
<file path=[Content_Types].xml><?xml version="1.0" encoding="utf-8"?>
<Types xmlns="http://schemas.openxmlformats.org/package/2006/content-types">
  <Default Extension="png" ContentType="image/png"/>
  <Default Extension="emf" ContentType="image/x-emf"/>
  <Default Extension="wmf" ContentType="image/x-wmf"/>
  <Default Extension="jpeg" ContentType="image/jpeg"/>
  <Default Extension="rels" ContentType="application/vnd.openxmlformats-package.relationships+xml"/>
  <Default Extension="xml" ContentType="application/xml"/>
  <Default Extension="wdp" ContentType="image/vnd.ms-photo"/>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648" r:id="rId1"/>
  </p:sldMasterIdLst>
  <p:notesMasterIdLst>
    <p:notesMasterId r:id="rId64"/>
  </p:notesMasterIdLst>
  <p:sldIdLst>
    <p:sldId id="256" r:id="rId2"/>
    <p:sldId id="335" r:id="rId3"/>
    <p:sldId id="257" r:id="rId4"/>
    <p:sldId id="321" r:id="rId5"/>
    <p:sldId id="258" r:id="rId6"/>
    <p:sldId id="262" r:id="rId7"/>
    <p:sldId id="263" r:id="rId8"/>
    <p:sldId id="267" r:id="rId9"/>
    <p:sldId id="269" r:id="rId10"/>
    <p:sldId id="331" r:id="rId11"/>
    <p:sldId id="333" r:id="rId12"/>
    <p:sldId id="332" r:id="rId13"/>
    <p:sldId id="330" r:id="rId14"/>
    <p:sldId id="272" r:id="rId15"/>
    <p:sldId id="273" r:id="rId16"/>
    <p:sldId id="264" r:id="rId17"/>
    <p:sldId id="265" r:id="rId18"/>
    <p:sldId id="260" r:id="rId19"/>
    <p:sldId id="280" r:id="rId20"/>
    <p:sldId id="285" r:id="rId21"/>
    <p:sldId id="290" r:id="rId22"/>
    <p:sldId id="301" r:id="rId23"/>
    <p:sldId id="302" r:id="rId24"/>
    <p:sldId id="303" r:id="rId25"/>
    <p:sldId id="296" r:id="rId26"/>
    <p:sldId id="291" r:id="rId27"/>
    <p:sldId id="310" r:id="rId28"/>
    <p:sldId id="306" r:id="rId29"/>
    <p:sldId id="305" r:id="rId30"/>
    <p:sldId id="307" r:id="rId31"/>
    <p:sldId id="309" r:id="rId32"/>
    <p:sldId id="308" r:id="rId33"/>
    <p:sldId id="292" r:id="rId34"/>
    <p:sldId id="311" r:id="rId35"/>
    <p:sldId id="294" r:id="rId36"/>
    <p:sldId id="293" r:id="rId37"/>
    <p:sldId id="313" r:id="rId38"/>
    <p:sldId id="314" r:id="rId39"/>
    <p:sldId id="312" r:id="rId40"/>
    <p:sldId id="322" r:id="rId41"/>
    <p:sldId id="324" r:id="rId42"/>
    <p:sldId id="325" r:id="rId43"/>
    <p:sldId id="327" r:id="rId44"/>
    <p:sldId id="326" r:id="rId45"/>
    <p:sldId id="295" r:id="rId46"/>
    <p:sldId id="297" r:id="rId47"/>
    <p:sldId id="300" r:id="rId48"/>
    <p:sldId id="299" r:id="rId49"/>
    <p:sldId id="315" r:id="rId50"/>
    <p:sldId id="316" r:id="rId51"/>
    <p:sldId id="317" r:id="rId52"/>
    <p:sldId id="318" r:id="rId53"/>
    <p:sldId id="319" r:id="rId54"/>
    <p:sldId id="329" r:id="rId55"/>
    <p:sldId id="328" r:id="rId56"/>
    <p:sldId id="320" r:id="rId57"/>
    <p:sldId id="274" r:id="rId58"/>
    <p:sldId id="275" r:id="rId59"/>
    <p:sldId id="287" r:id="rId60"/>
    <p:sldId id="334" r:id="rId61"/>
    <p:sldId id="277" r:id="rId62"/>
    <p:sldId id="276" r:id="rId63"/>
  </p:sldIdLst>
  <p:sldSz cx="9144000" cy="6858000" type="screen4x3"/>
  <p:notesSz cx="6858000" cy="9144000"/>
  <p:defaultTextStyle>
    <a:defPPr>
      <a:defRPr lang="en-US"/>
    </a:defPPr>
    <a:lvl1pPr algn="l" rtl="0" fontAlgn="base">
      <a:spcBef>
        <a:spcPct val="0"/>
      </a:spcBef>
      <a:spcAft>
        <a:spcPct val="0"/>
      </a:spcAft>
      <a:defRPr kern="1200">
        <a:solidFill>
          <a:schemeClr val="tx1"/>
        </a:solidFill>
        <a:latin typeface="Calibri" pitchFamily="34" charset="0"/>
        <a:ea typeface="+mn-ea"/>
        <a:cs typeface="Arial" charset="0"/>
      </a:defRPr>
    </a:lvl1pPr>
    <a:lvl2pPr marL="457200" algn="l" rtl="0" fontAlgn="base">
      <a:spcBef>
        <a:spcPct val="0"/>
      </a:spcBef>
      <a:spcAft>
        <a:spcPct val="0"/>
      </a:spcAft>
      <a:defRPr kern="1200">
        <a:solidFill>
          <a:schemeClr val="tx1"/>
        </a:solidFill>
        <a:latin typeface="Calibri" pitchFamily="34" charset="0"/>
        <a:ea typeface="+mn-ea"/>
        <a:cs typeface="Arial" charset="0"/>
      </a:defRPr>
    </a:lvl2pPr>
    <a:lvl3pPr marL="914400" algn="l" rtl="0" fontAlgn="base">
      <a:spcBef>
        <a:spcPct val="0"/>
      </a:spcBef>
      <a:spcAft>
        <a:spcPct val="0"/>
      </a:spcAft>
      <a:defRPr kern="1200">
        <a:solidFill>
          <a:schemeClr val="tx1"/>
        </a:solidFill>
        <a:latin typeface="Calibri" pitchFamily="34" charset="0"/>
        <a:ea typeface="+mn-ea"/>
        <a:cs typeface="Arial" charset="0"/>
      </a:defRPr>
    </a:lvl3pPr>
    <a:lvl4pPr marL="1371600" algn="l" rtl="0" fontAlgn="base">
      <a:spcBef>
        <a:spcPct val="0"/>
      </a:spcBef>
      <a:spcAft>
        <a:spcPct val="0"/>
      </a:spcAft>
      <a:defRPr kern="1200">
        <a:solidFill>
          <a:schemeClr val="tx1"/>
        </a:solidFill>
        <a:latin typeface="Calibri" pitchFamily="34" charset="0"/>
        <a:ea typeface="+mn-ea"/>
        <a:cs typeface="Arial" charset="0"/>
      </a:defRPr>
    </a:lvl4pPr>
    <a:lvl5pPr marL="1828800" algn="l" rtl="0" fontAlgn="base">
      <a:spcBef>
        <a:spcPct val="0"/>
      </a:spcBef>
      <a:spcAft>
        <a:spcPct val="0"/>
      </a:spcAft>
      <a:defRPr kern="1200">
        <a:solidFill>
          <a:schemeClr val="tx1"/>
        </a:solidFill>
        <a:latin typeface="Calibri" pitchFamily="34" charset="0"/>
        <a:ea typeface="+mn-ea"/>
        <a:cs typeface="Arial" charset="0"/>
      </a:defRPr>
    </a:lvl5pPr>
    <a:lvl6pPr marL="2286000" algn="l" defTabSz="914400" rtl="0" eaLnBrk="1" latinLnBrk="0" hangingPunct="1">
      <a:defRPr kern="1200">
        <a:solidFill>
          <a:schemeClr val="tx1"/>
        </a:solidFill>
        <a:latin typeface="Calibri" pitchFamily="34" charset="0"/>
        <a:ea typeface="+mn-ea"/>
        <a:cs typeface="Arial" charset="0"/>
      </a:defRPr>
    </a:lvl6pPr>
    <a:lvl7pPr marL="2743200" algn="l" defTabSz="914400" rtl="0" eaLnBrk="1" latinLnBrk="0" hangingPunct="1">
      <a:defRPr kern="1200">
        <a:solidFill>
          <a:schemeClr val="tx1"/>
        </a:solidFill>
        <a:latin typeface="Calibri" pitchFamily="34" charset="0"/>
        <a:ea typeface="+mn-ea"/>
        <a:cs typeface="Arial" charset="0"/>
      </a:defRPr>
    </a:lvl7pPr>
    <a:lvl8pPr marL="3200400" algn="l" defTabSz="914400" rtl="0" eaLnBrk="1" latinLnBrk="0" hangingPunct="1">
      <a:defRPr kern="1200">
        <a:solidFill>
          <a:schemeClr val="tx1"/>
        </a:solidFill>
        <a:latin typeface="Calibri" pitchFamily="34" charset="0"/>
        <a:ea typeface="+mn-ea"/>
        <a:cs typeface="Arial" charset="0"/>
      </a:defRPr>
    </a:lvl8pPr>
    <a:lvl9pPr marL="3657600" algn="l" defTabSz="914400" rtl="0" eaLnBrk="1" latinLnBrk="0" hangingPunct="1">
      <a:defRPr kern="1200">
        <a:solidFill>
          <a:schemeClr val="tx1"/>
        </a:solidFill>
        <a:latin typeface="Calibri" pitchFamily="34" charset="0"/>
        <a:ea typeface="+mn-ea"/>
        <a:cs typeface="Arial" charset="0"/>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663300"/>
    <a:srgbClr val="008000"/>
    <a:srgbClr val="FF9900"/>
    <a:srgbClr val="D2A578"/>
    <a:srgbClr val="000000"/>
    <a:srgbClr val="D8B088"/>
    <a:srgbClr val="009900"/>
    <a:srgbClr val="DEBC9A"/>
    <a:srgbClr val="E0C0A0"/>
    <a:srgbClr val="EE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2422" autoAdjust="0"/>
    <p:restoredTop sz="69492" autoAdjust="0"/>
  </p:normalViewPr>
  <p:slideViewPr>
    <p:cSldViewPr showGuides="1">
      <p:cViewPr varScale="1">
        <p:scale>
          <a:sx n="63" d="100"/>
          <a:sy n="63" d="100"/>
        </p:scale>
        <p:origin x="-2340" y="-96"/>
      </p:cViewPr>
      <p:guideLst>
        <p:guide orient="horz" pos="2064"/>
        <p:guide pos="2880"/>
      </p:guideLst>
    </p:cSldViewPr>
  </p:slideViewPr>
  <p:outlineViewPr>
    <p:cViewPr>
      <p:scale>
        <a:sx n="33" d="100"/>
        <a:sy n="33" d="100"/>
      </p:scale>
      <p:origin x="0" y="576"/>
    </p:cViewPr>
  </p:outlineViewPr>
  <p:notesTextViewPr>
    <p:cViewPr>
      <p:scale>
        <a:sx n="100" d="100"/>
        <a:sy n="100" d="100"/>
      </p:scale>
      <p:origin x="0" y="0"/>
    </p:cViewPr>
  </p:notesTextViewPr>
  <p:sorterViewPr>
    <p:cViewPr>
      <p:scale>
        <a:sx n="100" d="100"/>
        <a:sy n="100" d="100"/>
      </p:scale>
      <p:origin x="0" y="15552"/>
    </p:cViewPr>
  </p:sorterViewPr>
  <p:notesViewPr>
    <p:cSldViewPr showGuides="1">
      <p:cViewPr varScale="1">
        <p:scale>
          <a:sx n="49" d="100"/>
          <a:sy n="49" d="100"/>
        </p:scale>
        <p:origin x="-2654" y="-77"/>
      </p:cViewPr>
      <p:guideLst>
        <p:guide orient="horz" pos="2880"/>
        <p:guide pos="2160"/>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tableStyles" Target="tableStyle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viewProps" Target="view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61" Type="http://schemas.openxmlformats.org/officeDocument/2006/relationships/slide" Target="slides/slide60.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notesMaster" Target="notesMasters/notesMaster1.xml"/><Relationship Id="rId8" Type="http://schemas.openxmlformats.org/officeDocument/2006/relationships/slide" Target="slides/slide7.xml"/><Relationship Id="rId51" Type="http://schemas.openxmlformats.org/officeDocument/2006/relationships/slide" Target="slides/slide50.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theme" Target="theme/theme1.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AACA3E9D-10A4-4FE8-A7E4-B176A8FDA28B}" type="datetimeFigureOut">
              <a:rPr lang="en-US" smtClean="0"/>
              <a:t>6/6/2012</a:t>
            </a:fld>
            <a:endParaRPr lang="en-US" dirty="0"/>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2DF99804-E15F-42A7-9375-118E0FEE7ABA}" type="slidenum">
              <a:rPr lang="en-US" smtClean="0"/>
              <a:t>‹#›</a:t>
            </a:fld>
            <a:endParaRPr lang="en-US" dirty="0"/>
          </a:p>
        </p:txBody>
      </p:sp>
    </p:spTree>
    <p:extLst>
      <p:ext uri="{BB962C8B-B14F-4D97-AF65-F5344CB8AC3E}">
        <p14:creationId xmlns:p14="http://schemas.microsoft.com/office/powerpoint/2010/main" val="415201203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3" Type="http://schemas.openxmlformats.org/officeDocument/2006/relationships/hyperlink" Target="http://www.commissiononhealth.org/" TargetMode="External"/><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smtClean="0"/>
              <a:t>Explain</a:t>
            </a:r>
          </a:p>
          <a:p>
            <a:r>
              <a:rPr lang="en-US" dirty="0" smtClean="0"/>
              <a:t>This program is designed to help</a:t>
            </a:r>
            <a:r>
              <a:rPr lang="en-US" baseline="0" dirty="0" smtClean="0"/>
              <a:t> staff of Head Start, Early Head Start, and similar programs learn about healthy homes and share this knowledge with the families they serve.</a:t>
            </a:r>
          </a:p>
          <a:p>
            <a:endParaRPr lang="en-US" baseline="0" dirty="0" smtClean="0"/>
          </a:p>
          <a:p>
            <a:r>
              <a:rPr lang="en-US" baseline="0" dirty="0" smtClean="0"/>
              <a:t>Emphasize that staff will become the healthy homes </a:t>
            </a:r>
            <a:r>
              <a:rPr lang="en-US" b="1" baseline="0" dirty="0" smtClean="0"/>
              <a:t>trainers</a:t>
            </a:r>
            <a:r>
              <a:rPr lang="en-US" baseline="0" dirty="0" smtClean="0"/>
              <a:t> for those families.</a:t>
            </a:r>
            <a:endParaRPr lang="en-US" dirty="0" smtClean="0"/>
          </a:p>
          <a:p>
            <a:endParaRPr lang="en-US" dirty="0" smtClean="0"/>
          </a:p>
          <a:p>
            <a:r>
              <a:rPr lang="en-US" dirty="0" smtClean="0"/>
              <a:t>_____</a:t>
            </a:r>
          </a:p>
          <a:p>
            <a:endParaRPr lang="en-US" dirty="0" smtClean="0"/>
          </a:p>
          <a:p>
            <a:r>
              <a:rPr lang="en-US" dirty="0" smtClean="0"/>
              <a:t>Note: </a:t>
            </a:r>
            <a:r>
              <a:rPr lang="en-US" sz="1200" kern="1200" dirty="0" smtClean="0">
                <a:solidFill>
                  <a:schemeClr val="tx1"/>
                </a:solidFill>
                <a:effectLst/>
                <a:latin typeface="+mn-lt"/>
                <a:ea typeface="+mn-ea"/>
                <a:cs typeface="+mn-cs"/>
              </a:rPr>
              <a:t>This curriculum was developed with the financial support of the State of Connecticut, Department of Social Services, Connecticut Children’s Medical Center, LAMPP (Lead Action for Medicaid Primary Prevention) Project, and the U.S. Department of Housing and Urban Development. </a:t>
            </a:r>
          </a:p>
          <a:p>
            <a:endParaRPr lang="en-US" sz="1200" kern="1200" dirty="0" smtClean="0">
              <a:solidFill>
                <a:schemeClr val="tx1"/>
              </a:solidFill>
              <a:effectLst/>
              <a:latin typeface="+mn-lt"/>
              <a:ea typeface="+mn-ea"/>
              <a:cs typeface="+mn-cs"/>
            </a:endParaRPr>
          </a:p>
          <a:p>
            <a:r>
              <a:rPr lang="en-US" sz="1200" kern="1200" dirty="0" smtClean="0">
                <a:solidFill>
                  <a:schemeClr val="tx1"/>
                </a:solidFill>
                <a:effectLst/>
                <a:latin typeface="+mn-lt"/>
                <a:ea typeface="+mn-ea"/>
                <a:cs typeface="+mn-cs"/>
              </a:rPr>
              <a:t>This publication does not express the views of the State of Connecticut, its Department of Social Services, or the Connecticut Children’s Medical Center. </a:t>
            </a:r>
          </a:p>
          <a:p>
            <a:endParaRPr lang="en-US" sz="1200" kern="1200" dirty="0" smtClean="0">
              <a:solidFill>
                <a:schemeClr val="tx1"/>
              </a:solidFill>
              <a:effectLst/>
              <a:latin typeface="+mn-lt"/>
              <a:ea typeface="+mn-ea"/>
              <a:cs typeface="+mn-cs"/>
            </a:endParaRPr>
          </a:p>
          <a:p>
            <a:r>
              <a:rPr lang="en-US" sz="1200" kern="1200" dirty="0" smtClean="0">
                <a:solidFill>
                  <a:schemeClr val="tx1"/>
                </a:solidFill>
                <a:effectLst/>
                <a:latin typeface="+mn-lt"/>
                <a:ea typeface="+mn-ea"/>
                <a:cs typeface="+mn-cs"/>
              </a:rPr>
              <a:t>The views and opinions expressed are those of the authors.</a:t>
            </a:r>
          </a:p>
          <a:p>
            <a:endParaRPr lang="en-US" dirty="0"/>
          </a:p>
        </p:txBody>
      </p:sp>
      <p:sp>
        <p:nvSpPr>
          <p:cNvPr id="4" name="Slide Number Placeholder 3"/>
          <p:cNvSpPr>
            <a:spLocks noGrp="1"/>
          </p:cNvSpPr>
          <p:nvPr>
            <p:ph type="sldNum" sz="quarter" idx="10"/>
          </p:nvPr>
        </p:nvSpPr>
        <p:spPr/>
        <p:txBody>
          <a:bodyPr/>
          <a:lstStyle/>
          <a:p>
            <a:fld id="{2DF99804-E15F-42A7-9375-118E0FEE7ABA}" type="slidenum">
              <a:rPr lang="en-US" smtClean="0"/>
              <a:t>1</a:t>
            </a:fld>
            <a:endParaRPr lang="en-US" dirty="0"/>
          </a:p>
        </p:txBody>
      </p:sp>
    </p:spTree>
    <p:extLst>
      <p:ext uri="{BB962C8B-B14F-4D97-AF65-F5344CB8AC3E}">
        <p14:creationId xmlns:p14="http://schemas.microsoft.com/office/powerpoint/2010/main" val="30007715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2DF99804-E15F-42A7-9375-118E0FEE7ABA}" type="slidenum">
              <a:rPr lang="en-US" smtClean="0"/>
              <a:t>10</a:t>
            </a:fld>
            <a:endParaRPr lang="en-US" dirty="0"/>
          </a:p>
        </p:txBody>
      </p:sp>
    </p:spTree>
    <p:extLst>
      <p:ext uri="{BB962C8B-B14F-4D97-AF65-F5344CB8AC3E}">
        <p14:creationId xmlns:p14="http://schemas.microsoft.com/office/powerpoint/2010/main" val="13529146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2DF99804-E15F-42A7-9375-118E0FEE7ABA}" type="slidenum">
              <a:rPr lang="en-US" smtClean="0"/>
              <a:t>11</a:t>
            </a:fld>
            <a:endParaRPr lang="en-US" dirty="0"/>
          </a:p>
        </p:txBody>
      </p:sp>
    </p:spTree>
    <p:extLst>
      <p:ext uri="{BB962C8B-B14F-4D97-AF65-F5344CB8AC3E}">
        <p14:creationId xmlns:p14="http://schemas.microsoft.com/office/powerpoint/2010/main" val="13529146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2DF99804-E15F-42A7-9375-118E0FEE7ABA}" type="slidenum">
              <a:rPr lang="en-US" smtClean="0"/>
              <a:t>12</a:t>
            </a:fld>
            <a:endParaRPr lang="en-US" dirty="0"/>
          </a:p>
        </p:txBody>
      </p:sp>
    </p:spTree>
    <p:extLst>
      <p:ext uri="{BB962C8B-B14F-4D97-AF65-F5344CB8AC3E}">
        <p14:creationId xmlns:p14="http://schemas.microsoft.com/office/powerpoint/2010/main" val="13529146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2DF99804-E15F-42A7-9375-118E0FEE7ABA}" type="slidenum">
              <a:rPr lang="en-US" smtClean="0"/>
              <a:t>13</a:t>
            </a:fld>
            <a:endParaRPr lang="en-US" dirty="0"/>
          </a:p>
        </p:txBody>
      </p:sp>
    </p:spTree>
    <p:extLst>
      <p:ext uri="{BB962C8B-B14F-4D97-AF65-F5344CB8AC3E}">
        <p14:creationId xmlns:p14="http://schemas.microsoft.com/office/powerpoint/2010/main" val="13529146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2DF99804-E15F-42A7-9375-118E0FEE7ABA}" type="slidenum">
              <a:rPr lang="en-US" smtClean="0"/>
              <a:t>14</a:t>
            </a:fld>
            <a:endParaRPr lang="en-US" dirty="0"/>
          </a:p>
        </p:txBody>
      </p:sp>
    </p:spTree>
    <p:extLst>
      <p:ext uri="{BB962C8B-B14F-4D97-AF65-F5344CB8AC3E}">
        <p14:creationId xmlns:p14="http://schemas.microsoft.com/office/powerpoint/2010/main" val="13529146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2DF99804-E15F-42A7-9375-118E0FEE7ABA}" type="slidenum">
              <a:rPr lang="en-US" smtClean="0"/>
              <a:t>15</a:t>
            </a:fld>
            <a:endParaRPr lang="en-US" dirty="0"/>
          </a:p>
        </p:txBody>
      </p:sp>
    </p:spTree>
    <p:extLst>
      <p:ext uri="{BB962C8B-B14F-4D97-AF65-F5344CB8AC3E}">
        <p14:creationId xmlns:p14="http://schemas.microsoft.com/office/powerpoint/2010/main" val="13529146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b="1" kern="1200" dirty="0" smtClean="0">
                <a:solidFill>
                  <a:schemeClr val="tx1"/>
                </a:solidFill>
                <a:effectLst/>
                <a:latin typeface="+mn-lt"/>
                <a:ea typeface="+mn-ea"/>
                <a:cs typeface="+mn-cs"/>
              </a:rPr>
              <a:t>Explain</a:t>
            </a: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smtClean="0">
                <a:solidFill>
                  <a:schemeClr val="tx1"/>
                </a:solidFill>
                <a:effectLst/>
                <a:latin typeface="+mn-lt"/>
                <a:ea typeface="+mn-ea"/>
                <a:cs typeface="+mn-cs"/>
              </a:rPr>
              <a:t>This curriculum addresses the intersection of three spheres that profoundly affect children: housing, health, and education.</a:t>
            </a:r>
          </a:p>
          <a:p>
            <a:endParaRPr lang="en-US" dirty="0" smtClean="0"/>
          </a:p>
          <a:p>
            <a:r>
              <a:rPr lang="en-US" dirty="0" smtClean="0"/>
              <a:t>A great deal of research has shown that housing issues and children’s health are clearly interrelated. For example,</a:t>
            </a:r>
          </a:p>
          <a:p>
            <a:pPr marL="171450" indent="-171450">
              <a:buFont typeface="Wingdings" pitchFamily="2" charset="2"/>
              <a:buChar char="§"/>
            </a:pPr>
            <a:r>
              <a:rPr lang="en-US" dirty="0" smtClean="0"/>
              <a:t>In older homes, deteriorating lead paint or unsafe renovations that disturb lead paint can cause lead poisoning. </a:t>
            </a:r>
          </a:p>
          <a:p>
            <a:pPr marL="171450" indent="-171450">
              <a:buFont typeface="Wingdings" pitchFamily="2" charset="2"/>
              <a:buChar char="§"/>
            </a:pPr>
            <a:r>
              <a:rPr lang="en-US" dirty="0" smtClean="0"/>
              <a:t>Mold, pests, or tobacco smoke in the home can trigger asthma attacks.</a:t>
            </a:r>
          </a:p>
          <a:p>
            <a:pPr marL="171450" indent="-171450">
              <a:buClrTx/>
              <a:buFont typeface="Wingdings" pitchFamily="2" charset="2"/>
              <a:buChar char="§"/>
            </a:pPr>
            <a:r>
              <a:rPr lang="en-US" dirty="0" smtClean="0"/>
              <a:t>Smoking in the home can cause fires. </a:t>
            </a:r>
          </a:p>
          <a:p>
            <a:pPr marL="171450" indent="-171450">
              <a:buFont typeface="Wingdings" pitchFamily="2" charset="2"/>
              <a:buChar char="§"/>
            </a:pPr>
            <a:r>
              <a:rPr lang="en-US" dirty="0" smtClean="0"/>
              <a:t>Clutter in the home can cause falls.</a:t>
            </a:r>
          </a:p>
          <a:p>
            <a:pPr marL="171450" indent="-171450">
              <a:buFont typeface="Wingdings" pitchFamily="2" charset="2"/>
              <a:buChar char="§"/>
            </a:pPr>
            <a:r>
              <a:rPr lang="en-US" dirty="0" smtClean="0"/>
              <a:t>Improperly stored cleaning supplies, pesticides, and other chemicals can cause poisoning. </a:t>
            </a:r>
          </a:p>
          <a:p>
            <a:endParaRPr lang="en-US" dirty="0" smtClean="0"/>
          </a:p>
          <a:p>
            <a:r>
              <a:rPr lang="en-US" dirty="0" smtClean="0"/>
              <a:t>The problems related to health and housing often disproportionately affect poor families, as they face the challenges of finding housing that is both affordable and safe. Housing that is affordable may contain unsafe lead paint, asthma triggers, and other health and safety problems.</a:t>
            </a:r>
          </a:p>
          <a:p>
            <a:endParaRPr lang="en-US" dirty="0" smtClean="0"/>
          </a:p>
          <a:p>
            <a:r>
              <a:rPr lang="en-US" dirty="0" smtClean="0"/>
              <a:t>Children’s health and educational success are also clearly interrelated. According to Ginny Ehrlich, executive director of the Alliance for a Healthier Generation, “Healthy children learn better—few statements in education are as unequivocal. We know this on a common-sense level, and the data backs it up. Research suggests that students’ health and learning are inextricably linked.” (American School Board Journal, 2010).</a:t>
            </a:r>
          </a:p>
          <a:p>
            <a:endParaRPr lang="en-US" dirty="0"/>
          </a:p>
        </p:txBody>
      </p:sp>
      <p:sp>
        <p:nvSpPr>
          <p:cNvPr id="4" name="Slide Number Placeholder 3"/>
          <p:cNvSpPr>
            <a:spLocks noGrp="1"/>
          </p:cNvSpPr>
          <p:nvPr>
            <p:ph type="sldNum" sz="quarter" idx="10"/>
          </p:nvPr>
        </p:nvSpPr>
        <p:spPr/>
        <p:txBody>
          <a:bodyPr/>
          <a:lstStyle/>
          <a:p>
            <a:fld id="{2DF99804-E15F-42A7-9375-118E0FEE7ABA}" type="slidenum">
              <a:rPr lang="en-US" smtClean="0"/>
              <a:t>16</a:t>
            </a:fld>
            <a:endParaRPr lang="en-US" dirty="0"/>
          </a:p>
        </p:txBody>
      </p:sp>
    </p:spTree>
    <p:extLst>
      <p:ext uri="{BB962C8B-B14F-4D97-AF65-F5344CB8AC3E}">
        <p14:creationId xmlns:p14="http://schemas.microsoft.com/office/powerpoint/2010/main" val="340325100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b="1" dirty="0" smtClean="0"/>
              <a:t>Explain</a:t>
            </a: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smtClean="0">
                <a:solidFill>
                  <a:schemeClr val="tx1"/>
                </a:solidFill>
                <a:effectLst/>
                <a:latin typeface="+mn-lt"/>
                <a:ea typeface="+mn-ea"/>
                <a:cs typeface="+mn-cs"/>
              </a:rPr>
              <a:t>This slide shows an example of how housing, health, and education are interrelated.</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smtClean="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smtClean="0">
                <a:solidFill>
                  <a:schemeClr val="tx1"/>
                </a:solidFill>
                <a:effectLst/>
                <a:latin typeface="+mn-lt"/>
                <a:ea typeface="+mn-ea"/>
                <a:cs typeface="+mn-cs"/>
              </a:rPr>
              <a:t>Lead poisoning significantly impairs children’s ability to learn and behave appropriately in school. It is associated with reduced IQ and achievement test scores, increased risk of aggression and violence, increased risk of dropping out of school, and problems with attention and concentration. </a:t>
            </a:r>
          </a:p>
          <a:p>
            <a:endParaRPr lang="en-US" dirty="0"/>
          </a:p>
        </p:txBody>
      </p:sp>
      <p:sp>
        <p:nvSpPr>
          <p:cNvPr id="4" name="Slide Number Placeholder 3"/>
          <p:cNvSpPr>
            <a:spLocks noGrp="1"/>
          </p:cNvSpPr>
          <p:nvPr>
            <p:ph type="sldNum" sz="quarter" idx="10"/>
          </p:nvPr>
        </p:nvSpPr>
        <p:spPr/>
        <p:txBody>
          <a:bodyPr/>
          <a:lstStyle/>
          <a:p>
            <a:fld id="{2DF99804-E15F-42A7-9375-118E0FEE7ABA}" type="slidenum">
              <a:rPr lang="en-US" smtClean="0"/>
              <a:t>17</a:t>
            </a:fld>
            <a:endParaRPr lang="en-US" dirty="0"/>
          </a:p>
        </p:txBody>
      </p:sp>
    </p:spTree>
    <p:extLst>
      <p:ext uri="{BB962C8B-B14F-4D97-AF65-F5344CB8AC3E}">
        <p14:creationId xmlns:p14="http://schemas.microsoft.com/office/powerpoint/2010/main" val="340325100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2DF99804-E15F-42A7-9375-118E0FEE7ABA}" type="slidenum">
              <a:rPr lang="en-US" smtClean="0"/>
              <a:t>18</a:t>
            </a:fld>
            <a:endParaRPr lang="en-US" dirty="0"/>
          </a:p>
        </p:txBody>
      </p:sp>
    </p:spTree>
    <p:extLst>
      <p:ext uri="{BB962C8B-B14F-4D97-AF65-F5344CB8AC3E}">
        <p14:creationId xmlns:p14="http://schemas.microsoft.com/office/powerpoint/2010/main" val="15075727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2DF99804-E15F-42A7-9375-118E0FEE7ABA}" type="slidenum">
              <a:rPr lang="en-US" smtClean="0"/>
              <a:t>19</a:t>
            </a:fld>
            <a:endParaRPr lang="en-US" dirty="0"/>
          </a:p>
        </p:txBody>
      </p:sp>
    </p:spTree>
    <p:extLst>
      <p:ext uri="{BB962C8B-B14F-4D97-AF65-F5344CB8AC3E}">
        <p14:creationId xmlns:p14="http://schemas.microsoft.com/office/powerpoint/2010/main" val="338733222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smtClean="0"/>
              <a:t>Explain</a:t>
            </a:r>
            <a:r>
              <a:rPr lang="en-US" dirty="0" smtClean="0"/>
              <a:t> that we would like to measure the effectiveness of</a:t>
            </a:r>
            <a:r>
              <a:rPr lang="en-US" baseline="0" dirty="0" smtClean="0"/>
              <a:t> this training, using a test before and after the training.</a:t>
            </a:r>
          </a:p>
          <a:p>
            <a:endParaRPr lang="en-US" dirty="0" smtClean="0"/>
          </a:p>
          <a:p>
            <a:r>
              <a:rPr lang="en-US" dirty="0" smtClean="0"/>
              <a:t>Distribute the pretests. Ask learners to write their </a:t>
            </a:r>
            <a:r>
              <a:rPr lang="en-US" baseline="0" dirty="0" smtClean="0"/>
              <a:t>initials and month and day of birth (for example, 6-1-84 ABC) on the test. We’ll ask them to use the same identifying information on a post-test so that we can compare their scores before and after. </a:t>
            </a:r>
          </a:p>
          <a:p>
            <a:endParaRPr lang="en-US" baseline="0" dirty="0" smtClean="0"/>
          </a:p>
          <a:p>
            <a:r>
              <a:rPr lang="en-US" baseline="0" dirty="0" smtClean="0"/>
              <a:t>Explain that the scores will not be used to grade them. It will only help us determine whether the training has been effective.</a:t>
            </a:r>
            <a:endParaRPr lang="en-US" dirty="0"/>
          </a:p>
        </p:txBody>
      </p:sp>
      <p:sp>
        <p:nvSpPr>
          <p:cNvPr id="4" name="Slide Number Placeholder 3"/>
          <p:cNvSpPr>
            <a:spLocks noGrp="1"/>
          </p:cNvSpPr>
          <p:nvPr>
            <p:ph type="sldNum" sz="quarter" idx="10"/>
          </p:nvPr>
        </p:nvSpPr>
        <p:spPr/>
        <p:txBody>
          <a:bodyPr/>
          <a:lstStyle/>
          <a:p>
            <a:fld id="{2DF99804-E15F-42A7-9375-118E0FEE7ABA}" type="slidenum">
              <a:rPr lang="en-US" smtClean="0"/>
              <a:t>2</a:t>
            </a:fld>
            <a:endParaRPr lang="en-US" dirty="0"/>
          </a:p>
        </p:txBody>
      </p:sp>
    </p:spTree>
    <p:extLst>
      <p:ext uri="{BB962C8B-B14F-4D97-AF65-F5344CB8AC3E}">
        <p14:creationId xmlns:p14="http://schemas.microsoft.com/office/powerpoint/2010/main" val="2286041063"/>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Give an example of learning objectives [from the introduction to healthy homes]:</a:t>
            </a:r>
          </a:p>
          <a:p>
            <a:endParaRPr lang="en-US" dirty="0" smtClean="0"/>
          </a:p>
          <a:p>
            <a:r>
              <a:rPr lang="en-US" dirty="0" smtClean="0"/>
              <a:t>At the end of this lesson,</a:t>
            </a:r>
            <a:r>
              <a:rPr lang="en-US" baseline="0" dirty="0" smtClean="0"/>
              <a:t> the learner should be able to</a:t>
            </a:r>
          </a:p>
          <a:p>
            <a:pPr marL="171450" indent="-171450">
              <a:buFont typeface="Arial" pitchFamily="34" charset="0"/>
              <a:buChar char="•"/>
            </a:pPr>
            <a:r>
              <a:rPr lang="en-US" baseline="0" dirty="0" smtClean="0"/>
              <a:t>Recognize the importance of keeping their homes as healthy as possible</a:t>
            </a:r>
          </a:p>
          <a:p>
            <a:pPr marL="171450" indent="-171450">
              <a:buFont typeface="Arial" pitchFamily="34" charset="0"/>
              <a:buChar char="•"/>
            </a:pPr>
            <a:r>
              <a:rPr lang="en-US" baseline="0" dirty="0" smtClean="0"/>
              <a:t>List at least four features of a healthy home</a:t>
            </a:r>
          </a:p>
          <a:p>
            <a:pPr marL="171450" indent="-171450">
              <a:buFont typeface="Arial" pitchFamily="34" charset="0"/>
              <a:buChar char="•"/>
            </a:pPr>
            <a:r>
              <a:rPr lang="en-US" baseline="0" dirty="0" smtClean="0"/>
              <a:t>Identify features of their own homes that are considered healthy</a:t>
            </a:r>
          </a:p>
          <a:p>
            <a:pPr marL="171450" indent="-171450">
              <a:buFont typeface="Arial" pitchFamily="34" charset="0"/>
              <a:buChar char="•"/>
            </a:pPr>
            <a:r>
              <a:rPr lang="en-US" baseline="0" dirty="0" smtClean="0"/>
              <a:t>Identify features of their own homes that they can make healthier</a:t>
            </a:r>
            <a:endParaRPr lang="en-US" dirty="0" smtClean="0"/>
          </a:p>
          <a:p>
            <a:endParaRPr lang="en-US" dirty="0" smtClean="0"/>
          </a:p>
          <a:p>
            <a:r>
              <a:rPr lang="en-US" dirty="0" smtClean="0"/>
              <a:t>Emphasize that although</a:t>
            </a:r>
            <a:r>
              <a:rPr lang="en-US" baseline="0" dirty="0" smtClean="0"/>
              <a:t> the lesson is written as a script, those words are to serve as an </a:t>
            </a:r>
            <a:r>
              <a:rPr lang="en-US" b="1" baseline="0" dirty="0" smtClean="0"/>
              <a:t>example</a:t>
            </a:r>
            <a:r>
              <a:rPr lang="en-US" baseline="0" dirty="0" smtClean="0"/>
              <a:t> of how a trainer might explain the information. We do not expect or encourage trainers to try to memorize the script. Rather, we encourage trainers to convey all of the information in the lesson, in the order presented, but to adapt the wording as necessary to meet the needs of the learner and to suit their own personal training styles.</a:t>
            </a:r>
            <a:endParaRPr lang="en-US" dirty="0"/>
          </a:p>
        </p:txBody>
      </p:sp>
      <p:sp>
        <p:nvSpPr>
          <p:cNvPr id="4" name="Slide Number Placeholder 3"/>
          <p:cNvSpPr>
            <a:spLocks noGrp="1"/>
          </p:cNvSpPr>
          <p:nvPr>
            <p:ph type="sldNum" sz="quarter" idx="10"/>
          </p:nvPr>
        </p:nvSpPr>
        <p:spPr/>
        <p:txBody>
          <a:bodyPr/>
          <a:lstStyle/>
          <a:p>
            <a:fld id="{2DF99804-E15F-42A7-9375-118E0FEE7ABA}" type="slidenum">
              <a:rPr lang="en-US" smtClean="0"/>
              <a:t>20</a:t>
            </a:fld>
            <a:endParaRPr lang="en-US" dirty="0"/>
          </a:p>
        </p:txBody>
      </p:sp>
    </p:spTree>
    <p:extLst>
      <p:ext uri="{BB962C8B-B14F-4D97-AF65-F5344CB8AC3E}">
        <p14:creationId xmlns:p14="http://schemas.microsoft.com/office/powerpoint/2010/main" val="263675940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smtClean="0"/>
              <a:t>Explain</a:t>
            </a:r>
          </a:p>
          <a:p>
            <a:r>
              <a:rPr lang="en-US" dirty="0" smtClean="0"/>
              <a:t>We’ve already talked about the features of a healthy home. </a:t>
            </a:r>
          </a:p>
          <a:p>
            <a:endParaRPr lang="en-US" dirty="0" smtClean="0"/>
          </a:p>
          <a:p>
            <a:r>
              <a:rPr lang="en-US" b="1" dirty="0" smtClean="0"/>
              <a:t>Ask</a:t>
            </a:r>
          </a:p>
          <a:p>
            <a:r>
              <a:rPr lang="en-US" dirty="0" smtClean="0"/>
              <a:t>Do</a:t>
            </a:r>
            <a:r>
              <a:rPr lang="en-US" baseline="0" dirty="0" smtClean="0"/>
              <a:t> you remember what they are? </a:t>
            </a:r>
          </a:p>
          <a:p>
            <a:endParaRPr lang="en-US" baseline="0" dirty="0" smtClean="0"/>
          </a:p>
          <a:p>
            <a:r>
              <a:rPr lang="en-US" b="1" baseline="0" dirty="0" smtClean="0"/>
              <a:t>Correct answers</a:t>
            </a:r>
          </a:p>
          <a:p>
            <a:pPr marL="171450" indent="-171450">
              <a:buFont typeface="Arial" pitchFamily="34" charset="0"/>
              <a:buChar char="•"/>
            </a:pPr>
            <a:r>
              <a:rPr lang="en-US" baseline="0" dirty="0" smtClean="0"/>
              <a:t>Clean</a:t>
            </a:r>
          </a:p>
          <a:p>
            <a:pPr marL="171450" indent="-171450">
              <a:buFont typeface="Arial" pitchFamily="34" charset="0"/>
              <a:buChar char="•"/>
            </a:pPr>
            <a:r>
              <a:rPr lang="en-US" baseline="0" dirty="0" smtClean="0"/>
              <a:t>Dry</a:t>
            </a:r>
          </a:p>
          <a:p>
            <a:pPr marL="171450" indent="-171450">
              <a:buFont typeface="Arial" pitchFamily="34" charset="0"/>
              <a:buChar char="•"/>
            </a:pPr>
            <a:r>
              <a:rPr lang="en-US" baseline="0" dirty="0" smtClean="0"/>
              <a:t>Free of pests</a:t>
            </a:r>
          </a:p>
          <a:p>
            <a:pPr marL="171450" indent="-171450">
              <a:buFont typeface="Arial" pitchFamily="34" charset="0"/>
              <a:buChar char="•"/>
            </a:pPr>
            <a:r>
              <a:rPr lang="en-US" baseline="0" dirty="0" smtClean="0"/>
              <a:t>Fresh, moving air</a:t>
            </a:r>
          </a:p>
          <a:p>
            <a:pPr marL="171450" indent="-171450">
              <a:buFont typeface="Arial" pitchFamily="34" charset="0"/>
              <a:buChar char="•"/>
            </a:pPr>
            <a:r>
              <a:rPr lang="en-US" baseline="0" dirty="0" smtClean="0"/>
              <a:t>Free of dangerous chemicals</a:t>
            </a:r>
          </a:p>
          <a:p>
            <a:pPr marL="171450" indent="-171450">
              <a:buFont typeface="Arial" pitchFamily="34" charset="0"/>
              <a:buChar char="•"/>
            </a:pPr>
            <a:r>
              <a:rPr lang="en-US" baseline="0" dirty="0" smtClean="0"/>
              <a:t>Safe</a:t>
            </a:r>
          </a:p>
          <a:p>
            <a:pPr marL="171450" indent="-171450">
              <a:buFont typeface="Arial" pitchFamily="34" charset="0"/>
              <a:buChar char="•"/>
            </a:pPr>
            <a:r>
              <a:rPr lang="en-US" baseline="0" dirty="0" smtClean="0"/>
              <a:t>Well maintained</a:t>
            </a:r>
            <a:endParaRPr lang="en-US" dirty="0"/>
          </a:p>
        </p:txBody>
      </p:sp>
      <p:sp>
        <p:nvSpPr>
          <p:cNvPr id="4" name="Slide Number Placeholder 3"/>
          <p:cNvSpPr>
            <a:spLocks noGrp="1"/>
          </p:cNvSpPr>
          <p:nvPr>
            <p:ph type="sldNum" sz="quarter" idx="10"/>
          </p:nvPr>
        </p:nvSpPr>
        <p:spPr/>
        <p:txBody>
          <a:bodyPr/>
          <a:lstStyle/>
          <a:p>
            <a:fld id="{2DF99804-E15F-42A7-9375-118E0FEE7ABA}" type="slidenum">
              <a:rPr lang="en-US" smtClean="0"/>
              <a:t>21</a:t>
            </a:fld>
            <a:endParaRPr lang="en-US" dirty="0"/>
          </a:p>
        </p:txBody>
      </p:sp>
    </p:spTree>
    <p:extLst>
      <p:ext uri="{BB962C8B-B14F-4D97-AF65-F5344CB8AC3E}">
        <p14:creationId xmlns:p14="http://schemas.microsoft.com/office/powerpoint/2010/main" val="282551966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These are the learning objectives for this lesson.</a:t>
            </a:r>
            <a:endParaRPr lang="en-US" dirty="0"/>
          </a:p>
        </p:txBody>
      </p:sp>
      <p:sp>
        <p:nvSpPr>
          <p:cNvPr id="4" name="Slide Number Placeholder 3"/>
          <p:cNvSpPr>
            <a:spLocks noGrp="1"/>
          </p:cNvSpPr>
          <p:nvPr>
            <p:ph type="sldNum" sz="quarter" idx="10"/>
          </p:nvPr>
        </p:nvSpPr>
        <p:spPr/>
        <p:txBody>
          <a:bodyPr/>
          <a:lstStyle/>
          <a:p>
            <a:fld id="{2DF99804-E15F-42A7-9375-118E0FEE7ABA}" type="slidenum">
              <a:rPr lang="en-US" smtClean="0"/>
              <a:t>22</a:t>
            </a:fld>
            <a:endParaRPr lang="en-US" dirty="0"/>
          </a:p>
        </p:txBody>
      </p:sp>
    </p:spTree>
    <p:extLst>
      <p:ext uri="{BB962C8B-B14F-4D97-AF65-F5344CB8AC3E}">
        <p14:creationId xmlns:p14="http://schemas.microsoft.com/office/powerpoint/2010/main" val="282551966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smtClean="0"/>
              <a:t>Ask </a:t>
            </a:r>
            <a:r>
              <a:rPr lang="en-US" b="0" dirty="0" smtClean="0"/>
              <a:t>learners to define clutter. Then</a:t>
            </a:r>
            <a:r>
              <a:rPr lang="en-US" b="0" baseline="0" dirty="0" smtClean="0"/>
              <a:t> click to show suggested answers.</a:t>
            </a:r>
            <a:endParaRPr lang="en-US" b="0" dirty="0" smtClean="0"/>
          </a:p>
          <a:p>
            <a:endParaRPr lang="en-US" b="1" dirty="0" smtClean="0"/>
          </a:p>
          <a:p>
            <a:r>
              <a:rPr lang="en-US" b="1" dirty="0" smtClean="0"/>
              <a:t>Ask </a:t>
            </a:r>
            <a:r>
              <a:rPr lang="en-US" b="0" dirty="0" smtClean="0"/>
              <a:t>learners</a:t>
            </a:r>
            <a:r>
              <a:rPr lang="en-US" b="0" baseline="0" dirty="0" smtClean="0"/>
              <a:t> why they think clutter is a healthy homes </a:t>
            </a:r>
            <a:r>
              <a:rPr lang="en-US" b="0" dirty="0" smtClean="0"/>
              <a:t>problem. Then</a:t>
            </a:r>
            <a:r>
              <a:rPr lang="en-US" b="0" baseline="0" dirty="0" smtClean="0"/>
              <a:t> click to show suggested answers.</a:t>
            </a:r>
            <a:endParaRPr lang="en-US" b="0" dirty="0" smtClean="0"/>
          </a:p>
          <a:p>
            <a:endParaRPr lang="en-US" dirty="0" smtClean="0"/>
          </a:p>
          <a:p>
            <a:r>
              <a:rPr lang="en-US" b="1" dirty="0" smtClean="0"/>
              <a:t>Ask</a:t>
            </a:r>
            <a:r>
              <a:rPr lang="en-US" dirty="0" smtClean="0"/>
              <a:t> learners why they think it’s difficult</a:t>
            </a:r>
            <a:r>
              <a:rPr lang="en-US" baseline="0" dirty="0" smtClean="0"/>
              <a:t> for many people to give up clutter.</a:t>
            </a:r>
          </a:p>
          <a:p>
            <a:endParaRPr lang="en-US" baseline="0" dirty="0" smtClean="0"/>
          </a:p>
          <a:p>
            <a:r>
              <a:rPr lang="en-US" baseline="0" dirty="0" smtClean="0"/>
              <a:t>Some answers might include</a:t>
            </a:r>
          </a:p>
          <a:p>
            <a:pPr marL="171450" indent="-171450">
              <a:buFont typeface="Arial" pitchFamily="34" charset="0"/>
              <a:buChar char="•"/>
            </a:pPr>
            <a:r>
              <a:rPr lang="en-US" sz="1200" b="0" i="0" u="none" strike="noStrike" kern="1200" baseline="0" dirty="0" smtClean="0">
                <a:solidFill>
                  <a:schemeClr val="tx1"/>
                </a:solidFill>
                <a:latin typeface="+mn-lt"/>
                <a:ea typeface="+mn-ea"/>
                <a:cs typeface="+mn-cs"/>
              </a:rPr>
              <a:t>They may be reluctant to give up any of their stuff.</a:t>
            </a:r>
          </a:p>
          <a:p>
            <a:pPr marL="171450" indent="-171450">
              <a:buFont typeface="Arial" pitchFamily="34" charset="0"/>
              <a:buChar char="•"/>
            </a:pPr>
            <a:r>
              <a:rPr lang="en-US" sz="1200" b="0" i="0" u="none" strike="noStrike" kern="1200" baseline="0" dirty="0" smtClean="0">
                <a:solidFill>
                  <a:schemeClr val="tx1"/>
                </a:solidFill>
                <a:latin typeface="+mn-lt"/>
                <a:ea typeface="+mn-ea"/>
                <a:cs typeface="+mn-cs"/>
              </a:rPr>
              <a:t>They may be afraid that that they’ll someday need an item.</a:t>
            </a:r>
          </a:p>
          <a:p>
            <a:pPr marL="171450" indent="-171450">
              <a:buFont typeface="Arial" pitchFamily="34" charset="0"/>
              <a:buChar char="•"/>
            </a:pPr>
            <a:r>
              <a:rPr lang="en-US" sz="1200" b="0" i="0" u="none" strike="noStrike" kern="1200" baseline="0" dirty="0" smtClean="0">
                <a:solidFill>
                  <a:schemeClr val="tx1"/>
                </a:solidFill>
                <a:latin typeface="+mn-lt"/>
                <a:ea typeface="+mn-ea"/>
                <a:cs typeface="+mn-cs"/>
              </a:rPr>
              <a:t>They may not want to waste something they have bought.</a:t>
            </a:r>
          </a:p>
          <a:p>
            <a:pPr marL="171450" indent="-171450">
              <a:buFont typeface="Arial" pitchFamily="34" charset="0"/>
              <a:buChar char="•"/>
            </a:pPr>
            <a:r>
              <a:rPr lang="en-US" sz="1200" b="0" i="0" u="none" strike="noStrike" kern="1200" baseline="0" dirty="0" smtClean="0">
                <a:solidFill>
                  <a:schemeClr val="tx1"/>
                </a:solidFill>
                <a:latin typeface="+mn-lt"/>
                <a:ea typeface="+mn-ea"/>
                <a:cs typeface="+mn-cs"/>
              </a:rPr>
              <a:t>They may feel anxious if items are out of sight or are hard to reach (for example, put</a:t>
            </a:r>
          </a:p>
          <a:p>
            <a:pPr marL="171450" indent="-171450">
              <a:buFont typeface="Arial" pitchFamily="34" charset="0"/>
              <a:buChar char="•"/>
            </a:pPr>
            <a:r>
              <a:rPr lang="en-US" sz="1200" b="0" i="0" u="none" strike="noStrike" kern="1200" baseline="0" dirty="0" smtClean="0">
                <a:solidFill>
                  <a:schemeClr val="tx1"/>
                </a:solidFill>
                <a:latin typeface="+mn-lt"/>
                <a:ea typeface="+mn-ea"/>
                <a:cs typeface="+mn-cs"/>
              </a:rPr>
              <a:t>away in an overstuffed closet or drawer).</a:t>
            </a:r>
          </a:p>
          <a:p>
            <a:pPr marL="171450" indent="-171450">
              <a:buFont typeface="Arial" pitchFamily="34" charset="0"/>
              <a:buChar char="•"/>
            </a:pPr>
            <a:r>
              <a:rPr lang="en-US" sz="1200" b="0" i="0" u="none" strike="noStrike" kern="1200" baseline="0" dirty="0" smtClean="0">
                <a:solidFill>
                  <a:schemeClr val="tx1"/>
                </a:solidFill>
                <a:latin typeface="+mn-lt"/>
                <a:ea typeface="+mn-ea"/>
                <a:cs typeface="+mn-cs"/>
              </a:rPr>
              <a:t>They may feel strong emotional attachment to their possessions, even items that seem to have little or no value to other people.</a:t>
            </a:r>
            <a:endParaRPr lang="en-US" dirty="0" smtClean="0"/>
          </a:p>
          <a:p>
            <a:endParaRPr lang="en-US" dirty="0"/>
          </a:p>
        </p:txBody>
      </p:sp>
      <p:sp>
        <p:nvSpPr>
          <p:cNvPr id="4" name="Slide Number Placeholder 3"/>
          <p:cNvSpPr>
            <a:spLocks noGrp="1"/>
          </p:cNvSpPr>
          <p:nvPr>
            <p:ph type="sldNum" sz="quarter" idx="10"/>
          </p:nvPr>
        </p:nvSpPr>
        <p:spPr/>
        <p:txBody>
          <a:bodyPr/>
          <a:lstStyle/>
          <a:p>
            <a:fld id="{2DF99804-E15F-42A7-9375-118E0FEE7ABA}" type="slidenum">
              <a:rPr lang="en-US" smtClean="0"/>
              <a:t>23</a:t>
            </a:fld>
            <a:endParaRPr lang="en-US" dirty="0"/>
          </a:p>
        </p:txBody>
      </p:sp>
    </p:spTree>
    <p:extLst>
      <p:ext uri="{BB962C8B-B14F-4D97-AF65-F5344CB8AC3E}">
        <p14:creationId xmlns:p14="http://schemas.microsoft.com/office/powerpoint/2010/main" val="24021355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smtClean="0"/>
              <a:t>Explain</a:t>
            </a:r>
          </a:p>
          <a:p>
            <a:r>
              <a:rPr lang="en-US" sz="1200" b="0" i="0" u="none" strike="noStrike" kern="1200" baseline="0" dirty="0" smtClean="0">
                <a:solidFill>
                  <a:schemeClr val="tx1"/>
                </a:solidFill>
                <a:latin typeface="+mn-lt"/>
                <a:ea typeface="+mn-ea"/>
                <a:cs typeface="+mn-cs"/>
              </a:rPr>
              <a:t>When people have serious hoarding and clutter problems, the mess in their homes may disrupt normal living. For example, they may be unable to use the stove for cooking or the bed for sleeping. Although they may find the extreme clutter distressing, people who hoard may be unaware that their behavior is not rational. They may become angry and defensive if they are criticized. </a:t>
            </a:r>
          </a:p>
          <a:p>
            <a:endParaRPr lang="en-US" dirty="0" smtClean="0"/>
          </a:p>
          <a:p>
            <a:r>
              <a:rPr lang="en-US" dirty="0" smtClean="0"/>
              <a:t>Serious hoarding problems are beyond the scope</a:t>
            </a:r>
            <a:r>
              <a:rPr lang="en-US" baseline="0" dirty="0" smtClean="0"/>
              <a:t> of this program.</a:t>
            </a:r>
            <a:endParaRPr lang="en-US" dirty="0"/>
          </a:p>
        </p:txBody>
      </p:sp>
      <p:sp>
        <p:nvSpPr>
          <p:cNvPr id="4" name="Slide Number Placeholder 3"/>
          <p:cNvSpPr>
            <a:spLocks noGrp="1"/>
          </p:cNvSpPr>
          <p:nvPr>
            <p:ph type="sldNum" sz="quarter" idx="10"/>
          </p:nvPr>
        </p:nvSpPr>
        <p:spPr/>
        <p:txBody>
          <a:bodyPr/>
          <a:lstStyle/>
          <a:p>
            <a:fld id="{2DF99804-E15F-42A7-9375-118E0FEE7ABA}" type="slidenum">
              <a:rPr lang="en-US" smtClean="0"/>
              <a:t>24</a:t>
            </a:fld>
            <a:endParaRPr lang="en-US" dirty="0"/>
          </a:p>
        </p:txBody>
      </p:sp>
    </p:spTree>
    <p:extLst>
      <p:ext uri="{BB962C8B-B14F-4D97-AF65-F5344CB8AC3E}">
        <p14:creationId xmlns:p14="http://schemas.microsoft.com/office/powerpoint/2010/main" val="24021355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These are the learning objectives for this lesson.</a:t>
            </a:r>
          </a:p>
          <a:p>
            <a:endParaRPr lang="en-US" dirty="0"/>
          </a:p>
        </p:txBody>
      </p:sp>
      <p:sp>
        <p:nvSpPr>
          <p:cNvPr id="4" name="Slide Number Placeholder 3"/>
          <p:cNvSpPr>
            <a:spLocks noGrp="1"/>
          </p:cNvSpPr>
          <p:nvPr>
            <p:ph type="sldNum" sz="quarter" idx="10"/>
          </p:nvPr>
        </p:nvSpPr>
        <p:spPr/>
        <p:txBody>
          <a:bodyPr/>
          <a:lstStyle/>
          <a:p>
            <a:fld id="{2DF99804-E15F-42A7-9375-118E0FEE7ABA}" type="slidenum">
              <a:rPr lang="en-US" smtClean="0"/>
              <a:t>25</a:t>
            </a:fld>
            <a:endParaRPr lang="en-US" dirty="0"/>
          </a:p>
        </p:txBody>
      </p:sp>
    </p:spTree>
    <p:extLst>
      <p:ext uri="{BB962C8B-B14F-4D97-AF65-F5344CB8AC3E}">
        <p14:creationId xmlns:p14="http://schemas.microsoft.com/office/powerpoint/2010/main" val="53109794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i="0" u="none" strike="noStrike" kern="1200" baseline="0" dirty="0" smtClean="0">
                <a:solidFill>
                  <a:schemeClr val="tx1"/>
                </a:solidFill>
                <a:latin typeface="+mn-lt"/>
                <a:ea typeface="+mn-ea"/>
                <a:cs typeface="+mn-cs"/>
              </a:rPr>
              <a:t>Explain</a:t>
            </a:r>
          </a:p>
          <a:p>
            <a:r>
              <a:rPr lang="en-US" sz="1200" b="0" i="0" u="none" strike="noStrike" kern="1200" baseline="0" dirty="0" smtClean="0">
                <a:solidFill>
                  <a:schemeClr val="tx1"/>
                </a:solidFill>
                <a:latin typeface="+mn-lt"/>
                <a:ea typeface="+mn-ea"/>
                <a:cs typeface="+mn-cs"/>
              </a:rPr>
              <a:t>Asthma is a serious lung disease that makes it hard to breathe. Asthma is chronic, which means it is always there, to some degree. It ranges from mild to life-threatening. </a:t>
            </a:r>
          </a:p>
          <a:p>
            <a:endParaRPr lang="en-US" sz="1200" b="0" i="0" u="none" strike="noStrike" kern="1200" baseline="0" dirty="0" smtClean="0">
              <a:solidFill>
                <a:schemeClr val="tx1"/>
              </a:solidFill>
              <a:latin typeface="+mn-lt"/>
              <a:ea typeface="+mn-ea"/>
              <a:cs typeface="+mn-cs"/>
            </a:endParaRPr>
          </a:p>
          <a:p>
            <a:r>
              <a:rPr lang="en-US" sz="1200" b="0" i="0" u="none" strike="noStrike" kern="1200" baseline="0" dirty="0" smtClean="0">
                <a:solidFill>
                  <a:schemeClr val="tx1"/>
                </a:solidFill>
                <a:latin typeface="+mn-lt"/>
                <a:ea typeface="+mn-ea"/>
                <a:cs typeface="+mn-cs"/>
              </a:rPr>
              <a:t>Although this disease cannot be cured, it can be treated and controlled. People who have asthma </a:t>
            </a:r>
            <a:r>
              <a:rPr lang="en-US" sz="1200" b="1" i="0" u="none" strike="noStrike" kern="1200" baseline="0" dirty="0" smtClean="0">
                <a:solidFill>
                  <a:schemeClr val="tx1"/>
                </a:solidFill>
                <a:latin typeface="+mn-lt"/>
                <a:ea typeface="+mn-ea"/>
                <a:cs typeface="+mn-cs"/>
              </a:rPr>
              <a:t>can </a:t>
            </a:r>
            <a:r>
              <a:rPr lang="en-US" sz="1200" b="0" i="0" u="none" strike="noStrike" kern="1200" baseline="0" dirty="0" smtClean="0">
                <a:solidFill>
                  <a:schemeClr val="tx1"/>
                </a:solidFill>
                <a:latin typeface="+mn-lt"/>
                <a:ea typeface="+mn-ea"/>
                <a:cs typeface="+mn-cs"/>
              </a:rPr>
              <a:t>live normal lives if their asthma is properly treated by a doctor and if they take the proper medicines to control their symptoms.</a:t>
            </a:r>
          </a:p>
          <a:p>
            <a:endParaRPr lang="en-US" sz="1200" b="0" i="0" u="none" strike="noStrike" kern="1200" baseline="0" dirty="0" smtClean="0">
              <a:solidFill>
                <a:schemeClr val="tx1"/>
              </a:solidFill>
              <a:latin typeface="+mn-lt"/>
              <a:ea typeface="+mn-ea"/>
              <a:cs typeface="+mn-cs"/>
            </a:endParaRPr>
          </a:p>
          <a:p>
            <a:r>
              <a:rPr lang="en-US" sz="1200" b="0" i="0" u="none" strike="noStrike" kern="1200" baseline="0" dirty="0" smtClean="0">
                <a:solidFill>
                  <a:schemeClr val="tx1"/>
                </a:solidFill>
                <a:latin typeface="+mn-lt"/>
                <a:ea typeface="+mn-ea"/>
                <a:cs typeface="+mn-cs"/>
              </a:rPr>
              <a:t>Doctors are not certain what causes asthma to develop. However, they do know that the disease is linked to both inherited factors (genetics) and environmental factors. In this lesson, we’ll focus on the environmental factors.</a:t>
            </a:r>
          </a:p>
          <a:p>
            <a:endParaRPr lang="en-US" sz="1200" b="0" i="0" u="none" strike="noStrike" kern="1200" baseline="0" dirty="0" smtClean="0">
              <a:solidFill>
                <a:schemeClr val="tx1"/>
              </a:solidFill>
              <a:latin typeface="+mn-lt"/>
              <a:ea typeface="+mn-ea"/>
              <a:cs typeface="+mn-cs"/>
            </a:endParaRPr>
          </a:p>
          <a:p>
            <a:r>
              <a:rPr lang="en-US" sz="1200" b="0" i="0" u="none" strike="noStrike" kern="1200" baseline="0" dirty="0" smtClean="0">
                <a:solidFill>
                  <a:schemeClr val="tx1"/>
                </a:solidFill>
                <a:latin typeface="+mn-lt"/>
                <a:ea typeface="+mn-ea"/>
                <a:cs typeface="+mn-cs"/>
              </a:rPr>
              <a:t>Environmental factors can start (or </a:t>
            </a:r>
            <a:r>
              <a:rPr lang="en-US" sz="1200" b="1" i="0" u="none" strike="noStrike" kern="1200" baseline="0" dirty="0" smtClean="0">
                <a:solidFill>
                  <a:schemeClr val="tx1"/>
                </a:solidFill>
                <a:latin typeface="+mn-lt"/>
                <a:ea typeface="+mn-ea"/>
                <a:cs typeface="+mn-cs"/>
              </a:rPr>
              <a:t>trigger</a:t>
            </a:r>
            <a:r>
              <a:rPr lang="en-US" sz="1200" b="0" i="0" u="none" strike="noStrike" kern="1200" baseline="0" dirty="0" smtClean="0">
                <a:solidFill>
                  <a:schemeClr val="tx1"/>
                </a:solidFill>
                <a:latin typeface="+mn-lt"/>
                <a:ea typeface="+mn-ea"/>
                <a:cs typeface="+mn-cs"/>
              </a:rPr>
              <a:t>) an asthma attack. These triggers vary from person to person. </a:t>
            </a:r>
            <a:endParaRPr lang="en-US" dirty="0"/>
          </a:p>
        </p:txBody>
      </p:sp>
      <p:sp>
        <p:nvSpPr>
          <p:cNvPr id="4" name="Slide Number Placeholder 3"/>
          <p:cNvSpPr>
            <a:spLocks noGrp="1"/>
          </p:cNvSpPr>
          <p:nvPr>
            <p:ph type="sldNum" sz="quarter" idx="10"/>
          </p:nvPr>
        </p:nvSpPr>
        <p:spPr/>
        <p:txBody>
          <a:bodyPr/>
          <a:lstStyle/>
          <a:p>
            <a:fld id="{2DF99804-E15F-42A7-9375-118E0FEE7ABA}" type="slidenum">
              <a:rPr lang="en-US" smtClean="0"/>
              <a:t>26</a:t>
            </a:fld>
            <a:endParaRPr lang="en-US" dirty="0"/>
          </a:p>
        </p:txBody>
      </p:sp>
    </p:spTree>
    <p:extLst>
      <p:ext uri="{BB962C8B-B14F-4D97-AF65-F5344CB8AC3E}">
        <p14:creationId xmlns:p14="http://schemas.microsoft.com/office/powerpoint/2010/main" val="202324127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i="0" u="none" strike="noStrike" kern="1200" baseline="0" dirty="0" smtClean="0">
                <a:solidFill>
                  <a:schemeClr val="tx1"/>
                </a:solidFill>
                <a:latin typeface="+mn-lt"/>
                <a:ea typeface="+mn-ea"/>
                <a:cs typeface="+mn-cs"/>
              </a:rPr>
              <a:t>Explain</a:t>
            </a:r>
          </a:p>
          <a:p>
            <a:r>
              <a:rPr lang="en-US" sz="1200" b="0" i="0" u="none" strike="noStrike" kern="1200" baseline="0" dirty="0" smtClean="0">
                <a:solidFill>
                  <a:schemeClr val="tx1"/>
                </a:solidFill>
                <a:latin typeface="+mn-lt"/>
                <a:ea typeface="+mn-ea"/>
                <a:cs typeface="+mn-cs"/>
              </a:rPr>
              <a:t>Common asthmas triggers include</a:t>
            </a:r>
          </a:p>
          <a:p>
            <a:r>
              <a:rPr lang="en-US" sz="1200" b="0" i="0" u="none" strike="noStrike" kern="1200" baseline="0" dirty="0" smtClean="0">
                <a:solidFill>
                  <a:schemeClr val="tx1"/>
                </a:solidFill>
                <a:latin typeface="+mn-lt"/>
                <a:ea typeface="+mn-ea"/>
                <a:cs typeface="+mn-cs"/>
              </a:rPr>
              <a:t>• Things that people are allergic to (like pollen or peanuts)</a:t>
            </a:r>
          </a:p>
          <a:p>
            <a:r>
              <a:rPr lang="en-US" sz="1200" b="0" i="0" u="none" strike="noStrike" kern="1200" baseline="0" dirty="0" smtClean="0">
                <a:solidFill>
                  <a:schemeClr val="tx1"/>
                </a:solidFill>
                <a:latin typeface="+mn-lt"/>
                <a:ea typeface="+mn-ea"/>
                <a:cs typeface="+mn-cs"/>
              </a:rPr>
              <a:t>• Things that irritate the lungs (like tobacco smoke and strong-smelling household chemicals)</a:t>
            </a:r>
          </a:p>
          <a:p>
            <a:r>
              <a:rPr lang="en-US" sz="1200" b="0" i="0" u="none" strike="noStrike" kern="1200" baseline="0" dirty="0" smtClean="0">
                <a:solidFill>
                  <a:schemeClr val="tx1"/>
                </a:solidFill>
                <a:latin typeface="+mn-lt"/>
                <a:ea typeface="+mn-ea"/>
                <a:cs typeface="+mn-cs"/>
              </a:rPr>
              <a:t>• Colds, flu, and other respiratory illnesses</a:t>
            </a:r>
          </a:p>
          <a:p>
            <a:r>
              <a:rPr lang="en-US" sz="1200" b="0" i="0" u="none" strike="noStrike" kern="1200" baseline="0" dirty="0" smtClean="0">
                <a:solidFill>
                  <a:schemeClr val="tx1"/>
                </a:solidFill>
                <a:latin typeface="+mn-lt"/>
                <a:ea typeface="+mn-ea"/>
                <a:cs typeface="+mn-cs"/>
              </a:rPr>
              <a:t>• Cold weather</a:t>
            </a:r>
          </a:p>
          <a:p>
            <a:r>
              <a:rPr lang="en-US" sz="1200" b="0" i="0" u="none" strike="noStrike" kern="1200" baseline="0" dirty="0" smtClean="0">
                <a:solidFill>
                  <a:schemeClr val="tx1"/>
                </a:solidFill>
                <a:latin typeface="+mn-lt"/>
                <a:ea typeface="+mn-ea"/>
                <a:cs typeface="+mn-cs"/>
              </a:rPr>
              <a:t>• Exercise</a:t>
            </a:r>
          </a:p>
          <a:p>
            <a:endParaRPr lang="en-US" sz="1200" b="0" i="0" u="none" strike="noStrike" kern="1200" baseline="0" dirty="0" smtClean="0">
              <a:solidFill>
                <a:schemeClr val="tx1"/>
              </a:solidFill>
              <a:latin typeface="+mn-lt"/>
              <a:ea typeface="+mn-ea"/>
              <a:cs typeface="+mn-cs"/>
            </a:endParaRPr>
          </a:p>
          <a:p>
            <a:endParaRPr lang="en-US" dirty="0"/>
          </a:p>
        </p:txBody>
      </p:sp>
      <p:sp>
        <p:nvSpPr>
          <p:cNvPr id="4" name="Slide Number Placeholder 3"/>
          <p:cNvSpPr>
            <a:spLocks noGrp="1"/>
          </p:cNvSpPr>
          <p:nvPr>
            <p:ph type="sldNum" sz="quarter" idx="10"/>
          </p:nvPr>
        </p:nvSpPr>
        <p:spPr/>
        <p:txBody>
          <a:bodyPr/>
          <a:lstStyle/>
          <a:p>
            <a:fld id="{2DF99804-E15F-42A7-9375-118E0FEE7ABA}" type="slidenum">
              <a:rPr lang="en-US" smtClean="0"/>
              <a:t>27</a:t>
            </a:fld>
            <a:endParaRPr lang="en-US" dirty="0"/>
          </a:p>
        </p:txBody>
      </p:sp>
    </p:spTree>
    <p:extLst>
      <p:ext uri="{BB962C8B-B14F-4D97-AF65-F5344CB8AC3E}">
        <p14:creationId xmlns:p14="http://schemas.microsoft.com/office/powerpoint/2010/main" val="2023241271"/>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2DF99804-E15F-42A7-9375-118E0FEE7ABA}" type="slidenum">
              <a:rPr lang="en-US" smtClean="0"/>
              <a:t>28</a:t>
            </a:fld>
            <a:endParaRPr lang="en-US" dirty="0"/>
          </a:p>
        </p:txBody>
      </p:sp>
    </p:spTree>
    <p:extLst>
      <p:ext uri="{BB962C8B-B14F-4D97-AF65-F5344CB8AC3E}">
        <p14:creationId xmlns:p14="http://schemas.microsoft.com/office/powerpoint/2010/main" val="39805949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These are the learning objectives for this lesson.</a:t>
            </a:r>
          </a:p>
          <a:p>
            <a:endParaRPr lang="en-US" dirty="0" smtClean="0"/>
          </a:p>
        </p:txBody>
      </p:sp>
      <p:sp>
        <p:nvSpPr>
          <p:cNvPr id="4" name="Slide Number Placeholder 3"/>
          <p:cNvSpPr>
            <a:spLocks noGrp="1"/>
          </p:cNvSpPr>
          <p:nvPr>
            <p:ph type="sldNum" sz="quarter" idx="10"/>
          </p:nvPr>
        </p:nvSpPr>
        <p:spPr/>
        <p:txBody>
          <a:bodyPr/>
          <a:lstStyle/>
          <a:p>
            <a:fld id="{2DF99804-E15F-42A7-9375-118E0FEE7ABA}" type="slidenum">
              <a:rPr lang="en-US" smtClean="0"/>
              <a:t>29</a:t>
            </a:fld>
            <a:endParaRPr lang="en-US" dirty="0"/>
          </a:p>
        </p:txBody>
      </p:sp>
    </p:spTree>
    <p:extLst>
      <p:ext uri="{BB962C8B-B14F-4D97-AF65-F5344CB8AC3E}">
        <p14:creationId xmlns:p14="http://schemas.microsoft.com/office/powerpoint/2010/main" val="202324127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2DF99804-E15F-42A7-9375-118E0FEE7ABA}" type="slidenum">
              <a:rPr lang="en-US" smtClean="0"/>
              <a:t>3</a:t>
            </a:fld>
            <a:endParaRPr lang="en-US" dirty="0"/>
          </a:p>
        </p:txBody>
      </p:sp>
    </p:spTree>
    <p:extLst>
      <p:ext uri="{BB962C8B-B14F-4D97-AF65-F5344CB8AC3E}">
        <p14:creationId xmlns:p14="http://schemas.microsoft.com/office/powerpoint/2010/main" val="25264297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smtClean="0"/>
              <a:t>Explain</a:t>
            </a:r>
          </a:p>
          <a:p>
            <a:r>
              <a:rPr lang="en-US" baseline="0" dirty="0" smtClean="0"/>
              <a:t>The most common source of lead poisoning in the United States is dust from old lead paint.</a:t>
            </a:r>
            <a:endParaRPr lang="en-US" dirty="0"/>
          </a:p>
        </p:txBody>
      </p:sp>
      <p:sp>
        <p:nvSpPr>
          <p:cNvPr id="4" name="Slide Number Placeholder 3"/>
          <p:cNvSpPr>
            <a:spLocks noGrp="1"/>
          </p:cNvSpPr>
          <p:nvPr>
            <p:ph type="sldNum" sz="quarter" idx="10"/>
          </p:nvPr>
        </p:nvSpPr>
        <p:spPr/>
        <p:txBody>
          <a:bodyPr/>
          <a:lstStyle/>
          <a:p>
            <a:fld id="{2DF99804-E15F-42A7-9375-118E0FEE7ABA}" type="slidenum">
              <a:rPr lang="en-US" smtClean="0"/>
              <a:t>30</a:t>
            </a:fld>
            <a:endParaRPr lang="en-US" dirty="0"/>
          </a:p>
        </p:txBody>
      </p:sp>
    </p:spTree>
    <p:extLst>
      <p:ext uri="{BB962C8B-B14F-4D97-AF65-F5344CB8AC3E}">
        <p14:creationId xmlns:p14="http://schemas.microsoft.com/office/powerpoint/2010/main" val="219187326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smtClean="0"/>
              <a:t>Explain</a:t>
            </a:r>
          </a:p>
          <a:p>
            <a:r>
              <a:rPr lang="en-US" baseline="0" dirty="0" smtClean="0"/>
              <a:t>The most common source of lead poisoning in the United States is dust from old lead paint.</a:t>
            </a:r>
            <a:endParaRPr lang="en-US" dirty="0"/>
          </a:p>
        </p:txBody>
      </p:sp>
      <p:sp>
        <p:nvSpPr>
          <p:cNvPr id="4" name="Slide Number Placeholder 3"/>
          <p:cNvSpPr>
            <a:spLocks noGrp="1"/>
          </p:cNvSpPr>
          <p:nvPr>
            <p:ph type="sldNum" sz="quarter" idx="10"/>
          </p:nvPr>
        </p:nvSpPr>
        <p:spPr/>
        <p:txBody>
          <a:bodyPr/>
          <a:lstStyle/>
          <a:p>
            <a:fld id="{2DF99804-E15F-42A7-9375-118E0FEE7ABA}" type="slidenum">
              <a:rPr lang="en-US" smtClean="0"/>
              <a:t>31</a:t>
            </a:fld>
            <a:endParaRPr lang="en-US" dirty="0"/>
          </a:p>
        </p:txBody>
      </p:sp>
    </p:spTree>
    <p:extLst>
      <p:ext uri="{BB962C8B-B14F-4D97-AF65-F5344CB8AC3E}">
        <p14:creationId xmlns:p14="http://schemas.microsoft.com/office/powerpoint/2010/main" val="219187326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smtClean="0"/>
              <a:t>Explain</a:t>
            </a:r>
          </a:p>
          <a:p>
            <a:r>
              <a:rPr lang="en-US" dirty="0" smtClean="0"/>
              <a:t>Connecticut</a:t>
            </a:r>
            <a:r>
              <a:rPr lang="en-US" baseline="0" dirty="0" smtClean="0"/>
              <a:t> law requires blood lead testing at ages one and two years.</a:t>
            </a:r>
          </a:p>
          <a:p>
            <a:endParaRPr lang="en-US" baseline="0" dirty="0" smtClean="0"/>
          </a:p>
          <a:p>
            <a:endParaRPr lang="en-US" baseline="0" dirty="0" smtClean="0"/>
          </a:p>
        </p:txBody>
      </p:sp>
      <p:sp>
        <p:nvSpPr>
          <p:cNvPr id="4" name="Slide Number Placeholder 3"/>
          <p:cNvSpPr>
            <a:spLocks noGrp="1"/>
          </p:cNvSpPr>
          <p:nvPr>
            <p:ph type="sldNum" sz="quarter" idx="10"/>
          </p:nvPr>
        </p:nvSpPr>
        <p:spPr/>
        <p:txBody>
          <a:bodyPr/>
          <a:lstStyle/>
          <a:p>
            <a:fld id="{2DF99804-E15F-42A7-9375-118E0FEE7ABA}" type="slidenum">
              <a:rPr lang="en-US" smtClean="0"/>
              <a:t>32</a:t>
            </a:fld>
            <a:endParaRPr lang="en-US" dirty="0"/>
          </a:p>
        </p:txBody>
      </p:sp>
    </p:spTree>
    <p:extLst>
      <p:ext uri="{BB962C8B-B14F-4D97-AF65-F5344CB8AC3E}">
        <p14:creationId xmlns:p14="http://schemas.microsoft.com/office/powerpoint/2010/main" val="135245440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These are the learning objectives for this lesson.</a:t>
            </a:r>
          </a:p>
          <a:p>
            <a:endParaRPr lang="en-US" dirty="0"/>
          </a:p>
        </p:txBody>
      </p:sp>
      <p:sp>
        <p:nvSpPr>
          <p:cNvPr id="4" name="Slide Number Placeholder 3"/>
          <p:cNvSpPr>
            <a:spLocks noGrp="1"/>
          </p:cNvSpPr>
          <p:nvPr>
            <p:ph type="sldNum" sz="quarter" idx="10"/>
          </p:nvPr>
        </p:nvSpPr>
        <p:spPr/>
        <p:txBody>
          <a:bodyPr/>
          <a:lstStyle/>
          <a:p>
            <a:fld id="{2DF99804-E15F-42A7-9375-118E0FEE7ABA}" type="slidenum">
              <a:rPr lang="en-US" smtClean="0"/>
              <a:t>33</a:t>
            </a:fld>
            <a:endParaRPr lang="en-US" dirty="0"/>
          </a:p>
        </p:txBody>
      </p:sp>
    </p:spTree>
    <p:extLst>
      <p:ext uri="{BB962C8B-B14F-4D97-AF65-F5344CB8AC3E}">
        <p14:creationId xmlns:p14="http://schemas.microsoft.com/office/powerpoint/2010/main" val="2201938458"/>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smtClean="0"/>
              <a:t>Explain</a:t>
            </a:r>
          </a:p>
          <a:p>
            <a:r>
              <a:rPr lang="en-US" b="0" dirty="0" smtClean="0"/>
              <a:t>Molds</a:t>
            </a:r>
            <a:r>
              <a:rPr lang="en-US" b="0" baseline="0" dirty="0" smtClean="0"/>
              <a:t> can eat almost everything, including paper, glue, fabric, leather, leaves, and wood. </a:t>
            </a:r>
            <a:r>
              <a:rPr lang="en-US" sz="1200" b="0" i="0" u="none" strike="noStrike" kern="1200" baseline="0" dirty="0" smtClean="0">
                <a:solidFill>
                  <a:schemeClr val="tx1"/>
                </a:solidFill>
                <a:latin typeface="+mn-lt"/>
                <a:ea typeface="+mn-ea"/>
                <a:cs typeface="+mn-cs"/>
              </a:rPr>
              <a:t>They can grow on carpeting, mattresses, upholstered furniture, clothing, and other materials. Mold can grow in obvious places (for example, on a bathroom wall) or hidden behind walls and underneath appliances.</a:t>
            </a:r>
            <a:endParaRPr lang="en-US" b="0" dirty="0" smtClean="0"/>
          </a:p>
          <a:p>
            <a:endParaRPr lang="en-US" b="1" dirty="0" smtClean="0"/>
          </a:p>
          <a:p>
            <a:r>
              <a:rPr lang="en-US" b="1" dirty="0" smtClean="0"/>
              <a:t>Ask</a:t>
            </a:r>
          </a:p>
          <a:p>
            <a:r>
              <a:rPr lang="en-US" dirty="0" smtClean="0"/>
              <a:t>Where do you usually find moisture</a:t>
            </a:r>
            <a:r>
              <a:rPr lang="en-US" baseline="0" dirty="0" smtClean="0"/>
              <a:t> in most  homes?</a:t>
            </a:r>
          </a:p>
          <a:p>
            <a:endParaRPr lang="en-US" baseline="0" dirty="0" smtClean="0"/>
          </a:p>
          <a:p>
            <a:r>
              <a:rPr lang="en-US" b="1" baseline="0" dirty="0" smtClean="0"/>
              <a:t>Suggested answers:</a:t>
            </a:r>
          </a:p>
          <a:p>
            <a:r>
              <a:rPr lang="en-US" sz="1200" b="0" i="0" u="none" strike="noStrike" kern="1200" baseline="0" dirty="0" smtClean="0">
                <a:solidFill>
                  <a:schemeClr val="tx1"/>
                </a:solidFill>
                <a:latin typeface="+mn-lt"/>
                <a:ea typeface="+mn-ea"/>
                <a:cs typeface="+mn-cs"/>
              </a:rPr>
              <a:t>Damp basements and closets</a:t>
            </a:r>
          </a:p>
          <a:p>
            <a:r>
              <a:rPr lang="en-US" sz="1200" b="0" i="0" u="none" strike="noStrike" kern="1200" baseline="0" dirty="0" smtClean="0">
                <a:solidFill>
                  <a:schemeClr val="tx1"/>
                </a:solidFill>
                <a:latin typeface="+mn-lt"/>
                <a:ea typeface="+mn-ea"/>
                <a:cs typeface="+mn-cs"/>
              </a:rPr>
              <a:t>• Bathrooms</a:t>
            </a:r>
          </a:p>
          <a:p>
            <a:r>
              <a:rPr lang="en-US" sz="1200" b="0" i="0" u="none" strike="noStrike" kern="1200" baseline="0" dirty="0" smtClean="0">
                <a:solidFill>
                  <a:schemeClr val="tx1"/>
                </a:solidFill>
                <a:latin typeface="+mn-lt"/>
                <a:ea typeface="+mn-ea"/>
                <a:cs typeface="+mn-cs"/>
              </a:rPr>
              <a:t>• Shower curtains</a:t>
            </a:r>
          </a:p>
          <a:p>
            <a:r>
              <a:rPr lang="en-US" sz="1200" b="0" i="0" u="none" strike="noStrike" kern="1200" baseline="0" dirty="0" smtClean="0">
                <a:solidFill>
                  <a:schemeClr val="tx1"/>
                </a:solidFill>
                <a:latin typeface="+mn-lt"/>
                <a:ea typeface="+mn-ea"/>
                <a:cs typeface="+mn-cs"/>
              </a:rPr>
              <a:t>• Food storage areas</a:t>
            </a:r>
          </a:p>
          <a:p>
            <a:r>
              <a:rPr lang="en-US" sz="1200" b="0" i="0" u="none" strike="noStrike" kern="1200" baseline="0" dirty="0" smtClean="0">
                <a:solidFill>
                  <a:schemeClr val="tx1"/>
                </a:solidFill>
                <a:latin typeface="+mn-lt"/>
                <a:ea typeface="+mn-ea"/>
                <a:cs typeface="+mn-cs"/>
              </a:rPr>
              <a:t>• Refrigerators</a:t>
            </a:r>
          </a:p>
          <a:p>
            <a:r>
              <a:rPr lang="en-US" sz="1200" b="0" i="0" u="none" strike="noStrike" kern="1200" baseline="0" dirty="0" smtClean="0">
                <a:solidFill>
                  <a:schemeClr val="tx1"/>
                </a:solidFill>
                <a:latin typeface="+mn-lt"/>
                <a:ea typeface="+mn-ea"/>
                <a:cs typeface="+mn-cs"/>
              </a:rPr>
              <a:t>• Garbage containers</a:t>
            </a:r>
          </a:p>
          <a:p>
            <a:r>
              <a:rPr lang="en-US" sz="1200" b="0" i="0" u="none" strike="noStrike" kern="1200" baseline="0" dirty="0" smtClean="0">
                <a:solidFill>
                  <a:schemeClr val="tx1"/>
                </a:solidFill>
                <a:latin typeface="+mn-lt"/>
                <a:ea typeface="+mn-ea"/>
                <a:cs typeface="+mn-cs"/>
              </a:rPr>
              <a:t>• Air conditioners and humidifiers</a:t>
            </a:r>
          </a:p>
          <a:p>
            <a:r>
              <a:rPr lang="en-US" sz="1200" b="0" i="0" u="none" strike="noStrike" kern="1200" baseline="0" dirty="0" smtClean="0">
                <a:solidFill>
                  <a:schemeClr val="tx1"/>
                </a:solidFill>
                <a:latin typeface="+mn-lt"/>
                <a:ea typeface="+mn-ea"/>
                <a:cs typeface="+mn-cs"/>
              </a:rPr>
              <a:t>• Damp papers (such as newspapers and cardboard)</a:t>
            </a:r>
          </a:p>
          <a:p>
            <a:endParaRPr lang="en-US" dirty="0"/>
          </a:p>
        </p:txBody>
      </p:sp>
      <p:sp>
        <p:nvSpPr>
          <p:cNvPr id="4" name="Slide Number Placeholder 3"/>
          <p:cNvSpPr>
            <a:spLocks noGrp="1"/>
          </p:cNvSpPr>
          <p:nvPr>
            <p:ph type="sldNum" sz="quarter" idx="10"/>
          </p:nvPr>
        </p:nvSpPr>
        <p:spPr/>
        <p:txBody>
          <a:bodyPr/>
          <a:lstStyle/>
          <a:p>
            <a:fld id="{2DF99804-E15F-42A7-9375-118E0FEE7ABA}" type="slidenum">
              <a:rPr lang="en-US" smtClean="0"/>
              <a:t>34</a:t>
            </a:fld>
            <a:endParaRPr lang="en-US" dirty="0"/>
          </a:p>
        </p:txBody>
      </p:sp>
    </p:spTree>
    <p:extLst>
      <p:ext uri="{BB962C8B-B14F-4D97-AF65-F5344CB8AC3E}">
        <p14:creationId xmlns:p14="http://schemas.microsoft.com/office/powerpoint/2010/main" val="108212312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These are the learning objectives for this lesson.</a:t>
            </a:r>
            <a:endParaRPr lang="en-US" dirty="0"/>
          </a:p>
        </p:txBody>
      </p:sp>
      <p:sp>
        <p:nvSpPr>
          <p:cNvPr id="4" name="Slide Number Placeholder 3"/>
          <p:cNvSpPr>
            <a:spLocks noGrp="1"/>
          </p:cNvSpPr>
          <p:nvPr>
            <p:ph type="sldNum" sz="quarter" idx="10"/>
          </p:nvPr>
        </p:nvSpPr>
        <p:spPr/>
        <p:txBody>
          <a:bodyPr/>
          <a:lstStyle/>
          <a:p>
            <a:fld id="{2DF99804-E15F-42A7-9375-118E0FEE7ABA}" type="slidenum">
              <a:rPr lang="en-US" smtClean="0"/>
              <a:t>35</a:t>
            </a:fld>
            <a:endParaRPr lang="en-US" dirty="0"/>
          </a:p>
        </p:txBody>
      </p:sp>
    </p:spTree>
    <p:extLst>
      <p:ext uri="{BB962C8B-B14F-4D97-AF65-F5344CB8AC3E}">
        <p14:creationId xmlns:p14="http://schemas.microsoft.com/office/powerpoint/2010/main" val="108212312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smtClean="0"/>
              <a:t>Ask</a:t>
            </a:r>
            <a:r>
              <a:rPr lang="en-US" dirty="0" smtClean="0"/>
              <a:t> learners to name as many indoor and outdoor pests as they can in one</a:t>
            </a:r>
            <a:r>
              <a:rPr lang="en-US" baseline="0" dirty="0" smtClean="0"/>
              <a:t> minute.</a:t>
            </a:r>
          </a:p>
          <a:p>
            <a:endParaRPr lang="en-US" baseline="0" dirty="0" smtClean="0"/>
          </a:p>
          <a:p>
            <a:r>
              <a:rPr lang="en-US" baseline="0" dirty="0" smtClean="0"/>
              <a:t>Common answers include the following:</a:t>
            </a:r>
          </a:p>
          <a:p>
            <a:r>
              <a:rPr lang="en-US" sz="1200" b="0" i="0" u="none" strike="noStrike" kern="1200" baseline="0" dirty="0" smtClean="0">
                <a:solidFill>
                  <a:schemeClr val="tx1"/>
                </a:solidFill>
                <a:latin typeface="+mn-lt"/>
                <a:ea typeface="+mn-ea"/>
                <a:cs typeface="+mn-cs"/>
              </a:rPr>
              <a:t>Inside pests: mice, rats, pigeons, bats, bedbugs, fleas, ants, spiders, cockroaches, silverfish, flies, moths, lice</a:t>
            </a:r>
          </a:p>
          <a:p>
            <a:r>
              <a:rPr lang="en-US" sz="1200" b="0" i="0" u="none" strike="noStrike" kern="1200" baseline="0" dirty="0" smtClean="0">
                <a:solidFill>
                  <a:schemeClr val="tx1"/>
                </a:solidFill>
                <a:latin typeface="+mn-lt"/>
                <a:ea typeface="+mn-ea"/>
                <a:cs typeface="+mn-cs"/>
              </a:rPr>
              <a:t>Outside pests: mice, rats, squirrels, raccoons, skunks, wasps, bees, yellow jackets, mosquitoes, ticks, poison ivy, poison oak</a:t>
            </a:r>
            <a:endParaRPr lang="en-US" dirty="0"/>
          </a:p>
        </p:txBody>
      </p:sp>
      <p:sp>
        <p:nvSpPr>
          <p:cNvPr id="4" name="Slide Number Placeholder 3"/>
          <p:cNvSpPr>
            <a:spLocks noGrp="1"/>
          </p:cNvSpPr>
          <p:nvPr>
            <p:ph type="sldNum" sz="quarter" idx="10"/>
          </p:nvPr>
        </p:nvSpPr>
        <p:spPr/>
        <p:txBody>
          <a:bodyPr/>
          <a:lstStyle/>
          <a:p>
            <a:fld id="{2DF99804-E15F-42A7-9375-118E0FEE7ABA}" type="slidenum">
              <a:rPr lang="en-US" smtClean="0"/>
              <a:t>36</a:t>
            </a:fld>
            <a:endParaRPr lang="en-US" dirty="0"/>
          </a:p>
        </p:txBody>
      </p:sp>
    </p:spTree>
    <p:extLst>
      <p:ext uri="{BB962C8B-B14F-4D97-AF65-F5344CB8AC3E}">
        <p14:creationId xmlns:p14="http://schemas.microsoft.com/office/powerpoint/2010/main" val="4290593434"/>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2DF99804-E15F-42A7-9375-118E0FEE7ABA}" type="slidenum">
              <a:rPr lang="en-US" smtClean="0"/>
              <a:t>37</a:t>
            </a:fld>
            <a:endParaRPr lang="en-US" dirty="0"/>
          </a:p>
        </p:txBody>
      </p:sp>
    </p:spTree>
    <p:extLst>
      <p:ext uri="{BB962C8B-B14F-4D97-AF65-F5344CB8AC3E}">
        <p14:creationId xmlns:p14="http://schemas.microsoft.com/office/powerpoint/2010/main" val="429059343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smtClean="0"/>
              <a:t>Explain</a:t>
            </a:r>
            <a:r>
              <a:rPr lang="en-US" dirty="0" smtClean="0"/>
              <a:t> what integrated pest management means.</a:t>
            </a:r>
            <a:endParaRPr lang="en-US" dirty="0"/>
          </a:p>
        </p:txBody>
      </p:sp>
      <p:sp>
        <p:nvSpPr>
          <p:cNvPr id="4" name="Slide Number Placeholder 3"/>
          <p:cNvSpPr>
            <a:spLocks noGrp="1"/>
          </p:cNvSpPr>
          <p:nvPr>
            <p:ph type="sldNum" sz="quarter" idx="10"/>
          </p:nvPr>
        </p:nvSpPr>
        <p:spPr/>
        <p:txBody>
          <a:bodyPr/>
          <a:lstStyle/>
          <a:p>
            <a:fld id="{2DF99804-E15F-42A7-9375-118E0FEE7ABA}" type="slidenum">
              <a:rPr lang="en-US" smtClean="0"/>
              <a:t>38</a:t>
            </a:fld>
            <a:endParaRPr lang="en-US" dirty="0"/>
          </a:p>
        </p:txBody>
      </p:sp>
    </p:spTree>
    <p:extLst>
      <p:ext uri="{BB962C8B-B14F-4D97-AF65-F5344CB8AC3E}">
        <p14:creationId xmlns:p14="http://schemas.microsoft.com/office/powerpoint/2010/main" val="168458655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These are the learning objectives for this lesson.</a:t>
            </a:r>
          </a:p>
          <a:p>
            <a:endParaRPr lang="en-US" dirty="0"/>
          </a:p>
        </p:txBody>
      </p:sp>
      <p:sp>
        <p:nvSpPr>
          <p:cNvPr id="4" name="Slide Number Placeholder 3"/>
          <p:cNvSpPr>
            <a:spLocks noGrp="1"/>
          </p:cNvSpPr>
          <p:nvPr>
            <p:ph type="sldNum" sz="quarter" idx="10"/>
          </p:nvPr>
        </p:nvSpPr>
        <p:spPr/>
        <p:txBody>
          <a:bodyPr/>
          <a:lstStyle/>
          <a:p>
            <a:fld id="{2DF99804-E15F-42A7-9375-118E0FEE7ABA}" type="slidenum">
              <a:rPr lang="en-US" smtClean="0"/>
              <a:t>39</a:t>
            </a:fld>
            <a:endParaRPr lang="en-US" dirty="0"/>
          </a:p>
        </p:txBody>
      </p:sp>
    </p:spTree>
    <p:extLst>
      <p:ext uri="{BB962C8B-B14F-4D97-AF65-F5344CB8AC3E}">
        <p14:creationId xmlns:p14="http://schemas.microsoft.com/office/powerpoint/2010/main" val="429059343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2DF99804-E15F-42A7-9375-118E0FEE7ABA}" type="slidenum">
              <a:rPr lang="en-US" smtClean="0"/>
              <a:t>4</a:t>
            </a:fld>
            <a:endParaRPr lang="en-US" dirty="0"/>
          </a:p>
        </p:txBody>
      </p:sp>
    </p:spTree>
    <p:extLst>
      <p:ext uri="{BB962C8B-B14F-4D97-AF65-F5344CB8AC3E}">
        <p14:creationId xmlns:p14="http://schemas.microsoft.com/office/powerpoint/2010/main" val="25264297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smtClean="0"/>
              <a:t>Explain</a:t>
            </a:r>
          </a:p>
          <a:p>
            <a:r>
              <a:rPr lang="en-US" dirty="0" smtClean="0"/>
              <a:t>This lesson discusses</a:t>
            </a:r>
            <a:r>
              <a:rPr lang="en-US" baseline="0" dirty="0" smtClean="0"/>
              <a:t> smoking because it is the most common tobacco problem. But no form of tobacco (such as chewing tobacco or snuff, filtered cigarettes, candy-flavored cigarettes, or water pipes) has been shown to be safe.</a:t>
            </a:r>
            <a:endParaRPr lang="en-US" dirty="0"/>
          </a:p>
        </p:txBody>
      </p:sp>
      <p:sp>
        <p:nvSpPr>
          <p:cNvPr id="4" name="Slide Number Placeholder 3"/>
          <p:cNvSpPr>
            <a:spLocks noGrp="1"/>
          </p:cNvSpPr>
          <p:nvPr>
            <p:ph type="sldNum" sz="quarter" idx="10"/>
          </p:nvPr>
        </p:nvSpPr>
        <p:spPr/>
        <p:txBody>
          <a:bodyPr/>
          <a:lstStyle/>
          <a:p>
            <a:fld id="{2DF99804-E15F-42A7-9375-118E0FEE7ABA}" type="slidenum">
              <a:rPr lang="en-US" smtClean="0"/>
              <a:t>40</a:t>
            </a:fld>
            <a:endParaRPr lang="en-US" dirty="0"/>
          </a:p>
        </p:txBody>
      </p:sp>
    </p:spTree>
    <p:extLst>
      <p:ext uri="{BB962C8B-B14F-4D97-AF65-F5344CB8AC3E}">
        <p14:creationId xmlns:p14="http://schemas.microsoft.com/office/powerpoint/2010/main" val="3003523341"/>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smtClean="0"/>
              <a:t>Explain</a:t>
            </a:r>
          </a:p>
          <a:p>
            <a:r>
              <a:rPr lang="en-US" dirty="0" smtClean="0"/>
              <a:t>Smoking harms almost every organ</a:t>
            </a:r>
            <a:r>
              <a:rPr lang="en-US" baseline="0" dirty="0" smtClean="0"/>
              <a:t> in the body. The longer someone smokes, the greater the risk for serious damage.</a:t>
            </a:r>
            <a:endParaRPr lang="en-US" dirty="0"/>
          </a:p>
        </p:txBody>
      </p:sp>
      <p:sp>
        <p:nvSpPr>
          <p:cNvPr id="4" name="Slide Number Placeholder 3"/>
          <p:cNvSpPr>
            <a:spLocks noGrp="1"/>
          </p:cNvSpPr>
          <p:nvPr>
            <p:ph type="sldNum" sz="quarter" idx="10"/>
          </p:nvPr>
        </p:nvSpPr>
        <p:spPr/>
        <p:txBody>
          <a:bodyPr/>
          <a:lstStyle/>
          <a:p>
            <a:fld id="{2DF99804-E15F-42A7-9375-118E0FEE7ABA}" type="slidenum">
              <a:rPr lang="en-US" smtClean="0"/>
              <a:t>41</a:t>
            </a:fld>
            <a:endParaRPr lang="en-US" dirty="0"/>
          </a:p>
        </p:txBody>
      </p:sp>
    </p:spTree>
    <p:extLst>
      <p:ext uri="{BB962C8B-B14F-4D97-AF65-F5344CB8AC3E}">
        <p14:creationId xmlns:p14="http://schemas.microsoft.com/office/powerpoint/2010/main" val="29239889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smtClean="0"/>
              <a:t>Explain</a:t>
            </a:r>
          </a:p>
          <a:p>
            <a:r>
              <a:rPr lang="en-US" dirty="0" smtClean="0"/>
              <a:t>Second-hand</a:t>
            </a:r>
            <a:r>
              <a:rPr lang="en-US" baseline="0" dirty="0" smtClean="0"/>
              <a:t> smoke is sometimes called </a:t>
            </a:r>
            <a:r>
              <a:rPr lang="en-US" i="1" baseline="0" dirty="0" smtClean="0"/>
              <a:t>environmental tobacco smoke.</a:t>
            </a:r>
          </a:p>
          <a:p>
            <a:endParaRPr lang="en-US" i="1" baseline="0" dirty="0" smtClean="0"/>
          </a:p>
          <a:p>
            <a:r>
              <a:rPr lang="en-US" sz="1200" kern="1200" dirty="0" smtClean="0">
                <a:solidFill>
                  <a:schemeClr val="tx1"/>
                </a:solidFill>
                <a:effectLst/>
                <a:latin typeface="+mn-lt"/>
                <a:ea typeface="+mn-ea"/>
                <a:cs typeface="+mn-cs"/>
              </a:rPr>
              <a:t>According to the Centers for Disease Control and Prevention (CDC), second-hand smoke is responsible for almost 50,000 deaths per year. </a:t>
            </a:r>
          </a:p>
          <a:p>
            <a:pPr marL="171450" lvl="0" indent="-171450">
              <a:buFont typeface="Arial" pitchFamily="34" charset="0"/>
              <a:buChar char="•"/>
            </a:pPr>
            <a:r>
              <a:rPr lang="en-US" sz="1200" kern="1200" dirty="0" smtClean="0">
                <a:solidFill>
                  <a:schemeClr val="tx1"/>
                </a:solidFill>
                <a:effectLst/>
                <a:latin typeface="+mn-lt"/>
                <a:ea typeface="+mn-ea"/>
                <a:cs typeface="+mn-cs"/>
              </a:rPr>
              <a:t>Second-hand smoke contains the same dangerous chemicals that direct smoke contains. In fact, it contains more than 7,000 chemicals. At least 250 of these chemicals are known to be harmful, and 70 of them cause cancer.</a:t>
            </a:r>
          </a:p>
          <a:p>
            <a:pPr marL="171450" lvl="0" indent="-171450">
              <a:buFont typeface="Arial" pitchFamily="34" charset="0"/>
              <a:buChar char="•"/>
            </a:pPr>
            <a:r>
              <a:rPr lang="en-US" sz="1200" kern="1200" dirty="0" smtClean="0">
                <a:solidFill>
                  <a:schemeClr val="tx1"/>
                </a:solidFill>
                <a:effectLst/>
                <a:latin typeface="+mn-lt"/>
                <a:ea typeface="+mn-ea"/>
                <a:cs typeface="+mn-cs"/>
              </a:rPr>
              <a:t>The chemicals found in tobacco smoke get into a person’s lungs and then into the bloodstream, which carries them to all parts of the body. </a:t>
            </a:r>
          </a:p>
          <a:p>
            <a:pPr marL="171450" lvl="0" indent="-171450">
              <a:buFont typeface="Arial" pitchFamily="34" charset="0"/>
              <a:buChar char="•"/>
            </a:pPr>
            <a:r>
              <a:rPr lang="en-US" sz="1200" kern="1200" dirty="0" smtClean="0">
                <a:solidFill>
                  <a:schemeClr val="tx1"/>
                </a:solidFill>
                <a:effectLst/>
                <a:latin typeface="+mn-lt"/>
                <a:ea typeface="+mn-ea"/>
                <a:cs typeface="+mn-cs"/>
              </a:rPr>
              <a:t>Most of the same diseases that affect smokers affect children and nonsmokers who are exposed to second-hand smoke. </a:t>
            </a:r>
          </a:p>
          <a:p>
            <a:pPr marL="171450" lvl="0" indent="-171450">
              <a:buFont typeface="Arial" pitchFamily="34" charset="0"/>
              <a:buChar char="•"/>
            </a:pPr>
            <a:endParaRPr lang="en-US" sz="1200" kern="1200" dirty="0" smtClean="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itchFamily="34" charset="0"/>
              <a:buNone/>
              <a:tabLst/>
              <a:defRPr/>
            </a:pPr>
            <a:r>
              <a:rPr lang="en-US" sz="1200" kern="1200" dirty="0" smtClean="0">
                <a:solidFill>
                  <a:schemeClr val="tx1"/>
                </a:solidFill>
                <a:effectLst/>
                <a:latin typeface="+mn-lt"/>
                <a:ea typeface="+mn-ea"/>
                <a:cs typeface="+mn-cs"/>
              </a:rPr>
              <a:t>Note that smoking</a:t>
            </a:r>
            <a:r>
              <a:rPr lang="en-US" sz="1200" kern="1200" baseline="0" dirty="0" smtClean="0">
                <a:solidFill>
                  <a:schemeClr val="tx1"/>
                </a:solidFill>
                <a:effectLst/>
                <a:latin typeface="+mn-lt"/>
                <a:ea typeface="+mn-ea"/>
                <a:cs typeface="+mn-cs"/>
              </a:rPr>
              <a:t> is banned in many public places in Connecticut, including</a:t>
            </a:r>
            <a:r>
              <a:rPr lang="en-US" sz="1200" kern="1200" dirty="0" smtClean="0">
                <a:solidFill>
                  <a:schemeClr val="tx1"/>
                </a:solidFill>
                <a:effectLst/>
                <a:latin typeface="+mn-lt"/>
                <a:ea typeface="+mn-ea"/>
                <a:cs typeface="+mn-cs"/>
              </a:rPr>
              <a:t> all restaurants, cafes, bars, schools, public buildings, retail food stores, and most workplaces.</a:t>
            </a:r>
          </a:p>
        </p:txBody>
      </p:sp>
      <p:sp>
        <p:nvSpPr>
          <p:cNvPr id="4" name="Slide Number Placeholder 3"/>
          <p:cNvSpPr>
            <a:spLocks noGrp="1"/>
          </p:cNvSpPr>
          <p:nvPr>
            <p:ph type="sldNum" sz="quarter" idx="10"/>
          </p:nvPr>
        </p:nvSpPr>
        <p:spPr/>
        <p:txBody>
          <a:bodyPr/>
          <a:lstStyle/>
          <a:p>
            <a:fld id="{2DF99804-E15F-42A7-9375-118E0FEE7ABA}" type="slidenum">
              <a:rPr lang="en-US" smtClean="0"/>
              <a:t>42</a:t>
            </a:fld>
            <a:endParaRPr lang="en-US" dirty="0"/>
          </a:p>
        </p:txBody>
      </p:sp>
    </p:spTree>
    <p:extLst>
      <p:ext uri="{BB962C8B-B14F-4D97-AF65-F5344CB8AC3E}">
        <p14:creationId xmlns:p14="http://schemas.microsoft.com/office/powerpoint/2010/main" val="3820674261"/>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Explain</a:t>
            </a:r>
            <a:endParaRPr lang="en-US" dirty="0"/>
          </a:p>
        </p:txBody>
      </p:sp>
      <p:sp>
        <p:nvSpPr>
          <p:cNvPr id="4" name="Slide Number Placeholder 3"/>
          <p:cNvSpPr>
            <a:spLocks noGrp="1"/>
          </p:cNvSpPr>
          <p:nvPr>
            <p:ph type="sldNum" sz="quarter" idx="10"/>
          </p:nvPr>
        </p:nvSpPr>
        <p:spPr/>
        <p:txBody>
          <a:bodyPr/>
          <a:lstStyle/>
          <a:p>
            <a:fld id="{2DF99804-E15F-42A7-9375-118E0FEE7ABA}" type="slidenum">
              <a:rPr lang="en-US" smtClean="0"/>
              <a:t>43</a:t>
            </a:fld>
            <a:endParaRPr lang="en-US" dirty="0"/>
          </a:p>
        </p:txBody>
      </p:sp>
    </p:spTree>
    <p:extLst>
      <p:ext uri="{BB962C8B-B14F-4D97-AF65-F5344CB8AC3E}">
        <p14:creationId xmlns:p14="http://schemas.microsoft.com/office/powerpoint/2010/main" val="3326970487"/>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smtClean="0"/>
              <a:t>Explain</a:t>
            </a:r>
          </a:p>
          <a:p>
            <a:r>
              <a:rPr lang="en-US" dirty="0" smtClean="0"/>
              <a:t>Doctors</a:t>
            </a:r>
            <a:r>
              <a:rPr lang="en-US" baseline="0" dirty="0" smtClean="0"/>
              <a:t> have recently identified dangers in third-hand smoke, so many people are not yet familiar with this term.</a:t>
            </a:r>
            <a:endParaRPr lang="en-US" dirty="0"/>
          </a:p>
        </p:txBody>
      </p:sp>
      <p:sp>
        <p:nvSpPr>
          <p:cNvPr id="4" name="Slide Number Placeholder 3"/>
          <p:cNvSpPr>
            <a:spLocks noGrp="1"/>
          </p:cNvSpPr>
          <p:nvPr>
            <p:ph type="sldNum" sz="quarter" idx="10"/>
          </p:nvPr>
        </p:nvSpPr>
        <p:spPr/>
        <p:txBody>
          <a:bodyPr/>
          <a:lstStyle/>
          <a:p>
            <a:fld id="{2DF99804-E15F-42A7-9375-118E0FEE7ABA}" type="slidenum">
              <a:rPr lang="en-US" smtClean="0"/>
              <a:t>44</a:t>
            </a:fld>
            <a:endParaRPr lang="en-US" dirty="0"/>
          </a:p>
        </p:txBody>
      </p:sp>
    </p:spTree>
    <p:extLst>
      <p:ext uri="{BB962C8B-B14F-4D97-AF65-F5344CB8AC3E}">
        <p14:creationId xmlns:p14="http://schemas.microsoft.com/office/powerpoint/2010/main" val="38234498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These are the learning objectives for this lesson.</a:t>
            </a:r>
          </a:p>
          <a:p>
            <a:endParaRPr lang="en-US" dirty="0"/>
          </a:p>
        </p:txBody>
      </p:sp>
      <p:sp>
        <p:nvSpPr>
          <p:cNvPr id="4" name="Slide Number Placeholder 3"/>
          <p:cNvSpPr>
            <a:spLocks noGrp="1"/>
          </p:cNvSpPr>
          <p:nvPr>
            <p:ph type="sldNum" sz="quarter" idx="10"/>
          </p:nvPr>
        </p:nvSpPr>
        <p:spPr/>
        <p:txBody>
          <a:bodyPr/>
          <a:lstStyle/>
          <a:p>
            <a:fld id="{2DF99804-E15F-42A7-9375-118E0FEE7ABA}" type="slidenum">
              <a:rPr lang="en-US" smtClean="0"/>
              <a:t>45</a:t>
            </a:fld>
            <a:endParaRPr lang="en-US" dirty="0"/>
          </a:p>
        </p:txBody>
      </p:sp>
    </p:spTree>
    <p:extLst>
      <p:ext uri="{BB962C8B-B14F-4D97-AF65-F5344CB8AC3E}">
        <p14:creationId xmlns:p14="http://schemas.microsoft.com/office/powerpoint/2010/main" val="3419351992"/>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2DF99804-E15F-42A7-9375-118E0FEE7ABA}" type="slidenum">
              <a:rPr lang="en-US" smtClean="0"/>
              <a:t>46</a:t>
            </a:fld>
            <a:endParaRPr lang="en-US" dirty="0"/>
          </a:p>
        </p:txBody>
      </p:sp>
    </p:spTree>
    <p:extLst>
      <p:ext uri="{BB962C8B-B14F-4D97-AF65-F5344CB8AC3E}">
        <p14:creationId xmlns:p14="http://schemas.microsoft.com/office/powerpoint/2010/main" val="1156352928"/>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use the term “landlord” because it</a:t>
            </a:r>
            <a:r>
              <a:rPr lang="en-US" baseline="0" dirty="0" smtClean="0"/>
              <a:t> has specific legal meaning in Connecticut. A landlord may be a </a:t>
            </a:r>
            <a:r>
              <a:rPr lang="en-US" sz="1200" b="0" i="0" u="none" strike="noStrike" kern="1200" baseline="0" dirty="0" smtClean="0">
                <a:solidFill>
                  <a:schemeClr val="tx1"/>
                </a:solidFill>
                <a:latin typeface="+mn-lt"/>
                <a:ea typeface="+mn-ea"/>
                <a:cs typeface="+mn-cs"/>
              </a:rPr>
              <a:t>property owner, a rental agent for the owner, or another agent for the owner.</a:t>
            </a:r>
            <a:endParaRPr lang="en-US" dirty="0"/>
          </a:p>
        </p:txBody>
      </p:sp>
      <p:sp>
        <p:nvSpPr>
          <p:cNvPr id="4" name="Slide Number Placeholder 3"/>
          <p:cNvSpPr>
            <a:spLocks noGrp="1"/>
          </p:cNvSpPr>
          <p:nvPr>
            <p:ph type="sldNum" sz="quarter" idx="10"/>
          </p:nvPr>
        </p:nvSpPr>
        <p:spPr/>
        <p:txBody>
          <a:bodyPr/>
          <a:lstStyle/>
          <a:p>
            <a:fld id="{2DF99804-E15F-42A7-9375-118E0FEE7ABA}" type="slidenum">
              <a:rPr lang="en-US" smtClean="0"/>
              <a:t>47</a:t>
            </a:fld>
            <a:endParaRPr lang="en-US" dirty="0"/>
          </a:p>
        </p:txBody>
      </p:sp>
    </p:spTree>
    <p:extLst>
      <p:ext uri="{BB962C8B-B14F-4D97-AF65-F5344CB8AC3E}">
        <p14:creationId xmlns:p14="http://schemas.microsoft.com/office/powerpoint/2010/main" val="3988669467"/>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These are the learning objectives for this lesson.</a:t>
            </a:r>
          </a:p>
          <a:p>
            <a:endParaRPr lang="en-US" dirty="0"/>
          </a:p>
        </p:txBody>
      </p:sp>
      <p:sp>
        <p:nvSpPr>
          <p:cNvPr id="4" name="Slide Number Placeholder 3"/>
          <p:cNvSpPr>
            <a:spLocks noGrp="1"/>
          </p:cNvSpPr>
          <p:nvPr>
            <p:ph type="sldNum" sz="quarter" idx="10"/>
          </p:nvPr>
        </p:nvSpPr>
        <p:spPr/>
        <p:txBody>
          <a:bodyPr/>
          <a:lstStyle/>
          <a:p>
            <a:fld id="{2DF99804-E15F-42A7-9375-118E0FEE7ABA}" type="slidenum">
              <a:rPr lang="en-US" smtClean="0"/>
              <a:t>48</a:t>
            </a:fld>
            <a:endParaRPr lang="en-US" dirty="0"/>
          </a:p>
        </p:txBody>
      </p:sp>
    </p:spTree>
    <p:extLst>
      <p:ext uri="{BB962C8B-B14F-4D97-AF65-F5344CB8AC3E}">
        <p14:creationId xmlns:p14="http://schemas.microsoft.com/office/powerpoint/2010/main" val="645815988"/>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smtClean="0"/>
              <a:t>Explain </a:t>
            </a:r>
            <a:r>
              <a:rPr lang="en-US" b="0" dirty="0" smtClean="0"/>
              <a:t>the contents of the trainer manual.</a:t>
            </a:r>
          </a:p>
          <a:p>
            <a:endParaRPr lang="en-US" b="1" dirty="0" smtClean="0"/>
          </a:p>
          <a:p>
            <a:r>
              <a:rPr lang="en-US" b="1" dirty="0" smtClean="0"/>
              <a:t>Ask</a:t>
            </a:r>
            <a:r>
              <a:rPr lang="en-US" dirty="0" smtClean="0"/>
              <a:t> the participants</a:t>
            </a:r>
          </a:p>
          <a:p>
            <a:pPr marL="171450" indent="-171450">
              <a:buFont typeface="Arial" pitchFamily="34" charset="0"/>
              <a:buChar char="•"/>
            </a:pPr>
            <a:r>
              <a:rPr lang="en-US" dirty="0" smtClean="0"/>
              <a:t>What barriers do you think your learners might face?  </a:t>
            </a:r>
          </a:p>
          <a:p>
            <a:pPr marL="171450" indent="-171450">
              <a:buFont typeface="Arial" pitchFamily="34" charset="0"/>
              <a:buChar char="•"/>
            </a:pPr>
            <a:endParaRPr lang="en-US" dirty="0" smtClean="0"/>
          </a:p>
          <a:p>
            <a:pPr marL="0" indent="0">
              <a:buFont typeface="Arial" pitchFamily="34" charset="0"/>
              <a:buNone/>
            </a:pPr>
            <a:r>
              <a:rPr lang="en-US" dirty="0" smtClean="0"/>
              <a:t>Answers might include some</a:t>
            </a:r>
            <a:r>
              <a:rPr lang="en-US" baseline="0" dirty="0" smtClean="0"/>
              <a:t> or all of the following</a:t>
            </a:r>
            <a:r>
              <a:rPr lang="en-US" dirty="0" smtClean="0"/>
              <a:t>:</a:t>
            </a:r>
          </a:p>
          <a:p>
            <a:pPr marL="171450" indent="-171450">
              <a:buFont typeface="Wingdings" pitchFamily="2" charset="2"/>
              <a:buChar char="§"/>
            </a:pPr>
            <a:r>
              <a:rPr lang="en-US" dirty="0" smtClean="0"/>
              <a:t>They are usually busy, with family, job, and community responsibilities.</a:t>
            </a:r>
          </a:p>
          <a:p>
            <a:pPr marL="171450" indent="-171450">
              <a:buFont typeface="Wingdings" pitchFamily="2" charset="2"/>
              <a:buChar char="§"/>
            </a:pPr>
            <a:r>
              <a:rPr lang="en-US" dirty="0" smtClean="0"/>
              <a:t>They may need to unlearn old ideas.</a:t>
            </a:r>
          </a:p>
          <a:p>
            <a:pPr marL="171450" indent="-171450">
              <a:buFont typeface="Wingdings" pitchFamily="2" charset="2"/>
              <a:buChar char="§"/>
            </a:pPr>
            <a:r>
              <a:rPr lang="en-US" dirty="0" smtClean="0"/>
              <a:t>They may have unrealistic goals.</a:t>
            </a:r>
          </a:p>
          <a:p>
            <a:pPr marL="171450" indent="-171450">
              <a:buFont typeface="Wingdings" pitchFamily="2" charset="2"/>
              <a:buChar char="§"/>
            </a:pPr>
            <a:r>
              <a:rPr lang="en-US" dirty="0" smtClean="0"/>
              <a:t>They may have poor self-image.</a:t>
            </a:r>
          </a:p>
          <a:p>
            <a:pPr marL="171450" indent="-171450">
              <a:buFont typeface="Wingdings" pitchFamily="2" charset="2"/>
              <a:buChar char="§"/>
            </a:pPr>
            <a:r>
              <a:rPr lang="en-US" dirty="0" smtClean="0"/>
              <a:t>They may fear the judgments of the trainer or even consequences with authorities.</a:t>
            </a:r>
          </a:p>
          <a:p>
            <a:pPr marL="171450" indent="-171450">
              <a:buFont typeface="Wingdings" pitchFamily="2" charset="2"/>
              <a:buChar char="§"/>
            </a:pPr>
            <a:r>
              <a:rPr lang="en-US" dirty="0" smtClean="0"/>
              <a:t>They may face distractions (such as financial or personal issues).</a:t>
            </a:r>
          </a:p>
          <a:p>
            <a:pPr marL="171450" indent="-171450">
              <a:buFont typeface="Wingdings" pitchFamily="2" charset="2"/>
              <a:buChar char="§"/>
            </a:pPr>
            <a:r>
              <a:rPr lang="en-US" dirty="0" smtClean="0"/>
              <a:t>They may fear failure in learning situations.</a:t>
            </a:r>
          </a:p>
          <a:p>
            <a:pPr marL="0" indent="0">
              <a:buFont typeface="Arial" pitchFamily="34" charset="0"/>
              <a:buNone/>
            </a:pPr>
            <a:endParaRPr lang="en-US" dirty="0"/>
          </a:p>
        </p:txBody>
      </p:sp>
      <p:sp>
        <p:nvSpPr>
          <p:cNvPr id="4" name="Slide Number Placeholder 3"/>
          <p:cNvSpPr>
            <a:spLocks noGrp="1"/>
          </p:cNvSpPr>
          <p:nvPr>
            <p:ph type="sldNum" sz="quarter" idx="10"/>
          </p:nvPr>
        </p:nvSpPr>
        <p:spPr/>
        <p:txBody>
          <a:bodyPr/>
          <a:lstStyle/>
          <a:p>
            <a:fld id="{2DF99804-E15F-42A7-9375-118E0FEE7ABA}" type="slidenum">
              <a:rPr lang="en-US" smtClean="0">
                <a:solidFill>
                  <a:prstClr val="black"/>
                </a:solidFill>
              </a:rPr>
              <a:pPr/>
              <a:t>49</a:t>
            </a:fld>
            <a:endParaRPr lang="en-US" dirty="0">
              <a:solidFill>
                <a:prstClr val="black"/>
              </a:solidFill>
            </a:endParaRPr>
          </a:p>
        </p:txBody>
      </p:sp>
    </p:spTree>
    <p:extLst>
      <p:ext uri="{BB962C8B-B14F-4D97-AF65-F5344CB8AC3E}">
        <p14:creationId xmlns:p14="http://schemas.microsoft.com/office/powerpoint/2010/main" val="410257408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smtClean="0"/>
              <a:t>Ask</a:t>
            </a:r>
            <a:r>
              <a:rPr lang="en-US" dirty="0" smtClean="0"/>
              <a:t> participants to try to define a “healthy</a:t>
            </a:r>
            <a:r>
              <a:rPr lang="en-US" baseline="0" dirty="0" smtClean="0"/>
              <a:t> home.”</a:t>
            </a:r>
          </a:p>
          <a:p>
            <a:endParaRPr lang="en-US" dirty="0"/>
          </a:p>
        </p:txBody>
      </p:sp>
      <p:sp>
        <p:nvSpPr>
          <p:cNvPr id="4" name="Slide Number Placeholder 3"/>
          <p:cNvSpPr>
            <a:spLocks noGrp="1"/>
          </p:cNvSpPr>
          <p:nvPr>
            <p:ph type="sldNum" sz="quarter" idx="10"/>
          </p:nvPr>
        </p:nvSpPr>
        <p:spPr/>
        <p:txBody>
          <a:bodyPr/>
          <a:lstStyle/>
          <a:p>
            <a:fld id="{2DF99804-E15F-42A7-9375-118E0FEE7ABA}" type="slidenum">
              <a:rPr lang="en-US" smtClean="0"/>
              <a:t>5</a:t>
            </a:fld>
            <a:endParaRPr lang="en-US" dirty="0"/>
          </a:p>
        </p:txBody>
      </p:sp>
    </p:spTree>
    <p:extLst>
      <p:ext uri="{BB962C8B-B14F-4D97-AF65-F5344CB8AC3E}">
        <p14:creationId xmlns:p14="http://schemas.microsoft.com/office/powerpoint/2010/main" val="376030823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smtClean="0"/>
              <a:t>Explain</a:t>
            </a:r>
            <a:endParaRPr lang="en-US" b="1" dirty="0"/>
          </a:p>
        </p:txBody>
      </p:sp>
      <p:sp>
        <p:nvSpPr>
          <p:cNvPr id="4" name="Slide Number Placeholder 3"/>
          <p:cNvSpPr>
            <a:spLocks noGrp="1"/>
          </p:cNvSpPr>
          <p:nvPr>
            <p:ph type="sldNum" sz="quarter" idx="10"/>
          </p:nvPr>
        </p:nvSpPr>
        <p:spPr/>
        <p:txBody>
          <a:bodyPr/>
          <a:lstStyle/>
          <a:p>
            <a:fld id="{2DF99804-E15F-42A7-9375-118E0FEE7ABA}" type="slidenum">
              <a:rPr lang="en-US" smtClean="0">
                <a:solidFill>
                  <a:prstClr val="black"/>
                </a:solidFill>
              </a:rPr>
              <a:pPr/>
              <a:t>50</a:t>
            </a:fld>
            <a:endParaRPr lang="en-US" dirty="0">
              <a:solidFill>
                <a:prstClr val="black"/>
              </a:solidFill>
            </a:endParaRPr>
          </a:p>
        </p:txBody>
      </p:sp>
    </p:spTree>
    <p:extLst>
      <p:ext uri="{BB962C8B-B14F-4D97-AF65-F5344CB8AC3E}">
        <p14:creationId xmlns:p14="http://schemas.microsoft.com/office/powerpoint/2010/main" val="1218346660"/>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smtClean="0"/>
              <a:t>Explain</a:t>
            </a:r>
            <a:endParaRPr lang="en-US" b="1" dirty="0"/>
          </a:p>
        </p:txBody>
      </p:sp>
      <p:sp>
        <p:nvSpPr>
          <p:cNvPr id="4" name="Slide Number Placeholder 3"/>
          <p:cNvSpPr>
            <a:spLocks noGrp="1"/>
          </p:cNvSpPr>
          <p:nvPr>
            <p:ph type="sldNum" sz="quarter" idx="10"/>
          </p:nvPr>
        </p:nvSpPr>
        <p:spPr/>
        <p:txBody>
          <a:bodyPr/>
          <a:lstStyle/>
          <a:p>
            <a:fld id="{2DF99804-E15F-42A7-9375-118E0FEE7ABA}" type="slidenum">
              <a:rPr lang="en-US" smtClean="0">
                <a:solidFill>
                  <a:prstClr val="black"/>
                </a:solidFill>
              </a:rPr>
              <a:pPr/>
              <a:t>51</a:t>
            </a:fld>
            <a:endParaRPr lang="en-US" dirty="0">
              <a:solidFill>
                <a:prstClr val="black"/>
              </a:solidFill>
            </a:endParaRPr>
          </a:p>
        </p:txBody>
      </p:sp>
    </p:spTree>
    <p:extLst>
      <p:ext uri="{BB962C8B-B14F-4D97-AF65-F5344CB8AC3E}">
        <p14:creationId xmlns:p14="http://schemas.microsoft.com/office/powerpoint/2010/main" val="1218346660"/>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smtClean="0"/>
              <a:t>Review</a:t>
            </a:r>
            <a:r>
              <a:rPr lang="en-US" dirty="0" smtClean="0"/>
              <a:t> each</a:t>
            </a:r>
            <a:r>
              <a:rPr lang="en-US" baseline="0" dirty="0" smtClean="0"/>
              <a:t> suggestion and its example. Then a</a:t>
            </a:r>
            <a:r>
              <a:rPr lang="en-US" dirty="0" smtClean="0"/>
              <a:t>sk the</a:t>
            </a:r>
            <a:r>
              <a:rPr lang="en-US" baseline="0" dirty="0" smtClean="0"/>
              <a:t> participants to divide into small groups. </a:t>
            </a:r>
          </a:p>
          <a:p>
            <a:endParaRPr lang="en-US" baseline="0" dirty="0" smtClean="0"/>
          </a:p>
          <a:p>
            <a:r>
              <a:rPr lang="en-US" baseline="0" dirty="0" smtClean="0"/>
              <a:t>Ask each group to identify another example of how to implement each of these suggestions. </a:t>
            </a:r>
          </a:p>
          <a:p>
            <a:endParaRPr lang="en-US" baseline="0" dirty="0" smtClean="0"/>
          </a:p>
          <a:p>
            <a:r>
              <a:rPr lang="en-US" baseline="0" dirty="0" smtClean="0"/>
              <a:t>Continue on next slide.</a:t>
            </a:r>
          </a:p>
          <a:p>
            <a:endParaRPr lang="en-US" baseline="0" dirty="0" smtClean="0"/>
          </a:p>
        </p:txBody>
      </p:sp>
      <p:sp>
        <p:nvSpPr>
          <p:cNvPr id="4" name="Slide Number Placeholder 3"/>
          <p:cNvSpPr>
            <a:spLocks noGrp="1"/>
          </p:cNvSpPr>
          <p:nvPr>
            <p:ph type="sldNum" sz="quarter" idx="10"/>
          </p:nvPr>
        </p:nvSpPr>
        <p:spPr/>
        <p:txBody>
          <a:bodyPr/>
          <a:lstStyle/>
          <a:p>
            <a:fld id="{2DF99804-E15F-42A7-9375-118E0FEE7ABA}" type="slidenum">
              <a:rPr lang="en-US" smtClean="0">
                <a:solidFill>
                  <a:prstClr val="black"/>
                </a:solidFill>
              </a:rPr>
              <a:pPr/>
              <a:t>52</a:t>
            </a:fld>
            <a:endParaRPr lang="en-US" dirty="0">
              <a:solidFill>
                <a:prstClr val="black"/>
              </a:solidFill>
            </a:endParaRPr>
          </a:p>
        </p:txBody>
      </p:sp>
    </p:spTree>
    <p:extLst>
      <p:ext uri="{BB962C8B-B14F-4D97-AF65-F5344CB8AC3E}">
        <p14:creationId xmlns:p14="http://schemas.microsoft.com/office/powerpoint/2010/main" val="658015671"/>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Continue as on previous</a:t>
            </a:r>
            <a:r>
              <a:rPr lang="en-US" baseline="0" dirty="0" smtClean="0"/>
              <a:t> slide.</a:t>
            </a:r>
          </a:p>
          <a:p>
            <a:endParaRPr lang="en-US" baseline="0" dirty="0" smtClean="0"/>
          </a:p>
          <a:p>
            <a:pPr marL="0" marR="0" indent="0" algn="l" defTabSz="914400" rtl="0" eaLnBrk="1" fontAlgn="auto" latinLnBrk="0" hangingPunct="1">
              <a:lnSpc>
                <a:spcPct val="100000"/>
              </a:lnSpc>
              <a:spcBef>
                <a:spcPts val="0"/>
              </a:spcBef>
              <a:spcAft>
                <a:spcPts val="0"/>
              </a:spcAft>
              <a:buClrTx/>
              <a:buSzTx/>
              <a:buFontTx/>
              <a:buNone/>
              <a:tabLst/>
              <a:defRPr/>
            </a:pPr>
            <a:r>
              <a:rPr lang="en-US" baseline="0" dirty="0" smtClean="0"/>
              <a:t>When the small groups have completed this task, ask them to report their examples to the whole group.</a:t>
            </a:r>
            <a:endParaRPr lang="en-US" dirty="0" smtClean="0"/>
          </a:p>
          <a:p>
            <a:endParaRPr lang="en-US" dirty="0"/>
          </a:p>
        </p:txBody>
      </p:sp>
      <p:sp>
        <p:nvSpPr>
          <p:cNvPr id="4" name="Slide Number Placeholder 3"/>
          <p:cNvSpPr>
            <a:spLocks noGrp="1"/>
          </p:cNvSpPr>
          <p:nvPr>
            <p:ph type="sldNum" sz="quarter" idx="10"/>
          </p:nvPr>
        </p:nvSpPr>
        <p:spPr/>
        <p:txBody>
          <a:bodyPr/>
          <a:lstStyle/>
          <a:p>
            <a:fld id="{2DF99804-E15F-42A7-9375-118E0FEE7ABA}" type="slidenum">
              <a:rPr lang="en-US" smtClean="0">
                <a:solidFill>
                  <a:prstClr val="black"/>
                </a:solidFill>
              </a:rPr>
              <a:pPr/>
              <a:t>53</a:t>
            </a:fld>
            <a:endParaRPr lang="en-US" dirty="0">
              <a:solidFill>
                <a:prstClr val="black"/>
              </a:solidFill>
            </a:endParaRPr>
          </a:p>
        </p:txBody>
      </p:sp>
    </p:spTree>
    <p:extLst>
      <p:ext uri="{BB962C8B-B14F-4D97-AF65-F5344CB8AC3E}">
        <p14:creationId xmlns:p14="http://schemas.microsoft.com/office/powerpoint/2010/main" val="65801567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smtClean="0"/>
              <a:t>Explain</a:t>
            </a:r>
          </a:p>
          <a:p>
            <a:r>
              <a:rPr lang="en-US" sz="1200" kern="1200" dirty="0" smtClean="0">
                <a:solidFill>
                  <a:schemeClr val="tx1"/>
                </a:solidFill>
                <a:effectLst/>
                <a:latin typeface="+mn-lt"/>
                <a:ea typeface="+mn-ea"/>
                <a:cs typeface="+mn-cs"/>
              </a:rPr>
              <a:t>Asking questions and answering questions are extremely useful skills in training. Many questions are already built into this training, but you may find it useful to ask other questions as well. As a trainer, you can use questions to find out what the learner already knows, whether the learner understands what you’ve said, or how the learner feels; to emphasize important ideas; to capture the learner’s attention; and to encourage the learner to participate or think about the topic.</a:t>
            </a:r>
          </a:p>
          <a:p>
            <a:pPr marL="171450" lvl="0" indent="-171450">
              <a:buFont typeface="Arial" pitchFamily="34" charset="0"/>
              <a:buChar char="•"/>
            </a:pPr>
            <a:endParaRPr lang="en-US" sz="1200" kern="1200" dirty="0" smtClean="0">
              <a:solidFill>
                <a:schemeClr val="tx1"/>
              </a:solidFill>
              <a:effectLst/>
              <a:latin typeface="+mn-lt"/>
              <a:ea typeface="+mn-ea"/>
              <a:cs typeface="+mn-cs"/>
            </a:endParaRPr>
          </a:p>
          <a:p>
            <a:r>
              <a:rPr lang="en-US" sz="1200" kern="1200" dirty="0" smtClean="0">
                <a:solidFill>
                  <a:schemeClr val="tx1"/>
                </a:solidFill>
                <a:effectLst/>
                <a:latin typeface="+mn-lt"/>
                <a:ea typeface="+mn-ea"/>
                <a:cs typeface="+mn-cs"/>
              </a:rPr>
              <a:t>A </a:t>
            </a:r>
            <a:r>
              <a:rPr lang="en-US" sz="1200" b="1" kern="1200" dirty="0" smtClean="0">
                <a:solidFill>
                  <a:schemeClr val="tx1"/>
                </a:solidFill>
                <a:effectLst/>
                <a:latin typeface="+mn-lt"/>
                <a:ea typeface="+mn-ea"/>
                <a:cs typeface="+mn-cs"/>
              </a:rPr>
              <a:t>closed</a:t>
            </a:r>
            <a:r>
              <a:rPr lang="en-US" sz="1200" kern="1200" dirty="0" smtClean="0">
                <a:solidFill>
                  <a:schemeClr val="tx1"/>
                </a:solidFill>
                <a:effectLst/>
                <a:latin typeface="+mn-lt"/>
                <a:ea typeface="+mn-ea"/>
                <a:cs typeface="+mn-cs"/>
              </a:rPr>
              <a:t> question requires a short, definite answer, such as </a:t>
            </a:r>
            <a:r>
              <a:rPr lang="en-US" sz="1200" i="1" kern="1200" dirty="0" smtClean="0">
                <a:solidFill>
                  <a:schemeClr val="tx1"/>
                </a:solidFill>
                <a:effectLst/>
                <a:latin typeface="+mn-lt"/>
                <a:ea typeface="+mn-ea"/>
                <a:cs typeface="+mn-cs"/>
              </a:rPr>
              <a:t>yes</a:t>
            </a:r>
            <a:r>
              <a:rPr lang="en-US" sz="1200" kern="1200" dirty="0" smtClean="0">
                <a:solidFill>
                  <a:schemeClr val="tx1"/>
                </a:solidFill>
                <a:effectLst/>
                <a:latin typeface="+mn-lt"/>
                <a:ea typeface="+mn-ea"/>
                <a:cs typeface="+mn-cs"/>
              </a:rPr>
              <a:t> or </a:t>
            </a:r>
            <a:r>
              <a:rPr lang="en-US" sz="1200" i="1" kern="1200" dirty="0" smtClean="0">
                <a:solidFill>
                  <a:schemeClr val="tx1"/>
                </a:solidFill>
                <a:effectLst/>
                <a:latin typeface="+mn-lt"/>
                <a:ea typeface="+mn-ea"/>
                <a:cs typeface="+mn-cs"/>
              </a:rPr>
              <a:t>no</a:t>
            </a:r>
            <a:r>
              <a:rPr lang="en-US" sz="1200" kern="1200" dirty="0" smtClean="0">
                <a:solidFill>
                  <a:schemeClr val="tx1"/>
                </a:solidFill>
                <a:effectLst/>
                <a:latin typeface="+mn-lt"/>
                <a:ea typeface="+mn-ea"/>
                <a:cs typeface="+mn-cs"/>
              </a:rPr>
              <a:t>, or a simple fact. You might use a closed question to gather factual information. For example, “Did you do the first activity with your child last week?” You might use a closed question to determine whether the learner understands a given idea. For example, “What are three features of a healthy home?”</a:t>
            </a:r>
          </a:p>
          <a:p>
            <a:pPr lvl="0"/>
            <a:endParaRPr lang="en-US" sz="1200" kern="1200" dirty="0" smtClean="0">
              <a:solidFill>
                <a:schemeClr val="tx1"/>
              </a:solidFill>
              <a:effectLst/>
              <a:latin typeface="+mn-lt"/>
              <a:ea typeface="+mn-ea"/>
              <a:cs typeface="+mn-cs"/>
            </a:endParaRPr>
          </a:p>
          <a:p>
            <a:r>
              <a:rPr lang="en-US" sz="1200" kern="1200" dirty="0" smtClean="0">
                <a:solidFill>
                  <a:schemeClr val="tx1"/>
                </a:solidFill>
                <a:effectLst/>
                <a:latin typeface="+mn-lt"/>
                <a:ea typeface="+mn-ea"/>
                <a:cs typeface="+mn-cs"/>
              </a:rPr>
              <a:t>An </a:t>
            </a:r>
            <a:r>
              <a:rPr lang="en-US" sz="1200" b="1" kern="1200" dirty="0" smtClean="0">
                <a:solidFill>
                  <a:schemeClr val="tx1"/>
                </a:solidFill>
                <a:effectLst/>
                <a:latin typeface="+mn-lt"/>
                <a:ea typeface="+mn-ea"/>
                <a:cs typeface="+mn-cs"/>
              </a:rPr>
              <a:t>open</a:t>
            </a:r>
            <a:r>
              <a:rPr lang="en-US" sz="1200" kern="1200" dirty="0" smtClean="0">
                <a:solidFill>
                  <a:schemeClr val="tx1"/>
                </a:solidFill>
                <a:effectLst/>
                <a:latin typeface="+mn-lt"/>
                <a:ea typeface="+mn-ea"/>
                <a:cs typeface="+mn-cs"/>
              </a:rPr>
              <a:t> question usually requires a longer, more thoughtful answer. It often begins with the word </a:t>
            </a:r>
            <a:r>
              <a:rPr lang="en-US" sz="1200" i="1" kern="1200" dirty="0" smtClean="0">
                <a:solidFill>
                  <a:schemeClr val="tx1"/>
                </a:solidFill>
                <a:effectLst/>
                <a:latin typeface="+mn-lt"/>
                <a:ea typeface="+mn-ea"/>
                <a:cs typeface="+mn-cs"/>
              </a:rPr>
              <a:t>what</a:t>
            </a:r>
            <a:r>
              <a:rPr lang="en-US" sz="1200" kern="1200" dirty="0" smtClean="0">
                <a:solidFill>
                  <a:schemeClr val="tx1"/>
                </a:solidFill>
                <a:effectLst/>
                <a:latin typeface="+mn-lt"/>
                <a:ea typeface="+mn-ea"/>
                <a:cs typeface="+mn-cs"/>
              </a:rPr>
              <a:t>, </a:t>
            </a:r>
            <a:r>
              <a:rPr lang="en-US" sz="1200" i="1" kern="1200" dirty="0" smtClean="0">
                <a:solidFill>
                  <a:schemeClr val="tx1"/>
                </a:solidFill>
                <a:effectLst/>
                <a:latin typeface="+mn-lt"/>
                <a:ea typeface="+mn-ea"/>
                <a:cs typeface="+mn-cs"/>
              </a:rPr>
              <a:t>why</a:t>
            </a:r>
            <a:r>
              <a:rPr lang="en-US" sz="1200" kern="1200" dirty="0" smtClean="0">
                <a:solidFill>
                  <a:schemeClr val="tx1"/>
                </a:solidFill>
                <a:effectLst/>
                <a:latin typeface="+mn-lt"/>
                <a:ea typeface="+mn-ea"/>
                <a:cs typeface="+mn-cs"/>
              </a:rPr>
              <a:t>, or </a:t>
            </a:r>
            <a:r>
              <a:rPr lang="en-US" sz="1200" i="1" kern="1200" dirty="0" smtClean="0">
                <a:solidFill>
                  <a:schemeClr val="tx1"/>
                </a:solidFill>
                <a:effectLst/>
                <a:latin typeface="+mn-lt"/>
                <a:ea typeface="+mn-ea"/>
                <a:cs typeface="+mn-cs"/>
              </a:rPr>
              <a:t>how</a:t>
            </a:r>
            <a:r>
              <a:rPr lang="en-US" sz="1200" kern="1200" dirty="0" smtClean="0">
                <a:solidFill>
                  <a:schemeClr val="tx1"/>
                </a:solidFill>
                <a:effectLst/>
                <a:latin typeface="+mn-lt"/>
                <a:ea typeface="+mn-ea"/>
                <a:cs typeface="+mn-cs"/>
              </a:rPr>
              <a:t>. You might use an open question to ask the learner to think about a situation, offer an opinion, or describe a feeling. For example, “Why is it important to protect your child from secondhand smoke?”</a:t>
            </a:r>
          </a:p>
          <a:p>
            <a:pPr lvl="0"/>
            <a:endParaRPr lang="en-US" sz="1200" kern="1200" dirty="0" smtClean="0">
              <a:solidFill>
                <a:schemeClr val="tx1"/>
              </a:solidFill>
              <a:effectLst/>
              <a:latin typeface="+mn-lt"/>
              <a:ea typeface="+mn-ea"/>
              <a:cs typeface="+mn-cs"/>
            </a:endParaRPr>
          </a:p>
          <a:p>
            <a:pPr lvl="0"/>
            <a:r>
              <a:rPr lang="en-US" sz="1200" kern="1200" dirty="0" smtClean="0">
                <a:solidFill>
                  <a:schemeClr val="tx1"/>
                </a:solidFill>
                <a:effectLst/>
                <a:latin typeface="+mn-lt"/>
                <a:ea typeface="+mn-ea"/>
                <a:cs typeface="+mn-cs"/>
              </a:rPr>
              <a:t>The two types of questions are often useful in combination. </a:t>
            </a:r>
          </a:p>
          <a:p>
            <a:pPr marL="171450" lvl="0" indent="-171450">
              <a:buFont typeface="Arial" pitchFamily="34" charset="0"/>
              <a:buChar char="•"/>
            </a:pPr>
            <a:r>
              <a:rPr lang="en-US" sz="1200" kern="1200" dirty="0" smtClean="0">
                <a:solidFill>
                  <a:schemeClr val="tx1"/>
                </a:solidFill>
                <a:effectLst/>
                <a:latin typeface="+mn-lt"/>
                <a:ea typeface="+mn-ea"/>
                <a:cs typeface="+mn-cs"/>
              </a:rPr>
              <a:t>Closed question: “Do you know if your home was built before 1978 (and therefore might contain lead paint)?”</a:t>
            </a:r>
          </a:p>
          <a:p>
            <a:pPr marL="171450" indent="-171450">
              <a:buFont typeface="Arial" pitchFamily="34" charset="0"/>
              <a:buChar char="•"/>
            </a:pPr>
            <a:r>
              <a:rPr lang="en-US" sz="1200" kern="1200" dirty="0" smtClean="0">
                <a:solidFill>
                  <a:schemeClr val="tx1"/>
                </a:solidFill>
                <a:effectLst/>
                <a:latin typeface="+mn-lt"/>
                <a:ea typeface="+mn-ea"/>
                <a:cs typeface="+mn-cs"/>
              </a:rPr>
              <a:t>Open question (follow-up): “How do you think you could find out when your home was built?”</a:t>
            </a:r>
          </a:p>
          <a:p>
            <a:endParaRPr lang="en-US" b="1" dirty="0"/>
          </a:p>
        </p:txBody>
      </p:sp>
      <p:sp>
        <p:nvSpPr>
          <p:cNvPr id="4" name="Slide Number Placeholder 3"/>
          <p:cNvSpPr>
            <a:spLocks noGrp="1"/>
          </p:cNvSpPr>
          <p:nvPr>
            <p:ph type="sldNum" sz="quarter" idx="10"/>
          </p:nvPr>
        </p:nvSpPr>
        <p:spPr/>
        <p:txBody>
          <a:bodyPr/>
          <a:lstStyle/>
          <a:p>
            <a:fld id="{2DF99804-E15F-42A7-9375-118E0FEE7ABA}" type="slidenum">
              <a:rPr lang="en-US" smtClean="0"/>
              <a:t>54</a:t>
            </a:fld>
            <a:endParaRPr lang="en-US" dirty="0"/>
          </a:p>
        </p:txBody>
      </p:sp>
    </p:spTree>
    <p:extLst>
      <p:ext uri="{BB962C8B-B14F-4D97-AF65-F5344CB8AC3E}">
        <p14:creationId xmlns:p14="http://schemas.microsoft.com/office/powerpoint/2010/main" val="2618497776"/>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2DF99804-E15F-42A7-9375-118E0FEE7ABA}" type="slidenum">
              <a:rPr lang="en-US" smtClean="0"/>
              <a:t>55</a:t>
            </a:fld>
            <a:endParaRPr lang="en-US" dirty="0"/>
          </a:p>
        </p:txBody>
      </p:sp>
    </p:spTree>
    <p:extLst>
      <p:ext uri="{BB962C8B-B14F-4D97-AF65-F5344CB8AC3E}">
        <p14:creationId xmlns:p14="http://schemas.microsoft.com/office/powerpoint/2010/main" val="2618497776"/>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2DF99804-E15F-42A7-9375-118E0FEE7ABA}" type="slidenum">
              <a:rPr lang="en-US" smtClean="0"/>
              <a:t>56</a:t>
            </a:fld>
            <a:endParaRPr lang="en-US" dirty="0"/>
          </a:p>
        </p:txBody>
      </p:sp>
    </p:spTree>
    <p:extLst>
      <p:ext uri="{BB962C8B-B14F-4D97-AF65-F5344CB8AC3E}">
        <p14:creationId xmlns:p14="http://schemas.microsoft.com/office/powerpoint/2010/main" val="261849777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Ask the learners to open up the lesson “Introduction to Healthy Homes” and follow along with the master trainer.</a:t>
            </a:r>
            <a:endParaRPr lang="en-US" dirty="0"/>
          </a:p>
        </p:txBody>
      </p:sp>
      <p:sp>
        <p:nvSpPr>
          <p:cNvPr id="4" name="Slide Number Placeholder 3"/>
          <p:cNvSpPr>
            <a:spLocks noGrp="1"/>
          </p:cNvSpPr>
          <p:nvPr>
            <p:ph type="sldNum" sz="quarter" idx="10"/>
          </p:nvPr>
        </p:nvSpPr>
        <p:spPr/>
        <p:txBody>
          <a:bodyPr/>
          <a:lstStyle/>
          <a:p>
            <a:fld id="{2DF99804-E15F-42A7-9375-118E0FEE7ABA}" type="slidenum">
              <a:rPr lang="en-US" smtClean="0"/>
              <a:t>57</a:t>
            </a:fld>
            <a:endParaRPr lang="en-US" dirty="0"/>
          </a:p>
        </p:txBody>
      </p:sp>
    </p:spTree>
    <p:extLst>
      <p:ext uri="{BB962C8B-B14F-4D97-AF65-F5344CB8AC3E}">
        <p14:creationId xmlns:p14="http://schemas.microsoft.com/office/powerpoint/2010/main" val="4080590160"/>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smtClean="0"/>
              <a:t>Ask</a:t>
            </a:r>
            <a:r>
              <a:rPr lang="en-US" dirty="0" smtClean="0"/>
              <a:t> learners to keep “things to consider” in mind as they review each lesson and plan to teach it.</a:t>
            </a:r>
            <a:endParaRPr lang="en-US" dirty="0"/>
          </a:p>
        </p:txBody>
      </p:sp>
      <p:sp>
        <p:nvSpPr>
          <p:cNvPr id="4" name="Slide Number Placeholder 3"/>
          <p:cNvSpPr>
            <a:spLocks noGrp="1"/>
          </p:cNvSpPr>
          <p:nvPr>
            <p:ph type="sldNum" sz="quarter" idx="10"/>
          </p:nvPr>
        </p:nvSpPr>
        <p:spPr/>
        <p:txBody>
          <a:bodyPr/>
          <a:lstStyle/>
          <a:p>
            <a:fld id="{2DF99804-E15F-42A7-9375-118E0FEE7ABA}" type="slidenum">
              <a:rPr lang="en-US" smtClean="0"/>
              <a:t>58</a:t>
            </a:fld>
            <a:endParaRPr lang="en-US" dirty="0"/>
          </a:p>
        </p:txBody>
      </p:sp>
    </p:spTree>
    <p:extLst>
      <p:ext uri="{BB962C8B-B14F-4D97-AF65-F5344CB8AC3E}">
        <p14:creationId xmlns:p14="http://schemas.microsoft.com/office/powerpoint/2010/main" val="1638410087"/>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Source: Robert Wood Johnson Foundation, </a:t>
            </a:r>
            <a:r>
              <a:rPr lang="en-US" sz="1200" i="1" dirty="0" smtClean="0"/>
              <a:t>Issue Brief 2: Housing and Health,</a:t>
            </a:r>
            <a:r>
              <a:rPr lang="en-US" sz="1200" dirty="0" smtClean="0"/>
              <a:t> September 2008, </a:t>
            </a:r>
            <a:r>
              <a:rPr lang="en-US" sz="1200" u="sng" dirty="0" smtClean="0">
                <a:hlinkClick r:id="rId3"/>
              </a:rPr>
              <a:t>www.commissiononhealth.org</a:t>
            </a:r>
            <a:endParaRPr lang="en-US" sz="1200" dirty="0" smtClean="0"/>
          </a:p>
          <a:p>
            <a:endParaRPr lang="en-US" dirty="0"/>
          </a:p>
        </p:txBody>
      </p:sp>
      <p:sp>
        <p:nvSpPr>
          <p:cNvPr id="4" name="Slide Number Placeholder 3"/>
          <p:cNvSpPr>
            <a:spLocks noGrp="1"/>
          </p:cNvSpPr>
          <p:nvPr>
            <p:ph type="sldNum" sz="quarter" idx="10"/>
          </p:nvPr>
        </p:nvSpPr>
        <p:spPr/>
        <p:txBody>
          <a:bodyPr/>
          <a:lstStyle/>
          <a:p>
            <a:fld id="{2DF99804-E15F-42A7-9375-118E0FEE7ABA}" type="slidenum">
              <a:rPr lang="en-US" smtClean="0"/>
              <a:t>59</a:t>
            </a:fld>
            <a:endParaRPr lang="en-US" dirty="0"/>
          </a:p>
        </p:txBody>
      </p:sp>
    </p:spTree>
    <p:extLst>
      <p:ext uri="{BB962C8B-B14F-4D97-AF65-F5344CB8AC3E}">
        <p14:creationId xmlns:p14="http://schemas.microsoft.com/office/powerpoint/2010/main" val="275538115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smtClean="0"/>
              <a:t>Explain</a:t>
            </a:r>
          </a:p>
          <a:p>
            <a:r>
              <a:rPr lang="en-US" dirty="0" smtClean="0"/>
              <a:t>Here is a working</a:t>
            </a:r>
            <a:r>
              <a:rPr lang="en-US" baseline="0" dirty="0" smtClean="0"/>
              <a:t> definition of a healthy home.</a:t>
            </a:r>
          </a:p>
          <a:p>
            <a:endParaRPr lang="en-US" baseline="0" dirty="0" smtClean="0"/>
          </a:p>
          <a:p>
            <a:r>
              <a:rPr lang="en-US" baseline="0" dirty="0" smtClean="0"/>
              <a:t>Ask participants to consider whether their definition was similar to this one. Were there any significant differences? Discuss if necessary.</a:t>
            </a:r>
            <a:endParaRPr lang="en-US" dirty="0"/>
          </a:p>
        </p:txBody>
      </p:sp>
      <p:sp>
        <p:nvSpPr>
          <p:cNvPr id="4" name="Slide Number Placeholder 3"/>
          <p:cNvSpPr>
            <a:spLocks noGrp="1"/>
          </p:cNvSpPr>
          <p:nvPr>
            <p:ph type="sldNum" sz="quarter" idx="10"/>
          </p:nvPr>
        </p:nvSpPr>
        <p:spPr/>
        <p:txBody>
          <a:bodyPr/>
          <a:lstStyle/>
          <a:p>
            <a:fld id="{2DF99804-E15F-42A7-9375-118E0FEE7ABA}" type="slidenum">
              <a:rPr lang="en-US" smtClean="0"/>
              <a:t>6</a:t>
            </a:fld>
            <a:endParaRPr lang="en-US" dirty="0"/>
          </a:p>
        </p:txBody>
      </p:sp>
    </p:spTree>
    <p:extLst>
      <p:ext uri="{BB962C8B-B14F-4D97-AF65-F5344CB8AC3E}">
        <p14:creationId xmlns:p14="http://schemas.microsoft.com/office/powerpoint/2010/main" val="2526788070"/>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Distribute the post-test, and give learners time to complete it. Distribute</a:t>
            </a:r>
            <a:r>
              <a:rPr lang="en-US" baseline="0" dirty="0" smtClean="0"/>
              <a:t> the answer key and review with learners.</a:t>
            </a:r>
          </a:p>
          <a:p>
            <a:endParaRPr lang="en-US" baseline="0" dirty="0" smtClean="0"/>
          </a:p>
          <a:p>
            <a:r>
              <a:rPr lang="en-US" baseline="0" dirty="0" smtClean="0"/>
              <a:t>Then collect the post-tests. Learners can keep the answer key if they wish.</a:t>
            </a:r>
            <a:endParaRPr lang="en-US" dirty="0"/>
          </a:p>
        </p:txBody>
      </p:sp>
      <p:sp>
        <p:nvSpPr>
          <p:cNvPr id="4" name="Slide Number Placeholder 3"/>
          <p:cNvSpPr>
            <a:spLocks noGrp="1"/>
          </p:cNvSpPr>
          <p:nvPr>
            <p:ph type="sldNum" sz="quarter" idx="10"/>
          </p:nvPr>
        </p:nvSpPr>
        <p:spPr/>
        <p:txBody>
          <a:bodyPr/>
          <a:lstStyle/>
          <a:p>
            <a:fld id="{2DF99804-E15F-42A7-9375-118E0FEE7ABA}" type="slidenum">
              <a:rPr lang="en-US" smtClean="0"/>
              <a:t>60</a:t>
            </a:fld>
            <a:endParaRPr lang="en-US" dirty="0"/>
          </a:p>
        </p:txBody>
      </p:sp>
    </p:spTree>
    <p:extLst>
      <p:ext uri="{BB962C8B-B14F-4D97-AF65-F5344CB8AC3E}">
        <p14:creationId xmlns:p14="http://schemas.microsoft.com/office/powerpoint/2010/main" val="2279342038"/>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2DF99804-E15F-42A7-9375-118E0FEE7ABA}" type="slidenum">
              <a:rPr lang="en-US" smtClean="0"/>
              <a:t>61</a:t>
            </a:fld>
            <a:endParaRPr lang="en-US" dirty="0"/>
          </a:p>
        </p:txBody>
      </p:sp>
    </p:spTree>
    <p:extLst>
      <p:ext uri="{BB962C8B-B14F-4D97-AF65-F5344CB8AC3E}">
        <p14:creationId xmlns:p14="http://schemas.microsoft.com/office/powerpoint/2010/main" val="2889879449"/>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Distribute the training evaluation form, which</a:t>
            </a:r>
            <a:r>
              <a:rPr lang="en-US" baseline="0" dirty="0" smtClean="0"/>
              <a:t> is in the trainer manual, and ask learners to complete it.</a:t>
            </a:r>
          </a:p>
          <a:p>
            <a:endParaRPr lang="en-US" baseline="0" dirty="0" smtClean="0"/>
          </a:p>
          <a:p>
            <a:r>
              <a:rPr lang="en-US" dirty="0" smtClean="0"/>
              <a:t>Sign</a:t>
            </a:r>
            <a:r>
              <a:rPr lang="en-US" baseline="0" dirty="0" smtClean="0"/>
              <a:t> and distribute the certificate of completion, which is also in the trainer manual.</a:t>
            </a:r>
            <a:endParaRPr lang="en-US" dirty="0"/>
          </a:p>
        </p:txBody>
      </p:sp>
      <p:sp>
        <p:nvSpPr>
          <p:cNvPr id="4" name="Slide Number Placeholder 3"/>
          <p:cNvSpPr>
            <a:spLocks noGrp="1"/>
          </p:cNvSpPr>
          <p:nvPr>
            <p:ph type="sldNum" sz="quarter" idx="10"/>
          </p:nvPr>
        </p:nvSpPr>
        <p:spPr/>
        <p:txBody>
          <a:bodyPr/>
          <a:lstStyle/>
          <a:p>
            <a:fld id="{2DF99804-E15F-42A7-9375-118E0FEE7ABA}" type="slidenum">
              <a:rPr lang="en-US" smtClean="0"/>
              <a:t>62</a:t>
            </a:fld>
            <a:endParaRPr lang="en-US" dirty="0"/>
          </a:p>
        </p:txBody>
      </p:sp>
    </p:spTree>
    <p:extLst>
      <p:ext uri="{BB962C8B-B14F-4D97-AF65-F5344CB8AC3E}">
        <p14:creationId xmlns:p14="http://schemas.microsoft.com/office/powerpoint/2010/main" val="196704715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smtClean="0"/>
              <a:t>Ask</a:t>
            </a:r>
            <a:r>
              <a:rPr lang="en-US" dirty="0" smtClean="0"/>
              <a:t> participants to work in pairs or small</a:t>
            </a:r>
            <a:r>
              <a:rPr lang="en-US" baseline="0" dirty="0" smtClean="0"/>
              <a:t> groups. </a:t>
            </a:r>
          </a:p>
          <a:p>
            <a:endParaRPr lang="en-US" baseline="0" dirty="0" smtClean="0"/>
          </a:p>
          <a:p>
            <a:r>
              <a:rPr lang="en-US" baseline="0" dirty="0" smtClean="0"/>
              <a:t>Ask them to discuss </a:t>
            </a:r>
            <a:r>
              <a:rPr lang="en-US" dirty="0" smtClean="0"/>
              <a:t>what they think are the </a:t>
            </a:r>
            <a:r>
              <a:rPr lang="en-US" b="0" dirty="0" smtClean="0"/>
              <a:t>features of </a:t>
            </a:r>
            <a:r>
              <a:rPr lang="en-US" dirty="0" smtClean="0"/>
              <a:t>a healthy home. Ask each group to develop a list of seven words or phrases to describe a healthy home. Give the groups a few minutes</a:t>
            </a:r>
            <a:r>
              <a:rPr lang="en-US" baseline="0" dirty="0" smtClean="0"/>
              <a:t> to develop their lists. </a:t>
            </a:r>
          </a:p>
          <a:p>
            <a:endParaRPr lang="en-US" baseline="0" dirty="0" smtClean="0"/>
          </a:p>
          <a:p>
            <a:r>
              <a:rPr lang="en-US" baseline="0" dirty="0" smtClean="0"/>
              <a:t>Then address the whole group. </a:t>
            </a:r>
            <a:r>
              <a:rPr lang="en-US" dirty="0" smtClean="0"/>
              <a:t>If</a:t>
            </a:r>
            <a:r>
              <a:rPr lang="en-US" baseline="0" dirty="0" smtClean="0"/>
              <a:t> the training room has a whiteboard, or if you have several large flipcharts, ask someone from each small group to write that group’s list so that everyone can see it. If it’s not possible to write the lists, ask one person from each group to speak them aloud.</a:t>
            </a:r>
          </a:p>
          <a:p>
            <a:endParaRPr lang="en-US" baseline="0" dirty="0" smtClean="0"/>
          </a:p>
          <a:p>
            <a:r>
              <a:rPr lang="en-US" b="1" baseline="0" dirty="0" smtClean="0"/>
              <a:t>Ask</a:t>
            </a:r>
            <a:r>
              <a:rPr lang="en-US" baseline="0" dirty="0" smtClean="0"/>
              <a:t> the learners</a:t>
            </a:r>
          </a:p>
          <a:p>
            <a:pPr marL="171450" indent="-171450">
              <a:buFont typeface="Arial" pitchFamily="34" charset="0"/>
              <a:buChar char="•"/>
            </a:pPr>
            <a:r>
              <a:rPr lang="en-US" baseline="0" dirty="0" smtClean="0"/>
              <a:t>Which features appeared most often? Do some features appear in all lists?</a:t>
            </a:r>
          </a:p>
          <a:p>
            <a:pPr marL="171450" indent="-171450">
              <a:buFont typeface="Arial" pitchFamily="34" charset="0"/>
              <a:buChar char="•"/>
            </a:pPr>
            <a:r>
              <a:rPr lang="en-US" baseline="0" dirty="0" smtClean="0"/>
              <a:t>Would any group like to revise its list after hearing what the other groups have said?</a:t>
            </a:r>
            <a:endParaRPr lang="en-US" dirty="0" smtClean="0"/>
          </a:p>
          <a:p>
            <a:endParaRPr lang="en-US" dirty="0"/>
          </a:p>
        </p:txBody>
      </p:sp>
      <p:sp>
        <p:nvSpPr>
          <p:cNvPr id="4" name="Slide Number Placeholder 3"/>
          <p:cNvSpPr>
            <a:spLocks noGrp="1"/>
          </p:cNvSpPr>
          <p:nvPr>
            <p:ph type="sldNum" sz="quarter" idx="10"/>
          </p:nvPr>
        </p:nvSpPr>
        <p:spPr/>
        <p:txBody>
          <a:bodyPr/>
          <a:lstStyle/>
          <a:p>
            <a:fld id="{2DF99804-E15F-42A7-9375-118E0FEE7ABA}" type="slidenum">
              <a:rPr lang="en-US" smtClean="0"/>
              <a:t>7</a:t>
            </a:fld>
            <a:endParaRPr lang="en-US" dirty="0"/>
          </a:p>
        </p:txBody>
      </p:sp>
    </p:spTree>
    <p:extLst>
      <p:ext uri="{BB962C8B-B14F-4D97-AF65-F5344CB8AC3E}">
        <p14:creationId xmlns:p14="http://schemas.microsoft.com/office/powerpoint/2010/main" val="297623083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smtClean="0"/>
              <a:t>Explain</a:t>
            </a:r>
            <a:r>
              <a:rPr lang="en-US" dirty="0" smtClean="0"/>
              <a:t> the features of a healthy home</a:t>
            </a:r>
            <a:r>
              <a:rPr lang="en-US" baseline="0" dirty="0" smtClean="0"/>
              <a:t> that are</a:t>
            </a:r>
            <a:r>
              <a:rPr lang="en-US" dirty="0" smtClean="0"/>
              <a:t> generally identified</a:t>
            </a:r>
            <a:r>
              <a:rPr lang="en-US" baseline="0" dirty="0" smtClean="0"/>
              <a:t> </a:t>
            </a:r>
            <a:r>
              <a:rPr lang="en-US" dirty="0" smtClean="0"/>
              <a:t>by the federal government and national organizations.</a:t>
            </a:r>
          </a:p>
          <a:p>
            <a:endParaRPr lang="en-US" dirty="0" smtClean="0"/>
          </a:p>
          <a:p>
            <a:r>
              <a:rPr lang="en-US" b="1" dirty="0" smtClean="0"/>
              <a:t>Ask</a:t>
            </a:r>
            <a:r>
              <a:rPr lang="en-US" dirty="0" smtClean="0"/>
              <a:t> the learners</a:t>
            </a:r>
          </a:p>
          <a:p>
            <a:pPr marL="171450" indent="-171450">
              <a:buFont typeface="Arial" pitchFamily="34" charset="0"/>
              <a:buChar char="•"/>
            </a:pPr>
            <a:r>
              <a:rPr lang="en-US" dirty="0" smtClean="0"/>
              <a:t>Are these features the same as the ones you identified?</a:t>
            </a:r>
          </a:p>
          <a:p>
            <a:pPr marL="171450" indent="-171450">
              <a:buFont typeface="Arial" pitchFamily="34" charset="0"/>
              <a:buChar char="•"/>
            </a:pPr>
            <a:r>
              <a:rPr lang="en-US" dirty="0" smtClean="0"/>
              <a:t>Do you think anything important is missing?</a:t>
            </a:r>
          </a:p>
          <a:p>
            <a:pPr marL="171450" indent="-171450">
              <a:buFont typeface="Arial" pitchFamily="34" charset="0"/>
              <a:buChar char="•"/>
            </a:pPr>
            <a:r>
              <a:rPr lang="en-US" dirty="0" smtClean="0"/>
              <a:t>Do you think any of these features</a:t>
            </a:r>
            <a:r>
              <a:rPr lang="en-US" baseline="0" dirty="0" smtClean="0"/>
              <a:t> is not important?</a:t>
            </a:r>
            <a:endParaRPr lang="en-US" dirty="0"/>
          </a:p>
        </p:txBody>
      </p:sp>
      <p:sp>
        <p:nvSpPr>
          <p:cNvPr id="4" name="Slide Number Placeholder 3"/>
          <p:cNvSpPr>
            <a:spLocks noGrp="1"/>
          </p:cNvSpPr>
          <p:nvPr>
            <p:ph type="sldNum" sz="quarter" idx="10"/>
          </p:nvPr>
        </p:nvSpPr>
        <p:spPr/>
        <p:txBody>
          <a:bodyPr/>
          <a:lstStyle/>
          <a:p>
            <a:fld id="{2DF99804-E15F-42A7-9375-118E0FEE7ABA}" type="slidenum">
              <a:rPr lang="en-US" smtClean="0"/>
              <a:t>8</a:t>
            </a:fld>
            <a:endParaRPr lang="en-US" dirty="0"/>
          </a:p>
        </p:txBody>
      </p:sp>
    </p:spTree>
    <p:extLst>
      <p:ext uri="{BB962C8B-B14F-4D97-AF65-F5344CB8AC3E}">
        <p14:creationId xmlns:p14="http://schemas.microsoft.com/office/powerpoint/2010/main" val="297623083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2DF99804-E15F-42A7-9375-118E0FEE7ABA}" type="slidenum">
              <a:rPr lang="en-US" smtClean="0"/>
              <a:t>9</a:t>
            </a:fld>
            <a:endParaRPr lang="en-US" dirty="0"/>
          </a:p>
        </p:txBody>
      </p:sp>
    </p:spTree>
    <p:extLst>
      <p:ext uri="{BB962C8B-B14F-4D97-AF65-F5344CB8AC3E}">
        <p14:creationId xmlns:p14="http://schemas.microsoft.com/office/powerpoint/2010/main" val="13529146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a:lvl1pPr>
          </a:lstStyle>
          <a:p>
            <a:r>
              <a:rPr lang="en-US" dirty="0" smtClean="0"/>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b="1">
                <a:solidFill>
                  <a:schemeClr val="accent6"/>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US" dirty="0"/>
          </a:p>
        </p:txBody>
      </p:sp>
      <p:sp>
        <p:nvSpPr>
          <p:cNvPr id="4" name="Date Placeholder 3"/>
          <p:cNvSpPr>
            <a:spLocks noGrp="1"/>
          </p:cNvSpPr>
          <p:nvPr>
            <p:ph type="dt" sz="half" idx="10"/>
          </p:nvPr>
        </p:nvSpPr>
        <p:spPr/>
        <p:txBody>
          <a:bodyPr/>
          <a:lstStyle>
            <a:lvl1pPr>
              <a:defRPr/>
            </a:lvl1pPr>
          </a:lstStyle>
          <a:p>
            <a:pPr>
              <a:defRPr/>
            </a:pPr>
            <a:fld id="{1070A804-A67E-46D3-8779-BB8E034E85A8}" type="datetime1">
              <a:rPr lang="en-US" smtClean="0"/>
              <a:t>6/6/2012</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dirty="0"/>
          </a:p>
        </p:txBody>
      </p:sp>
      <p:sp>
        <p:nvSpPr>
          <p:cNvPr id="6" name="Slide Number Placeholder 5"/>
          <p:cNvSpPr>
            <a:spLocks noGrp="1"/>
          </p:cNvSpPr>
          <p:nvPr>
            <p:ph type="sldNum" sz="quarter" idx="12"/>
          </p:nvPr>
        </p:nvSpPr>
        <p:spPr/>
        <p:txBody>
          <a:bodyPr/>
          <a:lstStyle>
            <a:lvl1pPr>
              <a:defRPr/>
            </a:lvl1pPr>
          </a:lstStyle>
          <a:p>
            <a:pPr>
              <a:defRPr/>
            </a:pPr>
            <a:fld id="{85254F26-205D-4F0B-8EBB-B38191762F8F}" type="slidenum">
              <a:rPr lang="en-US"/>
              <a:pPr>
                <a:defRPr/>
              </a:pPr>
              <a:t>‹#›</a:t>
            </a:fld>
            <a:endParaRPr lang="en-US" dirty="0"/>
          </a:p>
        </p:txBody>
      </p:sp>
    </p:spTree>
    <p:extLst>
      <p:ext uri="{BB962C8B-B14F-4D97-AF65-F5344CB8AC3E}">
        <p14:creationId xmlns:p14="http://schemas.microsoft.com/office/powerpoint/2010/main" val="89531343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fld id="{EFA271CF-BD4A-42FA-8B09-8E05504BFF1E}" type="datetime1">
              <a:rPr lang="en-US" smtClean="0"/>
              <a:t>6/6/2012</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dirty="0"/>
          </a:p>
        </p:txBody>
      </p:sp>
      <p:sp>
        <p:nvSpPr>
          <p:cNvPr id="6" name="Slide Number Placeholder 5"/>
          <p:cNvSpPr>
            <a:spLocks noGrp="1"/>
          </p:cNvSpPr>
          <p:nvPr>
            <p:ph type="sldNum" sz="quarter" idx="12"/>
          </p:nvPr>
        </p:nvSpPr>
        <p:spPr/>
        <p:txBody>
          <a:bodyPr/>
          <a:lstStyle>
            <a:lvl1pPr>
              <a:defRPr/>
            </a:lvl1pPr>
          </a:lstStyle>
          <a:p>
            <a:pPr>
              <a:defRPr/>
            </a:pPr>
            <a:fld id="{C9856848-8F2D-4538-BE08-633D94CD8CD0}" type="slidenum">
              <a:rPr lang="en-US"/>
              <a:pPr>
                <a:defRPr/>
              </a:pPr>
              <a:t>‹#›</a:t>
            </a:fld>
            <a:endParaRPr lang="en-US" dirty="0"/>
          </a:p>
        </p:txBody>
      </p:sp>
    </p:spTree>
    <p:extLst>
      <p:ext uri="{BB962C8B-B14F-4D97-AF65-F5344CB8AC3E}">
        <p14:creationId xmlns:p14="http://schemas.microsoft.com/office/powerpoint/2010/main" val="364873785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fld id="{EB0C0BE2-6871-490E-8873-9335D33FC275}" type="datetime1">
              <a:rPr lang="en-US" smtClean="0"/>
              <a:t>6/6/2012</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dirty="0"/>
          </a:p>
        </p:txBody>
      </p:sp>
      <p:sp>
        <p:nvSpPr>
          <p:cNvPr id="6" name="Slide Number Placeholder 5"/>
          <p:cNvSpPr>
            <a:spLocks noGrp="1"/>
          </p:cNvSpPr>
          <p:nvPr>
            <p:ph type="sldNum" sz="quarter" idx="12"/>
          </p:nvPr>
        </p:nvSpPr>
        <p:spPr/>
        <p:txBody>
          <a:bodyPr/>
          <a:lstStyle>
            <a:lvl1pPr>
              <a:defRPr/>
            </a:lvl1pPr>
          </a:lstStyle>
          <a:p>
            <a:pPr>
              <a:defRPr/>
            </a:pPr>
            <a:fld id="{EAAF758D-D203-4B37-A1F0-E1595FD50B4E}" type="slidenum">
              <a:rPr lang="en-US"/>
              <a:pPr>
                <a:defRPr/>
              </a:pPr>
              <a:t>‹#›</a:t>
            </a:fld>
            <a:endParaRPr lang="en-US" dirty="0"/>
          </a:p>
        </p:txBody>
      </p:sp>
    </p:spTree>
    <p:extLst>
      <p:ext uri="{BB962C8B-B14F-4D97-AF65-F5344CB8AC3E}">
        <p14:creationId xmlns:p14="http://schemas.microsoft.com/office/powerpoint/2010/main" val="115308430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a:solidFill>
                  <a:schemeClr val="tx1"/>
                </a:solidFill>
              </a:defRPr>
            </a:lvl1pPr>
          </a:lstStyle>
          <a:p>
            <a:r>
              <a:rPr lang="en-US" dirty="0" smtClean="0"/>
              <a:t>Click to edit Master title style</a:t>
            </a:r>
            <a:endParaRPr lang="en-US" dirty="0"/>
          </a:p>
        </p:txBody>
      </p:sp>
      <p:sp>
        <p:nvSpPr>
          <p:cNvPr id="3" name="Content Placeholder 2"/>
          <p:cNvSpPr>
            <a:spLocks noGrp="1"/>
          </p:cNvSpPr>
          <p:nvPr>
            <p:ph idx="1"/>
          </p:nvPr>
        </p:nvSpPr>
        <p:spPr/>
        <p:txBody>
          <a:bodyPr/>
          <a:lstStyle>
            <a:lvl1pPr>
              <a:defRPr>
                <a:solidFill>
                  <a:schemeClr val="accent1"/>
                </a:solidFill>
              </a:defRPr>
            </a:lvl1pPr>
            <a:lvl2pPr>
              <a:defRPr>
                <a:solidFill>
                  <a:schemeClr val="accent2"/>
                </a:solidFill>
              </a:defRPr>
            </a:lvl2pPr>
            <a:lvl3pPr>
              <a:defRPr>
                <a:solidFill>
                  <a:schemeClr val="accent4"/>
                </a:solidFill>
              </a:defRPr>
            </a:lvl3pPr>
            <a:lvl4pPr>
              <a:defRPr>
                <a:solidFill>
                  <a:schemeClr val="accent5"/>
                </a:solidFill>
              </a:defRPr>
            </a:lvl4pPr>
            <a:lvl5pPr>
              <a:defRPr>
                <a:solidFill>
                  <a:schemeClr val="accent6"/>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Footer Placeholder 4"/>
          <p:cNvSpPr>
            <a:spLocks noGrp="1"/>
          </p:cNvSpPr>
          <p:nvPr>
            <p:ph type="ftr" sz="quarter" idx="11"/>
          </p:nvPr>
        </p:nvSpPr>
        <p:spPr>
          <a:xfrm>
            <a:off x="457200" y="6356350"/>
            <a:ext cx="4114800" cy="365125"/>
          </a:xfrm>
        </p:spPr>
        <p:txBody>
          <a:bodyPr/>
          <a:lstStyle>
            <a:lvl1pPr algn="l">
              <a:defRPr>
                <a:solidFill>
                  <a:schemeClr val="accent6"/>
                </a:solidFill>
              </a:defRPr>
            </a:lvl1pPr>
          </a:lstStyle>
          <a:p>
            <a:pPr>
              <a:defRPr/>
            </a:pPr>
            <a:endParaRPr lang="en-US" dirty="0"/>
          </a:p>
        </p:txBody>
      </p:sp>
      <p:sp>
        <p:nvSpPr>
          <p:cNvPr id="6" name="Slide Number Placeholder 5"/>
          <p:cNvSpPr>
            <a:spLocks noGrp="1"/>
          </p:cNvSpPr>
          <p:nvPr>
            <p:ph type="sldNum" sz="quarter" idx="12"/>
          </p:nvPr>
        </p:nvSpPr>
        <p:spPr/>
        <p:txBody>
          <a:bodyPr/>
          <a:lstStyle>
            <a:lvl1pPr>
              <a:defRPr>
                <a:solidFill>
                  <a:schemeClr val="accent6"/>
                </a:solidFill>
              </a:defRPr>
            </a:lvl1pPr>
          </a:lstStyle>
          <a:p>
            <a:pPr>
              <a:defRPr/>
            </a:pPr>
            <a:fld id="{1E977EE2-AE7D-4A3E-A969-7C148C7B1C00}" type="slidenum">
              <a:rPr lang="en-US" smtClean="0"/>
              <a:pPr>
                <a:defRPr/>
              </a:pPr>
              <a:t>‹#›</a:t>
            </a:fld>
            <a:endParaRPr lang="en-US" dirty="0"/>
          </a:p>
        </p:txBody>
      </p:sp>
    </p:spTree>
    <p:extLst>
      <p:ext uri="{BB962C8B-B14F-4D97-AF65-F5344CB8AC3E}">
        <p14:creationId xmlns:p14="http://schemas.microsoft.com/office/powerpoint/2010/main" val="212923686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dirty="0" smtClean="0"/>
              <a:t>Click to edit Master title style</a:t>
            </a:r>
            <a:endParaRPr lang="en-US" dirty="0"/>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pPr>
              <a:defRPr/>
            </a:pPr>
            <a:fld id="{10DF8F57-0F28-4B61-8C25-F2F6270E384D}" type="datetime1">
              <a:rPr lang="en-US" smtClean="0"/>
              <a:t>6/6/2012</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dirty="0"/>
          </a:p>
        </p:txBody>
      </p:sp>
      <p:sp>
        <p:nvSpPr>
          <p:cNvPr id="6" name="Slide Number Placeholder 5"/>
          <p:cNvSpPr>
            <a:spLocks noGrp="1"/>
          </p:cNvSpPr>
          <p:nvPr>
            <p:ph type="sldNum" sz="quarter" idx="12"/>
          </p:nvPr>
        </p:nvSpPr>
        <p:spPr/>
        <p:txBody>
          <a:bodyPr/>
          <a:lstStyle>
            <a:lvl1pPr>
              <a:defRPr/>
            </a:lvl1pPr>
          </a:lstStyle>
          <a:p>
            <a:pPr>
              <a:defRPr/>
            </a:pPr>
            <a:fld id="{877548F4-119E-4609-AC59-D24A60D4DF90}" type="slidenum">
              <a:rPr lang="en-US"/>
              <a:pPr>
                <a:defRPr/>
              </a:pPr>
              <a:t>‹#›</a:t>
            </a:fld>
            <a:endParaRPr lang="en-US" dirty="0"/>
          </a:p>
        </p:txBody>
      </p:sp>
    </p:spTree>
    <p:extLst>
      <p:ext uri="{BB962C8B-B14F-4D97-AF65-F5344CB8AC3E}">
        <p14:creationId xmlns:p14="http://schemas.microsoft.com/office/powerpoint/2010/main" val="351932143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b="1">
                <a:solidFill>
                  <a:schemeClr val="tx1"/>
                </a:solidFill>
              </a:defRPr>
            </a:lvl1pPr>
          </a:lstStyle>
          <a:p>
            <a:r>
              <a:rPr lang="en-US" dirty="0" smtClean="0"/>
              <a:t>Click to edit Master title style</a:t>
            </a:r>
            <a:endParaRPr lang="en-US" dirty="0"/>
          </a:p>
        </p:txBody>
      </p:sp>
      <p:sp>
        <p:nvSpPr>
          <p:cNvPr id="3" name="Content Placeholder 2"/>
          <p:cNvSpPr>
            <a:spLocks noGrp="1"/>
          </p:cNvSpPr>
          <p:nvPr>
            <p:ph sz="half" idx="1"/>
          </p:nvPr>
        </p:nvSpPr>
        <p:spPr>
          <a:xfrm>
            <a:off x="457200" y="1600200"/>
            <a:ext cx="4038600" cy="4525963"/>
          </a:xfrm>
        </p:spPr>
        <p:txBody>
          <a:bodyPr/>
          <a:lstStyle>
            <a:lvl1pPr>
              <a:defRPr lang="en-US" sz="3200" kern="1200" dirty="0" smtClean="0">
                <a:solidFill>
                  <a:schemeClr val="accent1"/>
                </a:solidFill>
                <a:latin typeface="+mn-lt"/>
                <a:ea typeface="+mn-ea"/>
                <a:cs typeface="+mn-cs"/>
              </a:defRPr>
            </a:lvl1pPr>
            <a:lvl2pPr>
              <a:defRPr sz="2400">
                <a:solidFill>
                  <a:schemeClr val="accent1"/>
                </a:solidFill>
              </a:defRPr>
            </a:lvl2pPr>
            <a:lvl3pPr>
              <a:defRPr sz="2000">
                <a:solidFill>
                  <a:schemeClr val="accent2"/>
                </a:solidFill>
              </a:defRPr>
            </a:lvl3pPr>
            <a:lvl4pPr>
              <a:defRPr sz="1800"/>
            </a:lvl4pPr>
            <a:lvl5pPr>
              <a:defRPr sz="1800">
                <a:solidFill>
                  <a:schemeClr val="accent5"/>
                </a:solidFill>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Content Placeholder 3"/>
          <p:cNvSpPr>
            <a:spLocks noGrp="1"/>
          </p:cNvSpPr>
          <p:nvPr>
            <p:ph sz="half" idx="2"/>
          </p:nvPr>
        </p:nvSpPr>
        <p:spPr>
          <a:xfrm>
            <a:off x="4648200" y="1600200"/>
            <a:ext cx="4038600" cy="4525963"/>
          </a:xfrm>
        </p:spPr>
        <p:txBody>
          <a:bodyPr/>
          <a:lstStyle>
            <a:lvl1pPr>
              <a:defRPr lang="en-US" sz="3200" kern="1200" dirty="0" smtClean="0">
                <a:solidFill>
                  <a:schemeClr val="accent1"/>
                </a:solidFill>
                <a:latin typeface="+mn-lt"/>
                <a:ea typeface="+mn-ea"/>
                <a:cs typeface="+mn-cs"/>
              </a:defRPr>
            </a:lvl1pPr>
            <a:lvl2pPr>
              <a:defRPr sz="2400">
                <a:solidFill>
                  <a:schemeClr val="accent1"/>
                </a:solidFill>
              </a:defRPr>
            </a:lvl2pPr>
            <a:lvl3pPr>
              <a:defRPr sz="2000">
                <a:solidFill>
                  <a:schemeClr val="accent1"/>
                </a:solidFill>
              </a:defRPr>
            </a:lvl3pPr>
            <a:lvl4pPr>
              <a:defRPr sz="1800"/>
            </a:lvl4pPr>
            <a:lvl5pPr>
              <a:defRPr sz="1800">
                <a:solidFill>
                  <a:schemeClr val="accent5"/>
                </a:solidFill>
              </a:defRPr>
            </a:lvl5pPr>
            <a:lvl6pPr>
              <a:defRPr sz="1800"/>
            </a:lvl6pPr>
            <a:lvl7pPr>
              <a:defRPr sz="1800"/>
            </a:lvl7pPr>
            <a:lvl8pPr>
              <a:defRPr sz="1800"/>
            </a:lvl8pPr>
            <a:lvl9pPr>
              <a:defRPr sz="18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Date Placeholder 3"/>
          <p:cNvSpPr>
            <a:spLocks noGrp="1"/>
          </p:cNvSpPr>
          <p:nvPr>
            <p:ph type="dt" sz="half" idx="10"/>
          </p:nvPr>
        </p:nvSpPr>
        <p:spPr/>
        <p:txBody>
          <a:bodyPr/>
          <a:lstStyle>
            <a:lvl1pPr>
              <a:defRPr/>
            </a:lvl1pPr>
          </a:lstStyle>
          <a:p>
            <a:pPr>
              <a:defRPr/>
            </a:pPr>
            <a:fld id="{516E3CB9-4AFE-49F2-9243-B99C03270ACF}" type="datetime1">
              <a:rPr lang="en-US" smtClean="0"/>
              <a:t>6/6/2012</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dirty="0"/>
          </a:p>
        </p:txBody>
      </p:sp>
      <p:sp>
        <p:nvSpPr>
          <p:cNvPr id="7" name="Slide Number Placeholder 5"/>
          <p:cNvSpPr>
            <a:spLocks noGrp="1"/>
          </p:cNvSpPr>
          <p:nvPr>
            <p:ph type="sldNum" sz="quarter" idx="12"/>
          </p:nvPr>
        </p:nvSpPr>
        <p:spPr/>
        <p:txBody>
          <a:bodyPr/>
          <a:lstStyle>
            <a:lvl1pPr>
              <a:defRPr/>
            </a:lvl1pPr>
          </a:lstStyle>
          <a:p>
            <a:pPr>
              <a:defRPr/>
            </a:pPr>
            <a:fld id="{0162525C-6DC3-4718-A4A4-55D316DA7468}" type="slidenum">
              <a:rPr lang="en-US"/>
              <a:pPr>
                <a:defRPr/>
              </a:pPr>
              <a:t>‹#›</a:t>
            </a:fld>
            <a:endParaRPr lang="en-US" dirty="0"/>
          </a:p>
        </p:txBody>
      </p:sp>
    </p:spTree>
    <p:extLst>
      <p:ext uri="{BB962C8B-B14F-4D97-AF65-F5344CB8AC3E}">
        <p14:creationId xmlns:p14="http://schemas.microsoft.com/office/powerpoint/2010/main" val="3853632853"/>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a:lvl1pPr>
          </a:lstStyle>
          <a:p>
            <a:r>
              <a:rPr lang="en-US" dirty="0" smtClean="0"/>
              <a:t>Click to edit Master title style</a:t>
            </a:r>
            <a:endParaRPr lang="en-US" dirty="0"/>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3"/>
          <p:cNvSpPr>
            <a:spLocks noGrp="1"/>
          </p:cNvSpPr>
          <p:nvPr>
            <p:ph type="dt" sz="half" idx="10"/>
          </p:nvPr>
        </p:nvSpPr>
        <p:spPr/>
        <p:txBody>
          <a:bodyPr/>
          <a:lstStyle>
            <a:lvl1pPr>
              <a:defRPr/>
            </a:lvl1pPr>
          </a:lstStyle>
          <a:p>
            <a:pPr>
              <a:defRPr/>
            </a:pPr>
            <a:fld id="{0AAC24BB-7CD6-4B1F-BCF1-F7C48A76FE83}" type="datetime1">
              <a:rPr lang="en-US" smtClean="0"/>
              <a:t>6/6/2012</a:t>
            </a:fld>
            <a:endParaRPr lang="en-US" dirty="0"/>
          </a:p>
        </p:txBody>
      </p:sp>
      <p:sp>
        <p:nvSpPr>
          <p:cNvPr id="8" name="Footer Placeholder 4"/>
          <p:cNvSpPr>
            <a:spLocks noGrp="1"/>
          </p:cNvSpPr>
          <p:nvPr>
            <p:ph type="ftr" sz="quarter" idx="11"/>
          </p:nvPr>
        </p:nvSpPr>
        <p:spPr/>
        <p:txBody>
          <a:bodyPr/>
          <a:lstStyle>
            <a:lvl1pPr>
              <a:defRPr/>
            </a:lvl1pPr>
          </a:lstStyle>
          <a:p>
            <a:pPr>
              <a:defRPr/>
            </a:pPr>
            <a:endParaRPr lang="en-US" dirty="0"/>
          </a:p>
        </p:txBody>
      </p:sp>
      <p:sp>
        <p:nvSpPr>
          <p:cNvPr id="9" name="Slide Number Placeholder 5"/>
          <p:cNvSpPr>
            <a:spLocks noGrp="1"/>
          </p:cNvSpPr>
          <p:nvPr>
            <p:ph type="sldNum" sz="quarter" idx="12"/>
          </p:nvPr>
        </p:nvSpPr>
        <p:spPr/>
        <p:txBody>
          <a:bodyPr/>
          <a:lstStyle>
            <a:lvl1pPr>
              <a:defRPr/>
            </a:lvl1pPr>
          </a:lstStyle>
          <a:p>
            <a:pPr>
              <a:defRPr/>
            </a:pPr>
            <a:fld id="{107926A3-7560-40B5-82BE-98927990CD1A}" type="slidenum">
              <a:rPr lang="en-US"/>
              <a:pPr>
                <a:defRPr/>
              </a:pPr>
              <a:t>‹#›</a:t>
            </a:fld>
            <a:endParaRPr lang="en-US" dirty="0"/>
          </a:p>
        </p:txBody>
      </p:sp>
    </p:spTree>
    <p:extLst>
      <p:ext uri="{BB962C8B-B14F-4D97-AF65-F5344CB8AC3E}">
        <p14:creationId xmlns:p14="http://schemas.microsoft.com/office/powerpoint/2010/main" val="264812259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a:lvl1pPr>
          </a:lstStyle>
          <a:p>
            <a:r>
              <a:rPr lang="en-US" dirty="0" smtClean="0"/>
              <a:t>Click to edit Master title style</a:t>
            </a:r>
            <a:endParaRPr lang="en-US" dirty="0"/>
          </a:p>
        </p:txBody>
      </p:sp>
      <p:sp>
        <p:nvSpPr>
          <p:cNvPr id="3" name="Date Placeholder 3"/>
          <p:cNvSpPr>
            <a:spLocks noGrp="1"/>
          </p:cNvSpPr>
          <p:nvPr>
            <p:ph type="dt" sz="half" idx="10"/>
          </p:nvPr>
        </p:nvSpPr>
        <p:spPr/>
        <p:txBody>
          <a:bodyPr/>
          <a:lstStyle>
            <a:lvl1pPr>
              <a:defRPr/>
            </a:lvl1pPr>
          </a:lstStyle>
          <a:p>
            <a:pPr>
              <a:defRPr/>
            </a:pPr>
            <a:fld id="{8ABC785B-6BE1-4DB2-B235-1DBB33F46F30}" type="datetime1">
              <a:rPr lang="en-US" smtClean="0"/>
              <a:t>6/6/2012</a:t>
            </a:fld>
            <a:endParaRPr lang="en-US" dirty="0"/>
          </a:p>
        </p:txBody>
      </p:sp>
      <p:sp>
        <p:nvSpPr>
          <p:cNvPr id="4" name="Footer Placeholder 4"/>
          <p:cNvSpPr>
            <a:spLocks noGrp="1"/>
          </p:cNvSpPr>
          <p:nvPr>
            <p:ph type="ftr" sz="quarter" idx="11"/>
          </p:nvPr>
        </p:nvSpPr>
        <p:spPr/>
        <p:txBody>
          <a:bodyPr/>
          <a:lstStyle>
            <a:lvl1pPr>
              <a:defRPr/>
            </a:lvl1pPr>
          </a:lstStyle>
          <a:p>
            <a:pPr>
              <a:defRPr/>
            </a:pPr>
            <a:endParaRPr lang="en-US" dirty="0"/>
          </a:p>
        </p:txBody>
      </p:sp>
      <p:sp>
        <p:nvSpPr>
          <p:cNvPr id="5" name="Slide Number Placeholder 5"/>
          <p:cNvSpPr>
            <a:spLocks noGrp="1"/>
          </p:cNvSpPr>
          <p:nvPr>
            <p:ph type="sldNum" sz="quarter" idx="12"/>
          </p:nvPr>
        </p:nvSpPr>
        <p:spPr/>
        <p:txBody>
          <a:bodyPr/>
          <a:lstStyle>
            <a:lvl1pPr>
              <a:defRPr/>
            </a:lvl1pPr>
          </a:lstStyle>
          <a:p>
            <a:pPr>
              <a:defRPr/>
            </a:pPr>
            <a:fld id="{E5816578-B62A-43C1-8BCD-2DD07909D731}" type="slidenum">
              <a:rPr lang="en-US"/>
              <a:pPr>
                <a:defRPr/>
              </a:pPr>
              <a:t>‹#›</a:t>
            </a:fld>
            <a:endParaRPr lang="en-US" dirty="0"/>
          </a:p>
        </p:txBody>
      </p:sp>
    </p:spTree>
    <p:extLst>
      <p:ext uri="{BB962C8B-B14F-4D97-AF65-F5344CB8AC3E}">
        <p14:creationId xmlns:p14="http://schemas.microsoft.com/office/powerpoint/2010/main" val="56878076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A6988692-0896-4FCE-8CFE-3028484BA2C0}" type="datetime1">
              <a:rPr lang="en-US" smtClean="0"/>
              <a:t>6/6/2012</a:t>
            </a:fld>
            <a:endParaRPr lang="en-US" dirty="0"/>
          </a:p>
        </p:txBody>
      </p:sp>
      <p:sp>
        <p:nvSpPr>
          <p:cNvPr id="3" name="Footer Placeholder 4"/>
          <p:cNvSpPr>
            <a:spLocks noGrp="1"/>
          </p:cNvSpPr>
          <p:nvPr>
            <p:ph type="ftr" sz="quarter" idx="11"/>
          </p:nvPr>
        </p:nvSpPr>
        <p:spPr/>
        <p:txBody>
          <a:bodyPr/>
          <a:lstStyle>
            <a:lvl1pPr>
              <a:defRPr/>
            </a:lvl1pPr>
          </a:lstStyle>
          <a:p>
            <a:pPr>
              <a:defRPr/>
            </a:pPr>
            <a:endParaRPr lang="en-US" dirty="0"/>
          </a:p>
        </p:txBody>
      </p:sp>
      <p:sp>
        <p:nvSpPr>
          <p:cNvPr id="4" name="Slide Number Placeholder 5"/>
          <p:cNvSpPr>
            <a:spLocks noGrp="1"/>
          </p:cNvSpPr>
          <p:nvPr>
            <p:ph type="sldNum" sz="quarter" idx="12"/>
          </p:nvPr>
        </p:nvSpPr>
        <p:spPr/>
        <p:txBody>
          <a:bodyPr/>
          <a:lstStyle>
            <a:lvl1pPr>
              <a:defRPr/>
            </a:lvl1pPr>
          </a:lstStyle>
          <a:p>
            <a:pPr>
              <a:defRPr/>
            </a:pPr>
            <a:fld id="{7062707D-C39C-4FEB-9196-D7ECCA97D790}" type="slidenum">
              <a:rPr lang="en-US"/>
              <a:pPr>
                <a:defRPr/>
              </a:pPr>
              <a:t>‹#›</a:t>
            </a:fld>
            <a:endParaRPr lang="en-US" dirty="0"/>
          </a:p>
        </p:txBody>
      </p:sp>
    </p:spTree>
    <p:extLst>
      <p:ext uri="{BB962C8B-B14F-4D97-AF65-F5344CB8AC3E}">
        <p14:creationId xmlns:p14="http://schemas.microsoft.com/office/powerpoint/2010/main" val="374085305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4D6B5650-7388-4079-91B4-914E47DA9745}" type="datetime1">
              <a:rPr lang="en-US" smtClean="0"/>
              <a:t>6/6/2012</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dirty="0"/>
          </a:p>
        </p:txBody>
      </p:sp>
      <p:sp>
        <p:nvSpPr>
          <p:cNvPr id="7" name="Slide Number Placeholder 5"/>
          <p:cNvSpPr>
            <a:spLocks noGrp="1"/>
          </p:cNvSpPr>
          <p:nvPr>
            <p:ph type="sldNum" sz="quarter" idx="12"/>
          </p:nvPr>
        </p:nvSpPr>
        <p:spPr/>
        <p:txBody>
          <a:bodyPr/>
          <a:lstStyle>
            <a:lvl1pPr>
              <a:defRPr/>
            </a:lvl1pPr>
          </a:lstStyle>
          <a:p>
            <a:pPr>
              <a:defRPr/>
            </a:pPr>
            <a:fld id="{7E4DEFCA-A4E9-40D3-860C-2CAA9204A3E0}" type="slidenum">
              <a:rPr lang="en-US"/>
              <a:pPr>
                <a:defRPr/>
              </a:pPr>
              <a:t>‹#›</a:t>
            </a:fld>
            <a:endParaRPr lang="en-US" dirty="0"/>
          </a:p>
        </p:txBody>
      </p:sp>
    </p:spTree>
    <p:extLst>
      <p:ext uri="{BB962C8B-B14F-4D97-AF65-F5344CB8AC3E}">
        <p14:creationId xmlns:p14="http://schemas.microsoft.com/office/powerpoint/2010/main" val="184556326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28FA8FA9-DAA3-49A5-90BE-5E06995BF950}" type="datetime1">
              <a:rPr lang="en-US" smtClean="0"/>
              <a:t>6/6/2012</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dirty="0"/>
          </a:p>
        </p:txBody>
      </p:sp>
      <p:sp>
        <p:nvSpPr>
          <p:cNvPr id="7" name="Slide Number Placeholder 5"/>
          <p:cNvSpPr>
            <a:spLocks noGrp="1"/>
          </p:cNvSpPr>
          <p:nvPr>
            <p:ph type="sldNum" sz="quarter" idx="12"/>
          </p:nvPr>
        </p:nvSpPr>
        <p:spPr/>
        <p:txBody>
          <a:bodyPr/>
          <a:lstStyle>
            <a:lvl1pPr>
              <a:defRPr/>
            </a:lvl1pPr>
          </a:lstStyle>
          <a:p>
            <a:pPr>
              <a:defRPr/>
            </a:pPr>
            <a:fld id="{CECF8912-4F67-4127-BC02-E90725F6A610}" type="slidenum">
              <a:rPr lang="en-US"/>
              <a:pPr>
                <a:defRPr/>
              </a:pPr>
              <a:t>‹#›</a:t>
            </a:fld>
            <a:endParaRPr lang="en-US" dirty="0"/>
          </a:p>
        </p:txBody>
      </p:sp>
    </p:spTree>
    <p:extLst>
      <p:ext uri="{BB962C8B-B14F-4D97-AF65-F5344CB8AC3E}">
        <p14:creationId xmlns:p14="http://schemas.microsoft.com/office/powerpoint/2010/main" val="420949434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smtClean="0"/>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cs typeface="+mn-cs"/>
              </a:defRPr>
            </a:lvl1pPr>
          </a:lstStyle>
          <a:p>
            <a:pPr>
              <a:defRPr/>
            </a:pPr>
            <a:fld id="{46FA9FED-BE45-4477-99D5-70A29240E016}" type="datetime1">
              <a:rPr lang="en-US" smtClean="0"/>
              <a:t>6/6/2012</a:t>
            </a:fld>
            <a:endParaRPr lang="en-US" dirty="0"/>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smtClean="0">
                <a:solidFill>
                  <a:schemeClr val="tx1">
                    <a:tint val="75000"/>
                  </a:schemeClr>
                </a:solidFill>
                <a:latin typeface="+mn-lt"/>
                <a:cs typeface="+mn-cs"/>
              </a:defRPr>
            </a:lvl1pPr>
          </a:lstStyle>
          <a:p>
            <a:pPr>
              <a:defRPr/>
            </a:pPr>
            <a:endParaRPr lang="en-US" dirty="0"/>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fontAlgn="auto">
              <a:spcBef>
                <a:spcPts val="0"/>
              </a:spcBef>
              <a:spcAft>
                <a:spcPts val="0"/>
              </a:spcAft>
              <a:defRPr sz="1200" smtClean="0">
                <a:solidFill>
                  <a:schemeClr val="tx1">
                    <a:tint val="75000"/>
                  </a:schemeClr>
                </a:solidFill>
                <a:latin typeface="+mn-lt"/>
                <a:cs typeface="+mn-cs"/>
              </a:defRPr>
            </a:lvl1pPr>
          </a:lstStyle>
          <a:p>
            <a:pPr>
              <a:defRPr/>
            </a:pPr>
            <a:fld id="{1EF6CE21-A9A3-4139-A849-955143DB793C}" type="slidenum">
              <a:rPr lang="en-US"/>
              <a:pPr>
                <a:defRPr/>
              </a:pPr>
              <a:t>‹#›</a:t>
            </a:fld>
            <a:endParaRPr lang="en-US" dirty="0"/>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iming>
    <p:tnLst>
      <p:par>
        <p:cTn id="1" dur="indefinite" restart="never" nodeType="tmRoot"/>
      </p:par>
    </p:tnLst>
  </p:timing>
  <p:hf hdr="0" ftr="0" dt="0"/>
  <p:txStyles>
    <p:titleStyle>
      <a:lvl1pPr algn="l" rtl="0" fontAlgn="base">
        <a:spcBef>
          <a:spcPct val="0"/>
        </a:spcBef>
        <a:spcAft>
          <a:spcPct val="0"/>
        </a:spcAft>
        <a:defRPr sz="4400" b="1" kern="1200">
          <a:solidFill>
            <a:schemeClr val="tx1"/>
          </a:solidFill>
          <a:latin typeface="+mj-lt"/>
          <a:ea typeface="+mj-ea"/>
          <a:cs typeface="+mj-cs"/>
        </a:defRPr>
      </a:lvl1pPr>
      <a:lvl2pPr algn="ctr" rtl="0" fontAlgn="base">
        <a:spcBef>
          <a:spcPct val="0"/>
        </a:spcBef>
        <a:spcAft>
          <a:spcPct val="0"/>
        </a:spcAft>
        <a:defRPr sz="4400" b="1">
          <a:solidFill>
            <a:schemeClr val="tx1"/>
          </a:solidFill>
          <a:latin typeface="Calibri" pitchFamily="34" charset="0"/>
        </a:defRPr>
      </a:lvl2pPr>
      <a:lvl3pPr algn="ctr" rtl="0" fontAlgn="base">
        <a:spcBef>
          <a:spcPct val="0"/>
        </a:spcBef>
        <a:spcAft>
          <a:spcPct val="0"/>
        </a:spcAft>
        <a:defRPr sz="4400" b="1">
          <a:solidFill>
            <a:schemeClr val="tx1"/>
          </a:solidFill>
          <a:latin typeface="Calibri" pitchFamily="34" charset="0"/>
        </a:defRPr>
      </a:lvl3pPr>
      <a:lvl4pPr algn="ctr" rtl="0" fontAlgn="base">
        <a:spcBef>
          <a:spcPct val="0"/>
        </a:spcBef>
        <a:spcAft>
          <a:spcPct val="0"/>
        </a:spcAft>
        <a:defRPr sz="4400" b="1">
          <a:solidFill>
            <a:schemeClr val="tx1"/>
          </a:solidFill>
          <a:latin typeface="Calibri" pitchFamily="34" charset="0"/>
        </a:defRPr>
      </a:lvl4pPr>
      <a:lvl5pPr algn="ctr" rtl="0" fontAlgn="base">
        <a:spcBef>
          <a:spcPct val="0"/>
        </a:spcBef>
        <a:spcAft>
          <a:spcPct val="0"/>
        </a:spcAft>
        <a:defRPr sz="4400" b="1">
          <a:solidFill>
            <a:schemeClr val="tx1"/>
          </a:solidFill>
          <a:latin typeface="Calibri" pitchFamily="34" charset="0"/>
        </a:defRPr>
      </a:lvl5pPr>
      <a:lvl6pPr marL="457200" algn="ctr" rtl="0" fontAlgn="base">
        <a:spcBef>
          <a:spcPct val="0"/>
        </a:spcBef>
        <a:spcAft>
          <a:spcPct val="0"/>
        </a:spcAft>
        <a:defRPr sz="4400" b="1">
          <a:solidFill>
            <a:schemeClr val="tx1"/>
          </a:solidFill>
          <a:latin typeface="Calibri" pitchFamily="34" charset="0"/>
        </a:defRPr>
      </a:lvl6pPr>
      <a:lvl7pPr marL="914400" algn="ctr" rtl="0" fontAlgn="base">
        <a:spcBef>
          <a:spcPct val="0"/>
        </a:spcBef>
        <a:spcAft>
          <a:spcPct val="0"/>
        </a:spcAft>
        <a:defRPr sz="4400" b="1">
          <a:solidFill>
            <a:schemeClr val="tx1"/>
          </a:solidFill>
          <a:latin typeface="Calibri" pitchFamily="34" charset="0"/>
        </a:defRPr>
      </a:lvl7pPr>
      <a:lvl8pPr marL="1371600" algn="ctr" rtl="0" fontAlgn="base">
        <a:spcBef>
          <a:spcPct val="0"/>
        </a:spcBef>
        <a:spcAft>
          <a:spcPct val="0"/>
        </a:spcAft>
        <a:defRPr sz="4400" b="1">
          <a:solidFill>
            <a:schemeClr val="tx1"/>
          </a:solidFill>
          <a:latin typeface="Calibri" pitchFamily="34" charset="0"/>
        </a:defRPr>
      </a:lvl8pPr>
      <a:lvl9pPr marL="1828800" algn="ctr" rtl="0" fontAlgn="base">
        <a:spcBef>
          <a:spcPct val="0"/>
        </a:spcBef>
        <a:spcAft>
          <a:spcPct val="0"/>
        </a:spcAft>
        <a:defRPr sz="4400" b="1">
          <a:solidFill>
            <a:schemeClr val="tx1"/>
          </a:solidFill>
          <a:latin typeface="Calibri" pitchFamily="34" charset="0"/>
        </a:defRPr>
      </a:lvl9pPr>
    </p:titleStyle>
    <p:bodyStyle>
      <a:lvl1pPr marL="342900" indent="-342900" algn="l" rtl="0" fontAlgn="base">
        <a:spcBef>
          <a:spcPct val="20000"/>
        </a:spcBef>
        <a:spcAft>
          <a:spcPct val="0"/>
        </a:spcAft>
        <a:buFont typeface="Arial" charset="0"/>
        <a:buChar char="•"/>
        <a:defRPr sz="3200" kern="1200">
          <a:solidFill>
            <a:schemeClr val="accent1"/>
          </a:solidFill>
          <a:latin typeface="+mn-lt"/>
          <a:ea typeface="+mn-ea"/>
          <a:cs typeface="+mn-cs"/>
        </a:defRPr>
      </a:lvl1pPr>
      <a:lvl2pPr marL="742950" indent="-285750" algn="l" rtl="0" fontAlgn="base">
        <a:spcBef>
          <a:spcPct val="20000"/>
        </a:spcBef>
        <a:spcAft>
          <a:spcPct val="0"/>
        </a:spcAft>
        <a:buFont typeface="Arial" charset="0"/>
        <a:buChar char="–"/>
        <a:defRPr sz="2800" kern="1200">
          <a:solidFill>
            <a:srgbClr val="5B5FB1"/>
          </a:solidFill>
          <a:latin typeface="+mn-lt"/>
          <a:ea typeface="+mn-ea"/>
          <a:cs typeface="+mn-cs"/>
        </a:defRPr>
      </a:lvl2pPr>
      <a:lvl3pPr marL="1143000" indent="-228600" algn="l" rtl="0" fontAlgn="base">
        <a:spcBef>
          <a:spcPct val="20000"/>
        </a:spcBef>
        <a:spcAft>
          <a:spcPct val="0"/>
        </a:spcAft>
        <a:buFont typeface="Arial" charset="0"/>
        <a:buChar char="•"/>
        <a:defRPr sz="2400" kern="1200">
          <a:solidFill>
            <a:srgbClr val="5B5FB1"/>
          </a:solidFill>
          <a:latin typeface="+mn-lt"/>
          <a:ea typeface="+mn-ea"/>
          <a:cs typeface="+mn-cs"/>
        </a:defRPr>
      </a:lvl3pPr>
      <a:lvl4pPr marL="1600200" indent="-228600" algn="l" rtl="0" fontAlgn="base">
        <a:spcBef>
          <a:spcPct val="20000"/>
        </a:spcBef>
        <a:spcAft>
          <a:spcPct val="0"/>
        </a:spcAft>
        <a:buFont typeface="Arial" charset="0"/>
        <a:buChar char="–"/>
        <a:defRPr sz="2000" kern="1200">
          <a:solidFill>
            <a:srgbClr val="5767B4"/>
          </a:solidFill>
          <a:latin typeface="+mn-lt"/>
          <a:ea typeface="+mn-ea"/>
          <a:cs typeface="+mn-cs"/>
        </a:defRPr>
      </a:lvl4pPr>
      <a:lvl5pPr marL="2057400" indent="-228600" algn="l" rtl="0" fontAlgn="base">
        <a:spcBef>
          <a:spcPct val="20000"/>
        </a:spcBef>
        <a:spcAft>
          <a:spcPct val="0"/>
        </a:spcAft>
        <a:buFont typeface="Arial" charset="0"/>
        <a:buChar char="»"/>
        <a:defRPr sz="2000" kern="1200">
          <a:solidFill>
            <a:srgbClr val="527ABA"/>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8" Type="http://schemas.openxmlformats.org/officeDocument/2006/relationships/image" Target="../media/image17.emf"/><Relationship Id="rId3" Type="http://schemas.openxmlformats.org/officeDocument/2006/relationships/image" Target="../media/image13.emf"/><Relationship Id="rId7" Type="http://schemas.openxmlformats.org/officeDocument/2006/relationships/image" Target="../media/image16.emf"/><Relationship Id="rId2" Type="http://schemas.openxmlformats.org/officeDocument/2006/relationships/notesSlide" Target="../notesSlides/notesSlide23.xml"/><Relationship Id="rId1" Type="http://schemas.openxmlformats.org/officeDocument/2006/relationships/slideLayout" Target="../slideLayouts/slideLayout2.xml"/><Relationship Id="rId6" Type="http://schemas.microsoft.com/office/2007/relationships/hdphoto" Target="../media/hdphoto1.wdp"/><Relationship Id="rId5" Type="http://schemas.openxmlformats.org/officeDocument/2006/relationships/image" Target="../media/image15.png"/><Relationship Id="rId10" Type="http://schemas.openxmlformats.org/officeDocument/2006/relationships/image" Target="../media/image19.emf"/><Relationship Id="rId4" Type="http://schemas.openxmlformats.org/officeDocument/2006/relationships/image" Target="../media/image14.png"/><Relationship Id="rId9" Type="http://schemas.openxmlformats.org/officeDocument/2006/relationships/image" Target="../media/image18.png"/></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4.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26.xml"/><Relationship Id="rId1" Type="http://schemas.openxmlformats.org/officeDocument/2006/relationships/slideLayout" Target="../slideLayouts/slideLayout4.xml"/></Relationships>
</file>

<file path=ppt/slides/_rels/slide27.xml.rels><?xml version="1.0" encoding="UTF-8" standalone="yes"?>
<Relationships xmlns="http://schemas.openxmlformats.org/package/2006/relationships"><Relationship Id="rId3" Type="http://schemas.openxmlformats.org/officeDocument/2006/relationships/image" Target="../media/image21.emf"/><Relationship Id="rId2" Type="http://schemas.openxmlformats.org/officeDocument/2006/relationships/notesSlide" Target="../notesSlides/notesSlide27.xml"/><Relationship Id="rId1" Type="http://schemas.openxmlformats.org/officeDocument/2006/relationships/slideLayout" Target="../slideLayouts/slideLayout4.xml"/><Relationship Id="rId4" Type="http://schemas.openxmlformats.org/officeDocument/2006/relationships/image" Target="../media/image22.png"/></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4.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8" Type="http://schemas.openxmlformats.org/officeDocument/2006/relationships/image" Target="../media/image29.wmf"/><Relationship Id="rId3" Type="http://schemas.openxmlformats.org/officeDocument/2006/relationships/image" Target="../media/image24.png"/><Relationship Id="rId7" Type="http://schemas.openxmlformats.org/officeDocument/2006/relationships/image" Target="../media/image28.wmf"/><Relationship Id="rId2" Type="http://schemas.openxmlformats.org/officeDocument/2006/relationships/notesSlide" Target="../notesSlides/notesSlide31.xml"/><Relationship Id="rId1" Type="http://schemas.openxmlformats.org/officeDocument/2006/relationships/slideLayout" Target="../slideLayouts/slideLayout2.xml"/><Relationship Id="rId6" Type="http://schemas.openxmlformats.org/officeDocument/2006/relationships/image" Target="../media/image27.wmf"/><Relationship Id="rId5" Type="http://schemas.openxmlformats.org/officeDocument/2006/relationships/image" Target="../media/image26.png"/><Relationship Id="rId10" Type="http://schemas.openxmlformats.org/officeDocument/2006/relationships/image" Target="../media/image31.wmf"/><Relationship Id="rId4" Type="http://schemas.openxmlformats.org/officeDocument/2006/relationships/image" Target="../media/image25.wmf"/><Relationship Id="rId9" Type="http://schemas.openxmlformats.org/officeDocument/2006/relationships/image" Target="../media/image30.wmf"/></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34.xml"/><Relationship Id="rId1" Type="http://schemas.openxmlformats.org/officeDocument/2006/relationships/slideLayout" Target="../slideLayouts/slideLayout2.xml"/><Relationship Id="rId4" Type="http://schemas.openxmlformats.org/officeDocument/2006/relationships/image" Target="../media/image33.png"/></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8" Type="http://schemas.openxmlformats.org/officeDocument/2006/relationships/image" Target="../media/image39.wmf"/><Relationship Id="rId3" Type="http://schemas.openxmlformats.org/officeDocument/2006/relationships/image" Target="../media/image34.wmf"/><Relationship Id="rId7" Type="http://schemas.openxmlformats.org/officeDocument/2006/relationships/image" Target="../media/image38.png"/><Relationship Id="rId2" Type="http://schemas.openxmlformats.org/officeDocument/2006/relationships/notesSlide" Target="../notesSlides/notesSlide36.xml"/><Relationship Id="rId1" Type="http://schemas.openxmlformats.org/officeDocument/2006/relationships/slideLayout" Target="../slideLayouts/slideLayout2.xml"/><Relationship Id="rId6" Type="http://schemas.openxmlformats.org/officeDocument/2006/relationships/image" Target="../media/image37.wmf"/><Relationship Id="rId5" Type="http://schemas.openxmlformats.org/officeDocument/2006/relationships/image" Target="../media/image36.png"/><Relationship Id="rId4" Type="http://schemas.openxmlformats.org/officeDocument/2006/relationships/image" Target="../media/image35.wmf"/><Relationship Id="rId9" Type="http://schemas.openxmlformats.org/officeDocument/2006/relationships/image" Target="../media/image40.wmf"/></Relationships>
</file>

<file path=ppt/slides/_rels/slide37.xml.rels><?xml version="1.0" encoding="UTF-8" standalone="yes"?>
<Relationships xmlns="http://schemas.openxmlformats.org/package/2006/relationships"><Relationship Id="rId3" Type="http://schemas.openxmlformats.org/officeDocument/2006/relationships/image" Target="../media/image41.wmf"/><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3" Type="http://schemas.openxmlformats.org/officeDocument/2006/relationships/image" Target="../media/image42.wmf"/><Relationship Id="rId2" Type="http://schemas.openxmlformats.org/officeDocument/2006/relationships/notesSlide" Target="../notesSlides/notesSlide38.xml"/><Relationship Id="rId1" Type="http://schemas.openxmlformats.org/officeDocument/2006/relationships/slideLayout" Target="../slideLayouts/slideLayout4.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3" Type="http://schemas.openxmlformats.org/officeDocument/2006/relationships/image" Target="../media/image43.emf"/><Relationship Id="rId2" Type="http://schemas.openxmlformats.org/officeDocument/2006/relationships/notesSlide" Target="../notesSlides/notesSlide40.xml"/><Relationship Id="rId1" Type="http://schemas.openxmlformats.org/officeDocument/2006/relationships/slideLayout" Target="../slideLayouts/slideLayout2.xml"/><Relationship Id="rId5" Type="http://schemas.openxmlformats.org/officeDocument/2006/relationships/image" Target="../media/image21.emf"/><Relationship Id="rId4" Type="http://schemas.openxmlformats.org/officeDocument/2006/relationships/image" Target="../media/image44.emf"/></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4.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4.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4.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3" Type="http://schemas.openxmlformats.org/officeDocument/2006/relationships/image" Target="../media/image45.emf"/><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4.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4.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4.xml"/></Relationships>
</file>

<file path=ppt/slides/_rels/slide51.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51.xml"/><Relationship Id="rId1" Type="http://schemas.openxmlformats.org/officeDocument/2006/relationships/slideLayout" Target="../slideLayouts/slideLayout4.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4.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4.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4.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4.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4.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8" Type="http://schemas.openxmlformats.org/officeDocument/2006/relationships/image" Target="../media/image6.emf"/><Relationship Id="rId3" Type="http://schemas.openxmlformats.org/officeDocument/2006/relationships/image" Target="../media/image1.emf"/><Relationship Id="rId7" Type="http://schemas.openxmlformats.org/officeDocument/2006/relationships/image" Target="../media/image5.emf"/><Relationship Id="rId12" Type="http://schemas.openxmlformats.org/officeDocument/2006/relationships/image" Target="../media/image10.emf"/><Relationship Id="rId2" Type="http://schemas.openxmlformats.org/officeDocument/2006/relationships/notesSlide" Target="../notesSlides/notesSlide6.xml"/><Relationship Id="rId1" Type="http://schemas.openxmlformats.org/officeDocument/2006/relationships/slideLayout" Target="../slideLayouts/slideLayout2.xml"/><Relationship Id="rId6" Type="http://schemas.openxmlformats.org/officeDocument/2006/relationships/image" Target="../media/image4.emf"/><Relationship Id="rId11" Type="http://schemas.openxmlformats.org/officeDocument/2006/relationships/image" Target="../media/image9.emf"/><Relationship Id="rId5" Type="http://schemas.openxmlformats.org/officeDocument/2006/relationships/image" Target="../media/image3.emf"/><Relationship Id="rId10" Type="http://schemas.openxmlformats.org/officeDocument/2006/relationships/image" Target="../media/image8.emf"/><Relationship Id="rId4" Type="http://schemas.openxmlformats.org/officeDocument/2006/relationships/image" Target="../media/image2.emf"/><Relationship Id="rId9" Type="http://schemas.openxmlformats.org/officeDocument/2006/relationships/image" Target="../media/image7.emf"/></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4.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notesSlide" Target="../notesSlides/notesSlide7.xml"/><Relationship Id="rId1" Type="http://schemas.openxmlformats.org/officeDocument/2006/relationships/slideLayout" Target="../slideLayouts/slideLayout2.xml"/><Relationship Id="rId4" Type="http://schemas.openxmlformats.org/officeDocument/2006/relationships/image" Target="../media/image12.emf"/></Relationships>
</file>

<file path=ppt/slides/_rels/slide8.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notesSlide" Target="../notesSlides/notesSlide8.xml"/><Relationship Id="rId1" Type="http://schemas.openxmlformats.org/officeDocument/2006/relationships/slideLayout" Target="../slideLayouts/slideLayout2.xml"/><Relationship Id="rId4" Type="http://schemas.openxmlformats.org/officeDocument/2006/relationships/image" Target="../media/image12.emf"/></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3" name="Parallelogram 1402"/>
          <p:cNvSpPr/>
          <p:nvPr/>
        </p:nvSpPr>
        <p:spPr>
          <a:xfrm>
            <a:off x="4948237" y="2702667"/>
            <a:ext cx="4114800" cy="1564533"/>
          </a:xfrm>
          <a:prstGeom prst="ellipse">
            <a:avLst/>
          </a:prstGeom>
          <a:pattFill prst="dashUpDiag">
            <a:fgClr>
              <a:srgbClr val="008000"/>
            </a:fgClr>
            <a:bgClr>
              <a:srgbClr val="009900"/>
            </a:bgClr>
          </a:patt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ctrTitle"/>
          </p:nvPr>
        </p:nvSpPr>
        <p:spPr>
          <a:xfrm>
            <a:off x="685800" y="609600"/>
            <a:ext cx="7772400" cy="838199"/>
          </a:xfrm>
        </p:spPr>
        <p:txBody>
          <a:bodyPr rtlCol="0">
            <a:normAutofit/>
          </a:bodyPr>
          <a:lstStyle/>
          <a:p>
            <a:pPr fontAlgn="auto">
              <a:spcAft>
                <a:spcPts val="0"/>
              </a:spcAft>
              <a:defRPr/>
            </a:pPr>
            <a:r>
              <a:rPr lang="en-US" sz="4800" dirty="0" smtClean="0"/>
              <a:t>Healthy Homes </a:t>
            </a:r>
            <a:r>
              <a:rPr lang="en-US" sz="4800" dirty="0" smtClean="0">
                <a:solidFill>
                  <a:schemeClr val="accent2"/>
                </a:solidFill>
              </a:rPr>
              <a:t>/ </a:t>
            </a:r>
            <a:r>
              <a:rPr lang="en-US" sz="4800" dirty="0" smtClean="0"/>
              <a:t>Healthy Kids</a:t>
            </a:r>
          </a:p>
        </p:txBody>
      </p:sp>
      <p:sp>
        <p:nvSpPr>
          <p:cNvPr id="3" name="Subtitle 2"/>
          <p:cNvSpPr>
            <a:spLocks noGrp="1"/>
          </p:cNvSpPr>
          <p:nvPr>
            <p:ph type="subTitle" idx="1"/>
          </p:nvPr>
        </p:nvSpPr>
        <p:spPr>
          <a:xfrm>
            <a:off x="723849" y="1676401"/>
            <a:ext cx="5171331" cy="1474788"/>
          </a:xfrm>
        </p:spPr>
        <p:txBody>
          <a:bodyPr rtlCol="0">
            <a:normAutofit/>
          </a:bodyPr>
          <a:lstStyle/>
          <a:p>
            <a:pPr algn="l" fontAlgn="auto">
              <a:spcBef>
                <a:spcPts val="600"/>
              </a:spcBef>
              <a:spcAft>
                <a:spcPts val="0"/>
              </a:spcAft>
              <a:buFont typeface="Arial" pitchFamily="34" charset="0"/>
              <a:buNone/>
              <a:defRPr/>
            </a:pPr>
            <a:r>
              <a:rPr lang="en-US" sz="2800" b="0" dirty="0" smtClean="0">
                <a:solidFill>
                  <a:schemeClr val="accent1">
                    <a:lumMod val="75000"/>
                  </a:schemeClr>
                </a:solidFill>
              </a:rPr>
              <a:t>A train-the-trainer curriculum for Head Start and Early Head Start staff and families</a:t>
            </a:r>
          </a:p>
        </p:txBody>
      </p:sp>
      <p:sp>
        <p:nvSpPr>
          <p:cNvPr id="4" name="Subtitle 2"/>
          <p:cNvSpPr txBox="1">
            <a:spLocks/>
          </p:cNvSpPr>
          <p:nvPr/>
        </p:nvSpPr>
        <p:spPr>
          <a:xfrm>
            <a:off x="1219200" y="5695636"/>
            <a:ext cx="6705600" cy="1015663"/>
          </a:xfrm>
          <a:prstGeom prst="rect">
            <a:avLst/>
          </a:prstGeom>
        </p:spPr>
        <p:txBody>
          <a:bodyPr>
            <a:sp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pPr fontAlgn="auto">
              <a:spcAft>
                <a:spcPts val="0"/>
              </a:spcAft>
              <a:defRPr/>
            </a:pPr>
            <a:r>
              <a:rPr lang="en-US" sz="2000" dirty="0" smtClean="0">
                <a:solidFill>
                  <a:schemeClr val="accent6">
                    <a:lumMod val="50000"/>
                  </a:schemeClr>
                </a:solidFill>
              </a:rPr>
              <a:t>Developed by the Healthy Environments for Children Initiative Department of Extension, University of Connecticut </a:t>
            </a:r>
            <a:br>
              <a:rPr lang="en-US" sz="2000" dirty="0" smtClean="0">
                <a:solidFill>
                  <a:schemeClr val="accent6">
                    <a:lumMod val="50000"/>
                  </a:schemeClr>
                </a:solidFill>
              </a:rPr>
            </a:br>
            <a:r>
              <a:rPr lang="en-US" sz="2000" dirty="0" smtClean="0">
                <a:solidFill>
                  <a:schemeClr val="accent6">
                    <a:lumMod val="50000"/>
                  </a:schemeClr>
                </a:solidFill>
              </a:rPr>
              <a:t>in partnership with the LAMPP Project and EASTCONN</a:t>
            </a:r>
          </a:p>
        </p:txBody>
      </p:sp>
      <p:grpSp>
        <p:nvGrpSpPr>
          <p:cNvPr id="5" name="Group 6"/>
          <p:cNvGrpSpPr>
            <a:grpSpLocks noChangeAspect="1"/>
          </p:cNvGrpSpPr>
          <p:nvPr/>
        </p:nvGrpSpPr>
        <p:grpSpPr bwMode="auto">
          <a:xfrm>
            <a:off x="6324600" y="1828800"/>
            <a:ext cx="1860928" cy="1886240"/>
            <a:chOff x="2159" y="1558"/>
            <a:chExt cx="1838" cy="1863"/>
          </a:xfrm>
        </p:grpSpPr>
        <p:sp>
          <p:nvSpPr>
            <p:cNvPr id="6" name="Freeform 10"/>
            <p:cNvSpPr>
              <a:spLocks/>
            </p:cNvSpPr>
            <p:nvPr/>
          </p:nvSpPr>
          <p:spPr bwMode="auto">
            <a:xfrm>
              <a:off x="2359" y="1712"/>
              <a:ext cx="192" cy="326"/>
            </a:xfrm>
            <a:custGeom>
              <a:avLst/>
              <a:gdLst>
                <a:gd name="T0" fmla="*/ 70 w 192"/>
                <a:gd name="T1" fmla="*/ 326 h 326"/>
                <a:gd name="T2" fmla="*/ 0 w 192"/>
                <a:gd name="T3" fmla="*/ 84 h 326"/>
                <a:gd name="T4" fmla="*/ 133 w 192"/>
                <a:gd name="T5" fmla="*/ 0 h 326"/>
                <a:gd name="T6" fmla="*/ 192 w 192"/>
                <a:gd name="T7" fmla="*/ 214 h 326"/>
                <a:gd name="T8" fmla="*/ 70 w 192"/>
                <a:gd name="T9" fmla="*/ 326 h 3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2" h="326">
                  <a:moveTo>
                    <a:pt x="70" y="326"/>
                  </a:moveTo>
                  <a:lnTo>
                    <a:pt x="0" y="84"/>
                  </a:lnTo>
                  <a:lnTo>
                    <a:pt x="133" y="0"/>
                  </a:lnTo>
                  <a:lnTo>
                    <a:pt x="192" y="214"/>
                  </a:lnTo>
                  <a:lnTo>
                    <a:pt x="70" y="326"/>
                  </a:lnTo>
                  <a:close/>
                </a:path>
              </a:pathLst>
            </a:custGeom>
            <a:solidFill>
              <a:srgbClr val="892D23"/>
            </a:solidFill>
            <a:ln w="9525">
              <a:solidFill>
                <a:srgbClr val="000000"/>
              </a:solidFill>
              <a:round/>
              <a:headEnd/>
              <a:tailEnd/>
            </a:ln>
            <a:extLst/>
          </p:spPr>
          <p:txBody>
            <a:bodyPr/>
            <a:lstStyle/>
            <a:p>
              <a:endParaRPr lang="en-US" dirty="0"/>
            </a:p>
          </p:txBody>
        </p:sp>
        <p:sp>
          <p:nvSpPr>
            <p:cNvPr id="7" name="Freeform 11"/>
            <p:cNvSpPr>
              <a:spLocks/>
            </p:cNvSpPr>
            <p:nvPr/>
          </p:nvSpPr>
          <p:spPr bwMode="auto">
            <a:xfrm rot="695321">
              <a:off x="2296" y="1633"/>
              <a:ext cx="251" cy="251"/>
            </a:xfrm>
            <a:custGeom>
              <a:avLst/>
              <a:gdLst>
                <a:gd name="T0" fmla="*/ 0 w 251"/>
                <a:gd name="T1" fmla="*/ 149 h 251"/>
                <a:gd name="T2" fmla="*/ 51 w 251"/>
                <a:gd name="T3" fmla="*/ 251 h 251"/>
                <a:gd name="T4" fmla="*/ 251 w 251"/>
                <a:gd name="T5" fmla="*/ 112 h 251"/>
                <a:gd name="T6" fmla="*/ 223 w 251"/>
                <a:gd name="T7" fmla="*/ 0 h 251"/>
                <a:gd name="T8" fmla="*/ 0 w 251"/>
                <a:gd name="T9" fmla="*/ 149 h 25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1" h="251">
                  <a:moveTo>
                    <a:pt x="0" y="149"/>
                  </a:moveTo>
                  <a:lnTo>
                    <a:pt x="51" y="251"/>
                  </a:lnTo>
                  <a:lnTo>
                    <a:pt x="251" y="112"/>
                  </a:lnTo>
                  <a:lnTo>
                    <a:pt x="223" y="0"/>
                  </a:lnTo>
                  <a:lnTo>
                    <a:pt x="0" y="149"/>
                  </a:lnTo>
                  <a:close/>
                </a:path>
              </a:pathLst>
            </a:custGeom>
            <a:solidFill>
              <a:srgbClr val="892D23"/>
            </a:solidFill>
            <a:ln w="9525">
              <a:solidFill>
                <a:srgbClr val="000000"/>
              </a:solidFill>
              <a:round/>
              <a:headEnd/>
              <a:tailEnd/>
            </a:ln>
            <a:extLst/>
          </p:spPr>
          <p:txBody>
            <a:bodyPr/>
            <a:lstStyle/>
            <a:p>
              <a:endParaRPr lang="en-US" dirty="0"/>
            </a:p>
          </p:txBody>
        </p:sp>
        <p:sp>
          <p:nvSpPr>
            <p:cNvPr id="8" name="Freeform 12"/>
            <p:cNvSpPr>
              <a:spLocks/>
            </p:cNvSpPr>
            <p:nvPr/>
          </p:nvSpPr>
          <p:spPr bwMode="auto">
            <a:xfrm>
              <a:off x="2300" y="1619"/>
              <a:ext cx="1544" cy="1802"/>
            </a:xfrm>
            <a:custGeom>
              <a:avLst/>
              <a:gdLst>
                <a:gd name="T0" fmla="*/ 0 w 1544"/>
                <a:gd name="T1" fmla="*/ 684 h 1802"/>
                <a:gd name="T2" fmla="*/ 16 w 1544"/>
                <a:gd name="T3" fmla="*/ 1704 h 1802"/>
                <a:gd name="T4" fmla="*/ 1027 w 1544"/>
                <a:gd name="T5" fmla="*/ 1802 h 1802"/>
                <a:gd name="T6" fmla="*/ 1540 w 1544"/>
                <a:gd name="T7" fmla="*/ 1383 h 1802"/>
                <a:gd name="T8" fmla="*/ 1544 w 1544"/>
                <a:gd name="T9" fmla="*/ 545 h 1802"/>
                <a:gd name="T10" fmla="*/ 1203 w 1544"/>
                <a:gd name="T11" fmla="*/ 293 h 1802"/>
                <a:gd name="T12" fmla="*/ 831 w 1544"/>
                <a:gd name="T13" fmla="*/ 242 h 1802"/>
                <a:gd name="T14" fmla="*/ 745 w 1544"/>
                <a:gd name="T15" fmla="*/ 46 h 1802"/>
                <a:gd name="T16" fmla="*/ 517 w 1544"/>
                <a:gd name="T17" fmla="*/ 0 h 1802"/>
                <a:gd name="T18" fmla="*/ 0 w 1544"/>
                <a:gd name="T19" fmla="*/ 684 h 18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44" h="1802">
                  <a:moveTo>
                    <a:pt x="0" y="684"/>
                  </a:moveTo>
                  <a:lnTo>
                    <a:pt x="16" y="1704"/>
                  </a:lnTo>
                  <a:lnTo>
                    <a:pt x="1027" y="1802"/>
                  </a:lnTo>
                  <a:lnTo>
                    <a:pt x="1540" y="1383"/>
                  </a:lnTo>
                  <a:lnTo>
                    <a:pt x="1544" y="545"/>
                  </a:lnTo>
                  <a:lnTo>
                    <a:pt x="1203" y="293"/>
                  </a:lnTo>
                  <a:lnTo>
                    <a:pt x="831" y="242"/>
                  </a:lnTo>
                  <a:lnTo>
                    <a:pt x="745" y="46"/>
                  </a:lnTo>
                  <a:lnTo>
                    <a:pt x="517" y="0"/>
                  </a:lnTo>
                  <a:lnTo>
                    <a:pt x="0" y="684"/>
                  </a:lnTo>
                  <a:close/>
                </a:path>
              </a:pathLst>
            </a:custGeom>
            <a:solidFill>
              <a:schemeClr val="accent2"/>
            </a:solidFill>
            <a:ln w="28575">
              <a:solidFill>
                <a:srgbClr val="000000"/>
              </a:solidFill>
              <a:round/>
              <a:headEnd/>
              <a:tailEnd/>
            </a:ln>
            <a:extLst/>
          </p:spPr>
          <p:txBody>
            <a:bodyPr/>
            <a:lstStyle/>
            <a:p>
              <a:endParaRPr lang="en-US" dirty="0"/>
            </a:p>
          </p:txBody>
        </p:sp>
        <p:sp>
          <p:nvSpPr>
            <p:cNvPr id="9" name="Freeform 13"/>
            <p:cNvSpPr>
              <a:spLocks/>
            </p:cNvSpPr>
            <p:nvPr/>
          </p:nvSpPr>
          <p:spPr bwMode="auto">
            <a:xfrm>
              <a:off x="3323" y="2248"/>
              <a:ext cx="529" cy="1168"/>
            </a:xfrm>
            <a:custGeom>
              <a:avLst/>
              <a:gdLst>
                <a:gd name="T0" fmla="*/ 0 w 529"/>
                <a:gd name="T1" fmla="*/ 46 h 1168"/>
                <a:gd name="T2" fmla="*/ 0 w 529"/>
                <a:gd name="T3" fmla="*/ 1168 h 1168"/>
                <a:gd name="T4" fmla="*/ 517 w 529"/>
                <a:gd name="T5" fmla="*/ 852 h 1168"/>
                <a:gd name="T6" fmla="*/ 529 w 529"/>
                <a:gd name="T7" fmla="*/ 0 h 1168"/>
                <a:gd name="T8" fmla="*/ 0 w 529"/>
                <a:gd name="T9" fmla="*/ 46 h 1168"/>
              </a:gdLst>
              <a:ahLst/>
              <a:cxnLst>
                <a:cxn ang="0">
                  <a:pos x="T0" y="T1"/>
                </a:cxn>
                <a:cxn ang="0">
                  <a:pos x="T2" y="T3"/>
                </a:cxn>
                <a:cxn ang="0">
                  <a:pos x="T4" y="T5"/>
                </a:cxn>
                <a:cxn ang="0">
                  <a:pos x="T6" y="T7"/>
                </a:cxn>
                <a:cxn ang="0">
                  <a:pos x="T8" y="T9"/>
                </a:cxn>
              </a:cxnLst>
              <a:rect l="0" t="0" r="r" b="b"/>
              <a:pathLst>
                <a:path w="529" h="1168">
                  <a:moveTo>
                    <a:pt x="0" y="46"/>
                  </a:moveTo>
                  <a:lnTo>
                    <a:pt x="0" y="1168"/>
                  </a:lnTo>
                  <a:lnTo>
                    <a:pt x="517" y="852"/>
                  </a:lnTo>
                  <a:lnTo>
                    <a:pt x="529" y="0"/>
                  </a:lnTo>
                  <a:lnTo>
                    <a:pt x="0" y="46"/>
                  </a:lnTo>
                  <a:close/>
                </a:path>
              </a:pathLst>
            </a:custGeom>
            <a:solidFill>
              <a:schemeClr val="accent6"/>
            </a:solidFill>
            <a:ln w="28575">
              <a:solidFill>
                <a:srgbClr val="000000"/>
              </a:solidFill>
              <a:round/>
              <a:headEnd/>
              <a:tailEnd/>
            </a:ln>
            <a:extLst/>
          </p:spPr>
          <p:txBody>
            <a:bodyPr/>
            <a:lstStyle/>
            <a:p>
              <a:pPr fontAlgn="auto">
                <a:spcBef>
                  <a:spcPts val="0"/>
                </a:spcBef>
                <a:spcAft>
                  <a:spcPts val="0"/>
                </a:spcAft>
                <a:defRPr/>
              </a:pPr>
              <a:endParaRPr lang="en-US" dirty="0">
                <a:latin typeface="+mn-lt"/>
                <a:cs typeface="+mn-cs"/>
              </a:endParaRPr>
            </a:p>
          </p:txBody>
        </p:sp>
        <p:sp>
          <p:nvSpPr>
            <p:cNvPr id="10" name="Freeform 14"/>
            <p:cNvSpPr>
              <a:spLocks/>
            </p:cNvSpPr>
            <p:nvPr/>
          </p:nvSpPr>
          <p:spPr bwMode="auto">
            <a:xfrm>
              <a:off x="2774" y="1558"/>
              <a:ext cx="1223" cy="946"/>
            </a:xfrm>
            <a:custGeom>
              <a:avLst/>
              <a:gdLst>
                <a:gd name="T0" fmla="*/ 1223 w 1223"/>
                <a:gd name="T1" fmla="*/ 713 h 946"/>
                <a:gd name="T2" fmla="*/ 596 w 1223"/>
                <a:gd name="T3" fmla="*/ 946 h 946"/>
                <a:gd name="T4" fmla="*/ 0 w 1223"/>
                <a:gd name="T5" fmla="*/ 47 h 946"/>
                <a:gd name="T6" fmla="*/ 768 w 1223"/>
                <a:gd name="T7" fmla="*/ 0 h 946"/>
                <a:gd name="T8" fmla="*/ 1223 w 1223"/>
                <a:gd name="T9" fmla="*/ 713 h 9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23" h="946">
                  <a:moveTo>
                    <a:pt x="1223" y="713"/>
                  </a:moveTo>
                  <a:lnTo>
                    <a:pt x="596" y="946"/>
                  </a:lnTo>
                  <a:lnTo>
                    <a:pt x="0" y="47"/>
                  </a:lnTo>
                  <a:lnTo>
                    <a:pt x="768" y="0"/>
                  </a:lnTo>
                  <a:lnTo>
                    <a:pt x="1223" y="7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1" name="Freeform 15"/>
            <p:cNvSpPr>
              <a:spLocks/>
            </p:cNvSpPr>
            <p:nvPr/>
          </p:nvSpPr>
          <p:spPr bwMode="auto">
            <a:xfrm>
              <a:off x="2159" y="1591"/>
              <a:ext cx="725" cy="824"/>
            </a:xfrm>
            <a:custGeom>
              <a:avLst/>
              <a:gdLst>
                <a:gd name="T0" fmla="*/ 725 w 725"/>
                <a:gd name="T1" fmla="*/ 60 h 824"/>
                <a:gd name="T2" fmla="*/ 631 w 725"/>
                <a:gd name="T3" fmla="*/ 0 h 824"/>
                <a:gd name="T4" fmla="*/ 0 w 725"/>
                <a:gd name="T5" fmla="*/ 754 h 824"/>
                <a:gd name="T6" fmla="*/ 74 w 725"/>
                <a:gd name="T7" fmla="*/ 824 h 824"/>
                <a:gd name="T8" fmla="*/ 725 w 725"/>
                <a:gd name="T9" fmla="*/ 60 h 8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5" h="824">
                  <a:moveTo>
                    <a:pt x="725" y="60"/>
                  </a:moveTo>
                  <a:lnTo>
                    <a:pt x="631" y="0"/>
                  </a:lnTo>
                  <a:lnTo>
                    <a:pt x="0" y="754"/>
                  </a:lnTo>
                  <a:lnTo>
                    <a:pt x="74" y="824"/>
                  </a:lnTo>
                  <a:lnTo>
                    <a:pt x="725"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2" name="Freeform 18"/>
            <p:cNvSpPr>
              <a:spLocks/>
            </p:cNvSpPr>
            <p:nvPr/>
          </p:nvSpPr>
          <p:spPr bwMode="auto">
            <a:xfrm>
              <a:off x="2555" y="2900"/>
              <a:ext cx="4" cy="18"/>
            </a:xfrm>
            <a:custGeom>
              <a:avLst/>
              <a:gdLst>
                <a:gd name="T0" fmla="*/ 0 w 4"/>
                <a:gd name="T1" fmla="*/ 18 h 18"/>
                <a:gd name="T2" fmla="*/ 4 w 4"/>
                <a:gd name="T3" fmla="*/ 0 h 18"/>
                <a:gd name="T4" fmla="*/ 0 w 4"/>
                <a:gd name="T5" fmla="*/ 18 h 18"/>
                <a:gd name="T6" fmla="*/ 0 w 4"/>
                <a:gd name="T7" fmla="*/ 18 h 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8">
                  <a:moveTo>
                    <a:pt x="0" y="18"/>
                  </a:moveTo>
                  <a:lnTo>
                    <a:pt x="4" y="0"/>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nvGrpSpPr>
          <p:cNvPr id="1065" name="Group 64"/>
          <p:cNvGrpSpPr>
            <a:grpSpLocks noChangeAspect="1"/>
          </p:cNvGrpSpPr>
          <p:nvPr/>
        </p:nvGrpSpPr>
        <p:grpSpPr bwMode="auto">
          <a:xfrm>
            <a:off x="7710488" y="4502150"/>
            <a:ext cx="852487" cy="914400"/>
            <a:chOff x="4857" y="2832"/>
            <a:chExt cx="537" cy="576"/>
          </a:xfrm>
        </p:grpSpPr>
        <p:sp>
          <p:nvSpPr>
            <p:cNvPr id="1066" name="AutoShape 63"/>
            <p:cNvSpPr>
              <a:spLocks noChangeAspect="1" noChangeArrowheads="1" noTextEdit="1"/>
            </p:cNvSpPr>
            <p:nvPr/>
          </p:nvSpPr>
          <p:spPr bwMode="auto">
            <a:xfrm>
              <a:off x="4857" y="2832"/>
              <a:ext cx="537"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7" name="Freeform 65"/>
            <p:cNvSpPr>
              <a:spLocks/>
            </p:cNvSpPr>
            <p:nvPr/>
          </p:nvSpPr>
          <p:spPr bwMode="auto">
            <a:xfrm>
              <a:off x="4857" y="2832"/>
              <a:ext cx="537" cy="576"/>
            </a:xfrm>
            <a:custGeom>
              <a:avLst/>
              <a:gdLst>
                <a:gd name="T0" fmla="*/ 131 w 537"/>
                <a:gd name="T1" fmla="*/ 52 h 576"/>
                <a:gd name="T2" fmla="*/ 111 w 537"/>
                <a:gd name="T3" fmla="*/ 67 h 576"/>
                <a:gd name="T4" fmla="*/ 117 w 537"/>
                <a:gd name="T5" fmla="*/ 102 h 576"/>
                <a:gd name="T6" fmla="*/ 151 w 537"/>
                <a:gd name="T7" fmla="*/ 117 h 576"/>
                <a:gd name="T8" fmla="*/ 189 w 537"/>
                <a:gd name="T9" fmla="*/ 129 h 576"/>
                <a:gd name="T10" fmla="*/ 233 w 537"/>
                <a:gd name="T11" fmla="*/ 128 h 576"/>
                <a:gd name="T12" fmla="*/ 243 w 537"/>
                <a:gd name="T13" fmla="*/ 156 h 576"/>
                <a:gd name="T14" fmla="*/ 200 w 537"/>
                <a:gd name="T15" fmla="*/ 158 h 576"/>
                <a:gd name="T16" fmla="*/ 145 w 537"/>
                <a:gd name="T17" fmla="*/ 180 h 576"/>
                <a:gd name="T18" fmla="*/ 108 w 537"/>
                <a:gd name="T19" fmla="*/ 211 h 576"/>
                <a:gd name="T20" fmla="*/ 71 w 537"/>
                <a:gd name="T21" fmla="*/ 246 h 576"/>
                <a:gd name="T22" fmla="*/ 79 w 537"/>
                <a:gd name="T23" fmla="*/ 283 h 576"/>
                <a:gd name="T24" fmla="*/ 112 w 537"/>
                <a:gd name="T25" fmla="*/ 303 h 576"/>
                <a:gd name="T26" fmla="*/ 154 w 537"/>
                <a:gd name="T27" fmla="*/ 292 h 576"/>
                <a:gd name="T28" fmla="*/ 180 w 537"/>
                <a:gd name="T29" fmla="*/ 269 h 576"/>
                <a:gd name="T30" fmla="*/ 164 w 537"/>
                <a:gd name="T31" fmla="*/ 315 h 576"/>
                <a:gd name="T32" fmla="*/ 159 w 537"/>
                <a:gd name="T33" fmla="*/ 347 h 576"/>
                <a:gd name="T34" fmla="*/ 148 w 537"/>
                <a:gd name="T35" fmla="*/ 379 h 576"/>
                <a:gd name="T36" fmla="*/ 127 w 537"/>
                <a:gd name="T37" fmla="*/ 395 h 576"/>
                <a:gd name="T38" fmla="*/ 86 w 537"/>
                <a:gd name="T39" fmla="*/ 380 h 576"/>
                <a:gd name="T40" fmla="*/ 53 w 537"/>
                <a:gd name="T41" fmla="*/ 383 h 576"/>
                <a:gd name="T42" fmla="*/ 24 w 537"/>
                <a:gd name="T43" fmla="*/ 399 h 576"/>
                <a:gd name="T44" fmla="*/ 15 w 537"/>
                <a:gd name="T45" fmla="*/ 434 h 576"/>
                <a:gd name="T46" fmla="*/ 6 w 537"/>
                <a:gd name="T47" fmla="*/ 465 h 576"/>
                <a:gd name="T48" fmla="*/ 13 w 537"/>
                <a:gd name="T49" fmla="*/ 500 h 576"/>
                <a:gd name="T50" fmla="*/ 46 w 537"/>
                <a:gd name="T51" fmla="*/ 525 h 576"/>
                <a:gd name="T52" fmla="*/ 84 w 537"/>
                <a:gd name="T53" fmla="*/ 512 h 576"/>
                <a:gd name="T54" fmla="*/ 106 w 537"/>
                <a:gd name="T55" fmla="*/ 495 h 576"/>
                <a:gd name="T56" fmla="*/ 142 w 537"/>
                <a:gd name="T57" fmla="*/ 484 h 576"/>
                <a:gd name="T58" fmla="*/ 180 w 537"/>
                <a:gd name="T59" fmla="*/ 484 h 576"/>
                <a:gd name="T60" fmla="*/ 218 w 537"/>
                <a:gd name="T61" fmla="*/ 465 h 576"/>
                <a:gd name="T62" fmla="*/ 249 w 537"/>
                <a:gd name="T63" fmla="*/ 479 h 576"/>
                <a:gd name="T64" fmla="*/ 269 w 537"/>
                <a:gd name="T65" fmla="*/ 514 h 576"/>
                <a:gd name="T66" fmla="*/ 290 w 537"/>
                <a:gd name="T67" fmla="*/ 551 h 576"/>
                <a:gd name="T68" fmla="*/ 312 w 537"/>
                <a:gd name="T69" fmla="*/ 576 h 576"/>
                <a:gd name="T70" fmla="*/ 349 w 537"/>
                <a:gd name="T71" fmla="*/ 564 h 576"/>
                <a:gd name="T72" fmla="*/ 381 w 537"/>
                <a:gd name="T73" fmla="*/ 546 h 576"/>
                <a:gd name="T74" fmla="*/ 416 w 537"/>
                <a:gd name="T75" fmla="*/ 522 h 576"/>
                <a:gd name="T76" fmla="*/ 410 w 537"/>
                <a:gd name="T77" fmla="*/ 489 h 576"/>
                <a:gd name="T78" fmla="*/ 383 w 537"/>
                <a:gd name="T79" fmla="*/ 458 h 576"/>
                <a:gd name="T80" fmla="*/ 341 w 537"/>
                <a:gd name="T81" fmla="*/ 444 h 576"/>
                <a:gd name="T82" fmla="*/ 325 w 537"/>
                <a:gd name="T83" fmla="*/ 393 h 576"/>
                <a:gd name="T84" fmla="*/ 368 w 537"/>
                <a:gd name="T85" fmla="*/ 286 h 576"/>
                <a:gd name="T86" fmla="*/ 410 w 537"/>
                <a:gd name="T87" fmla="*/ 273 h 576"/>
                <a:gd name="T88" fmla="*/ 456 w 537"/>
                <a:gd name="T89" fmla="*/ 270 h 576"/>
                <a:gd name="T90" fmla="*/ 495 w 537"/>
                <a:gd name="T91" fmla="*/ 262 h 576"/>
                <a:gd name="T92" fmla="*/ 524 w 537"/>
                <a:gd name="T93" fmla="*/ 242 h 576"/>
                <a:gd name="T94" fmla="*/ 536 w 537"/>
                <a:gd name="T95" fmla="*/ 211 h 576"/>
                <a:gd name="T96" fmla="*/ 518 w 537"/>
                <a:gd name="T97" fmla="*/ 180 h 576"/>
                <a:gd name="T98" fmla="*/ 474 w 537"/>
                <a:gd name="T99" fmla="*/ 177 h 576"/>
                <a:gd name="T100" fmla="*/ 442 w 537"/>
                <a:gd name="T101" fmla="*/ 197 h 576"/>
                <a:gd name="T102" fmla="*/ 412 w 537"/>
                <a:gd name="T103" fmla="*/ 187 h 576"/>
                <a:gd name="T104" fmla="*/ 406 w 537"/>
                <a:gd name="T105" fmla="*/ 171 h 576"/>
                <a:gd name="T106" fmla="*/ 419 w 537"/>
                <a:gd name="T107" fmla="*/ 130 h 576"/>
                <a:gd name="T108" fmla="*/ 408 w 537"/>
                <a:gd name="T109" fmla="*/ 91 h 576"/>
                <a:gd name="T110" fmla="*/ 405 w 537"/>
                <a:gd name="T111" fmla="*/ 57 h 576"/>
                <a:gd name="T112" fmla="*/ 379 w 537"/>
                <a:gd name="T113" fmla="*/ 29 h 576"/>
                <a:gd name="T114" fmla="*/ 340 w 537"/>
                <a:gd name="T115" fmla="*/ 13 h 576"/>
                <a:gd name="T116" fmla="*/ 302 w 537"/>
                <a:gd name="T117" fmla="*/ 3 h 576"/>
                <a:gd name="T118" fmla="*/ 264 w 537"/>
                <a:gd name="T119" fmla="*/ 5 h 576"/>
                <a:gd name="T120" fmla="*/ 226 w 537"/>
                <a:gd name="T121" fmla="*/ 12 h 576"/>
                <a:gd name="T122" fmla="*/ 186 w 537"/>
                <a:gd name="T123" fmla="*/ 2 h 576"/>
                <a:gd name="T124" fmla="*/ 155 w 537"/>
                <a:gd name="T125" fmla="*/ 17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7" h="576">
                  <a:moveTo>
                    <a:pt x="158" y="47"/>
                  </a:moveTo>
                  <a:lnTo>
                    <a:pt x="158" y="47"/>
                  </a:lnTo>
                  <a:lnTo>
                    <a:pt x="157" y="47"/>
                  </a:lnTo>
                  <a:lnTo>
                    <a:pt x="157" y="47"/>
                  </a:lnTo>
                  <a:lnTo>
                    <a:pt x="156" y="46"/>
                  </a:lnTo>
                  <a:lnTo>
                    <a:pt x="154" y="46"/>
                  </a:lnTo>
                  <a:lnTo>
                    <a:pt x="153" y="46"/>
                  </a:lnTo>
                  <a:lnTo>
                    <a:pt x="152" y="45"/>
                  </a:lnTo>
                  <a:lnTo>
                    <a:pt x="150" y="45"/>
                  </a:lnTo>
                  <a:lnTo>
                    <a:pt x="149" y="44"/>
                  </a:lnTo>
                  <a:lnTo>
                    <a:pt x="147" y="44"/>
                  </a:lnTo>
                  <a:lnTo>
                    <a:pt x="146" y="44"/>
                  </a:lnTo>
                  <a:lnTo>
                    <a:pt x="144" y="43"/>
                  </a:lnTo>
                  <a:lnTo>
                    <a:pt x="143" y="43"/>
                  </a:lnTo>
                  <a:lnTo>
                    <a:pt x="142" y="43"/>
                  </a:lnTo>
                  <a:lnTo>
                    <a:pt x="141" y="43"/>
                  </a:lnTo>
                  <a:lnTo>
                    <a:pt x="140" y="44"/>
                  </a:lnTo>
                  <a:lnTo>
                    <a:pt x="138" y="45"/>
                  </a:lnTo>
                  <a:lnTo>
                    <a:pt x="138" y="46"/>
                  </a:lnTo>
                  <a:lnTo>
                    <a:pt x="137" y="48"/>
                  </a:lnTo>
                  <a:lnTo>
                    <a:pt x="136" y="50"/>
                  </a:lnTo>
                  <a:lnTo>
                    <a:pt x="136" y="51"/>
                  </a:lnTo>
                  <a:lnTo>
                    <a:pt x="136" y="53"/>
                  </a:lnTo>
                  <a:lnTo>
                    <a:pt x="136" y="54"/>
                  </a:lnTo>
                  <a:lnTo>
                    <a:pt x="136" y="54"/>
                  </a:lnTo>
                  <a:lnTo>
                    <a:pt x="135" y="54"/>
                  </a:lnTo>
                  <a:lnTo>
                    <a:pt x="135" y="54"/>
                  </a:lnTo>
                  <a:lnTo>
                    <a:pt x="134" y="53"/>
                  </a:lnTo>
                  <a:lnTo>
                    <a:pt x="133" y="53"/>
                  </a:lnTo>
                  <a:lnTo>
                    <a:pt x="131" y="52"/>
                  </a:lnTo>
                  <a:lnTo>
                    <a:pt x="130" y="52"/>
                  </a:lnTo>
                  <a:lnTo>
                    <a:pt x="128" y="51"/>
                  </a:lnTo>
                  <a:lnTo>
                    <a:pt x="126" y="51"/>
                  </a:lnTo>
                  <a:lnTo>
                    <a:pt x="125" y="50"/>
                  </a:lnTo>
                  <a:lnTo>
                    <a:pt x="124" y="50"/>
                  </a:lnTo>
                  <a:lnTo>
                    <a:pt x="123" y="50"/>
                  </a:lnTo>
                  <a:lnTo>
                    <a:pt x="122" y="50"/>
                  </a:lnTo>
                  <a:lnTo>
                    <a:pt x="121" y="50"/>
                  </a:lnTo>
                  <a:lnTo>
                    <a:pt x="120" y="50"/>
                  </a:lnTo>
                  <a:lnTo>
                    <a:pt x="119" y="50"/>
                  </a:lnTo>
                  <a:lnTo>
                    <a:pt x="118" y="50"/>
                  </a:lnTo>
                  <a:lnTo>
                    <a:pt x="117" y="50"/>
                  </a:lnTo>
                  <a:lnTo>
                    <a:pt x="116" y="50"/>
                  </a:lnTo>
                  <a:lnTo>
                    <a:pt x="115" y="50"/>
                  </a:lnTo>
                  <a:lnTo>
                    <a:pt x="114" y="50"/>
                  </a:lnTo>
                  <a:lnTo>
                    <a:pt x="112" y="51"/>
                  </a:lnTo>
                  <a:lnTo>
                    <a:pt x="111" y="52"/>
                  </a:lnTo>
                  <a:lnTo>
                    <a:pt x="110" y="53"/>
                  </a:lnTo>
                  <a:lnTo>
                    <a:pt x="109" y="55"/>
                  </a:lnTo>
                  <a:lnTo>
                    <a:pt x="109" y="55"/>
                  </a:lnTo>
                  <a:lnTo>
                    <a:pt x="108" y="56"/>
                  </a:lnTo>
                  <a:lnTo>
                    <a:pt x="108" y="57"/>
                  </a:lnTo>
                  <a:lnTo>
                    <a:pt x="109" y="58"/>
                  </a:lnTo>
                  <a:lnTo>
                    <a:pt x="109" y="60"/>
                  </a:lnTo>
                  <a:lnTo>
                    <a:pt x="109" y="61"/>
                  </a:lnTo>
                  <a:lnTo>
                    <a:pt x="109" y="62"/>
                  </a:lnTo>
                  <a:lnTo>
                    <a:pt x="110" y="63"/>
                  </a:lnTo>
                  <a:lnTo>
                    <a:pt x="110" y="64"/>
                  </a:lnTo>
                  <a:lnTo>
                    <a:pt x="110" y="65"/>
                  </a:lnTo>
                  <a:lnTo>
                    <a:pt x="111" y="67"/>
                  </a:lnTo>
                  <a:lnTo>
                    <a:pt x="112" y="68"/>
                  </a:lnTo>
                  <a:lnTo>
                    <a:pt x="112" y="69"/>
                  </a:lnTo>
                  <a:lnTo>
                    <a:pt x="112" y="70"/>
                  </a:lnTo>
                  <a:lnTo>
                    <a:pt x="113" y="71"/>
                  </a:lnTo>
                  <a:lnTo>
                    <a:pt x="113" y="72"/>
                  </a:lnTo>
                  <a:lnTo>
                    <a:pt x="114" y="74"/>
                  </a:lnTo>
                  <a:lnTo>
                    <a:pt x="115" y="76"/>
                  </a:lnTo>
                  <a:lnTo>
                    <a:pt x="116" y="77"/>
                  </a:lnTo>
                  <a:lnTo>
                    <a:pt x="117" y="78"/>
                  </a:lnTo>
                  <a:lnTo>
                    <a:pt x="117" y="79"/>
                  </a:lnTo>
                  <a:lnTo>
                    <a:pt x="117" y="79"/>
                  </a:lnTo>
                  <a:lnTo>
                    <a:pt x="117" y="80"/>
                  </a:lnTo>
                  <a:lnTo>
                    <a:pt x="116" y="81"/>
                  </a:lnTo>
                  <a:lnTo>
                    <a:pt x="116" y="82"/>
                  </a:lnTo>
                  <a:lnTo>
                    <a:pt x="116" y="83"/>
                  </a:lnTo>
                  <a:lnTo>
                    <a:pt x="115" y="84"/>
                  </a:lnTo>
                  <a:lnTo>
                    <a:pt x="115" y="86"/>
                  </a:lnTo>
                  <a:lnTo>
                    <a:pt x="114" y="86"/>
                  </a:lnTo>
                  <a:lnTo>
                    <a:pt x="114" y="88"/>
                  </a:lnTo>
                  <a:lnTo>
                    <a:pt x="114" y="90"/>
                  </a:lnTo>
                  <a:lnTo>
                    <a:pt x="114" y="92"/>
                  </a:lnTo>
                  <a:lnTo>
                    <a:pt x="114" y="93"/>
                  </a:lnTo>
                  <a:lnTo>
                    <a:pt x="114" y="94"/>
                  </a:lnTo>
                  <a:lnTo>
                    <a:pt x="114" y="95"/>
                  </a:lnTo>
                  <a:lnTo>
                    <a:pt x="115" y="97"/>
                  </a:lnTo>
                  <a:lnTo>
                    <a:pt x="115" y="98"/>
                  </a:lnTo>
                  <a:lnTo>
                    <a:pt x="115" y="99"/>
                  </a:lnTo>
                  <a:lnTo>
                    <a:pt x="116" y="100"/>
                  </a:lnTo>
                  <a:lnTo>
                    <a:pt x="116" y="102"/>
                  </a:lnTo>
                  <a:lnTo>
                    <a:pt x="117" y="102"/>
                  </a:lnTo>
                  <a:lnTo>
                    <a:pt x="117" y="103"/>
                  </a:lnTo>
                  <a:lnTo>
                    <a:pt x="118" y="104"/>
                  </a:lnTo>
                  <a:lnTo>
                    <a:pt x="119" y="106"/>
                  </a:lnTo>
                  <a:lnTo>
                    <a:pt x="120" y="106"/>
                  </a:lnTo>
                  <a:lnTo>
                    <a:pt x="121" y="107"/>
                  </a:lnTo>
                  <a:lnTo>
                    <a:pt x="123" y="108"/>
                  </a:lnTo>
                  <a:lnTo>
                    <a:pt x="124" y="109"/>
                  </a:lnTo>
                  <a:lnTo>
                    <a:pt x="125" y="110"/>
                  </a:lnTo>
                  <a:lnTo>
                    <a:pt x="126" y="110"/>
                  </a:lnTo>
                  <a:lnTo>
                    <a:pt x="128" y="111"/>
                  </a:lnTo>
                  <a:lnTo>
                    <a:pt x="129" y="111"/>
                  </a:lnTo>
                  <a:lnTo>
                    <a:pt x="130" y="112"/>
                  </a:lnTo>
                  <a:lnTo>
                    <a:pt x="132" y="112"/>
                  </a:lnTo>
                  <a:lnTo>
                    <a:pt x="133" y="113"/>
                  </a:lnTo>
                  <a:lnTo>
                    <a:pt x="135" y="113"/>
                  </a:lnTo>
                  <a:lnTo>
                    <a:pt x="136" y="113"/>
                  </a:lnTo>
                  <a:lnTo>
                    <a:pt x="138" y="113"/>
                  </a:lnTo>
                  <a:lnTo>
                    <a:pt x="139" y="114"/>
                  </a:lnTo>
                  <a:lnTo>
                    <a:pt x="140" y="114"/>
                  </a:lnTo>
                  <a:lnTo>
                    <a:pt x="141" y="114"/>
                  </a:lnTo>
                  <a:lnTo>
                    <a:pt x="142" y="114"/>
                  </a:lnTo>
                  <a:lnTo>
                    <a:pt x="143" y="114"/>
                  </a:lnTo>
                  <a:lnTo>
                    <a:pt x="145" y="114"/>
                  </a:lnTo>
                  <a:lnTo>
                    <a:pt x="146" y="114"/>
                  </a:lnTo>
                  <a:lnTo>
                    <a:pt x="148" y="114"/>
                  </a:lnTo>
                  <a:lnTo>
                    <a:pt x="149" y="114"/>
                  </a:lnTo>
                  <a:lnTo>
                    <a:pt x="149" y="114"/>
                  </a:lnTo>
                  <a:lnTo>
                    <a:pt x="150" y="115"/>
                  </a:lnTo>
                  <a:lnTo>
                    <a:pt x="151" y="116"/>
                  </a:lnTo>
                  <a:lnTo>
                    <a:pt x="151" y="117"/>
                  </a:lnTo>
                  <a:lnTo>
                    <a:pt x="152" y="118"/>
                  </a:lnTo>
                  <a:lnTo>
                    <a:pt x="153" y="119"/>
                  </a:lnTo>
                  <a:lnTo>
                    <a:pt x="155" y="120"/>
                  </a:lnTo>
                  <a:lnTo>
                    <a:pt x="156" y="121"/>
                  </a:lnTo>
                  <a:lnTo>
                    <a:pt x="157" y="121"/>
                  </a:lnTo>
                  <a:lnTo>
                    <a:pt x="158" y="122"/>
                  </a:lnTo>
                  <a:lnTo>
                    <a:pt x="159" y="123"/>
                  </a:lnTo>
                  <a:lnTo>
                    <a:pt x="160" y="123"/>
                  </a:lnTo>
                  <a:lnTo>
                    <a:pt x="161" y="124"/>
                  </a:lnTo>
                  <a:lnTo>
                    <a:pt x="162" y="124"/>
                  </a:lnTo>
                  <a:lnTo>
                    <a:pt x="164" y="125"/>
                  </a:lnTo>
                  <a:lnTo>
                    <a:pt x="165" y="126"/>
                  </a:lnTo>
                  <a:lnTo>
                    <a:pt x="167" y="126"/>
                  </a:lnTo>
                  <a:lnTo>
                    <a:pt x="168" y="127"/>
                  </a:lnTo>
                  <a:lnTo>
                    <a:pt x="170" y="127"/>
                  </a:lnTo>
                  <a:lnTo>
                    <a:pt x="171" y="128"/>
                  </a:lnTo>
                  <a:lnTo>
                    <a:pt x="173" y="128"/>
                  </a:lnTo>
                  <a:lnTo>
                    <a:pt x="174" y="128"/>
                  </a:lnTo>
                  <a:lnTo>
                    <a:pt x="175" y="128"/>
                  </a:lnTo>
                  <a:lnTo>
                    <a:pt x="176" y="129"/>
                  </a:lnTo>
                  <a:lnTo>
                    <a:pt x="178" y="129"/>
                  </a:lnTo>
                  <a:lnTo>
                    <a:pt x="179" y="129"/>
                  </a:lnTo>
                  <a:lnTo>
                    <a:pt x="181" y="129"/>
                  </a:lnTo>
                  <a:lnTo>
                    <a:pt x="182" y="129"/>
                  </a:lnTo>
                  <a:lnTo>
                    <a:pt x="183" y="129"/>
                  </a:lnTo>
                  <a:lnTo>
                    <a:pt x="184" y="129"/>
                  </a:lnTo>
                  <a:lnTo>
                    <a:pt x="185" y="129"/>
                  </a:lnTo>
                  <a:lnTo>
                    <a:pt x="186" y="129"/>
                  </a:lnTo>
                  <a:lnTo>
                    <a:pt x="188" y="129"/>
                  </a:lnTo>
                  <a:lnTo>
                    <a:pt x="189" y="129"/>
                  </a:lnTo>
                  <a:lnTo>
                    <a:pt x="189" y="129"/>
                  </a:lnTo>
                  <a:lnTo>
                    <a:pt x="190" y="129"/>
                  </a:lnTo>
                  <a:lnTo>
                    <a:pt x="191" y="129"/>
                  </a:lnTo>
                  <a:lnTo>
                    <a:pt x="193" y="129"/>
                  </a:lnTo>
                  <a:lnTo>
                    <a:pt x="194" y="129"/>
                  </a:lnTo>
                  <a:lnTo>
                    <a:pt x="196" y="129"/>
                  </a:lnTo>
                  <a:lnTo>
                    <a:pt x="198" y="128"/>
                  </a:lnTo>
                  <a:lnTo>
                    <a:pt x="198" y="128"/>
                  </a:lnTo>
                  <a:lnTo>
                    <a:pt x="199" y="128"/>
                  </a:lnTo>
                  <a:lnTo>
                    <a:pt x="200" y="128"/>
                  </a:lnTo>
                  <a:lnTo>
                    <a:pt x="201" y="128"/>
                  </a:lnTo>
                  <a:lnTo>
                    <a:pt x="203" y="127"/>
                  </a:lnTo>
                  <a:lnTo>
                    <a:pt x="205" y="127"/>
                  </a:lnTo>
                  <a:lnTo>
                    <a:pt x="207" y="126"/>
                  </a:lnTo>
                  <a:lnTo>
                    <a:pt x="209" y="126"/>
                  </a:lnTo>
                  <a:lnTo>
                    <a:pt x="210" y="126"/>
                  </a:lnTo>
                  <a:lnTo>
                    <a:pt x="212" y="125"/>
                  </a:lnTo>
                  <a:lnTo>
                    <a:pt x="213" y="124"/>
                  </a:lnTo>
                  <a:lnTo>
                    <a:pt x="215" y="124"/>
                  </a:lnTo>
                  <a:lnTo>
                    <a:pt x="216" y="123"/>
                  </a:lnTo>
                  <a:lnTo>
                    <a:pt x="217" y="123"/>
                  </a:lnTo>
                  <a:lnTo>
                    <a:pt x="219" y="123"/>
                  </a:lnTo>
                  <a:lnTo>
                    <a:pt x="220" y="123"/>
                  </a:lnTo>
                  <a:lnTo>
                    <a:pt x="221" y="122"/>
                  </a:lnTo>
                  <a:lnTo>
                    <a:pt x="222" y="122"/>
                  </a:lnTo>
                  <a:lnTo>
                    <a:pt x="222" y="121"/>
                  </a:lnTo>
                  <a:lnTo>
                    <a:pt x="223" y="121"/>
                  </a:lnTo>
                  <a:lnTo>
                    <a:pt x="224" y="121"/>
                  </a:lnTo>
                  <a:lnTo>
                    <a:pt x="225" y="121"/>
                  </a:lnTo>
                  <a:lnTo>
                    <a:pt x="233" y="128"/>
                  </a:lnTo>
                  <a:lnTo>
                    <a:pt x="233" y="128"/>
                  </a:lnTo>
                  <a:lnTo>
                    <a:pt x="233" y="129"/>
                  </a:lnTo>
                  <a:lnTo>
                    <a:pt x="232" y="130"/>
                  </a:lnTo>
                  <a:lnTo>
                    <a:pt x="232" y="131"/>
                  </a:lnTo>
                  <a:lnTo>
                    <a:pt x="231" y="132"/>
                  </a:lnTo>
                  <a:lnTo>
                    <a:pt x="231" y="133"/>
                  </a:lnTo>
                  <a:lnTo>
                    <a:pt x="231" y="133"/>
                  </a:lnTo>
                  <a:lnTo>
                    <a:pt x="231" y="135"/>
                  </a:lnTo>
                  <a:lnTo>
                    <a:pt x="232" y="135"/>
                  </a:lnTo>
                  <a:lnTo>
                    <a:pt x="232" y="137"/>
                  </a:lnTo>
                  <a:lnTo>
                    <a:pt x="233" y="138"/>
                  </a:lnTo>
                  <a:lnTo>
                    <a:pt x="234" y="139"/>
                  </a:lnTo>
                  <a:lnTo>
                    <a:pt x="235" y="140"/>
                  </a:lnTo>
                  <a:lnTo>
                    <a:pt x="236" y="141"/>
                  </a:lnTo>
                  <a:lnTo>
                    <a:pt x="237" y="142"/>
                  </a:lnTo>
                  <a:lnTo>
                    <a:pt x="238" y="143"/>
                  </a:lnTo>
                  <a:lnTo>
                    <a:pt x="239" y="144"/>
                  </a:lnTo>
                  <a:lnTo>
                    <a:pt x="240" y="145"/>
                  </a:lnTo>
                  <a:lnTo>
                    <a:pt x="241" y="146"/>
                  </a:lnTo>
                  <a:lnTo>
                    <a:pt x="242" y="147"/>
                  </a:lnTo>
                  <a:lnTo>
                    <a:pt x="244" y="149"/>
                  </a:lnTo>
                  <a:lnTo>
                    <a:pt x="245" y="150"/>
                  </a:lnTo>
                  <a:lnTo>
                    <a:pt x="246" y="151"/>
                  </a:lnTo>
                  <a:lnTo>
                    <a:pt x="246" y="151"/>
                  </a:lnTo>
                  <a:lnTo>
                    <a:pt x="247" y="158"/>
                  </a:lnTo>
                  <a:lnTo>
                    <a:pt x="247" y="157"/>
                  </a:lnTo>
                  <a:lnTo>
                    <a:pt x="246" y="157"/>
                  </a:lnTo>
                  <a:lnTo>
                    <a:pt x="245" y="157"/>
                  </a:lnTo>
                  <a:lnTo>
                    <a:pt x="245" y="156"/>
                  </a:lnTo>
                  <a:lnTo>
                    <a:pt x="243" y="156"/>
                  </a:lnTo>
                  <a:lnTo>
                    <a:pt x="243" y="156"/>
                  </a:lnTo>
                  <a:lnTo>
                    <a:pt x="241" y="156"/>
                  </a:lnTo>
                  <a:lnTo>
                    <a:pt x="240" y="155"/>
                  </a:lnTo>
                  <a:lnTo>
                    <a:pt x="238" y="155"/>
                  </a:lnTo>
                  <a:lnTo>
                    <a:pt x="236" y="155"/>
                  </a:lnTo>
                  <a:lnTo>
                    <a:pt x="235" y="155"/>
                  </a:lnTo>
                  <a:lnTo>
                    <a:pt x="233" y="155"/>
                  </a:lnTo>
                  <a:lnTo>
                    <a:pt x="232" y="155"/>
                  </a:lnTo>
                  <a:lnTo>
                    <a:pt x="231" y="155"/>
                  </a:lnTo>
                  <a:lnTo>
                    <a:pt x="229" y="155"/>
                  </a:lnTo>
                  <a:lnTo>
                    <a:pt x="228" y="155"/>
                  </a:lnTo>
                  <a:lnTo>
                    <a:pt x="227" y="155"/>
                  </a:lnTo>
                  <a:lnTo>
                    <a:pt x="226" y="155"/>
                  </a:lnTo>
                  <a:lnTo>
                    <a:pt x="225" y="155"/>
                  </a:lnTo>
                  <a:lnTo>
                    <a:pt x="224" y="155"/>
                  </a:lnTo>
                  <a:lnTo>
                    <a:pt x="222" y="155"/>
                  </a:lnTo>
                  <a:lnTo>
                    <a:pt x="221" y="155"/>
                  </a:lnTo>
                  <a:lnTo>
                    <a:pt x="219" y="155"/>
                  </a:lnTo>
                  <a:lnTo>
                    <a:pt x="218" y="155"/>
                  </a:lnTo>
                  <a:lnTo>
                    <a:pt x="217" y="155"/>
                  </a:lnTo>
                  <a:lnTo>
                    <a:pt x="215" y="155"/>
                  </a:lnTo>
                  <a:lnTo>
                    <a:pt x="214" y="155"/>
                  </a:lnTo>
                  <a:lnTo>
                    <a:pt x="212" y="156"/>
                  </a:lnTo>
                  <a:lnTo>
                    <a:pt x="210" y="156"/>
                  </a:lnTo>
                  <a:lnTo>
                    <a:pt x="209" y="156"/>
                  </a:lnTo>
                  <a:lnTo>
                    <a:pt x="207" y="156"/>
                  </a:lnTo>
                  <a:lnTo>
                    <a:pt x="206" y="157"/>
                  </a:lnTo>
                  <a:lnTo>
                    <a:pt x="204" y="157"/>
                  </a:lnTo>
                  <a:lnTo>
                    <a:pt x="202" y="158"/>
                  </a:lnTo>
                  <a:lnTo>
                    <a:pt x="200" y="158"/>
                  </a:lnTo>
                  <a:lnTo>
                    <a:pt x="198" y="159"/>
                  </a:lnTo>
                  <a:lnTo>
                    <a:pt x="197" y="159"/>
                  </a:lnTo>
                  <a:lnTo>
                    <a:pt x="194" y="159"/>
                  </a:lnTo>
                  <a:lnTo>
                    <a:pt x="192" y="160"/>
                  </a:lnTo>
                  <a:lnTo>
                    <a:pt x="190" y="161"/>
                  </a:lnTo>
                  <a:lnTo>
                    <a:pt x="189" y="161"/>
                  </a:lnTo>
                  <a:lnTo>
                    <a:pt x="187" y="162"/>
                  </a:lnTo>
                  <a:lnTo>
                    <a:pt x="184" y="163"/>
                  </a:lnTo>
                  <a:lnTo>
                    <a:pt x="182" y="163"/>
                  </a:lnTo>
                  <a:lnTo>
                    <a:pt x="180" y="164"/>
                  </a:lnTo>
                  <a:lnTo>
                    <a:pt x="178" y="164"/>
                  </a:lnTo>
                  <a:lnTo>
                    <a:pt x="176" y="165"/>
                  </a:lnTo>
                  <a:lnTo>
                    <a:pt x="173" y="167"/>
                  </a:lnTo>
                  <a:lnTo>
                    <a:pt x="167" y="176"/>
                  </a:lnTo>
                  <a:lnTo>
                    <a:pt x="166" y="176"/>
                  </a:lnTo>
                  <a:lnTo>
                    <a:pt x="165" y="176"/>
                  </a:lnTo>
                  <a:lnTo>
                    <a:pt x="164" y="176"/>
                  </a:lnTo>
                  <a:lnTo>
                    <a:pt x="163" y="176"/>
                  </a:lnTo>
                  <a:lnTo>
                    <a:pt x="162" y="176"/>
                  </a:lnTo>
                  <a:lnTo>
                    <a:pt x="161" y="176"/>
                  </a:lnTo>
                  <a:lnTo>
                    <a:pt x="160" y="176"/>
                  </a:lnTo>
                  <a:lnTo>
                    <a:pt x="159" y="177"/>
                  </a:lnTo>
                  <a:lnTo>
                    <a:pt x="157" y="177"/>
                  </a:lnTo>
                  <a:lnTo>
                    <a:pt x="155" y="178"/>
                  </a:lnTo>
                  <a:lnTo>
                    <a:pt x="154" y="178"/>
                  </a:lnTo>
                  <a:lnTo>
                    <a:pt x="152" y="178"/>
                  </a:lnTo>
                  <a:lnTo>
                    <a:pt x="151" y="179"/>
                  </a:lnTo>
                  <a:lnTo>
                    <a:pt x="149" y="180"/>
                  </a:lnTo>
                  <a:lnTo>
                    <a:pt x="147" y="180"/>
                  </a:lnTo>
                  <a:lnTo>
                    <a:pt x="145" y="180"/>
                  </a:lnTo>
                  <a:lnTo>
                    <a:pt x="143" y="180"/>
                  </a:lnTo>
                  <a:lnTo>
                    <a:pt x="142" y="181"/>
                  </a:lnTo>
                  <a:lnTo>
                    <a:pt x="140" y="182"/>
                  </a:lnTo>
                  <a:lnTo>
                    <a:pt x="138" y="182"/>
                  </a:lnTo>
                  <a:lnTo>
                    <a:pt x="136" y="183"/>
                  </a:lnTo>
                  <a:lnTo>
                    <a:pt x="134" y="184"/>
                  </a:lnTo>
                  <a:lnTo>
                    <a:pt x="132" y="184"/>
                  </a:lnTo>
                  <a:lnTo>
                    <a:pt x="131" y="185"/>
                  </a:lnTo>
                  <a:lnTo>
                    <a:pt x="129" y="186"/>
                  </a:lnTo>
                  <a:lnTo>
                    <a:pt x="128" y="187"/>
                  </a:lnTo>
                  <a:lnTo>
                    <a:pt x="126" y="188"/>
                  </a:lnTo>
                  <a:lnTo>
                    <a:pt x="125" y="189"/>
                  </a:lnTo>
                  <a:lnTo>
                    <a:pt x="124" y="189"/>
                  </a:lnTo>
                  <a:lnTo>
                    <a:pt x="123" y="191"/>
                  </a:lnTo>
                  <a:lnTo>
                    <a:pt x="122" y="191"/>
                  </a:lnTo>
                  <a:lnTo>
                    <a:pt x="121" y="192"/>
                  </a:lnTo>
                  <a:lnTo>
                    <a:pt x="120" y="194"/>
                  </a:lnTo>
                  <a:lnTo>
                    <a:pt x="119" y="195"/>
                  </a:lnTo>
                  <a:lnTo>
                    <a:pt x="117" y="195"/>
                  </a:lnTo>
                  <a:lnTo>
                    <a:pt x="116" y="197"/>
                  </a:lnTo>
                  <a:lnTo>
                    <a:pt x="115" y="198"/>
                  </a:lnTo>
                  <a:lnTo>
                    <a:pt x="114" y="200"/>
                  </a:lnTo>
                  <a:lnTo>
                    <a:pt x="113" y="201"/>
                  </a:lnTo>
                  <a:lnTo>
                    <a:pt x="113" y="203"/>
                  </a:lnTo>
                  <a:lnTo>
                    <a:pt x="112" y="204"/>
                  </a:lnTo>
                  <a:lnTo>
                    <a:pt x="111" y="205"/>
                  </a:lnTo>
                  <a:lnTo>
                    <a:pt x="110" y="207"/>
                  </a:lnTo>
                  <a:lnTo>
                    <a:pt x="109" y="208"/>
                  </a:lnTo>
                  <a:lnTo>
                    <a:pt x="109" y="210"/>
                  </a:lnTo>
                  <a:lnTo>
                    <a:pt x="108" y="211"/>
                  </a:lnTo>
                  <a:lnTo>
                    <a:pt x="107" y="212"/>
                  </a:lnTo>
                  <a:lnTo>
                    <a:pt x="107" y="213"/>
                  </a:lnTo>
                  <a:lnTo>
                    <a:pt x="106" y="214"/>
                  </a:lnTo>
                  <a:lnTo>
                    <a:pt x="105" y="216"/>
                  </a:lnTo>
                  <a:lnTo>
                    <a:pt x="105" y="217"/>
                  </a:lnTo>
                  <a:lnTo>
                    <a:pt x="104" y="218"/>
                  </a:lnTo>
                  <a:lnTo>
                    <a:pt x="104" y="219"/>
                  </a:lnTo>
                  <a:lnTo>
                    <a:pt x="104" y="220"/>
                  </a:lnTo>
                  <a:lnTo>
                    <a:pt x="103" y="222"/>
                  </a:lnTo>
                  <a:lnTo>
                    <a:pt x="103" y="223"/>
                  </a:lnTo>
                  <a:lnTo>
                    <a:pt x="102" y="224"/>
                  </a:lnTo>
                  <a:lnTo>
                    <a:pt x="102" y="224"/>
                  </a:lnTo>
                  <a:lnTo>
                    <a:pt x="90" y="232"/>
                  </a:lnTo>
                  <a:lnTo>
                    <a:pt x="90" y="232"/>
                  </a:lnTo>
                  <a:lnTo>
                    <a:pt x="89" y="232"/>
                  </a:lnTo>
                  <a:lnTo>
                    <a:pt x="88" y="232"/>
                  </a:lnTo>
                  <a:lnTo>
                    <a:pt x="87" y="233"/>
                  </a:lnTo>
                  <a:lnTo>
                    <a:pt x="85" y="233"/>
                  </a:lnTo>
                  <a:lnTo>
                    <a:pt x="84" y="233"/>
                  </a:lnTo>
                  <a:lnTo>
                    <a:pt x="82" y="234"/>
                  </a:lnTo>
                  <a:lnTo>
                    <a:pt x="81" y="235"/>
                  </a:lnTo>
                  <a:lnTo>
                    <a:pt x="79" y="236"/>
                  </a:lnTo>
                  <a:lnTo>
                    <a:pt x="77" y="237"/>
                  </a:lnTo>
                  <a:lnTo>
                    <a:pt x="75" y="238"/>
                  </a:lnTo>
                  <a:lnTo>
                    <a:pt x="74" y="240"/>
                  </a:lnTo>
                  <a:lnTo>
                    <a:pt x="73" y="241"/>
                  </a:lnTo>
                  <a:lnTo>
                    <a:pt x="73" y="242"/>
                  </a:lnTo>
                  <a:lnTo>
                    <a:pt x="72" y="243"/>
                  </a:lnTo>
                  <a:lnTo>
                    <a:pt x="72" y="244"/>
                  </a:lnTo>
                  <a:lnTo>
                    <a:pt x="71" y="246"/>
                  </a:lnTo>
                  <a:lnTo>
                    <a:pt x="71" y="247"/>
                  </a:lnTo>
                  <a:lnTo>
                    <a:pt x="71" y="249"/>
                  </a:lnTo>
                  <a:lnTo>
                    <a:pt x="71" y="251"/>
                  </a:lnTo>
                  <a:lnTo>
                    <a:pt x="71" y="252"/>
                  </a:lnTo>
                  <a:lnTo>
                    <a:pt x="71" y="254"/>
                  </a:lnTo>
                  <a:lnTo>
                    <a:pt x="71" y="255"/>
                  </a:lnTo>
                  <a:lnTo>
                    <a:pt x="71" y="257"/>
                  </a:lnTo>
                  <a:lnTo>
                    <a:pt x="71" y="258"/>
                  </a:lnTo>
                  <a:lnTo>
                    <a:pt x="71" y="259"/>
                  </a:lnTo>
                  <a:lnTo>
                    <a:pt x="71" y="261"/>
                  </a:lnTo>
                  <a:lnTo>
                    <a:pt x="72" y="262"/>
                  </a:lnTo>
                  <a:lnTo>
                    <a:pt x="72" y="263"/>
                  </a:lnTo>
                  <a:lnTo>
                    <a:pt x="72" y="265"/>
                  </a:lnTo>
                  <a:lnTo>
                    <a:pt x="72" y="266"/>
                  </a:lnTo>
                  <a:lnTo>
                    <a:pt x="73" y="267"/>
                  </a:lnTo>
                  <a:lnTo>
                    <a:pt x="73" y="268"/>
                  </a:lnTo>
                  <a:lnTo>
                    <a:pt x="73" y="269"/>
                  </a:lnTo>
                  <a:lnTo>
                    <a:pt x="74" y="270"/>
                  </a:lnTo>
                  <a:lnTo>
                    <a:pt x="74" y="271"/>
                  </a:lnTo>
                  <a:lnTo>
                    <a:pt x="74" y="273"/>
                  </a:lnTo>
                  <a:lnTo>
                    <a:pt x="75" y="274"/>
                  </a:lnTo>
                  <a:lnTo>
                    <a:pt x="75" y="275"/>
                  </a:lnTo>
                  <a:lnTo>
                    <a:pt x="76" y="276"/>
                  </a:lnTo>
                  <a:lnTo>
                    <a:pt x="76" y="277"/>
                  </a:lnTo>
                  <a:lnTo>
                    <a:pt x="77" y="278"/>
                  </a:lnTo>
                  <a:lnTo>
                    <a:pt x="77" y="278"/>
                  </a:lnTo>
                  <a:lnTo>
                    <a:pt x="78" y="280"/>
                  </a:lnTo>
                  <a:lnTo>
                    <a:pt x="78" y="281"/>
                  </a:lnTo>
                  <a:lnTo>
                    <a:pt x="79" y="282"/>
                  </a:lnTo>
                  <a:lnTo>
                    <a:pt x="79" y="283"/>
                  </a:lnTo>
                  <a:lnTo>
                    <a:pt x="80" y="285"/>
                  </a:lnTo>
                  <a:lnTo>
                    <a:pt x="81" y="286"/>
                  </a:lnTo>
                  <a:lnTo>
                    <a:pt x="82" y="287"/>
                  </a:lnTo>
                  <a:lnTo>
                    <a:pt x="83" y="288"/>
                  </a:lnTo>
                  <a:lnTo>
                    <a:pt x="84" y="289"/>
                  </a:lnTo>
                  <a:lnTo>
                    <a:pt x="85" y="290"/>
                  </a:lnTo>
                  <a:lnTo>
                    <a:pt x="86" y="291"/>
                  </a:lnTo>
                  <a:lnTo>
                    <a:pt x="87" y="292"/>
                  </a:lnTo>
                  <a:lnTo>
                    <a:pt x="88" y="293"/>
                  </a:lnTo>
                  <a:lnTo>
                    <a:pt x="89" y="293"/>
                  </a:lnTo>
                  <a:lnTo>
                    <a:pt x="91" y="294"/>
                  </a:lnTo>
                  <a:lnTo>
                    <a:pt x="92" y="294"/>
                  </a:lnTo>
                  <a:lnTo>
                    <a:pt x="93" y="295"/>
                  </a:lnTo>
                  <a:lnTo>
                    <a:pt x="94" y="295"/>
                  </a:lnTo>
                  <a:lnTo>
                    <a:pt x="96" y="295"/>
                  </a:lnTo>
                  <a:lnTo>
                    <a:pt x="97" y="295"/>
                  </a:lnTo>
                  <a:lnTo>
                    <a:pt x="98" y="296"/>
                  </a:lnTo>
                  <a:lnTo>
                    <a:pt x="99" y="296"/>
                  </a:lnTo>
                  <a:lnTo>
                    <a:pt x="101" y="296"/>
                  </a:lnTo>
                  <a:lnTo>
                    <a:pt x="102" y="296"/>
                  </a:lnTo>
                  <a:lnTo>
                    <a:pt x="103" y="296"/>
                  </a:lnTo>
                  <a:lnTo>
                    <a:pt x="104" y="296"/>
                  </a:lnTo>
                  <a:lnTo>
                    <a:pt x="104" y="296"/>
                  </a:lnTo>
                  <a:lnTo>
                    <a:pt x="104" y="297"/>
                  </a:lnTo>
                  <a:lnTo>
                    <a:pt x="106" y="298"/>
                  </a:lnTo>
                  <a:lnTo>
                    <a:pt x="106" y="298"/>
                  </a:lnTo>
                  <a:lnTo>
                    <a:pt x="108" y="300"/>
                  </a:lnTo>
                  <a:lnTo>
                    <a:pt x="109" y="301"/>
                  </a:lnTo>
                  <a:lnTo>
                    <a:pt x="110" y="302"/>
                  </a:lnTo>
                  <a:lnTo>
                    <a:pt x="112" y="303"/>
                  </a:lnTo>
                  <a:lnTo>
                    <a:pt x="113" y="304"/>
                  </a:lnTo>
                  <a:lnTo>
                    <a:pt x="114" y="304"/>
                  </a:lnTo>
                  <a:lnTo>
                    <a:pt x="116" y="305"/>
                  </a:lnTo>
                  <a:lnTo>
                    <a:pt x="117" y="306"/>
                  </a:lnTo>
                  <a:lnTo>
                    <a:pt x="119" y="306"/>
                  </a:lnTo>
                  <a:lnTo>
                    <a:pt x="120" y="307"/>
                  </a:lnTo>
                  <a:lnTo>
                    <a:pt x="122" y="307"/>
                  </a:lnTo>
                  <a:lnTo>
                    <a:pt x="123" y="306"/>
                  </a:lnTo>
                  <a:lnTo>
                    <a:pt x="125" y="306"/>
                  </a:lnTo>
                  <a:lnTo>
                    <a:pt x="126" y="306"/>
                  </a:lnTo>
                  <a:lnTo>
                    <a:pt x="129" y="306"/>
                  </a:lnTo>
                  <a:lnTo>
                    <a:pt x="130" y="305"/>
                  </a:lnTo>
                  <a:lnTo>
                    <a:pt x="132" y="305"/>
                  </a:lnTo>
                  <a:lnTo>
                    <a:pt x="133" y="304"/>
                  </a:lnTo>
                  <a:lnTo>
                    <a:pt x="134" y="304"/>
                  </a:lnTo>
                  <a:lnTo>
                    <a:pt x="135" y="304"/>
                  </a:lnTo>
                  <a:lnTo>
                    <a:pt x="136" y="304"/>
                  </a:lnTo>
                  <a:lnTo>
                    <a:pt x="138" y="303"/>
                  </a:lnTo>
                  <a:lnTo>
                    <a:pt x="140" y="303"/>
                  </a:lnTo>
                  <a:lnTo>
                    <a:pt x="141" y="302"/>
                  </a:lnTo>
                  <a:lnTo>
                    <a:pt x="142" y="302"/>
                  </a:lnTo>
                  <a:lnTo>
                    <a:pt x="143" y="301"/>
                  </a:lnTo>
                  <a:lnTo>
                    <a:pt x="144" y="301"/>
                  </a:lnTo>
                  <a:lnTo>
                    <a:pt x="146" y="300"/>
                  </a:lnTo>
                  <a:lnTo>
                    <a:pt x="147" y="299"/>
                  </a:lnTo>
                  <a:lnTo>
                    <a:pt x="149" y="298"/>
                  </a:lnTo>
                  <a:lnTo>
                    <a:pt x="151" y="297"/>
                  </a:lnTo>
                  <a:lnTo>
                    <a:pt x="152" y="295"/>
                  </a:lnTo>
                  <a:lnTo>
                    <a:pt x="153" y="294"/>
                  </a:lnTo>
                  <a:lnTo>
                    <a:pt x="154" y="292"/>
                  </a:lnTo>
                  <a:lnTo>
                    <a:pt x="156" y="290"/>
                  </a:lnTo>
                  <a:lnTo>
                    <a:pt x="156" y="289"/>
                  </a:lnTo>
                  <a:lnTo>
                    <a:pt x="157" y="288"/>
                  </a:lnTo>
                  <a:lnTo>
                    <a:pt x="158" y="287"/>
                  </a:lnTo>
                  <a:lnTo>
                    <a:pt x="158" y="286"/>
                  </a:lnTo>
                  <a:lnTo>
                    <a:pt x="159" y="285"/>
                  </a:lnTo>
                  <a:lnTo>
                    <a:pt x="159" y="284"/>
                  </a:lnTo>
                  <a:lnTo>
                    <a:pt x="160" y="283"/>
                  </a:lnTo>
                  <a:lnTo>
                    <a:pt x="161" y="282"/>
                  </a:lnTo>
                  <a:lnTo>
                    <a:pt x="161" y="281"/>
                  </a:lnTo>
                  <a:lnTo>
                    <a:pt x="161" y="280"/>
                  </a:lnTo>
                  <a:lnTo>
                    <a:pt x="162" y="279"/>
                  </a:lnTo>
                  <a:lnTo>
                    <a:pt x="162" y="278"/>
                  </a:lnTo>
                  <a:lnTo>
                    <a:pt x="164" y="276"/>
                  </a:lnTo>
                  <a:lnTo>
                    <a:pt x="165" y="274"/>
                  </a:lnTo>
                  <a:lnTo>
                    <a:pt x="166" y="273"/>
                  </a:lnTo>
                  <a:lnTo>
                    <a:pt x="167" y="272"/>
                  </a:lnTo>
                  <a:lnTo>
                    <a:pt x="167" y="271"/>
                  </a:lnTo>
                  <a:lnTo>
                    <a:pt x="169" y="271"/>
                  </a:lnTo>
                  <a:lnTo>
                    <a:pt x="170" y="271"/>
                  </a:lnTo>
                  <a:lnTo>
                    <a:pt x="170" y="270"/>
                  </a:lnTo>
                  <a:lnTo>
                    <a:pt x="171" y="270"/>
                  </a:lnTo>
                  <a:lnTo>
                    <a:pt x="172" y="270"/>
                  </a:lnTo>
                  <a:lnTo>
                    <a:pt x="173" y="269"/>
                  </a:lnTo>
                  <a:lnTo>
                    <a:pt x="174" y="269"/>
                  </a:lnTo>
                  <a:lnTo>
                    <a:pt x="176" y="269"/>
                  </a:lnTo>
                  <a:lnTo>
                    <a:pt x="177" y="269"/>
                  </a:lnTo>
                  <a:lnTo>
                    <a:pt x="178" y="269"/>
                  </a:lnTo>
                  <a:lnTo>
                    <a:pt x="179" y="269"/>
                  </a:lnTo>
                  <a:lnTo>
                    <a:pt x="180" y="269"/>
                  </a:lnTo>
                  <a:lnTo>
                    <a:pt x="181" y="271"/>
                  </a:lnTo>
                  <a:lnTo>
                    <a:pt x="180" y="272"/>
                  </a:lnTo>
                  <a:lnTo>
                    <a:pt x="180" y="273"/>
                  </a:lnTo>
                  <a:lnTo>
                    <a:pt x="179" y="274"/>
                  </a:lnTo>
                  <a:lnTo>
                    <a:pt x="179" y="276"/>
                  </a:lnTo>
                  <a:lnTo>
                    <a:pt x="179" y="277"/>
                  </a:lnTo>
                  <a:lnTo>
                    <a:pt x="178" y="278"/>
                  </a:lnTo>
                  <a:lnTo>
                    <a:pt x="177" y="280"/>
                  </a:lnTo>
                  <a:lnTo>
                    <a:pt x="176" y="282"/>
                  </a:lnTo>
                  <a:lnTo>
                    <a:pt x="176" y="283"/>
                  </a:lnTo>
                  <a:lnTo>
                    <a:pt x="175" y="285"/>
                  </a:lnTo>
                  <a:lnTo>
                    <a:pt x="174" y="287"/>
                  </a:lnTo>
                  <a:lnTo>
                    <a:pt x="173" y="289"/>
                  </a:lnTo>
                  <a:lnTo>
                    <a:pt x="172" y="290"/>
                  </a:lnTo>
                  <a:lnTo>
                    <a:pt x="171" y="292"/>
                  </a:lnTo>
                  <a:lnTo>
                    <a:pt x="170" y="294"/>
                  </a:lnTo>
                  <a:lnTo>
                    <a:pt x="170" y="295"/>
                  </a:lnTo>
                  <a:lnTo>
                    <a:pt x="169" y="297"/>
                  </a:lnTo>
                  <a:lnTo>
                    <a:pt x="168" y="299"/>
                  </a:lnTo>
                  <a:lnTo>
                    <a:pt x="167" y="301"/>
                  </a:lnTo>
                  <a:lnTo>
                    <a:pt x="167" y="302"/>
                  </a:lnTo>
                  <a:lnTo>
                    <a:pt x="166" y="304"/>
                  </a:lnTo>
                  <a:lnTo>
                    <a:pt x="166" y="305"/>
                  </a:lnTo>
                  <a:lnTo>
                    <a:pt x="165" y="307"/>
                  </a:lnTo>
                  <a:lnTo>
                    <a:pt x="164" y="308"/>
                  </a:lnTo>
                  <a:lnTo>
                    <a:pt x="164" y="309"/>
                  </a:lnTo>
                  <a:lnTo>
                    <a:pt x="164" y="310"/>
                  </a:lnTo>
                  <a:lnTo>
                    <a:pt x="164" y="312"/>
                  </a:lnTo>
                  <a:lnTo>
                    <a:pt x="164" y="313"/>
                  </a:lnTo>
                  <a:lnTo>
                    <a:pt x="164" y="315"/>
                  </a:lnTo>
                  <a:lnTo>
                    <a:pt x="165" y="317"/>
                  </a:lnTo>
                  <a:lnTo>
                    <a:pt x="166" y="318"/>
                  </a:lnTo>
                  <a:lnTo>
                    <a:pt x="167" y="319"/>
                  </a:lnTo>
                  <a:lnTo>
                    <a:pt x="167" y="320"/>
                  </a:lnTo>
                  <a:lnTo>
                    <a:pt x="168" y="321"/>
                  </a:lnTo>
                  <a:lnTo>
                    <a:pt x="168" y="321"/>
                  </a:lnTo>
                  <a:lnTo>
                    <a:pt x="169" y="322"/>
                  </a:lnTo>
                  <a:lnTo>
                    <a:pt x="168" y="322"/>
                  </a:lnTo>
                  <a:lnTo>
                    <a:pt x="168" y="323"/>
                  </a:lnTo>
                  <a:lnTo>
                    <a:pt x="167" y="323"/>
                  </a:lnTo>
                  <a:lnTo>
                    <a:pt x="167" y="325"/>
                  </a:lnTo>
                  <a:lnTo>
                    <a:pt x="166" y="327"/>
                  </a:lnTo>
                  <a:lnTo>
                    <a:pt x="165" y="328"/>
                  </a:lnTo>
                  <a:lnTo>
                    <a:pt x="165" y="329"/>
                  </a:lnTo>
                  <a:lnTo>
                    <a:pt x="164" y="331"/>
                  </a:lnTo>
                  <a:lnTo>
                    <a:pt x="164" y="332"/>
                  </a:lnTo>
                  <a:lnTo>
                    <a:pt x="163" y="333"/>
                  </a:lnTo>
                  <a:lnTo>
                    <a:pt x="163" y="334"/>
                  </a:lnTo>
                  <a:lnTo>
                    <a:pt x="162" y="335"/>
                  </a:lnTo>
                  <a:lnTo>
                    <a:pt x="162" y="336"/>
                  </a:lnTo>
                  <a:lnTo>
                    <a:pt x="161" y="337"/>
                  </a:lnTo>
                  <a:lnTo>
                    <a:pt x="161" y="338"/>
                  </a:lnTo>
                  <a:lnTo>
                    <a:pt x="161" y="339"/>
                  </a:lnTo>
                  <a:lnTo>
                    <a:pt x="160" y="341"/>
                  </a:lnTo>
                  <a:lnTo>
                    <a:pt x="160" y="342"/>
                  </a:lnTo>
                  <a:lnTo>
                    <a:pt x="160" y="343"/>
                  </a:lnTo>
                  <a:lnTo>
                    <a:pt x="159" y="344"/>
                  </a:lnTo>
                  <a:lnTo>
                    <a:pt x="159" y="345"/>
                  </a:lnTo>
                  <a:lnTo>
                    <a:pt x="159" y="347"/>
                  </a:lnTo>
                  <a:lnTo>
                    <a:pt x="159" y="347"/>
                  </a:lnTo>
                  <a:lnTo>
                    <a:pt x="159" y="349"/>
                  </a:lnTo>
                  <a:lnTo>
                    <a:pt x="159" y="350"/>
                  </a:lnTo>
                  <a:lnTo>
                    <a:pt x="159" y="351"/>
                  </a:lnTo>
                  <a:lnTo>
                    <a:pt x="159" y="352"/>
                  </a:lnTo>
                  <a:lnTo>
                    <a:pt x="159" y="354"/>
                  </a:lnTo>
                  <a:lnTo>
                    <a:pt x="159" y="355"/>
                  </a:lnTo>
                  <a:lnTo>
                    <a:pt x="159" y="357"/>
                  </a:lnTo>
                  <a:lnTo>
                    <a:pt x="159" y="359"/>
                  </a:lnTo>
                  <a:lnTo>
                    <a:pt x="160" y="361"/>
                  </a:lnTo>
                  <a:lnTo>
                    <a:pt x="160" y="363"/>
                  </a:lnTo>
                  <a:lnTo>
                    <a:pt x="160" y="365"/>
                  </a:lnTo>
                  <a:lnTo>
                    <a:pt x="161" y="367"/>
                  </a:lnTo>
                  <a:lnTo>
                    <a:pt x="161" y="368"/>
                  </a:lnTo>
                  <a:lnTo>
                    <a:pt x="161" y="369"/>
                  </a:lnTo>
                  <a:lnTo>
                    <a:pt x="161" y="370"/>
                  </a:lnTo>
                  <a:lnTo>
                    <a:pt x="161" y="372"/>
                  </a:lnTo>
                  <a:lnTo>
                    <a:pt x="162" y="372"/>
                  </a:lnTo>
                  <a:lnTo>
                    <a:pt x="161" y="372"/>
                  </a:lnTo>
                  <a:lnTo>
                    <a:pt x="161" y="372"/>
                  </a:lnTo>
                  <a:lnTo>
                    <a:pt x="161" y="373"/>
                  </a:lnTo>
                  <a:lnTo>
                    <a:pt x="160" y="373"/>
                  </a:lnTo>
                  <a:lnTo>
                    <a:pt x="158" y="373"/>
                  </a:lnTo>
                  <a:lnTo>
                    <a:pt x="157" y="374"/>
                  </a:lnTo>
                  <a:lnTo>
                    <a:pt x="156" y="375"/>
                  </a:lnTo>
                  <a:lnTo>
                    <a:pt x="154" y="375"/>
                  </a:lnTo>
                  <a:lnTo>
                    <a:pt x="153" y="376"/>
                  </a:lnTo>
                  <a:lnTo>
                    <a:pt x="151" y="377"/>
                  </a:lnTo>
                  <a:lnTo>
                    <a:pt x="150" y="377"/>
                  </a:lnTo>
                  <a:lnTo>
                    <a:pt x="149" y="378"/>
                  </a:lnTo>
                  <a:lnTo>
                    <a:pt x="148" y="379"/>
                  </a:lnTo>
                  <a:lnTo>
                    <a:pt x="147" y="380"/>
                  </a:lnTo>
                  <a:lnTo>
                    <a:pt x="146" y="381"/>
                  </a:lnTo>
                  <a:lnTo>
                    <a:pt x="146" y="382"/>
                  </a:lnTo>
                  <a:lnTo>
                    <a:pt x="145" y="382"/>
                  </a:lnTo>
                  <a:lnTo>
                    <a:pt x="145" y="383"/>
                  </a:lnTo>
                  <a:lnTo>
                    <a:pt x="144" y="385"/>
                  </a:lnTo>
                  <a:lnTo>
                    <a:pt x="144" y="386"/>
                  </a:lnTo>
                  <a:lnTo>
                    <a:pt x="144" y="387"/>
                  </a:lnTo>
                  <a:lnTo>
                    <a:pt x="144" y="389"/>
                  </a:lnTo>
                  <a:lnTo>
                    <a:pt x="144" y="390"/>
                  </a:lnTo>
                  <a:lnTo>
                    <a:pt x="144" y="391"/>
                  </a:lnTo>
                  <a:lnTo>
                    <a:pt x="144" y="392"/>
                  </a:lnTo>
                  <a:lnTo>
                    <a:pt x="144" y="394"/>
                  </a:lnTo>
                  <a:lnTo>
                    <a:pt x="144" y="395"/>
                  </a:lnTo>
                  <a:lnTo>
                    <a:pt x="144" y="396"/>
                  </a:lnTo>
                  <a:lnTo>
                    <a:pt x="144" y="397"/>
                  </a:lnTo>
                  <a:lnTo>
                    <a:pt x="144" y="398"/>
                  </a:lnTo>
                  <a:lnTo>
                    <a:pt x="140" y="400"/>
                  </a:lnTo>
                  <a:lnTo>
                    <a:pt x="140" y="400"/>
                  </a:lnTo>
                  <a:lnTo>
                    <a:pt x="139" y="399"/>
                  </a:lnTo>
                  <a:lnTo>
                    <a:pt x="138" y="399"/>
                  </a:lnTo>
                  <a:lnTo>
                    <a:pt x="137" y="399"/>
                  </a:lnTo>
                  <a:lnTo>
                    <a:pt x="136" y="398"/>
                  </a:lnTo>
                  <a:lnTo>
                    <a:pt x="134" y="398"/>
                  </a:lnTo>
                  <a:lnTo>
                    <a:pt x="133" y="397"/>
                  </a:lnTo>
                  <a:lnTo>
                    <a:pt x="131" y="396"/>
                  </a:lnTo>
                  <a:lnTo>
                    <a:pt x="130" y="396"/>
                  </a:lnTo>
                  <a:lnTo>
                    <a:pt x="129" y="396"/>
                  </a:lnTo>
                  <a:lnTo>
                    <a:pt x="128" y="395"/>
                  </a:lnTo>
                  <a:lnTo>
                    <a:pt x="127" y="395"/>
                  </a:lnTo>
                  <a:lnTo>
                    <a:pt x="125" y="394"/>
                  </a:lnTo>
                  <a:lnTo>
                    <a:pt x="124" y="394"/>
                  </a:lnTo>
                  <a:lnTo>
                    <a:pt x="123" y="393"/>
                  </a:lnTo>
                  <a:lnTo>
                    <a:pt x="122" y="393"/>
                  </a:lnTo>
                  <a:lnTo>
                    <a:pt x="121" y="392"/>
                  </a:lnTo>
                  <a:lnTo>
                    <a:pt x="119" y="392"/>
                  </a:lnTo>
                  <a:lnTo>
                    <a:pt x="118" y="391"/>
                  </a:lnTo>
                  <a:lnTo>
                    <a:pt x="117" y="391"/>
                  </a:lnTo>
                  <a:lnTo>
                    <a:pt x="115" y="390"/>
                  </a:lnTo>
                  <a:lnTo>
                    <a:pt x="114" y="389"/>
                  </a:lnTo>
                  <a:lnTo>
                    <a:pt x="113" y="389"/>
                  </a:lnTo>
                  <a:lnTo>
                    <a:pt x="112" y="388"/>
                  </a:lnTo>
                  <a:lnTo>
                    <a:pt x="110" y="388"/>
                  </a:lnTo>
                  <a:lnTo>
                    <a:pt x="108" y="387"/>
                  </a:lnTo>
                  <a:lnTo>
                    <a:pt x="107" y="387"/>
                  </a:lnTo>
                  <a:lnTo>
                    <a:pt x="105" y="386"/>
                  </a:lnTo>
                  <a:lnTo>
                    <a:pt x="104" y="386"/>
                  </a:lnTo>
                  <a:lnTo>
                    <a:pt x="103" y="385"/>
                  </a:lnTo>
                  <a:lnTo>
                    <a:pt x="101" y="385"/>
                  </a:lnTo>
                  <a:lnTo>
                    <a:pt x="100" y="384"/>
                  </a:lnTo>
                  <a:lnTo>
                    <a:pt x="98" y="384"/>
                  </a:lnTo>
                  <a:lnTo>
                    <a:pt x="97" y="383"/>
                  </a:lnTo>
                  <a:lnTo>
                    <a:pt x="95" y="382"/>
                  </a:lnTo>
                  <a:lnTo>
                    <a:pt x="94" y="382"/>
                  </a:lnTo>
                  <a:lnTo>
                    <a:pt x="93" y="382"/>
                  </a:lnTo>
                  <a:lnTo>
                    <a:pt x="91" y="382"/>
                  </a:lnTo>
                  <a:lnTo>
                    <a:pt x="90" y="381"/>
                  </a:lnTo>
                  <a:lnTo>
                    <a:pt x="89" y="381"/>
                  </a:lnTo>
                  <a:lnTo>
                    <a:pt x="87" y="380"/>
                  </a:lnTo>
                  <a:lnTo>
                    <a:pt x="86" y="380"/>
                  </a:lnTo>
                  <a:lnTo>
                    <a:pt x="85" y="380"/>
                  </a:lnTo>
                  <a:lnTo>
                    <a:pt x="84" y="380"/>
                  </a:lnTo>
                  <a:lnTo>
                    <a:pt x="83" y="379"/>
                  </a:lnTo>
                  <a:lnTo>
                    <a:pt x="81" y="379"/>
                  </a:lnTo>
                  <a:lnTo>
                    <a:pt x="80" y="379"/>
                  </a:lnTo>
                  <a:lnTo>
                    <a:pt x="79" y="379"/>
                  </a:lnTo>
                  <a:lnTo>
                    <a:pt x="78" y="378"/>
                  </a:lnTo>
                  <a:lnTo>
                    <a:pt x="77" y="378"/>
                  </a:lnTo>
                  <a:lnTo>
                    <a:pt x="76" y="378"/>
                  </a:lnTo>
                  <a:lnTo>
                    <a:pt x="76" y="378"/>
                  </a:lnTo>
                  <a:lnTo>
                    <a:pt x="74" y="378"/>
                  </a:lnTo>
                  <a:lnTo>
                    <a:pt x="73" y="378"/>
                  </a:lnTo>
                  <a:lnTo>
                    <a:pt x="71" y="378"/>
                  </a:lnTo>
                  <a:lnTo>
                    <a:pt x="70" y="378"/>
                  </a:lnTo>
                  <a:lnTo>
                    <a:pt x="68" y="378"/>
                  </a:lnTo>
                  <a:lnTo>
                    <a:pt x="67" y="378"/>
                  </a:lnTo>
                  <a:lnTo>
                    <a:pt x="66" y="378"/>
                  </a:lnTo>
                  <a:lnTo>
                    <a:pt x="65" y="378"/>
                  </a:lnTo>
                  <a:lnTo>
                    <a:pt x="64" y="379"/>
                  </a:lnTo>
                  <a:lnTo>
                    <a:pt x="63" y="379"/>
                  </a:lnTo>
                  <a:lnTo>
                    <a:pt x="62" y="379"/>
                  </a:lnTo>
                  <a:lnTo>
                    <a:pt x="61" y="380"/>
                  </a:lnTo>
                  <a:lnTo>
                    <a:pt x="60" y="380"/>
                  </a:lnTo>
                  <a:lnTo>
                    <a:pt x="59" y="380"/>
                  </a:lnTo>
                  <a:lnTo>
                    <a:pt x="58" y="381"/>
                  </a:lnTo>
                  <a:lnTo>
                    <a:pt x="57" y="381"/>
                  </a:lnTo>
                  <a:lnTo>
                    <a:pt x="56" y="382"/>
                  </a:lnTo>
                  <a:lnTo>
                    <a:pt x="55" y="382"/>
                  </a:lnTo>
                  <a:lnTo>
                    <a:pt x="54" y="383"/>
                  </a:lnTo>
                  <a:lnTo>
                    <a:pt x="53" y="383"/>
                  </a:lnTo>
                  <a:lnTo>
                    <a:pt x="52" y="384"/>
                  </a:lnTo>
                  <a:lnTo>
                    <a:pt x="52" y="385"/>
                  </a:lnTo>
                  <a:lnTo>
                    <a:pt x="52" y="385"/>
                  </a:lnTo>
                  <a:lnTo>
                    <a:pt x="51" y="385"/>
                  </a:lnTo>
                  <a:lnTo>
                    <a:pt x="50" y="385"/>
                  </a:lnTo>
                  <a:lnTo>
                    <a:pt x="49" y="385"/>
                  </a:lnTo>
                  <a:lnTo>
                    <a:pt x="47" y="385"/>
                  </a:lnTo>
                  <a:lnTo>
                    <a:pt x="46" y="385"/>
                  </a:lnTo>
                  <a:lnTo>
                    <a:pt x="45" y="385"/>
                  </a:lnTo>
                  <a:lnTo>
                    <a:pt x="44" y="385"/>
                  </a:lnTo>
                  <a:lnTo>
                    <a:pt x="42" y="385"/>
                  </a:lnTo>
                  <a:lnTo>
                    <a:pt x="41" y="386"/>
                  </a:lnTo>
                  <a:lnTo>
                    <a:pt x="40" y="386"/>
                  </a:lnTo>
                  <a:lnTo>
                    <a:pt x="39" y="386"/>
                  </a:lnTo>
                  <a:lnTo>
                    <a:pt x="38" y="386"/>
                  </a:lnTo>
                  <a:lnTo>
                    <a:pt x="37" y="387"/>
                  </a:lnTo>
                  <a:lnTo>
                    <a:pt x="36" y="387"/>
                  </a:lnTo>
                  <a:lnTo>
                    <a:pt x="35" y="388"/>
                  </a:lnTo>
                  <a:lnTo>
                    <a:pt x="34" y="388"/>
                  </a:lnTo>
                  <a:lnTo>
                    <a:pt x="33" y="389"/>
                  </a:lnTo>
                  <a:lnTo>
                    <a:pt x="32" y="390"/>
                  </a:lnTo>
                  <a:lnTo>
                    <a:pt x="31" y="390"/>
                  </a:lnTo>
                  <a:lnTo>
                    <a:pt x="29" y="391"/>
                  </a:lnTo>
                  <a:lnTo>
                    <a:pt x="29" y="392"/>
                  </a:lnTo>
                  <a:lnTo>
                    <a:pt x="28" y="392"/>
                  </a:lnTo>
                  <a:lnTo>
                    <a:pt x="27" y="393"/>
                  </a:lnTo>
                  <a:lnTo>
                    <a:pt x="27" y="394"/>
                  </a:lnTo>
                  <a:lnTo>
                    <a:pt x="26" y="396"/>
                  </a:lnTo>
                  <a:lnTo>
                    <a:pt x="25" y="397"/>
                  </a:lnTo>
                  <a:lnTo>
                    <a:pt x="24" y="399"/>
                  </a:lnTo>
                  <a:lnTo>
                    <a:pt x="23" y="400"/>
                  </a:lnTo>
                  <a:lnTo>
                    <a:pt x="22" y="402"/>
                  </a:lnTo>
                  <a:lnTo>
                    <a:pt x="22" y="403"/>
                  </a:lnTo>
                  <a:lnTo>
                    <a:pt x="21" y="404"/>
                  </a:lnTo>
                  <a:lnTo>
                    <a:pt x="21" y="406"/>
                  </a:lnTo>
                  <a:lnTo>
                    <a:pt x="21" y="407"/>
                  </a:lnTo>
                  <a:lnTo>
                    <a:pt x="21" y="408"/>
                  </a:lnTo>
                  <a:lnTo>
                    <a:pt x="22" y="410"/>
                  </a:lnTo>
                  <a:lnTo>
                    <a:pt x="22" y="410"/>
                  </a:lnTo>
                  <a:lnTo>
                    <a:pt x="22" y="411"/>
                  </a:lnTo>
                  <a:lnTo>
                    <a:pt x="22" y="411"/>
                  </a:lnTo>
                  <a:lnTo>
                    <a:pt x="21" y="412"/>
                  </a:lnTo>
                  <a:lnTo>
                    <a:pt x="20" y="412"/>
                  </a:lnTo>
                  <a:lnTo>
                    <a:pt x="19" y="413"/>
                  </a:lnTo>
                  <a:lnTo>
                    <a:pt x="19" y="414"/>
                  </a:lnTo>
                  <a:lnTo>
                    <a:pt x="18" y="415"/>
                  </a:lnTo>
                  <a:lnTo>
                    <a:pt x="17" y="416"/>
                  </a:lnTo>
                  <a:lnTo>
                    <a:pt x="17" y="418"/>
                  </a:lnTo>
                  <a:lnTo>
                    <a:pt x="16" y="419"/>
                  </a:lnTo>
                  <a:lnTo>
                    <a:pt x="15" y="421"/>
                  </a:lnTo>
                  <a:lnTo>
                    <a:pt x="15" y="422"/>
                  </a:lnTo>
                  <a:lnTo>
                    <a:pt x="14" y="424"/>
                  </a:lnTo>
                  <a:lnTo>
                    <a:pt x="14" y="425"/>
                  </a:lnTo>
                  <a:lnTo>
                    <a:pt x="14" y="427"/>
                  </a:lnTo>
                  <a:lnTo>
                    <a:pt x="14" y="428"/>
                  </a:lnTo>
                  <a:lnTo>
                    <a:pt x="14" y="429"/>
                  </a:lnTo>
                  <a:lnTo>
                    <a:pt x="14" y="430"/>
                  </a:lnTo>
                  <a:lnTo>
                    <a:pt x="14" y="431"/>
                  </a:lnTo>
                  <a:lnTo>
                    <a:pt x="14" y="433"/>
                  </a:lnTo>
                  <a:lnTo>
                    <a:pt x="15" y="434"/>
                  </a:lnTo>
                  <a:lnTo>
                    <a:pt x="16" y="435"/>
                  </a:lnTo>
                  <a:lnTo>
                    <a:pt x="16" y="436"/>
                  </a:lnTo>
                  <a:lnTo>
                    <a:pt x="15" y="436"/>
                  </a:lnTo>
                  <a:lnTo>
                    <a:pt x="14" y="437"/>
                  </a:lnTo>
                  <a:lnTo>
                    <a:pt x="13" y="437"/>
                  </a:lnTo>
                  <a:lnTo>
                    <a:pt x="12" y="438"/>
                  </a:lnTo>
                  <a:lnTo>
                    <a:pt x="11" y="439"/>
                  </a:lnTo>
                  <a:lnTo>
                    <a:pt x="10" y="440"/>
                  </a:lnTo>
                  <a:lnTo>
                    <a:pt x="9" y="441"/>
                  </a:lnTo>
                  <a:lnTo>
                    <a:pt x="8" y="442"/>
                  </a:lnTo>
                  <a:lnTo>
                    <a:pt x="7" y="444"/>
                  </a:lnTo>
                  <a:lnTo>
                    <a:pt x="6" y="445"/>
                  </a:lnTo>
                  <a:lnTo>
                    <a:pt x="5" y="446"/>
                  </a:lnTo>
                  <a:lnTo>
                    <a:pt x="5" y="448"/>
                  </a:lnTo>
                  <a:lnTo>
                    <a:pt x="4" y="449"/>
                  </a:lnTo>
                  <a:lnTo>
                    <a:pt x="4" y="451"/>
                  </a:lnTo>
                  <a:lnTo>
                    <a:pt x="4" y="452"/>
                  </a:lnTo>
                  <a:lnTo>
                    <a:pt x="4" y="453"/>
                  </a:lnTo>
                  <a:lnTo>
                    <a:pt x="4" y="455"/>
                  </a:lnTo>
                  <a:lnTo>
                    <a:pt x="4" y="456"/>
                  </a:lnTo>
                  <a:lnTo>
                    <a:pt x="4" y="457"/>
                  </a:lnTo>
                  <a:lnTo>
                    <a:pt x="5" y="458"/>
                  </a:lnTo>
                  <a:lnTo>
                    <a:pt x="5" y="459"/>
                  </a:lnTo>
                  <a:lnTo>
                    <a:pt x="6" y="460"/>
                  </a:lnTo>
                  <a:lnTo>
                    <a:pt x="6" y="462"/>
                  </a:lnTo>
                  <a:lnTo>
                    <a:pt x="7" y="463"/>
                  </a:lnTo>
                  <a:lnTo>
                    <a:pt x="8" y="464"/>
                  </a:lnTo>
                  <a:lnTo>
                    <a:pt x="8" y="464"/>
                  </a:lnTo>
                  <a:lnTo>
                    <a:pt x="8" y="464"/>
                  </a:lnTo>
                  <a:lnTo>
                    <a:pt x="6" y="465"/>
                  </a:lnTo>
                  <a:lnTo>
                    <a:pt x="6" y="466"/>
                  </a:lnTo>
                  <a:lnTo>
                    <a:pt x="5" y="467"/>
                  </a:lnTo>
                  <a:lnTo>
                    <a:pt x="4" y="468"/>
                  </a:lnTo>
                  <a:lnTo>
                    <a:pt x="3" y="469"/>
                  </a:lnTo>
                  <a:lnTo>
                    <a:pt x="2" y="470"/>
                  </a:lnTo>
                  <a:lnTo>
                    <a:pt x="1" y="472"/>
                  </a:lnTo>
                  <a:lnTo>
                    <a:pt x="0" y="473"/>
                  </a:lnTo>
                  <a:lnTo>
                    <a:pt x="0" y="475"/>
                  </a:lnTo>
                  <a:lnTo>
                    <a:pt x="0" y="476"/>
                  </a:lnTo>
                  <a:lnTo>
                    <a:pt x="0" y="477"/>
                  </a:lnTo>
                  <a:lnTo>
                    <a:pt x="0" y="478"/>
                  </a:lnTo>
                  <a:lnTo>
                    <a:pt x="0" y="479"/>
                  </a:lnTo>
                  <a:lnTo>
                    <a:pt x="0" y="480"/>
                  </a:lnTo>
                  <a:lnTo>
                    <a:pt x="0" y="481"/>
                  </a:lnTo>
                  <a:lnTo>
                    <a:pt x="0" y="482"/>
                  </a:lnTo>
                  <a:lnTo>
                    <a:pt x="0" y="484"/>
                  </a:lnTo>
                  <a:lnTo>
                    <a:pt x="0" y="485"/>
                  </a:lnTo>
                  <a:lnTo>
                    <a:pt x="0" y="486"/>
                  </a:lnTo>
                  <a:lnTo>
                    <a:pt x="0" y="487"/>
                  </a:lnTo>
                  <a:lnTo>
                    <a:pt x="0" y="488"/>
                  </a:lnTo>
                  <a:lnTo>
                    <a:pt x="0" y="490"/>
                  </a:lnTo>
                  <a:lnTo>
                    <a:pt x="1" y="492"/>
                  </a:lnTo>
                  <a:lnTo>
                    <a:pt x="2" y="493"/>
                  </a:lnTo>
                  <a:lnTo>
                    <a:pt x="3" y="495"/>
                  </a:lnTo>
                  <a:lnTo>
                    <a:pt x="5" y="496"/>
                  </a:lnTo>
                  <a:lnTo>
                    <a:pt x="7" y="497"/>
                  </a:lnTo>
                  <a:lnTo>
                    <a:pt x="9" y="498"/>
                  </a:lnTo>
                  <a:lnTo>
                    <a:pt x="10" y="499"/>
                  </a:lnTo>
                  <a:lnTo>
                    <a:pt x="12" y="499"/>
                  </a:lnTo>
                  <a:lnTo>
                    <a:pt x="13" y="500"/>
                  </a:lnTo>
                  <a:lnTo>
                    <a:pt x="14" y="500"/>
                  </a:lnTo>
                  <a:lnTo>
                    <a:pt x="15" y="500"/>
                  </a:lnTo>
                  <a:lnTo>
                    <a:pt x="16" y="500"/>
                  </a:lnTo>
                  <a:lnTo>
                    <a:pt x="16" y="501"/>
                  </a:lnTo>
                  <a:lnTo>
                    <a:pt x="16" y="501"/>
                  </a:lnTo>
                  <a:lnTo>
                    <a:pt x="16" y="502"/>
                  </a:lnTo>
                  <a:lnTo>
                    <a:pt x="16" y="503"/>
                  </a:lnTo>
                  <a:lnTo>
                    <a:pt x="17" y="504"/>
                  </a:lnTo>
                  <a:lnTo>
                    <a:pt x="17" y="505"/>
                  </a:lnTo>
                  <a:lnTo>
                    <a:pt x="18" y="506"/>
                  </a:lnTo>
                  <a:lnTo>
                    <a:pt x="19" y="507"/>
                  </a:lnTo>
                  <a:lnTo>
                    <a:pt x="20" y="509"/>
                  </a:lnTo>
                  <a:lnTo>
                    <a:pt x="21" y="510"/>
                  </a:lnTo>
                  <a:lnTo>
                    <a:pt x="23" y="512"/>
                  </a:lnTo>
                  <a:lnTo>
                    <a:pt x="24" y="513"/>
                  </a:lnTo>
                  <a:lnTo>
                    <a:pt x="25" y="514"/>
                  </a:lnTo>
                  <a:lnTo>
                    <a:pt x="26" y="515"/>
                  </a:lnTo>
                  <a:lnTo>
                    <a:pt x="27" y="516"/>
                  </a:lnTo>
                  <a:lnTo>
                    <a:pt x="28" y="517"/>
                  </a:lnTo>
                  <a:lnTo>
                    <a:pt x="30" y="518"/>
                  </a:lnTo>
                  <a:lnTo>
                    <a:pt x="31" y="519"/>
                  </a:lnTo>
                  <a:lnTo>
                    <a:pt x="33" y="520"/>
                  </a:lnTo>
                  <a:lnTo>
                    <a:pt x="35" y="521"/>
                  </a:lnTo>
                  <a:lnTo>
                    <a:pt x="37" y="521"/>
                  </a:lnTo>
                  <a:lnTo>
                    <a:pt x="38" y="522"/>
                  </a:lnTo>
                  <a:lnTo>
                    <a:pt x="40" y="523"/>
                  </a:lnTo>
                  <a:lnTo>
                    <a:pt x="41" y="523"/>
                  </a:lnTo>
                  <a:lnTo>
                    <a:pt x="43" y="524"/>
                  </a:lnTo>
                  <a:lnTo>
                    <a:pt x="45" y="524"/>
                  </a:lnTo>
                  <a:lnTo>
                    <a:pt x="46" y="525"/>
                  </a:lnTo>
                  <a:lnTo>
                    <a:pt x="47" y="525"/>
                  </a:lnTo>
                  <a:lnTo>
                    <a:pt x="49" y="525"/>
                  </a:lnTo>
                  <a:lnTo>
                    <a:pt x="50" y="526"/>
                  </a:lnTo>
                  <a:lnTo>
                    <a:pt x="52" y="526"/>
                  </a:lnTo>
                  <a:lnTo>
                    <a:pt x="54" y="526"/>
                  </a:lnTo>
                  <a:lnTo>
                    <a:pt x="55" y="526"/>
                  </a:lnTo>
                  <a:lnTo>
                    <a:pt x="57" y="526"/>
                  </a:lnTo>
                  <a:lnTo>
                    <a:pt x="58" y="526"/>
                  </a:lnTo>
                  <a:lnTo>
                    <a:pt x="59" y="526"/>
                  </a:lnTo>
                  <a:lnTo>
                    <a:pt x="60" y="526"/>
                  </a:lnTo>
                  <a:lnTo>
                    <a:pt x="62" y="526"/>
                  </a:lnTo>
                  <a:lnTo>
                    <a:pt x="63" y="526"/>
                  </a:lnTo>
                  <a:lnTo>
                    <a:pt x="64" y="525"/>
                  </a:lnTo>
                  <a:lnTo>
                    <a:pt x="66" y="525"/>
                  </a:lnTo>
                  <a:lnTo>
                    <a:pt x="66" y="525"/>
                  </a:lnTo>
                  <a:lnTo>
                    <a:pt x="68" y="524"/>
                  </a:lnTo>
                  <a:lnTo>
                    <a:pt x="69" y="524"/>
                  </a:lnTo>
                  <a:lnTo>
                    <a:pt x="70" y="524"/>
                  </a:lnTo>
                  <a:lnTo>
                    <a:pt x="71" y="523"/>
                  </a:lnTo>
                  <a:lnTo>
                    <a:pt x="72" y="523"/>
                  </a:lnTo>
                  <a:lnTo>
                    <a:pt x="73" y="522"/>
                  </a:lnTo>
                  <a:lnTo>
                    <a:pt x="74" y="522"/>
                  </a:lnTo>
                  <a:lnTo>
                    <a:pt x="76" y="522"/>
                  </a:lnTo>
                  <a:lnTo>
                    <a:pt x="76" y="521"/>
                  </a:lnTo>
                  <a:lnTo>
                    <a:pt x="78" y="519"/>
                  </a:lnTo>
                  <a:lnTo>
                    <a:pt x="80" y="518"/>
                  </a:lnTo>
                  <a:lnTo>
                    <a:pt x="81" y="516"/>
                  </a:lnTo>
                  <a:lnTo>
                    <a:pt x="83" y="514"/>
                  </a:lnTo>
                  <a:lnTo>
                    <a:pt x="83" y="513"/>
                  </a:lnTo>
                  <a:lnTo>
                    <a:pt x="84" y="512"/>
                  </a:lnTo>
                  <a:lnTo>
                    <a:pt x="85" y="511"/>
                  </a:lnTo>
                  <a:lnTo>
                    <a:pt x="85" y="509"/>
                  </a:lnTo>
                  <a:lnTo>
                    <a:pt x="85" y="508"/>
                  </a:lnTo>
                  <a:lnTo>
                    <a:pt x="86" y="507"/>
                  </a:lnTo>
                  <a:lnTo>
                    <a:pt x="87" y="506"/>
                  </a:lnTo>
                  <a:lnTo>
                    <a:pt x="87" y="506"/>
                  </a:lnTo>
                  <a:lnTo>
                    <a:pt x="87" y="504"/>
                  </a:lnTo>
                  <a:lnTo>
                    <a:pt x="88" y="503"/>
                  </a:lnTo>
                  <a:lnTo>
                    <a:pt x="88" y="502"/>
                  </a:lnTo>
                  <a:lnTo>
                    <a:pt x="89" y="501"/>
                  </a:lnTo>
                  <a:lnTo>
                    <a:pt x="89" y="499"/>
                  </a:lnTo>
                  <a:lnTo>
                    <a:pt x="90" y="498"/>
                  </a:lnTo>
                  <a:lnTo>
                    <a:pt x="90" y="496"/>
                  </a:lnTo>
                  <a:lnTo>
                    <a:pt x="90" y="495"/>
                  </a:lnTo>
                  <a:lnTo>
                    <a:pt x="91" y="494"/>
                  </a:lnTo>
                  <a:lnTo>
                    <a:pt x="91" y="494"/>
                  </a:lnTo>
                  <a:lnTo>
                    <a:pt x="91" y="494"/>
                  </a:lnTo>
                  <a:lnTo>
                    <a:pt x="92" y="494"/>
                  </a:lnTo>
                  <a:lnTo>
                    <a:pt x="93" y="494"/>
                  </a:lnTo>
                  <a:lnTo>
                    <a:pt x="94" y="495"/>
                  </a:lnTo>
                  <a:lnTo>
                    <a:pt x="95" y="495"/>
                  </a:lnTo>
                  <a:lnTo>
                    <a:pt x="96" y="495"/>
                  </a:lnTo>
                  <a:lnTo>
                    <a:pt x="97" y="495"/>
                  </a:lnTo>
                  <a:lnTo>
                    <a:pt x="99" y="495"/>
                  </a:lnTo>
                  <a:lnTo>
                    <a:pt x="100" y="495"/>
                  </a:lnTo>
                  <a:lnTo>
                    <a:pt x="101" y="495"/>
                  </a:lnTo>
                  <a:lnTo>
                    <a:pt x="103" y="495"/>
                  </a:lnTo>
                  <a:lnTo>
                    <a:pt x="104" y="495"/>
                  </a:lnTo>
                  <a:lnTo>
                    <a:pt x="105" y="495"/>
                  </a:lnTo>
                  <a:lnTo>
                    <a:pt x="106" y="495"/>
                  </a:lnTo>
                  <a:lnTo>
                    <a:pt x="107" y="495"/>
                  </a:lnTo>
                  <a:lnTo>
                    <a:pt x="109" y="495"/>
                  </a:lnTo>
                  <a:lnTo>
                    <a:pt x="110" y="495"/>
                  </a:lnTo>
                  <a:lnTo>
                    <a:pt x="112" y="495"/>
                  </a:lnTo>
                  <a:lnTo>
                    <a:pt x="113" y="495"/>
                  </a:lnTo>
                  <a:lnTo>
                    <a:pt x="114" y="495"/>
                  </a:lnTo>
                  <a:lnTo>
                    <a:pt x="115" y="495"/>
                  </a:lnTo>
                  <a:lnTo>
                    <a:pt x="116" y="495"/>
                  </a:lnTo>
                  <a:lnTo>
                    <a:pt x="117" y="495"/>
                  </a:lnTo>
                  <a:lnTo>
                    <a:pt x="118" y="495"/>
                  </a:lnTo>
                  <a:lnTo>
                    <a:pt x="120" y="494"/>
                  </a:lnTo>
                  <a:lnTo>
                    <a:pt x="121" y="494"/>
                  </a:lnTo>
                  <a:lnTo>
                    <a:pt x="123" y="492"/>
                  </a:lnTo>
                  <a:lnTo>
                    <a:pt x="124" y="491"/>
                  </a:lnTo>
                  <a:lnTo>
                    <a:pt x="125" y="490"/>
                  </a:lnTo>
                  <a:lnTo>
                    <a:pt x="126" y="489"/>
                  </a:lnTo>
                  <a:lnTo>
                    <a:pt x="127" y="488"/>
                  </a:lnTo>
                  <a:lnTo>
                    <a:pt x="129" y="488"/>
                  </a:lnTo>
                  <a:lnTo>
                    <a:pt x="130" y="486"/>
                  </a:lnTo>
                  <a:lnTo>
                    <a:pt x="132" y="484"/>
                  </a:lnTo>
                  <a:lnTo>
                    <a:pt x="132" y="483"/>
                  </a:lnTo>
                  <a:lnTo>
                    <a:pt x="133" y="483"/>
                  </a:lnTo>
                  <a:lnTo>
                    <a:pt x="133" y="483"/>
                  </a:lnTo>
                  <a:lnTo>
                    <a:pt x="134" y="483"/>
                  </a:lnTo>
                  <a:lnTo>
                    <a:pt x="135" y="483"/>
                  </a:lnTo>
                  <a:lnTo>
                    <a:pt x="136" y="483"/>
                  </a:lnTo>
                  <a:lnTo>
                    <a:pt x="137" y="484"/>
                  </a:lnTo>
                  <a:lnTo>
                    <a:pt x="139" y="484"/>
                  </a:lnTo>
                  <a:lnTo>
                    <a:pt x="140" y="484"/>
                  </a:lnTo>
                  <a:lnTo>
                    <a:pt x="142" y="484"/>
                  </a:lnTo>
                  <a:lnTo>
                    <a:pt x="143" y="484"/>
                  </a:lnTo>
                  <a:lnTo>
                    <a:pt x="145" y="484"/>
                  </a:lnTo>
                  <a:lnTo>
                    <a:pt x="147" y="484"/>
                  </a:lnTo>
                  <a:lnTo>
                    <a:pt x="149" y="485"/>
                  </a:lnTo>
                  <a:lnTo>
                    <a:pt x="150" y="485"/>
                  </a:lnTo>
                  <a:lnTo>
                    <a:pt x="151" y="485"/>
                  </a:lnTo>
                  <a:lnTo>
                    <a:pt x="152" y="485"/>
                  </a:lnTo>
                  <a:lnTo>
                    <a:pt x="153" y="485"/>
                  </a:lnTo>
                  <a:lnTo>
                    <a:pt x="154" y="485"/>
                  </a:lnTo>
                  <a:lnTo>
                    <a:pt x="155" y="485"/>
                  </a:lnTo>
                  <a:lnTo>
                    <a:pt x="156" y="485"/>
                  </a:lnTo>
                  <a:lnTo>
                    <a:pt x="157" y="485"/>
                  </a:lnTo>
                  <a:lnTo>
                    <a:pt x="158" y="485"/>
                  </a:lnTo>
                  <a:lnTo>
                    <a:pt x="159" y="485"/>
                  </a:lnTo>
                  <a:lnTo>
                    <a:pt x="160" y="485"/>
                  </a:lnTo>
                  <a:lnTo>
                    <a:pt x="161" y="485"/>
                  </a:lnTo>
                  <a:lnTo>
                    <a:pt x="163" y="485"/>
                  </a:lnTo>
                  <a:lnTo>
                    <a:pt x="165" y="485"/>
                  </a:lnTo>
                  <a:lnTo>
                    <a:pt x="166" y="485"/>
                  </a:lnTo>
                  <a:lnTo>
                    <a:pt x="167" y="485"/>
                  </a:lnTo>
                  <a:lnTo>
                    <a:pt x="168" y="485"/>
                  </a:lnTo>
                  <a:lnTo>
                    <a:pt x="169" y="485"/>
                  </a:lnTo>
                  <a:lnTo>
                    <a:pt x="170" y="485"/>
                  </a:lnTo>
                  <a:lnTo>
                    <a:pt x="172" y="485"/>
                  </a:lnTo>
                  <a:lnTo>
                    <a:pt x="174" y="485"/>
                  </a:lnTo>
                  <a:lnTo>
                    <a:pt x="176" y="485"/>
                  </a:lnTo>
                  <a:lnTo>
                    <a:pt x="177" y="485"/>
                  </a:lnTo>
                  <a:lnTo>
                    <a:pt x="178" y="485"/>
                  </a:lnTo>
                  <a:lnTo>
                    <a:pt x="179" y="485"/>
                  </a:lnTo>
                  <a:lnTo>
                    <a:pt x="180" y="484"/>
                  </a:lnTo>
                  <a:lnTo>
                    <a:pt x="182" y="483"/>
                  </a:lnTo>
                  <a:lnTo>
                    <a:pt x="184" y="483"/>
                  </a:lnTo>
                  <a:lnTo>
                    <a:pt x="185" y="482"/>
                  </a:lnTo>
                  <a:lnTo>
                    <a:pt x="187" y="481"/>
                  </a:lnTo>
                  <a:lnTo>
                    <a:pt x="189" y="479"/>
                  </a:lnTo>
                  <a:lnTo>
                    <a:pt x="190" y="478"/>
                  </a:lnTo>
                  <a:lnTo>
                    <a:pt x="191" y="477"/>
                  </a:lnTo>
                  <a:lnTo>
                    <a:pt x="193" y="476"/>
                  </a:lnTo>
                  <a:lnTo>
                    <a:pt x="194" y="475"/>
                  </a:lnTo>
                  <a:lnTo>
                    <a:pt x="196" y="474"/>
                  </a:lnTo>
                  <a:lnTo>
                    <a:pt x="197" y="473"/>
                  </a:lnTo>
                  <a:lnTo>
                    <a:pt x="198" y="473"/>
                  </a:lnTo>
                  <a:lnTo>
                    <a:pt x="198" y="471"/>
                  </a:lnTo>
                  <a:lnTo>
                    <a:pt x="199" y="471"/>
                  </a:lnTo>
                  <a:lnTo>
                    <a:pt x="199" y="471"/>
                  </a:lnTo>
                  <a:lnTo>
                    <a:pt x="201" y="471"/>
                  </a:lnTo>
                  <a:lnTo>
                    <a:pt x="201" y="471"/>
                  </a:lnTo>
                  <a:lnTo>
                    <a:pt x="202" y="471"/>
                  </a:lnTo>
                  <a:lnTo>
                    <a:pt x="204" y="471"/>
                  </a:lnTo>
                  <a:lnTo>
                    <a:pt x="205" y="471"/>
                  </a:lnTo>
                  <a:lnTo>
                    <a:pt x="206" y="471"/>
                  </a:lnTo>
                  <a:lnTo>
                    <a:pt x="208" y="470"/>
                  </a:lnTo>
                  <a:lnTo>
                    <a:pt x="208" y="470"/>
                  </a:lnTo>
                  <a:lnTo>
                    <a:pt x="210" y="470"/>
                  </a:lnTo>
                  <a:lnTo>
                    <a:pt x="211" y="469"/>
                  </a:lnTo>
                  <a:lnTo>
                    <a:pt x="213" y="469"/>
                  </a:lnTo>
                  <a:lnTo>
                    <a:pt x="214" y="468"/>
                  </a:lnTo>
                  <a:lnTo>
                    <a:pt x="216" y="467"/>
                  </a:lnTo>
                  <a:lnTo>
                    <a:pt x="217" y="466"/>
                  </a:lnTo>
                  <a:lnTo>
                    <a:pt x="218" y="465"/>
                  </a:lnTo>
                  <a:lnTo>
                    <a:pt x="219" y="463"/>
                  </a:lnTo>
                  <a:lnTo>
                    <a:pt x="221" y="462"/>
                  </a:lnTo>
                  <a:lnTo>
                    <a:pt x="223" y="460"/>
                  </a:lnTo>
                  <a:lnTo>
                    <a:pt x="225" y="458"/>
                  </a:lnTo>
                  <a:lnTo>
                    <a:pt x="227" y="457"/>
                  </a:lnTo>
                  <a:lnTo>
                    <a:pt x="228" y="455"/>
                  </a:lnTo>
                  <a:lnTo>
                    <a:pt x="230" y="453"/>
                  </a:lnTo>
                  <a:lnTo>
                    <a:pt x="231" y="451"/>
                  </a:lnTo>
                  <a:lnTo>
                    <a:pt x="233" y="450"/>
                  </a:lnTo>
                  <a:lnTo>
                    <a:pt x="234" y="448"/>
                  </a:lnTo>
                  <a:lnTo>
                    <a:pt x="235" y="447"/>
                  </a:lnTo>
                  <a:lnTo>
                    <a:pt x="236" y="446"/>
                  </a:lnTo>
                  <a:lnTo>
                    <a:pt x="236" y="446"/>
                  </a:lnTo>
                  <a:lnTo>
                    <a:pt x="236" y="446"/>
                  </a:lnTo>
                  <a:lnTo>
                    <a:pt x="250" y="460"/>
                  </a:lnTo>
                  <a:lnTo>
                    <a:pt x="249" y="460"/>
                  </a:lnTo>
                  <a:lnTo>
                    <a:pt x="249" y="461"/>
                  </a:lnTo>
                  <a:lnTo>
                    <a:pt x="248" y="462"/>
                  </a:lnTo>
                  <a:lnTo>
                    <a:pt x="247" y="464"/>
                  </a:lnTo>
                  <a:lnTo>
                    <a:pt x="246" y="465"/>
                  </a:lnTo>
                  <a:lnTo>
                    <a:pt x="245" y="467"/>
                  </a:lnTo>
                  <a:lnTo>
                    <a:pt x="245" y="469"/>
                  </a:lnTo>
                  <a:lnTo>
                    <a:pt x="245" y="471"/>
                  </a:lnTo>
                  <a:lnTo>
                    <a:pt x="245" y="472"/>
                  </a:lnTo>
                  <a:lnTo>
                    <a:pt x="246" y="473"/>
                  </a:lnTo>
                  <a:lnTo>
                    <a:pt x="246" y="474"/>
                  </a:lnTo>
                  <a:lnTo>
                    <a:pt x="247" y="475"/>
                  </a:lnTo>
                  <a:lnTo>
                    <a:pt x="248" y="476"/>
                  </a:lnTo>
                  <a:lnTo>
                    <a:pt x="249" y="477"/>
                  </a:lnTo>
                  <a:lnTo>
                    <a:pt x="249" y="479"/>
                  </a:lnTo>
                  <a:lnTo>
                    <a:pt x="251" y="480"/>
                  </a:lnTo>
                  <a:lnTo>
                    <a:pt x="252" y="481"/>
                  </a:lnTo>
                  <a:lnTo>
                    <a:pt x="253" y="483"/>
                  </a:lnTo>
                  <a:lnTo>
                    <a:pt x="254" y="484"/>
                  </a:lnTo>
                  <a:lnTo>
                    <a:pt x="255" y="486"/>
                  </a:lnTo>
                  <a:lnTo>
                    <a:pt x="256" y="487"/>
                  </a:lnTo>
                  <a:lnTo>
                    <a:pt x="257" y="489"/>
                  </a:lnTo>
                  <a:lnTo>
                    <a:pt x="258" y="490"/>
                  </a:lnTo>
                  <a:lnTo>
                    <a:pt x="259" y="491"/>
                  </a:lnTo>
                  <a:lnTo>
                    <a:pt x="260" y="492"/>
                  </a:lnTo>
                  <a:lnTo>
                    <a:pt x="262" y="493"/>
                  </a:lnTo>
                  <a:lnTo>
                    <a:pt x="263" y="495"/>
                  </a:lnTo>
                  <a:lnTo>
                    <a:pt x="264" y="496"/>
                  </a:lnTo>
                  <a:lnTo>
                    <a:pt x="264" y="497"/>
                  </a:lnTo>
                  <a:lnTo>
                    <a:pt x="265" y="498"/>
                  </a:lnTo>
                  <a:lnTo>
                    <a:pt x="267" y="500"/>
                  </a:lnTo>
                  <a:lnTo>
                    <a:pt x="268" y="501"/>
                  </a:lnTo>
                  <a:lnTo>
                    <a:pt x="269" y="502"/>
                  </a:lnTo>
                  <a:lnTo>
                    <a:pt x="269" y="503"/>
                  </a:lnTo>
                  <a:lnTo>
                    <a:pt x="269" y="503"/>
                  </a:lnTo>
                  <a:lnTo>
                    <a:pt x="269" y="503"/>
                  </a:lnTo>
                  <a:lnTo>
                    <a:pt x="269" y="504"/>
                  </a:lnTo>
                  <a:lnTo>
                    <a:pt x="269" y="505"/>
                  </a:lnTo>
                  <a:lnTo>
                    <a:pt x="269" y="507"/>
                  </a:lnTo>
                  <a:lnTo>
                    <a:pt x="269" y="508"/>
                  </a:lnTo>
                  <a:lnTo>
                    <a:pt x="269" y="509"/>
                  </a:lnTo>
                  <a:lnTo>
                    <a:pt x="269" y="510"/>
                  </a:lnTo>
                  <a:lnTo>
                    <a:pt x="269" y="511"/>
                  </a:lnTo>
                  <a:lnTo>
                    <a:pt x="269" y="512"/>
                  </a:lnTo>
                  <a:lnTo>
                    <a:pt x="269" y="514"/>
                  </a:lnTo>
                  <a:lnTo>
                    <a:pt x="269" y="516"/>
                  </a:lnTo>
                  <a:lnTo>
                    <a:pt x="269" y="517"/>
                  </a:lnTo>
                  <a:lnTo>
                    <a:pt x="269" y="518"/>
                  </a:lnTo>
                  <a:lnTo>
                    <a:pt x="269" y="519"/>
                  </a:lnTo>
                  <a:lnTo>
                    <a:pt x="269" y="520"/>
                  </a:lnTo>
                  <a:lnTo>
                    <a:pt x="269" y="521"/>
                  </a:lnTo>
                  <a:lnTo>
                    <a:pt x="269" y="522"/>
                  </a:lnTo>
                  <a:lnTo>
                    <a:pt x="270" y="523"/>
                  </a:lnTo>
                  <a:lnTo>
                    <a:pt x="270" y="524"/>
                  </a:lnTo>
                  <a:lnTo>
                    <a:pt x="270" y="526"/>
                  </a:lnTo>
                  <a:lnTo>
                    <a:pt x="271" y="528"/>
                  </a:lnTo>
                  <a:lnTo>
                    <a:pt x="271" y="529"/>
                  </a:lnTo>
                  <a:lnTo>
                    <a:pt x="272" y="531"/>
                  </a:lnTo>
                  <a:lnTo>
                    <a:pt x="274" y="533"/>
                  </a:lnTo>
                  <a:lnTo>
                    <a:pt x="275" y="535"/>
                  </a:lnTo>
                  <a:lnTo>
                    <a:pt x="276" y="537"/>
                  </a:lnTo>
                  <a:lnTo>
                    <a:pt x="278" y="538"/>
                  </a:lnTo>
                  <a:lnTo>
                    <a:pt x="280" y="540"/>
                  </a:lnTo>
                  <a:lnTo>
                    <a:pt x="282" y="542"/>
                  </a:lnTo>
                  <a:lnTo>
                    <a:pt x="283" y="543"/>
                  </a:lnTo>
                  <a:lnTo>
                    <a:pt x="284" y="544"/>
                  </a:lnTo>
                  <a:lnTo>
                    <a:pt x="286" y="546"/>
                  </a:lnTo>
                  <a:lnTo>
                    <a:pt x="287" y="547"/>
                  </a:lnTo>
                  <a:lnTo>
                    <a:pt x="289" y="548"/>
                  </a:lnTo>
                  <a:lnTo>
                    <a:pt x="290" y="548"/>
                  </a:lnTo>
                  <a:lnTo>
                    <a:pt x="290" y="549"/>
                  </a:lnTo>
                  <a:lnTo>
                    <a:pt x="290" y="549"/>
                  </a:lnTo>
                  <a:lnTo>
                    <a:pt x="290" y="549"/>
                  </a:lnTo>
                  <a:lnTo>
                    <a:pt x="290" y="550"/>
                  </a:lnTo>
                  <a:lnTo>
                    <a:pt x="290" y="551"/>
                  </a:lnTo>
                  <a:lnTo>
                    <a:pt x="290" y="553"/>
                  </a:lnTo>
                  <a:lnTo>
                    <a:pt x="290" y="554"/>
                  </a:lnTo>
                  <a:lnTo>
                    <a:pt x="291" y="556"/>
                  </a:lnTo>
                  <a:lnTo>
                    <a:pt x="291" y="557"/>
                  </a:lnTo>
                  <a:lnTo>
                    <a:pt x="291" y="558"/>
                  </a:lnTo>
                  <a:lnTo>
                    <a:pt x="291" y="559"/>
                  </a:lnTo>
                  <a:lnTo>
                    <a:pt x="291" y="561"/>
                  </a:lnTo>
                  <a:lnTo>
                    <a:pt x="291" y="562"/>
                  </a:lnTo>
                  <a:lnTo>
                    <a:pt x="292" y="563"/>
                  </a:lnTo>
                  <a:lnTo>
                    <a:pt x="292" y="564"/>
                  </a:lnTo>
                  <a:lnTo>
                    <a:pt x="293" y="565"/>
                  </a:lnTo>
                  <a:lnTo>
                    <a:pt x="293" y="566"/>
                  </a:lnTo>
                  <a:lnTo>
                    <a:pt x="293" y="567"/>
                  </a:lnTo>
                  <a:lnTo>
                    <a:pt x="293" y="569"/>
                  </a:lnTo>
                  <a:lnTo>
                    <a:pt x="294" y="569"/>
                  </a:lnTo>
                  <a:lnTo>
                    <a:pt x="295" y="571"/>
                  </a:lnTo>
                  <a:lnTo>
                    <a:pt x="297" y="573"/>
                  </a:lnTo>
                  <a:lnTo>
                    <a:pt x="297" y="573"/>
                  </a:lnTo>
                  <a:lnTo>
                    <a:pt x="298" y="574"/>
                  </a:lnTo>
                  <a:lnTo>
                    <a:pt x="299" y="575"/>
                  </a:lnTo>
                  <a:lnTo>
                    <a:pt x="300" y="575"/>
                  </a:lnTo>
                  <a:lnTo>
                    <a:pt x="302" y="576"/>
                  </a:lnTo>
                  <a:lnTo>
                    <a:pt x="304" y="576"/>
                  </a:lnTo>
                  <a:lnTo>
                    <a:pt x="305" y="576"/>
                  </a:lnTo>
                  <a:lnTo>
                    <a:pt x="306" y="576"/>
                  </a:lnTo>
                  <a:lnTo>
                    <a:pt x="307" y="576"/>
                  </a:lnTo>
                  <a:lnTo>
                    <a:pt x="308" y="576"/>
                  </a:lnTo>
                  <a:lnTo>
                    <a:pt x="309" y="576"/>
                  </a:lnTo>
                  <a:lnTo>
                    <a:pt x="311" y="576"/>
                  </a:lnTo>
                  <a:lnTo>
                    <a:pt x="312" y="576"/>
                  </a:lnTo>
                  <a:lnTo>
                    <a:pt x="312" y="576"/>
                  </a:lnTo>
                  <a:lnTo>
                    <a:pt x="313" y="575"/>
                  </a:lnTo>
                  <a:lnTo>
                    <a:pt x="315" y="575"/>
                  </a:lnTo>
                  <a:lnTo>
                    <a:pt x="316" y="574"/>
                  </a:lnTo>
                  <a:lnTo>
                    <a:pt x="317" y="574"/>
                  </a:lnTo>
                  <a:lnTo>
                    <a:pt x="318" y="574"/>
                  </a:lnTo>
                  <a:lnTo>
                    <a:pt x="319" y="573"/>
                  </a:lnTo>
                  <a:lnTo>
                    <a:pt x="320" y="573"/>
                  </a:lnTo>
                  <a:lnTo>
                    <a:pt x="321" y="572"/>
                  </a:lnTo>
                  <a:lnTo>
                    <a:pt x="322" y="571"/>
                  </a:lnTo>
                  <a:lnTo>
                    <a:pt x="324" y="569"/>
                  </a:lnTo>
                  <a:lnTo>
                    <a:pt x="326" y="568"/>
                  </a:lnTo>
                  <a:lnTo>
                    <a:pt x="328" y="567"/>
                  </a:lnTo>
                  <a:lnTo>
                    <a:pt x="329" y="565"/>
                  </a:lnTo>
                  <a:lnTo>
                    <a:pt x="331" y="563"/>
                  </a:lnTo>
                  <a:lnTo>
                    <a:pt x="331" y="563"/>
                  </a:lnTo>
                  <a:lnTo>
                    <a:pt x="331" y="564"/>
                  </a:lnTo>
                  <a:lnTo>
                    <a:pt x="332" y="564"/>
                  </a:lnTo>
                  <a:lnTo>
                    <a:pt x="333" y="564"/>
                  </a:lnTo>
                  <a:lnTo>
                    <a:pt x="334" y="564"/>
                  </a:lnTo>
                  <a:lnTo>
                    <a:pt x="335" y="565"/>
                  </a:lnTo>
                  <a:lnTo>
                    <a:pt x="336" y="565"/>
                  </a:lnTo>
                  <a:lnTo>
                    <a:pt x="337" y="565"/>
                  </a:lnTo>
                  <a:lnTo>
                    <a:pt x="339" y="565"/>
                  </a:lnTo>
                  <a:lnTo>
                    <a:pt x="340" y="565"/>
                  </a:lnTo>
                  <a:lnTo>
                    <a:pt x="342" y="565"/>
                  </a:lnTo>
                  <a:lnTo>
                    <a:pt x="343" y="565"/>
                  </a:lnTo>
                  <a:lnTo>
                    <a:pt x="345" y="564"/>
                  </a:lnTo>
                  <a:lnTo>
                    <a:pt x="347" y="564"/>
                  </a:lnTo>
                  <a:lnTo>
                    <a:pt x="349" y="564"/>
                  </a:lnTo>
                  <a:lnTo>
                    <a:pt x="350" y="563"/>
                  </a:lnTo>
                  <a:lnTo>
                    <a:pt x="352" y="562"/>
                  </a:lnTo>
                  <a:lnTo>
                    <a:pt x="353" y="561"/>
                  </a:lnTo>
                  <a:lnTo>
                    <a:pt x="354" y="560"/>
                  </a:lnTo>
                  <a:lnTo>
                    <a:pt x="356" y="559"/>
                  </a:lnTo>
                  <a:lnTo>
                    <a:pt x="357" y="558"/>
                  </a:lnTo>
                  <a:lnTo>
                    <a:pt x="358" y="557"/>
                  </a:lnTo>
                  <a:lnTo>
                    <a:pt x="358" y="556"/>
                  </a:lnTo>
                  <a:lnTo>
                    <a:pt x="359" y="554"/>
                  </a:lnTo>
                  <a:lnTo>
                    <a:pt x="359" y="553"/>
                  </a:lnTo>
                  <a:lnTo>
                    <a:pt x="360" y="553"/>
                  </a:lnTo>
                  <a:lnTo>
                    <a:pt x="361" y="552"/>
                  </a:lnTo>
                  <a:lnTo>
                    <a:pt x="361" y="552"/>
                  </a:lnTo>
                  <a:lnTo>
                    <a:pt x="361" y="552"/>
                  </a:lnTo>
                  <a:lnTo>
                    <a:pt x="362" y="552"/>
                  </a:lnTo>
                  <a:lnTo>
                    <a:pt x="362" y="552"/>
                  </a:lnTo>
                  <a:lnTo>
                    <a:pt x="363" y="552"/>
                  </a:lnTo>
                  <a:lnTo>
                    <a:pt x="364" y="551"/>
                  </a:lnTo>
                  <a:lnTo>
                    <a:pt x="366" y="551"/>
                  </a:lnTo>
                  <a:lnTo>
                    <a:pt x="367" y="551"/>
                  </a:lnTo>
                  <a:lnTo>
                    <a:pt x="368" y="551"/>
                  </a:lnTo>
                  <a:lnTo>
                    <a:pt x="370" y="551"/>
                  </a:lnTo>
                  <a:lnTo>
                    <a:pt x="371" y="551"/>
                  </a:lnTo>
                  <a:lnTo>
                    <a:pt x="373" y="551"/>
                  </a:lnTo>
                  <a:lnTo>
                    <a:pt x="375" y="550"/>
                  </a:lnTo>
                  <a:lnTo>
                    <a:pt x="376" y="550"/>
                  </a:lnTo>
                  <a:lnTo>
                    <a:pt x="378" y="549"/>
                  </a:lnTo>
                  <a:lnTo>
                    <a:pt x="378" y="549"/>
                  </a:lnTo>
                  <a:lnTo>
                    <a:pt x="379" y="548"/>
                  </a:lnTo>
                  <a:lnTo>
                    <a:pt x="381" y="546"/>
                  </a:lnTo>
                  <a:lnTo>
                    <a:pt x="382" y="545"/>
                  </a:lnTo>
                  <a:lnTo>
                    <a:pt x="383" y="544"/>
                  </a:lnTo>
                  <a:lnTo>
                    <a:pt x="383" y="543"/>
                  </a:lnTo>
                  <a:lnTo>
                    <a:pt x="384" y="542"/>
                  </a:lnTo>
                  <a:lnTo>
                    <a:pt x="384" y="541"/>
                  </a:lnTo>
                  <a:lnTo>
                    <a:pt x="384" y="541"/>
                  </a:lnTo>
                  <a:lnTo>
                    <a:pt x="385" y="541"/>
                  </a:lnTo>
                  <a:lnTo>
                    <a:pt x="386" y="541"/>
                  </a:lnTo>
                  <a:lnTo>
                    <a:pt x="387" y="541"/>
                  </a:lnTo>
                  <a:lnTo>
                    <a:pt x="389" y="541"/>
                  </a:lnTo>
                  <a:lnTo>
                    <a:pt x="390" y="541"/>
                  </a:lnTo>
                  <a:lnTo>
                    <a:pt x="392" y="541"/>
                  </a:lnTo>
                  <a:lnTo>
                    <a:pt x="394" y="541"/>
                  </a:lnTo>
                  <a:lnTo>
                    <a:pt x="396" y="541"/>
                  </a:lnTo>
                  <a:lnTo>
                    <a:pt x="397" y="541"/>
                  </a:lnTo>
                  <a:lnTo>
                    <a:pt x="400" y="540"/>
                  </a:lnTo>
                  <a:lnTo>
                    <a:pt x="401" y="540"/>
                  </a:lnTo>
                  <a:lnTo>
                    <a:pt x="403" y="539"/>
                  </a:lnTo>
                  <a:lnTo>
                    <a:pt x="405" y="538"/>
                  </a:lnTo>
                  <a:lnTo>
                    <a:pt x="406" y="538"/>
                  </a:lnTo>
                  <a:lnTo>
                    <a:pt x="407" y="537"/>
                  </a:lnTo>
                  <a:lnTo>
                    <a:pt x="408" y="536"/>
                  </a:lnTo>
                  <a:lnTo>
                    <a:pt x="409" y="535"/>
                  </a:lnTo>
                  <a:lnTo>
                    <a:pt x="411" y="533"/>
                  </a:lnTo>
                  <a:lnTo>
                    <a:pt x="412" y="531"/>
                  </a:lnTo>
                  <a:lnTo>
                    <a:pt x="413" y="530"/>
                  </a:lnTo>
                  <a:lnTo>
                    <a:pt x="414" y="528"/>
                  </a:lnTo>
                  <a:lnTo>
                    <a:pt x="415" y="526"/>
                  </a:lnTo>
                  <a:lnTo>
                    <a:pt x="416" y="524"/>
                  </a:lnTo>
                  <a:lnTo>
                    <a:pt x="416" y="522"/>
                  </a:lnTo>
                  <a:lnTo>
                    <a:pt x="417" y="521"/>
                  </a:lnTo>
                  <a:lnTo>
                    <a:pt x="417" y="519"/>
                  </a:lnTo>
                  <a:lnTo>
                    <a:pt x="418" y="517"/>
                  </a:lnTo>
                  <a:lnTo>
                    <a:pt x="418" y="515"/>
                  </a:lnTo>
                  <a:lnTo>
                    <a:pt x="418" y="514"/>
                  </a:lnTo>
                  <a:lnTo>
                    <a:pt x="418" y="512"/>
                  </a:lnTo>
                  <a:lnTo>
                    <a:pt x="417" y="510"/>
                  </a:lnTo>
                  <a:lnTo>
                    <a:pt x="417" y="509"/>
                  </a:lnTo>
                  <a:lnTo>
                    <a:pt x="416" y="507"/>
                  </a:lnTo>
                  <a:lnTo>
                    <a:pt x="416" y="507"/>
                  </a:lnTo>
                  <a:lnTo>
                    <a:pt x="415" y="506"/>
                  </a:lnTo>
                  <a:lnTo>
                    <a:pt x="414" y="505"/>
                  </a:lnTo>
                  <a:lnTo>
                    <a:pt x="413" y="504"/>
                  </a:lnTo>
                  <a:lnTo>
                    <a:pt x="413" y="503"/>
                  </a:lnTo>
                  <a:lnTo>
                    <a:pt x="411" y="502"/>
                  </a:lnTo>
                  <a:lnTo>
                    <a:pt x="410" y="502"/>
                  </a:lnTo>
                  <a:lnTo>
                    <a:pt x="409" y="502"/>
                  </a:lnTo>
                  <a:lnTo>
                    <a:pt x="409" y="502"/>
                  </a:lnTo>
                  <a:lnTo>
                    <a:pt x="409" y="501"/>
                  </a:lnTo>
                  <a:lnTo>
                    <a:pt x="409" y="500"/>
                  </a:lnTo>
                  <a:lnTo>
                    <a:pt x="409" y="499"/>
                  </a:lnTo>
                  <a:lnTo>
                    <a:pt x="409" y="498"/>
                  </a:lnTo>
                  <a:lnTo>
                    <a:pt x="409" y="497"/>
                  </a:lnTo>
                  <a:lnTo>
                    <a:pt x="410" y="496"/>
                  </a:lnTo>
                  <a:lnTo>
                    <a:pt x="410" y="495"/>
                  </a:lnTo>
                  <a:lnTo>
                    <a:pt x="410" y="494"/>
                  </a:lnTo>
                  <a:lnTo>
                    <a:pt x="410" y="492"/>
                  </a:lnTo>
                  <a:lnTo>
                    <a:pt x="410" y="491"/>
                  </a:lnTo>
                  <a:lnTo>
                    <a:pt x="410" y="490"/>
                  </a:lnTo>
                  <a:lnTo>
                    <a:pt x="410" y="489"/>
                  </a:lnTo>
                  <a:lnTo>
                    <a:pt x="410" y="488"/>
                  </a:lnTo>
                  <a:lnTo>
                    <a:pt x="409" y="486"/>
                  </a:lnTo>
                  <a:lnTo>
                    <a:pt x="409" y="485"/>
                  </a:lnTo>
                  <a:lnTo>
                    <a:pt x="409" y="484"/>
                  </a:lnTo>
                  <a:lnTo>
                    <a:pt x="409" y="482"/>
                  </a:lnTo>
                  <a:lnTo>
                    <a:pt x="409" y="481"/>
                  </a:lnTo>
                  <a:lnTo>
                    <a:pt x="408" y="479"/>
                  </a:lnTo>
                  <a:lnTo>
                    <a:pt x="408" y="478"/>
                  </a:lnTo>
                  <a:lnTo>
                    <a:pt x="408" y="477"/>
                  </a:lnTo>
                  <a:lnTo>
                    <a:pt x="407" y="476"/>
                  </a:lnTo>
                  <a:lnTo>
                    <a:pt x="407" y="474"/>
                  </a:lnTo>
                  <a:lnTo>
                    <a:pt x="406" y="473"/>
                  </a:lnTo>
                  <a:lnTo>
                    <a:pt x="406" y="472"/>
                  </a:lnTo>
                  <a:lnTo>
                    <a:pt x="405" y="471"/>
                  </a:lnTo>
                  <a:lnTo>
                    <a:pt x="404" y="470"/>
                  </a:lnTo>
                  <a:lnTo>
                    <a:pt x="403" y="469"/>
                  </a:lnTo>
                  <a:lnTo>
                    <a:pt x="402" y="468"/>
                  </a:lnTo>
                  <a:lnTo>
                    <a:pt x="401" y="466"/>
                  </a:lnTo>
                  <a:lnTo>
                    <a:pt x="400" y="465"/>
                  </a:lnTo>
                  <a:lnTo>
                    <a:pt x="398" y="464"/>
                  </a:lnTo>
                  <a:lnTo>
                    <a:pt x="397" y="463"/>
                  </a:lnTo>
                  <a:lnTo>
                    <a:pt x="396" y="463"/>
                  </a:lnTo>
                  <a:lnTo>
                    <a:pt x="395" y="462"/>
                  </a:lnTo>
                  <a:lnTo>
                    <a:pt x="393" y="461"/>
                  </a:lnTo>
                  <a:lnTo>
                    <a:pt x="391" y="460"/>
                  </a:lnTo>
                  <a:lnTo>
                    <a:pt x="390" y="460"/>
                  </a:lnTo>
                  <a:lnTo>
                    <a:pt x="388" y="460"/>
                  </a:lnTo>
                  <a:lnTo>
                    <a:pt x="387" y="459"/>
                  </a:lnTo>
                  <a:lnTo>
                    <a:pt x="385" y="459"/>
                  </a:lnTo>
                  <a:lnTo>
                    <a:pt x="383" y="458"/>
                  </a:lnTo>
                  <a:lnTo>
                    <a:pt x="381" y="458"/>
                  </a:lnTo>
                  <a:lnTo>
                    <a:pt x="380" y="458"/>
                  </a:lnTo>
                  <a:lnTo>
                    <a:pt x="378" y="457"/>
                  </a:lnTo>
                  <a:lnTo>
                    <a:pt x="376" y="457"/>
                  </a:lnTo>
                  <a:lnTo>
                    <a:pt x="374" y="457"/>
                  </a:lnTo>
                  <a:lnTo>
                    <a:pt x="373" y="457"/>
                  </a:lnTo>
                  <a:lnTo>
                    <a:pt x="371" y="457"/>
                  </a:lnTo>
                  <a:lnTo>
                    <a:pt x="369" y="457"/>
                  </a:lnTo>
                  <a:lnTo>
                    <a:pt x="367" y="457"/>
                  </a:lnTo>
                  <a:lnTo>
                    <a:pt x="366" y="457"/>
                  </a:lnTo>
                  <a:lnTo>
                    <a:pt x="364" y="457"/>
                  </a:lnTo>
                  <a:lnTo>
                    <a:pt x="362" y="457"/>
                  </a:lnTo>
                  <a:lnTo>
                    <a:pt x="360" y="457"/>
                  </a:lnTo>
                  <a:lnTo>
                    <a:pt x="359" y="458"/>
                  </a:lnTo>
                  <a:lnTo>
                    <a:pt x="358" y="458"/>
                  </a:lnTo>
                  <a:lnTo>
                    <a:pt x="356" y="459"/>
                  </a:lnTo>
                  <a:lnTo>
                    <a:pt x="354" y="460"/>
                  </a:lnTo>
                  <a:lnTo>
                    <a:pt x="353" y="460"/>
                  </a:lnTo>
                  <a:lnTo>
                    <a:pt x="353" y="460"/>
                  </a:lnTo>
                  <a:lnTo>
                    <a:pt x="352" y="459"/>
                  </a:lnTo>
                  <a:lnTo>
                    <a:pt x="352" y="458"/>
                  </a:lnTo>
                  <a:lnTo>
                    <a:pt x="351" y="457"/>
                  </a:lnTo>
                  <a:lnTo>
                    <a:pt x="350" y="456"/>
                  </a:lnTo>
                  <a:lnTo>
                    <a:pt x="349" y="454"/>
                  </a:lnTo>
                  <a:lnTo>
                    <a:pt x="348" y="452"/>
                  </a:lnTo>
                  <a:lnTo>
                    <a:pt x="347" y="450"/>
                  </a:lnTo>
                  <a:lnTo>
                    <a:pt x="345" y="448"/>
                  </a:lnTo>
                  <a:lnTo>
                    <a:pt x="344" y="447"/>
                  </a:lnTo>
                  <a:lnTo>
                    <a:pt x="342" y="445"/>
                  </a:lnTo>
                  <a:lnTo>
                    <a:pt x="341" y="444"/>
                  </a:lnTo>
                  <a:lnTo>
                    <a:pt x="340" y="442"/>
                  </a:lnTo>
                  <a:lnTo>
                    <a:pt x="340" y="441"/>
                  </a:lnTo>
                  <a:lnTo>
                    <a:pt x="339" y="441"/>
                  </a:lnTo>
                  <a:lnTo>
                    <a:pt x="338" y="441"/>
                  </a:lnTo>
                  <a:lnTo>
                    <a:pt x="336" y="440"/>
                  </a:lnTo>
                  <a:lnTo>
                    <a:pt x="334" y="439"/>
                  </a:lnTo>
                  <a:lnTo>
                    <a:pt x="333" y="439"/>
                  </a:lnTo>
                  <a:lnTo>
                    <a:pt x="331" y="438"/>
                  </a:lnTo>
                  <a:lnTo>
                    <a:pt x="329" y="438"/>
                  </a:lnTo>
                  <a:lnTo>
                    <a:pt x="328" y="437"/>
                  </a:lnTo>
                  <a:lnTo>
                    <a:pt x="327" y="437"/>
                  </a:lnTo>
                  <a:lnTo>
                    <a:pt x="327" y="437"/>
                  </a:lnTo>
                  <a:lnTo>
                    <a:pt x="314" y="415"/>
                  </a:lnTo>
                  <a:lnTo>
                    <a:pt x="314" y="414"/>
                  </a:lnTo>
                  <a:lnTo>
                    <a:pt x="315" y="413"/>
                  </a:lnTo>
                  <a:lnTo>
                    <a:pt x="315" y="413"/>
                  </a:lnTo>
                  <a:lnTo>
                    <a:pt x="316" y="412"/>
                  </a:lnTo>
                  <a:lnTo>
                    <a:pt x="316" y="411"/>
                  </a:lnTo>
                  <a:lnTo>
                    <a:pt x="317" y="409"/>
                  </a:lnTo>
                  <a:lnTo>
                    <a:pt x="318" y="408"/>
                  </a:lnTo>
                  <a:lnTo>
                    <a:pt x="319" y="406"/>
                  </a:lnTo>
                  <a:lnTo>
                    <a:pt x="320" y="405"/>
                  </a:lnTo>
                  <a:lnTo>
                    <a:pt x="320" y="403"/>
                  </a:lnTo>
                  <a:lnTo>
                    <a:pt x="321" y="401"/>
                  </a:lnTo>
                  <a:lnTo>
                    <a:pt x="322" y="399"/>
                  </a:lnTo>
                  <a:lnTo>
                    <a:pt x="323" y="398"/>
                  </a:lnTo>
                  <a:lnTo>
                    <a:pt x="324" y="396"/>
                  </a:lnTo>
                  <a:lnTo>
                    <a:pt x="325" y="395"/>
                  </a:lnTo>
                  <a:lnTo>
                    <a:pt x="325" y="394"/>
                  </a:lnTo>
                  <a:lnTo>
                    <a:pt x="325" y="393"/>
                  </a:lnTo>
                  <a:lnTo>
                    <a:pt x="326" y="392"/>
                  </a:lnTo>
                  <a:lnTo>
                    <a:pt x="327" y="390"/>
                  </a:lnTo>
                  <a:lnTo>
                    <a:pt x="328" y="388"/>
                  </a:lnTo>
                  <a:lnTo>
                    <a:pt x="329" y="386"/>
                  </a:lnTo>
                  <a:lnTo>
                    <a:pt x="330" y="384"/>
                  </a:lnTo>
                  <a:lnTo>
                    <a:pt x="331" y="382"/>
                  </a:lnTo>
                  <a:lnTo>
                    <a:pt x="331" y="381"/>
                  </a:lnTo>
                  <a:lnTo>
                    <a:pt x="332" y="379"/>
                  </a:lnTo>
                  <a:lnTo>
                    <a:pt x="333" y="377"/>
                  </a:lnTo>
                  <a:lnTo>
                    <a:pt x="333" y="376"/>
                  </a:lnTo>
                  <a:lnTo>
                    <a:pt x="334" y="374"/>
                  </a:lnTo>
                  <a:lnTo>
                    <a:pt x="335" y="373"/>
                  </a:lnTo>
                  <a:lnTo>
                    <a:pt x="335" y="372"/>
                  </a:lnTo>
                  <a:lnTo>
                    <a:pt x="336" y="370"/>
                  </a:lnTo>
                  <a:lnTo>
                    <a:pt x="336" y="369"/>
                  </a:lnTo>
                  <a:lnTo>
                    <a:pt x="336" y="367"/>
                  </a:lnTo>
                  <a:lnTo>
                    <a:pt x="337" y="366"/>
                  </a:lnTo>
                  <a:lnTo>
                    <a:pt x="337" y="364"/>
                  </a:lnTo>
                  <a:lnTo>
                    <a:pt x="337" y="363"/>
                  </a:lnTo>
                  <a:lnTo>
                    <a:pt x="337" y="361"/>
                  </a:lnTo>
                  <a:lnTo>
                    <a:pt x="337" y="360"/>
                  </a:lnTo>
                  <a:lnTo>
                    <a:pt x="337" y="358"/>
                  </a:lnTo>
                  <a:lnTo>
                    <a:pt x="337" y="357"/>
                  </a:lnTo>
                  <a:lnTo>
                    <a:pt x="336" y="356"/>
                  </a:lnTo>
                  <a:lnTo>
                    <a:pt x="336" y="355"/>
                  </a:lnTo>
                  <a:lnTo>
                    <a:pt x="336" y="354"/>
                  </a:lnTo>
                  <a:lnTo>
                    <a:pt x="336" y="354"/>
                  </a:lnTo>
                  <a:lnTo>
                    <a:pt x="335" y="353"/>
                  </a:lnTo>
                  <a:lnTo>
                    <a:pt x="335" y="353"/>
                  </a:lnTo>
                  <a:lnTo>
                    <a:pt x="368" y="286"/>
                  </a:lnTo>
                  <a:lnTo>
                    <a:pt x="374" y="281"/>
                  </a:lnTo>
                  <a:lnTo>
                    <a:pt x="375" y="281"/>
                  </a:lnTo>
                  <a:lnTo>
                    <a:pt x="375" y="281"/>
                  </a:lnTo>
                  <a:lnTo>
                    <a:pt x="377" y="281"/>
                  </a:lnTo>
                  <a:lnTo>
                    <a:pt x="378" y="281"/>
                  </a:lnTo>
                  <a:lnTo>
                    <a:pt x="379" y="281"/>
                  </a:lnTo>
                  <a:lnTo>
                    <a:pt x="381" y="281"/>
                  </a:lnTo>
                  <a:lnTo>
                    <a:pt x="383" y="281"/>
                  </a:lnTo>
                  <a:lnTo>
                    <a:pt x="385" y="281"/>
                  </a:lnTo>
                  <a:lnTo>
                    <a:pt x="387" y="282"/>
                  </a:lnTo>
                  <a:lnTo>
                    <a:pt x="388" y="282"/>
                  </a:lnTo>
                  <a:lnTo>
                    <a:pt x="390" y="282"/>
                  </a:lnTo>
                  <a:lnTo>
                    <a:pt x="391" y="282"/>
                  </a:lnTo>
                  <a:lnTo>
                    <a:pt x="393" y="282"/>
                  </a:lnTo>
                  <a:lnTo>
                    <a:pt x="394" y="282"/>
                  </a:lnTo>
                  <a:lnTo>
                    <a:pt x="395" y="282"/>
                  </a:lnTo>
                  <a:lnTo>
                    <a:pt x="396" y="282"/>
                  </a:lnTo>
                  <a:lnTo>
                    <a:pt x="397" y="280"/>
                  </a:lnTo>
                  <a:lnTo>
                    <a:pt x="399" y="279"/>
                  </a:lnTo>
                  <a:lnTo>
                    <a:pt x="401" y="277"/>
                  </a:lnTo>
                  <a:lnTo>
                    <a:pt x="402" y="275"/>
                  </a:lnTo>
                  <a:lnTo>
                    <a:pt x="404" y="273"/>
                  </a:lnTo>
                  <a:lnTo>
                    <a:pt x="404" y="273"/>
                  </a:lnTo>
                  <a:lnTo>
                    <a:pt x="405" y="272"/>
                  </a:lnTo>
                  <a:lnTo>
                    <a:pt x="405" y="272"/>
                  </a:lnTo>
                  <a:lnTo>
                    <a:pt x="406" y="272"/>
                  </a:lnTo>
                  <a:lnTo>
                    <a:pt x="406" y="272"/>
                  </a:lnTo>
                  <a:lnTo>
                    <a:pt x="407" y="272"/>
                  </a:lnTo>
                  <a:lnTo>
                    <a:pt x="408" y="273"/>
                  </a:lnTo>
                  <a:lnTo>
                    <a:pt x="410" y="273"/>
                  </a:lnTo>
                  <a:lnTo>
                    <a:pt x="411" y="273"/>
                  </a:lnTo>
                  <a:lnTo>
                    <a:pt x="412" y="273"/>
                  </a:lnTo>
                  <a:lnTo>
                    <a:pt x="414" y="273"/>
                  </a:lnTo>
                  <a:lnTo>
                    <a:pt x="415" y="273"/>
                  </a:lnTo>
                  <a:lnTo>
                    <a:pt x="416" y="273"/>
                  </a:lnTo>
                  <a:lnTo>
                    <a:pt x="418" y="273"/>
                  </a:lnTo>
                  <a:lnTo>
                    <a:pt x="420" y="273"/>
                  </a:lnTo>
                  <a:lnTo>
                    <a:pt x="422" y="274"/>
                  </a:lnTo>
                  <a:lnTo>
                    <a:pt x="424" y="274"/>
                  </a:lnTo>
                  <a:lnTo>
                    <a:pt x="425" y="274"/>
                  </a:lnTo>
                  <a:lnTo>
                    <a:pt x="427" y="274"/>
                  </a:lnTo>
                  <a:lnTo>
                    <a:pt x="429" y="274"/>
                  </a:lnTo>
                  <a:lnTo>
                    <a:pt x="430" y="274"/>
                  </a:lnTo>
                  <a:lnTo>
                    <a:pt x="432" y="274"/>
                  </a:lnTo>
                  <a:lnTo>
                    <a:pt x="434" y="275"/>
                  </a:lnTo>
                  <a:lnTo>
                    <a:pt x="435" y="275"/>
                  </a:lnTo>
                  <a:lnTo>
                    <a:pt x="437" y="275"/>
                  </a:lnTo>
                  <a:lnTo>
                    <a:pt x="439" y="275"/>
                  </a:lnTo>
                  <a:lnTo>
                    <a:pt x="440" y="275"/>
                  </a:lnTo>
                  <a:lnTo>
                    <a:pt x="441" y="275"/>
                  </a:lnTo>
                  <a:lnTo>
                    <a:pt x="442" y="274"/>
                  </a:lnTo>
                  <a:lnTo>
                    <a:pt x="444" y="274"/>
                  </a:lnTo>
                  <a:lnTo>
                    <a:pt x="444" y="274"/>
                  </a:lnTo>
                  <a:lnTo>
                    <a:pt x="446" y="274"/>
                  </a:lnTo>
                  <a:lnTo>
                    <a:pt x="447" y="274"/>
                  </a:lnTo>
                  <a:lnTo>
                    <a:pt x="449" y="273"/>
                  </a:lnTo>
                  <a:lnTo>
                    <a:pt x="451" y="273"/>
                  </a:lnTo>
                  <a:lnTo>
                    <a:pt x="453" y="272"/>
                  </a:lnTo>
                  <a:lnTo>
                    <a:pt x="454" y="271"/>
                  </a:lnTo>
                  <a:lnTo>
                    <a:pt x="456" y="270"/>
                  </a:lnTo>
                  <a:lnTo>
                    <a:pt x="457" y="269"/>
                  </a:lnTo>
                  <a:lnTo>
                    <a:pt x="459" y="268"/>
                  </a:lnTo>
                  <a:lnTo>
                    <a:pt x="461" y="267"/>
                  </a:lnTo>
                  <a:lnTo>
                    <a:pt x="462" y="266"/>
                  </a:lnTo>
                  <a:lnTo>
                    <a:pt x="463" y="266"/>
                  </a:lnTo>
                  <a:lnTo>
                    <a:pt x="464" y="265"/>
                  </a:lnTo>
                  <a:lnTo>
                    <a:pt x="466" y="264"/>
                  </a:lnTo>
                  <a:lnTo>
                    <a:pt x="467" y="264"/>
                  </a:lnTo>
                  <a:lnTo>
                    <a:pt x="467" y="264"/>
                  </a:lnTo>
                  <a:lnTo>
                    <a:pt x="468" y="264"/>
                  </a:lnTo>
                  <a:lnTo>
                    <a:pt x="469" y="265"/>
                  </a:lnTo>
                  <a:lnTo>
                    <a:pt x="471" y="265"/>
                  </a:lnTo>
                  <a:lnTo>
                    <a:pt x="472" y="266"/>
                  </a:lnTo>
                  <a:lnTo>
                    <a:pt x="473" y="266"/>
                  </a:lnTo>
                  <a:lnTo>
                    <a:pt x="474" y="266"/>
                  </a:lnTo>
                  <a:lnTo>
                    <a:pt x="475" y="266"/>
                  </a:lnTo>
                  <a:lnTo>
                    <a:pt x="476" y="267"/>
                  </a:lnTo>
                  <a:lnTo>
                    <a:pt x="478" y="267"/>
                  </a:lnTo>
                  <a:lnTo>
                    <a:pt x="480" y="268"/>
                  </a:lnTo>
                  <a:lnTo>
                    <a:pt x="482" y="268"/>
                  </a:lnTo>
                  <a:lnTo>
                    <a:pt x="484" y="269"/>
                  </a:lnTo>
                  <a:lnTo>
                    <a:pt x="485" y="269"/>
                  </a:lnTo>
                  <a:lnTo>
                    <a:pt x="487" y="269"/>
                  </a:lnTo>
                  <a:lnTo>
                    <a:pt x="489" y="269"/>
                  </a:lnTo>
                  <a:lnTo>
                    <a:pt x="490" y="269"/>
                  </a:lnTo>
                  <a:lnTo>
                    <a:pt x="491" y="267"/>
                  </a:lnTo>
                  <a:lnTo>
                    <a:pt x="493" y="266"/>
                  </a:lnTo>
                  <a:lnTo>
                    <a:pt x="494" y="265"/>
                  </a:lnTo>
                  <a:lnTo>
                    <a:pt x="494" y="264"/>
                  </a:lnTo>
                  <a:lnTo>
                    <a:pt x="495" y="262"/>
                  </a:lnTo>
                  <a:lnTo>
                    <a:pt x="495" y="261"/>
                  </a:lnTo>
                  <a:lnTo>
                    <a:pt x="496" y="260"/>
                  </a:lnTo>
                  <a:lnTo>
                    <a:pt x="496" y="260"/>
                  </a:lnTo>
                  <a:lnTo>
                    <a:pt x="496" y="260"/>
                  </a:lnTo>
                  <a:lnTo>
                    <a:pt x="497" y="260"/>
                  </a:lnTo>
                  <a:lnTo>
                    <a:pt x="498" y="260"/>
                  </a:lnTo>
                  <a:lnTo>
                    <a:pt x="499" y="260"/>
                  </a:lnTo>
                  <a:lnTo>
                    <a:pt x="501" y="261"/>
                  </a:lnTo>
                  <a:lnTo>
                    <a:pt x="502" y="261"/>
                  </a:lnTo>
                  <a:lnTo>
                    <a:pt x="504" y="261"/>
                  </a:lnTo>
                  <a:lnTo>
                    <a:pt x="505" y="261"/>
                  </a:lnTo>
                  <a:lnTo>
                    <a:pt x="507" y="261"/>
                  </a:lnTo>
                  <a:lnTo>
                    <a:pt x="509" y="260"/>
                  </a:lnTo>
                  <a:lnTo>
                    <a:pt x="510" y="260"/>
                  </a:lnTo>
                  <a:lnTo>
                    <a:pt x="511" y="260"/>
                  </a:lnTo>
                  <a:lnTo>
                    <a:pt x="513" y="260"/>
                  </a:lnTo>
                  <a:lnTo>
                    <a:pt x="514" y="259"/>
                  </a:lnTo>
                  <a:lnTo>
                    <a:pt x="516" y="258"/>
                  </a:lnTo>
                  <a:lnTo>
                    <a:pt x="517" y="258"/>
                  </a:lnTo>
                  <a:lnTo>
                    <a:pt x="518" y="257"/>
                  </a:lnTo>
                  <a:lnTo>
                    <a:pt x="519" y="256"/>
                  </a:lnTo>
                  <a:lnTo>
                    <a:pt x="519" y="255"/>
                  </a:lnTo>
                  <a:lnTo>
                    <a:pt x="521" y="253"/>
                  </a:lnTo>
                  <a:lnTo>
                    <a:pt x="522" y="251"/>
                  </a:lnTo>
                  <a:lnTo>
                    <a:pt x="523" y="249"/>
                  </a:lnTo>
                  <a:lnTo>
                    <a:pt x="524" y="247"/>
                  </a:lnTo>
                  <a:lnTo>
                    <a:pt x="525" y="246"/>
                  </a:lnTo>
                  <a:lnTo>
                    <a:pt x="525" y="245"/>
                  </a:lnTo>
                  <a:lnTo>
                    <a:pt x="524" y="244"/>
                  </a:lnTo>
                  <a:lnTo>
                    <a:pt x="524" y="242"/>
                  </a:lnTo>
                  <a:lnTo>
                    <a:pt x="523" y="242"/>
                  </a:lnTo>
                  <a:lnTo>
                    <a:pt x="522" y="241"/>
                  </a:lnTo>
                  <a:lnTo>
                    <a:pt x="520" y="239"/>
                  </a:lnTo>
                  <a:lnTo>
                    <a:pt x="520" y="238"/>
                  </a:lnTo>
                  <a:lnTo>
                    <a:pt x="520" y="238"/>
                  </a:lnTo>
                  <a:lnTo>
                    <a:pt x="520" y="238"/>
                  </a:lnTo>
                  <a:lnTo>
                    <a:pt x="521" y="238"/>
                  </a:lnTo>
                  <a:lnTo>
                    <a:pt x="522" y="237"/>
                  </a:lnTo>
                  <a:lnTo>
                    <a:pt x="523" y="237"/>
                  </a:lnTo>
                  <a:lnTo>
                    <a:pt x="524" y="237"/>
                  </a:lnTo>
                  <a:lnTo>
                    <a:pt x="526" y="236"/>
                  </a:lnTo>
                  <a:lnTo>
                    <a:pt x="527" y="235"/>
                  </a:lnTo>
                  <a:lnTo>
                    <a:pt x="529" y="234"/>
                  </a:lnTo>
                  <a:lnTo>
                    <a:pt x="530" y="234"/>
                  </a:lnTo>
                  <a:lnTo>
                    <a:pt x="531" y="233"/>
                  </a:lnTo>
                  <a:lnTo>
                    <a:pt x="533" y="232"/>
                  </a:lnTo>
                  <a:lnTo>
                    <a:pt x="534" y="231"/>
                  </a:lnTo>
                  <a:lnTo>
                    <a:pt x="535" y="229"/>
                  </a:lnTo>
                  <a:lnTo>
                    <a:pt x="536" y="228"/>
                  </a:lnTo>
                  <a:lnTo>
                    <a:pt x="536" y="227"/>
                  </a:lnTo>
                  <a:lnTo>
                    <a:pt x="537" y="226"/>
                  </a:lnTo>
                  <a:lnTo>
                    <a:pt x="537" y="224"/>
                  </a:lnTo>
                  <a:lnTo>
                    <a:pt x="537" y="223"/>
                  </a:lnTo>
                  <a:lnTo>
                    <a:pt x="537" y="221"/>
                  </a:lnTo>
                  <a:lnTo>
                    <a:pt x="537" y="219"/>
                  </a:lnTo>
                  <a:lnTo>
                    <a:pt x="537" y="217"/>
                  </a:lnTo>
                  <a:lnTo>
                    <a:pt x="537" y="216"/>
                  </a:lnTo>
                  <a:lnTo>
                    <a:pt x="537" y="214"/>
                  </a:lnTo>
                  <a:lnTo>
                    <a:pt x="537" y="212"/>
                  </a:lnTo>
                  <a:lnTo>
                    <a:pt x="536" y="211"/>
                  </a:lnTo>
                  <a:lnTo>
                    <a:pt x="536" y="209"/>
                  </a:lnTo>
                  <a:lnTo>
                    <a:pt x="535" y="208"/>
                  </a:lnTo>
                  <a:lnTo>
                    <a:pt x="535" y="207"/>
                  </a:lnTo>
                  <a:lnTo>
                    <a:pt x="534" y="206"/>
                  </a:lnTo>
                  <a:lnTo>
                    <a:pt x="533" y="205"/>
                  </a:lnTo>
                  <a:lnTo>
                    <a:pt x="533" y="205"/>
                  </a:lnTo>
                  <a:lnTo>
                    <a:pt x="531" y="204"/>
                  </a:lnTo>
                  <a:lnTo>
                    <a:pt x="530" y="204"/>
                  </a:lnTo>
                  <a:lnTo>
                    <a:pt x="529" y="203"/>
                  </a:lnTo>
                  <a:lnTo>
                    <a:pt x="527" y="203"/>
                  </a:lnTo>
                  <a:lnTo>
                    <a:pt x="526" y="203"/>
                  </a:lnTo>
                  <a:lnTo>
                    <a:pt x="526" y="203"/>
                  </a:lnTo>
                  <a:lnTo>
                    <a:pt x="525" y="203"/>
                  </a:lnTo>
                  <a:lnTo>
                    <a:pt x="525" y="202"/>
                  </a:lnTo>
                  <a:lnTo>
                    <a:pt x="525" y="200"/>
                  </a:lnTo>
                  <a:lnTo>
                    <a:pt x="525" y="199"/>
                  </a:lnTo>
                  <a:lnTo>
                    <a:pt x="526" y="198"/>
                  </a:lnTo>
                  <a:lnTo>
                    <a:pt x="526" y="197"/>
                  </a:lnTo>
                  <a:lnTo>
                    <a:pt x="526" y="196"/>
                  </a:lnTo>
                  <a:lnTo>
                    <a:pt x="526" y="195"/>
                  </a:lnTo>
                  <a:lnTo>
                    <a:pt x="525" y="193"/>
                  </a:lnTo>
                  <a:lnTo>
                    <a:pt x="525" y="191"/>
                  </a:lnTo>
                  <a:lnTo>
                    <a:pt x="525" y="190"/>
                  </a:lnTo>
                  <a:lnTo>
                    <a:pt x="524" y="188"/>
                  </a:lnTo>
                  <a:lnTo>
                    <a:pt x="523" y="186"/>
                  </a:lnTo>
                  <a:lnTo>
                    <a:pt x="522" y="184"/>
                  </a:lnTo>
                  <a:lnTo>
                    <a:pt x="521" y="183"/>
                  </a:lnTo>
                  <a:lnTo>
                    <a:pt x="520" y="182"/>
                  </a:lnTo>
                  <a:lnTo>
                    <a:pt x="519" y="181"/>
                  </a:lnTo>
                  <a:lnTo>
                    <a:pt x="518" y="180"/>
                  </a:lnTo>
                  <a:lnTo>
                    <a:pt x="517" y="180"/>
                  </a:lnTo>
                  <a:lnTo>
                    <a:pt x="516" y="179"/>
                  </a:lnTo>
                  <a:lnTo>
                    <a:pt x="514" y="179"/>
                  </a:lnTo>
                  <a:lnTo>
                    <a:pt x="513" y="178"/>
                  </a:lnTo>
                  <a:lnTo>
                    <a:pt x="511" y="178"/>
                  </a:lnTo>
                  <a:lnTo>
                    <a:pt x="510" y="177"/>
                  </a:lnTo>
                  <a:lnTo>
                    <a:pt x="509" y="177"/>
                  </a:lnTo>
                  <a:lnTo>
                    <a:pt x="507" y="176"/>
                  </a:lnTo>
                  <a:lnTo>
                    <a:pt x="505" y="176"/>
                  </a:lnTo>
                  <a:lnTo>
                    <a:pt x="503" y="176"/>
                  </a:lnTo>
                  <a:lnTo>
                    <a:pt x="502" y="175"/>
                  </a:lnTo>
                  <a:lnTo>
                    <a:pt x="501" y="175"/>
                  </a:lnTo>
                  <a:lnTo>
                    <a:pt x="499" y="175"/>
                  </a:lnTo>
                  <a:lnTo>
                    <a:pt x="497" y="175"/>
                  </a:lnTo>
                  <a:lnTo>
                    <a:pt x="495" y="175"/>
                  </a:lnTo>
                  <a:lnTo>
                    <a:pt x="493" y="175"/>
                  </a:lnTo>
                  <a:lnTo>
                    <a:pt x="492" y="175"/>
                  </a:lnTo>
                  <a:lnTo>
                    <a:pt x="490" y="174"/>
                  </a:lnTo>
                  <a:lnTo>
                    <a:pt x="489" y="174"/>
                  </a:lnTo>
                  <a:lnTo>
                    <a:pt x="487" y="174"/>
                  </a:lnTo>
                  <a:lnTo>
                    <a:pt x="485" y="175"/>
                  </a:lnTo>
                  <a:lnTo>
                    <a:pt x="484" y="175"/>
                  </a:lnTo>
                  <a:lnTo>
                    <a:pt x="482" y="175"/>
                  </a:lnTo>
                  <a:lnTo>
                    <a:pt x="481" y="175"/>
                  </a:lnTo>
                  <a:lnTo>
                    <a:pt x="480" y="175"/>
                  </a:lnTo>
                  <a:lnTo>
                    <a:pt x="479" y="175"/>
                  </a:lnTo>
                  <a:lnTo>
                    <a:pt x="478" y="176"/>
                  </a:lnTo>
                  <a:lnTo>
                    <a:pt x="477" y="176"/>
                  </a:lnTo>
                  <a:lnTo>
                    <a:pt x="476" y="176"/>
                  </a:lnTo>
                  <a:lnTo>
                    <a:pt x="474" y="177"/>
                  </a:lnTo>
                  <a:lnTo>
                    <a:pt x="472" y="178"/>
                  </a:lnTo>
                  <a:lnTo>
                    <a:pt x="471" y="179"/>
                  </a:lnTo>
                  <a:lnTo>
                    <a:pt x="470" y="180"/>
                  </a:lnTo>
                  <a:lnTo>
                    <a:pt x="468" y="182"/>
                  </a:lnTo>
                  <a:lnTo>
                    <a:pt x="467" y="184"/>
                  </a:lnTo>
                  <a:lnTo>
                    <a:pt x="466" y="186"/>
                  </a:lnTo>
                  <a:lnTo>
                    <a:pt x="465" y="188"/>
                  </a:lnTo>
                  <a:lnTo>
                    <a:pt x="464" y="189"/>
                  </a:lnTo>
                  <a:lnTo>
                    <a:pt x="463" y="191"/>
                  </a:lnTo>
                  <a:lnTo>
                    <a:pt x="463" y="192"/>
                  </a:lnTo>
                  <a:lnTo>
                    <a:pt x="462" y="194"/>
                  </a:lnTo>
                  <a:lnTo>
                    <a:pt x="461" y="195"/>
                  </a:lnTo>
                  <a:lnTo>
                    <a:pt x="460" y="196"/>
                  </a:lnTo>
                  <a:lnTo>
                    <a:pt x="460" y="197"/>
                  </a:lnTo>
                  <a:lnTo>
                    <a:pt x="459" y="197"/>
                  </a:lnTo>
                  <a:lnTo>
                    <a:pt x="458" y="198"/>
                  </a:lnTo>
                  <a:lnTo>
                    <a:pt x="457" y="198"/>
                  </a:lnTo>
                  <a:lnTo>
                    <a:pt x="456" y="198"/>
                  </a:lnTo>
                  <a:lnTo>
                    <a:pt x="455" y="198"/>
                  </a:lnTo>
                  <a:lnTo>
                    <a:pt x="453" y="198"/>
                  </a:lnTo>
                  <a:lnTo>
                    <a:pt x="453" y="198"/>
                  </a:lnTo>
                  <a:lnTo>
                    <a:pt x="452" y="198"/>
                  </a:lnTo>
                  <a:lnTo>
                    <a:pt x="451" y="198"/>
                  </a:lnTo>
                  <a:lnTo>
                    <a:pt x="449" y="197"/>
                  </a:lnTo>
                  <a:lnTo>
                    <a:pt x="448" y="197"/>
                  </a:lnTo>
                  <a:lnTo>
                    <a:pt x="446" y="197"/>
                  </a:lnTo>
                  <a:lnTo>
                    <a:pt x="445" y="197"/>
                  </a:lnTo>
                  <a:lnTo>
                    <a:pt x="444" y="197"/>
                  </a:lnTo>
                  <a:lnTo>
                    <a:pt x="443" y="197"/>
                  </a:lnTo>
                  <a:lnTo>
                    <a:pt x="442" y="197"/>
                  </a:lnTo>
                  <a:lnTo>
                    <a:pt x="440" y="197"/>
                  </a:lnTo>
                  <a:lnTo>
                    <a:pt x="439" y="196"/>
                  </a:lnTo>
                  <a:lnTo>
                    <a:pt x="438" y="196"/>
                  </a:lnTo>
                  <a:lnTo>
                    <a:pt x="436" y="196"/>
                  </a:lnTo>
                  <a:lnTo>
                    <a:pt x="435" y="196"/>
                  </a:lnTo>
                  <a:lnTo>
                    <a:pt x="434" y="196"/>
                  </a:lnTo>
                  <a:lnTo>
                    <a:pt x="433" y="196"/>
                  </a:lnTo>
                  <a:lnTo>
                    <a:pt x="432" y="196"/>
                  </a:lnTo>
                  <a:lnTo>
                    <a:pt x="430" y="195"/>
                  </a:lnTo>
                  <a:lnTo>
                    <a:pt x="430" y="195"/>
                  </a:lnTo>
                  <a:lnTo>
                    <a:pt x="429" y="195"/>
                  </a:lnTo>
                  <a:lnTo>
                    <a:pt x="429" y="195"/>
                  </a:lnTo>
                  <a:lnTo>
                    <a:pt x="429" y="195"/>
                  </a:lnTo>
                  <a:lnTo>
                    <a:pt x="428" y="194"/>
                  </a:lnTo>
                  <a:lnTo>
                    <a:pt x="428" y="193"/>
                  </a:lnTo>
                  <a:lnTo>
                    <a:pt x="427" y="192"/>
                  </a:lnTo>
                  <a:lnTo>
                    <a:pt x="426" y="191"/>
                  </a:lnTo>
                  <a:lnTo>
                    <a:pt x="425" y="190"/>
                  </a:lnTo>
                  <a:lnTo>
                    <a:pt x="425" y="190"/>
                  </a:lnTo>
                  <a:lnTo>
                    <a:pt x="424" y="189"/>
                  </a:lnTo>
                  <a:lnTo>
                    <a:pt x="422" y="189"/>
                  </a:lnTo>
                  <a:lnTo>
                    <a:pt x="421" y="189"/>
                  </a:lnTo>
                  <a:lnTo>
                    <a:pt x="420" y="188"/>
                  </a:lnTo>
                  <a:lnTo>
                    <a:pt x="419" y="188"/>
                  </a:lnTo>
                  <a:lnTo>
                    <a:pt x="418" y="188"/>
                  </a:lnTo>
                  <a:lnTo>
                    <a:pt x="417" y="188"/>
                  </a:lnTo>
                  <a:lnTo>
                    <a:pt x="416" y="188"/>
                  </a:lnTo>
                  <a:lnTo>
                    <a:pt x="414" y="188"/>
                  </a:lnTo>
                  <a:lnTo>
                    <a:pt x="413" y="188"/>
                  </a:lnTo>
                  <a:lnTo>
                    <a:pt x="412" y="187"/>
                  </a:lnTo>
                  <a:lnTo>
                    <a:pt x="410" y="187"/>
                  </a:lnTo>
                  <a:lnTo>
                    <a:pt x="409" y="187"/>
                  </a:lnTo>
                  <a:lnTo>
                    <a:pt x="408" y="187"/>
                  </a:lnTo>
                  <a:lnTo>
                    <a:pt x="406" y="187"/>
                  </a:lnTo>
                  <a:lnTo>
                    <a:pt x="405" y="187"/>
                  </a:lnTo>
                  <a:lnTo>
                    <a:pt x="404" y="186"/>
                  </a:lnTo>
                  <a:lnTo>
                    <a:pt x="402" y="186"/>
                  </a:lnTo>
                  <a:lnTo>
                    <a:pt x="401" y="186"/>
                  </a:lnTo>
                  <a:lnTo>
                    <a:pt x="400" y="186"/>
                  </a:lnTo>
                  <a:lnTo>
                    <a:pt x="399" y="186"/>
                  </a:lnTo>
                  <a:lnTo>
                    <a:pt x="398" y="186"/>
                  </a:lnTo>
                  <a:lnTo>
                    <a:pt x="397" y="186"/>
                  </a:lnTo>
                  <a:lnTo>
                    <a:pt x="396" y="186"/>
                  </a:lnTo>
                  <a:lnTo>
                    <a:pt x="395" y="185"/>
                  </a:lnTo>
                  <a:lnTo>
                    <a:pt x="395" y="185"/>
                  </a:lnTo>
                  <a:lnTo>
                    <a:pt x="394" y="185"/>
                  </a:lnTo>
                  <a:lnTo>
                    <a:pt x="394" y="185"/>
                  </a:lnTo>
                  <a:lnTo>
                    <a:pt x="394" y="185"/>
                  </a:lnTo>
                  <a:lnTo>
                    <a:pt x="395" y="185"/>
                  </a:lnTo>
                  <a:lnTo>
                    <a:pt x="395" y="184"/>
                  </a:lnTo>
                  <a:lnTo>
                    <a:pt x="397" y="183"/>
                  </a:lnTo>
                  <a:lnTo>
                    <a:pt x="398" y="181"/>
                  </a:lnTo>
                  <a:lnTo>
                    <a:pt x="399" y="180"/>
                  </a:lnTo>
                  <a:lnTo>
                    <a:pt x="400" y="179"/>
                  </a:lnTo>
                  <a:lnTo>
                    <a:pt x="401" y="178"/>
                  </a:lnTo>
                  <a:lnTo>
                    <a:pt x="402" y="177"/>
                  </a:lnTo>
                  <a:lnTo>
                    <a:pt x="404" y="176"/>
                  </a:lnTo>
                  <a:lnTo>
                    <a:pt x="404" y="174"/>
                  </a:lnTo>
                  <a:lnTo>
                    <a:pt x="406" y="173"/>
                  </a:lnTo>
                  <a:lnTo>
                    <a:pt x="406" y="171"/>
                  </a:lnTo>
                  <a:lnTo>
                    <a:pt x="407" y="170"/>
                  </a:lnTo>
                  <a:lnTo>
                    <a:pt x="408" y="168"/>
                  </a:lnTo>
                  <a:lnTo>
                    <a:pt x="409" y="166"/>
                  </a:lnTo>
                  <a:lnTo>
                    <a:pt x="410" y="165"/>
                  </a:lnTo>
                  <a:lnTo>
                    <a:pt x="412" y="164"/>
                  </a:lnTo>
                  <a:lnTo>
                    <a:pt x="412" y="162"/>
                  </a:lnTo>
                  <a:lnTo>
                    <a:pt x="413" y="160"/>
                  </a:lnTo>
                  <a:lnTo>
                    <a:pt x="414" y="158"/>
                  </a:lnTo>
                  <a:lnTo>
                    <a:pt x="416" y="156"/>
                  </a:lnTo>
                  <a:lnTo>
                    <a:pt x="416" y="155"/>
                  </a:lnTo>
                  <a:lnTo>
                    <a:pt x="416" y="153"/>
                  </a:lnTo>
                  <a:lnTo>
                    <a:pt x="416" y="152"/>
                  </a:lnTo>
                  <a:lnTo>
                    <a:pt x="417" y="151"/>
                  </a:lnTo>
                  <a:lnTo>
                    <a:pt x="417" y="150"/>
                  </a:lnTo>
                  <a:lnTo>
                    <a:pt x="418" y="149"/>
                  </a:lnTo>
                  <a:lnTo>
                    <a:pt x="418" y="148"/>
                  </a:lnTo>
                  <a:lnTo>
                    <a:pt x="418" y="147"/>
                  </a:lnTo>
                  <a:lnTo>
                    <a:pt x="419" y="146"/>
                  </a:lnTo>
                  <a:lnTo>
                    <a:pt x="419" y="145"/>
                  </a:lnTo>
                  <a:lnTo>
                    <a:pt x="419" y="143"/>
                  </a:lnTo>
                  <a:lnTo>
                    <a:pt x="419" y="142"/>
                  </a:lnTo>
                  <a:lnTo>
                    <a:pt x="419" y="141"/>
                  </a:lnTo>
                  <a:lnTo>
                    <a:pt x="419" y="139"/>
                  </a:lnTo>
                  <a:lnTo>
                    <a:pt x="419" y="138"/>
                  </a:lnTo>
                  <a:lnTo>
                    <a:pt x="420" y="137"/>
                  </a:lnTo>
                  <a:lnTo>
                    <a:pt x="419" y="135"/>
                  </a:lnTo>
                  <a:lnTo>
                    <a:pt x="419" y="134"/>
                  </a:lnTo>
                  <a:lnTo>
                    <a:pt x="419" y="133"/>
                  </a:lnTo>
                  <a:lnTo>
                    <a:pt x="419" y="132"/>
                  </a:lnTo>
                  <a:lnTo>
                    <a:pt x="419" y="130"/>
                  </a:lnTo>
                  <a:lnTo>
                    <a:pt x="419" y="129"/>
                  </a:lnTo>
                  <a:lnTo>
                    <a:pt x="419" y="127"/>
                  </a:lnTo>
                  <a:lnTo>
                    <a:pt x="419" y="126"/>
                  </a:lnTo>
                  <a:lnTo>
                    <a:pt x="418" y="124"/>
                  </a:lnTo>
                  <a:lnTo>
                    <a:pt x="418" y="123"/>
                  </a:lnTo>
                  <a:lnTo>
                    <a:pt x="418" y="121"/>
                  </a:lnTo>
                  <a:lnTo>
                    <a:pt x="418" y="120"/>
                  </a:lnTo>
                  <a:lnTo>
                    <a:pt x="417" y="119"/>
                  </a:lnTo>
                  <a:lnTo>
                    <a:pt x="417" y="118"/>
                  </a:lnTo>
                  <a:lnTo>
                    <a:pt x="416" y="116"/>
                  </a:lnTo>
                  <a:lnTo>
                    <a:pt x="416" y="115"/>
                  </a:lnTo>
                  <a:lnTo>
                    <a:pt x="416" y="113"/>
                  </a:lnTo>
                  <a:lnTo>
                    <a:pt x="416" y="112"/>
                  </a:lnTo>
                  <a:lnTo>
                    <a:pt x="415" y="110"/>
                  </a:lnTo>
                  <a:lnTo>
                    <a:pt x="415" y="109"/>
                  </a:lnTo>
                  <a:lnTo>
                    <a:pt x="414" y="108"/>
                  </a:lnTo>
                  <a:lnTo>
                    <a:pt x="414" y="106"/>
                  </a:lnTo>
                  <a:lnTo>
                    <a:pt x="414" y="105"/>
                  </a:lnTo>
                  <a:lnTo>
                    <a:pt x="413" y="104"/>
                  </a:lnTo>
                  <a:lnTo>
                    <a:pt x="413" y="103"/>
                  </a:lnTo>
                  <a:lnTo>
                    <a:pt x="412" y="102"/>
                  </a:lnTo>
                  <a:lnTo>
                    <a:pt x="412" y="100"/>
                  </a:lnTo>
                  <a:lnTo>
                    <a:pt x="411" y="99"/>
                  </a:lnTo>
                  <a:lnTo>
                    <a:pt x="411" y="98"/>
                  </a:lnTo>
                  <a:lnTo>
                    <a:pt x="410" y="97"/>
                  </a:lnTo>
                  <a:lnTo>
                    <a:pt x="410" y="96"/>
                  </a:lnTo>
                  <a:lnTo>
                    <a:pt x="409" y="95"/>
                  </a:lnTo>
                  <a:lnTo>
                    <a:pt x="409" y="94"/>
                  </a:lnTo>
                  <a:lnTo>
                    <a:pt x="408" y="92"/>
                  </a:lnTo>
                  <a:lnTo>
                    <a:pt x="408" y="91"/>
                  </a:lnTo>
                  <a:lnTo>
                    <a:pt x="407" y="90"/>
                  </a:lnTo>
                  <a:lnTo>
                    <a:pt x="406" y="89"/>
                  </a:lnTo>
                  <a:lnTo>
                    <a:pt x="406" y="87"/>
                  </a:lnTo>
                  <a:lnTo>
                    <a:pt x="405" y="86"/>
                  </a:lnTo>
                  <a:lnTo>
                    <a:pt x="405" y="84"/>
                  </a:lnTo>
                  <a:lnTo>
                    <a:pt x="404" y="83"/>
                  </a:lnTo>
                  <a:lnTo>
                    <a:pt x="404" y="82"/>
                  </a:lnTo>
                  <a:lnTo>
                    <a:pt x="403" y="81"/>
                  </a:lnTo>
                  <a:lnTo>
                    <a:pt x="403" y="80"/>
                  </a:lnTo>
                  <a:lnTo>
                    <a:pt x="403" y="80"/>
                  </a:lnTo>
                  <a:lnTo>
                    <a:pt x="403" y="79"/>
                  </a:lnTo>
                  <a:lnTo>
                    <a:pt x="403" y="78"/>
                  </a:lnTo>
                  <a:lnTo>
                    <a:pt x="404" y="78"/>
                  </a:lnTo>
                  <a:lnTo>
                    <a:pt x="404" y="76"/>
                  </a:lnTo>
                  <a:lnTo>
                    <a:pt x="404" y="74"/>
                  </a:lnTo>
                  <a:lnTo>
                    <a:pt x="404" y="73"/>
                  </a:lnTo>
                  <a:lnTo>
                    <a:pt x="405" y="71"/>
                  </a:lnTo>
                  <a:lnTo>
                    <a:pt x="405" y="70"/>
                  </a:lnTo>
                  <a:lnTo>
                    <a:pt x="405" y="69"/>
                  </a:lnTo>
                  <a:lnTo>
                    <a:pt x="405" y="68"/>
                  </a:lnTo>
                  <a:lnTo>
                    <a:pt x="405" y="67"/>
                  </a:lnTo>
                  <a:lnTo>
                    <a:pt x="405" y="66"/>
                  </a:lnTo>
                  <a:lnTo>
                    <a:pt x="406" y="65"/>
                  </a:lnTo>
                  <a:lnTo>
                    <a:pt x="406" y="64"/>
                  </a:lnTo>
                  <a:lnTo>
                    <a:pt x="406" y="63"/>
                  </a:lnTo>
                  <a:lnTo>
                    <a:pt x="406" y="62"/>
                  </a:lnTo>
                  <a:lnTo>
                    <a:pt x="406" y="61"/>
                  </a:lnTo>
                  <a:lnTo>
                    <a:pt x="406" y="60"/>
                  </a:lnTo>
                  <a:lnTo>
                    <a:pt x="406" y="59"/>
                  </a:lnTo>
                  <a:lnTo>
                    <a:pt x="405" y="57"/>
                  </a:lnTo>
                  <a:lnTo>
                    <a:pt x="405" y="55"/>
                  </a:lnTo>
                  <a:lnTo>
                    <a:pt x="404" y="54"/>
                  </a:lnTo>
                  <a:lnTo>
                    <a:pt x="403" y="53"/>
                  </a:lnTo>
                  <a:lnTo>
                    <a:pt x="402" y="51"/>
                  </a:lnTo>
                  <a:lnTo>
                    <a:pt x="401" y="50"/>
                  </a:lnTo>
                  <a:lnTo>
                    <a:pt x="399" y="49"/>
                  </a:lnTo>
                  <a:lnTo>
                    <a:pt x="398" y="48"/>
                  </a:lnTo>
                  <a:lnTo>
                    <a:pt x="397" y="47"/>
                  </a:lnTo>
                  <a:lnTo>
                    <a:pt x="396" y="46"/>
                  </a:lnTo>
                  <a:lnTo>
                    <a:pt x="395" y="46"/>
                  </a:lnTo>
                  <a:lnTo>
                    <a:pt x="393" y="45"/>
                  </a:lnTo>
                  <a:lnTo>
                    <a:pt x="392" y="45"/>
                  </a:lnTo>
                  <a:lnTo>
                    <a:pt x="392" y="45"/>
                  </a:lnTo>
                  <a:lnTo>
                    <a:pt x="390" y="44"/>
                  </a:lnTo>
                  <a:lnTo>
                    <a:pt x="390" y="44"/>
                  </a:lnTo>
                  <a:lnTo>
                    <a:pt x="389" y="44"/>
                  </a:lnTo>
                  <a:lnTo>
                    <a:pt x="389" y="42"/>
                  </a:lnTo>
                  <a:lnTo>
                    <a:pt x="388" y="41"/>
                  </a:lnTo>
                  <a:lnTo>
                    <a:pt x="388" y="40"/>
                  </a:lnTo>
                  <a:lnTo>
                    <a:pt x="388" y="40"/>
                  </a:lnTo>
                  <a:lnTo>
                    <a:pt x="387" y="39"/>
                  </a:lnTo>
                  <a:lnTo>
                    <a:pt x="387" y="37"/>
                  </a:lnTo>
                  <a:lnTo>
                    <a:pt x="386" y="36"/>
                  </a:lnTo>
                  <a:lnTo>
                    <a:pt x="385" y="35"/>
                  </a:lnTo>
                  <a:lnTo>
                    <a:pt x="385" y="34"/>
                  </a:lnTo>
                  <a:lnTo>
                    <a:pt x="383" y="33"/>
                  </a:lnTo>
                  <a:lnTo>
                    <a:pt x="383" y="32"/>
                  </a:lnTo>
                  <a:lnTo>
                    <a:pt x="381" y="31"/>
                  </a:lnTo>
                  <a:lnTo>
                    <a:pt x="380" y="30"/>
                  </a:lnTo>
                  <a:lnTo>
                    <a:pt x="379" y="29"/>
                  </a:lnTo>
                  <a:lnTo>
                    <a:pt x="378" y="29"/>
                  </a:lnTo>
                  <a:lnTo>
                    <a:pt x="376" y="28"/>
                  </a:lnTo>
                  <a:lnTo>
                    <a:pt x="375" y="28"/>
                  </a:lnTo>
                  <a:lnTo>
                    <a:pt x="373" y="28"/>
                  </a:lnTo>
                  <a:lnTo>
                    <a:pt x="372" y="28"/>
                  </a:lnTo>
                  <a:lnTo>
                    <a:pt x="371" y="28"/>
                  </a:lnTo>
                  <a:lnTo>
                    <a:pt x="369" y="28"/>
                  </a:lnTo>
                  <a:lnTo>
                    <a:pt x="368" y="28"/>
                  </a:lnTo>
                  <a:lnTo>
                    <a:pt x="367" y="28"/>
                  </a:lnTo>
                  <a:lnTo>
                    <a:pt x="366" y="28"/>
                  </a:lnTo>
                  <a:lnTo>
                    <a:pt x="365" y="28"/>
                  </a:lnTo>
                  <a:lnTo>
                    <a:pt x="364" y="28"/>
                  </a:lnTo>
                  <a:lnTo>
                    <a:pt x="364" y="29"/>
                  </a:lnTo>
                  <a:lnTo>
                    <a:pt x="363" y="28"/>
                  </a:lnTo>
                  <a:lnTo>
                    <a:pt x="363" y="28"/>
                  </a:lnTo>
                  <a:lnTo>
                    <a:pt x="362" y="27"/>
                  </a:lnTo>
                  <a:lnTo>
                    <a:pt x="361" y="26"/>
                  </a:lnTo>
                  <a:lnTo>
                    <a:pt x="360" y="25"/>
                  </a:lnTo>
                  <a:lnTo>
                    <a:pt x="359" y="24"/>
                  </a:lnTo>
                  <a:lnTo>
                    <a:pt x="357" y="24"/>
                  </a:lnTo>
                  <a:lnTo>
                    <a:pt x="355" y="22"/>
                  </a:lnTo>
                  <a:lnTo>
                    <a:pt x="353" y="21"/>
                  </a:lnTo>
                  <a:lnTo>
                    <a:pt x="351" y="20"/>
                  </a:lnTo>
                  <a:lnTo>
                    <a:pt x="350" y="18"/>
                  </a:lnTo>
                  <a:lnTo>
                    <a:pt x="348" y="17"/>
                  </a:lnTo>
                  <a:lnTo>
                    <a:pt x="346" y="16"/>
                  </a:lnTo>
                  <a:lnTo>
                    <a:pt x="344" y="15"/>
                  </a:lnTo>
                  <a:lnTo>
                    <a:pt x="343" y="14"/>
                  </a:lnTo>
                  <a:lnTo>
                    <a:pt x="341" y="14"/>
                  </a:lnTo>
                  <a:lnTo>
                    <a:pt x="340" y="13"/>
                  </a:lnTo>
                  <a:lnTo>
                    <a:pt x="338" y="13"/>
                  </a:lnTo>
                  <a:lnTo>
                    <a:pt x="337" y="13"/>
                  </a:lnTo>
                  <a:lnTo>
                    <a:pt x="335" y="13"/>
                  </a:lnTo>
                  <a:lnTo>
                    <a:pt x="333" y="12"/>
                  </a:lnTo>
                  <a:lnTo>
                    <a:pt x="332" y="12"/>
                  </a:lnTo>
                  <a:lnTo>
                    <a:pt x="331" y="13"/>
                  </a:lnTo>
                  <a:lnTo>
                    <a:pt x="329" y="13"/>
                  </a:lnTo>
                  <a:lnTo>
                    <a:pt x="328" y="13"/>
                  </a:lnTo>
                  <a:lnTo>
                    <a:pt x="327" y="13"/>
                  </a:lnTo>
                  <a:lnTo>
                    <a:pt x="325" y="13"/>
                  </a:lnTo>
                  <a:lnTo>
                    <a:pt x="325" y="13"/>
                  </a:lnTo>
                  <a:lnTo>
                    <a:pt x="323" y="14"/>
                  </a:lnTo>
                  <a:lnTo>
                    <a:pt x="323" y="14"/>
                  </a:lnTo>
                  <a:lnTo>
                    <a:pt x="322" y="13"/>
                  </a:lnTo>
                  <a:lnTo>
                    <a:pt x="321" y="12"/>
                  </a:lnTo>
                  <a:lnTo>
                    <a:pt x="320" y="12"/>
                  </a:lnTo>
                  <a:lnTo>
                    <a:pt x="320" y="11"/>
                  </a:lnTo>
                  <a:lnTo>
                    <a:pt x="318" y="10"/>
                  </a:lnTo>
                  <a:lnTo>
                    <a:pt x="317" y="9"/>
                  </a:lnTo>
                  <a:lnTo>
                    <a:pt x="316" y="9"/>
                  </a:lnTo>
                  <a:lnTo>
                    <a:pt x="314" y="8"/>
                  </a:lnTo>
                  <a:lnTo>
                    <a:pt x="313" y="7"/>
                  </a:lnTo>
                  <a:lnTo>
                    <a:pt x="312" y="6"/>
                  </a:lnTo>
                  <a:lnTo>
                    <a:pt x="311" y="5"/>
                  </a:lnTo>
                  <a:lnTo>
                    <a:pt x="309" y="5"/>
                  </a:lnTo>
                  <a:lnTo>
                    <a:pt x="308" y="4"/>
                  </a:lnTo>
                  <a:lnTo>
                    <a:pt x="307" y="4"/>
                  </a:lnTo>
                  <a:lnTo>
                    <a:pt x="306" y="3"/>
                  </a:lnTo>
                  <a:lnTo>
                    <a:pt x="304" y="3"/>
                  </a:lnTo>
                  <a:lnTo>
                    <a:pt x="302" y="3"/>
                  </a:lnTo>
                  <a:lnTo>
                    <a:pt x="301" y="4"/>
                  </a:lnTo>
                  <a:lnTo>
                    <a:pt x="299" y="4"/>
                  </a:lnTo>
                  <a:lnTo>
                    <a:pt x="297" y="5"/>
                  </a:lnTo>
                  <a:lnTo>
                    <a:pt x="295" y="6"/>
                  </a:lnTo>
                  <a:lnTo>
                    <a:pt x="293" y="7"/>
                  </a:lnTo>
                  <a:lnTo>
                    <a:pt x="292" y="8"/>
                  </a:lnTo>
                  <a:lnTo>
                    <a:pt x="290" y="8"/>
                  </a:lnTo>
                  <a:lnTo>
                    <a:pt x="288" y="9"/>
                  </a:lnTo>
                  <a:lnTo>
                    <a:pt x="287" y="10"/>
                  </a:lnTo>
                  <a:lnTo>
                    <a:pt x="286" y="10"/>
                  </a:lnTo>
                  <a:lnTo>
                    <a:pt x="285" y="11"/>
                  </a:lnTo>
                  <a:lnTo>
                    <a:pt x="285" y="11"/>
                  </a:lnTo>
                  <a:lnTo>
                    <a:pt x="285" y="11"/>
                  </a:lnTo>
                  <a:lnTo>
                    <a:pt x="284" y="11"/>
                  </a:lnTo>
                  <a:lnTo>
                    <a:pt x="283" y="11"/>
                  </a:lnTo>
                  <a:lnTo>
                    <a:pt x="283" y="10"/>
                  </a:lnTo>
                  <a:lnTo>
                    <a:pt x="282" y="10"/>
                  </a:lnTo>
                  <a:lnTo>
                    <a:pt x="281" y="10"/>
                  </a:lnTo>
                  <a:lnTo>
                    <a:pt x="280" y="10"/>
                  </a:lnTo>
                  <a:lnTo>
                    <a:pt x="278" y="9"/>
                  </a:lnTo>
                  <a:lnTo>
                    <a:pt x="277" y="9"/>
                  </a:lnTo>
                  <a:lnTo>
                    <a:pt x="275" y="9"/>
                  </a:lnTo>
                  <a:lnTo>
                    <a:pt x="274" y="8"/>
                  </a:lnTo>
                  <a:lnTo>
                    <a:pt x="272" y="8"/>
                  </a:lnTo>
                  <a:lnTo>
                    <a:pt x="270" y="7"/>
                  </a:lnTo>
                  <a:lnTo>
                    <a:pt x="269" y="7"/>
                  </a:lnTo>
                  <a:lnTo>
                    <a:pt x="268" y="6"/>
                  </a:lnTo>
                  <a:lnTo>
                    <a:pt x="266" y="6"/>
                  </a:lnTo>
                  <a:lnTo>
                    <a:pt x="265" y="6"/>
                  </a:lnTo>
                  <a:lnTo>
                    <a:pt x="264" y="5"/>
                  </a:lnTo>
                  <a:lnTo>
                    <a:pt x="263" y="5"/>
                  </a:lnTo>
                  <a:lnTo>
                    <a:pt x="261" y="5"/>
                  </a:lnTo>
                  <a:lnTo>
                    <a:pt x="260" y="5"/>
                  </a:lnTo>
                  <a:lnTo>
                    <a:pt x="258" y="5"/>
                  </a:lnTo>
                  <a:lnTo>
                    <a:pt x="256" y="5"/>
                  </a:lnTo>
                  <a:lnTo>
                    <a:pt x="254" y="5"/>
                  </a:lnTo>
                  <a:lnTo>
                    <a:pt x="252" y="6"/>
                  </a:lnTo>
                  <a:lnTo>
                    <a:pt x="251" y="6"/>
                  </a:lnTo>
                  <a:lnTo>
                    <a:pt x="250" y="6"/>
                  </a:lnTo>
                  <a:lnTo>
                    <a:pt x="249" y="6"/>
                  </a:lnTo>
                  <a:lnTo>
                    <a:pt x="248" y="7"/>
                  </a:lnTo>
                  <a:lnTo>
                    <a:pt x="247" y="7"/>
                  </a:lnTo>
                  <a:lnTo>
                    <a:pt x="246" y="7"/>
                  </a:lnTo>
                  <a:lnTo>
                    <a:pt x="245" y="7"/>
                  </a:lnTo>
                  <a:lnTo>
                    <a:pt x="244" y="8"/>
                  </a:lnTo>
                  <a:lnTo>
                    <a:pt x="242" y="8"/>
                  </a:lnTo>
                  <a:lnTo>
                    <a:pt x="241" y="8"/>
                  </a:lnTo>
                  <a:lnTo>
                    <a:pt x="240" y="8"/>
                  </a:lnTo>
                  <a:lnTo>
                    <a:pt x="239" y="9"/>
                  </a:lnTo>
                  <a:lnTo>
                    <a:pt x="237" y="9"/>
                  </a:lnTo>
                  <a:lnTo>
                    <a:pt x="236" y="9"/>
                  </a:lnTo>
                  <a:lnTo>
                    <a:pt x="236" y="9"/>
                  </a:lnTo>
                  <a:lnTo>
                    <a:pt x="235" y="10"/>
                  </a:lnTo>
                  <a:lnTo>
                    <a:pt x="233" y="10"/>
                  </a:lnTo>
                  <a:lnTo>
                    <a:pt x="232" y="10"/>
                  </a:lnTo>
                  <a:lnTo>
                    <a:pt x="231" y="11"/>
                  </a:lnTo>
                  <a:lnTo>
                    <a:pt x="229" y="11"/>
                  </a:lnTo>
                  <a:lnTo>
                    <a:pt x="228" y="11"/>
                  </a:lnTo>
                  <a:lnTo>
                    <a:pt x="227" y="12"/>
                  </a:lnTo>
                  <a:lnTo>
                    <a:pt x="226" y="12"/>
                  </a:lnTo>
                  <a:lnTo>
                    <a:pt x="225" y="12"/>
                  </a:lnTo>
                  <a:lnTo>
                    <a:pt x="224" y="13"/>
                  </a:lnTo>
                  <a:lnTo>
                    <a:pt x="223" y="13"/>
                  </a:lnTo>
                  <a:lnTo>
                    <a:pt x="222" y="13"/>
                  </a:lnTo>
                  <a:lnTo>
                    <a:pt x="221" y="13"/>
                  </a:lnTo>
                  <a:lnTo>
                    <a:pt x="219" y="14"/>
                  </a:lnTo>
                  <a:lnTo>
                    <a:pt x="217" y="14"/>
                  </a:lnTo>
                  <a:lnTo>
                    <a:pt x="215" y="15"/>
                  </a:lnTo>
                  <a:lnTo>
                    <a:pt x="214" y="15"/>
                  </a:lnTo>
                  <a:lnTo>
                    <a:pt x="212" y="15"/>
                  </a:lnTo>
                  <a:lnTo>
                    <a:pt x="210" y="16"/>
                  </a:lnTo>
                  <a:lnTo>
                    <a:pt x="209" y="16"/>
                  </a:lnTo>
                  <a:lnTo>
                    <a:pt x="208" y="16"/>
                  </a:lnTo>
                  <a:lnTo>
                    <a:pt x="207" y="16"/>
                  </a:lnTo>
                  <a:lnTo>
                    <a:pt x="207" y="16"/>
                  </a:lnTo>
                  <a:lnTo>
                    <a:pt x="205" y="15"/>
                  </a:lnTo>
                  <a:lnTo>
                    <a:pt x="203" y="14"/>
                  </a:lnTo>
                  <a:lnTo>
                    <a:pt x="202" y="12"/>
                  </a:lnTo>
                  <a:lnTo>
                    <a:pt x="200" y="11"/>
                  </a:lnTo>
                  <a:lnTo>
                    <a:pt x="199" y="10"/>
                  </a:lnTo>
                  <a:lnTo>
                    <a:pt x="198" y="10"/>
                  </a:lnTo>
                  <a:lnTo>
                    <a:pt x="197" y="9"/>
                  </a:lnTo>
                  <a:lnTo>
                    <a:pt x="196" y="9"/>
                  </a:lnTo>
                  <a:lnTo>
                    <a:pt x="194" y="7"/>
                  </a:lnTo>
                  <a:lnTo>
                    <a:pt x="192" y="6"/>
                  </a:lnTo>
                  <a:lnTo>
                    <a:pt x="191" y="5"/>
                  </a:lnTo>
                  <a:lnTo>
                    <a:pt x="190" y="4"/>
                  </a:lnTo>
                  <a:lnTo>
                    <a:pt x="189" y="4"/>
                  </a:lnTo>
                  <a:lnTo>
                    <a:pt x="188" y="3"/>
                  </a:lnTo>
                  <a:lnTo>
                    <a:pt x="186" y="2"/>
                  </a:lnTo>
                  <a:lnTo>
                    <a:pt x="185" y="1"/>
                  </a:lnTo>
                  <a:lnTo>
                    <a:pt x="183" y="0"/>
                  </a:lnTo>
                  <a:lnTo>
                    <a:pt x="181" y="0"/>
                  </a:lnTo>
                  <a:lnTo>
                    <a:pt x="179" y="0"/>
                  </a:lnTo>
                  <a:lnTo>
                    <a:pt x="179" y="0"/>
                  </a:lnTo>
                  <a:lnTo>
                    <a:pt x="177" y="1"/>
                  </a:lnTo>
                  <a:lnTo>
                    <a:pt x="176" y="1"/>
                  </a:lnTo>
                  <a:lnTo>
                    <a:pt x="175" y="2"/>
                  </a:lnTo>
                  <a:lnTo>
                    <a:pt x="174" y="3"/>
                  </a:lnTo>
                  <a:lnTo>
                    <a:pt x="173" y="4"/>
                  </a:lnTo>
                  <a:lnTo>
                    <a:pt x="173" y="5"/>
                  </a:lnTo>
                  <a:lnTo>
                    <a:pt x="172" y="6"/>
                  </a:lnTo>
                  <a:lnTo>
                    <a:pt x="172" y="7"/>
                  </a:lnTo>
                  <a:lnTo>
                    <a:pt x="171" y="9"/>
                  </a:lnTo>
                  <a:lnTo>
                    <a:pt x="171" y="10"/>
                  </a:lnTo>
                  <a:lnTo>
                    <a:pt x="171" y="11"/>
                  </a:lnTo>
                  <a:lnTo>
                    <a:pt x="171" y="12"/>
                  </a:lnTo>
                  <a:lnTo>
                    <a:pt x="170" y="12"/>
                  </a:lnTo>
                  <a:lnTo>
                    <a:pt x="170" y="11"/>
                  </a:lnTo>
                  <a:lnTo>
                    <a:pt x="169" y="11"/>
                  </a:lnTo>
                  <a:lnTo>
                    <a:pt x="167" y="11"/>
                  </a:lnTo>
                  <a:lnTo>
                    <a:pt x="166" y="11"/>
                  </a:lnTo>
                  <a:lnTo>
                    <a:pt x="165" y="11"/>
                  </a:lnTo>
                  <a:lnTo>
                    <a:pt x="164" y="12"/>
                  </a:lnTo>
                  <a:lnTo>
                    <a:pt x="162" y="12"/>
                  </a:lnTo>
                  <a:lnTo>
                    <a:pt x="161" y="13"/>
                  </a:lnTo>
                  <a:lnTo>
                    <a:pt x="160" y="13"/>
                  </a:lnTo>
                  <a:lnTo>
                    <a:pt x="158" y="14"/>
                  </a:lnTo>
                  <a:lnTo>
                    <a:pt x="157" y="16"/>
                  </a:lnTo>
                  <a:lnTo>
                    <a:pt x="155" y="17"/>
                  </a:lnTo>
                  <a:lnTo>
                    <a:pt x="154" y="19"/>
                  </a:lnTo>
                  <a:lnTo>
                    <a:pt x="153" y="20"/>
                  </a:lnTo>
                  <a:lnTo>
                    <a:pt x="153" y="21"/>
                  </a:lnTo>
                  <a:lnTo>
                    <a:pt x="153" y="22"/>
                  </a:lnTo>
                  <a:lnTo>
                    <a:pt x="153" y="23"/>
                  </a:lnTo>
                  <a:lnTo>
                    <a:pt x="152" y="24"/>
                  </a:lnTo>
                  <a:lnTo>
                    <a:pt x="152" y="25"/>
                  </a:lnTo>
                  <a:lnTo>
                    <a:pt x="152" y="26"/>
                  </a:lnTo>
                  <a:lnTo>
                    <a:pt x="153" y="28"/>
                  </a:lnTo>
                  <a:lnTo>
                    <a:pt x="153" y="29"/>
                  </a:lnTo>
                  <a:lnTo>
                    <a:pt x="153" y="31"/>
                  </a:lnTo>
                  <a:lnTo>
                    <a:pt x="153" y="32"/>
                  </a:lnTo>
                  <a:lnTo>
                    <a:pt x="154" y="34"/>
                  </a:lnTo>
                  <a:lnTo>
                    <a:pt x="154" y="35"/>
                  </a:lnTo>
                  <a:lnTo>
                    <a:pt x="154" y="36"/>
                  </a:lnTo>
                  <a:lnTo>
                    <a:pt x="154" y="38"/>
                  </a:lnTo>
                  <a:lnTo>
                    <a:pt x="155" y="39"/>
                  </a:lnTo>
                  <a:lnTo>
                    <a:pt x="155" y="40"/>
                  </a:lnTo>
                  <a:lnTo>
                    <a:pt x="155" y="41"/>
                  </a:lnTo>
                  <a:lnTo>
                    <a:pt x="156" y="42"/>
                  </a:lnTo>
                  <a:lnTo>
                    <a:pt x="156" y="43"/>
                  </a:lnTo>
                  <a:lnTo>
                    <a:pt x="157" y="45"/>
                  </a:lnTo>
                  <a:lnTo>
                    <a:pt x="158" y="46"/>
                  </a:lnTo>
                  <a:lnTo>
                    <a:pt x="158" y="47"/>
                  </a:lnTo>
                  <a:lnTo>
                    <a:pt x="158" y="47"/>
                  </a:lnTo>
                  <a:lnTo>
                    <a:pt x="158" y="47"/>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8" name="Freeform 66"/>
            <p:cNvSpPr>
              <a:spLocks/>
            </p:cNvSpPr>
            <p:nvPr/>
          </p:nvSpPr>
          <p:spPr bwMode="auto">
            <a:xfrm>
              <a:off x="5161" y="3334"/>
              <a:ext cx="102" cy="60"/>
            </a:xfrm>
            <a:custGeom>
              <a:avLst/>
              <a:gdLst>
                <a:gd name="T0" fmla="*/ 3 w 102"/>
                <a:gd name="T1" fmla="*/ 35 h 60"/>
                <a:gd name="T2" fmla="*/ 0 w 102"/>
                <a:gd name="T3" fmla="*/ 52 h 60"/>
                <a:gd name="T4" fmla="*/ 1 w 102"/>
                <a:gd name="T5" fmla="*/ 60 h 60"/>
                <a:gd name="T6" fmla="*/ 10 w 102"/>
                <a:gd name="T7" fmla="*/ 59 h 60"/>
                <a:gd name="T8" fmla="*/ 20 w 102"/>
                <a:gd name="T9" fmla="*/ 52 h 60"/>
                <a:gd name="T10" fmla="*/ 22 w 102"/>
                <a:gd name="T11" fmla="*/ 44 h 60"/>
                <a:gd name="T12" fmla="*/ 17 w 102"/>
                <a:gd name="T13" fmla="*/ 34 h 60"/>
                <a:gd name="T14" fmla="*/ 30 w 102"/>
                <a:gd name="T15" fmla="*/ 30 h 60"/>
                <a:gd name="T16" fmla="*/ 25 w 102"/>
                <a:gd name="T17" fmla="*/ 44 h 60"/>
                <a:gd name="T18" fmla="*/ 31 w 102"/>
                <a:gd name="T19" fmla="*/ 50 h 60"/>
                <a:gd name="T20" fmla="*/ 42 w 102"/>
                <a:gd name="T21" fmla="*/ 49 h 60"/>
                <a:gd name="T22" fmla="*/ 49 w 102"/>
                <a:gd name="T23" fmla="*/ 40 h 60"/>
                <a:gd name="T24" fmla="*/ 49 w 102"/>
                <a:gd name="T25" fmla="*/ 31 h 60"/>
                <a:gd name="T26" fmla="*/ 42 w 102"/>
                <a:gd name="T27" fmla="*/ 24 h 60"/>
                <a:gd name="T28" fmla="*/ 54 w 102"/>
                <a:gd name="T29" fmla="*/ 20 h 60"/>
                <a:gd name="T30" fmla="*/ 51 w 102"/>
                <a:gd name="T31" fmla="*/ 32 h 60"/>
                <a:gd name="T32" fmla="*/ 57 w 102"/>
                <a:gd name="T33" fmla="*/ 38 h 60"/>
                <a:gd name="T34" fmla="*/ 66 w 102"/>
                <a:gd name="T35" fmla="*/ 36 h 60"/>
                <a:gd name="T36" fmla="*/ 75 w 102"/>
                <a:gd name="T37" fmla="*/ 26 h 60"/>
                <a:gd name="T38" fmla="*/ 70 w 102"/>
                <a:gd name="T39" fmla="*/ 13 h 60"/>
                <a:gd name="T40" fmla="*/ 83 w 102"/>
                <a:gd name="T41" fmla="*/ 7 h 60"/>
                <a:gd name="T42" fmla="*/ 77 w 102"/>
                <a:gd name="T43" fmla="*/ 20 h 60"/>
                <a:gd name="T44" fmla="*/ 80 w 102"/>
                <a:gd name="T45" fmla="*/ 29 h 60"/>
                <a:gd name="T46" fmla="*/ 90 w 102"/>
                <a:gd name="T47" fmla="*/ 28 h 60"/>
                <a:gd name="T48" fmla="*/ 99 w 102"/>
                <a:gd name="T49" fmla="*/ 21 h 60"/>
                <a:gd name="T50" fmla="*/ 102 w 102"/>
                <a:gd name="T51" fmla="*/ 11 h 60"/>
                <a:gd name="T52" fmla="*/ 98 w 102"/>
                <a:gd name="T53" fmla="*/ 5 h 60"/>
                <a:gd name="T54" fmla="*/ 84 w 102"/>
                <a:gd name="T55" fmla="*/ 0 h 60"/>
                <a:gd name="T56" fmla="*/ 3 w 102"/>
                <a:gd name="T57" fmla="*/ 35 h 60"/>
                <a:gd name="T58" fmla="*/ 3 w 102"/>
                <a:gd name="T59" fmla="*/ 3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60">
                  <a:moveTo>
                    <a:pt x="3" y="35"/>
                  </a:moveTo>
                  <a:lnTo>
                    <a:pt x="0" y="52"/>
                  </a:lnTo>
                  <a:lnTo>
                    <a:pt x="1" y="60"/>
                  </a:lnTo>
                  <a:lnTo>
                    <a:pt x="10" y="59"/>
                  </a:lnTo>
                  <a:lnTo>
                    <a:pt x="20" y="52"/>
                  </a:lnTo>
                  <a:lnTo>
                    <a:pt x="22" y="44"/>
                  </a:lnTo>
                  <a:lnTo>
                    <a:pt x="17" y="34"/>
                  </a:lnTo>
                  <a:lnTo>
                    <a:pt x="30" y="30"/>
                  </a:lnTo>
                  <a:lnTo>
                    <a:pt x="25" y="44"/>
                  </a:lnTo>
                  <a:lnTo>
                    <a:pt x="31" y="50"/>
                  </a:lnTo>
                  <a:lnTo>
                    <a:pt x="42" y="49"/>
                  </a:lnTo>
                  <a:lnTo>
                    <a:pt x="49" y="40"/>
                  </a:lnTo>
                  <a:lnTo>
                    <a:pt x="49" y="31"/>
                  </a:lnTo>
                  <a:lnTo>
                    <a:pt x="42" y="24"/>
                  </a:lnTo>
                  <a:lnTo>
                    <a:pt x="54" y="20"/>
                  </a:lnTo>
                  <a:lnTo>
                    <a:pt x="51" y="32"/>
                  </a:lnTo>
                  <a:lnTo>
                    <a:pt x="57" y="38"/>
                  </a:lnTo>
                  <a:lnTo>
                    <a:pt x="66" y="36"/>
                  </a:lnTo>
                  <a:lnTo>
                    <a:pt x="75" y="26"/>
                  </a:lnTo>
                  <a:lnTo>
                    <a:pt x="70" y="13"/>
                  </a:lnTo>
                  <a:lnTo>
                    <a:pt x="83" y="7"/>
                  </a:lnTo>
                  <a:lnTo>
                    <a:pt x="77" y="20"/>
                  </a:lnTo>
                  <a:lnTo>
                    <a:pt x="80" y="29"/>
                  </a:lnTo>
                  <a:lnTo>
                    <a:pt x="90" y="28"/>
                  </a:lnTo>
                  <a:lnTo>
                    <a:pt x="99" y="21"/>
                  </a:lnTo>
                  <a:lnTo>
                    <a:pt x="102" y="11"/>
                  </a:lnTo>
                  <a:lnTo>
                    <a:pt x="98" y="5"/>
                  </a:lnTo>
                  <a:lnTo>
                    <a:pt x="84" y="0"/>
                  </a:lnTo>
                  <a:lnTo>
                    <a:pt x="3" y="35"/>
                  </a:lnTo>
                  <a:lnTo>
                    <a:pt x="3" y="35"/>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9" name="Freeform 67"/>
            <p:cNvSpPr>
              <a:spLocks/>
            </p:cNvSpPr>
            <p:nvPr/>
          </p:nvSpPr>
          <p:spPr bwMode="auto">
            <a:xfrm>
              <a:off x="4866" y="3225"/>
              <a:ext cx="49" cy="102"/>
            </a:xfrm>
            <a:custGeom>
              <a:avLst/>
              <a:gdLst>
                <a:gd name="T0" fmla="*/ 49 w 49"/>
                <a:gd name="T1" fmla="*/ 7 h 102"/>
                <a:gd name="T2" fmla="*/ 45 w 49"/>
                <a:gd name="T3" fmla="*/ 2 h 102"/>
                <a:gd name="T4" fmla="*/ 38 w 49"/>
                <a:gd name="T5" fmla="*/ 0 h 102"/>
                <a:gd name="T6" fmla="*/ 29 w 49"/>
                <a:gd name="T7" fmla="*/ 3 h 102"/>
                <a:gd name="T8" fmla="*/ 24 w 49"/>
                <a:gd name="T9" fmla="*/ 10 h 102"/>
                <a:gd name="T10" fmla="*/ 24 w 49"/>
                <a:gd name="T11" fmla="*/ 16 h 102"/>
                <a:gd name="T12" fmla="*/ 27 w 49"/>
                <a:gd name="T13" fmla="*/ 23 h 102"/>
                <a:gd name="T14" fmla="*/ 18 w 49"/>
                <a:gd name="T15" fmla="*/ 29 h 102"/>
                <a:gd name="T16" fmla="*/ 15 w 49"/>
                <a:gd name="T17" fmla="*/ 38 h 102"/>
                <a:gd name="T18" fmla="*/ 15 w 49"/>
                <a:gd name="T19" fmla="*/ 43 h 102"/>
                <a:gd name="T20" fmla="*/ 22 w 49"/>
                <a:gd name="T21" fmla="*/ 48 h 102"/>
                <a:gd name="T22" fmla="*/ 34 w 49"/>
                <a:gd name="T23" fmla="*/ 48 h 102"/>
                <a:gd name="T24" fmla="*/ 32 w 49"/>
                <a:gd name="T25" fmla="*/ 54 h 102"/>
                <a:gd name="T26" fmla="*/ 27 w 49"/>
                <a:gd name="T27" fmla="*/ 50 h 102"/>
                <a:gd name="T28" fmla="*/ 16 w 49"/>
                <a:gd name="T29" fmla="*/ 50 h 102"/>
                <a:gd name="T30" fmla="*/ 9 w 49"/>
                <a:gd name="T31" fmla="*/ 54 h 102"/>
                <a:gd name="T32" fmla="*/ 6 w 49"/>
                <a:gd name="T33" fmla="*/ 63 h 102"/>
                <a:gd name="T34" fmla="*/ 10 w 49"/>
                <a:gd name="T35" fmla="*/ 70 h 102"/>
                <a:gd name="T36" fmla="*/ 14 w 49"/>
                <a:gd name="T37" fmla="*/ 73 h 102"/>
                <a:gd name="T38" fmla="*/ 26 w 49"/>
                <a:gd name="T39" fmla="*/ 73 h 102"/>
                <a:gd name="T40" fmla="*/ 24 w 49"/>
                <a:gd name="T41" fmla="*/ 79 h 102"/>
                <a:gd name="T42" fmla="*/ 18 w 49"/>
                <a:gd name="T43" fmla="*/ 76 h 102"/>
                <a:gd name="T44" fmla="*/ 11 w 49"/>
                <a:gd name="T45" fmla="*/ 76 h 102"/>
                <a:gd name="T46" fmla="*/ 3 w 49"/>
                <a:gd name="T47" fmla="*/ 80 h 102"/>
                <a:gd name="T48" fmla="*/ 1 w 49"/>
                <a:gd name="T49" fmla="*/ 84 h 102"/>
                <a:gd name="T50" fmla="*/ 0 w 49"/>
                <a:gd name="T51" fmla="*/ 92 h 102"/>
                <a:gd name="T52" fmla="*/ 5 w 49"/>
                <a:gd name="T53" fmla="*/ 99 h 102"/>
                <a:gd name="T54" fmla="*/ 20 w 49"/>
                <a:gd name="T55" fmla="*/ 102 h 102"/>
                <a:gd name="T56" fmla="*/ 49 w 49"/>
                <a:gd name="T57" fmla="*/ 7 h 102"/>
                <a:gd name="T58" fmla="*/ 49 w 49"/>
                <a:gd name="T59" fmla="*/ 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9" h="102">
                  <a:moveTo>
                    <a:pt x="49" y="7"/>
                  </a:moveTo>
                  <a:lnTo>
                    <a:pt x="45" y="2"/>
                  </a:lnTo>
                  <a:lnTo>
                    <a:pt x="38" y="0"/>
                  </a:lnTo>
                  <a:lnTo>
                    <a:pt x="29" y="3"/>
                  </a:lnTo>
                  <a:lnTo>
                    <a:pt x="24" y="10"/>
                  </a:lnTo>
                  <a:lnTo>
                    <a:pt x="24" y="16"/>
                  </a:lnTo>
                  <a:lnTo>
                    <a:pt x="27" y="23"/>
                  </a:lnTo>
                  <a:lnTo>
                    <a:pt x="18" y="29"/>
                  </a:lnTo>
                  <a:lnTo>
                    <a:pt x="15" y="38"/>
                  </a:lnTo>
                  <a:lnTo>
                    <a:pt x="15" y="43"/>
                  </a:lnTo>
                  <a:lnTo>
                    <a:pt x="22" y="48"/>
                  </a:lnTo>
                  <a:lnTo>
                    <a:pt x="34" y="48"/>
                  </a:lnTo>
                  <a:lnTo>
                    <a:pt x="32" y="54"/>
                  </a:lnTo>
                  <a:lnTo>
                    <a:pt x="27" y="50"/>
                  </a:lnTo>
                  <a:lnTo>
                    <a:pt x="16" y="50"/>
                  </a:lnTo>
                  <a:lnTo>
                    <a:pt x="9" y="54"/>
                  </a:lnTo>
                  <a:lnTo>
                    <a:pt x="6" y="63"/>
                  </a:lnTo>
                  <a:lnTo>
                    <a:pt x="10" y="70"/>
                  </a:lnTo>
                  <a:lnTo>
                    <a:pt x="14" y="73"/>
                  </a:lnTo>
                  <a:lnTo>
                    <a:pt x="26" y="73"/>
                  </a:lnTo>
                  <a:lnTo>
                    <a:pt x="24" y="79"/>
                  </a:lnTo>
                  <a:lnTo>
                    <a:pt x="18" y="76"/>
                  </a:lnTo>
                  <a:lnTo>
                    <a:pt x="11" y="76"/>
                  </a:lnTo>
                  <a:lnTo>
                    <a:pt x="3" y="80"/>
                  </a:lnTo>
                  <a:lnTo>
                    <a:pt x="1" y="84"/>
                  </a:lnTo>
                  <a:lnTo>
                    <a:pt x="0" y="92"/>
                  </a:lnTo>
                  <a:lnTo>
                    <a:pt x="5" y="99"/>
                  </a:lnTo>
                  <a:lnTo>
                    <a:pt x="20" y="102"/>
                  </a:lnTo>
                  <a:lnTo>
                    <a:pt x="49" y="7"/>
                  </a:lnTo>
                  <a:lnTo>
                    <a:pt x="49" y="7"/>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0" name="Freeform 68"/>
            <p:cNvSpPr>
              <a:spLocks/>
            </p:cNvSpPr>
            <p:nvPr/>
          </p:nvSpPr>
          <p:spPr bwMode="auto">
            <a:xfrm>
              <a:off x="4884" y="3226"/>
              <a:ext cx="103" cy="117"/>
            </a:xfrm>
            <a:custGeom>
              <a:avLst/>
              <a:gdLst>
                <a:gd name="T0" fmla="*/ 30 w 103"/>
                <a:gd name="T1" fmla="*/ 3 h 117"/>
                <a:gd name="T2" fmla="*/ 49 w 103"/>
                <a:gd name="T3" fmla="*/ 0 h 117"/>
                <a:gd name="T4" fmla="*/ 103 w 103"/>
                <a:gd name="T5" fmla="*/ 19 h 117"/>
                <a:gd name="T6" fmla="*/ 103 w 103"/>
                <a:gd name="T7" fmla="*/ 29 h 117"/>
                <a:gd name="T8" fmla="*/ 93 w 103"/>
                <a:gd name="T9" fmla="*/ 81 h 117"/>
                <a:gd name="T10" fmla="*/ 86 w 103"/>
                <a:gd name="T11" fmla="*/ 88 h 117"/>
                <a:gd name="T12" fmla="*/ 56 w 103"/>
                <a:gd name="T13" fmla="*/ 82 h 117"/>
                <a:gd name="T14" fmla="*/ 41 w 103"/>
                <a:gd name="T15" fmla="*/ 117 h 117"/>
                <a:gd name="T16" fmla="*/ 32 w 103"/>
                <a:gd name="T17" fmla="*/ 117 h 117"/>
                <a:gd name="T18" fmla="*/ 9 w 103"/>
                <a:gd name="T19" fmla="*/ 113 h 117"/>
                <a:gd name="T20" fmla="*/ 0 w 103"/>
                <a:gd name="T21" fmla="*/ 100 h 117"/>
                <a:gd name="T22" fmla="*/ 30 w 103"/>
                <a:gd name="T23" fmla="*/ 3 h 117"/>
                <a:gd name="T24" fmla="*/ 30 w 103"/>
                <a:gd name="T25" fmla="*/ 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17">
                  <a:moveTo>
                    <a:pt x="30" y="3"/>
                  </a:moveTo>
                  <a:lnTo>
                    <a:pt x="49" y="0"/>
                  </a:lnTo>
                  <a:lnTo>
                    <a:pt x="103" y="19"/>
                  </a:lnTo>
                  <a:lnTo>
                    <a:pt x="103" y="29"/>
                  </a:lnTo>
                  <a:lnTo>
                    <a:pt x="93" y="81"/>
                  </a:lnTo>
                  <a:lnTo>
                    <a:pt x="86" y="88"/>
                  </a:lnTo>
                  <a:lnTo>
                    <a:pt x="56" y="82"/>
                  </a:lnTo>
                  <a:lnTo>
                    <a:pt x="41" y="117"/>
                  </a:lnTo>
                  <a:lnTo>
                    <a:pt x="32" y="117"/>
                  </a:lnTo>
                  <a:lnTo>
                    <a:pt x="9" y="113"/>
                  </a:lnTo>
                  <a:lnTo>
                    <a:pt x="0" y="100"/>
                  </a:lnTo>
                  <a:lnTo>
                    <a:pt x="30" y="3"/>
                  </a:lnTo>
                  <a:lnTo>
                    <a:pt x="30" y="3"/>
                  </a:ln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1" name="Freeform 69"/>
            <p:cNvSpPr>
              <a:spLocks/>
            </p:cNvSpPr>
            <p:nvPr/>
          </p:nvSpPr>
          <p:spPr bwMode="auto">
            <a:xfrm>
              <a:off x="5126" y="3282"/>
              <a:ext cx="131" cy="94"/>
            </a:xfrm>
            <a:custGeom>
              <a:avLst/>
              <a:gdLst>
                <a:gd name="T0" fmla="*/ 0 w 131"/>
                <a:gd name="T1" fmla="*/ 25 h 94"/>
                <a:gd name="T2" fmla="*/ 17 w 131"/>
                <a:gd name="T3" fmla="*/ 51 h 94"/>
                <a:gd name="T4" fmla="*/ 17 w 131"/>
                <a:gd name="T5" fmla="*/ 69 h 94"/>
                <a:gd name="T6" fmla="*/ 23 w 131"/>
                <a:gd name="T7" fmla="*/ 83 h 94"/>
                <a:gd name="T8" fmla="*/ 35 w 131"/>
                <a:gd name="T9" fmla="*/ 94 h 94"/>
                <a:gd name="T10" fmla="*/ 128 w 131"/>
                <a:gd name="T11" fmla="*/ 55 h 94"/>
                <a:gd name="T12" fmla="*/ 131 w 131"/>
                <a:gd name="T13" fmla="*/ 50 h 94"/>
                <a:gd name="T14" fmla="*/ 126 w 131"/>
                <a:gd name="T15" fmla="*/ 32 h 94"/>
                <a:gd name="T16" fmla="*/ 112 w 131"/>
                <a:gd name="T17" fmla="*/ 21 h 94"/>
                <a:gd name="T18" fmla="*/ 98 w 131"/>
                <a:gd name="T19" fmla="*/ 19 h 94"/>
                <a:gd name="T20" fmla="*/ 79 w 131"/>
                <a:gd name="T21" fmla="*/ 25 h 94"/>
                <a:gd name="T22" fmla="*/ 59 w 131"/>
                <a:gd name="T23" fmla="*/ 0 h 94"/>
                <a:gd name="T24" fmla="*/ 0 w 131"/>
                <a:gd name="T25" fmla="*/ 25 h 94"/>
                <a:gd name="T26" fmla="*/ 0 w 131"/>
                <a:gd name="T27" fmla="*/ 2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1" h="94">
                  <a:moveTo>
                    <a:pt x="0" y="25"/>
                  </a:moveTo>
                  <a:lnTo>
                    <a:pt x="17" y="51"/>
                  </a:lnTo>
                  <a:lnTo>
                    <a:pt x="17" y="69"/>
                  </a:lnTo>
                  <a:lnTo>
                    <a:pt x="23" y="83"/>
                  </a:lnTo>
                  <a:lnTo>
                    <a:pt x="35" y="94"/>
                  </a:lnTo>
                  <a:lnTo>
                    <a:pt x="128" y="55"/>
                  </a:lnTo>
                  <a:lnTo>
                    <a:pt x="131" y="50"/>
                  </a:lnTo>
                  <a:lnTo>
                    <a:pt x="126" y="32"/>
                  </a:lnTo>
                  <a:lnTo>
                    <a:pt x="112" y="21"/>
                  </a:lnTo>
                  <a:lnTo>
                    <a:pt x="98" y="19"/>
                  </a:lnTo>
                  <a:lnTo>
                    <a:pt x="79" y="25"/>
                  </a:lnTo>
                  <a:lnTo>
                    <a:pt x="59" y="0"/>
                  </a:lnTo>
                  <a:lnTo>
                    <a:pt x="0" y="25"/>
                  </a:lnTo>
                  <a:lnTo>
                    <a:pt x="0" y="25"/>
                  </a:ln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2" name="Freeform 70"/>
            <p:cNvSpPr>
              <a:spLocks/>
            </p:cNvSpPr>
            <p:nvPr/>
          </p:nvSpPr>
          <p:spPr bwMode="auto">
            <a:xfrm>
              <a:off x="5015" y="3144"/>
              <a:ext cx="163" cy="141"/>
            </a:xfrm>
            <a:custGeom>
              <a:avLst/>
              <a:gdLst>
                <a:gd name="T0" fmla="*/ 0 w 163"/>
                <a:gd name="T1" fmla="*/ 82 h 141"/>
                <a:gd name="T2" fmla="*/ 21 w 163"/>
                <a:gd name="T3" fmla="*/ 71 h 141"/>
                <a:gd name="T4" fmla="*/ 18 w 163"/>
                <a:gd name="T5" fmla="*/ 60 h 141"/>
                <a:gd name="T6" fmla="*/ 19 w 163"/>
                <a:gd name="T7" fmla="*/ 36 h 141"/>
                <a:gd name="T8" fmla="*/ 31 w 163"/>
                <a:gd name="T9" fmla="*/ 0 h 141"/>
                <a:gd name="T10" fmla="*/ 159 w 163"/>
                <a:gd name="T11" fmla="*/ 27 h 141"/>
                <a:gd name="T12" fmla="*/ 163 w 163"/>
                <a:gd name="T13" fmla="*/ 50 h 141"/>
                <a:gd name="T14" fmla="*/ 154 w 163"/>
                <a:gd name="T15" fmla="*/ 73 h 141"/>
                <a:gd name="T16" fmla="*/ 139 w 163"/>
                <a:gd name="T17" fmla="*/ 91 h 141"/>
                <a:gd name="T18" fmla="*/ 77 w 163"/>
                <a:gd name="T19" fmla="*/ 117 h 141"/>
                <a:gd name="T20" fmla="*/ 44 w 163"/>
                <a:gd name="T21" fmla="*/ 141 h 141"/>
                <a:gd name="T22" fmla="*/ 16 w 163"/>
                <a:gd name="T23" fmla="*/ 125 h 141"/>
                <a:gd name="T24" fmla="*/ 0 w 163"/>
                <a:gd name="T25" fmla="*/ 82 h 141"/>
                <a:gd name="T26" fmla="*/ 0 w 163"/>
                <a:gd name="T27" fmla="*/ 8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3" h="141">
                  <a:moveTo>
                    <a:pt x="0" y="82"/>
                  </a:moveTo>
                  <a:lnTo>
                    <a:pt x="21" y="71"/>
                  </a:lnTo>
                  <a:lnTo>
                    <a:pt x="18" y="60"/>
                  </a:lnTo>
                  <a:lnTo>
                    <a:pt x="19" y="36"/>
                  </a:lnTo>
                  <a:lnTo>
                    <a:pt x="31" y="0"/>
                  </a:lnTo>
                  <a:lnTo>
                    <a:pt x="159" y="27"/>
                  </a:lnTo>
                  <a:lnTo>
                    <a:pt x="163" y="50"/>
                  </a:lnTo>
                  <a:lnTo>
                    <a:pt x="154" y="73"/>
                  </a:lnTo>
                  <a:lnTo>
                    <a:pt x="139" y="91"/>
                  </a:lnTo>
                  <a:lnTo>
                    <a:pt x="77" y="117"/>
                  </a:lnTo>
                  <a:lnTo>
                    <a:pt x="44" y="141"/>
                  </a:lnTo>
                  <a:lnTo>
                    <a:pt x="16" y="125"/>
                  </a:lnTo>
                  <a:lnTo>
                    <a:pt x="0" y="82"/>
                  </a:lnTo>
                  <a:lnTo>
                    <a:pt x="0" y="82"/>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3" name="Freeform 71"/>
            <p:cNvSpPr>
              <a:spLocks/>
            </p:cNvSpPr>
            <p:nvPr/>
          </p:nvSpPr>
          <p:spPr bwMode="auto">
            <a:xfrm>
              <a:off x="5023" y="2999"/>
              <a:ext cx="249" cy="101"/>
            </a:xfrm>
            <a:custGeom>
              <a:avLst/>
              <a:gdLst>
                <a:gd name="T0" fmla="*/ 13 w 249"/>
                <a:gd name="T1" fmla="*/ 13 h 101"/>
                <a:gd name="T2" fmla="*/ 69 w 249"/>
                <a:gd name="T3" fmla="*/ 0 h 101"/>
                <a:gd name="T4" fmla="*/ 100 w 249"/>
                <a:gd name="T5" fmla="*/ 13 h 101"/>
                <a:gd name="T6" fmla="*/ 119 w 249"/>
                <a:gd name="T7" fmla="*/ 9 h 101"/>
                <a:gd name="T8" fmla="*/ 249 w 249"/>
                <a:gd name="T9" fmla="*/ 36 h 101"/>
                <a:gd name="T10" fmla="*/ 227 w 249"/>
                <a:gd name="T11" fmla="*/ 101 h 101"/>
                <a:gd name="T12" fmla="*/ 45 w 249"/>
                <a:gd name="T13" fmla="*/ 81 h 101"/>
                <a:gd name="T14" fmla="*/ 50 w 249"/>
                <a:gd name="T15" fmla="*/ 67 h 101"/>
                <a:gd name="T16" fmla="*/ 19 w 249"/>
                <a:gd name="T17" fmla="*/ 73 h 101"/>
                <a:gd name="T18" fmla="*/ 0 w 249"/>
                <a:gd name="T19" fmla="*/ 46 h 101"/>
                <a:gd name="T20" fmla="*/ 13 w 249"/>
                <a:gd name="T21" fmla="*/ 13 h 101"/>
                <a:gd name="T22" fmla="*/ 13 w 249"/>
                <a:gd name="T23" fmla="*/ 1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9" h="101">
                  <a:moveTo>
                    <a:pt x="13" y="13"/>
                  </a:moveTo>
                  <a:lnTo>
                    <a:pt x="69" y="0"/>
                  </a:lnTo>
                  <a:lnTo>
                    <a:pt x="100" y="13"/>
                  </a:lnTo>
                  <a:lnTo>
                    <a:pt x="119" y="9"/>
                  </a:lnTo>
                  <a:lnTo>
                    <a:pt x="249" y="36"/>
                  </a:lnTo>
                  <a:lnTo>
                    <a:pt x="227" y="101"/>
                  </a:lnTo>
                  <a:lnTo>
                    <a:pt x="45" y="81"/>
                  </a:lnTo>
                  <a:lnTo>
                    <a:pt x="50" y="67"/>
                  </a:lnTo>
                  <a:lnTo>
                    <a:pt x="19" y="73"/>
                  </a:lnTo>
                  <a:lnTo>
                    <a:pt x="0" y="46"/>
                  </a:lnTo>
                  <a:lnTo>
                    <a:pt x="13" y="13"/>
                  </a:lnTo>
                  <a:lnTo>
                    <a:pt x="13" y="13"/>
                  </a:lnTo>
                  <a:close/>
                </a:path>
              </a:pathLst>
            </a:custGeom>
            <a:solidFill>
              <a:srgbClr val="EDF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4" name="Freeform 72"/>
            <p:cNvSpPr>
              <a:spLocks/>
            </p:cNvSpPr>
            <p:nvPr/>
          </p:nvSpPr>
          <p:spPr bwMode="auto">
            <a:xfrm>
              <a:off x="5035" y="3009"/>
              <a:ext cx="201" cy="167"/>
            </a:xfrm>
            <a:custGeom>
              <a:avLst/>
              <a:gdLst>
                <a:gd name="T0" fmla="*/ 0 w 201"/>
                <a:gd name="T1" fmla="*/ 137 h 167"/>
                <a:gd name="T2" fmla="*/ 32 w 201"/>
                <a:gd name="T3" fmla="*/ 71 h 167"/>
                <a:gd name="T4" fmla="*/ 49 w 201"/>
                <a:gd name="T5" fmla="*/ 66 h 167"/>
                <a:gd name="T6" fmla="*/ 65 w 201"/>
                <a:gd name="T7" fmla="*/ 54 h 167"/>
                <a:gd name="T8" fmla="*/ 75 w 201"/>
                <a:gd name="T9" fmla="*/ 32 h 167"/>
                <a:gd name="T10" fmla="*/ 83 w 201"/>
                <a:gd name="T11" fmla="*/ 1 h 167"/>
                <a:gd name="T12" fmla="*/ 95 w 201"/>
                <a:gd name="T13" fmla="*/ 0 h 167"/>
                <a:gd name="T14" fmla="*/ 91 w 201"/>
                <a:gd name="T15" fmla="*/ 20 h 167"/>
                <a:gd name="T16" fmla="*/ 95 w 201"/>
                <a:gd name="T17" fmla="*/ 38 h 167"/>
                <a:gd name="T18" fmla="*/ 103 w 201"/>
                <a:gd name="T19" fmla="*/ 50 h 167"/>
                <a:gd name="T20" fmla="*/ 116 w 201"/>
                <a:gd name="T21" fmla="*/ 59 h 167"/>
                <a:gd name="T22" fmla="*/ 147 w 201"/>
                <a:gd name="T23" fmla="*/ 63 h 167"/>
                <a:gd name="T24" fmla="*/ 171 w 201"/>
                <a:gd name="T25" fmla="*/ 50 h 167"/>
                <a:gd name="T26" fmla="*/ 181 w 201"/>
                <a:gd name="T27" fmla="*/ 38 h 167"/>
                <a:gd name="T28" fmla="*/ 190 w 201"/>
                <a:gd name="T29" fmla="*/ 11 h 167"/>
                <a:gd name="T30" fmla="*/ 201 w 201"/>
                <a:gd name="T31" fmla="*/ 15 h 167"/>
                <a:gd name="T32" fmla="*/ 194 w 201"/>
                <a:gd name="T33" fmla="*/ 25 h 167"/>
                <a:gd name="T34" fmla="*/ 187 w 201"/>
                <a:gd name="T35" fmla="*/ 43 h 167"/>
                <a:gd name="T36" fmla="*/ 181 w 201"/>
                <a:gd name="T37" fmla="*/ 67 h 167"/>
                <a:gd name="T38" fmla="*/ 181 w 201"/>
                <a:gd name="T39" fmla="*/ 89 h 167"/>
                <a:gd name="T40" fmla="*/ 143 w 201"/>
                <a:gd name="T41" fmla="*/ 165 h 167"/>
                <a:gd name="T42" fmla="*/ 116 w 201"/>
                <a:gd name="T43" fmla="*/ 167 h 167"/>
                <a:gd name="T44" fmla="*/ 72 w 201"/>
                <a:gd name="T45" fmla="*/ 165 h 167"/>
                <a:gd name="T46" fmla="*/ 32 w 201"/>
                <a:gd name="T47" fmla="*/ 156 h 167"/>
                <a:gd name="T48" fmla="*/ 0 w 201"/>
                <a:gd name="T49" fmla="*/ 137 h 167"/>
                <a:gd name="T50" fmla="*/ 0 w 201"/>
                <a:gd name="T51" fmla="*/ 13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1" h="167">
                  <a:moveTo>
                    <a:pt x="0" y="137"/>
                  </a:moveTo>
                  <a:lnTo>
                    <a:pt x="32" y="71"/>
                  </a:lnTo>
                  <a:lnTo>
                    <a:pt x="49" y="66"/>
                  </a:lnTo>
                  <a:lnTo>
                    <a:pt x="65" y="54"/>
                  </a:lnTo>
                  <a:lnTo>
                    <a:pt x="75" y="32"/>
                  </a:lnTo>
                  <a:lnTo>
                    <a:pt x="83" y="1"/>
                  </a:lnTo>
                  <a:lnTo>
                    <a:pt x="95" y="0"/>
                  </a:lnTo>
                  <a:lnTo>
                    <a:pt x="91" y="20"/>
                  </a:lnTo>
                  <a:lnTo>
                    <a:pt x="95" y="38"/>
                  </a:lnTo>
                  <a:lnTo>
                    <a:pt x="103" y="50"/>
                  </a:lnTo>
                  <a:lnTo>
                    <a:pt x="116" y="59"/>
                  </a:lnTo>
                  <a:lnTo>
                    <a:pt x="147" y="63"/>
                  </a:lnTo>
                  <a:lnTo>
                    <a:pt x="171" y="50"/>
                  </a:lnTo>
                  <a:lnTo>
                    <a:pt x="181" y="38"/>
                  </a:lnTo>
                  <a:lnTo>
                    <a:pt x="190" y="11"/>
                  </a:lnTo>
                  <a:lnTo>
                    <a:pt x="201" y="15"/>
                  </a:lnTo>
                  <a:lnTo>
                    <a:pt x="194" y="25"/>
                  </a:lnTo>
                  <a:lnTo>
                    <a:pt x="187" y="43"/>
                  </a:lnTo>
                  <a:lnTo>
                    <a:pt x="181" y="67"/>
                  </a:lnTo>
                  <a:lnTo>
                    <a:pt x="181" y="89"/>
                  </a:lnTo>
                  <a:lnTo>
                    <a:pt x="143" y="165"/>
                  </a:lnTo>
                  <a:lnTo>
                    <a:pt x="116" y="167"/>
                  </a:lnTo>
                  <a:lnTo>
                    <a:pt x="72" y="165"/>
                  </a:lnTo>
                  <a:lnTo>
                    <a:pt x="32" y="156"/>
                  </a:lnTo>
                  <a:lnTo>
                    <a:pt x="0" y="137"/>
                  </a:lnTo>
                  <a:lnTo>
                    <a:pt x="0" y="137"/>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5" name="Freeform 73"/>
            <p:cNvSpPr>
              <a:spLocks/>
            </p:cNvSpPr>
            <p:nvPr/>
          </p:nvSpPr>
          <p:spPr bwMode="auto">
            <a:xfrm>
              <a:off x="4980" y="2853"/>
              <a:ext cx="271" cy="81"/>
            </a:xfrm>
            <a:custGeom>
              <a:avLst/>
              <a:gdLst>
                <a:gd name="T0" fmla="*/ 4 w 271"/>
                <a:gd name="T1" fmla="*/ 67 h 81"/>
                <a:gd name="T2" fmla="*/ 4 w 271"/>
                <a:gd name="T3" fmla="*/ 67 h 81"/>
                <a:gd name="T4" fmla="*/ 5 w 271"/>
                <a:gd name="T5" fmla="*/ 67 h 81"/>
                <a:gd name="T6" fmla="*/ 6 w 271"/>
                <a:gd name="T7" fmla="*/ 68 h 81"/>
                <a:gd name="T8" fmla="*/ 8 w 271"/>
                <a:gd name="T9" fmla="*/ 69 h 81"/>
                <a:gd name="T10" fmla="*/ 9 w 271"/>
                <a:gd name="T11" fmla="*/ 69 h 81"/>
                <a:gd name="T12" fmla="*/ 10 w 271"/>
                <a:gd name="T13" fmla="*/ 70 h 81"/>
                <a:gd name="T14" fmla="*/ 12 w 271"/>
                <a:gd name="T15" fmla="*/ 71 h 81"/>
                <a:gd name="T16" fmla="*/ 14 w 271"/>
                <a:gd name="T17" fmla="*/ 71 h 81"/>
                <a:gd name="T18" fmla="*/ 15 w 271"/>
                <a:gd name="T19" fmla="*/ 71 h 81"/>
                <a:gd name="T20" fmla="*/ 17 w 271"/>
                <a:gd name="T21" fmla="*/ 71 h 81"/>
                <a:gd name="T22" fmla="*/ 19 w 271"/>
                <a:gd name="T23" fmla="*/ 71 h 81"/>
                <a:gd name="T24" fmla="*/ 20 w 271"/>
                <a:gd name="T25" fmla="*/ 71 h 81"/>
                <a:gd name="T26" fmla="*/ 21 w 271"/>
                <a:gd name="T27" fmla="*/ 70 h 81"/>
                <a:gd name="T28" fmla="*/ 22 w 271"/>
                <a:gd name="T29" fmla="*/ 69 h 81"/>
                <a:gd name="T30" fmla="*/ 23 w 271"/>
                <a:gd name="T31" fmla="*/ 67 h 81"/>
                <a:gd name="T32" fmla="*/ 5 w 271"/>
                <a:gd name="T33" fmla="*/ 56 h 81"/>
                <a:gd name="T34" fmla="*/ 0 w 271"/>
                <a:gd name="T35" fmla="*/ 43 h 81"/>
                <a:gd name="T36" fmla="*/ 22 w 271"/>
                <a:gd name="T37" fmla="*/ 51 h 81"/>
                <a:gd name="T38" fmla="*/ 38 w 271"/>
                <a:gd name="T39" fmla="*/ 53 h 81"/>
                <a:gd name="T40" fmla="*/ 25 w 271"/>
                <a:gd name="T41" fmla="*/ 39 h 81"/>
                <a:gd name="T42" fmla="*/ 58 w 271"/>
                <a:gd name="T43" fmla="*/ 45 h 81"/>
                <a:gd name="T44" fmla="*/ 79 w 271"/>
                <a:gd name="T45" fmla="*/ 34 h 81"/>
                <a:gd name="T46" fmla="*/ 54 w 271"/>
                <a:gd name="T47" fmla="*/ 26 h 81"/>
                <a:gd name="T48" fmla="*/ 41 w 271"/>
                <a:gd name="T49" fmla="*/ 8 h 81"/>
                <a:gd name="T50" fmla="*/ 63 w 271"/>
                <a:gd name="T51" fmla="*/ 16 h 81"/>
                <a:gd name="T52" fmla="*/ 97 w 271"/>
                <a:gd name="T53" fmla="*/ 5 h 81"/>
                <a:gd name="T54" fmla="*/ 136 w 271"/>
                <a:gd name="T55" fmla="*/ 0 h 81"/>
                <a:gd name="T56" fmla="*/ 150 w 271"/>
                <a:gd name="T57" fmla="*/ 4 h 81"/>
                <a:gd name="T58" fmla="*/ 162 w 271"/>
                <a:gd name="T59" fmla="*/ 22 h 81"/>
                <a:gd name="T60" fmla="*/ 174 w 271"/>
                <a:gd name="T61" fmla="*/ 24 h 81"/>
                <a:gd name="T62" fmla="*/ 185 w 271"/>
                <a:gd name="T63" fmla="*/ 21 h 81"/>
                <a:gd name="T64" fmla="*/ 165 w 271"/>
                <a:gd name="T65" fmla="*/ 7 h 81"/>
                <a:gd name="T66" fmla="*/ 177 w 271"/>
                <a:gd name="T67" fmla="*/ 2 h 81"/>
                <a:gd name="T68" fmla="*/ 189 w 271"/>
                <a:gd name="T69" fmla="*/ 3 h 81"/>
                <a:gd name="T70" fmla="*/ 198 w 271"/>
                <a:gd name="T71" fmla="*/ 9 h 81"/>
                <a:gd name="T72" fmla="*/ 214 w 271"/>
                <a:gd name="T73" fmla="*/ 8 h 81"/>
                <a:gd name="T74" fmla="*/ 228 w 271"/>
                <a:gd name="T75" fmla="*/ 12 h 81"/>
                <a:gd name="T76" fmla="*/ 237 w 271"/>
                <a:gd name="T77" fmla="*/ 20 h 81"/>
                <a:gd name="T78" fmla="*/ 250 w 271"/>
                <a:gd name="T79" fmla="*/ 24 h 81"/>
                <a:gd name="T80" fmla="*/ 257 w 271"/>
                <a:gd name="T81" fmla="*/ 34 h 81"/>
                <a:gd name="T82" fmla="*/ 268 w 271"/>
                <a:gd name="T83" fmla="*/ 36 h 81"/>
                <a:gd name="T84" fmla="*/ 271 w 271"/>
                <a:gd name="T85" fmla="*/ 45 h 81"/>
                <a:gd name="T86" fmla="*/ 265 w 271"/>
                <a:gd name="T87" fmla="*/ 60 h 81"/>
                <a:gd name="T88" fmla="*/ 14 w 271"/>
                <a:gd name="T89" fmla="*/ 81 h 81"/>
                <a:gd name="T90" fmla="*/ 5 w 271"/>
                <a:gd name="T91" fmla="*/ 71 h 81"/>
                <a:gd name="T92" fmla="*/ 4 w 271"/>
                <a:gd name="T93" fmla="*/ 67 h 81"/>
                <a:gd name="T94" fmla="*/ 4 w 271"/>
                <a:gd name="T95" fmla="*/ 6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1" h="81">
                  <a:moveTo>
                    <a:pt x="4" y="67"/>
                  </a:moveTo>
                  <a:lnTo>
                    <a:pt x="4" y="67"/>
                  </a:lnTo>
                  <a:lnTo>
                    <a:pt x="5" y="67"/>
                  </a:lnTo>
                  <a:lnTo>
                    <a:pt x="6" y="68"/>
                  </a:lnTo>
                  <a:lnTo>
                    <a:pt x="8" y="69"/>
                  </a:lnTo>
                  <a:lnTo>
                    <a:pt x="9" y="69"/>
                  </a:lnTo>
                  <a:lnTo>
                    <a:pt x="10" y="70"/>
                  </a:lnTo>
                  <a:lnTo>
                    <a:pt x="12" y="71"/>
                  </a:lnTo>
                  <a:lnTo>
                    <a:pt x="14" y="71"/>
                  </a:lnTo>
                  <a:lnTo>
                    <a:pt x="15" y="71"/>
                  </a:lnTo>
                  <a:lnTo>
                    <a:pt x="17" y="71"/>
                  </a:lnTo>
                  <a:lnTo>
                    <a:pt x="19" y="71"/>
                  </a:lnTo>
                  <a:lnTo>
                    <a:pt x="20" y="71"/>
                  </a:lnTo>
                  <a:lnTo>
                    <a:pt x="21" y="70"/>
                  </a:lnTo>
                  <a:lnTo>
                    <a:pt x="22" y="69"/>
                  </a:lnTo>
                  <a:lnTo>
                    <a:pt x="23" y="67"/>
                  </a:lnTo>
                  <a:lnTo>
                    <a:pt x="5" y="56"/>
                  </a:lnTo>
                  <a:lnTo>
                    <a:pt x="0" y="43"/>
                  </a:lnTo>
                  <a:lnTo>
                    <a:pt x="22" y="51"/>
                  </a:lnTo>
                  <a:lnTo>
                    <a:pt x="38" y="53"/>
                  </a:lnTo>
                  <a:lnTo>
                    <a:pt x="25" y="39"/>
                  </a:lnTo>
                  <a:lnTo>
                    <a:pt x="58" y="45"/>
                  </a:lnTo>
                  <a:lnTo>
                    <a:pt x="79" y="34"/>
                  </a:lnTo>
                  <a:lnTo>
                    <a:pt x="54" y="26"/>
                  </a:lnTo>
                  <a:lnTo>
                    <a:pt x="41" y="8"/>
                  </a:lnTo>
                  <a:lnTo>
                    <a:pt x="63" y="16"/>
                  </a:lnTo>
                  <a:lnTo>
                    <a:pt x="97" y="5"/>
                  </a:lnTo>
                  <a:lnTo>
                    <a:pt x="136" y="0"/>
                  </a:lnTo>
                  <a:lnTo>
                    <a:pt x="150" y="4"/>
                  </a:lnTo>
                  <a:lnTo>
                    <a:pt x="162" y="22"/>
                  </a:lnTo>
                  <a:lnTo>
                    <a:pt x="174" y="24"/>
                  </a:lnTo>
                  <a:lnTo>
                    <a:pt x="185" y="21"/>
                  </a:lnTo>
                  <a:lnTo>
                    <a:pt x="165" y="7"/>
                  </a:lnTo>
                  <a:lnTo>
                    <a:pt x="177" y="2"/>
                  </a:lnTo>
                  <a:lnTo>
                    <a:pt x="189" y="3"/>
                  </a:lnTo>
                  <a:lnTo>
                    <a:pt x="198" y="9"/>
                  </a:lnTo>
                  <a:lnTo>
                    <a:pt x="214" y="8"/>
                  </a:lnTo>
                  <a:lnTo>
                    <a:pt x="228" y="12"/>
                  </a:lnTo>
                  <a:lnTo>
                    <a:pt x="237" y="20"/>
                  </a:lnTo>
                  <a:lnTo>
                    <a:pt x="250" y="24"/>
                  </a:lnTo>
                  <a:lnTo>
                    <a:pt x="257" y="34"/>
                  </a:lnTo>
                  <a:lnTo>
                    <a:pt x="268" y="36"/>
                  </a:lnTo>
                  <a:lnTo>
                    <a:pt x="271" y="45"/>
                  </a:lnTo>
                  <a:lnTo>
                    <a:pt x="265" y="60"/>
                  </a:lnTo>
                  <a:lnTo>
                    <a:pt x="14" y="81"/>
                  </a:lnTo>
                  <a:lnTo>
                    <a:pt x="5" y="71"/>
                  </a:lnTo>
                  <a:lnTo>
                    <a:pt x="4" y="67"/>
                  </a:lnTo>
                  <a:lnTo>
                    <a:pt x="4" y="67"/>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6" name="Freeform 74"/>
            <p:cNvSpPr>
              <a:spLocks/>
            </p:cNvSpPr>
            <p:nvPr/>
          </p:nvSpPr>
          <p:spPr bwMode="auto">
            <a:xfrm>
              <a:off x="5046" y="2865"/>
              <a:ext cx="80" cy="31"/>
            </a:xfrm>
            <a:custGeom>
              <a:avLst/>
              <a:gdLst>
                <a:gd name="T0" fmla="*/ 0 w 80"/>
                <a:gd name="T1" fmla="*/ 16 h 31"/>
                <a:gd name="T2" fmla="*/ 2 w 80"/>
                <a:gd name="T3" fmla="*/ 15 h 31"/>
                <a:gd name="T4" fmla="*/ 3 w 80"/>
                <a:gd name="T5" fmla="*/ 14 h 31"/>
                <a:gd name="T6" fmla="*/ 5 w 80"/>
                <a:gd name="T7" fmla="*/ 14 h 31"/>
                <a:gd name="T8" fmla="*/ 8 w 80"/>
                <a:gd name="T9" fmla="*/ 13 h 31"/>
                <a:gd name="T10" fmla="*/ 10 w 80"/>
                <a:gd name="T11" fmla="*/ 12 h 31"/>
                <a:gd name="T12" fmla="*/ 13 w 80"/>
                <a:gd name="T13" fmla="*/ 11 h 31"/>
                <a:gd name="T14" fmla="*/ 16 w 80"/>
                <a:gd name="T15" fmla="*/ 10 h 31"/>
                <a:gd name="T16" fmla="*/ 19 w 80"/>
                <a:gd name="T17" fmla="*/ 9 h 31"/>
                <a:gd name="T18" fmla="*/ 22 w 80"/>
                <a:gd name="T19" fmla="*/ 8 h 31"/>
                <a:gd name="T20" fmla="*/ 25 w 80"/>
                <a:gd name="T21" fmla="*/ 7 h 31"/>
                <a:gd name="T22" fmla="*/ 28 w 80"/>
                <a:gd name="T23" fmla="*/ 7 h 31"/>
                <a:gd name="T24" fmla="*/ 31 w 80"/>
                <a:gd name="T25" fmla="*/ 6 h 31"/>
                <a:gd name="T26" fmla="*/ 34 w 80"/>
                <a:gd name="T27" fmla="*/ 6 h 31"/>
                <a:gd name="T28" fmla="*/ 37 w 80"/>
                <a:gd name="T29" fmla="*/ 5 h 31"/>
                <a:gd name="T30" fmla="*/ 39 w 80"/>
                <a:gd name="T31" fmla="*/ 5 h 31"/>
                <a:gd name="T32" fmla="*/ 41 w 80"/>
                <a:gd name="T33" fmla="*/ 5 h 31"/>
                <a:gd name="T34" fmla="*/ 44 w 80"/>
                <a:gd name="T35" fmla="*/ 5 h 31"/>
                <a:gd name="T36" fmla="*/ 46 w 80"/>
                <a:gd name="T37" fmla="*/ 6 h 31"/>
                <a:gd name="T38" fmla="*/ 48 w 80"/>
                <a:gd name="T39" fmla="*/ 6 h 31"/>
                <a:gd name="T40" fmla="*/ 50 w 80"/>
                <a:gd name="T41" fmla="*/ 6 h 31"/>
                <a:gd name="T42" fmla="*/ 52 w 80"/>
                <a:gd name="T43" fmla="*/ 7 h 31"/>
                <a:gd name="T44" fmla="*/ 54 w 80"/>
                <a:gd name="T45" fmla="*/ 7 h 31"/>
                <a:gd name="T46" fmla="*/ 57 w 80"/>
                <a:gd name="T47" fmla="*/ 7 h 31"/>
                <a:gd name="T48" fmla="*/ 59 w 80"/>
                <a:gd name="T49" fmla="*/ 8 h 31"/>
                <a:gd name="T50" fmla="*/ 62 w 80"/>
                <a:gd name="T51" fmla="*/ 8 h 31"/>
                <a:gd name="T52" fmla="*/ 63 w 80"/>
                <a:gd name="T53" fmla="*/ 9 h 31"/>
                <a:gd name="T54" fmla="*/ 54 w 80"/>
                <a:gd name="T55" fmla="*/ 0 h 31"/>
                <a:gd name="T56" fmla="*/ 56 w 80"/>
                <a:gd name="T57" fmla="*/ 0 h 31"/>
                <a:gd name="T58" fmla="*/ 58 w 80"/>
                <a:gd name="T59" fmla="*/ 0 h 31"/>
                <a:gd name="T60" fmla="*/ 61 w 80"/>
                <a:gd name="T61" fmla="*/ 1 h 31"/>
                <a:gd name="T62" fmla="*/ 63 w 80"/>
                <a:gd name="T63" fmla="*/ 1 h 31"/>
                <a:gd name="T64" fmla="*/ 65 w 80"/>
                <a:gd name="T65" fmla="*/ 2 h 31"/>
                <a:gd name="T66" fmla="*/ 67 w 80"/>
                <a:gd name="T67" fmla="*/ 3 h 31"/>
                <a:gd name="T68" fmla="*/ 69 w 80"/>
                <a:gd name="T69" fmla="*/ 4 h 31"/>
                <a:gd name="T70" fmla="*/ 71 w 80"/>
                <a:gd name="T71" fmla="*/ 5 h 31"/>
                <a:gd name="T72" fmla="*/ 74 w 80"/>
                <a:gd name="T73" fmla="*/ 6 h 31"/>
                <a:gd name="T74" fmla="*/ 75 w 80"/>
                <a:gd name="T75" fmla="*/ 7 h 31"/>
                <a:gd name="T76" fmla="*/ 77 w 80"/>
                <a:gd name="T77" fmla="*/ 8 h 31"/>
                <a:gd name="T78" fmla="*/ 79 w 80"/>
                <a:gd name="T79" fmla="*/ 11 h 31"/>
                <a:gd name="T80" fmla="*/ 65 w 80"/>
                <a:gd name="T81" fmla="*/ 31 h 31"/>
                <a:gd name="T82" fmla="*/ 19 w 80"/>
                <a:gd name="T83" fmla="*/ 15 h 31"/>
                <a:gd name="T84" fmla="*/ 0 w 80"/>
                <a:gd name="T85"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 h="31">
                  <a:moveTo>
                    <a:pt x="0" y="16"/>
                  </a:moveTo>
                  <a:lnTo>
                    <a:pt x="0" y="16"/>
                  </a:lnTo>
                  <a:lnTo>
                    <a:pt x="1" y="15"/>
                  </a:lnTo>
                  <a:lnTo>
                    <a:pt x="2" y="15"/>
                  </a:lnTo>
                  <a:lnTo>
                    <a:pt x="2" y="15"/>
                  </a:lnTo>
                  <a:lnTo>
                    <a:pt x="3" y="14"/>
                  </a:lnTo>
                  <a:lnTo>
                    <a:pt x="4" y="14"/>
                  </a:lnTo>
                  <a:lnTo>
                    <a:pt x="5" y="14"/>
                  </a:lnTo>
                  <a:lnTo>
                    <a:pt x="7" y="13"/>
                  </a:lnTo>
                  <a:lnTo>
                    <a:pt x="8" y="13"/>
                  </a:lnTo>
                  <a:lnTo>
                    <a:pt x="9" y="12"/>
                  </a:lnTo>
                  <a:lnTo>
                    <a:pt x="10" y="12"/>
                  </a:lnTo>
                  <a:lnTo>
                    <a:pt x="11" y="12"/>
                  </a:lnTo>
                  <a:lnTo>
                    <a:pt x="13" y="11"/>
                  </a:lnTo>
                  <a:lnTo>
                    <a:pt x="15" y="11"/>
                  </a:lnTo>
                  <a:lnTo>
                    <a:pt x="16" y="10"/>
                  </a:lnTo>
                  <a:lnTo>
                    <a:pt x="18" y="9"/>
                  </a:lnTo>
                  <a:lnTo>
                    <a:pt x="19" y="9"/>
                  </a:lnTo>
                  <a:lnTo>
                    <a:pt x="21" y="8"/>
                  </a:lnTo>
                  <a:lnTo>
                    <a:pt x="22" y="8"/>
                  </a:lnTo>
                  <a:lnTo>
                    <a:pt x="24" y="7"/>
                  </a:lnTo>
                  <a:lnTo>
                    <a:pt x="25" y="7"/>
                  </a:lnTo>
                  <a:lnTo>
                    <a:pt x="27" y="7"/>
                  </a:lnTo>
                  <a:lnTo>
                    <a:pt x="28" y="7"/>
                  </a:lnTo>
                  <a:lnTo>
                    <a:pt x="30" y="6"/>
                  </a:lnTo>
                  <a:lnTo>
                    <a:pt x="31" y="6"/>
                  </a:lnTo>
                  <a:lnTo>
                    <a:pt x="33" y="6"/>
                  </a:lnTo>
                  <a:lnTo>
                    <a:pt x="34" y="6"/>
                  </a:lnTo>
                  <a:lnTo>
                    <a:pt x="36" y="5"/>
                  </a:lnTo>
                  <a:lnTo>
                    <a:pt x="37" y="5"/>
                  </a:lnTo>
                  <a:lnTo>
                    <a:pt x="38" y="5"/>
                  </a:lnTo>
                  <a:lnTo>
                    <a:pt x="39" y="5"/>
                  </a:lnTo>
                  <a:lnTo>
                    <a:pt x="40" y="5"/>
                  </a:lnTo>
                  <a:lnTo>
                    <a:pt x="41" y="5"/>
                  </a:lnTo>
                  <a:lnTo>
                    <a:pt x="42" y="5"/>
                  </a:lnTo>
                  <a:lnTo>
                    <a:pt x="44" y="5"/>
                  </a:lnTo>
                  <a:lnTo>
                    <a:pt x="45" y="5"/>
                  </a:lnTo>
                  <a:lnTo>
                    <a:pt x="46" y="6"/>
                  </a:lnTo>
                  <a:lnTo>
                    <a:pt x="47" y="6"/>
                  </a:lnTo>
                  <a:lnTo>
                    <a:pt x="48" y="6"/>
                  </a:lnTo>
                  <a:lnTo>
                    <a:pt x="49" y="6"/>
                  </a:lnTo>
                  <a:lnTo>
                    <a:pt x="50" y="6"/>
                  </a:lnTo>
                  <a:lnTo>
                    <a:pt x="51" y="6"/>
                  </a:lnTo>
                  <a:lnTo>
                    <a:pt x="52" y="7"/>
                  </a:lnTo>
                  <a:lnTo>
                    <a:pt x="53" y="7"/>
                  </a:lnTo>
                  <a:lnTo>
                    <a:pt x="54" y="7"/>
                  </a:lnTo>
                  <a:lnTo>
                    <a:pt x="55" y="7"/>
                  </a:lnTo>
                  <a:lnTo>
                    <a:pt x="57" y="7"/>
                  </a:lnTo>
                  <a:lnTo>
                    <a:pt x="58" y="8"/>
                  </a:lnTo>
                  <a:lnTo>
                    <a:pt x="59" y="8"/>
                  </a:lnTo>
                  <a:lnTo>
                    <a:pt x="61" y="8"/>
                  </a:lnTo>
                  <a:lnTo>
                    <a:pt x="62" y="8"/>
                  </a:lnTo>
                  <a:lnTo>
                    <a:pt x="63" y="9"/>
                  </a:lnTo>
                  <a:lnTo>
                    <a:pt x="63" y="9"/>
                  </a:lnTo>
                  <a:lnTo>
                    <a:pt x="63" y="9"/>
                  </a:lnTo>
                  <a:lnTo>
                    <a:pt x="54" y="0"/>
                  </a:lnTo>
                  <a:lnTo>
                    <a:pt x="55" y="0"/>
                  </a:lnTo>
                  <a:lnTo>
                    <a:pt x="56" y="0"/>
                  </a:lnTo>
                  <a:lnTo>
                    <a:pt x="57" y="0"/>
                  </a:lnTo>
                  <a:lnTo>
                    <a:pt x="58" y="0"/>
                  </a:lnTo>
                  <a:lnTo>
                    <a:pt x="60" y="1"/>
                  </a:lnTo>
                  <a:lnTo>
                    <a:pt x="61" y="1"/>
                  </a:lnTo>
                  <a:lnTo>
                    <a:pt x="62" y="1"/>
                  </a:lnTo>
                  <a:lnTo>
                    <a:pt x="63" y="1"/>
                  </a:lnTo>
                  <a:lnTo>
                    <a:pt x="64" y="2"/>
                  </a:lnTo>
                  <a:lnTo>
                    <a:pt x="65" y="2"/>
                  </a:lnTo>
                  <a:lnTo>
                    <a:pt x="66" y="3"/>
                  </a:lnTo>
                  <a:lnTo>
                    <a:pt x="67" y="3"/>
                  </a:lnTo>
                  <a:lnTo>
                    <a:pt x="68" y="3"/>
                  </a:lnTo>
                  <a:lnTo>
                    <a:pt x="69" y="4"/>
                  </a:lnTo>
                  <a:lnTo>
                    <a:pt x="70" y="4"/>
                  </a:lnTo>
                  <a:lnTo>
                    <a:pt x="71" y="5"/>
                  </a:lnTo>
                  <a:lnTo>
                    <a:pt x="73" y="5"/>
                  </a:lnTo>
                  <a:lnTo>
                    <a:pt x="74" y="6"/>
                  </a:lnTo>
                  <a:lnTo>
                    <a:pt x="75" y="7"/>
                  </a:lnTo>
                  <a:lnTo>
                    <a:pt x="75" y="7"/>
                  </a:lnTo>
                  <a:lnTo>
                    <a:pt x="76" y="8"/>
                  </a:lnTo>
                  <a:lnTo>
                    <a:pt x="77" y="8"/>
                  </a:lnTo>
                  <a:lnTo>
                    <a:pt x="78" y="9"/>
                  </a:lnTo>
                  <a:lnTo>
                    <a:pt x="79" y="11"/>
                  </a:lnTo>
                  <a:lnTo>
                    <a:pt x="80" y="12"/>
                  </a:lnTo>
                  <a:lnTo>
                    <a:pt x="65" y="31"/>
                  </a:lnTo>
                  <a:lnTo>
                    <a:pt x="34" y="13"/>
                  </a:lnTo>
                  <a:lnTo>
                    <a:pt x="19" y="15"/>
                  </a:lnTo>
                  <a:lnTo>
                    <a:pt x="12" y="23"/>
                  </a:lnTo>
                  <a:lnTo>
                    <a:pt x="0" y="16"/>
                  </a:lnTo>
                  <a:lnTo>
                    <a:pt x="0" y="16"/>
                  </a:lnTo>
                  <a:close/>
                </a:path>
              </a:pathLst>
            </a:custGeom>
            <a:solidFill>
              <a:srgbClr val="BF6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7" name="Freeform 75"/>
            <p:cNvSpPr>
              <a:spLocks/>
            </p:cNvSpPr>
            <p:nvPr/>
          </p:nvSpPr>
          <p:spPr bwMode="auto">
            <a:xfrm>
              <a:off x="4991" y="2895"/>
              <a:ext cx="202" cy="68"/>
            </a:xfrm>
            <a:custGeom>
              <a:avLst/>
              <a:gdLst>
                <a:gd name="T0" fmla="*/ 1 w 202"/>
                <a:gd name="T1" fmla="*/ 35 h 68"/>
                <a:gd name="T2" fmla="*/ 5 w 202"/>
                <a:gd name="T3" fmla="*/ 35 h 68"/>
                <a:gd name="T4" fmla="*/ 8 w 202"/>
                <a:gd name="T5" fmla="*/ 35 h 68"/>
                <a:gd name="T6" fmla="*/ 11 w 202"/>
                <a:gd name="T7" fmla="*/ 35 h 68"/>
                <a:gd name="T8" fmla="*/ 15 w 202"/>
                <a:gd name="T9" fmla="*/ 34 h 68"/>
                <a:gd name="T10" fmla="*/ 20 w 202"/>
                <a:gd name="T11" fmla="*/ 34 h 68"/>
                <a:gd name="T12" fmla="*/ 25 w 202"/>
                <a:gd name="T13" fmla="*/ 33 h 68"/>
                <a:gd name="T14" fmla="*/ 29 w 202"/>
                <a:gd name="T15" fmla="*/ 32 h 68"/>
                <a:gd name="T16" fmla="*/ 33 w 202"/>
                <a:gd name="T17" fmla="*/ 32 h 68"/>
                <a:gd name="T18" fmla="*/ 36 w 202"/>
                <a:gd name="T19" fmla="*/ 31 h 68"/>
                <a:gd name="T20" fmla="*/ 39 w 202"/>
                <a:gd name="T21" fmla="*/ 31 h 68"/>
                <a:gd name="T22" fmla="*/ 42 w 202"/>
                <a:gd name="T23" fmla="*/ 30 h 68"/>
                <a:gd name="T24" fmla="*/ 45 w 202"/>
                <a:gd name="T25" fmla="*/ 29 h 68"/>
                <a:gd name="T26" fmla="*/ 49 w 202"/>
                <a:gd name="T27" fmla="*/ 28 h 68"/>
                <a:gd name="T28" fmla="*/ 52 w 202"/>
                <a:gd name="T29" fmla="*/ 27 h 68"/>
                <a:gd name="T30" fmla="*/ 56 w 202"/>
                <a:gd name="T31" fmla="*/ 25 h 68"/>
                <a:gd name="T32" fmla="*/ 62 w 202"/>
                <a:gd name="T33" fmla="*/ 24 h 68"/>
                <a:gd name="T34" fmla="*/ 66 w 202"/>
                <a:gd name="T35" fmla="*/ 23 h 68"/>
                <a:gd name="T36" fmla="*/ 70 w 202"/>
                <a:gd name="T37" fmla="*/ 21 h 68"/>
                <a:gd name="T38" fmla="*/ 74 w 202"/>
                <a:gd name="T39" fmla="*/ 19 h 68"/>
                <a:gd name="T40" fmla="*/ 77 w 202"/>
                <a:gd name="T41" fmla="*/ 18 h 68"/>
                <a:gd name="T42" fmla="*/ 79 w 202"/>
                <a:gd name="T43" fmla="*/ 17 h 68"/>
                <a:gd name="T44" fmla="*/ 69 w 202"/>
                <a:gd name="T45" fmla="*/ 27 h 68"/>
                <a:gd name="T46" fmla="*/ 72 w 202"/>
                <a:gd name="T47" fmla="*/ 26 h 68"/>
                <a:gd name="T48" fmla="*/ 75 w 202"/>
                <a:gd name="T49" fmla="*/ 25 h 68"/>
                <a:gd name="T50" fmla="*/ 78 w 202"/>
                <a:gd name="T51" fmla="*/ 24 h 68"/>
                <a:gd name="T52" fmla="*/ 81 w 202"/>
                <a:gd name="T53" fmla="*/ 23 h 68"/>
                <a:gd name="T54" fmla="*/ 84 w 202"/>
                <a:gd name="T55" fmla="*/ 23 h 68"/>
                <a:gd name="T56" fmla="*/ 88 w 202"/>
                <a:gd name="T57" fmla="*/ 22 h 68"/>
                <a:gd name="T58" fmla="*/ 92 w 202"/>
                <a:gd name="T59" fmla="*/ 22 h 68"/>
                <a:gd name="T60" fmla="*/ 95 w 202"/>
                <a:gd name="T61" fmla="*/ 22 h 68"/>
                <a:gd name="T62" fmla="*/ 98 w 202"/>
                <a:gd name="T63" fmla="*/ 22 h 68"/>
                <a:gd name="T64" fmla="*/ 103 w 202"/>
                <a:gd name="T65" fmla="*/ 22 h 68"/>
                <a:gd name="T66" fmla="*/ 107 w 202"/>
                <a:gd name="T67" fmla="*/ 23 h 68"/>
                <a:gd name="T68" fmla="*/ 110 w 202"/>
                <a:gd name="T69" fmla="*/ 23 h 68"/>
                <a:gd name="T70" fmla="*/ 112 w 202"/>
                <a:gd name="T71" fmla="*/ 24 h 68"/>
                <a:gd name="T72" fmla="*/ 122 w 202"/>
                <a:gd name="T73" fmla="*/ 6 h 68"/>
                <a:gd name="T74" fmla="*/ 124 w 202"/>
                <a:gd name="T75" fmla="*/ 7 h 68"/>
                <a:gd name="T76" fmla="*/ 128 w 202"/>
                <a:gd name="T77" fmla="*/ 8 h 68"/>
                <a:gd name="T78" fmla="*/ 132 w 202"/>
                <a:gd name="T79" fmla="*/ 10 h 68"/>
                <a:gd name="T80" fmla="*/ 137 w 202"/>
                <a:gd name="T81" fmla="*/ 11 h 68"/>
                <a:gd name="T82" fmla="*/ 142 w 202"/>
                <a:gd name="T83" fmla="*/ 11 h 68"/>
                <a:gd name="T84" fmla="*/ 148 w 202"/>
                <a:gd name="T85" fmla="*/ 11 h 68"/>
                <a:gd name="T86" fmla="*/ 152 w 202"/>
                <a:gd name="T87" fmla="*/ 10 h 68"/>
                <a:gd name="T88" fmla="*/ 156 w 202"/>
                <a:gd name="T89" fmla="*/ 8 h 68"/>
                <a:gd name="T90" fmla="*/ 159 w 202"/>
                <a:gd name="T91" fmla="*/ 7 h 68"/>
                <a:gd name="T92" fmla="*/ 146 w 202"/>
                <a:gd name="T93" fmla="*/ 4 h 68"/>
                <a:gd name="T94" fmla="*/ 149 w 202"/>
                <a:gd name="T95" fmla="*/ 3 h 68"/>
                <a:gd name="T96" fmla="*/ 151 w 202"/>
                <a:gd name="T97" fmla="*/ 2 h 68"/>
                <a:gd name="T98" fmla="*/ 156 w 202"/>
                <a:gd name="T99" fmla="*/ 1 h 68"/>
                <a:gd name="T100" fmla="*/ 159 w 202"/>
                <a:gd name="T101" fmla="*/ 0 h 68"/>
                <a:gd name="T102" fmla="*/ 163 w 202"/>
                <a:gd name="T103" fmla="*/ 0 h 68"/>
                <a:gd name="T104" fmla="*/ 168 w 202"/>
                <a:gd name="T105" fmla="*/ 0 h 68"/>
                <a:gd name="T106" fmla="*/ 174 w 202"/>
                <a:gd name="T107" fmla="*/ 1 h 68"/>
                <a:gd name="T108" fmla="*/ 178 w 202"/>
                <a:gd name="T109" fmla="*/ 2 h 68"/>
                <a:gd name="T110" fmla="*/ 182 w 202"/>
                <a:gd name="T111" fmla="*/ 3 h 68"/>
                <a:gd name="T112" fmla="*/ 202 w 202"/>
                <a:gd name="T113" fmla="*/ 6 h 68"/>
                <a:gd name="T114" fmla="*/ 72 w 202"/>
                <a:gd name="T115" fmla="*/ 51 h 68"/>
                <a:gd name="T116" fmla="*/ 7 w 202"/>
                <a:gd name="T117" fmla="*/ 4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2" h="68">
                  <a:moveTo>
                    <a:pt x="0" y="35"/>
                  </a:moveTo>
                  <a:lnTo>
                    <a:pt x="0" y="35"/>
                  </a:lnTo>
                  <a:lnTo>
                    <a:pt x="1" y="35"/>
                  </a:lnTo>
                  <a:lnTo>
                    <a:pt x="2" y="35"/>
                  </a:lnTo>
                  <a:lnTo>
                    <a:pt x="3" y="35"/>
                  </a:lnTo>
                  <a:lnTo>
                    <a:pt x="5" y="35"/>
                  </a:lnTo>
                  <a:lnTo>
                    <a:pt x="6" y="35"/>
                  </a:lnTo>
                  <a:lnTo>
                    <a:pt x="7" y="35"/>
                  </a:lnTo>
                  <a:lnTo>
                    <a:pt x="8" y="35"/>
                  </a:lnTo>
                  <a:lnTo>
                    <a:pt x="9" y="35"/>
                  </a:lnTo>
                  <a:lnTo>
                    <a:pt x="10" y="35"/>
                  </a:lnTo>
                  <a:lnTo>
                    <a:pt x="11" y="35"/>
                  </a:lnTo>
                  <a:lnTo>
                    <a:pt x="12" y="34"/>
                  </a:lnTo>
                  <a:lnTo>
                    <a:pt x="14" y="34"/>
                  </a:lnTo>
                  <a:lnTo>
                    <a:pt x="15" y="34"/>
                  </a:lnTo>
                  <a:lnTo>
                    <a:pt x="17" y="34"/>
                  </a:lnTo>
                  <a:lnTo>
                    <a:pt x="18" y="34"/>
                  </a:lnTo>
                  <a:lnTo>
                    <a:pt x="20" y="34"/>
                  </a:lnTo>
                  <a:lnTo>
                    <a:pt x="22" y="33"/>
                  </a:lnTo>
                  <a:lnTo>
                    <a:pt x="24" y="33"/>
                  </a:lnTo>
                  <a:lnTo>
                    <a:pt x="25" y="33"/>
                  </a:lnTo>
                  <a:lnTo>
                    <a:pt x="27" y="33"/>
                  </a:lnTo>
                  <a:lnTo>
                    <a:pt x="28" y="33"/>
                  </a:lnTo>
                  <a:lnTo>
                    <a:pt x="29" y="32"/>
                  </a:lnTo>
                  <a:lnTo>
                    <a:pt x="30" y="32"/>
                  </a:lnTo>
                  <a:lnTo>
                    <a:pt x="31" y="32"/>
                  </a:lnTo>
                  <a:lnTo>
                    <a:pt x="33" y="32"/>
                  </a:lnTo>
                  <a:lnTo>
                    <a:pt x="34" y="32"/>
                  </a:lnTo>
                  <a:lnTo>
                    <a:pt x="35" y="31"/>
                  </a:lnTo>
                  <a:lnTo>
                    <a:pt x="36" y="31"/>
                  </a:lnTo>
                  <a:lnTo>
                    <a:pt x="37" y="31"/>
                  </a:lnTo>
                  <a:lnTo>
                    <a:pt x="38" y="31"/>
                  </a:lnTo>
                  <a:lnTo>
                    <a:pt x="39" y="31"/>
                  </a:lnTo>
                  <a:lnTo>
                    <a:pt x="40" y="30"/>
                  </a:lnTo>
                  <a:lnTo>
                    <a:pt x="41" y="30"/>
                  </a:lnTo>
                  <a:lnTo>
                    <a:pt x="42" y="30"/>
                  </a:lnTo>
                  <a:lnTo>
                    <a:pt x="44" y="29"/>
                  </a:lnTo>
                  <a:lnTo>
                    <a:pt x="45" y="29"/>
                  </a:lnTo>
                  <a:lnTo>
                    <a:pt x="45" y="29"/>
                  </a:lnTo>
                  <a:lnTo>
                    <a:pt x="46" y="28"/>
                  </a:lnTo>
                  <a:lnTo>
                    <a:pt x="47" y="28"/>
                  </a:lnTo>
                  <a:lnTo>
                    <a:pt x="49" y="28"/>
                  </a:lnTo>
                  <a:lnTo>
                    <a:pt x="50" y="27"/>
                  </a:lnTo>
                  <a:lnTo>
                    <a:pt x="51" y="27"/>
                  </a:lnTo>
                  <a:lnTo>
                    <a:pt x="52" y="27"/>
                  </a:lnTo>
                  <a:lnTo>
                    <a:pt x="53" y="27"/>
                  </a:lnTo>
                  <a:lnTo>
                    <a:pt x="55" y="26"/>
                  </a:lnTo>
                  <a:lnTo>
                    <a:pt x="56" y="25"/>
                  </a:lnTo>
                  <a:lnTo>
                    <a:pt x="58" y="25"/>
                  </a:lnTo>
                  <a:lnTo>
                    <a:pt x="60" y="24"/>
                  </a:lnTo>
                  <a:lnTo>
                    <a:pt x="62" y="24"/>
                  </a:lnTo>
                  <a:lnTo>
                    <a:pt x="63" y="23"/>
                  </a:lnTo>
                  <a:lnTo>
                    <a:pt x="65" y="23"/>
                  </a:lnTo>
                  <a:lnTo>
                    <a:pt x="66" y="23"/>
                  </a:lnTo>
                  <a:lnTo>
                    <a:pt x="68" y="22"/>
                  </a:lnTo>
                  <a:lnTo>
                    <a:pt x="69" y="22"/>
                  </a:lnTo>
                  <a:lnTo>
                    <a:pt x="70" y="21"/>
                  </a:lnTo>
                  <a:lnTo>
                    <a:pt x="72" y="20"/>
                  </a:lnTo>
                  <a:lnTo>
                    <a:pt x="73" y="20"/>
                  </a:lnTo>
                  <a:lnTo>
                    <a:pt x="74" y="19"/>
                  </a:lnTo>
                  <a:lnTo>
                    <a:pt x="74" y="19"/>
                  </a:lnTo>
                  <a:lnTo>
                    <a:pt x="76" y="19"/>
                  </a:lnTo>
                  <a:lnTo>
                    <a:pt x="77" y="18"/>
                  </a:lnTo>
                  <a:lnTo>
                    <a:pt x="78" y="18"/>
                  </a:lnTo>
                  <a:lnTo>
                    <a:pt x="79" y="17"/>
                  </a:lnTo>
                  <a:lnTo>
                    <a:pt x="79" y="17"/>
                  </a:lnTo>
                  <a:lnTo>
                    <a:pt x="68" y="28"/>
                  </a:lnTo>
                  <a:lnTo>
                    <a:pt x="68" y="27"/>
                  </a:lnTo>
                  <a:lnTo>
                    <a:pt x="69" y="27"/>
                  </a:lnTo>
                  <a:lnTo>
                    <a:pt x="69" y="27"/>
                  </a:lnTo>
                  <a:lnTo>
                    <a:pt x="71" y="27"/>
                  </a:lnTo>
                  <a:lnTo>
                    <a:pt x="72" y="26"/>
                  </a:lnTo>
                  <a:lnTo>
                    <a:pt x="74" y="25"/>
                  </a:lnTo>
                  <a:lnTo>
                    <a:pt x="74" y="25"/>
                  </a:lnTo>
                  <a:lnTo>
                    <a:pt x="75" y="25"/>
                  </a:lnTo>
                  <a:lnTo>
                    <a:pt x="76" y="24"/>
                  </a:lnTo>
                  <a:lnTo>
                    <a:pt x="77" y="24"/>
                  </a:lnTo>
                  <a:lnTo>
                    <a:pt x="78" y="24"/>
                  </a:lnTo>
                  <a:lnTo>
                    <a:pt x="79" y="23"/>
                  </a:lnTo>
                  <a:lnTo>
                    <a:pt x="80" y="23"/>
                  </a:lnTo>
                  <a:lnTo>
                    <a:pt x="81" y="23"/>
                  </a:lnTo>
                  <a:lnTo>
                    <a:pt x="82" y="23"/>
                  </a:lnTo>
                  <a:lnTo>
                    <a:pt x="83" y="23"/>
                  </a:lnTo>
                  <a:lnTo>
                    <a:pt x="84" y="23"/>
                  </a:lnTo>
                  <a:lnTo>
                    <a:pt x="86" y="23"/>
                  </a:lnTo>
                  <a:lnTo>
                    <a:pt x="87" y="22"/>
                  </a:lnTo>
                  <a:lnTo>
                    <a:pt x="88" y="22"/>
                  </a:lnTo>
                  <a:lnTo>
                    <a:pt x="89" y="22"/>
                  </a:lnTo>
                  <a:lnTo>
                    <a:pt x="91" y="22"/>
                  </a:lnTo>
                  <a:lnTo>
                    <a:pt x="92" y="22"/>
                  </a:lnTo>
                  <a:lnTo>
                    <a:pt x="93" y="22"/>
                  </a:lnTo>
                  <a:lnTo>
                    <a:pt x="94" y="22"/>
                  </a:lnTo>
                  <a:lnTo>
                    <a:pt x="95" y="22"/>
                  </a:lnTo>
                  <a:lnTo>
                    <a:pt x="96" y="22"/>
                  </a:lnTo>
                  <a:lnTo>
                    <a:pt x="97" y="22"/>
                  </a:lnTo>
                  <a:lnTo>
                    <a:pt x="98" y="22"/>
                  </a:lnTo>
                  <a:lnTo>
                    <a:pt x="99" y="22"/>
                  </a:lnTo>
                  <a:lnTo>
                    <a:pt x="101" y="22"/>
                  </a:lnTo>
                  <a:lnTo>
                    <a:pt x="103" y="22"/>
                  </a:lnTo>
                  <a:lnTo>
                    <a:pt x="104" y="22"/>
                  </a:lnTo>
                  <a:lnTo>
                    <a:pt x="106" y="23"/>
                  </a:lnTo>
                  <a:lnTo>
                    <a:pt x="107" y="23"/>
                  </a:lnTo>
                  <a:lnTo>
                    <a:pt x="109" y="23"/>
                  </a:lnTo>
                  <a:lnTo>
                    <a:pt x="109" y="23"/>
                  </a:lnTo>
                  <a:lnTo>
                    <a:pt x="110" y="23"/>
                  </a:lnTo>
                  <a:lnTo>
                    <a:pt x="111" y="23"/>
                  </a:lnTo>
                  <a:lnTo>
                    <a:pt x="112" y="24"/>
                  </a:lnTo>
                  <a:lnTo>
                    <a:pt x="112" y="24"/>
                  </a:lnTo>
                  <a:lnTo>
                    <a:pt x="113" y="25"/>
                  </a:lnTo>
                  <a:lnTo>
                    <a:pt x="124" y="15"/>
                  </a:lnTo>
                  <a:lnTo>
                    <a:pt x="122" y="6"/>
                  </a:lnTo>
                  <a:lnTo>
                    <a:pt x="122" y="6"/>
                  </a:lnTo>
                  <a:lnTo>
                    <a:pt x="123" y="7"/>
                  </a:lnTo>
                  <a:lnTo>
                    <a:pt x="124" y="7"/>
                  </a:lnTo>
                  <a:lnTo>
                    <a:pt x="125" y="8"/>
                  </a:lnTo>
                  <a:lnTo>
                    <a:pt x="126" y="8"/>
                  </a:lnTo>
                  <a:lnTo>
                    <a:pt x="128" y="8"/>
                  </a:lnTo>
                  <a:lnTo>
                    <a:pt x="129" y="9"/>
                  </a:lnTo>
                  <a:lnTo>
                    <a:pt x="130" y="9"/>
                  </a:lnTo>
                  <a:lnTo>
                    <a:pt x="132" y="10"/>
                  </a:lnTo>
                  <a:lnTo>
                    <a:pt x="134" y="10"/>
                  </a:lnTo>
                  <a:lnTo>
                    <a:pt x="135" y="11"/>
                  </a:lnTo>
                  <a:lnTo>
                    <a:pt x="137" y="11"/>
                  </a:lnTo>
                  <a:lnTo>
                    <a:pt x="139" y="11"/>
                  </a:lnTo>
                  <a:lnTo>
                    <a:pt x="141" y="11"/>
                  </a:lnTo>
                  <a:lnTo>
                    <a:pt x="142" y="11"/>
                  </a:lnTo>
                  <a:lnTo>
                    <a:pt x="144" y="11"/>
                  </a:lnTo>
                  <a:lnTo>
                    <a:pt x="146" y="11"/>
                  </a:lnTo>
                  <a:lnTo>
                    <a:pt x="148" y="11"/>
                  </a:lnTo>
                  <a:lnTo>
                    <a:pt x="149" y="11"/>
                  </a:lnTo>
                  <a:lnTo>
                    <a:pt x="151" y="10"/>
                  </a:lnTo>
                  <a:lnTo>
                    <a:pt x="152" y="10"/>
                  </a:lnTo>
                  <a:lnTo>
                    <a:pt x="154" y="10"/>
                  </a:lnTo>
                  <a:lnTo>
                    <a:pt x="155" y="9"/>
                  </a:lnTo>
                  <a:lnTo>
                    <a:pt x="156" y="8"/>
                  </a:lnTo>
                  <a:lnTo>
                    <a:pt x="157" y="8"/>
                  </a:lnTo>
                  <a:lnTo>
                    <a:pt x="158" y="8"/>
                  </a:lnTo>
                  <a:lnTo>
                    <a:pt x="159" y="7"/>
                  </a:lnTo>
                  <a:lnTo>
                    <a:pt x="159" y="7"/>
                  </a:lnTo>
                  <a:lnTo>
                    <a:pt x="146" y="5"/>
                  </a:lnTo>
                  <a:lnTo>
                    <a:pt x="146" y="4"/>
                  </a:lnTo>
                  <a:lnTo>
                    <a:pt x="147" y="4"/>
                  </a:lnTo>
                  <a:lnTo>
                    <a:pt x="148" y="3"/>
                  </a:lnTo>
                  <a:lnTo>
                    <a:pt x="149" y="3"/>
                  </a:lnTo>
                  <a:lnTo>
                    <a:pt x="149" y="3"/>
                  </a:lnTo>
                  <a:lnTo>
                    <a:pt x="150" y="2"/>
                  </a:lnTo>
                  <a:lnTo>
                    <a:pt x="151" y="2"/>
                  </a:lnTo>
                  <a:lnTo>
                    <a:pt x="153" y="1"/>
                  </a:lnTo>
                  <a:lnTo>
                    <a:pt x="154" y="1"/>
                  </a:lnTo>
                  <a:lnTo>
                    <a:pt x="156" y="1"/>
                  </a:lnTo>
                  <a:lnTo>
                    <a:pt x="157" y="0"/>
                  </a:lnTo>
                  <a:lnTo>
                    <a:pt x="159" y="0"/>
                  </a:lnTo>
                  <a:lnTo>
                    <a:pt x="159" y="0"/>
                  </a:lnTo>
                  <a:lnTo>
                    <a:pt x="160" y="0"/>
                  </a:lnTo>
                  <a:lnTo>
                    <a:pt x="161" y="0"/>
                  </a:lnTo>
                  <a:lnTo>
                    <a:pt x="163" y="0"/>
                  </a:lnTo>
                  <a:lnTo>
                    <a:pt x="165" y="0"/>
                  </a:lnTo>
                  <a:lnTo>
                    <a:pt x="167" y="0"/>
                  </a:lnTo>
                  <a:lnTo>
                    <a:pt x="168" y="0"/>
                  </a:lnTo>
                  <a:lnTo>
                    <a:pt x="170" y="1"/>
                  </a:lnTo>
                  <a:lnTo>
                    <a:pt x="172" y="1"/>
                  </a:lnTo>
                  <a:lnTo>
                    <a:pt x="174" y="1"/>
                  </a:lnTo>
                  <a:lnTo>
                    <a:pt x="175" y="2"/>
                  </a:lnTo>
                  <a:lnTo>
                    <a:pt x="177" y="2"/>
                  </a:lnTo>
                  <a:lnTo>
                    <a:pt x="178" y="2"/>
                  </a:lnTo>
                  <a:lnTo>
                    <a:pt x="179" y="3"/>
                  </a:lnTo>
                  <a:lnTo>
                    <a:pt x="180" y="3"/>
                  </a:lnTo>
                  <a:lnTo>
                    <a:pt x="182" y="3"/>
                  </a:lnTo>
                  <a:lnTo>
                    <a:pt x="183" y="4"/>
                  </a:lnTo>
                  <a:lnTo>
                    <a:pt x="184" y="4"/>
                  </a:lnTo>
                  <a:lnTo>
                    <a:pt x="202" y="6"/>
                  </a:lnTo>
                  <a:lnTo>
                    <a:pt x="121" y="68"/>
                  </a:lnTo>
                  <a:lnTo>
                    <a:pt x="93" y="43"/>
                  </a:lnTo>
                  <a:lnTo>
                    <a:pt x="72" y="51"/>
                  </a:lnTo>
                  <a:lnTo>
                    <a:pt x="42" y="51"/>
                  </a:lnTo>
                  <a:lnTo>
                    <a:pt x="32" y="42"/>
                  </a:lnTo>
                  <a:lnTo>
                    <a:pt x="7" y="42"/>
                  </a:lnTo>
                  <a:lnTo>
                    <a:pt x="0" y="35"/>
                  </a:lnTo>
                  <a:lnTo>
                    <a:pt x="0" y="35"/>
                  </a:lnTo>
                  <a:close/>
                </a:path>
              </a:pathLst>
            </a:custGeom>
            <a:solidFill>
              <a:srgbClr val="BF6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8" name="Freeform 76"/>
            <p:cNvSpPr>
              <a:spLocks/>
            </p:cNvSpPr>
            <p:nvPr/>
          </p:nvSpPr>
          <p:spPr bwMode="auto">
            <a:xfrm>
              <a:off x="4965" y="3253"/>
              <a:ext cx="38" cy="51"/>
            </a:xfrm>
            <a:custGeom>
              <a:avLst/>
              <a:gdLst>
                <a:gd name="T0" fmla="*/ 10 w 38"/>
                <a:gd name="T1" fmla="*/ 0 h 51"/>
                <a:gd name="T2" fmla="*/ 0 w 38"/>
                <a:gd name="T3" fmla="*/ 29 h 51"/>
                <a:gd name="T4" fmla="*/ 8 w 38"/>
                <a:gd name="T5" fmla="*/ 49 h 51"/>
                <a:gd name="T6" fmla="*/ 38 w 38"/>
                <a:gd name="T7" fmla="*/ 51 h 51"/>
                <a:gd name="T8" fmla="*/ 31 w 38"/>
                <a:gd name="T9" fmla="*/ 2 h 51"/>
                <a:gd name="T10" fmla="*/ 10 w 38"/>
                <a:gd name="T11" fmla="*/ 0 h 51"/>
                <a:gd name="T12" fmla="*/ 10 w 38"/>
                <a:gd name="T13" fmla="*/ 0 h 51"/>
              </a:gdLst>
              <a:ahLst/>
              <a:cxnLst>
                <a:cxn ang="0">
                  <a:pos x="T0" y="T1"/>
                </a:cxn>
                <a:cxn ang="0">
                  <a:pos x="T2" y="T3"/>
                </a:cxn>
                <a:cxn ang="0">
                  <a:pos x="T4" y="T5"/>
                </a:cxn>
                <a:cxn ang="0">
                  <a:pos x="T6" y="T7"/>
                </a:cxn>
                <a:cxn ang="0">
                  <a:pos x="T8" y="T9"/>
                </a:cxn>
                <a:cxn ang="0">
                  <a:pos x="T10" y="T11"/>
                </a:cxn>
                <a:cxn ang="0">
                  <a:pos x="T12" y="T13"/>
                </a:cxn>
              </a:cxnLst>
              <a:rect l="0" t="0" r="r" b="b"/>
              <a:pathLst>
                <a:path w="38" h="51">
                  <a:moveTo>
                    <a:pt x="10" y="0"/>
                  </a:moveTo>
                  <a:lnTo>
                    <a:pt x="0" y="29"/>
                  </a:lnTo>
                  <a:lnTo>
                    <a:pt x="8" y="49"/>
                  </a:lnTo>
                  <a:lnTo>
                    <a:pt x="38" y="51"/>
                  </a:lnTo>
                  <a:lnTo>
                    <a:pt x="31" y="2"/>
                  </a:lnTo>
                  <a:lnTo>
                    <a:pt x="10" y="0"/>
                  </a:lnTo>
                  <a:lnTo>
                    <a:pt x="10" y="0"/>
                  </a:lnTo>
                  <a:close/>
                </a:path>
              </a:pathLst>
            </a:custGeom>
            <a:solidFill>
              <a:srgbClr val="FF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9" name="Freeform 77"/>
            <p:cNvSpPr>
              <a:spLocks/>
            </p:cNvSpPr>
            <p:nvPr/>
          </p:nvSpPr>
          <p:spPr bwMode="auto">
            <a:xfrm>
              <a:off x="5099" y="3254"/>
              <a:ext cx="82" cy="50"/>
            </a:xfrm>
            <a:custGeom>
              <a:avLst/>
              <a:gdLst>
                <a:gd name="T0" fmla="*/ 0 w 82"/>
                <a:gd name="T1" fmla="*/ 2 h 50"/>
                <a:gd name="T2" fmla="*/ 34 w 82"/>
                <a:gd name="T3" fmla="*/ 50 h 50"/>
                <a:gd name="T4" fmla="*/ 82 w 82"/>
                <a:gd name="T5" fmla="*/ 30 h 50"/>
                <a:gd name="T6" fmla="*/ 63 w 82"/>
                <a:gd name="T7" fmla="*/ 0 h 50"/>
                <a:gd name="T8" fmla="*/ 0 w 82"/>
                <a:gd name="T9" fmla="*/ 2 h 50"/>
                <a:gd name="T10" fmla="*/ 0 w 82"/>
                <a:gd name="T11" fmla="*/ 2 h 50"/>
              </a:gdLst>
              <a:ahLst/>
              <a:cxnLst>
                <a:cxn ang="0">
                  <a:pos x="T0" y="T1"/>
                </a:cxn>
                <a:cxn ang="0">
                  <a:pos x="T2" y="T3"/>
                </a:cxn>
                <a:cxn ang="0">
                  <a:pos x="T4" y="T5"/>
                </a:cxn>
                <a:cxn ang="0">
                  <a:pos x="T6" y="T7"/>
                </a:cxn>
                <a:cxn ang="0">
                  <a:pos x="T8" y="T9"/>
                </a:cxn>
                <a:cxn ang="0">
                  <a:pos x="T10" y="T11"/>
                </a:cxn>
              </a:cxnLst>
              <a:rect l="0" t="0" r="r" b="b"/>
              <a:pathLst>
                <a:path w="82" h="50">
                  <a:moveTo>
                    <a:pt x="0" y="2"/>
                  </a:moveTo>
                  <a:lnTo>
                    <a:pt x="34" y="50"/>
                  </a:lnTo>
                  <a:lnTo>
                    <a:pt x="82" y="30"/>
                  </a:lnTo>
                  <a:lnTo>
                    <a:pt x="63" y="0"/>
                  </a:lnTo>
                  <a:lnTo>
                    <a:pt x="0" y="2"/>
                  </a:lnTo>
                  <a:lnTo>
                    <a:pt x="0" y="2"/>
                  </a:lnTo>
                  <a:close/>
                </a:path>
              </a:pathLst>
            </a:custGeom>
            <a:solidFill>
              <a:srgbClr val="FF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6" name="Freeform 78"/>
            <p:cNvSpPr>
              <a:spLocks/>
            </p:cNvSpPr>
            <p:nvPr/>
          </p:nvSpPr>
          <p:spPr bwMode="auto">
            <a:xfrm>
              <a:off x="4990" y="3241"/>
              <a:ext cx="62" cy="63"/>
            </a:xfrm>
            <a:custGeom>
              <a:avLst/>
              <a:gdLst>
                <a:gd name="T0" fmla="*/ 6 w 62"/>
                <a:gd name="T1" fmla="*/ 14 h 63"/>
                <a:gd name="T2" fmla="*/ 6 w 62"/>
                <a:gd name="T3" fmla="*/ 14 h 63"/>
                <a:gd name="T4" fmla="*/ 5 w 62"/>
                <a:gd name="T5" fmla="*/ 15 h 63"/>
                <a:gd name="T6" fmla="*/ 5 w 62"/>
                <a:gd name="T7" fmla="*/ 16 h 63"/>
                <a:gd name="T8" fmla="*/ 4 w 62"/>
                <a:gd name="T9" fmla="*/ 18 h 63"/>
                <a:gd name="T10" fmla="*/ 4 w 62"/>
                <a:gd name="T11" fmla="*/ 19 h 63"/>
                <a:gd name="T12" fmla="*/ 3 w 62"/>
                <a:gd name="T13" fmla="*/ 21 h 63"/>
                <a:gd name="T14" fmla="*/ 3 w 62"/>
                <a:gd name="T15" fmla="*/ 22 h 63"/>
                <a:gd name="T16" fmla="*/ 2 w 62"/>
                <a:gd name="T17" fmla="*/ 24 h 63"/>
                <a:gd name="T18" fmla="*/ 2 w 62"/>
                <a:gd name="T19" fmla="*/ 25 h 63"/>
                <a:gd name="T20" fmla="*/ 1 w 62"/>
                <a:gd name="T21" fmla="*/ 26 h 63"/>
                <a:gd name="T22" fmla="*/ 1 w 62"/>
                <a:gd name="T23" fmla="*/ 27 h 63"/>
                <a:gd name="T24" fmla="*/ 1 w 62"/>
                <a:gd name="T25" fmla="*/ 28 h 63"/>
                <a:gd name="T26" fmla="*/ 1 w 62"/>
                <a:gd name="T27" fmla="*/ 29 h 63"/>
                <a:gd name="T28" fmla="*/ 1 w 62"/>
                <a:gd name="T29" fmla="*/ 30 h 63"/>
                <a:gd name="T30" fmla="*/ 0 w 62"/>
                <a:gd name="T31" fmla="*/ 32 h 63"/>
                <a:gd name="T32" fmla="*/ 0 w 62"/>
                <a:gd name="T33" fmla="*/ 33 h 63"/>
                <a:gd name="T34" fmla="*/ 0 w 62"/>
                <a:gd name="T35" fmla="*/ 34 h 63"/>
                <a:gd name="T36" fmla="*/ 0 w 62"/>
                <a:gd name="T37" fmla="*/ 35 h 63"/>
                <a:gd name="T38" fmla="*/ 0 w 62"/>
                <a:gd name="T39" fmla="*/ 36 h 63"/>
                <a:gd name="T40" fmla="*/ 0 w 62"/>
                <a:gd name="T41" fmla="*/ 37 h 63"/>
                <a:gd name="T42" fmla="*/ 0 w 62"/>
                <a:gd name="T43" fmla="*/ 38 h 63"/>
                <a:gd name="T44" fmla="*/ 0 w 62"/>
                <a:gd name="T45" fmla="*/ 39 h 63"/>
                <a:gd name="T46" fmla="*/ 0 w 62"/>
                <a:gd name="T47" fmla="*/ 40 h 63"/>
                <a:gd name="T48" fmla="*/ 1 w 62"/>
                <a:gd name="T49" fmla="*/ 41 h 63"/>
                <a:gd name="T50" fmla="*/ 1 w 62"/>
                <a:gd name="T51" fmla="*/ 42 h 63"/>
                <a:gd name="T52" fmla="*/ 1 w 62"/>
                <a:gd name="T53" fmla="*/ 44 h 63"/>
                <a:gd name="T54" fmla="*/ 1 w 62"/>
                <a:gd name="T55" fmla="*/ 45 h 63"/>
                <a:gd name="T56" fmla="*/ 2 w 62"/>
                <a:gd name="T57" fmla="*/ 46 h 63"/>
                <a:gd name="T58" fmla="*/ 2 w 62"/>
                <a:gd name="T59" fmla="*/ 47 h 63"/>
                <a:gd name="T60" fmla="*/ 2 w 62"/>
                <a:gd name="T61" fmla="*/ 48 h 63"/>
                <a:gd name="T62" fmla="*/ 3 w 62"/>
                <a:gd name="T63" fmla="*/ 49 h 63"/>
                <a:gd name="T64" fmla="*/ 3 w 62"/>
                <a:gd name="T65" fmla="*/ 50 h 63"/>
                <a:gd name="T66" fmla="*/ 4 w 62"/>
                <a:gd name="T67" fmla="*/ 51 h 63"/>
                <a:gd name="T68" fmla="*/ 4 w 62"/>
                <a:gd name="T69" fmla="*/ 52 h 63"/>
                <a:gd name="T70" fmla="*/ 5 w 62"/>
                <a:gd name="T71" fmla="*/ 53 h 63"/>
                <a:gd name="T72" fmla="*/ 5 w 62"/>
                <a:gd name="T73" fmla="*/ 54 h 63"/>
                <a:gd name="T74" fmla="*/ 6 w 62"/>
                <a:gd name="T75" fmla="*/ 56 h 63"/>
                <a:gd name="T76" fmla="*/ 7 w 62"/>
                <a:gd name="T77" fmla="*/ 57 h 63"/>
                <a:gd name="T78" fmla="*/ 8 w 62"/>
                <a:gd name="T79" fmla="*/ 59 h 63"/>
                <a:gd name="T80" fmla="*/ 8 w 62"/>
                <a:gd name="T81" fmla="*/ 60 h 63"/>
                <a:gd name="T82" fmla="*/ 9 w 62"/>
                <a:gd name="T83" fmla="*/ 61 h 63"/>
                <a:gd name="T84" fmla="*/ 9 w 62"/>
                <a:gd name="T85" fmla="*/ 62 h 63"/>
                <a:gd name="T86" fmla="*/ 9 w 62"/>
                <a:gd name="T87" fmla="*/ 62 h 63"/>
                <a:gd name="T88" fmla="*/ 10 w 62"/>
                <a:gd name="T89" fmla="*/ 63 h 63"/>
                <a:gd name="T90" fmla="*/ 37 w 62"/>
                <a:gd name="T91" fmla="*/ 62 h 63"/>
                <a:gd name="T92" fmla="*/ 62 w 62"/>
                <a:gd name="T93" fmla="*/ 43 h 63"/>
                <a:gd name="T94" fmla="*/ 30 w 62"/>
                <a:gd name="T95" fmla="*/ 0 h 63"/>
                <a:gd name="T96" fmla="*/ 6 w 62"/>
                <a:gd name="T97" fmla="*/ 14 h 63"/>
                <a:gd name="T98" fmla="*/ 6 w 62"/>
                <a:gd name="T99" fmla="*/ 1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 h="63">
                  <a:moveTo>
                    <a:pt x="6" y="14"/>
                  </a:moveTo>
                  <a:lnTo>
                    <a:pt x="6" y="14"/>
                  </a:lnTo>
                  <a:lnTo>
                    <a:pt x="5" y="15"/>
                  </a:lnTo>
                  <a:lnTo>
                    <a:pt x="5" y="16"/>
                  </a:lnTo>
                  <a:lnTo>
                    <a:pt x="4" y="18"/>
                  </a:lnTo>
                  <a:lnTo>
                    <a:pt x="4" y="19"/>
                  </a:lnTo>
                  <a:lnTo>
                    <a:pt x="3" y="21"/>
                  </a:lnTo>
                  <a:lnTo>
                    <a:pt x="3" y="22"/>
                  </a:lnTo>
                  <a:lnTo>
                    <a:pt x="2" y="24"/>
                  </a:lnTo>
                  <a:lnTo>
                    <a:pt x="2" y="25"/>
                  </a:lnTo>
                  <a:lnTo>
                    <a:pt x="1" y="26"/>
                  </a:lnTo>
                  <a:lnTo>
                    <a:pt x="1" y="27"/>
                  </a:lnTo>
                  <a:lnTo>
                    <a:pt x="1" y="28"/>
                  </a:lnTo>
                  <a:lnTo>
                    <a:pt x="1" y="29"/>
                  </a:lnTo>
                  <a:lnTo>
                    <a:pt x="1" y="30"/>
                  </a:lnTo>
                  <a:lnTo>
                    <a:pt x="0" y="32"/>
                  </a:lnTo>
                  <a:lnTo>
                    <a:pt x="0" y="33"/>
                  </a:lnTo>
                  <a:lnTo>
                    <a:pt x="0" y="34"/>
                  </a:lnTo>
                  <a:lnTo>
                    <a:pt x="0" y="35"/>
                  </a:lnTo>
                  <a:lnTo>
                    <a:pt x="0" y="36"/>
                  </a:lnTo>
                  <a:lnTo>
                    <a:pt x="0" y="37"/>
                  </a:lnTo>
                  <a:lnTo>
                    <a:pt x="0" y="38"/>
                  </a:lnTo>
                  <a:lnTo>
                    <a:pt x="0" y="39"/>
                  </a:lnTo>
                  <a:lnTo>
                    <a:pt x="0" y="40"/>
                  </a:lnTo>
                  <a:lnTo>
                    <a:pt x="1" y="41"/>
                  </a:lnTo>
                  <a:lnTo>
                    <a:pt x="1" y="42"/>
                  </a:lnTo>
                  <a:lnTo>
                    <a:pt x="1" y="44"/>
                  </a:lnTo>
                  <a:lnTo>
                    <a:pt x="1" y="45"/>
                  </a:lnTo>
                  <a:lnTo>
                    <a:pt x="2" y="46"/>
                  </a:lnTo>
                  <a:lnTo>
                    <a:pt x="2" y="47"/>
                  </a:lnTo>
                  <a:lnTo>
                    <a:pt x="2" y="48"/>
                  </a:lnTo>
                  <a:lnTo>
                    <a:pt x="3" y="49"/>
                  </a:lnTo>
                  <a:lnTo>
                    <a:pt x="3" y="50"/>
                  </a:lnTo>
                  <a:lnTo>
                    <a:pt x="4" y="51"/>
                  </a:lnTo>
                  <a:lnTo>
                    <a:pt x="4" y="52"/>
                  </a:lnTo>
                  <a:lnTo>
                    <a:pt x="5" y="53"/>
                  </a:lnTo>
                  <a:lnTo>
                    <a:pt x="5" y="54"/>
                  </a:lnTo>
                  <a:lnTo>
                    <a:pt x="6" y="56"/>
                  </a:lnTo>
                  <a:lnTo>
                    <a:pt x="7" y="57"/>
                  </a:lnTo>
                  <a:lnTo>
                    <a:pt x="8" y="59"/>
                  </a:lnTo>
                  <a:lnTo>
                    <a:pt x="8" y="60"/>
                  </a:lnTo>
                  <a:lnTo>
                    <a:pt x="9" y="61"/>
                  </a:lnTo>
                  <a:lnTo>
                    <a:pt x="9" y="62"/>
                  </a:lnTo>
                  <a:lnTo>
                    <a:pt x="9" y="62"/>
                  </a:lnTo>
                  <a:lnTo>
                    <a:pt x="10" y="63"/>
                  </a:lnTo>
                  <a:lnTo>
                    <a:pt x="37" y="62"/>
                  </a:lnTo>
                  <a:lnTo>
                    <a:pt x="62" y="43"/>
                  </a:lnTo>
                  <a:lnTo>
                    <a:pt x="30" y="0"/>
                  </a:lnTo>
                  <a:lnTo>
                    <a:pt x="6" y="14"/>
                  </a:lnTo>
                  <a:lnTo>
                    <a:pt x="6" y="14"/>
                  </a:lnTo>
                  <a:close/>
                </a:path>
              </a:pathLst>
            </a:custGeom>
            <a:solidFill>
              <a:srgbClr val="DEBC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7" name="Freeform 79"/>
            <p:cNvSpPr>
              <a:spLocks/>
            </p:cNvSpPr>
            <p:nvPr/>
          </p:nvSpPr>
          <p:spPr bwMode="auto">
            <a:xfrm>
              <a:off x="5088" y="3237"/>
              <a:ext cx="74" cy="38"/>
            </a:xfrm>
            <a:custGeom>
              <a:avLst/>
              <a:gdLst>
                <a:gd name="T0" fmla="*/ 26 w 74"/>
                <a:gd name="T1" fmla="*/ 38 h 38"/>
                <a:gd name="T2" fmla="*/ 26 w 74"/>
                <a:gd name="T3" fmla="*/ 38 h 38"/>
                <a:gd name="T4" fmla="*/ 26 w 74"/>
                <a:gd name="T5" fmla="*/ 37 h 38"/>
                <a:gd name="T6" fmla="*/ 27 w 74"/>
                <a:gd name="T7" fmla="*/ 36 h 38"/>
                <a:gd name="T8" fmla="*/ 28 w 74"/>
                <a:gd name="T9" fmla="*/ 36 h 38"/>
                <a:gd name="T10" fmla="*/ 29 w 74"/>
                <a:gd name="T11" fmla="*/ 35 h 38"/>
                <a:gd name="T12" fmla="*/ 31 w 74"/>
                <a:gd name="T13" fmla="*/ 33 h 38"/>
                <a:gd name="T14" fmla="*/ 32 w 74"/>
                <a:gd name="T15" fmla="*/ 33 h 38"/>
                <a:gd name="T16" fmla="*/ 33 w 74"/>
                <a:gd name="T17" fmla="*/ 32 h 38"/>
                <a:gd name="T18" fmla="*/ 34 w 74"/>
                <a:gd name="T19" fmla="*/ 31 h 38"/>
                <a:gd name="T20" fmla="*/ 35 w 74"/>
                <a:gd name="T21" fmla="*/ 31 h 38"/>
                <a:gd name="T22" fmla="*/ 36 w 74"/>
                <a:gd name="T23" fmla="*/ 30 h 38"/>
                <a:gd name="T24" fmla="*/ 37 w 74"/>
                <a:gd name="T25" fmla="*/ 29 h 38"/>
                <a:gd name="T26" fmla="*/ 38 w 74"/>
                <a:gd name="T27" fmla="*/ 28 h 38"/>
                <a:gd name="T28" fmla="*/ 39 w 74"/>
                <a:gd name="T29" fmla="*/ 28 h 38"/>
                <a:gd name="T30" fmla="*/ 40 w 74"/>
                <a:gd name="T31" fmla="*/ 27 h 38"/>
                <a:gd name="T32" fmla="*/ 41 w 74"/>
                <a:gd name="T33" fmla="*/ 26 h 38"/>
                <a:gd name="T34" fmla="*/ 42 w 74"/>
                <a:gd name="T35" fmla="*/ 26 h 38"/>
                <a:gd name="T36" fmla="*/ 43 w 74"/>
                <a:gd name="T37" fmla="*/ 25 h 38"/>
                <a:gd name="T38" fmla="*/ 44 w 74"/>
                <a:gd name="T39" fmla="*/ 24 h 38"/>
                <a:gd name="T40" fmla="*/ 45 w 74"/>
                <a:gd name="T41" fmla="*/ 24 h 38"/>
                <a:gd name="T42" fmla="*/ 46 w 74"/>
                <a:gd name="T43" fmla="*/ 24 h 38"/>
                <a:gd name="T44" fmla="*/ 47 w 74"/>
                <a:gd name="T45" fmla="*/ 23 h 38"/>
                <a:gd name="T46" fmla="*/ 49 w 74"/>
                <a:gd name="T47" fmla="*/ 22 h 38"/>
                <a:gd name="T48" fmla="*/ 51 w 74"/>
                <a:gd name="T49" fmla="*/ 22 h 38"/>
                <a:gd name="T50" fmla="*/ 52 w 74"/>
                <a:gd name="T51" fmla="*/ 21 h 38"/>
                <a:gd name="T52" fmla="*/ 54 w 74"/>
                <a:gd name="T53" fmla="*/ 21 h 38"/>
                <a:gd name="T54" fmla="*/ 56 w 74"/>
                <a:gd name="T55" fmla="*/ 20 h 38"/>
                <a:gd name="T56" fmla="*/ 58 w 74"/>
                <a:gd name="T57" fmla="*/ 20 h 38"/>
                <a:gd name="T58" fmla="*/ 60 w 74"/>
                <a:gd name="T59" fmla="*/ 20 h 38"/>
                <a:gd name="T60" fmla="*/ 62 w 74"/>
                <a:gd name="T61" fmla="*/ 20 h 38"/>
                <a:gd name="T62" fmla="*/ 64 w 74"/>
                <a:gd name="T63" fmla="*/ 20 h 38"/>
                <a:gd name="T64" fmla="*/ 66 w 74"/>
                <a:gd name="T65" fmla="*/ 20 h 38"/>
                <a:gd name="T66" fmla="*/ 67 w 74"/>
                <a:gd name="T67" fmla="*/ 20 h 38"/>
                <a:gd name="T68" fmla="*/ 69 w 74"/>
                <a:gd name="T69" fmla="*/ 20 h 38"/>
                <a:gd name="T70" fmla="*/ 71 w 74"/>
                <a:gd name="T71" fmla="*/ 20 h 38"/>
                <a:gd name="T72" fmla="*/ 71 w 74"/>
                <a:gd name="T73" fmla="*/ 20 h 38"/>
                <a:gd name="T74" fmla="*/ 72 w 74"/>
                <a:gd name="T75" fmla="*/ 20 h 38"/>
                <a:gd name="T76" fmla="*/ 73 w 74"/>
                <a:gd name="T77" fmla="*/ 20 h 38"/>
                <a:gd name="T78" fmla="*/ 74 w 74"/>
                <a:gd name="T79" fmla="*/ 20 h 38"/>
                <a:gd name="T80" fmla="*/ 74 w 74"/>
                <a:gd name="T81" fmla="*/ 20 h 38"/>
                <a:gd name="T82" fmla="*/ 63 w 74"/>
                <a:gd name="T83" fmla="*/ 0 h 38"/>
                <a:gd name="T84" fmla="*/ 33 w 74"/>
                <a:gd name="T85" fmla="*/ 2 h 38"/>
                <a:gd name="T86" fmla="*/ 0 w 74"/>
                <a:gd name="T87" fmla="*/ 18 h 38"/>
                <a:gd name="T88" fmla="*/ 26 w 74"/>
                <a:gd name="T89" fmla="*/ 38 h 38"/>
                <a:gd name="T90" fmla="*/ 26 w 74"/>
                <a:gd name="T9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4" h="38">
                  <a:moveTo>
                    <a:pt x="26" y="38"/>
                  </a:moveTo>
                  <a:lnTo>
                    <a:pt x="26" y="38"/>
                  </a:lnTo>
                  <a:lnTo>
                    <a:pt x="26" y="37"/>
                  </a:lnTo>
                  <a:lnTo>
                    <a:pt x="27" y="36"/>
                  </a:lnTo>
                  <a:lnTo>
                    <a:pt x="28" y="36"/>
                  </a:lnTo>
                  <a:lnTo>
                    <a:pt x="29" y="35"/>
                  </a:lnTo>
                  <a:lnTo>
                    <a:pt x="31" y="33"/>
                  </a:lnTo>
                  <a:lnTo>
                    <a:pt x="32" y="33"/>
                  </a:lnTo>
                  <a:lnTo>
                    <a:pt x="33" y="32"/>
                  </a:lnTo>
                  <a:lnTo>
                    <a:pt x="34" y="31"/>
                  </a:lnTo>
                  <a:lnTo>
                    <a:pt x="35" y="31"/>
                  </a:lnTo>
                  <a:lnTo>
                    <a:pt x="36" y="30"/>
                  </a:lnTo>
                  <a:lnTo>
                    <a:pt x="37" y="29"/>
                  </a:lnTo>
                  <a:lnTo>
                    <a:pt x="38" y="28"/>
                  </a:lnTo>
                  <a:lnTo>
                    <a:pt x="39" y="28"/>
                  </a:lnTo>
                  <a:lnTo>
                    <a:pt x="40" y="27"/>
                  </a:lnTo>
                  <a:lnTo>
                    <a:pt x="41" y="26"/>
                  </a:lnTo>
                  <a:lnTo>
                    <a:pt x="42" y="26"/>
                  </a:lnTo>
                  <a:lnTo>
                    <a:pt x="43" y="25"/>
                  </a:lnTo>
                  <a:lnTo>
                    <a:pt x="44" y="24"/>
                  </a:lnTo>
                  <a:lnTo>
                    <a:pt x="45" y="24"/>
                  </a:lnTo>
                  <a:lnTo>
                    <a:pt x="46" y="24"/>
                  </a:lnTo>
                  <a:lnTo>
                    <a:pt x="47" y="23"/>
                  </a:lnTo>
                  <a:lnTo>
                    <a:pt x="49" y="22"/>
                  </a:lnTo>
                  <a:lnTo>
                    <a:pt x="51" y="22"/>
                  </a:lnTo>
                  <a:lnTo>
                    <a:pt x="52" y="21"/>
                  </a:lnTo>
                  <a:lnTo>
                    <a:pt x="54" y="21"/>
                  </a:lnTo>
                  <a:lnTo>
                    <a:pt x="56" y="20"/>
                  </a:lnTo>
                  <a:lnTo>
                    <a:pt x="58" y="20"/>
                  </a:lnTo>
                  <a:lnTo>
                    <a:pt x="60" y="20"/>
                  </a:lnTo>
                  <a:lnTo>
                    <a:pt x="62" y="20"/>
                  </a:lnTo>
                  <a:lnTo>
                    <a:pt x="64" y="20"/>
                  </a:lnTo>
                  <a:lnTo>
                    <a:pt x="66" y="20"/>
                  </a:lnTo>
                  <a:lnTo>
                    <a:pt x="67" y="20"/>
                  </a:lnTo>
                  <a:lnTo>
                    <a:pt x="69" y="20"/>
                  </a:lnTo>
                  <a:lnTo>
                    <a:pt x="71" y="20"/>
                  </a:lnTo>
                  <a:lnTo>
                    <a:pt x="71" y="20"/>
                  </a:lnTo>
                  <a:lnTo>
                    <a:pt x="72" y="20"/>
                  </a:lnTo>
                  <a:lnTo>
                    <a:pt x="73" y="20"/>
                  </a:lnTo>
                  <a:lnTo>
                    <a:pt x="74" y="20"/>
                  </a:lnTo>
                  <a:lnTo>
                    <a:pt x="74" y="20"/>
                  </a:lnTo>
                  <a:lnTo>
                    <a:pt x="63" y="0"/>
                  </a:lnTo>
                  <a:lnTo>
                    <a:pt x="33" y="2"/>
                  </a:lnTo>
                  <a:lnTo>
                    <a:pt x="0" y="18"/>
                  </a:lnTo>
                  <a:lnTo>
                    <a:pt x="26" y="38"/>
                  </a:lnTo>
                  <a:lnTo>
                    <a:pt x="26" y="38"/>
                  </a:lnTo>
                  <a:close/>
                </a:path>
              </a:pathLst>
            </a:custGeom>
            <a:solidFill>
              <a:srgbClr val="DEBC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80"/>
            <p:cNvSpPr>
              <a:spLocks/>
            </p:cNvSpPr>
            <p:nvPr/>
          </p:nvSpPr>
          <p:spPr bwMode="auto">
            <a:xfrm>
              <a:off x="4938" y="3020"/>
              <a:ext cx="102" cy="105"/>
            </a:xfrm>
            <a:custGeom>
              <a:avLst/>
              <a:gdLst>
                <a:gd name="T0" fmla="*/ 0 w 102"/>
                <a:gd name="T1" fmla="*/ 65 h 105"/>
                <a:gd name="T2" fmla="*/ 4 w 102"/>
                <a:gd name="T3" fmla="*/ 83 h 105"/>
                <a:gd name="T4" fmla="*/ 12 w 102"/>
                <a:gd name="T5" fmla="*/ 86 h 105"/>
                <a:gd name="T6" fmla="*/ 18 w 102"/>
                <a:gd name="T7" fmla="*/ 97 h 105"/>
                <a:gd name="T8" fmla="*/ 29 w 102"/>
                <a:gd name="T9" fmla="*/ 99 h 105"/>
                <a:gd name="T10" fmla="*/ 37 w 102"/>
                <a:gd name="T11" fmla="*/ 105 h 105"/>
                <a:gd name="T12" fmla="*/ 56 w 102"/>
                <a:gd name="T13" fmla="*/ 101 h 105"/>
                <a:gd name="T14" fmla="*/ 76 w 102"/>
                <a:gd name="T15" fmla="*/ 60 h 105"/>
                <a:gd name="T16" fmla="*/ 102 w 102"/>
                <a:gd name="T17" fmla="*/ 45 h 105"/>
                <a:gd name="T18" fmla="*/ 95 w 102"/>
                <a:gd name="T19" fmla="*/ 20 h 105"/>
                <a:gd name="T20" fmla="*/ 95 w 102"/>
                <a:gd name="T21" fmla="*/ 0 h 105"/>
                <a:gd name="T22" fmla="*/ 53 w 102"/>
                <a:gd name="T23" fmla="*/ 14 h 105"/>
                <a:gd name="T24" fmla="*/ 32 w 102"/>
                <a:gd name="T25" fmla="*/ 48 h 105"/>
                <a:gd name="T26" fmla="*/ 24 w 102"/>
                <a:gd name="T27" fmla="*/ 50 h 105"/>
                <a:gd name="T28" fmla="*/ 13 w 102"/>
                <a:gd name="T29" fmla="*/ 56 h 105"/>
                <a:gd name="T30" fmla="*/ 5 w 102"/>
                <a:gd name="T31" fmla="*/ 58 h 105"/>
                <a:gd name="T32" fmla="*/ 0 w 102"/>
                <a:gd name="T33" fmla="*/ 65 h 105"/>
                <a:gd name="T34" fmla="*/ 0 w 102"/>
                <a:gd name="T35" fmla="*/ 6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2" h="105">
                  <a:moveTo>
                    <a:pt x="0" y="65"/>
                  </a:moveTo>
                  <a:lnTo>
                    <a:pt x="4" y="83"/>
                  </a:lnTo>
                  <a:lnTo>
                    <a:pt x="12" y="86"/>
                  </a:lnTo>
                  <a:lnTo>
                    <a:pt x="18" y="97"/>
                  </a:lnTo>
                  <a:lnTo>
                    <a:pt x="29" y="99"/>
                  </a:lnTo>
                  <a:lnTo>
                    <a:pt x="37" y="105"/>
                  </a:lnTo>
                  <a:lnTo>
                    <a:pt x="56" y="101"/>
                  </a:lnTo>
                  <a:lnTo>
                    <a:pt x="76" y="60"/>
                  </a:lnTo>
                  <a:lnTo>
                    <a:pt x="102" y="45"/>
                  </a:lnTo>
                  <a:lnTo>
                    <a:pt x="95" y="20"/>
                  </a:lnTo>
                  <a:lnTo>
                    <a:pt x="95" y="0"/>
                  </a:lnTo>
                  <a:lnTo>
                    <a:pt x="53" y="14"/>
                  </a:lnTo>
                  <a:lnTo>
                    <a:pt x="32" y="48"/>
                  </a:lnTo>
                  <a:lnTo>
                    <a:pt x="24" y="50"/>
                  </a:lnTo>
                  <a:lnTo>
                    <a:pt x="13" y="56"/>
                  </a:lnTo>
                  <a:lnTo>
                    <a:pt x="5" y="58"/>
                  </a:lnTo>
                  <a:lnTo>
                    <a:pt x="0" y="65"/>
                  </a:lnTo>
                  <a:lnTo>
                    <a:pt x="0" y="65"/>
                  </a:lnTo>
                  <a:close/>
                </a:path>
              </a:pathLst>
            </a:custGeom>
            <a:solidFill>
              <a:srgbClr val="DEBC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81"/>
            <p:cNvSpPr>
              <a:spLocks/>
            </p:cNvSpPr>
            <p:nvPr/>
          </p:nvSpPr>
          <p:spPr bwMode="auto">
            <a:xfrm>
              <a:off x="5254" y="3019"/>
              <a:ext cx="126" cy="76"/>
            </a:xfrm>
            <a:custGeom>
              <a:avLst/>
              <a:gdLst>
                <a:gd name="T0" fmla="*/ 16 w 126"/>
                <a:gd name="T1" fmla="*/ 20 h 76"/>
                <a:gd name="T2" fmla="*/ 60 w 126"/>
                <a:gd name="T3" fmla="*/ 29 h 76"/>
                <a:gd name="T4" fmla="*/ 71 w 126"/>
                <a:gd name="T5" fmla="*/ 25 h 76"/>
                <a:gd name="T6" fmla="*/ 80 w 126"/>
                <a:gd name="T7" fmla="*/ 5 h 76"/>
                <a:gd name="T8" fmla="*/ 89 w 126"/>
                <a:gd name="T9" fmla="*/ 0 h 76"/>
                <a:gd name="T10" fmla="*/ 111 w 126"/>
                <a:gd name="T11" fmla="*/ 1 h 76"/>
                <a:gd name="T12" fmla="*/ 116 w 126"/>
                <a:gd name="T13" fmla="*/ 7 h 76"/>
                <a:gd name="T14" fmla="*/ 114 w 126"/>
                <a:gd name="T15" fmla="*/ 11 h 76"/>
                <a:gd name="T16" fmla="*/ 98 w 126"/>
                <a:gd name="T17" fmla="*/ 19 h 76"/>
                <a:gd name="T18" fmla="*/ 100 w 126"/>
                <a:gd name="T19" fmla="*/ 24 h 76"/>
                <a:gd name="T20" fmla="*/ 121 w 126"/>
                <a:gd name="T21" fmla="*/ 25 h 76"/>
                <a:gd name="T22" fmla="*/ 126 w 126"/>
                <a:gd name="T23" fmla="*/ 28 h 76"/>
                <a:gd name="T24" fmla="*/ 125 w 126"/>
                <a:gd name="T25" fmla="*/ 37 h 76"/>
                <a:gd name="T26" fmla="*/ 104 w 126"/>
                <a:gd name="T27" fmla="*/ 42 h 76"/>
                <a:gd name="T28" fmla="*/ 104 w 126"/>
                <a:gd name="T29" fmla="*/ 46 h 76"/>
                <a:gd name="T30" fmla="*/ 113 w 126"/>
                <a:gd name="T31" fmla="*/ 57 h 76"/>
                <a:gd name="T32" fmla="*/ 111 w 126"/>
                <a:gd name="T33" fmla="*/ 65 h 76"/>
                <a:gd name="T34" fmla="*/ 105 w 126"/>
                <a:gd name="T35" fmla="*/ 65 h 76"/>
                <a:gd name="T36" fmla="*/ 88 w 126"/>
                <a:gd name="T37" fmla="*/ 56 h 76"/>
                <a:gd name="T38" fmla="*/ 87 w 126"/>
                <a:gd name="T39" fmla="*/ 57 h 76"/>
                <a:gd name="T40" fmla="*/ 89 w 126"/>
                <a:gd name="T41" fmla="*/ 70 h 76"/>
                <a:gd name="T42" fmla="*/ 87 w 126"/>
                <a:gd name="T43" fmla="*/ 72 h 76"/>
                <a:gd name="T44" fmla="*/ 83 w 126"/>
                <a:gd name="T45" fmla="*/ 72 h 76"/>
                <a:gd name="T46" fmla="*/ 72 w 126"/>
                <a:gd name="T47" fmla="*/ 64 h 76"/>
                <a:gd name="T48" fmla="*/ 38 w 126"/>
                <a:gd name="T49" fmla="*/ 76 h 76"/>
                <a:gd name="T50" fmla="*/ 0 w 126"/>
                <a:gd name="T51" fmla="*/ 71 h 76"/>
                <a:gd name="T52" fmla="*/ 16 w 126"/>
                <a:gd name="T53" fmla="*/ 20 h 76"/>
                <a:gd name="T54" fmla="*/ 16 w 126"/>
                <a:gd name="T55" fmla="*/ 2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76">
                  <a:moveTo>
                    <a:pt x="16" y="20"/>
                  </a:moveTo>
                  <a:lnTo>
                    <a:pt x="60" y="29"/>
                  </a:lnTo>
                  <a:lnTo>
                    <a:pt x="71" y="25"/>
                  </a:lnTo>
                  <a:lnTo>
                    <a:pt x="80" y="5"/>
                  </a:lnTo>
                  <a:lnTo>
                    <a:pt x="89" y="0"/>
                  </a:lnTo>
                  <a:lnTo>
                    <a:pt x="111" y="1"/>
                  </a:lnTo>
                  <a:lnTo>
                    <a:pt x="116" y="7"/>
                  </a:lnTo>
                  <a:lnTo>
                    <a:pt x="114" y="11"/>
                  </a:lnTo>
                  <a:lnTo>
                    <a:pt x="98" y="19"/>
                  </a:lnTo>
                  <a:lnTo>
                    <a:pt x="100" y="24"/>
                  </a:lnTo>
                  <a:lnTo>
                    <a:pt x="121" y="25"/>
                  </a:lnTo>
                  <a:lnTo>
                    <a:pt x="126" y="28"/>
                  </a:lnTo>
                  <a:lnTo>
                    <a:pt x="125" y="37"/>
                  </a:lnTo>
                  <a:lnTo>
                    <a:pt x="104" y="42"/>
                  </a:lnTo>
                  <a:lnTo>
                    <a:pt x="104" y="46"/>
                  </a:lnTo>
                  <a:lnTo>
                    <a:pt x="113" y="57"/>
                  </a:lnTo>
                  <a:lnTo>
                    <a:pt x="111" y="65"/>
                  </a:lnTo>
                  <a:lnTo>
                    <a:pt x="105" y="65"/>
                  </a:lnTo>
                  <a:lnTo>
                    <a:pt x="88" y="56"/>
                  </a:lnTo>
                  <a:lnTo>
                    <a:pt x="87" y="57"/>
                  </a:lnTo>
                  <a:lnTo>
                    <a:pt x="89" y="70"/>
                  </a:lnTo>
                  <a:lnTo>
                    <a:pt x="87" y="72"/>
                  </a:lnTo>
                  <a:lnTo>
                    <a:pt x="83" y="72"/>
                  </a:lnTo>
                  <a:lnTo>
                    <a:pt x="72" y="64"/>
                  </a:lnTo>
                  <a:lnTo>
                    <a:pt x="38" y="76"/>
                  </a:lnTo>
                  <a:lnTo>
                    <a:pt x="0" y="71"/>
                  </a:lnTo>
                  <a:lnTo>
                    <a:pt x="16" y="20"/>
                  </a:lnTo>
                  <a:lnTo>
                    <a:pt x="16" y="20"/>
                  </a:lnTo>
                  <a:close/>
                </a:path>
              </a:pathLst>
            </a:custGeom>
            <a:solidFill>
              <a:srgbClr val="DEBC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82"/>
            <p:cNvSpPr>
              <a:spLocks/>
            </p:cNvSpPr>
            <p:nvPr/>
          </p:nvSpPr>
          <p:spPr bwMode="auto">
            <a:xfrm>
              <a:off x="5105" y="2915"/>
              <a:ext cx="59" cy="108"/>
            </a:xfrm>
            <a:custGeom>
              <a:avLst/>
              <a:gdLst>
                <a:gd name="T0" fmla="*/ 41 w 59"/>
                <a:gd name="T1" fmla="*/ 5 h 108"/>
                <a:gd name="T2" fmla="*/ 39 w 59"/>
                <a:gd name="T3" fmla="*/ 15 h 108"/>
                <a:gd name="T4" fmla="*/ 30 w 59"/>
                <a:gd name="T5" fmla="*/ 27 h 108"/>
                <a:gd name="T6" fmla="*/ 22 w 59"/>
                <a:gd name="T7" fmla="*/ 30 h 108"/>
                <a:gd name="T8" fmla="*/ 15 w 59"/>
                <a:gd name="T9" fmla="*/ 24 h 108"/>
                <a:gd name="T10" fmla="*/ 3 w 59"/>
                <a:gd name="T11" fmla="*/ 27 h 108"/>
                <a:gd name="T12" fmla="*/ 0 w 59"/>
                <a:gd name="T13" fmla="*/ 42 h 108"/>
                <a:gd name="T14" fmla="*/ 3 w 59"/>
                <a:gd name="T15" fmla="*/ 55 h 108"/>
                <a:gd name="T16" fmla="*/ 12 w 59"/>
                <a:gd name="T17" fmla="*/ 60 h 108"/>
                <a:gd name="T18" fmla="*/ 17 w 59"/>
                <a:gd name="T19" fmla="*/ 77 h 108"/>
                <a:gd name="T20" fmla="*/ 49 w 59"/>
                <a:gd name="T21" fmla="*/ 108 h 108"/>
                <a:gd name="T22" fmla="*/ 59 w 59"/>
                <a:gd name="T23" fmla="*/ 0 h 108"/>
                <a:gd name="T24" fmla="*/ 41 w 59"/>
                <a:gd name="T25" fmla="*/ 5 h 108"/>
                <a:gd name="T26" fmla="*/ 41 w 59"/>
                <a:gd name="T27" fmla="*/ 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108">
                  <a:moveTo>
                    <a:pt x="41" y="5"/>
                  </a:moveTo>
                  <a:lnTo>
                    <a:pt x="39" y="15"/>
                  </a:lnTo>
                  <a:lnTo>
                    <a:pt x="30" y="27"/>
                  </a:lnTo>
                  <a:lnTo>
                    <a:pt x="22" y="30"/>
                  </a:lnTo>
                  <a:lnTo>
                    <a:pt x="15" y="24"/>
                  </a:lnTo>
                  <a:lnTo>
                    <a:pt x="3" y="27"/>
                  </a:lnTo>
                  <a:lnTo>
                    <a:pt x="0" y="42"/>
                  </a:lnTo>
                  <a:lnTo>
                    <a:pt x="3" y="55"/>
                  </a:lnTo>
                  <a:lnTo>
                    <a:pt x="12" y="60"/>
                  </a:lnTo>
                  <a:lnTo>
                    <a:pt x="17" y="77"/>
                  </a:lnTo>
                  <a:lnTo>
                    <a:pt x="49" y="108"/>
                  </a:lnTo>
                  <a:lnTo>
                    <a:pt x="59" y="0"/>
                  </a:lnTo>
                  <a:lnTo>
                    <a:pt x="41" y="5"/>
                  </a:lnTo>
                  <a:lnTo>
                    <a:pt x="41" y="5"/>
                  </a:lnTo>
                  <a:close/>
                </a:path>
              </a:pathLst>
            </a:custGeom>
            <a:solidFill>
              <a:srgbClr val="D2A5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83"/>
            <p:cNvSpPr>
              <a:spLocks/>
            </p:cNvSpPr>
            <p:nvPr/>
          </p:nvSpPr>
          <p:spPr bwMode="auto">
            <a:xfrm>
              <a:off x="5137" y="2899"/>
              <a:ext cx="128" cy="131"/>
            </a:xfrm>
            <a:custGeom>
              <a:avLst/>
              <a:gdLst>
                <a:gd name="T0" fmla="*/ 24 w 128"/>
                <a:gd name="T1" fmla="*/ 19 h 131"/>
                <a:gd name="T2" fmla="*/ 22 w 128"/>
                <a:gd name="T3" fmla="*/ 20 h 131"/>
                <a:gd name="T4" fmla="*/ 21 w 128"/>
                <a:gd name="T5" fmla="*/ 22 h 131"/>
                <a:gd name="T6" fmla="*/ 20 w 128"/>
                <a:gd name="T7" fmla="*/ 24 h 131"/>
                <a:gd name="T8" fmla="*/ 18 w 128"/>
                <a:gd name="T9" fmla="*/ 27 h 131"/>
                <a:gd name="T10" fmla="*/ 15 w 128"/>
                <a:gd name="T11" fmla="*/ 30 h 131"/>
                <a:gd name="T12" fmla="*/ 13 w 128"/>
                <a:gd name="T13" fmla="*/ 34 h 131"/>
                <a:gd name="T14" fmla="*/ 11 w 128"/>
                <a:gd name="T15" fmla="*/ 37 h 131"/>
                <a:gd name="T16" fmla="*/ 10 w 128"/>
                <a:gd name="T17" fmla="*/ 40 h 131"/>
                <a:gd name="T18" fmla="*/ 9 w 128"/>
                <a:gd name="T19" fmla="*/ 42 h 131"/>
                <a:gd name="T20" fmla="*/ 8 w 128"/>
                <a:gd name="T21" fmla="*/ 44 h 131"/>
                <a:gd name="T22" fmla="*/ 6 w 128"/>
                <a:gd name="T23" fmla="*/ 47 h 131"/>
                <a:gd name="T24" fmla="*/ 5 w 128"/>
                <a:gd name="T25" fmla="*/ 49 h 131"/>
                <a:gd name="T26" fmla="*/ 5 w 128"/>
                <a:gd name="T27" fmla="*/ 51 h 131"/>
                <a:gd name="T28" fmla="*/ 4 w 128"/>
                <a:gd name="T29" fmla="*/ 53 h 131"/>
                <a:gd name="T30" fmla="*/ 3 w 128"/>
                <a:gd name="T31" fmla="*/ 55 h 131"/>
                <a:gd name="T32" fmla="*/ 2 w 128"/>
                <a:gd name="T33" fmla="*/ 57 h 131"/>
                <a:gd name="T34" fmla="*/ 2 w 128"/>
                <a:gd name="T35" fmla="*/ 60 h 131"/>
                <a:gd name="T36" fmla="*/ 1 w 128"/>
                <a:gd name="T37" fmla="*/ 62 h 131"/>
                <a:gd name="T38" fmla="*/ 1 w 128"/>
                <a:gd name="T39" fmla="*/ 65 h 131"/>
                <a:gd name="T40" fmla="*/ 1 w 128"/>
                <a:gd name="T41" fmla="*/ 66 h 131"/>
                <a:gd name="T42" fmla="*/ 1 w 128"/>
                <a:gd name="T43" fmla="*/ 69 h 131"/>
                <a:gd name="T44" fmla="*/ 0 w 128"/>
                <a:gd name="T45" fmla="*/ 71 h 131"/>
                <a:gd name="T46" fmla="*/ 0 w 128"/>
                <a:gd name="T47" fmla="*/ 74 h 131"/>
                <a:gd name="T48" fmla="*/ 0 w 128"/>
                <a:gd name="T49" fmla="*/ 76 h 131"/>
                <a:gd name="T50" fmla="*/ 1 w 128"/>
                <a:gd name="T51" fmla="*/ 78 h 131"/>
                <a:gd name="T52" fmla="*/ 1 w 128"/>
                <a:gd name="T53" fmla="*/ 81 h 131"/>
                <a:gd name="T54" fmla="*/ 1 w 128"/>
                <a:gd name="T55" fmla="*/ 82 h 131"/>
                <a:gd name="T56" fmla="*/ 2 w 128"/>
                <a:gd name="T57" fmla="*/ 85 h 131"/>
                <a:gd name="T58" fmla="*/ 3 w 128"/>
                <a:gd name="T59" fmla="*/ 87 h 131"/>
                <a:gd name="T60" fmla="*/ 3 w 128"/>
                <a:gd name="T61" fmla="*/ 89 h 131"/>
                <a:gd name="T62" fmla="*/ 4 w 128"/>
                <a:gd name="T63" fmla="*/ 92 h 131"/>
                <a:gd name="T64" fmla="*/ 5 w 128"/>
                <a:gd name="T65" fmla="*/ 94 h 131"/>
                <a:gd name="T66" fmla="*/ 6 w 128"/>
                <a:gd name="T67" fmla="*/ 96 h 131"/>
                <a:gd name="T68" fmla="*/ 6 w 128"/>
                <a:gd name="T69" fmla="*/ 98 h 131"/>
                <a:gd name="T70" fmla="*/ 7 w 128"/>
                <a:gd name="T71" fmla="*/ 100 h 131"/>
                <a:gd name="T72" fmla="*/ 8 w 128"/>
                <a:gd name="T73" fmla="*/ 102 h 131"/>
                <a:gd name="T74" fmla="*/ 10 w 128"/>
                <a:gd name="T75" fmla="*/ 104 h 131"/>
                <a:gd name="T76" fmla="*/ 11 w 128"/>
                <a:gd name="T77" fmla="*/ 107 h 131"/>
                <a:gd name="T78" fmla="*/ 13 w 128"/>
                <a:gd name="T79" fmla="*/ 111 h 131"/>
                <a:gd name="T80" fmla="*/ 14 w 128"/>
                <a:gd name="T81" fmla="*/ 113 h 131"/>
                <a:gd name="T82" fmla="*/ 16 w 128"/>
                <a:gd name="T83" fmla="*/ 116 h 131"/>
                <a:gd name="T84" fmla="*/ 18 w 128"/>
                <a:gd name="T85" fmla="*/ 118 h 131"/>
                <a:gd name="T86" fmla="*/ 19 w 128"/>
                <a:gd name="T87" fmla="*/ 120 h 131"/>
                <a:gd name="T88" fmla="*/ 20 w 128"/>
                <a:gd name="T89" fmla="*/ 122 h 131"/>
                <a:gd name="T90" fmla="*/ 39 w 128"/>
                <a:gd name="T91" fmla="*/ 131 h 131"/>
                <a:gd name="T92" fmla="*/ 101 w 128"/>
                <a:gd name="T93" fmla="*/ 117 h 131"/>
                <a:gd name="T94" fmla="*/ 128 w 128"/>
                <a:gd name="T95" fmla="*/ 61 h 131"/>
                <a:gd name="T96" fmla="*/ 111 w 128"/>
                <a:gd name="T97" fmla="*/ 15 h 131"/>
                <a:gd name="T98" fmla="*/ 110 w 128"/>
                <a:gd name="T99" fmla="*/ 14 h 131"/>
                <a:gd name="T100" fmla="*/ 107 w 128"/>
                <a:gd name="T101" fmla="*/ 11 h 131"/>
                <a:gd name="T102" fmla="*/ 105 w 128"/>
                <a:gd name="T103" fmla="*/ 10 h 131"/>
                <a:gd name="T104" fmla="*/ 102 w 128"/>
                <a:gd name="T105" fmla="*/ 9 h 131"/>
                <a:gd name="T106" fmla="*/ 99 w 128"/>
                <a:gd name="T107" fmla="*/ 8 h 131"/>
                <a:gd name="T108" fmla="*/ 95 w 128"/>
                <a:gd name="T109" fmla="*/ 9 h 131"/>
                <a:gd name="T110" fmla="*/ 60 w 128"/>
                <a:gd name="T111" fmla="*/ 0 h 131"/>
                <a:gd name="T112" fmla="*/ 24 w 128"/>
                <a:gd name="T113" fmla="*/ 1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8" h="131">
                  <a:moveTo>
                    <a:pt x="24" y="19"/>
                  </a:moveTo>
                  <a:lnTo>
                    <a:pt x="24" y="19"/>
                  </a:lnTo>
                  <a:lnTo>
                    <a:pt x="23" y="19"/>
                  </a:lnTo>
                  <a:lnTo>
                    <a:pt x="22" y="20"/>
                  </a:lnTo>
                  <a:lnTo>
                    <a:pt x="22" y="21"/>
                  </a:lnTo>
                  <a:lnTo>
                    <a:pt x="21" y="22"/>
                  </a:lnTo>
                  <a:lnTo>
                    <a:pt x="21" y="23"/>
                  </a:lnTo>
                  <a:lnTo>
                    <a:pt x="20" y="24"/>
                  </a:lnTo>
                  <a:lnTo>
                    <a:pt x="19" y="25"/>
                  </a:lnTo>
                  <a:lnTo>
                    <a:pt x="18" y="27"/>
                  </a:lnTo>
                  <a:lnTo>
                    <a:pt x="17" y="28"/>
                  </a:lnTo>
                  <a:lnTo>
                    <a:pt x="15" y="30"/>
                  </a:lnTo>
                  <a:lnTo>
                    <a:pt x="14" y="32"/>
                  </a:lnTo>
                  <a:lnTo>
                    <a:pt x="13" y="34"/>
                  </a:lnTo>
                  <a:lnTo>
                    <a:pt x="13" y="35"/>
                  </a:lnTo>
                  <a:lnTo>
                    <a:pt x="11" y="37"/>
                  </a:lnTo>
                  <a:lnTo>
                    <a:pt x="10" y="39"/>
                  </a:lnTo>
                  <a:lnTo>
                    <a:pt x="10" y="40"/>
                  </a:lnTo>
                  <a:lnTo>
                    <a:pt x="9" y="41"/>
                  </a:lnTo>
                  <a:lnTo>
                    <a:pt x="9" y="42"/>
                  </a:lnTo>
                  <a:lnTo>
                    <a:pt x="8" y="43"/>
                  </a:lnTo>
                  <a:lnTo>
                    <a:pt x="8" y="44"/>
                  </a:lnTo>
                  <a:lnTo>
                    <a:pt x="7" y="45"/>
                  </a:lnTo>
                  <a:lnTo>
                    <a:pt x="6" y="47"/>
                  </a:lnTo>
                  <a:lnTo>
                    <a:pt x="6" y="48"/>
                  </a:lnTo>
                  <a:lnTo>
                    <a:pt x="5" y="49"/>
                  </a:lnTo>
                  <a:lnTo>
                    <a:pt x="5" y="50"/>
                  </a:lnTo>
                  <a:lnTo>
                    <a:pt x="5" y="51"/>
                  </a:lnTo>
                  <a:lnTo>
                    <a:pt x="4" y="52"/>
                  </a:lnTo>
                  <a:lnTo>
                    <a:pt x="4" y="53"/>
                  </a:lnTo>
                  <a:lnTo>
                    <a:pt x="3" y="54"/>
                  </a:lnTo>
                  <a:lnTo>
                    <a:pt x="3" y="55"/>
                  </a:lnTo>
                  <a:lnTo>
                    <a:pt x="3" y="56"/>
                  </a:lnTo>
                  <a:lnTo>
                    <a:pt x="2" y="57"/>
                  </a:lnTo>
                  <a:lnTo>
                    <a:pt x="2" y="59"/>
                  </a:lnTo>
                  <a:lnTo>
                    <a:pt x="2" y="60"/>
                  </a:lnTo>
                  <a:lnTo>
                    <a:pt x="2" y="61"/>
                  </a:lnTo>
                  <a:lnTo>
                    <a:pt x="1" y="62"/>
                  </a:lnTo>
                  <a:lnTo>
                    <a:pt x="1" y="64"/>
                  </a:lnTo>
                  <a:lnTo>
                    <a:pt x="1" y="65"/>
                  </a:lnTo>
                  <a:lnTo>
                    <a:pt x="1" y="66"/>
                  </a:lnTo>
                  <a:lnTo>
                    <a:pt x="1" y="66"/>
                  </a:lnTo>
                  <a:lnTo>
                    <a:pt x="1" y="68"/>
                  </a:lnTo>
                  <a:lnTo>
                    <a:pt x="1" y="69"/>
                  </a:lnTo>
                  <a:lnTo>
                    <a:pt x="1" y="70"/>
                  </a:lnTo>
                  <a:lnTo>
                    <a:pt x="0" y="71"/>
                  </a:lnTo>
                  <a:lnTo>
                    <a:pt x="0" y="72"/>
                  </a:lnTo>
                  <a:lnTo>
                    <a:pt x="0" y="74"/>
                  </a:lnTo>
                  <a:lnTo>
                    <a:pt x="0" y="75"/>
                  </a:lnTo>
                  <a:lnTo>
                    <a:pt x="0" y="76"/>
                  </a:lnTo>
                  <a:lnTo>
                    <a:pt x="1" y="77"/>
                  </a:lnTo>
                  <a:lnTo>
                    <a:pt x="1" y="78"/>
                  </a:lnTo>
                  <a:lnTo>
                    <a:pt x="1" y="80"/>
                  </a:lnTo>
                  <a:lnTo>
                    <a:pt x="1" y="81"/>
                  </a:lnTo>
                  <a:lnTo>
                    <a:pt x="1" y="82"/>
                  </a:lnTo>
                  <a:lnTo>
                    <a:pt x="1" y="82"/>
                  </a:lnTo>
                  <a:lnTo>
                    <a:pt x="2" y="84"/>
                  </a:lnTo>
                  <a:lnTo>
                    <a:pt x="2" y="85"/>
                  </a:lnTo>
                  <a:lnTo>
                    <a:pt x="2" y="86"/>
                  </a:lnTo>
                  <a:lnTo>
                    <a:pt x="3" y="87"/>
                  </a:lnTo>
                  <a:lnTo>
                    <a:pt x="3" y="88"/>
                  </a:lnTo>
                  <a:lnTo>
                    <a:pt x="3" y="89"/>
                  </a:lnTo>
                  <a:lnTo>
                    <a:pt x="3" y="91"/>
                  </a:lnTo>
                  <a:lnTo>
                    <a:pt x="4" y="92"/>
                  </a:lnTo>
                  <a:lnTo>
                    <a:pt x="4" y="93"/>
                  </a:lnTo>
                  <a:lnTo>
                    <a:pt x="5" y="94"/>
                  </a:lnTo>
                  <a:lnTo>
                    <a:pt x="5" y="95"/>
                  </a:lnTo>
                  <a:lnTo>
                    <a:pt x="6" y="96"/>
                  </a:lnTo>
                  <a:lnTo>
                    <a:pt x="6" y="97"/>
                  </a:lnTo>
                  <a:lnTo>
                    <a:pt x="6" y="98"/>
                  </a:lnTo>
                  <a:lnTo>
                    <a:pt x="7" y="99"/>
                  </a:lnTo>
                  <a:lnTo>
                    <a:pt x="7" y="100"/>
                  </a:lnTo>
                  <a:lnTo>
                    <a:pt x="8" y="101"/>
                  </a:lnTo>
                  <a:lnTo>
                    <a:pt x="8" y="102"/>
                  </a:lnTo>
                  <a:lnTo>
                    <a:pt x="9" y="103"/>
                  </a:lnTo>
                  <a:lnTo>
                    <a:pt x="10" y="104"/>
                  </a:lnTo>
                  <a:lnTo>
                    <a:pt x="10" y="105"/>
                  </a:lnTo>
                  <a:lnTo>
                    <a:pt x="11" y="107"/>
                  </a:lnTo>
                  <a:lnTo>
                    <a:pt x="12" y="109"/>
                  </a:lnTo>
                  <a:lnTo>
                    <a:pt x="13" y="111"/>
                  </a:lnTo>
                  <a:lnTo>
                    <a:pt x="14" y="112"/>
                  </a:lnTo>
                  <a:lnTo>
                    <a:pt x="14" y="113"/>
                  </a:lnTo>
                  <a:lnTo>
                    <a:pt x="15" y="115"/>
                  </a:lnTo>
                  <a:lnTo>
                    <a:pt x="16" y="116"/>
                  </a:lnTo>
                  <a:lnTo>
                    <a:pt x="17" y="117"/>
                  </a:lnTo>
                  <a:lnTo>
                    <a:pt x="18" y="118"/>
                  </a:lnTo>
                  <a:lnTo>
                    <a:pt x="19" y="120"/>
                  </a:lnTo>
                  <a:lnTo>
                    <a:pt x="19" y="120"/>
                  </a:lnTo>
                  <a:lnTo>
                    <a:pt x="20" y="121"/>
                  </a:lnTo>
                  <a:lnTo>
                    <a:pt x="20" y="122"/>
                  </a:lnTo>
                  <a:lnTo>
                    <a:pt x="21" y="123"/>
                  </a:lnTo>
                  <a:lnTo>
                    <a:pt x="39" y="131"/>
                  </a:lnTo>
                  <a:lnTo>
                    <a:pt x="77" y="125"/>
                  </a:lnTo>
                  <a:lnTo>
                    <a:pt x="101" y="117"/>
                  </a:lnTo>
                  <a:lnTo>
                    <a:pt x="123" y="90"/>
                  </a:lnTo>
                  <a:lnTo>
                    <a:pt x="128" y="61"/>
                  </a:lnTo>
                  <a:lnTo>
                    <a:pt x="120" y="35"/>
                  </a:lnTo>
                  <a:lnTo>
                    <a:pt x="111" y="15"/>
                  </a:lnTo>
                  <a:lnTo>
                    <a:pt x="111" y="15"/>
                  </a:lnTo>
                  <a:lnTo>
                    <a:pt x="110" y="14"/>
                  </a:lnTo>
                  <a:lnTo>
                    <a:pt x="109" y="13"/>
                  </a:lnTo>
                  <a:lnTo>
                    <a:pt x="107" y="11"/>
                  </a:lnTo>
                  <a:lnTo>
                    <a:pt x="106" y="11"/>
                  </a:lnTo>
                  <a:lnTo>
                    <a:pt x="105" y="10"/>
                  </a:lnTo>
                  <a:lnTo>
                    <a:pt x="104" y="9"/>
                  </a:lnTo>
                  <a:lnTo>
                    <a:pt x="102" y="9"/>
                  </a:lnTo>
                  <a:lnTo>
                    <a:pt x="100" y="8"/>
                  </a:lnTo>
                  <a:lnTo>
                    <a:pt x="99" y="8"/>
                  </a:lnTo>
                  <a:lnTo>
                    <a:pt x="97" y="8"/>
                  </a:lnTo>
                  <a:lnTo>
                    <a:pt x="95" y="9"/>
                  </a:lnTo>
                  <a:lnTo>
                    <a:pt x="80" y="3"/>
                  </a:lnTo>
                  <a:lnTo>
                    <a:pt x="60" y="0"/>
                  </a:lnTo>
                  <a:lnTo>
                    <a:pt x="24" y="19"/>
                  </a:lnTo>
                  <a:lnTo>
                    <a:pt x="24" y="19"/>
                  </a:lnTo>
                  <a:close/>
                </a:path>
              </a:pathLst>
            </a:custGeom>
            <a:solidFill>
              <a:srgbClr val="DEBC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84"/>
            <p:cNvSpPr>
              <a:spLocks/>
            </p:cNvSpPr>
            <p:nvPr/>
          </p:nvSpPr>
          <p:spPr bwMode="auto">
            <a:xfrm>
              <a:off x="5161" y="2973"/>
              <a:ext cx="56" cy="31"/>
            </a:xfrm>
            <a:custGeom>
              <a:avLst/>
              <a:gdLst>
                <a:gd name="T0" fmla="*/ 0 w 56"/>
                <a:gd name="T1" fmla="*/ 0 h 31"/>
                <a:gd name="T2" fmla="*/ 27 w 56"/>
                <a:gd name="T3" fmla="*/ 14 h 31"/>
                <a:gd name="T4" fmla="*/ 56 w 56"/>
                <a:gd name="T5" fmla="*/ 19 h 31"/>
                <a:gd name="T6" fmla="*/ 46 w 56"/>
                <a:gd name="T7" fmla="*/ 28 h 31"/>
                <a:gd name="T8" fmla="*/ 45 w 56"/>
                <a:gd name="T9" fmla="*/ 28 h 31"/>
                <a:gd name="T10" fmla="*/ 44 w 56"/>
                <a:gd name="T11" fmla="*/ 29 h 31"/>
                <a:gd name="T12" fmla="*/ 43 w 56"/>
                <a:gd name="T13" fmla="*/ 29 h 31"/>
                <a:gd name="T14" fmla="*/ 42 w 56"/>
                <a:gd name="T15" fmla="*/ 29 h 31"/>
                <a:gd name="T16" fmla="*/ 40 w 56"/>
                <a:gd name="T17" fmla="*/ 29 h 31"/>
                <a:gd name="T18" fmla="*/ 39 w 56"/>
                <a:gd name="T19" fmla="*/ 30 h 31"/>
                <a:gd name="T20" fmla="*/ 37 w 56"/>
                <a:gd name="T21" fmla="*/ 30 h 31"/>
                <a:gd name="T22" fmla="*/ 36 w 56"/>
                <a:gd name="T23" fmla="*/ 30 h 31"/>
                <a:gd name="T24" fmla="*/ 34 w 56"/>
                <a:gd name="T25" fmla="*/ 30 h 31"/>
                <a:gd name="T26" fmla="*/ 32 w 56"/>
                <a:gd name="T27" fmla="*/ 31 h 31"/>
                <a:gd name="T28" fmla="*/ 30 w 56"/>
                <a:gd name="T29" fmla="*/ 31 h 31"/>
                <a:gd name="T30" fmla="*/ 28 w 56"/>
                <a:gd name="T31" fmla="*/ 31 h 31"/>
                <a:gd name="T32" fmla="*/ 27 w 56"/>
                <a:gd name="T33" fmla="*/ 30 h 31"/>
                <a:gd name="T34" fmla="*/ 25 w 56"/>
                <a:gd name="T35" fmla="*/ 30 h 31"/>
                <a:gd name="T36" fmla="*/ 8 w 56"/>
                <a:gd name="T37" fmla="*/ 16 h 31"/>
                <a:gd name="T38" fmla="*/ 0 w 56"/>
                <a:gd name="T39" fmla="*/ 0 h 31"/>
                <a:gd name="T40" fmla="*/ 0 w 56"/>
                <a:gd name="T4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31">
                  <a:moveTo>
                    <a:pt x="0" y="0"/>
                  </a:moveTo>
                  <a:lnTo>
                    <a:pt x="27" y="14"/>
                  </a:lnTo>
                  <a:lnTo>
                    <a:pt x="56" y="19"/>
                  </a:lnTo>
                  <a:lnTo>
                    <a:pt x="46" y="28"/>
                  </a:lnTo>
                  <a:lnTo>
                    <a:pt x="45" y="28"/>
                  </a:lnTo>
                  <a:lnTo>
                    <a:pt x="44" y="29"/>
                  </a:lnTo>
                  <a:lnTo>
                    <a:pt x="43" y="29"/>
                  </a:lnTo>
                  <a:lnTo>
                    <a:pt x="42" y="29"/>
                  </a:lnTo>
                  <a:lnTo>
                    <a:pt x="40" y="29"/>
                  </a:lnTo>
                  <a:lnTo>
                    <a:pt x="39" y="30"/>
                  </a:lnTo>
                  <a:lnTo>
                    <a:pt x="37" y="30"/>
                  </a:lnTo>
                  <a:lnTo>
                    <a:pt x="36" y="30"/>
                  </a:lnTo>
                  <a:lnTo>
                    <a:pt x="34" y="30"/>
                  </a:lnTo>
                  <a:lnTo>
                    <a:pt x="32" y="31"/>
                  </a:lnTo>
                  <a:lnTo>
                    <a:pt x="30" y="31"/>
                  </a:lnTo>
                  <a:lnTo>
                    <a:pt x="28" y="31"/>
                  </a:lnTo>
                  <a:lnTo>
                    <a:pt x="27" y="30"/>
                  </a:lnTo>
                  <a:lnTo>
                    <a:pt x="25" y="30"/>
                  </a:lnTo>
                  <a:lnTo>
                    <a:pt x="8" y="16"/>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85"/>
            <p:cNvSpPr>
              <a:spLocks/>
            </p:cNvSpPr>
            <p:nvPr/>
          </p:nvSpPr>
          <p:spPr bwMode="auto">
            <a:xfrm>
              <a:off x="4977" y="2855"/>
              <a:ext cx="200" cy="85"/>
            </a:xfrm>
            <a:custGeom>
              <a:avLst/>
              <a:gdLst>
                <a:gd name="T0" fmla="*/ 20 w 200"/>
                <a:gd name="T1" fmla="*/ 65 h 85"/>
                <a:gd name="T2" fmla="*/ 8 w 200"/>
                <a:gd name="T3" fmla="*/ 55 h 85"/>
                <a:gd name="T4" fmla="*/ 0 w 200"/>
                <a:gd name="T5" fmla="*/ 42 h 85"/>
                <a:gd name="T6" fmla="*/ 7 w 200"/>
                <a:gd name="T7" fmla="*/ 38 h 85"/>
                <a:gd name="T8" fmla="*/ 16 w 200"/>
                <a:gd name="T9" fmla="*/ 43 h 85"/>
                <a:gd name="T10" fmla="*/ 28 w 200"/>
                <a:gd name="T11" fmla="*/ 47 h 85"/>
                <a:gd name="T12" fmla="*/ 35 w 200"/>
                <a:gd name="T13" fmla="*/ 47 h 85"/>
                <a:gd name="T14" fmla="*/ 27 w 200"/>
                <a:gd name="T15" fmla="*/ 38 h 85"/>
                <a:gd name="T16" fmla="*/ 33 w 200"/>
                <a:gd name="T17" fmla="*/ 35 h 85"/>
                <a:gd name="T18" fmla="*/ 44 w 200"/>
                <a:gd name="T19" fmla="*/ 38 h 85"/>
                <a:gd name="T20" fmla="*/ 56 w 200"/>
                <a:gd name="T21" fmla="*/ 41 h 85"/>
                <a:gd name="T22" fmla="*/ 65 w 200"/>
                <a:gd name="T23" fmla="*/ 40 h 85"/>
                <a:gd name="T24" fmla="*/ 75 w 200"/>
                <a:gd name="T25" fmla="*/ 34 h 85"/>
                <a:gd name="T26" fmla="*/ 84 w 200"/>
                <a:gd name="T27" fmla="*/ 26 h 85"/>
                <a:gd name="T28" fmla="*/ 95 w 200"/>
                <a:gd name="T29" fmla="*/ 21 h 85"/>
                <a:gd name="T30" fmla="*/ 107 w 200"/>
                <a:gd name="T31" fmla="*/ 22 h 85"/>
                <a:gd name="T32" fmla="*/ 122 w 200"/>
                <a:gd name="T33" fmla="*/ 29 h 85"/>
                <a:gd name="T34" fmla="*/ 133 w 200"/>
                <a:gd name="T35" fmla="*/ 34 h 85"/>
                <a:gd name="T36" fmla="*/ 137 w 200"/>
                <a:gd name="T37" fmla="*/ 30 h 85"/>
                <a:gd name="T38" fmla="*/ 147 w 200"/>
                <a:gd name="T39" fmla="*/ 21 h 85"/>
                <a:gd name="T40" fmla="*/ 161 w 200"/>
                <a:gd name="T41" fmla="*/ 18 h 85"/>
                <a:gd name="T42" fmla="*/ 173 w 200"/>
                <a:gd name="T43" fmla="*/ 17 h 85"/>
                <a:gd name="T44" fmla="*/ 184 w 200"/>
                <a:gd name="T45" fmla="*/ 18 h 85"/>
                <a:gd name="T46" fmla="*/ 177 w 200"/>
                <a:gd name="T47" fmla="*/ 14 h 85"/>
                <a:gd name="T48" fmla="*/ 167 w 200"/>
                <a:gd name="T49" fmla="*/ 6 h 85"/>
                <a:gd name="T50" fmla="*/ 165 w 200"/>
                <a:gd name="T51" fmla="*/ 1 h 85"/>
                <a:gd name="T52" fmla="*/ 178 w 200"/>
                <a:gd name="T53" fmla="*/ 8 h 85"/>
                <a:gd name="T54" fmla="*/ 192 w 200"/>
                <a:gd name="T55" fmla="*/ 17 h 85"/>
                <a:gd name="T56" fmla="*/ 200 w 200"/>
                <a:gd name="T57" fmla="*/ 27 h 85"/>
                <a:gd name="T58" fmla="*/ 195 w 200"/>
                <a:gd name="T59" fmla="*/ 36 h 85"/>
                <a:gd name="T60" fmla="*/ 193 w 200"/>
                <a:gd name="T61" fmla="*/ 26 h 85"/>
                <a:gd name="T62" fmla="*/ 185 w 200"/>
                <a:gd name="T63" fmla="*/ 22 h 85"/>
                <a:gd name="T64" fmla="*/ 175 w 200"/>
                <a:gd name="T65" fmla="*/ 25 h 85"/>
                <a:gd name="T66" fmla="*/ 160 w 200"/>
                <a:gd name="T67" fmla="*/ 23 h 85"/>
                <a:gd name="T68" fmla="*/ 146 w 200"/>
                <a:gd name="T69" fmla="*/ 29 h 85"/>
                <a:gd name="T70" fmla="*/ 139 w 200"/>
                <a:gd name="T71" fmla="*/ 39 h 85"/>
                <a:gd name="T72" fmla="*/ 142 w 200"/>
                <a:gd name="T73" fmla="*/ 48 h 85"/>
                <a:gd name="T74" fmla="*/ 137 w 200"/>
                <a:gd name="T75" fmla="*/ 61 h 85"/>
                <a:gd name="T76" fmla="*/ 124 w 200"/>
                <a:gd name="T77" fmla="*/ 72 h 85"/>
                <a:gd name="T78" fmla="*/ 116 w 200"/>
                <a:gd name="T79" fmla="*/ 79 h 85"/>
                <a:gd name="T80" fmla="*/ 107 w 200"/>
                <a:gd name="T81" fmla="*/ 85 h 85"/>
                <a:gd name="T82" fmla="*/ 108 w 200"/>
                <a:gd name="T83" fmla="*/ 75 h 85"/>
                <a:gd name="T84" fmla="*/ 118 w 200"/>
                <a:gd name="T85" fmla="*/ 69 h 85"/>
                <a:gd name="T86" fmla="*/ 128 w 200"/>
                <a:gd name="T87" fmla="*/ 63 h 85"/>
                <a:gd name="T88" fmla="*/ 135 w 200"/>
                <a:gd name="T89" fmla="*/ 49 h 85"/>
                <a:gd name="T90" fmla="*/ 131 w 200"/>
                <a:gd name="T91" fmla="*/ 41 h 85"/>
                <a:gd name="T92" fmla="*/ 120 w 200"/>
                <a:gd name="T93" fmla="*/ 34 h 85"/>
                <a:gd name="T94" fmla="*/ 107 w 200"/>
                <a:gd name="T95" fmla="*/ 28 h 85"/>
                <a:gd name="T96" fmla="*/ 96 w 200"/>
                <a:gd name="T97" fmla="*/ 28 h 85"/>
                <a:gd name="T98" fmla="*/ 85 w 200"/>
                <a:gd name="T99" fmla="*/ 33 h 85"/>
                <a:gd name="T100" fmla="*/ 74 w 200"/>
                <a:gd name="T101" fmla="*/ 39 h 85"/>
                <a:gd name="T102" fmla="*/ 64 w 200"/>
                <a:gd name="T103" fmla="*/ 46 h 85"/>
                <a:gd name="T104" fmla="*/ 54 w 200"/>
                <a:gd name="T105" fmla="*/ 45 h 85"/>
                <a:gd name="T106" fmla="*/ 42 w 200"/>
                <a:gd name="T107" fmla="*/ 42 h 85"/>
                <a:gd name="T108" fmla="*/ 35 w 200"/>
                <a:gd name="T109" fmla="*/ 40 h 85"/>
                <a:gd name="T110" fmla="*/ 46 w 200"/>
                <a:gd name="T111" fmla="*/ 49 h 85"/>
                <a:gd name="T112" fmla="*/ 42 w 200"/>
                <a:gd name="T113" fmla="*/ 53 h 85"/>
                <a:gd name="T114" fmla="*/ 31 w 200"/>
                <a:gd name="T115" fmla="*/ 52 h 85"/>
                <a:gd name="T116" fmla="*/ 18 w 200"/>
                <a:gd name="T117" fmla="*/ 48 h 85"/>
                <a:gd name="T118" fmla="*/ 9 w 200"/>
                <a:gd name="T119" fmla="*/ 46 h 85"/>
                <a:gd name="T120" fmla="*/ 14 w 200"/>
                <a:gd name="T121" fmla="*/ 53 h 85"/>
                <a:gd name="T122" fmla="*/ 28 w 200"/>
                <a:gd name="T123" fmla="*/ 63 h 85"/>
                <a:gd name="T124" fmla="*/ 29 w 200"/>
                <a:gd name="T125" fmla="*/ 7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 h="85">
                  <a:moveTo>
                    <a:pt x="29" y="71"/>
                  </a:moveTo>
                  <a:lnTo>
                    <a:pt x="28" y="71"/>
                  </a:lnTo>
                  <a:lnTo>
                    <a:pt x="27" y="70"/>
                  </a:lnTo>
                  <a:lnTo>
                    <a:pt x="26" y="69"/>
                  </a:lnTo>
                  <a:lnTo>
                    <a:pt x="24" y="68"/>
                  </a:lnTo>
                  <a:lnTo>
                    <a:pt x="23" y="67"/>
                  </a:lnTo>
                  <a:lnTo>
                    <a:pt x="22" y="67"/>
                  </a:lnTo>
                  <a:lnTo>
                    <a:pt x="21" y="66"/>
                  </a:lnTo>
                  <a:lnTo>
                    <a:pt x="20" y="65"/>
                  </a:lnTo>
                  <a:lnTo>
                    <a:pt x="18" y="64"/>
                  </a:lnTo>
                  <a:lnTo>
                    <a:pt x="17" y="63"/>
                  </a:lnTo>
                  <a:lnTo>
                    <a:pt x="16" y="63"/>
                  </a:lnTo>
                  <a:lnTo>
                    <a:pt x="15" y="62"/>
                  </a:lnTo>
                  <a:lnTo>
                    <a:pt x="13" y="61"/>
                  </a:lnTo>
                  <a:lnTo>
                    <a:pt x="12" y="59"/>
                  </a:lnTo>
                  <a:lnTo>
                    <a:pt x="11" y="58"/>
                  </a:lnTo>
                  <a:lnTo>
                    <a:pt x="10" y="57"/>
                  </a:lnTo>
                  <a:lnTo>
                    <a:pt x="8" y="55"/>
                  </a:lnTo>
                  <a:lnTo>
                    <a:pt x="7" y="54"/>
                  </a:lnTo>
                  <a:lnTo>
                    <a:pt x="6" y="53"/>
                  </a:lnTo>
                  <a:lnTo>
                    <a:pt x="5" y="51"/>
                  </a:lnTo>
                  <a:lnTo>
                    <a:pt x="4" y="50"/>
                  </a:lnTo>
                  <a:lnTo>
                    <a:pt x="3" y="48"/>
                  </a:lnTo>
                  <a:lnTo>
                    <a:pt x="2" y="47"/>
                  </a:lnTo>
                  <a:lnTo>
                    <a:pt x="2" y="46"/>
                  </a:lnTo>
                  <a:lnTo>
                    <a:pt x="1" y="44"/>
                  </a:lnTo>
                  <a:lnTo>
                    <a:pt x="0" y="42"/>
                  </a:lnTo>
                  <a:lnTo>
                    <a:pt x="0" y="41"/>
                  </a:lnTo>
                  <a:lnTo>
                    <a:pt x="0" y="39"/>
                  </a:lnTo>
                  <a:lnTo>
                    <a:pt x="0" y="39"/>
                  </a:lnTo>
                  <a:lnTo>
                    <a:pt x="1" y="37"/>
                  </a:lnTo>
                  <a:lnTo>
                    <a:pt x="3" y="36"/>
                  </a:lnTo>
                  <a:lnTo>
                    <a:pt x="4" y="36"/>
                  </a:lnTo>
                  <a:lnTo>
                    <a:pt x="5" y="36"/>
                  </a:lnTo>
                  <a:lnTo>
                    <a:pt x="6" y="37"/>
                  </a:lnTo>
                  <a:lnTo>
                    <a:pt x="7" y="38"/>
                  </a:lnTo>
                  <a:lnTo>
                    <a:pt x="9" y="39"/>
                  </a:lnTo>
                  <a:lnTo>
                    <a:pt x="9" y="39"/>
                  </a:lnTo>
                  <a:lnTo>
                    <a:pt x="10" y="39"/>
                  </a:lnTo>
                  <a:lnTo>
                    <a:pt x="11" y="40"/>
                  </a:lnTo>
                  <a:lnTo>
                    <a:pt x="12" y="40"/>
                  </a:lnTo>
                  <a:lnTo>
                    <a:pt x="13" y="41"/>
                  </a:lnTo>
                  <a:lnTo>
                    <a:pt x="14" y="42"/>
                  </a:lnTo>
                  <a:lnTo>
                    <a:pt x="15" y="42"/>
                  </a:lnTo>
                  <a:lnTo>
                    <a:pt x="16" y="43"/>
                  </a:lnTo>
                  <a:lnTo>
                    <a:pt x="18" y="43"/>
                  </a:lnTo>
                  <a:lnTo>
                    <a:pt x="19" y="44"/>
                  </a:lnTo>
                  <a:lnTo>
                    <a:pt x="20" y="44"/>
                  </a:lnTo>
                  <a:lnTo>
                    <a:pt x="21" y="45"/>
                  </a:lnTo>
                  <a:lnTo>
                    <a:pt x="22" y="45"/>
                  </a:lnTo>
                  <a:lnTo>
                    <a:pt x="23" y="46"/>
                  </a:lnTo>
                  <a:lnTo>
                    <a:pt x="25" y="46"/>
                  </a:lnTo>
                  <a:lnTo>
                    <a:pt x="26" y="47"/>
                  </a:lnTo>
                  <a:lnTo>
                    <a:pt x="28" y="47"/>
                  </a:lnTo>
                  <a:lnTo>
                    <a:pt x="29" y="47"/>
                  </a:lnTo>
                  <a:lnTo>
                    <a:pt x="30" y="48"/>
                  </a:lnTo>
                  <a:lnTo>
                    <a:pt x="32" y="48"/>
                  </a:lnTo>
                  <a:lnTo>
                    <a:pt x="33" y="48"/>
                  </a:lnTo>
                  <a:lnTo>
                    <a:pt x="34" y="48"/>
                  </a:lnTo>
                  <a:lnTo>
                    <a:pt x="36" y="48"/>
                  </a:lnTo>
                  <a:lnTo>
                    <a:pt x="37" y="48"/>
                  </a:lnTo>
                  <a:lnTo>
                    <a:pt x="36" y="48"/>
                  </a:lnTo>
                  <a:lnTo>
                    <a:pt x="35" y="47"/>
                  </a:lnTo>
                  <a:lnTo>
                    <a:pt x="34" y="46"/>
                  </a:lnTo>
                  <a:lnTo>
                    <a:pt x="33" y="45"/>
                  </a:lnTo>
                  <a:lnTo>
                    <a:pt x="32" y="44"/>
                  </a:lnTo>
                  <a:lnTo>
                    <a:pt x="31" y="43"/>
                  </a:lnTo>
                  <a:lnTo>
                    <a:pt x="30" y="42"/>
                  </a:lnTo>
                  <a:lnTo>
                    <a:pt x="29" y="41"/>
                  </a:lnTo>
                  <a:lnTo>
                    <a:pt x="28" y="40"/>
                  </a:lnTo>
                  <a:lnTo>
                    <a:pt x="28" y="39"/>
                  </a:lnTo>
                  <a:lnTo>
                    <a:pt x="27" y="38"/>
                  </a:lnTo>
                  <a:lnTo>
                    <a:pt x="27" y="37"/>
                  </a:lnTo>
                  <a:lnTo>
                    <a:pt x="27" y="36"/>
                  </a:lnTo>
                  <a:lnTo>
                    <a:pt x="27" y="35"/>
                  </a:lnTo>
                  <a:lnTo>
                    <a:pt x="28" y="35"/>
                  </a:lnTo>
                  <a:lnTo>
                    <a:pt x="29" y="35"/>
                  </a:lnTo>
                  <a:lnTo>
                    <a:pt x="30" y="34"/>
                  </a:lnTo>
                  <a:lnTo>
                    <a:pt x="31" y="35"/>
                  </a:lnTo>
                  <a:lnTo>
                    <a:pt x="32" y="35"/>
                  </a:lnTo>
                  <a:lnTo>
                    <a:pt x="33" y="35"/>
                  </a:lnTo>
                  <a:lnTo>
                    <a:pt x="34" y="35"/>
                  </a:lnTo>
                  <a:lnTo>
                    <a:pt x="35" y="35"/>
                  </a:lnTo>
                  <a:lnTo>
                    <a:pt x="37" y="36"/>
                  </a:lnTo>
                  <a:lnTo>
                    <a:pt x="38" y="36"/>
                  </a:lnTo>
                  <a:lnTo>
                    <a:pt x="39" y="36"/>
                  </a:lnTo>
                  <a:lnTo>
                    <a:pt x="41" y="37"/>
                  </a:lnTo>
                  <a:lnTo>
                    <a:pt x="41" y="37"/>
                  </a:lnTo>
                  <a:lnTo>
                    <a:pt x="43" y="38"/>
                  </a:lnTo>
                  <a:lnTo>
                    <a:pt x="44" y="38"/>
                  </a:lnTo>
                  <a:lnTo>
                    <a:pt x="45" y="38"/>
                  </a:lnTo>
                  <a:lnTo>
                    <a:pt x="47" y="39"/>
                  </a:lnTo>
                  <a:lnTo>
                    <a:pt x="48" y="39"/>
                  </a:lnTo>
                  <a:lnTo>
                    <a:pt x="50" y="39"/>
                  </a:lnTo>
                  <a:lnTo>
                    <a:pt x="51" y="40"/>
                  </a:lnTo>
                  <a:lnTo>
                    <a:pt x="52" y="40"/>
                  </a:lnTo>
                  <a:lnTo>
                    <a:pt x="53" y="40"/>
                  </a:lnTo>
                  <a:lnTo>
                    <a:pt x="54" y="40"/>
                  </a:lnTo>
                  <a:lnTo>
                    <a:pt x="56" y="41"/>
                  </a:lnTo>
                  <a:lnTo>
                    <a:pt x="57" y="41"/>
                  </a:lnTo>
                  <a:lnTo>
                    <a:pt x="58" y="41"/>
                  </a:lnTo>
                  <a:lnTo>
                    <a:pt x="59" y="41"/>
                  </a:lnTo>
                  <a:lnTo>
                    <a:pt x="60" y="41"/>
                  </a:lnTo>
                  <a:lnTo>
                    <a:pt x="61" y="41"/>
                  </a:lnTo>
                  <a:lnTo>
                    <a:pt x="62" y="41"/>
                  </a:lnTo>
                  <a:lnTo>
                    <a:pt x="63" y="40"/>
                  </a:lnTo>
                  <a:lnTo>
                    <a:pt x="64" y="40"/>
                  </a:lnTo>
                  <a:lnTo>
                    <a:pt x="65" y="40"/>
                  </a:lnTo>
                  <a:lnTo>
                    <a:pt x="66" y="39"/>
                  </a:lnTo>
                  <a:lnTo>
                    <a:pt x="68" y="39"/>
                  </a:lnTo>
                  <a:lnTo>
                    <a:pt x="69" y="38"/>
                  </a:lnTo>
                  <a:lnTo>
                    <a:pt x="69" y="38"/>
                  </a:lnTo>
                  <a:lnTo>
                    <a:pt x="70" y="37"/>
                  </a:lnTo>
                  <a:lnTo>
                    <a:pt x="71" y="36"/>
                  </a:lnTo>
                  <a:lnTo>
                    <a:pt x="73" y="35"/>
                  </a:lnTo>
                  <a:lnTo>
                    <a:pt x="74" y="34"/>
                  </a:lnTo>
                  <a:lnTo>
                    <a:pt x="75" y="34"/>
                  </a:lnTo>
                  <a:lnTo>
                    <a:pt x="76" y="33"/>
                  </a:lnTo>
                  <a:lnTo>
                    <a:pt x="77" y="32"/>
                  </a:lnTo>
                  <a:lnTo>
                    <a:pt x="78" y="31"/>
                  </a:lnTo>
                  <a:lnTo>
                    <a:pt x="79" y="31"/>
                  </a:lnTo>
                  <a:lnTo>
                    <a:pt x="80" y="30"/>
                  </a:lnTo>
                  <a:lnTo>
                    <a:pt x="81" y="29"/>
                  </a:lnTo>
                  <a:lnTo>
                    <a:pt x="82" y="28"/>
                  </a:lnTo>
                  <a:lnTo>
                    <a:pt x="83" y="27"/>
                  </a:lnTo>
                  <a:lnTo>
                    <a:pt x="84" y="26"/>
                  </a:lnTo>
                  <a:lnTo>
                    <a:pt x="86" y="26"/>
                  </a:lnTo>
                  <a:lnTo>
                    <a:pt x="87" y="25"/>
                  </a:lnTo>
                  <a:lnTo>
                    <a:pt x="88" y="24"/>
                  </a:lnTo>
                  <a:lnTo>
                    <a:pt x="88" y="23"/>
                  </a:lnTo>
                  <a:lnTo>
                    <a:pt x="90" y="22"/>
                  </a:lnTo>
                  <a:lnTo>
                    <a:pt x="91" y="22"/>
                  </a:lnTo>
                  <a:lnTo>
                    <a:pt x="92" y="21"/>
                  </a:lnTo>
                  <a:lnTo>
                    <a:pt x="93" y="21"/>
                  </a:lnTo>
                  <a:lnTo>
                    <a:pt x="95" y="21"/>
                  </a:lnTo>
                  <a:lnTo>
                    <a:pt x="96" y="20"/>
                  </a:lnTo>
                  <a:lnTo>
                    <a:pt x="97" y="20"/>
                  </a:lnTo>
                  <a:lnTo>
                    <a:pt x="98" y="20"/>
                  </a:lnTo>
                  <a:lnTo>
                    <a:pt x="99" y="20"/>
                  </a:lnTo>
                  <a:lnTo>
                    <a:pt x="101" y="20"/>
                  </a:lnTo>
                  <a:lnTo>
                    <a:pt x="102" y="21"/>
                  </a:lnTo>
                  <a:lnTo>
                    <a:pt x="104" y="21"/>
                  </a:lnTo>
                  <a:lnTo>
                    <a:pt x="106" y="22"/>
                  </a:lnTo>
                  <a:lnTo>
                    <a:pt x="107" y="22"/>
                  </a:lnTo>
                  <a:lnTo>
                    <a:pt x="109" y="22"/>
                  </a:lnTo>
                  <a:lnTo>
                    <a:pt x="111" y="23"/>
                  </a:lnTo>
                  <a:lnTo>
                    <a:pt x="112" y="24"/>
                  </a:lnTo>
                  <a:lnTo>
                    <a:pt x="114" y="24"/>
                  </a:lnTo>
                  <a:lnTo>
                    <a:pt x="116" y="25"/>
                  </a:lnTo>
                  <a:lnTo>
                    <a:pt x="117" y="26"/>
                  </a:lnTo>
                  <a:lnTo>
                    <a:pt x="119" y="27"/>
                  </a:lnTo>
                  <a:lnTo>
                    <a:pt x="121" y="28"/>
                  </a:lnTo>
                  <a:lnTo>
                    <a:pt x="122" y="29"/>
                  </a:lnTo>
                  <a:lnTo>
                    <a:pt x="124" y="29"/>
                  </a:lnTo>
                  <a:lnTo>
                    <a:pt x="126" y="30"/>
                  </a:lnTo>
                  <a:lnTo>
                    <a:pt x="126" y="31"/>
                  </a:lnTo>
                  <a:lnTo>
                    <a:pt x="128" y="32"/>
                  </a:lnTo>
                  <a:lnTo>
                    <a:pt x="129" y="32"/>
                  </a:lnTo>
                  <a:lnTo>
                    <a:pt x="130" y="33"/>
                  </a:lnTo>
                  <a:lnTo>
                    <a:pt x="131" y="33"/>
                  </a:lnTo>
                  <a:lnTo>
                    <a:pt x="132" y="34"/>
                  </a:lnTo>
                  <a:lnTo>
                    <a:pt x="133" y="34"/>
                  </a:lnTo>
                  <a:lnTo>
                    <a:pt x="134" y="35"/>
                  </a:lnTo>
                  <a:lnTo>
                    <a:pt x="135" y="35"/>
                  </a:lnTo>
                  <a:lnTo>
                    <a:pt x="135" y="36"/>
                  </a:lnTo>
                  <a:lnTo>
                    <a:pt x="135" y="35"/>
                  </a:lnTo>
                  <a:lnTo>
                    <a:pt x="135" y="34"/>
                  </a:lnTo>
                  <a:lnTo>
                    <a:pt x="135" y="33"/>
                  </a:lnTo>
                  <a:lnTo>
                    <a:pt x="135" y="32"/>
                  </a:lnTo>
                  <a:lnTo>
                    <a:pt x="136" y="31"/>
                  </a:lnTo>
                  <a:lnTo>
                    <a:pt x="137" y="30"/>
                  </a:lnTo>
                  <a:lnTo>
                    <a:pt x="137" y="28"/>
                  </a:lnTo>
                  <a:lnTo>
                    <a:pt x="138" y="27"/>
                  </a:lnTo>
                  <a:lnTo>
                    <a:pt x="140" y="25"/>
                  </a:lnTo>
                  <a:lnTo>
                    <a:pt x="142" y="24"/>
                  </a:lnTo>
                  <a:lnTo>
                    <a:pt x="142" y="23"/>
                  </a:lnTo>
                  <a:lnTo>
                    <a:pt x="144" y="22"/>
                  </a:lnTo>
                  <a:lnTo>
                    <a:pt x="144" y="22"/>
                  </a:lnTo>
                  <a:lnTo>
                    <a:pt x="146" y="21"/>
                  </a:lnTo>
                  <a:lnTo>
                    <a:pt x="147" y="21"/>
                  </a:lnTo>
                  <a:lnTo>
                    <a:pt x="148" y="20"/>
                  </a:lnTo>
                  <a:lnTo>
                    <a:pt x="150" y="20"/>
                  </a:lnTo>
                  <a:lnTo>
                    <a:pt x="152" y="20"/>
                  </a:lnTo>
                  <a:lnTo>
                    <a:pt x="153" y="19"/>
                  </a:lnTo>
                  <a:lnTo>
                    <a:pt x="154" y="19"/>
                  </a:lnTo>
                  <a:lnTo>
                    <a:pt x="156" y="18"/>
                  </a:lnTo>
                  <a:lnTo>
                    <a:pt x="158" y="18"/>
                  </a:lnTo>
                  <a:lnTo>
                    <a:pt x="159" y="18"/>
                  </a:lnTo>
                  <a:lnTo>
                    <a:pt x="161" y="18"/>
                  </a:lnTo>
                  <a:lnTo>
                    <a:pt x="162" y="18"/>
                  </a:lnTo>
                  <a:lnTo>
                    <a:pt x="164" y="18"/>
                  </a:lnTo>
                  <a:lnTo>
                    <a:pt x="165" y="17"/>
                  </a:lnTo>
                  <a:lnTo>
                    <a:pt x="166" y="17"/>
                  </a:lnTo>
                  <a:lnTo>
                    <a:pt x="168" y="17"/>
                  </a:lnTo>
                  <a:lnTo>
                    <a:pt x="170" y="17"/>
                  </a:lnTo>
                  <a:lnTo>
                    <a:pt x="171" y="17"/>
                  </a:lnTo>
                  <a:lnTo>
                    <a:pt x="172" y="17"/>
                  </a:lnTo>
                  <a:lnTo>
                    <a:pt x="173" y="17"/>
                  </a:lnTo>
                  <a:lnTo>
                    <a:pt x="174" y="18"/>
                  </a:lnTo>
                  <a:lnTo>
                    <a:pt x="175" y="18"/>
                  </a:lnTo>
                  <a:lnTo>
                    <a:pt x="176" y="18"/>
                  </a:lnTo>
                  <a:lnTo>
                    <a:pt x="178" y="18"/>
                  </a:lnTo>
                  <a:lnTo>
                    <a:pt x="179" y="18"/>
                  </a:lnTo>
                  <a:lnTo>
                    <a:pt x="180" y="18"/>
                  </a:lnTo>
                  <a:lnTo>
                    <a:pt x="182" y="18"/>
                  </a:lnTo>
                  <a:lnTo>
                    <a:pt x="183" y="18"/>
                  </a:lnTo>
                  <a:lnTo>
                    <a:pt x="184" y="18"/>
                  </a:lnTo>
                  <a:lnTo>
                    <a:pt x="184" y="18"/>
                  </a:lnTo>
                  <a:lnTo>
                    <a:pt x="184" y="19"/>
                  </a:lnTo>
                  <a:lnTo>
                    <a:pt x="184" y="18"/>
                  </a:lnTo>
                  <a:lnTo>
                    <a:pt x="183" y="18"/>
                  </a:lnTo>
                  <a:lnTo>
                    <a:pt x="182" y="17"/>
                  </a:lnTo>
                  <a:lnTo>
                    <a:pt x="181" y="16"/>
                  </a:lnTo>
                  <a:lnTo>
                    <a:pt x="179" y="16"/>
                  </a:lnTo>
                  <a:lnTo>
                    <a:pt x="179" y="15"/>
                  </a:lnTo>
                  <a:lnTo>
                    <a:pt x="177" y="14"/>
                  </a:lnTo>
                  <a:lnTo>
                    <a:pt x="176" y="13"/>
                  </a:lnTo>
                  <a:lnTo>
                    <a:pt x="175" y="12"/>
                  </a:lnTo>
                  <a:lnTo>
                    <a:pt x="174" y="12"/>
                  </a:lnTo>
                  <a:lnTo>
                    <a:pt x="173" y="11"/>
                  </a:lnTo>
                  <a:lnTo>
                    <a:pt x="172" y="10"/>
                  </a:lnTo>
                  <a:lnTo>
                    <a:pt x="171" y="9"/>
                  </a:lnTo>
                  <a:lnTo>
                    <a:pt x="170" y="8"/>
                  </a:lnTo>
                  <a:lnTo>
                    <a:pt x="169" y="7"/>
                  </a:lnTo>
                  <a:lnTo>
                    <a:pt x="167" y="6"/>
                  </a:lnTo>
                  <a:lnTo>
                    <a:pt x="165" y="5"/>
                  </a:lnTo>
                  <a:lnTo>
                    <a:pt x="164" y="3"/>
                  </a:lnTo>
                  <a:lnTo>
                    <a:pt x="163" y="2"/>
                  </a:lnTo>
                  <a:lnTo>
                    <a:pt x="162" y="1"/>
                  </a:lnTo>
                  <a:lnTo>
                    <a:pt x="161" y="1"/>
                  </a:lnTo>
                  <a:lnTo>
                    <a:pt x="162" y="0"/>
                  </a:lnTo>
                  <a:lnTo>
                    <a:pt x="163" y="0"/>
                  </a:lnTo>
                  <a:lnTo>
                    <a:pt x="164" y="1"/>
                  </a:lnTo>
                  <a:lnTo>
                    <a:pt x="165" y="1"/>
                  </a:lnTo>
                  <a:lnTo>
                    <a:pt x="166" y="1"/>
                  </a:lnTo>
                  <a:lnTo>
                    <a:pt x="167" y="2"/>
                  </a:lnTo>
                  <a:lnTo>
                    <a:pt x="169" y="2"/>
                  </a:lnTo>
                  <a:lnTo>
                    <a:pt x="170" y="3"/>
                  </a:lnTo>
                  <a:lnTo>
                    <a:pt x="172" y="4"/>
                  </a:lnTo>
                  <a:lnTo>
                    <a:pt x="173" y="5"/>
                  </a:lnTo>
                  <a:lnTo>
                    <a:pt x="175" y="6"/>
                  </a:lnTo>
                  <a:lnTo>
                    <a:pt x="176" y="7"/>
                  </a:lnTo>
                  <a:lnTo>
                    <a:pt x="178" y="8"/>
                  </a:lnTo>
                  <a:lnTo>
                    <a:pt x="180" y="9"/>
                  </a:lnTo>
                  <a:lnTo>
                    <a:pt x="182" y="10"/>
                  </a:lnTo>
                  <a:lnTo>
                    <a:pt x="183" y="11"/>
                  </a:lnTo>
                  <a:lnTo>
                    <a:pt x="184" y="12"/>
                  </a:lnTo>
                  <a:lnTo>
                    <a:pt x="186" y="13"/>
                  </a:lnTo>
                  <a:lnTo>
                    <a:pt x="188" y="14"/>
                  </a:lnTo>
                  <a:lnTo>
                    <a:pt x="189" y="15"/>
                  </a:lnTo>
                  <a:lnTo>
                    <a:pt x="191" y="17"/>
                  </a:lnTo>
                  <a:lnTo>
                    <a:pt x="192" y="17"/>
                  </a:lnTo>
                  <a:lnTo>
                    <a:pt x="193" y="18"/>
                  </a:lnTo>
                  <a:lnTo>
                    <a:pt x="195" y="19"/>
                  </a:lnTo>
                  <a:lnTo>
                    <a:pt x="196" y="20"/>
                  </a:lnTo>
                  <a:lnTo>
                    <a:pt x="197" y="21"/>
                  </a:lnTo>
                  <a:lnTo>
                    <a:pt x="198" y="22"/>
                  </a:lnTo>
                  <a:lnTo>
                    <a:pt x="199" y="24"/>
                  </a:lnTo>
                  <a:lnTo>
                    <a:pt x="200" y="25"/>
                  </a:lnTo>
                  <a:lnTo>
                    <a:pt x="200" y="26"/>
                  </a:lnTo>
                  <a:lnTo>
                    <a:pt x="200" y="27"/>
                  </a:lnTo>
                  <a:lnTo>
                    <a:pt x="200" y="28"/>
                  </a:lnTo>
                  <a:lnTo>
                    <a:pt x="200" y="30"/>
                  </a:lnTo>
                  <a:lnTo>
                    <a:pt x="200" y="30"/>
                  </a:lnTo>
                  <a:lnTo>
                    <a:pt x="200" y="32"/>
                  </a:lnTo>
                  <a:lnTo>
                    <a:pt x="199" y="32"/>
                  </a:lnTo>
                  <a:lnTo>
                    <a:pt x="199" y="33"/>
                  </a:lnTo>
                  <a:lnTo>
                    <a:pt x="197" y="35"/>
                  </a:lnTo>
                  <a:lnTo>
                    <a:pt x="196" y="36"/>
                  </a:lnTo>
                  <a:lnTo>
                    <a:pt x="195" y="36"/>
                  </a:lnTo>
                  <a:lnTo>
                    <a:pt x="195" y="36"/>
                  </a:lnTo>
                  <a:lnTo>
                    <a:pt x="195" y="35"/>
                  </a:lnTo>
                  <a:lnTo>
                    <a:pt x="195" y="33"/>
                  </a:lnTo>
                  <a:lnTo>
                    <a:pt x="195" y="32"/>
                  </a:lnTo>
                  <a:lnTo>
                    <a:pt x="195" y="31"/>
                  </a:lnTo>
                  <a:lnTo>
                    <a:pt x="194" y="29"/>
                  </a:lnTo>
                  <a:lnTo>
                    <a:pt x="194" y="28"/>
                  </a:lnTo>
                  <a:lnTo>
                    <a:pt x="193" y="27"/>
                  </a:lnTo>
                  <a:lnTo>
                    <a:pt x="193" y="26"/>
                  </a:lnTo>
                  <a:lnTo>
                    <a:pt x="192" y="25"/>
                  </a:lnTo>
                  <a:lnTo>
                    <a:pt x="191" y="25"/>
                  </a:lnTo>
                  <a:lnTo>
                    <a:pt x="190" y="24"/>
                  </a:lnTo>
                  <a:lnTo>
                    <a:pt x="188" y="23"/>
                  </a:lnTo>
                  <a:lnTo>
                    <a:pt x="187" y="22"/>
                  </a:lnTo>
                  <a:lnTo>
                    <a:pt x="186" y="22"/>
                  </a:lnTo>
                  <a:lnTo>
                    <a:pt x="185" y="22"/>
                  </a:lnTo>
                  <a:lnTo>
                    <a:pt x="185" y="22"/>
                  </a:lnTo>
                  <a:lnTo>
                    <a:pt x="185" y="22"/>
                  </a:lnTo>
                  <a:lnTo>
                    <a:pt x="184" y="24"/>
                  </a:lnTo>
                  <a:lnTo>
                    <a:pt x="183" y="25"/>
                  </a:lnTo>
                  <a:lnTo>
                    <a:pt x="182" y="26"/>
                  </a:lnTo>
                  <a:lnTo>
                    <a:pt x="181" y="26"/>
                  </a:lnTo>
                  <a:lnTo>
                    <a:pt x="180" y="26"/>
                  </a:lnTo>
                  <a:lnTo>
                    <a:pt x="179" y="26"/>
                  </a:lnTo>
                  <a:lnTo>
                    <a:pt x="178" y="26"/>
                  </a:lnTo>
                  <a:lnTo>
                    <a:pt x="176" y="26"/>
                  </a:lnTo>
                  <a:lnTo>
                    <a:pt x="175" y="25"/>
                  </a:lnTo>
                  <a:lnTo>
                    <a:pt x="173" y="25"/>
                  </a:lnTo>
                  <a:lnTo>
                    <a:pt x="172" y="25"/>
                  </a:lnTo>
                  <a:lnTo>
                    <a:pt x="170" y="25"/>
                  </a:lnTo>
                  <a:lnTo>
                    <a:pt x="169" y="24"/>
                  </a:lnTo>
                  <a:lnTo>
                    <a:pt x="167" y="24"/>
                  </a:lnTo>
                  <a:lnTo>
                    <a:pt x="165" y="24"/>
                  </a:lnTo>
                  <a:lnTo>
                    <a:pt x="163" y="24"/>
                  </a:lnTo>
                  <a:lnTo>
                    <a:pt x="162" y="23"/>
                  </a:lnTo>
                  <a:lnTo>
                    <a:pt x="160" y="23"/>
                  </a:lnTo>
                  <a:lnTo>
                    <a:pt x="158" y="24"/>
                  </a:lnTo>
                  <a:lnTo>
                    <a:pt x="156" y="24"/>
                  </a:lnTo>
                  <a:lnTo>
                    <a:pt x="154" y="24"/>
                  </a:lnTo>
                  <a:lnTo>
                    <a:pt x="153" y="25"/>
                  </a:lnTo>
                  <a:lnTo>
                    <a:pt x="152" y="25"/>
                  </a:lnTo>
                  <a:lnTo>
                    <a:pt x="150" y="26"/>
                  </a:lnTo>
                  <a:lnTo>
                    <a:pt x="148" y="27"/>
                  </a:lnTo>
                  <a:lnTo>
                    <a:pt x="147" y="28"/>
                  </a:lnTo>
                  <a:lnTo>
                    <a:pt x="146" y="29"/>
                  </a:lnTo>
                  <a:lnTo>
                    <a:pt x="144" y="30"/>
                  </a:lnTo>
                  <a:lnTo>
                    <a:pt x="144" y="31"/>
                  </a:lnTo>
                  <a:lnTo>
                    <a:pt x="143" y="32"/>
                  </a:lnTo>
                  <a:lnTo>
                    <a:pt x="142" y="33"/>
                  </a:lnTo>
                  <a:lnTo>
                    <a:pt x="141" y="34"/>
                  </a:lnTo>
                  <a:lnTo>
                    <a:pt x="140" y="35"/>
                  </a:lnTo>
                  <a:lnTo>
                    <a:pt x="140" y="36"/>
                  </a:lnTo>
                  <a:lnTo>
                    <a:pt x="140" y="37"/>
                  </a:lnTo>
                  <a:lnTo>
                    <a:pt x="139" y="39"/>
                  </a:lnTo>
                  <a:lnTo>
                    <a:pt x="139" y="39"/>
                  </a:lnTo>
                  <a:lnTo>
                    <a:pt x="139" y="39"/>
                  </a:lnTo>
                  <a:lnTo>
                    <a:pt x="140" y="41"/>
                  </a:lnTo>
                  <a:lnTo>
                    <a:pt x="140" y="41"/>
                  </a:lnTo>
                  <a:lnTo>
                    <a:pt x="141" y="42"/>
                  </a:lnTo>
                  <a:lnTo>
                    <a:pt x="141" y="44"/>
                  </a:lnTo>
                  <a:lnTo>
                    <a:pt x="141" y="45"/>
                  </a:lnTo>
                  <a:lnTo>
                    <a:pt x="142" y="46"/>
                  </a:lnTo>
                  <a:lnTo>
                    <a:pt x="142" y="48"/>
                  </a:lnTo>
                  <a:lnTo>
                    <a:pt x="142" y="49"/>
                  </a:lnTo>
                  <a:lnTo>
                    <a:pt x="142" y="51"/>
                  </a:lnTo>
                  <a:lnTo>
                    <a:pt x="141" y="53"/>
                  </a:lnTo>
                  <a:lnTo>
                    <a:pt x="140" y="55"/>
                  </a:lnTo>
                  <a:lnTo>
                    <a:pt x="140" y="56"/>
                  </a:lnTo>
                  <a:lnTo>
                    <a:pt x="140" y="57"/>
                  </a:lnTo>
                  <a:lnTo>
                    <a:pt x="139" y="58"/>
                  </a:lnTo>
                  <a:lnTo>
                    <a:pt x="139" y="59"/>
                  </a:lnTo>
                  <a:lnTo>
                    <a:pt x="137" y="61"/>
                  </a:lnTo>
                  <a:lnTo>
                    <a:pt x="135" y="63"/>
                  </a:lnTo>
                  <a:lnTo>
                    <a:pt x="134" y="64"/>
                  </a:lnTo>
                  <a:lnTo>
                    <a:pt x="133" y="66"/>
                  </a:lnTo>
                  <a:lnTo>
                    <a:pt x="131" y="67"/>
                  </a:lnTo>
                  <a:lnTo>
                    <a:pt x="129" y="68"/>
                  </a:lnTo>
                  <a:lnTo>
                    <a:pt x="128" y="69"/>
                  </a:lnTo>
                  <a:lnTo>
                    <a:pt x="126" y="71"/>
                  </a:lnTo>
                  <a:lnTo>
                    <a:pt x="125" y="71"/>
                  </a:lnTo>
                  <a:lnTo>
                    <a:pt x="124" y="72"/>
                  </a:lnTo>
                  <a:lnTo>
                    <a:pt x="123" y="72"/>
                  </a:lnTo>
                  <a:lnTo>
                    <a:pt x="122" y="73"/>
                  </a:lnTo>
                  <a:lnTo>
                    <a:pt x="120" y="73"/>
                  </a:lnTo>
                  <a:lnTo>
                    <a:pt x="120" y="74"/>
                  </a:lnTo>
                  <a:lnTo>
                    <a:pt x="119" y="74"/>
                  </a:lnTo>
                  <a:lnTo>
                    <a:pt x="118" y="75"/>
                  </a:lnTo>
                  <a:lnTo>
                    <a:pt x="118" y="76"/>
                  </a:lnTo>
                  <a:lnTo>
                    <a:pt x="117" y="77"/>
                  </a:lnTo>
                  <a:lnTo>
                    <a:pt x="116" y="79"/>
                  </a:lnTo>
                  <a:lnTo>
                    <a:pt x="116" y="79"/>
                  </a:lnTo>
                  <a:lnTo>
                    <a:pt x="115" y="80"/>
                  </a:lnTo>
                  <a:lnTo>
                    <a:pt x="113" y="81"/>
                  </a:lnTo>
                  <a:lnTo>
                    <a:pt x="112" y="82"/>
                  </a:lnTo>
                  <a:lnTo>
                    <a:pt x="111" y="83"/>
                  </a:lnTo>
                  <a:lnTo>
                    <a:pt x="110" y="84"/>
                  </a:lnTo>
                  <a:lnTo>
                    <a:pt x="109" y="85"/>
                  </a:lnTo>
                  <a:lnTo>
                    <a:pt x="107" y="85"/>
                  </a:lnTo>
                  <a:lnTo>
                    <a:pt x="107" y="85"/>
                  </a:lnTo>
                  <a:lnTo>
                    <a:pt x="105" y="85"/>
                  </a:lnTo>
                  <a:lnTo>
                    <a:pt x="105" y="84"/>
                  </a:lnTo>
                  <a:lnTo>
                    <a:pt x="104" y="84"/>
                  </a:lnTo>
                  <a:lnTo>
                    <a:pt x="104" y="83"/>
                  </a:lnTo>
                  <a:lnTo>
                    <a:pt x="104" y="82"/>
                  </a:lnTo>
                  <a:lnTo>
                    <a:pt x="105" y="80"/>
                  </a:lnTo>
                  <a:lnTo>
                    <a:pt x="106" y="79"/>
                  </a:lnTo>
                  <a:lnTo>
                    <a:pt x="107" y="77"/>
                  </a:lnTo>
                  <a:lnTo>
                    <a:pt x="108" y="75"/>
                  </a:lnTo>
                  <a:lnTo>
                    <a:pt x="109" y="75"/>
                  </a:lnTo>
                  <a:lnTo>
                    <a:pt x="110" y="74"/>
                  </a:lnTo>
                  <a:lnTo>
                    <a:pt x="111" y="73"/>
                  </a:lnTo>
                  <a:lnTo>
                    <a:pt x="112" y="72"/>
                  </a:lnTo>
                  <a:lnTo>
                    <a:pt x="114" y="71"/>
                  </a:lnTo>
                  <a:lnTo>
                    <a:pt x="115" y="71"/>
                  </a:lnTo>
                  <a:lnTo>
                    <a:pt x="116" y="70"/>
                  </a:lnTo>
                  <a:lnTo>
                    <a:pt x="116" y="70"/>
                  </a:lnTo>
                  <a:lnTo>
                    <a:pt x="118" y="69"/>
                  </a:lnTo>
                  <a:lnTo>
                    <a:pt x="119" y="69"/>
                  </a:lnTo>
                  <a:lnTo>
                    <a:pt x="120" y="68"/>
                  </a:lnTo>
                  <a:lnTo>
                    <a:pt x="121" y="68"/>
                  </a:lnTo>
                  <a:lnTo>
                    <a:pt x="122" y="67"/>
                  </a:lnTo>
                  <a:lnTo>
                    <a:pt x="123" y="66"/>
                  </a:lnTo>
                  <a:lnTo>
                    <a:pt x="124" y="66"/>
                  </a:lnTo>
                  <a:lnTo>
                    <a:pt x="126" y="65"/>
                  </a:lnTo>
                  <a:lnTo>
                    <a:pt x="126" y="64"/>
                  </a:lnTo>
                  <a:lnTo>
                    <a:pt x="128" y="63"/>
                  </a:lnTo>
                  <a:lnTo>
                    <a:pt x="130" y="62"/>
                  </a:lnTo>
                  <a:lnTo>
                    <a:pt x="132" y="60"/>
                  </a:lnTo>
                  <a:lnTo>
                    <a:pt x="133" y="59"/>
                  </a:lnTo>
                  <a:lnTo>
                    <a:pt x="134" y="57"/>
                  </a:lnTo>
                  <a:lnTo>
                    <a:pt x="134" y="56"/>
                  </a:lnTo>
                  <a:lnTo>
                    <a:pt x="134" y="54"/>
                  </a:lnTo>
                  <a:lnTo>
                    <a:pt x="135" y="52"/>
                  </a:lnTo>
                  <a:lnTo>
                    <a:pt x="135" y="51"/>
                  </a:lnTo>
                  <a:lnTo>
                    <a:pt x="135" y="49"/>
                  </a:lnTo>
                  <a:lnTo>
                    <a:pt x="134" y="48"/>
                  </a:lnTo>
                  <a:lnTo>
                    <a:pt x="134" y="47"/>
                  </a:lnTo>
                  <a:lnTo>
                    <a:pt x="134" y="46"/>
                  </a:lnTo>
                  <a:lnTo>
                    <a:pt x="134" y="46"/>
                  </a:lnTo>
                  <a:lnTo>
                    <a:pt x="133" y="44"/>
                  </a:lnTo>
                  <a:lnTo>
                    <a:pt x="133" y="43"/>
                  </a:lnTo>
                  <a:lnTo>
                    <a:pt x="132" y="42"/>
                  </a:lnTo>
                  <a:lnTo>
                    <a:pt x="132" y="42"/>
                  </a:lnTo>
                  <a:lnTo>
                    <a:pt x="131" y="41"/>
                  </a:lnTo>
                  <a:lnTo>
                    <a:pt x="130" y="40"/>
                  </a:lnTo>
                  <a:lnTo>
                    <a:pt x="128" y="39"/>
                  </a:lnTo>
                  <a:lnTo>
                    <a:pt x="127" y="38"/>
                  </a:lnTo>
                  <a:lnTo>
                    <a:pt x="126" y="38"/>
                  </a:lnTo>
                  <a:lnTo>
                    <a:pt x="125" y="37"/>
                  </a:lnTo>
                  <a:lnTo>
                    <a:pt x="124" y="36"/>
                  </a:lnTo>
                  <a:lnTo>
                    <a:pt x="123" y="35"/>
                  </a:lnTo>
                  <a:lnTo>
                    <a:pt x="122" y="35"/>
                  </a:lnTo>
                  <a:lnTo>
                    <a:pt x="120" y="34"/>
                  </a:lnTo>
                  <a:lnTo>
                    <a:pt x="119" y="33"/>
                  </a:lnTo>
                  <a:lnTo>
                    <a:pt x="117" y="32"/>
                  </a:lnTo>
                  <a:lnTo>
                    <a:pt x="116" y="32"/>
                  </a:lnTo>
                  <a:lnTo>
                    <a:pt x="115" y="31"/>
                  </a:lnTo>
                  <a:lnTo>
                    <a:pt x="113" y="31"/>
                  </a:lnTo>
                  <a:lnTo>
                    <a:pt x="112" y="30"/>
                  </a:lnTo>
                  <a:lnTo>
                    <a:pt x="110" y="29"/>
                  </a:lnTo>
                  <a:lnTo>
                    <a:pt x="109" y="29"/>
                  </a:lnTo>
                  <a:lnTo>
                    <a:pt x="107" y="28"/>
                  </a:lnTo>
                  <a:lnTo>
                    <a:pt x="106" y="28"/>
                  </a:lnTo>
                  <a:lnTo>
                    <a:pt x="105" y="28"/>
                  </a:lnTo>
                  <a:lnTo>
                    <a:pt x="103" y="27"/>
                  </a:lnTo>
                  <a:lnTo>
                    <a:pt x="102" y="27"/>
                  </a:lnTo>
                  <a:lnTo>
                    <a:pt x="101" y="27"/>
                  </a:lnTo>
                  <a:lnTo>
                    <a:pt x="99" y="27"/>
                  </a:lnTo>
                  <a:lnTo>
                    <a:pt x="98" y="27"/>
                  </a:lnTo>
                  <a:lnTo>
                    <a:pt x="97" y="28"/>
                  </a:lnTo>
                  <a:lnTo>
                    <a:pt x="96" y="28"/>
                  </a:lnTo>
                  <a:lnTo>
                    <a:pt x="95" y="29"/>
                  </a:lnTo>
                  <a:lnTo>
                    <a:pt x="94" y="29"/>
                  </a:lnTo>
                  <a:lnTo>
                    <a:pt x="93" y="30"/>
                  </a:lnTo>
                  <a:lnTo>
                    <a:pt x="91" y="30"/>
                  </a:lnTo>
                  <a:lnTo>
                    <a:pt x="90" y="31"/>
                  </a:lnTo>
                  <a:lnTo>
                    <a:pt x="88" y="31"/>
                  </a:lnTo>
                  <a:lnTo>
                    <a:pt x="88" y="32"/>
                  </a:lnTo>
                  <a:lnTo>
                    <a:pt x="86" y="32"/>
                  </a:lnTo>
                  <a:lnTo>
                    <a:pt x="85" y="33"/>
                  </a:lnTo>
                  <a:lnTo>
                    <a:pt x="84" y="33"/>
                  </a:lnTo>
                  <a:lnTo>
                    <a:pt x="82" y="34"/>
                  </a:lnTo>
                  <a:lnTo>
                    <a:pt x="81" y="35"/>
                  </a:lnTo>
                  <a:lnTo>
                    <a:pt x="80" y="35"/>
                  </a:lnTo>
                  <a:lnTo>
                    <a:pt x="78" y="36"/>
                  </a:lnTo>
                  <a:lnTo>
                    <a:pt x="78" y="37"/>
                  </a:lnTo>
                  <a:lnTo>
                    <a:pt x="77" y="38"/>
                  </a:lnTo>
                  <a:lnTo>
                    <a:pt x="75" y="38"/>
                  </a:lnTo>
                  <a:lnTo>
                    <a:pt x="74" y="39"/>
                  </a:lnTo>
                  <a:lnTo>
                    <a:pt x="73" y="39"/>
                  </a:lnTo>
                  <a:lnTo>
                    <a:pt x="72" y="40"/>
                  </a:lnTo>
                  <a:lnTo>
                    <a:pt x="71" y="41"/>
                  </a:lnTo>
                  <a:lnTo>
                    <a:pt x="69" y="41"/>
                  </a:lnTo>
                  <a:lnTo>
                    <a:pt x="69" y="42"/>
                  </a:lnTo>
                  <a:lnTo>
                    <a:pt x="67" y="43"/>
                  </a:lnTo>
                  <a:lnTo>
                    <a:pt x="66" y="44"/>
                  </a:lnTo>
                  <a:lnTo>
                    <a:pt x="65" y="45"/>
                  </a:lnTo>
                  <a:lnTo>
                    <a:pt x="64" y="46"/>
                  </a:lnTo>
                  <a:lnTo>
                    <a:pt x="63" y="46"/>
                  </a:lnTo>
                  <a:lnTo>
                    <a:pt x="61" y="46"/>
                  </a:lnTo>
                  <a:lnTo>
                    <a:pt x="60" y="46"/>
                  </a:lnTo>
                  <a:lnTo>
                    <a:pt x="59" y="46"/>
                  </a:lnTo>
                  <a:lnTo>
                    <a:pt x="59" y="46"/>
                  </a:lnTo>
                  <a:lnTo>
                    <a:pt x="58" y="46"/>
                  </a:lnTo>
                  <a:lnTo>
                    <a:pt x="56" y="46"/>
                  </a:lnTo>
                  <a:lnTo>
                    <a:pt x="55" y="45"/>
                  </a:lnTo>
                  <a:lnTo>
                    <a:pt x="54" y="45"/>
                  </a:lnTo>
                  <a:lnTo>
                    <a:pt x="53" y="45"/>
                  </a:lnTo>
                  <a:lnTo>
                    <a:pt x="51" y="44"/>
                  </a:lnTo>
                  <a:lnTo>
                    <a:pt x="50" y="44"/>
                  </a:lnTo>
                  <a:lnTo>
                    <a:pt x="49" y="44"/>
                  </a:lnTo>
                  <a:lnTo>
                    <a:pt x="48" y="44"/>
                  </a:lnTo>
                  <a:lnTo>
                    <a:pt x="46" y="43"/>
                  </a:lnTo>
                  <a:lnTo>
                    <a:pt x="45" y="43"/>
                  </a:lnTo>
                  <a:lnTo>
                    <a:pt x="44" y="42"/>
                  </a:lnTo>
                  <a:lnTo>
                    <a:pt x="42" y="42"/>
                  </a:lnTo>
                  <a:lnTo>
                    <a:pt x="41" y="42"/>
                  </a:lnTo>
                  <a:lnTo>
                    <a:pt x="41" y="42"/>
                  </a:lnTo>
                  <a:lnTo>
                    <a:pt x="39" y="41"/>
                  </a:lnTo>
                  <a:lnTo>
                    <a:pt x="39" y="41"/>
                  </a:lnTo>
                  <a:lnTo>
                    <a:pt x="37" y="41"/>
                  </a:lnTo>
                  <a:lnTo>
                    <a:pt x="35" y="40"/>
                  </a:lnTo>
                  <a:lnTo>
                    <a:pt x="35" y="40"/>
                  </a:lnTo>
                  <a:lnTo>
                    <a:pt x="35" y="40"/>
                  </a:lnTo>
                  <a:lnTo>
                    <a:pt x="35" y="40"/>
                  </a:lnTo>
                  <a:lnTo>
                    <a:pt x="37" y="42"/>
                  </a:lnTo>
                  <a:lnTo>
                    <a:pt x="38" y="42"/>
                  </a:lnTo>
                  <a:lnTo>
                    <a:pt x="39" y="43"/>
                  </a:lnTo>
                  <a:lnTo>
                    <a:pt x="41" y="44"/>
                  </a:lnTo>
                  <a:lnTo>
                    <a:pt x="42" y="45"/>
                  </a:lnTo>
                  <a:lnTo>
                    <a:pt x="43" y="46"/>
                  </a:lnTo>
                  <a:lnTo>
                    <a:pt x="44" y="47"/>
                  </a:lnTo>
                  <a:lnTo>
                    <a:pt x="45" y="48"/>
                  </a:lnTo>
                  <a:lnTo>
                    <a:pt x="46" y="49"/>
                  </a:lnTo>
                  <a:lnTo>
                    <a:pt x="47" y="50"/>
                  </a:lnTo>
                  <a:lnTo>
                    <a:pt x="47" y="51"/>
                  </a:lnTo>
                  <a:lnTo>
                    <a:pt x="47" y="52"/>
                  </a:lnTo>
                  <a:lnTo>
                    <a:pt x="47" y="53"/>
                  </a:lnTo>
                  <a:lnTo>
                    <a:pt x="46" y="53"/>
                  </a:lnTo>
                  <a:lnTo>
                    <a:pt x="45" y="53"/>
                  </a:lnTo>
                  <a:lnTo>
                    <a:pt x="44" y="53"/>
                  </a:lnTo>
                  <a:lnTo>
                    <a:pt x="43" y="53"/>
                  </a:lnTo>
                  <a:lnTo>
                    <a:pt x="42" y="53"/>
                  </a:lnTo>
                  <a:lnTo>
                    <a:pt x="41" y="54"/>
                  </a:lnTo>
                  <a:lnTo>
                    <a:pt x="40" y="53"/>
                  </a:lnTo>
                  <a:lnTo>
                    <a:pt x="39" y="53"/>
                  </a:lnTo>
                  <a:lnTo>
                    <a:pt x="38" y="53"/>
                  </a:lnTo>
                  <a:lnTo>
                    <a:pt x="36" y="53"/>
                  </a:lnTo>
                  <a:lnTo>
                    <a:pt x="35" y="53"/>
                  </a:lnTo>
                  <a:lnTo>
                    <a:pt x="34" y="53"/>
                  </a:lnTo>
                  <a:lnTo>
                    <a:pt x="32" y="52"/>
                  </a:lnTo>
                  <a:lnTo>
                    <a:pt x="31" y="52"/>
                  </a:lnTo>
                  <a:lnTo>
                    <a:pt x="30" y="52"/>
                  </a:lnTo>
                  <a:lnTo>
                    <a:pt x="28" y="51"/>
                  </a:lnTo>
                  <a:lnTo>
                    <a:pt x="26" y="51"/>
                  </a:lnTo>
                  <a:lnTo>
                    <a:pt x="25" y="51"/>
                  </a:lnTo>
                  <a:lnTo>
                    <a:pt x="23" y="50"/>
                  </a:lnTo>
                  <a:lnTo>
                    <a:pt x="22" y="50"/>
                  </a:lnTo>
                  <a:lnTo>
                    <a:pt x="21" y="49"/>
                  </a:lnTo>
                  <a:lnTo>
                    <a:pt x="20" y="49"/>
                  </a:lnTo>
                  <a:lnTo>
                    <a:pt x="18" y="48"/>
                  </a:lnTo>
                  <a:lnTo>
                    <a:pt x="17" y="48"/>
                  </a:lnTo>
                  <a:lnTo>
                    <a:pt x="15" y="48"/>
                  </a:lnTo>
                  <a:lnTo>
                    <a:pt x="14" y="47"/>
                  </a:lnTo>
                  <a:lnTo>
                    <a:pt x="13" y="47"/>
                  </a:lnTo>
                  <a:lnTo>
                    <a:pt x="12" y="46"/>
                  </a:lnTo>
                  <a:lnTo>
                    <a:pt x="11" y="46"/>
                  </a:lnTo>
                  <a:lnTo>
                    <a:pt x="10" y="45"/>
                  </a:lnTo>
                  <a:lnTo>
                    <a:pt x="10" y="45"/>
                  </a:lnTo>
                  <a:lnTo>
                    <a:pt x="9" y="46"/>
                  </a:lnTo>
                  <a:lnTo>
                    <a:pt x="9" y="46"/>
                  </a:lnTo>
                  <a:lnTo>
                    <a:pt x="9" y="47"/>
                  </a:lnTo>
                  <a:lnTo>
                    <a:pt x="10" y="48"/>
                  </a:lnTo>
                  <a:lnTo>
                    <a:pt x="10" y="48"/>
                  </a:lnTo>
                  <a:lnTo>
                    <a:pt x="11" y="49"/>
                  </a:lnTo>
                  <a:lnTo>
                    <a:pt x="12" y="50"/>
                  </a:lnTo>
                  <a:lnTo>
                    <a:pt x="12" y="51"/>
                  </a:lnTo>
                  <a:lnTo>
                    <a:pt x="13" y="52"/>
                  </a:lnTo>
                  <a:lnTo>
                    <a:pt x="14" y="53"/>
                  </a:lnTo>
                  <a:lnTo>
                    <a:pt x="16" y="55"/>
                  </a:lnTo>
                  <a:lnTo>
                    <a:pt x="17" y="56"/>
                  </a:lnTo>
                  <a:lnTo>
                    <a:pt x="19" y="57"/>
                  </a:lnTo>
                  <a:lnTo>
                    <a:pt x="21" y="58"/>
                  </a:lnTo>
                  <a:lnTo>
                    <a:pt x="22" y="59"/>
                  </a:lnTo>
                  <a:lnTo>
                    <a:pt x="23" y="60"/>
                  </a:lnTo>
                  <a:lnTo>
                    <a:pt x="25" y="61"/>
                  </a:lnTo>
                  <a:lnTo>
                    <a:pt x="27" y="62"/>
                  </a:lnTo>
                  <a:lnTo>
                    <a:pt x="28" y="63"/>
                  </a:lnTo>
                  <a:lnTo>
                    <a:pt x="29" y="63"/>
                  </a:lnTo>
                  <a:lnTo>
                    <a:pt x="30" y="64"/>
                  </a:lnTo>
                  <a:lnTo>
                    <a:pt x="31" y="65"/>
                  </a:lnTo>
                  <a:lnTo>
                    <a:pt x="32" y="66"/>
                  </a:lnTo>
                  <a:lnTo>
                    <a:pt x="32" y="67"/>
                  </a:lnTo>
                  <a:lnTo>
                    <a:pt x="32" y="69"/>
                  </a:lnTo>
                  <a:lnTo>
                    <a:pt x="31" y="69"/>
                  </a:lnTo>
                  <a:lnTo>
                    <a:pt x="31" y="70"/>
                  </a:lnTo>
                  <a:lnTo>
                    <a:pt x="29" y="71"/>
                  </a:lnTo>
                  <a:lnTo>
                    <a:pt x="29" y="71"/>
                  </a:lnTo>
                  <a:lnTo>
                    <a:pt x="29"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86"/>
            <p:cNvSpPr>
              <a:spLocks/>
            </p:cNvSpPr>
            <p:nvPr/>
          </p:nvSpPr>
          <p:spPr bwMode="auto">
            <a:xfrm>
              <a:off x="4984" y="2918"/>
              <a:ext cx="130" cy="40"/>
            </a:xfrm>
            <a:custGeom>
              <a:avLst/>
              <a:gdLst>
                <a:gd name="T0" fmla="*/ 1 w 130"/>
                <a:gd name="T1" fmla="*/ 3 h 40"/>
                <a:gd name="T2" fmla="*/ 5 w 130"/>
                <a:gd name="T3" fmla="*/ 8 h 40"/>
                <a:gd name="T4" fmla="*/ 11 w 130"/>
                <a:gd name="T5" fmla="*/ 11 h 40"/>
                <a:gd name="T6" fmla="*/ 17 w 130"/>
                <a:gd name="T7" fmla="*/ 13 h 40"/>
                <a:gd name="T8" fmla="*/ 22 w 130"/>
                <a:gd name="T9" fmla="*/ 14 h 40"/>
                <a:gd name="T10" fmla="*/ 27 w 130"/>
                <a:gd name="T11" fmla="*/ 15 h 40"/>
                <a:gd name="T12" fmla="*/ 32 w 130"/>
                <a:gd name="T13" fmla="*/ 15 h 40"/>
                <a:gd name="T14" fmla="*/ 36 w 130"/>
                <a:gd name="T15" fmla="*/ 15 h 40"/>
                <a:gd name="T16" fmla="*/ 41 w 130"/>
                <a:gd name="T17" fmla="*/ 15 h 40"/>
                <a:gd name="T18" fmla="*/ 45 w 130"/>
                <a:gd name="T19" fmla="*/ 15 h 40"/>
                <a:gd name="T20" fmla="*/ 52 w 130"/>
                <a:gd name="T21" fmla="*/ 14 h 40"/>
                <a:gd name="T22" fmla="*/ 58 w 130"/>
                <a:gd name="T23" fmla="*/ 13 h 40"/>
                <a:gd name="T24" fmla="*/ 63 w 130"/>
                <a:gd name="T25" fmla="*/ 12 h 40"/>
                <a:gd name="T26" fmla="*/ 67 w 130"/>
                <a:gd name="T27" fmla="*/ 11 h 40"/>
                <a:gd name="T28" fmla="*/ 71 w 130"/>
                <a:gd name="T29" fmla="*/ 10 h 40"/>
                <a:gd name="T30" fmla="*/ 71 w 130"/>
                <a:gd name="T31" fmla="*/ 13 h 40"/>
                <a:gd name="T32" fmla="*/ 66 w 130"/>
                <a:gd name="T33" fmla="*/ 15 h 40"/>
                <a:gd name="T34" fmla="*/ 62 w 130"/>
                <a:gd name="T35" fmla="*/ 16 h 40"/>
                <a:gd name="T36" fmla="*/ 57 w 130"/>
                <a:gd name="T37" fmla="*/ 17 h 40"/>
                <a:gd name="T38" fmla="*/ 52 w 130"/>
                <a:gd name="T39" fmla="*/ 18 h 40"/>
                <a:gd name="T40" fmla="*/ 47 w 130"/>
                <a:gd name="T41" fmla="*/ 19 h 40"/>
                <a:gd name="T42" fmla="*/ 44 w 130"/>
                <a:gd name="T43" fmla="*/ 19 h 40"/>
                <a:gd name="T44" fmla="*/ 49 w 130"/>
                <a:gd name="T45" fmla="*/ 21 h 40"/>
                <a:gd name="T46" fmla="*/ 53 w 130"/>
                <a:gd name="T47" fmla="*/ 22 h 40"/>
                <a:gd name="T48" fmla="*/ 57 w 130"/>
                <a:gd name="T49" fmla="*/ 23 h 40"/>
                <a:gd name="T50" fmla="*/ 62 w 130"/>
                <a:gd name="T51" fmla="*/ 24 h 40"/>
                <a:gd name="T52" fmla="*/ 67 w 130"/>
                <a:gd name="T53" fmla="*/ 24 h 40"/>
                <a:gd name="T54" fmla="*/ 71 w 130"/>
                <a:gd name="T55" fmla="*/ 25 h 40"/>
                <a:gd name="T56" fmla="*/ 77 w 130"/>
                <a:gd name="T57" fmla="*/ 24 h 40"/>
                <a:gd name="T58" fmla="*/ 82 w 130"/>
                <a:gd name="T59" fmla="*/ 23 h 40"/>
                <a:gd name="T60" fmla="*/ 87 w 130"/>
                <a:gd name="T61" fmla="*/ 22 h 40"/>
                <a:gd name="T62" fmla="*/ 91 w 130"/>
                <a:gd name="T63" fmla="*/ 21 h 40"/>
                <a:gd name="T64" fmla="*/ 95 w 130"/>
                <a:gd name="T65" fmla="*/ 19 h 40"/>
                <a:gd name="T66" fmla="*/ 100 w 130"/>
                <a:gd name="T67" fmla="*/ 17 h 40"/>
                <a:gd name="T68" fmla="*/ 130 w 130"/>
                <a:gd name="T69" fmla="*/ 13 h 40"/>
                <a:gd name="T70" fmla="*/ 129 w 130"/>
                <a:gd name="T71" fmla="*/ 15 h 40"/>
                <a:gd name="T72" fmla="*/ 125 w 130"/>
                <a:gd name="T73" fmla="*/ 20 h 40"/>
                <a:gd name="T74" fmla="*/ 120 w 130"/>
                <a:gd name="T75" fmla="*/ 23 h 40"/>
                <a:gd name="T76" fmla="*/ 115 w 130"/>
                <a:gd name="T77" fmla="*/ 24 h 40"/>
                <a:gd name="T78" fmla="*/ 110 w 130"/>
                <a:gd name="T79" fmla="*/ 24 h 40"/>
                <a:gd name="T80" fmla="*/ 118 w 130"/>
                <a:gd name="T81" fmla="*/ 40 h 40"/>
                <a:gd name="T82" fmla="*/ 94 w 130"/>
                <a:gd name="T83" fmla="*/ 26 h 40"/>
                <a:gd name="T84" fmla="*/ 90 w 130"/>
                <a:gd name="T85" fmla="*/ 28 h 40"/>
                <a:gd name="T86" fmla="*/ 85 w 130"/>
                <a:gd name="T87" fmla="*/ 29 h 40"/>
                <a:gd name="T88" fmla="*/ 81 w 130"/>
                <a:gd name="T89" fmla="*/ 30 h 40"/>
                <a:gd name="T90" fmla="*/ 74 w 130"/>
                <a:gd name="T91" fmla="*/ 31 h 40"/>
                <a:gd name="T92" fmla="*/ 66 w 130"/>
                <a:gd name="T93" fmla="*/ 31 h 40"/>
                <a:gd name="T94" fmla="*/ 62 w 130"/>
                <a:gd name="T95" fmla="*/ 31 h 40"/>
                <a:gd name="T96" fmla="*/ 58 w 130"/>
                <a:gd name="T97" fmla="*/ 31 h 40"/>
                <a:gd name="T98" fmla="*/ 51 w 130"/>
                <a:gd name="T99" fmla="*/ 30 h 40"/>
                <a:gd name="T100" fmla="*/ 44 w 130"/>
                <a:gd name="T101" fmla="*/ 28 h 40"/>
                <a:gd name="T102" fmla="*/ 39 w 130"/>
                <a:gd name="T103" fmla="*/ 26 h 40"/>
                <a:gd name="T104" fmla="*/ 35 w 130"/>
                <a:gd name="T105" fmla="*/ 24 h 40"/>
                <a:gd name="T106" fmla="*/ 31 w 130"/>
                <a:gd name="T107" fmla="*/ 21 h 40"/>
                <a:gd name="T108" fmla="*/ 28 w 130"/>
                <a:gd name="T109" fmla="*/ 21 h 40"/>
                <a:gd name="T110" fmla="*/ 23 w 130"/>
                <a:gd name="T111" fmla="*/ 20 h 40"/>
                <a:gd name="T112" fmla="*/ 16 w 130"/>
                <a:gd name="T113" fmla="*/ 20 h 40"/>
                <a:gd name="T114" fmla="*/ 9 w 130"/>
                <a:gd name="T115" fmla="*/ 18 h 40"/>
                <a:gd name="T116" fmla="*/ 4 w 130"/>
                <a:gd name="T117" fmla="*/ 14 h 40"/>
                <a:gd name="T118" fmla="*/ 1 w 130"/>
                <a:gd name="T119" fmla="*/ 9 h 40"/>
                <a:gd name="T120" fmla="*/ 0 w 130"/>
                <a:gd name="T121" fmla="*/ 4 h 40"/>
                <a:gd name="T122" fmla="*/ 0 w 130"/>
                <a:gd name="T12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0" h="40">
                  <a:moveTo>
                    <a:pt x="0" y="0"/>
                  </a:moveTo>
                  <a:lnTo>
                    <a:pt x="0" y="1"/>
                  </a:lnTo>
                  <a:lnTo>
                    <a:pt x="1" y="2"/>
                  </a:lnTo>
                  <a:lnTo>
                    <a:pt x="1" y="3"/>
                  </a:lnTo>
                  <a:lnTo>
                    <a:pt x="2" y="4"/>
                  </a:lnTo>
                  <a:lnTo>
                    <a:pt x="3" y="6"/>
                  </a:lnTo>
                  <a:lnTo>
                    <a:pt x="4" y="7"/>
                  </a:lnTo>
                  <a:lnTo>
                    <a:pt x="5" y="8"/>
                  </a:lnTo>
                  <a:lnTo>
                    <a:pt x="7" y="10"/>
                  </a:lnTo>
                  <a:lnTo>
                    <a:pt x="8" y="10"/>
                  </a:lnTo>
                  <a:lnTo>
                    <a:pt x="9" y="11"/>
                  </a:lnTo>
                  <a:lnTo>
                    <a:pt x="11" y="11"/>
                  </a:lnTo>
                  <a:lnTo>
                    <a:pt x="12" y="12"/>
                  </a:lnTo>
                  <a:lnTo>
                    <a:pt x="14" y="12"/>
                  </a:lnTo>
                  <a:lnTo>
                    <a:pt x="15" y="13"/>
                  </a:lnTo>
                  <a:lnTo>
                    <a:pt x="17" y="13"/>
                  </a:lnTo>
                  <a:lnTo>
                    <a:pt x="19" y="14"/>
                  </a:lnTo>
                  <a:lnTo>
                    <a:pt x="20" y="14"/>
                  </a:lnTo>
                  <a:lnTo>
                    <a:pt x="21" y="14"/>
                  </a:lnTo>
                  <a:lnTo>
                    <a:pt x="22" y="14"/>
                  </a:lnTo>
                  <a:lnTo>
                    <a:pt x="23" y="15"/>
                  </a:lnTo>
                  <a:lnTo>
                    <a:pt x="24" y="15"/>
                  </a:lnTo>
                  <a:lnTo>
                    <a:pt x="25" y="15"/>
                  </a:lnTo>
                  <a:lnTo>
                    <a:pt x="27" y="15"/>
                  </a:lnTo>
                  <a:lnTo>
                    <a:pt x="28" y="15"/>
                  </a:lnTo>
                  <a:lnTo>
                    <a:pt x="29" y="15"/>
                  </a:lnTo>
                  <a:lnTo>
                    <a:pt x="31" y="15"/>
                  </a:lnTo>
                  <a:lnTo>
                    <a:pt x="32" y="15"/>
                  </a:lnTo>
                  <a:lnTo>
                    <a:pt x="33" y="15"/>
                  </a:lnTo>
                  <a:lnTo>
                    <a:pt x="34" y="15"/>
                  </a:lnTo>
                  <a:lnTo>
                    <a:pt x="35" y="15"/>
                  </a:lnTo>
                  <a:lnTo>
                    <a:pt x="36" y="15"/>
                  </a:lnTo>
                  <a:lnTo>
                    <a:pt x="38" y="15"/>
                  </a:lnTo>
                  <a:lnTo>
                    <a:pt x="39" y="15"/>
                  </a:lnTo>
                  <a:lnTo>
                    <a:pt x="40" y="15"/>
                  </a:lnTo>
                  <a:lnTo>
                    <a:pt x="41" y="15"/>
                  </a:lnTo>
                  <a:lnTo>
                    <a:pt x="42" y="15"/>
                  </a:lnTo>
                  <a:lnTo>
                    <a:pt x="43" y="15"/>
                  </a:lnTo>
                  <a:lnTo>
                    <a:pt x="44" y="15"/>
                  </a:lnTo>
                  <a:lnTo>
                    <a:pt x="45" y="15"/>
                  </a:lnTo>
                  <a:lnTo>
                    <a:pt x="46" y="15"/>
                  </a:lnTo>
                  <a:lnTo>
                    <a:pt x="48" y="14"/>
                  </a:lnTo>
                  <a:lnTo>
                    <a:pt x="50" y="14"/>
                  </a:lnTo>
                  <a:lnTo>
                    <a:pt x="52" y="14"/>
                  </a:lnTo>
                  <a:lnTo>
                    <a:pt x="53" y="14"/>
                  </a:lnTo>
                  <a:lnTo>
                    <a:pt x="55" y="13"/>
                  </a:lnTo>
                  <a:lnTo>
                    <a:pt x="57" y="13"/>
                  </a:lnTo>
                  <a:lnTo>
                    <a:pt x="58" y="13"/>
                  </a:lnTo>
                  <a:lnTo>
                    <a:pt x="60" y="13"/>
                  </a:lnTo>
                  <a:lnTo>
                    <a:pt x="61" y="12"/>
                  </a:lnTo>
                  <a:lnTo>
                    <a:pt x="62" y="12"/>
                  </a:lnTo>
                  <a:lnTo>
                    <a:pt x="63" y="12"/>
                  </a:lnTo>
                  <a:lnTo>
                    <a:pt x="64" y="11"/>
                  </a:lnTo>
                  <a:lnTo>
                    <a:pt x="65" y="11"/>
                  </a:lnTo>
                  <a:lnTo>
                    <a:pt x="66" y="11"/>
                  </a:lnTo>
                  <a:lnTo>
                    <a:pt x="67" y="11"/>
                  </a:lnTo>
                  <a:lnTo>
                    <a:pt x="68" y="11"/>
                  </a:lnTo>
                  <a:lnTo>
                    <a:pt x="70" y="10"/>
                  </a:lnTo>
                  <a:lnTo>
                    <a:pt x="71" y="10"/>
                  </a:lnTo>
                  <a:lnTo>
                    <a:pt x="71" y="10"/>
                  </a:lnTo>
                  <a:lnTo>
                    <a:pt x="71" y="11"/>
                  </a:lnTo>
                  <a:lnTo>
                    <a:pt x="71" y="12"/>
                  </a:lnTo>
                  <a:lnTo>
                    <a:pt x="71" y="12"/>
                  </a:lnTo>
                  <a:lnTo>
                    <a:pt x="71" y="13"/>
                  </a:lnTo>
                  <a:lnTo>
                    <a:pt x="70" y="13"/>
                  </a:lnTo>
                  <a:lnTo>
                    <a:pt x="68" y="14"/>
                  </a:lnTo>
                  <a:lnTo>
                    <a:pt x="66" y="15"/>
                  </a:lnTo>
                  <a:lnTo>
                    <a:pt x="66" y="15"/>
                  </a:lnTo>
                  <a:lnTo>
                    <a:pt x="65" y="16"/>
                  </a:lnTo>
                  <a:lnTo>
                    <a:pt x="63" y="16"/>
                  </a:lnTo>
                  <a:lnTo>
                    <a:pt x="62" y="16"/>
                  </a:lnTo>
                  <a:lnTo>
                    <a:pt x="62" y="16"/>
                  </a:lnTo>
                  <a:lnTo>
                    <a:pt x="61" y="16"/>
                  </a:lnTo>
                  <a:lnTo>
                    <a:pt x="59" y="17"/>
                  </a:lnTo>
                  <a:lnTo>
                    <a:pt x="58" y="17"/>
                  </a:lnTo>
                  <a:lnTo>
                    <a:pt x="57" y="17"/>
                  </a:lnTo>
                  <a:lnTo>
                    <a:pt x="56" y="17"/>
                  </a:lnTo>
                  <a:lnTo>
                    <a:pt x="54" y="18"/>
                  </a:lnTo>
                  <a:lnTo>
                    <a:pt x="53" y="18"/>
                  </a:lnTo>
                  <a:lnTo>
                    <a:pt x="52" y="18"/>
                  </a:lnTo>
                  <a:lnTo>
                    <a:pt x="51" y="18"/>
                  </a:lnTo>
                  <a:lnTo>
                    <a:pt x="50" y="18"/>
                  </a:lnTo>
                  <a:lnTo>
                    <a:pt x="49" y="19"/>
                  </a:lnTo>
                  <a:lnTo>
                    <a:pt x="47" y="19"/>
                  </a:lnTo>
                  <a:lnTo>
                    <a:pt x="46" y="19"/>
                  </a:lnTo>
                  <a:lnTo>
                    <a:pt x="45" y="19"/>
                  </a:lnTo>
                  <a:lnTo>
                    <a:pt x="44" y="19"/>
                  </a:lnTo>
                  <a:lnTo>
                    <a:pt x="44" y="19"/>
                  </a:lnTo>
                  <a:lnTo>
                    <a:pt x="45" y="20"/>
                  </a:lnTo>
                  <a:lnTo>
                    <a:pt x="46" y="20"/>
                  </a:lnTo>
                  <a:lnTo>
                    <a:pt x="48" y="20"/>
                  </a:lnTo>
                  <a:lnTo>
                    <a:pt x="49" y="21"/>
                  </a:lnTo>
                  <a:lnTo>
                    <a:pt x="50" y="21"/>
                  </a:lnTo>
                  <a:lnTo>
                    <a:pt x="51" y="21"/>
                  </a:lnTo>
                  <a:lnTo>
                    <a:pt x="52" y="22"/>
                  </a:lnTo>
                  <a:lnTo>
                    <a:pt x="53" y="22"/>
                  </a:lnTo>
                  <a:lnTo>
                    <a:pt x="54" y="22"/>
                  </a:lnTo>
                  <a:lnTo>
                    <a:pt x="55" y="22"/>
                  </a:lnTo>
                  <a:lnTo>
                    <a:pt x="56" y="22"/>
                  </a:lnTo>
                  <a:lnTo>
                    <a:pt x="57" y="23"/>
                  </a:lnTo>
                  <a:lnTo>
                    <a:pt x="58" y="23"/>
                  </a:lnTo>
                  <a:lnTo>
                    <a:pt x="59" y="23"/>
                  </a:lnTo>
                  <a:lnTo>
                    <a:pt x="61" y="23"/>
                  </a:lnTo>
                  <a:lnTo>
                    <a:pt x="62" y="24"/>
                  </a:lnTo>
                  <a:lnTo>
                    <a:pt x="63" y="24"/>
                  </a:lnTo>
                  <a:lnTo>
                    <a:pt x="64" y="24"/>
                  </a:lnTo>
                  <a:lnTo>
                    <a:pt x="65" y="24"/>
                  </a:lnTo>
                  <a:lnTo>
                    <a:pt x="67" y="24"/>
                  </a:lnTo>
                  <a:lnTo>
                    <a:pt x="68" y="24"/>
                  </a:lnTo>
                  <a:lnTo>
                    <a:pt x="69" y="24"/>
                  </a:lnTo>
                  <a:lnTo>
                    <a:pt x="70" y="24"/>
                  </a:lnTo>
                  <a:lnTo>
                    <a:pt x="71" y="25"/>
                  </a:lnTo>
                  <a:lnTo>
                    <a:pt x="73" y="24"/>
                  </a:lnTo>
                  <a:lnTo>
                    <a:pt x="74" y="24"/>
                  </a:lnTo>
                  <a:lnTo>
                    <a:pt x="75" y="24"/>
                  </a:lnTo>
                  <a:lnTo>
                    <a:pt x="77" y="24"/>
                  </a:lnTo>
                  <a:lnTo>
                    <a:pt x="78" y="24"/>
                  </a:lnTo>
                  <a:lnTo>
                    <a:pt x="79" y="24"/>
                  </a:lnTo>
                  <a:lnTo>
                    <a:pt x="81" y="24"/>
                  </a:lnTo>
                  <a:lnTo>
                    <a:pt x="82" y="23"/>
                  </a:lnTo>
                  <a:lnTo>
                    <a:pt x="83" y="23"/>
                  </a:lnTo>
                  <a:lnTo>
                    <a:pt x="84" y="23"/>
                  </a:lnTo>
                  <a:lnTo>
                    <a:pt x="85" y="22"/>
                  </a:lnTo>
                  <a:lnTo>
                    <a:pt x="87" y="22"/>
                  </a:lnTo>
                  <a:lnTo>
                    <a:pt x="88" y="22"/>
                  </a:lnTo>
                  <a:lnTo>
                    <a:pt x="89" y="21"/>
                  </a:lnTo>
                  <a:lnTo>
                    <a:pt x="90" y="21"/>
                  </a:lnTo>
                  <a:lnTo>
                    <a:pt x="91" y="21"/>
                  </a:lnTo>
                  <a:lnTo>
                    <a:pt x="92" y="20"/>
                  </a:lnTo>
                  <a:lnTo>
                    <a:pt x="93" y="20"/>
                  </a:lnTo>
                  <a:lnTo>
                    <a:pt x="94" y="19"/>
                  </a:lnTo>
                  <a:lnTo>
                    <a:pt x="95" y="19"/>
                  </a:lnTo>
                  <a:lnTo>
                    <a:pt x="97" y="18"/>
                  </a:lnTo>
                  <a:lnTo>
                    <a:pt x="99" y="18"/>
                  </a:lnTo>
                  <a:lnTo>
                    <a:pt x="100" y="17"/>
                  </a:lnTo>
                  <a:lnTo>
                    <a:pt x="100" y="17"/>
                  </a:lnTo>
                  <a:lnTo>
                    <a:pt x="101" y="17"/>
                  </a:lnTo>
                  <a:lnTo>
                    <a:pt x="101" y="17"/>
                  </a:lnTo>
                  <a:lnTo>
                    <a:pt x="105" y="21"/>
                  </a:lnTo>
                  <a:lnTo>
                    <a:pt x="130" y="13"/>
                  </a:lnTo>
                  <a:lnTo>
                    <a:pt x="130" y="13"/>
                  </a:lnTo>
                  <a:lnTo>
                    <a:pt x="130" y="13"/>
                  </a:lnTo>
                  <a:lnTo>
                    <a:pt x="129" y="14"/>
                  </a:lnTo>
                  <a:lnTo>
                    <a:pt x="129" y="15"/>
                  </a:lnTo>
                  <a:lnTo>
                    <a:pt x="128" y="16"/>
                  </a:lnTo>
                  <a:lnTo>
                    <a:pt x="128" y="17"/>
                  </a:lnTo>
                  <a:lnTo>
                    <a:pt x="126" y="19"/>
                  </a:lnTo>
                  <a:lnTo>
                    <a:pt x="125" y="20"/>
                  </a:lnTo>
                  <a:lnTo>
                    <a:pt x="123" y="21"/>
                  </a:lnTo>
                  <a:lnTo>
                    <a:pt x="122" y="21"/>
                  </a:lnTo>
                  <a:lnTo>
                    <a:pt x="121" y="22"/>
                  </a:lnTo>
                  <a:lnTo>
                    <a:pt x="120" y="23"/>
                  </a:lnTo>
                  <a:lnTo>
                    <a:pt x="119" y="23"/>
                  </a:lnTo>
                  <a:lnTo>
                    <a:pt x="117" y="23"/>
                  </a:lnTo>
                  <a:lnTo>
                    <a:pt x="116" y="24"/>
                  </a:lnTo>
                  <a:lnTo>
                    <a:pt x="115" y="24"/>
                  </a:lnTo>
                  <a:lnTo>
                    <a:pt x="113" y="24"/>
                  </a:lnTo>
                  <a:lnTo>
                    <a:pt x="112" y="24"/>
                  </a:lnTo>
                  <a:lnTo>
                    <a:pt x="111" y="24"/>
                  </a:lnTo>
                  <a:lnTo>
                    <a:pt x="110" y="24"/>
                  </a:lnTo>
                  <a:lnTo>
                    <a:pt x="109" y="24"/>
                  </a:lnTo>
                  <a:lnTo>
                    <a:pt x="109" y="25"/>
                  </a:lnTo>
                  <a:lnTo>
                    <a:pt x="120" y="33"/>
                  </a:lnTo>
                  <a:lnTo>
                    <a:pt x="118" y="40"/>
                  </a:lnTo>
                  <a:lnTo>
                    <a:pt x="104" y="26"/>
                  </a:lnTo>
                  <a:lnTo>
                    <a:pt x="96" y="25"/>
                  </a:lnTo>
                  <a:lnTo>
                    <a:pt x="95" y="25"/>
                  </a:lnTo>
                  <a:lnTo>
                    <a:pt x="94" y="26"/>
                  </a:lnTo>
                  <a:lnTo>
                    <a:pt x="93" y="26"/>
                  </a:lnTo>
                  <a:lnTo>
                    <a:pt x="92" y="27"/>
                  </a:lnTo>
                  <a:lnTo>
                    <a:pt x="91" y="27"/>
                  </a:lnTo>
                  <a:lnTo>
                    <a:pt x="90" y="28"/>
                  </a:lnTo>
                  <a:lnTo>
                    <a:pt x="89" y="28"/>
                  </a:lnTo>
                  <a:lnTo>
                    <a:pt x="88" y="28"/>
                  </a:lnTo>
                  <a:lnTo>
                    <a:pt x="87" y="28"/>
                  </a:lnTo>
                  <a:lnTo>
                    <a:pt x="85" y="29"/>
                  </a:lnTo>
                  <a:lnTo>
                    <a:pt x="84" y="29"/>
                  </a:lnTo>
                  <a:lnTo>
                    <a:pt x="83" y="29"/>
                  </a:lnTo>
                  <a:lnTo>
                    <a:pt x="81" y="29"/>
                  </a:lnTo>
                  <a:lnTo>
                    <a:pt x="81" y="30"/>
                  </a:lnTo>
                  <a:lnTo>
                    <a:pt x="79" y="30"/>
                  </a:lnTo>
                  <a:lnTo>
                    <a:pt x="77" y="30"/>
                  </a:lnTo>
                  <a:lnTo>
                    <a:pt x="75" y="30"/>
                  </a:lnTo>
                  <a:lnTo>
                    <a:pt x="74" y="31"/>
                  </a:lnTo>
                  <a:lnTo>
                    <a:pt x="72" y="31"/>
                  </a:lnTo>
                  <a:lnTo>
                    <a:pt x="70" y="31"/>
                  </a:lnTo>
                  <a:lnTo>
                    <a:pt x="68" y="31"/>
                  </a:lnTo>
                  <a:lnTo>
                    <a:pt x="66" y="31"/>
                  </a:lnTo>
                  <a:lnTo>
                    <a:pt x="65" y="31"/>
                  </a:lnTo>
                  <a:lnTo>
                    <a:pt x="64" y="31"/>
                  </a:lnTo>
                  <a:lnTo>
                    <a:pt x="63" y="31"/>
                  </a:lnTo>
                  <a:lnTo>
                    <a:pt x="62" y="31"/>
                  </a:lnTo>
                  <a:lnTo>
                    <a:pt x="61" y="31"/>
                  </a:lnTo>
                  <a:lnTo>
                    <a:pt x="60" y="31"/>
                  </a:lnTo>
                  <a:lnTo>
                    <a:pt x="59" y="31"/>
                  </a:lnTo>
                  <a:lnTo>
                    <a:pt x="58" y="31"/>
                  </a:lnTo>
                  <a:lnTo>
                    <a:pt x="56" y="30"/>
                  </a:lnTo>
                  <a:lnTo>
                    <a:pt x="54" y="30"/>
                  </a:lnTo>
                  <a:lnTo>
                    <a:pt x="52" y="30"/>
                  </a:lnTo>
                  <a:lnTo>
                    <a:pt x="51" y="30"/>
                  </a:lnTo>
                  <a:lnTo>
                    <a:pt x="49" y="29"/>
                  </a:lnTo>
                  <a:lnTo>
                    <a:pt x="47" y="29"/>
                  </a:lnTo>
                  <a:lnTo>
                    <a:pt x="46" y="28"/>
                  </a:lnTo>
                  <a:lnTo>
                    <a:pt x="44" y="28"/>
                  </a:lnTo>
                  <a:lnTo>
                    <a:pt x="43" y="28"/>
                  </a:lnTo>
                  <a:lnTo>
                    <a:pt x="42" y="27"/>
                  </a:lnTo>
                  <a:lnTo>
                    <a:pt x="40" y="27"/>
                  </a:lnTo>
                  <a:lnTo>
                    <a:pt x="39" y="26"/>
                  </a:lnTo>
                  <a:lnTo>
                    <a:pt x="38" y="26"/>
                  </a:lnTo>
                  <a:lnTo>
                    <a:pt x="37" y="25"/>
                  </a:lnTo>
                  <a:lnTo>
                    <a:pt x="36" y="24"/>
                  </a:lnTo>
                  <a:lnTo>
                    <a:pt x="35" y="24"/>
                  </a:lnTo>
                  <a:lnTo>
                    <a:pt x="34" y="23"/>
                  </a:lnTo>
                  <a:lnTo>
                    <a:pt x="32" y="22"/>
                  </a:lnTo>
                  <a:lnTo>
                    <a:pt x="31" y="22"/>
                  </a:lnTo>
                  <a:lnTo>
                    <a:pt x="31" y="21"/>
                  </a:lnTo>
                  <a:lnTo>
                    <a:pt x="30" y="21"/>
                  </a:lnTo>
                  <a:lnTo>
                    <a:pt x="30" y="21"/>
                  </a:lnTo>
                  <a:lnTo>
                    <a:pt x="29" y="21"/>
                  </a:lnTo>
                  <a:lnTo>
                    <a:pt x="28" y="21"/>
                  </a:lnTo>
                  <a:lnTo>
                    <a:pt x="28" y="21"/>
                  </a:lnTo>
                  <a:lnTo>
                    <a:pt x="26" y="20"/>
                  </a:lnTo>
                  <a:lnTo>
                    <a:pt x="25" y="20"/>
                  </a:lnTo>
                  <a:lnTo>
                    <a:pt x="23" y="20"/>
                  </a:lnTo>
                  <a:lnTo>
                    <a:pt x="22" y="20"/>
                  </a:lnTo>
                  <a:lnTo>
                    <a:pt x="20" y="20"/>
                  </a:lnTo>
                  <a:lnTo>
                    <a:pt x="18" y="20"/>
                  </a:lnTo>
                  <a:lnTo>
                    <a:pt x="16" y="20"/>
                  </a:lnTo>
                  <a:lnTo>
                    <a:pt x="14" y="19"/>
                  </a:lnTo>
                  <a:lnTo>
                    <a:pt x="12" y="19"/>
                  </a:lnTo>
                  <a:lnTo>
                    <a:pt x="10" y="18"/>
                  </a:lnTo>
                  <a:lnTo>
                    <a:pt x="9" y="18"/>
                  </a:lnTo>
                  <a:lnTo>
                    <a:pt x="7" y="17"/>
                  </a:lnTo>
                  <a:lnTo>
                    <a:pt x="5" y="16"/>
                  </a:lnTo>
                  <a:lnTo>
                    <a:pt x="5" y="16"/>
                  </a:lnTo>
                  <a:lnTo>
                    <a:pt x="4" y="14"/>
                  </a:lnTo>
                  <a:lnTo>
                    <a:pt x="3" y="13"/>
                  </a:lnTo>
                  <a:lnTo>
                    <a:pt x="2" y="12"/>
                  </a:lnTo>
                  <a:lnTo>
                    <a:pt x="2" y="10"/>
                  </a:lnTo>
                  <a:lnTo>
                    <a:pt x="1" y="9"/>
                  </a:lnTo>
                  <a:lnTo>
                    <a:pt x="1" y="8"/>
                  </a:lnTo>
                  <a:lnTo>
                    <a:pt x="0" y="6"/>
                  </a:lnTo>
                  <a:lnTo>
                    <a:pt x="0" y="5"/>
                  </a:lnTo>
                  <a:lnTo>
                    <a:pt x="0" y="4"/>
                  </a:lnTo>
                  <a:lnTo>
                    <a:pt x="0" y="3"/>
                  </a:lnTo>
                  <a:lnTo>
                    <a:pt x="0" y="1"/>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87"/>
            <p:cNvSpPr>
              <a:spLocks/>
            </p:cNvSpPr>
            <p:nvPr/>
          </p:nvSpPr>
          <p:spPr bwMode="auto">
            <a:xfrm>
              <a:off x="5019" y="2845"/>
              <a:ext cx="127" cy="43"/>
            </a:xfrm>
            <a:custGeom>
              <a:avLst/>
              <a:gdLst>
                <a:gd name="T0" fmla="*/ 37 w 127"/>
                <a:gd name="T1" fmla="*/ 39 h 43"/>
                <a:gd name="T2" fmla="*/ 32 w 127"/>
                <a:gd name="T3" fmla="*/ 37 h 43"/>
                <a:gd name="T4" fmla="*/ 26 w 127"/>
                <a:gd name="T5" fmla="*/ 35 h 43"/>
                <a:gd name="T6" fmla="*/ 19 w 127"/>
                <a:gd name="T7" fmla="*/ 31 h 43"/>
                <a:gd name="T8" fmla="*/ 12 w 127"/>
                <a:gd name="T9" fmla="*/ 26 h 43"/>
                <a:gd name="T10" fmla="*/ 8 w 127"/>
                <a:gd name="T11" fmla="*/ 20 h 43"/>
                <a:gd name="T12" fmla="*/ 14 w 127"/>
                <a:gd name="T13" fmla="*/ 23 h 43"/>
                <a:gd name="T14" fmla="*/ 18 w 127"/>
                <a:gd name="T15" fmla="*/ 25 h 43"/>
                <a:gd name="T16" fmla="*/ 24 w 127"/>
                <a:gd name="T17" fmla="*/ 26 h 43"/>
                <a:gd name="T18" fmla="*/ 31 w 127"/>
                <a:gd name="T19" fmla="*/ 26 h 43"/>
                <a:gd name="T20" fmla="*/ 38 w 127"/>
                <a:gd name="T21" fmla="*/ 24 h 43"/>
                <a:gd name="T22" fmla="*/ 47 w 127"/>
                <a:gd name="T23" fmla="*/ 21 h 43"/>
                <a:gd name="T24" fmla="*/ 52 w 127"/>
                <a:gd name="T25" fmla="*/ 19 h 43"/>
                <a:gd name="T26" fmla="*/ 57 w 127"/>
                <a:gd name="T27" fmla="*/ 17 h 43"/>
                <a:gd name="T28" fmla="*/ 63 w 127"/>
                <a:gd name="T29" fmla="*/ 16 h 43"/>
                <a:gd name="T30" fmla="*/ 69 w 127"/>
                <a:gd name="T31" fmla="*/ 15 h 43"/>
                <a:gd name="T32" fmla="*/ 74 w 127"/>
                <a:gd name="T33" fmla="*/ 13 h 43"/>
                <a:gd name="T34" fmla="*/ 80 w 127"/>
                <a:gd name="T35" fmla="*/ 12 h 43"/>
                <a:gd name="T36" fmla="*/ 85 w 127"/>
                <a:gd name="T37" fmla="*/ 11 h 43"/>
                <a:gd name="T38" fmla="*/ 93 w 127"/>
                <a:gd name="T39" fmla="*/ 10 h 43"/>
                <a:gd name="T40" fmla="*/ 100 w 127"/>
                <a:gd name="T41" fmla="*/ 10 h 43"/>
                <a:gd name="T42" fmla="*/ 105 w 127"/>
                <a:gd name="T43" fmla="*/ 12 h 43"/>
                <a:gd name="T44" fmla="*/ 112 w 127"/>
                <a:gd name="T45" fmla="*/ 19 h 43"/>
                <a:gd name="T46" fmla="*/ 118 w 127"/>
                <a:gd name="T47" fmla="*/ 27 h 43"/>
                <a:gd name="T48" fmla="*/ 127 w 127"/>
                <a:gd name="T49" fmla="*/ 30 h 43"/>
                <a:gd name="T50" fmla="*/ 124 w 127"/>
                <a:gd name="T51" fmla="*/ 26 h 43"/>
                <a:gd name="T52" fmla="*/ 122 w 127"/>
                <a:gd name="T53" fmla="*/ 21 h 43"/>
                <a:gd name="T54" fmla="*/ 119 w 127"/>
                <a:gd name="T55" fmla="*/ 16 h 43"/>
                <a:gd name="T56" fmla="*/ 114 w 127"/>
                <a:gd name="T57" fmla="*/ 11 h 43"/>
                <a:gd name="T58" fmla="*/ 108 w 127"/>
                <a:gd name="T59" fmla="*/ 7 h 43"/>
                <a:gd name="T60" fmla="*/ 101 w 127"/>
                <a:gd name="T61" fmla="*/ 5 h 43"/>
                <a:gd name="T62" fmla="*/ 94 w 127"/>
                <a:gd name="T63" fmla="*/ 5 h 43"/>
                <a:gd name="T64" fmla="*/ 89 w 127"/>
                <a:gd name="T65" fmla="*/ 5 h 43"/>
                <a:gd name="T66" fmla="*/ 83 w 127"/>
                <a:gd name="T67" fmla="*/ 6 h 43"/>
                <a:gd name="T68" fmla="*/ 76 w 127"/>
                <a:gd name="T69" fmla="*/ 7 h 43"/>
                <a:gd name="T70" fmla="*/ 71 w 127"/>
                <a:gd name="T71" fmla="*/ 8 h 43"/>
                <a:gd name="T72" fmla="*/ 65 w 127"/>
                <a:gd name="T73" fmla="*/ 9 h 43"/>
                <a:gd name="T74" fmla="*/ 59 w 127"/>
                <a:gd name="T75" fmla="*/ 10 h 43"/>
                <a:gd name="T76" fmla="*/ 53 w 127"/>
                <a:gd name="T77" fmla="*/ 12 h 43"/>
                <a:gd name="T78" fmla="*/ 46 w 127"/>
                <a:gd name="T79" fmla="*/ 13 h 43"/>
                <a:gd name="T80" fmla="*/ 41 w 127"/>
                <a:gd name="T81" fmla="*/ 14 h 43"/>
                <a:gd name="T82" fmla="*/ 33 w 127"/>
                <a:gd name="T83" fmla="*/ 8 h 43"/>
                <a:gd name="T84" fmla="*/ 24 w 127"/>
                <a:gd name="T85" fmla="*/ 1 h 43"/>
                <a:gd name="T86" fmla="*/ 21 w 127"/>
                <a:gd name="T87" fmla="*/ 0 h 43"/>
                <a:gd name="T88" fmla="*/ 25 w 127"/>
                <a:gd name="T89" fmla="*/ 7 h 43"/>
                <a:gd name="T90" fmla="*/ 31 w 127"/>
                <a:gd name="T91" fmla="*/ 15 h 43"/>
                <a:gd name="T92" fmla="*/ 34 w 127"/>
                <a:gd name="T93" fmla="*/ 19 h 43"/>
                <a:gd name="T94" fmla="*/ 29 w 127"/>
                <a:gd name="T95" fmla="*/ 19 h 43"/>
                <a:gd name="T96" fmla="*/ 23 w 127"/>
                <a:gd name="T97" fmla="*/ 20 h 43"/>
                <a:gd name="T98" fmla="*/ 18 w 127"/>
                <a:gd name="T99" fmla="*/ 19 h 43"/>
                <a:gd name="T100" fmla="*/ 13 w 127"/>
                <a:gd name="T101" fmla="*/ 14 h 43"/>
                <a:gd name="T102" fmla="*/ 7 w 127"/>
                <a:gd name="T103" fmla="*/ 10 h 43"/>
                <a:gd name="T104" fmla="*/ 2 w 127"/>
                <a:gd name="T105" fmla="*/ 9 h 43"/>
                <a:gd name="T106" fmla="*/ 0 w 127"/>
                <a:gd name="T107" fmla="*/ 14 h 43"/>
                <a:gd name="T108" fmla="*/ 2 w 127"/>
                <a:gd name="T109" fmla="*/ 22 h 43"/>
                <a:gd name="T110" fmla="*/ 8 w 127"/>
                <a:gd name="T111" fmla="*/ 30 h 43"/>
                <a:gd name="T112" fmla="*/ 14 w 127"/>
                <a:gd name="T113" fmla="*/ 35 h 43"/>
                <a:gd name="T114" fmla="*/ 20 w 127"/>
                <a:gd name="T115" fmla="*/ 38 h 43"/>
                <a:gd name="T116" fmla="*/ 27 w 127"/>
                <a:gd name="T117" fmla="*/ 40 h 43"/>
                <a:gd name="T118" fmla="*/ 32 w 127"/>
                <a:gd name="T119" fmla="*/ 42 h 43"/>
                <a:gd name="T120" fmla="*/ 36 w 127"/>
                <a:gd name="T121"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7" h="43">
                  <a:moveTo>
                    <a:pt x="41" y="39"/>
                  </a:moveTo>
                  <a:lnTo>
                    <a:pt x="41" y="39"/>
                  </a:lnTo>
                  <a:lnTo>
                    <a:pt x="40" y="39"/>
                  </a:lnTo>
                  <a:lnTo>
                    <a:pt x="39" y="39"/>
                  </a:lnTo>
                  <a:lnTo>
                    <a:pt x="37" y="39"/>
                  </a:lnTo>
                  <a:lnTo>
                    <a:pt x="36" y="38"/>
                  </a:lnTo>
                  <a:lnTo>
                    <a:pt x="35" y="38"/>
                  </a:lnTo>
                  <a:lnTo>
                    <a:pt x="34" y="38"/>
                  </a:lnTo>
                  <a:lnTo>
                    <a:pt x="33" y="38"/>
                  </a:lnTo>
                  <a:lnTo>
                    <a:pt x="32" y="37"/>
                  </a:lnTo>
                  <a:lnTo>
                    <a:pt x="31" y="37"/>
                  </a:lnTo>
                  <a:lnTo>
                    <a:pt x="29" y="37"/>
                  </a:lnTo>
                  <a:lnTo>
                    <a:pt x="28" y="36"/>
                  </a:lnTo>
                  <a:lnTo>
                    <a:pt x="27" y="36"/>
                  </a:lnTo>
                  <a:lnTo>
                    <a:pt x="26" y="35"/>
                  </a:lnTo>
                  <a:lnTo>
                    <a:pt x="24" y="35"/>
                  </a:lnTo>
                  <a:lnTo>
                    <a:pt x="23" y="34"/>
                  </a:lnTo>
                  <a:lnTo>
                    <a:pt x="21" y="33"/>
                  </a:lnTo>
                  <a:lnTo>
                    <a:pt x="20" y="32"/>
                  </a:lnTo>
                  <a:lnTo>
                    <a:pt x="19" y="31"/>
                  </a:lnTo>
                  <a:lnTo>
                    <a:pt x="17" y="31"/>
                  </a:lnTo>
                  <a:lnTo>
                    <a:pt x="16" y="29"/>
                  </a:lnTo>
                  <a:lnTo>
                    <a:pt x="15" y="28"/>
                  </a:lnTo>
                  <a:lnTo>
                    <a:pt x="13" y="27"/>
                  </a:lnTo>
                  <a:lnTo>
                    <a:pt x="12" y="26"/>
                  </a:lnTo>
                  <a:lnTo>
                    <a:pt x="11" y="25"/>
                  </a:lnTo>
                  <a:lnTo>
                    <a:pt x="10" y="23"/>
                  </a:lnTo>
                  <a:lnTo>
                    <a:pt x="9" y="21"/>
                  </a:lnTo>
                  <a:lnTo>
                    <a:pt x="8" y="20"/>
                  </a:lnTo>
                  <a:lnTo>
                    <a:pt x="8" y="20"/>
                  </a:lnTo>
                  <a:lnTo>
                    <a:pt x="9" y="20"/>
                  </a:lnTo>
                  <a:lnTo>
                    <a:pt x="10" y="21"/>
                  </a:lnTo>
                  <a:lnTo>
                    <a:pt x="11" y="22"/>
                  </a:lnTo>
                  <a:lnTo>
                    <a:pt x="13" y="23"/>
                  </a:lnTo>
                  <a:lnTo>
                    <a:pt x="14" y="23"/>
                  </a:lnTo>
                  <a:lnTo>
                    <a:pt x="14" y="23"/>
                  </a:lnTo>
                  <a:lnTo>
                    <a:pt x="16" y="24"/>
                  </a:lnTo>
                  <a:lnTo>
                    <a:pt x="17" y="24"/>
                  </a:lnTo>
                  <a:lnTo>
                    <a:pt x="17" y="24"/>
                  </a:lnTo>
                  <a:lnTo>
                    <a:pt x="18" y="25"/>
                  </a:lnTo>
                  <a:lnTo>
                    <a:pt x="19" y="25"/>
                  </a:lnTo>
                  <a:lnTo>
                    <a:pt x="21" y="25"/>
                  </a:lnTo>
                  <a:lnTo>
                    <a:pt x="22" y="25"/>
                  </a:lnTo>
                  <a:lnTo>
                    <a:pt x="23" y="26"/>
                  </a:lnTo>
                  <a:lnTo>
                    <a:pt x="24" y="26"/>
                  </a:lnTo>
                  <a:lnTo>
                    <a:pt x="26" y="26"/>
                  </a:lnTo>
                  <a:lnTo>
                    <a:pt x="27" y="26"/>
                  </a:lnTo>
                  <a:lnTo>
                    <a:pt x="28" y="26"/>
                  </a:lnTo>
                  <a:lnTo>
                    <a:pt x="29" y="26"/>
                  </a:lnTo>
                  <a:lnTo>
                    <a:pt x="31" y="26"/>
                  </a:lnTo>
                  <a:lnTo>
                    <a:pt x="32" y="25"/>
                  </a:lnTo>
                  <a:lnTo>
                    <a:pt x="34" y="25"/>
                  </a:lnTo>
                  <a:lnTo>
                    <a:pt x="35" y="25"/>
                  </a:lnTo>
                  <a:lnTo>
                    <a:pt x="36" y="24"/>
                  </a:lnTo>
                  <a:lnTo>
                    <a:pt x="38" y="24"/>
                  </a:lnTo>
                  <a:lnTo>
                    <a:pt x="40" y="23"/>
                  </a:lnTo>
                  <a:lnTo>
                    <a:pt x="41" y="23"/>
                  </a:lnTo>
                  <a:lnTo>
                    <a:pt x="44" y="22"/>
                  </a:lnTo>
                  <a:lnTo>
                    <a:pt x="45" y="21"/>
                  </a:lnTo>
                  <a:lnTo>
                    <a:pt x="47" y="21"/>
                  </a:lnTo>
                  <a:lnTo>
                    <a:pt x="48" y="20"/>
                  </a:lnTo>
                  <a:lnTo>
                    <a:pt x="49" y="20"/>
                  </a:lnTo>
                  <a:lnTo>
                    <a:pt x="50" y="20"/>
                  </a:lnTo>
                  <a:lnTo>
                    <a:pt x="51" y="20"/>
                  </a:lnTo>
                  <a:lnTo>
                    <a:pt x="52" y="19"/>
                  </a:lnTo>
                  <a:lnTo>
                    <a:pt x="53" y="19"/>
                  </a:lnTo>
                  <a:lnTo>
                    <a:pt x="55" y="18"/>
                  </a:lnTo>
                  <a:lnTo>
                    <a:pt x="55" y="18"/>
                  </a:lnTo>
                  <a:lnTo>
                    <a:pt x="56" y="18"/>
                  </a:lnTo>
                  <a:lnTo>
                    <a:pt x="57" y="17"/>
                  </a:lnTo>
                  <a:lnTo>
                    <a:pt x="59" y="17"/>
                  </a:lnTo>
                  <a:lnTo>
                    <a:pt x="60" y="17"/>
                  </a:lnTo>
                  <a:lnTo>
                    <a:pt x="61" y="16"/>
                  </a:lnTo>
                  <a:lnTo>
                    <a:pt x="62" y="16"/>
                  </a:lnTo>
                  <a:lnTo>
                    <a:pt x="63" y="16"/>
                  </a:lnTo>
                  <a:lnTo>
                    <a:pt x="65" y="16"/>
                  </a:lnTo>
                  <a:lnTo>
                    <a:pt x="65" y="15"/>
                  </a:lnTo>
                  <a:lnTo>
                    <a:pt x="67" y="15"/>
                  </a:lnTo>
                  <a:lnTo>
                    <a:pt x="68" y="15"/>
                  </a:lnTo>
                  <a:lnTo>
                    <a:pt x="69" y="15"/>
                  </a:lnTo>
                  <a:lnTo>
                    <a:pt x="70" y="14"/>
                  </a:lnTo>
                  <a:lnTo>
                    <a:pt x="71" y="14"/>
                  </a:lnTo>
                  <a:lnTo>
                    <a:pt x="73" y="13"/>
                  </a:lnTo>
                  <a:lnTo>
                    <a:pt x="74" y="13"/>
                  </a:lnTo>
                  <a:lnTo>
                    <a:pt x="74" y="13"/>
                  </a:lnTo>
                  <a:lnTo>
                    <a:pt x="75" y="13"/>
                  </a:lnTo>
                  <a:lnTo>
                    <a:pt x="77" y="12"/>
                  </a:lnTo>
                  <a:lnTo>
                    <a:pt x="78" y="12"/>
                  </a:lnTo>
                  <a:lnTo>
                    <a:pt x="79" y="12"/>
                  </a:lnTo>
                  <a:lnTo>
                    <a:pt x="80" y="12"/>
                  </a:lnTo>
                  <a:lnTo>
                    <a:pt x="81" y="11"/>
                  </a:lnTo>
                  <a:lnTo>
                    <a:pt x="82" y="11"/>
                  </a:lnTo>
                  <a:lnTo>
                    <a:pt x="83" y="11"/>
                  </a:lnTo>
                  <a:lnTo>
                    <a:pt x="84" y="11"/>
                  </a:lnTo>
                  <a:lnTo>
                    <a:pt x="85" y="11"/>
                  </a:lnTo>
                  <a:lnTo>
                    <a:pt x="86" y="11"/>
                  </a:lnTo>
                  <a:lnTo>
                    <a:pt x="88" y="11"/>
                  </a:lnTo>
                  <a:lnTo>
                    <a:pt x="90" y="11"/>
                  </a:lnTo>
                  <a:lnTo>
                    <a:pt x="92" y="10"/>
                  </a:lnTo>
                  <a:lnTo>
                    <a:pt x="93" y="10"/>
                  </a:lnTo>
                  <a:lnTo>
                    <a:pt x="95" y="10"/>
                  </a:lnTo>
                  <a:lnTo>
                    <a:pt x="96" y="10"/>
                  </a:lnTo>
                  <a:lnTo>
                    <a:pt x="98" y="10"/>
                  </a:lnTo>
                  <a:lnTo>
                    <a:pt x="99" y="10"/>
                  </a:lnTo>
                  <a:lnTo>
                    <a:pt x="100" y="10"/>
                  </a:lnTo>
                  <a:lnTo>
                    <a:pt x="101" y="11"/>
                  </a:lnTo>
                  <a:lnTo>
                    <a:pt x="102" y="11"/>
                  </a:lnTo>
                  <a:lnTo>
                    <a:pt x="103" y="11"/>
                  </a:lnTo>
                  <a:lnTo>
                    <a:pt x="104" y="12"/>
                  </a:lnTo>
                  <a:lnTo>
                    <a:pt x="105" y="12"/>
                  </a:lnTo>
                  <a:lnTo>
                    <a:pt x="106" y="13"/>
                  </a:lnTo>
                  <a:lnTo>
                    <a:pt x="107" y="14"/>
                  </a:lnTo>
                  <a:lnTo>
                    <a:pt x="109" y="15"/>
                  </a:lnTo>
                  <a:lnTo>
                    <a:pt x="111" y="17"/>
                  </a:lnTo>
                  <a:lnTo>
                    <a:pt x="112" y="19"/>
                  </a:lnTo>
                  <a:lnTo>
                    <a:pt x="114" y="21"/>
                  </a:lnTo>
                  <a:lnTo>
                    <a:pt x="115" y="22"/>
                  </a:lnTo>
                  <a:lnTo>
                    <a:pt x="116" y="24"/>
                  </a:lnTo>
                  <a:lnTo>
                    <a:pt x="117" y="26"/>
                  </a:lnTo>
                  <a:lnTo>
                    <a:pt x="118" y="27"/>
                  </a:lnTo>
                  <a:lnTo>
                    <a:pt x="118" y="28"/>
                  </a:lnTo>
                  <a:lnTo>
                    <a:pt x="119" y="29"/>
                  </a:lnTo>
                  <a:lnTo>
                    <a:pt x="119" y="29"/>
                  </a:lnTo>
                  <a:lnTo>
                    <a:pt x="119" y="30"/>
                  </a:lnTo>
                  <a:lnTo>
                    <a:pt x="127" y="30"/>
                  </a:lnTo>
                  <a:lnTo>
                    <a:pt x="127" y="30"/>
                  </a:lnTo>
                  <a:lnTo>
                    <a:pt x="126" y="29"/>
                  </a:lnTo>
                  <a:lnTo>
                    <a:pt x="126" y="28"/>
                  </a:lnTo>
                  <a:lnTo>
                    <a:pt x="125" y="27"/>
                  </a:lnTo>
                  <a:lnTo>
                    <a:pt x="124" y="26"/>
                  </a:lnTo>
                  <a:lnTo>
                    <a:pt x="124" y="25"/>
                  </a:lnTo>
                  <a:lnTo>
                    <a:pt x="124" y="24"/>
                  </a:lnTo>
                  <a:lnTo>
                    <a:pt x="123" y="23"/>
                  </a:lnTo>
                  <a:lnTo>
                    <a:pt x="122" y="22"/>
                  </a:lnTo>
                  <a:lnTo>
                    <a:pt x="122" y="21"/>
                  </a:lnTo>
                  <a:lnTo>
                    <a:pt x="121" y="20"/>
                  </a:lnTo>
                  <a:lnTo>
                    <a:pt x="121" y="19"/>
                  </a:lnTo>
                  <a:lnTo>
                    <a:pt x="120" y="18"/>
                  </a:lnTo>
                  <a:lnTo>
                    <a:pt x="119" y="17"/>
                  </a:lnTo>
                  <a:lnTo>
                    <a:pt x="119" y="16"/>
                  </a:lnTo>
                  <a:lnTo>
                    <a:pt x="118" y="15"/>
                  </a:lnTo>
                  <a:lnTo>
                    <a:pt x="117" y="13"/>
                  </a:lnTo>
                  <a:lnTo>
                    <a:pt x="116" y="12"/>
                  </a:lnTo>
                  <a:lnTo>
                    <a:pt x="115" y="11"/>
                  </a:lnTo>
                  <a:lnTo>
                    <a:pt x="114" y="11"/>
                  </a:lnTo>
                  <a:lnTo>
                    <a:pt x="112" y="10"/>
                  </a:lnTo>
                  <a:lnTo>
                    <a:pt x="112" y="9"/>
                  </a:lnTo>
                  <a:lnTo>
                    <a:pt x="110" y="8"/>
                  </a:lnTo>
                  <a:lnTo>
                    <a:pt x="109" y="8"/>
                  </a:lnTo>
                  <a:lnTo>
                    <a:pt x="108" y="7"/>
                  </a:lnTo>
                  <a:lnTo>
                    <a:pt x="107" y="6"/>
                  </a:lnTo>
                  <a:lnTo>
                    <a:pt x="105" y="6"/>
                  </a:lnTo>
                  <a:lnTo>
                    <a:pt x="104" y="6"/>
                  </a:lnTo>
                  <a:lnTo>
                    <a:pt x="102" y="5"/>
                  </a:lnTo>
                  <a:lnTo>
                    <a:pt x="101" y="5"/>
                  </a:lnTo>
                  <a:lnTo>
                    <a:pt x="99" y="5"/>
                  </a:lnTo>
                  <a:lnTo>
                    <a:pt x="97" y="5"/>
                  </a:lnTo>
                  <a:lnTo>
                    <a:pt x="96" y="5"/>
                  </a:lnTo>
                  <a:lnTo>
                    <a:pt x="95" y="5"/>
                  </a:lnTo>
                  <a:lnTo>
                    <a:pt x="94" y="5"/>
                  </a:lnTo>
                  <a:lnTo>
                    <a:pt x="93" y="5"/>
                  </a:lnTo>
                  <a:lnTo>
                    <a:pt x="92" y="5"/>
                  </a:lnTo>
                  <a:lnTo>
                    <a:pt x="91" y="5"/>
                  </a:lnTo>
                  <a:lnTo>
                    <a:pt x="90" y="5"/>
                  </a:lnTo>
                  <a:lnTo>
                    <a:pt x="89" y="5"/>
                  </a:lnTo>
                  <a:lnTo>
                    <a:pt x="87" y="5"/>
                  </a:lnTo>
                  <a:lnTo>
                    <a:pt x="86" y="5"/>
                  </a:lnTo>
                  <a:lnTo>
                    <a:pt x="85" y="5"/>
                  </a:lnTo>
                  <a:lnTo>
                    <a:pt x="84" y="6"/>
                  </a:lnTo>
                  <a:lnTo>
                    <a:pt x="83" y="6"/>
                  </a:lnTo>
                  <a:lnTo>
                    <a:pt x="81" y="6"/>
                  </a:lnTo>
                  <a:lnTo>
                    <a:pt x="80" y="6"/>
                  </a:lnTo>
                  <a:lnTo>
                    <a:pt x="79" y="6"/>
                  </a:lnTo>
                  <a:lnTo>
                    <a:pt x="78" y="6"/>
                  </a:lnTo>
                  <a:lnTo>
                    <a:pt x="76" y="7"/>
                  </a:lnTo>
                  <a:lnTo>
                    <a:pt x="75" y="7"/>
                  </a:lnTo>
                  <a:lnTo>
                    <a:pt x="74" y="7"/>
                  </a:lnTo>
                  <a:lnTo>
                    <a:pt x="73" y="7"/>
                  </a:lnTo>
                  <a:lnTo>
                    <a:pt x="72" y="8"/>
                  </a:lnTo>
                  <a:lnTo>
                    <a:pt x="71" y="8"/>
                  </a:lnTo>
                  <a:lnTo>
                    <a:pt x="70" y="8"/>
                  </a:lnTo>
                  <a:lnTo>
                    <a:pt x="68" y="8"/>
                  </a:lnTo>
                  <a:lnTo>
                    <a:pt x="67" y="9"/>
                  </a:lnTo>
                  <a:lnTo>
                    <a:pt x="66" y="9"/>
                  </a:lnTo>
                  <a:lnTo>
                    <a:pt x="65" y="9"/>
                  </a:lnTo>
                  <a:lnTo>
                    <a:pt x="64" y="9"/>
                  </a:lnTo>
                  <a:lnTo>
                    <a:pt x="63" y="10"/>
                  </a:lnTo>
                  <a:lnTo>
                    <a:pt x="62" y="10"/>
                  </a:lnTo>
                  <a:lnTo>
                    <a:pt x="60" y="10"/>
                  </a:lnTo>
                  <a:lnTo>
                    <a:pt x="59" y="10"/>
                  </a:lnTo>
                  <a:lnTo>
                    <a:pt x="58" y="11"/>
                  </a:lnTo>
                  <a:lnTo>
                    <a:pt x="57" y="11"/>
                  </a:lnTo>
                  <a:lnTo>
                    <a:pt x="56" y="11"/>
                  </a:lnTo>
                  <a:lnTo>
                    <a:pt x="55" y="11"/>
                  </a:lnTo>
                  <a:lnTo>
                    <a:pt x="53" y="12"/>
                  </a:lnTo>
                  <a:lnTo>
                    <a:pt x="51" y="12"/>
                  </a:lnTo>
                  <a:lnTo>
                    <a:pt x="49" y="12"/>
                  </a:lnTo>
                  <a:lnTo>
                    <a:pt x="48" y="12"/>
                  </a:lnTo>
                  <a:lnTo>
                    <a:pt x="47" y="13"/>
                  </a:lnTo>
                  <a:lnTo>
                    <a:pt x="46" y="13"/>
                  </a:lnTo>
                  <a:lnTo>
                    <a:pt x="45" y="13"/>
                  </a:lnTo>
                  <a:lnTo>
                    <a:pt x="44" y="14"/>
                  </a:lnTo>
                  <a:lnTo>
                    <a:pt x="44" y="14"/>
                  </a:lnTo>
                  <a:lnTo>
                    <a:pt x="43" y="14"/>
                  </a:lnTo>
                  <a:lnTo>
                    <a:pt x="41" y="14"/>
                  </a:lnTo>
                  <a:lnTo>
                    <a:pt x="40" y="13"/>
                  </a:lnTo>
                  <a:lnTo>
                    <a:pt x="38" y="12"/>
                  </a:lnTo>
                  <a:lnTo>
                    <a:pt x="36" y="11"/>
                  </a:lnTo>
                  <a:lnTo>
                    <a:pt x="35" y="10"/>
                  </a:lnTo>
                  <a:lnTo>
                    <a:pt x="33" y="8"/>
                  </a:lnTo>
                  <a:lnTo>
                    <a:pt x="31" y="7"/>
                  </a:lnTo>
                  <a:lnTo>
                    <a:pt x="29" y="5"/>
                  </a:lnTo>
                  <a:lnTo>
                    <a:pt x="27" y="4"/>
                  </a:lnTo>
                  <a:lnTo>
                    <a:pt x="26" y="2"/>
                  </a:lnTo>
                  <a:lnTo>
                    <a:pt x="24" y="1"/>
                  </a:lnTo>
                  <a:lnTo>
                    <a:pt x="23" y="0"/>
                  </a:lnTo>
                  <a:lnTo>
                    <a:pt x="22" y="0"/>
                  </a:lnTo>
                  <a:lnTo>
                    <a:pt x="21" y="0"/>
                  </a:lnTo>
                  <a:lnTo>
                    <a:pt x="21" y="0"/>
                  </a:lnTo>
                  <a:lnTo>
                    <a:pt x="21" y="0"/>
                  </a:lnTo>
                  <a:lnTo>
                    <a:pt x="22" y="1"/>
                  </a:lnTo>
                  <a:lnTo>
                    <a:pt x="22" y="3"/>
                  </a:lnTo>
                  <a:lnTo>
                    <a:pt x="23" y="4"/>
                  </a:lnTo>
                  <a:lnTo>
                    <a:pt x="24" y="5"/>
                  </a:lnTo>
                  <a:lnTo>
                    <a:pt x="25" y="7"/>
                  </a:lnTo>
                  <a:lnTo>
                    <a:pt x="26" y="9"/>
                  </a:lnTo>
                  <a:lnTo>
                    <a:pt x="27" y="11"/>
                  </a:lnTo>
                  <a:lnTo>
                    <a:pt x="28" y="12"/>
                  </a:lnTo>
                  <a:lnTo>
                    <a:pt x="30" y="13"/>
                  </a:lnTo>
                  <a:lnTo>
                    <a:pt x="31" y="15"/>
                  </a:lnTo>
                  <a:lnTo>
                    <a:pt x="32" y="16"/>
                  </a:lnTo>
                  <a:lnTo>
                    <a:pt x="33" y="17"/>
                  </a:lnTo>
                  <a:lnTo>
                    <a:pt x="34" y="18"/>
                  </a:lnTo>
                  <a:lnTo>
                    <a:pt x="34" y="18"/>
                  </a:lnTo>
                  <a:lnTo>
                    <a:pt x="34" y="19"/>
                  </a:lnTo>
                  <a:lnTo>
                    <a:pt x="34" y="19"/>
                  </a:lnTo>
                  <a:lnTo>
                    <a:pt x="32" y="19"/>
                  </a:lnTo>
                  <a:lnTo>
                    <a:pt x="31" y="19"/>
                  </a:lnTo>
                  <a:lnTo>
                    <a:pt x="30" y="19"/>
                  </a:lnTo>
                  <a:lnTo>
                    <a:pt x="29" y="19"/>
                  </a:lnTo>
                  <a:lnTo>
                    <a:pt x="27" y="19"/>
                  </a:lnTo>
                  <a:lnTo>
                    <a:pt x="26" y="19"/>
                  </a:lnTo>
                  <a:lnTo>
                    <a:pt x="25" y="19"/>
                  </a:lnTo>
                  <a:lnTo>
                    <a:pt x="24" y="19"/>
                  </a:lnTo>
                  <a:lnTo>
                    <a:pt x="23" y="20"/>
                  </a:lnTo>
                  <a:lnTo>
                    <a:pt x="21" y="19"/>
                  </a:lnTo>
                  <a:lnTo>
                    <a:pt x="20" y="19"/>
                  </a:lnTo>
                  <a:lnTo>
                    <a:pt x="19" y="19"/>
                  </a:lnTo>
                  <a:lnTo>
                    <a:pt x="19" y="19"/>
                  </a:lnTo>
                  <a:lnTo>
                    <a:pt x="18" y="19"/>
                  </a:lnTo>
                  <a:lnTo>
                    <a:pt x="17" y="18"/>
                  </a:lnTo>
                  <a:lnTo>
                    <a:pt x="16" y="17"/>
                  </a:lnTo>
                  <a:lnTo>
                    <a:pt x="15" y="16"/>
                  </a:lnTo>
                  <a:lnTo>
                    <a:pt x="14" y="15"/>
                  </a:lnTo>
                  <a:lnTo>
                    <a:pt x="13" y="14"/>
                  </a:lnTo>
                  <a:lnTo>
                    <a:pt x="11" y="13"/>
                  </a:lnTo>
                  <a:lnTo>
                    <a:pt x="10" y="12"/>
                  </a:lnTo>
                  <a:lnTo>
                    <a:pt x="9" y="11"/>
                  </a:lnTo>
                  <a:lnTo>
                    <a:pt x="8" y="11"/>
                  </a:lnTo>
                  <a:lnTo>
                    <a:pt x="7" y="10"/>
                  </a:lnTo>
                  <a:lnTo>
                    <a:pt x="6" y="9"/>
                  </a:lnTo>
                  <a:lnTo>
                    <a:pt x="5" y="9"/>
                  </a:lnTo>
                  <a:lnTo>
                    <a:pt x="3" y="8"/>
                  </a:lnTo>
                  <a:lnTo>
                    <a:pt x="2" y="8"/>
                  </a:lnTo>
                  <a:lnTo>
                    <a:pt x="2" y="9"/>
                  </a:lnTo>
                  <a:lnTo>
                    <a:pt x="1" y="10"/>
                  </a:lnTo>
                  <a:lnTo>
                    <a:pt x="0" y="11"/>
                  </a:lnTo>
                  <a:lnTo>
                    <a:pt x="0" y="12"/>
                  </a:lnTo>
                  <a:lnTo>
                    <a:pt x="0" y="13"/>
                  </a:lnTo>
                  <a:lnTo>
                    <a:pt x="0" y="14"/>
                  </a:lnTo>
                  <a:lnTo>
                    <a:pt x="0" y="16"/>
                  </a:lnTo>
                  <a:lnTo>
                    <a:pt x="0" y="17"/>
                  </a:lnTo>
                  <a:lnTo>
                    <a:pt x="1" y="18"/>
                  </a:lnTo>
                  <a:lnTo>
                    <a:pt x="1" y="20"/>
                  </a:lnTo>
                  <a:lnTo>
                    <a:pt x="2" y="22"/>
                  </a:lnTo>
                  <a:lnTo>
                    <a:pt x="3" y="24"/>
                  </a:lnTo>
                  <a:lnTo>
                    <a:pt x="4" y="25"/>
                  </a:lnTo>
                  <a:lnTo>
                    <a:pt x="5" y="27"/>
                  </a:lnTo>
                  <a:lnTo>
                    <a:pt x="7" y="29"/>
                  </a:lnTo>
                  <a:lnTo>
                    <a:pt x="8" y="30"/>
                  </a:lnTo>
                  <a:lnTo>
                    <a:pt x="9" y="32"/>
                  </a:lnTo>
                  <a:lnTo>
                    <a:pt x="10" y="33"/>
                  </a:lnTo>
                  <a:lnTo>
                    <a:pt x="11" y="34"/>
                  </a:lnTo>
                  <a:lnTo>
                    <a:pt x="13" y="34"/>
                  </a:lnTo>
                  <a:lnTo>
                    <a:pt x="14" y="35"/>
                  </a:lnTo>
                  <a:lnTo>
                    <a:pt x="15" y="36"/>
                  </a:lnTo>
                  <a:lnTo>
                    <a:pt x="16" y="36"/>
                  </a:lnTo>
                  <a:lnTo>
                    <a:pt x="17" y="37"/>
                  </a:lnTo>
                  <a:lnTo>
                    <a:pt x="19" y="38"/>
                  </a:lnTo>
                  <a:lnTo>
                    <a:pt x="20" y="38"/>
                  </a:lnTo>
                  <a:lnTo>
                    <a:pt x="21" y="39"/>
                  </a:lnTo>
                  <a:lnTo>
                    <a:pt x="23" y="39"/>
                  </a:lnTo>
                  <a:lnTo>
                    <a:pt x="24" y="40"/>
                  </a:lnTo>
                  <a:lnTo>
                    <a:pt x="25" y="40"/>
                  </a:lnTo>
                  <a:lnTo>
                    <a:pt x="27" y="40"/>
                  </a:lnTo>
                  <a:lnTo>
                    <a:pt x="27" y="41"/>
                  </a:lnTo>
                  <a:lnTo>
                    <a:pt x="29" y="41"/>
                  </a:lnTo>
                  <a:lnTo>
                    <a:pt x="30" y="41"/>
                  </a:lnTo>
                  <a:lnTo>
                    <a:pt x="31" y="42"/>
                  </a:lnTo>
                  <a:lnTo>
                    <a:pt x="32" y="42"/>
                  </a:lnTo>
                  <a:lnTo>
                    <a:pt x="33" y="42"/>
                  </a:lnTo>
                  <a:lnTo>
                    <a:pt x="34" y="42"/>
                  </a:lnTo>
                  <a:lnTo>
                    <a:pt x="36" y="42"/>
                  </a:lnTo>
                  <a:lnTo>
                    <a:pt x="36" y="43"/>
                  </a:lnTo>
                  <a:lnTo>
                    <a:pt x="36" y="43"/>
                  </a:lnTo>
                  <a:lnTo>
                    <a:pt x="41" y="39"/>
                  </a:lnTo>
                  <a:lnTo>
                    <a:pt x="41"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88"/>
            <p:cNvSpPr>
              <a:spLocks/>
            </p:cNvSpPr>
            <p:nvPr/>
          </p:nvSpPr>
          <p:spPr bwMode="auto">
            <a:xfrm>
              <a:off x="5144" y="2852"/>
              <a:ext cx="109" cy="63"/>
            </a:xfrm>
            <a:custGeom>
              <a:avLst/>
              <a:gdLst>
                <a:gd name="T0" fmla="*/ 8 w 109"/>
                <a:gd name="T1" fmla="*/ 7 h 63"/>
                <a:gd name="T2" fmla="*/ 15 w 109"/>
                <a:gd name="T3" fmla="*/ 5 h 63"/>
                <a:gd name="T4" fmla="*/ 22 w 109"/>
                <a:gd name="T5" fmla="*/ 5 h 63"/>
                <a:gd name="T6" fmla="*/ 29 w 109"/>
                <a:gd name="T7" fmla="*/ 9 h 63"/>
                <a:gd name="T8" fmla="*/ 37 w 109"/>
                <a:gd name="T9" fmla="*/ 16 h 63"/>
                <a:gd name="T10" fmla="*/ 44 w 109"/>
                <a:gd name="T11" fmla="*/ 23 h 63"/>
                <a:gd name="T12" fmla="*/ 51 w 109"/>
                <a:gd name="T13" fmla="*/ 31 h 63"/>
                <a:gd name="T14" fmla="*/ 53 w 109"/>
                <a:gd name="T15" fmla="*/ 31 h 63"/>
                <a:gd name="T16" fmla="*/ 53 w 109"/>
                <a:gd name="T17" fmla="*/ 24 h 63"/>
                <a:gd name="T18" fmla="*/ 47 w 109"/>
                <a:gd name="T19" fmla="*/ 16 h 63"/>
                <a:gd name="T20" fmla="*/ 41 w 109"/>
                <a:gd name="T21" fmla="*/ 12 h 63"/>
                <a:gd name="T22" fmla="*/ 48 w 109"/>
                <a:gd name="T23" fmla="*/ 11 h 63"/>
                <a:gd name="T24" fmla="*/ 55 w 109"/>
                <a:gd name="T25" fmla="*/ 12 h 63"/>
                <a:gd name="T26" fmla="*/ 62 w 109"/>
                <a:gd name="T27" fmla="*/ 15 h 63"/>
                <a:gd name="T28" fmla="*/ 69 w 109"/>
                <a:gd name="T29" fmla="*/ 19 h 63"/>
                <a:gd name="T30" fmla="*/ 72 w 109"/>
                <a:gd name="T31" fmla="*/ 25 h 63"/>
                <a:gd name="T32" fmla="*/ 74 w 109"/>
                <a:gd name="T33" fmla="*/ 33 h 63"/>
                <a:gd name="T34" fmla="*/ 74 w 109"/>
                <a:gd name="T35" fmla="*/ 40 h 63"/>
                <a:gd name="T36" fmla="*/ 73 w 109"/>
                <a:gd name="T37" fmla="*/ 46 h 63"/>
                <a:gd name="T38" fmla="*/ 77 w 109"/>
                <a:gd name="T39" fmla="*/ 51 h 63"/>
                <a:gd name="T40" fmla="*/ 78 w 109"/>
                <a:gd name="T41" fmla="*/ 45 h 63"/>
                <a:gd name="T42" fmla="*/ 78 w 109"/>
                <a:gd name="T43" fmla="*/ 37 h 63"/>
                <a:gd name="T44" fmla="*/ 77 w 109"/>
                <a:gd name="T45" fmla="*/ 30 h 63"/>
                <a:gd name="T46" fmla="*/ 75 w 109"/>
                <a:gd name="T47" fmla="*/ 24 h 63"/>
                <a:gd name="T48" fmla="*/ 81 w 109"/>
                <a:gd name="T49" fmla="*/ 26 h 63"/>
                <a:gd name="T50" fmla="*/ 88 w 109"/>
                <a:gd name="T51" fmla="*/ 29 h 63"/>
                <a:gd name="T52" fmla="*/ 91 w 109"/>
                <a:gd name="T53" fmla="*/ 37 h 63"/>
                <a:gd name="T54" fmla="*/ 88 w 109"/>
                <a:gd name="T55" fmla="*/ 48 h 63"/>
                <a:gd name="T56" fmla="*/ 81 w 109"/>
                <a:gd name="T57" fmla="*/ 55 h 63"/>
                <a:gd name="T58" fmla="*/ 90 w 109"/>
                <a:gd name="T59" fmla="*/ 52 h 63"/>
                <a:gd name="T60" fmla="*/ 95 w 109"/>
                <a:gd name="T61" fmla="*/ 42 h 63"/>
                <a:gd name="T62" fmla="*/ 97 w 109"/>
                <a:gd name="T63" fmla="*/ 37 h 63"/>
                <a:gd name="T64" fmla="*/ 103 w 109"/>
                <a:gd name="T65" fmla="*/ 41 h 63"/>
                <a:gd name="T66" fmla="*/ 103 w 109"/>
                <a:gd name="T67" fmla="*/ 49 h 63"/>
                <a:gd name="T68" fmla="*/ 99 w 109"/>
                <a:gd name="T69" fmla="*/ 57 h 63"/>
                <a:gd name="T70" fmla="*/ 104 w 109"/>
                <a:gd name="T71" fmla="*/ 61 h 63"/>
                <a:gd name="T72" fmla="*/ 108 w 109"/>
                <a:gd name="T73" fmla="*/ 51 h 63"/>
                <a:gd name="T74" fmla="*/ 108 w 109"/>
                <a:gd name="T75" fmla="*/ 41 h 63"/>
                <a:gd name="T76" fmla="*/ 103 w 109"/>
                <a:gd name="T77" fmla="*/ 34 h 63"/>
                <a:gd name="T78" fmla="*/ 97 w 109"/>
                <a:gd name="T79" fmla="*/ 32 h 63"/>
                <a:gd name="T80" fmla="*/ 93 w 109"/>
                <a:gd name="T81" fmla="*/ 28 h 63"/>
                <a:gd name="T82" fmla="*/ 86 w 109"/>
                <a:gd name="T83" fmla="*/ 22 h 63"/>
                <a:gd name="T84" fmla="*/ 80 w 109"/>
                <a:gd name="T85" fmla="*/ 20 h 63"/>
                <a:gd name="T86" fmla="*/ 73 w 109"/>
                <a:gd name="T87" fmla="*/ 19 h 63"/>
                <a:gd name="T88" fmla="*/ 67 w 109"/>
                <a:gd name="T89" fmla="*/ 13 h 63"/>
                <a:gd name="T90" fmla="*/ 59 w 109"/>
                <a:gd name="T91" fmla="*/ 8 h 63"/>
                <a:gd name="T92" fmla="*/ 50 w 109"/>
                <a:gd name="T93" fmla="*/ 6 h 63"/>
                <a:gd name="T94" fmla="*/ 44 w 109"/>
                <a:gd name="T95" fmla="*/ 5 h 63"/>
                <a:gd name="T96" fmla="*/ 37 w 109"/>
                <a:gd name="T97" fmla="*/ 6 h 63"/>
                <a:gd name="T98" fmla="*/ 30 w 109"/>
                <a:gd name="T99" fmla="*/ 3 h 63"/>
                <a:gd name="T100" fmla="*/ 22 w 109"/>
                <a:gd name="T101" fmla="*/ 0 h 63"/>
                <a:gd name="T102" fmla="*/ 12 w 109"/>
                <a:gd name="T103" fmla="*/ 1 h 63"/>
                <a:gd name="T104" fmla="*/ 4 w 109"/>
                <a:gd name="T105" fmla="*/ 4 h 63"/>
                <a:gd name="T106" fmla="*/ 5 w 109"/>
                <a:gd name="T107" fmla="*/ 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9" h="63">
                  <a:moveTo>
                    <a:pt x="5" y="9"/>
                  </a:moveTo>
                  <a:lnTo>
                    <a:pt x="5" y="9"/>
                  </a:lnTo>
                  <a:lnTo>
                    <a:pt x="6" y="8"/>
                  </a:lnTo>
                  <a:lnTo>
                    <a:pt x="6" y="8"/>
                  </a:lnTo>
                  <a:lnTo>
                    <a:pt x="7" y="7"/>
                  </a:lnTo>
                  <a:lnTo>
                    <a:pt x="8" y="7"/>
                  </a:lnTo>
                  <a:lnTo>
                    <a:pt x="9" y="6"/>
                  </a:lnTo>
                  <a:lnTo>
                    <a:pt x="10" y="6"/>
                  </a:lnTo>
                  <a:lnTo>
                    <a:pt x="11" y="5"/>
                  </a:lnTo>
                  <a:lnTo>
                    <a:pt x="13" y="5"/>
                  </a:lnTo>
                  <a:lnTo>
                    <a:pt x="14" y="5"/>
                  </a:lnTo>
                  <a:lnTo>
                    <a:pt x="15" y="5"/>
                  </a:lnTo>
                  <a:lnTo>
                    <a:pt x="17" y="5"/>
                  </a:lnTo>
                  <a:lnTo>
                    <a:pt x="18" y="5"/>
                  </a:lnTo>
                  <a:lnTo>
                    <a:pt x="19" y="5"/>
                  </a:lnTo>
                  <a:lnTo>
                    <a:pt x="20" y="5"/>
                  </a:lnTo>
                  <a:lnTo>
                    <a:pt x="21" y="5"/>
                  </a:lnTo>
                  <a:lnTo>
                    <a:pt x="22" y="5"/>
                  </a:lnTo>
                  <a:lnTo>
                    <a:pt x="23" y="6"/>
                  </a:lnTo>
                  <a:lnTo>
                    <a:pt x="24" y="6"/>
                  </a:lnTo>
                  <a:lnTo>
                    <a:pt x="25" y="7"/>
                  </a:lnTo>
                  <a:lnTo>
                    <a:pt x="26" y="8"/>
                  </a:lnTo>
                  <a:lnTo>
                    <a:pt x="28" y="9"/>
                  </a:lnTo>
                  <a:lnTo>
                    <a:pt x="29" y="9"/>
                  </a:lnTo>
                  <a:lnTo>
                    <a:pt x="30" y="10"/>
                  </a:lnTo>
                  <a:lnTo>
                    <a:pt x="32" y="11"/>
                  </a:lnTo>
                  <a:lnTo>
                    <a:pt x="33" y="13"/>
                  </a:lnTo>
                  <a:lnTo>
                    <a:pt x="34" y="14"/>
                  </a:lnTo>
                  <a:lnTo>
                    <a:pt x="35" y="15"/>
                  </a:lnTo>
                  <a:lnTo>
                    <a:pt x="37" y="16"/>
                  </a:lnTo>
                  <a:lnTo>
                    <a:pt x="38" y="17"/>
                  </a:lnTo>
                  <a:lnTo>
                    <a:pt x="39" y="19"/>
                  </a:lnTo>
                  <a:lnTo>
                    <a:pt x="41" y="20"/>
                  </a:lnTo>
                  <a:lnTo>
                    <a:pt x="42" y="21"/>
                  </a:lnTo>
                  <a:lnTo>
                    <a:pt x="43" y="22"/>
                  </a:lnTo>
                  <a:lnTo>
                    <a:pt x="44" y="23"/>
                  </a:lnTo>
                  <a:lnTo>
                    <a:pt x="45" y="25"/>
                  </a:lnTo>
                  <a:lnTo>
                    <a:pt x="46" y="26"/>
                  </a:lnTo>
                  <a:lnTo>
                    <a:pt x="47" y="27"/>
                  </a:lnTo>
                  <a:lnTo>
                    <a:pt x="48" y="28"/>
                  </a:lnTo>
                  <a:lnTo>
                    <a:pt x="49" y="29"/>
                  </a:lnTo>
                  <a:lnTo>
                    <a:pt x="51" y="31"/>
                  </a:lnTo>
                  <a:lnTo>
                    <a:pt x="52" y="32"/>
                  </a:lnTo>
                  <a:lnTo>
                    <a:pt x="53" y="33"/>
                  </a:lnTo>
                  <a:lnTo>
                    <a:pt x="53" y="34"/>
                  </a:lnTo>
                  <a:lnTo>
                    <a:pt x="53" y="33"/>
                  </a:lnTo>
                  <a:lnTo>
                    <a:pt x="53" y="32"/>
                  </a:lnTo>
                  <a:lnTo>
                    <a:pt x="53" y="31"/>
                  </a:lnTo>
                  <a:lnTo>
                    <a:pt x="53" y="29"/>
                  </a:lnTo>
                  <a:lnTo>
                    <a:pt x="53" y="28"/>
                  </a:lnTo>
                  <a:lnTo>
                    <a:pt x="53" y="27"/>
                  </a:lnTo>
                  <a:lnTo>
                    <a:pt x="53" y="26"/>
                  </a:lnTo>
                  <a:lnTo>
                    <a:pt x="53" y="25"/>
                  </a:lnTo>
                  <a:lnTo>
                    <a:pt x="53" y="24"/>
                  </a:lnTo>
                  <a:lnTo>
                    <a:pt x="52" y="23"/>
                  </a:lnTo>
                  <a:lnTo>
                    <a:pt x="52" y="22"/>
                  </a:lnTo>
                  <a:lnTo>
                    <a:pt x="52" y="21"/>
                  </a:lnTo>
                  <a:lnTo>
                    <a:pt x="51" y="20"/>
                  </a:lnTo>
                  <a:lnTo>
                    <a:pt x="49" y="18"/>
                  </a:lnTo>
                  <a:lnTo>
                    <a:pt x="47" y="16"/>
                  </a:lnTo>
                  <a:lnTo>
                    <a:pt x="45" y="15"/>
                  </a:lnTo>
                  <a:lnTo>
                    <a:pt x="44" y="13"/>
                  </a:lnTo>
                  <a:lnTo>
                    <a:pt x="42" y="13"/>
                  </a:lnTo>
                  <a:lnTo>
                    <a:pt x="41" y="12"/>
                  </a:lnTo>
                  <a:lnTo>
                    <a:pt x="41" y="12"/>
                  </a:lnTo>
                  <a:lnTo>
                    <a:pt x="41" y="12"/>
                  </a:lnTo>
                  <a:lnTo>
                    <a:pt x="41" y="12"/>
                  </a:lnTo>
                  <a:lnTo>
                    <a:pt x="42" y="12"/>
                  </a:lnTo>
                  <a:lnTo>
                    <a:pt x="44" y="12"/>
                  </a:lnTo>
                  <a:lnTo>
                    <a:pt x="45" y="11"/>
                  </a:lnTo>
                  <a:lnTo>
                    <a:pt x="47" y="11"/>
                  </a:lnTo>
                  <a:lnTo>
                    <a:pt x="48" y="11"/>
                  </a:lnTo>
                  <a:lnTo>
                    <a:pt x="49" y="12"/>
                  </a:lnTo>
                  <a:lnTo>
                    <a:pt x="50" y="12"/>
                  </a:lnTo>
                  <a:lnTo>
                    <a:pt x="52" y="12"/>
                  </a:lnTo>
                  <a:lnTo>
                    <a:pt x="53" y="12"/>
                  </a:lnTo>
                  <a:lnTo>
                    <a:pt x="54" y="12"/>
                  </a:lnTo>
                  <a:lnTo>
                    <a:pt x="55" y="12"/>
                  </a:lnTo>
                  <a:lnTo>
                    <a:pt x="56" y="13"/>
                  </a:lnTo>
                  <a:lnTo>
                    <a:pt x="57" y="13"/>
                  </a:lnTo>
                  <a:lnTo>
                    <a:pt x="59" y="13"/>
                  </a:lnTo>
                  <a:lnTo>
                    <a:pt x="60" y="14"/>
                  </a:lnTo>
                  <a:lnTo>
                    <a:pt x="61" y="14"/>
                  </a:lnTo>
                  <a:lnTo>
                    <a:pt x="62" y="15"/>
                  </a:lnTo>
                  <a:lnTo>
                    <a:pt x="63" y="15"/>
                  </a:lnTo>
                  <a:lnTo>
                    <a:pt x="64" y="16"/>
                  </a:lnTo>
                  <a:lnTo>
                    <a:pt x="66" y="17"/>
                  </a:lnTo>
                  <a:lnTo>
                    <a:pt x="67" y="17"/>
                  </a:lnTo>
                  <a:lnTo>
                    <a:pt x="68" y="18"/>
                  </a:lnTo>
                  <a:lnTo>
                    <a:pt x="69" y="19"/>
                  </a:lnTo>
                  <a:lnTo>
                    <a:pt x="70" y="20"/>
                  </a:lnTo>
                  <a:lnTo>
                    <a:pt x="70" y="21"/>
                  </a:lnTo>
                  <a:lnTo>
                    <a:pt x="71" y="22"/>
                  </a:lnTo>
                  <a:lnTo>
                    <a:pt x="72" y="23"/>
                  </a:lnTo>
                  <a:lnTo>
                    <a:pt x="72" y="24"/>
                  </a:lnTo>
                  <a:lnTo>
                    <a:pt x="72" y="25"/>
                  </a:lnTo>
                  <a:lnTo>
                    <a:pt x="73" y="27"/>
                  </a:lnTo>
                  <a:lnTo>
                    <a:pt x="73" y="28"/>
                  </a:lnTo>
                  <a:lnTo>
                    <a:pt x="73" y="29"/>
                  </a:lnTo>
                  <a:lnTo>
                    <a:pt x="73" y="30"/>
                  </a:lnTo>
                  <a:lnTo>
                    <a:pt x="74" y="32"/>
                  </a:lnTo>
                  <a:lnTo>
                    <a:pt x="74" y="33"/>
                  </a:lnTo>
                  <a:lnTo>
                    <a:pt x="74" y="34"/>
                  </a:lnTo>
                  <a:lnTo>
                    <a:pt x="74" y="35"/>
                  </a:lnTo>
                  <a:lnTo>
                    <a:pt x="74" y="36"/>
                  </a:lnTo>
                  <a:lnTo>
                    <a:pt x="74" y="38"/>
                  </a:lnTo>
                  <a:lnTo>
                    <a:pt x="74" y="39"/>
                  </a:lnTo>
                  <a:lnTo>
                    <a:pt x="74" y="40"/>
                  </a:lnTo>
                  <a:lnTo>
                    <a:pt x="74" y="41"/>
                  </a:lnTo>
                  <a:lnTo>
                    <a:pt x="74" y="42"/>
                  </a:lnTo>
                  <a:lnTo>
                    <a:pt x="74" y="43"/>
                  </a:lnTo>
                  <a:lnTo>
                    <a:pt x="73" y="44"/>
                  </a:lnTo>
                  <a:lnTo>
                    <a:pt x="73" y="45"/>
                  </a:lnTo>
                  <a:lnTo>
                    <a:pt x="73" y="46"/>
                  </a:lnTo>
                  <a:lnTo>
                    <a:pt x="73" y="47"/>
                  </a:lnTo>
                  <a:lnTo>
                    <a:pt x="73" y="48"/>
                  </a:lnTo>
                  <a:lnTo>
                    <a:pt x="72" y="49"/>
                  </a:lnTo>
                  <a:lnTo>
                    <a:pt x="72" y="50"/>
                  </a:lnTo>
                  <a:lnTo>
                    <a:pt x="72" y="50"/>
                  </a:lnTo>
                  <a:lnTo>
                    <a:pt x="77" y="51"/>
                  </a:lnTo>
                  <a:lnTo>
                    <a:pt x="77" y="51"/>
                  </a:lnTo>
                  <a:lnTo>
                    <a:pt x="77" y="50"/>
                  </a:lnTo>
                  <a:lnTo>
                    <a:pt x="77" y="49"/>
                  </a:lnTo>
                  <a:lnTo>
                    <a:pt x="77" y="48"/>
                  </a:lnTo>
                  <a:lnTo>
                    <a:pt x="77" y="47"/>
                  </a:lnTo>
                  <a:lnTo>
                    <a:pt x="78" y="45"/>
                  </a:lnTo>
                  <a:lnTo>
                    <a:pt x="78" y="43"/>
                  </a:lnTo>
                  <a:lnTo>
                    <a:pt x="78" y="41"/>
                  </a:lnTo>
                  <a:lnTo>
                    <a:pt x="78" y="40"/>
                  </a:lnTo>
                  <a:lnTo>
                    <a:pt x="78" y="39"/>
                  </a:lnTo>
                  <a:lnTo>
                    <a:pt x="78" y="38"/>
                  </a:lnTo>
                  <a:lnTo>
                    <a:pt x="78" y="37"/>
                  </a:lnTo>
                  <a:lnTo>
                    <a:pt x="78" y="35"/>
                  </a:lnTo>
                  <a:lnTo>
                    <a:pt x="78" y="35"/>
                  </a:lnTo>
                  <a:lnTo>
                    <a:pt x="78" y="33"/>
                  </a:lnTo>
                  <a:lnTo>
                    <a:pt x="78" y="32"/>
                  </a:lnTo>
                  <a:lnTo>
                    <a:pt x="77" y="31"/>
                  </a:lnTo>
                  <a:lnTo>
                    <a:pt x="77" y="30"/>
                  </a:lnTo>
                  <a:lnTo>
                    <a:pt x="77" y="29"/>
                  </a:lnTo>
                  <a:lnTo>
                    <a:pt x="77" y="28"/>
                  </a:lnTo>
                  <a:lnTo>
                    <a:pt x="76" y="27"/>
                  </a:lnTo>
                  <a:lnTo>
                    <a:pt x="76" y="25"/>
                  </a:lnTo>
                  <a:lnTo>
                    <a:pt x="75" y="25"/>
                  </a:lnTo>
                  <a:lnTo>
                    <a:pt x="75" y="24"/>
                  </a:lnTo>
                  <a:lnTo>
                    <a:pt x="75" y="24"/>
                  </a:lnTo>
                  <a:lnTo>
                    <a:pt x="77" y="24"/>
                  </a:lnTo>
                  <a:lnTo>
                    <a:pt x="78" y="24"/>
                  </a:lnTo>
                  <a:lnTo>
                    <a:pt x="79" y="25"/>
                  </a:lnTo>
                  <a:lnTo>
                    <a:pt x="80" y="25"/>
                  </a:lnTo>
                  <a:lnTo>
                    <a:pt x="81" y="26"/>
                  </a:lnTo>
                  <a:lnTo>
                    <a:pt x="82" y="26"/>
                  </a:lnTo>
                  <a:lnTo>
                    <a:pt x="83" y="27"/>
                  </a:lnTo>
                  <a:lnTo>
                    <a:pt x="84" y="28"/>
                  </a:lnTo>
                  <a:lnTo>
                    <a:pt x="86" y="28"/>
                  </a:lnTo>
                  <a:lnTo>
                    <a:pt x="87" y="29"/>
                  </a:lnTo>
                  <a:lnTo>
                    <a:pt x="88" y="29"/>
                  </a:lnTo>
                  <a:lnTo>
                    <a:pt x="88" y="30"/>
                  </a:lnTo>
                  <a:lnTo>
                    <a:pt x="89" y="31"/>
                  </a:lnTo>
                  <a:lnTo>
                    <a:pt x="90" y="32"/>
                  </a:lnTo>
                  <a:lnTo>
                    <a:pt x="91" y="34"/>
                  </a:lnTo>
                  <a:lnTo>
                    <a:pt x="91" y="35"/>
                  </a:lnTo>
                  <a:lnTo>
                    <a:pt x="91" y="37"/>
                  </a:lnTo>
                  <a:lnTo>
                    <a:pt x="91" y="39"/>
                  </a:lnTo>
                  <a:lnTo>
                    <a:pt x="91" y="41"/>
                  </a:lnTo>
                  <a:lnTo>
                    <a:pt x="91" y="43"/>
                  </a:lnTo>
                  <a:lnTo>
                    <a:pt x="91" y="45"/>
                  </a:lnTo>
                  <a:lnTo>
                    <a:pt x="90" y="46"/>
                  </a:lnTo>
                  <a:lnTo>
                    <a:pt x="88" y="48"/>
                  </a:lnTo>
                  <a:lnTo>
                    <a:pt x="87" y="50"/>
                  </a:lnTo>
                  <a:lnTo>
                    <a:pt x="85" y="51"/>
                  </a:lnTo>
                  <a:lnTo>
                    <a:pt x="84" y="53"/>
                  </a:lnTo>
                  <a:lnTo>
                    <a:pt x="82" y="54"/>
                  </a:lnTo>
                  <a:lnTo>
                    <a:pt x="81" y="55"/>
                  </a:lnTo>
                  <a:lnTo>
                    <a:pt x="81" y="55"/>
                  </a:lnTo>
                  <a:lnTo>
                    <a:pt x="85" y="57"/>
                  </a:lnTo>
                  <a:lnTo>
                    <a:pt x="86" y="57"/>
                  </a:lnTo>
                  <a:lnTo>
                    <a:pt x="87" y="55"/>
                  </a:lnTo>
                  <a:lnTo>
                    <a:pt x="88" y="54"/>
                  </a:lnTo>
                  <a:lnTo>
                    <a:pt x="89" y="53"/>
                  </a:lnTo>
                  <a:lnTo>
                    <a:pt x="90" y="52"/>
                  </a:lnTo>
                  <a:lnTo>
                    <a:pt x="91" y="51"/>
                  </a:lnTo>
                  <a:lnTo>
                    <a:pt x="92" y="49"/>
                  </a:lnTo>
                  <a:lnTo>
                    <a:pt x="92" y="47"/>
                  </a:lnTo>
                  <a:lnTo>
                    <a:pt x="93" y="46"/>
                  </a:lnTo>
                  <a:lnTo>
                    <a:pt x="94" y="44"/>
                  </a:lnTo>
                  <a:lnTo>
                    <a:pt x="95" y="42"/>
                  </a:lnTo>
                  <a:lnTo>
                    <a:pt x="95" y="41"/>
                  </a:lnTo>
                  <a:lnTo>
                    <a:pt x="95" y="39"/>
                  </a:lnTo>
                  <a:lnTo>
                    <a:pt x="95" y="37"/>
                  </a:lnTo>
                  <a:lnTo>
                    <a:pt x="95" y="37"/>
                  </a:lnTo>
                  <a:lnTo>
                    <a:pt x="96" y="37"/>
                  </a:lnTo>
                  <a:lnTo>
                    <a:pt x="97" y="37"/>
                  </a:lnTo>
                  <a:lnTo>
                    <a:pt x="99" y="37"/>
                  </a:lnTo>
                  <a:lnTo>
                    <a:pt x="100" y="38"/>
                  </a:lnTo>
                  <a:lnTo>
                    <a:pt x="101" y="38"/>
                  </a:lnTo>
                  <a:lnTo>
                    <a:pt x="101" y="39"/>
                  </a:lnTo>
                  <a:lnTo>
                    <a:pt x="102" y="40"/>
                  </a:lnTo>
                  <a:lnTo>
                    <a:pt x="103" y="41"/>
                  </a:lnTo>
                  <a:lnTo>
                    <a:pt x="104" y="42"/>
                  </a:lnTo>
                  <a:lnTo>
                    <a:pt x="104" y="43"/>
                  </a:lnTo>
                  <a:lnTo>
                    <a:pt x="104" y="45"/>
                  </a:lnTo>
                  <a:lnTo>
                    <a:pt x="104" y="46"/>
                  </a:lnTo>
                  <a:lnTo>
                    <a:pt x="104" y="47"/>
                  </a:lnTo>
                  <a:lnTo>
                    <a:pt x="103" y="49"/>
                  </a:lnTo>
                  <a:lnTo>
                    <a:pt x="103" y="50"/>
                  </a:lnTo>
                  <a:lnTo>
                    <a:pt x="102" y="51"/>
                  </a:lnTo>
                  <a:lnTo>
                    <a:pt x="101" y="53"/>
                  </a:lnTo>
                  <a:lnTo>
                    <a:pt x="100" y="54"/>
                  </a:lnTo>
                  <a:lnTo>
                    <a:pt x="100" y="56"/>
                  </a:lnTo>
                  <a:lnTo>
                    <a:pt x="99" y="57"/>
                  </a:lnTo>
                  <a:lnTo>
                    <a:pt x="99" y="58"/>
                  </a:lnTo>
                  <a:lnTo>
                    <a:pt x="98" y="59"/>
                  </a:lnTo>
                  <a:lnTo>
                    <a:pt x="97" y="60"/>
                  </a:lnTo>
                  <a:lnTo>
                    <a:pt x="102" y="63"/>
                  </a:lnTo>
                  <a:lnTo>
                    <a:pt x="103" y="62"/>
                  </a:lnTo>
                  <a:lnTo>
                    <a:pt x="104" y="61"/>
                  </a:lnTo>
                  <a:lnTo>
                    <a:pt x="104" y="59"/>
                  </a:lnTo>
                  <a:lnTo>
                    <a:pt x="105" y="58"/>
                  </a:lnTo>
                  <a:lnTo>
                    <a:pt x="105" y="57"/>
                  </a:lnTo>
                  <a:lnTo>
                    <a:pt x="106" y="55"/>
                  </a:lnTo>
                  <a:lnTo>
                    <a:pt x="107" y="53"/>
                  </a:lnTo>
                  <a:lnTo>
                    <a:pt x="108" y="51"/>
                  </a:lnTo>
                  <a:lnTo>
                    <a:pt x="108" y="50"/>
                  </a:lnTo>
                  <a:lnTo>
                    <a:pt x="109" y="48"/>
                  </a:lnTo>
                  <a:lnTo>
                    <a:pt x="109" y="46"/>
                  </a:lnTo>
                  <a:lnTo>
                    <a:pt x="109" y="45"/>
                  </a:lnTo>
                  <a:lnTo>
                    <a:pt x="109" y="43"/>
                  </a:lnTo>
                  <a:lnTo>
                    <a:pt x="108" y="41"/>
                  </a:lnTo>
                  <a:lnTo>
                    <a:pt x="108" y="39"/>
                  </a:lnTo>
                  <a:lnTo>
                    <a:pt x="107" y="38"/>
                  </a:lnTo>
                  <a:lnTo>
                    <a:pt x="106" y="36"/>
                  </a:lnTo>
                  <a:lnTo>
                    <a:pt x="105" y="35"/>
                  </a:lnTo>
                  <a:lnTo>
                    <a:pt x="104" y="34"/>
                  </a:lnTo>
                  <a:lnTo>
                    <a:pt x="103" y="34"/>
                  </a:lnTo>
                  <a:lnTo>
                    <a:pt x="102" y="33"/>
                  </a:lnTo>
                  <a:lnTo>
                    <a:pt x="101" y="33"/>
                  </a:lnTo>
                  <a:lnTo>
                    <a:pt x="100" y="32"/>
                  </a:lnTo>
                  <a:lnTo>
                    <a:pt x="99" y="32"/>
                  </a:lnTo>
                  <a:lnTo>
                    <a:pt x="98" y="32"/>
                  </a:lnTo>
                  <a:lnTo>
                    <a:pt x="97" y="32"/>
                  </a:lnTo>
                  <a:lnTo>
                    <a:pt x="96" y="32"/>
                  </a:lnTo>
                  <a:lnTo>
                    <a:pt x="96" y="32"/>
                  </a:lnTo>
                  <a:lnTo>
                    <a:pt x="96" y="31"/>
                  </a:lnTo>
                  <a:lnTo>
                    <a:pt x="95" y="30"/>
                  </a:lnTo>
                  <a:lnTo>
                    <a:pt x="94" y="29"/>
                  </a:lnTo>
                  <a:lnTo>
                    <a:pt x="93" y="28"/>
                  </a:lnTo>
                  <a:lnTo>
                    <a:pt x="92" y="26"/>
                  </a:lnTo>
                  <a:lnTo>
                    <a:pt x="91" y="25"/>
                  </a:lnTo>
                  <a:lnTo>
                    <a:pt x="90" y="24"/>
                  </a:lnTo>
                  <a:lnTo>
                    <a:pt x="88" y="23"/>
                  </a:lnTo>
                  <a:lnTo>
                    <a:pt x="87" y="23"/>
                  </a:lnTo>
                  <a:lnTo>
                    <a:pt x="86" y="22"/>
                  </a:lnTo>
                  <a:lnTo>
                    <a:pt x="85" y="22"/>
                  </a:lnTo>
                  <a:lnTo>
                    <a:pt x="84" y="21"/>
                  </a:lnTo>
                  <a:lnTo>
                    <a:pt x="83" y="21"/>
                  </a:lnTo>
                  <a:lnTo>
                    <a:pt x="82" y="20"/>
                  </a:lnTo>
                  <a:lnTo>
                    <a:pt x="81" y="20"/>
                  </a:lnTo>
                  <a:lnTo>
                    <a:pt x="80" y="20"/>
                  </a:lnTo>
                  <a:lnTo>
                    <a:pt x="78" y="20"/>
                  </a:lnTo>
                  <a:lnTo>
                    <a:pt x="77" y="20"/>
                  </a:lnTo>
                  <a:lnTo>
                    <a:pt x="75" y="20"/>
                  </a:lnTo>
                  <a:lnTo>
                    <a:pt x="74" y="20"/>
                  </a:lnTo>
                  <a:lnTo>
                    <a:pt x="74" y="20"/>
                  </a:lnTo>
                  <a:lnTo>
                    <a:pt x="73" y="19"/>
                  </a:lnTo>
                  <a:lnTo>
                    <a:pt x="72" y="18"/>
                  </a:lnTo>
                  <a:lnTo>
                    <a:pt x="72" y="17"/>
                  </a:lnTo>
                  <a:lnTo>
                    <a:pt x="71" y="16"/>
                  </a:lnTo>
                  <a:lnTo>
                    <a:pt x="69" y="14"/>
                  </a:lnTo>
                  <a:lnTo>
                    <a:pt x="68" y="13"/>
                  </a:lnTo>
                  <a:lnTo>
                    <a:pt x="67" y="13"/>
                  </a:lnTo>
                  <a:lnTo>
                    <a:pt x="66" y="12"/>
                  </a:lnTo>
                  <a:lnTo>
                    <a:pt x="64" y="11"/>
                  </a:lnTo>
                  <a:lnTo>
                    <a:pt x="63" y="10"/>
                  </a:lnTo>
                  <a:lnTo>
                    <a:pt x="62" y="9"/>
                  </a:lnTo>
                  <a:lnTo>
                    <a:pt x="61" y="9"/>
                  </a:lnTo>
                  <a:lnTo>
                    <a:pt x="59" y="8"/>
                  </a:lnTo>
                  <a:lnTo>
                    <a:pt x="57" y="8"/>
                  </a:lnTo>
                  <a:lnTo>
                    <a:pt x="56" y="7"/>
                  </a:lnTo>
                  <a:lnTo>
                    <a:pt x="54" y="6"/>
                  </a:lnTo>
                  <a:lnTo>
                    <a:pt x="53" y="6"/>
                  </a:lnTo>
                  <a:lnTo>
                    <a:pt x="51" y="6"/>
                  </a:lnTo>
                  <a:lnTo>
                    <a:pt x="50" y="6"/>
                  </a:lnTo>
                  <a:lnTo>
                    <a:pt x="49" y="5"/>
                  </a:lnTo>
                  <a:lnTo>
                    <a:pt x="48" y="5"/>
                  </a:lnTo>
                  <a:lnTo>
                    <a:pt x="47" y="5"/>
                  </a:lnTo>
                  <a:lnTo>
                    <a:pt x="46" y="5"/>
                  </a:lnTo>
                  <a:lnTo>
                    <a:pt x="45" y="5"/>
                  </a:lnTo>
                  <a:lnTo>
                    <a:pt x="44" y="5"/>
                  </a:lnTo>
                  <a:lnTo>
                    <a:pt x="43" y="5"/>
                  </a:lnTo>
                  <a:lnTo>
                    <a:pt x="42" y="5"/>
                  </a:lnTo>
                  <a:lnTo>
                    <a:pt x="41" y="5"/>
                  </a:lnTo>
                  <a:lnTo>
                    <a:pt x="39" y="6"/>
                  </a:lnTo>
                  <a:lnTo>
                    <a:pt x="38" y="6"/>
                  </a:lnTo>
                  <a:lnTo>
                    <a:pt x="37" y="6"/>
                  </a:lnTo>
                  <a:lnTo>
                    <a:pt x="35" y="6"/>
                  </a:lnTo>
                  <a:lnTo>
                    <a:pt x="34" y="6"/>
                  </a:lnTo>
                  <a:lnTo>
                    <a:pt x="34" y="6"/>
                  </a:lnTo>
                  <a:lnTo>
                    <a:pt x="33" y="4"/>
                  </a:lnTo>
                  <a:lnTo>
                    <a:pt x="31" y="4"/>
                  </a:lnTo>
                  <a:lnTo>
                    <a:pt x="30" y="3"/>
                  </a:lnTo>
                  <a:lnTo>
                    <a:pt x="28" y="2"/>
                  </a:lnTo>
                  <a:lnTo>
                    <a:pt x="27" y="1"/>
                  </a:lnTo>
                  <a:lnTo>
                    <a:pt x="25" y="1"/>
                  </a:lnTo>
                  <a:lnTo>
                    <a:pt x="25" y="1"/>
                  </a:lnTo>
                  <a:lnTo>
                    <a:pt x="23" y="0"/>
                  </a:lnTo>
                  <a:lnTo>
                    <a:pt x="22" y="0"/>
                  </a:lnTo>
                  <a:lnTo>
                    <a:pt x="20" y="0"/>
                  </a:lnTo>
                  <a:lnTo>
                    <a:pt x="19" y="0"/>
                  </a:lnTo>
                  <a:lnTo>
                    <a:pt x="17" y="0"/>
                  </a:lnTo>
                  <a:lnTo>
                    <a:pt x="16" y="1"/>
                  </a:lnTo>
                  <a:lnTo>
                    <a:pt x="14" y="1"/>
                  </a:lnTo>
                  <a:lnTo>
                    <a:pt x="12" y="1"/>
                  </a:lnTo>
                  <a:lnTo>
                    <a:pt x="10" y="1"/>
                  </a:lnTo>
                  <a:lnTo>
                    <a:pt x="8" y="2"/>
                  </a:lnTo>
                  <a:lnTo>
                    <a:pt x="7" y="2"/>
                  </a:lnTo>
                  <a:lnTo>
                    <a:pt x="6" y="3"/>
                  </a:lnTo>
                  <a:lnTo>
                    <a:pt x="5" y="3"/>
                  </a:lnTo>
                  <a:lnTo>
                    <a:pt x="4" y="4"/>
                  </a:lnTo>
                  <a:lnTo>
                    <a:pt x="3" y="4"/>
                  </a:lnTo>
                  <a:lnTo>
                    <a:pt x="2" y="4"/>
                  </a:lnTo>
                  <a:lnTo>
                    <a:pt x="1" y="5"/>
                  </a:lnTo>
                  <a:lnTo>
                    <a:pt x="0" y="5"/>
                  </a:lnTo>
                  <a:lnTo>
                    <a:pt x="5" y="9"/>
                  </a:lnTo>
                  <a:lnTo>
                    <a:pt x="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89"/>
            <p:cNvSpPr>
              <a:spLocks/>
            </p:cNvSpPr>
            <p:nvPr/>
          </p:nvSpPr>
          <p:spPr bwMode="auto">
            <a:xfrm>
              <a:off x="5100" y="2915"/>
              <a:ext cx="163" cy="117"/>
            </a:xfrm>
            <a:custGeom>
              <a:avLst/>
              <a:gdLst>
                <a:gd name="T0" fmla="*/ 18 w 163"/>
                <a:gd name="T1" fmla="*/ 21 h 117"/>
                <a:gd name="T2" fmla="*/ 7 w 163"/>
                <a:gd name="T3" fmla="*/ 25 h 117"/>
                <a:gd name="T4" fmla="*/ 1 w 163"/>
                <a:gd name="T5" fmla="*/ 33 h 117"/>
                <a:gd name="T6" fmla="*/ 0 w 163"/>
                <a:gd name="T7" fmla="*/ 43 h 117"/>
                <a:gd name="T8" fmla="*/ 3 w 163"/>
                <a:gd name="T9" fmla="*/ 52 h 117"/>
                <a:gd name="T10" fmla="*/ 13 w 163"/>
                <a:gd name="T11" fmla="*/ 63 h 117"/>
                <a:gd name="T12" fmla="*/ 17 w 163"/>
                <a:gd name="T13" fmla="*/ 72 h 117"/>
                <a:gd name="T14" fmla="*/ 21 w 163"/>
                <a:gd name="T15" fmla="*/ 80 h 117"/>
                <a:gd name="T16" fmla="*/ 28 w 163"/>
                <a:gd name="T17" fmla="*/ 90 h 117"/>
                <a:gd name="T18" fmla="*/ 37 w 163"/>
                <a:gd name="T19" fmla="*/ 99 h 117"/>
                <a:gd name="T20" fmla="*/ 49 w 163"/>
                <a:gd name="T21" fmla="*/ 108 h 117"/>
                <a:gd name="T22" fmla="*/ 63 w 163"/>
                <a:gd name="T23" fmla="*/ 114 h 117"/>
                <a:gd name="T24" fmla="*/ 81 w 163"/>
                <a:gd name="T25" fmla="*/ 117 h 117"/>
                <a:gd name="T26" fmla="*/ 99 w 163"/>
                <a:gd name="T27" fmla="*/ 116 h 117"/>
                <a:gd name="T28" fmla="*/ 115 w 163"/>
                <a:gd name="T29" fmla="*/ 112 h 117"/>
                <a:gd name="T30" fmla="*/ 128 w 163"/>
                <a:gd name="T31" fmla="*/ 107 h 117"/>
                <a:gd name="T32" fmla="*/ 140 w 163"/>
                <a:gd name="T33" fmla="*/ 99 h 117"/>
                <a:gd name="T34" fmla="*/ 149 w 163"/>
                <a:gd name="T35" fmla="*/ 91 h 117"/>
                <a:gd name="T36" fmla="*/ 156 w 163"/>
                <a:gd name="T37" fmla="*/ 81 h 117"/>
                <a:gd name="T38" fmla="*/ 161 w 163"/>
                <a:gd name="T39" fmla="*/ 71 h 117"/>
                <a:gd name="T40" fmla="*/ 163 w 163"/>
                <a:gd name="T41" fmla="*/ 62 h 117"/>
                <a:gd name="T42" fmla="*/ 163 w 163"/>
                <a:gd name="T43" fmla="*/ 52 h 117"/>
                <a:gd name="T44" fmla="*/ 163 w 163"/>
                <a:gd name="T45" fmla="*/ 44 h 117"/>
                <a:gd name="T46" fmla="*/ 161 w 163"/>
                <a:gd name="T47" fmla="*/ 31 h 117"/>
                <a:gd name="T48" fmla="*/ 158 w 163"/>
                <a:gd name="T49" fmla="*/ 19 h 117"/>
                <a:gd name="T50" fmla="*/ 152 w 163"/>
                <a:gd name="T51" fmla="*/ 14 h 117"/>
                <a:gd name="T52" fmla="*/ 152 w 163"/>
                <a:gd name="T53" fmla="*/ 20 h 117"/>
                <a:gd name="T54" fmla="*/ 155 w 163"/>
                <a:gd name="T55" fmla="*/ 29 h 117"/>
                <a:gd name="T56" fmla="*/ 158 w 163"/>
                <a:gd name="T57" fmla="*/ 42 h 117"/>
                <a:gd name="T58" fmla="*/ 158 w 163"/>
                <a:gd name="T59" fmla="*/ 51 h 117"/>
                <a:gd name="T60" fmla="*/ 157 w 163"/>
                <a:gd name="T61" fmla="*/ 60 h 117"/>
                <a:gd name="T62" fmla="*/ 154 w 163"/>
                <a:gd name="T63" fmla="*/ 69 h 117"/>
                <a:gd name="T64" fmla="*/ 150 w 163"/>
                <a:gd name="T65" fmla="*/ 79 h 117"/>
                <a:gd name="T66" fmla="*/ 142 w 163"/>
                <a:gd name="T67" fmla="*/ 89 h 117"/>
                <a:gd name="T68" fmla="*/ 133 w 163"/>
                <a:gd name="T69" fmla="*/ 97 h 117"/>
                <a:gd name="T70" fmla="*/ 123 w 163"/>
                <a:gd name="T71" fmla="*/ 102 h 117"/>
                <a:gd name="T72" fmla="*/ 111 w 163"/>
                <a:gd name="T73" fmla="*/ 107 h 117"/>
                <a:gd name="T74" fmla="*/ 97 w 163"/>
                <a:gd name="T75" fmla="*/ 110 h 117"/>
                <a:gd name="T76" fmla="*/ 82 w 163"/>
                <a:gd name="T77" fmla="*/ 112 h 117"/>
                <a:gd name="T78" fmla="*/ 74 w 163"/>
                <a:gd name="T79" fmla="*/ 111 h 117"/>
                <a:gd name="T80" fmla="*/ 64 w 163"/>
                <a:gd name="T81" fmla="*/ 107 h 117"/>
                <a:gd name="T82" fmla="*/ 54 w 163"/>
                <a:gd name="T83" fmla="*/ 102 h 117"/>
                <a:gd name="T84" fmla="*/ 44 w 163"/>
                <a:gd name="T85" fmla="*/ 95 h 117"/>
                <a:gd name="T86" fmla="*/ 34 w 163"/>
                <a:gd name="T87" fmla="*/ 86 h 117"/>
                <a:gd name="T88" fmla="*/ 26 w 163"/>
                <a:gd name="T89" fmla="*/ 75 h 117"/>
                <a:gd name="T90" fmla="*/ 21 w 163"/>
                <a:gd name="T91" fmla="*/ 62 h 117"/>
                <a:gd name="T92" fmla="*/ 19 w 163"/>
                <a:gd name="T93" fmla="*/ 56 h 117"/>
                <a:gd name="T94" fmla="*/ 10 w 163"/>
                <a:gd name="T95" fmla="*/ 51 h 117"/>
                <a:gd name="T96" fmla="*/ 7 w 163"/>
                <a:gd name="T97" fmla="*/ 43 h 117"/>
                <a:gd name="T98" fmla="*/ 9 w 163"/>
                <a:gd name="T99" fmla="*/ 33 h 117"/>
                <a:gd name="T100" fmla="*/ 17 w 163"/>
                <a:gd name="T101" fmla="*/ 28 h 117"/>
                <a:gd name="T102" fmla="*/ 23 w 163"/>
                <a:gd name="T103" fmla="*/ 33 h 117"/>
                <a:gd name="T104" fmla="*/ 34 w 163"/>
                <a:gd name="T105" fmla="*/ 29 h 117"/>
                <a:gd name="T106" fmla="*/ 42 w 163"/>
                <a:gd name="T107" fmla="*/ 21 h 117"/>
                <a:gd name="T108" fmla="*/ 48 w 163"/>
                <a:gd name="T109" fmla="*/ 11 h 117"/>
                <a:gd name="T110" fmla="*/ 41 w 163"/>
                <a:gd name="T111" fmla="*/ 8 h 117"/>
                <a:gd name="T112" fmla="*/ 38 w 163"/>
                <a:gd name="T113" fmla="*/ 19 h 117"/>
                <a:gd name="T114" fmla="*/ 30 w 163"/>
                <a:gd name="T11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3" h="117">
                  <a:moveTo>
                    <a:pt x="24" y="26"/>
                  </a:moveTo>
                  <a:lnTo>
                    <a:pt x="24" y="26"/>
                  </a:lnTo>
                  <a:lnTo>
                    <a:pt x="24" y="25"/>
                  </a:lnTo>
                  <a:lnTo>
                    <a:pt x="23" y="23"/>
                  </a:lnTo>
                  <a:lnTo>
                    <a:pt x="21" y="22"/>
                  </a:lnTo>
                  <a:lnTo>
                    <a:pt x="21" y="22"/>
                  </a:lnTo>
                  <a:lnTo>
                    <a:pt x="19" y="22"/>
                  </a:lnTo>
                  <a:lnTo>
                    <a:pt x="18" y="21"/>
                  </a:lnTo>
                  <a:lnTo>
                    <a:pt x="17" y="22"/>
                  </a:lnTo>
                  <a:lnTo>
                    <a:pt x="15" y="22"/>
                  </a:lnTo>
                  <a:lnTo>
                    <a:pt x="13" y="22"/>
                  </a:lnTo>
                  <a:lnTo>
                    <a:pt x="12" y="23"/>
                  </a:lnTo>
                  <a:lnTo>
                    <a:pt x="11" y="23"/>
                  </a:lnTo>
                  <a:lnTo>
                    <a:pt x="10" y="24"/>
                  </a:lnTo>
                  <a:lnTo>
                    <a:pt x="9" y="24"/>
                  </a:lnTo>
                  <a:lnTo>
                    <a:pt x="7" y="25"/>
                  </a:lnTo>
                  <a:lnTo>
                    <a:pt x="6" y="26"/>
                  </a:lnTo>
                  <a:lnTo>
                    <a:pt x="5" y="27"/>
                  </a:lnTo>
                  <a:lnTo>
                    <a:pt x="4" y="27"/>
                  </a:lnTo>
                  <a:lnTo>
                    <a:pt x="3" y="28"/>
                  </a:lnTo>
                  <a:lnTo>
                    <a:pt x="3" y="30"/>
                  </a:lnTo>
                  <a:lnTo>
                    <a:pt x="2" y="31"/>
                  </a:lnTo>
                  <a:lnTo>
                    <a:pt x="2" y="32"/>
                  </a:lnTo>
                  <a:lnTo>
                    <a:pt x="1" y="33"/>
                  </a:lnTo>
                  <a:lnTo>
                    <a:pt x="1" y="34"/>
                  </a:lnTo>
                  <a:lnTo>
                    <a:pt x="0" y="35"/>
                  </a:lnTo>
                  <a:lnTo>
                    <a:pt x="0" y="36"/>
                  </a:lnTo>
                  <a:lnTo>
                    <a:pt x="0" y="37"/>
                  </a:lnTo>
                  <a:lnTo>
                    <a:pt x="0" y="39"/>
                  </a:lnTo>
                  <a:lnTo>
                    <a:pt x="0" y="40"/>
                  </a:lnTo>
                  <a:lnTo>
                    <a:pt x="0" y="41"/>
                  </a:lnTo>
                  <a:lnTo>
                    <a:pt x="0" y="43"/>
                  </a:lnTo>
                  <a:lnTo>
                    <a:pt x="0" y="44"/>
                  </a:lnTo>
                  <a:lnTo>
                    <a:pt x="0" y="45"/>
                  </a:lnTo>
                  <a:lnTo>
                    <a:pt x="0" y="46"/>
                  </a:lnTo>
                  <a:lnTo>
                    <a:pt x="1" y="48"/>
                  </a:lnTo>
                  <a:lnTo>
                    <a:pt x="1" y="49"/>
                  </a:lnTo>
                  <a:lnTo>
                    <a:pt x="1" y="50"/>
                  </a:lnTo>
                  <a:lnTo>
                    <a:pt x="2" y="50"/>
                  </a:lnTo>
                  <a:lnTo>
                    <a:pt x="3" y="52"/>
                  </a:lnTo>
                  <a:lnTo>
                    <a:pt x="3" y="54"/>
                  </a:lnTo>
                  <a:lnTo>
                    <a:pt x="4" y="56"/>
                  </a:lnTo>
                  <a:lnTo>
                    <a:pt x="6" y="57"/>
                  </a:lnTo>
                  <a:lnTo>
                    <a:pt x="8" y="59"/>
                  </a:lnTo>
                  <a:lnTo>
                    <a:pt x="9" y="60"/>
                  </a:lnTo>
                  <a:lnTo>
                    <a:pt x="11" y="61"/>
                  </a:lnTo>
                  <a:lnTo>
                    <a:pt x="12" y="62"/>
                  </a:lnTo>
                  <a:lnTo>
                    <a:pt x="13" y="63"/>
                  </a:lnTo>
                  <a:lnTo>
                    <a:pt x="14" y="63"/>
                  </a:lnTo>
                  <a:lnTo>
                    <a:pt x="14" y="64"/>
                  </a:lnTo>
                  <a:lnTo>
                    <a:pt x="14" y="65"/>
                  </a:lnTo>
                  <a:lnTo>
                    <a:pt x="14" y="66"/>
                  </a:lnTo>
                  <a:lnTo>
                    <a:pt x="15" y="67"/>
                  </a:lnTo>
                  <a:lnTo>
                    <a:pt x="16" y="69"/>
                  </a:lnTo>
                  <a:lnTo>
                    <a:pt x="17" y="71"/>
                  </a:lnTo>
                  <a:lnTo>
                    <a:pt x="17" y="72"/>
                  </a:lnTo>
                  <a:lnTo>
                    <a:pt x="17" y="72"/>
                  </a:lnTo>
                  <a:lnTo>
                    <a:pt x="18" y="74"/>
                  </a:lnTo>
                  <a:lnTo>
                    <a:pt x="19" y="75"/>
                  </a:lnTo>
                  <a:lnTo>
                    <a:pt x="19" y="76"/>
                  </a:lnTo>
                  <a:lnTo>
                    <a:pt x="20" y="77"/>
                  </a:lnTo>
                  <a:lnTo>
                    <a:pt x="20" y="78"/>
                  </a:lnTo>
                  <a:lnTo>
                    <a:pt x="21" y="79"/>
                  </a:lnTo>
                  <a:lnTo>
                    <a:pt x="21" y="80"/>
                  </a:lnTo>
                  <a:lnTo>
                    <a:pt x="22" y="81"/>
                  </a:lnTo>
                  <a:lnTo>
                    <a:pt x="23" y="82"/>
                  </a:lnTo>
                  <a:lnTo>
                    <a:pt x="24" y="84"/>
                  </a:lnTo>
                  <a:lnTo>
                    <a:pt x="24" y="85"/>
                  </a:lnTo>
                  <a:lnTo>
                    <a:pt x="25" y="86"/>
                  </a:lnTo>
                  <a:lnTo>
                    <a:pt x="26" y="88"/>
                  </a:lnTo>
                  <a:lnTo>
                    <a:pt x="27" y="89"/>
                  </a:lnTo>
                  <a:lnTo>
                    <a:pt x="28" y="90"/>
                  </a:lnTo>
                  <a:lnTo>
                    <a:pt x="29" y="91"/>
                  </a:lnTo>
                  <a:lnTo>
                    <a:pt x="30" y="93"/>
                  </a:lnTo>
                  <a:lnTo>
                    <a:pt x="31" y="94"/>
                  </a:lnTo>
                  <a:lnTo>
                    <a:pt x="32" y="95"/>
                  </a:lnTo>
                  <a:lnTo>
                    <a:pt x="33" y="96"/>
                  </a:lnTo>
                  <a:lnTo>
                    <a:pt x="35" y="97"/>
                  </a:lnTo>
                  <a:lnTo>
                    <a:pt x="36" y="98"/>
                  </a:lnTo>
                  <a:lnTo>
                    <a:pt x="37" y="99"/>
                  </a:lnTo>
                  <a:lnTo>
                    <a:pt x="38" y="101"/>
                  </a:lnTo>
                  <a:lnTo>
                    <a:pt x="40" y="102"/>
                  </a:lnTo>
                  <a:lnTo>
                    <a:pt x="41" y="103"/>
                  </a:lnTo>
                  <a:lnTo>
                    <a:pt x="42" y="104"/>
                  </a:lnTo>
                  <a:lnTo>
                    <a:pt x="44" y="105"/>
                  </a:lnTo>
                  <a:lnTo>
                    <a:pt x="46" y="106"/>
                  </a:lnTo>
                  <a:lnTo>
                    <a:pt x="47" y="107"/>
                  </a:lnTo>
                  <a:lnTo>
                    <a:pt x="49" y="108"/>
                  </a:lnTo>
                  <a:lnTo>
                    <a:pt x="50" y="109"/>
                  </a:lnTo>
                  <a:lnTo>
                    <a:pt x="52" y="110"/>
                  </a:lnTo>
                  <a:lnTo>
                    <a:pt x="54" y="111"/>
                  </a:lnTo>
                  <a:lnTo>
                    <a:pt x="56" y="112"/>
                  </a:lnTo>
                  <a:lnTo>
                    <a:pt x="58" y="112"/>
                  </a:lnTo>
                  <a:lnTo>
                    <a:pt x="59" y="113"/>
                  </a:lnTo>
                  <a:lnTo>
                    <a:pt x="61" y="113"/>
                  </a:lnTo>
                  <a:lnTo>
                    <a:pt x="63" y="114"/>
                  </a:lnTo>
                  <a:lnTo>
                    <a:pt x="65" y="114"/>
                  </a:lnTo>
                  <a:lnTo>
                    <a:pt x="68" y="115"/>
                  </a:lnTo>
                  <a:lnTo>
                    <a:pt x="69" y="116"/>
                  </a:lnTo>
                  <a:lnTo>
                    <a:pt x="72" y="116"/>
                  </a:lnTo>
                  <a:lnTo>
                    <a:pt x="74" y="116"/>
                  </a:lnTo>
                  <a:lnTo>
                    <a:pt x="77" y="117"/>
                  </a:lnTo>
                  <a:lnTo>
                    <a:pt x="79" y="117"/>
                  </a:lnTo>
                  <a:lnTo>
                    <a:pt x="81" y="117"/>
                  </a:lnTo>
                  <a:lnTo>
                    <a:pt x="84" y="117"/>
                  </a:lnTo>
                  <a:lnTo>
                    <a:pt x="86" y="117"/>
                  </a:lnTo>
                  <a:lnTo>
                    <a:pt x="88" y="117"/>
                  </a:lnTo>
                  <a:lnTo>
                    <a:pt x="90" y="117"/>
                  </a:lnTo>
                  <a:lnTo>
                    <a:pt x="92" y="117"/>
                  </a:lnTo>
                  <a:lnTo>
                    <a:pt x="95" y="117"/>
                  </a:lnTo>
                  <a:lnTo>
                    <a:pt x="97" y="116"/>
                  </a:lnTo>
                  <a:lnTo>
                    <a:pt x="99" y="116"/>
                  </a:lnTo>
                  <a:lnTo>
                    <a:pt x="101" y="116"/>
                  </a:lnTo>
                  <a:lnTo>
                    <a:pt x="103" y="115"/>
                  </a:lnTo>
                  <a:lnTo>
                    <a:pt x="105" y="115"/>
                  </a:lnTo>
                  <a:lnTo>
                    <a:pt x="106" y="114"/>
                  </a:lnTo>
                  <a:lnTo>
                    <a:pt x="108" y="114"/>
                  </a:lnTo>
                  <a:lnTo>
                    <a:pt x="111" y="113"/>
                  </a:lnTo>
                  <a:lnTo>
                    <a:pt x="113" y="113"/>
                  </a:lnTo>
                  <a:lnTo>
                    <a:pt x="115" y="112"/>
                  </a:lnTo>
                  <a:lnTo>
                    <a:pt x="116" y="112"/>
                  </a:lnTo>
                  <a:lnTo>
                    <a:pt x="118" y="112"/>
                  </a:lnTo>
                  <a:lnTo>
                    <a:pt x="120" y="111"/>
                  </a:lnTo>
                  <a:lnTo>
                    <a:pt x="121" y="110"/>
                  </a:lnTo>
                  <a:lnTo>
                    <a:pt x="123" y="109"/>
                  </a:lnTo>
                  <a:lnTo>
                    <a:pt x="125" y="109"/>
                  </a:lnTo>
                  <a:lnTo>
                    <a:pt x="126" y="108"/>
                  </a:lnTo>
                  <a:lnTo>
                    <a:pt x="128" y="107"/>
                  </a:lnTo>
                  <a:lnTo>
                    <a:pt x="130" y="106"/>
                  </a:lnTo>
                  <a:lnTo>
                    <a:pt x="131" y="105"/>
                  </a:lnTo>
                  <a:lnTo>
                    <a:pt x="133" y="104"/>
                  </a:lnTo>
                  <a:lnTo>
                    <a:pt x="134" y="103"/>
                  </a:lnTo>
                  <a:lnTo>
                    <a:pt x="135" y="102"/>
                  </a:lnTo>
                  <a:lnTo>
                    <a:pt x="137" y="101"/>
                  </a:lnTo>
                  <a:lnTo>
                    <a:pt x="138" y="101"/>
                  </a:lnTo>
                  <a:lnTo>
                    <a:pt x="140" y="99"/>
                  </a:lnTo>
                  <a:lnTo>
                    <a:pt x="141" y="98"/>
                  </a:lnTo>
                  <a:lnTo>
                    <a:pt x="142" y="97"/>
                  </a:lnTo>
                  <a:lnTo>
                    <a:pt x="144" y="97"/>
                  </a:lnTo>
                  <a:lnTo>
                    <a:pt x="144" y="95"/>
                  </a:lnTo>
                  <a:lnTo>
                    <a:pt x="145" y="94"/>
                  </a:lnTo>
                  <a:lnTo>
                    <a:pt x="147" y="93"/>
                  </a:lnTo>
                  <a:lnTo>
                    <a:pt x="148" y="92"/>
                  </a:lnTo>
                  <a:lnTo>
                    <a:pt x="149" y="91"/>
                  </a:lnTo>
                  <a:lnTo>
                    <a:pt x="150" y="89"/>
                  </a:lnTo>
                  <a:lnTo>
                    <a:pt x="151" y="88"/>
                  </a:lnTo>
                  <a:lnTo>
                    <a:pt x="152" y="87"/>
                  </a:lnTo>
                  <a:lnTo>
                    <a:pt x="153" y="86"/>
                  </a:lnTo>
                  <a:lnTo>
                    <a:pt x="154" y="85"/>
                  </a:lnTo>
                  <a:lnTo>
                    <a:pt x="154" y="83"/>
                  </a:lnTo>
                  <a:lnTo>
                    <a:pt x="155" y="82"/>
                  </a:lnTo>
                  <a:lnTo>
                    <a:pt x="156" y="81"/>
                  </a:lnTo>
                  <a:lnTo>
                    <a:pt x="157" y="80"/>
                  </a:lnTo>
                  <a:lnTo>
                    <a:pt x="157" y="79"/>
                  </a:lnTo>
                  <a:lnTo>
                    <a:pt x="158" y="78"/>
                  </a:lnTo>
                  <a:lnTo>
                    <a:pt x="159" y="76"/>
                  </a:lnTo>
                  <a:lnTo>
                    <a:pt x="159" y="75"/>
                  </a:lnTo>
                  <a:lnTo>
                    <a:pt x="160" y="74"/>
                  </a:lnTo>
                  <a:lnTo>
                    <a:pt x="161" y="72"/>
                  </a:lnTo>
                  <a:lnTo>
                    <a:pt x="161" y="71"/>
                  </a:lnTo>
                  <a:lnTo>
                    <a:pt x="161" y="70"/>
                  </a:lnTo>
                  <a:lnTo>
                    <a:pt x="162" y="68"/>
                  </a:lnTo>
                  <a:lnTo>
                    <a:pt x="162" y="67"/>
                  </a:lnTo>
                  <a:lnTo>
                    <a:pt x="162" y="66"/>
                  </a:lnTo>
                  <a:lnTo>
                    <a:pt x="163" y="65"/>
                  </a:lnTo>
                  <a:lnTo>
                    <a:pt x="163" y="64"/>
                  </a:lnTo>
                  <a:lnTo>
                    <a:pt x="163" y="63"/>
                  </a:lnTo>
                  <a:lnTo>
                    <a:pt x="163" y="62"/>
                  </a:lnTo>
                  <a:lnTo>
                    <a:pt x="163" y="60"/>
                  </a:lnTo>
                  <a:lnTo>
                    <a:pt x="163" y="59"/>
                  </a:lnTo>
                  <a:lnTo>
                    <a:pt x="163" y="58"/>
                  </a:lnTo>
                  <a:lnTo>
                    <a:pt x="163" y="57"/>
                  </a:lnTo>
                  <a:lnTo>
                    <a:pt x="163" y="56"/>
                  </a:lnTo>
                  <a:lnTo>
                    <a:pt x="163" y="54"/>
                  </a:lnTo>
                  <a:lnTo>
                    <a:pt x="163" y="53"/>
                  </a:lnTo>
                  <a:lnTo>
                    <a:pt x="163" y="52"/>
                  </a:lnTo>
                  <a:lnTo>
                    <a:pt x="163" y="51"/>
                  </a:lnTo>
                  <a:lnTo>
                    <a:pt x="163" y="50"/>
                  </a:lnTo>
                  <a:lnTo>
                    <a:pt x="163" y="49"/>
                  </a:lnTo>
                  <a:lnTo>
                    <a:pt x="163" y="48"/>
                  </a:lnTo>
                  <a:lnTo>
                    <a:pt x="163" y="47"/>
                  </a:lnTo>
                  <a:lnTo>
                    <a:pt x="163" y="46"/>
                  </a:lnTo>
                  <a:lnTo>
                    <a:pt x="163" y="45"/>
                  </a:lnTo>
                  <a:lnTo>
                    <a:pt x="163" y="44"/>
                  </a:lnTo>
                  <a:lnTo>
                    <a:pt x="163" y="42"/>
                  </a:lnTo>
                  <a:lnTo>
                    <a:pt x="163" y="41"/>
                  </a:lnTo>
                  <a:lnTo>
                    <a:pt x="163" y="40"/>
                  </a:lnTo>
                  <a:lnTo>
                    <a:pt x="163" y="38"/>
                  </a:lnTo>
                  <a:lnTo>
                    <a:pt x="163" y="36"/>
                  </a:lnTo>
                  <a:lnTo>
                    <a:pt x="162" y="35"/>
                  </a:lnTo>
                  <a:lnTo>
                    <a:pt x="162" y="33"/>
                  </a:lnTo>
                  <a:lnTo>
                    <a:pt x="161" y="31"/>
                  </a:lnTo>
                  <a:lnTo>
                    <a:pt x="161" y="29"/>
                  </a:lnTo>
                  <a:lnTo>
                    <a:pt x="161" y="27"/>
                  </a:lnTo>
                  <a:lnTo>
                    <a:pt x="160" y="26"/>
                  </a:lnTo>
                  <a:lnTo>
                    <a:pt x="160" y="24"/>
                  </a:lnTo>
                  <a:lnTo>
                    <a:pt x="159" y="23"/>
                  </a:lnTo>
                  <a:lnTo>
                    <a:pt x="159" y="21"/>
                  </a:lnTo>
                  <a:lnTo>
                    <a:pt x="158" y="20"/>
                  </a:lnTo>
                  <a:lnTo>
                    <a:pt x="158" y="19"/>
                  </a:lnTo>
                  <a:lnTo>
                    <a:pt x="157" y="18"/>
                  </a:lnTo>
                  <a:lnTo>
                    <a:pt x="156" y="16"/>
                  </a:lnTo>
                  <a:lnTo>
                    <a:pt x="156" y="15"/>
                  </a:lnTo>
                  <a:lnTo>
                    <a:pt x="155" y="14"/>
                  </a:lnTo>
                  <a:lnTo>
                    <a:pt x="154" y="14"/>
                  </a:lnTo>
                  <a:lnTo>
                    <a:pt x="154" y="14"/>
                  </a:lnTo>
                  <a:lnTo>
                    <a:pt x="153" y="14"/>
                  </a:lnTo>
                  <a:lnTo>
                    <a:pt x="152" y="14"/>
                  </a:lnTo>
                  <a:lnTo>
                    <a:pt x="151" y="14"/>
                  </a:lnTo>
                  <a:lnTo>
                    <a:pt x="151" y="15"/>
                  </a:lnTo>
                  <a:lnTo>
                    <a:pt x="151" y="15"/>
                  </a:lnTo>
                  <a:lnTo>
                    <a:pt x="151" y="16"/>
                  </a:lnTo>
                  <a:lnTo>
                    <a:pt x="151" y="18"/>
                  </a:lnTo>
                  <a:lnTo>
                    <a:pt x="152" y="19"/>
                  </a:lnTo>
                  <a:lnTo>
                    <a:pt x="152" y="19"/>
                  </a:lnTo>
                  <a:lnTo>
                    <a:pt x="152" y="20"/>
                  </a:lnTo>
                  <a:lnTo>
                    <a:pt x="153" y="21"/>
                  </a:lnTo>
                  <a:lnTo>
                    <a:pt x="153" y="22"/>
                  </a:lnTo>
                  <a:lnTo>
                    <a:pt x="154" y="23"/>
                  </a:lnTo>
                  <a:lnTo>
                    <a:pt x="154" y="24"/>
                  </a:lnTo>
                  <a:lnTo>
                    <a:pt x="154" y="25"/>
                  </a:lnTo>
                  <a:lnTo>
                    <a:pt x="154" y="26"/>
                  </a:lnTo>
                  <a:lnTo>
                    <a:pt x="155" y="27"/>
                  </a:lnTo>
                  <a:lnTo>
                    <a:pt x="155" y="29"/>
                  </a:lnTo>
                  <a:lnTo>
                    <a:pt x="156" y="30"/>
                  </a:lnTo>
                  <a:lnTo>
                    <a:pt x="156" y="32"/>
                  </a:lnTo>
                  <a:lnTo>
                    <a:pt x="157" y="34"/>
                  </a:lnTo>
                  <a:lnTo>
                    <a:pt x="157" y="35"/>
                  </a:lnTo>
                  <a:lnTo>
                    <a:pt x="157" y="36"/>
                  </a:lnTo>
                  <a:lnTo>
                    <a:pt x="157" y="38"/>
                  </a:lnTo>
                  <a:lnTo>
                    <a:pt x="158" y="40"/>
                  </a:lnTo>
                  <a:lnTo>
                    <a:pt x="158" y="42"/>
                  </a:lnTo>
                  <a:lnTo>
                    <a:pt x="158" y="44"/>
                  </a:lnTo>
                  <a:lnTo>
                    <a:pt x="158" y="45"/>
                  </a:lnTo>
                  <a:lnTo>
                    <a:pt x="158" y="46"/>
                  </a:lnTo>
                  <a:lnTo>
                    <a:pt x="158" y="47"/>
                  </a:lnTo>
                  <a:lnTo>
                    <a:pt x="158" y="48"/>
                  </a:lnTo>
                  <a:lnTo>
                    <a:pt x="158" y="49"/>
                  </a:lnTo>
                  <a:lnTo>
                    <a:pt x="158" y="50"/>
                  </a:lnTo>
                  <a:lnTo>
                    <a:pt x="158" y="51"/>
                  </a:lnTo>
                  <a:lnTo>
                    <a:pt x="158" y="52"/>
                  </a:lnTo>
                  <a:lnTo>
                    <a:pt x="158" y="53"/>
                  </a:lnTo>
                  <a:lnTo>
                    <a:pt x="158" y="54"/>
                  </a:lnTo>
                  <a:lnTo>
                    <a:pt x="158" y="55"/>
                  </a:lnTo>
                  <a:lnTo>
                    <a:pt x="158" y="56"/>
                  </a:lnTo>
                  <a:lnTo>
                    <a:pt x="157" y="58"/>
                  </a:lnTo>
                  <a:lnTo>
                    <a:pt x="157" y="59"/>
                  </a:lnTo>
                  <a:lnTo>
                    <a:pt x="157" y="60"/>
                  </a:lnTo>
                  <a:lnTo>
                    <a:pt x="157" y="61"/>
                  </a:lnTo>
                  <a:lnTo>
                    <a:pt x="156" y="62"/>
                  </a:lnTo>
                  <a:lnTo>
                    <a:pt x="156" y="64"/>
                  </a:lnTo>
                  <a:lnTo>
                    <a:pt x="156" y="65"/>
                  </a:lnTo>
                  <a:lnTo>
                    <a:pt x="156" y="66"/>
                  </a:lnTo>
                  <a:lnTo>
                    <a:pt x="155" y="67"/>
                  </a:lnTo>
                  <a:lnTo>
                    <a:pt x="155" y="68"/>
                  </a:lnTo>
                  <a:lnTo>
                    <a:pt x="154" y="69"/>
                  </a:lnTo>
                  <a:lnTo>
                    <a:pt x="154" y="71"/>
                  </a:lnTo>
                  <a:lnTo>
                    <a:pt x="154" y="72"/>
                  </a:lnTo>
                  <a:lnTo>
                    <a:pt x="153" y="73"/>
                  </a:lnTo>
                  <a:lnTo>
                    <a:pt x="152" y="74"/>
                  </a:lnTo>
                  <a:lnTo>
                    <a:pt x="152" y="75"/>
                  </a:lnTo>
                  <a:lnTo>
                    <a:pt x="151" y="76"/>
                  </a:lnTo>
                  <a:lnTo>
                    <a:pt x="151" y="77"/>
                  </a:lnTo>
                  <a:lnTo>
                    <a:pt x="150" y="79"/>
                  </a:lnTo>
                  <a:lnTo>
                    <a:pt x="149" y="80"/>
                  </a:lnTo>
                  <a:lnTo>
                    <a:pt x="149" y="81"/>
                  </a:lnTo>
                  <a:lnTo>
                    <a:pt x="148" y="81"/>
                  </a:lnTo>
                  <a:lnTo>
                    <a:pt x="147" y="82"/>
                  </a:lnTo>
                  <a:lnTo>
                    <a:pt x="147" y="84"/>
                  </a:lnTo>
                  <a:lnTo>
                    <a:pt x="145" y="85"/>
                  </a:lnTo>
                  <a:lnTo>
                    <a:pt x="144" y="87"/>
                  </a:lnTo>
                  <a:lnTo>
                    <a:pt x="142" y="89"/>
                  </a:lnTo>
                  <a:lnTo>
                    <a:pt x="140" y="91"/>
                  </a:lnTo>
                  <a:lnTo>
                    <a:pt x="139" y="92"/>
                  </a:lnTo>
                  <a:lnTo>
                    <a:pt x="138" y="93"/>
                  </a:lnTo>
                  <a:lnTo>
                    <a:pt x="137" y="94"/>
                  </a:lnTo>
                  <a:lnTo>
                    <a:pt x="136" y="95"/>
                  </a:lnTo>
                  <a:lnTo>
                    <a:pt x="135" y="95"/>
                  </a:lnTo>
                  <a:lnTo>
                    <a:pt x="134" y="96"/>
                  </a:lnTo>
                  <a:lnTo>
                    <a:pt x="133" y="97"/>
                  </a:lnTo>
                  <a:lnTo>
                    <a:pt x="132" y="97"/>
                  </a:lnTo>
                  <a:lnTo>
                    <a:pt x="131" y="98"/>
                  </a:lnTo>
                  <a:lnTo>
                    <a:pt x="129" y="99"/>
                  </a:lnTo>
                  <a:lnTo>
                    <a:pt x="128" y="100"/>
                  </a:lnTo>
                  <a:lnTo>
                    <a:pt x="127" y="100"/>
                  </a:lnTo>
                  <a:lnTo>
                    <a:pt x="125" y="101"/>
                  </a:lnTo>
                  <a:lnTo>
                    <a:pt x="124" y="102"/>
                  </a:lnTo>
                  <a:lnTo>
                    <a:pt x="123" y="102"/>
                  </a:lnTo>
                  <a:lnTo>
                    <a:pt x="122" y="103"/>
                  </a:lnTo>
                  <a:lnTo>
                    <a:pt x="120" y="104"/>
                  </a:lnTo>
                  <a:lnTo>
                    <a:pt x="119" y="104"/>
                  </a:lnTo>
                  <a:lnTo>
                    <a:pt x="117" y="105"/>
                  </a:lnTo>
                  <a:lnTo>
                    <a:pt x="116" y="105"/>
                  </a:lnTo>
                  <a:lnTo>
                    <a:pt x="114" y="106"/>
                  </a:lnTo>
                  <a:lnTo>
                    <a:pt x="113" y="106"/>
                  </a:lnTo>
                  <a:lnTo>
                    <a:pt x="111" y="107"/>
                  </a:lnTo>
                  <a:lnTo>
                    <a:pt x="110" y="108"/>
                  </a:lnTo>
                  <a:lnTo>
                    <a:pt x="108" y="108"/>
                  </a:lnTo>
                  <a:lnTo>
                    <a:pt x="106" y="108"/>
                  </a:lnTo>
                  <a:lnTo>
                    <a:pt x="105" y="109"/>
                  </a:lnTo>
                  <a:lnTo>
                    <a:pt x="103" y="109"/>
                  </a:lnTo>
                  <a:lnTo>
                    <a:pt x="101" y="109"/>
                  </a:lnTo>
                  <a:lnTo>
                    <a:pt x="99" y="110"/>
                  </a:lnTo>
                  <a:lnTo>
                    <a:pt x="97" y="110"/>
                  </a:lnTo>
                  <a:lnTo>
                    <a:pt x="96" y="111"/>
                  </a:lnTo>
                  <a:lnTo>
                    <a:pt x="94" y="111"/>
                  </a:lnTo>
                  <a:lnTo>
                    <a:pt x="92" y="111"/>
                  </a:lnTo>
                  <a:lnTo>
                    <a:pt x="90" y="112"/>
                  </a:lnTo>
                  <a:lnTo>
                    <a:pt x="88" y="112"/>
                  </a:lnTo>
                  <a:lnTo>
                    <a:pt x="86" y="112"/>
                  </a:lnTo>
                  <a:lnTo>
                    <a:pt x="85" y="112"/>
                  </a:lnTo>
                  <a:lnTo>
                    <a:pt x="82" y="112"/>
                  </a:lnTo>
                  <a:lnTo>
                    <a:pt x="80" y="112"/>
                  </a:lnTo>
                  <a:lnTo>
                    <a:pt x="80" y="112"/>
                  </a:lnTo>
                  <a:lnTo>
                    <a:pt x="80" y="112"/>
                  </a:lnTo>
                  <a:lnTo>
                    <a:pt x="79" y="112"/>
                  </a:lnTo>
                  <a:lnTo>
                    <a:pt x="78" y="112"/>
                  </a:lnTo>
                  <a:lnTo>
                    <a:pt x="77" y="112"/>
                  </a:lnTo>
                  <a:lnTo>
                    <a:pt x="76" y="112"/>
                  </a:lnTo>
                  <a:lnTo>
                    <a:pt x="74" y="111"/>
                  </a:lnTo>
                  <a:lnTo>
                    <a:pt x="73" y="111"/>
                  </a:lnTo>
                  <a:lnTo>
                    <a:pt x="71" y="110"/>
                  </a:lnTo>
                  <a:lnTo>
                    <a:pt x="69" y="109"/>
                  </a:lnTo>
                  <a:lnTo>
                    <a:pt x="68" y="109"/>
                  </a:lnTo>
                  <a:lnTo>
                    <a:pt x="67" y="108"/>
                  </a:lnTo>
                  <a:lnTo>
                    <a:pt x="66" y="108"/>
                  </a:lnTo>
                  <a:lnTo>
                    <a:pt x="65" y="108"/>
                  </a:lnTo>
                  <a:lnTo>
                    <a:pt x="64" y="107"/>
                  </a:lnTo>
                  <a:lnTo>
                    <a:pt x="63" y="106"/>
                  </a:lnTo>
                  <a:lnTo>
                    <a:pt x="61" y="106"/>
                  </a:lnTo>
                  <a:lnTo>
                    <a:pt x="60" y="105"/>
                  </a:lnTo>
                  <a:lnTo>
                    <a:pt x="59" y="105"/>
                  </a:lnTo>
                  <a:lnTo>
                    <a:pt x="58" y="104"/>
                  </a:lnTo>
                  <a:lnTo>
                    <a:pt x="57" y="103"/>
                  </a:lnTo>
                  <a:lnTo>
                    <a:pt x="56" y="103"/>
                  </a:lnTo>
                  <a:lnTo>
                    <a:pt x="54" y="102"/>
                  </a:lnTo>
                  <a:lnTo>
                    <a:pt x="53" y="101"/>
                  </a:lnTo>
                  <a:lnTo>
                    <a:pt x="52" y="100"/>
                  </a:lnTo>
                  <a:lnTo>
                    <a:pt x="50" y="99"/>
                  </a:lnTo>
                  <a:lnTo>
                    <a:pt x="49" y="98"/>
                  </a:lnTo>
                  <a:lnTo>
                    <a:pt x="48" y="97"/>
                  </a:lnTo>
                  <a:lnTo>
                    <a:pt x="47" y="97"/>
                  </a:lnTo>
                  <a:lnTo>
                    <a:pt x="46" y="96"/>
                  </a:lnTo>
                  <a:lnTo>
                    <a:pt x="44" y="95"/>
                  </a:lnTo>
                  <a:lnTo>
                    <a:pt x="43" y="94"/>
                  </a:lnTo>
                  <a:lnTo>
                    <a:pt x="41" y="93"/>
                  </a:lnTo>
                  <a:lnTo>
                    <a:pt x="40" y="92"/>
                  </a:lnTo>
                  <a:lnTo>
                    <a:pt x="39" y="91"/>
                  </a:lnTo>
                  <a:lnTo>
                    <a:pt x="38" y="90"/>
                  </a:lnTo>
                  <a:lnTo>
                    <a:pt x="37" y="89"/>
                  </a:lnTo>
                  <a:lnTo>
                    <a:pt x="36" y="87"/>
                  </a:lnTo>
                  <a:lnTo>
                    <a:pt x="34" y="86"/>
                  </a:lnTo>
                  <a:lnTo>
                    <a:pt x="33" y="85"/>
                  </a:lnTo>
                  <a:lnTo>
                    <a:pt x="32" y="83"/>
                  </a:lnTo>
                  <a:lnTo>
                    <a:pt x="31" y="82"/>
                  </a:lnTo>
                  <a:lnTo>
                    <a:pt x="30" y="81"/>
                  </a:lnTo>
                  <a:lnTo>
                    <a:pt x="29" y="79"/>
                  </a:lnTo>
                  <a:lnTo>
                    <a:pt x="28" y="78"/>
                  </a:lnTo>
                  <a:lnTo>
                    <a:pt x="27" y="76"/>
                  </a:lnTo>
                  <a:lnTo>
                    <a:pt x="26" y="75"/>
                  </a:lnTo>
                  <a:lnTo>
                    <a:pt x="24" y="73"/>
                  </a:lnTo>
                  <a:lnTo>
                    <a:pt x="23" y="71"/>
                  </a:lnTo>
                  <a:lnTo>
                    <a:pt x="23" y="69"/>
                  </a:lnTo>
                  <a:lnTo>
                    <a:pt x="22" y="68"/>
                  </a:lnTo>
                  <a:lnTo>
                    <a:pt x="21" y="66"/>
                  </a:lnTo>
                  <a:lnTo>
                    <a:pt x="21" y="64"/>
                  </a:lnTo>
                  <a:lnTo>
                    <a:pt x="20" y="63"/>
                  </a:lnTo>
                  <a:lnTo>
                    <a:pt x="21" y="62"/>
                  </a:lnTo>
                  <a:lnTo>
                    <a:pt x="22" y="61"/>
                  </a:lnTo>
                  <a:lnTo>
                    <a:pt x="22" y="60"/>
                  </a:lnTo>
                  <a:lnTo>
                    <a:pt x="22" y="59"/>
                  </a:lnTo>
                  <a:lnTo>
                    <a:pt x="22" y="58"/>
                  </a:lnTo>
                  <a:lnTo>
                    <a:pt x="21" y="57"/>
                  </a:lnTo>
                  <a:lnTo>
                    <a:pt x="21" y="56"/>
                  </a:lnTo>
                  <a:lnTo>
                    <a:pt x="20" y="56"/>
                  </a:lnTo>
                  <a:lnTo>
                    <a:pt x="19" y="56"/>
                  </a:lnTo>
                  <a:lnTo>
                    <a:pt x="18" y="56"/>
                  </a:lnTo>
                  <a:lnTo>
                    <a:pt x="17" y="55"/>
                  </a:lnTo>
                  <a:lnTo>
                    <a:pt x="16" y="55"/>
                  </a:lnTo>
                  <a:lnTo>
                    <a:pt x="14" y="55"/>
                  </a:lnTo>
                  <a:lnTo>
                    <a:pt x="13" y="54"/>
                  </a:lnTo>
                  <a:lnTo>
                    <a:pt x="12" y="53"/>
                  </a:lnTo>
                  <a:lnTo>
                    <a:pt x="11" y="52"/>
                  </a:lnTo>
                  <a:lnTo>
                    <a:pt x="10" y="51"/>
                  </a:lnTo>
                  <a:lnTo>
                    <a:pt x="9" y="50"/>
                  </a:lnTo>
                  <a:lnTo>
                    <a:pt x="9" y="50"/>
                  </a:lnTo>
                  <a:lnTo>
                    <a:pt x="8" y="49"/>
                  </a:lnTo>
                  <a:lnTo>
                    <a:pt x="8" y="48"/>
                  </a:lnTo>
                  <a:lnTo>
                    <a:pt x="8" y="47"/>
                  </a:lnTo>
                  <a:lnTo>
                    <a:pt x="7" y="45"/>
                  </a:lnTo>
                  <a:lnTo>
                    <a:pt x="7" y="44"/>
                  </a:lnTo>
                  <a:lnTo>
                    <a:pt x="7" y="43"/>
                  </a:lnTo>
                  <a:lnTo>
                    <a:pt x="7" y="41"/>
                  </a:lnTo>
                  <a:lnTo>
                    <a:pt x="7" y="40"/>
                  </a:lnTo>
                  <a:lnTo>
                    <a:pt x="7" y="38"/>
                  </a:lnTo>
                  <a:lnTo>
                    <a:pt x="7" y="36"/>
                  </a:lnTo>
                  <a:lnTo>
                    <a:pt x="8" y="35"/>
                  </a:lnTo>
                  <a:lnTo>
                    <a:pt x="8" y="35"/>
                  </a:lnTo>
                  <a:lnTo>
                    <a:pt x="8" y="34"/>
                  </a:lnTo>
                  <a:lnTo>
                    <a:pt x="9" y="33"/>
                  </a:lnTo>
                  <a:lnTo>
                    <a:pt x="9" y="32"/>
                  </a:lnTo>
                  <a:lnTo>
                    <a:pt x="10" y="31"/>
                  </a:lnTo>
                  <a:lnTo>
                    <a:pt x="11" y="30"/>
                  </a:lnTo>
                  <a:lnTo>
                    <a:pt x="12" y="29"/>
                  </a:lnTo>
                  <a:lnTo>
                    <a:pt x="14" y="29"/>
                  </a:lnTo>
                  <a:lnTo>
                    <a:pt x="15" y="28"/>
                  </a:lnTo>
                  <a:lnTo>
                    <a:pt x="16" y="28"/>
                  </a:lnTo>
                  <a:lnTo>
                    <a:pt x="17" y="28"/>
                  </a:lnTo>
                  <a:lnTo>
                    <a:pt x="19" y="29"/>
                  </a:lnTo>
                  <a:lnTo>
                    <a:pt x="20" y="29"/>
                  </a:lnTo>
                  <a:lnTo>
                    <a:pt x="21" y="29"/>
                  </a:lnTo>
                  <a:lnTo>
                    <a:pt x="21" y="29"/>
                  </a:lnTo>
                  <a:lnTo>
                    <a:pt x="21" y="29"/>
                  </a:lnTo>
                  <a:lnTo>
                    <a:pt x="21" y="30"/>
                  </a:lnTo>
                  <a:lnTo>
                    <a:pt x="22" y="31"/>
                  </a:lnTo>
                  <a:lnTo>
                    <a:pt x="23" y="33"/>
                  </a:lnTo>
                  <a:lnTo>
                    <a:pt x="25" y="34"/>
                  </a:lnTo>
                  <a:lnTo>
                    <a:pt x="25" y="34"/>
                  </a:lnTo>
                  <a:lnTo>
                    <a:pt x="26" y="34"/>
                  </a:lnTo>
                  <a:lnTo>
                    <a:pt x="28" y="33"/>
                  </a:lnTo>
                  <a:lnTo>
                    <a:pt x="29" y="32"/>
                  </a:lnTo>
                  <a:lnTo>
                    <a:pt x="31" y="31"/>
                  </a:lnTo>
                  <a:lnTo>
                    <a:pt x="33" y="30"/>
                  </a:lnTo>
                  <a:lnTo>
                    <a:pt x="34" y="29"/>
                  </a:lnTo>
                  <a:lnTo>
                    <a:pt x="35" y="28"/>
                  </a:lnTo>
                  <a:lnTo>
                    <a:pt x="36" y="28"/>
                  </a:lnTo>
                  <a:lnTo>
                    <a:pt x="37" y="27"/>
                  </a:lnTo>
                  <a:lnTo>
                    <a:pt x="38" y="26"/>
                  </a:lnTo>
                  <a:lnTo>
                    <a:pt x="39" y="25"/>
                  </a:lnTo>
                  <a:lnTo>
                    <a:pt x="40" y="24"/>
                  </a:lnTo>
                  <a:lnTo>
                    <a:pt x="41" y="23"/>
                  </a:lnTo>
                  <a:lnTo>
                    <a:pt x="42" y="21"/>
                  </a:lnTo>
                  <a:lnTo>
                    <a:pt x="43" y="20"/>
                  </a:lnTo>
                  <a:lnTo>
                    <a:pt x="43" y="19"/>
                  </a:lnTo>
                  <a:lnTo>
                    <a:pt x="44" y="18"/>
                  </a:lnTo>
                  <a:lnTo>
                    <a:pt x="45" y="17"/>
                  </a:lnTo>
                  <a:lnTo>
                    <a:pt x="46" y="15"/>
                  </a:lnTo>
                  <a:lnTo>
                    <a:pt x="47" y="14"/>
                  </a:lnTo>
                  <a:lnTo>
                    <a:pt x="47" y="13"/>
                  </a:lnTo>
                  <a:lnTo>
                    <a:pt x="48" y="11"/>
                  </a:lnTo>
                  <a:lnTo>
                    <a:pt x="48" y="10"/>
                  </a:lnTo>
                  <a:lnTo>
                    <a:pt x="49" y="8"/>
                  </a:lnTo>
                  <a:lnTo>
                    <a:pt x="50" y="7"/>
                  </a:lnTo>
                  <a:lnTo>
                    <a:pt x="31" y="0"/>
                  </a:lnTo>
                  <a:lnTo>
                    <a:pt x="36" y="6"/>
                  </a:lnTo>
                  <a:lnTo>
                    <a:pt x="26" y="17"/>
                  </a:lnTo>
                  <a:lnTo>
                    <a:pt x="28" y="19"/>
                  </a:lnTo>
                  <a:lnTo>
                    <a:pt x="41" y="8"/>
                  </a:lnTo>
                  <a:lnTo>
                    <a:pt x="43" y="11"/>
                  </a:lnTo>
                  <a:lnTo>
                    <a:pt x="42" y="11"/>
                  </a:lnTo>
                  <a:lnTo>
                    <a:pt x="42" y="12"/>
                  </a:lnTo>
                  <a:lnTo>
                    <a:pt x="41" y="14"/>
                  </a:lnTo>
                  <a:lnTo>
                    <a:pt x="40" y="16"/>
                  </a:lnTo>
                  <a:lnTo>
                    <a:pt x="40" y="17"/>
                  </a:lnTo>
                  <a:lnTo>
                    <a:pt x="39" y="18"/>
                  </a:lnTo>
                  <a:lnTo>
                    <a:pt x="38" y="19"/>
                  </a:lnTo>
                  <a:lnTo>
                    <a:pt x="37" y="20"/>
                  </a:lnTo>
                  <a:lnTo>
                    <a:pt x="36" y="20"/>
                  </a:lnTo>
                  <a:lnTo>
                    <a:pt x="35" y="22"/>
                  </a:lnTo>
                  <a:lnTo>
                    <a:pt x="34" y="23"/>
                  </a:lnTo>
                  <a:lnTo>
                    <a:pt x="33" y="24"/>
                  </a:lnTo>
                  <a:lnTo>
                    <a:pt x="32" y="24"/>
                  </a:lnTo>
                  <a:lnTo>
                    <a:pt x="31" y="25"/>
                  </a:lnTo>
                  <a:lnTo>
                    <a:pt x="30" y="26"/>
                  </a:lnTo>
                  <a:lnTo>
                    <a:pt x="29" y="26"/>
                  </a:lnTo>
                  <a:lnTo>
                    <a:pt x="28" y="27"/>
                  </a:lnTo>
                  <a:lnTo>
                    <a:pt x="26" y="27"/>
                  </a:lnTo>
                  <a:lnTo>
                    <a:pt x="25" y="27"/>
                  </a:lnTo>
                  <a:lnTo>
                    <a:pt x="25" y="26"/>
                  </a:lnTo>
                  <a:lnTo>
                    <a:pt x="24" y="26"/>
                  </a:lnTo>
                  <a:lnTo>
                    <a:pt x="24"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90"/>
            <p:cNvSpPr>
              <a:spLocks/>
            </p:cNvSpPr>
            <p:nvPr/>
          </p:nvSpPr>
          <p:spPr bwMode="auto">
            <a:xfrm>
              <a:off x="5137" y="2889"/>
              <a:ext cx="85" cy="32"/>
            </a:xfrm>
            <a:custGeom>
              <a:avLst/>
              <a:gdLst>
                <a:gd name="T0" fmla="*/ 2 w 85"/>
                <a:gd name="T1" fmla="*/ 25 h 32"/>
                <a:gd name="T2" fmla="*/ 5 w 85"/>
                <a:gd name="T3" fmla="*/ 25 h 32"/>
                <a:gd name="T4" fmla="*/ 10 w 85"/>
                <a:gd name="T5" fmla="*/ 25 h 32"/>
                <a:gd name="T6" fmla="*/ 13 w 85"/>
                <a:gd name="T7" fmla="*/ 25 h 32"/>
                <a:gd name="T8" fmla="*/ 17 w 85"/>
                <a:gd name="T9" fmla="*/ 24 h 32"/>
                <a:gd name="T10" fmla="*/ 21 w 85"/>
                <a:gd name="T11" fmla="*/ 24 h 32"/>
                <a:gd name="T12" fmla="*/ 24 w 85"/>
                <a:gd name="T13" fmla="*/ 23 h 32"/>
                <a:gd name="T14" fmla="*/ 28 w 85"/>
                <a:gd name="T15" fmla="*/ 21 h 32"/>
                <a:gd name="T16" fmla="*/ 33 w 85"/>
                <a:gd name="T17" fmla="*/ 19 h 32"/>
                <a:gd name="T18" fmla="*/ 38 w 85"/>
                <a:gd name="T19" fmla="*/ 16 h 32"/>
                <a:gd name="T20" fmla="*/ 44 w 85"/>
                <a:gd name="T21" fmla="*/ 13 h 32"/>
                <a:gd name="T22" fmla="*/ 49 w 85"/>
                <a:gd name="T23" fmla="*/ 10 h 32"/>
                <a:gd name="T24" fmla="*/ 55 w 85"/>
                <a:gd name="T25" fmla="*/ 7 h 32"/>
                <a:gd name="T26" fmla="*/ 59 w 85"/>
                <a:gd name="T27" fmla="*/ 4 h 32"/>
                <a:gd name="T28" fmla="*/ 63 w 85"/>
                <a:gd name="T29" fmla="*/ 2 h 32"/>
                <a:gd name="T30" fmla="*/ 67 w 85"/>
                <a:gd name="T31" fmla="*/ 0 h 32"/>
                <a:gd name="T32" fmla="*/ 69 w 85"/>
                <a:gd name="T33" fmla="*/ 1 h 32"/>
                <a:gd name="T34" fmla="*/ 66 w 85"/>
                <a:gd name="T35" fmla="*/ 5 h 32"/>
                <a:gd name="T36" fmla="*/ 64 w 85"/>
                <a:gd name="T37" fmla="*/ 7 h 32"/>
                <a:gd name="T38" fmla="*/ 66 w 85"/>
                <a:gd name="T39" fmla="*/ 7 h 32"/>
                <a:gd name="T40" fmla="*/ 70 w 85"/>
                <a:gd name="T41" fmla="*/ 7 h 32"/>
                <a:gd name="T42" fmla="*/ 76 w 85"/>
                <a:gd name="T43" fmla="*/ 8 h 32"/>
                <a:gd name="T44" fmla="*/ 80 w 85"/>
                <a:gd name="T45" fmla="*/ 8 h 32"/>
                <a:gd name="T46" fmla="*/ 83 w 85"/>
                <a:gd name="T47" fmla="*/ 10 h 32"/>
                <a:gd name="T48" fmla="*/ 85 w 85"/>
                <a:gd name="T49" fmla="*/ 13 h 32"/>
                <a:gd name="T50" fmla="*/ 85 w 85"/>
                <a:gd name="T51" fmla="*/ 16 h 32"/>
                <a:gd name="T52" fmla="*/ 82 w 85"/>
                <a:gd name="T53" fmla="*/ 16 h 32"/>
                <a:gd name="T54" fmla="*/ 79 w 85"/>
                <a:gd name="T55" fmla="*/ 14 h 32"/>
                <a:gd name="T56" fmla="*/ 75 w 85"/>
                <a:gd name="T57" fmla="*/ 13 h 32"/>
                <a:gd name="T58" fmla="*/ 71 w 85"/>
                <a:gd name="T59" fmla="*/ 12 h 32"/>
                <a:gd name="T60" fmla="*/ 66 w 85"/>
                <a:gd name="T61" fmla="*/ 11 h 32"/>
                <a:gd name="T62" fmla="*/ 61 w 85"/>
                <a:gd name="T63" fmla="*/ 12 h 32"/>
                <a:gd name="T64" fmla="*/ 59 w 85"/>
                <a:gd name="T65" fmla="*/ 12 h 32"/>
                <a:gd name="T66" fmla="*/ 57 w 85"/>
                <a:gd name="T67" fmla="*/ 14 h 32"/>
                <a:gd name="T68" fmla="*/ 53 w 85"/>
                <a:gd name="T69" fmla="*/ 15 h 32"/>
                <a:gd name="T70" fmla="*/ 49 w 85"/>
                <a:gd name="T71" fmla="*/ 17 h 32"/>
                <a:gd name="T72" fmla="*/ 45 w 85"/>
                <a:gd name="T73" fmla="*/ 19 h 32"/>
                <a:gd name="T74" fmla="*/ 41 w 85"/>
                <a:gd name="T75" fmla="*/ 21 h 32"/>
                <a:gd name="T76" fmla="*/ 36 w 85"/>
                <a:gd name="T77" fmla="*/ 24 h 32"/>
                <a:gd name="T78" fmla="*/ 32 w 85"/>
                <a:gd name="T79" fmla="*/ 25 h 32"/>
                <a:gd name="T80" fmla="*/ 29 w 85"/>
                <a:gd name="T81" fmla="*/ 28 h 32"/>
                <a:gd name="T82" fmla="*/ 25 w 85"/>
                <a:gd name="T83" fmla="*/ 29 h 32"/>
                <a:gd name="T84" fmla="*/ 22 w 85"/>
                <a:gd name="T85" fmla="*/ 30 h 32"/>
                <a:gd name="T86" fmla="*/ 19 w 85"/>
                <a:gd name="T87" fmla="*/ 31 h 32"/>
                <a:gd name="T88" fmla="*/ 15 w 85"/>
                <a:gd name="T89" fmla="*/ 31 h 32"/>
                <a:gd name="T90" fmla="*/ 0 w 85"/>
                <a:gd name="T91"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 h="32">
                  <a:moveTo>
                    <a:pt x="0" y="25"/>
                  </a:moveTo>
                  <a:lnTo>
                    <a:pt x="0" y="25"/>
                  </a:lnTo>
                  <a:lnTo>
                    <a:pt x="2" y="25"/>
                  </a:lnTo>
                  <a:lnTo>
                    <a:pt x="3" y="25"/>
                  </a:lnTo>
                  <a:lnTo>
                    <a:pt x="3" y="25"/>
                  </a:lnTo>
                  <a:lnTo>
                    <a:pt x="5" y="25"/>
                  </a:lnTo>
                  <a:lnTo>
                    <a:pt x="6" y="25"/>
                  </a:lnTo>
                  <a:lnTo>
                    <a:pt x="8" y="25"/>
                  </a:lnTo>
                  <a:lnTo>
                    <a:pt x="10" y="25"/>
                  </a:lnTo>
                  <a:lnTo>
                    <a:pt x="11" y="25"/>
                  </a:lnTo>
                  <a:lnTo>
                    <a:pt x="12" y="25"/>
                  </a:lnTo>
                  <a:lnTo>
                    <a:pt x="13" y="25"/>
                  </a:lnTo>
                  <a:lnTo>
                    <a:pt x="13" y="25"/>
                  </a:lnTo>
                  <a:lnTo>
                    <a:pt x="15" y="25"/>
                  </a:lnTo>
                  <a:lnTo>
                    <a:pt x="17" y="24"/>
                  </a:lnTo>
                  <a:lnTo>
                    <a:pt x="19" y="24"/>
                  </a:lnTo>
                  <a:lnTo>
                    <a:pt x="20" y="24"/>
                  </a:lnTo>
                  <a:lnTo>
                    <a:pt x="21" y="24"/>
                  </a:lnTo>
                  <a:lnTo>
                    <a:pt x="22" y="24"/>
                  </a:lnTo>
                  <a:lnTo>
                    <a:pt x="22" y="23"/>
                  </a:lnTo>
                  <a:lnTo>
                    <a:pt x="24" y="23"/>
                  </a:lnTo>
                  <a:lnTo>
                    <a:pt x="25" y="22"/>
                  </a:lnTo>
                  <a:lnTo>
                    <a:pt x="27" y="22"/>
                  </a:lnTo>
                  <a:lnTo>
                    <a:pt x="28" y="21"/>
                  </a:lnTo>
                  <a:lnTo>
                    <a:pt x="30" y="20"/>
                  </a:lnTo>
                  <a:lnTo>
                    <a:pt x="31" y="20"/>
                  </a:lnTo>
                  <a:lnTo>
                    <a:pt x="33" y="19"/>
                  </a:lnTo>
                  <a:lnTo>
                    <a:pt x="34" y="18"/>
                  </a:lnTo>
                  <a:lnTo>
                    <a:pt x="36" y="17"/>
                  </a:lnTo>
                  <a:lnTo>
                    <a:pt x="38" y="16"/>
                  </a:lnTo>
                  <a:lnTo>
                    <a:pt x="40" y="15"/>
                  </a:lnTo>
                  <a:lnTo>
                    <a:pt x="42" y="14"/>
                  </a:lnTo>
                  <a:lnTo>
                    <a:pt x="44" y="13"/>
                  </a:lnTo>
                  <a:lnTo>
                    <a:pt x="46" y="12"/>
                  </a:lnTo>
                  <a:lnTo>
                    <a:pt x="48" y="11"/>
                  </a:lnTo>
                  <a:lnTo>
                    <a:pt x="49" y="10"/>
                  </a:lnTo>
                  <a:lnTo>
                    <a:pt x="51" y="9"/>
                  </a:lnTo>
                  <a:lnTo>
                    <a:pt x="53" y="8"/>
                  </a:lnTo>
                  <a:lnTo>
                    <a:pt x="55" y="7"/>
                  </a:lnTo>
                  <a:lnTo>
                    <a:pt x="56" y="6"/>
                  </a:lnTo>
                  <a:lnTo>
                    <a:pt x="58" y="5"/>
                  </a:lnTo>
                  <a:lnTo>
                    <a:pt x="59" y="4"/>
                  </a:lnTo>
                  <a:lnTo>
                    <a:pt x="61" y="3"/>
                  </a:lnTo>
                  <a:lnTo>
                    <a:pt x="62" y="2"/>
                  </a:lnTo>
                  <a:lnTo>
                    <a:pt x="63" y="2"/>
                  </a:lnTo>
                  <a:lnTo>
                    <a:pt x="64" y="1"/>
                  </a:lnTo>
                  <a:lnTo>
                    <a:pt x="66" y="1"/>
                  </a:lnTo>
                  <a:lnTo>
                    <a:pt x="67" y="0"/>
                  </a:lnTo>
                  <a:lnTo>
                    <a:pt x="68" y="0"/>
                  </a:lnTo>
                  <a:lnTo>
                    <a:pt x="69" y="1"/>
                  </a:lnTo>
                  <a:lnTo>
                    <a:pt x="69" y="1"/>
                  </a:lnTo>
                  <a:lnTo>
                    <a:pt x="68" y="3"/>
                  </a:lnTo>
                  <a:lnTo>
                    <a:pt x="67" y="4"/>
                  </a:lnTo>
                  <a:lnTo>
                    <a:pt x="66" y="5"/>
                  </a:lnTo>
                  <a:lnTo>
                    <a:pt x="65" y="6"/>
                  </a:lnTo>
                  <a:lnTo>
                    <a:pt x="64" y="7"/>
                  </a:lnTo>
                  <a:lnTo>
                    <a:pt x="64" y="7"/>
                  </a:lnTo>
                  <a:lnTo>
                    <a:pt x="64" y="7"/>
                  </a:lnTo>
                  <a:lnTo>
                    <a:pt x="65" y="7"/>
                  </a:lnTo>
                  <a:lnTo>
                    <a:pt x="66" y="7"/>
                  </a:lnTo>
                  <a:lnTo>
                    <a:pt x="68" y="7"/>
                  </a:lnTo>
                  <a:lnTo>
                    <a:pt x="69" y="7"/>
                  </a:lnTo>
                  <a:lnTo>
                    <a:pt x="70" y="7"/>
                  </a:lnTo>
                  <a:lnTo>
                    <a:pt x="72" y="7"/>
                  </a:lnTo>
                  <a:lnTo>
                    <a:pt x="74" y="7"/>
                  </a:lnTo>
                  <a:lnTo>
                    <a:pt x="76" y="8"/>
                  </a:lnTo>
                  <a:lnTo>
                    <a:pt x="78" y="8"/>
                  </a:lnTo>
                  <a:lnTo>
                    <a:pt x="79" y="8"/>
                  </a:lnTo>
                  <a:lnTo>
                    <a:pt x="80" y="8"/>
                  </a:lnTo>
                  <a:lnTo>
                    <a:pt x="81" y="9"/>
                  </a:lnTo>
                  <a:lnTo>
                    <a:pt x="82" y="9"/>
                  </a:lnTo>
                  <a:lnTo>
                    <a:pt x="83" y="10"/>
                  </a:lnTo>
                  <a:lnTo>
                    <a:pt x="84" y="11"/>
                  </a:lnTo>
                  <a:lnTo>
                    <a:pt x="84" y="12"/>
                  </a:lnTo>
                  <a:lnTo>
                    <a:pt x="85" y="13"/>
                  </a:lnTo>
                  <a:lnTo>
                    <a:pt x="85" y="14"/>
                  </a:lnTo>
                  <a:lnTo>
                    <a:pt x="85" y="15"/>
                  </a:lnTo>
                  <a:lnTo>
                    <a:pt x="85" y="16"/>
                  </a:lnTo>
                  <a:lnTo>
                    <a:pt x="84" y="16"/>
                  </a:lnTo>
                  <a:lnTo>
                    <a:pt x="83" y="16"/>
                  </a:lnTo>
                  <a:lnTo>
                    <a:pt x="82" y="16"/>
                  </a:lnTo>
                  <a:lnTo>
                    <a:pt x="81" y="15"/>
                  </a:lnTo>
                  <a:lnTo>
                    <a:pt x="80" y="15"/>
                  </a:lnTo>
                  <a:lnTo>
                    <a:pt x="79" y="14"/>
                  </a:lnTo>
                  <a:lnTo>
                    <a:pt x="78" y="14"/>
                  </a:lnTo>
                  <a:lnTo>
                    <a:pt x="77" y="14"/>
                  </a:lnTo>
                  <a:lnTo>
                    <a:pt x="75" y="13"/>
                  </a:lnTo>
                  <a:lnTo>
                    <a:pt x="74" y="13"/>
                  </a:lnTo>
                  <a:lnTo>
                    <a:pt x="72" y="12"/>
                  </a:lnTo>
                  <a:lnTo>
                    <a:pt x="71" y="12"/>
                  </a:lnTo>
                  <a:lnTo>
                    <a:pt x="69" y="11"/>
                  </a:lnTo>
                  <a:lnTo>
                    <a:pt x="68" y="11"/>
                  </a:lnTo>
                  <a:lnTo>
                    <a:pt x="66" y="11"/>
                  </a:lnTo>
                  <a:lnTo>
                    <a:pt x="65" y="11"/>
                  </a:lnTo>
                  <a:lnTo>
                    <a:pt x="63" y="11"/>
                  </a:lnTo>
                  <a:lnTo>
                    <a:pt x="61" y="12"/>
                  </a:lnTo>
                  <a:lnTo>
                    <a:pt x="61" y="12"/>
                  </a:lnTo>
                  <a:lnTo>
                    <a:pt x="60" y="12"/>
                  </a:lnTo>
                  <a:lnTo>
                    <a:pt x="59" y="12"/>
                  </a:lnTo>
                  <a:lnTo>
                    <a:pt x="59" y="13"/>
                  </a:lnTo>
                  <a:lnTo>
                    <a:pt x="58" y="13"/>
                  </a:lnTo>
                  <a:lnTo>
                    <a:pt x="57" y="14"/>
                  </a:lnTo>
                  <a:lnTo>
                    <a:pt x="55" y="14"/>
                  </a:lnTo>
                  <a:lnTo>
                    <a:pt x="54" y="14"/>
                  </a:lnTo>
                  <a:lnTo>
                    <a:pt x="53" y="15"/>
                  </a:lnTo>
                  <a:lnTo>
                    <a:pt x="52" y="16"/>
                  </a:lnTo>
                  <a:lnTo>
                    <a:pt x="51" y="16"/>
                  </a:lnTo>
                  <a:lnTo>
                    <a:pt x="49" y="17"/>
                  </a:lnTo>
                  <a:lnTo>
                    <a:pt x="48" y="18"/>
                  </a:lnTo>
                  <a:lnTo>
                    <a:pt x="46" y="19"/>
                  </a:lnTo>
                  <a:lnTo>
                    <a:pt x="45" y="19"/>
                  </a:lnTo>
                  <a:lnTo>
                    <a:pt x="43" y="20"/>
                  </a:lnTo>
                  <a:lnTo>
                    <a:pt x="42" y="21"/>
                  </a:lnTo>
                  <a:lnTo>
                    <a:pt x="41" y="21"/>
                  </a:lnTo>
                  <a:lnTo>
                    <a:pt x="39" y="22"/>
                  </a:lnTo>
                  <a:lnTo>
                    <a:pt x="38" y="23"/>
                  </a:lnTo>
                  <a:lnTo>
                    <a:pt x="36" y="24"/>
                  </a:lnTo>
                  <a:lnTo>
                    <a:pt x="35" y="24"/>
                  </a:lnTo>
                  <a:lnTo>
                    <a:pt x="33" y="25"/>
                  </a:lnTo>
                  <a:lnTo>
                    <a:pt x="32" y="25"/>
                  </a:lnTo>
                  <a:lnTo>
                    <a:pt x="32" y="26"/>
                  </a:lnTo>
                  <a:lnTo>
                    <a:pt x="31" y="27"/>
                  </a:lnTo>
                  <a:lnTo>
                    <a:pt x="29" y="28"/>
                  </a:lnTo>
                  <a:lnTo>
                    <a:pt x="28" y="29"/>
                  </a:lnTo>
                  <a:lnTo>
                    <a:pt x="26" y="29"/>
                  </a:lnTo>
                  <a:lnTo>
                    <a:pt x="25" y="29"/>
                  </a:lnTo>
                  <a:lnTo>
                    <a:pt x="24" y="29"/>
                  </a:lnTo>
                  <a:lnTo>
                    <a:pt x="23" y="29"/>
                  </a:lnTo>
                  <a:lnTo>
                    <a:pt x="22" y="30"/>
                  </a:lnTo>
                  <a:lnTo>
                    <a:pt x="21" y="30"/>
                  </a:lnTo>
                  <a:lnTo>
                    <a:pt x="20" y="30"/>
                  </a:lnTo>
                  <a:lnTo>
                    <a:pt x="19" y="31"/>
                  </a:lnTo>
                  <a:lnTo>
                    <a:pt x="17" y="31"/>
                  </a:lnTo>
                  <a:lnTo>
                    <a:pt x="16" y="31"/>
                  </a:lnTo>
                  <a:lnTo>
                    <a:pt x="15" y="31"/>
                  </a:lnTo>
                  <a:lnTo>
                    <a:pt x="15" y="32"/>
                  </a:lnTo>
                  <a:lnTo>
                    <a:pt x="0" y="25"/>
                  </a:lnTo>
                  <a:lnTo>
                    <a:pt x="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91"/>
            <p:cNvSpPr>
              <a:spLocks/>
            </p:cNvSpPr>
            <p:nvPr/>
          </p:nvSpPr>
          <p:spPr bwMode="auto">
            <a:xfrm>
              <a:off x="5179" y="2934"/>
              <a:ext cx="10" cy="20"/>
            </a:xfrm>
            <a:custGeom>
              <a:avLst/>
              <a:gdLst>
                <a:gd name="T0" fmla="*/ 9 w 10"/>
                <a:gd name="T1" fmla="*/ 0 h 20"/>
                <a:gd name="T2" fmla="*/ 9 w 10"/>
                <a:gd name="T3" fmla="*/ 0 h 20"/>
                <a:gd name="T4" fmla="*/ 8 w 10"/>
                <a:gd name="T5" fmla="*/ 0 h 20"/>
                <a:gd name="T6" fmla="*/ 7 w 10"/>
                <a:gd name="T7" fmla="*/ 0 h 20"/>
                <a:gd name="T8" fmla="*/ 5 w 10"/>
                <a:gd name="T9" fmla="*/ 0 h 20"/>
                <a:gd name="T10" fmla="*/ 4 w 10"/>
                <a:gd name="T11" fmla="*/ 0 h 20"/>
                <a:gd name="T12" fmla="*/ 3 w 10"/>
                <a:gd name="T13" fmla="*/ 0 h 20"/>
                <a:gd name="T14" fmla="*/ 1 w 10"/>
                <a:gd name="T15" fmla="*/ 1 h 20"/>
                <a:gd name="T16" fmla="*/ 1 w 10"/>
                <a:gd name="T17" fmla="*/ 2 h 20"/>
                <a:gd name="T18" fmla="*/ 0 w 10"/>
                <a:gd name="T19" fmla="*/ 3 h 20"/>
                <a:gd name="T20" fmla="*/ 0 w 10"/>
                <a:gd name="T21" fmla="*/ 4 h 20"/>
                <a:gd name="T22" fmla="*/ 0 w 10"/>
                <a:gd name="T23" fmla="*/ 5 h 20"/>
                <a:gd name="T24" fmla="*/ 0 w 10"/>
                <a:gd name="T25" fmla="*/ 6 h 20"/>
                <a:gd name="T26" fmla="*/ 0 w 10"/>
                <a:gd name="T27" fmla="*/ 8 h 20"/>
                <a:gd name="T28" fmla="*/ 0 w 10"/>
                <a:gd name="T29" fmla="*/ 9 h 20"/>
                <a:gd name="T30" fmla="*/ 0 w 10"/>
                <a:gd name="T31" fmla="*/ 11 h 20"/>
                <a:gd name="T32" fmla="*/ 0 w 10"/>
                <a:gd name="T33" fmla="*/ 12 h 20"/>
                <a:gd name="T34" fmla="*/ 0 w 10"/>
                <a:gd name="T35" fmla="*/ 13 h 20"/>
                <a:gd name="T36" fmla="*/ 0 w 10"/>
                <a:gd name="T37" fmla="*/ 15 h 20"/>
                <a:gd name="T38" fmla="*/ 0 w 10"/>
                <a:gd name="T39" fmla="*/ 16 h 20"/>
                <a:gd name="T40" fmla="*/ 0 w 10"/>
                <a:gd name="T41" fmla="*/ 16 h 20"/>
                <a:gd name="T42" fmla="*/ 0 w 10"/>
                <a:gd name="T43" fmla="*/ 18 h 20"/>
                <a:gd name="T44" fmla="*/ 0 w 10"/>
                <a:gd name="T45" fmla="*/ 19 h 20"/>
                <a:gd name="T46" fmla="*/ 0 w 10"/>
                <a:gd name="T47" fmla="*/ 19 h 20"/>
                <a:gd name="T48" fmla="*/ 1 w 10"/>
                <a:gd name="T49" fmla="*/ 19 h 20"/>
                <a:gd name="T50" fmla="*/ 2 w 10"/>
                <a:gd name="T51" fmla="*/ 19 h 20"/>
                <a:gd name="T52" fmla="*/ 4 w 10"/>
                <a:gd name="T53" fmla="*/ 19 h 20"/>
                <a:gd name="T54" fmla="*/ 5 w 10"/>
                <a:gd name="T55" fmla="*/ 19 h 20"/>
                <a:gd name="T56" fmla="*/ 7 w 10"/>
                <a:gd name="T57" fmla="*/ 20 h 20"/>
                <a:gd name="T58" fmla="*/ 8 w 10"/>
                <a:gd name="T59" fmla="*/ 19 h 20"/>
                <a:gd name="T60" fmla="*/ 9 w 10"/>
                <a:gd name="T61" fmla="*/ 19 h 20"/>
                <a:gd name="T62" fmla="*/ 9 w 10"/>
                <a:gd name="T63" fmla="*/ 18 h 20"/>
                <a:gd name="T64" fmla="*/ 9 w 10"/>
                <a:gd name="T65" fmla="*/ 17 h 20"/>
                <a:gd name="T66" fmla="*/ 9 w 10"/>
                <a:gd name="T67" fmla="*/ 16 h 20"/>
                <a:gd name="T68" fmla="*/ 9 w 10"/>
                <a:gd name="T69" fmla="*/ 15 h 20"/>
                <a:gd name="T70" fmla="*/ 9 w 10"/>
                <a:gd name="T71" fmla="*/ 13 h 20"/>
                <a:gd name="T72" fmla="*/ 10 w 10"/>
                <a:gd name="T73" fmla="*/ 11 h 20"/>
                <a:gd name="T74" fmla="*/ 10 w 10"/>
                <a:gd name="T75" fmla="*/ 10 h 20"/>
                <a:gd name="T76" fmla="*/ 10 w 10"/>
                <a:gd name="T77" fmla="*/ 8 h 20"/>
                <a:gd name="T78" fmla="*/ 10 w 10"/>
                <a:gd name="T79" fmla="*/ 6 h 20"/>
                <a:gd name="T80" fmla="*/ 10 w 10"/>
                <a:gd name="T81" fmla="*/ 5 h 20"/>
                <a:gd name="T82" fmla="*/ 10 w 10"/>
                <a:gd name="T83" fmla="*/ 3 h 20"/>
                <a:gd name="T84" fmla="*/ 10 w 10"/>
                <a:gd name="T85" fmla="*/ 2 h 20"/>
                <a:gd name="T86" fmla="*/ 10 w 10"/>
                <a:gd name="T87" fmla="*/ 1 h 20"/>
                <a:gd name="T88" fmla="*/ 9 w 10"/>
                <a:gd name="T89" fmla="*/ 0 h 20"/>
                <a:gd name="T90" fmla="*/ 9 w 10"/>
                <a:gd name="T91" fmla="*/ 0 h 20"/>
                <a:gd name="T92" fmla="*/ 9 w 10"/>
                <a:gd name="T93" fmla="*/ 0 h 20"/>
                <a:gd name="T94" fmla="*/ 9 w 10"/>
                <a:gd name="T9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 h="20">
                  <a:moveTo>
                    <a:pt x="9" y="0"/>
                  </a:moveTo>
                  <a:lnTo>
                    <a:pt x="9" y="0"/>
                  </a:lnTo>
                  <a:lnTo>
                    <a:pt x="8" y="0"/>
                  </a:lnTo>
                  <a:lnTo>
                    <a:pt x="7" y="0"/>
                  </a:lnTo>
                  <a:lnTo>
                    <a:pt x="5" y="0"/>
                  </a:lnTo>
                  <a:lnTo>
                    <a:pt x="4" y="0"/>
                  </a:lnTo>
                  <a:lnTo>
                    <a:pt x="3" y="0"/>
                  </a:lnTo>
                  <a:lnTo>
                    <a:pt x="1" y="1"/>
                  </a:lnTo>
                  <a:lnTo>
                    <a:pt x="1" y="2"/>
                  </a:lnTo>
                  <a:lnTo>
                    <a:pt x="0" y="3"/>
                  </a:lnTo>
                  <a:lnTo>
                    <a:pt x="0" y="4"/>
                  </a:lnTo>
                  <a:lnTo>
                    <a:pt x="0" y="5"/>
                  </a:lnTo>
                  <a:lnTo>
                    <a:pt x="0" y="6"/>
                  </a:lnTo>
                  <a:lnTo>
                    <a:pt x="0" y="8"/>
                  </a:lnTo>
                  <a:lnTo>
                    <a:pt x="0" y="9"/>
                  </a:lnTo>
                  <a:lnTo>
                    <a:pt x="0" y="11"/>
                  </a:lnTo>
                  <a:lnTo>
                    <a:pt x="0" y="12"/>
                  </a:lnTo>
                  <a:lnTo>
                    <a:pt x="0" y="13"/>
                  </a:lnTo>
                  <a:lnTo>
                    <a:pt x="0" y="15"/>
                  </a:lnTo>
                  <a:lnTo>
                    <a:pt x="0" y="16"/>
                  </a:lnTo>
                  <a:lnTo>
                    <a:pt x="0" y="16"/>
                  </a:lnTo>
                  <a:lnTo>
                    <a:pt x="0" y="18"/>
                  </a:lnTo>
                  <a:lnTo>
                    <a:pt x="0" y="19"/>
                  </a:lnTo>
                  <a:lnTo>
                    <a:pt x="0" y="19"/>
                  </a:lnTo>
                  <a:lnTo>
                    <a:pt x="1" y="19"/>
                  </a:lnTo>
                  <a:lnTo>
                    <a:pt x="2" y="19"/>
                  </a:lnTo>
                  <a:lnTo>
                    <a:pt x="4" y="19"/>
                  </a:lnTo>
                  <a:lnTo>
                    <a:pt x="5" y="19"/>
                  </a:lnTo>
                  <a:lnTo>
                    <a:pt x="7" y="20"/>
                  </a:lnTo>
                  <a:lnTo>
                    <a:pt x="8" y="19"/>
                  </a:lnTo>
                  <a:lnTo>
                    <a:pt x="9" y="19"/>
                  </a:lnTo>
                  <a:lnTo>
                    <a:pt x="9" y="18"/>
                  </a:lnTo>
                  <a:lnTo>
                    <a:pt x="9" y="17"/>
                  </a:lnTo>
                  <a:lnTo>
                    <a:pt x="9" y="16"/>
                  </a:lnTo>
                  <a:lnTo>
                    <a:pt x="9" y="15"/>
                  </a:lnTo>
                  <a:lnTo>
                    <a:pt x="9" y="13"/>
                  </a:lnTo>
                  <a:lnTo>
                    <a:pt x="10" y="11"/>
                  </a:lnTo>
                  <a:lnTo>
                    <a:pt x="10" y="10"/>
                  </a:lnTo>
                  <a:lnTo>
                    <a:pt x="10" y="8"/>
                  </a:lnTo>
                  <a:lnTo>
                    <a:pt x="10" y="6"/>
                  </a:lnTo>
                  <a:lnTo>
                    <a:pt x="10" y="5"/>
                  </a:lnTo>
                  <a:lnTo>
                    <a:pt x="10" y="3"/>
                  </a:lnTo>
                  <a:lnTo>
                    <a:pt x="10" y="2"/>
                  </a:lnTo>
                  <a:lnTo>
                    <a:pt x="10" y="1"/>
                  </a:lnTo>
                  <a:lnTo>
                    <a:pt x="9" y="0"/>
                  </a:lnTo>
                  <a:lnTo>
                    <a:pt x="9" y="0"/>
                  </a:lnTo>
                  <a:lnTo>
                    <a:pt x="9"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92"/>
            <p:cNvSpPr>
              <a:spLocks/>
            </p:cNvSpPr>
            <p:nvPr/>
          </p:nvSpPr>
          <p:spPr bwMode="auto">
            <a:xfrm>
              <a:off x="5239" y="2937"/>
              <a:ext cx="7" cy="21"/>
            </a:xfrm>
            <a:custGeom>
              <a:avLst/>
              <a:gdLst>
                <a:gd name="T0" fmla="*/ 5 w 7"/>
                <a:gd name="T1" fmla="*/ 0 h 21"/>
                <a:gd name="T2" fmla="*/ 4 w 7"/>
                <a:gd name="T3" fmla="*/ 0 h 21"/>
                <a:gd name="T4" fmla="*/ 3 w 7"/>
                <a:gd name="T5" fmla="*/ 0 h 21"/>
                <a:gd name="T6" fmla="*/ 3 w 7"/>
                <a:gd name="T7" fmla="*/ 0 h 21"/>
                <a:gd name="T8" fmla="*/ 2 w 7"/>
                <a:gd name="T9" fmla="*/ 0 h 21"/>
                <a:gd name="T10" fmla="*/ 1 w 7"/>
                <a:gd name="T11" fmla="*/ 1 h 21"/>
                <a:gd name="T12" fmla="*/ 1 w 7"/>
                <a:gd name="T13" fmla="*/ 2 h 21"/>
                <a:gd name="T14" fmla="*/ 1 w 7"/>
                <a:gd name="T15" fmla="*/ 2 h 21"/>
                <a:gd name="T16" fmla="*/ 0 w 7"/>
                <a:gd name="T17" fmla="*/ 3 h 21"/>
                <a:gd name="T18" fmla="*/ 0 w 7"/>
                <a:gd name="T19" fmla="*/ 5 h 21"/>
                <a:gd name="T20" fmla="*/ 0 w 7"/>
                <a:gd name="T21" fmla="*/ 6 h 21"/>
                <a:gd name="T22" fmla="*/ 0 w 7"/>
                <a:gd name="T23" fmla="*/ 7 h 21"/>
                <a:gd name="T24" fmla="*/ 0 w 7"/>
                <a:gd name="T25" fmla="*/ 9 h 21"/>
                <a:gd name="T26" fmla="*/ 0 w 7"/>
                <a:gd name="T27" fmla="*/ 11 h 21"/>
                <a:gd name="T28" fmla="*/ 0 w 7"/>
                <a:gd name="T29" fmla="*/ 12 h 21"/>
                <a:gd name="T30" fmla="*/ 0 w 7"/>
                <a:gd name="T31" fmla="*/ 13 h 21"/>
                <a:gd name="T32" fmla="*/ 0 w 7"/>
                <a:gd name="T33" fmla="*/ 15 h 21"/>
                <a:gd name="T34" fmla="*/ 0 w 7"/>
                <a:gd name="T35" fmla="*/ 16 h 21"/>
                <a:gd name="T36" fmla="*/ 1 w 7"/>
                <a:gd name="T37" fmla="*/ 18 h 21"/>
                <a:gd name="T38" fmla="*/ 1 w 7"/>
                <a:gd name="T39" fmla="*/ 18 h 21"/>
                <a:gd name="T40" fmla="*/ 1 w 7"/>
                <a:gd name="T41" fmla="*/ 19 h 21"/>
                <a:gd name="T42" fmla="*/ 1 w 7"/>
                <a:gd name="T43" fmla="*/ 20 h 21"/>
                <a:gd name="T44" fmla="*/ 1 w 7"/>
                <a:gd name="T45" fmla="*/ 20 h 21"/>
                <a:gd name="T46" fmla="*/ 1 w 7"/>
                <a:gd name="T47" fmla="*/ 20 h 21"/>
                <a:gd name="T48" fmla="*/ 2 w 7"/>
                <a:gd name="T49" fmla="*/ 20 h 21"/>
                <a:gd name="T50" fmla="*/ 3 w 7"/>
                <a:gd name="T51" fmla="*/ 21 h 21"/>
                <a:gd name="T52" fmla="*/ 4 w 7"/>
                <a:gd name="T53" fmla="*/ 21 h 21"/>
                <a:gd name="T54" fmla="*/ 5 w 7"/>
                <a:gd name="T55" fmla="*/ 21 h 21"/>
                <a:gd name="T56" fmla="*/ 6 w 7"/>
                <a:gd name="T57" fmla="*/ 21 h 21"/>
                <a:gd name="T58" fmla="*/ 7 w 7"/>
                <a:gd name="T59" fmla="*/ 21 h 21"/>
                <a:gd name="T60" fmla="*/ 7 w 7"/>
                <a:gd name="T61" fmla="*/ 20 h 21"/>
                <a:gd name="T62" fmla="*/ 7 w 7"/>
                <a:gd name="T63" fmla="*/ 19 h 21"/>
                <a:gd name="T64" fmla="*/ 7 w 7"/>
                <a:gd name="T65" fmla="*/ 18 h 21"/>
                <a:gd name="T66" fmla="*/ 7 w 7"/>
                <a:gd name="T67" fmla="*/ 17 h 21"/>
                <a:gd name="T68" fmla="*/ 7 w 7"/>
                <a:gd name="T69" fmla="*/ 15 h 21"/>
                <a:gd name="T70" fmla="*/ 7 w 7"/>
                <a:gd name="T71" fmla="*/ 14 h 21"/>
                <a:gd name="T72" fmla="*/ 7 w 7"/>
                <a:gd name="T73" fmla="*/ 13 h 21"/>
                <a:gd name="T74" fmla="*/ 7 w 7"/>
                <a:gd name="T75" fmla="*/ 11 h 21"/>
                <a:gd name="T76" fmla="*/ 7 w 7"/>
                <a:gd name="T77" fmla="*/ 9 h 21"/>
                <a:gd name="T78" fmla="*/ 7 w 7"/>
                <a:gd name="T79" fmla="*/ 8 h 21"/>
                <a:gd name="T80" fmla="*/ 6 w 7"/>
                <a:gd name="T81" fmla="*/ 6 h 21"/>
                <a:gd name="T82" fmla="*/ 6 w 7"/>
                <a:gd name="T83" fmla="*/ 5 h 21"/>
                <a:gd name="T84" fmla="*/ 6 w 7"/>
                <a:gd name="T85" fmla="*/ 3 h 21"/>
                <a:gd name="T86" fmla="*/ 5 w 7"/>
                <a:gd name="T87" fmla="*/ 2 h 21"/>
                <a:gd name="T88" fmla="*/ 5 w 7"/>
                <a:gd name="T89" fmla="*/ 1 h 21"/>
                <a:gd name="T90" fmla="*/ 5 w 7"/>
                <a:gd name="T91" fmla="*/ 0 h 21"/>
                <a:gd name="T92" fmla="*/ 5 w 7"/>
                <a:gd name="T93" fmla="*/ 0 h 21"/>
                <a:gd name="T94" fmla="*/ 5 w 7"/>
                <a:gd name="T9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 h="21">
                  <a:moveTo>
                    <a:pt x="5" y="0"/>
                  </a:moveTo>
                  <a:lnTo>
                    <a:pt x="4" y="0"/>
                  </a:lnTo>
                  <a:lnTo>
                    <a:pt x="3" y="0"/>
                  </a:lnTo>
                  <a:lnTo>
                    <a:pt x="3" y="0"/>
                  </a:lnTo>
                  <a:lnTo>
                    <a:pt x="2" y="0"/>
                  </a:lnTo>
                  <a:lnTo>
                    <a:pt x="1" y="1"/>
                  </a:lnTo>
                  <a:lnTo>
                    <a:pt x="1" y="2"/>
                  </a:lnTo>
                  <a:lnTo>
                    <a:pt x="1" y="2"/>
                  </a:lnTo>
                  <a:lnTo>
                    <a:pt x="0" y="3"/>
                  </a:lnTo>
                  <a:lnTo>
                    <a:pt x="0" y="5"/>
                  </a:lnTo>
                  <a:lnTo>
                    <a:pt x="0" y="6"/>
                  </a:lnTo>
                  <a:lnTo>
                    <a:pt x="0" y="7"/>
                  </a:lnTo>
                  <a:lnTo>
                    <a:pt x="0" y="9"/>
                  </a:lnTo>
                  <a:lnTo>
                    <a:pt x="0" y="11"/>
                  </a:lnTo>
                  <a:lnTo>
                    <a:pt x="0" y="12"/>
                  </a:lnTo>
                  <a:lnTo>
                    <a:pt x="0" y="13"/>
                  </a:lnTo>
                  <a:lnTo>
                    <a:pt x="0" y="15"/>
                  </a:lnTo>
                  <a:lnTo>
                    <a:pt x="0" y="16"/>
                  </a:lnTo>
                  <a:lnTo>
                    <a:pt x="1" y="18"/>
                  </a:lnTo>
                  <a:lnTo>
                    <a:pt x="1" y="18"/>
                  </a:lnTo>
                  <a:lnTo>
                    <a:pt x="1" y="19"/>
                  </a:lnTo>
                  <a:lnTo>
                    <a:pt x="1" y="20"/>
                  </a:lnTo>
                  <a:lnTo>
                    <a:pt x="1" y="20"/>
                  </a:lnTo>
                  <a:lnTo>
                    <a:pt x="1" y="20"/>
                  </a:lnTo>
                  <a:lnTo>
                    <a:pt x="2" y="20"/>
                  </a:lnTo>
                  <a:lnTo>
                    <a:pt x="3" y="21"/>
                  </a:lnTo>
                  <a:lnTo>
                    <a:pt x="4" y="21"/>
                  </a:lnTo>
                  <a:lnTo>
                    <a:pt x="5" y="21"/>
                  </a:lnTo>
                  <a:lnTo>
                    <a:pt x="6" y="21"/>
                  </a:lnTo>
                  <a:lnTo>
                    <a:pt x="7" y="21"/>
                  </a:lnTo>
                  <a:lnTo>
                    <a:pt x="7" y="20"/>
                  </a:lnTo>
                  <a:lnTo>
                    <a:pt x="7" y="19"/>
                  </a:lnTo>
                  <a:lnTo>
                    <a:pt x="7" y="18"/>
                  </a:lnTo>
                  <a:lnTo>
                    <a:pt x="7" y="17"/>
                  </a:lnTo>
                  <a:lnTo>
                    <a:pt x="7" y="15"/>
                  </a:lnTo>
                  <a:lnTo>
                    <a:pt x="7" y="14"/>
                  </a:lnTo>
                  <a:lnTo>
                    <a:pt x="7" y="13"/>
                  </a:lnTo>
                  <a:lnTo>
                    <a:pt x="7" y="11"/>
                  </a:lnTo>
                  <a:lnTo>
                    <a:pt x="7" y="9"/>
                  </a:lnTo>
                  <a:lnTo>
                    <a:pt x="7" y="8"/>
                  </a:lnTo>
                  <a:lnTo>
                    <a:pt x="6" y="6"/>
                  </a:lnTo>
                  <a:lnTo>
                    <a:pt x="6" y="5"/>
                  </a:lnTo>
                  <a:lnTo>
                    <a:pt x="6" y="3"/>
                  </a:lnTo>
                  <a:lnTo>
                    <a:pt x="5" y="2"/>
                  </a:lnTo>
                  <a:lnTo>
                    <a:pt x="5" y="1"/>
                  </a:lnTo>
                  <a:lnTo>
                    <a:pt x="5" y="0"/>
                  </a:lnTo>
                  <a:lnTo>
                    <a:pt x="5" y="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93"/>
            <p:cNvSpPr>
              <a:spLocks/>
            </p:cNvSpPr>
            <p:nvPr/>
          </p:nvSpPr>
          <p:spPr bwMode="auto">
            <a:xfrm>
              <a:off x="5213" y="2968"/>
              <a:ext cx="25" cy="11"/>
            </a:xfrm>
            <a:custGeom>
              <a:avLst/>
              <a:gdLst>
                <a:gd name="T0" fmla="*/ 22 w 25"/>
                <a:gd name="T1" fmla="*/ 1 h 11"/>
                <a:gd name="T2" fmla="*/ 22 w 25"/>
                <a:gd name="T3" fmla="*/ 1 h 11"/>
                <a:gd name="T4" fmla="*/ 20 w 25"/>
                <a:gd name="T5" fmla="*/ 2 h 11"/>
                <a:gd name="T6" fmla="*/ 19 w 25"/>
                <a:gd name="T7" fmla="*/ 2 h 11"/>
                <a:gd name="T8" fmla="*/ 18 w 25"/>
                <a:gd name="T9" fmla="*/ 3 h 11"/>
                <a:gd name="T10" fmla="*/ 16 w 25"/>
                <a:gd name="T11" fmla="*/ 3 h 11"/>
                <a:gd name="T12" fmla="*/ 15 w 25"/>
                <a:gd name="T13" fmla="*/ 3 h 11"/>
                <a:gd name="T14" fmla="*/ 13 w 25"/>
                <a:gd name="T15" fmla="*/ 4 h 11"/>
                <a:gd name="T16" fmla="*/ 12 w 25"/>
                <a:gd name="T17" fmla="*/ 4 h 11"/>
                <a:gd name="T18" fmla="*/ 11 w 25"/>
                <a:gd name="T19" fmla="*/ 4 h 11"/>
                <a:gd name="T20" fmla="*/ 10 w 25"/>
                <a:gd name="T21" fmla="*/ 3 h 11"/>
                <a:gd name="T22" fmla="*/ 8 w 25"/>
                <a:gd name="T23" fmla="*/ 3 h 11"/>
                <a:gd name="T24" fmla="*/ 7 w 25"/>
                <a:gd name="T25" fmla="*/ 3 h 11"/>
                <a:gd name="T26" fmla="*/ 6 w 25"/>
                <a:gd name="T27" fmla="*/ 3 h 11"/>
                <a:gd name="T28" fmla="*/ 5 w 25"/>
                <a:gd name="T29" fmla="*/ 2 h 11"/>
                <a:gd name="T30" fmla="*/ 4 w 25"/>
                <a:gd name="T31" fmla="*/ 2 h 11"/>
                <a:gd name="T32" fmla="*/ 3 w 25"/>
                <a:gd name="T33" fmla="*/ 1 h 11"/>
                <a:gd name="T34" fmla="*/ 2 w 25"/>
                <a:gd name="T35" fmla="*/ 1 h 11"/>
                <a:gd name="T36" fmla="*/ 1 w 25"/>
                <a:gd name="T37" fmla="*/ 0 h 11"/>
                <a:gd name="T38" fmla="*/ 0 w 25"/>
                <a:gd name="T39" fmla="*/ 0 h 11"/>
                <a:gd name="T40" fmla="*/ 0 w 25"/>
                <a:gd name="T41" fmla="*/ 1 h 11"/>
                <a:gd name="T42" fmla="*/ 1 w 25"/>
                <a:gd name="T43" fmla="*/ 2 h 11"/>
                <a:gd name="T44" fmla="*/ 1 w 25"/>
                <a:gd name="T45" fmla="*/ 3 h 11"/>
                <a:gd name="T46" fmla="*/ 2 w 25"/>
                <a:gd name="T47" fmla="*/ 5 h 11"/>
                <a:gd name="T48" fmla="*/ 3 w 25"/>
                <a:gd name="T49" fmla="*/ 7 h 11"/>
                <a:gd name="T50" fmla="*/ 4 w 25"/>
                <a:gd name="T51" fmla="*/ 7 h 11"/>
                <a:gd name="T52" fmla="*/ 5 w 25"/>
                <a:gd name="T53" fmla="*/ 8 h 11"/>
                <a:gd name="T54" fmla="*/ 6 w 25"/>
                <a:gd name="T55" fmla="*/ 9 h 11"/>
                <a:gd name="T56" fmla="*/ 7 w 25"/>
                <a:gd name="T57" fmla="*/ 9 h 11"/>
                <a:gd name="T58" fmla="*/ 8 w 25"/>
                <a:gd name="T59" fmla="*/ 10 h 11"/>
                <a:gd name="T60" fmla="*/ 10 w 25"/>
                <a:gd name="T61" fmla="*/ 11 h 11"/>
                <a:gd name="T62" fmla="*/ 11 w 25"/>
                <a:gd name="T63" fmla="*/ 11 h 11"/>
                <a:gd name="T64" fmla="*/ 12 w 25"/>
                <a:gd name="T65" fmla="*/ 11 h 11"/>
                <a:gd name="T66" fmla="*/ 14 w 25"/>
                <a:gd name="T67" fmla="*/ 11 h 11"/>
                <a:gd name="T68" fmla="*/ 15 w 25"/>
                <a:gd name="T69" fmla="*/ 11 h 11"/>
                <a:gd name="T70" fmla="*/ 17 w 25"/>
                <a:gd name="T71" fmla="*/ 11 h 11"/>
                <a:gd name="T72" fmla="*/ 18 w 25"/>
                <a:gd name="T73" fmla="*/ 11 h 11"/>
                <a:gd name="T74" fmla="*/ 19 w 25"/>
                <a:gd name="T75" fmla="*/ 10 h 11"/>
                <a:gd name="T76" fmla="*/ 20 w 25"/>
                <a:gd name="T77" fmla="*/ 10 h 11"/>
                <a:gd name="T78" fmla="*/ 21 w 25"/>
                <a:gd name="T79" fmla="*/ 9 h 11"/>
                <a:gd name="T80" fmla="*/ 22 w 25"/>
                <a:gd name="T81" fmla="*/ 9 h 11"/>
                <a:gd name="T82" fmla="*/ 23 w 25"/>
                <a:gd name="T83" fmla="*/ 8 h 11"/>
                <a:gd name="T84" fmla="*/ 24 w 25"/>
                <a:gd name="T85" fmla="*/ 7 h 11"/>
                <a:gd name="T86" fmla="*/ 24 w 25"/>
                <a:gd name="T87" fmla="*/ 6 h 11"/>
                <a:gd name="T88" fmla="*/ 25 w 25"/>
                <a:gd name="T89" fmla="*/ 6 h 11"/>
                <a:gd name="T90" fmla="*/ 22 w 25"/>
                <a:gd name="T91" fmla="*/ 1 h 11"/>
                <a:gd name="T92" fmla="*/ 22 w 25"/>
                <a:gd name="T93"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5" h="11">
                  <a:moveTo>
                    <a:pt x="22" y="1"/>
                  </a:moveTo>
                  <a:lnTo>
                    <a:pt x="22" y="1"/>
                  </a:lnTo>
                  <a:lnTo>
                    <a:pt x="20" y="2"/>
                  </a:lnTo>
                  <a:lnTo>
                    <a:pt x="19" y="2"/>
                  </a:lnTo>
                  <a:lnTo>
                    <a:pt x="18" y="3"/>
                  </a:lnTo>
                  <a:lnTo>
                    <a:pt x="16" y="3"/>
                  </a:lnTo>
                  <a:lnTo>
                    <a:pt x="15" y="3"/>
                  </a:lnTo>
                  <a:lnTo>
                    <a:pt x="13" y="4"/>
                  </a:lnTo>
                  <a:lnTo>
                    <a:pt x="12" y="4"/>
                  </a:lnTo>
                  <a:lnTo>
                    <a:pt x="11" y="4"/>
                  </a:lnTo>
                  <a:lnTo>
                    <a:pt x="10" y="3"/>
                  </a:lnTo>
                  <a:lnTo>
                    <a:pt x="8" y="3"/>
                  </a:lnTo>
                  <a:lnTo>
                    <a:pt x="7" y="3"/>
                  </a:lnTo>
                  <a:lnTo>
                    <a:pt x="6" y="3"/>
                  </a:lnTo>
                  <a:lnTo>
                    <a:pt x="5" y="2"/>
                  </a:lnTo>
                  <a:lnTo>
                    <a:pt x="4" y="2"/>
                  </a:lnTo>
                  <a:lnTo>
                    <a:pt x="3" y="1"/>
                  </a:lnTo>
                  <a:lnTo>
                    <a:pt x="2" y="1"/>
                  </a:lnTo>
                  <a:lnTo>
                    <a:pt x="1" y="0"/>
                  </a:lnTo>
                  <a:lnTo>
                    <a:pt x="0" y="0"/>
                  </a:lnTo>
                  <a:lnTo>
                    <a:pt x="0" y="1"/>
                  </a:lnTo>
                  <a:lnTo>
                    <a:pt x="1" y="2"/>
                  </a:lnTo>
                  <a:lnTo>
                    <a:pt x="1" y="3"/>
                  </a:lnTo>
                  <a:lnTo>
                    <a:pt x="2" y="5"/>
                  </a:lnTo>
                  <a:lnTo>
                    <a:pt x="3" y="7"/>
                  </a:lnTo>
                  <a:lnTo>
                    <a:pt x="4" y="7"/>
                  </a:lnTo>
                  <a:lnTo>
                    <a:pt x="5" y="8"/>
                  </a:lnTo>
                  <a:lnTo>
                    <a:pt x="6" y="9"/>
                  </a:lnTo>
                  <a:lnTo>
                    <a:pt x="7" y="9"/>
                  </a:lnTo>
                  <a:lnTo>
                    <a:pt x="8" y="10"/>
                  </a:lnTo>
                  <a:lnTo>
                    <a:pt x="10" y="11"/>
                  </a:lnTo>
                  <a:lnTo>
                    <a:pt x="11" y="11"/>
                  </a:lnTo>
                  <a:lnTo>
                    <a:pt x="12" y="11"/>
                  </a:lnTo>
                  <a:lnTo>
                    <a:pt x="14" y="11"/>
                  </a:lnTo>
                  <a:lnTo>
                    <a:pt x="15" y="11"/>
                  </a:lnTo>
                  <a:lnTo>
                    <a:pt x="17" y="11"/>
                  </a:lnTo>
                  <a:lnTo>
                    <a:pt x="18" y="11"/>
                  </a:lnTo>
                  <a:lnTo>
                    <a:pt x="19" y="10"/>
                  </a:lnTo>
                  <a:lnTo>
                    <a:pt x="20" y="10"/>
                  </a:lnTo>
                  <a:lnTo>
                    <a:pt x="21" y="9"/>
                  </a:lnTo>
                  <a:lnTo>
                    <a:pt x="22" y="9"/>
                  </a:lnTo>
                  <a:lnTo>
                    <a:pt x="23" y="8"/>
                  </a:lnTo>
                  <a:lnTo>
                    <a:pt x="24" y="7"/>
                  </a:lnTo>
                  <a:lnTo>
                    <a:pt x="24" y="6"/>
                  </a:lnTo>
                  <a:lnTo>
                    <a:pt x="25" y="6"/>
                  </a:lnTo>
                  <a:lnTo>
                    <a:pt x="22" y="1"/>
                  </a:lnTo>
                  <a:lnTo>
                    <a:pt x="2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94"/>
            <p:cNvSpPr>
              <a:spLocks/>
            </p:cNvSpPr>
            <p:nvPr/>
          </p:nvSpPr>
          <p:spPr bwMode="auto">
            <a:xfrm>
              <a:off x="5151" y="2960"/>
              <a:ext cx="75" cy="45"/>
            </a:xfrm>
            <a:custGeom>
              <a:avLst/>
              <a:gdLst>
                <a:gd name="T0" fmla="*/ 13 w 75"/>
                <a:gd name="T1" fmla="*/ 0 h 45"/>
                <a:gd name="T2" fmla="*/ 8 w 75"/>
                <a:gd name="T3" fmla="*/ 1 h 45"/>
                <a:gd name="T4" fmla="*/ 3 w 75"/>
                <a:gd name="T5" fmla="*/ 3 h 45"/>
                <a:gd name="T6" fmla="*/ 0 w 75"/>
                <a:gd name="T7" fmla="*/ 8 h 45"/>
                <a:gd name="T8" fmla="*/ 4 w 75"/>
                <a:gd name="T9" fmla="*/ 11 h 45"/>
                <a:gd name="T10" fmla="*/ 6 w 75"/>
                <a:gd name="T11" fmla="*/ 11 h 45"/>
                <a:gd name="T12" fmla="*/ 7 w 75"/>
                <a:gd name="T13" fmla="*/ 15 h 45"/>
                <a:gd name="T14" fmla="*/ 9 w 75"/>
                <a:gd name="T15" fmla="*/ 19 h 45"/>
                <a:gd name="T16" fmla="*/ 12 w 75"/>
                <a:gd name="T17" fmla="*/ 25 h 45"/>
                <a:gd name="T18" fmla="*/ 17 w 75"/>
                <a:gd name="T19" fmla="*/ 31 h 45"/>
                <a:gd name="T20" fmla="*/ 21 w 75"/>
                <a:gd name="T21" fmla="*/ 36 h 45"/>
                <a:gd name="T22" fmla="*/ 27 w 75"/>
                <a:gd name="T23" fmla="*/ 41 h 45"/>
                <a:gd name="T24" fmla="*/ 33 w 75"/>
                <a:gd name="T25" fmla="*/ 44 h 45"/>
                <a:gd name="T26" fmla="*/ 38 w 75"/>
                <a:gd name="T27" fmla="*/ 44 h 45"/>
                <a:gd name="T28" fmla="*/ 34 w 75"/>
                <a:gd name="T29" fmla="*/ 41 h 45"/>
                <a:gd name="T30" fmla="*/ 30 w 75"/>
                <a:gd name="T31" fmla="*/ 38 h 45"/>
                <a:gd name="T32" fmla="*/ 26 w 75"/>
                <a:gd name="T33" fmla="*/ 34 h 45"/>
                <a:gd name="T34" fmla="*/ 21 w 75"/>
                <a:gd name="T35" fmla="*/ 30 h 45"/>
                <a:gd name="T36" fmla="*/ 17 w 75"/>
                <a:gd name="T37" fmla="*/ 25 h 45"/>
                <a:gd name="T38" fmla="*/ 14 w 75"/>
                <a:gd name="T39" fmla="*/ 20 h 45"/>
                <a:gd name="T40" fmla="*/ 13 w 75"/>
                <a:gd name="T41" fmla="*/ 18 h 45"/>
                <a:gd name="T42" fmla="*/ 18 w 75"/>
                <a:gd name="T43" fmla="*/ 21 h 45"/>
                <a:gd name="T44" fmla="*/ 23 w 75"/>
                <a:gd name="T45" fmla="*/ 23 h 45"/>
                <a:gd name="T46" fmla="*/ 30 w 75"/>
                <a:gd name="T47" fmla="*/ 27 h 45"/>
                <a:gd name="T48" fmla="*/ 37 w 75"/>
                <a:gd name="T49" fmla="*/ 30 h 45"/>
                <a:gd name="T50" fmla="*/ 42 w 75"/>
                <a:gd name="T51" fmla="*/ 31 h 45"/>
                <a:gd name="T52" fmla="*/ 46 w 75"/>
                <a:gd name="T53" fmla="*/ 32 h 45"/>
                <a:gd name="T54" fmla="*/ 51 w 75"/>
                <a:gd name="T55" fmla="*/ 33 h 45"/>
                <a:gd name="T56" fmla="*/ 55 w 75"/>
                <a:gd name="T57" fmla="*/ 33 h 45"/>
                <a:gd name="T58" fmla="*/ 60 w 75"/>
                <a:gd name="T59" fmla="*/ 34 h 45"/>
                <a:gd name="T60" fmla="*/ 56 w 75"/>
                <a:gd name="T61" fmla="*/ 38 h 45"/>
                <a:gd name="T62" fmla="*/ 54 w 75"/>
                <a:gd name="T63" fmla="*/ 43 h 45"/>
                <a:gd name="T64" fmla="*/ 59 w 75"/>
                <a:gd name="T65" fmla="*/ 40 h 45"/>
                <a:gd name="T66" fmla="*/ 64 w 75"/>
                <a:gd name="T67" fmla="*/ 35 h 45"/>
                <a:gd name="T68" fmla="*/ 75 w 75"/>
                <a:gd name="T69" fmla="*/ 30 h 45"/>
                <a:gd name="T70" fmla="*/ 72 w 75"/>
                <a:gd name="T71" fmla="*/ 27 h 45"/>
                <a:gd name="T72" fmla="*/ 68 w 75"/>
                <a:gd name="T73" fmla="*/ 27 h 45"/>
                <a:gd name="T74" fmla="*/ 63 w 75"/>
                <a:gd name="T75" fmla="*/ 27 h 45"/>
                <a:gd name="T76" fmla="*/ 58 w 75"/>
                <a:gd name="T77" fmla="*/ 27 h 45"/>
                <a:gd name="T78" fmla="*/ 54 w 75"/>
                <a:gd name="T79" fmla="*/ 27 h 45"/>
                <a:gd name="T80" fmla="*/ 50 w 75"/>
                <a:gd name="T81" fmla="*/ 27 h 45"/>
                <a:gd name="T82" fmla="*/ 46 w 75"/>
                <a:gd name="T83" fmla="*/ 26 h 45"/>
                <a:gd name="T84" fmla="*/ 40 w 75"/>
                <a:gd name="T85" fmla="*/ 25 h 45"/>
                <a:gd name="T86" fmla="*/ 36 w 75"/>
                <a:gd name="T87" fmla="*/ 24 h 45"/>
                <a:gd name="T88" fmla="*/ 31 w 75"/>
                <a:gd name="T89" fmla="*/ 22 h 45"/>
                <a:gd name="T90" fmla="*/ 27 w 75"/>
                <a:gd name="T91" fmla="*/ 21 h 45"/>
                <a:gd name="T92" fmla="*/ 22 w 75"/>
                <a:gd name="T93" fmla="*/ 19 h 45"/>
                <a:gd name="T94" fmla="*/ 16 w 75"/>
                <a:gd name="T95" fmla="*/ 14 h 45"/>
                <a:gd name="T96" fmla="*/ 18 w 75"/>
                <a:gd name="T97"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45">
                  <a:moveTo>
                    <a:pt x="15" y="0"/>
                  </a:moveTo>
                  <a:lnTo>
                    <a:pt x="14" y="0"/>
                  </a:lnTo>
                  <a:lnTo>
                    <a:pt x="14" y="0"/>
                  </a:lnTo>
                  <a:lnTo>
                    <a:pt x="13" y="0"/>
                  </a:lnTo>
                  <a:lnTo>
                    <a:pt x="12" y="1"/>
                  </a:lnTo>
                  <a:lnTo>
                    <a:pt x="10" y="1"/>
                  </a:lnTo>
                  <a:lnTo>
                    <a:pt x="9" y="1"/>
                  </a:lnTo>
                  <a:lnTo>
                    <a:pt x="8" y="1"/>
                  </a:lnTo>
                  <a:lnTo>
                    <a:pt x="7" y="2"/>
                  </a:lnTo>
                  <a:lnTo>
                    <a:pt x="5" y="2"/>
                  </a:lnTo>
                  <a:lnTo>
                    <a:pt x="4" y="3"/>
                  </a:lnTo>
                  <a:lnTo>
                    <a:pt x="3" y="3"/>
                  </a:lnTo>
                  <a:lnTo>
                    <a:pt x="2" y="4"/>
                  </a:lnTo>
                  <a:lnTo>
                    <a:pt x="1" y="5"/>
                  </a:lnTo>
                  <a:lnTo>
                    <a:pt x="0" y="7"/>
                  </a:lnTo>
                  <a:lnTo>
                    <a:pt x="0" y="8"/>
                  </a:lnTo>
                  <a:lnTo>
                    <a:pt x="1" y="9"/>
                  </a:lnTo>
                  <a:lnTo>
                    <a:pt x="2" y="10"/>
                  </a:lnTo>
                  <a:lnTo>
                    <a:pt x="3" y="11"/>
                  </a:lnTo>
                  <a:lnTo>
                    <a:pt x="4" y="11"/>
                  </a:lnTo>
                  <a:lnTo>
                    <a:pt x="5" y="11"/>
                  </a:lnTo>
                  <a:lnTo>
                    <a:pt x="5" y="11"/>
                  </a:lnTo>
                  <a:lnTo>
                    <a:pt x="6" y="11"/>
                  </a:lnTo>
                  <a:lnTo>
                    <a:pt x="6" y="11"/>
                  </a:lnTo>
                  <a:lnTo>
                    <a:pt x="6" y="12"/>
                  </a:lnTo>
                  <a:lnTo>
                    <a:pt x="6" y="13"/>
                  </a:lnTo>
                  <a:lnTo>
                    <a:pt x="7" y="14"/>
                  </a:lnTo>
                  <a:lnTo>
                    <a:pt x="7" y="15"/>
                  </a:lnTo>
                  <a:lnTo>
                    <a:pt x="8" y="16"/>
                  </a:lnTo>
                  <a:lnTo>
                    <a:pt x="8" y="17"/>
                  </a:lnTo>
                  <a:lnTo>
                    <a:pt x="8" y="18"/>
                  </a:lnTo>
                  <a:lnTo>
                    <a:pt x="9" y="19"/>
                  </a:lnTo>
                  <a:lnTo>
                    <a:pt x="10" y="21"/>
                  </a:lnTo>
                  <a:lnTo>
                    <a:pt x="10" y="22"/>
                  </a:lnTo>
                  <a:lnTo>
                    <a:pt x="11" y="23"/>
                  </a:lnTo>
                  <a:lnTo>
                    <a:pt x="12" y="25"/>
                  </a:lnTo>
                  <a:lnTo>
                    <a:pt x="13" y="26"/>
                  </a:lnTo>
                  <a:lnTo>
                    <a:pt x="14" y="28"/>
                  </a:lnTo>
                  <a:lnTo>
                    <a:pt x="15" y="29"/>
                  </a:lnTo>
                  <a:lnTo>
                    <a:pt x="17" y="31"/>
                  </a:lnTo>
                  <a:lnTo>
                    <a:pt x="18" y="32"/>
                  </a:lnTo>
                  <a:lnTo>
                    <a:pt x="18" y="34"/>
                  </a:lnTo>
                  <a:lnTo>
                    <a:pt x="20" y="35"/>
                  </a:lnTo>
                  <a:lnTo>
                    <a:pt x="21" y="36"/>
                  </a:lnTo>
                  <a:lnTo>
                    <a:pt x="23" y="38"/>
                  </a:lnTo>
                  <a:lnTo>
                    <a:pt x="24" y="39"/>
                  </a:lnTo>
                  <a:lnTo>
                    <a:pt x="26" y="40"/>
                  </a:lnTo>
                  <a:lnTo>
                    <a:pt x="27" y="41"/>
                  </a:lnTo>
                  <a:lnTo>
                    <a:pt x="28" y="42"/>
                  </a:lnTo>
                  <a:lnTo>
                    <a:pt x="30" y="43"/>
                  </a:lnTo>
                  <a:lnTo>
                    <a:pt x="31" y="44"/>
                  </a:lnTo>
                  <a:lnTo>
                    <a:pt x="33" y="44"/>
                  </a:lnTo>
                  <a:lnTo>
                    <a:pt x="35" y="45"/>
                  </a:lnTo>
                  <a:lnTo>
                    <a:pt x="39" y="44"/>
                  </a:lnTo>
                  <a:lnTo>
                    <a:pt x="38" y="44"/>
                  </a:lnTo>
                  <a:lnTo>
                    <a:pt x="38" y="44"/>
                  </a:lnTo>
                  <a:lnTo>
                    <a:pt x="37" y="43"/>
                  </a:lnTo>
                  <a:lnTo>
                    <a:pt x="36" y="42"/>
                  </a:lnTo>
                  <a:lnTo>
                    <a:pt x="35" y="41"/>
                  </a:lnTo>
                  <a:lnTo>
                    <a:pt x="34" y="41"/>
                  </a:lnTo>
                  <a:lnTo>
                    <a:pt x="33" y="40"/>
                  </a:lnTo>
                  <a:lnTo>
                    <a:pt x="32" y="39"/>
                  </a:lnTo>
                  <a:lnTo>
                    <a:pt x="31" y="38"/>
                  </a:lnTo>
                  <a:lnTo>
                    <a:pt x="30" y="38"/>
                  </a:lnTo>
                  <a:lnTo>
                    <a:pt x="29" y="37"/>
                  </a:lnTo>
                  <a:lnTo>
                    <a:pt x="28" y="36"/>
                  </a:lnTo>
                  <a:lnTo>
                    <a:pt x="27" y="35"/>
                  </a:lnTo>
                  <a:lnTo>
                    <a:pt x="26" y="34"/>
                  </a:lnTo>
                  <a:lnTo>
                    <a:pt x="25" y="33"/>
                  </a:lnTo>
                  <a:lnTo>
                    <a:pt x="23" y="32"/>
                  </a:lnTo>
                  <a:lnTo>
                    <a:pt x="22" y="31"/>
                  </a:lnTo>
                  <a:lnTo>
                    <a:pt x="21" y="30"/>
                  </a:lnTo>
                  <a:lnTo>
                    <a:pt x="20" y="29"/>
                  </a:lnTo>
                  <a:lnTo>
                    <a:pt x="19" y="28"/>
                  </a:lnTo>
                  <a:lnTo>
                    <a:pt x="18" y="26"/>
                  </a:lnTo>
                  <a:lnTo>
                    <a:pt x="17" y="25"/>
                  </a:lnTo>
                  <a:lnTo>
                    <a:pt x="16" y="24"/>
                  </a:lnTo>
                  <a:lnTo>
                    <a:pt x="15" y="23"/>
                  </a:lnTo>
                  <a:lnTo>
                    <a:pt x="14" y="21"/>
                  </a:lnTo>
                  <a:lnTo>
                    <a:pt x="14" y="20"/>
                  </a:lnTo>
                  <a:lnTo>
                    <a:pt x="13" y="19"/>
                  </a:lnTo>
                  <a:lnTo>
                    <a:pt x="13" y="18"/>
                  </a:lnTo>
                  <a:lnTo>
                    <a:pt x="13" y="18"/>
                  </a:lnTo>
                  <a:lnTo>
                    <a:pt x="13" y="18"/>
                  </a:lnTo>
                  <a:lnTo>
                    <a:pt x="15" y="19"/>
                  </a:lnTo>
                  <a:lnTo>
                    <a:pt x="17" y="20"/>
                  </a:lnTo>
                  <a:lnTo>
                    <a:pt x="17" y="21"/>
                  </a:lnTo>
                  <a:lnTo>
                    <a:pt x="18" y="21"/>
                  </a:lnTo>
                  <a:lnTo>
                    <a:pt x="19" y="21"/>
                  </a:lnTo>
                  <a:lnTo>
                    <a:pt x="21" y="22"/>
                  </a:lnTo>
                  <a:lnTo>
                    <a:pt x="22" y="23"/>
                  </a:lnTo>
                  <a:lnTo>
                    <a:pt x="23" y="23"/>
                  </a:lnTo>
                  <a:lnTo>
                    <a:pt x="25" y="24"/>
                  </a:lnTo>
                  <a:lnTo>
                    <a:pt x="27" y="25"/>
                  </a:lnTo>
                  <a:lnTo>
                    <a:pt x="28" y="26"/>
                  </a:lnTo>
                  <a:lnTo>
                    <a:pt x="30" y="27"/>
                  </a:lnTo>
                  <a:lnTo>
                    <a:pt x="32" y="27"/>
                  </a:lnTo>
                  <a:lnTo>
                    <a:pt x="34" y="28"/>
                  </a:lnTo>
                  <a:lnTo>
                    <a:pt x="36" y="29"/>
                  </a:lnTo>
                  <a:lnTo>
                    <a:pt x="37" y="30"/>
                  </a:lnTo>
                  <a:lnTo>
                    <a:pt x="38" y="30"/>
                  </a:lnTo>
                  <a:lnTo>
                    <a:pt x="39" y="30"/>
                  </a:lnTo>
                  <a:lnTo>
                    <a:pt x="41" y="31"/>
                  </a:lnTo>
                  <a:lnTo>
                    <a:pt x="42" y="31"/>
                  </a:lnTo>
                  <a:lnTo>
                    <a:pt x="43" y="31"/>
                  </a:lnTo>
                  <a:lnTo>
                    <a:pt x="44" y="31"/>
                  </a:lnTo>
                  <a:lnTo>
                    <a:pt x="45" y="31"/>
                  </a:lnTo>
                  <a:lnTo>
                    <a:pt x="46" y="32"/>
                  </a:lnTo>
                  <a:lnTo>
                    <a:pt x="47" y="32"/>
                  </a:lnTo>
                  <a:lnTo>
                    <a:pt x="48" y="32"/>
                  </a:lnTo>
                  <a:lnTo>
                    <a:pt x="49" y="32"/>
                  </a:lnTo>
                  <a:lnTo>
                    <a:pt x="51" y="33"/>
                  </a:lnTo>
                  <a:lnTo>
                    <a:pt x="52" y="33"/>
                  </a:lnTo>
                  <a:lnTo>
                    <a:pt x="53" y="33"/>
                  </a:lnTo>
                  <a:lnTo>
                    <a:pt x="54" y="33"/>
                  </a:lnTo>
                  <a:lnTo>
                    <a:pt x="55" y="33"/>
                  </a:lnTo>
                  <a:lnTo>
                    <a:pt x="56" y="33"/>
                  </a:lnTo>
                  <a:lnTo>
                    <a:pt x="57" y="33"/>
                  </a:lnTo>
                  <a:lnTo>
                    <a:pt x="59" y="34"/>
                  </a:lnTo>
                  <a:lnTo>
                    <a:pt x="60" y="34"/>
                  </a:lnTo>
                  <a:lnTo>
                    <a:pt x="60" y="34"/>
                  </a:lnTo>
                  <a:lnTo>
                    <a:pt x="59" y="35"/>
                  </a:lnTo>
                  <a:lnTo>
                    <a:pt x="57" y="36"/>
                  </a:lnTo>
                  <a:lnTo>
                    <a:pt x="56" y="38"/>
                  </a:lnTo>
                  <a:lnTo>
                    <a:pt x="55" y="40"/>
                  </a:lnTo>
                  <a:lnTo>
                    <a:pt x="54" y="41"/>
                  </a:lnTo>
                  <a:lnTo>
                    <a:pt x="54" y="43"/>
                  </a:lnTo>
                  <a:lnTo>
                    <a:pt x="54" y="43"/>
                  </a:lnTo>
                  <a:lnTo>
                    <a:pt x="55" y="43"/>
                  </a:lnTo>
                  <a:lnTo>
                    <a:pt x="57" y="42"/>
                  </a:lnTo>
                  <a:lnTo>
                    <a:pt x="58" y="41"/>
                  </a:lnTo>
                  <a:lnTo>
                    <a:pt x="59" y="40"/>
                  </a:lnTo>
                  <a:lnTo>
                    <a:pt x="60" y="39"/>
                  </a:lnTo>
                  <a:lnTo>
                    <a:pt x="61" y="38"/>
                  </a:lnTo>
                  <a:lnTo>
                    <a:pt x="63" y="36"/>
                  </a:lnTo>
                  <a:lnTo>
                    <a:pt x="64" y="35"/>
                  </a:lnTo>
                  <a:lnTo>
                    <a:pt x="65" y="34"/>
                  </a:lnTo>
                  <a:lnTo>
                    <a:pt x="65" y="33"/>
                  </a:lnTo>
                  <a:lnTo>
                    <a:pt x="75" y="31"/>
                  </a:lnTo>
                  <a:lnTo>
                    <a:pt x="75" y="30"/>
                  </a:lnTo>
                  <a:lnTo>
                    <a:pt x="74" y="28"/>
                  </a:lnTo>
                  <a:lnTo>
                    <a:pt x="74" y="27"/>
                  </a:lnTo>
                  <a:lnTo>
                    <a:pt x="73" y="27"/>
                  </a:lnTo>
                  <a:lnTo>
                    <a:pt x="72" y="27"/>
                  </a:lnTo>
                  <a:lnTo>
                    <a:pt x="71" y="27"/>
                  </a:lnTo>
                  <a:lnTo>
                    <a:pt x="70" y="27"/>
                  </a:lnTo>
                  <a:lnTo>
                    <a:pt x="69" y="27"/>
                  </a:lnTo>
                  <a:lnTo>
                    <a:pt x="68" y="27"/>
                  </a:lnTo>
                  <a:lnTo>
                    <a:pt x="67" y="27"/>
                  </a:lnTo>
                  <a:lnTo>
                    <a:pt x="65" y="27"/>
                  </a:lnTo>
                  <a:lnTo>
                    <a:pt x="65" y="27"/>
                  </a:lnTo>
                  <a:lnTo>
                    <a:pt x="63" y="27"/>
                  </a:lnTo>
                  <a:lnTo>
                    <a:pt x="61" y="28"/>
                  </a:lnTo>
                  <a:lnTo>
                    <a:pt x="60" y="27"/>
                  </a:lnTo>
                  <a:lnTo>
                    <a:pt x="59" y="27"/>
                  </a:lnTo>
                  <a:lnTo>
                    <a:pt x="58" y="27"/>
                  </a:lnTo>
                  <a:lnTo>
                    <a:pt x="57" y="27"/>
                  </a:lnTo>
                  <a:lnTo>
                    <a:pt x="56" y="27"/>
                  </a:lnTo>
                  <a:lnTo>
                    <a:pt x="55" y="27"/>
                  </a:lnTo>
                  <a:lnTo>
                    <a:pt x="54" y="27"/>
                  </a:lnTo>
                  <a:lnTo>
                    <a:pt x="53" y="27"/>
                  </a:lnTo>
                  <a:lnTo>
                    <a:pt x="52" y="27"/>
                  </a:lnTo>
                  <a:lnTo>
                    <a:pt x="51" y="27"/>
                  </a:lnTo>
                  <a:lnTo>
                    <a:pt x="50" y="27"/>
                  </a:lnTo>
                  <a:lnTo>
                    <a:pt x="48" y="27"/>
                  </a:lnTo>
                  <a:lnTo>
                    <a:pt x="47" y="26"/>
                  </a:lnTo>
                  <a:lnTo>
                    <a:pt x="46" y="26"/>
                  </a:lnTo>
                  <a:lnTo>
                    <a:pt x="46" y="26"/>
                  </a:lnTo>
                  <a:lnTo>
                    <a:pt x="44" y="26"/>
                  </a:lnTo>
                  <a:lnTo>
                    <a:pt x="43" y="26"/>
                  </a:lnTo>
                  <a:lnTo>
                    <a:pt x="42" y="26"/>
                  </a:lnTo>
                  <a:lnTo>
                    <a:pt x="40" y="25"/>
                  </a:lnTo>
                  <a:lnTo>
                    <a:pt x="39" y="25"/>
                  </a:lnTo>
                  <a:lnTo>
                    <a:pt x="38" y="25"/>
                  </a:lnTo>
                  <a:lnTo>
                    <a:pt x="37" y="24"/>
                  </a:lnTo>
                  <a:lnTo>
                    <a:pt x="36" y="24"/>
                  </a:lnTo>
                  <a:lnTo>
                    <a:pt x="35" y="24"/>
                  </a:lnTo>
                  <a:lnTo>
                    <a:pt x="34" y="23"/>
                  </a:lnTo>
                  <a:lnTo>
                    <a:pt x="32" y="23"/>
                  </a:lnTo>
                  <a:lnTo>
                    <a:pt x="31" y="22"/>
                  </a:lnTo>
                  <a:lnTo>
                    <a:pt x="30" y="22"/>
                  </a:lnTo>
                  <a:lnTo>
                    <a:pt x="29" y="21"/>
                  </a:lnTo>
                  <a:lnTo>
                    <a:pt x="28" y="21"/>
                  </a:lnTo>
                  <a:lnTo>
                    <a:pt x="27" y="21"/>
                  </a:lnTo>
                  <a:lnTo>
                    <a:pt x="26" y="21"/>
                  </a:lnTo>
                  <a:lnTo>
                    <a:pt x="25" y="20"/>
                  </a:lnTo>
                  <a:lnTo>
                    <a:pt x="24" y="20"/>
                  </a:lnTo>
                  <a:lnTo>
                    <a:pt x="22" y="19"/>
                  </a:lnTo>
                  <a:lnTo>
                    <a:pt x="22" y="19"/>
                  </a:lnTo>
                  <a:lnTo>
                    <a:pt x="19" y="17"/>
                  </a:lnTo>
                  <a:lnTo>
                    <a:pt x="18" y="16"/>
                  </a:lnTo>
                  <a:lnTo>
                    <a:pt x="16" y="14"/>
                  </a:lnTo>
                  <a:lnTo>
                    <a:pt x="15" y="13"/>
                  </a:lnTo>
                  <a:lnTo>
                    <a:pt x="13" y="11"/>
                  </a:lnTo>
                  <a:lnTo>
                    <a:pt x="12" y="9"/>
                  </a:lnTo>
                  <a:lnTo>
                    <a:pt x="18" y="5"/>
                  </a:lnTo>
                  <a:lnTo>
                    <a:pt x="15" y="0"/>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95"/>
            <p:cNvSpPr>
              <a:spLocks/>
            </p:cNvSpPr>
            <p:nvPr/>
          </p:nvSpPr>
          <p:spPr bwMode="auto">
            <a:xfrm>
              <a:off x="5244" y="2905"/>
              <a:ext cx="9" cy="19"/>
            </a:xfrm>
            <a:custGeom>
              <a:avLst/>
              <a:gdLst>
                <a:gd name="T0" fmla="*/ 6 w 9"/>
                <a:gd name="T1" fmla="*/ 1 h 19"/>
                <a:gd name="T2" fmla="*/ 5 w 9"/>
                <a:gd name="T3" fmla="*/ 1 h 19"/>
                <a:gd name="T4" fmla="*/ 3 w 9"/>
                <a:gd name="T5" fmla="*/ 0 h 19"/>
                <a:gd name="T6" fmla="*/ 2 w 9"/>
                <a:gd name="T7" fmla="*/ 0 h 19"/>
                <a:gd name="T8" fmla="*/ 1 w 9"/>
                <a:gd name="T9" fmla="*/ 0 h 19"/>
                <a:gd name="T10" fmla="*/ 1 w 9"/>
                <a:gd name="T11" fmla="*/ 1 h 19"/>
                <a:gd name="T12" fmla="*/ 0 w 9"/>
                <a:gd name="T13" fmla="*/ 1 h 19"/>
                <a:gd name="T14" fmla="*/ 0 w 9"/>
                <a:gd name="T15" fmla="*/ 2 h 19"/>
                <a:gd name="T16" fmla="*/ 0 w 9"/>
                <a:gd name="T17" fmla="*/ 3 h 19"/>
                <a:gd name="T18" fmla="*/ 0 w 9"/>
                <a:gd name="T19" fmla="*/ 4 h 19"/>
                <a:gd name="T20" fmla="*/ 0 w 9"/>
                <a:gd name="T21" fmla="*/ 5 h 19"/>
                <a:gd name="T22" fmla="*/ 1 w 9"/>
                <a:gd name="T23" fmla="*/ 7 h 19"/>
                <a:gd name="T24" fmla="*/ 1 w 9"/>
                <a:gd name="T25" fmla="*/ 8 h 19"/>
                <a:gd name="T26" fmla="*/ 2 w 9"/>
                <a:gd name="T27" fmla="*/ 10 h 19"/>
                <a:gd name="T28" fmla="*/ 3 w 9"/>
                <a:gd name="T29" fmla="*/ 12 h 19"/>
                <a:gd name="T30" fmla="*/ 3 w 9"/>
                <a:gd name="T31" fmla="*/ 13 h 19"/>
                <a:gd name="T32" fmla="*/ 4 w 9"/>
                <a:gd name="T33" fmla="*/ 14 h 19"/>
                <a:gd name="T34" fmla="*/ 5 w 9"/>
                <a:gd name="T35" fmla="*/ 15 h 19"/>
                <a:gd name="T36" fmla="*/ 6 w 9"/>
                <a:gd name="T37" fmla="*/ 17 h 19"/>
                <a:gd name="T38" fmla="*/ 8 w 9"/>
                <a:gd name="T39" fmla="*/ 18 h 19"/>
                <a:gd name="T40" fmla="*/ 9 w 9"/>
                <a:gd name="T41" fmla="*/ 19 h 19"/>
                <a:gd name="T42" fmla="*/ 9 w 9"/>
                <a:gd name="T43" fmla="*/ 18 h 19"/>
                <a:gd name="T44" fmla="*/ 9 w 9"/>
                <a:gd name="T45" fmla="*/ 17 h 19"/>
                <a:gd name="T46" fmla="*/ 9 w 9"/>
                <a:gd name="T47" fmla="*/ 16 h 19"/>
                <a:gd name="T48" fmla="*/ 9 w 9"/>
                <a:gd name="T49" fmla="*/ 15 h 19"/>
                <a:gd name="T50" fmla="*/ 9 w 9"/>
                <a:gd name="T51" fmla="*/ 14 h 19"/>
                <a:gd name="T52" fmla="*/ 9 w 9"/>
                <a:gd name="T53" fmla="*/ 13 h 19"/>
                <a:gd name="T54" fmla="*/ 8 w 9"/>
                <a:gd name="T55" fmla="*/ 11 h 19"/>
                <a:gd name="T56" fmla="*/ 8 w 9"/>
                <a:gd name="T57" fmla="*/ 10 h 19"/>
                <a:gd name="T58" fmla="*/ 8 w 9"/>
                <a:gd name="T59" fmla="*/ 8 h 19"/>
                <a:gd name="T60" fmla="*/ 7 w 9"/>
                <a:gd name="T61" fmla="*/ 7 h 19"/>
                <a:gd name="T62" fmla="*/ 7 w 9"/>
                <a:gd name="T63" fmla="*/ 5 h 19"/>
                <a:gd name="T64" fmla="*/ 7 w 9"/>
                <a:gd name="T65" fmla="*/ 4 h 19"/>
                <a:gd name="T66" fmla="*/ 6 w 9"/>
                <a:gd name="T67" fmla="*/ 3 h 19"/>
                <a:gd name="T68" fmla="*/ 6 w 9"/>
                <a:gd name="T69" fmla="*/ 2 h 19"/>
                <a:gd name="T70" fmla="*/ 6 w 9"/>
                <a:gd name="T71" fmla="*/ 1 h 19"/>
                <a:gd name="T72" fmla="*/ 6 w 9"/>
                <a:gd name="T73"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19">
                  <a:moveTo>
                    <a:pt x="6" y="1"/>
                  </a:moveTo>
                  <a:lnTo>
                    <a:pt x="5" y="1"/>
                  </a:lnTo>
                  <a:lnTo>
                    <a:pt x="3" y="0"/>
                  </a:lnTo>
                  <a:lnTo>
                    <a:pt x="2" y="0"/>
                  </a:lnTo>
                  <a:lnTo>
                    <a:pt x="1" y="0"/>
                  </a:lnTo>
                  <a:lnTo>
                    <a:pt x="1" y="1"/>
                  </a:lnTo>
                  <a:lnTo>
                    <a:pt x="0" y="1"/>
                  </a:lnTo>
                  <a:lnTo>
                    <a:pt x="0" y="2"/>
                  </a:lnTo>
                  <a:lnTo>
                    <a:pt x="0" y="3"/>
                  </a:lnTo>
                  <a:lnTo>
                    <a:pt x="0" y="4"/>
                  </a:lnTo>
                  <a:lnTo>
                    <a:pt x="0" y="5"/>
                  </a:lnTo>
                  <a:lnTo>
                    <a:pt x="1" y="7"/>
                  </a:lnTo>
                  <a:lnTo>
                    <a:pt x="1" y="8"/>
                  </a:lnTo>
                  <a:lnTo>
                    <a:pt x="2" y="10"/>
                  </a:lnTo>
                  <a:lnTo>
                    <a:pt x="3" y="12"/>
                  </a:lnTo>
                  <a:lnTo>
                    <a:pt x="3" y="13"/>
                  </a:lnTo>
                  <a:lnTo>
                    <a:pt x="4" y="14"/>
                  </a:lnTo>
                  <a:lnTo>
                    <a:pt x="5" y="15"/>
                  </a:lnTo>
                  <a:lnTo>
                    <a:pt x="6" y="17"/>
                  </a:lnTo>
                  <a:lnTo>
                    <a:pt x="8" y="18"/>
                  </a:lnTo>
                  <a:lnTo>
                    <a:pt x="9" y="19"/>
                  </a:lnTo>
                  <a:lnTo>
                    <a:pt x="9" y="18"/>
                  </a:lnTo>
                  <a:lnTo>
                    <a:pt x="9" y="17"/>
                  </a:lnTo>
                  <a:lnTo>
                    <a:pt x="9" y="16"/>
                  </a:lnTo>
                  <a:lnTo>
                    <a:pt x="9" y="15"/>
                  </a:lnTo>
                  <a:lnTo>
                    <a:pt x="9" y="14"/>
                  </a:lnTo>
                  <a:lnTo>
                    <a:pt x="9" y="13"/>
                  </a:lnTo>
                  <a:lnTo>
                    <a:pt x="8" y="11"/>
                  </a:lnTo>
                  <a:lnTo>
                    <a:pt x="8" y="10"/>
                  </a:lnTo>
                  <a:lnTo>
                    <a:pt x="8" y="8"/>
                  </a:lnTo>
                  <a:lnTo>
                    <a:pt x="7" y="7"/>
                  </a:lnTo>
                  <a:lnTo>
                    <a:pt x="7" y="5"/>
                  </a:lnTo>
                  <a:lnTo>
                    <a:pt x="7" y="4"/>
                  </a:lnTo>
                  <a:lnTo>
                    <a:pt x="6" y="3"/>
                  </a:lnTo>
                  <a:lnTo>
                    <a:pt x="6" y="2"/>
                  </a:lnTo>
                  <a:lnTo>
                    <a:pt x="6" y="1"/>
                  </a:ln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96"/>
            <p:cNvSpPr>
              <a:spLocks/>
            </p:cNvSpPr>
            <p:nvPr/>
          </p:nvSpPr>
          <p:spPr bwMode="auto">
            <a:xfrm>
              <a:off x="5252" y="3017"/>
              <a:ext cx="132" cy="80"/>
            </a:xfrm>
            <a:custGeom>
              <a:avLst/>
              <a:gdLst>
                <a:gd name="T0" fmla="*/ 28 w 132"/>
                <a:gd name="T1" fmla="*/ 20 h 80"/>
                <a:gd name="T2" fmla="*/ 45 w 132"/>
                <a:gd name="T3" fmla="*/ 25 h 80"/>
                <a:gd name="T4" fmla="*/ 59 w 132"/>
                <a:gd name="T5" fmla="*/ 27 h 80"/>
                <a:gd name="T6" fmla="*/ 72 w 132"/>
                <a:gd name="T7" fmla="*/ 25 h 80"/>
                <a:gd name="T8" fmla="*/ 77 w 132"/>
                <a:gd name="T9" fmla="*/ 11 h 80"/>
                <a:gd name="T10" fmla="*/ 87 w 132"/>
                <a:gd name="T11" fmla="*/ 1 h 80"/>
                <a:gd name="T12" fmla="*/ 99 w 132"/>
                <a:gd name="T13" fmla="*/ 0 h 80"/>
                <a:gd name="T14" fmla="*/ 111 w 132"/>
                <a:gd name="T15" fmla="*/ 0 h 80"/>
                <a:gd name="T16" fmla="*/ 120 w 132"/>
                <a:gd name="T17" fmla="*/ 9 h 80"/>
                <a:gd name="T18" fmla="*/ 111 w 132"/>
                <a:gd name="T19" fmla="*/ 18 h 80"/>
                <a:gd name="T20" fmla="*/ 109 w 132"/>
                <a:gd name="T21" fmla="*/ 24 h 80"/>
                <a:gd name="T22" fmla="*/ 120 w 132"/>
                <a:gd name="T23" fmla="*/ 25 h 80"/>
                <a:gd name="T24" fmla="*/ 130 w 132"/>
                <a:gd name="T25" fmla="*/ 31 h 80"/>
                <a:gd name="T26" fmla="*/ 127 w 132"/>
                <a:gd name="T27" fmla="*/ 42 h 80"/>
                <a:gd name="T28" fmla="*/ 114 w 132"/>
                <a:gd name="T29" fmla="*/ 44 h 80"/>
                <a:gd name="T30" fmla="*/ 114 w 132"/>
                <a:gd name="T31" fmla="*/ 55 h 80"/>
                <a:gd name="T32" fmla="*/ 112 w 132"/>
                <a:gd name="T33" fmla="*/ 69 h 80"/>
                <a:gd name="T34" fmla="*/ 100 w 132"/>
                <a:gd name="T35" fmla="*/ 66 h 80"/>
                <a:gd name="T36" fmla="*/ 92 w 132"/>
                <a:gd name="T37" fmla="*/ 63 h 80"/>
                <a:gd name="T38" fmla="*/ 90 w 132"/>
                <a:gd name="T39" fmla="*/ 76 h 80"/>
                <a:gd name="T40" fmla="*/ 78 w 132"/>
                <a:gd name="T41" fmla="*/ 72 h 80"/>
                <a:gd name="T42" fmla="*/ 68 w 132"/>
                <a:gd name="T43" fmla="*/ 71 h 80"/>
                <a:gd name="T44" fmla="*/ 57 w 132"/>
                <a:gd name="T45" fmla="*/ 76 h 80"/>
                <a:gd name="T46" fmla="*/ 44 w 132"/>
                <a:gd name="T47" fmla="*/ 79 h 80"/>
                <a:gd name="T48" fmla="*/ 28 w 132"/>
                <a:gd name="T49" fmla="*/ 79 h 80"/>
                <a:gd name="T50" fmla="*/ 11 w 132"/>
                <a:gd name="T51" fmla="*/ 77 h 80"/>
                <a:gd name="T52" fmla="*/ 1 w 132"/>
                <a:gd name="T53" fmla="*/ 76 h 80"/>
                <a:gd name="T54" fmla="*/ 8 w 132"/>
                <a:gd name="T55" fmla="*/ 72 h 80"/>
                <a:gd name="T56" fmla="*/ 23 w 132"/>
                <a:gd name="T57" fmla="*/ 74 h 80"/>
                <a:gd name="T58" fmla="*/ 39 w 132"/>
                <a:gd name="T59" fmla="*/ 75 h 80"/>
                <a:gd name="T60" fmla="*/ 50 w 132"/>
                <a:gd name="T61" fmla="*/ 73 h 80"/>
                <a:gd name="T62" fmla="*/ 61 w 132"/>
                <a:gd name="T63" fmla="*/ 68 h 80"/>
                <a:gd name="T64" fmla="*/ 73 w 132"/>
                <a:gd name="T65" fmla="*/ 63 h 80"/>
                <a:gd name="T66" fmla="*/ 85 w 132"/>
                <a:gd name="T67" fmla="*/ 72 h 80"/>
                <a:gd name="T68" fmla="*/ 88 w 132"/>
                <a:gd name="T69" fmla="*/ 66 h 80"/>
                <a:gd name="T70" fmla="*/ 88 w 132"/>
                <a:gd name="T71" fmla="*/ 56 h 80"/>
                <a:gd name="T72" fmla="*/ 103 w 132"/>
                <a:gd name="T73" fmla="*/ 62 h 80"/>
                <a:gd name="T74" fmla="*/ 113 w 132"/>
                <a:gd name="T75" fmla="*/ 60 h 80"/>
                <a:gd name="T76" fmla="*/ 105 w 132"/>
                <a:gd name="T77" fmla="*/ 49 h 80"/>
                <a:gd name="T78" fmla="*/ 108 w 132"/>
                <a:gd name="T79" fmla="*/ 41 h 80"/>
                <a:gd name="T80" fmla="*/ 123 w 132"/>
                <a:gd name="T81" fmla="*/ 39 h 80"/>
                <a:gd name="T82" fmla="*/ 124 w 132"/>
                <a:gd name="T83" fmla="*/ 29 h 80"/>
                <a:gd name="T84" fmla="*/ 110 w 132"/>
                <a:gd name="T85" fmla="*/ 28 h 80"/>
                <a:gd name="T86" fmla="*/ 102 w 132"/>
                <a:gd name="T87" fmla="*/ 33 h 80"/>
                <a:gd name="T88" fmla="*/ 92 w 132"/>
                <a:gd name="T89" fmla="*/ 43 h 80"/>
                <a:gd name="T90" fmla="*/ 81 w 132"/>
                <a:gd name="T91" fmla="*/ 47 h 80"/>
                <a:gd name="T92" fmla="*/ 92 w 132"/>
                <a:gd name="T93" fmla="*/ 38 h 80"/>
                <a:gd name="T94" fmla="*/ 96 w 132"/>
                <a:gd name="T95" fmla="*/ 27 h 80"/>
                <a:gd name="T96" fmla="*/ 81 w 132"/>
                <a:gd name="T97" fmla="*/ 29 h 80"/>
                <a:gd name="T98" fmla="*/ 80 w 132"/>
                <a:gd name="T99" fmla="*/ 26 h 80"/>
                <a:gd name="T100" fmla="*/ 93 w 132"/>
                <a:gd name="T101" fmla="*/ 19 h 80"/>
                <a:gd name="T102" fmla="*/ 102 w 132"/>
                <a:gd name="T103" fmla="*/ 19 h 80"/>
                <a:gd name="T104" fmla="*/ 115 w 132"/>
                <a:gd name="T105" fmla="*/ 9 h 80"/>
                <a:gd name="T106" fmla="*/ 106 w 132"/>
                <a:gd name="T107" fmla="*/ 5 h 80"/>
                <a:gd name="T108" fmla="*/ 95 w 132"/>
                <a:gd name="T109" fmla="*/ 5 h 80"/>
                <a:gd name="T110" fmla="*/ 82 w 132"/>
                <a:gd name="T111" fmla="*/ 13 h 80"/>
                <a:gd name="T112" fmla="*/ 72 w 132"/>
                <a:gd name="T113" fmla="*/ 30 h 80"/>
                <a:gd name="T114" fmla="*/ 58 w 132"/>
                <a:gd name="T115" fmla="*/ 32 h 80"/>
                <a:gd name="T116" fmla="*/ 47 w 132"/>
                <a:gd name="T117" fmla="*/ 30 h 80"/>
                <a:gd name="T118" fmla="*/ 36 w 132"/>
                <a:gd name="T119" fmla="*/ 28 h 80"/>
                <a:gd name="T120" fmla="*/ 22 w 132"/>
                <a:gd name="T121" fmla="*/ 2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2" h="80">
                  <a:moveTo>
                    <a:pt x="19" y="18"/>
                  </a:moveTo>
                  <a:lnTo>
                    <a:pt x="19" y="18"/>
                  </a:lnTo>
                  <a:lnTo>
                    <a:pt x="20" y="19"/>
                  </a:lnTo>
                  <a:lnTo>
                    <a:pt x="21" y="19"/>
                  </a:lnTo>
                  <a:lnTo>
                    <a:pt x="21" y="19"/>
                  </a:lnTo>
                  <a:lnTo>
                    <a:pt x="22" y="19"/>
                  </a:lnTo>
                  <a:lnTo>
                    <a:pt x="24" y="19"/>
                  </a:lnTo>
                  <a:lnTo>
                    <a:pt x="25" y="20"/>
                  </a:lnTo>
                  <a:lnTo>
                    <a:pt x="26" y="20"/>
                  </a:lnTo>
                  <a:lnTo>
                    <a:pt x="28" y="20"/>
                  </a:lnTo>
                  <a:lnTo>
                    <a:pt x="30" y="21"/>
                  </a:lnTo>
                  <a:lnTo>
                    <a:pt x="31" y="21"/>
                  </a:lnTo>
                  <a:lnTo>
                    <a:pt x="32" y="22"/>
                  </a:lnTo>
                  <a:lnTo>
                    <a:pt x="34" y="22"/>
                  </a:lnTo>
                  <a:lnTo>
                    <a:pt x="36" y="23"/>
                  </a:lnTo>
                  <a:lnTo>
                    <a:pt x="38" y="23"/>
                  </a:lnTo>
                  <a:lnTo>
                    <a:pt x="39" y="23"/>
                  </a:lnTo>
                  <a:lnTo>
                    <a:pt x="41" y="24"/>
                  </a:lnTo>
                  <a:lnTo>
                    <a:pt x="43" y="24"/>
                  </a:lnTo>
                  <a:lnTo>
                    <a:pt x="45" y="25"/>
                  </a:lnTo>
                  <a:lnTo>
                    <a:pt x="47" y="25"/>
                  </a:lnTo>
                  <a:lnTo>
                    <a:pt x="49" y="26"/>
                  </a:lnTo>
                  <a:lnTo>
                    <a:pt x="50" y="26"/>
                  </a:lnTo>
                  <a:lnTo>
                    <a:pt x="52" y="26"/>
                  </a:lnTo>
                  <a:lnTo>
                    <a:pt x="53" y="26"/>
                  </a:lnTo>
                  <a:lnTo>
                    <a:pt x="55" y="26"/>
                  </a:lnTo>
                  <a:lnTo>
                    <a:pt x="56" y="27"/>
                  </a:lnTo>
                  <a:lnTo>
                    <a:pt x="57" y="27"/>
                  </a:lnTo>
                  <a:lnTo>
                    <a:pt x="58" y="27"/>
                  </a:lnTo>
                  <a:lnTo>
                    <a:pt x="59" y="27"/>
                  </a:lnTo>
                  <a:lnTo>
                    <a:pt x="61" y="28"/>
                  </a:lnTo>
                  <a:lnTo>
                    <a:pt x="62" y="27"/>
                  </a:lnTo>
                  <a:lnTo>
                    <a:pt x="64" y="27"/>
                  </a:lnTo>
                  <a:lnTo>
                    <a:pt x="65" y="27"/>
                  </a:lnTo>
                  <a:lnTo>
                    <a:pt x="67" y="27"/>
                  </a:lnTo>
                  <a:lnTo>
                    <a:pt x="68" y="27"/>
                  </a:lnTo>
                  <a:lnTo>
                    <a:pt x="68" y="26"/>
                  </a:lnTo>
                  <a:lnTo>
                    <a:pt x="69" y="26"/>
                  </a:lnTo>
                  <a:lnTo>
                    <a:pt x="70" y="26"/>
                  </a:lnTo>
                  <a:lnTo>
                    <a:pt x="72" y="25"/>
                  </a:lnTo>
                  <a:lnTo>
                    <a:pt x="73" y="23"/>
                  </a:lnTo>
                  <a:lnTo>
                    <a:pt x="74" y="22"/>
                  </a:lnTo>
                  <a:lnTo>
                    <a:pt x="75" y="20"/>
                  </a:lnTo>
                  <a:lnTo>
                    <a:pt x="75" y="19"/>
                  </a:lnTo>
                  <a:lnTo>
                    <a:pt x="75" y="18"/>
                  </a:lnTo>
                  <a:lnTo>
                    <a:pt x="75" y="17"/>
                  </a:lnTo>
                  <a:lnTo>
                    <a:pt x="76" y="16"/>
                  </a:lnTo>
                  <a:lnTo>
                    <a:pt x="76" y="14"/>
                  </a:lnTo>
                  <a:lnTo>
                    <a:pt x="76" y="13"/>
                  </a:lnTo>
                  <a:lnTo>
                    <a:pt x="77" y="11"/>
                  </a:lnTo>
                  <a:lnTo>
                    <a:pt x="77" y="10"/>
                  </a:lnTo>
                  <a:lnTo>
                    <a:pt x="78" y="8"/>
                  </a:lnTo>
                  <a:lnTo>
                    <a:pt x="79" y="7"/>
                  </a:lnTo>
                  <a:lnTo>
                    <a:pt x="80" y="6"/>
                  </a:lnTo>
                  <a:lnTo>
                    <a:pt x="82" y="5"/>
                  </a:lnTo>
                  <a:lnTo>
                    <a:pt x="83" y="3"/>
                  </a:lnTo>
                  <a:lnTo>
                    <a:pt x="85" y="2"/>
                  </a:lnTo>
                  <a:lnTo>
                    <a:pt x="86" y="2"/>
                  </a:lnTo>
                  <a:lnTo>
                    <a:pt x="87" y="2"/>
                  </a:lnTo>
                  <a:lnTo>
                    <a:pt x="87" y="1"/>
                  </a:lnTo>
                  <a:lnTo>
                    <a:pt x="89" y="1"/>
                  </a:lnTo>
                  <a:lnTo>
                    <a:pt x="90" y="1"/>
                  </a:lnTo>
                  <a:lnTo>
                    <a:pt x="91" y="1"/>
                  </a:lnTo>
                  <a:lnTo>
                    <a:pt x="92" y="1"/>
                  </a:lnTo>
                  <a:lnTo>
                    <a:pt x="94" y="0"/>
                  </a:lnTo>
                  <a:lnTo>
                    <a:pt x="95" y="0"/>
                  </a:lnTo>
                  <a:lnTo>
                    <a:pt x="96" y="0"/>
                  </a:lnTo>
                  <a:lnTo>
                    <a:pt x="97" y="0"/>
                  </a:lnTo>
                  <a:lnTo>
                    <a:pt x="98" y="0"/>
                  </a:lnTo>
                  <a:lnTo>
                    <a:pt x="99" y="0"/>
                  </a:lnTo>
                  <a:lnTo>
                    <a:pt x="101" y="0"/>
                  </a:lnTo>
                  <a:lnTo>
                    <a:pt x="102" y="0"/>
                  </a:lnTo>
                  <a:lnTo>
                    <a:pt x="103" y="0"/>
                  </a:lnTo>
                  <a:lnTo>
                    <a:pt x="104" y="0"/>
                  </a:lnTo>
                  <a:lnTo>
                    <a:pt x="106" y="0"/>
                  </a:lnTo>
                  <a:lnTo>
                    <a:pt x="106" y="0"/>
                  </a:lnTo>
                  <a:lnTo>
                    <a:pt x="107" y="0"/>
                  </a:lnTo>
                  <a:lnTo>
                    <a:pt x="108" y="0"/>
                  </a:lnTo>
                  <a:lnTo>
                    <a:pt x="110" y="0"/>
                  </a:lnTo>
                  <a:lnTo>
                    <a:pt x="111" y="0"/>
                  </a:lnTo>
                  <a:lnTo>
                    <a:pt x="112" y="0"/>
                  </a:lnTo>
                  <a:lnTo>
                    <a:pt x="114" y="1"/>
                  </a:lnTo>
                  <a:lnTo>
                    <a:pt x="115" y="2"/>
                  </a:lnTo>
                  <a:lnTo>
                    <a:pt x="116" y="2"/>
                  </a:lnTo>
                  <a:lnTo>
                    <a:pt x="118" y="3"/>
                  </a:lnTo>
                  <a:lnTo>
                    <a:pt x="119" y="4"/>
                  </a:lnTo>
                  <a:lnTo>
                    <a:pt x="120" y="6"/>
                  </a:lnTo>
                  <a:lnTo>
                    <a:pt x="120" y="7"/>
                  </a:lnTo>
                  <a:lnTo>
                    <a:pt x="120" y="8"/>
                  </a:lnTo>
                  <a:lnTo>
                    <a:pt x="120" y="9"/>
                  </a:lnTo>
                  <a:lnTo>
                    <a:pt x="121" y="10"/>
                  </a:lnTo>
                  <a:lnTo>
                    <a:pt x="121" y="11"/>
                  </a:lnTo>
                  <a:lnTo>
                    <a:pt x="120" y="12"/>
                  </a:lnTo>
                  <a:lnTo>
                    <a:pt x="119" y="13"/>
                  </a:lnTo>
                  <a:lnTo>
                    <a:pt x="118" y="14"/>
                  </a:lnTo>
                  <a:lnTo>
                    <a:pt x="117" y="15"/>
                  </a:lnTo>
                  <a:lnTo>
                    <a:pt x="116" y="16"/>
                  </a:lnTo>
                  <a:lnTo>
                    <a:pt x="115" y="17"/>
                  </a:lnTo>
                  <a:lnTo>
                    <a:pt x="113" y="17"/>
                  </a:lnTo>
                  <a:lnTo>
                    <a:pt x="111" y="18"/>
                  </a:lnTo>
                  <a:lnTo>
                    <a:pt x="109" y="19"/>
                  </a:lnTo>
                  <a:lnTo>
                    <a:pt x="107" y="19"/>
                  </a:lnTo>
                  <a:lnTo>
                    <a:pt x="106" y="20"/>
                  </a:lnTo>
                  <a:lnTo>
                    <a:pt x="105" y="21"/>
                  </a:lnTo>
                  <a:lnTo>
                    <a:pt x="105" y="22"/>
                  </a:lnTo>
                  <a:lnTo>
                    <a:pt x="105" y="23"/>
                  </a:lnTo>
                  <a:lnTo>
                    <a:pt x="106" y="23"/>
                  </a:lnTo>
                  <a:lnTo>
                    <a:pt x="106" y="23"/>
                  </a:lnTo>
                  <a:lnTo>
                    <a:pt x="108" y="24"/>
                  </a:lnTo>
                  <a:lnTo>
                    <a:pt x="109" y="24"/>
                  </a:lnTo>
                  <a:lnTo>
                    <a:pt x="111" y="24"/>
                  </a:lnTo>
                  <a:lnTo>
                    <a:pt x="112" y="24"/>
                  </a:lnTo>
                  <a:lnTo>
                    <a:pt x="113" y="24"/>
                  </a:lnTo>
                  <a:lnTo>
                    <a:pt x="114" y="24"/>
                  </a:lnTo>
                  <a:lnTo>
                    <a:pt x="115" y="24"/>
                  </a:lnTo>
                  <a:lnTo>
                    <a:pt x="116" y="24"/>
                  </a:lnTo>
                  <a:lnTo>
                    <a:pt x="117" y="24"/>
                  </a:lnTo>
                  <a:lnTo>
                    <a:pt x="118" y="24"/>
                  </a:lnTo>
                  <a:lnTo>
                    <a:pt x="119" y="25"/>
                  </a:lnTo>
                  <a:lnTo>
                    <a:pt x="120" y="25"/>
                  </a:lnTo>
                  <a:lnTo>
                    <a:pt x="121" y="25"/>
                  </a:lnTo>
                  <a:lnTo>
                    <a:pt x="122" y="25"/>
                  </a:lnTo>
                  <a:lnTo>
                    <a:pt x="123" y="26"/>
                  </a:lnTo>
                  <a:lnTo>
                    <a:pt x="124" y="26"/>
                  </a:lnTo>
                  <a:lnTo>
                    <a:pt x="126" y="26"/>
                  </a:lnTo>
                  <a:lnTo>
                    <a:pt x="127" y="27"/>
                  </a:lnTo>
                  <a:lnTo>
                    <a:pt x="128" y="28"/>
                  </a:lnTo>
                  <a:lnTo>
                    <a:pt x="129" y="29"/>
                  </a:lnTo>
                  <a:lnTo>
                    <a:pt x="129" y="30"/>
                  </a:lnTo>
                  <a:lnTo>
                    <a:pt x="130" y="31"/>
                  </a:lnTo>
                  <a:lnTo>
                    <a:pt x="131" y="32"/>
                  </a:lnTo>
                  <a:lnTo>
                    <a:pt x="131" y="33"/>
                  </a:lnTo>
                  <a:lnTo>
                    <a:pt x="131" y="34"/>
                  </a:lnTo>
                  <a:lnTo>
                    <a:pt x="131" y="35"/>
                  </a:lnTo>
                  <a:lnTo>
                    <a:pt x="132" y="36"/>
                  </a:lnTo>
                  <a:lnTo>
                    <a:pt x="131" y="38"/>
                  </a:lnTo>
                  <a:lnTo>
                    <a:pt x="131" y="40"/>
                  </a:lnTo>
                  <a:lnTo>
                    <a:pt x="130" y="41"/>
                  </a:lnTo>
                  <a:lnTo>
                    <a:pt x="128" y="42"/>
                  </a:lnTo>
                  <a:lnTo>
                    <a:pt x="127" y="42"/>
                  </a:lnTo>
                  <a:lnTo>
                    <a:pt x="125" y="42"/>
                  </a:lnTo>
                  <a:lnTo>
                    <a:pt x="124" y="42"/>
                  </a:lnTo>
                  <a:lnTo>
                    <a:pt x="123" y="43"/>
                  </a:lnTo>
                  <a:lnTo>
                    <a:pt x="122" y="43"/>
                  </a:lnTo>
                  <a:lnTo>
                    <a:pt x="120" y="43"/>
                  </a:lnTo>
                  <a:lnTo>
                    <a:pt x="119" y="43"/>
                  </a:lnTo>
                  <a:lnTo>
                    <a:pt x="117" y="43"/>
                  </a:lnTo>
                  <a:lnTo>
                    <a:pt x="116" y="43"/>
                  </a:lnTo>
                  <a:lnTo>
                    <a:pt x="115" y="44"/>
                  </a:lnTo>
                  <a:lnTo>
                    <a:pt x="114" y="44"/>
                  </a:lnTo>
                  <a:lnTo>
                    <a:pt x="112" y="44"/>
                  </a:lnTo>
                  <a:lnTo>
                    <a:pt x="111" y="45"/>
                  </a:lnTo>
                  <a:lnTo>
                    <a:pt x="110" y="45"/>
                  </a:lnTo>
                  <a:lnTo>
                    <a:pt x="110" y="46"/>
                  </a:lnTo>
                  <a:lnTo>
                    <a:pt x="109" y="47"/>
                  </a:lnTo>
                  <a:lnTo>
                    <a:pt x="109" y="48"/>
                  </a:lnTo>
                  <a:lnTo>
                    <a:pt x="110" y="50"/>
                  </a:lnTo>
                  <a:lnTo>
                    <a:pt x="111" y="52"/>
                  </a:lnTo>
                  <a:lnTo>
                    <a:pt x="113" y="54"/>
                  </a:lnTo>
                  <a:lnTo>
                    <a:pt x="114" y="55"/>
                  </a:lnTo>
                  <a:lnTo>
                    <a:pt x="116" y="57"/>
                  </a:lnTo>
                  <a:lnTo>
                    <a:pt x="116" y="58"/>
                  </a:lnTo>
                  <a:lnTo>
                    <a:pt x="117" y="59"/>
                  </a:lnTo>
                  <a:lnTo>
                    <a:pt x="117" y="60"/>
                  </a:lnTo>
                  <a:lnTo>
                    <a:pt x="117" y="61"/>
                  </a:lnTo>
                  <a:lnTo>
                    <a:pt x="117" y="63"/>
                  </a:lnTo>
                  <a:lnTo>
                    <a:pt x="116" y="65"/>
                  </a:lnTo>
                  <a:lnTo>
                    <a:pt x="115" y="66"/>
                  </a:lnTo>
                  <a:lnTo>
                    <a:pt x="114" y="68"/>
                  </a:lnTo>
                  <a:lnTo>
                    <a:pt x="112" y="69"/>
                  </a:lnTo>
                  <a:lnTo>
                    <a:pt x="111" y="69"/>
                  </a:lnTo>
                  <a:lnTo>
                    <a:pt x="110" y="69"/>
                  </a:lnTo>
                  <a:lnTo>
                    <a:pt x="109" y="70"/>
                  </a:lnTo>
                  <a:lnTo>
                    <a:pt x="107" y="70"/>
                  </a:lnTo>
                  <a:lnTo>
                    <a:pt x="106" y="70"/>
                  </a:lnTo>
                  <a:lnTo>
                    <a:pt x="105" y="69"/>
                  </a:lnTo>
                  <a:lnTo>
                    <a:pt x="104" y="69"/>
                  </a:lnTo>
                  <a:lnTo>
                    <a:pt x="102" y="68"/>
                  </a:lnTo>
                  <a:lnTo>
                    <a:pt x="101" y="67"/>
                  </a:lnTo>
                  <a:lnTo>
                    <a:pt x="100" y="66"/>
                  </a:lnTo>
                  <a:lnTo>
                    <a:pt x="99" y="66"/>
                  </a:lnTo>
                  <a:lnTo>
                    <a:pt x="97" y="64"/>
                  </a:lnTo>
                  <a:lnTo>
                    <a:pt x="96" y="63"/>
                  </a:lnTo>
                  <a:lnTo>
                    <a:pt x="95" y="62"/>
                  </a:lnTo>
                  <a:lnTo>
                    <a:pt x="94" y="61"/>
                  </a:lnTo>
                  <a:lnTo>
                    <a:pt x="93" y="60"/>
                  </a:lnTo>
                  <a:lnTo>
                    <a:pt x="92" y="60"/>
                  </a:lnTo>
                  <a:lnTo>
                    <a:pt x="92" y="61"/>
                  </a:lnTo>
                  <a:lnTo>
                    <a:pt x="92" y="62"/>
                  </a:lnTo>
                  <a:lnTo>
                    <a:pt x="92" y="63"/>
                  </a:lnTo>
                  <a:lnTo>
                    <a:pt x="93" y="65"/>
                  </a:lnTo>
                  <a:lnTo>
                    <a:pt x="93" y="67"/>
                  </a:lnTo>
                  <a:lnTo>
                    <a:pt x="94" y="69"/>
                  </a:lnTo>
                  <a:lnTo>
                    <a:pt x="94" y="71"/>
                  </a:lnTo>
                  <a:lnTo>
                    <a:pt x="94" y="72"/>
                  </a:lnTo>
                  <a:lnTo>
                    <a:pt x="93" y="73"/>
                  </a:lnTo>
                  <a:lnTo>
                    <a:pt x="93" y="74"/>
                  </a:lnTo>
                  <a:lnTo>
                    <a:pt x="92" y="75"/>
                  </a:lnTo>
                  <a:lnTo>
                    <a:pt x="91" y="76"/>
                  </a:lnTo>
                  <a:lnTo>
                    <a:pt x="90" y="76"/>
                  </a:lnTo>
                  <a:lnTo>
                    <a:pt x="88" y="76"/>
                  </a:lnTo>
                  <a:lnTo>
                    <a:pt x="87" y="76"/>
                  </a:lnTo>
                  <a:lnTo>
                    <a:pt x="87" y="76"/>
                  </a:lnTo>
                  <a:lnTo>
                    <a:pt x="86" y="76"/>
                  </a:lnTo>
                  <a:lnTo>
                    <a:pt x="85" y="76"/>
                  </a:lnTo>
                  <a:lnTo>
                    <a:pt x="83" y="75"/>
                  </a:lnTo>
                  <a:lnTo>
                    <a:pt x="82" y="74"/>
                  </a:lnTo>
                  <a:lnTo>
                    <a:pt x="81" y="74"/>
                  </a:lnTo>
                  <a:lnTo>
                    <a:pt x="80" y="73"/>
                  </a:lnTo>
                  <a:lnTo>
                    <a:pt x="78" y="72"/>
                  </a:lnTo>
                  <a:lnTo>
                    <a:pt x="77" y="71"/>
                  </a:lnTo>
                  <a:lnTo>
                    <a:pt x="75" y="70"/>
                  </a:lnTo>
                  <a:lnTo>
                    <a:pt x="74" y="69"/>
                  </a:lnTo>
                  <a:lnTo>
                    <a:pt x="73" y="68"/>
                  </a:lnTo>
                  <a:lnTo>
                    <a:pt x="73" y="68"/>
                  </a:lnTo>
                  <a:lnTo>
                    <a:pt x="72" y="69"/>
                  </a:lnTo>
                  <a:lnTo>
                    <a:pt x="71" y="69"/>
                  </a:lnTo>
                  <a:lnTo>
                    <a:pt x="70" y="70"/>
                  </a:lnTo>
                  <a:lnTo>
                    <a:pt x="69" y="70"/>
                  </a:lnTo>
                  <a:lnTo>
                    <a:pt x="68" y="71"/>
                  </a:lnTo>
                  <a:lnTo>
                    <a:pt x="68" y="71"/>
                  </a:lnTo>
                  <a:lnTo>
                    <a:pt x="67" y="72"/>
                  </a:lnTo>
                  <a:lnTo>
                    <a:pt x="65" y="72"/>
                  </a:lnTo>
                  <a:lnTo>
                    <a:pt x="64" y="73"/>
                  </a:lnTo>
                  <a:lnTo>
                    <a:pt x="63" y="73"/>
                  </a:lnTo>
                  <a:lnTo>
                    <a:pt x="62" y="73"/>
                  </a:lnTo>
                  <a:lnTo>
                    <a:pt x="61" y="74"/>
                  </a:lnTo>
                  <a:lnTo>
                    <a:pt x="59" y="74"/>
                  </a:lnTo>
                  <a:lnTo>
                    <a:pt x="58" y="75"/>
                  </a:lnTo>
                  <a:lnTo>
                    <a:pt x="57" y="76"/>
                  </a:lnTo>
                  <a:lnTo>
                    <a:pt x="56" y="76"/>
                  </a:lnTo>
                  <a:lnTo>
                    <a:pt x="54" y="77"/>
                  </a:lnTo>
                  <a:lnTo>
                    <a:pt x="53" y="77"/>
                  </a:lnTo>
                  <a:lnTo>
                    <a:pt x="52" y="78"/>
                  </a:lnTo>
                  <a:lnTo>
                    <a:pt x="50" y="78"/>
                  </a:lnTo>
                  <a:lnTo>
                    <a:pt x="49" y="78"/>
                  </a:lnTo>
                  <a:lnTo>
                    <a:pt x="48" y="79"/>
                  </a:lnTo>
                  <a:lnTo>
                    <a:pt x="46" y="79"/>
                  </a:lnTo>
                  <a:lnTo>
                    <a:pt x="45" y="79"/>
                  </a:lnTo>
                  <a:lnTo>
                    <a:pt x="44" y="79"/>
                  </a:lnTo>
                  <a:lnTo>
                    <a:pt x="42" y="80"/>
                  </a:lnTo>
                  <a:lnTo>
                    <a:pt x="41" y="80"/>
                  </a:lnTo>
                  <a:lnTo>
                    <a:pt x="39" y="80"/>
                  </a:lnTo>
                  <a:lnTo>
                    <a:pt x="38" y="80"/>
                  </a:lnTo>
                  <a:lnTo>
                    <a:pt x="36" y="79"/>
                  </a:lnTo>
                  <a:lnTo>
                    <a:pt x="35" y="79"/>
                  </a:lnTo>
                  <a:lnTo>
                    <a:pt x="33" y="79"/>
                  </a:lnTo>
                  <a:lnTo>
                    <a:pt x="31" y="79"/>
                  </a:lnTo>
                  <a:lnTo>
                    <a:pt x="30" y="79"/>
                  </a:lnTo>
                  <a:lnTo>
                    <a:pt x="28" y="79"/>
                  </a:lnTo>
                  <a:lnTo>
                    <a:pt x="26" y="79"/>
                  </a:lnTo>
                  <a:lnTo>
                    <a:pt x="25" y="79"/>
                  </a:lnTo>
                  <a:lnTo>
                    <a:pt x="23" y="78"/>
                  </a:lnTo>
                  <a:lnTo>
                    <a:pt x="21" y="78"/>
                  </a:lnTo>
                  <a:lnTo>
                    <a:pt x="20" y="78"/>
                  </a:lnTo>
                  <a:lnTo>
                    <a:pt x="18" y="78"/>
                  </a:lnTo>
                  <a:lnTo>
                    <a:pt x="16" y="78"/>
                  </a:lnTo>
                  <a:lnTo>
                    <a:pt x="15" y="78"/>
                  </a:lnTo>
                  <a:lnTo>
                    <a:pt x="13" y="77"/>
                  </a:lnTo>
                  <a:lnTo>
                    <a:pt x="11" y="77"/>
                  </a:lnTo>
                  <a:lnTo>
                    <a:pt x="10" y="77"/>
                  </a:lnTo>
                  <a:lnTo>
                    <a:pt x="9" y="77"/>
                  </a:lnTo>
                  <a:lnTo>
                    <a:pt x="7" y="77"/>
                  </a:lnTo>
                  <a:lnTo>
                    <a:pt x="6" y="77"/>
                  </a:lnTo>
                  <a:lnTo>
                    <a:pt x="5" y="77"/>
                  </a:lnTo>
                  <a:lnTo>
                    <a:pt x="4" y="77"/>
                  </a:lnTo>
                  <a:lnTo>
                    <a:pt x="3" y="76"/>
                  </a:lnTo>
                  <a:lnTo>
                    <a:pt x="2" y="76"/>
                  </a:lnTo>
                  <a:lnTo>
                    <a:pt x="2" y="76"/>
                  </a:lnTo>
                  <a:lnTo>
                    <a:pt x="1" y="76"/>
                  </a:lnTo>
                  <a:lnTo>
                    <a:pt x="0" y="76"/>
                  </a:lnTo>
                  <a:lnTo>
                    <a:pt x="0" y="76"/>
                  </a:lnTo>
                  <a:lnTo>
                    <a:pt x="2" y="71"/>
                  </a:lnTo>
                  <a:lnTo>
                    <a:pt x="2" y="71"/>
                  </a:lnTo>
                  <a:lnTo>
                    <a:pt x="3" y="71"/>
                  </a:lnTo>
                  <a:lnTo>
                    <a:pt x="4" y="71"/>
                  </a:lnTo>
                  <a:lnTo>
                    <a:pt x="5" y="71"/>
                  </a:lnTo>
                  <a:lnTo>
                    <a:pt x="6" y="72"/>
                  </a:lnTo>
                  <a:lnTo>
                    <a:pt x="7" y="72"/>
                  </a:lnTo>
                  <a:lnTo>
                    <a:pt x="8" y="72"/>
                  </a:lnTo>
                  <a:lnTo>
                    <a:pt x="9" y="72"/>
                  </a:lnTo>
                  <a:lnTo>
                    <a:pt x="11" y="72"/>
                  </a:lnTo>
                  <a:lnTo>
                    <a:pt x="12" y="73"/>
                  </a:lnTo>
                  <a:lnTo>
                    <a:pt x="13" y="73"/>
                  </a:lnTo>
                  <a:lnTo>
                    <a:pt x="15" y="73"/>
                  </a:lnTo>
                  <a:lnTo>
                    <a:pt x="17" y="73"/>
                  </a:lnTo>
                  <a:lnTo>
                    <a:pt x="18" y="74"/>
                  </a:lnTo>
                  <a:lnTo>
                    <a:pt x="20" y="74"/>
                  </a:lnTo>
                  <a:lnTo>
                    <a:pt x="21" y="74"/>
                  </a:lnTo>
                  <a:lnTo>
                    <a:pt x="23" y="74"/>
                  </a:lnTo>
                  <a:lnTo>
                    <a:pt x="25" y="75"/>
                  </a:lnTo>
                  <a:lnTo>
                    <a:pt x="26" y="75"/>
                  </a:lnTo>
                  <a:lnTo>
                    <a:pt x="28" y="75"/>
                  </a:lnTo>
                  <a:lnTo>
                    <a:pt x="30" y="75"/>
                  </a:lnTo>
                  <a:lnTo>
                    <a:pt x="31" y="75"/>
                  </a:lnTo>
                  <a:lnTo>
                    <a:pt x="33" y="75"/>
                  </a:lnTo>
                  <a:lnTo>
                    <a:pt x="34" y="75"/>
                  </a:lnTo>
                  <a:lnTo>
                    <a:pt x="36" y="75"/>
                  </a:lnTo>
                  <a:lnTo>
                    <a:pt x="37" y="76"/>
                  </a:lnTo>
                  <a:lnTo>
                    <a:pt x="39" y="75"/>
                  </a:lnTo>
                  <a:lnTo>
                    <a:pt x="40" y="75"/>
                  </a:lnTo>
                  <a:lnTo>
                    <a:pt x="41" y="75"/>
                  </a:lnTo>
                  <a:lnTo>
                    <a:pt x="42" y="75"/>
                  </a:lnTo>
                  <a:lnTo>
                    <a:pt x="43" y="75"/>
                  </a:lnTo>
                  <a:lnTo>
                    <a:pt x="44" y="74"/>
                  </a:lnTo>
                  <a:lnTo>
                    <a:pt x="45" y="74"/>
                  </a:lnTo>
                  <a:lnTo>
                    <a:pt x="47" y="74"/>
                  </a:lnTo>
                  <a:lnTo>
                    <a:pt x="48" y="73"/>
                  </a:lnTo>
                  <a:lnTo>
                    <a:pt x="49" y="73"/>
                  </a:lnTo>
                  <a:lnTo>
                    <a:pt x="50" y="73"/>
                  </a:lnTo>
                  <a:lnTo>
                    <a:pt x="51" y="72"/>
                  </a:lnTo>
                  <a:lnTo>
                    <a:pt x="52" y="72"/>
                  </a:lnTo>
                  <a:lnTo>
                    <a:pt x="53" y="71"/>
                  </a:lnTo>
                  <a:lnTo>
                    <a:pt x="55" y="71"/>
                  </a:lnTo>
                  <a:lnTo>
                    <a:pt x="56" y="70"/>
                  </a:lnTo>
                  <a:lnTo>
                    <a:pt x="57" y="70"/>
                  </a:lnTo>
                  <a:lnTo>
                    <a:pt x="58" y="69"/>
                  </a:lnTo>
                  <a:lnTo>
                    <a:pt x="59" y="68"/>
                  </a:lnTo>
                  <a:lnTo>
                    <a:pt x="61" y="68"/>
                  </a:lnTo>
                  <a:lnTo>
                    <a:pt x="61" y="68"/>
                  </a:lnTo>
                  <a:lnTo>
                    <a:pt x="63" y="67"/>
                  </a:lnTo>
                  <a:lnTo>
                    <a:pt x="64" y="66"/>
                  </a:lnTo>
                  <a:lnTo>
                    <a:pt x="65" y="66"/>
                  </a:lnTo>
                  <a:lnTo>
                    <a:pt x="67" y="65"/>
                  </a:lnTo>
                  <a:lnTo>
                    <a:pt x="68" y="64"/>
                  </a:lnTo>
                  <a:lnTo>
                    <a:pt x="70" y="63"/>
                  </a:lnTo>
                  <a:lnTo>
                    <a:pt x="71" y="63"/>
                  </a:lnTo>
                  <a:lnTo>
                    <a:pt x="72" y="63"/>
                  </a:lnTo>
                  <a:lnTo>
                    <a:pt x="73" y="63"/>
                  </a:lnTo>
                  <a:lnTo>
                    <a:pt x="73" y="63"/>
                  </a:lnTo>
                  <a:lnTo>
                    <a:pt x="74" y="63"/>
                  </a:lnTo>
                  <a:lnTo>
                    <a:pt x="75" y="64"/>
                  </a:lnTo>
                  <a:lnTo>
                    <a:pt x="76" y="65"/>
                  </a:lnTo>
                  <a:lnTo>
                    <a:pt x="77" y="66"/>
                  </a:lnTo>
                  <a:lnTo>
                    <a:pt x="78" y="67"/>
                  </a:lnTo>
                  <a:lnTo>
                    <a:pt x="79" y="68"/>
                  </a:lnTo>
                  <a:lnTo>
                    <a:pt x="81" y="69"/>
                  </a:lnTo>
                  <a:lnTo>
                    <a:pt x="82" y="70"/>
                  </a:lnTo>
                  <a:lnTo>
                    <a:pt x="83" y="71"/>
                  </a:lnTo>
                  <a:lnTo>
                    <a:pt x="85" y="72"/>
                  </a:lnTo>
                  <a:lnTo>
                    <a:pt x="86" y="73"/>
                  </a:lnTo>
                  <a:lnTo>
                    <a:pt x="87" y="73"/>
                  </a:lnTo>
                  <a:lnTo>
                    <a:pt x="87" y="73"/>
                  </a:lnTo>
                  <a:lnTo>
                    <a:pt x="88" y="72"/>
                  </a:lnTo>
                  <a:lnTo>
                    <a:pt x="89" y="72"/>
                  </a:lnTo>
                  <a:lnTo>
                    <a:pt x="89" y="71"/>
                  </a:lnTo>
                  <a:lnTo>
                    <a:pt x="89" y="69"/>
                  </a:lnTo>
                  <a:lnTo>
                    <a:pt x="89" y="68"/>
                  </a:lnTo>
                  <a:lnTo>
                    <a:pt x="89" y="67"/>
                  </a:lnTo>
                  <a:lnTo>
                    <a:pt x="88" y="66"/>
                  </a:lnTo>
                  <a:lnTo>
                    <a:pt x="88" y="65"/>
                  </a:lnTo>
                  <a:lnTo>
                    <a:pt x="88" y="64"/>
                  </a:lnTo>
                  <a:lnTo>
                    <a:pt x="88" y="63"/>
                  </a:lnTo>
                  <a:lnTo>
                    <a:pt x="87" y="61"/>
                  </a:lnTo>
                  <a:lnTo>
                    <a:pt x="87" y="60"/>
                  </a:lnTo>
                  <a:lnTo>
                    <a:pt x="87" y="59"/>
                  </a:lnTo>
                  <a:lnTo>
                    <a:pt x="87" y="59"/>
                  </a:lnTo>
                  <a:lnTo>
                    <a:pt x="87" y="57"/>
                  </a:lnTo>
                  <a:lnTo>
                    <a:pt x="88" y="57"/>
                  </a:lnTo>
                  <a:lnTo>
                    <a:pt x="88" y="56"/>
                  </a:lnTo>
                  <a:lnTo>
                    <a:pt x="89" y="56"/>
                  </a:lnTo>
                  <a:lnTo>
                    <a:pt x="90" y="57"/>
                  </a:lnTo>
                  <a:lnTo>
                    <a:pt x="91" y="57"/>
                  </a:lnTo>
                  <a:lnTo>
                    <a:pt x="93" y="57"/>
                  </a:lnTo>
                  <a:lnTo>
                    <a:pt x="94" y="58"/>
                  </a:lnTo>
                  <a:lnTo>
                    <a:pt x="96" y="59"/>
                  </a:lnTo>
                  <a:lnTo>
                    <a:pt x="97" y="60"/>
                  </a:lnTo>
                  <a:lnTo>
                    <a:pt x="99" y="60"/>
                  </a:lnTo>
                  <a:lnTo>
                    <a:pt x="101" y="61"/>
                  </a:lnTo>
                  <a:lnTo>
                    <a:pt x="103" y="62"/>
                  </a:lnTo>
                  <a:lnTo>
                    <a:pt x="104" y="63"/>
                  </a:lnTo>
                  <a:lnTo>
                    <a:pt x="106" y="63"/>
                  </a:lnTo>
                  <a:lnTo>
                    <a:pt x="107" y="64"/>
                  </a:lnTo>
                  <a:lnTo>
                    <a:pt x="108" y="64"/>
                  </a:lnTo>
                  <a:lnTo>
                    <a:pt x="109" y="64"/>
                  </a:lnTo>
                  <a:lnTo>
                    <a:pt x="111" y="64"/>
                  </a:lnTo>
                  <a:lnTo>
                    <a:pt x="112" y="63"/>
                  </a:lnTo>
                  <a:lnTo>
                    <a:pt x="112" y="62"/>
                  </a:lnTo>
                  <a:lnTo>
                    <a:pt x="113" y="62"/>
                  </a:lnTo>
                  <a:lnTo>
                    <a:pt x="113" y="60"/>
                  </a:lnTo>
                  <a:lnTo>
                    <a:pt x="112" y="58"/>
                  </a:lnTo>
                  <a:lnTo>
                    <a:pt x="111" y="57"/>
                  </a:lnTo>
                  <a:lnTo>
                    <a:pt x="111" y="57"/>
                  </a:lnTo>
                  <a:lnTo>
                    <a:pt x="110" y="56"/>
                  </a:lnTo>
                  <a:lnTo>
                    <a:pt x="109" y="55"/>
                  </a:lnTo>
                  <a:lnTo>
                    <a:pt x="108" y="54"/>
                  </a:lnTo>
                  <a:lnTo>
                    <a:pt x="107" y="53"/>
                  </a:lnTo>
                  <a:lnTo>
                    <a:pt x="106" y="52"/>
                  </a:lnTo>
                  <a:lnTo>
                    <a:pt x="106" y="50"/>
                  </a:lnTo>
                  <a:lnTo>
                    <a:pt x="105" y="49"/>
                  </a:lnTo>
                  <a:lnTo>
                    <a:pt x="104" y="48"/>
                  </a:lnTo>
                  <a:lnTo>
                    <a:pt x="103" y="47"/>
                  </a:lnTo>
                  <a:lnTo>
                    <a:pt x="103" y="45"/>
                  </a:lnTo>
                  <a:lnTo>
                    <a:pt x="103" y="44"/>
                  </a:lnTo>
                  <a:lnTo>
                    <a:pt x="103" y="44"/>
                  </a:lnTo>
                  <a:lnTo>
                    <a:pt x="104" y="43"/>
                  </a:lnTo>
                  <a:lnTo>
                    <a:pt x="105" y="42"/>
                  </a:lnTo>
                  <a:lnTo>
                    <a:pt x="106" y="42"/>
                  </a:lnTo>
                  <a:lnTo>
                    <a:pt x="107" y="41"/>
                  </a:lnTo>
                  <a:lnTo>
                    <a:pt x="108" y="41"/>
                  </a:lnTo>
                  <a:lnTo>
                    <a:pt x="110" y="41"/>
                  </a:lnTo>
                  <a:lnTo>
                    <a:pt x="111" y="40"/>
                  </a:lnTo>
                  <a:lnTo>
                    <a:pt x="113" y="40"/>
                  </a:lnTo>
                  <a:lnTo>
                    <a:pt x="115" y="40"/>
                  </a:lnTo>
                  <a:lnTo>
                    <a:pt x="116" y="40"/>
                  </a:lnTo>
                  <a:lnTo>
                    <a:pt x="117" y="40"/>
                  </a:lnTo>
                  <a:lnTo>
                    <a:pt x="119" y="39"/>
                  </a:lnTo>
                  <a:lnTo>
                    <a:pt x="120" y="39"/>
                  </a:lnTo>
                  <a:lnTo>
                    <a:pt x="122" y="39"/>
                  </a:lnTo>
                  <a:lnTo>
                    <a:pt x="123" y="39"/>
                  </a:lnTo>
                  <a:lnTo>
                    <a:pt x="124" y="38"/>
                  </a:lnTo>
                  <a:lnTo>
                    <a:pt x="124" y="38"/>
                  </a:lnTo>
                  <a:lnTo>
                    <a:pt x="125" y="37"/>
                  </a:lnTo>
                  <a:lnTo>
                    <a:pt x="125" y="35"/>
                  </a:lnTo>
                  <a:lnTo>
                    <a:pt x="125" y="34"/>
                  </a:lnTo>
                  <a:lnTo>
                    <a:pt x="126" y="33"/>
                  </a:lnTo>
                  <a:lnTo>
                    <a:pt x="126" y="32"/>
                  </a:lnTo>
                  <a:lnTo>
                    <a:pt x="125" y="31"/>
                  </a:lnTo>
                  <a:lnTo>
                    <a:pt x="125" y="30"/>
                  </a:lnTo>
                  <a:lnTo>
                    <a:pt x="124" y="29"/>
                  </a:lnTo>
                  <a:lnTo>
                    <a:pt x="123" y="29"/>
                  </a:lnTo>
                  <a:lnTo>
                    <a:pt x="121" y="28"/>
                  </a:lnTo>
                  <a:lnTo>
                    <a:pt x="120" y="28"/>
                  </a:lnTo>
                  <a:lnTo>
                    <a:pt x="119" y="28"/>
                  </a:lnTo>
                  <a:lnTo>
                    <a:pt x="117" y="28"/>
                  </a:lnTo>
                  <a:lnTo>
                    <a:pt x="116" y="28"/>
                  </a:lnTo>
                  <a:lnTo>
                    <a:pt x="115" y="28"/>
                  </a:lnTo>
                  <a:lnTo>
                    <a:pt x="113" y="28"/>
                  </a:lnTo>
                  <a:lnTo>
                    <a:pt x="111" y="28"/>
                  </a:lnTo>
                  <a:lnTo>
                    <a:pt x="110" y="28"/>
                  </a:lnTo>
                  <a:lnTo>
                    <a:pt x="108" y="28"/>
                  </a:lnTo>
                  <a:lnTo>
                    <a:pt x="107" y="28"/>
                  </a:lnTo>
                  <a:lnTo>
                    <a:pt x="106" y="28"/>
                  </a:lnTo>
                  <a:lnTo>
                    <a:pt x="105" y="28"/>
                  </a:lnTo>
                  <a:lnTo>
                    <a:pt x="104" y="29"/>
                  </a:lnTo>
                  <a:lnTo>
                    <a:pt x="104" y="29"/>
                  </a:lnTo>
                  <a:lnTo>
                    <a:pt x="104" y="30"/>
                  </a:lnTo>
                  <a:lnTo>
                    <a:pt x="103" y="31"/>
                  </a:lnTo>
                  <a:lnTo>
                    <a:pt x="103" y="32"/>
                  </a:lnTo>
                  <a:lnTo>
                    <a:pt x="102" y="33"/>
                  </a:lnTo>
                  <a:lnTo>
                    <a:pt x="102" y="34"/>
                  </a:lnTo>
                  <a:lnTo>
                    <a:pt x="101" y="35"/>
                  </a:lnTo>
                  <a:lnTo>
                    <a:pt x="100" y="36"/>
                  </a:lnTo>
                  <a:lnTo>
                    <a:pt x="100" y="37"/>
                  </a:lnTo>
                  <a:lnTo>
                    <a:pt x="99" y="38"/>
                  </a:lnTo>
                  <a:lnTo>
                    <a:pt x="97" y="40"/>
                  </a:lnTo>
                  <a:lnTo>
                    <a:pt x="96" y="42"/>
                  </a:lnTo>
                  <a:lnTo>
                    <a:pt x="95" y="42"/>
                  </a:lnTo>
                  <a:lnTo>
                    <a:pt x="94" y="42"/>
                  </a:lnTo>
                  <a:lnTo>
                    <a:pt x="92" y="43"/>
                  </a:lnTo>
                  <a:lnTo>
                    <a:pt x="91" y="44"/>
                  </a:lnTo>
                  <a:lnTo>
                    <a:pt x="89" y="44"/>
                  </a:lnTo>
                  <a:lnTo>
                    <a:pt x="88" y="45"/>
                  </a:lnTo>
                  <a:lnTo>
                    <a:pt x="87" y="45"/>
                  </a:lnTo>
                  <a:lnTo>
                    <a:pt x="86" y="46"/>
                  </a:lnTo>
                  <a:lnTo>
                    <a:pt x="85" y="47"/>
                  </a:lnTo>
                  <a:lnTo>
                    <a:pt x="84" y="47"/>
                  </a:lnTo>
                  <a:lnTo>
                    <a:pt x="83" y="47"/>
                  </a:lnTo>
                  <a:lnTo>
                    <a:pt x="82" y="47"/>
                  </a:lnTo>
                  <a:lnTo>
                    <a:pt x="81" y="47"/>
                  </a:lnTo>
                  <a:lnTo>
                    <a:pt x="82" y="46"/>
                  </a:lnTo>
                  <a:lnTo>
                    <a:pt x="82" y="45"/>
                  </a:lnTo>
                  <a:lnTo>
                    <a:pt x="83" y="44"/>
                  </a:lnTo>
                  <a:lnTo>
                    <a:pt x="84" y="44"/>
                  </a:lnTo>
                  <a:lnTo>
                    <a:pt x="85" y="43"/>
                  </a:lnTo>
                  <a:lnTo>
                    <a:pt x="86" y="42"/>
                  </a:lnTo>
                  <a:lnTo>
                    <a:pt x="87" y="41"/>
                  </a:lnTo>
                  <a:lnTo>
                    <a:pt x="89" y="40"/>
                  </a:lnTo>
                  <a:lnTo>
                    <a:pt x="90" y="39"/>
                  </a:lnTo>
                  <a:lnTo>
                    <a:pt x="92" y="38"/>
                  </a:lnTo>
                  <a:lnTo>
                    <a:pt x="93" y="37"/>
                  </a:lnTo>
                  <a:lnTo>
                    <a:pt x="94" y="36"/>
                  </a:lnTo>
                  <a:lnTo>
                    <a:pt x="95" y="35"/>
                  </a:lnTo>
                  <a:lnTo>
                    <a:pt x="96" y="33"/>
                  </a:lnTo>
                  <a:lnTo>
                    <a:pt x="97" y="32"/>
                  </a:lnTo>
                  <a:lnTo>
                    <a:pt x="97" y="31"/>
                  </a:lnTo>
                  <a:lnTo>
                    <a:pt x="97" y="30"/>
                  </a:lnTo>
                  <a:lnTo>
                    <a:pt x="97" y="29"/>
                  </a:lnTo>
                  <a:lnTo>
                    <a:pt x="97" y="28"/>
                  </a:lnTo>
                  <a:lnTo>
                    <a:pt x="96" y="27"/>
                  </a:lnTo>
                  <a:lnTo>
                    <a:pt x="96" y="26"/>
                  </a:lnTo>
                  <a:lnTo>
                    <a:pt x="95" y="25"/>
                  </a:lnTo>
                  <a:lnTo>
                    <a:pt x="93" y="25"/>
                  </a:lnTo>
                  <a:lnTo>
                    <a:pt x="91" y="24"/>
                  </a:lnTo>
                  <a:lnTo>
                    <a:pt x="90" y="25"/>
                  </a:lnTo>
                  <a:lnTo>
                    <a:pt x="88" y="25"/>
                  </a:lnTo>
                  <a:lnTo>
                    <a:pt x="87" y="26"/>
                  </a:lnTo>
                  <a:lnTo>
                    <a:pt x="85" y="26"/>
                  </a:lnTo>
                  <a:lnTo>
                    <a:pt x="83" y="28"/>
                  </a:lnTo>
                  <a:lnTo>
                    <a:pt x="81" y="29"/>
                  </a:lnTo>
                  <a:lnTo>
                    <a:pt x="80" y="31"/>
                  </a:lnTo>
                  <a:lnTo>
                    <a:pt x="78" y="32"/>
                  </a:lnTo>
                  <a:lnTo>
                    <a:pt x="77" y="33"/>
                  </a:lnTo>
                  <a:lnTo>
                    <a:pt x="76" y="33"/>
                  </a:lnTo>
                  <a:lnTo>
                    <a:pt x="76" y="32"/>
                  </a:lnTo>
                  <a:lnTo>
                    <a:pt x="76" y="31"/>
                  </a:lnTo>
                  <a:lnTo>
                    <a:pt x="77" y="29"/>
                  </a:lnTo>
                  <a:lnTo>
                    <a:pt x="78" y="28"/>
                  </a:lnTo>
                  <a:lnTo>
                    <a:pt x="79" y="27"/>
                  </a:lnTo>
                  <a:lnTo>
                    <a:pt x="80" y="26"/>
                  </a:lnTo>
                  <a:lnTo>
                    <a:pt x="81" y="25"/>
                  </a:lnTo>
                  <a:lnTo>
                    <a:pt x="82" y="24"/>
                  </a:lnTo>
                  <a:lnTo>
                    <a:pt x="84" y="23"/>
                  </a:lnTo>
                  <a:lnTo>
                    <a:pt x="85" y="22"/>
                  </a:lnTo>
                  <a:lnTo>
                    <a:pt x="86" y="21"/>
                  </a:lnTo>
                  <a:lnTo>
                    <a:pt x="87" y="20"/>
                  </a:lnTo>
                  <a:lnTo>
                    <a:pt x="88" y="20"/>
                  </a:lnTo>
                  <a:lnTo>
                    <a:pt x="90" y="19"/>
                  </a:lnTo>
                  <a:lnTo>
                    <a:pt x="91" y="19"/>
                  </a:lnTo>
                  <a:lnTo>
                    <a:pt x="93" y="19"/>
                  </a:lnTo>
                  <a:lnTo>
                    <a:pt x="95" y="19"/>
                  </a:lnTo>
                  <a:lnTo>
                    <a:pt x="96" y="19"/>
                  </a:lnTo>
                  <a:lnTo>
                    <a:pt x="97" y="19"/>
                  </a:lnTo>
                  <a:lnTo>
                    <a:pt x="98" y="19"/>
                  </a:lnTo>
                  <a:lnTo>
                    <a:pt x="99" y="19"/>
                  </a:lnTo>
                  <a:lnTo>
                    <a:pt x="100" y="19"/>
                  </a:lnTo>
                  <a:lnTo>
                    <a:pt x="100" y="20"/>
                  </a:lnTo>
                  <a:lnTo>
                    <a:pt x="100" y="19"/>
                  </a:lnTo>
                  <a:lnTo>
                    <a:pt x="101" y="19"/>
                  </a:lnTo>
                  <a:lnTo>
                    <a:pt x="102" y="19"/>
                  </a:lnTo>
                  <a:lnTo>
                    <a:pt x="103" y="18"/>
                  </a:lnTo>
                  <a:lnTo>
                    <a:pt x="104" y="17"/>
                  </a:lnTo>
                  <a:lnTo>
                    <a:pt x="106" y="17"/>
                  </a:lnTo>
                  <a:lnTo>
                    <a:pt x="107" y="16"/>
                  </a:lnTo>
                  <a:lnTo>
                    <a:pt x="108" y="15"/>
                  </a:lnTo>
                  <a:lnTo>
                    <a:pt x="110" y="14"/>
                  </a:lnTo>
                  <a:lnTo>
                    <a:pt x="111" y="13"/>
                  </a:lnTo>
                  <a:lnTo>
                    <a:pt x="113" y="12"/>
                  </a:lnTo>
                  <a:lnTo>
                    <a:pt x="114" y="11"/>
                  </a:lnTo>
                  <a:lnTo>
                    <a:pt x="115" y="9"/>
                  </a:lnTo>
                  <a:lnTo>
                    <a:pt x="115" y="8"/>
                  </a:lnTo>
                  <a:lnTo>
                    <a:pt x="115" y="7"/>
                  </a:lnTo>
                  <a:lnTo>
                    <a:pt x="113" y="6"/>
                  </a:lnTo>
                  <a:lnTo>
                    <a:pt x="112" y="6"/>
                  </a:lnTo>
                  <a:lnTo>
                    <a:pt x="110" y="5"/>
                  </a:lnTo>
                  <a:lnTo>
                    <a:pt x="109" y="5"/>
                  </a:lnTo>
                  <a:lnTo>
                    <a:pt x="108" y="5"/>
                  </a:lnTo>
                  <a:lnTo>
                    <a:pt x="107" y="5"/>
                  </a:lnTo>
                  <a:lnTo>
                    <a:pt x="106" y="5"/>
                  </a:lnTo>
                  <a:lnTo>
                    <a:pt x="106" y="5"/>
                  </a:lnTo>
                  <a:lnTo>
                    <a:pt x="104" y="5"/>
                  </a:lnTo>
                  <a:lnTo>
                    <a:pt x="103" y="5"/>
                  </a:lnTo>
                  <a:lnTo>
                    <a:pt x="102" y="5"/>
                  </a:lnTo>
                  <a:lnTo>
                    <a:pt x="101" y="5"/>
                  </a:lnTo>
                  <a:lnTo>
                    <a:pt x="100" y="5"/>
                  </a:lnTo>
                  <a:lnTo>
                    <a:pt x="99" y="5"/>
                  </a:lnTo>
                  <a:lnTo>
                    <a:pt x="98" y="5"/>
                  </a:lnTo>
                  <a:lnTo>
                    <a:pt x="96" y="5"/>
                  </a:lnTo>
                  <a:lnTo>
                    <a:pt x="96" y="5"/>
                  </a:lnTo>
                  <a:lnTo>
                    <a:pt x="95" y="5"/>
                  </a:lnTo>
                  <a:lnTo>
                    <a:pt x="94" y="5"/>
                  </a:lnTo>
                  <a:lnTo>
                    <a:pt x="92" y="5"/>
                  </a:lnTo>
                  <a:lnTo>
                    <a:pt x="90" y="6"/>
                  </a:lnTo>
                  <a:lnTo>
                    <a:pt x="89" y="6"/>
                  </a:lnTo>
                  <a:lnTo>
                    <a:pt x="88" y="7"/>
                  </a:lnTo>
                  <a:lnTo>
                    <a:pt x="87" y="8"/>
                  </a:lnTo>
                  <a:lnTo>
                    <a:pt x="86" y="9"/>
                  </a:lnTo>
                  <a:lnTo>
                    <a:pt x="84" y="10"/>
                  </a:lnTo>
                  <a:lnTo>
                    <a:pt x="83" y="11"/>
                  </a:lnTo>
                  <a:lnTo>
                    <a:pt x="82" y="13"/>
                  </a:lnTo>
                  <a:lnTo>
                    <a:pt x="81" y="15"/>
                  </a:lnTo>
                  <a:lnTo>
                    <a:pt x="80" y="17"/>
                  </a:lnTo>
                  <a:lnTo>
                    <a:pt x="79" y="19"/>
                  </a:lnTo>
                  <a:lnTo>
                    <a:pt x="78" y="21"/>
                  </a:lnTo>
                  <a:lnTo>
                    <a:pt x="77" y="23"/>
                  </a:lnTo>
                  <a:lnTo>
                    <a:pt x="77" y="25"/>
                  </a:lnTo>
                  <a:lnTo>
                    <a:pt x="76" y="26"/>
                  </a:lnTo>
                  <a:lnTo>
                    <a:pt x="75" y="28"/>
                  </a:lnTo>
                  <a:lnTo>
                    <a:pt x="74" y="29"/>
                  </a:lnTo>
                  <a:lnTo>
                    <a:pt x="72" y="30"/>
                  </a:lnTo>
                  <a:lnTo>
                    <a:pt x="71" y="30"/>
                  </a:lnTo>
                  <a:lnTo>
                    <a:pt x="70" y="31"/>
                  </a:lnTo>
                  <a:lnTo>
                    <a:pt x="68" y="32"/>
                  </a:lnTo>
                  <a:lnTo>
                    <a:pt x="68" y="32"/>
                  </a:lnTo>
                  <a:lnTo>
                    <a:pt x="67" y="32"/>
                  </a:lnTo>
                  <a:lnTo>
                    <a:pt x="65" y="32"/>
                  </a:lnTo>
                  <a:lnTo>
                    <a:pt x="64" y="32"/>
                  </a:lnTo>
                  <a:lnTo>
                    <a:pt x="62" y="32"/>
                  </a:lnTo>
                  <a:lnTo>
                    <a:pt x="60" y="32"/>
                  </a:lnTo>
                  <a:lnTo>
                    <a:pt x="58" y="32"/>
                  </a:lnTo>
                  <a:lnTo>
                    <a:pt x="57" y="32"/>
                  </a:lnTo>
                  <a:lnTo>
                    <a:pt x="56" y="32"/>
                  </a:lnTo>
                  <a:lnTo>
                    <a:pt x="55" y="31"/>
                  </a:lnTo>
                  <a:lnTo>
                    <a:pt x="53" y="31"/>
                  </a:lnTo>
                  <a:lnTo>
                    <a:pt x="52" y="31"/>
                  </a:lnTo>
                  <a:lnTo>
                    <a:pt x="51" y="31"/>
                  </a:lnTo>
                  <a:lnTo>
                    <a:pt x="50" y="31"/>
                  </a:lnTo>
                  <a:lnTo>
                    <a:pt x="49" y="30"/>
                  </a:lnTo>
                  <a:lnTo>
                    <a:pt x="48" y="30"/>
                  </a:lnTo>
                  <a:lnTo>
                    <a:pt x="47" y="30"/>
                  </a:lnTo>
                  <a:lnTo>
                    <a:pt x="46" y="30"/>
                  </a:lnTo>
                  <a:lnTo>
                    <a:pt x="45" y="30"/>
                  </a:lnTo>
                  <a:lnTo>
                    <a:pt x="44" y="30"/>
                  </a:lnTo>
                  <a:lnTo>
                    <a:pt x="43" y="29"/>
                  </a:lnTo>
                  <a:lnTo>
                    <a:pt x="41" y="29"/>
                  </a:lnTo>
                  <a:lnTo>
                    <a:pt x="40" y="29"/>
                  </a:lnTo>
                  <a:lnTo>
                    <a:pt x="39" y="29"/>
                  </a:lnTo>
                  <a:lnTo>
                    <a:pt x="38" y="28"/>
                  </a:lnTo>
                  <a:lnTo>
                    <a:pt x="37" y="28"/>
                  </a:lnTo>
                  <a:lnTo>
                    <a:pt x="36" y="28"/>
                  </a:lnTo>
                  <a:lnTo>
                    <a:pt x="35" y="28"/>
                  </a:lnTo>
                  <a:lnTo>
                    <a:pt x="34" y="27"/>
                  </a:lnTo>
                  <a:lnTo>
                    <a:pt x="33" y="27"/>
                  </a:lnTo>
                  <a:lnTo>
                    <a:pt x="32" y="27"/>
                  </a:lnTo>
                  <a:lnTo>
                    <a:pt x="31" y="27"/>
                  </a:lnTo>
                  <a:lnTo>
                    <a:pt x="29" y="26"/>
                  </a:lnTo>
                  <a:lnTo>
                    <a:pt x="27" y="26"/>
                  </a:lnTo>
                  <a:lnTo>
                    <a:pt x="25" y="26"/>
                  </a:lnTo>
                  <a:lnTo>
                    <a:pt x="24" y="26"/>
                  </a:lnTo>
                  <a:lnTo>
                    <a:pt x="22" y="25"/>
                  </a:lnTo>
                  <a:lnTo>
                    <a:pt x="21" y="25"/>
                  </a:lnTo>
                  <a:lnTo>
                    <a:pt x="20" y="24"/>
                  </a:lnTo>
                  <a:lnTo>
                    <a:pt x="19" y="24"/>
                  </a:lnTo>
                  <a:lnTo>
                    <a:pt x="17" y="24"/>
                  </a:lnTo>
                  <a:lnTo>
                    <a:pt x="17" y="24"/>
                  </a:lnTo>
                  <a:lnTo>
                    <a:pt x="19" y="18"/>
                  </a:lnTo>
                  <a:lnTo>
                    <a:pt x="19"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97"/>
            <p:cNvSpPr>
              <a:spLocks/>
            </p:cNvSpPr>
            <p:nvPr/>
          </p:nvSpPr>
          <p:spPr bwMode="auto">
            <a:xfrm>
              <a:off x="5030" y="2997"/>
              <a:ext cx="197" cy="77"/>
            </a:xfrm>
            <a:custGeom>
              <a:avLst/>
              <a:gdLst>
                <a:gd name="T0" fmla="*/ 8 w 197"/>
                <a:gd name="T1" fmla="*/ 70 h 77"/>
                <a:gd name="T2" fmla="*/ 4 w 197"/>
                <a:gd name="T3" fmla="*/ 59 h 77"/>
                <a:gd name="T4" fmla="*/ 2 w 197"/>
                <a:gd name="T5" fmla="*/ 49 h 77"/>
                <a:gd name="T6" fmla="*/ 0 w 197"/>
                <a:gd name="T7" fmla="*/ 39 h 77"/>
                <a:gd name="T8" fmla="*/ 0 w 197"/>
                <a:gd name="T9" fmla="*/ 28 h 77"/>
                <a:gd name="T10" fmla="*/ 2 w 197"/>
                <a:gd name="T11" fmla="*/ 17 h 77"/>
                <a:gd name="T12" fmla="*/ 8 w 197"/>
                <a:gd name="T13" fmla="*/ 12 h 77"/>
                <a:gd name="T14" fmla="*/ 21 w 197"/>
                <a:gd name="T15" fmla="*/ 8 h 77"/>
                <a:gd name="T16" fmla="*/ 30 w 197"/>
                <a:gd name="T17" fmla="*/ 5 h 77"/>
                <a:gd name="T18" fmla="*/ 39 w 197"/>
                <a:gd name="T19" fmla="*/ 3 h 77"/>
                <a:gd name="T20" fmla="*/ 49 w 197"/>
                <a:gd name="T21" fmla="*/ 1 h 77"/>
                <a:gd name="T22" fmla="*/ 58 w 197"/>
                <a:gd name="T23" fmla="*/ 0 h 77"/>
                <a:gd name="T24" fmla="*/ 70 w 197"/>
                <a:gd name="T25" fmla="*/ 1 h 77"/>
                <a:gd name="T26" fmla="*/ 79 w 197"/>
                <a:gd name="T27" fmla="*/ 4 h 77"/>
                <a:gd name="T28" fmla="*/ 86 w 197"/>
                <a:gd name="T29" fmla="*/ 10 h 77"/>
                <a:gd name="T30" fmla="*/ 101 w 197"/>
                <a:gd name="T31" fmla="*/ 16 h 77"/>
                <a:gd name="T32" fmla="*/ 100 w 197"/>
                <a:gd name="T33" fmla="*/ 24 h 77"/>
                <a:gd name="T34" fmla="*/ 100 w 197"/>
                <a:gd name="T35" fmla="*/ 33 h 77"/>
                <a:gd name="T36" fmla="*/ 101 w 197"/>
                <a:gd name="T37" fmla="*/ 44 h 77"/>
                <a:gd name="T38" fmla="*/ 104 w 197"/>
                <a:gd name="T39" fmla="*/ 54 h 77"/>
                <a:gd name="T40" fmla="*/ 111 w 197"/>
                <a:gd name="T41" fmla="*/ 63 h 77"/>
                <a:gd name="T42" fmla="*/ 122 w 197"/>
                <a:gd name="T43" fmla="*/ 69 h 77"/>
                <a:gd name="T44" fmla="*/ 138 w 197"/>
                <a:gd name="T45" fmla="*/ 71 h 77"/>
                <a:gd name="T46" fmla="*/ 154 w 197"/>
                <a:gd name="T47" fmla="*/ 69 h 77"/>
                <a:gd name="T48" fmla="*/ 167 w 197"/>
                <a:gd name="T49" fmla="*/ 64 h 77"/>
                <a:gd name="T50" fmla="*/ 176 w 197"/>
                <a:gd name="T51" fmla="*/ 56 h 77"/>
                <a:gd name="T52" fmla="*/ 182 w 197"/>
                <a:gd name="T53" fmla="*/ 48 h 77"/>
                <a:gd name="T54" fmla="*/ 186 w 197"/>
                <a:gd name="T55" fmla="*/ 39 h 77"/>
                <a:gd name="T56" fmla="*/ 189 w 197"/>
                <a:gd name="T57" fmla="*/ 29 h 77"/>
                <a:gd name="T58" fmla="*/ 196 w 197"/>
                <a:gd name="T59" fmla="*/ 27 h 77"/>
                <a:gd name="T60" fmla="*/ 194 w 197"/>
                <a:gd name="T61" fmla="*/ 36 h 77"/>
                <a:gd name="T62" fmla="*/ 189 w 197"/>
                <a:gd name="T63" fmla="*/ 46 h 77"/>
                <a:gd name="T64" fmla="*/ 183 w 197"/>
                <a:gd name="T65" fmla="*/ 57 h 77"/>
                <a:gd name="T66" fmla="*/ 175 w 197"/>
                <a:gd name="T67" fmla="*/ 66 h 77"/>
                <a:gd name="T68" fmla="*/ 163 w 197"/>
                <a:gd name="T69" fmla="*/ 74 h 77"/>
                <a:gd name="T70" fmla="*/ 148 w 197"/>
                <a:gd name="T71" fmla="*/ 77 h 77"/>
                <a:gd name="T72" fmla="*/ 130 w 197"/>
                <a:gd name="T73" fmla="*/ 76 h 77"/>
                <a:gd name="T74" fmla="*/ 115 w 197"/>
                <a:gd name="T75" fmla="*/ 70 h 77"/>
                <a:gd name="T76" fmla="*/ 105 w 197"/>
                <a:gd name="T77" fmla="*/ 61 h 77"/>
                <a:gd name="T78" fmla="*/ 99 w 197"/>
                <a:gd name="T79" fmla="*/ 50 h 77"/>
                <a:gd name="T80" fmla="*/ 96 w 197"/>
                <a:gd name="T81" fmla="*/ 40 h 77"/>
                <a:gd name="T82" fmla="*/ 95 w 197"/>
                <a:gd name="T83" fmla="*/ 29 h 77"/>
                <a:gd name="T84" fmla="*/ 96 w 197"/>
                <a:gd name="T85" fmla="*/ 19 h 77"/>
                <a:gd name="T86" fmla="*/ 87 w 197"/>
                <a:gd name="T87" fmla="*/ 13 h 77"/>
                <a:gd name="T88" fmla="*/ 76 w 197"/>
                <a:gd name="T89" fmla="*/ 11 h 77"/>
                <a:gd name="T90" fmla="*/ 67 w 197"/>
                <a:gd name="T91" fmla="*/ 9 h 77"/>
                <a:gd name="T92" fmla="*/ 59 w 197"/>
                <a:gd name="T93" fmla="*/ 7 h 77"/>
                <a:gd name="T94" fmla="*/ 46 w 197"/>
                <a:gd name="T95" fmla="*/ 8 h 77"/>
                <a:gd name="T96" fmla="*/ 37 w 197"/>
                <a:gd name="T97" fmla="*/ 9 h 77"/>
                <a:gd name="T98" fmla="*/ 29 w 197"/>
                <a:gd name="T99" fmla="*/ 11 h 77"/>
                <a:gd name="T100" fmla="*/ 19 w 197"/>
                <a:gd name="T101" fmla="*/ 13 h 77"/>
                <a:gd name="T102" fmla="*/ 8 w 197"/>
                <a:gd name="T103" fmla="*/ 16 h 77"/>
                <a:gd name="T104" fmla="*/ 6 w 197"/>
                <a:gd name="T105" fmla="*/ 23 h 77"/>
                <a:gd name="T106" fmla="*/ 5 w 197"/>
                <a:gd name="T107" fmla="*/ 35 h 77"/>
                <a:gd name="T108" fmla="*/ 6 w 197"/>
                <a:gd name="T109" fmla="*/ 44 h 77"/>
                <a:gd name="T110" fmla="*/ 8 w 197"/>
                <a:gd name="T111" fmla="*/ 54 h 77"/>
                <a:gd name="T112" fmla="*/ 13 w 197"/>
                <a:gd name="T113" fmla="*/ 6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7" h="77">
                  <a:moveTo>
                    <a:pt x="11" y="77"/>
                  </a:moveTo>
                  <a:lnTo>
                    <a:pt x="11" y="77"/>
                  </a:lnTo>
                  <a:lnTo>
                    <a:pt x="10" y="76"/>
                  </a:lnTo>
                  <a:lnTo>
                    <a:pt x="10" y="75"/>
                  </a:lnTo>
                  <a:lnTo>
                    <a:pt x="9" y="74"/>
                  </a:lnTo>
                  <a:lnTo>
                    <a:pt x="9" y="73"/>
                  </a:lnTo>
                  <a:lnTo>
                    <a:pt x="8" y="72"/>
                  </a:lnTo>
                  <a:lnTo>
                    <a:pt x="8" y="70"/>
                  </a:lnTo>
                  <a:lnTo>
                    <a:pt x="7" y="68"/>
                  </a:lnTo>
                  <a:lnTo>
                    <a:pt x="6" y="66"/>
                  </a:lnTo>
                  <a:lnTo>
                    <a:pt x="6" y="64"/>
                  </a:lnTo>
                  <a:lnTo>
                    <a:pt x="5" y="63"/>
                  </a:lnTo>
                  <a:lnTo>
                    <a:pt x="5" y="62"/>
                  </a:lnTo>
                  <a:lnTo>
                    <a:pt x="5" y="62"/>
                  </a:lnTo>
                  <a:lnTo>
                    <a:pt x="4" y="61"/>
                  </a:lnTo>
                  <a:lnTo>
                    <a:pt x="4" y="59"/>
                  </a:lnTo>
                  <a:lnTo>
                    <a:pt x="4" y="58"/>
                  </a:lnTo>
                  <a:lnTo>
                    <a:pt x="3" y="57"/>
                  </a:lnTo>
                  <a:lnTo>
                    <a:pt x="3" y="56"/>
                  </a:lnTo>
                  <a:lnTo>
                    <a:pt x="3" y="55"/>
                  </a:lnTo>
                  <a:lnTo>
                    <a:pt x="3" y="53"/>
                  </a:lnTo>
                  <a:lnTo>
                    <a:pt x="2" y="52"/>
                  </a:lnTo>
                  <a:lnTo>
                    <a:pt x="2" y="51"/>
                  </a:lnTo>
                  <a:lnTo>
                    <a:pt x="2" y="49"/>
                  </a:lnTo>
                  <a:lnTo>
                    <a:pt x="1" y="48"/>
                  </a:lnTo>
                  <a:lnTo>
                    <a:pt x="1" y="47"/>
                  </a:lnTo>
                  <a:lnTo>
                    <a:pt x="1" y="46"/>
                  </a:lnTo>
                  <a:lnTo>
                    <a:pt x="1" y="45"/>
                  </a:lnTo>
                  <a:lnTo>
                    <a:pt x="0" y="43"/>
                  </a:lnTo>
                  <a:lnTo>
                    <a:pt x="0" y="42"/>
                  </a:lnTo>
                  <a:lnTo>
                    <a:pt x="0" y="41"/>
                  </a:lnTo>
                  <a:lnTo>
                    <a:pt x="0" y="39"/>
                  </a:lnTo>
                  <a:lnTo>
                    <a:pt x="0" y="38"/>
                  </a:lnTo>
                  <a:lnTo>
                    <a:pt x="0" y="36"/>
                  </a:lnTo>
                  <a:lnTo>
                    <a:pt x="0" y="35"/>
                  </a:lnTo>
                  <a:lnTo>
                    <a:pt x="0" y="34"/>
                  </a:lnTo>
                  <a:lnTo>
                    <a:pt x="0" y="32"/>
                  </a:lnTo>
                  <a:lnTo>
                    <a:pt x="0" y="31"/>
                  </a:lnTo>
                  <a:lnTo>
                    <a:pt x="0" y="30"/>
                  </a:lnTo>
                  <a:lnTo>
                    <a:pt x="0" y="28"/>
                  </a:lnTo>
                  <a:lnTo>
                    <a:pt x="0" y="27"/>
                  </a:lnTo>
                  <a:lnTo>
                    <a:pt x="0" y="25"/>
                  </a:lnTo>
                  <a:lnTo>
                    <a:pt x="1" y="24"/>
                  </a:lnTo>
                  <a:lnTo>
                    <a:pt x="1" y="23"/>
                  </a:lnTo>
                  <a:lnTo>
                    <a:pt x="1" y="21"/>
                  </a:lnTo>
                  <a:lnTo>
                    <a:pt x="1" y="20"/>
                  </a:lnTo>
                  <a:lnTo>
                    <a:pt x="2" y="18"/>
                  </a:lnTo>
                  <a:lnTo>
                    <a:pt x="2" y="17"/>
                  </a:lnTo>
                  <a:lnTo>
                    <a:pt x="3" y="16"/>
                  </a:lnTo>
                  <a:lnTo>
                    <a:pt x="3" y="15"/>
                  </a:lnTo>
                  <a:lnTo>
                    <a:pt x="4" y="14"/>
                  </a:lnTo>
                  <a:lnTo>
                    <a:pt x="4" y="13"/>
                  </a:lnTo>
                  <a:lnTo>
                    <a:pt x="6" y="13"/>
                  </a:lnTo>
                  <a:lnTo>
                    <a:pt x="6" y="12"/>
                  </a:lnTo>
                  <a:lnTo>
                    <a:pt x="7" y="12"/>
                  </a:lnTo>
                  <a:lnTo>
                    <a:pt x="8" y="12"/>
                  </a:lnTo>
                  <a:lnTo>
                    <a:pt x="10" y="11"/>
                  </a:lnTo>
                  <a:lnTo>
                    <a:pt x="11" y="11"/>
                  </a:lnTo>
                  <a:lnTo>
                    <a:pt x="13" y="10"/>
                  </a:lnTo>
                  <a:lnTo>
                    <a:pt x="14" y="10"/>
                  </a:lnTo>
                  <a:lnTo>
                    <a:pt x="16" y="9"/>
                  </a:lnTo>
                  <a:lnTo>
                    <a:pt x="18" y="9"/>
                  </a:lnTo>
                  <a:lnTo>
                    <a:pt x="20" y="8"/>
                  </a:lnTo>
                  <a:lnTo>
                    <a:pt x="21" y="8"/>
                  </a:lnTo>
                  <a:lnTo>
                    <a:pt x="22" y="8"/>
                  </a:lnTo>
                  <a:lnTo>
                    <a:pt x="23" y="7"/>
                  </a:lnTo>
                  <a:lnTo>
                    <a:pt x="25" y="7"/>
                  </a:lnTo>
                  <a:lnTo>
                    <a:pt x="25" y="7"/>
                  </a:lnTo>
                  <a:lnTo>
                    <a:pt x="26" y="6"/>
                  </a:lnTo>
                  <a:lnTo>
                    <a:pt x="28" y="6"/>
                  </a:lnTo>
                  <a:lnTo>
                    <a:pt x="29" y="6"/>
                  </a:lnTo>
                  <a:lnTo>
                    <a:pt x="30" y="5"/>
                  </a:lnTo>
                  <a:lnTo>
                    <a:pt x="31" y="5"/>
                  </a:lnTo>
                  <a:lnTo>
                    <a:pt x="32" y="5"/>
                  </a:lnTo>
                  <a:lnTo>
                    <a:pt x="34" y="5"/>
                  </a:lnTo>
                  <a:lnTo>
                    <a:pt x="35" y="4"/>
                  </a:lnTo>
                  <a:lnTo>
                    <a:pt x="35" y="4"/>
                  </a:lnTo>
                  <a:lnTo>
                    <a:pt x="37" y="4"/>
                  </a:lnTo>
                  <a:lnTo>
                    <a:pt x="38" y="3"/>
                  </a:lnTo>
                  <a:lnTo>
                    <a:pt x="39" y="3"/>
                  </a:lnTo>
                  <a:lnTo>
                    <a:pt x="41" y="3"/>
                  </a:lnTo>
                  <a:lnTo>
                    <a:pt x="42" y="3"/>
                  </a:lnTo>
                  <a:lnTo>
                    <a:pt x="43" y="3"/>
                  </a:lnTo>
                  <a:lnTo>
                    <a:pt x="44" y="2"/>
                  </a:lnTo>
                  <a:lnTo>
                    <a:pt x="45" y="2"/>
                  </a:lnTo>
                  <a:lnTo>
                    <a:pt x="46" y="2"/>
                  </a:lnTo>
                  <a:lnTo>
                    <a:pt x="48" y="2"/>
                  </a:lnTo>
                  <a:lnTo>
                    <a:pt x="49" y="1"/>
                  </a:lnTo>
                  <a:lnTo>
                    <a:pt x="50" y="1"/>
                  </a:lnTo>
                  <a:lnTo>
                    <a:pt x="51" y="1"/>
                  </a:lnTo>
                  <a:lnTo>
                    <a:pt x="53" y="1"/>
                  </a:lnTo>
                  <a:lnTo>
                    <a:pt x="54" y="1"/>
                  </a:lnTo>
                  <a:lnTo>
                    <a:pt x="54" y="1"/>
                  </a:lnTo>
                  <a:lnTo>
                    <a:pt x="55" y="0"/>
                  </a:lnTo>
                  <a:lnTo>
                    <a:pt x="57" y="0"/>
                  </a:lnTo>
                  <a:lnTo>
                    <a:pt x="58" y="0"/>
                  </a:lnTo>
                  <a:lnTo>
                    <a:pt x="59" y="0"/>
                  </a:lnTo>
                  <a:lnTo>
                    <a:pt x="60" y="0"/>
                  </a:lnTo>
                  <a:lnTo>
                    <a:pt x="62" y="0"/>
                  </a:lnTo>
                  <a:lnTo>
                    <a:pt x="63" y="0"/>
                  </a:lnTo>
                  <a:lnTo>
                    <a:pt x="65" y="0"/>
                  </a:lnTo>
                  <a:lnTo>
                    <a:pt x="66" y="0"/>
                  </a:lnTo>
                  <a:lnTo>
                    <a:pt x="68" y="1"/>
                  </a:lnTo>
                  <a:lnTo>
                    <a:pt x="70" y="1"/>
                  </a:lnTo>
                  <a:lnTo>
                    <a:pt x="72" y="1"/>
                  </a:lnTo>
                  <a:lnTo>
                    <a:pt x="73" y="1"/>
                  </a:lnTo>
                  <a:lnTo>
                    <a:pt x="74" y="2"/>
                  </a:lnTo>
                  <a:lnTo>
                    <a:pt x="75" y="2"/>
                  </a:lnTo>
                  <a:lnTo>
                    <a:pt x="76" y="3"/>
                  </a:lnTo>
                  <a:lnTo>
                    <a:pt x="77" y="3"/>
                  </a:lnTo>
                  <a:lnTo>
                    <a:pt x="79" y="3"/>
                  </a:lnTo>
                  <a:lnTo>
                    <a:pt x="79" y="4"/>
                  </a:lnTo>
                  <a:lnTo>
                    <a:pt x="80" y="4"/>
                  </a:lnTo>
                  <a:lnTo>
                    <a:pt x="81" y="5"/>
                  </a:lnTo>
                  <a:lnTo>
                    <a:pt x="82" y="5"/>
                  </a:lnTo>
                  <a:lnTo>
                    <a:pt x="83" y="6"/>
                  </a:lnTo>
                  <a:lnTo>
                    <a:pt x="84" y="7"/>
                  </a:lnTo>
                  <a:lnTo>
                    <a:pt x="85" y="8"/>
                  </a:lnTo>
                  <a:lnTo>
                    <a:pt x="85" y="9"/>
                  </a:lnTo>
                  <a:lnTo>
                    <a:pt x="86" y="10"/>
                  </a:lnTo>
                  <a:lnTo>
                    <a:pt x="87" y="11"/>
                  </a:lnTo>
                  <a:lnTo>
                    <a:pt x="101" y="11"/>
                  </a:lnTo>
                  <a:lnTo>
                    <a:pt x="108" y="8"/>
                  </a:lnTo>
                  <a:lnTo>
                    <a:pt x="114" y="13"/>
                  </a:lnTo>
                  <a:lnTo>
                    <a:pt x="102" y="15"/>
                  </a:lnTo>
                  <a:lnTo>
                    <a:pt x="101" y="15"/>
                  </a:lnTo>
                  <a:lnTo>
                    <a:pt x="101" y="15"/>
                  </a:lnTo>
                  <a:lnTo>
                    <a:pt x="101" y="16"/>
                  </a:lnTo>
                  <a:lnTo>
                    <a:pt x="101" y="17"/>
                  </a:lnTo>
                  <a:lnTo>
                    <a:pt x="101" y="18"/>
                  </a:lnTo>
                  <a:lnTo>
                    <a:pt x="101" y="19"/>
                  </a:lnTo>
                  <a:lnTo>
                    <a:pt x="101" y="20"/>
                  </a:lnTo>
                  <a:lnTo>
                    <a:pt x="101" y="21"/>
                  </a:lnTo>
                  <a:lnTo>
                    <a:pt x="100" y="22"/>
                  </a:lnTo>
                  <a:lnTo>
                    <a:pt x="100" y="23"/>
                  </a:lnTo>
                  <a:lnTo>
                    <a:pt x="100" y="24"/>
                  </a:lnTo>
                  <a:lnTo>
                    <a:pt x="100" y="25"/>
                  </a:lnTo>
                  <a:lnTo>
                    <a:pt x="100" y="27"/>
                  </a:lnTo>
                  <a:lnTo>
                    <a:pt x="100" y="28"/>
                  </a:lnTo>
                  <a:lnTo>
                    <a:pt x="100" y="29"/>
                  </a:lnTo>
                  <a:lnTo>
                    <a:pt x="100" y="30"/>
                  </a:lnTo>
                  <a:lnTo>
                    <a:pt x="100" y="31"/>
                  </a:lnTo>
                  <a:lnTo>
                    <a:pt x="100" y="32"/>
                  </a:lnTo>
                  <a:lnTo>
                    <a:pt x="100" y="33"/>
                  </a:lnTo>
                  <a:lnTo>
                    <a:pt x="100" y="35"/>
                  </a:lnTo>
                  <a:lnTo>
                    <a:pt x="100" y="36"/>
                  </a:lnTo>
                  <a:lnTo>
                    <a:pt x="100" y="37"/>
                  </a:lnTo>
                  <a:lnTo>
                    <a:pt x="100" y="39"/>
                  </a:lnTo>
                  <a:lnTo>
                    <a:pt x="100" y="40"/>
                  </a:lnTo>
                  <a:lnTo>
                    <a:pt x="101" y="41"/>
                  </a:lnTo>
                  <a:lnTo>
                    <a:pt x="101" y="43"/>
                  </a:lnTo>
                  <a:lnTo>
                    <a:pt x="101" y="44"/>
                  </a:lnTo>
                  <a:lnTo>
                    <a:pt x="101" y="46"/>
                  </a:lnTo>
                  <a:lnTo>
                    <a:pt x="101" y="46"/>
                  </a:lnTo>
                  <a:lnTo>
                    <a:pt x="102" y="48"/>
                  </a:lnTo>
                  <a:lnTo>
                    <a:pt x="102" y="49"/>
                  </a:lnTo>
                  <a:lnTo>
                    <a:pt x="103" y="50"/>
                  </a:lnTo>
                  <a:lnTo>
                    <a:pt x="103" y="52"/>
                  </a:lnTo>
                  <a:lnTo>
                    <a:pt x="104" y="53"/>
                  </a:lnTo>
                  <a:lnTo>
                    <a:pt x="104" y="54"/>
                  </a:lnTo>
                  <a:lnTo>
                    <a:pt x="105" y="55"/>
                  </a:lnTo>
                  <a:lnTo>
                    <a:pt x="106" y="56"/>
                  </a:lnTo>
                  <a:lnTo>
                    <a:pt x="106" y="58"/>
                  </a:lnTo>
                  <a:lnTo>
                    <a:pt x="107" y="59"/>
                  </a:lnTo>
                  <a:lnTo>
                    <a:pt x="108" y="60"/>
                  </a:lnTo>
                  <a:lnTo>
                    <a:pt x="109" y="61"/>
                  </a:lnTo>
                  <a:lnTo>
                    <a:pt x="110" y="62"/>
                  </a:lnTo>
                  <a:lnTo>
                    <a:pt x="111" y="63"/>
                  </a:lnTo>
                  <a:lnTo>
                    <a:pt x="112" y="64"/>
                  </a:lnTo>
                  <a:lnTo>
                    <a:pt x="113" y="64"/>
                  </a:lnTo>
                  <a:lnTo>
                    <a:pt x="115" y="65"/>
                  </a:lnTo>
                  <a:lnTo>
                    <a:pt x="116" y="66"/>
                  </a:lnTo>
                  <a:lnTo>
                    <a:pt x="117" y="67"/>
                  </a:lnTo>
                  <a:lnTo>
                    <a:pt x="119" y="68"/>
                  </a:lnTo>
                  <a:lnTo>
                    <a:pt x="120" y="68"/>
                  </a:lnTo>
                  <a:lnTo>
                    <a:pt x="122" y="69"/>
                  </a:lnTo>
                  <a:lnTo>
                    <a:pt x="124" y="69"/>
                  </a:lnTo>
                  <a:lnTo>
                    <a:pt x="126" y="70"/>
                  </a:lnTo>
                  <a:lnTo>
                    <a:pt x="128" y="71"/>
                  </a:lnTo>
                  <a:lnTo>
                    <a:pt x="129" y="71"/>
                  </a:lnTo>
                  <a:lnTo>
                    <a:pt x="131" y="71"/>
                  </a:lnTo>
                  <a:lnTo>
                    <a:pt x="134" y="71"/>
                  </a:lnTo>
                  <a:lnTo>
                    <a:pt x="136" y="72"/>
                  </a:lnTo>
                  <a:lnTo>
                    <a:pt x="138" y="71"/>
                  </a:lnTo>
                  <a:lnTo>
                    <a:pt x="140" y="71"/>
                  </a:lnTo>
                  <a:lnTo>
                    <a:pt x="143" y="71"/>
                  </a:lnTo>
                  <a:lnTo>
                    <a:pt x="145" y="71"/>
                  </a:lnTo>
                  <a:lnTo>
                    <a:pt x="147" y="71"/>
                  </a:lnTo>
                  <a:lnTo>
                    <a:pt x="148" y="70"/>
                  </a:lnTo>
                  <a:lnTo>
                    <a:pt x="150" y="70"/>
                  </a:lnTo>
                  <a:lnTo>
                    <a:pt x="152" y="70"/>
                  </a:lnTo>
                  <a:lnTo>
                    <a:pt x="154" y="69"/>
                  </a:lnTo>
                  <a:lnTo>
                    <a:pt x="156" y="69"/>
                  </a:lnTo>
                  <a:lnTo>
                    <a:pt x="158" y="68"/>
                  </a:lnTo>
                  <a:lnTo>
                    <a:pt x="159" y="68"/>
                  </a:lnTo>
                  <a:lnTo>
                    <a:pt x="160" y="67"/>
                  </a:lnTo>
                  <a:lnTo>
                    <a:pt x="162" y="66"/>
                  </a:lnTo>
                  <a:lnTo>
                    <a:pt x="164" y="65"/>
                  </a:lnTo>
                  <a:lnTo>
                    <a:pt x="165" y="65"/>
                  </a:lnTo>
                  <a:lnTo>
                    <a:pt x="167" y="64"/>
                  </a:lnTo>
                  <a:lnTo>
                    <a:pt x="167" y="63"/>
                  </a:lnTo>
                  <a:lnTo>
                    <a:pt x="169" y="62"/>
                  </a:lnTo>
                  <a:lnTo>
                    <a:pt x="170" y="62"/>
                  </a:lnTo>
                  <a:lnTo>
                    <a:pt x="171" y="60"/>
                  </a:lnTo>
                  <a:lnTo>
                    <a:pt x="172" y="59"/>
                  </a:lnTo>
                  <a:lnTo>
                    <a:pt x="173" y="59"/>
                  </a:lnTo>
                  <a:lnTo>
                    <a:pt x="175" y="58"/>
                  </a:lnTo>
                  <a:lnTo>
                    <a:pt x="176" y="56"/>
                  </a:lnTo>
                  <a:lnTo>
                    <a:pt x="176" y="55"/>
                  </a:lnTo>
                  <a:lnTo>
                    <a:pt x="177" y="54"/>
                  </a:lnTo>
                  <a:lnTo>
                    <a:pt x="178" y="53"/>
                  </a:lnTo>
                  <a:lnTo>
                    <a:pt x="179" y="52"/>
                  </a:lnTo>
                  <a:lnTo>
                    <a:pt x="180" y="51"/>
                  </a:lnTo>
                  <a:lnTo>
                    <a:pt x="181" y="50"/>
                  </a:lnTo>
                  <a:lnTo>
                    <a:pt x="181" y="49"/>
                  </a:lnTo>
                  <a:lnTo>
                    <a:pt x="182" y="48"/>
                  </a:lnTo>
                  <a:lnTo>
                    <a:pt x="183" y="47"/>
                  </a:lnTo>
                  <a:lnTo>
                    <a:pt x="183" y="46"/>
                  </a:lnTo>
                  <a:lnTo>
                    <a:pt x="184" y="45"/>
                  </a:lnTo>
                  <a:lnTo>
                    <a:pt x="184" y="44"/>
                  </a:lnTo>
                  <a:lnTo>
                    <a:pt x="185" y="43"/>
                  </a:lnTo>
                  <a:lnTo>
                    <a:pt x="185" y="41"/>
                  </a:lnTo>
                  <a:lnTo>
                    <a:pt x="186" y="40"/>
                  </a:lnTo>
                  <a:lnTo>
                    <a:pt x="186" y="39"/>
                  </a:lnTo>
                  <a:lnTo>
                    <a:pt x="186" y="38"/>
                  </a:lnTo>
                  <a:lnTo>
                    <a:pt x="186" y="37"/>
                  </a:lnTo>
                  <a:lnTo>
                    <a:pt x="187" y="36"/>
                  </a:lnTo>
                  <a:lnTo>
                    <a:pt x="188" y="34"/>
                  </a:lnTo>
                  <a:lnTo>
                    <a:pt x="188" y="33"/>
                  </a:lnTo>
                  <a:lnTo>
                    <a:pt x="189" y="31"/>
                  </a:lnTo>
                  <a:lnTo>
                    <a:pt x="189" y="30"/>
                  </a:lnTo>
                  <a:lnTo>
                    <a:pt x="189" y="29"/>
                  </a:lnTo>
                  <a:lnTo>
                    <a:pt x="190" y="28"/>
                  </a:lnTo>
                  <a:lnTo>
                    <a:pt x="190" y="26"/>
                  </a:lnTo>
                  <a:lnTo>
                    <a:pt x="190" y="26"/>
                  </a:lnTo>
                  <a:lnTo>
                    <a:pt x="197" y="25"/>
                  </a:lnTo>
                  <a:lnTo>
                    <a:pt x="197" y="25"/>
                  </a:lnTo>
                  <a:lnTo>
                    <a:pt x="197" y="26"/>
                  </a:lnTo>
                  <a:lnTo>
                    <a:pt x="196" y="26"/>
                  </a:lnTo>
                  <a:lnTo>
                    <a:pt x="196" y="27"/>
                  </a:lnTo>
                  <a:lnTo>
                    <a:pt x="196" y="29"/>
                  </a:lnTo>
                  <a:lnTo>
                    <a:pt x="195" y="30"/>
                  </a:lnTo>
                  <a:lnTo>
                    <a:pt x="195" y="31"/>
                  </a:lnTo>
                  <a:lnTo>
                    <a:pt x="195" y="32"/>
                  </a:lnTo>
                  <a:lnTo>
                    <a:pt x="195" y="33"/>
                  </a:lnTo>
                  <a:lnTo>
                    <a:pt x="195" y="34"/>
                  </a:lnTo>
                  <a:lnTo>
                    <a:pt x="194" y="35"/>
                  </a:lnTo>
                  <a:lnTo>
                    <a:pt x="194" y="36"/>
                  </a:lnTo>
                  <a:lnTo>
                    <a:pt x="193" y="37"/>
                  </a:lnTo>
                  <a:lnTo>
                    <a:pt x="193" y="39"/>
                  </a:lnTo>
                  <a:lnTo>
                    <a:pt x="192" y="40"/>
                  </a:lnTo>
                  <a:lnTo>
                    <a:pt x="192" y="41"/>
                  </a:lnTo>
                  <a:lnTo>
                    <a:pt x="191" y="42"/>
                  </a:lnTo>
                  <a:lnTo>
                    <a:pt x="191" y="44"/>
                  </a:lnTo>
                  <a:lnTo>
                    <a:pt x="190" y="45"/>
                  </a:lnTo>
                  <a:lnTo>
                    <a:pt x="189" y="46"/>
                  </a:lnTo>
                  <a:lnTo>
                    <a:pt x="189" y="47"/>
                  </a:lnTo>
                  <a:lnTo>
                    <a:pt x="188" y="48"/>
                  </a:lnTo>
                  <a:lnTo>
                    <a:pt x="187" y="50"/>
                  </a:lnTo>
                  <a:lnTo>
                    <a:pt x="186" y="51"/>
                  </a:lnTo>
                  <a:lnTo>
                    <a:pt x="186" y="53"/>
                  </a:lnTo>
                  <a:lnTo>
                    <a:pt x="185" y="54"/>
                  </a:lnTo>
                  <a:lnTo>
                    <a:pt x="184" y="55"/>
                  </a:lnTo>
                  <a:lnTo>
                    <a:pt x="183" y="57"/>
                  </a:lnTo>
                  <a:lnTo>
                    <a:pt x="182" y="58"/>
                  </a:lnTo>
                  <a:lnTo>
                    <a:pt x="181" y="59"/>
                  </a:lnTo>
                  <a:lnTo>
                    <a:pt x="180" y="60"/>
                  </a:lnTo>
                  <a:lnTo>
                    <a:pt x="179" y="62"/>
                  </a:lnTo>
                  <a:lnTo>
                    <a:pt x="178" y="63"/>
                  </a:lnTo>
                  <a:lnTo>
                    <a:pt x="177" y="64"/>
                  </a:lnTo>
                  <a:lnTo>
                    <a:pt x="176" y="65"/>
                  </a:lnTo>
                  <a:lnTo>
                    <a:pt x="175" y="66"/>
                  </a:lnTo>
                  <a:lnTo>
                    <a:pt x="173" y="67"/>
                  </a:lnTo>
                  <a:lnTo>
                    <a:pt x="172" y="68"/>
                  </a:lnTo>
                  <a:lnTo>
                    <a:pt x="171" y="69"/>
                  </a:lnTo>
                  <a:lnTo>
                    <a:pt x="169" y="71"/>
                  </a:lnTo>
                  <a:lnTo>
                    <a:pt x="168" y="72"/>
                  </a:lnTo>
                  <a:lnTo>
                    <a:pt x="167" y="73"/>
                  </a:lnTo>
                  <a:lnTo>
                    <a:pt x="165" y="73"/>
                  </a:lnTo>
                  <a:lnTo>
                    <a:pt x="163" y="74"/>
                  </a:lnTo>
                  <a:lnTo>
                    <a:pt x="161" y="75"/>
                  </a:lnTo>
                  <a:lnTo>
                    <a:pt x="160" y="76"/>
                  </a:lnTo>
                  <a:lnTo>
                    <a:pt x="158" y="76"/>
                  </a:lnTo>
                  <a:lnTo>
                    <a:pt x="156" y="76"/>
                  </a:lnTo>
                  <a:lnTo>
                    <a:pt x="154" y="77"/>
                  </a:lnTo>
                  <a:lnTo>
                    <a:pt x="152" y="77"/>
                  </a:lnTo>
                  <a:lnTo>
                    <a:pt x="150" y="77"/>
                  </a:lnTo>
                  <a:lnTo>
                    <a:pt x="148" y="77"/>
                  </a:lnTo>
                  <a:lnTo>
                    <a:pt x="146" y="77"/>
                  </a:lnTo>
                  <a:lnTo>
                    <a:pt x="144" y="77"/>
                  </a:lnTo>
                  <a:lnTo>
                    <a:pt x="142" y="77"/>
                  </a:lnTo>
                  <a:lnTo>
                    <a:pt x="139" y="77"/>
                  </a:lnTo>
                  <a:lnTo>
                    <a:pt x="138" y="77"/>
                  </a:lnTo>
                  <a:lnTo>
                    <a:pt x="135" y="77"/>
                  </a:lnTo>
                  <a:lnTo>
                    <a:pt x="132" y="77"/>
                  </a:lnTo>
                  <a:lnTo>
                    <a:pt x="130" y="76"/>
                  </a:lnTo>
                  <a:lnTo>
                    <a:pt x="128" y="76"/>
                  </a:lnTo>
                  <a:lnTo>
                    <a:pt x="126" y="75"/>
                  </a:lnTo>
                  <a:lnTo>
                    <a:pt x="124" y="74"/>
                  </a:lnTo>
                  <a:lnTo>
                    <a:pt x="122" y="73"/>
                  </a:lnTo>
                  <a:lnTo>
                    <a:pt x="120" y="73"/>
                  </a:lnTo>
                  <a:lnTo>
                    <a:pt x="119" y="72"/>
                  </a:lnTo>
                  <a:lnTo>
                    <a:pt x="117" y="71"/>
                  </a:lnTo>
                  <a:lnTo>
                    <a:pt x="115" y="70"/>
                  </a:lnTo>
                  <a:lnTo>
                    <a:pt x="113" y="69"/>
                  </a:lnTo>
                  <a:lnTo>
                    <a:pt x="112" y="68"/>
                  </a:lnTo>
                  <a:lnTo>
                    <a:pt x="110" y="67"/>
                  </a:lnTo>
                  <a:lnTo>
                    <a:pt x="109" y="66"/>
                  </a:lnTo>
                  <a:lnTo>
                    <a:pt x="108" y="64"/>
                  </a:lnTo>
                  <a:lnTo>
                    <a:pt x="107" y="63"/>
                  </a:lnTo>
                  <a:lnTo>
                    <a:pt x="106" y="62"/>
                  </a:lnTo>
                  <a:lnTo>
                    <a:pt x="105" y="61"/>
                  </a:lnTo>
                  <a:lnTo>
                    <a:pt x="104" y="60"/>
                  </a:lnTo>
                  <a:lnTo>
                    <a:pt x="103" y="59"/>
                  </a:lnTo>
                  <a:lnTo>
                    <a:pt x="102" y="57"/>
                  </a:lnTo>
                  <a:lnTo>
                    <a:pt x="101" y="56"/>
                  </a:lnTo>
                  <a:lnTo>
                    <a:pt x="101" y="55"/>
                  </a:lnTo>
                  <a:lnTo>
                    <a:pt x="100" y="53"/>
                  </a:lnTo>
                  <a:lnTo>
                    <a:pt x="99" y="52"/>
                  </a:lnTo>
                  <a:lnTo>
                    <a:pt x="99" y="50"/>
                  </a:lnTo>
                  <a:lnTo>
                    <a:pt x="98" y="49"/>
                  </a:lnTo>
                  <a:lnTo>
                    <a:pt x="98" y="48"/>
                  </a:lnTo>
                  <a:lnTo>
                    <a:pt x="97" y="46"/>
                  </a:lnTo>
                  <a:lnTo>
                    <a:pt x="97" y="45"/>
                  </a:lnTo>
                  <a:lnTo>
                    <a:pt x="97" y="44"/>
                  </a:lnTo>
                  <a:lnTo>
                    <a:pt x="96" y="43"/>
                  </a:lnTo>
                  <a:lnTo>
                    <a:pt x="96" y="41"/>
                  </a:lnTo>
                  <a:lnTo>
                    <a:pt x="96" y="40"/>
                  </a:lnTo>
                  <a:lnTo>
                    <a:pt x="95" y="38"/>
                  </a:lnTo>
                  <a:lnTo>
                    <a:pt x="95" y="37"/>
                  </a:lnTo>
                  <a:lnTo>
                    <a:pt x="95" y="35"/>
                  </a:lnTo>
                  <a:lnTo>
                    <a:pt x="95" y="34"/>
                  </a:lnTo>
                  <a:lnTo>
                    <a:pt x="95" y="33"/>
                  </a:lnTo>
                  <a:lnTo>
                    <a:pt x="95" y="31"/>
                  </a:lnTo>
                  <a:lnTo>
                    <a:pt x="95" y="30"/>
                  </a:lnTo>
                  <a:lnTo>
                    <a:pt x="95" y="29"/>
                  </a:lnTo>
                  <a:lnTo>
                    <a:pt x="95" y="28"/>
                  </a:lnTo>
                  <a:lnTo>
                    <a:pt x="95" y="27"/>
                  </a:lnTo>
                  <a:lnTo>
                    <a:pt x="95" y="26"/>
                  </a:lnTo>
                  <a:lnTo>
                    <a:pt x="95" y="25"/>
                  </a:lnTo>
                  <a:lnTo>
                    <a:pt x="95" y="24"/>
                  </a:lnTo>
                  <a:lnTo>
                    <a:pt x="96" y="23"/>
                  </a:lnTo>
                  <a:lnTo>
                    <a:pt x="96" y="21"/>
                  </a:lnTo>
                  <a:lnTo>
                    <a:pt x="96" y="19"/>
                  </a:lnTo>
                  <a:lnTo>
                    <a:pt x="96" y="18"/>
                  </a:lnTo>
                  <a:lnTo>
                    <a:pt x="96" y="16"/>
                  </a:lnTo>
                  <a:lnTo>
                    <a:pt x="96" y="15"/>
                  </a:lnTo>
                  <a:lnTo>
                    <a:pt x="97" y="15"/>
                  </a:lnTo>
                  <a:lnTo>
                    <a:pt x="97" y="15"/>
                  </a:lnTo>
                  <a:lnTo>
                    <a:pt x="97" y="15"/>
                  </a:lnTo>
                  <a:lnTo>
                    <a:pt x="87" y="14"/>
                  </a:lnTo>
                  <a:lnTo>
                    <a:pt x="87" y="13"/>
                  </a:lnTo>
                  <a:lnTo>
                    <a:pt x="86" y="13"/>
                  </a:lnTo>
                  <a:lnTo>
                    <a:pt x="85" y="13"/>
                  </a:lnTo>
                  <a:lnTo>
                    <a:pt x="84" y="13"/>
                  </a:lnTo>
                  <a:lnTo>
                    <a:pt x="82" y="13"/>
                  </a:lnTo>
                  <a:lnTo>
                    <a:pt x="81" y="12"/>
                  </a:lnTo>
                  <a:lnTo>
                    <a:pt x="79" y="12"/>
                  </a:lnTo>
                  <a:lnTo>
                    <a:pt x="77" y="12"/>
                  </a:lnTo>
                  <a:lnTo>
                    <a:pt x="76" y="11"/>
                  </a:lnTo>
                  <a:lnTo>
                    <a:pt x="75" y="11"/>
                  </a:lnTo>
                  <a:lnTo>
                    <a:pt x="74" y="11"/>
                  </a:lnTo>
                  <a:lnTo>
                    <a:pt x="73" y="11"/>
                  </a:lnTo>
                  <a:lnTo>
                    <a:pt x="72" y="10"/>
                  </a:lnTo>
                  <a:lnTo>
                    <a:pt x="70" y="10"/>
                  </a:lnTo>
                  <a:lnTo>
                    <a:pt x="69" y="10"/>
                  </a:lnTo>
                  <a:lnTo>
                    <a:pt x="68" y="10"/>
                  </a:lnTo>
                  <a:lnTo>
                    <a:pt x="67" y="9"/>
                  </a:lnTo>
                  <a:lnTo>
                    <a:pt x="66" y="9"/>
                  </a:lnTo>
                  <a:lnTo>
                    <a:pt x="65" y="9"/>
                  </a:lnTo>
                  <a:lnTo>
                    <a:pt x="63" y="9"/>
                  </a:lnTo>
                  <a:lnTo>
                    <a:pt x="63" y="8"/>
                  </a:lnTo>
                  <a:lnTo>
                    <a:pt x="62" y="8"/>
                  </a:lnTo>
                  <a:lnTo>
                    <a:pt x="61" y="8"/>
                  </a:lnTo>
                  <a:lnTo>
                    <a:pt x="60" y="8"/>
                  </a:lnTo>
                  <a:lnTo>
                    <a:pt x="59" y="7"/>
                  </a:lnTo>
                  <a:lnTo>
                    <a:pt x="58" y="7"/>
                  </a:lnTo>
                  <a:lnTo>
                    <a:pt x="56" y="7"/>
                  </a:lnTo>
                  <a:lnTo>
                    <a:pt x="54" y="7"/>
                  </a:lnTo>
                  <a:lnTo>
                    <a:pt x="53" y="7"/>
                  </a:lnTo>
                  <a:lnTo>
                    <a:pt x="51" y="7"/>
                  </a:lnTo>
                  <a:lnTo>
                    <a:pt x="49" y="8"/>
                  </a:lnTo>
                  <a:lnTo>
                    <a:pt x="47" y="8"/>
                  </a:lnTo>
                  <a:lnTo>
                    <a:pt x="46" y="8"/>
                  </a:lnTo>
                  <a:lnTo>
                    <a:pt x="45" y="8"/>
                  </a:lnTo>
                  <a:lnTo>
                    <a:pt x="44" y="8"/>
                  </a:lnTo>
                  <a:lnTo>
                    <a:pt x="43" y="8"/>
                  </a:lnTo>
                  <a:lnTo>
                    <a:pt x="42" y="9"/>
                  </a:lnTo>
                  <a:lnTo>
                    <a:pt x="41" y="9"/>
                  </a:lnTo>
                  <a:lnTo>
                    <a:pt x="40" y="9"/>
                  </a:lnTo>
                  <a:lnTo>
                    <a:pt x="39" y="9"/>
                  </a:lnTo>
                  <a:lnTo>
                    <a:pt x="37" y="9"/>
                  </a:lnTo>
                  <a:lnTo>
                    <a:pt x="36" y="10"/>
                  </a:lnTo>
                  <a:lnTo>
                    <a:pt x="35" y="10"/>
                  </a:lnTo>
                  <a:lnTo>
                    <a:pt x="35" y="10"/>
                  </a:lnTo>
                  <a:lnTo>
                    <a:pt x="33" y="10"/>
                  </a:lnTo>
                  <a:lnTo>
                    <a:pt x="32" y="11"/>
                  </a:lnTo>
                  <a:lnTo>
                    <a:pt x="31" y="11"/>
                  </a:lnTo>
                  <a:lnTo>
                    <a:pt x="30" y="11"/>
                  </a:lnTo>
                  <a:lnTo>
                    <a:pt x="29" y="11"/>
                  </a:lnTo>
                  <a:lnTo>
                    <a:pt x="28" y="12"/>
                  </a:lnTo>
                  <a:lnTo>
                    <a:pt x="26" y="12"/>
                  </a:lnTo>
                  <a:lnTo>
                    <a:pt x="25" y="12"/>
                  </a:lnTo>
                  <a:lnTo>
                    <a:pt x="25" y="12"/>
                  </a:lnTo>
                  <a:lnTo>
                    <a:pt x="24" y="12"/>
                  </a:lnTo>
                  <a:lnTo>
                    <a:pt x="22" y="13"/>
                  </a:lnTo>
                  <a:lnTo>
                    <a:pt x="21" y="13"/>
                  </a:lnTo>
                  <a:lnTo>
                    <a:pt x="19" y="13"/>
                  </a:lnTo>
                  <a:lnTo>
                    <a:pt x="17" y="14"/>
                  </a:lnTo>
                  <a:lnTo>
                    <a:pt x="16" y="14"/>
                  </a:lnTo>
                  <a:lnTo>
                    <a:pt x="15" y="15"/>
                  </a:lnTo>
                  <a:lnTo>
                    <a:pt x="13" y="15"/>
                  </a:lnTo>
                  <a:lnTo>
                    <a:pt x="12" y="15"/>
                  </a:lnTo>
                  <a:lnTo>
                    <a:pt x="10" y="15"/>
                  </a:lnTo>
                  <a:lnTo>
                    <a:pt x="9" y="16"/>
                  </a:lnTo>
                  <a:lnTo>
                    <a:pt x="8" y="16"/>
                  </a:lnTo>
                  <a:lnTo>
                    <a:pt x="8" y="16"/>
                  </a:lnTo>
                  <a:lnTo>
                    <a:pt x="8" y="16"/>
                  </a:lnTo>
                  <a:lnTo>
                    <a:pt x="7" y="17"/>
                  </a:lnTo>
                  <a:lnTo>
                    <a:pt x="7" y="18"/>
                  </a:lnTo>
                  <a:lnTo>
                    <a:pt x="6" y="20"/>
                  </a:lnTo>
                  <a:lnTo>
                    <a:pt x="6" y="21"/>
                  </a:lnTo>
                  <a:lnTo>
                    <a:pt x="6" y="22"/>
                  </a:lnTo>
                  <a:lnTo>
                    <a:pt x="6" y="23"/>
                  </a:lnTo>
                  <a:lnTo>
                    <a:pt x="6" y="25"/>
                  </a:lnTo>
                  <a:lnTo>
                    <a:pt x="6" y="27"/>
                  </a:lnTo>
                  <a:lnTo>
                    <a:pt x="5" y="28"/>
                  </a:lnTo>
                  <a:lnTo>
                    <a:pt x="5" y="30"/>
                  </a:lnTo>
                  <a:lnTo>
                    <a:pt x="5" y="32"/>
                  </a:lnTo>
                  <a:lnTo>
                    <a:pt x="5" y="32"/>
                  </a:lnTo>
                  <a:lnTo>
                    <a:pt x="5" y="33"/>
                  </a:lnTo>
                  <a:lnTo>
                    <a:pt x="5" y="35"/>
                  </a:lnTo>
                  <a:lnTo>
                    <a:pt x="5" y="36"/>
                  </a:lnTo>
                  <a:lnTo>
                    <a:pt x="5" y="37"/>
                  </a:lnTo>
                  <a:lnTo>
                    <a:pt x="5" y="38"/>
                  </a:lnTo>
                  <a:lnTo>
                    <a:pt x="5" y="39"/>
                  </a:lnTo>
                  <a:lnTo>
                    <a:pt x="6" y="40"/>
                  </a:lnTo>
                  <a:lnTo>
                    <a:pt x="6" y="41"/>
                  </a:lnTo>
                  <a:lnTo>
                    <a:pt x="6" y="43"/>
                  </a:lnTo>
                  <a:lnTo>
                    <a:pt x="6" y="44"/>
                  </a:lnTo>
                  <a:lnTo>
                    <a:pt x="6" y="45"/>
                  </a:lnTo>
                  <a:lnTo>
                    <a:pt x="6" y="46"/>
                  </a:lnTo>
                  <a:lnTo>
                    <a:pt x="6" y="47"/>
                  </a:lnTo>
                  <a:lnTo>
                    <a:pt x="7" y="49"/>
                  </a:lnTo>
                  <a:lnTo>
                    <a:pt x="7" y="50"/>
                  </a:lnTo>
                  <a:lnTo>
                    <a:pt x="7" y="52"/>
                  </a:lnTo>
                  <a:lnTo>
                    <a:pt x="8" y="53"/>
                  </a:lnTo>
                  <a:lnTo>
                    <a:pt x="8" y="54"/>
                  </a:lnTo>
                  <a:lnTo>
                    <a:pt x="9" y="56"/>
                  </a:lnTo>
                  <a:lnTo>
                    <a:pt x="9" y="57"/>
                  </a:lnTo>
                  <a:lnTo>
                    <a:pt x="10" y="59"/>
                  </a:lnTo>
                  <a:lnTo>
                    <a:pt x="10" y="61"/>
                  </a:lnTo>
                  <a:lnTo>
                    <a:pt x="11" y="62"/>
                  </a:lnTo>
                  <a:lnTo>
                    <a:pt x="11" y="63"/>
                  </a:lnTo>
                  <a:lnTo>
                    <a:pt x="12" y="65"/>
                  </a:lnTo>
                  <a:lnTo>
                    <a:pt x="13" y="67"/>
                  </a:lnTo>
                  <a:lnTo>
                    <a:pt x="14" y="68"/>
                  </a:lnTo>
                  <a:lnTo>
                    <a:pt x="14" y="70"/>
                  </a:lnTo>
                  <a:lnTo>
                    <a:pt x="15" y="72"/>
                  </a:lnTo>
                  <a:lnTo>
                    <a:pt x="16" y="74"/>
                  </a:lnTo>
                  <a:lnTo>
                    <a:pt x="16" y="76"/>
                  </a:lnTo>
                  <a:lnTo>
                    <a:pt x="11" y="77"/>
                  </a:lnTo>
                  <a:lnTo>
                    <a:pt x="11" y="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98"/>
            <p:cNvSpPr>
              <a:spLocks/>
            </p:cNvSpPr>
            <p:nvPr/>
          </p:nvSpPr>
          <p:spPr bwMode="auto">
            <a:xfrm>
              <a:off x="5033" y="3009"/>
              <a:ext cx="242" cy="170"/>
            </a:xfrm>
            <a:custGeom>
              <a:avLst/>
              <a:gdLst>
                <a:gd name="T0" fmla="*/ 15 w 242"/>
                <a:gd name="T1" fmla="*/ 60 h 170"/>
                <a:gd name="T2" fmla="*/ 25 w 242"/>
                <a:gd name="T3" fmla="*/ 56 h 170"/>
                <a:gd name="T4" fmla="*/ 36 w 242"/>
                <a:gd name="T5" fmla="*/ 54 h 170"/>
                <a:gd name="T6" fmla="*/ 44 w 242"/>
                <a:gd name="T7" fmla="*/ 53 h 170"/>
                <a:gd name="T8" fmla="*/ 38 w 242"/>
                <a:gd name="T9" fmla="*/ 67 h 170"/>
                <a:gd name="T10" fmla="*/ 46 w 242"/>
                <a:gd name="T11" fmla="*/ 65 h 170"/>
                <a:gd name="T12" fmla="*/ 57 w 242"/>
                <a:gd name="T13" fmla="*/ 59 h 170"/>
                <a:gd name="T14" fmla="*/ 65 w 242"/>
                <a:gd name="T15" fmla="*/ 49 h 170"/>
                <a:gd name="T16" fmla="*/ 70 w 242"/>
                <a:gd name="T17" fmla="*/ 39 h 170"/>
                <a:gd name="T18" fmla="*/ 74 w 242"/>
                <a:gd name="T19" fmla="*/ 29 h 170"/>
                <a:gd name="T20" fmla="*/ 78 w 242"/>
                <a:gd name="T21" fmla="*/ 20 h 170"/>
                <a:gd name="T22" fmla="*/ 81 w 242"/>
                <a:gd name="T23" fmla="*/ 8 h 170"/>
                <a:gd name="T24" fmla="*/ 83 w 242"/>
                <a:gd name="T25" fmla="*/ 0 h 170"/>
                <a:gd name="T26" fmla="*/ 87 w 242"/>
                <a:gd name="T27" fmla="*/ 6 h 170"/>
                <a:gd name="T28" fmla="*/ 84 w 242"/>
                <a:gd name="T29" fmla="*/ 17 h 170"/>
                <a:gd name="T30" fmla="*/ 80 w 242"/>
                <a:gd name="T31" fmla="*/ 30 h 170"/>
                <a:gd name="T32" fmla="*/ 74 w 242"/>
                <a:gd name="T33" fmla="*/ 44 h 170"/>
                <a:gd name="T34" fmla="*/ 66 w 242"/>
                <a:gd name="T35" fmla="*/ 57 h 170"/>
                <a:gd name="T36" fmla="*/ 56 w 242"/>
                <a:gd name="T37" fmla="*/ 67 h 170"/>
                <a:gd name="T38" fmla="*/ 44 w 242"/>
                <a:gd name="T39" fmla="*/ 73 h 170"/>
                <a:gd name="T40" fmla="*/ 8 w 242"/>
                <a:gd name="T41" fmla="*/ 138 h 170"/>
                <a:gd name="T42" fmla="*/ 17 w 242"/>
                <a:gd name="T43" fmla="*/ 145 h 170"/>
                <a:gd name="T44" fmla="*/ 27 w 242"/>
                <a:gd name="T45" fmla="*/ 150 h 170"/>
                <a:gd name="T46" fmla="*/ 39 w 242"/>
                <a:gd name="T47" fmla="*/ 154 h 170"/>
                <a:gd name="T48" fmla="*/ 55 w 242"/>
                <a:gd name="T49" fmla="*/ 159 h 170"/>
                <a:gd name="T50" fmla="*/ 75 w 242"/>
                <a:gd name="T51" fmla="*/ 162 h 170"/>
                <a:gd name="T52" fmla="*/ 96 w 242"/>
                <a:gd name="T53" fmla="*/ 164 h 170"/>
                <a:gd name="T54" fmla="*/ 112 w 242"/>
                <a:gd name="T55" fmla="*/ 165 h 170"/>
                <a:gd name="T56" fmla="*/ 124 w 242"/>
                <a:gd name="T57" fmla="*/ 164 h 170"/>
                <a:gd name="T58" fmla="*/ 132 w 242"/>
                <a:gd name="T59" fmla="*/ 163 h 170"/>
                <a:gd name="T60" fmla="*/ 143 w 242"/>
                <a:gd name="T61" fmla="*/ 160 h 170"/>
                <a:gd name="T62" fmla="*/ 180 w 242"/>
                <a:gd name="T63" fmla="*/ 88 h 170"/>
                <a:gd name="T64" fmla="*/ 181 w 242"/>
                <a:gd name="T65" fmla="*/ 78 h 170"/>
                <a:gd name="T66" fmla="*/ 183 w 242"/>
                <a:gd name="T67" fmla="*/ 67 h 170"/>
                <a:gd name="T68" fmla="*/ 185 w 242"/>
                <a:gd name="T69" fmla="*/ 55 h 170"/>
                <a:gd name="T70" fmla="*/ 188 w 242"/>
                <a:gd name="T71" fmla="*/ 42 h 170"/>
                <a:gd name="T72" fmla="*/ 192 w 242"/>
                <a:gd name="T73" fmla="*/ 30 h 170"/>
                <a:gd name="T74" fmla="*/ 197 w 242"/>
                <a:gd name="T75" fmla="*/ 19 h 170"/>
                <a:gd name="T76" fmla="*/ 242 w 242"/>
                <a:gd name="T77" fmla="*/ 23 h 170"/>
                <a:gd name="T78" fmla="*/ 199 w 242"/>
                <a:gd name="T79" fmla="*/ 22 h 170"/>
                <a:gd name="T80" fmla="*/ 195 w 242"/>
                <a:gd name="T81" fmla="*/ 31 h 170"/>
                <a:gd name="T82" fmla="*/ 192 w 242"/>
                <a:gd name="T83" fmla="*/ 40 h 170"/>
                <a:gd name="T84" fmla="*/ 190 w 242"/>
                <a:gd name="T85" fmla="*/ 52 h 170"/>
                <a:gd name="T86" fmla="*/ 187 w 242"/>
                <a:gd name="T87" fmla="*/ 67 h 170"/>
                <a:gd name="T88" fmla="*/ 185 w 242"/>
                <a:gd name="T89" fmla="*/ 87 h 170"/>
                <a:gd name="T90" fmla="*/ 146 w 242"/>
                <a:gd name="T91" fmla="*/ 166 h 170"/>
                <a:gd name="T92" fmla="*/ 136 w 242"/>
                <a:gd name="T93" fmla="*/ 169 h 170"/>
                <a:gd name="T94" fmla="*/ 127 w 242"/>
                <a:gd name="T95" fmla="*/ 170 h 170"/>
                <a:gd name="T96" fmla="*/ 114 w 242"/>
                <a:gd name="T97" fmla="*/ 170 h 170"/>
                <a:gd name="T98" fmla="*/ 97 w 242"/>
                <a:gd name="T99" fmla="*/ 169 h 170"/>
                <a:gd name="T100" fmla="*/ 74 w 242"/>
                <a:gd name="T101" fmla="*/ 167 h 170"/>
                <a:gd name="T102" fmla="*/ 53 w 242"/>
                <a:gd name="T103" fmla="*/ 163 h 170"/>
                <a:gd name="T104" fmla="*/ 36 w 242"/>
                <a:gd name="T105" fmla="*/ 159 h 170"/>
                <a:gd name="T106" fmla="*/ 22 w 242"/>
                <a:gd name="T107" fmla="*/ 154 h 170"/>
                <a:gd name="T108" fmla="*/ 13 w 242"/>
                <a:gd name="T109" fmla="*/ 150 h 170"/>
                <a:gd name="T110" fmla="*/ 4 w 242"/>
                <a:gd name="T111" fmla="*/ 143 h 170"/>
                <a:gd name="T112" fmla="*/ 10 w 242"/>
                <a:gd name="T113" fmla="*/ 6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2" h="170">
                  <a:moveTo>
                    <a:pt x="10" y="61"/>
                  </a:moveTo>
                  <a:lnTo>
                    <a:pt x="10" y="61"/>
                  </a:lnTo>
                  <a:lnTo>
                    <a:pt x="11" y="61"/>
                  </a:lnTo>
                  <a:lnTo>
                    <a:pt x="12" y="60"/>
                  </a:lnTo>
                  <a:lnTo>
                    <a:pt x="12" y="60"/>
                  </a:lnTo>
                  <a:lnTo>
                    <a:pt x="13" y="60"/>
                  </a:lnTo>
                  <a:lnTo>
                    <a:pt x="14" y="60"/>
                  </a:lnTo>
                  <a:lnTo>
                    <a:pt x="15" y="60"/>
                  </a:lnTo>
                  <a:lnTo>
                    <a:pt x="16" y="59"/>
                  </a:lnTo>
                  <a:lnTo>
                    <a:pt x="17" y="59"/>
                  </a:lnTo>
                  <a:lnTo>
                    <a:pt x="19" y="58"/>
                  </a:lnTo>
                  <a:lnTo>
                    <a:pt x="20" y="58"/>
                  </a:lnTo>
                  <a:lnTo>
                    <a:pt x="21" y="58"/>
                  </a:lnTo>
                  <a:lnTo>
                    <a:pt x="22" y="57"/>
                  </a:lnTo>
                  <a:lnTo>
                    <a:pt x="24" y="57"/>
                  </a:lnTo>
                  <a:lnTo>
                    <a:pt x="25" y="56"/>
                  </a:lnTo>
                  <a:lnTo>
                    <a:pt x="27" y="56"/>
                  </a:lnTo>
                  <a:lnTo>
                    <a:pt x="28" y="56"/>
                  </a:lnTo>
                  <a:lnTo>
                    <a:pt x="30" y="55"/>
                  </a:lnTo>
                  <a:lnTo>
                    <a:pt x="31" y="55"/>
                  </a:lnTo>
                  <a:lnTo>
                    <a:pt x="32" y="55"/>
                  </a:lnTo>
                  <a:lnTo>
                    <a:pt x="33" y="54"/>
                  </a:lnTo>
                  <a:lnTo>
                    <a:pt x="35" y="54"/>
                  </a:lnTo>
                  <a:lnTo>
                    <a:pt x="36" y="54"/>
                  </a:lnTo>
                  <a:lnTo>
                    <a:pt x="37" y="53"/>
                  </a:lnTo>
                  <a:lnTo>
                    <a:pt x="38" y="53"/>
                  </a:lnTo>
                  <a:lnTo>
                    <a:pt x="39" y="53"/>
                  </a:lnTo>
                  <a:lnTo>
                    <a:pt x="41" y="53"/>
                  </a:lnTo>
                  <a:lnTo>
                    <a:pt x="41" y="53"/>
                  </a:lnTo>
                  <a:lnTo>
                    <a:pt x="42" y="53"/>
                  </a:lnTo>
                  <a:lnTo>
                    <a:pt x="43" y="53"/>
                  </a:lnTo>
                  <a:lnTo>
                    <a:pt x="44" y="53"/>
                  </a:lnTo>
                  <a:lnTo>
                    <a:pt x="45" y="54"/>
                  </a:lnTo>
                  <a:lnTo>
                    <a:pt x="46" y="55"/>
                  </a:lnTo>
                  <a:lnTo>
                    <a:pt x="46" y="56"/>
                  </a:lnTo>
                  <a:lnTo>
                    <a:pt x="45" y="58"/>
                  </a:lnTo>
                  <a:lnTo>
                    <a:pt x="43" y="60"/>
                  </a:lnTo>
                  <a:lnTo>
                    <a:pt x="42" y="61"/>
                  </a:lnTo>
                  <a:lnTo>
                    <a:pt x="41" y="61"/>
                  </a:lnTo>
                  <a:lnTo>
                    <a:pt x="38" y="67"/>
                  </a:lnTo>
                  <a:lnTo>
                    <a:pt x="38" y="67"/>
                  </a:lnTo>
                  <a:lnTo>
                    <a:pt x="39" y="67"/>
                  </a:lnTo>
                  <a:lnTo>
                    <a:pt x="40" y="67"/>
                  </a:lnTo>
                  <a:lnTo>
                    <a:pt x="41" y="67"/>
                  </a:lnTo>
                  <a:lnTo>
                    <a:pt x="42" y="66"/>
                  </a:lnTo>
                  <a:lnTo>
                    <a:pt x="44" y="66"/>
                  </a:lnTo>
                  <a:lnTo>
                    <a:pt x="45" y="65"/>
                  </a:lnTo>
                  <a:lnTo>
                    <a:pt x="46" y="65"/>
                  </a:lnTo>
                  <a:lnTo>
                    <a:pt x="48" y="65"/>
                  </a:lnTo>
                  <a:lnTo>
                    <a:pt x="49" y="64"/>
                  </a:lnTo>
                  <a:lnTo>
                    <a:pt x="50" y="63"/>
                  </a:lnTo>
                  <a:lnTo>
                    <a:pt x="51" y="63"/>
                  </a:lnTo>
                  <a:lnTo>
                    <a:pt x="52" y="62"/>
                  </a:lnTo>
                  <a:lnTo>
                    <a:pt x="54" y="61"/>
                  </a:lnTo>
                  <a:lnTo>
                    <a:pt x="55" y="60"/>
                  </a:lnTo>
                  <a:lnTo>
                    <a:pt x="57" y="59"/>
                  </a:lnTo>
                  <a:lnTo>
                    <a:pt x="58" y="57"/>
                  </a:lnTo>
                  <a:lnTo>
                    <a:pt x="60" y="56"/>
                  </a:lnTo>
                  <a:lnTo>
                    <a:pt x="60" y="54"/>
                  </a:lnTo>
                  <a:lnTo>
                    <a:pt x="62" y="52"/>
                  </a:lnTo>
                  <a:lnTo>
                    <a:pt x="63" y="51"/>
                  </a:lnTo>
                  <a:lnTo>
                    <a:pt x="63" y="50"/>
                  </a:lnTo>
                  <a:lnTo>
                    <a:pt x="64" y="50"/>
                  </a:lnTo>
                  <a:lnTo>
                    <a:pt x="65" y="49"/>
                  </a:lnTo>
                  <a:lnTo>
                    <a:pt x="65" y="47"/>
                  </a:lnTo>
                  <a:lnTo>
                    <a:pt x="66" y="46"/>
                  </a:lnTo>
                  <a:lnTo>
                    <a:pt x="67" y="45"/>
                  </a:lnTo>
                  <a:lnTo>
                    <a:pt x="68" y="44"/>
                  </a:lnTo>
                  <a:lnTo>
                    <a:pt x="68" y="43"/>
                  </a:lnTo>
                  <a:lnTo>
                    <a:pt x="69" y="41"/>
                  </a:lnTo>
                  <a:lnTo>
                    <a:pt x="70" y="40"/>
                  </a:lnTo>
                  <a:lnTo>
                    <a:pt x="70" y="39"/>
                  </a:lnTo>
                  <a:lnTo>
                    <a:pt x="71" y="37"/>
                  </a:lnTo>
                  <a:lnTo>
                    <a:pt x="71" y="36"/>
                  </a:lnTo>
                  <a:lnTo>
                    <a:pt x="72" y="34"/>
                  </a:lnTo>
                  <a:lnTo>
                    <a:pt x="72" y="34"/>
                  </a:lnTo>
                  <a:lnTo>
                    <a:pt x="73" y="32"/>
                  </a:lnTo>
                  <a:lnTo>
                    <a:pt x="73" y="31"/>
                  </a:lnTo>
                  <a:lnTo>
                    <a:pt x="74" y="30"/>
                  </a:lnTo>
                  <a:lnTo>
                    <a:pt x="74" y="29"/>
                  </a:lnTo>
                  <a:lnTo>
                    <a:pt x="75" y="27"/>
                  </a:lnTo>
                  <a:lnTo>
                    <a:pt x="75" y="26"/>
                  </a:lnTo>
                  <a:lnTo>
                    <a:pt x="76" y="25"/>
                  </a:lnTo>
                  <a:lnTo>
                    <a:pt x="76" y="24"/>
                  </a:lnTo>
                  <a:lnTo>
                    <a:pt x="76" y="23"/>
                  </a:lnTo>
                  <a:lnTo>
                    <a:pt x="77" y="22"/>
                  </a:lnTo>
                  <a:lnTo>
                    <a:pt x="77" y="21"/>
                  </a:lnTo>
                  <a:lnTo>
                    <a:pt x="78" y="20"/>
                  </a:lnTo>
                  <a:lnTo>
                    <a:pt x="78" y="18"/>
                  </a:lnTo>
                  <a:lnTo>
                    <a:pt x="79" y="17"/>
                  </a:lnTo>
                  <a:lnTo>
                    <a:pt x="79" y="15"/>
                  </a:lnTo>
                  <a:lnTo>
                    <a:pt x="80" y="14"/>
                  </a:lnTo>
                  <a:lnTo>
                    <a:pt x="80" y="12"/>
                  </a:lnTo>
                  <a:lnTo>
                    <a:pt x="81" y="11"/>
                  </a:lnTo>
                  <a:lnTo>
                    <a:pt x="81" y="9"/>
                  </a:lnTo>
                  <a:lnTo>
                    <a:pt x="81" y="8"/>
                  </a:lnTo>
                  <a:lnTo>
                    <a:pt x="81" y="7"/>
                  </a:lnTo>
                  <a:lnTo>
                    <a:pt x="82" y="6"/>
                  </a:lnTo>
                  <a:lnTo>
                    <a:pt x="82" y="5"/>
                  </a:lnTo>
                  <a:lnTo>
                    <a:pt x="82" y="4"/>
                  </a:lnTo>
                  <a:lnTo>
                    <a:pt x="82" y="3"/>
                  </a:lnTo>
                  <a:lnTo>
                    <a:pt x="82" y="2"/>
                  </a:lnTo>
                  <a:lnTo>
                    <a:pt x="82" y="0"/>
                  </a:lnTo>
                  <a:lnTo>
                    <a:pt x="83" y="0"/>
                  </a:lnTo>
                  <a:lnTo>
                    <a:pt x="88" y="1"/>
                  </a:lnTo>
                  <a:lnTo>
                    <a:pt x="88" y="1"/>
                  </a:lnTo>
                  <a:lnTo>
                    <a:pt x="88" y="1"/>
                  </a:lnTo>
                  <a:lnTo>
                    <a:pt x="88" y="2"/>
                  </a:lnTo>
                  <a:lnTo>
                    <a:pt x="88" y="3"/>
                  </a:lnTo>
                  <a:lnTo>
                    <a:pt x="88" y="4"/>
                  </a:lnTo>
                  <a:lnTo>
                    <a:pt x="88" y="5"/>
                  </a:lnTo>
                  <a:lnTo>
                    <a:pt x="87" y="6"/>
                  </a:lnTo>
                  <a:lnTo>
                    <a:pt x="87" y="7"/>
                  </a:lnTo>
                  <a:lnTo>
                    <a:pt x="87" y="8"/>
                  </a:lnTo>
                  <a:lnTo>
                    <a:pt x="86" y="10"/>
                  </a:lnTo>
                  <a:lnTo>
                    <a:pt x="86" y="11"/>
                  </a:lnTo>
                  <a:lnTo>
                    <a:pt x="86" y="13"/>
                  </a:lnTo>
                  <a:lnTo>
                    <a:pt x="85" y="14"/>
                  </a:lnTo>
                  <a:lnTo>
                    <a:pt x="85" y="15"/>
                  </a:lnTo>
                  <a:lnTo>
                    <a:pt x="84" y="17"/>
                  </a:lnTo>
                  <a:lnTo>
                    <a:pt x="84" y="18"/>
                  </a:lnTo>
                  <a:lnTo>
                    <a:pt x="83" y="20"/>
                  </a:lnTo>
                  <a:lnTo>
                    <a:pt x="83" y="21"/>
                  </a:lnTo>
                  <a:lnTo>
                    <a:pt x="82" y="23"/>
                  </a:lnTo>
                  <a:lnTo>
                    <a:pt x="82" y="25"/>
                  </a:lnTo>
                  <a:lnTo>
                    <a:pt x="81" y="27"/>
                  </a:lnTo>
                  <a:lnTo>
                    <a:pt x="80" y="28"/>
                  </a:lnTo>
                  <a:lnTo>
                    <a:pt x="80" y="30"/>
                  </a:lnTo>
                  <a:lnTo>
                    <a:pt x="79" y="32"/>
                  </a:lnTo>
                  <a:lnTo>
                    <a:pt x="79" y="34"/>
                  </a:lnTo>
                  <a:lnTo>
                    <a:pt x="78" y="35"/>
                  </a:lnTo>
                  <a:lnTo>
                    <a:pt x="77" y="37"/>
                  </a:lnTo>
                  <a:lnTo>
                    <a:pt x="77" y="39"/>
                  </a:lnTo>
                  <a:lnTo>
                    <a:pt x="76" y="41"/>
                  </a:lnTo>
                  <a:lnTo>
                    <a:pt x="75" y="42"/>
                  </a:lnTo>
                  <a:lnTo>
                    <a:pt x="74" y="44"/>
                  </a:lnTo>
                  <a:lnTo>
                    <a:pt x="73" y="46"/>
                  </a:lnTo>
                  <a:lnTo>
                    <a:pt x="72" y="48"/>
                  </a:lnTo>
                  <a:lnTo>
                    <a:pt x="71" y="49"/>
                  </a:lnTo>
                  <a:lnTo>
                    <a:pt x="70" y="51"/>
                  </a:lnTo>
                  <a:lnTo>
                    <a:pt x="70" y="52"/>
                  </a:lnTo>
                  <a:lnTo>
                    <a:pt x="68" y="54"/>
                  </a:lnTo>
                  <a:lnTo>
                    <a:pt x="67" y="56"/>
                  </a:lnTo>
                  <a:lnTo>
                    <a:pt x="66" y="57"/>
                  </a:lnTo>
                  <a:lnTo>
                    <a:pt x="65" y="59"/>
                  </a:lnTo>
                  <a:lnTo>
                    <a:pt x="64" y="60"/>
                  </a:lnTo>
                  <a:lnTo>
                    <a:pt x="63" y="62"/>
                  </a:lnTo>
                  <a:lnTo>
                    <a:pt x="61" y="63"/>
                  </a:lnTo>
                  <a:lnTo>
                    <a:pt x="60" y="64"/>
                  </a:lnTo>
                  <a:lnTo>
                    <a:pt x="59" y="65"/>
                  </a:lnTo>
                  <a:lnTo>
                    <a:pt x="58" y="66"/>
                  </a:lnTo>
                  <a:lnTo>
                    <a:pt x="56" y="67"/>
                  </a:lnTo>
                  <a:lnTo>
                    <a:pt x="55" y="68"/>
                  </a:lnTo>
                  <a:lnTo>
                    <a:pt x="53" y="69"/>
                  </a:lnTo>
                  <a:lnTo>
                    <a:pt x="52" y="70"/>
                  </a:lnTo>
                  <a:lnTo>
                    <a:pt x="51" y="71"/>
                  </a:lnTo>
                  <a:lnTo>
                    <a:pt x="49" y="72"/>
                  </a:lnTo>
                  <a:lnTo>
                    <a:pt x="48" y="72"/>
                  </a:lnTo>
                  <a:lnTo>
                    <a:pt x="46" y="73"/>
                  </a:lnTo>
                  <a:lnTo>
                    <a:pt x="44" y="73"/>
                  </a:lnTo>
                  <a:lnTo>
                    <a:pt x="43" y="73"/>
                  </a:lnTo>
                  <a:lnTo>
                    <a:pt x="41" y="73"/>
                  </a:lnTo>
                  <a:lnTo>
                    <a:pt x="39" y="73"/>
                  </a:lnTo>
                  <a:lnTo>
                    <a:pt x="38" y="73"/>
                  </a:lnTo>
                  <a:lnTo>
                    <a:pt x="36" y="73"/>
                  </a:lnTo>
                  <a:lnTo>
                    <a:pt x="7" y="136"/>
                  </a:lnTo>
                  <a:lnTo>
                    <a:pt x="7" y="137"/>
                  </a:lnTo>
                  <a:lnTo>
                    <a:pt x="8" y="138"/>
                  </a:lnTo>
                  <a:lnTo>
                    <a:pt x="9" y="139"/>
                  </a:lnTo>
                  <a:lnTo>
                    <a:pt x="10" y="140"/>
                  </a:lnTo>
                  <a:lnTo>
                    <a:pt x="11" y="141"/>
                  </a:lnTo>
                  <a:lnTo>
                    <a:pt x="12" y="141"/>
                  </a:lnTo>
                  <a:lnTo>
                    <a:pt x="13" y="142"/>
                  </a:lnTo>
                  <a:lnTo>
                    <a:pt x="14" y="143"/>
                  </a:lnTo>
                  <a:lnTo>
                    <a:pt x="16" y="144"/>
                  </a:lnTo>
                  <a:lnTo>
                    <a:pt x="17" y="145"/>
                  </a:lnTo>
                  <a:lnTo>
                    <a:pt x="20" y="146"/>
                  </a:lnTo>
                  <a:lnTo>
                    <a:pt x="21" y="146"/>
                  </a:lnTo>
                  <a:lnTo>
                    <a:pt x="21" y="147"/>
                  </a:lnTo>
                  <a:lnTo>
                    <a:pt x="22" y="148"/>
                  </a:lnTo>
                  <a:lnTo>
                    <a:pt x="23" y="148"/>
                  </a:lnTo>
                  <a:lnTo>
                    <a:pt x="24" y="149"/>
                  </a:lnTo>
                  <a:lnTo>
                    <a:pt x="26" y="149"/>
                  </a:lnTo>
                  <a:lnTo>
                    <a:pt x="27" y="150"/>
                  </a:lnTo>
                  <a:lnTo>
                    <a:pt x="29" y="150"/>
                  </a:lnTo>
                  <a:lnTo>
                    <a:pt x="30" y="151"/>
                  </a:lnTo>
                  <a:lnTo>
                    <a:pt x="31" y="152"/>
                  </a:lnTo>
                  <a:lnTo>
                    <a:pt x="32" y="152"/>
                  </a:lnTo>
                  <a:lnTo>
                    <a:pt x="34" y="153"/>
                  </a:lnTo>
                  <a:lnTo>
                    <a:pt x="36" y="153"/>
                  </a:lnTo>
                  <a:lnTo>
                    <a:pt x="37" y="154"/>
                  </a:lnTo>
                  <a:lnTo>
                    <a:pt x="39" y="154"/>
                  </a:lnTo>
                  <a:lnTo>
                    <a:pt x="41" y="155"/>
                  </a:lnTo>
                  <a:lnTo>
                    <a:pt x="42" y="155"/>
                  </a:lnTo>
                  <a:lnTo>
                    <a:pt x="44" y="156"/>
                  </a:lnTo>
                  <a:lnTo>
                    <a:pt x="46" y="157"/>
                  </a:lnTo>
                  <a:lnTo>
                    <a:pt x="49" y="157"/>
                  </a:lnTo>
                  <a:lnTo>
                    <a:pt x="51" y="158"/>
                  </a:lnTo>
                  <a:lnTo>
                    <a:pt x="52" y="158"/>
                  </a:lnTo>
                  <a:lnTo>
                    <a:pt x="55" y="159"/>
                  </a:lnTo>
                  <a:lnTo>
                    <a:pt x="57" y="159"/>
                  </a:lnTo>
                  <a:lnTo>
                    <a:pt x="59" y="159"/>
                  </a:lnTo>
                  <a:lnTo>
                    <a:pt x="62" y="159"/>
                  </a:lnTo>
                  <a:lnTo>
                    <a:pt x="64" y="160"/>
                  </a:lnTo>
                  <a:lnTo>
                    <a:pt x="67" y="160"/>
                  </a:lnTo>
                  <a:lnTo>
                    <a:pt x="70" y="161"/>
                  </a:lnTo>
                  <a:lnTo>
                    <a:pt x="72" y="161"/>
                  </a:lnTo>
                  <a:lnTo>
                    <a:pt x="75" y="162"/>
                  </a:lnTo>
                  <a:lnTo>
                    <a:pt x="78" y="162"/>
                  </a:lnTo>
                  <a:lnTo>
                    <a:pt x="80" y="162"/>
                  </a:lnTo>
                  <a:lnTo>
                    <a:pt x="83" y="163"/>
                  </a:lnTo>
                  <a:lnTo>
                    <a:pt x="86" y="163"/>
                  </a:lnTo>
                  <a:lnTo>
                    <a:pt x="88" y="163"/>
                  </a:lnTo>
                  <a:lnTo>
                    <a:pt x="90" y="163"/>
                  </a:lnTo>
                  <a:lnTo>
                    <a:pt x="93" y="164"/>
                  </a:lnTo>
                  <a:lnTo>
                    <a:pt x="96" y="164"/>
                  </a:lnTo>
                  <a:lnTo>
                    <a:pt x="98" y="164"/>
                  </a:lnTo>
                  <a:lnTo>
                    <a:pt x="100" y="164"/>
                  </a:lnTo>
                  <a:lnTo>
                    <a:pt x="102" y="164"/>
                  </a:lnTo>
                  <a:lnTo>
                    <a:pt x="104" y="164"/>
                  </a:lnTo>
                  <a:lnTo>
                    <a:pt x="106" y="165"/>
                  </a:lnTo>
                  <a:lnTo>
                    <a:pt x="108" y="165"/>
                  </a:lnTo>
                  <a:lnTo>
                    <a:pt x="110" y="165"/>
                  </a:lnTo>
                  <a:lnTo>
                    <a:pt x="112" y="165"/>
                  </a:lnTo>
                  <a:lnTo>
                    <a:pt x="114" y="165"/>
                  </a:lnTo>
                  <a:lnTo>
                    <a:pt x="115" y="165"/>
                  </a:lnTo>
                  <a:lnTo>
                    <a:pt x="117" y="165"/>
                  </a:lnTo>
                  <a:lnTo>
                    <a:pt x="118" y="165"/>
                  </a:lnTo>
                  <a:lnTo>
                    <a:pt x="119" y="165"/>
                  </a:lnTo>
                  <a:lnTo>
                    <a:pt x="121" y="164"/>
                  </a:lnTo>
                  <a:lnTo>
                    <a:pt x="122" y="164"/>
                  </a:lnTo>
                  <a:lnTo>
                    <a:pt x="124" y="164"/>
                  </a:lnTo>
                  <a:lnTo>
                    <a:pt x="125" y="164"/>
                  </a:lnTo>
                  <a:lnTo>
                    <a:pt x="126" y="164"/>
                  </a:lnTo>
                  <a:lnTo>
                    <a:pt x="127" y="164"/>
                  </a:lnTo>
                  <a:lnTo>
                    <a:pt x="128" y="164"/>
                  </a:lnTo>
                  <a:lnTo>
                    <a:pt x="129" y="164"/>
                  </a:lnTo>
                  <a:lnTo>
                    <a:pt x="130" y="163"/>
                  </a:lnTo>
                  <a:lnTo>
                    <a:pt x="131" y="163"/>
                  </a:lnTo>
                  <a:lnTo>
                    <a:pt x="132" y="163"/>
                  </a:lnTo>
                  <a:lnTo>
                    <a:pt x="134" y="163"/>
                  </a:lnTo>
                  <a:lnTo>
                    <a:pt x="135" y="163"/>
                  </a:lnTo>
                  <a:lnTo>
                    <a:pt x="136" y="162"/>
                  </a:lnTo>
                  <a:lnTo>
                    <a:pt x="137" y="162"/>
                  </a:lnTo>
                  <a:lnTo>
                    <a:pt x="139" y="162"/>
                  </a:lnTo>
                  <a:lnTo>
                    <a:pt x="140" y="161"/>
                  </a:lnTo>
                  <a:lnTo>
                    <a:pt x="142" y="160"/>
                  </a:lnTo>
                  <a:lnTo>
                    <a:pt x="143" y="160"/>
                  </a:lnTo>
                  <a:lnTo>
                    <a:pt x="144" y="159"/>
                  </a:lnTo>
                  <a:lnTo>
                    <a:pt x="144" y="159"/>
                  </a:lnTo>
                  <a:lnTo>
                    <a:pt x="144" y="159"/>
                  </a:lnTo>
                  <a:lnTo>
                    <a:pt x="180" y="91"/>
                  </a:lnTo>
                  <a:lnTo>
                    <a:pt x="180" y="91"/>
                  </a:lnTo>
                  <a:lnTo>
                    <a:pt x="180" y="90"/>
                  </a:lnTo>
                  <a:lnTo>
                    <a:pt x="180" y="89"/>
                  </a:lnTo>
                  <a:lnTo>
                    <a:pt x="180" y="88"/>
                  </a:lnTo>
                  <a:lnTo>
                    <a:pt x="180" y="87"/>
                  </a:lnTo>
                  <a:lnTo>
                    <a:pt x="180" y="85"/>
                  </a:lnTo>
                  <a:lnTo>
                    <a:pt x="180" y="84"/>
                  </a:lnTo>
                  <a:lnTo>
                    <a:pt x="181" y="82"/>
                  </a:lnTo>
                  <a:lnTo>
                    <a:pt x="181" y="81"/>
                  </a:lnTo>
                  <a:lnTo>
                    <a:pt x="181" y="80"/>
                  </a:lnTo>
                  <a:lnTo>
                    <a:pt x="181" y="79"/>
                  </a:lnTo>
                  <a:lnTo>
                    <a:pt x="181" y="78"/>
                  </a:lnTo>
                  <a:lnTo>
                    <a:pt x="181" y="76"/>
                  </a:lnTo>
                  <a:lnTo>
                    <a:pt x="181" y="75"/>
                  </a:lnTo>
                  <a:lnTo>
                    <a:pt x="182" y="74"/>
                  </a:lnTo>
                  <a:lnTo>
                    <a:pt x="182" y="73"/>
                  </a:lnTo>
                  <a:lnTo>
                    <a:pt x="182" y="71"/>
                  </a:lnTo>
                  <a:lnTo>
                    <a:pt x="182" y="70"/>
                  </a:lnTo>
                  <a:lnTo>
                    <a:pt x="182" y="68"/>
                  </a:lnTo>
                  <a:lnTo>
                    <a:pt x="183" y="67"/>
                  </a:lnTo>
                  <a:lnTo>
                    <a:pt x="183" y="65"/>
                  </a:lnTo>
                  <a:lnTo>
                    <a:pt x="183" y="64"/>
                  </a:lnTo>
                  <a:lnTo>
                    <a:pt x="183" y="63"/>
                  </a:lnTo>
                  <a:lnTo>
                    <a:pt x="183" y="62"/>
                  </a:lnTo>
                  <a:lnTo>
                    <a:pt x="184" y="60"/>
                  </a:lnTo>
                  <a:lnTo>
                    <a:pt x="184" y="58"/>
                  </a:lnTo>
                  <a:lnTo>
                    <a:pt x="184" y="57"/>
                  </a:lnTo>
                  <a:lnTo>
                    <a:pt x="185" y="55"/>
                  </a:lnTo>
                  <a:lnTo>
                    <a:pt x="185" y="53"/>
                  </a:lnTo>
                  <a:lnTo>
                    <a:pt x="185" y="52"/>
                  </a:lnTo>
                  <a:lnTo>
                    <a:pt x="186" y="50"/>
                  </a:lnTo>
                  <a:lnTo>
                    <a:pt x="186" y="49"/>
                  </a:lnTo>
                  <a:lnTo>
                    <a:pt x="186" y="47"/>
                  </a:lnTo>
                  <a:lnTo>
                    <a:pt x="187" y="46"/>
                  </a:lnTo>
                  <a:lnTo>
                    <a:pt x="187" y="44"/>
                  </a:lnTo>
                  <a:lnTo>
                    <a:pt x="188" y="42"/>
                  </a:lnTo>
                  <a:lnTo>
                    <a:pt x="188" y="41"/>
                  </a:lnTo>
                  <a:lnTo>
                    <a:pt x="189" y="39"/>
                  </a:lnTo>
                  <a:lnTo>
                    <a:pt x="189" y="38"/>
                  </a:lnTo>
                  <a:lnTo>
                    <a:pt x="190" y="36"/>
                  </a:lnTo>
                  <a:lnTo>
                    <a:pt x="190" y="34"/>
                  </a:lnTo>
                  <a:lnTo>
                    <a:pt x="191" y="33"/>
                  </a:lnTo>
                  <a:lnTo>
                    <a:pt x="191" y="32"/>
                  </a:lnTo>
                  <a:lnTo>
                    <a:pt x="192" y="30"/>
                  </a:lnTo>
                  <a:lnTo>
                    <a:pt x="192" y="29"/>
                  </a:lnTo>
                  <a:lnTo>
                    <a:pt x="192" y="27"/>
                  </a:lnTo>
                  <a:lnTo>
                    <a:pt x="193" y="26"/>
                  </a:lnTo>
                  <a:lnTo>
                    <a:pt x="194" y="25"/>
                  </a:lnTo>
                  <a:lnTo>
                    <a:pt x="194" y="23"/>
                  </a:lnTo>
                  <a:lnTo>
                    <a:pt x="195" y="22"/>
                  </a:lnTo>
                  <a:lnTo>
                    <a:pt x="196" y="20"/>
                  </a:lnTo>
                  <a:lnTo>
                    <a:pt x="197" y="19"/>
                  </a:lnTo>
                  <a:lnTo>
                    <a:pt x="197" y="18"/>
                  </a:lnTo>
                  <a:lnTo>
                    <a:pt x="198" y="17"/>
                  </a:lnTo>
                  <a:lnTo>
                    <a:pt x="199" y="16"/>
                  </a:lnTo>
                  <a:lnTo>
                    <a:pt x="200" y="15"/>
                  </a:lnTo>
                  <a:lnTo>
                    <a:pt x="193" y="11"/>
                  </a:lnTo>
                  <a:lnTo>
                    <a:pt x="198" y="9"/>
                  </a:lnTo>
                  <a:lnTo>
                    <a:pt x="205" y="14"/>
                  </a:lnTo>
                  <a:lnTo>
                    <a:pt x="242" y="23"/>
                  </a:lnTo>
                  <a:lnTo>
                    <a:pt x="218" y="94"/>
                  </a:lnTo>
                  <a:lnTo>
                    <a:pt x="215" y="94"/>
                  </a:lnTo>
                  <a:lnTo>
                    <a:pt x="236" y="28"/>
                  </a:lnTo>
                  <a:lnTo>
                    <a:pt x="202" y="19"/>
                  </a:lnTo>
                  <a:lnTo>
                    <a:pt x="201" y="19"/>
                  </a:lnTo>
                  <a:lnTo>
                    <a:pt x="201" y="20"/>
                  </a:lnTo>
                  <a:lnTo>
                    <a:pt x="200" y="21"/>
                  </a:lnTo>
                  <a:lnTo>
                    <a:pt x="199" y="22"/>
                  </a:lnTo>
                  <a:lnTo>
                    <a:pt x="199" y="23"/>
                  </a:lnTo>
                  <a:lnTo>
                    <a:pt x="198" y="24"/>
                  </a:lnTo>
                  <a:lnTo>
                    <a:pt x="198" y="25"/>
                  </a:lnTo>
                  <a:lnTo>
                    <a:pt x="197" y="27"/>
                  </a:lnTo>
                  <a:lnTo>
                    <a:pt x="196" y="28"/>
                  </a:lnTo>
                  <a:lnTo>
                    <a:pt x="196" y="30"/>
                  </a:lnTo>
                  <a:lnTo>
                    <a:pt x="195" y="31"/>
                  </a:lnTo>
                  <a:lnTo>
                    <a:pt x="195" y="31"/>
                  </a:lnTo>
                  <a:lnTo>
                    <a:pt x="195" y="33"/>
                  </a:lnTo>
                  <a:lnTo>
                    <a:pt x="195" y="34"/>
                  </a:lnTo>
                  <a:lnTo>
                    <a:pt x="194" y="34"/>
                  </a:lnTo>
                  <a:lnTo>
                    <a:pt x="194" y="35"/>
                  </a:lnTo>
                  <a:lnTo>
                    <a:pt x="193" y="36"/>
                  </a:lnTo>
                  <a:lnTo>
                    <a:pt x="193" y="38"/>
                  </a:lnTo>
                  <a:lnTo>
                    <a:pt x="192" y="39"/>
                  </a:lnTo>
                  <a:lnTo>
                    <a:pt x="192" y="40"/>
                  </a:lnTo>
                  <a:lnTo>
                    <a:pt x="192" y="41"/>
                  </a:lnTo>
                  <a:lnTo>
                    <a:pt x="192" y="43"/>
                  </a:lnTo>
                  <a:lnTo>
                    <a:pt x="191" y="44"/>
                  </a:lnTo>
                  <a:lnTo>
                    <a:pt x="191" y="46"/>
                  </a:lnTo>
                  <a:lnTo>
                    <a:pt x="191" y="47"/>
                  </a:lnTo>
                  <a:lnTo>
                    <a:pt x="190" y="49"/>
                  </a:lnTo>
                  <a:lnTo>
                    <a:pt x="190" y="50"/>
                  </a:lnTo>
                  <a:lnTo>
                    <a:pt x="190" y="52"/>
                  </a:lnTo>
                  <a:lnTo>
                    <a:pt x="190" y="54"/>
                  </a:lnTo>
                  <a:lnTo>
                    <a:pt x="189" y="56"/>
                  </a:lnTo>
                  <a:lnTo>
                    <a:pt x="189" y="57"/>
                  </a:lnTo>
                  <a:lnTo>
                    <a:pt x="189" y="59"/>
                  </a:lnTo>
                  <a:lnTo>
                    <a:pt x="188" y="61"/>
                  </a:lnTo>
                  <a:lnTo>
                    <a:pt x="188" y="64"/>
                  </a:lnTo>
                  <a:lnTo>
                    <a:pt x="187" y="65"/>
                  </a:lnTo>
                  <a:lnTo>
                    <a:pt x="187" y="67"/>
                  </a:lnTo>
                  <a:lnTo>
                    <a:pt x="187" y="69"/>
                  </a:lnTo>
                  <a:lnTo>
                    <a:pt x="187" y="72"/>
                  </a:lnTo>
                  <a:lnTo>
                    <a:pt x="186" y="74"/>
                  </a:lnTo>
                  <a:lnTo>
                    <a:pt x="186" y="77"/>
                  </a:lnTo>
                  <a:lnTo>
                    <a:pt x="186" y="79"/>
                  </a:lnTo>
                  <a:lnTo>
                    <a:pt x="186" y="81"/>
                  </a:lnTo>
                  <a:lnTo>
                    <a:pt x="185" y="84"/>
                  </a:lnTo>
                  <a:lnTo>
                    <a:pt x="185" y="87"/>
                  </a:lnTo>
                  <a:lnTo>
                    <a:pt x="185" y="89"/>
                  </a:lnTo>
                  <a:lnTo>
                    <a:pt x="185" y="92"/>
                  </a:lnTo>
                  <a:lnTo>
                    <a:pt x="149" y="164"/>
                  </a:lnTo>
                  <a:lnTo>
                    <a:pt x="149" y="164"/>
                  </a:lnTo>
                  <a:lnTo>
                    <a:pt x="148" y="165"/>
                  </a:lnTo>
                  <a:lnTo>
                    <a:pt x="148" y="165"/>
                  </a:lnTo>
                  <a:lnTo>
                    <a:pt x="147" y="166"/>
                  </a:lnTo>
                  <a:lnTo>
                    <a:pt x="146" y="166"/>
                  </a:lnTo>
                  <a:lnTo>
                    <a:pt x="145" y="166"/>
                  </a:lnTo>
                  <a:lnTo>
                    <a:pt x="144" y="166"/>
                  </a:lnTo>
                  <a:lnTo>
                    <a:pt x="144" y="167"/>
                  </a:lnTo>
                  <a:lnTo>
                    <a:pt x="142" y="167"/>
                  </a:lnTo>
                  <a:lnTo>
                    <a:pt x="141" y="168"/>
                  </a:lnTo>
                  <a:lnTo>
                    <a:pt x="139" y="168"/>
                  </a:lnTo>
                  <a:lnTo>
                    <a:pt x="137" y="169"/>
                  </a:lnTo>
                  <a:lnTo>
                    <a:pt x="136" y="169"/>
                  </a:lnTo>
                  <a:lnTo>
                    <a:pt x="136" y="169"/>
                  </a:lnTo>
                  <a:lnTo>
                    <a:pt x="135" y="169"/>
                  </a:lnTo>
                  <a:lnTo>
                    <a:pt x="134" y="169"/>
                  </a:lnTo>
                  <a:lnTo>
                    <a:pt x="132" y="169"/>
                  </a:lnTo>
                  <a:lnTo>
                    <a:pt x="131" y="169"/>
                  </a:lnTo>
                  <a:lnTo>
                    <a:pt x="130" y="169"/>
                  </a:lnTo>
                  <a:lnTo>
                    <a:pt x="128" y="170"/>
                  </a:lnTo>
                  <a:lnTo>
                    <a:pt x="127" y="170"/>
                  </a:lnTo>
                  <a:lnTo>
                    <a:pt x="126" y="170"/>
                  </a:lnTo>
                  <a:lnTo>
                    <a:pt x="124" y="170"/>
                  </a:lnTo>
                  <a:lnTo>
                    <a:pt x="123" y="170"/>
                  </a:lnTo>
                  <a:lnTo>
                    <a:pt x="121" y="170"/>
                  </a:lnTo>
                  <a:lnTo>
                    <a:pt x="119" y="170"/>
                  </a:lnTo>
                  <a:lnTo>
                    <a:pt x="117" y="170"/>
                  </a:lnTo>
                  <a:lnTo>
                    <a:pt x="116" y="170"/>
                  </a:lnTo>
                  <a:lnTo>
                    <a:pt x="114" y="170"/>
                  </a:lnTo>
                  <a:lnTo>
                    <a:pt x="112" y="170"/>
                  </a:lnTo>
                  <a:lnTo>
                    <a:pt x="110" y="170"/>
                  </a:lnTo>
                  <a:lnTo>
                    <a:pt x="108" y="170"/>
                  </a:lnTo>
                  <a:lnTo>
                    <a:pt x="106" y="170"/>
                  </a:lnTo>
                  <a:lnTo>
                    <a:pt x="104" y="170"/>
                  </a:lnTo>
                  <a:lnTo>
                    <a:pt x="101" y="170"/>
                  </a:lnTo>
                  <a:lnTo>
                    <a:pt x="99" y="170"/>
                  </a:lnTo>
                  <a:lnTo>
                    <a:pt x="97" y="169"/>
                  </a:lnTo>
                  <a:lnTo>
                    <a:pt x="94" y="169"/>
                  </a:lnTo>
                  <a:lnTo>
                    <a:pt x="91" y="169"/>
                  </a:lnTo>
                  <a:lnTo>
                    <a:pt x="89" y="169"/>
                  </a:lnTo>
                  <a:lnTo>
                    <a:pt x="86" y="168"/>
                  </a:lnTo>
                  <a:lnTo>
                    <a:pt x="83" y="168"/>
                  </a:lnTo>
                  <a:lnTo>
                    <a:pt x="80" y="168"/>
                  </a:lnTo>
                  <a:lnTo>
                    <a:pt x="78" y="168"/>
                  </a:lnTo>
                  <a:lnTo>
                    <a:pt x="74" y="167"/>
                  </a:lnTo>
                  <a:lnTo>
                    <a:pt x="71" y="167"/>
                  </a:lnTo>
                  <a:lnTo>
                    <a:pt x="69" y="166"/>
                  </a:lnTo>
                  <a:lnTo>
                    <a:pt x="66" y="166"/>
                  </a:lnTo>
                  <a:lnTo>
                    <a:pt x="63" y="165"/>
                  </a:lnTo>
                  <a:lnTo>
                    <a:pt x="60" y="165"/>
                  </a:lnTo>
                  <a:lnTo>
                    <a:pt x="58" y="164"/>
                  </a:lnTo>
                  <a:lnTo>
                    <a:pt x="55" y="164"/>
                  </a:lnTo>
                  <a:lnTo>
                    <a:pt x="53" y="163"/>
                  </a:lnTo>
                  <a:lnTo>
                    <a:pt x="51" y="163"/>
                  </a:lnTo>
                  <a:lnTo>
                    <a:pt x="48" y="162"/>
                  </a:lnTo>
                  <a:lnTo>
                    <a:pt x="46" y="162"/>
                  </a:lnTo>
                  <a:lnTo>
                    <a:pt x="44" y="161"/>
                  </a:lnTo>
                  <a:lnTo>
                    <a:pt x="41" y="161"/>
                  </a:lnTo>
                  <a:lnTo>
                    <a:pt x="40" y="160"/>
                  </a:lnTo>
                  <a:lnTo>
                    <a:pt x="38" y="160"/>
                  </a:lnTo>
                  <a:lnTo>
                    <a:pt x="36" y="159"/>
                  </a:lnTo>
                  <a:lnTo>
                    <a:pt x="34" y="159"/>
                  </a:lnTo>
                  <a:lnTo>
                    <a:pt x="32" y="158"/>
                  </a:lnTo>
                  <a:lnTo>
                    <a:pt x="31" y="158"/>
                  </a:lnTo>
                  <a:lnTo>
                    <a:pt x="29" y="157"/>
                  </a:lnTo>
                  <a:lnTo>
                    <a:pt x="27" y="156"/>
                  </a:lnTo>
                  <a:lnTo>
                    <a:pt x="26" y="156"/>
                  </a:lnTo>
                  <a:lnTo>
                    <a:pt x="24" y="155"/>
                  </a:lnTo>
                  <a:lnTo>
                    <a:pt x="22" y="154"/>
                  </a:lnTo>
                  <a:lnTo>
                    <a:pt x="22" y="154"/>
                  </a:lnTo>
                  <a:lnTo>
                    <a:pt x="20" y="153"/>
                  </a:lnTo>
                  <a:lnTo>
                    <a:pt x="19" y="153"/>
                  </a:lnTo>
                  <a:lnTo>
                    <a:pt x="17" y="152"/>
                  </a:lnTo>
                  <a:lnTo>
                    <a:pt x="16" y="152"/>
                  </a:lnTo>
                  <a:lnTo>
                    <a:pt x="15" y="151"/>
                  </a:lnTo>
                  <a:lnTo>
                    <a:pt x="14" y="150"/>
                  </a:lnTo>
                  <a:lnTo>
                    <a:pt x="13" y="150"/>
                  </a:lnTo>
                  <a:lnTo>
                    <a:pt x="12" y="149"/>
                  </a:lnTo>
                  <a:lnTo>
                    <a:pt x="11" y="149"/>
                  </a:lnTo>
                  <a:lnTo>
                    <a:pt x="11" y="148"/>
                  </a:lnTo>
                  <a:lnTo>
                    <a:pt x="9" y="147"/>
                  </a:lnTo>
                  <a:lnTo>
                    <a:pt x="7" y="146"/>
                  </a:lnTo>
                  <a:lnTo>
                    <a:pt x="6" y="145"/>
                  </a:lnTo>
                  <a:lnTo>
                    <a:pt x="5" y="144"/>
                  </a:lnTo>
                  <a:lnTo>
                    <a:pt x="4" y="143"/>
                  </a:lnTo>
                  <a:lnTo>
                    <a:pt x="3" y="142"/>
                  </a:lnTo>
                  <a:lnTo>
                    <a:pt x="2" y="141"/>
                  </a:lnTo>
                  <a:lnTo>
                    <a:pt x="1" y="140"/>
                  </a:lnTo>
                  <a:lnTo>
                    <a:pt x="0" y="139"/>
                  </a:lnTo>
                  <a:lnTo>
                    <a:pt x="37" y="60"/>
                  </a:lnTo>
                  <a:lnTo>
                    <a:pt x="8" y="65"/>
                  </a:lnTo>
                  <a:lnTo>
                    <a:pt x="10" y="61"/>
                  </a:lnTo>
                  <a:lnTo>
                    <a:pt x="10"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99"/>
            <p:cNvSpPr>
              <a:spLocks/>
            </p:cNvSpPr>
            <p:nvPr/>
          </p:nvSpPr>
          <p:spPr bwMode="auto">
            <a:xfrm>
              <a:off x="5217" y="3089"/>
              <a:ext cx="34" cy="14"/>
            </a:xfrm>
            <a:custGeom>
              <a:avLst/>
              <a:gdLst>
                <a:gd name="T0" fmla="*/ 2 w 34"/>
                <a:gd name="T1" fmla="*/ 0 h 14"/>
                <a:gd name="T2" fmla="*/ 34 w 34"/>
                <a:gd name="T3" fmla="*/ 8 h 14"/>
                <a:gd name="T4" fmla="*/ 33 w 34"/>
                <a:gd name="T5" fmla="*/ 14 h 14"/>
                <a:gd name="T6" fmla="*/ 0 w 34"/>
                <a:gd name="T7" fmla="*/ 8 h 14"/>
                <a:gd name="T8" fmla="*/ 2 w 34"/>
                <a:gd name="T9" fmla="*/ 0 h 14"/>
                <a:gd name="T10" fmla="*/ 2 w 34"/>
                <a:gd name="T11" fmla="*/ 0 h 14"/>
              </a:gdLst>
              <a:ahLst/>
              <a:cxnLst>
                <a:cxn ang="0">
                  <a:pos x="T0" y="T1"/>
                </a:cxn>
                <a:cxn ang="0">
                  <a:pos x="T2" y="T3"/>
                </a:cxn>
                <a:cxn ang="0">
                  <a:pos x="T4" y="T5"/>
                </a:cxn>
                <a:cxn ang="0">
                  <a:pos x="T6" y="T7"/>
                </a:cxn>
                <a:cxn ang="0">
                  <a:pos x="T8" y="T9"/>
                </a:cxn>
                <a:cxn ang="0">
                  <a:pos x="T10" y="T11"/>
                </a:cxn>
              </a:cxnLst>
              <a:rect l="0" t="0" r="r" b="b"/>
              <a:pathLst>
                <a:path w="34" h="14">
                  <a:moveTo>
                    <a:pt x="2" y="0"/>
                  </a:moveTo>
                  <a:lnTo>
                    <a:pt x="34" y="8"/>
                  </a:lnTo>
                  <a:lnTo>
                    <a:pt x="33" y="14"/>
                  </a:lnTo>
                  <a:lnTo>
                    <a:pt x="0" y="8"/>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00"/>
            <p:cNvSpPr>
              <a:spLocks/>
            </p:cNvSpPr>
            <p:nvPr/>
          </p:nvSpPr>
          <p:spPr bwMode="auto">
            <a:xfrm>
              <a:off x="4936" y="3016"/>
              <a:ext cx="105" cy="112"/>
            </a:xfrm>
            <a:custGeom>
              <a:avLst/>
              <a:gdLst>
                <a:gd name="T0" fmla="*/ 91 w 105"/>
                <a:gd name="T1" fmla="*/ 7 h 112"/>
                <a:gd name="T2" fmla="*/ 82 w 105"/>
                <a:gd name="T3" fmla="*/ 10 h 112"/>
                <a:gd name="T4" fmla="*/ 72 w 105"/>
                <a:gd name="T5" fmla="*/ 13 h 112"/>
                <a:gd name="T6" fmla="*/ 62 w 105"/>
                <a:gd name="T7" fmla="*/ 17 h 112"/>
                <a:gd name="T8" fmla="*/ 54 w 105"/>
                <a:gd name="T9" fmla="*/ 24 h 112"/>
                <a:gd name="T10" fmla="*/ 47 w 105"/>
                <a:gd name="T11" fmla="*/ 34 h 112"/>
                <a:gd name="T12" fmla="*/ 40 w 105"/>
                <a:gd name="T13" fmla="*/ 45 h 112"/>
                <a:gd name="T14" fmla="*/ 36 w 105"/>
                <a:gd name="T15" fmla="*/ 53 h 112"/>
                <a:gd name="T16" fmla="*/ 26 w 105"/>
                <a:gd name="T17" fmla="*/ 57 h 112"/>
                <a:gd name="T18" fmla="*/ 14 w 105"/>
                <a:gd name="T19" fmla="*/ 62 h 112"/>
                <a:gd name="T20" fmla="*/ 6 w 105"/>
                <a:gd name="T21" fmla="*/ 69 h 112"/>
                <a:gd name="T22" fmla="*/ 5 w 105"/>
                <a:gd name="T23" fmla="*/ 77 h 112"/>
                <a:gd name="T24" fmla="*/ 9 w 105"/>
                <a:gd name="T25" fmla="*/ 85 h 112"/>
                <a:gd name="T26" fmla="*/ 16 w 105"/>
                <a:gd name="T27" fmla="*/ 89 h 112"/>
                <a:gd name="T28" fmla="*/ 20 w 105"/>
                <a:gd name="T29" fmla="*/ 97 h 112"/>
                <a:gd name="T30" fmla="*/ 29 w 105"/>
                <a:gd name="T31" fmla="*/ 99 h 112"/>
                <a:gd name="T32" fmla="*/ 35 w 105"/>
                <a:gd name="T33" fmla="*/ 102 h 112"/>
                <a:gd name="T34" fmla="*/ 43 w 105"/>
                <a:gd name="T35" fmla="*/ 107 h 112"/>
                <a:gd name="T36" fmla="*/ 51 w 105"/>
                <a:gd name="T37" fmla="*/ 104 h 112"/>
                <a:gd name="T38" fmla="*/ 59 w 105"/>
                <a:gd name="T39" fmla="*/ 97 h 112"/>
                <a:gd name="T40" fmla="*/ 62 w 105"/>
                <a:gd name="T41" fmla="*/ 89 h 112"/>
                <a:gd name="T42" fmla="*/ 67 w 105"/>
                <a:gd name="T43" fmla="*/ 79 h 112"/>
                <a:gd name="T44" fmla="*/ 73 w 105"/>
                <a:gd name="T45" fmla="*/ 69 h 112"/>
                <a:gd name="T46" fmla="*/ 79 w 105"/>
                <a:gd name="T47" fmla="*/ 60 h 112"/>
                <a:gd name="T48" fmla="*/ 88 w 105"/>
                <a:gd name="T49" fmla="*/ 54 h 112"/>
                <a:gd name="T50" fmla="*/ 95 w 105"/>
                <a:gd name="T51" fmla="*/ 50 h 112"/>
                <a:gd name="T52" fmla="*/ 103 w 105"/>
                <a:gd name="T53" fmla="*/ 47 h 112"/>
                <a:gd name="T54" fmla="*/ 100 w 105"/>
                <a:gd name="T55" fmla="*/ 53 h 112"/>
                <a:gd name="T56" fmla="*/ 91 w 105"/>
                <a:gd name="T57" fmla="*/ 58 h 112"/>
                <a:gd name="T58" fmla="*/ 82 w 105"/>
                <a:gd name="T59" fmla="*/ 66 h 112"/>
                <a:gd name="T60" fmla="*/ 77 w 105"/>
                <a:gd name="T61" fmla="*/ 74 h 112"/>
                <a:gd name="T62" fmla="*/ 72 w 105"/>
                <a:gd name="T63" fmla="*/ 86 h 112"/>
                <a:gd name="T64" fmla="*/ 68 w 105"/>
                <a:gd name="T65" fmla="*/ 96 h 112"/>
                <a:gd name="T66" fmla="*/ 64 w 105"/>
                <a:gd name="T67" fmla="*/ 103 h 112"/>
                <a:gd name="T68" fmla="*/ 55 w 105"/>
                <a:gd name="T69" fmla="*/ 108 h 112"/>
                <a:gd name="T70" fmla="*/ 44 w 105"/>
                <a:gd name="T71" fmla="*/ 112 h 112"/>
                <a:gd name="T72" fmla="*/ 35 w 105"/>
                <a:gd name="T73" fmla="*/ 107 h 112"/>
                <a:gd name="T74" fmla="*/ 28 w 105"/>
                <a:gd name="T75" fmla="*/ 104 h 112"/>
                <a:gd name="T76" fmla="*/ 20 w 105"/>
                <a:gd name="T77" fmla="*/ 103 h 112"/>
                <a:gd name="T78" fmla="*/ 14 w 105"/>
                <a:gd name="T79" fmla="*/ 97 h 112"/>
                <a:gd name="T80" fmla="*/ 11 w 105"/>
                <a:gd name="T81" fmla="*/ 90 h 112"/>
                <a:gd name="T82" fmla="*/ 2 w 105"/>
                <a:gd name="T83" fmla="*/ 85 h 112"/>
                <a:gd name="T84" fmla="*/ 0 w 105"/>
                <a:gd name="T85" fmla="*/ 76 h 112"/>
                <a:gd name="T86" fmla="*/ 0 w 105"/>
                <a:gd name="T87" fmla="*/ 68 h 112"/>
                <a:gd name="T88" fmla="*/ 7 w 105"/>
                <a:gd name="T89" fmla="*/ 61 h 112"/>
                <a:gd name="T90" fmla="*/ 16 w 105"/>
                <a:gd name="T91" fmla="*/ 58 h 112"/>
                <a:gd name="T92" fmla="*/ 25 w 105"/>
                <a:gd name="T93" fmla="*/ 53 h 112"/>
                <a:gd name="T94" fmla="*/ 36 w 105"/>
                <a:gd name="T95" fmla="*/ 45 h 112"/>
                <a:gd name="T96" fmla="*/ 39 w 105"/>
                <a:gd name="T97" fmla="*/ 39 h 112"/>
                <a:gd name="T98" fmla="*/ 43 w 105"/>
                <a:gd name="T99" fmla="*/ 30 h 112"/>
                <a:gd name="T100" fmla="*/ 49 w 105"/>
                <a:gd name="T101" fmla="*/ 22 h 112"/>
                <a:gd name="T102" fmla="*/ 57 w 105"/>
                <a:gd name="T103" fmla="*/ 15 h 112"/>
                <a:gd name="T104" fmla="*/ 67 w 105"/>
                <a:gd name="T105" fmla="*/ 10 h 112"/>
                <a:gd name="T106" fmla="*/ 80 w 105"/>
                <a:gd name="T107" fmla="*/ 6 h 112"/>
                <a:gd name="T108" fmla="*/ 91 w 105"/>
                <a:gd name="T109" fmla="*/ 2 h 112"/>
                <a:gd name="T110" fmla="*/ 98 w 105"/>
                <a:gd name="T111"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 h="112">
                  <a:moveTo>
                    <a:pt x="97" y="6"/>
                  </a:moveTo>
                  <a:lnTo>
                    <a:pt x="97" y="6"/>
                  </a:lnTo>
                  <a:lnTo>
                    <a:pt x="96" y="6"/>
                  </a:lnTo>
                  <a:lnTo>
                    <a:pt x="94" y="6"/>
                  </a:lnTo>
                  <a:lnTo>
                    <a:pt x="93" y="7"/>
                  </a:lnTo>
                  <a:lnTo>
                    <a:pt x="91" y="7"/>
                  </a:lnTo>
                  <a:lnTo>
                    <a:pt x="91" y="7"/>
                  </a:lnTo>
                  <a:lnTo>
                    <a:pt x="90" y="7"/>
                  </a:lnTo>
                  <a:lnTo>
                    <a:pt x="88" y="8"/>
                  </a:lnTo>
                  <a:lnTo>
                    <a:pt x="87" y="8"/>
                  </a:lnTo>
                  <a:lnTo>
                    <a:pt x="86" y="8"/>
                  </a:lnTo>
                  <a:lnTo>
                    <a:pt x="85" y="9"/>
                  </a:lnTo>
                  <a:lnTo>
                    <a:pt x="83" y="10"/>
                  </a:lnTo>
                  <a:lnTo>
                    <a:pt x="82" y="10"/>
                  </a:lnTo>
                  <a:lnTo>
                    <a:pt x="80" y="10"/>
                  </a:lnTo>
                  <a:lnTo>
                    <a:pt x="79" y="11"/>
                  </a:lnTo>
                  <a:lnTo>
                    <a:pt x="77" y="11"/>
                  </a:lnTo>
                  <a:lnTo>
                    <a:pt x="76" y="12"/>
                  </a:lnTo>
                  <a:lnTo>
                    <a:pt x="74" y="12"/>
                  </a:lnTo>
                  <a:lnTo>
                    <a:pt x="73" y="13"/>
                  </a:lnTo>
                  <a:lnTo>
                    <a:pt x="72" y="13"/>
                  </a:lnTo>
                  <a:lnTo>
                    <a:pt x="70" y="14"/>
                  </a:lnTo>
                  <a:lnTo>
                    <a:pt x="69" y="14"/>
                  </a:lnTo>
                  <a:lnTo>
                    <a:pt x="67" y="15"/>
                  </a:lnTo>
                  <a:lnTo>
                    <a:pt x="66" y="16"/>
                  </a:lnTo>
                  <a:lnTo>
                    <a:pt x="64" y="16"/>
                  </a:lnTo>
                  <a:lnTo>
                    <a:pt x="63" y="17"/>
                  </a:lnTo>
                  <a:lnTo>
                    <a:pt x="62" y="17"/>
                  </a:lnTo>
                  <a:lnTo>
                    <a:pt x="61" y="18"/>
                  </a:lnTo>
                  <a:lnTo>
                    <a:pt x="60" y="19"/>
                  </a:lnTo>
                  <a:lnTo>
                    <a:pt x="59" y="20"/>
                  </a:lnTo>
                  <a:lnTo>
                    <a:pt x="58" y="20"/>
                  </a:lnTo>
                  <a:lnTo>
                    <a:pt x="57" y="22"/>
                  </a:lnTo>
                  <a:lnTo>
                    <a:pt x="55" y="23"/>
                  </a:lnTo>
                  <a:lnTo>
                    <a:pt x="54" y="24"/>
                  </a:lnTo>
                  <a:lnTo>
                    <a:pt x="53" y="25"/>
                  </a:lnTo>
                  <a:lnTo>
                    <a:pt x="52" y="27"/>
                  </a:lnTo>
                  <a:lnTo>
                    <a:pt x="51" y="28"/>
                  </a:lnTo>
                  <a:lnTo>
                    <a:pt x="50" y="29"/>
                  </a:lnTo>
                  <a:lnTo>
                    <a:pt x="49" y="31"/>
                  </a:lnTo>
                  <a:lnTo>
                    <a:pt x="48" y="33"/>
                  </a:lnTo>
                  <a:lnTo>
                    <a:pt x="47" y="34"/>
                  </a:lnTo>
                  <a:lnTo>
                    <a:pt x="46" y="36"/>
                  </a:lnTo>
                  <a:lnTo>
                    <a:pt x="45" y="38"/>
                  </a:lnTo>
                  <a:lnTo>
                    <a:pt x="44" y="39"/>
                  </a:lnTo>
                  <a:lnTo>
                    <a:pt x="43" y="41"/>
                  </a:lnTo>
                  <a:lnTo>
                    <a:pt x="42" y="42"/>
                  </a:lnTo>
                  <a:lnTo>
                    <a:pt x="41" y="43"/>
                  </a:lnTo>
                  <a:lnTo>
                    <a:pt x="40" y="45"/>
                  </a:lnTo>
                  <a:lnTo>
                    <a:pt x="40" y="46"/>
                  </a:lnTo>
                  <a:lnTo>
                    <a:pt x="39" y="48"/>
                  </a:lnTo>
                  <a:lnTo>
                    <a:pt x="38" y="49"/>
                  </a:lnTo>
                  <a:lnTo>
                    <a:pt x="38" y="51"/>
                  </a:lnTo>
                  <a:lnTo>
                    <a:pt x="37" y="52"/>
                  </a:lnTo>
                  <a:lnTo>
                    <a:pt x="37" y="53"/>
                  </a:lnTo>
                  <a:lnTo>
                    <a:pt x="36" y="53"/>
                  </a:lnTo>
                  <a:lnTo>
                    <a:pt x="36" y="54"/>
                  </a:lnTo>
                  <a:lnTo>
                    <a:pt x="35" y="55"/>
                  </a:lnTo>
                  <a:lnTo>
                    <a:pt x="35" y="56"/>
                  </a:lnTo>
                  <a:lnTo>
                    <a:pt x="29" y="55"/>
                  </a:lnTo>
                  <a:lnTo>
                    <a:pt x="28" y="55"/>
                  </a:lnTo>
                  <a:lnTo>
                    <a:pt x="27" y="56"/>
                  </a:lnTo>
                  <a:lnTo>
                    <a:pt x="26" y="57"/>
                  </a:lnTo>
                  <a:lnTo>
                    <a:pt x="24" y="58"/>
                  </a:lnTo>
                  <a:lnTo>
                    <a:pt x="22" y="59"/>
                  </a:lnTo>
                  <a:lnTo>
                    <a:pt x="20" y="60"/>
                  </a:lnTo>
                  <a:lnTo>
                    <a:pt x="19" y="61"/>
                  </a:lnTo>
                  <a:lnTo>
                    <a:pt x="17" y="61"/>
                  </a:lnTo>
                  <a:lnTo>
                    <a:pt x="15" y="62"/>
                  </a:lnTo>
                  <a:lnTo>
                    <a:pt x="14" y="62"/>
                  </a:lnTo>
                  <a:lnTo>
                    <a:pt x="12" y="62"/>
                  </a:lnTo>
                  <a:lnTo>
                    <a:pt x="11" y="63"/>
                  </a:lnTo>
                  <a:lnTo>
                    <a:pt x="9" y="63"/>
                  </a:lnTo>
                  <a:lnTo>
                    <a:pt x="8" y="65"/>
                  </a:lnTo>
                  <a:lnTo>
                    <a:pt x="7" y="66"/>
                  </a:lnTo>
                  <a:lnTo>
                    <a:pt x="6" y="68"/>
                  </a:lnTo>
                  <a:lnTo>
                    <a:pt x="6" y="69"/>
                  </a:lnTo>
                  <a:lnTo>
                    <a:pt x="6" y="70"/>
                  </a:lnTo>
                  <a:lnTo>
                    <a:pt x="5" y="71"/>
                  </a:lnTo>
                  <a:lnTo>
                    <a:pt x="5" y="72"/>
                  </a:lnTo>
                  <a:lnTo>
                    <a:pt x="5" y="73"/>
                  </a:lnTo>
                  <a:lnTo>
                    <a:pt x="5" y="74"/>
                  </a:lnTo>
                  <a:lnTo>
                    <a:pt x="5" y="75"/>
                  </a:lnTo>
                  <a:lnTo>
                    <a:pt x="5" y="77"/>
                  </a:lnTo>
                  <a:lnTo>
                    <a:pt x="5" y="78"/>
                  </a:lnTo>
                  <a:lnTo>
                    <a:pt x="6" y="79"/>
                  </a:lnTo>
                  <a:lnTo>
                    <a:pt x="6" y="80"/>
                  </a:lnTo>
                  <a:lnTo>
                    <a:pt x="6" y="81"/>
                  </a:lnTo>
                  <a:lnTo>
                    <a:pt x="7" y="83"/>
                  </a:lnTo>
                  <a:lnTo>
                    <a:pt x="8" y="85"/>
                  </a:lnTo>
                  <a:lnTo>
                    <a:pt x="9" y="85"/>
                  </a:lnTo>
                  <a:lnTo>
                    <a:pt x="11" y="87"/>
                  </a:lnTo>
                  <a:lnTo>
                    <a:pt x="12" y="87"/>
                  </a:lnTo>
                  <a:lnTo>
                    <a:pt x="13" y="88"/>
                  </a:lnTo>
                  <a:lnTo>
                    <a:pt x="14" y="88"/>
                  </a:lnTo>
                  <a:lnTo>
                    <a:pt x="15" y="89"/>
                  </a:lnTo>
                  <a:lnTo>
                    <a:pt x="16" y="89"/>
                  </a:lnTo>
                  <a:lnTo>
                    <a:pt x="16" y="89"/>
                  </a:lnTo>
                  <a:lnTo>
                    <a:pt x="16" y="89"/>
                  </a:lnTo>
                  <a:lnTo>
                    <a:pt x="16" y="90"/>
                  </a:lnTo>
                  <a:lnTo>
                    <a:pt x="16" y="91"/>
                  </a:lnTo>
                  <a:lnTo>
                    <a:pt x="17" y="93"/>
                  </a:lnTo>
                  <a:lnTo>
                    <a:pt x="17" y="94"/>
                  </a:lnTo>
                  <a:lnTo>
                    <a:pt x="18" y="96"/>
                  </a:lnTo>
                  <a:lnTo>
                    <a:pt x="20" y="97"/>
                  </a:lnTo>
                  <a:lnTo>
                    <a:pt x="22" y="98"/>
                  </a:lnTo>
                  <a:lnTo>
                    <a:pt x="23" y="98"/>
                  </a:lnTo>
                  <a:lnTo>
                    <a:pt x="25" y="98"/>
                  </a:lnTo>
                  <a:lnTo>
                    <a:pt x="26" y="98"/>
                  </a:lnTo>
                  <a:lnTo>
                    <a:pt x="27" y="99"/>
                  </a:lnTo>
                  <a:lnTo>
                    <a:pt x="28" y="99"/>
                  </a:lnTo>
                  <a:lnTo>
                    <a:pt x="29" y="99"/>
                  </a:lnTo>
                  <a:lnTo>
                    <a:pt x="31" y="99"/>
                  </a:lnTo>
                  <a:lnTo>
                    <a:pt x="33" y="99"/>
                  </a:lnTo>
                  <a:lnTo>
                    <a:pt x="34" y="99"/>
                  </a:lnTo>
                  <a:lnTo>
                    <a:pt x="34" y="100"/>
                  </a:lnTo>
                  <a:lnTo>
                    <a:pt x="34" y="100"/>
                  </a:lnTo>
                  <a:lnTo>
                    <a:pt x="34" y="101"/>
                  </a:lnTo>
                  <a:lnTo>
                    <a:pt x="35" y="102"/>
                  </a:lnTo>
                  <a:lnTo>
                    <a:pt x="36" y="104"/>
                  </a:lnTo>
                  <a:lnTo>
                    <a:pt x="37" y="105"/>
                  </a:lnTo>
                  <a:lnTo>
                    <a:pt x="38" y="106"/>
                  </a:lnTo>
                  <a:lnTo>
                    <a:pt x="39" y="106"/>
                  </a:lnTo>
                  <a:lnTo>
                    <a:pt x="40" y="107"/>
                  </a:lnTo>
                  <a:lnTo>
                    <a:pt x="41" y="107"/>
                  </a:lnTo>
                  <a:lnTo>
                    <a:pt x="43" y="107"/>
                  </a:lnTo>
                  <a:lnTo>
                    <a:pt x="44" y="107"/>
                  </a:lnTo>
                  <a:lnTo>
                    <a:pt x="44" y="106"/>
                  </a:lnTo>
                  <a:lnTo>
                    <a:pt x="46" y="106"/>
                  </a:lnTo>
                  <a:lnTo>
                    <a:pt x="47" y="105"/>
                  </a:lnTo>
                  <a:lnTo>
                    <a:pt x="48" y="105"/>
                  </a:lnTo>
                  <a:lnTo>
                    <a:pt x="49" y="105"/>
                  </a:lnTo>
                  <a:lnTo>
                    <a:pt x="51" y="104"/>
                  </a:lnTo>
                  <a:lnTo>
                    <a:pt x="52" y="104"/>
                  </a:lnTo>
                  <a:lnTo>
                    <a:pt x="53" y="103"/>
                  </a:lnTo>
                  <a:lnTo>
                    <a:pt x="54" y="102"/>
                  </a:lnTo>
                  <a:lnTo>
                    <a:pt x="55" y="101"/>
                  </a:lnTo>
                  <a:lnTo>
                    <a:pt x="56" y="101"/>
                  </a:lnTo>
                  <a:lnTo>
                    <a:pt x="58" y="99"/>
                  </a:lnTo>
                  <a:lnTo>
                    <a:pt x="59" y="97"/>
                  </a:lnTo>
                  <a:lnTo>
                    <a:pt x="59" y="95"/>
                  </a:lnTo>
                  <a:lnTo>
                    <a:pt x="60" y="94"/>
                  </a:lnTo>
                  <a:lnTo>
                    <a:pt x="60" y="93"/>
                  </a:lnTo>
                  <a:lnTo>
                    <a:pt x="61" y="92"/>
                  </a:lnTo>
                  <a:lnTo>
                    <a:pt x="61" y="90"/>
                  </a:lnTo>
                  <a:lnTo>
                    <a:pt x="62" y="89"/>
                  </a:lnTo>
                  <a:lnTo>
                    <a:pt x="62" y="89"/>
                  </a:lnTo>
                  <a:lnTo>
                    <a:pt x="63" y="87"/>
                  </a:lnTo>
                  <a:lnTo>
                    <a:pt x="63" y="86"/>
                  </a:lnTo>
                  <a:lnTo>
                    <a:pt x="64" y="85"/>
                  </a:lnTo>
                  <a:lnTo>
                    <a:pt x="65" y="83"/>
                  </a:lnTo>
                  <a:lnTo>
                    <a:pt x="66" y="81"/>
                  </a:lnTo>
                  <a:lnTo>
                    <a:pt x="66" y="80"/>
                  </a:lnTo>
                  <a:lnTo>
                    <a:pt x="67" y="79"/>
                  </a:lnTo>
                  <a:lnTo>
                    <a:pt x="68" y="77"/>
                  </a:lnTo>
                  <a:lnTo>
                    <a:pt x="69" y="76"/>
                  </a:lnTo>
                  <a:lnTo>
                    <a:pt x="70" y="74"/>
                  </a:lnTo>
                  <a:lnTo>
                    <a:pt x="71" y="73"/>
                  </a:lnTo>
                  <a:lnTo>
                    <a:pt x="71" y="72"/>
                  </a:lnTo>
                  <a:lnTo>
                    <a:pt x="72" y="70"/>
                  </a:lnTo>
                  <a:lnTo>
                    <a:pt x="73" y="69"/>
                  </a:lnTo>
                  <a:lnTo>
                    <a:pt x="73" y="68"/>
                  </a:lnTo>
                  <a:lnTo>
                    <a:pt x="74" y="66"/>
                  </a:lnTo>
                  <a:lnTo>
                    <a:pt x="75" y="65"/>
                  </a:lnTo>
                  <a:lnTo>
                    <a:pt x="76" y="64"/>
                  </a:lnTo>
                  <a:lnTo>
                    <a:pt x="76" y="63"/>
                  </a:lnTo>
                  <a:lnTo>
                    <a:pt x="78" y="61"/>
                  </a:lnTo>
                  <a:lnTo>
                    <a:pt x="79" y="60"/>
                  </a:lnTo>
                  <a:lnTo>
                    <a:pt x="80" y="59"/>
                  </a:lnTo>
                  <a:lnTo>
                    <a:pt x="82" y="58"/>
                  </a:lnTo>
                  <a:lnTo>
                    <a:pt x="83" y="57"/>
                  </a:lnTo>
                  <a:lnTo>
                    <a:pt x="85" y="56"/>
                  </a:lnTo>
                  <a:lnTo>
                    <a:pt x="86" y="55"/>
                  </a:lnTo>
                  <a:lnTo>
                    <a:pt x="87" y="55"/>
                  </a:lnTo>
                  <a:lnTo>
                    <a:pt x="88" y="54"/>
                  </a:lnTo>
                  <a:lnTo>
                    <a:pt x="89" y="54"/>
                  </a:lnTo>
                  <a:lnTo>
                    <a:pt x="90" y="53"/>
                  </a:lnTo>
                  <a:lnTo>
                    <a:pt x="91" y="53"/>
                  </a:lnTo>
                  <a:lnTo>
                    <a:pt x="92" y="52"/>
                  </a:lnTo>
                  <a:lnTo>
                    <a:pt x="93" y="52"/>
                  </a:lnTo>
                  <a:lnTo>
                    <a:pt x="94" y="51"/>
                  </a:lnTo>
                  <a:lnTo>
                    <a:pt x="95" y="50"/>
                  </a:lnTo>
                  <a:lnTo>
                    <a:pt x="96" y="50"/>
                  </a:lnTo>
                  <a:lnTo>
                    <a:pt x="97" y="49"/>
                  </a:lnTo>
                  <a:lnTo>
                    <a:pt x="99" y="49"/>
                  </a:lnTo>
                  <a:lnTo>
                    <a:pt x="100" y="48"/>
                  </a:lnTo>
                  <a:lnTo>
                    <a:pt x="102" y="47"/>
                  </a:lnTo>
                  <a:lnTo>
                    <a:pt x="103" y="47"/>
                  </a:lnTo>
                  <a:lnTo>
                    <a:pt x="103" y="47"/>
                  </a:lnTo>
                  <a:lnTo>
                    <a:pt x="104" y="47"/>
                  </a:lnTo>
                  <a:lnTo>
                    <a:pt x="105" y="52"/>
                  </a:lnTo>
                  <a:lnTo>
                    <a:pt x="104" y="52"/>
                  </a:lnTo>
                  <a:lnTo>
                    <a:pt x="104" y="52"/>
                  </a:lnTo>
                  <a:lnTo>
                    <a:pt x="103" y="52"/>
                  </a:lnTo>
                  <a:lnTo>
                    <a:pt x="102" y="53"/>
                  </a:lnTo>
                  <a:lnTo>
                    <a:pt x="100" y="53"/>
                  </a:lnTo>
                  <a:lnTo>
                    <a:pt x="99" y="54"/>
                  </a:lnTo>
                  <a:lnTo>
                    <a:pt x="97" y="55"/>
                  </a:lnTo>
                  <a:lnTo>
                    <a:pt x="95" y="56"/>
                  </a:lnTo>
                  <a:lnTo>
                    <a:pt x="94" y="57"/>
                  </a:lnTo>
                  <a:lnTo>
                    <a:pt x="93" y="57"/>
                  </a:lnTo>
                  <a:lnTo>
                    <a:pt x="92" y="58"/>
                  </a:lnTo>
                  <a:lnTo>
                    <a:pt x="91" y="58"/>
                  </a:lnTo>
                  <a:lnTo>
                    <a:pt x="89" y="59"/>
                  </a:lnTo>
                  <a:lnTo>
                    <a:pt x="88" y="60"/>
                  </a:lnTo>
                  <a:lnTo>
                    <a:pt x="86" y="61"/>
                  </a:lnTo>
                  <a:lnTo>
                    <a:pt x="85" y="62"/>
                  </a:lnTo>
                  <a:lnTo>
                    <a:pt x="83" y="63"/>
                  </a:lnTo>
                  <a:lnTo>
                    <a:pt x="82" y="65"/>
                  </a:lnTo>
                  <a:lnTo>
                    <a:pt x="82" y="66"/>
                  </a:lnTo>
                  <a:lnTo>
                    <a:pt x="81" y="68"/>
                  </a:lnTo>
                  <a:lnTo>
                    <a:pt x="80" y="69"/>
                  </a:lnTo>
                  <a:lnTo>
                    <a:pt x="79" y="70"/>
                  </a:lnTo>
                  <a:lnTo>
                    <a:pt x="79" y="71"/>
                  </a:lnTo>
                  <a:lnTo>
                    <a:pt x="78" y="72"/>
                  </a:lnTo>
                  <a:lnTo>
                    <a:pt x="77" y="73"/>
                  </a:lnTo>
                  <a:lnTo>
                    <a:pt x="77" y="74"/>
                  </a:lnTo>
                  <a:lnTo>
                    <a:pt x="76" y="76"/>
                  </a:lnTo>
                  <a:lnTo>
                    <a:pt x="75" y="78"/>
                  </a:lnTo>
                  <a:lnTo>
                    <a:pt x="75" y="79"/>
                  </a:lnTo>
                  <a:lnTo>
                    <a:pt x="74" y="81"/>
                  </a:lnTo>
                  <a:lnTo>
                    <a:pt x="73" y="83"/>
                  </a:lnTo>
                  <a:lnTo>
                    <a:pt x="73" y="84"/>
                  </a:lnTo>
                  <a:lnTo>
                    <a:pt x="72" y="86"/>
                  </a:lnTo>
                  <a:lnTo>
                    <a:pt x="71" y="87"/>
                  </a:lnTo>
                  <a:lnTo>
                    <a:pt x="71" y="89"/>
                  </a:lnTo>
                  <a:lnTo>
                    <a:pt x="70" y="90"/>
                  </a:lnTo>
                  <a:lnTo>
                    <a:pt x="69" y="91"/>
                  </a:lnTo>
                  <a:lnTo>
                    <a:pt x="69" y="93"/>
                  </a:lnTo>
                  <a:lnTo>
                    <a:pt x="68" y="94"/>
                  </a:lnTo>
                  <a:lnTo>
                    <a:pt x="68" y="96"/>
                  </a:lnTo>
                  <a:lnTo>
                    <a:pt x="67" y="97"/>
                  </a:lnTo>
                  <a:lnTo>
                    <a:pt x="67" y="98"/>
                  </a:lnTo>
                  <a:lnTo>
                    <a:pt x="66" y="99"/>
                  </a:lnTo>
                  <a:lnTo>
                    <a:pt x="66" y="100"/>
                  </a:lnTo>
                  <a:lnTo>
                    <a:pt x="65" y="101"/>
                  </a:lnTo>
                  <a:lnTo>
                    <a:pt x="65" y="102"/>
                  </a:lnTo>
                  <a:lnTo>
                    <a:pt x="64" y="103"/>
                  </a:lnTo>
                  <a:lnTo>
                    <a:pt x="64" y="103"/>
                  </a:lnTo>
                  <a:lnTo>
                    <a:pt x="63" y="104"/>
                  </a:lnTo>
                  <a:lnTo>
                    <a:pt x="62" y="105"/>
                  </a:lnTo>
                  <a:lnTo>
                    <a:pt x="60" y="105"/>
                  </a:lnTo>
                  <a:lnTo>
                    <a:pt x="58" y="106"/>
                  </a:lnTo>
                  <a:lnTo>
                    <a:pt x="56" y="107"/>
                  </a:lnTo>
                  <a:lnTo>
                    <a:pt x="55" y="108"/>
                  </a:lnTo>
                  <a:lnTo>
                    <a:pt x="53" y="109"/>
                  </a:lnTo>
                  <a:lnTo>
                    <a:pt x="51" y="110"/>
                  </a:lnTo>
                  <a:lnTo>
                    <a:pt x="49" y="110"/>
                  </a:lnTo>
                  <a:lnTo>
                    <a:pt x="47" y="111"/>
                  </a:lnTo>
                  <a:lnTo>
                    <a:pt x="46" y="111"/>
                  </a:lnTo>
                  <a:lnTo>
                    <a:pt x="44" y="112"/>
                  </a:lnTo>
                  <a:lnTo>
                    <a:pt x="44" y="112"/>
                  </a:lnTo>
                  <a:lnTo>
                    <a:pt x="43" y="112"/>
                  </a:lnTo>
                  <a:lnTo>
                    <a:pt x="41" y="111"/>
                  </a:lnTo>
                  <a:lnTo>
                    <a:pt x="41" y="111"/>
                  </a:lnTo>
                  <a:lnTo>
                    <a:pt x="39" y="110"/>
                  </a:lnTo>
                  <a:lnTo>
                    <a:pt x="38" y="110"/>
                  </a:lnTo>
                  <a:lnTo>
                    <a:pt x="36" y="108"/>
                  </a:lnTo>
                  <a:lnTo>
                    <a:pt x="35" y="107"/>
                  </a:lnTo>
                  <a:lnTo>
                    <a:pt x="33" y="105"/>
                  </a:lnTo>
                  <a:lnTo>
                    <a:pt x="32" y="105"/>
                  </a:lnTo>
                  <a:lnTo>
                    <a:pt x="31" y="104"/>
                  </a:lnTo>
                  <a:lnTo>
                    <a:pt x="31" y="104"/>
                  </a:lnTo>
                  <a:lnTo>
                    <a:pt x="30" y="104"/>
                  </a:lnTo>
                  <a:lnTo>
                    <a:pt x="29" y="104"/>
                  </a:lnTo>
                  <a:lnTo>
                    <a:pt x="28" y="104"/>
                  </a:lnTo>
                  <a:lnTo>
                    <a:pt x="27" y="104"/>
                  </a:lnTo>
                  <a:lnTo>
                    <a:pt x="26" y="104"/>
                  </a:lnTo>
                  <a:lnTo>
                    <a:pt x="25" y="104"/>
                  </a:lnTo>
                  <a:lnTo>
                    <a:pt x="24" y="104"/>
                  </a:lnTo>
                  <a:lnTo>
                    <a:pt x="22" y="104"/>
                  </a:lnTo>
                  <a:lnTo>
                    <a:pt x="21" y="103"/>
                  </a:lnTo>
                  <a:lnTo>
                    <a:pt x="20" y="103"/>
                  </a:lnTo>
                  <a:lnTo>
                    <a:pt x="19" y="103"/>
                  </a:lnTo>
                  <a:lnTo>
                    <a:pt x="18" y="102"/>
                  </a:lnTo>
                  <a:lnTo>
                    <a:pt x="17" y="102"/>
                  </a:lnTo>
                  <a:lnTo>
                    <a:pt x="17" y="102"/>
                  </a:lnTo>
                  <a:lnTo>
                    <a:pt x="15" y="100"/>
                  </a:lnTo>
                  <a:lnTo>
                    <a:pt x="15" y="99"/>
                  </a:lnTo>
                  <a:lnTo>
                    <a:pt x="14" y="97"/>
                  </a:lnTo>
                  <a:lnTo>
                    <a:pt x="14" y="95"/>
                  </a:lnTo>
                  <a:lnTo>
                    <a:pt x="13" y="93"/>
                  </a:lnTo>
                  <a:lnTo>
                    <a:pt x="12" y="91"/>
                  </a:lnTo>
                  <a:lnTo>
                    <a:pt x="12" y="90"/>
                  </a:lnTo>
                  <a:lnTo>
                    <a:pt x="12" y="90"/>
                  </a:lnTo>
                  <a:lnTo>
                    <a:pt x="12" y="90"/>
                  </a:lnTo>
                  <a:lnTo>
                    <a:pt x="11" y="90"/>
                  </a:lnTo>
                  <a:lnTo>
                    <a:pt x="9" y="90"/>
                  </a:lnTo>
                  <a:lnTo>
                    <a:pt x="8" y="90"/>
                  </a:lnTo>
                  <a:lnTo>
                    <a:pt x="6" y="89"/>
                  </a:lnTo>
                  <a:lnTo>
                    <a:pt x="4" y="88"/>
                  </a:lnTo>
                  <a:lnTo>
                    <a:pt x="3" y="88"/>
                  </a:lnTo>
                  <a:lnTo>
                    <a:pt x="3" y="87"/>
                  </a:lnTo>
                  <a:lnTo>
                    <a:pt x="2" y="85"/>
                  </a:lnTo>
                  <a:lnTo>
                    <a:pt x="2" y="85"/>
                  </a:lnTo>
                  <a:lnTo>
                    <a:pt x="1" y="83"/>
                  </a:lnTo>
                  <a:lnTo>
                    <a:pt x="1" y="81"/>
                  </a:lnTo>
                  <a:lnTo>
                    <a:pt x="1" y="80"/>
                  </a:lnTo>
                  <a:lnTo>
                    <a:pt x="1" y="79"/>
                  </a:lnTo>
                  <a:lnTo>
                    <a:pt x="0" y="77"/>
                  </a:lnTo>
                  <a:lnTo>
                    <a:pt x="0" y="76"/>
                  </a:lnTo>
                  <a:lnTo>
                    <a:pt x="0" y="74"/>
                  </a:lnTo>
                  <a:lnTo>
                    <a:pt x="0" y="74"/>
                  </a:lnTo>
                  <a:lnTo>
                    <a:pt x="0" y="73"/>
                  </a:lnTo>
                  <a:lnTo>
                    <a:pt x="0" y="71"/>
                  </a:lnTo>
                  <a:lnTo>
                    <a:pt x="0" y="70"/>
                  </a:lnTo>
                  <a:lnTo>
                    <a:pt x="0" y="69"/>
                  </a:lnTo>
                  <a:lnTo>
                    <a:pt x="0" y="68"/>
                  </a:lnTo>
                  <a:lnTo>
                    <a:pt x="1" y="67"/>
                  </a:lnTo>
                  <a:lnTo>
                    <a:pt x="1" y="66"/>
                  </a:lnTo>
                  <a:lnTo>
                    <a:pt x="2" y="66"/>
                  </a:lnTo>
                  <a:lnTo>
                    <a:pt x="3" y="64"/>
                  </a:lnTo>
                  <a:lnTo>
                    <a:pt x="4" y="63"/>
                  </a:lnTo>
                  <a:lnTo>
                    <a:pt x="5" y="61"/>
                  </a:lnTo>
                  <a:lnTo>
                    <a:pt x="7" y="61"/>
                  </a:lnTo>
                  <a:lnTo>
                    <a:pt x="8" y="59"/>
                  </a:lnTo>
                  <a:lnTo>
                    <a:pt x="10" y="59"/>
                  </a:lnTo>
                  <a:lnTo>
                    <a:pt x="11" y="58"/>
                  </a:lnTo>
                  <a:lnTo>
                    <a:pt x="12" y="58"/>
                  </a:lnTo>
                  <a:lnTo>
                    <a:pt x="14" y="58"/>
                  </a:lnTo>
                  <a:lnTo>
                    <a:pt x="15" y="58"/>
                  </a:lnTo>
                  <a:lnTo>
                    <a:pt x="16" y="58"/>
                  </a:lnTo>
                  <a:lnTo>
                    <a:pt x="17" y="57"/>
                  </a:lnTo>
                  <a:lnTo>
                    <a:pt x="18" y="56"/>
                  </a:lnTo>
                  <a:lnTo>
                    <a:pt x="20" y="55"/>
                  </a:lnTo>
                  <a:lnTo>
                    <a:pt x="21" y="55"/>
                  </a:lnTo>
                  <a:lnTo>
                    <a:pt x="23" y="54"/>
                  </a:lnTo>
                  <a:lnTo>
                    <a:pt x="24" y="53"/>
                  </a:lnTo>
                  <a:lnTo>
                    <a:pt x="25" y="53"/>
                  </a:lnTo>
                  <a:lnTo>
                    <a:pt x="26" y="52"/>
                  </a:lnTo>
                  <a:lnTo>
                    <a:pt x="27" y="51"/>
                  </a:lnTo>
                  <a:lnTo>
                    <a:pt x="28" y="51"/>
                  </a:lnTo>
                  <a:lnTo>
                    <a:pt x="29" y="51"/>
                  </a:lnTo>
                  <a:lnTo>
                    <a:pt x="31" y="50"/>
                  </a:lnTo>
                  <a:lnTo>
                    <a:pt x="31" y="50"/>
                  </a:lnTo>
                  <a:lnTo>
                    <a:pt x="36" y="45"/>
                  </a:lnTo>
                  <a:lnTo>
                    <a:pt x="36" y="45"/>
                  </a:lnTo>
                  <a:lnTo>
                    <a:pt x="37" y="44"/>
                  </a:lnTo>
                  <a:lnTo>
                    <a:pt x="37" y="43"/>
                  </a:lnTo>
                  <a:lnTo>
                    <a:pt x="38" y="42"/>
                  </a:lnTo>
                  <a:lnTo>
                    <a:pt x="38" y="41"/>
                  </a:lnTo>
                  <a:lnTo>
                    <a:pt x="38" y="40"/>
                  </a:lnTo>
                  <a:lnTo>
                    <a:pt x="39" y="39"/>
                  </a:lnTo>
                  <a:lnTo>
                    <a:pt x="39" y="38"/>
                  </a:lnTo>
                  <a:lnTo>
                    <a:pt x="40" y="36"/>
                  </a:lnTo>
                  <a:lnTo>
                    <a:pt x="40" y="35"/>
                  </a:lnTo>
                  <a:lnTo>
                    <a:pt x="41" y="34"/>
                  </a:lnTo>
                  <a:lnTo>
                    <a:pt x="42" y="33"/>
                  </a:lnTo>
                  <a:lnTo>
                    <a:pt x="42" y="31"/>
                  </a:lnTo>
                  <a:lnTo>
                    <a:pt x="43" y="30"/>
                  </a:lnTo>
                  <a:lnTo>
                    <a:pt x="44" y="29"/>
                  </a:lnTo>
                  <a:lnTo>
                    <a:pt x="44" y="28"/>
                  </a:lnTo>
                  <a:lnTo>
                    <a:pt x="45" y="27"/>
                  </a:lnTo>
                  <a:lnTo>
                    <a:pt x="46" y="25"/>
                  </a:lnTo>
                  <a:lnTo>
                    <a:pt x="47" y="24"/>
                  </a:lnTo>
                  <a:lnTo>
                    <a:pt x="48" y="23"/>
                  </a:lnTo>
                  <a:lnTo>
                    <a:pt x="49" y="22"/>
                  </a:lnTo>
                  <a:lnTo>
                    <a:pt x="50" y="20"/>
                  </a:lnTo>
                  <a:lnTo>
                    <a:pt x="51" y="19"/>
                  </a:lnTo>
                  <a:lnTo>
                    <a:pt x="52" y="18"/>
                  </a:lnTo>
                  <a:lnTo>
                    <a:pt x="53" y="17"/>
                  </a:lnTo>
                  <a:lnTo>
                    <a:pt x="54" y="16"/>
                  </a:lnTo>
                  <a:lnTo>
                    <a:pt x="55" y="16"/>
                  </a:lnTo>
                  <a:lnTo>
                    <a:pt x="57" y="15"/>
                  </a:lnTo>
                  <a:lnTo>
                    <a:pt x="58" y="14"/>
                  </a:lnTo>
                  <a:lnTo>
                    <a:pt x="59" y="13"/>
                  </a:lnTo>
                  <a:lnTo>
                    <a:pt x="61" y="12"/>
                  </a:lnTo>
                  <a:lnTo>
                    <a:pt x="63" y="12"/>
                  </a:lnTo>
                  <a:lnTo>
                    <a:pt x="64" y="11"/>
                  </a:lnTo>
                  <a:lnTo>
                    <a:pt x="66" y="11"/>
                  </a:lnTo>
                  <a:lnTo>
                    <a:pt x="67" y="10"/>
                  </a:lnTo>
                  <a:lnTo>
                    <a:pt x="69" y="10"/>
                  </a:lnTo>
                  <a:lnTo>
                    <a:pt x="71" y="9"/>
                  </a:lnTo>
                  <a:lnTo>
                    <a:pt x="72" y="8"/>
                  </a:lnTo>
                  <a:lnTo>
                    <a:pt x="74" y="8"/>
                  </a:lnTo>
                  <a:lnTo>
                    <a:pt x="76" y="7"/>
                  </a:lnTo>
                  <a:lnTo>
                    <a:pt x="78" y="6"/>
                  </a:lnTo>
                  <a:lnTo>
                    <a:pt x="80" y="6"/>
                  </a:lnTo>
                  <a:lnTo>
                    <a:pt x="82" y="5"/>
                  </a:lnTo>
                  <a:lnTo>
                    <a:pt x="83" y="5"/>
                  </a:lnTo>
                  <a:lnTo>
                    <a:pt x="85" y="4"/>
                  </a:lnTo>
                  <a:lnTo>
                    <a:pt x="86" y="4"/>
                  </a:lnTo>
                  <a:lnTo>
                    <a:pt x="88" y="3"/>
                  </a:lnTo>
                  <a:lnTo>
                    <a:pt x="89" y="3"/>
                  </a:lnTo>
                  <a:lnTo>
                    <a:pt x="91" y="2"/>
                  </a:lnTo>
                  <a:lnTo>
                    <a:pt x="92" y="2"/>
                  </a:lnTo>
                  <a:lnTo>
                    <a:pt x="93" y="1"/>
                  </a:lnTo>
                  <a:lnTo>
                    <a:pt x="94" y="1"/>
                  </a:lnTo>
                  <a:lnTo>
                    <a:pt x="95" y="0"/>
                  </a:lnTo>
                  <a:lnTo>
                    <a:pt x="97" y="0"/>
                  </a:lnTo>
                  <a:lnTo>
                    <a:pt x="97" y="0"/>
                  </a:lnTo>
                  <a:lnTo>
                    <a:pt x="98" y="0"/>
                  </a:lnTo>
                  <a:lnTo>
                    <a:pt x="99" y="0"/>
                  </a:lnTo>
                  <a:lnTo>
                    <a:pt x="100" y="0"/>
                  </a:lnTo>
                  <a:lnTo>
                    <a:pt x="97" y="6"/>
                  </a:lnTo>
                  <a:lnTo>
                    <a:pt x="97"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01"/>
            <p:cNvSpPr>
              <a:spLocks/>
            </p:cNvSpPr>
            <p:nvPr/>
          </p:nvSpPr>
          <p:spPr bwMode="auto">
            <a:xfrm>
              <a:off x="5012" y="3153"/>
              <a:ext cx="148" cy="136"/>
            </a:xfrm>
            <a:custGeom>
              <a:avLst/>
              <a:gdLst>
                <a:gd name="T0" fmla="*/ 25 w 148"/>
                <a:gd name="T1" fmla="*/ 8 h 136"/>
                <a:gd name="T2" fmla="*/ 20 w 148"/>
                <a:gd name="T3" fmla="*/ 21 h 136"/>
                <a:gd name="T4" fmla="*/ 17 w 148"/>
                <a:gd name="T5" fmla="*/ 36 h 136"/>
                <a:gd name="T6" fmla="*/ 18 w 148"/>
                <a:gd name="T7" fmla="*/ 50 h 136"/>
                <a:gd name="T8" fmla="*/ 23 w 148"/>
                <a:gd name="T9" fmla="*/ 60 h 136"/>
                <a:gd name="T10" fmla="*/ 4 w 148"/>
                <a:gd name="T11" fmla="*/ 82 h 136"/>
                <a:gd name="T12" fmla="*/ 9 w 148"/>
                <a:gd name="T13" fmla="*/ 95 h 136"/>
                <a:gd name="T14" fmla="*/ 18 w 148"/>
                <a:gd name="T15" fmla="*/ 109 h 136"/>
                <a:gd name="T16" fmla="*/ 29 w 148"/>
                <a:gd name="T17" fmla="*/ 123 h 136"/>
                <a:gd name="T18" fmla="*/ 39 w 148"/>
                <a:gd name="T19" fmla="*/ 131 h 136"/>
                <a:gd name="T20" fmla="*/ 78 w 148"/>
                <a:gd name="T21" fmla="*/ 107 h 136"/>
                <a:gd name="T22" fmla="*/ 38 w 148"/>
                <a:gd name="T23" fmla="*/ 124 h 136"/>
                <a:gd name="T24" fmla="*/ 27 w 148"/>
                <a:gd name="T25" fmla="*/ 112 h 136"/>
                <a:gd name="T26" fmla="*/ 20 w 148"/>
                <a:gd name="T27" fmla="*/ 102 h 136"/>
                <a:gd name="T28" fmla="*/ 13 w 148"/>
                <a:gd name="T29" fmla="*/ 91 h 136"/>
                <a:gd name="T30" fmla="*/ 9 w 148"/>
                <a:gd name="T31" fmla="*/ 77 h 136"/>
                <a:gd name="T32" fmla="*/ 33 w 148"/>
                <a:gd name="T33" fmla="*/ 69 h 136"/>
                <a:gd name="T34" fmla="*/ 40 w 148"/>
                <a:gd name="T35" fmla="*/ 80 h 136"/>
                <a:gd name="T36" fmla="*/ 47 w 148"/>
                <a:gd name="T37" fmla="*/ 93 h 136"/>
                <a:gd name="T38" fmla="*/ 55 w 148"/>
                <a:gd name="T39" fmla="*/ 109 h 136"/>
                <a:gd name="T40" fmla="*/ 64 w 148"/>
                <a:gd name="T41" fmla="*/ 112 h 136"/>
                <a:gd name="T42" fmla="*/ 76 w 148"/>
                <a:gd name="T43" fmla="*/ 106 h 136"/>
                <a:gd name="T44" fmla="*/ 86 w 148"/>
                <a:gd name="T45" fmla="*/ 100 h 136"/>
                <a:gd name="T46" fmla="*/ 97 w 148"/>
                <a:gd name="T47" fmla="*/ 95 h 136"/>
                <a:gd name="T48" fmla="*/ 109 w 148"/>
                <a:gd name="T49" fmla="*/ 91 h 136"/>
                <a:gd name="T50" fmla="*/ 118 w 148"/>
                <a:gd name="T51" fmla="*/ 88 h 136"/>
                <a:gd name="T52" fmla="*/ 131 w 148"/>
                <a:gd name="T53" fmla="*/ 86 h 136"/>
                <a:gd name="T54" fmla="*/ 140 w 148"/>
                <a:gd name="T55" fmla="*/ 85 h 136"/>
                <a:gd name="T56" fmla="*/ 147 w 148"/>
                <a:gd name="T57" fmla="*/ 83 h 136"/>
                <a:gd name="T58" fmla="*/ 146 w 148"/>
                <a:gd name="T59" fmla="*/ 74 h 136"/>
                <a:gd name="T60" fmla="*/ 138 w 148"/>
                <a:gd name="T61" fmla="*/ 63 h 136"/>
                <a:gd name="T62" fmla="*/ 124 w 148"/>
                <a:gd name="T63" fmla="*/ 50 h 136"/>
                <a:gd name="T64" fmla="*/ 115 w 148"/>
                <a:gd name="T65" fmla="*/ 43 h 136"/>
                <a:gd name="T66" fmla="*/ 104 w 148"/>
                <a:gd name="T67" fmla="*/ 36 h 136"/>
                <a:gd name="T68" fmla="*/ 92 w 148"/>
                <a:gd name="T69" fmla="*/ 31 h 136"/>
                <a:gd name="T70" fmla="*/ 81 w 148"/>
                <a:gd name="T71" fmla="*/ 29 h 136"/>
                <a:gd name="T72" fmla="*/ 71 w 148"/>
                <a:gd name="T73" fmla="*/ 27 h 136"/>
                <a:gd name="T74" fmla="*/ 72 w 148"/>
                <a:gd name="T75" fmla="*/ 30 h 136"/>
                <a:gd name="T76" fmla="*/ 83 w 148"/>
                <a:gd name="T77" fmla="*/ 34 h 136"/>
                <a:gd name="T78" fmla="*/ 94 w 148"/>
                <a:gd name="T79" fmla="*/ 38 h 136"/>
                <a:gd name="T80" fmla="*/ 105 w 148"/>
                <a:gd name="T81" fmla="*/ 43 h 136"/>
                <a:gd name="T82" fmla="*/ 114 w 148"/>
                <a:gd name="T83" fmla="*/ 49 h 136"/>
                <a:gd name="T84" fmla="*/ 124 w 148"/>
                <a:gd name="T85" fmla="*/ 56 h 136"/>
                <a:gd name="T86" fmla="*/ 137 w 148"/>
                <a:gd name="T87" fmla="*/ 71 h 136"/>
                <a:gd name="T88" fmla="*/ 141 w 148"/>
                <a:gd name="T89" fmla="*/ 81 h 136"/>
                <a:gd name="T90" fmla="*/ 130 w 148"/>
                <a:gd name="T91" fmla="*/ 81 h 136"/>
                <a:gd name="T92" fmla="*/ 120 w 148"/>
                <a:gd name="T93" fmla="*/ 83 h 136"/>
                <a:gd name="T94" fmla="*/ 106 w 148"/>
                <a:gd name="T95" fmla="*/ 86 h 136"/>
                <a:gd name="T96" fmla="*/ 91 w 148"/>
                <a:gd name="T97" fmla="*/ 91 h 136"/>
                <a:gd name="T98" fmla="*/ 75 w 148"/>
                <a:gd name="T99" fmla="*/ 98 h 136"/>
                <a:gd name="T100" fmla="*/ 60 w 148"/>
                <a:gd name="T101" fmla="*/ 109 h 136"/>
                <a:gd name="T102" fmla="*/ 34 w 148"/>
                <a:gd name="T103" fmla="*/ 64 h 136"/>
                <a:gd name="T104" fmla="*/ 26 w 148"/>
                <a:gd name="T105" fmla="*/ 54 h 136"/>
                <a:gd name="T106" fmla="*/ 24 w 148"/>
                <a:gd name="T107" fmla="*/ 41 h 136"/>
                <a:gd name="T108" fmla="*/ 26 w 148"/>
                <a:gd name="T109" fmla="*/ 26 h 136"/>
                <a:gd name="T110" fmla="*/ 30 w 148"/>
                <a:gd name="T111" fmla="*/ 13 h 136"/>
                <a:gd name="T112" fmla="*/ 29 w 148"/>
                <a:gd name="T113"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 h="136">
                  <a:moveTo>
                    <a:pt x="29" y="0"/>
                  </a:moveTo>
                  <a:lnTo>
                    <a:pt x="29" y="0"/>
                  </a:lnTo>
                  <a:lnTo>
                    <a:pt x="29" y="1"/>
                  </a:lnTo>
                  <a:lnTo>
                    <a:pt x="28" y="2"/>
                  </a:lnTo>
                  <a:lnTo>
                    <a:pt x="27" y="4"/>
                  </a:lnTo>
                  <a:lnTo>
                    <a:pt x="26" y="5"/>
                  </a:lnTo>
                  <a:lnTo>
                    <a:pt x="26" y="6"/>
                  </a:lnTo>
                  <a:lnTo>
                    <a:pt x="25" y="7"/>
                  </a:lnTo>
                  <a:lnTo>
                    <a:pt x="25" y="8"/>
                  </a:lnTo>
                  <a:lnTo>
                    <a:pt x="24" y="9"/>
                  </a:lnTo>
                  <a:lnTo>
                    <a:pt x="24" y="10"/>
                  </a:lnTo>
                  <a:lnTo>
                    <a:pt x="24" y="12"/>
                  </a:lnTo>
                  <a:lnTo>
                    <a:pt x="23" y="13"/>
                  </a:lnTo>
                  <a:lnTo>
                    <a:pt x="22" y="15"/>
                  </a:lnTo>
                  <a:lnTo>
                    <a:pt x="22" y="16"/>
                  </a:lnTo>
                  <a:lnTo>
                    <a:pt x="21" y="17"/>
                  </a:lnTo>
                  <a:lnTo>
                    <a:pt x="21" y="19"/>
                  </a:lnTo>
                  <a:lnTo>
                    <a:pt x="20" y="21"/>
                  </a:lnTo>
                  <a:lnTo>
                    <a:pt x="20" y="22"/>
                  </a:lnTo>
                  <a:lnTo>
                    <a:pt x="19" y="24"/>
                  </a:lnTo>
                  <a:lnTo>
                    <a:pt x="19" y="26"/>
                  </a:lnTo>
                  <a:lnTo>
                    <a:pt x="18" y="28"/>
                  </a:lnTo>
                  <a:lnTo>
                    <a:pt x="18" y="29"/>
                  </a:lnTo>
                  <a:lnTo>
                    <a:pt x="18" y="31"/>
                  </a:lnTo>
                  <a:lnTo>
                    <a:pt x="18" y="33"/>
                  </a:lnTo>
                  <a:lnTo>
                    <a:pt x="17" y="34"/>
                  </a:lnTo>
                  <a:lnTo>
                    <a:pt x="17" y="36"/>
                  </a:lnTo>
                  <a:lnTo>
                    <a:pt x="17" y="38"/>
                  </a:lnTo>
                  <a:lnTo>
                    <a:pt x="17" y="40"/>
                  </a:lnTo>
                  <a:lnTo>
                    <a:pt x="17" y="42"/>
                  </a:lnTo>
                  <a:lnTo>
                    <a:pt x="18" y="43"/>
                  </a:lnTo>
                  <a:lnTo>
                    <a:pt x="18" y="45"/>
                  </a:lnTo>
                  <a:lnTo>
                    <a:pt x="18" y="46"/>
                  </a:lnTo>
                  <a:lnTo>
                    <a:pt x="18" y="47"/>
                  </a:lnTo>
                  <a:lnTo>
                    <a:pt x="18" y="48"/>
                  </a:lnTo>
                  <a:lnTo>
                    <a:pt x="18" y="50"/>
                  </a:lnTo>
                  <a:lnTo>
                    <a:pt x="19" y="51"/>
                  </a:lnTo>
                  <a:lnTo>
                    <a:pt x="19" y="53"/>
                  </a:lnTo>
                  <a:lnTo>
                    <a:pt x="20" y="55"/>
                  </a:lnTo>
                  <a:lnTo>
                    <a:pt x="20" y="56"/>
                  </a:lnTo>
                  <a:lnTo>
                    <a:pt x="21" y="57"/>
                  </a:lnTo>
                  <a:lnTo>
                    <a:pt x="21" y="58"/>
                  </a:lnTo>
                  <a:lnTo>
                    <a:pt x="22" y="59"/>
                  </a:lnTo>
                  <a:lnTo>
                    <a:pt x="23" y="60"/>
                  </a:lnTo>
                  <a:lnTo>
                    <a:pt x="23" y="60"/>
                  </a:lnTo>
                  <a:lnTo>
                    <a:pt x="0" y="72"/>
                  </a:lnTo>
                  <a:lnTo>
                    <a:pt x="0" y="73"/>
                  </a:lnTo>
                  <a:lnTo>
                    <a:pt x="0" y="74"/>
                  </a:lnTo>
                  <a:lnTo>
                    <a:pt x="1" y="75"/>
                  </a:lnTo>
                  <a:lnTo>
                    <a:pt x="1" y="77"/>
                  </a:lnTo>
                  <a:lnTo>
                    <a:pt x="2" y="79"/>
                  </a:lnTo>
                  <a:lnTo>
                    <a:pt x="2" y="80"/>
                  </a:lnTo>
                  <a:lnTo>
                    <a:pt x="3" y="81"/>
                  </a:lnTo>
                  <a:lnTo>
                    <a:pt x="4" y="82"/>
                  </a:lnTo>
                  <a:lnTo>
                    <a:pt x="4" y="83"/>
                  </a:lnTo>
                  <a:lnTo>
                    <a:pt x="4" y="84"/>
                  </a:lnTo>
                  <a:lnTo>
                    <a:pt x="5" y="86"/>
                  </a:lnTo>
                  <a:lnTo>
                    <a:pt x="6" y="87"/>
                  </a:lnTo>
                  <a:lnTo>
                    <a:pt x="6" y="89"/>
                  </a:lnTo>
                  <a:lnTo>
                    <a:pt x="6" y="90"/>
                  </a:lnTo>
                  <a:lnTo>
                    <a:pt x="7" y="92"/>
                  </a:lnTo>
                  <a:lnTo>
                    <a:pt x="8" y="93"/>
                  </a:lnTo>
                  <a:lnTo>
                    <a:pt x="9" y="95"/>
                  </a:lnTo>
                  <a:lnTo>
                    <a:pt x="10" y="96"/>
                  </a:lnTo>
                  <a:lnTo>
                    <a:pt x="11" y="98"/>
                  </a:lnTo>
                  <a:lnTo>
                    <a:pt x="12" y="100"/>
                  </a:lnTo>
                  <a:lnTo>
                    <a:pt x="13" y="101"/>
                  </a:lnTo>
                  <a:lnTo>
                    <a:pt x="14" y="103"/>
                  </a:lnTo>
                  <a:lnTo>
                    <a:pt x="15" y="105"/>
                  </a:lnTo>
                  <a:lnTo>
                    <a:pt x="15" y="107"/>
                  </a:lnTo>
                  <a:lnTo>
                    <a:pt x="17" y="108"/>
                  </a:lnTo>
                  <a:lnTo>
                    <a:pt x="18" y="109"/>
                  </a:lnTo>
                  <a:lnTo>
                    <a:pt x="19" y="111"/>
                  </a:lnTo>
                  <a:lnTo>
                    <a:pt x="20" y="113"/>
                  </a:lnTo>
                  <a:lnTo>
                    <a:pt x="21" y="114"/>
                  </a:lnTo>
                  <a:lnTo>
                    <a:pt x="23" y="116"/>
                  </a:lnTo>
                  <a:lnTo>
                    <a:pt x="24" y="117"/>
                  </a:lnTo>
                  <a:lnTo>
                    <a:pt x="25" y="119"/>
                  </a:lnTo>
                  <a:lnTo>
                    <a:pt x="26" y="120"/>
                  </a:lnTo>
                  <a:lnTo>
                    <a:pt x="28" y="121"/>
                  </a:lnTo>
                  <a:lnTo>
                    <a:pt x="29" y="123"/>
                  </a:lnTo>
                  <a:lnTo>
                    <a:pt x="30" y="123"/>
                  </a:lnTo>
                  <a:lnTo>
                    <a:pt x="32" y="125"/>
                  </a:lnTo>
                  <a:lnTo>
                    <a:pt x="33" y="125"/>
                  </a:lnTo>
                  <a:lnTo>
                    <a:pt x="34" y="127"/>
                  </a:lnTo>
                  <a:lnTo>
                    <a:pt x="35" y="128"/>
                  </a:lnTo>
                  <a:lnTo>
                    <a:pt x="36" y="129"/>
                  </a:lnTo>
                  <a:lnTo>
                    <a:pt x="37" y="129"/>
                  </a:lnTo>
                  <a:lnTo>
                    <a:pt x="38" y="130"/>
                  </a:lnTo>
                  <a:lnTo>
                    <a:pt x="39" y="131"/>
                  </a:lnTo>
                  <a:lnTo>
                    <a:pt x="41" y="132"/>
                  </a:lnTo>
                  <a:lnTo>
                    <a:pt x="42" y="133"/>
                  </a:lnTo>
                  <a:lnTo>
                    <a:pt x="44" y="134"/>
                  </a:lnTo>
                  <a:lnTo>
                    <a:pt x="45" y="135"/>
                  </a:lnTo>
                  <a:lnTo>
                    <a:pt x="46" y="136"/>
                  </a:lnTo>
                  <a:lnTo>
                    <a:pt x="47" y="136"/>
                  </a:lnTo>
                  <a:lnTo>
                    <a:pt x="47" y="136"/>
                  </a:lnTo>
                  <a:lnTo>
                    <a:pt x="82" y="109"/>
                  </a:lnTo>
                  <a:lnTo>
                    <a:pt x="78" y="107"/>
                  </a:lnTo>
                  <a:lnTo>
                    <a:pt x="46" y="130"/>
                  </a:lnTo>
                  <a:lnTo>
                    <a:pt x="45" y="130"/>
                  </a:lnTo>
                  <a:lnTo>
                    <a:pt x="44" y="129"/>
                  </a:lnTo>
                  <a:lnTo>
                    <a:pt x="43" y="129"/>
                  </a:lnTo>
                  <a:lnTo>
                    <a:pt x="43" y="128"/>
                  </a:lnTo>
                  <a:lnTo>
                    <a:pt x="42" y="127"/>
                  </a:lnTo>
                  <a:lnTo>
                    <a:pt x="41" y="126"/>
                  </a:lnTo>
                  <a:lnTo>
                    <a:pt x="39" y="125"/>
                  </a:lnTo>
                  <a:lnTo>
                    <a:pt x="38" y="124"/>
                  </a:lnTo>
                  <a:lnTo>
                    <a:pt x="37" y="123"/>
                  </a:lnTo>
                  <a:lnTo>
                    <a:pt x="35" y="122"/>
                  </a:lnTo>
                  <a:lnTo>
                    <a:pt x="34" y="120"/>
                  </a:lnTo>
                  <a:lnTo>
                    <a:pt x="33" y="119"/>
                  </a:lnTo>
                  <a:lnTo>
                    <a:pt x="31" y="117"/>
                  </a:lnTo>
                  <a:lnTo>
                    <a:pt x="30" y="115"/>
                  </a:lnTo>
                  <a:lnTo>
                    <a:pt x="29" y="114"/>
                  </a:lnTo>
                  <a:lnTo>
                    <a:pt x="28" y="113"/>
                  </a:lnTo>
                  <a:lnTo>
                    <a:pt x="27" y="112"/>
                  </a:lnTo>
                  <a:lnTo>
                    <a:pt x="26" y="111"/>
                  </a:lnTo>
                  <a:lnTo>
                    <a:pt x="25" y="110"/>
                  </a:lnTo>
                  <a:lnTo>
                    <a:pt x="24" y="109"/>
                  </a:lnTo>
                  <a:lnTo>
                    <a:pt x="24" y="108"/>
                  </a:lnTo>
                  <a:lnTo>
                    <a:pt x="23" y="107"/>
                  </a:lnTo>
                  <a:lnTo>
                    <a:pt x="22" y="106"/>
                  </a:lnTo>
                  <a:lnTo>
                    <a:pt x="21" y="105"/>
                  </a:lnTo>
                  <a:lnTo>
                    <a:pt x="20" y="103"/>
                  </a:lnTo>
                  <a:lnTo>
                    <a:pt x="20" y="102"/>
                  </a:lnTo>
                  <a:lnTo>
                    <a:pt x="19" y="101"/>
                  </a:lnTo>
                  <a:lnTo>
                    <a:pt x="18" y="100"/>
                  </a:lnTo>
                  <a:lnTo>
                    <a:pt x="17" y="98"/>
                  </a:lnTo>
                  <a:lnTo>
                    <a:pt x="17" y="97"/>
                  </a:lnTo>
                  <a:lnTo>
                    <a:pt x="16" y="96"/>
                  </a:lnTo>
                  <a:lnTo>
                    <a:pt x="15" y="94"/>
                  </a:lnTo>
                  <a:lnTo>
                    <a:pt x="15" y="93"/>
                  </a:lnTo>
                  <a:lnTo>
                    <a:pt x="14" y="92"/>
                  </a:lnTo>
                  <a:lnTo>
                    <a:pt x="13" y="91"/>
                  </a:lnTo>
                  <a:lnTo>
                    <a:pt x="13" y="89"/>
                  </a:lnTo>
                  <a:lnTo>
                    <a:pt x="12" y="87"/>
                  </a:lnTo>
                  <a:lnTo>
                    <a:pt x="12" y="86"/>
                  </a:lnTo>
                  <a:lnTo>
                    <a:pt x="11" y="84"/>
                  </a:lnTo>
                  <a:lnTo>
                    <a:pt x="11" y="83"/>
                  </a:lnTo>
                  <a:lnTo>
                    <a:pt x="10" y="81"/>
                  </a:lnTo>
                  <a:lnTo>
                    <a:pt x="9" y="80"/>
                  </a:lnTo>
                  <a:lnTo>
                    <a:pt x="9" y="78"/>
                  </a:lnTo>
                  <a:lnTo>
                    <a:pt x="9" y="77"/>
                  </a:lnTo>
                  <a:lnTo>
                    <a:pt x="8" y="75"/>
                  </a:lnTo>
                  <a:lnTo>
                    <a:pt x="8" y="74"/>
                  </a:lnTo>
                  <a:lnTo>
                    <a:pt x="27" y="64"/>
                  </a:lnTo>
                  <a:lnTo>
                    <a:pt x="27" y="64"/>
                  </a:lnTo>
                  <a:lnTo>
                    <a:pt x="28" y="65"/>
                  </a:lnTo>
                  <a:lnTo>
                    <a:pt x="29" y="65"/>
                  </a:lnTo>
                  <a:lnTo>
                    <a:pt x="31" y="67"/>
                  </a:lnTo>
                  <a:lnTo>
                    <a:pt x="32" y="67"/>
                  </a:lnTo>
                  <a:lnTo>
                    <a:pt x="33" y="69"/>
                  </a:lnTo>
                  <a:lnTo>
                    <a:pt x="34" y="70"/>
                  </a:lnTo>
                  <a:lnTo>
                    <a:pt x="36" y="71"/>
                  </a:lnTo>
                  <a:lnTo>
                    <a:pt x="36" y="72"/>
                  </a:lnTo>
                  <a:lnTo>
                    <a:pt x="37" y="74"/>
                  </a:lnTo>
                  <a:lnTo>
                    <a:pt x="38" y="75"/>
                  </a:lnTo>
                  <a:lnTo>
                    <a:pt x="38" y="76"/>
                  </a:lnTo>
                  <a:lnTo>
                    <a:pt x="39" y="77"/>
                  </a:lnTo>
                  <a:lnTo>
                    <a:pt x="40" y="79"/>
                  </a:lnTo>
                  <a:lnTo>
                    <a:pt x="40" y="80"/>
                  </a:lnTo>
                  <a:lnTo>
                    <a:pt x="41" y="82"/>
                  </a:lnTo>
                  <a:lnTo>
                    <a:pt x="42" y="84"/>
                  </a:lnTo>
                  <a:lnTo>
                    <a:pt x="43" y="86"/>
                  </a:lnTo>
                  <a:lnTo>
                    <a:pt x="44" y="88"/>
                  </a:lnTo>
                  <a:lnTo>
                    <a:pt x="45" y="90"/>
                  </a:lnTo>
                  <a:lnTo>
                    <a:pt x="45" y="91"/>
                  </a:lnTo>
                  <a:lnTo>
                    <a:pt x="46" y="92"/>
                  </a:lnTo>
                  <a:lnTo>
                    <a:pt x="46" y="92"/>
                  </a:lnTo>
                  <a:lnTo>
                    <a:pt x="47" y="93"/>
                  </a:lnTo>
                  <a:lnTo>
                    <a:pt x="48" y="95"/>
                  </a:lnTo>
                  <a:lnTo>
                    <a:pt x="49" y="97"/>
                  </a:lnTo>
                  <a:lnTo>
                    <a:pt x="50" y="99"/>
                  </a:lnTo>
                  <a:lnTo>
                    <a:pt x="51" y="101"/>
                  </a:lnTo>
                  <a:lnTo>
                    <a:pt x="52" y="103"/>
                  </a:lnTo>
                  <a:lnTo>
                    <a:pt x="53" y="104"/>
                  </a:lnTo>
                  <a:lnTo>
                    <a:pt x="53" y="106"/>
                  </a:lnTo>
                  <a:lnTo>
                    <a:pt x="54" y="108"/>
                  </a:lnTo>
                  <a:lnTo>
                    <a:pt x="55" y="109"/>
                  </a:lnTo>
                  <a:lnTo>
                    <a:pt x="56" y="110"/>
                  </a:lnTo>
                  <a:lnTo>
                    <a:pt x="56" y="111"/>
                  </a:lnTo>
                  <a:lnTo>
                    <a:pt x="57" y="112"/>
                  </a:lnTo>
                  <a:lnTo>
                    <a:pt x="58" y="113"/>
                  </a:lnTo>
                  <a:lnTo>
                    <a:pt x="59" y="114"/>
                  </a:lnTo>
                  <a:lnTo>
                    <a:pt x="60" y="114"/>
                  </a:lnTo>
                  <a:lnTo>
                    <a:pt x="62" y="113"/>
                  </a:lnTo>
                  <a:lnTo>
                    <a:pt x="62" y="112"/>
                  </a:lnTo>
                  <a:lnTo>
                    <a:pt x="64" y="112"/>
                  </a:lnTo>
                  <a:lnTo>
                    <a:pt x="65" y="111"/>
                  </a:lnTo>
                  <a:lnTo>
                    <a:pt x="67" y="110"/>
                  </a:lnTo>
                  <a:lnTo>
                    <a:pt x="69" y="109"/>
                  </a:lnTo>
                  <a:lnTo>
                    <a:pt x="71" y="108"/>
                  </a:lnTo>
                  <a:lnTo>
                    <a:pt x="72" y="108"/>
                  </a:lnTo>
                  <a:lnTo>
                    <a:pt x="72" y="107"/>
                  </a:lnTo>
                  <a:lnTo>
                    <a:pt x="73" y="107"/>
                  </a:lnTo>
                  <a:lnTo>
                    <a:pt x="75" y="106"/>
                  </a:lnTo>
                  <a:lnTo>
                    <a:pt x="76" y="106"/>
                  </a:lnTo>
                  <a:lnTo>
                    <a:pt x="77" y="105"/>
                  </a:lnTo>
                  <a:lnTo>
                    <a:pt x="78" y="104"/>
                  </a:lnTo>
                  <a:lnTo>
                    <a:pt x="79" y="104"/>
                  </a:lnTo>
                  <a:lnTo>
                    <a:pt x="80" y="103"/>
                  </a:lnTo>
                  <a:lnTo>
                    <a:pt x="81" y="103"/>
                  </a:lnTo>
                  <a:lnTo>
                    <a:pt x="82" y="102"/>
                  </a:lnTo>
                  <a:lnTo>
                    <a:pt x="84" y="102"/>
                  </a:lnTo>
                  <a:lnTo>
                    <a:pt x="85" y="101"/>
                  </a:lnTo>
                  <a:lnTo>
                    <a:pt x="86" y="100"/>
                  </a:lnTo>
                  <a:lnTo>
                    <a:pt x="87" y="100"/>
                  </a:lnTo>
                  <a:lnTo>
                    <a:pt x="89" y="99"/>
                  </a:lnTo>
                  <a:lnTo>
                    <a:pt x="90" y="98"/>
                  </a:lnTo>
                  <a:lnTo>
                    <a:pt x="91" y="98"/>
                  </a:lnTo>
                  <a:lnTo>
                    <a:pt x="92" y="97"/>
                  </a:lnTo>
                  <a:lnTo>
                    <a:pt x="93" y="96"/>
                  </a:lnTo>
                  <a:lnTo>
                    <a:pt x="95" y="96"/>
                  </a:lnTo>
                  <a:lnTo>
                    <a:pt x="96" y="95"/>
                  </a:lnTo>
                  <a:lnTo>
                    <a:pt x="97" y="95"/>
                  </a:lnTo>
                  <a:lnTo>
                    <a:pt x="99" y="94"/>
                  </a:lnTo>
                  <a:lnTo>
                    <a:pt x="100" y="93"/>
                  </a:lnTo>
                  <a:lnTo>
                    <a:pt x="101" y="93"/>
                  </a:lnTo>
                  <a:lnTo>
                    <a:pt x="102" y="92"/>
                  </a:lnTo>
                  <a:lnTo>
                    <a:pt x="104" y="92"/>
                  </a:lnTo>
                  <a:lnTo>
                    <a:pt x="105" y="92"/>
                  </a:lnTo>
                  <a:lnTo>
                    <a:pt x="106" y="91"/>
                  </a:lnTo>
                  <a:lnTo>
                    <a:pt x="107" y="91"/>
                  </a:lnTo>
                  <a:lnTo>
                    <a:pt x="109" y="91"/>
                  </a:lnTo>
                  <a:lnTo>
                    <a:pt x="109" y="90"/>
                  </a:lnTo>
                  <a:lnTo>
                    <a:pt x="111" y="90"/>
                  </a:lnTo>
                  <a:lnTo>
                    <a:pt x="112" y="89"/>
                  </a:lnTo>
                  <a:lnTo>
                    <a:pt x="113" y="89"/>
                  </a:lnTo>
                  <a:lnTo>
                    <a:pt x="114" y="89"/>
                  </a:lnTo>
                  <a:lnTo>
                    <a:pt x="115" y="88"/>
                  </a:lnTo>
                  <a:lnTo>
                    <a:pt x="116" y="88"/>
                  </a:lnTo>
                  <a:lnTo>
                    <a:pt x="117" y="88"/>
                  </a:lnTo>
                  <a:lnTo>
                    <a:pt x="118" y="88"/>
                  </a:lnTo>
                  <a:lnTo>
                    <a:pt x="119" y="87"/>
                  </a:lnTo>
                  <a:lnTo>
                    <a:pt x="120" y="87"/>
                  </a:lnTo>
                  <a:lnTo>
                    <a:pt x="121" y="87"/>
                  </a:lnTo>
                  <a:lnTo>
                    <a:pt x="123" y="87"/>
                  </a:lnTo>
                  <a:lnTo>
                    <a:pt x="125" y="87"/>
                  </a:lnTo>
                  <a:lnTo>
                    <a:pt x="126" y="87"/>
                  </a:lnTo>
                  <a:lnTo>
                    <a:pt x="128" y="87"/>
                  </a:lnTo>
                  <a:lnTo>
                    <a:pt x="129" y="86"/>
                  </a:lnTo>
                  <a:lnTo>
                    <a:pt x="131" y="86"/>
                  </a:lnTo>
                  <a:lnTo>
                    <a:pt x="132" y="86"/>
                  </a:lnTo>
                  <a:lnTo>
                    <a:pt x="134" y="86"/>
                  </a:lnTo>
                  <a:lnTo>
                    <a:pt x="135" y="86"/>
                  </a:lnTo>
                  <a:lnTo>
                    <a:pt x="136" y="85"/>
                  </a:lnTo>
                  <a:lnTo>
                    <a:pt x="137" y="85"/>
                  </a:lnTo>
                  <a:lnTo>
                    <a:pt x="138" y="85"/>
                  </a:lnTo>
                  <a:lnTo>
                    <a:pt x="139" y="85"/>
                  </a:lnTo>
                  <a:lnTo>
                    <a:pt x="140" y="85"/>
                  </a:lnTo>
                  <a:lnTo>
                    <a:pt x="140" y="85"/>
                  </a:lnTo>
                  <a:lnTo>
                    <a:pt x="141" y="85"/>
                  </a:lnTo>
                  <a:lnTo>
                    <a:pt x="143" y="84"/>
                  </a:lnTo>
                  <a:lnTo>
                    <a:pt x="144" y="84"/>
                  </a:lnTo>
                  <a:lnTo>
                    <a:pt x="145" y="84"/>
                  </a:lnTo>
                  <a:lnTo>
                    <a:pt x="146" y="84"/>
                  </a:lnTo>
                  <a:lnTo>
                    <a:pt x="147" y="84"/>
                  </a:lnTo>
                  <a:lnTo>
                    <a:pt x="147" y="84"/>
                  </a:lnTo>
                  <a:lnTo>
                    <a:pt x="147" y="84"/>
                  </a:lnTo>
                  <a:lnTo>
                    <a:pt x="147" y="83"/>
                  </a:lnTo>
                  <a:lnTo>
                    <a:pt x="147" y="83"/>
                  </a:lnTo>
                  <a:lnTo>
                    <a:pt x="148" y="82"/>
                  </a:lnTo>
                  <a:lnTo>
                    <a:pt x="148" y="80"/>
                  </a:lnTo>
                  <a:lnTo>
                    <a:pt x="147" y="79"/>
                  </a:lnTo>
                  <a:lnTo>
                    <a:pt x="147" y="78"/>
                  </a:lnTo>
                  <a:lnTo>
                    <a:pt x="147" y="77"/>
                  </a:lnTo>
                  <a:lnTo>
                    <a:pt x="147" y="76"/>
                  </a:lnTo>
                  <a:lnTo>
                    <a:pt x="146" y="75"/>
                  </a:lnTo>
                  <a:lnTo>
                    <a:pt x="146" y="74"/>
                  </a:lnTo>
                  <a:lnTo>
                    <a:pt x="145" y="73"/>
                  </a:lnTo>
                  <a:lnTo>
                    <a:pt x="145" y="72"/>
                  </a:lnTo>
                  <a:lnTo>
                    <a:pt x="144" y="71"/>
                  </a:lnTo>
                  <a:lnTo>
                    <a:pt x="143" y="70"/>
                  </a:lnTo>
                  <a:lnTo>
                    <a:pt x="142" y="69"/>
                  </a:lnTo>
                  <a:lnTo>
                    <a:pt x="141" y="67"/>
                  </a:lnTo>
                  <a:lnTo>
                    <a:pt x="140" y="66"/>
                  </a:lnTo>
                  <a:lnTo>
                    <a:pt x="138" y="64"/>
                  </a:lnTo>
                  <a:lnTo>
                    <a:pt x="138" y="63"/>
                  </a:lnTo>
                  <a:lnTo>
                    <a:pt x="136" y="61"/>
                  </a:lnTo>
                  <a:lnTo>
                    <a:pt x="135" y="60"/>
                  </a:lnTo>
                  <a:lnTo>
                    <a:pt x="133" y="58"/>
                  </a:lnTo>
                  <a:lnTo>
                    <a:pt x="131" y="56"/>
                  </a:lnTo>
                  <a:lnTo>
                    <a:pt x="129" y="55"/>
                  </a:lnTo>
                  <a:lnTo>
                    <a:pt x="128" y="53"/>
                  </a:lnTo>
                  <a:lnTo>
                    <a:pt x="127" y="52"/>
                  </a:lnTo>
                  <a:lnTo>
                    <a:pt x="126" y="51"/>
                  </a:lnTo>
                  <a:lnTo>
                    <a:pt x="124" y="50"/>
                  </a:lnTo>
                  <a:lnTo>
                    <a:pt x="123" y="49"/>
                  </a:lnTo>
                  <a:lnTo>
                    <a:pt x="122" y="48"/>
                  </a:lnTo>
                  <a:lnTo>
                    <a:pt x="121" y="47"/>
                  </a:lnTo>
                  <a:lnTo>
                    <a:pt x="120" y="47"/>
                  </a:lnTo>
                  <a:lnTo>
                    <a:pt x="119" y="46"/>
                  </a:lnTo>
                  <a:lnTo>
                    <a:pt x="118" y="45"/>
                  </a:lnTo>
                  <a:lnTo>
                    <a:pt x="117" y="44"/>
                  </a:lnTo>
                  <a:lnTo>
                    <a:pt x="116" y="43"/>
                  </a:lnTo>
                  <a:lnTo>
                    <a:pt x="115" y="43"/>
                  </a:lnTo>
                  <a:lnTo>
                    <a:pt x="113" y="42"/>
                  </a:lnTo>
                  <a:lnTo>
                    <a:pt x="112" y="41"/>
                  </a:lnTo>
                  <a:lnTo>
                    <a:pt x="111" y="40"/>
                  </a:lnTo>
                  <a:lnTo>
                    <a:pt x="110" y="40"/>
                  </a:lnTo>
                  <a:lnTo>
                    <a:pt x="109" y="39"/>
                  </a:lnTo>
                  <a:lnTo>
                    <a:pt x="108" y="38"/>
                  </a:lnTo>
                  <a:lnTo>
                    <a:pt x="106" y="37"/>
                  </a:lnTo>
                  <a:lnTo>
                    <a:pt x="105" y="37"/>
                  </a:lnTo>
                  <a:lnTo>
                    <a:pt x="104" y="36"/>
                  </a:lnTo>
                  <a:lnTo>
                    <a:pt x="102" y="35"/>
                  </a:lnTo>
                  <a:lnTo>
                    <a:pt x="101" y="35"/>
                  </a:lnTo>
                  <a:lnTo>
                    <a:pt x="100" y="34"/>
                  </a:lnTo>
                  <a:lnTo>
                    <a:pt x="99" y="34"/>
                  </a:lnTo>
                  <a:lnTo>
                    <a:pt x="97" y="33"/>
                  </a:lnTo>
                  <a:lnTo>
                    <a:pt x="96" y="32"/>
                  </a:lnTo>
                  <a:lnTo>
                    <a:pt x="95" y="32"/>
                  </a:lnTo>
                  <a:lnTo>
                    <a:pt x="93" y="31"/>
                  </a:lnTo>
                  <a:lnTo>
                    <a:pt x="92" y="31"/>
                  </a:lnTo>
                  <a:lnTo>
                    <a:pt x="91" y="31"/>
                  </a:lnTo>
                  <a:lnTo>
                    <a:pt x="90" y="31"/>
                  </a:lnTo>
                  <a:lnTo>
                    <a:pt x="88" y="30"/>
                  </a:lnTo>
                  <a:lnTo>
                    <a:pt x="87" y="30"/>
                  </a:lnTo>
                  <a:lnTo>
                    <a:pt x="86" y="30"/>
                  </a:lnTo>
                  <a:lnTo>
                    <a:pt x="84" y="30"/>
                  </a:lnTo>
                  <a:lnTo>
                    <a:pt x="83" y="29"/>
                  </a:lnTo>
                  <a:lnTo>
                    <a:pt x="82" y="29"/>
                  </a:lnTo>
                  <a:lnTo>
                    <a:pt x="81" y="29"/>
                  </a:lnTo>
                  <a:lnTo>
                    <a:pt x="80" y="29"/>
                  </a:lnTo>
                  <a:lnTo>
                    <a:pt x="79" y="28"/>
                  </a:lnTo>
                  <a:lnTo>
                    <a:pt x="78" y="28"/>
                  </a:lnTo>
                  <a:lnTo>
                    <a:pt x="77" y="28"/>
                  </a:lnTo>
                  <a:lnTo>
                    <a:pt x="76" y="28"/>
                  </a:lnTo>
                  <a:lnTo>
                    <a:pt x="75" y="28"/>
                  </a:lnTo>
                  <a:lnTo>
                    <a:pt x="73" y="28"/>
                  </a:lnTo>
                  <a:lnTo>
                    <a:pt x="72" y="27"/>
                  </a:lnTo>
                  <a:lnTo>
                    <a:pt x="71" y="27"/>
                  </a:lnTo>
                  <a:lnTo>
                    <a:pt x="70" y="27"/>
                  </a:lnTo>
                  <a:lnTo>
                    <a:pt x="70" y="27"/>
                  </a:lnTo>
                  <a:lnTo>
                    <a:pt x="69" y="28"/>
                  </a:lnTo>
                  <a:lnTo>
                    <a:pt x="68" y="28"/>
                  </a:lnTo>
                  <a:lnTo>
                    <a:pt x="68" y="29"/>
                  </a:lnTo>
                  <a:lnTo>
                    <a:pt x="70" y="29"/>
                  </a:lnTo>
                  <a:lnTo>
                    <a:pt x="70" y="30"/>
                  </a:lnTo>
                  <a:lnTo>
                    <a:pt x="71" y="30"/>
                  </a:lnTo>
                  <a:lnTo>
                    <a:pt x="72" y="30"/>
                  </a:lnTo>
                  <a:lnTo>
                    <a:pt x="73" y="31"/>
                  </a:lnTo>
                  <a:lnTo>
                    <a:pt x="74" y="31"/>
                  </a:lnTo>
                  <a:lnTo>
                    <a:pt x="76" y="32"/>
                  </a:lnTo>
                  <a:lnTo>
                    <a:pt x="77" y="32"/>
                  </a:lnTo>
                  <a:lnTo>
                    <a:pt x="80" y="33"/>
                  </a:lnTo>
                  <a:lnTo>
                    <a:pt x="80" y="33"/>
                  </a:lnTo>
                  <a:lnTo>
                    <a:pt x="81" y="34"/>
                  </a:lnTo>
                  <a:lnTo>
                    <a:pt x="82" y="34"/>
                  </a:lnTo>
                  <a:lnTo>
                    <a:pt x="83" y="34"/>
                  </a:lnTo>
                  <a:lnTo>
                    <a:pt x="84" y="35"/>
                  </a:lnTo>
                  <a:lnTo>
                    <a:pt x="85" y="35"/>
                  </a:lnTo>
                  <a:lnTo>
                    <a:pt x="87" y="35"/>
                  </a:lnTo>
                  <a:lnTo>
                    <a:pt x="88" y="36"/>
                  </a:lnTo>
                  <a:lnTo>
                    <a:pt x="89" y="36"/>
                  </a:lnTo>
                  <a:lnTo>
                    <a:pt x="91" y="36"/>
                  </a:lnTo>
                  <a:lnTo>
                    <a:pt x="91" y="37"/>
                  </a:lnTo>
                  <a:lnTo>
                    <a:pt x="93" y="37"/>
                  </a:lnTo>
                  <a:lnTo>
                    <a:pt x="94" y="38"/>
                  </a:lnTo>
                  <a:lnTo>
                    <a:pt x="95" y="38"/>
                  </a:lnTo>
                  <a:lnTo>
                    <a:pt x="96" y="39"/>
                  </a:lnTo>
                  <a:lnTo>
                    <a:pt x="98" y="39"/>
                  </a:lnTo>
                  <a:lnTo>
                    <a:pt x="99" y="40"/>
                  </a:lnTo>
                  <a:lnTo>
                    <a:pt x="100" y="40"/>
                  </a:lnTo>
                  <a:lnTo>
                    <a:pt x="101" y="41"/>
                  </a:lnTo>
                  <a:lnTo>
                    <a:pt x="102" y="41"/>
                  </a:lnTo>
                  <a:lnTo>
                    <a:pt x="103" y="42"/>
                  </a:lnTo>
                  <a:lnTo>
                    <a:pt x="105" y="43"/>
                  </a:lnTo>
                  <a:lnTo>
                    <a:pt x="106" y="43"/>
                  </a:lnTo>
                  <a:lnTo>
                    <a:pt x="107" y="44"/>
                  </a:lnTo>
                  <a:lnTo>
                    <a:pt x="108" y="45"/>
                  </a:lnTo>
                  <a:lnTo>
                    <a:pt x="109" y="45"/>
                  </a:lnTo>
                  <a:lnTo>
                    <a:pt x="110" y="46"/>
                  </a:lnTo>
                  <a:lnTo>
                    <a:pt x="111" y="46"/>
                  </a:lnTo>
                  <a:lnTo>
                    <a:pt x="112" y="47"/>
                  </a:lnTo>
                  <a:lnTo>
                    <a:pt x="113" y="48"/>
                  </a:lnTo>
                  <a:lnTo>
                    <a:pt x="114" y="49"/>
                  </a:lnTo>
                  <a:lnTo>
                    <a:pt x="116" y="50"/>
                  </a:lnTo>
                  <a:lnTo>
                    <a:pt x="117" y="50"/>
                  </a:lnTo>
                  <a:lnTo>
                    <a:pt x="118" y="51"/>
                  </a:lnTo>
                  <a:lnTo>
                    <a:pt x="119" y="52"/>
                  </a:lnTo>
                  <a:lnTo>
                    <a:pt x="119" y="53"/>
                  </a:lnTo>
                  <a:lnTo>
                    <a:pt x="120" y="54"/>
                  </a:lnTo>
                  <a:lnTo>
                    <a:pt x="122" y="55"/>
                  </a:lnTo>
                  <a:lnTo>
                    <a:pt x="123" y="55"/>
                  </a:lnTo>
                  <a:lnTo>
                    <a:pt x="124" y="56"/>
                  </a:lnTo>
                  <a:lnTo>
                    <a:pt x="125" y="58"/>
                  </a:lnTo>
                  <a:lnTo>
                    <a:pt x="127" y="60"/>
                  </a:lnTo>
                  <a:lnTo>
                    <a:pt x="128" y="61"/>
                  </a:lnTo>
                  <a:lnTo>
                    <a:pt x="130" y="63"/>
                  </a:lnTo>
                  <a:lnTo>
                    <a:pt x="131" y="64"/>
                  </a:lnTo>
                  <a:lnTo>
                    <a:pt x="133" y="66"/>
                  </a:lnTo>
                  <a:lnTo>
                    <a:pt x="134" y="68"/>
                  </a:lnTo>
                  <a:lnTo>
                    <a:pt x="136" y="69"/>
                  </a:lnTo>
                  <a:lnTo>
                    <a:pt x="137" y="71"/>
                  </a:lnTo>
                  <a:lnTo>
                    <a:pt x="138" y="72"/>
                  </a:lnTo>
                  <a:lnTo>
                    <a:pt x="138" y="74"/>
                  </a:lnTo>
                  <a:lnTo>
                    <a:pt x="139" y="76"/>
                  </a:lnTo>
                  <a:lnTo>
                    <a:pt x="140" y="77"/>
                  </a:lnTo>
                  <a:lnTo>
                    <a:pt x="140" y="78"/>
                  </a:lnTo>
                  <a:lnTo>
                    <a:pt x="141" y="79"/>
                  </a:lnTo>
                  <a:lnTo>
                    <a:pt x="141" y="81"/>
                  </a:lnTo>
                  <a:lnTo>
                    <a:pt x="141" y="81"/>
                  </a:lnTo>
                  <a:lnTo>
                    <a:pt x="141" y="81"/>
                  </a:lnTo>
                  <a:lnTo>
                    <a:pt x="140" y="81"/>
                  </a:lnTo>
                  <a:lnTo>
                    <a:pt x="139" y="81"/>
                  </a:lnTo>
                  <a:lnTo>
                    <a:pt x="138" y="81"/>
                  </a:lnTo>
                  <a:lnTo>
                    <a:pt x="137" y="81"/>
                  </a:lnTo>
                  <a:lnTo>
                    <a:pt x="135" y="81"/>
                  </a:lnTo>
                  <a:lnTo>
                    <a:pt x="134" y="81"/>
                  </a:lnTo>
                  <a:lnTo>
                    <a:pt x="133" y="81"/>
                  </a:lnTo>
                  <a:lnTo>
                    <a:pt x="131" y="81"/>
                  </a:lnTo>
                  <a:lnTo>
                    <a:pt x="130" y="81"/>
                  </a:lnTo>
                  <a:lnTo>
                    <a:pt x="129" y="81"/>
                  </a:lnTo>
                  <a:lnTo>
                    <a:pt x="128" y="81"/>
                  </a:lnTo>
                  <a:lnTo>
                    <a:pt x="127" y="81"/>
                  </a:lnTo>
                  <a:lnTo>
                    <a:pt x="126" y="82"/>
                  </a:lnTo>
                  <a:lnTo>
                    <a:pt x="125" y="82"/>
                  </a:lnTo>
                  <a:lnTo>
                    <a:pt x="124" y="82"/>
                  </a:lnTo>
                  <a:lnTo>
                    <a:pt x="122" y="82"/>
                  </a:lnTo>
                  <a:lnTo>
                    <a:pt x="121" y="82"/>
                  </a:lnTo>
                  <a:lnTo>
                    <a:pt x="120" y="83"/>
                  </a:lnTo>
                  <a:lnTo>
                    <a:pt x="119" y="83"/>
                  </a:lnTo>
                  <a:lnTo>
                    <a:pt x="117" y="83"/>
                  </a:lnTo>
                  <a:lnTo>
                    <a:pt x="116" y="83"/>
                  </a:lnTo>
                  <a:lnTo>
                    <a:pt x="114" y="84"/>
                  </a:lnTo>
                  <a:lnTo>
                    <a:pt x="113" y="84"/>
                  </a:lnTo>
                  <a:lnTo>
                    <a:pt x="111" y="85"/>
                  </a:lnTo>
                  <a:lnTo>
                    <a:pt x="109" y="85"/>
                  </a:lnTo>
                  <a:lnTo>
                    <a:pt x="108" y="85"/>
                  </a:lnTo>
                  <a:lnTo>
                    <a:pt x="106" y="86"/>
                  </a:lnTo>
                  <a:lnTo>
                    <a:pt x="105" y="86"/>
                  </a:lnTo>
                  <a:lnTo>
                    <a:pt x="103" y="87"/>
                  </a:lnTo>
                  <a:lnTo>
                    <a:pt x="101" y="87"/>
                  </a:lnTo>
                  <a:lnTo>
                    <a:pt x="100" y="88"/>
                  </a:lnTo>
                  <a:lnTo>
                    <a:pt x="98" y="88"/>
                  </a:lnTo>
                  <a:lnTo>
                    <a:pt x="96" y="89"/>
                  </a:lnTo>
                  <a:lnTo>
                    <a:pt x="95" y="90"/>
                  </a:lnTo>
                  <a:lnTo>
                    <a:pt x="93" y="90"/>
                  </a:lnTo>
                  <a:lnTo>
                    <a:pt x="91" y="91"/>
                  </a:lnTo>
                  <a:lnTo>
                    <a:pt x="90" y="92"/>
                  </a:lnTo>
                  <a:lnTo>
                    <a:pt x="88" y="92"/>
                  </a:lnTo>
                  <a:lnTo>
                    <a:pt x="86" y="93"/>
                  </a:lnTo>
                  <a:lnTo>
                    <a:pt x="84" y="94"/>
                  </a:lnTo>
                  <a:lnTo>
                    <a:pt x="82" y="94"/>
                  </a:lnTo>
                  <a:lnTo>
                    <a:pt x="81" y="96"/>
                  </a:lnTo>
                  <a:lnTo>
                    <a:pt x="79" y="96"/>
                  </a:lnTo>
                  <a:lnTo>
                    <a:pt x="77" y="97"/>
                  </a:lnTo>
                  <a:lnTo>
                    <a:pt x="75" y="98"/>
                  </a:lnTo>
                  <a:lnTo>
                    <a:pt x="73" y="100"/>
                  </a:lnTo>
                  <a:lnTo>
                    <a:pt x="72" y="100"/>
                  </a:lnTo>
                  <a:lnTo>
                    <a:pt x="70" y="102"/>
                  </a:lnTo>
                  <a:lnTo>
                    <a:pt x="68" y="103"/>
                  </a:lnTo>
                  <a:lnTo>
                    <a:pt x="66" y="104"/>
                  </a:lnTo>
                  <a:lnTo>
                    <a:pt x="64" y="105"/>
                  </a:lnTo>
                  <a:lnTo>
                    <a:pt x="63" y="107"/>
                  </a:lnTo>
                  <a:lnTo>
                    <a:pt x="61" y="108"/>
                  </a:lnTo>
                  <a:lnTo>
                    <a:pt x="60" y="109"/>
                  </a:lnTo>
                  <a:lnTo>
                    <a:pt x="44" y="73"/>
                  </a:lnTo>
                  <a:lnTo>
                    <a:pt x="44" y="72"/>
                  </a:lnTo>
                  <a:lnTo>
                    <a:pt x="43" y="71"/>
                  </a:lnTo>
                  <a:lnTo>
                    <a:pt x="42" y="70"/>
                  </a:lnTo>
                  <a:lnTo>
                    <a:pt x="40" y="69"/>
                  </a:lnTo>
                  <a:lnTo>
                    <a:pt x="38" y="67"/>
                  </a:lnTo>
                  <a:lnTo>
                    <a:pt x="36" y="66"/>
                  </a:lnTo>
                  <a:lnTo>
                    <a:pt x="35" y="65"/>
                  </a:lnTo>
                  <a:lnTo>
                    <a:pt x="34" y="64"/>
                  </a:lnTo>
                  <a:lnTo>
                    <a:pt x="34" y="63"/>
                  </a:lnTo>
                  <a:lnTo>
                    <a:pt x="33" y="62"/>
                  </a:lnTo>
                  <a:lnTo>
                    <a:pt x="32" y="61"/>
                  </a:lnTo>
                  <a:lnTo>
                    <a:pt x="30" y="60"/>
                  </a:lnTo>
                  <a:lnTo>
                    <a:pt x="30" y="59"/>
                  </a:lnTo>
                  <a:lnTo>
                    <a:pt x="29" y="58"/>
                  </a:lnTo>
                  <a:lnTo>
                    <a:pt x="28" y="57"/>
                  </a:lnTo>
                  <a:lnTo>
                    <a:pt x="27" y="55"/>
                  </a:lnTo>
                  <a:lnTo>
                    <a:pt x="26" y="54"/>
                  </a:lnTo>
                  <a:lnTo>
                    <a:pt x="25" y="53"/>
                  </a:lnTo>
                  <a:lnTo>
                    <a:pt x="25" y="51"/>
                  </a:lnTo>
                  <a:lnTo>
                    <a:pt x="24" y="50"/>
                  </a:lnTo>
                  <a:lnTo>
                    <a:pt x="24" y="48"/>
                  </a:lnTo>
                  <a:lnTo>
                    <a:pt x="24" y="47"/>
                  </a:lnTo>
                  <a:lnTo>
                    <a:pt x="23" y="46"/>
                  </a:lnTo>
                  <a:lnTo>
                    <a:pt x="23" y="44"/>
                  </a:lnTo>
                  <a:lnTo>
                    <a:pt x="23" y="42"/>
                  </a:lnTo>
                  <a:lnTo>
                    <a:pt x="24" y="41"/>
                  </a:lnTo>
                  <a:lnTo>
                    <a:pt x="24" y="39"/>
                  </a:lnTo>
                  <a:lnTo>
                    <a:pt x="24" y="37"/>
                  </a:lnTo>
                  <a:lnTo>
                    <a:pt x="24" y="35"/>
                  </a:lnTo>
                  <a:lnTo>
                    <a:pt x="24" y="34"/>
                  </a:lnTo>
                  <a:lnTo>
                    <a:pt x="24" y="32"/>
                  </a:lnTo>
                  <a:lnTo>
                    <a:pt x="25" y="30"/>
                  </a:lnTo>
                  <a:lnTo>
                    <a:pt x="25" y="29"/>
                  </a:lnTo>
                  <a:lnTo>
                    <a:pt x="26" y="27"/>
                  </a:lnTo>
                  <a:lnTo>
                    <a:pt x="26" y="26"/>
                  </a:lnTo>
                  <a:lnTo>
                    <a:pt x="26" y="24"/>
                  </a:lnTo>
                  <a:lnTo>
                    <a:pt x="27" y="22"/>
                  </a:lnTo>
                  <a:lnTo>
                    <a:pt x="27" y="21"/>
                  </a:lnTo>
                  <a:lnTo>
                    <a:pt x="28" y="19"/>
                  </a:lnTo>
                  <a:lnTo>
                    <a:pt x="28" y="18"/>
                  </a:lnTo>
                  <a:lnTo>
                    <a:pt x="29" y="16"/>
                  </a:lnTo>
                  <a:lnTo>
                    <a:pt x="30" y="15"/>
                  </a:lnTo>
                  <a:lnTo>
                    <a:pt x="30" y="14"/>
                  </a:lnTo>
                  <a:lnTo>
                    <a:pt x="30" y="13"/>
                  </a:lnTo>
                  <a:lnTo>
                    <a:pt x="31" y="12"/>
                  </a:lnTo>
                  <a:lnTo>
                    <a:pt x="31" y="10"/>
                  </a:lnTo>
                  <a:lnTo>
                    <a:pt x="32" y="8"/>
                  </a:lnTo>
                  <a:lnTo>
                    <a:pt x="33" y="7"/>
                  </a:lnTo>
                  <a:lnTo>
                    <a:pt x="33" y="5"/>
                  </a:lnTo>
                  <a:lnTo>
                    <a:pt x="34" y="4"/>
                  </a:lnTo>
                  <a:lnTo>
                    <a:pt x="34" y="3"/>
                  </a:lnTo>
                  <a:lnTo>
                    <a:pt x="34" y="3"/>
                  </a:lnTo>
                  <a:lnTo>
                    <a:pt x="29" y="0"/>
                  </a:lnTo>
                  <a:lnTo>
                    <a:pt x="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102"/>
            <p:cNvSpPr>
              <a:spLocks/>
            </p:cNvSpPr>
            <p:nvPr/>
          </p:nvSpPr>
          <p:spPr bwMode="auto">
            <a:xfrm>
              <a:off x="5158" y="3173"/>
              <a:ext cx="22" cy="63"/>
            </a:xfrm>
            <a:custGeom>
              <a:avLst/>
              <a:gdLst>
                <a:gd name="T0" fmla="*/ 12 w 22"/>
                <a:gd name="T1" fmla="*/ 2 h 63"/>
                <a:gd name="T2" fmla="*/ 13 w 22"/>
                <a:gd name="T3" fmla="*/ 3 h 63"/>
                <a:gd name="T4" fmla="*/ 14 w 22"/>
                <a:gd name="T5" fmla="*/ 6 h 63"/>
                <a:gd name="T6" fmla="*/ 15 w 22"/>
                <a:gd name="T7" fmla="*/ 8 h 63"/>
                <a:gd name="T8" fmla="*/ 15 w 22"/>
                <a:gd name="T9" fmla="*/ 10 h 63"/>
                <a:gd name="T10" fmla="*/ 15 w 22"/>
                <a:gd name="T11" fmla="*/ 12 h 63"/>
                <a:gd name="T12" fmla="*/ 15 w 22"/>
                <a:gd name="T13" fmla="*/ 15 h 63"/>
                <a:gd name="T14" fmla="*/ 15 w 22"/>
                <a:gd name="T15" fmla="*/ 17 h 63"/>
                <a:gd name="T16" fmla="*/ 15 w 22"/>
                <a:gd name="T17" fmla="*/ 20 h 63"/>
                <a:gd name="T18" fmla="*/ 15 w 22"/>
                <a:gd name="T19" fmla="*/ 22 h 63"/>
                <a:gd name="T20" fmla="*/ 15 w 22"/>
                <a:gd name="T21" fmla="*/ 26 h 63"/>
                <a:gd name="T22" fmla="*/ 15 w 22"/>
                <a:gd name="T23" fmla="*/ 28 h 63"/>
                <a:gd name="T24" fmla="*/ 14 w 22"/>
                <a:gd name="T25" fmla="*/ 31 h 63"/>
                <a:gd name="T26" fmla="*/ 12 w 22"/>
                <a:gd name="T27" fmla="*/ 34 h 63"/>
                <a:gd name="T28" fmla="*/ 11 w 22"/>
                <a:gd name="T29" fmla="*/ 37 h 63"/>
                <a:gd name="T30" fmla="*/ 10 w 22"/>
                <a:gd name="T31" fmla="*/ 40 h 63"/>
                <a:gd name="T32" fmla="*/ 9 w 22"/>
                <a:gd name="T33" fmla="*/ 43 h 63"/>
                <a:gd name="T34" fmla="*/ 8 w 22"/>
                <a:gd name="T35" fmla="*/ 45 h 63"/>
                <a:gd name="T36" fmla="*/ 6 w 22"/>
                <a:gd name="T37" fmla="*/ 47 h 63"/>
                <a:gd name="T38" fmla="*/ 5 w 22"/>
                <a:gd name="T39" fmla="*/ 50 h 63"/>
                <a:gd name="T40" fmla="*/ 3 w 22"/>
                <a:gd name="T41" fmla="*/ 53 h 63"/>
                <a:gd name="T42" fmla="*/ 1 w 22"/>
                <a:gd name="T43" fmla="*/ 55 h 63"/>
                <a:gd name="T44" fmla="*/ 0 w 22"/>
                <a:gd name="T45" fmla="*/ 57 h 63"/>
                <a:gd name="T46" fmla="*/ 1 w 22"/>
                <a:gd name="T47" fmla="*/ 63 h 63"/>
                <a:gd name="T48" fmla="*/ 2 w 22"/>
                <a:gd name="T49" fmla="*/ 62 h 63"/>
                <a:gd name="T50" fmla="*/ 4 w 22"/>
                <a:gd name="T51" fmla="*/ 60 h 63"/>
                <a:gd name="T52" fmla="*/ 5 w 22"/>
                <a:gd name="T53" fmla="*/ 58 h 63"/>
                <a:gd name="T54" fmla="*/ 6 w 22"/>
                <a:gd name="T55" fmla="*/ 56 h 63"/>
                <a:gd name="T56" fmla="*/ 8 w 22"/>
                <a:gd name="T57" fmla="*/ 54 h 63"/>
                <a:gd name="T58" fmla="*/ 10 w 22"/>
                <a:gd name="T59" fmla="*/ 51 h 63"/>
                <a:gd name="T60" fmla="*/ 11 w 22"/>
                <a:gd name="T61" fmla="*/ 48 h 63"/>
                <a:gd name="T62" fmla="*/ 13 w 22"/>
                <a:gd name="T63" fmla="*/ 45 h 63"/>
                <a:gd name="T64" fmla="*/ 15 w 22"/>
                <a:gd name="T65" fmla="*/ 42 h 63"/>
                <a:gd name="T66" fmla="*/ 16 w 22"/>
                <a:gd name="T67" fmla="*/ 39 h 63"/>
                <a:gd name="T68" fmla="*/ 18 w 22"/>
                <a:gd name="T69" fmla="*/ 36 h 63"/>
                <a:gd name="T70" fmla="*/ 19 w 22"/>
                <a:gd name="T71" fmla="*/ 32 h 63"/>
                <a:gd name="T72" fmla="*/ 20 w 22"/>
                <a:gd name="T73" fmla="*/ 29 h 63"/>
                <a:gd name="T74" fmla="*/ 21 w 22"/>
                <a:gd name="T75" fmla="*/ 26 h 63"/>
                <a:gd name="T76" fmla="*/ 21 w 22"/>
                <a:gd name="T77" fmla="*/ 23 h 63"/>
                <a:gd name="T78" fmla="*/ 22 w 22"/>
                <a:gd name="T79" fmla="*/ 20 h 63"/>
                <a:gd name="T80" fmla="*/ 22 w 22"/>
                <a:gd name="T81" fmla="*/ 17 h 63"/>
                <a:gd name="T82" fmla="*/ 22 w 22"/>
                <a:gd name="T83" fmla="*/ 15 h 63"/>
                <a:gd name="T84" fmla="*/ 22 w 22"/>
                <a:gd name="T85" fmla="*/ 12 h 63"/>
                <a:gd name="T86" fmla="*/ 22 w 22"/>
                <a:gd name="T87" fmla="*/ 10 h 63"/>
                <a:gd name="T88" fmla="*/ 21 w 22"/>
                <a:gd name="T89" fmla="*/ 7 h 63"/>
                <a:gd name="T90" fmla="*/ 20 w 22"/>
                <a:gd name="T91" fmla="*/ 4 h 63"/>
                <a:gd name="T92" fmla="*/ 20 w 22"/>
                <a:gd name="T93" fmla="*/ 2 h 63"/>
                <a:gd name="T94" fmla="*/ 19 w 22"/>
                <a:gd name="T95" fmla="*/ 0 h 63"/>
                <a:gd name="T96" fmla="*/ 12 w 22"/>
                <a:gd name="T97" fmla="*/ 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 h="63">
                  <a:moveTo>
                    <a:pt x="12" y="2"/>
                  </a:moveTo>
                  <a:lnTo>
                    <a:pt x="12" y="2"/>
                  </a:lnTo>
                  <a:lnTo>
                    <a:pt x="13" y="3"/>
                  </a:lnTo>
                  <a:lnTo>
                    <a:pt x="13" y="3"/>
                  </a:lnTo>
                  <a:lnTo>
                    <a:pt x="14" y="5"/>
                  </a:lnTo>
                  <a:lnTo>
                    <a:pt x="14" y="6"/>
                  </a:lnTo>
                  <a:lnTo>
                    <a:pt x="14" y="7"/>
                  </a:lnTo>
                  <a:lnTo>
                    <a:pt x="15" y="8"/>
                  </a:lnTo>
                  <a:lnTo>
                    <a:pt x="15" y="10"/>
                  </a:lnTo>
                  <a:lnTo>
                    <a:pt x="15" y="10"/>
                  </a:lnTo>
                  <a:lnTo>
                    <a:pt x="15" y="11"/>
                  </a:lnTo>
                  <a:lnTo>
                    <a:pt x="15" y="12"/>
                  </a:lnTo>
                  <a:lnTo>
                    <a:pt x="15" y="14"/>
                  </a:lnTo>
                  <a:lnTo>
                    <a:pt x="15" y="15"/>
                  </a:lnTo>
                  <a:lnTo>
                    <a:pt x="15" y="16"/>
                  </a:lnTo>
                  <a:lnTo>
                    <a:pt x="15" y="17"/>
                  </a:lnTo>
                  <a:lnTo>
                    <a:pt x="15" y="18"/>
                  </a:lnTo>
                  <a:lnTo>
                    <a:pt x="15" y="20"/>
                  </a:lnTo>
                  <a:lnTo>
                    <a:pt x="15" y="21"/>
                  </a:lnTo>
                  <a:lnTo>
                    <a:pt x="15" y="22"/>
                  </a:lnTo>
                  <a:lnTo>
                    <a:pt x="15" y="24"/>
                  </a:lnTo>
                  <a:lnTo>
                    <a:pt x="15" y="26"/>
                  </a:lnTo>
                  <a:lnTo>
                    <a:pt x="15" y="27"/>
                  </a:lnTo>
                  <a:lnTo>
                    <a:pt x="15" y="28"/>
                  </a:lnTo>
                  <a:lnTo>
                    <a:pt x="14" y="30"/>
                  </a:lnTo>
                  <a:lnTo>
                    <a:pt x="14" y="31"/>
                  </a:lnTo>
                  <a:lnTo>
                    <a:pt x="13" y="33"/>
                  </a:lnTo>
                  <a:lnTo>
                    <a:pt x="12" y="34"/>
                  </a:lnTo>
                  <a:lnTo>
                    <a:pt x="12" y="36"/>
                  </a:lnTo>
                  <a:lnTo>
                    <a:pt x="11" y="37"/>
                  </a:lnTo>
                  <a:lnTo>
                    <a:pt x="11" y="39"/>
                  </a:lnTo>
                  <a:lnTo>
                    <a:pt x="10" y="40"/>
                  </a:lnTo>
                  <a:lnTo>
                    <a:pt x="10" y="41"/>
                  </a:lnTo>
                  <a:lnTo>
                    <a:pt x="9" y="43"/>
                  </a:lnTo>
                  <a:lnTo>
                    <a:pt x="8" y="44"/>
                  </a:lnTo>
                  <a:lnTo>
                    <a:pt x="8" y="45"/>
                  </a:lnTo>
                  <a:lnTo>
                    <a:pt x="7" y="47"/>
                  </a:lnTo>
                  <a:lnTo>
                    <a:pt x="6" y="47"/>
                  </a:lnTo>
                  <a:lnTo>
                    <a:pt x="5" y="49"/>
                  </a:lnTo>
                  <a:lnTo>
                    <a:pt x="5" y="50"/>
                  </a:lnTo>
                  <a:lnTo>
                    <a:pt x="4" y="51"/>
                  </a:lnTo>
                  <a:lnTo>
                    <a:pt x="3" y="53"/>
                  </a:lnTo>
                  <a:lnTo>
                    <a:pt x="2" y="54"/>
                  </a:lnTo>
                  <a:lnTo>
                    <a:pt x="1" y="55"/>
                  </a:lnTo>
                  <a:lnTo>
                    <a:pt x="0" y="57"/>
                  </a:lnTo>
                  <a:lnTo>
                    <a:pt x="0" y="57"/>
                  </a:lnTo>
                  <a:lnTo>
                    <a:pt x="0" y="57"/>
                  </a:lnTo>
                  <a:lnTo>
                    <a:pt x="1" y="63"/>
                  </a:lnTo>
                  <a:lnTo>
                    <a:pt x="1" y="63"/>
                  </a:lnTo>
                  <a:lnTo>
                    <a:pt x="2" y="62"/>
                  </a:lnTo>
                  <a:lnTo>
                    <a:pt x="2" y="61"/>
                  </a:lnTo>
                  <a:lnTo>
                    <a:pt x="4" y="60"/>
                  </a:lnTo>
                  <a:lnTo>
                    <a:pt x="4" y="59"/>
                  </a:lnTo>
                  <a:lnTo>
                    <a:pt x="5" y="58"/>
                  </a:lnTo>
                  <a:lnTo>
                    <a:pt x="6" y="57"/>
                  </a:lnTo>
                  <a:lnTo>
                    <a:pt x="6" y="56"/>
                  </a:lnTo>
                  <a:lnTo>
                    <a:pt x="7" y="55"/>
                  </a:lnTo>
                  <a:lnTo>
                    <a:pt x="8" y="54"/>
                  </a:lnTo>
                  <a:lnTo>
                    <a:pt x="9" y="52"/>
                  </a:lnTo>
                  <a:lnTo>
                    <a:pt x="10" y="51"/>
                  </a:lnTo>
                  <a:lnTo>
                    <a:pt x="11" y="50"/>
                  </a:lnTo>
                  <a:lnTo>
                    <a:pt x="11" y="48"/>
                  </a:lnTo>
                  <a:lnTo>
                    <a:pt x="12" y="47"/>
                  </a:lnTo>
                  <a:lnTo>
                    <a:pt x="13" y="45"/>
                  </a:lnTo>
                  <a:lnTo>
                    <a:pt x="14" y="43"/>
                  </a:lnTo>
                  <a:lnTo>
                    <a:pt x="15" y="42"/>
                  </a:lnTo>
                  <a:lnTo>
                    <a:pt x="15" y="41"/>
                  </a:lnTo>
                  <a:lnTo>
                    <a:pt x="16" y="39"/>
                  </a:lnTo>
                  <a:lnTo>
                    <a:pt x="17" y="37"/>
                  </a:lnTo>
                  <a:lnTo>
                    <a:pt x="18" y="36"/>
                  </a:lnTo>
                  <a:lnTo>
                    <a:pt x="19" y="34"/>
                  </a:lnTo>
                  <a:lnTo>
                    <a:pt x="19" y="32"/>
                  </a:lnTo>
                  <a:lnTo>
                    <a:pt x="20" y="31"/>
                  </a:lnTo>
                  <a:lnTo>
                    <a:pt x="20" y="29"/>
                  </a:lnTo>
                  <a:lnTo>
                    <a:pt x="20" y="27"/>
                  </a:lnTo>
                  <a:lnTo>
                    <a:pt x="21" y="26"/>
                  </a:lnTo>
                  <a:lnTo>
                    <a:pt x="21" y="25"/>
                  </a:lnTo>
                  <a:lnTo>
                    <a:pt x="21" y="23"/>
                  </a:lnTo>
                  <a:lnTo>
                    <a:pt x="21" y="21"/>
                  </a:lnTo>
                  <a:lnTo>
                    <a:pt x="22" y="20"/>
                  </a:lnTo>
                  <a:lnTo>
                    <a:pt x="22" y="18"/>
                  </a:lnTo>
                  <a:lnTo>
                    <a:pt x="22" y="17"/>
                  </a:lnTo>
                  <a:lnTo>
                    <a:pt x="22" y="16"/>
                  </a:lnTo>
                  <a:lnTo>
                    <a:pt x="22" y="15"/>
                  </a:lnTo>
                  <a:lnTo>
                    <a:pt x="22" y="13"/>
                  </a:lnTo>
                  <a:lnTo>
                    <a:pt x="22" y="12"/>
                  </a:lnTo>
                  <a:lnTo>
                    <a:pt x="22" y="11"/>
                  </a:lnTo>
                  <a:lnTo>
                    <a:pt x="22" y="10"/>
                  </a:lnTo>
                  <a:lnTo>
                    <a:pt x="21" y="8"/>
                  </a:lnTo>
                  <a:lnTo>
                    <a:pt x="21" y="7"/>
                  </a:lnTo>
                  <a:lnTo>
                    <a:pt x="20" y="5"/>
                  </a:lnTo>
                  <a:lnTo>
                    <a:pt x="20" y="4"/>
                  </a:lnTo>
                  <a:lnTo>
                    <a:pt x="20" y="2"/>
                  </a:lnTo>
                  <a:lnTo>
                    <a:pt x="20" y="2"/>
                  </a:lnTo>
                  <a:lnTo>
                    <a:pt x="19" y="0"/>
                  </a:lnTo>
                  <a:lnTo>
                    <a:pt x="19" y="0"/>
                  </a:lnTo>
                  <a:lnTo>
                    <a:pt x="12" y="2"/>
                  </a:lnTo>
                  <a:lnTo>
                    <a:pt x="1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103"/>
            <p:cNvSpPr>
              <a:spLocks/>
            </p:cNvSpPr>
            <p:nvPr/>
          </p:nvSpPr>
          <p:spPr bwMode="auto">
            <a:xfrm>
              <a:off x="5084" y="3252"/>
              <a:ext cx="50" cy="52"/>
            </a:xfrm>
            <a:custGeom>
              <a:avLst/>
              <a:gdLst>
                <a:gd name="T0" fmla="*/ 0 w 50"/>
                <a:gd name="T1" fmla="*/ 3 h 52"/>
                <a:gd name="T2" fmla="*/ 2 w 50"/>
                <a:gd name="T3" fmla="*/ 5 h 52"/>
                <a:gd name="T4" fmla="*/ 5 w 50"/>
                <a:gd name="T5" fmla="*/ 8 h 52"/>
                <a:gd name="T6" fmla="*/ 7 w 50"/>
                <a:gd name="T7" fmla="*/ 9 h 52"/>
                <a:gd name="T8" fmla="*/ 10 w 50"/>
                <a:gd name="T9" fmla="*/ 11 h 52"/>
                <a:gd name="T10" fmla="*/ 13 w 50"/>
                <a:gd name="T11" fmla="*/ 13 h 52"/>
                <a:gd name="T12" fmla="*/ 14 w 50"/>
                <a:gd name="T13" fmla="*/ 15 h 52"/>
                <a:gd name="T14" fmla="*/ 17 w 50"/>
                <a:gd name="T15" fmla="*/ 17 h 52"/>
                <a:gd name="T16" fmla="*/ 19 w 50"/>
                <a:gd name="T17" fmla="*/ 19 h 52"/>
                <a:gd name="T18" fmla="*/ 20 w 50"/>
                <a:gd name="T19" fmla="*/ 21 h 52"/>
                <a:gd name="T20" fmla="*/ 23 w 50"/>
                <a:gd name="T21" fmla="*/ 24 h 52"/>
                <a:gd name="T22" fmla="*/ 25 w 50"/>
                <a:gd name="T23" fmla="*/ 26 h 52"/>
                <a:gd name="T24" fmla="*/ 27 w 50"/>
                <a:gd name="T25" fmla="*/ 28 h 52"/>
                <a:gd name="T26" fmla="*/ 29 w 50"/>
                <a:gd name="T27" fmla="*/ 31 h 52"/>
                <a:gd name="T28" fmla="*/ 31 w 50"/>
                <a:gd name="T29" fmla="*/ 33 h 52"/>
                <a:gd name="T30" fmla="*/ 33 w 50"/>
                <a:gd name="T31" fmla="*/ 35 h 52"/>
                <a:gd name="T32" fmla="*/ 36 w 50"/>
                <a:gd name="T33" fmla="*/ 38 h 52"/>
                <a:gd name="T34" fmla="*/ 38 w 50"/>
                <a:gd name="T35" fmla="*/ 40 h 52"/>
                <a:gd name="T36" fmla="*/ 40 w 50"/>
                <a:gd name="T37" fmla="*/ 44 h 52"/>
                <a:gd name="T38" fmla="*/ 43 w 50"/>
                <a:gd name="T39" fmla="*/ 48 h 52"/>
                <a:gd name="T40" fmla="*/ 45 w 50"/>
                <a:gd name="T41" fmla="*/ 51 h 52"/>
                <a:gd name="T42" fmla="*/ 46 w 50"/>
                <a:gd name="T43" fmla="*/ 52 h 52"/>
                <a:gd name="T44" fmla="*/ 50 w 50"/>
                <a:gd name="T45" fmla="*/ 49 h 52"/>
                <a:gd name="T46" fmla="*/ 49 w 50"/>
                <a:gd name="T47" fmla="*/ 48 h 52"/>
                <a:gd name="T48" fmla="*/ 47 w 50"/>
                <a:gd name="T49" fmla="*/ 45 h 52"/>
                <a:gd name="T50" fmla="*/ 45 w 50"/>
                <a:gd name="T51" fmla="*/ 42 h 52"/>
                <a:gd name="T52" fmla="*/ 43 w 50"/>
                <a:gd name="T53" fmla="*/ 40 h 52"/>
                <a:gd name="T54" fmla="*/ 42 w 50"/>
                <a:gd name="T55" fmla="*/ 37 h 52"/>
                <a:gd name="T56" fmla="*/ 40 w 50"/>
                <a:gd name="T57" fmla="*/ 35 h 52"/>
                <a:gd name="T58" fmla="*/ 39 w 50"/>
                <a:gd name="T59" fmla="*/ 33 h 52"/>
                <a:gd name="T60" fmla="*/ 37 w 50"/>
                <a:gd name="T61" fmla="*/ 31 h 52"/>
                <a:gd name="T62" fmla="*/ 35 w 50"/>
                <a:gd name="T63" fmla="*/ 29 h 52"/>
                <a:gd name="T64" fmla="*/ 34 w 50"/>
                <a:gd name="T65" fmla="*/ 26 h 52"/>
                <a:gd name="T66" fmla="*/ 32 w 50"/>
                <a:gd name="T67" fmla="*/ 24 h 52"/>
                <a:gd name="T68" fmla="*/ 30 w 50"/>
                <a:gd name="T69" fmla="*/ 23 h 52"/>
                <a:gd name="T70" fmla="*/ 28 w 50"/>
                <a:gd name="T71" fmla="*/ 21 h 52"/>
                <a:gd name="T72" fmla="*/ 26 w 50"/>
                <a:gd name="T73" fmla="*/ 19 h 52"/>
                <a:gd name="T74" fmla="*/ 24 w 50"/>
                <a:gd name="T75" fmla="*/ 17 h 52"/>
                <a:gd name="T76" fmla="*/ 22 w 50"/>
                <a:gd name="T77" fmla="*/ 14 h 52"/>
                <a:gd name="T78" fmla="*/ 20 w 50"/>
                <a:gd name="T79" fmla="*/ 12 h 52"/>
                <a:gd name="T80" fmla="*/ 18 w 50"/>
                <a:gd name="T81" fmla="*/ 10 h 52"/>
                <a:gd name="T82" fmla="*/ 16 w 50"/>
                <a:gd name="T83" fmla="*/ 9 h 52"/>
                <a:gd name="T84" fmla="*/ 13 w 50"/>
                <a:gd name="T85" fmla="*/ 6 h 52"/>
                <a:gd name="T86" fmla="*/ 9 w 50"/>
                <a:gd name="T87" fmla="*/ 3 h 52"/>
                <a:gd name="T88" fmla="*/ 7 w 50"/>
                <a:gd name="T89" fmla="*/ 1 h 52"/>
                <a:gd name="T90" fmla="*/ 6 w 50"/>
                <a:gd name="T91" fmla="*/ 0 h 52"/>
                <a:gd name="T92" fmla="*/ 0 w 50"/>
                <a:gd name="T93" fmla="*/ 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 h="52">
                  <a:moveTo>
                    <a:pt x="0" y="3"/>
                  </a:moveTo>
                  <a:lnTo>
                    <a:pt x="0" y="3"/>
                  </a:lnTo>
                  <a:lnTo>
                    <a:pt x="0" y="4"/>
                  </a:lnTo>
                  <a:lnTo>
                    <a:pt x="2" y="5"/>
                  </a:lnTo>
                  <a:lnTo>
                    <a:pt x="3" y="6"/>
                  </a:lnTo>
                  <a:lnTo>
                    <a:pt x="5" y="8"/>
                  </a:lnTo>
                  <a:lnTo>
                    <a:pt x="6" y="9"/>
                  </a:lnTo>
                  <a:lnTo>
                    <a:pt x="7" y="9"/>
                  </a:lnTo>
                  <a:lnTo>
                    <a:pt x="9" y="10"/>
                  </a:lnTo>
                  <a:lnTo>
                    <a:pt x="10" y="11"/>
                  </a:lnTo>
                  <a:lnTo>
                    <a:pt x="11" y="12"/>
                  </a:lnTo>
                  <a:lnTo>
                    <a:pt x="13" y="13"/>
                  </a:lnTo>
                  <a:lnTo>
                    <a:pt x="13" y="14"/>
                  </a:lnTo>
                  <a:lnTo>
                    <a:pt x="14" y="15"/>
                  </a:lnTo>
                  <a:lnTo>
                    <a:pt x="16" y="16"/>
                  </a:lnTo>
                  <a:lnTo>
                    <a:pt x="17" y="17"/>
                  </a:lnTo>
                  <a:lnTo>
                    <a:pt x="18" y="18"/>
                  </a:lnTo>
                  <a:lnTo>
                    <a:pt x="19" y="19"/>
                  </a:lnTo>
                  <a:lnTo>
                    <a:pt x="19" y="20"/>
                  </a:lnTo>
                  <a:lnTo>
                    <a:pt x="20" y="21"/>
                  </a:lnTo>
                  <a:lnTo>
                    <a:pt x="21" y="23"/>
                  </a:lnTo>
                  <a:lnTo>
                    <a:pt x="23" y="24"/>
                  </a:lnTo>
                  <a:lnTo>
                    <a:pt x="24" y="25"/>
                  </a:lnTo>
                  <a:lnTo>
                    <a:pt x="25" y="26"/>
                  </a:lnTo>
                  <a:lnTo>
                    <a:pt x="26" y="27"/>
                  </a:lnTo>
                  <a:lnTo>
                    <a:pt x="27" y="28"/>
                  </a:lnTo>
                  <a:lnTo>
                    <a:pt x="28" y="29"/>
                  </a:lnTo>
                  <a:lnTo>
                    <a:pt x="29" y="31"/>
                  </a:lnTo>
                  <a:lnTo>
                    <a:pt x="30" y="32"/>
                  </a:lnTo>
                  <a:lnTo>
                    <a:pt x="31" y="33"/>
                  </a:lnTo>
                  <a:lnTo>
                    <a:pt x="32" y="34"/>
                  </a:lnTo>
                  <a:lnTo>
                    <a:pt x="33" y="35"/>
                  </a:lnTo>
                  <a:lnTo>
                    <a:pt x="34" y="37"/>
                  </a:lnTo>
                  <a:lnTo>
                    <a:pt x="36" y="38"/>
                  </a:lnTo>
                  <a:lnTo>
                    <a:pt x="37" y="40"/>
                  </a:lnTo>
                  <a:lnTo>
                    <a:pt x="38" y="40"/>
                  </a:lnTo>
                  <a:lnTo>
                    <a:pt x="39" y="42"/>
                  </a:lnTo>
                  <a:lnTo>
                    <a:pt x="40" y="44"/>
                  </a:lnTo>
                  <a:lnTo>
                    <a:pt x="42" y="46"/>
                  </a:lnTo>
                  <a:lnTo>
                    <a:pt x="43" y="48"/>
                  </a:lnTo>
                  <a:lnTo>
                    <a:pt x="44" y="49"/>
                  </a:lnTo>
                  <a:lnTo>
                    <a:pt x="45" y="51"/>
                  </a:lnTo>
                  <a:lnTo>
                    <a:pt x="45" y="52"/>
                  </a:lnTo>
                  <a:lnTo>
                    <a:pt x="46" y="52"/>
                  </a:lnTo>
                  <a:lnTo>
                    <a:pt x="50" y="50"/>
                  </a:lnTo>
                  <a:lnTo>
                    <a:pt x="50" y="49"/>
                  </a:lnTo>
                  <a:lnTo>
                    <a:pt x="50" y="49"/>
                  </a:lnTo>
                  <a:lnTo>
                    <a:pt x="49" y="48"/>
                  </a:lnTo>
                  <a:lnTo>
                    <a:pt x="48" y="47"/>
                  </a:lnTo>
                  <a:lnTo>
                    <a:pt x="47" y="45"/>
                  </a:lnTo>
                  <a:lnTo>
                    <a:pt x="47" y="44"/>
                  </a:lnTo>
                  <a:lnTo>
                    <a:pt x="45" y="42"/>
                  </a:lnTo>
                  <a:lnTo>
                    <a:pt x="44" y="40"/>
                  </a:lnTo>
                  <a:lnTo>
                    <a:pt x="43" y="40"/>
                  </a:lnTo>
                  <a:lnTo>
                    <a:pt x="43" y="38"/>
                  </a:lnTo>
                  <a:lnTo>
                    <a:pt x="42" y="37"/>
                  </a:lnTo>
                  <a:lnTo>
                    <a:pt x="41" y="36"/>
                  </a:lnTo>
                  <a:lnTo>
                    <a:pt x="40" y="35"/>
                  </a:lnTo>
                  <a:lnTo>
                    <a:pt x="39" y="34"/>
                  </a:lnTo>
                  <a:lnTo>
                    <a:pt x="39" y="33"/>
                  </a:lnTo>
                  <a:lnTo>
                    <a:pt x="38" y="32"/>
                  </a:lnTo>
                  <a:lnTo>
                    <a:pt x="37" y="31"/>
                  </a:lnTo>
                  <a:lnTo>
                    <a:pt x="36" y="30"/>
                  </a:lnTo>
                  <a:lnTo>
                    <a:pt x="35" y="29"/>
                  </a:lnTo>
                  <a:lnTo>
                    <a:pt x="35" y="28"/>
                  </a:lnTo>
                  <a:lnTo>
                    <a:pt x="34" y="26"/>
                  </a:lnTo>
                  <a:lnTo>
                    <a:pt x="33" y="25"/>
                  </a:lnTo>
                  <a:lnTo>
                    <a:pt x="32" y="24"/>
                  </a:lnTo>
                  <a:lnTo>
                    <a:pt x="31" y="24"/>
                  </a:lnTo>
                  <a:lnTo>
                    <a:pt x="30" y="23"/>
                  </a:lnTo>
                  <a:lnTo>
                    <a:pt x="29" y="22"/>
                  </a:lnTo>
                  <a:lnTo>
                    <a:pt x="28" y="21"/>
                  </a:lnTo>
                  <a:lnTo>
                    <a:pt x="27" y="20"/>
                  </a:lnTo>
                  <a:lnTo>
                    <a:pt x="26" y="19"/>
                  </a:lnTo>
                  <a:lnTo>
                    <a:pt x="25" y="18"/>
                  </a:lnTo>
                  <a:lnTo>
                    <a:pt x="24" y="17"/>
                  </a:lnTo>
                  <a:lnTo>
                    <a:pt x="23" y="16"/>
                  </a:lnTo>
                  <a:lnTo>
                    <a:pt x="22" y="14"/>
                  </a:lnTo>
                  <a:lnTo>
                    <a:pt x="21" y="13"/>
                  </a:lnTo>
                  <a:lnTo>
                    <a:pt x="20" y="12"/>
                  </a:lnTo>
                  <a:lnTo>
                    <a:pt x="19" y="11"/>
                  </a:lnTo>
                  <a:lnTo>
                    <a:pt x="18" y="10"/>
                  </a:lnTo>
                  <a:lnTo>
                    <a:pt x="17" y="9"/>
                  </a:lnTo>
                  <a:lnTo>
                    <a:pt x="16" y="9"/>
                  </a:lnTo>
                  <a:lnTo>
                    <a:pt x="15" y="8"/>
                  </a:lnTo>
                  <a:lnTo>
                    <a:pt x="13" y="6"/>
                  </a:lnTo>
                  <a:lnTo>
                    <a:pt x="11" y="5"/>
                  </a:lnTo>
                  <a:lnTo>
                    <a:pt x="9" y="3"/>
                  </a:lnTo>
                  <a:lnTo>
                    <a:pt x="9" y="2"/>
                  </a:lnTo>
                  <a:lnTo>
                    <a:pt x="7" y="1"/>
                  </a:lnTo>
                  <a:lnTo>
                    <a:pt x="7" y="1"/>
                  </a:lnTo>
                  <a:lnTo>
                    <a:pt x="6"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04"/>
            <p:cNvSpPr>
              <a:spLocks/>
            </p:cNvSpPr>
            <p:nvPr/>
          </p:nvSpPr>
          <p:spPr bwMode="auto">
            <a:xfrm>
              <a:off x="5148" y="3236"/>
              <a:ext cx="37" cy="47"/>
            </a:xfrm>
            <a:custGeom>
              <a:avLst/>
              <a:gdLst>
                <a:gd name="T0" fmla="*/ 0 w 37"/>
                <a:gd name="T1" fmla="*/ 0 h 47"/>
                <a:gd name="T2" fmla="*/ 29 w 37"/>
                <a:gd name="T3" fmla="*/ 45 h 47"/>
                <a:gd name="T4" fmla="*/ 37 w 37"/>
                <a:gd name="T5" fmla="*/ 47 h 47"/>
                <a:gd name="T6" fmla="*/ 6 w 37"/>
                <a:gd name="T7" fmla="*/ 0 h 47"/>
                <a:gd name="T8" fmla="*/ 0 w 37"/>
                <a:gd name="T9" fmla="*/ 0 h 47"/>
                <a:gd name="T10" fmla="*/ 0 w 37"/>
                <a:gd name="T11" fmla="*/ 0 h 47"/>
              </a:gdLst>
              <a:ahLst/>
              <a:cxnLst>
                <a:cxn ang="0">
                  <a:pos x="T0" y="T1"/>
                </a:cxn>
                <a:cxn ang="0">
                  <a:pos x="T2" y="T3"/>
                </a:cxn>
                <a:cxn ang="0">
                  <a:pos x="T4" y="T5"/>
                </a:cxn>
                <a:cxn ang="0">
                  <a:pos x="T6" y="T7"/>
                </a:cxn>
                <a:cxn ang="0">
                  <a:pos x="T8" y="T9"/>
                </a:cxn>
                <a:cxn ang="0">
                  <a:pos x="T10" y="T11"/>
                </a:cxn>
              </a:cxnLst>
              <a:rect l="0" t="0" r="r" b="b"/>
              <a:pathLst>
                <a:path w="37" h="47">
                  <a:moveTo>
                    <a:pt x="0" y="0"/>
                  </a:moveTo>
                  <a:lnTo>
                    <a:pt x="29" y="45"/>
                  </a:lnTo>
                  <a:lnTo>
                    <a:pt x="37" y="47"/>
                  </a:lnTo>
                  <a:lnTo>
                    <a:pt x="6"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105"/>
            <p:cNvSpPr>
              <a:spLocks/>
            </p:cNvSpPr>
            <p:nvPr/>
          </p:nvSpPr>
          <p:spPr bwMode="auto">
            <a:xfrm>
              <a:off x="5123" y="3280"/>
              <a:ext cx="136" cy="98"/>
            </a:xfrm>
            <a:custGeom>
              <a:avLst/>
              <a:gdLst>
                <a:gd name="T0" fmla="*/ 55 w 136"/>
                <a:gd name="T1" fmla="*/ 1 h 98"/>
                <a:gd name="T2" fmla="*/ 48 w 136"/>
                <a:gd name="T3" fmla="*/ 4 h 98"/>
                <a:gd name="T4" fmla="*/ 41 w 136"/>
                <a:gd name="T5" fmla="*/ 7 h 98"/>
                <a:gd name="T6" fmla="*/ 33 w 136"/>
                <a:gd name="T7" fmla="*/ 10 h 98"/>
                <a:gd name="T8" fmla="*/ 25 w 136"/>
                <a:gd name="T9" fmla="*/ 13 h 98"/>
                <a:gd name="T10" fmla="*/ 17 w 136"/>
                <a:gd name="T11" fmla="*/ 17 h 98"/>
                <a:gd name="T12" fmla="*/ 9 w 136"/>
                <a:gd name="T13" fmla="*/ 20 h 98"/>
                <a:gd name="T14" fmla="*/ 3 w 136"/>
                <a:gd name="T15" fmla="*/ 24 h 98"/>
                <a:gd name="T16" fmla="*/ 0 w 136"/>
                <a:gd name="T17" fmla="*/ 28 h 98"/>
                <a:gd name="T18" fmla="*/ 3 w 136"/>
                <a:gd name="T19" fmla="*/ 34 h 98"/>
                <a:gd name="T20" fmla="*/ 8 w 136"/>
                <a:gd name="T21" fmla="*/ 41 h 98"/>
                <a:gd name="T22" fmla="*/ 14 w 136"/>
                <a:gd name="T23" fmla="*/ 48 h 98"/>
                <a:gd name="T24" fmla="*/ 17 w 136"/>
                <a:gd name="T25" fmla="*/ 53 h 98"/>
                <a:gd name="T26" fmla="*/ 18 w 136"/>
                <a:gd name="T27" fmla="*/ 59 h 98"/>
                <a:gd name="T28" fmla="*/ 18 w 136"/>
                <a:gd name="T29" fmla="*/ 67 h 98"/>
                <a:gd name="T30" fmla="*/ 20 w 136"/>
                <a:gd name="T31" fmla="*/ 74 h 98"/>
                <a:gd name="T32" fmla="*/ 23 w 136"/>
                <a:gd name="T33" fmla="*/ 80 h 98"/>
                <a:gd name="T34" fmla="*/ 28 w 136"/>
                <a:gd name="T35" fmla="*/ 89 h 98"/>
                <a:gd name="T36" fmla="*/ 35 w 136"/>
                <a:gd name="T37" fmla="*/ 96 h 98"/>
                <a:gd name="T38" fmla="*/ 40 w 136"/>
                <a:gd name="T39" fmla="*/ 96 h 98"/>
                <a:gd name="T40" fmla="*/ 47 w 136"/>
                <a:gd name="T41" fmla="*/ 94 h 98"/>
                <a:gd name="T42" fmla="*/ 57 w 136"/>
                <a:gd name="T43" fmla="*/ 90 h 98"/>
                <a:gd name="T44" fmla="*/ 69 w 136"/>
                <a:gd name="T45" fmla="*/ 86 h 98"/>
                <a:gd name="T46" fmla="*/ 82 w 136"/>
                <a:gd name="T47" fmla="*/ 80 h 98"/>
                <a:gd name="T48" fmla="*/ 94 w 136"/>
                <a:gd name="T49" fmla="*/ 75 h 98"/>
                <a:gd name="T50" fmla="*/ 107 w 136"/>
                <a:gd name="T51" fmla="*/ 70 h 98"/>
                <a:gd name="T52" fmla="*/ 118 w 136"/>
                <a:gd name="T53" fmla="*/ 65 h 98"/>
                <a:gd name="T54" fmla="*/ 126 w 136"/>
                <a:gd name="T55" fmla="*/ 60 h 98"/>
                <a:gd name="T56" fmla="*/ 132 w 136"/>
                <a:gd name="T57" fmla="*/ 57 h 98"/>
                <a:gd name="T58" fmla="*/ 136 w 136"/>
                <a:gd name="T59" fmla="*/ 51 h 98"/>
                <a:gd name="T60" fmla="*/ 131 w 136"/>
                <a:gd name="T61" fmla="*/ 53 h 98"/>
                <a:gd name="T62" fmla="*/ 126 w 136"/>
                <a:gd name="T63" fmla="*/ 55 h 98"/>
                <a:gd name="T64" fmla="*/ 117 w 136"/>
                <a:gd name="T65" fmla="*/ 59 h 98"/>
                <a:gd name="T66" fmla="*/ 107 w 136"/>
                <a:gd name="T67" fmla="*/ 63 h 98"/>
                <a:gd name="T68" fmla="*/ 94 w 136"/>
                <a:gd name="T69" fmla="*/ 69 h 98"/>
                <a:gd name="T70" fmla="*/ 82 w 136"/>
                <a:gd name="T71" fmla="*/ 74 h 98"/>
                <a:gd name="T72" fmla="*/ 69 w 136"/>
                <a:gd name="T73" fmla="*/ 80 h 98"/>
                <a:gd name="T74" fmla="*/ 57 w 136"/>
                <a:gd name="T75" fmla="*/ 84 h 98"/>
                <a:gd name="T76" fmla="*/ 48 w 136"/>
                <a:gd name="T77" fmla="*/ 89 h 98"/>
                <a:gd name="T78" fmla="*/ 41 w 136"/>
                <a:gd name="T79" fmla="*/ 92 h 98"/>
                <a:gd name="T80" fmla="*/ 36 w 136"/>
                <a:gd name="T81" fmla="*/ 91 h 98"/>
                <a:gd name="T82" fmla="*/ 29 w 136"/>
                <a:gd name="T83" fmla="*/ 84 h 98"/>
                <a:gd name="T84" fmla="*/ 25 w 136"/>
                <a:gd name="T85" fmla="*/ 75 h 98"/>
                <a:gd name="T86" fmla="*/ 23 w 136"/>
                <a:gd name="T87" fmla="*/ 65 h 98"/>
                <a:gd name="T88" fmla="*/ 23 w 136"/>
                <a:gd name="T89" fmla="*/ 56 h 98"/>
                <a:gd name="T90" fmla="*/ 26 w 136"/>
                <a:gd name="T91" fmla="*/ 56 h 98"/>
                <a:gd name="T92" fmla="*/ 24 w 136"/>
                <a:gd name="T93" fmla="*/ 51 h 98"/>
                <a:gd name="T94" fmla="*/ 18 w 136"/>
                <a:gd name="T95" fmla="*/ 43 h 98"/>
                <a:gd name="T96" fmla="*/ 13 w 136"/>
                <a:gd name="T97" fmla="*/ 37 h 98"/>
                <a:gd name="T98" fmla="*/ 7 w 136"/>
                <a:gd name="T99" fmla="*/ 28 h 98"/>
                <a:gd name="T100" fmla="*/ 10 w 136"/>
                <a:gd name="T101" fmla="*/ 27 h 98"/>
                <a:gd name="T102" fmla="*/ 17 w 136"/>
                <a:gd name="T103" fmla="*/ 25 h 98"/>
                <a:gd name="T104" fmla="*/ 24 w 136"/>
                <a:gd name="T105" fmla="*/ 22 h 98"/>
                <a:gd name="T106" fmla="*/ 32 w 136"/>
                <a:gd name="T107" fmla="*/ 19 h 98"/>
                <a:gd name="T108" fmla="*/ 41 w 136"/>
                <a:gd name="T109" fmla="*/ 16 h 98"/>
                <a:gd name="T110" fmla="*/ 48 w 136"/>
                <a:gd name="T111" fmla="*/ 13 h 98"/>
                <a:gd name="T112" fmla="*/ 55 w 136"/>
                <a:gd name="T113" fmla="*/ 10 h 98"/>
                <a:gd name="T114" fmla="*/ 65 w 136"/>
                <a:gd name="T115" fmla="*/ 6 h 98"/>
                <a:gd name="T116" fmla="*/ 64 w 136"/>
                <a:gd name="T117" fmla="*/ 1 h 98"/>
                <a:gd name="T118" fmla="*/ 59 w 136"/>
                <a:gd name="T119"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6" h="98">
                  <a:moveTo>
                    <a:pt x="59" y="0"/>
                  </a:moveTo>
                  <a:lnTo>
                    <a:pt x="59" y="0"/>
                  </a:lnTo>
                  <a:lnTo>
                    <a:pt x="58" y="0"/>
                  </a:lnTo>
                  <a:lnTo>
                    <a:pt x="57" y="0"/>
                  </a:lnTo>
                  <a:lnTo>
                    <a:pt x="56" y="1"/>
                  </a:lnTo>
                  <a:lnTo>
                    <a:pt x="55" y="1"/>
                  </a:lnTo>
                  <a:lnTo>
                    <a:pt x="53" y="2"/>
                  </a:lnTo>
                  <a:lnTo>
                    <a:pt x="52" y="2"/>
                  </a:lnTo>
                  <a:lnTo>
                    <a:pt x="51" y="2"/>
                  </a:lnTo>
                  <a:lnTo>
                    <a:pt x="50" y="3"/>
                  </a:lnTo>
                  <a:lnTo>
                    <a:pt x="49" y="3"/>
                  </a:lnTo>
                  <a:lnTo>
                    <a:pt x="48" y="4"/>
                  </a:lnTo>
                  <a:lnTo>
                    <a:pt x="47" y="4"/>
                  </a:lnTo>
                  <a:lnTo>
                    <a:pt x="46" y="5"/>
                  </a:lnTo>
                  <a:lnTo>
                    <a:pt x="45" y="5"/>
                  </a:lnTo>
                  <a:lnTo>
                    <a:pt x="44" y="6"/>
                  </a:lnTo>
                  <a:lnTo>
                    <a:pt x="42" y="6"/>
                  </a:lnTo>
                  <a:lnTo>
                    <a:pt x="41" y="7"/>
                  </a:lnTo>
                  <a:lnTo>
                    <a:pt x="40" y="7"/>
                  </a:lnTo>
                  <a:lnTo>
                    <a:pt x="38" y="8"/>
                  </a:lnTo>
                  <a:lnTo>
                    <a:pt x="37" y="9"/>
                  </a:lnTo>
                  <a:lnTo>
                    <a:pt x="36" y="9"/>
                  </a:lnTo>
                  <a:lnTo>
                    <a:pt x="35" y="10"/>
                  </a:lnTo>
                  <a:lnTo>
                    <a:pt x="33" y="10"/>
                  </a:lnTo>
                  <a:lnTo>
                    <a:pt x="32" y="11"/>
                  </a:lnTo>
                  <a:lnTo>
                    <a:pt x="30" y="11"/>
                  </a:lnTo>
                  <a:lnTo>
                    <a:pt x="29" y="12"/>
                  </a:lnTo>
                  <a:lnTo>
                    <a:pt x="27" y="12"/>
                  </a:lnTo>
                  <a:lnTo>
                    <a:pt x="26" y="13"/>
                  </a:lnTo>
                  <a:lnTo>
                    <a:pt x="25" y="13"/>
                  </a:lnTo>
                  <a:lnTo>
                    <a:pt x="23" y="14"/>
                  </a:lnTo>
                  <a:lnTo>
                    <a:pt x="22" y="14"/>
                  </a:lnTo>
                  <a:lnTo>
                    <a:pt x="20" y="15"/>
                  </a:lnTo>
                  <a:lnTo>
                    <a:pt x="19" y="16"/>
                  </a:lnTo>
                  <a:lnTo>
                    <a:pt x="18" y="16"/>
                  </a:lnTo>
                  <a:lnTo>
                    <a:pt x="17" y="17"/>
                  </a:lnTo>
                  <a:lnTo>
                    <a:pt x="15" y="18"/>
                  </a:lnTo>
                  <a:lnTo>
                    <a:pt x="14" y="18"/>
                  </a:lnTo>
                  <a:lnTo>
                    <a:pt x="13" y="19"/>
                  </a:lnTo>
                  <a:lnTo>
                    <a:pt x="12" y="19"/>
                  </a:lnTo>
                  <a:lnTo>
                    <a:pt x="11" y="20"/>
                  </a:lnTo>
                  <a:lnTo>
                    <a:pt x="9" y="20"/>
                  </a:lnTo>
                  <a:lnTo>
                    <a:pt x="8" y="21"/>
                  </a:lnTo>
                  <a:lnTo>
                    <a:pt x="8" y="21"/>
                  </a:lnTo>
                  <a:lnTo>
                    <a:pt x="7" y="22"/>
                  </a:lnTo>
                  <a:lnTo>
                    <a:pt x="6" y="22"/>
                  </a:lnTo>
                  <a:lnTo>
                    <a:pt x="5" y="23"/>
                  </a:lnTo>
                  <a:lnTo>
                    <a:pt x="3" y="24"/>
                  </a:lnTo>
                  <a:lnTo>
                    <a:pt x="2" y="25"/>
                  </a:lnTo>
                  <a:lnTo>
                    <a:pt x="1" y="25"/>
                  </a:lnTo>
                  <a:lnTo>
                    <a:pt x="0" y="26"/>
                  </a:lnTo>
                  <a:lnTo>
                    <a:pt x="0" y="27"/>
                  </a:lnTo>
                  <a:lnTo>
                    <a:pt x="0" y="27"/>
                  </a:lnTo>
                  <a:lnTo>
                    <a:pt x="0" y="28"/>
                  </a:lnTo>
                  <a:lnTo>
                    <a:pt x="1" y="29"/>
                  </a:lnTo>
                  <a:lnTo>
                    <a:pt x="1" y="30"/>
                  </a:lnTo>
                  <a:lnTo>
                    <a:pt x="2" y="31"/>
                  </a:lnTo>
                  <a:lnTo>
                    <a:pt x="2" y="32"/>
                  </a:lnTo>
                  <a:lnTo>
                    <a:pt x="3" y="33"/>
                  </a:lnTo>
                  <a:lnTo>
                    <a:pt x="3" y="34"/>
                  </a:lnTo>
                  <a:lnTo>
                    <a:pt x="4" y="35"/>
                  </a:lnTo>
                  <a:lnTo>
                    <a:pt x="5" y="36"/>
                  </a:lnTo>
                  <a:lnTo>
                    <a:pt x="6" y="37"/>
                  </a:lnTo>
                  <a:lnTo>
                    <a:pt x="6" y="38"/>
                  </a:lnTo>
                  <a:lnTo>
                    <a:pt x="7" y="39"/>
                  </a:lnTo>
                  <a:lnTo>
                    <a:pt x="8" y="41"/>
                  </a:lnTo>
                  <a:lnTo>
                    <a:pt x="9" y="42"/>
                  </a:lnTo>
                  <a:lnTo>
                    <a:pt x="10" y="43"/>
                  </a:lnTo>
                  <a:lnTo>
                    <a:pt x="10" y="43"/>
                  </a:lnTo>
                  <a:lnTo>
                    <a:pt x="11" y="45"/>
                  </a:lnTo>
                  <a:lnTo>
                    <a:pt x="12" y="46"/>
                  </a:lnTo>
                  <a:lnTo>
                    <a:pt x="14" y="48"/>
                  </a:lnTo>
                  <a:lnTo>
                    <a:pt x="15" y="50"/>
                  </a:lnTo>
                  <a:lnTo>
                    <a:pt x="16" y="51"/>
                  </a:lnTo>
                  <a:lnTo>
                    <a:pt x="17" y="52"/>
                  </a:lnTo>
                  <a:lnTo>
                    <a:pt x="17" y="53"/>
                  </a:lnTo>
                  <a:lnTo>
                    <a:pt x="18" y="53"/>
                  </a:lnTo>
                  <a:lnTo>
                    <a:pt x="17" y="53"/>
                  </a:lnTo>
                  <a:lnTo>
                    <a:pt x="17" y="54"/>
                  </a:lnTo>
                  <a:lnTo>
                    <a:pt x="17" y="54"/>
                  </a:lnTo>
                  <a:lnTo>
                    <a:pt x="17" y="55"/>
                  </a:lnTo>
                  <a:lnTo>
                    <a:pt x="17" y="57"/>
                  </a:lnTo>
                  <a:lnTo>
                    <a:pt x="18" y="58"/>
                  </a:lnTo>
                  <a:lnTo>
                    <a:pt x="18" y="59"/>
                  </a:lnTo>
                  <a:lnTo>
                    <a:pt x="18" y="61"/>
                  </a:lnTo>
                  <a:lnTo>
                    <a:pt x="18" y="62"/>
                  </a:lnTo>
                  <a:lnTo>
                    <a:pt x="18" y="63"/>
                  </a:lnTo>
                  <a:lnTo>
                    <a:pt x="18" y="64"/>
                  </a:lnTo>
                  <a:lnTo>
                    <a:pt x="18" y="66"/>
                  </a:lnTo>
                  <a:lnTo>
                    <a:pt x="18" y="67"/>
                  </a:lnTo>
                  <a:lnTo>
                    <a:pt x="19" y="68"/>
                  </a:lnTo>
                  <a:lnTo>
                    <a:pt x="19" y="69"/>
                  </a:lnTo>
                  <a:lnTo>
                    <a:pt x="19" y="70"/>
                  </a:lnTo>
                  <a:lnTo>
                    <a:pt x="19" y="71"/>
                  </a:lnTo>
                  <a:lnTo>
                    <a:pt x="20" y="72"/>
                  </a:lnTo>
                  <a:lnTo>
                    <a:pt x="20" y="74"/>
                  </a:lnTo>
                  <a:lnTo>
                    <a:pt x="20" y="74"/>
                  </a:lnTo>
                  <a:lnTo>
                    <a:pt x="21" y="76"/>
                  </a:lnTo>
                  <a:lnTo>
                    <a:pt x="21" y="77"/>
                  </a:lnTo>
                  <a:lnTo>
                    <a:pt x="22" y="78"/>
                  </a:lnTo>
                  <a:lnTo>
                    <a:pt x="22" y="79"/>
                  </a:lnTo>
                  <a:lnTo>
                    <a:pt x="23" y="80"/>
                  </a:lnTo>
                  <a:lnTo>
                    <a:pt x="23" y="81"/>
                  </a:lnTo>
                  <a:lnTo>
                    <a:pt x="24" y="82"/>
                  </a:lnTo>
                  <a:lnTo>
                    <a:pt x="24" y="83"/>
                  </a:lnTo>
                  <a:lnTo>
                    <a:pt x="25" y="85"/>
                  </a:lnTo>
                  <a:lnTo>
                    <a:pt x="27" y="87"/>
                  </a:lnTo>
                  <a:lnTo>
                    <a:pt x="28" y="89"/>
                  </a:lnTo>
                  <a:lnTo>
                    <a:pt x="29" y="90"/>
                  </a:lnTo>
                  <a:lnTo>
                    <a:pt x="30" y="91"/>
                  </a:lnTo>
                  <a:lnTo>
                    <a:pt x="32" y="93"/>
                  </a:lnTo>
                  <a:lnTo>
                    <a:pt x="33" y="94"/>
                  </a:lnTo>
                  <a:lnTo>
                    <a:pt x="34" y="95"/>
                  </a:lnTo>
                  <a:lnTo>
                    <a:pt x="35" y="96"/>
                  </a:lnTo>
                  <a:lnTo>
                    <a:pt x="36" y="96"/>
                  </a:lnTo>
                  <a:lnTo>
                    <a:pt x="38" y="97"/>
                  </a:lnTo>
                  <a:lnTo>
                    <a:pt x="38" y="98"/>
                  </a:lnTo>
                  <a:lnTo>
                    <a:pt x="38" y="97"/>
                  </a:lnTo>
                  <a:lnTo>
                    <a:pt x="39" y="97"/>
                  </a:lnTo>
                  <a:lnTo>
                    <a:pt x="40" y="96"/>
                  </a:lnTo>
                  <a:lnTo>
                    <a:pt x="42" y="96"/>
                  </a:lnTo>
                  <a:lnTo>
                    <a:pt x="43" y="95"/>
                  </a:lnTo>
                  <a:lnTo>
                    <a:pt x="44" y="95"/>
                  </a:lnTo>
                  <a:lnTo>
                    <a:pt x="45" y="95"/>
                  </a:lnTo>
                  <a:lnTo>
                    <a:pt x="46" y="94"/>
                  </a:lnTo>
                  <a:lnTo>
                    <a:pt x="47" y="94"/>
                  </a:lnTo>
                  <a:lnTo>
                    <a:pt x="49" y="93"/>
                  </a:lnTo>
                  <a:lnTo>
                    <a:pt x="51" y="92"/>
                  </a:lnTo>
                  <a:lnTo>
                    <a:pt x="52" y="92"/>
                  </a:lnTo>
                  <a:lnTo>
                    <a:pt x="54" y="91"/>
                  </a:lnTo>
                  <a:lnTo>
                    <a:pt x="55" y="90"/>
                  </a:lnTo>
                  <a:lnTo>
                    <a:pt x="57" y="90"/>
                  </a:lnTo>
                  <a:lnTo>
                    <a:pt x="59" y="90"/>
                  </a:lnTo>
                  <a:lnTo>
                    <a:pt x="61" y="89"/>
                  </a:lnTo>
                  <a:lnTo>
                    <a:pt x="63" y="88"/>
                  </a:lnTo>
                  <a:lnTo>
                    <a:pt x="65" y="87"/>
                  </a:lnTo>
                  <a:lnTo>
                    <a:pt x="67" y="87"/>
                  </a:lnTo>
                  <a:lnTo>
                    <a:pt x="69" y="86"/>
                  </a:lnTo>
                  <a:lnTo>
                    <a:pt x="71" y="85"/>
                  </a:lnTo>
                  <a:lnTo>
                    <a:pt x="73" y="84"/>
                  </a:lnTo>
                  <a:lnTo>
                    <a:pt x="75" y="83"/>
                  </a:lnTo>
                  <a:lnTo>
                    <a:pt x="77" y="82"/>
                  </a:lnTo>
                  <a:lnTo>
                    <a:pt x="80" y="81"/>
                  </a:lnTo>
                  <a:lnTo>
                    <a:pt x="82" y="80"/>
                  </a:lnTo>
                  <a:lnTo>
                    <a:pt x="84" y="80"/>
                  </a:lnTo>
                  <a:lnTo>
                    <a:pt x="86" y="79"/>
                  </a:lnTo>
                  <a:lnTo>
                    <a:pt x="88" y="78"/>
                  </a:lnTo>
                  <a:lnTo>
                    <a:pt x="90" y="77"/>
                  </a:lnTo>
                  <a:lnTo>
                    <a:pt x="93" y="76"/>
                  </a:lnTo>
                  <a:lnTo>
                    <a:pt x="94" y="75"/>
                  </a:lnTo>
                  <a:lnTo>
                    <a:pt x="96" y="74"/>
                  </a:lnTo>
                  <a:lnTo>
                    <a:pt x="99" y="73"/>
                  </a:lnTo>
                  <a:lnTo>
                    <a:pt x="101" y="73"/>
                  </a:lnTo>
                  <a:lnTo>
                    <a:pt x="103" y="72"/>
                  </a:lnTo>
                  <a:lnTo>
                    <a:pt x="105" y="71"/>
                  </a:lnTo>
                  <a:lnTo>
                    <a:pt x="107" y="70"/>
                  </a:lnTo>
                  <a:lnTo>
                    <a:pt x="109" y="69"/>
                  </a:lnTo>
                  <a:lnTo>
                    <a:pt x="111" y="68"/>
                  </a:lnTo>
                  <a:lnTo>
                    <a:pt x="112" y="67"/>
                  </a:lnTo>
                  <a:lnTo>
                    <a:pt x="114" y="66"/>
                  </a:lnTo>
                  <a:lnTo>
                    <a:pt x="116" y="66"/>
                  </a:lnTo>
                  <a:lnTo>
                    <a:pt x="118" y="65"/>
                  </a:lnTo>
                  <a:lnTo>
                    <a:pt x="120" y="64"/>
                  </a:lnTo>
                  <a:lnTo>
                    <a:pt x="121" y="63"/>
                  </a:lnTo>
                  <a:lnTo>
                    <a:pt x="122" y="63"/>
                  </a:lnTo>
                  <a:lnTo>
                    <a:pt x="124" y="62"/>
                  </a:lnTo>
                  <a:lnTo>
                    <a:pt x="125" y="61"/>
                  </a:lnTo>
                  <a:lnTo>
                    <a:pt x="126" y="60"/>
                  </a:lnTo>
                  <a:lnTo>
                    <a:pt x="128" y="60"/>
                  </a:lnTo>
                  <a:lnTo>
                    <a:pt x="129" y="59"/>
                  </a:lnTo>
                  <a:lnTo>
                    <a:pt x="130" y="59"/>
                  </a:lnTo>
                  <a:lnTo>
                    <a:pt x="131" y="58"/>
                  </a:lnTo>
                  <a:lnTo>
                    <a:pt x="131" y="58"/>
                  </a:lnTo>
                  <a:lnTo>
                    <a:pt x="132" y="57"/>
                  </a:lnTo>
                  <a:lnTo>
                    <a:pt x="133" y="56"/>
                  </a:lnTo>
                  <a:lnTo>
                    <a:pt x="134" y="54"/>
                  </a:lnTo>
                  <a:lnTo>
                    <a:pt x="134" y="53"/>
                  </a:lnTo>
                  <a:lnTo>
                    <a:pt x="135" y="52"/>
                  </a:lnTo>
                  <a:lnTo>
                    <a:pt x="135" y="52"/>
                  </a:lnTo>
                  <a:lnTo>
                    <a:pt x="136" y="51"/>
                  </a:lnTo>
                  <a:lnTo>
                    <a:pt x="136" y="51"/>
                  </a:lnTo>
                  <a:lnTo>
                    <a:pt x="135" y="51"/>
                  </a:lnTo>
                  <a:lnTo>
                    <a:pt x="134" y="51"/>
                  </a:lnTo>
                  <a:lnTo>
                    <a:pt x="133" y="52"/>
                  </a:lnTo>
                  <a:lnTo>
                    <a:pt x="132" y="53"/>
                  </a:lnTo>
                  <a:lnTo>
                    <a:pt x="131" y="53"/>
                  </a:lnTo>
                  <a:lnTo>
                    <a:pt x="131" y="53"/>
                  </a:lnTo>
                  <a:lnTo>
                    <a:pt x="130" y="53"/>
                  </a:lnTo>
                  <a:lnTo>
                    <a:pt x="129" y="54"/>
                  </a:lnTo>
                  <a:lnTo>
                    <a:pt x="128" y="54"/>
                  </a:lnTo>
                  <a:lnTo>
                    <a:pt x="127" y="55"/>
                  </a:lnTo>
                  <a:lnTo>
                    <a:pt x="126" y="55"/>
                  </a:lnTo>
                  <a:lnTo>
                    <a:pt x="125" y="56"/>
                  </a:lnTo>
                  <a:lnTo>
                    <a:pt x="123" y="56"/>
                  </a:lnTo>
                  <a:lnTo>
                    <a:pt x="122" y="57"/>
                  </a:lnTo>
                  <a:lnTo>
                    <a:pt x="121" y="58"/>
                  </a:lnTo>
                  <a:lnTo>
                    <a:pt x="119" y="58"/>
                  </a:lnTo>
                  <a:lnTo>
                    <a:pt x="117" y="59"/>
                  </a:lnTo>
                  <a:lnTo>
                    <a:pt x="116" y="59"/>
                  </a:lnTo>
                  <a:lnTo>
                    <a:pt x="114" y="60"/>
                  </a:lnTo>
                  <a:lnTo>
                    <a:pt x="112" y="61"/>
                  </a:lnTo>
                  <a:lnTo>
                    <a:pt x="111" y="61"/>
                  </a:lnTo>
                  <a:lnTo>
                    <a:pt x="109" y="62"/>
                  </a:lnTo>
                  <a:lnTo>
                    <a:pt x="107" y="63"/>
                  </a:lnTo>
                  <a:lnTo>
                    <a:pt x="105" y="64"/>
                  </a:lnTo>
                  <a:lnTo>
                    <a:pt x="102" y="65"/>
                  </a:lnTo>
                  <a:lnTo>
                    <a:pt x="101" y="66"/>
                  </a:lnTo>
                  <a:lnTo>
                    <a:pt x="99" y="67"/>
                  </a:lnTo>
                  <a:lnTo>
                    <a:pt x="96" y="68"/>
                  </a:lnTo>
                  <a:lnTo>
                    <a:pt x="94" y="69"/>
                  </a:lnTo>
                  <a:lnTo>
                    <a:pt x="93" y="70"/>
                  </a:lnTo>
                  <a:lnTo>
                    <a:pt x="90" y="71"/>
                  </a:lnTo>
                  <a:lnTo>
                    <a:pt x="88" y="72"/>
                  </a:lnTo>
                  <a:lnTo>
                    <a:pt x="86" y="73"/>
                  </a:lnTo>
                  <a:lnTo>
                    <a:pt x="84" y="74"/>
                  </a:lnTo>
                  <a:lnTo>
                    <a:pt x="82" y="74"/>
                  </a:lnTo>
                  <a:lnTo>
                    <a:pt x="80" y="75"/>
                  </a:lnTo>
                  <a:lnTo>
                    <a:pt x="77" y="76"/>
                  </a:lnTo>
                  <a:lnTo>
                    <a:pt x="75" y="77"/>
                  </a:lnTo>
                  <a:lnTo>
                    <a:pt x="73" y="78"/>
                  </a:lnTo>
                  <a:lnTo>
                    <a:pt x="71" y="79"/>
                  </a:lnTo>
                  <a:lnTo>
                    <a:pt x="69" y="80"/>
                  </a:lnTo>
                  <a:lnTo>
                    <a:pt x="67" y="80"/>
                  </a:lnTo>
                  <a:lnTo>
                    <a:pt x="65" y="81"/>
                  </a:lnTo>
                  <a:lnTo>
                    <a:pt x="63" y="82"/>
                  </a:lnTo>
                  <a:lnTo>
                    <a:pt x="61" y="83"/>
                  </a:lnTo>
                  <a:lnTo>
                    <a:pt x="59" y="84"/>
                  </a:lnTo>
                  <a:lnTo>
                    <a:pt x="57" y="84"/>
                  </a:lnTo>
                  <a:lnTo>
                    <a:pt x="55" y="85"/>
                  </a:lnTo>
                  <a:lnTo>
                    <a:pt x="54" y="86"/>
                  </a:lnTo>
                  <a:lnTo>
                    <a:pt x="53" y="87"/>
                  </a:lnTo>
                  <a:lnTo>
                    <a:pt x="51" y="87"/>
                  </a:lnTo>
                  <a:lnTo>
                    <a:pt x="49" y="88"/>
                  </a:lnTo>
                  <a:lnTo>
                    <a:pt x="48" y="89"/>
                  </a:lnTo>
                  <a:lnTo>
                    <a:pt x="46" y="89"/>
                  </a:lnTo>
                  <a:lnTo>
                    <a:pt x="46" y="90"/>
                  </a:lnTo>
                  <a:lnTo>
                    <a:pt x="45" y="90"/>
                  </a:lnTo>
                  <a:lnTo>
                    <a:pt x="43" y="90"/>
                  </a:lnTo>
                  <a:lnTo>
                    <a:pt x="42" y="91"/>
                  </a:lnTo>
                  <a:lnTo>
                    <a:pt x="41" y="92"/>
                  </a:lnTo>
                  <a:lnTo>
                    <a:pt x="39" y="92"/>
                  </a:lnTo>
                  <a:lnTo>
                    <a:pt x="39" y="93"/>
                  </a:lnTo>
                  <a:lnTo>
                    <a:pt x="38" y="93"/>
                  </a:lnTo>
                  <a:lnTo>
                    <a:pt x="38" y="92"/>
                  </a:lnTo>
                  <a:lnTo>
                    <a:pt x="37" y="91"/>
                  </a:lnTo>
                  <a:lnTo>
                    <a:pt x="36" y="91"/>
                  </a:lnTo>
                  <a:lnTo>
                    <a:pt x="35" y="90"/>
                  </a:lnTo>
                  <a:lnTo>
                    <a:pt x="34" y="89"/>
                  </a:lnTo>
                  <a:lnTo>
                    <a:pt x="33" y="88"/>
                  </a:lnTo>
                  <a:lnTo>
                    <a:pt x="32" y="87"/>
                  </a:lnTo>
                  <a:lnTo>
                    <a:pt x="31" y="86"/>
                  </a:lnTo>
                  <a:lnTo>
                    <a:pt x="29" y="84"/>
                  </a:lnTo>
                  <a:lnTo>
                    <a:pt x="29" y="83"/>
                  </a:lnTo>
                  <a:lnTo>
                    <a:pt x="27" y="82"/>
                  </a:lnTo>
                  <a:lnTo>
                    <a:pt x="27" y="80"/>
                  </a:lnTo>
                  <a:lnTo>
                    <a:pt x="26" y="79"/>
                  </a:lnTo>
                  <a:lnTo>
                    <a:pt x="26" y="77"/>
                  </a:lnTo>
                  <a:lnTo>
                    <a:pt x="25" y="75"/>
                  </a:lnTo>
                  <a:lnTo>
                    <a:pt x="25" y="74"/>
                  </a:lnTo>
                  <a:lnTo>
                    <a:pt x="24" y="72"/>
                  </a:lnTo>
                  <a:lnTo>
                    <a:pt x="24" y="70"/>
                  </a:lnTo>
                  <a:lnTo>
                    <a:pt x="24" y="68"/>
                  </a:lnTo>
                  <a:lnTo>
                    <a:pt x="24" y="67"/>
                  </a:lnTo>
                  <a:lnTo>
                    <a:pt x="23" y="65"/>
                  </a:lnTo>
                  <a:lnTo>
                    <a:pt x="23" y="63"/>
                  </a:lnTo>
                  <a:lnTo>
                    <a:pt x="23" y="61"/>
                  </a:lnTo>
                  <a:lnTo>
                    <a:pt x="23" y="60"/>
                  </a:lnTo>
                  <a:lnTo>
                    <a:pt x="23" y="59"/>
                  </a:lnTo>
                  <a:lnTo>
                    <a:pt x="23" y="58"/>
                  </a:lnTo>
                  <a:lnTo>
                    <a:pt x="23" y="56"/>
                  </a:lnTo>
                  <a:lnTo>
                    <a:pt x="23" y="56"/>
                  </a:lnTo>
                  <a:lnTo>
                    <a:pt x="23" y="55"/>
                  </a:lnTo>
                  <a:lnTo>
                    <a:pt x="23" y="55"/>
                  </a:lnTo>
                  <a:lnTo>
                    <a:pt x="24" y="56"/>
                  </a:lnTo>
                  <a:lnTo>
                    <a:pt x="25" y="56"/>
                  </a:lnTo>
                  <a:lnTo>
                    <a:pt x="26" y="56"/>
                  </a:lnTo>
                  <a:lnTo>
                    <a:pt x="27" y="56"/>
                  </a:lnTo>
                  <a:lnTo>
                    <a:pt x="27" y="56"/>
                  </a:lnTo>
                  <a:lnTo>
                    <a:pt x="27" y="55"/>
                  </a:lnTo>
                  <a:lnTo>
                    <a:pt x="26" y="54"/>
                  </a:lnTo>
                  <a:lnTo>
                    <a:pt x="25" y="52"/>
                  </a:lnTo>
                  <a:lnTo>
                    <a:pt x="24" y="51"/>
                  </a:lnTo>
                  <a:lnTo>
                    <a:pt x="22" y="49"/>
                  </a:lnTo>
                  <a:lnTo>
                    <a:pt x="21" y="48"/>
                  </a:lnTo>
                  <a:lnTo>
                    <a:pt x="21" y="47"/>
                  </a:lnTo>
                  <a:lnTo>
                    <a:pt x="20" y="45"/>
                  </a:lnTo>
                  <a:lnTo>
                    <a:pt x="19" y="44"/>
                  </a:lnTo>
                  <a:lnTo>
                    <a:pt x="18" y="43"/>
                  </a:lnTo>
                  <a:lnTo>
                    <a:pt x="17" y="42"/>
                  </a:lnTo>
                  <a:lnTo>
                    <a:pt x="17" y="41"/>
                  </a:lnTo>
                  <a:lnTo>
                    <a:pt x="16" y="40"/>
                  </a:lnTo>
                  <a:lnTo>
                    <a:pt x="15" y="39"/>
                  </a:lnTo>
                  <a:lnTo>
                    <a:pt x="14" y="38"/>
                  </a:lnTo>
                  <a:lnTo>
                    <a:pt x="13" y="37"/>
                  </a:lnTo>
                  <a:lnTo>
                    <a:pt x="12" y="35"/>
                  </a:lnTo>
                  <a:lnTo>
                    <a:pt x="11" y="33"/>
                  </a:lnTo>
                  <a:lnTo>
                    <a:pt x="9" y="32"/>
                  </a:lnTo>
                  <a:lnTo>
                    <a:pt x="8" y="30"/>
                  </a:lnTo>
                  <a:lnTo>
                    <a:pt x="8" y="29"/>
                  </a:lnTo>
                  <a:lnTo>
                    <a:pt x="7" y="28"/>
                  </a:lnTo>
                  <a:lnTo>
                    <a:pt x="7" y="28"/>
                  </a:lnTo>
                  <a:lnTo>
                    <a:pt x="7" y="28"/>
                  </a:lnTo>
                  <a:lnTo>
                    <a:pt x="8" y="28"/>
                  </a:lnTo>
                  <a:lnTo>
                    <a:pt x="8" y="28"/>
                  </a:lnTo>
                  <a:lnTo>
                    <a:pt x="9" y="28"/>
                  </a:lnTo>
                  <a:lnTo>
                    <a:pt x="10" y="27"/>
                  </a:lnTo>
                  <a:lnTo>
                    <a:pt x="12" y="26"/>
                  </a:lnTo>
                  <a:lnTo>
                    <a:pt x="13" y="26"/>
                  </a:lnTo>
                  <a:lnTo>
                    <a:pt x="14" y="26"/>
                  </a:lnTo>
                  <a:lnTo>
                    <a:pt x="15" y="25"/>
                  </a:lnTo>
                  <a:lnTo>
                    <a:pt x="16" y="25"/>
                  </a:lnTo>
                  <a:lnTo>
                    <a:pt x="17" y="25"/>
                  </a:lnTo>
                  <a:lnTo>
                    <a:pt x="18" y="24"/>
                  </a:lnTo>
                  <a:lnTo>
                    <a:pt x="19" y="24"/>
                  </a:lnTo>
                  <a:lnTo>
                    <a:pt x="20" y="23"/>
                  </a:lnTo>
                  <a:lnTo>
                    <a:pt x="21" y="23"/>
                  </a:lnTo>
                  <a:lnTo>
                    <a:pt x="23" y="22"/>
                  </a:lnTo>
                  <a:lnTo>
                    <a:pt x="24" y="22"/>
                  </a:lnTo>
                  <a:lnTo>
                    <a:pt x="26" y="22"/>
                  </a:lnTo>
                  <a:lnTo>
                    <a:pt x="27" y="21"/>
                  </a:lnTo>
                  <a:lnTo>
                    <a:pt x="28" y="20"/>
                  </a:lnTo>
                  <a:lnTo>
                    <a:pt x="29" y="20"/>
                  </a:lnTo>
                  <a:lnTo>
                    <a:pt x="31" y="19"/>
                  </a:lnTo>
                  <a:lnTo>
                    <a:pt x="32" y="19"/>
                  </a:lnTo>
                  <a:lnTo>
                    <a:pt x="34" y="18"/>
                  </a:lnTo>
                  <a:lnTo>
                    <a:pt x="35" y="18"/>
                  </a:lnTo>
                  <a:lnTo>
                    <a:pt x="36" y="18"/>
                  </a:lnTo>
                  <a:lnTo>
                    <a:pt x="38" y="17"/>
                  </a:lnTo>
                  <a:lnTo>
                    <a:pt x="39" y="16"/>
                  </a:lnTo>
                  <a:lnTo>
                    <a:pt x="41" y="16"/>
                  </a:lnTo>
                  <a:lnTo>
                    <a:pt x="42" y="15"/>
                  </a:lnTo>
                  <a:lnTo>
                    <a:pt x="43" y="15"/>
                  </a:lnTo>
                  <a:lnTo>
                    <a:pt x="45" y="14"/>
                  </a:lnTo>
                  <a:lnTo>
                    <a:pt x="46" y="14"/>
                  </a:lnTo>
                  <a:lnTo>
                    <a:pt x="47" y="13"/>
                  </a:lnTo>
                  <a:lnTo>
                    <a:pt x="48" y="13"/>
                  </a:lnTo>
                  <a:lnTo>
                    <a:pt x="50" y="12"/>
                  </a:lnTo>
                  <a:lnTo>
                    <a:pt x="51" y="12"/>
                  </a:lnTo>
                  <a:lnTo>
                    <a:pt x="52" y="11"/>
                  </a:lnTo>
                  <a:lnTo>
                    <a:pt x="54" y="11"/>
                  </a:lnTo>
                  <a:lnTo>
                    <a:pt x="55" y="10"/>
                  </a:lnTo>
                  <a:lnTo>
                    <a:pt x="55" y="10"/>
                  </a:lnTo>
                  <a:lnTo>
                    <a:pt x="57" y="10"/>
                  </a:lnTo>
                  <a:lnTo>
                    <a:pt x="59" y="9"/>
                  </a:lnTo>
                  <a:lnTo>
                    <a:pt x="61" y="8"/>
                  </a:lnTo>
                  <a:lnTo>
                    <a:pt x="62" y="7"/>
                  </a:lnTo>
                  <a:lnTo>
                    <a:pt x="64" y="6"/>
                  </a:lnTo>
                  <a:lnTo>
                    <a:pt x="65" y="6"/>
                  </a:lnTo>
                  <a:lnTo>
                    <a:pt x="65" y="5"/>
                  </a:lnTo>
                  <a:lnTo>
                    <a:pt x="66" y="5"/>
                  </a:lnTo>
                  <a:lnTo>
                    <a:pt x="66" y="5"/>
                  </a:lnTo>
                  <a:lnTo>
                    <a:pt x="66" y="3"/>
                  </a:lnTo>
                  <a:lnTo>
                    <a:pt x="65" y="2"/>
                  </a:lnTo>
                  <a:lnTo>
                    <a:pt x="64" y="1"/>
                  </a:lnTo>
                  <a:lnTo>
                    <a:pt x="63" y="1"/>
                  </a:lnTo>
                  <a:lnTo>
                    <a:pt x="61" y="0"/>
                  </a:lnTo>
                  <a:lnTo>
                    <a:pt x="60" y="0"/>
                  </a:lnTo>
                  <a:lnTo>
                    <a:pt x="59" y="0"/>
                  </a:lnTo>
                  <a:lnTo>
                    <a:pt x="59" y="0"/>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106"/>
            <p:cNvSpPr>
              <a:spLocks/>
            </p:cNvSpPr>
            <p:nvPr/>
          </p:nvSpPr>
          <p:spPr bwMode="auto">
            <a:xfrm>
              <a:off x="5180" y="3283"/>
              <a:ext cx="79" cy="53"/>
            </a:xfrm>
            <a:custGeom>
              <a:avLst/>
              <a:gdLst>
                <a:gd name="T0" fmla="*/ 21 w 79"/>
                <a:gd name="T1" fmla="*/ 23 h 53"/>
                <a:gd name="T2" fmla="*/ 18 w 79"/>
                <a:gd name="T3" fmla="*/ 26 h 53"/>
                <a:gd name="T4" fmla="*/ 15 w 79"/>
                <a:gd name="T5" fmla="*/ 28 h 53"/>
                <a:gd name="T6" fmla="*/ 12 w 79"/>
                <a:gd name="T7" fmla="*/ 31 h 53"/>
                <a:gd name="T8" fmla="*/ 9 w 79"/>
                <a:gd name="T9" fmla="*/ 34 h 53"/>
                <a:gd name="T10" fmla="*/ 6 w 79"/>
                <a:gd name="T11" fmla="*/ 37 h 53"/>
                <a:gd name="T12" fmla="*/ 1 w 79"/>
                <a:gd name="T13" fmla="*/ 41 h 53"/>
                <a:gd name="T14" fmla="*/ 1 w 79"/>
                <a:gd name="T15" fmla="*/ 43 h 53"/>
                <a:gd name="T16" fmla="*/ 4 w 79"/>
                <a:gd name="T17" fmla="*/ 41 h 53"/>
                <a:gd name="T18" fmla="*/ 7 w 79"/>
                <a:gd name="T19" fmla="*/ 40 h 53"/>
                <a:gd name="T20" fmla="*/ 10 w 79"/>
                <a:gd name="T21" fmla="*/ 37 h 53"/>
                <a:gd name="T22" fmla="*/ 14 w 79"/>
                <a:gd name="T23" fmla="*/ 34 h 53"/>
                <a:gd name="T24" fmla="*/ 19 w 79"/>
                <a:gd name="T25" fmla="*/ 31 h 53"/>
                <a:gd name="T26" fmla="*/ 24 w 79"/>
                <a:gd name="T27" fmla="*/ 28 h 53"/>
                <a:gd name="T28" fmla="*/ 29 w 79"/>
                <a:gd name="T29" fmla="*/ 25 h 53"/>
                <a:gd name="T30" fmla="*/ 34 w 79"/>
                <a:gd name="T31" fmla="*/ 23 h 53"/>
                <a:gd name="T32" fmla="*/ 39 w 79"/>
                <a:gd name="T33" fmla="*/ 22 h 53"/>
                <a:gd name="T34" fmla="*/ 44 w 79"/>
                <a:gd name="T35" fmla="*/ 21 h 53"/>
                <a:gd name="T36" fmla="*/ 48 w 79"/>
                <a:gd name="T37" fmla="*/ 21 h 53"/>
                <a:gd name="T38" fmla="*/ 53 w 79"/>
                <a:gd name="T39" fmla="*/ 22 h 53"/>
                <a:gd name="T40" fmla="*/ 57 w 79"/>
                <a:gd name="T41" fmla="*/ 23 h 53"/>
                <a:gd name="T42" fmla="*/ 60 w 79"/>
                <a:gd name="T43" fmla="*/ 25 h 53"/>
                <a:gd name="T44" fmla="*/ 64 w 79"/>
                <a:gd name="T45" fmla="*/ 27 h 53"/>
                <a:gd name="T46" fmla="*/ 68 w 79"/>
                <a:gd name="T47" fmla="*/ 31 h 53"/>
                <a:gd name="T48" fmla="*/ 72 w 79"/>
                <a:gd name="T49" fmla="*/ 36 h 53"/>
                <a:gd name="T50" fmla="*/ 74 w 79"/>
                <a:gd name="T51" fmla="*/ 41 h 53"/>
                <a:gd name="T52" fmla="*/ 74 w 79"/>
                <a:gd name="T53" fmla="*/ 45 h 53"/>
                <a:gd name="T54" fmla="*/ 74 w 79"/>
                <a:gd name="T55" fmla="*/ 48 h 53"/>
                <a:gd name="T56" fmla="*/ 74 w 79"/>
                <a:gd name="T57" fmla="*/ 51 h 53"/>
                <a:gd name="T58" fmla="*/ 73 w 79"/>
                <a:gd name="T59" fmla="*/ 53 h 53"/>
                <a:gd name="T60" fmla="*/ 79 w 79"/>
                <a:gd name="T61" fmla="*/ 47 h 53"/>
                <a:gd name="T62" fmla="*/ 79 w 79"/>
                <a:gd name="T63" fmla="*/ 44 h 53"/>
                <a:gd name="T64" fmla="*/ 78 w 79"/>
                <a:gd name="T65" fmla="*/ 41 h 53"/>
                <a:gd name="T66" fmla="*/ 77 w 79"/>
                <a:gd name="T67" fmla="*/ 37 h 53"/>
                <a:gd name="T68" fmla="*/ 76 w 79"/>
                <a:gd name="T69" fmla="*/ 31 h 53"/>
                <a:gd name="T70" fmla="*/ 74 w 79"/>
                <a:gd name="T71" fmla="*/ 28 h 53"/>
                <a:gd name="T72" fmla="*/ 72 w 79"/>
                <a:gd name="T73" fmla="*/ 25 h 53"/>
                <a:gd name="T74" fmla="*/ 68 w 79"/>
                <a:gd name="T75" fmla="*/ 22 h 53"/>
                <a:gd name="T76" fmla="*/ 65 w 79"/>
                <a:gd name="T77" fmla="*/ 20 h 53"/>
                <a:gd name="T78" fmla="*/ 61 w 79"/>
                <a:gd name="T79" fmla="*/ 18 h 53"/>
                <a:gd name="T80" fmla="*/ 56 w 79"/>
                <a:gd name="T81" fmla="*/ 16 h 53"/>
                <a:gd name="T82" fmla="*/ 50 w 79"/>
                <a:gd name="T83" fmla="*/ 15 h 53"/>
                <a:gd name="T84" fmla="*/ 45 w 79"/>
                <a:gd name="T85" fmla="*/ 16 h 53"/>
                <a:gd name="T86" fmla="*/ 41 w 79"/>
                <a:gd name="T87" fmla="*/ 16 h 53"/>
                <a:gd name="T88" fmla="*/ 38 w 79"/>
                <a:gd name="T89" fmla="*/ 17 h 53"/>
                <a:gd name="T90" fmla="*/ 35 w 79"/>
                <a:gd name="T91" fmla="*/ 18 h 53"/>
                <a:gd name="T92" fmla="*/ 32 w 79"/>
                <a:gd name="T93" fmla="*/ 19 h 53"/>
                <a:gd name="T94" fmla="*/ 28 w 79"/>
                <a:gd name="T95" fmla="*/ 21 h 53"/>
                <a:gd name="T96" fmla="*/ 5 w 79"/>
                <a:gd name="T97"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 h="53">
                  <a:moveTo>
                    <a:pt x="5" y="2"/>
                  </a:moveTo>
                  <a:lnTo>
                    <a:pt x="22" y="23"/>
                  </a:lnTo>
                  <a:lnTo>
                    <a:pt x="21" y="23"/>
                  </a:lnTo>
                  <a:lnTo>
                    <a:pt x="20" y="24"/>
                  </a:lnTo>
                  <a:lnTo>
                    <a:pt x="19" y="25"/>
                  </a:lnTo>
                  <a:lnTo>
                    <a:pt x="18" y="26"/>
                  </a:lnTo>
                  <a:lnTo>
                    <a:pt x="17" y="27"/>
                  </a:lnTo>
                  <a:lnTo>
                    <a:pt x="16" y="27"/>
                  </a:lnTo>
                  <a:lnTo>
                    <a:pt x="15" y="28"/>
                  </a:lnTo>
                  <a:lnTo>
                    <a:pt x="14" y="29"/>
                  </a:lnTo>
                  <a:lnTo>
                    <a:pt x="13" y="30"/>
                  </a:lnTo>
                  <a:lnTo>
                    <a:pt x="12" y="31"/>
                  </a:lnTo>
                  <a:lnTo>
                    <a:pt x="11" y="32"/>
                  </a:lnTo>
                  <a:lnTo>
                    <a:pt x="10" y="33"/>
                  </a:lnTo>
                  <a:lnTo>
                    <a:pt x="9" y="34"/>
                  </a:lnTo>
                  <a:lnTo>
                    <a:pt x="8" y="35"/>
                  </a:lnTo>
                  <a:lnTo>
                    <a:pt x="7" y="36"/>
                  </a:lnTo>
                  <a:lnTo>
                    <a:pt x="6" y="37"/>
                  </a:lnTo>
                  <a:lnTo>
                    <a:pt x="4" y="38"/>
                  </a:lnTo>
                  <a:lnTo>
                    <a:pt x="2" y="40"/>
                  </a:lnTo>
                  <a:lnTo>
                    <a:pt x="1" y="41"/>
                  </a:lnTo>
                  <a:lnTo>
                    <a:pt x="1" y="42"/>
                  </a:lnTo>
                  <a:lnTo>
                    <a:pt x="0" y="42"/>
                  </a:lnTo>
                  <a:lnTo>
                    <a:pt x="1" y="43"/>
                  </a:lnTo>
                  <a:lnTo>
                    <a:pt x="2" y="42"/>
                  </a:lnTo>
                  <a:lnTo>
                    <a:pt x="3" y="42"/>
                  </a:lnTo>
                  <a:lnTo>
                    <a:pt x="4" y="41"/>
                  </a:lnTo>
                  <a:lnTo>
                    <a:pt x="5" y="40"/>
                  </a:lnTo>
                  <a:lnTo>
                    <a:pt x="6" y="40"/>
                  </a:lnTo>
                  <a:lnTo>
                    <a:pt x="7" y="40"/>
                  </a:lnTo>
                  <a:lnTo>
                    <a:pt x="8" y="39"/>
                  </a:lnTo>
                  <a:lnTo>
                    <a:pt x="9" y="38"/>
                  </a:lnTo>
                  <a:lnTo>
                    <a:pt x="10" y="37"/>
                  </a:lnTo>
                  <a:lnTo>
                    <a:pt x="12" y="36"/>
                  </a:lnTo>
                  <a:lnTo>
                    <a:pt x="13" y="35"/>
                  </a:lnTo>
                  <a:lnTo>
                    <a:pt x="14" y="34"/>
                  </a:lnTo>
                  <a:lnTo>
                    <a:pt x="16" y="33"/>
                  </a:lnTo>
                  <a:lnTo>
                    <a:pt x="17" y="32"/>
                  </a:lnTo>
                  <a:lnTo>
                    <a:pt x="19" y="31"/>
                  </a:lnTo>
                  <a:lnTo>
                    <a:pt x="20" y="30"/>
                  </a:lnTo>
                  <a:lnTo>
                    <a:pt x="22" y="29"/>
                  </a:lnTo>
                  <a:lnTo>
                    <a:pt x="24" y="28"/>
                  </a:lnTo>
                  <a:lnTo>
                    <a:pt x="26" y="27"/>
                  </a:lnTo>
                  <a:lnTo>
                    <a:pt x="27" y="26"/>
                  </a:lnTo>
                  <a:lnTo>
                    <a:pt x="29" y="25"/>
                  </a:lnTo>
                  <a:lnTo>
                    <a:pt x="31" y="25"/>
                  </a:lnTo>
                  <a:lnTo>
                    <a:pt x="32" y="24"/>
                  </a:lnTo>
                  <a:lnTo>
                    <a:pt x="34" y="23"/>
                  </a:lnTo>
                  <a:lnTo>
                    <a:pt x="36" y="23"/>
                  </a:lnTo>
                  <a:lnTo>
                    <a:pt x="37" y="22"/>
                  </a:lnTo>
                  <a:lnTo>
                    <a:pt x="39" y="22"/>
                  </a:lnTo>
                  <a:lnTo>
                    <a:pt x="41" y="22"/>
                  </a:lnTo>
                  <a:lnTo>
                    <a:pt x="42" y="21"/>
                  </a:lnTo>
                  <a:lnTo>
                    <a:pt x="44" y="21"/>
                  </a:lnTo>
                  <a:lnTo>
                    <a:pt x="45" y="21"/>
                  </a:lnTo>
                  <a:lnTo>
                    <a:pt x="47" y="21"/>
                  </a:lnTo>
                  <a:lnTo>
                    <a:pt x="48" y="21"/>
                  </a:lnTo>
                  <a:lnTo>
                    <a:pt x="50" y="22"/>
                  </a:lnTo>
                  <a:lnTo>
                    <a:pt x="52" y="22"/>
                  </a:lnTo>
                  <a:lnTo>
                    <a:pt x="53" y="22"/>
                  </a:lnTo>
                  <a:lnTo>
                    <a:pt x="55" y="22"/>
                  </a:lnTo>
                  <a:lnTo>
                    <a:pt x="56" y="23"/>
                  </a:lnTo>
                  <a:lnTo>
                    <a:pt x="57" y="23"/>
                  </a:lnTo>
                  <a:lnTo>
                    <a:pt x="58" y="24"/>
                  </a:lnTo>
                  <a:lnTo>
                    <a:pt x="59" y="25"/>
                  </a:lnTo>
                  <a:lnTo>
                    <a:pt x="60" y="25"/>
                  </a:lnTo>
                  <a:lnTo>
                    <a:pt x="62" y="25"/>
                  </a:lnTo>
                  <a:lnTo>
                    <a:pt x="63" y="26"/>
                  </a:lnTo>
                  <a:lnTo>
                    <a:pt x="64" y="27"/>
                  </a:lnTo>
                  <a:lnTo>
                    <a:pt x="65" y="28"/>
                  </a:lnTo>
                  <a:lnTo>
                    <a:pt x="66" y="29"/>
                  </a:lnTo>
                  <a:lnTo>
                    <a:pt x="68" y="31"/>
                  </a:lnTo>
                  <a:lnTo>
                    <a:pt x="70" y="33"/>
                  </a:lnTo>
                  <a:lnTo>
                    <a:pt x="71" y="35"/>
                  </a:lnTo>
                  <a:lnTo>
                    <a:pt x="72" y="36"/>
                  </a:lnTo>
                  <a:lnTo>
                    <a:pt x="73" y="38"/>
                  </a:lnTo>
                  <a:lnTo>
                    <a:pt x="74" y="40"/>
                  </a:lnTo>
                  <a:lnTo>
                    <a:pt x="74" y="41"/>
                  </a:lnTo>
                  <a:lnTo>
                    <a:pt x="74" y="43"/>
                  </a:lnTo>
                  <a:lnTo>
                    <a:pt x="74" y="44"/>
                  </a:lnTo>
                  <a:lnTo>
                    <a:pt x="74" y="45"/>
                  </a:lnTo>
                  <a:lnTo>
                    <a:pt x="74" y="46"/>
                  </a:lnTo>
                  <a:lnTo>
                    <a:pt x="74" y="47"/>
                  </a:lnTo>
                  <a:lnTo>
                    <a:pt x="74" y="48"/>
                  </a:lnTo>
                  <a:lnTo>
                    <a:pt x="74" y="49"/>
                  </a:lnTo>
                  <a:lnTo>
                    <a:pt x="74" y="50"/>
                  </a:lnTo>
                  <a:lnTo>
                    <a:pt x="74" y="51"/>
                  </a:lnTo>
                  <a:lnTo>
                    <a:pt x="73" y="52"/>
                  </a:lnTo>
                  <a:lnTo>
                    <a:pt x="73" y="53"/>
                  </a:lnTo>
                  <a:lnTo>
                    <a:pt x="73" y="53"/>
                  </a:lnTo>
                  <a:lnTo>
                    <a:pt x="79" y="48"/>
                  </a:lnTo>
                  <a:lnTo>
                    <a:pt x="79" y="48"/>
                  </a:lnTo>
                  <a:lnTo>
                    <a:pt x="79" y="47"/>
                  </a:lnTo>
                  <a:lnTo>
                    <a:pt x="79" y="46"/>
                  </a:lnTo>
                  <a:lnTo>
                    <a:pt x="79" y="45"/>
                  </a:lnTo>
                  <a:lnTo>
                    <a:pt x="79" y="44"/>
                  </a:lnTo>
                  <a:lnTo>
                    <a:pt x="79" y="44"/>
                  </a:lnTo>
                  <a:lnTo>
                    <a:pt x="79" y="42"/>
                  </a:lnTo>
                  <a:lnTo>
                    <a:pt x="78" y="41"/>
                  </a:lnTo>
                  <a:lnTo>
                    <a:pt x="78" y="40"/>
                  </a:lnTo>
                  <a:lnTo>
                    <a:pt x="78" y="38"/>
                  </a:lnTo>
                  <a:lnTo>
                    <a:pt x="77" y="37"/>
                  </a:lnTo>
                  <a:lnTo>
                    <a:pt x="77" y="35"/>
                  </a:lnTo>
                  <a:lnTo>
                    <a:pt x="76" y="33"/>
                  </a:lnTo>
                  <a:lnTo>
                    <a:pt x="76" y="31"/>
                  </a:lnTo>
                  <a:lnTo>
                    <a:pt x="75" y="30"/>
                  </a:lnTo>
                  <a:lnTo>
                    <a:pt x="74" y="29"/>
                  </a:lnTo>
                  <a:lnTo>
                    <a:pt x="74" y="28"/>
                  </a:lnTo>
                  <a:lnTo>
                    <a:pt x="73" y="27"/>
                  </a:lnTo>
                  <a:lnTo>
                    <a:pt x="72" y="26"/>
                  </a:lnTo>
                  <a:lnTo>
                    <a:pt x="72" y="25"/>
                  </a:lnTo>
                  <a:lnTo>
                    <a:pt x="71" y="25"/>
                  </a:lnTo>
                  <a:lnTo>
                    <a:pt x="70" y="24"/>
                  </a:lnTo>
                  <a:lnTo>
                    <a:pt x="68" y="22"/>
                  </a:lnTo>
                  <a:lnTo>
                    <a:pt x="67" y="22"/>
                  </a:lnTo>
                  <a:lnTo>
                    <a:pt x="66" y="21"/>
                  </a:lnTo>
                  <a:lnTo>
                    <a:pt x="65" y="20"/>
                  </a:lnTo>
                  <a:lnTo>
                    <a:pt x="64" y="19"/>
                  </a:lnTo>
                  <a:lnTo>
                    <a:pt x="62" y="19"/>
                  </a:lnTo>
                  <a:lnTo>
                    <a:pt x="61" y="18"/>
                  </a:lnTo>
                  <a:lnTo>
                    <a:pt x="59" y="17"/>
                  </a:lnTo>
                  <a:lnTo>
                    <a:pt x="57" y="17"/>
                  </a:lnTo>
                  <a:lnTo>
                    <a:pt x="56" y="16"/>
                  </a:lnTo>
                  <a:lnTo>
                    <a:pt x="54" y="16"/>
                  </a:lnTo>
                  <a:lnTo>
                    <a:pt x="52" y="16"/>
                  </a:lnTo>
                  <a:lnTo>
                    <a:pt x="50" y="15"/>
                  </a:lnTo>
                  <a:lnTo>
                    <a:pt x="48" y="15"/>
                  </a:lnTo>
                  <a:lnTo>
                    <a:pt x="46" y="15"/>
                  </a:lnTo>
                  <a:lnTo>
                    <a:pt x="45" y="16"/>
                  </a:lnTo>
                  <a:lnTo>
                    <a:pt x="44" y="16"/>
                  </a:lnTo>
                  <a:lnTo>
                    <a:pt x="43" y="16"/>
                  </a:lnTo>
                  <a:lnTo>
                    <a:pt x="41" y="16"/>
                  </a:lnTo>
                  <a:lnTo>
                    <a:pt x="40" y="16"/>
                  </a:lnTo>
                  <a:lnTo>
                    <a:pt x="39" y="16"/>
                  </a:lnTo>
                  <a:lnTo>
                    <a:pt x="38" y="17"/>
                  </a:lnTo>
                  <a:lnTo>
                    <a:pt x="37" y="17"/>
                  </a:lnTo>
                  <a:lnTo>
                    <a:pt x="36" y="17"/>
                  </a:lnTo>
                  <a:lnTo>
                    <a:pt x="35" y="18"/>
                  </a:lnTo>
                  <a:lnTo>
                    <a:pt x="34" y="18"/>
                  </a:lnTo>
                  <a:lnTo>
                    <a:pt x="33" y="19"/>
                  </a:lnTo>
                  <a:lnTo>
                    <a:pt x="32" y="19"/>
                  </a:lnTo>
                  <a:lnTo>
                    <a:pt x="30" y="19"/>
                  </a:lnTo>
                  <a:lnTo>
                    <a:pt x="29" y="20"/>
                  </a:lnTo>
                  <a:lnTo>
                    <a:pt x="28" y="21"/>
                  </a:lnTo>
                  <a:lnTo>
                    <a:pt x="27" y="21"/>
                  </a:lnTo>
                  <a:lnTo>
                    <a:pt x="8" y="0"/>
                  </a:lnTo>
                  <a:lnTo>
                    <a:pt x="5" y="2"/>
                  </a:lnTo>
                  <a:lnTo>
                    <a:pt x="5"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107"/>
            <p:cNvSpPr>
              <a:spLocks/>
            </p:cNvSpPr>
            <p:nvPr/>
          </p:nvSpPr>
          <p:spPr bwMode="auto">
            <a:xfrm>
              <a:off x="5158" y="3368"/>
              <a:ext cx="28" cy="29"/>
            </a:xfrm>
            <a:custGeom>
              <a:avLst/>
              <a:gdLst>
                <a:gd name="T0" fmla="*/ 9 w 28"/>
                <a:gd name="T1" fmla="*/ 6 h 29"/>
                <a:gd name="T2" fmla="*/ 7 w 28"/>
                <a:gd name="T3" fmla="*/ 8 h 29"/>
                <a:gd name="T4" fmla="*/ 6 w 28"/>
                <a:gd name="T5" fmla="*/ 10 h 29"/>
                <a:gd name="T6" fmla="*/ 5 w 28"/>
                <a:gd name="T7" fmla="*/ 12 h 29"/>
                <a:gd name="T8" fmla="*/ 4 w 28"/>
                <a:gd name="T9" fmla="*/ 15 h 29"/>
                <a:gd name="T10" fmla="*/ 4 w 28"/>
                <a:gd name="T11" fmla="*/ 17 h 29"/>
                <a:gd name="T12" fmla="*/ 5 w 28"/>
                <a:gd name="T13" fmla="*/ 20 h 29"/>
                <a:gd name="T14" fmla="*/ 7 w 28"/>
                <a:gd name="T15" fmla="*/ 22 h 29"/>
                <a:gd name="T16" fmla="*/ 9 w 28"/>
                <a:gd name="T17" fmla="*/ 23 h 29"/>
                <a:gd name="T18" fmla="*/ 12 w 28"/>
                <a:gd name="T19" fmla="*/ 23 h 29"/>
                <a:gd name="T20" fmla="*/ 15 w 28"/>
                <a:gd name="T21" fmla="*/ 22 h 29"/>
                <a:gd name="T22" fmla="*/ 18 w 28"/>
                <a:gd name="T23" fmla="*/ 21 h 29"/>
                <a:gd name="T24" fmla="*/ 20 w 28"/>
                <a:gd name="T25" fmla="*/ 18 h 29"/>
                <a:gd name="T26" fmla="*/ 22 w 28"/>
                <a:gd name="T27" fmla="*/ 16 h 29"/>
                <a:gd name="T28" fmla="*/ 23 w 28"/>
                <a:gd name="T29" fmla="*/ 14 h 29"/>
                <a:gd name="T30" fmla="*/ 23 w 28"/>
                <a:gd name="T31" fmla="*/ 12 h 29"/>
                <a:gd name="T32" fmla="*/ 23 w 28"/>
                <a:gd name="T33" fmla="*/ 10 h 29"/>
                <a:gd name="T34" fmla="*/ 23 w 28"/>
                <a:gd name="T35" fmla="*/ 8 h 29"/>
                <a:gd name="T36" fmla="*/ 22 w 28"/>
                <a:gd name="T37" fmla="*/ 5 h 29"/>
                <a:gd name="T38" fmla="*/ 20 w 28"/>
                <a:gd name="T39" fmla="*/ 4 h 29"/>
                <a:gd name="T40" fmla="*/ 18 w 28"/>
                <a:gd name="T41" fmla="*/ 3 h 29"/>
                <a:gd name="T42" fmla="*/ 16 w 28"/>
                <a:gd name="T43" fmla="*/ 3 h 29"/>
                <a:gd name="T44" fmla="*/ 13 w 28"/>
                <a:gd name="T45" fmla="*/ 3 h 29"/>
                <a:gd name="T46" fmla="*/ 18 w 28"/>
                <a:gd name="T47" fmla="*/ 0 h 29"/>
                <a:gd name="T48" fmla="*/ 19 w 28"/>
                <a:gd name="T49" fmla="*/ 0 h 29"/>
                <a:gd name="T50" fmla="*/ 22 w 28"/>
                <a:gd name="T51" fmla="*/ 0 h 29"/>
                <a:gd name="T52" fmla="*/ 25 w 28"/>
                <a:gd name="T53" fmla="*/ 2 h 29"/>
                <a:gd name="T54" fmla="*/ 27 w 28"/>
                <a:gd name="T55" fmla="*/ 5 h 29"/>
                <a:gd name="T56" fmla="*/ 27 w 28"/>
                <a:gd name="T57" fmla="*/ 6 h 29"/>
                <a:gd name="T58" fmla="*/ 28 w 28"/>
                <a:gd name="T59" fmla="*/ 8 h 29"/>
                <a:gd name="T60" fmla="*/ 28 w 28"/>
                <a:gd name="T61" fmla="*/ 12 h 29"/>
                <a:gd name="T62" fmla="*/ 27 w 28"/>
                <a:gd name="T63" fmla="*/ 16 h 29"/>
                <a:gd name="T64" fmla="*/ 26 w 28"/>
                <a:gd name="T65" fmla="*/ 19 h 29"/>
                <a:gd name="T66" fmla="*/ 24 w 28"/>
                <a:gd name="T67" fmla="*/ 23 h 29"/>
                <a:gd name="T68" fmla="*/ 21 w 28"/>
                <a:gd name="T69" fmla="*/ 25 h 29"/>
                <a:gd name="T70" fmla="*/ 18 w 28"/>
                <a:gd name="T71" fmla="*/ 27 h 29"/>
                <a:gd name="T72" fmla="*/ 14 w 28"/>
                <a:gd name="T73" fmla="*/ 29 h 29"/>
                <a:gd name="T74" fmla="*/ 11 w 28"/>
                <a:gd name="T75" fmla="*/ 29 h 29"/>
                <a:gd name="T76" fmla="*/ 8 w 28"/>
                <a:gd name="T77" fmla="*/ 29 h 29"/>
                <a:gd name="T78" fmla="*/ 5 w 28"/>
                <a:gd name="T79" fmla="*/ 28 h 29"/>
                <a:gd name="T80" fmla="*/ 3 w 28"/>
                <a:gd name="T81" fmla="*/ 27 h 29"/>
                <a:gd name="T82" fmla="*/ 2 w 28"/>
                <a:gd name="T83" fmla="*/ 25 h 29"/>
                <a:gd name="T84" fmla="*/ 1 w 28"/>
                <a:gd name="T85" fmla="*/ 21 h 29"/>
                <a:gd name="T86" fmla="*/ 0 w 28"/>
                <a:gd name="T87" fmla="*/ 18 h 29"/>
                <a:gd name="T88" fmla="*/ 1 w 28"/>
                <a:gd name="T89" fmla="*/ 15 h 29"/>
                <a:gd name="T90" fmla="*/ 2 w 28"/>
                <a:gd name="T91" fmla="*/ 11 h 29"/>
                <a:gd name="T92" fmla="*/ 3 w 28"/>
                <a:gd name="T93" fmla="*/ 9 h 29"/>
                <a:gd name="T94" fmla="*/ 4 w 28"/>
                <a:gd name="T95" fmla="*/ 8 h 29"/>
                <a:gd name="T96" fmla="*/ 5 w 28"/>
                <a:gd name="T97" fmla="*/ 6 h 29"/>
                <a:gd name="T98" fmla="*/ 9 w 28"/>
                <a:gd name="T99"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 h="29">
                  <a:moveTo>
                    <a:pt x="9" y="5"/>
                  </a:moveTo>
                  <a:lnTo>
                    <a:pt x="9" y="6"/>
                  </a:lnTo>
                  <a:lnTo>
                    <a:pt x="8" y="6"/>
                  </a:lnTo>
                  <a:lnTo>
                    <a:pt x="7" y="8"/>
                  </a:lnTo>
                  <a:lnTo>
                    <a:pt x="6" y="9"/>
                  </a:lnTo>
                  <a:lnTo>
                    <a:pt x="6" y="10"/>
                  </a:lnTo>
                  <a:lnTo>
                    <a:pt x="5" y="11"/>
                  </a:lnTo>
                  <a:lnTo>
                    <a:pt x="5" y="12"/>
                  </a:lnTo>
                  <a:lnTo>
                    <a:pt x="5" y="14"/>
                  </a:lnTo>
                  <a:lnTo>
                    <a:pt x="4" y="15"/>
                  </a:lnTo>
                  <a:lnTo>
                    <a:pt x="4" y="16"/>
                  </a:lnTo>
                  <a:lnTo>
                    <a:pt x="4" y="17"/>
                  </a:lnTo>
                  <a:lnTo>
                    <a:pt x="5" y="18"/>
                  </a:lnTo>
                  <a:lnTo>
                    <a:pt x="5" y="20"/>
                  </a:lnTo>
                  <a:lnTo>
                    <a:pt x="6" y="21"/>
                  </a:lnTo>
                  <a:lnTo>
                    <a:pt x="7" y="22"/>
                  </a:lnTo>
                  <a:lnTo>
                    <a:pt x="8" y="22"/>
                  </a:lnTo>
                  <a:lnTo>
                    <a:pt x="9" y="23"/>
                  </a:lnTo>
                  <a:lnTo>
                    <a:pt x="11" y="23"/>
                  </a:lnTo>
                  <a:lnTo>
                    <a:pt x="12" y="23"/>
                  </a:lnTo>
                  <a:lnTo>
                    <a:pt x="14" y="23"/>
                  </a:lnTo>
                  <a:lnTo>
                    <a:pt x="15" y="22"/>
                  </a:lnTo>
                  <a:lnTo>
                    <a:pt x="17" y="22"/>
                  </a:lnTo>
                  <a:lnTo>
                    <a:pt x="18" y="21"/>
                  </a:lnTo>
                  <a:lnTo>
                    <a:pt x="20" y="20"/>
                  </a:lnTo>
                  <a:lnTo>
                    <a:pt x="20" y="18"/>
                  </a:lnTo>
                  <a:lnTo>
                    <a:pt x="22" y="17"/>
                  </a:lnTo>
                  <a:lnTo>
                    <a:pt x="22" y="16"/>
                  </a:lnTo>
                  <a:lnTo>
                    <a:pt x="23" y="15"/>
                  </a:lnTo>
                  <a:lnTo>
                    <a:pt x="23" y="14"/>
                  </a:lnTo>
                  <a:lnTo>
                    <a:pt x="23" y="13"/>
                  </a:lnTo>
                  <a:lnTo>
                    <a:pt x="23" y="12"/>
                  </a:lnTo>
                  <a:lnTo>
                    <a:pt x="23" y="11"/>
                  </a:lnTo>
                  <a:lnTo>
                    <a:pt x="23" y="10"/>
                  </a:lnTo>
                  <a:lnTo>
                    <a:pt x="24" y="9"/>
                  </a:lnTo>
                  <a:lnTo>
                    <a:pt x="23" y="8"/>
                  </a:lnTo>
                  <a:lnTo>
                    <a:pt x="23" y="6"/>
                  </a:lnTo>
                  <a:lnTo>
                    <a:pt x="22" y="5"/>
                  </a:lnTo>
                  <a:lnTo>
                    <a:pt x="21" y="4"/>
                  </a:lnTo>
                  <a:lnTo>
                    <a:pt x="20" y="4"/>
                  </a:lnTo>
                  <a:lnTo>
                    <a:pt x="19" y="4"/>
                  </a:lnTo>
                  <a:lnTo>
                    <a:pt x="18" y="3"/>
                  </a:lnTo>
                  <a:lnTo>
                    <a:pt x="17" y="3"/>
                  </a:lnTo>
                  <a:lnTo>
                    <a:pt x="16" y="3"/>
                  </a:lnTo>
                  <a:lnTo>
                    <a:pt x="15" y="3"/>
                  </a:lnTo>
                  <a:lnTo>
                    <a:pt x="13" y="3"/>
                  </a:lnTo>
                  <a:lnTo>
                    <a:pt x="13" y="3"/>
                  </a:lnTo>
                  <a:lnTo>
                    <a:pt x="18" y="0"/>
                  </a:lnTo>
                  <a:lnTo>
                    <a:pt x="18" y="0"/>
                  </a:lnTo>
                  <a:lnTo>
                    <a:pt x="19" y="0"/>
                  </a:lnTo>
                  <a:lnTo>
                    <a:pt x="20" y="0"/>
                  </a:lnTo>
                  <a:lnTo>
                    <a:pt x="22" y="0"/>
                  </a:lnTo>
                  <a:lnTo>
                    <a:pt x="24" y="1"/>
                  </a:lnTo>
                  <a:lnTo>
                    <a:pt x="25" y="2"/>
                  </a:lnTo>
                  <a:lnTo>
                    <a:pt x="26" y="3"/>
                  </a:lnTo>
                  <a:lnTo>
                    <a:pt x="27" y="5"/>
                  </a:lnTo>
                  <a:lnTo>
                    <a:pt x="27" y="5"/>
                  </a:lnTo>
                  <a:lnTo>
                    <a:pt x="27" y="6"/>
                  </a:lnTo>
                  <a:lnTo>
                    <a:pt x="28" y="7"/>
                  </a:lnTo>
                  <a:lnTo>
                    <a:pt x="28" y="8"/>
                  </a:lnTo>
                  <a:lnTo>
                    <a:pt x="28" y="10"/>
                  </a:lnTo>
                  <a:lnTo>
                    <a:pt x="28" y="12"/>
                  </a:lnTo>
                  <a:lnTo>
                    <a:pt x="27" y="14"/>
                  </a:lnTo>
                  <a:lnTo>
                    <a:pt x="27" y="16"/>
                  </a:lnTo>
                  <a:lnTo>
                    <a:pt x="26" y="17"/>
                  </a:lnTo>
                  <a:lnTo>
                    <a:pt x="26" y="19"/>
                  </a:lnTo>
                  <a:lnTo>
                    <a:pt x="24" y="21"/>
                  </a:lnTo>
                  <a:lnTo>
                    <a:pt x="24" y="23"/>
                  </a:lnTo>
                  <a:lnTo>
                    <a:pt x="22" y="24"/>
                  </a:lnTo>
                  <a:lnTo>
                    <a:pt x="21" y="25"/>
                  </a:lnTo>
                  <a:lnTo>
                    <a:pt x="19" y="26"/>
                  </a:lnTo>
                  <a:lnTo>
                    <a:pt x="18" y="27"/>
                  </a:lnTo>
                  <a:lnTo>
                    <a:pt x="16" y="28"/>
                  </a:lnTo>
                  <a:lnTo>
                    <a:pt x="14" y="29"/>
                  </a:lnTo>
                  <a:lnTo>
                    <a:pt x="13" y="29"/>
                  </a:lnTo>
                  <a:lnTo>
                    <a:pt x="11" y="29"/>
                  </a:lnTo>
                  <a:lnTo>
                    <a:pt x="10" y="29"/>
                  </a:lnTo>
                  <a:lnTo>
                    <a:pt x="8" y="29"/>
                  </a:lnTo>
                  <a:lnTo>
                    <a:pt x="6" y="28"/>
                  </a:lnTo>
                  <a:lnTo>
                    <a:pt x="5" y="28"/>
                  </a:lnTo>
                  <a:lnTo>
                    <a:pt x="4" y="27"/>
                  </a:lnTo>
                  <a:lnTo>
                    <a:pt x="3" y="27"/>
                  </a:lnTo>
                  <a:lnTo>
                    <a:pt x="3" y="26"/>
                  </a:lnTo>
                  <a:lnTo>
                    <a:pt x="2" y="25"/>
                  </a:lnTo>
                  <a:lnTo>
                    <a:pt x="1" y="23"/>
                  </a:lnTo>
                  <a:lnTo>
                    <a:pt x="1" y="21"/>
                  </a:lnTo>
                  <a:lnTo>
                    <a:pt x="0" y="20"/>
                  </a:lnTo>
                  <a:lnTo>
                    <a:pt x="0" y="18"/>
                  </a:lnTo>
                  <a:lnTo>
                    <a:pt x="0" y="17"/>
                  </a:lnTo>
                  <a:lnTo>
                    <a:pt x="1" y="15"/>
                  </a:lnTo>
                  <a:lnTo>
                    <a:pt x="1" y="13"/>
                  </a:lnTo>
                  <a:lnTo>
                    <a:pt x="2" y="11"/>
                  </a:lnTo>
                  <a:lnTo>
                    <a:pt x="3" y="10"/>
                  </a:lnTo>
                  <a:lnTo>
                    <a:pt x="3" y="9"/>
                  </a:lnTo>
                  <a:lnTo>
                    <a:pt x="4" y="8"/>
                  </a:lnTo>
                  <a:lnTo>
                    <a:pt x="4" y="8"/>
                  </a:lnTo>
                  <a:lnTo>
                    <a:pt x="5" y="7"/>
                  </a:lnTo>
                  <a:lnTo>
                    <a:pt x="5" y="6"/>
                  </a:lnTo>
                  <a:lnTo>
                    <a:pt x="9" y="5"/>
                  </a:lnTo>
                  <a:lnTo>
                    <a:pt x="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8" name="Freeform 108"/>
            <p:cNvSpPr>
              <a:spLocks/>
            </p:cNvSpPr>
            <p:nvPr/>
          </p:nvSpPr>
          <p:spPr bwMode="auto">
            <a:xfrm>
              <a:off x="4962" y="3238"/>
              <a:ext cx="93" cy="68"/>
            </a:xfrm>
            <a:custGeom>
              <a:avLst/>
              <a:gdLst>
                <a:gd name="T0" fmla="*/ 54 w 93"/>
                <a:gd name="T1" fmla="*/ 2 h 68"/>
                <a:gd name="T2" fmla="*/ 46 w 93"/>
                <a:gd name="T3" fmla="*/ 8 h 68"/>
                <a:gd name="T4" fmla="*/ 39 w 93"/>
                <a:gd name="T5" fmla="*/ 12 h 68"/>
                <a:gd name="T6" fmla="*/ 33 w 93"/>
                <a:gd name="T7" fmla="*/ 14 h 68"/>
                <a:gd name="T8" fmla="*/ 27 w 93"/>
                <a:gd name="T9" fmla="*/ 13 h 68"/>
                <a:gd name="T10" fmla="*/ 19 w 93"/>
                <a:gd name="T11" fmla="*/ 12 h 68"/>
                <a:gd name="T12" fmla="*/ 13 w 93"/>
                <a:gd name="T13" fmla="*/ 12 h 68"/>
                <a:gd name="T14" fmla="*/ 9 w 93"/>
                <a:gd name="T15" fmla="*/ 17 h 68"/>
                <a:gd name="T16" fmla="*/ 7 w 93"/>
                <a:gd name="T17" fmla="*/ 23 h 68"/>
                <a:gd name="T18" fmla="*/ 4 w 93"/>
                <a:gd name="T19" fmla="*/ 29 h 68"/>
                <a:gd name="T20" fmla="*/ 2 w 93"/>
                <a:gd name="T21" fmla="*/ 35 h 68"/>
                <a:gd name="T22" fmla="*/ 1 w 93"/>
                <a:gd name="T23" fmla="*/ 40 h 68"/>
                <a:gd name="T24" fmla="*/ 0 w 93"/>
                <a:gd name="T25" fmla="*/ 49 h 68"/>
                <a:gd name="T26" fmla="*/ 3 w 93"/>
                <a:gd name="T27" fmla="*/ 57 h 68"/>
                <a:gd name="T28" fmla="*/ 8 w 93"/>
                <a:gd name="T29" fmla="*/ 64 h 68"/>
                <a:gd name="T30" fmla="*/ 13 w 93"/>
                <a:gd name="T31" fmla="*/ 66 h 68"/>
                <a:gd name="T32" fmla="*/ 20 w 93"/>
                <a:gd name="T33" fmla="*/ 67 h 68"/>
                <a:gd name="T34" fmla="*/ 29 w 93"/>
                <a:gd name="T35" fmla="*/ 68 h 68"/>
                <a:gd name="T36" fmla="*/ 34 w 93"/>
                <a:gd name="T37" fmla="*/ 68 h 68"/>
                <a:gd name="T38" fmla="*/ 39 w 93"/>
                <a:gd name="T39" fmla="*/ 68 h 68"/>
                <a:gd name="T40" fmla="*/ 45 w 93"/>
                <a:gd name="T41" fmla="*/ 68 h 68"/>
                <a:gd name="T42" fmla="*/ 50 w 93"/>
                <a:gd name="T43" fmla="*/ 68 h 68"/>
                <a:gd name="T44" fmla="*/ 59 w 93"/>
                <a:gd name="T45" fmla="*/ 68 h 68"/>
                <a:gd name="T46" fmla="*/ 65 w 93"/>
                <a:gd name="T47" fmla="*/ 67 h 68"/>
                <a:gd name="T48" fmla="*/ 73 w 93"/>
                <a:gd name="T49" fmla="*/ 63 h 68"/>
                <a:gd name="T50" fmla="*/ 79 w 93"/>
                <a:gd name="T51" fmla="*/ 59 h 68"/>
                <a:gd name="T52" fmla="*/ 84 w 93"/>
                <a:gd name="T53" fmla="*/ 54 h 68"/>
                <a:gd name="T54" fmla="*/ 90 w 93"/>
                <a:gd name="T55" fmla="*/ 50 h 68"/>
                <a:gd name="T56" fmla="*/ 93 w 93"/>
                <a:gd name="T57" fmla="*/ 47 h 68"/>
                <a:gd name="T58" fmla="*/ 84 w 93"/>
                <a:gd name="T59" fmla="*/ 45 h 68"/>
                <a:gd name="T60" fmla="*/ 79 w 93"/>
                <a:gd name="T61" fmla="*/ 49 h 68"/>
                <a:gd name="T62" fmla="*/ 74 w 93"/>
                <a:gd name="T63" fmla="*/ 54 h 68"/>
                <a:gd name="T64" fmla="*/ 67 w 93"/>
                <a:gd name="T65" fmla="*/ 58 h 68"/>
                <a:gd name="T66" fmla="*/ 62 w 93"/>
                <a:gd name="T67" fmla="*/ 62 h 68"/>
                <a:gd name="T68" fmla="*/ 55 w 93"/>
                <a:gd name="T69" fmla="*/ 63 h 68"/>
                <a:gd name="T70" fmla="*/ 47 w 93"/>
                <a:gd name="T71" fmla="*/ 64 h 68"/>
                <a:gd name="T72" fmla="*/ 38 w 93"/>
                <a:gd name="T73" fmla="*/ 64 h 68"/>
                <a:gd name="T74" fmla="*/ 29 w 93"/>
                <a:gd name="T75" fmla="*/ 63 h 68"/>
                <a:gd name="T76" fmla="*/ 21 w 93"/>
                <a:gd name="T77" fmla="*/ 63 h 68"/>
                <a:gd name="T78" fmla="*/ 15 w 93"/>
                <a:gd name="T79" fmla="*/ 62 h 68"/>
                <a:gd name="T80" fmla="*/ 9 w 93"/>
                <a:gd name="T81" fmla="*/ 56 h 68"/>
                <a:gd name="T82" fmla="*/ 7 w 93"/>
                <a:gd name="T83" fmla="*/ 50 h 68"/>
                <a:gd name="T84" fmla="*/ 7 w 93"/>
                <a:gd name="T85" fmla="*/ 42 h 68"/>
                <a:gd name="T86" fmla="*/ 8 w 93"/>
                <a:gd name="T87" fmla="*/ 33 h 68"/>
                <a:gd name="T88" fmla="*/ 12 w 93"/>
                <a:gd name="T89" fmla="*/ 24 h 68"/>
                <a:gd name="T90" fmla="*/ 15 w 93"/>
                <a:gd name="T91" fmla="*/ 18 h 68"/>
                <a:gd name="T92" fmla="*/ 18 w 93"/>
                <a:gd name="T93" fmla="*/ 18 h 68"/>
                <a:gd name="T94" fmla="*/ 24 w 93"/>
                <a:gd name="T95" fmla="*/ 19 h 68"/>
                <a:gd name="T96" fmla="*/ 31 w 93"/>
                <a:gd name="T97" fmla="*/ 20 h 68"/>
                <a:gd name="T98" fmla="*/ 37 w 93"/>
                <a:gd name="T99" fmla="*/ 19 h 68"/>
                <a:gd name="T100" fmla="*/ 44 w 93"/>
                <a:gd name="T101" fmla="*/ 16 h 68"/>
                <a:gd name="T102" fmla="*/ 53 w 93"/>
                <a:gd name="T103" fmla="*/ 11 h 68"/>
                <a:gd name="T104" fmla="*/ 59 w 93"/>
                <a:gd name="T105" fmla="*/ 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3" h="68">
                  <a:moveTo>
                    <a:pt x="56" y="0"/>
                  </a:moveTo>
                  <a:lnTo>
                    <a:pt x="56" y="0"/>
                  </a:lnTo>
                  <a:lnTo>
                    <a:pt x="56" y="1"/>
                  </a:lnTo>
                  <a:lnTo>
                    <a:pt x="55" y="1"/>
                  </a:lnTo>
                  <a:lnTo>
                    <a:pt x="54" y="2"/>
                  </a:lnTo>
                  <a:lnTo>
                    <a:pt x="52" y="4"/>
                  </a:lnTo>
                  <a:lnTo>
                    <a:pt x="50" y="5"/>
                  </a:lnTo>
                  <a:lnTo>
                    <a:pt x="48" y="6"/>
                  </a:lnTo>
                  <a:lnTo>
                    <a:pt x="46" y="7"/>
                  </a:lnTo>
                  <a:lnTo>
                    <a:pt x="46" y="8"/>
                  </a:lnTo>
                  <a:lnTo>
                    <a:pt x="45" y="8"/>
                  </a:lnTo>
                  <a:lnTo>
                    <a:pt x="43" y="9"/>
                  </a:lnTo>
                  <a:lnTo>
                    <a:pt x="42" y="10"/>
                  </a:lnTo>
                  <a:lnTo>
                    <a:pt x="41" y="11"/>
                  </a:lnTo>
                  <a:lnTo>
                    <a:pt x="39" y="12"/>
                  </a:lnTo>
                  <a:lnTo>
                    <a:pt x="37" y="13"/>
                  </a:lnTo>
                  <a:lnTo>
                    <a:pt x="36" y="14"/>
                  </a:lnTo>
                  <a:lnTo>
                    <a:pt x="35" y="14"/>
                  </a:lnTo>
                  <a:lnTo>
                    <a:pt x="34" y="15"/>
                  </a:lnTo>
                  <a:lnTo>
                    <a:pt x="33" y="14"/>
                  </a:lnTo>
                  <a:lnTo>
                    <a:pt x="33" y="14"/>
                  </a:lnTo>
                  <a:lnTo>
                    <a:pt x="31" y="14"/>
                  </a:lnTo>
                  <a:lnTo>
                    <a:pt x="30" y="14"/>
                  </a:lnTo>
                  <a:lnTo>
                    <a:pt x="28" y="14"/>
                  </a:lnTo>
                  <a:lnTo>
                    <a:pt x="27" y="13"/>
                  </a:lnTo>
                  <a:lnTo>
                    <a:pt x="26" y="13"/>
                  </a:lnTo>
                  <a:lnTo>
                    <a:pt x="24" y="13"/>
                  </a:lnTo>
                  <a:lnTo>
                    <a:pt x="22" y="13"/>
                  </a:lnTo>
                  <a:lnTo>
                    <a:pt x="20" y="12"/>
                  </a:lnTo>
                  <a:lnTo>
                    <a:pt x="19" y="12"/>
                  </a:lnTo>
                  <a:lnTo>
                    <a:pt x="18" y="12"/>
                  </a:lnTo>
                  <a:lnTo>
                    <a:pt x="16" y="12"/>
                  </a:lnTo>
                  <a:lnTo>
                    <a:pt x="15" y="12"/>
                  </a:lnTo>
                  <a:lnTo>
                    <a:pt x="14" y="12"/>
                  </a:lnTo>
                  <a:lnTo>
                    <a:pt x="13" y="12"/>
                  </a:lnTo>
                  <a:lnTo>
                    <a:pt x="12" y="12"/>
                  </a:lnTo>
                  <a:lnTo>
                    <a:pt x="12" y="13"/>
                  </a:lnTo>
                  <a:lnTo>
                    <a:pt x="11" y="14"/>
                  </a:lnTo>
                  <a:lnTo>
                    <a:pt x="10" y="15"/>
                  </a:lnTo>
                  <a:lnTo>
                    <a:pt x="9" y="17"/>
                  </a:lnTo>
                  <a:lnTo>
                    <a:pt x="8" y="19"/>
                  </a:lnTo>
                  <a:lnTo>
                    <a:pt x="8" y="20"/>
                  </a:lnTo>
                  <a:lnTo>
                    <a:pt x="8" y="21"/>
                  </a:lnTo>
                  <a:lnTo>
                    <a:pt x="7" y="22"/>
                  </a:lnTo>
                  <a:lnTo>
                    <a:pt x="7" y="23"/>
                  </a:lnTo>
                  <a:lnTo>
                    <a:pt x="6" y="24"/>
                  </a:lnTo>
                  <a:lnTo>
                    <a:pt x="6" y="25"/>
                  </a:lnTo>
                  <a:lnTo>
                    <a:pt x="5" y="26"/>
                  </a:lnTo>
                  <a:lnTo>
                    <a:pt x="5" y="28"/>
                  </a:lnTo>
                  <a:lnTo>
                    <a:pt x="4" y="29"/>
                  </a:lnTo>
                  <a:lnTo>
                    <a:pt x="4" y="30"/>
                  </a:lnTo>
                  <a:lnTo>
                    <a:pt x="4" y="31"/>
                  </a:lnTo>
                  <a:lnTo>
                    <a:pt x="3" y="33"/>
                  </a:lnTo>
                  <a:lnTo>
                    <a:pt x="3" y="34"/>
                  </a:lnTo>
                  <a:lnTo>
                    <a:pt x="2" y="35"/>
                  </a:lnTo>
                  <a:lnTo>
                    <a:pt x="2" y="36"/>
                  </a:lnTo>
                  <a:lnTo>
                    <a:pt x="2" y="37"/>
                  </a:lnTo>
                  <a:lnTo>
                    <a:pt x="1" y="38"/>
                  </a:lnTo>
                  <a:lnTo>
                    <a:pt x="1" y="39"/>
                  </a:lnTo>
                  <a:lnTo>
                    <a:pt x="1" y="40"/>
                  </a:lnTo>
                  <a:lnTo>
                    <a:pt x="0" y="41"/>
                  </a:lnTo>
                  <a:lnTo>
                    <a:pt x="0" y="43"/>
                  </a:lnTo>
                  <a:lnTo>
                    <a:pt x="0" y="45"/>
                  </a:lnTo>
                  <a:lnTo>
                    <a:pt x="0" y="47"/>
                  </a:lnTo>
                  <a:lnTo>
                    <a:pt x="0" y="49"/>
                  </a:lnTo>
                  <a:lnTo>
                    <a:pt x="0" y="51"/>
                  </a:lnTo>
                  <a:lnTo>
                    <a:pt x="1" y="52"/>
                  </a:lnTo>
                  <a:lnTo>
                    <a:pt x="2" y="54"/>
                  </a:lnTo>
                  <a:lnTo>
                    <a:pt x="3" y="56"/>
                  </a:lnTo>
                  <a:lnTo>
                    <a:pt x="3" y="57"/>
                  </a:lnTo>
                  <a:lnTo>
                    <a:pt x="5" y="59"/>
                  </a:lnTo>
                  <a:lnTo>
                    <a:pt x="6" y="60"/>
                  </a:lnTo>
                  <a:lnTo>
                    <a:pt x="7" y="62"/>
                  </a:lnTo>
                  <a:lnTo>
                    <a:pt x="8" y="63"/>
                  </a:lnTo>
                  <a:lnTo>
                    <a:pt x="8" y="64"/>
                  </a:lnTo>
                  <a:lnTo>
                    <a:pt x="9" y="64"/>
                  </a:lnTo>
                  <a:lnTo>
                    <a:pt x="10" y="65"/>
                  </a:lnTo>
                  <a:lnTo>
                    <a:pt x="11" y="66"/>
                  </a:lnTo>
                  <a:lnTo>
                    <a:pt x="12" y="66"/>
                  </a:lnTo>
                  <a:lnTo>
                    <a:pt x="13" y="66"/>
                  </a:lnTo>
                  <a:lnTo>
                    <a:pt x="15" y="66"/>
                  </a:lnTo>
                  <a:lnTo>
                    <a:pt x="16" y="67"/>
                  </a:lnTo>
                  <a:lnTo>
                    <a:pt x="18" y="67"/>
                  </a:lnTo>
                  <a:lnTo>
                    <a:pt x="19" y="67"/>
                  </a:lnTo>
                  <a:lnTo>
                    <a:pt x="20" y="67"/>
                  </a:lnTo>
                  <a:lnTo>
                    <a:pt x="22" y="67"/>
                  </a:lnTo>
                  <a:lnTo>
                    <a:pt x="24" y="67"/>
                  </a:lnTo>
                  <a:lnTo>
                    <a:pt x="26" y="67"/>
                  </a:lnTo>
                  <a:lnTo>
                    <a:pt x="28" y="68"/>
                  </a:lnTo>
                  <a:lnTo>
                    <a:pt x="29" y="68"/>
                  </a:lnTo>
                  <a:lnTo>
                    <a:pt x="30" y="68"/>
                  </a:lnTo>
                  <a:lnTo>
                    <a:pt x="31" y="68"/>
                  </a:lnTo>
                  <a:lnTo>
                    <a:pt x="32" y="68"/>
                  </a:lnTo>
                  <a:lnTo>
                    <a:pt x="33" y="68"/>
                  </a:lnTo>
                  <a:lnTo>
                    <a:pt x="34" y="68"/>
                  </a:lnTo>
                  <a:lnTo>
                    <a:pt x="35" y="68"/>
                  </a:lnTo>
                  <a:lnTo>
                    <a:pt x="36" y="68"/>
                  </a:lnTo>
                  <a:lnTo>
                    <a:pt x="37" y="68"/>
                  </a:lnTo>
                  <a:lnTo>
                    <a:pt x="38" y="68"/>
                  </a:lnTo>
                  <a:lnTo>
                    <a:pt x="39" y="68"/>
                  </a:lnTo>
                  <a:lnTo>
                    <a:pt x="40" y="68"/>
                  </a:lnTo>
                  <a:lnTo>
                    <a:pt x="41" y="68"/>
                  </a:lnTo>
                  <a:lnTo>
                    <a:pt x="42" y="68"/>
                  </a:lnTo>
                  <a:lnTo>
                    <a:pt x="44" y="68"/>
                  </a:lnTo>
                  <a:lnTo>
                    <a:pt x="45" y="68"/>
                  </a:lnTo>
                  <a:lnTo>
                    <a:pt x="46" y="68"/>
                  </a:lnTo>
                  <a:lnTo>
                    <a:pt x="46" y="68"/>
                  </a:lnTo>
                  <a:lnTo>
                    <a:pt x="47" y="68"/>
                  </a:lnTo>
                  <a:lnTo>
                    <a:pt x="49" y="68"/>
                  </a:lnTo>
                  <a:lnTo>
                    <a:pt x="50" y="68"/>
                  </a:lnTo>
                  <a:lnTo>
                    <a:pt x="52" y="68"/>
                  </a:lnTo>
                  <a:lnTo>
                    <a:pt x="54" y="68"/>
                  </a:lnTo>
                  <a:lnTo>
                    <a:pt x="56" y="68"/>
                  </a:lnTo>
                  <a:lnTo>
                    <a:pt x="57" y="68"/>
                  </a:lnTo>
                  <a:lnTo>
                    <a:pt x="59" y="68"/>
                  </a:lnTo>
                  <a:lnTo>
                    <a:pt x="61" y="68"/>
                  </a:lnTo>
                  <a:lnTo>
                    <a:pt x="62" y="68"/>
                  </a:lnTo>
                  <a:lnTo>
                    <a:pt x="63" y="67"/>
                  </a:lnTo>
                  <a:lnTo>
                    <a:pt x="65" y="67"/>
                  </a:lnTo>
                  <a:lnTo>
                    <a:pt x="65" y="67"/>
                  </a:lnTo>
                  <a:lnTo>
                    <a:pt x="67" y="66"/>
                  </a:lnTo>
                  <a:lnTo>
                    <a:pt x="68" y="65"/>
                  </a:lnTo>
                  <a:lnTo>
                    <a:pt x="70" y="65"/>
                  </a:lnTo>
                  <a:lnTo>
                    <a:pt x="71" y="64"/>
                  </a:lnTo>
                  <a:lnTo>
                    <a:pt x="73" y="63"/>
                  </a:lnTo>
                  <a:lnTo>
                    <a:pt x="74" y="62"/>
                  </a:lnTo>
                  <a:lnTo>
                    <a:pt x="75" y="61"/>
                  </a:lnTo>
                  <a:lnTo>
                    <a:pt x="76" y="60"/>
                  </a:lnTo>
                  <a:lnTo>
                    <a:pt x="78" y="60"/>
                  </a:lnTo>
                  <a:lnTo>
                    <a:pt x="79" y="59"/>
                  </a:lnTo>
                  <a:lnTo>
                    <a:pt x="80" y="58"/>
                  </a:lnTo>
                  <a:lnTo>
                    <a:pt x="82" y="57"/>
                  </a:lnTo>
                  <a:lnTo>
                    <a:pt x="83" y="56"/>
                  </a:lnTo>
                  <a:lnTo>
                    <a:pt x="84" y="55"/>
                  </a:lnTo>
                  <a:lnTo>
                    <a:pt x="84" y="54"/>
                  </a:lnTo>
                  <a:lnTo>
                    <a:pt x="86" y="54"/>
                  </a:lnTo>
                  <a:lnTo>
                    <a:pt x="87" y="53"/>
                  </a:lnTo>
                  <a:lnTo>
                    <a:pt x="88" y="52"/>
                  </a:lnTo>
                  <a:lnTo>
                    <a:pt x="89" y="51"/>
                  </a:lnTo>
                  <a:lnTo>
                    <a:pt x="90" y="50"/>
                  </a:lnTo>
                  <a:lnTo>
                    <a:pt x="91" y="50"/>
                  </a:lnTo>
                  <a:lnTo>
                    <a:pt x="92" y="48"/>
                  </a:lnTo>
                  <a:lnTo>
                    <a:pt x="93" y="47"/>
                  </a:lnTo>
                  <a:lnTo>
                    <a:pt x="93" y="47"/>
                  </a:lnTo>
                  <a:lnTo>
                    <a:pt x="93" y="47"/>
                  </a:lnTo>
                  <a:lnTo>
                    <a:pt x="88" y="42"/>
                  </a:lnTo>
                  <a:lnTo>
                    <a:pt x="87" y="42"/>
                  </a:lnTo>
                  <a:lnTo>
                    <a:pt x="87" y="43"/>
                  </a:lnTo>
                  <a:lnTo>
                    <a:pt x="85" y="44"/>
                  </a:lnTo>
                  <a:lnTo>
                    <a:pt x="84" y="45"/>
                  </a:lnTo>
                  <a:lnTo>
                    <a:pt x="83" y="45"/>
                  </a:lnTo>
                  <a:lnTo>
                    <a:pt x="83" y="46"/>
                  </a:lnTo>
                  <a:lnTo>
                    <a:pt x="81" y="47"/>
                  </a:lnTo>
                  <a:lnTo>
                    <a:pt x="80" y="48"/>
                  </a:lnTo>
                  <a:lnTo>
                    <a:pt x="79" y="49"/>
                  </a:lnTo>
                  <a:lnTo>
                    <a:pt x="78" y="50"/>
                  </a:lnTo>
                  <a:lnTo>
                    <a:pt x="77" y="51"/>
                  </a:lnTo>
                  <a:lnTo>
                    <a:pt x="76" y="52"/>
                  </a:lnTo>
                  <a:lnTo>
                    <a:pt x="74" y="53"/>
                  </a:lnTo>
                  <a:lnTo>
                    <a:pt x="74" y="54"/>
                  </a:lnTo>
                  <a:lnTo>
                    <a:pt x="72" y="54"/>
                  </a:lnTo>
                  <a:lnTo>
                    <a:pt x="71" y="55"/>
                  </a:lnTo>
                  <a:lnTo>
                    <a:pt x="70" y="56"/>
                  </a:lnTo>
                  <a:lnTo>
                    <a:pt x="68" y="57"/>
                  </a:lnTo>
                  <a:lnTo>
                    <a:pt x="67" y="58"/>
                  </a:lnTo>
                  <a:lnTo>
                    <a:pt x="66" y="59"/>
                  </a:lnTo>
                  <a:lnTo>
                    <a:pt x="65" y="60"/>
                  </a:lnTo>
                  <a:lnTo>
                    <a:pt x="64" y="60"/>
                  </a:lnTo>
                  <a:lnTo>
                    <a:pt x="63" y="61"/>
                  </a:lnTo>
                  <a:lnTo>
                    <a:pt x="62" y="62"/>
                  </a:lnTo>
                  <a:lnTo>
                    <a:pt x="59" y="63"/>
                  </a:lnTo>
                  <a:lnTo>
                    <a:pt x="58" y="63"/>
                  </a:lnTo>
                  <a:lnTo>
                    <a:pt x="57" y="63"/>
                  </a:lnTo>
                  <a:lnTo>
                    <a:pt x="56" y="63"/>
                  </a:lnTo>
                  <a:lnTo>
                    <a:pt x="55" y="63"/>
                  </a:lnTo>
                  <a:lnTo>
                    <a:pt x="54" y="63"/>
                  </a:lnTo>
                  <a:lnTo>
                    <a:pt x="52" y="63"/>
                  </a:lnTo>
                  <a:lnTo>
                    <a:pt x="51" y="63"/>
                  </a:lnTo>
                  <a:lnTo>
                    <a:pt x="49" y="63"/>
                  </a:lnTo>
                  <a:lnTo>
                    <a:pt x="47" y="64"/>
                  </a:lnTo>
                  <a:lnTo>
                    <a:pt x="46" y="64"/>
                  </a:lnTo>
                  <a:lnTo>
                    <a:pt x="44" y="64"/>
                  </a:lnTo>
                  <a:lnTo>
                    <a:pt x="42" y="64"/>
                  </a:lnTo>
                  <a:lnTo>
                    <a:pt x="41" y="64"/>
                  </a:lnTo>
                  <a:lnTo>
                    <a:pt x="38" y="64"/>
                  </a:lnTo>
                  <a:lnTo>
                    <a:pt x="37" y="64"/>
                  </a:lnTo>
                  <a:lnTo>
                    <a:pt x="35" y="64"/>
                  </a:lnTo>
                  <a:lnTo>
                    <a:pt x="33" y="64"/>
                  </a:lnTo>
                  <a:lnTo>
                    <a:pt x="31" y="63"/>
                  </a:lnTo>
                  <a:lnTo>
                    <a:pt x="29" y="63"/>
                  </a:lnTo>
                  <a:lnTo>
                    <a:pt x="28" y="63"/>
                  </a:lnTo>
                  <a:lnTo>
                    <a:pt x="26" y="63"/>
                  </a:lnTo>
                  <a:lnTo>
                    <a:pt x="25" y="63"/>
                  </a:lnTo>
                  <a:lnTo>
                    <a:pt x="23" y="63"/>
                  </a:lnTo>
                  <a:lnTo>
                    <a:pt x="21" y="63"/>
                  </a:lnTo>
                  <a:lnTo>
                    <a:pt x="20" y="63"/>
                  </a:lnTo>
                  <a:lnTo>
                    <a:pt x="18" y="62"/>
                  </a:lnTo>
                  <a:lnTo>
                    <a:pt x="18" y="62"/>
                  </a:lnTo>
                  <a:lnTo>
                    <a:pt x="16" y="62"/>
                  </a:lnTo>
                  <a:lnTo>
                    <a:pt x="15" y="62"/>
                  </a:lnTo>
                  <a:lnTo>
                    <a:pt x="14" y="61"/>
                  </a:lnTo>
                  <a:lnTo>
                    <a:pt x="13" y="61"/>
                  </a:lnTo>
                  <a:lnTo>
                    <a:pt x="12" y="60"/>
                  </a:lnTo>
                  <a:lnTo>
                    <a:pt x="10" y="58"/>
                  </a:lnTo>
                  <a:lnTo>
                    <a:pt x="9" y="56"/>
                  </a:lnTo>
                  <a:lnTo>
                    <a:pt x="9" y="55"/>
                  </a:lnTo>
                  <a:lnTo>
                    <a:pt x="8" y="54"/>
                  </a:lnTo>
                  <a:lnTo>
                    <a:pt x="8" y="53"/>
                  </a:lnTo>
                  <a:lnTo>
                    <a:pt x="8" y="51"/>
                  </a:lnTo>
                  <a:lnTo>
                    <a:pt x="7" y="50"/>
                  </a:lnTo>
                  <a:lnTo>
                    <a:pt x="7" y="48"/>
                  </a:lnTo>
                  <a:lnTo>
                    <a:pt x="7" y="47"/>
                  </a:lnTo>
                  <a:lnTo>
                    <a:pt x="7" y="45"/>
                  </a:lnTo>
                  <a:lnTo>
                    <a:pt x="7" y="44"/>
                  </a:lnTo>
                  <a:lnTo>
                    <a:pt x="7" y="42"/>
                  </a:lnTo>
                  <a:lnTo>
                    <a:pt x="7" y="40"/>
                  </a:lnTo>
                  <a:lnTo>
                    <a:pt x="7" y="38"/>
                  </a:lnTo>
                  <a:lnTo>
                    <a:pt x="8" y="37"/>
                  </a:lnTo>
                  <a:lnTo>
                    <a:pt x="8" y="35"/>
                  </a:lnTo>
                  <a:lnTo>
                    <a:pt x="8" y="33"/>
                  </a:lnTo>
                  <a:lnTo>
                    <a:pt x="9" y="31"/>
                  </a:lnTo>
                  <a:lnTo>
                    <a:pt x="10" y="29"/>
                  </a:lnTo>
                  <a:lnTo>
                    <a:pt x="10" y="27"/>
                  </a:lnTo>
                  <a:lnTo>
                    <a:pt x="11" y="26"/>
                  </a:lnTo>
                  <a:lnTo>
                    <a:pt x="12" y="24"/>
                  </a:lnTo>
                  <a:lnTo>
                    <a:pt x="13" y="22"/>
                  </a:lnTo>
                  <a:lnTo>
                    <a:pt x="13" y="21"/>
                  </a:lnTo>
                  <a:lnTo>
                    <a:pt x="14" y="20"/>
                  </a:lnTo>
                  <a:lnTo>
                    <a:pt x="15" y="18"/>
                  </a:lnTo>
                  <a:lnTo>
                    <a:pt x="15" y="18"/>
                  </a:lnTo>
                  <a:lnTo>
                    <a:pt x="15" y="17"/>
                  </a:lnTo>
                  <a:lnTo>
                    <a:pt x="15" y="17"/>
                  </a:lnTo>
                  <a:lnTo>
                    <a:pt x="16" y="17"/>
                  </a:lnTo>
                  <a:lnTo>
                    <a:pt x="17" y="17"/>
                  </a:lnTo>
                  <a:lnTo>
                    <a:pt x="18" y="18"/>
                  </a:lnTo>
                  <a:lnTo>
                    <a:pt x="19" y="18"/>
                  </a:lnTo>
                  <a:lnTo>
                    <a:pt x="21" y="18"/>
                  </a:lnTo>
                  <a:lnTo>
                    <a:pt x="22" y="18"/>
                  </a:lnTo>
                  <a:lnTo>
                    <a:pt x="23" y="19"/>
                  </a:lnTo>
                  <a:lnTo>
                    <a:pt x="24" y="19"/>
                  </a:lnTo>
                  <a:lnTo>
                    <a:pt x="25" y="19"/>
                  </a:lnTo>
                  <a:lnTo>
                    <a:pt x="27" y="19"/>
                  </a:lnTo>
                  <a:lnTo>
                    <a:pt x="29" y="19"/>
                  </a:lnTo>
                  <a:lnTo>
                    <a:pt x="30" y="19"/>
                  </a:lnTo>
                  <a:lnTo>
                    <a:pt x="31" y="20"/>
                  </a:lnTo>
                  <a:lnTo>
                    <a:pt x="32" y="20"/>
                  </a:lnTo>
                  <a:lnTo>
                    <a:pt x="33" y="20"/>
                  </a:lnTo>
                  <a:lnTo>
                    <a:pt x="35" y="20"/>
                  </a:lnTo>
                  <a:lnTo>
                    <a:pt x="36" y="20"/>
                  </a:lnTo>
                  <a:lnTo>
                    <a:pt x="37" y="19"/>
                  </a:lnTo>
                  <a:lnTo>
                    <a:pt x="39" y="19"/>
                  </a:lnTo>
                  <a:lnTo>
                    <a:pt x="40" y="18"/>
                  </a:lnTo>
                  <a:lnTo>
                    <a:pt x="41" y="18"/>
                  </a:lnTo>
                  <a:lnTo>
                    <a:pt x="43" y="17"/>
                  </a:lnTo>
                  <a:lnTo>
                    <a:pt x="44" y="16"/>
                  </a:lnTo>
                  <a:lnTo>
                    <a:pt x="46" y="15"/>
                  </a:lnTo>
                  <a:lnTo>
                    <a:pt x="48" y="14"/>
                  </a:lnTo>
                  <a:lnTo>
                    <a:pt x="49" y="13"/>
                  </a:lnTo>
                  <a:lnTo>
                    <a:pt x="51" y="12"/>
                  </a:lnTo>
                  <a:lnTo>
                    <a:pt x="53" y="11"/>
                  </a:lnTo>
                  <a:lnTo>
                    <a:pt x="55" y="10"/>
                  </a:lnTo>
                  <a:lnTo>
                    <a:pt x="56" y="8"/>
                  </a:lnTo>
                  <a:lnTo>
                    <a:pt x="57" y="8"/>
                  </a:lnTo>
                  <a:lnTo>
                    <a:pt x="58" y="7"/>
                  </a:lnTo>
                  <a:lnTo>
                    <a:pt x="59" y="7"/>
                  </a:lnTo>
                  <a:lnTo>
                    <a:pt x="60" y="7"/>
                  </a:lnTo>
                  <a:lnTo>
                    <a:pt x="60" y="7"/>
                  </a:lnTo>
                  <a:lnTo>
                    <a:pt x="56" y="0"/>
                  </a:lnTo>
                  <a:lnTo>
                    <a:pt x="5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9" name="Freeform 109"/>
            <p:cNvSpPr>
              <a:spLocks/>
            </p:cNvSpPr>
            <p:nvPr/>
          </p:nvSpPr>
          <p:spPr bwMode="auto">
            <a:xfrm>
              <a:off x="4883" y="3222"/>
              <a:ext cx="108" cy="125"/>
            </a:xfrm>
            <a:custGeom>
              <a:avLst/>
              <a:gdLst>
                <a:gd name="T0" fmla="*/ 102 w 108"/>
                <a:gd name="T1" fmla="*/ 26 h 125"/>
                <a:gd name="T2" fmla="*/ 97 w 108"/>
                <a:gd name="T3" fmla="*/ 23 h 125"/>
                <a:gd name="T4" fmla="*/ 87 w 108"/>
                <a:gd name="T5" fmla="*/ 21 h 125"/>
                <a:gd name="T6" fmla="*/ 78 w 108"/>
                <a:gd name="T7" fmla="*/ 18 h 125"/>
                <a:gd name="T8" fmla="*/ 69 w 108"/>
                <a:gd name="T9" fmla="*/ 15 h 125"/>
                <a:gd name="T10" fmla="*/ 59 w 108"/>
                <a:gd name="T11" fmla="*/ 12 h 125"/>
                <a:gd name="T12" fmla="*/ 52 w 108"/>
                <a:gd name="T13" fmla="*/ 11 h 125"/>
                <a:gd name="T14" fmla="*/ 44 w 108"/>
                <a:gd name="T15" fmla="*/ 8 h 125"/>
                <a:gd name="T16" fmla="*/ 37 w 108"/>
                <a:gd name="T17" fmla="*/ 10 h 125"/>
                <a:gd name="T18" fmla="*/ 32 w 108"/>
                <a:gd name="T19" fmla="*/ 18 h 125"/>
                <a:gd name="T20" fmla="*/ 29 w 108"/>
                <a:gd name="T21" fmla="*/ 27 h 125"/>
                <a:gd name="T22" fmla="*/ 25 w 108"/>
                <a:gd name="T23" fmla="*/ 40 h 125"/>
                <a:gd name="T24" fmla="*/ 20 w 108"/>
                <a:gd name="T25" fmla="*/ 54 h 125"/>
                <a:gd name="T26" fmla="*/ 15 w 108"/>
                <a:gd name="T27" fmla="*/ 70 h 125"/>
                <a:gd name="T28" fmla="*/ 11 w 108"/>
                <a:gd name="T29" fmla="*/ 84 h 125"/>
                <a:gd name="T30" fmla="*/ 8 w 108"/>
                <a:gd name="T31" fmla="*/ 96 h 125"/>
                <a:gd name="T32" fmla="*/ 6 w 108"/>
                <a:gd name="T33" fmla="*/ 104 h 125"/>
                <a:gd name="T34" fmla="*/ 11 w 108"/>
                <a:gd name="T35" fmla="*/ 114 h 125"/>
                <a:gd name="T36" fmla="*/ 19 w 108"/>
                <a:gd name="T37" fmla="*/ 117 h 125"/>
                <a:gd name="T38" fmla="*/ 28 w 108"/>
                <a:gd name="T39" fmla="*/ 119 h 125"/>
                <a:gd name="T40" fmla="*/ 37 w 108"/>
                <a:gd name="T41" fmla="*/ 118 h 125"/>
                <a:gd name="T42" fmla="*/ 43 w 108"/>
                <a:gd name="T43" fmla="*/ 112 h 125"/>
                <a:gd name="T44" fmla="*/ 49 w 108"/>
                <a:gd name="T45" fmla="*/ 101 h 125"/>
                <a:gd name="T46" fmla="*/ 54 w 108"/>
                <a:gd name="T47" fmla="*/ 88 h 125"/>
                <a:gd name="T48" fmla="*/ 58 w 108"/>
                <a:gd name="T49" fmla="*/ 79 h 125"/>
                <a:gd name="T50" fmla="*/ 64 w 108"/>
                <a:gd name="T51" fmla="*/ 78 h 125"/>
                <a:gd name="T52" fmla="*/ 61 w 108"/>
                <a:gd name="T53" fmla="*/ 84 h 125"/>
                <a:gd name="T54" fmla="*/ 68 w 108"/>
                <a:gd name="T55" fmla="*/ 86 h 125"/>
                <a:gd name="T56" fmla="*/ 77 w 108"/>
                <a:gd name="T57" fmla="*/ 88 h 125"/>
                <a:gd name="T58" fmla="*/ 87 w 108"/>
                <a:gd name="T59" fmla="*/ 87 h 125"/>
                <a:gd name="T60" fmla="*/ 93 w 108"/>
                <a:gd name="T61" fmla="*/ 83 h 125"/>
                <a:gd name="T62" fmla="*/ 97 w 108"/>
                <a:gd name="T63" fmla="*/ 86 h 125"/>
                <a:gd name="T64" fmla="*/ 88 w 108"/>
                <a:gd name="T65" fmla="*/ 93 h 125"/>
                <a:gd name="T66" fmla="*/ 80 w 108"/>
                <a:gd name="T67" fmla="*/ 94 h 125"/>
                <a:gd name="T68" fmla="*/ 73 w 108"/>
                <a:gd name="T69" fmla="*/ 93 h 125"/>
                <a:gd name="T70" fmla="*/ 65 w 108"/>
                <a:gd name="T71" fmla="*/ 92 h 125"/>
                <a:gd name="T72" fmla="*/ 59 w 108"/>
                <a:gd name="T73" fmla="*/ 91 h 125"/>
                <a:gd name="T74" fmla="*/ 56 w 108"/>
                <a:gd name="T75" fmla="*/ 98 h 125"/>
                <a:gd name="T76" fmla="*/ 51 w 108"/>
                <a:gd name="T77" fmla="*/ 109 h 125"/>
                <a:gd name="T78" fmla="*/ 45 w 108"/>
                <a:gd name="T79" fmla="*/ 118 h 125"/>
                <a:gd name="T80" fmla="*/ 37 w 108"/>
                <a:gd name="T81" fmla="*/ 125 h 125"/>
                <a:gd name="T82" fmla="*/ 29 w 108"/>
                <a:gd name="T83" fmla="*/ 125 h 125"/>
                <a:gd name="T84" fmla="*/ 19 w 108"/>
                <a:gd name="T85" fmla="*/ 124 h 125"/>
                <a:gd name="T86" fmla="*/ 9 w 108"/>
                <a:gd name="T87" fmla="*/ 120 h 125"/>
                <a:gd name="T88" fmla="*/ 2 w 108"/>
                <a:gd name="T89" fmla="*/ 113 h 125"/>
                <a:gd name="T90" fmla="*/ 0 w 108"/>
                <a:gd name="T91" fmla="*/ 103 h 125"/>
                <a:gd name="T92" fmla="*/ 1 w 108"/>
                <a:gd name="T93" fmla="*/ 94 h 125"/>
                <a:gd name="T94" fmla="*/ 4 w 108"/>
                <a:gd name="T95" fmla="*/ 85 h 125"/>
                <a:gd name="T96" fmla="*/ 7 w 108"/>
                <a:gd name="T97" fmla="*/ 77 h 125"/>
                <a:gd name="T98" fmla="*/ 33 w 108"/>
                <a:gd name="T99" fmla="*/ 3 h 125"/>
                <a:gd name="T100" fmla="*/ 43 w 108"/>
                <a:gd name="T101" fmla="*/ 0 h 125"/>
                <a:gd name="T102" fmla="*/ 53 w 108"/>
                <a:gd name="T103" fmla="*/ 2 h 125"/>
                <a:gd name="T104" fmla="*/ 104 w 108"/>
                <a:gd name="T105" fmla="*/ 19 h 125"/>
                <a:gd name="T106" fmla="*/ 108 w 108"/>
                <a:gd name="T107" fmla="*/ 24 h 125"/>
                <a:gd name="T108" fmla="*/ 102 w 108"/>
                <a:gd name="T109" fmla="*/ 32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 h="125">
                  <a:moveTo>
                    <a:pt x="102" y="32"/>
                  </a:moveTo>
                  <a:lnTo>
                    <a:pt x="102" y="32"/>
                  </a:lnTo>
                  <a:lnTo>
                    <a:pt x="102" y="31"/>
                  </a:lnTo>
                  <a:lnTo>
                    <a:pt x="102" y="30"/>
                  </a:lnTo>
                  <a:lnTo>
                    <a:pt x="102" y="29"/>
                  </a:lnTo>
                  <a:lnTo>
                    <a:pt x="102" y="27"/>
                  </a:lnTo>
                  <a:lnTo>
                    <a:pt x="102" y="26"/>
                  </a:lnTo>
                  <a:lnTo>
                    <a:pt x="101" y="25"/>
                  </a:lnTo>
                  <a:lnTo>
                    <a:pt x="101" y="25"/>
                  </a:lnTo>
                  <a:lnTo>
                    <a:pt x="100" y="24"/>
                  </a:lnTo>
                  <a:lnTo>
                    <a:pt x="100" y="24"/>
                  </a:lnTo>
                  <a:lnTo>
                    <a:pt x="99" y="24"/>
                  </a:lnTo>
                  <a:lnTo>
                    <a:pt x="98" y="24"/>
                  </a:lnTo>
                  <a:lnTo>
                    <a:pt x="97" y="23"/>
                  </a:lnTo>
                  <a:lnTo>
                    <a:pt x="95" y="23"/>
                  </a:lnTo>
                  <a:lnTo>
                    <a:pt x="93" y="22"/>
                  </a:lnTo>
                  <a:lnTo>
                    <a:pt x="91" y="22"/>
                  </a:lnTo>
                  <a:lnTo>
                    <a:pt x="90" y="22"/>
                  </a:lnTo>
                  <a:lnTo>
                    <a:pt x="89" y="21"/>
                  </a:lnTo>
                  <a:lnTo>
                    <a:pt x="88" y="21"/>
                  </a:lnTo>
                  <a:lnTo>
                    <a:pt x="87" y="21"/>
                  </a:lnTo>
                  <a:lnTo>
                    <a:pt x="86" y="20"/>
                  </a:lnTo>
                  <a:lnTo>
                    <a:pt x="84" y="20"/>
                  </a:lnTo>
                  <a:lnTo>
                    <a:pt x="83" y="19"/>
                  </a:lnTo>
                  <a:lnTo>
                    <a:pt x="82" y="19"/>
                  </a:lnTo>
                  <a:lnTo>
                    <a:pt x="80" y="19"/>
                  </a:lnTo>
                  <a:lnTo>
                    <a:pt x="79" y="18"/>
                  </a:lnTo>
                  <a:lnTo>
                    <a:pt x="78" y="18"/>
                  </a:lnTo>
                  <a:lnTo>
                    <a:pt x="77" y="18"/>
                  </a:lnTo>
                  <a:lnTo>
                    <a:pt x="75" y="17"/>
                  </a:lnTo>
                  <a:lnTo>
                    <a:pt x="74" y="17"/>
                  </a:lnTo>
                  <a:lnTo>
                    <a:pt x="73" y="16"/>
                  </a:lnTo>
                  <a:lnTo>
                    <a:pt x="71" y="16"/>
                  </a:lnTo>
                  <a:lnTo>
                    <a:pt x="70" y="16"/>
                  </a:lnTo>
                  <a:lnTo>
                    <a:pt x="69" y="15"/>
                  </a:lnTo>
                  <a:lnTo>
                    <a:pt x="68" y="15"/>
                  </a:lnTo>
                  <a:lnTo>
                    <a:pt x="66" y="14"/>
                  </a:lnTo>
                  <a:lnTo>
                    <a:pt x="65" y="14"/>
                  </a:lnTo>
                  <a:lnTo>
                    <a:pt x="63" y="14"/>
                  </a:lnTo>
                  <a:lnTo>
                    <a:pt x="62" y="13"/>
                  </a:lnTo>
                  <a:lnTo>
                    <a:pt x="61" y="13"/>
                  </a:lnTo>
                  <a:lnTo>
                    <a:pt x="59" y="12"/>
                  </a:lnTo>
                  <a:lnTo>
                    <a:pt x="58" y="12"/>
                  </a:lnTo>
                  <a:lnTo>
                    <a:pt x="57" y="12"/>
                  </a:lnTo>
                  <a:lnTo>
                    <a:pt x="56" y="12"/>
                  </a:lnTo>
                  <a:lnTo>
                    <a:pt x="55" y="11"/>
                  </a:lnTo>
                  <a:lnTo>
                    <a:pt x="54" y="11"/>
                  </a:lnTo>
                  <a:lnTo>
                    <a:pt x="53" y="11"/>
                  </a:lnTo>
                  <a:lnTo>
                    <a:pt x="52" y="11"/>
                  </a:lnTo>
                  <a:lnTo>
                    <a:pt x="50" y="10"/>
                  </a:lnTo>
                  <a:lnTo>
                    <a:pt x="50" y="10"/>
                  </a:lnTo>
                  <a:lnTo>
                    <a:pt x="49" y="10"/>
                  </a:lnTo>
                  <a:lnTo>
                    <a:pt x="48" y="9"/>
                  </a:lnTo>
                  <a:lnTo>
                    <a:pt x="46" y="9"/>
                  </a:lnTo>
                  <a:lnTo>
                    <a:pt x="45" y="9"/>
                  </a:lnTo>
                  <a:lnTo>
                    <a:pt x="44" y="8"/>
                  </a:lnTo>
                  <a:lnTo>
                    <a:pt x="43" y="8"/>
                  </a:lnTo>
                  <a:lnTo>
                    <a:pt x="43" y="8"/>
                  </a:lnTo>
                  <a:lnTo>
                    <a:pt x="42" y="8"/>
                  </a:lnTo>
                  <a:lnTo>
                    <a:pt x="40" y="9"/>
                  </a:lnTo>
                  <a:lnTo>
                    <a:pt x="40" y="9"/>
                  </a:lnTo>
                  <a:lnTo>
                    <a:pt x="38" y="10"/>
                  </a:lnTo>
                  <a:lnTo>
                    <a:pt x="37" y="10"/>
                  </a:lnTo>
                  <a:lnTo>
                    <a:pt x="36" y="11"/>
                  </a:lnTo>
                  <a:lnTo>
                    <a:pt x="36" y="11"/>
                  </a:lnTo>
                  <a:lnTo>
                    <a:pt x="35" y="12"/>
                  </a:lnTo>
                  <a:lnTo>
                    <a:pt x="34" y="14"/>
                  </a:lnTo>
                  <a:lnTo>
                    <a:pt x="34" y="15"/>
                  </a:lnTo>
                  <a:lnTo>
                    <a:pt x="33" y="16"/>
                  </a:lnTo>
                  <a:lnTo>
                    <a:pt x="32" y="18"/>
                  </a:lnTo>
                  <a:lnTo>
                    <a:pt x="32" y="19"/>
                  </a:lnTo>
                  <a:lnTo>
                    <a:pt x="32" y="20"/>
                  </a:lnTo>
                  <a:lnTo>
                    <a:pt x="31" y="21"/>
                  </a:lnTo>
                  <a:lnTo>
                    <a:pt x="31" y="23"/>
                  </a:lnTo>
                  <a:lnTo>
                    <a:pt x="30" y="24"/>
                  </a:lnTo>
                  <a:lnTo>
                    <a:pt x="30" y="26"/>
                  </a:lnTo>
                  <a:lnTo>
                    <a:pt x="29" y="27"/>
                  </a:lnTo>
                  <a:lnTo>
                    <a:pt x="29" y="29"/>
                  </a:lnTo>
                  <a:lnTo>
                    <a:pt x="28" y="31"/>
                  </a:lnTo>
                  <a:lnTo>
                    <a:pt x="27" y="32"/>
                  </a:lnTo>
                  <a:lnTo>
                    <a:pt x="27" y="34"/>
                  </a:lnTo>
                  <a:lnTo>
                    <a:pt x="26" y="36"/>
                  </a:lnTo>
                  <a:lnTo>
                    <a:pt x="25" y="38"/>
                  </a:lnTo>
                  <a:lnTo>
                    <a:pt x="25" y="40"/>
                  </a:lnTo>
                  <a:lnTo>
                    <a:pt x="24" y="42"/>
                  </a:lnTo>
                  <a:lnTo>
                    <a:pt x="23" y="44"/>
                  </a:lnTo>
                  <a:lnTo>
                    <a:pt x="22" y="46"/>
                  </a:lnTo>
                  <a:lnTo>
                    <a:pt x="22" y="48"/>
                  </a:lnTo>
                  <a:lnTo>
                    <a:pt x="21" y="50"/>
                  </a:lnTo>
                  <a:lnTo>
                    <a:pt x="21" y="53"/>
                  </a:lnTo>
                  <a:lnTo>
                    <a:pt x="20" y="54"/>
                  </a:lnTo>
                  <a:lnTo>
                    <a:pt x="19" y="57"/>
                  </a:lnTo>
                  <a:lnTo>
                    <a:pt x="19" y="59"/>
                  </a:lnTo>
                  <a:lnTo>
                    <a:pt x="18" y="61"/>
                  </a:lnTo>
                  <a:lnTo>
                    <a:pt x="17" y="63"/>
                  </a:lnTo>
                  <a:lnTo>
                    <a:pt x="16" y="65"/>
                  </a:lnTo>
                  <a:lnTo>
                    <a:pt x="16" y="67"/>
                  </a:lnTo>
                  <a:lnTo>
                    <a:pt x="15" y="70"/>
                  </a:lnTo>
                  <a:lnTo>
                    <a:pt x="14" y="71"/>
                  </a:lnTo>
                  <a:lnTo>
                    <a:pt x="14" y="74"/>
                  </a:lnTo>
                  <a:lnTo>
                    <a:pt x="13" y="76"/>
                  </a:lnTo>
                  <a:lnTo>
                    <a:pt x="12" y="78"/>
                  </a:lnTo>
                  <a:lnTo>
                    <a:pt x="12" y="80"/>
                  </a:lnTo>
                  <a:lnTo>
                    <a:pt x="12" y="82"/>
                  </a:lnTo>
                  <a:lnTo>
                    <a:pt x="11" y="84"/>
                  </a:lnTo>
                  <a:lnTo>
                    <a:pt x="11" y="86"/>
                  </a:lnTo>
                  <a:lnTo>
                    <a:pt x="10" y="87"/>
                  </a:lnTo>
                  <a:lnTo>
                    <a:pt x="10" y="89"/>
                  </a:lnTo>
                  <a:lnTo>
                    <a:pt x="9" y="91"/>
                  </a:lnTo>
                  <a:lnTo>
                    <a:pt x="9" y="92"/>
                  </a:lnTo>
                  <a:lnTo>
                    <a:pt x="8" y="94"/>
                  </a:lnTo>
                  <a:lnTo>
                    <a:pt x="8" y="96"/>
                  </a:lnTo>
                  <a:lnTo>
                    <a:pt x="7" y="97"/>
                  </a:lnTo>
                  <a:lnTo>
                    <a:pt x="7" y="99"/>
                  </a:lnTo>
                  <a:lnTo>
                    <a:pt x="7" y="100"/>
                  </a:lnTo>
                  <a:lnTo>
                    <a:pt x="7" y="101"/>
                  </a:lnTo>
                  <a:lnTo>
                    <a:pt x="6" y="102"/>
                  </a:lnTo>
                  <a:lnTo>
                    <a:pt x="6" y="103"/>
                  </a:lnTo>
                  <a:lnTo>
                    <a:pt x="6" y="104"/>
                  </a:lnTo>
                  <a:lnTo>
                    <a:pt x="6" y="105"/>
                  </a:lnTo>
                  <a:lnTo>
                    <a:pt x="6" y="107"/>
                  </a:lnTo>
                  <a:lnTo>
                    <a:pt x="6" y="108"/>
                  </a:lnTo>
                  <a:lnTo>
                    <a:pt x="7" y="109"/>
                  </a:lnTo>
                  <a:lnTo>
                    <a:pt x="8" y="111"/>
                  </a:lnTo>
                  <a:lnTo>
                    <a:pt x="9" y="112"/>
                  </a:lnTo>
                  <a:lnTo>
                    <a:pt x="11" y="114"/>
                  </a:lnTo>
                  <a:lnTo>
                    <a:pt x="12" y="114"/>
                  </a:lnTo>
                  <a:lnTo>
                    <a:pt x="13" y="115"/>
                  </a:lnTo>
                  <a:lnTo>
                    <a:pt x="14" y="116"/>
                  </a:lnTo>
                  <a:lnTo>
                    <a:pt x="15" y="116"/>
                  </a:lnTo>
                  <a:lnTo>
                    <a:pt x="16" y="116"/>
                  </a:lnTo>
                  <a:lnTo>
                    <a:pt x="18" y="117"/>
                  </a:lnTo>
                  <a:lnTo>
                    <a:pt x="19" y="117"/>
                  </a:lnTo>
                  <a:lnTo>
                    <a:pt x="20" y="118"/>
                  </a:lnTo>
                  <a:lnTo>
                    <a:pt x="21" y="118"/>
                  </a:lnTo>
                  <a:lnTo>
                    <a:pt x="23" y="118"/>
                  </a:lnTo>
                  <a:lnTo>
                    <a:pt x="24" y="118"/>
                  </a:lnTo>
                  <a:lnTo>
                    <a:pt x="25" y="118"/>
                  </a:lnTo>
                  <a:lnTo>
                    <a:pt x="27" y="118"/>
                  </a:lnTo>
                  <a:lnTo>
                    <a:pt x="28" y="119"/>
                  </a:lnTo>
                  <a:lnTo>
                    <a:pt x="29" y="119"/>
                  </a:lnTo>
                  <a:lnTo>
                    <a:pt x="31" y="119"/>
                  </a:lnTo>
                  <a:lnTo>
                    <a:pt x="31" y="119"/>
                  </a:lnTo>
                  <a:lnTo>
                    <a:pt x="32" y="119"/>
                  </a:lnTo>
                  <a:lnTo>
                    <a:pt x="34" y="118"/>
                  </a:lnTo>
                  <a:lnTo>
                    <a:pt x="35" y="118"/>
                  </a:lnTo>
                  <a:lnTo>
                    <a:pt x="37" y="118"/>
                  </a:lnTo>
                  <a:lnTo>
                    <a:pt x="39" y="117"/>
                  </a:lnTo>
                  <a:lnTo>
                    <a:pt x="39" y="117"/>
                  </a:lnTo>
                  <a:lnTo>
                    <a:pt x="40" y="116"/>
                  </a:lnTo>
                  <a:lnTo>
                    <a:pt x="40" y="115"/>
                  </a:lnTo>
                  <a:lnTo>
                    <a:pt x="41" y="114"/>
                  </a:lnTo>
                  <a:lnTo>
                    <a:pt x="42" y="113"/>
                  </a:lnTo>
                  <a:lnTo>
                    <a:pt x="43" y="112"/>
                  </a:lnTo>
                  <a:lnTo>
                    <a:pt x="44" y="110"/>
                  </a:lnTo>
                  <a:lnTo>
                    <a:pt x="45" y="109"/>
                  </a:lnTo>
                  <a:lnTo>
                    <a:pt x="46" y="107"/>
                  </a:lnTo>
                  <a:lnTo>
                    <a:pt x="47" y="105"/>
                  </a:lnTo>
                  <a:lnTo>
                    <a:pt x="47" y="104"/>
                  </a:lnTo>
                  <a:lnTo>
                    <a:pt x="48" y="102"/>
                  </a:lnTo>
                  <a:lnTo>
                    <a:pt x="49" y="101"/>
                  </a:lnTo>
                  <a:lnTo>
                    <a:pt x="50" y="99"/>
                  </a:lnTo>
                  <a:lnTo>
                    <a:pt x="50" y="97"/>
                  </a:lnTo>
                  <a:lnTo>
                    <a:pt x="51" y="95"/>
                  </a:lnTo>
                  <a:lnTo>
                    <a:pt x="52" y="93"/>
                  </a:lnTo>
                  <a:lnTo>
                    <a:pt x="53" y="92"/>
                  </a:lnTo>
                  <a:lnTo>
                    <a:pt x="53" y="90"/>
                  </a:lnTo>
                  <a:lnTo>
                    <a:pt x="54" y="88"/>
                  </a:lnTo>
                  <a:lnTo>
                    <a:pt x="55" y="86"/>
                  </a:lnTo>
                  <a:lnTo>
                    <a:pt x="55" y="85"/>
                  </a:lnTo>
                  <a:lnTo>
                    <a:pt x="56" y="83"/>
                  </a:lnTo>
                  <a:lnTo>
                    <a:pt x="57" y="82"/>
                  </a:lnTo>
                  <a:lnTo>
                    <a:pt x="57" y="81"/>
                  </a:lnTo>
                  <a:lnTo>
                    <a:pt x="58" y="80"/>
                  </a:lnTo>
                  <a:lnTo>
                    <a:pt x="58" y="79"/>
                  </a:lnTo>
                  <a:lnTo>
                    <a:pt x="59" y="78"/>
                  </a:lnTo>
                  <a:lnTo>
                    <a:pt x="59" y="76"/>
                  </a:lnTo>
                  <a:lnTo>
                    <a:pt x="60" y="76"/>
                  </a:lnTo>
                  <a:lnTo>
                    <a:pt x="61" y="76"/>
                  </a:lnTo>
                  <a:lnTo>
                    <a:pt x="63" y="76"/>
                  </a:lnTo>
                  <a:lnTo>
                    <a:pt x="64" y="76"/>
                  </a:lnTo>
                  <a:lnTo>
                    <a:pt x="64" y="78"/>
                  </a:lnTo>
                  <a:lnTo>
                    <a:pt x="64" y="78"/>
                  </a:lnTo>
                  <a:lnTo>
                    <a:pt x="64" y="79"/>
                  </a:lnTo>
                  <a:lnTo>
                    <a:pt x="63" y="80"/>
                  </a:lnTo>
                  <a:lnTo>
                    <a:pt x="63" y="82"/>
                  </a:lnTo>
                  <a:lnTo>
                    <a:pt x="61" y="83"/>
                  </a:lnTo>
                  <a:lnTo>
                    <a:pt x="61" y="84"/>
                  </a:lnTo>
                  <a:lnTo>
                    <a:pt x="61" y="84"/>
                  </a:lnTo>
                  <a:lnTo>
                    <a:pt x="62" y="85"/>
                  </a:lnTo>
                  <a:lnTo>
                    <a:pt x="63" y="85"/>
                  </a:lnTo>
                  <a:lnTo>
                    <a:pt x="64" y="85"/>
                  </a:lnTo>
                  <a:lnTo>
                    <a:pt x="65" y="85"/>
                  </a:lnTo>
                  <a:lnTo>
                    <a:pt x="66" y="86"/>
                  </a:lnTo>
                  <a:lnTo>
                    <a:pt x="67" y="86"/>
                  </a:lnTo>
                  <a:lnTo>
                    <a:pt x="68" y="86"/>
                  </a:lnTo>
                  <a:lnTo>
                    <a:pt x="69" y="86"/>
                  </a:lnTo>
                  <a:lnTo>
                    <a:pt x="70" y="87"/>
                  </a:lnTo>
                  <a:lnTo>
                    <a:pt x="71" y="87"/>
                  </a:lnTo>
                  <a:lnTo>
                    <a:pt x="73" y="87"/>
                  </a:lnTo>
                  <a:lnTo>
                    <a:pt x="74" y="87"/>
                  </a:lnTo>
                  <a:lnTo>
                    <a:pt x="76" y="88"/>
                  </a:lnTo>
                  <a:lnTo>
                    <a:pt x="77" y="88"/>
                  </a:lnTo>
                  <a:lnTo>
                    <a:pt x="78" y="88"/>
                  </a:lnTo>
                  <a:lnTo>
                    <a:pt x="80" y="88"/>
                  </a:lnTo>
                  <a:lnTo>
                    <a:pt x="81" y="88"/>
                  </a:lnTo>
                  <a:lnTo>
                    <a:pt x="83" y="88"/>
                  </a:lnTo>
                  <a:lnTo>
                    <a:pt x="84" y="88"/>
                  </a:lnTo>
                  <a:lnTo>
                    <a:pt x="85" y="88"/>
                  </a:lnTo>
                  <a:lnTo>
                    <a:pt x="87" y="87"/>
                  </a:lnTo>
                  <a:lnTo>
                    <a:pt x="87" y="87"/>
                  </a:lnTo>
                  <a:lnTo>
                    <a:pt x="89" y="86"/>
                  </a:lnTo>
                  <a:lnTo>
                    <a:pt x="90" y="86"/>
                  </a:lnTo>
                  <a:lnTo>
                    <a:pt x="91" y="86"/>
                  </a:lnTo>
                  <a:lnTo>
                    <a:pt x="91" y="85"/>
                  </a:lnTo>
                  <a:lnTo>
                    <a:pt x="92" y="84"/>
                  </a:lnTo>
                  <a:lnTo>
                    <a:pt x="93" y="83"/>
                  </a:lnTo>
                  <a:lnTo>
                    <a:pt x="94" y="82"/>
                  </a:lnTo>
                  <a:lnTo>
                    <a:pt x="98" y="81"/>
                  </a:lnTo>
                  <a:lnTo>
                    <a:pt x="98" y="82"/>
                  </a:lnTo>
                  <a:lnTo>
                    <a:pt x="97" y="83"/>
                  </a:lnTo>
                  <a:lnTo>
                    <a:pt x="97" y="84"/>
                  </a:lnTo>
                  <a:lnTo>
                    <a:pt x="97" y="85"/>
                  </a:lnTo>
                  <a:lnTo>
                    <a:pt x="97" y="86"/>
                  </a:lnTo>
                  <a:lnTo>
                    <a:pt x="96" y="87"/>
                  </a:lnTo>
                  <a:lnTo>
                    <a:pt x="95" y="88"/>
                  </a:lnTo>
                  <a:lnTo>
                    <a:pt x="94" y="89"/>
                  </a:lnTo>
                  <a:lnTo>
                    <a:pt x="93" y="90"/>
                  </a:lnTo>
                  <a:lnTo>
                    <a:pt x="92" y="91"/>
                  </a:lnTo>
                  <a:lnTo>
                    <a:pt x="90" y="92"/>
                  </a:lnTo>
                  <a:lnTo>
                    <a:pt x="88" y="93"/>
                  </a:lnTo>
                  <a:lnTo>
                    <a:pt x="87" y="93"/>
                  </a:lnTo>
                  <a:lnTo>
                    <a:pt x="86" y="93"/>
                  </a:lnTo>
                  <a:lnTo>
                    <a:pt x="85" y="93"/>
                  </a:lnTo>
                  <a:lnTo>
                    <a:pt x="84" y="94"/>
                  </a:lnTo>
                  <a:lnTo>
                    <a:pt x="83" y="94"/>
                  </a:lnTo>
                  <a:lnTo>
                    <a:pt x="82" y="94"/>
                  </a:lnTo>
                  <a:lnTo>
                    <a:pt x="80" y="94"/>
                  </a:lnTo>
                  <a:lnTo>
                    <a:pt x="79" y="94"/>
                  </a:lnTo>
                  <a:lnTo>
                    <a:pt x="78" y="94"/>
                  </a:lnTo>
                  <a:lnTo>
                    <a:pt x="77" y="94"/>
                  </a:lnTo>
                  <a:lnTo>
                    <a:pt x="76" y="93"/>
                  </a:lnTo>
                  <a:lnTo>
                    <a:pt x="75" y="93"/>
                  </a:lnTo>
                  <a:lnTo>
                    <a:pt x="74" y="93"/>
                  </a:lnTo>
                  <a:lnTo>
                    <a:pt x="73" y="93"/>
                  </a:lnTo>
                  <a:lnTo>
                    <a:pt x="71" y="93"/>
                  </a:lnTo>
                  <a:lnTo>
                    <a:pt x="70" y="93"/>
                  </a:lnTo>
                  <a:lnTo>
                    <a:pt x="69" y="92"/>
                  </a:lnTo>
                  <a:lnTo>
                    <a:pt x="68" y="92"/>
                  </a:lnTo>
                  <a:lnTo>
                    <a:pt x="68" y="92"/>
                  </a:lnTo>
                  <a:lnTo>
                    <a:pt x="67" y="92"/>
                  </a:lnTo>
                  <a:lnTo>
                    <a:pt x="65" y="92"/>
                  </a:lnTo>
                  <a:lnTo>
                    <a:pt x="64" y="91"/>
                  </a:lnTo>
                  <a:lnTo>
                    <a:pt x="62" y="91"/>
                  </a:lnTo>
                  <a:lnTo>
                    <a:pt x="61" y="90"/>
                  </a:lnTo>
                  <a:lnTo>
                    <a:pt x="60" y="90"/>
                  </a:lnTo>
                  <a:lnTo>
                    <a:pt x="60" y="90"/>
                  </a:lnTo>
                  <a:lnTo>
                    <a:pt x="59" y="90"/>
                  </a:lnTo>
                  <a:lnTo>
                    <a:pt x="59" y="91"/>
                  </a:lnTo>
                  <a:lnTo>
                    <a:pt x="59" y="92"/>
                  </a:lnTo>
                  <a:lnTo>
                    <a:pt x="59" y="92"/>
                  </a:lnTo>
                  <a:lnTo>
                    <a:pt x="58" y="93"/>
                  </a:lnTo>
                  <a:lnTo>
                    <a:pt x="58" y="95"/>
                  </a:lnTo>
                  <a:lnTo>
                    <a:pt x="57" y="96"/>
                  </a:lnTo>
                  <a:lnTo>
                    <a:pt x="57" y="97"/>
                  </a:lnTo>
                  <a:lnTo>
                    <a:pt x="56" y="98"/>
                  </a:lnTo>
                  <a:lnTo>
                    <a:pt x="56" y="100"/>
                  </a:lnTo>
                  <a:lnTo>
                    <a:pt x="55" y="101"/>
                  </a:lnTo>
                  <a:lnTo>
                    <a:pt x="54" y="102"/>
                  </a:lnTo>
                  <a:lnTo>
                    <a:pt x="54" y="104"/>
                  </a:lnTo>
                  <a:lnTo>
                    <a:pt x="53" y="105"/>
                  </a:lnTo>
                  <a:lnTo>
                    <a:pt x="52" y="107"/>
                  </a:lnTo>
                  <a:lnTo>
                    <a:pt x="51" y="109"/>
                  </a:lnTo>
                  <a:lnTo>
                    <a:pt x="50" y="110"/>
                  </a:lnTo>
                  <a:lnTo>
                    <a:pt x="50" y="112"/>
                  </a:lnTo>
                  <a:lnTo>
                    <a:pt x="49" y="113"/>
                  </a:lnTo>
                  <a:lnTo>
                    <a:pt x="48" y="114"/>
                  </a:lnTo>
                  <a:lnTo>
                    <a:pt x="47" y="116"/>
                  </a:lnTo>
                  <a:lnTo>
                    <a:pt x="47" y="117"/>
                  </a:lnTo>
                  <a:lnTo>
                    <a:pt x="45" y="118"/>
                  </a:lnTo>
                  <a:lnTo>
                    <a:pt x="45" y="119"/>
                  </a:lnTo>
                  <a:lnTo>
                    <a:pt x="44" y="120"/>
                  </a:lnTo>
                  <a:lnTo>
                    <a:pt x="43" y="121"/>
                  </a:lnTo>
                  <a:lnTo>
                    <a:pt x="41" y="123"/>
                  </a:lnTo>
                  <a:lnTo>
                    <a:pt x="40" y="124"/>
                  </a:lnTo>
                  <a:lnTo>
                    <a:pt x="39" y="124"/>
                  </a:lnTo>
                  <a:lnTo>
                    <a:pt x="37" y="125"/>
                  </a:lnTo>
                  <a:lnTo>
                    <a:pt x="36" y="125"/>
                  </a:lnTo>
                  <a:lnTo>
                    <a:pt x="35" y="125"/>
                  </a:lnTo>
                  <a:lnTo>
                    <a:pt x="34" y="125"/>
                  </a:lnTo>
                  <a:lnTo>
                    <a:pt x="33" y="125"/>
                  </a:lnTo>
                  <a:lnTo>
                    <a:pt x="31" y="125"/>
                  </a:lnTo>
                  <a:lnTo>
                    <a:pt x="31" y="125"/>
                  </a:lnTo>
                  <a:lnTo>
                    <a:pt x="29" y="125"/>
                  </a:lnTo>
                  <a:lnTo>
                    <a:pt x="27" y="125"/>
                  </a:lnTo>
                  <a:lnTo>
                    <a:pt x="26" y="125"/>
                  </a:lnTo>
                  <a:lnTo>
                    <a:pt x="24" y="125"/>
                  </a:lnTo>
                  <a:lnTo>
                    <a:pt x="23" y="125"/>
                  </a:lnTo>
                  <a:lnTo>
                    <a:pt x="21" y="124"/>
                  </a:lnTo>
                  <a:lnTo>
                    <a:pt x="20" y="124"/>
                  </a:lnTo>
                  <a:lnTo>
                    <a:pt x="19" y="124"/>
                  </a:lnTo>
                  <a:lnTo>
                    <a:pt x="17" y="123"/>
                  </a:lnTo>
                  <a:lnTo>
                    <a:pt x="16" y="123"/>
                  </a:lnTo>
                  <a:lnTo>
                    <a:pt x="14" y="122"/>
                  </a:lnTo>
                  <a:lnTo>
                    <a:pt x="13" y="122"/>
                  </a:lnTo>
                  <a:lnTo>
                    <a:pt x="12" y="121"/>
                  </a:lnTo>
                  <a:lnTo>
                    <a:pt x="10" y="120"/>
                  </a:lnTo>
                  <a:lnTo>
                    <a:pt x="9" y="120"/>
                  </a:lnTo>
                  <a:lnTo>
                    <a:pt x="8" y="119"/>
                  </a:lnTo>
                  <a:lnTo>
                    <a:pt x="7" y="118"/>
                  </a:lnTo>
                  <a:lnTo>
                    <a:pt x="5" y="117"/>
                  </a:lnTo>
                  <a:lnTo>
                    <a:pt x="4" y="116"/>
                  </a:lnTo>
                  <a:lnTo>
                    <a:pt x="3" y="115"/>
                  </a:lnTo>
                  <a:lnTo>
                    <a:pt x="3" y="114"/>
                  </a:lnTo>
                  <a:lnTo>
                    <a:pt x="2" y="113"/>
                  </a:lnTo>
                  <a:lnTo>
                    <a:pt x="2" y="112"/>
                  </a:lnTo>
                  <a:lnTo>
                    <a:pt x="1" y="111"/>
                  </a:lnTo>
                  <a:lnTo>
                    <a:pt x="1" y="109"/>
                  </a:lnTo>
                  <a:lnTo>
                    <a:pt x="1" y="108"/>
                  </a:lnTo>
                  <a:lnTo>
                    <a:pt x="0" y="106"/>
                  </a:lnTo>
                  <a:lnTo>
                    <a:pt x="0" y="105"/>
                  </a:lnTo>
                  <a:lnTo>
                    <a:pt x="0" y="103"/>
                  </a:lnTo>
                  <a:lnTo>
                    <a:pt x="0" y="102"/>
                  </a:lnTo>
                  <a:lnTo>
                    <a:pt x="0" y="101"/>
                  </a:lnTo>
                  <a:lnTo>
                    <a:pt x="1" y="100"/>
                  </a:lnTo>
                  <a:lnTo>
                    <a:pt x="1" y="98"/>
                  </a:lnTo>
                  <a:lnTo>
                    <a:pt x="1" y="97"/>
                  </a:lnTo>
                  <a:lnTo>
                    <a:pt x="1" y="95"/>
                  </a:lnTo>
                  <a:lnTo>
                    <a:pt x="1" y="94"/>
                  </a:lnTo>
                  <a:lnTo>
                    <a:pt x="2" y="92"/>
                  </a:lnTo>
                  <a:lnTo>
                    <a:pt x="2" y="91"/>
                  </a:lnTo>
                  <a:lnTo>
                    <a:pt x="2" y="89"/>
                  </a:lnTo>
                  <a:lnTo>
                    <a:pt x="3" y="88"/>
                  </a:lnTo>
                  <a:lnTo>
                    <a:pt x="3" y="87"/>
                  </a:lnTo>
                  <a:lnTo>
                    <a:pt x="3" y="86"/>
                  </a:lnTo>
                  <a:lnTo>
                    <a:pt x="4" y="85"/>
                  </a:lnTo>
                  <a:lnTo>
                    <a:pt x="4" y="84"/>
                  </a:lnTo>
                  <a:lnTo>
                    <a:pt x="5" y="83"/>
                  </a:lnTo>
                  <a:lnTo>
                    <a:pt x="5" y="82"/>
                  </a:lnTo>
                  <a:lnTo>
                    <a:pt x="6" y="81"/>
                  </a:lnTo>
                  <a:lnTo>
                    <a:pt x="6" y="80"/>
                  </a:lnTo>
                  <a:lnTo>
                    <a:pt x="7" y="78"/>
                  </a:lnTo>
                  <a:lnTo>
                    <a:pt x="7" y="77"/>
                  </a:lnTo>
                  <a:lnTo>
                    <a:pt x="8" y="77"/>
                  </a:lnTo>
                  <a:lnTo>
                    <a:pt x="8" y="77"/>
                  </a:lnTo>
                  <a:lnTo>
                    <a:pt x="30" y="8"/>
                  </a:lnTo>
                  <a:lnTo>
                    <a:pt x="30" y="8"/>
                  </a:lnTo>
                  <a:lnTo>
                    <a:pt x="31" y="7"/>
                  </a:lnTo>
                  <a:lnTo>
                    <a:pt x="31" y="5"/>
                  </a:lnTo>
                  <a:lnTo>
                    <a:pt x="33" y="3"/>
                  </a:lnTo>
                  <a:lnTo>
                    <a:pt x="34" y="2"/>
                  </a:lnTo>
                  <a:lnTo>
                    <a:pt x="36" y="2"/>
                  </a:lnTo>
                  <a:lnTo>
                    <a:pt x="37" y="1"/>
                  </a:lnTo>
                  <a:lnTo>
                    <a:pt x="38" y="0"/>
                  </a:lnTo>
                  <a:lnTo>
                    <a:pt x="40" y="0"/>
                  </a:lnTo>
                  <a:lnTo>
                    <a:pt x="41" y="0"/>
                  </a:lnTo>
                  <a:lnTo>
                    <a:pt x="43" y="0"/>
                  </a:lnTo>
                  <a:lnTo>
                    <a:pt x="45" y="0"/>
                  </a:lnTo>
                  <a:lnTo>
                    <a:pt x="47" y="0"/>
                  </a:lnTo>
                  <a:lnTo>
                    <a:pt x="48" y="1"/>
                  </a:lnTo>
                  <a:lnTo>
                    <a:pt x="50" y="1"/>
                  </a:lnTo>
                  <a:lnTo>
                    <a:pt x="51" y="2"/>
                  </a:lnTo>
                  <a:lnTo>
                    <a:pt x="52" y="2"/>
                  </a:lnTo>
                  <a:lnTo>
                    <a:pt x="53" y="2"/>
                  </a:lnTo>
                  <a:lnTo>
                    <a:pt x="54" y="2"/>
                  </a:lnTo>
                  <a:lnTo>
                    <a:pt x="56" y="3"/>
                  </a:lnTo>
                  <a:lnTo>
                    <a:pt x="57" y="3"/>
                  </a:lnTo>
                  <a:lnTo>
                    <a:pt x="58" y="4"/>
                  </a:lnTo>
                  <a:lnTo>
                    <a:pt x="59" y="4"/>
                  </a:lnTo>
                  <a:lnTo>
                    <a:pt x="59" y="4"/>
                  </a:lnTo>
                  <a:lnTo>
                    <a:pt x="104" y="19"/>
                  </a:lnTo>
                  <a:lnTo>
                    <a:pt x="105" y="19"/>
                  </a:lnTo>
                  <a:lnTo>
                    <a:pt x="105" y="20"/>
                  </a:lnTo>
                  <a:lnTo>
                    <a:pt x="106" y="21"/>
                  </a:lnTo>
                  <a:lnTo>
                    <a:pt x="107" y="22"/>
                  </a:lnTo>
                  <a:lnTo>
                    <a:pt x="107" y="23"/>
                  </a:lnTo>
                  <a:lnTo>
                    <a:pt x="108" y="23"/>
                  </a:lnTo>
                  <a:lnTo>
                    <a:pt x="108" y="24"/>
                  </a:lnTo>
                  <a:lnTo>
                    <a:pt x="108" y="26"/>
                  </a:lnTo>
                  <a:lnTo>
                    <a:pt x="108" y="27"/>
                  </a:lnTo>
                  <a:lnTo>
                    <a:pt x="108" y="28"/>
                  </a:lnTo>
                  <a:lnTo>
                    <a:pt x="108" y="30"/>
                  </a:lnTo>
                  <a:lnTo>
                    <a:pt x="108" y="32"/>
                  </a:lnTo>
                  <a:lnTo>
                    <a:pt x="102" y="32"/>
                  </a:lnTo>
                  <a:lnTo>
                    <a:pt x="102"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0" name="Freeform 110"/>
            <p:cNvSpPr>
              <a:spLocks/>
            </p:cNvSpPr>
            <p:nvPr/>
          </p:nvSpPr>
          <p:spPr bwMode="auto">
            <a:xfrm>
              <a:off x="4879" y="3247"/>
              <a:ext cx="27" cy="29"/>
            </a:xfrm>
            <a:custGeom>
              <a:avLst/>
              <a:gdLst>
                <a:gd name="T0" fmla="*/ 25 w 27"/>
                <a:gd name="T1" fmla="*/ 10 h 29"/>
                <a:gd name="T2" fmla="*/ 25 w 27"/>
                <a:gd name="T3" fmla="*/ 8 h 29"/>
                <a:gd name="T4" fmla="*/ 23 w 27"/>
                <a:gd name="T5" fmla="*/ 6 h 29"/>
                <a:gd name="T6" fmla="*/ 22 w 27"/>
                <a:gd name="T7" fmla="*/ 5 h 29"/>
                <a:gd name="T8" fmla="*/ 20 w 27"/>
                <a:gd name="T9" fmla="*/ 4 h 29"/>
                <a:gd name="T10" fmla="*/ 16 w 27"/>
                <a:gd name="T11" fmla="*/ 4 h 29"/>
                <a:gd name="T12" fmla="*/ 14 w 27"/>
                <a:gd name="T13" fmla="*/ 4 h 29"/>
                <a:gd name="T14" fmla="*/ 11 w 27"/>
                <a:gd name="T15" fmla="*/ 5 h 29"/>
                <a:gd name="T16" fmla="*/ 8 w 27"/>
                <a:gd name="T17" fmla="*/ 6 h 29"/>
                <a:gd name="T18" fmla="*/ 6 w 27"/>
                <a:gd name="T19" fmla="*/ 8 h 29"/>
                <a:gd name="T20" fmla="*/ 5 w 27"/>
                <a:gd name="T21" fmla="*/ 10 h 29"/>
                <a:gd name="T22" fmla="*/ 4 w 27"/>
                <a:gd name="T23" fmla="*/ 14 h 29"/>
                <a:gd name="T24" fmla="*/ 5 w 27"/>
                <a:gd name="T25" fmla="*/ 16 h 29"/>
                <a:gd name="T26" fmla="*/ 5 w 27"/>
                <a:gd name="T27" fmla="*/ 19 h 29"/>
                <a:gd name="T28" fmla="*/ 6 w 27"/>
                <a:gd name="T29" fmla="*/ 21 h 29"/>
                <a:gd name="T30" fmla="*/ 8 w 27"/>
                <a:gd name="T31" fmla="*/ 23 h 29"/>
                <a:gd name="T32" fmla="*/ 10 w 27"/>
                <a:gd name="T33" fmla="*/ 24 h 29"/>
                <a:gd name="T34" fmla="*/ 13 w 27"/>
                <a:gd name="T35" fmla="*/ 25 h 29"/>
                <a:gd name="T36" fmla="*/ 16 w 27"/>
                <a:gd name="T37" fmla="*/ 25 h 29"/>
                <a:gd name="T38" fmla="*/ 19 w 27"/>
                <a:gd name="T39" fmla="*/ 25 h 29"/>
                <a:gd name="T40" fmla="*/ 20 w 27"/>
                <a:gd name="T41" fmla="*/ 29 h 29"/>
                <a:gd name="T42" fmla="*/ 19 w 27"/>
                <a:gd name="T43" fmla="*/ 29 h 29"/>
                <a:gd name="T44" fmla="*/ 16 w 27"/>
                <a:gd name="T45" fmla="*/ 29 h 29"/>
                <a:gd name="T46" fmla="*/ 13 w 27"/>
                <a:gd name="T47" fmla="*/ 28 h 29"/>
                <a:gd name="T48" fmla="*/ 10 w 27"/>
                <a:gd name="T49" fmla="*/ 27 h 29"/>
                <a:gd name="T50" fmla="*/ 6 w 27"/>
                <a:gd name="T51" fmla="*/ 26 h 29"/>
                <a:gd name="T52" fmla="*/ 3 w 27"/>
                <a:gd name="T53" fmla="*/ 23 h 29"/>
                <a:gd name="T54" fmla="*/ 1 w 27"/>
                <a:gd name="T55" fmla="*/ 20 h 29"/>
                <a:gd name="T56" fmla="*/ 0 w 27"/>
                <a:gd name="T57" fmla="*/ 18 h 29"/>
                <a:gd name="T58" fmla="*/ 0 w 27"/>
                <a:gd name="T59" fmla="*/ 15 h 29"/>
                <a:gd name="T60" fmla="*/ 0 w 27"/>
                <a:gd name="T61" fmla="*/ 13 h 29"/>
                <a:gd name="T62" fmla="*/ 1 w 27"/>
                <a:gd name="T63" fmla="*/ 11 h 29"/>
                <a:gd name="T64" fmla="*/ 2 w 27"/>
                <a:gd name="T65" fmla="*/ 9 h 29"/>
                <a:gd name="T66" fmla="*/ 4 w 27"/>
                <a:gd name="T67" fmla="*/ 7 h 29"/>
                <a:gd name="T68" fmla="*/ 7 w 27"/>
                <a:gd name="T69" fmla="*/ 3 h 29"/>
                <a:gd name="T70" fmla="*/ 9 w 27"/>
                <a:gd name="T71" fmla="*/ 2 h 29"/>
                <a:gd name="T72" fmla="*/ 11 w 27"/>
                <a:gd name="T73" fmla="*/ 1 h 29"/>
                <a:gd name="T74" fmla="*/ 13 w 27"/>
                <a:gd name="T75" fmla="*/ 1 h 29"/>
                <a:gd name="T76" fmla="*/ 16 w 27"/>
                <a:gd name="T77" fmla="*/ 0 h 29"/>
                <a:gd name="T78" fmla="*/ 17 w 27"/>
                <a:gd name="T79" fmla="*/ 0 h 29"/>
                <a:gd name="T80" fmla="*/ 20 w 27"/>
                <a:gd name="T81" fmla="*/ 1 h 29"/>
                <a:gd name="T82" fmla="*/ 22 w 27"/>
                <a:gd name="T83" fmla="*/ 1 h 29"/>
                <a:gd name="T84" fmla="*/ 24 w 27"/>
                <a:gd name="T85" fmla="*/ 2 h 29"/>
                <a:gd name="T86" fmla="*/ 25 w 27"/>
                <a:gd name="T87" fmla="*/ 4 h 29"/>
                <a:gd name="T88" fmla="*/ 27 w 27"/>
                <a:gd name="T89" fmla="*/ 6 h 29"/>
                <a:gd name="T90" fmla="*/ 25 w 27"/>
                <a:gd name="T91"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 h="29">
                  <a:moveTo>
                    <a:pt x="25" y="10"/>
                  </a:moveTo>
                  <a:lnTo>
                    <a:pt x="25" y="10"/>
                  </a:lnTo>
                  <a:lnTo>
                    <a:pt x="25" y="9"/>
                  </a:lnTo>
                  <a:lnTo>
                    <a:pt x="25" y="8"/>
                  </a:lnTo>
                  <a:lnTo>
                    <a:pt x="24" y="7"/>
                  </a:lnTo>
                  <a:lnTo>
                    <a:pt x="23" y="6"/>
                  </a:lnTo>
                  <a:lnTo>
                    <a:pt x="23" y="5"/>
                  </a:lnTo>
                  <a:lnTo>
                    <a:pt x="22" y="5"/>
                  </a:lnTo>
                  <a:lnTo>
                    <a:pt x="21" y="4"/>
                  </a:lnTo>
                  <a:lnTo>
                    <a:pt x="20" y="4"/>
                  </a:lnTo>
                  <a:lnTo>
                    <a:pt x="18" y="4"/>
                  </a:lnTo>
                  <a:lnTo>
                    <a:pt x="16" y="4"/>
                  </a:lnTo>
                  <a:lnTo>
                    <a:pt x="15" y="4"/>
                  </a:lnTo>
                  <a:lnTo>
                    <a:pt x="14" y="4"/>
                  </a:lnTo>
                  <a:lnTo>
                    <a:pt x="12" y="5"/>
                  </a:lnTo>
                  <a:lnTo>
                    <a:pt x="11" y="5"/>
                  </a:lnTo>
                  <a:lnTo>
                    <a:pt x="9" y="6"/>
                  </a:lnTo>
                  <a:lnTo>
                    <a:pt x="8" y="6"/>
                  </a:lnTo>
                  <a:lnTo>
                    <a:pt x="7" y="7"/>
                  </a:lnTo>
                  <a:lnTo>
                    <a:pt x="6" y="8"/>
                  </a:lnTo>
                  <a:lnTo>
                    <a:pt x="6" y="9"/>
                  </a:lnTo>
                  <a:lnTo>
                    <a:pt x="5" y="10"/>
                  </a:lnTo>
                  <a:lnTo>
                    <a:pt x="5" y="12"/>
                  </a:lnTo>
                  <a:lnTo>
                    <a:pt x="4" y="14"/>
                  </a:lnTo>
                  <a:lnTo>
                    <a:pt x="5" y="15"/>
                  </a:lnTo>
                  <a:lnTo>
                    <a:pt x="5" y="16"/>
                  </a:lnTo>
                  <a:lnTo>
                    <a:pt x="5" y="18"/>
                  </a:lnTo>
                  <a:lnTo>
                    <a:pt x="5" y="19"/>
                  </a:lnTo>
                  <a:lnTo>
                    <a:pt x="6" y="20"/>
                  </a:lnTo>
                  <a:lnTo>
                    <a:pt x="6" y="21"/>
                  </a:lnTo>
                  <a:lnTo>
                    <a:pt x="7" y="22"/>
                  </a:lnTo>
                  <a:lnTo>
                    <a:pt x="8" y="23"/>
                  </a:lnTo>
                  <a:lnTo>
                    <a:pt x="9" y="24"/>
                  </a:lnTo>
                  <a:lnTo>
                    <a:pt x="10" y="24"/>
                  </a:lnTo>
                  <a:lnTo>
                    <a:pt x="11" y="25"/>
                  </a:lnTo>
                  <a:lnTo>
                    <a:pt x="13" y="25"/>
                  </a:lnTo>
                  <a:lnTo>
                    <a:pt x="14" y="26"/>
                  </a:lnTo>
                  <a:lnTo>
                    <a:pt x="16" y="25"/>
                  </a:lnTo>
                  <a:lnTo>
                    <a:pt x="17" y="25"/>
                  </a:lnTo>
                  <a:lnTo>
                    <a:pt x="19" y="25"/>
                  </a:lnTo>
                  <a:lnTo>
                    <a:pt x="21" y="24"/>
                  </a:lnTo>
                  <a:lnTo>
                    <a:pt x="20" y="29"/>
                  </a:lnTo>
                  <a:lnTo>
                    <a:pt x="19" y="29"/>
                  </a:lnTo>
                  <a:lnTo>
                    <a:pt x="19" y="29"/>
                  </a:lnTo>
                  <a:lnTo>
                    <a:pt x="18" y="29"/>
                  </a:lnTo>
                  <a:lnTo>
                    <a:pt x="16" y="29"/>
                  </a:lnTo>
                  <a:lnTo>
                    <a:pt x="15" y="28"/>
                  </a:lnTo>
                  <a:lnTo>
                    <a:pt x="13" y="28"/>
                  </a:lnTo>
                  <a:lnTo>
                    <a:pt x="11" y="28"/>
                  </a:lnTo>
                  <a:lnTo>
                    <a:pt x="10" y="27"/>
                  </a:lnTo>
                  <a:lnTo>
                    <a:pt x="8" y="26"/>
                  </a:lnTo>
                  <a:lnTo>
                    <a:pt x="6" y="26"/>
                  </a:lnTo>
                  <a:lnTo>
                    <a:pt x="5" y="24"/>
                  </a:lnTo>
                  <a:lnTo>
                    <a:pt x="3" y="23"/>
                  </a:lnTo>
                  <a:lnTo>
                    <a:pt x="2" y="22"/>
                  </a:lnTo>
                  <a:lnTo>
                    <a:pt x="1" y="20"/>
                  </a:lnTo>
                  <a:lnTo>
                    <a:pt x="0" y="19"/>
                  </a:lnTo>
                  <a:lnTo>
                    <a:pt x="0" y="18"/>
                  </a:lnTo>
                  <a:lnTo>
                    <a:pt x="0" y="17"/>
                  </a:lnTo>
                  <a:lnTo>
                    <a:pt x="0" y="15"/>
                  </a:lnTo>
                  <a:lnTo>
                    <a:pt x="0" y="14"/>
                  </a:lnTo>
                  <a:lnTo>
                    <a:pt x="0" y="13"/>
                  </a:lnTo>
                  <a:lnTo>
                    <a:pt x="1" y="12"/>
                  </a:lnTo>
                  <a:lnTo>
                    <a:pt x="1" y="11"/>
                  </a:lnTo>
                  <a:lnTo>
                    <a:pt x="2" y="10"/>
                  </a:lnTo>
                  <a:lnTo>
                    <a:pt x="2" y="9"/>
                  </a:lnTo>
                  <a:lnTo>
                    <a:pt x="3" y="8"/>
                  </a:lnTo>
                  <a:lnTo>
                    <a:pt x="4" y="7"/>
                  </a:lnTo>
                  <a:lnTo>
                    <a:pt x="5" y="5"/>
                  </a:lnTo>
                  <a:lnTo>
                    <a:pt x="7" y="3"/>
                  </a:lnTo>
                  <a:lnTo>
                    <a:pt x="8" y="3"/>
                  </a:lnTo>
                  <a:lnTo>
                    <a:pt x="9" y="2"/>
                  </a:lnTo>
                  <a:lnTo>
                    <a:pt x="10" y="2"/>
                  </a:lnTo>
                  <a:lnTo>
                    <a:pt x="11" y="1"/>
                  </a:lnTo>
                  <a:lnTo>
                    <a:pt x="12" y="1"/>
                  </a:lnTo>
                  <a:lnTo>
                    <a:pt x="13" y="1"/>
                  </a:lnTo>
                  <a:lnTo>
                    <a:pt x="14" y="0"/>
                  </a:lnTo>
                  <a:lnTo>
                    <a:pt x="16" y="0"/>
                  </a:lnTo>
                  <a:lnTo>
                    <a:pt x="16" y="0"/>
                  </a:lnTo>
                  <a:lnTo>
                    <a:pt x="17" y="0"/>
                  </a:lnTo>
                  <a:lnTo>
                    <a:pt x="19" y="0"/>
                  </a:lnTo>
                  <a:lnTo>
                    <a:pt x="20" y="1"/>
                  </a:lnTo>
                  <a:lnTo>
                    <a:pt x="21" y="1"/>
                  </a:lnTo>
                  <a:lnTo>
                    <a:pt x="22" y="1"/>
                  </a:lnTo>
                  <a:lnTo>
                    <a:pt x="23" y="2"/>
                  </a:lnTo>
                  <a:lnTo>
                    <a:pt x="24" y="2"/>
                  </a:lnTo>
                  <a:lnTo>
                    <a:pt x="25" y="3"/>
                  </a:lnTo>
                  <a:lnTo>
                    <a:pt x="25" y="4"/>
                  </a:lnTo>
                  <a:lnTo>
                    <a:pt x="26" y="5"/>
                  </a:lnTo>
                  <a:lnTo>
                    <a:pt x="27" y="6"/>
                  </a:lnTo>
                  <a:lnTo>
                    <a:pt x="25" y="10"/>
                  </a:lnTo>
                  <a:lnTo>
                    <a:pt x="25"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1" name="Freeform 111"/>
            <p:cNvSpPr>
              <a:spLocks/>
            </p:cNvSpPr>
            <p:nvPr/>
          </p:nvSpPr>
          <p:spPr bwMode="auto">
            <a:xfrm>
              <a:off x="4864" y="3299"/>
              <a:ext cx="27" cy="28"/>
            </a:xfrm>
            <a:custGeom>
              <a:avLst/>
              <a:gdLst>
                <a:gd name="T0" fmla="*/ 26 w 27"/>
                <a:gd name="T1" fmla="*/ 9 h 28"/>
                <a:gd name="T2" fmla="*/ 25 w 27"/>
                <a:gd name="T3" fmla="*/ 7 h 28"/>
                <a:gd name="T4" fmla="*/ 23 w 27"/>
                <a:gd name="T5" fmla="*/ 5 h 28"/>
                <a:gd name="T6" fmla="*/ 22 w 27"/>
                <a:gd name="T7" fmla="*/ 4 h 28"/>
                <a:gd name="T8" fmla="*/ 20 w 27"/>
                <a:gd name="T9" fmla="*/ 3 h 28"/>
                <a:gd name="T10" fmla="*/ 17 w 27"/>
                <a:gd name="T11" fmla="*/ 3 h 28"/>
                <a:gd name="T12" fmla="*/ 13 w 27"/>
                <a:gd name="T13" fmla="*/ 4 h 28"/>
                <a:gd name="T14" fmla="*/ 11 w 27"/>
                <a:gd name="T15" fmla="*/ 5 h 28"/>
                <a:gd name="T16" fmla="*/ 8 w 27"/>
                <a:gd name="T17" fmla="*/ 6 h 28"/>
                <a:gd name="T18" fmla="*/ 7 w 27"/>
                <a:gd name="T19" fmla="*/ 7 h 28"/>
                <a:gd name="T20" fmla="*/ 5 w 27"/>
                <a:gd name="T21" fmla="*/ 9 h 28"/>
                <a:gd name="T22" fmla="*/ 4 w 27"/>
                <a:gd name="T23" fmla="*/ 12 h 28"/>
                <a:gd name="T24" fmla="*/ 4 w 27"/>
                <a:gd name="T25" fmla="*/ 14 h 28"/>
                <a:gd name="T26" fmla="*/ 4 w 27"/>
                <a:gd name="T27" fmla="*/ 16 h 28"/>
                <a:gd name="T28" fmla="*/ 5 w 27"/>
                <a:gd name="T29" fmla="*/ 19 h 28"/>
                <a:gd name="T30" fmla="*/ 6 w 27"/>
                <a:gd name="T31" fmla="*/ 21 h 28"/>
                <a:gd name="T32" fmla="*/ 8 w 27"/>
                <a:gd name="T33" fmla="*/ 23 h 28"/>
                <a:gd name="T34" fmla="*/ 11 w 27"/>
                <a:gd name="T35" fmla="*/ 24 h 28"/>
                <a:gd name="T36" fmla="*/ 13 w 27"/>
                <a:gd name="T37" fmla="*/ 24 h 28"/>
                <a:gd name="T38" fmla="*/ 16 w 27"/>
                <a:gd name="T39" fmla="*/ 25 h 28"/>
                <a:gd name="T40" fmla="*/ 20 w 27"/>
                <a:gd name="T41" fmla="*/ 24 h 28"/>
                <a:gd name="T42" fmla="*/ 20 w 27"/>
                <a:gd name="T43" fmla="*/ 28 h 28"/>
                <a:gd name="T44" fmla="*/ 19 w 27"/>
                <a:gd name="T45" fmla="*/ 28 h 28"/>
                <a:gd name="T46" fmla="*/ 17 w 27"/>
                <a:gd name="T47" fmla="*/ 28 h 28"/>
                <a:gd name="T48" fmla="*/ 13 w 27"/>
                <a:gd name="T49" fmla="*/ 27 h 28"/>
                <a:gd name="T50" fmla="*/ 10 w 27"/>
                <a:gd name="T51" fmla="*/ 26 h 28"/>
                <a:gd name="T52" fmla="*/ 6 w 27"/>
                <a:gd name="T53" fmla="*/ 24 h 28"/>
                <a:gd name="T54" fmla="*/ 3 w 27"/>
                <a:gd name="T55" fmla="*/ 23 h 28"/>
                <a:gd name="T56" fmla="*/ 1 w 27"/>
                <a:gd name="T57" fmla="*/ 19 h 28"/>
                <a:gd name="T58" fmla="*/ 1 w 27"/>
                <a:gd name="T59" fmla="*/ 17 h 28"/>
                <a:gd name="T60" fmla="*/ 1 w 27"/>
                <a:gd name="T61" fmla="*/ 15 h 28"/>
                <a:gd name="T62" fmla="*/ 1 w 27"/>
                <a:gd name="T63" fmla="*/ 12 h 28"/>
                <a:gd name="T64" fmla="*/ 1 w 27"/>
                <a:gd name="T65" fmla="*/ 10 h 28"/>
                <a:gd name="T66" fmla="*/ 2 w 27"/>
                <a:gd name="T67" fmla="*/ 8 h 28"/>
                <a:gd name="T68" fmla="*/ 4 w 27"/>
                <a:gd name="T69" fmla="*/ 6 h 28"/>
                <a:gd name="T70" fmla="*/ 7 w 27"/>
                <a:gd name="T71" fmla="*/ 3 h 28"/>
                <a:gd name="T72" fmla="*/ 9 w 27"/>
                <a:gd name="T73" fmla="*/ 2 h 28"/>
                <a:gd name="T74" fmla="*/ 11 w 27"/>
                <a:gd name="T75" fmla="*/ 1 h 28"/>
                <a:gd name="T76" fmla="*/ 13 w 27"/>
                <a:gd name="T77" fmla="*/ 0 h 28"/>
                <a:gd name="T78" fmla="*/ 16 w 27"/>
                <a:gd name="T79" fmla="*/ 0 h 28"/>
                <a:gd name="T80" fmla="*/ 18 w 27"/>
                <a:gd name="T81" fmla="*/ 0 h 28"/>
                <a:gd name="T82" fmla="*/ 20 w 27"/>
                <a:gd name="T83" fmla="*/ 0 h 28"/>
                <a:gd name="T84" fmla="*/ 22 w 27"/>
                <a:gd name="T85" fmla="*/ 1 h 28"/>
                <a:gd name="T86" fmla="*/ 24 w 27"/>
                <a:gd name="T87" fmla="*/ 2 h 28"/>
                <a:gd name="T88" fmla="*/ 26 w 27"/>
                <a:gd name="T89" fmla="*/ 4 h 28"/>
                <a:gd name="T90" fmla="*/ 27 w 27"/>
                <a:gd name="T91" fmla="*/ 6 h 28"/>
                <a:gd name="T92" fmla="*/ 26 w 27"/>
                <a:gd name="T93" fmla="*/ 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 h="28">
                  <a:moveTo>
                    <a:pt x="26" y="9"/>
                  </a:moveTo>
                  <a:lnTo>
                    <a:pt x="26" y="9"/>
                  </a:lnTo>
                  <a:lnTo>
                    <a:pt x="26" y="8"/>
                  </a:lnTo>
                  <a:lnTo>
                    <a:pt x="25" y="7"/>
                  </a:lnTo>
                  <a:lnTo>
                    <a:pt x="24" y="6"/>
                  </a:lnTo>
                  <a:lnTo>
                    <a:pt x="23" y="5"/>
                  </a:lnTo>
                  <a:lnTo>
                    <a:pt x="23" y="5"/>
                  </a:lnTo>
                  <a:lnTo>
                    <a:pt x="22" y="4"/>
                  </a:lnTo>
                  <a:lnTo>
                    <a:pt x="21" y="4"/>
                  </a:lnTo>
                  <a:lnTo>
                    <a:pt x="20" y="3"/>
                  </a:lnTo>
                  <a:lnTo>
                    <a:pt x="19" y="3"/>
                  </a:lnTo>
                  <a:lnTo>
                    <a:pt x="17" y="3"/>
                  </a:lnTo>
                  <a:lnTo>
                    <a:pt x="15" y="4"/>
                  </a:lnTo>
                  <a:lnTo>
                    <a:pt x="13" y="4"/>
                  </a:lnTo>
                  <a:lnTo>
                    <a:pt x="12" y="4"/>
                  </a:lnTo>
                  <a:lnTo>
                    <a:pt x="11" y="5"/>
                  </a:lnTo>
                  <a:lnTo>
                    <a:pt x="9" y="5"/>
                  </a:lnTo>
                  <a:lnTo>
                    <a:pt x="8" y="6"/>
                  </a:lnTo>
                  <a:lnTo>
                    <a:pt x="7" y="6"/>
                  </a:lnTo>
                  <a:lnTo>
                    <a:pt x="7" y="7"/>
                  </a:lnTo>
                  <a:lnTo>
                    <a:pt x="6" y="8"/>
                  </a:lnTo>
                  <a:lnTo>
                    <a:pt x="5" y="9"/>
                  </a:lnTo>
                  <a:lnTo>
                    <a:pt x="4" y="11"/>
                  </a:lnTo>
                  <a:lnTo>
                    <a:pt x="4" y="12"/>
                  </a:lnTo>
                  <a:lnTo>
                    <a:pt x="4" y="13"/>
                  </a:lnTo>
                  <a:lnTo>
                    <a:pt x="4" y="14"/>
                  </a:lnTo>
                  <a:lnTo>
                    <a:pt x="4" y="15"/>
                  </a:lnTo>
                  <a:lnTo>
                    <a:pt x="4" y="16"/>
                  </a:lnTo>
                  <a:lnTo>
                    <a:pt x="5" y="17"/>
                  </a:lnTo>
                  <a:lnTo>
                    <a:pt x="5" y="19"/>
                  </a:lnTo>
                  <a:lnTo>
                    <a:pt x="6" y="20"/>
                  </a:lnTo>
                  <a:lnTo>
                    <a:pt x="6" y="21"/>
                  </a:lnTo>
                  <a:lnTo>
                    <a:pt x="7" y="22"/>
                  </a:lnTo>
                  <a:lnTo>
                    <a:pt x="8" y="23"/>
                  </a:lnTo>
                  <a:lnTo>
                    <a:pt x="9" y="23"/>
                  </a:lnTo>
                  <a:lnTo>
                    <a:pt x="11" y="24"/>
                  </a:lnTo>
                  <a:lnTo>
                    <a:pt x="12" y="24"/>
                  </a:lnTo>
                  <a:lnTo>
                    <a:pt x="13" y="24"/>
                  </a:lnTo>
                  <a:lnTo>
                    <a:pt x="14" y="25"/>
                  </a:lnTo>
                  <a:lnTo>
                    <a:pt x="16" y="25"/>
                  </a:lnTo>
                  <a:lnTo>
                    <a:pt x="18" y="25"/>
                  </a:lnTo>
                  <a:lnTo>
                    <a:pt x="20" y="24"/>
                  </a:lnTo>
                  <a:lnTo>
                    <a:pt x="21" y="24"/>
                  </a:lnTo>
                  <a:lnTo>
                    <a:pt x="20" y="28"/>
                  </a:lnTo>
                  <a:lnTo>
                    <a:pt x="20" y="28"/>
                  </a:lnTo>
                  <a:lnTo>
                    <a:pt x="19" y="28"/>
                  </a:lnTo>
                  <a:lnTo>
                    <a:pt x="18" y="28"/>
                  </a:lnTo>
                  <a:lnTo>
                    <a:pt x="17" y="28"/>
                  </a:lnTo>
                  <a:lnTo>
                    <a:pt x="15" y="27"/>
                  </a:lnTo>
                  <a:lnTo>
                    <a:pt x="13" y="27"/>
                  </a:lnTo>
                  <a:lnTo>
                    <a:pt x="12" y="27"/>
                  </a:lnTo>
                  <a:lnTo>
                    <a:pt x="10" y="26"/>
                  </a:lnTo>
                  <a:lnTo>
                    <a:pt x="8" y="25"/>
                  </a:lnTo>
                  <a:lnTo>
                    <a:pt x="6" y="24"/>
                  </a:lnTo>
                  <a:lnTo>
                    <a:pt x="5" y="24"/>
                  </a:lnTo>
                  <a:lnTo>
                    <a:pt x="3" y="23"/>
                  </a:lnTo>
                  <a:lnTo>
                    <a:pt x="2" y="21"/>
                  </a:lnTo>
                  <a:lnTo>
                    <a:pt x="1" y="19"/>
                  </a:lnTo>
                  <a:lnTo>
                    <a:pt x="1" y="18"/>
                  </a:lnTo>
                  <a:lnTo>
                    <a:pt x="1" y="17"/>
                  </a:lnTo>
                  <a:lnTo>
                    <a:pt x="0" y="16"/>
                  </a:lnTo>
                  <a:lnTo>
                    <a:pt x="1" y="15"/>
                  </a:lnTo>
                  <a:lnTo>
                    <a:pt x="1" y="13"/>
                  </a:lnTo>
                  <a:lnTo>
                    <a:pt x="1" y="12"/>
                  </a:lnTo>
                  <a:lnTo>
                    <a:pt x="1" y="11"/>
                  </a:lnTo>
                  <a:lnTo>
                    <a:pt x="1" y="10"/>
                  </a:lnTo>
                  <a:lnTo>
                    <a:pt x="2" y="9"/>
                  </a:lnTo>
                  <a:lnTo>
                    <a:pt x="2" y="8"/>
                  </a:lnTo>
                  <a:lnTo>
                    <a:pt x="3" y="7"/>
                  </a:lnTo>
                  <a:lnTo>
                    <a:pt x="4" y="6"/>
                  </a:lnTo>
                  <a:lnTo>
                    <a:pt x="5" y="5"/>
                  </a:lnTo>
                  <a:lnTo>
                    <a:pt x="7" y="3"/>
                  </a:lnTo>
                  <a:lnTo>
                    <a:pt x="8" y="3"/>
                  </a:lnTo>
                  <a:lnTo>
                    <a:pt x="9" y="2"/>
                  </a:lnTo>
                  <a:lnTo>
                    <a:pt x="10" y="1"/>
                  </a:lnTo>
                  <a:lnTo>
                    <a:pt x="11" y="1"/>
                  </a:lnTo>
                  <a:lnTo>
                    <a:pt x="12" y="1"/>
                  </a:lnTo>
                  <a:lnTo>
                    <a:pt x="13" y="0"/>
                  </a:lnTo>
                  <a:lnTo>
                    <a:pt x="14" y="0"/>
                  </a:lnTo>
                  <a:lnTo>
                    <a:pt x="16" y="0"/>
                  </a:lnTo>
                  <a:lnTo>
                    <a:pt x="17" y="0"/>
                  </a:lnTo>
                  <a:lnTo>
                    <a:pt x="18" y="0"/>
                  </a:lnTo>
                  <a:lnTo>
                    <a:pt x="19" y="0"/>
                  </a:lnTo>
                  <a:lnTo>
                    <a:pt x="20" y="0"/>
                  </a:lnTo>
                  <a:lnTo>
                    <a:pt x="21" y="1"/>
                  </a:lnTo>
                  <a:lnTo>
                    <a:pt x="22" y="1"/>
                  </a:lnTo>
                  <a:lnTo>
                    <a:pt x="23" y="2"/>
                  </a:lnTo>
                  <a:lnTo>
                    <a:pt x="24" y="2"/>
                  </a:lnTo>
                  <a:lnTo>
                    <a:pt x="25" y="3"/>
                  </a:lnTo>
                  <a:lnTo>
                    <a:pt x="26" y="4"/>
                  </a:lnTo>
                  <a:lnTo>
                    <a:pt x="26" y="5"/>
                  </a:lnTo>
                  <a:lnTo>
                    <a:pt x="27" y="6"/>
                  </a:lnTo>
                  <a:lnTo>
                    <a:pt x="26" y="9"/>
                  </a:lnTo>
                  <a:lnTo>
                    <a:pt x="26"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2" name="Freeform 112"/>
            <p:cNvSpPr>
              <a:spLocks/>
            </p:cNvSpPr>
            <p:nvPr/>
          </p:nvSpPr>
          <p:spPr bwMode="auto">
            <a:xfrm>
              <a:off x="4871" y="3272"/>
              <a:ext cx="28" cy="29"/>
            </a:xfrm>
            <a:custGeom>
              <a:avLst/>
              <a:gdLst>
                <a:gd name="T0" fmla="*/ 25 w 28"/>
                <a:gd name="T1" fmla="*/ 10 h 29"/>
                <a:gd name="T2" fmla="*/ 25 w 28"/>
                <a:gd name="T3" fmla="*/ 7 h 29"/>
                <a:gd name="T4" fmla="*/ 24 w 28"/>
                <a:gd name="T5" fmla="*/ 6 h 29"/>
                <a:gd name="T6" fmla="*/ 22 w 28"/>
                <a:gd name="T7" fmla="*/ 5 h 29"/>
                <a:gd name="T8" fmla="*/ 20 w 28"/>
                <a:gd name="T9" fmla="*/ 4 h 29"/>
                <a:gd name="T10" fmla="*/ 17 w 28"/>
                <a:gd name="T11" fmla="*/ 4 h 29"/>
                <a:gd name="T12" fmla="*/ 14 w 28"/>
                <a:gd name="T13" fmla="*/ 4 h 29"/>
                <a:gd name="T14" fmla="*/ 11 w 28"/>
                <a:gd name="T15" fmla="*/ 5 h 29"/>
                <a:gd name="T16" fmla="*/ 8 w 28"/>
                <a:gd name="T17" fmla="*/ 6 h 29"/>
                <a:gd name="T18" fmla="*/ 6 w 28"/>
                <a:gd name="T19" fmla="*/ 7 h 29"/>
                <a:gd name="T20" fmla="*/ 5 w 28"/>
                <a:gd name="T21" fmla="*/ 10 h 29"/>
                <a:gd name="T22" fmla="*/ 4 w 28"/>
                <a:gd name="T23" fmla="*/ 13 h 29"/>
                <a:gd name="T24" fmla="*/ 4 w 28"/>
                <a:gd name="T25" fmla="*/ 15 h 29"/>
                <a:gd name="T26" fmla="*/ 5 w 28"/>
                <a:gd name="T27" fmla="*/ 17 h 29"/>
                <a:gd name="T28" fmla="*/ 5 w 28"/>
                <a:gd name="T29" fmla="*/ 19 h 29"/>
                <a:gd name="T30" fmla="*/ 6 w 28"/>
                <a:gd name="T31" fmla="*/ 21 h 29"/>
                <a:gd name="T32" fmla="*/ 8 w 28"/>
                <a:gd name="T33" fmla="*/ 22 h 29"/>
                <a:gd name="T34" fmla="*/ 10 w 28"/>
                <a:gd name="T35" fmla="*/ 24 h 29"/>
                <a:gd name="T36" fmla="*/ 13 w 28"/>
                <a:gd name="T37" fmla="*/ 25 h 29"/>
                <a:gd name="T38" fmla="*/ 16 w 28"/>
                <a:gd name="T39" fmla="*/ 25 h 29"/>
                <a:gd name="T40" fmla="*/ 19 w 28"/>
                <a:gd name="T41" fmla="*/ 24 h 29"/>
                <a:gd name="T42" fmla="*/ 20 w 28"/>
                <a:gd name="T43" fmla="*/ 29 h 29"/>
                <a:gd name="T44" fmla="*/ 19 w 28"/>
                <a:gd name="T45" fmla="*/ 29 h 29"/>
                <a:gd name="T46" fmla="*/ 16 w 28"/>
                <a:gd name="T47" fmla="*/ 28 h 29"/>
                <a:gd name="T48" fmla="*/ 13 w 28"/>
                <a:gd name="T49" fmla="*/ 28 h 29"/>
                <a:gd name="T50" fmla="*/ 10 w 28"/>
                <a:gd name="T51" fmla="*/ 27 h 29"/>
                <a:gd name="T52" fmla="*/ 6 w 28"/>
                <a:gd name="T53" fmla="*/ 25 h 29"/>
                <a:gd name="T54" fmla="*/ 3 w 28"/>
                <a:gd name="T55" fmla="*/ 23 h 29"/>
                <a:gd name="T56" fmla="*/ 1 w 28"/>
                <a:gd name="T57" fmla="*/ 20 h 29"/>
                <a:gd name="T58" fmla="*/ 1 w 28"/>
                <a:gd name="T59" fmla="*/ 18 h 29"/>
                <a:gd name="T60" fmla="*/ 1 w 28"/>
                <a:gd name="T61" fmla="*/ 16 h 29"/>
                <a:gd name="T62" fmla="*/ 1 w 28"/>
                <a:gd name="T63" fmla="*/ 13 h 29"/>
                <a:gd name="T64" fmla="*/ 1 w 28"/>
                <a:gd name="T65" fmla="*/ 10 h 29"/>
                <a:gd name="T66" fmla="*/ 2 w 28"/>
                <a:gd name="T67" fmla="*/ 8 h 29"/>
                <a:gd name="T68" fmla="*/ 4 w 28"/>
                <a:gd name="T69" fmla="*/ 6 h 29"/>
                <a:gd name="T70" fmla="*/ 7 w 28"/>
                <a:gd name="T71" fmla="*/ 4 h 29"/>
                <a:gd name="T72" fmla="*/ 9 w 28"/>
                <a:gd name="T73" fmla="*/ 2 h 29"/>
                <a:gd name="T74" fmla="*/ 11 w 28"/>
                <a:gd name="T75" fmla="*/ 1 h 29"/>
                <a:gd name="T76" fmla="*/ 14 w 28"/>
                <a:gd name="T77" fmla="*/ 1 h 29"/>
                <a:gd name="T78" fmla="*/ 15 w 28"/>
                <a:gd name="T79" fmla="*/ 0 h 29"/>
                <a:gd name="T80" fmla="*/ 18 w 28"/>
                <a:gd name="T81" fmla="*/ 0 h 29"/>
                <a:gd name="T82" fmla="*/ 20 w 28"/>
                <a:gd name="T83" fmla="*/ 1 h 29"/>
                <a:gd name="T84" fmla="*/ 22 w 28"/>
                <a:gd name="T85" fmla="*/ 1 h 29"/>
                <a:gd name="T86" fmla="*/ 24 w 28"/>
                <a:gd name="T87" fmla="*/ 3 h 29"/>
                <a:gd name="T88" fmla="*/ 26 w 28"/>
                <a:gd name="T89" fmla="*/ 4 h 29"/>
                <a:gd name="T90" fmla="*/ 28 w 28"/>
                <a:gd name="T91" fmla="*/ 6 h 29"/>
                <a:gd name="T92" fmla="*/ 26 w 28"/>
                <a:gd name="T93"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 h="29">
                  <a:moveTo>
                    <a:pt x="26" y="10"/>
                  </a:moveTo>
                  <a:lnTo>
                    <a:pt x="25" y="10"/>
                  </a:lnTo>
                  <a:lnTo>
                    <a:pt x="25" y="9"/>
                  </a:lnTo>
                  <a:lnTo>
                    <a:pt x="25" y="7"/>
                  </a:lnTo>
                  <a:lnTo>
                    <a:pt x="24" y="6"/>
                  </a:lnTo>
                  <a:lnTo>
                    <a:pt x="24" y="6"/>
                  </a:lnTo>
                  <a:lnTo>
                    <a:pt x="23" y="5"/>
                  </a:lnTo>
                  <a:lnTo>
                    <a:pt x="22" y="5"/>
                  </a:lnTo>
                  <a:lnTo>
                    <a:pt x="21" y="4"/>
                  </a:lnTo>
                  <a:lnTo>
                    <a:pt x="20" y="4"/>
                  </a:lnTo>
                  <a:lnTo>
                    <a:pt x="18" y="4"/>
                  </a:lnTo>
                  <a:lnTo>
                    <a:pt x="17" y="4"/>
                  </a:lnTo>
                  <a:lnTo>
                    <a:pt x="15" y="4"/>
                  </a:lnTo>
                  <a:lnTo>
                    <a:pt x="14" y="4"/>
                  </a:lnTo>
                  <a:lnTo>
                    <a:pt x="12" y="5"/>
                  </a:lnTo>
                  <a:lnTo>
                    <a:pt x="11" y="5"/>
                  </a:lnTo>
                  <a:lnTo>
                    <a:pt x="10" y="6"/>
                  </a:lnTo>
                  <a:lnTo>
                    <a:pt x="8" y="6"/>
                  </a:lnTo>
                  <a:lnTo>
                    <a:pt x="7" y="7"/>
                  </a:lnTo>
                  <a:lnTo>
                    <a:pt x="6" y="7"/>
                  </a:lnTo>
                  <a:lnTo>
                    <a:pt x="6" y="8"/>
                  </a:lnTo>
                  <a:lnTo>
                    <a:pt x="5" y="10"/>
                  </a:lnTo>
                  <a:lnTo>
                    <a:pt x="5" y="12"/>
                  </a:lnTo>
                  <a:lnTo>
                    <a:pt x="4" y="13"/>
                  </a:lnTo>
                  <a:lnTo>
                    <a:pt x="4" y="14"/>
                  </a:lnTo>
                  <a:lnTo>
                    <a:pt x="4" y="15"/>
                  </a:lnTo>
                  <a:lnTo>
                    <a:pt x="5" y="16"/>
                  </a:lnTo>
                  <a:lnTo>
                    <a:pt x="5" y="17"/>
                  </a:lnTo>
                  <a:lnTo>
                    <a:pt x="5" y="18"/>
                  </a:lnTo>
                  <a:lnTo>
                    <a:pt x="5" y="19"/>
                  </a:lnTo>
                  <a:lnTo>
                    <a:pt x="6" y="20"/>
                  </a:lnTo>
                  <a:lnTo>
                    <a:pt x="6" y="21"/>
                  </a:lnTo>
                  <a:lnTo>
                    <a:pt x="7" y="22"/>
                  </a:lnTo>
                  <a:lnTo>
                    <a:pt x="8" y="22"/>
                  </a:lnTo>
                  <a:lnTo>
                    <a:pt x="9" y="23"/>
                  </a:lnTo>
                  <a:lnTo>
                    <a:pt x="10" y="24"/>
                  </a:lnTo>
                  <a:lnTo>
                    <a:pt x="12" y="24"/>
                  </a:lnTo>
                  <a:lnTo>
                    <a:pt x="13" y="25"/>
                  </a:lnTo>
                  <a:lnTo>
                    <a:pt x="14" y="25"/>
                  </a:lnTo>
                  <a:lnTo>
                    <a:pt x="16" y="25"/>
                  </a:lnTo>
                  <a:lnTo>
                    <a:pt x="17" y="25"/>
                  </a:lnTo>
                  <a:lnTo>
                    <a:pt x="19" y="24"/>
                  </a:lnTo>
                  <a:lnTo>
                    <a:pt x="21" y="24"/>
                  </a:lnTo>
                  <a:lnTo>
                    <a:pt x="20" y="29"/>
                  </a:lnTo>
                  <a:lnTo>
                    <a:pt x="19" y="29"/>
                  </a:lnTo>
                  <a:lnTo>
                    <a:pt x="19" y="29"/>
                  </a:lnTo>
                  <a:lnTo>
                    <a:pt x="18" y="28"/>
                  </a:lnTo>
                  <a:lnTo>
                    <a:pt x="16" y="28"/>
                  </a:lnTo>
                  <a:lnTo>
                    <a:pt x="15" y="28"/>
                  </a:lnTo>
                  <a:lnTo>
                    <a:pt x="13" y="28"/>
                  </a:lnTo>
                  <a:lnTo>
                    <a:pt x="12" y="27"/>
                  </a:lnTo>
                  <a:lnTo>
                    <a:pt x="10" y="27"/>
                  </a:lnTo>
                  <a:lnTo>
                    <a:pt x="8" y="26"/>
                  </a:lnTo>
                  <a:lnTo>
                    <a:pt x="6" y="25"/>
                  </a:lnTo>
                  <a:lnTo>
                    <a:pt x="5" y="24"/>
                  </a:lnTo>
                  <a:lnTo>
                    <a:pt x="3" y="23"/>
                  </a:lnTo>
                  <a:lnTo>
                    <a:pt x="2" y="21"/>
                  </a:lnTo>
                  <a:lnTo>
                    <a:pt x="1" y="20"/>
                  </a:lnTo>
                  <a:lnTo>
                    <a:pt x="1" y="19"/>
                  </a:lnTo>
                  <a:lnTo>
                    <a:pt x="1" y="18"/>
                  </a:lnTo>
                  <a:lnTo>
                    <a:pt x="0" y="17"/>
                  </a:lnTo>
                  <a:lnTo>
                    <a:pt x="1" y="16"/>
                  </a:lnTo>
                  <a:lnTo>
                    <a:pt x="1" y="14"/>
                  </a:lnTo>
                  <a:lnTo>
                    <a:pt x="1" y="13"/>
                  </a:lnTo>
                  <a:lnTo>
                    <a:pt x="1" y="12"/>
                  </a:lnTo>
                  <a:lnTo>
                    <a:pt x="1" y="10"/>
                  </a:lnTo>
                  <a:lnTo>
                    <a:pt x="2" y="9"/>
                  </a:lnTo>
                  <a:lnTo>
                    <a:pt x="2" y="8"/>
                  </a:lnTo>
                  <a:lnTo>
                    <a:pt x="3" y="7"/>
                  </a:lnTo>
                  <a:lnTo>
                    <a:pt x="4" y="6"/>
                  </a:lnTo>
                  <a:lnTo>
                    <a:pt x="5" y="4"/>
                  </a:lnTo>
                  <a:lnTo>
                    <a:pt x="7" y="4"/>
                  </a:lnTo>
                  <a:lnTo>
                    <a:pt x="8" y="3"/>
                  </a:lnTo>
                  <a:lnTo>
                    <a:pt x="9" y="2"/>
                  </a:lnTo>
                  <a:lnTo>
                    <a:pt x="10" y="2"/>
                  </a:lnTo>
                  <a:lnTo>
                    <a:pt x="11" y="1"/>
                  </a:lnTo>
                  <a:lnTo>
                    <a:pt x="13" y="1"/>
                  </a:lnTo>
                  <a:lnTo>
                    <a:pt x="14" y="1"/>
                  </a:lnTo>
                  <a:lnTo>
                    <a:pt x="14" y="0"/>
                  </a:lnTo>
                  <a:lnTo>
                    <a:pt x="15" y="0"/>
                  </a:lnTo>
                  <a:lnTo>
                    <a:pt x="17" y="0"/>
                  </a:lnTo>
                  <a:lnTo>
                    <a:pt x="18" y="0"/>
                  </a:lnTo>
                  <a:lnTo>
                    <a:pt x="19" y="0"/>
                  </a:lnTo>
                  <a:lnTo>
                    <a:pt x="20" y="1"/>
                  </a:lnTo>
                  <a:lnTo>
                    <a:pt x="21" y="1"/>
                  </a:lnTo>
                  <a:lnTo>
                    <a:pt x="22" y="1"/>
                  </a:lnTo>
                  <a:lnTo>
                    <a:pt x="23" y="2"/>
                  </a:lnTo>
                  <a:lnTo>
                    <a:pt x="24" y="3"/>
                  </a:lnTo>
                  <a:lnTo>
                    <a:pt x="25" y="3"/>
                  </a:lnTo>
                  <a:lnTo>
                    <a:pt x="26" y="4"/>
                  </a:lnTo>
                  <a:lnTo>
                    <a:pt x="27" y="5"/>
                  </a:lnTo>
                  <a:lnTo>
                    <a:pt x="28" y="6"/>
                  </a:lnTo>
                  <a:lnTo>
                    <a:pt x="26" y="10"/>
                  </a:lnTo>
                  <a:lnTo>
                    <a:pt x="26"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3" name="Freeform 113"/>
            <p:cNvSpPr>
              <a:spLocks/>
            </p:cNvSpPr>
            <p:nvPr/>
          </p:nvSpPr>
          <p:spPr bwMode="auto">
            <a:xfrm>
              <a:off x="4888" y="3224"/>
              <a:ext cx="26" cy="28"/>
            </a:xfrm>
            <a:custGeom>
              <a:avLst/>
              <a:gdLst>
                <a:gd name="T0" fmla="*/ 25 w 26"/>
                <a:gd name="T1" fmla="*/ 9 h 28"/>
                <a:gd name="T2" fmla="*/ 24 w 26"/>
                <a:gd name="T3" fmla="*/ 7 h 28"/>
                <a:gd name="T4" fmla="*/ 23 w 26"/>
                <a:gd name="T5" fmla="*/ 6 h 28"/>
                <a:gd name="T6" fmla="*/ 21 w 26"/>
                <a:gd name="T7" fmla="*/ 4 h 28"/>
                <a:gd name="T8" fmla="*/ 19 w 26"/>
                <a:gd name="T9" fmla="*/ 4 h 28"/>
                <a:gd name="T10" fmla="*/ 16 w 26"/>
                <a:gd name="T11" fmla="*/ 4 h 28"/>
                <a:gd name="T12" fmla="*/ 13 w 26"/>
                <a:gd name="T13" fmla="*/ 4 h 28"/>
                <a:gd name="T14" fmla="*/ 10 w 26"/>
                <a:gd name="T15" fmla="*/ 5 h 28"/>
                <a:gd name="T16" fmla="*/ 7 w 26"/>
                <a:gd name="T17" fmla="*/ 6 h 28"/>
                <a:gd name="T18" fmla="*/ 6 w 26"/>
                <a:gd name="T19" fmla="*/ 7 h 28"/>
                <a:gd name="T20" fmla="*/ 4 w 26"/>
                <a:gd name="T21" fmla="*/ 9 h 28"/>
                <a:gd name="T22" fmla="*/ 4 w 26"/>
                <a:gd name="T23" fmla="*/ 12 h 28"/>
                <a:gd name="T24" fmla="*/ 4 w 26"/>
                <a:gd name="T25" fmla="*/ 14 h 28"/>
                <a:gd name="T26" fmla="*/ 4 w 26"/>
                <a:gd name="T27" fmla="*/ 16 h 28"/>
                <a:gd name="T28" fmla="*/ 5 w 26"/>
                <a:gd name="T29" fmla="*/ 19 h 28"/>
                <a:gd name="T30" fmla="*/ 6 w 26"/>
                <a:gd name="T31" fmla="*/ 21 h 28"/>
                <a:gd name="T32" fmla="*/ 7 w 26"/>
                <a:gd name="T33" fmla="*/ 22 h 28"/>
                <a:gd name="T34" fmla="*/ 10 w 26"/>
                <a:gd name="T35" fmla="*/ 24 h 28"/>
                <a:gd name="T36" fmla="*/ 12 w 26"/>
                <a:gd name="T37" fmla="*/ 25 h 28"/>
                <a:gd name="T38" fmla="*/ 15 w 26"/>
                <a:gd name="T39" fmla="*/ 25 h 28"/>
                <a:gd name="T40" fmla="*/ 18 w 26"/>
                <a:gd name="T41" fmla="*/ 24 h 28"/>
                <a:gd name="T42" fmla="*/ 19 w 26"/>
                <a:gd name="T43" fmla="*/ 28 h 28"/>
                <a:gd name="T44" fmla="*/ 18 w 26"/>
                <a:gd name="T45" fmla="*/ 28 h 28"/>
                <a:gd name="T46" fmla="*/ 16 w 26"/>
                <a:gd name="T47" fmla="*/ 28 h 28"/>
                <a:gd name="T48" fmla="*/ 13 w 26"/>
                <a:gd name="T49" fmla="*/ 27 h 28"/>
                <a:gd name="T50" fmla="*/ 9 w 26"/>
                <a:gd name="T51" fmla="*/ 26 h 28"/>
                <a:gd name="T52" fmla="*/ 6 w 26"/>
                <a:gd name="T53" fmla="*/ 25 h 28"/>
                <a:gd name="T54" fmla="*/ 3 w 26"/>
                <a:gd name="T55" fmla="*/ 22 h 28"/>
                <a:gd name="T56" fmla="*/ 0 w 26"/>
                <a:gd name="T57" fmla="*/ 19 h 28"/>
                <a:gd name="T58" fmla="*/ 0 w 26"/>
                <a:gd name="T59" fmla="*/ 17 h 28"/>
                <a:gd name="T60" fmla="*/ 0 w 26"/>
                <a:gd name="T61" fmla="*/ 15 h 28"/>
                <a:gd name="T62" fmla="*/ 0 w 26"/>
                <a:gd name="T63" fmla="*/ 12 h 28"/>
                <a:gd name="T64" fmla="*/ 1 w 26"/>
                <a:gd name="T65" fmla="*/ 10 h 28"/>
                <a:gd name="T66" fmla="*/ 2 w 26"/>
                <a:gd name="T67" fmla="*/ 8 h 28"/>
                <a:gd name="T68" fmla="*/ 3 w 26"/>
                <a:gd name="T69" fmla="*/ 6 h 28"/>
                <a:gd name="T70" fmla="*/ 7 w 26"/>
                <a:gd name="T71" fmla="*/ 3 h 28"/>
                <a:gd name="T72" fmla="*/ 8 w 26"/>
                <a:gd name="T73" fmla="*/ 2 h 28"/>
                <a:gd name="T74" fmla="*/ 10 w 26"/>
                <a:gd name="T75" fmla="*/ 1 h 28"/>
                <a:gd name="T76" fmla="*/ 13 w 26"/>
                <a:gd name="T77" fmla="*/ 0 h 28"/>
                <a:gd name="T78" fmla="*/ 15 w 26"/>
                <a:gd name="T79" fmla="*/ 0 h 28"/>
                <a:gd name="T80" fmla="*/ 17 w 26"/>
                <a:gd name="T81" fmla="*/ 0 h 28"/>
                <a:gd name="T82" fmla="*/ 19 w 26"/>
                <a:gd name="T83" fmla="*/ 0 h 28"/>
                <a:gd name="T84" fmla="*/ 21 w 26"/>
                <a:gd name="T85" fmla="*/ 1 h 28"/>
                <a:gd name="T86" fmla="*/ 23 w 26"/>
                <a:gd name="T87" fmla="*/ 2 h 28"/>
                <a:gd name="T88" fmla="*/ 25 w 26"/>
                <a:gd name="T89" fmla="*/ 4 h 28"/>
                <a:gd name="T90" fmla="*/ 26 w 26"/>
                <a:gd name="T91" fmla="*/ 6 h 28"/>
                <a:gd name="T92" fmla="*/ 25 w 26"/>
                <a:gd name="T93" fmla="*/ 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28">
                  <a:moveTo>
                    <a:pt x="25" y="9"/>
                  </a:moveTo>
                  <a:lnTo>
                    <a:pt x="25" y="9"/>
                  </a:lnTo>
                  <a:lnTo>
                    <a:pt x="25" y="8"/>
                  </a:lnTo>
                  <a:lnTo>
                    <a:pt x="24" y="7"/>
                  </a:lnTo>
                  <a:lnTo>
                    <a:pt x="24" y="6"/>
                  </a:lnTo>
                  <a:lnTo>
                    <a:pt x="23" y="6"/>
                  </a:lnTo>
                  <a:lnTo>
                    <a:pt x="22" y="5"/>
                  </a:lnTo>
                  <a:lnTo>
                    <a:pt x="21" y="4"/>
                  </a:lnTo>
                  <a:lnTo>
                    <a:pt x="20" y="4"/>
                  </a:lnTo>
                  <a:lnTo>
                    <a:pt x="19" y="4"/>
                  </a:lnTo>
                  <a:lnTo>
                    <a:pt x="18" y="4"/>
                  </a:lnTo>
                  <a:lnTo>
                    <a:pt x="16" y="4"/>
                  </a:lnTo>
                  <a:lnTo>
                    <a:pt x="15" y="4"/>
                  </a:lnTo>
                  <a:lnTo>
                    <a:pt x="13" y="4"/>
                  </a:lnTo>
                  <a:lnTo>
                    <a:pt x="11" y="4"/>
                  </a:lnTo>
                  <a:lnTo>
                    <a:pt x="10" y="5"/>
                  </a:lnTo>
                  <a:lnTo>
                    <a:pt x="8" y="5"/>
                  </a:lnTo>
                  <a:lnTo>
                    <a:pt x="7" y="6"/>
                  </a:lnTo>
                  <a:lnTo>
                    <a:pt x="7" y="6"/>
                  </a:lnTo>
                  <a:lnTo>
                    <a:pt x="6" y="7"/>
                  </a:lnTo>
                  <a:lnTo>
                    <a:pt x="5" y="8"/>
                  </a:lnTo>
                  <a:lnTo>
                    <a:pt x="4" y="9"/>
                  </a:lnTo>
                  <a:lnTo>
                    <a:pt x="4" y="11"/>
                  </a:lnTo>
                  <a:lnTo>
                    <a:pt x="4" y="12"/>
                  </a:lnTo>
                  <a:lnTo>
                    <a:pt x="4" y="13"/>
                  </a:lnTo>
                  <a:lnTo>
                    <a:pt x="4" y="14"/>
                  </a:lnTo>
                  <a:lnTo>
                    <a:pt x="4" y="16"/>
                  </a:lnTo>
                  <a:lnTo>
                    <a:pt x="4" y="16"/>
                  </a:lnTo>
                  <a:lnTo>
                    <a:pt x="4" y="18"/>
                  </a:lnTo>
                  <a:lnTo>
                    <a:pt x="5" y="19"/>
                  </a:lnTo>
                  <a:lnTo>
                    <a:pt x="5" y="20"/>
                  </a:lnTo>
                  <a:lnTo>
                    <a:pt x="6" y="21"/>
                  </a:lnTo>
                  <a:lnTo>
                    <a:pt x="7" y="21"/>
                  </a:lnTo>
                  <a:lnTo>
                    <a:pt x="7" y="22"/>
                  </a:lnTo>
                  <a:lnTo>
                    <a:pt x="8" y="23"/>
                  </a:lnTo>
                  <a:lnTo>
                    <a:pt x="10" y="24"/>
                  </a:lnTo>
                  <a:lnTo>
                    <a:pt x="11" y="24"/>
                  </a:lnTo>
                  <a:lnTo>
                    <a:pt x="12" y="25"/>
                  </a:lnTo>
                  <a:lnTo>
                    <a:pt x="14" y="25"/>
                  </a:lnTo>
                  <a:lnTo>
                    <a:pt x="15" y="25"/>
                  </a:lnTo>
                  <a:lnTo>
                    <a:pt x="17" y="25"/>
                  </a:lnTo>
                  <a:lnTo>
                    <a:pt x="18" y="24"/>
                  </a:lnTo>
                  <a:lnTo>
                    <a:pt x="21" y="24"/>
                  </a:lnTo>
                  <a:lnTo>
                    <a:pt x="19" y="28"/>
                  </a:lnTo>
                  <a:lnTo>
                    <a:pt x="19" y="28"/>
                  </a:lnTo>
                  <a:lnTo>
                    <a:pt x="18" y="28"/>
                  </a:lnTo>
                  <a:lnTo>
                    <a:pt x="17" y="28"/>
                  </a:lnTo>
                  <a:lnTo>
                    <a:pt x="16" y="28"/>
                  </a:lnTo>
                  <a:lnTo>
                    <a:pt x="14" y="27"/>
                  </a:lnTo>
                  <a:lnTo>
                    <a:pt x="13" y="27"/>
                  </a:lnTo>
                  <a:lnTo>
                    <a:pt x="11" y="27"/>
                  </a:lnTo>
                  <a:lnTo>
                    <a:pt x="9" y="26"/>
                  </a:lnTo>
                  <a:lnTo>
                    <a:pt x="7" y="25"/>
                  </a:lnTo>
                  <a:lnTo>
                    <a:pt x="6" y="25"/>
                  </a:lnTo>
                  <a:lnTo>
                    <a:pt x="4" y="23"/>
                  </a:lnTo>
                  <a:lnTo>
                    <a:pt x="3" y="22"/>
                  </a:lnTo>
                  <a:lnTo>
                    <a:pt x="1" y="21"/>
                  </a:lnTo>
                  <a:lnTo>
                    <a:pt x="0" y="19"/>
                  </a:lnTo>
                  <a:lnTo>
                    <a:pt x="0" y="18"/>
                  </a:lnTo>
                  <a:lnTo>
                    <a:pt x="0" y="17"/>
                  </a:lnTo>
                  <a:lnTo>
                    <a:pt x="0" y="16"/>
                  </a:lnTo>
                  <a:lnTo>
                    <a:pt x="0" y="15"/>
                  </a:lnTo>
                  <a:lnTo>
                    <a:pt x="0" y="14"/>
                  </a:lnTo>
                  <a:lnTo>
                    <a:pt x="0" y="12"/>
                  </a:lnTo>
                  <a:lnTo>
                    <a:pt x="0" y="11"/>
                  </a:lnTo>
                  <a:lnTo>
                    <a:pt x="1" y="10"/>
                  </a:lnTo>
                  <a:lnTo>
                    <a:pt x="1" y="9"/>
                  </a:lnTo>
                  <a:lnTo>
                    <a:pt x="2" y="8"/>
                  </a:lnTo>
                  <a:lnTo>
                    <a:pt x="2" y="7"/>
                  </a:lnTo>
                  <a:lnTo>
                    <a:pt x="3" y="6"/>
                  </a:lnTo>
                  <a:lnTo>
                    <a:pt x="5" y="5"/>
                  </a:lnTo>
                  <a:lnTo>
                    <a:pt x="7" y="3"/>
                  </a:lnTo>
                  <a:lnTo>
                    <a:pt x="7" y="3"/>
                  </a:lnTo>
                  <a:lnTo>
                    <a:pt x="8" y="2"/>
                  </a:lnTo>
                  <a:lnTo>
                    <a:pt x="9" y="2"/>
                  </a:lnTo>
                  <a:lnTo>
                    <a:pt x="10" y="1"/>
                  </a:lnTo>
                  <a:lnTo>
                    <a:pt x="12" y="1"/>
                  </a:lnTo>
                  <a:lnTo>
                    <a:pt x="13" y="0"/>
                  </a:lnTo>
                  <a:lnTo>
                    <a:pt x="14" y="0"/>
                  </a:lnTo>
                  <a:lnTo>
                    <a:pt x="15" y="0"/>
                  </a:lnTo>
                  <a:lnTo>
                    <a:pt x="16" y="0"/>
                  </a:lnTo>
                  <a:lnTo>
                    <a:pt x="17" y="0"/>
                  </a:lnTo>
                  <a:lnTo>
                    <a:pt x="18" y="0"/>
                  </a:lnTo>
                  <a:lnTo>
                    <a:pt x="19" y="0"/>
                  </a:lnTo>
                  <a:lnTo>
                    <a:pt x="20" y="1"/>
                  </a:lnTo>
                  <a:lnTo>
                    <a:pt x="21" y="1"/>
                  </a:lnTo>
                  <a:lnTo>
                    <a:pt x="22" y="2"/>
                  </a:lnTo>
                  <a:lnTo>
                    <a:pt x="23" y="2"/>
                  </a:lnTo>
                  <a:lnTo>
                    <a:pt x="24" y="3"/>
                  </a:lnTo>
                  <a:lnTo>
                    <a:pt x="25" y="4"/>
                  </a:lnTo>
                  <a:lnTo>
                    <a:pt x="26" y="4"/>
                  </a:lnTo>
                  <a:lnTo>
                    <a:pt x="26" y="6"/>
                  </a:lnTo>
                  <a:lnTo>
                    <a:pt x="25" y="9"/>
                  </a:lnTo>
                  <a:lnTo>
                    <a:pt x="2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4" name="Freeform 114"/>
            <p:cNvSpPr>
              <a:spLocks/>
            </p:cNvSpPr>
            <p:nvPr/>
          </p:nvSpPr>
          <p:spPr bwMode="auto">
            <a:xfrm>
              <a:off x="5185" y="3358"/>
              <a:ext cx="28" cy="30"/>
            </a:xfrm>
            <a:custGeom>
              <a:avLst/>
              <a:gdLst>
                <a:gd name="T0" fmla="*/ 9 w 28"/>
                <a:gd name="T1" fmla="*/ 6 h 30"/>
                <a:gd name="T2" fmla="*/ 7 w 28"/>
                <a:gd name="T3" fmla="*/ 8 h 30"/>
                <a:gd name="T4" fmla="*/ 6 w 28"/>
                <a:gd name="T5" fmla="*/ 11 h 30"/>
                <a:gd name="T6" fmla="*/ 5 w 28"/>
                <a:gd name="T7" fmla="*/ 12 h 30"/>
                <a:gd name="T8" fmla="*/ 4 w 28"/>
                <a:gd name="T9" fmla="*/ 15 h 30"/>
                <a:gd name="T10" fmla="*/ 4 w 28"/>
                <a:gd name="T11" fmla="*/ 18 h 30"/>
                <a:gd name="T12" fmla="*/ 5 w 28"/>
                <a:gd name="T13" fmla="*/ 20 h 30"/>
                <a:gd name="T14" fmla="*/ 6 w 28"/>
                <a:gd name="T15" fmla="*/ 22 h 30"/>
                <a:gd name="T16" fmla="*/ 9 w 28"/>
                <a:gd name="T17" fmla="*/ 23 h 30"/>
                <a:gd name="T18" fmla="*/ 12 w 28"/>
                <a:gd name="T19" fmla="*/ 23 h 30"/>
                <a:gd name="T20" fmla="*/ 15 w 28"/>
                <a:gd name="T21" fmla="*/ 23 h 30"/>
                <a:gd name="T22" fmla="*/ 18 w 28"/>
                <a:gd name="T23" fmla="*/ 21 h 30"/>
                <a:gd name="T24" fmla="*/ 21 w 28"/>
                <a:gd name="T25" fmla="*/ 18 h 30"/>
                <a:gd name="T26" fmla="*/ 22 w 28"/>
                <a:gd name="T27" fmla="*/ 16 h 30"/>
                <a:gd name="T28" fmla="*/ 23 w 28"/>
                <a:gd name="T29" fmla="*/ 14 h 30"/>
                <a:gd name="T30" fmla="*/ 23 w 28"/>
                <a:gd name="T31" fmla="*/ 12 h 30"/>
                <a:gd name="T32" fmla="*/ 23 w 28"/>
                <a:gd name="T33" fmla="*/ 10 h 30"/>
                <a:gd name="T34" fmla="*/ 23 w 28"/>
                <a:gd name="T35" fmla="*/ 8 h 30"/>
                <a:gd name="T36" fmla="*/ 22 w 28"/>
                <a:gd name="T37" fmla="*/ 5 h 30"/>
                <a:gd name="T38" fmla="*/ 20 w 28"/>
                <a:gd name="T39" fmla="*/ 4 h 30"/>
                <a:gd name="T40" fmla="*/ 18 w 28"/>
                <a:gd name="T41" fmla="*/ 3 h 30"/>
                <a:gd name="T42" fmla="*/ 15 w 28"/>
                <a:gd name="T43" fmla="*/ 3 h 30"/>
                <a:gd name="T44" fmla="*/ 13 w 28"/>
                <a:gd name="T45" fmla="*/ 4 h 30"/>
                <a:gd name="T46" fmla="*/ 18 w 28"/>
                <a:gd name="T47" fmla="*/ 0 h 30"/>
                <a:gd name="T48" fmla="*/ 19 w 28"/>
                <a:gd name="T49" fmla="*/ 0 h 30"/>
                <a:gd name="T50" fmla="*/ 22 w 28"/>
                <a:gd name="T51" fmla="*/ 0 h 30"/>
                <a:gd name="T52" fmla="*/ 25 w 28"/>
                <a:gd name="T53" fmla="*/ 2 h 30"/>
                <a:gd name="T54" fmla="*/ 27 w 28"/>
                <a:gd name="T55" fmla="*/ 5 h 30"/>
                <a:gd name="T56" fmla="*/ 27 w 28"/>
                <a:gd name="T57" fmla="*/ 6 h 30"/>
                <a:gd name="T58" fmla="*/ 28 w 28"/>
                <a:gd name="T59" fmla="*/ 9 h 30"/>
                <a:gd name="T60" fmla="*/ 28 w 28"/>
                <a:gd name="T61" fmla="*/ 12 h 30"/>
                <a:gd name="T62" fmla="*/ 27 w 28"/>
                <a:gd name="T63" fmla="*/ 16 h 30"/>
                <a:gd name="T64" fmla="*/ 25 w 28"/>
                <a:gd name="T65" fmla="*/ 20 h 30"/>
                <a:gd name="T66" fmla="*/ 23 w 28"/>
                <a:gd name="T67" fmla="*/ 23 h 30"/>
                <a:gd name="T68" fmla="*/ 21 w 28"/>
                <a:gd name="T69" fmla="*/ 26 h 30"/>
                <a:gd name="T70" fmla="*/ 18 w 28"/>
                <a:gd name="T71" fmla="*/ 27 h 30"/>
                <a:gd name="T72" fmla="*/ 14 w 28"/>
                <a:gd name="T73" fmla="*/ 29 h 30"/>
                <a:gd name="T74" fmla="*/ 11 w 28"/>
                <a:gd name="T75" fmla="*/ 30 h 30"/>
                <a:gd name="T76" fmla="*/ 8 w 28"/>
                <a:gd name="T77" fmla="*/ 29 h 30"/>
                <a:gd name="T78" fmla="*/ 5 w 28"/>
                <a:gd name="T79" fmla="*/ 28 h 30"/>
                <a:gd name="T80" fmla="*/ 3 w 28"/>
                <a:gd name="T81" fmla="*/ 27 h 30"/>
                <a:gd name="T82" fmla="*/ 2 w 28"/>
                <a:gd name="T83" fmla="*/ 26 h 30"/>
                <a:gd name="T84" fmla="*/ 0 w 28"/>
                <a:gd name="T85" fmla="*/ 22 h 30"/>
                <a:gd name="T86" fmla="*/ 0 w 28"/>
                <a:gd name="T87" fmla="*/ 19 h 30"/>
                <a:gd name="T88" fmla="*/ 0 w 28"/>
                <a:gd name="T89" fmla="*/ 16 h 30"/>
                <a:gd name="T90" fmla="*/ 1 w 28"/>
                <a:gd name="T91" fmla="*/ 14 h 30"/>
                <a:gd name="T92" fmla="*/ 2 w 28"/>
                <a:gd name="T93" fmla="*/ 12 h 30"/>
                <a:gd name="T94" fmla="*/ 4 w 28"/>
                <a:gd name="T95" fmla="*/ 8 h 30"/>
                <a:gd name="T96" fmla="*/ 5 w 28"/>
                <a:gd name="T97" fmla="*/ 7 h 30"/>
                <a:gd name="T98" fmla="*/ 9 w 28"/>
                <a:gd name="T99"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 h="30">
                  <a:moveTo>
                    <a:pt x="9" y="6"/>
                  </a:moveTo>
                  <a:lnTo>
                    <a:pt x="9" y="6"/>
                  </a:lnTo>
                  <a:lnTo>
                    <a:pt x="8" y="7"/>
                  </a:lnTo>
                  <a:lnTo>
                    <a:pt x="7" y="8"/>
                  </a:lnTo>
                  <a:lnTo>
                    <a:pt x="6" y="10"/>
                  </a:lnTo>
                  <a:lnTo>
                    <a:pt x="6" y="11"/>
                  </a:lnTo>
                  <a:lnTo>
                    <a:pt x="5" y="12"/>
                  </a:lnTo>
                  <a:lnTo>
                    <a:pt x="5" y="12"/>
                  </a:lnTo>
                  <a:lnTo>
                    <a:pt x="4" y="14"/>
                  </a:lnTo>
                  <a:lnTo>
                    <a:pt x="4" y="15"/>
                  </a:lnTo>
                  <a:lnTo>
                    <a:pt x="4" y="16"/>
                  </a:lnTo>
                  <a:lnTo>
                    <a:pt x="4" y="18"/>
                  </a:lnTo>
                  <a:lnTo>
                    <a:pt x="4" y="19"/>
                  </a:lnTo>
                  <a:lnTo>
                    <a:pt x="5" y="20"/>
                  </a:lnTo>
                  <a:lnTo>
                    <a:pt x="5" y="21"/>
                  </a:lnTo>
                  <a:lnTo>
                    <a:pt x="6" y="22"/>
                  </a:lnTo>
                  <a:lnTo>
                    <a:pt x="8" y="23"/>
                  </a:lnTo>
                  <a:lnTo>
                    <a:pt x="9" y="23"/>
                  </a:lnTo>
                  <a:lnTo>
                    <a:pt x="10" y="23"/>
                  </a:lnTo>
                  <a:lnTo>
                    <a:pt x="12" y="23"/>
                  </a:lnTo>
                  <a:lnTo>
                    <a:pt x="13" y="23"/>
                  </a:lnTo>
                  <a:lnTo>
                    <a:pt x="15" y="23"/>
                  </a:lnTo>
                  <a:lnTo>
                    <a:pt x="16" y="22"/>
                  </a:lnTo>
                  <a:lnTo>
                    <a:pt x="18" y="21"/>
                  </a:lnTo>
                  <a:lnTo>
                    <a:pt x="20" y="20"/>
                  </a:lnTo>
                  <a:lnTo>
                    <a:pt x="21" y="18"/>
                  </a:lnTo>
                  <a:lnTo>
                    <a:pt x="21" y="17"/>
                  </a:lnTo>
                  <a:lnTo>
                    <a:pt x="22" y="16"/>
                  </a:lnTo>
                  <a:lnTo>
                    <a:pt x="22" y="15"/>
                  </a:lnTo>
                  <a:lnTo>
                    <a:pt x="23" y="14"/>
                  </a:lnTo>
                  <a:lnTo>
                    <a:pt x="23" y="13"/>
                  </a:lnTo>
                  <a:lnTo>
                    <a:pt x="23" y="12"/>
                  </a:lnTo>
                  <a:lnTo>
                    <a:pt x="23" y="11"/>
                  </a:lnTo>
                  <a:lnTo>
                    <a:pt x="23" y="10"/>
                  </a:lnTo>
                  <a:lnTo>
                    <a:pt x="23" y="9"/>
                  </a:lnTo>
                  <a:lnTo>
                    <a:pt x="23" y="8"/>
                  </a:lnTo>
                  <a:lnTo>
                    <a:pt x="22" y="6"/>
                  </a:lnTo>
                  <a:lnTo>
                    <a:pt x="22" y="5"/>
                  </a:lnTo>
                  <a:lnTo>
                    <a:pt x="21" y="5"/>
                  </a:lnTo>
                  <a:lnTo>
                    <a:pt x="20" y="4"/>
                  </a:lnTo>
                  <a:lnTo>
                    <a:pt x="19" y="4"/>
                  </a:lnTo>
                  <a:lnTo>
                    <a:pt x="18" y="3"/>
                  </a:lnTo>
                  <a:lnTo>
                    <a:pt x="17" y="3"/>
                  </a:lnTo>
                  <a:lnTo>
                    <a:pt x="15" y="3"/>
                  </a:lnTo>
                  <a:lnTo>
                    <a:pt x="15" y="3"/>
                  </a:lnTo>
                  <a:lnTo>
                    <a:pt x="13" y="4"/>
                  </a:lnTo>
                  <a:lnTo>
                    <a:pt x="13" y="4"/>
                  </a:lnTo>
                  <a:lnTo>
                    <a:pt x="18" y="0"/>
                  </a:lnTo>
                  <a:lnTo>
                    <a:pt x="18" y="0"/>
                  </a:lnTo>
                  <a:lnTo>
                    <a:pt x="19" y="0"/>
                  </a:lnTo>
                  <a:lnTo>
                    <a:pt x="21" y="0"/>
                  </a:lnTo>
                  <a:lnTo>
                    <a:pt x="22" y="0"/>
                  </a:lnTo>
                  <a:lnTo>
                    <a:pt x="24" y="1"/>
                  </a:lnTo>
                  <a:lnTo>
                    <a:pt x="25" y="2"/>
                  </a:lnTo>
                  <a:lnTo>
                    <a:pt x="26" y="3"/>
                  </a:lnTo>
                  <a:lnTo>
                    <a:pt x="27" y="5"/>
                  </a:lnTo>
                  <a:lnTo>
                    <a:pt x="27" y="5"/>
                  </a:lnTo>
                  <a:lnTo>
                    <a:pt x="27" y="6"/>
                  </a:lnTo>
                  <a:lnTo>
                    <a:pt x="27" y="7"/>
                  </a:lnTo>
                  <a:lnTo>
                    <a:pt x="28" y="9"/>
                  </a:lnTo>
                  <a:lnTo>
                    <a:pt x="28" y="10"/>
                  </a:lnTo>
                  <a:lnTo>
                    <a:pt x="28" y="12"/>
                  </a:lnTo>
                  <a:lnTo>
                    <a:pt x="27" y="14"/>
                  </a:lnTo>
                  <a:lnTo>
                    <a:pt x="27" y="16"/>
                  </a:lnTo>
                  <a:lnTo>
                    <a:pt x="26" y="18"/>
                  </a:lnTo>
                  <a:lnTo>
                    <a:pt x="25" y="20"/>
                  </a:lnTo>
                  <a:lnTo>
                    <a:pt x="24" y="21"/>
                  </a:lnTo>
                  <a:lnTo>
                    <a:pt x="23" y="23"/>
                  </a:lnTo>
                  <a:lnTo>
                    <a:pt x="22" y="24"/>
                  </a:lnTo>
                  <a:lnTo>
                    <a:pt x="21" y="26"/>
                  </a:lnTo>
                  <a:lnTo>
                    <a:pt x="19" y="27"/>
                  </a:lnTo>
                  <a:lnTo>
                    <a:pt x="18" y="27"/>
                  </a:lnTo>
                  <a:lnTo>
                    <a:pt x="16" y="28"/>
                  </a:lnTo>
                  <a:lnTo>
                    <a:pt x="14" y="29"/>
                  </a:lnTo>
                  <a:lnTo>
                    <a:pt x="12" y="29"/>
                  </a:lnTo>
                  <a:lnTo>
                    <a:pt x="11" y="30"/>
                  </a:lnTo>
                  <a:lnTo>
                    <a:pt x="9" y="29"/>
                  </a:lnTo>
                  <a:lnTo>
                    <a:pt x="8" y="29"/>
                  </a:lnTo>
                  <a:lnTo>
                    <a:pt x="6" y="29"/>
                  </a:lnTo>
                  <a:lnTo>
                    <a:pt x="5" y="28"/>
                  </a:lnTo>
                  <a:lnTo>
                    <a:pt x="4" y="27"/>
                  </a:lnTo>
                  <a:lnTo>
                    <a:pt x="3" y="27"/>
                  </a:lnTo>
                  <a:lnTo>
                    <a:pt x="3" y="26"/>
                  </a:lnTo>
                  <a:lnTo>
                    <a:pt x="2" y="26"/>
                  </a:lnTo>
                  <a:lnTo>
                    <a:pt x="1" y="24"/>
                  </a:lnTo>
                  <a:lnTo>
                    <a:pt x="0" y="22"/>
                  </a:lnTo>
                  <a:lnTo>
                    <a:pt x="0" y="20"/>
                  </a:lnTo>
                  <a:lnTo>
                    <a:pt x="0" y="19"/>
                  </a:lnTo>
                  <a:lnTo>
                    <a:pt x="0" y="17"/>
                  </a:lnTo>
                  <a:lnTo>
                    <a:pt x="0" y="16"/>
                  </a:lnTo>
                  <a:lnTo>
                    <a:pt x="1" y="14"/>
                  </a:lnTo>
                  <a:lnTo>
                    <a:pt x="1" y="14"/>
                  </a:lnTo>
                  <a:lnTo>
                    <a:pt x="2" y="12"/>
                  </a:lnTo>
                  <a:lnTo>
                    <a:pt x="2" y="12"/>
                  </a:lnTo>
                  <a:lnTo>
                    <a:pt x="3" y="10"/>
                  </a:lnTo>
                  <a:lnTo>
                    <a:pt x="4" y="8"/>
                  </a:lnTo>
                  <a:lnTo>
                    <a:pt x="4" y="7"/>
                  </a:lnTo>
                  <a:lnTo>
                    <a:pt x="5" y="7"/>
                  </a:lnTo>
                  <a:lnTo>
                    <a:pt x="9" y="6"/>
                  </a:lnTo>
                  <a:lnTo>
                    <a:pt x="9"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5" name="Freeform 115"/>
            <p:cNvSpPr>
              <a:spLocks/>
            </p:cNvSpPr>
            <p:nvPr/>
          </p:nvSpPr>
          <p:spPr bwMode="auto">
            <a:xfrm>
              <a:off x="5210" y="3346"/>
              <a:ext cx="28" cy="30"/>
            </a:xfrm>
            <a:custGeom>
              <a:avLst/>
              <a:gdLst>
                <a:gd name="T0" fmla="*/ 9 w 28"/>
                <a:gd name="T1" fmla="*/ 6 h 30"/>
                <a:gd name="T2" fmla="*/ 7 w 28"/>
                <a:gd name="T3" fmla="*/ 8 h 30"/>
                <a:gd name="T4" fmla="*/ 6 w 28"/>
                <a:gd name="T5" fmla="*/ 10 h 30"/>
                <a:gd name="T6" fmla="*/ 5 w 28"/>
                <a:gd name="T7" fmla="*/ 12 h 30"/>
                <a:gd name="T8" fmla="*/ 4 w 28"/>
                <a:gd name="T9" fmla="*/ 15 h 30"/>
                <a:gd name="T10" fmla="*/ 4 w 28"/>
                <a:gd name="T11" fmla="*/ 17 h 30"/>
                <a:gd name="T12" fmla="*/ 5 w 28"/>
                <a:gd name="T13" fmla="*/ 20 h 30"/>
                <a:gd name="T14" fmla="*/ 6 w 28"/>
                <a:gd name="T15" fmla="*/ 22 h 30"/>
                <a:gd name="T16" fmla="*/ 9 w 28"/>
                <a:gd name="T17" fmla="*/ 23 h 30"/>
                <a:gd name="T18" fmla="*/ 12 w 28"/>
                <a:gd name="T19" fmla="*/ 24 h 30"/>
                <a:gd name="T20" fmla="*/ 15 w 28"/>
                <a:gd name="T21" fmla="*/ 23 h 30"/>
                <a:gd name="T22" fmla="*/ 18 w 28"/>
                <a:gd name="T23" fmla="*/ 21 h 30"/>
                <a:gd name="T24" fmla="*/ 21 w 28"/>
                <a:gd name="T25" fmla="*/ 19 h 30"/>
                <a:gd name="T26" fmla="*/ 23 w 28"/>
                <a:gd name="T27" fmla="*/ 15 h 30"/>
                <a:gd name="T28" fmla="*/ 24 w 28"/>
                <a:gd name="T29" fmla="*/ 12 h 30"/>
                <a:gd name="T30" fmla="*/ 24 w 28"/>
                <a:gd name="T31" fmla="*/ 10 h 30"/>
                <a:gd name="T32" fmla="*/ 23 w 28"/>
                <a:gd name="T33" fmla="*/ 8 h 30"/>
                <a:gd name="T34" fmla="*/ 22 w 28"/>
                <a:gd name="T35" fmla="*/ 6 h 30"/>
                <a:gd name="T36" fmla="*/ 20 w 28"/>
                <a:gd name="T37" fmla="*/ 4 h 30"/>
                <a:gd name="T38" fmla="*/ 18 w 28"/>
                <a:gd name="T39" fmla="*/ 3 h 30"/>
                <a:gd name="T40" fmla="*/ 15 w 28"/>
                <a:gd name="T41" fmla="*/ 3 h 30"/>
                <a:gd name="T42" fmla="*/ 13 w 28"/>
                <a:gd name="T43" fmla="*/ 4 h 30"/>
                <a:gd name="T44" fmla="*/ 18 w 28"/>
                <a:gd name="T45" fmla="*/ 0 h 30"/>
                <a:gd name="T46" fmla="*/ 19 w 28"/>
                <a:gd name="T47" fmla="*/ 0 h 30"/>
                <a:gd name="T48" fmla="*/ 22 w 28"/>
                <a:gd name="T49" fmla="*/ 0 h 30"/>
                <a:gd name="T50" fmla="*/ 25 w 28"/>
                <a:gd name="T51" fmla="*/ 2 h 30"/>
                <a:gd name="T52" fmla="*/ 27 w 28"/>
                <a:gd name="T53" fmla="*/ 5 h 30"/>
                <a:gd name="T54" fmla="*/ 27 w 28"/>
                <a:gd name="T55" fmla="*/ 6 h 30"/>
                <a:gd name="T56" fmla="*/ 28 w 28"/>
                <a:gd name="T57" fmla="*/ 8 h 30"/>
                <a:gd name="T58" fmla="*/ 28 w 28"/>
                <a:gd name="T59" fmla="*/ 12 h 30"/>
                <a:gd name="T60" fmla="*/ 27 w 28"/>
                <a:gd name="T61" fmla="*/ 16 h 30"/>
                <a:gd name="T62" fmla="*/ 25 w 28"/>
                <a:gd name="T63" fmla="*/ 20 h 30"/>
                <a:gd name="T64" fmla="*/ 24 w 28"/>
                <a:gd name="T65" fmla="*/ 23 h 30"/>
                <a:gd name="T66" fmla="*/ 21 w 28"/>
                <a:gd name="T67" fmla="*/ 25 h 30"/>
                <a:gd name="T68" fmla="*/ 18 w 28"/>
                <a:gd name="T69" fmla="*/ 27 h 30"/>
                <a:gd name="T70" fmla="*/ 15 w 28"/>
                <a:gd name="T71" fmla="*/ 29 h 30"/>
                <a:gd name="T72" fmla="*/ 11 w 28"/>
                <a:gd name="T73" fmla="*/ 30 h 30"/>
                <a:gd name="T74" fmla="*/ 8 w 28"/>
                <a:gd name="T75" fmla="*/ 29 h 30"/>
                <a:gd name="T76" fmla="*/ 5 w 28"/>
                <a:gd name="T77" fmla="*/ 28 h 30"/>
                <a:gd name="T78" fmla="*/ 4 w 28"/>
                <a:gd name="T79" fmla="*/ 27 h 30"/>
                <a:gd name="T80" fmla="*/ 2 w 28"/>
                <a:gd name="T81" fmla="*/ 25 h 30"/>
                <a:gd name="T82" fmla="*/ 1 w 28"/>
                <a:gd name="T83" fmla="*/ 22 h 30"/>
                <a:gd name="T84" fmla="*/ 0 w 28"/>
                <a:gd name="T85" fmla="*/ 19 h 30"/>
                <a:gd name="T86" fmla="*/ 1 w 28"/>
                <a:gd name="T87" fmla="*/ 16 h 30"/>
                <a:gd name="T88" fmla="*/ 1 w 28"/>
                <a:gd name="T89" fmla="*/ 14 h 30"/>
                <a:gd name="T90" fmla="*/ 2 w 28"/>
                <a:gd name="T91" fmla="*/ 11 h 30"/>
                <a:gd name="T92" fmla="*/ 4 w 28"/>
                <a:gd name="T93" fmla="*/ 8 h 30"/>
                <a:gd name="T94" fmla="*/ 5 w 28"/>
                <a:gd name="T95" fmla="*/ 7 h 30"/>
                <a:gd name="T96" fmla="*/ 9 w 28"/>
                <a:gd name="T97"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 h="30">
                  <a:moveTo>
                    <a:pt x="9" y="6"/>
                  </a:moveTo>
                  <a:lnTo>
                    <a:pt x="9" y="6"/>
                  </a:lnTo>
                  <a:lnTo>
                    <a:pt x="8" y="7"/>
                  </a:lnTo>
                  <a:lnTo>
                    <a:pt x="7" y="8"/>
                  </a:lnTo>
                  <a:lnTo>
                    <a:pt x="6" y="9"/>
                  </a:lnTo>
                  <a:lnTo>
                    <a:pt x="6" y="10"/>
                  </a:lnTo>
                  <a:lnTo>
                    <a:pt x="5" y="11"/>
                  </a:lnTo>
                  <a:lnTo>
                    <a:pt x="5" y="12"/>
                  </a:lnTo>
                  <a:lnTo>
                    <a:pt x="5" y="14"/>
                  </a:lnTo>
                  <a:lnTo>
                    <a:pt x="4" y="15"/>
                  </a:lnTo>
                  <a:lnTo>
                    <a:pt x="4" y="16"/>
                  </a:lnTo>
                  <a:lnTo>
                    <a:pt x="4" y="17"/>
                  </a:lnTo>
                  <a:lnTo>
                    <a:pt x="5" y="19"/>
                  </a:lnTo>
                  <a:lnTo>
                    <a:pt x="5" y="20"/>
                  </a:lnTo>
                  <a:lnTo>
                    <a:pt x="6" y="21"/>
                  </a:lnTo>
                  <a:lnTo>
                    <a:pt x="6" y="22"/>
                  </a:lnTo>
                  <a:lnTo>
                    <a:pt x="8" y="23"/>
                  </a:lnTo>
                  <a:lnTo>
                    <a:pt x="9" y="23"/>
                  </a:lnTo>
                  <a:lnTo>
                    <a:pt x="11" y="24"/>
                  </a:lnTo>
                  <a:lnTo>
                    <a:pt x="12" y="24"/>
                  </a:lnTo>
                  <a:lnTo>
                    <a:pt x="14" y="24"/>
                  </a:lnTo>
                  <a:lnTo>
                    <a:pt x="15" y="23"/>
                  </a:lnTo>
                  <a:lnTo>
                    <a:pt x="16" y="22"/>
                  </a:lnTo>
                  <a:lnTo>
                    <a:pt x="18" y="21"/>
                  </a:lnTo>
                  <a:lnTo>
                    <a:pt x="20" y="20"/>
                  </a:lnTo>
                  <a:lnTo>
                    <a:pt x="21" y="19"/>
                  </a:lnTo>
                  <a:lnTo>
                    <a:pt x="22" y="17"/>
                  </a:lnTo>
                  <a:lnTo>
                    <a:pt x="23" y="15"/>
                  </a:lnTo>
                  <a:lnTo>
                    <a:pt x="24" y="13"/>
                  </a:lnTo>
                  <a:lnTo>
                    <a:pt x="24" y="12"/>
                  </a:lnTo>
                  <a:lnTo>
                    <a:pt x="24" y="11"/>
                  </a:lnTo>
                  <a:lnTo>
                    <a:pt x="24" y="10"/>
                  </a:lnTo>
                  <a:lnTo>
                    <a:pt x="24" y="9"/>
                  </a:lnTo>
                  <a:lnTo>
                    <a:pt x="23" y="8"/>
                  </a:lnTo>
                  <a:lnTo>
                    <a:pt x="23" y="7"/>
                  </a:lnTo>
                  <a:lnTo>
                    <a:pt x="22" y="6"/>
                  </a:lnTo>
                  <a:lnTo>
                    <a:pt x="21" y="5"/>
                  </a:lnTo>
                  <a:lnTo>
                    <a:pt x="20" y="4"/>
                  </a:lnTo>
                  <a:lnTo>
                    <a:pt x="19" y="4"/>
                  </a:lnTo>
                  <a:lnTo>
                    <a:pt x="18" y="3"/>
                  </a:lnTo>
                  <a:lnTo>
                    <a:pt x="17" y="3"/>
                  </a:lnTo>
                  <a:lnTo>
                    <a:pt x="15" y="3"/>
                  </a:lnTo>
                  <a:lnTo>
                    <a:pt x="15" y="3"/>
                  </a:lnTo>
                  <a:lnTo>
                    <a:pt x="13" y="4"/>
                  </a:lnTo>
                  <a:lnTo>
                    <a:pt x="13" y="4"/>
                  </a:lnTo>
                  <a:lnTo>
                    <a:pt x="18" y="0"/>
                  </a:lnTo>
                  <a:lnTo>
                    <a:pt x="18" y="0"/>
                  </a:lnTo>
                  <a:lnTo>
                    <a:pt x="19" y="0"/>
                  </a:lnTo>
                  <a:lnTo>
                    <a:pt x="21" y="0"/>
                  </a:lnTo>
                  <a:lnTo>
                    <a:pt x="22" y="0"/>
                  </a:lnTo>
                  <a:lnTo>
                    <a:pt x="24" y="1"/>
                  </a:lnTo>
                  <a:lnTo>
                    <a:pt x="25" y="2"/>
                  </a:lnTo>
                  <a:lnTo>
                    <a:pt x="26" y="3"/>
                  </a:lnTo>
                  <a:lnTo>
                    <a:pt x="27" y="5"/>
                  </a:lnTo>
                  <a:lnTo>
                    <a:pt x="27" y="5"/>
                  </a:lnTo>
                  <a:lnTo>
                    <a:pt x="27" y="6"/>
                  </a:lnTo>
                  <a:lnTo>
                    <a:pt x="27" y="7"/>
                  </a:lnTo>
                  <a:lnTo>
                    <a:pt x="28" y="8"/>
                  </a:lnTo>
                  <a:lnTo>
                    <a:pt x="28" y="10"/>
                  </a:lnTo>
                  <a:lnTo>
                    <a:pt x="28" y="12"/>
                  </a:lnTo>
                  <a:lnTo>
                    <a:pt x="27" y="14"/>
                  </a:lnTo>
                  <a:lnTo>
                    <a:pt x="27" y="16"/>
                  </a:lnTo>
                  <a:lnTo>
                    <a:pt x="26" y="18"/>
                  </a:lnTo>
                  <a:lnTo>
                    <a:pt x="25" y="20"/>
                  </a:lnTo>
                  <a:lnTo>
                    <a:pt x="25" y="21"/>
                  </a:lnTo>
                  <a:lnTo>
                    <a:pt x="24" y="23"/>
                  </a:lnTo>
                  <a:lnTo>
                    <a:pt x="22" y="24"/>
                  </a:lnTo>
                  <a:lnTo>
                    <a:pt x="21" y="25"/>
                  </a:lnTo>
                  <a:lnTo>
                    <a:pt x="19" y="26"/>
                  </a:lnTo>
                  <a:lnTo>
                    <a:pt x="18" y="27"/>
                  </a:lnTo>
                  <a:lnTo>
                    <a:pt x="16" y="28"/>
                  </a:lnTo>
                  <a:lnTo>
                    <a:pt x="15" y="29"/>
                  </a:lnTo>
                  <a:lnTo>
                    <a:pt x="13" y="29"/>
                  </a:lnTo>
                  <a:lnTo>
                    <a:pt x="11" y="30"/>
                  </a:lnTo>
                  <a:lnTo>
                    <a:pt x="9" y="29"/>
                  </a:lnTo>
                  <a:lnTo>
                    <a:pt x="8" y="29"/>
                  </a:lnTo>
                  <a:lnTo>
                    <a:pt x="6" y="29"/>
                  </a:lnTo>
                  <a:lnTo>
                    <a:pt x="5" y="28"/>
                  </a:lnTo>
                  <a:lnTo>
                    <a:pt x="4" y="27"/>
                  </a:lnTo>
                  <a:lnTo>
                    <a:pt x="4" y="27"/>
                  </a:lnTo>
                  <a:lnTo>
                    <a:pt x="3" y="26"/>
                  </a:lnTo>
                  <a:lnTo>
                    <a:pt x="2" y="25"/>
                  </a:lnTo>
                  <a:lnTo>
                    <a:pt x="1" y="24"/>
                  </a:lnTo>
                  <a:lnTo>
                    <a:pt x="1" y="22"/>
                  </a:lnTo>
                  <a:lnTo>
                    <a:pt x="0" y="20"/>
                  </a:lnTo>
                  <a:lnTo>
                    <a:pt x="0" y="19"/>
                  </a:lnTo>
                  <a:lnTo>
                    <a:pt x="0" y="17"/>
                  </a:lnTo>
                  <a:lnTo>
                    <a:pt x="1" y="16"/>
                  </a:lnTo>
                  <a:lnTo>
                    <a:pt x="1" y="14"/>
                  </a:lnTo>
                  <a:lnTo>
                    <a:pt x="1" y="14"/>
                  </a:lnTo>
                  <a:lnTo>
                    <a:pt x="2" y="12"/>
                  </a:lnTo>
                  <a:lnTo>
                    <a:pt x="2" y="11"/>
                  </a:lnTo>
                  <a:lnTo>
                    <a:pt x="3" y="9"/>
                  </a:lnTo>
                  <a:lnTo>
                    <a:pt x="4" y="8"/>
                  </a:lnTo>
                  <a:lnTo>
                    <a:pt x="5" y="7"/>
                  </a:lnTo>
                  <a:lnTo>
                    <a:pt x="5" y="7"/>
                  </a:lnTo>
                  <a:lnTo>
                    <a:pt x="9" y="6"/>
                  </a:lnTo>
                  <a:lnTo>
                    <a:pt x="9"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6" name="Freeform 116"/>
            <p:cNvSpPr>
              <a:spLocks/>
            </p:cNvSpPr>
            <p:nvPr/>
          </p:nvSpPr>
          <p:spPr bwMode="auto">
            <a:xfrm>
              <a:off x="5237" y="3336"/>
              <a:ext cx="27" cy="30"/>
            </a:xfrm>
            <a:custGeom>
              <a:avLst/>
              <a:gdLst>
                <a:gd name="T0" fmla="*/ 9 w 27"/>
                <a:gd name="T1" fmla="*/ 6 h 30"/>
                <a:gd name="T2" fmla="*/ 7 w 27"/>
                <a:gd name="T3" fmla="*/ 8 h 30"/>
                <a:gd name="T4" fmla="*/ 6 w 27"/>
                <a:gd name="T5" fmla="*/ 11 h 30"/>
                <a:gd name="T6" fmla="*/ 5 w 27"/>
                <a:gd name="T7" fmla="*/ 13 h 30"/>
                <a:gd name="T8" fmla="*/ 4 w 27"/>
                <a:gd name="T9" fmla="*/ 15 h 30"/>
                <a:gd name="T10" fmla="*/ 4 w 27"/>
                <a:gd name="T11" fmla="*/ 18 h 30"/>
                <a:gd name="T12" fmla="*/ 5 w 27"/>
                <a:gd name="T13" fmla="*/ 20 h 30"/>
                <a:gd name="T14" fmla="*/ 7 w 27"/>
                <a:gd name="T15" fmla="*/ 22 h 30"/>
                <a:gd name="T16" fmla="*/ 9 w 27"/>
                <a:gd name="T17" fmla="*/ 23 h 30"/>
                <a:gd name="T18" fmla="*/ 12 w 27"/>
                <a:gd name="T19" fmla="*/ 23 h 30"/>
                <a:gd name="T20" fmla="*/ 15 w 27"/>
                <a:gd name="T21" fmla="*/ 23 h 30"/>
                <a:gd name="T22" fmla="*/ 18 w 27"/>
                <a:gd name="T23" fmla="*/ 21 h 30"/>
                <a:gd name="T24" fmla="*/ 20 w 27"/>
                <a:gd name="T25" fmla="*/ 19 h 30"/>
                <a:gd name="T26" fmla="*/ 22 w 27"/>
                <a:gd name="T27" fmla="*/ 16 h 30"/>
                <a:gd name="T28" fmla="*/ 23 w 27"/>
                <a:gd name="T29" fmla="*/ 14 h 30"/>
                <a:gd name="T30" fmla="*/ 23 w 27"/>
                <a:gd name="T31" fmla="*/ 12 h 30"/>
                <a:gd name="T32" fmla="*/ 23 w 27"/>
                <a:gd name="T33" fmla="*/ 10 h 30"/>
                <a:gd name="T34" fmla="*/ 23 w 27"/>
                <a:gd name="T35" fmla="*/ 8 h 30"/>
                <a:gd name="T36" fmla="*/ 22 w 27"/>
                <a:gd name="T37" fmla="*/ 5 h 30"/>
                <a:gd name="T38" fmla="*/ 20 w 27"/>
                <a:gd name="T39" fmla="*/ 4 h 30"/>
                <a:gd name="T40" fmla="*/ 17 w 27"/>
                <a:gd name="T41" fmla="*/ 4 h 30"/>
                <a:gd name="T42" fmla="*/ 15 w 27"/>
                <a:gd name="T43" fmla="*/ 4 h 30"/>
                <a:gd name="T44" fmla="*/ 13 w 27"/>
                <a:gd name="T45" fmla="*/ 4 h 30"/>
                <a:gd name="T46" fmla="*/ 17 w 27"/>
                <a:gd name="T47" fmla="*/ 1 h 30"/>
                <a:gd name="T48" fmla="*/ 19 w 27"/>
                <a:gd name="T49" fmla="*/ 0 h 30"/>
                <a:gd name="T50" fmla="*/ 22 w 27"/>
                <a:gd name="T51" fmla="*/ 1 h 30"/>
                <a:gd name="T52" fmla="*/ 25 w 27"/>
                <a:gd name="T53" fmla="*/ 3 h 30"/>
                <a:gd name="T54" fmla="*/ 26 w 27"/>
                <a:gd name="T55" fmla="*/ 5 h 30"/>
                <a:gd name="T56" fmla="*/ 27 w 27"/>
                <a:gd name="T57" fmla="*/ 6 h 30"/>
                <a:gd name="T58" fmla="*/ 27 w 27"/>
                <a:gd name="T59" fmla="*/ 9 h 30"/>
                <a:gd name="T60" fmla="*/ 27 w 27"/>
                <a:gd name="T61" fmla="*/ 13 h 30"/>
                <a:gd name="T62" fmla="*/ 27 w 27"/>
                <a:gd name="T63" fmla="*/ 17 h 30"/>
                <a:gd name="T64" fmla="*/ 26 w 27"/>
                <a:gd name="T65" fmla="*/ 20 h 30"/>
                <a:gd name="T66" fmla="*/ 24 w 27"/>
                <a:gd name="T67" fmla="*/ 23 h 30"/>
                <a:gd name="T68" fmla="*/ 21 w 27"/>
                <a:gd name="T69" fmla="*/ 26 h 30"/>
                <a:gd name="T70" fmla="*/ 17 w 27"/>
                <a:gd name="T71" fmla="*/ 28 h 30"/>
                <a:gd name="T72" fmla="*/ 14 w 27"/>
                <a:gd name="T73" fmla="*/ 29 h 30"/>
                <a:gd name="T74" fmla="*/ 11 w 27"/>
                <a:gd name="T75" fmla="*/ 30 h 30"/>
                <a:gd name="T76" fmla="*/ 7 w 27"/>
                <a:gd name="T77" fmla="*/ 29 h 30"/>
                <a:gd name="T78" fmla="*/ 5 w 27"/>
                <a:gd name="T79" fmla="*/ 28 h 30"/>
                <a:gd name="T80" fmla="*/ 3 w 27"/>
                <a:gd name="T81" fmla="*/ 27 h 30"/>
                <a:gd name="T82" fmla="*/ 2 w 27"/>
                <a:gd name="T83" fmla="*/ 26 h 30"/>
                <a:gd name="T84" fmla="*/ 0 w 27"/>
                <a:gd name="T85" fmla="*/ 22 h 30"/>
                <a:gd name="T86" fmla="*/ 0 w 27"/>
                <a:gd name="T87" fmla="*/ 19 h 30"/>
                <a:gd name="T88" fmla="*/ 0 w 27"/>
                <a:gd name="T89" fmla="*/ 16 h 30"/>
                <a:gd name="T90" fmla="*/ 1 w 27"/>
                <a:gd name="T91" fmla="*/ 14 h 30"/>
                <a:gd name="T92" fmla="*/ 2 w 27"/>
                <a:gd name="T93" fmla="*/ 12 h 30"/>
                <a:gd name="T94" fmla="*/ 4 w 27"/>
                <a:gd name="T95" fmla="*/ 8 h 30"/>
                <a:gd name="T96" fmla="*/ 5 w 27"/>
                <a:gd name="T97" fmla="*/ 7 h 30"/>
                <a:gd name="T98" fmla="*/ 9 w 27"/>
                <a:gd name="T99"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 h="30">
                  <a:moveTo>
                    <a:pt x="9" y="5"/>
                  </a:moveTo>
                  <a:lnTo>
                    <a:pt x="9" y="6"/>
                  </a:lnTo>
                  <a:lnTo>
                    <a:pt x="8" y="7"/>
                  </a:lnTo>
                  <a:lnTo>
                    <a:pt x="7" y="8"/>
                  </a:lnTo>
                  <a:lnTo>
                    <a:pt x="7" y="10"/>
                  </a:lnTo>
                  <a:lnTo>
                    <a:pt x="6" y="11"/>
                  </a:lnTo>
                  <a:lnTo>
                    <a:pt x="5" y="12"/>
                  </a:lnTo>
                  <a:lnTo>
                    <a:pt x="5" y="13"/>
                  </a:lnTo>
                  <a:lnTo>
                    <a:pt x="5" y="14"/>
                  </a:lnTo>
                  <a:lnTo>
                    <a:pt x="4" y="15"/>
                  </a:lnTo>
                  <a:lnTo>
                    <a:pt x="4" y="17"/>
                  </a:lnTo>
                  <a:lnTo>
                    <a:pt x="4" y="18"/>
                  </a:lnTo>
                  <a:lnTo>
                    <a:pt x="4" y="19"/>
                  </a:lnTo>
                  <a:lnTo>
                    <a:pt x="5" y="20"/>
                  </a:lnTo>
                  <a:lnTo>
                    <a:pt x="6" y="21"/>
                  </a:lnTo>
                  <a:lnTo>
                    <a:pt x="7" y="22"/>
                  </a:lnTo>
                  <a:lnTo>
                    <a:pt x="7" y="23"/>
                  </a:lnTo>
                  <a:lnTo>
                    <a:pt x="9" y="23"/>
                  </a:lnTo>
                  <a:lnTo>
                    <a:pt x="10" y="23"/>
                  </a:lnTo>
                  <a:lnTo>
                    <a:pt x="12" y="23"/>
                  </a:lnTo>
                  <a:lnTo>
                    <a:pt x="14" y="23"/>
                  </a:lnTo>
                  <a:lnTo>
                    <a:pt x="15" y="23"/>
                  </a:lnTo>
                  <a:lnTo>
                    <a:pt x="17" y="22"/>
                  </a:lnTo>
                  <a:lnTo>
                    <a:pt x="18" y="21"/>
                  </a:lnTo>
                  <a:lnTo>
                    <a:pt x="19" y="20"/>
                  </a:lnTo>
                  <a:lnTo>
                    <a:pt x="20" y="19"/>
                  </a:lnTo>
                  <a:lnTo>
                    <a:pt x="22" y="17"/>
                  </a:lnTo>
                  <a:lnTo>
                    <a:pt x="22" y="16"/>
                  </a:lnTo>
                  <a:lnTo>
                    <a:pt x="23" y="15"/>
                  </a:lnTo>
                  <a:lnTo>
                    <a:pt x="23" y="14"/>
                  </a:lnTo>
                  <a:lnTo>
                    <a:pt x="23" y="13"/>
                  </a:lnTo>
                  <a:lnTo>
                    <a:pt x="23" y="12"/>
                  </a:lnTo>
                  <a:lnTo>
                    <a:pt x="23" y="11"/>
                  </a:lnTo>
                  <a:lnTo>
                    <a:pt x="23" y="10"/>
                  </a:lnTo>
                  <a:lnTo>
                    <a:pt x="24" y="9"/>
                  </a:lnTo>
                  <a:lnTo>
                    <a:pt x="23" y="8"/>
                  </a:lnTo>
                  <a:lnTo>
                    <a:pt x="23" y="7"/>
                  </a:lnTo>
                  <a:lnTo>
                    <a:pt x="22" y="5"/>
                  </a:lnTo>
                  <a:lnTo>
                    <a:pt x="21" y="5"/>
                  </a:lnTo>
                  <a:lnTo>
                    <a:pt x="20" y="4"/>
                  </a:lnTo>
                  <a:lnTo>
                    <a:pt x="19" y="4"/>
                  </a:lnTo>
                  <a:lnTo>
                    <a:pt x="17" y="4"/>
                  </a:lnTo>
                  <a:lnTo>
                    <a:pt x="17" y="4"/>
                  </a:lnTo>
                  <a:lnTo>
                    <a:pt x="15" y="4"/>
                  </a:lnTo>
                  <a:lnTo>
                    <a:pt x="15" y="4"/>
                  </a:lnTo>
                  <a:lnTo>
                    <a:pt x="13" y="4"/>
                  </a:lnTo>
                  <a:lnTo>
                    <a:pt x="13" y="4"/>
                  </a:lnTo>
                  <a:lnTo>
                    <a:pt x="17" y="1"/>
                  </a:lnTo>
                  <a:lnTo>
                    <a:pt x="18" y="1"/>
                  </a:lnTo>
                  <a:lnTo>
                    <a:pt x="19" y="0"/>
                  </a:lnTo>
                  <a:lnTo>
                    <a:pt x="20" y="0"/>
                  </a:lnTo>
                  <a:lnTo>
                    <a:pt x="22" y="1"/>
                  </a:lnTo>
                  <a:lnTo>
                    <a:pt x="24" y="1"/>
                  </a:lnTo>
                  <a:lnTo>
                    <a:pt x="25" y="3"/>
                  </a:lnTo>
                  <a:lnTo>
                    <a:pt x="26" y="3"/>
                  </a:lnTo>
                  <a:lnTo>
                    <a:pt x="26" y="5"/>
                  </a:lnTo>
                  <a:lnTo>
                    <a:pt x="26" y="5"/>
                  </a:lnTo>
                  <a:lnTo>
                    <a:pt x="27" y="6"/>
                  </a:lnTo>
                  <a:lnTo>
                    <a:pt x="27" y="7"/>
                  </a:lnTo>
                  <a:lnTo>
                    <a:pt x="27" y="9"/>
                  </a:lnTo>
                  <a:lnTo>
                    <a:pt x="27" y="11"/>
                  </a:lnTo>
                  <a:lnTo>
                    <a:pt x="27" y="13"/>
                  </a:lnTo>
                  <a:lnTo>
                    <a:pt x="27" y="14"/>
                  </a:lnTo>
                  <a:lnTo>
                    <a:pt x="27" y="17"/>
                  </a:lnTo>
                  <a:lnTo>
                    <a:pt x="26" y="18"/>
                  </a:lnTo>
                  <a:lnTo>
                    <a:pt x="26" y="20"/>
                  </a:lnTo>
                  <a:lnTo>
                    <a:pt x="24" y="21"/>
                  </a:lnTo>
                  <a:lnTo>
                    <a:pt x="24" y="23"/>
                  </a:lnTo>
                  <a:lnTo>
                    <a:pt x="22" y="24"/>
                  </a:lnTo>
                  <a:lnTo>
                    <a:pt x="21" y="26"/>
                  </a:lnTo>
                  <a:lnTo>
                    <a:pt x="19" y="27"/>
                  </a:lnTo>
                  <a:lnTo>
                    <a:pt x="17" y="28"/>
                  </a:lnTo>
                  <a:lnTo>
                    <a:pt x="16" y="28"/>
                  </a:lnTo>
                  <a:lnTo>
                    <a:pt x="14" y="29"/>
                  </a:lnTo>
                  <a:lnTo>
                    <a:pt x="12" y="29"/>
                  </a:lnTo>
                  <a:lnTo>
                    <a:pt x="11" y="30"/>
                  </a:lnTo>
                  <a:lnTo>
                    <a:pt x="9" y="29"/>
                  </a:lnTo>
                  <a:lnTo>
                    <a:pt x="7" y="29"/>
                  </a:lnTo>
                  <a:lnTo>
                    <a:pt x="6" y="29"/>
                  </a:lnTo>
                  <a:lnTo>
                    <a:pt x="5" y="28"/>
                  </a:lnTo>
                  <a:lnTo>
                    <a:pt x="4" y="28"/>
                  </a:lnTo>
                  <a:lnTo>
                    <a:pt x="3" y="27"/>
                  </a:lnTo>
                  <a:lnTo>
                    <a:pt x="3" y="26"/>
                  </a:lnTo>
                  <a:lnTo>
                    <a:pt x="2" y="26"/>
                  </a:lnTo>
                  <a:lnTo>
                    <a:pt x="1" y="24"/>
                  </a:lnTo>
                  <a:lnTo>
                    <a:pt x="0" y="22"/>
                  </a:lnTo>
                  <a:lnTo>
                    <a:pt x="0" y="20"/>
                  </a:lnTo>
                  <a:lnTo>
                    <a:pt x="0" y="19"/>
                  </a:lnTo>
                  <a:lnTo>
                    <a:pt x="0" y="18"/>
                  </a:lnTo>
                  <a:lnTo>
                    <a:pt x="0" y="16"/>
                  </a:lnTo>
                  <a:lnTo>
                    <a:pt x="1" y="15"/>
                  </a:lnTo>
                  <a:lnTo>
                    <a:pt x="1" y="14"/>
                  </a:lnTo>
                  <a:lnTo>
                    <a:pt x="2" y="13"/>
                  </a:lnTo>
                  <a:lnTo>
                    <a:pt x="2" y="12"/>
                  </a:lnTo>
                  <a:lnTo>
                    <a:pt x="3" y="10"/>
                  </a:lnTo>
                  <a:lnTo>
                    <a:pt x="4" y="8"/>
                  </a:lnTo>
                  <a:lnTo>
                    <a:pt x="5" y="7"/>
                  </a:lnTo>
                  <a:lnTo>
                    <a:pt x="5" y="7"/>
                  </a:lnTo>
                  <a:lnTo>
                    <a:pt x="9" y="5"/>
                  </a:lnTo>
                  <a:lnTo>
                    <a:pt x="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97" name="Group 119"/>
          <p:cNvGrpSpPr>
            <a:grpSpLocks noChangeAspect="1"/>
          </p:cNvGrpSpPr>
          <p:nvPr/>
        </p:nvGrpSpPr>
        <p:grpSpPr bwMode="auto">
          <a:xfrm>
            <a:off x="6096000" y="4593590"/>
            <a:ext cx="864019" cy="822960"/>
            <a:chOff x="3840" y="2961"/>
            <a:chExt cx="484" cy="461"/>
          </a:xfrm>
        </p:grpSpPr>
        <p:sp>
          <p:nvSpPr>
            <p:cNvPr id="1098" name="AutoShape 118"/>
            <p:cNvSpPr>
              <a:spLocks noChangeAspect="1" noChangeArrowheads="1" noTextEdit="1"/>
            </p:cNvSpPr>
            <p:nvPr/>
          </p:nvSpPr>
          <p:spPr bwMode="auto">
            <a:xfrm>
              <a:off x="3840" y="2961"/>
              <a:ext cx="484" cy="4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9" name="Freeform 120"/>
            <p:cNvSpPr>
              <a:spLocks/>
            </p:cNvSpPr>
            <p:nvPr/>
          </p:nvSpPr>
          <p:spPr bwMode="auto">
            <a:xfrm>
              <a:off x="3840" y="2961"/>
              <a:ext cx="484" cy="461"/>
            </a:xfrm>
            <a:custGeom>
              <a:avLst/>
              <a:gdLst>
                <a:gd name="T0" fmla="*/ 156 w 484"/>
                <a:gd name="T1" fmla="*/ 46 h 461"/>
                <a:gd name="T2" fmla="*/ 148 w 484"/>
                <a:gd name="T3" fmla="*/ 66 h 461"/>
                <a:gd name="T4" fmla="*/ 130 w 484"/>
                <a:gd name="T5" fmla="*/ 54 h 461"/>
                <a:gd name="T6" fmla="*/ 123 w 484"/>
                <a:gd name="T7" fmla="*/ 31 h 461"/>
                <a:gd name="T8" fmla="*/ 101 w 484"/>
                <a:gd name="T9" fmla="*/ 16 h 461"/>
                <a:gd name="T10" fmla="*/ 65 w 484"/>
                <a:gd name="T11" fmla="*/ 14 h 461"/>
                <a:gd name="T12" fmla="*/ 32 w 484"/>
                <a:gd name="T13" fmla="*/ 36 h 461"/>
                <a:gd name="T14" fmla="*/ 24 w 484"/>
                <a:gd name="T15" fmla="*/ 60 h 461"/>
                <a:gd name="T16" fmla="*/ 10 w 484"/>
                <a:gd name="T17" fmla="*/ 100 h 461"/>
                <a:gd name="T18" fmla="*/ 0 w 484"/>
                <a:gd name="T19" fmla="*/ 139 h 461"/>
                <a:gd name="T20" fmla="*/ 12 w 484"/>
                <a:gd name="T21" fmla="*/ 161 h 461"/>
                <a:gd name="T22" fmla="*/ 54 w 484"/>
                <a:gd name="T23" fmla="*/ 170 h 461"/>
                <a:gd name="T24" fmla="*/ 102 w 484"/>
                <a:gd name="T25" fmla="*/ 178 h 461"/>
                <a:gd name="T26" fmla="*/ 113 w 484"/>
                <a:gd name="T27" fmla="*/ 197 h 461"/>
                <a:gd name="T28" fmla="*/ 138 w 484"/>
                <a:gd name="T29" fmla="*/ 206 h 461"/>
                <a:gd name="T30" fmla="*/ 132 w 484"/>
                <a:gd name="T31" fmla="*/ 247 h 461"/>
                <a:gd name="T32" fmla="*/ 135 w 484"/>
                <a:gd name="T33" fmla="*/ 278 h 461"/>
                <a:gd name="T34" fmla="*/ 133 w 484"/>
                <a:gd name="T35" fmla="*/ 299 h 461"/>
                <a:gd name="T36" fmla="*/ 115 w 484"/>
                <a:gd name="T37" fmla="*/ 335 h 461"/>
                <a:gd name="T38" fmla="*/ 105 w 484"/>
                <a:gd name="T39" fmla="*/ 405 h 461"/>
                <a:gd name="T40" fmla="*/ 71 w 484"/>
                <a:gd name="T41" fmla="*/ 416 h 461"/>
                <a:gd name="T42" fmla="*/ 45 w 484"/>
                <a:gd name="T43" fmla="*/ 437 h 461"/>
                <a:gd name="T44" fmla="*/ 69 w 484"/>
                <a:gd name="T45" fmla="*/ 459 h 461"/>
                <a:gd name="T46" fmla="*/ 120 w 484"/>
                <a:gd name="T47" fmla="*/ 459 h 461"/>
                <a:gd name="T48" fmla="*/ 171 w 484"/>
                <a:gd name="T49" fmla="*/ 450 h 461"/>
                <a:gd name="T50" fmla="*/ 190 w 484"/>
                <a:gd name="T51" fmla="*/ 428 h 461"/>
                <a:gd name="T52" fmla="*/ 188 w 484"/>
                <a:gd name="T53" fmla="*/ 405 h 461"/>
                <a:gd name="T54" fmla="*/ 209 w 484"/>
                <a:gd name="T55" fmla="*/ 378 h 461"/>
                <a:gd name="T56" fmla="*/ 227 w 484"/>
                <a:gd name="T57" fmla="*/ 363 h 461"/>
                <a:gd name="T58" fmla="*/ 246 w 484"/>
                <a:gd name="T59" fmla="*/ 359 h 461"/>
                <a:gd name="T60" fmla="*/ 263 w 484"/>
                <a:gd name="T61" fmla="*/ 370 h 461"/>
                <a:gd name="T62" fmla="*/ 276 w 484"/>
                <a:gd name="T63" fmla="*/ 393 h 461"/>
                <a:gd name="T64" fmla="*/ 295 w 484"/>
                <a:gd name="T65" fmla="*/ 416 h 461"/>
                <a:gd name="T66" fmla="*/ 290 w 484"/>
                <a:gd name="T67" fmla="*/ 443 h 461"/>
                <a:gd name="T68" fmla="*/ 341 w 484"/>
                <a:gd name="T69" fmla="*/ 457 h 461"/>
                <a:gd name="T70" fmla="*/ 406 w 484"/>
                <a:gd name="T71" fmla="*/ 461 h 461"/>
                <a:gd name="T72" fmla="*/ 430 w 484"/>
                <a:gd name="T73" fmla="*/ 443 h 461"/>
                <a:gd name="T74" fmla="*/ 414 w 484"/>
                <a:gd name="T75" fmla="*/ 419 h 461"/>
                <a:gd name="T76" fmla="*/ 381 w 484"/>
                <a:gd name="T77" fmla="*/ 409 h 461"/>
                <a:gd name="T78" fmla="*/ 362 w 484"/>
                <a:gd name="T79" fmla="*/ 345 h 461"/>
                <a:gd name="T80" fmla="*/ 349 w 484"/>
                <a:gd name="T81" fmla="*/ 312 h 461"/>
                <a:gd name="T82" fmla="*/ 339 w 484"/>
                <a:gd name="T83" fmla="*/ 285 h 461"/>
                <a:gd name="T84" fmla="*/ 345 w 484"/>
                <a:gd name="T85" fmla="*/ 254 h 461"/>
                <a:gd name="T86" fmla="*/ 344 w 484"/>
                <a:gd name="T87" fmla="*/ 206 h 461"/>
                <a:gd name="T88" fmla="*/ 363 w 484"/>
                <a:gd name="T89" fmla="*/ 195 h 461"/>
                <a:gd name="T90" fmla="*/ 376 w 484"/>
                <a:gd name="T91" fmla="*/ 180 h 461"/>
                <a:gd name="T92" fmla="*/ 420 w 484"/>
                <a:gd name="T93" fmla="*/ 172 h 461"/>
                <a:gd name="T94" fmla="*/ 466 w 484"/>
                <a:gd name="T95" fmla="*/ 157 h 461"/>
                <a:gd name="T96" fmla="*/ 484 w 484"/>
                <a:gd name="T97" fmla="*/ 128 h 461"/>
                <a:gd name="T98" fmla="*/ 469 w 484"/>
                <a:gd name="T99" fmla="*/ 91 h 461"/>
                <a:gd name="T100" fmla="*/ 452 w 484"/>
                <a:gd name="T101" fmla="*/ 51 h 461"/>
                <a:gd name="T102" fmla="*/ 441 w 484"/>
                <a:gd name="T103" fmla="*/ 29 h 461"/>
                <a:gd name="T104" fmla="*/ 415 w 484"/>
                <a:gd name="T105" fmla="*/ 13 h 461"/>
                <a:gd name="T106" fmla="*/ 386 w 484"/>
                <a:gd name="T107" fmla="*/ 9 h 461"/>
                <a:gd name="T108" fmla="*/ 364 w 484"/>
                <a:gd name="T109" fmla="*/ 24 h 461"/>
                <a:gd name="T110" fmla="*/ 344 w 484"/>
                <a:gd name="T111" fmla="*/ 46 h 461"/>
                <a:gd name="T112" fmla="*/ 330 w 484"/>
                <a:gd name="T113" fmla="*/ 47 h 461"/>
                <a:gd name="T114" fmla="*/ 313 w 484"/>
                <a:gd name="T115" fmla="*/ 25 h 461"/>
                <a:gd name="T116" fmla="*/ 290 w 484"/>
                <a:gd name="T117" fmla="*/ 9 h 461"/>
                <a:gd name="T118" fmla="*/ 262 w 484"/>
                <a:gd name="T119" fmla="*/ 1 h 461"/>
                <a:gd name="T120" fmla="*/ 234 w 484"/>
                <a:gd name="T121" fmla="*/ 0 h 461"/>
                <a:gd name="T122" fmla="*/ 204 w 484"/>
                <a:gd name="T123" fmla="*/ 3 h 461"/>
                <a:gd name="T124" fmla="*/ 180 w 484"/>
                <a:gd name="T125" fmla="*/ 14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4" h="461">
                  <a:moveTo>
                    <a:pt x="170" y="31"/>
                  </a:moveTo>
                  <a:lnTo>
                    <a:pt x="170" y="31"/>
                  </a:lnTo>
                  <a:lnTo>
                    <a:pt x="169" y="31"/>
                  </a:lnTo>
                  <a:lnTo>
                    <a:pt x="168" y="31"/>
                  </a:lnTo>
                  <a:lnTo>
                    <a:pt x="166" y="32"/>
                  </a:lnTo>
                  <a:lnTo>
                    <a:pt x="165" y="32"/>
                  </a:lnTo>
                  <a:lnTo>
                    <a:pt x="164" y="32"/>
                  </a:lnTo>
                  <a:lnTo>
                    <a:pt x="163" y="33"/>
                  </a:lnTo>
                  <a:lnTo>
                    <a:pt x="163" y="33"/>
                  </a:lnTo>
                  <a:lnTo>
                    <a:pt x="162" y="34"/>
                  </a:lnTo>
                  <a:lnTo>
                    <a:pt x="161" y="35"/>
                  </a:lnTo>
                  <a:lnTo>
                    <a:pt x="160" y="35"/>
                  </a:lnTo>
                  <a:lnTo>
                    <a:pt x="159" y="36"/>
                  </a:lnTo>
                  <a:lnTo>
                    <a:pt x="158" y="37"/>
                  </a:lnTo>
                  <a:lnTo>
                    <a:pt x="158" y="38"/>
                  </a:lnTo>
                  <a:lnTo>
                    <a:pt x="157" y="39"/>
                  </a:lnTo>
                  <a:lnTo>
                    <a:pt x="157" y="40"/>
                  </a:lnTo>
                  <a:lnTo>
                    <a:pt x="157" y="40"/>
                  </a:lnTo>
                  <a:lnTo>
                    <a:pt x="157" y="41"/>
                  </a:lnTo>
                  <a:lnTo>
                    <a:pt x="157" y="42"/>
                  </a:lnTo>
                  <a:lnTo>
                    <a:pt x="157" y="43"/>
                  </a:lnTo>
                  <a:lnTo>
                    <a:pt x="157" y="44"/>
                  </a:lnTo>
                  <a:lnTo>
                    <a:pt x="158" y="45"/>
                  </a:lnTo>
                  <a:lnTo>
                    <a:pt x="158" y="46"/>
                  </a:lnTo>
                  <a:lnTo>
                    <a:pt x="158" y="46"/>
                  </a:lnTo>
                  <a:lnTo>
                    <a:pt x="158" y="46"/>
                  </a:lnTo>
                  <a:lnTo>
                    <a:pt x="157" y="46"/>
                  </a:lnTo>
                  <a:lnTo>
                    <a:pt x="156" y="46"/>
                  </a:lnTo>
                  <a:lnTo>
                    <a:pt x="156" y="46"/>
                  </a:lnTo>
                  <a:lnTo>
                    <a:pt x="155" y="47"/>
                  </a:lnTo>
                  <a:lnTo>
                    <a:pt x="154" y="47"/>
                  </a:lnTo>
                  <a:lnTo>
                    <a:pt x="153" y="48"/>
                  </a:lnTo>
                  <a:lnTo>
                    <a:pt x="153" y="49"/>
                  </a:lnTo>
                  <a:lnTo>
                    <a:pt x="152" y="50"/>
                  </a:lnTo>
                  <a:lnTo>
                    <a:pt x="152" y="51"/>
                  </a:lnTo>
                  <a:lnTo>
                    <a:pt x="151" y="52"/>
                  </a:lnTo>
                  <a:lnTo>
                    <a:pt x="151" y="52"/>
                  </a:lnTo>
                  <a:lnTo>
                    <a:pt x="151" y="54"/>
                  </a:lnTo>
                  <a:lnTo>
                    <a:pt x="151" y="54"/>
                  </a:lnTo>
                  <a:lnTo>
                    <a:pt x="151" y="55"/>
                  </a:lnTo>
                  <a:lnTo>
                    <a:pt x="151" y="56"/>
                  </a:lnTo>
                  <a:lnTo>
                    <a:pt x="151" y="57"/>
                  </a:lnTo>
                  <a:lnTo>
                    <a:pt x="151" y="58"/>
                  </a:lnTo>
                  <a:lnTo>
                    <a:pt x="151" y="58"/>
                  </a:lnTo>
                  <a:lnTo>
                    <a:pt x="151" y="59"/>
                  </a:lnTo>
                  <a:lnTo>
                    <a:pt x="152" y="60"/>
                  </a:lnTo>
                  <a:lnTo>
                    <a:pt x="152" y="60"/>
                  </a:lnTo>
                  <a:lnTo>
                    <a:pt x="152" y="60"/>
                  </a:lnTo>
                  <a:lnTo>
                    <a:pt x="151" y="60"/>
                  </a:lnTo>
                  <a:lnTo>
                    <a:pt x="151" y="61"/>
                  </a:lnTo>
                  <a:lnTo>
                    <a:pt x="150" y="62"/>
                  </a:lnTo>
                  <a:lnTo>
                    <a:pt x="150" y="63"/>
                  </a:lnTo>
                  <a:lnTo>
                    <a:pt x="149" y="63"/>
                  </a:lnTo>
                  <a:lnTo>
                    <a:pt x="149" y="64"/>
                  </a:lnTo>
                  <a:lnTo>
                    <a:pt x="149" y="65"/>
                  </a:lnTo>
                  <a:lnTo>
                    <a:pt x="148" y="66"/>
                  </a:lnTo>
                  <a:lnTo>
                    <a:pt x="148" y="67"/>
                  </a:lnTo>
                  <a:lnTo>
                    <a:pt x="148" y="68"/>
                  </a:lnTo>
                  <a:lnTo>
                    <a:pt x="148" y="68"/>
                  </a:lnTo>
                  <a:lnTo>
                    <a:pt x="148" y="70"/>
                  </a:lnTo>
                  <a:lnTo>
                    <a:pt x="148" y="70"/>
                  </a:lnTo>
                  <a:lnTo>
                    <a:pt x="134" y="74"/>
                  </a:lnTo>
                  <a:lnTo>
                    <a:pt x="134" y="74"/>
                  </a:lnTo>
                  <a:lnTo>
                    <a:pt x="134" y="73"/>
                  </a:lnTo>
                  <a:lnTo>
                    <a:pt x="134" y="73"/>
                  </a:lnTo>
                  <a:lnTo>
                    <a:pt x="134" y="72"/>
                  </a:lnTo>
                  <a:lnTo>
                    <a:pt x="134" y="71"/>
                  </a:lnTo>
                  <a:lnTo>
                    <a:pt x="134" y="70"/>
                  </a:lnTo>
                  <a:lnTo>
                    <a:pt x="133" y="69"/>
                  </a:lnTo>
                  <a:lnTo>
                    <a:pt x="133" y="68"/>
                  </a:lnTo>
                  <a:lnTo>
                    <a:pt x="133" y="67"/>
                  </a:lnTo>
                  <a:lnTo>
                    <a:pt x="132" y="66"/>
                  </a:lnTo>
                  <a:lnTo>
                    <a:pt x="132" y="64"/>
                  </a:lnTo>
                  <a:lnTo>
                    <a:pt x="131" y="63"/>
                  </a:lnTo>
                  <a:lnTo>
                    <a:pt x="131" y="62"/>
                  </a:lnTo>
                  <a:lnTo>
                    <a:pt x="130" y="61"/>
                  </a:lnTo>
                  <a:lnTo>
                    <a:pt x="129" y="59"/>
                  </a:lnTo>
                  <a:lnTo>
                    <a:pt x="128" y="59"/>
                  </a:lnTo>
                  <a:lnTo>
                    <a:pt x="128" y="59"/>
                  </a:lnTo>
                  <a:lnTo>
                    <a:pt x="129" y="58"/>
                  </a:lnTo>
                  <a:lnTo>
                    <a:pt x="129" y="58"/>
                  </a:lnTo>
                  <a:lnTo>
                    <a:pt x="129" y="57"/>
                  </a:lnTo>
                  <a:lnTo>
                    <a:pt x="129" y="56"/>
                  </a:lnTo>
                  <a:lnTo>
                    <a:pt x="130" y="54"/>
                  </a:lnTo>
                  <a:lnTo>
                    <a:pt x="130" y="53"/>
                  </a:lnTo>
                  <a:lnTo>
                    <a:pt x="131" y="52"/>
                  </a:lnTo>
                  <a:lnTo>
                    <a:pt x="131" y="51"/>
                  </a:lnTo>
                  <a:lnTo>
                    <a:pt x="131" y="51"/>
                  </a:lnTo>
                  <a:lnTo>
                    <a:pt x="131" y="50"/>
                  </a:lnTo>
                  <a:lnTo>
                    <a:pt x="132" y="49"/>
                  </a:lnTo>
                  <a:lnTo>
                    <a:pt x="132" y="48"/>
                  </a:lnTo>
                  <a:lnTo>
                    <a:pt x="132" y="47"/>
                  </a:lnTo>
                  <a:lnTo>
                    <a:pt x="132" y="47"/>
                  </a:lnTo>
                  <a:lnTo>
                    <a:pt x="132" y="46"/>
                  </a:lnTo>
                  <a:lnTo>
                    <a:pt x="132" y="45"/>
                  </a:lnTo>
                  <a:lnTo>
                    <a:pt x="132" y="44"/>
                  </a:lnTo>
                  <a:lnTo>
                    <a:pt x="132" y="44"/>
                  </a:lnTo>
                  <a:lnTo>
                    <a:pt x="132" y="43"/>
                  </a:lnTo>
                  <a:lnTo>
                    <a:pt x="132" y="42"/>
                  </a:lnTo>
                  <a:lnTo>
                    <a:pt x="132" y="40"/>
                  </a:lnTo>
                  <a:lnTo>
                    <a:pt x="131" y="39"/>
                  </a:lnTo>
                  <a:lnTo>
                    <a:pt x="130" y="38"/>
                  </a:lnTo>
                  <a:lnTo>
                    <a:pt x="130" y="37"/>
                  </a:lnTo>
                  <a:lnTo>
                    <a:pt x="129" y="37"/>
                  </a:lnTo>
                  <a:lnTo>
                    <a:pt x="128" y="36"/>
                  </a:lnTo>
                  <a:lnTo>
                    <a:pt x="128" y="35"/>
                  </a:lnTo>
                  <a:lnTo>
                    <a:pt x="127" y="35"/>
                  </a:lnTo>
                  <a:lnTo>
                    <a:pt x="126" y="34"/>
                  </a:lnTo>
                  <a:lnTo>
                    <a:pt x="125" y="33"/>
                  </a:lnTo>
                  <a:lnTo>
                    <a:pt x="125" y="32"/>
                  </a:lnTo>
                  <a:lnTo>
                    <a:pt x="124" y="32"/>
                  </a:lnTo>
                  <a:lnTo>
                    <a:pt x="123" y="31"/>
                  </a:lnTo>
                  <a:lnTo>
                    <a:pt x="122" y="30"/>
                  </a:lnTo>
                  <a:lnTo>
                    <a:pt x="121" y="30"/>
                  </a:lnTo>
                  <a:lnTo>
                    <a:pt x="120" y="29"/>
                  </a:lnTo>
                  <a:lnTo>
                    <a:pt x="119" y="28"/>
                  </a:lnTo>
                  <a:lnTo>
                    <a:pt x="118" y="28"/>
                  </a:lnTo>
                  <a:lnTo>
                    <a:pt x="118" y="27"/>
                  </a:lnTo>
                  <a:lnTo>
                    <a:pt x="116" y="26"/>
                  </a:lnTo>
                  <a:lnTo>
                    <a:pt x="115" y="25"/>
                  </a:lnTo>
                  <a:lnTo>
                    <a:pt x="113" y="24"/>
                  </a:lnTo>
                  <a:lnTo>
                    <a:pt x="112" y="23"/>
                  </a:lnTo>
                  <a:lnTo>
                    <a:pt x="111" y="23"/>
                  </a:lnTo>
                  <a:lnTo>
                    <a:pt x="111" y="22"/>
                  </a:lnTo>
                  <a:lnTo>
                    <a:pt x="110" y="22"/>
                  </a:lnTo>
                  <a:lnTo>
                    <a:pt x="109" y="22"/>
                  </a:lnTo>
                  <a:lnTo>
                    <a:pt x="108" y="22"/>
                  </a:lnTo>
                  <a:lnTo>
                    <a:pt x="106" y="22"/>
                  </a:lnTo>
                  <a:lnTo>
                    <a:pt x="105" y="22"/>
                  </a:lnTo>
                  <a:lnTo>
                    <a:pt x="104" y="22"/>
                  </a:lnTo>
                  <a:lnTo>
                    <a:pt x="103" y="22"/>
                  </a:lnTo>
                  <a:lnTo>
                    <a:pt x="103" y="22"/>
                  </a:lnTo>
                  <a:lnTo>
                    <a:pt x="103" y="22"/>
                  </a:lnTo>
                  <a:lnTo>
                    <a:pt x="103" y="22"/>
                  </a:lnTo>
                  <a:lnTo>
                    <a:pt x="102" y="21"/>
                  </a:lnTo>
                  <a:lnTo>
                    <a:pt x="102" y="20"/>
                  </a:lnTo>
                  <a:lnTo>
                    <a:pt x="102" y="19"/>
                  </a:lnTo>
                  <a:lnTo>
                    <a:pt x="102" y="18"/>
                  </a:lnTo>
                  <a:lnTo>
                    <a:pt x="101" y="17"/>
                  </a:lnTo>
                  <a:lnTo>
                    <a:pt x="101" y="16"/>
                  </a:lnTo>
                  <a:lnTo>
                    <a:pt x="100" y="15"/>
                  </a:lnTo>
                  <a:lnTo>
                    <a:pt x="100" y="14"/>
                  </a:lnTo>
                  <a:lnTo>
                    <a:pt x="99" y="13"/>
                  </a:lnTo>
                  <a:lnTo>
                    <a:pt x="98" y="12"/>
                  </a:lnTo>
                  <a:lnTo>
                    <a:pt x="96" y="11"/>
                  </a:lnTo>
                  <a:lnTo>
                    <a:pt x="95" y="10"/>
                  </a:lnTo>
                  <a:lnTo>
                    <a:pt x="94" y="9"/>
                  </a:lnTo>
                  <a:lnTo>
                    <a:pt x="94" y="9"/>
                  </a:lnTo>
                  <a:lnTo>
                    <a:pt x="93" y="9"/>
                  </a:lnTo>
                  <a:lnTo>
                    <a:pt x="92" y="9"/>
                  </a:lnTo>
                  <a:lnTo>
                    <a:pt x="90" y="9"/>
                  </a:lnTo>
                  <a:lnTo>
                    <a:pt x="89" y="9"/>
                  </a:lnTo>
                  <a:lnTo>
                    <a:pt x="88" y="9"/>
                  </a:lnTo>
                  <a:lnTo>
                    <a:pt x="87" y="9"/>
                  </a:lnTo>
                  <a:lnTo>
                    <a:pt x="85" y="9"/>
                  </a:lnTo>
                  <a:lnTo>
                    <a:pt x="84" y="9"/>
                  </a:lnTo>
                  <a:lnTo>
                    <a:pt x="82" y="9"/>
                  </a:lnTo>
                  <a:lnTo>
                    <a:pt x="81" y="9"/>
                  </a:lnTo>
                  <a:lnTo>
                    <a:pt x="79" y="9"/>
                  </a:lnTo>
                  <a:lnTo>
                    <a:pt x="78" y="10"/>
                  </a:lnTo>
                  <a:lnTo>
                    <a:pt x="76" y="10"/>
                  </a:lnTo>
                  <a:lnTo>
                    <a:pt x="75" y="11"/>
                  </a:lnTo>
                  <a:lnTo>
                    <a:pt x="73" y="11"/>
                  </a:lnTo>
                  <a:lnTo>
                    <a:pt x="71" y="12"/>
                  </a:lnTo>
                  <a:lnTo>
                    <a:pt x="70" y="12"/>
                  </a:lnTo>
                  <a:lnTo>
                    <a:pt x="68" y="13"/>
                  </a:lnTo>
                  <a:lnTo>
                    <a:pt x="66" y="14"/>
                  </a:lnTo>
                  <a:lnTo>
                    <a:pt x="65" y="14"/>
                  </a:lnTo>
                  <a:lnTo>
                    <a:pt x="63" y="15"/>
                  </a:lnTo>
                  <a:lnTo>
                    <a:pt x="61" y="16"/>
                  </a:lnTo>
                  <a:lnTo>
                    <a:pt x="59" y="16"/>
                  </a:lnTo>
                  <a:lnTo>
                    <a:pt x="58" y="17"/>
                  </a:lnTo>
                  <a:lnTo>
                    <a:pt x="56" y="18"/>
                  </a:lnTo>
                  <a:lnTo>
                    <a:pt x="55" y="19"/>
                  </a:lnTo>
                  <a:lnTo>
                    <a:pt x="53" y="20"/>
                  </a:lnTo>
                  <a:lnTo>
                    <a:pt x="52" y="20"/>
                  </a:lnTo>
                  <a:lnTo>
                    <a:pt x="50" y="21"/>
                  </a:lnTo>
                  <a:lnTo>
                    <a:pt x="49" y="22"/>
                  </a:lnTo>
                  <a:lnTo>
                    <a:pt x="47" y="23"/>
                  </a:lnTo>
                  <a:lnTo>
                    <a:pt x="46" y="24"/>
                  </a:lnTo>
                  <a:lnTo>
                    <a:pt x="45" y="25"/>
                  </a:lnTo>
                  <a:lnTo>
                    <a:pt x="44" y="25"/>
                  </a:lnTo>
                  <a:lnTo>
                    <a:pt x="43" y="26"/>
                  </a:lnTo>
                  <a:lnTo>
                    <a:pt x="42" y="27"/>
                  </a:lnTo>
                  <a:lnTo>
                    <a:pt x="41" y="28"/>
                  </a:lnTo>
                  <a:lnTo>
                    <a:pt x="40" y="29"/>
                  </a:lnTo>
                  <a:lnTo>
                    <a:pt x="39" y="30"/>
                  </a:lnTo>
                  <a:lnTo>
                    <a:pt x="38" y="30"/>
                  </a:lnTo>
                  <a:lnTo>
                    <a:pt x="37" y="31"/>
                  </a:lnTo>
                  <a:lnTo>
                    <a:pt x="37" y="32"/>
                  </a:lnTo>
                  <a:lnTo>
                    <a:pt x="36" y="32"/>
                  </a:lnTo>
                  <a:lnTo>
                    <a:pt x="35" y="33"/>
                  </a:lnTo>
                  <a:lnTo>
                    <a:pt x="34" y="34"/>
                  </a:lnTo>
                  <a:lnTo>
                    <a:pt x="34" y="35"/>
                  </a:lnTo>
                  <a:lnTo>
                    <a:pt x="33" y="35"/>
                  </a:lnTo>
                  <a:lnTo>
                    <a:pt x="32" y="36"/>
                  </a:lnTo>
                  <a:lnTo>
                    <a:pt x="32" y="37"/>
                  </a:lnTo>
                  <a:lnTo>
                    <a:pt x="31" y="38"/>
                  </a:lnTo>
                  <a:lnTo>
                    <a:pt x="30" y="39"/>
                  </a:lnTo>
                  <a:lnTo>
                    <a:pt x="29" y="40"/>
                  </a:lnTo>
                  <a:lnTo>
                    <a:pt x="28" y="41"/>
                  </a:lnTo>
                  <a:lnTo>
                    <a:pt x="27" y="43"/>
                  </a:lnTo>
                  <a:lnTo>
                    <a:pt x="27" y="44"/>
                  </a:lnTo>
                  <a:lnTo>
                    <a:pt x="26" y="45"/>
                  </a:lnTo>
                  <a:lnTo>
                    <a:pt x="26" y="46"/>
                  </a:lnTo>
                  <a:lnTo>
                    <a:pt x="26" y="47"/>
                  </a:lnTo>
                  <a:lnTo>
                    <a:pt x="26" y="48"/>
                  </a:lnTo>
                  <a:lnTo>
                    <a:pt x="26" y="49"/>
                  </a:lnTo>
                  <a:lnTo>
                    <a:pt x="25" y="50"/>
                  </a:lnTo>
                  <a:lnTo>
                    <a:pt x="25" y="51"/>
                  </a:lnTo>
                  <a:lnTo>
                    <a:pt x="25" y="52"/>
                  </a:lnTo>
                  <a:lnTo>
                    <a:pt x="25" y="53"/>
                  </a:lnTo>
                  <a:lnTo>
                    <a:pt x="25" y="54"/>
                  </a:lnTo>
                  <a:lnTo>
                    <a:pt x="25" y="55"/>
                  </a:lnTo>
                  <a:lnTo>
                    <a:pt x="25" y="55"/>
                  </a:lnTo>
                  <a:lnTo>
                    <a:pt x="25" y="56"/>
                  </a:lnTo>
                  <a:lnTo>
                    <a:pt x="25" y="57"/>
                  </a:lnTo>
                  <a:lnTo>
                    <a:pt x="25" y="58"/>
                  </a:lnTo>
                  <a:lnTo>
                    <a:pt x="25" y="58"/>
                  </a:lnTo>
                  <a:lnTo>
                    <a:pt x="25" y="59"/>
                  </a:lnTo>
                  <a:lnTo>
                    <a:pt x="25" y="59"/>
                  </a:lnTo>
                  <a:lnTo>
                    <a:pt x="25" y="59"/>
                  </a:lnTo>
                  <a:lnTo>
                    <a:pt x="25" y="59"/>
                  </a:lnTo>
                  <a:lnTo>
                    <a:pt x="24" y="60"/>
                  </a:lnTo>
                  <a:lnTo>
                    <a:pt x="24" y="61"/>
                  </a:lnTo>
                  <a:lnTo>
                    <a:pt x="24" y="61"/>
                  </a:lnTo>
                  <a:lnTo>
                    <a:pt x="24" y="62"/>
                  </a:lnTo>
                  <a:lnTo>
                    <a:pt x="23" y="63"/>
                  </a:lnTo>
                  <a:lnTo>
                    <a:pt x="23" y="64"/>
                  </a:lnTo>
                  <a:lnTo>
                    <a:pt x="23" y="65"/>
                  </a:lnTo>
                  <a:lnTo>
                    <a:pt x="22" y="66"/>
                  </a:lnTo>
                  <a:lnTo>
                    <a:pt x="22" y="67"/>
                  </a:lnTo>
                  <a:lnTo>
                    <a:pt x="21" y="68"/>
                  </a:lnTo>
                  <a:lnTo>
                    <a:pt x="21" y="70"/>
                  </a:lnTo>
                  <a:lnTo>
                    <a:pt x="20" y="71"/>
                  </a:lnTo>
                  <a:lnTo>
                    <a:pt x="20" y="73"/>
                  </a:lnTo>
                  <a:lnTo>
                    <a:pt x="19" y="74"/>
                  </a:lnTo>
                  <a:lnTo>
                    <a:pt x="19" y="76"/>
                  </a:lnTo>
                  <a:lnTo>
                    <a:pt x="18" y="77"/>
                  </a:lnTo>
                  <a:lnTo>
                    <a:pt x="18" y="78"/>
                  </a:lnTo>
                  <a:lnTo>
                    <a:pt x="17" y="80"/>
                  </a:lnTo>
                  <a:lnTo>
                    <a:pt x="17" y="82"/>
                  </a:lnTo>
                  <a:lnTo>
                    <a:pt x="16" y="83"/>
                  </a:lnTo>
                  <a:lnTo>
                    <a:pt x="15" y="85"/>
                  </a:lnTo>
                  <a:lnTo>
                    <a:pt x="15" y="87"/>
                  </a:lnTo>
                  <a:lnTo>
                    <a:pt x="14" y="89"/>
                  </a:lnTo>
                  <a:lnTo>
                    <a:pt x="14" y="90"/>
                  </a:lnTo>
                  <a:lnTo>
                    <a:pt x="13" y="92"/>
                  </a:lnTo>
                  <a:lnTo>
                    <a:pt x="12" y="94"/>
                  </a:lnTo>
                  <a:lnTo>
                    <a:pt x="12" y="96"/>
                  </a:lnTo>
                  <a:lnTo>
                    <a:pt x="11" y="98"/>
                  </a:lnTo>
                  <a:lnTo>
                    <a:pt x="10" y="100"/>
                  </a:lnTo>
                  <a:lnTo>
                    <a:pt x="10" y="101"/>
                  </a:lnTo>
                  <a:lnTo>
                    <a:pt x="9" y="103"/>
                  </a:lnTo>
                  <a:lnTo>
                    <a:pt x="9" y="105"/>
                  </a:lnTo>
                  <a:lnTo>
                    <a:pt x="8" y="107"/>
                  </a:lnTo>
                  <a:lnTo>
                    <a:pt x="7" y="109"/>
                  </a:lnTo>
                  <a:lnTo>
                    <a:pt x="7" y="111"/>
                  </a:lnTo>
                  <a:lnTo>
                    <a:pt x="6" y="112"/>
                  </a:lnTo>
                  <a:lnTo>
                    <a:pt x="6" y="114"/>
                  </a:lnTo>
                  <a:lnTo>
                    <a:pt x="5" y="116"/>
                  </a:lnTo>
                  <a:lnTo>
                    <a:pt x="4" y="117"/>
                  </a:lnTo>
                  <a:lnTo>
                    <a:pt x="4" y="119"/>
                  </a:lnTo>
                  <a:lnTo>
                    <a:pt x="3" y="121"/>
                  </a:lnTo>
                  <a:lnTo>
                    <a:pt x="3" y="122"/>
                  </a:lnTo>
                  <a:lnTo>
                    <a:pt x="3" y="124"/>
                  </a:lnTo>
                  <a:lnTo>
                    <a:pt x="2" y="125"/>
                  </a:lnTo>
                  <a:lnTo>
                    <a:pt x="2" y="126"/>
                  </a:lnTo>
                  <a:lnTo>
                    <a:pt x="1" y="128"/>
                  </a:lnTo>
                  <a:lnTo>
                    <a:pt x="1" y="129"/>
                  </a:lnTo>
                  <a:lnTo>
                    <a:pt x="0" y="130"/>
                  </a:lnTo>
                  <a:lnTo>
                    <a:pt x="0" y="132"/>
                  </a:lnTo>
                  <a:lnTo>
                    <a:pt x="0" y="133"/>
                  </a:lnTo>
                  <a:lnTo>
                    <a:pt x="0" y="134"/>
                  </a:lnTo>
                  <a:lnTo>
                    <a:pt x="0" y="135"/>
                  </a:lnTo>
                  <a:lnTo>
                    <a:pt x="0" y="136"/>
                  </a:lnTo>
                  <a:lnTo>
                    <a:pt x="0" y="137"/>
                  </a:lnTo>
                  <a:lnTo>
                    <a:pt x="0" y="137"/>
                  </a:lnTo>
                  <a:lnTo>
                    <a:pt x="0" y="138"/>
                  </a:lnTo>
                  <a:lnTo>
                    <a:pt x="0" y="139"/>
                  </a:lnTo>
                  <a:lnTo>
                    <a:pt x="0" y="139"/>
                  </a:lnTo>
                  <a:lnTo>
                    <a:pt x="0" y="140"/>
                  </a:lnTo>
                  <a:lnTo>
                    <a:pt x="0" y="141"/>
                  </a:lnTo>
                  <a:lnTo>
                    <a:pt x="0" y="141"/>
                  </a:lnTo>
                  <a:lnTo>
                    <a:pt x="0" y="142"/>
                  </a:lnTo>
                  <a:lnTo>
                    <a:pt x="0" y="143"/>
                  </a:lnTo>
                  <a:lnTo>
                    <a:pt x="0" y="144"/>
                  </a:lnTo>
                  <a:lnTo>
                    <a:pt x="0" y="145"/>
                  </a:lnTo>
                  <a:lnTo>
                    <a:pt x="0" y="145"/>
                  </a:lnTo>
                  <a:lnTo>
                    <a:pt x="0" y="146"/>
                  </a:lnTo>
                  <a:lnTo>
                    <a:pt x="1" y="147"/>
                  </a:lnTo>
                  <a:lnTo>
                    <a:pt x="1" y="148"/>
                  </a:lnTo>
                  <a:lnTo>
                    <a:pt x="1" y="149"/>
                  </a:lnTo>
                  <a:lnTo>
                    <a:pt x="2" y="150"/>
                  </a:lnTo>
                  <a:lnTo>
                    <a:pt x="2" y="151"/>
                  </a:lnTo>
                  <a:lnTo>
                    <a:pt x="3" y="151"/>
                  </a:lnTo>
                  <a:lnTo>
                    <a:pt x="3" y="152"/>
                  </a:lnTo>
                  <a:lnTo>
                    <a:pt x="4" y="153"/>
                  </a:lnTo>
                  <a:lnTo>
                    <a:pt x="4" y="154"/>
                  </a:lnTo>
                  <a:lnTo>
                    <a:pt x="5" y="154"/>
                  </a:lnTo>
                  <a:lnTo>
                    <a:pt x="5" y="155"/>
                  </a:lnTo>
                  <a:lnTo>
                    <a:pt x="6" y="156"/>
                  </a:lnTo>
                  <a:lnTo>
                    <a:pt x="7" y="157"/>
                  </a:lnTo>
                  <a:lnTo>
                    <a:pt x="8" y="158"/>
                  </a:lnTo>
                  <a:lnTo>
                    <a:pt x="9" y="159"/>
                  </a:lnTo>
                  <a:lnTo>
                    <a:pt x="10" y="160"/>
                  </a:lnTo>
                  <a:lnTo>
                    <a:pt x="11" y="161"/>
                  </a:lnTo>
                  <a:lnTo>
                    <a:pt x="12" y="161"/>
                  </a:lnTo>
                  <a:lnTo>
                    <a:pt x="12" y="161"/>
                  </a:lnTo>
                  <a:lnTo>
                    <a:pt x="13" y="162"/>
                  </a:lnTo>
                  <a:lnTo>
                    <a:pt x="14" y="162"/>
                  </a:lnTo>
                  <a:lnTo>
                    <a:pt x="15" y="162"/>
                  </a:lnTo>
                  <a:lnTo>
                    <a:pt x="16" y="162"/>
                  </a:lnTo>
                  <a:lnTo>
                    <a:pt x="17" y="163"/>
                  </a:lnTo>
                  <a:lnTo>
                    <a:pt x="18" y="163"/>
                  </a:lnTo>
                  <a:lnTo>
                    <a:pt x="19" y="163"/>
                  </a:lnTo>
                  <a:lnTo>
                    <a:pt x="20" y="163"/>
                  </a:lnTo>
                  <a:lnTo>
                    <a:pt x="22" y="164"/>
                  </a:lnTo>
                  <a:lnTo>
                    <a:pt x="23" y="164"/>
                  </a:lnTo>
                  <a:lnTo>
                    <a:pt x="24" y="164"/>
                  </a:lnTo>
                  <a:lnTo>
                    <a:pt x="26" y="164"/>
                  </a:lnTo>
                  <a:lnTo>
                    <a:pt x="28" y="165"/>
                  </a:lnTo>
                  <a:lnTo>
                    <a:pt x="29" y="165"/>
                  </a:lnTo>
                  <a:lnTo>
                    <a:pt x="31" y="165"/>
                  </a:lnTo>
                  <a:lnTo>
                    <a:pt x="33" y="166"/>
                  </a:lnTo>
                  <a:lnTo>
                    <a:pt x="35" y="166"/>
                  </a:lnTo>
                  <a:lnTo>
                    <a:pt x="36" y="166"/>
                  </a:lnTo>
                  <a:lnTo>
                    <a:pt x="38" y="167"/>
                  </a:lnTo>
                  <a:lnTo>
                    <a:pt x="40" y="167"/>
                  </a:lnTo>
                  <a:lnTo>
                    <a:pt x="42" y="168"/>
                  </a:lnTo>
                  <a:lnTo>
                    <a:pt x="44" y="168"/>
                  </a:lnTo>
                  <a:lnTo>
                    <a:pt x="46" y="168"/>
                  </a:lnTo>
                  <a:lnTo>
                    <a:pt x="48" y="169"/>
                  </a:lnTo>
                  <a:lnTo>
                    <a:pt x="50" y="169"/>
                  </a:lnTo>
                  <a:lnTo>
                    <a:pt x="52" y="169"/>
                  </a:lnTo>
                  <a:lnTo>
                    <a:pt x="54" y="170"/>
                  </a:lnTo>
                  <a:lnTo>
                    <a:pt x="57" y="170"/>
                  </a:lnTo>
                  <a:lnTo>
                    <a:pt x="59" y="171"/>
                  </a:lnTo>
                  <a:lnTo>
                    <a:pt x="61" y="171"/>
                  </a:lnTo>
                  <a:lnTo>
                    <a:pt x="63" y="171"/>
                  </a:lnTo>
                  <a:lnTo>
                    <a:pt x="65" y="171"/>
                  </a:lnTo>
                  <a:lnTo>
                    <a:pt x="67" y="172"/>
                  </a:lnTo>
                  <a:lnTo>
                    <a:pt x="69" y="172"/>
                  </a:lnTo>
                  <a:lnTo>
                    <a:pt x="71" y="173"/>
                  </a:lnTo>
                  <a:lnTo>
                    <a:pt x="73" y="173"/>
                  </a:lnTo>
                  <a:lnTo>
                    <a:pt x="75" y="173"/>
                  </a:lnTo>
                  <a:lnTo>
                    <a:pt x="77" y="173"/>
                  </a:lnTo>
                  <a:lnTo>
                    <a:pt x="79" y="174"/>
                  </a:lnTo>
                  <a:lnTo>
                    <a:pt x="80" y="174"/>
                  </a:lnTo>
                  <a:lnTo>
                    <a:pt x="82" y="175"/>
                  </a:lnTo>
                  <a:lnTo>
                    <a:pt x="84" y="175"/>
                  </a:lnTo>
                  <a:lnTo>
                    <a:pt x="86" y="175"/>
                  </a:lnTo>
                  <a:lnTo>
                    <a:pt x="87" y="175"/>
                  </a:lnTo>
                  <a:lnTo>
                    <a:pt x="89" y="176"/>
                  </a:lnTo>
                  <a:lnTo>
                    <a:pt x="90" y="176"/>
                  </a:lnTo>
                  <a:lnTo>
                    <a:pt x="92" y="176"/>
                  </a:lnTo>
                  <a:lnTo>
                    <a:pt x="93" y="176"/>
                  </a:lnTo>
                  <a:lnTo>
                    <a:pt x="94" y="176"/>
                  </a:lnTo>
                  <a:lnTo>
                    <a:pt x="96" y="176"/>
                  </a:lnTo>
                  <a:lnTo>
                    <a:pt x="97" y="177"/>
                  </a:lnTo>
                  <a:lnTo>
                    <a:pt x="98" y="177"/>
                  </a:lnTo>
                  <a:lnTo>
                    <a:pt x="99" y="177"/>
                  </a:lnTo>
                  <a:lnTo>
                    <a:pt x="100" y="178"/>
                  </a:lnTo>
                  <a:lnTo>
                    <a:pt x="102" y="178"/>
                  </a:lnTo>
                  <a:lnTo>
                    <a:pt x="102" y="178"/>
                  </a:lnTo>
                  <a:lnTo>
                    <a:pt x="103" y="178"/>
                  </a:lnTo>
                  <a:lnTo>
                    <a:pt x="103" y="178"/>
                  </a:lnTo>
                  <a:lnTo>
                    <a:pt x="102" y="178"/>
                  </a:lnTo>
                  <a:lnTo>
                    <a:pt x="102" y="179"/>
                  </a:lnTo>
                  <a:lnTo>
                    <a:pt x="102" y="180"/>
                  </a:lnTo>
                  <a:lnTo>
                    <a:pt x="102" y="181"/>
                  </a:lnTo>
                  <a:lnTo>
                    <a:pt x="102" y="182"/>
                  </a:lnTo>
                  <a:lnTo>
                    <a:pt x="101" y="183"/>
                  </a:lnTo>
                  <a:lnTo>
                    <a:pt x="101" y="183"/>
                  </a:lnTo>
                  <a:lnTo>
                    <a:pt x="101" y="184"/>
                  </a:lnTo>
                  <a:lnTo>
                    <a:pt x="101" y="185"/>
                  </a:lnTo>
                  <a:lnTo>
                    <a:pt x="101" y="186"/>
                  </a:lnTo>
                  <a:lnTo>
                    <a:pt x="101" y="187"/>
                  </a:lnTo>
                  <a:lnTo>
                    <a:pt x="101" y="189"/>
                  </a:lnTo>
                  <a:lnTo>
                    <a:pt x="101" y="190"/>
                  </a:lnTo>
                  <a:lnTo>
                    <a:pt x="101" y="191"/>
                  </a:lnTo>
                  <a:lnTo>
                    <a:pt x="102" y="192"/>
                  </a:lnTo>
                  <a:lnTo>
                    <a:pt x="102" y="193"/>
                  </a:lnTo>
                  <a:lnTo>
                    <a:pt x="103" y="194"/>
                  </a:lnTo>
                  <a:lnTo>
                    <a:pt x="104" y="194"/>
                  </a:lnTo>
                  <a:lnTo>
                    <a:pt x="105" y="195"/>
                  </a:lnTo>
                  <a:lnTo>
                    <a:pt x="106" y="195"/>
                  </a:lnTo>
                  <a:lnTo>
                    <a:pt x="107" y="195"/>
                  </a:lnTo>
                  <a:lnTo>
                    <a:pt x="108" y="196"/>
                  </a:lnTo>
                  <a:lnTo>
                    <a:pt x="110" y="196"/>
                  </a:lnTo>
                  <a:lnTo>
                    <a:pt x="111" y="197"/>
                  </a:lnTo>
                  <a:lnTo>
                    <a:pt x="113" y="197"/>
                  </a:lnTo>
                  <a:lnTo>
                    <a:pt x="114" y="197"/>
                  </a:lnTo>
                  <a:lnTo>
                    <a:pt x="116" y="198"/>
                  </a:lnTo>
                  <a:lnTo>
                    <a:pt x="117" y="198"/>
                  </a:lnTo>
                  <a:lnTo>
                    <a:pt x="119" y="198"/>
                  </a:lnTo>
                  <a:lnTo>
                    <a:pt x="120" y="199"/>
                  </a:lnTo>
                  <a:lnTo>
                    <a:pt x="122" y="199"/>
                  </a:lnTo>
                  <a:lnTo>
                    <a:pt x="124" y="199"/>
                  </a:lnTo>
                  <a:lnTo>
                    <a:pt x="125" y="199"/>
                  </a:lnTo>
                  <a:lnTo>
                    <a:pt x="127" y="200"/>
                  </a:lnTo>
                  <a:lnTo>
                    <a:pt x="129" y="200"/>
                  </a:lnTo>
                  <a:lnTo>
                    <a:pt x="130" y="200"/>
                  </a:lnTo>
                  <a:lnTo>
                    <a:pt x="131" y="200"/>
                  </a:lnTo>
                  <a:lnTo>
                    <a:pt x="133" y="201"/>
                  </a:lnTo>
                  <a:lnTo>
                    <a:pt x="134" y="201"/>
                  </a:lnTo>
                  <a:lnTo>
                    <a:pt x="135" y="201"/>
                  </a:lnTo>
                  <a:lnTo>
                    <a:pt x="136" y="201"/>
                  </a:lnTo>
                  <a:lnTo>
                    <a:pt x="137" y="201"/>
                  </a:lnTo>
                  <a:lnTo>
                    <a:pt x="138" y="202"/>
                  </a:lnTo>
                  <a:lnTo>
                    <a:pt x="139" y="202"/>
                  </a:lnTo>
                  <a:lnTo>
                    <a:pt x="139" y="202"/>
                  </a:lnTo>
                  <a:lnTo>
                    <a:pt x="139" y="202"/>
                  </a:lnTo>
                  <a:lnTo>
                    <a:pt x="139" y="202"/>
                  </a:lnTo>
                  <a:lnTo>
                    <a:pt x="139" y="203"/>
                  </a:lnTo>
                  <a:lnTo>
                    <a:pt x="139" y="204"/>
                  </a:lnTo>
                  <a:lnTo>
                    <a:pt x="139" y="204"/>
                  </a:lnTo>
                  <a:lnTo>
                    <a:pt x="139" y="205"/>
                  </a:lnTo>
                  <a:lnTo>
                    <a:pt x="138" y="206"/>
                  </a:lnTo>
                  <a:lnTo>
                    <a:pt x="138" y="206"/>
                  </a:lnTo>
                  <a:lnTo>
                    <a:pt x="138" y="207"/>
                  </a:lnTo>
                  <a:lnTo>
                    <a:pt x="138" y="208"/>
                  </a:lnTo>
                  <a:lnTo>
                    <a:pt x="138" y="209"/>
                  </a:lnTo>
                  <a:lnTo>
                    <a:pt x="138" y="211"/>
                  </a:lnTo>
                  <a:lnTo>
                    <a:pt x="137" y="212"/>
                  </a:lnTo>
                  <a:lnTo>
                    <a:pt x="137" y="213"/>
                  </a:lnTo>
                  <a:lnTo>
                    <a:pt x="137" y="214"/>
                  </a:lnTo>
                  <a:lnTo>
                    <a:pt x="137" y="215"/>
                  </a:lnTo>
                  <a:lnTo>
                    <a:pt x="137" y="217"/>
                  </a:lnTo>
                  <a:lnTo>
                    <a:pt x="136" y="218"/>
                  </a:lnTo>
                  <a:lnTo>
                    <a:pt x="136" y="219"/>
                  </a:lnTo>
                  <a:lnTo>
                    <a:pt x="136" y="221"/>
                  </a:lnTo>
                  <a:lnTo>
                    <a:pt x="136" y="223"/>
                  </a:lnTo>
                  <a:lnTo>
                    <a:pt x="136" y="224"/>
                  </a:lnTo>
                  <a:lnTo>
                    <a:pt x="135" y="226"/>
                  </a:lnTo>
                  <a:lnTo>
                    <a:pt x="135" y="227"/>
                  </a:lnTo>
                  <a:lnTo>
                    <a:pt x="135" y="229"/>
                  </a:lnTo>
                  <a:lnTo>
                    <a:pt x="135" y="231"/>
                  </a:lnTo>
                  <a:lnTo>
                    <a:pt x="134" y="232"/>
                  </a:lnTo>
                  <a:lnTo>
                    <a:pt x="134" y="234"/>
                  </a:lnTo>
                  <a:lnTo>
                    <a:pt x="134" y="236"/>
                  </a:lnTo>
                  <a:lnTo>
                    <a:pt x="134" y="237"/>
                  </a:lnTo>
                  <a:lnTo>
                    <a:pt x="133" y="239"/>
                  </a:lnTo>
                  <a:lnTo>
                    <a:pt x="133" y="241"/>
                  </a:lnTo>
                  <a:lnTo>
                    <a:pt x="133" y="242"/>
                  </a:lnTo>
                  <a:lnTo>
                    <a:pt x="133" y="244"/>
                  </a:lnTo>
                  <a:lnTo>
                    <a:pt x="132" y="245"/>
                  </a:lnTo>
                  <a:lnTo>
                    <a:pt x="132" y="247"/>
                  </a:lnTo>
                  <a:lnTo>
                    <a:pt x="132" y="249"/>
                  </a:lnTo>
                  <a:lnTo>
                    <a:pt x="132" y="250"/>
                  </a:lnTo>
                  <a:lnTo>
                    <a:pt x="132" y="252"/>
                  </a:lnTo>
                  <a:lnTo>
                    <a:pt x="131" y="254"/>
                  </a:lnTo>
                  <a:lnTo>
                    <a:pt x="131" y="255"/>
                  </a:lnTo>
                  <a:lnTo>
                    <a:pt x="131" y="257"/>
                  </a:lnTo>
                  <a:lnTo>
                    <a:pt x="131" y="258"/>
                  </a:lnTo>
                  <a:lnTo>
                    <a:pt x="131" y="259"/>
                  </a:lnTo>
                  <a:lnTo>
                    <a:pt x="131" y="261"/>
                  </a:lnTo>
                  <a:lnTo>
                    <a:pt x="131" y="262"/>
                  </a:lnTo>
                  <a:lnTo>
                    <a:pt x="130" y="263"/>
                  </a:lnTo>
                  <a:lnTo>
                    <a:pt x="130" y="265"/>
                  </a:lnTo>
                  <a:lnTo>
                    <a:pt x="130" y="266"/>
                  </a:lnTo>
                  <a:lnTo>
                    <a:pt x="130" y="267"/>
                  </a:lnTo>
                  <a:lnTo>
                    <a:pt x="130" y="268"/>
                  </a:lnTo>
                  <a:lnTo>
                    <a:pt x="130" y="269"/>
                  </a:lnTo>
                  <a:lnTo>
                    <a:pt x="130" y="270"/>
                  </a:lnTo>
                  <a:lnTo>
                    <a:pt x="130" y="271"/>
                  </a:lnTo>
                  <a:lnTo>
                    <a:pt x="130" y="271"/>
                  </a:lnTo>
                  <a:lnTo>
                    <a:pt x="130" y="272"/>
                  </a:lnTo>
                  <a:lnTo>
                    <a:pt x="130" y="273"/>
                  </a:lnTo>
                  <a:lnTo>
                    <a:pt x="130" y="273"/>
                  </a:lnTo>
                  <a:lnTo>
                    <a:pt x="130" y="274"/>
                  </a:lnTo>
                  <a:lnTo>
                    <a:pt x="130" y="275"/>
                  </a:lnTo>
                  <a:lnTo>
                    <a:pt x="131" y="276"/>
                  </a:lnTo>
                  <a:lnTo>
                    <a:pt x="133" y="277"/>
                  </a:lnTo>
                  <a:lnTo>
                    <a:pt x="134" y="277"/>
                  </a:lnTo>
                  <a:lnTo>
                    <a:pt x="135" y="278"/>
                  </a:lnTo>
                  <a:lnTo>
                    <a:pt x="136" y="278"/>
                  </a:lnTo>
                  <a:lnTo>
                    <a:pt x="137" y="279"/>
                  </a:lnTo>
                  <a:lnTo>
                    <a:pt x="138" y="279"/>
                  </a:lnTo>
                  <a:lnTo>
                    <a:pt x="139" y="279"/>
                  </a:lnTo>
                  <a:lnTo>
                    <a:pt x="140" y="280"/>
                  </a:lnTo>
                  <a:lnTo>
                    <a:pt x="141" y="280"/>
                  </a:lnTo>
                  <a:lnTo>
                    <a:pt x="142" y="280"/>
                  </a:lnTo>
                  <a:lnTo>
                    <a:pt x="142" y="281"/>
                  </a:lnTo>
                  <a:lnTo>
                    <a:pt x="142" y="281"/>
                  </a:lnTo>
                  <a:lnTo>
                    <a:pt x="142" y="281"/>
                  </a:lnTo>
                  <a:lnTo>
                    <a:pt x="141" y="282"/>
                  </a:lnTo>
                  <a:lnTo>
                    <a:pt x="141" y="283"/>
                  </a:lnTo>
                  <a:lnTo>
                    <a:pt x="141" y="283"/>
                  </a:lnTo>
                  <a:lnTo>
                    <a:pt x="140" y="284"/>
                  </a:lnTo>
                  <a:lnTo>
                    <a:pt x="140" y="285"/>
                  </a:lnTo>
                  <a:lnTo>
                    <a:pt x="140" y="286"/>
                  </a:lnTo>
                  <a:lnTo>
                    <a:pt x="139" y="286"/>
                  </a:lnTo>
                  <a:lnTo>
                    <a:pt x="139" y="288"/>
                  </a:lnTo>
                  <a:lnTo>
                    <a:pt x="138" y="288"/>
                  </a:lnTo>
                  <a:lnTo>
                    <a:pt x="138" y="290"/>
                  </a:lnTo>
                  <a:lnTo>
                    <a:pt x="137" y="290"/>
                  </a:lnTo>
                  <a:lnTo>
                    <a:pt x="136" y="292"/>
                  </a:lnTo>
                  <a:lnTo>
                    <a:pt x="136" y="293"/>
                  </a:lnTo>
                  <a:lnTo>
                    <a:pt x="135" y="294"/>
                  </a:lnTo>
                  <a:lnTo>
                    <a:pt x="135" y="295"/>
                  </a:lnTo>
                  <a:lnTo>
                    <a:pt x="134" y="296"/>
                  </a:lnTo>
                  <a:lnTo>
                    <a:pt x="133" y="297"/>
                  </a:lnTo>
                  <a:lnTo>
                    <a:pt x="133" y="299"/>
                  </a:lnTo>
                  <a:lnTo>
                    <a:pt x="132" y="300"/>
                  </a:lnTo>
                  <a:lnTo>
                    <a:pt x="131" y="301"/>
                  </a:lnTo>
                  <a:lnTo>
                    <a:pt x="131" y="303"/>
                  </a:lnTo>
                  <a:lnTo>
                    <a:pt x="130" y="304"/>
                  </a:lnTo>
                  <a:lnTo>
                    <a:pt x="129" y="305"/>
                  </a:lnTo>
                  <a:lnTo>
                    <a:pt x="129" y="307"/>
                  </a:lnTo>
                  <a:lnTo>
                    <a:pt x="128" y="308"/>
                  </a:lnTo>
                  <a:lnTo>
                    <a:pt x="127" y="310"/>
                  </a:lnTo>
                  <a:lnTo>
                    <a:pt x="127" y="311"/>
                  </a:lnTo>
                  <a:lnTo>
                    <a:pt x="126" y="312"/>
                  </a:lnTo>
                  <a:lnTo>
                    <a:pt x="125" y="314"/>
                  </a:lnTo>
                  <a:lnTo>
                    <a:pt x="124" y="315"/>
                  </a:lnTo>
                  <a:lnTo>
                    <a:pt x="124" y="316"/>
                  </a:lnTo>
                  <a:lnTo>
                    <a:pt x="123" y="318"/>
                  </a:lnTo>
                  <a:lnTo>
                    <a:pt x="122" y="319"/>
                  </a:lnTo>
                  <a:lnTo>
                    <a:pt x="122" y="321"/>
                  </a:lnTo>
                  <a:lnTo>
                    <a:pt x="121" y="322"/>
                  </a:lnTo>
                  <a:lnTo>
                    <a:pt x="120" y="323"/>
                  </a:lnTo>
                  <a:lnTo>
                    <a:pt x="120" y="324"/>
                  </a:lnTo>
                  <a:lnTo>
                    <a:pt x="119" y="326"/>
                  </a:lnTo>
                  <a:lnTo>
                    <a:pt x="119" y="327"/>
                  </a:lnTo>
                  <a:lnTo>
                    <a:pt x="118" y="328"/>
                  </a:lnTo>
                  <a:lnTo>
                    <a:pt x="118" y="329"/>
                  </a:lnTo>
                  <a:lnTo>
                    <a:pt x="117" y="331"/>
                  </a:lnTo>
                  <a:lnTo>
                    <a:pt x="117" y="332"/>
                  </a:lnTo>
                  <a:lnTo>
                    <a:pt x="116" y="333"/>
                  </a:lnTo>
                  <a:lnTo>
                    <a:pt x="116" y="334"/>
                  </a:lnTo>
                  <a:lnTo>
                    <a:pt x="115" y="335"/>
                  </a:lnTo>
                  <a:lnTo>
                    <a:pt x="115" y="336"/>
                  </a:lnTo>
                  <a:lnTo>
                    <a:pt x="114" y="336"/>
                  </a:lnTo>
                  <a:lnTo>
                    <a:pt x="114" y="338"/>
                  </a:lnTo>
                  <a:lnTo>
                    <a:pt x="114" y="338"/>
                  </a:lnTo>
                  <a:lnTo>
                    <a:pt x="114" y="339"/>
                  </a:lnTo>
                  <a:lnTo>
                    <a:pt x="113" y="340"/>
                  </a:lnTo>
                  <a:lnTo>
                    <a:pt x="113" y="340"/>
                  </a:lnTo>
                  <a:lnTo>
                    <a:pt x="113" y="341"/>
                  </a:lnTo>
                  <a:lnTo>
                    <a:pt x="113" y="342"/>
                  </a:lnTo>
                  <a:lnTo>
                    <a:pt x="113" y="343"/>
                  </a:lnTo>
                  <a:lnTo>
                    <a:pt x="113" y="343"/>
                  </a:lnTo>
                  <a:lnTo>
                    <a:pt x="114" y="344"/>
                  </a:lnTo>
                  <a:lnTo>
                    <a:pt x="114" y="345"/>
                  </a:lnTo>
                  <a:lnTo>
                    <a:pt x="115" y="346"/>
                  </a:lnTo>
                  <a:lnTo>
                    <a:pt x="116" y="347"/>
                  </a:lnTo>
                  <a:lnTo>
                    <a:pt x="117" y="348"/>
                  </a:lnTo>
                  <a:lnTo>
                    <a:pt x="118" y="348"/>
                  </a:lnTo>
                  <a:lnTo>
                    <a:pt x="119" y="349"/>
                  </a:lnTo>
                  <a:lnTo>
                    <a:pt x="120" y="350"/>
                  </a:lnTo>
                  <a:lnTo>
                    <a:pt x="121" y="350"/>
                  </a:lnTo>
                  <a:lnTo>
                    <a:pt x="122" y="351"/>
                  </a:lnTo>
                  <a:lnTo>
                    <a:pt x="123" y="352"/>
                  </a:lnTo>
                  <a:lnTo>
                    <a:pt x="124" y="352"/>
                  </a:lnTo>
                  <a:lnTo>
                    <a:pt x="124" y="352"/>
                  </a:lnTo>
                  <a:lnTo>
                    <a:pt x="106" y="405"/>
                  </a:lnTo>
                  <a:lnTo>
                    <a:pt x="106" y="405"/>
                  </a:lnTo>
                  <a:lnTo>
                    <a:pt x="105" y="405"/>
                  </a:lnTo>
                  <a:lnTo>
                    <a:pt x="105" y="405"/>
                  </a:lnTo>
                  <a:lnTo>
                    <a:pt x="104" y="405"/>
                  </a:lnTo>
                  <a:lnTo>
                    <a:pt x="102" y="406"/>
                  </a:lnTo>
                  <a:lnTo>
                    <a:pt x="101" y="406"/>
                  </a:lnTo>
                  <a:lnTo>
                    <a:pt x="100" y="407"/>
                  </a:lnTo>
                  <a:lnTo>
                    <a:pt x="99" y="407"/>
                  </a:lnTo>
                  <a:lnTo>
                    <a:pt x="98" y="407"/>
                  </a:lnTo>
                  <a:lnTo>
                    <a:pt x="97" y="407"/>
                  </a:lnTo>
                  <a:lnTo>
                    <a:pt x="96" y="408"/>
                  </a:lnTo>
                  <a:lnTo>
                    <a:pt x="95" y="408"/>
                  </a:lnTo>
                  <a:lnTo>
                    <a:pt x="94" y="408"/>
                  </a:lnTo>
                  <a:lnTo>
                    <a:pt x="93" y="409"/>
                  </a:lnTo>
                  <a:lnTo>
                    <a:pt x="92" y="409"/>
                  </a:lnTo>
                  <a:lnTo>
                    <a:pt x="91" y="409"/>
                  </a:lnTo>
                  <a:lnTo>
                    <a:pt x="89" y="410"/>
                  </a:lnTo>
                  <a:lnTo>
                    <a:pt x="88" y="410"/>
                  </a:lnTo>
                  <a:lnTo>
                    <a:pt x="87" y="410"/>
                  </a:lnTo>
                  <a:lnTo>
                    <a:pt x="86" y="411"/>
                  </a:lnTo>
                  <a:lnTo>
                    <a:pt x="84" y="411"/>
                  </a:lnTo>
                  <a:lnTo>
                    <a:pt x="83" y="412"/>
                  </a:lnTo>
                  <a:lnTo>
                    <a:pt x="82" y="412"/>
                  </a:lnTo>
                  <a:lnTo>
                    <a:pt x="81" y="412"/>
                  </a:lnTo>
                  <a:lnTo>
                    <a:pt x="79" y="413"/>
                  </a:lnTo>
                  <a:lnTo>
                    <a:pt x="78" y="414"/>
                  </a:lnTo>
                  <a:lnTo>
                    <a:pt x="77" y="414"/>
                  </a:lnTo>
                  <a:lnTo>
                    <a:pt x="75" y="414"/>
                  </a:lnTo>
                  <a:lnTo>
                    <a:pt x="74" y="415"/>
                  </a:lnTo>
                  <a:lnTo>
                    <a:pt x="72" y="415"/>
                  </a:lnTo>
                  <a:lnTo>
                    <a:pt x="71" y="416"/>
                  </a:lnTo>
                  <a:lnTo>
                    <a:pt x="70" y="416"/>
                  </a:lnTo>
                  <a:lnTo>
                    <a:pt x="68" y="417"/>
                  </a:lnTo>
                  <a:lnTo>
                    <a:pt x="67" y="417"/>
                  </a:lnTo>
                  <a:lnTo>
                    <a:pt x="66" y="418"/>
                  </a:lnTo>
                  <a:lnTo>
                    <a:pt x="65" y="418"/>
                  </a:lnTo>
                  <a:lnTo>
                    <a:pt x="63" y="419"/>
                  </a:lnTo>
                  <a:lnTo>
                    <a:pt x="62" y="419"/>
                  </a:lnTo>
                  <a:lnTo>
                    <a:pt x="61" y="420"/>
                  </a:lnTo>
                  <a:lnTo>
                    <a:pt x="60" y="421"/>
                  </a:lnTo>
                  <a:lnTo>
                    <a:pt x="58" y="421"/>
                  </a:lnTo>
                  <a:lnTo>
                    <a:pt x="58" y="422"/>
                  </a:lnTo>
                  <a:lnTo>
                    <a:pt x="56" y="422"/>
                  </a:lnTo>
                  <a:lnTo>
                    <a:pt x="55" y="423"/>
                  </a:lnTo>
                  <a:lnTo>
                    <a:pt x="54" y="423"/>
                  </a:lnTo>
                  <a:lnTo>
                    <a:pt x="53" y="424"/>
                  </a:lnTo>
                  <a:lnTo>
                    <a:pt x="52" y="425"/>
                  </a:lnTo>
                  <a:lnTo>
                    <a:pt x="50" y="426"/>
                  </a:lnTo>
                  <a:lnTo>
                    <a:pt x="49" y="427"/>
                  </a:lnTo>
                  <a:lnTo>
                    <a:pt x="48" y="428"/>
                  </a:lnTo>
                  <a:lnTo>
                    <a:pt x="47" y="429"/>
                  </a:lnTo>
                  <a:lnTo>
                    <a:pt x="46" y="430"/>
                  </a:lnTo>
                  <a:lnTo>
                    <a:pt x="46" y="431"/>
                  </a:lnTo>
                  <a:lnTo>
                    <a:pt x="46" y="432"/>
                  </a:lnTo>
                  <a:lnTo>
                    <a:pt x="45" y="433"/>
                  </a:lnTo>
                  <a:lnTo>
                    <a:pt x="45" y="434"/>
                  </a:lnTo>
                  <a:lnTo>
                    <a:pt x="45" y="435"/>
                  </a:lnTo>
                  <a:lnTo>
                    <a:pt x="45" y="436"/>
                  </a:lnTo>
                  <a:lnTo>
                    <a:pt x="45" y="437"/>
                  </a:lnTo>
                  <a:lnTo>
                    <a:pt x="45" y="438"/>
                  </a:lnTo>
                  <a:lnTo>
                    <a:pt x="45" y="439"/>
                  </a:lnTo>
                  <a:lnTo>
                    <a:pt x="46" y="440"/>
                  </a:lnTo>
                  <a:lnTo>
                    <a:pt x="46" y="441"/>
                  </a:lnTo>
                  <a:lnTo>
                    <a:pt x="46" y="442"/>
                  </a:lnTo>
                  <a:lnTo>
                    <a:pt x="46" y="443"/>
                  </a:lnTo>
                  <a:lnTo>
                    <a:pt x="47" y="443"/>
                  </a:lnTo>
                  <a:lnTo>
                    <a:pt x="47" y="445"/>
                  </a:lnTo>
                  <a:lnTo>
                    <a:pt x="48" y="446"/>
                  </a:lnTo>
                  <a:lnTo>
                    <a:pt x="49" y="446"/>
                  </a:lnTo>
                  <a:lnTo>
                    <a:pt x="49" y="447"/>
                  </a:lnTo>
                  <a:lnTo>
                    <a:pt x="50" y="448"/>
                  </a:lnTo>
                  <a:lnTo>
                    <a:pt x="51" y="449"/>
                  </a:lnTo>
                  <a:lnTo>
                    <a:pt x="52" y="450"/>
                  </a:lnTo>
                  <a:lnTo>
                    <a:pt x="53" y="451"/>
                  </a:lnTo>
                  <a:lnTo>
                    <a:pt x="54" y="452"/>
                  </a:lnTo>
                  <a:lnTo>
                    <a:pt x="55" y="452"/>
                  </a:lnTo>
                  <a:lnTo>
                    <a:pt x="56" y="453"/>
                  </a:lnTo>
                  <a:lnTo>
                    <a:pt x="57" y="454"/>
                  </a:lnTo>
                  <a:lnTo>
                    <a:pt x="59" y="455"/>
                  </a:lnTo>
                  <a:lnTo>
                    <a:pt x="60" y="455"/>
                  </a:lnTo>
                  <a:lnTo>
                    <a:pt x="61" y="456"/>
                  </a:lnTo>
                  <a:lnTo>
                    <a:pt x="63" y="457"/>
                  </a:lnTo>
                  <a:lnTo>
                    <a:pt x="64" y="458"/>
                  </a:lnTo>
                  <a:lnTo>
                    <a:pt x="66" y="458"/>
                  </a:lnTo>
                  <a:lnTo>
                    <a:pt x="67" y="458"/>
                  </a:lnTo>
                  <a:lnTo>
                    <a:pt x="68" y="459"/>
                  </a:lnTo>
                  <a:lnTo>
                    <a:pt x="69" y="459"/>
                  </a:lnTo>
                  <a:lnTo>
                    <a:pt x="70" y="459"/>
                  </a:lnTo>
                  <a:lnTo>
                    <a:pt x="71" y="460"/>
                  </a:lnTo>
                  <a:lnTo>
                    <a:pt x="72" y="460"/>
                  </a:lnTo>
                  <a:lnTo>
                    <a:pt x="74" y="460"/>
                  </a:lnTo>
                  <a:lnTo>
                    <a:pt x="75" y="460"/>
                  </a:lnTo>
                  <a:lnTo>
                    <a:pt x="77" y="460"/>
                  </a:lnTo>
                  <a:lnTo>
                    <a:pt x="78" y="460"/>
                  </a:lnTo>
                  <a:lnTo>
                    <a:pt x="80" y="460"/>
                  </a:lnTo>
                  <a:lnTo>
                    <a:pt x="82" y="460"/>
                  </a:lnTo>
                  <a:lnTo>
                    <a:pt x="83" y="460"/>
                  </a:lnTo>
                  <a:lnTo>
                    <a:pt x="85" y="461"/>
                  </a:lnTo>
                  <a:lnTo>
                    <a:pt x="87" y="461"/>
                  </a:lnTo>
                  <a:lnTo>
                    <a:pt x="89" y="461"/>
                  </a:lnTo>
                  <a:lnTo>
                    <a:pt x="91" y="461"/>
                  </a:lnTo>
                  <a:lnTo>
                    <a:pt x="93" y="461"/>
                  </a:lnTo>
                  <a:lnTo>
                    <a:pt x="94" y="460"/>
                  </a:lnTo>
                  <a:lnTo>
                    <a:pt x="97" y="460"/>
                  </a:lnTo>
                  <a:lnTo>
                    <a:pt x="99" y="460"/>
                  </a:lnTo>
                  <a:lnTo>
                    <a:pt x="100" y="460"/>
                  </a:lnTo>
                  <a:lnTo>
                    <a:pt x="103" y="460"/>
                  </a:lnTo>
                  <a:lnTo>
                    <a:pt x="105" y="460"/>
                  </a:lnTo>
                  <a:lnTo>
                    <a:pt x="107" y="460"/>
                  </a:lnTo>
                  <a:lnTo>
                    <a:pt x="109" y="460"/>
                  </a:lnTo>
                  <a:lnTo>
                    <a:pt x="111" y="460"/>
                  </a:lnTo>
                  <a:lnTo>
                    <a:pt x="113" y="460"/>
                  </a:lnTo>
                  <a:lnTo>
                    <a:pt x="116" y="459"/>
                  </a:lnTo>
                  <a:lnTo>
                    <a:pt x="118" y="459"/>
                  </a:lnTo>
                  <a:lnTo>
                    <a:pt x="120" y="459"/>
                  </a:lnTo>
                  <a:lnTo>
                    <a:pt x="122" y="459"/>
                  </a:lnTo>
                  <a:lnTo>
                    <a:pt x="124" y="458"/>
                  </a:lnTo>
                  <a:lnTo>
                    <a:pt x="127" y="458"/>
                  </a:lnTo>
                  <a:lnTo>
                    <a:pt x="129" y="458"/>
                  </a:lnTo>
                  <a:lnTo>
                    <a:pt x="131" y="458"/>
                  </a:lnTo>
                  <a:lnTo>
                    <a:pt x="133" y="458"/>
                  </a:lnTo>
                  <a:lnTo>
                    <a:pt x="135" y="457"/>
                  </a:lnTo>
                  <a:lnTo>
                    <a:pt x="137" y="457"/>
                  </a:lnTo>
                  <a:lnTo>
                    <a:pt x="140" y="457"/>
                  </a:lnTo>
                  <a:lnTo>
                    <a:pt x="141" y="457"/>
                  </a:lnTo>
                  <a:lnTo>
                    <a:pt x="143" y="456"/>
                  </a:lnTo>
                  <a:lnTo>
                    <a:pt x="145" y="456"/>
                  </a:lnTo>
                  <a:lnTo>
                    <a:pt x="148" y="456"/>
                  </a:lnTo>
                  <a:lnTo>
                    <a:pt x="149" y="455"/>
                  </a:lnTo>
                  <a:lnTo>
                    <a:pt x="151" y="455"/>
                  </a:lnTo>
                  <a:lnTo>
                    <a:pt x="153" y="455"/>
                  </a:lnTo>
                  <a:lnTo>
                    <a:pt x="155" y="454"/>
                  </a:lnTo>
                  <a:lnTo>
                    <a:pt x="157" y="454"/>
                  </a:lnTo>
                  <a:lnTo>
                    <a:pt x="158" y="453"/>
                  </a:lnTo>
                  <a:lnTo>
                    <a:pt x="160" y="453"/>
                  </a:lnTo>
                  <a:lnTo>
                    <a:pt x="162" y="453"/>
                  </a:lnTo>
                  <a:lnTo>
                    <a:pt x="163" y="452"/>
                  </a:lnTo>
                  <a:lnTo>
                    <a:pt x="164" y="452"/>
                  </a:lnTo>
                  <a:lnTo>
                    <a:pt x="166" y="452"/>
                  </a:lnTo>
                  <a:lnTo>
                    <a:pt x="167" y="452"/>
                  </a:lnTo>
                  <a:lnTo>
                    <a:pt x="169" y="451"/>
                  </a:lnTo>
                  <a:lnTo>
                    <a:pt x="170" y="451"/>
                  </a:lnTo>
                  <a:lnTo>
                    <a:pt x="171" y="450"/>
                  </a:lnTo>
                  <a:lnTo>
                    <a:pt x="172" y="450"/>
                  </a:lnTo>
                  <a:lnTo>
                    <a:pt x="173" y="450"/>
                  </a:lnTo>
                  <a:lnTo>
                    <a:pt x="174" y="449"/>
                  </a:lnTo>
                  <a:lnTo>
                    <a:pt x="175" y="449"/>
                  </a:lnTo>
                  <a:lnTo>
                    <a:pt x="175" y="449"/>
                  </a:lnTo>
                  <a:lnTo>
                    <a:pt x="176" y="448"/>
                  </a:lnTo>
                  <a:lnTo>
                    <a:pt x="177" y="447"/>
                  </a:lnTo>
                  <a:lnTo>
                    <a:pt x="178" y="446"/>
                  </a:lnTo>
                  <a:lnTo>
                    <a:pt x="180" y="446"/>
                  </a:lnTo>
                  <a:lnTo>
                    <a:pt x="180" y="445"/>
                  </a:lnTo>
                  <a:lnTo>
                    <a:pt x="181" y="444"/>
                  </a:lnTo>
                  <a:lnTo>
                    <a:pt x="182" y="443"/>
                  </a:lnTo>
                  <a:lnTo>
                    <a:pt x="183" y="443"/>
                  </a:lnTo>
                  <a:lnTo>
                    <a:pt x="184" y="442"/>
                  </a:lnTo>
                  <a:lnTo>
                    <a:pt x="184" y="441"/>
                  </a:lnTo>
                  <a:lnTo>
                    <a:pt x="185" y="440"/>
                  </a:lnTo>
                  <a:lnTo>
                    <a:pt x="186" y="440"/>
                  </a:lnTo>
                  <a:lnTo>
                    <a:pt x="187" y="438"/>
                  </a:lnTo>
                  <a:lnTo>
                    <a:pt x="188" y="437"/>
                  </a:lnTo>
                  <a:lnTo>
                    <a:pt x="188" y="436"/>
                  </a:lnTo>
                  <a:lnTo>
                    <a:pt x="189" y="435"/>
                  </a:lnTo>
                  <a:lnTo>
                    <a:pt x="189" y="434"/>
                  </a:lnTo>
                  <a:lnTo>
                    <a:pt x="190" y="433"/>
                  </a:lnTo>
                  <a:lnTo>
                    <a:pt x="190" y="431"/>
                  </a:lnTo>
                  <a:lnTo>
                    <a:pt x="190" y="431"/>
                  </a:lnTo>
                  <a:lnTo>
                    <a:pt x="190" y="429"/>
                  </a:lnTo>
                  <a:lnTo>
                    <a:pt x="190" y="429"/>
                  </a:lnTo>
                  <a:lnTo>
                    <a:pt x="190" y="428"/>
                  </a:lnTo>
                  <a:lnTo>
                    <a:pt x="190" y="427"/>
                  </a:lnTo>
                  <a:lnTo>
                    <a:pt x="189" y="426"/>
                  </a:lnTo>
                  <a:lnTo>
                    <a:pt x="188" y="424"/>
                  </a:lnTo>
                  <a:lnTo>
                    <a:pt x="188" y="423"/>
                  </a:lnTo>
                  <a:lnTo>
                    <a:pt x="187" y="422"/>
                  </a:lnTo>
                  <a:lnTo>
                    <a:pt x="186" y="421"/>
                  </a:lnTo>
                  <a:lnTo>
                    <a:pt x="185" y="420"/>
                  </a:lnTo>
                  <a:lnTo>
                    <a:pt x="184" y="419"/>
                  </a:lnTo>
                  <a:lnTo>
                    <a:pt x="183" y="418"/>
                  </a:lnTo>
                  <a:lnTo>
                    <a:pt x="182" y="417"/>
                  </a:lnTo>
                  <a:lnTo>
                    <a:pt x="182" y="417"/>
                  </a:lnTo>
                  <a:lnTo>
                    <a:pt x="180" y="416"/>
                  </a:lnTo>
                  <a:lnTo>
                    <a:pt x="180" y="415"/>
                  </a:lnTo>
                  <a:lnTo>
                    <a:pt x="180" y="415"/>
                  </a:lnTo>
                  <a:lnTo>
                    <a:pt x="180" y="415"/>
                  </a:lnTo>
                  <a:lnTo>
                    <a:pt x="181" y="414"/>
                  </a:lnTo>
                  <a:lnTo>
                    <a:pt x="181" y="414"/>
                  </a:lnTo>
                  <a:lnTo>
                    <a:pt x="182" y="413"/>
                  </a:lnTo>
                  <a:lnTo>
                    <a:pt x="183" y="412"/>
                  </a:lnTo>
                  <a:lnTo>
                    <a:pt x="183" y="411"/>
                  </a:lnTo>
                  <a:lnTo>
                    <a:pt x="184" y="410"/>
                  </a:lnTo>
                  <a:lnTo>
                    <a:pt x="184" y="409"/>
                  </a:lnTo>
                  <a:lnTo>
                    <a:pt x="185" y="409"/>
                  </a:lnTo>
                  <a:lnTo>
                    <a:pt x="186" y="408"/>
                  </a:lnTo>
                  <a:lnTo>
                    <a:pt x="186" y="407"/>
                  </a:lnTo>
                  <a:lnTo>
                    <a:pt x="187" y="406"/>
                  </a:lnTo>
                  <a:lnTo>
                    <a:pt x="188" y="405"/>
                  </a:lnTo>
                  <a:lnTo>
                    <a:pt x="188" y="405"/>
                  </a:lnTo>
                  <a:lnTo>
                    <a:pt x="189" y="404"/>
                  </a:lnTo>
                  <a:lnTo>
                    <a:pt x="189" y="403"/>
                  </a:lnTo>
                  <a:lnTo>
                    <a:pt x="190" y="402"/>
                  </a:lnTo>
                  <a:lnTo>
                    <a:pt x="191" y="401"/>
                  </a:lnTo>
                  <a:lnTo>
                    <a:pt x="192" y="400"/>
                  </a:lnTo>
                  <a:lnTo>
                    <a:pt x="193" y="399"/>
                  </a:lnTo>
                  <a:lnTo>
                    <a:pt x="193" y="398"/>
                  </a:lnTo>
                  <a:lnTo>
                    <a:pt x="194" y="397"/>
                  </a:lnTo>
                  <a:lnTo>
                    <a:pt x="195" y="396"/>
                  </a:lnTo>
                  <a:lnTo>
                    <a:pt x="196" y="395"/>
                  </a:lnTo>
                  <a:lnTo>
                    <a:pt x="197" y="395"/>
                  </a:lnTo>
                  <a:lnTo>
                    <a:pt x="197" y="393"/>
                  </a:lnTo>
                  <a:lnTo>
                    <a:pt x="198" y="392"/>
                  </a:lnTo>
                  <a:lnTo>
                    <a:pt x="199" y="391"/>
                  </a:lnTo>
                  <a:lnTo>
                    <a:pt x="200" y="390"/>
                  </a:lnTo>
                  <a:lnTo>
                    <a:pt x="200" y="389"/>
                  </a:lnTo>
                  <a:lnTo>
                    <a:pt x="201" y="388"/>
                  </a:lnTo>
                  <a:lnTo>
                    <a:pt x="202" y="387"/>
                  </a:lnTo>
                  <a:lnTo>
                    <a:pt x="203" y="386"/>
                  </a:lnTo>
                  <a:lnTo>
                    <a:pt x="204" y="385"/>
                  </a:lnTo>
                  <a:lnTo>
                    <a:pt x="204" y="385"/>
                  </a:lnTo>
                  <a:lnTo>
                    <a:pt x="205" y="383"/>
                  </a:lnTo>
                  <a:lnTo>
                    <a:pt x="206" y="383"/>
                  </a:lnTo>
                  <a:lnTo>
                    <a:pt x="206" y="381"/>
                  </a:lnTo>
                  <a:lnTo>
                    <a:pt x="207" y="381"/>
                  </a:lnTo>
                  <a:lnTo>
                    <a:pt x="208" y="380"/>
                  </a:lnTo>
                  <a:lnTo>
                    <a:pt x="209" y="379"/>
                  </a:lnTo>
                  <a:lnTo>
                    <a:pt x="209" y="378"/>
                  </a:lnTo>
                  <a:lnTo>
                    <a:pt x="210" y="378"/>
                  </a:lnTo>
                  <a:lnTo>
                    <a:pt x="210" y="377"/>
                  </a:lnTo>
                  <a:lnTo>
                    <a:pt x="211" y="376"/>
                  </a:lnTo>
                  <a:lnTo>
                    <a:pt x="212" y="375"/>
                  </a:lnTo>
                  <a:lnTo>
                    <a:pt x="213" y="374"/>
                  </a:lnTo>
                  <a:lnTo>
                    <a:pt x="213" y="372"/>
                  </a:lnTo>
                  <a:lnTo>
                    <a:pt x="214" y="372"/>
                  </a:lnTo>
                  <a:lnTo>
                    <a:pt x="215" y="371"/>
                  </a:lnTo>
                  <a:lnTo>
                    <a:pt x="215" y="371"/>
                  </a:lnTo>
                  <a:lnTo>
                    <a:pt x="215" y="369"/>
                  </a:lnTo>
                  <a:lnTo>
                    <a:pt x="216" y="368"/>
                  </a:lnTo>
                  <a:lnTo>
                    <a:pt x="216" y="367"/>
                  </a:lnTo>
                  <a:lnTo>
                    <a:pt x="216" y="366"/>
                  </a:lnTo>
                  <a:lnTo>
                    <a:pt x="216" y="365"/>
                  </a:lnTo>
                  <a:lnTo>
                    <a:pt x="216" y="364"/>
                  </a:lnTo>
                  <a:lnTo>
                    <a:pt x="216" y="363"/>
                  </a:lnTo>
                  <a:lnTo>
                    <a:pt x="216" y="363"/>
                  </a:lnTo>
                  <a:lnTo>
                    <a:pt x="216" y="363"/>
                  </a:lnTo>
                  <a:lnTo>
                    <a:pt x="216" y="363"/>
                  </a:lnTo>
                  <a:lnTo>
                    <a:pt x="217" y="363"/>
                  </a:lnTo>
                  <a:lnTo>
                    <a:pt x="218" y="363"/>
                  </a:lnTo>
                  <a:lnTo>
                    <a:pt x="219" y="363"/>
                  </a:lnTo>
                  <a:lnTo>
                    <a:pt x="220" y="363"/>
                  </a:lnTo>
                  <a:lnTo>
                    <a:pt x="221" y="363"/>
                  </a:lnTo>
                  <a:lnTo>
                    <a:pt x="223" y="363"/>
                  </a:lnTo>
                  <a:lnTo>
                    <a:pt x="224" y="363"/>
                  </a:lnTo>
                  <a:lnTo>
                    <a:pt x="225" y="363"/>
                  </a:lnTo>
                  <a:lnTo>
                    <a:pt x="227" y="363"/>
                  </a:lnTo>
                  <a:lnTo>
                    <a:pt x="228" y="363"/>
                  </a:lnTo>
                  <a:lnTo>
                    <a:pt x="229" y="362"/>
                  </a:lnTo>
                  <a:lnTo>
                    <a:pt x="230" y="362"/>
                  </a:lnTo>
                  <a:lnTo>
                    <a:pt x="231" y="362"/>
                  </a:lnTo>
                  <a:lnTo>
                    <a:pt x="232" y="362"/>
                  </a:lnTo>
                  <a:lnTo>
                    <a:pt x="233" y="361"/>
                  </a:lnTo>
                  <a:lnTo>
                    <a:pt x="233" y="361"/>
                  </a:lnTo>
                  <a:lnTo>
                    <a:pt x="234" y="360"/>
                  </a:lnTo>
                  <a:lnTo>
                    <a:pt x="235" y="359"/>
                  </a:lnTo>
                  <a:lnTo>
                    <a:pt x="236" y="358"/>
                  </a:lnTo>
                  <a:lnTo>
                    <a:pt x="237" y="357"/>
                  </a:lnTo>
                  <a:lnTo>
                    <a:pt x="238" y="357"/>
                  </a:lnTo>
                  <a:lnTo>
                    <a:pt x="239" y="356"/>
                  </a:lnTo>
                  <a:lnTo>
                    <a:pt x="240" y="355"/>
                  </a:lnTo>
                  <a:lnTo>
                    <a:pt x="240" y="354"/>
                  </a:lnTo>
                  <a:lnTo>
                    <a:pt x="241" y="353"/>
                  </a:lnTo>
                  <a:lnTo>
                    <a:pt x="242" y="352"/>
                  </a:lnTo>
                  <a:lnTo>
                    <a:pt x="243" y="351"/>
                  </a:lnTo>
                  <a:lnTo>
                    <a:pt x="243" y="351"/>
                  </a:lnTo>
                  <a:lnTo>
                    <a:pt x="243" y="352"/>
                  </a:lnTo>
                  <a:lnTo>
                    <a:pt x="243" y="352"/>
                  </a:lnTo>
                  <a:lnTo>
                    <a:pt x="244" y="353"/>
                  </a:lnTo>
                  <a:lnTo>
                    <a:pt x="244" y="354"/>
                  </a:lnTo>
                  <a:lnTo>
                    <a:pt x="244" y="355"/>
                  </a:lnTo>
                  <a:lnTo>
                    <a:pt x="245" y="356"/>
                  </a:lnTo>
                  <a:lnTo>
                    <a:pt x="245" y="357"/>
                  </a:lnTo>
                  <a:lnTo>
                    <a:pt x="246" y="358"/>
                  </a:lnTo>
                  <a:lnTo>
                    <a:pt x="246" y="359"/>
                  </a:lnTo>
                  <a:lnTo>
                    <a:pt x="247" y="360"/>
                  </a:lnTo>
                  <a:lnTo>
                    <a:pt x="248" y="361"/>
                  </a:lnTo>
                  <a:lnTo>
                    <a:pt x="248" y="362"/>
                  </a:lnTo>
                  <a:lnTo>
                    <a:pt x="249" y="362"/>
                  </a:lnTo>
                  <a:lnTo>
                    <a:pt x="250" y="363"/>
                  </a:lnTo>
                  <a:lnTo>
                    <a:pt x="251" y="363"/>
                  </a:lnTo>
                  <a:lnTo>
                    <a:pt x="251" y="363"/>
                  </a:lnTo>
                  <a:lnTo>
                    <a:pt x="252" y="364"/>
                  </a:lnTo>
                  <a:lnTo>
                    <a:pt x="253" y="364"/>
                  </a:lnTo>
                  <a:lnTo>
                    <a:pt x="254" y="364"/>
                  </a:lnTo>
                  <a:lnTo>
                    <a:pt x="255" y="364"/>
                  </a:lnTo>
                  <a:lnTo>
                    <a:pt x="256" y="364"/>
                  </a:lnTo>
                  <a:lnTo>
                    <a:pt x="257" y="365"/>
                  </a:lnTo>
                  <a:lnTo>
                    <a:pt x="258" y="365"/>
                  </a:lnTo>
                  <a:lnTo>
                    <a:pt x="259" y="365"/>
                  </a:lnTo>
                  <a:lnTo>
                    <a:pt x="260" y="365"/>
                  </a:lnTo>
                  <a:lnTo>
                    <a:pt x="261" y="365"/>
                  </a:lnTo>
                  <a:lnTo>
                    <a:pt x="262" y="365"/>
                  </a:lnTo>
                  <a:lnTo>
                    <a:pt x="263" y="366"/>
                  </a:lnTo>
                  <a:lnTo>
                    <a:pt x="263" y="366"/>
                  </a:lnTo>
                  <a:lnTo>
                    <a:pt x="263" y="366"/>
                  </a:lnTo>
                  <a:lnTo>
                    <a:pt x="263" y="366"/>
                  </a:lnTo>
                  <a:lnTo>
                    <a:pt x="263" y="367"/>
                  </a:lnTo>
                  <a:lnTo>
                    <a:pt x="263" y="367"/>
                  </a:lnTo>
                  <a:lnTo>
                    <a:pt x="263" y="368"/>
                  </a:lnTo>
                  <a:lnTo>
                    <a:pt x="263" y="369"/>
                  </a:lnTo>
                  <a:lnTo>
                    <a:pt x="263" y="369"/>
                  </a:lnTo>
                  <a:lnTo>
                    <a:pt x="263" y="370"/>
                  </a:lnTo>
                  <a:lnTo>
                    <a:pt x="263" y="371"/>
                  </a:lnTo>
                  <a:lnTo>
                    <a:pt x="263" y="372"/>
                  </a:lnTo>
                  <a:lnTo>
                    <a:pt x="263" y="373"/>
                  </a:lnTo>
                  <a:lnTo>
                    <a:pt x="263" y="374"/>
                  </a:lnTo>
                  <a:lnTo>
                    <a:pt x="264" y="375"/>
                  </a:lnTo>
                  <a:lnTo>
                    <a:pt x="264" y="376"/>
                  </a:lnTo>
                  <a:lnTo>
                    <a:pt x="264" y="377"/>
                  </a:lnTo>
                  <a:lnTo>
                    <a:pt x="265" y="378"/>
                  </a:lnTo>
                  <a:lnTo>
                    <a:pt x="265" y="378"/>
                  </a:lnTo>
                  <a:lnTo>
                    <a:pt x="266" y="379"/>
                  </a:lnTo>
                  <a:lnTo>
                    <a:pt x="266" y="380"/>
                  </a:lnTo>
                  <a:lnTo>
                    <a:pt x="267" y="381"/>
                  </a:lnTo>
                  <a:lnTo>
                    <a:pt x="267" y="381"/>
                  </a:lnTo>
                  <a:lnTo>
                    <a:pt x="268" y="382"/>
                  </a:lnTo>
                  <a:lnTo>
                    <a:pt x="268" y="383"/>
                  </a:lnTo>
                  <a:lnTo>
                    <a:pt x="269" y="383"/>
                  </a:lnTo>
                  <a:lnTo>
                    <a:pt x="269" y="384"/>
                  </a:lnTo>
                  <a:lnTo>
                    <a:pt x="270" y="385"/>
                  </a:lnTo>
                  <a:lnTo>
                    <a:pt x="271" y="386"/>
                  </a:lnTo>
                  <a:lnTo>
                    <a:pt x="271" y="386"/>
                  </a:lnTo>
                  <a:lnTo>
                    <a:pt x="272" y="387"/>
                  </a:lnTo>
                  <a:lnTo>
                    <a:pt x="272" y="388"/>
                  </a:lnTo>
                  <a:lnTo>
                    <a:pt x="273" y="389"/>
                  </a:lnTo>
                  <a:lnTo>
                    <a:pt x="273" y="390"/>
                  </a:lnTo>
                  <a:lnTo>
                    <a:pt x="274" y="390"/>
                  </a:lnTo>
                  <a:lnTo>
                    <a:pt x="275" y="391"/>
                  </a:lnTo>
                  <a:lnTo>
                    <a:pt x="275" y="392"/>
                  </a:lnTo>
                  <a:lnTo>
                    <a:pt x="276" y="393"/>
                  </a:lnTo>
                  <a:lnTo>
                    <a:pt x="277" y="394"/>
                  </a:lnTo>
                  <a:lnTo>
                    <a:pt x="278" y="395"/>
                  </a:lnTo>
                  <a:lnTo>
                    <a:pt x="278" y="396"/>
                  </a:lnTo>
                  <a:lnTo>
                    <a:pt x="279" y="397"/>
                  </a:lnTo>
                  <a:lnTo>
                    <a:pt x="280" y="398"/>
                  </a:lnTo>
                  <a:lnTo>
                    <a:pt x="281" y="399"/>
                  </a:lnTo>
                  <a:lnTo>
                    <a:pt x="282" y="400"/>
                  </a:lnTo>
                  <a:lnTo>
                    <a:pt x="282" y="400"/>
                  </a:lnTo>
                  <a:lnTo>
                    <a:pt x="283" y="401"/>
                  </a:lnTo>
                  <a:lnTo>
                    <a:pt x="284" y="402"/>
                  </a:lnTo>
                  <a:lnTo>
                    <a:pt x="284" y="403"/>
                  </a:lnTo>
                  <a:lnTo>
                    <a:pt x="285" y="403"/>
                  </a:lnTo>
                  <a:lnTo>
                    <a:pt x="285" y="404"/>
                  </a:lnTo>
                  <a:lnTo>
                    <a:pt x="286" y="405"/>
                  </a:lnTo>
                  <a:lnTo>
                    <a:pt x="287" y="406"/>
                  </a:lnTo>
                  <a:lnTo>
                    <a:pt x="287" y="407"/>
                  </a:lnTo>
                  <a:lnTo>
                    <a:pt x="288" y="408"/>
                  </a:lnTo>
                  <a:lnTo>
                    <a:pt x="289" y="409"/>
                  </a:lnTo>
                  <a:lnTo>
                    <a:pt x="289" y="409"/>
                  </a:lnTo>
                  <a:lnTo>
                    <a:pt x="290" y="410"/>
                  </a:lnTo>
                  <a:lnTo>
                    <a:pt x="290" y="410"/>
                  </a:lnTo>
                  <a:lnTo>
                    <a:pt x="291" y="411"/>
                  </a:lnTo>
                  <a:lnTo>
                    <a:pt x="292" y="412"/>
                  </a:lnTo>
                  <a:lnTo>
                    <a:pt x="293" y="413"/>
                  </a:lnTo>
                  <a:lnTo>
                    <a:pt x="293" y="414"/>
                  </a:lnTo>
                  <a:lnTo>
                    <a:pt x="294" y="415"/>
                  </a:lnTo>
                  <a:lnTo>
                    <a:pt x="295" y="415"/>
                  </a:lnTo>
                  <a:lnTo>
                    <a:pt x="295" y="416"/>
                  </a:lnTo>
                  <a:lnTo>
                    <a:pt x="295" y="416"/>
                  </a:lnTo>
                  <a:lnTo>
                    <a:pt x="296" y="417"/>
                  </a:lnTo>
                  <a:lnTo>
                    <a:pt x="295" y="417"/>
                  </a:lnTo>
                  <a:lnTo>
                    <a:pt x="295" y="417"/>
                  </a:lnTo>
                  <a:lnTo>
                    <a:pt x="294" y="418"/>
                  </a:lnTo>
                  <a:lnTo>
                    <a:pt x="294" y="419"/>
                  </a:lnTo>
                  <a:lnTo>
                    <a:pt x="293" y="420"/>
                  </a:lnTo>
                  <a:lnTo>
                    <a:pt x="293" y="421"/>
                  </a:lnTo>
                  <a:lnTo>
                    <a:pt x="293" y="422"/>
                  </a:lnTo>
                  <a:lnTo>
                    <a:pt x="292" y="423"/>
                  </a:lnTo>
                  <a:lnTo>
                    <a:pt x="292" y="423"/>
                  </a:lnTo>
                  <a:lnTo>
                    <a:pt x="291" y="424"/>
                  </a:lnTo>
                  <a:lnTo>
                    <a:pt x="291" y="426"/>
                  </a:lnTo>
                  <a:lnTo>
                    <a:pt x="291" y="427"/>
                  </a:lnTo>
                  <a:lnTo>
                    <a:pt x="290" y="428"/>
                  </a:lnTo>
                  <a:lnTo>
                    <a:pt x="290" y="429"/>
                  </a:lnTo>
                  <a:lnTo>
                    <a:pt x="290" y="430"/>
                  </a:lnTo>
                  <a:lnTo>
                    <a:pt x="290" y="431"/>
                  </a:lnTo>
                  <a:lnTo>
                    <a:pt x="289" y="433"/>
                  </a:lnTo>
                  <a:lnTo>
                    <a:pt x="289" y="433"/>
                  </a:lnTo>
                  <a:lnTo>
                    <a:pt x="289" y="435"/>
                  </a:lnTo>
                  <a:lnTo>
                    <a:pt x="289" y="436"/>
                  </a:lnTo>
                  <a:lnTo>
                    <a:pt x="289" y="437"/>
                  </a:lnTo>
                  <a:lnTo>
                    <a:pt x="289" y="438"/>
                  </a:lnTo>
                  <a:lnTo>
                    <a:pt x="289" y="440"/>
                  </a:lnTo>
                  <a:lnTo>
                    <a:pt x="290" y="441"/>
                  </a:lnTo>
                  <a:lnTo>
                    <a:pt x="290" y="442"/>
                  </a:lnTo>
                  <a:lnTo>
                    <a:pt x="290" y="443"/>
                  </a:lnTo>
                  <a:lnTo>
                    <a:pt x="291" y="444"/>
                  </a:lnTo>
                  <a:lnTo>
                    <a:pt x="292" y="445"/>
                  </a:lnTo>
                  <a:lnTo>
                    <a:pt x="293" y="446"/>
                  </a:lnTo>
                  <a:lnTo>
                    <a:pt x="294" y="447"/>
                  </a:lnTo>
                  <a:lnTo>
                    <a:pt x="295" y="448"/>
                  </a:lnTo>
                  <a:lnTo>
                    <a:pt x="296" y="448"/>
                  </a:lnTo>
                  <a:lnTo>
                    <a:pt x="297" y="449"/>
                  </a:lnTo>
                  <a:lnTo>
                    <a:pt x="298" y="449"/>
                  </a:lnTo>
                  <a:lnTo>
                    <a:pt x="300" y="450"/>
                  </a:lnTo>
                  <a:lnTo>
                    <a:pt x="301" y="450"/>
                  </a:lnTo>
                  <a:lnTo>
                    <a:pt x="303" y="451"/>
                  </a:lnTo>
                  <a:lnTo>
                    <a:pt x="305" y="451"/>
                  </a:lnTo>
                  <a:lnTo>
                    <a:pt x="306" y="452"/>
                  </a:lnTo>
                  <a:lnTo>
                    <a:pt x="308" y="452"/>
                  </a:lnTo>
                  <a:lnTo>
                    <a:pt x="310" y="452"/>
                  </a:lnTo>
                  <a:lnTo>
                    <a:pt x="312" y="453"/>
                  </a:lnTo>
                  <a:lnTo>
                    <a:pt x="314" y="453"/>
                  </a:lnTo>
                  <a:lnTo>
                    <a:pt x="316" y="453"/>
                  </a:lnTo>
                  <a:lnTo>
                    <a:pt x="319" y="454"/>
                  </a:lnTo>
                  <a:lnTo>
                    <a:pt x="321" y="454"/>
                  </a:lnTo>
                  <a:lnTo>
                    <a:pt x="323" y="455"/>
                  </a:lnTo>
                  <a:lnTo>
                    <a:pt x="326" y="455"/>
                  </a:lnTo>
                  <a:lnTo>
                    <a:pt x="328" y="455"/>
                  </a:lnTo>
                  <a:lnTo>
                    <a:pt x="331" y="456"/>
                  </a:lnTo>
                  <a:lnTo>
                    <a:pt x="333" y="456"/>
                  </a:lnTo>
                  <a:lnTo>
                    <a:pt x="336" y="457"/>
                  </a:lnTo>
                  <a:lnTo>
                    <a:pt x="338" y="457"/>
                  </a:lnTo>
                  <a:lnTo>
                    <a:pt x="341" y="457"/>
                  </a:lnTo>
                  <a:lnTo>
                    <a:pt x="343" y="457"/>
                  </a:lnTo>
                  <a:lnTo>
                    <a:pt x="346" y="458"/>
                  </a:lnTo>
                  <a:lnTo>
                    <a:pt x="349" y="458"/>
                  </a:lnTo>
                  <a:lnTo>
                    <a:pt x="352" y="458"/>
                  </a:lnTo>
                  <a:lnTo>
                    <a:pt x="354" y="458"/>
                  </a:lnTo>
                  <a:lnTo>
                    <a:pt x="357" y="459"/>
                  </a:lnTo>
                  <a:lnTo>
                    <a:pt x="359" y="459"/>
                  </a:lnTo>
                  <a:lnTo>
                    <a:pt x="362" y="459"/>
                  </a:lnTo>
                  <a:lnTo>
                    <a:pt x="365" y="459"/>
                  </a:lnTo>
                  <a:lnTo>
                    <a:pt x="367" y="460"/>
                  </a:lnTo>
                  <a:lnTo>
                    <a:pt x="370" y="460"/>
                  </a:lnTo>
                  <a:lnTo>
                    <a:pt x="372" y="460"/>
                  </a:lnTo>
                  <a:lnTo>
                    <a:pt x="375" y="460"/>
                  </a:lnTo>
                  <a:lnTo>
                    <a:pt x="377" y="460"/>
                  </a:lnTo>
                  <a:lnTo>
                    <a:pt x="380" y="460"/>
                  </a:lnTo>
                  <a:lnTo>
                    <a:pt x="382" y="461"/>
                  </a:lnTo>
                  <a:lnTo>
                    <a:pt x="385" y="461"/>
                  </a:lnTo>
                  <a:lnTo>
                    <a:pt x="387" y="461"/>
                  </a:lnTo>
                  <a:lnTo>
                    <a:pt x="389" y="461"/>
                  </a:lnTo>
                  <a:lnTo>
                    <a:pt x="392" y="461"/>
                  </a:lnTo>
                  <a:lnTo>
                    <a:pt x="394" y="461"/>
                  </a:lnTo>
                  <a:lnTo>
                    <a:pt x="396" y="461"/>
                  </a:lnTo>
                  <a:lnTo>
                    <a:pt x="398" y="461"/>
                  </a:lnTo>
                  <a:lnTo>
                    <a:pt x="400" y="461"/>
                  </a:lnTo>
                  <a:lnTo>
                    <a:pt x="401" y="461"/>
                  </a:lnTo>
                  <a:lnTo>
                    <a:pt x="403" y="461"/>
                  </a:lnTo>
                  <a:lnTo>
                    <a:pt x="405" y="461"/>
                  </a:lnTo>
                  <a:lnTo>
                    <a:pt x="406" y="461"/>
                  </a:lnTo>
                  <a:lnTo>
                    <a:pt x="408" y="461"/>
                  </a:lnTo>
                  <a:lnTo>
                    <a:pt x="409" y="461"/>
                  </a:lnTo>
                  <a:lnTo>
                    <a:pt x="410" y="461"/>
                  </a:lnTo>
                  <a:lnTo>
                    <a:pt x="411" y="461"/>
                  </a:lnTo>
                  <a:lnTo>
                    <a:pt x="412" y="461"/>
                  </a:lnTo>
                  <a:lnTo>
                    <a:pt x="413" y="461"/>
                  </a:lnTo>
                  <a:lnTo>
                    <a:pt x="414" y="461"/>
                  </a:lnTo>
                  <a:lnTo>
                    <a:pt x="415" y="461"/>
                  </a:lnTo>
                  <a:lnTo>
                    <a:pt x="415" y="460"/>
                  </a:lnTo>
                  <a:lnTo>
                    <a:pt x="416" y="460"/>
                  </a:lnTo>
                  <a:lnTo>
                    <a:pt x="417" y="460"/>
                  </a:lnTo>
                  <a:lnTo>
                    <a:pt x="418" y="459"/>
                  </a:lnTo>
                  <a:lnTo>
                    <a:pt x="419" y="458"/>
                  </a:lnTo>
                  <a:lnTo>
                    <a:pt x="420" y="458"/>
                  </a:lnTo>
                  <a:lnTo>
                    <a:pt x="421" y="457"/>
                  </a:lnTo>
                  <a:lnTo>
                    <a:pt x="422" y="456"/>
                  </a:lnTo>
                  <a:lnTo>
                    <a:pt x="423" y="455"/>
                  </a:lnTo>
                  <a:lnTo>
                    <a:pt x="423" y="454"/>
                  </a:lnTo>
                  <a:lnTo>
                    <a:pt x="424" y="453"/>
                  </a:lnTo>
                  <a:lnTo>
                    <a:pt x="425" y="452"/>
                  </a:lnTo>
                  <a:lnTo>
                    <a:pt x="426" y="452"/>
                  </a:lnTo>
                  <a:lnTo>
                    <a:pt x="426" y="450"/>
                  </a:lnTo>
                  <a:lnTo>
                    <a:pt x="427" y="449"/>
                  </a:lnTo>
                  <a:lnTo>
                    <a:pt x="428" y="448"/>
                  </a:lnTo>
                  <a:lnTo>
                    <a:pt x="428" y="447"/>
                  </a:lnTo>
                  <a:lnTo>
                    <a:pt x="429" y="446"/>
                  </a:lnTo>
                  <a:lnTo>
                    <a:pt x="429" y="445"/>
                  </a:lnTo>
                  <a:lnTo>
                    <a:pt x="430" y="443"/>
                  </a:lnTo>
                  <a:lnTo>
                    <a:pt x="430" y="442"/>
                  </a:lnTo>
                  <a:lnTo>
                    <a:pt x="430" y="441"/>
                  </a:lnTo>
                  <a:lnTo>
                    <a:pt x="430" y="440"/>
                  </a:lnTo>
                  <a:lnTo>
                    <a:pt x="431" y="438"/>
                  </a:lnTo>
                  <a:lnTo>
                    <a:pt x="431" y="437"/>
                  </a:lnTo>
                  <a:lnTo>
                    <a:pt x="431" y="436"/>
                  </a:lnTo>
                  <a:lnTo>
                    <a:pt x="431" y="435"/>
                  </a:lnTo>
                  <a:lnTo>
                    <a:pt x="431" y="434"/>
                  </a:lnTo>
                  <a:lnTo>
                    <a:pt x="430" y="433"/>
                  </a:lnTo>
                  <a:lnTo>
                    <a:pt x="430" y="431"/>
                  </a:lnTo>
                  <a:lnTo>
                    <a:pt x="430" y="430"/>
                  </a:lnTo>
                  <a:lnTo>
                    <a:pt x="430" y="429"/>
                  </a:lnTo>
                  <a:lnTo>
                    <a:pt x="429" y="428"/>
                  </a:lnTo>
                  <a:lnTo>
                    <a:pt x="428" y="427"/>
                  </a:lnTo>
                  <a:lnTo>
                    <a:pt x="427" y="426"/>
                  </a:lnTo>
                  <a:lnTo>
                    <a:pt x="426" y="425"/>
                  </a:lnTo>
                  <a:lnTo>
                    <a:pt x="425" y="424"/>
                  </a:lnTo>
                  <a:lnTo>
                    <a:pt x="424" y="424"/>
                  </a:lnTo>
                  <a:lnTo>
                    <a:pt x="423" y="423"/>
                  </a:lnTo>
                  <a:lnTo>
                    <a:pt x="422" y="423"/>
                  </a:lnTo>
                  <a:lnTo>
                    <a:pt x="421" y="422"/>
                  </a:lnTo>
                  <a:lnTo>
                    <a:pt x="420" y="422"/>
                  </a:lnTo>
                  <a:lnTo>
                    <a:pt x="419" y="421"/>
                  </a:lnTo>
                  <a:lnTo>
                    <a:pt x="419" y="421"/>
                  </a:lnTo>
                  <a:lnTo>
                    <a:pt x="417" y="420"/>
                  </a:lnTo>
                  <a:lnTo>
                    <a:pt x="416" y="420"/>
                  </a:lnTo>
                  <a:lnTo>
                    <a:pt x="415" y="419"/>
                  </a:lnTo>
                  <a:lnTo>
                    <a:pt x="414" y="419"/>
                  </a:lnTo>
                  <a:lnTo>
                    <a:pt x="413" y="418"/>
                  </a:lnTo>
                  <a:lnTo>
                    <a:pt x="412" y="418"/>
                  </a:lnTo>
                  <a:lnTo>
                    <a:pt x="410" y="417"/>
                  </a:lnTo>
                  <a:lnTo>
                    <a:pt x="409" y="417"/>
                  </a:lnTo>
                  <a:lnTo>
                    <a:pt x="408" y="417"/>
                  </a:lnTo>
                  <a:lnTo>
                    <a:pt x="407" y="416"/>
                  </a:lnTo>
                  <a:lnTo>
                    <a:pt x="405" y="415"/>
                  </a:lnTo>
                  <a:lnTo>
                    <a:pt x="404" y="415"/>
                  </a:lnTo>
                  <a:lnTo>
                    <a:pt x="403" y="415"/>
                  </a:lnTo>
                  <a:lnTo>
                    <a:pt x="402" y="414"/>
                  </a:lnTo>
                  <a:lnTo>
                    <a:pt x="400" y="414"/>
                  </a:lnTo>
                  <a:lnTo>
                    <a:pt x="399" y="414"/>
                  </a:lnTo>
                  <a:lnTo>
                    <a:pt x="398" y="413"/>
                  </a:lnTo>
                  <a:lnTo>
                    <a:pt x="397" y="413"/>
                  </a:lnTo>
                  <a:lnTo>
                    <a:pt x="395" y="412"/>
                  </a:lnTo>
                  <a:lnTo>
                    <a:pt x="394" y="412"/>
                  </a:lnTo>
                  <a:lnTo>
                    <a:pt x="393" y="412"/>
                  </a:lnTo>
                  <a:lnTo>
                    <a:pt x="392" y="411"/>
                  </a:lnTo>
                  <a:lnTo>
                    <a:pt x="390" y="411"/>
                  </a:lnTo>
                  <a:lnTo>
                    <a:pt x="389" y="410"/>
                  </a:lnTo>
                  <a:lnTo>
                    <a:pt x="388" y="410"/>
                  </a:lnTo>
                  <a:lnTo>
                    <a:pt x="387" y="410"/>
                  </a:lnTo>
                  <a:lnTo>
                    <a:pt x="386" y="410"/>
                  </a:lnTo>
                  <a:lnTo>
                    <a:pt x="385" y="409"/>
                  </a:lnTo>
                  <a:lnTo>
                    <a:pt x="384" y="409"/>
                  </a:lnTo>
                  <a:lnTo>
                    <a:pt x="383" y="409"/>
                  </a:lnTo>
                  <a:lnTo>
                    <a:pt x="382" y="409"/>
                  </a:lnTo>
                  <a:lnTo>
                    <a:pt x="381" y="409"/>
                  </a:lnTo>
                  <a:lnTo>
                    <a:pt x="380" y="408"/>
                  </a:lnTo>
                  <a:lnTo>
                    <a:pt x="379" y="408"/>
                  </a:lnTo>
                  <a:lnTo>
                    <a:pt x="378" y="408"/>
                  </a:lnTo>
                  <a:lnTo>
                    <a:pt x="377" y="408"/>
                  </a:lnTo>
                  <a:lnTo>
                    <a:pt x="376" y="407"/>
                  </a:lnTo>
                  <a:lnTo>
                    <a:pt x="375" y="407"/>
                  </a:lnTo>
                  <a:lnTo>
                    <a:pt x="374" y="407"/>
                  </a:lnTo>
                  <a:lnTo>
                    <a:pt x="373" y="407"/>
                  </a:lnTo>
                  <a:lnTo>
                    <a:pt x="373" y="407"/>
                  </a:lnTo>
                  <a:lnTo>
                    <a:pt x="349" y="354"/>
                  </a:lnTo>
                  <a:lnTo>
                    <a:pt x="350" y="354"/>
                  </a:lnTo>
                  <a:lnTo>
                    <a:pt x="351" y="353"/>
                  </a:lnTo>
                  <a:lnTo>
                    <a:pt x="352" y="353"/>
                  </a:lnTo>
                  <a:lnTo>
                    <a:pt x="353" y="352"/>
                  </a:lnTo>
                  <a:lnTo>
                    <a:pt x="355" y="352"/>
                  </a:lnTo>
                  <a:lnTo>
                    <a:pt x="356" y="352"/>
                  </a:lnTo>
                  <a:lnTo>
                    <a:pt x="357" y="351"/>
                  </a:lnTo>
                  <a:lnTo>
                    <a:pt x="358" y="350"/>
                  </a:lnTo>
                  <a:lnTo>
                    <a:pt x="359" y="350"/>
                  </a:lnTo>
                  <a:lnTo>
                    <a:pt x="360" y="349"/>
                  </a:lnTo>
                  <a:lnTo>
                    <a:pt x="361" y="349"/>
                  </a:lnTo>
                  <a:lnTo>
                    <a:pt x="362" y="348"/>
                  </a:lnTo>
                  <a:lnTo>
                    <a:pt x="362" y="348"/>
                  </a:lnTo>
                  <a:lnTo>
                    <a:pt x="363" y="347"/>
                  </a:lnTo>
                  <a:lnTo>
                    <a:pt x="363" y="347"/>
                  </a:lnTo>
                  <a:lnTo>
                    <a:pt x="362" y="346"/>
                  </a:lnTo>
                  <a:lnTo>
                    <a:pt x="362" y="345"/>
                  </a:lnTo>
                  <a:lnTo>
                    <a:pt x="362" y="345"/>
                  </a:lnTo>
                  <a:lnTo>
                    <a:pt x="362" y="344"/>
                  </a:lnTo>
                  <a:lnTo>
                    <a:pt x="362" y="344"/>
                  </a:lnTo>
                  <a:lnTo>
                    <a:pt x="361" y="343"/>
                  </a:lnTo>
                  <a:lnTo>
                    <a:pt x="361" y="342"/>
                  </a:lnTo>
                  <a:lnTo>
                    <a:pt x="360" y="341"/>
                  </a:lnTo>
                  <a:lnTo>
                    <a:pt x="360" y="340"/>
                  </a:lnTo>
                  <a:lnTo>
                    <a:pt x="360" y="340"/>
                  </a:lnTo>
                  <a:lnTo>
                    <a:pt x="359" y="338"/>
                  </a:lnTo>
                  <a:lnTo>
                    <a:pt x="359" y="337"/>
                  </a:lnTo>
                  <a:lnTo>
                    <a:pt x="359" y="336"/>
                  </a:lnTo>
                  <a:lnTo>
                    <a:pt x="358" y="335"/>
                  </a:lnTo>
                  <a:lnTo>
                    <a:pt x="358" y="334"/>
                  </a:lnTo>
                  <a:lnTo>
                    <a:pt x="357" y="333"/>
                  </a:lnTo>
                  <a:lnTo>
                    <a:pt x="357" y="331"/>
                  </a:lnTo>
                  <a:lnTo>
                    <a:pt x="356" y="330"/>
                  </a:lnTo>
                  <a:lnTo>
                    <a:pt x="356" y="329"/>
                  </a:lnTo>
                  <a:lnTo>
                    <a:pt x="355" y="328"/>
                  </a:lnTo>
                  <a:lnTo>
                    <a:pt x="355" y="326"/>
                  </a:lnTo>
                  <a:lnTo>
                    <a:pt x="354" y="325"/>
                  </a:lnTo>
                  <a:lnTo>
                    <a:pt x="354" y="324"/>
                  </a:lnTo>
                  <a:lnTo>
                    <a:pt x="353" y="322"/>
                  </a:lnTo>
                  <a:lnTo>
                    <a:pt x="352" y="321"/>
                  </a:lnTo>
                  <a:lnTo>
                    <a:pt x="352" y="319"/>
                  </a:lnTo>
                  <a:lnTo>
                    <a:pt x="351" y="318"/>
                  </a:lnTo>
                  <a:lnTo>
                    <a:pt x="351" y="317"/>
                  </a:lnTo>
                  <a:lnTo>
                    <a:pt x="350" y="315"/>
                  </a:lnTo>
                  <a:lnTo>
                    <a:pt x="350" y="314"/>
                  </a:lnTo>
                  <a:lnTo>
                    <a:pt x="349" y="312"/>
                  </a:lnTo>
                  <a:lnTo>
                    <a:pt x="348" y="311"/>
                  </a:lnTo>
                  <a:lnTo>
                    <a:pt x="348" y="309"/>
                  </a:lnTo>
                  <a:lnTo>
                    <a:pt x="347" y="308"/>
                  </a:lnTo>
                  <a:lnTo>
                    <a:pt x="347" y="307"/>
                  </a:lnTo>
                  <a:lnTo>
                    <a:pt x="346" y="305"/>
                  </a:lnTo>
                  <a:lnTo>
                    <a:pt x="346" y="304"/>
                  </a:lnTo>
                  <a:lnTo>
                    <a:pt x="345" y="303"/>
                  </a:lnTo>
                  <a:lnTo>
                    <a:pt x="344" y="302"/>
                  </a:lnTo>
                  <a:lnTo>
                    <a:pt x="344" y="300"/>
                  </a:lnTo>
                  <a:lnTo>
                    <a:pt x="343" y="299"/>
                  </a:lnTo>
                  <a:lnTo>
                    <a:pt x="343" y="298"/>
                  </a:lnTo>
                  <a:lnTo>
                    <a:pt x="342" y="297"/>
                  </a:lnTo>
                  <a:lnTo>
                    <a:pt x="342" y="295"/>
                  </a:lnTo>
                  <a:lnTo>
                    <a:pt x="342" y="295"/>
                  </a:lnTo>
                  <a:lnTo>
                    <a:pt x="341" y="293"/>
                  </a:lnTo>
                  <a:lnTo>
                    <a:pt x="341" y="292"/>
                  </a:lnTo>
                  <a:lnTo>
                    <a:pt x="340" y="292"/>
                  </a:lnTo>
                  <a:lnTo>
                    <a:pt x="340" y="291"/>
                  </a:lnTo>
                  <a:lnTo>
                    <a:pt x="339" y="290"/>
                  </a:lnTo>
                  <a:lnTo>
                    <a:pt x="339" y="289"/>
                  </a:lnTo>
                  <a:lnTo>
                    <a:pt x="339" y="288"/>
                  </a:lnTo>
                  <a:lnTo>
                    <a:pt x="339" y="288"/>
                  </a:lnTo>
                  <a:lnTo>
                    <a:pt x="338" y="287"/>
                  </a:lnTo>
                  <a:lnTo>
                    <a:pt x="338" y="286"/>
                  </a:lnTo>
                  <a:lnTo>
                    <a:pt x="338" y="285"/>
                  </a:lnTo>
                  <a:lnTo>
                    <a:pt x="338" y="285"/>
                  </a:lnTo>
                  <a:lnTo>
                    <a:pt x="338" y="285"/>
                  </a:lnTo>
                  <a:lnTo>
                    <a:pt x="339" y="285"/>
                  </a:lnTo>
                  <a:lnTo>
                    <a:pt x="340" y="285"/>
                  </a:lnTo>
                  <a:lnTo>
                    <a:pt x="342" y="285"/>
                  </a:lnTo>
                  <a:lnTo>
                    <a:pt x="343" y="284"/>
                  </a:lnTo>
                  <a:lnTo>
                    <a:pt x="345" y="283"/>
                  </a:lnTo>
                  <a:lnTo>
                    <a:pt x="346" y="283"/>
                  </a:lnTo>
                  <a:lnTo>
                    <a:pt x="346" y="282"/>
                  </a:lnTo>
                  <a:lnTo>
                    <a:pt x="346" y="281"/>
                  </a:lnTo>
                  <a:lnTo>
                    <a:pt x="346" y="280"/>
                  </a:lnTo>
                  <a:lnTo>
                    <a:pt x="346" y="279"/>
                  </a:lnTo>
                  <a:lnTo>
                    <a:pt x="346" y="279"/>
                  </a:lnTo>
                  <a:lnTo>
                    <a:pt x="346" y="278"/>
                  </a:lnTo>
                  <a:lnTo>
                    <a:pt x="346" y="277"/>
                  </a:lnTo>
                  <a:lnTo>
                    <a:pt x="346" y="276"/>
                  </a:lnTo>
                  <a:lnTo>
                    <a:pt x="346" y="275"/>
                  </a:lnTo>
                  <a:lnTo>
                    <a:pt x="346" y="274"/>
                  </a:lnTo>
                  <a:lnTo>
                    <a:pt x="346" y="273"/>
                  </a:lnTo>
                  <a:lnTo>
                    <a:pt x="346" y="271"/>
                  </a:lnTo>
                  <a:lnTo>
                    <a:pt x="346" y="270"/>
                  </a:lnTo>
                  <a:lnTo>
                    <a:pt x="346" y="269"/>
                  </a:lnTo>
                  <a:lnTo>
                    <a:pt x="346" y="267"/>
                  </a:lnTo>
                  <a:lnTo>
                    <a:pt x="345" y="266"/>
                  </a:lnTo>
                  <a:lnTo>
                    <a:pt x="345" y="264"/>
                  </a:lnTo>
                  <a:lnTo>
                    <a:pt x="345" y="262"/>
                  </a:lnTo>
                  <a:lnTo>
                    <a:pt x="345" y="261"/>
                  </a:lnTo>
                  <a:lnTo>
                    <a:pt x="345" y="259"/>
                  </a:lnTo>
                  <a:lnTo>
                    <a:pt x="345" y="257"/>
                  </a:lnTo>
                  <a:lnTo>
                    <a:pt x="345" y="255"/>
                  </a:lnTo>
                  <a:lnTo>
                    <a:pt x="345" y="254"/>
                  </a:lnTo>
                  <a:lnTo>
                    <a:pt x="345" y="252"/>
                  </a:lnTo>
                  <a:lnTo>
                    <a:pt x="345" y="250"/>
                  </a:lnTo>
                  <a:lnTo>
                    <a:pt x="345" y="248"/>
                  </a:lnTo>
                  <a:lnTo>
                    <a:pt x="345" y="246"/>
                  </a:lnTo>
                  <a:lnTo>
                    <a:pt x="345" y="244"/>
                  </a:lnTo>
                  <a:lnTo>
                    <a:pt x="345" y="242"/>
                  </a:lnTo>
                  <a:lnTo>
                    <a:pt x="345" y="241"/>
                  </a:lnTo>
                  <a:lnTo>
                    <a:pt x="345" y="239"/>
                  </a:lnTo>
                  <a:lnTo>
                    <a:pt x="345" y="237"/>
                  </a:lnTo>
                  <a:lnTo>
                    <a:pt x="345" y="235"/>
                  </a:lnTo>
                  <a:lnTo>
                    <a:pt x="344" y="233"/>
                  </a:lnTo>
                  <a:lnTo>
                    <a:pt x="344" y="231"/>
                  </a:lnTo>
                  <a:lnTo>
                    <a:pt x="344" y="229"/>
                  </a:lnTo>
                  <a:lnTo>
                    <a:pt x="344" y="227"/>
                  </a:lnTo>
                  <a:lnTo>
                    <a:pt x="344" y="225"/>
                  </a:lnTo>
                  <a:lnTo>
                    <a:pt x="344" y="224"/>
                  </a:lnTo>
                  <a:lnTo>
                    <a:pt x="344" y="222"/>
                  </a:lnTo>
                  <a:lnTo>
                    <a:pt x="344" y="220"/>
                  </a:lnTo>
                  <a:lnTo>
                    <a:pt x="344" y="218"/>
                  </a:lnTo>
                  <a:lnTo>
                    <a:pt x="344" y="217"/>
                  </a:lnTo>
                  <a:lnTo>
                    <a:pt x="344" y="215"/>
                  </a:lnTo>
                  <a:lnTo>
                    <a:pt x="344" y="214"/>
                  </a:lnTo>
                  <a:lnTo>
                    <a:pt x="344" y="212"/>
                  </a:lnTo>
                  <a:lnTo>
                    <a:pt x="344" y="211"/>
                  </a:lnTo>
                  <a:lnTo>
                    <a:pt x="344" y="209"/>
                  </a:lnTo>
                  <a:lnTo>
                    <a:pt x="344" y="208"/>
                  </a:lnTo>
                  <a:lnTo>
                    <a:pt x="344" y="207"/>
                  </a:lnTo>
                  <a:lnTo>
                    <a:pt x="344" y="206"/>
                  </a:lnTo>
                  <a:lnTo>
                    <a:pt x="343" y="204"/>
                  </a:lnTo>
                  <a:lnTo>
                    <a:pt x="343" y="203"/>
                  </a:lnTo>
                  <a:lnTo>
                    <a:pt x="343" y="202"/>
                  </a:lnTo>
                  <a:lnTo>
                    <a:pt x="343" y="202"/>
                  </a:lnTo>
                  <a:lnTo>
                    <a:pt x="343" y="201"/>
                  </a:lnTo>
                  <a:lnTo>
                    <a:pt x="343" y="200"/>
                  </a:lnTo>
                  <a:lnTo>
                    <a:pt x="343" y="199"/>
                  </a:lnTo>
                  <a:lnTo>
                    <a:pt x="343" y="199"/>
                  </a:lnTo>
                  <a:lnTo>
                    <a:pt x="343" y="198"/>
                  </a:lnTo>
                  <a:lnTo>
                    <a:pt x="343" y="198"/>
                  </a:lnTo>
                  <a:lnTo>
                    <a:pt x="344" y="198"/>
                  </a:lnTo>
                  <a:lnTo>
                    <a:pt x="345" y="198"/>
                  </a:lnTo>
                  <a:lnTo>
                    <a:pt x="345" y="198"/>
                  </a:lnTo>
                  <a:lnTo>
                    <a:pt x="346" y="198"/>
                  </a:lnTo>
                  <a:lnTo>
                    <a:pt x="347" y="198"/>
                  </a:lnTo>
                  <a:lnTo>
                    <a:pt x="348" y="197"/>
                  </a:lnTo>
                  <a:lnTo>
                    <a:pt x="349" y="197"/>
                  </a:lnTo>
                  <a:lnTo>
                    <a:pt x="350" y="197"/>
                  </a:lnTo>
                  <a:lnTo>
                    <a:pt x="351" y="197"/>
                  </a:lnTo>
                  <a:lnTo>
                    <a:pt x="353" y="197"/>
                  </a:lnTo>
                  <a:lnTo>
                    <a:pt x="354" y="197"/>
                  </a:lnTo>
                  <a:lnTo>
                    <a:pt x="355" y="196"/>
                  </a:lnTo>
                  <a:lnTo>
                    <a:pt x="357" y="196"/>
                  </a:lnTo>
                  <a:lnTo>
                    <a:pt x="358" y="196"/>
                  </a:lnTo>
                  <a:lnTo>
                    <a:pt x="359" y="195"/>
                  </a:lnTo>
                  <a:lnTo>
                    <a:pt x="361" y="195"/>
                  </a:lnTo>
                  <a:lnTo>
                    <a:pt x="362" y="195"/>
                  </a:lnTo>
                  <a:lnTo>
                    <a:pt x="363" y="195"/>
                  </a:lnTo>
                  <a:lnTo>
                    <a:pt x="365" y="194"/>
                  </a:lnTo>
                  <a:lnTo>
                    <a:pt x="366" y="194"/>
                  </a:lnTo>
                  <a:lnTo>
                    <a:pt x="367" y="194"/>
                  </a:lnTo>
                  <a:lnTo>
                    <a:pt x="368" y="194"/>
                  </a:lnTo>
                  <a:lnTo>
                    <a:pt x="369" y="193"/>
                  </a:lnTo>
                  <a:lnTo>
                    <a:pt x="370" y="193"/>
                  </a:lnTo>
                  <a:lnTo>
                    <a:pt x="371" y="192"/>
                  </a:lnTo>
                  <a:lnTo>
                    <a:pt x="372" y="192"/>
                  </a:lnTo>
                  <a:lnTo>
                    <a:pt x="373" y="192"/>
                  </a:lnTo>
                  <a:lnTo>
                    <a:pt x="373" y="191"/>
                  </a:lnTo>
                  <a:lnTo>
                    <a:pt x="373" y="190"/>
                  </a:lnTo>
                  <a:lnTo>
                    <a:pt x="373" y="189"/>
                  </a:lnTo>
                  <a:lnTo>
                    <a:pt x="373" y="188"/>
                  </a:lnTo>
                  <a:lnTo>
                    <a:pt x="373" y="188"/>
                  </a:lnTo>
                  <a:lnTo>
                    <a:pt x="373" y="187"/>
                  </a:lnTo>
                  <a:lnTo>
                    <a:pt x="373" y="186"/>
                  </a:lnTo>
                  <a:lnTo>
                    <a:pt x="373" y="185"/>
                  </a:lnTo>
                  <a:lnTo>
                    <a:pt x="373" y="184"/>
                  </a:lnTo>
                  <a:lnTo>
                    <a:pt x="373" y="183"/>
                  </a:lnTo>
                  <a:lnTo>
                    <a:pt x="373" y="183"/>
                  </a:lnTo>
                  <a:lnTo>
                    <a:pt x="373" y="182"/>
                  </a:lnTo>
                  <a:lnTo>
                    <a:pt x="373" y="181"/>
                  </a:lnTo>
                  <a:lnTo>
                    <a:pt x="373" y="180"/>
                  </a:lnTo>
                  <a:lnTo>
                    <a:pt x="373" y="180"/>
                  </a:lnTo>
                  <a:lnTo>
                    <a:pt x="373" y="180"/>
                  </a:lnTo>
                  <a:lnTo>
                    <a:pt x="374" y="180"/>
                  </a:lnTo>
                  <a:lnTo>
                    <a:pt x="374" y="180"/>
                  </a:lnTo>
                  <a:lnTo>
                    <a:pt x="376" y="180"/>
                  </a:lnTo>
                  <a:lnTo>
                    <a:pt x="377" y="179"/>
                  </a:lnTo>
                  <a:lnTo>
                    <a:pt x="378" y="179"/>
                  </a:lnTo>
                  <a:lnTo>
                    <a:pt x="378" y="179"/>
                  </a:lnTo>
                  <a:lnTo>
                    <a:pt x="380" y="179"/>
                  </a:lnTo>
                  <a:lnTo>
                    <a:pt x="381" y="179"/>
                  </a:lnTo>
                  <a:lnTo>
                    <a:pt x="382" y="178"/>
                  </a:lnTo>
                  <a:lnTo>
                    <a:pt x="383" y="178"/>
                  </a:lnTo>
                  <a:lnTo>
                    <a:pt x="385" y="178"/>
                  </a:lnTo>
                  <a:lnTo>
                    <a:pt x="386" y="178"/>
                  </a:lnTo>
                  <a:lnTo>
                    <a:pt x="387" y="178"/>
                  </a:lnTo>
                  <a:lnTo>
                    <a:pt x="389" y="177"/>
                  </a:lnTo>
                  <a:lnTo>
                    <a:pt x="390" y="177"/>
                  </a:lnTo>
                  <a:lnTo>
                    <a:pt x="392" y="177"/>
                  </a:lnTo>
                  <a:lnTo>
                    <a:pt x="394" y="177"/>
                  </a:lnTo>
                  <a:lnTo>
                    <a:pt x="395" y="176"/>
                  </a:lnTo>
                  <a:lnTo>
                    <a:pt x="397" y="176"/>
                  </a:lnTo>
                  <a:lnTo>
                    <a:pt x="399" y="176"/>
                  </a:lnTo>
                  <a:lnTo>
                    <a:pt x="401" y="176"/>
                  </a:lnTo>
                  <a:lnTo>
                    <a:pt x="402" y="175"/>
                  </a:lnTo>
                  <a:lnTo>
                    <a:pt x="404" y="175"/>
                  </a:lnTo>
                  <a:lnTo>
                    <a:pt x="406" y="175"/>
                  </a:lnTo>
                  <a:lnTo>
                    <a:pt x="408" y="174"/>
                  </a:lnTo>
                  <a:lnTo>
                    <a:pt x="410" y="174"/>
                  </a:lnTo>
                  <a:lnTo>
                    <a:pt x="412" y="174"/>
                  </a:lnTo>
                  <a:lnTo>
                    <a:pt x="414" y="173"/>
                  </a:lnTo>
                  <a:lnTo>
                    <a:pt x="416" y="173"/>
                  </a:lnTo>
                  <a:lnTo>
                    <a:pt x="418" y="172"/>
                  </a:lnTo>
                  <a:lnTo>
                    <a:pt x="420" y="172"/>
                  </a:lnTo>
                  <a:lnTo>
                    <a:pt x="422" y="171"/>
                  </a:lnTo>
                  <a:lnTo>
                    <a:pt x="424" y="171"/>
                  </a:lnTo>
                  <a:lnTo>
                    <a:pt x="426" y="171"/>
                  </a:lnTo>
                  <a:lnTo>
                    <a:pt x="428" y="170"/>
                  </a:lnTo>
                  <a:lnTo>
                    <a:pt x="430" y="169"/>
                  </a:lnTo>
                  <a:lnTo>
                    <a:pt x="432" y="169"/>
                  </a:lnTo>
                  <a:lnTo>
                    <a:pt x="434" y="169"/>
                  </a:lnTo>
                  <a:lnTo>
                    <a:pt x="436" y="168"/>
                  </a:lnTo>
                  <a:lnTo>
                    <a:pt x="437" y="168"/>
                  </a:lnTo>
                  <a:lnTo>
                    <a:pt x="439" y="167"/>
                  </a:lnTo>
                  <a:lnTo>
                    <a:pt x="441" y="167"/>
                  </a:lnTo>
                  <a:lnTo>
                    <a:pt x="443" y="166"/>
                  </a:lnTo>
                  <a:lnTo>
                    <a:pt x="445" y="166"/>
                  </a:lnTo>
                  <a:lnTo>
                    <a:pt x="447" y="165"/>
                  </a:lnTo>
                  <a:lnTo>
                    <a:pt x="449" y="165"/>
                  </a:lnTo>
                  <a:lnTo>
                    <a:pt x="450" y="164"/>
                  </a:lnTo>
                  <a:lnTo>
                    <a:pt x="452" y="164"/>
                  </a:lnTo>
                  <a:lnTo>
                    <a:pt x="454" y="163"/>
                  </a:lnTo>
                  <a:lnTo>
                    <a:pt x="455" y="163"/>
                  </a:lnTo>
                  <a:lnTo>
                    <a:pt x="457" y="162"/>
                  </a:lnTo>
                  <a:lnTo>
                    <a:pt x="458" y="161"/>
                  </a:lnTo>
                  <a:lnTo>
                    <a:pt x="459" y="161"/>
                  </a:lnTo>
                  <a:lnTo>
                    <a:pt x="461" y="160"/>
                  </a:lnTo>
                  <a:lnTo>
                    <a:pt x="462" y="159"/>
                  </a:lnTo>
                  <a:lnTo>
                    <a:pt x="463" y="159"/>
                  </a:lnTo>
                  <a:lnTo>
                    <a:pt x="464" y="159"/>
                  </a:lnTo>
                  <a:lnTo>
                    <a:pt x="465" y="158"/>
                  </a:lnTo>
                  <a:lnTo>
                    <a:pt x="466" y="157"/>
                  </a:lnTo>
                  <a:lnTo>
                    <a:pt x="468" y="156"/>
                  </a:lnTo>
                  <a:lnTo>
                    <a:pt x="470" y="155"/>
                  </a:lnTo>
                  <a:lnTo>
                    <a:pt x="471" y="154"/>
                  </a:lnTo>
                  <a:lnTo>
                    <a:pt x="473" y="152"/>
                  </a:lnTo>
                  <a:lnTo>
                    <a:pt x="474" y="151"/>
                  </a:lnTo>
                  <a:lnTo>
                    <a:pt x="475" y="150"/>
                  </a:lnTo>
                  <a:lnTo>
                    <a:pt x="476" y="149"/>
                  </a:lnTo>
                  <a:lnTo>
                    <a:pt x="477" y="147"/>
                  </a:lnTo>
                  <a:lnTo>
                    <a:pt x="478" y="146"/>
                  </a:lnTo>
                  <a:lnTo>
                    <a:pt x="479" y="145"/>
                  </a:lnTo>
                  <a:lnTo>
                    <a:pt x="479" y="144"/>
                  </a:lnTo>
                  <a:lnTo>
                    <a:pt x="480" y="143"/>
                  </a:lnTo>
                  <a:lnTo>
                    <a:pt x="481" y="142"/>
                  </a:lnTo>
                  <a:lnTo>
                    <a:pt x="481" y="141"/>
                  </a:lnTo>
                  <a:lnTo>
                    <a:pt x="482" y="140"/>
                  </a:lnTo>
                  <a:lnTo>
                    <a:pt x="482" y="139"/>
                  </a:lnTo>
                  <a:lnTo>
                    <a:pt x="483" y="138"/>
                  </a:lnTo>
                  <a:lnTo>
                    <a:pt x="483" y="137"/>
                  </a:lnTo>
                  <a:lnTo>
                    <a:pt x="483" y="136"/>
                  </a:lnTo>
                  <a:lnTo>
                    <a:pt x="483" y="135"/>
                  </a:lnTo>
                  <a:lnTo>
                    <a:pt x="483" y="134"/>
                  </a:lnTo>
                  <a:lnTo>
                    <a:pt x="484" y="133"/>
                  </a:lnTo>
                  <a:lnTo>
                    <a:pt x="484" y="133"/>
                  </a:lnTo>
                  <a:lnTo>
                    <a:pt x="484" y="132"/>
                  </a:lnTo>
                  <a:lnTo>
                    <a:pt x="484" y="131"/>
                  </a:lnTo>
                  <a:lnTo>
                    <a:pt x="484" y="130"/>
                  </a:lnTo>
                  <a:lnTo>
                    <a:pt x="484" y="129"/>
                  </a:lnTo>
                  <a:lnTo>
                    <a:pt x="484" y="128"/>
                  </a:lnTo>
                  <a:lnTo>
                    <a:pt x="484" y="128"/>
                  </a:lnTo>
                  <a:lnTo>
                    <a:pt x="484" y="126"/>
                  </a:lnTo>
                  <a:lnTo>
                    <a:pt x="483" y="126"/>
                  </a:lnTo>
                  <a:lnTo>
                    <a:pt x="483" y="125"/>
                  </a:lnTo>
                  <a:lnTo>
                    <a:pt x="483" y="125"/>
                  </a:lnTo>
                  <a:lnTo>
                    <a:pt x="483" y="124"/>
                  </a:lnTo>
                  <a:lnTo>
                    <a:pt x="482" y="123"/>
                  </a:lnTo>
                  <a:lnTo>
                    <a:pt x="482" y="121"/>
                  </a:lnTo>
                  <a:lnTo>
                    <a:pt x="481" y="120"/>
                  </a:lnTo>
                  <a:lnTo>
                    <a:pt x="481" y="120"/>
                  </a:lnTo>
                  <a:lnTo>
                    <a:pt x="480" y="118"/>
                  </a:lnTo>
                  <a:lnTo>
                    <a:pt x="480" y="117"/>
                  </a:lnTo>
                  <a:lnTo>
                    <a:pt x="479" y="116"/>
                  </a:lnTo>
                  <a:lnTo>
                    <a:pt x="479" y="114"/>
                  </a:lnTo>
                  <a:lnTo>
                    <a:pt x="478" y="113"/>
                  </a:lnTo>
                  <a:lnTo>
                    <a:pt x="478" y="111"/>
                  </a:lnTo>
                  <a:lnTo>
                    <a:pt x="477" y="109"/>
                  </a:lnTo>
                  <a:lnTo>
                    <a:pt x="476" y="108"/>
                  </a:lnTo>
                  <a:lnTo>
                    <a:pt x="476" y="106"/>
                  </a:lnTo>
                  <a:lnTo>
                    <a:pt x="475" y="105"/>
                  </a:lnTo>
                  <a:lnTo>
                    <a:pt x="474" y="103"/>
                  </a:lnTo>
                  <a:lnTo>
                    <a:pt x="474" y="102"/>
                  </a:lnTo>
                  <a:lnTo>
                    <a:pt x="473" y="100"/>
                  </a:lnTo>
                  <a:lnTo>
                    <a:pt x="472" y="98"/>
                  </a:lnTo>
                  <a:lnTo>
                    <a:pt x="471" y="96"/>
                  </a:lnTo>
                  <a:lnTo>
                    <a:pt x="471" y="94"/>
                  </a:lnTo>
                  <a:lnTo>
                    <a:pt x="470" y="93"/>
                  </a:lnTo>
                  <a:lnTo>
                    <a:pt x="469" y="91"/>
                  </a:lnTo>
                  <a:lnTo>
                    <a:pt x="468" y="89"/>
                  </a:lnTo>
                  <a:lnTo>
                    <a:pt x="468" y="87"/>
                  </a:lnTo>
                  <a:lnTo>
                    <a:pt x="467" y="85"/>
                  </a:lnTo>
                  <a:lnTo>
                    <a:pt x="466" y="84"/>
                  </a:lnTo>
                  <a:lnTo>
                    <a:pt x="465" y="82"/>
                  </a:lnTo>
                  <a:lnTo>
                    <a:pt x="465" y="80"/>
                  </a:lnTo>
                  <a:lnTo>
                    <a:pt x="464" y="78"/>
                  </a:lnTo>
                  <a:lnTo>
                    <a:pt x="463" y="77"/>
                  </a:lnTo>
                  <a:lnTo>
                    <a:pt x="462" y="75"/>
                  </a:lnTo>
                  <a:lnTo>
                    <a:pt x="462" y="73"/>
                  </a:lnTo>
                  <a:lnTo>
                    <a:pt x="461" y="71"/>
                  </a:lnTo>
                  <a:lnTo>
                    <a:pt x="460" y="70"/>
                  </a:lnTo>
                  <a:lnTo>
                    <a:pt x="460" y="68"/>
                  </a:lnTo>
                  <a:lnTo>
                    <a:pt x="459" y="67"/>
                  </a:lnTo>
                  <a:lnTo>
                    <a:pt x="458" y="65"/>
                  </a:lnTo>
                  <a:lnTo>
                    <a:pt x="458" y="64"/>
                  </a:lnTo>
                  <a:lnTo>
                    <a:pt x="457" y="63"/>
                  </a:lnTo>
                  <a:lnTo>
                    <a:pt x="457" y="61"/>
                  </a:lnTo>
                  <a:lnTo>
                    <a:pt x="456" y="60"/>
                  </a:lnTo>
                  <a:lnTo>
                    <a:pt x="455" y="59"/>
                  </a:lnTo>
                  <a:lnTo>
                    <a:pt x="455" y="58"/>
                  </a:lnTo>
                  <a:lnTo>
                    <a:pt x="454" y="56"/>
                  </a:lnTo>
                  <a:lnTo>
                    <a:pt x="454" y="55"/>
                  </a:lnTo>
                  <a:lnTo>
                    <a:pt x="453" y="54"/>
                  </a:lnTo>
                  <a:lnTo>
                    <a:pt x="453" y="54"/>
                  </a:lnTo>
                  <a:lnTo>
                    <a:pt x="453" y="53"/>
                  </a:lnTo>
                  <a:lnTo>
                    <a:pt x="452" y="52"/>
                  </a:lnTo>
                  <a:lnTo>
                    <a:pt x="452" y="51"/>
                  </a:lnTo>
                  <a:lnTo>
                    <a:pt x="452" y="51"/>
                  </a:lnTo>
                  <a:lnTo>
                    <a:pt x="452" y="50"/>
                  </a:lnTo>
                  <a:lnTo>
                    <a:pt x="452" y="50"/>
                  </a:lnTo>
                  <a:lnTo>
                    <a:pt x="452" y="50"/>
                  </a:lnTo>
                  <a:lnTo>
                    <a:pt x="451" y="49"/>
                  </a:lnTo>
                  <a:lnTo>
                    <a:pt x="451" y="48"/>
                  </a:lnTo>
                  <a:lnTo>
                    <a:pt x="450" y="47"/>
                  </a:lnTo>
                  <a:lnTo>
                    <a:pt x="450" y="47"/>
                  </a:lnTo>
                  <a:lnTo>
                    <a:pt x="449" y="46"/>
                  </a:lnTo>
                  <a:lnTo>
                    <a:pt x="449" y="45"/>
                  </a:lnTo>
                  <a:lnTo>
                    <a:pt x="449" y="44"/>
                  </a:lnTo>
                  <a:lnTo>
                    <a:pt x="448" y="43"/>
                  </a:lnTo>
                  <a:lnTo>
                    <a:pt x="447" y="41"/>
                  </a:lnTo>
                  <a:lnTo>
                    <a:pt x="447" y="40"/>
                  </a:lnTo>
                  <a:lnTo>
                    <a:pt x="446" y="39"/>
                  </a:lnTo>
                  <a:lnTo>
                    <a:pt x="446" y="39"/>
                  </a:lnTo>
                  <a:lnTo>
                    <a:pt x="446" y="38"/>
                  </a:lnTo>
                  <a:lnTo>
                    <a:pt x="445" y="37"/>
                  </a:lnTo>
                  <a:lnTo>
                    <a:pt x="444" y="36"/>
                  </a:lnTo>
                  <a:lnTo>
                    <a:pt x="444" y="35"/>
                  </a:lnTo>
                  <a:lnTo>
                    <a:pt x="443" y="34"/>
                  </a:lnTo>
                  <a:lnTo>
                    <a:pt x="443" y="33"/>
                  </a:lnTo>
                  <a:lnTo>
                    <a:pt x="442" y="32"/>
                  </a:lnTo>
                  <a:lnTo>
                    <a:pt x="442" y="32"/>
                  </a:lnTo>
                  <a:lnTo>
                    <a:pt x="442" y="31"/>
                  </a:lnTo>
                  <a:lnTo>
                    <a:pt x="441" y="30"/>
                  </a:lnTo>
                  <a:lnTo>
                    <a:pt x="441" y="30"/>
                  </a:lnTo>
                  <a:lnTo>
                    <a:pt x="441" y="29"/>
                  </a:lnTo>
                  <a:lnTo>
                    <a:pt x="440" y="28"/>
                  </a:lnTo>
                  <a:lnTo>
                    <a:pt x="440" y="28"/>
                  </a:lnTo>
                  <a:lnTo>
                    <a:pt x="439" y="27"/>
                  </a:lnTo>
                  <a:lnTo>
                    <a:pt x="439" y="26"/>
                  </a:lnTo>
                  <a:lnTo>
                    <a:pt x="438" y="25"/>
                  </a:lnTo>
                  <a:lnTo>
                    <a:pt x="437" y="24"/>
                  </a:lnTo>
                  <a:lnTo>
                    <a:pt x="437" y="23"/>
                  </a:lnTo>
                  <a:lnTo>
                    <a:pt x="436" y="22"/>
                  </a:lnTo>
                  <a:lnTo>
                    <a:pt x="435" y="21"/>
                  </a:lnTo>
                  <a:lnTo>
                    <a:pt x="435" y="20"/>
                  </a:lnTo>
                  <a:lnTo>
                    <a:pt x="434" y="19"/>
                  </a:lnTo>
                  <a:lnTo>
                    <a:pt x="433" y="18"/>
                  </a:lnTo>
                  <a:lnTo>
                    <a:pt x="433" y="18"/>
                  </a:lnTo>
                  <a:lnTo>
                    <a:pt x="432" y="18"/>
                  </a:lnTo>
                  <a:lnTo>
                    <a:pt x="432" y="18"/>
                  </a:lnTo>
                  <a:lnTo>
                    <a:pt x="431" y="17"/>
                  </a:lnTo>
                  <a:lnTo>
                    <a:pt x="430" y="17"/>
                  </a:lnTo>
                  <a:lnTo>
                    <a:pt x="429" y="16"/>
                  </a:lnTo>
                  <a:lnTo>
                    <a:pt x="428" y="16"/>
                  </a:lnTo>
                  <a:lnTo>
                    <a:pt x="426" y="16"/>
                  </a:lnTo>
                  <a:lnTo>
                    <a:pt x="425" y="15"/>
                  </a:lnTo>
                  <a:lnTo>
                    <a:pt x="424" y="15"/>
                  </a:lnTo>
                  <a:lnTo>
                    <a:pt x="422" y="14"/>
                  </a:lnTo>
                  <a:lnTo>
                    <a:pt x="420" y="14"/>
                  </a:lnTo>
                  <a:lnTo>
                    <a:pt x="418" y="13"/>
                  </a:lnTo>
                  <a:lnTo>
                    <a:pt x="417" y="13"/>
                  </a:lnTo>
                  <a:lnTo>
                    <a:pt x="416" y="13"/>
                  </a:lnTo>
                  <a:lnTo>
                    <a:pt x="415" y="13"/>
                  </a:lnTo>
                  <a:lnTo>
                    <a:pt x="414" y="12"/>
                  </a:lnTo>
                  <a:lnTo>
                    <a:pt x="413" y="12"/>
                  </a:lnTo>
                  <a:lnTo>
                    <a:pt x="412" y="12"/>
                  </a:lnTo>
                  <a:lnTo>
                    <a:pt x="411" y="12"/>
                  </a:lnTo>
                  <a:lnTo>
                    <a:pt x="410" y="11"/>
                  </a:lnTo>
                  <a:lnTo>
                    <a:pt x="409" y="11"/>
                  </a:lnTo>
                  <a:lnTo>
                    <a:pt x="408" y="11"/>
                  </a:lnTo>
                  <a:lnTo>
                    <a:pt x="407" y="11"/>
                  </a:lnTo>
                  <a:lnTo>
                    <a:pt x="406" y="11"/>
                  </a:lnTo>
                  <a:lnTo>
                    <a:pt x="405" y="11"/>
                  </a:lnTo>
                  <a:lnTo>
                    <a:pt x="404" y="10"/>
                  </a:lnTo>
                  <a:lnTo>
                    <a:pt x="403" y="10"/>
                  </a:lnTo>
                  <a:lnTo>
                    <a:pt x="402" y="10"/>
                  </a:lnTo>
                  <a:lnTo>
                    <a:pt x="402" y="10"/>
                  </a:lnTo>
                  <a:lnTo>
                    <a:pt x="401" y="9"/>
                  </a:lnTo>
                  <a:lnTo>
                    <a:pt x="400" y="9"/>
                  </a:lnTo>
                  <a:lnTo>
                    <a:pt x="399" y="9"/>
                  </a:lnTo>
                  <a:lnTo>
                    <a:pt x="398" y="9"/>
                  </a:lnTo>
                  <a:lnTo>
                    <a:pt x="396" y="9"/>
                  </a:lnTo>
                  <a:lnTo>
                    <a:pt x="395" y="9"/>
                  </a:lnTo>
                  <a:lnTo>
                    <a:pt x="393" y="8"/>
                  </a:lnTo>
                  <a:lnTo>
                    <a:pt x="392" y="8"/>
                  </a:lnTo>
                  <a:lnTo>
                    <a:pt x="390" y="8"/>
                  </a:lnTo>
                  <a:lnTo>
                    <a:pt x="389" y="8"/>
                  </a:lnTo>
                  <a:lnTo>
                    <a:pt x="388" y="8"/>
                  </a:lnTo>
                  <a:lnTo>
                    <a:pt x="387" y="8"/>
                  </a:lnTo>
                  <a:lnTo>
                    <a:pt x="386" y="8"/>
                  </a:lnTo>
                  <a:lnTo>
                    <a:pt x="386" y="9"/>
                  </a:lnTo>
                  <a:lnTo>
                    <a:pt x="384" y="9"/>
                  </a:lnTo>
                  <a:lnTo>
                    <a:pt x="383" y="9"/>
                  </a:lnTo>
                  <a:lnTo>
                    <a:pt x="382" y="10"/>
                  </a:lnTo>
                  <a:lnTo>
                    <a:pt x="381" y="11"/>
                  </a:lnTo>
                  <a:lnTo>
                    <a:pt x="380" y="11"/>
                  </a:lnTo>
                  <a:lnTo>
                    <a:pt x="380" y="13"/>
                  </a:lnTo>
                  <a:lnTo>
                    <a:pt x="379" y="13"/>
                  </a:lnTo>
                  <a:lnTo>
                    <a:pt x="378" y="15"/>
                  </a:lnTo>
                  <a:lnTo>
                    <a:pt x="377" y="15"/>
                  </a:lnTo>
                  <a:lnTo>
                    <a:pt x="377" y="16"/>
                  </a:lnTo>
                  <a:lnTo>
                    <a:pt x="376" y="17"/>
                  </a:lnTo>
                  <a:lnTo>
                    <a:pt x="376" y="18"/>
                  </a:lnTo>
                  <a:lnTo>
                    <a:pt x="376" y="18"/>
                  </a:lnTo>
                  <a:lnTo>
                    <a:pt x="375" y="19"/>
                  </a:lnTo>
                  <a:lnTo>
                    <a:pt x="375" y="19"/>
                  </a:lnTo>
                  <a:lnTo>
                    <a:pt x="375" y="20"/>
                  </a:lnTo>
                  <a:lnTo>
                    <a:pt x="375" y="20"/>
                  </a:lnTo>
                  <a:lnTo>
                    <a:pt x="374" y="20"/>
                  </a:lnTo>
                  <a:lnTo>
                    <a:pt x="373" y="20"/>
                  </a:lnTo>
                  <a:lnTo>
                    <a:pt x="373" y="20"/>
                  </a:lnTo>
                  <a:lnTo>
                    <a:pt x="372" y="21"/>
                  </a:lnTo>
                  <a:lnTo>
                    <a:pt x="371" y="21"/>
                  </a:lnTo>
                  <a:lnTo>
                    <a:pt x="370" y="22"/>
                  </a:lnTo>
                  <a:lnTo>
                    <a:pt x="369" y="22"/>
                  </a:lnTo>
                  <a:lnTo>
                    <a:pt x="368" y="22"/>
                  </a:lnTo>
                  <a:lnTo>
                    <a:pt x="367" y="23"/>
                  </a:lnTo>
                  <a:lnTo>
                    <a:pt x="365" y="23"/>
                  </a:lnTo>
                  <a:lnTo>
                    <a:pt x="364" y="24"/>
                  </a:lnTo>
                  <a:lnTo>
                    <a:pt x="363" y="25"/>
                  </a:lnTo>
                  <a:lnTo>
                    <a:pt x="361" y="25"/>
                  </a:lnTo>
                  <a:lnTo>
                    <a:pt x="360" y="26"/>
                  </a:lnTo>
                  <a:lnTo>
                    <a:pt x="359" y="27"/>
                  </a:lnTo>
                  <a:lnTo>
                    <a:pt x="357" y="27"/>
                  </a:lnTo>
                  <a:lnTo>
                    <a:pt x="356" y="28"/>
                  </a:lnTo>
                  <a:lnTo>
                    <a:pt x="355" y="28"/>
                  </a:lnTo>
                  <a:lnTo>
                    <a:pt x="354" y="29"/>
                  </a:lnTo>
                  <a:lnTo>
                    <a:pt x="352" y="30"/>
                  </a:lnTo>
                  <a:lnTo>
                    <a:pt x="351" y="30"/>
                  </a:lnTo>
                  <a:lnTo>
                    <a:pt x="350" y="31"/>
                  </a:lnTo>
                  <a:lnTo>
                    <a:pt x="349" y="32"/>
                  </a:lnTo>
                  <a:lnTo>
                    <a:pt x="348" y="32"/>
                  </a:lnTo>
                  <a:lnTo>
                    <a:pt x="348" y="33"/>
                  </a:lnTo>
                  <a:lnTo>
                    <a:pt x="346" y="34"/>
                  </a:lnTo>
                  <a:lnTo>
                    <a:pt x="346" y="35"/>
                  </a:lnTo>
                  <a:lnTo>
                    <a:pt x="345" y="36"/>
                  </a:lnTo>
                  <a:lnTo>
                    <a:pt x="345" y="38"/>
                  </a:lnTo>
                  <a:lnTo>
                    <a:pt x="345" y="39"/>
                  </a:lnTo>
                  <a:lnTo>
                    <a:pt x="344" y="39"/>
                  </a:lnTo>
                  <a:lnTo>
                    <a:pt x="344" y="40"/>
                  </a:lnTo>
                  <a:lnTo>
                    <a:pt x="344" y="41"/>
                  </a:lnTo>
                  <a:lnTo>
                    <a:pt x="344" y="42"/>
                  </a:lnTo>
                  <a:lnTo>
                    <a:pt x="344" y="43"/>
                  </a:lnTo>
                  <a:lnTo>
                    <a:pt x="344" y="44"/>
                  </a:lnTo>
                  <a:lnTo>
                    <a:pt x="344" y="45"/>
                  </a:lnTo>
                  <a:lnTo>
                    <a:pt x="344" y="45"/>
                  </a:lnTo>
                  <a:lnTo>
                    <a:pt x="344" y="46"/>
                  </a:lnTo>
                  <a:lnTo>
                    <a:pt x="344" y="47"/>
                  </a:lnTo>
                  <a:lnTo>
                    <a:pt x="344" y="48"/>
                  </a:lnTo>
                  <a:lnTo>
                    <a:pt x="344" y="49"/>
                  </a:lnTo>
                  <a:lnTo>
                    <a:pt x="344" y="50"/>
                  </a:lnTo>
                  <a:lnTo>
                    <a:pt x="344" y="51"/>
                  </a:lnTo>
                  <a:lnTo>
                    <a:pt x="344" y="51"/>
                  </a:lnTo>
                  <a:lnTo>
                    <a:pt x="344" y="52"/>
                  </a:lnTo>
                  <a:lnTo>
                    <a:pt x="345" y="53"/>
                  </a:lnTo>
                  <a:lnTo>
                    <a:pt x="345" y="54"/>
                  </a:lnTo>
                  <a:lnTo>
                    <a:pt x="345" y="54"/>
                  </a:lnTo>
                  <a:lnTo>
                    <a:pt x="345" y="55"/>
                  </a:lnTo>
                  <a:lnTo>
                    <a:pt x="345" y="56"/>
                  </a:lnTo>
                  <a:lnTo>
                    <a:pt x="345" y="57"/>
                  </a:lnTo>
                  <a:lnTo>
                    <a:pt x="345" y="57"/>
                  </a:lnTo>
                  <a:lnTo>
                    <a:pt x="332" y="62"/>
                  </a:lnTo>
                  <a:lnTo>
                    <a:pt x="327" y="58"/>
                  </a:lnTo>
                  <a:lnTo>
                    <a:pt x="327" y="58"/>
                  </a:lnTo>
                  <a:lnTo>
                    <a:pt x="327" y="56"/>
                  </a:lnTo>
                  <a:lnTo>
                    <a:pt x="327" y="56"/>
                  </a:lnTo>
                  <a:lnTo>
                    <a:pt x="328" y="55"/>
                  </a:lnTo>
                  <a:lnTo>
                    <a:pt x="328" y="54"/>
                  </a:lnTo>
                  <a:lnTo>
                    <a:pt x="329" y="53"/>
                  </a:lnTo>
                  <a:lnTo>
                    <a:pt x="329" y="52"/>
                  </a:lnTo>
                  <a:lnTo>
                    <a:pt x="329" y="51"/>
                  </a:lnTo>
                  <a:lnTo>
                    <a:pt x="329" y="50"/>
                  </a:lnTo>
                  <a:lnTo>
                    <a:pt x="330" y="49"/>
                  </a:lnTo>
                  <a:lnTo>
                    <a:pt x="330" y="48"/>
                  </a:lnTo>
                  <a:lnTo>
                    <a:pt x="330" y="47"/>
                  </a:lnTo>
                  <a:lnTo>
                    <a:pt x="329" y="47"/>
                  </a:lnTo>
                  <a:lnTo>
                    <a:pt x="329" y="46"/>
                  </a:lnTo>
                  <a:lnTo>
                    <a:pt x="328" y="45"/>
                  </a:lnTo>
                  <a:lnTo>
                    <a:pt x="327" y="44"/>
                  </a:lnTo>
                  <a:lnTo>
                    <a:pt x="325" y="43"/>
                  </a:lnTo>
                  <a:lnTo>
                    <a:pt x="324" y="43"/>
                  </a:lnTo>
                  <a:lnTo>
                    <a:pt x="322" y="42"/>
                  </a:lnTo>
                  <a:lnTo>
                    <a:pt x="321" y="42"/>
                  </a:lnTo>
                  <a:lnTo>
                    <a:pt x="320" y="41"/>
                  </a:lnTo>
                  <a:lnTo>
                    <a:pt x="320" y="41"/>
                  </a:lnTo>
                  <a:lnTo>
                    <a:pt x="320" y="41"/>
                  </a:lnTo>
                  <a:lnTo>
                    <a:pt x="320" y="41"/>
                  </a:lnTo>
                  <a:lnTo>
                    <a:pt x="319" y="40"/>
                  </a:lnTo>
                  <a:lnTo>
                    <a:pt x="319" y="39"/>
                  </a:lnTo>
                  <a:lnTo>
                    <a:pt x="319" y="38"/>
                  </a:lnTo>
                  <a:lnTo>
                    <a:pt x="318" y="37"/>
                  </a:lnTo>
                  <a:lnTo>
                    <a:pt x="318" y="35"/>
                  </a:lnTo>
                  <a:lnTo>
                    <a:pt x="318" y="34"/>
                  </a:lnTo>
                  <a:lnTo>
                    <a:pt x="317" y="34"/>
                  </a:lnTo>
                  <a:lnTo>
                    <a:pt x="317" y="33"/>
                  </a:lnTo>
                  <a:lnTo>
                    <a:pt x="316" y="32"/>
                  </a:lnTo>
                  <a:lnTo>
                    <a:pt x="316" y="31"/>
                  </a:lnTo>
                  <a:lnTo>
                    <a:pt x="316" y="30"/>
                  </a:lnTo>
                  <a:lnTo>
                    <a:pt x="315" y="29"/>
                  </a:lnTo>
                  <a:lnTo>
                    <a:pt x="315" y="28"/>
                  </a:lnTo>
                  <a:lnTo>
                    <a:pt x="314" y="27"/>
                  </a:lnTo>
                  <a:lnTo>
                    <a:pt x="314" y="26"/>
                  </a:lnTo>
                  <a:lnTo>
                    <a:pt x="313" y="25"/>
                  </a:lnTo>
                  <a:lnTo>
                    <a:pt x="312" y="25"/>
                  </a:lnTo>
                  <a:lnTo>
                    <a:pt x="310" y="25"/>
                  </a:lnTo>
                  <a:lnTo>
                    <a:pt x="308" y="24"/>
                  </a:lnTo>
                  <a:lnTo>
                    <a:pt x="307" y="24"/>
                  </a:lnTo>
                  <a:lnTo>
                    <a:pt x="305" y="24"/>
                  </a:lnTo>
                  <a:lnTo>
                    <a:pt x="304" y="24"/>
                  </a:lnTo>
                  <a:lnTo>
                    <a:pt x="303" y="24"/>
                  </a:lnTo>
                  <a:lnTo>
                    <a:pt x="303" y="24"/>
                  </a:lnTo>
                  <a:lnTo>
                    <a:pt x="303" y="24"/>
                  </a:lnTo>
                  <a:lnTo>
                    <a:pt x="303" y="23"/>
                  </a:lnTo>
                  <a:lnTo>
                    <a:pt x="303" y="23"/>
                  </a:lnTo>
                  <a:lnTo>
                    <a:pt x="303" y="22"/>
                  </a:lnTo>
                  <a:lnTo>
                    <a:pt x="303" y="21"/>
                  </a:lnTo>
                  <a:lnTo>
                    <a:pt x="303" y="20"/>
                  </a:lnTo>
                  <a:lnTo>
                    <a:pt x="302" y="19"/>
                  </a:lnTo>
                  <a:lnTo>
                    <a:pt x="302" y="18"/>
                  </a:lnTo>
                  <a:lnTo>
                    <a:pt x="302" y="16"/>
                  </a:lnTo>
                  <a:lnTo>
                    <a:pt x="302" y="15"/>
                  </a:lnTo>
                  <a:lnTo>
                    <a:pt x="301" y="14"/>
                  </a:lnTo>
                  <a:lnTo>
                    <a:pt x="301" y="13"/>
                  </a:lnTo>
                  <a:lnTo>
                    <a:pt x="300" y="12"/>
                  </a:lnTo>
                  <a:lnTo>
                    <a:pt x="299" y="11"/>
                  </a:lnTo>
                  <a:lnTo>
                    <a:pt x="298" y="10"/>
                  </a:lnTo>
                  <a:lnTo>
                    <a:pt x="296" y="10"/>
                  </a:lnTo>
                  <a:lnTo>
                    <a:pt x="295" y="9"/>
                  </a:lnTo>
                  <a:lnTo>
                    <a:pt x="293" y="9"/>
                  </a:lnTo>
                  <a:lnTo>
                    <a:pt x="291" y="9"/>
                  </a:lnTo>
                  <a:lnTo>
                    <a:pt x="290" y="9"/>
                  </a:lnTo>
                  <a:lnTo>
                    <a:pt x="288" y="8"/>
                  </a:lnTo>
                  <a:lnTo>
                    <a:pt x="287" y="8"/>
                  </a:lnTo>
                  <a:lnTo>
                    <a:pt x="285" y="9"/>
                  </a:lnTo>
                  <a:lnTo>
                    <a:pt x="284" y="9"/>
                  </a:lnTo>
                  <a:lnTo>
                    <a:pt x="282" y="9"/>
                  </a:lnTo>
                  <a:lnTo>
                    <a:pt x="281" y="9"/>
                  </a:lnTo>
                  <a:lnTo>
                    <a:pt x="280" y="9"/>
                  </a:lnTo>
                  <a:lnTo>
                    <a:pt x="279" y="9"/>
                  </a:lnTo>
                  <a:lnTo>
                    <a:pt x="278" y="9"/>
                  </a:lnTo>
                  <a:lnTo>
                    <a:pt x="277" y="9"/>
                  </a:lnTo>
                  <a:lnTo>
                    <a:pt x="277" y="9"/>
                  </a:lnTo>
                  <a:lnTo>
                    <a:pt x="277" y="9"/>
                  </a:lnTo>
                  <a:lnTo>
                    <a:pt x="276" y="8"/>
                  </a:lnTo>
                  <a:lnTo>
                    <a:pt x="276" y="7"/>
                  </a:lnTo>
                  <a:lnTo>
                    <a:pt x="275" y="6"/>
                  </a:lnTo>
                  <a:lnTo>
                    <a:pt x="274" y="6"/>
                  </a:lnTo>
                  <a:lnTo>
                    <a:pt x="273" y="5"/>
                  </a:lnTo>
                  <a:lnTo>
                    <a:pt x="272" y="4"/>
                  </a:lnTo>
                  <a:lnTo>
                    <a:pt x="271" y="4"/>
                  </a:lnTo>
                  <a:lnTo>
                    <a:pt x="270" y="3"/>
                  </a:lnTo>
                  <a:lnTo>
                    <a:pt x="269" y="3"/>
                  </a:lnTo>
                  <a:lnTo>
                    <a:pt x="267" y="2"/>
                  </a:lnTo>
                  <a:lnTo>
                    <a:pt x="266" y="2"/>
                  </a:lnTo>
                  <a:lnTo>
                    <a:pt x="266" y="2"/>
                  </a:lnTo>
                  <a:lnTo>
                    <a:pt x="265" y="1"/>
                  </a:lnTo>
                  <a:lnTo>
                    <a:pt x="264" y="1"/>
                  </a:lnTo>
                  <a:lnTo>
                    <a:pt x="263" y="1"/>
                  </a:lnTo>
                  <a:lnTo>
                    <a:pt x="262" y="1"/>
                  </a:lnTo>
                  <a:lnTo>
                    <a:pt x="261" y="1"/>
                  </a:lnTo>
                  <a:lnTo>
                    <a:pt x="260" y="1"/>
                  </a:lnTo>
                  <a:lnTo>
                    <a:pt x="259" y="1"/>
                  </a:lnTo>
                  <a:lnTo>
                    <a:pt x="258" y="2"/>
                  </a:lnTo>
                  <a:lnTo>
                    <a:pt x="257" y="2"/>
                  </a:lnTo>
                  <a:lnTo>
                    <a:pt x="257" y="2"/>
                  </a:lnTo>
                  <a:lnTo>
                    <a:pt x="255" y="2"/>
                  </a:lnTo>
                  <a:lnTo>
                    <a:pt x="253" y="3"/>
                  </a:lnTo>
                  <a:lnTo>
                    <a:pt x="252" y="3"/>
                  </a:lnTo>
                  <a:lnTo>
                    <a:pt x="250" y="4"/>
                  </a:lnTo>
                  <a:lnTo>
                    <a:pt x="249" y="4"/>
                  </a:lnTo>
                  <a:lnTo>
                    <a:pt x="248" y="5"/>
                  </a:lnTo>
                  <a:lnTo>
                    <a:pt x="247" y="5"/>
                  </a:lnTo>
                  <a:lnTo>
                    <a:pt x="247" y="6"/>
                  </a:lnTo>
                  <a:lnTo>
                    <a:pt x="246" y="6"/>
                  </a:lnTo>
                  <a:lnTo>
                    <a:pt x="246" y="6"/>
                  </a:lnTo>
                  <a:lnTo>
                    <a:pt x="246" y="6"/>
                  </a:lnTo>
                  <a:lnTo>
                    <a:pt x="246" y="5"/>
                  </a:lnTo>
                  <a:lnTo>
                    <a:pt x="245" y="4"/>
                  </a:lnTo>
                  <a:lnTo>
                    <a:pt x="244" y="3"/>
                  </a:lnTo>
                  <a:lnTo>
                    <a:pt x="243" y="3"/>
                  </a:lnTo>
                  <a:lnTo>
                    <a:pt x="242" y="3"/>
                  </a:lnTo>
                  <a:lnTo>
                    <a:pt x="241" y="2"/>
                  </a:lnTo>
                  <a:lnTo>
                    <a:pt x="240" y="2"/>
                  </a:lnTo>
                  <a:lnTo>
                    <a:pt x="238" y="1"/>
                  </a:lnTo>
                  <a:lnTo>
                    <a:pt x="237" y="1"/>
                  </a:lnTo>
                  <a:lnTo>
                    <a:pt x="235" y="0"/>
                  </a:lnTo>
                  <a:lnTo>
                    <a:pt x="234" y="0"/>
                  </a:lnTo>
                  <a:lnTo>
                    <a:pt x="233" y="0"/>
                  </a:lnTo>
                  <a:lnTo>
                    <a:pt x="232" y="0"/>
                  </a:lnTo>
                  <a:lnTo>
                    <a:pt x="231" y="0"/>
                  </a:lnTo>
                  <a:lnTo>
                    <a:pt x="230" y="0"/>
                  </a:lnTo>
                  <a:lnTo>
                    <a:pt x="229" y="0"/>
                  </a:lnTo>
                  <a:lnTo>
                    <a:pt x="227" y="0"/>
                  </a:lnTo>
                  <a:lnTo>
                    <a:pt x="225" y="0"/>
                  </a:lnTo>
                  <a:lnTo>
                    <a:pt x="224" y="1"/>
                  </a:lnTo>
                  <a:lnTo>
                    <a:pt x="223" y="1"/>
                  </a:lnTo>
                  <a:lnTo>
                    <a:pt x="222" y="1"/>
                  </a:lnTo>
                  <a:lnTo>
                    <a:pt x="221" y="2"/>
                  </a:lnTo>
                  <a:lnTo>
                    <a:pt x="220" y="2"/>
                  </a:lnTo>
                  <a:lnTo>
                    <a:pt x="219" y="3"/>
                  </a:lnTo>
                  <a:lnTo>
                    <a:pt x="219" y="3"/>
                  </a:lnTo>
                  <a:lnTo>
                    <a:pt x="218" y="3"/>
                  </a:lnTo>
                  <a:lnTo>
                    <a:pt x="218" y="4"/>
                  </a:lnTo>
                  <a:lnTo>
                    <a:pt x="217" y="4"/>
                  </a:lnTo>
                  <a:lnTo>
                    <a:pt x="217" y="4"/>
                  </a:lnTo>
                  <a:lnTo>
                    <a:pt x="216" y="3"/>
                  </a:lnTo>
                  <a:lnTo>
                    <a:pt x="216" y="3"/>
                  </a:lnTo>
                  <a:lnTo>
                    <a:pt x="214" y="3"/>
                  </a:lnTo>
                  <a:lnTo>
                    <a:pt x="213" y="3"/>
                  </a:lnTo>
                  <a:lnTo>
                    <a:pt x="212" y="3"/>
                  </a:lnTo>
                  <a:lnTo>
                    <a:pt x="211" y="3"/>
                  </a:lnTo>
                  <a:lnTo>
                    <a:pt x="209" y="3"/>
                  </a:lnTo>
                  <a:lnTo>
                    <a:pt x="207" y="3"/>
                  </a:lnTo>
                  <a:lnTo>
                    <a:pt x="206" y="3"/>
                  </a:lnTo>
                  <a:lnTo>
                    <a:pt x="204" y="3"/>
                  </a:lnTo>
                  <a:lnTo>
                    <a:pt x="203" y="3"/>
                  </a:lnTo>
                  <a:lnTo>
                    <a:pt x="202" y="3"/>
                  </a:lnTo>
                  <a:lnTo>
                    <a:pt x="201" y="3"/>
                  </a:lnTo>
                  <a:lnTo>
                    <a:pt x="200" y="3"/>
                  </a:lnTo>
                  <a:lnTo>
                    <a:pt x="199" y="3"/>
                  </a:lnTo>
                  <a:lnTo>
                    <a:pt x="197" y="4"/>
                  </a:lnTo>
                  <a:lnTo>
                    <a:pt x="195" y="4"/>
                  </a:lnTo>
                  <a:lnTo>
                    <a:pt x="194" y="4"/>
                  </a:lnTo>
                  <a:lnTo>
                    <a:pt x="193" y="5"/>
                  </a:lnTo>
                  <a:lnTo>
                    <a:pt x="192" y="6"/>
                  </a:lnTo>
                  <a:lnTo>
                    <a:pt x="191" y="6"/>
                  </a:lnTo>
                  <a:lnTo>
                    <a:pt x="190" y="7"/>
                  </a:lnTo>
                  <a:lnTo>
                    <a:pt x="189" y="8"/>
                  </a:lnTo>
                  <a:lnTo>
                    <a:pt x="189" y="8"/>
                  </a:lnTo>
                  <a:lnTo>
                    <a:pt x="188" y="9"/>
                  </a:lnTo>
                  <a:lnTo>
                    <a:pt x="187" y="11"/>
                  </a:lnTo>
                  <a:lnTo>
                    <a:pt x="187" y="11"/>
                  </a:lnTo>
                  <a:lnTo>
                    <a:pt x="187" y="12"/>
                  </a:lnTo>
                  <a:lnTo>
                    <a:pt x="187" y="12"/>
                  </a:lnTo>
                  <a:lnTo>
                    <a:pt x="186" y="12"/>
                  </a:lnTo>
                  <a:lnTo>
                    <a:pt x="186" y="12"/>
                  </a:lnTo>
                  <a:lnTo>
                    <a:pt x="185" y="12"/>
                  </a:lnTo>
                  <a:lnTo>
                    <a:pt x="184" y="12"/>
                  </a:lnTo>
                  <a:lnTo>
                    <a:pt x="183" y="12"/>
                  </a:lnTo>
                  <a:lnTo>
                    <a:pt x="183" y="13"/>
                  </a:lnTo>
                  <a:lnTo>
                    <a:pt x="182" y="13"/>
                  </a:lnTo>
                  <a:lnTo>
                    <a:pt x="181" y="13"/>
                  </a:lnTo>
                  <a:lnTo>
                    <a:pt x="180" y="14"/>
                  </a:lnTo>
                  <a:lnTo>
                    <a:pt x="179" y="15"/>
                  </a:lnTo>
                  <a:lnTo>
                    <a:pt x="177" y="15"/>
                  </a:lnTo>
                  <a:lnTo>
                    <a:pt x="176" y="16"/>
                  </a:lnTo>
                  <a:lnTo>
                    <a:pt x="175" y="17"/>
                  </a:lnTo>
                  <a:lnTo>
                    <a:pt x="174" y="18"/>
                  </a:lnTo>
                  <a:lnTo>
                    <a:pt x="173" y="19"/>
                  </a:lnTo>
                  <a:lnTo>
                    <a:pt x="172" y="20"/>
                  </a:lnTo>
                  <a:lnTo>
                    <a:pt x="171" y="22"/>
                  </a:lnTo>
                  <a:lnTo>
                    <a:pt x="171" y="22"/>
                  </a:lnTo>
                  <a:lnTo>
                    <a:pt x="171" y="23"/>
                  </a:lnTo>
                  <a:lnTo>
                    <a:pt x="171" y="23"/>
                  </a:lnTo>
                  <a:lnTo>
                    <a:pt x="171" y="24"/>
                  </a:lnTo>
                  <a:lnTo>
                    <a:pt x="170" y="25"/>
                  </a:lnTo>
                  <a:lnTo>
                    <a:pt x="170" y="27"/>
                  </a:lnTo>
                  <a:lnTo>
                    <a:pt x="170" y="28"/>
                  </a:lnTo>
                  <a:lnTo>
                    <a:pt x="170" y="29"/>
                  </a:lnTo>
                  <a:lnTo>
                    <a:pt x="170" y="30"/>
                  </a:lnTo>
                  <a:lnTo>
                    <a:pt x="170" y="30"/>
                  </a:lnTo>
                  <a:lnTo>
                    <a:pt x="170" y="30"/>
                  </a:lnTo>
                  <a:lnTo>
                    <a:pt x="170" y="31"/>
                  </a:lnTo>
                  <a:lnTo>
                    <a:pt x="170" y="31"/>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0" name="Freeform 121"/>
            <p:cNvSpPr>
              <a:spLocks/>
            </p:cNvSpPr>
            <p:nvPr/>
          </p:nvSpPr>
          <p:spPr bwMode="auto">
            <a:xfrm>
              <a:off x="4148" y="3371"/>
              <a:ext cx="108" cy="42"/>
            </a:xfrm>
            <a:custGeom>
              <a:avLst/>
              <a:gdLst>
                <a:gd name="T0" fmla="*/ 3 w 108"/>
                <a:gd name="T1" fmla="*/ 5 h 42"/>
                <a:gd name="T2" fmla="*/ 0 w 108"/>
                <a:gd name="T3" fmla="*/ 28 h 42"/>
                <a:gd name="T4" fmla="*/ 14 w 108"/>
                <a:gd name="T5" fmla="*/ 35 h 42"/>
                <a:gd name="T6" fmla="*/ 91 w 108"/>
                <a:gd name="T7" fmla="*/ 42 h 42"/>
                <a:gd name="T8" fmla="*/ 102 w 108"/>
                <a:gd name="T9" fmla="*/ 40 h 42"/>
                <a:gd name="T10" fmla="*/ 108 w 108"/>
                <a:gd name="T11" fmla="*/ 32 h 42"/>
                <a:gd name="T12" fmla="*/ 105 w 108"/>
                <a:gd name="T13" fmla="*/ 21 h 42"/>
                <a:gd name="T14" fmla="*/ 44 w 108"/>
                <a:gd name="T15" fmla="*/ 0 h 42"/>
                <a:gd name="T16" fmla="*/ 3 w 108"/>
                <a:gd name="T17" fmla="*/ 5 h 42"/>
                <a:gd name="T18" fmla="*/ 3 w 108"/>
                <a:gd name="T19" fmla="*/ 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42">
                  <a:moveTo>
                    <a:pt x="3" y="5"/>
                  </a:moveTo>
                  <a:lnTo>
                    <a:pt x="0" y="28"/>
                  </a:lnTo>
                  <a:lnTo>
                    <a:pt x="14" y="35"/>
                  </a:lnTo>
                  <a:lnTo>
                    <a:pt x="91" y="42"/>
                  </a:lnTo>
                  <a:lnTo>
                    <a:pt x="102" y="40"/>
                  </a:lnTo>
                  <a:lnTo>
                    <a:pt x="108" y="32"/>
                  </a:lnTo>
                  <a:lnTo>
                    <a:pt x="105" y="21"/>
                  </a:lnTo>
                  <a:lnTo>
                    <a:pt x="44" y="0"/>
                  </a:lnTo>
                  <a:lnTo>
                    <a:pt x="3" y="5"/>
                  </a:lnTo>
                  <a:lnTo>
                    <a:pt x="3" y="5"/>
                  </a:lnTo>
                  <a:close/>
                </a:path>
              </a:pathLst>
            </a:custGeom>
            <a:solidFill>
              <a:srgbClr val="708F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1" name="Freeform 122"/>
            <p:cNvSpPr>
              <a:spLocks/>
            </p:cNvSpPr>
            <p:nvPr/>
          </p:nvSpPr>
          <p:spPr bwMode="auto">
            <a:xfrm>
              <a:off x="3901" y="3369"/>
              <a:ext cx="110" cy="42"/>
            </a:xfrm>
            <a:custGeom>
              <a:avLst/>
              <a:gdLst>
                <a:gd name="T0" fmla="*/ 0 w 110"/>
                <a:gd name="T1" fmla="*/ 26 h 42"/>
                <a:gd name="T2" fmla="*/ 10 w 110"/>
                <a:gd name="T3" fmla="*/ 18 h 42"/>
                <a:gd name="T4" fmla="*/ 64 w 110"/>
                <a:gd name="T5" fmla="*/ 0 h 42"/>
                <a:gd name="T6" fmla="*/ 104 w 110"/>
                <a:gd name="T7" fmla="*/ 7 h 42"/>
                <a:gd name="T8" fmla="*/ 110 w 110"/>
                <a:gd name="T9" fmla="*/ 27 h 42"/>
                <a:gd name="T10" fmla="*/ 103 w 110"/>
                <a:gd name="T11" fmla="*/ 35 h 42"/>
                <a:gd name="T12" fmla="*/ 26 w 110"/>
                <a:gd name="T13" fmla="*/ 42 h 42"/>
                <a:gd name="T14" fmla="*/ 6 w 110"/>
                <a:gd name="T15" fmla="*/ 40 h 42"/>
                <a:gd name="T16" fmla="*/ 0 w 110"/>
                <a:gd name="T17" fmla="*/ 26 h 42"/>
                <a:gd name="T18" fmla="*/ 0 w 110"/>
                <a:gd name="T19" fmla="*/ 2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 h="42">
                  <a:moveTo>
                    <a:pt x="0" y="26"/>
                  </a:moveTo>
                  <a:lnTo>
                    <a:pt x="10" y="18"/>
                  </a:lnTo>
                  <a:lnTo>
                    <a:pt x="64" y="0"/>
                  </a:lnTo>
                  <a:lnTo>
                    <a:pt x="104" y="7"/>
                  </a:lnTo>
                  <a:lnTo>
                    <a:pt x="110" y="27"/>
                  </a:lnTo>
                  <a:lnTo>
                    <a:pt x="103" y="35"/>
                  </a:lnTo>
                  <a:lnTo>
                    <a:pt x="26" y="42"/>
                  </a:lnTo>
                  <a:lnTo>
                    <a:pt x="6" y="40"/>
                  </a:lnTo>
                  <a:lnTo>
                    <a:pt x="0" y="26"/>
                  </a:lnTo>
                  <a:lnTo>
                    <a:pt x="0" y="26"/>
                  </a:lnTo>
                  <a:close/>
                </a:path>
              </a:pathLst>
            </a:custGeom>
            <a:solidFill>
              <a:srgbClr val="708F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2" name="Freeform 123"/>
            <p:cNvSpPr>
              <a:spLocks/>
            </p:cNvSpPr>
            <p:nvPr/>
          </p:nvSpPr>
          <p:spPr bwMode="auto">
            <a:xfrm>
              <a:off x="4128" y="3334"/>
              <a:ext cx="72" cy="45"/>
            </a:xfrm>
            <a:custGeom>
              <a:avLst/>
              <a:gdLst>
                <a:gd name="T0" fmla="*/ 0 w 72"/>
                <a:gd name="T1" fmla="*/ 12 h 45"/>
                <a:gd name="T2" fmla="*/ 59 w 72"/>
                <a:gd name="T3" fmla="*/ 0 h 45"/>
                <a:gd name="T4" fmla="*/ 72 w 72"/>
                <a:gd name="T5" fmla="*/ 39 h 45"/>
                <a:gd name="T6" fmla="*/ 53 w 72"/>
                <a:gd name="T7" fmla="*/ 45 h 45"/>
                <a:gd name="T8" fmla="*/ 24 w 72"/>
                <a:gd name="T9" fmla="*/ 43 h 45"/>
                <a:gd name="T10" fmla="*/ 0 w 72"/>
                <a:gd name="T11" fmla="*/ 12 h 45"/>
                <a:gd name="T12" fmla="*/ 0 w 72"/>
                <a:gd name="T13" fmla="*/ 12 h 45"/>
              </a:gdLst>
              <a:ahLst/>
              <a:cxnLst>
                <a:cxn ang="0">
                  <a:pos x="T0" y="T1"/>
                </a:cxn>
                <a:cxn ang="0">
                  <a:pos x="T2" y="T3"/>
                </a:cxn>
                <a:cxn ang="0">
                  <a:pos x="T4" y="T5"/>
                </a:cxn>
                <a:cxn ang="0">
                  <a:pos x="T6" y="T7"/>
                </a:cxn>
                <a:cxn ang="0">
                  <a:pos x="T8" y="T9"/>
                </a:cxn>
                <a:cxn ang="0">
                  <a:pos x="T10" y="T11"/>
                </a:cxn>
                <a:cxn ang="0">
                  <a:pos x="T12" y="T13"/>
                </a:cxn>
              </a:cxnLst>
              <a:rect l="0" t="0" r="r" b="b"/>
              <a:pathLst>
                <a:path w="72" h="45">
                  <a:moveTo>
                    <a:pt x="0" y="12"/>
                  </a:moveTo>
                  <a:lnTo>
                    <a:pt x="59" y="0"/>
                  </a:lnTo>
                  <a:lnTo>
                    <a:pt x="72" y="39"/>
                  </a:lnTo>
                  <a:lnTo>
                    <a:pt x="53" y="45"/>
                  </a:lnTo>
                  <a:lnTo>
                    <a:pt x="24" y="43"/>
                  </a:lnTo>
                  <a:lnTo>
                    <a:pt x="0" y="12"/>
                  </a:lnTo>
                  <a:lnTo>
                    <a:pt x="0" y="12"/>
                  </a:lnTo>
                  <a:close/>
                </a:path>
              </a:pathLst>
            </a:custGeom>
            <a:solidFill>
              <a:srgbClr val="FF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3" name="Freeform 124"/>
            <p:cNvSpPr>
              <a:spLocks/>
            </p:cNvSpPr>
            <p:nvPr/>
          </p:nvSpPr>
          <p:spPr bwMode="auto">
            <a:xfrm>
              <a:off x="3955" y="3336"/>
              <a:ext cx="72" cy="41"/>
            </a:xfrm>
            <a:custGeom>
              <a:avLst/>
              <a:gdLst>
                <a:gd name="T0" fmla="*/ 0 w 72"/>
                <a:gd name="T1" fmla="*/ 35 h 41"/>
                <a:gd name="T2" fmla="*/ 14 w 72"/>
                <a:gd name="T3" fmla="*/ 0 h 41"/>
                <a:gd name="T4" fmla="*/ 72 w 72"/>
                <a:gd name="T5" fmla="*/ 7 h 41"/>
                <a:gd name="T6" fmla="*/ 52 w 72"/>
                <a:gd name="T7" fmla="*/ 40 h 41"/>
                <a:gd name="T8" fmla="*/ 19 w 72"/>
                <a:gd name="T9" fmla="*/ 41 h 41"/>
                <a:gd name="T10" fmla="*/ 0 w 72"/>
                <a:gd name="T11" fmla="*/ 35 h 41"/>
                <a:gd name="T12" fmla="*/ 0 w 72"/>
                <a:gd name="T13" fmla="*/ 35 h 41"/>
              </a:gdLst>
              <a:ahLst/>
              <a:cxnLst>
                <a:cxn ang="0">
                  <a:pos x="T0" y="T1"/>
                </a:cxn>
                <a:cxn ang="0">
                  <a:pos x="T2" y="T3"/>
                </a:cxn>
                <a:cxn ang="0">
                  <a:pos x="T4" y="T5"/>
                </a:cxn>
                <a:cxn ang="0">
                  <a:pos x="T6" y="T7"/>
                </a:cxn>
                <a:cxn ang="0">
                  <a:pos x="T8" y="T9"/>
                </a:cxn>
                <a:cxn ang="0">
                  <a:pos x="T10" y="T11"/>
                </a:cxn>
                <a:cxn ang="0">
                  <a:pos x="T12" y="T13"/>
                </a:cxn>
              </a:cxnLst>
              <a:rect l="0" t="0" r="r" b="b"/>
              <a:pathLst>
                <a:path w="72" h="41">
                  <a:moveTo>
                    <a:pt x="0" y="35"/>
                  </a:moveTo>
                  <a:lnTo>
                    <a:pt x="14" y="0"/>
                  </a:lnTo>
                  <a:lnTo>
                    <a:pt x="72" y="7"/>
                  </a:lnTo>
                  <a:lnTo>
                    <a:pt x="52" y="40"/>
                  </a:lnTo>
                  <a:lnTo>
                    <a:pt x="19" y="41"/>
                  </a:lnTo>
                  <a:lnTo>
                    <a:pt x="0" y="35"/>
                  </a:lnTo>
                  <a:lnTo>
                    <a:pt x="0" y="35"/>
                  </a:lnTo>
                  <a:close/>
                </a:path>
              </a:pathLst>
            </a:custGeom>
            <a:solidFill>
              <a:srgbClr val="FF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4" name="Freeform 125"/>
            <p:cNvSpPr>
              <a:spLocks/>
            </p:cNvSpPr>
            <p:nvPr/>
          </p:nvSpPr>
          <p:spPr bwMode="auto">
            <a:xfrm>
              <a:off x="3968" y="3206"/>
              <a:ext cx="220" cy="117"/>
            </a:xfrm>
            <a:custGeom>
              <a:avLst/>
              <a:gdLst>
                <a:gd name="T0" fmla="*/ 0 w 220"/>
                <a:gd name="T1" fmla="*/ 92 h 117"/>
                <a:gd name="T2" fmla="*/ 50 w 220"/>
                <a:gd name="T3" fmla="*/ 0 h 117"/>
                <a:gd name="T4" fmla="*/ 182 w 220"/>
                <a:gd name="T5" fmla="*/ 12 h 117"/>
                <a:gd name="T6" fmla="*/ 220 w 220"/>
                <a:gd name="T7" fmla="*/ 97 h 117"/>
                <a:gd name="T8" fmla="*/ 182 w 220"/>
                <a:gd name="T9" fmla="*/ 117 h 117"/>
                <a:gd name="T10" fmla="*/ 133 w 220"/>
                <a:gd name="T11" fmla="*/ 111 h 117"/>
                <a:gd name="T12" fmla="*/ 123 w 220"/>
                <a:gd name="T13" fmla="*/ 86 h 117"/>
                <a:gd name="T14" fmla="*/ 105 w 220"/>
                <a:gd name="T15" fmla="*/ 88 h 117"/>
                <a:gd name="T16" fmla="*/ 92 w 220"/>
                <a:gd name="T17" fmla="*/ 107 h 117"/>
                <a:gd name="T18" fmla="*/ 40 w 220"/>
                <a:gd name="T19" fmla="*/ 117 h 117"/>
                <a:gd name="T20" fmla="*/ 0 w 220"/>
                <a:gd name="T21" fmla="*/ 92 h 117"/>
                <a:gd name="T22" fmla="*/ 0 w 220"/>
                <a:gd name="T23" fmla="*/ 9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0" h="117">
                  <a:moveTo>
                    <a:pt x="0" y="92"/>
                  </a:moveTo>
                  <a:lnTo>
                    <a:pt x="50" y="0"/>
                  </a:lnTo>
                  <a:lnTo>
                    <a:pt x="182" y="12"/>
                  </a:lnTo>
                  <a:lnTo>
                    <a:pt x="220" y="97"/>
                  </a:lnTo>
                  <a:lnTo>
                    <a:pt x="182" y="117"/>
                  </a:lnTo>
                  <a:lnTo>
                    <a:pt x="133" y="111"/>
                  </a:lnTo>
                  <a:lnTo>
                    <a:pt x="123" y="86"/>
                  </a:lnTo>
                  <a:lnTo>
                    <a:pt x="105" y="88"/>
                  </a:lnTo>
                  <a:lnTo>
                    <a:pt x="92" y="107"/>
                  </a:lnTo>
                  <a:lnTo>
                    <a:pt x="40" y="117"/>
                  </a:lnTo>
                  <a:lnTo>
                    <a:pt x="0" y="92"/>
                  </a:lnTo>
                  <a:lnTo>
                    <a:pt x="0" y="92"/>
                  </a:lnTo>
                  <a:close/>
                </a:path>
              </a:pathLst>
            </a:custGeom>
            <a:solidFill>
              <a:schemeClr val="accent5">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5" name="Freeform 126"/>
            <p:cNvSpPr>
              <a:spLocks/>
            </p:cNvSpPr>
            <p:nvPr/>
          </p:nvSpPr>
          <p:spPr bwMode="auto">
            <a:xfrm>
              <a:off x="3960" y="3086"/>
              <a:ext cx="235" cy="157"/>
            </a:xfrm>
            <a:custGeom>
              <a:avLst/>
              <a:gdLst>
                <a:gd name="T0" fmla="*/ 12 w 235"/>
                <a:gd name="T1" fmla="*/ 0 h 157"/>
                <a:gd name="T2" fmla="*/ 233 w 235"/>
                <a:gd name="T3" fmla="*/ 0 h 157"/>
                <a:gd name="T4" fmla="*/ 235 w 235"/>
                <a:gd name="T5" fmla="*/ 61 h 157"/>
                <a:gd name="T6" fmla="*/ 208 w 235"/>
                <a:gd name="T7" fmla="*/ 65 h 157"/>
                <a:gd name="T8" fmla="*/ 210 w 235"/>
                <a:gd name="T9" fmla="*/ 148 h 157"/>
                <a:gd name="T10" fmla="*/ 189 w 235"/>
                <a:gd name="T11" fmla="*/ 153 h 157"/>
                <a:gd name="T12" fmla="*/ 106 w 235"/>
                <a:gd name="T13" fmla="*/ 157 h 157"/>
                <a:gd name="T14" fmla="*/ 27 w 235"/>
                <a:gd name="T15" fmla="*/ 144 h 157"/>
                <a:gd name="T16" fmla="*/ 34 w 235"/>
                <a:gd name="T17" fmla="*/ 66 h 157"/>
                <a:gd name="T18" fmla="*/ 0 w 235"/>
                <a:gd name="T19" fmla="*/ 61 h 157"/>
                <a:gd name="T20" fmla="*/ 12 w 235"/>
                <a:gd name="T21" fmla="*/ 0 h 157"/>
                <a:gd name="T22" fmla="*/ 12 w 235"/>
                <a:gd name="T2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5" h="157">
                  <a:moveTo>
                    <a:pt x="12" y="0"/>
                  </a:moveTo>
                  <a:lnTo>
                    <a:pt x="233" y="0"/>
                  </a:lnTo>
                  <a:lnTo>
                    <a:pt x="235" y="61"/>
                  </a:lnTo>
                  <a:lnTo>
                    <a:pt x="208" y="65"/>
                  </a:lnTo>
                  <a:lnTo>
                    <a:pt x="210" y="148"/>
                  </a:lnTo>
                  <a:lnTo>
                    <a:pt x="189" y="153"/>
                  </a:lnTo>
                  <a:lnTo>
                    <a:pt x="106" y="157"/>
                  </a:lnTo>
                  <a:lnTo>
                    <a:pt x="27" y="144"/>
                  </a:lnTo>
                  <a:lnTo>
                    <a:pt x="34" y="66"/>
                  </a:lnTo>
                  <a:lnTo>
                    <a:pt x="0" y="61"/>
                  </a:lnTo>
                  <a:lnTo>
                    <a:pt x="12" y="0"/>
                  </a:lnTo>
                  <a:lnTo>
                    <a:pt x="12"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6" name="Freeform 127"/>
            <p:cNvSpPr>
              <a:spLocks/>
            </p:cNvSpPr>
            <p:nvPr/>
          </p:nvSpPr>
          <p:spPr bwMode="auto">
            <a:xfrm>
              <a:off x="4012" y="3085"/>
              <a:ext cx="134" cy="30"/>
            </a:xfrm>
            <a:custGeom>
              <a:avLst/>
              <a:gdLst>
                <a:gd name="T0" fmla="*/ 1 w 134"/>
                <a:gd name="T1" fmla="*/ 2 h 30"/>
                <a:gd name="T2" fmla="*/ 0 w 134"/>
                <a:gd name="T3" fmla="*/ 4 h 30"/>
                <a:gd name="T4" fmla="*/ 0 w 134"/>
                <a:gd name="T5" fmla="*/ 5 h 30"/>
                <a:gd name="T6" fmla="*/ 0 w 134"/>
                <a:gd name="T7" fmla="*/ 6 h 30"/>
                <a:gd name="T8" fmla="*/ 1 w 134"/>
                <a:gd name="T9" fmla="*/ 8 h 30"/>
                <a:gd name="T10" fmla="*/ 1 w 134"/>
                <a:gd name="T11" fmla="*/ 10 h 30"/>
                <a:gd name="T12" fmla="*/ 3 w 134"/>
                <a:gd name="T13" fmla="*/ 12 h 30"/>
                <a:gd name="T14" fmla="*/ 5 w 134"/>
                <a:gd name="T15" fmla="*/ 15 h 30"/>
                <a:gd name="T16" fmla="*/ 7 w 134"/>
                <a:gd name="T17" fmla="*/ 16 h 30"/>
                <a:gd name="T18" fmla="*/ 8 w 134"/>
                <a:gd name="T19" fmla="*/ 17 h 30"/>
                <a:gd name="T20" fmla="*/ 10 w 134"/>
                <a:gd name="T21" fmla="*/ 18 h 30"/>
                <a:gd name="T22" fmla="*/ 12 w 134"/>
                <a:gd name="T23" fmla="*/ 20 h 30"/>
                <a:gd name="T24" fmla="*/ 14 w 134"/>
                <a:gd name="T25" fmla="*/ 21 h 30"/>
                <a:gd name="T26" fmla="*/ 17 w 134"/>
                <a:gd name="T27" fmla="*/ 22 h 30"/>
                <a:gd name="T28" fmla="*/ 20 w 134"/>
                <a:gd name="T29" fmla="*/ 23 h 30"/>
                <a:gd name="T30" fmla="*/ 23 w 134"/>
                <a:gd name="T31" fmla="*/ 24 h 30"/>
                <a:gd name="T32" fmla="*/ 26 w 134"/>
                <a:gd name="T33" fmla="*/ 25 h 30"/>
                <a:gd name="T34" fmla="*/ 29 w 134"/>
                <a:gd name="T35" fmla="*/ 26 h 30"/>
                <a:gd name="T36" fmla="*/ 34 w 134"/>
                <a:gd name="T37" fmla="*/ 27 h 30"/>
                <a:gd name="T38" fmla="*/ 38 w 134"/>
                <a:gd name="T39" fmla="*/ 28 h 30"/>
                <a:gd name="T40" fmla="*/ 42 w 134"/>
                <a:gd name="T41" fmla="*/ 28 h 30"/>
                <a:gd name="T42" fmla="*/ 47 w 134"/>
                <a:gd name="T43" fmla="*/ 29 h 30"/>
                <a:gd name="T44" fmla="*/ 53 w 134"/>
                <a:gd name="T45" fmla="*/ 30 h 30"/>
                <a:gd name="T46" fmla="*/ 58 w 134"/>
                <a:gd name="T47" fmla="*/ 30 h 30"/>
                <a:gd name="T48" fmla="*/ 63 w 134"/>
                <a:gd name="T49" fmla="*/ 30 h 30"/>
                <a:gd name="T50" fmla="*/ 68 w 134"/>
                <a:gd name="T51" fmla="*/ 30 h 30"/>
                <a:gd name="T52" fmla="*/ 73 w 134"/>
                <a:gd name="T53" fmla="*/ 30 h 30"/>
                <a:gd name="T54" fmla="*/ 77 w 134"/>
                <a:gd name="T55" fmla="*/ 29 h 30"/>
                <a:gd name="T56" fmla="*/ 82 w 134"/>
                <a:gd name="T57" fmla="*/ 29 h 30"/>
                <a:gd name="T58" fmla="*/ 86 w 134"/>
                <a:gd name="T59" fmla="*/ 28 h 30"/>
                <a:gd name="T60" fmla="*/ 90 w 134"/>
                <a:gd name="T61" fmla="*/ 27 h 30"/>
                <a:gd name="T62" fmla="*/ 93 w 134"/>
                <a:gd name="T63" fmla="*/ 26 h 30"/>
                <a:gd name="T64" fmla="*/ 97 w 134"/>
                <a:gd name="T65" fmla="*/ 25 h 30"/>
                <a:gd name="T66" fmla="*/ 100 w 134"/>
                <a:gd name="T67" fmla="*/ 23 h 30"/>
                <a:gd name="T68" fmla="*/ 104 w 134"/>
                <a:gd name="T69" fmla="*/ 22 h 30"/>
                <a:gd name="T70" fmla="*/ 107 w 134"/>
                <a:gd name="T71" fmla="*/ 21 h 30"/>
                <a:gd name="T72" fmla="*/ 110 w 134"/>
                <a:gd name="T73" fmla="*/ 19 h 30"/>
                <a:gd name="T74" fmla="*/ 113 w 134"/>
                <a:gd name="T75" fmla="*/ 18 h 30"/>
                <a:gd name="T76" fmla="*/ 115 w 134"/>
                <a:gd name="T77" fmla="*/ 16 h 30"/>
                <a:gd name="T78" fmla="*/ 118 w 134"/>
                <a:gd name="T79" fmla="*/ 15 h 30"/>
                <a:gd name="T80" fmla="*/ 120 w 134"/>
                <a:gd name="T81" fmla="*/ 13 h 30"/>
                <a:gd name="T82" fmla="*/ 122 w 134"/>
                <a:gd name="T83" fmla="*/ 11 h 30"/>
                <a:gd name="T84" fmla="*/ 124 w 134"/>
                <a:gd name="T85" fmla="*/ 10 h 30"/>
                <a:gd name="T86" fmla="*/ 126 w 134"/>
                <a:gd name="T87" fmla="*/ 8 h 30"/>
                <a:gd name="T88" fmla="*/ 128 w 134"/>
                <a:gd name="T89" fmla="*/ 6 h 30"/>
                <a:gd name="T90" fmla="*/ 130 w 134"/>
                <a:gd name="T91" fmla="*/ 4 h 30"/>
                <a:gd name="T92" fmla="*/ 132 w 134"/>
                <a:gd name="T93" fmla="*/ 2 h 30"/>
                <a:gd name="T94" fmla="*/ 133 w 134"/>
                <a:gd name="T95" fmla="*/ 1 h 30"/>
                <a:gd name="T96" fmla="*/ 134 w 134"/>
                <a:gd name="T97" fmla="*/ 0 h 30"/>
                <a:gd name="T98" fmla="*/ 1 w 134"/>
                <a:gd name="T99"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4" h="30">
                  <a:moveTo>
                    <a:pt x="1" y="2"/>
                  </a:moveTo>
                  <a:lnTo>
                    <a:pt x="1" y="2"/>
                  </a:lnTo>
                  <a:lnTo>
                    <a:pt x="0" y="3"/>
                  </a:lnTo>
                  <a:lnTo>
                    <a:pt x="0" y="4"/>
                  </a:lnTo>
                  <a:lnTo>
                    <a:pt x="0" y="4"/>
                  </a:lnTo>
                  <a:lnTo>
                    <a:pt x="0" y="5"/>
                  </a:lnTo>
                  <a:lnTo>
                    <a:pt x="0" y="6"/>
                  </a:lnTo>
                  <a:lnTo>
                    <a:pt x="0" y="6"/>
                  </a:lnTo>
                  <a:lnTo>
                    <a:pt x="0" y="7"/>
                  </a:lnTo>
                  <a:lnTo>
                    <a:pt x="1" y="8"/>
                  </a:lnTo>
                  <a:lnTo>
                    <a:pt x="1" y="9"/>
                  </a:lnTo>
                  <a:lnTo>
                    <a:pt x="1" y="10"/>
                  </a:lnTo>
                  <a:lnTo>
                    <a:pt x="2" y="11"/>
                  </a:lnTo>
                  <a:lnTo>
                    <a:pt x="3" y="12"/>
                  </a:lnTo>
                  <a:lnTo>
                    <a:pt x="4" y="13"/>
                  </a:lnTo>
                  <a:lnTo>
                    <a:pt x="5" y="15"/>
                  </a:lnTo>
                  <a:lnTo>
                    <a:pt x="6" y="16"/>
                  </a:lnTo>
                  <a:lnTo>
                    <a:pt x="7" y="16"/>
                  </a:lnTo>
                  <a:lnTo>
                    <a:pt x="7" y="17"/>
                  </a:lnTo>
                  <a:lnTo>
                    <a:pt x="8" y="17"/>
                  </a:lnTo>
                  <a:lnTo>
                    <a:pt x="9" y="18"/>
                  </a:lnTo>
                  <a:lnTo>
                    <a:pt x="10" y="18"/>
                  </a:lnTo>
                  <a:lnTo>
                    <a:pt x="11" y="19"/>
                  </a:lnTo>
                  <a:lnTo>
                    <a:pt x="12" y="20"/>
                  </a:lnTo>
                  <a:lnTo>
                    <a:pt x="13" y="20"/>
                  </a:lnTo>
                  <a:lnTo>
                    <a:pt x="14" y="21"/>
                  </a:lnTo>
                  <a:lnTo>
                    <a:pt x="16" y="21"/>
                  </a:lnTo>
                  <a:lnTo>
                    <a:pt x="17" y="22"/>
                  </a:lnTo>
                  <a:lnTo>
                    <a:pt x="18" y="22"/>
                  </a:lnTo>
                  <a:lnTo>
                    <a:pt x="20" y="23"/>
                  </a:lnTo>
                  <a:lnTo>
                    <a:pt x="21" y="23"/>
                  </a:lnTo>
                  <a:lnTo>
                    <a:pt x="23" y="24"/>
                  </a:lnTo>
                  <a:lnTo>
                    <a:pt x="24" y="25"/>
                  </a:lnTo>
                  <a:lnTo>
                    <a:pt x="26" y="25"/>
                  </a:lnTo>
                  <a:lnTo>
                    <a:pt x="28" y="25"/>
                  </a:lnTo>
                  <a:lnTo>
                    <a:pt x="29" y="26"/>
                  </a:lnTo>
                  <a:lnTo>
                    <a:pt x="32" y="27"/>
                  </a:lnTo>
                  <a:lnTo>
                    <a:pt x="34" y="27"/>
                  </a:lnTo>
                  <a:lnTo>
                    <a:pt x="36" y="27"/>
                  </a:lnTo>
                  <a:lnTo>
                    <a:pt x="38" y="28"/>
                  </a:lnTo>
                  <a:lnTo>
                    <a:pt x="40" y="28"/>
                  </a:lnTo>
                  <a:lnTo>
                    <a:pt x="42" y="28"/>
                  </a:lnTo>
                  <a:lnTo>
                    <a:pt x="45" y="29"/>
                  </a:lnTo>
                  <a:lnTo>
                    <a:pt x="47" y="29"/>
                  </a:lnTo>
                  <a:lnTo>
                    <a:pt x="50" y="30"/>
                  </a:lnTo>
                  <a:lnTo>
                    <a:pt x="53" y="30"/>
                  </a:lnTo>
                  <a:lnTo>
                    <a:pt x="56" y="30"/>
                  </a:lnTo>
                  <a:lnTo>
                    <a:pt x="58" y="30"/>
                  </a:lnTo>
                  <a:lnTo>
                    <a:pt x="61" y="30"/>
                  </a:lnTo>
                  <a:lnTo>
                    <a:pt x="63" y="30"/>
                  </a:lnTo>
                  <a:lnTo>
                    <a:pt x="66" y="30"/>
                  </a:lnTo>
                  <a:lnTo>
                    <a:pt x="68" y="30"/>
                  </a:lnTo>
                  <a:lnTo>
                    <a:pt x="70" y="30"/>
                  </a:lnTo>
                  <a:lnTo>
                    <a:pt x="73" y="30"/>
                  </a:lnTo>
                  <a:lnTo>
                    <a:pt x="75" y="30"/>
                  </a:lnTo>
                  <a:lnTo>
                    <a:pt x="77" y="29"/>
                  </a:lnTo>
                  <a:lnTo>
                    <a:pt x="79" y="29"/>
                  </a:lnTo>
                  <a:lnTo>
                    <a:pt x="82" y="29"/>
                  </a:lnTo>
                  <a:lnTo>
                    <a:pt x="84" y="28"/>
                  </a:lnTo>
                  <a:lnTo>
                    <a:pt x="86" y="28"/>
                  </a:lnTo>
                  <a:lnTo>
                    <a:pt x="88" y="28"/>
                  </a:lnTo>
                  <a:lnTo>
                    <a:pt x="90" y="27"/>
                  </a:lnTo>
                  <a:lnTo>
                    <a:pt x="92" y="27"/>
                  </a:lnTo>
                  <a:lnTo>
                    <a:pt x="93" y="26"/>
                  </a:lnTo>
                  <a:lnTo>
                    <a:pt x="95" y="25"/>
                  </a:lnTo>
                  <a:lnTo>
                    <a:pt x="97" y="25"/>
                  </a:lnTo>
                  <a:lnTo>
                    <a:pt x="99" y="24"/>
                  </a:lnTo>
                  <a:lnTo>
                    <a:pt x="100" y="23"/>
                  </a:lnTo>
                  <a:lnTo>
                    <a:pt x="102" y="23"/>
                  </a:lnTo>
                  <a:lnTo>
                    <a:pt x="104" y="22"/>
                  </a:lnTo>
                  <a:lnTo>
                    <a:pt x="105" y="21"/>
                  </a:lnTo>
                  <a:lnTo>
                    <a:pt x="107" y="21"/>
                  </a:lnTo>
                  <a:lnTo>
                    <a:pt x="108" y="20"/>
                  </a:lnTo>
                  <a:lnTo>
                    <a:pt x="110" y="19"/>
                  </a:lnTo>
                  <a:lnTo>
                    <a:pt x="112" y="18"/>
                  </a:lnTo>
                  <a:lnTo>
                    <a:pt x="113" y="18"/>
                  </a:lnTo>
                  <a:lnTo>
                    <a:pt x="114" y="17"/>
                  </a:lnTo>
                  <a:lnTo>
                    <a:pt x="115" y="16"/>
                  </a:lnTo>
                  <a:lnTo>
                    <a:pt x="117" y="15"/>
                  </a:lnTo>
                  <a:lnTo>
                    <a:pt x="118" y="15"/>
                  </a:lnTo>
                  <a:lnTo>
                    <a:pt x="119" y="14"/>
                  </a:lnTo>
                  <a:lnTo>
                    <a:pt x="120" y="13"/>
                  </a:lnTo>
                  <a:lnTo>
                    <a:pt x="121" y="12"/>
                  </a:lnTo>
                  <a:lnTo>
                    <a:pt x="122" y="11"/>
                  </a:lnTo>
                  <a:lnTo>
                    <a:pt x="123" y="11"/>
                  </a:lnTo>
                  <a:lnTo>
                    <a:pt x="124" y="10"/>
                  </a:lnTo>
                  <a:lnTo>
                    <a:pt x="125" y="9"/>
                  </a:lnTo>
                  <a:lnTo>
                    <a:pt x="126" y="8"/>
                  </a:lnTo>
                  <a:lnTo>
                    <a:pt x="126" y="8"/>
                  </a:lnTo>
                  <a:lnTo>
                    <a:pt x="128" y="6"/>
                  </a:lnTo>
                  <a:lnTo>
                    <a:pt x="129" y="5"/>
                  </a:lnTo>
                  <a:lnTo>
                    <a:pt x="130" y="4"/>
                  </a:lnTo>
                  <a:lnTo>
                    <a:pt x="131" y="3"/>
                  </a:lnTo>
                  <a:lnTo>
                    <a:pt x="132" y="2"/>
                  </a:lnTo>
                  <a:lnTo>
                    <a:pt x="133" y="1"/>
                  </a:lnTo>
                  <a:lnTo>
                    <a:pt x="133" y="1"/>
                  </a:lnTo>
                  <a:lnTo>
                    <a:pt x="134" y="0"/>
                  </a:lnTo>
                  <a:lnTo>
                    <a:pt x="134" y="0"/>
                  </a:lnTo>
                  <a:lnTo>
                    <a:pt x="134" y="0"/>
                  </a:lnTo>
                  <a:lnTo>
                    <a:pt x="1" y="2"/>
                  </a:lnTo>
                  <a:lnTo>
                    <a:pt x="1" y="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7" name="Freeform 128"/>
            <p:cNvSpPr>
              <a:spLocks/>
            </p:cNvSpPr>
            <p:nvPr/>
          </p:nvSpPr>
          <p:spPr bwMode="auto">
            <a:xfrm>
              <a:off x="4117" y="3310"/>
              <a:ext cx="66" cy="37"/>
            </a:xfrm>
            <a:custGeom>
              <a:avLst/>
              <a:gdLst>
                <a:gd name="T0" fmla="*/ 2 w 66"/>
                <a:gd name="T1" fmla="*/ 8 h 37"/>
                <a:gd name="T2" fmla="*/ 0 w 66"/>
                <a:gd name="T3" fmla="*/ 18 h 37"/>
                <a:gd name="T4" fmla="*/ 14 w 66"/>
                <a:gd name="T5" fmla="*/ 37 h 37"/>
                <a:gd name="T6" fmla="*/ 14 w 66"/>
                <a:gd name="T7" fmla="*/ 37 h 37"/>
                <a:gd name="T8" fmla="*/ 15 w 66"/>
                <a:gd name="T9" fmla="*/ 37 h 37"/>
                <a:gd name="T10" fmla="*/ 16 w 66"/>
                <a:gd name="T11" fmla="*/ 37 h 37"/>
                <a:gd name="T12" fmla="*/ 17 w 66"/>
                <a:gd name="T13" fmla="*/ 37 h 37"/>
                <a:gd name="T14" fmla="*/ 18 w 66"/>
                <a:gd name="T15" fmla="*/ 37 h 37"/>
                <a:gd name="T16" fmla="*/ 19 w 66"/>
                <a:gd name="T17" fmla="*/ 37 h 37"/>
                <a:gd name="T18" fmla="*/ 20 w 66"/>
                <a:gd name="T19" fmla="*/ 37 h 37"/>
                <a:gd name="T20" fmla="*/ 21 w 66"/>
                <a:gd name="T21" fmla="*/ 37 h 37"/>
                <a:gd name="T22" fmla="*/ 22 w 66"/>
                <a:gd name="T23" fmla="*/ 37 h 37"/>
                <a:gd name="T24" fmla="*/ 23 w 66"/>
                <a:gd name="T25" fmla="*/ 37 h 37"/>
                <a:gd name="T26" fmla="*/ 25 w 66"/>
                <a:gd name="T27" fmla="*/ 37 h 37"/>
                <a:gd name="T28" fmla="*/ 26 w 66"/>
                <a:gd name="T29" fmla="*/ 37 h 37"/>
                <a:gd name="T30" fmla="*/ 27 w 66"/>
                <a:gd name="T31" fmla="*/ 37 h 37"/>
                <a:gd name="T32" fmla="*/ 29 w 66"/>
                <a:gd name="T33" fmla="*/ 37 h 37"/>
                <a:gd name="T34" fmla="*/ 30 w 66"/>
                <a:gd name="T35" fmla="*/ 37 h 37"/>
                <a:gd name="T36" fmla="*/ 31 w 66"/>
                <a:gd name="T37" fmla="*/ 37 h 37"/>
                <a:gd name="T38" fmla="*/ 33 w 66"/>
                <a:gd name="T39" fmla="*/ 37 h 37"/>
                <a:gd name="T40" fmla="*/ 34 w 66"/>
                <a:gd name="T41" fmla="*/ 37 h 37"/>
                <a:gd name="T42" fmla="*/ 36 w 66"/>
                <a:gd name="T43" fmla="*/ 37 h 37"/>
                <a:gd name="T44" fmla="*/ 37 w 66"/>
                <a:gd name="T45" fmla="*/ 37 h 37"/>
                <a:gd name="T46" fmla="*/ 38 w 66"/>
                <a:gd name="T47" fmla="*/ 36 h 37"/>
                <a:gd name="T48" fmla="*/ 40 w 66"/>
                <a:gd name="T49" fmla="*/ 36 h 37"/>
                <a:gd name="T50" fmla="*/ 41 w 66"/>
                <a:gd name="T51" fmla="*/ 36 h 37"/>
                <a:gd name="T52" fmla="*/ 43 w 66"/>
                <a:gd name="T53" fmla="*/ 36 h 37"/>
                <a:gd name="T54" fmla="*/ 44 w 66"/>
                <a:gd name="T55" fmla="*/ 36 h 37"/>
                <a:gd name="T56" fmla="*/ 45 w 66"/>
                <a:gd name="T57" fmla="*/ 36 h 37"/>
                <a:gd name="T58" fmla="*/ 46 w 66"/>
                <a:gd name="T59" fmla="*/ 35 h 37"/>
                <a:gd name="T60" fmla="*/ 48 w 66"/>
                <a:gd name="T61" fmla="*/ 35 h 37"/>
                <a:gd name="T62" fmla="*/ 49 w 66"/>
                <a:gd name="T63" fmla="*/ 34 h 37"/>
                <a:gd name="T64" fmla="*/ 50 w 66"/>
                <a:gd name="T65" fmla="*/ 34 h 37"/>
                <a:gd name="T66" fmla="*/ 51 w 66"/>
                <a:gd name="T67" fmla="*/ 34 h 37"/>
                <a:gd name="T68" fmla="*/ 52 w 66"/>
                <a:gd name="T69" fmla="*/ 34 h 37"/>
                <a:gd name="T70" fmla="*/ 52 w 66"/>
                <a:gd name="T71" fmla="*/ 33 h 37"/>
                <a:gd name="T72" fmla="*/ 53 w 66"/>
                <a:gd name="T73" fmla="*/ 33 h 37"/>
                <a:gd name="T74" fmla="*/ 54 w 66"/>
                <a:gd name="T75" fmla="*/ 32 h 37"/>
                <a:gd name="T76" fmla="*/ 55 w 66"/>
                <a:gd name="T77" fmla="*/ 32 h 37"/>
                <a:gd name="T78" fmla="*/ 57 w 66"/>
                <a:gd name="T79" fmla="*/ 31 h 37"/>
                <a:gd name="T80" fmla="*/ 59 w 66"/>
                <a:gd name="T81" fmla="*/ 31 h 37"/>
                <a:gd name="T82" fmla="*/ 60 w 66"/>
                <a:gd name="T83" fmla="*/ 30 h 37"/>
                <a:gd name="T84" fmla="*/ 61 w 66"/>
                <a:gd name="T85" fmla="*/ 30 h 37"/>
                <a:gd name="T86" fmla="*/ 62 w 66"/>
                <a:gd name="T87" fmla="*/ 29 h 37"/>
                <a:gd name="T88" fmla="*/ 63 w 66"/>
                <a:gd name="T89" fmla="*/ 29 h 37"/>
                <a:gd name="T90" fmla="*/ 64 w 66"/>
                <a:gd name="T91" fmla="*/ 28 h 37"/>
                <a:gd name="T92" fmla="*/ 65 w 66"/>
                <a:gd name="T93" fmla="*/ 28 h 37"/>
                <a:gd name="T94" fmla="*/ 66 w 66"/>
                <a:gd name="T95" fmla="*/ 27 h 37"/>
                <a:gd name="T96" fmla="*/ 66 w 66"/>
                <a:gd name="T97" fmla="*/ 27 h 37"/>
                <a:gd name="T98" fmla="*/ 56 w 66"/>
                <a:gd name="T99" fmla="*/ 0 h 37"/>
                <a:gd name="T100" fmla="*/ 35 w 66"/>
                <a:gd name="T101" fmla="*/ 7 h 37"/>
                <a:gd name="T102" fmla="*/ 2 w 66"/>
                <a:gd name="T103" fmla="*/ 8 h 37"/>
                <a:gd name="T104" fmla="*/ 2 w 66"/>
                <a:gd name="T105"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6" h="37">
                  <a:moveTo>
                    <a:pt x="2" y="8"/>
                  </a:moveTo>
                  <a:lnTo>
                    <a:pt x="0" y="18"/>
                  </a:lnTo>
                  <a:lnTo>
                    <a:pt x="14" y="37"/>
                  </a:lnTo>
                  <a:lnTo>
                    <a:pt x="14" y="37"/>
                  </a:lnTo>
                  <a:lnTo>
                    <a:pt x="15" y="37"/>
                  </a:lnTo>
                  <a:lnTo>
                    <a:pt x="16" y="37"/>
                  </a:lnTo>
                  <a:lnTo>
                    <a:pt x="17" y="37"/>
                  </a:lnTo>
                  <a:lnTo>
                    <a:pt x="18" y="37"/>
                  </a:lnTo>
                  <a:lnTo>
                    <a:pt x="19" y="37"/>
                  </a:lnTo>
                  <a:lnTo>
                    <a:pt x="20" y="37"/>
                  </a:lnTo>
                  <a:lnTo>
                    <a:pt x="21" y="37"/>
                  </a:lnTo>
                  <a:lnTo>
                    <a:pt x="22" y="37"/>
                  </a:lnTo>
                  <a:lnTo>
                    <a:pt x="23" y="37"/>
                  </a:lnTo>
                  <a:lnTo>
                    <a:pt x="25" y="37"/>
                  </a:lnTo>
                  <a:lnTo>
                    <a:pt x="26" y="37"/>
                  </a:lnTo>
                  <a:lnTo>
                    <a:pt x="27" y="37"/>
                  </a:lnTo>
                  <a:lnTo>
                    <a:pt x="29" y="37"/>
                  </a:lnTo>
                  <a:lnTo>
                    <a:pt x="30" y="37"/>
                  </a:lnTo>
                  <a:lnTo>
                    <a:pt x="31" y="37"/>
                  </a:lnTo>
                  <a:lnTo>
                    <a:pt x="33" y="37"/>
                  </a:lnTo>
                  <a:lnTo>
                    <a:pt x="34" y="37"/>
                  </a:lnTo>
                  <a:lnTo>
                    <a:pt x="36" y="37"/>
                  </a:lnTo>
                  <a:lnTo>
                    <a:pt x="37" y="37"/>
                  </a:lnTo>
                  <a:lnTo>
                    <a:pt x="38" y="36"/>
                  </a:lnTo>
                  <a:lnTo>
                    <a:pt x="40" y="36"/>
                  </a:lnTo>
                  <a:lnTo>
                    <a:pt x="41" y="36"/>
                  </a:lnTo>
                  <a:lnTo>
                    <a:pt x="43" y="36"/>
                  </a:lnTo>
                  <a:lnTo>
                    <a:pt x="44" y="36"/>
                  </a:lnTo>
                  <a:lnTo>
                    <a:pt x="45" y="36"/>
                  </a:lnTo>
                  <a:lnTo>
                    <a:pt x="46" y="35"/>
                  </a:lnTo>
                  <a:lnTo>
                    <a:pt x="48" y="35"/>
                  </a:lnTo>
                  <a:lnTo>
                    <a:pt x="49" y="34"/>
                  </a:lnTo>
                  <a:lnTo>
                    <a:pt x="50" y="34"/>
                  </a:lnTo>
                  <a:lnTo>
                    <a:pt x="51" y="34"/>
                  </a:lnTo>
                  <a:lnTo>
                    <a:pt x="52" y="34"/>
                  </a:lnTo>
                  <a:lnTo>
                    <a:pt x="52" y="33"/>
                  </a:lnTo>
                  <a:lnTo>
                    <a:pt x="53" y="33"/>
                  </a:lnTo>
                  <a:lnTo>
                    <a:pt x="54" y="32"/>
                  </a:lnTo>
                  <a:lnTo>
                    <a:pt x="55" y="32"/>
                  </a:lnTo>
                  <a:lnTo>
                    <a:pt x="57" y="31"/>
                  </a:lnTo>
                  <a:lnTo>
                    <a:pt x="59" y="31"/>
                  </a:lnTo>
                  <a:lnTo>
                    <a:pt x="60" y="30"/>
                  </a:lnTo>
                  <a:lnTo>
                    <a:pt x="61" y="30"/>
                  </a:lnTo>
                  <a:lnTo>
                    <a:pt x="62" y="29"/>
                  </a:lnTo>
                  <a:lnTo>
                    <a:pt x="63" y="29"/>
                  </a:lnTo>
                  <a:lnTo>
                    <a:pt x="64" y="28"/>
                  </a:lnTo>
                  <a:lnTo>
                    <a:pt x="65" y="28"/>
                  </a:lnTo>
                  <a:lnTo>
                    <a:pt x="66" y="27"/>
                  </a:lnTo>
                  <a:lnTo>
                    <a:pt x="66" y="27"/>
                  </a:lnTo>
                  <a:lnTo>
                    <a:pt x="56" y="0"/>
                  </a:lnTo>
                  <a:lnTo>
                    <a:pt x="35" y="7"/>
                  </a:lnTo>
                  <a:lnTo>
                    <a:pt x="2" y="8"/>
                  </a:lnTo>
                  <a:lnTo>
                    <a:pt x="2" y="8"/>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8" name="Freeform 129"/>
            <p:cNvSpPr>
              <a:spLocks/>
            </p:cNvSpPr>
            <p:nvPr/>
          </p:nvSpPr>
          <p:spPr bwMode="auto">
            <a:xfrm>
              <a:off x="3968" y="3306"/>
              <a:ext cx="70" cy="41"/>
            </a:xfrm>
            <a:custGeom>
              <a:avLst/>
              <a:gdLst>
                <a:gd name="T0" fmla="*/ 0 w 70"/>
                <a:gd name="T1" fmla="*/ 31 h 41"/>
                <a:gd name="T2" fmla="*/ 1 w 70"/>
                <a:gd name="T3" fmla="*/ 32 h 41"/>
                <a:gd name="T4" fmla="*/ 2 w 70"/>
                <a:gd name="T5" fmla="*/ 33 h 41"/>
                <a:gd name="T6" fmla="*/ 3 w 70"/>
                <a:gd name="T7" fmla="*/ 33 h 41"/>
                <a:gd name="T8" fmla="*/ 4 w 70"/>
                <a:gd name="T9" fmla="*/ 34 h 41"/>
                <a:gd name="T10" fmla="*/ 6 w 70"/>
                <a:gd name="T11" fmla="*/ 34 h 41"/>
                <a:gd name="T12" fmla="*/ 7 w 70"/>
                <a:gd name="T13" fmla="*/ 35 h 41"/>
                <a:gd name="T14" fmla="*/ 8 w 70"/>
                <a:gd name="T15" fmla="*/ 36 h 41"/>
                <a:gd name="T16" fmla="*/ 9 w 70"/>
                <a:gd name="T17" fmla="*/ 36 h 41"/>
                <a:gd name="T18" fmla="*/ 10 w 70"/>
                <a:gd name="T19" fmla="*/ 36 h 41"/>
                <a:gd name="T20" fmla="*/ 11 w 70"/>
                <a:gd name="T21" fmla="*/ 37 h 41"/>
                <a:gd name="T22" fmla="*/ 12 w 70"/>
                <a:gd name="T23" fmla="*/ 37 h 41"/>
                <a:gd name="T24" fmla="*/ 13 w 70"/>
                <a:gd name="T25" fmla="*/ 38 h 41"/>
                <a:gd name="T26" fmla="*/ 14 w 70"/>
                <a:gd name="T27" fmla="*/ 38 h 41"/>
                <a:gd name="T28" fmla="*/ 15 w 70"/>
                <a:gd name="T29" fmla="*/ 38 h 41"/>
                <a:gd name="T30" fmla="*/ 16 w 70"/>
                <a:gd name="T31" fmla="*/ 39 h 41"/>
                <a:gd name="T32" fmla="*/ 17 w 70"/>
                <a:gd name="T33" fmla="*/ 39 h 41"/>
                <a:gd name="T34" fmla="*/ 18 w 70"/>
                <a:gd name="T35" fmla="*/ 40 h 41"/>
                <a:gd name="T36" fmla="*/ 19 w 70"/>
                <a:gd name="T37" fmla="*/ 40 h 41"/>
                <a:gd name="T38" fmla="*/ 20 w 70"/>
                <a:gd name="T39" fmla="*/ 40 h 41"/>
                <a:gd name="T40" fmla="*/ 22 w 70"/>
                <a:gd name="T41" fmla="*/ 40 h 41"/>
                <a:gd name="T42" fmla="*/ 23 w 70"/>
                <a:gd name="T43" fmla="*/ 41 h 41"/>
                <a:gd name="T44" fmla="*/ 24 w 70"/>
                <a:gd name="T45" fmla="*/ 41 h 41"/>
                <a:gd name="T46" fmla="*/ 25 w 70"/>
                <a:gd name="T47" fmla="*/ 41 h 41"/>
                <a:gd name="T48" fmla="*/ 27 w 70"/>
                <a:gd name="T49" fmla="*/ 41 h 41"/>
                <a:gd name="T50" fmla="*/ 28 w 70"/>
                <a:gd name="T51" fmla="*/ 41 h 41"/>
                <a:gd name="T52" fmla="*/ 30 w 70"/>
                <a:gd name="T53" fmla="*/ 41 h 41"/>
                <a:gd name="T54" fmla="*/ 31 w 70"/>
                <a:gd name="T55" fmla="*/ 41 h 41"/>
                <a:gd name="T56" fmla="*/ 32 w 70"/>
                <a:gd name="T57" fmla="*/ 41 h 41"/>
                <a:gd name="T58" fmla="*/ 34 w 70"/>
                <a:gd name="T59" fmla="*/ 41 h 41"/>
                <a:gd name="T60" fmla="*/ 35 w 70"/>
                <a:gd name="T61" fmla="*/ 41 h 41"/>
                <a:gd name="T62" fmla="*/ 37 w 70"/>
                <a:gd name="T63" fmla="*/ 41 h 41"/>
                <a:gd name="T64" fmla="*/ 38 w 70"/>
                <a:gd name="T65" fmla="*/ 41 h 41"/>
                <a:gd name="T66" fmla="*/ 40 w 70"/>
                <a:gd name="T67" fmla="*/ 41 h 41"/>
                <a:gd name="T68" fmla="*/ 41 w 70"/>
                <a:gd name="T69" fmla="*/ 41 h 41"/>
                <a:gd name="T70" fmla="*/ 42 w 70"/>
                <a:gd name="T71" fmla="*/ 41 h 41"/>
                <a:gd name="T72" fmla="*/ 44 w 70"/>
                <a:gd name="T73" fmla="*/ 41 h 41"/>
                <a:gd name="T74" fmla="*/ 45 w 70"/>
                <a:gd name="T75" fmla="*/ 41 h 41"/>
                <a:gd name="T76" fmla="*/ 46 w 70"/>
                <a:gd name="T77" fmla="*/ 41 h 41"/>
                <a:gd name="T78" fmla="*/ 47 w 70"/>
                <a:gd name="T79" fmla="*/ 41 h 41"/>
                <a:gd name="T80" fmla="*/ 48 w 70"/>
                <a:gd name="T81" fmla="*/ 41 h 41"/>
                <a:gd name="T82" fmla="*/ 50 w 70"/>
                <a:gd name="T83" fmla="*/ 41 h 41"/>
                <a:gd name="T84" fmla="*/ 51 w 70"/>
                <a:gd name="T85" fmla="*/ 41 h 41"/>
                <a:gd name="T86" fmla="*/ 52 w 70"/>
                <a:gd name="T87" fmla="*/ 40 h 41"/>
                <a:gd name="T88" fmla="*/ 53 w 70"/>
                <a:gd name="T89" fmla="*/ 40 h 41"/>
                <a:gd name="T90" fmla="*/ 53 w 70"/>
                <a:gd name="T91" fmla="*/ 40 h 41"/>
                <a:gd name="T92" fmla="*/ 54 w 70"/>
                <a:gd name="T93" fmla="*/ 40 h 41"/>
                <a:gd name="T94" fmla="*/ 56 w 70"/>
                <a:gd name="T95" fmla="*/ 40 h 41"/>
                <a:gd name="T96" fmla="*/ 57 w 70"/>
                <a:gd name="T97" fmla="*/ 40 h 41"/>
                <a:gd name="T98" fmla="*/ 57 w 70"/>
                <a:gd name="T99" fmla="*/ 40 h 41"/>
                <a:gd name="T100" fmla="*/ 58 w 70"/>
                <a:gd name="T101" fmla="*/ 40 h 41"/>
                <a:gd name="T102" fmla="*/ 68 w 70"/>
                <a:gd name="T103" fmla="*/ 26 h 41"/>
                <a:gd name="T104" fmla="*/ 70 w 70"/>
                <a:gd name="T105" fmla="*/ 10 h 41"/>
                <a:gd name="T106" fmla="*/ 39 w 70"/>
                <a:gd name="T107" fmla="*/ 11 h 41"/>
                <a:gd name="T108" fmla="*/ 13 w 70"/>
                <a:gd name="T109" fmla="*/ 0 h 41"/>
                <a:gd name="T110" fmla="*/ 0 w 70"/>
                <a:gd name="T111" fmla="*/ 31 h 41"/>
                <a:gd name="T112" fmla="*/ 0 w 70"/>
                <a:gd name="T113" fmla="*/ 3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0" h="41">
                  <a:moveTo>
                    <a:pt x="0" y="31"/>
                  </a:moveTo>
                  <a:lnTo>
                    <a:pt x="1" y="32"/>
                  </a:lnTo>
                  <a:lnTo>
                    <a:pt x="2" y="33"/>
                  </a:lnTo>
                  <a:lnTo>
                    <a:pt x="3" y="33"/>
                  </a:lnTo>
                  <a:lnTo>
                    <a:pt x="4" y="34"/>
                  </a:lnTo>
                  <a:lnTo>
                    <a:pt x="6" y="34"/>
                  </a:lnTo>
                  <a:lnTo>
                    <a:pt x="7" y="35"/>
                  </a:lnTo>
                  <a:lnTo>
                    <a:pt x="8" y="36"/>
                  </a:lnTo>
                  <a:lnTo>
                    <a:pt x="9" y="36"/>
                  </a:lnTo>
                  <a:lnTo>
                    <a:pt x="10" y="36"/>
                  </a:lnTo>
                  <a:lnTo>
                    <a:pt x="11" y="37"/>
                  </a:lnTo>
                  <a:lnTo>
                    <a:pt x="12" y="37"/>
                  </a:lnTo>
                  <a:lnTo>
                    <a:pt x="13" y="38"/>
                  </a:lnTo>
                  <a:lnTo>
                    <a:pt x="14" y="38"/>
                  </a:lnTo>
                  <a:lnTo>
                    <a:pt x="15" y="38"/>
                  </a:lnTo>
                  <a:lnTo>
                    <a:pt x="16" y="39"/>
                  </a:lnTo>
                  <a:lnTo>
                    <a:pt x="17" y="39"/>
                  </a:lnTo>
                  <a:lnTo>
                    <a:pt x="18" y="40"/>
                  </a:lnTo>
                  <a:lnTo>
                    <a:pt x="19" y="40"/>
                  </a:lnTo>
                  <a:lnTo>
                    <a:pt x="20" y="40"/>
                  </a:lnTo>
                  <a:lnTo>
                    <a:pt x="22" y="40"/>
                  </a:lnTo>
                  <a:lnTo>
                    <a:pt x="23" y="41"/>
                  </a:lnTo>
                  <a:lnTo>
                    <a:pt x="24" y="41"/>
                  </a:lnTo>
                  <a:lnTo>
                    <a:pt x="25" y="41"/>
                  </a:lnTo>
                  <a:lnTo>
                    <a:pt x="27" y="41"/>
                  </a:lnTo>
                  <a:lnTo>
                    <a:pt x="28" y="41"/>
                  </a:lnTo>
                  <a:lnTo>
                    <a:pt x="30" y="41"/>
                  </a:lnTo>
                  <a:lnTo>
                    <a:pt x="31" y="41"/>
                  </a:lnTo>
                  <a:lnTo>
                    <a:pt x="32" y="41"/>
                  </a:lnTo>
                  <a:lnTo>
                    <a:pt x="34" y="41"/>
                  </a:lnTo>
                  <a:lnTo>
                    <a:pt x="35" y="41"/>
                  </a:lnTo>
                  <a:lnTo>
                    <a:pt x="37" y="41"/>
                  </a:lnTo>
                  <a:lnTo>
                    <a:pt x="38" y="41"/>
                  </a:lnTo>
                  <a:lnTo>
                    <a:pt x="40" y="41"/>
                  </a:lnTo>
                  <a:lnTo>
                    <a:pt x="41" y="41"/>
                  </a:lnTo>
                  <a:lnTo>
                    <a:pt x="42" y="41"/>
                  </a:lnTo>
                  <a:lnTo>
                    <a:pt x="44" y="41"/>
                  </a:lnTo>
                  <a:lnTo>
                    <a:pt x="45" y="41"/>
                  </a:lnTo>
                  <a:lnTo>
                    <a:pt x="46" y="41"/>
                  </a:lnTo>
                  <a:lnTo>
                    <a:pt x="47" y="41"/>
                  </a:lnTo>
                  <a:lnTo>
                    <a:pt x="48" y="41"/>
                  </a:lnTo>
                  <a:lnTo>
                    <a:pt x="50" y="41"/>
                  </a:lnTo>
                  <a:lnTo>
                    <a:pt x="51" y="41"/>
                  </a:lnTo>
                  <a:lnTo>
                    <a:pt x="52" y="40"/>
                  </a:lnTo>
                  <a:lnTo>
                    <a:pt x="53" y="40"/>
                  </a:lnTo>
                  <a:lnTo>
                    <a:pt x="53" y="40"/>
                  </a:lnTo>
                  <a:lnTo>
                    <a:pt x="54" y="40"/>
                  </a:lnTo>
                  <a:lnTo>
                    <a:pt x="56" y="40"/>
                  </a:lnTo>
                  <a:lnTo>
                    <a:pt x="57" y="40"/>
                  </a:lnTo>
                  <a:lnTo>
                    <a:pt x="57" y="40"/>
                  </a:lnTo>
                  <a:lnTo>
                    <a:pt x="58" y="40"/>
                  </a:lnTo>
                  <a:lnTo>
                    <a:pt x="68" y="26"/>
                  </a:lnTo>
                  <a:lnTo>
                    <a:pt x="70" y="10"/>
                  </a:lnTo>
                  <a:lnTo>
                    <a:pt x="39" y="11"/>
                  </a:lnTo>
                  <a:lnTo>
                    <a:pt x="13" y="0"/>
                  </a:lnTo>
                  <a:lnTo>
                    <a:pt x="0" y="31"/>
                  </a:lnTo>
                  <a:lnTo>
                    <a:pt x="0" y="31"/>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9" name="Freeform 130"/>
            <p:cNvSpPr>
              <a:spLocks/>
            </p:cNvSpPr>
            <p:nvPr/>
          </p:nvSpPr>
          <p:spPr bwMode="auto">
            <a:xfrm>
              <a:off x="3993" y="3002"/>
              <a:ext cx="181" cy="86"/>
            </a:xfrm>
            <a:custGeom>
              <a:avLst/>
              <a:gdLst>
                <a:gd name="T0" fmla="*/ 0 w 181"/>
                <a:gd name="T1" fmla="*/ 38 h 86"/>
                <a:gd name="T2" fmla="*/ 14 w 181"/>
                <a:gd name="T3" fmla="*/ 36 h 86"/>
                <a:gd name="T4" fmla="*/ 28 w 181"/>
                <a:gd name="T5" fmla="*/ 0 h 86"/>
                <a:gd name="T6" fmla="*/ 151 w 181"/>
                <a:gd name="T7" fmla="*/ 3 h 86"/>
                <a:gd name="T8" fmla="*/ 164 w 181"/>
                <a:gd name="T9" fmla="*/ 34 h 86"/>
                <a:gd name="T10" fmla="*/ 181 w 181"/>
                <a:gd name="T11" fmla="*/ 41 h 86"/>
                <a:gd name="T12" fmla="*/ 178 w 181"/>
                <a:gd name="T13" fmla="*/ 54 h 86"/>
                <a:gd name="T14" fmla="*/ 166 w 181"/>
                <a:gd name="T15" fmla="*/ 58 h 86"/>
                <a:gd name="T16" fmla="*/ 158 w 181"/>
                <a:gd name="T17" fmla="*/ 75 h 86"/>
                <a:gd name="T18" fmla="*/ 146 w 181"/>
                <a:gd name="T19" fmla="*/ 86 h 86"/>
                <a:gd name="T20" fmla="*/ 32 w 181"/>
                <a:gd name="T21" fmla="*/ 85 h 86"/>
                <a:gd name="T22" fmla="*/ 20 w 181"/>
                <a:gd name="T23" fmla="*/ 72 h 86"/>
                <a:gd name="T24" fmla="*/ 14 w 181"/>
                <a:gd name="T25" fmla="*/ 60 h 86"/>
                <a:gd name="T26" fmla="*/ 0 w 181"/>
                <a:gd name="T27" fmla="*/ 54 h 86"/>
                <a:gd name="T28" fmla="*/ 0 w 181"/>
                <a:gd name="T29" fmla="*/ 38 h 86"/>
                <a:gd name="T30" fmla="*/ 0 w 181"/>
                <a:gd name="T31" fmla="*/ 3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1" h="86">
                  <a:moveTo>
                    <a:pt x="0" y="38"/>
                  </a:moveTo>
                  <a:lnTo>
                    <a:pt x="14" y="36"/>
                  </a:lnTo>
                  <a:lnTo>
                    <a:pt x="28" y="0"/>
                  </a:lnTo>
                  <a:lnTo>
                    <a:pt x="151" y="3"/>
                  </a:lnTo>
                  <a:lnTo>
                    <a:pt x="164" y="34"/>
                  </a:lnTo>
                  <a:lnTo>
                    <a:pt x="181" y="41"/>
                  </a:lnTo>
                  <a:lnTo>
                    <a:pt x="178" y="54"/>
                  </a:lnTo>
                  <a:lnTo>
                    <a:pt x="166" y="58"/>
                  </a:lnTo>
                  <a:lnTo>
                    <a:pt x="158" y="75"/>
                  </a:lnTo>
                  <a:lnTo>
                    <a:pt x="146" y="86"/>
                  </a:lnTo>
                  <a:lnTo>
                    <a:pt x="32" y="85"/>
                  </a:lnTo>
                  <a:lnTo>
                    <a:pt x="20" y="72"/>
                  </a:lnTo>
                  <a:lnTo>
                    <a:pt x="14" y="60"/>
                  </a:lnTo>
                  <a:lnTo>
                    <a:pt x="0" y="54"/>
                  </a:lnTo>
                  <a:lnTo>
                    <a:pt x="0" y="38"/>
                  </a:lnTo>
                  <a:lnTo>
                    <a:pt x="0" y="38"/>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0" name="Freeform 131"/>
            <p:cNvSpPr>
              <a:spLocks/>
            </p:cNvSpPr>
            <p:nvPr/>
          </p:nvSpPr>
          <p:spPr bwMode="auto">
            <a:xfrm>
              <a:off x="3856" y="2979"/>
              <a:ext cx="114" cy="156"/>
            </a:xfrm>
            <a:custGeom>
              <a:avLst/>
              <a:gdLst>
                <a:gd name="T0" fmla="*/ 107 w 114"/>
                <a:gd name="T1" fmla="*/ 28 h 156"/>
                <a:gd name="T2" fmla="*/ 105 w 114"/>
                <a:gd name="T3" fmla="*/ 38 h 156"/>
                <a:gd name="T4" fmla="*/ 107 w 114"/>
                <a:gd name="T5" fmla="*/ 51 h 156"/>
                <a:gd name="T6" fmla="*/ 101 w 114"/>
                <a:gd name="T7" fmla="*/ 57 h 156"/>
                <a:gd name="T8" fmla="*/ 80 w 114"/>
                <a:gd name="T9" fmla="*/ 62 h 156"/>
                <a:gd name="T10" fmla="*/ 75 w 114"/>
                <a:gd name="T11" fmla="*/ 53 h 156"/>
                <a:gd name="T12" fmla="*/ 53 w 114"/>
                <a:gd name="T13" fmla="*/ 58 h 156"/>
                <a:gd name="T14" fmla="*/ 53 w 114"/>
                <a:gd name="T15" fmla="*/ 103 h 156"/>
                <a:gd name="T16" fmla="*/ 114 w 114"/>
                <a:gd name="T17" fmla="*/ 113 h 156"/>
                <a:gd name="T18" fmla="*/ 107 w 114"/>
                <a:gd name="T19" fmla="*/ 156 h 156"/>
                <a:gd name="T20" fmla="*/ 18 w 114"/>
                <a:gd name="T21" fmla="*/ 136 h 156"/>
                <a:gd name="T22" fmla="*/ 1 w 114"/>
                <a:gd name="T23" fmla="*/ 123 h 156"/>
                <a:gd name="T24" fmla="*/ 0 w 114"/>
                <a:gd name="T25" fmla="*/ 113 h 156"/>
                <a:gd name="T26" fmla="*/ 28 w 114"/>
                <a:gd name="T27" fmla="*/ 26 h 156"/>
                <a:gd name="T28" fmla="*/ 45 w 114"/>
                <a:gd name="T29" fmla="*/ 9 h 156"/>
                <a:gd name="T30" fmla="*/ 69 w 114"/>
                <a:gd name="T31" fmla="*/ 0 h 156"/>
                <a:gd name="T32" fmla="*/ 76 w 114"/>
                <a:gd name="T33" fmla="*/ 2 h 156"/>
                <a:gd name="T34" fmla="*/ 79 w 114"/>
                <a:gd name="T35" fmla="*/ 9 h 156"/>
                <a:gd name="T36" fmla="*/ 94 w 114"/>
                <a:gd name="T37" fmla="*/ 16 h 156"/>
                <a:gd name="T38" fmla="*/ 107 w 114"/>
                <a:gd name="T39" fmla="*/ 28 h 156"/>
                <a:gd name="T40" fmla="*/ 107 w 114"/>
                <a:gd name="T41" fmla="*/ 2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4" h="156">
                  <a:moveTo>
                    <a:pt x="107" y="28"/>
                  </a:moveTo>
                  <a:lnTo>
                    <a:pt x="105" y="38"/>
                  </a:lnTo>
                  <a:lnTo>
                    <a:pt x="107" y="51"/>
                  </a:lnTo>
                  <a:lnTo>
                    <a:pt x="101" y="57"/>
                  </a:lnTo>
                  <a:lnTo>
                    <a:pt x="80" y="62"/>
                  </a:lnTo>
                  <a:lnTo>
                    <a:pt x="75" y="53"/>
                  </a:lnTo>
                  <a:lnTo>
                    <a:pt x="53" y="58"/>
                  </a:lnTo>
                  <a:lnTo>
                    <a:pt x="53" y="103"/>
                  </a:lnTo>
                  <a:lnTo>
                    <a:pt x="114" y="113"/>
                  </a:lnTo>
                  <a:lnTo>
                    <a:pt x="107" y="156"/>
                  </a:lnTo>
                  <a:lnTo>
                    <a:pt x="18" y="136"/>
                  </a:lnTo>
                  <a:lnTo>
                    <a:pt x="1" y="123"/>
                  </a:lnTo>
                  <a:lnTo>
                    <a:pt x="0" y="113"/>
                  </a:lnTo>
                  <a:lnTo>
                    <a:pt x="28" y="26"/>
                  </a:lnTo>
                  <a:lnTo>
                    <a:pt x="45" y="9"/>
                  </a:lnTo>
                  <a:lnTo>
                    <a:pt x="69" y="0"/>
                  </a:lnTo>
                  <a:lnTo>
                    <a:pt x="76" y="2"/>
                  </a:lnTo>
                  <a:lnTo>
                    <a:pt x="79" y="9"/>
                  </a:lnTo>
                  <a:lnTo>
                    <a:pt x="94" y="16"/>
                  </a:lnTo>
                  <a:lnTo>
                    <a:pt x="107" y="28"/>
                  </a:lnTo>
                  <a:lnTo>
                    <a:pt x="107" y="28"/>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1" name="Freeform 132"/>
            <p:cNvSpPr>
              <a:spLocks/>
            </p:cNvSpPr>
            <p:nvPr/>
          </p:nvSpPr>
          <p:spPr bwMode="auto">
            <a:xfrm>
              <a:off x="4195" y="2978"/>
              <a:ext cx="110" cy="154"/>
            </a:xfrm>
            <a:custGeom>
              <a:avLst/>
              <a:gdLst>
                <a:gd name="T0" fmla="*/ 2 w 110"/>
                <a:gd name="T1" fmla="*/ 28 h 154"/>
                <a:gd name="T2" fmla="*/ 4 w 110"/>
                <a:gd name="T3" fmla="*/ 37 h 154"/>
                <a:gd name="T4" fmla="*/ 3 w 110"/>
                <a:gd name="T5" fmla="*/ 51 h 154"/>
                <a:gd name="T6" fmla="*/ 8 w 110"/>
                <a:gd name="T7" fmla="*/ 56 h 154"/>
                <a:gd name="T8" fmla="*/ 29 w 110"/>
                <a:gd name="T9" fmla="*/ 61 h 154"/>
                <a:gd name="T10" fmla="*/ 35 w 110"/>
                <a:gd name="T11" fmla="*/ 53 h 154"/>
                <a:gd name="T12" fmla="*/ 56 w 110"/>
                <a:gd name="T13" fmla="*/ 58 h 154"/>
                <a:gd name="T14" fmla="*/ 56 w 110"/>
                <a:gd name="T15" fmla="*/ 102 h 154"/>
                <a:gd name="T16" fmla="*/ 0 w 110"/>
                <a:gd name="T17" fmla="*/ 111 h 154"/>
                <a:gd name="T18" fmla="*/ 0 w 110"/>
                <a:gd name="T19" fmla="*/ 154 h 154"/>
                <a:gd name="T20" fmla="*/ 91 w 110"/>
                <a:gd name="T21" fmla="*/ 136 h 154"/>
                <a:gd name="T22" fmla="*/ 109 w 110"/>
                <a:gd name="T23" fmla="*/ 123 h 154"/>
                <a:gd name="T24" fmla="*/ 110 w 110"/>
                <a:gd name="T25" fmla="*/ 112 h 154"/>
                <a:gd name="T26" fmla="*/ 82 w 110"/>
                <a:gd name="T27" fmla="*/ 26 h 154"/>
                <a:gd name="T28" fmla="*/ 64 w 110"/>
                <a:gd name="T29" fmla="*/ 8 h 154"/>
                <a:gd name="T30" fmla="*/ 40 w 110"/>
                <a:gd name="T31" fmla="*/ 0 h 154"/>
                <a:gd name="T32" fmla="*/ 32 w 110"/>
                <a:gd name="T33" fmla="*/ 1 h 154"/>
                <a:gd name="T34" fmla="*/ 30 w 110"/>
                <a:gd name="T35" fmla="*/ 8 h 154"/>
                <a:gd name="T36" fmla="*/ 15 w 110"/>
                <a:gd name="T37" fmla="*/ 15 h 154"/>
                <a:gd name="T38" fmla="*/ 2 w 110"/>
                <a:gd name="T39" fmla="*/ 28 h 154"/>
                <a:gd name="T40" fmla="*/ 2 w 110"/>
                <a:gd name="T41" fmla="*/ 2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0" h="154">
                  <a:moveTo>
                    <a:pt x="2" y="28"/>
                  </a:moveTo>
                  <a:lnTo>
                    <a:pt x="4" y="37"/>
                  </a:lnTo>
                  <a:lnTo>
                    <a:pt x="3" y="51"/>
                  </a:lnTo>
                  <a:lnTo>
                    <a:pt x="8" y="56"/>
                  </a:lnTo>
                  <a:lnTo>
                    <a:pt x="29" y="61"/>
                  </a:lnTo>
                  <a:lnTo>
                    <a:pt x="35" y="53"/>
                  </a:lnTo>
                  <a:lnTo>
                    <a:pt x="56" y="58"/>
                  </a:lnTo>
                  <a:lnTo>
                    <a:pt x="56" y="102"/>
                  </a:lnTo>
                  <a:lnTo>
                    <a:pt x="0" y="111"/>
                  </a:lnTo>
                  <a:lnTo>
                    <a:pt x="0" y="154"/>
                  </a:lnTo>
                  <a:lnTo>
                    <a:pt x="91" y="136"/>
                  </a:lnTo>
                  <a:lnTo>
                    <a:pt x="109" y="123"/>
                  </a:lnTo>
                  <a:lnTo>
                    <a:pt x="110" y="112"/>
                  </a:lnTo>
                  <a:lnTo>
                    <a:pt x="82" y="26"/>
                  </a:lnTo>
                  <a:lnTo>
                    <a:pt x="64" y="8"/>
                  </a:lnTo>
                  <a:lnTo>
                    <a:pt x="40" y="0"/>
                  </a:lnTo>
                  <a:lnTo>
                    <a:pt x="32" y="1"/>
                  </a:lnTo>
                  <a:lnTo>
                    <a:pt x="30" y="8"/>
                  </a:lnTo>
                  <a:lnTo>
                    <a:pt x="15" y="15"/>
                  </a:lnTo>
                  <a:lnTo>
                    <a:pt x="2" y="28"/>
                  </a:lnTo>
                  <a:lnTo>
                    <a:pt x="2" y="28"/>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2" name="Freeform 133"/>
            <p:cNvSpPr>
              <a:spLocks/>
            </p:cNvSpPr>
            <p:nvPr/>
          </p:nvSpPr>
          <p:spPr bwMode="auto">
            <a:xfrm>
              <a:off x="4016" y="2980"/>
              <a:ext cx="130" cy="125"/>
            </a:xfrm>
            <a:custGeom>
              <a:avLst/>
              <a:gdLst>
                <a:gd name="T0" fmla="*/ 16 w 130"/>
                <a:gd name="T1" fmla="*/ 13 h 125"/>
                <a:gd name="T2" fmla="*/ 15 w 130"/>
                <a:gd name="T3" fmla="*/ 16 h 125"/>
                <a:gd name="T4" fmla="*/ 14 w 130"/>
                <a:gd name="T5" fmla="*/ 19 h 125"/>
                <a:gd name="T6" fmla="*/ 12 w 130"/>
                <a:gd name="T7" fmla="*/ 22 h 125"/>
                <a:gd name="T8" fmla="*/ 11 w 130"/>
                <a:gd name="T9" fmla="*/ 26 h 125"/>
                <a:gd name="T10" fmla="*/ 9 w 130"/>
                <a:gd name="T11" fmla="*/ 30 h 125"/>
                <a:gd name="T12" fmla="*/ 8 w 130"/>
                <a:gd name="T13" fmla="*/ 35 h 125"/>
                <a:gd name="T14" fmla="*/ 6 w 130"/>
                <a:gd name="T15" fmla="*/ 40 h 125"/>
                <a:gd name="T16" fmla="*/ 5 w 130"/>
                <a:gd name="T17" fmla="*/ 45 h 125"/>
                <a:gd name="T18" fmla="*/ 3 w 130"/>
                <a:gd name="T19" fmla="*/ 50 h 125"/>
                <a:gd name="T20" fmla="*/ 2 w 130"/>
                <a:gd name="T21" fmla="*/ 55 h 125"/>
                <a:gd name="T22" fmla="*/ 1 w 130"/>
                <a:gd name="T23" fmla="*/ 59 h 125"/>
                <a:gd name="T24" fmla="*/ 1 w 130"/>
                <a:gd name="T25" fmla="*/ 64 h 125"/>
                <a:gd name="T26" fmla="*/ 0 w 130"/>
                <a:gd name="T27" fmla="*/ 69 h 125"/>
                <a:gd name="T28" fmla="*/ 1 w 130"/>
                <a:gd name="T29" fmla="*/ 73 h 125"/>
                <a:gd name="T30" fmla="*/ 1 w 130"/>
                <a:gd name="T31" fmla="*/ 77 h 125"/>
                <a:gd name="T32" fmla="*/ 2 w 130"/>
                <a:gd name="T33" fmla="*/ 81 h 125"/>
                <a:gd name="T34" fmla="*/ 3 w 130"/>
                <a:gd name="T35" fmla="*/ 84 h 125"/>
                <a:gd name="T36" fmla="*/ 4 w 130"/>
                <a:gd name="T37" fmla="*/ 88 h 125"/>
                <a:gd name="T38" fmla="*/ 5 w 130"/>
                <a:gd name="T39" fmla="*/ 91 h 125"/>
                <a:gd name="T40" fmla="*/ 6 w 130"/>
                <a:gd name="T41" fmla="*/ 94 h 125"/>
                <a:gd name="T42" fmla="*/ 7 w 130"/>
                <a:gd name="T43" fmla="*/ 97 h 125"/>
                <a:gd name="T44" fmla="*/ 9 w 130"/>
                <a:gd name="T45" fmla="*/ 100 h 125"/>
                <a:gd name="T46" fmla="*/ 11 w 130"/>
                <a:gd name="T47" fmla="*/ 104 h 125"/>
                <a:gd name="T48" fmla="*/ 13 w 130"/>
                <a:gd name="T49" fmla="*/ 108 h 125"/>
                <a:gd name="T50" fmla="*/ 40 w 130"/>
                <a:gd name="T51" fmla="*/ 122 h 125"/>
                <a:gd name="T52" fmla="*/ 116 w 130"/>
                <a:gd name="T53" fmla="*/ 114 h 125"/>
                <a:gd name="T54" fmla="*/ 119 w 130"/>
                <a:gd name="T55" fmla="*/ 111 h 125"/>
                <a:gd name="T56" fmla="*/ 121 w 130"/>
                <a:gd name="T57" fmla="*/ 107 h 125"/>
                <a:gd name="T58" fmla="*/ 124 w 130"/>
                <a:gd name="T59" fmla="*/ 102 h 125"/>
                <a:gd name="T60" fmla="*/ 125 w 130"/>
                <a:gd name="T61" fmla="*/ 99 h 125"/>
                <a:gd name="T62" fmla="*/ 126 w 130"/>
                <a:gd name="T63" fmla="*/ 96 h 125"/>
                <a:gd name="T64" fmla="*/ 127 w 130"/>
                <a:gd name="T65" fmla="*/ 92 h 125"/>
                <a:gd name="T66" fmla="*/ 129 w 130"/>
                <a:gd name="T67" fmla="*/ 89 h 125"/>
                <a:gd name="T68" fmla="*/ 129 w 130"/>
                <a:gd name="T69" fmla="*/ 84 h 125"/>
                <a:gd name="T70" fmla="*/ 130 w 130"/>
                <a:gd name="T71" fmla="*/ 79 h 125"/>
                <a:gd name="T72" fmla="*/ 130 w 130"/>
                <a:gd name="T73" fmla="*/ 74 h 125"/>
                <a:gd name="T74" fmla="*/ 130 w 130"/>
                <a:gd name="T75" fmla="*/ 69 h 125"/>
                <a:gd name="T76" fmla="*/ 130 w 130"/>
                <a:gd name="T77" fmla="*/ 63 h 125"/>
                <a:gd name="T78" fmla="*/ 130 w 130"/>
                <a:gd name="T79" fmla="*/ 58 h 125"/>
                <a:gd name="T80" fmla="*/ 129 w 130"/>
                <a:gd name="T81" fmla="*/ 53 h 125"/>
                <a:gd name="T82" fmla="*/ 128 w 130"/>
                <a:gd name="T83" fmla="*/ 48 h 125"/>
                <a:gd name="T84" fmla="*/ 128 w 130"/>
                <a:gd name="T85" fmla="*/ 44 h 125"/>
                <a:gd name="T86" fmla="*/ 127 w 130"/>
                <a:gd name="T87" fmla="*/ 40 h 125"/>
                <a:gd name="T88" fmla="*/ 126 w 130"/>
                <a:gd name="T89" fmla="*/ 36 h 125"/>
                <a:gd name="T90" fmla="*/ 126 w 130"/>
                <a:gd name="T91" fmla="*/ 32 h 125"/>
                <a:gd name="T92" fmla="*/ 125 w 130"/>
                <a:gd name="T93" fmla="*/ 29 h 125"/>
                <a:gd name="T94" fmla="*/ 124 w 130"/>
                <a:gd name="T95" fmla="*/ 26 h 125"/>
                <a:gd name="T96" fmla="*/ 123 w 130"/>
                <a:gd name="T97" fmla="*/ 21 h 125"/>
                <a:gd name="T98" fmla="*/ 122 w 130"/>
                <a:gd name="T99" fmla="*/ 19 h 125"/>
                <a:gd name="T100" fmla="*/ 17 w 130"/>
                <a:gd name="T101" fmla="*/ 12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0" h="125">
                  <a:moveTo>
                    <a:pt x="17" y="12"/>
                  </a:moveTo>
                  <a:lnTo>
                    <a:pt x="17" y="12"/>
                  </a:lnTo>
                  <a:lnTo>
                    <a:pt x="17" y="12"/>
                  </a:lnTo>
                  <a:lnTo>
                    <a:pt x="16" y="13"/>
                  </a:lnTo>
                  <a:lnTo>
                    <a:pt x="16" y="13"/>
                  </a:lnTo>
                  <a:lnTo>
                    <a:pt x="16" y="14"/>
                  </a:lnTo>
                  <a:lnTo>
                    <a:pt x="15" y="15"/>
                  </a:lnTo>
                  <a:lnTo>
                    <a:pt x="15" y="16"/>
                  </a:lnTo>
                  <a:lnTo>
                    <a:pt x="15" y="16"/>
                  </a:lnTo>
                  <a:lnTo>
                    <a:pt x="14" y="17"/>
                  </a:lnTo>
                  <a:lnTo>
                    <a:pt x="14" y="18"/>
                  </a:lnTo>
                  <a:lnTo>
                    <a:pt x="14" y="19"/>
                  </a:lnTo>
                  <a:lnTo>
                    <a:pt x="13" y="20"/>
                  </a:lnTo>
                  <a:lnTo>
                    <a:pt x="13" y="20"/>
                  </a:lnTo>
                  <a:lnTo>
                    <a:pt x="13" y="21"/>
                  </a:lnTo>
                  <a:lnTo>
                    <a:pt x="12" y="22"/>
                  </a:lnTo>
                  <a:lnTo>
                    <a:pt x="12" y="23"/>
                  </a:lnTo>
                  <a:lnTo>
                    <a:pt x="12" y="24"/>
                  </a:lnTo>
                  <a:lnTo>
                    <a:pt x="11" y="25"/>
                  </a:lnTo>
                  <a:lnTo>
                    <a:pt x="11" y="26"/>
                  </a:lnTo>
                  <a:lnTo>
                    <a:pt x="11" y="27"/>
                  </a:lnTo>
                  <a:lnTo>
                    <a:pt x="10" y="28"/>
                  </a:lnTo>
                  <a:lnTo>
                    <a:pt x="10" y="29"/>
                  </a:lnTo>
                  <a:lnTo>
                    <a:pt x="9" y="30"/>
                  </a:lnTo>
                  <a:lnTo>
                    <a:pt x="9" y="32"/>
                  </a:lnTo>
                  <a:lnTo>
                    <a:pt x="9" y="33"/>
                  </a:lnTo>
                  <a:lnTo>
                    <a:pt x="8" y="34"/>
                  </a:lnTo>
                  <a:lnTo>
                    <a:pt x="8" y="35"/>
                  </a:lnTo>
                  <a:lnTo>
                    <a:pt x="7" y="36"/>
                  </a:lnTo>
                  <a:lnTo>
                    <a:pt x="7" y="37"/>
                  </a:lnTo>
                  <a:lnTo>
                    <a:pt x="7" y="39"/>
                  </a:lnTo>
                  <a:lnTo>
                    <a:pt x="6" y="40"/>
                  </a:lnTo>
                  <a:lnTo>
                    <a:pt x="6" y="41"/>
                  </a:lnTo>
                  <a:lnTo>
                    <a:pt x="6" y="42"/>
                  </a:lnTo>
                  <a:lnTo>
                    <a:pt x="5" y="44"/>
                  </a:lnTo>
                  <a:lnTo>
                    <a:pt x="5" y="45"/>
                  </a:lnTo>
                  <a:lnTo>
                    <a:pt x="4" y="46"/>
                  </a:lnTo>
                  <a:lnTo>
                    <a:pt x="4" y="47"/>
                  </a:lnTo>
                  <a:lnTo>
                    <a:pt x="4" y="49"/>
                  </a:lnTo>
                  <a:lnTo>
                    <a:pt x="3" y="50"/>
                  </a:lnTo>
                  <a:lnTo>
                    <a:pt x="3" y="51"/>
                  </a:lnTo>
                  <a:lnTo>
                    <a:pt x="3" y="52"/>
                  </a:lnTo>
                  <a:lnTo>
                    <a:pt x="3" y="54"/>
                  </a:lnTo>
                  <a:lnTo>
                    <a:pt x="2" y="55"/>
                  </a:lnTo>
                  <a:lnTo>
                    <a:pt x="2" y="56"/>
                  </a:lnTo>
                  <a:lnTo>
                    <a:pt x="2" y="57"/>
                  </a:lnTo>
                  <a:lnTo>
                    <a:pt x="1" y="59"/>
                  </a:lnTo>
                  <a:lnTo>
                    <a:pt x="1" y="59"/>
                  </a:lnTo>
                  <a:lnTo>
                    <a:pt x="1" y="61"/>
                  </a:lnTo>
                  <a:lnTo>
                    <a:pt x="1" y="62"/>
                  </a:lnTo>
                  <a:lnTo>
                    <a:pt x="1" y="63"/>
                  </a:lnTo>
                  <a:lnTo>
                    <a:pt x="1" y="64"/>
                  </a:lnTo>
                  <a:lnTo>
                    <a:pt x="1" y="66"/>
                  </a:lnTo>
                  <a:lnTo>
                    <a:pt x="1" y="67"/>
                  </a:lnTo>
                  <a:lnTo>
                    <a:pt x="1" y="68"/>
                  </a:lnTo>
                  <a:lnTo>
                    <a:pt x="0" y="69"/>
                  </a:lnTo>
                  <a:lnTo>
                    <a:pt x="0" y="70"/>
                  </a:lnTo>
                  <a:lnTo>
                    <a:pt x="1" y="71"/>
                  </a:lnTo>
                  <a:lnTo>
                    <a:pt x="1" y="72"/>
                  </a:lnTo>
                  <a:lnTo>
                    <a:pt x="1" y="73"/>
                  </a:lnTo>
                  <a:lnTo>
                    <a:pt x="1" y="74"/>
                  </a:lnTo>
                  <a:lnTo>
                    <a:pt x="1" y="75"/>
                  </a:lnTo>
                  <a:lnTo>
                    <a:pt x="1" y="76"/>
                  </a:lnTo>
                  <a:lnTo>
                    <a:pt x="1" y="77"/>
                  </a:lnTo>
                  <a:lnTo>
                    <a:pt x="1" y="78"/>
                  </a:lnTo>
                  <a:lnTo>
                    <a:pt x="1" y="79"/>
                  </a:lnTo>
                  <a:lnTo>
                    <a:pt x="2" y="80"/>
                  </a:lnTo>
                  <a:lnTo>
                    <a:pt x="2" y="81"/>
                  </a:lnTo>
                  <a:lnTo>
                    <a:pt x="2" y="82"/>
                  </a:lnTo>
                  <a:lnTo>
                    <a:pt x="2" y="83"/>
                  </a:lnTo>
                  <a:lnTo>
                    <a:pt x="3" y="83"/>
                  </a:lnTo>
                  <a:lnTo>
                    <a:pt x="3" y="84"/>
                  </a:lnTo>
                  <a:lnTo>
                    <a:pt x="3" y="85"/>
                  </a:lnTo>
                  <a:lnTo>
                    <a:pt x="3" y="86"/>
                  </a:lnTo>
                  <a:lnTo>
                    <a:pt x="4" y="87"/>
                  </a:lnTo>
                  <a:lnTo>
                    <a:pt x="4" y="88"/>
                  </a:lnTo>
                  <a:lnTo>
                    <a:pt x="4" y="89"/>
                  </a:lnTo>
                  <a:lnTo>
                    <a:pt x="4" y="90"/>
                  </a:lnTo>
                  <a:lnTo>
                    <a:pt x="5" y="90"/>
                  </a:lnTo>
                  <a:lnTo>
                    <a:pt x="5" y="91"/>
                  </a:lnTo>
                  <a:lnTo>
                    <a:pt x="5" y="92"/>
                  </a:lnTo>
                  <a:lnTo>
                    <a:pt x="5" y="93"/>
                  </a:lnTo>
                  <a:lnTo>
                    <a:pt x="6" y="94"/>
                  </a:lnTo>
                  <a:lnTo>
                    <a:pt x="6" y="94"/>
                  </a:lnTo>
                  <a:lnTo>
                    <a:pt x="6" y="95"/>
                  </a:lnTo>
                  <a:lnTo>
                    <a:pt x="7" y="95"/>
                  </a:lnTo>
                  <a:lnTo>
                    <a:pt x="7" y="96"/>
                  </a:lnTo>
                  <a:lnTo>
                    <a:pt x="7" y="97"/>
                  </a:lnTo>
                  <a:lnTo>
                    <a:pt x="7" y="98"/>
                  </a:lnTo>
                  <a:lnTo>
                    <a:pt x="8" y="98"/>
                  </a:lnTo>
                  <a:lnTo>
                    <a:pt x="8" y="99"/>
                  </a:lnTo>
                  <a:lnTo>
                    <a:pt x="9" y="100"/>
                  </a:lnTo>
                  <a:lnTo>
                    <a:pt x="9" y="101"/>
                  </a:lnTo>
                  <a:lnTo>
                    <a:pt x="10" y="102"/>
                  </a:lnTo>
                  <a:lnTo>
                    <a:pt x="10" y="104"/>
                  </a:lnTo>
                  <a:lnTo>
                    <a:pt x="11" y="104"/>
                  </a:lnTo>
                  <a:lnTo>
                    <a:pt x="11" y="106"/>
                  </a:lnTo>
                  <a:lnTo>
                    <a:pt x="12" y="106"/>
                  </a:lnTo>
                  <a:lnTo>
                    <a:pt x="12" y="107"/>
                  </a:lnTo>
                  <a:lnTo>
                    <a:pt x="13" y="108"/>
                  </a:lnTo>
                  <a:lnTo>
                    <a:pt x="14" y="109"/>
                  </a:lnTo>
                  <a:lnTo>
                    <a:pt x="14" y="110"/>
                  </a:lnTo>
                  <a:lnTo>
                    <a:pt x="14" y="110"/>
                  </a:lnTo>
                  <a:lnTo>
                    <a:pt x="40" y="122"/>
                  </a:lnTo>
                  <a:lnTo>
                    <a:pt x="73" y="125"/>
                  </a:lnTo>
                  <a:lnTo>
                    <a:pt x="98" y="122"/>
                  </a:lnTo>
                  <a:lnTo>
                    <a:pt x="116" y="114"/>
                  </a:lnTo>
                  <a:lnTo>
                    <a:pt x="116" y="114"/>
                  </a:lnTo>
                  <a:lnTo>
                    <a:pt x="116" y="113"/>
                  </a:lnTo>
                  <a:lnTo>
                    <a:pt x="117" y="113"/>
                  </a:lnTo>
                  <a:lnTo>
                    <a:pt x="118" y="111"/>
                  </a:lnTo>
                  <a:lnTo>
                    <a:pt x="119" y="111"/>
                  </a:lnTo>
                  <a:lnTo>
                    <a:pt x="119" y="110"/>
                  </a:lnTo>
                  <a:lnTo>
                    <a:pt x="120" y="109"/>
                  </a:lnTo>
                  <a:lnTo>
                    <a:pt x="120" y="108"/>
                  </a:lnTo>
                  <a:lnTo>
                    <a:pt x="121" y="107"/>
                  </a:lnTo>
                  <a:lnTo>
                    <a:pt x="122" y="106"/>
                  </a:lnTo>
                  <a:lnTo>
                    <a:pt x="123" y="104"/>
                  </a:lnTo>
                  <a:lnTo>
                    <a:pt x="123" y="103"/>
                  </a:lnTo>
                  <a:lnTo>
                    <a:pt x="124" y="102"/>
                  </a:lnTo>
                  <a:lnTo>
                    <a:pt x="124" y="102"/>
                  </a:lnTo>
                  <a:lnTo>
                    <a:pt x="124" y="101"/>
                  </a:lnTo>
                  <a:lnTo>
                    <a:pt x="125" y="100"/>
                  </a:lnTo>
                  <a:lnTo>
                    <a:pt x="125" y="99"/>
                  </a:lnTo>
                  <a:lnTo>
                    <a:pt x="125" y="99"/>
                  </a:lnTo>
                  <a:lnTo>
                    <a:pt x="126" y="98"/>
                  </a:lnTo>
                  <a:lnTo>
                    <a:pt x="126" y="97"/>
                  </a:lnTo>
                  <a:lnTo>
                    <a:pt x="126" y="96"/>
                  </a:lnTo>
                  <a:lnTo>
                    <a:pt x="127" y="95"/>
                  </a:lnTo>
                  <a:lnTo>
                    <a:pt x="127" y="94"/>
                  </a:lnTo>
                  <a:lnTo>
                    <a:pt x="127" y="94"/>
                  </a:lnTo>
                  <a:lnTo>
                    <a:pt x="127" y="92"/>
                  </a:lnTo>
                  <a:lnTo>
                    <a:pt x="128" y="92"/>
                  </a:lnTo>
                  <a:lnTo>
                    <a:pt x="128" y="90"/>
                  </a:lnTo>
                  <a:lnTo>
                    <a:pt x="128" y="90"/>
                  </a:lnTo>
                  <a:lnTo>
                    <a:pt x="129" y="89"/>
                  </a:lnTo>
                  <a:lnTo>
                    <a:pt x="129" y="87"/>
                  </a:lnTo>
                  <a:lnTo>
                    <a:pt x="129" y="86"/>
                  </a:lnTo>
                  <a:lnTo>
                    <a:pt x="129" y="85"/>
                  </a:lnTo>
                  <a:lnTo>
                    <a:pt x="129" y="84"/>
                  </a:lnTo>
                  <a:lnTo>
                    <a:pt x="130" y="83"/>
                  </a:lnTo>
                  <a:lnTo>
                    <a:pt x="130" y="82"/>
                  </a:lnTo>
                  <a:lnTo>
                    <a:pt x="130" y="81"/>
                  </a:lnTo>
                  <a:lnTo>
                    <a:pt x="130" y="79"/>
                  </a:lnTo>
                  <a:lnTo>
                    <a:pt x="130" y="78"/>
                  </a:lnTo>
                  <a:lnTo>
                    <a:pt x="130" y="77"/>
                  </a:lnTo>
                  <a:lnTo>
                    <a:pt x="130" y="75"/>
                  </a:lnTo>
                  <a:lnTo>
                    <a:pt x="130" y="74"/>
                  </a:lnTo>
                  <a:lnTo>
                    <a:pt x="130" y="73"/>
                  </a:lnTo>
                  <a:lnTo>
                    <a:pt x="130" y="71"/>
                  </a:lnTo>
                  <a:lnTo>
                    <a:pt x="130" y="70"/>
                  </a:lnTo>
                  <a:lnTo>
                    <a:pt x="130" y="69"/>
                  </a:lnTo>
                  <a:lnTo>
                    <a:pt x="130" y="67"/>
                  </a:lnTo>
                  <a:lnTo>
                    <a:pt x="130" y="66"/>
                  </a:lnTo>
                  <a:lnTo>
                    <a:pt x="130" y="64"/>
                  </a:lnTo>
                  <a:lnTo>
                    <a:pt x="130" y="63"/>
                  </a:lnTo>
                  <a:lnTo>
                    <a:pt x="130" y="62"/>
                  </a:lnTo>
                  <a:lnTo>
                    <a:pt x="130" y="61"/>
                  </a:lnTo>
                  <a:lnTo>
                    <a:pt x="130" y="59"/>
                  </a:lnTo>
                  <a:lnTo>
                    <a:pt x="130" y="58"/>
                  </a:lnTo>
                  <a:lnTo>
                    <a:pt x="129" y="57"/>
                  </a:lnTo>
                  <a:lnTo>
                    <a:pt x="129" y="55"/>
                  </a:lnTo>
                  <a:lnTo>
                    <a:pt x="129" y="54"/>
                  </a:lnTo>
                  <a:lnTo>
                    <a:pt x="129" y="53"/>
                  </a:lnTo>
                  <a:lnTo>
                    <a:pt x="129" y="52"/>
                  </a:lnTo>
                  <a:lnTo>
                    <a:pt x="129" y="51"/>
                  </a:lnTo>
                  <a:lnTo>
                    <a:pt x="129" y="49"/>
                  </a:lnTo>
                  <a:lnTo>
                    <a:pt x="128" y="48"/>
                  </a:lnTo>
                  <a:lnTo>
                    <a:pt x="128" y="47"/>
                  </a:lnTo>
                  <a:lnTo>
                    <a:pt x="128" y="46"/>
                  </a:lnTo>
                  <a:lnTo>
                    <a:pt x="128" y="45"/>
                  </a:lnTo>
                  <a:lnTo>
                    <a:pt x="128" y="44"/>
                  </a:lnTo>
                  <a:lnTo>
                    <a:pt x="128" y="42"/>
                  </a:lnTo>
                  <a:lnTo>
                    <a:pt x="127" y="42"/>
                  </a:lnTo>
                  <a:lnTo>
                    <a:pt x="127" y="40"/>
                  </a:lnTo>
                  <a:lnTo>
                    <a:pt x="127" y="40"/>
                  </a:lnTo>
                  <a:lnTo>
                    <a:pt x="127" y="39"/>
                  </a:lnTo>
                  <a:lnTo>
                    <a:pt x="127" y="37"/>
                  </a:lnTo>
                  <a:lnTo>
                    <a:pt x="127" y="37"/>
                  </a:lnTo>
                  <a:lnTo>
                    <a:pt x="126" y="36"/>
                  </a:lnTo>
                  <a:lnTo>
                    <a:pt x="126" y="35"/>
                  </a:lnTo>
                  <a:lnTo>
                    <a:pt x="126" y="34"/>
                  </a:lnTo>
                  <a:lnTo>
                    <a:pt x="126" y="33"/>
                  </a:lnTo>
                  <a:lnTo>
                    <a:pt x="126" y="32"/>
                  </a:lnTo>
                  <a:lnTo>
                    <a:pt x="125" y="31"/>
                  </a:lnTo>
                  <a:lnTo>
                    <a:pt x="125" y="31"/>
                  </a:lnTo>
                  <a:lnTo>
                    <a:pt x="125" y="30"/>
                  </a:lnTo>
                  <a:lnTo>
                    <a:pt x="125" y="29"/>
                  </a:lnTo>
                  <a:lnTo>
                    <a:pt x="125" y="28"/>
                  </a:lnTo>
                  <a:lnTo>
                    <a:pt x="125" y="28"/>
                  </a:lnTo>
                  <a:lnTo>
                    <a:pt x="125" y="27"/>
                  </a:lnTo>
                  <a:lnTo>
                    <a:pt x="124" y="26"/>
                  </a:lnTo>
                  <a:lnTo>
                    <a:pt x="124" y="25"/>
                  </a:lnTo>
                  <a:lnTo>
                    <a:pt x="123" y="23"/>
                  </a:lnTo>
                  <a:lnTo>
                    <a:pt x="123" y="23"/>
                  </a:lnTo>
                  <a:lnTo>
                    <a:pt x="123" y="21"/>
                  </a:lnTo>
                  <a:lnTo>
                    <a:pt x="123" y="21"/>
                  </a:lnTo>
                  <a:lnTo>
                    <a:pt x="122" y="20"/>
                  </a:lnTo>
                  <a:lnTo>
                    <a:pt x="122" y="20"/>
                  </a:lnTo>
                  <a:lnTo>
                    <a:pt x="122" y="19"/>
                  </a:lnTo>
                  <a:lnTo>
                    <a:pt x="122" y="19"/>
                  </a:lnTo>
                  <a:lnTo>
                    <a:pt x="76" y="0"/>
                  </a:lnTo>
                  <a:lnTo>
                    <a:pt x="17" y="12"/>
                  </a:lnTo>
                  <a:lnTo>
                    <a:pt x="17" y="12"/>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3" name="Freeform 134"/>
            <p:cNvSpPr>
              <a:spLocks/>
            </p:cNvSpPr>
            <p:nvPr/>
          </p:nvSpPr>
          <p:spPr bwMode="auto">
            <a:xfrm>
              <a:off x="3988" y="2970"/>
              <a:ext cx="190" cy="136"/>
            </a:xfrm>
            <a:custGeom>
              <a:avLst/>
              <a:gdLst>
                <a:gd name="T0" fmla="*/ 4 w 190"/>
                <a:gd name="T1" fmla="*/ 69 h 136"/>
                <a:gd name="T2" fmla="*/ 0 w 190"/>
                <a:gd name="T3" fmla="*/ 81 h 136"/>
                <a:gd name="T4" fmla="*/ 12 w 190"/>
                <a:gd name="T5" fmla="*/ 92 h 136"/>
                <a:gd name="T6" fmla="*/ 21 w 190"/>
                <a:gd name="T7" fmla="*/ 100 h 136"/>
                <a:gd name="T8" fmla="*/ 28 w 190"/>
                <a:gd name="T9" fmla="*/ 112 h 136"/>
                <a:gd name="T10" fmla="*/ 44 w 190"/>
                <a:gd name="T11" fmla="*/ 124 h 136"/>
                <a:gd name="T12" fmla="*/ 69 w 190"/>
                <a:gd name="T13" fmla="*/ 134 h 136"/>
                <a:gd name="T14" fmla="*/ 106 w 190"/>
                <a:gd name="T15" fmla="*/ 136 h 136"/>
                <a:gd name="T16" fmla="*/ 138 w 190"/>
                <a:gd name="T17" fmla="*/ 128 h 136"/>
                <a:gd name="T18" fmla="*/ 157 w 190"/>
                <a:gd name="T19" fmla="*/ 116 h 136"/>
                <a:gd name="T20" fmla="*/ 168 w 190"/>
                <a:gd name="T21" fmla="*/ 102 h 136"/>
                <a:gd name="T22" fmla="*/ 173 w 190"/>
                <a:gd name="T23" fmla="*/ 92 h 136"/>
                <a:gd name="T24" fmla="*/ 186 w 190"/>
                <a:gd name="T25" fmla="*/ 86 h 136"/>
                <a:gd name="T26" fmla="*/ 189 w 190"/>
                <a:gd name="T27" fmla="*/ 74 h 136"/>
                <a:gd name="T28" fmla="*/ 179 w 190"/>
                <a:gd name="T29" fmla="*/ 67 h 136"/>
                <a:gd name="T30" fmla="*/ 173 w 190"/>
                <a:gd name="T31" fmla="*/ 69 h 136"/>
                <a:gd name="T32" fmla="*/ 183 w 190"/>
                <a:gd name="T33" fmla="*/ 80 h 136"/>
                <a:gd name="T34" fmla="*/ 171 w 190"/>
                <a:gd name="T35" fmla="*/ 86 h 136"/>
                <a:gd name="T36" fmla="*/ 167 w 190"/>
                <a:gd name="T37" fmla="*/ 94 h 136"/>
                <a:gd name="T38" fmla="*/ 160 w 190"/>
                <a:gd name="T39" fmla="*/ 106 h 136"/>
                <a:gd name="T40" fmla="*/ 146 w 190"/>
                <a:gd name="T41" fmla="*/ 119 h 136"/>
                <a:gd name="T42" fmla="*/ 124 w 190"/>
                <a:gd name="T43" fmla="*/ 130 h 136"/>
                <a:gd name="T44" fmla="*/ 95 w 190"/>
                <a:gd name="T45" fmla="*/ 133 h 136"/>
                <a:gd name="T46" fmla="*/ 66 w 190"/>
                <a:gd name="T47" fmla="*/ 128 h 136"/>
                <a:gd name="T48" fmla="*/ 46 w 190"/>
                <a:gd name="T49" fmla="*/ 119 h 136"/>
                <a:gd name="T50" fmla="*/ 33 w 190"/>
                <a:gd name="T51" fmla="*/ 109 h 136"/>
                <a:gd name="T52" fmla="*/ 25 w 190"/>
                <a:gd name="T53" fmla="*/ 97 h 136"/>
                <a:gd name="T54" fmla="*/ 23 w 190"/>
                <a:gd name="T55" fmla="*/ 90 h 136"/>
                <a:gd name="T56" fmla="*/ 7 w 190"/>
                <a:gd name="T57" fmla="*/ 83 h 136"/>
                <a:gd name="T58" fmla="*/ 11 w 190"/>
                <a:gd name="T59" fmla="*/ 72 h 136"/>
                <a:gd name="T60" fmla="*/ 21 w 190"/>
                <a:gd name="T61" fmla="*/ 76 h 136"/>
                <a:gd name="T62" fmla="*/ 24 w 190"/>
                <a:gd name="T63" fmla="*/ 67 h 136"/>
                <a:gd name="T64" fmla="*/ 25 w 190"/>
                <a:gd name="T65" fmla="*/ 56 h 136"/>
                <a:gd name="T66" fmla="*/ 33 w 190"/>
                <a:gd name="T67" fmla="*/ 50 h 136"/>
                <a:gd name="T68" fmla="*/ 36 w 190"/>
                <a:gd name="T69" fmla="*/ 43 h 136"/>
                <a:gd name="T70" fmla="*/ 42 w 190"/>
                <a:gd name="T71" fmla="*/ 37 h 136"/>
                <a:gd name="T72" fmla="*/ 45 w 190"/>
                <a:gd name="T73" fmla="*/ 28 h 136"/>
                <a:gd name="T74" fmla="*/ 56 w 190"/>
                <a:gd name="T75" fmla="*/ 27 h 136"/>
                <a:gd name="T76" fmla="*/ 67 w 190"/>
                <a:gd name="T77" fmla="*/ 23 h 136"/>
                <a:gd name="T78" fmla="*/ 80 w 190"/>
                <a:gd name="T79" fmla="*/ 20 h 136"/>
                <a:gd name="T80" fmla="*/ 92 w 190"/>
                <a:gd name="T81" fmla="*/ 23 h 136"/>
                <a:gd name="T82" fmla="*/ 106 w 190"/>
                <a:gd name="T83" fmla="*/ 19 h 136"/>
                <a:gd name="T84" fmla="*/ 117 w 190"/>
                <a:gd name="T85" fmla="*/ 25 h 136"/>
                <a:gd name="T86" fmla="*/ 130 w 190"/>
                <a:gd name="T87" fmla="*/ 24 h 136"/>
                <a:gd name="T88" fmla="*/ 143 w 190"/>
                <a:gd name="T89" fmla="*/ 31 h 136"/>
                <a:gd name="T90" fmla="*/ 158 w 190"/>
                <a:gd name="T91" fmla="*/ 29 h 136"/>
                <a:gd name="T92" fmla="*/ 151 w 190"/>
                <a:gd name="T93" fmla="*/ 20 h 136"/>
                <a:gd name="T94" fmla="*/ 146 w 190"/>
                <a:gd name="T95" fmla="*/ 14 h 136"/>
                <a:gd name="T96" fmla="*/ 131 w 190"/>
                <a:gd name="T97" fmla="*/ 6 h 136"/>
                <a:gd name="T98" fmla="*/ 121 w 190"/>
                <a:gd name="T99" fmla="*/ 7 h 136"/>
                <a:gd name="T100" fmla="*/ 108 w 190"/>
                <a:gd name="T101" fmla="*/ 1 h 136"/>
                <a:gd name="T102" fmla="*/ 94 w 190"/>
                <a:gd name="T103" fmla="*/ 5 h 136"/>
                <a:gd name="T104" fmla="*/ 79 w 190"/>
                <a:gd name="T105" fmla="*/ 1 h 136"/>
                <a:gd name="T106" fmla="*/ 69 w 190"/>
                <a:gd name="T107" fmla="*/ 7 h 136"/>
                <a:gd name="T108" fmla="*/ 54 w 190"/>
                <a:gd name="T109" fmla="*/ 6 h 136"/>
                <a:gd name="T110" fmla="*/ 47 w 190"/>
                <a:gd name="T111" fmla="*/ 12 h 136"/>
                <a:gd name="T112" fmla="*/ 34 w 190"/>
                <a:gd name="T113" fmla="*/ 15 h 136"/>
                <a:gd name="T114" fmla="*/ 29 w 190"/>
                <a:gd name="T115" fmla="*/ 25 h 136"/>
                <a:gd name="T116" fmla="*/ 19 w 190"/>
                <a:gd name="T117" fmla="*/ 30 h 136"/>
                <a:gd name="T118" fmla="*/ 21 w 190"/>
                <a:gd name="T119" fmla="*/ 39 h 136"/>
                <a:gd name="T120" fmla="*/ 13 w 190"/>
                <a:gd name="T121" fmla="*/ 47 h 136"/>
                <a:gd name="T122" fmla="*/ 14 w 190"/>
                <a:gd name="T123" fmla="*/ 56 h 136"/>
                <a:gd name="T124" fmla="*/ 17 w 190"/>
                <a:gd name="T125" fmla="*/ 6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0" h="136">
                  <a:moveTo>
                    <a:pt x="17" y="66"/>
                  </a:moveTo>
                  <a:lnTo>
                    <a:pt x="16" y="66"/>
                  </a:lnTo>
                  <a:lnTo>
                    <a:pt x="16" y="66"/>
                  </a:lnTo>
                  <a:lnTo>
                    <a:pt x="15" y="66"/>
                  </a:lnTo>
                  <a:lnTo>
                    <a:pt x="15" y="66"/>
                  </a:lnTo>
                  <a:lnTo>
                    <a:pt x="13" y="66"/>
                  </a:lnTo>
                  <a:lnTo>
                    <a:pt x="12" y="66"/>
                  </a:lnTo>
                  <a:lnTo>
                    <a:pt x="11" y="66"/>
                  </a:lnTo>
                  <a:lnTo>
                    <a:pt x="9" y="66"/>
                  </a:lnTo>
                  <a:lnTo>
                    <a:pt x="8" y="66"/>
                  </a:lnTo>
                  <a:lnTo>
                    <a:pt x="6" y="67"/>
                  </a:lnTo>
                  <a:lnTo>
                    <a:pt x="5" y="68"/>
                  </a:lnTo>
                  <a:lnTo>
                    <a:pt x="4" y="69"/>
                  </a:lnTo>
                  <a:lnTo>
                    <a:pt x="3" y="69"/>
                  </a:lnTo>
                  <a:lnTo>
                    <a:pt x="2" y="70"/>
                  </a:lnTo>
                  <a:lnTo>
                    <a:pt x="2" y="71"/>
                  </a:lnTo>
                  <a:lnTo>
                    <a:pt x="1" y="72"/>
                  </a:lnTo>
                  <a:lnTo>
                    <a:pt x="1" y="73"/>
                  </a:lnTo>
                  <a:lnTo>
                    <a:pt x="1" y="74"/>
                  </a:lnTo>
                  <a:lnTo>
                    <a:pt x="0" y="74"/>
                  </a:lnTo>
                  <a:lnTo>
                    <a:pt x="0" y="76"/>
                  </a:lnTo>
                  <a:lnTo>
                    <a:pt x="0" y="77"/>
                  </a:lnTo>
                  <a:lnTo>
                    <a:pt x="0" y="78"/>
                  </a:lnTo>
                  <a:lnTo>
                    <a:pt x="0" y="79"/>
                  </a:lnTo>
                  <a:lnTo>
                    <a:pt x="0" y="80"/>
                  </a:lnTo>
                  <a:lnTo>
                    <a:pt x="0" y="81"/>
                  </a:lnTo>
                  <a:lnTo>
                    <a:pt x="0" y="82"/>
                  </a:lnTo>
                  <a:lnTo>
                    <a:pt x="0" y="83"/>
                  </a:lnTo>
                  <a:lnTo>
                    <a:pt x="1" y="83"/>
                  </a:lnTo>
                  <a:lnTo>
                    <a:pt x="1" y="84"/>
                  </a:lnTo>
                  <a:lnTo>
                    <a:pt x="2" y="85"/>
                  </a:lnTo>
                  <a:lnTo>
                    <a:pt x="2" y="86"/>
                  </a:lnTo>
                  <a:lnTo>
                    <a:pt x="3" y="86"/>
                  </a:lnTo>
                  <a:lnTo>
                    <a:pt x="4" y="88"/>
                  </a:lnTo>
                  <a:lnTo>
                    <a:pt x="5" y="89"/>
                  </a:lnTo>
                  <a:lnTo>
                    <a:pt x="7" y="90"/>
                  </a:lnTo>
                  <a:lnTo>
                    <a:pt x="8" y="91"/>
                  </a:lnTo>
                  <a:lnTo>
                    <a:pt x="10" y="92"/>
                  </a:lnTo>
                  <a:lnTo>
                    <a:pt x="12" y="92"/>
                  </a:lnTo>
                  <a:lnTo>
                    <a:pt x="13" y="93"/>
                  </a:lnTo>
                  <a:lnTo>
                    <a:pt x="15" y="93"/>
                  </a:lnTo>
                  <a:lnTo>
                    <a:pt x="17" y="93"/>
                  </a:lnTo>
                  <a:lnTo>
                    <a:pt x="18" y="94"/>
                  </a:lnTo>
                  <a:lnTo>
                    <a:pt x="18" y="94"/>
                  </a:lnTo>
                  <a:lnTo>
                    <a:pt x="18" y="95"/>
                  </a:lnTo>
                  <a:lnTo>
                    <a:pt x="19" y="96"/>
                  </a:lnTo>
                  <a:lnTo>
                    <a:pt x="19" y="97"/>
                  </a:lnTo>
                  <a:lnTo>
                    <a:pt x="19" y="98"/>
                  </a:lnTo>
                  <a:lnTo>
                    <a:pt x="20" y="98"/>
                  </a:lnTo>
                  <a:lnTo>
                    <a:pt x="20" y="99"/>
                  </a:lnTo>
                  <a:lnTo>
                    <a:pt x="20" y="100"/>
                  </a:lnTo>
                  <a:lnTo>
                    <a:pt x="21" y="100"/>
                  </a:lnTo>
                  <a:lnTo>
                    <a:pt x="21" y="101"/>
                  </a:lnTo>
                  <a:lnTo>
                    <a:pt x="21" y="102"/>
                  </a:lnTo>
                  <a:lnTo>
                    <a:pt x="22" y="103"/>
                  </a:lnTo>
                  <a:lnTo>
                    <a:pt x="22" y="104"/>
                  </a:lnTo>
                  <a:lnTo>
                    <a:pt x="23" y="104"/>
                  </a:lnTo>
                  <a:lnTo>
                    <a:pt x="23" y="105"/>
                  </a:lnTo>
                  <a:lnTo>
                    <a:pt x="24" y="106"/>
                  </a:lnTo>
                  <a:lnTo>
                    <a:pt x="25" y="107"/>
                  </a:lnTo>
                  <a:lnTo>
                    <a:pt x="25" y="108"/>
                  </a:lnTo>
                  <a:lnTo>
                    <a:pt x="26" y="109"/>
                  </a:lnTo>
                  <a:lnTo>
                    <a:pt x="27" y="110"/>
                  </a:lnTo>
                  <a:lnTo>
                    <a:pt x="28" y="111"/>
                  </a:lnTo>
                  <a:lnTo>
                    <a:pt x="28" y="112"/>
                  </a:lnTo>
                  <a:lnTo>
                    <a:pt x="29" y="113"/>
                  </a:lnTo>
                  <a:lnTo>
                    <a:pt x="30" y="114"/>
                  </a:lnTo>
                  <a:lnTo>
                    <a:pt x="31" y="115"/>
                  </a:lnTo>
                  <a:lnTo>
                    <a:pt x="32" y="116"/>
                  </a:lnTo>
                  <a:lnTo>
                    <a:pt x="33" y="117"/>
                  </a:lnTo>
                  <a:lnTo>
                    <a:pt x="34" y="118"/>
                  </a:lnTo>
                  <a:lnTo>
                    <a:pt x="35" y="119"/>
                  </a:lnTo>
                  <a:lnTo>
                    <a:pt x="37" y="120"/>
                  </a:lnTo>
                  <a:lnTo>
                    <a:pt x="38" y="121"/>
                  </a:lnTo>
                  <a:lnTo>
                    <a:pt x="39" y="122"/>
                  </a:lnTo>
                  <a:lnTo>
                    <a:pt x="41" y="123"/>
                  </a:lnTo>
                  <a:lnTo>
                    <a:pt x="42" y="124"/>
                  </a:lnTo>
                  <a:lnTo>
                    <a:pt x="44" y="124"/>
                  </a:lnTo>
                  <a:lnTo>
                    <a:pt x="45" y="125"/>
                  </a:lnTo>
                  <a:lnTo>
                    <a:pt x="47" y="126"/>
                  </a:lnTo>
                  <a:lnTo>
                    <a:pt x="49" y="127"/>
                  </a:lnTo>
                  <a:lnTo>
                    <a:pt x="50" y="128"/>
                  </a:lnTo>
                  <a:lnTo>
                    <a:pt x="52" y="129"/>
                  </a:lnTo>
                  <a:lnTo>
                    <a:pt x="54" y="130"/>
                  </a:lnTo>
                  <a:lnTo>
                    <a:pt x="56" y="130"/>
                  </a:lnTo>
                  <a:lnTo>
                    <a:pt x="58" y="131"/>
                  </a:lnTo>
                  <a:lnTo>
                    <a:pt x="60" y="131"/>
                  </a:lnTo>
                  <a:lnTo>
                    <a:pt x="62" y="132"/>
                  </a:lnTo>
                  <a:lnTo>
                    <a:pt x="64" y="133"/>
                  </a:lnTo>
                  <a:lnTo>
                    <a:pt x="67" y="133"/>
                  </a:lnTo>
                  <a:lnTo>
                    <a:pt x="69" y="134"/>
                  </a:lnTo>
                  <a:lnTo>
                    <a:pt x="72" y="134"/>
                  </a:lnTo>
                  <a:lnTo>
                    <a:pt x="74" y="135"/>
                  </a:lnTo>
                  <a:lnTo>
                    <a:pt x="77" y="135"/>
                  </a:lnTo>
                  <a:lnTo>
                    <a:pt x="80" y="135"/>
                  </a:lnTo>
                  <a:lnTo>
                    <a:pt x="82" y="136"/>
                  </a:lnTo>
                  <a:lnTo>
                    <a:pt x="85" y="136"/>
                  </a:lnTo>
                  <a:lnTo>
                    <a:pt x="88" y="136"/>
                  </a:lnTo>
                  <a:lnTo>
                    <a:pt x="91" y="136"/>
                  </a:lnTo>
                  <a:lnTo>
                    <a:pt x="95" y="136"/>
                  </a:lnTo>
                  <a:lnTo>
                    <a:pt x="98" y="136"/>
                  </a:lnTo>
                  <a:lnTo>
                    <a:pt x="101" y="136"/>
                  </a:lnTo>
                  <a:lnTo>
                    <a:pt x="104" y="136"/>
                  </a:lnTo>
                  <a:lnTo>
                    <a:pt x="106" y="136"/>
                  </a:lnTo>
                  <a:lnTo>
                    <a:pt x="109" y="135"/>
                  </a:lnTo>
                  <a:lnTo>
                    <a:pt x="112" y="135"/>
                  </a:lnTo>
                  <a:lnTo>
                    <a:pt x="115" y="135"/>
                  </a:lnTo>
                  <a:lnTo>
                    <a:pt x="117" y="134"/>
                  </a:lnTo>
                  <a:lnTo>
                    <a:pt x="120" y="133"/>
                  </a:lnTo>
                  <a:lnTo>
                    <a:pt x="122" y="133"/>
                  </a:lnTo>
                  <a:lnTo>
                    <a:pt x="124" y="132"/>
                  </a:lnTo>
                  <a:lnTo>
                    <a:pt x="127" y="132"/>
                  </a:lnTo>
                  <a:lnTo>
                    <a:pt x="129" y="131"/>
                  </a:lnTo>
                  <a:lnTo>
                    <a:pt x="131" y="131"/>
                  </a:lnTo>
                  <a:lnTo>
                    <a:pt x="134" y="130"/>
                  </a:lnTo>
                  <a:lnTo>
                    <a:pt x="136" y="129"/>
                  </a:lnTo>
                  <a:lnTo>
                    <a:pt x="138" y="128"/>
                  </a:lnTo>
                  <a:lnTo>
                    <a:pt x="140" y="127"/>
                  </a:lnTo>
                  <a:lnTo>
                    <a:pt x="141" y="126"/>
                  </a:lnTo>
                  <a:lnTo>
                    <a:pt x="143" y="126"/>
                  </a:lnTo>
                  <a:lnTo>
                    <a:pt x="145" y="125"/>
                  </a:lnTo>
                  <a:lnTo>
                    <a:pt x="147" y="124"/>
                  </a:lnTo>
                  <a:lnTo>
                    <a:pt x="148" y="123"/>
                  </a:lnTo>
                  <a:lnTo>
                    <a:pt x="150" y="122"/>
                  </a:lnTo>
                  <a:lnTo>
                    <a:pt x="151" y="121"/>
                  </a:lnTo>
                  <a:lnTo>
                    <a:pt x="152" y="120"/>
                  </a:lnTo>
                  <a:lnTo>
                    <a:pt x="154" y="119"/>
                  </a:lnTo>
                  <a:lnTo>
                    <a:pt x="155" y="118"/>
                  </a:lnTo>
                  <a:lnTo>
                    <a:pt x="156" y="117"/>
                  </a:lnTo>
                  <a:lnTo>
                    <a:pt x="157" y="116"/>
                  </a:lnTo>
                  <a:lnTo>
                    <a:pt x="159" y="115"/>
                  </a:lnTo>
                  <a:lnTo>
                    <a:pt x="160" y="114"/>
                  </a:lnTo>
                  <a:lnTo>
                    <a:pt x="161" y="113"/>
                  </a:lnTo>
                  <a:lnTo>
                    <a:pt x="162" y="112"/>
                  </a:lnTo>
                  <a:lnTo>
                    <a:pt x="162" y="111"/>
                  </a:lnTo>
                  <a:lnTo>
                    <a:pt x="163" y="110"/>
                  </a:lnTo>
                  <a:lnTo>
                    <a:pt x="164" y="109"/>
                  </a:lnTo>
                  <a:lnTo>
                    <a:pt x="165" y="107"/>
                  </a:lnTo>
                  <a:lnTo>
                    <a:pt x="166" y="107"/>
                  </a:lnTo>
                  <a:lnTo>
                    <a:pt x="166" y="105"/>
                  </a:lnTo>
                  <a:lnTo>
                    <a:pt x="167" y="104"/>
                  </a:lnTo>
                  <a:lnTo>
                    <a:pt x="168" y="104"/>
                  </a:lnTo>
                  <a:lnTo>
                    <a:pt x="168" y="102"/>
                  </a:lnTo>
                  <a:lnTo>
                    <a:pt x="169" y="102"/>
                  </a:lnTo>
                  <a:lnTo>
                    <a:pt x="169" y="101"/>
                  </a:lnTo>
                  <a:lnTo>
                    <a:pt x="170" y="100"/>
                  </a:lnTo>
                  <a:lnTo>
                    <a:pt x="170" y="99"/>
                  </a:lnTo>
                  <a:lnTo>
                    <a:pt x="171" y="99"/>
                  </a:lnTo>
                  <a:lnTo>
                    <a:pt x="171" y="98"/>
                  </a:lnTo>
                  <a:lnTo>
                    <a:pt x="171" y="97"/>
                  </a:lnTo>
                  <a:lnTo>
                    <a:pt x="172" y="96"/>
                  </a:lnTo>
                  <a:lnTo>
                    <a:pt x="172" y="96"/>
                  </a:lnTo>
                  <a:lnTo>
                    <a:pt x="172" y="94"/>
                  </a:lnTo>
                  <a:lnTo>
                    <a:pt x="173" y="93"/>
                  </a:lnTo>
                  <a:lnTo>
                    <a:pt x="173" y="93"/>
                  </a:lnTo>
                  <a:lnTo>
                    <a:pt x="173" y="92"/>
                  </a:lnTo>
                  <a:lnTo>
                    <a:pt x="173" y="92"/>
                  </a:lnTo>
                  <a:lnTo>
                    <a:pt x="174" y="92"/>
                  </a:lnTo>
                  <a:lnTo>
                    <a:pt x="174" y="92"/>
                  </a:lnTo>
                  <a:lnTo>
                    <a:pt x="175" y="92"/>
                  </a:lnTo>
                  <a:lnTo>
                    <a:pt x="176" y="91"/>
                  </a:lnTo>
                  <a:lnTo>
                    <a:pt x="177" y="91"/>
                  </a:lnTo>
                  <a:lnTo>
                    <a:pt x="178" y="90"/>
                  </a:lnTo>
                  <a:lnTo>
                    <a:pt x="180" y="90"/>
                  </a:lnTo>
                  <a:lnTo>
                    <a:pt x="181" y="89"/>
                  </a:lnTo>
                  <a:lnTo>
                    <a:pt x="183" y="88"/>
                  </a:lnTo>
                  <a:lnTo>
                    <a:pt x="184" y="88"/>
                  </a:lnTo>
                  <a:lnTo>
                    <a:pt x="185" y="86"/>
                  </a:lnTo>
                  <a:lnTo>
                    <a:pt x="186" y="86"/>
                  </a:lnTo>
                  <a:lnTo>
                    <a:pt x="186" y="85"/>
                  </a:lnTo>
                  <a:lnTo>
                    <a:pt x="187" y="84"/>
                  </a:lnTo>
                  <a:lnTo>
                    <a:pt x="188" y="83"/>
                  </a:lnTo>
                  <a:lnTo>
                    <a:pt x="188" y="82"/>
                  </a:lnTo>
                  <a:lnTo>
                    <a:pt x="189" y="81"/>
                  </a:lnTo>
                  <a:lnTo>
                    <a:pt x="189" y="80"/>
                  </a:lnTo>
                  <a:lnTo>
                    <a:pt x="190" y="80"/>
                  </a:lnTo>
                  <a:lnTo>
                    <a:pt x="190" y="78"/>
                  </a:lnTo>
                  <a:lnTo>
                    <a:pt x="190" y="77"/>
                  </a:lnTo>
                  <a:lnTo>
                    <a:pt x="190" y="76"/>
                  </a:lnTo>
                  <a:lnTo>
                    <a:pt x="190" y="75"/>
                  </a:lnTo>
                  <a:lnTo>
                    <a:pt x="190" y="74"/>
                  </a:lnTo>
                  <a:lnTo>
                    <a:pt x="189" y="74"/>
                  </a:lnTo>
                  <a:lnTo>
                    <a:pt x="189" y="73"/>
                  </a:lnTo>
                  <a:lnTo>
                    <a:pt x="189" y="72"/>
                  </a:lnTo>
                  <a:lnTo>
                    <a:pt x="188" y="71"/>
                  </a:lnTo>
                  <a:lnTo>
                    <a:pt x="187" y="71"/>
                  </a:lnTo>
                  <a:lnTo>
                    <a:pt x="186" y="70"/>
                  </a:lnTo>
                  <a:lnTo>
                    <a:pt x="186" y="69"/>
                  </a:lnTo>
                  <a:lnTo>
                    <a:pt x="185" y="69"/>
                  </a:lnTo>
                  <a:lnTo>
                    <a:pt x="184" y="69"/>
                  </a:lnTo>
                  <a:lnTo>
                    <a:pt x="183" y="68"/>
                  </a:lnTo>
                  <a:lnTo>
                    <a:pt x="182" y="68"/>
                  </a:lnTo>
                  <a:lnTo>
                    <a:pt x="181" y="68"/>
                  </a:lnTo>
                  <a:lnTo>
                    <a:pt x="180" y="67"/>
                  </a:lnTo>
                  <a:lnTo>
                    <a:pt x="179" y="67"/>
                  </a:lnTo>
                  <a:lnTo>
                    <a:pt x="178" y="66"/>
                  </a:lnTo>
                  <a:lnTo>
                    <a:pt x="177" y="66"/>
                  </a:lnTo>
                  <a:lnTo>
                    <a:pt x="176" y="66"/>
                  </a:lnTo>
                  <a:lnTo>
                    <a:pt x="176" y="66"/>
                  </a:lnTo>
                  <a:lnTo>
                    <a:pt x="175" y="66"/>
                  </a:lnTo>
                  <a:lnTo>
                    <a:pt x="173" y="65"/>
                  </a:lnTo>
                  <a:lnTo>
                    <a:pt x="172" y="65"/>
                  </a:lnTo>
                  <a:lnTo>
                    <a:pt x="172" y="65"/>
                  </a:lnTo>
                  <a:lnTo>
                    <a:pt x="171" y="65"/>
                  </a:lnTo>
                  <a:lnTo>
                    <a:pt x="171" y="69"/>
                  </a:lnTo>
                  <a:lnTo>
                    <a:pt x="171" y="69"/>
                  </a:lnTo>
                  <a:lnTo>
                    <a:pt x="172" y="69"/>
                  </a:lnTo>
                  <a:lnTo>
                    <a:pt x="173" y="69"/>
                  </a:lnTo>
                  <a:lnTo>
                    <a:pt x="174" y="70"/>
                  </a:lnTo>
                  <a:lnTo>
                    <a:pt x="176" y="71"/>
                  </a:lnTo>
                  <a:lnTo>
                    <a:pt x="177" y="71"/>
                  </a:lnTo>
                  <a:lnTo>
                    <a:pt x="178" y="72"/>
                  </a:lnTo>
                  <a:lnTo>
                    <a:pt x="179" y="73"/>
                  </a:lnTo>
                  <a:lnTo>
                    <a:pt x="180" y="73"/>
                  </a:lnTo>
                  <a:lnTo>
                    <a:pt x="181" y="74"/>
                  </a:lnTo>
                  <a:lnTo>
                    <a:pt x="182" y="75"/>
                  </a:lnTo>
                  <a:lnTo>
                    <a:pt x="183" y="76"/>
                  </a:lnTo>
                  <a:lnTo>
                    <a:pt x="183" y="77"/>
                  </a:lnTo>
                  <a:lnTo>
                    <a:pt x="183" y="78"/>
                  </a:lnTo>
                  <a:lnTo>
                    <a:pt x="183" y="79"/>
                  </a:lnTo>
                  <a:lnTo>
                    <a:pt x="183" y="80"/>
                  </a:lnTo>
                  <a:lnTo>
                    <a:pt x="182" y="81"/>
                  </a:lnTo>
                  <a:lnTo>
                    <a:pt x="182" y="82"/>
                  </a:lnTo>
                  <a:lnTo>
                    <a:pt x="182" y="82"/>
                  </a:lnTo>
                  <a:lnTo>
                    <a:pt x="181" y="83"/>
                  </a:lnTo>
                  <a:lnTo>
                    <a:pt x="181" y="84"/>
                  </a:lnTo>
                  <a:lnTo>
                    <a:pt x="180" y="84"/>
                  </a:lnTo>
                  <a:lnTo>
                    <a:pt x="179" y="85"/>
                  </a:lnTo>
                  <a:lnTo>
                    <a:pt x="178" y="86"/>
                  </a:lnTo>
                  <a:lnTo>
                    <a:pt x="176" y="86"/>
                  </a:lnTo>
                  <a:lnTo>
                    <a:pt x="175" y="87"/>
                  </a:lnTo>
                  <a:lnTo>
                    <a:pt x="174" y="86"/>
                  </a:lnTo>
                  <a:lnTo>
                    <a:pt x="172" y="86"/>
                  </a:lnTo>
                  <a:lnTo>
                    <a:pt x="171" y="86"/>
                  </a:lnTo>
                  <a:lnTo>
                    <a:pt x="170" y="86"/>
                  </a:lnTo>
                  <a:lnTo>
                    <a:pt x="169" y="86"/>
                  </a:lnTo>
                  <a:lnTo>
                    <a:pt x="168" y="87"/>
                  </a:lnTo>
                  <a:lnTo>
                    <a:pt x="168" y="87"/>
                  </a:lnTo>
                  <a:lnTo>
                    <a:pt x="168" y="88"/>
                  </a:lnTo>
                  <a:lnTo>
                    <a:pt x="168" y="88"/>
                  </a:lnTo>
                  <a:lnTo>
                    <a:pt x="168" y="89"/>
                  </a:lnTo>
                  <a:lnTo>
                    <a:pt x="168" y="89"/>
                  </a:lnTo>
                  <a:lnTo>
                    <a:pt x="168" y="90"/>
                  </a:lnTo>
                  <a:lnTo>
                    <a:pt x="168" y="90"/>
                  </a:lnTo>
                  <a:lnTo>
                    <a:pt x="168" y="92"/>
                  </a:lnTo>
                  <a:lnTo>
                    <a:pt x="167" y="93"/>
                  </a:lnTo>
                  <a:lnTo>
                    <a:pt x="167" y="94"/>
                  </a:lnTo>
                  <a:lnTo>
                    <a:pt x="166" y="95"/>
                  </a:lnTo>
                  <a:lnTo>
                    <a:pt x="166" y="96"/>
                  </a:lnTo>
                  <a:lnTo>
                    <a:pt x="166" y="97"/>
                  </a:lnTo>
                  <a:lnTo>
                    <a:pt x="165" y="97"/>
                  </a:lnTo>
                  <a:lnTo>
                    <a:pt x="165" y="98"/>
                  </a:lnTo>
                  <a:lnTo>
                    <a:pt x="164" y="99"/>
                  </a:lnTo>
                  <a:lnTo>
                    <a:pt x="164" y="100"/>
                  </a:lnTo>
                  <a:lnTo>
                    <a:pt x="163" y="101"/>
                  </a:lnTo>
                  <a:lnTo>
                    <a:pt x="162" y="102"/>
                  </a:lnTo>
                  <a:lnTo>
                    <a:pt x="162" y="103"/>
                  </a:lnTo>
                  <a:lnTo>
                    <a:pt x="161" y="104"/>
                  </a:lnTo>
                  <a:lnTo>
                    <a:pt x="160" y="105"/>
                  </a:lnTo>
                  <a:lnTo>
                    <a:pt x="160" y="106"/>
                  </a:lnTo>
                  <a:lnTo>
                    <a:pt x="159" y="107"/>
                  </a:lnTo>
                  <a:lnTo>
                    <a:pt x="158" y="108"/>
                  </a:lnTo>
                  <a:lnTo>
                    <a:pt x="157" y="109"/>
                  </a:lnTo>
                  <a:lnTo>
                    <a:pt x="156" y="110"/>
                  </a:lnTo>
                  <a:lnTo>
                    <a:pt x="155" y="111"/>
                  </a:lnTo>
                  <a:lnTo>
                    <a:pt x="154" y="112"/>
                  </a:lnTo>
                  <a:lnTo>
                    <a:pt x="153" y="113"/>
                  </a:lnTo>
                  <a:lnTo>
                    <a:pt x="152" y="114"/>
                  </a:lnTo>
                  <a:lnTo>
                    <a:pt x="151" y="115"/>
                  </a:lnTo>
                  <a:lnTo>
                    <a:pt x="150" y="116"/>
                  </a:lnTo>
                  <a:lnTo>
                    <a:pt x="148" y="117"/>
                  </a:lnTo>
                  <a:lnTo>
                    <a:pt x="147" y="118"/>
                  </a:lnTo>
                  <a:lnTo>
                    <a:pt x="146" y="119"/>
                  </a:lnTo>
                  <a:lnTo>
                    <a:pt x="145" y="120"/>
                  </a:lnTo>
                  <a:lnTo>
                    <a:pt x="143" y="121"/>
                  </a:lnTo>
                  <a:lnTo>
                    <a:pt x="142" y="122"/>
                  </a:lnTo>
                  <a:lnTo>
                    <a:pt x="140" y="123"/>
                  </a:lnTo>
                  <a:lnTo>
                    <a:pt x="139" y="124"/>
                  </a:lnTo>
                  <a:lnTo>
                    <a:pt x="137" y="124"/>
                  </a:lnTo>
                  <a:lnTo>
                    <a:pt x="135" y="125"/>
                  </a:lnTo>
                  <a:lnTo>
                    <a:pt x="134" y="126"/>
                  </a:lnTo>
                  <a:lnTo>
                    <a:pt x="132" y="127"/>
                  </a:lnTo>
                  <a:lnTo>
                    <a:pt x="130" y="128"/>
                  </a:lnTo>
                  <a:lnTo>
                    <a:pt x="128" y="128"/>
                  </a:lnTo>
                  <a:lnTo>
                    <a:pt x="126" y="129"/>
                  </a:lnTo>
                  <a:lnTo>
                    <a:pt x="124" y="130"/>
                  </a:lnTo>
                  <a:lnTo>
                    <a:pt x="122" y="130"/>
                  </a:lnTo>
                  <a:lnTo>
                    <a:pt x="120" y="131"/>
                  </a:lnTo>
                  <a:lnTo>
                    <a:pt x="118" y="131"/>
                  </a:lnTo>
                  <a:lnTo>
                    <a:pt x="116" y="131"/>
                  </a:lnTo>
                  <a:lnTo>
                    <a:pt x="114" y="132"/>
                  </a:lnTo>
                  <a:lnTo>
                    <a:pt x="112" y="132"/>
                  </a:lnTo>
                  <a:lnTo>
                    <a:pt x="110" y="133"/>
                  </a:lnTo>
                  <a:lnTo>
                    <a:pt x="107" y="133"/>
                  </a:lnTo>
                  <a:lnTo>
                    <a:pt x="105" y="133"/>
                  </a:lnTo>
                  <a:lnTo>
                    <a:pt x="103" y="133"/>
                  </a:lnTo>
                  <a:lnTo>
                    <a:pt x="100" y="133"/>
                  </a:lnTo>
                  <a:lnTo>
                    <a:pt x="98" y="133"/>
                  </a:lnTo>
                  <a:lnTo>
                    <a:pt x="95" y="133"/>
                  </a:lnTo>
                  <a:lnTo>
                    <a:pt x="93" y="133"/>
                  </a:lnTo>
                  <a:lnTo>
                    <a:pt x="90" y="132"/>
                  </a:lnTo>
                  <a:lnTo>
                    <a:pt x="88" y="132"/>
                  </a:lnTo>
                  <a:lnTo>
                    <a:pt x="85" y="132"/>
                  </a:lnTo>
                  <a:lnTo>
                    <a:pt x="83" y="131"/>
                  </a:lnTo>
                  <a:lnTo>
                    <a:pt x="81" y="131"/>
                  </a:lnTo>
                  <a:lnTo>
                    <a:pt x="78" y="131"/>
                  </a:lnTo>
                  <a:lnTo>
                    <a:pt x="76" y="131"/>
                  </a:lnTo>
                  <a:lnTo>
                    <a:pt x="74" y="130"/>
                  </a:lnTo>
                  <a:lnTo>
                    <a:pt x="72" y="130"/>
                  </a:lnTo>
                  <a:lnTo>
                    <a:pt x="70" y="129"/>
                  </a:lnTo>
                  <a:lnTo>
                    <a:pt x="68" y="128"/>
                  </a:lnTo>
                  <a:lnTo>
                    <a:pt x="66" y="128"/>
                  </a:lnTo>
                  <a:lnTo>
                    <a:pt x="64" y="127"/>
                  </a:lnTo>
                  <a:lnTo>
                    <a:pt x="63" y="127"/>
                  </a:lnTo>
                  <a:lnTo>
                    <a:pt x="61" y="126"/>
                  </a:lnTo>
                  <a:lnTo>
                    <a:pt x="59" y="126"/>
                  </a:lnTo>
                  <a:lnTo>
                    <a:pt x="57" y="125"/>
                  </a:lnTo>
                  <a:lnTo>
                    <a:pt x="56" y="124"/>
                  </a:lnTo>
                  <a:lnTo>
                    <a:pt x="54" y="124"/>
                  </a:lnTo>
                  <a:lnTo>
                    <a:pt x="53" y="123"/>
                  </a:lnTo>
                  <a:lnTo>
                    <a:pt x="51" y="122"/>
                  </a:lnTo>
                  <a:lnTo>
                    <a:pt x="50" y="121"/>
                  </a:lnTo>
                  <a:lnTo>
                    <a:pt x="49" y="121"/>
                  </a:lnTo>
                  <a:lnTo>
                    <a:pt x="47" y="120"/>
                  </a:lnTo>
                  <a:lnTo>
                    <a:pt x="46" y="119"/>
                  </a:lnTo>
                  <a:lnTo>
                    <a:pt x="45" y="118"/>
                  </a:lnTo>
                  <a:lnTo>
                    <a:pt x="43" y="117"/>
                  </a:lnTo>
                  <a:lnTo>
                    <a:pt x="42" y="117"/>
                  </a:lnTo>
                  <a:lnTo>
                    <a:pt x="41" y="116"/>
                  </a:lnTo>
                  <a:lnTo>
                    <a:pt x="40" y="115"/>
                  </a:lnTo>
                  <a:lnTo>
                    <a:pt x="39" y="114"/>
                  </a:lnTo>
                  <a:lnTo>
                    <a:pt x="38" y="114"/>
                  </a:lnTo>
                  <a:lnTo>
                    <a:pt x="37" y="113"/>
                  </a:lnTo>
                  <a:lnTo>
                    <a:pt x="36" y="112"/>
                  </a:lnTo>
                  <a:lnTo>
                    <a:pt x="35" y="111"/>
                  </a:lnTo>
                  <a:lnTo>
                    <a:pt x="34" y="111"/>
                  </a:lnTo>
                  <a:lnTo>
                    <a:pt x="34" y="110"/>
                  </a:lnTo>
                  <a:lnTo>
                    <a:pt x="33" y="109"/>
                  </a:lnTo>
                  <a:lnTo>
                    <a:pt x="32" y="108"/>
                  </a:lnTo>
                  <a:lnTo>
                    <a:pt x="31" y="107"/>
                  </a:lnTo>
                  <a:lnTo>
                    <a:pt x="31" y="107"/>
                  </a:lnTo>
                  <a:lnTo>
                    <a:pt x="30" y="106"/>
                  </a:lnTo>
                  <a:lnTo>
                    <a:pt x="30" y="105"/>
                  </a:lnTo>
                  <a:lnTo>
                    <a:pt x="29" y="104"/>
                  </a:lnTo>
                  <a:lnTo>
                    <a:pt x="28" y="104"/>
                  </a:lnTo>
                  <a:lnTo>
                    <a:pt x="28" y="103"/>
                  </a:lnTo>
                  <a:lnTo>
                    <a:pt x="28" y="102"/>
                  </a:lnTo>
                  <a:lnTo>
                    <a:pt x="27" y="101"/>
                  </a:lnTo>
                  <a:lnTo>
                    <a:pt x="26" y="100"/>
                  </a:lnTo>
                  <a:lnTo>
                    <a:pt x="25" y="99"/>
                  </a:lnTo>
                  <a:lnTo>
                    <a:pt x="25" y="97"/>
                  </a:lnTo>
                  <a:lnTo>
                    <a:pt x="25" y="97"/>
                  </a:lnTo>
                  <a:lnTo>
                    <a:pt x="24" y="96"/>
                  </a:lnTo>
                  <a:lnTo>
                    <a:pt x="24" y="95"/>
                  </a:lnTo>
                  <a:lnTo>
                    <a:pt x="24" y="94"/>
                  </a:lnTo>
                  <a:lnTo>
                    <a:pt x="24" y="94"/>
                  </a:lnTo>
                  <a:lnTo>
                    <a:pt x="24" y="94"/>
                  </a:lnTo>
                  <a:lnTo>
                    <a:pt x="24" y="93"/>
                  </a:lnTo>
                  <a:lnTo>
                    <a:pt x="25" y="93"/>
                  </a:lnTo>
                  <a:lnTo>
                    <a:pt x="25" y="92"/>
                  </a:lnTo>
                  <a:lnTo>
                    <a:pt x="25" y="91"/>
                  </a:lnTo>
                  <a:lnTo>
                    <a:pt x="25" y="90"/>
                  </a:lnTo>
                  <a:lnTo>
                    <a:pt x="24" y="90"/>
                  </a:lnTo>
                  <a:lnTo>
                    <a:pt x="23" y="90"/>
                  </a:lnTo>
                  <a:lnTo>
                    <a:pt x="23" y="90"/>
                  </a:lnTo>
                  <a:lnTo>
                    <a:pt x="22" y="90"/>
                  </a:lnTo>
                  <a:lnTo>
                    <a:pt x="21" y="90"/>
                  </a:lnTo>
                  <a:lnTo>
                    <a:pt x="19" y="90"/>
                  </a:lnTo>
                  <a:lnTo>
                    <a:pt x="18" y="89"/>
                  </a:lnTo>
                  <a:lnTo>
                    <a:pt x="16" y="89"/>
                  </a:lnTo>
                  <a:lnTo>
                    <a:pt x="15" y="88"/>
                  </a:lnTo>
                  <a:lnTo>
                    <a:pt x="13" y="88"/>
                  </a:lnTo>
                  <a:lnTo>
                    <a:pt x="11" y="87"/>
                  </a:lnTo>
                  <a:lnTo>
                    <a:pt x="10" y="86"/>
                  </a:lnTo>
                  <a:lnTo>
                    <a:pt x="9" y="85"/>
                  </a:lnTo>
                  <a:lnTo>
                    <a:pt x="8" y="84"/>
                  </a:lnTo>
                  <a:lnTo>
                    <a:pt x="7" y="83"/>
                  </a:lnTo>
                  <a:lnTo>
                    <a:pt x="7" y="82"/>
                  </a:lnTo>
                  <a:lnTo>
                    <a:pt x="7" y="81"/>
                  </a:lnTo>
                  <a:lnTo>
                    <a:pt x="7" y="80"/>
                  </a:lnTo>
                  <a:lnTo>
                    <a:pt x="7" y="80"/>
                  </a:lnTo>
                  <a:lnTo>
                    <a:pt x="7" y="78"/>
                  </a:lnTo>
                  <a:lnTo>
                    <a:pt x="7" y="78"/>
                  </a:lnTo>
                  <a:lnTo>
                    <a:pt x="7" y="77"/>
                  </a:lnTo>
                  <a:lnTo>
                    <a:pt x="7" y="76"/>
                  </a:lnTo>
                  <a:lnTo>
                    <a:pt x="8" y="75"/>
                  </a:lnTo>
                  <a:lnTo>
                    <a:pt x="9" y="74"/>
                  </a:lnTo>
                  <a:lnTo>
                    <a:pt x="9" y="73"/>
                  </a:lnTo>
                  <a:lnTo>
                    <a:pt x="10" y="73"/>
                  </a:lnTo>
                  <a:lnTo>
                    <a:pt x="11" y="72"/>
                  </a:lnTo>
                  <a:lnTo>
                    <a:pt x="12" y="72"/>
                  </a:lnTo>
                  <a:lnTo>
                    <a:pt x="13" y="71"/>
                  </a:lnTo>
                  <a:lnTo>
                    <a:pt x="14" y="71"/>
                  </a:lnTo>
                  <a:lnTo>
                    <a:pt x="14" y="71"/>
                  </a:lnTo>
                  <a:lnTo>
                    <a:pt x="15" y="71"/>
                  </a:lnTo>
                  <a:lnTo>
                    <a:pt x="16" y="71"/>
                  </a:lnTo>
                  <a:lnTo>
                    <a:pt x="17" y="71"/>
                  </a:lnTo>
                  <a:lnTo>
                    <a:pt x="17" y="71"/>
                  </a:lnTo>
                  <a:lnTo>
                    <a:pt x="17" y="72"/>
                  </a:lnTo>
                  <a:lnTo>
                    <a:pt x="18" y="73"/>
                  </a:lnTo>
                  <a:lnTo>
                    <a:pt x="19" y="74"/>
                  </a:lnTo>
                  <a:lnTo>
                    <a:pt x="20" y="75"/>
                  </a:lnTo>
                  <a:lnTo>
                    <a:pt x="21" y="76"/>
                  </a:lnTo>
                  <a:lnTo>
                    <a:pt x="21" y="76"/>
                  </a:lnTo>
                  <a:lnTo>
                    <a:pt x="22" y="76"/>
                  </a:lnTo>
                  <a:lnTo>
                    <a:pt x="22" y="75"/>
                  </a:lnTo>
                  <a:lnTo>
                    <a:pt x="23" y="74"/>
                  </a:lnTo>
                  <a:lnTo>
                    <a:pt x="23" y="74"/>
                  </a:lnTo>
                  <a:lnTo>
                    <a:pt x="23" y="73"/>
                  </a:lnTo>
                  <a:lnTo>
                    <a:pt x="23" y="72"/>
                  </a:lnTo>
                  <a:lnTo>
                    <a:pt x="23" y="72"/>
                  </a:lnTo>
                  <a:lnTo>
                    <a:pt x="23" y="71"/>
                  </a:lnTo>
                  <a:lnTo>
                    <a:pt x="24" y="70"/>
                  </a:lnTo>
                  <a:lnTo>
                    <a:pt x="24" y="69"/>
                  </a:lnTo>
                  <a:lnTo>
                    <a:pt x="24" y="68"/>
                  </a:lnTo>
                  <a:lnTo>
                    <a:pt x="24" y="67"/>
                  </a:lnTo>
                  <a:lnTo>
                    <a:pt x="24" y="66"/>
                  </a:lnTo>
                  <a:lnTo>
                    <a:pt x="24" y="65"/>
                  </a:lnTo>
                  <a:lnTo>
                    <a:pt x="25" y="64"/>
                  </a:lnTo>
                  <a:lnTo>
                    <a:pt x="25" y="63"/>
                  </a:lnTo>
                  <a:lnTo>
                    <a:pt x="25" y="62"/>
                  </a:lnTo>
                  <a:lnTo>
                    <a:pt x="25" y="61"/>
                  </a:lnTo>
                  <a:lnTo>
                    <a:pt x="25" y="61"/>
                  </a:lnTo>
                  <a:lnTo>
                    <a:pt x="25" y="59"/>
                  </a:lnTo>
                  <a:lnTo>
                    <a:pt x="25" y="59"/>
                  </a:lnTo>
                  <a:lnTo>
                    <a:pt x="25" y="58"/>
                  </a:lnTo>
                  <a:lnTo>
                    <a:pt x="25" y="57"/>
                  </a:lnTo>
                  <a:lnTo>
                    <a:pt x="25" y="57"/>
                  </a:lnTo>
                  <a:lnTo>
                    <a:pt x="25" y="56"/>
                  </a:lnTo>
                  <a:lnTo>
                    <a:pt x="25" y="56"/>
                  </a:lnTo>
                  <a:lnTo>
                    <a:pt x="26" y="55"/>
                  </a:lnTo>
                  <a:lnTo>
                    <a:pt x="26" y="54"/>
                  </a:lnTo>
                  <a:lnTo>
                    <a:pt x="26" y="54"/>
                  </a:lnTo>
                  <a:lnTo>
                    <a:pt x="26" y="54"/>
                  </a:lnTo>
                  <a:lnTo>
                    <a:pt x="27" y="54"/>
                  </a:lnTo>
                  <a:lnTo>
                    <a:pt x="28" y="54"/>
                  </a:lnTo>
                  <a:lnTo>
                    <a:pt x="29" y="54"/>
                  </a:lnTo>
                  <a:lnTo>
                    <a:pt x="30" y="54"/>
                  </a:lnTo>
                  <a:lnTo>
                    <a:pt x="31" y="53"/>
                  </a:lnTo>
                  <a:lnTo>
                    <a:pt x="32" y="52"/>
                  </a:lnTo>
                  <a:lnTo>
                    <a:pt x="32" y="51"/>
                  </a:lnTo>
                  <a:lnTo>
                    <a:pt x="33" y="50"/>
                  </a:lnTo>
                  <a:lnTo>
                    <a:pt x="33" y="50"/>
                  </a:lnTo>
                  <a:lnTo>
                    <a:pt x="33" y="49"/>
                  </a:lnTo>
                  <a:lnTo>
                    <a:pt x="33" y="48"/>
                  </a:lnTo>
                  <a:lnTo>
                    <a:pt x="33" y="47"/>
                  </a:lnTo>
                  <a:lnTo>
                    <a:pt x="32" y="46"/>
                  </a:lnTo>
                  <a:lnTo>
                    <a:pt x="32" y="45"/>
                  </a:lnTo>
                  <a:lnTo>
                    <a:pt x="32" y="45"/>
                  </a:lnTo>
                  <a:lnTo>
                    <a:pt x="32" y="45"/>
                  </a:lnTo>
                  <a:lnTo>
                    <a:pt x="34" y="45"/>
                  </a:lnTo>
                  <a:lnTo>
                    <a:pt x="34" y="45"/>
                  </a:lnTo>
                  <a:lnTo>
                    <a:pt x="35" y="45"/>
                  </a:lnTo>
                  <a:lnTo>
                    <a:pt x="36" y="44"/>
                  </a:lnTo>
                  <a:lnTo>
                    <a:pt x="36" y="43"/>
                  </a:lnTo>
                  <a:lnTo>
                    <a:pt x="36" y="42"/>
                  </a:lnTo>
                  <a:lnTo>
                    <a:pt x="37" y="40"/>
                  </a:lnTo>
                  <a:lnTo>
                    <a:pt x="37" y="39"/>
                  </a:lnTo>
                  <a:lnTo>
                    <a:pt x="37" y="38"/>
                  </a:lnTo>
                  <a:lnTo>
                    <a:pt x="37" y="38"/>
                  </a:lnTo>
                  <a:lnTo>
                    <a:pt x="37" y="37"/>
                  </a:lnTo>
                  <a:lnTo>
                    <a:pt x="37" y="37"/>
                  </a:lnTo>
                  <a:lnTo>
                    <a:pt x="37" y="37"/>
                  </a:lnTo>
                  <a:lnTo>
                    <a:pt x="38" y="37"/>
                  </a:lnTo>
                  <a:lnTo>
                    <a:pt x="38" y="37"/>
                  </a:lnTo>
                  <a:lnTo>
                    <a:pt x="40" y="37"/>
                  </a:lnTo>
                  <a:lnTo>
                    <a:pt x="41" y="37"/>
                  </a:lnTo>
                  <a:lnTo>
                    <a:pt x="42" y="37"/>
                  </a:lnTo>
                  <a:lnTo>
                    <a:pt x="43" y="37"/>
                  </a:lnTo>
                  <a:lnTo>
                    <a:pt x="43" y="36"/>
                  </a:lnTo>
                  <a:lnTo>
                    <a:pt x="44" y="36"/>
                  </a:lnTo>
                  <a:lnTo>
                    <a:pt x="45" y="35"/>
                  </a:lnTo>
                  <a:lnTo>
                    <a:pt x="45" y="34"/>
                  </a:lnTo>
                  <a:lnTo>
                    <a:pt x="45" y="33"/>
                  </a:lnTo>
                  <a:lnTo>
                    <a:pt x="45" y="32"/>
                  </a:lnTo>
                  <a:lnTo>
                    <a:pt x="45" y="31"/>
                  </a:lnTo>
                  <a:lnTo>
                    <a:pt x="45" y="31"/>
                  </a:lnTo>
                  <a:lnTo>
                    <a:pt x="45" y="30"/>
                  </a:lnTo>
                  <a:lnTo>
                    <a:pt x="45" y="29"/>
                  </a:lnTo>
                  <a:lnTo>
                    <a:pt x="45" y="29"/>
                  </a:lnTo>
                  <a:lnTo>
                    <a:pt x="45" y="28"/>
                  </a:lnTo>
                  <a:lnTo>
                    <a:pt x="45" y="26"/>
                  </a:lnTo>
                  <a:lnTo>
                    <a:pt x="45" y="26"/>
                  </a:lnTo>
                  <a:lnTo>
                    <a:pt x="45" y="26"/>
                  </a:lnTo>
                  <a:lnTo>
                    <a:pt x="45" y="26"/>
                  </a:lnTo>
                  <a:lnTo>
                    <a:pt x="46" y="26"/>
                  </a:lnTo>
                  <a:lnTo>
                    <a:pt x="47" y="26"/>
                  </a:lnTo>
                  <a:lnTo>
                    <a:pt x="49" y="27"/>
                  </a:lnTo>
                  <a:lnTo>
                    <a:pt x="50" y="27"/>
                  </a:lnTo>
                  <a:lnTo>
                    <a:pt x="52" y="27"/>
                  </a:lnTo>
                  <a:lnTo>
                    <a:pt x="53" y="27"/>
                  </a:lnTo>
                  <a:lnTo>
                    <a:pt x="54" y="27"/>
                  </a:lnTo>
                  <a:lnTo>
                    <a:pt x="55" y="27"/>
                  </a:lnTo>
                  <a:lnTo>
                    <a:pt x="56" y="27"/>
                  </a:lnTo>
                  <a:lnTo>
                    <a:pt x="57" y="26"/>
                  </a:lnTo>
                  <a:lnTo>
                    <a:pt x="58" y="25"/>
                  </a:lnTo>
                  <a:lnTo>
                    <a:pt x="59" y="24"/>
                  </a:lnTo>
                  <a:lnTo>
                    <a:pt x="60" y="23"/>
                  </a:lnTo>
                  <a:lnTo>
                    <a:pt x="61" y="23"/>
                  </a:lnTo>
                  <a:lnTo>
                    <a:pt x="62" y="22"/>
                  </a:lnTo>
                  <a:lnTo>
                    <a:pt x="62" y="22"/>
                  </a:lnTo>
                  <a:lnTo>
                    <a:pt x="62" y="22"/>
                  </a:lnTo>
                  <a:lnTo>
                    <a:pt x="63" y="22"/>
                  </a:lnTo>
                  <a:lnTo>
                    <a:pt x="63" y="22"/>
                  </a:lnTo>
                  <a:lnTo>
                    <a:pt x="64" y="23"/>
                  </a:lnTo>
                  <a:lnTo>
                    <a:pt x="66" y="23"/>
                  </a:lnTo>
                  <a:lnTo>
                    <a:pt x="67" y="23"/>
                  </a:lnTo>
                  <a:lnTo>
                    <a:pt x="69" y="23"/>
                  </a:lnTo>
                  <a:lnTo>
                    <a:pt x="70" y="23"/>
                  </a:lnTo>
                  <a:lnTo>
                    <a:pt x="72" y="23"/>
                  </a:lnTo>
                  <a:lnTo>
                    <a:pt x="73" y="23"/>
                  </a:lnTo>
                  <a:lnTo>
                    <a:pt x="74" y="23"/>
                  </a:lnTo>
                  <a:lnTo>
                    <a:pt x="75" y="22"/>
                  </a:lnTo>
                  <a:lnTo>
                    <a:pt x="76" y="21"/>
                  </a:lnTo>
                  <a:lnTo>
                    <a:pt x="77" y="21"/>
                  </a:lnTo>
                  <a:lnTo>
                    <a:pt x="78" y="20"/>
                  </a:lnTo>
                  <a:lnTo>
                    <a:pt x="78" y="20"/>
                  </a:lnTo>
                  <a:lnTo>
                    <a:pt x="79" y="20"/>
                  </a:lnTo>
                  <a:lnTo>
                    <a:pt x="79" y="20"/>
                  </a:lnTo>
                  <a:lnTo>
                    <a:pt x="80" y="20"/>
                  </a:lnTo>
                  <a:lnTo>
                    <a:pt x="80" y="21"/>
                  </a:lnTo>
                  <a:lnTo>
                    <a:pt x="81" y="21"/>
                  </a:lnTo>
                  <a:lnTo>
                    <a:pt x="82" y="21"/>
                  </a:lnTo>
                  <a:lnTo>
                    <a:pt x="83" y="22"/>
                  </a:lnTo>
                  <a:lnTo>
                    <a:pt x="84" y="22"/>
                  </a:lnTo>
                  <a:lnTo>
                    <a:pt x="85" y="22"/>
                  </a:lnTo>
                  <a:lnTo>
                    <a:pt x="86" y="23"/>
                  </a:lnTo>
                  <a:lnTo>
                    <a:pt x="87" y="23"/>
                  </a:lnTo>
                  <a:lnTo>
                    <a:pt x="88" y="23"/>
                  </a:lnTo>
                  <a:lnTo>
                    <a:pt x="89" y="23"/>
                  </a:lnTo>
                  <a:lnTo>
                    <a:pt x="90" y="23"/>
                  </a:lnTo>
                  <a:lnTo>
                    <a:pt x="91" y="23"/>
                  </a:lnTo>
                  <a:lnTo>
                    <a:pt x="92" y="23"/>
                  </a:lnTo>
                  <a:lnTo>
                    <a:pt x="93" y="23"/>
                  </a:lnTo>
                  <a:lnTo>
                    <a:pt x="94" y="22"/>
                  </a:lnTo>
                  <a:lnTo>
                    <a:pt x="96" y="22"/>
                  </a:lnTo>
                  <a:lnTo>
                    <a:pt x="97" y="21"/>
                  </a:lnTo>
                  <a:lnTo>
                    <a:pt x="98" y="21"/>
                  </a:lnTo>
                  <a:lnTo>
                    <a:pt x="99" y="21"/>
                  </a:lnTo>
                  <a:lnTo>
                    <a:pt x="100" y="21"/>
                  </a:lnTo>
                  <a:lnTo>
                    <a:pt x="101" y="20"/>
                  </a:lnTo>
                  <a:lnTo>
                    <a:pt x="102" y="20"/>
                  </a:lnTo>
                  <a:lnTo>
                    <a:pt x="103" y="19"/>
                  </a:lnTo>
                  <a:lnTo>
                    <a:pt x="104" y="19"/>
                  </a:lnTo>
                  <a:lnTo>
                    <a:pt x="105" y="19"/>
                  </a:lnTo>
                  <a:lnTo>
                    <a:pt x="106" y="19"/>
                  </a:lnTo>
                  <a:lnTo>
                    <a:pt x="106" y="19"/>
                  </a:lnTo>
                  <a:lnTo>
                    <a:pt x="106" y="19"/>
                  </a:lnTo>
                  <a:lnTo>
                    <a:pt x="106" y="20"/>
                  </a:lnTo>
                  <a:lnTo>
                    <a:pt x="107" y="21"/>
                  </a:lnTo>
                  <a:lnTo>
                    <a:pt x="108" y="22"/>
                  </a:lnTo>
                  <a:lnTo>
                    <a:pt x="109" y="23"/>
                  </a:lnTo>
                  <a:lnTo>
                    <a:pt x="110" y="23"/>
                  </a:lnTo>
                  <a:lnTo>
                    <a:pt x="111" y="24"/>
                  </a:lnTo>
                  <a:lnTo>
                    <a:pt x="112" y="24"/>
                  </a:lnTo>
                  <a:lnTo>
                    <a:pt x="113" y="25"/>
                  </a:lnTo>
                  <a:lnTo>
                    <a:pt x="115" y="25"/>
                  </a:lnTo>
                  <a:lnTo>
                    <a:pt x="116" y="25"/>
                  </a:lnTo>
                  <a:lnTo>
                    <a:pt x="117" y="25"/>
                  </a:lnTo>
                  <a:lnTo>
                    <a:pt x="119" y="25"/>
                  </a:lnTo>
                  <a:lnTo>
                    <a:pt x="120" y="24"/>
                  </a:lnTo>
                  <a:lnTo>
                    <a:pt x="121" y="24"/>
                  </a:lnTo>
                  <a:lnTo>
                    <a:pt x="123" y="24"/>
                  </a:lnTo>
                  <a:lnTo>
                    <a:pt x="124" y="24"/>
                  </a:lnTo>
                  <a:lnTo>
                    <a:pt x="125" y="24"/>
                  </a:lnTo>
                  <a:lnTo>
                    <a:pt x="126" y="24"/>
                  </a:lnTo>
                  <a:lnTo>
                    <a:pt x="127" y="23"/>
                  </a:lnTo>
                  <a:lnTo>
                    <a:pt x="128" y="23"/>
                  </a:lnTo>
                  <a:lnTo>
                    <a:pt x="129" y="23"/>
                  </a:lnTo>
                  <a:lnTo>
                    <a:pt x="129" y="23"/>
                  </a:lnTo>
                  <a:lnTo>
                    <a:pt x="129" y="23"/>
                  </a:lnTo>
                  <a:lnTo>
                    <a:pt x="130" y="24"/>
                  </a:lnTo>
                  <a:lnTo>
                    <a:pt x="130" y="25"/>
                  </a:lnTo>
                  <a:lnTo>
                    <a:pt x="131" y="26"/>
                  </a:lnTo>
                  <a:lnTo>
                    <a:pt x="132" y="27"/>
                  </a:lnTo>
                  <a:lnTo>
                    <a:pt x="134" y="29"/>
                  </a:lnTo>
                  <a:lnTo>
                    <a:pt x="135" y="29"/>
                  </a:lnTo>
                  <a:lnTo>
                    <a:pt x="136" y="30"/>
                  </a:lnTo>
                  <a:lnTo>
                    <a:pt x="137" y="30"/>
                  </a:lnTo>
                  <a:lnTo>
                    <a:pt x="138" y="31"/>
                  </a:lnTo>
                  <a:lnTo>
                    <a:pt x="139" y="31"/>
                  </a:lnTo>
                  <a:lnTo>
                    <a:pt x="141" y="31"/>
                  </a:lnTo>
                  <a:lnTo>
                    <a:pt x="142" y="31"/>
                  </a:lnTo>
                  <a:lnTo>
                    <a:pt x="142" y="31"/>
                  </a:lnTo>
                  <a:lnTo>
                    <a:pt x="143" y="31"/>
                  </a:lnTo>
                  <a:lnTo>
                    <a:pt x="144" y="31"/>
                  </a:lnTo>
                  <a:lnTo>
                    <a:pt x="145" y="31"/>
                  </a:lnTo>
                  <a:lnTo>
                    <a:pt x="146" y="31"/>
                  </a:lnTo>
                  <a:lnTo>
                    <a:pt x="147" y="31"/>
                  </a:lnTo>
                  <a:lnTo>
                    <a:pt x="148" y="31"/>
                  </a:lnTo>
                  <a:lnTo>
                    <a:pt x="149" y="31"/>
                  </a:lnTo>
                  <a:lnTo>
                    <a:pt x="150" y="31"/>
                  </a:lnTo>
                  <a:lnTo>
                    <a:pt x="151" y="31"/>
                  </a:lnTo>
                  <a:lnTo>
                    <a:pt x="152" y="31"/>
                  </a:lnTo>
                  <a:lnTo>
                    <a:pt x="153" y="30"/>
                  </a:lnTo>
                  <a:lnTo>
                    <a:pt x="155" y="30"/>
                  </a:lnTo>
                  <a:lnTo>
                    <a:pt x="156" y="29"/>
                  </a:lnTo>
                  <a:lnTo>
                    <a:pt x="158" y="29"/>
                  </a:lnTo>
                  <a:lnTo>
                    <a:pt x="159" y="28"/>
                  </a:lnTo>
                  <a:lnTo>
                    <a:pt x="159" y="27"/>
                  </a:lnTo>
                  <a:lnTo>
                    <a:pt x="160" y="26"/>
                  </a:lnTo>
                  <a:lnTo>
                    <a:pt x="160" y="26"/>
                  </a:lnTo>
                  <a:lnTo>
                    <a:pt x="160" y="25"/>
                  </a:lnTo>
                  <a:lnTo>
                    <a:pt x="159" y="24"/>
                  </a:lnTo>
                  <a:lnTo>
                    <a:pt x="158" y="23"/>
                  </a:lnTo>
                  <a:lnTo>
                    <a:pt x="157" y="23"/>
                  </a:lnTo>
                  <a:lnTo>
                    <a:pt x="156" y="22"/>
                  </a:lnTo>
                  <a:lnTo>
                    <a:pt x="155" y="21"/>
                  </a:lnTo>
                  <a:lnTo>
                    <a:pt x="154" y="21"/>
                  </a:lnTo>
                  <a:lnTo>
                    <a:pt x="152" y="21"/>
                  </a:lnTo>
                  <a:lnTo>
                    <a:pt x="151" y="20"/>
                  </a:lnTo>
                  <a:lnTo>
                    <a:pt x="150" y="20"/>
                  </a:lnTo>
                  <a:lnTo>
                    <a:pt x="148" y="19"/>
                  </a:lnTo>
                  <a:lnTo>
                    <a:pt x="148" y="19"/>
                  </a:lnTo>
                  <a:lnTo>
                    <a:pt x="147" y="19"/>
                  </a:lnTo>
                  <a:lnTo>
                    <a:pt x="146" y="19"/>
                  </a:lnTo>
                  <a:lnTo>
                    <a:pt x="145" y="19"/>
                  </a:lnTo>
                  <a:lnTo>
                    <a:pt x="145" y="18"/>
                  </a:lnTo>
                  <a:lnTo>
                    <a:pt x="146" y="18"/>
                  </a:lnTo>
                  <a:lnTo>
                    <a:pt x="146" y="17"/>
                  </a:lnTo>
                  <a:lnTo>
                    <a:pt x="146" y="16"/>
                  </a:lnTo>
                  <a:lnTo>
                    <a:pt x="146" y="16"/>
                  </a:lnTo>
                  <a:lnTo>
                    <a:pt x="146" y="15"/>
                  </a:lnTo>
                  <a:lnTo>
                    <a:pt x="146" y="14"/>
                  </a:lnTo>
                  <a:lnTo>
                    <a:pt x="146" y="13"/>
                  </a:lnTo>
                  <a:lnTo>
                    <a:pt x="146" y="13"/>
                  </a:lnTo>
                  <a:lnTo>
                    <a:pt x="145" y="12"/>
                  </a:lnTo>
                  <a:lnTo>
                    <a:pt x="145" y="11"/>
                  </a:lnTo>
                  <a:lnTo>
                    <a:pt x="144" y="10"/>
                  </a:lnTo>
                  <a:lnTo>
                    <a:pt x="143" y="9"/>
                  </a:lnTo>
                  <a:lnTo>
                    <a:pt x="142" y="8"/>
                  </a:lnTo>
                  <a:lnTo>
                    <a:pt x="140" y="7"/>
                  </a:lnTo>
                  <a:lnTo>
                    <a:pt x="138" y="7"/>
                  </a:lnTo>
                  <a:lnTo>
                    <a:pt x="137" y="6"/>
                  </a:lnTo>
                  <a:lnTo>
                    <a:pt x="135" y="6"/>
                  </a:lnTo>
                  <a:lnTo>
                    <a:pt x="133" y="6"/>
                  </a:lnTo>
                  <a:lnTo>
                    <a:pt x="131" y="6"/>
                  </a:lnTo>
                  <a:lnTo>
                    <a:pt x="130" y="6"/>
                  </a:lnTo>
                  <a:lnTo>
                    <a:pt x="128" y="7"/>
                  </a:lnTo>
                  <a:lnTo>
                    <a:pt x="126" y="7"/>
                  </a:lnTo>
                  <a:lnTo>
                    <a:pt x="125" y="7"/>
                  </a:lnTo>
                  <a:lnTo>
                    <a:pt x="124" y="7"/>
                  </a:lnTo>
                  <a:lnTo>
                    <a:pt x="123" y="8"/>
                  </a:lnTo>
                  <a:lnTo>
                    <a:pt x="122" y="8"/>
                  </a:lnTo>
                  <a:lnTo>
                    <a:pt x="121" y="9"/>
                  </a:lnTo>
                  <a:lnTo>
                    <a:pt x="121" y="9"/>
                  </a:lnTo>
                  <a:lnTo>
                    <a:pt x="121" y="9"/>
                  </a:lnTo>
                  <a:lnTo>
                    <a:pt x="121" y="9"/>
                  </a:lnTo>
                  <a:lnTo>
                    <a:pt x="121" y="8"/>
                  </a:lnTo>
                  <a:lnTo>
                    <a:pt x="121" y="7"/>
                  </a:lnTo>
                  <a:lnTo>
                    <a:pt x="121" y="6"/>
                  </a:lnTo>
                  <a:lnTo>
                    <a:pt x="121" y="4"/>
                  </a:lnTo>
                  <a:lnTo>
                    <a:pt x="119" y="3"/>
                  </a:lnTo>
                  <a:lnTo>
                    <a:pt x="118" y="3"/>
                  </a:lnTo>
                  <a:lnTo>
                    <a:pt x="118" y="2"/>
                  </a:lnTo>
                  <a:lnTo>
                    <a:pt x="116" y="2"/>
                  </a:lnTo>
                  <a:lnTo>
                    <a:pt x="115" y="1"/>
                  </a:lnTo>
                  <a:lnTo>
                    <a:pt x="114" y="1"/>
                  </a:lnTo>
                  <a:lnTo>
                    <a:pt x="113" y="1"/>
                  </a:lnTo>
                  <a:lnTo>
                    <a:pt x="112" y="1"/>
                  </a:lnTo>
                  <a:lnTo>
                    <a:pt x="111" y="1"/>
                  </a:lnTo>
                  <a:lnTo>
                    <a:pt x="109" y="0"/>
                  </a:lnTo>
                  <a:lnTo>
                    <a:pt x="108" y="1"/>
                  </a:lnTo>
                  <a:lnTo>
                    <a:pt x="106" y="1"/>
                  </a:lnTo>
                  <a:lnTo>
                    <a:pt x="104" y="2"/>
                  </a:lnTo>
                  <a:lnTo>
                    <a:pt x="103" y="2"/>
                  </a:lnTo>
                  <a:lnTo>
                    <a:pt x="101" y="3"/>
                  </a:lnTo>
                  <a:lnTo>
                    <a:pt x="100" y="3"/>
                  </a:lnTo>
                  <a:lnTo>
                    <a:pt x="99" y="4"/>
                  </a:lnTo>
                  <a:lnTo>
                    <a:pt x="98" y="5"/>
                  </a:lnTo>
                  <a:lnTo>
                    <a:pt x="97" y="5"/>
                  </a:lnTo>
                  <a:lnTo>
                    <a:pt x="96" y="6"/>
                  </a:lnTo>
                  <a:lnTo>
                    <a:pt x="95" y="7"/>
                  </a:lnTo>
                  <a:lnTo>
                    <a:pt x="95" y="6"/>
                  </a:lnTo>
                  <a:lnTo>
                    <a:pt x="95" y="6"/>
                  </a:lnTo>
                  <a:lnTo>
                    <a:pt x="94" y="5"/>
                  </a:lnTo>
                  <a:lnTo>
                    <a:pt x="93" y="4"/>
                  </a:lnTo>
                  <a:lnTo>
                    <a:pt x="92" y="3"/>
                  </a:lnTo>
                  <a:lnTo>
                    <a:pt x="91" y="3"/>
                  </a:lnTo>
                  <a:lnTo>
                    <a:pt x="90" y="2"/>
                  </a:lnTo>
                  <a:lnTo>
                    <a:pt x="89" y="2"/>
                  </a:lnTo>
                  <a:lnTo>
                    <a:pt x="88" y="2"/>
                  </a:lnTo>
                  <a:lnTo>
                    <a:pt x="87" y="1"/>
                  </a:lnTo>
                  <a:lnTo>
                    <a:pt x="86" y="1"/>
                  </a:lnTo>
                  <a:lnTo>
                    <a:pt x="84" y="1"/>
                  </a:lnTo>
                  <a:lnTo>
                    <a:pt x="83" y="0"/>
                  </a:lnTo>
                  <a:lnTo>
                    <a:pt x="81" y="0"/>
                  </a:lnTo>
                  <a:lnTo>
                    <a:pt x="80" y="1"/>
                  </a:lnTo>
                  <a:lnTo>
                    <a:pt x="79" y="1"/>
                  </a:lnTo>
                  <a:lnTo>
                    <a:pt x="77" y="2"/>
                  </a:lnTo>
                  <a:lnTo>
                    <a:pt x="76" y="2"/>
                  </a:lnTo>
                  <a:lnTo>
                    <a:pt x="75" y="3"/>
                  </a:lnTo>
                  <a:lnTo>
                    <a:pt x="74" y="4"/>
                  </a:lnTo>
                  <a:lnTo>
                    <a:pt x="73" y="5"/>
                  </a:lnTo>
                  <a:lnTo>
                    <a:pt x="72" y="6"/>
                  </a:lnTo>
                  <a:lnTo>
                    <a:pt x="71" y="6"/>
                  </a:lnTo>
                  <a:lnTo>
                    <a:pt x="71" y="7"/>
                  </a:lnTo>
                  <a:lnTo>
                    <a:pt x="70" y="8"/>
                  </a:lnTo>
                  <a:lnTo>
                    <a:pt x="70" y="9"/>
                  </a:lnTo>
                  <a:lnTo>
                    <a:pt x="70" y="8"/>
                  </a:lnTo>
                  <a:lnTo>
                    <a:pt x="69" y="7"/>
                  </a:lnTo>
                  <a:lnTo>
                    <a:pt x="69" y="7"/>
                  </a:lnTo>
                  <a:lnTo>
                    <a:pt x="68" y="6"/>
                  </a:lnTo>
                  <a:lnTo>
                    <a:pt x="67" y="6"/>
                  </a:lnTo>
                  <a:lnTo>
                    <a:pt x="66" y="5"/>
                  </a:lnTo>
                  <a:lnTo>
                    <a:pt x="65" y="5"/>
                  </a:lnTo>
                  <a:lnTo>
                    <a:pt x="64" y="4"/>
                  </a:lnTo>
                  <a:lnTo>
                    <a:pt x="63" y="4"/>
                  </a:lnTo>
                  <a:lnTo>
                    <a:pt x="62" y="4"/>
                  </a:lnTo>
                  <a:lnTo>
                    <a:pt x="60" y="4"/>
                  </a:lnTo>
                  <a:lnTo>
                    <a:pt x="59" y="4"/>
                  </a:lnTo>
                  <a:lnTo>
                    <a:pt x="58" y="4"/>
                  </a:lnTo>
                  <a:lnTo>
                    <a:pt x="56" y="4"/>
                  </a:lnTo>
                  <a:lnTo>
                    <a:pt x="55" y="5"/>
                  </a:lnTo>
                  <a:lnTo>
                    <a:pt x="54" y="6"/>
                  </a:lnTo>
                  <a:lnTo>
                    <a:pt x="53" y="6"/>
                  </a:lnTo>
                  <a:lnTo>
                    <a:pt x="52" y="7"/>
                  </a:lnTo>
                  <a:lnTo>
                    <a:pt x="51" y="8"/>
                  </a:lnTo>
                  <a:lnTo>
                    <a:pt x="51" y="9"/>
                  </a:lnTo>
                  <a:lnTo>
                    <a:pt x="50" y="9"/>
                  </a:lnTo>
                  <a:lnTo>
                    <a:pt x="50" y="10"/>
                  </a:lnTo>
                  <a:lnTo>
                    <a:pt x="49" y="11"/>
                  </a:lnTo>
                  <a:lnTo>
                    <a:pt x="49" y="12"/>
                  </a:lnTo>
                  <a:lnTo>
                    <a:pt x="49" y="13"/>
                  </a:lnTo>
                  <a:lnTo>
                    <a:pt x="49" y="13"/>
                  </a:lnTo>
                  <a:lnTo>
                    <a:pt x="48" y="13"/>
                  </a:lnTo>
                  <a:lnTo>
                    <a:pt x="48" y="12"/>
                  </a:lnTo>
                  <a:lnTo>
                    <a:pt x="47" y="12"/>
                  </a:lnTo>
                  <a:lnTo>
                    <a:pt x="46" y="11"/>
                  </a:lnTo>
                  <a:lnTo>
                    <a:pt x="45" y="11"/>
                  </a:lnTo>
                  <a:lnTo>
                    <a:pt x="44" y="11"/>
                  </a:lnTo>
                  <a:lnTo>
                    <a:pt x="43" y="11"/>
                  </a:lnTo>
                  <a:lnTo>
                    <a:pt x="42" y="11"/>
                  </a:lnTo>
                  <a:lnTo>
                    <a:pt x="41" y="11"/>
                  </a:lnTo>
                  <a:lnTo>
                    <a:pt x="40" y="11"/>
                  </a:lnTo>
                  <a:lnTo>
                    <a:pt x="39" y="11"/>
                  </a:lnTo>
                  <a:lnTo>
                    <a:pt x="38" y="12"/>
                  </a:lnTo>
                  <a:lnTo>
                    <a:pt x="37" y="13"/>
                  </a:lnTo>
                  <a:lnTo>
                    <a:pt x="36" y="13"/>
                  </a:lnTo>
                  <a:lnTo>
                    <a:pt x="35" y="14"/>
                  </a:lnTo>
                  <a:lnTo>
                    <a:pt x="34" y="15"/>
                  </a:lnTo>
                  <a:lnTo>
                    <a:pt x="33" y="16"/>
                  </a:lnTo>
                  <a:lnTo>
                    <a:pt x="33" y="18"/>
                  </a:lnTo>
                  <a:lnTo>
                    <a:pt x="32" y="19"/>
                  </a:lnTo>
                  <a:lnTo>
                    <a:pt x="32" y="20"/>
                  </a:lnTo>
                  <a:lnTo>
                    <a:pt x="31" y="21"/>
                  </a:lnTo>
                  <a:lnTo>
                    <a:pt x="31" y="22"/>
                  </a:lnTo>
                  <a:lnTo>
                    <a:pt x="30" y="23"/>
                  </a:lnTo>
                  <a:lnTo>
                    <a:pt x="30" y="23"/>
                  </a:lnTo>
                  <a:lnTo>
                    <a:pt x="30" y="24"/>
                  </a:lnTo>
                  <a:lnTo>
                    <a:pt x="30" y="25"/>
                  </a:lnTo>
                  <a:lnTo>
                    <a:pt x="30" y="25"/>
                  </a:lnTo>
                  <a:lnTo>
                    <a:pt x="30" y="25"/>
                  </a:lnTo>
                  <a:lnTo>
                    <a:pt x="29" y="25"/>
                  </a:lnTo>
                  <a:lnTo>
                    <a:pt x="28" y="25"/>
                  </a:lnTo>
                  <a:lnTo>
                    <a:pt x="28" y="25"/>
                  </a:lnTo>
                  <a:lnTo>
                    <a:pt x="27" y="26"/>
                  </a:lnTo>
                  <a:lnTo>
                    <a:pt x="26" y="26"/>
                  </a:lnTo>
                  <a:lnTo>
                    <a:pt x="25" y="26"/>
                  </a:lnTo>
                  <a:lnTo>
                    <a:pt x="24" y="26"/>
                  </a:lnTo>
                  <a:lnTo>
                    <a:pt x="23" y="27"/>
                  </a:lnTo>
                  <a:lnTo>
                    <a:pt x="22" y="27"/>
                  </a:lnTo>
                  <a:lnTo>
                    <a:pt x="21" y="28"/>
                  </a:lnTo>
                  <a:lnTo>
                    <a:pt x="20" y="28"/>
                  </a:lnTo>
                  <a:lnTo>
                    <a:pt x="20" y="29"/>
                  </a:lnTo>
                  <a:lnTo>
                    <a:pt x="19" y="30"/>
                  </a:lnTo>
                  <a:lnTo>
                    <a:pt x="19" y="30"/>
                  </a:lnTo>
                  <a:lnTo>
                    <a:pt x="18" y="31"/>
                  </a:lnTo>
                  <a:lnTo>
                    <a:pt x="18" y="32"/>
                  </a:lnTo>
                  <a:lnTo>
                    <a:pt x="18" y="33"/>
                  </a:lnTo>
                  <a:lnTo>
                    <a:pt x="18" y="34"/>
                  </a:lnTo>
                  <a:lnTo>
                    <a:pt x="18" y="34"/>
                  </a:lnTo>
                  <a:lnTo>
                    <a:pt x="18" y="35"/>
                  </a:lnTo>
                  <a:lnTo>
                    <a:pt x="19" y="36"/>
                  </a:lnTo>
                  <a:lnTo>
                    <a:pt x="19" y="37"/>
                  </a:lnTo>
                  <a:lnTo>
                    <a:pt x="20" y="38"/>
                  </a:lnTo>
                  <a:lnTo>
                    <a:pt x="20" y="38"/>
                  </a:lnTo>
                  <a:lnTo>
                    <a:pt x="21" y="39"/>
                  </a:lnTo>
                  <a:lnTo>
                    <a:pt x="21" y="39"/>
                  </a:lnTo>
                  <a:lnTo>
                    <a:pt x="21" y="39"/>
                  </a:lnTo>
                  <a:lnTo>
                    <a:pt x="20" y="39"/>
                  </a:lnTo>
                  <a:lnTo>
                    <a:pt x="19" y="39"/>
                  </a:lnTo>
                  <a:lnTo>
                    <a:pt x="18" y="39"/>
                  </a:lnTo>
                  <a:lnTo>
                    <a:pt x="17" y="40"/>
                  </a:lnTo>
                  <a:lnTo>
                    <a:pt x="16" y="40"/>
                  </a:lnTo>
                  <a:lnTo>
                    <a:pt x="15" y="41"/>
                  </a:lnTo>
                  <a:lnTo>
                    <a:pt x="15" y="42"/>
                  </a:lnTo>
                  <a:lnTo>
                    <a:pt x="14" y="43"/>
                  </a:lnTo>
                  <a:lnTo>
                    <a:pt x="14" y="44"/>
                  </a:lnTo>
                  <a:lnTo>
                    <a:pt x="13" y="45"/>
                  </a:lnTo>
                  <a:lnTo>
                    <a:pt x="13" y="46"/>
                  </a:lnTo>
                  <a:lnTo>
                    <a:pt x="13" y="47"/>
                  </a:lnTo>
                  <a:lnTo>
                    <a:pt x="13" y="47"/>
                  </a:lnTo>
                  <a:lnTo>
                    <a:pt x="13" y="48"/>
                  </a:lnTo>
                  <a:lnTo>
                    <a:pt x="14" y="49"/>
                  </a:lnTo>
                  <a:lnTo>
                    <a:pt x="14" y="50"/>
                  </a:lnTo>
                  <a:lnTo>
                    <a:pt x="15" y="50"/>
                  </a:lnTo>
                  <a:lnTo>
                    <a:pt x="16" y="52"/>
                  </a:lnTo>
                  <a:lnTo>
                    <a:pt x="16" y="52"/>
                  </a:lnTo>
                  <a:lnTo>
                    <a:pt x="17" y="53"/>
                  </a:lnTo>
                  <a:lnTo>
                    <a:pt x="17" y="53"/>
                  </a:lnTo>
                  <a:lnTo>
                    <a:pt x="17" y="53"/>
                  </a:lnTo>
                  <a:lnTo>
                    <a:pt x="16" y="54"/>
                  </a:lnTo>
                  <a:lnTo>
                    <a:pt x="15" y="54"/>
                  </a:lnTo>
                  <a:lnTo>
                    <a:pt x="14" y="55"/>
                  </a:lnTo>
                  <a:lnTo>
                    <a:pt x="14" y="56"/>
                  </a:lnTo>
                  <a:lnTo>
                    <a:pt x="14" y="57"/>
                  </a:lnTo>
                  <a:lnTo>
                    <a:pt x="14" y="58"/>
                  </a:lnTo>
                  <a:lnTo>
                    <a:pt x="14" y="59"/>
                  </a:lnTo>
                  <a:lnTo>
                    <a:pt x="14" y="60"/>
                  </a:lnTo>
                  <a:lnTo>
                    <a:pt x="14" y="61"/>
                  </a:lnTo>
                  <a:lnTo>
                    <a:pt x="15" y="62"/>
                  </a:lnTo>
                  <a:lnTo>
                    <a:pt x="15" y="62"/>
                  </a:lnTo>
                  <a:lnTo>
                    <a:pt x="15" y="63"/>
                  </a:lnTo>
                  <a:lnTo>
                    <a:pt x="16" y="64"/>
                  </a:lnTo>
                  <a:lnTo>
                    <a:pt x="16" y="64"/>
                  </a:lnTo>
                  <a:lnTo>
                    <a:pt x="16" y="65"/>
                  </a:lnTo>
                  <a:lnTo>
                    <a:pt x="16" y="66"/>
                  </a:lnTo>
                  <a:lnTo>
                    <a:pt x="17" y="66"/>
                  </a:lnTo>
                  <a:lnTo>
                    <a:pt x="17"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4" name="Freeform 135"/>
            <p:cNvSpPr>
              <a:spLocks/>
            </p:cNvSpPr>
            <p:nvPr/>
          </p:nvSpPr>
          <p:spPr bwMode="auto">
            <a:xfrm>
              <a:off x="4134" y="2996"/>
              <a:ext cx="32" cy="48"/>
            </a:xfrm>
            <a:custGeom>
              <a:avLst/>
              <a:gdLst>
                <a:gd name="T0" fmla="*/ 1 w 32"/>
                <a:gd name="T1" fmla="*/ 4 h 48"/>
                <a:gd name="T2" fmla="*/ 0 w 32"/>
                <a:gd name="T3" fmla="*/ 6 h 48"/>
                <a:gd name="T4" fmla="*/ 0 w 32"/>
                <a:gd name="T5" fmla="*/ 9 h 48"/>
                <a:gd name="T6" fmla="*/ 1 w 32"/>
                <a:gd name="T7" fmla="*/ 11 h 48"/>
                <a:gd name="T8" fmla="*/ 5 w 32"/>
                <a:gd name="T9" fmla="*/ 14 h 48"/>
                <a:gd name="T10" fmla="*/ 9 w 32"/>
                <a:gd name="T11" fmla="*/ 15 h 48"/>
                <a:gd name="T12" fmla="*/ 11 w 32"/>
                <a:gd name="T13" fmla="*/ 16 h 48"/>
                <a:gd name="T14" fmla="*/ 10 w 32"/>
                <a:gd name="T15" fmla="*/ 16 h 48"/>
                <a:gd name="T16" fmla="*/ 8 w 32"/>
                <a:gd name="T17" fmla="*/ 18 h 48"/>
                <a:gd name="T18" fmla="*/ 8 w 32"/>
                <a:gd name="T19" fmla="*/ 20 h 48"/>
                <a:gd name="T20" fmla="*/ 9 w 32"/>
                <a:gd name="T21" fmla="*/ 22 h 48"/>
                <a:gd name="T22" fmla="*/ 11 w 32"/>
                <a:gd name="T23" fmla="*/ 25 h 48"/>
                <a:gd name="T24" fmla="*/ 15 w 32"/>
                <a:gd name="T25" fmla="*/ 27 h 48"/>
                <a:gd name="T26" fmla="*/ 16 w 32"/>
                <a:gd name="T27" fmla="*/ 28 h 48"/>
                <a:gd name="T28" fmla="*/ 14 w 32"/>
                <a:gd name="T29" fmla="*/ 28 h 48"/>
                <a:gd name="T30" fmla="*/ 13 w 32"/>
                <a:gd name="T31" fmla="*/ 30 h 48"/>
                <a:gd name="T32" fmla="*/ 15 w 32"/>
                <a:gd name="T33" fmla="*/ 33 h 48"/>
                <a:gd name="T34" fmla="*/ 17 w 32"/>
                <a:gd name="T35" fmla="*/ 35 h 48"/>
                <a:gd name="T36" fmla="*/ 17 w 32"/>
                <a:gd name="T37" fmla="*/ 36 h 48"/>
                <a:gd name="T38" fmla="*/ 17 w 32"/>
                <a:gd name="T39" fmla="*/ 38 h 48"/>
                <a:gd name="T40" fmla="*/ 16 w 32"/>
                <a:gd name="T41" fmla="*/ 42 h 48"/>
                <a:gd name="T42" fmla="*/ 16 w 32"/>
                <a:gd name="T43" fmla="*/ 45 h 48"/>
                <a:gd name="T44" fmla="*/ 18 w 32"/>
                <a:gd name="T45" fmla="*/ 47 h 48"/>
                <a:gd name="T46" fmla="*/ 21 w 32"/>
                <a:gd name="T47" fmla="*/ 48 h 48"/>
                <a:gd name="T48" fmla="*/ 24 w 32"/>
                <a:gd name="T49" fmla="*/ 47 h 48"/>
                <a:gd name="T50" fmla="*/ 25 w 32"/>
                <a:gd name="T51" fmla="*/ 44 h 48"/>
                <a:gd name="T52" fmla="*/ 26 w 32"/>
                <a:gd name="T53" fmla="*/ 41 h 48"/>
                <a:gd name="T54" fmla="*/ 27 w 32"/>
                <a:gd name="T55" fmla="*/ 38 h 48"/>
                <a:gd name="T56" fmla="*/ 27 w 32"/>
                <a:gd name="T57" fmla="*/ 38 h 48"/>
                <a:gd name="T58" fmla="*/ 29 w 32"/>
                <a:gd name="T59" fmla="*/ 36 h 48"/>
                <a:gd name="T60" fmla="*/ 31 w 32"/>
                <a:gd name="T61" fmla="*/ 33 h 48"/>
                <a:gd name="T62" fmla="*/ 31 w 32"/>
                <a:gd name="T63" fmla="*/ 29 h 48"/>
                <a:gd name="T64" fmla="*/ 30 w 32"/>
                <a:gd name="T65" fmla="*/ 28 h 48"/>
                <a:gd name="T66" fmla="*/ 27 w 32"/>
                <a:gd name="T67" fmla="*/ 26 h 48"/>
                <a:gd name="T68" fmla="*/ 25 w 32"/>
                <a:gd name="T69" fmla="*/ 26 h 48"/>
                <a:gd name="T70" fmla="*/ 25 w 32"/>
                <a:gd name="T71" fmla="*/ 25 h 48"/>
                <a:gd name="T72" fmla="*/ 26 w 32"/>
                <a:gd name="T73" fmla="*/ 23 h 48"/>
                <a:gd name="T74" fmla="*/ 26 w 32"/>
                <a:gd name="T75" fmla="*/ 19 h 48"/>
                <a:gd name="T76" fmla="*/ 26 w 32"/>
                <a:gd name="T77" fmla="*/ 16 h 48"/>
                <a:gd name="T78" fmla="*/ 26 w 32"/>
                <a:gd name="T79" fmla="*/ 13 h 48"/>
                <a:gd name="T80" fmla="*/ 23 w 32"/>
                <a:gd name="T81" fmla="*/ 11 h 48"/>
                <a:gd name="T82" fmla="*/ 19 w 32"/>
                <a:gd name="T83" fmla="*/ 9 h 48"/>
                <a:gd name="T84" fmla="*/ 16 w 32"/>
                <a:gd name="T85" fmla="*/ 9 h 48"/>
                <a:gd name="T86" fmla="*/ 15 w 32"/>
                <a:gd name="T87" fmla="*/ 8 h 48"/>
                <a:gd name="T88" fmla="*/ 16 w 32"/>
                <a:gd name="T89" fmla="*/ 5 h 48"/>
                <a:gd name="T90" fmla="*/ 16 w 32"/>
                <a:gd name="T91" fmla="*/ 4 h 48"/>
                <a:gd name="T92" fmla="*/ 13 w 32"/>
                <a:gd name="T93" fmla="*/ 1 h 48"/>
                <a:gd name="T94" fmla="*/ 2 w 32"/>
                <a:gd name="T95"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 h="48">
                  <a:moveTo>
                    <a:pt x="2" y="3"/>
                  </a:moveTo>
                  <a:lnTo>
                    <a:pt x="1" y="3"/>
                  </a:lnTo>
                  <a:lnTo>
                    <a:pt x="1" y="4"/>
                  </a:lnTo>
                  <a:lnTo>
                    <a:pt x="0" y="5"/>
                  </a:lnTo>
                  <a:lnTo>
                    <a:pt x="0" y="6"/>
                  </a:lnTo>
                  <a:lnTo>
                    <a:pt x="0" y="6"/>
                  </a:lnTo>
                  <a:lnTo>
                    <a:pt x="0" y="7"/>
                  </a:lnTo>
                  <a:lnTo>
                    <a:pt x="0" y="8"/>
                  </a:lnTo>
                  <a:lnTo>
                    <a:pt x="0" y="9"/>
                  </a:lnTo>
                  <a:lnTo>
                    <a:pt x="0" y="9"/>
                  </a:lnTo>
                  <a:lnTo>
                    <a:pt x="0" y="10"/>
                  </a:lnTo>
                  <a:lnTo>
                    <a:pt x="1" y="11"/>
                  </a:lnTo>
                  <a:lnTo>
                    <a:pt x="2" y="12"/>
                  </a:lnTo>
                  <a:lnTo>
                    <a:pt x="4" y="13"/>
                  </a:lnTo>
                  <a:lnTo>
                    <a:pt x="5" y="14"/>
                  </a:lnTo>
                  <a:lnTo>
                    <a:pt x="7" y="14"/>
                  </a:lnTo>
                  <a:lnTo>
                    <a:pt x="8" y="15"/>
                  </a:lnTo>
                  <a:lnTo>
                    <a:pt x="9" y="15"/>
                  </a:lnTo>
                  <a:lnTo>
                    <a:pt x="10" y="16"/>
                  </a:lnTo>
                  <a:lnTo>
                    <a:pt x="11" y="16"/>
                  </a:lnTo>
                  <a:lnTo>
                    <a:pt x="11" y="16"/>
                  </a:lnTo>
                  <a:lnTo>
                    <a:pt x="11" y="16"/>
                  </a:lnTo>
                  <a:lnTo>
                    <a:pt x="11" y="16"/>
                  </a:lnTo>
                  <a:lnTo>
                    <a:pt x="10" y="16"/>
                  </a:lnTo>
                  <a:lnTo>
                    <a:pt x="9" y="16"/>
                  </a:lnTo>
                  <a:lnTo>
                    <a:pt x="8" y="17"/>
                  </a:lnTo>
                  <a:lnTo>
                    <a:pt x="8" y="18"/>
                  </a:lnTo>
                  <a:lnTo>
                    <a:pt x="8" y="18"/>
                  </a:lnTo>
                  <a:lnTo>
                    <a:pt x="8" y="19"/>
                  </a:lnTo>
                  <a:lnTo>
                    <a:pt x="8" y="20"/>
                  </a:lnTo>
                  <a:lnTo>
                    <a:pt x="8" y="21"/>
                  </a:lnTo>
                  <a:lnTo>
                    <a:pt x="8" y="21"/>
                  </a:lnTo>
                  <a:lnTo>
                    <a:pt x="9" y="22"/>
                  </a:lnTo>
                  <a:lnTo>
                    <a:pt x="9" y="23"/>
                  </a:lnTo>
                  <a:lnTo>
                    <a:pt x="10" y="24"/>
                  </a:lnTo>
                  <a:lnTo>
                    <a:pt x="11" y="25"/>
                  </a:lnTo>
                  <a:lnTo>
                    <a:pt x="13" y="26"/>
                  </a:lnTo>
                  <a:lnTo>
                    <a:pt x="14" y="26"/>
                  </a:lnTo>
                  <a:lnTo>
                    <a:pt x="15" y="27"/>
                  </a:lnTo>
                  <a:lnTo>
                    <a:pt x="16" y="28"/>
                  </a:lnTo>
                  <a:lnTo>
                    <a:pt x="17" y="28"/>
                  </a:lnTo>
                  <a:lnTo>
                    <a:pt x="16" y="28"/>
                  </a:lnTo>
                  <a:lnTo>
                    <a:pt x="16" y="28"/>
                  </a:lnTo>
                  <a:lnTo>
                    <a:pt x="15" y="28"/>
                  </a:lnTo>
                  <a:lnTo>
                    <a:pt x="14" y="28"/>
                  </a:lnTo>
                  <a:lnTo>
                    <a:pt x="13" y="29"/>
                  </a:lnTo>
                  <a:lnTo>
                    <a:pt x="13" y="30"/>
                  </a:lnTo>
                  <a:lnTo>
                    <a:pt x="13" y="30"/>
                  </a:lnTo>
                  <a:lnTo>
                    <a:pt x="14" y="31"/>
                  </a:lnTo>
                  <a:lnTo>
                    <a:pt x="14" y="33"/>
                  </a:lnTo>
                  <a:lnTo>
                    <a:pt x="15" y="33"/>
                  </a:lnTo>
                  <a:lnTo>
                    <a:pt x="16" y="34"/>
                  </a:lnTo>
                  <a:lnTo>
                    <a:pt x="16" y="35"/>
                  </a:lnTo>
                  <a:lnTo>
                    <a:pt x="17" y="35"/>
                  </a:lnTo>
                  <a:lnTo>
                    <a:pt x="18" y="36"/>
                  </a:lnTo>
                  <a:lnTo>
                    <a:pt x="18" y="36"/>
                  </a:lnTo>
                  <a:lnTo>
                    <a:pt x="17" y="36"/>
                  </a:lnTo>
                  <a:lnTo>
                    <a:pt x="17" y="36"/>
                  </a:lnTo>
                  <a:lnTo>
                    <a:pt x="17" y="37"/>
                  </a:lnTo>
                  <a:lnTo>
                    <a:pt x="17" y="38"/>
                  </a:lnTo>
                  <a:lnTo>
                    <a:pt x="17" y="39"/>
                  </a:lnTo>
                  <a:lnTo>
                    <a:pt x="16" y="40"/>
                  </a:lnTo>
                  <a:lnTo>
                    <a:pt x="16" y="42"/>
                  </a:lnTo>
                  <a:lnTo>
                    <a:pt x="16" y="43"/>
                  </a:lnTo>
                  <a:lnTo>
                    <a:pt x="16" y="43"/>
                  </a:lnTo>
                  <a:lnTo>
                    <a:pt x="16" y="45"/>
                  </a:lnTo>
                  <a:lnTo>
                    <a:pt x="17" y="46"/>
                  </a:lnTo>
                  <a:lnTo>
                    <a:pt x="17" y="46"/>
                  </a:lnTo>
                  <a:lnTo>
                    <a:pt x="18" y="47"/>
                  </a:lnTo>
                  <a:lnTo>
                    <a:pt x="19" y="47"/>
                  </a:lnTo>
                  <a:lnTo>
                    <a:pt x="20" y="48"/>
                  </a:lnTo>
                  <a:lnTo>
                    <a:pt x="21" y="48"/>
                  </a:lnTo>
                  <a:lnTo>
                    <a:pt x="22" y="47"/>
                  </a:lnTo>
                  <a:lnTo>
                    <a:pt x="23" y="47"/>
                  </a:lnTo>
                  <a:lnTo>
                    <a:pt x="24" y="47"/>
                  </a:lnTo>
                  <a:lnTo>
                    <a:pt x="24" y="45"/>
                  </a:lnTo>
                  <a:lnTo>
                    <a:pt x="25" y="45"/>
                  </a:lnTo>
                  <a:lnTo>
                    <a:pt x="25" y="44"/>
                  </a:lnTo>
                  <a:lnTo>
                    <a:pt x="26" y="43"/>
                  </a:lnTo>
                  <a:lnTo>
                    <a:pt x="26" y="42"/>
                  </a:lnTo>
                  <a:lnTo>
                    <a:pt x="26" y="41"/>
                  </a:lnTo>
                  <a:lnTo>
                    <a:pt x="27" y="40"/>
                  </a:lnTo>
                  <a:lnTo>
                    <a:pt x="27" y="39"/>
                  </a:lnTo>
                  <a:lnTo>
                    <a:pt x="27" y="38"/>
                  </a:lnTo>
                  <a:lnTo>
                    <a:pt x="27" y="38"/>
                  </a:lnTo>
                  <a:lnTo>
                    <a:pt x="27" y="38"/>
                  </a:lnTo>
                  <a:lnTo>
                    <a:pt x="27" y="38"/>
                  </a:lnTo>
                  <a:lnTo>
                    <a:pt x="27" y="37"/>
                  </a:lnTo>
                  <a:lnTo>
                    <a:pt x="28" y="37"/>
                  </a:lnTo>
                  <a:lnTo>
                    <a:pt x="29" y="36"/>
                  </a:lnTo>
                  <a:lnTo>
                    <a:pt x="30" y="35"/>
                  </a:lnTo>
                  <a:lnTo>
                    <a:pt x="31" y="34"/>
                  </a:lnTo>
                  <a:lnTo>
                    <a:pt x="31" y="33"/>
                  </a:lnTo>
                  <a:lnTo>
                    <a:pt x="32" y="31"/>
                  </a:lnTo>
                  <a:lnTo>
                    <a:pt x="32" y="30"/>
                  </a:lnTo>
                  <a:lnTo>
                    <a:pt x="31" y="29"/>
                  </a:lnTo>
                  <a:lnTo>
                    <a:pt x="31" y="29"/>
                  </a:lnTo>
                  <a:lnTo>
                    <a:pt x="30" y="28"/>
                  </a:lnTo>
                  <a:lnTo>
                    <a:pt x="30" y="28"/>
                  </a:lnTo>
                  <a:lnTo>
                    <a:pt x="29" y="27"/>
                  </a:lnTo>
                  <a:lnTo>
                    <a:pt x="28" y="26"/>
                  </a:lnTo>
                  <a:lnTo>
                    <a:pt x="27" y="26"/>
                  </a:lnTo>
                  <a:lnTo>
                    <a:pt x="26" y="26"/>
                  </a:lnTo>
                  <a:lnTo>
                    <a:pt x="26" y="26"/>
                  </a:lnTo>
                  <a:lnTo>
                    <a:pt x="25" y="26"/>
                  </a:lnTo>
                  <a:lnTo>
                    <a:pt x="25" y="26"/>
                  </a:lnTo>
                  <a:lnTo>
                    <a:pt x="25" y="25"/>
                  </a:lnTo>
                  <a:lnTo>
                    <a:pt x="25" y="25"/>
                  </a:lnTo>
                  <a:lnTo>
                    <a:pt x="26" y="24"/>
                  </a:lnTo>
                  <a:lnTo>
                    <a:pt x="26" y="23"/>
                  </a:lnTo>
                  <a:lnTo>
                    <a:pt x="26" y="23"/>
                  </a:lnTo>
                  <a:lnTo>
                    <a:pt x="26" y="21"/>
                  </a:lnTo>
                  <a:lnTo>
                    <a:pt x="26" y="20"/>
                  </a:lnTo>
                  <a:lnTo>
                    <a:pt x="26" y="19"/>
                  </a:lnTo>
                  <a:lnTo>
                    <a:pt x="26" y="18"/>
                  </a:lnTo>
                  <a:lnTo>
                    <a:pt x="26" y="17"/>
                  </a:lnTo>
                  <a:lnTo>
                    <a:pt x="26" y="16"/>
                  </a:lnTo>
                  <a:lnTo>
                    <a:pt x="26" y="15"/>
                  </a:lnTo>
                  <a:lnTo>
                    <a:pt x="26" y="14"/>
                  </a:lnTo>
                  <a:lnTo>
                    <a:pt x="26" y="13"/>
                  </a:lnTo>
                  <a:lnTo>
                    <a:pt x="25" y="13"/>
                  </a:lnTo>
                  <a:lnTo>
                    <a:pt x="24" y="12"/>
                  </a:lnTo>
                  <a:lnTo>
                    <a:pt x="23" y="11"/>
                  </a:lnTo>
                  <a:lnTo>
                    <a:pt x="21" y="10"/>
                  </a:lnTo>
                  <a:lnTo>
                    <a:pt x="19" y="10"/>
                  </a:lnTo>
                  <a:lnTo>
                    <a:pt x="19" y="9"/>
                  </a:lnTo>
                  <a:lnTo>
                    <a:pt x="18" y="9"/>
                  </a:lnTo>
                  <a:lnTo>
                    <a:pt x="17" y="9"/>
                  </a:lnTo>
                  <a:lnTo>
                    <a:pt x="16" y="9"/>
                  </a:lnTo>
                  <a:lnTo>
                    <a:pt x="15" y="9"/>
                  </a:lnTo>
                  <a:lnTo>
                    <a:pt x="15" y="9"/>
                  </a:lnTo>
                  <a:lnTo>
                    <a:pt x="15" y="8"/>
                  </a:lnTo>
                  <a:lnTo>
                    <a:pt x="16" y="7"/>
                  </a:lnTo>
                  <a:lnTo>
                    <a:pt x="16" y="7"/>
                  </a:lnTo>
                  <a:lnTo>
                    <a:pt x="16" y="5"/>
                  </a:lnTo>
                  <a:lnTo>
                    <a:pt x="16" y="5"/>
                  </a:lnTo>
                  <a:lnTo>
                    <a:pt x="16" y="4"/>
                  </a:lnTo>
                  <a:lnTo>
                    <a:pt x="16" y="4"/>
                  </a:lnTo>
                  <a:lnTo>
                    <a:pt x="15" y="3"/>
                  </a:lnTo>
                  <a:lnTo>
                    <a:pt x="14" y="2"/>
                  </a:lnTo>
                  <a:lnTo>
                    <a:pt x="13" y="1"/>
                  </a:lnTo>
                  <a:lnTo>
                    <a:pt x="12" y="0"/>
                  </a:lnTo>
                  <a:lnTo>
                    <a:pt x="10" y="0"/>
                  </a:lnTo>
                  <a:lnTo>
                    <a:pt x="2"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5" name="Freeform 136"/>
            <p:cNvSpPr>
              <a:spLocks/>
            </p:cNvSpPr>
            <p:nvPr/>
          </p:nvSpPr>
          <p:spPr bwMode="auto">
            <a:xfrm>
              <a:off x="4040" y="3023"/>
              <a:ext cx="9" cy="15"/>
            </a:xfrm>
            <a:custGeom>
              <a:avLst/>
              <a:gdLst>
                <a:gd name="T0" fmla="*/ 9 w 9"/>
                <a:gd name="T1" fmla="*/ 1 h 15"/>
                <a:gd name="T2" fmla="*/ 8 w 9"/>
                <a:gd name="T3" fmla="*/ 1 h 15"/>
                <a:gd name="T4" fmla="*/ 8 w 9"/>
                <a:gd name="T5" fmla="*/ 0 h 15"/>
                <a:gd name="T6" fmla="*/ 7 w 9"/>
                <a:gd name="T7" fmla="*/ 0 h 15"/>
                <a:gd name="T8" fmla="*/ 6 w 9"/>
                <a:gd name="T9" fmla="*/ 0 h 15"/>
                <a:gd name="T10" fmla="*/ 5 w 9"/>
                <a:gd name="T11" fmla="*/ 0 h 15"/>
                <a:gd name="T12" fmla="*/ 4 w 9"/>
                <a:gd name="T13" fmla="*/ 0 h 15"/>
                <a:gd name="T14" fmla="*/ 3 w 9"/>
                <a:gd name="T15" fmla="*/ 0 h 15"/>
                <a:gd name="T16" fmla="*/ 2 w 9"/>
                <a:gd name="T17" fmla="*/ 1 h 15"/>
                <a:gd name="T18" fmla="*/ 0 w 9"/>
                <a:gd name="T19" fmla="*/ 14 h 15"/>
                <a:gd name="T20" fmla="*/ 1 w 9"/>
                <a:gd name="T21" fmla="*/ 15 h 15"/>
                <a:gd name="T22" fmla="*/ 3 w 9"/>
                <a:gd name="T23" fmla="*/ 15 h 15"/>
                <a:gd name="T24" fmla="*/ 4 w 9"/>
                <a:gd name="T25" fmla="*/ 15 h 15"/>
                <a:gd name="T26" fmla="*/ 6 w 9"/>
                <a:gd name="T27" fmla="*/ 15 h 15"/>
                <a:gd name="T28" fmla="*/ 7 w 9"/>
                <a:gd name="T29" fmla="*/ 15 h 15"/>
                <a:gd name="T30" fmla="*/ 8 w 9"/>
                <a:gd name="T31" fmla="*/ 15 h 15"/>
                <a:gd name="T32" fmla="*/ 9 w 9"/>
                <a:gd name="T33" fmla="*/ 14 h 15"/>
                <a:gd name="T34" fmla="*/ 9 w 9"/>
                <a:gd name="T35" fmla="*/ 13 h 15"/>
                <a:gd name="T36" fmla="*/ 9 w 9"/>
                <a:gd name="T37" fmla="*/ 13 h 15"/>
                <a:gd name="T38" fmla="*/ 9 w 9"/>
                <a:gd name="T39" fmla="*/ 12 h 15"/>
                <a:gd name="T40" fmla="*/ 9 w 9"/>
                <a:gd name="T41" fmla="*/ 11 h 15"/>
                <a:gd name="T42" fmla="*/ 9 w 9"/>
                <a:gd name="T43" fmla="*/ 11 h 15"/>
                <a:gd name="T44" fmla="*/ 9 w 9"/>
                <a:gd name="T45" fmla="*/ 9 h 15"/>
                <a:gd name="T46" fmla="*/ 9 w 9"/>
                <a:gd name="T47" fmla="*/ 8 h 15"/>
                <a:gd name="T48" fmla="*/ 9 w 9"/>
                <a:gd name="T49" fmla="*/ 7 h 15"/>
                <a:gd name="T50" fmla="*/ 9 w 9"/>
                <a:gd name="T51" fmla="*/ 6 h 15"/>
                <a:gd name="T52" fmla="*/ 9 w 9"/>
                <a:gd name="T53" fmla="*/ 5 h 15"/>
                <a:gd name="T54" fmla="*/ 9 w 9"/>
                <a:gd name="T55" fmla="*/ 4 h 15"/>
                <a:gd name="T56" fmla="*/ 9 w 9"/>
                <a:gd name="T57" fmla="*/ 3 h 15"/>
                <a:gd name="T58" fmla="*/ 9 w 9"/>
                <a:gd name="T59" fmla="*/ 2 h 15"/>
                <a:gd name="T60" fmla="*/ 9 w 9"/>
                <a:gd name="T61" fmla="*/ 1 h 15"/>
                <a:gd name="T62" fmla="*/ 9 w 9"/>
                <a:gd name="T63" fmla="*/ 1 h 15"/>
                <a:gd name="T64" fmla="*/ 9 w 9"/>
                <a:gd name="T65" fmla="*/ 1 h 15"/>
                <a:gd name="T66" fmla="*/ 9 w 9"/>
                <a:gd name="T67"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15">
                  <a:moveTo>
                    <a:pt x="9" y="1"/>
                  </a:moveTo>
                  <a:lnTo>
                    <a:pt x="8" y="1"/>
                  </a:lnTo>
                  <a:lnTo>
                    <a:pt x="8" y="0"/>
                  </a:lnTo>
                  <a:lnTo>
                    <a:pt x="7" y="0"/>
                  </a:lnTo>
                  <a:lnTo>
                    <a:pt x="6" y="0"/>
                  </a:lnTo>
                  <a:lnTo>
                    <a:pt x="5" y="0"/>
                  </a:lnTo>
                  <a:lnTo>
                    <a:pt x="4" y="0"/>
                  </a:lnTo>
                  <a:lnTo>
                    <a:pt x="3" y="0"/>
                  </a:lnTo>
                  <a:lnTo>
                    <a:pt x="2" y="1"/>
                  </a:lnTo>
                  <a:lnTo>
                    <a:pt x="0" y="14"/>
                  </a:lnTo>
                  <a:lnTo>
                    <a:pt x="1" y="15"/>
                  </a:lnTo>
                  <a:lnTo>
                    <a:pt x="3" y="15"/>
                  </a:lnTo>
                  <a:lnTo>
                    <a:pt x="4" y="15"/>
                  </a:lnTo>
                  <a:lnTo>
                    <a:pt x="6" y="15"/>
                  </a:lnTo>
                  <a:lnTo>
                    <a:pt x="7" y="15"/>
                  </a:lnTo>
                  <a:lnTo>
                    <a:pt x="8" y="15"/>
                  </a:lnTo>
                  <a:lnTo>
                    <a:pt x="9" y="14"/>
                  </a:lnTo>
                  <a:lnTo>
                    <a:pt x="9" y="13"/>
                  </a:lnTo>
                  <a:lnTo>
                    <a:pt x="9" y="13"/>
                  </a:lnTo>
                  <a:lnTo>
                    <a:pt x="9" y="12"/>
                  </a:lnTo>
                  <a:lnTo>
                    <a:pt x="9" y="11"/>
                  </a:lnTo>
                  <a:lnTo>
                    <a:pt x="9" y="11"/>
                  </a:lnTo>
                  <a:lnTo>
                    <a:pt x="9" y="9"/>
                  </a:lnTo>
                  <a:lnTo>
                    <a:pt x="9" y="8"/>
                  </a:lnTo>
                  <a:lnTo>
                    <a:pt x="9" y="7"/>
                  </a:lnTo>
                  <a:lnTo>
                    <a:pt x="9" y="6"/>
                  </a:lnTo>
                  <a:lnTo>
                    <a:pt x="9" y="5"/>
                  </a:lnTo>
                  <a:lnTo>
                    <a:pt x="9" y="4"/>
                  </a:lnTo>
                  <a:lnTo>
                    <a:pt x="9" y="3"/>
                  </a:lnTo>
                  <a:lnTo>
                    <a:pt x="9" y="2"/>
                  </a:lnTo>
                  <a:lnTo>
                    <a:pt x="9" y="1"/>
                  </a:lnTo>
                  <a:lnTo>
                    <a:pt x="9" y="1"/>
                  </a:lnTo>
                  <a:lnTo>
                    <a:pt x="9" y="1"/>
                  </a:lnTo>
                  <a:lnTo>
                    <a:pt x="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6" name="Freeform 137"/>
            <p:cNvSpPr>
              <a:spLocks/>
            </p:cNvSpPr>
            <p:nvPr/>
          </p:nvSpPr>
          <p:spPr bwMode="auto">
            <a:xfrm>
              <a:off x="4116" y="3022"/>
              <a:ext cx="10" cy="16"/>
            </a:xfrm>
            <a:custGeom>
              <a:avLst/>
              <a:gdLst>
                <a:gd name="T0" fmla="*/ 8 w 10"/>
                <a:gd name="T1" fmla="*/ 0 h 16"/>
                <a:gd name="T2" fmla="*/ 6 w 10"/>
                <a:gd name="T3" fmla="*/ 0 h 16"/>
                <a:gd name="T4" fmla="*/ 5 w 10"/>
                <a:gd name="T5" fmla="*/ 0 h 16"/>
                <a:gd name="T6" fmla="*/ 4 w 10"/>
                <a:gd name="T7" fmla="*/ 0 h 16"/>
                <a:gd name="T8" fmla="*/ 3 w 10"/>
                <a:gd name="T9" fmla="*/ 0 h 16"/>
                <a:gd name="T10" fmla="*/ 1 w 10"/>
                <a:gd name="T11" fmla="*/ 0 h 16"/>
                <a:gd name="T12" fmla="*/ 1 w 10"/>
                <a:gd name="T13" fmla="*/ 1 h 16"/>
                <a:gd name="T14" fmla="*/ 1 w 10"/>
                <a:gd name="T15" fmla="*/ 2 h 16"/>
                <a:gd name="T16" fmla="*/ 0 w 10"/>
                <a:gd name="T17" fmla="*/ 2 h 16"/>
                <a:gd name="T18" fmla="*/ 0 w 10"/>
                <a:gd name="T19" fmla="*/ 3 h 16"/>
                <a:gd name="T20" fmla="*/ 0 w 10"/>
                <a:gd name="T21" fmla="*/ 4 h 16"/>
                <a:gd name="T22" fmla="*/ 0 w 10"/>
                <a:gd name="T23" fmla="*/ 5 h 16"/>
                <a:gd name="T24" fmla="*/ 0 w 10"/>
                <a:gd name="T25" fmla="*/ 6 h 16"/>
                <a:gd name="T26" fmla="*/ 0 w 10"/>
                <a:gd name="T27" fmla="*/ 7 h 16"/>
                <a:gd name="T28" fmla="*/ 0 w 10"/>
                <a:gd name="T29" fmla="*/ 9 h 16"/>
                <a:gd name="T30" fmla="*/ 0 w 10"/>
                <a:gd name="T31" fmla="*/ 10 h 16"/>
                <a:gd name="T32" fmla="*/ 0 w 10"/>
                <a:gd name="T33" fmla="*/ 11 h 16"/>
                <a:gd name="T34" fmla="*/ 0 w 10"/>
                <a:gd name="T35" fmla="*/ 12 h 16"/>
                <a:gd name="T36" fmla="*/ 0 w 10"/>
                <a:gd name="T37" fmla="*/ 13 h 16"/>
                <a:gd name="T38" fmla="*/ 0 w 10"/>
                <a:gd name="T39" fmla="*/ 14 h 16"/>
                <a:gd name="T40" fmla="*/ 0 w 10"/>
                <a:gd name="T41" fmla="*/ 14 h 16"/>
                <a:gd name="T42" fmla="*/ 1 w 10"/>
                <a:gd name="T43" fmla="*/ 15 h 16"/>
                <a:gd name="T44" fmla="*/ 1 w 10"/>
                <a:gd name="T45" fmla="*/ 15 h 16"/>
                <a:gd name="T46" fmla="*/ 2 w 10"/>
                <a:gd name="T47" fmla="*/ 16 h 16"/>
                <a:gd name="T48" fmla="*/ 3 w 10"/>
                <a:gd name="T49" fmla="*/ 16 h 16"/>
                <a:gd name="T50" fmla="*/ 4 w 10"/>
                <a:gd name="T51" fmla="*/ 16 h 16"/>
                <a:gd name="T52" fmla="*/ 6 w 10"/>
                <a:gd name="T53" fmla="*/ 16 h 16"/>
                <a:gd name="T54" fmla="*/ 7 w 10"/>
                <a:gd name="T55" fmla="*/ 16 h 16"/>
                <a:gd name="T56" fmla="*/ 8 w 10"/>
                <a:gd name="T57" fmla="*/ 16 h 16"/>
                <a:gd name="T58" fmla="*/ 8 w 10"/>
                <a:gd name="T59" fmla="*/ 16 h 16"/>
                <a:gd name="T60" fmla="*/ 9 w 10"/>
                <a:gd name="T61" fmla="*/ 15 h 16"/>
                <a:gd name="T62" fmla="*/ 9 w 10"/>
                <a:gd name="T63" fmla="*/ 14 h 16"/>
                <a:gd name="T64" fmla="*/ 9 w 10"/>
                <a:gd name="T65" fmla="*/ 14 h 16"/>
                <a:gd name="T66" fmla="*/ 9 w 10"/>
                <a:gd name="T67" fmla="*/ 13 h 16"/>
                <a:gd name="T68" fmla="*/ 10 w 10"/>
                <a:gd name="T69" fmla="*/ 12 h 16"/>
                <a:gd name="T70" fmla="*/ 10 w 10"/>
                <a:gd name="T71" fmla="*/ 10 h 16"/>
                <a:gd name="T72" fmla="*/ 10 w 10"/>
                <a:gd name="T73" fmla="*/ 9 h 16"/>
                <a:gd name="T74" fmla="*/ 10 w 10"/>
                <a:gd name="T75" fmla="*/ 8 h 16"/>
                <a:gd name="T76" fmla="*/ 10 w 10"/>
                <a:gd name="T77" fmla="*/ 7 h 16"/>
                <a:gd name="T78" fmla="*/ 10 w 10"/>
                <a:gd name="T79" fmla="*/ 6 h 16"/>
                <a:gd name="T80" fmla="*/ 9 w 10"/>
                <a:gd name="T81" fmla="*/ 5 h 16"/>
                <a:gd name="T82" fmla="*/ 9 w 10"/>
                <a:gd name="T83" fmla="*/ 3 h 16"/>
                <a:gd name="T84" fmla="*/ 9 w 10"/>
                <a:gd name="T85" fmla="*/ 2 h 16"/>
                <a:gd name="T86" fmla="*/ 9 w 10"/>
                <a:gd name="T87" fmla="*/ 2 h 16"/>
                <a:gd name="T88" fmla="*/ 8 w 10"/>
                <a:gd name="T89" fmla="*/ 1 h 16"/>
                <a:gd name="T90" fmla="*/ 8 w 10"/>
                <a:gd name="T91" fmla="*/ 0 h 16"/>
                <a:gd name="T92" fmla="*/ 8 w 10"/>
                <a:gd name="T93" fmla="*/ 0 h 16"/>
                <a:gd name="T94" fmla="*/ 8 w 10"/>
                <a:gd name="T9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 h="16">
                  <a:moveTo>
                    <a:pt x="8" y="0"/>
                  </a:moveTo>
                  <a:lnTo>
                    <a:pt x="6" y="0"/>
                  </a:lnTo>
                  <a:lnTo>
                    <a:pt x="5" y="0"/>
                  </a:lnTo>
                  <a:lnTo>
                    <a:pt x="4" y="0"/>
                  </a:lnTo>
                  <a:lnTo>
                    <a:pt x="3" y="0"/>
                  </a:lnTo>
                  <a:lnTo>
                    <a:pt x="1" y="0"/>
                  </a:lnTo>
                  <a:lnTo>
                    <a:pt x="1" y="1"/>
                  </a:lnTo>
                  <a:lnTo>
                    <a:pt x="1" y="2"/>
                  </a:lnTo>
                  <a:lnTo>
                    <a:pt x="0" y="2"/>
                  </a:lnTo>
                  <a:lnTo>
                    <a:pt x="0" y="3"/>
                  </a:lnTo>
                  <a:lnTo>
                    <a:pt x="0" y="4"/>
                  </a:lnTo>
                  <a:lnTo>
                    <a:pt x="0" y="5"/>
                  </a:lnTo>
                  <a:lnTo>
                    <a:pt x="0" y="6"/>
                  </a:lnTo>
                  <a:lnTo>
                    <a:pt x="0" y="7"/>
                  </a:lnTo>
                  <a:lnTo>
                    <a:pt x="0" y="9"/>
                  </a:lnTo>
                  <a:lnTo>
                    <a:pt x="0" y="10"/>
                  </a:lnTo>
                  <a:lnTo>
                    <a:pt x="0" y="11"/>
                  </a:lnTo>
                  <a:lnTo>
                    <a:pt x="0" y="12"/>
                  </a:lnTo>
                  <a:lnTo>
                    <a:pt x="0" y="13"/>
                  </a:lnTo>
                  <a:lnTo>
                    <a:pt x="0" y="14"/>
                  </a:lnTo>
                  <a:lnTo>
                    <a:pt x="0" y="14"/>
                  </a:lnTo>
                  <a:lnTo>
                    <a:pt x="1" y="15"/>
                  </a:lnTo>
                  <a:lnTo>
                    <a:pt x="1" y="15"/>
                  </a:lnTo>
                  <a:lnTo>
                    <a:pt x="2" y="16"/>
                  </a:lnTo>
                  <a:lnTo>
                    <a:pt x="3" y="16"/>
                  </a:lnTo>
                  <a:lnTo>
                    <a:pt x="4" y="16"/>
                  </a:lnTo>
                  <a:lnTo>
                    <a:pt x="6" y="16"/>
                  </a:lnTo>
                  <a:lnTo>
                    <a:pt x="7" y="16"/>
                  </a:lnTo>
                  <a:lnTo>
                    <a:pt x="8" y="16"/>
                  </a:lnTo>
                  <a:lnTo>
                    <a:pt x="8" y="16"/>
                  </a:lnTo>
                  <a:lnTo>
                    <a:pt x="9" y="15"/>
                  </a:lnTo>
                  <a:lnTo>
                    <a:pt x="9" y="14"/>
                  </a:lnTo>
                  <a:lnTo>
                    <a:pt x="9" y="14"/>
                  </a:lnTo>
                  <a:lnTo>
                    <a:pt x="9" y="13"/>
                  </a:lnTo>
                  <a:lnTo>
                    <a:pt x="10" y="12"/>
                  </a:lnTo>
                  <a:lnTo>
                    <a:pt x="10" y="10"/>
                  </a:lnTo>
                  <a:lnTo>
                    <a:pt x="10" y="9"/>
                  </a:lnTo>
                  <a:lnTo>
                    <a:pt x="10" y="8"/>
                  </a:lnTo>
                  <a:lnTo>
                    <a:pt x="10" y="7"/>
                  </a:lnTo>
                  <a:lnTo>
                    <a:pt x="10" y="6"/>
                  </a:lnTo>
                  <a:lnTo>
                    <a:pt x="9" y="5"/>
                  </a:lnTo>
                  <a:lnTo>
                    <a:pt x="9" y="3"/>
                  </a:lnTo>
                  <a:lnTo>
                    <a:pt x="9" y="2"/>
                  </a:lnTo>
                  <a:lnTo>
                    <a:pt x="9" y="2"/>
                  </a:lnTo>
                  <a:lnTo>
                    <a:pt x="8" y="1"/>
                  </a:lnTo>
                  <a:lnTo>
                    <a:pt x="8" y="0"/>
                  </a:lnTo>
                  <a:lnTo>
                    <a:pt x="8" y="0"/>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7" name="Freeform 138"/>
            <p:cNvSpPr>
              <a:spLocks/>
            </p:cNvSpPr>
            <p:nvPr/>
          </p:nvSpPr>
          <p:spPr bwMode="auto">
            <a:xfrm>
              <a:off x="4067" y="3051"/>
              <a:ext cx="31" cy="8"/>
            </a:xfrm>
            <a:custGeom>
              <a:avLst/>
              <a:gdLst>
                <a:gd name="T0" fmla="*/ 0 w 31"/>
                <a:gd name="T1" fmla="*/ 0 h 8"/>
                <a:gd name="T2" fmla="*/ 0 w 31"/>
                <a:gd name="T3" fmla="*/ 0 h 8"/>
                <a:gd name="T4" fmla="*/ 2 w 31"/>
                <a:gd name="T5" fmla="*/ 0 h 8"/>
                <a:gd name="T6" fmla="*/ 3 w 31"/>
                <a:gd name="T7" fmla="*/ 1 h 8"/>
                <a:gd name="T8" fmla="*/ 4 w 31"/>
                <a:gd name="T9" fmla="*/ 1 h 8"/>
                <a:gd name="T10" fmla="*/ 5 w 31"/>
                <a:gd name="T11" fmla="*/ 2 h 8"/>
                <a:gd name="T12" fmla="*/ 6 w 31"/>
                <a:gd name="T13" fmla="*/ 2 h 8"/>
                <a:gd name="T14" fmla="*/ 8 w 31"/>
                <a:gd name="T15" fmla="*/ 2 h 8"/>
                <a:gd name="T16" fmla="*/ 9 w 31"/>
                <a:gd name="T17" fmla="*/ 3 h 8"/>
                <a:gd name="T18" fmla="*/ 10 w 31"/>
                <a:gd name="T19" fmla="*/ 3 h 8"/>
                <a:gd name="T20" fmla="*/ 12 w 31"/>
                <a:gd name="T21" fmla="*/ 4 h 8"/>
                <a:gd name="T22" fmla="*/ 13 w 31"/>
                <a:gd name="T23" fmla="*/ 4 h 8"/>
                <a:gd name="T24" fmla="*/ 15 w 31"/>
                <a:gd name="T25" fmla="*/ 4 h 8"/>
                <a:gd name="T26" fmla="*/ 16 w 31"/>
                <a:gd name="T27" fmla="*/ 4 h 8"/>
                <a:gd name="T28" fmla="*/ 17 w 31"/>
                <a:gd name="T29" fmla="*/ 4 h 8"/>
                <a:gd name="T30" fmla="*/ 18 w 31"/>
                <a:gd name="T31" fmla="*/ 4 h 8"/>
                <a:gd name="T32" fmla="*/ 20 w 31"/>
                <a:gd name="T33" fmla="*/ 3 h 8"/>
                <a:gd name="T34" fmla="*/ 21 w 31"/>
                <a:gd name="T35" fmla="*/ 3 h 8"/>
                <a:gd name="T36" fmla="*/ 22 w 31"/>
                <a:gd name="T37" fmla="*/ 3 h 8"/>
                <a:gd name="T38" fmla="*/ 23 w 31"/>
                <a:gd name="T39" fmla="*/ 2 h 8"/>
                <a:gd name="T40" fmla="*/ 24 w 31"/>
                <a:gd name="T41" fmla="*/ 2 h 8"/>
                <a:gd name="T42" fmla="*/ 25 w 31"/>
                <a:gd name="T43" fmla="*/ 2 h 8"/>
                <a:gd name="T44" fmla="*/ 27 w 31"/>
                <a:gd name="T45" fmla="*/ 2 h 8"/>
                <a:gd name="T46" fmla="*/ 27 w 31"/>
                <a:gd name="T47" fmla="*/ 1 h 8"/>
                <a:gd name="T48" fmla="*/ 28 w 31"/>
                <a:gd name="T49" fmla="*/ 1 h 8"/>
                <a:gd name="T50" fmla="*/ 29 w 31"/>
                <a:gd name="T51" fmla="*/ 1 h 8"/>
                <a:gd name="T52" fmla="*/ 30 w 31"/>
                <a:gd name="T53" fmla="*/ 1 h 8"/>
                <a:gd name="T54" fmla="*/ 31 w 31"/>
                <a:gd name="T55" fmla="*/ 0 h 8"/>
                <a:gd name="T56" fmla="*/ 31 w 31"/>
                <a:gd name="T57" fmla="*/ 0 h 8"/>
                <a:gd name="T58" fmla="*/ 31 w 31"/>
                <a:gd name="T59" fmla="*/ 1 h 8"/>
                <a:gd name="T60" fmla="*/ 30 w 31"/>
                <a:gd name="T61" fmla="*/ 2 h 8"/>
                <a:gd name="T62" fmla="*/ 29 w 31"/>
                <a:gd name="T63" fmla="*/ 2 h 8"/>
                <a:gd name="T64" fmla="*/ 29 w 31"/>
                <a:gd name="T65" fmla="*/ 3 h 8"/>
                <a:gd name="T66" fmla="*/ 28 w 31"/>
                <a:gd name="T67" fmla="*/ 3 h 8"/>
                <a:gd name="T68" fmla="*/ 27 w 31"/>
                <a:gd name="T69" fmla="*/ 4 h 8"/>
                <a:gd name="T70" fmla="*/ 26 w 31"/>
                <a:gd name="T71" fmla="*/ 5 h 8"/>
                <a:gd name="T72" fmla="*/ 25 w 31"/>
                <a:gd name="T73" fmla="*/ 5 h 8"/>
                <a:gd name="T74" fmla="*/ 23 w 31"/>
                <a:gd name="T75" fmla="*/ 6 h 8"/>
                <a:gd name="T76" fmla="*/ 22 w 31"/>
                <a:gd name="T77" fmla="*/ 7 h 8"/>
                <a:gd name="T78" fmla="*/ 21 w 31"/>
                <a:gd name="T79" fmla="*/ 7 h 8"/>
                <a:gd name="T80" fmla="*/ 20 w 31"/>
                <a:gd name="T81" fmla="*/ 7 h 8"/>
                <a:gd name="T82" fmla="*/ 18 w 31"/>
                <a:gd name="T83" fmla="*/ 8 h 8"/>
                <a:gd name="T84" fmla="*/ 17 w 31"/>
                <a:gd name="T85" fmla="*/ 8 h 8"/>
                <a:gd name="T86" fmla="*/ 15 w 31"/>
                <a:gd name="T87" fmla="*/ 8 h 8"/>
                <a:gd name="T88" fmla="*/ 14 w 31"/>
                <a:gd name="T89" fmla="*/ 8 h 8"/>
                <a:gd name="T90" fmla="*/ 12 w 31"/>
                <a:gd name="T91" fmla="*/ 7 h 8"/>
                <a:gd name="T92" fmla="*/ 11 w 31"/>
                <a:gd name="T93" fmla="*/ 7 h 8"/>
                <a:gd name="T94" fmla="*/ 9 w 31"/>
                <a:gd name="T95" fmla="*/ 7 h 8"/>
                <a:gd name="T96" fmla="*/ 8 w 31"/>
                <a:gd name="T97" fmla="*/ 6 h 8"/>
                <a:gd name="T98" fmla="*/ 7 w 31"/>
                <a:gd name="T99" fmla="*/ 6 h 8"/>
                <a:gd name="T100" fmla="*/ 6 w 31"/>
                <a:gd name="T101" fmla="*/ 5 h 8"/>
                <a:gd name="T102" fmla="*/ 5 w 31"/>
                <a:gd name="T103" fmla="*/ 5 h 8"/>
                <a:gd name="T104" fmla="*/ 4 w 31"/>
                <a:gd name="T105" fmla="*/ 4 h 8"/>
                <a:gd name="T106" fmla="*/ 3 w 31"/>
                <a:gd name="T107" fmla="*/ 4 h 8"/>
                <a:gd name="T108" fmla="*/ 3 w 31"/>
                <a:gd name="T109" fmla="*/ 4 h 8"/>
                <a:gd name="T110" fmla="*/ 2 w 31"/>
                <a:gd name="T111" fmla="*/ 3 h 8"/>
                <a:gd name="T112" fmla="*/ 2 w 31"/>
                <a:gd name="T113" fmla="*/ 3 h 8"/>
                <a:gd name="T114" fmla="*/ 0 w 31"/>
                <a:gd name="T115" fmla="*/ 0 h 8"/>
                <a:gd name="T116" fmla="*/ 0 w 31"/>
                <a:gd name="T1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 h="8">
                  <a:moveTo>
                    <a:pt x="0" y="0"/>
                  </a:moveTo>
                  <a:lnTo>
                    <a:pt x="0" y="0"/>
                  </a:lnTo>
                  <a:lnTo>
                    <a:pt x="2" y="0"/>
                  </a:lnTo>
                  <a:lnTo>
                    <a:pt x="3" y="1"/>
                  </a:lnTo>
                  <a:lnTo>
                    <a:pt x="4" y="1"/>
                  </a:lnTo>
                  <a:lnTo>
                    <a:pt x="5" y="2"/>
                  </a:lnTo>
                  <a:lnTo>
                    <a:pt x="6" y="2"/>
                  </a:lnTo>
                  <a:lnTo>
                    <a:pt x="8" y="2"/>
                  </a:lnTo>
                  <a:lnTo>
                    <a:pt x="9" y="3"/>
                  </a:lnTo>
                  <a:lnTo>
                    <a:pt x="10" y="3"/>
                  </a:lnTo>
                  <a:lnTo>
                    <a:pt x="12" y="4"/>
                  </a:lnTo>
                  <a:lnTo>
                    <a:pt x="13" y="4"/>
                  </a:lnTo>
                  <a:lnTo>
                    <a:pt x="15" y="4"/>
                  </a:lnTo>
                  <a:lnTo>
                    <a:pt x="16" y="4"/>
                  </a:lnTo>
                  <a:lnTo>
                    <a:pt x="17" y="4"/>
                  </a:lnTo>
                  <a:lnTo>
                    <a:pt x="18" y="4"/>
                  </a:lnTo>
                  <a:lnTo>
                    <a:pt x="20" y="3"/>
                  </a:lnTo>
                  <a:lnTo>
                    <a:pt x="21" y="3"/>
                  </a:lnTo>
                  <a:lnTo>
                    <a:pt x="22" y="3"/>
                  </a:lnTo>
                  <a:lnTo>
                    <a:pt x="23" y="2"/>
                  </a:lnTo>
                  <a:lnTo>
                    <a:pt x="24" y="2"/>
                  </a:lnTo>
                  <a:lnTo>
                    <a:pt x="25" y="2"/>
                  </a:lnTo>
                  <a:lnTo>
                    <a:pt x="27" y="2"/>
                  </a:lnTo>
                  <a:lnTo>
                    <a:pt x="27" y="1"/>
                  </a:lnTo>
                  <a:lnTo>
                    <a:pt x="28" y="1"/>
                  </a:lnTo>
                  <a:lnTo>
                    <a:pt x="29" y="1"/>
                  </a:lnTo>
                  <a:lnTo>
                    <a:pt x="30" y="1"/>
                  </a:lnTo>
                  <a:lnTo>
                    <a:pt x="31" y="0"/>
                  </a:lnTo>
                  <a:lnTo>
                    <a:pt x="31" y="0"/>
                  </a:lnTo>
                  <a:lnTo>
                    <a:pt x="31" y="1"/>
                  </a:lnTo>
                  <a:lnTo>
                    <a:pt x="30" y="2"/>
                  </a:lnTo>
                  <a:lnTo>
                    <a:pt x="29" y="2"/>
                  </a:lnTo>
                  <a:lnTo>
                    <a:pt x="29" y="3"/>
                  </a:lnTo>
                  <a:lnTo>
                    <a:pt x="28" y="3"/>
                  </a:lnTo>
                  <a:lnTo>
                    <a:pt x="27" y="4"/>
                  </a:lnTo>
                  <a:lnTo>
                    <a:pt x="26" y="5"/>
                  </a:lnTo>
                  <a:lnTo>
                    <a:pt x="25" y="5"/>
                  </a:lnTo>
                  <a:lnTo>
                    <a:pt x="23" y="6"/>
                  </a:lnTo>
                  <a:lnTo>
                    <a:pt x="22" y="7"/>
                  </a:lnTo>
                  <a:lnTo>
                    <a:pt x="21" y="7"/>
                  </a:lnTo>
                  <a:lnTo>
                    <a:pt x="20" y="7"/>
                  </a:lnTo>
                  <a:lnTo>
                    <a:pt x="18" y="8"/>
                  </a:lnTo>
                  <a:lnTo>
                    <a:pt x="17" y="8"/>
                  </a:lnTo>
                  <a:lnTo>
                    <a:pt x="15" y="8"/>
                  </a:lnTo>
                  <a:lnTo>
                    <a:pt x="14" y="8"/>
                  </a:lnTo>
                  <a:lnTo>
                    <a:pt x="12" y="7"/>
                  </a:lnTo>
                  <a:lnTo>
                    <a:pt x="11" y="7"/>
                  </a:lnTo>
                  <a:lnTo>
                    <a:pt x="9" y="7"/>
                  </a:lnTo>
                  <a:lnTo>
                    <a:pt x="8" y="6"/>
                  </a:lnTo>
                  <a:lnTo>
                    <a:pt x="7" y="6"/>
                  </a:lnTo>
                  <a:lnTo>
                    <a:pt x="6" y="5"/>
                  </a:lnTo>
                  <a:lnTo>
                    <a:pt x="5" y="5"/>
                  </a:lnTo>
                  <a:lnTo>
                    <a:pt x="4" y="4"/>
                  </a:lnTo>
                  <a:lnTo>
                    <a:pt x="3" y="4"/>
                  </a:lnTo>
                  <a:lnTo>
                    <a:pt x="3" y="4"/>
                  </a:lnTo>
                  <a:lnTo>
                    <a:pt x="2" y="3"/>
                  </a:lnTo>
                  <a:lnTo>
                    <a:pt x="2" y="3"/>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8" name="Freeform 139"/>
            <p:cNvSpPr>
              <a:spLocks/>
            </p:cNvSpPr>
            <p:nvPr/>
          </p:nvSpPr>
          <p:spPr bwMode="auto">
            <a:xfrm>
              <a:off x="3958" y="3081"/>
              <a:ext cx="242" cy="164"/>
            </a:xfrm>
            <a:custGeom>
              <a:avLst/>
              <a:gdLst>
                <a:gd name="T0" fmla="*/ 193 w 242"/>
                <a:gd name="T1" fmla="*/ 6 h 164"/>
                <a:gd name="T2" fmla="*/ 203 w 242"/>
                <a:gd name="T3" fmla="*/ 6 h 164"/>
                <a:gd name="T4" fmla="*/ 214 w 242"/>
                <a:gd name="T5" fmla="*/ 6 h 164"/>
                <a:gd name="T6" fmla="*/ 224 w 242"/>
                <a:gd name="T7" fmla="*/ 6 h 164"/>
                <a:gd name="T8" fmla="*/ 233 w 242"/>
                <a:gd name="T9" fmla="*/ 8 h 164"/>
                <a:gd name="T10" fmla="*/ 233 w 242"/>
                <a:gd name="T11" fmla="*/ 17 h 164"/>
                <a:gd name="T12" fmla="*/ 233 w 242"/>
                <a:gd name="T13" fmla="*/ 28 h 164"/>
                <a:gd name="T14" fmla="*/ 233 w 242"/>
                <a:gd name="T15" fmla="*/ 41 h 164"/>
                <a:gd name="T16" fmla="*/ 233 w 242"/>
                <a:gd name="T17" fmla="*/ 53 h 164"/>
                <a:gd name="T18" fmla="*/ 234 w 242"/>
                <a:gd name="T19" fmla="*/ 61 h 164"/>
                <a:gd name="T20" fmla="*/ 211 w 242"/>
                <a:gd name="T21" fmla="*/ 65 h 164"/>
                <a:gd name="T22" fmla="*/ 205 w 242"/>
                <a:gd name="T23" fmla="*/ 60 h 164"/>
                <a:gd name="T24" fmla="*/ 204 w 242"/>
                <a:gd name="T25" fmla="*/ 68 h 164"/>
                <a:gd name="T26" fmla="*/ 205 w 242"/>
                <a:gd name="T27" fmla="*/ 82 h 164"/>
                <a:gd name="T28" fmla="*/ 206 w 242"/>
                <a:gd name="T29" fmla="*/ 101 h 164"/>
                <a:gd name="T30" fmla="*/ 207 w 242"/>
                <a:gd name="T31" fmla="*/ 121 h 164"/>
                <a:gd name="T32" fmla="*/ 208 w 242"/>
                <a:gd name="T33" fmla="*/ 139 h 164"/>
                <a:gd name="T34" fmla="*/ 209 w 242"/>
                <a:gd name="T35" fmla="*/ 150 h 164"/>
                <a:gd name="T36" fmla="*/ 203 w 242"/>
                <a:gd name="T37" fmla="*/ 154 h 164"/>
                <a:gd name="T38" fmla="*/ 192 w 242"/>
                <a:gd name="T39" fmla="*/ 155 h 164"/>
                <a:gd name="T40" fmla="*/ 178 w 242"/>
                <a:gd name="T41" fmla="*/ 157 h 164"/>
                <a:gd name="T42" fmla="*/ 161 w 242"/>
                <a:gd name="T43" fmla="*/ 158 h 164"/>
                <a:gd name="T44" fmla="*/ 141 w 242"/>
                <a:gd name="T45" fmla="*/ 160 h 164"/>
                <a:gd name="T46" fmla="*/ 119 w 242"/>
                <a:gd name="T47" fmla="*/ 159 h 164"/>
                <a:gd name="T48" fmla="*/ 97 w 242"/>
                <a:gd name="T49" fmla="*/ 158 h 164"/>
                <a:gd name="T50" fmla="*/ 78 w 242"/>
                <a:gd name="T51" fmla="*/ 155 h 164"/>
                <a:gd name="T52" fmla="*/ 61 w 242"/>
                <a:gd name="T53" fmla="*/ 153 h 164"/>
                <a:gd name="T54" fmla="*/ 48 w 242"/>
                <a:gd name="T55" fmla="*/ 151 h 164"/>
                <a:gd name="T56" fmla="*/ 39 w 242"/>
                <a:gd name="T57" fmla="*/ 149 h 164"/>
                <a:gd name="T58" fmla="*/ 35 w 242"/>
                <a:gd name="T59" fmla="*/ 145 h 164"/>
                <a:gd name="T60" fmla="*/ 36 w 242"/>
                <a:gd name="T61" fmla="*/ 132 h 164"/>
                <a:gd name="T62" fmla="*/ 38 w 242"/>
                <a:gd name="T63" fmla="*/ 113 h 164"/>
                <a:gd name="T64" fmla="*/ 40 w 242"/>
                <a:gd name="T65" fmla="*/ 92 h 164"/>
                <a:gd name="T66" fmla="*/ 42 w 242"/>
                <a:gd name="T67" fmla="*/ 74 h 164"/>
                <a:gd name="T68" fmla="*/ 42 w 242"/>
                <a:gd name="T69" fmla="*/ 61 h 164"/>
                <a:gd name="T70" fmla="*/ 38 w 242"/>
                <a:gd name="T71" fmla="*/ 61 h 164"/>
                <a:gd name="T72" fmla="*/ 6 w 242"/>
                <a:gd name="T73" fmla="*/ 65 h 164"/>
                <a:gd name="T74" fmla="*/ 58 w 242"/>
                <a:gd name="T75" fmla="*/ 4 h 164"/>
                <a:gd name="T76" fmla="*/ 47 w 242"/>
                <a:gd name="T77" fmla="*/ 3 h 164"/>
                <a:gd name="T78" fmla="*/ 36 w 242"/>
                <a:gd name="T79" fmla="*/ 3 h 164"/>
                <a:gd name="T80" fmla="*/ 25 w 242"/>
                <a:gd name="T81" fmla="*/ 3 h 164"/>
                <a:gd name="T82" fmla="*/ 14 w 242"/>
                <a:gd name="T83" fmla="*/ 3 h 164"/>
                <a:gd name="T84" fmla="*/ 11 w 242"/>
                <a:gd name="T85" fmla="*/ 7 h 164"/>
                <a:gd name="T86" fmla="*/ 8 w 242"/>
                <a:gd name="T87" fmla="*/ 17 h 164"/>
                <a:gd name="T88" fmla="*/ 6 w 242"/>
                <a:gd name="T89" fmla="*/ 31 h 164"/>
                <a:gd name="T90" fmla="*/ 3 w 242"/>
                <a:gd name="T91" fmla="*/ 46 h 164"/>
                <a:gd name="T92" fmla="*/ 1 w 242"/>
                <a:gd name="T93" fmla="*/ 59 h 164"/>
                <a:gd name="T94" fmla="*/ 0 w 242"/>
                <a:gd name="T95" fmla="*/ 68 h 164"/>
                <a:gd name="T96" fmla="*/ 33 w 242"/>
                <a:gd name="T97" fmla="*/ 152 h 164"/>
                <a:gd name="T98" fmla="*/ 44 w 242"/>
                <a:gd name="T99" fmla="*/ 154 h 164"/>
                <a:gd name="T100" fmla="*/ 60 w 242"/>
                <a:gd name="T101" fmla="*/ 158 h 164"/>
                <a:gd name="T102" fmla="*/ 80 w 242"/>
                <a:gd name="T103" fmla="*/ 161 h 164"/>
                <a:gd name="T104" fmla="*/ 103 w 242"/>
                <a:gd name="T105" fmla="*/ 163 h 164"/>
                <a:gd name="T106" fmla="*/ 128 w 242"/>
                <a:gd name="T107" fmla="*/ 164 h 164"/>
                <a:gd name="T108" fmla="*/ 152 w 242"/>
                <a:gd name="T109" fmla="*/ 163 h 164"/>
                <a:gd name="T110" fmla="*/ 174 w 242"/>
                <a:gd name="T111" fmla="*/ 162 h 164"/>
                <a:gd name="T112" fmla="*/ 191 w 242"/>
                <a:gd name="T113" fmla="*/ 160 h 164"/>
                <a:gd name="T114" fmla="*/ 204 w 242"/>
                <a:gd name="T115" fmla="*/ 158 h 164"/>
                <a:gd name="T116" fmla="*/ 214 w 242"/>
                <a:gd name="T117" fmla="*/ 156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2" h="164">
                  <a:moveTo>
                    <a:pt x="185" y="6"/>
                  </a:moveTo>
                  <a:lnTo>
                    <a:pt x="185" y="6"/>
                  </a:lnTo>
                  <a:lnTo>
                    <a:pt x="185" y="6"/>
                  </a:lnTo>
                  <a:lnTo>
                    <a:pt x="186" y="6"/>
                  </a:lnTo>
                  <a:lnTo>
                    <a:pt x="187" y="6"/>
                  </a:lnTo>
                  <a:lnTo>
                    <a:pt x="188" y="6"/>
                  </a:lnTo>
                  <a:lnTo>
                    <a:pt x="189" y="6"/>
                  </a:lnTo>
                  <a:lnTo>
                    <a:pt x="190" y="6"/>
                  </a:lnTo>
                  <a:lnTo>
                    <a:pt x="192" y="6"/>
                  </a:lnTo>
                  <a:lnTo>
                    <a:pt x="193" y="6"/>
                  </a:lnTo>
                  <a:lnTo>
                    <a:pt x="194" y="6"/>
                  </a:lnTo>
                  <a:lnTo>
                    <a:pt x="195" y="6"/>
                  </a:lnTo>
                  <a:lnTo>
                    <a:pt x="196" y="6"/>
                  </a:lnTo>
                  <a:lnTo>
                    <a:pt x="197" y="6"/>
                  </a:lnTo>
                  <a:lnTo>
                    <a:pt x="198" y="6"/>
                  </a:lnTo>
                  <a:lnTo>
                    <a:pt x="199" y="6"/>
                  </a:lnTo>
                  <a:lnTo>
                    <a:pt x="200" y="6"/>
                  </a:lnTo>
                  <a:lnTo>
                    <a:pt x="201" y="6"/>
                  </a:lnTo>
                  <a:lnTo>
                    <a:pt x="202" y="6"/>
                  </a:lnTo>
                  <a:lnTo>
                    <a:pt x="203" y="6"/>
                  </a:lnTo>
                  <a:lnTo>
                    <a:pt x="204" y="6"/>
                  </a:lnTo>
                  <a:lnTo>
                    <a:pt x="205" y="6"/>
                  </a:lnTo>
                  <a:lnTo>
                    <a:pt x="206" y="6"/>
                  </a:lnTo>
                  <a:lnTo>
                    <a:pt x="207" y="6"/>
                  </a:lnTo>
                  <a:lnTo>
                    <a:pt x="209" y="6"/>
                  </a:lnTo>
                  <a:lnTo>
                    <a:pt x="210" y="6"/>
                  </a:lnTo>
                  <a:lnTo>
                    <a:pt x="211" y="6"/>
                  </a:lnTo>
                  <a:lnTo>
                    <a:pt x="212" y="6"/>
                  </a:lnTo>
                  <a:lnTo>
                    <a:pt x="213" y="6"/>
                  </a:lnTo>
                  <a:lnTo>
                    <a:pt x="214" y="6"/>
                  </a:lnTo>
                  <a:lnTo>
                    <a:pt x="215" y="6"/>
                  </a:lnTo>
                  <a:lnTo>
                    <a:pt x="216" y="6"/>
                  </a:lnTo>
                  <a:lnTo>
                    <a:pt x="218" y="6"/>
                  </a:lnTo>
                  <a:lnTo>
                    <a:pt x="218" y="6"/>
                  </a:lnTo>
                  <a:lnTo>
                    <a:pt x="219" y="6"/>
                  </a:lnTo>
                  <a:lnTo>
                    <a:pt x="220" y="6"/>
                  </a:lnTo>
                  <a:lnTo>
                    <a:pt x="221" y="6"/>
                  </a:lnTo>
                  <a:lnTo>
                    <a:pt x="222" y="6"/>
                  </a:lnTo>
                  <a:lnTo>
                    <a:pt x="223" y="6"/>
                  </a:lnTo>
                  <a:lnTo>
                    <a:pt x="224" y="6"/>
                  </a:lnTo>
                  <a:lnTo>
                    <a:pt x="225" y="6"/>
                  </a:lnTo>
                  <a:lnTo>
                    <a:pt x="227" y="6"/>
                  </a:lnTo>
                  <a:lnTo>
                    <a:pt x="228" y="6"/>
                  </a:lnTo>
                  <a:lnTo>
                    <a:pt x="229" y="6"/>
                  </a:lnTo>
                  <a:lnTo>
                    <a:pt x="231" y="6"/>
                  </a:lnTo>
                  <a:lnTo>
                    <a:pt x="231" y="7"/>
                  </a:lnTo>
                  <a:lnTo>
                    <a:pt x="232" y="7"/>
                  </a:lnTo>
                  <a:lnTo>
                    <a:pt x="232" y="7"/>
                  </a:lnTo>
                  <a:lnTo>
                    <a:pt x="233" y="8"/>
                  </a:lnTo>
                  <a:lnTo>
                    <a:pt x="233" y="8"/>
                  </a:lnTo>
                  <a:lnTo>
                    <a:pt x="233" y="9"/>
                  </a:lnTo>
                  <a:lnTo>
                    <a:pt x="233" y="10"/>
                  </a:lnTo>
                  <a:lnTo>
                    <a:pt x="233" y="11"/>
                  </a:lnTo>
                  <a:lnTo>
                    <a:pt x="233" y="12"/>
                  </a:lnTo>
                  <a:lnTo>
                    <a:pt x="233" y="12"/>
                  </a:lnTo>
                  <a:lnTo>
                    <a:pt x="233" y="13"/>
                  </a:lnTo>
                  <a:lnTo>
                    <a:pt x="233" y="14"/>
                  </a:lnTo>
                  <a:lnTo>
                    <a:pt x="233" y="15"/>
                  </a:lnTo>
                  <a:lnTo>
                    <a:pt x="233" y="16"/>
                  </a:lnTo>
                  <a:lnTo>
                    <a:pt x="233" y="17"/>
                  </a:lnTo>
                  <a:lnTo>
                    <a:pt x="233" y="18"/>
                  </a:lnTo>
                  <a:lnTo>
                    <a:pt x="233" y="19"/>
                  </a:lnTo>
                  <a:lnTo>
                    <a:pt x="233" y="20"/>
                  </a:lnTo>
                  <a:lnTo>
                    <a:pt x="233" y="21"/>
                  </a:lnTo>
                  <a:lnTo>
                    <a:pt x="233" y="22"/>
                  </a:lnTo>
                  <a:lnTo>
                    <a:pt x="233" y="23"/>
                  </a:lnTo>
                  <a:lnTo>
                    <a:pt x="233" y="24"/>
                  </a:lnTo>
                  <a:lnTo>
                    <a:pt x="233" y="25"/>
                  </a:lnTo>
                  <a:lnTo>
                    <a:pt x="233" y="27"/>
                  </a:lnTo>
                  <a:lnTo>
                    <a:pt x="233" y="28"/>
                  </a:lnTo>
                  <a:lnTo>
                    <a:pt x="233" y="29"/>
                  </a:lnTo>
                  <a:lnTo>
                    <a:pt x="233" y="31"/>
                  </a:lnTo>
                  <a:lnTo>
                    <a:pt x="233" y="32"/>
                  </a:lnTo>
                  <a:lnTo>
                    <a:pt x="233" y="33"/>
                  </a:lnTo>
                  <a:lnTo>
                    <a:pt x="233" y="34"/>
                  </a:lnTo>
                  <a:lnTo>
                    <a:pt x="233" y="36"/>
                  </a:lnTo>
                  <a:lnTo>
                    <a:pt x="233" y="37"/>
                  </a:lnTo>
                  <a:lnTo>
                    <a:pt x="233" y="38"/>
                  </a:lnTo>
                  <a:lnTo>
                    <a:pt x="233" y="39"/>
                  </a:lnTo>
                  <a:lnTo>
                    <a:pt x="233" y="41"/>
                  </a:lnTo>
                  <a:lnTo>
                    <a:pt x="233" y="42"/>
                  </a:lnTo>
                  <a:lnTo>
                    <a:pt x="233" y="43"/>
                  </a:lnTo>
                  <a:lnTo>
                    <a:pt x="233" y="44"/>
                  </a:lnTo>
                  <a:lnTo>
                    <a:pt x="233" y="46"/>
                  </a:lnTo>
                  <a:lnTo>
                    <a:pt x="233" y="47"/>
                  </a:lnTo>
                  <a:lnTo>
                    <a:pt x="233" y="48"/>
                  </a:lnTo>
                  <a:lnTo>
                    <a:pt x="233" y="49"/>
                  </a:lnTo>
                  <a:lnTo>
                    <a:pt x="233" y="50"/>
                  </a:lnTo>
                  <a:lnTo>
                    <a:pt x="233" y="51"/>
                  </a:lnTo>
                  <a:lnTo>
                    <a:pt x="233" y="53"/>
                  </a:lnTo>
                  <a:lnTo>
                    <a:pt x="233" y="54"/>
                  </a:lnTo>
                  <a:lnTo>
                    <a:pt x="233" y="55"/>
                  </a:lnTo>
                  <a:lnTo>
                    <a:pt x="234" y="56"/>
                  </a:lnTo>
                  <a:lnTo>
                    <a:pt x="234" y="56"/>
                  </a:lnTo>
                  <a:lnTo>
                    <a:pt x="234" y="57"/>
                  </a:lnTo>
                  <a:lnTo>
                    <a:pt x="234" y="58"/>
                  </a:lnTo>
                  <a:lnTo>
                    <a:pt x="234" y="59"/>
                  </a:lnTo>
                  <a:lnTo>
                    <a:pt x="234" y="60"/>
                  </a:lnTo>
                  <a:lnTo>
                    <a:pt x="234" y="60"/>
                  </a:lnTo>
                  <a:lnTo>
                    <a:pt x="234" y="61"/>
                  </a:lnTo>
                  <a:lnTo>
                    <a:pt x="234" y="62"/>
                  </a:lnTo>
                  <a:lnTo>
                    <a:pt x="234" y="63"/>
                  </a:lnTo>
                  <a:lnTo>
                    <a:pt x="234" y="63"/>
                  </a:lnTo>
                  <a:lnTo>
                    <a:pt x="234" y="64"/>
                  </a:lnTo>
                  <a:lnTo>
                    <a:pt x="234" y="64"/>
                  </a:lnTo>
                  <a:lnTo>
                    <a:pt x="211" y="67"/>
                  </a:lnTo>
                  <a:lnTo>
                    <a:pt x="211" y="67"/>
                  </a:lnTo>
                  <a:lnTo>
                    <a:pt x="211" y="66"/>
                  </a:lnTo>
                  <a:lnTo>
                    <a:pt x="211" y="65"/>
                  </a:lnTo>
                  <a:lnTo>
                    <a:pt x="211" y="65"/>
                  </a:lnTo>
                  <a:lnTo>
                    <a:pt x="211" y="64"/>
                  </a:lnTo>
                  <a:lnTo>
                    <a:pt x="211" y="63"/>
                  </a:lnTo>
                  <a:lnTo>
                    <a:pt x="210" y="62"/>
                  </a:lnTo>
                  <a:lnTo>
                    <a:pt x="210" y="62"/>
                  </a:lnTo>
                  <a:lnTo>
                    <a:pt x="210" y="61"/>
                  </a:lnTo>
                  <a:lnTo>
                    <a:pt x="209" y="60"/>
                  </a:lnTo>
                  <a:lnTo>
                    <a:pt x="209" y="59"/>
                  </a:lnTo>
                  <a:lnTo>
                    <a:pt x="208" y="59"/>
                  </a:lnTo>
                  <a:lnTo>
                    <a:pt x="206" y="59"/>
                  </a:lnTo>
                  <a:lnTo>
                    <a:pt x="205" y="60"/>
                  </a:lnTo>
                  <a:lnTo>
                    <a:pt x="204" y="61"/>
                  </a:lnTo>
                  <a:lnTo>
                    <a:pt x="204" y="62"/>
                  </a:lnTo>
                  <a:lnTo>
                    <a:pt x="204" y="63"/>
                  </a:lnTo>
                  <a:lnTo>
                    <a:pt x="204" y="64"/>
                  </a:lnTo>
                  <a:lnTo>
                    <a:pt x="204" y="64"/>
                  </a:lnTo>
                  <a:lnTo>
                    <a:pt x="204" y="65"/>
                  </a:lnTo>
                  <a:lnTo>
                    <a:pt x="204" y="65"/>
                  </a:lnTo>
                  <a:lnTo>
                    <a:pt x="204" y="66"/>
                  </a:lnTo>
                  <a:lnTo>
                    <a:pt x="204" y="67"/>
                  </a:lnTo>
                  <a:lnTo>
                    <a:pt x="204" y="68"/>
                  </a:lnTo>
                  <a:lnTo>
                    <a:pt x="204" y="69"/>
                  </a:lnTo>
                  <a:lnTo>
                    <a:pt x="204" y="70"/>
                  </a:lnTo>
                  <a:lnTo>
                    <a:pt x="204" y="71"/>
                  </a:lnTo>
                  <a:lnTo>
                    <a:pt x="204" y="73"/>
                  </a:lnTo>
                  <a:lnTo>
                    <a:pt x="204" y="74"/>
                  </a:lnTo>
                  <a:lnTo>
                    <a:pt x="204" y="75"/>
                  </a:lnTo>
                  <a:lnTo>
                    <a:pt x="204" y="77"/>
                  </a:lnTo>
                  <a:lnTo>
                    <a:pt x="205" y="79"/>
                  </a:lnTo>
                  <a:lnTo>
                    <a:pt x="205" y="80"/>
                  </a:lnTo>
                  <a:lnTo>
                    <a:pt x="205" y="82"/>
                  </a:lnTo>
                  <a:lnTo>
                    <a:pt x="205" y="84"/>
                  </a:lnTo>
                  <a:lnTo>
                    <a:pt x="205" y="85"/>
                  </a:lnTo>
                  <a:lnTo>
                    <a:pt x="205" y="87"/>
                  </a:lnTo>
                  <a:lnTo>
                    <a:pt x="205" y="89"/>
                  </a:lnTo>
                  <a:lnTo>
                    <a:pt x="205" y="91"/>
                  </a:lnTo>
                  <a:lnTo>
                    <a:pt x="205" y="93"/>
                  </a:lnTo>
                  <a:lnTo>
                    <a:pt x="205" y="95"/>
                  </a:lnTo>
                  <a:lnTo>
                    <a:pt x="206" y="97"/>
                  </a:lnTo>
                  <a:lnTo>
                    <a:pt x="206" y="99"/>
                  </a:lnTo>
                  <a:lnTo>
                    <a:pt x="206" y="101"/>
                  </a:lnTo>
                  <a:lnTo>
                    <a:pt x="206" y="103"/>
                  </a:lnTo>
                  <a:lnTo>
                    <a:pt x="206" y="105"/>
                  </a:lnTo>
                  <a:lnTo>
                    <a:pt x="206" y="107"/>
                  </a:lnTo>
                  <a:lnTo>
                    <a:pt x="206" y="109"/>
                  </a:lnTo>
                  <a:lnTo>
                    <a:pt x="206" y="111"/>
                  </a:lnTo>
                  <a:lnTo>
                    <a:pt x="207" y="113"/>
                  </a:lnTo>
                  <a:lnTo>
                    <a:pt x="207" y="115"/>
                  </a:lnTo>
                  <a:lnTo>
                    <a:pt x="207" y="117"/>
                  </a:lnTo>
                  <a:lnTo>
                    <a:pt x="207" y="119"/>
                  </a:lnTo>
                  <a:lnTo>
                    <a:pt x="207" y="121"/>
                  </a:lnTo>
                  <a:lnTo>
                    <a:pt x="207" y="123"/>
                  </a:lnTo>
                  <a:lnTo>
                    <a:pt x="207" y="125"/>
                  </a:lnTo>
                  <a:lnTo>
                    <a:pt x="207" y="127"/>
                  </a:lnTo>
                  <a:lnTo>
                    <a:pt x="207" y="129"/>
                  </a:lnTo>
                  <a:lnTo>
                    <a:pt x="208" y="130"/>
                  </a:lnTo>
                  <a:lnTo>
                    <a:pt x="208" y="132"/>
                  </a:lnTo>
                  <a:lnTo>
                    <a:pt x="208" y="134"/>
                  </a:lnTo>
                  <a:lnTo>
                    <a:pt x="208" y="135"/>
                  </a:lnTo>
                  <a:lnTo>
                    <a:pt x="208" y="137"/>
                  </a:lnTo>
                  <a:lnTo>
                    <a:pt x="208" y="139"/>
                  </a:lnTo>
                  <a:lnTo>
                    <a:pt x="208" y="140"/>
                  </a:lnTo>
                  <a:lnTo>
                    <a:pt x="208" y="142"/>
                  </a:lnTo>
                  <a:lnTo>
                    <a:pt x="208" y="143"/>
                  </a:lnTo>
                  <a:lnTo>
                    <a:pt x="209" y="144"/>
                  </a:lnTo>
                  <a:lnTo>
                    <a:pt x="209" y="146"/>
                  </a:lnTo>
                  <a:lnTo>
                    <a:pt x="209" y="147"/>
                  </a:lnTo>
                  <a:lnTo>
                    <a:pt x="209" y="148"/>
                  </a:lnTo>
                  <a:lnTo>
                    <a:pt x="209" y="149"/>
                  </a:lnTo>
                  <a:lnTo>
                    <a:pt x="209" y="149"/>
                  </a:lnTo>
                  <a:lnTo>
                    <a:pt x="209" y="150"/>
                  </a:lnTo>
                  <a:lnTo>
                    <a:pt x="209" y="151"/>
                  </a:lnTo>
                  <a:lnTo>
                    <a:pt x="209" y="151"/>
                  </a:lnTo>
                  <a:lnTo>
                    <a:pt x="209" y="152"/>
                  </a:lnTo>
                  <a:lnTo>
                    <a:pt x="209" y="153"/>
                  </a:lnTo>
                  <a:lnTo>
                    <a:pt x="209" y="153"/>
                  </a:lnTo>
                  <a:lnTo>
                    <a:pt x="207" y="153"/>
                  </a:lnTo>
                  <a:lnTo>
                    <a:pt x="206" y="153"/>
                  </a:lnTo>
                  <a:lnTo>
                    <a:pt x="205" y="153"/>
                  </a:lnTo>
                  <a:lnTo>
                    <a:pt x="204" y="153"/>
                  </a:lnTo>
                  <a:lnTo>
                    <a:pt x="203" y="154"/>
                  </a:lnTo>
                  <a:lnTo>
                    <a:pt x="202" y="154"/>
                  </a:lnTo>
                  <a:lnTo>
                    <a:pt x="201" y="154"/>
                  </a:lnTo>
                  <a:lnTo>
                    <a:pt x="200" y="154"/>
                  </a:lnTo>
                  <a:lnTo>
                    <a:pt x="199" y="154"/>
                  </a:lnTo>
                  <a:lnTo>
                    <a:pt x="198" y="154"/>
                  </a:lnTo>
                  <a:lnTo>
                    <a:pt x="197" y="154"/>
                  </a:lnTo>
                  <a:lnTo>
                    <a:pt x="196" y="155"/>
                  </a:lnTo>
                  <a:lnTo>
                    <a:pt x="195" y="155"/>
                  </a:lnTo>
                  <a:lnTo>
                    <a:pt x="194" y="155"/>
                  </a:lnTo>
                  <a:lnTo>
                    <a:pt x="192" y="155"/>
                  </a:lnTo>
                  <a:lnTo>
                    <a:pt x="191" y="155"/>
                  </a:lnTo>
                  <a:lnTo>
                    <a:pt x="190" y="156"/>
                  </a:lnTo>
                  <a:lnTo>
                    <a:pt x="189" y="156"/>
                  </a:lnTo>
                  <a:lnTo>
                    <a:pt x="187" y="156"/>
                  </a:lnTo>
                  <a:lnTo>
                    <a:pt x="186" y="156"/>
                  </a:lnTo>
                  <a:lnTo>
                    <a:pt x="185" y="156"/>
                  </a:lnTo>
                  <a:lnTo>
                    <a:pt x="183" y="156"/>
                  </a:lnTo>
                  <a:lnTo>
                    <a:pt x="182" y="157"/>
                  </a:lnTo>
                  <a:lnTo>
                    <a:pt x="180" y="157"/>
                  </a:lnTo>
                  <a:lnTo>
                    <a:pt x="178" y="157"/>
                  </a:lnTo>
                  <a:lnTo>
                    <a:pt x="177" y="157"/>
                  </a:lnTo>
                  <a:lnTo>
                    <a:pt x="175" y="157"/>
                  </a:lnTo>
                  <a:lnTo>
                    <a:pt x="174" y="158"/>
                  </a:lnTo>
                  <a:lnTo>
                    <a:pt x="172" y="158"/>
                  </a:lnTo>
                  <a:lnTo>
                    <a:pt x="170" y="158"/>
                  </a:lnTo>
                  <a:lnTo>
                    <a:pt x="168" y="158"/>
                  </a:lnTo>
                  <a:lnTo>
                    <a:pt x="167" y="158"/>
                  </a:lnTo>
                  <a:lnTo>
                    <a:pt x="165" y="158"/>
                  </a:lnTo>
                  <a:lnTo>
                    <a:pt x="162" y="158"/>
                  </a:lnTo>
                  <a:lnTo>
                    <a:pt x="161" y="158"/>
                  </a:lnTo>
                  <a:lnTo>
                    <a:pt x="159" y="159"/>
                  </a:lnTo>
                  <a:lnTo>
                    <a:pt x="157" y="159"/>
                  </a:lnTo>
                  <a:lnTo>
                    <a:pt x="155" y="159"/>
                  </a:lnTo>
                  <a:lnTo>
                    <a:pt x="153" y="159"/>
                  </a:lnTo>
                  <a:lnTo>
                    <a:pt x="151" y="159"/>
                  </a:lnTo>
                  <a:lnTo>
                    <a:pt x="149" y="159"/>
                  </a:lnTo>
                  <a:lnTo>
                    <a:pt x="147" y="159"/>
                  </a:lnTo>
                  <a:lnTo>
                    <a:pt x="145" y="159"/>
                  </a:lnTo>
                  <a:lnTo>
                    <a:pt x="143" y="159"/>
                  </a:lnTo>
                  <a:lnTo>
                    <a:pt x="141" y="160"/>
                  </a:lnTo>
                  <a:lnTo>
                    <a:pt x="139" y="159"/>
                  </a:lnTo>
                  <a:lnTo>
                    <a:pt x="137" y="159"/>
                  </a:lnTo>
                  <a:lnTo>
                    <a:pt x="135" y="159"/>
                  </a:lnTo>
                  <a:lnTo>
                    <a:pt x="132" y="159"/>
                  </a:lnTo>
                  <a:lnTo>
                    <a:pt x="130" y="159"/>
                  </a:lnTo>
                  <a:lnTo>
                    <a:pt x="128" y="159"/>
                  </a:lnTo>
                  <a:lnTo>
                    <a:pt x="126" y="159"/>
                  </a:lnTo>
                  <a:lnTo>
                    <a:pt x="124" y="159"/>
                  </a:lnTo>
                  <a:lnTo>
                    <a:pt x="121" y="159"/>
                  </a:lnTo>
                  <a:lnTo>
                    <a:pt x="119" y="159"/>
                  </a:lnTo>
                  <a:lnTo>
                    <a:pt x="117" y="159"/>
                  </a:lnTo>
                  <a:lnTo>
                    <a:pt x="115" y="159"/>
                  </a:lnTo>
                  <a:lnTo>
                    <a:pt x="112" y="159"/>
                  </a:lnTo>
                  <a:lnTo>
                    <a:pt x="110" y="159"/>
                  </a:lnTo>
                  <a:lnTo>
                    <a:pt x="108" y="158"/>
                  </a:lnTo>
                  <a:lnTo>
                    <a:pt x="106" y="158"/>
                  </a:lnTo>
                  <a:lnTo>
                    <a:pt x="104" y="158"/>
                  </a:lnTo>
                  <a:lnTo>
                    <a:pt x="102" y="158"/>
                  </a:lnTo>
                  <a:lnTo>
                    <a:pt x="99" y="158"/>
                  </a:lnTo>
                  <a:lnTo>
                    <a:pt x="97" y="158"/>
                  </a:lnTo>
                  <a:lnTo>
                    <a:pt x="95" y="157"/>
                  </a:lnTo>
                  <a:lnTo>
                    <a:pt x="93" y="157"/>
                  </a:lnTo>
                  <a:lnTo>
                    <a:pt x="91" y="157"/>
                  </a:lnTo>
                  <a:lnTo>
                    <a:pt x="89" y="157"/>
                  </a:lnTo>
                  <a:lnTo>
                    <a:pt x="87" y="156"/>
                  </a:lnTo>
                  <a:lnTo>
                    <a:pt x="85" y="156"/>
                  </a:lnTo>
                  <a:lnTo>
                    <a:pt x="83" y="156"/>
                  </a:lnTo>
                  <a:lnTo>
                    <a:pt x="82" y="156"/>
                  </a:lnTo>
                  <a:lnTo>
                    <a:pt x="80" y="156"/>
                  </a:lnTo>
                  <a:lnTo>
                    <a:pt x="78" y="155"/>
                  </a:lnTo>
                  <a:lnTo>
                    <a:pt x="76" y="155"/>
                  </a:lnTo>
                  <a:lnTo>
                    <a:pt x="74" y="155"/>
                  </a:lnTo>
                  <a:lnTo>
                    <a:pt x="72" y="155"/>
                  </a:lnTo>
                  <a:lnTo>
                    <a:pt x="71" y="154"/>
                  </a:lnTo>
                  <a:lnTo>
                    <a:pt x="69" y="154"/>
                  </a:lnTo>
                  <a:lnTo>
                    <a:pt x="68" y="154"/>
                  </a:lnTo>
                  <a:lnTo>
                    <a:pt x="66" y="154"/>
                  </a:lnTo>
                  <a:lnTo>
                    <a:pt x="64" y="154"/>
                  </a:lnTo>
                  <a:lnTo>
                    <a:pt x="63" y="153"/>
                  </a:lnTo>
                  <a:lnTo>
                    <a:pt x="61" y="153"/>
                  </a:lnTo>
                  <a:lnTo>
                    <a:pt x="60" y="153"/>
                  </a:lnTo>
                  <a:lnTo>
                    <a:pt x="58" y="153"/>
                  </a:lnTo>
                  <a:lnTo>
                    <a:pt x="57" y="152"/>
                  </a:lnTo>
                  <a:lnTo>
                    <a:pt x="55" y="152"/>
                  </a:lnTo>
                  <a:lnTo>
                    <a:pt x="54" y="152"/>
                  </a:lnTo>
                  <a:lnTo>
                    <a:pt x="53" y="151"/>
                  </a:lnTo>
                  <a:lnTo>
                    <a:pt x="51" y="151"/>
                  </a:lnTo>
                  <a:lnTo>
                    <a:pt x="50" y="151"/>
                  </a:lnTo>
                  <a:lnTo>
                    <a:pt x="49" y="151"/>
                  </a:lnTo>
                  <a:lnTo>
                    <a:pt x="48" y="151"/>
                  </a:lnTo>
                  <a:lnTo>
                    <a:pt x="47" y="150"/>
                  </a:lnTo>
                  <a:lnTo>
                    <a:pt x="46" y="150"/>
                  </a:lnTo>
                  <a:lnTo>
                    <a:pt x="45" y="150"/>
                  </a:lnTo>
                  <a:lnTo>
                    <a:pt x="44" y="150"/>
                  </a:lnTo>
                  <a:lnTo>
                    <a:pt x="43" y="150"/>
                  </a:lnTo>
                  <a:lnTo>
                    <a:pt x="42" y="149"/>
                  </a:lnTo>
                  <a:lnTo>
                    <a:pt x="41" y="149"/>
                  </a:lnTo>
                  <a:lnTo>
                    <a:pt x="40" y="149"/>
                  </a:lnTo>
                  <a:lnTo>
                    <a:pt x="39" y="149"/>
                  </a:lnTo>
                  <a:lnTo>
                    <a:pt x="39" y="149"/>
                  </a:lnTo>
                  <a:lnTo>
                    <a:pt x="37" y="149"/>
                  </a:lnTo>
                  <a:lnTo>
                    <a:pt x="37" y="148"/>
                  </a:lnTo>
                  <a:lnTo>
                    <a:pt x="36" y="148"/>
                  </a:lnTo>
                  <a:lnTo>
                    <a:pt x="35" y="148"/>
                  </a:lnTo>
                  <a:lnTo>
                    <a:pt x="35" y="148"/>
                  </a:lnTo>
                  <a:lnTo>
                    <a:pt x="35" y="148"/>
                  </a:lnTo>
                  <a:lnTo>
                    <a:pt x="35" y="147"/>
                  </a:lnTo>
                  <a:lnTo>
                    <a:pt x="35" y="146"/>
                  </a:lnTo>
                  <a:lnTo>
                    <a:pt x="35" y="146"/>
                  </a:lnTo>
                  <a:lnTo>
                    <a:pt x="35" y="145"/>
                  </a:lnTo>
                  <a:lnTo>
                    <a:pt x="35" y="144"/>
                  </a:lnTo>
                  <a:lnTo>
                    <a:pt x="35" y="143"/>
                  </a:lnTo>
                  <a:lnTo>
                    <a:pt x="35" y="142"/>
                  </a:lnTo>
                  <a:lnTo>
                    <a:pt x="35" y="141"/>
                  </a:lnTo>
                  <a:lnTo>
                    <a:pt x="35" y="140"/>
                  </a:lnTo>
                  <a:lnTo>
                    <a:pt x="36" y="138"/>
                  </a:lnTo>
                  <a:lnTo>
                    <a:pt x="36" y="137"/>
                  </a:lnTo>
                  <a:lnTo>
                    <a:pt x="36" y="135"/>
                  </a:lnTo>
                  <a:lnTo>
                    <a:pt x="36" y="134"/>
                  </a:lnTo>
                  <a:lnTo>
                    <a:pt x="36" y="132"/>
                  </a:lnTo>
                  <a:lnTo>
                    <a:pt x="36" y="130"/>
                  </a:lnTo>
                  <a:lnTo>
                    <a:pt x="37" y="129"/>
                  </a:lnTo>
                  <a:lnTo>
                    <a:pt x="37" y="127"/>
                  </a:lnTo>
                  <a:lnTo>
                    <a:pt x="37" y="125"/>
                  </a:lnTo>
                  <a:lnTo>
                    <a:pt x="37" y="123"/>
                  </a:lnTo>
                  <a:lnTo>
                    <a:pt x="37" y="122"/>
                  </a:lnTo>
                  <a:lnTo>
                    <a:pt x="38" y="120"/>
                  </a:lnTo>
                  <a:lnTo>
                    <a:pt x="38" y="118"/>
                  </a:lnTo>
                  <a:lnTo>
                    <a:pt x="38" y="116"/>
                  </a:lnTo>
                  <a:lnTo>
                    <a:pt x="38" y="113"/>
                  </a:lnTo>
                  <a:lnTo>
                    <a:pt x="38" y="111"/>
                  </a:lnTo>
                  <a:lnTo>
                    <a:pt x="39" y="110"/>
                  </a:lnTo>
                  <a:lnTo>
                    <a:pt x="39" y="107"/>
                  </a:lnTo>
                  <a:lnTo>
                    <a:pt x="39" y="105"/>
                  </a:lnTo>
                  <a:lnTo>
                    <a:pt x="39" y="103"/>
                  </a:lnTo>
                  <a:lnTo>
                    <a:pt x="39" y="101"/>
                  </a:lnTo>
                  <a:lnTo>
                    <a:pt x="40" y="99"/>
                  </a:lnTo>
                  <a:lnTo>
                    <a:pt x="40" y="97"/>
                  </a:lnTo>
                  <a:lnTo>
                    <a:pt x="40" y="95"/>
                  </a:lnTo>
                  <a:lnTo>
                    <a:pt x="40" y="92"/>
                  </a:lnTo>
                  <a:lnTo>
                    <a:pt x="40" y="91"/>
                  </a:lnTo>
                  <a:lnTo>
                    <a:pt x="40" y="89"/>
                  </a:lnTo>
                  <a:lnTo>
                    <a:pt x="41" y="87"/>
                  </a:lnTo>
                  <a:lnTo>
                    <a:pt x="41" y="85"/>
                  </a:lnTo>
                  <a:lnTo>
                    <a:pt x="41" y="83"/>
                  </a:lnTo>
                  <a:lnTo>
                    <a:pt x="41" y="81"/>
                  </a:lnTo>
                  <a:lnTo>
                    <a:pt x="41" y="79"/>
                  </a:lnTo>
                  <a:lnTo>
                    <a:pt x="41" y="77"/>
                  </a:lnTo>
                  <a:lnTo>
                    <a:pt x="41" y="75"/>
                  </a:lnTo>
                  <a:lnTo>
                    <a:pt x="42" y="74"/>
                  </a:lnTo>
                  <a:lnTo>
                    <a:pt x="42" y="72"/>
                  </a:lnTo>
                  <a:lnTo>
                    <a:pt x="42" y="71"/>
                  </a:lnTo>
                  <a:lnTo>
                    <a:pt x="42" y="69"/>
                  </a:lnTo>
                  <a:lnTo>
                    <a:pt x="42" y="68"/>
                  </a:lnTo>
                  <a:lnTo>
                    <a:pt x="42" y="67"/>
                  </a:lnTo>
                  <a:lnTo>
                    <a:pt x="42" y="65"/>
                  </a:lnTo>
                  <a:lnTo>
                    <a:pt x="42" y="64"/>
                  </a:lnTo>
                  <a:lnTo>
                    <a:pt x="42" y="63"/>
                  </a:lnTo>
                  <a:lnTo>
                    <a:pt x="42" y="62"/>
                  </a:lnTo>
                  <a:lnTo>
                    <a:pt x="42" y="61"/>
                  </a:lnTo>
                  <a:lnTo>
                    <a:pt x="42" y="60"/>
                  </a:lnTo>
                  <a:lnTo>
                    <a:pt x="42" y="59"/>
                  </a:lnTo>
                  <a:lnTo>
                    <a:pt x="42" y="59"/>
                  </a:lnTo>
                  <a:lnTo>
                    <a:pt x="42" y="58"/>
                  </a:lnTo>
                  <a:lnTo>
                    <a:pt x="42" y="58"/>
                  </a:lnTo>
                  <a:lnTo>
                    <a:pt x="40" y="57"/>
                  </a:lnTo>
                  <a:lnTo>
                    <a:pt x="39" y="58"/>
                  </a:lnTo>
                  <a:lnTo>
                    <a:pt x="39" y="59"/>
                  </a:lnTo>
                  <a:lnTo>
                    <a:pt x="38" y="60"/>
                  </a:lnTo>
                  <a:lnTo>
                    <a:pt x="38" y="61"/>
                  </a:lnTo>
                  <a:lnTo>
                    <a:pt x="38" y="62"/>
                  </a:lnTo>
                  <a:lnTo>
                    <a:pt x="37" y="63"/>
                  </a:lnTo>
                  <a:lnTo>
                    <a:pt x="37" y="64"/>
                  </a:lnTo>
                  <a:lnTo>
                    <a:pt x="36" y="65"/>
                  </a:lnTo>
                  <a:lnTo>
                    <a:pt x="36" y="66"/>
                  </a:lnTo>
                  <a:lnTo>
                    <a:pt x="36" y="67"/>
                  </a:lnTo>
                  <a:lnTo>
                    <a:pt x="36" y="67"/>
                  </a:lnTo>
                  <a:lnTo>
                    <a:pt x="36" y="68"/>
                  </a:lnTo>
                  <a:lnTo>
                    <a:pt x="36" y="68"/>
                  </a:lnTo>
                  <a:lnTo>
                    <a:pt x="6" y="65"/>
                  </a:lnTo>
                  <a:lnTo>
                    <a:pt x="16" y="6"/>
                  </a:lnTo>
                  <a:lnTo>
                    <a:pt x="68" y="9"/>
                  </a:lnTo>
                  <a:lnTo>
                    <a:pt x="65" y="4"/>
                  </a:lnTo>
                  <a:lnTo>
                    <a:pt x="64" y="4"/>
                  </a:lnTo>
                  <a:lnTo>
                    <a:pt x="64" y="4"/>
                  </a:lnTo>
                  <a:lnTo>
                    <a:pt x="63" y="4"/>
                  </a:lnTo>
                  <a:lnTo>
                    <a:pt x="62" y="4"/>
                  </a:lnTo>
                  <a:lnTo>
                    <a:pt x="61" y="4"/>
                  </a:lnTo>
                  <a:lnTo>
                    <a:pt x="60" y="4"/>
                  </a:lnTo>
                  <a:lnTo>
                    <a:pt x="58" y="4"/>
                  </a:lnTo>
                  <a:lnTo>
                    <a:pt x="57" y="4"/>
                  </a:lnTo>
                  <a:lnTo>
                    <a:pt x="56" y="4"/>
                  </a:lnTo>
                  <a:lnTo>
                    <a:pt x="55" y="4"/>
                  </a:lnTo>
                  <a:lnTo>
                    <a:pt x="54" y="4"/>
                  </a:lnTo>
                  <a:lnTo>
                    <a:pt x="53" y="4"/>
                  </a:lnTo>
                  <a:lnTo>
                    <a:pt x="52" y="3"/>
                  </a:lnTo>
                  <a:lnTo>
                    <a:pt x="51" y="3"/>
                  </a:lnTo>
                  <a:lnTo>
                    <a:pt x="50" y="3"/>
                  </a:lnTo>
                  <a:lnTo>
                    <a:pt x="49" y="3"/>
                  </a:lnTo>
                  <a:lnTo>
                    <a:pt x="47" y="3"/>
                  </a:lnTo>
                  <a:lnTo>
                    <a:pt x="46" y="3"/>
                  </a:lnTo>
                  <a:lnTo>
                    <a:pt x="45" y="3"/>
                  </a:lnTo>
                  <a:lnTo>
                    <a:pt x="44" y="3"/>
                  </a:lnTo>
                  <a:lnTo>
                    <a:pt x="43" y="3"/>
                  </a:lnTo>
                  <a:lnTo>
                    <a:pt x="42" y="3"/>
                  </a:lnTo>
                  <a:lnTo>
                    <a:pt x="41" y="3"/>
                  </a:lnTo>
                  <a:lnTo>
                    <a:pt x="40" y="3"/>
                  </a:lnTo>
                  <a:lnTo>
                    <a:pt x="38" y="3"/>
                  </a:lnTo>
                  <a:lnTo>
                    <a:pt x="37" y="3"/>
                  </a:lnTo>
                  <a:lnTo>
                    <a:pt x="36" y="3"/>
                  </a:lnTo>
                  <a:lnTo>
                    <a:pt x="35" y="3"/>
                  </a:lnTo>
                  <a:lnTo>
                    <a:pt x="34" y="3"/>
                  </a:lnTo>
                  <a:lnTo>
                    <a:pt x="32" y="3"/>
                  </a:lnTo>
                  <a:lnTo>
                    <a:pt x="31" y="3"/>
                  </a:lnTo>
                  <a:lnTo>
                    <a:pt x="30" y="3"/>
                  </a:lnTo>
                  <a:lnTo>
                    <a:pt x="29" y="3"/>
                  </a:lnTo>
                  <a:lnTo>
                    <a:pt x="28" y="3"/>
                  </a:lnTo>
                  <a:lnTo>
                    <a:pt x="27" y="3"/>
                  </a:lnTo>
                  <a:lnTo>
                    <a:pt x="26" y="3"/>
                  </a:lnTo>
                  <a:lnTo>
                    <a:pt x="25" y="3"/>
                  </a:lnTo>
                  <a:lnTo>
                    <a:pt x="24" y="3"/>
                  </a:lnTo>
                  <a:lnTo>
                    <a:pt x="23" y="3"/>
                  </a:lnTo>
                  <a:lnTo>
                    <a:pt x="22" y="3"/>
                  </a:lnTo>
                  <a:lnTo>
                    <a:pt x="21" y="3"/>
                  </a:lnTo>
                  <a:lnTo>
                    <a:pt x="20" y="3"/>
                  </a:lnTo>
                  <a:lnTo>
                    <a:pt x="19" y="3"/>
                  </a:lnTo>
                  <a:lnTo>
                    <a:pt x="18" y="3"/>
                  </a:lnTo>
                  <a:lnTo>
                    <a:pt x="17" y="3"/>
                  </a:lnTo>
                  <a:lnTo>
                    <a:pt x="15" y="3"/>
                  </a:lnTo>
                  <a:lnTo>
                    <a:pt x="14" y="3"/>
                  </a:lnTo>
                  <a:lnTo>
                    <a:pt x="13" y="3"/>
                  </a:lnTo>
                  <a:lnTo>
                    <a:pt x="13" y="3"/>
                  </a:lnTo>
                  <a:lnTo>
                    <a:pt x="12" y="3"/>
                  </a:lnTo>
                  <a:lnTo>
                    <a:pt x="12" y="3"/>
                  </a:lnTo>
                  <a:lnTo>
                    <a:pt x="12" y="4"/>
                  </a:lnTo>
                  <a:lnTo>
                    <a:pt x="11" y="5"/>
                  </a:lnTo>
                  <a:lnTo>
                    <a:pt x="11" y="5"/>
                  </a:lnTo>
                  <a:lnTo>
                    <a:pt x="11" y="6"/>
                  </a:lnTo>
                  <a:lnTo>
                    <a:pt x="11" y="6"/>
                  </a:lnTo>
                  <a:lnTo>
                    <a:pt x="11" y="7"/>
                  </a:lnTo>
                  <a:lnTo>
                    <a:pt x="11" y="8"/>
                  </a:lnTo>
                  <a:lnTo>
                    <a:pt x="10" y="8"/>
                  </a:lnTo>
                  <a:lnTo>
                    <a:pt x="10" y="10"/>
                  </a:lnTo>
                  <a:lnTo>
                    <a:pt x="10" y="10"/>
                  </a:lnTo>
                  <a:lnTo>
                    <a:pt x="10" y="12"/>
                  </a:lnTo>
                  <a:lnTo>
                    <a:pt x="9" y="13"/>
                  </a:lnTo>
                  <a:lnTo>
                    <a:pt x="9" y="14"/>
                  </a:lnTo>
                  <a:lnTo>
                    <a:pt x="9" y="15"/>
                  </a:lnTo>
                  <a:lnTo>
                    <a:pt x="9" y="16"/>
                  </a:lnTo>
                  <a:lnTo>
                    <a:pt x="8" y="17"/>
                  </a:lnTo>
                  <a:lnTo>
                    <a:pt x="8" y="19"/>
                  </a:lnTo>
                  <a:lnTo>
                    <a:pt x="8" y="20"/>
                  </a:lnTo>
                  <a:lnTo>
                    <a:pt x="8" y="21"/>
                  </a:lnTo>
                  <a:lnTo>
                    <a:pt x="7" y="23"/>
                  </a:lnTo>
                  <a:lnTo>
                    <a:pt x="7" y="24"/>
                  </a:lnTo>
                  <a:lnTo>
                    <a:pt x="7" y="25"/>
                  </a:lnTo>
                  <a:lnTo>
                    <a:pt x="7" y="27"/>
                  </a:lnTo>
                  <a:lnTo>
                    <a:pt x="6" y="29"/>
                  </a:lnTo>
                  <a:lnTo>
                    <a:pt x="6" y="30"/>
                  </a:lnTo>
                  <a:lnTo>
                    <a:pt x="6" y="31"/>
                  </a:lnTo>
                  <a:lnTo>
                    <a:pt x="6" y="33"/>
                  </a:lnTo>
                  <a:lnTo>
                    <a:pt x="6" y="34"/>
                  </a:lnTo>
                  <a:lnTo>
                    <a:pt x="5" y="36"/>
                  </a:lnTo>
                  <a:lnTo>
                    <a:pt x="5" y="37"/>
                  </a:lnTo>
                  <a:lnTo>
                    <a:pt x="5" y="39"/>
                  </a:lnTo>
                  <a:lnTo>
                    <a:pt x="4" y="40"/>
                  </a:lnTo>
                  <a:lnTo>
                    <a:pt x="4" y="42"/>
                  </a:lnTo>
                  <a:lnTo>
                    <a:pt x="4" y="43"/>
                  </a:lnTo>
                  <a:lnTo>
                    <a:pt x="4" y="44"/>
                  </a:lnTo>
                  <a:lnTo>
                    <a:pt x="3" y="46"/>
                  </a:lnTo>
                  <a:lnTo>
                    <a:pt x="3" y="48"/>
                  </a:lnTo>
                  <a:lnTo>
                    <a:pt x="3" y="49"/>
                  </a:lnTo>
                  <a:lnTo>
                    <a:pt x="3" y="50"/>
                  </a:lnTo>
                  <a:lnTo>
                    <a:pt x="2" y="51"/>
                  </a:lnTo>
                  <a:lnTo>
                    <a:pt x="2" y="53"/>
                  </a:lnTo>
                  <a:lnTo>
                    <a:pt x="2" y="54"/>
                  </a:lnTo>
                  <a:lnTo>
                    <a:pt x="2" y="55"/>
                  </a:lnTo>
                  <a:lnTo>
                    <a:pt x="2" y="56"/>
                  </a:lnTo>
                  <a:lnTo>
                    <a:pt x="2" y="58"/>
                  </a:lnTo>
                  <a:lnTo>
                    <a:pt x="1" y="59"/>
                  </a:lnTo>
                  <a:lnTo>
                    <a:pt x="1" y="60"/>
                  </a:lnTo>
                  <a:lnTo>
                    <a:pt x="1" y="61"/>
                  </a:lnTo>
                  <a:lnTo>
                    <a:pt x="1" y="62"/>
                  </a:lnTo>
                  <a:lnTo>
                    <a:pt x="1" y="63"/>
                  </a:lnTo>
                  <a:lnTo>
                    <a:pt x="1" y="63"/>
                  </a:lnTo>
                  <a:lnTo>
                    <a:pt x="1" y="64"/>
                  </a:lnTo>
                  <a:lnTo>
                    <a:pt x="1" y="65"/>
                  </a:lnTo>
                  <a:lnTo>
                    <a:pt x="0" y="66"/>
                  </a:lnTo>
                  <a:lnTo>
                    <a:pt x="0" y="67"/>
                  </a:lnTo>
                  <a:lnTo>
                    <a:pt x="0" y="68"/>
                  </a:lnTo>
                  <a:lnTo>
                    <a:pt x="0" y="68"/>
                  </a:lnTo>
                  <a:lnTo>
                    <a:pt x="33" y="74"/>
                  </a:lnTo>
                  <a:lnTo>
                    <a:pt x="27" y="150"/>
                  </a:lnTo>
                  <a:lnTo>
                    <a:pt x="27" y="150"/>
                  </a:lnTo>
                  <a:lnTo>
                    <a:pt x="28" y="151"/>
                  </a:lnTo>
                  <a:lnTo>
                    <a:pt x="29" y="151"/>
                  </a:lnTo>
                  <a:lnTo>
                    <a:pt x="31" y="151"/>
                  </a:lnTo>
                  <a:lnTo>
                    <a:pt x="31" y="151"/>
                  </a:lnTo>
                  <a:lnTo>
                    <a:pt x="32" y="151"/>
                  </a:lnTo>
                  <a:lnTo>
                    <a:pt x="33" y="152"/>
                  </a:lnTo>
                  <a:lnTo>
                    <a:pt x="34" y="152"/>
                  </a:lnTo>
                  <a:lnTo>
                    <a:pt x="35" y="152"/>
                  </a:lnTo>
                  <a:lnTo>
                    <a:pt x="36" y="153"/>
                  </a:lnTo>
                  <a:lnTo>
                    <a:pt x="37" y="153"/>
                  </a:lnTo>
                  <a:lnTo>
                    <a:pt x="38" y="153"/>
                  </a:lnTo>
                  <a:lnTo>
                    <a:pt x="39" y="153"/>
                  </a:lnTo>
                  <a:lnTo>
                    <a:pt x="40" y="154"/>
                  </a:lnTo>
                  <a:lnTo>
                    <a:pt x="42" y="154"/>
                  </a:lnTo>
                  <a:lnTo>
                    <a:pt x="43" y="154"/>
                  </a:lnTo>
                  <a:lnTo>
                    <a:pt x="44" y="154"/>
                  </a:lnTo>
                  <a:lnTo>
                    <a:pt x="46" y="155"/>
                  </a:lnTo>
                  <a:lnTo>
                    <a:pt x="47" y="155"/>
                  </a:lnTo>
                  <a:lnTo>
                    <a:pt x="49" y="156"/>
                  </a:lnTo>
                  <a:lnTo>
                    <a:pt x="50" y="156"/>
                  </a:lnTo>
                  <a:lnTo>
                    <a:pt x="52" y="156"/>
                  </a:lnTo>
                  <a:lnTo>
                    <a:pt x="53" y="156"/>
                  </a:lnTo>
                  <a:lnTo>
                    <a:pt x="55" y="157"/>
                  </a:lnTo>
                  <a:lnTo>
                    <a:pt x="57" y="157"/>
                  </a:lnTo>
                  <a:lnTo>
                    <a:pt x="58" y="158"/>
                  </a:lnTo>
                  <a:lnTo>
                    <a:pt x="60" y="158"/>
                  </a:lnTo>
                  <a:lnTo>
                    <a:pt x="62" y="158"/>
                  </a:lnTo>
                  <a:lnTo>
                    <a:pt x="64" y="158"/>
                  </a:lnTo>
                  <a:lnTo>
                    <a:pt x="66" y="159"/>
                  </a:lnTo>
                  <a:lnTo>
                    <a:pt x="68" y="159"/>
                  </a:lnTo>
                  <a:lnTo>
                    <a:pt x="70" y="159"/>
                  </a:lnTo>
                  <a:lnTo>
                    <a:pt x="71" y="160"/>
                  </a:lnTo>
                  <a:lnTo>
                    <a:pt x="73" y="160"/>
                  </a:lnTo>
                  <a:lnTo>
                    <a:pt x="76" y="160"/>
                  </a:lnTo>
                  <a:lnTo>
                    <a:pt x="78" y="160"/>
                  </a:lnTo>
                  <a:lnTo>
                    <a:pt x="80" y="161"/>
                  </a:lnTo>
                  <a:lnTo>
                    <a:pt x="82" y="161"/>
                  </a:lnTo>
                  <a:lnTo>
                    <a:pt x="84" y="161"/>
                  </a:lnTo>
                  <a:lnTo>
                    <a:pt x="87" y="162"/>
                  </a:lnTo>
                  <a:lnTo>
                    <a:pt x="89" y="162"/>
                  </a:lnTo>
                  <a:lnTo>
                    <a:pt x="91" y="162"/>
                  </a:lnTo>
                  <a:lnTo>
                    <a:pt x="93" y="162"/>
                  </a:lnTo>
                  <a:lnTo>
                    <a:pt x="96" y="163"/>
                  </a:lnTo>
                  <a:lnTo>
                    <a:pt x="98" y="163"/>
                  </a:lnTo>
                  <a:lnTo>
                    <a:pt x="100" y="163"/>
                  </a:lnTo>
                  <a:lnTo>
                    <a:pt x="103" y="163"/>
                  </a:lnTo>
                  <a:lnTo>
                    <a:pt x="105" y="163"/>
                  </a:lnTo>
                  <a:lnTo>
                    <a:pt x="108" y="163"/>
                  </a:lnTo>
                  <a:lnTo>
                    <a:pt x="110" y="164"/>
                  </a:lnTo>
                  <a:lnTo>
                    <a:pt x="113" y="164"/>
                  </a:lnTo>
                  <a:lnTo>
                    <a:pt x="115" y="164"/>
                  </a:lnTo>
                  <a:lnTo>
                    <a:pt x="118" y="164"/>
                  </a:lnTo>
                  <a:lnTo>
                    <a:pt x="120" y="164"/>
                  </a:lnTo>
                  <a:lnTo>
                    <a:pt x="123" y="164"/>
                  </a:lnTo>
                  <a:lnTo>
                    <a:pt x="126" y="164"/>
                  </a:lnTo>
                  <a:lnTo>
                    <a:pt x="128" y="164"/>
                  </a:lnTo>
                  <a:lnTo>
                    <a:pt x="131" y="164"/>
                  </a:lnTo>
                  <a:lnTo>
                    <a:pt x="133" y="164"/>
                  </a:lnTo>
                  <a:lnTo>
                    <a:pt x="136" y="164"/>
                  </a:lnTo>
                  <a:lnTo>
                    <a:pt x="138" y="164"/>
                  </a:lnTo>
                  <a:lnTo>
                    <a:pt x="141" y="164"/>
                  </a:lnTo>
                  <a:lnTo>
                    <a:pt x="143" y="164"/>
                  </a:lnTo>
                  <a:lnTo>
                    <a:pt x="146" y="164"/>
                  </a:lnTo>
                  <a:lnTo>
                    <a:pt x="148" y="164"/>
                  </a:lnTo>
                  <a:lnTo>
                    <a:pt x="150" y="164"/>
                  </a:lnTo>
                  <a:lnTo>
                    <a:pt x="152" y="163"/>
                  </a:lnTo>
                  <a:lnTo>
                    <a:pt x="155" y="163"/>
                  </a:lnTo>
                  <a:lnTo>
                    <a:pt x="157" y="163"/>
                  </a:lnTo>
                  <a:lnTo>
                    <a:pt x="159" y="163"/>
                  </a:lnTo>
                  <a:lnTo>
                    <a:pt x="161" y="163"/>
                  </a:lnTo>
                  <a:lnTo>
                    <a:pt x="164" y="163"/>
                  </a:lnTo>
                  <a:lnTo>
                    <a:pt x="166" y="163"/>
                  </a:lnTo>
                  <a:lnTo>
                    <a:pt x="168" y="163"/>
                  </a:lnTo>
                  <a:lnTo>
                    <a:pt x="170" y="162"/>
                  </a:lnTo>
                  <a:lnTo>
                    <a:pt x="172" y="162"/>
                  </a:lnTo>
                  <a:lnTo>
                    <a:pt x="174" y="162"/>
                  </a:lnTo>
                  <a:lnTo>
                    <a:pt x="176" y="162"/>
                  </a:lnTo>
                  <a:lnTo>
                    <a:pt x="178" y="162"/>
                  </a:lnTo>
                  <a:lnTo>
                    <a:pt x="179" y="161"/>
                  </a:lnTo>
                  <a:lnTo>
                    <a:pt x="181" y="161"/>
                  </a:lnTo>
                  <a:lnTo>
                    <a:pt x="183" y="161"/>
                  </a:lnTo>
                  <a:lnTo>
                    <a:pt x="184" y="161"/>
                  </a:lnTo>
                  <a:lnTo>
                    <a:pt x="186" y="161"/>
                  </a:lnTo>
                  <a:lnTo>
                    <a:pt x="188" y="161"/>
                  </a:lnTo>
                  <a:lnTo>
                    <a:pt x="189" y="160"/>
                  </a:lnTo>
                  <a:lnTo>
                    <a:pt x="191" y="160"/>
                  </a:lnTo>
                  <a:lnTo>
                    <a:pt x="193" y="160"/>
                  </a:lnTo>
                  <a:lnTo>
                    <a:pt x="194" y="160"/>
                  </a:lnTo>
                  <a:lnTo>
                    <a:pt x="195" y="160"/>
                  </a:lnTo>
                  <a:lnTo>
                    <a:pt x="197" y="159"/>
                  </a:lnTo>
                  <a:lnTo>
                    <a:pt x="198" y="159"/>
                  </a:lnTo>
                  <a:lnTo>
                    <a:pt x="199" y="159"/>
                  </a:lnTo>
                  <a:lnTo>
                    <a:pt x="201" y="159"/>
                  </a:lnTo>
                  <a:lnTo>
                    <a:pt x="202" y="158"/>
                  </a:lnTo>
                  <a:lnTo>
                    <a:pt x="203" y="158"/>
                  </a:lnTo>
                  <a:lnTo>
                    <a:pt x="204" y="158"/>
                  </a:lnTo>
                  <a:lnTo>
                    <a:pt x="205" y="158"/>
                  </a:lnTo>
                  <a:lnTo>
                    <a:pt x="206" y="158"/>
                  </a:lnTo>
                  <a:lnTo>
                    <a:pt x="207" y="158"/>
                  </a:lnTo>
                  <a:lnTo>
                    <a:pt x="208" y="157"/>
                  </a:lnTo>
                  <a:lnTo>
                    <a:pt x="209" y="157"/>
                  </a:lnTo>
                  <a:lnTo>
                    <a:pt x="210" y="157"/>
                  </a:lnTo>
                  <a:lnTo>
                    <a:pt x="211" y="157"/>
                  </a:lnTo>
                  <a:lnTo>
                    <a:pt x="212" y="156"/>
                  </a:lnTo>
                  <a:lnTo>
                    <a:pt x="213" y="156"/>
                  </a:lnTo>
                  <a:lnTo>
                    <a:pt x="214" y="156"/>
                  </a:lnTo>
                  <a:lnTo>
                    <a:pt x="215" y="156"/>
                  </a:lnTo>
                  <a:lnTo>
                    <a:pt x="217" y="156"/>
                  </a:lnTo>
                  <a:lnTo>
                    <a:pt x="217" y="156"/>
                  </a:lnTo>
                  <a:lnTo>
                    <a:pt x="213" y="72"/>
                  </a:lnTo>
                  <a:lnTo>
                    <a:pt x="242" y="67"/>
                  </a:lnTo>
                  <a:lnTo>
                    <a:pt x="238" y="3"/>
                  </a:lnTo>
                  <a:lnTo>
                    <a:pt x="190" y="0"/>
                  </a:lnTo>
                  <a:lnTo>
                    <a:pt x="185" y="6"/>
                  </a:lnTo>
                  <a:lnTo>
                    <a:pt x="185"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9" name="Freeform 140"/>
            <p:cNvSpPr>
              <a:spLocks/>
            </p:cNvSpPr>
            <p:nvPr/>
          </p:nvSpPr>
          <p:spPr bwMode="auto">
            <a:xfrm>
              <a:off x="4193" y="2980"/>
              <a:ext cx="74" cy="114"/>
            </a:xfrm>
            <a:custGeom>
              <a:avLst/>
              <a:gdLst>
                <a:gd name="T0" fmla="*/ 24 w 74"/>
                <a:gd name="T1" fmla="*/ 7 h 114"/>
                <a:gd name="T2" fmla="*/ 18 w 74"/>
                <a:gd name="T3" fmla="*/ 11 h 114"/>
                <a:gd name="T4" fmla="*/ 12 w 74"/>
                <a:gd name="T5" fmla="*/ 15 h 114"/>
                <a:gd name="T6" fmla="*/ 6 w 74"/>
                <a:gd name="T7" fmla="*/ 20 h 114"/>
                <a:gd name="T8" fmla="*/ 3 w 74"/>
                <a:gd name="T9" fmla="*/ 25 h 114"/>
                <a:gd name="T10" fmla="*/ 3 w 74"/>
                <a:gd name="T11" fmla="*/ 31 h 114"/>
                <a:gd name="T12" fmla="*/ 4 w 74"/>
                <a:gd name="T13" fmla="*/ 36 h 114"/>
                <a:gd name="T14" fmla="*/ 3 w 74"/>
                <a:gd name="T15" fmla="*/ 40 h 114"/>
                <a:gd name="T16" fmla="*/ 2 w 74"/>
                <a:gd name="T17" fmla="*/ 46 h 114"/>
                <a:gd name="T18" fmla="*/ 6 w 74"/>
                <a:gd name="T19" fmla="*/ 53 h 114"/>
                <a:gd name="T20" fmla="*/ 13 w 74"/>
                <a:gd name="T21" fmla="*/ 56 h 114"/>
                <a:gd name="T22" fmla="*/ 19 w 74"/>
                <a:gd name="T23" fmla="*/ 58 h 114"/>
                <a:gd name="T24" fmla="*/ 25 w 74"/>
                <a:gd name="T25" fmla="*/ 60 h 114"/>
                <a:gd name="T26" fmla="*/ 33 w 74"/>
                <a:gd name="T27" fmla="*/ 60 h 114"/>
                <a:gd name="T28" fmla="*/ 37 w 74"/>
                <a:gd name="T29" fmla="*/ 56 h 114"/>
                <a:gd name="T30" fmla="*/ 40 w 74"/>
                <a:gd name="T31" fmla="*/ 54 h 114"/>
                <a:gd name="T32" fmla="*/ 48 w 74"/>
                <a:gd name="T33" fmla="*/ 57 h 114"/>
                <a:gd name="T34" fmla="*/ 54 w 74"/>
                <a:gd name="T35" fmla="*/ 57 h 114"/>
                <a:gd name="T36" fmla="*/ 3 w 74"/>
                <a:gd name="T37" fmla="*/ 114 h 114"/>
                <a:gd name="T38" fmla="*/ 8 w 74"/>
                <a:gd name="T39" fmla="*/ 113 h 114"/>
                <a:gd name="T40" fmla="*/ 15 w 74"/>
                <a:gd name="T41" fmla="*/ 111 h 114"/>
                <a:gd name="T42" fmla="*/ 25 w 74"/>
                <a:gd name="T43" fmla="*/ 108 h 114"/>
                <a:gd name="T44" fmla="*/ 32 w 74"/>
                <a:gd name="T45" fmla="*/ 106 h 114"/>
                <a:gd name="T46" fmla="*/ 42 w 74"/>
                <a:gd name="T47" fmla="*/ 105 h 114"/>
                <a:gd name="T48" fmla="*/ 50 w 74"/>
                <a:gd name="T49" fmla="*/ 104 h 114"/>
                <a:gd name="T50" fmla="*/ 58 w 74"/>
                <a:gd name="T51" fmla="*/ 104 h 114"/>
                <a:gd name="T52" fmla="*/ 65 w 74"/>
                <a:gd name="T53" fmla="*/ 103 h 114"/>
                <a:gd name="T54" fmla="*/ 72 w 74"/>
                <a:gd name="T55" fmla="*/ 102 h 114"/>
                <a:gd name="T56" fmla="*/ 71 w 74"/>
                <a:gd name="T57" fmla="*/ 99 h 114"/>
                <a:gd name="T58" fmla="*/ 65 w 74"/>
                <a:gd name="T59" fmla="*/ 97 h 114"/>
                <a:gd name="T60" fmla="*/ 65 w 74"/>
                <a:gd name="T61" fmla="*/ 53 h 114"/>
                <a:gd name="T62" fmla="*/ 60 w 74"/>
                <a:gd name="T63" fmla="*/ 52 h 114"/>
                <a:gd name="T64" fmla="*/ 55 w 74"/>
                <a:gd name="T65" fmla="*/ 53 h 114"/>
                <a:gd name="T66" fmla="*/ 47 w 74"/>
                <a:gd name="T67" fmla="*/ 51 h 114"/>
                <a:gd name="T68" fmla="*/ 40 w 74"/>
                <a:gd name="T69" fmla="*/ 48 h 114"/>
                <a:gd name="T70" fmla="*/ 32 w 74"/>
                <a:gd name="T71" fmla="*/ 45 h 114"/>
                <a:gd name="T72" fmla="*/ 31 w 74"/>
                <a:gd name="T73" fmla="*/ 41 h 114"/>
                <a:gd name="T74" fmla="*/ 25 w 74"/>
                <a:gd name="T75" fmla="*/ 37 h 114"/>
                <a:gd name="T76" fmla="*/ 24 w 74"/>
                <a:gd name="T77" fmla="*/ 40 h 114"/>
                <a:gd name="T78" fmla="*/ 20 w 74"/>
                <a:gd name="T79" fmla="*/ 45 h 114"/>
                <a:gd name="T80" fmla="*/ 24 w 74"/>
                <a:gd name="T81" fmla="*/ 47 h 114"/>
                <a:gd name="T82" fmla="*/ 32 w 74"/>
                <a:gd name="T83" fmla="*/ 52 h 114"/>
                <a:gd name="T84" fmla="*/ 30 w 74"/>
                <a:gd name="T85" fmla="*/ 57 h 114"/>
                <a:gd name="T86" fmla="*/ 22 w 74"/>
                <a:gd name="T87" fmla="*/ 56 h 114"/>
                <a:gd name="T88" fmla="*/ 13 w 74"/>
                <a:gd name="T89" fmla="*/ 52 h 114"/>
                <a:gd name="T90" fmla="*/ 8 w 74"/>
                <a:gd name="T91" fmla="*/ 46 h 114"/>
                <a:gd name="T92" fmla="*/ 7 w 74"/>
                <a:gd name="T93" fmla="*/ 41 h 114"/>
                <a:gd name="T94" fmla="*/ 9 w 74"/>
                <a:gd name="T95" fmla="*/ 39 h 114"/>
                <a:gd name="T96" fmla="*/ 9 w 74"/>
                <a:gd name="T97" fmla="*/ 36 h 114"/>
                <a:gd name="T98" fmla="*/ 8 w 74"/>
                <a:gd name="T99" fmla="*/ 32 h 114"/>
                <a:gd name="T100" fmla="*/ 8 w 74"/>
                <a:gd name="T101" fmla="*/ 27 h 114"/>
                <a:gd name="T102" fmla="*/ 12 w 74"/>
                <a:gd name="T103" fmla="*/ 21 h 114"/>
                <a:gd name="T104" fmla="*/ 19 w 74"/>
                <a:gd name="T105" fmla="*/ 15 h 114"/>
                <a:gd name="T106" fmla="*/ 24 w 74"/>
                <a:gd name="T107" fmla="*/ 12 h 114"/>
                <a:gd name="T108" fmla="*/ 30 w 74"/>
                <a:gd name="T109" fmla="*/ 11 h 114"/>
                <a:gd name="T110" fmla="*/ 35 w 74"/>
                <a:gd name="T111" fmla="*/ 7 h 114"/>
                <a:gd name="T112" fmla="*/ 36 w 74"/>
                <a:gd name="T113" fmla="*/ 3 h 114"/>
                <a:gd name="T114" fmla="*/ 35 w 74"/>
                <a:gd name="T115" fmla="*/ 0 h 114"/>
                <a:gd name="T116" fmla="*/ 30 w 74"/>
                <a:gd name="T117" fmla="*/ 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 h="114">
                  <a:moveTo>
                    <a:pt x="29" y="6"/>
                  </a:moveTo>
                  <a:lnTo>
                    <a:pt x="28" y="6"/>
                  </a:lnTo>
                  <a:lnTo>
                    <a:pt x="27" y="6"/>
                  </a:lnTo>
                  <a:lnTo>
                    <a:pt x="26" y="6"/>
                  </a:lnTo>
                  <a:lnTo>
                    <a:pt x="25" y="7"/>
                  </a:lnTo>
                  <a:lnTo>
                    <a:pt x="24" y="7"/>
                  </a:lnTo>
                  <a:lnTo>
                    <a:pt x="23" y="8"/>
                  </a:lnTo>
                  <a:lnTo>
                    <a:pt x="22" y="8"/>
                  </a:lnTo>
                  <a:lnTo>
                    <a:pt x="21" y="9"/>
                  </a:lnTo>
                  <a:lnTo>
                    <a:pt x="20" y="9"/>
                  </a:lnTo>
                  <a:lnTo>
                    <a:pt x="19" y="10"/>
                  </a:lnTo>
                  <a:lnTo>
                    <a:pt x="18" y="11"/>
                  </a:lnTo>
                  <a:lnTo>
                    <a:pt x="17" y="11"/>
                  </a:lnTo>
                  <a:lnTo>
                    <a:pt x="16" y="12"/>
                  </a:lnTo>
                  <a:lnTo>
                    <a:pt x="15" y="13"/>
                  </a:lnTo>
                  <a:lnTo>
                    <a:pt x="14" y="13"/>
                  </a:lnTo>
                  <a:lnTo>
                    <a:pt x="13" y="15"/>
                  </a:lnTo>
                  <a:lnTo>
                    <a:pt x="12" y="15"/>
                  </a:lnTo>
                  <a:lnTo>
                    <a:pt x="11" y="16"/>
                  </a:lnTo>
                  <a:lnTo>
                    <a:pt x="10" y="16"/>
                  </a:lnTo>
                  <a:lnTo>
                    <a:pt x="9" y="17"/>
                  </a:lnTo>
                  <a:lnTo>
                    <a:pt x="8" y="18"/>
                  </a:lnTo>
                  <a:lnTo>
                    <a:pt x="7" y="19"/>
                  </a:lnTo>
                  <a:lnTo>
                    <a:pt x="6" y="20"/>
                  </a:lnTo>
                  <a:lnTo>
                    <a:pt x="6" y="21"/>
                  </a:lnTo>
                  <a:lnTo>
                    <a:pt x="5" y="21"/>
                  </a:lnTo>
                  <a:lnTo>
                    <a:pt x="5" y="22"/>
                  </a:lnTo>
                  <a:lnTo>
                    <a:pt x="4" y="23"/>
                  </a:lnTo>
                  <a:lnTo>
                    <a:pt x="4" y="23"/>
                  </a:lnTo>
                  <a:lnTo>
                    <a:pt x="3" y="25"/>
                  </a:lnTo>
                  <a:lnTo>
                    <a:pt x="3" y="26"/>
                  </a:lnTo>
                  <a:lnTo>
                    <a:pt x="3" y="27"/>
                  </a:lnTo>
                  <a:lnTo>
                    <a:pt x="3" y="28"/>
                  </a:lnTo>
                  <a:lnTo>
                    <a:pt x="3" y="28"/>
                  </a:lnTo>
                  <a:lnTo>
                    <a:pt x="3" y="30"/>
                  </a:lnTo>
                  <a:lnTo>
                    <a:pt x="3" y="31"/>
                  </a:lnTo>
                  <a:lnTo>
                    <a:pt x="3" y="32"/>
                  </a:lnTo>
                  <a:lnTo>
                    <a:pt x="3" y="33"/>
                  </a:lnTo>
                  <a:lnTo>
                    <a:pt x="3" y="34"/>
                  </a:lnTo>
                  <a:lnTo>
                    <a:pt x="3" y="35"/>
                  </a:lnTo>
                  <a:lnTo>
                    <a:pt x="3" y="35"/>
                  </a:lnTo>
                  <a:lnTo>
                    <a:pt x="4" y="36"/>
                  </a:lnTo>
                  <a:lnTo>
                    <a:pt x="4" y="37"/>
                  </a:lnTo>
                  <a:lnTo>
                    <a:pt x="4" y="37"/>
                  </a:lnTo>
                  <a:lnTo>
                    <a:pt x="4" y="38"/>
                  </a:lnTo>
                  <a:lnTo>
                    <a:pt x="4" y="38"/>
                  </a:lnTo>
                  <a:lnTo>
                    <a:pt x="3" y="39"/>
                  </a:lnTo>
                  <a:lnTo>
                    <a:pt x="3" y="40"/>
                  </a:lnTo>
                  <a:lnTo>
                    <a:pt x="3" y="41"/>
                  </a:lnTo>
                  <a:lnTo>
                    <a:pt x="3" y="42"/>
                  </a:lnTo>
                  <a:lnTo>
                    <a:pt x="3" y="43"/>
                  </a:lnTo>
                  <a:lnTo>
                    <a:pt x="2" y="44"/>
                  </a:lnTo>
                  <a:lnTo>
                    <a:pt x="2" y="45"/>
                  </a:lnTo>
                  <a:lnTo>
                    <a:pt x="2" y="46"/>
                  </a:lnTo>
                  <a:lnTo>
                    <a:pt x="3" y="47"/>
                  </a:lnTo>
                  <a:lnTo>
                    <a:pt x="3" y="49"/>
                  </a:lnTo>
                  <a:lnTo>
                    <a:pt x="3" y="50"/>
                  </a:lnTo>
                  <a:lnTo>
                    <a:pt x="4" y="51"/>
                  </a:lnTo>
                  <a:lnTo>
                    <a:pt x="5" y="52"/>
                  </a:lnTo>
                  <a:lnTo>
                    <a:pt x="6" y="53"/>
                  </a:lnTo>
                  <a:lnTo>
                    <a:pt x="7" y="54"/>
                  </a:lnTo>
                  <a:lnTo>
                    <a:pt x="8" y="54"/>
                  </a:lnTo>
                  <a:lnTo>
                    <a:pt x="10" y="56"/>
                  </a:lnTo>
                  <a:lnTo>
                    <a:pt x="11" y="56"/>
                  </a:lnTo>
                  <a:lnTo>
                    <a:pt x="12" y="56"/>
                  </a:lnTo>
                  <a:lnTo>
                    <a:pt x="13" y="56"/>
                  </a:lnTo>
                  <a:lnTo>
                    <a:pt x="14" y="57"/>
                  </a:lnTo>
                  <a:lnTo>
                    <a:pt x="15" y="57"/>
                  </a:lnTo>
                  <a:lnTo>
                    <a:pt x="16" y="58"/>
                  </a:lnTo>
                  <a:lnTo>
                    <a:pt x="17" y="58"/>
                  </a:lnTo>
                  <a:lnTo>
                    <a:pt x="18" y="58"/>
                  </a:lnTo>
                  <a:lnTo>
                    <a:pt x="19" y="58"/>
                  </a:lnTo>
                  <a:lnTo>
                    <a:pt x="20" y="59"/>
                  </a:lnTo>
                  <a:lnTo>
                    <a:pt x="21" y="59"/>
                  </a:lnTo>
                  <a:lnTo>
                    <a:pt x="22" y="59"/>
                  </a:lnTo>
                  <a:lnTo>
                    <a:pt x="23" y="59"/>
                  </a:lnTo>
                  <a:lnTo>
                    <a:pt x="24" y="59"/>
                  </a:lnTo>
                  <a:lnTo>
                    <a:pt x="25" y="60"/>
                  </a:lnTo>
                  <a:lnTo>
                    <a:pt x="25" y="60"/>
                  </a:lnTo>
                  <a:lnTo>
                    <a:pt x="27" y="60"/>
                  </a:lnTo>
                  <a:lnTo>
                    <a:pt x="29" y="60"/>
                  </a:lnTo>
                  <a:lnTo>
                    <a:pt x="30" y="60"/>
                  </a:lnTo>
                  <a:lnTo>
                    <a:pt x="32" y="61"/>
                  </a:lnTo>
                  <a:lnTo>
                    <a:pt x="33" y="60"/>
                  </a:lnTo>
                  <a:lnTo>
                    <a:pt x="34" y="60"/>
                  </a:lnTo>
                  <a:lnTo>
                    <a:pt x="34" y="60"/>
                  </a:lnTo>
                  <a:lnTo>
                    <a:pt x="35" y="59"/>
                  </a:lnTo>
                  <a:lnTo>
                    <a:pt x="36" y="58"/>
                  </a:lnTo>
                  <a:lnTo>
                    <a:pt x="37" y="57"/>
                  </a:lnTo>
                  <a:lnTo>
                    <a:pt x="37" y="56"/>
                  </a:lnTo>
                  <a:lnTo>
                    <a:pt x="37" y="54"/>
                  </a:lnTo>
                  <a:lnTo>
                    <a:pt x="37" y="54"/>
                  </a:lnTo>
                  <a:lnTo>
                    <a:pt x="37" y="54"/>
                  </a:lnTo>
                  <a:lnTo>
                    <a:pt x="38" y="54"/>
                  </a:lnTo>
                  <a:lnTo>
                    <a:pt x="39" y="54"/>
                  </a:lnTo>
                  <a:lnTo>
                    <a:pt x="40" y="54"/>
                  </a:lnTo>
                  <a:lnTo>
                    <a:pt x="41" y="55"/>
                  </a:lnTo>
                  <a:lnTo>
                    <a:pt x="42" y="55"/>
                  </a:lnTo>
                  <a:lnTo>
                    <a:pt x="44" y="56"/>
                  </a:lnTo>
                  <a:lnTo>
                    <a:pt x="45" y="56"/>
                  </a:lnTo>
                  <a:lnTo>
                    <a:pt x="47" y="56"/>
                  </a:lnTo>
                  <a:lnTo>
                    <a:pt x="48" y="57"/>
                  </a:lnTo>
                  <a:lnTo>
                    <a:pt x="48" y="57"/>
                  </a:lnTo>
                  <a:lnTo>
                    <a:pt x="49" y="57"/>
                  </a:lnTo>
                  <a:lnTo>
                    <a:pt x="50" y="57"/>
                  </a:lnTo>
                  <a:lnTo>
                    <a:pt x="52" y="57"/>
                  </a:lnTo>
                  <a:lnTo>
                    <a:pt x="54" y="58"/>
                  </a:lnTo>
                  <a:lnTo>
                    <a:pt x="54" y="57"/>
                  </a:lnTo>
                  <a:lnTo>
                    <a:pt x="55" y="57"/>
                  </a:lnTo>
                  <a:lnTo>
                    <a:pt x="56" y="57"/>
                  </a:lnTo>
                  <a:lnTo>
                    <a:pt x="57" y="57"/>
                  </a:lnTo>
                  <a:lnTo>
                    <a:pt x="56" y="99"/>
                  </a:lnTo>
                  <a:lnTo>
                    <a:pt x="0" y="106"/>
                  </a:lnTo>
                  <a:lnTo>
                    <a:pt x="3" y="114"/>
                  </a:lnTo>
                  <a:lnTo>
                    <a:pt x="3" y="114"/>
                  </a:lnTo>
                  <a:lnTo>
                    <a:pt x="4" y="114"/>
                  </a:lnTo>
                  <a:lnTo>
                    <a:pt x="5" y="114"/>
                  </a:lnTo>
                  <a:lnTo>
                    <a:pt x="6" y="113"/>
                  </a:lnTo>
                  <a:lnTo>
                    <a:pt x="7" y="113"/>
                  </a:lnTo>
                  <a:lnTo>
                    <a:pt x="8" y="113"/>
                  </a:lnTo>
                  <a:lnTo>
                    <a:pt x="9" y="113"/>
                  </a:lnTo>
                  <a:lnTo>
                    <a:pt x="10" y="112"/>
                  </a:lnTo>
                  <a:lnTo>
                    <a:pt x="11" y="112"/>
                  </a:lnTo>
                  <a:lnTo>
                    <a:pt x="13" y="111"/>
                  </a:lnTo>
                  <a:lnTo>
                    <a:pt x="14" y="111"/>
                  </a:lnTo>
                  <a:lnTo>
                    <a:pt x="15" y="111"/>
                  </a:lnTo>
                  <a:lnTo>
                    <a:pt x="17" y="110"/>
                  </a:lnTo>
                  <a:lnTo>
                    <a:pt x="19" y="110"/>
                  </a:lnTo>
                  <a:lnTo>
                    <a:pt x="20" y="109"/>
                  </a:lnTo>
                  <a:lnTo>
                    <a:pt x="22" y="109"/>
                  </a:lnTo>
                  <a:lnTo>
                    <a:pt x="24" y="108"/>
                  </a:lnTo>
                  <a:lnTo>
                    <a:pt x="25" y="108"/>
                  </a:lnTo>
                  <a:lnTo>
                    <a:pt x="27" y="107"/>
                  </a:lnTo>
                  <a:lnTo>
                    <a:pt x="29" y="107"/>
                  </a:lnTo>
                  <a:lnTo>
                    <a:pt x="30" y="107"/>
                  </a:lnTo>
                  <a:lnTo>
                    <a:pt x="31" y="107"/>
                  </a:lnTo>
                  <a:lnTo>
                    <a:pt x="31" y="107"/>
                  </a:lnTo>
                  <a:lnTo>
                    <a:pt x="32" y="106"/>
                  </a:lnTo>
                  <a:lnTo>
                    <a:pt x="34" y="106"/>
                  </a:lnTo>
                  <a:lnTo>
                    <a:pt x="36" y="106"/>
                  </a:lnTo>
                  <a:lnTo>
                    <a:pt x="37" y="106"/>
                  </a:lnTo>
                  <a:lnTo>
                    <a:pt x="39" y="105"/>
                  </a:lnTo>
                  <a:lnTo>
                    <a:pt x="40" y="105"/>
                  </a:lnTo>
                  <a:lnTo>
                    <a:pt x="42" y="105"/>
                  </a:lnTo>
                  <a:lnTo>
                    <a:pt x="43" y="105"/>
                  </a:lnTo>
                  <a:lnTo>
                    <a:pt x="45" y="105"/>
                  </a:lnTo>
                  <a:lnTo>
                    <a:pt x="46" y="104"/>
                  </a:lnTo>
                  <a:lnTo>
                    <a:pt x="47" y="104"/>
                  </a:lnTo>
                  <a:lnTo>
                    <a:pt x="49" y="104"/>
                  </a:lnTo>
                  <a:lnTo>
                    <a:pt x="50" y="104"/>
                  </a:lnTo>
                  <a:lnTo>
                    <a:pt x="51" y="104"/>
                  </a:lnTo>
                  <a:lnTo>
                    <a:pt x="53" y="104"/>
                  </a:lnTo>
                  <a:lnTo>
                    <a:pt x="54" y="104"/>
                  </a:lnTo>
                  <a:lnTo>
                    <a:pt x="55" y="104"/>
                  </a:lnTo>
                  <a:lnTo>
                    <a:pt x="57" y="104"/>
                  </a:lnTo>
                  <a:lnTo>
                    <a:pt x="58" y="104"/>
                  </a:lnTo>
                  <a:lnTo>
                    <a:pt x="59" y="104"/>
                  </a:lnTo>
                  <a:lnTo>
                    <a:pt x="61" y="104"/>
                  </a:lnTo>
                  <a:lnTo>
                    <a:pt x="62" y="104"/>
                  </a:lnTo>
                  <a:lnTo>
                    <a:pt x="63" y="104"/>
                  </a:lnTo>
                  <a:lnTo>
                    <a:pt x="64" y="103"/>
                  </a:lnTo>
                  <a:lnTo>
                    <a:pt x="65" y="103"/>
                  </a:lnTo>
                  <a:lnTo>
                    <a:pt x="66" y="103"/>
                  </a:lnTo>
                  <a:lnTo>
                    <a:pt x="67" y="103"/>
                  </a:lnTo>
                  <a:lnTo>
                    <a:pt x="68" y="103"/>
                  </a:lnTo>
                  <a:lnTo>
                    <a:pt x="69" y="103"/>
                  </a:lnTo>
                  <a:lnTo>
                    <a:pt x="71" y="102"/>
                  </a:lnTo>
                  <a:lnTo>
                    <a:pt x="72" y="102"/>
                  </a:lnTo>
                  <a:lnTo>
                    <a:pt x="73" y="102"/>
                  </a:lnTo>
                  <a:lnTo>
                    <a:pt x="74" y="102"/>
                  </a:lnTo>
                  <a:lnTo>
                    <a:pt x="74" y="101"/>
                  </a:lnTo>
                  <a:lnTo>
                    <a:pt x="74" y="101"/>
                  </a:lnTo>
                  <a:lnTo>
                    <a:pt x="72" y="100"/>
                  </a:lnTo>
                  <a:lnTo>
                    <a:pt x="71" y="99"/>
                  </a:lnTo>
                  <a:lnTo>
                    <a:pt x="69" y="98"/>
                  </a:lnTo>
                  <a:lnTo>
                    <a:pt x="68" y="98"/>
                  </a:lnTo>
                  <a:lnTo>
                    <a:pt x="66" y="97"/>
                  </a:lnTo>
                  <a:lnTo>
                    <a:pt x="66" y="97"/>
                  </a:lnTo>
                  <a:lnTo>
                    <a:pt x="65" y="97"/>
                  </a:lnTo>
                  <a:lnTo>
                    <a:pt x="65" y="97"/>
                  </a:lnTo>
                  <a:lnTo>
                    <a:pt x="63" y="56"/>
                  </a:lnTo>
                  <a:lnTo>
                    <a:pt x="63" y="56"/>
                  </a:lnTo>
                  <a:lnTo>
                    <a:pt x="63" y="56"/>
                  </a:lnTo>
                  <a:lnTo>
                    <a:pt x="64" y="55"/>
                  </a:lnTo>
                  <a:lnTo>
                    <a:pt x="64" y="54"/>
                  </a:lnTo>
                  <a:lnTo>
                    <a:pt x="65" y="53"/>
                  </a:lnTo>
                  <a:lnTo>
                    <a:pt x="65" y="52"/>
                  </a:lnTo>
                  <a:lnTo>
                    <a:pt x="64" y="52"/>
                  </a:lnTo>
                  <a:lnTo>
                    <a:pt x="64" y="52"/>
                  </a:lnTo>
                  <a:lnTo>
                    <a:pt x="62" y="52"/>
                  </a:lnTo>
                  <a:lnTo>
                    <a:pt x="61" y="52"/>
                  </a:lnTo>
                  <a:lnTo>
                    <a:pt x="60" y="52"/>
                  </a:lnTo>
                  <a:lnTo>
                    <a:pt x="59" y="53"/>
                  </a:lnTo>
                  <a:lnTo>
                    <a:pt x="59" y="53"/>
                  </a:lnTo>
                  <a:lnTo>
                    <a:pt x="58" y="53"/>
                  </a:lnTo>
                  <a:lnTo>
                    <a:pt x="57" y="53"/>
                  </a:lnTo>
                  <a:lnTo>
                    <a:pt x="56" y="53"/>
                  </a:lnTo>
                  <a:lnTo>
                    <a:pt x="55" y="53"/>
                  </a:lnTo>
                  <a:lnTo>
                    <a:pt x="54" y="53"/>
                  </a:lnTo>
                  <a:lnTo>
                    <a:pt x="53" y="53"/>
                  </a:lnTo>
                  <a:lnTo>
                    <a:pt x="52" y="52"/>
                  </a:lnTo>
                  <a:lnTo>
                    <a:pt x="50" y="52"/>
                  </a:lnTo>
                  <a:lnTo>
                    <a:pt x="48" y="51"/>
                  </a:lnTo>
                  <a:lnTo>
                    <a:pt x="47" y="51"/>
                  </a:lnTo>
                  <a:lnTo>
                    <a:pt x="45" y="50"/>
                  </a:lnTo>
                  <a:lnTo>
                    <a:pt x="44" y="50"/>
                  </a:lnTo>
                  <a:lnTo>
                    <a:pt x="43" y="49"/>
                  </a:lnTo>
                  <a:lnTo>
                    <a:pt x="42" y="49"/>
                  </a:lnTo>
                  <a:lnTo>
                    <a:pt x="41" y="49"/>
                  </a:lnTo>
                  <a:lnTo>
                    <a:pt x="40" y="48"/>
                  </a:lnTo>
                  <a:lnTo>
                    <a:pt x="38" y="48"/>
                  </a:lnTo>
                  <a:lnTo>
                    <a:pt x="37" y="47"/>
                  </a:lnTo>
                  <a:lnTo>
                    <a:pt x="35" y="46"/>
                  </a:lnTo>
                  <a:lnTo>
                    <a:pt x="34" y="46"/>
                  </a:lnTo>
                  <a:lnTo>
                    <a:pt x="33" y="46"/>
                  </a:lnTo>
                  <a:lnTo>
                    <a:pt x="32" y="45"/>
                  </a:lnTo>
                  <a:lnTo>
                    <a:pt x="31" y="45"/>
                  </a:lnTo>
                  <a:lnTo>
                    <a:pt x="31" y="45"/>
                  </a:lnTo>
                  <a:lnTo>
                    <a:pt x="31" y="44"/>
                  </a:lnTo>
                  <a:lnTo>
                    <a:pt x="31" y="44"/>
                  </a:lnTo>
                  <a:lnTo>
                    <a:pt x="31" y="42"/>
                  </a:lnTo>
                  <a:lnTo>
                    <a:pt x="31" y="41"/>
                  </a:lnTo>
                  <a:lnTo>
                    <a:pt x="31" y="40"/>
                  </a:lnTo>
                  <a:lnTo>
                    <a:pt x="30" y="39"/>
                  </a:lnTo>
                  <a:lnTo>
                    <a:pt x="29" y="38"/>
                  </a:lnTo>
                  <a:lnTo>
                    <a:pt x="28" y="37"/>
                  </a:lnTo>
                  <a:lnTo>
                    <a:pt x="26" y="37"/>
                  </a:lnTo>
                  <a:lnTo>
                    <a:pt x="25" y="37"/>
                  </a:lnTo>
                  <a:lnTo>
                    <a:pt x="25" y="37"/>
                  </a:lnTo>
                  <a:lnTo>
                    <a:pt x="24" y="38"/>
                  </a:lnTo>
                  <a:lnTo>
                    <a:pt x="24" y="39"/>
                  </a:lnTo>
                  <a:lnTo>
                    <a:pt x="24" y="39"/>
                  </a:lnTo>
                  <a:lnTo>
                    <a:pt x="24" y="40"/>
                  </a:lnTo>
                  <a:lnTo>
                    <a:pt x="24" y="40"/>
                  </a:lnTo>
                  <a:lnTo>
                    <a:pt x="24" y="41"/>
                  </a:lnTo>
                  <a:lnTo>
                    <a:pt x="23" y="42"/>
                  </a:lnTo>
                  <a:lnTo>
                    <a:pt x="22" y="43"/>
                  </a:lnTo>
                  <a:lnTo>
                    <a:pt x="21" y="44"/>
                  </a:lnTo>
                  <a:lnTo>
                    <a:pt x="20" y="44"/>
                  </a:lnTo>
                  <a:lnTo>
                    <a:pt x="20" y="45"/>
                  </a:lnTo>
                  <a:lnTo>
                    <a:pt x="20" y="46"/>
                  </a:lnTo>
                  <a:lnTo>
                    <a:pt x="20" y="46"/>
                  </a:lnTo>
                  <a:lnTo>
                    <a:pt x="21" y="47"/>
                  </a:lnTo>
                  <a:lnTo>
                    <a:pt x="22" y="47"/>
                  </a:lnTo>
                  <a:lnTo>
                    <a:pt x="23" y="47"/>
                  </a:lnTo>
                  <a:lnTo>
                    <a:pt x="24" y="47"/>
                  </a:lnTo>
                  <a:lnTo>
                    <a:pt x="25" y="47"/>
                  </a:lnTo>
                  <a:lnTo>
                    <a:pt x="26" y="47"/>
                  </a:lnTo>
                  <a:lnTo>
                    <a:pt x="32" y="51"/>
                  </a:lnTo>
                  <a:lnTo>
                    <a:pt x="32" y="51"/>
                  </a:lnTo>
                  <a:lnTo>
                    <a:pt x="32" y="52"/>
                  </a:lnTo>
                  <a:lnTo>
                    <a:pt x="32" y="52"/>
                  </a:lnTo>
                  <a:lnTo>
                    <a:pt x="32" y="54"/>
                  </a:lnTo>
                  <a:lnTo>
                    <a:pt x="32" y="54"/>
                  </a:lnTo>
                  <a:lnTo>
                    <a:pt x="32" y="55"/>
                  </a:lnTo>
                  <a:lnTo>
                    <a:pt x="31" y="56"/>
                  </a:lnTo>
                  <a:lnTo>
                    <a:pt x="31" y="57"/>
                  </a:lnTo>
                  <a:lnTo>
                    <a:pt x="30" y="57"/>
                  </a:lnTo>
                  <a:lnTo>
                    <a:pt x="29" y="57"/>
                  </a:lnTo>
                  <a:lnTo>
                    <a:pt x="28" y="57"/>
                  </a:lnTo>
                  <a:lnTo>
                    <a:pt x="27" y="57"/>
                  </a:lnTo>
                  <a:lnTo>
                    <a:pt x="25" y="56"/>
                  </a:lnTo>
                  <a:lnTo>
                    <a:pt x="24" y="56"/>
                  </a:lnTo>
                  <a:lnTo>
                    <a:pt x="22" y="56"/>
                  </a:lnTo>
                  <a:lnTo>
                    <a:pt x="21" y="55"/>
                  </a:lnTo>
                  <a:lnTo>
                    <a:pt x="19" y="54"/>
                  </a:lnTo>
                  <a:lnTo>
                    <a:pt x="17" y="54"/>
                  </a:lnTo>
                  <a:lnTo>
                    <a:pt x="16" y="53"/>
                  </a:lnTo>
                  <a:lnTo>
                    <a:pt x="14" y="52"/>
                  </a:lnTo>
                  <a:lnTo>
                    <a:pt x="13" y="52"/>
                  </a:lnTo>
                  <a:lnTo>
                    <a:pt x="11" y="51"/>
                  </a:lnTo>
                  <a:lnTo>
                    <a:pt x="10" y="50"/>
                  </a:lnTo>
                  <a:lnTo>
                    <a:pt x="10" y="49"/>
                  </a:lnTo>
                  <a:lnTo>
                    <a:pt x="9" y="48"/>
                  </a:lnTo>
                  <a:lnTo>
                    <a:pt x="8" y="47"/>
                  </a:lnTo>
                  <a:lnTo>
                    <a:pt x="8" y="46"/>
                  </a:lnTo>
                  <a:lnTo>
                    <a:pt x="8" y="46"/>
                  </a:lnTo>
                  <a:lnTo>
                    <a:pt x="7" y="45"/>
                  </a:lnTo>
                  <a:lnTo>
                    <a:pt x="7" y="44"/>
                  </a:lnTo>
                  <a:lnTo>
                    <a:pt x="7" y="43"/>
                  </a:lnTo>
                  <a:lnTo>
                    <a:pt x="7" y="43"/>
                  </a:lnTo>
                  <a:lnTo>
                    <a:pt x="7" y="41"/>
                  </a:lnTo>
                  <a:lnTo>
                    <a:pt x="8" y="40"/>
                  </a:lnTo>
                  <a:lnTo>
                    <a:pt x="8" y="40"/>
                  </a:lnTo>
                  <a:lnTo>
                    <a:pt x="8" y="40"/>
                  </a:lnTo>
                  <a:lnTo>
                    <a:pt x="8" y="40"/>
                  </a:lnTo>
                  <a:lnTo>
                    <a:pt x="9" y="40"/>
                  </a:lnTo>
                  <a:lnTo>
                    <a:pt x="9" y="39"/>
                  </a:lnTo>
                  <a:lnTo>
                    <a:pt x="9" y="39"/>
                  </a:lnTo>
                  <a:lnTo>
                    <a:pt x="9" y="38"/>
                  </a:lnTo>
                  <a:lnTo>
                    <a:pt x="10" y="38"/>
                  </a:lnTo>
                  <a:lnTo>
                    <a:pt x="10" y="37"/>
                  </a:lnTo>
                  <a:lnTo>
                    <a:pt x="10" y="37"/>
                  </a:lnTo>
                  <a:lnTo>
                    <a:pt x="9" y="36"/>
                  </a:lnTo>
                  <a:lnTo>
                    <a:pt x="9" y="35"/>
                  </a:lnTo>
                  <a:lnTo>
                    <a:pt x="9" y="34"/>
                  </a:lnTo>
                  <a:lnTo>
                    <a:pt x="9" y="34"/>
                  </a:lnTo>
                  <a:lnTo>
                    <a:pt x="9" y="33"/>
                  </a:lnTo>
                  <a:lnTo>
                    <a:pt x="8" y="32"/>
                  </a:lnTo>
                  <a:lnTo>
                    <a:pt x="8" y="32"/>
                  </a:lnTo>
                  <a:lnTo>
                    <a:pt x="8" y="31"/>
                  </a:lnTo>
                  <a:lnTo>
                    <a:pt x="8" y="30"/>
                  </a:lnTo>
                  <a:lnTo>
                    <a:pt x="7" y="30"/>
                  </a:lnTo>
                  <a:lnTo>
                    <a:pt x="7" y="29"/>
                  </a:lnTo>
                  <a:lnTo>
                    <a:pt x="7" y="28"/>
                  </a:lnTo>
                  <a:lnTo>
                    <a:pt x="8" y="27"/>
                  </a:lnTo>
                  <a:lnTo>
                    <a:pt x="8" y="26"/>
                  </a:lnTo>
                  <a:lnTo>
                    <a:pt x="9" y="25"/>
                  </a:lnTo>
                  <a:lnTo>
                    <a:pt x="9" y="24"/>
                  </a:lnTo>
                  <a:lnTo>
                    <a:pt x="10" y="23"/>
                  </a:lnTo>
                  <a:lnTo>
                    <a:pt x="11" y="22"/>
                  </a:lnTo>
                  <a:lnTo>
                    <a:pt x="12" y="21"/>
                  </a:lnTo>
                  <a:lnTo>
                    <a:pt x="13" y="20"/>
                  </a:lnTo>
                  <a:lnTo>
                    <a:pt x="14" y="19"/>
                  </a:lnTo>
                  <a:lnTo>
                    <a:pt x="15" y="18"/>
                  </a:lnTo>
                  <a:lnTo>
                    <a:pt x="17" y="17"/>
                  </a:lnTo>
                  <a:lnTo>
                    <a:pt x="18" y="16"/>
                  </a:lnTo>
                  <a:lnTo>
                    <a:pt x="19" y="15"/>
                  </a:lnTo>
                  <a:lnTo>
                    <a:pt x="20" y="14"/>
                  </a:lnTo>
                  <a:lnTo>
                    <a:pt x="21" y="13"/>
                  </a:lnTo>
                  <a:lnTo>
                    <a:pt x="22" y="13"/>
                  </a:lnTo>
                  <a:lnTo>
                    <a:pt x="23" y="13"/>
                  </a:lnTo>
                  <a:lnTo>
                    <a:pt x="24" y="12"/>
                  </a:lnTo>
                  <a:lnTo>
                    <a:pt x="24" y="12"/>
                  </a:lnTo>
                  <a:lnTo>
                    <a:pt x="25" y="12"/>
                  </a:lnTo>
                  <a:lnTo>
                    <a:pt x="26" y="11"/>
                  </a:lnTo>
                  <a:lnTo>
                    <a:pt x="27" y="11"/>
                  </a:lnTo>
                  <a:lnTo>
                    <a:pt x="28" y="11"/>
                  </a:lnTo>
                  <a:lnTo>
                    <a:pt x="29" y="11"/>
                  </a:lnTo>
                  <a:lnTo>
                    <a:pt x="30" y="11"/>
                  </a:lnTo>
                  <a:lnTo>
                    <a:pt x="30" y="11"/>
                  </a:lnTo>
                  <a:lnTo>
                    <a:pt x="32" y="10"/>
                  </a:lnTo>
                  <a:lnTo>
                    <a:pt x="34" y="9"/>
                  </a:lnTo>
                  <a:lnTo>
                    <a:pt x="34" y="8"/>
                  </a:lnTo>
                  <a:lnTo>
                    <a:pt x="35" y="8"/>
                  </a:lnTo>
                  <a:lnTo>
                    <a:pt x="35" y="7"/>
                  </a:lnTo>
                  <a:lnTo>
                    <a:pt x="35" y="7"/>
                  </a:lnTo>
                  <a:lnTo>
                    <a:pt x="35" y="6"/>
                  </a:lnTo>
                  <a:lnTo>
                    <a:pt x="35" y="6"/>
                  </a:lnTo>
                  <a:lnTo>
                    <a:pt x="35" y="5"/>
                  </a:lnTo>
                  <a:lnTo>
                    <a:pt x="35" y="4"/>
                  </a:lnTo>
                  <a:lnTo>
                    <a:pt x="36" y="3"/>
                  </a:lnTo>
                  <a:lnTo>
                    <a:pt x="36" y="3"/>
                  </a:lnTo>
                  <a:lnTo>
                    <a:pt x="36" y="2"/>
                  </a:lnTo>
                  <a:lnTo>
                    <a:pt x="36" y="1"/>
                  </a:lnTo>
                  <a:lnTo>
                    <a:pt x="36" y="1"/>
                  </a:lnTo>
                  <a:lnTo>
                    <a:pt x="36" y="0"/>
                  </a:lnTo>
                  <a:lnTo>
                    <a:pt x="35" y="0"/>
                  </a:lnTo>
                  <a:lnTo>
                    <a:pt x="34" y="0"/>
                  </a:lnTo>
                  <a:lnTo>
                    <a:pt x="32" y="1"/>
                  </a:lnTo>
                  <a:lnTo>
                    <a:pt x="31" y="2"/>
                  </a:lnTo>
                  <a:lnTo>
                    <a:pt x="30" y="3"/>
                  </a:lnTo>
                  <a:lnTo>
                    <a:pt x="30" y="4"/>
                  </a:lnTo>
                  <a:lnTo>
                    <a:pt x="30" y="4"/>
                  </a:lnTo>
                  <a:lnTo>
                    <a:pt x="29" y="6"/>
                  </a:lnTo>
                  <a:lnTo>
                    <a:pt x="29" y="6"/>
                  </a:lnTo>
                  <a:lnTo>
                    <a:pt x="29" y="6"/>
                  </a:lnTo>
                  <a:lnTo>
                    <a:pt x="29"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0" name="Freeform 141"/>
            <p:cNvSpPr>
              <a:spLocks/>
            </p:cNvSpPr>
            <p:nvPr/>
          </p:nvSpPr>
          <p:spPr bwMode="auto">
            <a:xfrm>
              <a:off x="4196" y="2976"/>
              <a:ext cx="112" cy="159"/>
            </a:xfrm>
            <a:custGeom>
              <a:avLst/>
              <a:gdLst>
                <a:gd name="T0" fmla="*/ 36 w 112"/>
                <a:gd name="T1" fmla="*/ 5 h 159"/>
                <a:gd name="T2" fmla="*/ 42 w 112"/>
                <a:gd name="T3" fmla="*/ 5 h 159"/>
                <a:gd name="T4" fmla="*/ 50 w 112"/>
                <a:gd name="T5" fmla="*/ 7 h 159"/>
                <a:gd name="T6" fmla="*/ 59 w 112"/>
                <a:gd name="T7" fmla="*/ 12 h 159"/>
                <a:gd name="T8" fmla="*/ 67 w 112"/>
                <a:gd name="T9" fmla="*/ 17 h 159"/>
                <a:gd name="T10" fmla="*/ 74 w 112"/>
                <a:gd name="T11" fmla="*/ 24 h 159"/>
                <a:gd name="T12" fmla="*/ 79 w 112"/>
                <a:gd name="T13" fmla="*/ 31 h 159"/>
                <a:gd name="T14" fmla="*/ 82 w 112"/>
                <a:gd name="T15" fmla="*/ 37 h 159"/>
                <a:gd name="T16" fmla="*/ 84 w 112"/>
                <a:gd name="T17" fmla="*/ 43 h 159"/>
                <a:gd name="T18" fmla="*/ 86 w 112"/>
                <a:gd name="T19" fmla="*/ 50 h 159"/>
                <a:gd name="T20" fmla="*/ 89 w 112"/>
                <a:gd name="T21" fmla="*/ 60 h 159"/>
                <a:gd name="T22" fmla="*/ 92 w 112"/>
                <a:gd name="T23" fmla="*/ 70 h 159"/>
                <a:gd name="T24" fmla="*/ 95 w 112"/>
                <a:gd name="T25" fmla="*/ 81 h 159"/>
                <a:gd name="T26" fmla="*/ 98 w 112"/>
                <a:gd name="T27" fmla="*/ 91 h 159"/>
                <a:gd name="T28" fmla="*/ 101 w 112"/>
                <a:gd name="T29" fmla="*/ 101 h 159"/>
                <a:gd name="T30" fmla="*/ 103 w 112"/>
                <a:gd name="T31" fmla="*/ 108 h 159"/>
                <a:gd name="T32" fmla="*/ 105 w 112"/>
                <a:gd name="T33" fmla="*/ 113 h 159"/>
                <a:gd name="T34" fmla="*/ 104 w 112"/>
                <a:gd name="T35" fmla="*/ 121 h 159"/>
                <a:gd name="T36" fmla="*/ 102 w 112"/>
                <a:gd name="T37" fmla="*/ 126 h 159"/>
                <a:gd name="T38" fmla="*/ 96 w 112"/>
                <a:gd name="T39" fmla="*/ 132 h 159"/>
                <a:gd name="T40" fmla="*/ 88 w 112"/>
                <a:gd name="T41" fmla="*/ 136 h 159"/>
                <a:gd name="T42" fmla="*/ 77 w 112"/>
                <a:gd name="T43" fmla="*/ 139 h 159"/>
                <a:gd name="T44" fmla="*/ 64 w 112"/>
                <a:gd name="T45" fmla="*/ 141 h 159"/>
                <a:gd name="T46" fmla="*/ 50 w 112"/>
                <a:gd name="T47" fmla="*/ 144 h 159"/>
                <a:gd name="T48" fmla="*/ 35 w 112"/>
                <a:gd name="T49" fmla="*/ 146 h 159"/>
                <a:gd name="T50" fmla="*/ 22 w 112"/>
                <a:gd name="T51" fmla="*/ 149 h 159"/>
                <a:gd name="T52" fmla="*/ 11 w 112"/>
                <a:gd name="T53" fmla="*/ 150 h 159"/>
                <a:gd name="T54" fmla="*/ 2 w 112"/>
                <a:gd name="T55" fmla="*/ 151 h 159"/>
                <a:gd name="T56" fmla="*/ 2 w 112"/>
                <a:gd name="T57" fmla="*/ 158 h 159"/>
                <a:gd name="T58" fmla="*/ 10 w 112"/>
                <a:gd name="T59" fmla="*/ 156 h 159"/>
                <a:gd name="T60" fmla="*/ 21 w 112"/>
                <a:gd name="T61" fmla="*/ 154 h 159"/>
                <a:gd name="T62" fmla="*/ 35 w 112"/>
                <a:gd name="T63" fmla="*/ 152 h 159"/>
                <a:gd name="T64" fmla="*/ 49 w 112"/>
                <a:gd name="T65" fmla="*/ 149 h 159"/>
                <a:gd name="T66" fmla="*/ 64 w 112"/>
                <a:gd name="T67" fmla="*/ 146 h 159"/>
                <a:gd name="T68" fmla="*/ 77 w 112"/>
                <a:gd name="T69" fmla="*/ 143 h 159"/>
                <a:gd name="T70" fmla="*/ 88 w 112"/>
                <a:gd name="T71" fmla="*/ 141 h 159"/>
                <a:gd name="T72" fmla="*/ 95 w 112"/>
                <a:gd name="T73" fmla="*/ 138 h 159"/>
                <a:gd name="T74" fmla="*/ 102 w 112"/>
                <a:gd name="T75" fmla="*/ 134 h 159"/>
                <a:gd name="T76" fmla="*/ 107 w 112"/>
                <a:gd name="T77" fmla="*/ 129 h 159"/>
                <a:gd name="T78" fmla="*/ 111 w 112"/>
                <a:gd name="T79" fmla="*/ 124 h 159"/>
                <a:gd name="T80" fmla="*/ 112 w 112"/>
                <a:gd name="T81" fmla="*/ 118 h 159"/>
                <a:gd name="T82" fmla="*/ 112 w 112"/>
                <a:gd name="T83" fmla="*/ 111 h 159"/>
                <a:gd name="T84" fmla="*/ 110 w 112"/>
                <a:gd name="T85" fmla="*/ 105 h 159"/>
                <a:gd name="T86" fmla="*/ 107 w 112"/>
                <a:gd name="T87" fmla="*/ 96 h 159"/>
                <a:gd name="T88" fmla="*/ 103 w 112"/>
                <a:gd name="T89" fmla="*/ 85 h 159"/>
                <a:gd name="T90" fmla="*/ 99 w 112"/>
                <a:gd name="T91" fmla="*/ 74 h 159"/>
                <a:gd name="T92" fmla="*/ 95 w 112"/>
                <a:gd name="T93" fmla="*/ 63 h 159"/>
                <a:gd name="T94" fmla="*/ 92 w 112"/>
                <a:gd name="T95" fmla="*/ 53 h 159"/>
                <a:gd name="T96" fmla="*/ 89 w 112"/>
                <a:gd name="T97" fmla="*/ 45 h 159"/>
                <a:gd name="T98" fmla="*/ 87 w 112"/>
                <a:gd name="T99" fmla="*/ 40 h 159"/>
                <a:gd name="T100" fmla="*/ 86 w 112"/>
                <a:gd name="T101" fmla="*/ 36 h 159"/>
                <a:gd name="T102" fmla="*/ 82 w 112"/>
                <a:gd name="T103" fmla="*/ 28 h 159"/>
                <a:gd name="T104" fmla="*/ 76 w 112"/>
                <a:gd name="T105" fmla="*/ 19 h 159"/>
                <a:gd name="T106" fmla="*/ 67 w 112"/>
                <a:gd name="T107" fmla="*/ 10 h 159"/>
                <a:gd name="T108" fmla="*/ 56 w 112"/>
                <a:gd name="T109" fmla="*/ 5 h 159"/>
                <a:gd name="T110" fmla="*/ 47 w 112"/>
                <a:gd name="T111" fmla="*/ 1 h 159"/>
                <a:gd name="T112" fmla="*/ 40 w 112"/>
                <a:gd name="T113" fmla="*/ 0 h 159"/>
                <a:gd name="T114" fmla="*/ 32 w 112"/>
                <a:gd name="T115" fmla="*/ 2 h 159"/>
                <a:gd name="T116" fmla="*/ 29 w 112"/>
                <a:gd name="T117" fmla="*/ 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2" h="159">
                  <a:moveTo>
                    <a:pt x="31" y="5"/>
                  </a:moveTo>
                  <a:lnTo>
                    <a:pt x="31" y="5"/>
                  </a:lnTo>
                  <a:lnTo>
                    <a:pt x="32" y="5"/>
                  </a:lnTo>
                  <a:lnTo>
                    <a:pt x="33" y="5"/>
                  </a:lnTo>
                  <a:lnTo>
                    <a:pt x="34" y="5"/>
                  </a:lnTo>
                  <a:lnTo>
                    <a:pt x="35" y="5"/>
                  </a:lnTo>
                  <a:lnTo>
                    <a:pt x="36" y="5"/>
                  </a:lnTo>
                  <a:lnTo>
                    <a:pt x="37" y="5"/>
                  </a:lnTo>
                  <a:lnTo>
                    <a:pt x="38" y="5"/>
                  </a:lnTo>
                  <a:lnTo>
                    <a:pt x="39" y="5"/>
                  </a:lnTo>
                  <a:lnTo>
                    <a:pt x="39" y="5"/>
                  </a:lnTo>
                  <a:lnTo>
                    <a:pt x="40" y="5"/>
                  </a:lnTo>
                  <a:lnTo>
                    <a:pt x="41" y="5"/>
                  </a:lnTo>
                  <a:lnTo>
                    <a:pt x="42" y="5"/>
                  </a:lnTo>
                  <a:lnTo>
                    <a:pt x="43" y="6"/>
                  </a:lnTo>
                  <a:lnTo>
                    <a:pt x="44" y="6"/>
                  </a:lnTo>
                  <a:lnTo>
                    <a:pt x="46" y="6"/>
                  </a:lnTo>
                  <a:lnTo>
                    <a:pt x="47" y="6"/>
                  </a:lnTo>
                  <a:lnTo>
                    <a:pt x="48" y="7"/>
                  </a:lnTo>
                  <a:lnTo>
                    <a:pt x="49" y="7"/>
                  </a:lnTo>
                  <a:lnTo>
                    <a:pt x="50" y="7"/>
                  </a:lnTo>
                  <a:lnTo>
                    <a:pt x="51" y="8"/>
                  </a:lnTo>
                  <a:lnTo>
                    <a:pt x="53" y="8"/>
                  </a:lnTo>
                  <a:lnTo>
                    <a:pt x="54" y="9"/>
                  </a:lnTo>
                  <a:lnTo>
                    <a:pt x="55" y="10"/>
                  </a:lnTo>
                  <a:lnTo>
                    <a:pt x="57" y="10"/>
                  </a:lnTo>
                  <a:lnTo>
                    <a:pt x="58" y="11"/>
                  </a:lnTo>
                  <a:lnTo>
                    <a:pt x="59" y="12"/>
                  </a:lnTo>
                  <a:lnTo>
                    <a:pt x="60" y="12"/>
                  </a:lnTo>
                  <a:lnTo>
                    <a:pt x="62" y="13"/>
                  </a:lnTo>
                  <a:lnTo>
                    <a:pt x="63" y="14"/>
                  </a:lnTo>
                  <a:lnTo>
                    <a:pt x="64" y="15"/>
                  </a:lnTo>
                  <a:lnTo>
                    <a:pt x="65" y="15"/>
                  </a:lnTo>
                  <a:lnTo>
                    <a:pt x="66" y="17"/>
                  </a:lnTo>
                  <a:lnTo>
                    <a:pt x="67" y="17"/>
                  </a:lnTo>
                  <a:lnTo>
                    <a:pt x="68" y="18"/>
                  </a:lnTo>
                  <a:lnTo>
                    <a:pt x="69" y="19"/>
                  </a:lnTo>
                  <a:lnTo>
                    <a:pt x="70" y="20"/>
                  </a:lnTo>
                  <a:lnTo>
                    <a:pt x="71" y="21"/>
                  </a:lnTo>
                  <a:lnTo>
                    <a:pt x="72" y="22"/>
                  </a:lnTo>
                  <a:lnTo>
                    <a:pt x="73" y="23"/>
                  </a:lnTo>
                  <a:lnTo>
                    <a:pt x="74" y="24"/>
                  </a:lnTo>
                  <a:lnTo>
                    <a:pt x="75" y="25"/>
                  </a:lnTo>
                  <a:lnTo>
                    <a:pt x="75" y="26"/>
                  </a:lnTo>
                  <a:lnTo>
                    <a:pt x="76" y="27"/>
                  </a:lnTo>
                  <a:lnTo>
                    <a:pt x="77" y="28"/>
                  </a:lnTo>
                  <a:lnTo>
                    <a:pt x="78" y="29"/>
                  </a:lnTo>
                  <a:lnTo>
                    <a:pt x="78" y="30"/>
                  </a:lnTo>
                  <a:lnTo>
                    <a:pt x="79" y="31"/>
                  </a:lnTo>
                  <a:lnTo>
                    <a:pt x="79" y="32"/>
                  </a:lnTo>
                  <a:lnTo>
                    <a:pt x="80" y="32"/>
                  </a:lnTo>
                  <a:lnTo>
                    <a:pt x="80" y="34"/>
                  </a:lnTo>
                  <a:lnTo>
                    <a:pt x="81" y="34"/>
                  </a:lnTo>
                  <a:lnTo>
                    <a:pt x="81" y="35"/>
                  </a:lnTo>
                  <a:lnTo>
                    <a:pt x="82" y="36"/>
                  </a:lnTo>
                  <a:lnTo>
                    <a:pt x="82" y="37"/>
                  </a:lnTo>
                  <a:lnTo>
                    <a:pt x="82" y="38"/>
                  </a:lnTo>
                  <a:lnTo>
                    <a:pt x="83" y="39"/>
                  </a:lnTo>
                  <a:lnTo>
                    <a:pt x="83" y="40"/>
                  </a:lnTo>
                  <a:lnTo>
                    <a:pt x="83" y="41"/>
                  </a:lnTo>
                  <a:lnTo>
                    <a:pt x="84" y="42"/>
                  </a:lnTo>
                  <a:lnTo>
                    <a:pt x="84" y="43"/>
                  </a:lnTo>
                  <a:lnTo>
                    <a:pt x="84" y="43"/>
                  </a:lnTo>
                  <a:lnTo>
                    <a:pt x="84" y="44"/>
                  </a:lnTo>
                  <a:lnTo>
                    <a:pt x="85" y="45"/>
                  </a:lnTo>
                  <a:lnTo>
                    <a:pt x="85" y="46"/>
                  </a:lnTo>
                  <a:lnTo>
                    <a:pt x="85" y="47"/>
                  </a:lnTo>
                  <a:lnTo>
                    <a:pt x="85" y="48"/>
                  </a:lnTo>
                  <a:lnTo>
                    <a:pt x="86" y="49"/>
                  </a:lnTo>
                  <a:lnTo>
                    <a:pt x="86" y="50"/>
                  </a:lnTo>
                  <a:lnTo>
                    <a:pt x="87" y="51"/>
                  </a:lnTo>
                  <a:lnTo>
                    <a:pt x="87" y="53"/>
                  </a:lnTo>
                  <a:lnTo>
                    <a:pt x="87" y="54"/>
                  </a:lnTo>
                  <a:lnTo>
                    <a:pt x="88" y="55"/>
                  </a:lnTo>
                  <a:lnTo>
                    <a:pt x="88" y="56"/>
                  </a:lnTo>
                  <a:lnTo>
                    <a:pt x="88" y="58"/>
                  </a:lnTo>
                  <a:lnTo>
                    <a:pt x="89" y="60"/>
                  </a:lnTo>
                  <a:lnTo>
                    <a:pt x="89" y="61"/>
                  </a:lnTo>
                  <a:lnTo>
                    <a:pt x="90" y="62"/>
                  </a:lnTo>
                  <a:lnTo>
                    <a:pt x="90" y="64"/>
                  </a:lnTo>
                  <a:lnTo>
                    <a:pt x="91" y="65"/>
                  </a:lnTo>
                  <a:lnTo>
                    <a:pt x="91" y="67"/>
                  </a:lnTo>
                  <a:lnTo>
                    <a:pt x="92" y="68"/>
                  </a:lnTo>
                  <a:lnTo>
                    <a:pt x="92" y="70"/>
                  </a:lnTo>
                  <a:lnTo>
                    <a:pt x="93" y="72"/>
                  </a:lnTo>
                  <a:lnTo>
                    <a:pt x="93" y="73"/>
                  </a:lnTo>
                  <a:lnTo>
                    <a:pt x="94" y="75"/>
                  </a:lnTo>
                  <a:lnTo>
                    <a:pt x="94" y="76"/>
                  </a:lnTo>
                  <a:lnTo>
                    <a:pt x="95" y="78"/>
                  </a:lnTo>
                  <a:lnTo>
                    <a:pt x="95" y="79"/>
                  </a:lnTo>
                  <a:lnTo>
                    <a:pt x="95" y="81"/>
                  </a:lnTo>
                  <a:lnTo>
                    <a:pt x="96" y="82"/>
                  </a:lnTo>
                  <a:lnTo>
                    <a:pt x="96" y="84"/>
                  </a:lnTo>
                  <a:lnTo>
                    <a:pt x="97" y="86"/>
                  </a:lnTo>
                  <a:lnTo>
                    <a:pt x="97" y="87"/>
                  </a:lnTo>
                  <a:lnTo>
                    <a:pt x="98" y="88"/>
                  </a:lnTo>
                  <a:lnTo>
                    <a:pt x="98" y="90"/>
                  </a:lnTo>
                  <a:lnTo>
                    <a:pt x="98" y="91"/>
                  </a:lnTo>
                  <a:lnTo>
                    <a:pt x="99" y="93"/>
                  </a:lnTo>
                  <a:lnTo>
                    <a:pt x="99" y="94"/>
                  </a:lnTo>
                  <a:lnTo>
                    <a:pt x="100" y="96"/>
                  </a:lnTo>
                  <a:lnTo>
                    <a:pt x="100" y="97"/>
                  </a:lnTo>
                  <a:lnTo>
                    <a:pt x="101" y="98"/>
                  </a:lnTo>
                  <a:lnTo>
                    <a:pt x="101" y="99"/>
                  </a:lnTo>
                  <a:lnTo>
                    <a:pt x="101" y="101"/>
                  </a:lnTo>
                  <a:lnTo>
                    <a:pt x="102" y="102"/>
                  </a:lnTo>
                  <a:lnTo>
                    <a:pt x="102" y="103"/>
                  </a:lnTo>
                  <a:lnTo>
                    <a:pt x="102" y="104"/>
                  </a:lnTo>
                  <a:lnTo>
                    <a:pt x="103" y="105"/>
                  </a:lnTo>
                  <a:lnTo>
                    <a:pt x="103" y="106"/>
                  </a:lnTo>
                  <a:lnTo>
                    <a:pt x="103" y="107"/>
                  </a:lnTo>
                  <a:lnTo>
                    <a:pt x="103" y="108"/>
                  </a:lnTo>
                  <a:lnTo>
                    <a:pt x="104" y="109"/>
                  </a:lnTo>
                  <a:lnTo>
                    <a:pt x="104" y="110"/>
                  </a:lnTo>
                  <a:lnTo>
                    <a:pt x="104" y="110"/>
                  </a:lnTo>
                  <a:lnTo>
                    <a:pt x="104" y="111"/>
                  </a:lnTo>
                  <a:lnTo>
                    <a:pt x="105" y="111"/>
                  </a:lnTo>
                  <a:lnTo>
                    <a:pt x="105" y="112"/>
                  </a:lnTo>
                  <a:lnTo>
                    <a:pt x="105" y="113"/>
                  </a:lnTo>
                  <a:lnTo>
                    <a:pt x="105" y="114"/>
                  </a:lnTo>
                  <a:lnTo>
                    <a:pt x="105" y="115"/>
                  </a:lnTo>
                  <a:lnTo>
                    <a:pt x="105" y="117"/>
                  </a:lnTo>
                  <a:lnTo>
                    <a:pt x="105" y="118"/>
                  </a:lnTo>
                  <a:lnTo>
                    <a:pt x="105" y="119"/>
                  </a:lnTo>
                  <a:lnTo>
                    <a:pt x="104" y="120"/>
                  </a:lnTo>
                  <a:lnTo>
                    <a:pt x="104" y="121"/>
                  </a:lnTo>
                  <a:lnTo>
                    <a:pt x="104" y="122"/>
                  </a:lnTo>
                  <a:lnTo>
                    <a:pt x="103" y="122"/>
                  </a:lnTo>
                  <a:lnTo>
                    <a:pt x="103" y="123"/>
                  </a:lnTo>
                  <a:lnTo>
                    <a:pt x="103" y="124"/>
                  </a:lnTo>
                  <a:lnTo>
                    <a:pt x="102" y="125"/>
                  </a:lnTo>
                  <a:lnTo>
                    <a:pt x="102" y="125"/>
                  </a:lnTo>
                  <a:lnTo>
                    <a:pt x="102" y="126"/>
                  </a:lnTo>
                  <a:lnTo>
                    <a:pt x="101" y="127"/>
                  </a:lnTo>
                  <a:lnTo>
                    <a:pt x="101" y="127"/>
                  </a:lnTo>
                  <a:lnTo>
                    <a:pt x="100" y="128"/>
                  </a:lnTo>
                  <a:lnTo>
                    <a:pt x="100" y="129"/>
                  </a:lnTo>
                  <a:lnTo>
                    <a:pt x="98" y="130"/>
                  </a:lnTo>
                  <a:lnTo>
                    <a:pt x="97" y="131"/>
                  </a:lnTo>
                  <a:lnTo>
                    <a:pt x="96" y="132"/>
                  </a:lnTo>
                  <a:lnTo>
                    <a:pt x="94" y="134"/>
                  </a:lnTo>
                  <a:lnTo>
                    <a:pt x="93" y="134"/>
                  </a:lnTo>
                  <a:lnTo>
                    <a:pt x="92" y="135"/>
                  </a:lnTo>
                  <a:lnTo>
                    <a:pt x="91" y="135"/>
                  </a:lnTo>
                  <a:lnTo>
                    <a:pt x="90" y="136"/>
                  </a:lnTo>
                  <a:lnTo>
                    <a:pt x="89" y="136"/>
                  </a:lnTo>
                  <a:lnTo>
                    <a:pt x="88" y="136"/>
                  </a:lnTo>
                  <a:lnTo>
                    <a:pt x="86" y="136"/>
                  </a:lnTo>
                  <a:lnTo>
                    <a:pt x="85" y="137"/>
                  </a:lnTo>
                  <a:lnTo>
                    <a:pt x="83" y="137"/>
                  </a:lnTo>
                  <a:lnTo>
                    <a:pt x="82" y="137"/>
                  </a:lnTo>
                  <a:lnTo>
                    <a:pt x="81" y="138"/>
                  </a:lnTo>
                  <a:lnTo>
                    <a:pt x="79" y="138"/>
                  </a:lnTo>
                  <a:lnTo>
                    <a:pt x="77" y="139"/>
                  </a:lnTo>
                  <a:lnTo>
                    <a:pt x="76" y="139"/>
                  </a:lnTo>
                  <a:lnTo>
                    <a:pt x="74" y="139"/>
                  </a:lnTo>
                  <a:lnTo>
                    <a:pt x="72" y="140"/>
                  </a:lnTo>
                  <a:lnTo>
                    <a:pt x="70" y="140"/>
                  </a:lnTo>
                  <a:lnTo>
                    <a:pt x="68" y="141"/>
                  </a:lnTo>
                  <a:lnTo>
                    <a:pt x="66" y="141"/>
                  </a:lnTo>
                  <a:lnTo>
                    <a:pt x="64" y="141"/>
                  </a:lnTo>
                  <a:lnTo>
                    <a:pt x="63" y="142"/>
                  </a:lnTo>
                  <a:lnTo>
                    <a:pt x="61" y="142"/>
                  </a:lnTo>
                  <a:lnTo>
                    <a:pt x="58" y="142"/>
                  </a:lnTo>
                  <a:lnTo>
                    <a:pt x="56" y="143"/>
                  </a:lnTo>
                  <a:lnTo>
                    <a:pt x="54" y="143"/>
                  </a:lnTo>
                  <a:lnTo>
                    <a:pt x="52" y="144"/>
                  </a:lnTo>
                  <a:lnTo>
                    <a:pt x="50" y="144"/>
                  </a:lnTo>
                  <a:lnTo>
                    <a:pt x="48" y="144"/>
                  </a:lnTo>
                  <a:lnTo>
                    <a:pt x="46" y="145"/>
                  </a:lnTo>
                  <a:lnTo>
                    <a:pt x="44" y="145"/>
                  </a:lnTo>
                  <a:lnTo>
                    <a:pt x="42" y="145"/>
                  </a:lnTo>
                  <a:lnTo>
                    <a:pt x="39" y="146"/>
                  </a:lnTo>
                  <a:lnTo>
                    <a:pt x="37" y="146"/>
                  </a:lnTo>
                  <a:lnTo>
                    <a:pt x="35" y="146"/>
                  </a:lnTo>
                  <a:lnTo>
                    <a:pt x="33" y="147"/>
                  </a:lnTo>
                  <a:lnTo>
                    <a:pt x="31" y="147"/>
                  </a:lnTo>
                  <a:lnTo>
                    <a:pt x="29" y="148"/>
                  </a:lnTo>
                  <a:lnTo>
                    <a:pt x="27" y="148"/>
                  </a:lnTo>
                  <a:lnTo>
                    <a:pt x="26" y="148"/>
                  </a:lnTo>
                  <a:lnTo>
                    <a:pt x="24" y="148"/>
                  </a:lnTo>
                  <a:lnTo>
                    <a:pt x="22" y="149"/>
                  </a:lnTo>
                  <a:lnTo>
                    <a:pt x="20" y="149"/>
                  </a:lnTo>
                  <a:lnTo>
                    <a:pt x="18" y="149"/>
                  </a:lnTo>
                  <a:lnTo>
                    <a:pt x="17" y="149"/>
                  </a:lnTo>
                  <a:lnTo>
                    <a:pt x="15" y="149"/>
                  </a:lnTo>
                  <a:lnTo>
                    <a:pt x="14" y="150"/>
                  </a:lnTo>
                  <a:lnTo>
                    <a:pt x="12" y="150"/>
                  </a:lnTo>
                  <a:lnTo>
                    <a:pt x="11" y="150"/>
                  </a:lnTo>
                  <a:lnTo>
                    <a:pt x="9" y="151"/>
                  </a:lnTo>
                  <a:lnTo>
                    <a:pt x="8" y="151"/>
                  </a:lnTo>
                  <a:lnTo>
                    <a:pt x="7" y="151"/>
                  </a:lnTo>
                  <a:lnTo>
                    <a:pt x="5" y="151"/>
                  </a:lnTo>
                  <a:lnTo>
                    <a:pt x="4" y="151"/>
                  </a:lnTo>
                  <a:lnTo>
                    <a:pt x="4" y="151"/>
                  </a:lnTo>
                  <a:lnTo>
                    <a:pt x="2" y="151"/>
                  </a:lnTo>
                  <a:lnTo>
                    <a:pt x="1" y="152"/>
                  </a:lnTo>
                  <a:lnTo>
                    <a:pt x="0" y="152"/>
                  </a:lnTo>
                  <a:lnTo>
                    <a:pt x="0" y="152"/>
                  </a:lnTo>
                  <a:lnTo>
                    <a:pt x="0" y="159"/>
                  </a:lnTo>
                  <a:lnTo>
                    <a:pt x="0" y="158"/>
                  </a:lnTo>
                  <a:lnTo>
                    <a:pt x="1" y="158"/>
                  </a:lnTo>
                  <a:lnTo>
                    <a:pt x="2" y="158"/>
                  </a:lnTo>
                  <a:lnTo>
                    <a:pt x="4" y="158"/>
                  </a:lnTo>
                  <a:lnTo>
                    <a:pt x="4" y="158"/>
                  </a:lnTo>
                  <a:lnTo>
                    <a:pt x="5" y="158"/>
                  </a:lnTo>
                  <a:lnTo>
                    <a:pt x="6" y="157"/>
                  </a:lnTo>
                  <a:lnTo>
                    <a:pt x="8" y="157"/>
                  </a:lnTo>
                  <a:lnTo>
                    <a:pt x="9" y="157"/>
                  </a:lnTo>
                  <a:lnTo>
                    <a:pt x="10" y="156"/>
                  </a:lnTo>
                  <a:lnTo>
                    <a:pt x="12" y="156"/>
                  </a:lnTo>
                  <a:lnTo>
                    <a:pt x="13" y="156"/>
                  </a:lnTo>
                  <a:lnTo>
                    <a:pt x="15" y="156"/>
                  </a:lnTo>
                  <a:lnTo>
                    <a:pt x="16" y="156"/>
                  </a:lnTo>
                  <a:lnTo>
                    <a:pt x="18" y="155"/>
                  </a:lnTo>
                  <a:lnTo>
                    <a:pt x="20" y="155"/>
                  </a:lnTo>
                  <a:lnTo>
                    <a:pt x="21" y="154"/>
                  </a:lnTo>
                  <a:lnTo>
                    <a:pt x="23" y="154"/>
                  </a:lnTo>
                  <a:lnTo>
                    <a:pt x="25" y="154"/>
                  </a:lnTo>
                  <a:lnTo>
                    <a:pt x="27" y="154"/>
                  </a:lnTo>
                  <a:lnTo>
                    <a:pt x="29" y="153"/>
                  </a:lnTo>
                  <a:lnTo>
                    <a:pt x="31" y="153"/>
                  </a:lnTo>
                  <a:lnTo>
                    <a:pt x="33" y="153"/>
                  </a:lnTo>
                  <a:lnTo>
                    <a:pt x="35" y="152"/>
                  </a:lnTo>
                  <a:lnTo>
                    <a:pt x="37" y="152"/>
                  </a:lnTo>
                  <a:lnTo>
                    <a:pt x="39" y="151"/>
                  </a:lnTo>
                  <a:lnTo>
                    <a:pt x="41" y="151"/>
                  </a:lnTo>
                  <a:lnTo>
                    <a:pt x="43" y="151"/>
                  </a:lnTo>
                  <a:lnTo>
                    <a:pt x="45" y="150"/>
                  </a:lnTo>
                  <a:lnTo>
                    <a:pt x="47" y="150"/>
                  </a:lnTo>
                  <a:lnTo>
                    <a:pt x="49" y="149"/>
                  </a:lnTo>
                  <a:lnTo>
                    <a:pt x="51" y="149"/>
                  </a:lnTo>
                  <a:lnTo>
                    <a:pt x="53" y="149"/>
                  </a:lnTo>
                  <a:lnTo>
                    <a:pt x="56" y="148"/>
                  </a:lnTo>
                  <a:lnTo>
                    <a:pt x="58" y="148"/>
                  </a:lnTo>
                  <a:lnTo>
                    <a:pt x="60" y="147"/>
                  </a:lnTo>
                  <a:lnTo>
                    <a:pt x="62" y="147"/>
                  </a:lnTo>
                  <a:lnTo>
                    <a:pt x="64" y="146"/>
                  </a:lnTo>
                  <a:lnTo>
                    <a:pt x="66" y="146"/>
                  </a:lnTo>
                  <a:lnTo>
                    <a:pt x="68" y="146"/>
                  </a:lnTo>
                  <a:lnTo>
                    <a:pt x="70" y="145"/>
                  </a:lnTo>
                  <a:lnTo>
                    <a:pt x="71" y="144"/>
                  </a:lnTo>
                  <a:lnTo>
                    <a:pt x="73" y="144"/>
                  </a:lnTo>
                  <a:lnTo>
                    <a:pt x="75" y="144"/>
                  </a:lnTo>
                  <a:lnTo>
                    <a:pt x="77" y="143"/>
                  </a:lnTo>
                  <a:lnTo>
                    <a:pt x="79" y="143"/>
                  </a:lnTo>
                  <a:lnTo>
                    <a:pt x="80" y="142"/>
                  </a:lnTo>
                  <a:lnTo>
                    <a:pt x="82" y="142"/>
                  </a:lnTo>
                  <a:lnTo>
                    <a:pt x="83" y="142"/>
                  </a:lnTo>
                  <a:lnTo>
                    <a:pt x="85" y="141"/>
                  </a:lnTo>
                  <a:lnTo>
                    <a:pt x="86" y="141"/>
                  </a:lnTo>
                  <a:lnTo>
                    <a:pt x="88" y="141"/>
                  </a:lnTo>
                  <a:lnTo>
                    <a:pt x="89" y="140"/>
                  </a:lnTo>
                  <a:lnTo>
                    <a:pt x="90" y="140"/>
                  </a:lnTo>
                  <a:lnTo>
                    <a:pt x="91" y="139"/>
                  </a:lnTo>
                  <a:lnTo>
                    <a:pt x="92" y="139"/>
                  </a:lnTo>
                  <a:lnTo>
                    <a:pt x="93" y="139"/>
                  </a:lnTo>
                  <a:lnTo>
                    <a:pt x="94" y="138"/>
                  </a:lnTo>
                  <a:lnTo>
                    <a:pt x="95" y="138"/>
                  </a:lnTo>
                  <a:lnTo>
                    <a:pt x="96" y="138"/>
                  </a:lnTo>
                  <a:lnTo>
                    <a:pt x="97" y="137"/>
                  </a:lnTo>
                  <a:lnTo>
                    <a:pt x="98" y="136"/>
                  </a:lnTo>
                  <a:lnTo>
                    <a:pt x="99" y="136"/>
                  </a:lnTo>
                  <a:lnTo>
                    <a:pt x="100" y="135"/>
                  </a:lnTo>
                  <a:lnTo>
                    <a:pt x="101" y="134"/>
                  </a:lnTo>
                  <a:lnTo>
                    <a:pt x="102" y="134"/>
                  </a:lnTo>
                  <a:lnTo>
                    <a:pt x="103" y="133"/>
                  </a:lnTo>
                  <a:lnTo>
                    <a:pt x="104" y="132"/>
                  </a:lnTo>
                  <a:lnTo>
                    <a:pt x="104" y="132"/>
                  </a:lnTo>
                  <a:lnTo>
                    <a:pt x="105" y="131"/>
                  </a:lnTo>
                  <a:lnTo>
                    <a:pt x="106" y="130"/>
                  </a:lnTo>
                  <a:lnTo>
                    <a:pt x="106" y="130"/>
                  </a:lnTo>
                  <a:lnTo>
                    <a:pt x="107" y="129"/>
                  </a:lnTo>
                  <a:lnTo>
                    <a:pt x="108" y="128"/>
                  </a:lnTo>
                  <a:lnTo>
                    <a:pt x="108" y="127"/>
                  </a:lnTo>
                  <a:lnTo>
                    <a:pt x="109" y="127"/>
                  </a:lnTo>
                  <a:lnTo>
                    <a:pt x="109" y="126"/>
                  </a:lnTo>
                  <a:lnTo>
                    <a:pt x="110" y="125"/>
                  </a:lnTo>
                  <a:lnTo>
                    <a:pt x="110" y="124"/>
                  </a:lnTo>
                  <a:lnTo>
                    <a:pt x="111" y="124"/>
                  </a:lnTo>
                  <a:lnTo>
                    <a:pt x="111" y="122"/>
                  </a:lnTo>
                  <a:lnTo>
                    <a:pt x="111" y="122"/>
                  </a:lnTo>
                  <a:lnTo>
                    <a:pt x="111" y="121"/>
                  </a:lnTo>
                  <a:lnTo>
                    <a:pt x="112" y="120"/>
                  </a:lnTo>
                  <a:lnTo>
                    <a:pt x="112" y="119"/>
                  </a:lnTo>
                  <a:lnTo>
                    <a:pt x="112" y="118"/>
                  </a:lnTo>
                  <a:lnTo>
                    <a:pt x="112" y="118"/>
                  </a:lnTo>
                  <a:lnTo>
                    <a:pt x="112" y="117"/>
                  </a:lnTo>
                  <a:lnTo>
                    <a:pt x="112" y="116"/>
                  </a:lnTo>
                  <a:lnTo>
                    <a:pt x="112" y="115"/>
                  </a:lnTo>
                  <a:lnTo>
                    <a:pt x="112" y="115"/>
                  </a:lnTo>
                  <a:lnTo>
                    <a:pt x="112" y="114"/>
                  </a:lnTo>
                  <a:lnTo>
                    <a:pt x="112" y="113"/>
                  </a:lnTo>
                  <a:lnTo>
                    <a:pt x="112" y="111"/>
                  </a:lnTo>
                  <a:lnTo>
                    <a:pt x="111" y="111"/>
                  </a:lnTo>
                  <a:lnTo>
                    <a:pt x="111" y="110"/>
                  </a:lnTo>
                  <a:lnTo>
                    <a:pt x="111" y="109"/>
                  </a:lnTo>
                  <a:lnTo>
                    <a:pt x="111" y="108"/>
                  </a:lnTo>
                  <a:lnTo>
                    <a:pt x="110" y="107"/>
                  </a:lnTo>
                  <a:lnTo>
                    <a:pt x="110" y="106"/>
                  </a:lnTo>
                  <a:lnTo>
                    <a:pt x="110" y="105"/>
                  </a:lnTo>
                  <a:lnTo>
                    <a:pt x="109" y="104"/>
                  </a:lnTo>
                  <a:lnTo>
                    <a:pt x="109" y="103"/>
                  </a:lnTo>
                  <a:lnTo>
                    <a:pt x="109" y="101"/>
                  </a:lnTo>
                  <a:lnTo>
                    <a:pt x="108" y="100"/>
                  </a:lnTo>
                  <a:lnTo>
                    <a:pt x="108" y="99"/>
                  </a:lnTo>
                  <a:lnTo>
                    <a:pt x="107" y="97"/>
                  </a:lnTo>
                  <a:lnTo>
                    <a:pt x="107" y="96"/>
                  </a:lnTo>
                  <a:lnTo>
                    <a:pt x="106" y="94"/>
                  </a:lnTo>
                  <a:lnTo>
                    <a:pt x="106" y="93"/>
                  </a:lnTo>
                  <a:lnTo>
                    <a:pt x="105" y="91"/>
                  </a:lnTo>
                  <a:lnTo>
                    <a:pt x="105" y="90"/>
                  </a:lnTo>
                  <a:lnTo>
                    <a:pt x="104" y="88"/>
                  </a:lnTo>
                  <a:lnTo>
                    <a:pt x="104" y="87"/>
                  </a:lnTo>
                  <a:lnTo>
                    <a:pt x="103" y="85"/>
                  </a:lnTo>
                  <a:lnTo>
                    <a:pt x="103" y="84"/>
                  </a:lnTo>
                  <a:lnTo>
                    <a:pt x="102" y="82"/>
                  </a:lnTo>
                  <a:lnTo>
                    <a:pt x="102" y="80"/>
                  </a:lnTo>
                  <a:lnTo>
                    <a:pt x="101" y="79"/>
                  </a:lnTo>
                  <a:lnTo>
                    <a:pt x="100" y="77"/>
                  </a:lnTo>
                  <a:lnTo>
                    <a:pt x="100" y="75"/>
                  </a:lnTo>
                  <a:lnTo>
                    <a:pt x="99" y="74"/>
                  </a:lnTo>
                  <a:lnTo>
                    <a:pt x="99" y="72"/>
                  </a:lnTo>
                  <a:lnTo>
                    <a:pt x="98" y="70"/>
                  </a:lnTo>
                  <a:lnTo>
                    <a:pt x="97" y="69"/>
                  </a:lnTo>
                  <a:lnTo>
                    <a:pt x="97" y="67"/>
                  </a:lnTo>
                  <a:lnTo>
                    <a:pt x="96" y="66"/>
                  </a:lnTo>
                  <a:lnTo>
                    <a:pt x="96" y="64"/>
                  </a:lnTo>
                  <a:lnTo>
                    <a:pt x="95" y="63"/>
                  </a:lnTo>
                  <a:lnTo>
                    <a:pt x="95" y="61"/>
                  </a:lnTo>
                  <a:lnTo>
                    <a:pt x="94" y="60"/>
                  </a:lnTo>
                  <a:lnTo>
                    <a:pt x="94" y="58"/>
                  </a:lnTo>
                  <a:lnTo>
                    <a:pt x="93" y="57"/>
                  </a:lnTo>
                  <a:lnTo>
                    <a:pt x="93" y="55"/>
                  </a:lnTo>
                  <a:lnTo>
                    <a:pt x="92" y="54"/>
                  </a:lnTo>
                  <a:lnTo>
                    <a:pt x="92" y="53"/>
                  </a:lnTo>
                  <a:lnTo>
                    <a:pt x="91" y="51"/>
                  </a:lnTo>
                  <a:lnTo>
                    <a:pt x="91" y="50"/>
                  </a:lnTo>
                  <a:lnTo>
                    <a:pt x="91" y="49"/>
                  </a:lnTo>
                  <a:lnTo>
                    <a:pt x="90" y="48"/>
                  </a:lnTo>
                  <a:lnTo>
                    <a:pt x="90" y="47"/>
                  </a:lnTo>
                  <a:lnTo>
                    <a:pt x="89" y="46"/>
                  </a:lnTo>
                  <a:lnTo>
                    <a:pt x="89" y="45"/>
                  </a:lnTo>
                  <a:lnTo>
                    <a:pt x="89" y="44"/>
                  </a:lnTo>
                  <a:lnTo>
                    <a:pt x="88" y="44"/>
                  </a:lnTo>
                  <a:lnTo>
                    <a:pt x="88" y="43"/>
                  </a:lnTo>
                  <a:lnTo>
                    <a:pt x="88" y="42"/>
                  </a:lnTo>
                  <a:lnTo>
                    <a:pt x="87" y="41"/>
                  </a:lnTo>
                  <a:lnTo>
                    <a:pt x="87" y="40"/>
                  </a:lnTo>
                  <a:lnTo>
                    <a:pt x="87" y="40"/>
                  </a:lnTo>
                  <a:lnTo>
                    <a:pt x="87" y="40"/>
                  </a:lnTo>
                  <a:lnTo>
                    <a:pt x="87" y="39"/>
                  </a:lnTo>
                  <a:lnTo>
                    <a:pt x="87" y="39"/>
                  </a:lnTo>
                  <a:lnTo>
                    <a:pt x="87" y="38"/>
                  </a:lnTo>
                  <a:lnTo>
                    <a:pt x="86" y="37"/>
                  </a:lnTo>
                  <a:lnTo>
                    <a:pt x="86" y="37"/>
                  </a:lnTo>
                  <a:lnTo>
                    <a:pt x="86" y="36"/>
                  </a:lnTo>
                  <a:lnTo>
                    <a:pt x="85" y="35"/>
                  </a:lnTo>
                  <a:lnTo>
                    <a:pt x="85" y="34"/>
                  </a:lnTo>
                  <a:lnTo>
                    <a:pt x="85" y="33"/>
                  </a:lnTo>
                  <a:lnTo>
                    <a:pt x="84" y="32"/>
                  </a:lnTo>
                  <a:lnTo>
                    <a:pt x="84" y="31"/>
                  </a:lnTo>
                  <a:lnTo>
                    <a:pt x="83" y="29"/>
                  </a:lnTo>
                  <a:lnTo>
                    <a:pt x="82" y="28"/>
                  </a:lnTo>
                  <a:lnTo>
                    <a:pt x="82" y="27"/>
                  </a:lnTo>
                  <a:lnTo>
                    <a:pt x="81" y="25"/>
                  </a:lnTo>
                  <a:lnTo>
                    <a:pt x="80" y="24"/>
                  </a:lnTo>
                  <a:lnTo>
                    <a:pt x="79" y="23"/>
                  </a:lnTo>
                  <a:lnTo>
                    <a:pt x="78" y="22"/>
                  </a:lnTo>
                  <a:lnTo>
                    <a:pt x="77" y="20"/>
                  </a:lnTo>
                  <a:lnTo>
                    <a:pt x="76" y="19"/>
                  </a:lnTo>
                  <a:lnTo>
                    <a:pt x="75" y="18"/>
                  </a:lnTo>
                  <a:lnTo>
                    <a:pt x="74" y="16"/>
                  </a:lnTo>
                  <a:lnTo>
                    <a:pt x="73" y="15"/>
                  </a:lnTo>
                  <a:lnTo>
                    <a:pt x="72" y="14"/>
                  </a:lnTo>
                  <a:lnTo>
                    <a:pt x="70" y="13"/>
                  </a:lnTo>
                  <a:lnTo>
                    <a:pt x="69" y="12"/>
                  </a:lnTo>
                  <a:lnTo>
                    <a:pt x="67" y="10"/>
                  </a:lnTo>
                  <a:lnTo>
                    <a:pt x="66" y="10"/>
                  </a:lnTo>
                  <a:lnTo>
                    <a:pt x="64" y="8"/>
                  </a:lnTo>
                  <a:lnTo>
                    <a:pt x="63" y="8"/>
                  </a:lnTo>
                  <a:lnTo>
                    <a:pt x="61" y="7"/>
                  </a:lnTo>
                  <a:lnTo>
                    <a:pt x="59" y="6"/>
                  </a:lnTo>
                  <a:lnTo>
                    <a:pt x="58" y="5"/>
                  </a:lnTo>
                  <a:lnTo>
                    <a:pt x="56" y="5"/>
                  </a:lnTo>
                  <a:lnTo>
                    <a:pt x="55" y="4"/>
                  </a:lnTo>
                  <a:lnTo>
                    <a:pt x="54" y="3"/>
                  </a:lnTo>
                  <a:lnTo>
                    <a:pt x="52" y="3"/>
                  </a:lnTo>
                  <a:lnTo>
                    <a:pt x="51" y="2"/>
                  </a:lnTo>
                  <a:lnTo>
                    <a:pt x="50" y="2"/>
                  </a:lnTo>
                  <a:lnTo>
                    <a:pt x="48" y="1"/>
                  </a:lnTo>
                  <a:lnTo>
                    <a:pt x="47" y="1"/>
                  </a:lnTo>
                  <a:lnTo>
                    <a:pt x="46" y="1"/>
                  </a:lnTo>
                  <a:lnTo>
                    <a:pt x="45" y="1"/>
                  </a:lnTo>
                  <a:lnTo>
                    <a:pt x="44" y="1"/>
                  </a:lnTo>
                  <a:lnTo>
                    <a:pt x="43" y="1"/>
                  </a:lnTo>
                  <a:lnTo>
                    <a:pt x="42" y="1"/>
                  </a:lnTo>
                  <a:lnTo>
                    <a:pt x="41" y="0"/>
                  </a:lnTo>
                  <a:lnTo>
                    <a:pt x="40" y="0"/>
                  </a:lnTo>
                  <a:lnTo>
                    <a:pt x="39" y="0"/>
                  </a:lnTo>
                  <a:lnTo>
                    <a:pt x="38" y="0"/>
                  </a:lnTo>
                  <a:lnTo>
                    <a:pt x="37" y="1"/>
                  </a:lnTo>
                  <a:lnTo>
                    <a:pt x="35" y="1"/>
                  </a:lnTo>
                  <a:lnTo>
                    <a:pt x="34" y="1"/>
                  </a:lnTo>
                  <a:lnTo>
                    <a:pt x="33" y="1"/>
                  </a:lnTo>
                  <a:lnTo>
                    <a:pt x="32" y="2"/>
                  </a:lnTo>
                  <a:lnTo>
                    <a:pt x="31" y="2"/>
                  </a:lnTo>
                  <a:lnTo>
                    <a:pt x="30" y="3"/>
                  </a:lnTo>
                  <a:lnTo>
                    <a:pt x="29" y="4"/>
                  </a:lnTo>
                  <a:lnTo>
                    <a:pt x="29" y="5"/>
                  </a:lnTo>
                  <a:lnTo>
                    <a:pt x="29" y="5"/>
                  </a:lnTo>
                  <a:lnTo>
                    <a:pt x="29" y="6"/>
                  </a:lnTo>
                  <a:lnTo>
                    <a:pt x="29" y="6"/>
                  </a:lnTo>
                  <a:lnTo>
                    <a:pt x="29" y="7"/>
                  </a:lnTo>
                  <a:lnTo>
                    <a:pt x="31" y="5"/>
                  </a:lnTo>
                  <a:lnTo>
                    <a:pt x="31"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1" name="Freeform 142"/>
            <p:cNvSpPr>
              <a:spLocks/>
            </p:cNvSpPr>
            <p:nvPr/>
          </p:nvSpPr>
          <p:spPr bwMode="auto">
            <a:xfrm>
              <a:off x="3893" y="2981"/>
              <a:ext cx="77" cy="115"/>
            </a:xfrm>
            <a:custGeom>
              <a:avLst/>
              <a:gdLst>
                <a:gd name="T0" fmla="*/ 51 w 77"/>
                <a:gd name="T1" fmla="*/ 8 h 115"/>
                <a:gd name="T2" fmla="*/ 58 w 77"/>
                <a:gd name="T3" fmla="*/ 12 h 115"/>
                <a:gd name="T4" fmla="*/ 64 w 77"/>
                <a:gd name="T5" fmla="*/ 17 h 115"/>
                <a:gd name="T6" fmla="*/ 68 w 77"/>
                <a:gd name="T7" fmla="*/ 22 h 115"/>
                <a:gd name="T8" fmla="*/ 71 w 77"/>
                <a:gd name="T9" fmla="*/ 27 h 115"/>
                <a:gd name="T10" fmla="*/ 71 w 77"/>
                <a:gd name="T11" fmla="*/ 33 h 115"/>
                <a:gd name="T12" fmla="*/ 70 w 77"/>
                <a:gd name="T13" fmla="*/ 38 h 115"/>
                <a:gd name="T14" fmla="*/ 71 w 77"/>
                <a:gd name="T15" fmla="*/ 42 h 115"/>
                <a:gd name="T16" fmla="*/ 71 w 77"/>
                <a:gd name="T17" fmla="*/ 49 h 115"/>
                <a:gd name="T18" fmla="*/ 65 w 77"/>
                <a:gd name="T19" fmla="*/ 55 h 115"/>
                <a:gd name="T20" fmla="*/ 59 w 77"/>
                <a:gd name="T21" fmla="*/ 58 h 115"/>
                <a:gd name="T22" fmla="*/ 53 w 77"/>
                <a:gd name="T23" fmla="*/ 59 h 115"/>
                <a:gd name="T24" fmla="*/ 47 w 77"/>
                <a:gd name="T25" fmla="*/ 61 h 115"/>
                <a:gd name="T26" fmla="*/ 41 w 77"/>
                <a:gd name="T27" fmla="*/ 61 h 115"/>
                <a:gd name="T28" fmla="*/ 36 w 77"/>
                <a:gd name="T29" fmla="*/ 56 h 115"/>
                <a:gd name="T30" fmla="*/ 33 w 77"/>
                <a:gd name="T31" fmla="*/ 55 h 115"/>
                <a:gd name="T32" fmla="*/ 25 w 77"/>
                <a:gd name="T33" fmla="*/ 57 h 115"/>
                <a:gd name="T34" fmla="*/ 18 w 77"/>
                <a:gd name="T35" fmla="*/ 100 h 115"/>
                <a:gd name="T36" fmla="*/ 73 w 77"/>
                <a:gd name="T37" fmla="*/ 115 h 115"/>
                <a:gd name="T38" fmla="*/ 65 w 77"/>
                <a:gd name="T39" fmla="*/ 112 h 115"/>
                <a:gd name="T40" fmla="*/ 58 w 77"/>
                <a:gd name="T41" fmla="*/ 110 h 115"/>
                <a:gd name="T42" fmla="*/ 52 w 77"/>
                <a:gd name="T43" fmla="*/ 109 h 115"/>
                <a:gd name="T44" fmla="*/ 46 w 77"/>
                <a:gd name="T45" fmla="*/ 108 h 115"/>
                <a:gd name="T46" fmla="*/ 40 w 77"/>
                <a:gd name="T47" fmla="*/ 106 h 115"/>
                <a:gd name="T48" fmla="*/ 35 w 77"/>
                <a:gd name="T49" fmla="*/ 106 h 115"/>
                <a:gd name="T50" fmla="*/ 26 w 77"/>
                <a:gd name="T51" fmla="*/ 105 h 115"/>
                <a:gd name="T52" fmla="*/ 18 w 77"/>
                <a:gd name="T53" fmla="*/ 105 h 115"/>
                <a:gd name="T54" fmla="*/ 11 w 77"/>
                <a:gd name="T55" fmla="*/ 104 h 115"/>
                <a:gd name="T56" fmla="*/ 5 w 77"/>
                <a:gd name="T57" fmla="*/ 103 h 115"/>
                <a:gd name="T58" fmla="*/ 1 w 77"/>
                <a:gd name="T59" fmla="*/ 101 h 115"/>
                <a:gd name="T60" fmla="*/ 9 w 77"/>
                <a:gd name="T61" fmla="*/ 98 h 115"/>
                <a:gd name="T62" fmla="*/ 10 w 77"/>
                <a:gd name="T63" fmla="*/ 55 h 115"/>
                <a:gd name="T64" fmla="*/ 12 w 77"/>
                <a:gd name="T65" fmla="*/ 52 h 115"/>
                <a:gd name="T66" fmla="*/ 18 w 77"/>
                <a:gd name="T67" fmla="*/ 53 h 115"/>
                <a:gd name="T68" fmla="*/ 26 w 77"/>
                <a:gd name="T69" fmla="*/ 51 h 115"/>
                <a:gd name="T70" fmla="*/ 31 w 77"/>
                <a:gd name="T71" fmla="*/ 50 h 115"/>
                <a:gd name="T72" fmla="*/ 40 w 77"/>
                <a:gd name="T73" fmla="*/ 46 h 115"/>
                <a:gd name="T74" fmla="*/ 43 w 77"/>
                <a:gd name="T75" fmla="*/ 45 h 115"/>
                <a:gd name="T76" fmla="*/ 45 w 77"/>
                <a:gd name="T77" fmla="*/ 38 h 115"/>
                <a:gd name="T78" fmla="*/ 50 w 77"/>
                <a:gd name="T79" fmla="*/ 39 h 115"/>
                <a:gd name="T80" fmla="*/ 54 w 77"/>
                <a:gd name="T81" fmla="*/ 45 h 115"/>
                <a:gd name="T82" fmla="*/ 51 w 77"/>
                <a:gd name="T83" fmla="*/ 48 h 115"/>
                <a:gd name="T84" fmla="*/ 42 w 77"/>
                <a:gd name="T85" fmla="*/ 51 h 115"/>
                <a:gd name="T86" fmla="*/ 42 w 77"/>
                <a:gd name="T87" fmla="*/ 56 h 115"/>
                <a:gd name="T88" fmla="*/ 47 w 77"/>
                <a:gd name="T89" fmla="*/ 57 h 115"/>
                <a:gd name="T90" fmla="*/ 56 w 77"/>
                <a:gd name="T91" fmla="*/ 54 h 115"/>
                <a:gd name="T92" fmla="*/ 64 w 77"/>
                <a:gd name="T93" fmla="*/ 50 h 115"/>
                <a:gd name="T94" fmla="*/ 66 w 77"/>
                <a:gd name="T95" fmla="*/ 44 h 115"/>
                <a:gd name="T96" fmla="*/ 66 w 77"/>
                <a:gd name="T97" fmla="*/ 41 h 115"/>
                <a:gd name="T98" fmla="*/ 64 w 77"/>
                <a:gd name="T99" fmla="*/ 37 h 115"/>
                <a:gd name="T100" fmla="*/ 65 w 77"/>
                <a:gd name="T101" fmla="*/ 33 h 115"/>
                <a:gd name="T102" fmla="*/ 66 w 77"/>
                <a:gd name="T103" fmla="*/ 29 h 115"/>
                <a:gd name="T104" fmla="*/ 63 w 77"/>
                <a:gd name="T105" fmla="*/ 22 h 115"/>
                <a:gd name="T106" fmla="*/ 56 w 77"/>
                <a:gd name="T107" fmla="*/ 16 h 115"/>
                <a:gd name="T108" fmla="*/ 50 w 77"/>
                <a:gd name="T109" fmla="*/ 13 h 115"/>
                <a:gd name="T110" fmla="*/ 45 w 77"/>
                <a:gd name="T111" fmla="*/ 11 h 115"/>
                <a:gd name="T112" fmla="*/ 39 w 77"/>
                <a:gd name="T113" fmla="*/ 8 h 115"/>
                <a:gd name="T114" fmla="*/ 38 w 77"/>
                <a:gd name="T115" fmla="*/ 4 h 115"/>
                <a:gd name="T116" fmla="*/ 38 w 77"/>
                <a:gd name="T117" fmla="*/ 1 h 115"/>
                <a:gd name="T118" fmla="*/ 44 w 77"/>
                <a:gd name="T119" fmla="*/ 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 h="115">
                  <a:moveTo>
                    <a:pt x="45" y="7"/>
                  </a:moveTo>
                  <a:lnTo>
                    <a:pt x="47" y="7"/>
                  </a:lnTo>
                  <a:lnTo>
                    <a:pt x="48" y="7"/>
                  </a:lnTo>
                  <a:lnTo>
                    <a:pt x="49" y="8"/>
                  </a:lnTo>
                  <a:lnTo>
                    <a:pt x="50" y="8"/>
                  </a:lnTo>
                  <a:lnTo>
                    <a:pt x="51" y="8"/>
                  </a:lnTo>
                  <a:lnTo>
                    <a:pt x="52" y="9"/>
                  </a:lnTo>
                  <a:lnTo>
                    <a:pt x="53" y="10"/>
                  </a:lnTo>
                  <a:lnTo>
                    <a:pt x="54" y="10"/>
                  </a:lnTo>
                  <a:lnTo>
                    <a:pt x="56" y="11"/>
                  </a:lnTo>
                  <a:lnTo>
                    <a:pt x="57" y="12"/>
                  </a:lnTo>
                  <a:lnTo>
                    <a:pt x="58" y="12"/>
                  </a:lnTo>
                  <a:lnTo>
                    <a:pt x="59" y="13"/>
                  </a:lnTo>
                  <a:lnTo>
                    <a:pt x="60" y="14"/>
                  </a:lnTo>
                  <a:lnTo>
                    <a:pt x="61" y="15"/>
                  </a:lnTo>
                  <a:lnTo>
                    <a:pt x="62" y="15"/>
                  </a:lnTo>
                  <a:lnTo>
                    <a:pt x="63" y="16"/>
                  </a:lnTo>
                  <a:lnTo>
                    <a:pt x="64" y="17"/>
                  </a:lnTo>
                  <a:lnTo>
                    <a:pt x="65" y="18"/>
                  </a:lnTo>
                  <a:lnTo>
                    <a:pt x="65" y="19"/>
                  </a:lnTo>
                  <a:lnTo>
                    <a:pt x="66" y="20"/>
                  </a:lnTo>
                  <a:lnTo>
                    <a:pt x="67" y="20"/>
                  </a:lnTo>
                  <a:lnTo>
                    <a:pt x="68" y="21"/>
                  </a:lnTo>
                  <a:lnTo>
                    <a:pt x="68" y="22"/>
                  </a:lnTo>
                  <a:lnTo>
                    <a:pt x="69" y="22"/>
                  </a:lnTo>
                  <a:lnTo>
                    <a:pt x="70" y="23"/>
                  </a:lnTo>
                  <a:lnTo>
                    <a:pt x="70" y="24"/>
                  </a:lnTo>
                  <a:lnTo>
                    <a:pt x="71" y="25"/>
                  </a:lnTo>
                  <a:lnTo>
                    <a:pt x="71" y="26"/>
                  </a:lnTo>
                  <a:lnTo>
                    <a:pt x="71" y="27"/>
                  </a:lnTo>
                  <a:lnTo>
                    <a:pt x="71" y="28"/>
                  </a:lnTo>
                  <a:lnTo>
                    <a:pt x="71" y="29"/>
                  </a:lnTo>
                  <a:lnTo>
                    <a:pt x="71" y="30"/>
                  </a:lnTo>
                  <a:lnTo>
                    <a:pt x="71" y="31"/>
                  </a:lnTo>
                  <a:lnTo>
                    <a:pt x="71" y="32"/>
                  </a:lnTo>
                  <a:lnTo>
                    <a:pt x="71" y="33"/>
                  </a:lnTo>
                  <a:lnTo>
                    <a:pt x="71" y="34"/>
                  </a:lnTo>
                  <a:lnTo>
                    <a:pt x="71" y="35"/>
                  </a:lnTo>
                  <a:lnTo>
                    <a:pt x="70" y="36"/>
                  </a:lnTo>
                  <a:lnTo>
                    <a:pt x="70" y="36"/>
                  </a:lnTo>
                  <a:lnTo>
                    <a:pt x="70" y="37"/>
                  </a:lnTo>
                  <a:lnTo>
                    <a:pt x="70" y="38"/>
                  </a:lnTo>
                  <a:lnTo>
                    <a:pt x="70" y="38"/>
                  </a:lnTo>
                  <a:lnTo>
                    <a:pt x="70" y="38"/>
                  </a:lnTo>
                  <a:lnTo>
                    <a:pt x="71" y="39"/>
                  </a:lnTo>
                  <a:lnTo>
                    <a:pt x="71" y="40"/>
                  </a:lnTo>
                  <a:lnTo>
                    <a:pt x="71" y="41"/>
                  </a:lnTo>
                  <a:lnTo>
                    <a:pt x="71" y="42"/>
                  </a:lnTo>
                  <a:lnTo>
                    <a:pt x="71" y="43"/>
                  </a:lnTo>
                  <a:lnTo>
                    <a:pt x="71" y="44"/>
                  </a:lnTo>
                  <a:lnTo>
                    <a:pt x="71" y="45"/>
                  </a:lnTo>
                  <a:lnTo>
                    <a:pt x="71" y="46"/>
                  </a:lnTo>
                  <a:lnTo>
                    <a:pt x="71" y="48"/>
                  </a:lnTo>
                  <a:lnTo>
                    <a:pt x="71" y="49"/>
                  </a:lnTo>
                  <a:lnTo>
                    <a:pt x="71" y="50"/>
                  </a:lnTo>
                  <a:lnTo>
                    <a:pt x="70" y="51"/>
                  </a:lnTo>
                  <a:lnTo>
                    <a:pt x="69" y="52"/>
                  </a:lnTo>
                  <a:lnTo>
                    <a:pt x="68" y="53"/>
                  </a:lnTo>
                  <a:lnTo>
                    <a:pt x="67" y="54"/>
                  </a:lnTo>
                  <a:lnTo>
                    <a:pt x="65" y="55"/>
                  </a:lnTo>
                  <a:lnTo>
                    <a:pt x="64" y="56"/>
                  </a:lnTo>
                  <a:lnTo>
                    <a:pt x="63" y="56"/>
                  </a:lnTo>
                  <a:lnTo>
                    <a:pt x="62" y="57"/>
                  </a:lnTo>
                  <a:lnTo>
                    <a:pt x="61" y="57"/>
                  </a:lnTo>
                  <a:lnTo>
                    <a:pt x="60" y="57"/>
                  </a:lnTo>
                  <a:lnTo>
                    <a:pt x="59" y="58"/>
                  </a:lnTo>
                  <a:lnTo>
                    <a:pt x="58" y="58"/>
                  </a:lnTo>
                  <a:lnTo>
                    <a:pt x="57" y="58"/>
                  </a:lnTo>
                  <a:lnTo>
                    <a:pt x="56" y="59"/>
                  </a:lnTo>
                  <a:lnTo>
                    <a:pt x="55" y="59"/>
                  </a:lnTo>
                  <a:lnTo>
                    <a:pt x="54" y="59"/>
                  </a:lnTo>
                  <a:lnTo>
                    <a:pt x="53" y="59"/>
                  </a:lnTo>
                  <a:lnTo>
                    <a:pt x="52" y="60"/>
                  </a:lnTo>
                  <a:lnTo>
                    <a:pt x="51" y="60"/>
                  </a:lnTo>
                  <a:lnTo>
                    <a:pt x="50" y="60"/>
                  </a:lnTo>
                  <a:lnTo>
                    <a:pt x="49" y="60"/>
                  </a:lnTo>
                  <a:lnTo>
                    <a:pt x="48" y="60"/>
                  </a:lnTo>
                  <a:lnTo>
                    <a:pt x="47" y="61"/>
                  </a:lnTo>
                  <a:lnTo>
                    <a:pt x="47" y="61"/>
                  </a:lnTo>
                  <a:lnTo>
                    <a:pt x="46" y="61"/>
                  </a:lnTo>
                  <a:lnTo>
                    <a:pt x="45" y="61"/>
                  </a:lnTo>
                  <a:lnTo>
                    <a:pt x="44" y="61"/>
                  </a:lnTo>
                  <a:lnTo>
                    <a:pt x="42" y="61"/>
                  </a:lnTo>
                  <a:lnTo>
                    <a:pt x="41" y="61"/>
                  </a:lnTo>
                  <a:lnTo>
                    <a:pt x="40" y="61"/>
                  </a:lnTo>
                  <a:lnTo>
                    <a:pt x="39" y="60"/>
                  </a:lnTo>
                  <a:lnTo>
                    <a:pt x="39" y="60"/>
                  </a:lnTo>
                  <a:lnTo>
                    <a:pt x="37" y="58"/>
                  </a:lnTo>
                  <a:lnTo>
                    <a:pt x="37" y="58"/>
                  </a:lnTo>
                  <a:lnTo>
                    <a:pt x="36" y="56"/>
                  </a:lnTo>
                  <a:lnTo>
                    <a:pt x="36" y="55"/>
                  </a:lnTo>
                  <a:lnTo>
                    <a:pt x="36" y="55"/>
                  </a:lnTo>
                  <a:lnTo>
                    <a:pt x="36" y="54"/>
                  </a:lnTo>
                  <a:lnTo>
                    <a:pt x="36" y="54"/>
                  </a:lnTo>
                  <a:lnTo>
                    <a:pt x="34" y="55"/>
                  </a:lnTo>
                  <a:lnTo>
                    <a:pt x="33" y="55"/>
                  </a:lnTo>
                  <a:lnTo>
                    <a:pt x="32" y="55"/>
                  </a:lnTo>
                  <a:lnTo>
                    <a:pt x="31" y="56"/>
                  </a:lnTo>
                  <a:lnTo>
                    <a:pt x="30" y="57"/>
                  </a:lnTo>
                  <a:lnTo>
                    <a:pt x="28" y="57"/>
                  </a:lnTo>
                  <a:lnTo>
                    <a:pt x="27" y="57"/>
                  </a:lnTo>
                  <a:lnTo>
                    <a:pt x="25" y="57"/>
                  </a:lnTo>
                  <a:lnTo>
                    <a:pt x="24" y="58"/>
                  </a:lnTo>
                  <a:lnTo>
                    <a:pt x="22" y="58"/>
                  </a:lnTo>
                  <a:lnTo>
                    <a:pt x="20" y="58"/>
                  </a:lnTo>
                  <a:lnTo>
                    <a:pt x="18" y="58"/>
                  </a:lnTo>
                  <a:lnTo>
                    <a:pt x="17" y="58"/>
                  </a:lnTo>
                  <a:lnTo>
                    <a:pt x="18" y="100"/>
                  </a:lnTo>
                  <a:lnTo>
                    <a:pt x="77" y="108"/>
                  </a:lnTo>
                  <a:lnTo>
                    <a:pt x="76" y="115"/>
                  </a:lnTo>
                  <a:lnTo>
                    <a:pt x="76" y="115"/>
                  </a:lnTo>
                  <a:lnTo>
                    <a:pt x="75" y="115"/>
                  </a:lnTo>
                  <a:lnTo>
                    <a:pt x="74" y="115"/>
                  </a:lnTo>
                  <a:lnTo>
                    <a:pt x="73" y="115"/>
                  </a:lnTo>
                  <a:lnTo>
                    <a:pt x="72" y="114"/>
                  </a:lnTo>
                  <a:lnTo>
                    <a:pt x="71" y="114"/>
                  </a:lnTo>
                  <a:lnTo>
                    <a:pt x="69" y="113"/>
                  </a:lnTo>
                  <a:lnTo>
                    <a:pt x="68" y="113"/>
                  </a:lnTo>
                  <a:lnTo>
                    <a:pt x="66" y="113"/>
                  </a:lnTo>
                  <a:lnTo>
                    <a:pt x="65" y="112"/>
                  </a:lnTo>
                  <a:lnTo>
                    <a:pt x="63" y="112"/>
                  </a:lnTo>
                  <a:lnTo>
                    <a:pt x="61" y="112"/>
                  </a:lnTo>
                  <a:lnTo>
                    <a:pt x="60" y="111"/>
                  </a:lnTo>
                  <a:lnTo>
                    <a:pt x="60" y="111"/>
                  </a:lnTo>
                  <a:lnTo>
                    <a:pt x="59" y="111"/>
                  </a:lnTo>
                  <a:lnTo>
                    <a:pt x="58" y="110"/>
                  </a:lnTo>
                  <a:lnTo>
                    <a:pt x="57" y="110"/>
                  </a:lnTo>
                  <a:lnTo>
                    <a:pt x="56" y="110"/>
                  </a:lnTo>
                  <a:lnTo>
                    <a:pt x="55" y="110"/>
                  </a:lnTo>
                  <a:lnTo>
                    <a:pt x="54" y="110"/>
                  </a:lnTo>
                  <a:lnTo>
                    <a:pt x="53" y="109"/>
                  </a:lnTo>
                  <a:lnTo>
                    <a:pt x="52" y="109"/>
                  </a:lnTo>
                  <a:lnTo>
                    <a:pt x="51" y="109"/>
                  </a:lnTo>
                  <a:lnTo>
                    <a:pt x="50" y="108"/>
                  </a:lnTo>
                  <a:lnTo>
                    <a:pt x="49" y="108"/>
                  </a:lnTo>
                  <a:lnTo>
                    <a:pt x="48" y="108"/>
                  </a:lnTo>
                  <a:lnTo>
                    <a:pt x="47" y="108"/>
                  </a:lnTo>
                  <a:lnTo>
                    <a:pt x="46" y="108"/>
                  </a:lnTo>
                  <a:lnTo>
                    <a:pt x="45" y="107"/>
                  </a:lnTo>
                  <a:lnTo>
                    <a:pt x="44" y="107"/>
                  </a:lnTo>
                  <a:lnTo>
                    <a:pt x="43" y="107"/>
                  </a:lnTo>
                  <a:lnTo>
                    <a:pt x="42" y="107"/>
                  </a:lnTo>
                  <a:lnTo>
                    <a:pt x="41" y="106"/>
                  </a:lnTo>
                  <a:lnTo>
                    <a:pt x="40" y="106"/>
                  </a:lnTo>
                  <a:lnTo>
                    <a:pt x="39" y="106"/>
                  </a:lnTo>
                  <a:lnTo>
                    <a:pt x="38" y="106"/>
                  </a:lnTo>
                  <a:lnTo>
                    <a:pt x="37" y="106"/>
                  </a:lnTo>
                  <a:lnTo>
                    <a:pt x="36" y="106"/>
                  </a:lnTo>
                  <a:lnTo>
                    <a:pt x="36" y="106"/>
                  </a:lnTo>
                  <a:lnTo>
                    <a:pt x="35" y="106"/>
                  </a:lnTo>
                  <a:lnTo>
                    <a:pt x="33" y="105"/>
                  </a:lnTo>
                  <a:lnTo>
                    <a:pt x="31" y="105"/>
                  </a:lnTo>
                  <a:lnTo>
                    <a:pt x="30" y="105"/>
                  </a:lnTo>
                  <a:lnTo>
                    <a:pt x="29" y="105"/>
                  </a:lnTo>
                  <a:lnTo>
                    <a:pt x="27" y="105"/>
                  </a:lnTo>
                  <a:lnTo>
                    <a:pt x="26" y="105"/>
                  </a:lnTo>
                  <a:lnTo>
                    <a:pt x="25" y="105"/>
                  </a:lnTo>
                  <a:lnTo>
                    <a:pt x="24" y="105"/>
                  </a:lnTo>
                  <a:lnTo>
                    <a:pt x="22" y="105"/>
                  </a:lnTo>
                  <a:lnTo>
                    <a:pt x="21" y="105"/>
                  </a:lnTo>
                  <a:lnTo>
                    <a:pt x="19" y="105"/>
                  </a:lnTo>
                  <a:lnTo>
                    <a:pt x="18" y="105"/>
                  </a:lnTo>
                  <a:lnTo>
                    <a:pt x="17" y="105"/>
                  </a:lnTo>
                  <a:lnTo>
                    <a:pt x="15" y="105"/>
                  </a:lnTo>
                  <a:lnTo>
                    <a:pt x="14" y="104"/>
                  </a:lnTo>
                  <a:lnTo>
                    <a:pt x="13" y="104"/>
                  </a:lnTo>
                  <a:lnTo>
                    <a:pt x="12" y="104"/>
                  </a:lnTo>
                  <a:lnTo>
                    <a:pt x="11" y="104"/>
                  </a:lnTo>
                  <a:lnTo>
                    <a:pt x="9" y="104"/>
                  </a:lnTo>
                  <a:lnTo>
                    <a:pt x="8" y="104"/>
                  </a:lnTo>
                  <a:lnTo>
                    <a:pt x="7" y="104"/>
                  </a:lnTo>
                  <a:lnTo>
                    <a:pt x="6" y="104"/>
                  </a:lnTo>
                  <a:lnTo>
                    <a:pt x="5" y="103"/>
                  </a:lnTo>
                  <a:lnTo>
                    <a:pt x="5" y="103"/>
                  </a:lnTo>
                  <a:lnTo>
                    <a:pt x="3" y="103"/>
                  </a:lnTo>
                  <a:lnTo>
                    <a:pt x="2" y="103"/>
                  </a:lnTo>
                  <a:lnTo>
                    <a:pt x="1" y="103"/>
                  </a:lnTo>
                  <a:lnTo>
                    <a:pt x="0" y="102"/>
                  </a:lnTo>
                  <a:lnTo>
                    <a:pt x="0" y="101"/>
                  </a:lnTo>
                  <a:lnTo>
                    <a:pt x="1" y="101"/>
                  </a:lnTo>
                  <a:lnTo>
                    <a:pt x="2" y="100"/>
                  </a:lnTo>
                  <a:lnTo>
                    <a:pt x="3" y="100"/>
                  </a:lnTo>
                  <a:lnTo>
                    <a:pt x="5" y="99"/>
                  </a:lnTo>
                  <a:lnTo>
                    <a:pt x="6" y="98"/>
                  </a:lnTo>
                  <a:lnTo>
                    <a:pt x="7" y="98"/>
                  </a:lnTo>
                  <a:lnTo>
                    <a:pt x="9" y="98"/>
                  </a:lnTo>
                  <a:lnTo>
                    <a:pt x="9" y="98"/>
                  </a:lnTo>
                  <a:lnTo>
                    <a:pt x="10" y="98"/>
                  </a:lnTo>
                  <a:lnTo>
                    <a:pt x="12" y="57"/>
                  </a:lnTo>
                  <a:lnTo>
                    <a:pt x="11" y="57"/>
                  </a:lnTo>
                  <a:lnTo>
                    <a:pt x="11" y="56"/>
                  </a:lnTo>
                  <a:lnTo>
                    <a:pt x="10" y="55"/>
                  </a:lnTo>
                  <a:lnTo>
                    <a:pt x="10" y="54"/>
                  </a:lnTo>
                  <a:lnTo>
                    <a:pt x="9" y="53"/>
                  </a:lnTo>
                  <a:lnTo>
                    <a:pt x="9" y="53"/>
                  </a:lnTo>
                  <a:lnTo>
                    <a:pt x="9" y="52"/>
                  </a:lnTo>
                  <a:lnTo>
                    <a:pt x="11" y="52"/>
                  </a:lnTo>
                  <a:lnTo>
                    <a:pt x="12" y="52"/>
                  </a:lnTo>
                  <a:lnTo>
                    <a:pt x="13" y="52"/>
                  </a:lnTo>
                  <a:lnTo>
                    <a:pt x="14" y="53"/>
                  </a:lnTo>
                  <a:lnTo>
                    <a:pt x="15" y="53"/>
                  </a:lnTo>
                  <a:lnTo>
                    <a:pt x="16" y="53"/>
                  </a:lnTo>
                  <a:lnTo>
                    <a:pt x="17" y="54"/>
                  </a:lnTo>
                  <a:lnTo>
                    <a:pt x="18" y="53"/>
                  </a:lnTo>
                  <a:lnTo>
                    <a:pt x="19" y="53"/>
                  </a:lnTo>
                  <a:lnTo>
                    <a:pt x="21" y="53"/>
                  </a:lnTo>
                  <a:lnTo>
                    <a:pt x="22" y="53"/>
                  </a:lnTo>
                  <a:lnTo>
                    <a:pt x="24" y="53"/>
                  </a:lnTo>
                  <a:lnTo>
                    <a:pt x="25" y="52"/>
                  </a:lnTo>
                  <a:lnTo>
                    <a:pt x="26" y="51"/>
                  </a:lnTo>
                  <a:lnTo>
                    <a:pt x="27" y="51"/>
                  </a:lnTo>
                  <a:lnTo>
                    <a:pt x="28" y="51"/>
                  </a:lnTo>
                  <a:lnTo>
                    <a:pt x="29" y="51"/>
                  </a:lnTo>
                  <a:lnTo>
                    <a:pt x="30" y="50"/>
                  </a:lnTo>
                  <a:lnTo>
                    <a:pt x="31" y="50"/>
                  </a:lnTo>
                  <a:lnTo>
                    <a:pt x="31" y="50"/>
                  </a:lnTo>
                  <a:lnTo>
                    <a:pt x="32" y="50"/>
                  </a:lnTo>
                  <a:lnTo>
                    <a:pt x="34" y="49"/>
                  </a:lnTo>
                  <a:lnTo>
                    <a:pt x="36" y="48"/>
                  </a:lnTo>
                  <a:lnTo>
                    <a:pt x="37" y="48"/>
                  </a:lnTo>
                  <a:lnTo>
                    <a:pt x="39" y="47"/>
                  </a:lnTo>
                  <a:lnTo>
                    <a:pt x="40" y="46"/>
                  </a:lnTo>
                  <a:lnTo>
                    <a:pt x="41" y="46"/>
                  </a:lnTo>
                  <a:lnTo>
                    <a:pt x="42" y="46"/>
                  </a:lnTo>
                  <a:lnTo>
                    <a:pt x="43" y="45"/>
                  </a:lnTo>
                  <a:lnTo>
                    <a:pt x="43" y="45"/>
                  </a:lnTo>
                  <a:lnTo>
                    <a:pt x="43" y="45"/>
                  </a:lnTo>
                  <a:lnTo>
                    <a:pt x="43" y="45"/>
                  </a:lnTo>
                  <a:lnTo>
                    <a:pt x="43" y="44"/>
                  </a:lnTo>
                  <a:lnTo>
                    <a:pt x="43" y="43"/>
                  </a:lnTo>
                  <a:lnTo>
                    <a:pt x="43" y="42"/>
                  </a:lnTo>
                  <a:lnTo>
                    <a:pt x="43" y="40"/>
                  </a:lnTo>
                  <a:lnTo>
                    <a:pt x="44" y="39"/>
                  </a:lnTo>
                  <a:lnTo>
                    <a:pt x="45" y="38"/>
                  </a:lnTo>
                  <a:lnTo>
                    <a:pt x="46" y="38"/>
                  </a:lnTo>
                  <a:lnTo>
                    <a:pt x="47" y="38"/>
                  </a:lnTo>
                  <a:lnTo>
                    <a:pt x="48" y="38"/>
                  </a:lnTo>
                  <a:lnTo>
                    <a:pt x="49" y="38"/>
                  </a:lnTo>
                  <a:lnTo>
                    <a:pt x="50" y="39"/>
                  </a:lnTo>
                  <a:lnTo>
                    <a:pt x="50" y="39"/>
                  </a:lnTo>
                  <a:lnTo>
                    <a:pt x="50" y="41"/>
                  </a:lnTo>
                  <a:lnTo>
                    <a:pt x="50" y="42"/>
                  </a:lnTo>
                  <a:lnTo>
                    <a:pt x="51" y="43"/>
                  </a:lnTo>
                  <a:lnTo>
                    <a:pt x="52" y="43"/>
                  </a:lnTo>
                  <a:lnTo>
                    <a:pt x="53" y="44"/>
                  </a:lnTo>
                  <a:lnTo>
                    <a:pt x="54" y="45"/>
                  </a:lnTo>
                  <a:lnTo>
                    <a:pt x="54" y="45"/>
                  </a:lnTo>
                  <a:lnTo>
                    <a:pt x="54" y="46"/>
                  </a:lnTo>
                  <a:lnTo>
                    <a:pt x="54" y="46"/>
                  </a:lnTo>
                  <a:lnTo>
                    <a:pt x="53" y="47"/>
                  </a:lnTo>
                  <a:lnTo>
                    <a:pt x="52" y="48"/>
                  </a:lnTo>
                  <a:lnTo>
                    <a:pt x="51" y="48"/>
                  </a:lnTo>
                  <a:lnTo>
                    <a:pt x="50" y="48"/>
                  </a:lnTo>
                  <a:lnTo>
                    <a:pt x="49" y="48"/>
                  </a:lnTo>
                  <a:lnTo>
                    <a:pt x="49" y="48"/>
                  </a:lnTo>
                  <a:lnTo>
                    <a:pt x="48" y="48"/>
                  </a:lnTo>
                  <a:lnTo>
                    <a:pt x="48" y="48"/>
                  </a:lnTo>
                  <a:lnTo>
                    <a:pt x="42" y="51"/>
                  </a:lnTo>
                  <a:lnTo>
                    <a:pt x="42" y="51"/>
                  </a:lnTo>
                  <a:lnTo>
                    <a:pt x="42" y="52"/>
                  </a:lnTo>
                  <a:lnTo>
                    <a:pt x="42" y="53"/>
                  </a:lnTo>
                  <a:lnTo>
                    <a:pt x="42" y="54"/>
                  </a:lnTo>
                  <a:lnTo>
                    <a:pt x="42" y="55"/>
                  </a:lnTo>
                  <a:lnTo>
                    <a:pt x="42" y="56"/>
                  </a:lnTo>
                  <a:lnTo>
                    <a:pt x="43" y="57"/>
                  </a:lnTo>
                  <a:lnTo>
                    <a:pt x="43" y="57"/>
                  </a:lnTo>
                  <a:lnTo>
                    <a:pt x="44" y="57"/>
                  </a:lnTo>
                  <a:lnTo>
                    <a:pt x="45" y="57"/>
                  </a:lnTo>
                  <a:lnTo>
                    <a:pt x="46" y="57"/>
                  </a:lnTo>
                  <a:lnTo>
                    <a:pt x="47" y="57"/>
                  </a:lnTo>
                  <a:lnTo>
                    <a:pt x="48" y="57"/>
                  </a:lnTo>
                  <a:lnTo>
                    <a:pt x="50" y="56"/>
                  </a:lnTo>
                  <a:lnTo>
                    <a:pt x="51" y="56"/>
                  </a:lnTo>
                  <a:lnTo>
                    <a:pt x="53" y="55"/>
                  </a:lnTo>
                  <a:lnTo>
                    <a:pt x="55" y="55"/>
                  </a:lnTo>
                  <a:lnTo>
                    <a:pt x="56" y="54"/>
                  </a:lnTo>
                  <a:lnTo>
                    <a:pt x="58" y="53"/>
                  </a:lnTo>
                  <a:lnTo>
                    <a:pt x="59" y="53"/>
                  </a:lnTo>
                  <a:lnTo>
                    <a:pt x="61" y="52"/>
                  </a:lnTo>
                  <a:lnTo>
                    <a:pt x="62" y="51"/>
                  </a:lnTo>
                  <a:lnTo>
                    <a:pt x="63" y="50"/>
                  </a:lnTo>
                  <a:lnTo>
                    <a:pt x="64" y="50"/>
                  </a:lnTo>
                  <a:lnTo>
                    <a:pt x="65" y="48"/>
                  </a:lnTo>
                  <a:lnTo>
                    <a:pt x="65" y="48"/>
                  </a:lnTo>
                  <a:lnTo>
                    <a:pt x="66" y="46"/>
                  </a:lnTo>
                  <a:lnTo>
                    <a:pt x="66" y="46"/>
                  </a:lnTo>
                  <a:lnTo>
                    <a:pt x="66" y="45"/>
                  </a:lnTo>
                  <a:lnTo>
                    <a:pt x="66" y="44"/>
                  </a:lnTo>
                  <a:lnTo>
                    <a:pt x="66" y="44"/>
                  </a:lnTo>
                  <a:lnTo>
                    <a:pt x="67" y="43"/>
                  </a:lnTo>
                  <a:lnTo>
                    <a:pt x="66" y="42"/>
                  </a:lnTo>
                  <a:lnTo>
                    <a:pt x="66" y="41"/>
                  </a:lnTo>
                  <a:lnTo>
                    <a:pt x="66" y="41"/>
                  </a:lnTo>
                  <a:lnTo>
                    <a:pt x="66" y="41"/>
                  </a:lnTo>
                  <a:lnTo>
                    <a:pt x="65" y="40"/>
                  </a:lnTo>
                  <a:lnTo>
                    <a:pt x="65" y="40"/>
                  </a:lnTo>
                  <a:lnTo>
                    <a:pt x="64" y="40"/>
                  </a:lnTo>
                  <a:lnTo>
                    <a:pt x="64" y="39"/>
                  </a:lnTo>
                  <a:lnTo>
                    <a:pt x="64" y="38"/>
                  </a:lnTo>
                  <a:lnTo>
                    <a:pt x="64" y="37"/>
                  </a:lnTo>
                  <a:lnTo>
                    <a:pt x="64" y="36"/>
                  </a:lnTo>
                  <a:lnTo>
                    <a:pt x="64" y="36"/>
                  </a:lnTo>
                  <a:lnTo>
                    <a:pt x="65" y="35"/>
                  </a:lnTo>
                  <a:lnTo>
                    <a:pt x="65" y="34"/>
                  </a:lnTo>
                  <a:lnTo>
                    <a:pt x="65" y="34"/>
                  </a:lnTo>
                  <a:lnTo>
                    <a:pt x="65" y="33"/>
                  </a:lnTo>
                  <a:lnTo>
                    <a:pt x="66" y="32"/>
                  </a:lnTo>
                  <a:lnTo>
                    <a:pt x="66" y="31"/>
                  </a:lnTo>
                  <a:lnTo>
                    <a:pt x="66" y="31"/>
                  </a:lnTo>
                  <a:lnTo>
                    <a:pt x="66" y="30"/>
                  </a:lnTo>
                  <a:lnTo>
                    <a:pt x="66" y="29"/>
                  </a:lnTo>
                  <a:lnTo>
                    <a:pt x="66" y="29"/>
                  </a:lnTo>
                  <a:lnTo>
                    <a:pt x="66" y="27"/>
                  </a:lnTo>
                  <a:lnTo>
                    <a:pt x="66" y="26"/>
                  </a:lnTo>
                  <a:lnTo>
                    <a:pt x="65" y="25"/>
                  </a:lnTo>
                  <a:lnTo>
                    <a:pt x="65" y="24"/>
                  </a:lnTo>
                  <a:lnTo>
                    <a:pt x="64" y="23"/>
                  </a:lnTo>
                  <a:lnTo>
                    <a:pt x="63" y="22"/>
                  </a:lnTo>
                  <a:lnTo>
                    <a:pt x="62" y="21"/>
                  </a:lnTo>
                  <a:lnTo>
                    <a:pt x="61" y="20"/>
                  </a:lnTo>
                  <a:lnTo>
                    <a:pt x="59" y="19"/>
                  </a:lnTo>
                  <a:lnTo>
                    <a:pt x="58" y="18"/>
                  </a:lnTo>
                  <a:lnTo>
                    <a:pt x="57" y="17"/>
                  </a:lnTo>
                  <a:lnTo>
                    <a:pt x="56" y="16"/>
                  </a:lnTo>
                  <a:lnTo>
                    <a:pt x="54" y="15"/>
                  </a:lnTo>
                  <a:lnTo>
                    <a:pt x="53" y="15"/>
                  </a:lnTo>
                  <a:lnTo>
                    <a:pt x="52" y="14"/>
                  </a:lnTo>
                  <a:lnTo>
                    <a:pt x="52" y="14"/>
                  </a:lnTo>
                  <a:lnTo>
                    <a:pt x="51" y="13"/>
                  </a:lnTo>
                  <a:lnTo>
                    <a:pt x="50" y="13"/>
                  </a:lnTo>
                  <a:lnTo>
                    <a:pt x="49" y="12"/>
                  </a:lnTo>
                  <a:lnTo>
                    <a:pt x="49" y="12"/>
                  </a:lnTo>
                  <a:lnTo>
                    <a:pt x="48" y="12"/>
                  </a:lnTo>
                  <a:lnTo>
                    <a:pt x="47" y="12"/>
                  </a:lnTo>
                  <a:lnTo>
                    <a:pt x="46" y="12"/>
                  </a:lnTo>
                  <a:lnTo>
                    <a:pt x="45" y="11"/>
                  </a:lnTo>
                  <a:lnTo>
                    <a:pt x="44" y="11"/>
                  </a:lnTo>
                  <a:lnTo>
                    <a:pt x="43" y="11"/>
                  </a:lnTo>
                  <a:lnTo>
                    <a:pt x="42" y="10"/>
                  </a:lnTo>
                  <a:lnTo>
                    <a:pt x="40" y="10"/>
                  </a:lnTo>
                  <a:lnTo>
                    <a:pt x="40" y="9"/>
                  </a:lnTo>
                  <a:lnTo>
                    <a:pt x="39" y="8"/>
                  </a:lnTo>
                  <a:lnTo>
                    <a:pt x="39" y="8"/>
                  </a:lnTo>
                  <a:lnTo>
                    <a:pt x="39" y="7"/>
                  </a:lnTo>
                  <a:lnTo>
                    <a:pt x="39" y="7"/>
                  </a:lnTo>
                  <a:lnTo>
                    <a:pt x="39" y="6"/>
                  </a:lnTo>
                  <a:lnTo>
                    <a:pt x="39" y="5"/>
                  </a:lnTo>
                  <a:lnTo>
                    <a:pt x="38" y="4"/>
                  </a:lnTo>
                  <a:lnTo>
                    <a:pt x="38" y="3"/>
                  </a:lnTo>
                  <a:lnTo>
                    <a:pt x="38" y="3"/>
                  </a:lnTo>
                  <a:lnTo>
                    <a:pt x="38" y="2"/>
                  </a:lnTo>
                  <a:lnTo>
                    <a:pt x="38" y="2"/>
                  </a:lnTo>
                  <a:lnTo>
                    <a:pt x="38" y="1"/>
                  </a:lnTo>
                  <a:lnTo>
                    <a:pt x="38" y="1"/>
                  </a:lnTo>
                  <a:lnTo>
                    <a:pt x="39" y="0"/>
                  </a:lnTo>
                  <a:lnTo>
                    <a:pt x="40" y="0"/>
                  </a:lnTo>
                  <a:lnTo>
                    <a:pt x="41" y="1"/>
                  </a:lnTo>
                  <a:lnTo>
                    <a:pt x="42" y="2"/>
                  </a:lnTo>
                  <a:lnTo>
                    <a:pt x="43" y="3"/>
                  </a:lnTo>
                  <a:lnTo>
                    <a:pt x="44" y="4"/>
                  </a:lnTo>
                  <a:lnTo>
                    <a:pt x="44" y="5"/>
                  </a:lnTo>
                  <a:lnTo>
                    <a:pt x="45" y="6"/>
                  </a:lnTo>
                  <a:lnTo>
                    <a:pt x="45" y="6"/>
                  </a:lnTo>
                  <a:lnTo>
                    <a:pt x="45" y="7"/>
                  </a:lnTo>
                  <a:lnTo>
                    <a:pt x="45"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2" name="Freeform 143"/>
            <p:cNvSpPr>
              <a:spLocks/>
            </p:cNvSpPr>
            <p:nvPr/>
          </p:nvSpPr>
          <p:spPr bwMode="auto">
            <a:xfrm>
              <a:off x="3851" y="2978"/>
              <a:ext cx="113" cy="158"/>
            </a:xfrm>
            <a:custGeom>
              <a:avLst/>
              <a:gdLst>
                <a:gd name="T0" fmla="*/ 76 w 113"/>
                <a:gd name="T1" fmla="*/ 4 h 158"/>
                <a:gd name="T2" fmla="*/ 68 w 113"/>
                <a:gd name="T3" fmla="*/ 5 h 158"/>
                <a:gd name="T4" fmla="*/ 60 w 113"/>
                <a:gd name="T5" fmla="*/ 8 h 158"/>
                <a:gd name="T6" fmla="*/ 51 w 113"/>
                <a:gd name="T7" fmla="*/ 13 h 158"/>
                <a:gd name="T8" fmla="*/ 43 w 113"/>
                <a:gd name="T9" fmla="*/ 19 h 158"/>
                <a:gd name="T10" fmla="*/ 37 w 113"/>
                <a:gd name="T11" fmla="*/ 25 h 158"/>
                <a:gd name="T12" fmla="*/ 33 w 113"/>
                <a:gd name="T13" fmla="*/ 32 h 158"/>
                <a:gd name="T14" fmla="*/ 30 w 113"/>
                <a:gd name="T15" fmla="*/ 38 h 158"/>
                <a:gd name="T16" fmla="*/ 28 w 113"/>
                <a:gd name="T17" fmla="*/ 42 h 158"/>
                <a:gd name="T18" fmla="*/ 26 w 113"/>
                <a:gd name="T19" fmla="*/ 50 h 158"/>
                <a:gd name="T20" fmla="*/ 24 w 113"/>
                <a:gd name="T21" fmla="*/ 59 h 158"/>
                <a:gd name="T22" fmla="*/ 20 w 113"/>
                <a:gd name="T23" fmla="*/ 69 h 158"/>
                <a:gd name="T24" fmla="*/ 17 w 113"/>
                <a:gd name="T25" fmla="*/ 80 h 158"/>
                <a:gd name="T26" fmla="*/ 14 w 113"/>
                <a:gd name="T27" fmla="*/ 91 h 158"/>
                <a:gd name="T28" fmla="*/ 11 w 113"/>
                <a:gd name="T29" fmla="*/ 100 h 158"/>
                <a:gd name="T30" fmla="*/ 9 w 113"/>
                <a:gd name="T31" fmla="*/ 108 h 158"/>
                <a:gd name="T32" fmla="*/ 8 w 113"/>
                <a:gd name="T33" fmla="*/ 113 h 158"/>
                <a:gd name="T34" fmla="*/ 9 w 113"/>
                <a:gd name="T35" fmla="*/ 120 h 158"/>
                <a:gd name="T36" fmla="*/ 12 w 113"/>
                <a:gd name="T37" fmla="*/ 127 h 158"/>
                <a:gd name="T38" fmla="*/ 20 w 113"/>
                <a:gd name="T39" fmla="*/ 134 h 158"/>
                <a:gd name="T40" fmla="*/ 28 w 113"/>
                <a:gd name="T41" fmla="*/ 136 h 158"/>
                <a:gd name="T42" fmla="*/ 39 w 113"/>
                <a:gd name="T43" fmla="*/ 139 h 158"/>
                <a:gd name="T44" fmla="*/ 52 w 113"/>
                <a:gd name="T45" fmla="*/ 141 h 158"/>
                <a:gd name="T46" fmla="*/ 67 w 113"/>
                <a:gd name="T47" fmla="*/ 144 h 158"/>
                <a:gd name="T48" fmla="*/ 81 w 113"/>
                <a:gd name="T49" fmla="*/ 146 h 158"/>
                <a:gd name="T50" fmla="*/ 94 w 113"/>
                <a:gd name="T51" fmla="*/ 148 h 158"/>
                <a:gd name="T52" fmla="*/ 105 w 113"/>
                <a:gd name="T53" fmla="*/ 150 h 158"/>
                <a:gd name="T54" fmla="*/ 113 w 113"/>
                <a:gd name="T55" fmla="*/ 151 h 158"/>
                <a:gd name="T56" fmla="*/ 108 w 113"/>
                <a:gd name="T57" fmla="*/ 157 h 158"/>
                <a:gd name="T58" fmla="*/ 100 w 113"/>
                <a:gd name="T59" fmla="*/ 156 h 158"/>
                <a:gd name="T60" fmla="*/ 88 w 113"/>
                <a:gd name="T61" fmla="*/ 153 h 158"/>
                <a:gd name="T62" fmla="*/ 74 w 113"/>
                <a:gd name="T63" fmla="*/ 151 h 158"/>
                <a:gd name="T64" fmla="*/ 59 w 113"/>
                <a:gd name="T65" fmla="*/ 148 h 158"/>
                <a:gd name="T66" fmla="*/ 45 w 113"/>
                <a:gd name="T67" fmla="*/ 145 h 158"/>
                <a:gd name="T68" fmla="*/ 32 w 113"/>
                <a:gd name="T69" fmla="*/ 142 h 158"/>
                <a:gd name="T70" fmla="*/ 23 w 113"/>
                <a:gd name="T71" fmla="*/ 139 h 158"/>
                <a:gd name="T72" fmla="*/ 16 w 113"/>
                <a:gd name="T73" fmla="*/ 137 h 158"/>
                <a:gd name="T74" fmla="*/ 9 w 113"/>
                <a:gd name="T75" fmla="*/ 132 h 158"/>
                <a:gd name="T76" fmla="*/ 5 w 113"/>
                <a:gd name="T77" fmla="*/ 127 h 158"/>
                <a:gd name="T78" fmla="*/ 1 w 113"/>
                <a:gd name="T79" fmla="*/ 121 h 158"/>
                <a:gd name="T80" fmla="*/ 0 w 113"/>
                <a:gd name="T81" fmla="*/ 116 h 158"/>
                <a:gd name="T82" fmla="*/ 1 w 113"/>
                <a:gd name="T83" fmla="*/ 111 h 158"/>
                <a:gd name="T84" fmla="*/ 3 w 113"/>
                <a:gd name="T85" fmla="*/ 104 h 158"/>
                <a:gd name="T86" fmla="*/ 6 w 113"/>
                <a:gd name="T87" fmla="*/ 96 h 158"/>
                <a:gd name="T88" fmla="*/ 10 w 113"/>
                <a:gd name="T89" fmla="*/ 85 h 158"/>
                <a:gd name="T90" fmla="*/ 14 w 113"/>
                <a:gd name="T91" fmla="*/ 73 h 158"/>
                <a:gd name="T92" fmla="*/ 18 w 113"/>
                <a:gd name="T93" fmla="*/ 62 h 158"/>
                <a:gd name="T94" fmla="*/ 21 w 113"/>
                <a:gd name="T95" fmla="*/ 53 h 158"/>
                <a:gd name="T96" fmla="*/ 24 w 113"/>
                <a:gd name="T97" fmla="*/ 45 h 158"/>
                <a:gd name="T98" fmla="*/ 26 w 113"/>
                <a:gd name="T99" fmla="*/ 40 h 158"/>
                <a:gd name="T100" fmla="*/ 27 w 113"/>
                <a:gd name="T101" fmla="*/ 35 h 158"/>
                <a:gd name="T102" fmla="*/ 31 w 113"/>
                <a:gd name="T103" fmla="*/ 28 h 158"/>
                <a:gd name="T104" fmla="*/ 36 w 113"/>
                <a:gd name="T105" fmla="*/ 18 h 158"/>
                <a:gd name="T106" fmla="*/ 46 w 113"/>
                <a:gd name="T107" fmla="*/ 10 h 158"/>
                <a:gd name="T108" fmla="*/ 56 w 113"/>
                <a:gd name="T109" fmla="*/ 4 h 158"/>
                <a:gd name="T110" fmla="*/ 66 w 113"/>
                <a:gd name="T111" fmla="*/ 1 h 158"/>
                <a:gd name="T112" fmla="*/ 72 w 113"/>
                <a:gd name="T113" fmla="*/ 0 h 158"/>
                <a:gd name="T114" fmla="*/ 81 w 113"/>
                <a:gd name="T115" fmla="*/ 1 h 158"/>
                <a:gd name="T116" fmla="*/ 84 w 113"/>
                <a:gd name="T117" fmla="*/ 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158">
                  <a:moveTo>
                    <a:pt x="81" y="4"/>
                  </a:moveTo>
                  <a:lnTo>
                    <a:pt x="81" y="4"/>
                  </a:lnTo>
                  <a:lnTo>
                    <a:pt x="81" y="4"/>
                  </a:lnTo>
                  <a:lnTo>
                    <a:pt x="80" y="4"/>
                  </a:lnTo>
                  <a:lnTo>
                    <a:pt x="79" y="4"/>
                  </a:lnTo>
                  <a:lnTo>
                    <a:pt x="78" y="4"/>
                  </a:lnTo>
                  <a:lnTo>
                    <a:pt x="76" y="4"/>
                  </a:lnTo>
                  <a:lnTo>
                    <a:pt x="75" y="4"/>
                  </a:lnTo>
                  <a:lnTo>
                    <a:pt x="73" y="5"/>
                  </a:lnTo>
                  <a:lnTo>
                    <a:pt x="72" y="5"/>
                  </a:lnTo>
                  <a:lnTo>
                    <a:pt x="71" y="5"/>
                  </a:lnTo>
                  <a:lnTo>
                    <a:pt x="70" y="5"/>
                  </a:lnTo>
                  <a:lnTo>
                    <a:pt x="69" y="5"/>
                  </a:lnTo>
                  <a:lnTo>
                    <a:pt x="68" y="5"/>
                  </a:lnTo>
                  <a:lnTo>
                    <a:pt x="67" y="6"/>
                  </a:lnTo>
                  <a:lnTo>
                    <a:pt x="66" y="6"/>
                  </a:lnTo>
                  <a:lnTo>
                    <a:pt x="65" y="6"/>
                  </a:lnTo>
                  <a:lnTo>
                    <a:pt x="64" y="7"/>
                  </a:lnTo>
                  <a:lnTo>
                    <a:pt x="62" y="7"/>
                  </a:lnTo>
                  <a:lnTo>
                    <a:pt x="61" y="8"/>
                  </a:lnTo>
                  <a:lnTo>
                    <a:pt x="60" y="8"/>
                  </a:lnTo>
                  <a:lnTo>
                    <a:pt x="59" y="8"/>
                  </a:lnTo>
                  <a:lnTo>
                    <a:pt x="58" y="9"/>
                  </a:lnTo>
                  <a:lnTo>
                    <a:pt x="56" y="10"/>
                  </a:lnTo>
                  <a:lnTo>
                    <a:pt x="55" y="11"/>
                  </a:lnTo>
                  <a:lnTo>
                    <a:pt x="54" y="11"/>
                  </a:lnTo>
                  <a:lnTo>
                    <a:pt x="53" y="12"/>
                  </a:lnTo>
                  <a:lnTo>
                    <a:pt x="51" y="13"/>
                  </a:lnTo>
                  <a:lnTo>
                    <a:pt x="50" y="14"/>
                  </a:lnTo>
                  <a:lnTo>
                    <a:pt x="49" y="15"/>
                  </a:lnTo>
                  <a:lnTo>
                    <a:pt x="48" y="15"/>
                  </a:lnTo>
                  <a:lnTo>
                    <a:pt x="47" y="16"/>
                  </a:lnTo>
                  <a:lnTo>
                    <a:pt x="46" y="17"/>
                  </a:lnTo>
                  <a:lnTo>
                    <a:pt x="44" y="18"/>
                  </a:lnTo>
                  <a:lnTo>
                    <a:pt x="43" y="19"/>
                  </a:lnTo>
                  <a:lnTo>
                    <a:pt x="42" y="20"/>
                  </a:lnTo>
                  <a:lnTo>
                    <a:pt x="42" y="21"/>
                  </a:lnTo>
                  <a:lnTo>
                    <a:pt x="41" y="22"/>
                  </a:lnTo>
                  <a:lnTo>
                    <a:pt x="40" y="23"/>
                  </a:lnTo>
                  <a:lnTo>
                    <a:pt x="39" y="23"/>
                  </a:lnTo>
                  <a:lnTo>
                    <a:pt x="38" y="25"/>
                  </a:lnTo>
                  <a:lnTo>
                    <a:pt x="37" y="25"/>
                  </a:lnTo>
                  <a:lnTo>
                    <a:pt x="36" y="26"/>
                  </a:lnTo>
                  <a:lnTo>
                    <a:pt x="35" y="27"/>
                  </a:lnTo>
                  <a:lnTo>
                    <a:pt x="35" y="28"/>
                  </a:lnTo>
                  <a:lnTo>
                    <a:pt x="34" y="29"/>
                  </a:lnTo>
                  <a:lnTo>
                    <a:pt x="34" y="30"/>
                  </a:lnTo>
                  <a:lnTo>
                    <a:pt x="33" y="31"/>
                  </a:lnTo>
                  <a:lnTo>
                    <a:pt x="33" y="32"/>
                  </a:lnTo>
                  <a:lnTo>
                    <a:pt x="32" y="33"/>
                  </a:lnTo>
                  <a:lnTo>
                    <a:pt x="31" y="34"/>
                  </a:lnTo>
                  <a:lnTo>
                    <a:pt x="31" y="35"/>
                  </a:lnTo>
                  <a:lnTo>
                    <a:pt x="31" y="35"/>
                  </a:lnTo>
                  <a:lnTo>
                    <a:pt x="30" y="36"/>
                  </a:lnTo>
                  <a:lnTo>
                    <a:pt x="30" y="37"/>
                  </a:lnTo>
                  <a:lnTo>
                    <a:pt x="30" y="38"/>
                  </a:lnTo>
                  <a:lnTo>
                    <a:pt x="30" y="39"/>
                  </a:lnTo>
                  <a:lnTo>
                    <a:pt x="29" y="39"/>
                  </a:lnTo>
                  <a:lnTo>
                    <a:pt x="29" y="40"/>
                  </a:lnTo>
                  <a:lnTo>
                    <a:pt x="29" y="41"/>
                  </a:lnTo>
                  <a:lnTo>
                    <a:pt x="29" y="41"/>
                  </a:lnTo>
                  <a:lnTo>
                    <a:pt x="28" y="42"/>
                  </a:lnTo>
                  <a:lnTo>
                    <a:pt x="28" y="42"/>
                  </a:lnTo>
                  <a:lnTo>
                    <a:pt x="28" y="43"/>
                  </a:lnTo>
                  <a:lnTo>
                    <a:pt x="28" y="44"/>
                  </a:lnTo>
                  <a:lnTo>
                    <a:pt x="27" y="45"/>
                  </a:lnTo>
                  <a:lnTo>
                    <a:pt x="27" y="46"/>
                  </a:lnTo>
                  <a:lnTo>
                    <a:pt x="27" y="48"/>
                  </a:lnTo>
                  <a:lnTo>
                    <a:pt x="27" y="49"/>
                  </a:lnTo>
                  <a:lnTo>
                    <a:pt x="26" y="50"/>
                  </a:lnTo>
                  <a:lnTo>
                    <a:pt x="26" y="51"/>
                  </a:lnTo>
                  <a:lnTo>
                    <a:pt x="25" y="52"/>
                  </a:lnTo>
                  <a:lnTo>
                    <a:pt x="25" y="53"/>
                  </a:lnTo>
                  <a:lnTo>
                    <a:pt x="25" y="55"/>
                  </a:lnTo>
                  <a:lnTo>
                    <a:pt x="24" y="56"/>
                  </a:lnTo>
                  <a:lnTo>
                    <a:pt x="24" y="57"/>
                  </a:lnTo>
                  <a:lnTo>
                    <a:pt x="24" y="59"/>
                  </a:lnTo>
                  <a:lnTo>
                    <a:pt x="23" y="60"/>
                  </a:lnTo>
                  <a:lnTo>
                    <a:pt x="23" y="62"/>
                  </a:lnTo>
                  <a:lnTo>
                    <a:pt x="22" y="63"/>
                  </a:lnTo>
                  <a:lnTo>
                    <a:pt x="22" y="65"/>
                  </a:lnTo>
                  <a:lnTo>
                    <a:pt x="21" y="66"/>
                  </a:lnTo>
                  <a:lnTo>
                    <a:pt x="21" y="68"/>
                  </a:lnTo>
                  <a:lnTo>
                    <a:pt x="20" y="69"/>
                  </a:lnTo>
                  <a:lnTo>
                    <a:pt x="20" y="71"/>
                  </a:lnTo>
                  <a:lnTo>
                    <a:pt x="19" y="72"/>
                  </a:lnTo>
                  <a:lnTo>
                    <a:pt x="19" y="74"/>
                  </a:lnTo>
                  <a:lnTo>
                    <a:pt x="19" y="76"/>
                  </a:lnTo>
                  <a:lnTo>
                    <a:pt x="18" y="77"/>
                  </a:lnTo>
                  <a:lnTo>
                    <a:pt x="18" y="79"/>
                  </a:lnTo>
                  <a:lnTo>
                    <a:pt x="17" y="80"/>
                  </a:lnTo>
                  <a:lnTo>
                    <a:pt x="17" y="82"/>
                  </a:lnTo>
                  <a:lnTo>
                    <a:pt x="16" y="84"/>
                  </a:lnTo>
                  <a:lnTo>
                    <a:pt x="16" y="85"/>
                  </a:lnTo>
                  <a:lnTo>
                    <a:pt x="15" y="87"/>
                  </a:lnTo>
                  <a:lnTo>
                    <a:pt x="15" y="88"/>
                  </a:lnTo>
                  <a:lnTo>
                    <a:pt x="14" y="90"/>
                  </a:lnTo>
                  <a:lnTo>
                    <a:pt x="14" y="91"/>
                  </a:lnTo>
                  <a:lnTo>
                    <a:pt x="13" y="92"/>
                  </a:lnTo>
                  <a:lnTo>
                    <a:pt x="13" y="94"/>
                  </a:lnTo>
                  <a:lnTo>
                    <a:pt x="13" y="95"/>
                  </a:lnTo>
                  <a:lnTo>
                    <a:pt x="12" y="96"/>
                  </a:lnTo>
                  <a:lnTo>
                    <a:pt x="12" y="98"/>
                  </a:lnTo>
                  <a:lnTo>
                    <a:pt x="12" y="99"/>
                  </a:lnTo>
                  <a:lnTo>
                    <a:pt x="11" y="100"/>
                  </a:lnTo>
                  <a:lnTo>
                    <a:pt x="11" y="101"/>
                  </a:lnTo>
                  <a:lnTo>
                    <a:pt x="10" y="103"/>
                  </a:lnTo>
                  <a:lnTo>
                    <a:pt x="10" y="104"/>
                  </a:lnTo>
                  <a:lnTo>
                    <a:pt x="10" y="105"/>
                  </a:lnTo>
                  <a:lnTo>
                    <a:pt x="9" y="106"/>
                  </a:lnTo>
                  <a:lnTo>
                    <a:pt x="9" y="106"/>
                  </a:lnTo>
                  <a:lnTo>
                    <a:pt x="9" y="108"/>
                  </a:lnTo>
                  <a:lnTo>
                    <a:pt x="9" y="108"/>
                  </a:lnTo>
                  <a:lnTo>
                    <a:pt x="9" y="109"/>
                  </a:lnTo>
                  <a:lnTo>
                    <a:pt x="8" y="110"/>
                  </a:lnTo>
                  <a:lnTo>
                    <a:pt x="8" y="111"/>
                  </a:lnTo>
                  <a:lnTo>
                    <a:pt x="8" y="111"/>
                  </a:lnTo>
                  <a:lnTo>
                    <a:pt x="8" y="112"/>
                  </a:lnTo>
                  <a:lnTo>
                    <a:pt x="8" y="113"/>
                  </a:lnTo>
                  <a:lnTo>
                    <a:pt x="8" y="114"/>
                  </a:lnTo>
                  <a:lnTo>
                    <a:pt x="8" y="115"/>
                  </a:lnTo>
                  <a:lnTo>
                    <a:pt x="8" y="116"/>
                  </a:lnTo>
                  <a:lnTo>
                    <a:pt x="8" y="117"/>
                  </a:lnTo>
                  <a:lnTo>
                    <a:pt x="8" y="118"/>
                  </a:lnTo>
                  <a:lnTo>
                    <a:pt x="9" y="120"/>
                  </a:lnTo>
                  <a:lnTo>
                    <a:pt x="9" y="120"/>
                  </a:lnTo>
                  <a:lnTo>
                    <a:pt x="9" y="121"/>
                  </a:lnTo>
                  <a:lnTo>
                    <a:pt x="9" y="122"/>
                  </a:lnTo>
                  <a:lnTo>
                    <a:pt x="10" y="122"/>
                  </a:lnTo>
                  <a:lnTo>
                    <a:pt x="10" y="124"/>
                  </a:lnTo>
                  <a:lnTo>
                    <a:pt x="11" y="125"/>
                  </a:lnTo>
                  <a:lnTo>
                    <a:pt x="12" y="126"/>
                  </a:lnTo>
                  <a:lnTo>
                    <a:pt x="12" y="127"/>
                  </a:lnTo>
                  <a:lnTo>
                    <a:pt x="13" y="127"/>
                  </a:lnTo>
                  <a:lnTo>
                    <a:pt x="13" y="128"/>
                  </a:lnTo>
                  <a:lnTo>
                    <a:pt x="14" y="129"/>
                  </a:lnTo>
                  <a:lnTo>
                    <a:pt x="16" y="130"/>
                  </a:lnTo>
                  <a:lnTo>
                    <a:pt x="17" y="132"/>
                  </a:lnTo>
                  <a:lnTo>
                    <a:pt x="19" y="133"/>
                  </a:lnTo>
                  <a:lnTo>
                    <a:pt x="20" y="134"/>
                  </a:lnTo>
                  <a:lnTo>
                    <a:pt x="21" y="134"/>
                  </a:lnTo>
                  <a:lnTo>
                    <a:pt x="22" y="134"/>
                  </a:lnTo>
                  <a:lnTo>
                    <a:pt x="23" y="135"/>
                  </a:lnTo>
                  <a:lnTo>
                    <a:pt x="24" y="135"/>
                  </a:lnTo>
                  <a:lnTo>
                    <a:pt x="25" y="135"/>
                  </a:lnTo>
                  <a:lnTo>
                    <a:pt x="26" y="136"/>
                  </a:lnTo>
                  <a:lnTo>
                    <a:pt x="28" y="136"/>
                  </a:lnTo>
                  <a:lnTo>
                    <a:pt x="29" y="137"/>
                  </a:lnTo>
                  <a:lnTo>
                    <a:pt x="31" y="137"/>
                  </a:lnTo>
                  <a:lnTo>
                    <a:pt x="32" y="137"/>
                  </a:lnTo>
                  <a:lnTo>
                    <a:pt x="34" y="138"/>
                  </a:lnTo>
                  <a:lnTo>
                    <a:pt x="35" y="138"/>
                  </a:lnTo>
                  <a:lnTo>
                    <a:pt x="37" y="138"/>
                  </a:lnTo>
                  <a:lnTo>
                    <a:pt x="39" y="139"/>
                  </a:lnTo>
                  <a:lnTo>
                    <a:pt x="41" y="139"/>
                  </a:lnTo>
                  <a:lnTo>
                    <a:pt x="42" y="139"/>
                  </a:lnTo>
                  <a:lnTo>
                    <a:pt x="44" y="140"/>
                  </a:lnTo>
                  <a:lnTo>
                    <a:pt x="46" y="140"/>
                  </a:lnTo>
                  <a:lnTo>
                    <a:pt x="48" y="140"/>
                  </a:lnTo>
                  <a:lnTo>
                    <a:pt x="50" y="141"/>
                  </a:lnTo>
                  <a:lnTo>
                    <a:pt x="52" y="141"/>
                  </a:lnTo>
                  <a:lnTo>
                    <a:pt x="54" y="142"/>
                  </a:lnTo>
                  <a:lnTo>
                    <a:pt x="56" y="142"/>
                  </a:lnTo>
                  <a:lnTo>
                    <a:pt x="58" y="142"/>
                  </a:lnTo>
                  <a:lnTo>
                    <a:pt x="61" y="143"/>
                  </a:lnTo>
                  <a:lnTo>
                    <a:pt x="63" y="143"/>
                  </a:lnTo>
                  <a:lnTo>
                    <a:pt x="65" y="144"/>
                  </a:lnTo>
                  <a:lnTo>
                    <a:pt x="67" y="144"/>
                  </a:lnTo>
                  <a:lnTo>
                    <a:pt x="69" y="144"/>
                  </a:lnTo>
                  <a:lnTo>
                    <a:pt x="71" y="145"/>
                  </a:lnTo>
                  <a:lnTo>
                    <a:pt x="73" y="145"/>
                  </a:lnTo>
                  <a:lnTo>
                    <a:pt x="75" y="145"/>
                  </a:lnTo>
                  <a:lnTo>
                    <a:pt x="77" y="146"/>
                  </a:lnTo>
                  <a:lnTo>
                    <a:pt x="79" y="146"/>
                  </a:lnTo>
                  <a:lnTo>
                    <a:pt x="81" y="146"/>
                  </a:lnTo>
                  <a:lnTo>
                    <a:pt x="83" y="147"/>
                  </a:lnTo>
                  <a:lnTo>
                    <a:pt x="85" y="147"/>
                  </a:lnTo>
                  <a:lnTo>
                    <a:pt x="87" y="147"/>
                  </a:lnTo>
                  <a:lnTo>
                    <a:pt x="89" y="147"/>
                  </a:lnTo>
                  <a:lnTo>
                    <a:pt x="91" y="147"/>
                  </a:lnTo>
                  <a:lnTo>
                    <a:pt x="93" y="148"/>
                  </a:lnTo>
                  <a:lnTo>
                    <a:pt x="94" y="148"/>
                  </a:lnTo>
                  <a:lnTo>
                    <a:pt x="96" y="149"/>
                  </a:lnTo>
                  <a:lnTo>
                    <a:pt x="98" y="149"/>
                  </a:lnTo>
                  <a:lnTo>
                    <a:pt x="100" y="149"/>
                  </a:lnTo>
                  <a:lnTo>
                    <a:pt x="101" y="149"/>
                  </a:lnTo>
                  <a:lnTo>
                    <a:pt x="102" y="149"/>
                  </a:lnTo>
                  <a:lnTo>
                    <a:pt x="104" y="150"/>
                  </a:lnTo>
                  <a:lnTo>
                    <a:pt x="105" y="150"/>
                  </a:lnTo>
                  <a:lnTo>
                    <a:pt x="106" y="150"/>
                  </a:lnTo>
                  <a:lnTo>
                    <a:pt x="107" y="150"/>
                  </a:lnTo>
                  <a:lnTo>
                    <a:pt x="108" y="151"/>
                  </a:lnTo>
                  <a:lnTo>
                    <a:pt x="109" y="151"/>
                  </a:lnTo>
                  <a:lnTo>
                    <a:pt x="111" y="151"/>
                  </a:lnTo>
                  <a:lnTo>
                    <a:pt x="112" y="151"/>
                  </a:lnTo>
                  <a:lnTo>
                    <a:pt x="113" y="151"/>
                  </a:lnTo>
                  <a:lnTo>
                    <a:pt x="113" y="151"/>
                  </a:lnTo>
                  <a:lnTo>
                    <a:pt x="113" y="158"/>
                  </a:lnTo>
                  <a:lnTo>
                    <a:pt x="113" y="158"/>
                  </a:lnTo>
                  <a:lnTo>
                    <a:pt x="112" y="158"/>
                  </a:lnTo>
                  <a:lnTo>
                    <a:pt x="111" y="158"/>
                  </a:lnTo>
                  <a:lnTo>
                    <a:pt x="109" y="158"/>
                  </a:lnTo>
                  <a:lnTo>
                    <a:pt x="108" y="157"/>
                  </a:lnTo>
                  <a:lnTo>
                    <a:pt x="107" y="157"/>
                  </a:lnTo>
                  <a:lnTo>
                    <a:pt x="106" y="157"/>
                  </a:lnTo>
                  <a:lnTo>
                    <a:pt x="105" y="157"/>
                  </a:lnTo>
                  <a:lnTo>
                    <a:pt x="104" y="156"/>
                  </a:lnTo>
                  <a:lnTo>
                    <a:pt x="103" y="156"/>
                  </a:lnTo>
                  <a:lnTo>
                    <a:pt x="101" y="156"/>
                  </a:lnTo>
                  <a:lnTo>
                    <a:pt x="100" y="156"/>
                  </a:lnTo>
                  <a:lnTo>
                    <a:pt x="98" y="156"/>
                  </a:lnTo>
                  <a:lnTo>
                    <a:pt x="97" y="155"/>
                  </a:lnTo>
                  <a:lnTo>
                    <a:pt x="95" y="155"/>
                  </a:lnTo>
                  <a:lnTo>
                    <a:pt x="93" y="154"/>
                  </a:lnTo>
                  <a:lnTo>
                    <a:pt x="91" y="154"/>
                  </a:lnTo>
                  <a:lnTo>
                    <a:pt x="90" y="154"/>
                  </a:lnTo>
                  <a:lnTo>
                    <a:pt x="88" y="153"/>
                  </a:lnTo>
                  <a:lnTo>
                    <a:pt x="86" y="153"/>
                  </a:lnTo>
                  <a:lnTo>
                    <a:pt x="84" y="153"/>
                  </a:lnTo>
                  <a:lnTo>
                    <a:pt x="82" y="152"/>
                  </a:lnTo>
                  <a:lnTo>
                    <a:pt x="80" y="152"/>
                  </a:lnTo>
                  <a:lnTo>
                    <a:pt x="78" y="152"/>
                  </a:lnTo>
                  <a:lnTo>
                    <a:pt x="76" y="151"/>
                  </a:lnTo>
                  <a:lnTo>
                    <a:pt x="74" y="151"/>
                  </a:lnTo>
                  <a:lnTo>
                    <a:pt x="72" y="151"/>
                  </a:lnTo>
                  <a:lnTo>
                    <a:pt x="70" y="150"/>
                  </a:lnTo>
                  <a:lnTo>
                    <a:pt x="68" y="150"/>
                  </a:lnTo>
                  <a:lnTo>
                    <a:pt x="66" y="149"/>
                  </a:lnTo>
                  <a:lnTo>
                    <a:pt x="64" y="149"/>
                  </a:lnTo>
                  <a:lnTo>
                    <a:pt x="61" y="149"/>
                  </a:lnTo>
                  <a:lnTo>
                    <a:pt x="59" y="148"/>
                  </a:lnTo>
                  <a:lnTo>
                    <a:pt x="57" y="147"/>
                  </a:lnTo>
                  <a:lnTo>
                    <a:pt x="55" y="147"/>
                  </a:lnTo>
                  <a:lnTo>
                    <a:pt x="53" y="147"/>
                  </a:lnTo>
                  <a:lnTo>
                    <a:pt x="51" y="146"/>
                  </a:lnTo>
                  <a:lnTo>
                    <a:pt x="49" y="146"/>
                  </a:lnTo>
                  <a:lnTo>
                    <a:pt x="47" y="146"/>
                  </a:lnTo>
                  <a:lnTo>
                    <a:pt x="45" y="145"/>
                  </a:lnTo>
                  <a:lnTo>
                    <a:pt x="43" y="144"/>
                  </a:lnTo>
                  <a:lnTo>
                    <a:pt x="41" y="144"/>
                  </a:lnTo>
                  <a:lnTo>
                    <a:pt x="39" y="144"/>
                  </a:lnTo>
                  <a:lnTo>
                    <a:pt x="38" y="143"/>
                  </a:lnTo>
                  <a:lnTo>
                    <a:pt x="36" y="143"/>
                  </a:lnTo>
                  <a:lnTo>
                    <a:pt x="34" y="142"/>
                  </a:lnTo>
                  <a:lnTo>
                    <a:pt x="32" y="142"/>
                  </a:lnTo>
                  <a:lnTo>
                    <a:pt x="31" y="142"/>
                  </a:lnTo>
                  <a:lnTo>
                    <a:pt x="29" y="141"/>
                  </a:lnTo>
                  <a:lnTo>
                    <a:pt x="28" y="141"/>
                  </a:lnTo>
                  <a:lnTo>
                    <a:pt x="26" y="140"/>
                  </a:lnTo>
                  <a:lnTo>
                    <a:pt x="25" y="140"/>
                  </a:lnTo>
                  <a:lnTo>
                    <a:pt x="24" y="140"/>
                  </a:lnTo>
                  <a:lnTo>
                    <a:pt x="23" y="139"/>
                  </a:lnTo>
                  <a:lnTo>
                    <a:pt x="22" y="139"/>
                  </a:lnTo>
                  <a:lnTo>
                    <a:pt x="21" y="139"/>
                  </a:lnTo>
                  <a:lnTo>
                    <a:pt x="20" y="138"/>
                  </a:lnTo>
                  <a:lnTo>
                    <a:pt x="19" y="138"/>
                  </a:lnTo>
                  <a:lnTo>
                    <a:pt x="18" y="138"/>
                  </a:lnTo>
                  <a:lnTo>
                    <a:pt x="18" y="137"/>
                  </a:lnTo>
                  <a:lnTo>
                    <a:pt x="16" y="137"/>
                  </a:lnTo>
                  <a:lnTo>
                    <a:pt x="15" y="136"/>
                  </a:lnTo>
                  <a:lnTo>
                    <a:pt x="14" y="135"/>
                  </a:lnTo>
                  <a:lnTo>
                    <a:pt x="13" y="135"/>
                  </a:lnTo>
                  <a:lnTo>
                    <a:pt x="12" y="134"/>
                  </a:lnTo>
                  <a:lnTo>
                    <a:pt x="11" y="133"/>
                  </a:lnTo>
                  <a:lnTo>
                    <a:pt x="10" y="133"/>
                  </a:lnTo>
                  <a:lnTo>
                    <a:pt x="9" y="132"/>
                  </a:lnTo>
                  <a:lnTo>
                    <a:pt x="8" y="131"/>
                  </a:lnTo>
                  <a:lnTo>
                    <a:pt x="8" y="130"/>
                  </a:lnTo>
                  <a:lnTo>
                    <a:pt x="7" y="130"/>
                  </a:lnTo>
                  <a:lnTo>
                    <a:pt x="6" y="129"/>
                  </a:lnTo>
                  <a:lnTo>
                    <a:pt x="6" y="128"/>
                  </a:lnTo>
                  <a:lnTo>
                    <a:pt x="5" y="127"/>
                  </a:lnTo>
                  <a:lnTo>
                    <a:pt x="5" y="127"/>
                  </a:lnTo>
                  <a:lnTo>
                    <a:pt x="4" y="126"/>
                  </a:lnTo>
                  <a:lnTo>
                    <a:pt x="3" y="125"/>
                  </a:lnTo>
                  <a:lnTo>
                    <a:pt x="3" y="124"/>
                  </a:lnTo>
                  <a:lnTo>
                    <a:pt x="2" y="123"/>
                  </a:lnTo>
                  <a:lnTo>
                    <a:pt x="2" y="123"/>
                  </a:lnTo>
                  <a:lnTo>
                    <a:pt x="2" y="122"/>
                  </a:lnTo>
                  <a:lnTo>
                    <a:pt x="1" y="121"/>
                  </a:lnTo>
                  <a:lnTo>
                    <a:pt x="1" y="120"/>
                  </a:lnTo>
                  <a:lnTo>
                    <a:pt x="1" y="120"/>
                  </a:lnTo>
                  <a:lnTo>
                    <a:pt x="1" y="119"/>
                  </a:lnTo>
                  <a:lnTo>
                    <a:pt x="1" y="118"/>
                  </a:lnTo>
                  <a:lnTo>
                    <a:pt x="1" y="117"/>
                  </a:lnTo>
                  <a:lnTo>
                    <a:pt x="1" y="116"/>
                  </a:lnTo>
                  <a:lnTo>
                    <a:pt x="0" y="116"/>
                  </a:lnTo>
                  <a:lnTo>
                    <a:pt x="0" y="115"/>
                  </a:lnTo>
                  <a:lnTo>
                    <a:pt x="1" y="115"/>
                  </a:lnTo>
                  <a:lnTo>
                    <a:pt x="1" y="114"/>
                  </a:lnTo>
                  <a:lnTo>
                    <a:pt x="1" y="113"/>
                  </a:lnTo>
                  <a:lnTo>
                    <a:pt x="1" y="113"/>
                  </a:lnTo>
                  <a:lnTo>
                    <a:pt x="1" y="112"/>
                  </a:lnTo>
                  <a:lnTo>
                    <a:pt x="1" y="111"/>
                  </a:lnTo>
                  <a:lnTo>
                    <a:pt x="1" y="110"/>
                  </a:lnTo>
                  <a:lnTo>
                    <a:pt x="1" y="109"/>
                  </a:lnTo>
                  <a:lnTo>
                    <a:pt x="2" y="109"/>
                  </a:lnTo>
                  <a:lnTo>
                    <a:pt x="2" y="108"/>
                  </a:lnTo>
                  <a:lnTo>
                    <a:pt x="2" y="107"/>
                  </a:lnTo>
                  <a:lnTo>
                    <a:pt x="3" y="106"/>
                  </a:lnTo>
                  <a:lnTo>
                    <a:pt x="3" y="104"/>
                  </a:lnTo>
                  <a:lnTo>
                    <a:pt x="3" y="103"/>
                  </a:lnTo>
                  <a:lnTo>
                    <a:pt x="4" y="102"/>
                  </a:lnTo>
                  <a:lnTo>
                    <a:pt x="4" y="101"/>
                  </a:lnTo>
                  <a:lnTo>
                    <a:pt x="5" y="99"/>
                  </a:lnTo>
                  <a:lnTo>
                    <a:pt x="5" y="98"/>
                  </a:lnTo>
                  <a:lnTo>
                    <a:pt x="5" y="97"/>
                  </a:lnTo>
                  <a:lnTo>
                    <a:pt x="6" y="96"/>
                  </a:lnTo>
                  <a:lnTo>
                    <a:pt x="6" y="94"/>
                  </a:lnTo>
                  <a:lnTo>
                    <a:pt x="7" y="92"/>
                  </a:lnTo>
                  <a:lnTo>
                    <a:pt x="7" y="91"/>
                  </a:lnTo>
                  <a:lnTo>
                    <a:pt x="8" y="89"/>
                  </a:lnTo>
                  <a:lnTo>
                    <a:pt x="8" y="88"/>
                  </a:lnTo>
                  <a:lnTo>
                    <a:pt x="9" y="86"/>
                  </a:lnTo>
                  <a:lnTo>
                    <a:pt x="10" y="85"/>
                  </a:lnTo>
                  <a:lnTo>
                    <a:pt x="10" y="83"/>
                  </a:lnTo>
                  <a:lnTo>
                    <a:pt x="11" y="81"/>
                  </a:lnTo>
                  <a:lnTo>
                    <a:pt x="11" y="80"/>
                  </a:lnTo>
                  <a:lnTo>
                    <a:pt x="12" y="78"/>
                  </a:lnTo>
                  <a:lnTo>
                    <a:pt x="12" y="77"/>
                  </a:lnTo>
                  <a:lnTo>
                    <a:pt x="13" y="75"/>
                  </a:lnTo>
                  <a:lnTo>
                    <a:pt x="14" y="73"/>
                  </a:lnTo>
                  <a:lnTo>
                    <a:pt x="14" y="72"/>
                  </a:lnTo>
                  <a:lnTo>
                    <a:pt x="15" y="70"/>
                  </a:lnTo>
                  <a:lnTo>
                    <a:pt x="15" y="68"/>
                  </a:lnTo>
                  <a:lnTo>
                    <a:pt x="16" y="67"/>
                  </a:lnTo>
                  <a:lnTo>
                    <a:pt x="16" y="65"/>
                  </a:lnTo>
                  <a:lnTo>
                    <a:pt x="17" y="64"/>
                  </a:lnTo>
                  <a:lnTo>
                    <a:pt x="18" y="62"/>
                  </a:lnTo>
                  <a:lnTo>
                    <a:pt x="18" y="61"/>
                  </a:lnTo>
                  <a:lnTo>
                    <a:pt x="19" y="59"/>
                  </a:lnTo>
                  <a:lnTo>
                    <a:pt x="19" y="58"/>
                  </a:lnTo>
                  <a:lnTo>
                    <a:pt x="20" y="56"/>
                  </a:lnTo>
                  <a:lnTo>
                    <a:pt x="20" y="55"/>
                  </a:lnTo>
                  <a:lnTo>
                    <a:pt x="21" y="54"/>
                  </a:lnTo>
                  <a:lnTo>
                    <a:pt x="21" y="53"/>
                  </a:lnTo>
                  <a:lnTo>
                    <a:pt x="22" y="51"/>
                  </a:lnTo>
                  <a:lnTo>
                    <a:pt x="22" y="50"/>
                  </a:lnTo>
                  <a:lnTo>
                    <a:pt x="22" y="49"/>
                  </a:lnTo>
                  <a:lnTo>
                    <a:pt x="23" y="48"/>
                  </a:lnTo>
                  <a:lnTo>
                    <a:pt x="23" y="47"/>
                  </a:lnTo>
                  <a:lnTo>
                    <a:pt x="24" y="46"/>
                  </a:lnTo>
                  <a:lnTo>
                    <a:pt x="24" y="45"/>
                  </a:lnTo>
                  <a:lnTo>
                    <a:pt x="24" y="44"/>
                  </a:lnTo>
                  <a:lnTo>
                    <a:pt x="24" y="43"/>
                  </a:lnTo>
                  <a:lnTo>
                    <a:pt x="25" y="42"/>
                  </a:lnTo>
                  <a:lnTo>
                    <a:pt x="25" y="41"/>
                  </a:lnTo>
                  <a:lnTo>
                    <a:pt x="26" y="41"/>
                  </a:lnTo>
                  <a:lnTo>
                    <a:pt x="26" y="40"/>
                  </a:lnTo>
                  <a:lnTo>
                    <a:pt x="26" y="40"/>
                  </a:lnTo>
                  <a:lnTo>
                    <a:pt x="26" y="39"/>
                  </a:lnTo>
                  <a:lnTo>
                    <a:pt x="26" y="39"/>
                  </a:lnTo>
                  <a:lnTo>
                    <a:pt x="26" y="38"/>
                  </a:lnTo>
                  <a:lnTo>
                    <a:pt x="26" y="38"/>
                  </a:lnTo>
                  <a:lnTo>
                    <a:pt x="27" y="37"/>
                  </a:lnTo>
                  <a:lnTo>
                    <a:pt x="27" y="36"/>
                  </a:lnTo>
                  <a:lnTo>
                    <a:pt x="27" y="35"/>
                  </a:lnTo>
                  <a:lnTo>
                    <a:pt x="27" y="34"/>
                  </a:lnTo>
                  <a:lnTo>
                    <a:pt x="28" y="33"/>
                  </a:lnTo>
                  <a:lnTo>
                    <a:pt x="28" y="32"/>
                  </a:lnTo>
                  <a:lnTo>
                    <a:pt x="29" y="31"/>
                  </a:lnTo>
                  <a:lnTo>
                    <a:pt x="29" y="30"/>
                  </a:lnTo>
                  <a:lnTo>
                    <a:pt x="30" y="29"/>
                  </a:lnTo>
                  <a:lnTo>
                    <a:pt x="31" y="28"/>
                  </a:lnTo>
                  <a:lnTo>
                    <a:pt x="31" y="27"/>
                  </a:lnTo>
                  <a:lnTo>
                    <a:pt x="32" y="25"/>
                  </a:lnTo>
                  <a:lnTo>
                    <a:pt x="33" y="24"/>
                  </a:lnTo>
                  <a:lnTo>
                    <a:pt x="34" y="23"/>
                  </a:lnTo>
                  <a:lnTo>
                    <a:pt x="35" y="21"/>
                  </a:lnTo>
                  <a:lnTo>
                    <a:pt x="35" y="20"/>
                  </a:lnTo>
                  <a:lnTo>
                    <a:pt x="36" y="18"/>
                  </a:lnTo>
                  <a:lnTo>
                    <a:pt x="38" y="17"/>
                  </a:lnTo>
                  <a:lnTo>
                    <a:pt x="39" y="16"/>
                  </a:lnTo>
                  <a:lnTo>
                    <a:pt x="40" y="15"/>
                  </a:lnTo>
                  <a:lnTo>
                    <a:pt x="41" y="13"/>
                  </a:lnTo>
                  <a:lnTo>
                    <a:pt x="43" y="12"/>
                  </a:lnTo>
                  <a:lnTo>
                    <a:pt x="44" y="11"/>
                  </a:lnTo>
                  <a:lnTo>
                    <a:pt x="46" y="10"/>
                  </a:lnTo>
                  <a:lnTo>
                    <a:pt x="47" y="9"/>
                  </a:lnTo>
                  <a:lnTo>
                    <a:pt x="49" y="8"/>
                  </a:lnTo>
                  <a:lnTo>
                    <a:pt x="50" y="7"/>
                  </a:lnTo>
                  <a:lnTo>
                    <a:pt x="52" y="6"/>
                  </a:lnTo>
                  <a:lnTo>
                    <a:pt x="54" y="6"/>
                  </a:lnTo>
                  <a:lnTo>
                    <a:pt x="55" y="5"/>
                  </a:lnTo>
                  <a:lnTo>
                    <a:pt x="56" y="4"/>
                  </a:lnTo>
                  <a:lnTo>
                    <a:pt x="58" y="4"/>
                  </a:lnTo>
                  <a:lnTo>
                    <a:pt x="59" y="3"/>
                  </a:lnTo>
                  <a:lnTo>
                    <a:pt x="61" y="3"/>
                  </a:lnTo>
                  <a:lnTo>
                    <a:pt x="62" y="2"/>
                  </a:lnTo>
                  <a:lnTo>
                    <a:pt x="63" y="2"/>
                  </a:lnTo>
                  <a:lnTo>
                    <a:pt x="64" y="1"/>
                  </a:lnTo>
                  <a:lnTo>
                    <a:pt x="66" y="1"/>
                  </a:lnTo>
                  <a:lnTo>
                    <a:pt x="67" y="1"/>
                  </a:lnTo>
                  <a:lnTo>
                    <a:pt x="68" y="1"/>
                  </a:lnTo>
                  <a:lnTo>
                    <a:pt x="69" y="0"/>
                  </a:lnTo>
                  <a:lnTo>
                    <a:pt x="70" y="0"/>
                  </a:lnTo>
                  <a:lnTo>
                    <a:pt x="71" y="0"/>
                  </a:lnTo>
                  <a:lnTo>
                    <a:pt x="72" y="0"/>
                  </a:lnTo>
                  <a:lnTo>
                    <a:pt x="72" y="0"/>
                  </a:lnTo>
                  <a:lnTo>
                    <a:pt x="73" y="0"/>
                  </a:lnTo>
                  <a:lnTo>
                    <a:pt x="75" y="0"/>
                  </a:lnTo>
                  <a:lnTo>
                    <a:pt x="76" y="0"/>
                  </a:lnTo>
                  <a:lnTo>
                    <a:pt x="78" y="0"/>
                  </a:lnTo>
                  <a:lnTo>
                    <a:pt x="79" y="0"/>
                  </a:lnTo>
                  <a:lnTo>
                    <a:pt x="80" y="1"/>
                  </a:lnTo>
                  <a:lnTo>
                    <a:pt x="81" y="1"/>
                  </a:lnTo>
                  <a:lnTo>
                    <a:pt x="82" y="1"/>
                  </a:lnTo>
                  <a:lnTo>
                    <a:pt x="83" y="2"/>
                  </a:lnTo>
                  <a:lnTo>
                    <a:pt x="83" y="3"/>
                  </a:lnTo>
                  <a:lnTo>
                    <a:pt x="84" y="4"/>
                  </a:lnTo>
                  <a:lnTo>
                    <a:pt x="84" y="5"/>
                  </a:lnTo>
                  <a:lnTo>
                    <a:pt x="84" y="5"/>
                  </a:lnTo>
                  <a:lnTo>
                    <a:pt x="84" y="6"/>
                  </a:lnTo>
                  <a:lnTo>
                    <a:pt x="84" y="6"/>
                  </a:lnTo>
                  <a:lnTo>
                    <a:pt x="81" y="4"/>
                  </a:lnTo>
                  <a:lnTo>
                    <a:pt x="8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3" name="Freeform 144"/>
            <p:cNvSpPr>
              <a:spLocks/>
            </p:cNvSpPr>
            <p:nvPr/>
          </p:nvSpPr>
          <p:spPr bwMode="auto">
            <a:xfrm>
              <a:off x="3967" y="3233"/>
              <a:ext cx="225" cy="87"/>
            </a:xfrm>
            <a:custGeom>
              <a:avLst/>
              <a:gdLst>
                <a:gd name="T0" fmla="*/ 31 w 225"/>
                <a:gd name="T1" fmla="*/ 4 h 87"/>
                <a:gd name="T2" fmla="*/ 27 w 225"/>
                <a:gd name="T3" fmla="*/ 10 h 87"/>
                <a:gd name="T4" fmla="*/ 23 w 225"/>
                <a:gd name="T5" fmla="*/ 18 h 87"/>
                <a:gd name="T6" fmla="*/ 18 w 225"/>
                <a:gd name="T7" fmla="*/ 28 h 87"/>
                <a:gd name="T8" fmla="*/ 13 w 225"/>
                <a:gd name="T9" fmla="*/ 39 h 87"/>
                <a:gd name="T10" fmla="*/ 8 w 225"/>
                <a:gd name="T11" fmla="*/ 49 h 87"/>
                <a:gd name="T12" fmla="*/ 4 w 225"/>
                <a:gd name="T13" fmla="*/ 58 h 87"/>
                <a:gd name="T14" fmla="*/ 1 w 225"/>
                <a:gd name="T15" fmla="*/ 65 h 87"/>
                <a:gd name="T16" fmla="*/ 1 w 225"/>
                <a:gd name="T17" fmla="*/ 70 h 87"/>
                <a:gd name="T18" fmla="*/ 8 w 225"/>
                <a:gd name="T19" fmla="*/ 73 h 87"/>
                <a:gd name="T20" fmla="*/ 19 w 225"/>
                <a:gd name="T21" fmla="*/ 79 h 87"/>
                <a:gd name="T22" fmla="*/ 25 w 225"/>
                <a:gd name="T23" fmla="*/ 81 h 87"/>
                <a:gd name="T24" fmla="*/ 32 w 225"/>
                <a:gd name="T25" fmla="*/ 83 h 87"/>
                <a:gd name="T26" fmla="*/ 38 w 225"/>
                <a:gd name="T27" fmla="*/ 85 h 87"/>
                <a:gd name="T28" fmla="*/ 45 w 225"/>
                <a:gd name="T29" fmla="*/ 86 h 87"/>
                <a:gd name="T30" fmla="*/ 51 w 225"/>
                <a:gd name="T31" fmla="*/ 87 h 87"/>
                <a:gd name="T32" fmla="*/ 58 w 225"/>
                <a:gd name="T33" fmla="*/ 87 h 87"/>
                <a:gd name="T34" fmla="*/ 65 w 225"/>
                <a:gd name="T35" fmla="*/ 86 h 87"/>
                <a:gd name="T36" fmla="*/ 72 w 225"/>
                <a:gd name="T37" fmla="*/ 86 h 87"/>
                <a:gd name="T38" fmla="*/ 81 w 225"/>
                <a:gd name="T39" fmla="*/ 85 h 87"/>
                <a:gd name="T40" fmla="*/ 90 w 225"/>
                <a:gd name="T41" fmla="*/ 84 h 87"/>
                <a:gd name="T42" fmla="*/ 134 w 225"/>
                <a:gd name="T43" fmla="*/ 87 h 87"/>
                <a:gd name="T44" fmla="*/ 142 w 225"/>
                <a:gd name="T45" fmla="*/ 87 h 87"/>
                <a:gd name="T46" fmla="*/ 148 w 225"/>
                <a:gd name="T47" fmla="*/ 87 h 87"/>
                <a:gd name="T48" fmla="*/ 156 w 225"/>
                <a:gd name="T49" fmla="*/ 87 h 87"/>
                <a:gd name="T50" fmla="*/ 164 w 225"/>
                <a:gd name="T51" fmla="*/ 87 h 87"/>
                <a:gd name="T52" fmla="*/ 172 w 225"/>
                <a:gd name="T53" fmla="*/ 87 h 87"/>
                <a:gd name="T54" fmla="*/ 180 w 225"/>
                <a:gd name="T55" fmla="*/ 87 h 87"/>
                <a:gd name="T56" fmla="*/ 188 w 225"/>
                <a:gd name="T57" fmla="*/ 86 h 87"/>
                <a:gd name="T58" fmla="*/ 197 w 225"/>
                <a:gd name="T59" fmla="*/ 83 h 87"/>
                <a:gd name="T60" fmla="*/ 207 w 225"/>
                <a:gd name="T61" fmla="*/ 79 h 87"/>
                <a:gd name="T62" fmla="*/ 217 w 225"/>
                <a:gd name="T63" fmla="*/ 75 h 87"/>
                <a:gd name="T64" fmla="*/ 225 w 225"/>
                <a:gd name="T65" fmla="*/ 72 h 87"/>
                <a:gd name="T66" fmla="*/ 214 w 225"/>
                <a:gd name="T67" fmla="*/ 70 h 87"/>
                <a:gd name="T68" fmla="*/ 207 w 225"/>
                <a:gd name="T69" fmla="*/ 73 h 87"/>
                <a:gd name="T70" fmla="*/ 199 w 225"/>
                <a:gd name="T71" fmla="*/ 76 h 87"/>
                <a:gd name="T72" fmla="*/ 191 w 225"/>
                <a:gd name="T73" fmla="*/ 80 h 87"/>
                <a:gd name="T74" fmla="*/ 182 w 225"/>
                <a:gd name="T75" fmla="*/ 81 h 87"/>
                <a:gd name="T76" fmla="*/ 174 w 225"/>
                <a:gd name="T77" fmla="*/ 82 h 87"/>
                <a:gd name="T78" fmla="*/ 167 w 225"/>
                <a:gd name="T79" fmla="*/ 82 h 87"/>
                <a:gd name="T80" fmla="*/ 159 w 225"/>
                <a:gd name="T81" fmla="*/ 82 h 87"/>
                <a:gd name="T82" fmla="*/ 152 w 225"/>
                <a:gd name="T83" fmla="*/ 82 h 87"/>
                <a:gd name="T84" fmla="*/ 146 w 225"/>
                <a:gd name="T85" fmla="*/ 82 h 87"/>
                <a:gd name="T86" fmla="*/ 138 w 225"/>
                <a:gd name="T87" fmla="*/ 82 h 87"/>
                <a:gd name="T88" fmla="*/ 134 w 225"/>
                <a:gd name="T89" fmla="*/ 59 h 87"/>
                <a:gd name="T90" fmla="*/ 139 w 225"/>
                <a:gd name="T91" fmla="*/ 56 h 87"/>
                <a:gd name="T92" fmla="*/ 131 w 225"/>
                <a:gd name="T93" fmla="*/ 56 h 87"/>
                <a:gd name="T94" fmla="*/ 124 w 225"/>
                <a:gd name="T95" fmla="*/ 56 h 87"/>
                <a:gd name="T96" fmla="*/ 117 w 225"/>
                <a:gd name="T97" fmla="*/ 56 h 87"/>
                <a:gd name="T98" fmla="*/ 110 w 225"/>
                <a:gd name="T99" fmla="*/ 56 h 87"/>
                <a:gd name="T100" fmla="*/ 103 w 225"/>
                <a:gd name="T101" fmla="*/ 56 h 87"/>
                <a:gd name="T102" fmla="*/ 95 w 225"/>
                <a:gd name="T103" fmla="*/ 57 h 87"/>
                <a:gd name="T104" fmla="*/ 99 w 225"/>
                <a:gd name="T105" fmla="*/ 62 h 87"/>
                <a:gd name="T106" fmla="*/ 88 w 225"/>
                <a:gd name="T107" fmla="*/ 79 h 87"/>
                <a:gd name="T108" fmla="*/ 79 w 225"/>
                <a:gd name="T109" fmla="*/ 80 h 87"/>
                <a:gd name="T110" fmla="*/ 69 w 225"/>
                <a:gd name="T111" fmla="*/ 80 h 87"/>
                <a:gd name="T112" fmla="*/ 63 w 225"/>
                <a:gd name="T113" fmla="*/ 80 h 87"/>
                <a:gd name="T114" fmla="*/ 56 w 225"/>
                <a:gd name="T115" fmla="*/ 80 h 87"/>
                <a:gd name="T116" fmla="*/ 48 w 225"/>
                <a:gd name="T117" fmla="*/ 80 h 87"/>
                <a:gd name="T118" fmla="*/ 38 w 225"/>
                <a:gd name="T119" fmla="*/ 78 h 87"/>
                <a:gd name="T120" fmla="*/ 28 w 225"/>
                <a:gd name="T121" fmla="*/ 74 h 87"/>
                <a:gd name="T122" fmla="*/ 19 w 225"/>
                <a:gd name="T123" fmla="*/ 69 h 87"/>
                <a:gd name="T124" fmla="*/ 12 w 225"/>
                <a:gd name="T125" fmla="*/ 6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87">
                  <a:moveTo>
                    <a:pt x="33" y="0"/>
                  </a:moveTo>
                  <a:lnTo>
                    <a:pt x="33" y="0"/>
                  </a:lnTo>
                  <a:lnTo>
                    <a:pt x="33" y="1"/>
                  </a:lnTo>
                  <a:lnTo>
                    <a:pt x="32" y="1"/>
                  </a:lnTo>
                  <a:lnTo>
                    <a:pt x="32" y="2"/>
                  </a:lnTo>
                  <a:lnTo>
                    <a:pt x="31" y="3"/>
                  </a:lnTo>
                  <a:lnTo>
                    <a:pt x="31" y="4"/>
                  </a:lnTo>
                  <a:lnTo>
                    <a:pt x="30" y="4"/>
                  </a:lnTo>
                  <a:lnTo>
                    <a:pt x="30" y="5"/>
                  </a:lnTo>
                  <a:lnTo>
                    <a:pt x="30" y="6"/>
                  </a:lnTo>
                  <a:lnTo>
                    <a:pt x="29" y="7"/>
                  </a:lnTo>
                  <a:lnTo>
                    <a:pt x="29" y="8"/>
                  </a:lnTo>
                  <a:lnTo>
                    <a:pt x="28" y="9"/>
                  </a:lnTo>
                  <a:lnTo>
                    <a:pt x="27" y="10"/>
                  </a:lnTo>
                  <a:lnTo>
                    <a:pt x="27" y="11"/>
                  </a:lnTo>
                  <a:lnTo>
                    <a:pt x="26" y="12"/>
                  </a:lnTo>
                  <a:lnTo>
                    <a:pt x="26" y="13"/>
                  </a:lnTo>
                  <a:lnTo>
                    <a:pt x="25" y="14"/>
                  </a:lnTo>
                  <a:lnTo>
                    <a:pt x="24" y="16"/>
                  </a:lnTo>
                  <a:lnTo>
                    <a:pt x="24" y="17"/>
                  </a:lnTo>
                  <a:lnTo>
                    <a:pt x="23" y="18"/>
                  </a:lnTo>
                  <a:lnTo>
                    <a:pt x="22" y="20"/>
                  </a:lnTo>
                  <a:lnTo>
                    <a:pt x="21" y="21"/>
                  </a:lnTo>
                  <a:lnTo>
                    <a:pt x="21" y="23"/>
                  </a:lnTo>
                  <a:lnTo>
                    <a:pt x="20" y="24"/>
                  </a:lnTo>
                  <a:lnTo>
                    <a:pt x="19" y="25"/>
                  </a:lnTo>
                  <a:lnTo>
                    <a:pt x="19" y="27"/>
                  </a:lnTo>
                  <a:lnTo>
                    <a:pt x="18" y="28"/>
                  </a:lnTo>
                  <a:lnTo>
                    <a:pt x="17" y="30"/>
                  </a:lnTo>
                  <a:lnTo>
                    <a:pt x="16" y="32"/>
                  </a:lnTo>
                  <a:lnTo>
                    <a:pt x="16" y="33"/>
                  </a:lnTo>
                  <a:lnTo>
                    <a:pt x="15" y="34"/>
                  </a:lnTo>
                  <a:lnTo>
                    <a:pt x="14" y="36"/>
                  </a:lnTo>
                  <a:lnTo>
                    <a:pt x="13" y="37"/>
                  </a:lnTo>
                  <a:lnTo>
                    <a:pt x="13" y="39"/>
                  </a:lnTo>
                  <a:lnTo>
                    <a:pt x="12" y="40"/>
                  </a:lnTo>
                  <a:lnTo>
                    <a:pt x="11" y="42"/>
                  </a:lnTo>
                  <a:lnTo>
                    <a:pt x="10" y="43"/>
                  </a:lnTo>
                  <a:lnTo>
                    <a:pt x="10" y="45"/>
                  </a:lnTo>
                  <a:lnTo>
                    <a:pt x="9" y="46"/>
                  </a:lnTo>
                  <a:lnTo>
                    <a:pt x="8" y="47"/>
                  </a:lnTo>
                  <a:lnTo>
                    <a:pt x="8" y="49"/>
                  </a:lnTo>
                  <a:lnTo>
                    <a:pt x="7" y="50"/>
                  </a:lnTo>
                  <a:lnTo>
                    <a:pt x="6" y="52"/>
                  </a:lnTo>
                  <a:lnTo>
                    <a:pt x="6" y="53"/>
                  </a:lnTo>
                  <a:lnTo>
                    <a:pt x="5" y="54"/>
                  </a:lnTo>
                  <a:lnTo>
                    <a:pt x="5" y="56"/>
                  </a:lnTo>
                  <a:lnTo>
                    <a:pt x="4" y="57"/>
                  </a:lnTo>
                  <a:lnTo>
                    <a:pt x="4" y="58"/>
                  </a:lnTo>
                  <a:lnTo>
                    <a:pt x="3" y="59"/>
                  </a:lnTo>
                  <a:lnTo>
                    <a:pt x="3" y="60"/>
                  </a:lnTo>
                  <a:lnTo>
                    <a:pt x="2" y="61"/>
                  </a:lnTo>
                  <a:lnTo>
                    <a:pt x="2" y="63"/>
                  </a:lnTo>
                  <a:lnTo>
                    <a:pt x="2" y="63"/>
                  </a:lnTo>
                  <a:lnTo>
                    <a:pt x="1" y="64"/>
                  </a:lnTo>
                  <a:lnTo>
                    <a:pt x="1" y="65"/>
                  </a:lnTo>
                  <a:lnTo>
                    <a:pt x="1" y="66"/>
                  </a:lnTo>
                  <a:lnTo>
                    <a:pt x="0" y="67"/>
                  </a:lnTo>
                  <a:lnTo>
                    <a:pt x="0" y="68"/>
                  </a:lnTo>
                  <a:lnTo>
                    <a:pt x="0" y="68"/>
                  </a:lnTo>
                  <a:lnTo>
                    <a:pt x="0" y="69"/>
                  </a:lnTo>
                  <a:lnTo>
                    <a:pt x="0" y="69"/>
                  </a:lnTo>
                  <a:lnTo>
                    <a:pt x="1" y="70"/>
                  </a:lnTo>
                  <a:lnTo>
                    <a:pt x="2" y="70"/>
                  </a:lnTo>
                  <a:lnTo>
                    <a:pt x="2" y="70"/>
                  </a:lnTo>
                  <a:lnTo>
                    <a:pt x="3" y="71"/>
                  </a:lnTo>
                  <a:lnTo>
                    <a:pt x="4" y="71"/>
                  </a:lnTo>
                  <a:lnTo>
                    <a:pt x="5" y="72"/>
                  </a:lnTo>
                  <a:lnTo>
                    <a:pt x="7" y="73"/>
                  </a:lnTo>
                  <a:lnTo>
                    <a:pt x="8" y="73"/>
                  </a:lnTo>
                  <a:lnTo>
                    <a:pt x="9" y="74"/>
                  </a:lnTo>
                  <a:lnTo>
                    <a:pt x="10" y="75"/>
                  </a:lnTo>
                  <a:lnTo>
                    <a:pt x="12" y="75"/>
                  </a:lnTo>
                  <a:lnTo>
                    <a:pt x="14" y="76"/>
                  </a:lnTo>
                  <a:lnTo>
                    <a:pt x="15" y="77"/>
                  </a:lnTo>
                  <a:lnTo>
                    <a:pt x="17" y="78"/>
                  </a:lnTo>
                  <a:lnTo>
                    <a:pt x="19" y="79"/>
                  </a:lnTo>
                  <a:lnTo>
                    <a:pt x="19" y="79"/>
                  </a:lnTo>
                  <a:lnTo>
                    <a:pt x="20" y="80"/>
                  </a:lnTo>
                  <a:lnTo>
                    <a:pt x="21" y="80"/>
                  </a:lnTo>
                  <a:lnTo>
                    <a:pt x="22" y="80"/>
                  </a:lnTo>
                  <a:lnTo>
                    <a:pt x="23" y="80"/>
                  </a:lnTo>
                  <a:lnTo>
                    <a:pt x="24" y="81"/>
                  </a:lnTo>
                  <a:lnTo>
                    <a:pt x="25" y="81"/>
                  </a:lnTo>
                  <a:lnTo>
                    <a:pt x="26" y="82"/>
                  </a:lnTo>
                  <a:lnTo>
                    <a:pt x="27" y="82"/>
                  </a:lnTo>
                  <a:lnTo>
                    <a:pt x="28" y="82"/>
                  </a:lnTo>
                  <a:lnTo>
                    <a:pt x="29" y="83"/>
                  </a:lnTo>
                  <a:lnTo>
                    <a:pt x="30" y="83"/>
                  </a:lnTo>
                  <a:lnTo>
                    <a:pt x="31" y="83"/>
                  </a:lnTo>
                  <a:lnTo>
                    <a:pt x="32" y="83"/>
                  </a:lnTo>
                  <a:lnTo>
                    <a:pt x="32" y="84"/>
                  </a:lnTo>
                  <a:lnTo>
                    <a:pt x="33" y="84"/>
                  </a:lnTo>
                  <a:lnTo>
                    <a:pt x="34" y="84"/>
                  </a:lnTo>
                  <a:lnTo>
                    <a:pt x="35" y="85"/>
                  </a:lnTo>
                  <a:lnTo>
                    <a:pt x="36" y="85"/>
                  </a:lnTo>
                  <a:lnTo>
                    <a:pt x="37" y="85"/>
                  </a:lnTo>
                  <a:lnTo>
                    <a:pt x="38" y="85"/>
                  </a:lnTo>
                  <a:lnTo>
                    <a:pt x="39" y="85"/>
                  </a:lnTo>
                  <a:lnTo>
                    <a:pt x="40" y="85"/>
                  </a:lnTo>
                  <a:lnTo>
                    <a:pt x="41" y="86"/>
                  </a:lnTo>
                  <a:lnTo>
                    <a:pt x="42" y="86"/>
                  </a:lnTo>
                  <a:lnTo>
                    <a:pt x="43" y="86"/>
                  </a:lnTo>
                  <a:lnTo>
                    <a:pt x="44" y="86"/>
                  </a:lnTo>
                  <a:lnTo>
                    <a:pt x="45" y="86"/>
                  </a:lnTo>
                  <a:lnTo>
                    <a:pt x="45" y="86"/>
                  </a:lnTo>
                  <a:lnTo>
                    <a:pt x="46" y="86"/>
                  </a:lnTo>
                  <a:lnTo>
                    <a:pt x="47" y="86"/>
                  </a:lnTo>
                  <a:lnTo>
                    <a:pt x="48" y="87"/>
                  </a:lnTo>
                  <a:lnTo>
                    <a:pt x="49" y="87"/>
                  </a:lnTo>
                  <a:lnTo>
                    <a:pt x="50" y="87"/>
                  </a:lnTo>
                  <a:lnTo>
                    <a:pt x="51" y="87"/>
                  </a:lnTo>
                  <a:lnTo>
                    <a:pt x="52" y="87"/>
                  </a:lnTo>
                  <a:lnTo>
                    <a:pt x="53" y="87"/>
                  </a:lnTo>
                  <a:lnTo>
                    <a:pt x="54" y="87"/>
                  </a:lnTo>
                  <a:lnTo>
                    <a:pt x="55" y="87"/>
                  </a:lnTo>
                  <a:lnTo>
                    <a:pt x="56" y="87"/>
                  </a:lnTo>
                  <a:lnTo>
                    <a:pt x="57" y="87"/>
                  </a:lnTo>
                  <a:lnTo>
                    <a:pt x="58" y="87"/>
                  </a:lnTo>
                  <a:lnTo>
                    <a:pt x="59" y="87"/>
                  </a:lnTo>
                  <a:lnTo>
                    <a:pt x="60" y="87"/>
                  </a:lnTo>
                  <a:lnTo>
                    <a:pt x="61" y="87"/>
                  </a:lnTo>
                  <a:lnTo>
                    <a:pt x="62" y="87"/>
                  </a:lnTo>
                  <a:lnTo>
                    <a:pt x="63" y="86"/>
                  </a:lnTo>
                  <a:lnTo>
                    <a:pt x="64" y="86"/>
                  </a:lnTo>
                  <a:lnTo>
                    <a:pt x="65" y="86"/>
                  </a:lnTo>
                  <a:lnTo>
                    <a:pt x="66" y="86"/>
                  </a:lnTo>
                  <a:lnTo>
                    <a:pt x="67" y="86"/>
                  </a:lnTo>
                  <a:lnTo>
                    <a:pt x="68" y="86"/>
                  </a:lnTo>
                  <a:lnTo>
                    <a:pt x="69" y="86"/>
                  </a:lnTo>
                  <a:lnTo>
                    <a:pt x="70" y="86"/>
                  </a:lnTo>
                  <a:lnTo>
                    <a:pt x="71" y="86"/>
                  </a:lnTo>
                  <a:lnTo>
                    <a:pt x="72" y="86"/>
                  </a:lnTo>
                  <a:lnTo>
                    <a:pt x="73" y="86"/>
                  </a:lnTo>
                  <a:lnTo>
                    <a:pt x="74" y="86"/>
                  </a:lnTo>
                  <a:lnTo>
                    <a:pt x="75" y="86"/>
                  </a:lnTo>
                  <a:lnTo>
                    <a:pt x="76" y="86"/>
                  </a:lnTo>
                  <a:lnTo>
                    <a:pt x="78" y="85"/>
                  </a:lnTo>
                  <a:lnTo>
                    <a:pt x="79" y="85"/>
                  </a:lnTo>
                  <a:lnTo>
                    <a:pt x="81" y="85"/>
                  </a:lnTo>
                  <a:lnTo>
                    <a:pt x="83" y="85"/>
                  </a:lnTo>
                  <a:lnTo>
                    <a:pt x="84" y="85"/>
                  </a:lnTo>
                  <a:lnTo>
                    <a:pt x="86" y="85"/>
                  </a:lnTo>
                  <a:lnTo>
                    <a:pt x="87" y="84"/>
                  </a:lnTo>
                  <a:lnTo>
                    <a:pt x="88" y="84"/>
                  </a:lnTo>
                  <a:lnTo>
                    <a:pt x="89" y="84"/>
                  </a:lnTo>
                  <a:lnTo>
                    <a:pt x="90" y="84"/>
                  </a:lnTo>
                  <a:lnTo>
                    <a:pt x="91" y="84"/>
                  </a:lnTo>
                  <a:lnTo>
                    <a:pt x="92" y="84"/>
                  </a:lnTo>
                  <a:lnTo>
                    <a:pt x="93" y="84"/>
                  </a:lnTo>
                  <a:lnTo>
                    <a:pt x="93" y="84"/>
                  </a:lnTo>
                  <a:lnTo>
                    <a:pt x="107" y="64"/>
                  </a:lnTo>
                  <a:lnTo>
                    <a:pt x="122" y="64"/>
                  </a:lnTo>
                  <a:lnTo>
                    <a:pt x="134" y="87"/>
                  </a:lnTo>
                  <a:lnTo>
                    <a:pt x="135" y="87"/>
                  </a:lnTo>
                  <a:lnTo>
                    <a:pt x="136" y="87"/>
                  </a:lnTo>
                  <a:lnTo>
                    <a:pt x="137" y="87"/>
                  </a:lnTo>
                  <a:lnTo>
                    <a:pt x="138" y="87"/>
                  </a:lnTo>
                  <a:lnTo>
                    <a:pt x="139" y="87"/>
                  </a:lnTo>
                  <a:lnTo>
                    <a:pt x="141" y="87"/>
                  </a:lnTo>
                  <a:lnTo>
                    <a:pt x="142" y="87"/>
                  </a:lnTo>
                  <a:lnTo>
                    <a:pt x="143" y="87"/>
                  </a:lnTo>
                  <a:lnTo>
                    <a:pt x="143" y="87"/>
                  </a:lnTo>
                  <a:lnTo>
                    <a:pt x="144" y="87"/>
                  </a:lnTo>
                  <a:lnTo>
                    <a:pt x="145" y="87"/>
                  </a:lnTo>
                  <a:lnTo>
                    <a:pt x="146" y="87"/>
                  </a:lnTo>
                  <a:lnTo>
                    <a:pt x="147" y="87"/>
                  </a:lnTo>
                  <a:lnTo>
                    <a:pt x="148" y="87"/>
                  </a:lnTo>
                  <a:lnTo>
                    <a:pt x="149" y="87"/>
                  </a:lnTo>
                  <a:lnTo>
                    <a:pt x="150" y="87"/>
                  </a:lnTo>
                  <a:lnTo>
                    <a:pt x="151" y="87"/>
                  </a:lnTo>
                  <a:lnTo>
                    <a:pt x="152" y="87"/>
                  </a:lnTo>
                  <a:lnTo>
                    <a:pt x="153" y="87"/>
                  </a:lnTo>
                  <a:lnTo>
                    <a:pt x="155" y="87"/>
                  </a:lnTo>
                  <a:lnTo>
                    <a:pt x="156" y="87"/>
                  </a:lnTo>
                  <a:lnTo>
                    <a:pt x="157" y="87"/>
                  </a:lnTo>
                  <a:lnTo>
                    <a:pt x="158" y="87"/>
                  </a:lnTo>
                  <a:lnTo>
                    <a:pt x="159" y="87"/>
                  </a:lnTo>
                  <a:lnTo>
                    <a:pt x="161" y="87"/>
                  </a:lnTo>
                  <a:lnTo>
                    <a:pt x="162" y="87"/>
                  </a:lnTo>
                  <a:lnTo>
                    <a:pt x="163" y="87"/>
                  </a:lnTo>
                  <a:lnTo>
                    <a:pt x="164" y="87"/>
                  </a:lnTo>
                  <a:lnTo>
                    <a:pt x="165" y="87"/>
                  </a:lnTo>
                  <a:lnTo>
                    <a:pt x="166" y="87"/>
                  </a:lnTo>
                  <a:lnTo>
                    <a:pt x="167" y="87"/>
                  </a:lnTo>
                  <a:lnTo>
                    <a:pt x="169" y="87"/>
                  </a:lnTo>
                  <a:lnTo>
                    <a:pt x="170" y="87"/>
                  </a:lnTo>
                  <a:lnTo>
                    <a:pt x="171" y="87"/>
                  </a:lnTo>
                  <a:lnTo>
                    <a:pt x="172" y="87"/>
                  </a:lnTo>
                  <a:lnTo>
                    <a:pt x="173" y="87"/>
                  </a:lnTo>
                  <a:lnTo>
                    <a:pt x="174" y="87"/>
                  </a:lnTo>
                  <a:lnTo>
                    <a:pt x="175" y="87"/>
                  </a:lnTo>
                  <a:lnTo>
                    <a:pt x="176" y="87"/>
                  </a:lnTo>
                  <a:lnTo>
                    <a:pt x="177" y="87"/>
                  </a:lnTo>
                  <a:lnTo>
                    <a:pt x="178" y="87"/>
                  </a:lnTo>
                  <a:lnTo>
                    <a:pt x="180" y="87"/>
                  </a:lnTo>
                  <a:lnTo>
                    <a:pt x="180" y="87"/>
                  </a:lnTo>
                  <a:lnTo>
                    <a:pt x="181" y="87"/>
                  </a:lnTo>
                  <a:lnTo>
                    <a:pt x="182" y="86"/>
                  </a:lnTo>
                  <a:lnTo>
                    <a:pt x="183" y="86"/>
                  </a:lnTo>
                  <a:lnTo>
                    <a:pt x="185" y="86"/>
                  </a:lnTo>
                  <a:lnTo>
                    <a:pt x="186" y="86"/>
                  </a:lnTo>
                  <a:lnTo>
                    <a:pt x="188" y="86"/>
                  </a:lnTo>
                  <a:lnTo>
                    <a:pt x="189" y="85"/>
                  </a:lnTo>
                  <a:lnTo>
                    <a:pt x="190" y="85"/>
                  </a:lnTo>
                  <a:lnTo>
                    <a:pt x="192" y="85"/>
                  </a:lnTo>
                  <a:lnTo>
                    <a:pt x="193" y="84"/>
                  </a:lnTo>
                  <a:lnTo>
                    <a:pt x="194" y="84"/>
                  </a:lnTo>
                  <a:lnTo>
                    <a:pt x="196" y="83"/>
                  </a:lnTo>
                  <a:lnTo>
                    <a:pt x="197" y="83"/>
                  </a:lnTo>
                  <a:lnTo>
                    <a:pt x="199" y="82"/>
                  </a:lnTo>
                  <a:lnTo>
                    <a:pt x="200" y="82"/>
                  </a:lnTo>
                  <a:lnTo>
                    <a:pt x="202" y="82"/>
                  </a:lnTo>
                  <a:lnTo>
                    <a:pt x="203" y="81"/>
                  </a:lnTo>
                  <a:lnTo>
                    <a:pt x="204" y="80"/>
                  </a:lnTo>
                  <a:lnTo>
                    <a:pt x="206" y="80"/>
                  </a:lnTo>
                  <a:lnTo>
                    <a:pt x="207" y="79"/>
                  </a:lnTo>
                  <a:lnTo>
                    <a:pt x="209" y="79"/>
                  </a:lnTo>
                  <a:lnTo>
                    <a:pt x="210" y="78"/>
                  </a:lnTo>
                  <a:lnTo>
                    <a:pt x="212" y="78"/>
                  </a:lnTo>
                  <a:lnTo>
                    <a:pt x="213" y="77"/>
                  </a:lnTo>
                  <a:lnTo>
                    <a:pt x="214" y="76"/>
                  </a:lnTo>
                  <a:lnTo>
                    <a:pt x="216" y="76"/>
                  </a:lnTo>
                  <a:lnTo>
                    <a:pt x="217" y="75"/>
                  </a:lnTo>
                  <a:lnTo>
                    <a:pt x="218" y="75"/>
                  </a:lnTo>
                  <a:lnTo>
                    <a:pt x="219" y="75"/>
                  </a:lnTo>
                  <a:lnTo>
                    <a:pt x="220" y="74"/>
                  </a:lnTo>
                  <a:lnTo>
                    <a:pt x="221" y="74"/>
                  </a:lnTo>
                  <a:lnTo>
                    <a:pt x="222" y="73"/>
                  </a:lnTo>
                  <a:lnTo>
                    <a:pt x="224" y="73"/>
                  </a:lnTo>
                  <a:lnTo>
                    <a:pt x="225" y="72"/>
                  </a:lnTo>
                  <a:lnTo>
                    <a:pt x="225" y="72"/>
                  </a:lnTo>
                  <a:lnTo>
                    <a:pt x="197" y="4"/>
                  </a:lnTo>
                  <a:lnTo>
                    <a:pt x="190" y="7"/>
                  </a:lnTo>
                  <a:lnTo>
                    <a:pt x="216" y="70"/>
                  </a:lnTo>
                  <a:lnTo>
                    <a:pt x="216" y="70"/>
                  </a:lnTo>
                  <a:lnTo>
                    <a:pt x="215" y="70"/>
                  </a:lnTo>
                  <a:lnTo>
                    <a:pt x="214" y="70"/>
                  </a:lnTo>
                  <a:lnTo>
                    <a:pt x="213" y="71"/>
                  </a:lnTo>
                  <a:lnTo>
                    <a:pt x="212" y="71"/>
                  </a:lnTo>
                  <a:lnTo>
                    <a:pt x="211" y="72"/>
                  </a:lnTo>
                  <a:lnTo>
                    <a:pt x="210" y="72"/>
                  </a:lnTo>
                  <a:lnTo>
                    <a:pt x="209" y="73"/>
                  </a:lnTo>
                  <a:lnTo>
                    <a:pt x="208" y="73"/>
                  </a:lnTo>
                  <a:lnTo>
                    <a:pt x="207" y="73"/>
                  </a:lnTo>
                  <a:lnTo>
                    <a:pt x="206" y="74"/>
                  </a:lnTo>
                  <a:lnTo>
                    <a:pt x="205" y="75"/>
                  </a:lnTo>
                  <a:lnTo>
                    <a:pt x="204" y="75"/>
                  </a:lnTo>
                  <a:lnTo>
                    <a:pt x="203" y="75"/>
                  </a:lnTo>
                  <a:lnTo>
                    <a:pt x="202" y="76"/>
                  </a:lnTo>
                  <a:lnTo>
                    <a:pt x="200" y="76"/>
                  </a:lnTo>
                  <a:lnTo>
                    <a:pt x="199" y="76"/>
                  </a:lnTo>
                  <a:lnTo>
                    <a:pt x="198" y="77"/>
                  </a:lnTo>
                  <a:lnTo>
                    <a:pt x="197" y="78"/>
                  </a:lnTo>
                  <a:lnTo>
                    <a:pt x="196" y="78"/>
                  </a:lnTo>
                  <a:lnTo>
                    <a:pt x="194" y="78"/>
                  </a:lnTo>
                  <a:lnTo>
                    <a:pt x="193" y="79"/>
                  </a:lnTo>
                  <a:lnTo>
                    <a:pt x="192" y="79"/>
                  </a:lnTo>
                  <a:lnTo>
                    <a:pt x="191" y="80"/>
                  </a:lnTo>
                  <a:lnTo>
                    <a:pt x="189" y="80"/>
                  </a:lnTo>
                  <a:lnTo>
                    <a:pt x="188" y="80"/>
                  </a:lnTo>
                  <a:lnTo>
                    <a:pt x="187" y="80"/>
                  </a:lnTo>
                  <a:lnTo>
                    <a:pt x="186" y="81"/>
                  </a:lnTo>
                  <a:lnTo>
                    <a:pt x="185" y="81"/>
                  </a:lnTo>
                  <a:lnTo>
                    <a:pt x="184" y="81"/>
                  </a:lnTo>
                  <a:lnTo>
                    <a:pt x="182" y="81"/>
                  </a:lnTo>
                  <a:lnTo>
                    <a:pt x="181" y="81"/>
                  </a:lnTo>
                  <a:lnTo>
                    <a:pt x="179" y="81"/>
                  </a:lnTo>
                  <a:lnTo>
                    <a:pt x="177" y="81"/>
                  </a:lnTo>
                  <a:lnTo>
                    <a:pt x="176" y="81"/>
                  </a:lnTo>
                  <a:lnTo>
                    <a:pt x="175" y="81"/>
                  </a:lnTo>
                  <a:lnTo>
                    <a:pt x="174" y="81"/>
                  </a:lnTo>
                  <a:lnTo>
                    <a:pt x="174" y="82"/>
                  </a:lnTo>
                  <a:lnTo>
                    <a:pt x="172" y="82"/>
                  </a:lnTo>
                  <a:lnTo>
                    <a:pt x="171" y="82"/>
                  </a:lnTo>
                  <a:lnTo>
                    <a:pt x="170" y="82"/>
                  </a:lnTo>
                  <a:lnTo>
                    <a:pt x="169" y="82"/>
                  </a:lnTo>
                  <a:lnTo>
                    <a:pt x="169" y="82"/>
                  </a:lnTo>
                  <a:lnTo>
                    <a:pt x="168" y="82"/>
                  </a:lnTo>
                  <a:lnTo>
                    <a:pt x="167" y="82"/>
                  </a:lnTo>
                  <a:lnTo>
                    <a:pt x="166" y="82"/>
                  </a:lnTo>
                  <a:lnTo>
                    <a:pt x="164" y="82"/>
                  </a:lnTo>
                  <a:lnTo>
                    <a:pt x="163" y="82"/>
                  </a:lnTo>
                  <a:lnTo>
                    <a:pt x="162" y="82"/>
                  </a:lnTo>
                  <a:lnTo>
                    <a:pt x="161" y="82"/>
                  </a:lnTo>
                  <a:lnTo>
                    <a:pt x="160" y="82"/>
                  </a:lnTo>
                  <a:lnTo>
                    <a:pt x="159" y="82"/>
                  </a:lnTo>
                  <a:lnTo>
                    <a:pt x="158" y="82"/>
                  </a:lnTo>
                  <a:lnTo>
                    <a:pt x="157" y="82"/>
                  </a:lnTo>
                  <a:lnTo>
                    <a:pt x="156" y="82"/>
                  </a:lnTo>
                  <a:lnTo>
                    <a:pt x="155" y="82"/>
                  </a:lnTo>
                  <a:lnTo>
                    <a:pt x="154" y="82"/>
                  </a:lnTo>
                  <a:lnTo>
                    <a:pt x="153" y="82"/>
                  </a:lnTo>
                  <a:lnTo>
                    <a:pt x="152" y="82"/>
                  </a:lnTo>
                  <a:lnTo>
                    <a:pt x="151" y="82"/>
                  </a:lnTo>
                  <a:lnTo>
                    <a:pt x="150" y="82"/>
                  </a:lnTo>
                  <a:lnTo>
                    <a:pt x="149" y="82"/>
                  </a:lnTo>
                  <a:lnTo>
                    <a:pt x="148" y="82"/>
                  </a:lnTo>
                  <a:lnTo>
                    <a:pt x="147" y="82"/>
                  </a:lnTo>
                  <a:lnTo>
                    <a:pt x="147" y="82"/>
                  </a:lnTo>
                  <a:lnTo>
                    <a:pt x="146" y="82"/>
                  </a:lnTo>
                  <a:lnTo>
                    <a:pt x="144" y="82"/>
                  </a:lnTo>
                  <a:lnTo>
                    <a:pt x="143" y="82"/>
                  </a:lnTo>
                  <a:lnTo>
                    <a:pt x="142" y="82"/>
                  </a:lnTo>
                  <a:lnTo>
                    <a:pt x="141" y="82"/>
                  </a:lnTo>
                  <a:lnTo>
                    <a:pt x="139" y="82"/>
                  </a:lnTo>
                  <a:lnTo>
                    <a:pt x="139" y="82"/>
                  </a:lnTo>
                  <a:lnTo>
                    <a:pt x="138" y="82"/>
                  </a:lnTo>
                  <a:lnTo>
                    <a:pt x="137" y="82"/>
                  </a:lnTo>
                  <a:lnTo>
                    <a:pt x="129" y="63"/>
                  </a:lnTo>
                  <a:lnTo>
                    <a:pt x="130" y="62"/>
                  </a:lnTo>
                  <a:lnTo>
                    <a:pt x="131" y="61"/>
                  </a:lnTo>
                  <a:lnTo>
                    <a:pt x="132" y="61"/>
                  </a:lnTo>
                  <a:lnTo>
                    <a:pt x="133" y="60"/>
                  </a:lnTo>
                  <a:lnTo>
                    <a:pt x="134" y="59"/>
                  </a:lnTo>
                  <a:lnTo>
                    <a:pt x="135" y="59"/>
                  </a:lnTo>
                  <a:lnTo>
                    <a:pt x="136" y="58"/>
                  </a:lnTo>
                  <a:lnTo>
                    <a:pt x="137" y="57"/>
                  </a:lnTo>
                  <a:lnTo>
                    <a:pt x="138" y="57"/>
                  </a:lnTo>
                  <a:lnTo>
                    <a:pt x="139" y="56"/>
                  </a:lnTo>
                  <a:lnTo>
                    <a:pt x="139" y="56"/>
                  </a:lnTo>
                  <a:lnTo>
                    <a:pt x="139" y="56"/>
                  </a:lnTo>
                  <a:lnTo>
                    <a:pt x="138" y="56"/>
                  </a:lnTo>
                  <a:lnTo>
                    <a:pt x="137" y="56"/>
                  </a:lnTo>
                  <a:lnTo>
                    <a:pt x="136" y="56"/>
                  </a:lnTo>
                  <a:lnTo>
                    <a:pt x="135" y="56"/>
                  </a:lnTo>
                  <a:lnTo>
                    <a:pt x="134" y="56"/>
                  </a:lnTo>
                  <a:lnTo>
                    <a:pt x="133" y="56"/>
                  </a:lnTo>
                  <a:lnTo>
                    <a:pt x="131" y="56"/>
                  </a:lnTo>
                  <a:lnTo>
                    <a:pt x="130" y="56"/>
                  </a:lnTo>
                  <a:lnTo>
                    <a:pt x="129" y="56"/>
                  </a:lnTo>
                  <a:lnTo>
                    <a:pt x="128" y="56"/>
                  </a:lnTo>
                  <a:lnTo>
                    <a:pt x="127" y="56"/>
                  </a:lnTo>
                  <a:lnTo>
                    <a:pt x="126" y="56"/>
                  </a:lnTo>
                  <a:lnTo>
                    <a:pt x="125" y="56"/>
                  </a:lnTo>
                  <a:lnTo>
                    <a:pt x="124" y="56"/>
                  </a:lnTo>
                  <a:lnTo>
                    <a:pt x="123" y="56"/>
                  </a:lnTo>
                  <a:lnTo>
                    <a:pt x="122" y="56"/>
                  </a:lnTo>
                  <a:lnTo>
                    <a:pt x="121" y="56"/>
                  </a:lnTo>
                  <a:lnTo>
                    <a:pt x="120" y="56"/>
                  </a:lnTo>
                  <a:lnTo>
                    <a:pt x="119" y="56"/>
                  </a:lnTo>
                  <a:lnTo>
                    <a:pt x="118" y="56"/>
                  </a:lnTo>
                  <a:lnTo>
                    <a:pt x="117" y="56"/>
                  </a:lnTo>
                  <a:lnTo>
                    <a:pt x="116" y="56"/>
                  </a:lnTo>
                  <a:lnTo>
                    <a:pt x="115" y="56"/>
                  </a:lnTo>
                  <a:lnTo>
                    <a:pt x="114" y="56"/>
                  </a:lnTo>
                  <a:lnTo>
                    <a:pt x="113" y="56"/>
                  </a:lnTo>
                  <a:lnTo>
                    <a:pt x="112" y="56"/>
                  </a:lnTo>
                  <a:lnTo>
                    <a:pt x="111" y="56"/>
                  </a:lnTo>
                  <a:lnTo>
                    <a:pt x="110" y="56"/>
                  </a:lnTo>
                  <a:lnTo>
                    <a:pt x="109" y="56"/>
                  </a:lnTo>
                  <a:lnTo>
                    <a:pt x="108" y="56"/>
                  </a:lnTo>
                  <a:lnTo>
                    <a:pt x="107" y="56"/>
                  </a:lnTo>
                  <a:lnTo>
                    <a:pt x="106" y="56"/>
                  </a:lnTo>
                  <a:lnTo>
                    <a:pt x="105" y="56"/>
                  </a:lnTo>
                  <a:lnTo>
                    <a:pt x="104" y="56"/>
                  </a:lnTo>
                  <a:lnTo>
                    <a:pt x="103" y="56"/>
                  </a:lnTo>
                  <a:lnTo>
                    <a:pt x="103" y="56"/>
                  </a:lnTo>
                  <a:lnTo>
                    <a:pt x="101" y="57"/>
                  </a:lnTo>
                  <a:lnTo>
                    <a:pt x="100" y="57"/>
                  </a:lnTo>
                  <a:lnTo>
                    <a:pt x="98" y="57"/>
                  </a:lnTo>
                  <a:lnTo>
                    <a:pt x="97" y="57"/>
                  </a:lnTo>
                  <a:lnTo>
                    <a:pt x="96" y="57"/>
                  </a:lnTo>
                  <a:lnTo>
                    <a:pt x="95" y="57"/>
                  </a:lnTo>
                  <a:lnTo>
                    <a:pt x="94" y="57"/>
                  </a:lnTo>
                  <a:lnTo>
                    <a:pt x="94" y="58"/>
                  </a:lnTo>
                  <a:lnTo>
                    <a:pt x="94" y="59"/>
                  </a:lnTo>
                  <a:lnTo>
                    <a:pt x="95" y="59"/>
                  </a:lnTo>
                  <a:lnTo>
                    <a:pt x="96" y="60"/>
                  </a:lnTo>
                  <a:lnTo>
                    <a:pt x="98" y="61"/>
                  </a:lnTo>
                  <a:lnTo>
                    <a:pt x="99" y="62"/>
                  </a:lnTo>
                  <a:lnTo>
                    <a:pt x="100" y="62"/>
                  </a:lnTo>
                  <a:lnTo>
                    <a:pt x="100" y="63"/>
                  </a:lnTo>
                  <a:lnTo>
                    <a:pt x="101" y="63"/>
                  </a:lnTo>
                  <a:lnTo>
                    <a:pt x="90" y="79"/>
                  </a:lnTo>
                  <a:lnTo>
                    <a:pt x="90" y="79"/>
                  </a:lnTo>
                  <a:lnTo>
                    <a:pt x="89" y="79"/>
                  </a:lnTo>
                  <a:lnTo>
                    <a:pt x="88" y="79"/>
                  </a:lnTo>
                  <a:lnTo>
                    <a:pt x="87" y="79"/>
                  </a:lnTo>
                  <a:lnTo>
                    <a:pt x="86" y="79"/>
                  </a:lnTo>
                  <a:lnTo>
                    <a:pt x="85" y="79"/>
                  </a:lnTo>
                  <a:lnTo>
                    <a:pt x="83" y="79"/>
                  </a:lnTo>
                  <a:lnTo>
                    <a:pt x="82" y="79"/>
                  </a:lnTo>
                  <a:lnTo>
                    <a:pt x="81" y="79"/>
                  </a:lnTo>
                  <a:lnTo>
                    <a:pt x="79" y="80"/>
                  </a:lnTo>
                  <a:lnTo>
                    <a:pt x="77" y="80"/>
                  </a:lnTo>
                  <a:lnTo>
                    <a:pt x="76" y="80"/>
                  </a:lnTo>
                  <a:lnTo>
                    <a:pt x="74" y="80"/>
                  </a:lnTo>
                  <a:lnTo>
                    <a:pt x="72" y="80"/>
                  </a:lnTo>
                  <a:lnTo>
                    <a:pt x="71" y="80"/>
                  </a:lnTo>
                  <a:lnTo>
                    <a:pt x="70" y="80"/>
                  </a:lnTo>
                  <a:lnTo>
                    <a:pt x="69" y="80"/>
                  </a:lnTo>
                  <a:lnTo>
                    <a:pt x="68" y="80"/>
                  </a:lnTo>
                  <a:lnTo>
                    <a:pt x="68" y="80"/>
                  </a:lnTo>
                  <a:lnTo>
                    <a:pt x="67" y="80"/>
                  </a:lnTo>
                  <a:lnTo>
                    <a:pt x="66" y="80"/>
                  </a:lnTo>
                  <a:lnTo>
                    <a:pt x="65" y="80"/>
                  </a:lnTo>
                  <a:lnTo>
                    <a:pt x="64" y="80"/>
                  </a:lnTo>
                  <a:lnTo>
                    <a:pt x="63" y="80"/>
                  </a:lnTo>
                  <a:lnTo>
                    <a:pt x="62" y="80"/>
                  </a:lnTo>
                  <a:lnTo>
                    <a:pt x="61" y="80"/>
                  </a:lnTo>
                  <a:lnTo>
                    <a:pt x="60" y="80"/>
                  </a:lnTo>
                  <a:lnTo>
                    <a:pt x="59" y="80"/>
                  </a:lnTo>
                  <a:lnTo>
                    <a:pt x="58" y="80"/>
                  </a:lnTo>
                  <a:lnTo>
                    <a:pt x="57" y="80"/>
                  </a:lnTo>
                  <a:lnTo>
                    <a:pt x="56" y="80"/>
                  </a:lnTo>
                  <a:lnTo>
                    <a:pt x="56" y="80"/>
                  </a:lnTo>
                  <a:lnTo>
                    <a:pt x="55" y="80"/>
                  </a:lnTo>
                  <a:lnTo>
                    <a:pt x="54" y="80"/>
                  </a:lnTo>
                  <a:lnTo>
                    <a:pt x="52" y="80"/>
                  </a:lnTo>
                  <a:lnTo>
                    <a:pt x="50" y="80"/>
                  </a:lnTo>
                  <a:lnTo>
                    <a:pt x="49" y="80"/>
                  </a:lnTo>
                  <a:lnTo>
                    <a:pt x="48" y="80"/>
                  </a:lnTo>
                  <a:lnTo>
                    <a:pt x="46" y="80"/>
                  </a:lnTo>
                  <a:lnTo>
                    <a:pt x="45" y="80"/>
                  </a:lnTo>
                  <a:lnTo>
                    <a:pt x="44" y="80"/>
                  </a:lnTo>
                  <a:lnTo>
                    <a:pt x="43" y="79"/>
                  </a:lnTo>
                  <a:lnTo>
                    <a:pt x="41" y="79"/>
                  </a:lnTo>
                  <a:lnTo>
                    <a:pt x="40" y="79"/>
                  </a:lnTo>
                  <a:lnTo>
                    <a:pt x="38" y="78"/>
                  </a:lnTo>
                  <a:lnTo>
                    <a:pt x="37" y="78"/>
                  </a:lnTo>
                  <a:lnTo>
                    <a:pt x="36" y="77"/>
                  </a:lnTo>
                  <a:lnTo>
                    <a:pt x="34" y="76"/>
                  </a:lnTo>
                  <a:lnTo>
                    <a:pt x="33" y="76"/>
                  </a:lnTo>
                  <a:lnTo>
                    <a:pt x="31" y="75"/>
                  </a:lnTo>
                  <a:lnTo>
                    <a:pt x="30" y="75"/>
                  </a:lnTo>
                  <a:lnTo>
                    <a:pt x="28" y="74"/>
                  </a:lnTo>
                  <a:lnTo>
                    <a:pt x="27" y="73"/>
                  </a:lnTo>
                  <a:lnTo>
                    <a:pt x="26" y="73"/>
                  </a:lnTo>
                  <a:lnTo>
                    <a:pt x="24" y="72"/>
                  </a:lnTo>
                  <a:lnTo>
                    <a:pt x="23" y="71"/>
                  </a:lnTo>
                  <a:lnTo>
                    <a:pt x="22" y="71"/>
                  </a:lnTo>
                  <a:lnTo>
                    <a:pt x="20" y="70"/>
                  </a:lnTo>
                  <a:lnTo>
                    <a:pt x="19" y="69"/>
                  </a:lnTo>
                  <a:lnTo>
                    <a:pt x="18" y="69"/>
                  </a:lnTo>
                  <a:lnTo>
                    <a:pt x="17" y="68"/>
                  </a:lnTo>
                  <a:lnTo>
                    <a:pt x="16" y="67"/>
                  </a:lnTo>
                  <a:lnTo>
                    <a:pt x="15" y="66"/>
                  </a:lnTo>
                  <a:lnTo>
                    <a:pt x="14" y="66"/>
                  </a:lnTo>
                  <a:lnTo>
                    <a:pt x="13" y="65"/>
                  </a:lnTo>
                  <a:lnTo>
                    <a:pt x="12" y="64"/>
                  </a:lnTo>
                  <a:lnTo>
                    <a:pt x="11" y="64"/>
                  </a:lnTo>
                  <a:lnTo>
                    <a:pt x="11" y="64"/>
                  </a:lnTo>
                  <a:lnTo>
                    <a:pt x="40" y="1"/>
                  </a:lnTo>
                  <a:lnTo>
                    <a:pt x="33" y="0"/>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4" name="Freeform 145"/>
            <p:cNvSpPr>
              <a:spLocks/>
            </p:cNvSpPr>
            <p:nvPr/>
          </p:nvSpPr>
          <p:spPr bwMode="auto">
            <a:xfrm>
              <a:off x="4113" y="3309"/>
              <a:ext cx="146" cy="107"/>
            </a:xfrm>
            <a:custGeom>
              <a:avLst/>
              <a:gdLst>
                <a:gd name="T0" fmla="*/ 0 w 146"/>
                <a:gd name="T1" fmla="*/ 14 h 107"/>
                <a:gd name="T2" fmla="*/ 2 w 146"/>
                <a:gd name="T3" fmla="*/ 20 h 107"/>
                <a:gd name="T4" fmla="*/ 6 w 146"/>
                <a:gd name="T5" fmla="*/ 28 h 107"/>
                <a:gd name="T6" fmla="*/ 11 w 146"/>
                <a:gd name="T7" fmla="*/ 34 h 107"/>
                <a:gd name="T8" fmla="*/ 15 w 146"/>
                <a:gd name="T9" fmla="*/ 41 h 107"/>
                <a:gd name="T10" fmla="*/ 20 w 146"/>
                <a:gd name="T11" fmla="*/ 47 h 107"/>
                <a:gd name="T12" fmla="*/ 24 w 146"/>
                <a:gd name="T13" fmla="*/ 54 h 107"/>
                <a:gd name="T14" fmla="*/ 30 w 146"/>
                <a:gd name="T15" fmla="*/ 61 h 107"/>
                <a:gd name="T16" fmla="*/ 35 w 146"/>
                <a:gd name="T17" fmla="*/ 69 h 107"/>
                <a:gd name="T18" fmla="*/ 32 w 146"/>
                <a:gd name="T19" fmla="*/ 74 h 107"/>
                <a:gd name="T20" fmla="*/ 29 w 146"/>
                <a:gd name="T21" fmla="*/ 81 h 107"/>
                <a:gd name="T22" fmla="*/ 29 w 146"/>
                <a:gd name="T23" fmla="*/ 88 h 107"/>
                <a:gd name="T24" fmla="*/ 34 w 146"/>
                <a:gd name="T25" fmla="*/ 95 h 107"/>
                <a:gd name="T26" fmla="*/ 45 w 146"/>
                <a:gd name="T27" fmla="*/ 99 h 107"/>
                <a:gd name="T28" fmla="*/ 58 w 146"/>
                <a:gd name="T29" fmla="*/ 101 h 107"/>
                <a:gd name="T30" fmla="*/ 68 w 146"/>
                <a:gd name="T31" fmla="*/ 102 h 107"/>
                <a:gd name="T32" fmla="*/ 75 w 146"/>
                <a:gd name="T33" fmla="*/ 103 h 107"/>
                <a:gd name="T34" fmla="*/ 82 w 146"/>
                <a:gd name="T35" fmla="*/ 104 h 107"/>
                <a:gd name="T36" fmla="*/ 92 w 146"/>
                <a:gd name="T37" fmla="*/ 104 h 107"/>
                <a:gd name="T38" fmla="*/ 103 w 146"/>
                <a:gd name="T39" fmla="*/ 105 h 107"/>
                <a:gd name="T40" fmla="*/ 113 w 146"/>
                <a:gd name="T41" fmla="*/ 106 h 107"/>
                <a:gd name="T42" fmla="*/ 123 w 146"/>
                <a:gd name="T43" fmla="*/ 106 h 107"/>
                <a:gd name="T44" fmla="*/ 132 w 146"/>
                <a:gd name="T45" fmla="*/ 106 h 107"/>
                <a:gd name="T46" fmla="*/ 142 w 146"/>
                <a:gd name="T47" fmla="*/ 101 h 107"/>
                <a:gd name="T48" fmla="*/ 146 w 146"/>
                <a:gd name="T49" fmla="*/ 92 h 107"/>
                <a:gd name="T50" fmla="*/ 145 w 146"/>
                <a:gd name="T51" fmla="*/ 87 h 107"/>
                <a:gd name="T52" fmla="*/ 140 w 146"/>
                <a:gd name="T53" fmla="*/ 81 h 107"/>
                <a:gd name="T54" fmla="*/ 131 w 146"/>
                <a:gd name="T55" fmla="*/ 76 h 107"/>
                <a:gd name="T56" fmla="*/ 122 w 146"/>
                <a:gd name="T57" fmla="*/ 73 h 107"/>
                <a:gd name="T58" fmla="*/ 113 w 146"/>
                <a:gd name="T59" fmla="*/ 70 h 107"/>
                <a:gd name="T60" fmla="*/ 105 w 146"/>
                <a:gd name="T61" fmla="*/ 67 h 107"/>
                <a:gd name="T62" fmla="*/ 96 w 146"/>
                <a:gd name="T63" fmla="*/ 66 h 107"/>
                <a:gd name="T64" fmla="*/ 58 w 146"/>
                <a:gd name="T65" fmla="*/ 2 h 107"/>
                <a:gd name="T66" fmla="*/ 94 w 146"/>
                <a:gd name="T67" fmla="*/ 69 h 107"/>
                <a:gd name="T68" fmla="*/ 101 w 146"/>
                <a:gd name="T69" fmla="*/ 71 h 107"/>
                <a:gd name="T70" fmla="*/ 110 w 146"/>
                <a:gd name="T71" fmla="*/ 74 h 107"/>
                <a:gd name="T72" fmla="*/ 119 w 146"/>
                <a:gd name="T73" fmla="*/ 77 h 107"/>
                <a:gd name="T74" fmla="*/ 128 w 146"/>
                <a:gd name="T75" fmla="*/ 80 h 107"/>
                <a:gd name="T76" fmla="*/ 137 w 146"/>
                <a:gd name="T77" fmla="*/ 87 h 107"/>
                <a:gd name="T78" fmla="*/ 138 w 146"/>
                <a:gd name="T79" fmla="*/ 97 h 107"/>
                <a:gd name="T80" fmla="*/ 131 w 146"/>
                <a:gd name="T81" fmla="*/ 102 h 107"/>
                <a:gd name="T82" fmla="*/ 123 w 146"/>
                <a:gd name="T83" fmla="*/ 102 h 107"/>
                <a:gd name="T84" fmla="*/ 112 w 146"/>
                <a:gd name="T85" fmla="*/ 101 h 107"/>
                <a:gd name="T86" fmla="*/ 98 w 146"/>
                <a:gd name="T87" fmla="*/ 100 h 107"/>
                <a:gd name="T88" fmla="*/ 83 w 146"/>
                <a:gd name="T89" fmla="*/ 99 h 107"/>
                <a:gd name="T90" fmla="*/ 68 w 146"/>
                <a:gd name="T91" fmla="*/ 98 h 107"/>
                <a:gd name="T92" fmla="*/ 55 w 146"/>
                <a:gd name="T93" fmla="*/ 95 h 107"/>
                <a:gd name="T94" fmla="*/ 45 w 146"/>
                <a:gd name="T95" fmla="*/ 93 h 107"/>
                <a:gd name="T96" fmla="*/ 40 w 146"/>
                <a:gd name="T97" fmla="*/ 88 h 107"/>
                <a:gd name="T98" fmla="*/ 38 w 146"/>
                <a:gd name="T99" fmla="*/ 81 h 107"/>
                <a:gd name="T100" fmla="*/ 39 w 146"/>
                <a:gd name="T101" fmla="*/ 75 h 107"/>
                <a:gd name="T102" fmla="*/ 41 w 146"/>
                <a:gd name="T103" fmla="*/ 65 h 107"/>
                <a:gd name="T104" fmla="*/ 36 w 146"/>
                <a:gd name="T105" fmla="*/ 59 h 107"/>
                <a:gd name="T106" fmla="*/ 32 w 146"/>
                <a:gd name="T107" fmla="*/ 53 h 107"/>
                <a:gd name="T108" fmla="*/ 27 w 146"/>
                <a:gd name="T109" fmla="*/ 46 h 107"/>
                <a:gd name="T110" fmla="*/ 22 w 146"/>
                <a:gd name="T111" fmla="*/ 39 h 107"/>
                <a:gd name="T112" fmla="*/ 18 w 146"/>
                <a:gd name="T113" fmla="*/ 32 h 107"/>
                <a:gd name="T114" fmla="*/ 14 w 146"/>
                <a:gd name="T115" fmla="*/ 27 h 107"/>
                <a:gd name="T116" fmla="*/ 11 w 146"/>
                <a:gd name="T117" fmla="*/ 18 h 107"/>
                <a:gd name="T118" fmla="*/ 10 w 146"/>
                <a:gd name="T119" fmla="*/ 1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6" h="107">
                  <a:moveTo>
                    <a:pt x="2" y="9"/>
                  </a:moveTo>
                  <a:lnTo>
                    <a:pt x="1" y="10"/>
                  </a:lnTo>
                  <a:lnTo>
                    <a:pt x="1" y="10"/>
                  </a:lnTo>
                  <a:lnTo>
                    <a:pt x="0" y="11"/>
                  </a:lnTo>
                  <a:lnTo>
                    <a:pt x="0" y="11"/>
                  </a:lnTo>
                  <a:lnTo>
                    <a:pt x="0" y="12"/>
                  </a:lnTo>
                  <a:lnTo>
                    <a:pt x="0" y="13"/>
                  </a:lnTo>
                  <a:lnTo>
                    <a:pt x="0" y="14"/>
                  </a:lnTo>
                  <a:lnTo>
                    <a:pt x="0" y="14"/>
                  </a:lnTo>
                  <a:lnTo>
                    <a:pt x="0" y="15"/>
                  </a:lnTo>
                  <a:lnTo>
                    <a:pt x="0" y="16"/>
                  </a:lnTo>
                  <a:lnTo>
                    <a:pt x="0" y="17"/>
                  </a:lnTo>
                  <a:lnTo>
                    <a:pt x="1" y="18"/>
                  </a:lnTo>
                  <a:lnTo>
                    <a:pt x="1" y="18"/>
                  </a:lnTo>
                  <a:lnTo>
                    <a:pt x="1" y="19"/>
                  </a:lnTo>
                  <a:lnTo>
                    <a:pt x="2" y="20"/>
                  </a:lnTo>
                  <a:lnTo>
                    <a:pt x="2" y="21"/>
                  </a:lnTo>
                  <a:lnTo>
                    <a:pt x="3" y="22"/>
                  </a:lnTo>
                  <a:lnTo>
                    <a:pt x="3" y="24"/>
                  </a:lnTo>
                  <a:lnTo>
                    <a:pt x="4" y="25"/>
                  </a:lnTo>
                  <a:lnTo>
                    <a:pt x="5" y="26"/>
                  </a:lnTo>
                  <a:lnTo>
                    <a:pt x="5" y="27"/>
                  </a:lnTo>
                  <a:lnTo>
                    <a:pt x="6" y="28"/>
                  </a:lnTo>
                  <a:lnTo>
                    <a:pt x="6" y="28"/>
                  </a:lnTo>
                  <a:lnTo>
                    <a:pt x="7" y="29"/>
                  </a:lnTo>
                  <a:lnTo>
                    <a:pt x="7" y="30"/>
                  </a:lnTo>
                  <a:lnTo>
                    <a:pt x="8" y="30"/>
                  </a:lnTo>
                  <a:lnTo>
                    <a:pt x="9" y="31"/>
                  </a:lnTo>
                  <a:lnTo>
                    <a:pt x="9" y="32"/>
                  </a:lnTo>
                  <a:lnTo>
                    <a:pt x="10" y="33"/>
                  </a:lnTo>
                  <a:lnTo>
                    <a:pt x="10" y="33"/>
                  </a:lnTo>
                  <a:lnTo>
                    <a:pt x="11" y="34"/>
                  </a:lnTo>
                  <a:lnTo>
                    <a:pt x="11" y="35"/>
                  </a:lnTo>
                  <a:lnTo>
                    <a:pt x="12" y="36"/>
                  </a:lnTo>
                  <a:lnTo>
                    <a:pt x="12" y="37"/>
                  </a:lnTo>
                  <a:lnTo>
                    <a:pt x="13" y="37"/>
                  </a:lnTo>
                  <a:lnTo>
                    <a:pt x="13" y="38"/>
                  </a:lnTo>
                  <a:lnTo>
                    <a:pt x="14" y="39"/>
                  </a:lnTo>
                  <a:lnTo>
                    <a:pt x="15" y="40"/>
                  </a:lnTo>
                  <a:lnTo>
                    <a:pt x="15" y="41"/>
                  </a:lnTo>
                  <a:lnTo>
                    <a:pt x="16" y="42"/>
                  </a:lnTo>
                  <a:lnTo>
                    <a:pt x="16" y="42"/>
                  </a:lnTo>
                  <a:lnTo>
                    <a:pt x="17" y="43"/>
                  </a:lnTo>
                  <a:lnTo>
                    <a:pt x="17" y="44"/>
                  </a:lnTo>
                  <a:lnTo>
                    <a:pt x="18" y="45"/>
                  </a:lnTo>
                  <a:lnTo>
                    <a:pt x="19" y="46"/>
                  </a:lnTo>
                  <a:lnTo>
                    <a:pt x="19" y="47"/>
                  </a:lnTo>
                  <a:lnTo>
                    <a:pt x="20" y="47"/>
                  </a:lnTo>
                  <a:lnTo>
                    <a:pt x="20" y="48"/>
                  </a:lnTo>
                  <a:lnTo>
                    <a:pt x="21" y="49"/>
                  </a:lnTo>
                  <a:lnTo>
                    <a:pt x="22" y="50"/>
                  </a:lnTo>
                  <a:lnTo>
                    <a:pt x="22" y="51"/>
                  </a:lnTo>
                  <a:lnTo>
                    <a:pt x="23" y="52"/>
                  </a:lnTo>
                  <a:lnTo>
                    <a:pt x="23" y="52"/>
                  </a:lnTo>
                  <a:lnTo>
                    <a:pt x="24" y="53"/>
                  </a:lnTo>
                  <a:lnTo>
                    <a:pt x="24" y="54"/>
                  </a:lnTo>
                  <a:lnTo>
                    <a:pt x="25" y="55"/>
                  </a:lnTo>
                  <a:lnTo>
                    <a:pt x="25" y="55"/>
                  </a:lnTo>
                  <a:lnTo>
                    <a:pt x="26" y="56"/>
                  </a:lnTo>
                  <a:lnTo>
                    <a:pt x="26" y="57"/>
                  </a:lnTo>
                  <a:lnTo>
                    <a:pt x="27" y="58"/>
                  </a:lnTo>
                  <a:lnTo>
                    <a:pt x="28" y="59"/>
                  </a:lnTo>
                  <a:lnTo>
                    <a:pt x="29" y="61"/>
                  </a:lnTo>
                  <a:lnTo>
                    <a:pt x="30" y="61"/>
                  </a:lnTo>
                  <a:lnTo>
                    <a:pt x="30" y="63"/>
                  </a:lnTo>
                  <a:lnTo>
                    <a:pt x="31" y="64"/>
                  </a:lnTo>
                  <a:lnTo>
                    <a:pt x="32" y="65"/>
                  </a:lnTo>
                  <a:lnTo>
                    <a:pt x="33" y="66"/>
                  </a:lnTo>
                  <a:lnTo>
                    <a:pt x="33" y="67"/>
                  </a:lnTo>
                  <a:lnTo>
                    <a:pt x="34" y="67"/>
                  </a:lnTo>
                  <a:lnTo>
                    <a:pt x="34" y="68"/>
                  </a:lnTo>
                  <a:lnTo>
                    <a:pt x="35" y="69"/>
                  </a:lnTo>
                  <a:lnTo>
                    <a:pt x="35" y="69"/>
                  </a:lnTo>
                  <a:lnTo>
                    <a:pt x="35" y="69"/>
                  </a:lnTo>
                  <a:lnTo>
                    <a:pt x="35" y="70"/>
                  </a:lnTo>
                  <a:lnTo>
                    <a:pt x="34" y="71"/>
                  </a:lnTo>
                  <a:lnTo>
                    <a:pt x="33" y="72"/>
                  </a:lnTo>
                  <a:lnTo>
                    <a:pt x="33" y="72"/>
                  </a:lnTo>
                  <a:lnTo>
                    <a:pt x="33" y="73"/>
                  </a:lnTo>
                  <a:lnTo>
                    <a:pt x="32" y="74"/>
                  </a:lnTo>
                  <a:lnTo>
                    <a:pt x="32" y="74"/>
                  </a:lnTo>
                  <a:lnTo>
                    <a:pt x="31" y="75"/>
                  </a:lnTo>
                  <a:lnTo>
                    <a:pt x="31" y="76"/>
                  </a:lnTo>
                  <a:lnTo>
                    <a:pt x="31" y="77"/>
                  </a:lnTo>
                  <a:lnTo>
                    <a:pt x="31" y="78"/>
                  </a:lnTo>
                  <a:lnTo>
                    <a:pt x="30" y="79"/>
                  </a:lnTo>
                  <a:lnTo>
                    <a:pt x="30" y="80"/>
                  </a:lnTo>
                  <a:lnTo>
                    <a:pt x="29" y="81"/>
                  </a:lnTo>
                  <a:lnTo>
                    <a:pt x="29" y="82"/>
                  </a:lnTo>
                  <a:lnTo>
                    <a:pt x="29" y="83"/>
                  </a:lnTo>
                  <a:lnTo>
                    <a:pt x="29" y="84"/>
                  </a:lnTo>
                  <a:lnTo>
                    <a:pt x="29" y="85"/>
                  </a:lnTo>
                  <a:lnTo>
                    <a:pt x="29" y="86"/>
                  </a:lnTo>
                  <a:lnTo>
                    <a:pt x="29" y="86"/>
                  </a:lnTo>
                  <a:lnTo>
                    <a:pt x="29" y="88"/>
                  </a:lnTo>
                  <a:lnTo>
                    <a:pt x="29" y="88"/>
                  </a:lnTo>
                  <a:lnTo>
                    <a:pt x="29" y="90"/>
                  </a:lnTo>
                  <a:lnTo>
                    <a:pt x="30" y="90"/>
                  </a:lnTo>
                  <a:lnTo>
                    <a:pt x="30" y="91"/>
                  </a:lnTo>
                  <a:lnTo>
                    <a:pt x="31" y="92"/>
                  </a:lnTo>
                  <a:lnTo>
                    <a:pt x="31" y="93"/>
                  </a:lnTo>
                  <a:lnTo>
                    <a:pt x="32" y="94"/>
                  </a:lnTo>
                  <a:lnTo>
                    <a:pt x="33" y="95"/>
                  </a:lnTo>
                  <a:lnTo>
                    <a:pt x="34" y="95"/>
                  </a:lnTo>
                  <a:lnTo>
                    <a:pt x="35" y="96"/>
                  </a:lnTo>
                  <a:lnTo>
                    <a:pt x="36" y="96"/>
                  </a:lnTo>
                  <a:lnTo>
                    <a:pt x="37" y="97"/>
                  </a:lnTo>
                  <a:lnTo>
                    <a:pt x="39" y="97"/>
                  </a:lnTo>
                  <a:lnTo>
                    <a:pt x="40" y="98"/>
                  </a:lnTo>
                  <a:lnTo>
                    <a:pt x="41" y="98"/>
                  </a:lnTo>
                  <a:lnTo>
                    <a:pt x="43" y="98"/>
                  </a:lnTo>
                  <a:lnTo>
                    <a:pt x="45" y="99"/>
                  </a:lnTo>
                  <a:lnTo>
                    <a:pt x="46" y="99"/>
                  </a:lnTo>
                  <a:lnTo>
                    <a:pt x="48" y="100"/>
                  </a:lnTo>
                  <a:lnTo>
                    <a:pt x="50" y="100"/>
                  </a:lnTo>
                  <a:lnTo>
                    <a:pt x="51" y="100"/>
                  </a:lnTo>
                  <a:lnTo>
                    <a:pt x="53" y="101"/>
                  </a:lnTo>
                  <a:lnTo>
                    <a:pt x="54" y="101"/>
                  </a:lnTo>
                  <a:lnTo>
                    <a:pt x="56" y="101"/>
                  </a:lnTo>
                  <a:lnTo>
                    <a:pt x="58" y="101"/>
                  </a:lnTo>
                  <a:lnTo>
                    <a:pt x="59" y="102"/>
                  </a:lnTo>
                  <a:lnTo>
                    <a:pt x="61" y="102"/>
                  </a:lnTo>
                  <a:lnTo>
                    <a:pt x="62" y="102"/>
                  </a:lnTo>
                  <a:lnTo>
                    <a:pt x="64" y="102"/>
                  </a:lnTo>
                  <a:lnTo>
                    <a:pt x="65" y="102"/>
                  </a:lnTo>
                  <a:lnTo>
                    <a:pt x="66" y="102"/>
                  </a:lnTo>
                  <a:lnTo>
                    <a:pt x="67" y="102"/>
                  </a:lnTo>
                  <a:lnTo>
                    <a:pt x="68" y="102"/>
                  </a:lnTo>
                  <a:lnTo>
                    <a:pt x="70" y="102"/>
                  </a:lnTo>
                  <a:lnTo>
                    <a:pt x="70" y="102"/>
                  </a:lnTo>
                  <a:lnTo>
                    <a:pt x="71" y="102"/>
                  </a:lnTo>
                  <a:lnTo>
                    <a:pt x="72" y="103"/>
                  </a:lnTo>
                  <a:lnTo>
                    <a:pt x="73" y="103"/>
                  </a:lnTo>
                  <a:lnTo>
                    <a:pt x="73" y="103"/>
                  </a:lnTo>
                  <a:lnTo>
                    <a:pt x="74" y="103"/>
                  </a:lnTo>
                  <a:lnTo>
                    <a:pt x="75" y="103"/>
                  </a:lnTo>
                  <a:lnTo>
                    <a:pt x="76" y="103"/>
                  </a:lnTo>
                  <a:lnTo>
                    <a:pt x="77" y="103"/>
                  </a:lnTo>
                  <a:lnTo>
                    <a:pt x="78" y="103"/>
                  </a:lnTo>
                  <a:lnTo>
                    <a:pt x="79" y="103"/>
                  </a:lnTo>
                  <a:lnTo>
                    <a:pt x="80" y="104"/>
                  </a:lnTo>
                  <a:lnTo>
                    <a:pt x="80" y="104"/>
                  </a:lnTo>
                  <a:lnTo>
                    <a:pt x="81" y="104"/>
                  </a:lnTo>
                  <a:lnTo>
                    <a:pt x="82" y="104"/>
                  </a:lnTo>
                  <a:lnTo>
                    <a:pt x="84" y="104"/>
                  </a:lnTo>
                  <a:lnTo>
                    <a:pt x="85" y="104"/>
                  </a:lnTo>
                  <a:lnTo>
                    <a:pt x="86" y="104"/>
                  </a:lnTo>
                  <a:lnTo>
                    <a:pt x="87" y="104"/>
                  </a:lnTo>
                  <a:lnTo>
                    <a:pt x="88" y="104"/>
                  </a:lnTo>
                  <a:lnTo>
                    <a:pt x="89" y="104"/>
                  </a:lnTo>
                  <a:lnTo>
                    <a:pt x="91" y="104"/>
                  </a:lnTo>
                  <a:lnTo>
                    <a:pt x="92" y="104"/>
                  </a:lnTo>
                  <a:lnTo>
                    <a:pt x="93" y="105"/>
                  </a:lnTo>
                  <a:lnTo>
                    <a:pt x="94" y="105"/>
                  </a:lnTo>
                  <a:lnTo>
                    <a:pt x="96" y="105"/>
                  </a:lnTo>
                  <a:lnTo>
                    <a:pt x="97" y="105"/>
                  </a:lnTo>
                  <a:lnTo>
                    <a:pt x="98" y="105"/>
                  </a:lnTo>
                  <a:lnTo>
                    <a:pt x="100" y="105"/>
                  </a:lnTo>
                  <a:lnTo>
                    <a:pt x="101" y="105"/>
                  </a:lnTo>
                  <a:lnTo>
                    <a:pt x="103" y="105"/>
                  </a:lnTo>
                  <a:lnTo>
                    <a:pt x="104" y="106"/>
                  </a:lnTo>
                  <a:lnTo>
                    <a:pt x="105" y="106"/>
                  </a:lnTo>
                  <a:lnTo>
                    <a:pt x="107" y="106"/>
                  </a:lnTo>
                  <a:lnTo>
                    <a:pt x="108" y="106"/>
                  </a:lnTo>
                  <a:lnTo>
                    <a:pt x="109" y="106"/>
                  </a:lnTo>
                  <a:lnTo>
                    <a:pt x="111" y="106"/>
                  </a:lnTo>
                  <a:lnTo>
                    <a:pt x="112" y="106"/>
                  </a:lnTo>
                  <a:lnTo>
                    <a:pt x="113" y="106"/>
                  </a:lnTo>
                  <a:lnTo>
                    <a:pt x="115" y="106"/>
                  </a:lnTo>
                  <a:lnTo>
                    <a:pt x="116" y="106"/>
                  </a:lnTo>
                  <a:lnTo>
                    <a:pt x="117" y="106"/>
                  </a:lnTo>
                  <a:lnTo>
                    <a:pt x="118" y="106"/>
                  </a:lnTo>
                  <a:lnTo>
                    <a:pt x="120" y="106"/>
                  </a:lnTo>
                  <a:lnTo>
                    <a:pt x="121" y="106"/>
                  </a:lnTo>
                  <a:lnTo>
                    <a:pt x="122" y="106"/>
                  </a:lnTo>
                  <a:lnTo>
                    <a:pt x="123" y="106"/>
                  </a:lnTo>
                  <a:lnTo>
                    <a:pt x="125" y="107"/>
                  </a:lnTo>
                  <a:lnTo>
                    <a:pt x="126" y="106"/>
                  </a:lnTo>
                  <a:lnTo>
                    <a:pt x="127" y="106"/>
                  </a:lnTo>
                  <a:lnTo>
                    <a:pt x="128" y="106"/>
                  </a:lnTo>
                  <a:lnTo>
                    <a:pt x="129" y="106"/>
                  </a:lnTo>
                  <a:lnTo>
                    <a:pt x="130" y="106"/>
                  </a:lnTo>
                  <a:lnTo>
                    <a:pt x="131" y="106"/>
                  </a:lnTo>
                  <a:lnTo>
                    <a:pt x="132" y="106"/>
                  </a:lnTo>
                  <a:lnTo>
                    <a:pt x="133" y="106"/>
                  </a:lnTo>
                  <a:lnTo>
                    <a:pt x="134" y="105"/>
                  </a:lnTo>
                  <a:lnTo>
                    <a:pt x="136" y="105"/>
                  </a:lnTo>
                  <a:lnTo>
                    <a:pt x="137" y="105"/>
                  </a:lnTo>
                  <a:lnTo>
                    <a:pt x="138" y="104"/>
                  </a:lnTo>
                  <a:lnTo>
                    <a:pt x="139" y="103"/>
                  </a:lnTo>
                  <a:lnTo>
                    <a:pt x="141" y="102"/>
                  </a:lnTo>
                  <a:lnTo>
                    <a:pt x="142" y="101"/>
                  </a:lnTo>
                  <a:lnTo>
                    <a:pt x="143" y="100"/>
                  </a:lnTo>
                  <a:lnTo>
                    <a:pt x="144" y="98"/>
                  </a:lnTo>
                  <a:lnTo>
                    <a:pt x="144" y="97"/>
                  </a:lnTo>
                  <a:lnTo>
                    <a:pt x="145" y="96"/>
                  </a:lnTo>
                  <a:lnTo>
                    <a:pt x="146" y="95"/>
                  </a:lnTo>
                  <a:lnTo>
                    <a:pt x="146" y="94"/>
                  </a:lnTo>
                  <a:lnTo>
                    <a:pt x="146" y="93"/>
                  </a:lnTo>
                  <a:lnTo>
                    <a:pt x="146" y="92"/>
                  </a:lnTo>
                  <a:lnTo>
                    <a:pt x="146" y="92"/>
                  </a:lnTo>
                  <a:lnTo>
                    <a:pt x="146" y="91"/>
                  </a:lnTo>
                  <a:lnTo>
                    <a:pt x="146" y="90"/>
                  </a:lnTo>
                  <a:lnTo>
                    <a:pt x="146" y="90"/>
                  </a:lnTo>
                  <a:lnTo>
                    <a:pt x="146" y="89"/>
                  </a:lnTo>
                  <a:lnTo>
                    <a:pt x="145" y="88"/>
                  </a:lnTo>
                  <a:lnTo>
                    <a:pt x="145" y="88"/>
                  </a:lnTo>
                  <a:lnTo>
                    <a:pt x="145" y="87"/>
                  </a:lnTo>
                  <a:lnTo>
                    <a:pt x="145" y="86"/>
                  </a:lnTo>
                  <a:lnTo>
                    <a:pt x="144" y="85"/>
                  </a:lnTo>
                  <a:lnTo>
                    <a:pt x="144" y="85"/>
                  </a:lnTo>
                  <a:lnTo>
                    <a:pt x="143" y="84"/>
                  </a:lnTo>
                  <a:lnTo>
                    <a:pt x="143" y="83"/>
                  </a:lnTo>
                  <a:lnTo>
                    <a:pt x="142" y="82"/>
                  </a:lnTo>
                  <a:lnTo>
                    <a:pt x="141" y="81"/>
                  </a:lnTo>
                  <a:lnTo>
                    <a:pt x="140" y="81"/>
                  </a:lnTo>
                  <a:lnTo>
                    <a:pt x="139" y="80"/>
                  </a:lnTo>
                  <a:lnTo>
                    <a:pt x="137" y="79"/>
                  </a:lnTo>
                  <a:lnTo>
                    <a:pt x="136" y="78"/>
                  </a:lnTo>
                  <a:lnTo>
                    <a:pt x="135" y="78"/>
                  </a:lnTo>
                  <a:lnTo>
                    <a:pt x="134" y="77"/>
                  </a:lnTo>
                  <a:lnTo>
                    <a:pt x="133" y="77"/>
                  </a:lnTo>
                  <a:lnTo>
                    <a:pt x="132" y="76"/>
                  </a:lnTo>
                  <a:lnTo>
                    <a:pt x="131" y="76"/>
                  </a:lnTo>
                  <a:lnTo>
                    <a:pt x="130" y="76"/>
                  </a:lnTo>
                  <a:lnTo>
                    <a:pt x="129" y="75"/>
                  </a:lnTo>
                  <a:lnTo>
                    <a:pt x="128" y="75"/>
                  </a:lnTo>
                  <a:lnTo>
                    <a:pt x="127" y="74"/>
                  </a:lnTo>
                  <a:lnTo>
                    <a:pt x="126" y="74"/>
                  </a:lnTo>
                  <a:lnTo>
                    <a:pt x="125" y="74"/>
                  </a:lnTo>
                  <a:lnTo>
                    <a:pt x="124" y="73"/>
                  </a:lnTo>
                  <a:lnTo>
                    <a:pt x="122" y="73"/>
                  </a:lnTo>
                  <a:lnTo>
                    <a:pt x="122" y="73"/>
                  </a:lnTo>
                  <a:lnTo>
                    <a:pt x="120" y="72"/>
                  </a:lnTo>
                  <a:lnTo>
                    <a:pt x="119" y="72"/>
                  </a:lnTo>
                  <a:lnTo>
                    <a:pt x="118" y="71"/>
                  </a:lnTo>
                  <a:lnTo>
                    <a:pt x="117" y="71"/>
                  </a:lnTo>
                  <a:lnTo>
                    <a:pt x="116" y="71"/>
                  </a:lnTo>
                  <a:lnTo>
                    <a:pt x="115" y="71"/>
                  </a:lnTo>
                  <a:lnTo>
                    <a:pt x="113" y="70"/>
                  </a:lnTo>
                  <a:lnTo>
                    <a:pt x="112" y="70"/>
                  </a:lnTo>
                  <a:lnTo>
                    <a:pt x="111" y="69"/>
                  </a:lnTo>
                  <a:lnTo>
                    <a:pt x="110" y="69"/>
                  </a:lnTo>
                  <a:lnTo>
                    <a:pt x="109" y="69"/>
                  </a:lnTo>
                  <a:lnTo>
                    <a:pt x="108" y="68"/>
                  </a:lnTo>
                  <a:lnTo>
                    <a:pt x="107" y="68"/>
                  </a:lnTo>
                  <a:lnTo>
                    <a:pt x="106" y="68"/>
                  </a:lnTo>
                  <a:lnTo>
                    <a:pt x="105" y="67"/>
                  </a:lnTo>
                  <a:lnTo>
                    <a:pt x="104" y="67"/>
                  </a:lnTo>
                  <a:lnTo>
                    <a:pt x="103" y="67"/>
                  </a:lnTo>
                  <a:lnTo>
                    <a:pt x="102" y="67"/>
                  </a:lnTo>
                  <a:lnTo>
                    <a:pt x="101" y="66"/>
                  </a:lnTo>
                  <a:lnTo>
                    <a:pt x="100" y="66"/>
                  </a:lnTo>
                  <a:lnTo>
                    <a:pt x="99" y="66"/>
                  </a:lnTo>
                  <a:lnTo>
                    <a:pt x="98" y="66"/>
                  </a:lnTo>
                  <a:lnTo>
                    <a:pt x="96" y="66"/>
                  </a:lnTo>
                  <a:lnTo>
                    <a:pt x="95" y="65"/>
                  </a:lnTo>
                  <a:lnTo>
                    <a:pt x="94" y="65"/>
                  </a:lnTo>
                  <a:lnTo>
                    <a:pt x="93" y="65"/>
                  </a:lnTo>
                  <a:lnTo>
                    <a:pt x="92" y="64"/>
                  </a:lnTo>
                  <a:lnTo>
                    <a:pt x="91" y="64"/>
                  </a:lnTo>
                  <a:lnTo>
                    <a:pt x="91" y="64"/>
                  </a:lnTo>
                  <a:lnTo>
                    <a:pt x="65" y="0"/>
                  </a:lnTo>
                  <a:lnTo>
                    <a:pt x="58" y="2"/>
                  </a:lnTo>
                  <a:lnTo>
                    <a:pt x="86" y="67"/>
                  </a:lnTo>
                  <a:lnTo>
                    <a:pt x="87" y="67"/>
                  </a:lnTo>
                  <a:lnTo>
                    <a:pt x="87" y="67"/>
                  </a:lnTo>
                  <a:lnTo>
                    <a:pt x="88" y="67"/>
                  </a:lnTo>
                  <a:lnTo>
                    <a:pt x="89" y="67"/>
                  </a:lnTo>
                  <a:lnTo>
                    <a:pt x="90" y="68"/>
                  </a:lnTo>
                  <a:lnTo>
                    <a:pt x="92" y="68"/>
                  </a:lnTo>
                  <a:lnTo>
                    <a:pt x="94" y="69"/>
                  </a:lnTo>
                  <a:lnTo>
                    <a:pt x="94" y="69"/>
                  </a:lnTo>
                  <a:lnTo>
                    <a:pt x="95" y="69"/>
                  </a:lnTo>
                  <a:lnTo>
                    <a:pt x="96" y="69"/>
                  </a:lnTo>
                  <a:lnTo>
                    <a:pt x="97" y="70"/>
                  </a:lnTo>
                  <a:lnTo>
                    <a:pt x="98" y="70"/>
                  </a:lnTo>
                  <a:lnTo>
                    <a:pt x="99" y="70"/>
                  </a:lnTo>
                  <a:lnTo>
                    <a:pt x="100" y="71"/>
                  </a:lnTo>
                  <a:lnTo>
                    <a:pt x="101" y="71"/>
                  </a:lnTo>
                  <a:lnTo>
                    <a:pt x="102" y="71"/>
                  </a:lnTo>
                  <a:lnTo>
                    <a:pt x="103" y="71"/>
                  </a:lnTo>
                  <a:lnTo>
                    <a:pt x="104" y="72"/>
                  </a:lnTo>
                  <a:lnTo>
                    <a:pt x="105" y="72"/>
                  </a:lnTo>
                  <a:lnTo>
                    <a:pt x="107" y="73"/>
                  </a:lnTo>
                  <a:lnTo>
                    <a:pt x="108" y="73"/>
                  </a:lnTo>
                  <a:lnTo>
                    <a:pt x="109" y="73"/>
                  </a:lnTo>
                  <a:lnTo>
                    <a:pt x="110" y="74"/>
                  </a:lnTo>
                  <a:lnTo>
                    <a:pt x="111" y="74"/>
                  </a:lnTo>
                  <a:lnTo>
                    <a:pt x="112" y="74"/>
                  </a:lnTo>
                  <a:lnTo>
                    <a:pt x="113" y="75"/>
                  </a:lnTo>
                  <a:lnTo>
                    <a:pt x="115" y="75"/>
                  </a:lnTo>
                  <a:lnTo>
                    <a:pt x="116" y="76"/>
                  </a:lnTo>
                  <a:lnTo>
                    <a:pt x="117" y="76"/>
                  </a:lnTo>
                  <a:lnTo>
                    <a:pt x="118" y="76"/>
                  </a:lnTo>
                  <a:lnTo>
                    <a:pt x="119" y="77"/>
                  </a:lnTo>
                  <a:lnTo>
                    <a:pt x="120" y="77"/>
                  </a:lnTo>
                  <a:lnTo>
                    <a:pt x="121" y="78"/>
                  </a:lnTo>
                  <a:lnTo>
                    <a:pt x="122" y="78"/>
                  </a:lnTo>
                  <a:lnTo>
                    <a:pt x="123" y="79"/>
                  </a:lnTo>
                  <a:lnTo>
                    <a:pt x="124" y="79"/>
                  </a:lnTo>
                  <a:lnTo>
                    <a:pt x="125" y="80"/>
                  </a:lnTo>
                  <a:lnTo>
                    <a:pt x="126" y="80"/>
                  </a:lnTo>
                  <a:lnTo>
                    <a:pt x="128" y="80"/>
                  </a:lnTo>
                  <a:lnTo>
                    <a:pt x="129" y="81"/>
                  </a:lnTo>
                  <a:lnTo>
                    <a:pt x="131" y="82"/>
                  </a:lnTo>
                  <a:lnTo>
                    <a:pt x="132" y="83"/>
                  </a:lnTo>
                  <a:lnTo>
                    <a:pt x="134" y="84"/>
                  </a:lnTo>
                  <a:lnTo>
                    <a:pt x="135" y="85"/>
                  </a:lnTo>
                  <a:lnTo>
                    <a:pt x="136" y="85"/>
                  </a:lnTo>
                  <a:lnTo>
                    <a:pt x="137" y="86"/>
                  </a:lnTo>
                  <a:lnTo>
                    <a:pt x="137" y="87"/>
                  </a:lnTo>
                  <a:lnTo>
                    <a:pt x="138" y="88"/>
                  </a:lnTo>
                  <a:lnTo>
                    <a:pt x="138" y="90"/>
                  </a:lnTo>
                  <a:lnTo>
                    <a:pt x="139" y="91"/>
                  </a:lnTo>
                  <a:lnTo>
                    <a:pt x="139" y="92"/>
                  </a:lnTo>
                  <a:lnTo>
                    <a:pt x="139" y="93"/>
                  </a:lnTo>
                  <a:lnTo>
                    <a:pt x="139" y="95"/>
                  </a:lnTo>
                  <a:lnTo>
                    <a:pt x="138" y="95"/>
                  </a:lnTo>
                  <a:lnTo>
                    <a:pt x="138" y="97"/>
                  </a:lnTo>
                  <a:lnTo>
                    <a:pt x="137" y="97"/>
                  </a:lnTo>
                  <a:lnTo>
                    <a:pt x="137" y="98"/>
                  </a:lnTo>
                  <a:lnTo>
                    <a:pt x="136" y="99"/>
                  </a:lnTo>
                  <a:lnTo>
                    <a:pt x="135" y="100"/>
                  </a:lnTo>
                  <a:lnTo>
                    <a:pt x="134" y="100"/>
                  </a:lnTo>
                  <a:lnTo>
                    <a:pt x="133" y="101"/>
                  </a:lnTo>
                  <a:lnTo>
                    <a:pt x="132" y="101"/>
                  </a:lnTo>
                  <a:lnTo>
                    <a:pt x="131" y="102"/>
                  </a:lnTo>
                  <a:lnTo>
                    <a:pt x="130" y="102"/>
                  </a:lnTo>
                  <a:lnTo>
                    <a:pt x="129" y="102"/>
                  </a:lnTo>
                  <a:lnTo>
                    <a:pt x="128" y="102"/>
                  </a:lnTo>
                  <a:lnTo>
                    <a:pt x="127" y="102"/>
                  </a:lnTo>
                  <a:lnTo>
                    <a:pt x="126" y="102"/>
                  </a:lnTo>
                  <a:lnTo>
                    <a:pt x="126" y="102"/>
                  </a:lnTo>
                  <a:lnTo>
                    <a:pt x="124" y="102"/>
                  </a:lnTo>
                  <a:lnTo>
                    <a:pt x="123" y="102"/>
                  </a:lnTo>
                  <a:lnTo>
                    <a:pt x="122" y="102"/>
                  </a:lnTo>
                  <a:lnTo>
                    <a:pt x="121" y="102"/>
                  </a:lnTo>
                  <a:lnTo>
                    <a:pt x="119" y="102"/>
                  </a:lnTo>
                  <a:lnTo>
                    <a:pt x="118" y="102"/>
                  </a:lnTo>
                  <a:lnTo>
                    <a:pt x="117" y="102"/>
                  </a:lnTo>
                  <a:lnTo>
                    <a:pt x="115" y="102"/>
                  </a:lnTo>
                  <a:lnTo>
                    <a:pt x="114" y="101"/>
                  </a:lnTo>
                  <a:lnTo>
                    <a:pt x="112" y="101"/>
                  </a:lnTo>
                  <a:lnTo>
                    <a:pt x="110" y="101"/>
                  </a:lnTo>
                  <a:lnTo>
                    <a:pt x="109" y="101"/>
                  </a:lnTo>
                  <a:lnTo>
                    <a:pt x="107" y="101"/>
                  </a:lnTo>
                  <a:lnTo>
                    <a:pt x="105" y="101"/>
                  </a:lnTo>
                  <a:lnTo>
                    <a:pt x="103" y="101"/>
                  </a:lnTo>
                  <a:lnTo>
                    <a:pt x="102" y="101"/>
                  </a:lnTo>
                  <a:lnTo>
                    <a:pt x="100" y="100"/>
                  </a:lnTo>
                  <a:lnTo>
                    <a:pt x="98" y="100"/>
                  </a:lnTo>
                  <a:lnTo>
                    <a:pt x="96" y="100"/>
                  </a:lnTo>
                  <a:lnTo>
                    <a:pt x="94" y="100"/>
                  </a:lnTo>
                  <a:lnTo>
                    <a:pt x="92" y="100"/>
                  </a:lnTo>
                  <a:lnTo>
                    <a:pt x="91" y="100"/>
                  </a:lnTo>
                  <a:lnTo>
                    <a:pt x="89" y="100"/>
                  </a:lnTo>
                  <a:lnTo>
                    <a:pt x="87" y="100"/>
                  </a:lnTo>
                  <a:lnTo>
                    <a:pt x="85" y="99"/>
                  </a:lnTo>
                  <a:lnTo>
                    <a:pt x="83" y="99"/>
                  </a:lnTo>
                  <a:lnTo>
                    <a:pt x="81" y="99"/>
                  </a:lnTo>
                  <a:lnTo>
                    <a:pt x="79" y="99"/>
                  </a:lnTo>
                  <a:lnTo>
                    <a:pt x="77" y="98"/>
                  </a:lnTo>
                  <a:lnTo>
                    <a:pt x="75" y="98"/>
                  </a:lnTo>
                  <a:lnTo>
                    <a:pt x="73" y="98"/>
                  </a:lnTo>
                  <a:lnTo>
                    <a:pt x="72" y="98"/>
                  </a:lnTo>
                  <a:lnTo>
                    <a:pt x="70" y="98"/>
                  </a:lnTo>
                  <a:lnTo>
                    <a:pt x="68" y="98"/>
                  </a:lnTo>
                  <a:lnTo>
                    <a:pt x="66" y="97"/>
                  </a:lnTo>
                  <a:lnTo>
                    <a:pt x="64" y="97"/>
                  </a:lnTo>
                  <a:lnTo>
                    <a:pt x="63" y="97"/>
                  </a:lnTo>
                  <a:lnTo>
                    <a:pt x="61" y="97"/>
                  </a:lnTo>
                  <a:lnTo>
                    <a:pt x="59" y="96"/>
                  </a:lnTo>
                  <a:lnTo>
                    <a:pt x="58" y="96"/>
                  </a:lnTo>
                  <a:lnTo>
                    <a:pt x="56" y="96"/>
                  </a:lnTo>
                  <a:lnTo>
                    <a:pt x="55" y="95"/>
                  </a:lnTo>
                  <a:lnTo>
                    <a:pt x="53" y="95"/>
                  </a:lnTo>
                  <a:lnTo>
                    <a:pt x="52" y="95"/>
                  </a:lnTo>
                  <a:lnTo>
                    <a:pt x="51" y="95"/>
                  </a:lnTo>
                  <a:lnTo>
                    <a:pt x="50" y="94"/>
                  </a:lnTo>
                  <a:lnTo>
                    <a:pt x="48" y="94"/>
                  </a:lnTo>
                  <a:lnTo>
                    <a:pt x="47" y="94"/>
                  </a:lnTo>
                  <a:lnTo>
                    <a:pt x="46" y="93"/>
                  </a:lnTo>
                  <a:lnTo>
                    <a:pt x="45" y="93"/>
                  </a:lnTo>
                  <a:lnTo>
                    <a:pt x="45" y="93"/>
                  </a:lnTo>
                  <a:lnTo>
                    <a:pt x="44" y="92"/>
                  </a:lnTo>
                  <a:lnTo>
                    <a:pt x="43" y="92"/>
                  </a:lnTo>
                  <a:lnTo>
                    <a:pt x="42" y="91"/>
                  </a:lnTo>
                  <a:lnTo>
                    <a:pt x="41" y="90"/>
                  </a:lnTo>
                  <a:lnTo>
                    <a:pt x="40" y="90"/>
                  </a:lnTo>
                  <a:lnTo>
                    <a:pt x="40" y="88"/>
                  </a:lnTo>
                  <a:lnTo>
                    <a:pt x="40" y="88"/>
                  </a:lnTo>
                  <a:lnTo>
                    <a:pt x="39" y="87"/>
                  </a:lnTo>
                  <a:lnTo>
                    <a:pt x="39" y="86"/>
                  </a:lnTo>
                  <a:lnTo>
                    <a:pt x="39" y="85"/>
                  </a:lnTo>
                  <a:lnTo>
                    <a:pt x="39" y="85"/>
                  </a:lnTo>
                  <a:lnTo>
                    <a:pt x="38" y="83"/>
                  </a:lnTo>
                  <a:lnTo>
                    <a:pt x="38" y="83"/>
                  </a:lnTo>
                  <a:lnTo>
                    <a:pt x="38" y="82"/>
                  </a:lnTo>
                  <a:lnTo>
                    <a:pt x="38" y="81"/>
                  </a:lnTo>
                  <a:lnTo>
                    <a:pt x="38" y="80"/>
                  </a:lnTo>
                  <a:lnTo>
                    <a:pt x="38" y="80"/>
                  </a:lnTo>
                  <a:lnTo>
                    <a:pt x="38" y="79"/>
                  </a:lnTo>
                  <a:lnTo>
                    <a:pt x="39" y="78"/>
                  </a:lnTo>
                  <a:lnTo>
                    <a:pt x="39" y="77"/>
                  </a:lnTo>
                  <a:lnTo>
                    <a:pt x="39" y="76"/>
                  </a:lnTo>
                  <a:lnTo>
                    <a:pt x="39" y="76"/>
                  </a:lnTo>
                  <a:lnTo>
                    <a:pt x="39" y="75"/>
                  </a:lnTo>
                  <a:lnTo>
                    <a:pt x="40" y="74"/>
                  </a:lnTo>
                  <a:lnTo>
                    <a:pt x="40" y="73"/>
                  </a:lnTo>
                  <a:lnTo>
                    <a:pt x="40" y="72"/>
                  </a:lnTo>
                  <a:lnTo>
                    <a:pt x="41" y="71"/>
                  </a:lnTo>
                  <a:lnTo>
                    <a:pt x="41" y="71"/>
                  </a:lnTo>
                  <a:lnTo>
                    <a:pt x="41" y="71"/>
                  </a:lnTo>
                  <a:lnTo>
                    <a:pt x="41" y="66"/>
                  </a:lnTo>
                  <a:lnTo>
                    <a:pt x="41" y="65"/>
                  </a:lnTo>
                  <a:lnTo>
                    <a:pt x="40" y="65"/>
                  </a:lnTo>
                  <a:lnTo>
                    <a:pt x="40" y="64"/>
                  </a:lnTo>
                  <a:lnTo>
                    <a:pt x="40" y="64"/>
                  </a:lnTo>
                  <a:lnTo>
                    <a:pt x="39" y="63"/>
                  </a:lnTo>
                  <a:lnTo>
                    <a:pt x="38" y="62"/>
                  </a:lnTo>
                  <a:lnTo>
                    <a:pt x="37" y="61"/>
                  </a:lnTo>
                  <a:lnTo>
                    <a:pt x="37" y="60"/>
                  </a:lnTo>
                  <a:lnTo>
                    <a:pt x="36" y="59"/>
                  </a:lnTo>
                  <a:lnTo>
                    <a:pt x="36" y="58"/>
                  </a:lnTo>
                  <a:lnTo>
                    <a:pt x="35" y="57"/>
                  </a:lnTo>
                  <a:lnTo>
                    <a:pt x="35" y="57"/>
                  </a:lnTo>
                  <a:lnTo>
                    <a:pt x="34" y="56"/>
                  </a:lnTo>
                  <a:lnTo>
                    <a:pt x="34" y="55"/>
                  </a:lnTo>
                  <a:lnTo>
                    <a:pt x="33" y="55"/>
                  </a:lnTo>
                  <a:lnTo>
                    <a:pt x="33" y="54"/>
                  </a:lnTo>
                  <a:lnTo>
                    <a:pt x="32" y="53"/>
                  </a:lnTo>
                  <a:lnTo>
                    <a:pt x="31" y="52"/>
                  </a:lnTo>
                  <a:lnTo>
                    <a:pt x="31" y="51"/>
                  </a:lnTo>
                  <a:lnTo>
                    <a:pt x="30" y="50"/>
                  </a:lnTo>
                  <a:lnTo>
                    <a:pt x="29" y="50"/>
                  </a:lnTo>
                  <a:lnTo>
                    <a:pt x="29" y="49"/>
                  </a:lnTo>
                  <a:lnTo>
                    <a:pt x="28" y="48"/>
                  </a:lnTo>
                  <a:lnTo>
                    <a:pt x="28" y="47"/>
                  </a:lnTo>
                  <a:lnTo>
                    <a:pt x="27" y="46"/>
                  </a:lnTo>
                  <a:lnTo>
                    <a:pt x="26" y="45"/>
                  </a:lnTo>
                  <a:lnTo>
                    <a:pt x="26" y="44"/>
                  </a:lnTo>
                  <a:lnTo>
                    <a:pt x="25" y="43"/>
                  </a:lnTo>
                  <a:lnTo>
                    <a:pt x="25" y="42"/>
                  </a:lnTo>
                  <a:lnTo>
                    <a:pt x="24" y="42"/>
                  </a:lnTo>
                  <a:lnTo>
                    <a:pt x="23" y="41"/>
                  </a:lnTo>
                  <a:lnTo>
                    <a:pt x="23" y="40"/>
                  </a:lnTo>
                  <a:lnTo>
                    <a:pt x="22" y="39"/>
                  </a:lnTo>
                  <a:lnTo>
                    <a:pt x="22" y="38"/>
                  </a:lnTo>
                  <a:lnTo>
                    <a:pt x="21" y="37"/>
                  </a:lnTo>
                  <a:lnTo>
                    <a:pt x="20" y="37"/>
                  </a:lnTo>
                  <a:lnTo>
                    <a:pt x="20" y="35"/>
                  </a:lnTo>
                  <a:lnTo>
                    <a:pt x="19" y="35"/>
                  </a:lnTo>
                  <a:lnTo>
                    <a:pt x="19" y="34"/>
                  </a:lnTo>
                  <a:lnTo>
                    <a:pt x="18" y="33"/>
                  </a:lnTo>
                  <a:lnTo>
                    <a:pt x="18" y="32"/>
                  </a:lnTo>
                  <a:lnTo>
                    <a:pt x="17" y="31"/>
                  </a:lnTo>
                  <a:lnTo>
                    <a:pt x="17" y="31"/>
                  </a:lnTo>
                  <a:lnTo>
                    <a:pt x="16" y="30"/>
                  </a:lnTo>
                  <a:lnTo>
                    <a:pt x="16" y="30"/>
                  </a:lnTo>
                  <a:lnTo>
                    <a:pt x="15" y="29"/>
                  </a:lnTo>
                  <a:lnTo>
                    <a:pt x="15" y="28"/>
                  </a:lnTo>
                  <a:lnTo>
                    <a:pt x="15" y="28"/>
                  </a:lnTo>
                  <a:lnTo>
                    <a:pt x="14" y="27"/>
                  </a:lnTo>
                  <a:lnTo>
                    <a:pt x="13" y="26"/>
                  </a:lnTo>
                  <a:lnTo>
                    <a:pt x="13" y="25"/>
                  </a:lnTo>
                  <a:lnTo>
                    <a:pt x="13" y="24"/>
                  </a:lnTo>
                  <a:lnTo>
                    <a:pt x="12" y="23"/>
                  </a:lnTo>
                  <a:lnTo>
                    <a:pt x="11" y="22"/>
                  </a:lnTo>
                  <a:lnTo>
                    <a:pt x="11" y="21"/>
                  </a:lnTo>
                  <a:lnTo>
                    <a:pt x="11" y="20"/>
                  </a:lnTo>
                  <a:lnTo>
                    <a:pt x="11" y="18"/>
                  </a:lnTo>
                  <a:lnTo>
                    <a:pt x="10" y="17"/>
                  </a:lnTo>
                  <a:lnTo>
                    <a:pt x="10" y="16"/>
                  </a:lnTo>
                  <a:lnTo>
                    <a:pt x="10" y="15"/>
                  </a:lnTo>
                  <a:lnTo>
                    <a:pt x="10" y="14"/>
                  </a:lnTo>
                  <a:lnTo>
                    <a:pt x="10" y="13"/>
                  </a:lnTo>
                  <a:lnTo>
                    <a:pt x="10" y="12"/>
                  </a:lnTo>
                  <a:lnTo>
                    <a:pt x="10" y="11"/>
                  </a:lnTo>
                  <a:lnTo>
                    <a:pt x="10" y="10"/>
                  </a:lnTo>
                  <a:lnTo>
                    <a:pt x="10" y="10"/>
                  </a:lnTo>
                  <a:lnTo>
                    <a:pt x="10" y="9"/>
                  </a:lnTo>
                  <a:lnTo>
                    <a:pt x="11" y="9"/>
                  </a:lnTo>
                  <a:lnTo>
                    <a:pt x="2" y="9"/>
                  </a:lnTo>
                  <a:lnTo>
                    <a:pt x="2"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5" name="Freeform 146"/>
            <p:cNvSpPr>
              <a:spLocks/>
            </p:cNvSpPr>
            <p:nvPr/>
          </p:nvSpPr>
          <p:spPr bwMode="auto">
            <a:xfrm>
              <a:off x="4150" y="3372"/>
              <a:ext cx="53" cy="9"/>
            </a:xfrm>
            <a:custGeom>
              <a:avLst/>
              <a:gdLst>
                <a:gd name="T0" fmla="*/ 1 w 53"/>
                <a:gd name="T1" fmla="*/ 2 h 9"/>
                <a:gd name="T2" fmla="*/ 3 w 53"/>
                <a:gd name="T3" fmla="*/ 2 h 9"/>
                <a:gd name="T4" fmla="*/ 6 w 53"/>
                <a:gd name="T5" fmla="*/ 3 h 9"/>
                <a:gd name="T6" fmla="*/ 7 w 53"/>
                <a:gd name="T7" fmla="*/ 3 h 9"/>
                <a:gd name="T8" fmla="*/ 9 w 53"/>
                <a:gd name="T9" fmla="*/ 3 h 9"/>
                <a:gd name="T10" fmla="*/ 11 w 53"/>
                <a:gd name="T11" fmla="*/ 4 h 9"/>
                <a:gd name="T12" fmla="*/ 13 w 53"/>
                <a:gd name="T13" fmla="*/ 4 h 9"/>
                <a:gd name="T14" fmla="*/ 15 w 53"/>
                <a:gd name="T15" fmla="*/ 4 h 9"/>
                <a:gd name="T16" fmla="*/ 17 w 53"/>
                <a:gd name="T17" fmla="*/ 4 h 9"/>
                <a:gd name="T18" fmla="*/ 19 w 53"/>
                <a:gd name="T19" fmla="*/ 4 h 9"/>
                <a:gd name="T20" fmla="*/ 21 w 53"/>
                <a:gd name="T21" fmla="*/ 4 h 9"/>
                <a:gd name="T22" fmla="*/ 23 w 53"/>
                <a:gd name="T23" fmla="*/ 5 h 9"/>
                <a:gd name="T24" fmla="*/ 25 w 53"/>
                <a:gd name="T25" fmla="*/ 5 h 9"/>
                <a:gd name="T26" fmla="*/ 26 w 53"/>
                <a:gd name="T27" fmla="*/ 5 h 9"/>
                <a:gd name="T28" fmla="*/ 28 w 53"/>
                <a:gd name="T29" fmla="*/ 4 h 9"/>
                <a:gd name="T30" fmla="*/ 30 w 53"/>
                <a:gd name="T31" fmla="*/ 4 h 9"/>
                <a:gd name="T32" fmla="*/ 32 w 53"/>
                <a:gd name="T33" fmla="*/ 4 h 9"/>
                <a:gd name="T34" fmla="*/ 34 w 53"/>
                <a:gd name="T35" fmla="*/ 4 h 9"/>
                <a:gd name="T36" fmla="*/ 36 w 53"/>
                <a:gd name="T37" fmla="*/ 3 h 9"/>
                <a:gd name="T38" fmla="*/ 38 w 53"/>
                <a:gd name="T39" fmla="*/ 3 h 9"/>
                <a:gd name="T40" fmla="*/ 40 w 53"/>
                <a:gd name="T41" fmla="*/ 2 h 9"/>
                <a:gd name="T42" fmla="*/ 43 w 53"/>
                <a:gd name="T43" fmla="*/ 1 h 9"/>
                <a:gd name="T44" fmla="*/ 46 w 53"/>
                <a:gd name="T45" fmla="*/ 1 h 9"/>
                <a:gd name="T46" fmla="*/ 48 w 53"/>
                <a:gd name="T47" fmla="*/ 0 h 9"/>
                <a:gd name="T48" fmla="*/ 49 w 53"/>
                <a:gd name="T49" fmla="*/ 0 h 9"/>
                <a:gd name="T50" fmla="*/ 52 w 53"/>
                <a:gd name="T51" fmla="*/ 5 h 9"/>
                <a:gd name="T52" fmla="*/ 51 w 53"/>
                <a:gd name="T53" fmla="*/ 6 h 9"/>
                <a:gd name="T54" fmla="*/ 48 w 53"/>
                <a:gd name="T55" fmla="*/ 6 h 9"/>
                <a:gd name="T56" fmla="*/ 47 w 53"/>
                <a:gd name="T57" fmla="*/ 6 h 9"/>
                <a:gd name="T58" fmla="*/ 45 w 53"/>
                <a:gd name="T59" fmla="*/ 7 h 9"/>
                <a:gd name="T60" fmla="*/ 43 w 53"/>
                <a:gd name="T61" fmla="*/ 7 h 9"/>
                <a:gd name="T62" fmla="*/ 40 w 53"/>
                <a:gd name="T63" fmla="*/ 8 h 9"/>
                <a:gd name="T64" fmla="*/ 38 w 53"/>
                <a:gd name="T65" fmla="*/ 8 h 9"/>
                <a:gd name="T66" fmla="*/ 36 w 53"/>
                <a:gd name="T67" fmla="*/ 8 h 9"/>
                <a:gd name="T68" fmla="*/ 33 w 53"/>
                <a:gd name="T69" fmla="*/ 8 h 9"/>
                <a:gd name="T70" fmla="*/ 31 w 53"/>
                <a:gd name="T71" fmla="*/ 9 h 9"/>
                <a:gd name="T72" fmla="*/ 29 w 53"/>
                <a:gd name="T73" fmla="*/ 9 h 9"/>
                <a:gd name="T74" fmla="*/ 27 w 53"/>
                <a:gd name="T75" fmla="*/ 9 h 9"/>
                <a:gd name="T76" fmla="*/ 25 w 53"/>
                <a:gd name="T77" fmla="*/ 9 h 9"/>
                <a:gd name="T78" fmla="*/ 23 w 53"/>
                <a:gd name="T79" fmla="*/ 8 h 9"/>
                <a:gd name="T80" fmla="*/ 20 w 53"/>
                <a:gd name="T81" fmla="*/ 8 h 9"/>
                <a:gd name="T82" fmla="*/ 19 w 53"/>
                <a:gd name="T83" fmla="*/ 8 h 9"/>
                <a:gd name="T84" fmla="*/ 17 w 53"/>
                <a:gd name="T85" fmla="*/ 8 h 9"/>
                <a:gd name="T86" fmla="*/ 15 w 53"/>
                <a:gd name="T87" fmla="*/ 8 h 9"/>
                <a:gd name="T88" fmla="*/ 13 w 53"/>
                <a:gd name="T89" fmla="*/ 8 h 9"/>
                <a:gd name="T90" fmla="*/ 11 w 53"/>
                <a:gd name="T91" fmla="*/ 8 h 9"/>
                <a:gd name="T92" fmla="*/ 9 w 53"/>
                <a:gd name="T93" fmla="*/ 8 h 9"/>
                <a:gd name="T94" fmla="*/ 8 w 53"/>
                <a:gd name="T95" fmla="*/ 8 h 9"/>
                <a:gd name="T96" fmla="*/ 5 w 53"/>
                <a:gd name="T97" fmla="*/ 8 h 9"/>
                <a:gd name="T98" fmla="*/ 3 w 53"/>
                <a:gd name="T99" fmla="*/ 8 h 9"/>
                <a:gd name="T100" fmla="*/ 2 w 53"/>
                <a:gd name="T101" fmla="*/ 8 h 9"/>
                <a:gd name="T102" fmla="*/ 0 w 53"/>
                <a:gd name="T103"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3" h="9">
                  <a:moveTo>
                    <a:pt x="0" y="2"/>
                  </a:moveTo>
                  <a:lnTo>
                    <a:pt x="1" y="2"/>
                  </a:lnTo>
                  <a:lnTo>
                    <a:pt x="2" y="2"/>
                  </a:lnTo>
                  <a:lnTo>
                    <a:pt x="3" y="2"/>
                  </a:lnTo>
                  <a:lnTo>
                    <a:pt x="4" y="3"/>
                  </a:lnTo>
                  <a:lnTo>
                    <a:pt x="6" y="3"/>
                  </a:lnTo>
                  <a:lnTo>
                    <a:pt x="6" y="3"/>
                  </a:lnTo>
                  <a:lnTo>
                    <a:pt x="7" y="3"/>
                  </a:lnTo>
                  <a:lnTo>
                    <a:pt x="8" y="3"/>
                  </a:lnTo>
                  <a:lnTo>
                    <a:pt x="9" y="3"/>
                  </a:lnTo>
                  <a:lnTo>
                    <a:pt x="10" y="3"/>
                  </a:lnTo>
                  <a:lnTo>
                    <a:pt x="11" y="4"/>
                  </a:lnTo>
                  <a:lnTo>
                    <a:pt x="12" y="4"/>
                  </a:lnTo>
                  <a:lnTo>
                    <a:pt x="13" y="4"/>
                  </a:lnTo>
                  <a:lnTo>
                    <a:pt x="14" y="4"/>
                  </a:lnTo>
                  <a:lnTo>
                    <a:pt x="15" y="4"/>
                  </a:lnTo>
                  <a:lnTo>
                    <a:pt x="16" y="4"/>
                  </a:lnTo>
                  <a:lnTo>
                    <a:pt x="17" y="4"/>
                  </a:lnTo>
                  <a:lnTo>
                    <a:pt x="18" y="4"/>
                  </a:lnTo>
                  <a:lnTo>
                    <a:pt x="19" y="4"/>
                  </a:lnTo>
                  <a:lnTo>
                    <a:pt x="20" y="4"/>
                  </a:lnTo>
                  <a:lnTo>
                    <a:pt x="21" y="4"/>
                  </a:lnTo>
                  <a:lnTo>
                    <a:pt x="22" y="4"/>
                  </a:lnTo>
                  <a:lnTo>
                    <a:pt x="23" y="5"/>
                  </a:lnTo>
                  <a:lnTo>
                    <a:pt x="24" y="5"/>
                  </a:lnTo>
                  <a:lnTo>
                    <a:pt x="25" y="5"/>
                  </a:lnTo>
                  <a:lnTo>
                    <a:pt x="25" y="5"/>
                  </a:lnTo>
                  <a:lnTo>
                    <a:pt x="26" y="5"/>
                  </a:lnTo>
                  <a:lnTo>
                    <a:pt x="27" y="4"/>
                  </a:lnTo>
                  <a:lnTo>
                    <a:pt x="28" y="4"/>
                  </a:lnTo>
                  <a:lnTo>
                    <a:pt x="29" y="4"/>
                  </a:lnTo>
                  <a:lnTo>
                    <a:pt x="30" y="4"/>
                  </a:lnTo>
                  <a:lnTo>
                    <a:pt x="31" y="4"/>
                  </a:lnTo>
                  <a:lnTo>
                    <a:pt x="32" y="4"/>
                  </a:lnTo>
                  <a:lnTo>
                    <a:pt x="33" y="4"/>
                  </a:lnTo>
                  <a:lnTo>
                    <a:pt x="34" y="4"/>
                  </a:lnTo>
                  <a:lnTo>
                    <a:pt x="35" y="3"/>
                  </a:lnTo>
                  <a:lnTo>
                    <a:pt x="36" y="3"/>
                  </a:lnTo>
                  <a:lnTo>
                    <a:pt x="37" y="3"/>
                  </a:lnTo>
                  <a:lnTo>
                    <a:pt x="38" y="3"/>
                  </a:lnTo>
                  <a:lnTo>
                    <a:pt x="39" y="3"/>
                  </a:lnTo>
                  <a:lnTo>
                    <a:pt x="40" y="2"/>
                  </a:lnTo>
                  <a:lnTo>
                    <a:pt x="41" y="2"/>
                  </a:lnTo>
                  <a:lnTo>
                    <a:pt x="43" y="1"/>
                  </a:lnTo>
                  <a:lnTo>
                    <a:pt x="45" y="1"/>
                  </a:lnTo>
                  <a:lnTo>
                    <a:pt x="46" y="1"/>
                  </a:lnTo>
                  <a:lnTo>
                    <a:pt x="47" y="0"/>
                  </a:lnTo>
                  <a:lnTo>
                    <a:pt x="48" y="0"/>
                  </a:lnTo>
                  <a:lnTo>
                    <a:pt x="48" y="0"/>
                  </a:lnTo>
                  <a:lnTo>
                    <a:pt x="49" y="0"/>
                  </a:lnTo>
                  <a:lnTo>
                    <a:pt x="53" y="5"/>
                  </a:lnTo>
                  <a:lnTo>
                    <a:pt x="52" y="5"/>
                  </a:lnTo>
                  <a:lnTo>
                    <a:pt x="52" y="5"/>
                  </a:lnTo>
                  <a:lnTo>
                    <a:pt x="51" y="6"/>
                  </a:lnTo>
                  <a:lnTo>
                    <a:pt x="49" y="6"/>
                  </a:lnTo>
                  <a:lnTo>
                    <a:pt x="48" y="6"/>
                  </a:lnTo>
                  <a:lnTo>
                    <a:pt x="48" y="6"/>
                  </a:lnTo>
                  <a:lnTo>
                    <a:pt x="47" y="6"/>
                  </a:lnTo>
                  <a:lnTo>
                    <a:pt x="46" y="7"/>
                  </a:lnTo>
                  <a:lnTo>
                    <a:pt x="45" y="7"/>
                  </a:lnTo>
                  <a:lnTo>
                    <a:pt x="44" y="7"/>
                  </a:lnTo>
                  <a:lnTo>
                    <a:pt x="43" y="7"/>
                  </a:lnTo>
                  <a:lnTo>
                    <a:pt x="42" y="8"/>
                  </a:lnTo>
                  <a:lnTo>
                    <a:pt x="40" y="8"/>
                  </a:lnTo>
                  <a:lnTo>
                    <a:pt x="39" y="8"/>
                  </a:lnTo>
                  <a:lnTo>
                    <a:pt x="38" y="8"/>
                  </a:lnTo>
                  <a:lnTo>
                    <a:pt x="37" y="8"/>
                  </a:lnTo>
                  <a:lnTo>
                    <a:pt x="36" y="8"/>
                  </a:lnTo>
                  <a:lnTo>
                    <a:pt x="34" y="8"/>
                  </a:lnTo>
                  <a:lnTo>
                    <a:pt x="33" y="8"/>
                  </a:lnTo>
                  <a:lnTo>
                    <a:pt x="32" y="9"/>
                  </a:lnTo>
                  <a:lnTo>
                    <a:pt x="31" y="9"/>
                  </a:lnTo>
                  <a:lnTo>
                    <a:pt x="30" y="9"/>
                  </a:lnTo>
                  <a:lnTo>
                    <a:pt x="29" y="9"/>
                  </a:lnTo>
                  <a:lnTo>
                    <a:pt x="28" y="9"/>
                  </a:lnTo>
                  <a:lnTo>
                    <a:pt x="27" y="9"/>
                  </a:lnTo>
                  <a:lnTo>
                    <a:pt x="26" y="9"/>
                  </a:lnTo>
                  <a:lnTo>
                    <a:pt x="25" y="9"/>
                  </a:lnTo>
                  <a:lnTo>
                    <a:pt x="25" y="9"/>
                  </a:lnTo>
                  <a:lnTo>
                    <a:pt x="23" y="8"/>
                  </a:lnTo>
                  <a:lnTo>
                    <a:pt x="21" y="8"/>
                  </a:lnTo>
                  <a:lnTo>
                    <a:pt x="20" y="8"/>
                  </a:lnTo>
                  <a:lnTo>
                    <a:pt x="20" y="8"/>
                  </a:lnTo>
                  <a:lnTo>
                    <a:pt x="19" y="8"/>
                  </a:lnTo>
                  <a:lnTo>
                    <a:pt x="18" y="8"/>
                  </a:lnTo>
                  <a:lnTo>
                    <a:pt x="17" y="8"/>
                  </a:lnTo>
                  <a:lnTo>
                    <a:pt x="16" y="8"/>
                  </a:lnTo>
                  <a:lnTo>
                    <a:pt x="15" y="8"/>
                  </a:lnTo>
                  <a:lnTo>
                    <a:pt x="14" y="8"/>
                  </a:lnTo>
                  <a:lnTo>
                    <a:pt x="13" y="8"/>
                  </a:lnTo>
                  <a:lnTo>
                    <a:pt x="12" y="8"/>
                  </a:lnTo>
                  <a:lnTo>
                    <a:pt x="11" y="8"/>
                  </a:lnTo>
                  <a:lnTo>
                    <a:pt x="10" y="8"/>
                  </a:lnTo>
                  <a:lnTo>
                    <a:pt x="9" y="8"/>
                  </a:lnTo>
                  <a:lnTo>
                    <a:pt x="8" y="8"/>
                  </a:lnTo>
                  <a:lnTo>
                    <a:pt x="8" y="8"/>
                  </a:lnTo>
                  <a:lnTo>
                    <a:pt x="7" y="8"/>
                  </a:lnTo>
                  <a:lnTo>
                    <a:pt x="5" y="8"/>
                  </a:lnTo>
                  <a:lnTo>
                    <a:pt x="4" y="8"/>
                  </a:lnTo>
                  <a:lnTo>
                    <a:pt x="3" y="8"/>
                  </a:lnTo>
                  <a:lnTo>
                    <a:pt x="2" y="8"/>
                  </a:lnTo>
                  <a:lnTo>
                    <a:pt x="2" y="8"/>
                  </a:lnTo>
                  <a:lnTo>
                    <a:pt x="2" y="8"/>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6" name="Freeform 147"/>
            <p:cNvSpPr>
              <a:spLocks/>
            </p:cNvSpPr>
            <p:nvPr/>
          </p:nvSpPr>
          <p:spPr bwMode="auto">
            <a:xfrm>
              <a:off x="3898" y="3308"/>
              <a:ext cx="145" cy="106"/>
            </a:xfrm>
            <a:custGeom>
              <a:avLst/>
              <a:gdLst>
                <a:gd name="T0" fmla="*/ 145 w 145"/>
                <a:gd name="T1" fmla="*/ 13 h 106"/>
                <a:gd name="T2" fmla="*/ 143 w 145"/>
                <a:gd name="T3" fmla="*/ 20 h 106"/>
                <a:gd name="T4" fmla="*/ 139 w 145"/>
                <a:gd name="T5" fmla="*/ 28 h 106"/>
                <a:gd name="T6" fmla="*/ 135 w 145"/>
                <a:gd name="T7" fmla="*/ 34 h 106"/>
                <a:gd name="T8" fmla="*/ 130 w 145"/>
                <a:gd name="T9" fmla="*/ 41 h 106"/>
                <a:gd name="T10" fmla="*/ 126 w 145"/>
                <a:gd name="T11" fmla="*/ 47 h 106"/>
                <a:gd name="T12" fmla="*/ 121 w 145"/>
                <a:gd name="T13" fmla="*/ 54 h 106"/>
                <a:gd name="T14" fmla="*/ 117 w 145"/>
                <a:gd name="T15" fmla="*/ 60 h 106"/>
                <a:gd name="T16" fmla="*/ 112 w 145"/>
                <a:gd name="T17" fmla="*/ 67 h 106"/>
                <a:gd name="T18" fmla="*/ 113 w 145"/>
                <a:gd name="T19" fmla="*/ 72 h 106"/>
                <a:gd name="T20" fmla="*/ 116 w 145"/>
                <a:gd name="T21" fmla="*/ 79 h 106"/>
                <a:gd name="T22" fmla="*/ 117 w 145"/>
                <a:gd name="T23" fmla="*/ 86 h 106"/>
                <a:gd name="T24" fmla="*/ 114 w 145"/>
                <a:gd name="T25" fmla="*/ 93 h 106"/>
                <a:gd name="T26" fmla="*/ 104 w 145"/>
                <a:gd name="T27" fmla="*/ 98 h 106"/>
                <a:gd name="T28" fmla="*/ 91 w 145"/>
                <a:gd name="T29" fmla="*/ 101 h 106"/>
                <a:gd name="T30" fmla="*/ 79 w 145"/>
                <a:gd name="T31" fmla="*/ 102 h 106"/>
                <a:gd name="T32" fmla="*/ 72 w 145"/>
                <a:gd name="T33" fmla="*/ 103 h 106"/>
                <a:gd name="T34" fmla="*/ 65 w 145"/>
                <a:gd name="T35" fmla="*/ 103 h 106"/>
                <a:gd name="T36" fmla="*/ 56 w 145"/>
                <a:gd name="T37" fmla="*/ 104 h 106"/>
                <a:gd name="T38" fmla="*/ 46 w 145"/>
                <a:gd name="T39" fmla="*/ 105 h 106"/>
                <a:gd name="T40" fmla="*/ 35 w 145"/>
                <a:gd name="T41" fmla="*/ 106 h 106"/>
                <a:gd name="T42" fmla="*/ 24 w 145"/>
                <a:gd name="T43" fmla="*/ 106 h 106"/>
                <a:gd name="T44" fmla="*/ 15 w 145"/>
                <a:gd name="T45" fmla="*/ 106 h 106"/>
                <a:gd name="T46" fmla="*/ 7 w 145"/>
                <a:gd name="T47" fmla="*/ 103 h 106"/>
                <a:gd name="T48" fmla="*/ 0 w 145"/>
                <a:gd name="T49" fmla="*/ 94 h 106"/>
                <a:gd name="T50" fmla="*/ 0 w 145"/>
                <a:gd name="T51" fmla="*/ 88 h 106"/>
                <a:gd name="T52" fmla="*/ 3 w 145"/>
                <a:gd name="T53" fmla="*/ 82 h 106"/>
                <a:gd name="T54" fmla="*/ 12 w 145"/>
                <a:gd name="T55" fmla="*/ 77 h 106"/>
                <a:gd name="T56" fmla="*/ 21 w 145"/>
                <a:gd name="T57" fmla="*/ 74 h 106"/>
                <a:gd name="T58" fmla="*/ 30 w 145"/>
                <a:gd name="T59" fmla="*/ 70 h 106"/>
                <a:gd name="T60" fmla="*/ 39 w 145"/>
                <a:gd name="T61" fmla="*/ 68 h 106"/>
                <a:gd name="T62" fmla="*/ 47 w 145"/>
                <a:gd name="T63" fmla="*/ 66 h 106"/>
                <a:gd name="T64" fmla="*/ 55 w 145"/>
                <a:gd name="T65" fmla="*/ 64 h 106"/>
                <a:gd name="T66" fmla="*/ 58 w 145"/>
                <a:gd name="T67" fmla="*/ 67 h 106"/>
                <a:gd name="T68" fmla="*/ 49 w 145"/>
                <a:gd name="T69" fmla="*/ 70 h 106"/>
                <a:gd name="T70" fmla="*/ 40 w 145"/>
                <a:gd name="T71" fmla="*/ 72 h 106"/>
                <a:gd name="T72" fmla="*/ 31 w 145"/>
                <a:gd name="T73" fmla="*/ 75 h 106"/>
                <a:gd name="T74" fmla="*/ 22 w 145"/>
                <a:gd name="T75" fmla="*/ 79 h 106"/>
                <a:gd name="T76" fmla="*/ 15 w 145"/>
                <a:gd name="T77" fmla="*/ 82 h 106"/>
                <a:gd name="T78" fmla="*/ 7 w 145"/>
                <a:gd name="T79" fmla="*/ 89 h 106"/>
                <a:gd name="T80" fmla="*/ 9 w 145"/>
                <a:gd name="T81" fmla="*/ 98 h 106"/>
                <a:gd name="T82" fmla="*/ 17 w 145"/>
                <a:gd name="T83" fmla="*/ 101 h 106"/>
                <a:gd name="T84" fmla="*/ 25 w 145"/>
                <a:gd name="T85" fmla="*/ 101 h 106"/>
                <a:gd name="T86" fmla="*/ 37 w 145"/>
                <a:gd name="T87" fmla="*/ 101 h 106"/>
                <a:gd name="T88" fmla="*/ 51 w 145"/>
                <a:gd name="T89" fmla="*/ 100 h 106"/>
                <a:gd name="T90" fmla="*/ 66 w 145"/>
                <a:gd name="T91" fmla="*/ 99 h 106"/>
                <a:gd name="T92" fmla="*/ 81 w 145"/>
                <a:gd name="T93" fmla="*/ 97 h 106"/>
                <a:gd name="T94" fmla="*/ 93 w 145"/>
                <a:gd name="T95" fmla="*/ 95 h 106"/>
                <a:gd name="T96" fmla="*/ 101 w 145"/>
                <a:gd name="T97" fmla="*/ 93 h 106"/>
                <a:gd name="T98" fmla="*/ 106 w 145"/>
                <a:gd name="T99" fmla="*/ 86 h 106"/>
                <a:gd name="T100" fmla="*/ 107 w 145"/>
                <a:gd name="T101" fmla="*/ 79 h 106"/>
                <a:gd name="T102" fmla="*/ 106 w 145"/>
                <a:gd name="T103" fmla="*/ 72 h 106"/>
                <a:gd name="T104" fmla="*/ 106 w 145"/>
                <a:gd name="T105" fmla="*/ 63 h 106"/>
                <a:gd name="T106" fmla="*/ 111 w 145"/>
                <a:gd name="T107" fmla="*/ 57 h 106"/>
                <a:gd name="T108" fmla="*/ 116 w 145"/>
                <a:gd name="T109" fmla="*/ 50 h 106"/>
                <a:gd name="T110" fmla="*/ 121 w 145"/>
                <a:gd name="T111" fmla="*/ 43 h 106"/>
                <a:gd name="T112" fmla="*/ 125 w 145"/>
                <a:gd name="T113" fmla="*/ 36 h 106"/>
                <a:gd name="T114" fmla="*/ 130 w 145"/>
                <a:gd name="T115" fmla="*/ 30 h 106"/>
                <a:gd name="T116" fmla="*/ 134 w 145"/>
                <a:gd name="T117" fmla="*/ 22 h 106"/>
                <a:gd name="T118" fmla="*/ 135 w 145"/>
                <a:gd name="T119" fmla="*/ 1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5" h="106">
                  <a:moveTo>
                    <a:pt x="143" y="9"/>
                  </a:moveTo>
                  <a:lnTo>
                    <a:pt x="144" y="9"/>
                  </a:lnTo>
                  <a:lnTo>
                    <a:pt x="144" y="10"/>
                  </a:lnTo>
                  <a:lnTo>
                    <a:pt x="144" y="10"/>
                  </a:lnTo>
                  <a:lnTo>
                    <a:pt x="144" y="11"/>
                  </a:lnTo>
                  <a:lnTo>
                    <a:pt x="145" y="12"/>
                  </a:lnTo>
                  <a:lnTo>
                    <a:pt x="145" y="13"/>
                  </a:lnTo>
                  <a:lnTo>
                    <a:pt x="145" y="13"/>
                  </a:lnTo>
                  <a:lnTo>
                    <a:pt x="145" y="14"/>
                  </a:lnTo>
                  <a:lnTo>
                    <a:pt x="145" y="15"/>
                  </a:lnTo>
                  <a:lnTo>
                    <a:pt x="145" y="16"/>
                  </a:lnTo>
                  <a:lnTo>
                    <a:pt x="144" y="17"/>
                  </a:lnTo>
                  <a:lnTo>
                    <a:pt x="144" y="17"/>
                  </a:lnTo>
                  <a:lnTo>
                    <a:pt x="144" y="18"/>
                  </a:lnTo>
                  <a:lnTo>
                    <a:pt x="144" y="19"/>
                  </a:lnTo>
                  <a:lnTo>
                    <a:pt x="143" y="20"/>
                  </a:lnTo>
                  <a:lnTo>
                    <a:pt x="143" y="21"/>
                  </a:lnTo>
                  <a:lnTo>
                    <a:pt x="142" y="22"/>
                  </a:lnTo>
                  <a:lnTo>
                    <a:pt x="142" y="23"/>
                  </a:lnTo>
                  <a:lnTo>
                    <a:pt x="141" y="24"/>
                  </a:lnTo>
                  <a:lnTo>
                    <a:pt x="140" y="26"/>
                  </a:lnTo>
                  <a:lnTo>
                    <a:pt x="140" y="27"/>
                  </a:lnTo>
                  <a:lnTo>
                    <a:pt x="140" y="27"/>
                  </a:lnTo>
                  <a:lnTo>
                    <a:pt x="139" y="28"/>
                  </a:lnTo>
                  <a:lnTo>
                    <a:pt x="139" y="29"/>
                  </a:lnTo>
                  <a:lnTo>
                    <a:pt x="138" y="29"/>
                  </a:lnTo>
                  <a:lnTo>
                    <a:pt x="138" y="30"/>
                  </a:lnTo>
                  <a:lnTo>
                    <a:pt x="137" y="31"/>
                  </a:lnTo>
                  <a:lnTo>
                    <a:pt x="137" y="32"/>
                  </a:lnTo>
                  <a:lnTo>
                    <a:pt x="136" y="32"/>
                  </a:lnTo>
                  <a:lnTo>
                    <a:pt x="135" y="33"/>
                  </a:lnTo>
                  <a:lnTo>
                    <a:pt x="135" y="34"/>
                  </a:lnTo>
                  <a:lnTo>
                    <a:pt x="134" y="35"/>
                  </a:lnTo>
                  <a:lnTo>
                    <a:pt x="134" y="36"/>
                  </a:lnTo>
                  <a:lnTo>
                    <a:pt x="133" y="36"/>
                  </a:lnTo>
                  <a:lnTo>
                    <a:pt x="133" y="37"/>
                  </a:lnTo>
                  <a:lnTo>
                    <a:pt x="132" y="38"/>
                  </a:lnTo>
                  <a:lnTo>
                    <a:pt x="131" y="39"/>
                  </a:lnTo>
                  <a:lnTo>
                    <a:pt x="131" y="40"/>
                  </a:lnTo>
                  <a:lnTo>
                    <a:pt x="130" y="41"/>
                  </a:lnTo>
                  <a:lnTo>
                    <a:pt x="130" y="41"/>
                  </a:lnTo>
                  <a:lnTo>
                    <a:pt x="129" y="42"/>
                  </a:lnTo>
                  <a:lnTo>
                    <a:pt x="129" y="43"/>
                  </a:lnTo>
                  <a:lnTo>
                    <a:pt x="128" y="44"/>
                  </a:lnTo>
                  <a:lnTo>
                    <a:pt x="127" y="45"/>
                  </a:lnTo>
                  <a:lnTo>
                    <a:pt x="127" y="46"/>
                  </a:lnTo>
                  <a:lnTo>
                    <a:pt x="126" y="46"/>
                  </a:lnTo>
                  <a:lnTo>
                    <a:pt x="126" y="47"/>
                  </a:lnTo>
                  <a:lnTo>
                    <a:pt x="125" y="48"/>
                  </a:lnTo>
                  <a:lnTo>
                    <a:pt x="125" y="49"/>
                  </a:lnTo>
                  <a:lnTo>
                    <a:pt x="124" y="50"/>
                  </a:lnTo>
                  <a:lnTo>
                    <a:pt x="123" y="51"/>
                  </a:lnTo>
                  <a:lnTo>
                    <a:pt x="123" y="51"/>
                  </a:lnTo>
                  <a:lnTo>
                    <a:pt x="122" y="52"/>
                  </a:lnTo>
                  <a:lnTo>
                    <a:pt x="122" y="53"/>
                  </a:lnTo>
                  <a:lnTo>
                    <a:pt x="121" y="54"/>
                  </a:lnTo>
                  <a:lnTo>
                    <a:pt x="121" y="55"/>
                  </a:lnTo>
                  <a:lnTo>
                    <a:pt x="120" y="55"/>
                  </a:lnTo>
                  <a:lnTo>
                    <a:pt x="120" y="56"/>
                  </a:lnTo>
                  <a:lnTo>
                    <a:pt x="119" y="57"/>
                  </a:lnTo>
                  <a:lnTo>
                    <a:pt x="119" y="58"/>
                  </a:lnTo>
                  <a:lnTo>
                    <a:pt x="118" y="58"/>
                  </a:lnTo>
                  <a:lnTo>
                    <a:pt x="118" y="59"/>
                  </a:lnTo>
                  <a:lnTo>
                    <a:pt x="117" y="60"/>
                  </a:lnTo>
                  <a:lnTo>
                    <a:pt x="117" y="60"/>
                  </a:lnTo>
                  <a:lnTo>
                    <a:pt x="116" y="62"/>
                  </a:lnTo>
                  <a:lnTo>
                    <a:pt x="115" y="63"/>
                  </a:lnTo>
                  <a:lnTo>
                    <a:pt x="114" y="64"/>
                  </a:lnTo>
                  <a:lnTo>
                    <a:pt x="114" y="65"/>
                  </a:lnTo>
                  <a:lnTo>
                    <a:pt x="113" y="66"/>
                  </a:lnTo>
                  <a:lnTo>
                    <a:pt x="113" y="67"/>
                  </a:lnTo>
                  <a:lnTo>
                    <a:pt x="112" y="67"/>
                  </a:lnTo>
                  <a:lnTo>
                    <a:pt x="112" y="68"/>
                  </a:lnTo>
                  <a:lnTo>
                    <a:pt x="111" y="69"/>
                  </a:lnTo>
                  <a:lnTo>
                    <a:pt x="111" y="69"/>
                  </a:lnTo>
                  <a:lnTo>
                    <a:pt x="111" y="69"/>
                  </a:lnTo>
                  <a:lnTo>
                    <a:pt x="111" y="70"/>
                  </a:lnTo>
                  <a:lnTo>
                    <a:pt x="112" y="70"/>
                  </a:lnTo>
                  <a:lnTo>
                    <a:pt x="113" y="72"/>
                  </a:lnTo>
                  <a:lnTo>
                    <a:pt x="113" y="72"/>
                  </a:lnTo>
                  <a:lnTo>
                    <a:pt x="113" y="73"/>
                  </a:lnTo>
                  <a:lnTo>
                    <a:pt x="113" y="74"/>
                  </a:lnTo>
                  <a:lnTo>
                    <a:pt x="114" y="74"/>
                  </a:lnTo>
                  <a:lnTo>
                    <a:pt x="114" y="75"/>
                  </a:lnTo>
                  <a:lnTo>
                    <a:pt x="115" y="76"/>
                  </a:lnTo>
                  <a:lnTo>
                    <a:pt x="115" y="77"/>
                  </a:lnTo>
                  <a:lnTo>
                    <a:pt x="115" y="78"/>
                  </a:lnTo>
                  <a:lnTo>
                    <a:pt x="116" y="79"/>
                  </a:lnTo>
                  <a:lnTo>
                    <a:pt x="116" y="80"/>
                  </a:lnTo>
                  <a:lnTo>
                    <a:pt x="116" y="81"/>
                  </a:lnTo>
                  <a:lnTo>
                    <a:pt x="116" y="82"/>
                  </a:lnTo>
                  <a:lnTo>
                    <a:pt x="117" y="82"/>
                  </a:lnTo>
                  <a:lnTo>
                    <a:pt x="117" y="84"/>
                  </a:lnTo>
                  <a:lnTo>
                    <a:pt x="117" y="85"/>
                  </a:lnTo>
                  <a:lnTo>
                    <a:pt x="117" y="86"/>
                  </a:lnTo>
                  <a:lnTo>
                    <a:pt x="117" y="86"/>
                  </a:lnTo>
                  <a:lnTo>
                    <a:pt x="117" y="87"/>
                  </a:lnTo>
                  <a:lnTo>
                    <a:pt x="117" y="88"/>
                  </a:lnTo>
                  <a:lnTo>
                    <a:pt x="116" y="89"/>
                  </a:lnTo>
                  <a:lnTo>
                    <a:pt x="116" y="90"/>
                  </a:lnTo>
                  <a:lnTo>
                    <a:pt x="116" y="91"/>
                  </a:lnTo>
                  <a:lnTo>
                    <a:pt x="115" y="92"/>
                  </a:lnTo>
                  <a:lnTo>
                    <a:pt x="115" y="93"/>
                  </a:lnTo>
                  <a:lnTo>
                    <a:pt x="114" y="93"/>
                  </a:lnTo>
                  <a:lnTo>
                    <a:pt x="113" y="94"/>
                  </a:lnTo>
                  <a:lnTo>
                    <a:pt x="112" y="95"/>
                  </a:lnTo>
                  <a:lnTo>
                    <a:pt x="111" y="96"/>
                  </a:lnTo>
                  <a:lnTo>
                    <a:pt x="110" y="96"/>
                  </a:lnTo>
                  <a:lnTo>
                    <a:pt x="108" y="96"/>
                  </a:lnTo>
                  <a:lnTo>
                    <a:pt x="107" y="97"/>
                  </a:lnTo>
                  <a:lnTo>
                    <a:pt x="106" y="98"/>
                  </a:lnTo>
                  <a:lnTo>
                    <a:pt x="104" y="98"/>
                  </a:lnTo>
                  <a:lnTo>
                    <a:pt x="103" y="98"/>
                  </a:lnTo>
                  <a:lnTo>
                    <a:pt x="101" y="99"/>
                  </a:lnTo>
                  <a:lnTo>
                    <a:pt x="100" y="99"/>
                  </a:lnTo>
                  <a:lnTo>
                    <a:pt x="98" y="99"/>
                  </a:lnTo>
                  <a:lnTo>
                    <a:pt x="96" y="100"/>
                  </a:lnTo>
                  <a:lnTo>
                    <a:pt x="95" y="100"/>
                  </a:lnTo>
                  <a:lnTo>
                    <a:pt x="93" y="100"/>
                  </a:lnTo>
                  <a:lnTo>
                    <a:pt x="91" y="101"/>
                  </a:lnTo>
                  <a:lnTo>
                    <a:pt x="90" y="101"/>
                  </a:lnTo>
                  <a:lnTo>
                    <a:pt x="88" y="101"/>
                  </a:lnTo>
                  <a:lnTo>
                    <a:pt x="86" y="101"/>
                  </a:lnTo>
                  <a:lnTo>
                    <a:pt x="85" y="101"/>
                  </a:lnTo>
                  <a:lnTo>
                    <a:pt x="83" y="101"/>
                  </a:lnTo>
                  <a:lnTo>
                    <a:pt x="82" y="101"/>
                  </a:lnTo>
                  <a:lnTo>
                    <a:pt x="81" y="102"/>
                  </a:lnTo>
                  <a:lnTo>
                    <a:pt x="79" y="102"/>
                  </a:lnTo>
                  <a:lnTo>
                    <a:pt x="78" y="102"/>
                  </a:lnTo>
                  <a:lnTo>
                    <a:pt x="77" y="102"/>
                  </a:lnTo>
                  <a:lnTo>
                    <a:pt x="76" y="102"/>
                  </a:lnTo>
                  <a:lnTo>
                    <a:pt x="75" y="102"/>
                  </a:lnTo>
                  <a:lnTo>
                    <a:pt x="74" y="102"/>
                  </a:lnTo>
                  <a:lnTo>
                    <a:pt x="73" y="102"/>
                  </a:lnTo>
                  <a:lnTo>
                    <a:pt x="73" y="103"/>
                  </a:lnTo>
                  <a:lnTo>
                    <a:pt x="72" y="103"/>
                  </a:lnTo>
                  <a:lnTo>
                    <a:pt x="71" y="103"/>
                  </a:lnTo>
                  <a:lnTo>
                    <a:pt x="70" y="103"/>
                  </a:lnTo>
                  <a:lnTo>
                    <a:pt x="69" y="103"/>
                  </a:lnTo>
                  <a:lnTo>
                    <a:pt x="68" y="103"/>
                  </a:lnTo>
                  <a:lnTo>
                    <a:pt x="67" y="103"/>
                  </a:lnTo>
                  <a:lnTo>
                    <a:pt x="66" y="103"/>
                  </a:lnTo>
                  <a:lnTo>
                    <a:pt x="66" y="103"/>
                  </a:lnTo>
                  <a:lnTo>
                    <a:pt x="65" y="103"/>
                  </a:lnTo>
                  <a:lnTo>
                    <a:pt x="64" y="103"/>
                  </a:lnTo>
                  <a:lnTo>
                    <a:pt x="63" y="103"/>
                  </a:lnTo>
                  <a:lnTo>
                    <a:pt x="62" y="104"/>
                  </a:lnTo>
                  <a:lnTo>
                    <a:pt x="60" y="104"/>
                  </a:lnTo>
                  <a:lnTo>
                    <a:pt x="59" y="104"/>
                  </a:lnTo>
                  <a:lnTo>
                    <a:pt x="58" y="104"/>
                  </a:lnTo>
                  <a:lnTo>
                    <a:pt x="57" y="104"/>
                  </a:lnTo>
                  <a:lnTo>
                    <a:pt x="56" y="104"/>
                  </a:lnTo>
                  <a:lnTo>
                    <a:pt x="55" y="104"/>
                  </a:lnTo>
                  <a:lnTo>
                    <a:pt x="53" y="104"/>
                  </a:lnTo>
                  <a:lnTo>
                    <a:pt x="52" y="105"/>
                  </a:lnTo>
                  <a:lnTo>
                    <a:pt x="51" y="105"/>
                  </a:lnTo>
                  <a:lnTo>
                    <a:pt x="49" y="105"/>
                  </a:lnTo>
                  <a:lnTo>
                    <a:pt x="48" y="105"/>
                  </a:lnTo>
                  <a:lnTo>
                    <a:pt x="47" y="105"/>
                  </a:lnTo>
                  <a:lnTo>
                    <a:pt x="46" y="105"/>
                  </a:lnTo>
                  <a:lnTo>
                    <a:pt x="44" y="105"/>
                  </a:lnTo>
                  <a:lnTo>
                    <a:pt x="43" y="105"/>
                  </a:lnTo>
                  <a:lnTo>
                    <a:pt x="42" y="105"/>
                  </a:lnTo>
                  <a:lnTo>
                    <a:pt x="40" y="105"/>
                  </a:lnTo>
                  <a:lnTo>
                    <a:pt x="39" y="106"/>
                  </a:lnTo>
                  <a:lnTo>
                    <a:pt x="37" y="106"/>
                  </a:lnTo>
                  <a:lnTo>
                    <a:pt x="36" y="106"/>
                  </a:lnTo>
                  <a:lnTo>
                    <a:pt x="35" y="106"/>
                  </a:lnTo>
                  <a:lnTo>
                    <a:pt x="33" y="106"/>
                  </a:lnTo>
                  <a:lnTo>
                    <a:pt x="32" y="106"/>
                  </a:lnTo>
                  <a:lnTo>
                    <a:pt x="31" y="106"/>
                  </a:lnTo>
                  <a:lnTo>
                    <a:pt x="29" y="106"/>
                  </a:lnTo>
                  <a:lnTo>
                    <a:pt x="28" y="106"/>
                  </a:lnTo>
                  <a:lnTo>
                    <a:pt x="27" y="106"/>
                  </a:lnTo>
                  <a:lnTo>
                    <a:pt x="25" y="106"/>
                  </a:lnTo>
                  <a:lnTo>
                    <a:pt x="24" y="106"/>
                  </a:lnTo>
                  <a:lnTo>
                    <a:pt x="23" y="106"/>
                  </a:lnTo>
                  <a:lnTo>
                    <a:pt x="22" y="106"/>
                  </a:lnTo>
                  <a:lnTo>
                    <a:pt x="21" y="106"/>
                  </a:lnTo>
                  <a:lnTo>
                    <a:pt x="19" y="106"/>
                  </a:lnTo>
                  <a:lnTo>
                    <a:pt x="18" y="106"/>
                  </a:lnTo>
                  <a:lnTo>
                    <a:pt x="17" y="106"/>
                  </a:lnTo>
                  <a:lnTo>
                    <a:pt x="16" y="106"/>
                  </a:lnTo>
                  <a:lnTo>
                    <a:pt x="15" y="106"/>
                  </a:lnTo>
                  <a:lnTo>
                    <a:pt x="14" y="106"/>
                  </a:lnTo>
                  <a:lnTo>
                    <a:pt x="14" y="106"/>
                  </a:lnTo>
                  <a:lnTo>
                    <a:pt x="13" y="106"/>
                  </a:lnTo>
                  <a:lnTo>
                    <a:pt x="11" y="105"/>
                  </a:lnTo>
                  <a:lnTo>
                    <a:pt x="10" y="105"/>
                  </a:lnTo>
                  <a:lnTo>
                    <a:pt x="9" y="105"/>
                  </a:lnTo>
                  <a:lnTo>
                    <a:pt x="8" y="104"/>
                  </a:lnTo>
                  <a:lnTo>
                    <a:pt x="7" y="103"/>
                  </a:lnTo>
                  <a:lnTo>
                    <a:pt x="5" y="102"/>
                  </a:lnTo>
                  <a:lnTo>
                    <a:pt x="4" y="101"/>
                  </a:lnTo>
                  <a:lnTo>
                    <a:pt x="3" y="99"/>
                  </a:lnTo>
                  <a:lnTo>
                    <a:pt x="2" y="98"/>
                  </a:lnTo>
                  <a:lnTo>
                    <a:pt x="1" y="97"/>
                  </a:lnTo>
                  <a:lnTo>
                    <a:pt x="1" y="96"/>
                  </a:lnTo>
                  <a:lnTo>
                    <a:pt x="0" y="94"/>
                  </a:lnTo>
                  <a:lnTo>
                    <a:pt x="0" y="94"/>
                  </a:lnTo>
                  <a:lnTo>
                    <a:pt x="0" y="93"/>
                  </a:lnTo>
                  <a:lnTo>
                    <a:pt x="0" y="93"/>
                  </a:lnTo>
                  <a:lnTo>
                    <a:pt x="0" y="92"/>
                  </a:lnTo>
                  <a:lnTo>
                    <a:pt x="0" y="91"/>
                  </a:lnTo>
                  <a:lnTo>
                    <a:pt x="0" y="91"/>
                  </a:lnTo>
                  <a:lnTo>
                    <a:pt x="0" y="90"/>
                  </a:lnTo>
                  <a:lnTo>
                    <a:pt x="0" y="89"/>
                  </a:lnTo>
                  <a:lnTo>
                    <a:pt x="0" y="88"/>
                  </a:lnTo>
                  <a:lnTo>
                    <a:pt x="0" y="87"/>
                  </a:lnTo>
                  <a:lnTo>
                    <a:pt x="1" y="87"/>
                  </a:lnTo>
                  <a:lnTo>
                    <a:pt x="1" y="86"/>
                  </a:lnTo>
                  <a:lnTo>
                    <a:pt x="1" y="85"/>
                  </a:lnTo>
                  <a:lnTo>
                    <a:pt x="2" y="84"/>
                  </a:lnTo>
                  <a:lnTo>
                    <a:pt x="2" y="84"/>
                  </a:lnTo>
                  <a:lnTo>
                    <a:pt x="3" y="83"/>
                  </a:lnTo>
                  <a:lnTo>
                    <a:pt x="3" y="82"/>
                  </a:lnTo>
                  <a:lnTo>
                    <a:pt x="4" y="81"/>
                  </a:lnTo>
                  <a:lnTo>
                    <a:pt x="5" y="81"/>
                  </a:lnTo>
                  <a:lnTo>
                    <a:pt x="7" y="80"/>
                  </a:lnTo>
                  <a:lnTo>
                    <a:pt x="8" y="79"/>
                  </a:lnTo>
                  <a:lnTo>
                    <a:pt x="10" y="78"/>
                  </a:lnTo>
                  <a:lnTo>
                    <a:pt x="10" y="77"/>
                  </a:lnTo>
                  <a:lnTo>
                    <a:pt x="11" y="77"/>
                  </a:lnTo>
                  <a:lnTo>
                    <a:pt x="12" y="77"/>
                  </a:lnTo>
                  <a:lnTo>
                    <a:pt x="13" y="76"/>
                  </a:lnTo>
                  <a:lnTo>
                    <a:pt x="14" y="76"/>
                  </a:lnTo>
                  <a:lnTo>
                    <a:pt x="15" y="75"/>
                  </a:lnTo>
                  <a:lnTo>
                    <a:pt x="16" y="75"/>
                  </a:lnTo>
                  <a:lnTo>
                    <a:pt x="17" y="75"/>
                  </a:lnTo>
                  <a:lnTo>
                    <a:pt x="18" y="74"/>
                  </a:lnTo>
                  <a:lnTo>
                    <a:pt x="19" y="74"/>
                  </a:lnTo>
                  <a:lnTo>
                    <a:pt x="21" y="74"/>
                  </a:lnTo>
                  <a:lnTo>
                    <a:pt x="22" y="73"/>
                  </a:lnTo>
                  <a:lnTo>
                    <a:pt x="23" y="73"/>
                  </a:lnTo>
                  <a:lnTo>
                    <a:pt x="24" y="72"/>
                  </a:lnTo>
                  <a:lnTo>
                    <a:pt x="25" y="72"/>
                  </a:lnTo>
                  <a:lnTo>
                    <a:pt x="26" y="72"/>
                  </a:lnTo>
                  <a:lnTo>
                    <a:pt x="27" y="71"/>
                  </a:lnTo>
                  <a:lnTo>
                    <a:pt x="29" y="71"/>
                  </a:lnTo>
                  <a:lnTo>
                    <a:pt x="30" y="70"/>
                  </a:lnTo>
                  <a:lnTo>
                    <a:pt x="31" y="70"/>
                  </a:lnTo>
                  <a:lnTo>
                    <a:pt x="32" y="70"/>
                  </a:lnTo>
                  <a:lnTo>
                    <a:pt x="33" y="70"/>
                  </a:lnTo>
                  <a:lnTo>
                    <a:pt x="34" y="69"/>
                  </a:lnTo>
                  <a:lnTo>
                    <a:pt x="36" y="69"/>
                  </a:lnTo>
                  <a:lnTo>
                    <a:pt x="37" y="68"/>
                  </a:lnTo>
                  <a:lnTo>
                    <a:pt x="38" y="68"/>
                  </a:lnTo>
                  <a:lnTo>
                    <a:pt x="39" y="68"/>
                  </a:lnTo>
                  <a:lnTo>
                    <a:pt x="40" y="68"/>
                  </a:lnTo>
                  <a:lnTo>
                    <a:pt x="41" y="67"/>
                  </a:lnTo>
                  <a:lnTo>
                    <a:pt x="42" y="67"/>
                  </a:lnTo>
                  <a:lnTo>
                    <a:pt x="43" y="67"/>
                  </a:lnTo>
                  <a:lnTo>
                    <a:pt x="44" y="67"/>
                  </a:lnTo>
                  <a:lnTo>
                    <a:pt x="45" y="66"/>
                  </a:lnTo>
                  <a:lnTo>
                    <a:pt x="46" y="66"/>
                  </a:lnTo>
                  <a:lnTo>
                    <a:pt x="47" y="66"/>
                  </a:lnTo>
                  <a:lnTo>
                    <a:pt x="48" y="66"/>
                  </a:lnTo>
                  <a:lnTo>
                    <a:pt x="49" y="65"/>
                  </a:lnTo>
                  <a:lnTo>
                    <a:pt x="51" y="65"/>
                  </a:lnTo>
                  <a:lnTo>
                    <a:pt x="52" y="65"/>
                  </a:lnTo>
                  <a:lnTo>
                    <a:pt x="53" y="64"/>
                  </a:lnTo>
                  <a:lnTo>
                    <a:pt x="54" y="64"/>
                  </a:lnTo>
                  <a:lnTo>
                    <a:pt x="54" y="64"/>
                  </a:lnTo>
                  <a:lnTo>
                    <a:pt x="55" y="64"/>
                  </a:lnTo>
                  <a:lnTo>
                    <a:pt x="55" y="64"/>
                  </a:lnTo>
                  <a:lnTo>
                    <a:pt x="81" y="0"/>
                  </a:lnTo>
                  <a:lnTo>
                    <a:pt x="88" y="2"/>
                  </a:lnTo>
                  <a:lnTo>
                    <a:pt x="60" y="67"/>
                  </a:lnTo>
                  <a:lnTo>
                    <a:pt x="59" y="67"/>
                  </a:lnTo>
                  <a:lnTo>
                    <a:pt x="59" y="67"/>
                  </a:lnTo>
                  <a:lnTo>
                    <a:pt x="59" y="67"/>
                  </a:lnTo>
                  <a:lnTo>
                    <a:pt x="58" y="67"/>
                  </a:lnTo>
                  <a:lnTo>
                    <a:pt x="57" y="67"/>
                  </a:lnTo>
                  <a:lnTo>
                    <a:pt x="55" y="68"/>
                  </a:lnTo>
                  <a:lnTo>
                    <a:pt x="54" y="68"/>
                  </a:lnTo>
                  <a:lnTo>
                    <a:pt x="52" y="68"/>
                  </a:lnTo>
                  <a:lnTo>
                    <a:pt x="51" y="68"/>
                  </a:lnTo>
                  <a:lnTo>
                    <a:pt x="50" y="69"/>
                  </a:lnTo>
                  <a:lnTo>
                    <a:pt x="49" y="69"/>
                  </a:lnTo>
                  <a:lnTo>
                    <a:pt x="49" y="70"/>
                  </a:lnTo>
                  <a:lnTo>
                    <a:pt x="47" y="70"/>
                  </a:lnTo>
                  <a:lnTo>
                    <a:pt x="47" y="70"/>
                  </a:lnTo>
                  <a:lnTo>
                    <a:pt x="46" y="70"/>
                  </a:lnTo>
                  <a:lnTo>
                    <a:pt x="45" y="71"/>
                  </a:lnTo>
                  <a:lnTo>
                    <a:pt x="43" y="71"/>
                  </a:lnTo>
                  <a:lnTo>
                    <a:pt x="42" y="71"/>
                  </a:lnTo>
                  <a:lnTo>
                    <a:pt x="41" y="72"/>
                  </a:lnTo>
                  <a:lnTo>
                    <a:pt x="40" y="72"/>
                  </a:lnTo>
                  <a:lnTo>
                    <a:pt x="39" y="72"/>
                  </a:lnTo>
                  <a:lnTo>
                    <a:pt x="38" y="73"/>
                  </a:lnTo>
                  <a:lnTo>
                    <a:pt x="37" y="73"/>
                  </a:lnTo>
                  <a:lnTo>
                    <a:pt x="36" y="74"/>
                  </a:lnTo>
                  <a:lnTo>
                    <a:pt x="34" y="74"/>
                  </a:lnTo>
                  <a:lnTo>
                    <a:pt x="33" y="74"/>
                  </a:lnTo>
                  <a:lnTo>
                    <a:pt x="32" y="75"/>
                  </a:lnTo>
                  <a:lnTo>
                    <a:pt x="31" y="75"/>
                  </a:lnTo>
                  <a:lnTo>
                    <a:pt x="30" y="75"/>
                  </a:lnTo>
                  <a:lnTo>
                    <a:pt x="29" y="76"/>
                  </a:lnTo>
                  <a:lnTo>
                    <a:pt x="27" y="76"/>
                  </a:lnTo>
                  <a:lnTo>
                    <a:pt x="26" y="77"/>
                  </a:lnTo>
                  <a:lnTo>
                    <a:pt x="25" y="77"/>
                  </a:lnTo>
                  <a:lnTo>
                    <a:pt x="24" y="77"/>
                  </a:lnTo>
                  <a:lnTo>
                    <a:pt x="23" y="78"/>
                  </a:lnTo>
                  <a:lnTo>
                    <a:pt x="22" y="79"/>
                  </a:lnTo>
                  <a:lnTo>
                    <a:pt x="21" y="79"/>
                  </a:lnTo>
                  <a:lnTo>
                    <a:pt x="20" y="79"/>
                  </a:lnTo>
                  <a:lnTo>
                    <a:pt x="19" y="80"/>
                  </a:lnTo>
                  <a:lnTo>
                    <a:pt x="18" y="80"/>
                  </a:lnTo>
                  <a:lnTo>
                    <a:pt x="17" y="81"/>
                  </a:lnTo>
                  <a:lnTo>
                    <a:pt x="16" y="81"/>
                  </a:lnTo>
                  <a:lnTo>
                    <a:pt x="15" y="81"/>
                  </a:lnTo>
                  <a:lnTo>
                    <a:pt x="15" y="82"/>
                  </a:lnTo>
                  <a:lnTo>
                    <a:pt x="13" y="82"/>
                  </a:lnTo>
                  <a:lnTo>
                    <a:pt x="12" y="84"/>
                  </a:lnTo>
                  <a:lnTo>
                    <a:pt x="11" y="84"/>
                  </a:lnTo>
                  <a:lnTo>
                    <a:pt x="10" y="85"/>
                  </a:lnTo>
                  <a:lnTo>
                    <a:pt x="9" y="86"/>
                  </a:lnTo>
                  <a:lnTo>
                    <a:pt x="9" y="87"/>
                  </a:lnTo>
                  <a:lnTo>
                    <a:pt x="8" y="88"/>
                  </a:lnTo>
                  <a:lnTo>
                    <a:pt x="7" y="89"/>
                  </a:lnTo>
                  <a:lnTo>
                    <a:pt x="7" y="91"/>
                  </a:lnTo>
                  <a:lnTo>
                    <a:pt x="7" y="92"/>
                  </a:lnTo>
                  <a:lnTo>
                    <a:pt x="7" y="93"/>
                  </a:lnTo>
                  <a:lnTo>
                    <a:pt x="7" y="94"/>
                  </a:lnTo>
                  <a:lnTo>
                    <a:pt x="7" y="95"/>
                  </a:lnTo>
                  <a:lnTo>
                    <a:pt x="8" y="96"/>
                  </a:lnTo>
                  <a:lnTo>
                    <a:pt x="8" y="97"/>
                  </a:lnTo>
                  <a:lnTo>
                    <a:pt x="9" y="98"/>
                  </a:lnTo>
                  <a:lnTo>
                    <a:pt x="10" y="99"/>
                  </a:lnTo>
                  <a:lnTo>
                    <a:pt x="11" y="99"/>
                  </a:lnTo>
                  <a:lnTo>
                    <a:pt x="12" y="100"/>
                  </a:lnTo>
                  <a:lnTo>
                    <a:pt x="12" y="101"/>
                  </a:lnTo>
                  <a:lnTo>
                    <a:pt x="14" y="101"/>
                  </a:lnTo>
                  <a:lnTo>
                    <a:pt x="15" y="101"/>
                  </a:lnTo>
                  <a:lnTo>
                    <a:pt x="16" y="101"/>
                  </a:lnTo>
                  <a:lnTo>
                    <a:pt x="17" y="101"/>
                  </a:lnTo>
                  <a:lnTo>
                    <a:pt x="17" y="101"/>
                  </a:lnTo>
                  <a:lnTo>
                    <a:pt x="18" y="101"/>
                  </a:lnTo>
                  <a:lnTo>
                    <a:pt x="19" y="101"/>
                  </a:lnTo>
                  <a:lnTo>
                    <a:pt x="20" y="101"/>
                  </a:lnTo>
                  <a:lnTo>
                    <a:pt x="21" y="101"/>
                  </a:lnTo>
                  <a:lnTo>
                    <a:pt x="22" y="101"/>
                  </a:lnTo>
                  <a:lnTo>
                    <a:pt x="23" y="101"/>
                  </a:lnTo>
                  <a:lnTo>
                    <a:pt x="25" y="101"/>
                  </a:lnTo>
                  <a:lnTo>
                    <a:pt x="26" y="101"/>
                  </a:lnTo>
                  <a:lnTo>
                    <a:pt x="27" y="101"/>
                  </a:lnTo>
                  <a:lnTo>
                    <a:pt x="29" y="101"/>
                  </a:lnTo>
                  <a:lnTo>
                    <a:pt x="30" y="101"/>
                  </a:lnTo>
                  <a:lnTo>
                    <a:pt x="32" y="101"/>
                  </a:lnTo>
                  <a:lnTo>
                    <a:pt x="33" y="101"/>
                  </a:lnTo>
                  <a:lnTo>
                    <a:pt x="35" y="101"/>
                  </a:lnTo>
                  <a:lnTo>
                    <a:pt x="37" y="101"/>
                  </a:lnTo>
                  <a:lnTo>
                    <a:pt x="38" y="101"/>
                  </a:lnTo>
                  <a:lnTo>
                    <a:pt x="40" y="101"/>
                  </a:lnTo>
                  <a:lnTo>
                    <a:pt x="42" y="100"/>
                  </a:lnTo>
                  <a:lnTo>
                    <a:pt x="44" y="100"/>
                  </a:lnTo>
                  <a:lnTo>
                    <a:pt x="46" y="100"/>
                  </a:lnTo>
                  <a:lnTo>
                    <a:pt x="47" y="100"/>
                  </a:lnTo>
                  <a:lnTo>
                    <a:pt x="49" y="100"/>
                  </a:lnTo>
                  <a:lnTo>
                    <a:pt x="51" y="100"/>
                  </a:lnTo>
                  <a:lnTo>
                    <a:pt x="53" y="100"/>
                  </a:lnTo>
                  <a:lnTo>
                    <a:pt x="55" y="100"/>
                  </a:lnTo>
                  <a:lnTo>
                    <a:pt x="57" y="99"/>
                  </a:lnTo>
                  <a:lnTo>
                    <a:pt x="59" y="99"/>
                  </a:lnTo>
                  <a:lnTo>
                    <a:pt x="61" y="99"/>
                  </a:lnTo>
                  <a:lnTo>
                    <a:pt x="63" y="99"/>
                  </a:lnTo>
                  <a:lnTo>
                    <a:pt x="64" y="99"/>
                  </a:lnTo>
                  <a:lnTo>
                    <a:pt x="66" y="99"/>
                  </a:lnTo>
                  <a:lnTo>
                    <a:pt x="68" y="98"/>
                  </a:lnTo>
                  <a:lnTo>
                    <a:pt x="70" y="98"/>
                  </a:lnTo>
                  <a:lnTo>
                    <a:pt x="72" y="98"/>
                  </a:lnTo>
                  <a:lnTo>
                    <a:pt x="74" y="98"/>
                  </a:lnTo>
                  <a:lnTo>
                    <a:pt x="76" y="98"/>
                  </a:lnTo>
                  <a:lnTo>
                    <a:pt x="77" y="98"/>
                  </a:lnTo>
                  <a:lnTo>
                    <a:pt x="79" y="97"/>
                  </a:lnTo>
                  <a:lnTo>
                    <a:pt x="81" y="97"/>
                  </a:lnTo>
                  <a:lnTo>
                    <a:pt x="83" y="97"/>
                  </a:lnTo>
                  <a:lnTo>
                    <a:pt x="84" y="96"/>
                  </a:lnTo>
                  <a:lnTo>
                    <a:pt x="86" y="96"/>
                  </a:lnTo>
                  <a:lnTo>
                    <a:pt x="88" y="96"/>
                  </a:lnTo>
                  <a:lnTo>
                    <a:pt x="89" y="96"/>
                  </a:lnTo>
                  <a:lnTo>
                    <a:pt x="90" y="96"/>
                  </a:lnTo>
                  <a:lnTo>
                    <a:pt x="92" y="95"/>
                  </a:lnTo>
                  <a:lnTo>
                    <a:pt x="93" y="95"/>
                  </a:lnTo>
                  <a:lnTo>
                    <a:pt x="94" y="94"/>
                  </a:lnTo>
                  <a:lnTo>
                    <a:pt x="95" y="94"/>
                  </a:lnTo>
                  <a:lnTo>
                    <a:pt x="97" y="94"/>
                  </a:lnTo>
                  <a:lnTo>
                    <a:pt x="98" y="94"/>
                  </a:lnTo>
                  <a:lnTo>
                    <a:pt x="99" y="93"/>
                  </a:lnTo>
                  <a:lnTo>
                    <a:pt x="100" y="93"/>
                  </a:lnTo>
                  <a:lnTo>
                    <a:pt x="101" y="93"/>
                  </a:lnTo>
                  <a:lnTo>
                    <a:pt x="101" y="93"/>
                  </a:lnTo>
                  <a:lnTo>
                    <a:pt x="103" y="92"/>
                  </a:lnTo>
                  <a:lnTo>
                    <a:pt x="104" y="91"/>
                  </a:lnTo>
                  <a:lnTo>
                    <a:pt x="104" y="90"/>
                  </a:lnTo>
                  <a:lnTo>
                    <a:pt x="105" y="89"/>
                  </a:lnTo>
                  <a:lnTo>
                    <a:pt x="105" y="89"/>
                  </a:lnTo>
                  <a:lnTo>
                    <a:pt x="106" y="88"/>
                  </a:lnTo>
                  <a:lnTo>
                    <a:pt x="106" y="87"/>
                  </a:lnTo>
                  <a:lnTo>
                    <a:pt x="106" y="86"/>
                  </a:lnTo>
                  <a:lnTo>
                    <a:pt x="107" y="85"/>
                  </a:lnTo>
                  <a:lnTo>
                    <a:pt x="107" y="84"/>
                  </a:lnTo>
                  <a:lnTo>
                    <a:pt x="107" y="84"/>
                  </a:lnTo>
                  <a:lnTo>
                    <a:pt x="107" y="83"/>
                  </a:lnTo>
                  <a:lnTo>
                    <a:pt x="107" y="82"/>
                  </a:lnTo>
                  <a:lnTo>
                    <a:pt x="107" y="81"/>
                  </a:lnTo>
                  <a:lnTo>
                    <a:pt x="107" y="80"/>
                  </a:lnTo>
                  <a:lnTo>
                    <a:pt x="107" y="79"/>
                  </a:lnTo>
                  <a:lnTo>
                    <a:pt x="107" y="79"/>
                  </a:lnTo>
                  <a:lnTo>
                    <a:pt x="107" y="78"/>
                  </a:lnTo>
                  <a:lnTo>
                    <a:pt x="107" y="77"/>
                  </a:lnTo>
                  <a:lnTo>
                    <a:pt x="107" y="76"/>
                  </a:lnTo>
                  <a:lnTo>
                    <a:pt x="106" y="75"/>
                  </a:lnTo>
                  <a:lnTo>
                    <a:pt x="106" y="75"/>
                  </a:lnTo>
                  <a:lnTo>
                    <a:pt x="106" y="74"/>
                  </a:lnTo>
                  <a:lnTo>
                    <a:pt x="106" y="72"/>
                  </a:lnTo>
                  <a:lnTo>
                    <a:pt x="105" y="72"/>
                  </a:lnTo>
                  <a:lnTo>
                    <a:pt x="105" y="71"/>
                  </a:lnTo>
                  <a:lnTo>
                    <a:pt x="105" y="70"/>
                  </a:lnTo>
                  <a:lnTo>
                    <a:pt x="105" y="65"/>
                  </a:lnTo>
                  <a:lnTo>
                    <a:pt x="105" y="65"/>
                  </a:lnTo>
                  <a:lnTo>
                    <a:pt x="106" y="65"/>
                  </a:lnTo>
                  <a:lnTo>
                    <a:pt x="106" y="64"/>
                  </a:lnTo>
                  <a:lnTo>
                    <a:pt x="106" y="63"/>
                  </a:lnTo>
                  <a:lnTo>
                    <a:pt x="107" y="63"/>
                  </a:lnTo>
                  <a:lnTo>
                    <a:pt x="107" y="62"/>
                  </a:lnTo>
                  <a:lnTo>
                    <a:pt x="108" y="61"/>
                  </a:lnTo>
                  <a:lnTo>
                    <a:pt x="109" y="60"/>
                  </a:lnTo>
                  <a:lnTo>
                    <a:pt x="110" y="59"/>
                  </a:lnTo>
                  <a:lnTo>
                    <a:pt x="110" y="58"/>
                  </a:lnTo>
                  <a:lnTo>
                    <a:pt x="111" y="57"/>
                  </a:lnTo>
                  <a:lnTo>
                    <a:pt x="111" y="57"/>
                  </a:lnTo>
                  <a:lnTo>
                    <a:pt x="112" y="56"/>
                  </a:lnTo>
                  <a:lnTo>
                    <a:pt x="112" y="55"/>
                  </a:lnTo>
                  <a:lnTo>
                    <a:pt x="113" y="55"/>
                  </a:lnTo>
                  <a:lnTo>
                    <a:pt x="113" y="54"/>
                  </a:lnTo>
                  <a:lnTo>
                    <a:pt x="114" y="53"/>
                  </a:lnTo>
                  <a:lnTo>
                    <a:pt x="114" y="52"/>
                  </a:lnTo>
                  <a:lnTo>
                    <a:pt x="115" y="51"/>
                  </a:lnTo>
                  <a:lnTo>
                    <a:pt x="116" y="50"/>
                  </a:lnTo>
                  <a:lnTo>
                    <a:pt x="116" y="50"/>
                  </a:lnTo>
                  <a:lnTo>
                    <a:pt x="117" y="48"/>
                  </a:lnTo>
                  <a:lnTo>
                    <a:pt x="117" y="48"/>
                  </a:lnTo>
                  <a:lnTo>
                    <a:pt x="118" y="47"/>
                  </a:lnTo>
                  <a:lnTo>
                    <a:pt x="119" y="46"/>
                  </a:lnTo>
                  <a:lnTo>
                    <a:pt x="119" y="45"/>
                  </a:lnTo>
                  <a:lnTo>
                    <a:pt x="120" y="44"/>
                  </a:lnTo>
                  <a:lnTo>
                    <a:pt x="121" y="43"/>
                  </a:lnTo>
                  <a:lnTo>
                    <a:pt x="121" y="42"/>
                  </a:lnTo>
                  <a:lnTo>
                    <a:pt x="122" y="41"/>
                  </a:lnTo>
                  <a:lnTo>
                    <a:pt x="122" y="41"/>
                  </a:lnTo>
                  <a:lnTo>
                    <a:pt x="123" y="40"/>
                  </a:lnTo>
                  <a:lnTo>
                    <a:pt x="124" y="39"/>
                  </a:lnTo>
                  <a:lnTo>
                    <a:pt x="124" y="38"/>
                  </a:lnTo>
                  <a:lnTo>
                    <a:pt x="125" y="37"/>
                  </a:lnTo>
                  <a:lnTo>
                    <a:pt x="125" y="36"/>
                  </a:lnTo>
                  <a:lnTo>
                    <a:pt x="126" y="36"/>
                  </a:lnTo>
                  <a:lnTo>
                    <a:pt x="126" y="35"/>
                  </a:lnTo>
                  <a:lnTo>
                    <a:pt x="127" y="34"/>
                  </a:lnTo>
                  <a:lnTo>
                    <a:pt x="128" y="33"/>
                  </a:lnTo>
                  <a:lnTo>
                    <a:pt x="128" y="32"/>
                  </a:lnTo>
                  <a:lnTo>
                    <a:pt x="129" y="32"/>
                  </a:lnTo>
                  <a:lnTo>
                    <a:pt x="129" y="31"/>
                  </a:lnTo>
                  <a:lnTo>
                    <a:pt x="130" y="30"/>
                  </a:lnTo>
                  <a:lnTo>
                    <a:pt x="130" y="29"/>
                  </a:lnTo>
                  <a:lnTo>
                    <a:pt x="131" y="28"/>
                  </a:lnTo>
                  <a:lnTo>
                    <a:pt x="132" y="27"/>
                  </a:lnTo>
                  <a:lnTo>
                    <a:pt x="133" y="26"/>
                  </a:lnTo>
                  <a:lnTo>
                    <a:pt x="133" y="25"/>
                  </a:lnTo>
                  <a:lnTo>
                    <a:pt x="134" y="25"/>
                  </a:lnTo>
                  <a:lnTo>
                    <a:pt x="134" y="24"/>
                  </a:lnTo>
                  <a:lnTo>
                    <a:pt x="134" y="22"/>
                  </a:lnTo>
                  <a:lnTo>
                    <a:pt x="135" y="21"/>
                  </a:lnTo>
                  <a:lnTo>
                    <a:pt x="135" y="20"/>
                  </a:lnTo>
                  <a:lnTo>
                    <a:pt x="135" y="19"/>
                  </a:lnTo>
                  <a:lnTo>
                    <a:pt x="135" y="17"/>
                  </a:lnTo>
                  <a:lnTo>
                    <a:pt x="135" y="16"/>
                  </a:lnTo>
                  <a:lnTo>
                    <a:pt x="135" y="15"/>
                  </a:lnTo>
                  <a:lnTo>
                    <a:pt x="135" y="14"/>
                  </a:lnTo>
                  <a:lnTo>
                    <a:pt x="135" y="13"/>
                  </a:lnTo>
                  <a:lnTo>
                    <a:pt x="135" y="12"/>
                  </a:lnTo>
                  <a:lnTo>
                    <a:pt x="135" y="11"/>
                  </a:lnTo>
                  <a:lnTo>
                    <a:pt x="135" y="10"/>
                  </a:lnTo>
                  <a:lnTo>
                    <a:pt x="135" y="10"/>
                  </a:lnTo>
                  <a:lnTo>
                    <a:pt x="135" y="10"/>
                  </a:lnTo>
                  <a:lnTo>
                    <a:pt x="143" y="9"/>
                  </a:lnTo>
                  <a:lnTo>
                    <a:pt x="143"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7" name="Freeform 148"/>
            <p:cNvSpPr>
              <a:spLocks/>
            </p:cNvSpPr>
            <p:nvPr/>
          </p:nvSpPr>
          <p:spPr bwMode="auto">
            <a:xfrm>
              <a:off x="3954" y="3371"/>
              <a:ext cx="53" cy="9"/>
            </a:xfrm>
            <a:custGeom>
              <a:avLst/>
              <a:gdLst>
                <a:gd name="T0" fmla="*/ 53 w 53"/>
                <a:gd name="T1" fmla="*/ 2 h 9"/>
                <a:gd name="T2" fmla="*/ 51 w 53"/>
                <a:gd name="T3" fmla="*/ 2 h 9"/>
                <a:gd name="T4" fmla="*/ 49 w 53"/>
                <a:gd name="T5" fmla="*/ 2 h 9"/>
                <a:gd name="T6" fmla="*/ 46 w 53"/>
                <a:gd name="T7" fmla="*/ 3 h 9"/>
                <a:gd name="T8" fmla="*/ 44 w 53"/>
                <a:gd name="T9" fmla="*/ 3 h 9"/>
                <a:gd name="T10" fmla="*/ 42 w 53"/>
                <a:gd name="T11" fmla="*/ 3 h 9"/>
                <a:gd name="T12" fmla="*/ 40 w 53"/>
                <a:gd name="T13" fmla="*/ 4 h 9"/>
                <a:gd name="T14" fmla="*/ 38 w 53"/>
                <a:gd name="T15" fmla="*/ 4 h 9"/>
                <a:gd name="T16" fmla="*/ 36 w 53"/>
                <a:gd name="T17" fmla="*/ 4 h 9"/>
                <a:gd name="T18" fmla="*/ 34 w 53"/>
                <a:gd name="T19" fmla="*/ 4 h 9"/>
                <a:gd name="T20" fmla="*/ 32 w 53"/>
                <a:gd name="T21" fmla="*/ 4 h 9"/>
                <a:gd name="T22" fmla="*/ 29 w 53"/>
                <a:gd name="T23" fmla="*/ 4 h 9"/>
                <a:gd name="T24" fmla="*/ 26 w 53"/>
                <a:gd name="T25" fmla="*/ 4 h 9"/>
                <a:gd name="T26" fmla="*/ 24 w 53"/>
                <a:gd name="T27" fmla="*/ 4 h 9"/>
                <a:gd name="T28" fmla="*/ 22 w 53"/>
                <a:gd name="T29" fmla="*/ 4 h 9"/>
                <a:gd name="T30" fmla="*/ 20 w 53"/>
                <a:gd name="T31" fmla="*/ 4 h 9"/>
                <a:gd name="T32" fmla="*/ 18 w 53"/>
                <a:gd name="T33" fmla="*/ 3 h 9"/>
                <a:gd name="T34" fmla="*/ 16 w 53"/>
                <a:gd name="T35" fmla="*/ 3 h 9"/>
                <a:gd name="T36" fmla="*/ 14 w 53"/>
                <a:gd name="T37" fmla="*/ 2 h 9"/>
                <a:gd name="T38" fmla="*/ 12 w 53"/>
                <a:gd name="T39" fmla="*/ 2 h 9"/>
                <a:gd name="T40" fmla="*/ 10 w 53"/>
                <a:gd name="T41" fmla="*/ 1 h 9"/>
                <a:gd name="T42" fmla="*/ 8 w 53"/>
                <a:gd name="T43" fmla="*/ 1 h 9"/>
                <a:gd name="T44" fmla="*/ 6 w 53"/>
                <a:gd name="T45" fmla="*/ 0 h 9"/>
                <a:gd name="T46" fmla="*/ 4 w 53"/>
                <a:gd name="T47" fmla="*/ 0 h 9"/>
                <a:gd name="T48" fmla="*/ 0 w 53"/>
                <a:gd name="T49" fmla="*/ 5 h 9"/>
                <a:gd name="T50" fmla="*/ 2 w 53"/>
                <a:gd name="T51" fmla="*/ 6 h 9"/>
                <a:gd name="T52" fmla="*/ 4 w 53"/>
                <a:gd name="T53" fmla="*/ 6 h 9"/>
                <a:gd name="T54" fmla="*/ 6 w 53"/>
                <a:gd name="T55" fmla="*/ 7 h 9"/>
                <a:gd name="T56" fmla="*/ 8 w 53"/>
                <a:gd name="T57" fmla="*/ 7 h 9"/>
                <a:gd name="T58" fmla="*/ 10 w 53"/>
                <a:gd name="T59" fmla="*/ 7 h 9"/>
                <a:gd name="T60" fmla="*/ 12 w 53"/>
                <a:gd name="T61" fmla="*/ 7 h 9"/>
                <a:gd name="T62" fmla="*/ 15 w 53"/>
                <a:gd name="T63" fmla="*/ 8 h 9"/>
                <a:gd name="T64" fmla="*/ 17 w 53"/>
                <a:gd name="T65" fmla="*/ 8 h 9"/>
                <a:gd name="T66" fmla="*/ 19 w 53"/>
                <a:gd name="T67" fmla="*/ 8 h 9"/>
                <a:gd name="T68" fmla="*/ 21 w 53"/>
                <a:gd name="T69" fmla="*/ 9 h 9"/>
                <a:gd name="T70" fmla="*/ 23 w 53"/>
                <a:gd name="T71" fmla="*/ 9 h 9"/>
                <a:gd name="T72" fmla="*/ 25 w 53"/>
                <a:gd name="T73" fmla="*/ 9 h 9"/>
                <a:gd name="T74" fmla="*/ 27 w 53"/>
                <a:gd name="T75" fmla="*/ 9 h 9"/>
                <a:gd name="T76" fmla="*/ 29 w 53"/>
                <a:gd name="T77" fmla="*/ 8 h 9"/>
                <a:gd name="T78" fmla="*/ 32 w 53"/>
                <a:gd name="T79" fmla="*/ 8 h 9"/>
                <a:gd name="T80" fmla="*/ 34 w 53"/>
                <a:gd name="T81" fmla="*/ 8 h 9"/>
                <a:gd name="T82" fmla="*/ 36 w 53"/>
                <a:gd name="T83" fmla="*/ 8 h 9"/>
                <a:gd name="T84" fmla="*/ 38 w 53"/>
                <a:gd name="T85" fmla="*/ 8 h 9"/>
                <a:gd name="T86" fmla="*/ 39 w 53"/>
                <a:gd name="T87" fmla="*/ 8 h 9"/>
                <a:gd name="T88" fmla="*/ 41 w 53"/>
                <a:gd name="T89" fmla="*/ 8 h 9"/>
                <a:gd name="T90" fmla="*/ 44 w 53"/>
                <a:gd name="T91" fmla="*/ 8 h 9"/>
                <a:gd name="T92" fmla="*/ 47 w 53"/>
                <a:gd name="T93" fmla="*/ 8 h 9"/>
                <a:gd name="T94" fmla="*/ 49 w 53"/>
                <a:gd name="T95" fmla="*/ 8 h 9"/>
                <a:gd name="T96" fmla="*/ 50 w 53"/>
                <a:gd name="T97" fmla="*/ 8 h 9"/>
                <a:gd name="T98" fmla="*/ 53 w 53"/>
                <a:gd name="T99"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3" h="9">
                  <a:moveTo>
                    <a:pt x="53" y="2"/>
                  </a:moveTo>
                  <a:lnTo>
                    <a:pt x="53" y="2"/>
                  </a:lnTo>
                  <a:lnTo>
                    <a:pt x="52" y="2"/>
                  </a:lnTo>
                  <a:lnTo>
                    <a:pt x="51" y="2"/>
                  </a:lnTo>
                  <a:lnTo>
                    <a:pt x="50" y="2"/>
                  </a:lnTo>
                  <a:lnTo>
                    <a:pt x="49" y="2"/>
                  </a:lnTo>
                  <a:lnTo>
                    <a:pt x="47" y="3"/>
                  </a:lnTo>
                  <a:lnTo>
                    <a:pt x="46" y="3"/>
                  </a:lnTo>
                  <a:lnTo>
                    <a:pt x="45" y="3"/>
                  </a:lnTo>
                  <a:lnTo>
                    <a:pt x="44" y="3"/>
                  </a:lnTo>
                  <a:lnTo>
                    <a:pt x="44" y="3"/>
                  </a:lnTo>
                  <a:lnTo>
                    <a:pt x="42" y="3"/>
                  </a:lnTo>
                  <a:lnTo>
                    <a:pt x="41" y="3"/>
                  </a:lnTo>
                  <a:lnTo>
                    <a:pt x="40" y="4"/>
                  </a:lnTo>
                  <a:lnTo>
                    <a:pt x="39" y="4"/>
                  </a:lnTo>
                  <a:lnTo>
                    <a:pt x="38" y="4"/>
                  </a:lnTo>
                  <a:lnTo>
                    <a:pt x="37" y="4"/>
                  </a:lnTo>
                  <a:lnTo>
                    <a:pt x="36" y="4"/>
                  </a:lnTo>
                  <a:lnTo>
                    <a:pt x="35" y="4"/>
                  </a:lnTo>
                  <a:lnTo>
                    <a:pt x="34" y="4"/>
                  </a:lnTo>
                  <a:lnTo>
                    <a:pt x="33" y="4"/>
                  </a:lnTo>
                  <a:lnTo>
                    <a:pt x="32" y="4"/>
                  </a:lnTo>
                  <a:lnTo>
                    <a:pt x="31" y="4"/>
                  </a:lnTo>
                  <a:lnTo>
                    <a:pt x="29" y="4"/>
                  </a:lnTo>
                  <a:lnTo>
                    <a:pt x="28" y="5"/>
                  </a:lnTo>
                  <a:lnTo>
                    <a:pt x="26" y="4"/>
                  </a:lnTo>
                  <a:lnTo>
                    <a:pt x="25" y="4"/>
                  </a:lnTo>
                  <a:lnTo>
                    <a:pt x="24" y="4"/>
                  </a:lnTo>
                  <a:lnTo>
                    <a:pt x="23" y="4"/>
                  </a:lnTo>
                  <a:lnTo>
                    <a:pt x="22" y="4"/>
                  </a:lnTo>
                  <a:lnTo>
                    <a:pt x="21" y="4"/>
                  </a:lnTo>
                  <a:lnTo>
                    <a:pt x="20" y="4"/>
                  </a:lnTo>
                  <a:lnTo>
                    <a:pt x="19" y="3"/>
                  </a:lnTo>
                  <a:lnTo>
                    <a:pt x="18" y="3"/>
                  </a:lnTo>
                  <a:lnTo>
                    <a:pt x="17" y="3"/>
                  </a:lnTo>
                  <a:lnTo>
                    <a:pt x="16" y="3"/>
                  </a:lnTo>
                  <a:lnTo>
                    <a:pt x="15" y="3"/>
                  </a:lnTo>
                  <a:lnTo>
                    <a:pt x="14" y="2"/>
                  </a:lnTo>
                  <a:lnTo>
                    <a:pt x="13" y="2"/>
                  </a:lnTo>
                  <a:lnTo>
                    <a:pt x="12" y="2"/>
                  </a:lnTo>
                  <a:lnTo>
                    <a:pt x="11" y="2"/>
                  </a:lnTo>
                  <a:lnTo>
                    <a:pt x="10" y="1"/>
                  </a:lnTo>
                  <a:lnTo>
                    <a:pt x="10" y="1"/>
                  </a:lnTo>
                  <a:lnTo>
                    <a:pt x="8" y="1"/>
                  </a:lnTo>
                  <a:lnTo>
                    <a:pt x="7" y="0"/>
                  </a:lnTo>
                  <a:lnTo>
                    <a:pt x="6" y="0"/>
                  </a:lnTo>
                  <a:lnTo>
                    <a:pt x="5" y="0"/>
                  </a:lnTo>
                  <a:lnTo>
                    <a:pt x="4" y="0"/>
                  </a:lnTo>
                  <a:lnTo>
                    <a:pt x="0" y="5"/>
                  </a:lnTo>
                  <a:lnTo>
                    <a:pt x="0" y="5"/>
                  </a:lnTo>
                  <a:lnTo>
                    <a:pt x="1" y="5"/>
                  </a:lnTo>
                  <a:lnTo>
                    <a:pt x="2" y="6"/>
                  </a:lnTo>
                  <a:lnTo>
                    <a:pt x="3" y="6"/>
                  </a:lnTo>
                  <a:lnTo>
                    <a:pt x="4" y="6"/>
                  </a:lnTo>
                  <a:lnTo>
                    <a:pt x="5" y="6"/>
                  </a:lnTo>
                  <a:lnTo>
                    <a:pt x="6" y="7"/>
                  </a:lnTo>
                  <a:lnTo>
                    <a:pt x="7" y="7"/>
                  </a:lnTo>
                  <a:lnTo>
                    <a:pt x="8" y="7"/>
                  </a:lnTo>
                  <a:lnTo>
                    <a:pt x="9" y="7"/>
                  </a:lnTo>
                  <a:lnTo>
                    <a:pt x="10" y="7"/>
                  </a:lnTo>
                  <a:lnTo>
                    <a:pt x="11" y="7"/>
                  </a:lnTo>
                  <a:lnTo>
                    <a:pt x="12" y="7"/>
                  </a:lnTo>
                  <a:lnTo>
                    <a:pt x="13" y="8"/>
                  </a:lnTo>
                  <a:lnTo>
                    <a:pt x="15" y="8"/>
                  </a:lnTo>
                  <a:lnTo>
                    <a:pt x="16" y="8"/>
                  </a:lnTo>
                  <a:lnTo>
                    <a:pt x="17" y="8"/>
                  </a:lnTo>
                  <a:lnTo>
                    <a:pt x="18" y="8"/>
                  </a:lnTo>
                  <a:lnTo>
                    <a:pt x="19" y="8"/>
                  </a:lnTo>
                  <a:lnTo>
                    <a:pt x="20" y="9"/>
                  </a:lnTo>
                  <a:lnTo>
                    <a:pt x="21" y="9"/>
                  </a:lnTo>
                  <a:lnTo>
                    <a:pt x="22" y="9"/>
                  </a:lnTo>
                  <a:lnTo>
                    <a:pt x="23" y="9"/>
                  </a:lnTo>
                  <a:lnTo>
                    <a:pt x="25" y="9"/>
                  </a:lnTo>
                  <a:lnTo>
                    <a:pt x="25" y="9"/>
                  </a:lnTo>
                  <a:lnTo>
                    <a:pt x="26" y="9"/>
                  </a:lnTo>
                  <a:lnTo>
                    <a:pt x="27" y="9"/>
                  </a:lnTo>
                  <a:lnTo>
                    <a:pt x="28" y="9"/>
                  </a:lnTo>
                  <a:lnTo>
                    <a:pt x="29" y="8"/>
                  </a:lnTo>
                  <a:lnTo>
                    <a:pt x="31" y="8"/>
                  </a:lnTo>
                  <a:lnTo>
                    <a:pt x="32" y="8"/>
                  </a:lnTo>
                  <a:lnTo>
                    <a:pt x="33" y="8"/>
                  </a:lnTo>
                  <a:lnTo>
                    <a:pt x="34" y="8"/>
                  </a:lnTo>
                  <a:lnTo>
                    <a:pt x="35" y="8"/>
                  </a:lnTo>
                  <a:lnTo>
                    <a:pt x="36" y="8"/>
                  </a:lnTo>
                  <a:lnTo>
                    <a:pt x="37" y="8"/>
                  </a:lnTo>
                  <a:lnTo>
                    <a:pt x="38" y="8"/>
                  </a:lnTo>
                  <a:lnTo>
                    <a:pt x="39" y="8"/>
                  </a:lnTo>
                  <a:lnTo>
                    <a:pt x="39" y="8"/>
                  </a:lnTo>
                  <a:lnTo>
                    <a:pt x="40" y="8"/>
                  </a:lnTo>
                  <a:lnTo>
                    <a:pt x="41" y="8"/>
                  </a:lnTo>
                  <a:lnTo>
                    <a:pt x="42" y="8"/>
                  </a:lnTo>
                  <a:lnTo>
                    <a:pt x="44" y="8"/>
                  </a:lnTo>
                  <a:lnTo>
                    <a:pt x="45" y="8"/>
                  </a:lnTo>
                  <a:lnTo>
                    <a:pt x="47" y="8"/>
                  </a:lnTo>
                  <a:lnTo>
                    <a:pt x="48" y="8"/>
                  </a:lnTo>
                  <a:lnTo>
                    <a:pt x="49" y="8"/>
                  </a:lnTo>
                  <a:lnTo>
                    <a:pt x="50" y="8"/>
                  </a:lnTo>
                  <a:lnTo>
                    <a:pt x="50" y="8"/>
                  </a:lnTo>
                  <a:lnTo>
                    <a:pt x="51" y="8"/>
                  </a:lnTo>
                  <a:lnTo>
                    <a:pt x="53" y="2"/>
                  </a:lnTo>
                  <a:lnTo>
                    <a:pt x="5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8" name="Freeform 149"/>
            <p:cNvSpPr>
              <a:spLocks/>
            </p:cNvSpPr>
            <p:nvPr/>
          </p:nvSpPr>
          <p:spPr bwMode="auto">
            <a:xfrm>
              <a:off x="4045" y="3063"/>
              <a:ext cx="78" cy="23"/>
            </a:xfrm>
            <a:custGeom>
              <a:avLst/>
              <a:gdLst>
                <a:gd name="T0" fmla="*/ 0 w 78"/>
                <a:gd name="T1" fmla="*/ 2 h 23"/>
                <a:gd name="T2" fmla="*/ 31 w 78"/>
                <a:gd name="T3" fmla="*/ 9 h 23"/>
                <a:gd name="T4" fmla="*/ 78 w 78"/>
                <a:gd name="T5" fmla="*/ 0 h 23"/>
                <a:gd name="T6" fmla="*/ 66 w 78"/>
                <a:gd name="T7" fmla="*/ 11 h 23"/>
                <a:gd name="T8" fmla="*/ 50 w 78"/>
                <a:gd name="T9" fmla="*/ 23 h 23"/>
                <a:gd name="T10" fmla="*/ 34 w 78"/>
                <a:gd name="T11" fmla="*/ 23 h 23"/>
                <a:gd name="T12" fmla="*/ 18 w 78"/>
                <a:gd name="T13" fmla="*/ 19 h 23"/>
                <a:gd name="T14" fmla="*/ 6 w 78"/>
                <a:gd name="T15" fmla="*/ 12 h 23"/>
                <a:gd name="T16" fmla="*/ 0 w 78"/>
                <a:gd name="T17" fmla="*/ 2 h 23"/>
                <a:gd name="T18" fmla="*/ 0 w 78"/>
                <a:gd name="T19"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23">
                  <a:moveTo>
                    <a:pt x="0" y="2"/>
                  </a:moveTo>
                  <a:lnTo>
                    <a:pt x="31" y="9"/>
                  </a:lnTo>
                  <a:lnTo>
                    <a:pt x="78" y="0"/>
                  </a:lnTo>
                  <a:lnTo>
                    <a:pt x="66" y="11"/>
                  </a:lnTo>
                  <a:lnTo>
                    <a:pt x="50" y="23"/>
                  </a:lnTo>
                  <a:lnTo>
                    <a:pt x="34" y="23"/>
                  </a:lnTo>
                  <a:lnTo>
                    <a:pt x="18" y="19"/>
                  </a:lnTo>
                  <a:lnTo>
                    <a:pt x="6" y="12"/>
                  </a:lnTo>
                  <a:lnTo>
                    <a:pt x="0" y="2"/>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9" name="Freeform 150"/>
            <p:cNvSpPr>
              <a:spLocks/>
            </p:cNvSpPr>
            <p:nvPr/>
          </p:nvSpPr>
          <p:spPr bwMode="auto">
            <a:xfrm>
              <a:off x="4031" y="3056"/>
              <a:ext cx="109" cy="17"/>
            </a:xfrm>
            <a:custGeom>
              <a:avLst/>
              <a:gdLst>
                <a:gd name="T0" fmla="*/ 5 w 109"/>
                <a:gd name="T1" fmla="*/ 4 h 17"/>
                <a:gd name="T2" fmla="*/ 2 w 109"/>
                <a:gd name="T3" fmla="*/ 6 h 17"/>
                <a:gd name="T4" fmla="*/ 0 w 109"/>
                <a:gd name="T5" fmla="*/ 9 h 17"/>
                <a:gd name="T6" fmla="*/ 4 w 109"/>
                <a:gd name="T7" fmla="*/ 9 h 17"/>
                <a:gd name="T8" fmla="*/ 7 w 109"/>
                <a:gd name="T9" fmla="*/ 7 h 17"/>
                <a:gd name="T10" fmla="*/ 9 w 109"/>
                <a:gd name="T11" fmla="*/ 8 h 17"/>
                <a:gd name="T12" fmla="*/ 13 w 109"/>
                <a:gd name="T13" fmla="*/ 10 h 17"/>
                <a:gd name="T14" fmla="*/ 18 w 109"/>
                <a:gd name="T15" fmla="*/ 12 h 17"/>
                <a:gd name="T16" fmla="*/ 22 w 109"/>
                <a:gd name="T17" fmla="*/ 13 h 17"/>
                <a:gd name="T18" fmla="*/ 26 w 109"/>
                <a:gd name="T19" fmla="*/ 14 h 17"/>
                <a:gd name="T20" fmla="*/ 29 w 109"/>
                <a:gd name="T21" fmla="*/ 15 h 17"/>
                <a:gd name="T22" fmla="*/ 33 w 109"/>
                <a:gd name="T23" fmla="*/ 16 h 17"/>
                <a:gd name="T24" fmla="*/ 38 w 109"/>
                <a:gd name="T25" fmla="*/ 16 h 17"/>
                <a:gd name="T26" fmla="*/ 42 w 109"/>
                <a:gd name="T27" fmla="*/ 17 h 17"/>
                <a:gd name="T28" fmla="*/ 47 w 109"/>
                <a:gd name="T29" fmla="*/ 17 h 17"/>
                <a:gd name="T30" fmla="*/ 51 w 109"/>
                <a:gd name="T31" fmla="*/ 17 h 17"/>
                <a:gd name="T32" fmla="*/ 56 w 109"/>
                <a:gd name="T33" fmla="*/ 16 h 17"/>
                <a:gd name="T34" fmla="*/ 61 w 109"/>
                <a:gd name="T35" fmla="*/ 16 h 17"/>
                <a:gd name="T36" fmla="*/ 65 w 109"/>
                <a:gd name="T37" fmla="*/ 15 h 17"/>
                <a:gd name="T38" fmla="*/ 69 w 109"/>
                <a:gd name="T39" fmla="*/ 14 h 17"/>
                <a:gd name="T40" fmla="*/ 73 w 109"/>
                <a:gd name="T41" fmla="*/ 13 h 17"/>
                <a:gd name="T42" fmla="*/ 79 w 109"/>
                <a:gd name="T43" fmla="*/ 12 h 17"/>
                <a:gd name="T44" fmla="*/ 85 w 109"/>
                <a:gd name="T45" fmla="*/ 11 h 17"/>
                <a:gd name="T46" fmla="*/ 89 w 109"/>
                <a:gd name="T47" fmla="*/ 9 h 17"/>
                <a:gd name="T48" fmla="*/ 94 w 109"/>
                <a:gd name="T49" fmla="*/ 7 h 17"/>
                <a:gd name="T50" fmla="*/ 97 w 109"/>
                <a:gd name="T51" fmla="*/ 6 h 17"/>
                <a:gd name="T52" fmla="*/ 100 w 109"/>
                <a:gd name="T53" fmla="*/ 7 h 17"/>
                <a:gd name="T54" fmla="*/ 104 w 109"/>
                <a:gd name="T55" fmla="*/ 7 h 17"/>
                <a:gd name="T56" fmla="*/ 108 w 109"/>
                <a:gd name="T57" fmla="*/ 7 h 17"/>
                <a:gd name="T58" fmla="*/ 106 w 109"/>
                <a:gd name="T59" fmla="*/ 5 h 17"/>
                <a:gd name="T60" fmla="*/ 102 w 109"/>
                <a:gd name="T61" fmla="*/ 2 h 17"/>
                <a:gd name="T62" fmla="*/ 98 w 109"/>
                <a:gd name="T63" fmla="*/ 0 h 17"/>
                <a:gd name="T64" fmla="*/ 93 w 109"/>
                <a:gd name="T65" fmla="*/ 1 h 17"/>
                <a:gd name="T66" fmla="*/ 92 w 109"/>
                <a:gd name="T67" fmla="*/ 2 h 17"/>
                <a:gd name="T68" fmla="*/ 94 w 109"/>
                <a:gd name="T69" fmla="*/ 4 h 17"/>
                <a:gd name="T70" fmla="*/ 92 w 109"/>
                <a:gd name="T71" fmla="*/ 5 h 17"/>
                <a:gd name="T72" fmla="*/ 87 w 109"/>
                <a:gd name="T73" fmla="*/ 6 h 17"/>
                <a:gd name="T74" fmla="*/ 81 w 109"/>
                <a:gd name="T75" fmla="*/ 7 h 17"/>
                <a:gd name="T76" fmla="*/ 75 w 109"/>
                <a:gd name="T77" fmla="*/ 9 h 17"/>
                <a:gd name="T78" fmla="*/ 71 w 109"/>
                <a:gd name="T79" fmla="*/ 10 h 17"/>
                <a:gd name="T80" fmla="*/ 67 w 109"/>
                <a:gd name="T81" fmla="*/ 11 h 17"/>
                <a:gd name="T82" fmla="*/ 63 w 109"/>
                <a:gd name="T83" fmla="*/ 12 h 17"/>
                <a:gd name="T84" fmla="*/ 60 w 109"/>
                <a:gd name="T85" fmla="*/ 12 h 17"/>
                <a:gd name="T86" fmla="*/ 55 w 109"/>
                <a:gd name="T87" fmla="*/ 13 h 17"/>
                <a:gd name="T88" fmla="*/ 50 w 109"/>
                <a:gd name="T89" fmla="*/ 14 h 17"/>
                <a:gd name="T90" fmla="*/ 45 w 109"/>
                <a:gd name="T91" fmla="*/ 13 h 17"/>
                <a:gd name="T92" fmla="*/ 39 w 109"/>
                <a:gd name="T93" fmla="*/ 13 h 17"/>
                <a:gd name="T94" fmla="*/ 33 w 109"/>
                <a:gd name="T95" fmla="*/ 11 h 17"/>
                <a:gd name="T96" fmla="*/ 27 w 109"/>
                <a:gd name="T97" fmla="*/ 10 h 17"/>
                <a:gd name="T98" fmla="*/ 21 w 109"/>
                <a:gd name="T99" fmla="*/ 9 h 17"/>
                <a:gd name="T100" fmla="*/ 17 w 109"/>
                <a:gd name="T101" fmla="*/ 8 h 17"/>
                <a:gd name="T102" fmla="*/ 14 w 109"/>
                <a:gd name="T103" fmla="*/ 7 h 17"/>
                <a:gd name="T104" fmla="*/ 12 w 109"/>
                <a:gd name="T105" fmla="*/ 7 h 17"/>
                <a:gd name="T106" fmla="*/ 15 w 109"/>
                <a:gd name="T107" fmla="*/ 4 h 17"/>
                <a:gd name="T108" fmla="*/ 14 w 109"/>
                <a:gd name="T109" fmla="*/ 2 h 17"/>
                <a:gd name="T110" fmla="*/ 10 w 109"/>
                <a:gd name="T111" fmla="*/ 3 h 17"/>
                <a:gd name="T112" fmla="*/ 8 w 109"/>
                <a:gd name="T113"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9" h="17">
                  <a:moveTo>
                    <a:pt x="8" y="4"/>
                  </a:moveTo>
                  <a:lnTo>
                    <a:pt x="7" y="4"/>
                  </a:lnTo>
                  <a:lnTo>
                    <a:pt x="6" y="4"/>
                  </a:lnTo>
                  <a:lnTo>
                    <a:pt x="5" y="4"/>
                  </a:lnTo>
                  <a:lnTo>
                    <a:pt x="4" y="4"/>
                  </a:lnTo>
                  <a:lnTo>
                    <a:pt x="3" y="5"/>
                  </a:lnTo>
                  <a:lnTo>
                    <a:pt x="3" y="5"/>
                  </a:lnTo>
                  <a:lnTo>
                    <a:pt x="2" y="6"/>
                  </a:lnTo>
                  <a:lnTo>
                    <a:pt x="1" y="6"/>
                  </a:lnTo>
                  <a:lnTo>
                    <a:pt x="0" y="7"/>
                  </a:lnTo>
                  <a:lnTo>
                    <a:pt x="0" y="8"/>
                  </a:lnTo>
                  <a:lnTo>
                    <a:pt x="0" y="9"/>
                  </a:lnTo>
                  <a:lnTo>
                    <a:pt x="1" y="9"/>
                  </a:lnTo>
                  <a:lnTo>
                    <a:pt x="1" y="9"/>
                  </a:lnTo>
                  <a:lnTo>
                    <a:pt x="2" y="9"/>
                  </a:lnTo>
                  <a:lnTo>
                    <a:pt x="4" y="9"/>
                  </a:lnTo>
                  <a:lnTo>
                    <a:pt x="5" y="9"/>
                  </a:lnTo>
                  <a:lnTo>
                    <a:pt x="5" y="8"/>
                  </a:lnTo>
                  <a:lnTo>
                    <a:pt x="6" y="8"/>
                  </a:lnTo>
                  <a:lnTo>
                    <a:pt x="7" y="7"/>
                  </a:lnTo>
                  <a:lnTo>
                    <a:pt x="7" y="7"/>
                  </a:lnTo>
                  <a:lnTo>
                    <a:pt x="8" y="7"/>
                  </a:lnTo>
                  <a:lnTo>
                    <a:pt x="8" y="8"/>
                  </a:lnTo>
                  <a:lnTo>
                    <a:pt x="9" y="8"/>
                  </a:lnTo>
                  <a:lnTo>
                    <a:pt x="10" y="9"/>
                  </a:lnTo>
                  <a:lnTo>
                    <a:pt x="10" y="9"/>
                  </a:lnTo>
                  <a:lnTo>
                    <a:pt x="12" y="9"/>
                  </a:lnTo>
                  <a:lnTo>
                    <a:pt x="13" y="10"/>
                  </a:lnTo>
                  <a:lnTo>
                    <a:pt x="14" y="10"/>
                  </a:lnTo>
                  <a:lnTo>
                    <a:pt x="15" y="11"/>
                  </a:lnTo>
                  <a:lnTo>
                    <a:pt x="16" y="11"/>
                  </a:lnTo>
                  <a:lnTo>
                    <a:pt x="18" y="12"/>
                  </a:lnTo>
                  <a:lnTo>
                    <a:pt x="19" y="12"/>
                  </a:lnTo>
                  <a:lnTo>
                    <a:pt x="20" y="13"/>
                  </a:lnTo>
                  <a:lnTo>
                    <a:pt x="21" y="13"/>
                  </a:lnTo>
                  <a:lnTo>
                    <a:pt x="22" y="13"/>
                  </a:lnTo>
                  <a:lnTo>
                    <a:pt x="23" y="13"/>
                  </a:lnTo>
                  <a:lnTo>
                    <a:pt x="24" y="14"/>
                  </a:lnTo>
                  <a:lnTo>
                    <a:pt x="25" y="14"/>
                  </a:lnTo>
                  <a:lnTo>
                    <a:pt x="26" y="14"/>
                  </a:lnTo>
                  <a:lnTo>
                    <a:pt x="27" y="14"/>
                  </a:lnTo>
                  <a:lnTo>
                    <a:pt x="27" y="14"/>
                  </a:lnTo>
                  <a:lnTo>
                    <a:pt x="28" y="15"/>
                  </a:lnTo>
                  <a:lnTo>
                    <a:pt x="29" y="15"/>
                  </a:lnTo>
                  <a:lnTo>
                    <a:pt x="30" y="15"/>
                  </a:lnTo>
                  <a:lnTo>
                    <a:pt x="31" y="15"/>
                  </a:lnTo>
                  <a:lnTo>
                    <a:pt x="32" y="16"/>
                  </a:lnTo>
                  <a:lnTo>
                    <a:pt x="33" y="16"/>
                  </a:lnTo>
                  <a:lnTo>
                    <a:pt x="34" y="16"/>
                  </a:lnTo>
                  <a:lnTo>
                    <a:pt x="35" y="16"/>
                  </a:lnTo>
                  <a:lnTo>
                    <a:pt x="37" y="16"/>
                  </a:lnTo>
                  <a:lnTo>
                    <a:pt x="38" y="16"/>
                  </a:lnTo>
                  <a:lnTo>
                    <a:pt x="39" y="16"/>
                  </a:lnTo>
                  <a:lnTo>
                    <a:pt x="40" y="16"/>
                  </a:lnTo>
                  <a:lnTo>
                    <a:pt x="41" y="17"/>
                  </a:lnTo>
                  <a:lnTo>
                    <a:pt x="42" y="17"/>
                  </a:lnTo>
                  <a:lnTo>
                    <a:pt x="43" y="17"/>
                  </a:lnTo>
                  <a:lnTo>
                    <a:pt x="44" y="17"/>
                  </a:lnTo>
                  <a:lnTo>
                    <a:pt x="45" y="17"/>
                  </a:lnTo>
                  <a:lnTo>
                    <a:pt x="47" y="17"/>
                  </a:lnTo>
                  <a:lnTo>
                    <a:pt x="48" y="17"/>
                  </a:lnTo>
                  <a:lnTo>
                    <a:pt x="49" y="17"/>
                  </a:lnTo>
                  <a:lnTo>
                    <a:pt x="50" y="17"/>
                  </a:lnTo>
                  <a:lnTo>
                    <a:pt x="51" y="17"/>
                  </a:lnTo>
                  <a:lnTo>
                    <a:pt x="53" y="17"/>
                  </a:lnTo>
                  <a:lnTo>
                    <a:pt x="54" y="17"/>
                  </a:lnTo>
                  <a:lnTo>
                    <a:pt x="55" y="17"/>
                  </a:lnTo>
                  <a:lnTo>
                    <a:pt x="56" y="16"/>
                  </a:lnTo>
                  <a:lnTo>
                    <a:pt x="57" y="16"/>
                  </a:lnTo>
                  <a:lnTo>
                    <a:pt x="58" y="16"/>
                  </a:lnTo>
                  <a:lnTo>
                    <a:pt x="60" y="16"/>
                  </a:lnTo>
                  <a:lnTo>
                    <a:pt x="61" y="16"/>
                  </a:lnTo>
                  <a:lnTo>
                    <a:pt x="62" y="16"/>
                  </a:lnTo>
                  <a:lnTo>
                    <a:pt x="63" y="16"/>
                  </a:lnTo>
                  <a:lnTo>
                    <a:pt x="64" y="15"/>
                  </a:lnTo>
                  <a:lnTo>
                    <a:pt x="65" y="15"/>
                  </a:lnTo>
                  <a:lnTo>
                    <a:pt x="66" y="15"/>
                  </a:lnTo>
                  <a:lnTo>
                    <a:pt x="67" y="15"/>
                  </a:lnTo>
                  <a:lnTo>
                    <a:pt x="68" y="14"/>
                  </a:lnTo>
                  <a:lnTo>
                    <a:pt x="69" y="14"/>
                  </a:lnTo>
                  <a:lnTo>
                    <a:pt x="70" y="14"/>
                  </a:lnTo>
                  <a:lnTo>
                    <a:pt x="71" y="14"/>
                  </a:lnTo>
                  <a:lnTo>
                    <a:pt x="72" y="14"/>
                  </a:lnTo>
                  <a:lnTo>
                    <a:pt x="73" y="13"/>
                  </a:lnTo>
                  <a:lnTo>
                    <a:pt x="74" y="13"/>
                  </a:lnTo>
                  <a:lnTo>
                    <a:pt x="75" y="13"/>
                  </a:lnTo>
                  <a:lnTo>
                    <a:pt x="77" y="13"/>
                  </a:lnTo>
                  <a:lnTo>
                    <a:pt x="79" y="12"/>
                  </a:lnTo>
                  <a:lnTo>
                    <a:pt x="80" y="12"/>
                  </a:lnTo>
                  <a:lnTo>
                    <a:pt x="82" y="11"/>
                  </a:lnTo>
                  <a:lnTo>
                    <a:pt x="83" y="11"/>
                  </a:lnTo>
                  <a:lnTo>
                    <a:pt x="85" y="11"/>
                  </a:lnTo>
                  <a:lnTo>
                    <a:pt x="86" y="10"/>
                  </a:lnTo>
                  <a:lnTo>
                    <a:pt x="87" y="10"/>
                  </a:lnTo>
                  <a:lnTo>
                    <a:pt x="88" y="9"/>
                  </a:lnTo>
                  <a:lnTo>
                    <a:pt x="89" y="9"/>
                  </a:lnTo>
                  <a:lnTo>
                    <a:pt x="91" y="9"/>
                  </a:lnTo>
                  <a:lnTo>
                    <a:pt x="92" y="8"/>
                  </a:lnTo>
                  <a:lnTo>
                    <a:pt x="93" y="8"/>
                  </a:lnTo>
                  <a:lnTo>
                    <a:pt x="94" y="7"/>
                  </a:lnTo>
                  <a:lnTo>
                    <a:pt x="94" y="7"/>
                  </a:lnTo>
                  <a:lnTo>
                    <a:pt x="95" y="7"/>
                  </a:lnTo>
                  <a:lnTo>
                    <a:pt x="96" y="7"/>
                  </a:lnTo>
                  <a:lnTo>
                    <a:pt x="97" y="6"/>
                  </a:lnTo>
                  <a:lnTo>
                    <a:pt x="97" y="6"/>
                  </a:lnTo>
                  <a:lnTo>
                    <a:pt x="98" y="6"/>
                  </a:lnTo>
                  <a:lnTo>
                    <a:pt x="99" y="7"/>
                  </a:lnTo>
                  <a:lnTo>
                    <a:pt x="100" y="7"/>
                  </a:lnTo>
                  <a:lnTo>
                    <a:pt x="101" y="7"/>
                  </a:lnTo>
                  <a:lnTo>
                    <a:pt x="102" y="7"/>
                  </a:lnTo>
                  <a:lnTo>
                    <a:pt x="103" y="7"/>
                  </a:lnTo>
                  <a:lnTo>
                    <a:pt x="104" y="7"/>
                  </a:lnTo>
                  <a:lnTo>
                    <a:pt x="105" y="7"/>
                  </a:lnTo>
                  <a:lnTo>
                    <a:pt x="106" y="7"/>
                  </a:lnTo>
                  <a:lnTo>
                    <a:pt x="107" y="7"/>
                  </a:lnTo>
                  <a:lnTo>
                    <a:pt x="108" y="7"/>
                  </a:lnTo>
                  <a:lnTo>
                    <a:pt x="109" y="7"/>
                  </a:lnTo>
                  <a:lnTo>
                    <a:pt x="108" y="6"/>
                  </a:lnTo>
                  <a:lnTo>
                    <a:pt x="107" y="5"/>
                  </a:lnTo>
                  <a:lnTo>
                    <a:pt x="106" y="5"/>
                  </a:lnTo>
                  <a:lnTo>
                    <a:pt x="105" y="4"/>
                  </a:lnTo>
                  <a:lnTo>
                    <a:pt x="104" y="3"/>
                  </a:lnTo>
                  <a:lnTo>
                    <a:pt x="103" y="3"/>
                  </a:lnTo>
                  <a:lnTo>
                    <a:pt x="102" y="2"/>
                  </a:lnTo>
                  <a:lnTo>
                    <a:pt x="101" y="2"/>
                  </a:lnTo>
                  <a:lnTo>
                    <a:pt x="100" y="1"/>
                  </a:lnTo>
                  <a:lnTo>
                    <a:pt x="99" y="1"/>
                  </a:lnTo>
                  <a:lnTo>
                    <a:pt x="98" y="0"/>
                  </a:lnTo>
                  <a:lnTo>
                    <a:pt x="97" y="0"/>
                  </a:lnTo>
                  <a:lnTo>
                    <a:pt x="96" y="0"/>
                  </a:lnTo>
                  <a:lnTo>
                    <a:pt x="95" y="1"/>
                  </a:lnTo>
                  <a:lnTo>
                    <a:pt x="93" y="1"/>
                  </a:lnTo>
                  <a:lnTo>
                    <a:pt x="93" y="1"/>
                  </a:lnTo>
                  <a:lnTo>
                    <a:pt x="92" y="1"/>
                  </a:lnTo>
                  <a:lnTo>
                    <a:pt x="92" y="2"/>
                  </a:lnTo>
                  <a:lnTo>
                    <a:pt x="92" y="2"/>
                  </a:lnTo>
                  <a:lnTo>
                    <a:pt x="93" y="3"/>
                  </a:lnTo>
                  <a:lnTo>
                    <a:pt x="93" y="3"/>
                  </a:lnTo>
                  <a:lnTo>
                    <a:pt x="94" y="4"/>
                  </a:lnTo>
                  <a:lnTo>
                    <a:pt x="94" y="4"/>
                  </a:lnTo>
                  <a:lnTo>
                    <a:pt x="95" y="4"/>
                  </a:lnTo>
                  <a:lnTo>
                    <a:pt x="94" y="4"/>
                  </a:lnTo>
                  <a:lnTo>
                    <a:pt x="93" y="5"/>
                  </a:lnTo>
                  <a:lnTo>
                    <a:pt x="92" y="5"/>
                  </a:lnTo>
                  <a:lnTo>
                    <a:pt x="91" y="5"/>
                  </a:lnTo>
                  <a:lnTo>
                    <a:pt x="90" y="6"/>
                  </a:lnTo>
                  <a:lnTo>
                    <a:pt x="89" y="6"/>
                  </a:lnTo>
                  <a:lnTo>
                    <a:pt x="87" y="6"/>
                  </a:lnTo>
                  <a:lnTo>
                    <a:pt x="86" y="7"/>
                  </a:lnTo>
                  <a:lnTo>
                    <a:pt x="84" y="7"/>
                  </a:lnTo>
                  <a:lnTo>
                    <a:pt x="83" y="7"/>
                  </a:lnTo>
                  <a:lnTo>
                    <a:pt x="81" y="7"/>
                  </a:lnTo>
                  <a:lnTo>
                    <a:pt x="79" y="8"/>
                  </a:lnTo>
                  <a:lnTo>
                    <a:pt x="77" y="9"/>
                  </a:lnTo>
                  <a:lnTo>
                    <a:pt x="76" y="9"/>
                  </a:lnTo>
                  <a:lnTo>
                    <a:pt x="75" y="9"/>
                  </a:lnTo>
                  <a:lnTo>
                    <a:pt x="74" y="9"/>
                  </a:lnTo>
                  <a:lnTo>
                    <a:pt x="73" y="10"/>
                  </a:lnTo>
                  <a:lnTo>
                    <a:pt x="72" y="10"/>
                  </a:lnTo>
                  <a:lnTo>
                    <a:pt x="71" y="10"/>
                  </a:lnTo>
                  <a:lnTo>
                    <a:pt x="70" y="10"/>
                  </a:lnTo>
                  <a:lnTo>
                    <a:pt x="69" y="11"/>
                  </a:lnTo>
                  <a:lnTo>
                    <a:pt x="68" y="11"/>
                  </a:lnTo>
                  <a:lnTo>
                    <a:pt x="67" y="11"/>
                  </a:lnTo>
                  <a:lnTo>
                    <a:pt x="66" y="11"/>
                  </a:lnTo>
                  <a:lnTo>
                    <a:pt x="65" y="11"/>
                  </a:lnTo>
                  <a:lnTo>
                    <a:pt x="64" y="12"/>
                  </a:lnTo>
                  <a:lnTo>
                    <a:pt x="63" y="12"/>
                  </a:lnTo>
                  <a:lnTo>
                    <a:pt x="62" y="12"/>
                  </a:lnTo>
                  <a:lnTo>
                    <a:pt x="62" y="12"/>
                  </a:lnTo>
                  <a:lnTo>
                    <a:pt x="61" y="12"/>
                  </a:lnTo>
                  <a:lnTo>
                    <a:pt x="60" y="12"/>
                  </a:lnTo>
                  <a:lnTo>
                    <a:pt x="59" y="13"/>
                  </a:lnTo>
                  <a:lnTo>
                    <a:pt x="58" y="13"/>
                  </a:lnTo>
                  <a:lnTo>
                    <a:pt x="57" y="13"/>
                  </a:lnTo>
                  <a:lnTo>
                    <a:pt x="55" y="13"/>
                  </a:lnTo>
                  <a:lnTo>
                    <a:pt x="54" y="13"/>
                  </a:lnTo>
                  <a:lnTo>
                    <a:pt x="52" y="13"/>
                  </a:lnTo>
                  <a:lnTo>
                    <a:pt x="51" y="14"/>
                  </a:lnTo>
                  <a:lnTo>
                    <a:pt x="50" y="14"/>
                  </a:lnTo>
                  <a:lnTo>
                    <a:pt x="49" y="14"/>
                  </a:lnTo>
                  <a:lnTo>
                    <a:pt x="47" y="14"/>
                  </a:lnTo>
                  <a:lnTo>
                    <a:pt x="46" y="13"/>
                  </a:lnTo>
                  <a:lnTo>
                    <a:pt x="45" y="13"/>
                  </a:lnTo>
                  <a:lnTo>
                    <a:pt x="43" y="13"/>
                  </a:lnTo>
                  <a:lnTo>
                    <a:pt x="42" y="13"/>
                  </a:lnTo>
                  <a:lnTo>
                    <a:pt x="40" y="13"/>
                  </a:lnTo>
                  <a:lnTo>
                    <a:pt x="39" y="13"/>
                  </a:lnTo>
                  <a:lnTo>
                    <a:pt x="38" y="12"/>
                  </a:lnTo>
                  <a:lnTo>
                    <a:pt x="36" y="12"/>
                  </a:lnTo>
                  <a:lnTo>
                    <a:pt x="34" y="12"/>
                  </a:lnTo>
                  <a:lnTo>
                    <a:pt x="33" y="11"/>
                  </a:lnTo>
                  <a:lnTo>
                    <a:pt x="32" y="11"/>
                  </a:lnTo>
                  <a:lnTo>
                    <a:pt x="30" y="11"/>
                  </a:lnTo>
                  <a:lnTo>
                    <a:pt x="28" y="11"/>
                  </a:lnTo>
                  <a:lnTo>
                    <a:pt x="27" y="10"/>
                  </a:lnTo>
                  <a:lnTo>
                    <a:pt x="26" y="10"/>
                  </a:lnTo>
                  <a:lnTo>
                    <a:pt x="24" y="10"/>
                  </a:lnTo>
                  <a:lnTo>
                    <a:pt x="23" y="9"/>
                  </a:lnTo>
                  <a:lnTo>
                    <a:pt x="21" y="9"/>
                  </a:lnTo>
                  <a:lnTo>
                    <a:pt x="20" y="9"/>
                  </a:lnTo>
                  <a:lnTo>
                    <a:pt x="19" y="8"/>
                  </a:lnTo>
                  <a:lnTo>
                    <a:pt x="18" y="8"/>
                  </a:lnTo>
                  <a:lnTo>
                    <a:pt x="17" y="8"/>
                  </a:lnTo>
                  <a:lnTo>
                    <a:pt x="16" y="8"/>
                  </a:lnTo>
                  <a:lnTo>
                    <a:pt x="15" y="7"/>
                  </a:lnTo>
                  <a:lnTo>
                    <a:pt x="14" y="7"/>
                  </a:lnTo>
                  <a:lnTo>
                    <a:pt x="14" y="7"/>
                  </a:lnTo>
                  <a:lnTo>
                    <a:pt x="13" y="7"/>
                  </a:lnTo>
                  <a:lnTo>
                    <a:pt x="12" y="7"/>
                  </a:lnTo>
                  <a:lnTo>
                    <a:pt x="12" y="7"/>
                  </a:lnTo>
                  <a:lnTo>
                    <a:pt x="12" y="7"/>
                  </a:lnTo>
                  <a:lnTo>
                    <a:pt x="13" y="6"/>
                  </a:lnTo>
                  <a:lnTo>
                    <a:pt x="14" y="6"/>
                  </a:lnTo>
                  <a:lnTo>
                    <a:pt x="14" y="5"/>
                  </a:lnTo>
                  <a:lnTo>
                    <a:pt x="15" y="4"/>
                  </a:lnTo>
                  <a:lnTo>
                    <a:pt x="15" y="3"/>
                  </a:lnTo>
                  <a:lnTo>
                    <a:pt x="15" y="3"/>
                  </a:lnTo>
                  <a:lnTo>
                    <a:pt x="15" y="2"/>
                  </a:lnTo>
                  <a:lnTo>
                    <a:pt x="14" y="2"/>
                  </a:lnTo>
                  <a:lnTo>
                    <a:pt x="13" y="2"/>
                  </a:lnTo>
                  <a:lnTo>
                    <a:pt x="12" y="2"/>
                  </a:lnTo>
                  <a:lnTo>
                    <a:pt x="11" y="2"/>
                  </a:lnTo>
                  <a:lnTo>
                    <a:pt x="10" y="3"/>
                  </a:lnTo>
                  <a:lnTo>
                    <a:pt x="9" y="3"/>
                  </a:lnTo>
                  <a:lnTo>
                    <a:pt x="8" y="3"/>
                  </a:lnTo>
                  <a:lnTo>
                    <a:pt x="8" y="4"/>
                  </a:lnTo>
                  <a:lnTo>
                    <a:pt x="8"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0" name="Freeform 151"/>
            <p:cNvSpPr>
              <a:spLocks/>
            </p:cNvSpPr>
            <p:nvPr/>
          </p:nvSpPr>
          <p:spPr bwMode="auto">
            <a:xfrm>
              <a:off x="4041" y="3063"/>
              <a:ext cx="83" cy="25"/>
            </a:xfrm>
            <a:custGeom>
              <a:avLst/>
              <a:gdLst>
                <a:gd name="T0" fmla="*/ 6 w 83"/>
                <a:gd name="T1" fmla="*/ 4 h 25"/>
                <a:gd name="T2" fmla="*/ 8 w 83"/>
                <a:gd name="T3" fmla="*/ 6 h 25"/>
                <a:gd name="T4" fmla="*/ 11 w 83"/>
                <a:gd name="T5" fmla="*/ 9 h 25"/>
                <a:gd name="T6" fmla="*/ 14 w 83"/>
                <a:gd name="T7" fmla="*/ 11 h 25"/>
                <a:gd name="T8" fmla="*/ 18 w 83"/>
                <a:gd name="T9" fmla="*/ 14 h 25"/>
                <a:gd name="T10" fmla="*/ 22 w 83"/>
                <a:gd name="T11" fmla="*/ 16 h 25"/>
                <a:gd name="T12" fmla="*/ 25 w 83"/>
                <a:gd name="T13" fmla="*/ 18 h 25"/>
                <a:gd name="T14" fmla="*/ 28 w 83"/>
                <a:gd name="T15" fmla="*/ 19 h 25"/>
                <a:gd name="T16" fmla="*/ 31 w 83"/>
                <a:gd name="T17" fmla="*/ 20 h 25"/>
                <a:gd name="T18" fmla="*/ 34 w 83"/>
                <a:gd name="T19" fmla="*/ 21 h 25"/>
                <a:gd name="T20" fmla="*/ 37 w 83"/>
                <a:gd name="T21" fmla="*/ 21 h 25"/>
                <a:gd name="T22" fmla="*/ 40 w 83"/>
                <a:gd name="T23" fmla="*/ 21 h 25"/>
                <a:gd name="T24" fmla="*/ 43 w 83"/>
                <a:gd name="T25" fmla="*/ 22 h 25"/>
                <a:gd name="T26" fmla="*/ 46 w 83"/>
                <a:gd name="T27" fmla="*/ 21 h 25"/>
                <a:gd name="T28" fmla="*/ 49 w 83"/>
                <a:gd name="T29" fmla="*/ 21 h 25"/>
                <a:gd name="T30" fmla="*/ 53 w 83"/>
                <a:gd name="T31" fmla="*/ 20 h 25"/>
                <a:gd name="T32" fmla="*/ 58 w 83"/>
                <a:gd name="T33" fmla="*/ 19 h 25"/>
                <a:gd name="T34" fmla="*/ 62 w 83"/>
                <a:gd name="T35" fmla="*/ 16 h 25"/>
                <a:gd name="T36" fmla="*/ 66 w 83"/>
                <a:gd name="T37" fmla="*/ 14 h 25"/>
                <a:gd name="T38" fmla="*/ 69 w 83"/>
                <a:gd name="T39" fmla="*/ 11 h 25"/>
                <a:gd name="T40" fmla="*/ 71 w 83"/>
                <a:gd name="T41" fmla="*/ 8 h 25"/>
                <a:gd name="T42" fmla="*/ 73 w 83"/>
                <a:gd name="T43" fmla="*/ 6 h 25"/>
                <a:gd name="T44" fmla="*/ 74 w 83"/>
                <a:gd name="T45" fmla="*/ 4 h 25"/>
                <a:gd name="T46" fmla="*/ 75 w 83"/>
                <a:gd name="T47" fmla="*/ 2 h 25"/>
                <a:gd name="T48" fmla="*/ 83 w 83"/>
                <a:gd name="T49" fmla="*/ 1 h 25"/>
                <a:gd name="T50" fmla="*/ 81 w 83"/>
                <a:gd name="T51" fmla="*/ 3 h 25"/>
                <a:gd name="T52" fmla="*/ 78 w 83"/>
                <a:gd name="T53" fmla="*/ 6 h 25"/>
                <a:gd name="T54" fmla="*/ 75 w 83"/>
                <a:gd name="T55" fmla="*/ 9 h 25"/>
                <a:gd name="T56" fmla="*/ 72 w 83"/>
                <a:gd name="T57" fmla="*/ 12 h 25"/>
                <a:gd name="T58" fmla="*/ 67 w 83"/>
                <a:gd name="T59" fmla="*/ 16 h 25"/>
                <a:gd name="T60" fmla="*/ 63 w 83"/>
                <a:gd name="T61" fmla="*/ 19 h 25"/>
                <a:gd name="T62" fmla="*/ 59 w 83"/>
                <a:gd name="T63" fmla="*/ 21 h 25"/>
                <a:gd name="T64" fmla="*/ 56 w 83"/>
                <a:gd name="T65" fmla="*/ 22 h 25"/>
                <a:gd name="T66" fmla="*/ 53 w 83"/>
                <a:gd name="T67" fmla="*/ 23 h 25"/>
                <a:gd name="T68" fmla="*/ 51 w 83"/>
                <a:gd name="T69" fmla="*/ 24 h 25"/>
                <a:gd name="T70" fmla="*/ 47 w 83"/>
                <a:gd name="T71" fmla="*/ 25 h 25"/>
                <a:gd name="T72" fmla="*/ 44 w 83"/>
                <a:gd name="T73" fmla="*/ 25 h 25"/>
                <a:gd name="T74" fmla="*/ 41 w 83"/>
                <a:gd name="T75" fmla="*/ 25 h 25"/>
                <a:gd name="T76" fmla="*/ 38 w 83"/>
                <a:gd name="T77" fmla="*/ 25 h 25"/>
                <a:gd name="T78" fmla="*/ 35 w 83"/>
                <a:gd name="T79" fmla="*/ 24 h 25"/>
                <a:gd name="T80" fmla="*/ 32 w 83"/>
                <a:gd name="T81" fmla="*/ 24 h 25"/>
                <a:gd name="T82" fmla="*/ 29 w 83"/>
                <a:gd name="T83" fmla="*/ 23 h 25"/>
                <a:gd name="T84" fmla="*/ 24 w 83"/>
                <a:gd name="T85" fmla="*/ 22 h 25"/>
                <a:gd name="T86" fmla="*/ 20 w 83"/>
                <a:gd name="T87" fmla="*/ 20 h 25"/>
                <a:gd name="T88" fmla="*/ 16 w 83"/>
                <a:gd name="T89" fmla="*/ 18 h 25"/>
                <a:gd name="T90" fmla="*/ 12 w 83"/>
                <a:gd name="T91" fmla="*/ 16 h 25"/>
                <a:gd name="T92" fmla="*/ 9 w 83"/>
                <a:gd name="T93" fmla="*/ 13 h 25"/>
                <a:gd name="T94" fmla="*/ 6 w 83"/>
                <a:gd name="T95" fmla="*/ 10 h 25"/>
                <a:gd name="T96" fmla="*/ 4 w 83"/>
                <a:gd name="T97" fmla="*/ 7 h 25"/>
                <a:gd name="T98" fmla="*/ 1 w 83"/>
                <a:gd name="T99" fmla="*/ 4 h 25"/>
                <a:gd name="T100" fmla="*/ 5 w 83"/>
                <a:gd name="T101"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3" h="25">
                  <a:moveTo>
                    <a:pt x="5" y="3"/>
                  </a:moveTo>
                  <a:lnTo>
                    <a:pt x="5" y="3"/>
                  </a:lnTo>
                  <a:lnTo>
                    <a:pt x="6" y="4"/>
                  </a:lnTo>
                  <a:lnTo>
                    <a:pt x="6" y="4"/>
                  </a:lnTo>
                  <a:lnTo>
                    <a:pt x="8" y="6"/>
                  </a:lnTo>
                  <a:lnTo>
                    <a:pt x="8" y="6"/>
                  </a:lnTo>
                  <a:lnTo>
                    <a:pt x="9" y="7"/>
                  </a:lnTo>
                  <a:lnTo>
                    <a:pt x="10" y="8"/>
                  </a:lnTo>
                  <a:lnTo>
                    <a:pt x="11" y="9"/>
                  </a:lnTo>
                  <a:lnTo>
                    <a:pt x="12" y="9"/>
                  </a:lnTo>
                  <a:lnTo>
                    <a:pt x="13" y="10"/>
                  </a:lnTo>
                  <a:lnTo>
                    <a:pt x="14" y="11"/>
                  </a:lnTo>
                  <a:lnTo>
                    <a:pt x="15" y="12"/>
                  </a:lnTo>
                  <a:lnTo>
                    <a:pt x="16" y="13"/>
                  </a:lnTo>
                  <a:lnTo>
                    <a:pt x="18" y="14"/>
                  </a:lnTo>
                  <a:lnTo>
                    <a:pt x="19" y="14"/>
                  </a:lnTo>
                  <a:lnTo>
                    <a:pt x="21" y="16"/>
                  </a:lnTo>
                  <a:lnTo>
                    <a:pt x="22" y="16"/>
                  </a:lnTo>
                  <a:lnTo>
                    <a:pt x="23" y="17"/>
                  </a:lnTo>
                  <a:lnTo>
                    <a:pt x="24" y="18"/>
                  </a:lnTo>
                  <a:lnTo>
                    <a:pt x="25" y="18"/>
                  </a:lnTo>
                  <a:lnTo>
                    <a:pt x="26" y="18"/>
                  </a:lnTo>
                  <a:lnTo>
                    <a:pt x="27" y="19"/>
                  </a:lnTo>
                  <a:lnTo>
                    <a:pt x="28" y="19"/>
                  </a:lnTo>
                  <a:lnTo>
                    <a:pt x="29" y="19"/>
                  </a:lnTo>
                  <a:lnTo>
                    <a:pt x="30" y="19"/>
                  </a:lnTo>
                  <a:lnTo>
                    <a:pt x="31" y="20"/>
                  </a:lnTo>
                  <a:lnTo>
                    <a:pt x="32" y="20"/>
                  </a:lnTo>
                  <a:lnTo>
                    <a:pt x="33" y="20"/>
                  </a:lnTo>
                  <a:lnTo>
                    <a:pt x="34" y="21"/>
                  </a:lnTo>
                  <a:lnTo>
                    <a:pt x="35" y="21"/>
                  </a:lnTo>
                  <a:lnTo>
                    <a:pt x="36" y="21"/>
                  </a:lnTo>
                  <a:lnTo>
                    <a:pt x="37" y="21"/>
                  </a:lnTo>
                  <a:lnTo>
                    <a:pt x="38" y="21"/>
                  </a:lnTo>
                  <a:lnTo>
                    <a:pt x="39" y="21"/>
                  </a:lnTo>
                  <a:lnTo>
                    <a:pt x="40" y="21"/>
                  </a:lnTo>
                  <a:lnTo>
                    <a:pt x="41" y="21"/>
                  </a:lnTo>
                  <a:lnTo>
                    <a:pt x="42" y="21"/>
                  </a:lnTo>
                  <a:lnTo>
                    <a:pt x="43" y="22"/>
                  </a:lnTo>
                  <a:lnTo>
                    <a:pt x="44" y="21"/>
                  </a:lnTo>
                  <a:lnTo>
                    <a:pt x="45" y="21"/>
                  </a:lnTo>
                  <a:lnTo>
                    <a:pt x="46" y="21"/>
                  </a:lnTo>
                  <a:lnTo>
                    <a:pt x="47" y="21"/>
                  </a:lnTo>
                  <a:lnTo>
                    <a:pt x="48" y="21"/>
                  </a:lnTo>
                  <a:lnTo>
                    <a:pt x="49" y="21"/>
                  </a:lnTo>
                  <a:lnTo>
                    <a:pt x="50" y="21"/>
                  </a:lnTo>
                  <a:lnTo>
                    <a:pt x="51" y="21"/>
                  </a:lnTo>
                  <a:lnTo>
                    <a:pt x="53" y="20"/>
                  </a:lnTo>
                  <a:lnTo>
                    <a:pt x="55" y="20"/>
                  </a:lnTo>
                  <a:lnTo>
                    <a:pt x="56" y="19"/>
                  </a:lnTo>
                  <a:lnTo>
                    <a:pt x="58" y="19"/>
                  </a:lnTo>
                  <a:lnTo>
                    <a:pt x="59" y="18"/>
                  </a:lnTo>
                  <a:lnTo>
                    <a:pt x="61" y="17"/>
                  </a:lnTo>
                  <a:lnTo>
                    <a:pt x="62" y="16"/>
                  </a:lnTo>
                  <a:lnTo>
                    <a:pt x="63" y="16"/>
                  </a:lnTo>
                  <a:lnTo>
                    <a:pt x="65" y="14"/>
                  </a:lnTo>
                  <a:lnTo>
                    <a:pt x="66" y="14"/>
                  </a:lnTo>
                  <a:lnTo>
                    <a:pt x="67" y="13"/>
                  </a:lnTo>
                  <a:lnTo>
                    <a:pt x="68" y="12"/>
                  </a:lnTo>
                  <a:lnTo>
                    <a:pt x="69" y="11"/>
                  </a:lnTo>
                  <a:lnTo>
                    <a:pt x="70" y="10"/>
                  </a:lnTo>
                  <a:lnTo>
                    <a:pt x="70" y="9"/>
                  </a:lnTo>
                  <a:lnTo>
                    <a:pt x="71" y="8"/>
                  </a:lnTo>
                  <a:lnTo>
                    <a:pt x="72" y="7"/>
                  </a:lnTo>
                  <a:lnTo>
                    <a:pt x="72" y="6"/>
                  </a:lnTo>
                  <a:lnTo>
                    <a:pt x="73" y="6"/>
                  </a:lnTo>
                  <a:lnTo>
                    <a:pt x="73" y="5"/>
                  </a:lnTo>
                  <a:lnTo>
                    <a:pt x="74" y="4"/>
                  </a:lnTo>
                  <a:lnTo>
                    <a:pt x="74" y="4"/>
                  </a:lnTo>
                  <a:lnTo>
                    <a:pt x="74" y="3"/>
                  </a:lnTo>
                  <a:lnTo>
                    <a:pt x="75" y="2"/>
                  </a:lnTo>
                  <a:lnTo>
                    <a:pt x="75" y="2"/>
                  </a:lnTo>
                  <a:lnTo>
                    <a:pt x="75" y="2"/>
                  </a:lnTo>
                  <a:lnTo>
                    <a:pt x="83" y="0"/>
                  </a:lnTo>
                  <a:lnTo>
                    <a:pt x="83" y="1"/>
                  </a:lnTo>
                  <a:lnTo>
                    <a:pt x="82" y="2"/>
                  </a:lnTo>
                  <a:lnTo>
                    <a:pt x="82" y="2"/>
                  </a:lnTo>
                  <a:lnTo>
                    <a:pt x="81" y="3"/>
                  </a:lnTo>
                  <a:lnTo>
                    <a:pt x="80" y="4"/>
                  </a:lnTo>
                  <a:lnTo>
                    <a:pt x="79" y="5"/>
                  </a:lnTo>
                  <a:lnTo>
                    <a:pt x="78" y="6"/>
                  </a:lnTo>
                  <a:lnTo>
                    <a:pt x="77" y="6"/>
                  </a:lnTo>
                  <a:lnTo>
                    <a:pt x="76" y="7"/>
                  </a:lnTo>
                  <a:lnTo>
                    <a:pt x="75" y="9"/>
                  </a:lnTo>
                  <a:lnTo>
                    <a:pt x="74" y="10"/>
                  </a:lnTo>
                  <a:lnTo>
                    <a:pt x="73" y="11"/>
                  </a:lnTo>
                  <a:lnTo>
                    <a:pt x="72" y="12"/>
                  </a:lnTo>
                  <a:lnTo>
                    <a:pt x="70" y="14"/>
                  </a:lnTo>
                  <a:lnTo>
                    <a:pt x="69" y="14"/>
                  </a:lnTo>
                  <a:lnTo>
                    <a:pt x="67" y="16"/>
                  </a:lnTo>
                  <a:lnTo>
                    <a:pt x="66" y="17"/>
                  </a:lnTo>
                  <a:lnTo>
                    <a:pt x="64" y="18"/>
                  </a:lnTo>
                  <a:lnTo>
                    <a:pt x="63" y="19"/>
                  </a:lnTo>
                  <a:lnTo>
                    <a:pt x="61" y="20"/>
                  </a:lnTo>
                  <a:lnTo>
                    <a:pt x="60" y="21"/>
                  </a:lnTo>
                  <a:lnTo>
                    <a:pt x="59" y="21"/>
                  </a:lnTo>
                  <a:lnTo>
                    <a:pt x="58" y="21"/>
                  </a:lnTo>
                  <a:lnTo>
                    <a:pt x="57" y="22"/>
                  </a:lnTo>
                  <a:lnTo>
                    <a:pt x="56" y="22"/>
                  </a:lnTo>
                  <a:lnTo>
                    <a:pt x="55" y="23"/>
                  </a:lnTo>
                  <a:lnTo>
                    <a:pt x="54" y="23"/>
                  </a:lnTo>
                  <a:lnTo>
                    <a:pt x="53" y="23"/>
                  </a:lnTo>
                  <a:lnTo>
                    <a:pt x="53" y="24"/>
                  </a:lnTo>
                  <a:lnTo>
                    <a:pt x="52" y="24"/>
                  </a:lnTo>
                  <a:lnTo>
                    <a:pt x="51" y="24"/>
                  </a:lnTo>
                  <a:lnTo>
                    <a:pt x="50" y="24"/>
                  </a:lnTo>
                  <a:lnTo>
                    <a:pt x="48" y="24"/>
                  </a:lnTo>
                  <a:lnTo>
                    <a:pt x="47" y="25"/>
                  </a:lnTo>
                  <a:lnTo>
                    <a:pt x="46" y="25"/>
                  </a:lnTo>
                  <a:lnTo>
                    <a:pt x="45" y="25"/>
                  </a:lnTo>
                  <a:lnTo>
                    <a:pt x="44" y="25"/>
                  </a:lnTo>
                  <a:lnTo>
                    <a:pt x="43" y="25"/>
                  </a:lnTo>
                  <a:lnTo>
                    <a:pt x="42" y="25"/>
                  </a:lnTo>
                  <a:lnTo>
                    <a:pt x="41" y="25"/>
                  </a:lnTo>
                  <a:lnTo>
                    <a:pt x="40" y="25"/>
                  </a:lnTo>
                  <a:lnTo>
                    <a:pt x="39" y="25"/>
                  </a:lnTo>
                  <a:lnTo>
                    <a:pt x="38" y="25"/>
                  </a:lnTo>
                  <a:lnTo>
                    <a:pt x="37" y="25"/>
                  </a:lnTo>
                  <a:lnTo>
                    <a:pt x="36" y="24"/>
                  </a:lnTo>
                  <a:lnTo>
                    <a:pt x="35" y="24"/>
                  </a:lnTo>
                  <a:lnTo>
                    <a:pt x="34" y="24"/>
                  </a:lnTo>
                  <a:lnTo>
                    <a:pt x="33" y="24"/>
                  </a:lnTo>
                  <a:lnTo>
                    <a:pt x="32" y="24"/>
                  </a:lnTo>
                  <a:lnTo>
                    <a:pt x="31" y="24"/>
                  </a:lnTo>
                  <a:lnTo>
                    <a:pt x="30" y="23"/>
                  </a:lnTo>
                  <a:lnTo>
                    <a:pt x="29" y="23"/>
                  </a:lnTo>
                  <a:lnTo>
                    <a:pt x="27" y="23"/>
                  </a:lnTo>
                  <a:lnTo>
                    <a:pt x="26" y="23"/>
                  </a:lnTo>
                  <a:lnTo>
                    <a:pt x="24" y="22"/>
                  </a:lnTo>
                  <a:lnTo>
                    <a:pt x="23" y="21"/>
                  </a:lnTo>
                  <a:lnTo>
                    <a:pt x="21" y="21"/>
                  </a:lnTo>
                  <a:lnTo>
                    <a:pt x="20" y="20"/>
                  </a:lnTo>
                  <a:lnTo>
                    <a:pt x="18" y="19"/>
                  </a:lnTo>
                  <a:lnTo>
                    <a:pt x="17" y="19"/>
                  </a:lnTo>
                  <a:lnTo>
                    <a:pt x="16" y="18"/>
                  </a:lnTo>
                  <a:lnTo>
                    <a:pt x="15" y="17"/>
                  </a:lnTo>
                  <a:lnTo>
                    <a:pt x="13" y="16"/>
                  </a:lnTo>
                  <a:lnTo>
                    <a:pt x="12" y="16"/>
                  </a:lnTo>
                  <a:lnTo>
                    <a:pt x="11" y="15"/>
                  </a:lnTo>
                  <a:lnTo>
                    <a:pt x="10" y="14"/>
                  </a:lnTo>
                  <a:lnTo>
                    <a:pt x="9" y="13"/>
                  </a:lnTo>
                  <a:lnTo>
                    <a:pt x="8" y="12"/>
                  </a:lnTo>
                  <a:lnTo>
                    <a:pt x="7" y="11"/>
                  </a:lnTo>
                  <a:lnTo>
                    <a:pt x="6" y="10"/>
                  </a:lnTo>
                  <a:lnTo>
                    <a:pt x="6" y="9"/>
                  </a:lnTo>
                  <a:lnTo>
                    <a:pt x="5" y="8"/>
                  </a:lnTo>
                  <a:lnTo>
                    <a:pt x="4" y="7"/>
                  </a:lnTo>
                  <a:lnTo>
                    <a:pt x="3" y="6"/>
                  </a:lnTo>
                  <a:lnTo>
                    <a:pt x="2" y="5"/>
                  </a:lnTo>
                  <a:lnTo>
                    <a:pt x="1" y="4"/>
                  </a:lnTo>
                  <a:lnTo>
                    <a:pt x="1" y="3"/>
                  </a:lnTo>
                  <a:lnTo>
                    <a:pt x="0" y="2"/>
                  </a:lnTo>
                  <a:lnTo>
                    <a:pt x="5" y="3"/>
                  </a:lnTo>
                  <a:lnTo>
                    <a:pt x="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31" name="Group 154"/>
          <p:cNvGrpSpPr>
            <a:grpSpLocks noChangeAspect="1"/>
          </p:cNvGrpSpPr>
          <p:nvPr/>
        </p:nvGrpSpPr>
        <p:grpSpPr bwMode="auto">
          <a:xfrm rot="13250012">
            <a:off x="4000500" y="4438145"/>
            <a:ext cx="1143000" cy="1039812"/>
            <a:chOff x="2520" y="2823"/>
            <a:chExt cx="720" cy="655"/>
          </a:xfrm>
        </p:grpSpPr>
        <p:sp>
          <p:nvSpPr>
            <p:cNvPr id="1132" name="AutoShape 153"/>
            <p:cNvSpPr>
              <a:spLocks noChangeAspect="1" noChangeArrowheads="1" noTextEdit="1"/>
            </p:cNvSpPr>
            <p:nvPr/>
          </p:nvSpPr>
          <p:spPr bwMode="auto">
            <a:xfrm>
              <a:off x="2520" y="2823"/>
              <a:ext cx="720" cy="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3" name="Freeform 155"/>
            <p:cNvSpPr>
              <a:spLocks/>
            </p:cNvSpPr>
            <p:nvPr/>
          </p:nvSpPr>
          <p:spPr bwMode="auto">
            <a:xfrm>
              <a:off x="2520" y="2823"/>
              <a:ext cx="720" cy="655"/>
            </a:xfrm>
            <a:custGeom>
              <a:avLst/>
              <a:gdLst>
                <a:gd name="T0" fmla="*/ 107 w 720"/>
                <a:gd name="T1" fmla="*/ 205 h 655"/>
                <a:gd name="T2" fmla="*/ 81 w 720"/>
                <a:gd name="T3" fmla="*/ 206 h 655"/>
                <a:gd name="T4" fmla="*/ 46 w 720"/>
                <a:gd name="T5" fmla="*/ 200 h 655"/>
                <a:gd name="T6" fmla="*/ 12 w 720"/>
                <a:gd name="T7" fmla="*/ 217 h 655"/>
                <a:gd name="T8" fmla="*/ 0 w 720"/>
                <a:gd name="T9" fmla="*/ 254 h 655"/>
                <a:gd name="T10" fmla="*/ 32 w 720"/>
                <a:gd name="T11" fmla="*/ 280 h 655"/>
                <a:gd name="T12" fmla="*/ 129 w 720"/>
                <a:gd name="T13" fmla="*/ 341 h 655"/>
                <a:gd name="T14" fmla="*/ 161 w 720"/>
                <a:gd name="T15" fmla="*/ 356 h 655"/>
                <a:gd name="T16" fmla="*/ 211 w 720"/>
                <a:gd name="T17" fmla="*/ 369 h 655"/>
                <a:gd name="T18" fmla="*/ 243 w 720"/>
                <a:gd name="T19" fmla="*/ 378 h 655"/>
                <a:gd name="T20" fmla="*/ 256 w 720"/>
                <a:gd name="T21" fmla="*/ 413 h 655"/>
                <a:gd name="T22" fmla="*/ 293 w 720"/>
                <a:gd name="T23" fmla="*/ 442 h 655"/>
                <a:gd name="T24" fmla="*/ 331 w 720"/>
                <a:gd name="T25" fmla="*/ 470 h 655"/>
                <a:gd name="T26" fmla="*/ 336 w 720"/>
                <a:gd name="T27" fmla="*/ 498 h 655"/>
                <a:gd name="T28" fmla="*/ 344 w 720"/>
                <a:gd name="T29" fmla="*/ 530 h 655"/>
                <a:gd name="T30" fmla="*/ 362 w 720"/>
                <a:gd name="T31" fmla="*/ 554 h 655"/>
                <a:gd name="T32" fmla="*/ 376 w 720"/>
                <a:gd name="T33" fmla="*/ 582 h 655"/>
                <a:gd name="T34" fmla="*/ 402 w 720"/>
                <a:gd name="T35" fmla="*/ 616 h 655"/>
                <a:gd name="T36" fmla="*/ 431 w 720"/>
                <a:gd name="T37" fmla="*/ 647 h 655"/>
                <a:gd name="T38" fmla="*/ 463 w 720"/>
                <a:gd name="T39" fmla="*/ 649 h 655"/>
                <a:gd name="T40" fmla="*/ 501 w 720"/>
                <a:gd name="T41" fmla="*/ 655 h 655"/>
                <a:gd name="T42" fmla="*/ 537 w 720"/>
                <a:gd name="T43" fmla="*/ 647 h 655"/>
                <a:gd name="T44" fmla="*/ 544 w 720"/>
                <a:gd name="T45" fmla="*/ 619 h 655"/>
                <a:gd name="T46" fmla="*/ 516 w 720"/>
                <a:gd name="T47" fmla="*/ 585 h 655"/>
                <a:gd name="T48" fmla="*/ 541 w 720"/>
                <a:gd name="T49" fmla="*/ 564 h 655"/>
                <a:gd name="T50" fmla="*/ 560 w 720"/>
                <a:gd name="T51" fmla="*/ 552 h 655"/>
                <a:gd name="T52" fmla="*/ 567 w 720"/>
                <a:gd name="T53" fmla="*/ 520 h 655"/>
                <a:gd name="T54" fmla="*/ 582 w 720"/>
                <a:gd name="T55" fmla="*/ 493 h 655"/>
                <a:gd name="T56" fmla="*/ 588 w 720"/>
                <a:gd name="T57" fmla="*/ 470 h 655"/>
                <a:gd name="T58" fmla="*/ 608 w 720"/>
                <a:gd name="T59" fmla="*/ 496 h 655"/>
                <a:gd name="T60" fmla="*/ 629 w 720"/>
                <a:gd name="T61" fmla="*/ 522 h 655"/>
                <a:gd name="T62" fmla="*/ 659 w 720"/>
                <a:gd name="T63" fmla="*/ 517 h 655"/>
                <a:gd name="T64" fmla="*/ 690 w 720"/>
                <a:gd name="T65" fmla="*/ 522 h 655"/>
                <a:gd name="T66" fmla="*/ 705 w 720"/>
                <a:gd name="T67" fmla="*/ 505 h 655"/>
                <a:gd name="T68" fmla="*/ 706 w 720"/>
                <a:gd name="T69" fmla="*/ 475 h 655"/>
                <a:gd name="T70" fmla="*/ 714 w 720"/>
                <a:gd name="T71" fmla="*/ 450 h 655"/>
                <a:gd name="T72" fmla="*/ 703 w 720"/>
                <a:gd name="T73" fmla="*/ 423 h 655"/>
                <a:gd name="T74" fmla="*/ 658 w 720"/>
                <a:gd name="T75" fmla="*/ 411 h 655"/>
                <a:gd name="T76" fmla="*/ 627 w 720"/>
                <a:gd name="T77" fmla="*/ 399 h 655"/>
                <a:gd name="T78" fmla="*/ 593 w 720"/>
                <a:gd name="T79" fmla="*/ 375 h 655"/>
                <a:gd name="T80" fmla="*/ 573 w 720"/>
                <a:gd name="T81" fmla="*/ 357 h 655"/>
                <a:gd name="T82" fmla="*/ 540 w 720"/>
                <a:gd name="T83" fmla="*/ 342 h 655"/>
                <a:gd name="T84" fmla="*/ 499 w 720"/>
                <a:gd name="T85" fmla="*/ 329 h 655"/>
                <a:gd name="T86" fmla="*/ 470 w 720"/>
                <a:gd name="T87" fmla="*/ 310 h 655"/>
                <a:gd name="T88" fmla="*/ 441 w 720"/>
                <a:gd name="T89" fmla="*/ 277 h 655"/>
                <a:gd name="T90" fmla="*/ 406 w 720"/>
                <a:gd name="T91" fmla="*/ 254 h 655"/>
                <a:gd name="T92" fmla="*/ 376 w 720"/>
                <a:gd name="T93" fmla="*/ 211 h 655"/>
                <a:gd name="T94" fmla="*/ 379 w 720"/>
                <a:gd name="T95" fmla="*/ 179 h 655"/>
                <a:gd name="T96" fmla="*/ 373 w 720"/>
                <a:gd name="T97" fmla="*/ 151 h 655"/>
                <a:gd name="T98" fmla="*/ 358 w 720"/>
                <a:gd name="T99" fmla="*/ 82 h 655"/>
                <a:gd name="T100" fmla="*/ 361 w 720"/>
                <a:gd name="T101" fmla="*/ 44 h 655"/>
                <a:gd name="T102" fmla="*/ 349 w 720"/>
                <a:gd name="T103" fmla="*/ 13 h 655"/>
                <a:gd name="T104" fmla="*/ 318 w 720"/>
                <a:gd name="T105" fmla="*/ 0 h 655"/>
                <a:gd name="T106" fmla="*/ 276 w 720"/>
                <a:gd name="T107" fmla="*/ 25 h 655"/>
                <a:gd name="T108" fmla="*/ 255 w 720"/>
                <a:gd name="T109" fmla="*/ 57 h 655"/>
                <a:gd name="T110" fmla="*/ 250 w 720"/>
                <a:gd name="T111" fmla="*/ 89 h 655"/>
                <a:gd name="T112" fmla="*/ 253 w 720"/>
                <a:gd name="T113" fmla="*/ 156 h 655"/>
                <a:gd name="T114" fmla="*/ 252 w 720"/>
                <a:gd name="T115" fmla="*/ 186 h 655"/>
                <a:gd name="T116" fmla="*/ 255 w 720"/>
                <a:gd name="T117" fmla="*/ 218 h 655"/>
                <a:gd name="T118" fmla="*/ 205 w 720"/>
                <a:gd name="T119" fmla="*/ 225 h 655"/>
                <a:gd name="T120" fmla="*/ 171 w 720"/>
                <a:gd name="T121" fmla="*/ 230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20" h="655">
                  <a:moveTo>
                    <a:pt x="168" y="231"/>
                  </a:moveTo>
                  <a:lnTo>
                    <a:pt x="132" y="220"/>
                  </a:lnTo>
                  <a:lnTo>
                    <a:pt x="132" y="219"/>
                  </a:lnTo>
                  <a:lnTo>
                    <a:pt x="132" y="219"/>
                  </a:lnTo>
                  <a:lnTo>
                    <a:pt x="131" y="218"/>
                  </a:lnTo>
                  <a:lnTo>
                    <a:pt x="130" y="217"/>
                  </a:lnTo>
                  <a:lnTo>
                    <a:pt x="129" y="216"/>
                  </a:lnTo>
                  <a:lnTo>
                    <a:pt x="128" y="215"/>
                  </a:lnTo>
                  <a:lnTo>
                    <a:pt x="127" y="214"/>
                  </a:lnTo>
                  <a:lnTo>
                    <a:pt x="126" y="214"/>
                  </a:lnTo>
                  <a:lnTo>
                    <a:pt x="124" y="212"/>
                  </a:lnTo>
                  <a:lnTo>
                    <a:pt x="122" y="211"/>
                  </a:lnTo>
                  <a:lnTo>
                    <a:pt x="120" y="210"/>
                  </a:lnTo>
                  <a:lnTo>
                    <a:pt x="117" y="209"/>
                  </a:lnTo>
                  <a:lnTo>
                    <a:pt x="116" y="207"/>
                  </a:lnTo>
                  <a:lnTo>
                    <a:pt x="114" y="207"/>
                  </a:lnTo>
                  <a:lnTo>
                    <a:pt x="113" y="206"/>
                  </a:lnTo>
                  <a:lnTo>
                    <a:pt x="111" y="206"/>
                  </a:lnTo>
                  <a:lnTo>
                    <a:pt x="110" y="205"/>
                  </a:lnTo>
                  <a:lnTo>
                    <a:pt x="108" y="205"/>
                  </a:lnTo>
                  <a:lnTo>
                    <a:pt x="107" y="205"/>
                  </a:lnTo>
                  <a:lnTo>
                    <a:pt x="106" y="205"/>
                  </a:lnTo>
                  <a:lnTo>
                    <a:pt x="104" y="204"/>
                  </a:lnTo>
                  <a:lnTo>
                    <a:pt x="103" y="204"/>
                  </a:lnTo>
                  <a:lnTo>
                    <a:pt x="101" y="204"/>
                  </a:lnTo>
                  <a:lnTo>
                    <a:pt x="100" y="204"/>
                  </a:lnTo>
                  <a:lnTo>
                    <a:pt x="98" y="204"/>
                  </a:lnTo>
                  <a:lnTo>
                    <a:pt x="97" y="204"/>
                  </a:lnTo>
                  <a:lnTo>
                    <a:pt x="95" y="204"/>
                  </a:lnTo>
                  <a:lnTo>
                    <a:pt x="94" y="204"/>
                  </a:lnTo>
                  <a:lnTo>
                    <a:pt x="93" y="204"/>
                  </a:lnTo>
                  <a:lnTo>
                    <a:pt x="91" y="204"/>
                  </a:lnTo>
                  <a:lnTo>
                    <a:pt x="90" y="205"/>
                  </a:lnTo>
                  <a:lnTo>
                    <a:pt x="89" y="205"/>
                  </a:lnTo>
                  <a:lnTo>
                    <a:pt x="87" y="205"/>
                  </a:lnTo>
                  <a:lnTo>
                    <a:pt x="85" y="205"/>
                  </a:lnTo>
                  <a:lnTo>
                    <a:pt x="84" y="205"/>
                  </a:lnTo>
                  <a:lnTo>
                    <a:pt x="83" y="206"/>
                  </a:lnTo>
                  <a:lnTo>
                    <a:pt x="82" y="206"/>
                  </a:lnTo>
                  <a:lnTo>
                    <a:pt x="82" y="206"/>
                  </a:lnTo>
                  <a:lnTo>
                    <a:pt x="82" y="206"/>
                  </a:lnTo>
                  <a:lnTo>
                    <a:pt x="81" y="206"/>
                  </a:lnTo>
                  <a:lnTo>
                    <a:pt x="79" y="205"/>
                  </a:lnTo>
                  <a:lnTo>
                    <a:pt x="78" y="205"/>
                  </a:lnTo>
                  <a:lnTo>
                    <a:pt x="76" y="204"/>
                  </a:lnTo>
                  <a:lnTo>
                    <a:pt x="73" y="203"/>
                  </a:lnTo>
                  <a:lnTo>
                    <a:pt x="72" y="203"/>
                  </a:lnTo>
                  <a:lnTo>
                    <a:pt x="70" y="202"/>
                  </a:lnTo>
                  <a:lnTo>
                    <a:pt x="69" y="202"/>
                  </a:lnTo>
                  <a:lnTo>
                    <a:pt x="68" y="202"/>
                  </a:lnTo>
                  <a:lnTo>
                    <a:pt x="66" y="201"/>
                  </a:lnTo>
                  <a:lnTo>
                    <a:pt x="65" y="201"/>
                  </a:lnTo>
                  <a:lnTo>
                    <a:pt x="63" y="201"/>
                  </a:lnTo>
                  <a:lnTo>
                    <a:pt x="61" y="200"/>
                  </a:lnTo>
                  <a:lnTo>
                    <a:pt x="59" y="200"/>
                  </a:lnTo>
                  <a:lnTo>
                    <a:pt x="58" y="200"/>
                  </a:lnTo>
                  <a:lnTo>
                    <a:pt x="56" y="200"/>
                  </a:lnTo>
                  <a:lnTo>
                    <a:pt x="54" y="200"/>
                  </a:lnTo>
                  <a:lnTo>
                    <a:pt x="53" y="200"/>
                  </a:lnTo>
                  <a:lnTo>
                    <a:pt x="51" y="200"/>
                  </a:lnTo>
                  <a:lnTo>
                    <a:pt x="49" y="200"/>
                  </a:lnTo>
                  <a:lnTo>
                    <a:pt x="47" y="200"/>
                  </a:lnTo>
                  <a:lnTo>
                    <a:pt x="46" y="200"/>
                  </a:lnTo>
                  <a:lnTo>
                    <a:pt x="44" y="200"/>
                  </a:lnTo>
                  <a:lnTo>
                    <a:pt x="43" y="200"/>
                  </a:lnTo>
                  <a:lnTo>
                    <a:pt x="41" y="201"/>
                  </a:lnTo>
                  <a:lnTo>
                    <a:pt x="40" y="201"/>
                  </a:lnTo>
                  <a:lnTo>
                    <a:pt x="38" y="201"/>
                  </a:lnTo>
                  <a:lnTo>
                    <a:pt x="36" y="202"/>
                  </a:lnTo>
                  <a:lnTo>
                    <a:pt x="35" y="202"/>
                  </a:lnTo>
                  <a:lnTo>
                    <a:pt x="33" y="203"/>
                  </a:lnTo>
                  <a:lnTo>
                    <a:pt x="31" y="204"/>
                  </a:lnTo>
                  <a:lnTo>
                    <a:pt x="30" y="205"/>
                  </a:lnTo>
                  <a:lnTo>
                    <a:pt x="28" y="206"/>
                  </a:lnTo>
                  <a:lnTo>
                    <a:pt x="27" y="206"/>
                  </a:lnTo>
                  <a:lnTo>
                    <a:pt x="25" y="207"/>
                  </a:lnTo>
                  <a:lnTo>
                    <a:pt x="23" y="208"/>
                  </a:lnTo>
                  <a:lnTo>
                    <a:pt x="22" y="210"/>
                  </a:lnTo>
                  <a:lnTo>
                    <a:pt x="20" y="210"/>
                  </a:lnTo>
                  <a:lnTo>
                    <a:pt x="18" y="211"/>
                  </a:lnTo>
                  <a:lnTo>
                    <a:pt x="17" y="213"/>
                  </a:lnTo>
                  <a:lnTo>
                    <a:pt x="15" y="214"/>
                  </a:lnTo>
                  <a:lnTo>
                    <a:pt x="14" y="215"/>
                  </a:lnTo>
                  <a:lnTo>
                    <a:pt x="12" y="217"/>
                  </a:lnTo>
                  <a:lnTo>
                    <a:pt x="11" y="218"/>
                  </a:lnTo>
                  <a:lnTo>
                    <a:pt x="10" y="220"/>
                  </a:lnTo>
                  <a:lnTo>
                    <a:pt x="8" y="221"/>
                  </a:lnTo>
                  <a:lnTo>
                    <a:pt x="8" y="223"/>
                  </a:lnTo>
                  <a:lnTo>
                    <a:pt x="6" y="224"/>
                  </a:lnTo>
                  <a:lnTo>
                    <a:pt x="6" y="226"/>
                  </a:lnTo>
                  <a:lnTo>
                    <a:pt x="5" y="228"/>
                  </a:lnTo>
                  <a:lnTo>
                    <a:pt x="3" y="230"/>
                  </a:lnTo>
                  <a:lnTo>
                    <a:pt x="3" y="232"/>
                  </a:lnTo>
                  <a:lnTo>
                    <a:pt x="2" y="234"/>
                  </a:lnTo>
                  <a:lnTo>
                    <a:pt x="2" y="236"/>
                  </a:lnTo>
                  <a:lnTo>
                    <a:pt x="1" y="238"/>
                  </a:lnTo>
                  <a:lnTo>
                    <a:pt x="0" y="240"/>
                  </a:lnTo>
                  <a:lnTo>
                    <a:pt x="0" y="242"/>
                  </a:lnTo>
                  <a:lnTo>
                    <a:pt x="0" y="244"/>
                  </a:lnTo>
                  <a:lnTo>
                    <a:pt x="0" y="246"/>
                  </a:lnTo>
                  <a:lnTo>
                    <a:pt x="0" y="248"/>
                  </a:lnTo>
                  <a:lnTo>
                    <a:pt x="0" y="250"/>
                  </a:lnTo>
                  <a:lnTo>
                    <a:pt x="0" y="252"/>
                  </a:lnTo>
                  <a:lnTo>
                    <a:pt x="0" y="253"/>
                  </a:lnTo>
                  <a:lnTo>
                    <a:pt x="0" y="254"/>
                  </a:lnTo>
                  <a:lnTo>
                    <a:pt x="0" y="256"/>
                  </a:lnTo>
                  <a:lnTo>
                    <a:pt x="0" y="257"/>
                  </a:lnTo>
                  <a:lnTo>
                    <a:pt x="1" y="259"/>
                  </a:lnTo>
                  <a:lnTo>
                    <a:pt x="2" y="260"/>
                  </a:lnTo>
                  <a:lnTo>
                    <a:pt x="2" y="261"/>
                  </a:lnTo>
                  <a:lnTo>
                    <a:pt x="3" y="263"/>
                  </a:lnTo>
                  <a:lnTo>
                    <a:pt x="5" y="265"/>
                  </a:lnTo>
                  <a:lnTo>
                    <a:pt x="6" y="267"/>
                  </a:lnTo>
                  <a:lnTo>
                    <a:pt x="8" y="268"/>
                  </a:lnTo>
                  <a:lnTo>
                    <a:pt x="9" y="270"/>
                  </a:lnTo>
                  <a:lnTo>
                    <a:pt x="12" y="271"/>
                  </a:lnTo>
                  <a:lnTo>
                    <a:pt x="13" y="272"/>
                  </a:lnTo>
                  <a:lnTo>
                    <a:pt x="15" y="272"/>
                  </a:lnTo>
                  <a:lnTo>
                    <a:pt x="17" y="273"/>
                  </a:lnTo>
                  <a:lnTo>
                    <a:pt x="19" y="275"/>
                  </a:lnTo>
                  <a:lnTo>
                    <a:pt x="21" y="275"/>
                  </a:lnTo>
                  <a:lnTo>
                    <a:pt x="23" y="276"/>
                  </a:lnTo>
                  <a:lnTo>
                    <a:pt x="25" y="277"/>
                  </a:lnTo>
                  <a:lnTo>
                    <a:pt x="28" y="278"/>
                  </a:lnTo>
                  <a:lnTo>
                    <a:pt x="30" y="278"/>
                  </a:lnTo>
                  <a:lnTo>
                    <a:pt x="32" y="280"/>
                  </a:lnTo>
                  <a:lnTo>
                    <a:pt x="34" y="280"/>
                  </a:lnTo>
                  <a:lnTo>
                    <a:pt x="37" y="281"/>
                  </a:lnTo>
                  <a:lnTo>
                    <a:pt x="38" y="282"/>
                  </a:lnTo>
                  <a:lnTo>
                    <a:pt x="40" y="283"/>
                  </a:lnTo>
                  <a:lnTo>
                    <a:pt x="41" y="284"/>
                  </a:lnTo>
                  <a:lnTo>
                    <a:pt x="43" y="284"/>
                  </a:lnTo>
                  <a:lnTo>
                    <a:pt x="46" y="285"/>
                  </a:lnTo>
                  <a:lnTo>
                    <a:pt x="46" y="286"/>
                  </a:lnTo>
                  <a:lnTo>
                    <a:pt x="129" y="320"/>
                  </a:lnTo>
                  <a:lnTo>
                    <a:pt x="129" y="320"/>
                  </a:lnTo>
                  <a:lnTo>
                    <a:pt x="129" y="321"/>
                  </a:lnTo>
                  <a:lnTo>
                    <a:pt x="128" y="322"/>
                  </a:lnTo>
                  <a:lnTo>
                    <a:pt x="128" y="323"/>
                  </a:lnTo>
                  <a:lnTo>
                    <a:pt x="128" y="325"/>
                  </a:lnTo>
                  <a:lnTo>
                    <a:pt x="127" y="327"/>
                  </a:lnTo>
                  <a:lnTo>
                    <a:pt x="127" y="329"/>
                  </a:lnTo>
                  <a:lnTo>
                    <a:pt x="127" y="332"/>
                  </a:lnTo>
                  <a:lnTo>
                    <a:pt x="127" y="334"/>
                  </a:lnTo>
                  <a:lnTo>
                    <a:pt x="128" y="336"/>
                  </a:lnTo>
                  <a:lnTo>
                    <a:pt x="128" y="338"/>
                  </a:lnTo>
                  <a:lnTo>
                    <a:pt x="129" y="341"/>
                  </a:lnTo>
                  <a:lnTo>
                    <a:pt x="130" y="343"/>
                  </a:lnTo>
                  <a:lnTo>
                    <a:pt x="130" y="345"/>
                  </a:lnTo>
                  <a:lnTo>
                    <a:pt x="132" y="346"/>
                  </a:lnTo>
                  <a:lnTo>
                    <a:pt x="133" y="347"/>
                  </a:lnTo>
                  <a:lnTo>
                    <a:pt x="135" y="347"/>
                  </a:lnTo>
                  <a:lnTo>
                    <a:pt x="136" y="348"/>
                  </a:lnTo>
                  <a:lnTo>
                    <a:pt x="137" y="348"/>
                  </a:lnTo>
                  <a:lnTo>
                    <a:pt x="138" y="349"/>
                  </a:lnTo>
                  <a:lnTo>
                    <a:pt x="139" y="349"/>
                  </a:lnTo>
                  <a:lnTo>
                    <a:pt x="141" y="350"/>
                  </a:lnTo>
                  <a:lnTo>
                    <a:pt x="142" y="350"/>
                  </a:lnTo>
                  <a:lnTo>
                    <a:pt x="144" y="351"/>
                  </a:lnTo>
                  <a:lnTo>
                    <a:pt x="145" y="351"/>
                  </a:lnTo>
                  <a:lnTo>
                    <a:pt x="147" y="352"/>
                  </a:lnTo>
                  <a:lnTo>
                    <a:pt x="149" y="352"/>
                  </a:lnTo>
                  <a:lnTo>
                    <a:pt x="151" y="352"/>
                  </a:lnTo>
                  <a:lnTo>
                    <a:pt x="152" y="353"/>
                  </a:lnTo>
                  <a:lnTo>
                    <a:pt x="155" y="354"/>
                  </a:lnTo>
                  <a:lnTo>
                    <a:pt x="157" y="355"/>
                  </a:lnTo>
                  <a:lnTo>
                    <a:pt x="158" y="355"/>
                  </a:lnTo>
                  <a:lnTo>
                    <a:pt x="161" y="356"/>
                  </a:lnTo>
                  <a:lnTo>
                    <a:pt x="163" y="356"/>
                  </a:lnTo>
                  <a:lnTo>
                    <a:pt x="165" y="357"/>
                  </a:lnTo>
                  <a:lnTo>
                    <a:pt x="167" y="357"/>
                  </a:lnTo>
                  <a:lnTo>
                    <a:pt x="170" y="358"/>
                  </a:lnTo>
                  <a:lnTo>
                    <a:pt x="172" y="359"/>
                  </a:lnTo>
                  <a:lnTo>
                    <a:pt x="174" y="359"/>
                  </a:lnTo>
                  <a:lnTo>
                    <a:pt x="177" y="360"/>
                  </a:lnTo>
                  <a:lnTo>
                    <a:pt x="179" y="361"/>
                  </a:lnTo>
                  <a:lnTo>
                    <a:pt x="182" y="361"/>
                  </a:lnTo>
                  <a:lnTo>
                    <a:pt x="184" y="362"/>
                  </a:lnTo>
                  <a:lnTo>
                    <a:pt x="187" y="363"/>
                  </a:lnTo>
                  <a:lnTo>
                    <a:pt x="189" y="364"/>
                  </a:lnTo>
                  <a:lnTo>
                    <a:pt x="192" y="364"/>
                  </a:lnTo>
                  <a:lnTo>
                    <a:pt x="194" y="365"/>
                  </a:lnTo>
                  <a:lnTo>
                    <a:pt x="197" y="365"/>
                  </a:lnTo>
                  <a:lnTo>
                    <a:pt x="199" y="366"/>
                  </a:lnTo>
                  <a:lnTo>
                    <a:pt x="202" y="366"/>
                  </a:lnTo>
                  <a:lnTo>
                    <a:pt x="203" y="367"/>
                  </a:lnTo>
                  <a:lnTo>
                    <a:pt x="206" y="367"/>
                  </a:lnTo>
                  <a:lnTo>
                    <a:pt x="208" y="368"/>
                  </a:lnTo>
                  <a:lnTo>
                    <a:pt x="211" y="369"/>
                  </a:lnTo>
                  <a:lnTo>
                    <a:pt x="213" y="369"/>
                  </a:lnTo>
                  <a:lnTo>
                    <a:pt x="215" y="370"/>
                  </a:lnTo>
                  <a:lnTo>
                    <a:pt x="217" y="370"/>
                  </a:lnTo>
                  <a:lnTo>
                    <a:pt x="219" y="371"/>
                  </a:lnTo>
                  <a:lnTo>
                    <a:pt x="221" y="371"/>
                  </a:lnTo>
                  <a:lnTo>
                    <a:pt x="223" y="372"/>
                  </a:lnTo>
                  <a:lnTo>
                    <a:pt x="225" y="372"/>
                  </a:lnTo>
                  <a:lnTo>
                    <a:pt x="227" y="373"/>
                  </a:lnTo>
                  <a:lnTo>
                    <a:pt x="229" y="373"/>
                  </a:lnTo>
                  <a:lnTo>
                    <a:pt x="230" y="374"/>
                  </a:lnTo>
                  <a:lnTo>
                    <a:pt x="232" y="374"/>
                  </a:lnTo>
                  <a:lnTo>
                    <a:pt x="234" y="375"/>
                  </a:lnTo>
                  <a:lnTo>
                    <a:pt x="235" y="375"/>
                  </a:lnTo>
                  <a:lnTo>
                    <a:pt x="236" y="375"/>
                  </a:lnTo>
                  <a:lnTo>
                    <a:pt x="237" y="375"/>
                  </a:lnTo>
                  <a:lnTo>
                    <a:pt x="239" y="376"/>
                  </a:lnTo>
                  <a:lnTo>
                    <a:pt x="240" y="376"/>
                  </a:lnTo>
                  <a:lnTo>
                    <a:pt x="242" y="376"/>
                  </a:lnTo>
                  <a:lnTo>
                    <a:pt x="243" y="377"/>
                  </a:lnTo>
                  <a:lnTo>
                    <a:pt x="243" y="377"/>
                  </a:lnTo>
                  <a:lnTo>
                    <a:pt x="243" y="378"/>
                  </a:lnTo>
                  <a:lnTo>
                    <a:pt x="242" y="379"/>
                  </a:lnTo>
                  <a:lnTo>
                    <a:pt x="241" y="380"/>
                  </a:lnTo>
                  <a:lnTo>
                    <a:pt x="241" y="382"/>
                  </a:lnTo>
                  <a:lnTo>
                    <a:pt x="240" y="384"/>
                  </a:lnTo>
                  <a:lnTo>
                    <a:pt x="240" y="385"/>
                  </a:lnTo>
                  <a:lnTo>
                    <a:pt x="240" y="388"/>
                  </a:lnTo>
                  <a:lnTo>
                    <a:pt x="240" y="389"/>
                  </a:lnTo>
                  <a:lnTo>
                    <a:pt x="240" y="392"/>
                  </a:lnTo>
                  <a:lnTo>
                    <a:pt x="240" y="394"/>
                  </a:lnTo>
                  <a:lnTo>
                    <a:pt x="240" y="396"/>
                  </a:lnTo>
                  <a:lnTo>
                    <a:pt x="241" y="398"/>
                  </a:lnTo>
                  <a:lnTo>
                    <a:pt x="243" y="400"/>
                  </a:lnTo>
                  <a:lnTo>
                    <a:pt x="244" y="403"/>
                  </a:lnTo>
                  <a:lnTo>
                    <a:pt x="245" y="404"/>
                  </a:lnTo>
                  <a:lnTo>
                    <a:pt x="247" y="405"/>
                  </a:lnTo>
                  <a:lnTo>
                    <a:pt x="249" y="407"/>
                  </a:lnTo>
                  <a:lnTo>
                    <a:pt x="251" y="409"/>
                  </a:lnTo>
                  <a:lnTo>
                    <a:pt x="252" y="410"/>
                  </a:lnTo>
                  <a:lnTo>
                    <a:pt x="253" y="411"/>
                  </a:lnTo>
                  <a:lnTo>
                    <a:pt x="255" y="412"/>
                  </a:lnTo>
                  <a:lnTo>
                    <a:pt x="256" y="413"/>
                  </a:lnTo>
                  <a:lnTo>
                    <a:pt x="258" y="414"/>
                  </a:lnTo>
                  <a:lnTo>
                    <a:pt x="259" y="416"/>
                  </a:lnTo>
                  <a:lnTo>
                    <a:pt x="260" y="417"/>
                  </a:lnTo>
                  <a:lnTo>
                    <a:pt x="262" y="418"/>
                  </a:lnTo>
                  <a:lnTo>
                    <a:pt x="263" y="419"/>
                  </a:lnTo>
                  <a:lnTo>
                    <a:pt x="265" y="421"/>
                  </a:lnTo>
                  <a:lnTo>
                    <a:pt x="267" y="422"/>
                  </a:lnTo>
                  <a:lnTo>
                    <a:pt x="269" y="424"/>
                  </a:lnTo>
                  <a:lnTo>
                    <a:pt x="271" y="425"/>
                  </a:lnTo>
                  <a:lnTo>
                    <a:pt x="272" y="426"/>
                  </a:lnTo>
                  <a:lnTo>
                    <a:pt x="274" y="428"/>
                  </a:lnTo>
                  <a:lnTo>
                    <a:pt x="276" y="430"/>
                  </a:lnTo>
                  <a:lnTo>
                    <a:pt x="278" y="431"/>
                  </a:lnTo>
                  <a:lnTo>
                    <a:pt x="279" y="432"/>
                  </a:lnTo>
                  <a:lnTo>
                    <a:pt x="282" y="433"/>
                  </a:lnTo>
                  <a:lnTo>
                    <a:pt x="284" y="435"/>
                  </a:lnTo>
                  <a:lnTo>
                    <a:pt x="286" y="437"/>
                  </a:lnTo>
                  <a:lnTo>
                    <a:pt x="288" y="438"/>
                  </a:lnTo>
                  <a:lnTo>
                    <a:pt x="290" y="440"/>
                  </a:lnTo>
                  <a:lnTo>
                    <a:pt x="292" y="441"/>
                  </a:lnTo>
                  <a:lnTo>
                    <a:pt x="293" y="442"/>
                  </a:lnTo>
                  <a:lnTo>
                    <a:pt x="296" y="444"/>
                  </a:lnTo>
                  <a:lnTo>
                    <a:pt x="297" y="445"/>
                  </a:lnTo>
                  <a:lnTo>
                    <a:pt x="299" y="447"/>
                  </a:lnTo>
                  <a:lnTo>
                    <a:pt x="301" y="448"/>
                  </a:lnTo>
                  <a:lnTo>
                    <a:pt x="303" y="450"/>
                  </a:lnTo>
                  <a:lnTo>
                    <a:pt x="304" y="451"/>
                  </a:lnTo>
                  <a:lnTo>
                    <a:pt x="307" y="452"/>
                  </a:lnTo>
                  <a:lnTo>
                    <a:pt x="308" y="453"/>
                  </a:lnTo>
                  <a:lnTo>
                    <a:pt x="310" y="455"/>
                  </a:lnTo>
                  <a:lnTo>
                    <a:pt x="312" y="456"/>
                  </a:lnTo>
                  <a:lnTo>
                    <a:pt x="313" y="457"/>
                  </a:lnTo>
                  <a:lnTo>
                    <a:pt x="315" y="458"/>
                  </a:lnTo>
                  <a:lnTo>
                    <a:pt x="316" y="459"/>
                  </a:lnTo>
                  <a:lnTo>
                    <a:pt x="317" y="460"/>
                  </a:lnTo>
                  <a:lnTo>
                    <a:pt x="319" y="461"/>
                  </a:lnTo>
                  <a:lnTo>
                    <a:pt x="322" y="464"/>
                  </a:lnTo>
                  <a:lnTo>
                    <a:pt x="324" y="465"/>
                  </a:lnTo>
                  <a:lnTo>
                    <a:pt x="326" y="466"/>
                  </a:lnTo>
                  <a:lnTo>
                    <a:pt x="328" y="468"/>
                  </a:lnTo>
                  <a:lnTo>
                    <a:pt x="329" y="469"/>
                  </a:lnTo>
                  <a:lnTo>
                    <a:pt x="331" y="470"/>
                  </a:lnTo>
                  <a:lnTo>
                    <a:pt x="331" y="470"/>
                  </a:lnTo>
                  <a:lnTo>
                    <a:pt x="332" y="471"/>
                  </a:lnTo>
                  <a:lnTo>
                    <a:pt x="332" y="472"/>
                  </a:lnTo>
                  <a:lnTo>
                    <a:pt x="332" y="472"/>
                  </a:lnTo>
                  <a:lnTo>
                    <a:pt x="332" y="473"/>
                  </a:lnTo>
                  <a:lnTo>
                    <a:pt x="332" y="475"/>
                  </a:lnTo>
                  <a:lnTo>
                    <a:pt x="332" y="477"/>
                  </a:lnTo>
                  <a:lnTo>
                    <a:pt x="333" y="478"/>
                  </a:lnTo>
                  <a:lnTo>
                    <a:pt x="334" y="481"/>
                  </a:lnTo>
                  <a:lnTo>
                    <a:pt x="334" y="482"/>
                  </a:lnTo>
                  <a:lnTo>
                    <a:pt x="334" y="483"/>
                  </a:lnTo>
                  <a:lnTo>
                    <a:pt x="334" y="484"/>
                  </a:lnTo>
                  <a:lnTo>
                    <a:pt x="334" y="486"/>
                  </a:lnTo>
                  <a:lnTo>
                    <a:pt x="334" y="487"/>
                  </a:lnTo>
                  <a:lnTo>
                    <a:pt x="334" y="489"/>
                  </a:lnTo>
                  <a:lnTo>
                    <a:pt x="335" y="490"/>
                  </a:lnTo>
                  <a:lnTo>
                    <a:pt x="335" y="492"/>
                  </a:lnTo>
                  <a:lnTo>
                    <a:pt x="335" y="493"/>
                  </a:lnTo>
                  <a:lnTo>
                    <a:pt x="335" y="494"/>
                  </a:lnTo>
                  <a:lnTo>
                    <a:pt x="336" y="496"/>
                  </a:lnTo>
                  <a:lnTo>
                    <a:pt x="336" y="498"/>
                  </a:lnTo>
                  <a:lnTo>
                    <a:pt x="336" y="499"/>
                  </a:lnTo>
                  <a:lnTo>
                    <a:pt x="337" y="501"/>
                  </a:lnTo>
                  <a:lnTo>
                    <a:pt x="337" y="502"/>
                  </a:lnTo>
                  <a:lnTo>
                    <a:pt x="338" y="504"/>
                  </a:lnTo>
                  <a:lnTo>
                    <a:pt x="338" y="506"/>
                  </a:lnTo>
                  <a:lnTo>
                    <a:pt x="338" y="507"/>
                  </a:lnTo>
                  <a:lnTo>
                    <a:pt x="338" y="508"/>
                  </a:lnTo>
                  <a:lnTo>
                    <a:pt x="339" y="511"/>
                  </a:lnTo>
                  <a:lnTo>
                    <a:pt x="339" y="512"/>
                  </a:lnTo>
                  <a:lnTo>
                    <a:pt x="339" y="513"/>
                  </a:lnTo>
                  <a:lnTo>
                    <a:pt x="340" y="515"/>
                  </a:lnTo>
                  <a:lnTo>
                    <a:pt x="341" y="517"/>
                  </a:lnTo>
                  <a:lnTo>
                    <a:pt x="341" y="518"/>
                  </a:lnTo>
                  <a:lnTo>
                    <a:pt x="341" y="520"/>
                  </a:lnTo>
                  <a:lnTo>
                    <a:pt x="341" y="521"/>
                  </a:lnTo>
                  <a:lnTo>
                    <a:pt x="342" y="523"/>
                  </a:lnTo>
                  <a:lnTo>
                    <a:pt x="342" y="524"/>
                  </a:lnTo>
                  <a:lnTo>
                    <a:pt x="342" y="526"/>
                  </a:lnTo>
                  <a:lnTo>
                    <a:pt x="343" y="527"/>
                  </a:lnTo>
                  <a:lnTo>
                    <a:pt x="343" y="529"/>
                  </a:lnTo>
                  <a:lnTo>
                    <a:pt x="344" y="530"/>
                  </a:lnTo>
                  <a:lnTo>
                    <a:pt x="344" y="531"/>
                  </a:lnTo>
                  <a:lnTo>
                    <a:pt x="344" y="532"/>
                  </a:lnTo>
                  <a:lnTo>
                    <a:pt x="344" y="534"/>
                  </a:lnTo>
                  <a:lnTo>
                    <a:pt x="345" y="535"/>
                  </a:lnTo>
                  <a:lnTo>
                    <a:pt x="346" y="538"/>
                  </a:lnTo>
                  <a:lnTo>
                    <a:pt x="347" y="539"/>
                  </a:lnTo>
                  <a:lnTo>
                    <a:pt x="347" y="541"/>
                  </a:lnTo>
                  <a:lnTo>
                    <a:pt x="348" y="542"/>
                  </a:lnTo>
                  <a:lnTo>
                    <a:pt x="349" y="543"/>
                  </a:lnTo>
                  <a:lnTo>
                    <a:pt x="350" y="544"/>
                  </a:lnTo>
                  <a:lnTo>
                    <a:pt x="351" y="545"/>
                  </a:lnTo>
                  <a:lnTo>
                    <a:pt x="352" y="546"/>
                  </a:lnTo>
                  <a:lnTo>
                    <a:pt x="353" y="548"/>
                  </a:lnTo>
                  <a:lnTo>
                    <a:pt x="355" y="549"/>
                  </a:lnTo>
                  <a:lnTo>
                    <a:pt x="357" y="550"/>
                  </a:lnTo>
                  <a:lnTo>
                    <a:pt x="358" y="551"/>
                  </a:lnTo>
                  <a:lnTo>
                    <a:pt x="360" y="552"/>
                  </a:lnTo>
                  <a:lnTo>
                    <a:pt x="361" y="552"/>
                  </a:lnTo>
                  <a:lnTo>
                    <a:pt x="361" y="552"/>
                  </a:lnTo>
                  <a:lnTo>
                    <a:pt x="361" y="553"/>
                  </a:lnTo>
                  <a:lnTo>
                    <a:pt x="362" y="554"/>
                  </a:lnTo>
                  <a:lnTo>
                    <a:pt x="363" y="556"/>
                  </a:lnTo>
                  <a:lnTo>
                    <a:pt x="363" y="557"/>
                  </a:lnTo>
                  <a:lnTo>
                    <a:pt x="364" y="558"/>
                  </a:lnTo>
                  <a:lnTo>
                    <a:pt x="364" y="559"/>
                  </a:lnTo>
                  <a:lnTo>
                    <a:pt x="365" y="560"/>
                  </a:lnTo>
                  <a:lnTo>
                    <a:pt x="366" y="562"/>
                  </a:lnTo>
                  <a:lnTo>
                    <a:pt x="366" y="563"/>
                  </a:lnTo>
                  <a:lnTo>
                    <a:pt x="367" y="564"/>
                  </a:lnTo>
                  <a:lnTo>
                    <a:pt x="368" y="566"/>
                  </a:lnTo>
                  <a:lnTo>
                    <a:pt x="368" y="567"/>
                  </a:lnTo>
                  <a:lnTo>
                    <a:pt x="369" y="568"/>
                  </a:lnTo>
                  <a:lnTo>
                    <a:pt x="370" y="570"/>
                  </a:lnTo>
                  <a:lnTo>
                    <a:pt x="370" y="572"/>
                  </a:lnTo>
                  <a:lnTo>
                    <a:pt x="371" y="573"/>
                  </a:lnTo>
                  <a:lnTo>
                    <a:pt x="372" y="574"/>
                  </a:lnTo>
                  <a:lnTo>
                    <a:pt x="373" y="576"/>
                  </a:lnTo>
                  <a:lnTo>
                    <a:pt x="373" y="577"/>
                  </a:lnTo>
                  <a:lnTo>
                    <a:pt x="374" y="578"/>
                  </a:lnTo>
                  <a:lnTo>
                    <a:pt x="374" y="580"/>
                  </a:lnTo>
                  <a:lnTo>
                    <a:pt x="375" y="581"/>
                  </a:lnTo>
                  <a:lnTo>
                    <a:pt x="376" y="582"/>
                  </a:lnTo>
                  <a:lnTo>
                    <a:pt x="377" y="585"/>
                  </a:lnTo>
                  <a:lnTo>
                    <a:pt x="378" y="587"/>
                  </a:lnTo>
                  <a:lnTo>
                    <a:pt x="379" y="588"/>
                  </a:lnTo>
                  <a:lnTo>
                    <a:pt x="380" y="591"/>
                  </a:lnTo>
                  <a:lnTo>
                    <a:pt x="382" y="593"/>
                  </a:lnTo>
                  <a:lnTo>
                    <a:pt x="384" y="595"/>
                  </a:lnTo>
                  <a:lnTo>
                    <a:pt x="385" y="597"/>
                  </a:lnTo>
                  <a:lnTo>
                    <a:pt x="388" y="600"/>
                  </a:lnTo>
                  <a:lnTo>
                    <a:pt x="389" y="601"/>
                  </a:lnTo>
                  <a:lnTo>
                    <a:pt x="392" y="604"/>
                  </a:lnTo>
                  <a:lnTo>
                    <a:pt x="393" y="606"/>
                  </a:lnTo>
                  <a:lnTo>
                    <a:pt x="395" y="608"/>
                  </a:lnTo>
                  <a:lnTo>
                    <a:pt x="396" y="610"/>
                  </a:lnTo>
                  <a:lnTo>
                    <a:pt x="398" y="611"/>
                  </a:lnTo>
                  <a:lnTo>
                    <a:pt x="399" y="612"/>
                  </a:lnTo>
                  <a:lnTo>
                    <a:pt x="401" y="613"/>
                  </a:lnTo>
                  <a:lnTo>
                    <a:pt x="401" y="614"/>
                  </a:lnTo>
                  <a:lnTo>
                    <a:pt x="401" y="614"/>
                  </a:lnTo>
                  <a:lnTo>
                    <a:pt x="401" y="615"/>
                  </a:lnTo>
                  <a:lnTo>
                    <a:pt x="402" y="615"/>
                  </a:lnTo>
                  <a:lnTo>
                    <a:pt x="402" y="616"/>
                  </a:lnTo>
                  <a:lnTo>
                    <a:pt x="404" y="619"/>
                  </a:lnTo>
                  <a:lnTo>
                    <a:pt x="405" y="620"/>
                  </a:lnTo>
                  <a:lnTo>
                    <a:pt x="407" y="623"/>
                  </a:lnTo>
                  <a:lnTo>
                    <a:pt x="407" y="624"/>
                  </a:lnTo>
                  <a:lnTo>
                    <a:pt x="408" y="625"/>
                  </a:lnTo>
                  <a:lnTo>
                    <a:pt x="409" y="627"/>
                  </a:lnTo>
                  <a:lnTo>
                    <a:pt x="410" y="629"/>
                  </a:lnTo>
                  <a:lnTo>
                    <a:pt x="411" y="630"/>
                  </a:lnTo>
                  <a:lnTo>
                    <a:pt x="412" y="631"/>
                  </a:lnTo>
                  <a:lnTo>
                    <a:pt x="412" y="633"/>
                  </a:lnTo>
                  <a:lnTo>
                    <a:pt x="414" y="634"/>
                  </a:lnTo>
                  <a:lnTo>
                    <a:pt x="415" y="635"/>
                  </a:lnTo>
                  <a:lnTo>
                    <a:pt x="416" y="637"/>
                  </a:lnTo>
                  <a:lnTo>
                    <a:pt x="417" y="638"/>
                  </a:lnTo>
                  <a:lnTo>
                    <a:pt x="418" y="639"/>
                  </a:lnTo>
                  <a:lnTo>
                    <a:pt x="420" y="642"/>
                  </a:lnTo>
                  <a:lnTo>
                    <a:pt x="423" y="643"/>
                  </a:lnTo>
                  <a:lnTo>
                    <a:pt x="425" y="645"/>
                  </a:lnTo>
                  <a:lnTo>
                    <a:pt x="427" y="646"/>
                  </a:lnTo>
                  <a:lnTo>
                    <a:pt x="429" y="647"/>
                  </a:lnTo>
                  <a:lnTo>
                    <a:pt x="431" y="647"/>
                  </a:lnTo>
                  <a:lnTo>
                    <a:pt x="434" y="648"/>
                  </a:lnTo>
                  <a:lnTo>
                    <a:pt x="437" y="648"/>
                  </a:lnTo>
                  <a:lnTo>
                    <a:pt x="439" y="648"/>
                  </a:lnTo>
                  <a:lnTo>
                    <a:pt x="442" y="648"/>
                  </a:lnTo>
                  <a:lnTo>
                    <a:pt x="443" y="648"/>
                  </a:lnTo>
                  <a:lnTo>
                    <a:pt x="445" y="648"/>
                  </a:lnTo>
                  <a:lnTo>
                    <a:pt x="446" y="648"/>
                  </a:lnTo>
                  <a:lnTo>
                    <a:pt x="447" y="649"/>
                  </a:lnTo>
                  <a:lnTo>
                    <a:pt x="449" y="648"/>
                  </a:lnTo>
                  <a:lnTo>
                    <a:pt x="451" y="648"/>
                  </a:lnTo>
                  <a:lnTo>
                    <a:pt x="453" y="648"/>
                  </a:lnTo>
                  <a:lnTo>
                    <a:pt x="455" y="648"/>
                  </a:lnTo>
                  <a:lnTo>
                    <a:pt x="456" y="648"/>
                  </a:lnTo>
                  <a:lnTo>
                    <a:pt x="457" y="648"/>
                  </a:lnTo>
                  <a:lnTo>
                    <a:pt x="458" y="648"/>
                  </a:lnTo>
                  <a:lnTo>
                    <a:pt x="458" y="648"/>
                  </a:lnTo>
                  <a:lnTo>
                    <a:pt x="458" y="648"/>
                  </a:lnTo>
                  <a:lnTo>
                    <a:pt x="460" y="649"/>
                  </a:lnTo>
                  <a:lnTo>
                    <a:pt x="461" y="649"/>
                  </a:lnTo>
                  <a:lnTo>
                    <a:pt x="462" y="649"/>
                  </a:lnTo>
                  <a:lnTo>
                    <a:pt x="463" y="649"/>
                  </a:lnTo>
                  <a:lnTo>
                    <a:pt x="465" y="649"/>
                  </a:lnTo>
                  <a:lnTo>
                    <a:pt x="466" y="649"/>
                  </a:lnTo>
                  <a:lnTo>
                    <a:pt x="468" y="650"/>
                  </a:lnTo>
                  <a:lnTo>
                    <a:pt x="469" y="650"/>
                  </a:lnTo>
                  <a:lnTo>
                    <a:pt x="471" y="651"/>
                  </a:lnTo>
                  <a:lnTo>
                    <a:pt x="473" y="651"/>
                  </a:lnTo>
                  <a:lnTo>
                    <a:pt x="475" y="651"/>
                  </a:lnTo>
                  <a:lnTo>
                    <a:pt x="477" y="652"/>
                  </a:lnTo>
                  <a:lnTo>
                    <a:pt x="480" y="652"/>
                  </a:lnTo>
                  <a:lnTo>
                    <a:pt x="481" y="652"/>
                  </a:lnTo>
                  <a:lnTo>
                    <a:pt x="484" y="652"/>
                  </a:lnTo>
                  <a:lnTo>
                    <a:pt x="486" y="653"/>
                  </a:lnTo>
                  <a:lnTo>
                    <a:pt x="488" y="653"/>
                  </a:lnTo>
                  <a:lnTo>
                    <a:pt x="489" y="653"/>
                  </a:lnTo>
                  <a:lnTo>
                    <a:pt x="491" y="653"/>
                  </a:lnTo>
                  <a:lnTo>
                    <a:pt x="493" y="654"/>
                  </a:lnTo>
                  <a:lnTo>
                    <a:pt x="495" y="654"/>
                  </a:lnTo>
                  <a:lnTo>
                    <a:pt x="497" y="654"/>
                  </a:lnTo>
                  <a:lnTo>
                    <a:pt x="498" y="654"/>
                  </a:lnTo>
                  <a:lnTo>
                    <a:pt x="499" y="654"/>
                  </a:lnTo>
                  <a:lnTo>
                    <a:pt x="501" y="655"/>
                  </a:lnTo>
                  <a:lnTo>
                    <a:pt x="503" y="655"/>
                  </a:lnTo>
                  <a:lnTo>
                    <a:pt x="505" y="655"/>
                  </a:lnTo>
                  <a:lnTo>
                    <a:pt x="506" y="654"/>
                  </a:lnTo>
                  <a:lnTo>
                    <a:pt x="508" y="654"/>
                  </a:lnTo>
                  <a:lnTo>
                    <a:pt x="509" y="653"/>
                  </a:lnTo>
                  <a:lnTo>
                    <a:pt x="510" y="652"/>
                  </a:lnTo>
                  <a:lnTo>
                    <a:pt x="512" y="651"/>
                  </a:lnTo>
                  <a:lnTo>
                    <a:pt x="513" y="651"/>
                  </a:lnTo>
                  <a:lnTo>
                    <a:pt x="513" y="650"/>
                  </a:lnTo>
                  <a:lnTo>
                    <a:pt x="514" y="650"/>
                  </a:lnTo>
                  <a:lnTo>
                    <a:pt x="515" y="650"/>
                  </a:lnTo>
                  <a:lnTo>
                    <a:pt x="516" y="650"/>
                  </a:lnTo>
                  <a:lnTo>
                    <a:pt x="518" y="649"/>
                  </a:lnTo>
                  <a:lnTo>
                    <a:pt x="521" y="649"/>
                  </a:lnTo>
                  <a:lnTo>
                    <a:pt x="523" y="649"/>
                  </a:lnTo>
                  <a:lnTo>
                    <a:pt x="525" y="649"/>
                  </a:lnTo>
                  <a:lnTo>
                    <a:pt x="528" y="649"/>
                  </a:lnTo>
                  <a:lnTo>
                    <a:pt x="530" y="648"/>
                  </a:lnTo>
                  <a:lnTo>
                    <a:pt x="532" y="648"/>
                  </a:lnTo>
                  <a:lnTo>
                    <a:pt x="535" y="648"/>
                  </a:lnTo>
                  <a:lnTo>
                    <a:pt x="537" y="647"/>
                  </a:lnTo>
                  <a:lnTo>
                    <a:pt x="539" y="647"/>
                  </a:lnTo>
                  <a:lnTo>
                    <a:pt x="541" y="647"/>
                  </a:lnTo>
                  <a:lnTo>
                    <a:pt x="543" y="646"/>
                  </a:lnTo>
                  <a:lnTo>
                    <a:pt x="544" y="645"/>
                  </a:lnTo>
                  <a:lnTo>
                    <a:pt x="547" y="643"/>
                  </a:lnTo>
                  <a:lnTo>
                    <a:pt x="548" y="641"/>
                  </a:lnTo>
                  <a:lnTo>
                    <a:pt x="550" y="639"/>
                  </a:lnTo>
                  <a:lnTo>
                    <a:pt x="551" y="638"/>
                  </a:lnTo>
                  <a:lnTo>
                    <a:pt x="551" y="637"/>
                  </a:lnTo>
                  <a:lnTo>
                    <a:pt x="551" y="635"/>
                  </a:lnTo>
                  <a:lnTo>
                    <a:pt x="552" y="634"/>
                  </a:lnTo>
                  <a:lnTo>
                    <a:pt x="552" y="633"/>
                  </a:lnTo>
                  <a:lnTo>
                    <a:pt x="552" y="631"/>
                  </a:lnTo>
                  <a:lnTo>
                    <a:pt x="551" y="629"/>
                  </a:lnTo>
                  <a:lnTo>
                    <a:pt x="551" y="628"/>
                  </a:lnTo>
                  <a:lnTo>
                    <a:pt x="550" y="625"/>
                  </a:lnTo>
                  <a:lnTo>
                    <a:pt x="548" y="624"/>
                  </a:lnTo>
                  <a:lnTo>
                    <a:pt x="548" y="622"/>
                  </a:lnTo>
                  <a:lnTo>
                    <a:pt x="547" y="621"/>
                  </a:lnTo>
                  <a:lnTo>
                    <a:pt x="545" y="620"/>
                  </a:lnTo>
                  <a:lnTo>
                    <a:pt x="544" y="619"/>
                  </a:lnTo>
                  <a:lnTo>
                    <a:pt x="543" y="617"/>
                  </a:lnTo>
                  <a:lnTo>
                    <a:pt x="541" y="616"/>
                  </a:lnTo>
                  <a:lnTo>
                    <a:pt x="540" y="615"/>
                  </a:lnTo>
                  <a:lnTo>
                    <a:pt x="539" y="613"/>
                  </a:lnTo>
                  <a:lnTo>
                    <a:pt x="537" y="612"/>
                  </a:lnTo>
                  <a:lnTo>
                    <a:pt x="535" y="611"/>
                  </a:lnTo>
                  <a:lnTo>
                    <a:pt x="534" y="610"/>
                  </a:lnTo>
                  <a:lnTo>
                    <a:pt x="532" y="609"/>
                  </a:lnTo>
                  <a:lnTo>
                    <a:pt x="531" y="607"/>
                  </a:lnTo>
                  <a:lnTo>
                    <a:pt x="529" y="606"/>
                  </a:lnTo>
                  <a:lnTo>
                    <a:pt x="528" y="605"/>
                  </a:lnTo>
                  <a:lnTo>
                    <a:pt x="526" y="604"/>
                  </a:lnTo>
                  <a:lnTo>
                    <a:pt x="525" y="602"/>
                  </a:lnTo>
                  <a:lnTo>
                    <a:pt x="524" y="601"/>
                  </a:lnTo>
                  <a:lnTo>
                    <a:pt x="522" y="600"/>
                  </a:lnTo>
                  <a:lnTo>
                    <a:pt x="521" y="600"/>
                  </a:lnTo>
                  <a:lnTo>
                    <a:pt x="519" y="598"/>
                  </a:lnTo>
                  <a:lnTo>
                    <a:pt x="517" y="597"/>
                  </a:lnTo>
                  <a:lnTo>
                    <a:pt x="516" y="596"/>
                  </a:lnTo>
                  <a:lnTo>
                    <a:pt x="516" y="596"/>
                  </a:lnTo>
                  <a:lnTo>
                    <a:pt x="516" y="585"/>
                  </a:lnTo>
                  <a:lnTo>
                    <a:pt x="516" y="585"/>
                  </a:lnTo>
                  <a:lnTo>
                    <a:pt x="517" y="585"/>
                  </a:lnTo>
                  <a:lnTo>
                    <a:pt x="518" y="584"/>
                  </a:lnTo>
                  <a:lnTo>
                    <a:pt x="521" y="584"/>
                  </a:lnTo>
                  <a:lnTo>
                    <a:pt x="522" y="584"/>
                  </a:lnTo>
                  <a:lnTo>
                    <a:pt x="525" y="583"/>
                  </a:lnTo>
                  <a:lnTo>
                    <a:pt x="526" y="582"/>
                  </a:lnTo>
                  <a:lnTo>
                    <a:pt x="529" y="581"/>
                  </a:lnTo>
                  <a:lnTo>
                    <a:pt x="529" y="580"/>
                  </a:lnTo>
                  <a:lnTo>
                    <a:pt x="530" y="579"/>
                  </a:lnTo>
                  <a:lnTo>
                    <a:pt x="531" y="578"/>
                  </a:lnTo>
                  <a:lnTo>
                    <a:pt x="532" y="577"/>
                  </a:lnTo>
                  <a:lnTo>
                    <a:pt x="533" y="575"/>
                  </a:lnTo>
                  <a:lnTo>
                    <a:pt x="534" y="573"/>
                  </a:lnTo>
                  <a:lnTo>
                    <a:pt x="535" y="572"/>
                  </a:lnTo>
                  <a:lnTo>
                    <a:pt x="537" y="571"/>
                  </a:lnTo>
                  <a:lnTo>
                    <a:pt x="537" y="569"/>
                  </a:lnTo>
                  <a:lnTo>
                    <a:pt x="538" y="568"/>
                  </a:lnTo>
                  <a:lnTo>
                    <a:pt x="539" y="567"/>
                  </a:lnTo>
                  <a:lnTo>
                    <a:pt x="540" y="566"/>
                  </a:lnTo>
                  <a:lnTo>
                    <a:pt x="541" y="564"/>
                  </a:lnTo>
                  <a:lnTo>
                    <a:pt x="541" y="564"/>
                  </a:lnTo>
                  <a:lnTo>
                    <a:pt x="541" y="564"/>
                  </a:lnTo>
                  <a:lnTo>
                    <a:pt x="543" y="565"/>
                  </a:lnTo>
                  <a:lnTo>
                    <a:pt x="544" y="566"/>
                  </a:lnTo>
                  <a:lnTo>
                    <a:pt x="545" y="567"/>
                  </a:lnTo>
                  <a:lnTo>
                    <a:pt x="548" y="568"/>
                  </a:lnTo>
                  <a:lnTo>
                    <a:pt x="550" y="568"/>
                  </a:lnTo>
                  <a:lnTo>
                    <a:pt x="551" y="568"/>
                  </a:lnTo>
                  <a:lnTo>
                    <a:pt x="553" y="568"/>
                  </a:lnTo>
                  <a:lnTo>
                    <a:pt x="554" y="567"/>
                  </a:lnTo>
                  <a:lnTo>
                    <a:pt x="555" y="566"/>
                  </a:lnTo>
                  <a:lnTo>
                    <a:pt x="556" y="564"/>
                  </a:lnTo>
                  <a:lnTo>
                    <a:pt x="556" y="564"/>
                  </a:lnTo>
                  <a:lnTo>
                    <a:pt x="556" y="563"/>
                  </a:lnTo>
                  <a:lnTo>
                    <a:pt x="557" y="562"/>
                  </a:lnTo>
                  <a:lnTo>
                    <a:pt x="557" y="560"/>
                  </a:lnTo>
                  <a:lnTo>
                    <a:pt x="559" y="558"/>
                  </a:lnTo>
                  <a:lnTo>
                    <a:pt x="559" y="557"/>
                  </a:lnTo>
                  <a:lnTo>
                    <a:pt x="560" y="555"/>
                  </a:lnTo>
                  <a:lnTo>
                    <a:pt x="560" y="553"/>
                  </a:lnTo>
                  <a:lnTo>
                    <a:pt x="560" y="552"/>
                  </a:lnTo>
                  <a:lnTo>
                    <a:pt x="561" y="550"/>
                  </a:lnTo>
                  <a:lnTo>
                    <a:pt x="562" y="548"/>
                  </a:lnTo>
                  <a:lnTo>
                    <a:pt x="562" y="546"/>
                  </a:lnTo>
                  <a:lnTo>
                    <a:pt x="563" y="544"/>
                  </a:lnTo>
                  <a:lnTo>
                    <a:pt x="563" y="542"/>
                  </a:lnTo>
                  <a:lnTo>
                    <a:pt x="563" y="540"/>
                  </a:lnTo>
                  <a:lnTo>
                    <a:pt x="564" y="538"/>
                  </a:lnTo>
                  <a:lnTo>
                    <a:pt x="564" y="536"/>
                  </a:lnTo>
                  <a:lnTo>
                    <a:pt x="564" y="534"/>
                  </a:lnTo>
                  <a:lnTo>
                    <a:pt x="565" y="532"/>
                  </a:lnTo>
                  <a:lnTo>
                    <a:pt x="565" y="531"/>
                  </a:lnTo>
                  <a:lnTo>
                    <a:pt x="566" y="529"/>
                  </a:lnTo>
                  <a:lnTo>
                    <a:pt x="566" y="527"/>
                  </a:lnTo>
                  <a:lnTo>
                    <a:pt x="566" y="526"/>
                  </a:lnTo>
                  <a:lnTo>
                    <a:pt x="566" y="525"/>
                  </a:lnTo>
                  <a:lnTo>
                    <a:pt x="566" y="524"/>
                  </a:lnTo>
                  <a:lnTo>
                    <a:pt x="567" y="522"/>
                  </a:lnTo>
                  <a:lnTo>
                    <a:pt x="567" y="522"/>
                  </a:lnTo>
                  <a:lnTo>
                    <a:pt x="567" y="521"/>
                  </a:lnTo>
                  <a:lnTo>
                    <a:pt x="567" y="520"/>
                  </a:lnTo>
                  <a:lnTo>
                    <a:pt x="567" y="520"/>
                  </a:lnTo>
                  <a:lnTo>
                    <a:pt x="569" y="520"/>
                  </a:lnTo>
                  <a:lnTo>
                    <a:pt x="570" y="520"/>
                  </a:lnTo>
                  <a:lnTo>
                    <a:pt x="572" y="519"/>
                  </a:lnTo>
                  <a:lnTo>
                    <a:pt x="573" y="518"/>
                  </a:lnTo>
                  <a:lnTo>
                    <a:pt x="576" y="516"/>
                  </a:lnTo>
                  <a:lnTo>
                    <a:pt x="576" y="515"/>
                  </a:lnTo>
                  <a:lnTo>
                    <a:pt x="578" y="514"/>
                  </a:lnTo>
                  <a:lnTo>
                    <a:pt x="578" y="512"/>
                  </a:lnTo>
                  <a:lnTo>
                    <a:pt x="579" y="511"/>
                  </a:lnTo>
                  <a:lnTo>
                    <a:pt x="580" y="510"/>
                  </a:lnTo>
                  <a:lnTo>
                    <a:pt x="580" y="508"/>
                  </a:lnTo>
                  <a:lnTo>
                    <a:pt x="580" y="507"/>
                  </a:lnTo>
                  <a:lnTo>
                    <a:pt x="581" y="506"/>
                  </a:lnTo>
                  <a:lnTo>
                    <a:pt x="581" y="505"/>
                  </a:lnTo>
                  <a:lnTo>
                    <a:pt x="581" y="503"/>
                  </a:lnTo>
                  <a:lnTo>
                    <a:pt x="581" y="502"/>
                  </a:lnTo>
                  <a:lnTo>
                    <a:pt x="581" y="500"/>
                  </a:lnTo>
                  <a:lnTo>
                    <a:pt x="581" y="498"/>
                  </a:lnTo>
                  <a:lnTo>
                    <a:pt x="582" y="496"/>
                  </a:lnTo>
                  <a:lnTo>
                    <a:pt x="582" y="494"/>
                  </a:lnTo>
                  <a:lnTo>
                    <a:pt x="582" y="493"/>
                  </a:lnTo>
                  <a:lnTo>
                    <a:pt x="582" y="491"/>
                  </a:lnTo>
                  <a:lnTo>
                    <a:pt x="582" y="489"/>
                  </a:lnTo>
                  <a:lnTo>
                    <a:pt x="582" y="487"/>
                  </a:lnTo>
                  <a:lnTo>
                    <a:pt x="582" y="485"/>
                  </a:lnTo>
                  <a:lnTo>
                    <a:pt x="582" y="484"/>
                  </a:lnTo>
                  <a:lnTo>
                    <a:pt x="582" y="482"/>
                  </a:lnTo>
                  <a:lnTo>
                    <a:pt x="582" y="480"/>
                  </a:lnTo>
                  <a:lnTo>
                    <a:pt x="582" y="479"/>
                  </a:lnTo>
                  <a:lnTo>
                    <a:pt x="582" y="477"/>
                  </a:lnTo>
                  <a:lnTo>
                    <a:pt x="582" y="475"/>
                  </a:lnTo>
                  <a:lnTo>
                    <a:pt x="582" y="474"/>
                  </a:lnTo>
                  <a:lnTo>
                    <a:pt x="582" y="473"/>
                  </a:lnTo>
                  <a:lnTo>
                    <a:pt x="581" y="471"/>
                  </a:lnTo>
                  <a:lnTo>
                    <a:pt x="581" y="469"/>
                  </a:lnTo>
                  <a:lnTo>
                    <a:pt x="581" y="468"/>
                  </a:lnTo>
                  <a:lnTo>
                    <a:pt x="581" y="468"/>
                  </a:lnTo>
                  <a:lnTo>
                    <a:pt x="582" y="468"/>
                  </a:lnTo>
                  <a:lnTo>
                    <a:pt x="583" y="468"/>
                  </a:lnTo>
                  <a:lnTo>
                    <a:pt x="585" y="469"/>
                  </a:lnTo>
                  <a:lnTo>
                    <a:pt x="586" y="469"/>
                  </a:lnTo>
                  <a:lnTo>
                    <a:pt x="588" y="470"/>
                  </a:lnTo>
                  <a:lnTo>
                    <a:pt x="589" y="471"/>
                  </a:lnTo>
                  <a:lnTo>
                    <a:pt x="592" y="472"/>
                  </a:lnTo>
                  <a:lnTo>
                    <a:pt x="594" y="472"/>
                  </a:lnTo>
                  <a:lnTo>
                    <a:pt x="596" y="473"/>
                  </a:lnTo>
                  <a:lnTo>
                    <a:pt x="598" y="474"/>
                  </a:lnTo>
                  <a:lnTo>
                    <a:pt x="600" y="475"/>
                  </a:lnTo>
                  <a:lnTo>
                    <a:pt x="601" y="476"/>
                  </a:lnTo>
                  <a:lnTo>
                    <a:pt x="602" y="477"/>
                  </a:lnTo>
                  <a:lnTo>
                    <a:pt x="604" y="478"/>
                  </a:lnTo>
                  <a:lnTo>
                    <a:pt x="604" y="479"/>
                  </a:lnTo>
                  <a:lnTo>
                    <a:pt x="605" y="480"/>
                  </a:lnTo>
                  <a:lnTo>
                    <a:pt x="605" y="482"/>
                  </a:lnTo>
                  <a:lnTo>
                    <a:pt x="606" y="483"/>
                  </a:lnTo>
                  <a:lnTo>
                    <a:pt x="606" y="484"/>
                  </a:lnTo>
                  <a:lnTo>
                    <a:pt x="606" y="486"/>
                  </a:lnTo>
                  <a:lnTo>
                    <a:pt x="607" y="487"/>
                  </a:lnTo>
                  <a:lnTo>
                    <a:pt x="607" y="489"/>
                  </a:lnTo>
                  <a:lnTo>
                    <a:pt x="607" y="491"/>
                  </a:lnTo>
                  <a:lnTo>
                    <a:pt x="608" y="492"/>
                  </a:lnTo>
                  <a:lnTo>
                    <a:pt x="608" y="494"/>
                  </a:lnTo>
                  <a:lnTo>
                    <a:pt x="608" y="496"/>
                  </a:lnTo>
                  <a:lnTo>
                    <a:pt x="609" y="498"/>
                  </a:lnTo>
                  <a:lnTo>
                    <a:pt x="610" y="499"/>
                  </a:lnTo>
                  <a:lnTo>
                    <a:pt x="611" y="502"/>
                  </a:lnTo>
                  <a:lnTo>
                    <a:pt x="611" y="503"/>
                  </a:lnTo>
                  <a:lnTo>
                    <a:pt x="611" y="505"/>
                  </a:lnTo>
                  <a:lnTo>
                    <a:pt x="612" y="507"/>
                  </a:lnTo>
                  <a:lnTo>
                    <a:pt x="613" y="508"/>
                  </a:lnTo>
                  <a:lnTo>
                    <a:pt x="614" y="510"/>
                  </a:lnTo>
                  <a:lnTo>
                    <a:pt x="614" y="512"/>
                  </a:lnTo>
                  <a:lnTo>
                    <a:pt x="616" y="513"/>
                  </a:lnTo>
                  <a:lnTo>
                    <a:pt x="617" y="515"/>
                  </a:lnTo>
                  <a:lnTo>
                    <a:pt x="617" y="516"/>
                  </a:lnTo>
                  <a:lnTo>
                    <a:pt x="619" y="517"/>
                  </a:lnTo>
                  <a:lnTo>
                    <a:pt x="619" y="519"/>
                  </a:lnTo>
                  <a:lnTo>
                    <a:pt x="621" y="520"/>
                  </a:lnTo>
                  <a:lnTo>
                    <a:pt x="622" y="520"/>
                  </a:lnTo>
                  <a:lnTo>
                    <a:pt x="623" y="521"/>
                  </a:lnTo>
                  <a:lnTo>
                    <a:pt x="625" y="521"/>
                  </a:lnTo>
                  <a:lnTo>
                    <a:pt x="627" y="522"/>
                  </a:lnTo>
                  <a:lnTo>
                    <a:pt x="628" y="522"/>
                  </a:lnTo>
                  <a:lnTo>
                    <a:pt x="629" y="522"/>
                  </a:lnTo>
                  <a:lnTo>
                    <a:pt x="630" y="522"/>
                  </a:lnTo>
                  <a:lnTo>
                    <a:pt x="632" y="522"/>
                  </a:lnTo>
                  <a:lnTo>
                    <a:pt x="635" y="521"/>
                  </a:lnTo>
                  <a:lnTo>
                    <a:pt x="637" y="521"/>
                  </a:lnTo>
                  <a:lnTo>
                    <a:pt x="639" y="520"/>
                  </a:lnTo>
                  <a:lnTo>
                    <a:pt x="641" y="520"/>
                  </a:lnTo>
                  <a:lnTo>
                    <a:pt x="643" y="519"/>
                  </a:lnTo>
                  <a:lnTo>
                    <a:pt x="645" y="518"/>
                  </a:lnTo>
                  <a:lnTo>
                    <a:pt x="646" y="517"/>
                  </a:lnTo>
                  <a:lnTo>
                    <a:pt x="647" y="516"/>
                  </a:lnTo>
                  <a:lnTo>
                    <a:pt x="648" y="515"/>
                  </a:lnTo>
                  <a:lnTo>
                    <a:pt x="649" y="515"/>
                  </a:lnTo>
                  <a:lnTo>
                    <a:pt x="650" y="513"/>
                  </a:lnTo>
                  <a:lnTo>
                    <a:pt x="651" y="513"/>
                  </a:lnTo>
                  <a:lnTo>
                    <a:pt x="651" y="513"/>
                  </a:lnTo>
                  <a:lnTo>
                    <a:pt x="652" y="513"/>
                  </a:lnTo>
                  <a:lnTo>
                    <a:pt x="653" y="514"/>
                  </a:lnTo>
                  <a:lnTo>
                    <a:pt x="655" y="515"/>
                  </a:lnTo>
                  <a:lnTo>
                    <a:pt x="656" y="516"/>
                  </a:lnTo>
                  <a:lnTo>
                    <a:pt x="657" y="516"/>
                  </a:lnTo>
                  <a:lnTo>
                    <a:pt x="659" y="517"/>
                  </a:lnTo>
                  <a:lnTo>
                    <a:pt x="660" y="517"/>
                  </a:lnTo>
                  <a:lnTo>
                    <a:pt x="662" y="518"/>
                  </a:lnTo>
                  <a:lnTo>
                    <a:pt x="663" y="519"/>
                  </a:lnTo>
                  <a:lnTo>
                    <a:pt x="665" y="519"/>
                  </a:lnTo>
                  <a:lnTo>
                    <a:pt x="667" y="520"/>
                  </a:lnTo>
                  <a:lnTo>
                    <a:pt x="668" y="520"/>
                  </a:lnTo>
                  <a:lnTo>
                    <a:pt x="670" y="521"/>
                  </a:lnTo>
                  <a:lnTo>
                    <a:pt x="671" y="521"/>
                  </a:lnTo>
                  <a:lnTo>
                    <a:pt x="673" y="522"/>
                  </a:lnTo>
                  <a:lnTo>
                    <a:pt x="674" y="522"/>
                  </a:lnTo>
                  <a:lnTo>
                    <a:pt x="676" y="523"/>
                  </a:lnTo>
                  <a:lnTo>
                    <a:pt x="677" y="524"/>
                  </a:lnTo>
                  <a:lnTo>
                    <a:pt x="679" y="524"/>
                  </a:lnTo>
                  <a:lnTo>
                    <a:pt x="680" y="524"/>
                  </a:lnTo>
                  <a:lnTo>
                    <a:pt x="681" y="525"/>
                  </a:lnTo>
                  <a:lnTo>
                    <a:pt x="683" y="525"/>
                  </a:lnTo>
                  <a:lnTo>
                    <a:pt x="684" y="525"/>
                  </a:lnTo>
                  <a:lnTo>
                    <a:pt x="686" y="525"/>
                  </a:lnTo>
                  <a:lnTo>
                    <a:pt x="688" y="525"/>
                  </a:lnTo>
                  <a:lnTo>
                    <a:pt x="689" y="524"/>
                  </a:lnTo>
                  <a:lnTo>
                    <a:pt x="690" y="522"/>
                  </a:lnTo>
                  <a:lnTo>
                    <a:pt x="691" y="521"/>
                  </a:lnTo>
                  <a:lnTo>
                    <a:pt x="692" y="520"/>
                  </a:lnTo>
                  <a:lnTo>
                    <a:pt x="692" y="519"/>
                  </a:lnTo>
                  <a:lnTo>
                    <a:pt x="693" y="517"/>
                  </a:lnTo>
                  <a:lnTo>
                    <a:pt x="693" y="516"/>
                  </a:lnTo>
                  <a:lnTo>
                    <a:pt x="693" y="514"/>
                  </a:lnTo>
                  <a:lnTo>
                    <a:pt x="693" y="512"/>
                  </a:lnTo>
                  <a:lnTo>
                    <a:pt x="692" y="511"/>
                  </a:lnTo>
                  <a:lnTo>
                    <a:pt x="692" y="510"/>
                  </a:lnTo>
                  <a:lnTo>
                    <a:pt x="692" y="508"/>
                  </a:lnTo>
                  <a:lnTo>
                    <a:pt x="692" y="507"/>
                  </a:lnTo>
                  <a:lnTo>
                    <a:pt x="692" y="506"/>
                  </a:lnTo>
                  <a:lnTo>
                    <a:pt x="692" y="506"/>
                  </a:lnTo>
                  <a:lnTo>
                    <a:pt x="692" y="506"/>
                  </a:lnTo>
                  <a:lnTo>
                    <a:pt x="693" y="506"/>
                  </a:lnTo>
                  <a:lnTo>
                    <a:pt x="695" y="506"/>
                  </a:lnTo>
                  <a:lnTo>
                    <a:pt x="696" y="506"/>
                  </a:lnTo>
                  <a:lnTo>
                    <a:pt x="698" y="506"/>
                  </a:lnTo>
                  <a:lnTo>
                    <a:pt x="700" y="505"/>
                  </a:lnTo>
                  <a:lnTo>
                    <a:pt x="703" y="505"/>
                  </a:lnTo>
                  <a:lnTo>
                    <a:pt x="705" y="505"/>
                  </a:lnTo>
                  <a:lnTo>
                    <a:pt x="707" y="504"/>
                  </a:lnTo>
                  <a:lnTo>
                    <a:pt x="709" y="503"/>
                  </a:lnTo>
                  <a:lnTo>
                    <a:pt x="711" y="503"/>
                  </a:lnTo>
                  <a:lnTo>
                    <a:pt x="713" y="502"/>
                  </a:lnTo>
                  <a:lnTo>
                    <a:pt x="715" y="501"/>
                  </a:lnTo>
                  <a:lnTo>
                    <a:pt x="716" y="499"/>
                  </a:lnTo>
                  <a:lnTo>
                    <a:pt x="717" y="498"/>
                  </a:lnTo>
                  <a:lnTo>
                    <a:pt x="718" y="497"/>
                  </a:lnTo>
                  <a:lnTo>
                    <a:pt x="718" y="495"/>
                  </a:lnTo>
                  <a:lnTo>
                    <a:pt x="718" y="493"/>
                  </a:lnTo>
                  <a:lnTo>
                    <a:pt x="717" y="492"/>
                  </a:lnTo>
                  <a:lnTo>
                    <a:pt x="716" y="489"/>
                  </a:lnTo>
                  <a:lnTo>
                    <a:pt x="715" y="488"/>
                  </a:lnTo>
                  <a:lnTo>
                    <a:pt x="714" y="485"/>
                  </a:lnTo>
                  <a:lnTo>
                    <a:pt x="713" y="484"/>
                  </a:lnTo>
                  <a:lnTo>
                    <a:pt x="712" y="482"/>
                  </a:lnTo>
                  <a:lnTo>
                    <a:pt x="711" y="480"/>
                  </a:lnTo>
                  <a:lnTo>
                    <a:pt x="709" y="479"/>
                  </a:lnTo>
                  <a:lnTo>
                    <a:pt x="708" y="478"/>
                  </a:lnTo>
                  <a:lnTo>
                    <a:pt x="706" y="476"/>
                  </a:lnTo>
                  <a:lnTo>
                    <a:pt x="706" y="475"/>
                  </a:lnTo>
                  <a:lnTo>
                    <a:pt x="706" y="475"/>
                  </a:lnTo>
                  <a:lnTo>
                    <a:pt x="708" y="474"/>
                  </a:lnTo>
                  <a:lnTo>
                    <a:pt x="709" y="474"/>
                  </a:lnTo>
                  <a:lnTo>
                    <a:pt x="710" y="473"/>
                  </a:lnTo>
                  <a:lnTo>
                    <a:pt x="712" y="472"/>
                  </a:lnTo>
                  <a:lnTo>
                    <a:pt x="713" y="472"/>
                  </a:lnTo>
                  <a:lnTo>
                    <a:pt x="714" y="470"/>
                  </a:lnTo>
                  <a:lnTo>
                    <a:pt x="715" y="469"/>
                  </a:lnTo>
                  <a:lnTo>
                    <a:pt x="716" y="468"/>
                  </a:lnTo>
                  <a:lnTo>
                    <a:pt x="718" y="466"/>
                  </a:lnTo>
                  <a:lnTo>
                    <a:pt x="718" y="465"/>
                  </a:lnTo>
                  <a:lnTo>
                    <a:pt x="719" y="464"/>
                  </a:lnTo>
                  <a:lnTo>
                    <a:pt x="720" y="461"/>
                  </a:lnTo>
                  <a:lnTo>
                    <a:pt x="720" y="460"/>
                  </a:lnTo>
                  <a:lnTo>
                    <a:pt x="720" y="458"/>
                  </a:lnTo>
                  <a:lnTo>
                    <a:pt x="719" y="456"/>
                  </a:lnTo>
                  <a:lnTo>
                    <a:pt x="718" y="455"/>
                  </a:lnTo>
                  <a:lnTo>
                    <a:pt x="718" y="454"/>
                  </a:lnTo>
                  <a:lnTo>
                    <a:pt x="716" y="452"/>
                  </a:lnTo>
                  <a:lnTo>
                    <a:pt x="715" y="451"/>
                  </a:lnTo>
                  <a:lnTo>
                    <a:pt x="714" y="450"/>
                  </a:lnTo>
                  <a:lnTo>
                    <a:pt x="712" y="449"/>
                  </a:lnTo>
                  <a:lnTo>
                    <a:pt x="711" y="447"/>
                  </a:lnTo>
                  <a:lnTo>
                    <a:pt x="710" y="446"/>
                  </a:lnTo>
                  <a:lnTo>
                    <a:pt x="708" y="446"/>
                  </a:lnTo>
                  <a:lnTo>
                    <a:pt x="708" y="445"/>
                  </a:lnTo>
                  <a:lnTo>
                    <a:pt x="706" y="445"/>
                  </a:lnTo>
                  <a:lnTo>
                    <a:pt x="705" y="445"/>
                  </a:lnTo>
                  <a:lnTo>
                    <a:pt x="705" y="444"/>
                  </a:lnTo>
                  <a:lnTo>
                    <a:pt x="705" y="444"/>
                  </a:lnTo>
                  <a:lnTo>
                    <a:pt x="705" y="442"/>
                  </a:lnTo>
                  <a:lnTo>
                    <a:pt x="706" y="442"/>
                  </a:lnTo>
                  <a:lnTo>
                    <a:pt x="706" y="440"/>
                  </a:lnTo>
                  <a:lnTo>
                    <a:pt x="706" y="438"/>
                  </a:lnTo>
                  <a:lnTo>
                    <a:pt x="706" y="437"/>
                  </a:lnTo>
                  <a:lnTo>
                    <a:pt x="706" y="435"/>
                  </a:lnTo>
                  <a:lnTo>
                    <a:pt x="706" y="433"/>
                  </a:lnTo>
                  <a:lnTo>
                    <a:pt x="706" y="431"/>
                  </a:lnTo>
                  <a:lnTo>
                    <a:pt x="705" y="428"/>
                  </a:lnTo>
                  <a:lnTo>
                    <a:pt x="705" y="427"/>
                  </a:lnTo>
                  <a:lnTo>
                    <a:pt x="703" y="425"/>
                  </a:lnTo>
                  <a:lnTo>
                    <a:pt x="703" y="423"/>
                  </a:lnTo>
                  <a:lnTo>
                    <a:pt x="701" y="421"/>
                  </a:lnTo>
                  <a:lnTo>
                    <a:pt x="700" y="419"/>
                  </a:lnTo>
                  <a:lnTo>
                    <a:pt x="698" y="418"/>
                  </a:lnTo>
                  <a:lnTo>
                    <a:pt x="697" y="417"/>
                  </a:lnTo>
                  <a:lnTo>
                    <a:pt x="695" y="417"/>
                  </a:lnTo>
                  <a:lnTo>
                    <a:pt x="694" y="416"/>
                  </a:lnTo>
                  <a:lnTo>
                    <a:pt x="692" y="415"/>
                  </a:lnTo>
                  <a:lnTo>
                    <a:pt x="690" y="414"/>
                  </a:lnTo>
                  <a:lnTo>
                    <a:pt x="687" y="414"/>
                  </a:lnTo>
                  <a:lnTo>
                    <a:pt x="686" y="413"/>
                  </a:lnTo>
                  <a:lnTo>
                    <a:pt x="683" y="413"/>
                  </a:lnTo>
                  <a:lnTo>
                    <a:pt x="680" y="413"/>
                  </a:lnTo>
                  <a:lnTo>
                    <a:pt x="678" y="412"/>
                  </a:lnTo>
                  <a:lnTo>
                    <a:pt x="676" y="412"/>
                  </a:lnTo>
                  <a:lnTo>
                    <a:pt x="673" y="412"/>
                  </a:lnTo>
                  <a:lnTo>
                    <a:pt x="671" y="412"/>
                  </a:lnTo>
                  <a:lnTo>
                    <a:pt x="668" y="412"/>
                  </a:lnTo>
                  <a:lnTo>
                    <a:pt x="665" y="412"/>
                  </a:lnTo>
                  <a:lnTo>
                    <a:pt x="663" y="411"/>
                  </a:lnTo>
                  <a:lnTo>
                    <a:pt x="661" y="411"/>
                  </a:lnTo>
                  <a:lnTo>
                    <a:pt x="658" y="411"/>
                  </a:lnTo>
                  <a:lnTo>
                    <a:pt x="656" y="411"/>
                  </a:lnTo>
                  <a:lnTo>
                    <a:pt x="654" y="411"/>
                  </a:lnTo>
                  <a:lnTo>
                    <a:pt x="652" y="411"/>
                  </a:lnTo>
                  <a:lnTo>
                    <a:pt x="649" y="411"/>
                  </a:lnTo>
                  <a:lnTo>
                    <a:pt x="648" y="411"/>
                  </a:lnTo>
                  <a:lnTo>
                    <a:pt x="646" y="411"/>
                  </a:lnTo>
                  <a:lnTo>
                    <a:pt x="645" y="411"/>
                  </a:lnTo>
                  <a:lnTo>
                    <a:pt x="643" y="411"/>
                  </a:lnTo>
                  <a:lnTo>
                    <a:pt x="642" y="411"/>
                  </a:lnTo>
                  <a:lnTo>
                    <a:pt x="641" y="411"/>
                  </a:lnTo>
                  <a:lnTo>
                    <a:pt x="640" y="411"/>
                  </a:lnTo>
                  <a:lnTo>
                    <a:pt x="640" y="411"/>
                  </a:lnTo>
                  <a:lnTo>
                    <a:pt x="639" y="409"/>
                  </a:lnTo>
                  <a:lnTo>
                    <a:pt x="638" y="409"/>
                  </a:lnTo>
                  <a:lnTo>
                    <a:pt x="637" y="408"/>
                  </a:lnTo>
                  <a:lnTo>
                    <a:pt x="636" y="407"/>
                  </a:lnTo>
                  <a:lnTo>
                    <a:pt x="635" y="405"/>
                  </a:lnTo>
                  <a:lnTo>
                    <a:pt x="633" y="404"/>
                  </a:lnTo>
                  <a:lnTo>
                    <a:pt x="631" y="403"/>
                  </a:lnTo>
                  <a:lnTo>
                    <a:pt x="629" y="401"/>
                  </a:lnTo>
                  <a:lnTo>
                    <a:pt x="627" y="399"/>
                  </a:lnTo>
                  <a:lnTo>
                    <a:pt x="625" y="398"/>
                  </a:lnTo>
                  <a:lnTo>
                    <a:pt x="623" y="396"/>
                  </a:lnTo>
                  <a:lnTo>
                    <a:pt x="621" y="394"/>
                  </a:lnTo>
                  <a:lnTo>
                    <a:pt x="619" y="393"/>
                  </a:lnTo>
                  <a:lnTo>
                    <a:pt x="617" y="392"/>
                  </a:lnTo>
                  <a:lnTo>
                    <a:pt x="616" y="390"/>
                  </a:lnTo>
                  <a:lnTo>
                    <a:pt x="614" y="389"/>
                  </a:lnTo>
                  <a:lnTo>
                    <a:pt x="613" y="389"/>
                  </a:lnTo>
                  <a:lnTo>
                    <a:pt x="611" y="386"/>
                  </a:lnTo>
                  <a:lnTo>
                    <a:pt x="608" y="385"/>
                  </a:lnTo>
                  <a:lnTo>
                    <a:pt x="607" y="384"/>
                  </a:lnTo>
                  <a:lnTo>
                    <a:pt x="605" y="383"/>
                  </a:lnTo>
                  <a:lnTo>
                    <a:pt x="604" y="382"/>
                  </a:lnTo>
                  <a:lnTo>
                    <a:pt x="603" y="381"/>
                  </a:lnTo>
                  <a:lnTo>
                    <a:pt x="601" y="380"/>
                  </a:lnTo>
                  <a:lnTo>
                    <a:pt x="600" y="379"/>
                  </a:lnTo>
                  <a:lnTo>
                    <a:pt x="598" y="378"/>
                  </a:lnTo>
                  <a:lnTo>
                    <a:pt x="597" y="378"/>
                  </a:lnTo>
                  <a:lnTo>
                    <a:pt x="596" y="377"/>
                  </a:lnTo>
                  <a:lnTo>
                    <a:pt x="594" y="376"/>
                  </a:lnTo>
                  <a:lnTo>
                    <a:pt x="593" y="375"/>
                  </a:lnTo>
                  <a:lnTo>
                    <a:pt x="591" y="374"/>
                  </a:lnTo>
                  <a:lnTo>
                    <a:pt x="590" y="373"/>
                  </a:lnTo>
                  <a:lnTo>
                    <a:pt x="588" y="372"/>
                  </a:lnTo>
                  <a:lnTo>
                    <a:pt x="587" y="372"/>
                  </a:lnTo>
                  <a:lnTo>
                    <a:pt x="586" y="371"/>
                  </a:lnTo>
                  <a:lnTo>
                    <a:pt x="584" y="371"/>
                  </a:lnTo>
                  <a:lnTo>
                    <a:pt x="583" y="370"/>
                  </a:lnTo>
                  <a:lnTo>
                    <a:pt x="581" y="369"/>
                  </a:lnTo>
                  <a:lnTo>
                    <a:pt x="580" y="369"/>
                  </a:lnTo>
                  <a:lnTo>
                    <a:pt x="578" y="368"/>
                  </a:lnTo>
                  <a:lnTo>
                    <a:pt x="577" y="367"/>
                  </a:lnTo>
                  <a:lnTo>
                    <a:pt x="576" y="367"/>
                  </a:lnTo>
                  <a:lnTo>
                    <a:pt x="575" y="367"/>
                  </a:lnTo>
                  <a:lnTo>
                    <a:pt x="575" y="366"/>
                  </a:lnTo>
                  <a:lnTo>
                    <a:pt x="575" y="366"/>
                  </a:lnTo>
                  <a:lnTo>
                    <a:pt x="575" y="365"/>
                  </a:lnTo>
                  <a:lnTo>
                    <a:pt x="575" y="364"/>
                  </a:lnTo>
                  <a:lnTo>
                    <a:pt x="575" y="362"/>
                  </a:lnTo>
                  <a:lnTo>
                    <a:pt x="575" y="361"/>
                  </a:lnTo>
                  <a:lnTo>
                    <a:pt x="574" y="358"/>
                  </a:lnTo>
                  <a:lnTo>
                    <a:pt x="573" y="357"/>
                  </a:lnTo>
                  <a:lnTo>
                    <a:pt x="572" y="356"/>
                  </a:lnTo>
                  <a:lnTo>
                    <a:pt x="572" y="355"/>
                  </a:lnTo>
                  <a:lnTo>
                    <a:pt x="570" y="355"/>
                  </a:lnTo>
                  <a:lnTo>
                    <a:pt x="569" y="353"/>
                  </a:lnTo>
                  <a:lnTo>
                    <a:pt x="566" y="352"/>
                  </a:lnTo>
                  <a:lnTo>
                    <a:pt x="564" y="351"/>
                  </a:lnTo>
                  <a:lnTo>
                    <a:pt x="563" y="351"/>
                  </a:lnTo>
                  <a:lnTo>
                    <a:pt x="562" y="350"/>
                  </a:lnTo>
                  <a:lnTo>
                    <a:pt x="560" y="350"/>
                  </a:lnTo>
                  <a:lnTo>
                    <a:pt x="559" y="350"/>
                  </a:lnTo>
                  <a:lnTo>
                    <a:pt x="557" y="349"/>
                  </a:lnTo>
                  <a:lnTo>
                    <a:pt x="556" y="348"/>
                  </a:lnTo>
                  <a:lnTo>
                    <a:pt x="554" y="347"/>
                  </a:lnTo>
                  <a:lnTo>
                    <a:pt x="553" y="347"/>
                  </a:lnTo>
                  <a:lnTo>
                    <a:pt x="550" y="346"/>
                  </a:lnTo>
                  <a:lnTo>
                    <a:pt x="548" y="345"/>
                  </a:lnTo>
                  <a:lnTo>
                    <a:pt x="547" y="345"/>
                  </a:lnTo>
                  <a:lnTo>
                    <a:pt x="545" y="344"/>
                  </a:lnTo>
                  <a:lnTo>
                    <a:pt x="544" y="343"/>
                  </a:lnTo>
                  <a:lnTo>
                    <a:pt x="541" y="343"/>
                  </a:lnTo>
                  <a:lnTo>
                    <a:pt x="540" y="342"/>
                  </a:lnTo>
                  <a:lnTo>
                    <a:pt x="538" y="342"/>
                  </a:lnTo>
                  <a:lnTo>
                    <a:pt x="536" y="341"/>
                  </a:lnTo>
                  <a:lnTo>
                    <a:pt x="534" y="340"/>
                  </a:lnTo>
                  <a:lnTo>
                    <a:pt x="532" y="339"/>
                  </a:lnTo>
                  <a:lnTo>
                    <a:pt x="530" y="339"/>
                  </a:lnTo>
                  <a:lnTo>
                    <a:pt x="528" y="338"/>
                  </a:lnTo>
                  <a:lnTo>
                    <a:pt x="526" y="338"/>
                  </a:lnTo>
                  <a:lnTo>
                    <a:pt x="524" y="337"/>
                  </a:lnTo>
                  <a:lnTo>
                    <a:pt x="522" y="337"/>
                  </a:lnTo>
                  <a:lnTo>
                    <a:pt x="520" y="336"/>
                  </a:lnTo>
                  <a:lnTo>
                    <a:pt x="518" y="335"/>
                  </a:lnTo>
                  <a:lnTo>
                    <a:pt x="516" y="334"/>
                  </a:lnTo>
                  <a:lnTo>
                    <a:pt x="514" y="334"/>
                  </a:lnTo>
                  <a:lnTo>
                    <a:pt x="512" y="333"/>
                  </a:lnTo>
                  <a:lnTo>
                    <a:pt x="510" y="333"/>
                  </a:lnTo>
                  <a:lnTo>
                    <a:pt x="508" y="332"/>
                  </a:lnTo>
                  <a:lnTo>
                    <a:pt x="506" y="332"/>
                  </a:lnTo>
                  <a:lnTo>
                    <a:pt x="505" y="331"/>
                  </a:lnTo>
                  <a:lnTo>
                    <a:pt x="503" y="331"/>
                  </a:lnTo>
                  <a:lnTo>
                    <a:pt x="501" y="330"/>
                  </a:lnTo>
                  <a:lnTo>
                    <a:pt x="499" y="329"/>
                  </a:lnTo>
                  <a:lnTo>
                    <a:pt x="497" y="329"/>
                  </a:lnTo>
                  <a:lnTo>
                    <a:pt x="496" y="328"/>
                  </a:lnTo>
                  <a:lnTo>
                    <a:pt x="494" y="328"/>
                  </a:lnTo>
                  <a:lnTo>
                    <a:pt x="493" y="327"/>
                  </a:lnTo>
                  <a:lnTo>
                    <a:pt x="491" y="327"/>
                  </a:lnTo>
                  <a:lnTo>
                    <a:pt x="490" y="327"/>
                  </a:lnTo>
                  <a:lnTo>
                    <a:pt x="488" y="326"/>
                  </a:lnTo>
                  <a:lnTo>
                    <a:pt x="487" y="326"/>
                  </a:lnTo>
                  <a:lnTo>
                    <a:pt x="484" y="325"/>
                  </a:lnTo>
                  <a:lnTo>
                    <a:pt x="483" y="324"/>
                  </a:lnTo>
                  <a:lnTo>
                    <a:pt x="481" y="324"/>
                  </a:lnTo>
                  <a:lnTo>
                    <a:pt x="480" y="324"/>
                  </a:lnTo>
                  <a:lnTo>
                    <a:pt x="479" y="323"/>
                  </a:lnTo>
                  <a:lnTo>
                    <a:pt x="479" y="323"/>
                  </a:lnTo>
                  <a:lnTo>
                    <a:pt x="478" y="322"/>
                  </a:lnTo>
                  <a:lnTo>
                    <a:pt x="477" y="320"/>
                  </a:lnTo>
                  <a:lnTo>
                    <a:pt x="475" y="318"/>
                  </a:lnTo>
                  <a:lnTo>
                    <a:pt x="474" y="317"/>
                  </a:lnTo>
                  <a:lnTo>
                    <a:pt x="473" y="314"/>
                  </a:lnTo>
                  <a:lnTo>
                    <a:pt x="471" y="312"/>
                  </a:lnTo>
                  <a:lnTo>
                    <a:pt x="470" y="310"/>
                  </a:lnTo>
                  <a:lnTo>
                    <a:pt x="469" y="309"/>
                  </a:lnTo>
                  <a:lnTo>
                    <a:pt x="468" y="308"/>
                  </a:lnTo>
                  <a:lnTo>
                    <a:pt x="467" y="306"/>
                  </a:lnTo>
                  <a:lnTo>
                    <a:pt x="465" y="305"/>
                  </a:lnTo>
                  <a:lnTo>
                    <a:pt x="464" y="303"/>
                  </a:lnTo>
                  <a:lnTo>
                    <a:pt x="463" y="302"/>
                  </a:lnTo>
                  <a:lnTo>
                    <a:pt x="462" y="300"/>
                  </a:lnTo>
                  <a:lnTo>
                    <a:pt x="461" y="299"/>
                  </a:lnTo>
                  <a:lnTo>
                    <a:pt x="459" y="297"/>
                  </a:lnTo>
                  <a:lnTo>
                    <a:pt x="458" y="295"/>
                  </a:lnTo>
                  <a:lnTo>
                    <a:pt x="456" y="294"/>
                  </a:lnTo>
                  <a:lnTo>
                    <a:pt x="455" y="292"/>
                  </a:lnTo>
                  <a:lnTo>
                    <a:pt x="453" y="291"/>
                  </a:lnTo>
                  <a:lnTo>
                    <a:pt x="452" y="289"/>
                  </a:lnTo>
                  <a:lnTo>
                    <a:pt x="451" y="287"/>
                  </a:lnTo>
                  <a:lnTo>
                    <a:pt x="449" y="286"/>
                  </a:lnTo>
                  <a:lnTo>
                    <a:pt x="448" y="284"/>
                  </a:lnTo>
                  <a:lnTo>
                    <a:pt x="446" y="282"/>
                  </a:lnTo>
                  <a:lnTo>
                    <a:pt x="445" y="281"/>
                  </a:lnTo>
                  <a:lnTo>
                    <a:pt x="443" y="279"/>
                  </a:lnTo>
                  <a:lnTo>
                    <a:pt x="441" y="277"/>
                  </a:lnTo>
                  <a:lnTo>
                    <a:pt x="439" y="276"/>
                  </a:lnTo>
                  <a:lnTo>
                    <a:pt x="438" y="275"/>
                  </a:lnTo>
                  <a:lnTo>
                    <a:pt x="436" y="272"/>
                  </a:lnTo>
                  <a:lnTo>
                    <a:pt x="434" y="271"/>
                  </a:lnTo>
                  <a:lnTo>
                    <a:pt x="433" y="270"/>
                  </a:lnTo>
                  <a:lnTo>
                    <a:pt x="431" y="268"/>
                  </a:lnTo>
                  <a:lnTo>
                    <a:pt x="429" y="267"/>
                  </a:lnTo>
                  <a:lnTo>
                    <a:pt x="428" y="266"/>
                  </a:lnTo>
                  <a:lnTo>
                    <a:pt x="426" y="264"/>
                  </a:lnTo>
                  <a:lnTo>
                    <a:pt x="424" y="263"/>
                  </a:lnTo>
                  <a:lnTo>
                    <a:pt x="423" y="262"/>
                  </a:lnTo>
                  <a:lnTo>
                    <a:pt x="421" y="261"/>
                  </a:lnTo>
                  <a:lnTo>
                    <a:pt x="419" y="259"/>
                  </a:lnTo>
                  <a:lnTo>
                    <a:pt x="417" y="259"/>
                  </a:lnTo>
                  <a:lnTo>
                    <a:pt x="415" y="258"/>
                  </a:lnTo>
                  <a:lnTo>
                    <a:pt x="414" y="257"/>
                  </a:lnTo>
                  <a:lnTo>
                    <a:pt x="412" y="257"/>
                  </a:lnTo>
                  <a:lnTo>
                    <a:pt x="411" y="256"/>
                  </a:lnTo>
                  <a:lnTo>
                    <a:pt x="409" y="256"/>
                  </a:lnTo>
                  <a:lnTo>
                    <a:pt x="408" y="255"/>
                  </a:lnTo>
                  <a:lnTo>
                    <a:pt x="406" y="254"/>
                  </a:lnTo>
                  <a:lnTo>
                    <a:pt x="404" y="254"/>
                  </a:lnTo>
                  <a:lnTo>
                    <a:pt x="402" y="254"/>
                  </a:lnTo>
                  <a:lnTo>
                    <a:pt x="401" y="254"/>
                  </a:lnTo>
                  <a:lnTo>
                    <a:pt x="400" y="254"/>
                  </a:lnTo>
                  <a:lnTo>
                    <a:pt x="398" y="254"/>
                  </a:lnTo>
                  <a:lnTo>
                    <a:pt x="395" y="259"/>
                  </a:lnTo>
                  <a:lnTo>
                    <a:pt x="377" y="249"/>
                  </a:lnTo>
                  <a:lnTo>
                    <a:pt x="375" y="227"/>
                  </a:lnTo>
                  <a:lnTo>
                    <a:pt x="375" y="226"/>
                  </a:lnTo>
                  <a:lnTo>
                    <a:pt x="375" y="226"/>
                  </a:lnTo>
                  <a:lnTo>
                    <a:pt x="375" y="225"/>
                  </a:lnTo>
                  <a:lnTo>
                    <a:pt x="375" y="224"/>
                  </a:lnTo>
                  <a:lnTo>
                    <a:pt x="375" y="223"/>
                  </a:lnTo>
                  <a:lnTo>
                    <a:pt x="375" y="221"/>
                  </a:lnTo>
                  <a:lnTo>
                    <a:pt x="376" y="219"/>
                  </a:lnTo>
                  <a:lnTo>
                    <a:pt x="376" y="217"/>
                  </a:lnTo>
                  <a:lnTo>
                    <a:pt x="376" y="216"/>
                  </a:lnTo>
                  <a:lnTo>
                    <a:pt x="376" y="215"/>
                  </a:lnTo>
                  <a:lnTo>
                    <a:pt x="376" y="213"/>
                  </a:lnTo>
                  <a:lnTo>
                    <a:pt x="376" y="212"/>
                  </a:lnTo>
                  <a:lnTo>
                    <a:pt x="376" y="211"/>
                  </a:lnTo>
                  <a:lnTo>
                    <a:pt x="376" y="209"/>
                  </a:lnTo>
                  <a:lnTo>
                    <a:pt x="376" y="208"/>
                  </a:lnTo>
                  <a:lnTo>
                    <a:pt x="377" y="206"/>
                  </a:lnTo>
                  <a:lnTo>
                    <a:pt x="377" y="205"/>
                  </a:lnTo>
                  <a:lnTo>
                    <a:pt x="377" y="204"/>
                  </a:lnTo>
                  <a:lnTo>
                    <a:pt x="377" y="202"/>
                  </a:lnTo>
                  <a:lnTo>
                    <a:pt x="377" y="201"/>
                  </a:lnTo>
                  <a:lnTo>
                    <a:pt x="377" y="199"/>
                  </a:lnTo>
                  <a:lnTo>
                    <a:pt x="377" y="198"/>
                  </a:lnTo>
                  <a:lnTo>
                    <a:pt x="378" y="196"/>
                  </a:lnTo>
                  <a:lnTo>
                    <a:pt x="378" y="195"/>
                  </a:lnTo>
                  <a:lnTo>
                    <a:pt x="378" y="193"/>
                  </a:lnTo>
                  <a:lnTo>
                    <a:pt x="378" y="191"/>
                  </a:lnTo>
                  <a:lnTo>
                    <a:pt x="378" y="190"/>
                  </a:lnTo>
                  <a:lnTo>
                    <a:pt x="378" y="188"/>
                  </a:lnTo>
                  <a:lnTo>
                    <a:pt x="378" y="187"/>
                  </a:lnTo>
                  <a:lnTo>
                    <a:pt x="378" y="185"/>
                  </a:lnTo>
                  <a:lnTo>
                    <a:pt x="378" y="184"/>
                  </a:lnTo>
                  <a:lnTo>
                    <a:pt x="379" y="182"/>
                  </a:lnTo>
                  <a:lnTo>
                    <a:pt x="379" y="181"/>
                  </a:lnTo>
                  <a:lnTo>
                    <a:pt x="379" y="179"/>
                  </a:lnTo>
                  <a:lnTo>
                    <a:pt x="379" y="178"/>
                  </a:lnTo>
                  <a:lnTo>
                    <a:pt x="379" y="176"/>
                  </a:lnTo>
                  <a:lnTo>
                    <a:pt x="379" y="175"/>
                  </a:lnTo>
                  <a:lnTo>
                    <a:pt x="379" y="173"/>
                  </a:lnTo>
                  <a:lnTo>
                    <a:pt x="379" y="172"/>
                  </a:lnTo>
                  <a:lnTo>
                    <a:pt x="379" y="171"/>
                  </a:lnTo>
                  <a:lnTo>
                    <a:pt x="379" y="170"/>
                  </a:lnTo>
                  <a:lnTo>
                    <a:pt x="379" y="168"/>
                  </a:lnTo>
                  <a:lnTo>
                    <a:pt x="379" y="167"/>
                  </a:lnTo>
                  <a:lnTo>
                    <a:pt x="379" y="166"/>
                  </a:lnTo>
                  <a:lnTo>
                    <a:pt x="379" y="164"/>
                  </a:lnTo>
                  <a:lnTo>
                    <a:pt x="379" y="162"/>
                  </a:lnTo>
                  <a:lnTo>
                    <a:pt x="379" y="160"/>
                  </a:lnTo>
                  <a:lnTo>
                    <a:pt x="379" y="159"/>
                  </a:lnTo>
                  <a:lnTo>
                    <a:pt x="379" y="158"/>
                  </a:lnTo>
                  <a:lnTo>
                    <a:pt x="378" y="158"/>
                  </a:lnTo>
                  <a:lnTo>
                    <a:pt x="377" y="156"/>
                  </a:lnTo>
                  <a:lnTo>
                    <a:pt x="376" y="155"/>
                  </a:lnTo>
                  <a:lnTo>
                    <a:pt x="375" y="153"/>
                  </a:lnTo>
                  <a:lnTo>
                    <a:pt x="374" y="152"/>
                  </a:lnTo>
                  <a:lnTo>
                    <a:pt x="373" y="151"/>
                  </a:lnTo>
                  <a:lnTo>
                    <a:pt x="372" y="150"/>
                  </a:lnTo>
                  <a:lnTo>
                    <a:pt x="370" y="149"/>
                  </a:lnTo>
                  <a:lnTo>
                    <a:pt x="369" y="148"/>
                  </a:lnTo>
                  <a:lnTo>
                    <a:pt x="367" y="146"/>
                  </a:lnTo>
                  <a:lnTo>
                    <a:pt x="366" y="145"/>
                  </a:lnTo>
                  <a:lnTo>
                    <a:pt x="364" y="145"/>
                  </a:lnTo>
                  <a:lnTo>
                    <a:pt x="364" y="144"/>
                  </a:lnTo>
                  <a:lnTo>
                    <a:pt x="363" y="144"/>
                  </a:lnTo>
                  <a:lnTo>
                    <a:pt x="362" y="143"/>
                  </a:lnTo>
                  <a:lnTo>
                    <a:pt x="352" y="97"/>
                  </a:lnTo>
                  <a:lnTo>
                    <a:pt x="352" y="97"/>
                  </a:lnTo>
                  <a:lnTo>
                    <a:pt x="352" y="96"/>
                  </a:lnTo>
                  <a:lnTo>
                    <a:pt x="353" y="95"/>
                  </a:lnTo>
                  <a:lnTo>
                    <a:pt x="353" y="94"/>
                  </a:lnTo>
                  <a:lnTo>
                    <a:pt x="354" y="92"/>
                  </a:lnTo>
                  <a:lnTo>
                    <a:pt x="354" y="91"/>
                  </a:lnTo>
                  <a:lnTo>
                    <a:pt x="355" y="89"/>
                  </a:lnTo>
                  <a:lnTo>
                    <a:pt x="356" y="88"/>
                  </a:lnTo>
                  <a:lnTo>
                    <a:pt x="357" y="85"/>
                  </a:lnTo>
                  <a:lnTo>
                    <a:pt x="357" y="84"/>
                  </a:lnTo>
                  <a:lnTo>
                    <a:pt x="358" y="82"/>
                  </a:lnTo>
                  <a:lnTo>
                    <a:pt x="359" y="79"/>
                  </a:lnTo>
                  <a:lnTo>
                    <a:pt x="359" y="78"/>
                  </a:lnTo>
                  <a:lnTo>
                    <a:pt x="360" y="76"/>
                  </a:lnTo>
                  <a:lnTo>
                    <a:pt x="360" y="74"/>
                  </a:lnTo>
                  <a:lnTo>
                    <a:pt x="361" y="73"/>
                  </a:lnTo>
                  <a:lnTo>
                    <a:pt x="361" y="70"/>
                  </a:lnTo>
                  <a:lnTo>
                    <a:pt x="361" y="69"/>
                  </a:lnTo>
                  <a:lnTo>
                    <a:pt x="361" y="67"/>
                  </a:lnTo>
                  <a:lnTo>
                    <a:pt x="361" y="66"/>
                  </a:lnTo>
                  <a:lnTo>
                    <a:pt x="361" y="64"/>
                  </a:lnTo>
                  <a:lnTo>
                    <a:pt x="361" y="63"/>
                  </a:lnTo>
                  <a:lnTo>
                    <a:pt x="361" y="61"/>
                  </a:lnTo>
                  <a:lnTo>
                    <a:pt x="361" y="59"/>
                  </a:lnTo>
                  <a:lnTo>
                    <a:pt x="361" y="57"/>
                  </a:lnTo>
                  <a:lnTo>
                    <a:pt x="361" y="56"/>
                  </a:lnTo>
                  <a:lnTo>
                    <a:pt x="361" y="54"/>
                  </a:lnTo>
                  <a:lnTo>
                    <a:pt x="361" y="52"/>
                  </a:lnTo>
                  <a:lnTo>
                    <a:pt x="361" y="50"/>
                  </a:lnTo>
                  <a:lnTo>
                    <a:pt x="361" y="49"/>
                  </a:lnTo>
                  <a:lnTo>
                    <a:pt x="361" y="46"/>
                  </a:lnTo>
                  <a:lnTo>
                    <a:pt x="361" y="44"/>
                  </a:lnTo>
                  <a:lnTo>
                    <a:pt x="361" y="42"/>
                  </a:lnTo>
                  <a:lnTo>
                    <a:pt x="361" y="41"/>
                  </a:lnTo>
                  <a:lnTo>
                    <a:pt x="360" y="38"/>
                  </a:lnTo>
                  <a:lnTo>
                    <a:pt x="360" y="37"/>
                  </a:lnTo>
                  <a:lnTo>
                    <a:pt x="360" y="35"/>
                  </a:lnTo>
                  <a:lnTo>
                    <a:pt x="360" y="33"/>
                  </a:lnTo>
                  <a:lnTo>
                    <a:pt x="360" y="32"/>
                  </a:lnTo>
                  <a:lnTo>
                    <a:pt x="360" y="30"/>
                  </a:lnTo>
                  <a:lnTo>
                    <a:pt x="360" y="28"/>
                  </a:lnTo>
                  <a:lnTo>
                    <a:pt x="360" y="27"/>
                  </a:lnTo>
                  <a:lnTo>
                    <a:pt x="359" y="26"/>
                  </a:lnTo>
                  <a:lnTo>
                    <a:pt x="359" y="24"/>
                  </a:lnTo>
                  <a:lnTo>
                    <a:pt x="359" y="23"/>
                  </a:lnTo>
                  <a:lnTo>
                    <a:pt x="359" y="23"/>
                  </a:lnTo>
                  <a:lnTo>
                    <a:pt x="358" y="21"/>
                  </a:lnTo>
                  <a:lnTo>
                    <a:pt x="357" y="19"/>
                  </a:lnTo>
                  <a:lnTo>
                    <a:pt x="355" y="17"/>
                  </a:lnTo>
                  <a:lnTo>
                    <a:pt x="353" y="16"/>
                  </a:lnTo>
                  <a:lnTo>
                    <a:pt x="352" y="14"/>
                  </a:lnTo>
                  <a:lnTo>
                    <a:pt x="350" y="14"/>
                  </a:lnTo>
                  <a:lnTo>
                    <a:pt x="349" y="13"/>
                  </a:lnTo>
                  <a:lnTo>
                    <a:pt x="348" y="12"/>
                  </a:lnTo>
                  <a:lnTo>
                    <a:pt x="347" y="11"/>
                  </a:lnTo>
                  <a:lnTo>
                    <a:pt x="345" y="10"/>
                  </a:lnTo>
                  <a:lnTo>
                    <a:pt x="344" y="10"/>
                  </a:lnTo>
                  <a:lnTo>
                    <a:pt x="342" y="9"/>
                  </a:lnTo>
                  <a:lnTo>
                    <a:pt x="341" y="8"/>
                  </a:lnTo>
                  <a:lnTo>
                    <a:pt x="339" y="7"/>
                  </a:lnTo>
                  <a:lnTo>
                    <a:pt x="338" y="7"/>
                  </a:lnTo>
                  <a:lnTo>
                    <a:pt x="336" y="6"/>
                  </a:lnTo>
                  <a:lnTo>
                    <a:pt x="335" y="5"/>
                  </a:lnTo>
                  <a:lnTo>
                    <a:pt x="333" y="4"/>
                  </a:lnTo>
                  <a:lnTo>
                    <a:pt x="332" y="4"/>
                  </a:lnTo>
                  <a:lnTo>
                    <a:pt x="331" y="3"/>
                  </a:lnTo>
                  <a:lnTo>
                    <a:pt x="329" y="3"/>
                  </a:lnTo>
                  <a:lnTo>
                    <a:pt x="328" y="2"/>
                  </a:lnTo>
                  <a:lnTo>
                    <a:pt x="326" y="2"/>
                  </a:lnTo>
                  <a:lnTo>
                    <a:pt x="325" y="2"/>
                  </a:lnTo>
                  <a:lnTo>
                    <a:pt x="323" y="0"/>
                  </a:lnTo>
                  <a:lnTo>
                    <a:pt x="322" y="0"/>
                  </a:lnTo>
                  <a:lnTo>
                    <a:pt x="320" y="0"/>
                  </a:lnTo>
                  <a:lnTo>
                    <a:pt x="318" y="0"/>
                  </a:lnTo>
                  <a:lnTo>
                    <a:pt x="316" y="0"/>
                  </a:lnTo>
                  <a:lnTo>
                    <a:pt x="314" y="0"/>
                  </a:lnTo>
                  <a:lnTo>
                    <a:pt x="312" y="0"/>
                  </a:lnTo>
                  <a:lnTo>
                    <a:pt x="309" y="0"/>
                  </a:lnTo>
                  <a:lnTo>
                    <a:pt x="307" y="2"/>
                  </a:lnTo>
                  <a:lnTo>
                    <a:pt x="304" y="2"/>
                  </a:lnTo>
                  <a:lnTo>
                    <a:pt x="301" y="3"/>
                  </a:lnTo>
                  <a:lnTo>
                    <a:pt x="299" y="4"/>
                  </a:lnTo>
                  <a:lnTo>
                    <a:pt x="297" y="5"/>
                  </a:lnTo>
                  <a:lnTo>
                    <a:pt x="294" y="6"/>
                  </a:lnTo>
                  <a:lnTo>
                    <a:pt x="292" y="7"/>
                  </a:lnTo>
                  <a:lnTo>
                    <a:pt x="290" y="9"/>
                  </a:lnTo>
                  <a:lnTo>
                    <a:pt x="288" y="10"/>
                  </a:lnTo>
                  <a:lnTo>
                    <a:pt x="287" y="12"/>
                  </a:lnTo>
                  <a:lnTo>
                    <a:pt x="285" y="13"/>
                  </a:lnTo>
                  <a:lnTo>
                    <a:pt x="283" y="14"/>
                  </a:lnTo>
                  <a:lnTo>
                    <a:pt x="281" y="17"/>
                  </a:lnTo>
                  <a:lnTo>
                    <a:pt x="280" y="19"/>
                  </a:lnTo>
                  <a:lnTo>
                    <a:pt x="278" y="21"/>
                  </a:lnTo>
                  <a:lnTo>
                    <a:pt x="277" y="23"/>
                  </a:lnTo>
                  <a:lnTo>
                    <a:pt x="276" y="25"/>
                  </a:lnTo>
                  <a:lnTo>
                    <a:pt x="275" y="27"/>
                  </a:lnTo>
                  <a:lnTo>
                    <a:pt x="274" y="30"/>
                  </a:lnTo>
                  <a:lnTo>
                    <a:pt x="274" y="32"/>
                  </a:lnTo>
                  <a:lnTo>
                    <a:pt x="273" y="33"/>
                  </a:lnTo>
                  <a:lnTo>
                    <a:pt x="272" y="35"/>
                  </a:lnTo>
                  <a:lnTo>
                    <a:pt x="272" y="36"/>
                  </a:lnTo>
                  <a:lnTo>
                    <a:pt x="271" y="37"/>
                  </a:lnTo>
                  <a:lnTo>
                    <a:pt x="271" y="38"/>
                  </a:lnTo>
                  <a:lnTo>
                    <a:pt x="271" y="38"/>
                  </a:lnTo>
                  <a:lnTo>
                    <a:pt x="271" y="38"/>
                  </a:lnTo>
                  <a:lnTo>
                    <a:pt x="268" y="41"/>
                  </a:lnTo>
                  <a:lnTo>
                    <a:pt x="267" y="42"/>
                  </a:lnTo>
                  <a:lnTo>
                    <a:pt x="265" y="43"/>
                  </a:lnTo>
                  <a:lnTo>
                    <a:pt x="263" y="45"/>
                  </a:lnTo>
                  <a:lnTo>
                    <a:pt x="262" y="47"/>
                  </a:lnTo>
                  <a:lnTo>
                    <a:pt x="260" y="50"/>
                  </a:lnTo>
                  <a:lnTo>
                    <a:pt x="258" y="52"/>
                  </a:lnTo>
                  <a:lnTo>
                    <a:pt x="257" y="54"/>
                  </a:lnTo>
                  <a:lnTo>
                    <a:pt x="256" y="55"/>
                  </a:lnTo>
                  <a:lnTo>
                    <a:pt x="255" y="56"/>
                  </a:lnTo>
                  <a:lnTo>
                    <a:pt x="255" y="57"/>
                  </a:lnTo>
                  <a:lnTo>
                    <a:pt x="253" y="59"/>
                  </a:lnTo>
                  <a:lnTo>
                    <a:pt x="253" y="60"/>
                  </a:lnTo>
                  <a:lnTo>
                    <a:pt x="252" y="61"/>
                  </a:lnTo>
                  <a:lnTo>
                    <a:pt x="251" y="63"/>
                  </a:lnTo>
                  <a:lnTo>
                    <a:pt x="250" y="64"/>
                  </a:lnTo>
                  <a:lnTo>
                    <a:pt x="250" y="66"/>
                  </a:lnTo>
                  <a:lnTo>
                    <a:pt x="250" y="68"/>
                  </a:lnTo>
                  <a:lnTo>
                    <a:pt x="249" y="69"/>
                  </a:lnTo>
                  <a:lnTo>
                    <a:pt x="249" y="70"/>
                  </a:lnTo>
                  <a:lnTo>
                    <a:pt x="249" y="72"/>
                  </a:lnTo>
                  <a:lnTo>
                    <a:pt x="248" y="74"/>
                  </a:lnTo>
                  <a:lnTo>
                    <a:pt x="248" y="75"/>
                  </a:lnTo>
                  <a:lnTo>
                    <a:pt x="248" y="77"/>
                  </a:lnTo>
                  <a:lnTo>
                    <a:pt x="248" y="78"/>
                  </a:lnTo>
                  <a:lnTo>
                    <a:pt x="248" y="80"/>
                  </a:lnTo>
                  <a:lnTo>
                    <a:pt x="249" y="82"/>
                  </a:lnTo>
                  <a:lnTo>
                    <a:pt x="249" y="83"/>
                  </a:lnTo>
                  <a:lnTo>
                    <a:pt x="249" y="84"/>
                  </a:lnTo>
                  <a:lnTo>
                    <a:pt x="249" y="86"/>
                  </a:lnTo>
                  <a:lnTo>
                    <a:pt x="250" y="88"/>
                  </a:lnTo>
                  <a:lnTo>
                    <a:pt x="250" y="89"/>
                  </a:lnTo>
                  <a:lnTo>
                    <a:pt x="250" y="90"/>
                  </a:lnTo>
                  <a:lnTo>
                    <a:pt x="251" y="92"/>
                  </a:lnTo>
                  <a:lnTo>
                    <a:pt x="252" y="93"/>
                  </a:lnTo>
                  <a:lnTo>
                    <a:pt x="252" y="94"/>
                  </a:lnTo>
                  <a:lnTo>
                    <a:pt x="252" y="96"/>
                  </a:lnTo>
                  <a:lnTo>
                    <a:pt x="253" y="97"/>
                  </a:lnTo>
                  <a:lnTo>
                    <a:pt x="253" y="98"/>
                  </a:lnTo>
                  <a:lnTo>
                    <a:pt x="254" y="100"/>
                  </a:lnTo>
                  <a:lnTo>
                    <a:pt x="255" y="102"/>
                  </a:lnTo>
                  <a:lnTo>
                    <a:pt x="256" y="103"/>
                  </a:lnTo>
                  <a:lnTo>
                    <a:pt x="257" y="104"/>
                  </a:lnTo>
                  <a:lnTo>
                    <a:pt x="258" y="105"/>
                  </a:lnTo>
                  <a:lnTo>
                    <a:pt x="258" y="106"/>
                  </a:lnTo>
                  <a:lnTo>
                    <a:pt x="260" y="146"/>
                  </a:lnTo>
                  <a:lnTo>
                    <a:pt x="260" y="146"/>
                  </a:lnTo>
                  <a:lnTo>
                    <a:pt x="259" y="148"/>
                  </a:lnTo>
                  <a:lnTo>
                    <a:pt x="258" y="149"/>
                  </a:lnTo>
                  <a:lnTo>
                    <a:pt x="257" y="150"/>
                  </a:lnTo>
                  <a:lnTo>
                    <a:pt x="256" y="153"/>
                  </a:lnTo>
                  <a:lnTo>
                    <a:pt x="254" y="155"/>
                  </a:lnTo>
                  <a:lnTo>
                    <a:pt x="253" y="156"/>
                  </a:lnTo>
                  <a:lnTo>
                    <a:pt x="253" y="157"/>
                  </a:lnTo>
                  <a:lnTo>
                    <a:pt x="252" y="158"/>
                  </a:lnTo>
                  <a:lnTo>
                    <a:pt x="252" y="160"/>
                  </a:lnTo>
                  <a:lnTo>
                    <a:pt x="252" y="160"/>
                  </a:lnTo>
                  <a:lnTo>
                    <a:pt x="252" y="161"/>
                  </a:lnTo>
                  <a:lnTo>
                    <a:pt x="251" y="162"/>
                  </a:lnTo>
                  <a:lnTo>
                    <a:pt x="251" y="164"/>
                  </a:lnTo>
                  <a:lnTo>
                    <a:pt x="251" y="165"/>
                  </a:lnTo>
                  <a:lnTo>
                    <a:pt x="251" y="167"/>
                  </a:lnTo>
                  <a:lnTo>
                    <a:pt x="251" y="169"/>
                  </a:lnTo>
                  <a:lnTo>
                    <a:pt x="252" y="171"/>
                  </a:lnTo>
                  <a:lnTo>
                    <a:pt x="252" y="173"/>
                  </a:lnTo>
                  <a:lnTo>
                    <a:pt x="252" y="176"/>
                  </a:lnTo>
                  <a:lnTo>
                    <a:pt x="252" y="177"/>
                  </a:lnTo>
                  <a:lnTo>
                    <a:pt x="252" y="178"/>
                  </a:lnTo>
                  <a:lnTo>
                    <a:pt x="252" y="179"/>
                  </a:lnTo>
                  <a:lnTo>
                    <a:pt x="252" y="181"/>
                  </a:lnTo>
                  <a:lnTo>
                    <a:pt x="252" y="182"/>
                  </a:lnTo>
                  <a:lnTo>
                    <a:pt x="252" y="183"/>
                  </a:lnTo>
                  <a:lnTo>
                    <a:pt x="252" y="184"/>
                  </a:lnTo>
                  <a:lnTo>
                    <a:pt x="252" y="186"/>
                  </a:lnTo>
                  <a:lnTo>
                    <a:pt x="252" y="187"/>
                  </a:lnTo>
                  <a:lnTo>
                    <a:pt x="253" y="189"/>
                  </a:lnTo>
                  <a:lnTo>
                    <a:pt x="253" y="190"/>
                  </a:lnTo>
                  <a:lnTo>
                    <a:pt x="253" y="191"/>
                  </a:lnTo>
                  <a:lnTo>
                    <a:pt x="253" y="192"/>
                  </a:lnTo>
                  <a:lnTo>
                    <a:pt x="253" y="194"/>
                  </a:lnTo>
                  <a:lnTo>
                    <a:pt x="253" y="195"/>
                  </a:lnTo>
                  <a:lnTo>
                    <a:pt x="253" y="196"/>
                  </a:lnTo>
                  <a:lnTo>
                    <a:pt x="253" y="197"/>
                  </a:lnTo>
                  <a:lnTo>
                    <a:pt x="253" y="199"/>
                  </a:lnTo>
                  <a:lnTo>
                    <a:pt x="253" y="200"/>
                  </a:lnTo>
                  <a:lnTo>
                    <a:pt x="253" y="201"/>
                  </a:lnTo>
                  <a:lnTo>
                    <a:pt x="253" y="204"/>
                  </a:lnTo>
                  <a:lnTo>
                    <a:pt x="254" y="206"/>
                  </a:lnTo>
                  <a:lnTo>
                    <a:pt x="254" y="208"/>
                  </a:lnTo>
                  <a:lnTo>
                    <a:pt x="255" y="210"/>
                  </a:lnTo>
                  <a:lnTo>
                    <a:pt x="255" y="211"/>
                  </a:lnTo>
                  <a:lnTo>
                    <a:pt x="255" y="214"/>
                  </a:lnTo>
                  <a:lnTo>
                    <a:pt x="255" y="215"/>
                  </a:lnTo>
                  <a:lnTo>
                    <a:pt x="255" y="216"/>
                  </a:lnTo>
                  <a:lnTo>
                    <a:pt x="255" y="218"/>
                  </a:lnTo>
                  <a:lnTo>
                    <a:pt x="256" y="219"/>
                  </a:lnTo>
                  <a:lnTo>
                    <a:pt x="241" y="236"/>
                  </a:lnTo>
                  <a:lnTo>
                    <a:pt x="240" y="235"/>
                  </a:lnTo>
                  <a:lnTo>
                    <a:pt x="239" y="235"/>
                  </a:lnTo>
                  <a:lnTo>
                    <a:pt x="238" y="234"/>
                  </a:lnTo>
                  <a:lnTo>
                    <a:pt x="236" y="234"/>
                  </a:lnTo>
                  <a:lnTo>
                    <a:pt x="235" y="234"/>
                  </a:lnTo>
                  <a:lnTo>
                    <a:pt x="233" y="233"/>
                  </a:lnTo>
                  <a:lnTo>
                    <a:pt x="231" y="233"/>
                  </a:lnTo>
                  <a:lnTo>
                    <a:pt x="230" y="232"/>
                  </a:lnTo>
                  <a:lnTo>
                    <a:pt x="227" y="231"/>
                  </a:lnTo>
                  <a:lnTo>
                    <a:pt x="225" y="231"/>
                  </a:lnTo>
                  <a:lnTo>
                    <a:pt x="223" y="230"/>
                  </a:lnTo>
                  <a:lnTo>
                    <a:pt x="221" y="230"/>
                  </a:lnTo>
                  <a:lnTo>
                    <a:pt x="218" y="229"/>
                  </a:lnTo>
                  <a:lnTo>
                    <a:pt x="217" y="229"/>
                  </a:lnTo>
                  <a:lnTo>
                    <a:pt x="214" y="228"/>
                  </a:lnTo>
                  <a:lnTo>
                    <a:pt x="212" y="228"/>
                  </a:lnTo>
                  <a:lnTo>
                    <a:pt x="209" y="227"/>
                  </a:lnTo>
                  <a:lnTo>
                    <a:pt x="207" y="226"/>
                  </a:lnTo>
                  <a:lnTo>
                    <a:pt x="205" y="225"/>
                  </a:lnTo>
                  <a:lnTo>
                    <a:pt x="202" y="225"/>
                  </a:lnTo>
                  <a:lnTo>
                    <a:pt x="201" y="225"/>
                  </a:lnTo>
                  <a:lnTo>
                    <a:pt x="198" y="224"/>
                  </a:lnTo>
                  <a:lnTo>
                    <a:pt x="196" y="224"/>
                  </a:lnTo>
                  <a:lnTo>
                    <a:pt x="195" y="223"/>
                  </a:lnTo>
                  <a:lnTo>
                    <a:pt x="193" y="223"/>
                  </a:lnTo>
                  <a:lnTo>
                    <a:pt x="192" y="223"/>
                  </a:lnTo>
                  <a:lnTo>
                    <a:pt x="190" y="222"/>
                  </a:lnTo>
                  <a:lnTo>
                    <a:pt x="189" y="222"/>
                  </a:lnTo>
                  <a:lnTo>
                    <a:pt x="187" y="222"/>
                  </a:lnTo>
                  <a:lnTo>
                    <a:pt x="186" y="223"/>
                  </a:lnTo>
                  <a:lnTo>
                    <a:pt x="184" y="223"/>
                  </a:lnTo>
                  <a:lnTo>
                    <a:pt x="183" y="224"/>
                  </a:lnTo>
                  <a:lnTo>
                    <a:pt x="182" y="224"/>
                  </a:lnTo>
                  <a:lnTo>
                    <a:pt x="180" y="225"/>
                  </a:lnTo>
                  <a:lnTo>
                    <a:pt x="178" y="226"/>
                  </a:lnTo>
                  <a:lnTo>
                    <a:pt x="177" y="227"/>
                  </a:lnTo>
                  <a:lnTo>
                    <a:pt x="175" y="228"/>
                  </a:lnTo>
                  <a:lnTo>
                    <a:pt x="173" y="229"/>
                  </a:lnTo>
                  <a:lnTo>
                    <a:pt x="172" y="229"/>
                  </a:lnTo>
                  <a:lnTo>
                    <a:pt x="171" y="230"/>
                  </a:lnTo>
                  <a:lnTo>
                    <a:pt x="169" y="231"/>
                  </a:lnTo>
                  <a:lnTo>
                    <a:pt x="168" y="231"/>
                  </a:lnTo>
                  <a:lnTo>
                    <a:pt x="168" y="231"/>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4" name="Freeform 156"/>
            <p:cNvSpPr>
              <a:spLocks/>
            </p:cNvSpPr>
            <p:nvPr/>
          </p:nvSpPr>
          <p:spPr bwMode="auto">
            <a:xfrm>
              <a:off x="2785" y="2841"/>
              <a:ext cx="80" cy="83"/>
            </a:xfrm>
            <a:custGeom>
              <a:avLst/>
              <a:gdLst>
                <a:gd name="T0" fmla="*/ 13 w 80"/>
                <a:gd name="T1" fmla="*/ 83 h 83"/>
                <a:gd name="T2" fmla="*/ 0 w 80"/>
                <a:gd name="T3" fmla="*/ 58 h 83"/>
                <a:gd name="T4" fmla="*/ 15 w 80"/>
                <a:gd name="T5" fmla="*/ 34 h 83"/>
                <a:gd name="T6" fmla="*/ 25 w 80"/>
                <a:gd name="T7" fmla="*/ 15 h 83"/>
                <a:gd name="T8" fmla="*/ 44 w 80"/>
                <a:gd name="T9" fmla="*/ 1 h 83"/>
                <a:gd name="T10" fmla="*/ 63 w 80"/>
                <a:gd name="T11" fmla="*/ 0 h 83"/>
                <a:gd name="T12" fmla="*/ 80 w 80"/>
                <a:gd name="T13" fmla="*/ 13 h 83"/>
                <a:gd name="T14" fmla="*/ 80 w 80"/>
                <a:gd name="T15" fmla="*/ 46 h 83"/>
                <a:gd name="T16" fmla="*/ 70 w 80"/>
                <a:gd name="T17" fmla="*/ 79 h 83"/>
                <a:gd name="T18" fmla="*/ 13 w 80"/>
                <a:gd name="T19" fmla="*/ 83 h 83"/>
                <a:gd name="T20" fmla="*/ 13 w 80"/>
                <a:gd name="T21"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83">
                  <a:moveTo>
                    <a:pt x="13" y="83"/>
                  </a:moveTo>
                  <a:lnTo>
                    <a:pt x="0" y="58"/>
                  </a:lnTo>
                  <a:lnTo>
                    <a:pt x="15" y="34"/>
                  </a:lnTo>
                  <a:lnTo>
                    <a:pt x="25" y="15"/>
                  </a:lnTo>
                  <a:lnTo>
                    <a:pt x="44" y="1"/>
                  </a:lnTo>
                  <a:lnTo>
                    <a:pt x="63" y="0"/>
                  </a:lnTo>
                  <a:lnTo>
                    <a:pt x="80" y="13"/>
                  </a:lnTo>
                  <a:lnTo>
                    <a:pt x="80" y="46"/>
                  </a:lnTo>
                  <a:lnTo>
                    <a:pt x="70" y="79"/>
                  </a:lnTo>
                  <a:lnTo>
                    <a:pt x="13" y="83"/>
                  </a:lnTo>
                  <a:lnTo>
                    <a:pt x="13" y="83"/>
                  </a:lnTo>
                  <a:close/>
                </a:path>
              </a:pathLst>
            </a:custGeom>
            <a:solidFill>
              <a:srgbClr val="00B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5" name="Freeform 157"/>
            <p:cNvSpPr>
              <a:spLocks/>
            </p:cNvSpPr>
            <p:nvPr/>
          </p:nvSpPr>
          <p:spPr bwMode="auto">
            <a:xfrm>
              <a:off x="2535" y="3035"/>
              <a:ext cx="103" cy="73"/>
            </a:xfrm>
            <a:custGeom>
              <a:avLst/>
              <a:gdLst>
                <a:gd name="T0" fmla="*/ 76 w 103"/>
                <a:gd name="T1" fmla="*/ 73 h 73"/>
                <a:gd name="T2" fmla="*/ 64 w 103"/>
                <a:gd name="T3" fmla="*/ 71 h 73"/>
                <a:gd name="T4" fmla="*/ 37 w 103"/>
                <a:gd name="T5" fmla="*/ 56 h 73"/>
                <a:gd name="T6" fmla="*/ 9 w 103"/>
                <a:gd name="T7" fmla="*/ 50 h 73"/>
                <a:gd name="T8" fmla="*/ 0 w 103"/>
                <a:gd name="T9" fmla="*/ 39 h 73"/>
                <a:gd name="T10" fmla="*/ 3 w 103"/>
                <a:gd name="T11" fmla="*/ 18 h 73"/>
                <a:gd name="T12" fmla="*/ 14 w 103"/>
                <a:gd name="T13" fmla="*/ 8 h 73"/>
                <a:gd name="T14" fmla="*/ 41 w 103"/>
                <a:gd name="T15" fmla="*/ 0 h 73"/>
                <a:gd name="T16" fmla="*/ 55 w 103"/>
                <a:gd name="T17" fmla="*/ 0 h 73"/>
                <a:gd name="T18" fmla="*/ 68 w 103"/>
                <a:gd name="T19" fmla="*/ 5 h 73"/>
                <a:gd name="T20" fmla="*/ 89 w 103"/>
                <a:gd name="T21" fmla="*/ 4 h 73"/>
                <a:gd name="T22" fmla="*/ 99 w 103"/>
                <a:gd name="T23" fmla="*/ 11 h 73"/>
                <a:gd name="T24" fmla="*/ 103 w 103"/>
                <a:gd name="T25" fmla="*/ 26 h 73"/>
                <a:gd name="T26" fmla="*/ 76 w 103"/>
                <a:gd name="T27" fmla="*/ 73 h 73"/>
                <a:gd name="T28" fmla="*/ 76 w 103"/>
                <a:gd name="T2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3" h="73">
                  <a:moveTo>
                    <a:pt x="76" y="73"/>
                  </a:moveTo>
                  <a:lnTo>
                    <a:pt x="64" y="71"/>
                  </a:lnTo>
                  <a:lnTo>
                    <a:pt x="37" y="56"/>
                  </a:lnTo>
                  <a:lnTo>
                    <a:pt x="9" y="50"/>
                  </a:lnTo>
                  <a:lnTo>
                    <a:pt x="0" y="39"/>
                  </a:lnTo>
                  <a:lnTo>
                    <a:pt x="3" y="18"/>
                  </a:lnTo>
                  <a:lnTo>
                    <a:pt x="14" y="8"/>
                  </a:lnTo>
                  <a:lnTo>
                    <a:pt x="41" y="0"/>
                  </a:lnTo>
                  <a:lnTo>
                    <a:pt x="55" y="0"/>
                  </a:lnTo>
                  <a:lnTo>
                    <a:pt x="68" y="5"/>
                  </a:lnTo>
                  <a:lnTo>
                    <a:pt x="89" y="4"/>
                  </a:lnTo>
                  <a:lnTo>
                    <a:pt x="99" y="11"/>
                  </a:lnTo>
                  <a:lnTo>
                    <a:pt x="103" y="26"/>
                  </a:lnTo>
                  <a:lnTo>
                    <a:pt x="76" y="73"/>
                  </a:lnTo>
                  <a:lnTo>
                    <a:pt x="76" y="73"/>
                  </a:lnTo>
                  <a:close/>
                </a:path>
              </a:pathLst>
            </a:custGeom>
            <a:solidFill>
              <a:srgbClr val="00B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6" name="Freeform 158"/>
            <p:cNvSpPr>
              <a:spLocks/>
            </p:cNvSpPr>
            <p:nvPr/>
          </p:nvSpPr>
          <p:spPr bwMode="auto">
            <a:xfrm>
              <a:off x="2797" y="2907"/>
              <a:ext cx="66" cy="48"/>
            </a:xfrm>
            <a:custGeom>
              <a:avLst/>
              <a:gdLst>
                <a:gd name="T0" fmla="*/ 2 w 66"/>
                <a:gd name="T1" fmla="*/ 48 h 48"/>
                <a:gd name="T2" fmla="*/ 0 w 66"/>
                <a:gd name="T3" fmla="*/ 15 h 48"/>
                <a:gd name="T4" fmla="*/ 26 w 66"/>
                <a:gd name="T5" fmla="*/ 1 h 48"/>
                <a:gd name="T6" fmla="*/ 51 w 66"/>
                <a:gd name="T7" fmla="*/ 0 h 48"/>
                <a:gd name="T8" fmla="*/ 61 w 66"/>
                <a:gd name="T9" fmla="*/ 9 h 48"/>
                <a:gd name="T10" fmla="*/ 66 w 66"/>
                <a:gd name="T11" fmla="*/ 41 h 48"/>
                <a:gd name="T12" fmla="*/ 2 w 66"/>
                <a:gd name="T13" fmla="*/ 48 h 48"/>
                <a:gd name="T14" fmla="*/ 2 w 66"/>
                <a:gd name="T15" fmla="*/ 4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48">
                  <a:moveTo>
                    <a:pt x="2" y="48"/>
                  </a:moveTo>
                  <a:lnTo>
                    <a:pt x="0" y="15"/>
                  </a:lnTo>
                  <a:lnTo>
                    <a:pt x="26" y="1"/>
                  </a:lnTo>
                  <a:lnTo>
                    <a:pt x="51" y="0"/>
                  </a:lnTo>
                  <a:lnTo>
                    <a:pt x="61" y="9"/>
                  </a:lnTo>
                  <a:lnTo>
                    <a:pt x="66" y="41"/>
                  </a:lnTo>
                  <a:lnTo>
                    <a:pt x="2" y="48"/>
                  </a:lnTo>
                  <a:lnTo>
                    <a:pt x="2" y="48"/>
                  </a:lnTo>
                  <a:close/>
                </a:path>
              </a:pathLst>
            </a:custGeom>
            <a:solidFill>
              <a:srgbClr val="FF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7" name="Freeform 159"/>
            <p:cNvSpPr>
              <a:spLocks/>
            </p:cNvSpPr>
            <p:nvPr/>
          </p:nvSpPr>
          <p:spPr bwMode="auto">
            <a:xfrm>
              <a:off x="2605" y="3060"/>
              <a:ext cx="66" cy="64"/>
            </a:xfrm>
            <a:custGeom>
              <a:avLst/>
              <a:gdLst>
                <a:gd name="T0" fmla="*/ 2 w 66"/>
                <a:gd name="T1" fmla="*/ 48 h 64"/>
                <a:gd name="T2" fmla="*/ 0 w 66"/>
                <a:gd name="T3" fmla="*/ 25 h 64"/>
                <a:gd name="T4" fmla="*/ 10 w 66"/>
                <a:gd name="T5" fmla="*/ 12 h 64"/>
                <a:gd name="T6" fmla="*/ 35 w 66"/>
                <a:gd name="T7" fmla="*/ 0 h 64"/>
                <a:gd name="T8" fmla="*/ 66 w 66"/>
                <a:gd name="T9" fmla="*/ 10 h 64"/>
                <a:gd name="T10" fmla="*/ 40 w 66"/>
                <a:gd name="T11" fmla="*/ 64 h 64"/>
                <a:gd name="T12" fmla="*/ 2 w 66"/>
                <a:gd name="T13" fmla="*/ 48 h 64"/>
                <a:gd name="T14" fmla="*/ 2 w 66"/>
                <a:gd name="T15" fmla="*/ 48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64">
                  <a:moveTo>
                    <a:pt x="2" y="48"/>
                  </a:moveTo>
                  <a:lnTo>
                    <a:pt x="0" y="25"/>
                  </a:lnTo>
                  <a:lnTo>
                    <a:pt x="10" y="12"/>
                  </a:lnTo>
                  <a:lnTo>
                    <a:pt x="35" y="0"/>
                  </a:lnTo>
                  <a:lnTo>
                    <a:pt x="66" y="10"/>
                  </a:lnTo>
                  <a:lnTo>
                    <a:pt x="40" y="64"/>
                  </a:lnTo>
                  <a:lnTo>
                    <a:pt x="2" y="48"/>
                  </a:lnTo>
                  <a:lnTo>
                    <a:pt x="2" y="48"/>
                  </a:lnTo>
                  <a:close/>
                </a:path>
              </a:pathLst>
            </a:custGeom>
            <a:solidFill>
              <a:srgbClr val="FF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8" name="Freeform 160"/>
            <p:cNvSpPr>
              <a:spLocks/>
            </p:cNvSpPr>
            <p:nvPr/>
          </p:nvSpPr>
          <p:spPr bwMode="auto">
            <a:xfrm>
              <a:off x="2670" y="2987"/>
              <a:ext cx="215" cy="206"/>
            </a:xfrm>
            <a:custGeom>
              <a:avLst/>
              <a:gdLst>
                <a:gd name="T0" fmla="*/ 0 w 215"/>
                <a:gd name="T1" fmla="*/ 167 h 206"/>
                <a:gd name="T2" fmla="*/ 42 w 215"/>
                <a:gd name="T3" fmla="*/ 79 h 206"/>
                <a:gd name="T4" fmla="*/ 99 w 215"/>
                <a:gd name="T5" fmla="*/ 94 h 206"/>
                <a:gd name="T6" fmla="*/ 118 w 215"/>
                <a:gd name="T7" fmla="*/ 68 h 206"/>
                <a:gd name="T8" fmla="*/ 117 w 215"/>
                <a:gd name="T9" fmla="*/ 9 h 206"/>
                <a:gd name="T10" fmla="*/ 209 w 215"/>
                <a:gd name="T11" fmla="*/ 0 h 206"/>
                <a:gd name="T12" fmla="*/ 215 w 215"/>
                <a:gd name="T13" fmla="*/ 98 h 206"/>
                <a:gd name="T14" fmla="*/ 112 w 215"/>
                <a:gd name="T15" fmla="*/ 206 h 206"/>
                <a:gd name="T16" fmla="*/ 0 w 215"/>
                <a:gd name="T17" fmla="*/ 167 h 206"/>
                <a:gd name="T18" fmla="*/ 0 w 215"/>
                <a:gd name="T19" fmla="*/ 167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5" h="206">
                  <a:moveTo>
                    <a:pt x="0" y="167"/>
                  </a:moveTo>
                  <a:lnTo>
                    <a:pt x="42" y="79"/>
                  </a:lnTo>
                  <a:lnTo>
                    <a:pt x="99" y="94"/>
                  </a:lnTo>
                  <a:lnTo>
                    <a:pt x="118" y="68"/>
                  </a:lnTo>
                  <a:lnTo>
                    <a:pt x="117" y="9"/>
                  </a:lnTo>
                  <a:lnTo>
                    <a:pt x="209" y="0"/>
                  </a:lnTo>
                  <a:lnTo>
                    <a:pt x="215" y="98"/>
                  </a:lnTo>
                  <a:lnTo>
                    <a:pt x="112" y="206"/>
                  </a:lnTo>
                  <a:lnTo>
                    <a:pt x="0" y="167"/>
                  </a:lnTo>
                  <a:lnTo>
                    <a:pt x="0" y="167"/>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9" name="Freeform 161"/>
            <p:cNvSpPr>
              <a:spLocks/>
            </p:cNvSpPr>
            <p:nvPr/>
          </p:nvSpPr>
          <p:spPr bwMode="auto">
            <a:xfrm>
              <a:off x="2937" y="3240"/>
              <a:ext cx="147" cy="126"/>
            </a:xfrm>
            <a:custGeom>
              <a:avLst/>
              <a:gdLst>
                <a:gd name="T0" fmla="*/ 0 w 147"/>
                <a:gd name="T1" fmla="*/ 97 h 126"/>
                <a:gd name="T2" fmla="*/ 32 w 147"/>
                <a:gd name="T3" fmla="*/ 126 h 126"/>
                <a:gd name="T4" fmla="*/ 147 w 147"/>
                <a:gd name="T5" fmla="*/ 70 h 126"/>
                <a:gd name="T6" fmla="*/ 124 w 147"/>
                <a:gd name="T7" fmla="*/ 0 h 126"/>
                <a:gd name="T8" fmla="*/ 0 w 147"/>
                <a:gd name="T9" fmla="*/ 97 h 126"/>
                <a:gd name="T10" fmla="*/ 0 w 147"/>
                <a:gd name="T11" fmla="*/ 97 h 126"/>
              </a:gdLst>
              <a:ahLst/>
              <a:cxnLst>
                <a:cxn ang="0">
                  <a:pos x="T0" y="T1"/>
                </a:cxn>
                <a:cxn ang="0">
                  <a:pos x="T2" y="T3"/>
                </a:cxn>
                <a:cxn ang="0">
                  <a:pos x="T4" y="T5"/>
                </a:cxn>
                <a:cxn ang="0">
                  <a:pos x="T6" y="T7"/>
                </a:cxn>
                <a:cxn ang="0">
                  <a:pos x="T8" y="T9"/>
                </a:cxn>
                <a:cxn ang="0">
                  <a:pos x="T10" y="T11"/>
                </a:cxn>
              </a:cxnLst>
              <a:rect l="0" t="0" r="r" b="b"/>
              <a:pathLst>
                <a:path w="147" h="126">
                  <a:moveTo>
                    <a:pt x="0" y="97"/>
                  </a:moveTo>
                  <a:lnTo>
                    <a:pt x="32" y="126"/>
                  </a:lnTo>
                  <a:lnTo>
                    <a:pt x="147" y="70"/>
                  </a:lnTo>
                  <a:lnTo>
                    <a:pt x="124" y="0"/>
                  </a:lnTo>
                  <a:lnTo>
                    <a:pt x="0" y="97"/>
                  </a:lnTo>
                  <a:lnTo>
                    <a:pt x="0" y="97"/>
                  </a:lnTo>
                  <a:close/>
                </a:path>
              </a:pathLst>
            </a:custGeom>
            <a:solidFill>
              <a:srgbClr val="8C5E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0" name="Freeform 162"/>
            <p:cNvSpPr>
              <a:spLocks/>
            </p:cNvSpPr>
            <p:nvPr/>
          </p:nvSpPr>
          <p:spPr bwMode="auto">
            <a:xfrm>
              <a:off x="2956" y="3263"/>
              <a:ext cx="132" cy="148"/>
            </a:xfrm>
            <a:custGeom>
              <a:avLst/>
              <a:gdLst>
                <a:gd name="T0" fmla="*/ 0 w 132"/>
                <a:gd name="T1" fmla="*/ 92 h 148"/>
                <a:gd name="T2" fmla="*/ 22 w 132"/>
                <a:gd name="T3" fmla="*/ 110 h 148"/>
                <a:gd name="T4" fmla="*/ 48 w 132"/>
                <a:gd name="T5" fmla="*/ 121 h 148"/>
                <a:gd name="T6" fmla="*/ 55 w 132"/>
                <a:gd name="T7" fmla="*/ 148 h 148"/>
                <a:gd name="T8" fmla="*/ 76 w 132"/>
                <a:gd name="T9" fmla="*/ 118 h 148"/>
                <a:gd name="T10" fmla="*/ 103 w 132"/>
                <a:gd name="T11" fmla="*/ 98 h 148"/>
                <a:gd name="T12" fmla="*/ 120 w 132"/>
                <a:gd name="T13" fmla="*/ 87 h 148"/>
                <a:gd name="T14" fmla="*/ 132 w 132"/>
                <a:gd name="T15" fmla="*/ 59 h 148"/>
                <a:gd name="T16" fmla="*/ 113 w 132"/>
                <a:gd name="T17" fmla="*/ 0 h 148"/>
                <a:gd name="T18" fmla="*/ 111 w 132"/>
                <a:gd name="T19" fmla="*/ 0 h 148"/>
                <a:gd name="T20" fmla="*/ 110 w 132"/>
                <a:gd name="T21" fmla="*/ 1 h 148"/>
                <a:gd name="T22" fmla="*/ 109 w 132"/>
                <a:gd name="T23" fmla="*/ 4 h 148"/>
                <a:gd name="T24" fmla="*/ 109 w 132"/>
                <a:gd name="T25" fmla="*/ 6 h 148"/>
                <a:gd name="T26" fmla="*/ 110 w 132"/>
                <a:gd name="T27" fmla="*/ 10 h 148"/>
                <a:gd name="T28" fmla="*/ 111 w 132"/>
                <a:gd name="T29" fmla="*/ 15 h 148"/>
                <a:gd name="T30" fmla="*/ 113 w 132"/>
                <a:gd name="T31" fmla="*/ 19 h 148"/>
                <a:gd name="T32" fmla="*/ 115 w 132"/>
                <a:gd name="T33" fmla="*/ 24 h 148"/>
                <a:gd name="T34" fmla="*/ 117 w 132"/>
                <a:gd name="T35" fmla="*/ 27 h 148"/>
                <a:gd name="T36" fmla="*/ 118 w 132"/>
                <a:gd name="T37" fmla="*/ 30 h 148"/>
                <a:gd name="T38" fmla="*/ 118 w 132"/>
                <a:gd name="T39" fmla="*/ 31 h 148"/>
                <a:gd name="T40" fmla="*/ 116 w 132"/>
                <a:gd name="T41" fmla="*/ 30 h 148"/>
                <a:gd name="T42" fmla="*/ 114 w 132"/>
                <a:gd name="T43" fmla="*/ 30 h 148"/>
                <a:gd name="T44" fmla="*/ 112 w 132"/>
                <a:gd name="T45" fmla="*/ 33 h 148"/>
                <a:gd name="T46" fmla="*/ 112 w 132"/>
                <a:gd name="T47" fmla="*/ 34 h 148"/>
                <a:gd name="T48" fmla="*/ 112 w 132"/>
                <a:gd name="T49" fmla="*/ 37 h 148"/>
                <a:gd name="T50" fmla="*/ 111 w 132"/>
                <a:gd name="T51" fmla="*/ 40 h 148"/>
                <a:gd name="T52" fmla="*/ 111 w 132"/>
                <a:gd name="T53" fmla="*/ 44 h 148"/>
                <a:gd name="T54" fmla="*/ 111 w 132"/>
                <a:gd name="T55" fmla="*/ 47 h 148"/>
                <a:gd name="T56" fmla="*/ 111 w 132"/>
                <a:gd name="T57" fmla="*/ 49 h 148"/>
                <a:gd name="T58" fmla="*/ 111 w 132"/>
                <a:gd name="T59" fmla="*/ 52 h 148"/>
                <a:gd name="T60" fmla="*/ 17 w 132"/>
                <a:gd name="T61" fmla="*/ 96 h 148"/>
                <a:gd name="T62" fmla="*/ 16 w 132"/>
                <a:gd name="T63" fmla="*/ 10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2" h="148">
                  <a:moveTo>
                    <a:pt x="16" y="101"/>
                  </a:moveTo>
                  <a:lnTo>
                    <a:pt x="0" y="92"/>
                  </a:lnTo>
                  <a:lnTo>
                    <a:pt x="14" y="111"/>
                  </a:lnTo>
                  <a:lnTo>
                    <a:pt x="22" y="110"/>
                  </a:lnTo>
                  <a:lnTo>
                    <a:pt x="36" y="134"/>
                  </a:lnTo>
                  <a:lnTo>
                    <a:pt x="48" y="121"/>
                  </a:lnTo>
                  <a:lnTo>
                    <a:pt x="51" y="126"/>
                  </a:lnTo>
                  <a:lnTo>
                    <a:pt x="55" y="148"/>
                  </a:lnTo>
                  <a:lnTo>
                    <a:pt x="69" y="133"/>
                  </a:lnTo>
                  <a:lnTo>
                    <a:pt x="76" y="118"/>
                  </a:lnTo>
                  <a:lnTo>
                    <a:pt x="85" y="129"/>
                  </a:lnTo>
                  <a:lnTo>
                    <a:pt x="103" y="98"/>
                  </a:lnTo>
                  <a:lnTo>
                    <a:pt x="112" y="109"/>
                  </a:lnTo>
                  <a:lnTo>
                    <a:pt x="120" y="87"/>
                  </a:lnTo>
                  <a:lnTo>
                    <a:pt x="119" y="52"/>
                  </a:lnTo>
                  <a:lnTo>
                    <a:pt x="132" y="59"/>
                  </a:lnTo>
                  <a:lnTo>
                    <a:pt x="129" y="21"/>
                  </a:lnTo>
                  <a:lnTo>
                    <a:pt x="113" y="0"/>
                  </a:lnTo>
                  <a:lnTo>
                    <a:pt x="112" y="0"/>
                  </a:lnTo>
                  <a:lnTo>
                    <a:pt x="111" y="0"/>
                  </a:lnTo>
                  <a:lnTo>
                    <a:pt x="111" y="0"/>
                  </a:lnTo>
                  <a:lnTo>
                    <a:pt x="110" y="1"/>
                  </a:lnTo>
                  <a:lnTo>
                    <a:pt x="109" y="2"/>
                  </a:lnTo>
                  <a:lnTo>
                    <a:pt x="109" y="4"/>
                  </a:lnTo>
                  <a:lnTo>
                    <a:pt x="109" y="5"/>
                  </a:lnTo>
                  <a:lnTo>
                    <a:pt x="109" y="6"/>
                  </a:lnTo>
                  <a:lnTo>
                    <a:pt x="109" y="8"/>
                  </a:lnTo>
                  <a:lnTo>
                    <a:pt x="110" y="10"/>
                  </a:lnTo>
                  <a:lnTo>
                    <a:pt x="111" y="12"/>
                  </a:lnTo>
                  <a:lnTo>
                    <a:pt x="111" y="15"/>
                  </a:lnTo>
                  <a:lnTo>
                    <a:pt x="112" y="17"/>
                  </a:lnTo>
                  <a:lnTo>
                    <a:pt x="113" y="19"/>
                  </a:lnTo>
                  <a:lnTo>
                    <a:pt x="114" y="21"/>
                  </a:lnTo>
                  <a:lnTo>
                    <a:pt x="115" y="24"/>
                  </a:lnTo>
                  <a:lnTo>
                    <a:pt x="115" y="25"/>
                  </a:lnTo>
                  <a:lnTo>
                    <a:pt x="117" y="27"/>
                  </a:lnTo>
                  <a:lnTo>
                    <a:pt x="117" y="29"/>
                  </a:lnTo>
                  <a:lnTo>
                    <a:pt x="118" y="30"/>
                  </a:lnTo>
                  <a:lnTo>
                    <a:pt x="118" y="30"/>
                  </a:lnTo>
                  <a:lnTo>
                    <a:pt x="118" y="31"/>
                  </a:lnTo>
                  <a:lnTo>
                    <a:pt x="118" y="30"/>
                  </a:lnTo>
                  <a:lnTo>
                    <a:pt x="116" y="30"/>
                  </a:lnTo>
                  <a:lnTo>
                    <a:pt x="115" y="30"/>
                  </a:lnTo>
                  <a:lnTo>
                    <a:pt x="114" y="30"/>
                  </a:lnTo>
                  <a:lnTo>
                    <a:pt x="114" y="31"/>
                  </a:lnTo>
                  <a:lnTo>
                    <a:pt x="112" y="33"/>
                  </a:lnTo>
                  <a:lnTo>
                    <a:pt x="112" y="33"/>
                  </a:lnTo>
                  <a:lnTo>
                    <a:pt x="112" y="34"/>
                  </a:lnTo>
                  <a:lnTo>
                    <a:pt x="112" y="35"/>
                  </a:lnTo>
                  <a:lnTo>
                    <a:pt x="112" y="37"/>
                  </a:lnTo>
                  <a:lnTo>
                    <a:pt x="112" y="38"/>
                  </a:lnTo>
                  <a:lnTo>
                    <a:pt x="111" y="40"/>
                  </a:lnTo>
                  <a:lnTo>
                    <a:pt x="111" y="42"/>
                  </a:lnTo>
                  <a:lnTo>
                    <a:pt x="111" y="44"/>
                  </a:lnTo>
                  <a:lnTo>
                    <a:pt x="111" y="45"/>
                  </a:lnTo>
                  <a:lnTo>
                    <a:pt x="111" y="47"/>
                  </a:lnTo>
                  <a:lnTo>
                    <a:pt x="111" y="48"/>
                  </a:lnTo>
                  <a:lnTo>
                    <a:pt x="111" y="49"/>
                  </a:lnTo>
                  <a:lnTo>
                    <a:pt x="111" y="51"/>
                  </a:lnTo>
                  <a:lnTo>
                    <a:pt x="111" y="52"/>
                  </a:lnTo>
                  <a:lnTo>
                    <a:pt x="96" y="48"/>
                  </a:lnTo>
                  <a:lnTo>
                    <a:pt x="17" y="96"/>
                  </a:lnTo>
                  <a:lnTo>
                    <a:pt x="16" y="101"/>
                  </a:lnTo>
                  <a:lnTo>
                    <a:pt x="16" y="101"/>
                  </a:lnTo>
                  <a:close/>
                </a:path>
              </a:pathLst>
            </a:custGeom>
            <a:solidFill>
              <a:srgbClr val="A67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1" name="Freeform 163"/>
            <p:cNvSpPr>
              <a:spLocks/>
            </p:cNvSpPr>
            <p:nvPr/>
          </p:nvSpPr>
          <p:spPr bwMode="auto">
            <a:xfrm>
              <a:off x="2788" y="3095"/>
              <a:ext cx="286" cy="269"/>
            </a:xfrm>
            <a:custGeom>
              <a:avLst/>
              <a:gdLst>
                <a:gd name="T0" fmla="*/ 0 w 286"/>
                <a:gd name="T1" fmla="*/ 118 h 269"/>
                <a:gd name="T2" fmla="*/ 132 w 286"/>
                <a:gd name="T3" fmla="*/ 0 h 269"/>
                <a:gd name="T4" fmla="*/ 143 w 286"/>
                <a:gd name="T5" fmla="*/ 6 h 269"/>
                <a:gd name="T6" fmla="*/ 197 w 286"/>
                <a:gd name="T7" fmla="*/ 65 h 269"/>
                <a:gd name="T8" fmla="*/ 215 w 286"/>
                <a:gd name="T9" fmla="*/ 68 h 269"/>
                <a:gd name="T10" fmla="*/ 286 w 286"/>
                <a:gd name="T11" fmla="*/ 95 h 269"/>
                <a:gd name="T12" fmla="*/ 275 w 286"/>
                <a:gd name="T13" fmla="*/ 126 h 269"/>
                <a:gd name="T14" fmla="*/ 143 w 286"/>
                <a:gd name="T15" fmla="*/ 253 h 269"/>
                <a:gd name="T16" fmla="*/ 110 w 286"/>
                <a:gd name="T17" fmla="*/ 269 h 269"/>
                <a:gd name="T18" fmla="*/ 100 w 286"/>
                <a:gd name="T19" fmla="*/ 266 h 269"/>
                <a:gd name="T20" fmla="*/ 82 w 286"/>
                <a:gd name="T21" fmla="*/ 196 h 269"/>
                <a:gd name="T22" fmla="*/ 0 w 286"/>
                <a:gd name="T23" fmla="*/ 118 h 269"/>
                <a:gd name="T24" fmla="*/ 0 w 286"/>
                <a:gd name="T25" fmla="*/ 11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6" h="269">
                  <a:moveTo>
                    <a:pt x="0" y="118"/>
                  </a:moveTo>
                  <a:lnTo>
                    <a:pt x="132" y="0"/>
                  </a:lnTo>
                  <a:lnTo>
                    <a:pt x="143" y="6"/>
                  </a:lnTo>
                  <a:lnTo>
                    <a:pt x="197" y="65"/>
                  </a:lnTo>
                  <a:lnTo>
                    <a:pt x="215" y="68"/>
                  </a:lnTo>
                  <a:lnTo>
                    <a:pt x="286" y="95"/>
                  </a:lnTo>
                  <a:lnTo>
                    <a:pt x="275" y="126"/>
                  </a:lnTo>
                  <a:lnTo>
                    <a:pt x="143" y="253"/>
                  </a:lnTo>
                  <a:lnTo>
                    <a:pt x="110" y="269"/>
                  </a:lnTo>
                  <a:lnTo>
                    <a:pt x="100" y="266"/>
                  </a:lnTo>
                  <a:lnTo>
                    <a:pt x="82" y="196"/>
                  </a:lnTo>
                  <a:lnTo>
                    <a:pt x="0" y="118"/>
                  </a:lnTo>
                  <a:lnTo>
                    <a:pt x="0" y="118"/>
                  </a:lnTo>
                  <a:close/>
                </a:path>
              </a:pathLst>
            </a:custGeom>
            <a:solidFill>
              <a:schemeClr val="accent4">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2" name="Freeform 164"/>
            <p:cNvSpPr>
              <a:spLocks/>
            </p:cNvSpPr>
            <p:nvPr/>
          </p:nvSpPr>
          <p:spPr bwMode="auto">
            <a:xfrm>
              <a:off x="2798" y="2937"/>
              <a:ext cx="70" cy="68"/>
            </a:xfrm>
            <a:custGeom>
              <a:avLst/>
              <a:gdLst>
                <a:gd name="T0" fmla="*/ 2 w 70"/>
                <a:gd name="T1" fmla="*/ 14 h 68"/>
                <a:gd name="T2" fmla="*/ 2 w 70"/>
                <a:gd name="T3" fmla="*/ 13 h 68"/>
                <a:gd name="T4" fmla="*/ 3 w 70"/>
                <a:gd name="T5" fmla="*/ 13 h 68"/>
                <a:gd name="T6" fmla="*/ 4 w 70"/>
                <a:gd name="T7" fmla="*/ 12 h 68"/>
                <a:gd name="T8" fmla="*/ 6 w 70"/>
                <a:gd name="T9" fmla="*/ 11 h 68"/>
                <a:gd name="T10" fmla="*/ 7 w 70"/>
                <a:gd name="T11" fmla="*/ 10 h 68"/>
                <a:gd name="T12" fmla="*/ 9 w 70"/>
                <a:gd name="T13" fmla="*/ 9 h 68"/>
                <a:gd name="T14" fmla="*/ 10 w 70"/>
                <a:gd name="T15" fmla="*/ 8 h 68"/>
                <a:gd name="T16" fmla="*/ 11 w 70"/>
                <a:gd name="T17" fmla="*/ 8 h 68"/>
                <a:gd name="T18" fmla="*/ 13 w 70"/>
                <a:gd name="T19" fmla="*/ 7 h 68"/>
                <a:gd name="T20" fmla="*/ 14 w 70"/>
                <a:gd name="T21" fmla="*/ 6 h 68"/>
                <a:gd name="T22" fmla="*/ 15 w 70"/>
                <a:gd name="T23" fmla="*/ 6 h 68"/>
                <a:gd name="T24" fmla="*/ 16 w 70"/>
                <a:gd name="T25" fmla="*/ 5 h 68"/>
                <a:gd name="T26" fmla="*/ 18 w 70"/>
                <a:gd name="T27" fmla="*/ 4 h 68"/>
                <a:gd name="T28" fmla="*/ 19 w 70"/>
                <a:gd name="T29" fmla="*/ 4 h 68"/>
                <a:gd name="T30" fmla="*/ 21 w 70"/>
                <a:gd name="T31" fmla="*/ 3 h 68"/>
                <a:gd name="T32" fmla="*/ 22 w 70"/>
                <a:gd name="T33" fmla="*/ 2 h 68"/>
                <a:gd name="T34" fmla="*/ 24 w 70"/>
                <a:gd name="T35" fmla="*/ 2 h 68"/>
                <a:gd name="T36" fmla="*/ 26 w 70"/>
                <a:gd name="T37" fmla="*/ 2 h 68"/>
                <a:gd name="T38" fmla="*/ 27 w 70"/>
                <a:gd name="T39" fmla="*/ 1 h 68"/>
                <a:gd name="T40" fmla="*/ 29 w 70"/>
                <a:gd name="T41" fmla="*/ 1 h 68"/>
                <a:gd name="T42" fmla="*/ 31 w 70"/>
                <a:gd name="T43" fmla="*/ 0 h 68"/>
                <a:gd name="T44" fmla="*/ 32 w 70"/>
                <a:gd name="T45" fmla="*/ 0 h 68"/>
                <a:gd name="T46" fmla="*/ 34 w 70"/>
                <a:gd name="T47" fmla="*/ 0 h 68"/>
                <a:gd name="T48" fmla="*/ 36 w 70"/>
                <a:gd name="T49" fmla="*/ 0 h 68"/>
                <a:gd name="T50" fmla="*/ 38 w 70"/>
                <a:gd name="T51" fmla="*/ 0 h 68"/>
                <a:gd name="T52" fmla="*/ 39 w 70"/>
                <a:gd name="T53" fmla="*/ 0 h 68"/>
                <a:gd name="T54" fmla="*/ 41 w 70"/>
                <a:gd name="T55" fmla="*/ 0 h 68"/>
                <a:gd name="T56" fmla="*/ 42 w 70"/>
                <a:gd name="T57" fmla="*/ 1 h 68"/>
                <a:gd name="T58" fmla="*/ 44 w 70"/>
                <a:gd name="T59" fmla="*/ 1 h 68"/>
                <a:gd name="T60" fmla="*/ 45 w 70"/>
                <a:gd name="T61" fmla="*/ 1 h 68"/>
                <a:gd name="T62" fmla="*/ 47 w 70"/>
                <a:gd name="T63" fmla="*/ 1 h 68"/>
                <a:gd name="T64" fmla="*/ 48 w 70"/>
                <a:gd name="T65" fmla="*/ 1 h 68"/>
                <a:gd name="T66" fmla="*/ 49 w 70"/>
                <a:gd name="T67" fmla="*/ 2 h 68"/>
                <a:gd name="T68" fmla="*/ 51 w 70"/>
                <a:gd name="T69" fmla="*/ 2 h 68"/>
                <a:gd name="T70" fmla="*/ 53 w 70"/>
                <a:gd name="T71" fmla="*/ 3 h 68"/>
                <a:gd name="T72" fmla="*/ 55 w 70"/>
                <a:gd name="T73" fmla="*/ 3 h 68"/>
                <a:gd name="T74" fmla="*/ 57 w 70"/>
                <a:gd name="T75" fmla="*/ 4 h 68"/>
                <a:gd name="T76" fmla="*/ 59 w 70"/>
                <a:gd name="T77" fmla="*/ 4 h 68"/>
                <a:gd name="T78" fmla="*/ 60 w 70"/>
                <a:gd name="T79" fmla="*/ 5 h 68"/>
                <a:gd name="T80" fmla="*/ 61 w 70"/>
                <a:gd name="T81" fmla="*/ 6 h 68"/>
                <a:gd name="T82" fmla="*/ 63 w 70"/>
                <a:gd name="T83" fmla="*/ 6 h 68"/>
                <a:gd name="T84" fmla="*/ 64 w 70"/>
                <a:gd name="T85" fmla="*/ 7 h 68"/>
                <a:gd name="T86" fmla="*/ 65 w 70"/>
                <a:gd name="T87" fmla="*/ 7 h 68"/>
                <a:gd name="T88" fmla="*/ 66 w 70"/>
                <a:gd name="T89" fmla="*/ 8 h 68"/>
                <a:gd name="T90" fmla="*/ 70 w 70"/>
                <a:gd name="T91" fmla="*/ 58 h 68"/>
                <a:gd name="T92" fmla="*/ 44 w 70"/>
                <a:gd name="T93" fmla="*/ 68 h 68"/>
                <a:gd name="T94" fmla="*/ 0 w 70"/>
                <a:gd name="T95" fmla="*/ 68 h 68"/>
                <a:gd name="T96" fmla="*/ 2 w 70"/>
                <a:gd name="T97" fmla="*/ 14 h 68"/>
                <a:gd name="T98" fmla="*/ 2 w 70"/>
                <a:gd name="T99"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 h="68">
                  <a:moveTo>
                    <a:pt x="2" y="14"/>
                  </a:moveTo>
                  <a:lnTo>
                    <a:pt x="2" y="13"/>
                  </a:lnTo>
                  <a:lnTo>
                    <a:pt x="3" y="13"/>
                  </a:lnTo>
                  <a:lnTo>
                    <a:pt x="4" y="12"/>
                  </a:lnTo>
                  <a:lnTo>
                    <a:pt x="6" y="11"/>
                  </a:lnTo>
                  <a:lnTo>
                    <a:pt x="7" y="10"/>
                  </a:lnTo>
                  <a:lnTo>
                    <a:pt x="9" y="9"/>
                  </a:lnTo>
                  <a:lnTo>
                    <a:pt x="10" y="8"/>
                  </a:lnTo>
                  <a:lnTo>
                    <a:pt x="11" y="8"/>
                  </a:lnTo>
                  <a:lnTo>
                    <a:pt x="13" y="7"/>
                  </a:lnTo>
                  <a:lnTo>
                    <a:pt x="14" y="6"/>
                  </a:lnTo>
                  <a:lnTo>
                    <a:pt x="15" y="6"/>
                  </a:lnTo>
                  <a:lnTo>
                    <a:pt x="16" y="5"/>
                  </a:lnTo>
                  <a:lnTo>
                    <a:pt x="18" y="4"/>
                  </a:lnTo>
                  <a:lnTo>
                    <a:pt x="19" y="4"/>
                  </a:lnTo>
                  <a:lnTo>
                    <a:pt x="21" y="3"/>
                  </a:lnTo>
                  <a:lnTo>
                    <a:pt x="22" y="2"/>
                  </a:lnTo>
                  <a:lnTo>
                    <a:pt x="24" y="2"/>
                  </a:lnTo>
                  <a:lnTo>
                    <a:pt x="26" y="2"/>
                  </a:lnTo>
                  <a:lnTo>
                    <a:pt x="27" y="1"/>
                  </a:lnTo>
                  <a:lnTo>
                    <a:pt x="29" y="1"/>
                  </a:lnTo>
                  <a:lnTo>
                    <a:pt x="31" y="0"/>
                  </a:lnTo>
                  <a:lnTo>
                    <a:pt x="32" y="0"/>
                  </a:lnTo>
                  <a:lnTo>
                    <a:pt x="34" y="0"/>
                  </a:lnTo>
                  <a:lnTo>
                    <a:pt x="36" y="0"/>
                  </a:lnTo>
                  <a:lnTo>
                    <a:pt x="38" y="0"/>
                  </a:lnTo>
                  <a:lnTo>
                    <a:pt x="39" y="0"/>
                  </a:lnTo>
                  <a:lnTo>
                    <a:pt x="41" y="0"/>
                  </a:lnTo>
                  <a:lnTo>
                    <a:pt x="42" y="1"/>
                  </a:lnTo>
                  <a:lnTo>
                    <a:pt x="44" y="1"/>
                  </a:lnTo>
                  <a:lnTo>
                    <a:pt x="45" y="1"/>
                  </a:lnTo>
                  <a:lnTo>
                    <a:pt x="47" y="1"/>
                  </a:lnTo>
                  <a:lnTo>
                    <a:pt x="48" y="1"/>
                  </a:lnTo>
                  <a:lnTo>
                    <a:pt x="49" y="2"/>
                  </a:lnTo>
                  <a:lnTo>
                    <a:pt x="51" y="2"/>
                  </a:lnTo>
                  <a:lnTo>
                    <a:pt x="53" y="3"/>
                  </a:lnTo>
                  <a:lnTo>
                    <a:pt x="55" y="3"/>
                  </a:lnTo>
                  <a:lnTo>
                    <a:pt x="57" y="4"/>
                  </a:lnTo>
                  <a:lnTo>
                    <a:pt x="59" y="4"/>
                  </a:lnTo>
                  <a:lnTo>
                    <a:pt x="60" y="5"/>
                  </a:lnTo>
                  <a:lnTo>
                    <a:pt x="61" y="6"/>
                  </a:lnTo>
                  <a:lnTo>
                    <a:pt x="63" y="6"/>
                  </a:lnTo>
                  <a:lnTo>
                    <a:pt x="64" y="7"/>
                  </a:lnTo>
                  <a:lnTo>
                    <a:pt x="65" y="7"/>
                  </a:lnTo>
                  <a:lnTo>
                    <a:pt x="66" y="8"/>
                  </a:lnTo>
                  <a:lnTo>
                    <a:pt x="70" y="58"/>
                  </a:lnTo>
                  <a:lnTo>
                    <a:pt x="44" y="68"/>
                  </a:lnTo>
                  <a:lnTo>
                    <a:pt x="0" y="68"/>
                  </a:lnTo>
                  <a:lnTo>
                    <a:pt x="2" y="14"/>
                  </a:lnTo>
                  <a:lnTo>
                    <a:pt x="2" y="14"/>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3" name="Freeform 165"/>
            <p:cNvSpPr>
              <a:spLocks/>
            </p:cNvSpPr>
            <p:nvPr/>
          </p:nvSpPr>
          <p:spPr bwMode="auto">
            <a:xfrm>
              <a:off x="2642" y="3070"/>
              <a:ext cx="73" cy="71"/>
            </a:xfrm>
            <a:custGeom>
              <a:avLst/>
              <a:gdLst>
                <a:gd name="T0" fmla="*/ 4 w 73"/>
                <a:gd name="T1" fmla="*/ 58 h 71"/>
                <a:gd name="T2" fmla="*/ 4 w 73"/>
                <a:gd name="T3" fmla="*/ 58 h 71"/>
                <a:gd name="T4" fmla="*/ 4 w 73"/>
                <a:gd name="T5" fmla="*/ 57 h 71"/>
                <a:gd name="T6" fmla="*/ 3 w 73"/>
                <a:gd name="T7" fmla="*/ 56 h 71"/>
                <a:gd name="T8" fmla="*/ 3 w 73"/>
                <a:gd name="T9" fmla="*/ 55 h 71"/>
                <a:gd name="T10" fmla="*/ 2 w 73"/>
                <a:gd name="T11" fmla="*/ 53 h 71"/>
                <a:gd name="T12" fmla="*/ 1 w 73"/>
                <a:gd name="T13" fmla="*/ 52 h 71"/>
                <a:gd name="T14" fmla="*/ 1 w 73"/>
                <a:gd name="T15" fmla="*/ 50 h 71"/>
                <a:gd name="T16" fmla="*/ 1 w 73"/>
                <a:gd name="T17" fmla="*/ 48 h 71"/>
                <a:gd name="T18" fmla="*/ 0 w 73"/>
                <a:gd name="T19" fmla="*/ 45 h 71"/>
                <a:gd name="T20" fmla="*/ 0 w 73"/>
                <a:gd name="T21" fmla="*/ 43 h 71"/>
                <a:gd name="T22" fmla="*/ 0 w 73"/>
                <a:gd name="T23" fmla="*/ 42 h 71"/>
                <a:gd name="T24" fmla="*/ 0 w 73"/>
                <a:gd name="T25" fmla="*/ 41 h 71"/>
                <a:gd name="T26" fmla="*/ 0 w 73"/>
                <a:gd name="T27" fmla="*/ 39 h 71"/>
                <a:gd name="T28" fmla="*/ 0 w 73"/>
                <a:gd name="T29" fmla="*/ 38 h 71"/>
                <a:gd name="T30" fmla="*/ 0 w 73"/>
                <a:gd name="T31" fmla="*/ 37 h 71"/>
                <a:gd name="T32" fmla="*/ 0 w 73"/>
                <a:gd name="T33" fmla="*/ 35 h 71"/>
                <a:gd name="T34" fmla="*/ 0 w 73"/>
                <a:gd name="T35" fmla="*/ 34 h 71"/>
                <a:gd name="T36" fmla="*/ 0 w 73"/>
                <a:gd name="T37" fmla="*/ 33 h 71"/>
                <a:gd name="T38" fmla="*/ 0 w 73"/>
                <a:gd name="T39" fmla="*/ 31 h 71"/>
                <a:gd name="T40" fmla="*/ 0 w 73"/>
                <a:gd name="T41" fmla="*/ 30 h 71"/>
                <a:gd name="T42" fmla="*/ 1 w 73"/>
                <a:gd name="T43" fmla="*/ 29 h 71"/>
                <a:gd name="T44" fmla="*/ 1 w 73"/>
                <a:gd name="T45" fmla="*/ 28 h 71"/>
                <a:gd name="T46" fmla="*/ 2 w 73"/>
                <a:gd name="T47" fmla="*/ 26 h 71"/>
                <a:gd name="T48" fmla="*/ 3 w 73"/>
                <a:gd name="T49" fmla="*/ 24 h 71"/>
                <a:gd name="T50" fmla="*/ 4 w 73"/>
                <a:gd name="T51" fmla="*/ 23 h 71"/>
                <a:gd name="T52" fmla="*/ 4 w 73"/>
                <a:gd name="T53" fmla="*/ 22 h 71"/>
                <a:gd name="T54" fmla="*/ 5 w 73"/>
                <a:gd name="T55" fmla="*/ 20 h 71"/>
                <a:gd name="T56" fmla="*/ 6 w 73"/>
                <a:gd name="T57" fmla="*/ 19 h 71"/>
                <a:gd name="T58" fmla="*/ 7 w 73"/>
                <a:gd name="T59" fmla="*/ 17 h 71"/>
                <a:gd name="T60" fmla="*/ 8 w 73"/>
                <a:gd name="T61" fmla="*/ 16 h 71"/>
                <a:gd name="T62" fmla="*/ 10 w 73"/>
                <a:gd name="T63" fmla="*/ 14 h 71"/>
                <a:gd name="T64" fmla="*/ 11 w 73"/>
                <a:gd name="T65" fmla="*/ 12 h 71"/>
                <a:gd name="T66" fmla="*/ 14 w 73"/>
                <a:gd name="T67" fmla="*/ 10 h 71"/>
                <a:gd name="T68" fmla="*/ 16 w 73"/>
                <a:gd name="T69" fmla="*/ 8 h 71"/>
                <a:gd name="T70" fmla="*/ 17 w 73"/>
                <a:gd name="T71" fmla="*/ 6 h 71"/>
                <a:gd name="T72" fmla="*/ 19 w 73"/>
                <a:gd name="T73" fmla="*/ 5 h 71"/>
                <a:gd name="T74" fmla="*/ 21 w 73"/>
                <a:gd name="T75" fmla="*/ 3 h 71"/>
                <a:gd name="T76" fmla="*/ 23 w 73"/>
                <a:gd name="T77" fmla="*/ 2 h 71"/>
                <a:gd name="T78" fmla="*/ 24 w 73"/>
                <a:gd name="T79" fmla="*/ 1 h 71"/>
                <a:gd name="T80" fmla="*/ 24 w 73"/>
                <a:gd name="T81" fmla="*/ 0 h 71"/>
                <a:gd name="T82" fmla="*/ 25 w 73"/>
                <a:gd name="T83" fmla="*/ 0 h 71"/>
                <a:gd name="T84" fmla="*/ 26 w 73"/>
                <a:gd name="T85" fmla="*/ 0 h 71"/>
                <a:gd name="T86" fmla="*/ 73 w 73"/>
                <a:gd name="T87" fmla="*/ 10 h 71"/>
                <a:gd name="T88" fmla="*/ 65 w 73"/>
                <a:gd name="T89" fmla="*/ 36 h 71"/>
                <a:gd name="T90" fmla="*/ 38 w 73"/>
                <a:gd name="T91" fmla="*/ 71 h 71"/>
                <a:gd name="T92" fmla="*/ 4 w 73"/>
                <a:gd name="T93" fmla="*/ 58 h 71"/>
                <a:gd name="T94" fmla="*/ 4 w 73"/>
                <a:gd name="T95" fmla="*/ 5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 h="71">
                  <a:moveTo>
                    <a:pt x="4" y="58"/>
                  </a:moveTo>
                  <a:lnTo>
                    <a:pt x="4" y="58"/>
                  </a:lnTo>
                  <a:lnTo>
                    <a:pt x="4" y="57"/>
                  </a:lnTo>
                  <a:lnTo>
                    <a:pt x="3" y="56"/>
                  </a:lnTo>
                  <a:lnTo>
                    <a:pt x="3" y="55"/>
                  </a:lnTo>
                  <a:lnTo>
                    <a:pt x="2" y="53"/>
                  </a:lnTo>
                  <a:lnTo>
                    <a:pt x="1" y="52"/>
                  </a:lnTo>
                  <a:lnTo>
                    <a:pt x="1" y="50"/>
                  </a:lnTo>
                  <a:lnTo>
                    <a:pt x="1" y="48"/>
                  </a:lnTo>
                  <a:lnTo>
                    <a:pt x="0" y="45"/>
                  </a:lnTo>
                  <a:lnTo>
                    <a:pt x="0" y="43"/>
                  </a:lnTo>
                  <a:lnTo>
                    <a:pt x="0" y="42"/>
                  </a:lnTo>
                  <a:lnTo>
                    <a:pt x="0" y="41"/>
                  </a:lnTo>
                  <a:lnTo>
                    <a:pt x="0" y="39"/>
                  </a:lnTo>
                  <a:lnTo>
                    <a:pt x="0" y="38"/>
                  </a:lnTo>
                  <a:lnTo>
                    <a:pt x="0" y="37"/>
                  </a:lnTo>
                  <a:lnTo>
                    <a:pt x="0" y="35"/>
                  </a:lnTo>
                  <a:lnTo>
                    <a:pt x="0" y="34"/>
                  </a:lnTo>
                  <a:lnTo>
                    <a:pt x="0" y="33"/>
                  </a:lnTo>
                  <a:lnTo>
                    <a:pt x="0" y="31"/>
                  </a:lnTo>
                  <a:lnTo>
                    <a:pt x="0" y="30"/>
                  </a:lnTo>
                  <a:lnTo>
                    <a:pt x="1" y="29"/>
                  </a:lnTo>
                  <a:lnTo>
                    <a:pt x="1" y="28"/>
                  </a:lnTo>
                  <a:lnTo>
                    <a:pt x="2" y="26"/>
                  </a:lnTo>
                  <a:lnTo>
                    <a:pt x="3" y="24"/>
                  </a:lnTo>
                  <a:lnTo>
                    <a:pt x="4" y="23"/>
                  </a:lnTo>
                  <a:lnTo>
                    <a:pt x="4" y="22"/>
                  </a:lnTo>
                  <a:lnTo>
                    <a:pt x="5" y="20"/>
                  </a:lnTo>
                  <a:lnTo>
                    <a:pt x="6" y="19"/>
                  </a:lnTo>
                  <a:lnTo>
                    <a:pt x="7" y="17"/>
                  </a:lnTo>
                  <a:lnTo>
                    <a:pt x="8" y="16"/>
                  </a:lnTo>
                  <a:lnTo>
                    <a:pt x="10" y="14"/>
                  </a:lnTo>
                  <a:lnTo>
                    <a:pt x="11" y="12"/>
                  </a:lnTo>
                  <a:lnTo>
                    <a:pt x="14" y="10"/>
                  </a:lnTo>
                  <a:lnTo>
                    <a:pt x="16" y="8"/>
                  </a:lnTo>
                  <a:lnTo>
                    <a:pt x="17" y="6"/>
                  </a:lnTo>
                  <a:lnTo>
                    <a:pt x="19" y="5"/>
                  </a:lnTo>
                  <a:lnTo>
                    <a:pt x="21" y="3"/>
                  </a:lnTo>
                  <a:lnTo>
                    <a:pt x="23" y="2"/>
                  </a:lnTo>
                  <a:lnTo>
                    <a:pt x="24" y="1"/>
                  </a:lnTo>
                  <a:lnTo>
                    <a:pt x="24" y="0"/>
                  </a:lnTo>
                  <a:lnTo>
                    <a:pt x="25" y="0"/>
                  </a:lnTo>
                  <a:lnTo>
                    <a:pt x="26" y="0"/>
                  </a:lnTo>
                  <a:lnTo>
                    <a:pt x="73" y="10"/>
                  </a:lnTo>
                  <a:lnTo>
                    <a:pt x="65" y="36"/>
                  </a:lnTo>
                  <a:lnTo>
                    <a:pt x="38" y="71"/>
                  </a:lnTo>
                  <a:lnTo>
                    <a:pt x="4" y="58"/>
                  </a:lnTo>
                  <a:lnTo>
                    <a:pt x="4" y="58"/>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4" name="Freeform 166"/>
            <p:cNvSpPr>
              <a:spLocks/>
            </p:cNvSpPr>
            <p:nvPr/>
          </p:nvSpPr>
          <p:spPr bwMode="auto">
            <a:xfrm>
              <a:off x="2782" y="3081"/>
              <a:ext cx="134" cy="131"/>
            </a:xfrm>
            <a:custGeom>
              <a:avLst/>
              <a:gdLst>
                <a:gd name="T0" fmla="*/ 0 w 134"/>
                <a:gd name="T1" fmla="*/ 109 h 131"/>
                <a:gd name="T2" fmla="*/ 23 w 134"/>
                <a:gd name="T3" fmla="*/ 52 h 131"/>
                <a:gd name="T4" fmla="*/ 35 w 134"/>
                <a:gd name="T5" fmla="*/ 38 h 131"/>
                <a:gd name="T6" fmla="*/ 57 w 134"/>
                <a:gd name="T7" fmla="*/ 20 h 131"/>
                <a:gd name="T8" fmla="*/ 104 w 134"/>
                <a:gd name="T9" fmla="*/ 0 h 131"/>
                <a:gd name="T10" fmla="*/ 134 w 134"/>
                <a:gd name="T11" fmla="*/ 24 h 131"/>
                <a:gd name="T12" fmla="*/ 128 w 134"/>
                <a:gd name="T13" fmla="*/ 49 h 131"/>
                <a:gd name="T14" fmla="*/ 109 w 134"/>
                <a:gd name="T15" fmla="*/ 86 h 131"/>
                <a:gd name="T16" fmla="*/ 73 w 134"/>
                <a:gd name="T17" fmla="*/ 113 h 131"/>
                <a:gd name="T18" fmla="*/ 41 w 134"/>
                <a:gd name="T19" fmla="*/ 126 h 131"/>
                <a:gd name="T20" fmla="*/ 23 w 134"/>
                <a:gd name="T21" fmla="*/ 131 h 131"/>
                <a:gd name="T22" fmla="*/ 0 w 134"/>
                <a:gd name="T23" fmla="*/ 109 h 131"/>
                <a:gd name="T24" fmla="*/ 0 w 134"/>
                <a:gd name="T25" fmla="*/ 10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1">
                  <a:moveTo>
                    <a:pt x="0" y="109"/>
                  </a:moveTo>
                  <a:lnTo>
                    <a:pt x="23" y="52"/>
                  </a:lnTo>
                  <a:lnTo>
                    <a:pt x="35" y="38"/>
                  </a:lnTo>
                  <a:lnTo>
                    <a:pt x="57" y="20"/>
                  </a:lnTo>
                  <a:lnTo>
                    <a:pt x="104" y="0"/>
                  </a:lnTo>
                  <a:lnTo>
                    <a:pt x="134" y="24"/>
                  </a:lnTo>
                  <a:lnTo>
                    <a:pt x="128" y="49"/>
                  </a:lnTo>
                  <a:lnTo>
                    <a:pt x="109" y="86"/>
                  </a:lnTo>
                  <a:lnTo>
                    <a:pt x="73" y="113"/>
                  </a:lnTo>
                  <a:lnTo>
                    <a:pt x="41" y="126"/>
                  </a:lnTo>
                  <a:lnTo>
                    <a:pt x="23" y="131"/>
                  </a:lnTo>
                  <a:lnTo>
                    <a:pt x="0" y="109"/>
                  </a:lnTo>
                  <a:lnTo>
                    <a:pt x="0" y="109"/>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5" name="Freeform 167"/>
            <p:cNvSpPr>
              <a:spLocks/>
            </p:cNvSpPr>
            <p:nvPr/>
          </p:nvSpPr>
          <p:spPr bwMode="auto">
            <a:xfrm>
              <a:off x="3012" y="3202"/>
              <a:ext cx="210" cy="132"/>
            </a:xfrm>
            <a:custGeom>
              <a:avLst/>
              <a:gdLst>
                <a:gd name="T0" fmla="*/ 0 w 210"/>
                <a:gd name="T1" fmla="*/ 10 h 132"/>
                <a:gd name="T2" fmla="*/ 23 w 210"/>
                <a:gd name="T3" fmla="*/ 18 h 132"/>
                <a:gd name="T4" fmla="*/ 44 w 210"/>
                <a:gd name="T5" fmla="*/ 20 h 132"/>
                <a:gd name="T6" fmla="*/ 59 w 210"/>
                <a:gd name="T7" fmla="*/ 0 h 132"/>
                <a:gd name="T8" fmla="*/ 89 w 210"/>
                <a:gd name="T9" fmla="*/ 11 h 132"/>
                <a:gd name="T10" fmla="*/ 143 w 210"/>
                <a:gd name="T11" fmla="*/ 48 h 132"/>
                <a:gd name="T12" fmla="*/ 193 w 210"/>
                <a:gd name="T13" fmla="*/ 52 h 132"/>
                <a:gd name="T14" fmla="*/ 197 w 210"/>
                <a:gd name="T15" fmla="*/ 63 h 132"/>
                <a:gd name="T16" fmla="*/ 189 w 210"/>
                <a:gd name="T17" fmla="*/ 66 h 132"/>
                <a:gd name="T18" fmla="*/ 204 w 210"/>
                <a:gd name="T19" fmla="*/ 78 h 132"/>
                <a:gd name="T20" fmla="*/ 203 w 210"/>
                <a:gd name="T21" fmla="*/ 87 h 132"/>
                <a:gd name="T22" fmla="*/ 192 w 210"/>
                <a:gd name="T23" fmla="*/ 92 h 132"/>
                <a:gd name="T24" fmla="*/ 208 w 210"/>
                <a:gd name="T25" fmla="*/ 108 h 132"/>
                <a:gd name="T26" fmla="*/ 210 w 210"/>
                <a:gd name="T27" fmla="*/ 114 h 132"/>
                <a:gd name="T28" fmla="*/ 204 w 210"/>
                <a:gd name="T29" fmla="*/ 117 h 132"/>
                <a:gd name="T30" fmla="*/ 181 w 210"/>
                <a:gd name="T31" fmla="*/ 111 h 132"/>
                <a:gd name="T32" fmla="*/ 186 w 210"/>
                <a:gd name="T33" fmla="*/ 126 h 132"/>
                <a:gd name="T34" fmla="*/ 182 w 210"/>
                <a:gd name="T35" fmla="*/ 132 h 132"/>
                <a:gd name="T36" fmla="*/ 177 w 210"/>
                <a:gd name="T37" fmla="*/ 129 h 132"/>
                <a:gd name="T38" fmla="*/ 153 w 210"/>
                <a:gd name="T39" fmla="*/ 107 h 132"/>
                <a:gd name="T40" fmla="*/ 151 w 210"/>
                <a:gd name="T41" fmla="*/ 124 h 132"/>
                <a:gd name="T42" fmla="*/ 140 w 210"/>
                <a:gd name="T43" fmla="*/ 129 h 132"/>
                <a:gd name="T44" fmla="*/ 135 w 210"/>
                <a:gd name="T45" fmla="*/ 126 h 132"/>
                <a:gd name="T46" fmla="*/ 132 w 210"/>
                <a:gd name="T47" fmla="*/ 104 h 132"/>
                <a:gd name="T48" fmla="*/ 122 w 210"/>
                <a:gd name="T49" fmla="*/ 89 h 132"/>
                <a:gd name="T50" fmla="*/ 52 w 210"/>
                <a:gd name="T51" fmla="*/ 44 h 132"/>
                <a:gd name="T52" fmla="*/ 48 w 210"/>
                <a:gd name="T53" fmla="*/ 48 h 132"/>
                <a:gd name="T54" fmla="*/ 43 w 210"/>
                <a:gd name="T55" fmla="*/ 52 h 132"/>
                <a:gd name="T56" fmla="*/ 34 w 210"/>
                <a:gd name="T57" fmla="*/ 67 h 132"/>
                <a:gd name="T58" fmla="*/ 0 w 210"/>
                <a:gd name="T59" fmla="*/ 10 h 132"/>
                <a:gd name="T60" fmla="*/ 0 w 210"/>
                <a:gd name="T61" fmla="*/ 1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0" h="132">
                  <a:moveTo>
                    <a:pt x="0" y="10"/>
                  </a:moveTo>
                  <a:lnTo>
                    <a:pt x="23" y="18"/>
                  </a:lnTo>
                  <a:lnTo>
                    <a:pt x="44" y="20"/>
                  </a:lnTo>
                  <a:lnTo>
                    <a:pt x="59" y="0"/>
                  </a:lnTo>
                  <a:lnTo>
                    <a:pt x="89" y="11"/>
                  </a:lnTo>
                  <a:lnTo>
                    <a:pt x="143" y="48"/>
                  </a:lnTo>
                  <a:lnTo>
                    <a:pt x="193" y="52"/>
                  </a:lnTo>
                  <a:lnTo>
                    <a:pt x="197" y="63"/>
                  </a:lnTo>
                  <a:lnTo>
                    <a:pt x="189" y="66"/>
                  </a:lnTo>
                  <a:lnTo>
                    <a:pt x="204" y="78"/>
                  </a:lnTo>
                  <a:lnTo>
                    <a:pt x="203" y="87"/>
                  </a:lnTo>
                  <a:lnTo>
                    <a:pt x="192" y="92"/>
                  </a:lnTo>
                  <a:lnTo>
                    <a:pt x="208" y="108"/>
                  </a:lnTo>
                  <a:lnTo>
                    <a:pt x="210" y="114"/>
                  </a:lnTo>
                  <a:lnTo>
                    <a:pt x="204" y="117"/>
                  </a:lnTo>
                  <a:lnTo>
                    <a:pt x="181" y="111"/>
                  </a:lnTo>
                  <a:lnTo>
                    <a:pt x="186" y="126"/>
                  </a:lnTo>
                  <a:lnTo>
                    <a:pt x="182" y="132"/>
                  </a:lnTo>
                  <a:lnTo>
                    <a:pt x="177" y="129"/>
                  </a:lnTo>
                  <a:lnTo>
                    <a:pt x="153" y="107"/>
                  </a:lnTo>
                  <a:lnTo>
                    <a:pt x="151" y="124"/>
                  </a:lnTo>
                  <a:lnTo>
                    <a:pt x="140" y="129"/>
                  </a:lnTo>
                  <a:lnTo>
                    <a:pt x="135" y="126"/>
                  </a:lnTo>
                  <a:lnTo>
                    <a:pt x="132" y="104"/>
                  </a:lnTo>
                  <a:lnTo>
                    <a:pt x="122" y="89"/>
                  </a:lnTo>
                  <a:lnTo>
                    <a:pt x="52" y="44"/>
                  </a:lnTo>
                  <a:lnTo>
                    <a:pt x="48" y="48"/>
                  </a:lnTo>
                  <a:lnTo>
                    <a:pt x="43" y="52"/>
                  </a:lnTo>
                  <a:lnTo>
                    <a:pt x="34" y="67"/>
                  </a:lnTo>
                  <a:lnTo>
                    <a:pt x="0" y="10"/>
                  </a:lnTo>
                  <a:lnTo>
                    <a:pt x="0" y="10"/>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6" name="Freeform 168"/>
            <p:cNvSpPr>
              <a:spLocks/>
            </p:cNvSpPr>
            <p:nvPr/>
          </p:nvSpPr>
          <p:spPr bwMode="auto">
            <a:xfrm>
              <a:off x="2897" y="3274"/>
              <a:ext cx="162" cy="191"/>
            </a:xfrm>
            <a:custGeom>
              <a:avLst/>
              <a:gdLst>
                <a:gd name="T0" fmla="*/ 0 w 162"/>
                <a:gd name="T1" fmla="*/ 90 h 191"/>
                <a:gd name="T2" fmla="*/ 35 w 162"/>
                <a:gd name="T3" fmla="*/ 73 h 191"/>
                <a:gd name="T4" fmla="*/ 20 w 162"/>
                <a:gd name="T5" fmla="*/ 29 h 191"/>
                <a:gd name="T6" fmla="*/ 18 w 162"/>
                <a:gd name="T7" fmla="*/ 0 h 191"/>
                <a:gd name="T8" fmla="*/ 83 w 162"/>
                <a:gd name="T9" fmla="*/ 82 h 191"/>
                <a:gd name="T10" fmla="*/ 71 w 162"/>
                <a:gd name="T11" fmla="*/ 76 h 191"/>
                <a:gd name="T12" fmla="*/ 49 w 162"/>
                <a:gd name="T13" fmla="*/ 61 h 191"/>
                <a:gd name="T14" fmla="*/ 47 w 162"/>
                <a:gd name="T15" fmla="*/ 66 h 191"/>
                <a:gd name="T16" fmla="*/ 43 w 162"/>
                <a:gd name="T17" fmla="*/ 79 h 191"/>
                <a:gd name="T18" fmla="*/ 38 w 162"/>
                <a:gd name="T19" fmla="*/ 76 h 191"/>
                <a:gd name="T20" fmla="*/ 66 w 162"/>
                <a:gd name="T21" fmla="*/ 140 h 191"/>
                <a:gd name="T22" fmla="*/ 116 w 162"/>
                <a:gd name="T23" fmla="*/ 148 h 191"/>
                <a:gd name="T24" fmla="*/ 156 w 162"/>
                <a:gd name="T25" fmla="*/ 170 h 191"/>
                <a:gd name="T26" fmla="*/ 162 w 162"/>
                <a:gd name="T27" fmla="*/ 181 h 191"/>
                <a:gd name="T28" fmla="*/ 149 w 162"/>
                <a:gd name="T29" fmla="*/ 189 h 191"/>
                <a:gd name="T30" fmla="*/ 138 w 162"/>
                <a:gd name="T31" fmla="*/ 188 h 191"/>
                <a:gd name="T32" fmla="*/ 126 w 162"/>
                <a:gd name="T33" fmla="*/ 182 h 191"/>
                <a:gd name="T34" fmla="*/ 122 w 162"/>
                <a:gd name="T35" fmla="*/ 191 h 191"/>
                <a:gd name="T36" fmla="*/ 115 w 162"/>
                <a:gd name="T37" fmla="*/ 191 h 191"/>
                <a:gd name="T38" fmla="*/ 61 w 162"/>
                <a:gd name="T39" fmla="*/ 184 h 191"/>
                <a:gd name="T40" fmla="*/ 44 w 162"/>
                <a:gd name="T41" fmla="*/ 163 h 191"/>
                <a:gd name="T42" fmla="*/ 32 w 162"/>
                <a:gd name="T43" fmla="*/ 145 h 191"/>
                <a:gd name="T44" fmla="*/ 12 w 162"/>
                <a:gd name="T45" fmla="*/ 118 h 191"/>
                <a:gd name="T46" fmla="*/ 0 w 162"/>
                <a:gd name="T47" fmla="*/ 90 h 191"/>
                <a:gd name="T48" fmla="*/ 0 w 162"/>
                <a:gd name="T49" fmla="*/ 9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2" h="191">
                  <a:moveTo>
                    <a:pt x="0" y="90"/>
                  </a:moveTo>
                  <a:lnTo>
                    <a:pt x="35" y="73"/>
                  </a:lnTo>
                  <a:lnTo>
                    <a:pt x="20" y="29"/>
                  </a:lnTo>
                  <a:lnTo>
                    <a:pt x="18" y="0"/>
                  </a:lnTo>
                  <a:lnTo>
                    <a:pt x="83" y="82"/>
                  </a:lnTo>
                  <a:lnTo>
                    <a:pt x="71" y="76"/>
                  </a:lnTo>
                  <a:lnTo>
                    <a:pt x="49" y="61"/>
                  </a:lnTo>
                  <a:lnTo>
                    <a:pt x="47" y="66"/>
                  </a:lnTo>
                  <a:lnTo>
                    <a:pt x="43" y="79"/>
                  </a:lnTo>
                  <a:lnTo>
                    <a:pt x="38" y="76"/>
                  </a:lnTo>
                  <a:lnTo>
                    <a:pt x="66" y="140"/>
                  </a:lnTo>
                  <a:lnTo>
                    <a:pt x="116" y="148"/>
                  </a:lnTo>
                  <a:lnTo>
                    <a:pt x="156" y="170"/>
                  </a:lnTo>
                  <a:lnTo>
                    <a:pt x="162" y="181"/>
                  </a:lnTo>
                  <a:lnTo>
                    <a:pt x="149" y="189"/>
                  </a:lnTo>
                  <a:lnTo>
                    <a:pt x="138" y="188"/>
                  </a:lnTo>
                  <a:lnTo>
                    <a:pt x="126" y="182"/>
                  </a:lnTo>
                  <a:lnTo>
                    <a:pt x="122" y="191"/>
                  </a:lnTo>
                  <a:lnTo>
                    <a:pt x="115" y="191"/>
                  </a:lnTo>
                  <a:lnTo>
                    <a:pt x="61" y="184"/>
                  </a:lnTo>
                  <a:lnTo>
                    <a:pt x="44" y="163"/>
                  </a:lnTo>
                  <a:lnTo>
                    <a:pt x="32" y="145"/>
                  </a:lnTo>
                  <a:lnTo>
                    <a:pt x="12" y="118"/>
                  </a:lnTo>
                  <a:lnTo>
                    <a:pt x="0" y="90"/>
                  </a:lnTo>
                  <a:lnTo>
                    <a:pt x="0" y="90"/>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7" name="Freeform 169"/>
            <p:cNvSpPr>
              <a:spLocks/>
            </p:cNvSpPr>
            <p:nvPr/>
          </p:nvSpPr>
          <p:spPr bwMode="auto">
            <a:xfrm>
              <a:off x="2914" y="3204"/>
              <a:ext cx="150" cy="156"/>
            </a:xfrm>
            <a:custGeom>
              <a:avLst/>
              <a:gdLst>
                <a:gd name="T0" fmla="*/ 0 w 150"/>
                <a:gd name="T1" fmla="*/ 60 h 156"/>
                <a:gd name="T2" fmla="*/ 0 w 150"/>
                <a:gd name="T3" fmla="*/ 61 h 156"/>
                <a:gd name="T4" fmla="*/ 1 w 150"/>
                <a:gd name="T5" fmla="*/ 64 h 156"/>
                <a:gd name="T6" fmla="*/ 1 w 150"/>
                <a:gd name="T7" fmla="*/ 66 h 156"/>
                <a:gd name="T8" fmla="*/ 1 w 150"/>
                <a:gd name="T9" fmla="*/ 70 h 156"/>
                <a:gd name="T10" fmla="*/ 2 w 150"/>
                <a:gd name="T11" fmla="*/ 74 h 156"/>
                <a:gd name="T12" fmla="*/ 4 w 150"/>
                <a:gd name="T13" fmla="*/ 78 h 156"/>
                <a:gd name="T14" fmla="*/ 5 w 150"/>
                <a:gd name="T15" fmla="*/ 82 h 156"/>
                <a:gd name="T16" fmla="*/ 7 w 150"/>
                <a:gd name="T17" fmla="*/ 87 h 156"/>
                <a:gd name="T18" fmla="*/ 8 w 150"/>
                <a:gd name="T19" fmla="*/ 91 h 156"/>
                <a:gd name="T20" fmla="*/ 10 w 150"/>
                <a:gd name="T21" fmla="*/ 95 h 156"/>
                <a:gd name="T22" fmla="*/ 11 w 150"/>
                <a:gd name="T23" fmla="*/ 97 h 156"/>
                <a:gd name="T24" fmla="*/ 14 w 150"/>
                <a:gd name="T25" fmla="*/ 101 h 156"/>
                <a:gd name="T26" fmla="*/ 16 w 150"/>
                <a:gd name="T27" fmla="*/ 104 h 156"/>
                <a:gd name="T28" fmla="*/ 17 w 150"/>
                <a:gd name="T29" fmla="*/ 107 h 156"/>
                <a:gd name="T30" fmla="*/ 20 w 150"/>
                <a:gd name="T31" fmla="*/ 111 h 156"/>
                <a:gd name="T32" fmla="*/ 23 w 150"/>
                <a:gd name="T33" fmla="*/ 115 h 156"/>
                <a:gd name="T34" fmla="*/ 27 w 150"/>
                <a:gd name="T35" fmla="*/ 119 h 156"/>
                <a:gd name="T36" fmla="*/ 31 w 150"/>
                <a:gd name="T37" fmla="*/ 124 h 156"/>
                <a:gd name="T38" fmla="*/ 35 w 150"/>
                <a:gd name="T39" fmla="*/ 127 h 156"/>
                <a:gd name="T40" fmla="*/ 39 w 150"/>
                <a:gd name="T41" fmla="*/ 131 h 156"/>
                <a:gd name="T42" fmla="*/ 43 w 150"/>
                <a:gd name="T43" fmla="*/ 134 h 156"/>
                <a:gd name="T44" fmla="*/ 46 w 150"/>
                <a:gd name="T45" fmla="*/ 137 h 156"/>
                <a:gd name="T46" fmla="*/ 51 w 150"/>
                <a:gd name="T47" fmla="*/ 140 h 156"/>
                <a:gd name="T48" fmla="*/ 54 w 150"/>
                <a:gd name="T49" fmla="*/ 143 h 156"/>
                <a:gd name="T50" fmla="*/ 57 w 150"/>
                <a:gd name="T51" fmla="*/ 145 h 156"/>
                <a:gd name="T52" fmla="*/ 60 w 150"/>
                <a:gd name="T53" fmla="*/ 147 h 156"/>
                <a:gd name="T54" fmla="*/ 64 w 150"/>
                <a:gd name="T55" fmla="*/ 150 h 156"/>
                <a:gd name="T56" fmla="*/ 68 w 150"/>
                <a:gd name="T57" fmla="*/ 152 h 156"/>
                <a:gd name="T58" fmla="*/ 71 w 150"/>
                <a:gd name="T59" fmla="*/ 154 h 156"/>
                <a:gd name="T60" fmla="*/ 81 w 150"/>
                <a:gd name="T61" fmla="*/ 156 h 156"/>
                <a:gd name="T62" fmla="*/ 100 w 150"/>
                <a:gd name="T63" fmla="*/ 150 h 156"/>
                <a:gd name="T64" fmla="*/ 125 w 150"/>
                <a:gd name="T65" fmla="*/ 125 h 156"/>
                <a:gd name="T66" fmla="*/ 126 w 150"/>
                <a:gd name="T67" fmla="*/ 123 h 156"/>
                <a:gd name="T68" fmla="*/ 130 w 150"/>
                <a:gd name="T69" fmla="*/ 119 h 156"/>
                <a:gd name="T70" fmla="*/ 134 w 150"/>
                <a:gd name="T71" fmla="*/ 115 h 156"/>
                <a:gd name="T72" fmla="*/ 139 w 150"/>
                <a:gd name="T73" fmla="*/ 112 h 156"/>
                <a:gd name="T74" fmla="*/ 143 w 150"/>
                <a:gd name="T75" fmla="*/ 112 h 156"/>
                <a:gd name="T76" fmla="*/ 147 w 150"/>
                <a:gd name="T77" fmla="*/ 113 h 156"/>
                <a:gd name="T78" fmla="*/ 149 w 150"/>
                <a:gd name="T79" fmla="*/ 114 h 156"/>
                <a:gd name="T80" fmla="*/ 150 w 150"/>
                <a:gd name="T81" fmla="*/ 115 h 156"/>
                <a:gd name="T82" fmla="*/ 150 w 150"/>
                <a:gd name="T83" fmla="*/ 84 h 156"/>
                <a:gd name="T84" fmla="*/ 137 w 150"/>
                <a:gd name="T85" fmla="*/ 56 h 156"/>
                <a:gd name="T86" fmla="*/ 136 w 150"/>
                <a:gd name="T87" fmla="*/ 54 h 156"/>
                <a:gd name="T88" fmla="*/ 135 w 150"/>
                <a:gd name="T89" fmla="*/ 51 h 156"/>
                <a:gd name="T90" fmla="*/ 132 w 150"/>
                <a:gd name="T91" fmla="*/ 49 h 156"/>
                <a:gd name="T92" fmla="*/ 131 w 150"/>
                <a:gd name="T93" fmla="*/ 45 h 156"/>
                <a:gd name="T94" fmla="*/ 128 w 150"/>
                <a:gd name="T95" fmla="*/ 41 h 156"/>
                <a:gd name="T96" fmla="*/ 126 w 150"/>
                <a:gd name="T97" fmla="*/ 37 h 156"/>
                <a:gd name="T98" fmla="*/ 123 w 150"/>
                <a:gd name="T99" fmla="*/ 33 h 156"/>
                <a:gd name="T100" fmla="*/ 120 w 150"/>
                <a:gd name="T101" fmla="*/ 28 h 156"/>
                <a:gd name="T102" fmla="*/ 117 w 150"/>
                <a:gd name="T103" fmla="*/ 24 h 156"/>
                <a:gd name="T104" fmla="*/ 114 w 150"/>
                <a:gd name="T105" fmla="*/ 21 h 156"/>
                <a:gd name="T106" fmla="*/ 111 w 150"/>
                <a:gd name="T107" fmla="*/ 17 h 156"/>
                <a:gd name="T108" fmla="*/ 108 w 150"/>
                <a:gd name="T109" fmla="*/ 13 h 156"/>
                <a:gd name="T110" fmla="*/ 105 w 150"/>
                <a:gd name="T111" fmla="*/ 10 h 156"/>
                <a:gd name="T112" fmla="*/ 102 w 150"/>
                <a:gd name="T113" fmla="*/ 7 h 156"/>
                <a:gd name="T114" fmla="*/ 78 w 150"/>
                <a:gd name="T115" fmla="*/ 0 h 156"/>
                <a:gd name="T116" fmla="*/ 14 w 150"/>
                <a:gd name="T117" fmla="*/ 16 h 156"/>
                <a:gd name="T118" fmla="*/ 0 w 150"/>
                <a:gd name="T119" fmla="*/ 5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156">
                  <a:moveTo>
                    <a:pt x="0" y="59"/>
                  </a:moveTo>
                  <a:lnTo>
                    <a:pt x="0" y="60"/>
                  </a:lnTo>
                  <a:lnTo>
                    <a:pt x="0" y="61"/>
                  </a:lnTo>
                  <a:lnTo>
                    <a:pt x="0" y="61"/>
                  </a:lnTo>
                  <a:lnTo>
                    <a:pt x="0" y="63"/>
                  </a:lnTo>
                  <a:lnTo>
                    <a:pt x="1" y="64"/>
                  </a:lnTo>
                  <a:lnTo>
                    <a:pt x="1" y="65"/>
                  </a:lnTo>
                  <a:lnTo>
                    <a:pt x="1" y="66"/>
                  </a:lnTo>
                  <a:lnTo>
                    <a:pt x="1" y="68"/>
                  </a:lnTo>
                  <a:lnTo>
                    <a:pt x="1" y="70"/>
                  </a:lnTo>
                  <a:lnTo>
                    <a:pt x="2" y="71"/>
                  </a:lnTo>
                  <a:lnTo>
                    <a:pt x="2" y="74"/>
                  </a:lnTo>
                  <a:lnTo>
                    <a:pt x="3" y="75"/>
                  </a:lnTo>
                  <a:lnTo>
                    <a:pt x="4" y="78"/>
                  </a:lnTo>
                  <a:lnTo>
                    <a:pt x="5" y="80"/>
                  </a:lnTo>
                  <a:lnTo>
                    <a:pt x="5" y="82"/>
                  </a:lnTo>
                  <a:lnTo>
                    <a:pt x="6" y="84"/>
                  </a:lnTo>
                  <a:lnTo>
                    <a:pt x="7" y="87"/>
                  </a:lnTo>
                  <a:lnTo>
                    <a:pt x="8" y="89"/>
                  </a:lnTo>
                  <a:lnTo>
                    <a:pt x="8" y="91"/>
                  </a:lnTo>
                  <a:lnTo>
                    <a:pt x="10" y="94"/>
                  </a:lnTo>
                  <a:lnTo>
                    <a:pt x="10" y="95"/>
                  </a:lnTo>
                  <a:lnTo>
                    <a:pt x="11" y="96"/>
                  </a:lnTo>
                  <a:lnTo>
                    <a:pt x="11" y="97"/>
                  </a:lnTo>
                  <a:lnTo>
                    <a:pt x="12" y="99"/>
                  </a:lnTo>
                  <a:lnTo>
                    <a:pt x="14" y="101"/>
                  </a:lnTo>
                  <a:lnTo>
                    <a:pt x="15" y="103"/>
                  </a:lnTo>
                  <a:lnTo>
                    <a:pt x="16" y="104"/>
                  </a:lnTo>
                  <a:lnTo>
                    <a:pt x="16" y="106"/>
                  </a:lnTo>
                  <a:lnTo>
                    <a:pt x="17" y="107"/>
                  </a:lnTo>
                  <a:lnTo>
                    <a:pt x="18" y="108"/>
                  </a:lnTo>
                  <a:lnTo>
                    <a:pt x="20" y="111"/>
                  </a:lnTo>
                  <a:lnTo>
                    <a:pt x="21" y="113"/>
                  </a:lnTo>
                  <a:lnTo>
                    <a:pt x="23" y="115"/>
                  </a:lnTo>
                  <a:lnTo>
                    <a:pt x="25" y="117"/>
                  </a:lnTo>
                  <a:lnTo>
                    <a:pt x="27" y="119"/>
                  </a:lnTo>
                  <a:lnTo>
                    <a:pt x="29" y="121"/>
                  </a:lnTo>
                  <a:lnTo>
                    <a:pt x="31" y="124"/>
                  </a:lnTo>
                  <a:lnTo>
                    <a:pt x="33" y="125"/>
                  </a:lnTo>
                  <a:lnTo>
                    <a:pt x="35" y="127"/>
                  </a:lnTo>
                  <a:lnTo>
                    <a:pt x="37" y="129"/>
                  </a:lnTo>
                  <a:lnTo>
                    <a:pt x="39" y="131"/>
                  </a:lnTo>
                  <a:lnTo>
                    <a:pt x="41" y="132"/>
                  </a:lnTo>
                  <a:lnTo>
                    <a:pt x="43" y="134"/>
                  </a:lnTo>
                  <a:lnTo>
                    <a:pt x="45" y="136"/>
                  </a:lnTo>
                  <a:lnTo>
                    <a:pt x="46" y="137"/>
                  </a:lnTo>
                  <a:lnTo>
                    <a:pt x="49" y="139"/>
                  </a:lnTo>
                  <a:lnTo>
                    <a:pt x="51" y="140"/>
                  </a:lnTo>
                  <a:lnTo>
                    <a:pt x="52" y="141"/>
                  </a:lnTo>
                  <a:lnTo>
                    <a:pt x="54" y="143"/>
                  </a:lnTo>
                  <a:lnTo>
                    <a:pt x="56" y="144"/>
                  </a:lnTo>
                  <a:lnTo>
                    <a:pt x="57" y="145"/>
                  </a:lnTo>
                  <a:lnTo>
                    <a:pt x="59" y="146"/>
                  </a:lnTo>
                  <a:lnTo>
                    <a:pt x="60" y="147"/>
                  </a:lnTo>
                  <a:lnTo>
                    <a:pt x="62" y="148"/>
                  </a:lnTo>
                  <a:lnTo>
                    <a:pt x="64" y="150"/>
                  </a:lnTo>
                  <a:lnTo>
                    <a:pt x="67" y="151"/>
                  </a:lnTo>
                  <a:lnTo>
                    <a:pt x="68" y="152"/>
                  </a:lnTo>
                  <a:lnTo>
                    <a:pt x="70" y="153"/>
                  </a:lnTo>
                  <a:lnTo>
                    <a:pt x="71" y="154"/>
                  </a:lnTo>
                  <a:lnTo>
                    <a:pt x="71" y="154"/>
                  </a:lnTo>
                  <a:lnTo>
                    <a:pt x="81" y="156"/>
                  </a:lnTo>
                  <a:lnTo>
                    <a:pt x="96" y="147"/>
                  </a:lnTo>
                  <a:lnTo>
                    <a:pt x="100" y="150"/>
                  </a:lnTo>
                  <a:lnTo>
                    <a:pt x="112" y="136"/>
                  </a:lnTo>
                  <a:lnTo>
                    <a:pt x="125" y="125"/>
                  </a:lnTo>
                  <a:lnTo>
                    <a:pt x="125" y="125"/>
                  </a:lnTo>
                  <a:lnTo>
                    <a:pt x="126" y="123"/>
                  </a:lnTo>
                  <a:lnTo>
                    <a:pt x="127" y="121"/>
                  </a:lnTo>
                  <a:lnTo>
                    <a:pt x="130" y="119"/>
                  </a:lnTo>
                  <a:lnTo>
                    <a:pt x="131" y="117"/>
                  </a:lnTo>
                  <a:lnTo>
                    <a:pt x="134" y="115"/>
                  </a:lnTo>
                  <a:lnTo>
                    <a:pt x="136" y="113"/>
                  </a:lnTo>
                  <a:lnTo>
                    <a:pt x="139" y="112"/>
                  </a:lnTo>
                  <a:lnTo>
                    <a:pt x="141" y="112"/>
                  </a:lnTo>
                  <a:lnTo>
                    <a:pt x="143" y="112"/>
                  </a:lnTo>
                  <a:lnTo>
                    <a:pt x="145" y="112"/>
                  </a:lnTo>
                  <a:lnTo>
                    <a:pt x="147" y="113"/>
                  </a:lnTo>
                  <a:lnTo>
                    <a:pt x="148" y="113"/>
                  </a:lnTo>
                  <a:lnTo>
                    <a:pt x="149" y="114"/>
                  </a:lnTo>
                  <a:lnTo>
                    <a:pt x="150" y="114"/>
                  </a:lnTo>
                  <a:lnTo>
                    <a:pt x="150" y="115"/>
                  </a:lnTo>
                  <a:lnTo>
                    <a:pt x="145" y="102"/>
                  </a:lnTo>
                  <a:lnTo>
                    <a:pt x="150" y="84"/>
                  </a:lnTo>
                  <a:lnTo>
                    <a:pt x="138" y="57"/>
                  </a:lnTo>
                  <a:lnTo>
                    <a:pt x="137" y="56"/>
                  </a:lnTo>
                  <a:lnTo>
                    <a:pt x="137" y="55"/>
                  </a:lnTo>
                  <a:lnTo>
                    <a:pt x="136" y="54"/>
                  </a:lnTo>
                  <a:lnTo>
                    <a:pt x="135" y="53"/>
                  </a:lnTo>
                  <a:lnTo>
                    <a:pt x="135" y="51"/>
                  </a:lnTo>
                  <a:lnTo>
                    <a:pt x="134" y="50"/>
                  </a:lnTo>
                  <a:lnTo>
                    <a:pt x="132" y="49"/>
                  </a:lnTo>
                  <a:lnTo>
                    <a:pt x="132" y="47"/>
                  </a:lnTo>
                  <a:lnTo>
                    <a:pt x="131" y="45"/>
                  </a:lnTo>
                  <a:lnTo>
                    <a:pt x="130" y="44"/>
                  </a:lnTo>
                  <a:lnTo>
                    <a:pt x="128" y="41"/>
                  </a:lnTo>
                  <a:lnTo>
                    <a:pt x="127" y="39"/>
                  </a:lnTo>
                  <a:lnTo>
                    <a:pt x="126" y="37"/>
                  </a:lnTo>
                  <a:lnTo>
                    <a:pt x="125" y="36"/>
                  </a:lnTo>
                  <a:lnTo>
                    <a:pt x="123" y="33"/>
                  </a:lnTo>
                  <a:lnTo>
                    <a:pt x="122" y="31"/>
                  </a:lnTo>
                  <a:lnTo>
                    <a:pt x="120" y="28"/>
                  </a:lnTo>
                  <a:lnTo>
                    <a:pt x="119" y="27"/>
                  </a:lnTo>
                  <a:lnTo>
                    <a:pt x="117" y="24"/>
                  </a:lnTo>
                  <a:lnTo>
                    <a:pt x="116" y="22"/>
                  </a:lnTo>
                  <a:lnTo>
                    <a:pt x="114" y="21"/>
                  </a:lnTo>
                  <a:lnTo>
                    <a:pt x="113" y="18"/>
                  </a:lnTo>
                  <a:lnTo>
                    <a:pt x="111" y="17"/>
                  </a:lnTo>
                  <a:lnTo>
                    <a:pt x="109" y="14"/>
                  </a:lnTo>
                  <a:lnTo>
                    <a:pt x="108" y="13"/>
                  </a:lnTo>
                  <a:lnTo>
                    <a:pt x="106" y="12"/>
                  </a:lnTo>
                  <a:lnTo>
                    <a:pt x="105" y="10"/>
                  </a:lnTo>
                  <a:lnTo>
                    <a:pt x="103" y="9"/>
                  </a:lnTo>
                  <a:lnTo>
                    <a:pt x="102" y="7"/>
                  </a:lnTo>
                  <a:lnTo>
                    <a:pt x="100" y="7"/>
                  </a:lnTo>
                  <a:lnTo>
                    <a:pt x="78" y="0"/>
                  </a:lnTo>
                  <a:lnTo>
                    <a:pt x="46" y="2"/>
                  </a:lnTo>
                  <a:lnTo>
                    <a:pt x="14" y="16"/>
                  </a:lnTo>
                  <a:lnTo>
                    <a:pt x="1" y="47"/>
                  </a:lnTo>
                  <a:lnTo>
                    <a:pt x="0" y="59"/>
                  </a:lnTo>
                  <a:lnTo>
                    <a:pt x="0" y="59"/>
                  </a:lnTo>
                  <a:close/>
                </a:path>
              </a:pathLst>
            </a:custGeom>
            <a:solidFill>
              <a:srgbClr val="FFD1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8" name="Freeform 170"/>
            <p:cNvSpPr>
              <a:spLocks/>
            </p:cNvSpPr>
            <p:nvPr/>
          </p:nvSpPr>
          <p:spPr bwMode="auto">
            <a:xfrm>
              <a:off x="2941" y="3232"/>
              <a:ext cx="68" cy="64"/>
            </a:xfrm>
            <a:custGeom>
              <a:avLst/>
              <a:gdLst>
                <a:gd name="T0" fmla="*/ 2 w 68"/>
                <a:gd name="T1" fmla="*/ 64 h 64"/>
                <a:gd name="T2" fmla="*/ 0 w 68"/>
                <a:gd name="T3" fmla="*/ 28 h 64"/>
                <a:gd name="T4" fmla="*/ 0 w 68"/>
                <a:gd name="T5" fmla="*/ 28 h 64"/>
                <a:gd name="T6" fmla="*/ 1 w 68"/>
                <a:gd name="T7" fmla="*/ 27 h 64"/>
                <a:gd name="T8" fmla="*/ 2 w 68"/>
                <a:gd name="T9" fmla="*/ 26 h 64"/>
                <a:gd name="T10" fmla="*/ 3 w 68"/>
                <a:gd name="T11" fmla="*/ 25 h 64"/>
                <a:gd name="T12" fmla="*/ 4 w 68"/>
                <a:gd name="T13" fmla="*/ 23 h 64"/>
                <a:gd name="T14" fmla="*/ 6 w 68"/>
                <a:gd name="T15" fmla="*/ 22 h 64"/>
                <a:gd name="T16" fmla="*/ 8 w 68"/>
                <a:gd name="T17" fmla="*/ 19 h 64"/>
                <a:gd name="T18" fmla="*/ 10 w 68"/>
                <a:gd name="T19" fmla="*/ 18 h 64"/>
                <a:gd name="T20" fmla="*/ 12 w 68"/>
                <a:gd name="T21" fmla="*/ 16 h 64"/>
                <a:gd name="T22" fmla="*/ 14 w 68"/>
                <a:gd name="T23" fmla="*/ 14 h 64"/>
                <a:gd name="T24" fmla="*/ 15 w 68"/>
                <a:gd name="T25" fmla="*/ 13 h 64"/>
                <a:gd name="T26" fmla="*/ 16 w 68"/>
                <a:gd name="T27" fmla="*/ 12 h 64"/>
                <a:gd name="T28" fmla="*/ 18 w 68"/>
                <a:gd name="T29" fmla="*/ 10 h 64"/>
                <a:gd name="T30" fmla="*/ 19 w 68"/>
                <a:gd name="T31" fmla="*/ 10 h 64"/>
                <a:gd name="T32" fmla="*/ 21 w 68"/>
                <a:gd name="T33" fmla="*/ 9 h 64"/>
                <a:gd name="T34" fmla="*/ 22 w 68"/>
                <a:gd name="T35" fmla="*/ 8 h 64"/>
                <a:gd name="T36" fmla="*/ 24 w 68"/>
                <a:gd name="T37" fmla="*/ 7 h 64"/>
                <a:gd name="T38" fmla="*/ 25 w 68"/>
                <a:gd name="T39" fmla="*/ 7 h 64"/>
                <a:gd name="T40" fmla="*/ 26 w 68"/>
                <a:gd name="T41" fmla="*/ 5 h 64"/>
                <a:gd name="T42" fmla="*/ 28 w 68"/>
                <a:gd name="T43" fmla="*/ 5 h 64"/>
                <a:gd name="T44" fmla="*/ 29 w 68"/>
                <a:gd name="T45" fmla="*/ 4 h 64"/>
                <a:gd name="T46" fmla="*/ 31 w 68"/>
                <a:gd name="T47" fmla="*/ 4 h 64"/>
                <a:gd name="T48" fmla="*/ 44 w 68"/>
                <a:gd name="T49" fmla="*/ 0 h 64"/>
                <a:gd name="T50" fmla="*/ 68 w 68"/>
                <a:gd name="T51" fmla="*/ 9 h 64"/>
                <a:gd name="T52" fmla="*/ 27 w 68"/>
                <a:gd name="T53" fmla="*/ 27 h 64"/>
                <a:gd name="T54" fmla="*/ 2 w 68"/>
                <a:gd name="T55" fmla="*/ 64 h 64"/>
                <a:gd name="T56" fmla="*/ 2 w 68"/>
                <a:gd name="T5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8" h="64">
                  <a:moveTo>
                    <a:pt x="2" y="64"/>
                  </a:moveTo>
                  <a:lnTo>
                    <a:pt x="0" y="28"/>
                  </a:lnTo>
                  <a:lnTo>
                    <a:pt x="0" y="28"/>
                  </a:lnTo>
                  <a:lnTo>
                    <a:pt x="1" y="27"/>
                  </a:lnTo>
                  <a:lnTo>
                    <a:pt x="2" y="26"/>
                  </a:lnTo>
                  <a:lnTo>
                    <a:pt x="3" y="25"/>
                  </a:lnTo>
                  <a:lnTo>
                    <a:pt x="4" y="23"/>
                  </a:lnTo>
                  <a:lnTo>
                    <a:pt x="6" y="22"/>
                  </a:lnTo>
                  <a:lnTo>
                    <a:pt x="8" y="19"/>
                  </a:lnTo>
                  <a:lnTo>
                    <a:pt x="10" y="18"/>
                  </a:lnTo>
                  <a:lnTo>
                    <a:pt x="12" y="16"/>
                  </a:lnTo>
                  <a:lnTo>
                    <a:pt x="14" y="14"/>
                  </a:lnTo>
                  <a:lnTo>
                    <a:pt x="15" y="13"/>
                  </a:lnTo>
                  <a:lnTo>
                    <a:pt x="16" y="12"/>
                  </a:lnTo>
                  <a:lnTo>
                    <a:pt x="18" y="10"/>
                  </a:lnTo>
                  <a:lnTo>
                    <a:pt x="19" y="10"/>
                  </a:lnTo>
                  <a:lnTo>
                    <a:pt x="21" y="9"/>
                  </a:lnTo>
                  <a:lnTo>
                    <a:pt x="22" y="8"/>
                  </a:lnTo>
                  <a:lnTo>
                    <a:pt x="24" y="7"/>
                  </a:lnTo>
                  <a:lnTo>
                    <a:pt x="25" y="7"/>
                  </a:lnTo>
                  <a:lnTo>
                    <a:pt x="26" y="5"/>
                  </a:lnTo>
                  <a:lnTo>
                    <a:pt x="28" y="5"/>
                  </a:lnTo>
                  <a:lnTo>
                    <a:pt x="29" y="4"/>
                  </a:lnTo>
                  <a:lnTo>
                    <a:pt x="31" y="4"/>
                  </a:lnTo>
                  <a:lnTo>
                    <a:pt x="44" y="0"/>
                  </a:lnTo>
                  <a:lnTo>
                    <a:pt x="68" y="9"/>
                  </a:lnTo>
                  <a:lnTo>
                    <a:pt x="27" y="27"/>
                  </a:lnTo>
                  <a:lnTo>
                    <a:pt x="2" y="64"/>
                  </a:lnTo>
                  <a:lnTo>
                    <a:pt x="2"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9" name="Freeform 171"/>
            <p:cNvSpPr>
              <a:spLocks/>
            </p:cNvSpPr>
            <p:nvPr/>
          </p:nvSpPr>
          <p:spPr bwMode="auto">
            <a:xfrm>
              <a:off x="2896" y="3226"/>
              <a:ext cx="28" cy="94"/>
            </a:xfrm>
            <a:custGeom>
              <a:avLst/>
              <a:gdLst>
                <a:gd name="T0" fmla="*/ 25 w 28"/>
                <a:gd name="T1" fmla="*/ 93 h 94"/>
                <a:gd name="T2" fmla="*/ 22 w 28"/>
                <a:gd name="T3" fmla="*/ 91 h 94"/>
                <a:gd name="T4" fmla="*/ 19 w 28"/>
                <a:gd name="T5" fmla="*/ 88 h 94"/>
                <a:gd name="T6" fmla="*/ 15 w 28"/>
                <a:gd name="T7" fmla="*/ 85 h 94"/>
                <a:gd name="T8" fmla="*/ 12 w 28"/>
                <a:gd name="T9" fmla="*/ 81 h 94"/>
                <a:gd name="T10" fmla="*/ 10 w 28"/>
                <a:gd name="T11" fmla="*/ 79 h 94"/>
                <a:gd name="T12" fmla="*/ 9 w 28"/>
                <a:gd name="T13" fmla="*/ 76 h 94"/>
                <a:gd name="T14" fmla="*/ 7 w 28"/>
                <a:gd name="T15" fmla="*/ 73 h 94"/>
                <a:gd name="T16" fmla="*/ 5 w 28"/>
                <a:gd name="T17" fmla="*/ 70 h 94"/>
                <a:gd name="T18" fmla="*/ 3 w 28"/>
                <a:gd name="T19" fmla="*/ 66 h 94"/>
                <a:gd name="T20" fmla="*/ 2 w 28"/>
                <a:gd name="T21" fmla="*/ 62 h 94"/>
                <a:gd name="T22" fmla="*/ 1 w 28"/>
                <a:gd name="T23" fmla="*/ 58 h 94"/>
                <a:gd name="T24" fmla="*/ 0 w 28"/>
                <a:gd name="T25" fmla="*/ 54 h 94"/>
                <a:gd name="T26" fmla="*/ 0 w 28"/>
                <a:gd name="T27" fmla="*/ 50 h 94"/>
                <a:gd name="T28" fmla="*/ 0 w 28"/>
                <a:gd name="T29" fmla="*/ 46 h 94"/>
                <a:gd name="T30" fmla="*/ 0 w 28"/>
                <a:gd name="T31" fmla="*/ 43 h 94"/>
                <a:gd name="T32" fmla="*/ 0 w 28"/>
                <a:gd name="T33" fmla="*/ 39 h 94"/>
                <a:gd name="T34" fmla="*/ 0 w 28"/>
                <a:gd name="T35" fmla="*/ 35 h 94"/>
                <a:gd name="T36" fmla="*/ 0 w 28"/>
                <a:gd name="T37" fmla="*/ 32 h 94"/>
                <a:gd name="T38" fmla="*/ 1 w 28"/>
                <a:gd name="T39" fmla="*/ 29 h 94"/>
                <a:gd name="T40" fmla="*/ 2 w 28"/>
                <a:gd name="T41" fmla="*/ 26 h 94"/>
                <a:gd name="T42" fmla="*/ 3 w 28"/>
                <a:gd name="T43" fmla="*/ 23 h 94"/>
                <a:gd name="T44" fmla="*/ 4 w 28"/>
                <a:gd name="T45" fmla="*/ 20 h 94"/>
                <a:gd name="T46" fmla="*/ 5 w 28"/>
                <a:gd name="T47" fmla="*/ 18 h 94"/>
                <a:gd name="T48" fmla="*/ 7 w 28"/>
                <a:gd name="T49" fmla="*/ 15 h 94"/>
                <a:gd name="T50" fmla="*/ 10 w 28"/>
                <a:gd name="T51" fmla="*/ 12 h 94"/>
                <a:gd name="T52" fmla="*/ 13 w 28"/>
                <a:gd name="T53" fmla="*/ 9 h 94"/>
                <a:gd name="T54" fmla="*/ 16 w 28"/>
                <a:gd name="T55" fmla="*/ 6 h 94"/>
                <a:gd name="T56" fmla="*/ 19 w 28"/>
                <a:gd name="T57" fmla="*/ 4 h 94"/>
                <a:gd name="T58" fmla="*/ 22 w 28"/>
                <a:gd name="T59" fmla="*/ 2 h 94"/>
                <a:gd name="T60" fmla="*/ 25 w 28"/>
                <a:gd name="T61" fmla="*/ 1 h 94"/>
                <a:gd name="T62" fmla="*/ 28 w 28"/>
                <a:gd name="T63" fmla="*/ 0 h 94"/>
                <a:gd name="T64" fmla="*/ 19 w 28"/>
                <a:gd name="T65" fmla="*/ 32 h 94"/>
                <a:gd name="T66" fmla="*/ 25 w 28"/>
                <a:gd name="T67"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 h="94">
                  <a:moveTo>
                    <a:pt x="25" y="94"/>
                  </a:moveTo>
                  <a:lnTo>
                    <a:pt x="25" y="93"/>
                  </a:lnTo>
                  <a:lnTo>
                    <a:pt x="23" y="92"/>
                  </a:lnTo>
                  <a:lnTo>
                    <a:pt x="22" y="91"/>
                  </a:lnTo>
                  <a:lnTo>
                    <a:pt x="20" y="90"/>
                  </a:lnTo>
                  <a:lnTo>
                    <a:pt x="19" y="88"/>
                  </a:lnTo>
                  <a:lnTo>
                    <a:pt x="17" y="87"/>
                  </a:lnTo>
                  <a:lnTo>
                    <a:pt x="15" y="85"/>
                  </a:lnTo>
                  <a:lnTo>
                    <a:pt x="13" y="83"/>
                  </a:lnTo>
                  <a:lnTo>
                    <a:pt x="12" y="81"/>
                  </a:lnTo>
                  <a:lnTo>
                    <a:pt x="11" y="80"/>
                  </a:lnTo>
                  <a:lnTo>
                    <a:pt x="10" y="79"/>
                  </a:lnTo>
                  <a:lnTo>
                    <a:pt x="9" y="78"/>
                  </a:lnTo>
                  <a:lnTo>
                    <a:pt x="9" y="76"/>
                  </a:lnTo>
                  <a:lnTo>
                    <a:pt x="7" y="75"/>
                  </a:lnTo>
                  <a:lnTo>
                    <a:pt x="7" y="73"/>
                  </a:lnTo>
                  <a:lnTo>
                    <a:pt x="6" y="71"/>
                  </a:lnTo>
                  <a:lnTo>
                    <a:pt x="5" y="70"/>
                  </a:lnTo>
                  <a:lnTo>
                    <a:pt x="4" y="68"/>
                  </a:lnTo>
                  <a:lnTo>
                    <a:pt x="3" y="66"/>
                  </a:lnTo>
                  <a:lnTo>
                    <a:pt x="3" y="64"/>
                  </a:lnTo>
                  <a:lnTo>
                    <a:pt x="2" y="62"/>
                  </a:lnTo>
                  <a:lnTo>
                    <a:pt x="1" y="60"/>
                  </a:lnTo>
                  <a:lnTo>
                    <a:pt x="1" y="58"/>
                  </a:lnTo>
                  <a:lnTo>
                    <a:pt x="0" y="56"/>
                  </a:lnTo>
                  <a:lnTo>
                    <a:pt x="0" y="54"/>
                  </a:lnTo>
                  <a:lnTo>
                    <a:pt x="0" y="52"/>
                  </a:lnTo>
                  <a:lnTo>
                    <a:pt x="0" y="50"/>
                  </a:lnTo>
                  <a:lnTo>
                    <a:pt x="0" y="48"/>
                  </a:lnTo>
                  <a:lnTo>
                    <a:pt x="0" y="46"/>
                  </a:lnTo>
                  <a:lnTo>
                    <a:pt x="0" y="44"/>
                  </a:lnTo>
                  <a:lnTo>
                    <a:pt x="0" y="43"/>
                  </a:lnTo>
                  <a:lnTo>
                    <a:pt x="0" y="41"/>
                  </a:lnTo>
                  <a:lnTo>
                    <a:pt x="0" y="39"/>
                  </a:lnTo>
                  <a:lnTo>
                    <a:pt x="0" y="37"/>
                  </a:lnTo>
                  <a:lnTo>
                    <a:pt x="0" y="35"/>
                  </a:lnTo>
                  <a:lnTo>
                    <a:pt x="0" y="34"/>
                  </a:lnTo>
                  <a:lnTo>
                    <a:pt x="0" y="32"/>
                  </a:lnTo>
                  <a:lnTo>
                    <a:pt x="1" y="30"/>
                  </a:lnTo>
                  <a:lnTo>
                    <a:pt x="1" y="29"/>
                  </a:lnTo>
                  <a:lnTo>
                    <a:pt x="2" y="28"/>
                  </a:lnTo>
                  <a:lnTo>
                    <a:pt x="2" y="26"/>
                  </a:lnTo>
                  <a:lnTo>
                    <a:pt x="3" y="24"/>
                  </a:lnTo>
                  <a:lnTo>
                    <a:pt x="3" y="23"/>
                  </a:lnTo>
                  <a:lnTo>
                    <a:pt x="4" y="22"/>
                  </a:lnTo>
                  <a:lnTo>
                    <a:pt x="4" y="20"/>
                  </a:lnTo>
                  <a:lnTo>
                    <a:pt x="4" y="19"/>
                  </a:lnTo>
                  <a:lnTo>
                    <a:pt x="5" y="18"/>
                  </a:lnTo>
                  <a:lnTo>
                    <a:pt x="6" y="17"/>
                  </a:lnTo>
                  <a:lnTo>
                    <a:pt x="7" y="15"/>
                  </a:lnTo>
                  <a:lnTo>
                    <a:pt x="9" y="14"/>
                  </a:lnTo>
                  <a:lnTo>
                    <a:pt x="10" y="12"/>
                  </a:lnTo>
                  <a:lnTo>
                    <a:pt x="11" y="10"/>
                  </a:lnTo>
                  <a:lnTo>
                    <a:pt x="13" y="9"/>
                  </a:lnTo>
                  <a:lnTo>
                    <a:pt x="14" y="8"/>
                  </a:lnTo>
                  <a:lnTo>
                    <a:pt x="16" y="6"/>
                  </a:lnTo>
                  <a:lnTo>
                    <a:pt x="17" y="6"/>
                  </a:lnTo>
                  <a:lnTo>
                    <a:pt x="19" y="4"/>
                  </a:lnTo>
                  <a:lnTo>
                    <a:pt x="20" y="4"/>
                  </a:lnTo>
                  <a:lnTo>
                    <a:pt x="22" y="2"/>
                  </a:lnTo>
                  <a:lnTo>
                    <a:pt x="23" y="2"/>
                  </a:lnTo>
                  <a:lnTo>
                    <a:pt x="25" y="1"/>
                  </a:lnTo>
                  <a:lnTo>
                    <a:pt x="26" y="1"/>
                  </a:lnTo>
                  <a:lnTo>
                    <a:pt x="28" y="0"/>
                  </a:lnTo>
                  <a:lnTo>
                    <a:pt x="28" y="0"/>
                  </a:lnTo>
                  <a:lnTo>
                    <a:pt x="19" y="32"/>
                  </a:lnTo>
                  <a:lnTo>
                    <a:pt x="18" y="58"/>
                  </a:lnTo>
                  <a:lnTo>
                    <a:pt x="25" y="94"/>
                  </a:lnTo>
                  <a:lnTo>
                    <a:pt x="25" y="94"/>
                  </a:lnTo>
                  <a:close/>
                </a:path>
              </a:pathLst>
            </a:custGeom>
            <a:solidFill>
              <a:schemeClr val="accent4">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0" name="Freeform 172"/>
            <p:cNvSpPr>
              <a:spLocks/>
            </p:cNvSpPr>
            <p:nvPr/>
          </p:nvSpPr>
          <p:spPr bwMode="auto">
            <a:xfrm>
              <a:off x="2764" y="2836"/>
              <a:ext cx="152" cy="275"/>
            </a:xfrm>
            <a:custGeom>
              <a:avLst/>
              <a:gdLst>
                <a:gd name="T0" fmla="*/ 21 w 152"/>
                <a:gd name="T1" fmla="*/ 203 h 275"/>
                <a:gd name="T2" fmla="*/ 21 w 152"/>
                <a:gd name="T3" fmla="*/ 189 h 275"/>
                <a:gd name="T4" fmla="*/ 20 w 152"/>
                <a:gd name="T5" fmla="*/ 176 h 275"/>
                <a:gd name="T6" fmla="*/ 19 w 152"/>
                <a:gd name="T7" fmla="*/ 159 h 275"/>
                <a:gd name="T8" fmla="*/ 33 w 152"/>
                <a:gd name="T9" fmla="*/ 150 h 275"/>
                <a:gd name="T10" fmla="*/ 32 w 152"/>
                <a:gd name="T11" fmla="*/ 135 h 275"/>
                <a:gd name="T12" fmla="*/ 32 w 152"/>
                <a:gd name="T13" fmla="*/ 122 h 275"/>
                <a:gd name="T14" fmla="*/ 31 w 152"/>
                <a:gd name="T15" fmla="*/ 108 h 275"/>
                <a:gd name="T16" fmla="*/ 30 w 152"/>
                <a:gd name="T17" fmla="*/ 90 h 275"/>
                <a:gd name="T18" fmla="*/ 24 w 152"/>
                <a:gd name="T19" fmla="*/ 77 h 275"/>
                <a:gd name="T20" fmla="*/ 18 w 152"/>
                <a:gd name="T21" fmla="*/ 58 h 275"/>
                <a:gd name="T22" fmla="*/ 31 w 152"/>
                <a:gd name="T23" fmla="*/ 41 h 275"/>
                <a:gd name="T24" fmla="*/ 39 w 152"/>
                <a:gd name="T25" fmla="*/ 27 h 275"/>
                <a:gd name="T26" fmla="*/ 53 w 152"/>
                <a:gd name="T27" fmla="*/ 11 h 275"/>
                <a:gd name="T28" fmla="*/ 72 w 152"/>
                <a:gd name="T29" fmla="*/ 0 h 275"/>
                <a:gd name="T30" fmla="*/ 90 w 152"/>
                <a:gd name="T31" fmla="*/ 6 h 275"/>
                <a:gd name="T32" fmla="*/ 104 w 152"/>
                <a:gd name="T33" fmla="*/ 18 h 275"/>
                <a:gd name="T34" fmla="*/ 105 w 152"/>
                <a:gd name="T35" fmla="*/ 35 h 275"/>
                <a:gd name="T36" fmla="*/ 104 w 152"/>
                <a:gd name="T37" fmla="*/ 50 h 275"/>
                <a:gd name="T38" fmla="*/ 103 w 152"/>
                <a:gd name="T39" fmla="*/ 63 h 275"/>
                <a:gd name="T40" fmla="*/ 95 w 152"/>
                <a:gd name="T41" fmla="*/ 79 h 275"/>
                <a:gd name="T42" fmla="*/ 98 w 152"/>
                <a:gd name="T43" fmla="*/ 93 h 275"/>
                <a:gd name="T44" fmla="*/ 101 w 152"/>
                <a:gd name="T45" fmla="*/ 106 h 275"/>
                <a:gd name="T46" fmla="*/ 104 w 152"/>
                <a:gd name="T47" fmla="*/ 125 h 275"/>
                <a:gd name="T48" fmla="*/ 105 w 152"/>
                <a:gd name="T49" fmla="*/ 140 h 275"/>
                <a:gd name="T50" fmla="*/ 118 w 152"/>
                <a:gd name="T51" fmla="*/ 147 h 275"/>
                <a:gd name="T52" fmla="*/ 121 w 152"/>
                <a:gd name="T53" fmla="*/ 162 h 275"/>
                <a:gd name="T54" fmla="*/ 120 w 152"/>
                <a:gd name="T55" fmla="*/ 179 h 275"/>
                <a:gd name="T56" fmla="*/ 120 w 152"/>
                <a:gd name="T57" fmla="*/ 192 h 275"/>
                <a:gd name="T58" fmla="*/ 119 w 152"/>
                <a:gd name="T59" fmla="*/ 210 h 275"/>
                <a:gd name="T60" fmla="*/ 149 w 152"/>
                <a:gd name="T61" fmla="*/ 272 h 275"/>
                <a:gd name="T62" fmla="*/ 133 w 152"/>
                <a:gd name="T63" fmla="*/ 257 h 275"/>
                <a:gd name="T64" fmla="*/ 119 w 152"/>
                <a:gd name="T65" fmla="*/ 244 h 275"/>
                <a:gd name="T66" fmla="*/ 114 w 152"/>
                <a:gd name="T67" fmla="*/ 224 h 275"/>
                <a:gd name="T68" fmla="*/ 110 w 152"/>
                <a:gd name="T69" fmla="*/ 207 h 275"/>
                <a:gd name="T70" fmla="*/ 111 w 152"/>
                <a:gd name="T71" fmla="*/ 194 h 275"/>
                <a:gd name="T72" fmla="*/ 111 w 152"/>
                <a:gd name="T73" fmla="*/ 180 h 275"/>
                <a:gd name="T74" fmla="*/ 113 w 152"/>
                <a:gd name="T75" fmla="*/ 164 h 275"/>
                <a:gd name="T76" fmla="*/ 100 w 152"/>
                <a:gd name="T77" fmla="*/ 157 h 275"/>
                <a:gd name="T78" fmla="*/ 100 w 152"/>
                <a:gd name="T79" fmla="*/ 141 h 275"/>
                <a:gd name="T80" fmla="*/ 98 w 152"/>
                <a:gd name="T81" fmla="*/ 124 h 275"/>
                <a:gd name="T82" fmla="*/ 96 w 152"/>
                <a:gd name="T83" fmla="*/ 112 h 275"/>
                <a:gd name="T84" fmla="*/ 92 w 152"/>
                <a:gd name="T85" fmla="*/ 95 h 275"/>
                <a:gd name="T86" fmla="*/ 89 w 152"/>
                <a:gd name="T87" fmla="*/ 79 h 275"/>
                <a:gd name="T88" fmla="*/ 95 w 152"/>
                <a:gd name="T89" fmla="*/ 67 h 275"/>
                <a:gd name="T90" fmla="*/ 98 w 152"/>
                <a:gd name="T91" fmla="*/ 54 h 275"/>
                <a:gd name="T92" fmla="*/ 100 w 152"/>
                <a:gd name="T93" fmla="*/ 38 h 275"/>
                <a:gd name="T94" fmla="*/ 99 w 152"/>
                <a:gd name="T95" fmla="*/ 24 h 275"/>
                <a:gd name="T96" fmla="*/ 86 w 152"/>
                <a:gd name="T97" fmla="*/ 12 h 275"/>
                <a:gd name="T98" fmla="*/ 68 w 152"/>
                <a:gd name="T99" fmla="*/ 9 h 275"/>
                <a:gd name="T100" fmla="*/ 53 w 152"/>
                <a:gd name="T101" fmla="*/ 18 h 275"/>
                <a:gd name="T102" fmla="*/ 44 w 152"/>
                <a:gd name="T103" fmla="*/ 33 h 275"/>
                <a:gd name="T104" fmla="*/ 34 w 152"/>
                <a:gd name="T105" fmla="*/ 48 h 275"/>
                <a:gd name="T106" fmla="*/ 27 w 152"/>
                <a:gd name="T107" fmla="*/ 63 h 275"/>
                <a:gd name="T108" fmla="*/ 33 w 152"/>
                <a:gd name="T109" fmla="*/ 80 h 275"/>
                <a:gd name="T110" fmla="*/ 5 w 152"/>
                <a:gd name="T111" fmla="*/ 252 h 275"/>
                <a:gd name="T112" fmla="*/ 3 w 152"/>
                <a:gd name="T113" fmla="*/ 241 h 275"/>
                <a:gd name="T114" fmla="*/ 19 w 152"/>
                <a:gd name="T115" fmla="*/ 223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2" h="275">
                  <a:moveTo>
                    <a:pt x="22" y="219"/>
                  </a:moveTo>
                  <a:lnTo>
                    <a:pt x="22" y="218"/>
                  </a:lnTo>
                  <a:lnTo>
                    <a:pt x="22" y="217"/>
                  </a:lnTo>
                  <a:lnTo>
                    <a:pt x="22" y="215"/>
                  </a:lnTo>
                  <a:lnTo>
                    <a:pt x="22" y="214"/>
                  </a:lnTo>
                  <a:lnTo>
                    <a:pt x="22" y="212"/>
                  </a:lnTo>
                  <a:lnTo>
                    <a:pt x="22" y="210"/>
                  </a:lnTo>
                  <a:lnTo>
                    <a:pt x="21" y="208"/>
                  </a:lnTo>
                  <a:lnTo>
                    <a:pt x="21" y="206"/>
                  </a:lnTo>
                  <a:lnTo>
                    <a:pt x="21" y="203"/>
                  </a:lnTo>
                  <a:lnTo>
                    <a:pt x="21" y="201"/>
                  </a:lnTo>
                  <a:lnTo>
                    <a:pt x="21" y="199"/>
                  </a:lnTo>
                  <a:lnTo>
                    <a:pt x="21" y="198"/>
                  </a:lnTo>
                  <a:lnTo>
                    <a:pt x="21" y="197"/>
                  </a:lnTo>
                  <a:lnTo>
                    <a:pt x="21" y="196"/>
                  </a:lnTo>
                  <a:lnTo>
                    <a:pt x="21" y="194"/>
                  </a:lnTo>
                  <a:lnTo>
                    <a:pt x="21" y="193"/>
                  </a:lnTo>
                  <a:lnTo>
                    <a:pt x="21" y="192"/>
                  </a:lnTo>
                  <a:lnTo>
                    <a:pt x="21" y="191"/>
                  </a:lnTo>
                  <a:lnTo>
                    <a:pt x="21" y="189"/>
                  </a:lnTo>
                  <a:lnTo>
                    <a:pt x="21" y="188"/>
                  </a:lnTo>
                  <a:lnTo>
                    <a:pt x="20" y="187"/>
                  </a:lnTo>
                  <a:lnTo>
                    <a:pt x="20" y="185"/>
                  </a:lnTo>
                  <a:lnTo>
                    <a:pt x="20" y="184"/>
                  </a:lnTo>
                  <a:lnTo>
                    <a:pt x="20" y="182"/>
                  </a:lnTo>
                  <a:lnTo>
                    <a:pt x="20" y="181"/>
                  </a:lnTo>
                  <a:lnTo>
                    <a:pt x="20" y="180"/>
                  </a:lnTo>
                  <a:lnTo>
                    <a:pt x="20" y="178"/>
                  </a:lnTo>
                  <a:lnTo>
                    <a:pt x="20" y="177"/>
                  </a:lnTo>
                  <a:lnTo>
                    <a:pt x="20" y="176"/>
                  </a:lnTo>
                  <a:lnTo>
                    <a:pt x="20" y="174"/>
                  </a:lnTo>
                  <a:lnTo>
                    <a:pt x="20" y="172"/>
                  </a:lnTo>
                  <a:lnTo>
                    <a:pt x="20" y="170"/>
                  </a:lnTo>
                  <a:lnTo>
                    <a:pt x="19" y="168"/>
                  </a:lnTo>
                  <a:lnTo>
                    <a:pt x="19" y="166"/>
                  </a:lnTo>
                  <a:lnTo>
                    <a:pt x="19" y="164"/>
                  </a:lnTo>
                  <a:lnTo>
                    <a:pt x="19" y="163"/>
                  </a:lnTo>
                  <a:lnTo>
                    <a:pt x="19" y="161"/>
                  </a:lnTo>
                  <a:lnTo>
                    <a:pt x="19" y="160"/>
                  </a:lnTo>
                  <a:lnTo>
                    <a:pt x="19" y="159"/>
                  </a:lnTo>
                  <a:lnTo>
                    <a:pt x="20" y="159"/>
                  </a:lnTo>
                  <a:lnTo>
                    <a:pt x="21" y="157"/>
                  </a:lnTo>
                  <a:lnTo>
                    <a:pt x="22" y="155"/>
                  </a:lnTo>
                  <a:lnTo>
                    <a:pt x="24" y="154"/>
                  </a:lnTo>
                  <a:lnTo>
                    <a:pt x="27" y="152"/>
                  </a:lnTo>
                  <a:lnTo>
                    <a:pt x="29" y="151"/>
                  </a:lnTo>
                  <a:lnTo>
                    <a:pt x="31" y="150"/>
                  </a:lnTo>
                  <a:lnTo>
                    <a:pt x="33" y="150"/>
                  </a:lnTo>
                  <a:lnTo>
                    <a:pt x="33" y="150"/>
                  </a:lnTo>
                  <a:lnTo>
                    <a:pt x="33" y="150"/>
                  </a:lnTo>
                  <a:lnTo>
                    <a:pt x="33" y="149"/>
                  </a:lnTo>
                  <a:lnTo>
                    <a:pt x="33" y="148"/>
                  </a:lnTo>
                  <a:lnTo>
                    <a:pt x="33" y="147"/>
                  </a:lnTo>
                  <a:lnTo>
                    <a:pt x="33" y="145"/>
                  </a:lnTo>
                  <a:lnTo>
                    <a:pt x="33" y="144"/>
                  </a:lnTo>
                  <a:lnTo>
                    <a:pt x="33" y="142"/>
                  </a:lnTo>
                  <a:lnTo>
                    <a:pt x="33" y="140"/>
                  </a:lnTo>
                  <a:lnTo>
                    <a:pt x="33" y="138"/>
                  </a:lnTo>
                  <a:lnTo>
                    <a:pt x="33" y="136"/>
                  </a:lnTo>
                  <a:lnTo>
                    <a:pt x="32" y="135"/>
                  </a:lnTo>
                  <a:lnTo>
                    <a:pt x="32" y="133"/>
                  </a:lnTo>
                  <a:lnTo>
                    <a:pt x="32" y="132"/>
                  </a:lnTo>
                  <a:lnTo>
                    <a:pt x="32" y="131"/>
                  </a:lnTo>
                  <a:lnTo>
                    <a:pt x="32" y="130"/>
                  </a:lnTo>
                  <a:lnTo>
                    <a:pt x="32" y="128"/>
                  </a:lnTo>
                  <a:lnTo>
                    <a:pt x="32" y="127"/>
                  </a:lnTo>
                  <a:lnTo>
                    <a:pt x="32" y="126"/>
                  </a:lnTo>
                  <a:lnTo>
                    <a:pt x="32" y="124"/>
                  </a:lnTo>
                  <a:lnTo>
                    <a:pt x="32" y="123"/>
                  </a:lnTo>
                  <a:lnTo>
                    <a:pt x="32" y="122"/>
                  </a:lnTo>
                  <a:lnTo>
                    <a:pt x="32" y="121"/>
                  </a:lnTo>
                  <a:lnTo>
                    <a:pt x="32" y="119"/>
                  </a:lnTo>
                  <a:lnTo>
                    <a:pt x="32" y="117"/>
                  </a:lnTo>
                  <a:lnTo>
                    <a:pt x="31" y="116"/>
                  </a:lnTo>
                  <a:lnTo>
                    <a:pt x="31" y="114"/>
                  </a:lnTo>
                  <a:lnTo>
                    <a:pt x="31" y="113"/>
                  </a:lnTo>
                  <a:lnTo>
                    <a:pt x="31" y="112"/>
                  </a:lnTo>
                  <a:lnTo>
                    <a:pt x="31" y="110"/>
                  </a:lnTo>
                  <a:lnTo>
                    <a:pt x="31" y="109"/>
                  </a:lnTo>
                  <a:lnTo>
                    <a:pt x="31" y="108"/>
                  </a:lnTo>
                  <a:lnTo>
                    <a:pt x="31" y="107"/>
                  </a:lnTo>
                  <a:lnTo>
                    <a:pt x="31" y="105"/>
                  </a:lnTo>
                  <a:lnTo>
                    <a:pt x="31" y="104"/>
                  </a:lnTo>
                  <a:lnTo>
                    <a:pt x="31" y="102"/>
                  </a:lnTo>
                  <a:lnTo>
                    <a:pt x="31" y="99"/>
                  </a:lnTo>
                  <a:lnTo>
                    <a:pt x="31" y="97"/>
                  </a:lnTo>
                  <a:lnTo>
                    <a:pt x="30" y="95"/>
                  </a:lnTo>
                  <a:lnTo>
                    <a:pt x="30" y="93"/>
                  </a:lnTo>
                  <a:lnTo>
                    <a:pt x="30" y="91"/>
                  </a:lnTo>
                  <a:lnTo>
                    <a:pt x="30" y="90"/>
                  </a:lnTo>
                  <a:lnTo>
                    <a:pt x="30" y="89"/>
                  </a:lnTo>
                  <a:lnTo>
                    <a:pt x="30" y="88"/>
                  </a:lnTo>
                  <a:lnTo>
                    <a:pt x="30" y="88"/>
                  </a:lnTo>
                  <a:lnTo>
                    <a:pt x="28" y="87"/>
                  </a:lnTo>
                  <a:lnTo>
                    <a:pt x="28" y="86"/>
                  </a:lnTo>
                  <a:lnTo>
                    <a:pt x="27" y="84"/>
                  </a:lnTo>
                  <a:lnTo>
                    <a:pt x="27" y="83"/>
                  </a:lnTo>
                  <a:lnTo>
                    <a:pt x="25" y="81"/>
                  </a:lnTo>
                  <a:lnTo>
                    <a:pt x="24" y="80"/>
                  </a:lnTo>
                  <a:lnTo>
                    <a:pt x="24" y="77"/>
                  </a:lnTo>
                  <a:lnTo>
                    <a:pt x="22" y="76"/>
                  </a:lnTo>
                  <a:lnTo>
                    <a:pt x="21" y="74"/>
                  </a:lnTo>
                  <a:lnTo>
                    <a:pt x="21" y="71"/>
                  </a:lnTo>
                  <a:lnTo>
                    <a:pt x="19" y="70"/>
                  </a:lnTo>
                  <a:lnTo>
                    <a:pt x="19" y="67"/>
                  </a:lnTo>
                  <a:lnTo>
                    <a:pt x="18" y="65"/>
                  </a:lnTo>
                  <a:lnTo>
                    <a:pt x="18" y="64"/>
                  </a:lnTo>
                  <a:lnTo>
                    <a:pt x="18" y="61"/>
                  </a:lnTo>
                  <a:lnTo>
                    <a:pt x="18" y="60"/>
                  </a:lnTo>
                  <a:lnTo>
                    <a:pt x="18" y="58"/>
                  </a:lnTo>
                  <a:lnTo>
                    <a:pt x="18" y="57"/>
                  </a:lnTo>
                  <a:lnTo>
                    <a:pt x="19" y="55"/>
                  </a:lnTo>
                  <a:lnTo>
                    <a:pt x="21" y="53"/>
                  </a:lnTo>
                  <a:lnTo>
                    <a:pt x="22" y="51"/>
                  </a:lnTo>
                  <a:lnTo>
                    <a:pt x="23" y="50"/>
                  </a:lnTo>
                  <a:lnTo>
                    <a:pt x="24" y="47"/>
                  </a:lnTo>
                  <a:lnTo>
                    <a:pt x="26" y="46"/>
                  </a:lnTo>
                  <a:lnTo>
                    <a:pt x="28" y="44"/>
                  </a:lnTo>
                  <a:lnTo>
                    <a:pt x="29" y="43"/>
                  </a:lnTo>
                  <a:lnTo>
                    <a:pt x="31" y="41"/>
                  </a:lnTo>
                  <a:lnTo>
                    <a:pt x="32" y="39"/>
                  </a:lnTo>
                  <a:lnTo>
                    <a:pt x="33" y="38"/>
                  </a:lnTo>
                  <a:lnTo>
                    <a:pt x="34" y="37"/>
                  </a:lnTo>
                  <a:lnTo>
                    <a:pt x="35" y="35"/>
                  </a:lnTo>
                  <a:lnTo>
                    <a:pt x="35" y="34"/>
                  </a:lnTo>
                  <a:lnTo>
                    <a:pt x="35" y="33"/>
                  </a:lnTo>
                  <a:lnTo>
                    <a:pt x="37" y="31"/>
                  </a:lnTo>
                  <a:lnTo>
                    <a:pt x="37" y="29"/>
                  </a:lnTo>
                  <a:lnTo>
                    <a:pt x="38" y="28"/>
                  </a:lnTo>
                  <a:lnTo>
                    <a:pt x="39" y="27"/>
                  </a:lnTo>
                  <a:lnTo>
                    <a:pt x="40" y="25"/>
                  </a:lnTo>
                  <a:lnTo>
                    <a:pt x="41" y="24"/>
                  </a:lnTo>
                  <a:lnTo>
                    <a:pt x="42" y="22"/>
                  </a:lnTo>
                  <a:lnTo>
                    <a:pt x="43" y="20"/>
                  </a:lnTo>
                  <a:lnTo>
                    <a:pt x="45" y="19"/>
                  </a:lnTo>
                  <a:lnTo>
                    <a:pt x="46" y="17"/>
                  </a:lnTo>
                  <a:lnTo>
                    <a:pt x="47" y="16"/>
                  </a:lnTo>
                  <a:lnTo>
                    <a:pt x="49" y="14"/>
                  </a:lnTo>
                  <a:lnTo>
                    <a:pt x="51" y="13"/>
                  </a:lnTo>
                  <a:lnTo>
                    <a:pt x="53" y="11"/>
                  </a:lnTo>
                  <a:lnTo>
                    <a:pt x="54" y="9"/>
                  </a:lnTo>
                  <a:lnTo>
                    <a:pt x="56" y="8"/>
                  </a:lnTo>
                  <a:lnTo>
                    <a:pt x="58" y="6"/>
                  </a:lnTo>
                  <a:lnTo>
                    <a:pt x="60" y="5"/>
                  </a:lnTo>
                  <a:lnTo>
                    <a:pt x="62" y="4"/>
                  </a:lnTo>
                  <a:lnTo>
                    <a:pt x="63" y="3"/>
                  </a:lnTo>
                  <a:lnTo>
                    <a:pt x="66" y="3"/>
                  </a:lnTo>
                  <a:lnTo>
                    <a:pt x="68" y="1"/>
                  </a:lnTo>
                  <a:lnTo>
                    <a:pt x="69" y="1"/>
                  </a:lnTo>
                  <a:lnTo>
                    <a:pt x="72" y="0"/>
                  </a:lnTo>
                  <a:lnTo>
                    <a:pt x="73" y="0"/>
                  </a:lnTo>
                  <a:lnTo>
                    <a:pt x="75" y="0"/>
                  </a:lnTo>
                  <a:lnTo>
                    <a:pt x="78" y="1"/>
                  </a:lnTo>
                  <a:lnTo>
                    <a:pt x="80" y="1"/>
                  </a:lnTo>
                  <a:lnTo>
                    <a:pt x="82" y="2"/>
                  </a:lnTo>
                  <a:lnTo>
                    <a:pt x="84" y="3"/>
                  </a:lnTo>
                  <a:lnTo>
                    <a:pt x="85" y="4"/>
                  </a:lnTo>
                  <a:lnTo>
                    <a:pt x="87" y="4"/>
                  </a:lnTo>
                  <a:lnTo>
                    <a:pt x="89" y="5"/>
                  </a:lnTo>
                  <a:lnTo>
                    <a:pt x="90" y="6"/>
                  </a:lnTo>
                  <a:lnTo>
                    <a:pt x="92" y="6"/>
                  </a:lnTo>
                  <a:lnTo>
                    <a:pt x="93" y="7"/>
                  </a:lnTo>
                  <a:lnTo>
                    <a:pt x="95" y="8"/>
                  </a:lnTo>
                  <a:lnTo>
                    <a:pt x="97" y="9"/>
                  </a:lnTo>
                  <a:lnTo>
                    <a:pt x="98" y="11"/>
                  </a:lnTo>
                  <a:lnTo>
                    <a:pt x="100" y="13"/>
                  </a:lnTo>
                  <a:lnTo>
                    <a:pt x="101" y="14"/>
                  </a:lnTo>
                  <a:lnTo>
                    <a:pt x="103" y="15"/>
                  </a:lnTo>
                  <a:lnTo>
                    <a:pt x="104" y="17"/>
                  </a:lnTo>
                  <a:lnTo>
                    <a:pt x="104" y="18"/>
                  </a:lnTo>
                  <a:lnTo>
                    <a:pt x="105" y="20"/>
                  </a:lnTo>
                  <a:lnTo>
                    <a:pt x="105" y="22"/>
                  </a:lnTo>
                  <a:lnTo>
                    <a:pt x="105" y="24"/>
                  </a:lnTo>
                  <a:lnTo>
                    <a:pt x="105" y="27"/>
                  </a:lnTo>
                  <a:lnTo>
                    <a:pt x="106" y="29"/>
                  </a:lnTo>
                  <a:lnTo>
                    <a:pt x="105" y="30"/>
                  </a:lnTo>
                  <a:lnTo>
                    <a:pt x="105" y="31"/>
                  </a:lnTo>
                  <a:lnTo>
                    <a:pt x="105" y="32"/>
                  </a:lnTo>
                  <a:lnTo>
                    <a:pt x="105" y="33"/>
                  </a:lnTo>
                  <a:lnTo>
                    <a:pt x="105" y="35"/>
                  </a:lnTo>
                  <a:lnTo>
                    <a:pt x="105" y="36"/>
                  </a:lnTo>
                  <a:lnTo>
                    <a:pt x="105" y="38"/>
                  </a:lnTo>
                  <a:lnTo>
                    <a:pt x="105" y="39"/>
                  </a:lnTo>
                  <a:lnTo>
                    <a:pt x="105" y="41"/>
                  </a:lnTo>
                  <a:lnTo>
                    <a:pt x="105" y="42"/>
                  </a:lnTo>
                  <a:lnTo>
                    <a:pt x="105" y="43"/>
                  </a:lnTo>
                  <a:lnTo>
                    <a:pt x="105" y="45"/>
                  </a:lnTo>
                  <a:lnTo>
                    <a:pt x="104" y="47"/>
                  </a:lnTo>
                  <a:lnTo>
                    <a:pt x="104" y="48"/>
                  </a:lnTo>
                  <a:lnTo>
                    <a:pt x="104" y="50"/>
                  </a:lnTo>
                  <a:lnTo>
                    <a:pt x="104" y="51"/>
                  </a:lnTo>
                  <a:lnTo>
                    <a:pt x="104" y="52"/>
                  </a:lnTo>
                  <a:lnTo>
                    <a:pt x="104" y="53"/>
                  </a:lnTo>
                  <a:lnTo>
                    <a:pt x="104" y="55"/>
                  </a:lnTo>
                  <a:lnTo>
                    <a:pt x="104" y="56"/>
                  </a:lnTo>
                  <a:lnTo>
                    <a:pt x="104" y="57"/>
                  </a:lnTo>
                  <a:lnTo>
                    <a:pt x="104" y="58"/>
                  </a:lnTo>
                  <a:lnTo>
                    <a:pt x="103" y="60"/>
                  </a:lnTo>
                  <a:lnTo>
                    <a:pt x="103" y="61"/>
                  </a:lnTo>
                  <a:lnTo>
                    <a:pt x="103" y="63"/>
                  </a:lnTo>
                  <a:lnTo>
                    <a:pt x="103" y="65"/>
                  </a:lnTo>
                  <a:lnTo>
                    <a:pt x="102" y="66"/>
                  </a:lnTo>
                  <a:lnTo>
                    <a:pt x="101" y="67"/>
                  </a:lnTo>
                  <a:lnTo>
                    <a:pt x="100" y="69"/>
                  </a:lnTo>
                  <a:lnTo>
                    <a:pt x="100" y="71"/>
                  </a:lnTo>
                  <a:lnTo>
                    <a:pt x="98" y="74"/>
                  </a:lnTo>
                  <a:lnTo>
                    <a:pt x="97" y="75"/>
                  </a:lnTo>
                  <a:lnTo>
                    <a:pt x="97" y="77"/>
                  </a:lnTo>
                  <a:lnTo>
                    <a:pt x="96" y="79"/>
                  </a:lnTo>
                  <a:lnTo>
                    <a:pt x="95" y="79"/>
                  </a:lnTo>
                  <a:lnTo>
                    <a:pt x="95" y="80"/>
                  </a:lnTo>
                  <a:lnTo>
                    <a:pt x="95" y="81"/>
                  </a:lnTo>
                  <a:lnTo>
                    <a:pt x="95" y="82"/>
                  </a:lnTo>
                  <a:lnTo>
                    <a:pt x="96" y="84"/>
                  </a:lnTo>
                  <a:lnTo>
                    <a:pt x="97" y="85"/>
                  </a:lnTo>
                  <a:lnTo>
                    <a:pt x="97" y="88"/>
                  </a:lnTo>
                  <a:lnTo>
                    <a:pt x="97" y="89"/>
                  </a:lnTo>
                  <a:lnTo>
                    <a:pt x="97" y="90"/>
                  </a:lnTo>
                  <a:lnTo>
                    <a:pt x="98" y="91"/>
                  </a:lnTo>
                  <a:lnTo>
                    <a:pt x="98" y="93"/>
                  </a:lnTo>
                  <a:lnTo>
                    <a:pt x="98" y="94"/>
                  </a:lnTo>
                  <a:lnTo>
                    <a:pt x="98" y="95"/>
                  </a:lnTo>
                  <a:lnTo>
                    <a:pt x="98" y="97"/>
                  </a:lnTo>
                  <a:lnTo>
                    <a:pt x="99" y="98"/>
                  </a:lnTo>
                  <a:lnTo>
                    <a:pt x="99" y="99"/>
                  </a:lnTo>
                  <a:lnTo>
                    <a:pt x="100" y="100"/>
                  </a:lnTo>
                  <a:lnTo>
                    <a:pt x="100" y="102"/>
                  </a:lnTo>
                  <a:lnTo>
                    <a:pt x="100" y="103"/>
                  </a:lnTo>
                  <a:lnTo>
                    <a:pt x="100" y="104"/>
                  </a:lnTo>
                  <a:lnTo>
                    <a:pt x="101" y="106"/>
                  </a:lnTo>
                  <a:lnTo>
                    <a:pt x="101" y="107"/>
                  </a:lnTo>
                  <a:lnTo>
                    <a:pt x="101" y="108"/>
                  </a:lnTo>
                  <a:lnTo>
                    <a:pt x="101" y="110"/>
                  </a:lnTo>
                  <a:lnTo>
                    <a:pt x="102" y="112"/>
                  </a:lnTo>
                  <a:lnTo>
                    <a:pt x="103" y="114"/>
                  </a:lnTo>
                  <a:lnTo>
                    <a:pt x="103" y="116"/>
                  </a:lnTo>
                  <a:lnTo>
                    <a:pt x="103" y="118"/>
                  </a:lnTo>
                  <a:lnTo>
                    <a:pt x="104" y="121"/>
                  </a:lnTo>
                  <a:lnTo>
                    <a:pt x="104" y="122"/>
                  </a:lnTo>
                  <a:lnTo>
                    <a:pt x="104" y="125"/>
                  </a:lnTo>
                  <a:lnTo>
                    <a:pt x="104" y="127"/>
                  </a:lnTo>
                  <a:lnTo>
                    <a:pt x="104" y="130"/>
                  </a:lnTo>
                  <a:lnTo>
                    <a:pt x="104" y="132"/>
                  </a:lnTo>
                  <a:lnTo>
                    <a:pt x="104" y="133"/>
                  </a:lnTo>
                  <a:lnTo>
                    <a:pt x="104" y="135"/>
                  </a:lnTo>
                  <a:lnTo>
                    <a:pt x="104" y="137"/>
                  </a:lnTo>
                  <a:lnTo>
                    <a:pt x="104" y="138"/>
                  </a:lnTo>
                  <a:lnTo>
                    <a:pt x="104" y="140"/>
                  </a:lnTo>
                  <a:lnTo>
                    <a:pt x="104" y="140"/>
                  </a:lnTo>
                  <a:lnTo>
                    <a:pt x="105" y="140"/>
                  </a:lnTo>
                  <a:lnTo>
                    <a:pt x="105" y="140"/>
                  </a:lnTo>
                  <a:lnTo>
                    <a:pt x="107" y="141"/>
                  </a:lnTo>
                  <a:lnTo>
                    <a:pt x="108" y="141"/>
                  </a:lnTo>
                  <a:lnTo>
                    <a:pt x="110" y="141"/>
                  </a:lnTo>
                  <a:lnTo>
                    <a:pt x="111" y="142"/>
                  </a:lnTo>
                  <a:lnTo>
                    <a:pt x="113" y="143"/>
                  </a:lnTo>
                  <a:lnTo>
                    <a:pt x="114" y="144"/>
                  </a:lnTo>
                  <a:lnTo>
                    <a:pt x="116" y="145"/>
                  </a:lnTo>
                  <a:lnTo>
                    <a:pt x="117" y="146"/>
                  </a:lnTo>
                  <a:lnTo>
                    <a:pt x="118" y="147"/>
                  </a:lnTo>
                  <a:lnTo>
                    <a:pt x="119" y="149"/>
                  </a:lnTo>
                  <a:lnTo>
                    <a:pt x="120" y="150"/>
                  </a:lnTo>
                  <a:lnTo>
                    <a:pt x="120" y="151"/>
                  </a:lnTo>
                  <a:lnTo>
                    <a:pt x="121" y="154"/>
                  </a:lnTo>
                  <a:lnTo>
                    <a:pt x="121" y="154"/>
                  </a:lnTo>
                  <a:lnTo>
                    <a:pt x="121" y="155"/>
                  </a:lnTo>
                  <a:lnTo>
                    <a:pt x="121" y="157"/>
                  </a:lnTo>
                  <a:lnTo>
                    <a:pt x="121" y="159"/>
                  </a:lnTo>
                  <a:lnTo>
                    <a:pt x="121" y="160"/>
                  </a:lnTo>
                  <a:lnTo>
                    <a:pt x="121" y="162"/>
                  </a:lnTo>
                  <a:lnTo>
                    <a:pt x="121" y="164"/>
                  </a:lnTo>
                  <a:lnTo>
                    <a:pt x="121" y="166"/>
                  </a:lnTo>
                  <a:lnTo>
                    <a:pt x="121" y="169"/>
                  </a:lnTo>
                  <a:lnTo>
                    <a:pt x="121" y="171"/>
                  </a:lnTo>
                  <a:lnTo>
                    <a:pt x="120" y="173"/>
                  </a:lnTo>
                  <a:lnTo>
                    <a:pt x="120" y="174"/>
                  </a:lnTo>
                  <a:lnTo>
                    <a:pt x="120" y="175"/>
                  </a:lnTo>
                  <a:lnTo>
                    <a:pt x="120" y="177"/>
                  </a:lnTo>
                  <a:lnTo>
                    <a:pt x="120" y="178"/>
                  </a:lnTo>
                  <a:lnTo>
                    <a:pt x="120" y="179"/>
                  </a:lnTo>
                  <a:lnTo>
                    <a:pt x="120" y="180"/>
                  </a:lnTo>
                  <a:lnTo>
                    <a:pt x="120" y="182"/>
                  </a:lnTo>
                  <a:lnTo>
                    <a:pt x="120" y="183"/>
                  </a:lnTo>
                  <a:lnTo>
                    <a:pt x="120" y="185"/>
                  </a:lnTo>
                  <a:lnTo>
                    <a:pt x="120" y="186"/>
                  </a:lnTo>
                  <a:lnTo>
                    <a:pt x="120" y="187"/>
                  </a:lnTo>
                  <a:lnTo>
                    <a:pt x="120" y="189"/>
                  </a:lnTo>
                  <a:lnTo>
                    <a:pt x="120" y="190"/>
                  </a:lnTo>
                  <a:lnTo>
                    <a:pt x="120" y="191"/>
                  </a:lnTo>
                  <a:lnTo>
                    <a:pt x="120" y="192"/>
                  </a:lnTo>
                  <a:lnTo>
                    <a:pt x="120" y="193"/>
                  </a:lnTo>
                  <a:lnTo>
                    <a:pt x="120" y="195"/>
                  </a:lnTo>
                  <a:lnTo>
                    <a:pt x="120" y="196"/>
                  </a:lnTo>
                  <a:lnTo>
                    <a:pt x="120" y="197"/>
                  </a:lnTo>
                  <a:lnTo>
                    <a:pt x="120" y="199"/>
                  </a:lnTo>
                  <a:lnTo>
                    <a:pt x="119" y="202"/>
                  </a:lnTo>
                  <a:lnTo>
                    <a:pt x="119" y="204"/>
                  </a:lnTo>
                  <a:lnTo>
                    <a:pt x="119" y="206"/>
                  </a:lnTo>
                  <a:lnTo>
                    <a:pt x="119" y="208"/>
                  </a:lnTo>
                  <a:lnTo>
                    <a:pt x="119" y="210"/>
                  </a:lnTo>
                  <a:lnTo>
                    <a:pt x="119" y="211"/>
                  </a:lnTo>
                  <a:lnTo>
                    <a:pt x="119" y="212"/>
                  </a:lnTo>
                  <a:lnTo>
                    <a:pt x="119" y="214"/>
                  </a:lnTo>
                  <a:lnTo>
                    <a:pt x="119" y="215"/>
                  </a:lnTo>
                  <a:lnTo>
                    <a:pt x="126" y="245"/>
                  </a:lnTo>
                  <a:lnTo>
                    <a:pt x="151" y="263"/>
                  </a:lnTo>
                  <a:lnTo>
                    <a:pt x="152" y="275"/>
                  </a:lnTo>
                  <a:lnTo>
                    <a:pt x="151" y="274"/>
                  </a:lnTo>
                  <a:lnTo>
                    <a:pt x="151" y="274"/>
                  </a:lnTo>
                  <a:lnTo>
                    <a:pt x="149" y="272"/>
                  </a:lnTo>
                  <a:lnTo>
                    <a:pt x="148" y="271"/>
                  </a:lnTo>
                  <a:lnTo>
                    <a:pt x="146" y="269"/>
                  </a:lnTo>
                  <a:lnTo>
                    <a:pt x="144" y="267"/>
                  </a:lnTo>
                  <a:lnTo>
                    <a:pt x="142" y="265"/>
                  </a:lnTo>
                  <a:lnTo>
                    <a:pt x="139" y="263"/>
                  </a:lnTo>
                  <a:lnTo>
                    <a:pt x="138" y="262"/>
                  </a:lnTo>
                  <a:lnTo>
                    <a:pt x="137" y="260"/>
                  </a:lnTo>
                  <a:lnTo>
                    <a:pt x="135" y="259"/>
                  </a:lnTo>
                  <a:lnTo>
                    <a:pt x="134" y="258"/>
                  </a:lnTo>
                  <a:lnTo>
                    <a:pt x="133" y="257"/>
                  </a:lnTo>
                  <a:lnTo>
                    <a:pt x="131" y="255"/>
                  </a:lnTo>
                  <a:lnTo>
                    <a:pt x="130" y="254"/>
                  </a:lnTo>
                  <a:lnTo>
                    <a:pt x="129" y="253"/>
                  </a:lnTo>
                  <a:lnTo>
                    <a:pt x="126" y="251"/>
                  </a:lnTo>
                  <a:lnTo>
                    <a:pt x="124" y="249"/>
                  </a:lnTo>
                  <a:lnTo>
                    <a:pt x="122" y="248"/>
                  </a:lnTo>
                  <a:lnTo>
                    <a:pt x="120" y="246"/>
                  </a:lnTo>
                  <a:lnTo>
                    <a:pt x="120" y="246"/>
                  </a:lnTo>
                  <a:lnTo>
                    <a:pt x="119" y="245"/>
                  </a:lnTo>
                  <a:lnTo>
                    <a:pt x="119" y="244"/>
                  </a:lnTo>
                  <a:lnTo>
                    <a:pt x="119" y="243"/>
                  </a:lnTo>
                  <a:lnTo>
                    <a:pt x="119" y="241"/>
                  </a:lnTo>
                  <a:lnTo>
                    <a:pt x="118" y="239"/>
                  </a:lnTo>
                  <a:lnTo>
                    <a:pt x="117" y="237"/>
                  </a:lnTo>
                  <a:lnTo>
                    <a:pt x="117" y="235"/>
                  </a:lnTo>
                  <a:lnTo>
                    <a:pt x="116" y="232"/>
                  </a:lnTo>
                  <a:lnTo>
                    <a:pt x="116" y="230"/>
                  </a:lnTo>
                  <a:lnTo>
                    <a:pt x="115" y="228"/>
                  </a:lnTo>
                  <a:lnTo>
                    <a:pt x="114" y="226"/>
                  </a:lnTo>
                  <a:lnTo>
                    <a:pt x="114" y="224"/>
                  </a:lnTo>
                  <a:lnTo>
                    <a:pt x="113" y="221"/>
                  </a:lnTo>
                  <a:lnTo>
                    <a:pt x="112" y="219"/>
                  </a:lnTo>
                  <a:lnTo>
                    <a:pt x="111" y="218"/>
                  </a:lnTo>
                  <a:lnTo>
                    <a:pt x="111" y="217"/>
                  </a:lnTo>
                  <a:lnTo>
                    <a:pt x="111" y="216"/>
                  </a:lnTo>
                  <a:lnTo>
                    <a:pt x="111" y="214"/>
                  </a:lnTo>
                  <a:lnTo>
                    <a:pt x="111" y="213"/>
                  </a:lnTo>
                  <a:lnTo>
                    <a:pt x="110" y="211"/>
                  </a:lnTo>
                  <a:lnTo>
                    <a:pt x="110" y="209"/>
                  </a:lnTo>
                  <a:lnTo>
                    <a:pt x="110" y="207"/>
                  </a:lnTo>
                  <a:lnTo>
                    <a:pt x="110" y="205"/>
                  </a:lnTo>
                  <a:lnTo>
                    <a:pt x="110" y="204"/>
                  </a:lnTo>
                  <a:lnTo>
                    <a:pt x="110" y="203"/>
                  </a:lnTo>
                  <a:lnTo>
                    <a:pt x="110" y="201"/>
                  </a:lnTo>
                  <a:lnTo>
                    <a:pt x="110" y="200"/>
                  </a:lnTo>
                  <a:lnTo>
                    <a:pt x="110" y="199"/>
                  </a:lnTo>
                  <a:lnTo>
                    <a:pt x="111" y="198"/>
                  </a:lnTo>
                  <a:lnTo>
                    <a:pt x="111" y="196"/>
                  </a:lnTo>
                  <a:lnTo>
                    <a:pt x="111" y="195"/>
                  </a:lnTo>
                  <a:lnTo>
                    <a:pt x="111" y="194"/>
                  </a:lnTo>
                  <a:lnTo>
                    <a:pt x="111" y="192"/>
                  </a:lnTo>
                  <a:lnTo>
                    <a:pt x="111" y="191"/>
                  </a:lnTo>
                  <a:lnTo>
                    <a:pt x="111" y="190"/>
                  </a:lnTo>
                  <a:lnTo>
                    <a:pt x="111" y="189"/>
                  </a:lnTo>
                  <a:lnTo>
                    <a:pt x="111" y="187"/>
                  </a:lnTo>
                  <a:lnTo>
                    <a:pt x="111" y="186"/>
                  </a:lnTo>
                  <a:lnTo>
                    <a:pt x="111" y="185"/>
                  </a:lnTo>
                  <a:lnTo>
                    <a:pt x="111" y="183"/>
                  </a:lnTo>
                  <a:lnTo>
                    <a:pt x="111" y="182"/>
                  </a:lnTo>
                  <a:lnTo>
                    <a:pt x="111" y="180"/>
                  </a:lnTo>
                  <a:lnTo>
                    <a:pt x="112" y="179"/>
                  </a:lnTo>
                  <a:lnTo>
                    <a:pt x="112" y="178"/>
                  </a:lnTo>
                  <a:lnTo>
                    <a:pt x="112" y="177"/>
                  </a:lnTo>
                  <a:lnTo>
                    <a:pt x="112" y="175"/>
                  </a:lnTo>
                  <a:lnTo>
                    <a:pt x="113" y="174"/>
                  </a:lnTo>
                  <a:lnTo>
                    <a:pt x="113" y="172"/>
                  </a:lnTo>
                  <a:lnTo>
                    <a:pt x="113" y="170"/>
                  </a:lnTo>
                  <a:lnTo>
                    <a:pt x="113" y="168"/>
                  </a:lnTo>
                  <a:lnTo>
                    <a:pt x="113" y="166"/>
                  </a:lnTo>
                  <a:lnTo>
                    <a:pt x="113" y="164"/>
                  </a:lnTo>
                  <a:lnTo>
                    <a:pt x="113" y="163"/>
                  </a:lnTo>
                  <a:lnTo>
                    <a:pt x="113" y="161"/>
                  </a:lnTo>
                  <a:lnTo>
                    <a:pt x="114" y="160"/>
                  </a:lnTo>
                  <a:lnTo>
                    <a:pt x="114" y="158"/>
                  </a:lnTo>
                  <a:lnTo>
                    <a:pt x="114" y="157"/>
                  </a:lnTo>
                  <a:lnTo>
                    <a:pt x="100" y="163"/>
                  </a:lnTo>
                  <a:lnTo>
                    <a:pt x="100" y="162"/>
                  </a:lnTo>
                  <a:lnTo>
                    <a:pt x="100" y="161"/>
                  </a:lnTo>
                  <a:lnTo>
                    <a:pt x="100" y="159"/>
                  </a:lnTo>
                  <a:lnTo>
                    <a:pt x="100" y="157"/>
                  </a:lnTo>
                  <a:lnTo>
                    <a:pt x="100" y="156"/>
                  </a:lnTo>
                  <a:lnTo>
                    <a:pt x="100" y="154"/>
                  </a:lnTo>
                  <a:lnTo>
                    <a:pt x="100" y="152"/>
                  </a:lnTo>
                  <a:lnTo>
                    <a:pt x="100" y="151"/>
                  </a:lnTo>
                  <a:lnTo>
                    <a:pt x="100" y="150"/>
                  </a:lnTo>
                  <a:lnTo>
                    <a:pt x="100" y="148"/>
                  </a:lnTo>
                  <a:lnTo>
                    <a:pt x="100" y="146"/>
                  </a:lnTo>
                  <a:lnTo>
                    <a:pt x="100" y="145"/>
                  </a:lnTo>
                  <a:lnTo>
                    <a:pt x="100" y="143"/>
                  </a:lnTo>
                  <a:lnTo>
                    <a:pt x="100" y="141"/>
                  </a:lnTo>
                  <a:lnTo>
                    <a:pt x="99" y="139"/>
                  </a:lnTo>
                  <a:lnTo>
                    <a:pt x="99" y="137"/>
                  </a:lnTo>
                  <a:lnTo>
                    <a:pt x="99" y="136"/>
                  </a:lnTo>
                  <a:lnTo>
                    <a:pt x="99" y="134"/>
                  </a:lnTo>
                  <a:lnTo>
                    <a:pt x="99" y="132"/>
                  </a:lnTo>
                  <a:lnTo>
                    <a:pt x="99" y="131"/>
                  </a:lnTo>
                  <a:lnTo>
                    <a:pt x="99" y="129"/>
                  </a:lnTo>
                  <a:lnTo>
                    <a:pt x="98" y="127"/>
                  </a:lnTo>
                  <a:lnTo>
                    <a:pt x="98" y="126"/>
                  </a:lnTo>
                  <a:lnTo>
                    <a:pt x="98" y="124"/>
                  </a:lnTo>
                  <a:lnTo>
                    <a:pt x="98" y="123"/>
                  </a:lnTo>
                  <a:lnTo>
                    <a:pt x="98" y="122"/>
                  </a:lnTo>
                  <a:lnTo>
                    <a:pt x="98" y="121"/>
                  </a:lnTo>
                  <a:lnTo>
                    <a:pt x="98" y="120"/>
                  </a:lnTo>
                  <a:lnTo>
                    <a:pt x="97" y="119"/>
                  </a:lnTo>
                  <a:lnTo>
                    <a:pt x="97" y="118"/>
                  </a:lnTo>
                  <a:lnTo>
                    <a:pt x="97" y="117"/>
                  </a:lnTo>
                  <a:lnTo>
                    <a:pt x="97" y="116"/>
                  </a:lnTo>
                  <a:lnTo>
                    <a:pt x="96" y="114"/>
                  </a:lnTo>
                  <a:lnTo>
                    <a:pt x="96" y="112"/>
                  </a:lnTo>
                  <a:lnTo>
                    <a:pt x="95" y="111"/>
                  </a:lnTo>
                  <a:lnTo>
                    <a:pt x="95" y="109"/>
                  </a:lnTo>
                  <a:lnTo>
                    <a:pt x="95" y="108"/>
                  </a:lnTo>
                  <a:lnTo>
                    <a:pt x="95" y="106"/>
                  </a:lnTo>
                  <a:lnTo>
                    <a:pt x="94" y="104"/>
                  </a:lnTo>
                  <a:lnTo>
                    <a:pt x="94" y="103"/>
                  </a:lnTo>
                  <a:lnTo>
                    <a:pt x="94" y="100"/>
                  </a:lnTo>
                  <a:lnTo>
                    <a:pt x="93" y="99"/>
                  </a:lnTo>
                  <a:lnTo>
                    <a:pt x="93" y="97"/>
                  </a:lnTo>
                  <a:lnTo>
                    <a:pt x="92" y="95"/>
                  </a:lnTo>
                  <a:lnTo>
                    <a:pt x="92" y="93"/>
                  </a:lnTo>
                  <a:lnTo>
                    <a:pt x="92" y="92"/>
                  </a:lnTo>
                  <a:lnTo>
                    <a:pt x="91" y="90"/>
                  </a:lnTo>
                  <a:lnTo>
                    <a:pt x="91" y="89"/>
                  </a:lnTo>
                  <a:lnTo>
                    <a:pt x="91" y="87"/>
                  </a:lnTo>
                  <a:lnTo>
                    <a:pt x="90" y="86"/>
                  </a:lnTo>
                  <a:lnTo>
                    <a:pt x="90" y="84"/>
                  </a:lnTo>
                  <a:lnTo>
                    <a:pt x="90" y="83"/>
                  </a:lnTo>
                  <a:lnTo>
                    <a:pt x="89" y="81"/>
                  </a:lnTo>
                  <a:lnTo>
                    <a:pt x="89" y="79"/>
                  </a:lnTo>
                  <a:lnTo>
                    <a:pt x="89" y="78"/>
                  </a:lnTo>
                  <a:lnTo>
                    <a:pt x="89" y="78"/>
                  </a:lnTo>
                  <a:lnTo>
                    <a:pt x="89" y="77"/>
                  </a:lnTo>
                  <a:lnTo>
                    <a:pt x="90" y="76"/>
                  </a:lnTo>
                  <a:lnTo>
                    <a:pt x="91" y="75"/>
                  </a:lnTo>
                  <a:lnTo>
                    <a:pt x="93" y="72"/>
                  </a:lnTo>
                  <a:lnTo>
                    <a:pt x="93" y="71"/>
                  </a:lnTo>
                  <a:lnTo>
                    <a:pt x="94" y="70"/>
                  </a:lnTo>
                  <a:lnTo>
                    <a:pt x="95" y="69"/>
                  </a:lnTo>
                  <a:lnTo>
                    <a:pt x="95" y="67"/>
                  </a:lnTo>
                  <a:lnTo>
                    <a:pt x="96" y="66"/>
                  </a:lnTo>
                  <a:lnTo>
                    <a:pt x="97" y="65"/>
                  </a:lnTo>
                  <a:lnTo>
                    <a:pt x="97" y="64"/>
                  </a:lnTo>
                  <a:lnTo>
                    <a:pt x="97" y="63"/>
                  </a:lnTo>
                  <a:lnTo>
                    <a:pt x="97" y="61"/>
                  </a:lnTo>
                  <a:lnTo>
                    <a:pt x="97" y="59"/>
                  </a:lnTo>
                  <a:lnTo>
                    <a:pt x="97" y="57"/>
                  </a:lnTo>
                  <a:lnTo>
                    <a:pt x="98" y="56"/>
                  </a:lnTo>
                  <a:lnTo>
                    <a:pt x="98" y="55"/>
                  </a:lnTo>
                  <a:lnTo>
                    <a:pt x="98" y="54"/>
                  </a:lnTo>
                  <a:lnTo>
                    <a:pt x="98" y="52"/>
                  </a:lnTo>
                  <a:lnTo>
                    <a:pt x="98" y="51"/>
                  </a:lnTo>
                  <a:lnTo>
                    <a:pt x="98" y="49"/>
                  </a:lnTo>
                  <a:lnTo>
                    <a:pt x="99" y="47"/>
                  </a:lnTo>
                  <a:lnTo>
                    <a:pt x="99" y="46"/>
                  </a:lnTo>
                  <a:lnTo>
                    <a:pt x="99" y="44"/>
                  </a:lnTo>
                  <a:lnTo>
                    <a:pt x="100" y="43"/>
                  </a:lnTo>
                  <a:lnTo>
                    <a:pt x="100" y="41"/>
                  </a:lnTo>
                  <a:lnTo>
                    <a:pt x="100" y="39"/>
                  </a:lnTo>
                  <a:lnTo>
                    <a:pt x="100" y="38"/>
                  </a:lnTo>
                  <a:lnTo>
                    <a:pt x="100" y="36"/>
                  </a:lnTo>
                  <a:lnTo>
                    <a:pt x="100" y="34"/>
                  </a:lnTo>
                  <a:lnTo>
                    <a:pt x="100" y="33"/>
                  </a:lnTo>
                  <a:lnTo>
                    <a:pt x="100" y="31"/>
                  </a:lnTo>
                  <a:lnTo>
                    <a:pt x="100" y="30"/>
                  </a:lnTo>
                  <a:lnTo>
                    <a:pt x="100" y="29"/>
                  </a:lnTo>
                  <a:lnTo>
                    <a:pt x="100" y="27"/>
                  </a:lnTo>
                  <a:lnTo>
                    <a:pt x="99" y="26"/>
                  </a:lnTo>
                  <a:lnTo>
                    <a:pt x="99" y="24"/>
                  </a:lnTo>
                  <a:lnTo>
                    <a:pt x="99" y="24"/>
                  </a:lnTo>
                  <a:lnTo>
                    <a:pt x="98" y="22"/>
                  </a:lnTo>
                  <a:lnTo>
                    <a:pt x="97" y="20"/>
                  </a:lnTo>
                  <a:lnTo>
                    <a:pt x="96" y="19"/>
                  </a:lnTo>
                  <a:lnTo>
                    <a:pt x="95" y="18"/>
                  </a:lnTo>
                  <a:lnTo>
                    <a:pt x="93" y="17"/>
                  </a:lnTo>
                  <a:lnTo>
                    <a:pt x="92" y="16"/>
                  </a:lnTo>
                  <a:lnTo>
                    <a:pt x="90" y="15"/>
                  </a:lnTo>
                  <a:lnTo>
                    <a:pt x="89" y="14"/>
                  </a:lnTo>
                  <a:lnTo>
                    <a:pt x="88" y="13"/>
                  </a:lnTo>
                  <a:lnTo>
                    <a:pt x="86" y="12"/>
                  </a:lnTo>
                  <a:lnTo>
                    <a:pt x="84" y="11"/>
                  </a:lnTo>
                  <a:lnTo>
                    <a:pt x="82" y="10"/>
                  </a:lnTo>
                  <a:lnTo>
                    <a:pt x="81" y="10"/>
                  </a:lnTo>
                  <a:lnTo>
                    <a:pt x="79" y="9"/>
                  </a:lnTo>
                  <a:lnTo>
                    <a:pt x="77" y="9"/>
                  </a:lnTo>
                  <a:lnTo>
                    <a:pt x="75" y="9"/>
                  </a:lnTo>
                  <a:lnTo>
                    <a:pt x="73" y="9"/>
                  </a:lnTo>
                  <a:lnTo>
                    <a:pt x="72" y="9"/>
                  </a:lnTo>
                  <a:lnTo>
                    <a:pt x="70" y="9"/>
                  </a:lnTo>
                  <a:lnTo>
                    <a:pt x="68" y="9"/>
                  </a:lnTo>
                  <a:lnTo>
                    <a:pt x="66" y="10"/>
                  </a:lnTo>
                  <a:lnTo>
                    <a:pt x="65" y="10"/>
                  </a:lnTo>
                  <a:lnTo>
                    <a:pt x="63" y="11"/>
                  </a:lnTo>
                  <a:lnTo>
                    <a:pt x="61" y="11"/>
                  </a:lnTo>
                  <a:lnTo>
                    <a:pt x="59" y="13"/>
                  </a:lnTo>
                  <a:lnTo>
                    <a:pt x="58" y="14"/>
                  </a:lnTo>
                  <a:lnTo>
                    <a:pt x="57" y="14"/>
                  </a:lnTo>
                  <a:lnTo>
                    <a:pt x="55" y="15"/>
                  </a:lnTo>
                  <a:lnTo>
                    <a:pt x="54" y="17"/>
                  </a:lnTo>
                  <a:lnTo>
                    <a:pt x="53" y="18"/>
                  </a:lnTo>
                  <a:lnTo>
                    <a:pt x="52" y="19"/>
                  </a:lnTo>
                  <a:lnTo>
                    <a:pt x="50" y="20"/>
                  </a:lnTo>
                  <a:lnTo>
                    <a:pt x="49" y="22"/>
                  </a:lnTo>
                  <a:lnTo>
                    <a:pt x="49" y="24"/>
                  </a:lnTo>
                  <a:lnTo>
                    <a:pt x="47" y="25"/>
                  </a:lnTo>
                  <a:lnTo>
                    <a:pt x="47" y="27"/>
                  </a:lnTo>
                  <a:lnTo>
                    <a:pt x="46" y="28"/>
                  </a:lnTo>
                  <a:lnTo>
                    <a:pt x="46" y="29"/>
                  </a:lnTo>
                  <a:lnTo>
                    <a:pt x="44" y="31"/>
                  </a:lnTo>
                  <a:lnTo>
                    <a:pt x="44" y="33"/>
                  </a:lnTo>
                  <a:lnTo>
                    <a:pt x="43" y="34"/>
                  </a:lnTo>
                  <a:lnTo>
                    <a:pt x="42" y="37"/>
                  </a:lnTo>
                  <a:lnTo>
                    <a:pt x="42" y="37"/>
                  </a:lnTo>
                  <a:lnTo>
                    <a:pt x="41" y="38"/>
                  </a:lnTo>
                  <a:lnTo>
                    <a:pt x="41" y="40"/>
                  </a:lnTo>
                  <a:lnTo>
                    <a:pt x="40" y="41"/>
                  </a:lnTo>
                  <a:lnTo>
                    <a:pt x="38" y="43"/>
                  </a:lnTo>
                  <a:lnTo>
                    <a:pt x="36" y="46"/>
                  </a:lnTo>
                  <a:lnTo>
                    <a:pt x="35" y="47"/>
                  </a:lnTo>
                  <a:lnTo>
                    <a:pt x="34" y="48"/>
                  </a:lnTo>
                  <a:lnTo>
                    <a:pt x="33" y="50"/>
                  </a:lnTo>
                  <a:lnTo>
                    <a:pt x="33" y="51"/>
                  </a:lnTo>
                  <a:lnTo>
                    <a:pt x="31" y="52"/>
                  </a:lnTo>
                  <a:lnTo>
                    <a:pt x="31" y="53"/>
                  </a:lnTo>
                  <a:lnTo>
                    <a:pt x="30" y="55"/>
                  </a:lnTo>
                  <a:lnTo>
                    <a:pt x="29" y="56"/>
                  </a:lnTo>
                  <a:lnTo>
                    <a:pt x="28" y="58"/>
                  </a:lnTo>
                  <a:lnTo>
                    <a:pt x="28" y="60"/>
                  </a:lnTo>
                  <a:lnTo>
                    <a:pt x="27" y="61"/>
                  </a:lnTo>
                  <a:lnTo>
                    <a:pt x="27" y="63"/>
                  </a:lnTo>
                  <a:lnTo>
                    <a:pt x="27" y="64"/>
                  </a:lnTo>
                  <a:lnTo>
                    <a:pt x="27" y="66"/>
                  </a:lnTo>
                  <a:lnTo>
                    <a:pt x="27" y="67"/>
                  </a:lnTo>
                  <a:lnTo>
                    <a:pt x="28" y="70"/>
                  </a:lnTo>
                  <a:lnTo>
                    <a:pt x="29" y="71"/>
                  </a:lnTo>
                  <a:lnTo>
                    <a:pt x="30" y="74"/>
                  </a:lnTo>
                  <a:lnTo>
                    <a:pt x="31" y="75"/>
                  </a:lnTo>
                  <a:lnTo>
                    <a:pt x="31" y="77"/>
                  </a:lnTo>
                  <a:lnTo>
                    <a:pt x="32" y="78"/>
                  </a:lnTo>
                  <a:lnTo>
                    <a:pt x="33" y="80"/>
                  </a:lnTo>
                  <a:lnTo>
                    <a:pt x="34" y="81"/>
                  </a:lnTo>
                  <a:lnTo>
                    <a:pt x="35" y="83"/>
                  </a:lnTo>
                  <a:lnTo>
                    <a:pt x="36" y="84"/>
                  </a:lnTo>
                  <a:lnTo>
                    <a:pt x="37" y="85"/>
                  </a:lnTo>
                  <a:lnTo>
                    <a:pt x="40" y="167"/>
                  </a:lnTo>
                  <a:lnTo>
                    <a:pt x="27" y="171"/>
                  </a:lnTo>
                  <a:lnTo>
                    <a:pt x="27" y="219"/>
                  </a:lnTo>
                  <a:lnTo>
                    <a:pt x="6" y="253"/>
                  </a:lnTo>
                  <a:lnTo>
                    <a:pt x="6" y="252"/>
                  </a:lnTo>
                  <a:lnTo>
                    <a:pt x="5" y="252"/>
                  </a:lnTo>
                  <a:lnTo>
                    <a:pt x="3" y="251"/>
                  </a:lnTo>
                  <a:lnTo>
                    <a:pt x="2" y="251"/>
                  </a:lnTo>
                  <a:lnTo>
                    <a:pt x="1" y="250"/>
                  </a:lnTo>
                  <a:lnTo>
                    <a:pt x="0" y="250"/>
                  </a:lnTo>
                  <a:lnTo>
                    <a:pt x="0" y="248"/>
                  </a:lnTo>
                  <a:lnTo>
                    <a:pt x="0" y="247"/>
                  </a:lnTo>
                  <a:lnTo>
                    <a:pt x="0" y="246"/>
                  </a:lnTo>
                  <a:lnTo>
                    <a:pt x="1" y="245"/>
                  </a:lnTo>
                  <a:lnTo>
                    <a:pt x="2" y="243"/>
                  </a:lnTo>
                  <a:lnTo>
                    <a:pt x="3" y="241"/>
                  </a:lnTo>
                  <a:lnTo>
                    <a:pt x="5" y="239"/>
                  </a:lnTo>
                  <a:lnTo>
                    <a:pt x="7" y="236"/>
                  </a:lnTo>
                  <a:lnTo>
                    <a:pt x="9" y="234"/>
                  </a:lnTo>
                  <a:lnTo>
                    <a:pt x="11" y="232"/>
                  </a:lnTo>
                  <a:lnTo>
                    <a:pt x="12" y="230"/>
                  </a:lnTo>
                  <a:lnTo>
                    <a:pt x="13" y="229"/>
                  </a:lnTo>
                  <a:lnTo>
                    <a:pt x="14" y="228"/>
                  </a:lnTo>
                  <a:lnTo>
                    <a:pt x="15" y="227"/>
                  </a:lnTo>
                  <a:lnTo>
                    <a:pt x="17" y="225"/>
                  </a:lnTo>
                  <a:lnTo>
                    <a:pt x="19" y="223"/>
                  </a:lnTo>
                  <a:lnTo>
                    <a:pt x="20" y="221"/>
                  </a:lnTo>
                  <a:lnTo>
                    <a:pt x="21" y="220"/>
                  </a:lnTo>
                  <a:lnTo>
                    <a:pt x="22" y="219"/>
                  </a:lnTo>
                  <a:lnTo>
                    <a:pt x="22" y="219"/>
                  </a:lnTo>
                  <a:lnTo>
                    <a:pt x="22" y="2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1" name="Freeform 173"/>
            <p:cNvSpPr>
              <a:spLocks/>
            </p:cNvSpPr>
            <p:nvPr/>
          </p:nvSpPr>
          <p:spPr bwMode="auto">
            <a:xfrm>
              <a:off x="2797" y="2905"/>
              <a:ext cx="61" cy="20"/>
            </a:xfrm>
            <a:custGeom>
              <a:avLst/>
              <a:gdLst>
                <a:gd name="T0" fmla="*/ 1 w 61"/>
                <a:gd name="T1" fmla="*/ 14 h 20"/>
                <a:gd name="T2" fmla="*/ 4 w 61"/>
                <a:gd name="T3" fmla="*/ 11 h 20"/>
                <a:gd name="T4" fmla="*/ 8 w 61"/>
                <a:gd name="T5" fmla="*/ 8 h 20"/>
                <a:gd name="T6" fmla="*/ 12 w 61"/>
                <a:gd name="T7" fmla="*/ 6 h 20"/>
                <a:gd name="T8" fmla="*/ 14 w 61"/>
                <a:gd name="T9" fmla="*/ 5 h 20"/>
                <a:gd name="T10" fmla="*/ 17 w 61"/>
                <a:gd name="T11" fmla="*/ 3 h 20"/>
                <a:gd name="T12" fmla="*/ 20 w 61"/>
                <a:gd name="T13" fmla="*/ 2 h 20"/>
                <a:gd name="T14" fmla="*/ 24 w 61"/>
                <a:gd name="T15" fmla="*/ 1 h 20"/>
                <a:gd name="T16" fmla="*/ 27 w 61"/>
                <a:gd name="T17" fmla="*/ 0 h 20"/>
                <a:gd name="T18" fmla="*/ 31 w 61"/>
                <a:gd name="T19" fmla="*/ 0 h 20"/>
                <a:gd name="T20" fmla="*/ 35 w 61"/>
                <a:gd name="T21" fmla="*/ 0 h 20"/>
                <a:gd name="T22" fmla="*/ 38 w 61"/>
                <a:gd name="T23" fmla="*/ 0 h 20"/>
                <a:gd name="T24" fmla="*/ 42 w 61"/>
                <a:gd name="T25" fmla="*/ 0 h 20"/>
                <a:gd name="T26" fmla="*/ 45 w 61"/>
                <a:gd name="T27" fmla="*/ 0 h 20"/>
                <a:gd name="T28" fmla="*/ 47 w 61"/>
                <a:gd name="T29" fmla="*/ 0 h 20"/>
                <a:gd name="T30" fmla="*/ 51 w 61"/>
                <a:gd name="T31" fmla="*/ 1 h 20"/>
                <a:gd name="T32" fmla="*/ 55 w 61"/>
                <a:gd name="T33" fmla="*/ 2 h 20"/>
                <a:gd name="T34" fmla="*/ 58 w 61"/>
                <a:gd name="T35" fmla="*/ 5 h 20"/>
                <a:gd name="T36" fmla="*/ 60 w 61"/>
                <a:gd name="T37" fmla="*/ 7 h 20"/>
                <a:gd name="T38" fmla="*/ 56 w 61"/>
                <a:gd name="T39" fmla="*/ 12 h 20"/>
                <a:gd name="T40" fmla="*/ 55 w 61"/>
                <a:gd name="T41" fmla="*/ 11 h 20"/>
                <a:gd name="T42" fmla="*/ 52 w 61"/>
                <a:gd name="T43" fmla="*/ 8 h 20"/>
                <a:gd name="T44" fmla="*/ 49 w 61"/>
                <a:gd name="T45" fmla="*/ 6 h 20"/>
                <a:gd name="T46" fmla="*/ 45 w 61"/>
                <a:gd name="T47" fmla="*/ 5 h 20"/>
                <a:gd name="T48" fmla="*/ 41 w 61"/>
                <a:gd name="T49" fmla="*/ 4 h 20"/>
                <a:gd name="T50" fmla="*/ 36 w 61"/>
                <a:gd name="T51" fmla="*/ 5 h 20"/>
                <a:gd name="T52" fmla="*/ 34 w 61"/>
                <a:gd name="T53" fmla="*/ 5 h 20"/>
                <a:gd name="T54" fmla="*/ 31 w 61"/>
                <a:gd name="T55" fmla="*/ 6 h 20"/>
                <a:gd name="T56" fmla="*/ 28 w 61"/>
                <a:gd name="T57" fmla="*/ 6 h 20"/>
                <a:gd name="T58" fmla="*/ 25 w 61"/>
                <a:gd name="T59" fmla="*/ 7 h 20"/>
                <a:gd name="T60" fmla="*/ 22 w 61"/>
                <a:gd name="T61" fmla="*/ 8 h 20"/>
                <a:gd name="T62" fmla="*/ 19 w 61"/>
                <a:gd name="T63" fmla="*/ 10 h 20"/>
                <a:gd name="T64" fmla="*/ 16 w 61"/>
                <a:gd name="T65" fmla="*/ 11 h 20"/>
                <a:gd name="T66" fmla="*/ 14 w 61"/>
                <a:gd name="T67" fmla="*/ 13 h 20"/>
                <a:gd name="T68" fmla="*/ 9 w 61"/>
                <a:gd name="T69" fmla="*/ 15 h 20"/>
                <a:gd name="T70" fmla="*/ 5 w 61"/>
                <a:gd name="T71" fmla="*/ 18 h 20"/>
                <a:gd name="T72" fmla="*/ 2 w 61"/>
                <a:gd name="T73" fmla="*/ 20 h 20"/>
                <a:gd name="T74" fmla="*/ 2 w 61"/>
                <a:gd name="T75" fmla="*/ 20 h 20"/>
                <a:gd name="T76" fmla="*/ 0 w 61"/>
                <a:gd name="T77"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 h="20">
                  <a:moveTo>
                    <a:pt x="0" y="15"/>
                  </a:moveTo>
                  <a:lnTo>
                    <a:pt x="1" y="14"/>
                  </a:lnTo>
                  <a:lnTo>
                    <a:pt x="2" y="12"/>
                  </a:lnTo>
                  <a:lnTo>
                    <a:pt x="4" y="11"/>
                  </a:lnTo>
                  <a:lnTo>
                    <a:pt x="6" y="10"/>
                  </a:lnTo>
                  <a:lnTo>
                    <a:pt x="8" y="8"/>
                  </a:lnTo>
                  <a:lnTo>
                    <a:pt x="11" y="7"/>
                  </a:lnTo>
                  <a:lnTo>
                    <a:pt x="12" y="6"/>
                  </a:lnTo>
                  <a:lnTo>
                    <a:pt x="13" y="6"/>
                  </a:lnTo>
                  <a:lnTo>
                    <a:pt x="14" y="5"/>
                  </a:lnTo>
                  <a:lnTo>
                    <a:pt x="16" y="5"/>
                  </a:lnTo>
                  <a:lnTo>
                    <a:pt x="17" y="3"/>
                  </a:lnTo>
                  <a:lnTo>
                    <a:pt x="19" y="3"/>
                  </a:lnTo>
                  <a:lnTo>
                    <a:pt x="20" y="2"/>
                  </a:lnTo>
                  <a:lnTo>
                    <a:pt x="22" y="2"/>
                  </a:lnTo>
                  <a:lnTo>
                    <a:pt x="24" y="1"/>
                  </a:lnTo>
                  <a:lnTo>
                    <a:pt x="26" y="1"/>
                  </a:lnTo>
                  <a:lnTo>
                    <a:pt x="27" y="0"/>
                  </a:lnTo>
                  <a:lnTo>
                    <a:pt x="29" y="0"/>
                  </a:lnTo>
                  <a:lnTo>
                    <a:pt x="31" y="0"/>
                  </a:lnTo>
                  <a:lnTo>
                    <a:pt x="33" y="0"/>
                  </a:lnTo>
                  <a:lnTo>
                    <a:pt x="35" y="0"/>
                  </a:lnTo>
                  <a:lnTo>
                    <a:pt x="36" y="0"/>
                  </a:lnTo>
                  <a:lnTo>
                    <a:pt x="38" y="0"/>
                  </a:lnTo>
                  <a:lnTo>
                    <a:pt x="40" y="0"/>
                  </a:lnTo>
                  <a:lnTo>
                    <a:pt x="42" y="0"/>
                  </a:lnTo>
                  <a:lnTo>
                    <a:pt x="43" y="0"/>
                  </a:lnTo>
                  <a:lnTo>
                    <a:pt x="45" y="0"/>
                  </a:lnTo>
                  <a:lnTo>
                    <a:pt x="46" y="0"/>
                  </a:lnTo>
                  <a:lnTo>
                    <a:pt x="47" y="0"/>
                  </a:lnTo>
                  <a:lnTo>
                    <a:pt x="49" y="1"/>
                  </a:lnTo>
                  <a:lnTo>
                    <a:pt x="51" y="1"/>
                  </a:lnTo>
                  <a:lnTo>
                    <a:pt x="53" y="2"/>
                  </a:lnTo>
                  <a:lnTo>
                    <a:pt x="55" y="2"/>
                  </a:lnTo>
                  <a:lnTo>
                    <a:pt x="56" y="3"/>
                  </a:lnTo>
                  <a:lnTo>
                    <a:pt x="58" y="5"/>
                  </a:lnTo>
                  <a:lnTo>
                    <a:pt x="59" y="6"/>
                  </a:lnTo>
                  <a:lnTo>
                    <a:pt x="60" y="7"/>
                  </a:lnTo>
                  <a:lnTo>
                    <a:pt x="61" y="7"/>
                  </a:lnTo>
                  <a:lnTo>
                    <a:pt x="56" y="12"/>
                  </a:lnTo>
                  <a:lnTo>
                    <a:pt x="55" y="12"/>
                  </a:lnTo>
                  <a:lnTo>
                    <a:pt x="55" y="11"/>
                  </a:lnTo>
                  <a:lnTo>
                    <a:pt x="54" y="10"/>
                  </a:lnTo>
                  <a:lnTo>
                    <a:pt x="52" y="8"/>
                  </a:lnTo>
                  <a:lnTo>
                    <a:pt x="50" y="7"/>
                  </a:lnTo>
                  <a:lnTo>
                    <a:pt x="49" y="6"/>
                  </a:lnTo>
                  <a:lnTo>
                    <a:pt x="47" y="6"/>
                  </a:lnTo>
                  <a:lnTo>
                    <a:pt x="45" y="5"/>
                  </a:lnTo>
                  <a:lnTo>
                    <a:pt x="43" y="5"/>
                  </a:lnTo>
                  <a:lnTo>
                    <a:pt x="41" y="4"/>
                  </a:lnTo>
                  <a:lnTo>
                    <a:pt x="39" y="4"/>
                  </a:lnTo>
                  <a:lnTo>
                    <a:pt x="36" y="5"/>
                  </a:lnTo>
                  <a:lnTo>
                    <a:pt x="35" y="5"/>
                  </a:lnTo>
                  <a:lnTo>
                    <a:pt x="34" y="5"/>
                  </a:lnTo>
                  <a:lnTo>
                    <a:pt x="32" y="5"/>
                  </a:lnTo>
                  <a:lnTo>
                    <a:pt x="31" y="6"/>
                  </a:lnTo>
                  <a:lnTo>
                    <a:pt x="29" y="6"/>
                  </a:lnTo>
                  <a:lnTo>
                    <a:pt x="28" y="6"/>
                  </a:lnTo>
                  <a:lnTo>
                    <a:pt x="26" y="7"/>
                  </a:lnTo>
                  <a:lnTo>
                    <a:pt x="25" y="7"/>
                  </a:lnTo>
                  <a:lnTo>
                    <a:pt x="23" y="8"/>
                  </a:lnTo>
                  <a:lnTo>
                    <a:pt x="22" y="8"/>
                  </a:lnTo>
                  <a:lnTo>
                    <a:pt x="20" y="9"/>
                  </a:lnTo>
                  <a:lnTo>
                    <a:pt x="19" y="10"/>
                  </a:lnTo>
                  <a:lnTo>
                    <a:pt x="17" y="11"/>
                  </a:lnTo>
                  <a:lnTo>
                    <a:pt x="16" y="11"/>
                  </a:lnTo>
                  <a:lnTo>
                    <a:pt x="15" y="12"/>
                  </a:lnTo>
                  <a:lnTo>
                    <a:pt x="14" y="13"/>
                  </a:lnTo>
                  <a:lnTo>
                    <a:pt x="11" y="14"/>
                  </a:lnTo>
                  <a:lnTo>
                    <a:pt x="9" y="15"/>
                  </a:lnTo>
                  <a:lnTo>
                    <a:pt x="7" y="16"/>
                  </a:lnTo>
                  <a:lnTo>
                    <a:pt x="5" y="18"/>
                  </a:lnTo>
                  <a:lnTo>
                    <a:pt x="4" y="19"/>
                  </a:lnTo>
                  <a:lnTo>
                    <a:pt x="2" y="20"/>
                  </a:lnTo>
                  <a:lnTo>
                    <a:pt x="2" y="20"/>
                  </a:lnTo>
                  <a:lnTo>
                    <a:pt x="2" y="20"/>
                  </a:lnTo>
                  <a:lnTo>
                    <a:pt x="0" y="15"/>
                  </a:lnTo>
                  <a:lnTo>
                    <a:pt x="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2" name="Freeform 174"/>
            <p:cNvSpPr>
              <a:spLocks/>
            </p:cNvSpPr>
            <p:nvPr/>
          </p:nvSpPr>
          <p:spPr bwMode="auto">
            <a:xfrm>
              <a:off x="2790" y="2991"/>
              <a:ext cx="80" cy="18"/>
            </a:xfrm>
            <a:custGeom>
              <a:avLst/>
              <a:gdLst>
                <a:gd name="T0" fmla="*/ 4 w 80"/>
                <a:gd name="T1" fmla="*/ 10 h 18"/>
                <a:gd name="T2" fmla="*/ 7 w 80"/>
                <a:gd name="T3" fmla="*/ 10 h 18"/>
                <a:gd name="T4" fmla="*/ 11 w 80"/>
                <a:gd name="T5" fmla="*/ 11 h 18"/>
                <a:gd name="T6" fmla="*/ 13 w 80"/>
                <a:gd name="T7" fmla="*/ 11 h 18"/>
                <a:gd name="T8" fmla="*/ 16 w 80"/>
                <a:gd name="T9" fmla="*/ 12 h 18"/>
                <a:gd name="T10" fmla="*/ 19 w 80"/>
                <a:gd name="T11" fmla="*/ 12 h 18"/>
                <a:gd name="T12" fmla="*/ 22 w 80"/>
                <a:gd name="T13" fmla="*/ 13 h 18"/>
                <a:gd name="T14" fmla="*/ 26 w 80"/>
                <a:gd name="T15" fmla="*/ 13 h 18"/>
                <a:gd name="T16" fmla="*/ 29 w 80"/>
                <a:gd name="T17" fmla="*/ 13 h 18"/>
                <a:gd name="T18" fmla="*/ 33 w 80"/>
                <a:gd name="T19" fmla="*/ 13 h 18"/>
                <a:gd name="T20" fmla="*/ 37 w 80"/>
                <a:gd name="T21" fmla="*/ 13 h 18"/>
                <a:gd name="T22" fmla="*/ 40 w 80"/>
                <a:gd name="T23" fmla="*/ 12 h 18"/>
                <a:gd name="T24" fmla="*/ 45 w 80"/>
                <a:gd name="T25" fmla="*/ 11 h 18"/>
                <a:gd name="T26" fmla="*/ 48 w 80"/>
                <a:gd name="T27" fmla="*/ 10 h 18"/>
                <a:gd name="T28" fmla="*/ 52 w 80"/>
                <a:gd name="T29" fmla="*/ 10 h 18"/>
                <a:gd name="T30" fmla="*/ 55 w 80"/>
                <a:gd name="T31" fmla="*/ 9 h 18"/>
                <a:gd name="T32" fmla="*/ 58 w 80"/>
                <a:gd name="T33" fmla="*/ 8 h 18"/>
                <a:gd name="T34" fmla="*/ 61 w 80"/>
                <a:gd name="T35" fmla="*/ 6 h 18"/>
                <a:gd name="T36" fmla="*/ 64 w 80"/>
                <a:gd name="T37" fmla="*/ 6 h 18"/>
                <a:gd name="T38" fmla="*/ 67 w 80"/>
                <a:gd name="T39" fmla="*/ 5 h 18"/>
                <a:gd name="T40" fmla="*/ 69 w 80"/>
                <a:gd name="T41" fmla="*/ 4 h 18"/>
                <a:gd name="T42" fmla="*/ 74 w 80"/>
                <a:gd name="T43" fmla="*/ 2 h 18"/>
                <a:gd name="T44" fmla="*/ 77 w 80"/>
                <a:gd name="T45" fmla="*/ 1 h 18"/>
                <a:gd name="T46" fmla="*/ 79 w 80"/>
                <a:gd name="T47" fmla="*/ 0 h 18"/>
                <a:gd name="T48" fmla="*/ 80 w 80"/>
                <a:gd name="T49" fmla="*/ 0 h 18"/>
                <a:gd name="T50" fmla="*/ 79 w 80"/>
                <a:gd name="T51" fmla="*/ 5 h 18"/>
                <a:gd name="T52" fmla="*/ 78 w 80"/>
                <a:gd name="T53" fmla="*/ 5 h 18"/>
                <a:gd name="T54" fmla="*/ 75 w 80"/>
                <a:gd name="T55" fmla="*/ 7 h 18"/>
                <a:gd name="T56" fmla="*/ 71 w 80"/>
                <a:gd name="T57" fmla="*/ 9 h 18"/>
                <a:gd name="T58" fmla="*/ 68 w 80"/>
                <a:gd name="T59" fmla="*/ 10 h 18"/>
                <a:gd name="T60" fmla="*/ 65 w 80"/>
                <a:gd name="T61" fmla="*/ 11 h 18"/>
                <a:gd name="T62" fmla="*/ 62 w 80"/>
                <a:gd name="T63" fmla="*/ 13 h 18"/>
                <a:gd name="T64" fmla="*/ 59 w 80"/>
                <a:gd name="T65" fmla="*/ 14 h 18"/>
                <a:gd name="T66" fmla="*/ 56 w 80"/>
                <a:gd name="T67" fmla="*/ 15 h 18"/>
                <a:gd name="T68" fmla="*/ 52 w 80"/>
                <a:gd name="T69" fmla="*/ 15 h 18"/>
                <a:gd name="T70" fmla="*/ 49 w 80"/>
                <a:gd name="T71" fmla="*/ 16 h 18"/>
                <a:gd name="T72" fmla="*/ 45 w 80"/>
                <a:gd name="T73" fmla="*/ 17 h 18"/>
                <a:gd name="T74" fmla="*/ 41 w 80"/>
                <a:gd name="T75" fmla="*/ 17 h 18"/>
                <a:gd name="T76" fmla="*/ 36 w 80"/>
                <a:gd name="T77" fmla="*/ 18 h 18"/>
                <a:gd name="T78" fmla="*/ 32 w 80"/>
                <a:gd name="T79" fmla="*/ 18 h 18"/>
                <a:gd name="T80" fmla="*/ 28 w 80"/>
                <a:gd name="T81" fmla="*/ 18 h 18"/>
                <a:gd name="T82" fmla="*/ 24 w 80"/>
                <a:gd name="T83" fmla="*/ 18 h 18"/>
                <a:gd name="T84" fmla="*/ 21 w 80"/>
                <a:gd name="T85" fmla="*/ 18 h 18"/>
                <a:gd name="T86" fmla="*/ 18 w 80"/>
                <a:gd name="T87" fmla="*/ 17 h 18"/>
                <a:gd name="T88" fmla="*/ 15 w 80"/>
                <a:gd name="T89" fmla="*/ 17 h 18"/>
                <a:gd name="T90" fmla="*/ 11 w 80"/>
                <a:gd name="T91" fmla="*/ 16 h 18"/>
                <a:gd name="T92" fmla="*/ 9 w 80"/>
                <a:gd name="T93" fmla="*/ 16 h 18"/>
                <a:gd name="T94" fmla="*/ 5 w 80"/>
                <a:gd name="T95" fmla="*/ 16 h 18"/>
                <a:gd name="T96" fmla="*/ 2 w 80"/>
                <a:gd name="T97" fmla="*/ 15 h 18"/>
                <a:gd name="T98" fmla="*/ 0 w 80"/>
                <a:gd name="T99" fmla="*/ 15 h 18"/>
                <a:gd name="T100" fmla="*/ 4 w 80"/>
                <a:gd name="T101"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 h="18">
                  <a:moveTo>
                    <a:pt x="4" y="10"/>
                  </a:moveTo>
                  <a:lnTo>
                    <a:pt x="4" y="10"/>
                  </a:lnTo>
                  <a:lnTo>
                    <a:pt x="5" y="10"/>
                  </a:lnTo>
                  <a:lnTo>
                    <a:pt x="7" y="10"/>
                  </a:lnTo>
                  <a:lnTo>
                    <a:pt x="8" y="10"/>
                  </a:lnTo>
                  <a:lnTo>
                    <a:pt x="11" y="11"/>
                  </a:lnTo>
                  <a:lnTo>
                    <a:pt x="12" y="11"/>
                  </a:lnTo>
                  <a:lnTo>
                    <a:pt x="13" y="11"/>
                  </a:lnTo>
                  <a:lnTo>
                    <a:pt x="15" y="11"/>
                  </a:lnTo>
                  <a:lnTo>
                    <a:pt x="16" y="12"/>
                  </a:lnTo>
                  <a:lnTo>
                    <a:pt x="18" y="12"/>
                  </a:lnTo>
                  <a:lnTo>
                    <a:pt x="19" y="12"/>
                  </a:lnTo>
                  <a:lnTo>
                    <a:pt x="21" y="12"/>
                  </a:lnTo>
                  <a:lnTo>
                    <a:pt x="22" y="13"/>
                  </a:lnTo>
                  <a:lnTo>
                    <a:pt x="24" y="13"/>
                  </a:lnTo>
                  <a:lnTo>
                    <a:pt x="26" y="13"/>
                  </a:lnTo>
                  <a:lnTo>
                    <a:pt x="27" y="13"/>
                  </a:lnTo>
                  <a:lnTo>
                    <a:pt x="29" y="13"/>
                  </a:lnTo>
                  <a:lnTo>
                    <a:pt x="31" y="13"/>
                  </a:lnTo>
                  <a:lnTo>
                    <a:pt x="33" y="13"/>
                  </a:lnTo>
                  <a:lnTo>
                    <a:pt x="34" y="13"/>
                  </a:lnTo>
                  <a:lnTo>
                    <a:pt x="37" y="13"/>
                  </a:lnTo>
                  <a:lnTo>
                    <a:pt x="38" y="12"/>
                  </a:lnTo>
                  <a:lnTo>
                    <a:pt x="40" y="12"/>
                  </a:lnTo>
                  <a:lnTo>
                    <a:pt x="42" y="11"/>
                  </a:lnTo>
                  <a:lnTo>
                    <a:pt x="45" y="11"/>
                  </a:lnTo>
                  <a:lnTo>
                    <a:pt x="46" y="11"/>
                  </a:lnTo>
                  <a:lnTo>
                    <a:pt x="48" y="10"/>
                  </a:lnTo>
                  <a:lnTo>
                    <a:pt x="49" y="10"/>
                  </a:lnTo>
                  <a:lnTo>
                    <a:pt x="52" y="10"/>
                  </a:lnTo>
                  <a:lnTo>
                    <a:pt x="53" y="9"/>
                  </a:lnTo>
                  <a:lnTo>
                    <a:pt x="55" y="9"/>
                  </a:lnTo>
                  <a:lnTo>
                    <a:pt x="56" y="8"/>
                  </a:lnTo>
                  <a:lnTo>
                    <a:pt x="58" y="8"/>
                  </a:lnTo>
                  <a:lnTo>
                    <a:pt x="59" y="7"/>
                  </a:lnTo>
                  <a:lnTo>
                    <a:pt x="61" y="6"/>
                  </a:lnTo>
                  <a:lnTo>
                    <a:pt x="62" y="6"/>
                  </a:lnTo>
                  <a:lnTo>
                    <a:pt x="64" y="6"/>
                  </a:lnTo>
                  <a:lnTo>
                    <a:pt x="65" y="5"/>
                  </a:lnTo>
                  <a:lnTo>
                    <a:pt x="67" y="5"/>
                  </a:lnTo>
                  <a:lnTo>
                    <a:pt x="68" y="4"/>
                  </a:lnTo>
                  <a:lnTo>
                    <a:pt x="69" y="4"/>
                  </a:lnTo>
                  <a:lnTo>
                    <a:pt x="71" y="3"/>
                  </a:lnTo>
                  <a:lnTo>
                    <a:pt x="74" y="2"/>
                  </a:lnTo>
                  <a:lnTo>
                    <a:pt x="75" y="2"/>
                  </a:lnTo>
                  <a:lnTo>
                    <a:pt x="77" y="1"/>
                  </a:lnTo>
                  <a:lnTo>
                    <a:pt x="78" y="1"/>
                  </a:lnTo>
                  <a:lnTo>
                    <a:pt x="79" y="0"/>
                  </a:lnTo>
                  <a:lnTo>
                    <a:pt x="79" y="0"/>
                  </a:lnTo>
                  <a:lnTo>
                    <a:pt x="80" y="0"/>
                  </a:lnTo>
                  <a:lnTo>
                    <a:pt x="80" y="5"/>
                  </a:lnTo>
                  <a:lnTo>
                    <a:pt x="79" y="5"/>
                  </a:lnTo>
                  <a:lnTo>
                    <a:pt x="79" y="5"/>
                  </a:lnTo>
                  <a:lnTo>
                    <a:pt x="78" y="5"/>
                  </a:lnTo>
                  <a:lnTo>
                    <a:pt x="77" y="6"/>
                  </a:lnTo>
                  <a:lnTo>
                    <a:pt x="75" y="7"/>
                  </a:lnTo>
                  <a:lnTo>
                    <a:pt x="74" y="8"/>
                  </a:lnTo>
                  <a:lnTo>
                    <a:pt x="71" y="9"/>
                  </a:lnTo>
                  <a:lnTo>
                    <a:pt x="69" y="10"/>
                  </a:lnTo>
                  <a:lnTo>
                    <a:pt x="68" y="10"/>
                  </a:lnTo>
                  <a:lnTo>
                    <a:pt x="66" y="11"/>
                  </a:lnTo>
                  <a:lnTo>
                    <a:pt x="65" y="11"/>
                  </a:lnTo>
                  <a:lnTo>
                    <a:pt x="64" y="12"/>
                  </a:lnTo>
                  <a:lnTo>
                    <a:pt x="62" y="13"/>
                  </a:lnTo>
                  <a:lnTo>
                    <a:pt x="61" y="13"/>
                  </a:lnTo>
                  <a:lnTo>
                    <a:pt x="59" y="14"/>
                  </a:lnTo>
                  <a:lnTo>
                    <a:pt x="58" y="14"/>
                  </a:lnTo>
                  <a:lnTo>
                    <a:pt x="56" y="15"/>
                  </a:lnTo>
                  <a:lnTo>
                    <a:pt x="54" y="15"/>
                  </a:lnTo>
                  <a:lnTo>
                    <a:pt x="52" y="15"/>
                  </a:lnTo>
                  <a:lnTo>
                    <a:pt x="50" y="16"/>
                  </a:lnTo>
                  <a:lnTo>
                    <a:pt x="49" y="16"/>
                  </a:lnTo>
                  <a:lnTo>
                    <a:pt x="47" y="16"/>
                  </a:lnTo>
                  <a:lnTo>
                    <a:pt x="45" y="17"/>
                  </a:lnTo>
                  <a:lnTo>
                    <a:pt x="43" y="17"/>
                  </a:lnTo>
                  <a:lnTo>
                    <a:pt x="41" y="17"/>
                  </a:lnTo>
                  <a:lnTo>
                    <a:pt x="39" y="18"/>
                  </a:lnTo>
                  <a:lnTo>
                    <a:pt x="36" y="18"/>
                  </a:lnTo>
                  <a:lnTo>
                    <a:pt x="34" y="18"/>
                  </a:lnTo>
                  <a:lnTo>
                    <a:pt x="32" y="18"/>
                  </a:lnTo>
                  <a:lnTo>
                    <a:pt x="30" y="18"/>
                  </a:lnTo>
                  <a:lnTo>
                    <a:pt x="28" y="18"/>
                  </a:lnTo>
                  <a:lnTo>
                    <a:pt x="27" y="18"/>
                  </a:lnTo>
                  <a:lnTo>
                    <a:pt x="24" y="18"/>
                  </a:lnTo>
                  <a:lnTo>
                    <a:pt x="23" y="18"/>
                  </a:lnTo>
                  <a:lnTo>
                    <a:pt x="21" y="18"/>
                  </a:lnTo>
                  <a:lnTo>
                    <a:pt x="20" y="18"/>
                  </a:lnTo>
                  <a:lnTo>
                    <a:pt x="18" y="17"/>
                  </a:lnTo>
                  <a:lnTo>
                    <a:pt x="16" y="17"/>
                  </a:lnTo>
                  <a:lnTo>
                    <a:pt x="15" y="17"/>
                  </a:lnTo>
                  <a:lnTo>
                    <a:pt x="13" y="17"/>
                  </a:lnTo>
                  <a:lnTo>
                    <a:pt x="11" y="16"/>
                  </a:lnTo>
                  <a:lnTo>
                    <a:pt x="10" y="16"/>
                  </a:lnTo>
                  <a:lnTo>
                    <a:pt x="9" y="16"/>
                  </a:lnTo>
                  <a:lnTo>
                    <a:pt x="8" y="16"/>
                  </a:lnTo>
                  <a:lnTo>
                    <a:pt x="5" y="16"/>
                  </a:lnTo>
                  <a:lnTo>
                    <a:pt x="4" y="16"/>
                  </a:lnTo>
                  <a:lnTo>
                    <a:pt x="2" y="15"/>
                  </a:lnTo>
                  <a:lnTo>
                    <a:pt x="1" y="15"/>
                  </a:lnTo>
                  <a:lnTo>
                    <a:pt x="0" y="15"/>
                  </a:lnTo>
                  <a:lnTo>
                    <a:pt x="4" y="10"/>
                  </a:lnTo>
                  <a:lnTo>
                    <a:pt x="4"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3" name="Freeform 175"/>
            <p:cNvSpPr>
              <a:spLocks/>
            </p:cNvSpPr>
            <p:nvPr/>
          </p:nvSpPr>
          <p:spPr bwMode="auto">
            <a:xfrm>
              <a:off x="2602" y="3056"/>
              <a:ext cx="388" cy="237"/>
            </a:xfrm>
            <a:custGeom>
              <a:avLst/>
              <a:gdLst>
                <a:gd name="T0" fmla="*/ 64 w 388"/>
                <a:gd name="T1" fmla="*/ 92 h 237"/>
                <a:gd name="T2" fmla="*/ 180 w 388"/>
                <a:gd name="T3" fmla="*/ 139 h 237"/>
                <a:gd name="T4" fmla="*/ 197 w 388"/>
                <a:gd name="T5" fmla="*/ 159 h 237"/>
                <a:gd name="T6" fmla="*/ 208 w 388"/>
                <a:gd name="T7" fmla="*/ 158 h 237"/>
                <a:gd name="T8" fmla="*/ 222 w 388"/>
                <a:gd name="T9" fmla="*/ 156 h 237"/>
                <a:gd name="T10" fmla="*/ 233 w 388"/>
                <a:gd name="T11" fmla="*/ 152 h 237"/>
                <a:gd name="T12" fmla="*/ 244 w 388"/>
                <a:gd name="T13" fmla="*/ 147 h 237"/>
                <a:gd name="T14" fmla="*/ 257 w 388"/>
                <a:gd name="T15" fmla="*/ 140 h 237"/>
                <a:gd name="T16" fmla="*/ 270 w 388"/>
                <a:gd name="T17" fmla="*/ 131 h 237"/>
                <a:gd name="T18" fmla="*/ 282 w 388"/>
                <a:gd name="T19" fmla="*/ 119 h 237"/>
                <a:gd name="T20" fmla="*/ 293 w 388"/>
                <a:gd name="T21" fmla="*/ 106 h 237"/>
                <a:gd name="T22" fmla="*/ 301 w 388"/>
                <a:gd name="T23" fmla="*/ 93 h 237"/>
                <a:gd name="T24" fmla="*/ 308 w 388"/>
                <a:gd name="T25" fmla="*/ 81 h 237"/>
                <a:gd name="T26" fmla="*/ 312 w 388"/>
                <a:gd name="T27" fmla="*/ 70 h 237"/>
                <a:gd name="T28" fmla="*/ 316 w 388"/>
                <a:gd name="T29" fmla="*/ 60 h 237"/>
                <a:gd name="T30" fmla="*/ 319 w 388"/>
                <a:gd name="T31" fmla="*/ 47 h 237"/>
                <a:gd name="T32" fmla="*/ 321 w 388"/>
                <a:gd name="T33" fmla="*/ 44 h 237"/>
                <a:gd name="T34" fmla="*/ 332 w 388"/>
                <a:gd name="T35" fmla="*/ 53 h 237"/>
                <a:gd name="T36" fmla="*/ 348 w 388"/>
                <a:gd name="T37" fmla="*/ 68 h 237"/>
                <a:gd name="T38" fmla="*/ 363 w 388"/>
                <a:gd name="T39" fmla="*/ 85 h 237"/>
                <a:gd name="T40" fmla="*/ 374 w 388"/>
                <a:gd name="T41" fmla="*/ 99 h 237"/>
                <a:gd name="T42" fmla="*/ 379 w 388"/>
                <a:gd name="T43" fmla="*/ 109 h 237"/>
                <a:gd name="T44" fmla="*/ 386 w 388"/>
                <a:gd name="T45" fmla="*/ 115 h 237"/>
                <a:gd name="T46" fmla="*/ 387 w 388"/>
                <a:gd name="T47" fmla="*/ 106 h 237"/>
                <a:gd name="T48" fmla="*/ 379 w 388"/>
                <a:gd name="T49" fmla="*/ 93 h 237"/>
                <a:gd name="T50" fmla="*/ 371 w 388"/>
                <a:gd name="T51" fmla="*/ 83 h 237"/>
                <a:gd name="T52" fmla="*/ 362 w 388"/>
                <a:gd name="T53" fmla="*/ 72 h 237"/>
                <a:gd name="T54" fmla="*/ 351 w 388"/>
                <a:gd name="T55" fmla="*/ 62 h 237"/>
                <a:gd name="T56" fmla="*/ 341 w 388"/>
                <a:gd name="T57" fmla="*/ 52 h 237"/>
                <a:gd name="T58" fmla="*/ 330 w 388"/>
                <a:gd name="T59" fmla="*/ 44 h 237"/>
                <a:gd name="T60" fmla="*/ 321 w 388"/>
                <a:gd name="T61" fmla="*/ 39 h 237"/>
                <a:gd name="T62" fmla="*/ 311 w 388"/>
                <a:gd name="T63" fmla="*/ 40 h 237"/>
                <a:gd name="T64" fmla="*/ 310 w 388"/>
                <a:gd name="T65" fmla="*/ 52 h 237"/>
                <a:gd name="T66" fmla="*/ 309 w 388"/>
                <a:gd name="T67" fmla="*/ 59 h 237"/>
                <a:gd name="T68" fmla="*/ 305 w 388"/>
                <a:gd name="T69" fmla="*/ 72 h 237"/>
                <a:gd name="T70" fmla="*/ 301 w 388"/>
                <a:gd name="T71" fmla="*/ 81 h 237"/>
                <a:gd name="T72" fmla="*/ 297 w 388"/>
                <a:gd name="T73" fmla="*/ 91 h 237"/>
                <a:gd name="T74" fmla="*/ 291 w 388"/>
                <a:gd name="T75" fmla="*/ 100 h 237"/>
                <a:gd name="T76" fmla="*/ 284 w 388"/>
                <a:gd name="T77" fmla="*/ 110 h 237"/>
                <a:gd name="T78" fmla="*/ 271 w 388"/>
                <a:gd name="T79" fmla="*/ 122 h 237"/>
                <a:gd name="T80" fmla="*/ 261 w 388"/>
                <a:gd name="T81" fmla="*/ 129 h 237"/>
                <a:gd name="T82" fmla="*/ 251 w 388"/>
                <a:gd name="T83" fmla="*/ 134 h 237"/>
                <a:gd name="T84" fmla="*/ 241 w 388"/>
                <a:gd name="T85" fmla="*/ 139 h 237"/>
                <a:gd name="T86" fmla="*/ 227 w 388"/>
                <a:gd name="T87" fmla="*/ 146 h 237"/>
                <a:gd name="T88" fmla="*/ 214 w 388"/>
                <a:gd name="T89" fmla="*/ 151 h 237"/>
                <a:gd name="T90" fmla="*/ 184 w 388"/>
                <a:gd name="T91" fmla="*/ 133 h 237"/>
                <a:gd name="T92" fmla="*/ 80 w 388"/>
                <a:gd name="T93" fmla="*/ 90 h 237"/>
                <a:gd name="T94" fmla="*/ 90 w 388"/>
                <a:gd name="T95" fmla="*/ 77 h 237"/>
                <a:gd name="T96" fmla="*/ 97 w 388"/>
                <a:gd name="T97" fmla="*/ 67 h 237"/>
                <a:gd name="T98" fmla="*/ 104 w 388"/>
                <a:gd name="T99" fmla="*/ 56 h 237"/>
                <a:gd name="T100" fmla="*/ 111 w 388"/>
                <a:gd name="T101" fmla="*/ 44 h 237"/>
                <a:gd name="T102" fmla="*/ 116 w 388"/>
                <a:gd name="T103" fmla="*/ 31 h 237"/>
                <a:gd name="T104" fmla="*/ 119 w 388"/>
                <a:gd name="T105" fmla="*/ 20 h 237"/>
                <a:gd name="T106" fmla="*/ 106 w 388"/>
                <a:gd name="T107" fmla="*/ 6 h 237"/>
                <a:gd name="T108" fmla="*/ 37 w 388"/>
                <a:gd name="T109" fmla="*/ 0 h 237"/>
                <a:gd name="T110" fmla="*/ 105 w 388"/>
                <a:gd name="T111" fmla="*/ 33 h 237"/>
                <a:gd name="T112" fmla="*/ 101 w 388"/>
                <a:gd name="T113" fmla="*/ 44 h 237"/>
                <a:gd name="T114" fmla="*/ 94 w 388"/>
                <a:gd name="T115" fmla="*/ 59 h 237"/>
                <a:gd name="T116" fmla="*/ 85 w 388"/>
                <a:gd name="T117" fmla="*/ 75 h 237"/>
                <a:gd name="T118" fmla="*/ 65 w 388"/>
                <a:gd name="T119" fmla="*/ 86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8" h="237">
                  <a:moveTo>
                    <a:pt x="65" y="86"/>
                  </a:moveTo>
                  <a:lnTo>
                    <a:pt x="64" y="86"/>
                  </a:lnTo>
                  <a:lnTo>
                    <a:pt x="64" y="87"/>
                  </a:lnTo>
                  <a:lnTo>
                    <a:pt x="64" y="89"/>
                  </a:lnTo>
                  <a:lnTo>
                    <a:pt x="64" y="90"/>
                  </a:lnTo>
                  <a:lnTo>
                    <a:pt x="64" y="91"/>
                  </a:lnTo>
                  <a:lnTo>
                    <a:pt x="64" y="92"/>
                  </a:lnTo>
                  <a:lnTo>
                    <a:pt x="64" y="94"/>
                  </a:lnTo>
                  <a:lnTo>
                    <a:pt x="64" y="95"/>
                  </a:lnTo>
                  <a:lnTo>
                    <a:pt x="64" y="96"/>
                  </a:lnTo>
                  <a:lnTo>
                    <a:pt x="65" y="98"/>
                  </a:lnTo>
                  <a:lnTo>
                    <a:pt x="66" y="100"/>
                  </a:lnTo>
                  <a:lnTo>
                    <a:pt x="67" y="102"/>
                  </a:lnTo>
                  <a:lnTo>
                    <a:pt x="180" y="139"/>
                  </a:lnTo>
                  <a:lnTo>
                    <a:pt x="184" y="143"/>
                  </a:lnTo>
                  <a:lnTo>
                    <a:pt x="182" y="156"/>
                  </a:lnTo>
                  <a:lnTo>
                    <a:pt x="267" y="237"/>
                  </a:lnTo>
                  <a:lnTo>
                    <a:pt x="272" y="234"/>
                  </a:lnTo>
                  <a:lnTo>
                    <a:pt x="195" y="159"/>
                  </a:lnTo>
                  <a:lnTo>
                    <a:pt x="195" y="159"/>
                  </a:lnTo>
                  <a:lnTo>
                    <a:pt x="197" y="159"/>
                  </a:lnTo>
                  <a:lnTo>
                    <a:pt x="197" y="159"/>
                  </a:lnTo>
                  <a:lnTo>
                    <a:pt x="199" y="159"/>
                  </a:lnTo>
                  <a:lnTo>
                    <a:pt x="200" y="159"/>
                  </a:lnTo>
                  <a:lnTo>
                    <a:pt x="202" y="159"/>
                  </a:lnTo>
                  <a:lnTo>
                    <a:pt x="204" y="159"/>
                  </a:lnTo>
                  <a:lnTo>
                    <a:pt x="206" y="158"/>
                  </a:lnTo>
                  <a:lnTo>
                    <a:pt x="208" y="158"/>
                  </a:lnTo>
                  <a:lnTo>
                    <a:pt x="211" y="158"/>
                  </a:lnTo>
                  <a:lnTo>
                    <a:pt x="213" y="157"/>
                  </a:lnTo>
                  <a:lnTo>
                    <a:pt x="216" y="157"/>
                  </a:lnTo>
                  <a:lnTo>
                    <a:pt x="217" y="156"/>
                  </a:lnTo>
                  <a:lnTo>
                    <a:pt x="219" y="156"/>
                  </a:lnTo>
                  <a:lnTo>
                    <a:pt x="220" y="156"/>
                  </a:lnTo>
                  <a:lnTo>
                    <a:pt x="222" y="156"/>
                  </a:lnTo>
                  <a:lnTo>
                    <a:pt x="223" y="155"/>
                  </a:lnTo>
                  <a:lnTo>
                    <a:pt x="225" y="155"/>
                  </a:lnTo>
                  <a:lnTo>
                    <a:pt x="226" y="154"/>
                  </a:lnTo>
                  <a:lnTo>
                    <a:pt x="228" y="153"/>
                  </a:lnTo>
                  <a:lnTo>
                    <a:pt x="229" y="153"/>
                  </a:lnTo>
                  <a:lnTo>
                    <a:pt x="231" y="152"/>
                  </a:lnTo>
                  <a:lnTo>
                    <a:pt x="233" y="152"/>
                  </a:lnTo>
                  <a:lnTo>
                    <a:pt x="234" y="152"/>
                  </a:lnTo>
                  <a:lnTo>
                    <a:pt x="235" y="151"/>
                  </a:lnTo>
                  <a:lnTo>
                    <a:pt x="237" y="150"/>
                  </a:lnTo>
                  <a:lnTo>
                    <a:pt x="239" y="150"/>
                  </a:lnTo>
                  <a:lnTo>
                    <a:pt x="241" y="149"/>
                  </a:lnTo>
                  <a:lnTo>
                    <a:pt x="243" y="148"/>
                  </a:lnTo>
                  <a:lnTo>
                    <a:pt x="244" y="147"/>
                  </a:lnTo>
                  <a:lnTo>
                    <a:pt x="246" y="146"/>
                  </a:lnTo>
                  <a:lnTo>
                    <a:pt x="248" y="146"/>
                  </a:lnTo>
                  <a:lnTo>
                    <a:pt x="250" y="145"/>
                  </a:lnTo>
                  <a:lnTo>
                    <a:pt x="252" y="143"/>
                  </a:lnTo>
                  <a:lnTo>
                    <a:pt x="253" y="142"/>
                  </a:lnTo>
                  <a:lnTo>
                    <a:pt x="255" y="141"/>
                  </a:lnTo>
                  <a:lnTo>
                    <a:pt x="257" y="140"/>
                  </a:lnTo>
                  <a:lnTo>
                    <a:pt x="259" y="139"/>
                  </a:lnTo>
                  <a:lnTo>
                    <a:pt x="260" y="138"/>
                  </a:lnTo>
                  <a:lnTo>
                    <a:pt x="263" y="137"/>
                  </a:lnTo>
                  <a:lnTo>
                    <a:pt x="265" y="135"/>
                  </a:lnTo>
                  <a:lnTo>
                    <a:pt x="266" y="133"/>
                  </a:lnTo>
                  <a:lnTo>
                    <a:pt x="268" y="132"/>
                  </a:lnTo>
                  <a:lnTo>
                    <a:pt x="270" y="131"/>
                  </a:lnTo>
                  <a:lnTo>
                    <a:pt x="272" y="129"/>
                  </a:lnTo>
                  <a:lnTo>
                    <a:pt x="273" y="127"/>
                  </a:lnTo>
                  <a:lnTo>
                    <a:pt x="275" y="126"/>
                  </a:lnTo>
                  <a:lnTo>
                    <a:pt x="278" y="124"/>
                  </a:lnTo>
                  <a:lnTo>
                    <a:pt x="279" y="122"/>
                  </a:lnTo>
                  <a:lnTo>
                    <a:pt x="281" y="120"/>
                  </a:lnTo>
                  <a:lnTo>
                    <a:pt x="282" y="119"/>
                  </a:lnTo>
                  <a:lnTo>
                    <a:pt x="284" y="117"/>
                  </a:lnTo>
                  <a:lnTo>
                    <a:pt x="286" y="115"/>
                  </a:lnTo>
                  <a:lnTo>
                    <a:pt x="287" y="113"/>
                  </a:lnTo>
                  <a:lnTo>
                    <a:pt x="288" y="112"/>
                  </a:lnTo>
                  <a:lnTo>
                    <a:pt x="290" y="110"/>
                  </a:lnTo>
                  <a:lnTo>
                    <a:pt x="291" y="108"/>
                  </a:lnTo>
                  <a:lnTo>
                    <a:pt x="293" y="106"/>
                  </a:lnTo>
                  <a:lnTo>
                    <a:pt x="294" y="104"/>
                  </a:lnTo>
                  <a:lnTo>
                    <a:pt x="295" y="103"/>
                  </a:lnTo>
                  <a:lnTo>
                    <a:pt x="297" y="100"/>
                  </a:lnTo>
                  <a:lnTo>
                    <a:pt x="298" y="99"/>
                  </a:lnTo>
                  <a:lnTo>
                    <a:pt x="299" y="97"/>
                  </a:lnTo>
                  <a:lnTo>
                    <a:pt x="300" y="95"/>
                  </a:lnTo>
                  <a:lnTo>
                    <a:pt x="301" y="93"/>
                  </a:lnTo>
                  <a:lnTo>
                    <a:pt x="302" y="92"/>
                  </a:lnTo>
                  <a:lnTo>
                    <a:pt x="303" y="90"/>
                  </a:lnTo>
                  <a:lnTo>
                    <a:pt x="304" y="88"/>
                  </a:lnTo>
                  <a:lnTo>
                    <a:pt x="305" y="86"/>
                  </a:lnTo>
                  <a:lnTo>
                    <a:pt x="306" y="85"/>
                  </a:lnTo>
                  <a:lnTo>
                    <a:pt x="307" y="83"/>
                  </a:lnTo>
                  <a:lnTo>
                    <a:pt x="308" y="81"/>
                  </a:lnTo>
                  <a:lnTo>
                    <a:pt x="308" y="80"/>
                  </a:lnTo>
                  <a:lnTo>
                    <a:pt x="309" y="78"/>
                  </a:lnTo>
                  <a:lnTo>
                    <a:pt x="310" y="76"/>
                  </a:lnTo>
                  <a:lnTo>
                    <a:pt x="310" y="75"/>
                  </a:lnTo>
                  <a:lnTo>
                    <a:pt x="311" y="73"/>
                  </a:lnTo>
                  <a:lnTo>
                    <a:pt x="311" y="72"/>
                  </a:lnTo>
                  <a:lnTo>
                    <a:pt x="312" y="70"/>
                  </a:lnTo>
                  <a:lnTo>
                    <a:pt x="313" y="69"/>
                  </a:lnTo>
                  <a:lnTo>
                    <a:pt x="313" y="67"/>
                  </a:lnTo>
                  <a:lnTo>
                    <a:pt x="314" y="66"/>
                  </a:lnTo>
                  <a:lnTo>
                    <a:pt x="314" y="65"/>
                  </a:lnTo>
                  <a:lnTo>
                    <a:pt x="314" y="63"/>
                  </a:lnTo>
                  <a:lnTo>
                    <a:pt x="315" y="62"/>
                  </a:lnTo>
                  <a:lnTo>
                    <a:pt x="316" y="60"/>
                  </a:lnTo>
                  <a:lnTo>
                    <a:pt x="316" y="59"/>
                  </a:lnTo>
                  <a:lnTo>
                    <a:pt x="316" y="58"/>
                  </a:lnTo>
                  <a:lnTo>
                    <a:pt x="317" y="56"/>
                  </a:lnTo>
                  <a:lnTo>
                    <a:pt x="317" y="53"/>
                  </a:lnTo>
                  <a:lnTo>
                    <a:pt x="318" y="51"/>
                  </a:lnTo>
                  <a:lnTo>
                    <a:pt x="318" y="49"/>
                  </a:lnTo>
                  <a:lnTo>
                    <a:pt x="319" y="47"/>
                  </a:lnTo>
                  <a:lnTo>
                    <a:pt x="319" y="46"/>
                  </a:lnTo>
                  <a:lnTo>
                    <a:pt x="319" y="45"/>
                  </a:lnTo>
                  <a:lnTo>
                    <a:pt x="319" y="44"/>
                  </a:lnTo>
                  <a:lnTo>
                    <a:pt x="319" y="43"/>
                  </a:lnTo>
                  <a:lnTo>
                    <a:pt x="319" y="42"/>
                  </a:lnTo>
                  <a:lnTo>
                    <a:pt x="320" y="42"/>
                  </a:lnTo>
                  <a:lnTo>
                    <a:pt x="321" y="44"/>
                  </a:lnTo>
                  <a:lnTo>
                    <a:pt x="322" y="44"/>
                  </a:lnTo>
                  <a:lnTo>
                    <a:pt x="323" y="45"/>
                  </a:lnTo>
                  <a:lnTo>
                    <a:pt x="325" y="47"/>
                  </a:lnTo>
                  <a:lnTo>
                    <a:pt x="326" y="48"/>
                  </a:lnTo>
                  <a:lnTo>
                    <a:pt x="328" y="50"/>
                  </a:lnTo>
                  <a:lnTo>
                    <a:pt x="330" y="51"/>
                  </a:lnTo>
                  <a:lnTo>
                    <a:pt x="332" y="53"/>
                  </a:lnTo>
                  <a:lnTo>
                    <a:pt x="334" y="55"/>
                  </a:lnTo>
                  <a:lnTo>
                    <a:pt x="336" y="57"/>
                  </a:lnTo>
                  <a:lnTo>
                    <a:pt x="338" y="59"/>
                  </a:lnTo>
                  <a:lnTo>
                    <a:pt x="341" y="61"/>
                  </a:lnTo>
                  <a:lnTo>
                    <a:pt x="343" y="64"/>
                  </a:lnTo>
                  <a:lnTo>
                    <a:pt x="345" y="66"/>
                  </a:lnTo>
                  <a:lnTo>
                    <a:pt x="348" y="68"/>
                  </a:lnTo>
                  <a:lnTo>
                    <a:pt x="350" y="71"/>
                  </a:lnTo>
                  <a:lnTo>
                    <a:pt x="352" y="73"/>
                  </a:lnTo>
                  <a:lnTo>
                    <a:pt x="354" y="75"/>
                  </a:lnTo>
                  <a:lnTo>
                    <a:pt x="357" y="78"/>
                  </a:lnTo>
                  <a:lnTo>
                    <a:pt x="359" y="80"/>
                  </a:lnTo>
                  <a:lnTo>
                    <a:pt x="361" y="82"/>
                  </a:lnTo>
                  <a:lnTo>
                    <a:pt x="363" y="85"/>
                  </a:lnTo>
                  <a:lnTo>
                    <a:pt x="365" y="87"/>
                  </a:lnTo>
                  <a:lnTo>
                    <a:pt x="367" y="89"/>
                  </a:lnTo>
                  <a:lnTo>
                    <a:pt x="368" y="91"/>
                  </a:lnTo>
                  <a:lnTo>
                    <a:pt x="370" y="93"/>
                  </a:lnTo>
                  <a:lnTo>
                    <a:pt x="371" y="95"/>
                  </a:lnTo>
                  <a:lnTo>
                    <a:pt x="373" y="98"/>
                  </a:lnTo>
                  <a:lnTo>
                    <a:pt x="374" y="99"/>
                  </a:lnTo>
                  <a:lnTo>
                    <a:pt x="374" y="101"/>
                  </a:lnTo>
                  <a:lnTo>
                    <a:pt x="375" y="103"/>
                  </a:lnTo>
                  <a:lnTo>
                    <a:pt x="376" y="104"/>
                  </a:lnTo>
                  <a:lnTo>
                    <a:pt x="377" y="105"/>
                  </a:lnTo>
                  <a:lnTo>
                    <a:pt x="377" y="106"/>
                  </a:lnTo>
                  <a:lnTo>
                    <a:pt x="378" y="108"/>
                  </a:lnTo>
                  <a:lnTo>
                    <a:pt x="379" y="109"/>
                  </a:lnTo>
                  <a:lnTo>
                    <a:pt x="380" y="110"/>
                  </a:lnTo>
                  <a:lnTo>
                    <a:pt x="380" y="112"/>
                  </a:lnTo>
                  <a:lnTo>
                    <a:pt x="382" y="113"/>
                  </a:lnTo>
                  <a:lnTo>
                    <a:pt x="383" y="114"/>
                  </a:lnTo>
                  <a:lnTo>
                    <a:pt x="384" y="115"/>
                  </a:lnTo>
                  <a:lnTo>
                    <a:pt x="385" y="116"/>
                  </a:lnTo>
                  <a:lnTo>
                    <a:pt x="386" y="115"/>
                  </a:lnTo>
                  <a:lnTo>
                    <a:pt x="387" y="114"/>
                  </a:lnTo>
                  <a:lnTo>
                    <a:pt x="387" y="113"/>
                  </a:lnTo>
                  <a:lnTo>
                    <a:pt x="387" y="112"/>
                  </a:lnTo>
                  <a:lnTo>
                    <a:pt x="388" y="111"/>
                  </a:lnTo>
                  <a:lnTo>
                    <a:pt x="388" y="109"/>
                  </a:lnTo>
                  <a:lnTo>
                    <a:pt x="387" y="108"/>
                  </a:lnTo>
                  <a:lnTo>
                    <a:pt x="387" y="106"/>
                  </a:lnTo>
                  <a:lnTo>
                    <a:pt x="386" y="105"/>
                  </a:lnTo>
                  <a:lnTo>
                    <a:pt x="385" y="103"/>
                  </a:lnTo>
                  <a:lnTo>
                    <a:pt x="384" y="100"/>
                  </a:lnTo>
                  <a:lnTo>
                    <a:pt x="382" y="98"/>
                  </a:lnTo>
                  <a:lnTo>
                    <a:pt x="381" y="96"/>
                  </a:lnTo>
                  <a:lnTo>
                    <a:pt x="380" y="94"/>
                  </a:lnTo>
                  <a:lnTo>
                    <a:pt x="379" y="93"/>
                  </a:lnTo>
                  <a:lnTo>
                    <a:pt x="377" y="91"/>
                  </a:lnTo>
                  <a:lnTo>
                    <a:pt x="377" y="90"/>
                  </a:lnTo>
                  <a:lnTo>
                    <a:pt x="376" y="89"/>
                  </a:lnTo>
                  <a:lnTo>
                    <a:pt x="374" y="87"/>
                  </a:lnTo>
                  <a:lnTo>
                    <a:pt x="373" y="86"/>
                  </a:lnTo>
                  <a:lnTo>
                    <a:pt x="372" y="85"/>
                  </a:lnTo>
                  <a:lnTo>
                    <a:pt x="371" y="83"/>
                  </a:lnTo>
                  <a:lnTo>
                    <a:pt x="370" y="81"/>
                  </a:lnTo>
                  <a:lnTo>
                    <a:pt x="368" y="80"/>
                  </a:lnTo>
                  <a:lnTo>
                    <a:pt x="367" y="78"/>
                  </a:lnTo>
                  <a:lnTo>
                    <a:pt x="366" y="77"/>
                  </a:lnTo>
                  <a:lnTo>
                    <a:pt x="364" y="76"/>
                  </a:lnTo>
                  <a:lnTo>
                    <a:pt x="363" y="74"/>
                  </a:lnTo>
                  <a:lnTo>
                    <a:pt x="362" y="72"/>
                  </a:lnTo>
                  <a:lnTo>
                    <a:pt x="360" y="71"/>
                  </a:lnTo>
                  <a:lnTo>
                    <a:pt x="359" y="70"/>
                  </a:lnTo>
                  <a:lnTo>
                    <a:pt x="357" y="68"/>
                  </a:lnTo>
                  <a:lnTo>
                    <a:pt x="356" y="66"/>
                  </a:lnTo>
                  <a:lnTo>
                    <a:pt x="354" y="65"/>
                  </a:lnTo>
                  <a:lnTo>
                    <a:pt x="352" y="63"/>
                  </a:lnTo>
                  <a:lnTo>
                    <a:pt x="351" y="62"/>
                  </a:lnTo>
                  <a:lnTo>
                    <a:pt x="350" y="61"/>
                  </a:lnTo>
                  <a:lnTo>
                    <a:pt x="348" y="59"/>
                  </a:lnTo>
                  <a:lnTo>
                    <a:pt x="347" y="58"/>
                  </a:lnTo>
                  <a:lnTo>
                    <a:pt x="345" y="56"/>
                  </a:lnTo>
                  <a:lnTo>
                    <a:pt x="344" y="55"/>
                  </a:lnTo>
                  <a:lnTo>
                    <a:pt x="342" y="53"/>
                  </a:lnTo>
                  <a:lnTo>
                    <a:pt x="341" y="52"/>
                  </a:lnTo>
                  <a:lnTo>
                    <a:pt x="339" y="51"/>
                  </a:lnTo>
                  <a:lnTo>
                    <a:pt x="338" y="50"/>
                  </a:lnTo>
                  <a:lnTo>
                    <a:pt x="336" y="49"/>
                  </a:lnTo>
                  <a:lnTo>
                    <a:pt x="335" y="47"/>
                  </a:lnTo>
                  <a:lnTo>
                    <a:pt x="333" y="46"/>
                  </a:lnTo>
                  <a:lnTo>
                    <a:pt x="332" y="45"/>
                  </a:lnTo>
                  <a:lnTo>
                    <a:pt x="330" y="44"/>
                  </a:lnTo>
                  <a:lnTo>
                    <a:pt x="329" y="43"/>
                  </a:lnTo>
                  <a:lnTo>
                    <a:pt x="328" y="43"/>
                  </a:lnTo>
                  <a:lnTo>
                    <a:pt x="326" y="42"/>
                  </a:lnTo>
                  <a:lnTo>
                    <a:pt x="325" y="41"/>
                  </a:lnTo>
                  <a:lnTo>
                    <a:pt x="323" y="40"/>
                  </a:lnTo>
                  <a:lnTo>
                    <a:pt x="322" y="39"/>
                  </a:lnTo>
                  <a:lnTo>
                    <a:pt x="321" y="39"/>
                  </a:lnTo>
                  <a:lnTo>
                    <a:pt x="319" y="38"/>
                  </a:lnTo>
                  <a:lnTo>
                    <a:pt x="316" y="37"/>
                  </a:lnTo>
                  <a:lnTo>
                    <a:pt x="316" y="37"/>
                  </a:lnTo>
                  <a:lnTo>
                    <a:pt x="314" y="38"/>
                  </a:lnTo>
                  <a:lnTo>
                    <a:pt x="313" y="38"/>
                  </a:lnTo>
                  <a:lnTo>
                    <a:pt x="313" y="39"/>
                  </a:lnTo>
                  <a:lnTo>
                    <a:pt x="311" y="40"/>
                  </a:lnTo>
                  <a:lnTo>
                    <a:pt x="311" y="42"/>
                  </a:lnTo>
                  <a:lnTo>
                    <a:pt x="310" y="44"/>
                  </a:lnTo>
                  <a:lnTo>
                    <a:pt x="310" y="45"/>
                  </a:lnTo>
                  <a:lnTo>
                    <a:pt x="310" y="47"/>
                  </a:lnTo>
                  <a:lnTo>
                    <a:pt x="310" y="49"/>
                  </a:lnTo>
                  <a:lnTo>
                    <a:pt x="310" y="51"/>
                  </a:lnTo>
                  <a:lnTo>
                    <a:pt x="310" y="52"/>
                  </a:lnTo>
                  <a:lnTo>
                    <a:pt x="311" y="53"/>
                  </a:lnTo>
                  <a:lnTo>
                    <a:pt x="311" y="54"/>
                  </a:lnTo>
                  <a:lnTo>
                    <a:pt x="311" y="54"/>
                  </a:lnTo>
                  <a:lnTo>
                    <a:pt x="310" y="56"/>
                  </a:lnTo>
                  <a:lnTo>
                    <a:pt x="310" y="57"/>
                  </a:lnTo>
                  <a:lnTo>
                    <a:pt x="309" y="58"/>
                  </a:lnTo>
                  <a:lnTo>
                    <a:pt x="309" y="59"/>
                  </a:lnTo>
                  <a:lnTo>
                    <a:pt x="309" y="61"/>
                  </a:lnTo>
                  <a:lnTo>
                    <a:pt x="308" y="63"/>
                  </a:lnTo>
                  <a:lnTo>
                    <a:pt x="307" y="65"/>
                  </a:lnTo>
                  <a:lnTo>
                    <a:pt x="307" y="67"/>
                  </a:lnTo>
                  <a:lnTo>
                    <a:pt x="306" y="70"/>
                  </a:lnTo>
                  <a:lnTo>
                    <a:pt x="306" y="71"/>
                  </a:lnTo>
                  <a:lnTo>
                    <a:pt x="305" y="72"/>
                  </a:lnTo>
                  <a:lnTo>
                    <a:pt x="304" y="73"/>
                  </a:lnTo>
                  <a:lnTo>
                    <a:pt x="304" y="75"/>
                  </a:lnTo>
                  <a:lnTo>
                    <a:pt x="303" y="76"/>
                  </a:lnTo>
                  <a:lnTo>
                    <a:pt x="303" y="77"/>
                  </a:lnTo>
                  <a:lnTo>
                    <a:pt x="303" y="78"/>
                  </a:lnTo>
                  <a:lnTo>
                    <a:pt x="302" y="80"/>
                  </a:lnTo>
                  <a:lnTo>
                    <a:pt x="301" y="81"/>
                  </a:lnTo>
                  <a:lnTo>
                    <a:pt x="301" y="82"/>
                  </a:lnTo>
                  <a:lnTo>
                    <a:pt x="300" y="84"/>
                  </a:lnTo>
                  <a:lnTo>
                    <a:pt x="300" y="85"/>
                  </a:lnTo>
                  <a:lnTo>
                    <a:pt x="299" y="86"/>
                  </a:lnTo>
                  <a:lnTo>
                    <a:pt x="298" y="87"/>
                  </a:lnTo>
                  <a:lnTo>
                    <a:pt x="297" y="89"/>
                  </a:lnTo>
                  <a:lnTo>
                    <a:pt x="297" y="91"/>
                  </a:lnTo>
                  <a:lnTo>
                    <a:pt x="296" y="92"/>
                  </a:lnTo>
                  <a:lnTo>
                    <a:pt x="295" y="93"/>
                  </a:lnTo>
                  <a:lnTo>
                    <a:pt x="294" y="95"/>
                  </a:lnTo>
                  <a:lnTo>
                    <a:pt x="294" y="96"/>
                  </a:lnTo>
                  <a:lnTo>
                    <a:pt x="292" y="98"/>
                  </a:lnTo>
                  <a:lnTo>
                    <a:pt x="292" y="99"/>
                  </a:lnTo>
                  <a:lnTo>
                    <a:pt x="291" y="100"/>
                  </a:lnTo>
                  <a:lnTo>
                    <a:pt x="290" y="102"/>
                  </a:lnTo>
                  <a:lnTo>
                    <a:pt x="289" y="103"/>
                  </a:lnTo>
                  <a:lnTo>
                    <a:pt x="288" y="104"/>
                  </a:lnTo>
                  <a:lnTo>
                    <a:pt x="287" y="106"/>
                  </a:lnTo>
                  <a:lnTo>
                    <a:pt x="286" y="107"/>
                  </a:lnTo>
                  <a:lnTo>
                    <a:pt x="285" y="108"/>
                  </a:lnTo>
                  <a:lnTo>
                    <a:pt x="284" y="110"/>
                  </a:lnTo>
                  <a:lnTo>
                    <a:pt x="283" y="111"/>
                  </a:lnTo>
                  <a:lnTo>
                    <a:pt x="282" y="112"/>
                  </a:lnTo>
                  <a:lnTo>
                    <a:pt x="279" y="114"/>
                  </a:lnTo>
                  <a:lnTo>
                    <a:pt x="277" y="117"/>
                  </a:lnTo>
                  <a:lnTo>
                    <a:pt x="275" y="119"/>
                  </a:lnTo>
                  <a:lnTo>
                    <a:pt x="272" y="122"/>
                  </a:lnTo>
                  <a:lnTo>
                    <a:pt x="271" y="122"/>
                  </a:lnTo>
                  <a:lnTo>
                    <a:pt x="270" y="123"/>
                  </a:lnTo>
                  <a:lnTo>
                    <a:pt x="268" y="124"/>
                  </a:lnTo>
                  <a:lnTo>
                    <a:pt x="267" y="125"/>
                  </a:lnTo>
                  <a:lnTo>
                    <a:pt x="265" y="125"/>
                  </a:lnTo>
                  <a:lnTo>
                    <a:pt x="264" y="127"/>
                  </a:lnTo>
                  <a:lnTo>
                    <a:pt x="262" y="127"/>
                  </a:lnTo>
                  <a:lnTo>
                    <a:pt x="261" y="129"/>
                  </a:lnTo>
                  <a:lnTo>
                    <a:pt x="260" y="129"/>
                  </a:lnTo>
                  <a:lnTo>
                    <a:pt x="259" y="130"/>
                  </a:lnTo>
                  <a:lnTo>
                    <a:pt x="257" y="131"/>
                  </a:lnTo>
                  <a:lnTo>
                    <a:pt x="256" y="132"/>
                  </a:lnTo>
                  <a:lnTo>
                    <a:pt x="254" y="132"/>
                  </a:lnTo>
                  <a:lnTo>
                    <a:pt x="253" y="133"/>
                  </a:lnTo>
                  <a:lnTo>
                    <a:pt x="251" y="134"/>
                  </a:lnTo>
                  <a:lnTo>
                    <a:pt x="250" y="135"/>
                  </a:lnTo>
                  <a:lnTo>
                    <a:pt x="249" y="136"/>
                  </a:lnTo>
                  <a:lnTo>
                    <a:pt x="247" y="136"/>
                  </a:lnTo>
                  <a:lnTo>
                    <a:pt x="246" y="137"/>
                  </a:lnTo>
                  <a:lnTo>
                    <a:pt x="244" y="138"/>
                  </a:lnTo>
                  <a:lnTo>
                    <a:pt x="243" y="138"/>
                  </a:lnTo>
                  <a:lnTo>
                    <a:pt x="241" y="139"/>
                  </a:lnTo>
                  <a:lnTo>
                    <a:pt x="240" y="139"/>
                  </a:lnTo>
                  <a:lnTo>
                    <a:pt x="239" y="140"/>
                  </a:lnTo>
                  <a:lnTo>
                    <a:pt x="236" y="142"/>
                  </a:lnTo>
                  <a:lnTo>
                    <a:pt x="234" y="143"/>
                  </a:lnTo>
                  <a:lnTo>
                    <a:pt x="231" y="144"/>
                  </a:lnTo>
                  <a:lnTo>
                    <a:pt x="229" y="145"/>
                  </a:lnTo>
                  <a:lnTo>
                    <a:pt x="227" y="146"/>
                  </a:lnTo>
                  <a:lnTo>
                    <a:pt x="224" y="147"/>
                  </a:lnTo>
                  <a:lnTo>
                    <a:pt x="222" y="147"/>
                  </a:lnTo>
                  <a:lnTo>
                    <a:pt x="220" y="148"/>
                  </a:lnTo>
                  <a:lnTo>
                    <a:pt x="218" y="149"/>
                  </a:lnTo>
                  <a:lnTo>
                    <a:pt x="216" y="150"/>
                  </a:lnTo>
                  <a:lnTo>
                    <a:pt x="215" y="151"/>
                  </a:lnTo>
                  <a:lnTo>
                    <a:pt x="214" y="151"/>
                  </a:lnTo>
                  <a:lnTo>
                    <a:pt x="212" y="151"/>
                  </a:lnTo>
                  <a:lnTo>
                    <a:pt x="211" y="152"/>
                  </a:lnTo>
                  <a:lnTo>
                    <a:pt x="210" y="152"/>
                  </a:lnTo>
                  <a:lnTo>
                    <a:pt x="209" y="153"/>
                  </a:lnTo>
                  <a:lnTo>
                    <a:pt x="208" y="153"/>
                  </a:lnTo>
                  <a:lnTo>
                    <a:pt x="208" y="153"/>
                  </a:lnTo>
                  <a:lnTo>
                    <a:pt x="184" y="133"/>
                  </a:lnTo>
                  <a:lnTo>
                    <a:pt x="73" y="97"/>
                  </a:lnTo>
                  <a:lnTo>
                    <a:pt x="74" y="96"/>
                  </a:lnTo>
                  <a:lnTo>
                    <a:pt x="75" y="95"/>
                  </a:lnTo>
                  <a:lnTo>
                    <a:pt x="76" y="94"/>
                  </a:lnTo>
                  <a:lnTo>
                    <a:pt x="78" y="92"/>
                  </a:lnTo>
                  <a:lnTo>
                    <a:pt x="79" y="91"/>
                  </a:lnTo>
                  <a:lnTo>
                    <a:pt x="80" y="90"/>
                  </a:lnTo>
                  <a:lnTo>
                    <a:pt x="82" y="87"/>
                  </a:lnTo>
                  <a:lnTo>
                    <a:pt x="83" y="85"/>
                  </a:lnTo>
                  <a:lnTo>
                    <a:pt x="85" y="83"/>
                  </a:lnTo>
                  <a:lnTo>
                    <a:pt x="87" y="81"/>
                  </a:lnTo>
                  <a:lnTo>
                    <a:pt x="88" y="80"/>
                  </a:lnTo>
                  <a:lnTo>
                    <a:pt x="89" y="78"/>
                  </a:lnTo>
                  <a:lnTo>
                    <a:pt x="90" y="77"/>
                  </a:lnTo>
                  <a:lnTo>
                    <a:pt x="91" y="76"/>
                  </a:lnTo>
                  <a:lnTo>
                    <a:pt x="92" y="74"/>
                  </a:lnTo>
                  <a:lnTo>
                    <a:pt x="93" y="73"/>
                  </a:lnTo>
                  <a:lnTo>
                    <a:pt x="94" y="71"/>
                  </a:lnTo>
                  <a:lnTo>
                    <a:pt x="95" y="70"/>
                  </a:lnTo>
                  <a:lnTo>
                    <a:pt x="96" y="68"/>
                  </a:lnTo>
                  <a:lnTo>
                    <a:pt x="97" y="67"/>
                  </a:lnTo>
                  <a:lnTo>
                    <a:pt x="98" y="65"/>
                  </a:lnTo>
                  <a:lnTo>
                    <a:pt x="99" y="64"/>
                  </a:lnTo>
                  <a:lnTo>
                    <a:pt x="100" y="62"/>
                  </a:lnTo>
                  <a:lnTo>
                    <a:pt x="101" y="61"/>
                  </a:lnTo>
                  <a:lnTo>
                    <a:pt x="102" y="59"/>
                  </a:lnTo>
                  <a:lnTo>
                    <a:pt x="103" y="57"/>
                  </a:lnTo>
                  <a:lnTo>
                    <a:pt x="104" y="56"/>
                  </a:lnTo>
                  <a:lnTo>
                    <a:pt x="105" y="54"/>
                  </a:lnTo>
                  <a:lnTo>
                    <a:pt x="106" y="52"/>
                  </a:lnTo>
                  <a:lnTo>
                    <a:pt x="107" y="51"/>
                  </a:lnTo>
                  <a:lnTo>
                    <a:pt x="108" y="49"/>
                  </a:lnTo>
                  <a:lnTo>
                    <a:pt x="108" y="47"/>
                  </a:lnTo>
                  <a:lnTo>
                    <a:pt x="110" y="45"/>
                  </a:lnTo>
                  <a:lnTo>
                    <a:pt x="111" y="44"/>
                  </a:lnTo>
                  <a:lnTo>
                    <a:pt x="111" y="42"/>
                  </a:lnTo>
                  <a:lnTo>
                    <a:pt x="112" y="40"/>
                  </a:lnTo>
                  <a:lnTo>
                    <a:pt x="113" y="38"/>
                  </a:lnTo>
                  <a:lnTo>
                    <a:pt x="113" y="37"/>
                  </a:lnTo>
                  <a:lnTo>
                    <a:pt x="114" y="35"/>
                  </a:lnTo>
                  <a:lnTo>
                    <a:pt x="115" y="33"/>
                  </a:lnTo>
                  <a:lnTo>
                    <a:pt x="116" y="31"/>
                  </a:lnTo>
                  <a:lnTo>
                    <a:pt x="116" y="30"/>
                  </a:lnTo>
                  <a:lnTo>
                    <a:pt x="116" y="28"/>
                  </a:lnTo>
                  <a:lnTo>
                    <a:pt x="117" y="26"/>
                  </a:lnTo>
                  <a:lnTo>
                    <a:pt x="117" y="25"/>
                  </a:lnTo>
                  <a:lnTo>
                    <a:pt x="118" y="23"/>
                  </a:lnTo>
                  <a:lnTo>
                    <a:pt x="118" y="21"/>
                  </a:lnTo>
                  <a:lnTo>
                    <a:pt x="119" y="20"/>
                  </a:lnTo>
                  <a:lnTo>
                    <a:pt x="119" y="18"/>
                  </a:lnTo>
                  <a:lnTo>
                    <a:pt x="119" y="16"/>
                  </a:lnTo>
                  <a:lnTo>
                    <a:pt x="164" y="27"/>
                  </a:lnTo>
                  <a:lnTo>
                    <a:pt x="168" y="24"/>
                  </a:lnTo>
                  <a:lnTo>
                    <a:pt x="108" y="5"/>
                  </a:lnTo>
                  <a:lnTo>
                    <a:pt x="107" y="5"/>
                  </a:lnTo>
                  <a:lnTo>
                    <a:pt x="106" y="6"/>
                  </a:lnTo>
                  <a:lnTo>
                    <a:pt x="104" y="7"/>
                  </a:lnTo>
                  <a:lnTo>
                    <a:pt x="101" y="9"/>
                  </a:lnTo>
                  <a:lnTo>
                    <a:pt x="99" y="11"/>
                  </a:lnTo>
                  <a:lnTo>
                    <a:pt x="97" y="14"/>
                  </a:lnTo>
                  <a:lnTo>
                    <a:pt x="95" y="16"/>
                  </a:lnTo>
                  <a:lnTo>
                    <a:pt x="93" y="18"/>
                  </a:lnTo>
                  <a:lnTo>
                    <a:pt x="37" y="0"/>
                  </a:lnTo>
                  <a:lnTo>
                    <a:pt x="32" y="6"/>
                  </a:lnTo>
                  <a:lnTo>
                    <a:pt x="107" y="28"/>
                  </a:lnTo>
                  <a:lnTo>
                    <a:pt x="107" y="29"/>
                  </a:lnTo>
                  <a:lnTo>
                    <a:pt x="106" y="30"/>
                  </a:lnTo>
                  <a:lnTo>
                    <a:pt x="106" y="30"/>
                  </a:lnTo>
                  <a:lnTo>
                    <a:pt x="105" y="31"/>
                  </a:lnTo>
                  <a:lnTo>
                    <a:pt x="105" y="33"/>
                  </a:lnTo>
                  <a:lnTo>
                    <a:pt x="105" y="34"/>
                  </a:lnTo>
                  <a:lnTo>
                    <a:pt x="104" y="35"/>
                  </a:lnTo>
                  <a:lnTo>
                    <a:pt x="104" y="37"/>
                  </a:lnTo>
                  <a:lnTo>
                    <a:pt x="103" y="39"/>
                  </a:lnTo>
                  <a:lnTo>
                    <a:pt x="102" y="40"/>
                  </a:lnTo>
                  <a:lnTo>
                    <a:pt x="102" y="43"/>
                  </a:lnTo>
                  <a:lnTo>
                    <a:pt x="101" y="44"/>
                  </a:lnTo>
                  <a:lnTo>
                    <a:pt x="101" y="47"/>
                  </a:lnTo>
                  <a:lnTo>
                    <a:pt x="100" y="49"/>
                  </a:lnTo>
                  <a:lnTo>
                    <a:pt x="98" y="51"/>
                  </a:lnTo>
                  <a:lnTo>
                    <a:pt x="98" y="53"/>
                  </a:lnTo>
                  <a:lnTo>
                    <a:pt x="97" y="55"/>
                  </a:lnTo>
                  <a:lnTo>
                    <a:pt x="95" y="58"/>
                  </a:lnTo>
                  <a:lnTo>
                    <a:pt x="94" y="59"/>
                  </a:lnTo>
                  <a:lnTo>
                    <a:pt x="93" y="62"/>
                  </a:lnTo>
                  <a:lnTo>
                    <a:pt x="92" y="64"/>
                  </a:lnTo>
                  <a:lnTo>
                    <a:pt x="91" y="66"/>
                  </a:lnTo>
                  <a:lnTo>
                    <a:pt x="89" y="68"/>
                  </a:lnTo>
                  <a:lnTo>
                    <a:pt x="88" y="71"/>
                  </a:lnTo>
                  <a:lnTo>
                    <a:pt x="86" y="72"/>
                  </a:lnTo>
                  <a:lnTo>
                    <a:pt x="85" y="75"/>
                  </a:lnTo>
                  <a:lnTo>
                    <a:pt x="82" y="76"/>
                  </a:lnTo>
                  <a:lnTo>
                    <a:pt x="81" y="78"/>
                  </a:lnTo>
                  <a:lnTo>
                    <a:pt x="79" y="80"/>
                  </a:lnTo>
                  <a:lnTo>
                    <a:pt x="78" y="81"/>
                  </a:lnTo>
                  <a:lnTo>
                    <a:pt x="5" y="47"/>
                  </a:lnTo>
                  <a:lnTo>
                    <a:pt x="0" y="51"/>
                  </a:lnTo>
                  <a:lnTo>
                    <a:pt x="65" y="86"/>
                  </a:lnTo>
                  <a:lnTo>
                    <a:pt x="65" y="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4" name="Freeform 176"/>
            <p:cNvSpPr>
              <a:spLocks/>
            </p:cNvSpPr>
            <p:nvPr/>
          </p:nvSpPr>
          <p:spPr bwMode="auto">
            <a:xfrm>
              <a:off x="2532" y="3033"/>
              <a:ext cx="109" cy="75"/>
            </a:xfrm>
            <a:custGeom>
              <a:avLst/>
              <a:gdLst>
                <a:gd name="T0" fmla="*/ 68 w 109"/>
                <a:gd name="T1" fmla="*/ 70 h 75"/>
                <a:gd name="T2" fmla="*/ 60 w 109"/>
                <a:gd name="T3" fmla="*/ 66 h 75"/>
                <a:gd name="T4" fmla="*/ 53 w 109"/>
                <a:gd name="T5" fmla="*/ 62 h 75"/>
                <a:gd name="T6" fmla="*/ 48 w 109"/>
                <a:gd name="T7" fmla="*/ 60 h 75"/>
                <a:gd name="T8" fmla="*/ 41 w 109"/>
                <a:gd name="T9" fmla="*/ 56 h 75"/>
                <a:gd name="T10" fmla="*/ 35 w 109"/>
                <a:gd name="T11" fmla="*/ 54 h 75"/>
                <a:gd name="T12" fmla="*/ 29 w 109"/>
                <a:gd name="T13" fmla="*/ 53 h 75"/>
                <a:gd name="T14" fmla="*/ 22 w 109"/>
                <a:gd name="T15" fmla="*/ 51 h 75"/>
                <a:gd name="T16" fmla="*/ 16 w 109"/>
                <a:gd name="T17" fmla="*/ 48 h 75"/>
                <a:gd name="T18" fmla="*/ 9 w 109"/>
                <a:gd name="T19" fmla="*/ 43 h 75"/>
                <a:gd name="T20" fmla="*/ 6 w 109"/>
                <a:gd name="T21" fmla="*/ 37 h 75"/>
                <a:gd name="T22" fmla="*/ 6 w 109"/>
                <a:gd name="T23" fmla="*/ 30 h 75"/>
                <a:gd name="T24" fmla="*/ 10 w 109"/>
                <a:gd name="T25" fmla="*/ 22 h 75"/>
                <a:gd name="T26" fmla="*/ 15 w 109"/>
                <a:gd name="T27" fmla="*/ 16 h 75"/>
                <a:gd name="T28" fmla="*/ 20 w 109"/>
                <a:gd name="T29" fmla="*/ 11 h 75"/>
                <a:gd name="T30" fmla="*/ 26 w 109"/>
                <a:gd name="T31" fmla="*/ 8 h 75"/>
                <a:gd name="T32" fmla="*/ 32 w 109"/>
                <a:gd name="T33" fmla="*/ 6 h 75"/>
                <a:gd name="T34" fmla="*/ 39 w 109"/>
                <a:gd name="T35" fmla="*/ 5 h 75"/>
                <a:gd name="T36" fmla="*/ 45 w 109"/>
                <a:gd name="T37" fmla="*/ 4 h 75"/>
                <a:gd name="T38" fmla="*/ 51 w 109"/>
                <a:gd name="T39" fmla="*/ 4 h 75"/>
                <a:gd name="T40" fmla="*/ 59 w 109"/>
                <a:gd name="T41" fmla="*/ 5 h 75"/>
                <a:gd name="T42" fmla="*/ 65 w 109"/>
                <a:gd name="T43" fmla="*/ 6 h 75"/>
                <a:gd name="T44" fmla="*/ 70 w 109"/>
                <a:gd name="T45" fmla="*/ 9 h 75"/>
                <a:gd name="T46" fmla="*/ 73 w 109"/>
                <a:gd name="T47" fmla="*/ 8 h 75"/>
                <a:gd name="T48" fmla="*/ 79 w 109"/>
                <a:gd name="T49" fmla="*/ 7 h 75"/>
                <a:gd name="T50" fmla="*/ 87 w 109"/>
                <a:gd name="T51" fmla="*/ 8 h 75"/>
                <a:gd name="T52" fmla="*/ 95 w 109"/>
                <a:gd name="T53" fmla="*/ 10 h 75"/>
                <a:gd name="T54" fmla="*/ 100 w 109"/>
                <a:gd name="T55" fmla="*/ 17 h 75"/>
                <a:gd name="T56" fmla="*/ 103 w 109"/>
                <a:gd name="T57" fmla="*/ 24 h 75"/>
                <a:gd name="T58" fmla="*/ 104 w 109"/>
                <a:gd name="T59" fmla="*/ 29 h 75"/>
                <a:gd name="T60" fmla="*/ 109 w 109"/>
                <a:gd name="T61" fmla="*/ 24 h 75"/>
                <a:gd name="T62" fmla="*/ 107 w 109"/>
                <a:gd name="T63" fmla="*/ 18 h 75"/>
                <a:gd name="T64" fmla="*/ 102 w 109"/>
                <a:gd name="T65" fmla="*/ 11 h 75"/>
                <a:gd name="T66" fmla="*/ 96 w 109"/>
                <a:gd name="T67" fmla="*/ 6 h 75"/>
                <a:gd name="T68" fmla="*/ 87 w 109"/>
                <a:gd name="T69" fmla="*/ 3 h 75"/>
                <a:gd name="T70" fmla="*/ 79 w 109"/>
                <a:gd name="T71" fmla="*/ 4 h 75"/>
                <a:gd name="T72" fmla="*/ 73 w 109"/>
                <a:gd name="T73" fmla="*/ 5 h 75"/>
                <a:gd name="T74" fmla="*/ 68 w 109"/>
                <a:gd name="T75" fmla="*/ 4 h 75"/>
                <a:gd name="T76" fmla="*/ 63 w 109"/>
                <a:gd name="T77" fmla="*/ 2 h 75"/>
                <a:gd name="T78" fmla="*/ 56 w 109"/>
                <a:gd name="T79" fmla="*/ 0 h 75"/>
                <a:gd name="T80" fmla="*/ 46 w 109"/>
                <a:gd name="T81" fmla="*/ 0 h 75"/>
                <a:gd name="T82" fmla="*/ 40 w 109"/>
                <a:gd name="T83" fmla="*/ 1 h 75"/>
                <a:gd name="T84" fmla="*/ 34 w 109"/>
                <a:gd name="T85" fmla="*/ 2 h 75"/>
                <a:gd name="T86" fmla="*/ 28 w 109"/>
                <a:gd name="T87" fmla="*/ 4 h 75"/>
                <a:gd name="T88" fmla="*/ 22 w 109"/>
                <a:gd name="T89" fmla="*/ 6 h 75"/>
                <a:gd name="T90" fmla="*/ 16 w 109"/>
                <a:gd name="T91" fmla="*/ 9 h 75"/>
                <a:gd name="T92" fmla="*/ 11 w 109"/>
                <a:gd name="T93" fmla="*/ 13 h 75"/>
                <a:gd name="T94" fmla="*/ 5 w 109"/>
                <a:gd name="T95" fmla="*/ 19 h 75"/>
                <a:gd name="T96" fmla="*/ 2 w 109"/>
                <a:gd name="T97" fmla="*/ 27 h 75"/>
                <a:gd name="T98" fmla="*/ 0 w 109"/>
                <a:gd name="T99" fmla="*/ 35 h 75"/>
                <a:gd name="T100" fmla="*/ 2 w 109"/>
                <a:gd name="T101" fmla="*/ 44 h 75"/>
                <a:gd name="T102" fmla="*/ 6 w 109"/>
                <a:gd name="T103" fmla="*/ 51 h 75"/>
                <a:gd name="T104" fmla="*/ 13 w 109"/>
                <a:gd name="T105" fmla="*/ 55 h 75"/>
                <a:gd name="T106" fmla="*/ 23 w 109"/>
                <a:gd name="T107" fmla="*/ 58 h 75"/>
                <a:gd name="T108" fmla="*/ 32 w 109"/>
                <a:gd name="T109" fmla="*/ 60 h 75"/>
                <a:gd name="T110" fmla="*/ 39 w 109"/>
                <a:gd name="T111" fmla="*/ 61 h 75"/>
                <a:gd name="T112" fmla="*/ 42 w 109"/>
                <a:gd name="T113" fmla="*/ 62 h 75"/>
                <a:gd name="T114" fmla="*/ 50 w 109"/>
                <a:gd name="T115" fmla="*/ 66 h 75"/>
                <a:gd name="T116" fmla="*/ 60 w 109"/>
                <a:gd name="T117" fmla="*/ 71 h 75"/>
                <a:gd name="T118" fmla="*/ 68 w 109"/>
                <a:gd name="T119" fmla="*/ 74 h 75"/>
                <a:gd name="T120" fmla="*/ 74 w 109"/>
                <a:gd name="T121" fmla="*/ 75 h 75"/>
                <a:gd name="T122" fmla="*/ 71 w 109"/>
                <a:gd name="T123" fmla="*/ 7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9" h="75">
                  <a:moveTo>
                    <a:pt x="71" y="71"/>
                  </a:moveTo>
                  <a:lnTo>
                    <a:pt x="70" y="71"/>
                  </a:lnTo>
                  <a:lnTo>
                    <a:pt x="70" y="71"/>
                  </a:lnTo>
                  <a:lnTo>
                    <a:pt x="68" y="70"/>
                  </a:lnTo>
                  <a:lnTo>
                    <a:pt x="67" y="69"/>
                  </a:lnTo>
                  <a:lnTo>
                    <a:pt x="64" y="68"/>
                  </a:lnTo>
                  <a:lnTo>
                    <a:pt x="62" y="67"/>
                  </a:lnTo>
                  <a:lnTo>
                    <a:pt x="60" y="66"/>
                  </a:lnTo>
                  <a:lnTo>
                    <a:pt x="57" y="65"/>
                  </a:lnTo>
                  <a:lnTo>
                    <a:pt x="56" y="63"/>
                  </a:lnTo>
                  <a:lnTo>
                    <a:pt x="54" y="63"/>
                  </a:lnTo>
                  <a:lnTo>
                    <a:pt x="53" y="62"/>
                  </a:lnTo>
                  <a:lnTo>
                    <a:pt x="52" y="61"/>
                  </a:lnTo>
                  <a:lnTo>
                    <a:pt x="50" y="61"/>
                  </a:lnTo>
                  <a:lnTo>
                    <a:pt x="49" y="60"/>
                  </a:lnTo>
                  <a:lnTo>
                    <a:pt x="48" y="60"/>
                  </a:lnTo>
                  <a:lnTo>
                    <a:pt x="47" y="59"/>
                  </a:lnTo>
                  <a:lnTo>
                    <a:pt x="44" y="58"/>
                  </a:lnTo>
                  <a:lnTo>
                    <a:pt x="42" y="57"/>
                  </a:lnTo>
                  <a:lnTo>
                    <a:pt x="41" y="56"/>
                  </a:lnTo>
                  <a:lnTo>
                    <a:pt x="39" y="56"/>
                  </a:lnTo>
                  <a:lnTo>
                    <a:pt x="38" y="55"/>
                  </a:lnTo>
                  <a:lnTo>
                    <a:pt x="36" y="55"/>
                  </a:lnTo>
                  <a:lnTo>
                    <a:pt x="35" y="54"/>
                  </a:lnTo>
                  <a:lnTo>
                    <a:pt x="34" y="54"/>
                  </a:lnTo>
                  <a:lnTo>
                    <a:pt x="32" y="54"/>
                  </a:lnTo>
                  <a:lnTo>
                    <a:pt x="31" y="53"/>
                  </a:lnTo>
                  <a:lnTo>
                    <a:pt x="29" y="53"/>
                  </a:lnTo>
                  <a:lnTo>
                    <a:pt x="27" y="52"/>
                  </a:lnTo>
                  <a:lnTo>
                    <a:pt x="26" y="52"/>
                  </a:lnTo>
                  <a:lnTo>
                    <a:pt x="24" y="52"/>
                  </a:lnTo>
                  <a:lnTo>
                    <a:pt x="22" y="51"/>
                  </a:lnTo>
                  <a:lnTo>
                    <a:pt x="21" y="51"/>
                  </a:lnTo>
                  <a:lnTo>
                    <a:pt x="19" y="49"/>
                  </a:lnTo>
                  <a:lnTo>
                    <a:pt x="18" y="49"/>
                  </a:lnTo>
                  <a:lnTo>
                    <a:pt x="16" y="48"/>
                  </a:lnTo>
                  <a:lnTo>
                    <a:pt x="15" y="47"/>
                  </a:lnTo>
                  <a:lnTo>
                    <a:pt x="13" y="47"/>
                  </a:lnTo>
                  <a:lnTo>
                    <a:pt x="12" y="46"/>
                  </a:lnTo>
                  <a:lnTo>
                    <a:pt x="9" y="43"/>
                  </a:lnTo>
                  <a:lnTo>
                    <a:pt x="7" y="41"/>
                  </a:lnTo>
                  <a:lnTo>
                    <a:pt x="7" y="39"/>
                  </a:lnTo>
                  <a:lnTo>
                    <a:pt x="6" y="38"/>
                  </a:lnTo>
                  <a:lnTo>
                    <a:pt x="6" y="37"/>
                  </a:lnTo>
                  <a:lnTo>
                    <a:pt x="6" y="35"/>
                  </a:lnTo>
                  <a:lnTo>
                    <a:pt x="6" y="33"/>
                  </a:lnTo>
                  <a:lnTo>
                    <a:pt x="6" y="32"/>
                  </a:lnTo>
                  <a:lnTo>
                    <a:pt x="6" y="30"/>
                  </a:lnTo>
                  <a:lnTo>
                    <a:pt x="7" y="28"/>
                  </a:lnTo>
                  <a:lnTo>
                    <a:pt x="8" y="26"/>
                  </a:lnTo>
                  <a:lnTo>
                    <a:pt x="9" y="24"/>
                  </a:lnTo>
                  <a:lnTo>
                    <a:pt x="10" y="22"/>
                  </a:lnTo>
                  <a:lnTo>
                    <a:pt x="11" y="21"/>
                  </a:lnTo>
                  <a:lnTo>
                    <a:pt x="12" y="19"/>
                  </a:lnTo>
                  <a:lnTo>
                    <a:pt x="13" y="18"/>
                  </a:lnTo>
                  <a:lnTo>
                    <a:pt x="15" y="16"/>
                  </a:lnTo>
                  <a:lnTo>
                    <a:pt x="16" y="15"/>
                  </a:lnTo>
                  <a:lnTo>
                    <a:pt x="17" y="14"/>
                  </a:lnTo>
                  <a:lnTo>
                    <a:pt x="18" y="13"/>
                  </a:lnTo>
                  <a:lnTo>
                    <a:pt x="20" y="11"/>
                  </a:lnTo>
                  <a:lnTo>
                    <a:pt x="22" y="11"/>
                  </a:lnTo>
                  <a:lnTo>
                    <a:pt x="23" y="10"/>
                  </a:lnTo>
                  <a:lnTo>
                    <a:pt x="25" y="9"/>
                  </a:lnTo>
                  <a:lnTo>
                    <a:pt x="26" y="8"/>
                  </a:lnTo>
                  <a:lnTo>
                    <a:pt x="28" y="8"/>
                  </a:lnTo>
                  <a:lnTo>
                    <a:pt x="29" y="7"/>
                  </a:lnTo>
                  <a:lnTo>
                    <a:pt x="31" y="6"/>
                  </a:lnTo>
                  <a:lnTo>
                    <a:pt x="32" y="6"/>
                  </a:lnTo>
                  <a:lnTo>
                    <a:pt x="34" y="6"/>
                  </a:lnTo>
                  <a:lnTo>
                    <a:pt x="36" y="5"/>
                  </a:lnTo>
                  <a:lnTo>
                    <a:pt x="37" y="5"/>
                  </a:lnTo>
                  <a:lnTo>
                    <a:pt x="39" y="5"/>
                  </a:lnTo>
                  <a:lnTo>
                    <a:pt x="41" y="5"/>
                  </a:lnTo>
                  <a:lnTo>
                    <a:pt x="42" y="5"/>
                  </a:lnTo>
                  <a:lnTo>
                    <a:pt x="44" y="4"/>
                  </a:lnTo>
                  <a:lnTo>
                    <a:pt x="45" y="4"/>
                  </a:lnTo>
                  <a:lnTo>
                    <a:pt x="47" y="4"/>
                  </a:lnTo>
                  <a:lnTo>
                    <a:pt x="48" y="4"/>
                  </a:lnTo>
                  <a:lnTo>
                    <a:pt x="50" y="4"/>
                  </a:lnTo>
                  <a:lnTo>
                    <a:pt x="51" y="4"/>
                  </a:lnTo>
                  <a:lnTo>
                    <a:pt x="53" y="5"/>
                  </a:lnTo>
                  <a:lnTo>
                    <a:pt x="54" y="5"/>
                  </a:lnTo>
                  <a:lnTo>
                    <a:pt x="57" y="5"/>
                  </a:lnTo>
                  <a:lnTo>
                    <a:pt x="59" y="5"/>
                  </a:lnTo>
                  <a:lnTo>
                    <a:pt x="61" y="5"/>
                  </a:lnTo>
                  <a:lnTo>
                    <a:pt x="62" y="6"/>
                  </a:lnTo>
                  <a:lnTo>
                    <a:pt x="64" y="6"/>
                  </a:lnTo>
                  <a:lnTo>
                    <a:pt x="65" y="6"/>
                  </a:lnTo>
                  <a:lnTo>
                    <a:pt x="66" y="7"/>
                  </a:lnTo>
                  <a:lnTo>
                    <a:pt x="68" y="7"/>
                  </a:lnTo>
                  <a:lnTo>
                    <a:pt x="69" y="8"/>
                  </a:lnTo>
                  <a:lnTo>
                    <a:pt x="70" y="9"/>
                  </a:lnTo>
                  <a:lnTo>
                    <a:pt x="70" y="9"/>
                  </a:lnTo>
                  <a:lnTo>
                    <a:pt x="70" y="9"/>
                  </a:lnTo>
                  <a:lnTo>
                    <a:pt x="72" y="9"/>
                  </a:lnTo>
                  <a:lnTo>
                    <a:pt x="73" y="8"/>
                  </a:lnTo>
                  <a:lnTo>
                    <a:pt x="75" y="8"/>
                  </a:lnTo>
                  <a:lnTo>
                    <a:pt x="76" y="8"/>
                  </a:lnTo>
                  <a:lnTo>
                    <a:pt x="78" y="7"/>
                  </a:lnTo>
                  <a:lnTo>
                    <a:pt x="79" y="7"/>
                  </a:lnTo>
                  <a:lnTo>
                    <a:pt x="81" y="7"/>
                  </a:lnTo>
                  <a:lnTo>
                    <a:pt x="83" y="7"/>
                  </a:lnTo>
                  <a:lnTo>
                    <a:pt x="85" y="8"/>
                  </a:lnTo>
                  <a:lnTo>
                    <a:pt x="87" y="8"/>
                  </a:lnTo>
                  <a:lnTo>
                    <a:pt x="89" y="9"/>
                  </a:lnTo>
                  <a:lnTo>
                    <a:pt x="92" y="9"/>
                  </a:lnTo>
                  <a:lnTo>
                    <a:pt x="94" y="10"/>
                  </a:lnTo>
                  <a:lnTo>
                    <a:pt x="95" y="10"/>
                  </a:lnTo>
                  <a:lnTo>
                    <a:pt x="96" y="12"/>
                  </a:lnTo>
                  <a:lnTo>
                    <a:pt x="98" y="14"/>
                  </a:lnTo>
                  <a:lnTo>
                    <a:pt x="99" y="15"/>
                  </a:lnTo>
                  <a:lnTo>
                    <a:pt x="100" y="17"/>
                  </a:lnTo>
                  <a:lnTo>
                    <a:pt x="101" y="19"/>
                  </a:lnTo>
                  <a:lnTo>
                    <a:pt x="102" y="21"/>
                  </a:lnTo>
                  <a:lnTo>
                    <a:pt x="102" y="23"/>
                  </a:lnTo>
                  <a:lnTo>
                    <a:pt x="103" y="24"/>
                  </a:lnTo>
                  <a:lnTo>
                    <a:pt x="104" y="26"/>
                  </a:lnTo>
                  <a:lnTo>
                    <a:pt x="104" y="27"/>
                  </a:lnTo>
                  <a:lnTo>
                    <a:pt x="104" y="28"/>
                  </a:lnTo>
                  <a:lnTo>
                    <a:pt x="104" y="29"/>
                  </a:lnTo>
                  <a:lnTo>
                    <a:pt x="104" y="29"/>
                  </a:lnTo>
                  <a:lnTo>
                    <a:pt x="109" y="27"/>
                  </a:lnTo>
                  <a:lnTo>
                    <a:pt x="109" y="25"/>
                  </a:lnTo>
                  <a:lnTo>
                    <a:pt x="109" y="24"/>
                  </a:lnTo>
                  <a:lnTo>
                    <a:pt x="108" y="23"/>
                  </a:lnTo>
                  <a:lnTo>
                    <a:pt x="108" y="21"/>
                  </a:lnTo>
                  <a:lnTo>
                    <a:pt x="107" y="20"/>
                  </a:lnTo>
                  <a:lnTo>
                    <a:pt x="107" y="18"/>
                  </a:lnTo>
                  <a:lnTo>
                    <a:pt x="106" y="16"/>
                  </a:lnTo>
                  <a:lnTo>
                    <a:pt x="105" y="14"/>
                  </a:lnTo>
                  <a:lnTo>
                    <a:pt x="104" y="13"/>
                  </a:lnTo>
                  <a:lnTo>
                    <a:pt x="102" y="11"/>
                  </a:lnTo>
                  <a:lnTo>
                    <a:pt x="101" y="9"/>
                  </a:lnTo>
                  <a:lnTo>
                    <a:pt x="99" y="8"/>
                  </a:lnTo>
                  <a:lnTo>
                    <a:pt x="98" y="6"/>
                  </a:lnTo>
                  <a:lnTo>
                    <a:pt x="96" y="6"/>
                  </a:lnTo>
                  <a:lnTo>
                    <a:pt x="94" y="5"/>
                  </a:lnTo>
                  <a:lnTo>
                    <a:pt x="92" y="4"/>
                  </a:lnTo>
                  <a:lnTo>
                    <a:pt x="89" y="4"/>
                  </a:lnTo>
                  <a:lnTo>
                    <a:pt x="87" y="3"/>
                  </a:lnTo>
                  <a:lnTo>
                    <a:pt x="85" y="3"/>
                  </a:lnTo>
                  <a:lnTo>
                    <a:pt x="83" y="3"/>
                  </a:lnTo>
                  <a:lnTo>
                    <a:pt x="80" y="3"/>
                  </a:lnTo>
                  <a:lnTo>
                    <a:pt x="79" y="4"/>
                  </a:lnTo>
                  <a:lnTo>
                    <a:pt x="77" y="4"/>
                  </a:lnTo>
                  <a:lnTo>
                    <a:pt x="75" y="4"/>
                  </a:lnTo>
                  <a:lnTo>
                    <a:pt x="73" y="4"/>
                  </a:lnTo>
                  <a:lnTo>
                    <a:pt x="73" y="5"/>
                  </a:lnTo>
                  <a:lnTo>
                    <a:pt x="70" y="5"/>
                  </a:lnTo>
                  <a:lnTo>
                    <a:pt x="70" y="6"/>
                  </a:lnTo>
                  <a:lnTo>
                    <a:pt x="69" y="5"/>
                  </a:lnTo>
                  <a:lnTo>
                    <a:pt x="68" y="4"/>
                  </a:lnTo>
                  <a:lnTo>
                    <a:pt x="67" y="4"/>
                  </a:lnTo>
                  <a:lnTo>
                    <a:pt x="66" y="3"/>
                  </a:lnTo>
                  <a:lnTo>
                    <a:pt x="64" y="2"/>
                  </a:lnTo>
                  <a:lnTo>
                    <a:pt x="63" y="2"/>
                  </a:lnTo>
                  <a:lnTo>
                    <a:pt x="61" y="1"/>
                  </a:lnTo>
                  <a:lnTo>
                    <a:pt x="60" y="1"/>
                  </a:lnTo>
                  <a:lnTo>
                    <a:pt x="58" y="0"/>
                  </a:lnTo>
                  <a:lnTo>
                    <a:pt x="56" y="0"/>
                  </a:lnTo>
                  <a:lnTo>
                    <a:pt x="53" y="0"/>
                  </a:lnTo>
                  <a:lnTo>
                    <a:pt x="51" y="0"/>
                  </a:lnTo>
                  <a:lnTo>
                    <a:pt x="48" y="0"/>
                  </a:lnTo>
                  <a:lnTo>
                    <a:pt x="46" y="0"/>
                  </a:lnTo>
                  <a:lnTo>
                    <a:pt x="44" y="0"/>
                  </a:lnTo>
                  <a:lnTo>
                    <a:pt x="43" y="0"/>
                  </a:lnTo>
                  <a:lnTo>
                    <a:pt x="41" y="1"/>
                  </a:lnTo>
                  <a:lnTo>
                    <a:pt x="40" y="1"/>
                  </a:lnTo>
                  <a:lnTo>
                    <a:pt x="38" y="1"/>
                  </a:lnTo>
                  <a:lnTo>
                    <a:pt x="37" y="1"/>
                  </a:lnTo>
                  <a:lnTo>
                    <a:pt x="35" y="2"/>
                  </a:lnTo>
                  <a:lnTo>
                    <a:pt x="34" y="2"/>
                  </a:lnTo>
                  <a:lnTo>
                    <a:pt x="32" y="2"/>
                  </a:lnTo>
                  <a:lnTo>
                    <a:pt x="31" y="3"/>
                  </a:lnTo>
                  <a:lnTo>
                    <a:pt x="29" y="4"/>
                  </a:lnTo>
                  <a:lnTo>
                    <a:pt x="28" y="4"/>
                  </a:lnTo>
                  <a:lnTo>
                    <a:pt x="26" y="5"/>
                  </a:lnTo>
                  <a:lnTo>
                    <a:pt x="25" y="5"/>
                  </a:lnTo>
                  <a:lnTo>
                    <a:pt x="23" y="6"/>
                  </a:lnTo>
                  <a:lnTo>
                    <a:pt x="22" y="6"/>
                  </a:lnTo>
                  <a:lnTo>
                    <a:pt x="20" y="7"/>
                  </a:lnTo>
                  <a:lnTo>
                    <a:pt x="19" y="8"/>
                  </a:lnTo>
                  <a:lnTo>
                    <a:pt x="18" y="9"/>
                  </a:lnTo>
                  <a:lnTo>
                    <a:pt x="16" y="9"/>
                  </a:lnTo>
                  <a:lnTo>
                    <a:pt x="15" y="10"/>
                  </a:lnTo>
                  <a:lnTo>
                    <a:pt x="13" y="11"/>
                  </a:lnTo>
                  <a:lnTo>
                    <a:pt x="12" y="12"/>
                  </a:lnTo>
                  <a:lnTo>
                    <a:pt x="11" y="13"/>
                  </a:lnTo>
                  <a:lnTo>
                    <a:pt x="9" y="15"/>
                  </a:lnTo>
                  <a:lnTo>
                    <a:pt x="7" y="17"/>
                  </a:lnTo>
                  <a:lnTo>
                    <a:pt x="6" y="18"/>
                  </a:lnTo>
                  <a:lnTo>
                    <a:pt x="5" y="19"/>
                  </a:lnTo>
                  <a:lnTo>
                    <a:pt x="4" y="20"/>
                  </a:lnTo>
                  <a:lnTo>
                    <a:pt x="4" y="21"/>
                  </a:lnTo>
                  <a:lnTo>
                    <a:pt x="3" y="24"/>
                  </a:lnTo>
                  <a:lnTo>
                    <a:pt x="2" y="27"/>
                  </a:lnTo>
                  <a:lnTo>
                    <a:pt x="1" y="29"/>
                  </a:lnTo>
                  <a:lnTo>
                    <a:pt x="1" y="31"/>
                  </a:lnTo>
                  <a:lnTo>
                    <a:pt x="0" y="33"/>
                  </a:lnTo>
                  <a:lnTo>
                    <a:pt x="0" y="35"/>
                  </a:lnTo>
                  <a:lnTo>
                    <a:pt x="0" y="38"/>
                  </a:lnTo>
                  <a:lnTo>
                    <a:pt x="1" y="40"/>
                  </a:lnTo>
                  <a:lnTo>
                    <a:pt x="1" y="42"/>
                  </a:lnTo>
                  <a:lnTo>
                    <a:pt x="2" y="44"/>
                  </a:lnTo>
                  <a:lnTo>
                    <a:pt x="3" y="46"/>
                  </a:lnTo>
                  <a:lnTo>
                    <a:pt x="4" y="47"/>
                  </a:lnTo>
                  <a:lnTo>
                    <a:pt x="5" y="49"/>
                  </a:lnTo>
                  <a:lnTo>
                    <a:pt x="6" y="51"/>
                  </a:lnTo>
                  <a:lnTo>
                    <a:pt x="8" y="52"/>
                  </a:lnTo>
                  <a:lnTo>
                    <a:pt x="10" y="53"/>
                  </a:lnTo>
                  <a:lnTo>
                    <a:pt x="12" y="54"/>
                  </a:lnTo>
                  <a:lnTo>
                    <a:pt x="13" y="55"/>
                  </a:lnTo>
                  <a:lnTo>
                    <a:pt x="16" y="56"/>
                  </a:lnTo>
                  <a:lnTo>
                    <a:pt x="18" y="57"/>
                  </a:lnTo>
                  <a:lnTo>
                    <a:pt x="20" y="57"/>
                  </a:lnTo>
                  <a:lnTo>
                    <a:pt x="23" y="58"/>
                  </a:lnTo>
                  <a:lnTo>
                    <a:pt x="26" y="59"/>
                  </a:lnTo>
                  <a:lnTo>
                    <a:pt x="28" y="60"/>
                  </a:lnTo>
                  <a:lnTo>
                    <a:pt x="31" y="60"/>
                  </a:lnTo>
                  <a:lnTo>
                    <a:pt x="32" y="60"/>
                  </a:lnTo>
                  <a:lnTo>
                    <a:pt x="35" y="61"/>
                  </a:lnTo>
                  <a:lnTo>
                    <a:pt x="37" y="61"/>
                  </a:lnTo>
                  <a:lnTo>
                    <a:pt x="38" y="61"/>
                  </a:lnTo>
                  <a:lnTo>
                    <a:pt x="39" y="61"/>
                  </a:lnTo>
                  <a:lnTo>
                    <a:pt x="39" y="61"/>
                  </a:lnTo>
                  <a:lnTo>
                    <a:pt x="40" y="61"/>
                  </a:lnTo>
                  <a:lnTo>
                    <a:pt x="41" y="62"/>
                  </a:lnTo>
                  <a:lnTo>
                    <a:pt x="42" y="62"/>
                  </a:lnTo>
                  <a:lnTo>
                    <a:pt x="44" y="63"/>
                  </a:lnTo>
                  <a:lnTo>
                    <a:pt x="45" y="64"/>
                  </a:lnTo>
                  <a:lnTo>
                    <a:pt x="48" y="65"/>
                  </a:lnTo>
                  <a:lnTo>
                    <a:pt x="50" y="66"/>
                  </a:lnTo>
                  <a:lnTo>
                    <a:pt x="53" y="68"/>
                  </a:lnTo>
                  <a:lnTo>
                    <a:pt x="55" y="69"/>
                  </a:lnTo>
                  <a:lnTo>
                    <a:pt x="57" y="70"/>
                  </a:lnTo>
                  <a:lnTo>
                    <a:pt x="60" y="71"/>
                  </a:lnTo>
                  <a:lnTo>
                    <a:pt x="62" y="72"/>
                  </a:lnTo>
                  <a:lnTo>
                    <a:pt x="64" y="73"/>
                  </a:lnTo>
                  <a:lnTo>
                    <a:pt x="66" y="74"/>
                  </a:lnTo>
                  <a:lnTo>
                    <a:pt x="68" y="74"/>
                  </a:lnTo>
                  <a:lnTo>
                    <a:pt x="69" y="75"/>
                  </a:lnTo>
                  <a:lnTo>
                    <a:pt x="71" y="75"/>
                  </a:lnTo>
                  <a:lnTo>
                    <a:pt x="73" y="75"/>
                  </a:lnTo>
                  <a:lnTo>
                    <a:pt x="74" y="75"/>
                  </a:lnTo>
                  <a:lnTo>
                    <a:pt x="75" y="75"/>
                  </a:lnTo>
                  <a:lnTo>
                    <a:pt x="76" y="75"/>
                  </a:lnTo>
                  <a:lnTo>
                    <a:pt x="77" y="75"/>
                  </a:lnTo>
                  <a:lnTo>
                    <a:pt x="71" y="71"/>
                  </a:lnTo>
                  <a:lnTo>
                    <a:pt x="71"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5" name="Freeform 177"/>
            <p:cNvSpPr>
              <a:spLocks/>
            </p:cNvSpPr>
            <p:nvPr/>
          </p:nvSpPr>
          <p:spPr bwMode="auto">
            <a:xfrm>
              <a:off x="2604" y="3059"/>
              <a:ext cx="36" cy="47"/>
            </a:xfrm>
            <a:custGeom>
              <a:avLst/>
              <a:gdLst>
                <a:gd name="T0" fmla="*/ 2 w 36"/>
                <a:gd name="T1" fmla="*/ 47 h 47"/>
                <a:gd name="T2" fmla="*/ 1 w 36"/>
                <a:gd name="T3" fmla="*/ 45 h 47"/>
                <a:gd name="T4" fmla="*/ 1 w 36"/>
                <a:gd name="T5" fmla="*/ 42 h 47"/>
                <a:gd name="T6" fmla="*/ 0 w 36"/>
                <a:gd name="T7" fmla="*/ 39 h 47"/>
                <a:gd name="T8" fmla="*/ 0 w 36"/>
                <a:gd name="T9" fmla="*/ 35 h 47"/>
                <a:gd name="T10" fmla="*/ 0 w 36"/>
                <a:gd name="T11" fmla="*/ 33 h 47"/>
                <a:gd name="T12" fmla="*/ 0 w 36"/>
                <a:gd name="T13" fmla="*/ 30 h 47"/>
                <a:gd name="T14" fmla="*/ 0 w 36"/>
                <a:gd name="T15" fmla="*/ 28 h 47"/>
                <a:gd name="T16" fmla="*/ 1 w 36"/>
                <a:gd name="T17" fmla="*/ 26 h 47"/>
                <a:gd name="T18" fmla="*/ 1 w 36"/>
                <a:gd name="T19" fmla="*/ 23 h 47"/>
                <a:gd name="T20" fmla="*/ 4 w 36"/>
                <a:gd name="T21" fmla="*/ 19 h 47"/>
                <a:gd name="T22" fmla="*/ 7 w 36"/>
                <a:gd name="T23" fmla="*/ 15 h 47"/>
                <a:gd name="T24" fmla="*/ 11 w 36"/>
                <a:gd name="T25" fmla="*/ 10 h 47"/>
                <a:gd name="T26" fmla="*/ 16 w 36"/>
                <a:gd name="T27" fmla="*/ 7 h 47"/>
                <a:gd name="T28" fmla="*/ 20 w 36"/>
                <a:gd name="T29" fmla="*/ 4 h 47"/>
                <a:gd name="T30" fmla="*/ 24 w 36"/>
                <a:gd name="T31" fmla="*/ 2 h 47"/>
                <a:gd name="T32" fmla="*/ 28 w 36"/>
                <a:gd name="T33" fmla="*/ 1 h 47"/>
                <a:gd name="T34" fmla="*/ 30 w 36"/>
                <a:gd name="T35" fmla="*/ 0 h 47"/>
                <a:gd name="T36" fmla="*/ 32 w 36"/>
                <a:gd name="T37" fmla="*/ 0 h 47"/>
                <a:gd name="T38" fmla="*/ 36 w 36"/>
                <a:gd name="T39" fmla="*/ 4 h 47"/>
                <a:gd name="T40" fmla="*/ 35 w 36"/>
                <a:gd name="T41" fmla="*/ 4 h 47"/>
                <a:gd name="T42" fmla="*/ 33 w 36"/>
                <a:gd name="T43" fmla="*/ 6 h 47"/>
                <a:gd name="T44" fmla="*/ 29 w 36"/>
                <a:gd name="T45" fmla="*/ 7 h 47"/>
                <a:gd name="T46" fmla="*/ 26 w 36"/>
                <a:gd name="T47" fmla="*/ 9 h 47"/>
                <a:gd name="T48" fmla="*/ 22 w 36"/>
                <a:gd name="T49" fmla="*/ 12 h 47"/>
                <a:gd name="T50" fmla="*/ 17 w 36"/>
                <a:gd name="T51" fmla="*/ 15 h 47"/>
                <a:gd name="T52" fmla="*/ 14 w 36"/>
                <a:gd name="T53" fmla="*/ 17 h 47"/>
                <a:gd name="T54" fmla="*/ 11 w 36"/>
                <a:gd name="T55" fmla="*/ 21 h 47"/>
                <a:gd name="T56" fmla="*/ 9 w 36"/>
                <a:gd name="T57" fmla="*/ 23 h 47"/>
                <a:gd name="T58" fmla="*/ 7 w 36"/>
                <a:gd name="T59" fmla="*/ 27 h 47"/>
                <a:gd name="T60" fmla="*/ 6 w 36"/>
                <a:gd name="T61" fmla="*/ 32 h 47"/>
                <a:gd name="T62" fmla="*/ 5 w 36"/>
                <a:gd name="T63" fmla="*/ 36 h 47"/>
                <a:gd name="T64" fmla="*/ 5 w 36"/>
                <a:gd name="T65" fmla="*/ 40 h 47"/>
                <a:gd name="T66" fmla="*/ 5 w 36"/>
                <a:gd name="T67" fmla="*/ 44 h 47"/>
                <a:gd name="T68" fmla="*/ 5 w 36"/>
                <a:gd name="T69" fmla="*/ 46 h 47"/>
                <a:gd name="T70" fmla="*/ 5 w 36"/>
                <a:gd name="T71" fmla="*/ 47 h 47"/>
                <a:gd name="T72" fmla="*/ 2 w 36"/>
                <a:gd name="T73"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47">
                  <a:moveTo>
                    <a:pt x="2" y="47"/>
                  </a:moveTo>
                  <a:lnTo>
                    <a:pt x="2" y="47"/>
                  </a:lnTo>
                  <a:lnTo>
                    <a:pt x="1" y="46"/>
                  </a:lnTo>
                  <a:lnTo>
                    <a:pt x="1" y="45"/>
                  </a:lnTo>
                  <a:lnTo>
                    <a:pt x="1" y="44"/>
                  </a:lnTo>
                  <a:lnTo>
                    <a:pt x="1" y="42"/>
                  </a:lnTo>
                  <a:lnTo>
                    <a:pt x="0" y="41"/>
                  </a:lnTo>
                  <a:lnTo>
                    <a:pt x="0" y="39"/>
                  </a:lnTo>
                  <a:lnTo>
                    <a:pt x="0" y="37"/>
                  </a:lnTo>
                  <a:lnTo>
                    <a:pt x="0" y="35"/>
                  </a:lnTo>
                  <a:lnTo>
                    <a:pt x="0" y="34"/>
                  </a:lnTo>
                  <a:lnTo>
                    <a:pt x="0" y="33"/>
                  </a:lnTo>
                  <a:lnTo>
                    <a:pt x="0" y="32"/>
                  </a:lnTo>
                  <a:lnTo>
                    <a:pt x="0" y="30"/>
                  </a:lnTo>
                  <a:lnTo>
                    <a:pt x="0" y="29"/>
                  </a:lnTo>
                  <a:lnTo>
                    <a:pt x="0" y="28"/>
                  </a:lnTo>
                  <a:lnTo>
                    <a:pt x="0" y="27"/>
                  </a:lnTo>
                  <a:lnTo>
                    <a:pt x="1" y="26"/>
                  </a:lnTo>
                  <a:lnTo>
                    <a:pt x="1" y="24"/>
                  </a:lnTo>
                  <a:lnTo>
                    <a:pt x="1" y="23"/>
                  </a:lnTo>
                  <a:lnTo>
                    <a:pt x="2" y="22"/>
                  </a:lnTo>
                  <a:lnTo>
                    <a:pt x="4" y="19"/>
                  </a:lnTo>
                  <a:lnTo>
                    <a:pt x="5" y="17"/>
                  </a:lnTo>
                  <a:lnTo>
                    <a:pt x="7" y="15"/>
                  </a:lnTo>
                  <a:lnTo>
                    <a:pt x="8" y="12"/>
                  </a:lnTo>
                  <a:lnTo>
                    <a:pt x="11" y="10"/>
                  </a:lnTo>
                  <a:lnTo>
                    <a:pt x="13" y="9"/>
                  </a:lnTo>
                  <a:lnTo>
                    <a:pt x="16" y="7"/>
                  </a:lnTo>
                  <a:lnTo>
                    <a:pt x="18" y="6"/>
                  </a:lnTo>
                  <a:lnTo>
                    <a:pt x="20" y="4"/>
                  </a:lnTo>
                  <a:lnTo>
                    <a:pt x="22" y="3"/>
                  </a:lnTo>
                  <a:lnTo>
                    <a:pt x="24" y="2"/>
                  </a:lnTo>
                  <a:lnTo>
                    <a:pt x="26" y="2"/>
                  </a:lnTo>
                  <a:lnTo>
                    <a:pt x="28" y="1"/>
                  </a:lnTo>
                  <a:lnTo>
                    <a:pt x="29" y="1"/>
                  </a:lnTo>
                  <a:lnTo>
                    <a:pt x="30" y="0"/>
                  </a:lnTo>
                  <a:lnTo>
                    <a:pt x="32" y="0"/>
                  </a:lnTo>
                  <a:lnTo>
                    <a:pt x="32" y="0"/>
                  </a:lnTo>
                  <a:lnTo>
                    <a:pt x="33" y="0"/>
                  </a:lnTo>
                  <a:lnTo>
                    <a:pt x="36" y="4"/>
                  </a:lnTo>
                  <a:lnTo>
                    <a:pt x="35" y="4"/>
                  </a:lnTo>
                  <a:lnTo>
                    <a:pt x="35" y="4"/>
                  </a:lnTo>
                  <a:lnTo>
                    <a:pt x="34" y="5"/>
                  </a:lnTo>
                  <a:lnTo>
                    <a:pt x="33" y="6"/>
                  </a:lnTo>
                  <a:lnTo>
                    <a:pt x="31" y="7"/>
                  </a:lnTo>
                  <a:lnTo>
                    <a:pt x="29" y="7"/>
                  </a:lnTo>
                  <a:lnTo>
                    <a:pt x="27" y="8"/>
                  </a:lnTo>
                  <a:lnTo>
                    <a:pt x="26" y="9"/>
                  </a:lnTo>
                  <a:lnTo>
                    <a:pt x="23" y="11"/>
                  </a:lnTo>
                  <a:lnTo>
                    <a:pt x="22" y="12"/>
                  </a:lnTo>
                  <a:lnTo>
                    <a:pt x="20" y="13"/>
                  </a:lnTo>
                  <a:lnTo>
                    <a:pt x="17" y="15"/>
                  </a:lnTo>
                  <a:lnTo>
                    <a:pt x="16" y="16"/>
                  </a:lnTo>
                  <a:lnTo>
                    <a:pt x="14" y="17"/>
                  </a:lnTo>
                  <a:lnTo>
                    <a:pt x="13" y="19"/>
                  </a:lnTo>
                  <a:lnTo>
                    <a:pt x="11" y="21"/>
                  </a:lnTo>
                  <a:lnTo>
                    <a:pt x="10" y="22"/>
                  </a:lnTo>
                  <a:lnTo>
                    <a:pt x="9" y="23"/>
                  </a:lnTo>
                  <a:lnTo>
                    <a:pt x="8" y="26"/>
                  </a:lnTo>
                  <a:lnTo>
                    <a:pt x="7" y="27"/>
                  </a:lnTo>
                  <a:lnTo>
                    <a:pt x="7" y="30"/>
                  </a:lnTo>
                  <a:lnTo>
                    <a:pt x="6" y="32"/>
                  </a:lnTo>
                  <a:lnTo>
                    <a:pt x="5" y="34"/>
                  </a:lnTo>
                  <a:lnTo>
                    <a:pt x="5" y="36"/>
                  </a:lnTo>
                  <a:lnTo>
                    <a:pt x="5" y="39"/>
                  </a:lnTo>
                  <a:lnTo>
                    <a:pt x="5" y="40"/>
                  </a:lnTo>
                  <a:lnTo>
                    <a:pt x="5" y="42"/>
                  </a:lnTo>
                  <a:lnTo>
                    <a:pt x="5" y="44"/>
                  </a:lnTo>
                  <a:lnTo>
                    <a:pt x="5" y="45"/>
                  </a:lnTo>
                  <a:lnTo>
                    <a:pt x="5" y="46"/>
                  </a:lnTo>
                  <a:lnTo>
                    <a:pt x="5" y="47"/>
                  </a:lnTo>
                  <a:lnTo>
                    <a:pt x="5" y="47"/>
                  </a:lnTo>
                  <a:lnTo>
                    <a:pt x="2" y="47"/>
                  </a:lnTo>
                  <a:lnTo>
                    <a:pt x="2"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6" name="Freeform 178"/>
            <p:cNvSpPr>
              <a:spLocks/>
            </p:cNvSpPr>
            <p:nvPr/>
          </p:nvSpPr>
          <p:spPr bwMode="auto">
            <a:xfrm>
              <a:off x="2779" y="3080"/>
              <a:ext cx="113" cy="114"/>
            </a:xfrm>
            <a:custGeom>
              <a:avLst/>
              <a:gdLst>
                <a:gd name="T0" fmla="*/ 0 w 113"/>
                <a:gd name="T1" fmla="*/ 110 h 114"/>
                <a:gd name="T2" fmla="*/ 1 w 113"/>
                <a:gd name="T3" fmla="*/ 105 h 114"/>
                <a:gd name="T4" fmla="*/ 3 w 113"/>
                <a:gd name="T5" fmla="*/ 99 h 114"/>
                <a:gd name="T6" fmla="*/ 4 w 113"/>
                <a:gd name="T7" fmla="*/ 93 h 114"/>
                <a:gd name="T8" fmla="*/ 6 w 113"/>
                <a:gd name="T9" fmla="*/ 89 h 114"/>
                <a:gd name="T10" fmla="*/ 7 w 113"/>
                <a:gd name="T11" fmla="*/ 85 h 114"/>
                <a:gd name="T12" fmla="*/ 9 w 113"/>
                <a:gd name="T13" fmla="*/ 80 h 114"/>
                <a:gd name="T14" fmla="*/ 11 w 113"/>
                <a:gd name="T15" fmla="*/ 75 h 114"/>
                <a:gd name="T16" fmla="*/ 13 w 113"/>
                <a:gd name="T17" fmla="*/ 71 h 114"/>
                <a:gd name="T18" fmla="*/ 16 w 113"/>
                <a:gd name="T19" fmla="*/ 66 h 114"/>
                <a:gd name="T20" fmla="*/ 18 w 113"/>
                <a:gd name="T21" fmla="*/ 61 h 114"/>
                <a:gd name="T22" fmla="*/ 21 w 113"/>
                <a:gd name="T23" fmla="*/ 56 h 114"/>
                <a:gd name="T24" fmla="*/ 25 w 113"/>
                <a:gd name="T25" fmla="*/ 52 h 114"/>
                <a:gd name="T26" fmla="*/ 28 w 113"/>
                <a:gd name="T27" fmla="*/ 47 h 114"/>
                <a:gd name="T28" fmla="*/ 31 w 113"/>
                <a:gd name="T29" fmla="*/ 43 h 114"/>
                <a:gd name="T30" fmla="*/ 35 w 113"/>
                <a:gd name="T31" fmla="*/ 39 h 114"/>
                <a:gd name="T32" fmla="*/ 39 w 113"/>
                <a:gd name="T33" fmla="*/ 35 h 114"/>
                <a:gd name="T34" fmla="*/ 43 w 113"/>
                <a:gd name="T35" fmla="*/ 32 h 114"/>
                <a:gd name="T36" fmla="*/ 48 w 113"/>
                <a:gd name="T37" fmla="*/ 28 h 114"/>
                <a:gd name="T38" fmla="*/ 52 w 113"/>
                <a:gd name="T39" fmla="*/ 25 h 114"/>
                <a:gd name="T40" fmla="*/ 56 w 113"/>
                <a:gd name="T41" fmla="*/ 22 h 114"/>
                <a:gd name="T42" fmla="*/ 60 w 113"/>
                <a:gd name="T43" fmla="*/ 19 h 114"/>
                <a:gd name="T44" fmla="*/ 64 w 113"/>
                <a:gd name="T45" fmla="*/ 16 h 114"/>
                <a:gd name="T46" fmla="*/ 69 w 113"/>
                <a:gd name="T47" fmla="*/ 14 h 114"/>
                <a:gd name="T48" fmla="*/ 73 w 113"/>
                <a:gd name="T49" fmla="*/ 13 h 114"/>
                <a:gd name="T50" fmla="*/ 77 w 113"/>
                <a:gd name="T51" fmla="*/ 10 h 114"/>
                <a:gd name="T52" fmla="*/ 81 w 113"/>
                <a:gd name="T53" fmla="*/ 9 h 114"/>
                <a:gd name="T54" fmla="*/ 86 w 113"/>
                <a:gd name="T55" fmla="*/ 6 h 114"/>
                <a:gd name="T56" fmla="*/ 92 w 113"/>
                <a:gd name="T57" fmla="*/ 4 h 114"/>
                <a:gd name="T58" fmla="*/ 98 w 113"/>
                <a:gd name="T59" fmla="*/ 2 h 114"/>
                <a:gd name="T60" fmla="*/ 102 w 113"/>
                <a:gd name="T61" fmla="*/ 1 h 114"/>
                <a:gd name="T62" fmla="*/ 105 w 113"/>
                <a:gd name="T63" fmla="*/ 0 h 114"/>
                <a:gd name="T64" fmla="*/ 113 w 113"/>
                <a:gd name="T65" fmla="*/ 5 h 114"/>
                <a:gd name="T66" fmla="*/ 108 w 113"/>
                <a:gd name="T67" fmla="*/ 6 h 114"/>
                <a:gd name="T68" fmla="*/ 102 w 113"/>
                <a:gd name="T69" fmla="*/ 7 h 114"/>
                <a:gd name="T70" fmla="*/ 95 w 113"/>
                <a:gd name="T71" fmla="*/ 10 h 114"/>
                <a:gd name="T72" fmla="*/ 91 w 113"/>
                <a:gd name="T73" fmla="*/ 11 h 114"/>
                <a:gd name="T74" fmla="*/ 86 w 113"/>
                <a:gd name="T75" fmla="*/ 13 h 114"/>
                <a:gd name="T76" fmla="*/ 82 w 113"/>
                <a:gd name="T77" fmla="*/ 15 h 114"/>
                <a:gd name="T78" fmla="*/ 78 w 113"/>
                <a:gd name="T79" fmla="*/ 16 h 114"/>
                <a:gd name="T80" fmla="*/ 73 w 113"/>
                <a:gd name="T81" fmla="*/ 19 h 114"/>
                <a:gd name="T82" fmla="*/ 69 w 113"/>
                <a:gd name="T83" fmla="*/ 20 h 114"/>
                <a:gd name="T84" fmla="*/ 64 w 113"/>
                <a:gd name="T85" fmla="*/ 23 h 114"/>
                <a:gd name="T86" fmla="*/ 60 w 113"/>
                <a:gd name="T87" fmla="*/ 25 h 114"/>
                <a:gd name="T88" fmla="*/ 56 w 113"/>
                <a:gd name="T89" fmla="*/ 28 h 114"/>
                <a:gd name="T90" fmla="*/ 51 w 113"/>
                <a:gd name="T91" fmla="*/ 31 h 114"/>
                <a:gd name="T92" fmla="*/ 47 w 113"/>
                <a:gd name="T93" fmla="*/ 35 h 114"/>
                <a:gd name="T94" fmla="*/ 41 w 113"/>
                <a:gd name="T95" fmla="*/ 42 h 114"/>
                <a:gd name="T96" fmla="*/ 35 w 113"/>
                <a:gd name="T97" fmla="*/ 48 h 114"/>
                <a:gd name="T98" fmla="*/ 32 w 113"/>
                <a:gd name="T99" fmla="*/ 53 h 114"/>
                <a:gd name="T100" fmla="*/ 29 w 113"/>
                <a:gd name="T101" fmla="*/ 57 h 114"/>
                <a:gd name="T102" fmla="*/ 27 w 113"/>
                <a:gd name="T103" fmla="*/ 61 h 114"/>
                <a:gd name="T104" fmla="*/ 23 w 113"/>
                <a:gd name="T105" fmla="*/ 67 h 114"/>
                <a:gd name="T106" fmla="*/ 22 w 113"/>
                <a:gd name="T107" fmla="*/ 71 h 114"/>
                <a:gd name="T108" fmla="*/ 18 w 113"/>
                <a:gd name="T109" fmla="*/ 77 h 114"/>
                <a:gd name="T110" fmla="*/ 17 w 113"/>
                <a:gd name="T111" fmla="*/ 81 h 114"/>
                <a:gd name="T112" fmla="*/ 13 w 113"/>
                <a:gd name="T113" fmla="*/ 88 h 114"/>
                <a:gd name="T114" fmla="*/ 12 w 113"/>
                <a:gd name="T115" fmla="*/ 95 h 114"/>
                <a:gd name="T116" fmla="*/ 9 w 113"/>
                <a:gd name="T117" fmla="*/ 101 h 114"/>
                <a:gd name="T118" fmla="*/ 9 w 113"/>
                <a:gd name="T119" fmla="*/ 108 h 114"/>
                <a:gd name="T120" fmla="*/ 8 w 113"/>
                <a:gd name="T121" fmla="*/ 113 h 114"/>
                <a:gd name="T122" fmla="*/ 0 w 113"/>
                <a:gd name="T123" fmla="*/ 11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3" h="114">
                  <a:moveTo>
                    <a:pt x="0" y="112"/>
                  </a:moveTo>
                  <a:lnTo>
                    <a:pt x="0" y="112"/>
                  </a:lnTo>
                  <a:lnTo>
                    <a:pt x="0" y="110"/>
                  </a:lnTo>
                  <a:lnTo>
                    <a:pt x="0" y="108"/>
                  </a:lnTo>
                  <a:lnTo>
                    <a:pt x="1" y="107"/>
                  </a:lnTo>
                  <a:lnTo>
                    <a:pt x="1" y="105"/>
                  </a:lnTo>
                  <a:lnTo>
                    <a:pt x="1" y="104"/>
                  </a:lnTo>
                  <a:lnTo>
                    <a:pt x="2" y="101"/>
                  </a:lnTo>
                  <a:lnTo>
                    <a:pt x="3" y="99"/>
                  </a:lnTo>
                  <a:lnTo>
                    <a:pt x="3" y="96"/>
                  </a:lnTo>
                  <a:lnTo>
                    <a:pt x="4" y="94"/>
                  </a:lnTo>
                  <a:lnTo>
                    <a:pt x="4" y="93"/>
                  </a:lnTo>
                  <a:lnTo>
                    <a:pt x="5" y="92"/>
                  </a:lnTo>
                  <a:lnTo>
                    <a:pt x="6" y="90"/>
                  </a:lnTo>
                  <a:lnTo>
                    <a:pt x="6" y="89"/>
                  </a:lnTo>
                  <a:lnTo>
                    <a:pt x="6" y="88"/>
                  </a:lnTo>
                  <a:lnTo>
                    <a:pt x="7" y="86"/>
                  </a:lnTo>
                  <a:lnTo>
                    <a:pt x="7" y="85"/>
                  </a:lnTo>
                  <a:lnTo>
                    <a:pt x="9" y="83"/>
                  </a:lnTo>
                  <a:lnTo>
                    <a:pt x="9" y="81"/>
                  </a:lnTo>
                  <a:lnTo>
                    <a:pt x="9" y="80"/>
                  </a:lnTo>
                  <a:lnTo>
                    <a:pt x="10" y="79"/>
                  </a:lnTo>
                  <a:lnTo>
                    <a:pt x="10" y="77"/>
                  </a:lnTo>
                  <a:lnTo>
                    <a:pt x="11" y="75"/>
                  </a:lnTo>
                  <a:lnTo>
                    <a:pt x="12" y="74"/>
                  </a:lnTo>
                  <a:lnTo>
                    <a:pt x="13" y="72"/>
                  </a:lnTo>
                  <a:lnTo>
                    <a:pt x="13" y="71"/>
                  </a:lnTo>
                  <a:lnTo>
                    <a:pt x="14" y="69"/>
                  </a:lnTo>
                  <a:lnTo>
                    <a:pt x="15" y="67"/>
                  </a:lnTo>
                  <a:lnTo>
                    <a:pt x="16" y="66"/>
                  </a:lnTo>
                  <a:lnTo>
                    <a:pt x="16" y="64"/>
                  </a:lnTo>
                  <a:lnTo>
                    <a:pt x="17" y="62"/>
                  </a:lnTo>
                  <a:lnTo>
                    <a:pt x="18" y="61"/>
                  </a:lnTo>
                  <a:lnTo>
                    <a:pt x="19" y="60"/>
                  </a:lnTo>
                  <a:lnTo>
                    <a:pt x="20" y="58"/>
                  </a:lnTo>
                  <a:lnTo>
                    <a:pt x="21" y="56"/>
                  </a:lnTo>
                  <a:lnTo>
                    <a:pt x="22" y="54"/>
                  </a:lnTo>
                  <a:lnTo>
                    <a:pt x="23" y="53"/>
                  </a:lnTo>
                  <a:lnTo>
                    <a:pt x="25" y="52"/>
                  </a:lnTo>
                  <a:lnTo>
                    <a:pt x="25" y="50"/>
                  </a:lnTo>
                  <a:lnTo>
                    <a:pt x="26" y="48"/>
                  </a:lnTo>
                  <a:lnTo>
                    <a:pt x="28" y="47"/>
                  </a:lnTo>
                  <a:lnTo>
                    <a:pt x="29" y="46"/>
                  </a:lnTo>
                  <a:lnTo>
                    <a:pt x="30" y="44"/>
                  </a:lnTo>
                  <a:lnTo>
                    <a:pt x="31" y="43"/>
                  </a:lnTo>
                  <a:lnTo>
                    <a:pt x="32" y="42"/>
                  </a:lnTo>
                  <a:lnTo>
                    <a:pt x="34" y="40"/>
                  </a:lnTo>
                  <a:lnTo>
                    <a:pt x="35" y="39"/>
                  </a:lnTo>
                  <a:lnTo>
                    <a:pt x="37" y="38"/>
                  </a:lnTo>
                  <a:lnTo>
                    <a:pt x="38" y="36"/>
                  </a:lnTo>
                  <a:lnTo>
                    <a:pt x="39" y="35"/>
                  </a:lnTo>
                  <a:lnTo>
                    <a:pt x="41" y="34"/>
                  </a:lnTo>
                  <a:lnTo>
                    <a:pt x="42" y="33"/>
                  </a:lnTo>
                  <a:lnTo>
                    <a:pt x="43" y="32"/>
                  </a:lnTo>
                  <a:lnTo>
                    <a:pt x="45" y="30"/>
                  </a:lnTo>
                  <a:lnTo>
                    <a:pt x="46" y="29"/>
                  </a:lnTo>
                  <a:lnTo>
                    <a:pt x="48" y="28"/>
                  </a:lnTo>
                  <a:lnTo>
                    <a:pt x="49" y="27"/>
                  </a:lnTo>
                  <a:lnTo>
                    <a:pt x="50" y="26"/>
                  </a:lnTo>
                  <a:lnTo>
                    <a:pt x="52" y="25"/>
                  </a:lnTo>
                  <a:lnTo>
                    <a:pt x="53" y="24"/>
                  </a:lnTo>
                  <a:lnTo>
                    <a:pt x="55" y="23"/>
                  </a:lnTo>
                  <a:lnTo>
                    <a:pt x="56" y="22"/>
                  </a:lnTo>
                  <a:lnTo>
                    <a:pt x="58" y="21"/>
                  </a:lnTo>
                  <a:lnTo>
                    <a:pt x="59" y="20"/>
                  </a:lnTo>
                  <a:lnTo>
                    <a:pt x="60" y="19"/>
                  </a:lnTo>
                  <a:lnTo>
                    <a:pt x="62" y="19"/>
                  </a:lnTo>
                  <a:lnTo>
                    <a:pt x="63" y="18"/>
                  </a:lnTo>
                  <a:lnTo>
                    <a:pt x="64" y="16"/>
                  </a:lnTo>
                  <a:lnTo>
                    <a:pt x="66" y="16"/>
                  </a:lnTo>
                  <a:lnTo>
                    <a:pt x="67" y="15"/>
                  </a:lnTo>
                  <a:lnTo>
                    <a:pt x="69" y="14"/>
                  </a:lnTo>
                  <a:lnTo>
                    <a:pt x="70" y="14"/>
                  </a:lnTo>
                  <a:lnTo>
                    <a:pt x="72" y="13"/>
                  </a:lnTo>
                  <a:lnTo>
                    <a:pt x="73" y="13"/>
                  </a:lnTo>
                  <a:lnTo>
                    <a:pt x="74" y="12"/>
                  </a:lnTo>
                  <a:lnTo>
                    <a:pt x="76" y="11"/>
                  </a:lnTo>
                  <a:lnTo>
                    <a:pt x="77" y="10"/>
                  </a:lnTo>
                  <a:lnTo>
                    <a:pt x="78" y="10"/>
                  </a:lnTo>
                  <a:lnTo>
                    <a:pt x="79" y="9"/>
                  </a:lnTo>
                  <a:lnTo>
                    <a:pt x="81" y="9"/>
                  </a:lnTo>
                  <a:lnTo>
                    <a:pt x="82" y="8"/>
                  </a:lnTo>
                  <a:lnTo>
                    <a:pt x="83" y="8"/>
                  </a:lnTo>
                  <a:lnTo>
                    <a:pt x="86" y="6"/>
                  </a:lnTo>
                  <a:lnTo>
                    <a:pt x="88" y="6"/>
                  </a:lnTo>
                  <a:lnTo>
                    <a:pt x="90" y="5"/>
                  </a:lnTo>
                  <a:lnTo>
                    <a:pt x="92" y="4"/>
                  </a:lnTo>
                  <a:lnTo>
                    <a:pt x="94" y="4"/>
                  </a:lnTo>
                  <a:lnTo>
                    <a:pt x="96" y="2"/>
                  </a:lnTo>
                  <a:lnTo>
                    <a:pt x="98" y="2"/>
                  </a:lnTo>
                  <a:lnTo>
                    <a:pt x="99" y="2"/>
                  </a:lnTo>
                  <a:lnTo>
                    <a:pt x="100" y="1"/>
                  </a:lnTo>
                  <a:lnTo>
                    <a:pt x="102" y="1"/>
                  </a:lnTo>
                  <a:lnTo>
                    <a:pt x="102" y="0"/>
                  </a:lnTo>
                  <a:lnTo>
                    <a:pt x="104" y="0"/>
                  </a:lnTo>
                  <a:lnTo>
                    <a:pt x="105" y="0"/>
                  </a:lnTo>
                  <a:lnTo>
                    <a:pt x="105" y="0"/>
                  </a:lnTo>
                  <a:lnTo>
                    <a:pt x="113" y="5"/>
                  </a:lnTo>
                  <a:lnTo>
                    <a:pt x="113" y="5"/>
                  </a:lnTo>
                  <a:lnTo>
                    <a:pt x="111" y="5"/>
                  </a:lnTo>
                  <a:lnTo>
                    <a:pt x="109" y="6"/>
                  </a:lnTo>
                  <a:lnTo>
                    <a:pt x="108" y="6"/>
                  </a:lnTo>
                  <a:lnTo>
                    <a:pt x="106" y="6"/>
                  </a:lnTo>
                  <a:lnTo>
                    <a:pt x="104" y="7"/>
                  </a:lnTo>
                  <a:lnTo>
                    <a:pt x="102" y="7"/>
                  </a:lnTo>
                  <a:lnTo>
                    <a:pt x="100" y="8"/>
                  </a:lnTo>
                  <a:lnTo>
                    <a:pt x="98" y="9"/>
                  </a:lnTo>
                  <a:lnTo>
                    <a:pt x="95" y="10"/>
                  </a:lnTo>
                  <a:lnTo>
                    <a:pt x="94" y="10"/>
                  </a:lnTo>
                  <a:lnTo>
                    <a:pt x="92" y="10"/>
                  </a:lnTo>
                  <a:lnTo>
                    <a:pt x="91" y="11"/>
                  </a:lnTo>
                  <a:lnTo>
                    <a:pt x="89" y="12"/>
                  </a:lnTo>
                  <a:lnTo>
                    <a:pt x="88" y="12"/>
                  </a:lnTo>
                  <a:lnTo>
                    <a:pt x="86" y="13"/>
                  </a:lnTo>
                  <a:lnTo>
                    <a:pt x="85" y="14"/>
                  </a:lnTo>
                  <a:lnTo>
                    <a:pt x="84" y="14"/>
                  </a:lnTo>
                  <a:lnTo>
                    <a:pt x="82" y="15"/>
                  </a:lnTo>
                  <a:lnTo>
                    <a:pt x="81" y="15"/>
                  </a:lnTo>
                  <a:lnTo>
                    <a:pt x="79" y="16"/>
                  </a:lnTo>
                  <a:lnTo>
                    <a:pt x="78" y="16"/>
                  </a:lnTo>
                  <a:lnTo>
                    <a:pt x="76" y="17"/>
                  </a:lnTo>
                  <a:lnTo>
                    <a:pt x="75" y="18"/>
                  </a:lnTo>
                  <a:lnTo>
                    <a:pt x="73" y="19"/>
                  </a:lnTo>
                  <a:lnTo>
                    <a:pt x="72" y="19"/>
                  </a:lnTo>
                  <a:lnTo>
                    <a:pt x="70" y="20"/>
                  </a:lnTo>
                  <a:lnTo>
                    <a:pt x="69" y="20"/>
                  </a:lnTo>
                  <a:lnTo>
                    <a:pt x="67" y="21"/>
                  </a:lnTo>
                  <a:lnTo>
                    <a:pt x="66" y="22"/>
                  </a:lnTo>
                  <a:lnTo>
                    <a:pt x="64" y="23"/>
                  </a:lnTo>
                  <a:lnTo>
                    <a:pt x="63" y="24"/>
                  </a:lnTo>
                  <a:lnTo>
                    <a:pt x="61" y="25"/>
                  </a:lnTo>
                  <a:lnTo>
                    <a:pt x="60" y="25"/>
                  </a:lnTo>
                  <a:lnTo>
                    <a:pt x="58" y="26"/>
                  </a:lnTo>
                  <a:lnTo>
                    <a:pt x="57" y="27"/>
                  </a:lnTo>
                  <a:lnTo>
                    <a:pt x="56" y="28"/>
                  </a:lnTo>
                  <a:lnTo>
                    <a:pt x="54" y="29"/>
                  </a:lnTo>
                  <a:lnTo>
                    <a:pt x="53" y="30"/>
                  </a:lnTo>
                  <a:lnTo>
                    <a:pt x="51" y="31"/>
                  </a:lnTo>
                  <a:lnTo>
                    <a:pt x="50" y="32"/>
                  </a:lnTo>
                  <a:lnTo>
                    <a:pt x="49" y="33"/>
                  </a:lnTo>
                  <a:lnTo>
                    <a:pt x="47" y="35"/>
                  </a:lnTo>
                  <a:lnTo>
                    <a:pt x="44" y="37"/>
                  </a:lnTo>
                  <a:lnTo>
                    <a:pt x="42" y="39"/>
                  </a:lnTo>
                  <a:lnTo>
                    <a:pt x="41" y="42"/>
                  </a:lnTo>
                  <a:lnTo>
                    <a:pt x="38" y="44"/>
                  </a:lnTo>
                  <a:lnTo>
                    <a:pt x="37" y="46"/>
                  </a:lnTo>
                  <a:lnTo>
                    <a:pt x="35" y="48"/>
                  </a:lnTo>
                  <a:lnTo>
                    <a:pt x="34" y="51"/>
                  </a:lnTo>
                  <a:lnTo>
                    <a:pt x="32" y="52"/>
                  </a:lnTo>
                  <a:lnTo>
                    <a:pt x="32" y="53"/>
                  </a:lnTo>
                  <a:lnTo>
                    <a:pt x="31" y="54"/>
                  </a:lnTo>
                  <a:lnTo>
                    <a:pt x="30" y="56"/>
                  </a:lnTo>
                  <a:lnTo>
                    <a:pt x="29" y="57"/>
                  </a:lnTo>
                  <a:lnTo>
                    <a:pt x="29" y="58"/>
                  </a:lnTo>
                  <a:lnTo>
                    <a:pt x="28" y="60"/>
                  </a:lnTo>
                  <a:lnTo>
                    <a:pt x="27" y="61"/>
                  </a:lnTo>
                  <a:lnTo>
                    <a:pt x="26" y="63"/>
                  </a:lnTo>
                  <a:lnTo>
                    <a:pt x="24" y="66"/>
                  </a:lnTo>
                  <a:lnTo>
                    <a:pt x="23" y="67"/>
                  </a:lnTo>
                  <a:lnTo>
                    <a:pt x="23" y="68"/>
                  </a:lnTo>
                  <a:lnTo>
                    <a:pt x="22" y="70"/>
                  </a:lnTo>
                  <a:lnTo>
                    <a:pt x="22" y="71"/>
                  </a:lnTo>
                  <a:lnTo>
                    <a:pt x="20" y="74"/>
                  </a:lnTo>
                  <a:lnTo>
                    <a:pt x="19" y="76"/>
                  </a:lnTo>
                  <a:lnTo>
                    <a:pt x="18" y="77"/>
                  </a:lnTo>
                  <a:lnTo>
                    <a:pt x="18" y="79"/>
                  </a:lnTo>
                  <a:lnTo>
                    <a:pt x="18" y="80"/>
                  </a:lnTo>
                  <a:lnTo>
                    <a:pt x="17" y="81"/>
                  </a:lnTo>
                  <a:lnTo>
                    <a:pt x="16" y="83"/>
                  </a:lnTo>
                  <a:lnTo>
                    <a:pt x="15" y="86"/>
                  </a:lnTo>
                  <a:lnTo>
                    <a:pt x="13" y="88"/>
                  </a:lnTo>
                  <a:lnTo>
                    <a:pt x="13" y="90"/>
                  </a:lnTo>
                  <a:lnTo>
                    <a:pt x="12" y="93"/>
                  </a:lnTo>
                  <a:lnTo>
                    <a:pt x="12" y="95"/>
                  </a:lnTo>
                  <a:lnTo>
                    <a:pt x="11" y="97"/>
                  </a:lnTo>
                  <a:lnTo>
                    <a:pt x="10" y="99"/>
                  </a:lnTo>
                  <a:lnTo>
                    <a:pt x="9" y="101"/>
                  </a:lnTo>
                  <a:lnTo>
                    <a:pt x="9" y="103"/>
                  </a:lnTo>
                  <a:lnTo>
                    <a:pt x="9" y="105"/>
                  </a:lnTo>
                  <a:lnTo>
                    <a:pt x="9" y="108"/>
                  </a:lnTo>
                  <a:lnTo>
                    <a:pt x="8" y="109"/>
                  </a:lnTo>
                  <a:lnTo>
                    <a:pt x="8" y="111"/>
                  </a:lnTo>
                  <a:lnTo>
                    <a:pt x="8" y="113"/>
                  </a:lnTo>
                  <a:lnTo>
                    <a:pt x="8" y="114"/>
                  </a:lnTo>
                  <a:lnTo>
                    <a:pt x="0" y="112"/>
                  </a:lnTo>
                  <a:lnTo>
                    <a:pt x="0" y="1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7" name="Freeform 179"/>
            <p:cNvSpPr>
              <a:spLocks/>
            </p:cNvSpPr>
            <p:nvPr/>
          </p:nvSpPr>
          <p:spPr bwMode="auto">
            <a:xfrm>
              <a:off x="2851" y="3141"/>
              <a:ext cx="6" cy="7"/>
            </a:xfrm>
            <a:custGeom>
              <a:avLst/>
              <a:gdLst>
                <a:gd name="T0" fmla="*/ 1 w 6"/>
                <a:gd name="T1" fmla="*/ 0 h 7"/>
                <a:gd name="T2" fmla="*/ 0 w 6"/>
                <a:gd name="T3" fmla="*/ 0 h 7"/>
                <a:gd name="T4" fmla="*/ 0 w 6"/>
                <a:gd name="T5" fmla="*/ 2 h 7"/>
                <a:gd name="T6" fmla="*/ 0 w 6"/>
                <a:gd name="T7" fmla="*/ 4 h 7"/>
                <a:gd name="T8" fmla="*/ 0 w 6"/>
                <a:gd name="T9" fmla="*/ 5 h 7"/>
                <a:gd name="T10" fmla="*/ 0 w 6"/>
                <a:gd name="T11" fmla="*/ 6 h 7"/>
                <a:gd name="T12" fmla="*/ 1 w 6"/>
                <a:gd name="T13" fmla="*/ 7 h 7"/>
                <a:gd name="T14" fmla="*/ 3 w 6"/>
                <a:gd name="T15" fmla="*/ 7 h 7"/>
                <a:gd name="T16" fmla="*/ 4 w 6"/>
                <a:gd name="T17" fmla="*/ 6 h 7"/>
                <a:gd name="T18" fmla="*/ 5 w 6"/>
                <a:gd name="T19" fmla="*/ 5 h 7"/>
                <a:gd name="T20" fmla="*/ 6 w 6"/>
                <a:gd name="T21" fmla="*/ 5 h 7"/>
                <a:gd name="T22" fmla="*/ 1 w 6"/>
                <a:gd name="T23" fmla="*/ 0 h 7"/>
                <a:gd name="T24" fmla="*/ 1 w 6"/>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7">
                  <a:moveTo>
                    <a:pt x="1" y="0"/>
                  </a:moveTo>
                  <a:lnTo>
                    <a:pt x="0" y="0"/>
                  </a:lnTo>
                  <a:lnTo>
                    <a:pt x="0" y="2"/>
                  </a:lnTo>
                  <a:lnTo>
                    <a:pt x="0" y="4"/>
                  </a:lnTo>
                  <a:lnTo>
                    <a:pt x="0" y="5"/>
                  </a:lnTo>
                  <a:lnTo>
                    <a:pt x="0" y="6"/>
                  </a:lnTo>
                  <a:lnTo>
                    <a:pt x="1" y="7"/>
                  </a:lnTo>
                  <a:lnTo>
                    <a:pt x="3" y="7"/>
                  </a:lnTo>
                  <a:lnTo>
                    <a:pt x="4" y="6"/>
                  </a:lnTo>
                  <a:lnTo>
                    <a:pt x="5" y="5"/>
                  </a:lnTo>
                  <a:lnTo>
                    <a:pt x="6" y="5"/>
                  </a:lnTo>
                  <a:lnTo>
                    <a:pt x="1"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8" name="Freeform 180"/>
            <p:cNvSpPr>
              <a:spLocks/>
            </p:cNvSpPr>
            <p:nvPr/>
          </p:nvSpPr>
          <p:spPr bwMode="auto">
            <a:xfrm>
              <a:off x="2868" y="3155"/>
              <a:ext cx="209" cy="212"/>
            </a:xfrm>
            <a:custGeom>
              <a:avLst/>
              <a:gdLst>
                <a:gd name="T0" fmla="*/ 44 w 209"/>
                <a:gd name="T1" fmla="*/ 131 h 212"/>
                <a:gd name="T2" fmla="*/ 43 w 209"/>
                <a:gd name="T3" fmla="*/ 118 h 212"/>
                <a:gd name="T4" fmla="*/ 43 w 209"/>
                <a:gd name="T5" fmla="*/ 104 h 212"/>
                <a:gd name="T6" fmla="*/ 45 w 209"/>
                <a:gd name="T7" fmla="*/ 88 h 212"/>
                <a:gd name="T8" fmla="*/ 51 w 209"/>
                <a:gd name="T9" fmla="*/ 75 h 212"/>
                <a:gd name="T10" fmla="*/ 60 w 209"/>
                <a:gd name="T11" fmla="*/ 62 h 212"/>
                <a:gd name="T12" fmla="*/ 73 w 209"/>
                <a:gd name="T13" fmla="*/ 53 h 212"/>
                <a:gd name="T14" fmla="*/ 89 w 209"/>
                <a:gd name="T15" fmla="*/ 48 h 212"/>
                <a:gd name="T16" fmla="*/ 106 w 209"/>
                <a:gd name="T17" fmla="*/ 46 h 212"/>
                <a:gd name="T18" fmla="*/ 123 w 209"/>
                <a:gd name="T19" fmla="*/ 47 h 212"/>
                <a:gd name="T20" fmla="*/ 140 w 209"/>
                <a:gd name="T21" fmla="*/ 49 h 212"/>
                <a:gd name="T22" fmla="*/ 156 w 209"/>
                <a:gd name="T23" fmla="*/ 55 h 212"/>
                <a:gd name="T24" fmla="*/ 168 w 209"/>
                <a:gd name="T25" fmla="*/ 63 h 212"/>
                <a:gd name="T26" fmla="*/ 180 w 209"/>
                <a:gd name="T27" fmla="*/ 62 h 212"/>
                <a:gd name="T28" fmla="*/ 199 w 209"/>
                <a:gd name="T29" fmla="*/ 37 h 212"/>
                <a:gd name="T30" fmla="*/ 181 w 209"/>
                <a:gd name="T31" fmla="*/ 28 h 212"/>
                <a:gd name="T32" fmla="*/ 167 w 209"/>
                <a:gd name="T33" fmla="*/ 23 h 212"/>
                <a:gd name="T34" fmla="*/ 152 w 209"/>
                <a:gd name="T35" fmla="*/ 16 h 212"/>
                <a:gd name="T36" fmla="*/ 136 w 209"/>
                <a:gd name="T37" fmla="*/ 11 h 212"/>
                <a:gd name="T38" fmla="*/ 120 w 209"/>
                <a:gd name="T39" fmla="*/ 9 h 212"/>
                <a:gd name="T40" fmla="*/ 123 w 209"/>
                <a:gd name="T41" fmla="*/ 2 h 212"/>
                <a:gd name="T42" fmla="*/ 138 w 209"/>
                <a:gd name="T43" fmla="*/ 6 h 212"/>
                <a:gd name="T44" fmla="*/ 155 w 209"/>
                <a:gd name="T45" fmla="*/ 11 h 212"/>
                <a:gd name="T46" fmla="*/ 174 w 209"/>
                <a:gd name="T47" fmla="*/ 17 h 212"/>
                <a:gd name="T48" fmla="*/ 191 w 209"/>
                <a:gd name="T49" fmla="*/ 23 h 212"/>
                <a:gd name="T50" fmla="*/ 206 w 209"/>
                <a:gd name="T51" fmla="*/ 32 h 212"/>
                <a:gd name="T52" fmla="*/ 197 w 209"/>
                <a:gd name="T53" fmla="*/ 72 h 212"/>
                <a:gd name="T54" fmla="*/ 200 w 209"/>
                <a:gd name="T55" fmla="*/ 85 h 212"/>
                <a:gd name="T56" fmla="*/ 195 w 209"/>
                <a:gd name="T57" fmla="*/ 95 h 212"/>
                <a:gd name="T58" fmla="*/ 187 w 209"/>
                <a:gd name="T59" fmla="*/ 88 h 212"/>
                <a:gd name="T60" fmla="*/ 193 w 209"/>
                <a:gd name="T61" fmla="*/ 75 h 212"/>
                <a:gd name="T62" fmla="*/ 180 w 209"/>
                <a:gd name="T63" fmla="*/ 67 h 212"/>
                <a:gd name="T64" fmla="*/ 168 w 209"/>
                <a:gd name="T65" fmla="*/ 68 h 212"/>
                <a:gd name="T66" fmla="*/ 156 w 209"/>
                <a:gd name="T67" fmla="*/ 62 h 212"/>
                <a:gd name="T68" fmla="*/ 143 w 209"/>
                <a:gd name="T69" fmla="*/ 57 h 212"/>
                <a:gd name="T70" fmla="*/ 126 w 209"/>
                <a:gd name="T71" fmla="*/ 53 h 212"/>
                <a:gd name="T72" fmla="*/ 108 w 209"/>
                <a:gd name="T73" fmla="*/ 52 h 212"/>
                <a:gd name="T74" fmla="*/ 88 w 209"/>
                <a:gd name="T75" fmla="*/ 54 h 212"/>
                <a:gd name="T76" fmla="*/ 70 w 209"/>
                <a:gd name="T77" fmla="*/ 64 h 212"/>
                <a:gd name="T78" fmla="*/ 59 w 209"/>
                <a:gd name="T79" fmla="*/ 76 h 212"/>
                <a:gd name="T80" fmla="*/ 53 w 209"/>
                <a:gd name="T81" fmla="*/ 89 h 212"/>
                <a:gd name="T82" fmla="*/ 50 w 209"/>
                <a:gd name="T83" fmla="*/ 103 h 212"/>
                <a:gd name="T84" fmla="*/ 49 w 209"/>
                <a:gd name="T85" fmla="*/ 122 h 212"/>
                <a:gd name="T86" fmla="*/ 51 w 209"/>
                <a:gd name="T87" fmla="*/ 146 h 212"/>
                <a:gd name="T88" fmla="*/ 62 w 209"/>
                <a:gd name="T89" fmla="*/ 195 h 212"/>
                <a:gd name="T90" fmla="*/ 45 w 209"/>
                <a:gd name="T91" fmla="*/ 204 h 212"/>
                <a:gd name="T92" fmla="*/ 30 w 209"/>
                <a:gd name="T93" fmla="*/ 211 h 212"/>
                <a:gd name="T94" fmla="*/ 17 w 209"/>
                <a:gd name="T95" fmla="*/ 205 h 212"/>
                <a:gd name="T96" fmla="*/ 12 w 209"/>
                <a:gd name="T97" fmla="*/ 190 h 212"/>
                <a:gd name="T98" fmla="*/ 9 w 209"/>
                <a:gd name="T99" fmla="*/ 178 h 212"/>
                <a:gd name="T100" fmla="*/ 6 w 209"/>
                <a:gd name="T101" fmla="*/ 165 h 212"/>
                <a:gd name="T102" fmla="*/ 3 w 209"/>
                <a:gd name="T103" fmla="*/ 152 h 212"/>
                <a:gd name="T104" fmla="*/ 0 w 209"/>
                <a:gd name="T105" fmla="*/ 137 h 212"/>
                <a:gd name="T106" fmla="*/ 7 w 209"/>
                <a:gd name="T107" fmla="*/ 145 h 212"/>
                <a:gd name="T108" fmla="*/ 10 w 209"/>
                <a:gd name="T109" fmla="*/ 157 h 212"/>
                <a:gd name="T110" fmla="*/ 13 w 209"/>
                <a:gd name="T111" fmla="*/ 171 h 212"/>
                <a:gd name="T112" fmla="*/ 17 w 209"/>
                <a:gd name="T113" fmla="*/ 184 h 212"/>
                <a:gd name="T114" fmla="*/ 22 w 209"/>
                <a:gd name="T115" fmla="*/ 199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9" h="212">
                  <a:moveTo>
                    <a:pt x="47" y="145"/>
                  </a:moveTo>
                  <a:lnTo>
                    <a:pt x="47" y="144"/>
                  </a:lnTo>
                  <a:lnTo>
                    <a:pt x="46" y="142"/>
                  </a:lnTo>
                  <a:lnTo>
                    <a:pt x="45" y="141"/>
                  </a:lnTo>
                  <a:lnTo>
                    <a:pt x="45" y="139"/>
                  </a:lnTo>
                  <a:lnTo>
                    <a:pt x="45" y="137"/>
                  </a:lnTo>
                  <a:lnTo>
                    <a:pt x="45" y="136"/>
                  </a:lnTo>
                  <a:lnTo>
                    <a:pt x="44" y="133"/>
                  </a:lnTo>
                  <a:lnTo>
                    <a:pt x="44" y="131"/>
                  </a:lnTo>
                  <a:lnTo>
                    <a:pt x="44" y="129"/>
                  </a:lnTo>
                  <a:lnTo>
                    <a:pt x="43" y="128"/>
                  </a:lnTo>
                  <a:lnTo>
                    <a:pt x="43" y="127"/>
                  </a:lnTo>
                  <a:lnTo>
                    <a:pt x="43" y="126"/>
                  </a:lnTo>
                  <a:lnTo>
                    <a:pt x="43" y="124"/>
                  </a:lnTo>
                  <a:lnTo>
                    <a:pt x="43" y="123"/>
                  </a:lnTo>
                  <a:lnTo>
                    <a:pt x="43" y="121"/>
                  </a:lnTo>
                  <a:lnTo>
                    <a:pt x="43" y="120"/>
                  </a:lnTo>
                  <a:lnTo>
                    <a:pt x="43" y="118"/>
                  </a:lnTo>
                  <a:lnTo>
                    <a:pt x="43" y="117"/>
                  </a:lnTo>
                  <a:lnTo>
                    <a:pt x="43" y="115"/>
                  </a:lnTo>
                  <a:lnTo>
                    <a:pt x="43" y="114"/>
                  </a:lnTo>
                  <a:lnTo>
                    <a:pt x="43" y="112"/>
                  </a:lnTo>
                  <a:lnTo>
                    <a:pt x="43" y="110"/>
                  </a:lnTo>
                  <a:lnTo>
                    <a:pt x="43" y="108"/>
                  </a:lnTo>
                  <a:lnTo>
                    <a:pt x="43" y="107"/>
                  </a:lnTo>
                  <a:lnTo>
                    <a:pt x="43" y="105"/>
                  </a:lnTo>
                  <a:lnTo>
                    <a:pt x="43" y="104"/>
                  </a:lnTo>
                  <a:lnTo>
                    <a:pt x="43" y="102"/>
                  </a:lnTo>
                  <a:lnTo>
                    <a:pt x="43" y="100"/>
                  </a:lnTo>
                  <a:lnTo>
                    <a:pt x="43" y="99"/>
                  </a:lnTo>
                  <a:lnTo>
                    <a:pt x="43" y="97"/>
                  </a:lnTo>
                  <a:lnTo>
                    <a:pt x="43" y="95"/>
                  </a:lnTo>
                  <a:lnTo>
                    <a:pt x="44" y="94"/>
                  </a:lnTo>
                  <a:lnTo>
                    <a:pt x="44" y="92"/>
                  </a:lnTo>
                  <a:lnTo>
                    <a:pt x="45" y="90"/>
                  </a:lnTo>
                  <a:lnTo>
                    <a:pt x="45" y="88"/>
                  </a:lnTo>
                  <a:lnTo>
                    <a:pt x="45" y="87"/>
                  </a:lnTo>
                  <a:lnTo>
                    <a:pt x="45" y="85"/>
                  </a:lnTo>
                  <a:lnTo>
                    <a:pt x="46" y="84"/>
                  </a:lnTo>
                  <a:lnTo>
                    <a:pt x="47" y="82"/>
                  </a:lnTo>
                  <a:lnTo>
                    <a:pt x="48" y="80"/>
                  </a:lnTo>
                  <a:lnTo>
                    <a:pt x="48" y="79"/>
                  </a:lnTo>
                  <a:lnTo>
                    <a:pt x="49" y="77"/>
                  </a:lnTo>
                  <a:lnTo>
                    <a:pt x="50" y="76"/>
                  </a:lnTo>
                  <a:lnTo>
                    <a:pt x="51" y="75"/>
                  </a:lnTo>
                  <a:lnTo>
                    <a:pt x="51" y="73"/>
                  </a:lnTo>
                  <a:lnTo>
                    <a:pt x="52" y="72"/>
                  </a:lnTo>
                  <a:lnTo>
                    <a:pt x="53" y="70"/>
                  </a:lnTo>
                  <a:lnTo>
                    <a:pt x="54" y="69"/>
                  </a:lnTo>
                  <a:lnTo>
                    <a:pt x="56" y="67"/>
                  </a:lnTo>
                  <a:lnTo>
                    <a:pt x="57" y="66"/>
                  </a:lnTo>
                  <a:lnTo>
                    <a:pt x="58" y="65"/>
                  </a:lnTo>
                  <a:lnTo>
                    <a:pt x="59" y="64"/>
                  </a:lnTo>
                  <a:lnTo>
                    <a:pt x="60" y="62"/>
                  </a:lnTo>
                  <a:lnTo>
                    <a:pt x="62" y="61"/>
                  </a:lnTo>
                  <a:lnTo>
                    <a:pt x="63" y="60"/>
                  </a:lnTo>
                  <a:lnTo>
                    <a:pt x="64" y="59"/>
                  </a:lnTo>
                  <a:lnTo>
                    <a:pt x="66" y="58"/>
                  </a:lnTo>
                  <a:lnTo>
                    <a:pt x="67" y="57"/>
                  </a:lnTo>
                  <a:lnTo>
                    <a:pt x="69" y="56"/>
                  </a:lnTo>
                  <a:lnTo>
                    <a:pt x="70" y="56"/>
                  </a:lnTo>
                  <a:lnTo>
                    <a:pt x="72" y="54"/>
                  </a:lnTo>
                  <a:lnTo>
                    <a:pt x="73" y="53"/>
                  </a:lnTo>
                  <a:lnTo>
                    <a:pt x="75" y="53"/>
                  </a:lnTo>
                  <a:lnTo>
                    <a:pt x="76" y="52"/>
                  </a:lnTo>
                  <a:lnTo>
                    <a:pt x="78" y="52"/>
                  </a:lnTo>
                  <a:lnTo>
                    <a:pt x="80" y="51"/>
                  </a:lnTo>
                  <a:lnTo>
                    <a:pt x="82" y="51"/>
                  </a:lnTo>
                  <a:lnTo>
                    <a:pt x="83" y="50"/>
                  </a:lnTo>
                  <a:lnTo>
                    <a:pt x="85" y="49"/>
                  </a:lnTo>
                  <a:lnTo>
                    <a:pt x="87" y="49"/>
                  </a:lnTo>
                  <a:lnTo>
                    <a:pt x="89" y="48"/>
                  </a:lnTo>
                  <a:lnTo>
                    <a:pt x="91" y="48"/>
                  </a:lnTo>
                  <a:lnTo>
                    <a:pt x="92" y="47"/>
                  </a:lnTo>
                  <a:lnTo>
                    <a:pt x="94" y="47"/>
                  </a:lnTo>
                  <a:lnTo>
                    <a:pt x="97" y="47"/>
                  </a:lnTo>
                  <a:lnTo>
                    <a:pt x="98" y="47"/>
                  </a:lnTo>
                  <a:lnTo>
                    <a:pt x="100" y="47"/>
                  </a:lnTo>
                  <a:lnTo>
                    <a:pt x="102" y="46"/>
                  </a:lnTo>
                  <a:lnTo>
                    <a:pt x="104" y="46"/>
                  </a:lnTo>
                  <a:lnTo>
                    <a:pt x="106" y="46"/>
                  </a:lnTo>
                  <a:lnTo>
                    <a:pt x="108" y="46"/>
                  </a:lnTo>
                  <a:lnTo>
                    <a:pt x="110" y="46"/>
                  </a:lnTo>
                  <a:lnTo>
                    <a:pt x="112" y="46"/>
                  </a:lnTo>
                  <a:lnTo>
                    <a:pt x="114" y="46"/>
                  </a:lnTo>
                  <a:lnTo>
                    <a:pt x="116" y="46"/>
                  </a:lnTo>
                  <a:lnTo>
                    <a:pt x="118" y="46"/>
                  </a:lnTo>
                  <a:lnTo>
                    <a:pt x="120" y="46"/>
                  </a:lnTo>
                  <a:lnTo>
                    <a:pt x="121" y="47"/>
                  </a:lnTo>
                  <a:lnTo>
                    <a:pt x="123" y="47"/>
                  </a:lnTo>
                  <a:lnTo>
                    <a:pt x="125" y="47"/>
                  </a:lnTo>
                  <a:lnTo>
                    <a:pt x="127" y="47"/>
                  </a:lnTo>
                  <a:lnTo>
                    <a:pt x="129" y="48"/>
                  </a:lnTo>
                  <a:lnTo>
                    <a:pt x="131" y="48"/>
                  </a:lnTo>
                  <a:lnTo>
                    <a:pt x="133" y="48"/>
                  </a:lnTo>
                  <a:lnTo>
                    <a:pt x="135" y="48"/>
                  </a:lnTo>
                  <a:lnTo>
                    <a:pt x="137" y="49"/>
                  </a:lnTo>
                  <a:lnTo>
                    <a:pt x="139" y="49"/>
                  </a:lnTo>
                  <a:lnTo>
                    <a:pt x="140" y="49"/>
                  </a:lnTo>
                  <a:lnTo>
                    <a:pt x="142" y="51"/>
                  </a:lnTo>
                  <a:lnTo>
                    <a:pt x="144" y="51"/>
                  </a:lnTo>
                  <a:lnTo>
                    <a:pt x="146" y="52"/>
                  </a:lnTo>
                  <a:lnTo>
                    <a:pt x="148" y="52"/>
                  </a:lnTo>
                  <a:lnTo>
                    <a:pt x="149" y="52"/>
                  </a:lnTo>
                  <a:lnTo>
                    <a:pt x="151" y="53"/>
                  </a:lnTo>
                  <a:lnTo>
                    <a:pt x="152" y="54"/>
                  </a:lnTo>
                  <a:lnTo>
                    <a:pt x="154" y="54"/>
                  </a:lnTo>
                  <a:lnTo>
                    <a:pt x="156" y="55"/>
                  </a:lnTo>
                  <a:lnTo>
                    <a:pt x="157" y="56"/>
                  </a:lnTo>
                  <a:lnTo>
                    <a:pt x="159" y="57"/>
                  </a:lnTo>
                  <a:lnTo>
                    <a:pt x="160" y="58"/>
                  </a:lnTo>
                  <a:lnTo>
                    <a:pt x="162" y="58"/>
                  </a:lnTo>
                  <a:lnTo>
                    <a:pt x="163" y="60"/>
                  </a:lnTo>
                  <a:lnTo>
                    <a:pt x="164" y="60"/>
                  </a:lnTo>
                  <a:lnTo>
                    <a:pt x="166" y="61"/>
                  </a:lnTo>
                  <a:lnTo>
                    <a:pt x="167" y="62"/>
                  </a:lnTo>
                  <a:lnTo>
                    <a:pt x="168" y="63"/>
                  </a:lnTo>
                  <a:lnTo>
                    <a:pt x="169" y="63"/>
                  </a:lnTo>
                  <a:lnTo>
                    <a:pt x="171" y="62"/>
                  </a:lnTo>
                  <a:lnTo>
                    <a:pt x="171" y="62"/>
                  </a:lnTo>
                  <a:lnTo>
                    <a:pt x="173" y="62"/>
                  </a:lnTo>
                  <a:lnTo>
                    <a:pt x="174" y="62"/>
                  </a:lnTo>
                  <a:lnTo>
                    <a:pt x="176" y="62"/>
                  </a:lnTo>
                  <a:lnTo>
                    <a:pt x="177" y="62"/>
                  </a:lnTo>
                  <a:lnTo>
                    <a:pt x="178" y="62"/>
                  </a:lnTo>
                  <a:lnTo>
                    <a:pt x="180" y="62"/>
                  </a:lnTo>
                  <a:lnTo>
                    <a:pt x="181" y="62"/>
                  </a:lnTo>
                  <a:lnTo>
                    <a:pt x="183" y="62"/>
                  </a:lnTo>
                  <a:lnTo>
                    <a:pt x="184" y="63"/>
                  </a:lnTo>
                  <a:lnTo>
                    <a:pt x="186" y="63"/>
                  </a:lnTo>
                  <a:lnTo>
                    <a:pt x="187" y="65"/>
                  </a:lnTo>
                  <a:lnTo>
                    <a:pt x="203" y="38"/>
                  </a:lnTo>
                  <a:lnTo>
                    <a:pt x="202" y="38"/>
                  </a:lnTo>
                  <a:lnTo>
                    <a:pt x="200" y="37"/>
                  </a:lnTo>
                  <a:lnTo>
                    <a:pt x="199" y="37"/>
                  </a:lnTo>
                  <a:lnTo>
                    <a:pt x="197" y="35"/>
                  </a:lnTo>
                  <a:lnTo>
                    <a:pt x="196" y="35"/>
                  </a:lnTo>
                  <a:lnTo>
                    <a:pt x="194" y="34"/>
                  </a:lnTo>
                  <a:lnTo>
                    <a:pt x="192" y="33"/>
                  </a:lnTo>
                  <a:lnTo>
                    <a:pt x="190" y="32"/>
                  </a:lnTo>
                  <a:lnTo>
                    <a:pt x="187" y="30"/>
                  </a:lnTo>
                  <a:lnTo>
                    <a:pt x="184" y="29"/>
                  </a:lnTo>
                  <a:lnTo>
                    <a:pt x="183" y="29"/>
                  </a:lnTo>
                  <a:lnTo>
                    <a:pt x="181" y="28"/>
                  </a:lnTo>
                  <a:lnTo>
                    <a:pt x="180" y="27"/>
                  </a:lnTo>
                  <a:lnTo>
                    <a:pt x="178" y="27"/>
                  </a:lnTo>
                  <a:lnTo>
                    <a:pt x="177" y="26"/>
                  </a:lnTo>
                  <a:lnTo>
                    <a:pt x="176" y="25"/>
                  </a:lnTo>
                  <a:lnTo>
                    <a:pt x="174" y="25"/>
                  </a:lnTo>
                  <a:lnTo>
                    <a:pt x="173" y="24"/>
                  </a:lnTo>
                  <a:lnTo>
                    <a:pt x="171" y="24"/>
                  </a:lnTo>
                  <a:lnTo>
                    <a:pt x="170" y="23"/>
                  </a:lnTo>
                  <a:lnTo>
                    <a:pt x="167" y="23"/>
                  </a:lnTo>
                  <a:lnTo>
                    <a:pt x="166" y="21"/>
                  </a:lnTo>
                  <a:lnTo>
                    <a:pt x="164" y="21"/>
                  </a:lnTo>
                  <a:lnTo>
                    <a:pt x="162" y="20"/>
                  </a:lnTo>
                  <a:lnTo>
                    <a:pt x="161" y="20"/>
                  </a:lnTo>
                  <a:lnTo>
                    <a:pt x="159" y="19"/>
                  </a:lnTo>
                  <a:lnTo>
                    <a:pt x="157" y="18"/>
                  </a:lnTo>
                  <a:lnTo>
                    <a:pt x="155" y="18"/>
                  </a:lnTo>
                  <a:lnTo>
                    <a:pt x="154" y="17"/>
                  </a:lnTo>
                  <a:lnTo>
                    <a:pt x="152" y="16"/>
                  </a:lnTo>
                  <a:lnTo>
                    <a:pt x="150" y="15"/>
                  </a:lnTo>
                  <a:lnTo>
                    <a:pt x="149" y="15"/>
                  </a:lnTo>
                  <a:lnTo>
                    <a:pt x="146" y="15"/>
                  </a:lnTo>
                  <a:lnTo>
                    <a:pt x="145" y="14"/>
                  </a:lnTo>
                  <a:lnTo>
                    <a:pt x="143" y="14"/>
                  </a:lnTo>
                  <a:lnTo>
                    <a:pt x="142" y="13"/>
                  </a:lnTo>
                  <a:lnTo>
                    <a:pt x="140" y="13"/>
                  </a:lnTo>
                  <a:lnTo>
                    <a:pt x="138" y="12"/>
                  </a:lnTo>
                  <a:lnTo>
                    <a:pt x="136" y="11"/>
                  </a:lnTo>
                  <a:lnTo>
                    <a:pt x="135" y="11"/>
                  </a:lnTo>
                  <a:lnTo>
                    <a:pt x="133" y="11"/>
                  </a:lnTo>
                  <a:lnTo>
                    <a:pt x="131" y="10"/>
                  </a:lnTo>
                  <a:lnTo>
                    <a:pt x="129" y="10"/>
                  </a:lnTo>
                  <a:lnTo>
                    <a:pt x="127" y="10"/>
                  </a:lnTo>
                  <a:lnTo>
                    <a:pt x="126" y="9"/>
                  </a:lnTo>
                  <a:lnTo>
                    <a:pt x="124" y="9"/>
                  </a:lnTo>
                  <a:lnTo>
                    <a:pt x="122" y="9"/>
                  </a:lnTo>
                  <a:lnTo>
                    <a:pt x="120" y="9"/>
                  </a:lnTo>
                  <a:lnTo>
                    <a:pt x="119" y="9"/>
                  </a:lnTo>
                  <a:lnTo>
                    <a:pt x="118" y="9"/>
                  </a:lnTo>
                  <a:lnTo>
                    <a:pt x="114" y="0"/>
                  </a:lnTo>
                  <a:lnTo>
                    <a:pt x="115" y="0"/>
                  </a:lnTo>
                  <a:lnTo>
                    <a:pt x="116" y="1"/>
                  </a:lnTo>
                  <a:lnTo>
                    <a:pt x="118" y="1"/>
                  </a:lnTo>
                  <a:lnTo>
                    <a:pt x="120" y="1"/>
                  </a:lnTo>
                  <a:lnTo>
                    <a:pt x="122" y="2"/>
                  </a:lnTo>
                  <a:lnTo>
                    <a:pt x="123" y="2"/>
                  </a:lnTo>
                  <a:lnTo>
                    <a:pt x="124" y="2"/>
                  </a:lnTo>
                  <a:lnTo>
                    <a:pt x="126" y="3"/>
                  </a:lnTo>
                  <a:lnTo>
                    <a:pt x="127" y="4"/>
                  </a:lnTo>
                  <a:lnTo>
                    <a:pt x="129" y="4"/>
                  </a:lnTo>
                  <a:lnTo>
                    <a:pt x="130" y="4"/>
                  </a:lnTo>
                  <a:lnTo>
                    <a:pt x="132" y="4"/>
                  </a:lnTo>
                  <a:lnTo>
                    <a:pt x="134" y="5"/>
                  </a:lnTo>
                  <a:lnTo>
                    <a:pt x="136" y="5"/>
                  </a:lnTo>
                  <a:lnTo>
                    <a:pt x="138" y="6"/>
                  </a:lnTo>
                  <a:lnTo>
                    <a:pt x="139" y="6"/>
                  </a:lnTo>
                  <a:lnTo>
                    <a:pt x="141" y="7"/>
                  </a:lnTo>
                  <a:lnTo>
                    <a:pt x="143" y="7"/>
                  </a:lnTo>
                  <a:lnTo>
                    <a:pt x="145" y="7"/>
                  </a:lnTo>
                  <a:lnTo>
                    <a:pt x="147" y="8"/>
                  </a:lnTo>
                  <a:lnTo>
                    <a:pt x="149" y="9"/>
                  </a:lnTo>
                  <a:lnTo>
                    <a:pt x="151" y="10"/>
                  </a:lnTo>
                  <a:lnTo>
                    <a:pt x="154" y="10"/>
                  </a:lnTo>
                  <a:lnTo>
                    <a:pt x="155" y="11"/>
                  </a:lnTo>
                  <a:lnTo>
                    <a:pt x="158" y="11"/>
                  </a:lnTo>
                  <a:lnTo>
                    <a:pt x="159" y="12"/>
                  </a:lnTo>
                  <a:lnTo>
                    <a:pt x="162" y="13"/>
                  </a:lnTo>
                  <a:lnTo>
                    <a:pt x="164" y="13"/>
                  </a:lnTo>
                  <a:lnTo>
                    <a:pt x="166" y="14"/>
                  </a:lnTo>
                  <a:lnTo>
                    <a:pt x="168" y="15"/>
                  </a:lnTo>
                  <a:lnTo>
                    <a:pt x="170" y="15"/>
                  </a:lnTo>
                  <a:lnTo>
                    <a:pt x="172" y="16"/>
                  </a:lnTo>
                  <a:lnTo>
                    <a:pt x="174" y="17"/>
                  </a:lnTo>
                  <a:lnTo>
                    <a:pt x="176" y="18"/>
                  </a:lnTo>
                  <a:lnTo>
                    <a:pt x="178" y="18"/>
                  </a:lnTo>
                  <a:lnTo>
                    <a:pt x="180" y="19"/>
                  </a:lnTo>
                  <a:lnTo>
                    <a:pt x="182" y="20"/>
                  </a:lnTo>
                  <a:lnTo>
                    <a:pt x="184" y="20"/>
                  </a:lnTo>
                  <a:lnTo>
                    <a:pt x="186" y="21"/>
                  </a:lnTo>
                  <a:lnTo>
                    <a:pt x="187" y="21"/>
                  </a:lnTo>
                  <a:lnTo>
                    <a:pt x="190" y="23"/>
                  </a:lnTo>
                  <a:lnTo>
                    <a:pt x="191" y="23"/>
                  </a:lnTo>
                  <a:lnTo>
                    <a:pt x="193" y="24"/>
                  </a:lnTo>
                  <a:lnTo>
                    <a:pt x="195" y="25"/>
                  </a:lnTo>
                  <a:lnTo>
                    <a:pt x="196" y="25"/>
                  </a:lnTo>
                  <a:lnTo>
                    <a:pt x="197" y="26"/>
                  </a:lnTo>
                  <a:lnTo>
                    <a:pt x="199" y="27"/>
                  </a:lnTo>
                  <a:lnTo>
                    <a:pt x="200" y="28"/>
                  </a:lnTo>
                  <a:lnTo>
                    <a:pt x="202" y="29"/>
                  </a:lnTo>
                  <a:lnTo>
                    <a:pt x="204" y="30"/>
                  </a:lnTo>
                  <a:lnTo>
                    <a:pt x="206" y="32"/>
                  </a:lnTo>
                  <a:lnTo>
                    <a:pt x="208" y="33"/>
                  </a:lnTo>
                  <a:lnTo>
                    <a:pt x="209" y="35"/>
                  </a:lnTo>
                  <a:lnTo>
                    <a:pt x="209" y="39"/>
                  </a:lnTo>
                  <a:lnTo>
                    <a:pt x="191" y="67"/>
                  </a:lnTo>
                  <a:lnTo>
                    <a:pt x="192" y="68"/>
                  </a:lnTo>
                  <a:lnTo>
                    <a:pt x="193" y="68"/>
                  </a:lnTo>
                  <a:lnTo>
                    <a:pt x="194" y="70"/>
                  </a:lnTo>
                  <a:lnTo>
                    <a:pt x="196" y="72"/>
                  </a:lnTo>
                  <a:lnTo>
                    <a:pt x="197" y="72"/>
                  </a:lnTo>
                  <a:lnTo>
                    <a:pt x="197" y="73"/>
                  </a:lnTo>
                  <a:lnTo>
                    <a:pt x="198" y="75"/>
                  </a:lnTo>
                  <a:lnTo>
                    <a:pt x="199" y="76"/>
                  </a:lnTo>
                  <a:lnTo>
                    <a:pt x="200" y="77"/>
                  </a:lnTo>
                  <a:lnTo>
                    <a:pt x="200" y="79"/>
                  </a:lnTo>
                  <a:lnTo>
                    <a:pt x="200" y="81"/>
                  </a:lnTo>
                  <a:lnTo>
                    <a:pt x="200" y="82"/>
                  </a:lnTo>
                  <a:lnTo>
                    <a:pt x="200" y="84"/>
                  </a:lnTo>
                  <a:lnTo>
                    <a:pt x="200" y="85"/>
                  </a:lnTo>
                  <a:lnTo>
                    <a:pt x="200" y="86"/>
                  </a:lnTo>
                  <a:lnTo>
                    <a:pt x="200" y="87"/>
                  </a:lnTo>
                  <a:lnTo>
                    <a:pt x="200" y="89"/>
                  </a:lnTo>
                  <a:lnTo>
                    <a:pt x="200" y="91"/>
                  </a:lnTo>
                  <a:lnTo>
                    <a:pt x="199" y="92"/>
                  </a:lnTo>
                  <a:lnTo>
                    <a:pt x="198" y="93"/>
                  </a:lnTo>
                  <a:lnTo>
                    <a:pt x="197" y="94"/>
                  </a:lnTo>
                  <a:lnTo>
                    <a:pt x="196" y="95"/>
                  </a:lnTo>
                  <a:lnTo>
                    <a:pt x="195" y="95"/>
                  </a:lnTo>
                  <a:lnTo>
                    <a:pt x="193" y="95"/>
                  </a:lnTo>
                  <a:lnTo>
                    <a:pt x="192" y="95"/>
                  </a:lnTo>
                  <a:lnTo>
                    <a:pt x="190" y="95"/>
                  </a:lnTo>
                  <a:lnTo>
                    <a:pt x="187" y="95"/>
                  </a:lnTo>
                  <a:lnTo>
                    <a:pt x="187" y="95"/>
                  </a:lnTo>
                  <a:lnTo>
                    <a:pt x="185" y="88"/>
                  </a:lnTo>
                  <a:lnTo>
                    <a:pt x="185" y="88"/>
                  </a:lnTo>
                  <a:lnTo>
                    <a:pt x="186" y="88"/>
                  </a:lnTo>
                  <a:lnTo>
                    <a:pt x="187" y="88"/>
                  </a:lnTo>
                  <a:lnTo>
                    <a:pt x="189" y="88"/>
                  </a:lnTo>
                  <a:lnTo>
                    <a:pt x="190" y="87"/>
                  </a:lnTo>
                  <a:lnTo>
                    <a:pt x="192" y="87"/>
                  </a:lnTo>
                  <a:lnTo>
                    <a:pt x="193" y="85"/>
                  </a:lnTo>
                  <a:lnTo>
                    <a:pt x="194" y="84"/>
                  </a:lnTo>
                  <a:lnTo>
                    <a:pt x="194" y="81"/>
                  </a:lnTo>
                  <a:lnTo>
                    <a:pt x="194" y="79"/>
                  </a:lnTo>
                  <a:lnTo>
                    <a:pt x="193" y="77"/>
                  </a:lnTo>
                  <a:lnTo>
                    <a:pt x="193" y="75"/>
                  </a:lnTo>
                  <a:lnTo>
                    <a:pt x="191" y="73"/>
                  </a:lnTo>
                  <a:lnTo>
                    <a:pt x="189" y="72"/>
                  </a:lnTo>
                  <a:lnTo>
                    <a:pt x="188" y="71"/>
                  </a:lnTo>
                  <a:lnTo>
                    <a:pt x="187" y="71"/>
                  </a:lnTo>
                  <a:lnTo>
                    <a:pt x="186" y="70"/>
                  </a:lnTo>
                  <a:lnTo>
                    <a:pt x="184" y="70"/>
                  </a:lnTo>
                  <a:lnTo>
                    <a:pt x="183" y="68"/>
                  </a:lnTo>
                  <a:lnTo>
                    <a:pt x="181" y="68"/>
                  </a:lnTo>
                  <a:lnTo>
                    <a:pt x="180" y="67"/>
                  </a:lnTo>
                  <a:lnTo>
                    <a:pt x="178" y="67"/>
                  </a:lnTo>
                  <a:lnTo>
                    <a:pt x="177" y="67"/>
                  </a:lnTo>
                  <a:lnTo>
                    <a:pt x="176" y="67"/>
                  </a:lnTo>
                  <a:lnTo>
                    <a:pt x="174" y="67"/>
                  </a:lnTo>
                  <a:lnTo>
                    <a:pt x="173" y="67"/>
                  </a:lnTo>
                  <a:lnTo>
                    <a:pt x="171" y="67"/>
                  </a:lnTo>
                  <a:lnTo>
                    <a:pt x="169" y="67"/>
                  </a:lnTo>
                  <a:lnTo>
                    <a:pt x="168" y="68"/>
                  </a:lnTo>
                  <a:lnTo>
                    <a:pt x="168" y="68"/>
                  </a:lnTo>
                  <a:lnTo>
                    <a:pt x="168" y="68"/>
                  </a:lnTo>
                  <a:lnTo>
                    <a:pt x="167" y="67"/>
                  </a:lnTo>
                  <a:lnTo>
                    <a:pt x="166" y="67"/>
                  </a:lnTo>
                  <a:lnTo>
                    <a:pt x="165" y="66"/>
                  </a:lnTo>
                  <a:lnTo>
                    <a:pt x="164" y="66"/>
                  </a:lnTo>
                  <a:lnTo>
                    <a:pt x="162" y="65"/>
                  </a:lnTo>
                  <a:lnTo>
                    <a:pt x="159" y="63"/>
                  </a:lnTo>
                  <a:lnTo>
                    <a:pt x="158" y="63"/>
                  </a:lnTo>
                  <a:lnTo>
                    <a:pt x="156" y="62"/>
                  </a:lnTo>
                  <a:lnTo>
                    <a:pt x="155" y="61"/>
                  </a:lnTo>
                  <a:lnTo>
                    <a:pt x="154" y="61"/>
                  </a:lnTo>
                  <a:lnTo>
                    <a:pt x="152" y="60"/>
                  </a:lnTo>
                  <a:lnTo>
                    <a:pt x="151" y="60"/>
                  </a:lnTo>
                  <a:lnTo>
                    <a:pt x="149" y="59"/>
                  </a:lnTo>
                  <a:lnTo>
                    <a:pt x="148" y="58"/>
                  </a:lnTo>
                  <a:lnTo>
                    <a:pt x="146" y="58"/>
                  </a:lnTo>
                  <a:lnTo>
                    <a:pt x="144" y="57"/>
                  </a:lnTo>
                  <a:lnTo>
                    <a:pt x="143" y="57"/>
                  </a:lnTo>
                  <a:lnTo>
                    <a:pt x="141" y="57"/>
                  </a:lnTo>
                  <a:lnTo>
                    <a:pt x="139" y="56"/>
                  </a:lnTo>
                  <a:lnTo>
                    <a:pt x="138" y="56"/>
                  </a:lnTo>
                  <a:lnTo>
                    <a:pt x="136" y="55"/>
                  </a:lnTo>
                  <a:lnTo>
                    <a:pt x="134" y="54"/>
                  </a:lnTo>
                  <a:lnTo>
                    <a:pt x="132" y="54"/>
                  </a:lnTo>
                  <a:lnTo>
                    <a:pt x="130" y="53"/>
                  </a:lnTo>
                  <a:lnTo>
                    <a:pt x="128" y="53"/>
                  </a:lnTo>
                  <a:lnTo>
                    <a:pt x="126" y="53"/>
                  </a:lnTo>
                  <a:lnTo>
                    <a:pt x="124" y="53"/>
                  </a:lnTo>
                  <a:lnTo>
                    <a:pt x="122" y="52"/>
                  </a:lnTo>
                  <a:lnTo>
                    <a:pt x="120" y="52"/>
                  </a:lnTo>
                  <a:lnTo>
                    <a:pt x="118" y="52"/>
                  </a:lnTo>
                  <a:lnTo>
                    <a:pt x="116" y="52"/>
                  </a:lnTo>
                  <a:lnTo>
                    <a:pt x="114" y="52"/>
                  </a:lnTo>
                  <a:lnTo>
                    <a:pt x="111" y="52"/>
                  </a:lnTo>
                  <a:lnTo>
                    <a:pt x="110" y="52"/>
                  </a:lnTo>
                  <a:lnTo>
                    <a:pt x="108" y="52"/>
                  </a:lnTo>
                  <a:lnTo>
                    <a:pt x="105" y="52"/>
                  </a:lnTo>
                  <a:lnTo>
                    <a:pt x="103" y="52"/>
                  </a:lnTo>
                  <a:lnTo>
                    <a:pt x="101" y="52"/>
                  </a:lnTo>
                  <a:lnTo>
                    <a:pt x="99" y="52"/>
                  </a:lnTo>
                  <a:lnTo>
                    <a:pt x="97" y="52"/>
                  </a:lnTo>
                  <a:lnTo>
                    <a:pt x="95" y="53"/>
                  </a:lnTo>
                  <a:lnTo>
                    <a:pt x="93" y="53"/>
                  </a:lnTo>
                  <a:lnTo>
                    <a:pt x="91" y="54"/>
                  </a:lnTo>
                  <a:lnTo>
                    <a:pt x="88" y="54"/>
                  </a:lnTo>
                  <a:lnTo>
                    <a:pt x="86" y="56"/>
                  </a:lnTo>
                  <a:lnTo>
                    <a:pt x="84" y="56"/>
                  </a:lnTo>
                  <a:lnTo>
                    <a:pt x="82" y="57"/>
                  </a:lnTo>
                  <a:lnTo>
                    <a:pt x="80" y="58"/>
                  </a:lnTo>
                  <a:lnTo>
                    <a:pt x="78" y="59"/>
                  </a:lnTo>
                  <a:lnTo>
                    <a:pt x="76" y="60"/>
                  </a:lnTo>
                  <a:lnTo>
                    <a:pt x="74" y="61"/>
                  </a:lnTo>
                  <a:lnTo>
                    <a:pt x="72" y="63"/>
                  </a:lnTo>
                  <a:lnTo>
                    <a:pt x="70" y="64"/>
                  </a:lnTo>
                  <a:lnTo>
                    <a:pt x="68" y="66"/>
                  </a:lnTo>
                  <a:lnTo>
                    <a:pt x="66" y="67"/>
                  </a:lnTo>
                  <a:lnTo>
                    <a:pt x="66" y="67"/>
                  </a:lnTo>
                  <a:lnTo>
                    <a:pt x="65" y="68"/>
                  </a:lnTo>
                  <a:lnTo>
                    <a:pt x="63" y="70"/>
                  </a:lnTo>
                  <a:lnTo>
                    <a:pt x="62" y="72"/>
                  </a:lnTo>
                  <a:lnTo>
                    <a:pt x="61" y="73"/>
                  </a:lnTo>
                  <a:lnTo>
                    <a:pt x="60" y="74"/>
                  </a:lnTo>
                  <a:lnTo>
                    <a:pt x="59" y="76"/>
                  </a:lnTo>
                  <a:lnTo>
                    <a:pt x="58" y="77"/>
                  </a:lnTo>
                  <a:lnTo>
                    <a:pt x="57" y="80"/>
                  </a:lnTo>
                  <a:lnTo>
                    <a:pt x="56" y="82"/>
                  </a:lnTo>
                  <a:lnTo>
                    <a:pt x="56" y="82"/>
                  </a:lnTo>
                  <a:lnTo>
                    <a:pt x="56" y="84"/>
                  </a:lnTo>
                  <a:lnTo>
                    <a:pt x="55" y="85"/>
                  </a:lnTo>
                  <a:lnTo>
                    <a:pt x="54" y="86"/>
                  </a:lnTo>
                  <a:lnTo>
                    <a:pt x="54" y="87"/>
                  </a:lnTo>
                  <a:lnTo>
                    <a:pt x="53" y="89"/>
                  </a:lnTo>
                  <a:lnTo>
                    <a:pt x="53" y="90"/>
                  </a:lnTo>
                  <a:lnTo>
                    <a:pt x="53" y="92"/>
                  </a:lnTo>
                  <a:lnTo>
                    <a:pt x="52" y="93"/>
                  </a:lnTo>
                  <a:lnTo>
                    <a:pt x="52" y="95"/>
                  </a:lnTo>
                  <a:lnTo>
                    <a:pt x="51" y="96"/>
                  </a:lnTo>
                  <a:lnTo>
                    <a:pt x="51" y="98"/>
                  </a:lnTo>
                  <a:lnTo>
                    <a:pt x="51" y="100"/>
                  </a:lnTo>
                  <a:lnTo>
                    <a:pt x="51" y="101"/>
                  </a:lnTo>
                  <a:lnTo>
                    <a:pt x="50" y="103"/>
                  </a:lnTo>
                  <a:lnTo>
                    <a:pt x="50" y="105"/>
                  </a:lnTo>
                  <a:lnTo>
                    <a:pt x="50" y="107"/>
                  </a:lnTo>
                  <a:lnTo>
                    <a:pt x="50" y="109"/>
                  </a:lnTo>
                  <a:lnTo>
                    <a:pt x="50" y="111"/>
                  </a:lnTo>
                  <a:lnTo>
                    <a:pt x="50" y="113"/>
                  </a:lnTo>
                  <a:lnTo>
                    <a:pt x="49" y="115"/>
                  </a:lnTo>
                  <a:lnTo>
                    <a:pt x="49" y="118"/>
                  </a:lnTo>
                  <a:lnTo>
                    <a:pt x="49" y="120"/>
                  </a:lnTo>
                  <a:lnTo>
                    <a:pt x="49" y="122"/>
                  </a:lnTo>
                  <a:lnTo>
                    <a:pt x="49" y="124"/>
                  </a:lnTo>
                  <a:lnTo>
                    <a:pt x="49" y="127"/>
                  </a:lnTo>
                  <a:lnTo>
                    <a:pt x="50" y="129"/>
                  </a:lnTo>
                  <a:lnTo>
                    <a:pt x="50" y="132"/>
                  </a:lnTo>
                  <a:lnTo>
                    <a:pt x="50" y="134"/>
                  </a:lnTo>
                  <a:lnTo>
                    <a:pt x="50" y="137"/>
                  </a:lnTo>
                  <a:lnTo>
                    <a:pt x="50" y="140"/>
                  </a:lnTo>
                  <a:lnTo>
                    <a:pt x="51" y="143"/>
                  </a:lnTo>
                  <a:lnTo>
                    <a:pt x="51" y="146"/>
                  </a:lnTo>
                  <a:lnTo>
                    <a:pt x="52" y="148"/>
                  </a:lnTo>
                  <a:lnTo>
                    <a:pt x="53" y="151"/>
                  </a:lnTo>
                  <a:lnTo>
                    <a:pt x="53" y="155"/>
                  </a:lnTo>
                  <a:lnTo>
                    <a:pt x="69" y="194"/>
                  </a:lnTo>
                  <a:lnTo>
                    <a:pt x="68" y="194"/>
                  </a:lnTo>
                  <a:lnTo>
                    <a:pt x="67" y="194"/>
                  </a:lnTo>
                  <a:lnTo>
                    <a:pt x="66" y="194"/>
                  </a:lnTo>
                  <a:lnTo>
                    <a:pt x="64" y="194"/>
                  </a:lnTo>
                  <a:lnTo>
                    <a:pt x="62" y="195"/>
                  </a:lnTo>
                  <a:lnTo>
                    <a:pt x="60" y="196"/>
                  </a:lnTo>
                  <a:lnTo>
                    <a:pt x="57" y="197"/>
                  </a:lnTo>
                  <a:lnTo>
                    <a:pt x="55" y="199"/>
                  </a:lnTo>
                  <a:lnTo>
                    <a:pt x="53" y="199"/>
                  </a:lnTo>
                  <a:lnTo>
                    <a:pt x="52" y="200"/>
                  </a:lnTo>
                  <a:lnTo>
                    <a:pt x="50" y="201"/>
                  </a:lnTo>
                  <a:lnTo>
                    <a:pt x="49" y="202"/>
                  </a:lnTo>
                  <a:lnTo>
                    <a:pt x="47" y="203"/>
                  </a:lnTo>
                  <a:lnTo>
                    <a:pt x="45" y="204"/>
                  </a:lnTo>
                  <a:lnTo>
                    <a:pt x="44" y="205"/>
                  </a:lnTo>
                  <a:lnTo>
                    <a:pt x="43" y="206"/>
                  </a:lnTo>
                  <a:lnTo>
                    <a:pt x="41" y="207"/>
                  </a:lnTo>
                  <a:lnTo>
                    <a:pt x="39" y="208"/>
                  </a:lnTo>
                  <a:lnTo>
                    <a:pt x="37" y="208"/>
                  </a:lnTo>
                  <a:lnTo>
                    <a:pt x="36" y="209"/>
                  </a:lnTo>
                  <a:lnTo>
                    <a:pt x="34" y="210"/>
                  </a:lnTo>
                  <a:lnTo>
                    <a:pt x="32" y="211"/>
                  </a:lnTo>
                  <a:lnTo>
                    <a:pt x="30" y="211"/>
                  </a:lnTo>
                  <a:lnTo>
                    <a:pt x="28" y="212"/>
                  </a:lnTo>
                  <a:lnTo>
                    <a:pt x="26" y="212"/>
                  </a:lnTo>
                  <a:lnTo>
                    <a:pt x="25" y="212"/>
                  </a:lnTo>
                  <a:lnTo>
                    <a:pt x="23" y="212"/>
                  </a:lnTo>
                  <a:lnTo>
                    <a:pt x="22" y="211"/>
                  </a:lnTo>
                  <a:lnTo>
                    <a:pt x="20" y="210"/>
                  </a:lnTo>
                  <a:lnTo>
                    <a:pt x="19" y="209"/>
                  </a:lnTo>
                  <a:lnTo>
                    <a:pt x="18" y="207"/>
                  </a:lnTo>
                  <a:lnTo>
                    <a:pt x="17" y="205"/>
                  </a:lnTo>
                  <a:lnTo>
                    <a:pt x="16" y="203"/>
                  </a:lnTo>
                  <a:lnTo>
                    <a:pt x="15" y="200"/>
                  </a:lnTo>
                  <a:lnTo>
                    <a:pt x="15" y="199"/>
                  </a:lnTo>
                  <a:lnTo>
                    <a:pt x="14" y="198"/>
                  </a:lnTo>
                  <a:lnTo>
                    <a:pt x="13" y="197"/>
                  </a:lnTo>
                  <a:lnTo>
                    <a:pt x="13" y="195"/>
                  </a:lnTo>
                  <a:lnTo>
                    <a:pt x="13" y="194"/>
                  </a:lnTo>
                  <a:lnTo>
                    <a:pt x="12" y="192"/>
                  </a:lnTo>
                  <a:lnTo>
                    <a:pt x="12" y="190"/>
                  </a:lnTo>
                  <a:lnTo>
                    <a:pt x="11" y="188"/>
                  </a:lnTo>
                  <a:lnTo>
                    <a:pt x="11" y="187"/>
                  </a:lnTo>
                  <a:lnTo>
                    <a:pt x="10" y="185"/>
                  </a:lnTo>
                  <a:lnTo>
                    <a:pt x="10" y="184"/>
                  </a:lnTo>
                  <a:lnTo>
                    <a:pt x="10" y="183"/>
                  </a:lnTo>
                  <a:lnTo>
                    <a:pt x="9" y="181"/>
                  </a:lnTo>
                  <a:lnTo>
                    <a:pt x="9" y="180"/>
                  </a:lnTo>
                  <a:lnTo>
                    <a:pt x="9" y="179"/>
                  </a:lnTo>
                  <a:lnTo>
                    <a:pt x="9" y="178"/>
                  </a:lnTo>
                  <a:lnTo>
                    <a:pt x="8" y="176"/>
                  </a:lnTo>
                  <a:lnTo>
                    <a:pt x="8" y="174"/>
                  </a:lnTo>
                  <a:lnTo>
                    <a:pt x="7" y="173"/>
                  </a:lnTo>
                  <a:lnTo>
                    <a:pt x="7" y="172"/>
                  </a:lnTo>
                  <a:lnTo>
                    <a:pt x="7" y="170"/>
                  </a:lnTo>
                  <a:lnTo>
                    <a:pt x="7" y="169"/>
                  </a:lnTo>
                  <a:lnTo>
                    <a:pt x="6" y="167"/>
                  </a:lnTo>
                  <a:lnTo>
                    <a:pt x="6" y="166"/>
                  </a:lnTo>
                  <a:lnTo>
                    <a:pt x="6" y="165"/>
                  </a:lnTo>
                  <a:lnTo>
                    <a:pt x="6" y="164"/>
                  </a:lnTo>
                  <a:lnTo>
                    <a:pt x="5" y="162"/>
                  </a:lnTo>
                  <a:lnTo>
                    <a:pt x="5" y="160"/>
                  </a:lnTo>
                  <a:lnTo>
                    <a:pt x="5" y="159"/>
                  </a:lnTo>
                  <a:lnTo>
                    <a:pt x="4" y="157"/>
                  </a:lnTo>
                  <a:lnTo>
                    <a:pt x="4" y="156"/>
                  </a:lnTo>
                  <a:lnTo>
                    <a:pt x="4" y="155"/>
                  </a:lnTo>
                  <a:lnTo>
                    <a:pt x="3" y="154"/>
                  </a:lnTo>
                  <a:lnTo>
                    <a:pt x="3" y="152"/>
                  </a:lnTo>
                  <a:lnTo>
                    <a:pt x="3" y="151"/>
                  </a:lnTo>
                  <a:lnTo>
                    <a:pt x="2" y="150"/>
                  </a:lnTo>
                  <a:lnTo>
                    <a:pt x="2" y="148"/>
                  </a:lnTo>
                  <a:lnTo>
                    <a:pt x="2" y="146"/>
                  </a:lnTo>
                  <a:lnTo>
                    <a:pt x="1" y="143"/>
                  </a:lnTo>
                  <a:lnTo>
                    <a:pt x="1" y="142"/>
                  </a:lnTo>
                  <a:lnTo>
                    <a:pt x="0" y="140"/>
                  </a:lnTo>
                  <a:lnTo>
                    <a:pt x="0" y="139"/>
                  </a:lnTo>
                  <a:lnTo>
                    <a:pt x="0" y="137"/>
                  </a:lnTo>
                  <a:lnTo>
                    <a:pt x="0" y="137"/>
                  </a:lnTo>
                  <a:lnTo>
                    <a:pt x="5" y="134"/>
                  </a:lnTo>
                  <a:lnTo>
                    <a:pt x="5" y="134"/>
                  </a:lnTo>
                  <a:lnTo>
                    <a:pt x="6" y="137"/>
                  </a:lnTo>
                  <a:lnTo>
                    <a:pt x="6" y="138"/>
                  </a:lnTo>
                  <a:lnTo>
                    <a:pt x="6" y="140"/>
                  </a:lnTo>
                  <a:lnTo>
                    <a:pt x="6" y="141"/>
                  </a:lnTo>
                  <a:lnTo>
                    <a:pt x="7" y="144"/>
                  </a:lnTo>
                  <a:lnTo>
                    <a:pt x="7" y="145"/>
                  </a:lnTo>
                  <a:lnTo>
                    <a:pt x="7" y="146"/>
                  </a:lnTo>
                  <a:lnTo>
                    <a:pt x="7" y="147"/>
                  </a:lnTo>
                  <a:lnTo>
                    <a:pt x="8" y="148"/>
                  </a:lnTo>
                  <a:lnTo>
                    <a:pt x="9" y="150"/>
                  </a:lnTo>
                  <a:lnTo>
                    <a:pt x="9" y="151"/>
                  </a:lnTo>
                  <a:lnTo>
                    <a:pt x="9" y="152"/>
                  </a:lnTo>
                  <a:lnTo>
                    <a:pt x="10" y="154"/>
                  </a:lnTo>
                  <a:lnTo>
                    <a:pt x="10" y="155"/>
                  </a:lnTo>
                  <a:lnTo>
                    <a:pt x="10" y="157"/>
                  </a:lnTo>
                  <a:lnTo>
                    <a:pt x="10" y="159"/>
                  </a:lnTo>
                  <a:lnTo>
                    <a:pt x="11" y="160"/>
                  </a:lnTo>
                  <a:lnTo>
                    <a:pt x="11" y="161"/>
                  </a:lnTo>
                  <a:lnTo>
                    <a:pt x="12" y="163"/>
                  </a:lnTo>
                  <a:lnTo>
                    <a:pt x="12" y="165"/>
                  </a:lnTo>
                  <a:lnTo>
                    <a:pt x="13" y="166"/>
                  </a:lnTo>
                  <a:lnTo>
                    <a:pt x="13" y="167"/>
                  </a:lnTo>
                  <a:lnTo>
                    <a:pt x="13" y="169"/>
                  </a:lnTo>
                  <a:lnTo>
                    <a:pt x="13" y="171"/>
                  </a:lnTo>
                  <a:lnTo>
                    <a:pt x="14" y="172"/>
                  </a:lnTo>
                  <a:lnTo>
                    <a:pt x="15" y="174"/>
                  </a:lnTo>
                  <a:lnTo>
                    <a:pt x="15" y="175"/>
                  </a:lnTo>
                  <a:lnTo>
                    <a:pt x="15" y="176"/>
                  </a:lnTo>
                  <a:lnTo>
                    <a:pt x="16" y="178"/>
                  </a:lnTo>
                  <a:lnTo>
                    <a:pt x="16" y="180"/>
                  </a:lnTo>
                  <a:lnTo>
                    <a:pt x="16" y="181"/>
                  </a:lnTo>
                  <a:lnTo>
                    <a:pt x="16" y="183"/>
                  </a:lnTo>
                  <a:lnTo>
                    <a:pt x="17" y="184"/>
                  </a:lnTo>
                  <a:lnTo>
                    <a:pt x="17" y="185"/>
                  </a:lnTo>
                  <a:lnTo>
                    <a:pt x="18" y="187"/>
                  </a:lnTo>
                  <a:lnTo>
                    <a:pt x="18" y="188"/>
                  </a:lnTo>
                  <a:lnTo>
                    <a:pt x="19" y="189"/>
                  </a:lnTo>
                  <a:lnTo>
                    <a:pt x="19" y="192"/>
                  </a:lnTo>
                  <a:lnTo>
                    <a:pt x="20" y="194"/>
                  </a:lnTo>
                  <a:lnTo>
                    <a:pt x="21" y="196"/>
                  </a:lnTo>
                  <a:lnTo>
                    <a:pt x="21" y="198"/>
                  </a:lnTo>
                  <a:lnTo>
                    <a:pt x="22" y="199"/>
                  </a:lnTo>
                  <a:lnTo>
                    <a:pt x="22" y="201"/>
                  </a:lnTo>
                  <a:lnTo>
                    <a:pt x="23" y="202"/>
                  </a:lnTo>
                  <a:lnTo>
                    <a:pt x="24" y="203"/>
                  </a:lnTo>
                  <a:lnTo>
                    <a:pt x="30" y="204"/>
                  </a:lnTo>
                  <a:lnTo>
                    <a:pt x="62" y="190"/>
                  </a:lnTo>
                  <a:lnTo>
                    <a:pt x="47" y="145"/>
                  </a:lnTo>
                  <a:lnTo>
                    <a:pt x="47" y="1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9" name="Freeform 181"/>
            <p:cNvSpPr>
              <a:spLocks/>
            </p:cNvSpPr>
            <p:nvPr/>
          </p:nvSpPr>
          <p:spPr bwMode="auto">
            <a:xfrm>
              <a:off x="2938" y="3230"/>
              <a:ext cx="91" cy="84"/>
            </a:xfrm>
            <a:custGeom>
              <a:avLst/>
              <a:gdLst>
                <a:gd name="T0" fmla="*/ 3 w 91"/>
                <a:gd name="T1" fmla="*/ 28 h 84"/>
                <a:gd name="T2" fmla="*/ 0 w 91"/>
                <a:gd name="T3" fmla="*/ 34 h 84"/>
                <a:gd name="T4" fmla="*/ 0 w 91"/>
                <a:gd name="T5" fmla="*/ 43 h 84"/>
                <a:gd name="T6" fmla="*/ 0 w 91"/>
                <a:gd name="T7" fmla="*/ 50 h 84"/>
                <a:gd name="T8" fmla="*/ 1 w 91"/>
                <a:gd name="T9" fmla="*/ 57 h 84"/>
                <a:gd name="T10" fmla="*/ 2 w 91"/>
                <a:gd name="T11" fmla="*/ 65 h 84"/>
                <a:gd name="T12" fmla="*/ 4 w 91"/>
                <a:gd name="T13" fmla="*/ 71 h 84"/>
                <a:gd name="T14" fmla="*/ 5 w 91"/>
                <a:gd name="T15" fmla="*/ 76 h 84"/>
                <a:gd name="T16" fmla="*/ 0 w 91"/>
                <a:gd name="T17" fmla="*/ 77 h 84"/>
                <a:gd name="T18" fmla="*/ 3 w 91"/>
                <a:gd name="T19" fmla="*/ 82 h 84"/>
                <a:gd name="T20" fmla="*/ 11 w 91"/>
                <a:gd name="T21" fmla="*/ 84 h 84"/>
                <a:gd name="T22" fmla="*/ 13 w 91"/>
                <a:gd name="T23" fmla="*/ 79 h 84"/>
                <a:gd name="T24" fmla="*/ 11 w 91"/>
                <a:gd name="T25" fmla="*/ 76 h 84"/>
                <a:gd name="T26" fmla="*/ 11 w 91"/>
                <a:gd name="T27" fmla="*/ 68 h 84"/>
                <a:gd name="T28" fmla="*/ 13 w 91"/>
                <a:gd name="T29" fmla="*/ 60 h 84"/>
                <a:gd name="T30" fmla="*/ 17 w 91"/>
                <a:gd name="T31" fmla="*/ 51 h 84"/>
                <a:gd name="T32" fmla="*/ 23 w 91"/>
                <a:gd name="T33" fmla="*/ 40 h 84"/>
                <a:gd name="T34" fmla="*/ 31 w 91"/>
                <a:gd name="T35" fmla="*/ 31 h 84"/>
                <a:gd name="T36" fmla="*/ 41 w 91"/>
                <a:gd name="T37" fmla="*/ 25 h 84"/>
                <a:gd name="T38" fmla="*/ 51 w 91"/>
                <a:gd name="T39" fmla="*/ 21 h 84"/>
                <a:gd name="T40" fmla="*/ 60 w 91"/>
                <a:gd name="T41" fmla="*/ 18 h 84"/>
                <a:gd name="T42" fmla="*/ 69 w 91"/>
                <a:gd name="T43" fmla="*/ 16 h 84"/>
                <a:gd name="T44" fmla="*/ 78 w 91"/>
                <a:gd name="T45" fmla="*/ 15 h 84"/>
                <a:gd name="T46" fmla="*/ 78 w 91"/>
                <a:gd name="T47" fmla="*/ 17 h 84"/>
                <a:gd name="T48" fmla="*/ 82 w 91"/>
                <a:gd name="T49" fmla="*/ 23 h 84"/>
                <a:gd name="T50" fmla="*/ 85 w 91"/>
                <a:gd name="T51" fmla="*/ 17 h 84"/>
                <a:gd name="T52" fmla="*/ 90 w 91"/>
                <a:gd name="T53" fmla="*/ 8 h 84"/>
                <a:gd name="T54" fmla="*/ 90 w 91"/>
                <a:gd name="T55" fmla="*/ 2 h 84"/>
                <a:gd name="T56" fmla="*/ 82 w 91"/>
                <a:gd name="T57" fmla="*/ 4 h 84"/>
                <a:gd name="T58" fmla="*/ 79 w 91"/>
                <a:gd name="T59" fmla="*/ 7 h 84"/>
                <a:gd name="T60" fmla="*/ 70 w 91"/>
                <a:gd name="T61" fmla="*/ 5 h 84"/>
                <a:gd name="T62" fmla="*/ 63 w 91"/>
                <a:gd name="T63" fmla="*/ 3 h 84"/>
                <a:gd name="T64" fmla="*/ 56 w 91"/>
                <a:gd name="T65" fmla="*/ 1 h 84"/>
                <a:gd name="T66" fmla="*/ 50 w 91"/>
                <a:gd name="T67" fmla="*/ 0 h 84"/>
                <a:gd name="T68" fmla="*/ 43 w 91"/>
                <a:gd name="T69" fmla="*/ 0 h 84"/>
                <a:gd name="T70" fmla="*/ 34 w 91"/>
                <a:gd name="T71" fmla="*/ 4 h 84"/>
                <a:gd name="T72" fmla="*/ 27 w 91"/>
                <a:gd name="T73" fmla="*/ 9 h 84"/>
                <a:gd name="T74" fmla="*/ 31 w 91"/>
                <a:gd name="T75" fmla="*/ 9 h 84"/>
                <a:gd name="T76" fmla="*/ 41 w 91"/>
                <a:gd name="T77" fmla="*/ 6 h 84"/>
                <a:gd name="T78" fmla="*/ 52 w 91"/>
                <a:gd name="T79" fmla="*/ 6 h 84"/>
                <a:gd name="T80" fmla="*/ 59 w 91"/>
                <a:gd name="T81" fmla="*/ 9 h 84"/>
                <a:gd name="T82" fmla="*/ 57 w 91"/>
                <a:gd name="T83" fmla="*/ 11 h 84"/>
                <a:gd name="T84" fmla="*/ 47 w 91"/>
                <a:gd name="T85" fmla="*/ 16 h 84"/>
                <a:gd name="T86" fmla="*/ 35 w 91"/>
                <a:gd name="T87" fmla="*/ 23 h 84"/>
                <a:gd name="T88" fmla="*/ 25 w 91"/>
                <a:gd name="T89" fmla="*/ 30 h 84"/>
                <a:gd name="T90" fmla="*/ 20 w 91"/>
                <a:gd name="T91" fmla="*/ 37 h 84"/>
                <a:gd name="T92" fmla="*/ 15 w 91"/>
                <a:gd name="T93" fmla="*/ 44 h 84"/>
                <a:gd name="T94" fmla="*/ 11 w 91"/>
                <a:gd name="T95" fmla="*/ 51 h 84"/>
                <a:gd name="T96" fmla="*/ 8 w 91"/>
                <a:gd name="T97" fmla="*/ 58 h 84"/>
                <a:gd name="T98" fmla="*/ 6 w 91"/>
                <a:gd name="T99" fmla="*/ 56 h 84"/>
                <a:gd name="T100" fmla="*/ 6 w 91"/>
                <a:gd name="T101" fmla="*/ 48 h 84"/>
                <a:gd name="T102" fmla="*/ 6 w 91"/>
                <a:gd name="T103" fmla="*/ 39 h 84"/>
                <a:gd name="T104" fmla="*/ 9 w 91"/>
                <a:gd name="T105" fmla="*/ 31 h 84"/>
                <a:gd name="T106" fmla="*/ 11 w 91"/>
                <a:gd name="T107" fmla="*/ 24 h 84"/>
                <a:gd name="T108" fmla="*/ 6 w 91"/>
                <a:gd name="T109" fmla="*/ 2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1" h="84">
                  <a:moveTo>
                    <a:pt x="6" y="25"/>
                  </a:moveTo>
                  <a:lnTo>
                    <a:pt x="6" y="25"/>
                  </a:lnTo>
                  <a:lnTo>
                    <a:pt x="5" y="25"/>
                  </a:lnTo>
                  <a:lnTo>
                    <a:pt x="4" y="26"/>
                  </a:lnTo>
                  <a:lnTo>
                    <a:pt x="3" y="28"/>
                  </a:lnTo>
                  <a:lnTo>
                    <a:pt x="2" y="29"/>
                  </a:lnTo>
                  <a:lnTo>
                    <a:pt x="2" y="30"/>
                  </a:lnTo>
                  <a:lnTo>
                    <a:pt x="2" y="31"/>
                  </a:lnTo>
                  <a:lnTo>
                    <a:pt x="1" y="33"/>
                  </a:lnTo>
                  <a:lnTo>
                    <a:pt x="0" y="34"/>
                  </a:lnTo>
                  <a:lnTo>
                    <a:pt x="0" y="36"/>
                  </a:lnTo>
                  <a:lnTo>
                    <a:pt x="0" y="38"/>
                  </a:lnTo>
                  <a:lnTo>
                    <a:pt x="0" y="40"/>
                  </a:lnTo>
                  <a:lnTo>
                    <a:pt x="0" y="42"/>
                  </a:lnTo>
                  <a:lnTo>
                    <a:pt x="0" y="43"/>
                  </a:lnTo>
                  <a:lnTo>
                    <a:pt x="0" y="44"/>
                  </a:lnTo>
                  <a:lnTo>
                    <a:pt x="0" y="45"/>
                  </a:lnTo>
                  <a:lnTo>
                    <a:pt x="0" y="47"/>
                  </a:lnTo>
                  <a:lnTo>
                    <a:pt x="0" y="48"/>
                  </a:lnTo>
                  <a:lnTo>
                    <a:pt x="0" y="50"/>
                  </a:lnTo>
                  <a:lnTo>
                    <a:pt x="0" y="51"/>
                  </a:lnTo>
                  <a:lnTo>
                    <a:pt x="0" y="53"/>
                  </a:lnTo>
                  <a:lnTo>
                    <a:pt x="0" y="54"/>
                  </a:lnTo>
                  <a:lnTo>
                    <a:pt x="1" y="56"/>
                  </a:lnTo>
                  <a:lnTo>
                    <a:pt x="1" y="57"/>
                  </a:lnTo>
                  <a:lnTo>
                    <a:pt x="2" y="58"/>
                  </a:lnTo>
                  <a:lnTo>
                    <a:pt x="2" y="60"/>
                  </a:lnTo>
                  <a:lnTo>
                    <a:pt x="2" y="62"/>
                  </a:lnTo>
                  <a:lnTo>
                    <a:pt x="2" y="63"/>
                  </a:lnTo>
                  <a:lnTo>
                    <a:pt x="2" y="65"/>
                  </a:lnTo>
                  <a:lnTo>
                    <a:pt x="3" y="66"/>
                  </a:lnTo>
                  <a:lnTo>
                    <a:pt x="3" y="67"/>
                  </a:lnTo>
                  <a:lnTo>
                    <a:pt x="3" y="68"/>
                  </a:lnTo>
                  <a:lnTo>
                    <a:pt x="3" y="70"/>
                  </a:lnTo>
                  <a:lnTo>
                    <a:pt x="4" y="71"/>
                  </a:lnTo>
                  <a:lnTo>
                    <a:pt x="4" y="72"/>
                  </a:lnTo>
                  <a:lnTo>
                    <a:pt x="5" y="73"/>
                  </a:lnTo>
                  <a:lnTo>
                    <a:pt x="5" y="75"/>
                  </a:lnTo>
                  <a:lnTo>
                    <a:pt x="5" y="76"/>
                  </a:lnTo>
                  <a:lnTo>
                    <a:pt x="5" y="76"/>
                  </a:lnTo>
                  <a:lnTo>
                    <a:pt x="5" y="77"/>
                  </a:lnTo>
                  <a:lnTo>
                    <a:pt x="5" y="77"/>
                  </a:lnTo>
                  <a:lnTo>
                    <a:pt x="3" y="77"/>
                  </a:lnTo>
                  <a:lnTo>
                    <a:pt x="2" y="77"/>
                  </a:lnTo>
                  <a:lnTo>
                    <a:pt x="0" y="77"/>
                  </a:lnTo>
                  <a:lnTo>
                    <a:pt x="0" y="78"/>
                  </a:lnTo>
                  <a:lnTo>
                    <a:pt x="0" y="80"/>
                  </a:lnTo>
                  <a:lnTo>
                    <a:pt x="0" y="81"/>
                  </a:lnTo>
                  <a:lnTo>
                    <a:pt x="3" y="82"/>
                  </a:lnTo>
                  <a:lnTo>
                    <a:pt x="3" y="82"/>
                  </a:lnTo>
                  <a:lnTo>
                    <a:pt x="5" y="83"/>
                  </a:lnTo>
                  <a:lnTo>
                    <a:pt x="6" y="83"/>
                  </a:lnTo>
                  <a:lnTo>
                    <a:pt x="8" y="84"/>
                  </a:lnTo>
                  <a:lnTo>
                    <a:pt x="9" y="84"/>
                  </a:lnTo>
                  <a:lnTo>
                    <a:pt x="11" y="84"/>
                  </a:lnTo>
                  <a:lnTo>
                    <a:pt x="12" y="83"/>
                  </a:lnTo>
                  <a:lnTo>
                    <a:pt x="13" y="83"/>
                  </a:lnTo>
                  <a:lnTo>
                    <a:pt x="14" y="82"/>
                  </a:lnTo>
                  <a:lnTo>
                    <a:pt x="14" y="81"/>
                  </a:lnTo>
                  <a:lnTo>
                    <a:pt x="13" y="79"/>
                  </a:lnTo>
                  <a:lnTo>
                    <a:pt x="13" y="78"/>
                  </a:lnTo>
                  <a:lnTo>
                    <a:pt x="12" y="77"/>
                  </a:lnTo>
                  <a:lnTo>
                    <a:pt x="12" y="77"/>
                  </a:lnTo>
                  <a:lnTo>
                    <a:pt x="12" y="76"/>
                  </a:lnTo>
                  <a:lnTo>
                    <a:pt x="11" y="76"/>
                  </a:lnTo>
                  <a:lnTo>
                    <a:pt x="11" y="76"/>
                  </a:lnTo>
                  <a:lnTo>
                    <a:pt x="11" y="74"/>
                  </a:lnTo>
                  <a:lnTo>
                    <a:pt x="11" y="72"/>
                  </a:lnTo>
                  <a:lnTo>
                    <a:pt x="11" y="70"/>
                  </a:lnTo>
                  <a:lnTo>
                    <a:pt x="11" y="68"/>
                  </a:lnTo>
                  <a:lnTo>
                    <a:pt x="12" y="67"/>
                  </a:lnTo>
                  <a:lnTo>
                    <a:pt x="12" y="65"/>
                  </a:lnTo>
                  <a:lnTo>
                    <a:pt x="13" y="64"/>
                  </a:lnTo>
                  <a:lnTo>
                    <a:pt x="13" y="62"/>
                  </a:lnTo>
                  <a:lnTo>
                    <a:pt x="13" y="60"/>
                  </a:lnTo>
                  <a:lnTo>
                    <a:pt x="14" y="58"/>
                  </a:lnTo>
                  <a:lnTo>
                    <a:pt x="15" y="57"/>
                  </a:lnTo>
                  <a:lnTo>
                    <a:pt x="16" y="54"/>
                  </a:lnTo>
                  <a:lnTo>
                    <a:pt x="16" y="52"/>
                  </a:lnTo>
                  <a:lnTo>
                    <a:pt x="17" y="51"/>
                  </a:lnTo>
                  <a:lnTo>
                    <a:pt x="18" y="48"/>
                  </a:lnTo>
                  <a:lnTo>
                    <a:pt x="19" y="46"/>
                  </a:lnTo>
                  <a:lnTo>
                    <a:pt x="21" y="44"/>
                  </a:lnTo>
                  <a:lnTo>
                    <a:pt x="22" y="42"/>
                  </a:lnTo>
                  <a:lnTo>
                    <a:pt x="23" y="40"/>
                  </a:lnTo>
                  <a:lnTo>
                    <a:pt x="25" y="38"/>
                  </a:lnTo>
                  <a:lnTo>
                    <a:pt x="26" y="37"/>
                  </a:lnTo>
                  <a:lnTo>
                    <a:pt x="28" y="35"/>
                  </a:lnTo>
                  <a:lnTo>
                    <a:pt x="30" y="33"/>
                  </a:lnTo>
                  <a:lnTo>
                    <a:pt x="31" y="31"/>
                  </a:lnTo>
                  <a:lnTo>
                    <a:pt x="33" y="30"/>
                  </a:lnTo>
                  <a:lnTo>
                    <a:pt x="35" y="29"/>
                  </a:lnTo>
                  <a:lnTo>
                    <a:pt x="38" y="28"/>
                  </a:lnTo>
                  <a:lnTo>
                    <a:pt x="40" y="26"/>
                  </a:lnTo>
                  <a:lnTo>
                    <a:pt x="41" y="25"/>
                  </a:lnTo>
                  <a:lnTo>
                    <a:pt x="44" y="24"/>
                  </a:lnTo>
                  <a:lnTo>
                    <a:pt x="46" y="24"/>
                  </a:lnTo>
                  <a:lnTo>
                    <a:pt x="48" y="23"/>
                  </a:lnTo>
                  <a:lnTo>
                    <a:pt x="50" y="22"/>
                  </a:lnTo>
                  <a:lnTo>
                    <a:pt x="51" y="21"/>
                  </a:lnTo>
                  <a:lnTo>
                    <a:pt x="54" y="20"/>
                  </a:lnTo>
                  <a:lnTo>
                    <a:pt x="55" y="20"/>
                  </a:lnTo>
                  <a:lnTo>
                    <a:pt x="57" y="19"/>
                  </a:lnTo>
                  <a:lnTo>
                    <a:pt x="59" y="19"/>
                  </a:lnTo>
                  <a:lnTo>
                    <a:pt x="60" y="18"/>
                  </a:lnTo>
                  <a:lnTo>
                    <a:pt x="62" y="18"/>
                  </a:lnTo>
                  <a:lnTo>
                    <a:pt x="63" y="17"/>
                  </a:lnTo>
                  <a:lnTo>
                    <a:pt x="65" y="17"/>
                  </a:lnTo>
                  <a:lnTo>
                    <a:pt x="66" y="16"/>
                  </a:lnTo>
                  <a:lnTo>
                    <a:pt x="69" y="16"/>
                  </a:lnTo>
                  <a:lnTo>
                    <a:pt x="71" y="15"/>
                  </a:lnTo>
                  <a:lnTo>
                    <a:pt x="73" y="15"/>
                  </a:lnTo>
                  <a:lnTo>
                    <a:pt x="75" y="15"/>
                  </a:lnTo>
                  <a:lnTo>
                    <a:pt x="76" y="15"/>
                  </a:lnTo>
                  <a:lnTo>
                    <a:pt x="78" y="15"/>
                  </a:lnTo>
                  <a:lnTo>
                    <a:pt x="78" y="15"/>
                  </a:lnTo>
                  <a:lnTo>
                    <a:pt x="79" y="15"/>
                  </a:lnTo>
                  <a:lnTo>
                    <a:pt x="78" y="15"/>
                  </a:lnTo>
                  <a:lnTo>
                    <a:pt x="78" y="16"/>
                  </a:lnTo>
                  <a:lnTo>
                    <a:pt x="78" y="17"/>
                  </a:lnTo>
                  <a:lnTo>
                    <a:pt x="79" y="19"/>
                  </a:lnTo>
                  <a:lnTo>
                    <a:pt x="79" y="20"/>
                  </a:lnTo>
                  <a:lnTo>
                    <a:pt x="79" y="21"/>
                  </a:lnTo>
                  <a:lnTo>
                    <a:pt x="80" y="23"/>
                  </a:lnTo>
                  <a:lnTo>
                    <a:pt x="82" y="23"/>
                  </a:lnTo>
                  <a:lnTo>
                    <a:pt x="82" y="22"/>
                  </a:lnTo>
                  <a:lnTo>
                    <a:pt x="83" y="21"/>
                  </a:lnTo>
                  <a:lnTo>
                    <a:pt x="84" y="20"/>
                  </a:lnTo>
                  <a:lnTo>
                    <a:pt x="85" y="19"/>
                  </a:lnTo>
                  <a:lnTo>
                    <a:pt x="85" y="17"/>
                  </a:lnTo>
                  <a:lnTo>
                    <a:pt x="87" y="16"/>
                  </a:lnTo>
                  <a:lnTo>
                    <a:pt x="87" y="14"/>
                  </a:lnTo>
                  <a:lnTo>
                    <a:pt x="89" y="12"/>
                  </a:lnTo>
                  <a:lnTo>
                    <a:pt x="89" y="10"/>
                  </a:lnTo>
                  <a:lnTo>
                    <a:pt x="90" y="8"/>
                  </a:lnTo>
                  <a:lnTo>
                    <a:pt x="90" y="6"/>
                  </a:lnTo>
                  <a:lnTo>
                    <a:pt x="91" y="5"/>
                  </a:lnTo>
                  <a:lnTo>
                    <a:pt x="90" y="4"/>
                  </a:lnTo>
                  <a:lnTo>
                    <a:pt x="90" y="2"/>
                  </a:lnTo>
                  <a:lnTo>
                    <a:pt x="90" y="2"/>
                  </a:lnTo>
                  <a:lnTo>
                    <a:pt x="89" y="1"/>
                  </a:lnTo>
                  <a:lnTo>
                    <a:pt x="87" y="1"/>
                  </a:lnTo>
                  <a:lnTo>
                    <a:pt x="85" y="2"/>
                  </a:lnTo>
                  <a:lnTo>
                    <a:pt x="84" y="2"/>
                  </a:lnTo>
                  <a:lnTo>
                    <a:pt x="82" y="4"/>
                  </a:lnTo>
                  <a:lnTo>
                    <a:pt x="81" y="5"/>
                  </a:lnTo>
                  <a:lnTo>
                    <a:pt x="80" y="6"/>
                  </a:lnTo>
                  <a:lnTo>
                    <a:pt x="80" y="7"/>
                  </a:lnTo>
                  <a:lnTo>
                    <a:pt x="80" y="8"/>
                  </a:lnTo>
                  <a:lnTo>
                    <a:pt x="79" y="7"/>
                  </a:lnTo>
                  <a:lnTo>
                    <a:pt x="78" y="7"/>
                  </a:lnTo>
                  <a:lnTo>
                    <a:pt x="77" y="7"/>
                  </a:lnTo>
                  <a:lnTo>
                    <a:pt x="75" y="6"/>
                  </a:lnTo>
                  <a:lnTo>
                    <a:pt x="73" y="6"/>
                  </a:lnTo>
                  <a:lnTo>
                    <a:pt x="70" y="5"/>
                  </a:lnTo>
                  <a:lnTo>
                    <a:pt x="69" y="5"/>
                  </a:lnTo>
                  <a:lnTo>
                    <a:pt x="68" y="4"/>
                  </a:lnTo>
                  <a:lnTo>
                    <a:pt x="66" y="4"/>
                  </a:lnTo>
                  <a:lnTo>
                    <a:pt x="65" y="4"/>
                  </a:lnTo>
                  <a:lnTo>
                    <a:pt x="63" y="3"/>
                  </a:lnTo>
                  <a:lnTo>
                    <a:pt x="62" y="2"/>
                  </a:lnTo>
                  <a:lnTo>
                    <a:pt x="60" y="2"/>
                  </a:lnTo>
                  <a:lnTo>
                    <a:pt x="59" y="2"/>
                  </a:lnTo>
                  <a:lnTo>
                    <a:pt x="57" y="2"/>
                  </a:lnTo>
                  <a:lnTo>
                    <a:pt x="56" y="1"/>
                  </a:lnTo>
                  <a:lnTo>
                    <a:pt x="54" y="1"/>
                  </a:lnTo>
                  <a:lnTo>
                    <a:pt x="53" y="1"/>
                  </a:lnTo>
                  <a:lnTo>
                    <a:pt x="52" y="0"/>
                  </a:lnTo>
                  <a:lnTo>
                    <a:pt x="51" y="0"/>
                  </a:lnTo>
                  <a:lnTo>
                    <a:pt x="50" y="0"/>
                  </a:lnTo>
                  <a:lnTo>
                    <a:pt x="49" y="0"/>
                  </a:lnTo>
                  <a:lnTo>
                    <a:pt x="47" y="0"/>
                  </a:lnTo>
                  <a:lnTo>
                    <a:pt x="46" y="0"/>
                  </a:lnTo>
                  <a:lnTo>
                    <a:pt x="44" y="0"/>
                  </a:lnTo>
                  <a:lnTo>
                    <a:pt x="43" y="0"/>
                  </a:lnTo>
                  <a:lnTo>
                    <a:pt x="41" y="0"/>
                  </a:lnTo>
                  <a:lnTo>
                    <a:pt x="40" y="1"/>
                  </a:lnTo>
                  <a:lnTo>
                    <a:pt x="37" y="2"/>
                  </a:lnTo>
                  <a:lnTo>
                    <a:pt x="35" y="3"/>
                  </a:lnTo>
                  <a:lnTo>
                    <a:pt x="34" y="4"/>
                  </a:lnTo>
                  <a:lnTo>
                    <a:pt x="32" y="5"/>
                  </a:lnTo>
                  <a:lnTo>
                    <a:pt x="30" y="6"/>
                  </a:lnTo>
                  <a:lnTo>
                    <a:pt x="28" y="7"/>
                  </a:lnTo>
                  <a:lnTo>
                    <a:pt x="27" y="8"/>
                  </a:lnTo>
                  <a:lnTo>
                    <a:pt x="27" y="9"/>
                  </a:lnTo>
                  <a:lnTo>
                    <a:pt x="25" y="10"/>
                  </a:lnTo>
                  <a:lnTo>
                    <a:pt x="27" y="10"/>
                  </a:lnTo>
                  <a:lnTo>
                    <a:pt x="28" y="10"/>
                  </a:lnTo>
                  <a:lnTo>
                    <a:pt x="29" y="9"/>
                  </a:lnTo>
                  <a:lnTo>
                    <a:pt x="31" y="9"/>
                  </a:lnTo>
                  <a:lnTo>
                    <a:pt x="32" y="9"/>
                  </a:lnTo>
                  <a:lnTo>
                    <a:pt x="34" y="7"/>
                  </a:lnTo>
                  <a:lnTo>
                    <a:pt x="37" y="7"/>
                  </a:lnTo>
                  <a:lnTo>
                    <a:pt x="38" y="7"/>
                  </a:lnTo>
                  <a:lnTo>
                    <a:pt x="41" y="6"/>
                  </a:lnTo>
                  <a:lnTo>
                    <a:pt x="43" y="6"/>
                  </a:lnTo>
                  <a:lnTo>
                    <a:pt x="46" y="6"/>
                  </a:lnTo>
                  <a:lnTo>
                    <a:pt x="48" y="6"/>
                  </a:lnTo>
                  <a:lnTo>
                    <a:pt x="51" y="6"/>
                  </a:lnTo>
                  <a:lnTo>
                    <a:pt x="52" y="6"/>
                  </a:lnTo>
                  <a:lnTo>
                    <a:pt x="53" y="6"/>
                  </a:lnTo>
                  <a:lnTo>
                    <a:pt x="54" y="7"/>
                  </a:lnTo>
                  <a:lnTo>
                    <a:pt x="56" y="7"/>
                  </a:lnTo>
                  <a:lnTo>
                    <a:pt x="57" y="7"/>
                  </a:lnTo>
                  <a:lnTo>
                    <a:pt x="59" y="9"/>
                  </a:lnTo>
                  <a:lnTo>
                    <a:pt x="60" y="9"/>
                  </a:lnTo>
                  <a:lnTo>
                    <a:pt x="62" y="10"/>
                  </a:lnTo>
                  <a:lnTo>
                    <a:pt x="60" y="10"/>
                  </a:lnTo>
                  <a:lnTo>
                    <a:pt x="59" y="11"/>
                  </a:lnTo>
                  <a:lnTo>
                    <a:pt x="57" y="11"/>
                  </a:lnTo>
                  <a:lnTo>
                    <a:pt x="55" y="12"/>
                  </a:lnTo>
                  <a:lnTo>
                    <a:pt x="53" y="13"/>
                  </a:lnTo>
                  <a:lnTo>
                    <a:pt x="51" y="15"/>
                  </a:lnTo>
                  <a:lnTo>
                    <a:pt x="49" y="15"/>
                  </a:lnTo>
                  <a:lnTo>
                    <a:pt x="47" y="16"/>
                  </a:lnTo>
                  <a:lnTo>
                    <a:pt x="44" y="18"/>
                  </a:lnTo>
                  <a:lnTo>
                    <a:pt x="42" y="19"/>
                  </a:lnTo>
                  <a:lnTo>
                    <a:pt x="39" y="20"/>
                  </a:lnTo>
                  <a:lnTo>
                    <a:pt x="37" y="21"/>
                  </a:lnTo>
                  <a:lnTo>
                    <a:pt x="35" y="23"/>
                  </a:lnTo>
                  <a:lnTo>
                    <a:pt x="32" y="25"/>
                  </a:lnTo>
                  <a:lnTo>
                    <a:pt x="30" y="26"/>
                  </a:lnTo>
                  <a:lnTo>
                    <a:pt x="28" y="28"/>
                  </a:lnTo>
                  <a:lnTo>
                    <a:pt x="27" y="29"/>
                  </a:lnTo>
                  <a:lnTo>
                    <a:pt x="25" y="30"/>
                  </a:lnTo>
                  <a:lnTo>
                    <a:pt x="24" y="31"/>
                  </a:lnTo>
                  <a:lnTo>
                    <a:pt x="24" y="33"/>
                  </a:lnTo>
                  <a:lnTo>
                    <a:pt x="22" y="34"/>
                  </a:lnTo>
                  <a:lnTo>
                    <a:pt x="21" y="35"/>
                  </a:lnTo>
                  <a:lnTo>
                    <a:pt x="20" y="37"/>
                  </a:lnTo>
                  <a:lnTo>
                    <a:pt x="19" y="38"/>
                  </a:lnTo>
                  <a:lnTo>
                    <a:pt x="18" y="40"/>
                  </a:lnTo>
                  <a:lnTo>
                    <a:pt x="16" y="41"/>
                  </a:lnTo>
                  <a:lnTo>
                    <a:pt x="16" y="43"/>
                  </a:lnTo>
                  <a:lnTo>
                    <a:pt x="15" y="44"/>
                  </a:lnTo>
                  <a:lnTo>
                    <a:pt x="14" y="45"/>
                  </a:lnTo>
                  <a:lnTo>
                    <a:pt x="13" y="47"/>
                  </a:lnTo>
                  <a:lnTo>
                    <a:pt x="12" y="48"/>
                  </a:lnTo>
                  <a:lnTo>
                    <a:pt x="12" y="50"/>
                  </a:lnTo>
                  <a:lnTo>
                    <a:pt x="11" y="51"/>
                  </a:lnTo>
                  <a:lnTo>
                    <a:pt x="10" y="52"/>
                  </a:lnTo>
                  <a:lnTo>
                    <a:pt x="9" y="53"/>
                  </a:lnTo>
                  <a:lnTo>
                    <a:pt x="9" y="54"/>
                  </a:lnTo>
                  <a:lnTo>
                    <a:pt x="8" y="56"/>
                  </a:lnTo>
                  <a:lnTo>
                    <a:pt x="8" y="58"/>
                  </a:lnTo>
                  <a:lnTo>
                    <a:pt x="7" y="58"/>
                  </a:lnTo>
                  <a:lnTo>
                    <a:pt x="7" y="59"/>
                  </a:lnTo>
                  <a:lnTo>
                    <a:pt x="7" y="58"/>
                  </a:lnTo>
                  <a:lnTo>
                    <a:pt x="6" y="57"/>
                  </a:lnTo>
                  <a:lnTo>
                    <a:pt x="6" y="56"/>
                  </a:lnTo>
                  <a:lnTo>
                    <a:pt x="6" y="54"/>
                  </a:lnTo>
                  <a:lnTo>
                    <a:pt x="6" y="53"/>
                  </a:lnTo>
                  <a:lnTo>
                    <a:pt x="6" y="52"/>
                  </a:lnTo>
                  <a:lnTo>
                    <a:pt x="6" y="50"/>
                  </a:lnTo>
                  <a:lnTo>
                    <a:pt x="6" y="48"/>
                  </a:lnTo>
                  <a:lnTo>
                    <a:pt x="6" y="46"/>
                  </a:lnTo>
                  <a:lnTo>
                    <a:pt x="6" y="44"/>
                  </a:lnTo>
                  <a:lnTo>
                    <a:pt x="6" y="43"/>
                  </a:lnTo>
                  <a:lnTo>
                    <a:pt x="6" y="41"/>
                  </a:lnTo>
                  <a:lnTo>
                    <a:pt x="6" y="39"/>
                  </a:lnTo>
                  <a:lnTo>
                    <a:pt x="7" y="38"/>
                  </a:lnTo>
                  <a:lnTo>
                    <a:pt x="7" y="35"/>
                  </a:lnTo>
                  <a:lnTo>
                    <a:pt x="8" y="34"/>
                  </a:lnTo>
                  <a:lnTo>
                    <a:pt x="8" y="32"/>
                  </a:lnTo>
                  <a:lnTo>
                    <a:pt x="9" y="31"/>
                  </a:lnTo>
                  <a:lnTo>
                    <a:pt x="9" y="30"/>
                  </a:lnTo>
                  <a:lnTo>
                    <a:pt x="9" y="28"/>
                  </a:lnTo>
                  <a:lnTo>
                    <a:pt x="10" y="27"/>
                  </a:lnTo>
                  <a:lnTo>
                    <a:pt x="11" y="26"/>
                  </a:lnTo>
                  <a:lnTo>
                    <a:pt x="11" y="24"/>
                  </a:lnTo>
                  <a:lnTo>
                    <a:pt x="12" y="23"/>
                  </a:lnTo>
                  <a:lnTo>
                    <a:pt x="12" y="21"/>
                  </a:lnTo>
                  <a:lnTo>
                    <a:pt x="12" y="21"/>
                  </a:lnTo>
                  <a:lnTo>
                    <a:pt x="6" y="25"/>
                  </a:lnTo>
                  <a:lnTo>
                    <a:pt x="6"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0" name="Freeform 182"/>
            <p:cNvSpPr>
              <a:spLocks/>
            </p:cNvSpPr>
            <p:nvPr/>
          </p:nvSpPr>
          <p:spPr bwMode="auto">
            <a:xfrm>
              <a:off x="2979" y="3270"/>
              <a:ext cx="22" cy="18"/>
            </a:xfrm>
            <a:custGeom>
              <a:avLst/>
              <a:gdLst>
                <a:gd name="T0" fmla="*/ 15 w 22"/>
                <a:gd name="T1" fmla="*/ 0 h 18"/>
                <a:gd name="T2" fmla="*/ 14 w 22"/>
                <a:gd name="T3" fmla="*/ 0 h 18"/>
                <a:gd name="T4" fmla="*/ 13 w 22"/>
                <a:gd name="T5" fmla="*/ 0 h 18"/>
                <a:gd name="T6" fmla="*/ 12 w 22"/>
                <a:gd name="T7" fmla="*/ 0 h 18"/>
                <a:gd name="T8" fmla="*/ 9 w 22"/>
                <a:gd name="T9" fmla="*/ 0 h 18"/>
                <a:gd name="T10" fmla="*/ 7 w 22"/>
                <a:gd name="T11" fmla="*/ 0 h 18"/>
                <a:gd name="T12" fmla="*/ 5 w 22"/>
                <a:gd name="T13" fmla="*/ 0 h 18"/>
                <a:gd name="T14" fmla="*/ 3 w 22"/>
                <a:gd name="T15" fmla="*/ 2 h 18"/>
                <a:gd name="T16" fmla="*/ 2 w 22"/>
                <a:gd name="T17" fmla="*/ 3 h 18"/>
                <a:gd name="T18" fmla="*/ 0 w 22"/>
                <a:gd name="T19" fmla="*/ 4 h 18"/>
                <a:gd name="T20" fmla="*/ 0 w 22"/>
                <a:gd name="T21" fmla="*/ 7 h 18"/>
                <a:gd name="T22" fmla="*/ 0 w 22"/>
                <a:gd name="T23" fmla="*/ 8 h 18"/>
                <a:gd name="T24" fmla="*/ 0 w 22"/>
                <a:gd name="T25" fmla="*/ 9 h 18"/>
                <a:gd name="T26" fmla="*/ 0 w 22"/>
                <a:gd name="T27" fmla="*/ 11 h 18"/>
                <a:gd name="T28" fmla="*/ 0 w 22"/>
                <a:gd name="T29" fmla="*/ 12 h 18"/>
                <a:gd name="T30" fmla="*/ 0 w 22"/>
                <a:gd name="T31" fmla="*/ 14 h 18"/>
                <a:gd name="T32" fmla="*/ 1 w 22"/>
                <a:gd name="T33" fmla="*/ 16 h 18"/>
                <a:gd name="T34" fmla="*/ 2 w 22"/>
                <a:gd name="T35" fmla="*/ 17 h 18"/>
                <a:gd name="T36" fmla="*/ 2 w 22"/>
                <a:gd name="T37" fmla="*/ 18 h 18"/>
                <a:gd name="T38" fmla="*/ 2 w 22"/>
                <a:gd name="T39" fmla="*/ 17 h 18"/>
                <a:gd name="T40" fmla="*/ 2 w 22"/>
                <a:gd name="T41" fmla="*/ 17 h 18"/>
                <a:gd name="T42" fmla="*/ 2 w 22"/>
                <a:gd name="T43" fmla="*/ 16 h 18"/>
                <a:gd name="T44" fmla="*/ 2 w 22"/>
                <a:gd name="T45" fmla="*/ 14 h 18"/>
                <a:gd name="T46" fmla="*/ 3 w 22"/>
                <a:gd name="T47" fmla="*/ 12 h 18"/>
                <a:gd name="T48" fmla="*/ 4 w 22"/>
                <a:gd name="T49" fmla="*/ 11 h 18"/>
                <a:gd name="T50" fmla="*/ 5 w 22"/>
                <a:gd name="T51" fmla="*/ 10 h 18"/>
                <a:gd name="T52" fmla="*/ 8 w 22"/>
                <a:gd name="T53" fmla="*/ 9 h 18"/>
                <a:gd name="T54" fmla="*/ 10 w 22"/>
                <a:gd name="T55" fmla="*/ 8 h 18"/>
                <a:gd name="T56" fmla="*/ 13 w 22"/>
                <a:gd name="T57" fmla="*/ 7 h 18"/>
                <a:gd name="T58" fmla="*/ 15 w 22"/>
                <a:gd name="T59" fmla="*/ 6 h 18"/>
                <a:gd name="T60" fmla="*/ 17 w 22"/>
                <a:gd name="T61" fmla="*/ 6 h 18"/>
                <a:gd name="T62" fmla="*/ 19 w 22"/>
                <a:gd name="T63" fmla="*/ 5 h 18"/>
                <a:gd name="T64" fmla="*/ 20 w 22"/>
                <a:gd name="T65" fmla="*/ 5 h 18"/>
                <a:gd name="T66" fmla="*/ 21 w 22"/>
                <a:gd name="T67" fmla="*/ 5 h 18"/>
                <a:gd name="T68" fmla="*/ 22 w 22"/>
                <a:gd name="T69" fmla="*/ 5 h 18"/>
                <a:gd name="T70" fmla="*/ 15 w 22"/>
                <a:gd name="T71" fmla="*/ 0 h 18"/>
                <a:gd name="T72" fmla="*/ 15 w 22"/>
                <a:gd name="T7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18">
                  <a:moveTo>
                    <a:pt x="15" y="0"/>
                  </a:moveTo>
                  <a:lnTo>
                    <a:pt x="14" y="0"/>
                  </a:lnTo>
                  <a:lnTo>
                    <a:pt x="13" y="0"/>
                  </a:lnTo>
                  <a:lnTo>
                    <a:pt x="12" y="0"/>
                  </a:lnTo>
                  <a:lnTo>
                    <a:pt x="9" y="0"/>
                  </a:lnTo>
                  <a:lnTo>
                    <a:pt x="7" y="0"/>
                  </a:lnTo>
                  <a:lnTo>
                    <a:pt x="5" y="0"/>
                  </a:lnTo>
                  <a:lnTo>
                    <a:pt x="3" y="2"/>
                  </a:lnTo>
                  <a:lnTo>
                    <a:pt x="2" y="3"/>
                  </a:lnTo>
                  <a:lnTo>
                    <a:pt x="0" y="4"/>
                  </a:lnTo>
                  <a:lnTo>
                    <a:pt x="0" y="7"/>
                  </a:lnTo>
                  <a:lnTo>
                    <a:pt x="0" y="8"/>
                  </a:lnTo>
                  <a:lnTo>
                    <a:pt x="0" y="9"/>
                  </a:lnTo>
                  <a:lnTo>
                    <a:pt x="0" y="11"/>
                  </a:lnTo>
                  <a:lnTo>
                    <a:pt x="0" y="12"/>
                  </a:lnTo>
                  <a:lnTo>
                    <a:pt x="0" y="14"/>
                  </a:lnTo>
                  <a:lnTo>
                    <a:pt x="1" y="16"/>
                  </a:lnTo>
                  <a:lnTo>
                    <a:pt x="2" y="17"/>
                  </a:lnTo>
                  <a:lnTo>
                    <a:pt x="2" y="18"/>
                  </a:lnTo>
                  <a:lnTo>
                    <a:pt x="2" y="17"/>
                  </a:lnTo>
                  <a:lnTo>
                    <a:pt x="2" y="17"/>
                  </a:lnTo>
                  <a:lnTo>
                    <a:pt x="2" y="16"/>
                  </a:lnTo>
                  <a:lnTo>
                    <a:pt x="2" y="14"/>
                  </a:lnTo>
                  <a:lnTo>
                    <a:pt x="3" y="12"/>
                  </a:lnTo>
                  <a:lnTo>
                    <a:pt x="4" y="11"/>
                  </a:lnTo>
                  <a:lnTo>
                    <a:pt x="5" y="10"/>
                  </a:lnTo>
                  <a:lnTo>
                    <a:pt x="8" y="9"/>
                  </a:lnTo>
                  <a:lnTo>
                    <a:pt x="10" y="8"/>
                  </a:lnTo>
                  <a:lnTo>
                    <a:pt x="13" y="7"/>
                  </a:lnTo>
                  <a:lnTo>
                    <a:pt x="15" y="6"/>
                  </a:lnTo>
                  <a:lnTo>
                    <a:pt x="17" y="6"/>
                  </a:lnTo>
                  <a:lnTo>
                    <a:pt x="19" y="5"/>
                  </a:lnTo>
                  <a:lnTo>
                    <a:pt x="20" y="5"/>
                  </a:lnTo>
                  <a:lnTo>
                    <a:pt x="21" y="5"/>
                  </a:lnTo>
                  <a:lnTo>
                    <a:pt x="22" y="5"/>
                  </a:lnTo>
                  <a:lnTo>
                    <a:pt x="15" y="0"/>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1" name="Freeform 183"/>
            <p:cNvSpPr>
              <a:spLocks/>
            </p:cNvSpPr>
            <p:nvPr/>
          </p:nvSpPr>
          <p:spPr bwMode="auto">
            <a:xfrm>
              <a:off x="2966" y="3321"/>
              <a:ext cx="18" cy="19"/>
            </a:xfrm>
            <a:custGeom>
              <a:avLst/>
              <a:gdLst>
                <a:gd name="T0" fmla="*/ 7 w 18"/>
                <a:gd name="T1" fmla="*/ 0 h 19"/>
                <a:gd name="T2" fmla="*/ 7 w 18"/>
                <a:gd name="T3" fmla="*/ 0 h 19"/>
                <a:gd name="T4" fmla="*/ 6 w 18"/>
                <a:gd name="T5" fmla="*/ 0 h 19"/>
                <a:gd name="T6" fmla="*/ 4 w 18"/>
                <a:gd name="T7" fmla="*/ 0 h 19"/>
                <a:gd name="T8" fmla="*/ 3 w 18"/>
                <a:gd name="T9" fmla="*/ 1 h 19"/>
                <a:gd name="T10" fmla="*/ 2 w 18"/>
                <a:gd name="T11" fmla="*/ 1 h 19"/>
                <a:gd name="T12" fmla="*/ 1 w 18"/>
                <a:gd name="T13" fmla="*/ 3 h 19"/>
                <a:gd name="T14" fmla="*/ 0 w 18"/>
                <a:gd name="T15" fmla="*/ 4 h 19"/>
                <a:gd name="T16" fmla="*/ 0 w 18"/>
                <a:gd name="T17" fmla="*/ 5 h 19"/>
                <a:gd name="T18" fmla="*/ 0 w 18"/>
                <a:gd name="T19" fmla="*/ 5 h 19"/>
                <a:gd name="T20" fmla="*/ 0 w 18"/>
                <a:gd name="T21" fmla="*/ 6 h 19"/>
                <a:gd name="T22" fmla="*/ 1 w 18"/>
                <a:gd name="T23" fmla="*/ 7 h 19"/>
                <a:gd name="T24" fmla="*/ 2 w 18"/>
                <a:gd name="T25" fmla="*/ 9 h 19"/>
                <a:gd name="T26" fmla="*/ 2 w 18"/>
                <a:gd name="T27" fmla="*/ 10 h 19"/>
                <a:gd name="T28" fmla="*/ 3 w 18"/>
                <a:gd name="T29" fmla="*/ 11 h 19"/>
                <a:gd name="T30" fmla="*/ 4 w 18"/>
                <a:gd name="T31" fmla="*/ 13 h 19"/>
                <a:gd name="T32" fmla="*/ 5 w 18"/>
                <a:gd name="T33" fmla="*/ 14 h 19"/>
                <a:gd name="T34" fmla="*/ 7 w 18"/>
                <a:gd name="T35" fmla="*/ 16 h 19"/>
                <a:gd name="T36" fmla="*/ 9 w 18"/>
                <a:gd name="T37" fmla="*/ 18 h 19"/>
                <a:gd name="T38" fmla="*/ 11 w 18"/>
                <a:gd name="T39" fmla="*/ 19 h 19"/>
                <a:gd name="T40" fmla="*/ 13 w 18"/>
                <a:gd name="T41" fmla="*/ 19 h 19"/>
                <a:gd name="T42" fmla="*/ 15 w 18"/>
                <a:gd name="T43" fmla="*/ 18 h 19"/>
                <a:gd name="T44" fmla="*/ 16 w 18"/>
                <a:gd name="T45" fmla="*/ 17 h 19"/>
                <a:gd name="T46" fmla="*/ 17 w 18"/>
                <a:gd name="T47" fmla="*/ 15 h 19"/>
                <a:gd name="T48" fmla="*/ 18 w 18"/>
                <a:gd name="T49" fmla="*/ 14 h 19"/>
                <a:gd name="T50" fmla="*/ 17 w 18"/>
                <a:gd name="T51" fmla="*/ 13 h 19"/>
                <a:gd name="T52" fmla="*/ 16 w 18"/>
                <a:gd name="T53" fmla="*/ 10 h 19"/>
                <a:gd name="T54" fmla="*/ 14 w 18"/>
                <a:gd name="T55" fmla="*/ 8 h 19"/>
                <a:gd name="T56" fmla="*/ 12 w 18"/>
                <a:gd name="T57" fmla="*/ 6 h 19"/>
                <a:gd name="T58" fmla="*/ 10 w 18"/>
                <a:gd name="T59" fmla="*/ 4 h 19"/>
                <a:gd name="T60" fmla="*/ 9 w 18"/>
                <a:gd name="T61" fmla="*/ 1 h 19"/>
                <a:gd name="T62" fmla="*/ 7 w 18"/>
                <a:gd name="T63" fmla="*/ 0 h 19"/>
                <a:gd name="T64" fmla="*/ 7 w 18"/>
                <a:gd name="T65" fmla="*/ 0 h 19"/>
                <a:gd name="T66" fmla="*/ 7 w 18"/>
                <a:gd name="T6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19">
                  <a:moveTo>
                    <a:pt x="7" y="0"/>
                  </a:moveTo>
                  <a:lnTo>
                    <a:pt x="7" y="0"/>
                  </a:lnTo>
                  <a:lnTo>
                    <a:pt x="6" y="0"/>
                  </a:lnTo>
                  <a:lnTo>
                    <a:pt x="4" y="0"/>
                  </a:lnTo>
                  <a:lnTo>
                    <a:pt x="3" y="1"/>
                  </a:lnTo>
                  <a:lnTo>
                    <a:pt x="2" y="1"/>
                  </a:lnTo>
                  <a:lnTo>
                    <a:pt x="1" y="3"/>
                  </a:lnTo>
                  <a:lnTo>
                    <a:pt x="0" y="4"/>
                  </a:lnTo>
                  <a:lnTo>
                    <a:pt x="0" y="5"/>
                  </a:lnTo>
                  <a:lnTo>
                    <a:pt x="0" y="5"/>
                  </a:lnTo>
                  <a:lnTo>
                    <a:pt x="0" y="6"/>
                  </a:lnTo>
                  <a:lnTo>
                    <a:pt x="1" y="7"/>
                  </a:lnTo>
                  <a:lnTo>
                    <a:pt x="2" y="9"/>
                  </a:lnTo>
                  <a:lnTo>
                    <a:pt x="2" y="10"/>
                  </a:lnTo>
                  <a:lnTo>
                    <a:pt x="3" y="11"/>
                  </a:lnTo>
                  <a:lnTo>
                    <a:pt x="4" y="13"/>
                  </a:lnTo>
                  <a:lnTo>
                    <a:pt x="5" y="14"/>
                  </a:lnTo>
                  <a:lnTo>
                    <a:pt x="7" y="16"/>
                  </a:lnTo>
                  <a:lnTo>
                    <a:pt x="9" y="18"/>
                  </a:lnTo>
                  <a:lnTo>
                    <a:pt x="11" y="19"/>
                  </a:lnTo>
                  <a:lnTo>
                    <a:pt x="13" y="19"/>
                  </a:lnTo>
                  <a:lnTo>
                    <a:pt x="15" y="18"/>
                  </a:lnTo>
                  <a:lnTo>
                    <a:pt x="16" y="17"/>
                  </a:lnTo>
                  <a:lnTo>
                    <a:pt x="17" y="15"/>
                  </a:lnTo>
                  <a:lnTo>
                    <a:pt x="18" y="14"/>
                  </a:lnTo>
                  <a:lnTo>
                    <a:pt x="17" y="13"/>
                  </a:lnTo>
                  <a:lnTo>
                    <a:pt x="16" y="10"/>
                  </a:lnTo>
                  <a:lnTo>
                    <a:pt x="14" y="8"/>
                  </a:lnTo>
                  <a:lnTo>
                    <a:pt x="12" y="6"/>
                  </a:lnTo>
                  <a:lnTo>
                    <a:pt x="10" y="4"/>
                  </a:lnTo>
                  <a:lnTo>
                    <a:pt x="9" y="1"/>
                  </a:lnTo>
                  <a:lnTo>
                    <a:pt x="7" y="0"/>
                  </a:lnTo>
                  <a:lnTo>
                    <a:pt x="7" y="0"/>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2" name="Freeform 184"/>
            <p:cNvSpPr>
              <a:spLocks/>
            </p:cNvSpPr>
            <p:nvPr/>
          </p:nvSpPr>
          <p:spPr bwMode="auto">
            <a:xfrm>
              <a:off x="3026" y="3268"/>
              <a:ext cx="18" cy="20"/>
            </a:xfrm>
            <a:custGeom>
              <a:avLst/>
              <a:gdLst>
                <a:gd name="T0" fmla="*/ 4 w 18"/>
                <a:gd name="T1" fmla="*/ 0 h 20"/>
                <a:gd name="T2" fmla="*/ 3 w 18"/>
                <a:gd name="T3" fmla="*/ 0 h 20"/>
                <a:gd name="T4" fmla="*/ 2 w 18"/>
                <a:gd name="T5" fmla="*/ 1 h 20"/>
                <a:gd name="T6" fmla="*/ 1 w 18"/>
                <a:gd name="T7" fmla="*/ 1 h 20"/>
                <a:gd name="T8" fmla="*/ 0 w 18"/>
                <a:gd name="T9" fmla="*/ 2 h 20"/>
                <a:gd name="T10" fmla="*/ 0 w 18"/>
                <a:gd name="T11" fmla="*/ 4 h 20"/>
                <a:gd name="T12" fmla="*/ 0 w 18"/>
                <a:gd name="T13" fmla="*/ 6 h 20"/>
                <a:gd name="T14" fmla="*/ 0 w 18"/>
                <a:gd name="T15" fmla="*/ 7 h 20"/>
                <a:gd name="T16" fmla="*/ 2 w 18"/>
                <a:gd name="T17" fmla="*/ 10 h 20"/>
                <a:gd name="T18" fmla="*/ 4 w 18"/>
                <a:gd name="T19" fmla="*/ 12 h 20"/>
                <a:gd name="T20" fmla="*/ 6 w 18"/>
                <a:gd name="T21" fmla="*/ 15 h 20"/>
                <a:gd name="T22" fmla="*/ 8 w 18"/>
                <a:gd name="T23" fmla="*/ 16 h 20"/>
                <a:gd name="T24" fmla="*/ 10 w 18"/>
                <a:gd name="T25" fmla="*/ 18 h 20"/>
                <a:gd name="T26" fmla="*/ 11 w 18"/>
                <a:gd name="T27" fmla="*/ 19 h 20"/>
                <a:gd name="T28" fmla="*/ 12 w 18"/>
                <a:gd name="T29" fmla="*/ 20 h 20"/>
                <a:gd name="T30" fmla="*/ 13 w 18"/>
                <a:gd name="T31" fmla="*/ 19 h 20"/>
                <a:gd name="T32" fmla="*/ 15 w 18"/>
                <a:gd name="T33" fmla="*/ 18 h 20"/>
                <a:gd name="T34" fmla="*/ 17 w 18"/>
                <a:gd name="T35" fmla="*/ 15 h 20"/>
                <a:gd name="T36" fmla="*/ 18 w 18"/>
                <a:gd name="T37" fmla="*/ 13 h 20"/>
                <a:gd name="T38" fmla="*/ 17 w 18"/>
                <a:gd name="T39" fmla="*/ 12 h 20"/>
                <a:gd name="T40" fmla="*/ 15 w 18"/>
                <a:gd name="T41" fmla="*/ 10 h 20"/>
                <a:gd name="T42" fmla="*/ 13 w 18"/>
                <a:gd name="T43" fmla="*/ 8 h 20"/>
                <a:gd name="T44" fmla="*/ 10 w 18"/>
                <a:gd name="T45" fmla="*/ 6 h 20"/>
                <a:gd name="T46" fmla="*/ 8 w 18"/>
                <a:gd name="T47" fmla="*/ 4 h 20"/>
                <a:gd name="T48" fmla="*/ 6 w 18"/>
                <a:gd name="T49" fmla="*/ 2 h 20"/>
                <a:gd name="T50" fmla="*/ 5 w 18"/>
                <a:gd name="T51" fmla="*/ 0 h 20"/>
                <a:gd name="T52" fmla="*/ 4 w 18"/>
                <a:gd name="T53" fmla="*/ 0 h 20"/>
                <a:gd name="T54" fmla="*/ 4 w 18"/>
                <a:gd name="T5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 h="20">
                  <a:moveTo>
                    <a:pt x="4" y="0"/>
                  </a:moveTo>
                  <a:lnTo>
                    <a:pt x="3" y="0"/>
                  </a:lnTo>
                  <a:lnTo>
                    <a:pt x="2" y="1"/>
                  </a:lnTo>
                  <a:lnTo>
                    <a:pt x="1" y="1"/>
                  </a:lnTo>
                  <a:lnTo>
                    <a:pt x="0" y="2"/>
                  </a:lnTo>
                  <a:lnTo>
                    <a:pt x="0" y="4"/>
                  </a:lnTo>
                  <a:lnTo>
                    <a:pt x="0" y="6"/>
                  </a:lnTo>
                  <a:lnTo>
                    <a:pt x="0" y="7"/>
                  </a:lnTo>
                  <a:lnTo>
                    <a:pt x="2" y="10"/>
                  </a:lnTo>
                  <a:lnTo>
                    <a:pt x="4" y="12"/>
                  </a:lnTo>
                  <a:lnTo>
                    <a:pt x="6" y="15"/>
                  </a:lnTo>
                  <a:lnTo>
                    <a:pt x="8" y="16"/>
                  </a:lnTo>
                  <a:lnTo>
                    <a:pt x="10" y="18"/>
                  </a:lnTo>
                  <a:lnTo>
                    <a:pt x="11" y="19"/>
                  </a:lnTo>
                  <a:lnTo>
                    <a:pt x="12" y="20"/>
                  </a:lnTo>
                  <a:lnTo>
                    <a:pt x="13" y="19"/>
                  </a:lnTo>
                  <a:lnTo>
                    <a:pt x="15" y="18"/>
                  </a:lnTo>
                  <a:lnTo>
                    <a:pt x="17" y="15"/>
                  </a:lnTo>
                  <a:lnTo>
                    <a:pt x="18" y="13"/>
                  </a:lnTo>
                  <a:lnTo>
                    <a:pt x="17" y="12"/>
                  </a:lnTo>
                  <a:lnTo>
                    <a:pt x="15" y="10"/>
                  </a:lnTo>
                  <a:lnTo>
                    <a:pt x="13" y="8"/>
                  </a:lnTo>
                  <a:lnTo>
                    <a:pt x="10" y="6"/>
                  </a:lnTo>
                  <a:lnTo>
                    <a:pt x="8" y="4"/>
                  </a:lnTo>
                  <a:lnTo>
                    <a:pt x="6" y="2"/>
                  </a:lnTo>
                  <a:lnTo>
                    <a:pt x="5" y="0"/>
                  </a:lnTo>
                  <a:lnTo>
                    <a:pt x="4" y="0"/>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3" name="Freeform 185"/>
            <p:cNvSpPr>
              <a:spLocks/>
            </p:cNvSpPr>
            <p:nvPr/>
          </p:nvSpPr>
          <p:spPr bwMode="auto">
            <a:xfrm>
              <a:off x="2929" y="3348"/>
              <a:ext cx="132" cy="114"/>
            </a:xfrm>
            <a:custGeom>
              <a:avLst/>
              <a:gdLst>
                <a:gd name="T0" fmla="*/ 1 w 132"/>
                <a:gd name="T1" fmla="*/ 4 h 114"/>
                <a:gd name="T2" fmla="*/ 3 w 132"/>
                <a:gd name="T3" fmla="*/ 8 h 114"/>
                <a:gd name="T4" fmla="*/ 6 w 132"/>
                <a:gd name="T5" fmla="*/ 14 h 114"/>
                <a:gd name="T6" fmla="*/ 7 w 132"/>
                <a:gd name="T7" fmla="*/ 18 h 114"/>
                <a:gd name="T8" fmla="*/ 9 w 132"/>
                <a:gd name="T9" fmla="*/ 21 h 114"/>
                <a:gd name="T10" fmla="*/ 11 w 132"/>
                <a:gd name="T11" fmla="*/ 26 h 114"/>
                <a:gd name="T12" fmla="*/ 14 w 132"/>
                <a:gd name="T13" fmla="*/ 30 h 114"/>
                <a:gd name="T14" fmla="*/ 15 w 132"/>
                <a:gd name="T15" fmla="*/ 34 h 114"/>
                <a:gd name="T16" fmla="*/ 17 w 132"/>
                <a:gd name="T17" fmla="*/ 38 h 114"/>
                <a:gd name="T18" fmla="*/ 19 w 132"/>
                <a:gd name="T19" fmla="*/ 42 h 114"/>
                <a:gd name="T20" fmla="*/ 21 w 132"/>
                <a:gd name="T21" fmla="*/ 46 h 114"/>
                <a:gd name="T22" fmla="*/ 22 w 132"/>
                <a:gd name="T23" fmla="*/ 50 h 114"/>
                <a:gd name="T24" fmla="*/ 25 w 132"/>
                <a:gd name="T25" fmla="*/ 56 h 114"/>
                <a:gd name="T26" fmla="*/ 28 w 132"/>
                <a:gd name="T27" fmla="*/ 61 h 114"/>
                <a:gd name="T28" fmla="*/ 30 w 132"/>
                <a:gd name="T29" fmla="*/ 66 h 114"/>
                <a:gd name="T30" fmla="*/ 34 w 132"/>
                <a:gd name="T31" fmla="*/ 68 h 114"/>
                <a:gd name="T32" fmla="*/ 37 w 132"/>
                <a:gd name="T33" fmla="*/ 70 h 114"/>
                <a:gd name="T34" fmla="*/ 42 w 132"/>
                <a:gd name="T35" fmla="*/ 70 h 114"/>
                <a:gd name="T36" fmla="*/ 47 w 132"/>
                <a:gd name="T37" fmla="*/ 70 h 114"/>
                <a:gd name="T38" fmla="*/ 53 w 132"/>
                <a:gd name="T39" fmla="*/ 71 h 114"/>
                <a:gd name="T40" fmla="*/ 59 w 132"/>
                <a:gd name="T41" fmla="*/ 71 h 114"/>
                <a:gd name="T42" fmla="*/ 66 w 132"/>
                <a:gd name="T43" fmla="*/ 72 h 114"/>
                <a:gd name="T44" fmla="*/ 74 w 132"/>
                <a:gd name="T45" fmla="*/ 73 h 114"/>
                <a:gd name="T46" fmla="*/ 81 w 132"/>
                <a:gd name="T47" fmla="*/ 75 h 114"/>
                <a:gd name="T48" fmla="*/ 88 w 132"/>
                <a:gd name="T49" fmla="*/ 79 h 114"/>
                <a:gd name="T50" fmla="*/ 94 w 132"/>
                <a:gd name="T51" fmla="*/ 81 h 114"/>
                <a:gd name="T52" fmla="*/ 100 w 132"/>
                <a:gd name="T53" fmla="*/ 85 h 114"/>
                <a:gd name="T54" fmla="*/ 106 w 132"/>
                <a:gd name="T55" fmla="*/ 88 h 114"/>
                <a:gd name="T56" fmla="*/ 110 w 132"/>
                <a:gd name="T57" fmla="*/ 90 h 114"/>
                <a:gd name="T58" fmla="*/ 115 w 132"/>
                <a:gd name="T59" fmla="*/ 93 h 114"/>
                <a:gd name="T60" fmla="*/ 120 w 132"/>
                <a:gd name="T61" fmla="*/ 96 h 114"/>
                <a:gd name="T62" fmla="*/ 125 w 132"/>
                <a:gd name="T63" fmla="*/ 101 h 114"/>
                <a:gd name="T64" fmla="*/ 126 w 132"/>
                <a:gd name="T65" fmla="*/ 107 h 114"/>
                <a:gd name="T66" fmla="*/ 122 w 132"/>
                <a:gd name="T67" fmla="*/ 109 h 114"/>
                <a:gd name="T68" fmla="*/ 120 w 132"/>
                <a:gd name="T69" fmla="*/ 109 h 114"/>
                <a:gd name="T70" fmla="*/ 123 w 132"/>
                <a:gd name="T71" fmla="*/ 114 h 114"/>
                <a:gd name="T72" fmla="*/ 129 w 132"/>
                <a:gd name="T73" fmla="*/ 112 h 114"/>
                <a:gd name="T74" fmla="*/ 131 w 132"/>
                <a:gd name="T75" fmla="*/ 108 h 114"/>
                <a:gd name="T76" fmla="*/ 131 w 132"/>
                <a:gd name="T77" fmla="*/ 103 h 114"/>
                <a:gd name="T78" fmla="*/ 126 w 132"/>
                <a:gd name="T79" fmla="*/ 98 h 114"/>
                <a:gd name="T80" fmla="*/ 123 w 132"/>
                <a:gd name="T81" fmla="*/ 94 h 114"/>
                <a:gd name="T82" fmla="*/ 119 w 132"/>
                <a:gd name="T83" fmla="*/ 91 h 114"/>
                <a:gd name="T84" fmla="*/ 115 w 132"/>
                <a:gd name="T85" fmla="*/ 89 h 114"/>
                <a:gd name="T86" fmla="*/ 110 w 132"/>
                <a:gd name="T87" fmla="*/ 86 h 114"/>
                <a:gd name="T88" fmla="*/ 105 w 132"/>
                <a:gd name="T89" fmla="*/ 82 h 114"/>
                <a:gd name="T90" fmla="*/ 100 w 132"/>
                <a:gd name="T91" fmla="*/ 80 h 114"/>
                <a:gd name="T92" fmla="*/ 95 w 132"/>
                <a:gd name="T93" fmla="*/ 77 h 114"/>
                <a:gd name="T94" fmla="*/ 91 w 132"/>
                <a:gd name="T95" fmla="*/ 75 h 114"/>
                <a:gd name="T96" fmla="*/ 85 w 132"/>
                <a:gd name="T97" fmla="*/ 72 h 114"/>
                <a:gd name="T98" fmla="*/ 79 w 132"/>
                <a:gd name="T99" fmla="*/ 71 h 114"/>
                <a:gd name="T100" fmla="*/ 73 w 132"/>
                <a:gd name="T101" fmla="*/ 68 h 114"/>
                <a:gd name="T102" fmla="*/ 66 w 132"/>
                <a:gd name="T103" fmla="*/ 67 h 114"/>
                <a:gd name="T104" fmla="*/ 59 w 132"/>
                <a:gd name="T105" fmla="*/ 66 h 114"/>
                <a:gd name="T106" fmla="*/ 52 w 132"/>
                <a:gd name="T107" fmla="*/ 65 h 114"/>
                <a:gd name="T108" fmla="*/ 46 w 132"/>
                <a:gd name="T109" fmla="*/ 63 h 114"/>
                <a:gd name="T110" fmla="*/ 41 w 132"/>
                <a:gd name="T111" fmla="*/ 63 h 114"/>
                <a:gd name="T112" fmla="*/ 37 w 132"/>
                <a:gd name="T113" fmla="*/ 62 h 114"/>
                <a:gd name="T114" fmla="*/ 34 w 132"/>
                <a:gd name="T115" fmla="*/ 62 h 114"/>
                <a:gd name="T116" fmla="*/ 0 w 132"/>
                <a:gd name="T117" fmla="*/ 1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2" h="114">
                  <a:moveTo>
                    <a:pt x="0" y="1"/>
                  </a:moveTo>
                  <a:lnTo>
                    <a:pt x="0" y="2"/>
                  </a:lnTo>
                  <a:lnTo>
                    <a:pt x="1" y="4"/>
                  </a:lnTo>
                  <a:lnTo>
                    <a:pt x="2" y="5"/>
                  </a:lnTo>
                  <a:lnTo>
                    <a:pt x="2" y="6"/>
                  </a:lnTo>
                  <a:lnTo>
                    <a:pt x="3" y="8"/>
                  </a:lnTo>
                  <a:lnTo>
                    <a:pt x="4" y="10"/>
                  </a:lnTo>
                  <a:lnTo>
                    <a:pt x="5" y="12"/>
                  </a:lnTo>
                  <a:lnTo>
                    <a:pt x="6" y="14"/>
                  </a:lnTo>
                  <a:lnTo>
                    <a:pt x="6" y="15"/>
                  </a:lnTo>
                  <a:lnTo>
                    <a:pt x="7" y="16"/>
                  </a:lnTo>
                  <a:lnTo>
                    <a:pt x="7" y="18"/>
                  </a:lnTo>
                  <a:lnTo>
                    <a:pt x="8" y="19"/>
                  </a:lnTo>
                  <a:lnTo>
                    <a:pt x="8" y="20"/>
                  </a:lnTo>
                  <a:lnTo>
                    <a:pt x="9" y="21"/>
                  </a:lnTo>
                  <a:lnTo>
                    <a:pt x="9" y="23"/>
                  </a:lnTo>
                  <a:lnTo>
                    <a:pt x="11" y="24"/>
                  </a:lnTo>
                  <a:lnTo>
                    <a:pt x="11" y="26"/>
                  </a:lnTo>
                  <a:lnTo>
                    <a:pt x="12" y="27"/>
                  </a:lnTo>
                  <a:lnTo>
                    <a:pt x="12" y="28"/>
                  </a:lnTo>
                  <a:lnTo>
                    <a:pt x="14" y="30"/>
                  </a:lnTo>
                  <a:lnTo>
                    <a:pt x="14" y="32"/>
                  </a:lnTo>
                  <a:lnTo>
                    <a:pt x="14" y="33"/>
                  </a:lnTo>
                  <a:lnTo>
                    <a:pt x="15" y="34"/>
                  </a:lnTo>
                  <a:lnTo>
                    <a:pt x="16" y="35"/>
                  </a:lnTo>
                  <a:lnTo>
                    <a:pt x="16" y="37"/>
                  </a:lnTo>
                  <a:lnTo>
                    <a:pt x="17" y="38"/>
                  </a:lnTo>
                  <a:lnTo>
                    <a:pt x="18" y="39"/>
                  </a:lnTo>
                  <a:lnTo>
                    <a:pt x="18" y="41"/>
                  </a:lnTo>
                  <a:lnTo>
                    <a:pt x="19" y="42"/>
                  </a:lnTo>
                  <a:lnTo>
                    <a:pt x="20" y="43"/>
                  </a:lnTo>
                  <a:lnTo>
                    <a:pt x="20" y="45"/>
                  </a:lnTo>
                  <a:lnTo>
                    <a:pt x="21" y="46"/>
                  </a:lnTo>
                  <a:lnTo>
                    <a:pt x="21" y="47"/>
                  </a:lnTo>
                  <a:lnTo>
                    <a:pt x="22" y="49"/>
                  </a:lnTo>
                  <a:lnTo>
                    <a:pt x="22" y="50"/>
                  </a:lnTo>
                  <a:lnTo>
                    <a:pt x="23" y="52"/>
                  </a:lnTo>
                  <a:lnTo>
                    <a:pt x="24" y="54"/>
                  </a:lnTo>
                  <a:lnTo>
                    <a:pt x="25" y="56"/>
                  </a:lnTo>
                  <a:lnTo>
                    <a:pt x="26" y="58"/>
                  </a:lnTo>
                  <a:lnTo>
                    <a:pt x="27" y="60"/>
                  </a:lnTo>
                  <a:lnTo>
                    <a:pt x="28" y="61"/>
                  </a:lnTo>
                  <a:lnTo>
                    <a:pt x="29" y="63"/>
                  </a:lnTo>
                  <a:lnTo>
                    <a:pt x="30" y="65"/>
                  </a:lnTo>
                  <a:lnTo>
                    <a:pt x="30" y="66"/>
                  </a:lnTo>
                  <a:lnTo>
                    <a:pt x="31" y="67"/>
                  </a:lnTo>
                  <a:lnTo>
                    <a:pt x="33" y="68"/>
                  </a:lnTo>
                  <a:lnTo>
                    <a:pt x="34" y="68"/>
                  </a:lnTo>
                  <a:lnTo>
                    <a:pt x="35" y="68"/>
                  </a:lnTo>
                  <a:lnTo>
                    <a:pt x="36" y="69"/>
                  </a:lnTo>
                  <a:lnTo>
                    <a:pt x="37" y="70"/>
                  </a:lnTo>
                  <a:lnTo>
                    <a:pt x="39" y="70"/>
                  </a:lnTo>
                  <a:lnTo>
                    <a:pt x="40" y="70"/>
                  </a:lnTo>
                  <a:lnTo>
                    <a:pt x="42" y="70"/>
                  </a:lnTo>
                  <a:lnTo>
                    <a:pt x="43" y="70"/>
                  </a:lnTo>
                  <a:lnTo>
                    <a:pt x="45" y="70"/>
                  </a:lnTo>
                  <a:lnTo>
                    <a:pt x="47" y="70"/>
                  </a:lnTo>
                  <a:lnTo>
                    <a:pt x="49" y="71"/>
                  </a:lnTo>
                  <a:lnTo>
                    <a:pt x="51" y="71"/>
                  </a:lnTo>
                  <a:lnTo>
                    <a:pt x="53" y="71"/>
                  </a:lnTo>
                  <a:lnTo>
                    <a:pt x="55" y="71"/>
                  </a:lnTo>
                  <a:lnTo>
                    <a:pt x="57" y="71"/>
                  </a:lnTo>
                  <a:lnTo>
                    <a:pt x="59" y="71"/>
                  </a:lnTo>
                  <a:lnTo>
                    <a:pt x="62" y="71"/>
                  </a:lnTo>
                  <a:lnTo>
                    <a:pt x="64" y="71"/>
                  </a:lnTo>
                  <a:lnTo>
                    <a:pt x="66" y="72"/>
                  </a:lnTo>
                  <a:lnTo>
                    <a:pt x="69" y="72"/>
                  </a:lnTo>
                  <a:lnTo>
                    <a:pt x="71" y="72"/>
                  </a:lnTo>
                  <a:lnTo>
                    <a:pt x="74" y="73"/>
                  </a:lnTo>
                  <a:lnTo>
                    <a:pt x="76" y="74"/>
                  </a:lnTo>
                  <a:lnTo>
                    <a:pt x="78" y="75"/>
                  </a:lnTo>
                  <a:lnTo>
                    <a:pt x="81" y="75"/>
                  </a:lnTo>
                  <a:lnTo>
                    <a:pt x="83" y="76"/>
                  </a:lnTo>
                  <a:lnTo>
                    <a:pt x="85" y="77"/>
                  </a:lnTo>
                  <a:lnTo>
                    <a:pt x="88" y="79"/>
                  </a:lnTo>
                  <a:lnTo>
                    <a:pt x="90" y="80"/>
                  </a:lnTo>
                  <a:lnTo>
                    <a:pt x="93" y="81"/>
                  </a:lnTo>
                  <a:lnTo>
                    <a:pt x="94" y="81"/>
                  </a:lnTo>
                  <a:lnTo>
                    <a:pt x="97" y="82"/>
                  </a:lnTo>
                  <a:lnTo>
                    <a:pt x="98" y="84"/>
                  </a:lnTo>
                  <a:lnTo>
                    <a:pt x="100" y="85"/>
                  </a:lnTo>
                  <a:lnTo>
                    <a:pt x="103" y="86"/>
                  </a:lnTo>
                  <a:lnTo>
                    <a:pt x="104" y="87"/>
                  </a:lnTo>
                  <a:lnTo>
                    <a:pt x="106" y="88"/>
                  </a:lnTo>
                  <a:lnTo>
                    <a:pt x="107" y="89"/>
                  </a:lnTo>
                  <a:lnTo>
                    <a:pt x="109" y="90"/>
                  </a:lnTo>
                  <a:lnTo>
                    <a:pt x="110" y="90"/>
                  </a:lnTo>
                  <a:lnTo>
                    <a:pt x="112" y="91"/>
                  </a:lnTo>
                  <a:lnTo>
                    <a:pt x="113" y="92"/>
                  </a:lnTo>
                  <a:lnTo>
                    <a:pt x="115" y="93"/>
                  </a:lnTo>
                  <a:lnTo>
                    <a:pt x="116" y="94"/>
                  </a:lnTo>
                  <a:lnTo>
                    <a:pt x="117" y="95"/>
                  </a:lnTo>
                  <a:lnTo>
                    <a:pt x="120" y="96"/>
                  </a:lnTo>
                  <a:lnTo>
                    <a:pt x="121" y="98"/>
                  </a:lnTo>
                  <a:lnTo>
                    <a:pt x="122" y="99"/>
                  </a:lnTo>
                  <a:lnTo>
                    <a:pt x="125" y="101"/>
                  </a:lnTo>
                  <a:lnTo>
                    <a:pt x="126" y="104"/>
                  </a:lnTo>
                  <a:lnTo>
                    <a:pt x="126" y="105"/>
                  </a:lnTo>
                  <a:lnTo>
                    <a:pt x="126" y="107"/>
                  </a:lnTo>
                  <a:lnTo>
                    <a:pt x="125" y="108"/>
                  </a:lnTo>
                  <a:lnTo>
                    <a:pt x="123" y="108"/>
                  </a:lnTo>
                  <a:lnTo>
                    <a:pt x="122" y="109"/>
                  </a:lnTo>
                  <a:lnTo>
                    <a:pt x="121" y="109"/>
                  </a:lnTo>
                  <a:lnTo>
                    <a:pt x="120" y="109"/>
                  </a:lnTo>
                  <a:lnTo>
                    <a:pt x="120" y="109"/>
                  </a:lnTo>
                  <a:lnTo>
                    <a:pt x="121" y="114"/>
                  </a:lnTo>
                  <a:lnTo>
                    <a:pt x="121" y="114"/>
                  </a:lnTo>
                  <a:lnTo>
                    <a:pt x="123" y="114"/>
                  </a:lnTo>
                  <a:lnTo>
                    <a:pt x="125" y="114"/>
                  </a:lnTo>
                  <a:lnTo>
                    <a:pt x="127" y="113"/>
                  </a:lnTo>
                  <a:lnTo>
                    <a:pt x="129" y="112"/>
                  </a:lnTo>
                  <a:lnTo>
                    <a:pt x="131" y="110"/>
                  </a:lnTo>
                  <a:lnTo>
                    <a:pt x="131" y="109"/>
                  </a:lnTo>
                  <a:lnTo>
                    <a:pt x="131" y="108"/>
                  </a:lnTo>
                  <a:lnTo>
                    <a:pt x="131" y="107"/>
                  </a:lnTo>
                  <a:lnTo>
                    <a:pt x="132" y="105"/>
                  </a:lnTo>
                  <a:lnTo>
                    <a:pt x="131" y="103"/>
                  </a:lnTo>
                  <a:lnTo>
                    <a:pt x="130" y="101"/>
                  </a:lnTo>
                  <a:lnTo>
                    <a:pt x="128" y="99"/>
                  </a:lnTo>
                  <a:lnTo>
                    <a:pt x="126" y="98"/>
                  </a:lnTo>
                  <a:lnTo>
                    <a:pt x="125" y="96"/>
                  </a:lnTo>
                  <a:lnTo>
                    <a:pt x="124" y="95"/>
                  </a:lnTo>
                  <a:lnTo>
                    <a:pt x="123" y="94"/>
                  </a:lnTo>
                  <a:lnTo>
                    <a:pt x="122" y="94"/>
                  </a:lnTo>
                  <a:lnTo>
                    <a:pt x="120" y="93"/>
                  </a:lnTo>
                  <a:lnTo>
                    <a:pt x="119" y="91"/>
                  </a:lnTo>
                  <a:lnTo>
                    <a:pt x="117" y="90"/>
                  </a:lnTo>
                  <a:lnTo>
                    <a:pt x="116" y="90"/>
                  </a:lnTo>
                  <a:lnTo>
                    <a:pt x="115" y="89"/>
                  </a:lnTo>
                  <a:lnTo>
                    <a:pt x="113" y="88"/>
                  </a:lnTo>
                  <a:lnTo>
                    <a:pt x="111" y="86"/>
                  </a:lnTo>
                  <a:lnTo>
                    <a:pt x="110" y="86"/>
                  </a:lnTo>
                  <a:lnTo>
                    <a:pt x="108" y="85"/>
                  </a:lnTo>
                  <a:lnTo>
                    <a:pt x="106" y="84"/>
                  </a:lnTo>
                  <a:lnTo>
                    <a:pt x="105" y="82"/>
                  </a:lnTo>
                  <a:lnTo>
                    <a:pt x="103" y="82"/>
                  </a:lnTo>
                  <a:lnTo>
                    <a:pt x="101" y="81"/>
                  </a:lnTo>
                  <a:lnTo>
                    <a:pt x="100" y="80"/>
                  </a:lnTo>
                  <a:lnTo>
                    <a:pt x="98" y="79"/>
                  </a:lnTo>
                  <a:lnTo>
                    <a:pt x="97" y="78"/>
                  </a:lnTo>
                  <a:lnTo>
                    <a:pt x="95" y="77"/>
                  </a:lnTo>
                  <a:lnTo>
                    <a:pt x="94" y="76"/>
                  </a:lnTo>
                  <a:lnTo>
                    <a:pt x="92" y="76"/>
                  </a:lnTo>
                  <a:lnTo>
                    <a:pt x="91" y="75"/>
                  </a:lnTo>
                  <a:lnTo>
                    <a:pt x="89" y="74"/>
                  </a:lnTo>
                  <a:lnTo>
                    <a:pt x="87" y="73"/>
                  </a:lnTo>
                  <a:lnTo>
                    <a:pt x="85" y="72"/>
                  </a:lnTo>
                  <a:lnTo>
                    <a:pt x="84" y="72"/>
                  </a:lnTo>
                  <a:lnTo>
                    <a:pt x="81" y="71"/>
                  </a:lnTo>
                  <a:lnTo>
                    <a:pt x="79" y="71"/>
                  </a:lnTo>
                  <a:lnTo>
                    <a:pt x="77" y="70"/>
                  </a:lnTo>
                  <a:lnTo>
                    <a:pt x="75" y="70"/>
                  </a:lnTo>
                  <a:lnTo>
                    <a:pt x="73" y="68"/>
                  </a:lnTo>
                  <a:lnTo>
                    <a:pt x="71" y="68"/>
                  </a:lnTo>
                  <a:lnTo>
                    <a:pt x="68" y="67"/>
                  </a:lnTo>
                  <a:lnTo>
                    <a:pt x="66" y="67"/>
                  </a:lnTo>
                  <a:lnTo>
                    <a:pt x="63" y="66"/>
                  </a:lnTo>
                  <a:lnTo>
                    <a:pt x="61" y="66"/>
                  </a:lnTo>
                  <a:lnTo>
                    <a:pt x="59" y="66"/>
                  </a:lnTo>
                  <a:lnTo>
                    <a:pt x="57" y="66"/>
                  </a:lnTo>
                  <a:lnTo>
                    <a:pt x="55" y="65"/>
                  </a:lnTo>
                  <a:lnTo>
                    <a:pt x="52" y="65"/>
                  </a:lnTo>
                  <a:lnTo>
                    <a:pt x="50" y="64"/>
                  </a:lnTo>
                  <a:lnTo>
                    <a:pt x="48" y="64"/>
                  </a:lnTo>
                  <a:lnTo>
                    <a:pt x="46" y="63"/>
                  </a:lnTo>
                  <a:lnTo>
                    <a:pt x="44" y="63"/>
                  </a:lnTo>
                  <a:lnTo>
                    <a:pt x="43" y="63"/>
                  </a:lnTo>
                  <a:lnTo>
                    <a:pt x="41" y="63"/>
                  </a:lnTo>
                  <a:lnTo>
                    <a:pt x="39" y="63"/>
                  </a:lnTo>
                  <a:lnTo>
                    <a:pt x="38" y="63"/>
                  </a:lnTo>
                  <a:lnTo>
                    <a:pt x="37" y="62"/>
                  </a:lnTo>
                  <a:lnTo>
                    <a:pt x="36" y="62"/>
                  </a:lnTo>
                  <a:lnTo>
                    <a:pt x="35" y="62"/>
                  </a:lnTo>
                  <a:lnTo>
                    <a:pt x="34" y="62"/>
                  </a:lnTo>
                  <a:lnTo>
                    <a:pt x="5" y="0"/>
                  </a:lnTo>
                  <a:lnTo>
                    <a:pt x="0"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4" name="Freeform 186"/>
            <p:cNvSpPr>
              <a:spLocks/>
            </p:cNvSpPr>
            <p:nvPr/>
          </p:nvSpPr>
          <p:spPr bwMode="auto">
            <a:xfrm>
              <a:off x="2935" y="3248"/>
              <a:ext cx="155" cy="167"/>
            </a:xfrm>
            <a:custGeom>
              <a:avLst/>
              <a:gdLst>
                <a:gd name="T0" fmla="*/ 18 w 155"/>
                <a:gd name="T1" fmla="*/ 101 h 167"/>
                <a:gd name="T2" fmla="*/ 32 w 155"/>
                <a:gd name="T3" fmla="*/ 116 h 167"/>
                <a:gd name="T4" fmla="*/ 46 w 155"/>
                <a:gd name="T5" fmla="*/ 123 h 167"/>
                <a:gd name="T6" fmla="*/ 55 w 155"/>
                <a:gd name="T7" fmla="*/ 138 h 167"/>
                <a:gd name="T8" fmla="*/ 61 w 155"/>
                <a:gd name="T9" fmla="*/ 141 h 167"/>
                <a:gd name="T10" fmla="*/ 68 w 155"/>
                <a:gd name="T11" fmla="*/ 132 h 167"/>
                <a:gd name="T12" fmla="*/ 74 w 155"/>
                <a:gd name="T13" fmla="*/ 146 h 167"/>
                <a:gd name="T14" fmla="*/ 77 w 155"/>
                <a:gd name="T15" fmla="*/ 159 h 167"/>
                <a:gd name="T16" fmla="*/ 85 w 155"/>
                <a:gd name="T17" fmla="*/ 148 h 167"/>
                <a:gd name="T18" fmla="*/ 92 w 155"/>
                <a:gd name="T19" fmla="*/ 136 h 167"/>
                <a:gd name="T20" fmla="*/ 95 w 155"/>
                <a:gd name="T21" fmla="*/ 128 h 167"/>
                <a:gd name="T22" fmla="*/ 107 w 155"/>
                <a:gd name="T23" fmla="*/ 139 h 167"/>
                <a:gd name="T24" fmla="*/ 116 w 155"/>
                <a:gd name="T25" fmla="*/ 124 h 167"/>
                <a:gd name="T26" fmla="*/ 119 w 155"/>
                <a:gd name="T27" fmla="*/ 112 h 167"/>
                <a:gd name="T28" fmla="*/ 120 w 155"/>
                <a:gd name="T29" fmla="*/ 106 h 167"/>
                <a:gd name="T30" fmla="*/ 132 w 155"/>
                <a:gd name="T31" fmla="*/ 119 h 167"/>
                <a:gd name="T32" fmla="*/ 136 w 155"/>
                <a:gd name="T33" fmla="*/ 107 h 167"/>
                <a:gd name="T34" fmla="*/ 139 w 155"/>
                <a:gd name="T35" fmla="*/ 92 h 167"/>
                <a:gd name="T36" fmla="*/ 139 w 155"/>
                <a:gd name="T37" fmla="*/ 78 h 167"/>
                <a:gd name="T38" fmla="*/ 137 w 155"/>
                <a:gd name="T39" fmla="*/ 66 h 167"/>
                <a:gd name="T40" fmla="*/ 151 w 155"/>
                <a:gd name="T41" fmla="*/ 68 h 167"/>
                <a:gd name="T42" fmla="*/ 151 w 155"/>
                <a:gd name="T43" fmla="*/ 53 h 167"/>
                <a:gd name="T44" fmla="*/ 148 w 155"/>
                <a:gd name="T45" fmla="*/ 40 h 167"/>
                <a:gd name="T46" fmla="*/ 141 w 155"/>
                <a:gd name="T47" fmla="*/ 27 h 167"/>
                <a:gd name="T48" fmla="*/ 133 w 155"/>
                <a:gd name="T49" fmla="*/ 15 h 167"/>
                <a:gd name="T50" fmla="*/ 122 w 155"/>
                <a:gd name="T51" fmla="*/ 6 h 167"/>
                <a:gd name="T52" fmla="*/ 122 w 155"/>
                <a:gd name="T53" fmla="*/ 16 h 167"/>
                <a:gd name="T54" fmla="*/ 130 w 155"/>
                <a:gd name="T55" fmla="*/ 35 h 167"/>
                <a:gd name="T56" fmla="*/ 130 w 155"/>
                <a:gd name="T57" fmla="*/ 47 h 167"/>
                <a:gd name="T58" fmla="*/ 125 w 155"/>
                <a:gd name="T59" fmla="*/ 60 h 167"/>
                <a:gd name="T60" fmla="*/ 125 w 155"/>
                <a:gd name="T61" fmla="*/ 45 h 167"/>
                <a:gd name="T62" fmla="*/ 125 w 155"/>
                <a:gd name="T63" fmla="*/ 36 h 167"/>
                <a:gd name="T64" fmla="*/ 118 w 155"/>
                <a:gd name="T65" fmla="*/ 21 h 167"/>
                <a:gd name="T66" fmla="*/ 118 w 155"/>
                <a:gd name="T67" fmla="*/ 6 h 167"/>
                <a:gd name="T68" fmla="*/ 132 w 155"/>
                <a:gd name="T69" fmla="*/ 5 h 167"/>
                <a:gd name="T70" fmla="*/ 141 w 155"/>
                <a:gd name="T71" fmla="*/ 17 h 167"/>
                <a:gd name="T72" fmla="*/ 151 w 155"/>
                <a:gd name="T73" fmla="*/ 31 h 167"/>
                <a:gd name="T74" fmla="*/ 154 w 155"/>
                <a:gd name="T75" fmla="*/ 43 h 167"/>
                <a:gd name="T76" fmla="*/ 155 w 155"/>
                <a:gd name="T77" fmla="*/ 58 h 167"/>
                <a:gd name="T78" fmla="*/ 155 w 155"/>
                <a:gd name="T79" fmla="*/ 70 h 167"/>
                <a:gd name="T80" fmla="*/ 152 w 155"/>
                <a:gd name="T81" fmla="*/ 80 h 167"/>
                <a:gd name="T82" fmla="*/ 144 w 155"/>
                <a:gd name="T83" fmla="*/ 73 h 167"/>
                <a:gd name="T84" fmla="*/ 145 w 155"/>
                <a:gd name="T85" fmla="*/ 86 h 167"/>
                <a:gd name="T86" fmla="*/ 144 w 155"/>
                <a:gd name="T87" fmla="*/ 98 h 167"/>
                <a:gd name="T88" fmla="*/ 141 w 155"/>
                <a:gd name="T89" fmla="*/ 110 h 167"/>
                <a:gd name="T90" fmla="*/ 136 w 155"/>
                <a:gd name="T91" fmla="*/ 125 h 167"/>
                <a:gd name="T92" fmla="*/ 126 w 155"/>
                <a:gd name="T93" fmla="*/ 122 h 167"/>
                <a:gd name="T94" fmla="*/ 120 w 155"/>
                <a:gd name="T95" fmla="*/ 123 h 167"/>
                <a:gd name="T96" fmla="*/ 112 w 155"/>
                <a:gd name="T97" fmla="*/ 138 h 167"/>
                <a:gd name="T98" fmla="*/ 103 w 155"/>
                <a:gd name="T99" fmla="*/ 149 h 167"/>
                <a:gd name="T100" fmla="*/ 98 w 155"/>
                <a:gd name="T101" fmla="*/ 138 h 167"/>
                <a:gd name="T102" fmla="*/ 90 w 155"/>
                <a:gd name="T103" fmla="*/ 151 h 167"/>
                <a:gd name="T104" fmla="*/ 79 w 155"/>
                <a:gd name="T105" fmla="*/ 166 h 167"/>
                <a:gd name="T106" fmla="*/ 71 w 155"/>
                <a:gd name="T107" fmla="*/ 160 h 167"/>
                <a:gd name="T108" fmla="*/ 71 w 155"/>
                <a:gd name="T109" fmla="*/ 143 h 167"/>
                <a:gd name="T110" fmla="*/ 64 w 155"/>
                <a:gd name="T111" fmla="*/ 149 h 167"/>
                <a:gd name="T112" fmla="*/ 51 w 155"/>
                <a:gd name="T113" fmla="*/ 148 h 167"/>
                <a:gd name="T114" fmla="*/ 44 w 155"/>
                <a:gd name="T115" fmla="*/ 129 h 167"/>
                <a:gd name="T116" fmla="*/ 34 w 155"/>
                <a:gd name="T117" fmla="*/ 131 h 167"/>
                <a:gd name="T118" fmla="*/ 27 w 155"/>
                <a:gd name="T119" fmla="*/ 119 h 167"/>
                <a:gd name="T120" fmla="*/ 14 w 155"/>
                <a:gd name="T121" fmla="*/ 10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5" h="167">
                  <a:moveTo>
                    <a:pt x="0" y="100"/>
                  </a:moveTo>
                  <a:lnTo>
                    <a:pt x="5" y="102"/>
                  </a:lnTo>
                  <a:lnTo>
                    <a:pt x="8" y="92"/>
                  </a:lnTo>
                  <a:lnTo>
                    <a:pt x="9" y="93"/>
                  </a:lnTo>
                  <a:lnTo>
                    <a:pt x="10" y="94"/>
                  </a:lnTo>
                  <a:lnTo>
                    <a:pt x="12" y="95"/>
                  </a:lnTo>
                  <a:lnTo>
                    <a:pt x="14" y="96"/>
                  </a:lnTo>
                  <a:lnTo>
                    <a:pt x="16" y="99"/>
                  </a:lnTo>
                  <a:lnTo>
                    <a:pt x="18" y="101"/>
                  </a:lnTo>
                  <a:lnTo>
                    <a:pt x="21" y="103"/>
                  </a:lnTo>
                  <a:lnTo>
                    <a:pt x="23" y="105"/>
                  </a:lnTo>
                  <a:lnTo>
                    <a:pt x="25" y="108"/>
                  </a:lnTo>
                  <a:lnTo>
                    <a:pt x="27" y="109"/>
                  </a:lnTo>
                  <a:lnTo>
                    <a:pt x="28" y="110"/>
                  </a:lnTo>
                  <a:lnTo>
                    <a:pt x="29" y="112"/>
                  </a:lnTo>
                  <a:lnTo>
                    <a:pt x="30" y="113"/>
                  </a:lnTo>
                  <a:lnTo>
                    <a:pt x="31" y="114"/>
                  </a:lnTo>
                  <a:lnTo>
                    <a:pt x="32" y="116"/>
                  </a:lnTo>
                  <a:lnTo>
                    <a:pt x="33" y="117"/>
                  </a:lnTo>
                  <a:lnTo>
                    <a:pt x="33" y="119"/>
                  </a:lnTo>
                  <a:lnTo>
                    <a:pt x="34" y="120"/>
                  </a:lnTo>
                  <a:lnTo>
                    <a:pt x="34" y="121"/>
                  </a:lnTo>
                  <a:lnTo>
                    <a:pt x="35" y="122"/>
                  </a:lnTo>
                  <a:lnTo>
                    <a:pt x="35" y="124"/>
                  </a:lnTo>
                  <a:lnTo>
                    <a:pt x="45" y="121"/>
                  </a:lnTo>
                  <a:lnTo>
                    <a:pt x="46" y="121"/>
                  </a:lnTo>
                  <a:lnTo>
                    <a:pt x="46" y="123"/>
                  </a:lnTo>
                  <a:lnTo>
                    <a:pt x="47" y="124"/>
                  </a:lnTo>
                  <a:lnTo>
                    <a:pt x="47" y="125"/>
                  </a:lnTo>
                  <a:lnTo>
                    <a:pt x="49" y="127"/>
                  </a:lnTo>
                  <a:lnTo>
                    <a:pt x="50" y="128"/>
                  </a:lnTo>
                  <a:lnTo>
                    <a:pt x="51" y="130"/>
                  </a:lnTo>
                  <a:lnTo>
                    <a:pt x="52" y="132"/>
                  </a:lnTo>
                  <a:lnTo>
                    <a:pt x="53" y="134"/>
                  </a:lnTo>
                  <a:lnTo>
                    <a:pt x="54" y="136"/>
                  </a:lnTo>
                  <a:lnTo>
                    <a:pt x="55" y="138"/>
                  </a:lnTo>
                  <a:lnTo>
                    <a:pt x="56" y="140"/>
                  </a:lnTo>
                  <a:lnTo>
                    <a:pt x="57" y="142"/>
                  </a:lnTo>
                  <a:lnTo>
                    <a:pt x="57" y="143"/>
                  </a:lnTo>
                  <a:lnTo>
                    <a:pt x="57" y="144"/>
                  </a:lnTo>
                  <a:lnTo>
                    <a:pt x="58" y="145"/>
                  </a:lnTo>
                  <a:lnTo>
                    <a:pt x="59" y="144"/>
                  </a:lnTo>
                  <a:lnTo>
                    <a:pt x="60" y="143"/>
                  </a:lnTo>
                  <a:lnTo>
                    <a:pt x="60" y="142"/>
                  </a:lnTo>
                  <a:lnTo>
                    <a:pt x="61" y="141"/>
                  </a:lnTo>
                  <a:lnTo>
                    <a:pt x="62" y="139"/>
                  </a:lnTo>
                  <a:lnTo>
                    <a:pt x="63" y="138"/>
                  </a:lnTo>
                  <a:lnTo>
                    <a:pt x="63" y="136"/>
                  </a:lnTo>
                  <a:lnTo>
                    <a:pt x="64" y="134"/>
                  </a:lnTo>
                  <a:lnTo>
                    <a:pt x="65" y="133"/>
                  </a:lnTo>
                  <a:lnTo>
                    <a:pt x="66" y="131"/>
                  </a:lnTo>
                  <a:lnTo>
                    <a:pt x="66" y="130"/>
                  </a:lnTo>
                  <a:lnTo>
                    <a:pt x="67" y="131"/>
                  </a:lnTo>
                  <a:lnTo>
                    <a:pt x="68" y="132"/>
                  </a:lnTo>
                  <a:lnTo>
                    <a:pt x="69" y="133"/>
                  </a:lnTo>
                  <a:lnTo>
                    <a:pt x="71" y="134"/>
                  </a:lnTo>
                  <a:lnTo>
                    <a:pt x="72" y="137"/>
                  </a:lnTo>
                  <a:lnTo>
                    <a:pt x="72" y="138"/>
                  </a:lnTo>
                  <a:lnTo>
                    <a:pt x="73" y="139"/>
                  </a:lnTo>
                  <a:lnTo>
                    <a:pt x="73" y="141"/>
                  </a:lnTo>
                  <a:lnTo>
                    <a:pt x="74" y="142"/>
                  </a:lnTo>
                  <a:lnTo>
                    <a:pt x="74" y="144"/>
                  </a:lnTo>
                  <a:lnTo>
                    <a:pt x="74" y="146"/>
                  </a:lnTo>
                  <a:lnTo>
                    <a:pt x="75" y="147"/>
                  </a:lnTo>
                  <a:lnTo>
                    <a:pt x="75" y="149"/>
                  </a:lnTo>
                  <a:lnTo>
                    <a:pt x="75" y="151"/>
                  </a:lnTo>
                  <a:lnTo>
                    <a:pt x="75" y="152"/>
                  </a:lnTo>
                  <a:lnTo>
                    <a:pt x="75" y="153"/>
                  </a:lnTo>
                  <a:lnTo>
                    <a:pt x="76" y="154"/>
                  </a:lnTo>
                  <a:lnTo>
                    <a:pt x="76" y="157"/>
                  </a:lnTo>
                  <a:lnTo>
                    <a:pt x="76" y="158"/>
                  </a:lnTo>
                  <a:lnTo>
                    <a:pt x="77" y="159"/>
                  </a:lnTo>
                  <a:lnTo>
                    <a:pt x="77" y="160"/>
                  </a:lnTo>
                  <a:lnTo>
                    <a:pt x="78" y="159"/>
                  </a:lnTo>
                  <a:lnTo>
                    <a:pt x="79" y="157"/>
                  </a:lnTo>
                  <a:lnTo>
                    <a:pt x="79" y="156"/>
                  </a:lnTo>
                  <a:lnTo>
                    <a:pt x="81" y="154"/>
                  </a:lnTo>
                  <a:lnTo>
                    <a:pt x="82" y="153"/>
                  </a:lnTo>
                  <a:lnTo>
                    <a:pt x="83" y="152"/>
                  </a:lnTo>
                  <a:lnTo>
                    <a:pt x="84" y="150"/>
                  </a:lnTo>
                  <a:lnTo>
                    <a:pt x="85" y="148"/>
                  </a:lnTo>
                  <a:lnTo>
                    <a:pt x="87" y="147"/>
                  </a:lnTo>
                  <a:lnTo>
                    <a:pt x="88" y="146"/>
                  </a:lnTo>
                  <a:lnTo>
                    <a:pt x="89" y="144"/>
                  </a:lnTo>
                  <a:lnTo>
                    <a:pt x="90" y="142"/>
                  </a:lnTo>
                  <a:lnTo>
                    <a:pt x="91" y="141"/>
                  </a:lnTo>
                  <a:lnTo>
                    <a:pt x="92" y="140"/>
                  </a:lnTo>
                  <a:lnTo>
                    <a:pt x="92" y="139"/>
                  </a:lnTo>
                  <a:lnTo>
                    <a:pt x="92" y="137"/>
                  </a:lnTo>
                  <a:lnTo>
                    <a:pt x="92" y="136"/>
                  </a:lnTo>
                  <a:lnTo>
                    <a:pt x="93" y="135"/>
                  </a:lnTo>
                  <a:lnTo>
                    <a:pt x="94" y="133"/>
                  </a:lnTo>
                  <a:lnTo>
                    <a:pt x="94" y="131"/>
                  </a:lnTo>
                  <a:lnTo>
                    <a:pt x="94" y="129"/>
                  </a:lnTo>
                  <a:lnTo>
                    <a:pt x="94" y="128"/>
                  </a:lnTo>
                  <a:lnTo>
                    <a:pt x="94" y="127"/>
                  </a:lnTo>
                  <a:lnTo>
                    <a:pt x="94" y="127"/>
                  </a:lnTo>
                  <a:lnTo>
                    <a:pt x="94" y="127"/>
                  </a:lnTo>
                  <a:lnTo>
                    <a:pt x="95" y="128"/>
                  </a:lnTo>
                  <a:lnTo>
                    <a:pt x="97" y="129"/>
                  </a:lnTo>
                  <a:lnTo>
                    <a:pt x="99" y="131"/>
                  </a:lnTo>
                  <a:lnTo>
                    <a:pt x="101" y="133"/>
                  </a:lnTo>
                  <a:lnTo>
                    <a:pt x="103" y="135"/>
                  </a:lnTo>
                  <a:lnTo>
                    <a:pt x="104" y="138"/>
                  </a:lnTo>
                  <a:lnTo>
                    <a:pt x="105" y="140"/>
                  </a:lnTo>
                  <a:lnTo>
                    <a:pt x="105" y="141"/>
                  </a:lnTo>
                  <a:lnTo>
                    <a:pt x="106" y="140"/>
                  </a:lnTo>
                  <a:lnTo>
                    <a:pt x="107" y="139"/>
                  </a:lnTo>
                  <a:lnTo>
                    <a:pt x="108" y="138"/>
                  </a:lnTo>
                  <a:lnTo>
                    <a:pt x="109" y="137"/>
                  </a:lnTo>
                  <a:lnTo>
                    <a:pt x="110" y="135"/>
                  </a:lnTo>
                  <a:lnTo>
                    <a:pt x="111" y="133"/>
                  </a:lnTo>
                  <a:lnTo>
                    <a:pt x="112" y="132"/>
                  </a:lnTo>
                  <a:lnTo>
                    <a:pt x="113" y="129"/>
                  </a:lnTo>
                  <a:lnTo>
                    <a:pt x="114" y="128"/>
                  </a:lnTo>
                  <a:lnTo>
                    <a:pt x="115" y="126"/>
                  </a:lnTo>
                  <a:lnTo>
                    <a:pt x="116" y="124"/>
                  </a:lnTo>
                  <a:lnTo>
                    <a:pt x="116" y="123"/>
                  </a:lnTo>
                  <a:lnTo>
                    <a:pt x="117" y="121"/>
                  </a:lnTo>
                  <a:lnTo>
                    <a:pt x="117" y="120"/>
                  </a:lnTo>
                  <a:lnTo>
                    <a:pt x="118" y="119"/>
                  </a:lnTo>
                  <a:lnTo>
                    <a:pt x="118" y="117"/>
                  </a:lnTo>
                  <a:lnTo>
                    <a:pt x="119" y="116"/>
                  </a:lnTo>
                  <a:lnTo>
                    <a:pt x="119" y="114"/>
                  </a:lnTo>
                  <a:lnTo>
                    <a:pt x="119" y="113"/>
                  </a:lnTo>
                  <a:lnTo>
                    <a:pt x="119" y="112"/>
                  </a:lnTo>
                  <a:lnTo>
                    <a:pt x="119" y="110"/>
                  </a:lnTo>
                  <a:lnTo>
                    <a:pt x="119" y="109"/>
                  </a:lnTo>
                  <a:lnTo>
                    <a:pt x="119" y="108"/>
                  </a:lnTo>
                  <a:lnTo>
                    <a:pt x="119" y="107"/>
                  </a:lnTo>
                  <a:lnTo>
                    <a:pt x="119" y="106"/>
                  </a:lnTo>
                  <a:lnTo>
                    <a:pt x="119" y="105"/>
                  </a:lnTo>
                  <a:lnTo>
                    <a:pt x="119" y="105"/>
                  </a:lnTo>
                  <a:lnTo>
                    <a:pt x="119" y="105"/>
                  </a:lnTo>
                  <a:lnTo>
                    <a:pt x="120" y="106"/>
                  </a:lnTo>
                  <a:lnTo>
                    <a:pt x="123" y="107"/>
                  </a:lnTo>
                  <a:lnTo>
                    <a:pt x="125" y="110"/>
                  </a:lnTo>
                  <a:lnTo>
                    <a:pt x="126" y="110"/>
                  </a:lnTo>
                  <a:lnTo>
                    <a:pt x="128" y="112"/>
                  </a:lnTo>
                  <a:lnTo>
                    <a:pt x="129" y="113"/>
                  </a:lnTo>
                  <a:lnTo>
                    <a:pt x="130" y="114"/>
                  </a:lnTo>
                  <a:lnTo>
                    <a:pt x="131" y="116"/>
                  </a:lnTo>
                  <a:lnTo>
                    <a:pt x="132" y="119"/>
                  </a:lnTo>
                  <a:lnTo>
                    <a:pt x="132" y="119"/>
                  </a:lnTo>
                  <a:lnTo>
                    <a:pt x="132" y="118"/>
                  </a:lnTo>
                  <a:lnTo>
                    <a:pt x="133" y="117"/>
                  </a:lnTo>
                  <a:lnTo>
                    <a:pt x="133" y="115"/>
                  </a:lnTo>
                  <a:lnTo>
                    <a:pt x="134" y="114"/>
                  </a:lnTo>
                  <a:lnTo>
                    <a:pt x="135" y="113"/>
                  </a:lnTo>
                  <a:lnTo>
                    <a:pt x="135" y="111"/>
                  </a:lnTo>
                  <a:lnTo>
                    <a:pt x="136" y="109"/>
                  </a:lnTo>
                  <a:lnTo>
                    <a:pt x="136" y="108"/>
                  </a:lnTo>
                  <a:lnTo>
                    <a:pt x="136" y="107"/>
                  </a:lnTo>
                  <a:lnTo>
                    <a:pt x="137" y="105"/>
                  </a:lnTo>
                  <a:lnTo>
                    <a:pt x="138" y="104"/>
                  </a:lnTo>
                  <a:lnTo>
                    <a:pt x="138" y="102"/>
                  </a:lnTo>
                  <a:lnTo>
                    <a:pt x="138" y="101"/>
                  </a:lnTo>
                  <a:lnTo>
                    <a:pt x="138" y="100"/>
                  </a:lnTo>
                  <a:lnTo>
                    <a:pt x="139" y="98"/>
                  </a:lnTo>
                  <a:lnTo>
                    <a:pt x="139" y="96"/>
                  </a:lnTo>
                  <a:lnTo>
                    <a:pt x="139" y="94"/>
                  </a:lnTo>
                  <a:lnTo>
                    <a:pt x="139" y="92"/>
                  </a:lnTo>
                  <a:lnTo>
                    <a:pt x="139" y="91"/>
                  </a:lnTo>
                  <a:lnTo>
                    <a:pt x="139" y="89"/>
                  </a:lnTo>
                  <a:lnTo>
                    <a:pt x="139" y="87"/>
                  </a:lnTo>
                  <a:lnTo>
                    <a:pt x="139" y="86"/>
                  </a:lnTo>
                  <a:lnTo>
                    <a:pt x="140" y="84"/>
                  </a:lnTo>
                  <a:lnTo>
                    <a:pt x="139" y="82"/>
                  </a:lnTo>
                  <a:lnTo>
                    <a:pt x="139" y="81"/>
                  </a:lnTo>
                  <a:lnTo>
                    <a:pt x="139" y="79"/>
                  </a:lnTo>
                  <a:lnTo>
                    <a:pt x="139" y="78"/>
                  </a:lnTo>
                  <a:lnTo>
                    <a:pt x="139" y="76"/>
                  </a:lnTo>
                  <a:lnTo>
                    <a:pt x="139" y="75"/>
                  </a:lnTo>
                  <a:lnTo>
                    <a:pt x="139" y="73"/>
                  </a:lnTo>
                  <a:lnTo>
                    <a:pt x="139" y="72"/>
                  </a:lnTo>
                  <a:lnTo>
                    <a:pt x="138" y="71"/>
                  </a:lnTo>
                  <a:lnTo>
                    <a:pt x="138" y="69"/>
                  </a:lnTo>
                  <a:lnTo>
                    <a:pt x="138" y="68"/>
                  </a:lnTo>
                  <a:lnTo>
                    <a:pt x="138" y="67"/>
                  </a:lnTo>
                  <a:lnTo>
                    <a:pt x="137" y="66"/>
                  </a:lnTo>
                  <a:lnTo>
                    <a:pt x="137" y="64"/>
                  </a:lnTo>
                  <a:lnTo>
                    <a:pt x="136" y="62"/>
                  </a:lnTo>
                  <a:lnTo>
                    <a:pt x="136" y="62"/>
                  </a:lnTo>
                  <a:lnTo>
                    <a:pt x="136" y="61"/>
                  </a:lnTo>
                  <a:lnTo>
                    <a:pt x="150" y="71"/>
                  </a:lnTo>
                  <a:lnTo>
                    <a:pt x="150" y="71"/>
                  </a:lnTo>
                  <a:lnTo>
                    <a:pt x="150" y="70"/>
                  </a:lnTo>
                  <a:lnTo>
                    <a:pt x="150" y="69"/>
                  </a:lnTo>
                  <a:lnTo>
                    <a:pt x="151" y="68"/>
                  </a:lnTo>
                  <a:lnTo>
                    <a:pt x="151" y="66"/>
                  </a:lnTo>
                  <a:lnTo>
                    <a:pt x="151" y="64"/>
                  </a:lnTo>
                  <a:lnTo>
                    <a:pt x="151" y="62"/>
                  </a:lnTo>
                  <a:lnTo>
                    <a:pt x="151" y="60"/>
                  </a:lnTo>
                  <a:lnTo>
                    <a:pt x="151" y="58"/>
                  </a:lnTo>
                  <a:lnTo>
                    <a:pt x="151" y="57"/>
                  </a:lnTo>
                  <a:lnTo>
                    <a:pt x="151" y="55"/>
                  </a:lnTo>
                  <a:lnTo>
                    <a:pt x="151" y="54"/>
                  </a:lnTo>
                  <a:lnTo>
                    <a:pt x="151" y="53"/>
                  </a:lnTo>
                  <a:lnTo>
                    <a:pt x="151" y="52"/>
                  </a:lnTo>
                  <a:lnTo>
                    <a:pt x="150" y="50"/>
                  </a:lnTo>
                  <a:lnTo>
                    <a:pt x="150" y="49"/>
                  </a:lnTo>
                  <a:lnTo>
                    <a:pt x="150" y="47"/>
                  </a:lnTo>
                  <a:lnTo>
                    <a:pt x="149" y="46"/>
                  </a:lnTo>
                  <a:lnTo>
                    <a:pt x="149" y="44"/>
                  </a:lnTo>
                  <a:lnTo>
                    <a:pt x="149" y="43"/>
                  </a:lnTo>
                  <a:lnTo>
                    <a:pt x="148" y="41"/>
                  </a:lnTo>
                  <a:lnTo>
                    <a:pt x="148" y="40"/>
                  </a:lnTo>
                  <a:lnTo>
                    <a:pt x="148" y="39"/>
                  </a:lnTo>
                  <a:lnTo>
                    <a:pt x="147" y="38"/>
                  </a:lnTo>
                  <a:lnTo>
                    <a:pt x="146" y="36"/>
                  </a:lnTo>
                  <a:lnTo>
                    <a:pt x="145" y="34"/>
                  </a:lnTo>
                  <a:lnTo>
                    <a:pt x="144" y="33"/>
                  </a:lnTo>
                  <a:lnTo>
                    <a:pt x="144" y="31"/>
                  </a:lnTo>
                  <a:lnTo>
                    <a:pt x="142" y="30"/>
                  </a:lnTo>
                  <a:lnTo>
                    <a:pt x="142" y="29"/>
                  </a:lnTo>
                  <a:lnTo>
                    <a:pt x="141" y="27"/>
                  </a:lnTo>
                  <a:lnTo>
                    <a:pt x="140" y="26"/>
                  </a:lnTo>
                  <a:lnTo>
                    <a:pt x="139" y="24"/>
                  </a:lnTo>
                  <a:lnTo>
                    <a:pt x="138" y="23"/>
                  </a:lnTo>
                  <a:lnTo>
                    <a:pt x="137" y="21"/>
                  </a:lnTo>
                  <a:lnTo>
                    <a:pt x="136" y="20"/>
                  </a:lnTo>
                  <a:lnTo>
                    <a:pt x="135" y="19"/>
                  </a:lnTo>
                  <a:lnTo>
                    <a:pt x="135" y="17"/>
                  </a:lnTo>
                  <a:lnTo>
                    <a:pt x="133" y="16"/>
                  </a:lnTo>
                  <a:lnTo>
                    <a:pt x="133" y="15"/>
                  </a:lnTo>
                  <a:lnTo>
                    <a:pt x="131" y="12"/>
                  </a:lnTo>
                  <a:lnTo>
                    <a:pt x="129" y="11"/>
                  </a:lnTo>
                  <a:lnTo>
                    <a:pt x="128" y="8"/>
                  </a:lnTo>
                  <a:lnTo>
                    <a:pt x="126" y="7"/>
                  </a:lnTo>
                  <a:lnTo>
                    <a:pt x="125" y="6"/>
                  </a:lnTo>
                  <a:lnTo>
                    <a:pt x="125" y="5"/>
                  </a:lnTo>
                  <a:lnTo>
                    <a:pt x="124" y="4"/>
                  </a:lnTo>
                  <a:lnTo>
                    <a:pt x="123" y="5"/>
                  </a:lnTo>
                  <a:lnTo>
                    <a:pt x="122" y="6"/>
                  </a:lnTo>
                  <a:lnTo>
                    <a:pt x="122" y="6"/>
                  </a:lnTo>
                  <a:lnTo>
                    <a:pt x="120" y="8"/>
                  </a:lnTo>
                  <a:lnTo>
                    <a:pt x="120" y="8"/>
                  </a:lnTo>
                  <a:lnTo>
                    <a:pt x="120" y="10"/>
                  </a:lnTo>
                  <a:lnTo>
                    <a:pt x="120" y="11"/>
                  </a:lnTo>
                  <a:lnTo>
                    <a:pt x="120" y="12"/>
                  </a:lnTo>
                  <a:lnTo>
                    <a:pt x="120" y="13"/>
                  </a:lnTo>
                  <a:lnTo>
                    <a:pt x="121" y="14"/>
                  </a:lnTo>
                  <a:lnTo>
                    <a:pt x="122" y="16"/>
                  </a:lnTo>
                  <a:lnTo>
                    <a:pt x="122" y="18"/>
                  </a:lnTo>
                  <a:lnTo>
                    <a:pt x="123" y="20"/>
                  </a:lnTo>
                  <a:lnTo>
                    <a:pt x="124" y="22"/>
                  </a:lnTo>
                  <a:lnTo>
                    <a:pt x="125" y="24"/>
                  </a:lnTo>
                  <a:lnTo>
                    <a:pt x="126" y="26"/>
                  </a:lnTo>
                  <a:lnTo>
                    <a:pt x="128" y="29"/>
                  </a:lnTo>
                  <a:lnTo>
                    <a:pt x="128" y="31"/>
                  </a:lnTo>
                  <a:lnTo>
                    <a:pt x="129" y="33"/>
                  </a:lnTo>
                  <a:lnTo>
                    <a:pt x="130" y="35"/>
                  </a:lnTo>
                  <a:lnTo>
                    <a:pt x="131" y="36"/>
                  </a:lnTo>
                  <a:lnTo>
                    <a:pt x="132" y="38"/>
                  </a:lnTo>
                  <a:lnTo>
                    <a:pt x="132" y="39"/>
                  </a:lnTo>
                  <a:lnTo>
                    <a:pt x="132" y="40"/>
                  </a:lnTo>
                  <a:lnTo>
                    <a:pt x="132" y="41"/>
                  </a:lnTo>
                  <a:lnTo>
                    <a:pt x="132" y="43"/>
                  </a:lnTo>
                  <a:lnTo>
                    <a:pt x="131" y="44"/>
                  </a:lnTo>
                  <a:lnTo>
                    <a:pt x="131" y="46"/>
                  </a:lnTo>
                  <a:lnTo>
                    <a:pt x="130" y="47"/>
                  </a:lnTo>
                  <a:lnTo>
                    <a:pt x="130" y="48"/>
                  </a:lnTo>
                  <a:lnTo>
                    <a:pt x="129" y="49"/>
                  </a:lnTo>
                  <a:lnTo>
                    <a:pt x="129" y="50"/>
                  </a:lnTo>
                  <a:lnTo>
                    <a:pt x="128" y="67"/>
                  </a:lnTo>
                  <a:lnTo>
                    <a:pt x="128" y="67"/>
                  </a:lnTo>
                  <a:lnTo>
                    <a:pt x="127" y="66"/>
                  </a:lnTo>
                  <a:lnTo>
                    <a:pt x="126" y="64"/>
                  </a:lnTo>
                  <a:lnTo>
                    <a:pt x="125" y="63"/>
                  </a:lnTo>
                  <a:lnTo>
                    <a:pt x="125" y="60"/>
                  </a:lnTo>
                  <a:lnTo>
                    <a:pt x="124" y="59"/>
                  </a:lnTo>
                  <a:lnTo>
                    <a:pt x="123" y="57"/>
                  </a:lnTo>
                  <a:lnTo>
                    <a:pt x="123" y="54"/>
                  </a:lnTo>
                  <a:lnTo>
                    <a:pt x="123" y="52"/>
                  </a:lnTo>
                  <a:lnTo>
                    <a:pt x="123" y="50"/>
                  </a:lnTo>
                  <a:lnTo>
                    <a:pt x="123" y="49"/>
                  </a:lnTo>
                  <a:lnTo>
                    <a:pt x="124" y="47"/>
                  </a:lnTo>
                  <a:lnTo>
                    <a:pt x="124" y="46"/>
                  </a:lnTo>
                  <a:lnTo>
                    <a:pt x="125" y="45"/>
                  </a:lnTo>
                  <a:lnTo>
                    <a:pt x="125" y="44"/>
                  </a:lnTo>
                  <a:lnTo>
                    <a:pt x="125" y="43"/>
                  </a:lnTo>
                  <a:lnTo>
                    <a:pt x="125" y="41"/>
                  </a:lnTo>
                  <a:lnTo>
                    <a:pt x="125" y="41"/>
                  </a:lnTo>
                  <a:lnTo>
                    <a:pt x="126" y="39"/>
                  </a:lnTo>
                  <a:lnTo>
                    <a:pt x="126" y="39"/>
                  </a:lnTo>
                  <a:lnTo>
                    <a:pt x="126" y="39"/>
                  </a:lnTo>
                  <a:lnTo>
                    <a:pt x="125" y="38"/>
                  </a:lnTo>
                  <a:lnTo>
                    <a:pt x="125" y="36"/>
                  </a:lnTo>
                  <a:lnTo>
                    <a:pt x="124" y="35"/>
                  </a:lnTo>
                  <a:lnTo>
                    <a:pt x="123" y="33"/>
                  </a:lnTo>
                  <a:lnTo>
                    <a:pt x="122" y="31"/>
                  </a:lnTo>
                  <a:lnTo>
                    <a:pt x="122" y="29"/>
                  </a:lnTo>
                  <a:lnTo>
                    <a:pt x="120" y="26"/>
                  </a:lnTo>
                  <a:lnTo>
                    <a:pt x="120" y="25"/>
                  </a:lnTo>
                  <a:lnTo>
                    <a:pt x="119" y="24"/>
                  </a:lnTo>
                  <a:lnTo>
                    <a:pt x="119" y="22"/>
                  </a:lnTo>
                  <a:lnTo>
                    <a:pt x="118" y="21"/>
                  </a:lnTo>
                  <a:lnTo>
                    <a:pt x="117" y="19"/>
                  </a:lnTo>
                  <a:lnTo>
                    <a:pt x="117" y="17"/>
                  </a:lnTo>
                  <a:lnTo>
                    <a:pt x="116" y="15"/>
                  </a:lnTo>
                  <a:lnTo>
                    <a:pt x="116" y="13"/>
                  </a:lnTo>
                  <a:lnTo>
                    <a:pt x="115" y="12"/>
                  </a:lnTo>
                  <a:lnTo>
                    <a:pt x="116" y="11"/>
                  </a:lnTo>
                  <a:lnTo>
                    <a:pt x="116" y="10"/>
                  </a:lnTo>
                  <a:lnTo>
                    <a:pt x="117" y="8"/>
                  </a:lnTo>
                  <a:lnTo>
                    <a:pt x="118" y="6"/>
                  </a:lnTo>
                  <a:lnTo>
                    <a:pt x="119" y="5"/>
                  </a:lnTo>
                  <a:lnTo>
                    <a:pt x="120" y="2"/>
                  </a:lnTo>
                  <a:lnTo>
                    <a:pt x="122" y="1"/>
                  </a:lnTo>
                  <a:lnTo>
                    <a:pt x="123" y="0"/>
                  </a:lnTo>
                  <a:lnTo>
                    <a:pt x="123" y="0"/>
                  </a:lnTo>
                  <a:lnTo>
                    <a:pt x="129" y="1"/>
                  </a:lnTo>
                  <a:lnTo>
                    <a:pt x="130" y="2"/>
                  </a:lnTo>
                  <a:lnTo>
                    <a:pt x="131" y="3"/>
                  </a:lnTo>
                  <a:lnTo>
                    <a:pt x="132" y="5"/>
                  </a:lnTo>
                  <a:lnTo>
                    <a:pt x="133" y="6"/>
                  </a:lnTo>
                  <a:lnTo>
                    <a:pt x="133" y="7"/>
                  </a:lnTo>
                  <a:lnTo>
                    <a:pt x="135" y="8"/>
                  </a:lnTo>
                  <a:lnTo>
                    <a:pt x="136" y="10"/>
                  </a:lnTo>
                  <a:lnTo>
                    <a:pt x="136" y="11"/>
                  </a:lnTo>
                  <a:lnTo>
                    <a:pt x="138" y="12"/>
                  </a:lnTo>
                  <a:lnTo>
                    <a:pt x="139" y="13"/>
                  </a:lnTo>
                  <a:lnTo>
                    <a:pt x="140" y="15"/>
                  </a:lnTo>
                  <a:lnTo>
                    <a:pt x="141" y="17"/>
                  </a:lnTo>
                  <a:lnTo>
                    <a:pt x="142" y="18"/>
                  </a:lnTo>
                  <a:lnTo>
                    <a:pt x="142" y="19"/>
                  </a:lnTo>
                  <a:lnTo>
                    <a:pt x="144" y="21"/>
                  </a:lnTo>
                  <a:lnTo>
                    <a:pt x="145" y="22"/>
                  </a:lnTo>
                  <a:lnTo>
                    <a:pt x="145" y="24"/>
                  </a:lnTo>
                  <a:lnTo>
                    <a:pt x="147" y="25"/>
                  </a:lnTo>
                  <a:lnTo>
                    <a:pt x="148" y="26"/>
                  </a:lnTo>
                  <a:lnTo>
                    <a:pt x="149" y="28"/>
                  </a:lnTo>
                  <a:lnTo>
                    <a:pt x="151" y="31"/>
                  </a:lnTo>
                  <a:lnTo>
                    <a:pt x="151" y="32"/>
                  </a:lnTo>
                  <a:lnTo>
                    <a:pt x="152" y="34"/>
                  </a:lnTo>
                  <a:lnTo>
                    <a:pt x="152" y="35"/>
                  </a:lnTo>
                  <a:lnTo>
                    <a:pt x="153" y="37"/>
                  </a:lnTo>
                  <a:lnTo>
                    <a:pt x="153" y="38"/>
                  </a:lnTo>
                  <a:lnTo>
                    <a:pt x="153" y="39"/>
                  </a:lnTo>
                  <a:lnTo>
                    <a:pt x="154" y="40"/>
                  </a:lnTo>
                  <a:lnTo>
                    <a:pt x="154" y="42"/>
                  </a:lnTo>
                  <a:lnTo>
                    <a:pt x="154" y="43"/>
                  </a:lnTo>
                  <a:lnTo>
                    <a:pt x="154" y="45"/>
                  </a:lnTo>
                  <a:lnTo>
                    <a:pt x="154" y="46"/>
                  </a:lnTo>
                  <a:lnTo>
                    <a:pt x="154" y="48"/>
                  </a:lnTo>
                  <a:lnTo>
                    <a:pt x="154" y="49"/>
                  </a:lnTo>
                  <a:lnTo>
                    <a:pt x="155" y="51"/>
                  </a:lnTo>
                  <a:lnTo>
                    <a:pt x="155" y="53"/>
                  </a:lnTo>
                  <a:lnTo>
                    <a:pt x="155" y="54"/>
                  </a:lnTo>
                  <a:lnTo>
                    <a:pt x="155" y="55"/>
                  </a:lnTo>
                  <a:lnTo>
                    <a:pt x="155" y="58"/>
                  </a:lnTo>
                  <a:lnTo>
                    <a:pt x="155" y="59"/>
                  </a:lnTo>
                  <a:lnTo>
                    <a:pt x="155" y="60"/>
                  </a:lnTo>
                  <a:lnTo>
                    <a:pt x="155" y="62"/>
                  </a:lnTo>
                  <a:lnTo>
                    <a:pt x="155" y="63"/>
                  </a:lnTo>
                  <a:lnTo>
                    <a:pt x="155" y="64"/>
                  </a:lnTo>
                  <a:lnTo>
                    <a:pt x="155" y="66"/>
                  </a:lnTo>
                  <a:lnTo>
                    <a:pt x="155" y="67"/>
                  </a:lnTo>
                  <a:lnTo>
                    <a:pt x="155" y="69"/>
                  </a:lnTo>
                  <a:lnTo>
                    <a:pt x="155" y="70"/>
                  </a:lnTo>
                  <a:lnTo>
                    <a:pt x="155" y="71"/>
                  </a:lnTo>
                  <a:lnTo>
                    <a:pt x="155" y="73"/>
                  </a:lnTo>
                  <a:lnTo>
                    <a:pt x="155" y="74"/>
                  </a:lnTo>
                  <a:lnTo>
                    <a:pt x="154" y="76"/>
                  </a:lnTo>
                  <a:lnTo>
                    <a:pt x="154" y="78"/>
                  </a:lnTo>
                  <a:lnTo>
                    <a:pt x="154" y="79"/>
                  </a:lnTo>
                  <a:lnTo>
                    <a:pt x="154" y="80"/>
                  </a:lnTo>
                  <a:lnTo>
                    <a:pt x="153" y="81"/>
                  </a:lnTo>
                  <a:lnTo>
                    <a:pt x="152" y="80"/>
                  </a:lnTo>
                  <a:lnTo>
                    <a:pt x="151" y="79"/>
                  </a:lnTo>
                  <a:lnTo>
                    <a:pt x="149" y="78"/>
                  </a:lnTo>
                  <a:lnTo>
                    <a:pt x="148" y="76"/>
                  </a:lnTo>
                  <a:lnTo>
                    <a:pt x="147" y="74"/>
                  </a:lnTo>
                  <a:lnTo>
                    <a:pt x="145" y="73"/>
                  </a:lnTo>
                  <a:lnTo>
                    <a:pt x="144" y="72"/>
                  </a:lnTo>
                  <a:lnTo>
                    <a:pt x="143" y="71"/>
                  </a:lnTo>
                  <a:lnTo>
                    <a:pt x="143" y="72"/>
                  </a:lnTo>
                  <a:lnTo>
                    <a:pt x="144" y="73"/>
                  </a:lnTo>
                  <a:lnTo>
                    <a:pt x="144" y="74"/>
                  </a:lnTo>
                  <a:lnTo>
                    <a:pt x="144" y="76"/>
                  </a:lnTo>
                  <a:lnTo>
                    <a:pt x="144" y="78"/>
                  </a:lnTo>
                  <a:lnTo>
                    <a:pt x="144" y="80"/>
                  </a:lnTo>
                  <a:lnTo>
                    <a:pt x="144" y="81"/>
                  </a:lnTo>
                  <a:lnTo>
                    <a:pt x="144" y="82"/>
                  </a:lnTo>
                  <a:lnTo>
                    <a:pt x="145" y="83"/>
                  </a:lnTo>
                  <a:lnTo>
                    <a:pt x="145" y="85"/>
                  </a:lnTo>
                  <a:lnTo>
                    <a:pt x="145" y="86"/>
                  </a:lnTo>
                  <a:lnTo>
                    <a:pt x="145" y="87"/>
                  </a:lnTo>
                  <a:lnTo>
                    <a:pt x="145" y="88"/>
                  </a:lnTo>
                  <a:lnTo>
                    <a:pt x="145" y="90"/>
                  </a:lnTo>
                  <a:lnTo>
                    <a:pt x="145" y="91"/>
                  </a:lnTo>
                  <a:lnTo>
                    <a:pt x="145" y="92"/>
                  </a:lnTo>
                  <a:lnTo>
                    <a:pt x="145" y="94"/>
                  </a:lnTo>
                  <a:lnTo>
                    <a:pt x="144" y="95"/>
                  </a:lnTo>
                  <a:lnTo>
                    <a:pt x="144" y="97"/>
                  </a:lnTo>
                  <a:lnTo>
                    <a:pt x="144" y="98"/>
                  </a:lnTo>
                  <a:lnTo>
                    <a:pt x="144" y="100"/>
                  </a:lnTo>
                  <a:lnTo>
                    <a:pt x="144" y="101"/>
                  </a:lnTo>
                  <a:lnTo>
                    <a:pt x="144" y="102"/>
                  </a:lnTo>
                  <a:lnTo>
                    <a:pt x="144" y="104"/>
                  </a:lnTo>
                  <a:lnTo>
                    <a:pt x="143" y="105"/>
                  </a:lnTo>
                  <a:lnTo>
                    <a:pt x="142" y="106"/>
                  </a:lnTo>
                  <a:lnTo>
                    <a:pt x="142" y="107"/>
                  </a:lnTo>
                  <a:lnTo>
                    <a:pt x="141" y="109"/>
                  </a:lnTo>
                  <a:lnTo>
                    <a:pt x="141" y="110"/>
                  </a:lnTo>
                  <a:lnTo>
                    <a:pt x="141" y="111"/>
                  </a:lnTo>
                  <a:lnTo>
                    <a:pt x="141" y="113"/>
                  </a:lnTo>
                  <a:lnTo>
                    <a:pt x="140" y="114"/>
                  </a:lnTo>
                  <a:lnTo>
                    <a:pt x="140" y="115"/>
                  </a:lnTo>
                  <a:lnTo>
                    <a:pt x="139" y="117"/>
                  </a:lnTo>
                  <a:lnTo>
                    <a:pt x="138" y="119"/>
                  </a:lnTo>
                  <a:lnTo>
                    <a:pt x="138" y="121"/>
                  </a:lnTo>
                  <a:lnTo>
                    <a:pt x="136" y="124"/>
                  </a:lnTo>
                  <a:lnTo>
                    <a:pt x="136" y="125"/>
                  </a:lnTo>
                  <a:lnTo>
                    <a:pt x="135" y="127"/>
                  </a:lnTo>
                  <a:lnTo>
                    <a:pt x="135" y="128"/>
                  </a:lnTo>
                  <a:lnTo>
                    <a:pt x="133" y="129"/>
                  </a:lnTo>
                  <a:lnTo>
                    <a:pt x="133" y="130"/>
                  </a:lnTo>
                  <a:lnTo>
                    <a:pt x="132" y="130"/>
                  </a:lnTo>
                  <a:lnTo>
                    <a:pt x="130" y="128"/>
                  </a:lnTo>
                  <a:lnTo>
                    <a:pt x="129" y="127"/>
                  </a:lnTo>
                  <a:lnTo>
                    <a:pt x="128" y="124"/>
                  </a:lnTo>
                  <a:lnTo>
                    <a:pt x="126" y="122"/>
                  </a:lnTo>
                  <a:lnTo>
                    <a:pt x="125" y="120"/>
                  </a:lnTo>
                  <a:lnTo>
                    <a:pt x="124" y="119"/>
                  </a:lnTo>
                  <a:lnTo>
                    <a:pt x="123" y="117"/>
                  </a:lnTo>
                  <a:lnTo>
                    <a:pt x="123" y="117"/>
                  </a:lnTo>
                  <a:lnTo>
                    <a:pt x="123" y="118"/>
                  </a:lnTo>
                  <a:lnTo>
                    <a:pt x="122" y="119"/>
                  </a:lnTo>
                  <a:lnTo>
                    <a:pt x="121" y="120"/>
                  </a:lnTo>
                  <a:lnTo>
                    <a:pt x="120" y="121"/>
                  </a:lnTo>
                  <a:lnTo>
                    <a:pt x="120" y="123"/>
                  </a:lnTo>
                  <a:lnTo>
                    <a:pt x="119" y="125"/>
                  </a:lnTo>
                  <a:lnTo>
                    <a:pt x="119" y="126"/>
                  </a:lnTo>
                  <a:lnTo>
                    <a:pt x="117" y="128"/>
                  </a:lnTo>
                  <a:lnTo>
                    <a:pt x="116" y="129"/>
                  </a:lnTo>
                  <a:lnTo>
                    <a:pt x="116" y="132"/>
                  </a:lnTo>
                  <a:lnTo>
                    <a:pt x="115" y="133"/>
                  </a:lnTo>
                  <a:lnTo>
                    <a:pt x="114" y="135"/>
                  </a:lnTo>
                  <a:lnTo>
                    <a:pt x="113" y="137"/>
                  </a:lnTo>
                  <a:lnTo>
                    <a:pt x="112" y="138"/>
                  </a:lnTo>
                  <a:lnTo>
                    <a:pt x="111" y="139"/>
                  </a:lnTo>
                  <a:lnTo>
                    <a:pt x="110" y="141"/>
                  </a:lnTo>
                  <a:lnTo>
                    <a:pt x="110" y="142"/>
                  </a:lnTo>
                  <a:lnTo>
                    <a:pt x="109" y="143"/>
                  </a:lnTo>
                  <a:lnTo>
                    <a:pt x="107" y="145"/>
                  </a:lnTo>
                  <a:lnTo>
                    <a:pt x="106" y="147"/>
                  </a:lnTo>
                  <a:lnTo>
                    <a:pt x="104" y="148"/>
                  </a:lnTo>
                  <a:lnTo>
                    <a:pt x="104" y="149"/>
                  </a:lnTo>
                  <a:lnTo>
                    <a:pt x="103" y="149"/>
                  </a:lnTo>
                  <a:lnTo>
                    <a:pt x="103" y="149"/>
                  </a:lnTo>
                  <a:lnTo>
                    <a:pt x="102" y="148"/>
                  </a:lnTo>
                  <a:lnTo>
                    <a:pt x="101" y="147"/>
                  </a:lnTo>
                  <a:lnTo>
                    <a:pt x="101" y="144"/>
                  </a:lnTo>
                  <a:lnTo>
                    <a:pt x="100" y="143"/>
                  </a:lnTo>
                  <a:lnTo>
                    <a:pt x="99" y="141"/>
                  </a:lnTo>
                  <a:lnTo>
                    <a:pt x="98" y="139"/>
                  </a:lnTo>
                  <a:lnTo>
                    <a:pt x="98" y="138"/>
                  </a:lnTo>
                  <a:lnTo>
                    <a:pt x="98" y="138"/>
                  </a:lnTo>
                  <a:lnTo>
                    <a:pt x="97" y="139"/>
                  </a:lnTo>
                  <a:lnTo>
                    <a:pt x="97" y="140"/>
                  </a:lnTo>
                  <a:lnTo>
                    <a:pt x="95" y="141"/>
                  </a:lnTo>
                  <a:lnTo>
                    <a:pt x="95" y="143"/>
                  </a:lnTo>
                  <a:lnTo>
                    <a:pt x="94" y="144"/>
                  </a:lnTo>
                  <a:lnTo>
                    <a:pt x="93" y="146"/>
                  </a:lnTo>
                  <a:lnTo>
                    <a:pt x="92" y="147"/>
                  </a:lnTo>
                  <a:lnTo>
                    <a:pt x="91" y="149"/>
                  </a:lnTo>
                  <a:lnTo>
                    <a:pt x="90" y="151"/>
                  </a:lnTo>
                  <a:lnTo>
                    <a:pt x="89" y="153"/>
                  </a:lnTo>
                  <a:lnTo>
                    <a:pt x="88" y="154"/>
                  </a:lnTo>
                  <a:lnTo>
                    <a:pt x="87" y="156"/>
                  </a:lnTo>
                  <a:lnTo>
                    <a:pt x="86" y="157"/>
                  </a:lnTo>
                  <a:lnTo>
                    <a:pt x="85" y="158"/>
                  </a:lnTo>
                  <a:lnTo>
                    <a:pt x="84" y="160"/>
                  </a:lnTo>
                  <a:lnTo>
                    <a:pt x="82" y="162"/>
                  </a:lnTo>
                  <a:lnTo>
                    <a:pt x="81" y="164"/>
                  </a:lnTo>
                  <a:lnTo>
                    <a:pt x="79" y="166"/>
                  </a:lnTo>
                  <a:lnTo>
                    <a:pt x="78" y="167"/>
                  </a:lnTo>
                  <a:lnTo>
                    <a:pt x="76" y="167"/>
                  </a:lnTo>
                  <a:lnTo>
                    <a:pt x="75" y="167"/>
                  </a:lnTo>
                  <a:lnTo>
                    <a:pt x="73" y="167"/>
                  </a:lnTo>
                  <a:lnTo>
                    <a:pt x="73" y="166"/>
                  </a:lnTo>
                  <a:lnTo>
                    <a:pt x="72" y="165"/>
                  </a:lnTo>
                  <a:lnTo>
                    <a:pt x="72" y="163"/>
                  </a:lnTo>
                  <a:lnTo>
                    <a:pt x="72" y="162"/>
                  </a:lnTo>
                  <a:lnTo>
                    <a:pt x="71" y="160"/>
                  </a:lnTo>
                  <a:lnTo>
                    <a:pt x="71" y="158"/>
                  </a:lnTo>
                  <a:lnTo>
                    <a:pt x="71" y="156"/>
                  </a:lnTo>
                  <a:lnTo>
                    <a:pt x="71" y="154"/>
                  </a:lnTo>
                  <a:lnTo>
                    <a:pt x="71" y="152"/>
                  </a:lnTo>
                  <a:lnTo>
                    <a:pt x="71" y="150"/>
                  </a:lnTo>
                  <a:lnTo>
                    <a:pt x="71" y="148"/>
                  </a:lnTo>
                  <a:lnTo>
                    <a:pt x="71" y="147"/>
                  </a:lnTo>
                  <a:lnTo>
                    <a:pt x="71" y="144"/>
                  </a:lnTo>
                  <a:lnTo>
                    <a:pt x="71" y="143"/>
                  </a:lnTo>
                  <a:lnTo>
                    <a:pt x="71" y="142"/>
                  </a:lnTo>
                  <a:lnTo>
                    <a:pt x="71" y="142"/>
                  </a:lnTo>
                  <a:lnTo>
                    <a:pt x="69" y="141"/>
                  </a:lnTo>
                  <a:lnTo>
                    <a:pt x="68" y="143"/>
                  </a:lnTo>
                  <a:lnTo>
                    <a:pt x="67" y="143"/>
                  </a:lnTo>
                  <a:lnTo>
                    <a:pt x="66" y="145"/>
                  </a:lnTo>
                  <a:lnTo>
                    <a:pt x="66" y="146"/>
                  </a:lnTo>
                  <a:lnTo>
                    <a:pt x="65" y="148"/>
                  </a:lnTo>
                  <a:lnTo>
                    <a:pt x="64" y="149"/>
                  </a:lnTo>
                  <a:lnTo>
                    <a:pt x="63" y="151"/>
                  </a:lnTo>
                  <a:lnTo>
                    <a:pt x="62" y="152"/>
                  </a:lnTo>
                  <a:lnTo>
                    <a:pt x="61" y="153"/>
                  </a:lnTo>
                  <a:lnTo>
                    <a:pt x="59" y="154"/>
                  </a:lnTo>
                  <a:lnTo>
                    <a:pt x="56" y="154"/>
                  </a:lnTo>
                  <a:lnTo>
                    <a:pt x="55" y="153"/>
                  </a:lnTo>
                  <a:lnTo>
                    <a:pt x="53" y="152"/>
                  </a:lnTo>
                  <a:lnTo>
                    <a:pt x="52" y="151"/>
                  </a:lnTo>
                  <a:lnTo>
                    <a:pt x="51" y="148"/>
                  </a:lnTo>
                  <a:lnTo>
                    <a:pt x="50" y="146"/>
                  </a:lnTo>
                  <a:lnTo>
                    <a:pt x="49" y="144"/>
                  </a:lnTo>
                  <a:lnTo>
                    <a:pt x="48" y="142"/>
                  </a:lnTo>
                  <a:lnTo>
                    <a:pt x="47" y="140"/>
                  </a:lnTo>
                  <a:lnTo>
                    <a:pt x="47" y="137"/>
                  </a:lnTo>
                  <a:lnTo>
                    <a:pt x="46" y="135"/>
                  </a:lnTo>
                  <a:lnTo>
                    <a:pt x="46" y="133"/>
                  </a:lnTo>
                  <a:lnTo>
                    <a:pt x="45" y="131"/>
                  </a:lnTo>
                  <a:lnTo>
                    <a:pt x="44" y="129"/>
                  </a:lnTo>
                  <a:lnTo>
                    <a:pt x="44" y="128"/>
                  </a:lnTo>
                  <a:lnTo>
                    <a:pt x="44" y="128"/>
                  </a:lnTo>
                  <a:lnTo>
                    <a:pt x="44" y="128"/>
                  </a:lnTo>
                  <a:lnTo>
                    <a:pt x="43" y="128"/>
                  </a:lnTo>
                  <a:lnTo>
                    <a:pt x="41" y="129"/>
                  </a:lnTo>
                  <a:lnTo>
                    <a:pt x="40" y="130"/>
                  </a:lnTo>
                  <a:lnTo>
                    <a:pt x="37" y="130"/>
                  </a:lnTo>
                  <a:lnTo>
                    <a:pt x="36" y="131"/>
                  </a:lnTo>
                  <a:lnTo>
                    <a:pt x="34" y="131"/>
                  </a:lnTo>
                  <a:lnTo>
                    <a:pt x="33" y="130"/>
                  </a:lnTo>
                  <a:lnTo>
                    <a:pt x="32" y="129"/>
                  </a:lnTo>
                  <a:lnTo>
                    <a:pt x="31" y="127"/>
                  </a:lnTo>
                  <a:lnTo>
                    <a:pt x="30" y="125"/>
                  </a:lnTo>
                  <a:lnTo>
                    <a:pt x="30" y="124"/>
                  </a:lnTo>
                  <a:lnTo>
                    <a:pt x="29" y="123"/>
                  </a:lnTo>
                  <a:lnTo>
                    <a:pt x="28" y="122"/>
                  </a:lnTo>
                  <a:lnTo>
                    <a:pt x="28" y="120"/>
                  </a:lnTo>
                  <a:lnTo>
                    <a:pt x="27" y="119"/>
                  </a:lnTo>
                  <a:lnTo>
                    <a:pt x="27" y="118"/>
                  </a:lnTo>
                  <a:lnTo>
                    <a:pt x="26" y="116"/>
                  </a:lnTo>
                  <a:lnTo>
                    <a:pt x="25" y="114"/>
                  </a:lnTo>
                  <a:lnTo>
                    <a:pt x="24" y="113"/>
                  </a:lnTo>
                  <a:lnTo>
                    <a:pt x="22" y="111"/>
                  </a:lnTo>
                  <a:lnTo>
                    <a:pt x="19" y="109"/>
                  </a:lnTo>
                  <a:lnTo>
                    <a:pt x="18" y="107"/>
                  </a:lnTo>
                  <a:lnTo>
                    <a:pt x="15" y="105"/>
                  </a:lnTo>
                  <a:lnTo>
                    <a:pt x="14" y="104"/>
                  </a:lnTo>
                  <a:lnTo>
                    <a:pt x="12" y="102"/>
                  </a:lnTo>
                  <a:lnTo>
                    <a:pt x="11" y="101"/>
                  </a:lnTo>
                  <a:lnTo>
                    <a:pt x="11" y="101"/>
                  </a:lnTo>
                  <a:lnTo>
                    <a:pt x="6" y="108"/>
                  </a:lnTo>
                  <a:lnTo>
                    <a:pt x="0" y="106"/>
                  </a:lnTo>
                  <a:lnTo>
                    <a:pt x="0" y="100"/>
                  </a:lnTo>
                  <a:lnTo>
                    <a:pt x="0"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5" name="Freeform 187"/>
            <p:cNvSpPr>
              <a:spLocks/>
            </p:cNvSpPr>
            <p:nvPr/>
          </p:nvSpPr>
          <p:spPr bwMode="auto">
            <a:xfrm>
              <a:off x="2968" y="3326"/>
              <a:ext cx="76" cy="40"/>
            </a:xfrm>
            <a:custGeom>
              <a:avLst/>
              <a:gdLst>
                <a:gd name="T0" fmla="*/ 27 w 76"/>
                <a:gd name="T1" fmla="*/ 31 h 40"/>
                <a:gd name="T2" fmla="*/ 32 w 76"/>
                <a:gd name="T3" fmla="*/ 28 h 40"/>
                <a:gd name="T4" fmla="*/ 38 w 76"/>
                <a:gd name="T5" fmla="*/ 24 h 40"/>
                <a:gd name="T6" fmla="*/ 43 w 76"/>
                <a:gd name="T7" fmla="*/ 23 h 40"/>
                <a:gd name="T8" fmla="*/ 48 w 76"/>
                <a:gd name="T9" fmla="*/ 23 h 40"/>
                <a:gd name="T10" fmla="*/ 49 w 76"/>
                <a:gd name="T11" fmla="*/ 22 h 40"/>
                <a:gd name="T12" fmla="*/ 53 w 76"/>
                <a:gd name="T13" fmla="*/ 17 h 40"/>
                <a:gd name="T14" fmla="*/ 58 w 76"/>
                <a:gd name="T15" fmla="*/ 11 h 40"/>
                <a:gd name="T16" fmla="*/ 61 w 76"/>
                <a:gd name="T17" fmla="*/ 8 h 40"/>
                <a:gd name="T18" fmla="*/ 65 w 76"/>
                <a:gd name="T19" fmla="*/ 4 h 40"/>
                <a:gd name="T20" fmla="*/ 70 w 76"/>
                <a:gd name="T21" fmla="*/ 2 h 40"/>
                <a:gd name="T22" fmla="*/ 74 w 76"/>
                <a:gd name="T23" fmla="*/ 1 h 40"/>
                <a:gd name="T24" fmla="*/ 75 w 76"/>
                <a:gd name="T25" fmla="*/ 2 h 40"/>
                <a:gd name="T26" fmla="*/ 70 w 76"/>
                <a:gd name="T27" fmla="*/ 7 h 40"/>
                <a:gd name="T28" fmla="*/ 65 w 76"/>
                <a:gd name="T29" fmla="*/ 12 h 40"/>
                <a:gd name="T30" fmla="*/ 64 w 76"/>
                <a:gd name="T31" fmla="*/ 15 h 40"/>
                <a:gd name="T32" fmla="*/ 64 w 76"/>
                <a:gd name="T33" fmla="*/ 21 h 40"/>
                <a:gd name="T34" fmla="*/ 63 w 76"/>
                <a:gd name="T35" fmla="*/ 27 h 40"/>
                <a:gd name="T36" fmla="*/ 62 w 76"/>
                <a:gd name="T37" fmla="*/ 33 h 40"/>
                <a:gd name="T38" fmla="*/ 61 w 76"/>
                <a:gd name="T39" fmla="*/ 37 h 40"/>
                <a:gd name="T40" fmla="*/ 61 w 76"/>
                <a:gd name="T41" fmla="*/ 35 h 40"/>
                <a:gd name="T42" fmla="*/ 59 w 76"/>
                <a:gd name="T43" fmla="*/ 31 h 40"/>
                <a:gd name="T44" fmla="*/ 59 w 76"/>
                <a:gd name="T45" fmla="*/ 26 h 40"/>
                <a:gd name="T46" fmla="*/ 58 w 76"/>
                <a:gd name="T47" fmla="*/ 21 h 40"/>
                <a:gd name="T48" fmla="*/ 58 w 76"/>
                <a:gd name="T49" fmla="*/ 18 h 40"/>
                <a:gd name="T50" fmla="*/ 51 w 76"/>
                <a:gd name="T51" fmla="*/ 24 h 40"/>
                <a:gd name="T52" fmla="*/ 51 w 76"/>
                <a:gd name="T53" fmla="*/ 27 h 40"/>
                <a:gd name="T54" fmla="*/ 48 w 76"/>
                <a:gd name="T55" fmla="*/ 32 h 40"/>
                <a:gd name="T56" fmla="*/ 46 w 76"/>
                <a:gd name="T57" fmla="*/ 36 h 40"/>
                <a:gd name="T58" fmla="*/ 44 w 76"/>
                <a:gd name="T59" fmla="*/ 40 h 40"/>
                <a:gd name="T60" fmla="*/ 42 w 76"/>
                <a:gd name="T61" fmla="*/ 36 h 40"/>
                <a:gd name="T62" fmla="*/ 42 w 76"/>
                <a:gd name="T63" fmla="*/ 30 h 40"/>
                <a:gd name="T64" fmla="*/ 43 w 76"/>
                <a:gd name="T65" fmla="*/ 28 h 40"/>
                <a:gd name="T66" fmla="*/ 40 w 76"/>
                <a:gd name="T67" fmla="*/ 29 h 40"/>
                <a:gd name="T68" fmla="*/ 36 w 76"/>
                <a:gd name="T69" fmla="*/ 32 h 40"/>
                <a:gd name="T70" fmla="*/ 32 w 76"/>
                <a:gd name="T71" fmla="*/ 35 h 40"/>
                <a:gd name="T72" fmla="*/ 29 w 76"/>
                <a:gd name="T73" fmla="*/ 37 h 40"/>
                <a:gd name="T74" fmla="*/ 24 w 76"/>
                <a:gd name="T75" fmla="*/ 38 h 40"/>
                <a:gd name="T76" fmla="*/ 21 w 76"/>
                <a:gd name="T77" fmla="*/ 36 h 40"/>
                <a:gd name="T78" fmla="*/ 17 w 76"/>
                <a:gd name="T79" fmla="*/ 35 h 40"/>
                <a:gd name="T80" fmla="*/ 13 w 76"/>
                <a:gd name="T81" fmla="*/ 35 h 40"/>
                <a:gd name="T82" fmla="*/ 8 w 76"/>
                <a:gd name="T83" fmla="*/ 33 h 40"/>
                <a:gd name="T84" fmla="*/ 3 w 76"/>
                <a:gd name="T85" fmla="*/ 31 h 40"/>
                <a:gd name="T86" fmla="*/ 1 w 76"/>
                <a:gd name="T87" fmla="*/ 27 h 40"/>
                <a:gd name="T88" fmla="*/ 0 w 76"/>
                <a:gd name="T89"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 h="40">
                  <a:moveTo>
                    <a:pt x="0" y="24"/>
                  </a:moveTo>
                  <a:lnTo>
                    <a:pt x="26" y="31"/>
                  </a:lnTo>
                  <a:lnTo>
                    <a:pt x="27" y="31"/>
                  </a:lnTo>
                  <a:lnTo>
                    <a:pt x="28" y="30"/>
                  </a:lnTo>
                  <a:lnTo>
                    <a:pt x="29" y="29"/>
                  </a:lnTo>
                  <a:lnTo>
                    <a:pt x="32" y="28"/>
                  </a:lnTo>
                  <a:lnTo>
                    <a:pt x="34" y="27"/>
                  </a:lnTo>
                  <a:lnTo>
                    <a:pt x="36" y="26"/>
                  </a:lnTo>
                  <a:lnTo>
                    <a:pt x="38" y="24"/>
                  </a:lnTo>
                  <a:lnTo>
                    <a:pt x="40" y="24"/>
                  </a:lnTo>
                  <a:lnTo>
                    <a:pt x="41" y="23"/>
                  </a:lnTo>
                  <a:lnTo>
                    <a:pt x="43" y="23"/>
                  </a:lnTo>
                  <a:lnTo>
                    <a:pt x="44" y="22"/>
                  </a:lnTo>
                  <a:lnTo>
                    <a:pt x="46" y="23"/>
                  </a:lnTo>
                  <a:lnTo>
                    <a:pt x="48" y="23"/>
                  </a:lnTo>
                  <a:lnTo>
                    <a:pt x="49" y="23"/>
                  </a:lnTo>
                  <a:lnTo>
                    <a:pt x="49" y="23"/>
                  </a:lnTo>
                  <a:lnTo>
                    <a:pt x="49" y="22"/>
                  </a:lnTo>
                  <a:lnTo>
                    <a:pt x="50" y="21"/>
                  </a:lnTo>
                  <a:lnTo>
                    <a:pt x="51" y="19"/>
                  </a:lnTo>
                  <a:lnTo>
                    <a:pt x="53" y="17"/>
                  </a:lnTo>
                  <a:lnTo>
                    <a:pt x="55" y="15"/>
                  </a:lnTo>
                  <a:lnTo>
                    <a:pt x="56" y="13"/>
                  </a:lnTo>
                  <a:lnTo>
                    <a:pt x="58" y="11"/>
                  </a:lnTo>
                  <a:lnTo>
                    <a:pt x="59" y="10"/>
                  </a:lnTo>
                  <a:lnTo>
                    <a:pt x="60" y="9"/>
                  </a:lnTo>
                  <a:lnTo>
                    <a:pt x="61" y="8"/>
                  </a:lnTo>
                  <a:lnTo>
                    <a:pt x="62" y="7"/>
                  </a:lnTo>
                  <a:lnTo>
                    <a:pt x="64" y="5"/>
                  </a:lnTo>
                  <a:lnTo>
                    <a:pt x="65" y="4"/>
                  </a:lnTo>
                  <a:lnTo>
                    <a:pt x="67" y="4"/>
                  </a:lnTo>
                  <a:lnTo>
                    <a:pt x="68" y="3"/>
                  </a:lnTo>
                  <a:lnTo>
                    <a:pt x="70" y="2"/>
                  </a:lnTo>
                  <a:lnTo>
                    <a:pt x="71" y="2"/>
                  </a:lnTo>
                  <a:lnTo>
                    <a:pt x="72" y="1"/>
                  </a:lnTo>
                  <a:lnTo>
                    <a:pt x="74" y="1"/>
                  </a:lnTo>
                  <a:lnTo>
                    <a:pt x="75" y="0"/>
                  </a:lnTo>
                  <a:lnTo>
                    <a:pt x="76" y="2"/>
                  </a:lnTo>
                  <a:lnTo>
                    <a:pt x="75" y="2"/>
                  </a:lnTo>
                  <a:lnTo>
                    <a:pt x="74" y="4"/>
                  </a:lnTo>
                  <a:lnTo>
                    <a:pt x="72" y="5"/>
                  </a:lnTo>
                  <a:lnTo>
                    <a:pt x="70" y="7"/>
                  </a:lnTo>
                  <a:lnTo>
                    <a:pt x="68" y="8"/>
                  </a:lnTo>
                  <a:lnTo>
                    <a:pt x="67" y="10"/>
                  </a:lnTo>
                  <a:lnTo>
                    <a:pt x="65" y="12"/>
                  </a:lnTo>
                  <a:lnTo>
                    <a:pt x="65" y="13"/>
                  </a:lnTo>
                  <a:lnTo>
                    <a:pt x="64" y="14"/>
                  </a:lnTo>
                  <a:lnTo>
                    <a:pt x="64" y="15"/>
                  </a:lnTo>
                  <a:lnTo>
                    <a:pt x="64" y="17"/>
                  </a:lnTo>
                  <a:lnTo>
                    <a:pt x="64" y="18"/>
                  </a:lnTo>
                  <a:lnTo>
                    <a:pt x="64" y="21"/>
                  </a:lnTo>
                  <a:lnTo>
                    <a:pt x="64" y="23"/>
                  </a:lnTo>
                  <a:lnTo>
                    <a:pt x="63" y="25"/>
                  </a:lnTo>
                  <a:lnTo>
                    <a:pt x="63" y="27"/>
                  </a:lnTo>
                  <a:lnTo>
                    <a:pt x="62" y="29"/>
                  </a:lnTo>
                  <a:lnTo>
                    <a:pt x="62" y="32"/>
                  </a:lnTo>
                  <a:lnTo>
                    <a:pt x="62" y="33"/>
                  </a:lnTo>
                  <a:lnTo>
                    <a:pt x="61" y="35"/>
                  </a:lnTo>
                  <a:lnTo>
                    <a:pt x="61" y="36"/>
                  </a:lnTo>
                  <a:lnTo>
                    <a:pt x="61" y="37"/>
                  </a:lnTo>
                  <a:lnTo>
                    <a:pt x="61" y="37"/>
                  </a:lnTo>
                  <a:lnTo>
                    <a:pt x="61" y="36"/>
                  </a:lnTo>
                  <a:lnTo>
                    <a:pt x="61" y="35"/>
                  </a:lnTo>
                  <a:lnTo>
                    <a:pt x="60" y="34"/>
                  </a:lnTo>
                  <a:lnTo>
                    <a:pt x="60" y="32"/>
                  </a:lnTo>
                  <a:lnTo>
                    <a:pt x="59" y="31"/>
                  </a:lnTo>
                  <a:lnTo>
                    <a:pt x="59" y="29"/>
                  </a:lnTo>
                  <a:lnTo>
                    <a:pt x="59" y="27"/>
                  </a:lnTo>
                  <a:lnTo>
                    <a:pt x="59" y="26"/>
                  </a:lnTo>
                  <a:lnTo>
                    <a:pt x="59" y="24"/>
                  </a:lnTo>
                  <a:lnTo>
                    <a:pt x="58" y="22"/>
                  </a:lnTo>
                  <a:lnTo>
                    <a:pt x="58" y="21"/>
                  </a:lnTo>
                  <a:lnTo>
                    <a:pt x="58" y="19"/>
                  </a:lnTo>
                  <a:lnTo>
                    <a:pt x="58" y="18"/>
                  </a:lnTo>
                  <a:lnTo>
                    <a:pt x="58" y="18"/>
                  </a:lnTo>
                  <a:lnTo>
                    <a:pt x="58" y="17"/>
                  </a:lnTo>
                  <a:lnTo>
                    <a:pt x="52" y="24"/>
                  </a:lnTo>
                  <a:lnTo>
                    <a:pt x="51" y="24"/>
                  </a:lnTo>
                  <a:lnTo>
                    <a:pt x="51" y="24"/>
                  </a:lnTo>
                  <a:lnTo>
                    <a:pt x="51" y="26"/>
                  </a:lnTo>
                  <a:lnTo>
                    <a:pt x="51" y="27"/>
                  </a:lnTo>
                  <a:lnTo>
                    <a:pt x="50" y="28"/>
                  </a:lnTo>
                  <a:lnTo>
                    <a:pt x="49" y="29"/>
                  </a:lnTo>
                  <a:lnTo>
                    <a:pt x="48" y="32"/>
                  </a:lnTo>
                  <a:lnTo>
                    <a:pt x="48" y="33"/>
                  </a:lnTo>
                  <a:lnTo>
                    <a:pt x="47" y="35"/>
                  </a:lnTo>
                  <a:lnTo>
                    <a:pt x="46" y="36"/>
                  </a:lnTo>
                  <a:lnTo>
                    <a:pt x="46" y="37"/>
                  </a:lnTo>
                  <a:lnTo>
                    <a:pt x="45" y="38"/>
                  </a:lnTo>
                  <a:lnTo>
                    <a:pt x="44" y="40"/>
                  </a:lnTo>
                  <a:lnTo>
                    <a:pt x="43" y="40"/>
                  </a:lnTo>
                  <a:lnTo>
                    <a:pt x="43" y="37"/>
                  </a:lnTo>
                  <a:lnTo>
                    <a:pt x="42" y="36"/>
                  </a:lnTo>
                  <a:lnTo>
                    <a:pt x="42" y="34"/>
                  </a:lnTo>
                  <a:lnTo>
                    <a:pt x="42" y="32"/>
                  </a:lnTo>
                  <a:lnTo>
                    <a:pt x="42" y="30"/>
                  </a:lnTo>
                  <a:lnTo>
                    <a:pt x="42" y="29"/>
                  </a:lnTo>
                  <a:lnTo>
                    <a:pt x="42" y="28"/>
                  </a:lnTo>
                  <a:lnTo>
                    <a:pt x="43" y="28"/>
                  </a:lnTo>
                  <a:lnTo>
                    <a:pt x="42" y="28"/>
                  </a:lnTo>
                  <a:lnTo>
                    <a:pt x="42" y="28"/>
                  </a:lnTo>
                  <a:lnTo>
                    <a:pt x="40" y="29"/>
                  </a:lnTo>
                  <a:lnTo>
                    <a:pt x="39" y="30"/>
                  </a:lnTo>
                  <a:lnTo>
                    <a:pt x="38" y="31"/>
                  </a:lnTo>
                  <a:lnTo>
                    <a:pt x="36" y="32"/>
                  </a:lnTo>
                  <a:lnTo>
                    <a:pt x="35" y="33"/>
                  </a:lnTo>
                  <a:lnTo>
                    <a:pt x="33" y="34"/>
                  </a:lnTo>
                  <a:lnTo>
                    <a:pt x="32" y="35"/>
                  </a:lnTo>
                  <a:lnTo>
                    <a:pt x="31" y="36"/>
                  </a:lnTo>
                  <a:lnTo>
                    <a:pt x="30" y="36"/>
                  </a:lnTo>
                  <a:lnTo>
                    <a:pt x="29" y="37"/>
                  </a:lnTo>
                  <a:lnTo>
                    <a:pt x="27" y="38"/>
                  </a:lnTo>
                  <a:lnTo>
                    <a:pt x="26" y="38"/>
                  </a:lnTo>
                  <a:lnTo>
                    <a:pt x="24" y="38"/>
                  </a:lnTo>
                  <a:lnTo>
                    <a:pt x="23" y="38"/>
                  </a:lnTo>
                  <a:lnTo>
                    <a:pt x="23" y="37"/>
                  </a:lnTo>
                  <a:lnTo>
                    <a:pt x="21" y="36"/>
                  </a:lnTo>
                  <a:lnTo>
                    <a:pt x="20" y="36"/>
                  </a:lnTo>
                  <a:lnTo>
                    <a:pt x="19" y="36"/>
                  </a:lnTo>
                  <a:lnTo>
                    <a:pt x="17" y="35"/>
                  </a:lnTo>
                  <a:lnTo>
                    <a:pt x="16" y="35"/>
                  </a:lnTo>
                  <a:lnTo>
                    <a:pt x="14" y="35"/>
                  </a:lnTo>
                  <a:lnTo>
                    <a:pt x="13" y="35"/>
                  </a:lnTo>
                  <a:lnTo>
                    <a:pt x="11" y="34"/>
                  </a:lnTo>
                  <a:lnTo>
                    <a:pt x="9" y="34"/>
                  </a:lnTo>
                  <a:lnTo>
                    <a:pt x="8" y="33"/>
                  </a:lnTo>
                  <a:lnTo>
                    <a:pt x="7" y="33"/>
                  </a:lnTo>
                  <a:lnTo>
                    <a:pt x="4" y="32"/>
                  </a:lnTo>
                  <a:lnTo>
                    <a:pt x="3" y="31"/>
                  </a:lnTo>
                  <a:lnTo>
                    <a:pt x="2" y="29"/>
                  </a:lnTo>
                  <a:lnTo>
                    <a:pt x="2" y="28"/>
                  </a:lnTo>
                  <a:lnTo>
                    <a:pt x="1" y="27"/>
                  </a:lnTo>
                  <a:lnTo>
                    <a:pt x="1" y="26"/>
                  </a:lnTo>
                  <a:lnTo>
                    <a:pt x="0" y="24"/>
                  </a:lnTo>
                  <a:lnTo>
                    <a:pt x="0" y="24"/>
                  </a:lnTo>
                  <a:lnTo>
                    <a:pt x="0"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6" name="Freeform 188"/>
            <p:cNvSpPr>
              <a:spLocks/>
            </p:cNvSpPr>
            <p:nvPr/>
          </p:nvSpPr>
          <p:spPr bwMode="auto">
            <a:xfrm>
              <a:off x="2893" y="3362"/>
              <a:ext cx="158" cy="106"/>
            </a:xfrm>
            <a:custGeom>
              <a:avLst/>
              <a:gdLst>
                <a:gd name="T0" fmla="*/ 3 w 158"/>
                <a:gd name="T1" fmla="*/ 8 h 106"/>
                <a:gd name="T2" fmla="*/ 6 w 158"/>
                <a:gd name="T3" fmla="*/ 16 h 106"/>
                <a:gd name="T4" fmla="*/ 11 w 158"/>
                <a:gd name="T5" fmla="*/ 25 h 106"/>
                <a:gd name="T6" fmla="*/ 16 w 158"/>
                <a:gd name="T7" fmla="*/ 34 h 106"/>
                <a:gd name="T8" fmla="*/ 22 w 158"/>
                <a:gd name="T9" fmla="*/ 43 h 106"/>
                <a:gd name="T10" fmla="*/ 28 w 158"/>
                <a:gd name="T11" fmla="*/ 52 h 106"/>
                <a:gd name="T12" fmla="*/ 37 w 158"/>
                <a:gd name="T13" fmla="*/ 62 h 106"/>
                <a:gd name="T14" fmla="*/ 44 w 158"/>
                <a:gd name="T15" fmla="*/ 71 h 106"/>
                <a:gd name="T16" fmla="*/ 48 w 158"/>
                <a:gd name="T17" fmla="*/ 79 h 106"/>
                <a:gd name="T18" fmla="*/ 57 w 158"/>
                <a:gd name="T19" fmla="*/ 93 h 106"/>
                <a:gd name="T20" fmla="*/ 67 w 158"/>
                <a:gd name="T21" fmla="*/ 99 h 106"/>
                <a:gd name="T22" fmla="*/ 77 w 158"/>
                <a:gd name="T23" fmla="*/ 100 h 106"/>
                <a:gd name="T24" fmla="*/ 84 w 158"/>
                <a:gd name="T25" fmla="*/ 100 h 106"/>
                <a:gd name="T26" fmla="*/ 92 w 158"/>
                <a:gd name="T27" fmla="*/ 101 h 106"/>
                <a:gd name="T28" fmla="*/ 102 w 158"/>
                <a:gd name="T29" fmla="*/ 104 h 106"/>
                <a:gd name="T30" fmla="*/ 113 w 158"/>
                <a:gd name="T31" fmla="*/ 105 h 106"/>
                <a:gd name="T32" fmla="*/ 122 w 158"/>
                <a:gd name="T33" fmla="*/ 106 h 106"/>
                <a:gd name="T34" fmla="*/ 132 w 158"/>
                <a:gd name="T35" fmla="*/ 100 h 106"/>
                <a:gd name="T36" fmla="*/ 139 w 158"/>
                <a:gd name="T37" fmla="*/ 100 h 106"/>
                <a:gd name="T38" fmla="*/ 150 w 158"/>
                <a:gd name="T39" fmla="*/ 103 h 106"/>
                <a:gd name="T40" fmla="*/ 158 w 158"/>
                <a:gd name="T41" fmla="*/ 99 h 106"/>
                <a:gd name="T42" fmla="*/ 152 w 158"/>
                <a:gd name="T43" fmla="*/ 89 h 106"/>
                <a:gd name="T44" fmla="*/ 142 w 158"/>
                <a:gd name="T45" fmla="*/ 80 h 106"/>
                <a:gd name="T46" fmla="*/ 138 w 158"/>
                <a:gd name="T47" fmla="*/ 82 h 106"/>
                <a:gd name="T48" fmla="*/ 147 w 158"/>
                <a:gd name="T49" fmla="*/ 90 h 106"/>
                <a:gd name="T50" fmla="*/ 150 w 158"/>
                <a:gd name="T51" fmla="*/ 98 h 106"/>
                <a:gd name="T52" fmla="*/ 139 w 158"/>
                <a:gd name="T53" fmla="*/ 95 h 106"/>
                <a:gd name="T54" fmla="*/ 131 w 158"/>
                <a:gd name="T55" fmla="*/ 93 h 106"/>
                <a:gd name="T56" fmla="*/ 124 w 158"/>
                <a:gd name="T57" fmla="*/ 87 h 106"/>
                <a:gd name="T58" fmla="*/ 113 w 158"/>
                <a:gd name="T59" fmla="*/ 80 h 106"/>
                <a:gd name="T60" fmla="*/ 106 w 158"/>
                <a:gd name="T61" fmla="*/ 76 h 106"/>
                <a:gd name="T62" fmla="*/ 96 w 158"/>
                <a:gd name="T63" fmla="*/ 75 h 106"/>
                <a:gd name="T64" fmla="*/ 89 w 158"/>
                <a:gd name="T65" fmla="*/ 77 h 106"/>
                <a:gd name="T66" fmla="*/ 96 w 158"/>
                <a:gd name="T67" fmla="*/ 82 h 106"/>
                <a:gd name="T68" fmla="*/ 105 w 158"/>
                <a:gd name="T69" fmla="*/ 85 h 106"/>
                <a:gd name="T70" fmla="*/ 118 w 158"/>
                <a:gd name="T71" fmla="*/ 89 h 106"/>
                <a:gd name="T72" fmla="*/ 124 w 158"/>
                <a:gd name="T73" fmla="*/ 98 h 106"/>
                <a:gd name="T74" fmla="*/ 116 w 158"/>
                <a:gd name="T75" fmla="*/ 101 h 106"/>
                <a:gd name="T76" fmla="*/ 108 w 158"/>
                <a:gd name="T77" fmla="*/ 100 h 106"/>
                <a:gd name="T78" fmla="*/ 94 w 158"/>
                <a:gd name="T79" fmla="*/ 97 h 106"/>
                <a:gd name="T80" fmla="*/ 84 w 158"/>
                <a:gd name="T81" fmla="*/ 96 h 106"/>
                <a:gd name="T82" fmla="*/ 75 w 158"/>
                <a:gd name="T83" fmla="*/ 94 h 106"/>
                <a:gd name="T84" fmla="*/ 64 w 158"/>
                <a:gd name="T85" fmla="*/ 90 h 106"/>
                <a:gd name="T86" fmla="*/ 56 w 158"/>
                <a:gd name="T87" fmla="*/ 81 h 106"/>
                <a:gd name="T88" fmla="*/ 52 w 158"/>
                <a:gd name="T89" fmla="*/ 73 h 106"/>
                <a:gd name="T90" fmla="*/ 44 w 158"/>
                <a:gd name="T91" fmla="*/ 63 h 106"/>
                <a:gd name="T92" fmla="*/ 38 w 158"/>
                <a:gd name="T93" fmla="*/ 56 h 106"/>
                <a:gd name="T94" fmla="*/ 31 w 158"/>
                <a:gd name="T95" fmla="*/ 47 h 106"/>
                <a:gd name="T96" fmla="*/ 26 w 158"/>
                <a:gd name="T97" fmla="*/ 39 h 106"/>
                <a:gd name="T98" fmla="*/ 20 w 158"/>
                <a:gd name="T99" fmla="*/ 29 h 106"/>
                <a:gd name="T100" fmla="*/ 16 w 158"/>
                <a:gd name="T101" fmla="*/ 20 h 106"/>
                <a:gd name="T102" fmla="*/ 12 w 158"/>
                <a:gd name="T103" fmla="*/ 11 h 106"/>
                <a:gd name="T104" fmla="*/ 9 w 158"/>
                <a:gd name="T105" fmla="*/ 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8" h="106">
                  <a:moveTo>
                    <a:pt x="0" y="3"/>
                  </a:moveTo>
                  <a:lnTo>
                    <a:pt x="0" y="3"/>
                  </a:lnTo>
                  <a:lnTo>
                    <a:pt x="1" y="4"/>
                  </a:lnTo>
                  <a:lnTo>
                    <a:pt x="1" y="5"/>
                  </a:lnTo>
                  <a:lnTo>
                    <a:pt x="2" y="7"/>
                  </a:lnTo>
                  <a:lnTo>
                    <a:pt x="3" y="8"/>
                  </a:lnTo>
                  <a:lnTo>
                    <a:pt x="3" y="9"/>
                  </a:lnTo>
                  <a:lnTo>
                    <a:pt x="3" y="10"/>
                  </a:lnTo>
                  <a:lnTo>
                    <a:pt x="4" y="12"/>
                  </a:lnTo>
                  <a:lnTo>
                    <a:pt x="5" y="13"/>
                  </a:lnTo>
                  <a:lnTo>
                    <a:pt x="6" y="14"/>
                  </a:lnTo>
                  <a:lnTo>
                    <a:pt x="6" y="16"/>
                  </a:lnTo>
                  <a:lnTo>
                    <a:pt x="7" y="18"/>
                  </a:lnTo>
                  <a:lnTo>
                    <a:pt x="8" y="19"/>
                  </a:lnTo>
                  <a:lnTo>
                    <a:pt x="9" y="20"/>
                  </a:lnTo>
                  <a:lnTo>
                    <a:pt x="10" y="22"/>
                  </a:lnTo>
                  <a:lnTo>
                    <a:pt x="10" y="24"/>
                  </a:lnTo>
                  <a:lnTo>
                    <a:pt x="11" y="25"/>
                  </a:lnTo>
                  <a:lnTo>
                    <a:pt x="12" y="27"/>
                  </a:lnTo>
                  <a:lnTo>
                    <a:pt x="13" y="28"/>
                  </a:lnTo>
                  <a:lnTo>
                    <a:pt x="14" y="30"/>
                  </a:lnTo>
                  <a:lnTo>
                    <a:pt x="15" y="32"/>
                  </a:lnTo>
                  <a:lnTo>
                    <a:pt x="15" y="33"/>
                  </a:lnTo>
                  <a:lnTo>
                    <a:pt x="16" y="34"/>
                  </a:lnTo>
                  <a:lnTo>
                    <a:pt x="17" y="36"/>
                  </a:lnTo>
                  <a:lnTo>
                    <a:pt x="18" y="37"/>
                  </a:lnTo>
                  <a:lnTo>
                    <a:pt x="19" y="39"/>
                  </a:lnTo>
                  <a:lnTo>
                    <a:pt x="19" y="40"/>
                  </a:lnTo>
                  <a:lnTo>
                    <a:pt x="20" y="41"/>
                  </a:lnTo>
                  <a:lnTo>
                    <a:pt x="22" y="43"/>
                  </a:lnTo>
                  <a:lnTo>
                    <a:pt x="23" y="46"/>
                  </a:lnTo>
                  <a:lnTo>
                    <a:pt x="24" y="47"/>
                  </a:lnTo>
                  <a:lnTo>
                    <a:pt x="25" y="48"/>
                  </a:lnTo>
                  <a:lnTo>
                    <a:pt x="26" y="49"/>
                  </a:lnTo>
                  <a:lnTo>
                    <a:pt x="27" y="51"/>
                  </a:lnTo>
                  <a:lnTo>
                    <a:pt x="28" y="52"/>
                  </a:lnTo>
                  <a:lnTo>
                    <a:pt x="29" y="53"/>
                  </a:lnTo>
                  <a:lnTo>
                    <a:pt x="30" y="54"/>
                  </a:lnTo>
                  <a:lnTo>
                    <a:pt x="31" y="56"/>
                  </a:lnTo>
                  <a:lnTo>
                    <a:pt x="33" y="58"/>
                  </a:lnTo>
                  <a:lnTo>
                    <a:pt x="35" y="61"/>
                  </a:lnTo>
                  <a:lnTo>
                    <a:pt x="37" y="62"/>
                  </a:lnTo>
                  <a:lnTo>
                    <a:pt x="38" y="65"/>
                  </a:lnTo>
                  <a:lnTo>
                    <a:pt x="40" y="66"/>
                  </a:lnTo>
                  <a:lnTo>
                    <a:pt x="41" y="68"/>
                  </a:lnTo>
                  <a:lnTo>
                    <a:pt x="42" y="69"/>
                  </a:lnTo>
                  <a:lnTo>
                    <a:pt x="43" y="70"/>
                  </a:lnTo>
                  <a:lnTo>
                    <a:pt x="44" y="71"/>
                  </a:lnTo>
                  <a:lnTo>
                    <a:pt x="44" y="71"/>
                  </a:lnTo>
                  <a:lnTo>
                    <a:pt x="44" y="72"/>
                  </a:lnTo>
                  <a:lnTo>
                    <a:pt x="45" y="73"/>
                  </a:lnTo>
                  <a:lnTo>
                    <a:pt x="46" y="75"/>
                  </a:lnTo>
                  <a:lnTo>
                    <a:pt x="47" y="76"/>
                  </a:lnTo>
                  <a:lnTo>
                    <a:pt x="48" y="79"/>
                  </a:lnTo>
                  <a:lnTo>
                    <a:pt x="50" y="81"/>
                  </a:lnTo>
                  <a:lnTo>
                    <a:pt x="51" y="84"/>
                  </a:lnTo>
                  <a:lnTo>
                    <a:pt x="52" y="86"/>
                  </a:lnTo>
                  <a:lnTo>
                    <a:pt x="53" y="88"/>
                  </a:lnTo>
                  <a:lnTo>
                    <a:pt x="55" y="90"/>
                  </a:lnTo>
                  <a:lnTo>
                    <a:pt x="57" y="93"/>
                  </a:lnTo>
                  <a:lnTo>
                    <a:pt x="58" y="94"/>
                  </a:lnTo>
                  <a:lnTo>
                    <a:pt x="60" y="96"/>
                  </a:lnTo>
                  <a:lnTo>
                    <a:pt x="61" y="97"/>
                  </a:lnTo>
                  <a:lnTo>
                    <a:pt x="64" y="98"/>
                  </a:lnTo>
                  <a:lnTo>
                    <a:pt x="65" y="98"/>
                  </a:lnTo>
                  <a:lnTo>
                    <a:pt x="67" y="99"/>
                  </a:lnTo>
                  <a:lnTo>
                    <a:pt x="69" y="99"/>
                  </a:lnTo>
                  <a:lnTo>
                    <a:pt x="70" y="99"/>
                  </a:lnTo>
                  <a:lnTo>
                    <a:pt x="72" y="99"/>
                  </a:lnTo>
                  <a:lnTo>
                    <a:pt x="73" y="100"/>
                  </a:lnTo>
                  <a:lnTo>
                    <a:pt x="75" y="100"/>
                  </a:lnTo>
                  <a:lnTo>
                    <a:pt x="77" y="100"/>
                  </a:lnTo>
                  <a:lnTo>
                    <a:pt x="78" y="100"/>
                  </a:lnTo>
                  <a:lnTo>
                    <a:pt x="79" y="100"/>
                  </a:lnTo>
                  <a:lnTo>
                    <a:pt x="80" y="100"/>
                  </a:lnTo>
                  <a:lnTo>
                    <a:pt x="82" y="100"/>
                  </a:lnTo>
                  <a:lnTo>
                    <a:pt x="83" y="100"/>
                  </a:lnTo>
                  <a:lnTo>
                    <a:pt x="84" y="100"/>
                  </a:lnTo>
                  <a:lnTo>
                    <a:pt x="84" y="100"/>
                  </a:lnTo>
                  <a:lnTo>
                    <a:pt x="85" y="100"/>
                  </a:lnTo>
                  <a:lnTo>
                    <a:pt x="87" y="100"/>
                  </a:lnTo>
                  <a:lnTo>
                    <a:pt x="89" y="101"/>
                  </a:lnTo>
                  <a:lnTo>
                    <a:pt x="91" y="101"/>
                  </a:lnTo>
                  <a:lnTo>
                    <a:pt x="92" y="101"/>
                  </a:lnTo>
                  <a:lnTo>
                    <a:pt x="94" y="102"/>
                  </a:lnTo>
                  <a:lnTo>
                    <a:pt x="95" y="103"/>
                  </a:lnTo>
                  <a:lnTo>
                    <a:pt x="96" y="103"/>
                  </a:lnTo>
                  <a:lnTo>
                    <a:pt x="99" y="103"/>
                  </a:lnTo>
                  <a:lnTo>
                    <a:pt x="100" y="103"/>
                  </a:lnTo>
                  <a:lnTo>
                    <a:pt x="102" y="104"/>
                  </a:lnTo>
                  <a:lnTo>
                    <a:pt x="104" y="104"/>
                  </a:lnTo>
                  <a:lnTo>
                    <a:pt x="106" y="104"/>
                  </a:lnTo>
                  <a:lnTo>
                    <a:pt x="108" y="104"/>
                  </a:lnTo>
                  <a:lnTo>
                    <a:pt x="110" y="105"/>
                  </a:lnTo>
                  <a:lnTo>
                    <a:pt x="111" y="105"/>
                  </a:lnTo>
                  <a:lnTo>
                    <a:pt x="113" y="105"/>
                  </a:lnTo>
                  <a:lnTo>
                    <a:pt x="115" y="105"/>
                  </a:lnTo>
                  <a:lnTo>
                    <a:pt x="117" y="106"/>
                  </a:lnTo>
                  <a:lnTo>
                    <a:pt x="118" y="106"/>
                  </a:lnTo>
                  <a:lnTo>
                    <a:pt x="120" y="106"/>
                  </a:lnTo>
                  <a:lnTo>
                    <a:pt x="121" y="106"/>
                  </a:lnTo>
                  <a:lnTo>
                    <a:pt x="122" y="106"/>
                  </a:lnTo>
                  <a:lnTo>
                    <a:pt x="124" y="106"/>
                  </a:lnTo>
                  <a:lnTo>
                    <a:pt x="126" y="105"/>
                  </a:lnTo>
                  <a:lnTo>
                    <a:pt x="128" y="104"/>
                  </a:lnTo>
                  <a:lnTo>
                    <a:pt x="130" y="103"/>
                  </a:lnTo>
                  <a:lnTo>
                    <a:pt x="131" y="101"/>
                  </a:lnTo>
                  <a:lnTo>
                    <a:pt x="132" y="100"/>
                  </a:lnTo>
                  <a:lnTo>
                    <a:pt x="133" y="98"/>
                  </a:lnTo>
                  <a:lnTo>
                    <a:pt x="133" y="97"/>
                  </a:lnTo>
                  <a:lnTo>
                    <a:pt x="133" y="98"/>
                  </a:lnTo>
                  <a:lnTo>
                    <a:pt x="136" y="99"/>
                  </a:lnTo>
                  <a:lnTo>
                    <a:pt x="137" y="99"/>
                  </a:lnTo>
                  <a:lnTo>
                    <a:pt x="139" y="100"/>
                  </a:lnTo>
                  <a:lnTo>
                    <a:pt x="140" y="100"/>
                  </a:lnTo>
                  <a:lnTo>
                    <a:pt x="142" y="101"/>
                  </a:lnTo>
                  <a:lnTo>
                    <a:pt x="144" y="102"/>
                  </a:lnTo>
                  <a:lnTo>
                    <a:pt x="146" y="103"/>
                  </a:lnTo>
                  <a:lnTo>
                    <a:pt x="148" y="103"/>
                  </a:lnTo>
                  <a:lnTo>
                    <a:pt x="150" y="103"/>
                  </a:lnTo>
                  <a:lnTo>
                    <a:pt x="152" y="103"/>
                  </a:lnTo>
                  <a:lnTo>
                    <a:pt x="153" y="103"/>
                  </a:lnTo>
                  <a:lnTo>
                    <a:pt x="155" y="102"/>
                  </a:lnTo>
                  <a:lnTo>
                    <a:pt x="157" y="101"/>
                  </a:lnTo>
                  <a:lnTo>
                    <a:pt x="158" y="100"/>
                  </a:lnTo>
                  <a:lnTo>
                    <a:pt x="158" y="99"/>
                  </a:lnTo>
                  <a:lnTo>
                    <a:pt x="158" y="97"/>
                  </a:lnTo>
                  <a:lnTo>
                    <a:pt x="157" y="95"/>
                  </a:lnTo>
                  <a:lnTo>
                    <a:pt x="156" y="94"/>
                  </a:lnTo>
                  <a:lnTo>
                    <a:pt x="155" y="92"/>
                  </a:lnTo>
                  <a:lnTo>
                    <a:pt x="153" y="90"/>
                  </a:lnTo>
                  <a:lnTo>
                    <a:pt x="152" y="89"/>
                  </a:lnTo>
                  <a:lnTo>
                    <a:pt x="150" y="86"/>
                  </a:lnTo>
                  <a:lnTo>
                    <a:pt x="148" y="85"/>
                  </a:lnTo>
                  <a:lnTo>
                    <a:pt x="146" y="83"/>
                  </a:lnTo>
                  <a:lnTo>
                    <a:pt x="145" y="82"/>
                  </a:lnTo>
                  <a:lnTo>
                    <a:pt x="143" y="80"/>
                  </a:lnTo>
                  <a:lnTo>
                    <a:pt x="142" y="80"/>
                  </a:lnTo>
                  <a:lnTo>
                    <a:pt x="141" y="79"/>
                  </a:lnTo>
                  <a:lnTo>
                    <a:pt x="140" y="79"/>
                  </a:lnTo>
                  <a:lnTo>
                    <a:pt x="138" y="80"/>
                  </a:lnTo>
                  <a:lnTo>
                    <a:pt x="137" y="81"/>
                  </a:lnTo>
                  <a:lnTo>
                    <a:pt x="137" y="82"/>
                  </a:lnTo>
                  <a:lnTo>
                    <a:pt x="138" y="82"/>
                  </a:lnTo>
                  <a:lnTo>
                    <a:pt x="140" y="83"/>
                  </a:lnTo>
                  <a:lnTo>
                    <a:pt x="141" y="84"/>
                  </a:lnTo>
                  <a:lnTo>
                    <a:pt x="142" y="85"/>
                  </a:lnTo>
                  <a:lnTo>
                    <a:pt x="144" y="87"/>
                  </a:lnTo>
                  <a:lnTo>
                    <a:pt x="146" y="89"/>
                  </a:lnTo>
                  <a:lnTo>
                    <a:pt x="147" y="90"/>
                  </a:lnTo>
                  <a:lnTo>
                    <a:pt x="149" y="93"/>
                  </a:lnTo>
                  <a:lnTo>
                    <a:pt x="151" y="94"/>
                  </a:lnTo>
                  <a:lnTo>
                    <a:pt x="151" y="95"/>
                  </a:lnTo>
                  <a:lnTo>
                    <a:pt x="151" y="96"/>
                  </a:lnTo>
                  <a:lnTo>
                    <a:pt x="151" y="98"/>
                  </a:lnTo>
                  <a:lnTo>
                    <a:pt x="150" y="98"/>
                  </a:lnTo>
                  <a:lnTo>
                    <a:pt x="149" y="98"/>
                  </a:lnTo>
                  <a:lnTo>
                    <a:pt x="147" y="98"/>
                  </a:lnTo>
                  <a:lnTo>
                    <a:pt x="146" y="97"/>
                  </a:lnTo>
                  <a:lnTo>
                    <a:pt x="143" y="96"/>
                  </a:lnTo>
                  <a:lnTo>
                    <a:pt x="142" y="96"/>
                  </a:lnTo>
                  <a:lnTo>
                    <a:pt x="139" y="95"/>
                  </a:lnTo>
                  <a:lnTo>
                    <a:pt x="137" y="95"/>
                  </a:lnTo>
                  <a:lnTo>
                    <a:pt x="135" y="94"/>
                  </a:lnTo>
                  <a:lnTo>
                    <a:pt x="133" y="94"/>
                  </a:lnTo>
                  <a:lnTo>
                    <a:pt x="132" y="93"/>
                  </a:lnTo>
                  <a:lnTo>
                    <a:pt x="132" y="93"/>
                  </a:lnTo>
                  <a:lnTo>
                    <a:pt x="131" y="93"/>
                  </a:lnTo>
                  <a:lnTo>
                    <a:pt x="131" y="93"/>
                  </a:lnTo>
                  <a:lnTo>
                    <a:pt x="130" y="92"/>
                  </a:lnTo>
                  <a:lnTo>
                    <a:pt x="129" y="91"/>
                  </a:lnTo>
                  <a:lnTo>
                    <a:pt x="127" y="90"/>
                  </a:lnTo>
                  <a:lnTo>
                    <a:pt x="126" y="89"/>
                  </a:lnTo>
                  <a:lnTo>
                    <a:pt x="124" y="87"/>
                  </a:lnTo>
                  <a:lnTo>
                    <a:pt x="122" y="86"/>
                  </a:lnTo>
                  <a:lnTo>
                    <a:pt x="120" y="85"/>
                  </a:lnTo>
                  <a:lnTo>
                    <a:pt x="118" y="84"/>
                  </a:lnTo>
                  <a:lnTo>
                    <a:pt x="116" y="82"/>
                  </a:lnTo>
                  <a:lnTo>
                    <a:pt x="115" y="81"/>
                  </a:lnTo>
                  <a:lnTo>
                    <a:pt x="113" y="80"/>
                  </a:lnTo>
                  <a:lnTo>
                    <a:pt x="111" y="80"/>
                  </a:lnTo>
                  <a:lnTo>
                    <a:pt x="110" y="79"/>
                  </a:lnTo>
                  <a:lnTo>
                    <a:pt x="110" y="78"/>
                  </a:lnTo>
                  <a:lnTo>
                    <a:pt x="108" y="77"/>
                  </a:lnTo>
                  <a:lnTo>
                    <a:pt x="107" y="77"/>
                  </a:lnTo>
                  <a:lnTo>
                    <a:pt x="106" y="76"/>
                  </a:lnTo>
                  <a:lnTo>
                    <a:pt x="104" y="76"/>
                  </a:lnTo>
                  <a:lnTo>
                    <a:pt x="102" y="76"/>
                  </a:lnTo>
                  <a:lnTo>
                    <a:pt x="101" y="76"/>
                  </a:lnTo>
                  <a:lnTo>
                    <a:pt x="100" y="75"/>
                  </a:lnTo>
                  <a:lnTo>
                    <a:pt x="98" y="75"/>
                  </a:lnTo>
                  <a:lnTo>
                    <a:pt x="96" y="75"/>
                  </a:lnTo>
                  <a:lnTo>
                    <a:pt x="95" y="74"/>
                  </a:lnTo>
                  <a:lnTo>
                    <a:pt x="94" y="74"/>
                  </a:lnTo>
                  <a:lnTo>
                    <a:pt x="93" y="74"/>
                  </a:lnTo>
                  <a:lnTo>
                    <a:pt x="91" y="74"/>
                  </a:lnTo>
                  <a:lnTo>
                    <a:pt x="89" y="75"/>
                  </a:lnTo>
                  <a:lnTo>
                    <a:pt x="89" y="77"/>
                  </a:lnTo>
                  <a:lnTo>
                    <a:pt x="89" y="79"/>
                  </a:lnTo>
                  <a:lnTo>
                    <a:pt x="90" y="80"/>
                  </a:lnTo>
                  <a:lnTo>
                    <a:pt x="91" y="81"/>
                  </a:lnTo>
                  <a:lnTo>
                    <a:pt x="92" y="81"/>
                  </a:lnTo>
                  <a:lnTo>
                    <a:pt x="94" y="82"/>
                  </a:lnTo>
                  <a:lnTo>
                    <a:pt x="96" y="82"/>
                  </a:lnTo>
                  <a:lnTo>
                    <a:pt x="98" y="82"/>
                  </a:lnTo>
                  <a:lnTo>
                    <a:pt x="99" y="82"/>
                  </a:lnTo>
                  <a:lnTo>
                    <a:pt x="101" y="83"/>
                  </a:lnTo>
                  <a:lnTo>
                    <a:pt x="102" y="83"/>
                  </a:lnTo>
                  <a:lnTo>
                    <a:pt x="103" y="84"/>
                  </a:lnTo>
                  <a:lnTo>
                    <a:pt x="105" y="85"/>
                  </a:lnTo>
                  <a:lnTo>
                    <a:pt x="108" y="85"/>
                  </a:lnTo>
                  <a:lnTo>
                    <a:pt x="110" y="86"/>
                  </a:lnTo>
                  <a:lnTo>
                    <a:pt x="113" y="87"/>
                  </a:lnTo>
                  <a:lnTo>
                    <a:pt x="114" y="87"/>
                  </a:lnTo>
                  <a:lnTo>
                    <a:pt x="116" y="89"/>
                  </a:lnTo>
                  <a:lnTo>
                    <a:pt x="118" y="89"/>
                  </a:lnTo>
                  <a:lnTo>
                    <a:pt x="120" y="90"/>
                  </a:lnTo>
                  <a:lnTo>
                    <a:pt x="122" y="91"/>
                  </a:lnTo>
                  <a:lnTo>
                    <a:pt x="123" y="93"/>
                  </a:lnTo>
                  <a:lnTo>
                    <a:pt x="124" y="95"/>
                  </a:lnTo>
                  <a:lnTo>
                    <a:pt x="125" y="96"/>
                  </a:lnTo>
                  <a:lnTo>
                    <a:pt x="124" y="98"/>
                  </a:lnTo>
                  <a:lnTo>
                    <a:pt x="123" y="99"/>
                  </a:lnTo>
                  <a:lnTo>
                    <a:pt x="122" y="100"/>
                  </a:lnTo>
                  <a:lnTo>
                    <a:pt x="121" y="101"/>
                  </a:lnTo>
                  <a:lnTo>
                    <a:pt x="119" y="101"/>
                  </a:lnTo>
                  <a:lnTo>
                    <a:pt x="117" y="101"/>
                  </a:lnTo>
                  <a:lnTo>
                    <a:pt x="116" y="101"/>
                  </a:lnTo>
                  <a:lnTo>
                    <a:pt x="115" y="101"/>
                  </a:lnTo>
                  <a:lnTo>
                    <a:pt x="114" y="101"/>
                  </a:lnTo>
                  <a:lnTo>
                    <a:pt x="113" y="101"/>
                  </a:lnTo>
                  <a:lnTo>
                    <a:pt x="111" y="101"/>
                  </a:lnTo>
                  <a:lnTo>
                    <a:pt x="110" y="100"/>
                  </a:lnTo>
                  <a:lnTo>
                    <a:pt x="108" y="100"/>
                  </a:lnTo>
                  <a:lnTo>
                    <a:pt x="105" y="100"/>
                  </a:lnTo>
                  <a:lnTo>
                    <a:pt x="103" y="99"/>
                  </a:lnTo>
                  <a:lnTo>
                    <a:pt x="101" y="99"/>
                  </a:lnTo>
                  <a:lnTo>
                    <a:pt x="98" y="98"/>
                  </a:lnTo>
                  <a:lnTo>
                    <a:pt x="96" y="98"/>
                  </a:lnTo>
                  <a:lnTo>
                    <a:pt x="94" y="97"/>
                  </a:lnTo>
                  <a:lnTo>
                    <a:pt x="92" y="96"/>
                  </a:lnTo>
                  <a:lnTo>
                    <a:pt x="89" y="96"/>
                  </a:lnTo>
                  <a:lnTo>
                    <a:pt x="88" y="96"/>
                  </a:lnTo>
                  <a:lnTo>
                    <a:pt x="86" y="96"/>
                  </a:lnTo>
                  <a:lnTo>
                    <a:pt x="85" y="96"/>
                  </a:lnTo>
                  <a:lnTo>
                    <a:pt x="84" y="96"/>
                  </a:lnTo>
                  <a:lnTo>
                    <a:pt x="83" y="96"/>
                  </a:lnTo>
                  <a:lnTo>
                    <a:pt x="81" y="95"/>
                  </a:lnTo>
                  <a:lnTo>
                    <a:pt x="80" y="95"/>
                  </a:lnTo>
                  <a:lnTo>
                    <a:pt x="78" y="95"/>
                  </a:lnTo>
                  <a:lnTo>
                    <a:pt x="76" y="94"/>
                  </a:lnTo>
                  <a:lnTo>
                    <a:pt x="75" y="94"/>
                  </a:lnTo>
                  <a:lnTo>
                    <a:pt x="73" y="94"/>
                  </a:lnTo>
                  <a:lnTo>
                    <a:pt x="71" y="93"/>
                  </a:lnTo>
                  <a:lnTo>
                    <a:pt x="69" y="92"/>
                  </a:lnTo>
                  <a:lnTo>
                    <a:pt x="67" y="91"/>
                  </a:lnTo>
                  <a:lnTo>
                    <a:pt x="66" y="91"/>
                  </a:lnTo>
                  <a:lnTo>
                    <a:pt x="64" y="90"/>
                  </a:lnTo>
                  <a:lnTo>
                    <a:pt x="63" y="89"/>
                  </a:lnTo>
                  <a:lnTo>
                    <a:pt x="61" y="88"/>
                  </a:lnTo>
                  <a:lnTo>
                    <a:pt x="60" y="87"/>
                  </a:lnTo>
                  <a:lnTo>
                    <a:pt x="58" y="85"/>
                  </a:lnTo>
                  <a:lnTo>
                    <a:pt x="57" y="83"/>
                  </a:lnTo>
                  <a:lnTo>
                    <a:pt x="56" y="81"/>
                  </a:lnTo>
                  <a:lnTo>
                    <a:pt x="56" y="80"/>
                  </a:lnTo>
                  <a:lnTo>
                    <a:pt x="55" y="78"/>
                  </a:lnTo>
                  <a:lnTo>
                    <a:pt x="54" y="77"/>
                  </a:lnTo>
                  <a:lnTo>
                    <a:pt x="54" y="76"/>
                  </a:lnTo>
                  <a:lnTo>
                    <a:pt x="53" y="74"/>
                  </a:lnTo>
                  <a:lnTo>
                    <a:pt x="52" y="73"/>
                  </a:lnTo>
                  <a:lnTo>
                    <a:pt x="51" y="71"/>
                  </a:lnTo>
                  <a:lnTo>
                    <a:pt x="50" y="70"/>
                  </a:lnTo>
                  <a:lnTo>
                    <a:pt x="48" y="67"/>
                  </a:lnTo>
                  <a:lnTo>
                    <a:pt x="47" y="66"/>
                  </a:lnTo>
                  <a:lnTo>
                    <a:pt x="45" y="65"/>
                  </a:lnTo>
                  <a:lnTo>
                    <a:pt x="44" y="63"/>
                  </a:lnTo>
                  <a:lnTo>
                    <a:pt x="44" y="62"/>
                  </a:lnTo>
                  <a:lnTo>
                    <a:pt x="42" y="61"/>
                  </a:lnTo>
                  <a:lnTo>
                    <a:pt x="41" y="60"/>
                  </a:lnTo>
                  <a:lnTo>
                    <a:pt x="40" y="58"/>
                  </a:lnTo>
                  <a:lnTo>
                    <a:pt x="39" y="57"/>
                  </a:lnTo>
                  <a:lnTo>
                    <a:pt x="38" y="56"/>
                  </a:lnTo>
                  <a:lnTo>
                    <a:pt x="37" y="54"/>
                  </a:lnTo>
                  <a:lnTo>
                    <a:pt x="35" y="53"/>
                  </a:lnTo>
                  <a:lnTo>
                    <a:pt x="35" y="52"/>
                  </a:lnTo>
                  <a:lnTo>
                    <a:pt x="33" y="50"/>
                  </a:lnTo>
                  <a:lnTo>
                    <a:pt x="32" y="49"/>
                  </a:lnTo>
                  <a:lnTo>
                    <a:pt x="31" y="47"/>
                  </a:lnTo>
                  <a:lnTo>
                    <a:pt x="31" y="46"/>
                  </a:lnTo>
                  <a:lnTo>
                    <a:pt x="29" y="45"/>
                  </a:lnTo>
                  <a:lnTo>
                    <a:pt x="28" y="43"/>
                  </a:lnTo>
                  <a:lnTo>
                    <a:pt x="28" y="42"/>
                  </a:lnTo>
                  <a:lnTo>
                    <a:pt x="27" y="41"/>
                  </a:lnTo>
                  <a:lnTo>
                    <a:pt x="26" y="39"/>
                  </a:lnTo>
                  <a:lnTo>
                    <a:pt x="25" y="37"/>
                  </a:lnTo>
                  <a:lnTo>
                    <a:pt x="23" y="35"/>
                  </a:lnTo>
                  <a:lnTo>
                    <a:pt x="22" y="33"/>
                  </a:lnTo>
                  <a:lnTo>
                    <a:pt x="22" y="32"/>
                  </a:lnTo>
                  <a:lnTo>
                    <a:pt x="21" y="30"/>
                  </a:lnTo>
                  <a:lnTo>
                    <a:pt x="20" y="29"/>
                  </a:lnTo>
                  <a:lnTo>
                    <a:pt x="20" y="28"/>
                  </a:lnTo>
                  <a:lnTo>
                    <a:pt x="19" y="26"/>
                  </a:lnTo>
                  <a:lnTo>
                    <a:pt x="18" y="24"/>
                  </a:lnTo>
                  <a:lnTo>
                    <a:pt x="18" y="23"/>
                  </a:lnTo>
                  <a:lnTo>
                    <a:pt x="17" y="21"/>
                  </a:lnTo>
                  <a:lnTo>
                    <a:pt x="16" y="20"/>
                  </a:lnTo>
                  <a:lnTo>
                    <a:pt x="16" y="18"/>
                  </a:lnTo>
                  <a:lnTo>
                    <a:pt x="15" y="16"/>
                  </a:lnTo>
                  <a:lnTo>
                    <a:pt x="15" y="15"/>
                  </a:lnTo>
                  <a:lnTo>
                    <a:pt x="13" y="14"/>
                  </a:lnTo>
                  <a:lnTo>
                    <a:pt x="13" y="12"/>
                  </a:lnTo>
                  <a:lnTo>
                    <a:pt x="12" y="11"/>
                  </a:lnTo>
                  <a:lnTo>
                    <a:pt x="12" y="10"/>
                  </a:lnTo>
                  <a:lnTo>
                    <a:pt x="11" y="8"/>
                  </a:lnTo>
                  <a:lnTo>
                    <a:pt x="10" y="7"/>
                  </a:lnTo>
                  <a:lnTo>
                    <a:pt x="10" y="6"/>
                  </a:lnTo>
                  <a:lnTo>
                    <a:pt x="10" y="5"/>
                  </a:lnTo>
                  <a:lnTo>
                    <a:pt x="9" y="2"/>
                  </a:lnTo>
                  <a:lnTo>
                    <a:pt x="9" y="1"/>
                  </a:lnTo>
                  <a:lnTo>
                    <a:pt x="8" y="1"/>
                  </a:lnTo>
                  <a:lnTo>
                    <a:pt x="8" y="0"/>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7" name="Freeform 189"/>
            <p:cNvSpPr>
              <a:spLocks/>
            </p:cNvSpPr>
            <p:nvPr/>
          </p:nvSpPr>
          <p:spPr bwMode="auto">
            <a:xfrm>
              <a:off x="3062" y="3197"/>
              <a:ext cx="161" cy="139"/>
            </a:xfrm>
            <a:custGeom>
              <a:avLst/>
              <a:gdLst>
                <a:gd name="T0" fmla="*/ 74 w 161"/>
                <a:gd name="T1" fmla="*/ 101 h 139"/>
                <a:gd name="T2" fmla="*/ 79 w 161"/>
                <a:gd name="T3" fmla="*/ 111 h 139"/>
                <a:gd name="T4" fmla="*/ 81 w 161"/>
                <a:gd name="T5" fmla="*/ 124 h 139"/>
                <a:gd name="T6" fmla="*/ 90 w 161"/>
                <a:gd name="T7" fmla="*/ 137 h 139"/>
                <a:gd name="T8" fmla="*/ 103 w 161"/>
                <a:gd name="T9" fmla="*/ 129 h 139"/>
                <a:gd name="T10" fmla="*/ 106 w 161"/>
                <a:gd name="T11" fmla="*/ 119 h 139"/>
                <a:gd name="T12" fmla="*/ 120 w 161"/>
                <a:gd name="T13" fmla="*/ 133 h 139"/>
                <a:gd name="T14" fmla="*/ 136 w 161"/>
                <a:gd name="T15" fmla="*/ 136 h 139"/>
                <a:gd name="T16" fmla="*/ 137 w 161"/>
                <a:gd name="T17" fmla="*/ 124 h 139"/>
                <a:gd name="T18" fmla="*/ 139 w 161"/>
                <a:gd name="T19" fmla="*/ 120 h 139"/>
                <a:gd name="T20" fmla="*/ 157 w 161"/>
                <a:gd name="T21" fmla="*/ 123 h 139"/>
                <a:gd name="T22" fmla="*/ 158 w 161"/>
                <a:gd name="T23" fmla="*/ 110 h 139"/>
                <a:gd name="T24" fmla="*/ 147 w 161"/>
                <a:gd name="T25" fmla="*/ 98 h 139"/>
                <a:gd name="T26" fmla="*/ 156 w 161"/>
                <a:gd name="T27" fmla="*/ 94 h 139"/>
                <a:gd name="T28" fmla="*/ 160 w 161"/>
                <a:gd name="T29" fmla="*/ 84 h 139"/>
                <a:gd name="T30" fmla="*/ 149 w 161"/>
                <a:gd name="T31" fmla="*/ 75 h 139"/>
                <a:gd name="T32" fmla="*/ 145 w 161"/>
                <a:gd name="T33" fmla="*/ 71 h 139"/>
                <a:gd name="T34" fmla="*/ 149 w 161"/>
                <a:gd name="T35" fmla="*/ 61 h 139"/>
                <a:gd name="T36" fmla="*/ 138 w 161"/>
                <a:gd name="T37" fmla="*/ 53 h 139"/>
                <a:gd name="T38" fmla="*/ 125 w 161"/>
                <a:gd name="T39" fmla="*/ 51 h 139"/>
                <a:gd name="T40" fmla="*/ 113 w 161"/>
                <a:gd name="T41" fmla="*/ 51 h 139"/>
                <a:gd name="T42" fmla="*/ 100 w 161"/>
                <a:gd name="T43" fmla="*/ 51 h 139"/>
                <a:gd name="T44" fmla="*/ 91 w 161"/>
                <a:gd name="T45" fmla="*/ 48 h 139"/>
                <a:gd name="T46" fmla="*/ 76 w 161"/>
                <a:gd name="T47" fmla="*/ 37 h 139"/>
                <a:gd name="T48" fmla="*/ 65 w 161"/>
                <a:gd name="T49" fmla="*/ 29 h 139"/>
                <a:gd name="T50" fmla="*/ 52 w 161"/>
                <a:gd name="T51" fmla="*/ 20 h 139"/>
                <a:gd name="T52" fmla="*/ 37 w 161"/>
                <a:gd name="T53" fmla="*/ 12 h 139"/>
                <a:gd name="T54" fmla="*/ 22 w 161"/>
                <a:gd name="T55" fmla="*/ 5 h 139"/>
                <a:gd name="T56" fmla="*/ 6 w 161"/>
                <a:gd name="T57" fmla="*/ 5 h 139"/>
                <a:gd name="T58" fmla="*/ 18 w 161"/>
                <a:gd name="T59" fmla="*/ 10 h 139"/>
                <a:gd name="T60" fmla="*/ 30 w 161"/>
                <a:gd name="T61" fmla="*/ 16 h 139"/>
                <a:gd name="T62" fmla="*/ 44 w 161"/>
                <a:gd name="T63" fmla="*/ 23 h 139"/>
                <a:gd name="T64" fmla="*/ 58 w 161"/>
                <a:gd name="T65" fmla="*/ 31 h 139"/>
                <a:gd name="T66" fmla="*/ 72 w 161"/>
                <a:gd name="T67" fmla="*/ 39 h 139"/>
                <a:gd name="T68" fmla="*/ 84 w 161"/>
                <a:gd name="T69" fmla="*/ 49 h 139"/>
                <a:gd name="T70" fmla="*/ 96 w 161"/>
                <a:gd name="T71" fmla="*/ 55 h 139"/>
                <a:gd name="T72" fmla="*/ 110 w 161"/>
                <a:gd name="T73" fmla="*/ 56 h 139"/>
                <a:gd name="T74" fmla="*/ 127 w 161"/>
                <a:gd name="T75" fmla="*/ 56 h 139"/>
                <a:gd name="T76" fmla="*/ 140 w 161"/>
                <a:gd name="T77" fmla="*/ 61 h 139"/>
                <a:gd name="T78" fmla="*/ 136 w 161"/>
                <a:gd name="T79" fmla="*/ 69 h 139"/>
                <a:gd name="T80" fmla="*/ 134 w 161"/>
                <a:gd name="T81" fmla="*/ 72 h 139"/>
                <a:gd name="T82" fmla="*/ 149 w 161"/>
                <a:gd name="T83" fmla="*/ 82 h 139"/>
                <a:gd name="T84" fmla="*/ 146 w 161"/>
                <a:gd name="T85" fmla="*/ 92 h 139"/>
                <a:gd name="T86" fmla="*/ 136 w 161"/>
                <a:gd name="T87" fmla="*/ 94 h 139"/>
                <a:gd name="T88" fmla="*/ 150 w 161"/>
                <a:gd name="T89" fmla="*/ 108 h 139"/>
                <a:gd name="T90" fmla="*/ 155 w 161"/>
                <a:gd name="T91" fmla="*/ 119 h 139"/>
                <a:gd name="T92" fmla="*/ 138 w 161"/>
                <a:gd name="T93" fmla="*/ 115 h 139"/>
                <a:gd name="T94" fmla="*/ 128 w 161"/>
                <a:gd name="T95" fmla="*/ 117 h 139"/>
                <a:gd name="T96" fmla="*/ 132 w 161"/>
                <a:gd name="T97" fmla="*/ 131 h 139"/>
                <a:gd name="T98" fmla="*/ 124 w 161"/>
                <a:gd name="T99" fmla="*/ 129 h 139"/>
                <a:gd name="T100" fmla="*/ 110 w 161"/>
                <a:gd name="T101" fmla="*/ 115 h 139"/>
                <a:gd name="T102" fmla="*/ 107 w 161"/>
                <a:gd name="T103" fmla="*/ 105 h 139"/>
                <a:gd name="T104" fmla="*/ 106 w 161"/>
                <a:gd name="T105" fmla="*/ 94 h 139"/>
                <a:gd name="T106" fmla="*/ 97 w 161"/>
                <a:gd name="T107" fmla="*/ 85 h 139"/>
                <a:gd name="T108" fmla="*/ 100 w 161"/>
                <a:gd name="T109" fmla="*/ 96 h 139"/>
                <a:gd name="T110" fmla="*/ 100 w 161"/>
                <a:gd name="T111" fmla="*/ 108 h 139"/>
                <a:gd name="T112" fmla="*/ 98 w 161"/>
                <a:gd name="T113" fmla="*/ 114 h 139"/>
                <a:gd name="T114" fmla="*/ 98 w 161"/>
                <a:gd name="T115" fmla="*/ 125 h 139"/>
                <a:gd name="T116" fmla="*/ 90 w 161"/>
                <a:gd name="T117" fmla="*/ 129 h 139"/>
                <a:gd name="T118" fmla="*/ 86 w 161"/>
                <a:gd name="T119" fmla="*/ 118 h 139"/>
                <a:gd name="T120" fmla="*/ 84 w 161"/>
                <a:gd name="T121" fmla="*/ 105 h 139"/>
                <a:gd name="T122" fmla="*/ 75 w 161"/>
                <a:gd name="T123" fmla="*/ 91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139">
                  <a:moveTo>
                    <a:pt x="0" y="51"/>
                  </a:moveTo>
                  <a:lnTo>
                    <a:pt x="69" y="94"/>
                  </a:lnTo>
                  <a:lnTo>
                    <a:pt x="69" y="95"/>
                  </a:lnTo>
                  <a:lnTo>
                    <a:pt x="70" y="95"/>
                  </a:lnTo>
                  <a:lnTo>
                    <a:pt x="71" y="96"/>
                  </a:lnTo>
                  <a:lnTo>
                    <a:pt x="72" y="98"/>
                  </a:lnTo>
                  <a:lnTo>
                    <a:pt x="72" y="100"/>
                  </a:lnTo>
                  <a:lnTo>
                    <a:pt x="74" y="101"/>
                  </a:lnTo>
                  <a:lnTo>
                    <a:pt x="75" y="103"/>
                  </a:lnTo>
                  <a:lnTo>
                    <a:pt x="76" y="104"/>
                  </a:lnTo>
                  <a:lnTo>
                    <a:pt x="77" y="105"/>
                  </a:lnTo>
                  <a:lnTo>
                    <a:pt x="77" y="107"/>
                  </a:lnTo>
                  <a:lnTo>
                    <a:pt x="78" y="108"/>
                  </a:lnTo>
                  <a:lnTo>
                    <a:pt x="79" y="109"/>
                  </a:lnTo>
                  <a:lnTo>
                    <a:pt x="79" y="110"/>
                  </a:lnTo>
                  <a:lnTo>
                    <a:pt x="79" y="111"/>
                  </a:lnTo>
                  <a:lnTo>
                    <a:pt x="79" y="112"/>
                  </a:lnTo>
                  <a:lnTo>
                    <a:pt x="79" y="113"/>
                  </a:lnTo>
                  <a:lnTo>
                    <a:pt x="80" y="114"/>
                  </a:lnTo>
                  <a:lnTo>
                    <a:pt x="80" y="116"/>
                  </a:lnTo>
                  <a:lnTo>
                    <a:pt x="80" y="118"/>
                  </a:lnTo>
                  <a:lnTo>
                    <a:pt x="80" y="120"/>
                  </a:lnTo>
                  <a:lnTo>
                    <a:pt x="81" y="122"/>
                  </a:lnTo>
                  <a:lnTo>
                    <a:pt x="81" y="124"/>
                  </a:lnTo>
                  <a:lnTo>
                    <a:pt x="82" y="127"/>
                  </a:lnTo>
                  <a:lnTo>
                    <a:pt x="82" y="129"/>
                  </a:lnTo>
                  <a:lnTo>
                    <a:pt x="84" y="131"/>
                  </a:lnTo>
                  <a:lnTo>
                    <a:pt x="84" y="132"/>
                  </a:lnTo>
                  <a:lnTo>
                    <a:pt x="85" y="134"/>
                  </a:lnTo>
                  <a:lnTo>
                    <a:pt x="86" y="136"/>
                  </a:lnTo>
                  <a:lnTo>
                    <a:pt x="88" y="137"/>
                  </a:lnTo>
                  <a:lnTo>
                    <a:pt x="90" y="137"/>
                  </a:lnTo>
                  <a:lnTo>
                    <a:pt x="93" y="137"/>
                  </a:lnTo>
                  <a:lnTo>
                    <a:pt x="94" y="137"/>
                  </a:lnTo>
                  <a:lnTo>
                    <a:pt x="97" y="136"/>
                  </a:lnTo>
                  <a:lnTo>
                    <a:pt x="98" y="134"/>
                  </a:lnTo>
                  <a:lnTo>
                    <a:pt x="100" y="133"/>
                  </a:lnTo>
                  <a:lnTo>
                    <a:pt x="101" y="131"/>
                  </a:lnTo>
                  <a:lnTo>
                    <a:pt x="102" y="131"/>
                  </a:lnTo>
                  <a:lnTo>
                    <a:pt x="103" y="129"/>
                  </a:lnTo>
                  <a:lnTo>
                    <a:pt x="103" y="128"/>
                  </a:lnTo>
                  <a:lnTo>
                    <a:pt x="103" y="125"/>
                  </a:lnTo>
                  <a:lnTo>
                    <a:pt x="104" y="124"/>
                  </a:lnTo>
                  <a:lnTo>
                    <a:pt x="104" y="122"/>
                  </a:lnTo>
                  <a:lnTo>
                    <a:pt x="105" y="120"/>
                  </a:lnTo>
                  <a:lnTo>
                    <a:pt x="105" y="119"/>
                  </a:lnTo>
                  <a:lnTo>
                    <a:pt x="106" y="119"/>
                  </a:lnTo>
                  <a:lnTo>
                    <a:pt x="106" y="119"/>
                  </a:lnTo>
                  <a:lnTo>
                    <a:pt x="107" y="120"/>
                  </a:lnTo>
                  <a:lnTo>
                    <a:pt x="109" y="122"/>
                  </a:lnTo>
                  <a:lnTo>
                    <a:pt x="110" y="123"/>
                  </a:lnTo>
                  <a:lnTo>
                    <a:pt x="112" y="125"/>
                  </a:lnTo>
                  <a:lnTo>
                    <a:pt x="114" y="128"/>
                  </a:lnTo>
                  <a:lnTo>
                    <a:pt x="116" y="129"/>
                  </a:lnTo>
                  <a:lnTo>
                    <a:pt x="118" y="131"/>
                  </a:lnTo>
                  <a:lnTo>
                    <a:pt x="120" y="133"/>
                  </a:lnTo>
                  <a:lnTo>
                    <a:pt x="122" y="135"/>
                  </a:lnTo>
                  <a:lnTo>
                    <a:pt x="125" y="137"/>
                  </a:lnTo>
                  <a:lnTo>
                    <a:pt x="127" y="138"/>
                  </a:lnTo>
                  <a:lnTo>
                    <a:pt x="129" y="138"/>
                  </a:lnTo>
                  <a:lnTo>
                    <a:pt x="131" y="139"/>
                  </a:lnTo>
                  <a:lnTo>
                    <a:pt x="132" y="139"/>
                  </a:lnTo>
                  <a:lnTo>
                    <a:pt x="135" y="137"/>
                  </a:lnTo>
                  <a:lnTo>
                    <a:pt x="136" y="136"/>
                  </a:lnTo>
                  <a:lnTo>
                    <a:pt x="137" y="134"/>
                  </a:lnTo>
                  <a:lnTo>
                    <a:pt x="138" y="133"/>
                  </a:lnTo>
                  <a:lnTo>
                    <a:pt x="138" y="131"/>
                  </a:lnTo>
                  <a:lnTo>
                    <a:pt x="138" y="130"/>
                  </a:lnTo>
                  <a:lnTo>
                    <a:pt x="138" y="128"/>
                  </a:lnTo>
                  <a:lnTo>
                    <a:pt x="138" y="127"/>
                  </a:lnTo>
                  <a:lnTo>
                    <a:pt x="137" y="125"/>
                  </a:lnTo>
                  <a:lnTo>
                    <a:pt x="137" y="124"/>
                  </a:lnTo>
                  <a:lnTo>
                    <a:pt x="136" y="123"/>
                  </a:lnTo>
                  <a:lnTo>
                    <a:pt x="136" y="122"/>
                  </a:lnTo>
                  <a:lnTo>
                    <a:pt x="135" y="119"/>
                  </a:lnTo>
                  <a:lnTo>
                    <a:pt x="135" y="119"/>
                  </a:lnTo>
                  <a:lnTo>
                    <a:pt x="135" y="119"/>
                  </a:lnTo>
                  <a:lnTo>
                    <a:pt x="136" y="119"/>
                  </a:lnTo>
                  <a:lnTo>
                    <a:pt x="138" y="120"/>
                  </a:lnTo>
                  <a:lnTo>
                    <a:pt x="139" y="120"/>
                  </a:lnTo>
                  <a:lnTo>
                    <a:pt x="142" y="121"/>
                  </a:lnTo>
                  <a:lnTo>
                    <a:pt x="144" y="122"/>
                  </a:lnTo>
                  <a:lnTo>
                    <a:pt x="147" y="123"/>
                  </a:lnTo>
                  <a:lnTo>
                    <a:pt x="148" y="123"/>
                  </a:lnTo>
                  <a:lnTo>
                    <a:pt x="151" y="123"/>
                  </a:lnTo>
                  <a:lnTo>
                    <a:pt x="153" y="123"/>
                  </a:lnTo>
                  <a:lnTo>
                    <a:pt x="155" y="123"/>
                  </a:lnTo>
                  <a:lnTo>
                    <a:pt x="157" y="123"/>
                  </a:lnTo>
                  <a:lnTo>
                    <a:pt x="158" y="122"/>
                  </a:lnTo>
                  <a:lnTo>
                    <a:pt x="160" y="121"/>
                  </a:lnTo>
                  <a:lnTo>
                    <a:pt x="161" y="120"/>
                  </a:lnTo>
                  <a:lnTo>
                    <a:pt x="161" y="118"/>
                  </a:lnTo>
                  <a:lnTo>
                    <a:pt x="161" y="116"/>
                  </a:lnTo>
                  <a:lnTo>
                    <a:pt x="160" y="114"/>
                  </a:lnTo>
                  <a:lnTo>
                    <a:pt x="160" y="113"/>
                  </a:lnTo>
                  <a:lnTo>
                    <a:pt x="158" y="110"/>
                  </a:lnTo>
                  <a:lnTo>
                    <a:pt x="157" y="109"/>
                  </a:lnTo>
                  <a:lnTo>
                    <a:pt x="156" y="107"/>
                  </a:lnTo>
                  <a:lnTo>
                    <a:pt x="155" y="105"/>
                  </a:lnTo>
                  <a:lnTo>
                    <a:pt x="153" y="104"/>
                  </a:lnTo>
                  <a:lnTo>
                    <a:pt x="152" y="102"/>
                  </a:lnTo>
                  <a:lnTo>
                    <a:pt x="150" y="101"/>
                  </a:lnTo>
                  <a:lnTo>
                    <a:pt x="150" y="100"/>
                  </a:lnTo>
                  <a:lnTo>
                    <a:pt x="147" y="98"/>
                  </a:lnTo>
                  <a:lnTo>
                    <a:pt x="147" y="98"/>
                  </a:lnTo>
                  <a:lnTo>
                    <a:pt x="147" y="98"/>
                  </a:lnTo>
                  <a:lnTo>
                    <a:pt x="150" y="97"/>
                  </a:lnTo>
                  <a:lnTo>
                    <a:pt x="151" y="96"/>
                  </a:lnTo>
                  <a:lnTo>
                    <a:pt x="152" y="96"/>
                  </a:lnTo>
                  <a:lnTo>
                    <a:pt x="153" y="95"/>
                  </a:lnTo>
                  <a:lnTo>
                    <a:pt x="155" y="95"/>
                  </a:lnTo>
                  <a:lnTo>
                    <a:pt x="156" y="94"/>
                  </a:lnTo>
                  <a:lnTo>
                    <a:pt x="158" y="92"/>
                  </a:lnTo>
                  <a:lnTo>
                    <a:pt x="158" y="91"/>
                  </a:lnTo>
                  <a:lnTo>
                    <a:pt x="160" y="90"/>
                  </a:lnTo>
                  <a:lnTo>
                    <a:pt x="161" y="89"/>
                  </a:lnTo>
                  <a:lnTo>
                    <a:pt x="161" y="88"/>
                  </a:lnTo>
                  <a:lnTo>
                    <a:pt x="161" y="86"/>
                  </a:lnTo>
                  <a:lnTo>
                    <a:pt x="161" y="85"/>
                  </a:lnTo>
                  <a:lnTo>
                    <a:pt x="160" y="84"/>
                  </a:lnTo>
                  <a:lnTo>
                    <a:pt x="160" y="82"/>
                  </a:lnTo>
                  <a:lnTo>
                    <a:pt x="158" y="81"/>
                  </a:lnTo>
                  <a:lnTo>
                    <a:pt x="157" y="80"/>
                  </a:lnTo>
                  <a:lnTo>
                    <a:pt x="155" y="78"/>
                  </a:lnTo>
                  <a:lnTo>
                    <a:pt x="154" y="78"/>
                  </a:lnTo>
                  <a:lnTo>
                    <a:pt x="152" y="77"/>
                  </a:lnTo>
                  <a:lnTo>
                    <a:pt x="151" y="76"/>
                  </a:lnTo>
                  <a:lnTo>
                    <a:pt x="149" y="75"/>
                  </a:lnTo>
                  <a:lnTo>
                    <a:pt x="147" y="75"/>
                  </a:lnTo>
                  <a:lnTo>
                    <a:pt x="146" y="73"/>
                  </a:lnTo>
                  <a:lnTo>
                    <a:pt x="145" y="73"/>
                  </a:lnTo>
                  <a:lnTo>
                    <a:pt x="143" y="72"/>
                  </a:lnTo>
                  <a:lnTo>
                    <a:pt x="142" y="72"/>
                  </a:lnTo>
                  <a:lnTo>
                    <a:pt x="143" y="72"/>
                  </a:lnTo>
                  <a:lnTo>
                    <a:pt x="144" y="72"/>
                  </a:lnTo>
                  <a:lnTo>
                    <a:pt x="145" y="71"/>
                  </a:lnTo>
                  <a:lnTo>
                    <a:pt x="147" y="70"/>
                  </a:lnTo>
                  <a:lnTo>
                    <a:pt x="148" y="69"/>
                  </a:lnTo>
                  <a:lnTo>
                    <a:pt x="150" y="67"/>
                  </a:lnTo>
                  <a:lnTo>
                    <a:pt x="150" y="66"/>
                  </a:lnTo>
                  <a:lnTo>
                    <a:pt x="150" y="65"/>
                  </a:lnTo>
                  <a:lnTo>
                    <a:pt x="150" y="64"/>
                  </a:lnTo>
                  <a:lnTo>
                    <a:pt x="150" y="62"/>
                  </a:lnTo>
                  <a:lnTo>
                    <a:pt x="149" y="61"/>
                  </a:lnTo>
                  <a:lnTo>
                    <a:pt x="148" y="59"/>
                  </a:lnTo>
                  <a:lnTo>
                    <a:pt x="147" y="58"/>
                  </a:lnTo>
                  <a:lnTo>
                    <a:pt x="147" y="57"/>
                  </a:lnTo>
                  <a:lnTo>
                    <a:pt x="145" y="56"/>
                  </a:lnTo>
                  <a:lnTo>
                    <a:pt x="143" y="55"/>
                  </a:lnTo>
                  <a:lnTo>
                    <a:pt x="141" y="54"/>
                  </a:lnTo>
                  <a:lnTo>
                    <a:pt x="139" y="53"/>
                  </a:lnTo>
                  <a:lnTo>
                    <a:pt x="138" y="53"/>
                  </a:lnTo>
                  <a:lnTo>
                    <a:pt x="136" y="53"/>
                  </a:lnTo>
                  <a:lnTo>
                    <a:pt x="135" y="53"/>
                  </a:lnTo>
                  <a:lnTo>
                    <a:pt x="134" y="53"/>
                  </a:lnTo>
                  <a:lnTo>
                    <a:pt x="132" y="52"/>
                  </a:lnTo>
                  <a:lnTo>
                    <a:pt x="129" y="52"/>
                  </a:lnTo>
                  <a:lnTo>
                    <a:pt x="128" y="52"/>
                  </a:lnTo>
                  <a:lnTo>
                    <a:pt x="127" y="52"/>
                  </a:lnTo>
                  <a:lnTo>
                    <a:pt x="125" y="51"/>
                  </a:lnTo>
                  <a:lnTo>
                    <a:pt x="124" y="51"/>
                  </a:lnTo>
                  <a:lnTo>
                    <a:pt x="122" y="51"/>
                  </a:lnTo>
                  <a:lnTo>
                    <a:pt x="121" y="51"/>
                  </a:lnTo>
                  <a:lnTo>
                    <a:pt x="119" y="51"/>
                  </a:lnTo>
                  <a:lnTo>
                    <a:pt x="117" y="51"/>
                  </a:lnTo>
                  <a:lnTo>
                    <a:pt x="116" y="51"/>
                  </a:lnTo>
                  <a:lnTo>
                    <a:pt x="115" y="51"/>
                  </a:lnTo>
                  <a:lnTo>
                    <a:pt x="113" y="51"/>
                  </a:lnTo>
                  <a:lnTo>
                    <a:pt x="111" y="51"/>
                  </a:lnTo>
                  <a:lnTo>
                    <a:pt x="109" y="51"/>
                  </a:lnTo>
                  <a:lnTo>
                    <a:pt x="107" y="51"/>
                  </a:lnTo>
                  <a:lnTo>
                    <a:pt x="106" y="51"/>
                  </a:lnTo>
                  <a:lnTo>
                    <a:pt x="105" y="51"/>
                  </a:lnTo>
                  <a:lnTo>
                    <a:pt x="103" y="51"/>
                  </a:lnTo>
                  <a:lnTo>
                    <a:pt x="102" y="51"/>
                  </a:lnTo>
                  <a:lnTo>
                    <a:pt x="100" y="51"/>
                  </a:lnTo>
                  <a:lnTo>
                    <a:pt x="100" y="51"/>
                  </a:lnTo>
                  <a:lnTo>
                    <a:pt x="97" y="51"/>
                  </a:lnTo>
                  <a:lnTo>
                    <a:pt x="96" y="51"/>
                  </a:lnTo>
                  <a:lnTo>
                    <a:pt x="95" y="51"/>
                  </a:lnTo>
                  <a:lnTo>
                    <a:pt x="95" y="51"/>
                  </a:lnTo>
                  <a:lnTo>
                    <a:pt x="94" y="51"/>
                  </a:lnTo>
                  <a:lnTo>
                    <a:pt x="93" y="49"/>
                  </a:lnTo>
                  <a:lnTo>
                    <a:pt x="91" y="48"/>
                  </a:lnTo>
                  <a:lnTo>
                    <a:pt x="90" y="47"/>
                  </a:lnTo>
                  <a:lnTo>
                    <a:pt x="88" y="46"/>
                  </a:lnTo>
                  <a:lnTo>
                    <a:pt x="87" y="44"/>
                  </a:lnTo>
                  <a:lnTo>
                    <a:pt x="85" y="43"/>
                  </a:lnTo>
                  <a:lnTo>
                    <a:pt x="82" y="41"/>
                  </a:lnTo>
                  <a:lnTo>
                    <a:pt x="80" y="39"/>
                  </a:lnTo>
                  <a:lnTo>
                    <a:pt x="78" y="38"/>
                  </a:lnTo>
                  <a:lnTo>
                    <a:pt x="76" y="37"/>
                  </a:lnTo>
                  <a:lnTo>
                    <a:pt x="75" y="35"/>
                  </a:lnTo>
                  <a:lnTo>
                    <a:pt x="74" y="35"/>
                  </a:lnTo>
                  <a:lnTo>
                    <a:pt x="72" y="34"/>
                  </a:lnTo>
                  <a:lnTo>
                    <a:pt x="71" y="33"/>
                  </a:lnTo>
                  <a:lnTo>
                    <a:pt x="69" y="31"/>
                  </a:lnTo>
                  <a:lnTo>
                    <a:pt x="68" y="31"/>
                  </a:lnTo>
                  <a:lnTo>
                    <a:pt x="66" y="30"/>
                  </a:lnTo>
                  <a:lnTo>
                    <a:pt x="65" y="29"/>
                  </a:lnTo>
                  <a:lnTo>
                    <a:pt x="63" y="28"/>
                  </a:lnTo>
                  <a:lnTo>
                    <a:pt x="62" y="26"/>
                  </a:lnTo>
                  <a:lnTo>
                    <a:pt x="60" y="25"/>
                  </a:lnTo>
                  <a:lnTo>
                    <a:pt x="58" y="24"/>
                  </a:lnTo>
                  <a:lnTo>
                    <a:pt x="57" y="23"/>
                  </a:lnTo>
                  <a:lnTo>
                    <a:pt x="55" y="22"/>
                  </a:lnTo>
                  <a:lnTo>
                    <a:pt x="53" y="21"/>
                  </a:lnTo>
                  <a:lnTo>
                    <a:pt x="52" y="20"/>
                  </a:lnTo>
                  <a:lnTo>
                    <a:pt x="50" y="19"/>
                  </a:lnTo>
                  <a:lnTo>
                    <a:pt x="48" y="18"/>
                  </a:lnTo>
                  <a:lnTo>
                    <a:pt x="46" y="17"/>
                  </a:lnTo>
                  <a:lnTo>
                    <a:pt x="44" y="16"/>
                  </a:lnTo>
                  <a:lnTo>
                    <a:pt x="43" y="15"/>
                  </a:lnTo>
                  <a:lnTo>
                    <a:pt x="41" y="14"/>
                  </a:lnTo>
                  <a:lnTo>
                    <a:pt x="39" y="13"/>
                  </a:lnTo>
                  <a:lnTo>
                    <a:pt x="37" y="12"/>
                  </a:lnTo>
                  <a:lnTo>
                    <a:pt x="36" y="11"/>
                  </a:lnTo>
                  <a:lnTo>
                    <a:pt x="34" y="10"/>
                  </a:lnTo>
                  <a:lnTo>
                    <a:pt x="32" y="9"/>
                  </a:lnTo>
                  <a:lnTo>
                    <a:pt x="30" y="8"/>
                  </a:lnTo>
                  <a:lnTo>
                    <a:pt x="28" y="7"/>
                  </a:lnTo>
                  <a:lnTo>
                    <a:pt x="27" y="6"/>
                  </a:lnTo>
                  <a:lnTo>
                    <a:pt x="25" y="5"/>
                  </a:lnTo>
                  <a:lnTo>
                    <a:pt x="22" y="5"/>
                  </a:lnTo>
                  <a:lnTo>
                    <a:pt x="21" y="4"/>
                  </a:lnTo>
                  <a:lnTo>
                    <a:pt x="19" y="3"/>
                  </a:lnTo>
                  <a:lnTo>
                    <a:pt x="17" y="2"/>
                  </a:lnTo>
                  <a:lnTo>
                    <a:pt x="15" y="2"/>
                  </a:lnTo>
                  <a:lnTo>
                    <a:pt x="14" y="1"/>
                  </a:lnTo>
                  <a:lnTo>
                    <a:pt x="12" y="1"/>
                  </a:lnTo>
                  <a:lnTo>
                    <a:pt x="11" y="0"/>
                  </a:lnTo>
                  <a:lnTo>
                    <a:pt x="6" y="5"/>
                  </a:lnTo>
                  <a:lnTo>
                    <a:pt x="6" y="6"/>
                  </a:lnTo>
                  <a:lnTo>
                    <a:pt x="8" y="6"/>
                  </a:lnTo>
                  <a:lnTo>
                    <a:pt x="9" y="6"/>
                  </a:lnTo>
                  <a:lnTo>
                    <a:pt x="10" y="7"/>
                  </a:lnTo>
                  <a:lnTo>
                    <a:pt x="12" y="8"/>
                  </a:lnTo>
                  <a:lnTo>
                    <a:pt x="14" y="9"/>
                  </a:lnTo>
                  <a:lnTo>
                    <a:pt x="17" y="10"/>
                  </a:lnTo>
                  <a:lnTo>
                    <a:pt x="18" y="10"/>
                  </a:lnTo>
                  <a:lnTo>
                    <a:pt x="20" y="11"/>
                  </a:lnTo>
                  <a:lnTo>
                    <a:pt x="21" y="12"/>
                  </a:lnTo>
                  <a:lnTo>
                    <a:pt x="22" y="12"/>
                  </a:lnTo>
                  <a:lnTo>
                    <a:pt x="24" y="13"/>
                  </a:lnTo>
                  <a:lnTo>
                    <a:pt x="25" y="14"/>
                  </a:lnTo>
                  <a:lnTo>
                    <a:pt x="27" y="15"/>
                  </a:lnTo>
                  <a:lnTo>
                    <a:pt x="28" y="15"/>
                  </a:lnTo>
                  <a:lnTo>
                    <a:pt x="30" y="16"/>
                  </a:lnTo>
                  <a:lnTo>
                    <a:pt x="31" y="17"/>
                  </a:lnTo>
                  <a:lnTo>
                    <a:pt x="33" y="18"/>
                  </a:lnTo>
                  <a:lnTo>
                    <a:pt x="35" y="19"/>
                  </a:lnTo>
                  <a:lnTo>
                    <a:pt x="36" y="19"/>
                  </a:lnTo>
                  <a:lnTo>
                    <a:pt x="39" y="20"/>
                  </a:lnTo>
                  <a:lnTo>
                    <a:pt x="40" y="21"/>
                  </a:lnTo>
                  <a:lnTo>
                    <a:pt x="42" y="22"/>
                  </a:lnTo>
                  <a:lnTo>
                    <a:pt x="44" y="23"/>
                  </a:lnTo>
                  <a:lnTo>
                    <a:pt x="46" y="24"/>
                  </a:lnTo>
                  <a:lnTo>
                    <a:pt x="47" y="25"/>
                  </a:lnTo>
                  <a:lnTo>
                    <a:pt x="49" y="26"/>
                  </a:lnTo>
                  <a:lnTo>
                    <a:pt x="51" y="26"/>
                  </a:lnTo>
                  <a:lnTo>
                    <a:pt x="53" y="28"/>
                  </a:lnTo>
                  <a:lnTo>
                    <a:pt x="55" y="29"/>
                  </a:lnTo>
                  <a:lnTo>
                    <a:pt x="56" y="30"/>
                  </a:lnTo>
                  <a:lnTo>
                    <a:pt x="58" y="31"/>
                  </a:lnTo>
                  <a:lnTo>
                    <a:pt x="60" y="32"/>
                  </a:lnTo>
                  <a:lnTo>
                    <a:pt x="61" y="33"/>
                  </a:lnTo>
                  <a:lnTo>
                    <a:pt x="63" y="34"/>
                  </a:lnTo>
                  <a:lnTo>
                    <a:pt x="65" y="35"/>
                  </a:lnTo>
                  <a:lnTo>
                    <a:pt x="66" y="36"/>
                  </a:lnTo>
                  <a:lnTo>
                    <a:pt x="68" y="37"/>
                  </a:lnTo>
                  <a:lnTo>
                    <a:pt x="70" y="38"/>
                  </a:lnTo>
                  <a:lnTo>
                    <a:pt x="72" y="39"/>
                  </a:lnTo>
                  <a:lnTo>
                    <a:pt x="74" y="40"/>
                  </a:lnTo>
                  <a:lnTo>
                    <a:pt x="75" y="41"/>
                  </a:lnTo>
                  <a:lnTo>
                    <a:pt x="77" y="43"/>
                  </a:lnTo>
                  <a:lnTo>
                    <a:pt x="78" y="43"/>
                  </a:lnTo>
                  <a:lnTo>
                    <a:pt x="79" y="44"/>
                  </a:lnTo>
                  <a:lnTo>
                    <a:pt x="81" y="45"/>
                  </a:lnTo>
                  <a:lnTo>
                    <a:pt x="82" y="47"/>
                  </a:lnTo>
                  <a:lnTo>
                    <a:pt x="84" y="49"/>
                  </a:lnTo>
                  <a:lnTo>
                    <a:pt x="87" y="51"/>
                  </a:lnTo>
                  <a:lnTo>
                    <a:pt x="89" y="53"/>
                  </a:lnTo>
                  <a:lnTo>
                    <a:pt x="91" y="55"/>
                  </a:lnTo>
                  <a:lnTo>
                    <a:pt x="91" y="55"/>
                  </a:lnTo>
                  <a:lnTo>
                    <a:pt x="93" y="55"/>
                  </a:lnTo>
                  <a:lnTo>
                    <a:pt x="93" y="55"/>
                  </a:lnTo>
                  <a:lnTo>
                    <a:pt x="94" y="55"/>
                  </a:lnTo>
                  <a:lnTo>
                    <a:pt x="96" y="55"/>
                  </a:lnTo>
                  <a:lnTo>
                    <a:pt x="97" y="55"/>
                  </a:lnTo>
                  <a:lnTo>
                    <a:pt x="98" y="55"/>
                  </a:lnTo>
                  <a:lnTo>
                    <a:pt x="100" y="55"/>
                  </a:lnTo>
                  <a:lnTo>
                    <a:pt x="102" y="55"/>
                  </a:lnTo>
                  <a:lnTo>
                    <a:pt x="104" y="55"/>
                  </a:lnTo>
                  <a:lnTo>
                    <a:pt x="106" y="55"/>
                  </a:lnTo>
                  <a:lnTo>
                    <a:pt x="109" y="56"/>
                  </a:lnTo>
                  <a:lnTo>
                    <a:pt x="110" y="56"/>
                  </a:lnTo>
                  <a:lnTo>
                    <a:pt x="113" y="56"/>
                  </a:lnTo>
                  <a:lnTo>
                    <a:pt x="115" y="56"/>
                  </a:lnTo>
                  <a:lnTo>
                    <a:pt x="117" y="56"/>
                  </a:lnTo>
                  <a:lnTo>
                    <a:pt x="119" y="56"/>
                  </a:lnTo>
                  <a:lnTo>
                    <a:pt x="121" y="56"/>
                  </a:lnTo>
                  <a:lnTo>
                    <a:pt x="123" y="56"/>
                  </a:lnTo>
                  <a:lnTo>
                    <a:pt x="125" y="56"/>
                  </a:lnTo>
                  <a:lnTo>
                    <a:pt x="127" y="56"/>
                  </a:lnTo>
                  <a:lnTo>
                    <a:pt x="129" y="57"/>
                  </a:lnTo>
                  <a:lnTo>
                    <a:pt x="131" y="57"/>
                  </a:lnTo>
                  <a:lnTo>
                    <a:pt x="132" y="57"/>
                  </a:lnTo>
                  <a:lnTo>
                    <a:pt x="134" y="57"/>
                  </a:lnTo>
                  <a:lnTo>
                    <a:pt x="135" y="58"/>
                  </a:lnTo>
                  <a:lnTo>
                    <a:pt x="137" y="58"/>
                  </a:lnTo>
                  <a:lnTo>
                    <a:pt x="139" y="59"/>
                  </a:lnTo>
                  <a:lnTo>
                    <a:pt x="140" y="61"/>
                  </a:lnTo>
                  <a:lnTo>
                    <a:pt x="142" y="62"/>
                  </a:lnTo>
                  <a:lnTo>
                    <a:pt x="142" y="63"/>
                  </a:lnTo>
                  <a:lnTo>
                    <a:pt x="143" y="63"/>
                  </a:lnTo>
                  <a:lnTo>
                    <a:pt x="143" y="65"/>
                  </a:lnTo>
                  <a:lnTo>
                    <a:pt x="142" y="67"/>
                  </a:lnTo>
                  <a:lnTo>
                    <a:pt x="140" y="68"/>
                  </a:lnTo>
                  <a:lnTo>
                    <a:pt x="138" y="68"/>
                  </a:lnTo>
                  <a:lnTo>
                    <a:pt x="136" y="69"/>
                  </a:lnTo>
                  <a:lnTo>
                    <a:pt x="135" y="70"/>
                  </a:lnTo>
                  <a:lnTo>
                    <a:pt x="133" y="70"/>
                  </a:lnTo>
                  <a:lnTo>
                    <a:pt x="132" y="70"/>
                  </a:lnTo>
                  <a:lnTo>
                    <a:pt x="131" y="70"/>
                  </a:lnTo>
                  <a:lnTo>
                    <a:pt x="131" y="71"/>
                  </a:lnTo>
                  <a:lnTo>
                    <a:pt x="131" y="71"/>
                  </a:lnTo>
                  <a:lnTo>
                    <a:pt x="132" y="71"/>
                  </a:lnTo>
                  <a:lnTo>
                    <a:pt x="134" y="72"/>
                  </a:lnTo>
                  <a:lnTo>
                    <a:pt x="135" y="73"/>
                  </a:lnTo>
                  <a:lnTo>
                    <a:pt x="137" y="74"/>
                  </a:lnTo>
                  <a:lnTo>
                    <a:pt x="139" y="75"/>
                  </a:lnTo>
                  <a:lnTo>
                    <a:pt x="141" y="77"/>
                  </a:lnTo>
                  <a:lnTo>
                    <a:pt x="143" y="78"/>
                  </a:lnTo>
                  <a:lnTo>
                    <a:pt x="145" y="79"/>
                  </a:lnTo>
                  <a:lnTo>
                    <a:pt x="147" y="81"/>
                  </a:lnTo>
                  <a:lnTo>
                    <a:pt x="149" y="82"/>
                  </a:lnTo>
                  <a:lnTo>
                    <a:pt x="150" y="83"/>
                  </a:lnTo>
                  <a:lnTo>
                    <a:pt x="151" y="85"/>
                  </a:lnTo>
                  <a:lnTo>
                    <a:pt x="151" y="86"/>
                  </a:lnTo>
                  <a:lnTo>
                    <a:pt x="152" y="87"/>
                  </a:lnTo>
                  <a:lnTo>
                    <a:pt x="151" y="89"/>
                  </a:lnTo>
                  <a:lnTo>
                    <a:pt x="149" y="91"/>
                  </a:lnTo>
                  <a:lnTo>
                    <a:pt x="147" y="91"/>
                  </a:lnTo>
                  <a:lnTo>
                    <a:pt x="146" y="92"/>
                  </a:lnTo>
                  <a:lnTo>
                    <a:pt x="145" y="92"/>
                  </a:lnTo>
                  <a:lnTo>
                    <a:pt x="143" y="92"/>
                  </a:lnTo>
                  <a:lnTo>
                    <a:pt x="142" y="93"/>
                  </a:lnTo>
                  <a:lnTo>
                    <a:pt x="141" y="93"/>
                  </a:lnTo>
                  <a:lnTo>
                    <a:pt x="139" y="94"/>
                  </a:lnTo>
                  <a:lnTo>
                    <a:pt x="138" y="94"/>
                  </a:lnTo>
                  <a:lnTo>
                    <a:pt x="136" y="94"/>
                  </a:lnTo>
                  <a:lnTo>
                    <a:pt x="136" y="94"/>
                  </a:lnTo>
                  <a:lnTo>
                    <a:pt x="136" y="95"/>
                  </a:lnTo>
                  <a:lnTo>
                    <a:pt x="138" y="96"/>
                  </a:lnTo>
                  <a:lnTo>
                    <a:pt x="139" y="98"/>
                  </a:lnTo>
                  <a:lnTo>
                    <a:pt x="141" y="99"/>
                  </a:lnTo>
                  <a:lnTo>
                    <a:pt x="143" y="101"/>
                  </a:lnTo>
                  <a:lnTo>
                    <a:pt x="145" y="104"/>
                  </a:lnTo>
                  <a:lnTo>
                    <a:pt x="148" y="106"/>
                  </a:lnTo>
                  <a:lnTo>
                    <a:pt x="150" y="108"/>
                  </a:lnTo>
                  <a:lnTo>
                    <a:pt x="152" y="110"/>
                  </a:lnTo>
                  <a:lnTo>
                    <a:pt x="153" y="112"/>
                  </a:lnTo>
                  <a:lnTo>
                    <a:pt x="155" y="115"/>
                  </a:lnTo>
                  <a:lnTo>
                    <a:pt x="156" y="116"/>
                  </a:lnTo>
                  <a:lnTo>
                    <a:pt x="157" y="118"/>
                  </a:lnTo>
                  <a:lnTo>
                    <a:pt x="157" y="119"/>
                  </a:lnTo>
                  <a:lnTo>
                    <a:pt x="156" y="119"/>
                  </a:lnTo>
                  <a:lnTo>
                    <a:pt x="155" y="119"/>
                  </a:lnTo>
                  <a:lnTo>
                    <a:pt x="154" y="119"/>
                  </a:lnTo>
                  <a:lnTo>
                    <a:pt x="152" y="119"/>
                  </a:lnTo>
                  <a:lnTo>
                    <a:pt x="150" y="119"/>
                  </a:lnTo>
                  <a:lnTo>
                    <a:pt x="148" y="118"/>
                  </a:lnTo>
                  <a:lnTo>
                    <a:pt x="145" y="118"/>
                  </a:lnTo>
                  <a:lnTo>
                    <a:pt x="143" y="117"/>
                  </a:lnTo>
                  <a:lnTo>
                    <a:pt x="141" y="117"/>
                  </a:lnTo>
                  <a:lnTo>
                    <a:pt x="138" y="115"/>
                  </a:lnTo>
                  <a:lnTo>
                    <a:pt x="136" y="115"/>
                  </a:lnTo>
                  <a:lnTo>
                    <a:pt x="134" y="114"/>
                  </a:lnTo>
                  <a:lnTo>
                    <a:pt x="132" y="114"/>
                  </a:lnTo>
                  <a:lnTo>
                    <a:pt x="131" y="113"/>
                  </a:lnTo>
                  <a:lnTo>
                    <a:pt x="129" y="113"/>
                  </a:lnTo>
                  <a:lnTo>
                    <a:pt x="129" y="113"/>
                  </a:lnTo>
                  <a:lnTo>
                    <a:pt x="128" y="116"/>
                  </a:lnTo>
                  <a:lnTo>
                    <a:pt x="128" y="117"/>
                  </a:lnTo>
                  <a:lnTo>
                    <a:pt x="128" y="118"/>
                  </a:lnTo>
                  <a:lnTo>
                    <a:pt x="129" y="119"/>
                  </a:lnTo>
                  <a:lnTo>
                    <a:pt x="130" y="121"/>
                  </a:lnTo>
                  <a:lnTo>
                    <a:pt x="131" y="123"/>
                  </a:lnTo>
                  <a:lnTo>
                    <a:pt x="132" y="125"/>
                  </a:lnTo>
                  <a:lnTo>
                    <a:pt x="132" y="128"/>
                  </a:lnTo>
                  <a:lnTo>
                    <a:pt x="132" y="130"/>
                  </a:lnTo>
                  <a:lnTo>
                    <a:pt x="132" y="131"/>
                  </a:lnTo>
                  <a:lnTo>
                    <a:pt x="132" y="132"/>
                  </a:lnTo>
                  <a:lnTo>
                    <a:pt x="132" y="133"/>
                  </a:lnTo>
                  <a:lnTo>
                    <a:pt x="131" y="134"/>
                  </a:lnTo>
                  <a:lnTo>
                    <a:pt x="129" y="134"/>
                  </a:lnTo>
                  <a:lnTo>
                    <a:pt x="128" y="133"/>
                  </a:lnTo>
                  <a:lnTo>
                    <a:pt x="126" y="132"/>
                  </a:lnTo>
                  <a:lnTo>
                    <a:pt x="125" y="131"/>
                  </a:lnTo>
                  <a:lnTo>
                    <a:pt x="124" y="129"/>
                  </a:lnTo>
                  <a:lnTo>
                    <a:pt x="122" y="128"/>
                  </a:lnTo>
                  <a:lnTo>
                    <a:pt x="120" y="126"/>
                  </a:lnTo>
                  <a:lnTo>
                    <a:pt x="119" y="124"/>
                  </a:lnTo>
                  <a:lnTo>
                    <a:pt x="117" y="122"/>
                  </a:lnTo>
                  <a:lnTo>
                    <a:pt x="115" y="120"/>
                  </a:lnTo>
                  <a:lnTo>
                    <a:pt x="113" y="118"/>
                  </a:lnTo>
                  <a:lnTo>
                    <a:pt x="112" y="117"/>
                  </a:lnTo>
                  <a:lnTo>
                    <a:pt x="110" y="115"/>
                  </a:lnTo>
                  <a:lnTo>
                    <a:pt x="109" y="113"/>
                  </a:lnTo>
                  <a:lnTo>
                    <a:pt x="107" y="112"/>
                  </a:lnTo>
                  <a:lnTo>
                    <a:pt x="106" y="111"/>
                  </a:lnTo>
                  <a:lnTo>
                    <a:pt x="106" y="110"/>
                  </a:lnTo>
                  <a:lnTo>
                    <a:pt x="106" y="110"/>
                  </a:lnTo>
                  <a:lnTo>
                    <a:pt x="106" y="109"/>
                  </a:lnTo>
                  <a:lnTo>
                    <a:pt x="107" y="107"/>
                  </a:lnTo>
                  <a:lnTo>
                    <a:pt x="107" y="105"/>
                  </a:lnTo>
                  <a:lnTo>
                    <a:pt x="107" y="104"/>
                  </a:lnTo>
                  <a:lnTo>
                    <a:pt x="107" y="103"/>
                  </a:lnTo>
                  <a:lnTo>
                    <a:pt x="107" y="101"/>
                  </a:lnTo>
                  <a:lnTo>
                    <a:pt x="107" y="100"/>
                  </a:lnTo>
                  <a:lnTo>
                    <a:pt x="107" y="99"/>
                  </a:lnTo>
                  <a:lnTo>
                    <a:pt x="107" y="97"/>
                  </a:lnTo>
                  <a:lnTo>
                    <a:pt x="106" y="96"/>
                  </a:lnTo>
                  <a:lnTo>
                    <a:pt x="106" y="94"/>
                  </a:lnTo>
                  <a:lnTo>
                    <a:pt x="105" y="92"/>
                  </a:lnTo>
                  <a:lnTo>
                    <a:pt x="104" y="91"/>
                  </a:lnTo>
                  <a:lnTo>
                    <a:pt x="103" y="90"/>
                  </a:lnTo>
                  <a:lnTo>
                    <a:pt x="103" y="89"/>
                  </a:lnTo>
                  <a:lnTo>
                    <a:pt x="101" y="87"/>
                  </a:lnTo>
                  <a:lnTo>
                    <a:pt x="100" y="86"/>
                  </a:lnTo>
                  <a:lnTo>
                    <a:pt x="98" y="85"/>
                  </a:lnTo>
                  <a:lnTo>
                    <a:pt x="97" y="85"/>
                  </a:lnTo>
                  <a:lnTo>
                    <a:pt x="97" y="85"/>
                  </a:lnTo>
                  <a:lnTo>
                    <a:pt x="97" y="86"/>
                  </a:lnTo>
                  <a:lnTo>
                    <a:pt x="97" y="87"/>
                  </a:lnTo>
                  <a:lnTo>
                    <a:pt x="98" y="89"/>
                  </a:lnTo>
                  <a:lnTo>
                    <a:pt x="98" y="90"/>
                  </a:lnTo>
                  <a:lnTo>
                    <a:pt x="99" y="92"/>
                  </a:lnTo>
                  <a:lnTo>
                    <a:pt x="100" y="94"/>
                  </a:lnTo>
                  <a:lnTo>
                    <a:pt x="100" y="96"/>
                  </a:lnTo>
                  <a:lnTo>
                    <a:pt x="100" y="97"/>
                  </a:lnTo>
                  <a:lnTo>
                    <a:pt x="101" y="98"/>
                  </a:lnTo>
                  <a:lnTo>
                    <a:pt x="101" y="99"/>
                  </a:lnTo>
                  <a:lnTo>
                    <a:pt x="101" y="101"/>
                  </a:lnTo>
                  <a:lnTo>
                    <a:pt x="101" y="103"/>
                  </a:lnTo>
                  <a:lnTo>
                    <a:pt x="101" y="105"/>
                  </a:lnTo>
                  <a:lnTo>
                    <a:pt x="100" y="106"/>
                  </a:lnTo>
                  <a:lnTo>
                    <a:pt x="100" y="108"/>
                  </a:lnTo>
                  <a:lnTo>
                    <a:pt x="99" y="109"/>
                  </a:lnTo>
                  <a:lnTo>
                    <a:pt x="98" y="110"/>
                  </a:lnTo>
                  <a:lnTo>
                    <a:pt x="98" y="110"/>
                  </a:lnTo>
                  <a:lnTo>
                    <a:pt x="98" y="110"/>
                  </a:lnTo>
                  <a:lnTo>
                    <a:pt x="98" y="111"/>
                  </a:lnTo>
                  <a:lnTo>
                    <a:pt x="98" y="112"/>
                  </a:lnTo>
                  <a:lnTo>
                    <a:pt x="98" y="113"/>
                  </a:lnTo>
                  <a:lnTo>
                    <a:pt x="98" y="114"/>
                  </a:lnTo>
                  <a:lnTo>
                    <a:pt x="99" y="115"/>
                  </a:lnTo>
                  <a:lnTo>
                    <a:pt x="99" y="117"/>
                  </a:lnTo>
                  <a:lnTo>
                    <a:pt x="99" y="118"/>
                  </a:lnTo>
                  <a:lnTo>
                    <a:pt x="99" y="119"/>
                  </a:lnTo>
                  <a:lnTo>
                    <a:pt x="99" y="121"/>
                  </a:lnTo>
                  <a:lnTo>
                    <a:pt x="99" y="123"/>
                  </a:lnTo>
                  <a:lnTo>
                    <a:pt x="98" y="124"/>
                  </a:lnTo>
                  <a:lnTo>
                    <a:pt x="98" y="125"/>
                  </a:lnTo>
                  <a:lnTo>
                    <a:pt x="98" y="126"/>
                  </a:lnTo>
                  <a:lnTo>
                    <a:pt x="98" y="127"/>
                  </a:lnTo>
                  <a:lnTo>
                    <a:pt x="96" y="128"/>
                  </a:lnTo>
                  <a:lnTo>
                    <a:pt x="95" y="129"/>
                  </a:lnTo>
                  <a:lnTo>
                    <a:pt x="94" y="130"/>
                  </a:lnTo>
                  <a:lnTo>
                    <a:pt x="93" y="131"/>
                  </a:lnTo>
                  <a:lnTo>
                    <a:pt x="91" y="130"/>
                  </a:lnTo>
                  <a:lnTo>
                    <a:pt x="90" y="129"/>
                  </a:lnTo>
                  <a:lnTo>
                    <a:pt x="88" y="128"/>
                  </a:lnTo>
                  <a:lnTo>
                    <a:pt x="88" y="126"/>
                  </a:lnTo>
                  <a:lnTo>
                    <a:pt x="87" y="125"/>
                  </a:lnTo>
                  <a:lnTo>
                    <a:pt x="87" y="124"/>
                  </a:lnTo>
                  <a:lnTo>
                    <a:pt x="86" y="123"/>
                  </a:lnTo>
                  <a:lnTo>
                    <a:pt x="86" y="121"/>
                  </a:lnTo>
                  <a:lnTo>
                    <a:pt x="86" y="119"/>
                  </a:lnTo>
                  <a:lnTo>
                    <a:pt x="86" y="118"/>
                  </a:lnTo>
                  <a:lnTo>
                    <a:pt x="85" y="117"/>
                  </a:lnTo>
                  <a:lnTo>
                    <a:pt x="85" y="115"/>
                  </a:lnTo>
                  <a:lnTo>
                    <a:pt x="85" y="114"/>
                  </a:lnTo>
                  <a:lnTo>
                    <a:pt x="85" y="112"/>
                  </a:lnTo>
                  <a:lnTo>
                    <a:pt x="85" y="111"/>
                  </a:lnTo>
                  <a:lnTo>
                    <a:pt x="85" y="109"/>
                  </a:lnTo>
                  <a:lnTo>
                    <a:pt x="84" y="107"/>
                  </a:lnTo>
                  <a:lnTo>
                    <a:pt x="84" y="105"/>
                  </a:lnTo>
                  <a:lnTo>
                    <a:pt x="82" y="104"/>
                  </a:lnTo>
                  <a:lnTo>
                    <a:pt x="81" y="102"/>
                  </a:lnTo>
                  <a:lnTo>
                    <a:pt x="79" y="99"/>
                  </a:lnTo>
                  <a:lnTo>
                    <a:pt x="78" y="97"/>
                  </a:lnTo>
                  <a:lnTo>
                    <a:pt x="77" y="95"/>
                  </a:lnTo>
                  <a:lnTo>
                    <a:pt x="75" y="93"/>
                  </a:lnTo>
                  <a:lnTo>
                    <a:pt x="75" y="92"/>
                  </a:lnTo>
                  <a:lnTo>
                    <a:pt x="75" y="91"/>
                  </a:lnTo>
                  <a:lnTo>
                    <a:pt x="5" y="48"/>
                  </a:lnTo>
                  <a:lnTo>
                    <a:pt x="0" y="51"/>
                  </a:lnTo>
                  <a:lnTo>
                    <a:pt x="0"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68" name="Group 192"/>
          <p:cNvGrpSpPr>
            <a:grpSpLocks noChangeAspect="1"/>
          </p:cNvGrpSpPr>
          <p:nvPr/>
        </p:nvGrpSpPr>
        <p:grpSpPr bwMode="auto">
          <a:xfrm>
            <a:off x="2368550" y="4489450"/>
            <a:ext cx="831850" cy="927100"/>
            <a:chOff x="1492" y="2848"/>
            <a:chExt cx="524" cy="584"/>
          </a:xfrm>
        </p:grpSpPr>
        <p:sp>
          <p:nvSpPr>
            <p:cNvPr id="1169" name="AutoShape 191"/>
            <p:cNvSpPr>
              <a:spLocks noChangeAspect="1" noChangeArrowheads="1" noTextEdit="1"/>
            </p:cNvSpPr>
            <p:nvPr/>
          </p:nvSpPr>
          <p:spPr bwMode="auto">
            <a:xfrm>
              <a:off x="1492" y="2848"/>
              <a:ext cx="524" cy="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0" name="Freeform 193"/>
            <p:cNvSpPr>
              <a:spLocks/>
            </p:cNvSpPr>
            <p:nvPr/>
          </p:nvSpPr>
          <p:spPr bwMode="auto">
            <a:xfrm>
              <a:off x="1492" y="2848"/>
              <a:ext cx="524" cy="584"/>
            </a:xfrm>
            <a:custGeom>
              <a:avLst/>
              <a:gdLst>
                <a:gd name="T0" fmla="*/ 229 w 524"/>
                <a:gd name="T1" fmla="*/ 25 h 584"/>
                <a:gd name="T2" fmla="*/ 196 w 524"/>
                <a:gd name="T3" fmla="*/ 11 h 584"/>
                <a:gd name="T4" fmla="*/ 163 w 524"/>
                <a:gd name="T5" fmla="*/ 1 h 584"/>
                <a:gd name="T6" fmla="*/ 130 w 524"/>
                <a:gd name="T7" fmla="*/ 18 h 584"/>
                <a:gd name="T8" fmla="*/ 104 w 524"/>
                <a:gd name="T9" fmla="*/ 46 h 584"/>
                <a:gd name="T10" fmla="*/ 99 w 524"/>
                <a:gd name="T11" fmla="*/ 77 h 584"/>
                <a:gd name="T12" fmla="*/ 116 w 524"/>
                <a:gd name="T13" fmla="*/ 104 h 584"/>
                <a:gd name="T14" fmla="*/ 143 w 524"/>
                <a:gd name="T15" fmla="*/ 122 h 584"/>
                <a:gd name="T16" fmla="*/ 171 w 524"/>
                <a:gd name="T17" fmla="*/ 132 h 584"/>
                <a:gd name="T18" fmla="*/ 175 w 524"/>
                <a:gd name="T19" fmla="*/ 159 h 584"/>
                <a:gd name="T20" fmla="*/ 111 w 524"/>
                <a:gd name="T21" fmla="*/ 184 h 584"/>
                <a:gd name="T22" fmla="*/ 65 w 524"/>
                <a:gd name="T23" fmla="*/ 235 h 584"/>
                <a:gd name="T24" fmla="*/ 50 w 524"/>
                <a:gd name="T25" fmla="*/ 285 h 584"/>
                <a:gd name="T26" fmla="*/ 23 w 524"/>
                <a:gd name="T27" fmla="*/ 307 h 584"/>
                <a:gd name="T28" fmla="*/ 4 w 524"/>
                <a:gd name="T29" fmla="*/ 326 h 584"/>
                <a:gd name="T30" fmla="*/ 3 w 524"/>
                <a:gd name="T31" fmla="*/ 358 h 584"/>
                <a:gd name="T32" fmla="*/ 34 w 524"/>
                <a:gd name="T33" fmla="*/ 377 h 584"/>
                <a:gd name="T34" fmla="*/ 64 w 524"/>
                <a:gd name="T35" fmla="*/ 392 h 584"/>
                <a:gd name="T36" fmla="*/ 85 w 524"/>
                <a:gd name="T37" fmla="*/ 423 h 584"/>
                <a:gd name="T38" fmla="*/ 121 w 524"/>
                <a:gd name="T39" fmla="*/ 433 h 584"/>
                <a:gd name="T40" fmla="*/ 120 w 524"/>
                <a:gd name="T41" fmla="*/ 470 h 584"/>
                <a:gd name="T42" fmla="*/ 105 w 524"/>
                <a:gd name="T43" fmla="*/ 504 h 584"/>
                <a:gd name="T44" fmla="*/ 119 w 524"/>
                <a:gd name="T45" fmla="*/ 541 h 584"/>
                <a:gd name="T46" fmla="*/ 153 w 524"/>
                <a:gd name="T47" fmla="*/ 575 h 584"/>
                <a:gd name="T48" fmla="*/ 191 w 524"/>
                <a:gd name="T49" fmla="*/ 583 h 584"/>
                <a:gd name="T50" fmla="*/ 229 w 524"/>
                <a:gd name="T51" fmla="*/ 574 h 584"/>
                <a:gd name="T52" fmla="*/ 241 w 524"/>
                <a:gd name="T53" fmla="*/ 544 h 584"/>
                <a:gd name="T54" fmla="*/ 224 w 524"/>
                <a:gd name="T55" fmla="*/ 498 h 584"/>
                <a:gd name="T56" fmla="*/ 262 w 524"/>
                <a:gd name="T57" fmla="*/ 461 h 584"/>
                <a:gd name="T58" fmla="*/ 256 w 524"/>
                <a:gd name="T59" fmla="*/ 428 h 584"/>
                <a:gd name="T60" fmla="*/ 310 w 524"/>
                <a:gd name="T61" fmla="*/ 402 h 584"/>
                <a:gd name="T62" fmla="*/ 339 w 524"/>
                <a:gd name="T63" fmla="*/ 417 h 584"/>
                <a:gd name="T64" fmla="*/ 356 w 524"/>
                <a:gd name="T65" fmla="*/ 453 h 584"/>
                <a:gd name="T66" fmla="*/ 379 w 524"/>
                <a:gd name="T67" fmla="*/ 485 h 584"/>
                <a:gd name="T68" fmla="*/ 430 w 524"/>
                <a:gd name="T69" fmla="*/ 485 h 584"/>
                <a:gd name="T70" fmla="*/ 479 w 524"/>
                <a:gd name="T71" fmla="*/ 458 h 584"/>
                <a:gd name="T72" fmla="*/ 512 w 524"/>
                <a:gd name="T73" fmla="*/ 427 h 584"/>
                <a:gd name="T74" fmla="*/ 513 w 524"/>
                <a:gd name="T75" fmla="*/ 390 h 584"/>
                <a:gd name="T76" fmla="*/ 476 w 524"/>
                <a:gd name="T77" fmla="*/ 383 h 584"/>
                <a:gd name="T78" fmla="*/ 436 w 524"/>
                <a:gd name="T79" fmla="*/ 396 h 584"/>
                <a:gd name="T80" fmla="*/ 474 w 524"/>
                <a:gd name="T81" fmla="*/ 334 h 584"/>
                <a:gd name="T82" fmla="*/ 476 w 524"/>
                <a:gd name="T83" fmla="*/ 302 h 584"/>
                <a:gd name="T84" fmla="*/ 439 w 524"/>
                <a:gd name="T85" fmla="*/ 302 h 584"/>
                <a:gd name="T86" fmla="*/ 398 w 524"/>
                <a:gd name="T87" fmla="*/ 306 h 584"/>
                <a:gd name="T88" fmla="*/ 386 w 524"/>
                <a:gd name="T89" fmla="*/ 295 h 584"/>
                <a:gd name="T90" fmla="*/ 400 w 524"/>
                <a:gd name="T91" fmla="*/ 261 h 584"/>
                <a:gd name="T92" fmla="*/ 431 w 524"/>
                <a:gd name="T93" fmla="*/ 248 h 584"/>
                <a:gd name="T94" fmla="*/ 461 w 524"/>
                <a:gd name="T95" fmla="*/ 238 h 584"/>
                <a:gd name="T96" fmla="*/ 481 w 524"/>
                <a:gd name="T97" fmla="*/ 211 h 584"/>
                <a:gd name="T98" fmla="*/ 469 w 524"/>
                <a:gd name="T99" fmla="*/ 182 h 584"/>
                <a:gd name="T100" fmla="*/ 458 w 524"/>
                <a:gd name="T101" fmla="*/ 158 h 584"/>
                <a:gd name="T102" fmla="*/ 424 w 524"/>
                <a:gd name="T103" fmla="*/ 139 h 584"/>
                <a:gd name="T104" fmla="*/ 401 w 524"/>
                <a:gd name="T105" fmla="*/ 130 h 584"/>
                <a:gd name="T106" fmla="*/ 424 w 524"/>
                <a:gd name="T107" fmla="*/ 113 h 584"/>
                <a:gd name="T108" fmla="*/ 457 w 524"/>
                <a:gd name="T109" fmla="*/ 81 h 584"/>
                <a:gd name="T110" fmla="*/ 455 w 524"/>
                <a:gd name="T111" fmla="*/ 53 h 584"/>
                <a:gd name="T112" fmla="*/ 434 w 524"/>
                <a:gd name="T113" fmla="*/ 20 h 584"/>
                <a:gd name="T114" fmla="*/ 398 w 524"/>
                <a:gd name="T115" fmla="*/ 17 h 584"/>
                <a:gd name="T116" fmla="*/ 361 w 524"/>
                <a:gd name="T117" fmla="*/ 13 h 584"/>
                <a:gd name="T118" fmla="*/ 327 w 524"/>
                <a:gd name="T119" fmla="*/ 21 h 584"/>
                <a:gd name="T120" fmla="*/ 297 w 524"/>
                <a:gd name="T121" fmla="*/ 38 h 584"/>
                <a:gd name="T122" fmla="*/ 253 w 524"/>
                <a:gd name="T123" fmla="*/ 42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4" h="584">
                  <a:moveTo>
                    <a:pt x="244" y="45"/>
                  </a:moveTo>
                  <a:lnTo>
                    <a:pt x="244" y="44"/>
                  </a:lnTo>
                  <a:lnTo>
                    <a:pt x="244" y="43"/>
                  </a:lnTo>
                  <a:lnTo>
                    <a:pt x="244" y="43"/>
                  </a:lnTo>
                  <a:lnTo>
                    <a:pt x="244" y="42"/>
                  </a:lnTo>
                  <a:lnTo>
                    <a:pt x="245" y="42"/>
                  </a:lnTo>
                  <a:lnTo>
                    <a:pt x="245" y="41"/>
                  </a:lnTo>
                  <a:lnTo>
                    <a:pt x="245" y="40"/>
                  </a:lnTo>
                  <a:lnTo>
                    <a:pt x="245" y="39"/>
                  </a:lnTo>
                  <a:lnTo>
                    <a:pt x="245" y="38"/>
                  </a:lnTo>
                  <a:lnTo>
                    <a:pt x="245" y="36"/>
                  </a:lnTo>
                  <a:lnTo>
                    <a:pt x="245" y="35"/>
                  </a:lnTo>
                  <a:lnTo>
                    <a:pt x="245" y="35"/>
                  </a:lnTo>
                  <a:lnTo>
                    <a:pt x="245" y="34"/>
                  </a:lnTo>
                  <a:lnTo>
                    <a:pt x="245" y="33"/>
                  </a:lnTo>
                  <a:lnTo>
                    <a:pt x="244" y="32"/>
                  </a:lnTo>
                  <a:lnTo>
                    <a:pt x="243" y="31"/>
                  </a:lnTo>
                  <a:lnTo>
                    <a:pt x="242" y="30"/>
                  </a:lnTo>
                  <a:lnTo>
                    <a:pt x="241" y="30"/>
                  </a:lnTo>
                  <a:lnTo>
                    <a:pt x="240" y="29"/>
                  </a:lnTo>
                  <a:lnTo>
                    <a:pt x="238" y="29"/>
                  </a:lnTo>
                  <a:lnTo>
                    <a:pt x="237" y="28"/>
                  </a:lnTo>
                  <a:lnTo>
                    <a:pt x="236" y="28"/>
                  </a:lnTo>
                  <a:lnTo>
                    <a:pt x="235" y="28"/>
                  </a:lnTo>
                  <a:lnTo>
                    <a:pt x="234" y="27"/>
                  </a:lnTo>
                  <a:lnTo>
                    <a:pt x="232" y="27"/>
                  </a:lnTo>
                  <a:lnTo>
                    <a:pt x="231" y="27"/>
                  </a:lnTo>
                  <a:lnTo>
                    <a:pt x="230" y="27"/>
                  </a:lnTo>
                  <a:lnTo>
                    <a:pt x="229" y="27"/>
                  </a:lnTo>
                  <a:lnTo>
                    <a:pt x="229" y="27"/>
                  </a:lnTo>
                  <a:lnTo>
                    <a:pt x="229" y="26"/>
                  </a:lnTo>
                  <a:lnTo>
                    <a:pt x="229" y="26"/>
                  </a:lnTo>
                  <a:lnTo>
                    <a:pt x="229" y="25"/>
                  </a:lnTo>
                  <a:lnTo>
                    <a:pt x="229" y="24"/>
                  </a:lnTo>
                  <a:lnTo>
                    <a:pt x="228" y="23"/>
                  </a:lnTo>
                  <a:lnTo>
                    <a:pt x="228" y="22"/>
                  </a:lnTo>
                  <a:lnTo>
                    <a:pt x="228" y="22"/>
                  </a:lnTo>
                  <a:lnTo>
                    <a:pt x="227" y="20"/>
                  </a:lnTo>
                  <a:lnTo>
                    <a:pt x="226" y="19"/>
                  </a:lnTo>
                  <a:lnTo>
                    <a:pt x="226" y="18"/>
                  </a:lnTo>
                  <a:lnTo>
                    <a:pt x="225" y="17"/>
                  </a:lnTo>
                  <a:lnTo>
                    <a:pt x="224" y="15"/>
                  </a:lnTo>
                  <a:lnTo>
                    <a:pt x="222" y="15"/>
                  </a:lnTo>
                  <a:lnTo>
                    <a:pt x="221" y="13"/>
                  </a:lnTo>
                  <a:lnTo>
                    <a:pt x="219" y="13"/>
                  </a:lnTo>
                  <a:lnTo>
                    <a:pt x="218" y="12"/>
                  </a:lnTo>
                  <a:lnTo>
                    <a:pt x="216" y="12"/>
                  </a:lnTo>
                  <a:lnTo>
                    <a:pt x="215" y="11"/>
                  </a:lnTo>
                  <a:lnTo>
                    <a:pt x="214" y="11"/>
                  </a:lnTo>
                  <a:lnTo>
                    <a:pt x="213" y="11"/>
                  </a:lnTo>
                  <a:lnTo>
                    <a:pt x="212" y="11"/>
                  </a:lnTo>
                  <a:lnTo>
                    <a:pt x="211" y="11"/>
                  </a:lnTo>
                  <a:lnTo>
                    <a:pt x="210" y="11"/>
                  </a:lnTo>
                  <a:lnTo>
                    <a:pt x="209" y="11"/>
                  </a:lnTo>
                  <a:lnTo>
                    <a:pt x="208" y="11"/>
                  </a:lnTo>
                  <a:lnTo>
                    <a:pt x="207" y="11"/>
                  </a:lnTo>
                  <a:lnTo>
                    <a:pt x="206" y="11"/>
                  </a:lnTo>
                  <a:lnTo>
                    <a:pt x="205" y="11"/>
                  </a:lnTo>
                  <a:lnTo>
                    <a:pt x="204" y="11"/>
                  </a:lnTo>
                  <a:lnTo>
                    <a:pt x="203" y="11"/>
                  </a:lnTo>
                  <a:lnTo>
                    <a:pt x="202" y="11"/>
                  </a:lnTo>
                  <a:lnTo>
                    <a:pt x="201" y="11"/>
                  </a:lnTo>
                  <a:lnTo>
                    <a:pt x="200" y="11"/>
                  </a:lnTo>
                  <a:lnTo>
                    <a:pt x="199" y="11"/>
                  </a:lnTo>
                  <a:lnTo>
                    <a:pt x="198" y="11"/>
                  </a:lnTo>
                  <a:lnTo>
                    <a:pt x="196" y="11"/>
                  </a:lnTo>
                  <a:lnTo>
                    <a:pt x="195" y="12"/>
                  </a:lnTo>
                  <a:lnTo>
                    <a:pt x="195" y="12"/>
                  </a:lnTo>
                  <a:lnTo>
                    <a:pt x="195" y="12"/>
                  </a:lnTo>
                  <a:lnTo>
                    <a:pt x="195" y="12"/>
                  </a:lnTo>
                  <a:lnTo>
                    <a:pt x="195" y="11"/>
                  </a:lnTo>
                  <a:lnTo>
                    <a:pt x="194" y="11"/>
                  </a:lnTo>
                  <a:lnTo>
                    <a:pt x="194" y="10"/>
                  </a:lnTo>
                  <a:lnTo>
                    <a:pt x="193" y="9"/>
                  </a:lnTo>
                  <a:lnTo>
                    <a:pt x="192" y="8"/>
                  </a:lnTo>
                  <a:lnTo>
                    <a:pt x="191" y="7"/>
                  </a:lnTo>
                  <a:lnTo>
                    <a:pt x="190" y="6"/>
                  </a:lnTo>
                  <a:lnTo>
                    <a:pt x="188" y="5"/>
                  </a:lnTo>
                  <a:lnTo>
                    <a:pt x="187" y="4"/>
                  </a:lnTo>
                  <a:lnTo>
                    <a:pt x="185" y="3"/>
                  </a:lnTo>
                  <a:lnTo>
                    <a:pt x="184" y="2"/>
                  </a:lnTo>
                  <a:lnTo>
                    <a:pt x="182" y="2"/>
                  </a:lnTo>
                  <a:lnTo>
                    <a:pt x="181" y="1"/>
                  </a:lnTo>
                  <a:lnTo>
                    <a:pt x="181" y="1"/>
                  </a:lnTo>
                  <a:lnTo>
                    <a:pt x="180" y="1"/>
                  </a:lnTo>
                  <a:lnTo>
                    <a:pt x="178" y="1"/>
                  </a:lnTo>
                  <a:lnTo>
                    <a:pt x="177" y="0"/>
                  </a:lnTo>
                  <a:lnTo>
                    <a:pt x="176" y="0"/>
                  </a:lnTo>
                  <a:lnTo>
                    <a:pt x="175" y="0"/>
                  </a:lnTo>
                  <a:lnTo>
                    <a:pt x="173" y="0"/>
                  </a:lnTo>
                  <a:lnTo>
                    <a:pt x="172" y="0"/>
                  </a:lnTo>
                  <a:lnTo>
                    <a:pt x="171" y="0"/>
                  </a:lnTo>
                  <a:lnTo>
                    <a:pt x="170" y="0"/>
                  </a:lnTo>
                  <a:lnTo>
                    <a:pt x="168" y="0"/>
                  </a:lnTo>
                  <a:lnTo>
                    <a:pt x="167" y="1"/>
                  </a:lnTo>
                  <a:lnTo>
                    <a:pt x="167" y="1"/>
                  </a:lnTo>
                  <a:lnTo>
                    <a:pt x="165" y="1"/>
                  </a:lnTo>
                  <a:lnTo>
                    <a:pt x="164" y="1"/>
                  </a:lnTo>
                  <a:lnTo>
                    <a:pt x="163" y="1"/>
                  </a:lnTo>
                  <a:lnTo>
                    <a:pt x="163" y="1"/>
                  </a:lnTo>
                  <a:lnTo>
                    <a:pt x="161" y="2"/>
                  </a:lnTo>
                  <a:lnTo>
                    <a:pt x="160" y="2"/>
                  </a:lnTo>
                  <a:lnTo>
                    <a:pt x="158" y="2"/>
                  </a:lnTo>
                  <a:lnTo>
                    <a:pt x="157" y="3"/>
                  </a:lnTo>
                  <a:lnTo>
                    <a:pt x="155" y="3"/>
                  </a:lnTo>
                  <a:lnTo>
                    <a:pt x="154" y="4"/>
                  </a:lnTo>
                  <a:lnTo>
                    <a:pt x="153" y="4"/>
                  </a:lnTo>
                  <a:lnTo>
                    <a:pt x="152" y="5"/>
                  </a:lnTo>
                  <a:lnTo>
                    <a:pt x="151" y="5"/>
                  </a:lnTo>
                  <a:lnTo>
                    <a:pt x="150" y="6"/>
                  </a:lnTo>
                  <a:lnTo>
                    <a:pt x="150" y="6"/>
                  </a:lnTo>
                  <a:lnTo>
                    <a:pt x="148" y="7"/>
                  </a:lnTo>
                  <a:lnTo>
                    <a:pt x="147" y="8"/>
                  </a:lnTo>
                  <a:lnTo>
                    <a:pt x="146" y="9"/>
                  </a:lnTo>
                  <a:lnTo>
                    <a:pt x="146" y="10"/>
                  </a:lnTo>
                  <a:lnTo>
                    <a:pt x="145" y="11"/>
                  </a:lnTo>
                  <a:lnTo>
                    <a:pt x="145" y="12"/>
                  </a:lnTo>
                  <a:lnTo>
                    <a:pt x="145" y="13"/>
                  </a:lnTo>
                  <a:lnTo>
                    <a:pt x="145" y="13"/>
                  </a:lnTo>
                  <a:lnTo>
                    <a:pt x="144" y="13"/>
                  </a:lnTo>
                  <a:lnTo>
                    <a:pt x="143" y="13"/>
                  </a:lnTo>
                  <a:lnTo>
                    <a:pt x="142" y="13"/>
                  </a:lnTo>
                  <a:lnTo>
                    <a:pt x="141" y="14"/>
                  </a:lnTo>
                  <a:lnTo>
                    <a:pt x="140" y="14"/>
                  </a:lnTo>
                  <a:lnTo>
                    <a:pt x="138" y="15"/>
                  </a:lnTo>
                  <a:lnTo>
                    <a:pt x="137" y="15"/>
                  </a:lnTo>
                  <a:lnTo>
                    <a:pt x="136" y="15"/>
                  </a:lnTo>
                  <a:lnTo>
                    <a:pt x="135" y="16"/>
                  </a:lnTo>
                  <a:lnTo>
                    <a:pt x="133" y="16"/>
                  </a:lnTo>
                  <a:lnTo>
                    <a:pt x="132" y="16"/>
                  </a:lnTo>
                  <a:lnTo>
                    <a:pt x="131" y="17"/>
                  </a:lnTo>
                  <a:lnTo>
                    <a:pt x="130" y="18"/>
                  </a:lnTo>
                  <a:lnTo>
                    <a:pt x="129" y="18"/>
                  </a:lnTo>
                  <a:lnTo>
                    <a:pt x="127" y="18"/>
                  </a:lnTo>
                  <a:lnTo>
                    <a:pt x="126" y="19"/>
                  </a:lnTo>
                  <a:lnTo>
                    <a:pt x="126" y="19"/>
                  </a:lnTo>
                  <a:lnTo>
                    <a:pt x="125" y="20"/>
                  </a:lnTo>
                  <a:lnTo>
                    <a:pt x="124" y="21"/>
                  </a:lnTo>
                  <a:lnTo>
                    <a:pt x="123" y="22"/>
                  </a:lnTo>
                  <a:lnTo>
                    <a:pt x="122" y="23"/>
                  </a:lnTo>
                  <a:lnTo>
                    <a:pt x="122" y="24"/>
                  </a:lnTo>
                  <a:lnTo>
                    <a:pt x="122" y="25"/>
                  </a:lnTo>
                  <a:lnTo>
                    <a:pt x="122" y="26"/>
                  </a:lnTo>
                  <a:lnTo>
                    <a:pt x="121" y="26"/>
                  </a:lnTo>
                  <a:lnTo>
                    <a:pt x="121" y="26"/>
                  </a:lnTo>
                  <a:lnTo>
                    <a:pt x="120" y="26"/>
                  </a:lnTo>
                  <a:lnTo>
                    <a:pt x="120" y="27"/>
                  </a:lnTo>
                  <a:lnTo>
                    <a:pt x="119" y="28"/>
                  </a:lnTo>
                  <a:lnTo>
                    <a:pt x="117" y="29"/>
                  </a:lnTo>
                  <a:lnTo>
                    <a:pt x="116" y="30"/>
                  </a:lnTo>
                  <a:lnTo>
                    <a:pt x="115" y="31"/>
                  </a:lnTo>
                  <a:lnTo>
                    <a:pt x="113" y="32"/>
                  </a:lnTo>
                  <a:lnTo>
                    <a:pt x="112" y="33"/>
                  </a:lnTo>
                  <a:lnTo>
                    <a:pt x="111" y="34"/>
                  </a:lnTo>
                  <a:lnTo>
                    <a:pt x="110" y="35"/>
                  </a:lnTo>
                  <a:lnTo>
                    <a:pt x="108" y="36"/>
                  </a:lnTo>
                  <a:lnTo>
                    <a:pt x="107" y="38"/>
                  </a:lnTo>
                  <a:lnTo>
                    <a:pt x="106" y="39"/>
                  </a:lnTo>
                  <a:lnTo>
                    <a:pt x="106" y="40"/>
                  </a:lnTo>
                  <a:lnTo>
                    <a:pt x="104" y="41"/>
                  </a:lnTo>
                  <a:lnTo>
                    <a:pt x="104" y="42"/>
                  </a:lnTo>
                  <a:lnTo>
                    <a:pt x="104" y="42"/>
                  </a:lnTo>
                  <a:lnTo>
                    <a:pt x="104" y="44"/>
                  </a:lnTo>
                  <a:lnTo>
                    <a:pt x="104" y="45"/>
                  </a:lnTo>
                  <a:lnTo>
                    <a:pt x="104" y="46"/>
                  </a:lnTo>
                  <a:lnTo>
                    <a:pt x="104" y="48"/>
                  </a:lnTo>
                  <a:lnTo>
                    <a:pt x="104" y="49"/>
                  </a:lnTo>
                  <a:lnTo>
                    <a:pt x="105" y="50"/>
                  </a:lnTo>
                  <a:lnTo>
                    <a:pt x="105" y="52"/>
                  </a:lnTo>
                  <a:lnTo>
                    <a:pt x="106" y="52"/>
                  </a:lnTo>
                  <a:lnTo>
                    <a:pt x="106" y="53"/>
                  </a:lnTo>
                  <a:lnTo>
                    <a:pt x="106" y="54"/>
                  </a:lnTo>
                  <a:lnTo>
                    <a:pt x="107" y="55"/>
                  </a:lnTo>
                  <a:lnTo>
                    <a:pt x="107" y="55"/>
                  </a:lnTo>
                  <a:lnTo>
                    <a:pt x="107" y="55"/>
                  </a:lnTo>
                  <a:lnTo>
                    <a:pt x="107" y="56"/>
                  </a:lnTo>
                  <a:lnTo>
                    <a:pt x="106" y="56"/>
                  </a:lnTo>
                  <a:lnTo>
                    <a:pt x="105" y="57"/>
                  </a:lnTo>
                  <a:lnTo>
                    <a:pt x="104" y="57"/>
                  </a:lnTo>
                  <a:lnTo>
                    <a:pt x="104" y="58"/>
                  </a:lnTo>
                  <a:lnTo>
                    <a:pt x="103" y="59"/>
                  </a:lnTo>
                  <a:lnTo>
                    <a:pt x="103" y="60"/>
                  </a:lnTo>
                  <a:lnTo>
                    <a:pt x="102" y="61"/>
                  </a:lnTo>
                  <a:lnTo>
                    <a:pt x="101" y="61"/>
                  </a:lnTo>
                  <a:lnTo>
                    <a:pt x="100" y="63"/>
                  </a:lnTo>
                  <a:lnTo>
                    <a:pt x="100" y="64"/>
                  </a:lnTo>
                  <a:lnTo>
                    <a:pt x="99" y="65"/>
                  </a:lnTo>
                  <a:lnTo>
                    <a:pt x="99" y="66"/>
                  </a:lnTo>
                  <a:lnTo>
                    <a:pt x="99" y="68"/>
                  </a:lnTo>
                  <a:lnTo>
                    <a:pt x="98" y="69"/>
                  </a:lnTo>
                  <a:lnTo>
                    <a:pt x="98" y="71"/>
                  </a:lnTo>
                  <a:lnTo>
                    <a:pt x="98" y="72"/>
                  </a:lnTo>
                  <a:lnTo>
                    <a:pt x="98" y="73"/>
                  </a:lnTo>
                  <a:lnTo>
                    <a:pt x="99" y="73"/>
                  </a:lnTo>
                  <a:lnTo>
                    <a:pt x="99" y="74"/>
                  </a:lnTo>
                  <a:lnTo>
                    <a:pt x="99" y="75"/>
                  </a:lnTo>
                  <a:lnTo>
                    <a:pt x="99" y="76"/>
                  </a:lnTo>
                  <a:lnTo>
                    <a:pt x="99" y="77"/>
                  </a:lnTo>
                  <a:lnTo>
                    <a:pt x="99" y="78"/>
                  </a:lnTo>
                  <a:lnTo>
                    <a:pt x="100" y="79"/>
                  </a:lnTo>
                  <a:lnTo>
                    <a:pt x="100" y="80"/>
                  </a:lnTo>
                  <a:lnTo>
                    <a:pt x="100" y="81"/>
                  </a:lnTo>
                  <a:lnTo>
                    <a:pt x="101" y="81"/>
                  </a:lnTo>
                  <a:lnTo>
                    <a:pt x="102" y="82"/>
                  </a:lnTo>
                  <a:lnTo>
                    <a:pt x="102" y="84"/>
                  </a:lnTo>
                  <a:lnTo>
                    <a:pt x="103" y="85"/>
                  </a:lnTo>
                  <a:lnTo>
                    <a:pt x="103" y="87"/>
                  </a:lnTo>
                  <a:lnTo>
                    <a:pt x="104" y="88"/>
                  </a:lnTo>
                  <a:lnTo>
                    <a:pt x="105" y="89"/>
                  </a:lnTo>
                  <a:lnTo>
                    <a:pt x="106" y="90"/>
                  </a:lnTo>
                  <a:lnTo>
                    <a:pt x="107" y="90"/>
                  </a:lnTo>
                  <a:lnTo>
                    <a:pt x="108" y="91"/>
                  </a:lnTo>
                  <a:lnTo>
                    <a:pt x="109" y="92"/>
                  </a:lnTo>
                  <a:lnTo>
                    <a:pt x="110" y="92"/>
                  </a:lnTo>
                  <a:lnTo>
                    <a:pt x="112" y="93"/>
                  </a:lnTo>
                  <a:lnTo>
                    <a:pt x="113" y="93"/>
                  </a:lnTo>
                  <a:lnTo>
                    <a:pt x="114" y="93"/>
                  </a:lnTo>
                  <a:lnTo>
                    <a:pt x="115" y="93"/>
                  </a:lnTo>
                  <a:lnTo>
                    <a:pt x="115" y="94"/>
                  </a:lnTo>
                  <a:lnTo>
                    <a:pt x="115" y="94"/>
                  </a:lnTo>
                  <a:lnTo>
                    <a:pt x="115" y="94"/>
                  </a:lnTo>
                  <a:lnTo>
                    <a:pt x="115" y="95"/>
                  </a:lnTo>
                  <a:lnTo>
                    <a:pt x="115" y="96"/>
                  </a:lnTo>
                  <a:lnTo>
                    <a:pt x="115" y="96"/>
                  </a:lnTo>
                  <a:lnTo>
                    <a:pt x="115" y="98"/>
                  </a:lnTo>
                  <a:lnTo>
                    <a:pt x="115" y="99"/>
                  </a:lnTo>
                  <a:lnTo>
                    <a:pt x="115" y="101"/>
                  </a:lnTo>
                  <a:lnTo>
                    <a:pt x="115" y="101"/>
                  </a:lnTo>
                  <a:lnTo>
                    <a:pt x="115" y="102"/>
                  </a:lnTo>
                  <a:lnTo>
                    <a:pt x="116" y="103"/>
                  </a:lnTo>
                  <a:lnTo>
                    <a:pt x="116" y="104"/>
                  </a:lnTo>
                  <a:lnTo>
                    <a:pt x="116" y="104"/>
                  </a:lnTo>
                  <a:lnTo>
                    <a:pt x="116" y="105"/>
                  </a:lnTo>
                  <a:lnTo>
                    <a:pt x="116" y="106"/>
                  </a:lnTo>
                  <a:lnTo>
                    <a:pt x="116" y="107"/>
                  </a:lnTo>
                  <a:lnTo>
                    <a:pt x="116" y="108"/>
                  </a:lnTo>
                  <a:lnTo>
                    <a:pt x="117" y="109"/>
                  </a:lnTo>
                  <a:lnTo>
                    <a:pt x="117" y="110"/>
                  </a:lnTo>
                  <a:lnTo>
                    <a:pt x="117" y="111"/>
                  </a:lnTo>
                  <a:lnTo>
                    <a:pt x="118" y="112"/>
                  </a:lnTo>
                  <a:lnTo>
                    <a:pt x="119" y="113"/>
                  </a:lnTo>
                  <a:lnTo>
                    <a:pt x="119" y="114"/>
                  </a:lnTo>
                  <a:lnTo>
                    <a:pt x="120" y="115"/>
                  </a:lnTo>
                  <a:lnTo>
                    <a:pt x="120" y="116"/>
                  </a:lnTo>
                  <a:lnTo>
                    <a:pt x="122" y="117"/>
                  </a:lnTo>
                  <a:lnTo>
                    <a:pt x="123" y="118"/>
                  </a:lnTo>
                  <a:lnTo>
                    <a:pt x="124" y="119"/>
                  </a:lnTo>
                  <a:lnTo>
                    <a:pt x="125" y="119"/>
                  </a:lnTo>
                  <a:lnTo>
                    <a:pt x="126" y="120"/>
                  </a:lnTo>
                  <a:lnTo>
                    <a:pt x="127" y="120"/>
                  </a:lnTo>
                  <a:lnTo>
                    <a:pt x="129" y="120"/>
                  </a:lnTo>
                  <a:lnTo>
                    <a:pt x="130" y="121"/>
                  </a:lnTo>
                  <a:lnTo>
                    <a:pt x="131" y="121"/>
                  </a:lnTo>
                  <a:lnTo>
                    <a:pt x="131" y="121"/>
                  </a:lnTo>
                  <a:lnTo>
                    <a:pt x="133" y="121"/>
                  </a:lnTo>
                  <a:lnTo>
                    <a:pt x="134" y="121"/>
                  </a:lnTo>
                  <a:lnTo>
                    <a:pt x="136" y="121"/>
                  </a:lnTo>
                  <a:lnTo>
                    <a:pt x="137" y="121"/>
                  </a:lnTo>
                  <a:lnTo>
                    <a:pt x="138" y="122"/>
                  </a:lnTo>
                  <a:lnTo>
                    <a:pt x="138" y="122"/>
                  </a:lnTo>
                  <a:lnTo>
                    <a:pt x="140" y="122"/>
                  </a:lnTo>
                  <a:lnTo>
                    <a:pt x="141" y="122"/>
                  </a:lnTo>
                  <a:lnTo>
                    <a:pt x="142" y="122"/>
                  </a:lnTo>
                  <a:lnTo>
                    <a:pt x="143" y="122"/>
                  </a:lnTo>
                  <a:lnTo>
                    <a:pt x="144" y="122"/>
                  </a:lnTo>
                  <a:lnTo>
                    <a:pt x="145" y="122"/>
                  </a:lnTo>
                  <a:lnTo>
                    <a:pt x="146" y="122"/>
                  </a:lnTo>
                  <a:lnTo>
                    <a:pt x="147" y="122"/>
                  </a:lnTo>
                  <a:lnTo>
                    <a:pt x="147" y="122"/>
                  </a:lnTo>
                  <a:lnTo>
                    <a:pt x="147" y="122"/>
                  </a:lnTo>
                  <a:lnTo>
                    <a:pt x="148" y="123"/>
                  </a:lnTo>
                  <a:lnTo>
                    <a:pt x="148" y="123"/>
                  </a:lnTo>
                  <a:lnTo>
                    <a:pt x="150" y="124"/>
                  </a:lnTo>
                  <a:lnTo>
                    <a:pt x="151" y="125"/>
                  </a:lnTo>
                  <a:lnTo>
                    <a:pt x="153" y="127"/>
                  </a:lnTo>
                  <a:lnTo>
                    <a:pt x="155" y="127"/>
                  </a:lnTo>
                  <a:lnTo>
                    <a:pt x="157" y="128"/>
                  </a:lnTo>
                  <a:lnTo>
                    <a:pt x="158" y="128"/>
                  </a:lnTo>
                  <a:lnTo>
                    <a:pt x="159" y="128"/>
                  </a:lnTo>
                  <a:lnTo>
                    <a:pt x="160" y="128"/>
                  </a:lnTo>
                  <a:lnTo>
                    <a:pt x="162" y="128"/>
                  </a:lnTo>
                  <a:lnTo>
                    <a:pt x="163" y="128"/>
                  </a:lnTo>
                  <a:lnTo>
                    <a:pt x="164" y="128"/>
                  </a:lnTo>
                  <a:lnTo>
                    <a:pt x="165" y="127"/>
                  </a:lnTo>
                  <a:lnTo>
                    <a:pt x="167" y="127"/>
                  </a:lnTo>
                  <a:lnTo>
                    <a:pt x="168" y="127"/>
                  </a:lnTo>
                  <a:lnTo>
                    <a:pt x="170" y="127"/>
                  </a:lnTo>
                  <a:lnTo>
                    <a:pt x="171" y="126"/>
                  </a:lnTo>
                  <a:lnTo>
                    <a:pt x="171" y="126"/>
                  </a:lnTo>
                  <a:lnTo>
                    <a:pt x="173" y="126"/>
                  </a:lnTo>
                  <a:lnTo>
                    <a:pt x="174" y="126"/>
                  </a:lnTo>
                  <a:lnTo>
                    <a:pt x="173" y="126"/>
                  </a:lnTo>
                  <a:lnTo>
                    <a:pt x="173" y="127"/>
                  </a:lnTo>
                  <a:lnTo>
                    <a:pt x="172" y="128"/>
                  </a:lnTo>
                  <a:lnTo>
                    <a:pt x="172" y="129"/>
                  </a:lnTo>
                  <a:lnTo>
                    <a:pt x="171" y="130"/>
                  </a:lnTo>
                  <a:lnTo>
                    <a:pt x="171" y="132"/>
                  </a:lnTo>
                  <a:lnTo>
                    <a:pt x="171" y="133"/>
                  </a:lnTo>
                  <a:lnTo>
                    <a:pt x="171" y="134"/>
                  </a:lnTo>
                  <a:lnTo>
                    <a:pt x="171" y="136"/>
                  </a:lnTo>
                  <a:lnTo>
                    <a:pt x="171" y="137"/>
                  </a:lnTo>
                  <a:lnTo>
                    <a:pt x="171" y="139"/>
                  </a:lnTo>
                  <a:lnTo>
                    <a:pt x="172" y="140"/>
                  </a:lnTo>
                  <a:lnTo>
                    <a:pt x="173" y="141"/>
                  </a:lnTo>
                  <a:lnTo>
                    <a:pt x="174" y="142"/>
                  </a:lnTo>
                  <a:lnTo>
                    <a:pt x="174" y="144"/>
                  </a:lnTo>
                  <a:lnTo>
                    <a:pt x="175" y="145"/>
                  </a:lnTo>
                  <a:lnTo>
                    <a:pt x="177" y="146"/>
                  </a:lnTo>
                  <a:lnTo>
                    <a:pt x="177" y="147"/>
                  </a:lnTo>
                  <a:lnTo>
                    <a:pt x="178" y="148"/>
                  </a:lnTo>
                  <a:lnTo>
                    <a:pt x="180" y="149"/>
                  </a:lnTo>
                  <a:lnTo>
                    <a:pt x="181" y="150"/>
                  </a:lnTo>
                  <a:lnTo>
                    <a:pt x="182" y="152"/>
                  </a:lnTo>
                  <a:lnTo>
                    <a:pt x="182" y="152"/>
                  </a:lnTo>
                  <a:lnTo>
                    <a:pt x="184" y="153"/>
                  </a:lnTo>
                  <a:lnTo>
                    <a:pt x="184" y="154"/>
                  </a:lnTo>
                  <a:lnTo>
                    <a:pt x="185" y="155"/>
                  </a:lnTo>
                  <a:lnTo>
                    <a:pt x="186" y="156"/>
                  </a:lnTo>
                  <a:lnTo>
                    <a:pt x="187" y="156"/>
                  </a:lnTo>
                  <a:lnTo>
                    <a:pt x="186" y="156"/>
                  </a:lnTo>
                  <a:lnTo>
                    <a:pt x="185" y="156"/>
                  </a:lnTo>
                  <a:lnTo>
                    <a:pt x="184" y="156"/>
                  </a:lnTo>
                  <a:lnTo>
                    <a:pt x="183" y="157"/>
                  </a:lnTo>
                  <a:lnTo>
                    <a:pt x="182" y="157"/>
                  </a:lnTo>
                  <a:lnTo>
                    <a:pt x="181" y="157"/>
                  </a:lnTo>
                  <a:lnTo>
                    <a:pt x="180" y="157"/>
                  </a:lnTo>
                  <a:lnTo>
                    <a:pt x="179" y="158"/>
                  </a:lnTo>
                  <a:lnTo>
                    <a:pt x="178" y="158"/>
                  </a:lnTo>
                  <a:lnTo>
                    <a:pt x="177" y="158"/>
                  </a:lnTo>
                  <a:lnTo>
                    <a:pt x="175" y="159"/>
                  </a:lnTo>
                  <a:lnTo>
                    <a:pt x="174" y="159"/>
                  </a:lnTo>
                  <a:lnTo>
                    <a:pt x="173" y="159"/>
                  </a:lnTo>
                  <a:lnTo>
                    <a:pt x="171" y="160"/>
                  </a:lnTo>
                  <a:lnTo>
                    <a:pt x="170" y="160"/>
                  </a:lnTo>
                  <a:lnTo>
                    <a:pt x="168" y="160"/>
                  </a:lnTo>
                  <a:lnTo>
                    <a:pt x="166" y="161"/>
                  </a:lnTo>
                  <a:lnTo>
                    <a:pt x="164" y="161"/>
                  </a:lnTo>
                  <a:lnTo>
                    <a:pt x="163" y="162"/>
                  </a:lnTo>
                  <a:lnTo>
                    <a:pt x="161" y="163"/>
                  </a:lnTo>
                  <a:lnTo>
                    <a:pt x="159" y="163"/>
                  </a:lnTo>
                  <a:lnTo>
                    <a:pt x="157" y="164"/>
                  </a:lnTo>
                  <a:lnTo>
                    <a:pt x="155" y="164"/>
                  </a:lnTo>
                  <a:lnTo>
                    <a:pt x="154" y="165"/>
                  </a:lnTo>
                  <a:lnTo>
                    <a:pt x="151" y="166"/>
                  </a:lnTo>
                  <a:lnTo>
                    <a:pt x="150" y="167"/>
                  </a:lnTo>
                  <a:lnTo>
                    <a:pt x="147" y="167"/>
                  </a:lnTo>
                  <a:lnTo>
                    <a:pt x="146" y="168"/>
                  </a:lnTo>
                  <a:lnTo>
                    <a:pt x="143" y="169"/>
                  </a:lnTo>
                  <a:lnTo>
                    <a:pt x="141" y="170"/>
                  </a:lnTo>
                  <a:lnTo>
                    <a:pt x="139" y="171"/>
                  </a:lnTo>
                  <a:lnTo>
                    <a:pt x="137" y="172"/>
                  </a:lnTo>
                  <a:lnTo>
                    <a:pt x="134" y="173"/>
                  </a:lnTo>
                  <a:lnTo>
                    <a:pt x="133" y="173"/>
                  </a:lnTo>
                  <a:lnTo>
                    <a:pt x="130" y="174"/>
                  </a:lnTo>
                  <a:lnTo>
                    <a:pt x="129" y="175"/>
                  </a:lnTo>
                  <a:lnTo>
                    <a:pt x="126" y="176"/>
                  </a:lnTo>
                  <a:lnTo>
                    <a:pt x="124" y="177"/>
                  </a:lnTo>
                  <a:lnTo>
                    <a:pt x="121" y="178"/>
                  </a:lnTo>
                  <a:lnTo>
                    <a:pt x="120" y="180"/>
                  </a:lnTo>
                  <a:lnTo>
                    <a:pt x="117" y="180"/>
                  </a:lnTo>
                  <a:lnTo>
                    <a:pt x="115" y="181"/>
                  </a:lnTo>
                  <a:lnTo>
                    <a:pt x="113" y="183"/>
                  </a:lnTo>
                  <a:lnTo>
                    <a:pt x="111" y="184"/>
                  </a:lnTo>
                  <a:lnTo>
                    <a:pt x="109" y="185"/>
                  </a:lnTo>
                  <a:lnTo>
                    <a:pt x="107" y="186"/>
                  </a:lnTo>
                  <a:lnTo>
                    <a:pt x="105" y="187"/>
                  </a:lnTo>
                  <a:lnTo>
                    <a:pt x="103" y="189"/>
                  </a:lnTo>
                  <a:lnTo>
                    <a:pt x="101" y="190"/>
                  </a:lnTo>
                  <a:lnTo>
                    <a:pt x="99" y="191"/>
                  </a:lnTo>
                  <a:lnTo>
                    <a:pt x="97" y="193"/>
                  </a:lnTo>
                  <a:lnTo>
                    <a:pt x="96" y="194"/>
                  </a:lnTo>
                  <a:lnTo>
                    <a:pt x="94" y="196"/>
                  </a:lnTo>
                  <a:lnTo>
                    <a:pt x="92" y="197"/>
                  </a:lnTo>
                  <a:lnTo>
                    <a:pt x="90" y="198"/>
                  </a:lnTo>
                  <a:lnTo>
                    <a:pt x="89" y="200"/>
                  </a:lnTo>
                  <a:lnTo>
                    <a:pt x="87" y="201"/>
                  </a:lnTo>
                  <a:lnTo>
                    <a:pt x="86" y="203"/>
                  </a:lnTo>
                  <a:lnTo>
                    <a:pt x="84" y="204"/>
                  </a:lnTo>
                  <a:lnTo>
                    <a:pt x="83" y="206"/>
                  </a:lnTo>
                  <a:lnTo>
                    <a:pt x="82" y="207"/>
                  </a:lnTo>
                  <a:lnTo>
                    <a:pt x="80" y="209"/>
                  </a:lnTo>
                  <a:lnTo>
                    <a:pt x="79" y="210"/>
                  </a:lnTo>
                  <a:lnTo>
                    <a:pt x="78" y="212"/>
                  </a:lnTo>
                  <a:lnTo>
                    <a:pt x="77" y="214"/>
                  </a:lnTo>
                  <a:lnTo>
                    <a:pt x="76" y="216"/>
                  </a:lnTo>
                  <a:lnTo>
                    <a:pt x="75" y="217"/>
                  </a:lnTo>
                  <a:lnTo>
                    <a:pt x="73" y="219"/>
                  </a:lnTo>
                  <a:lnTo>
                    <a:pt x="72" y="221"/>
                  </a:lnTo>
                  <a:lnTo>
                    <a:pt x="71" y="222"/>
                  </a:lnTo>
                  <a:lnTo>
                    <a:pt x="70" y="224"/>
                  </a:lnTo>
                  <a:lnTo>
                    <a:pt x="69" y="226"/>
                  </a:lnTo>
                  <a:lnTo>
                    <a:pt x="68" y="228"/>
                  </a:lnTo>
                  <a:lnTo>
                    <a:pt x="67" y="230"/>
                  </a:lnTo>
                  <a:lnTo>
                    <a:pt x="66" y="231"/>
                  </a:lnTo>
                  <a:lnTo>
                    <a:pt x="66" y="233"/>
                  </a:lnTo>
                  <a:lnTo>
                    <a:pt x="65" y="235"/>
                  </a:lnTo>
                  <a:lnTo>
                    <a:pt x="64" y="237"/>
                  </a:lnTo>
                  <a:lnTo>
                    <a:pt x="63" y="239"/>
                  </a:lnTo>
                  <a:lnTo>
                    <a:pt x="62" y="240"/>
                  </a:lnTo>
                  <a:lnTo>
                    <a:pt x="62" y="242"/>
                  </a:lnTo>
                  <a:lnTo>
                    <a:pt x="60" y="244"/>
                  </a:lnTo>
                  <a:lnTo>
                    <a:pt x="60" y="245"/>
                  </a:lnTo>
                  <a:lnTo>
                    <a:pt x="60" y="247"/>
                  </a:lnTo>
                  <a:lnTo>
                    <a:pt x="59" y="249"/>
                  </a:lnTo>
                  <a:lnTo>
                    <a:pt x="58" y="251"/>
                  </a:lnTo>
                  <a:lnTo>
                    <a:pt x="58" y="253"/>
                  </a:lnTo>
                  <a:lnTo>
                    <a:pt x="57" y="255"/>
                  </a:lnTo>
                  <a:lnTo>
                    <a:pt x="57" y="256"/>
                  </a:lnTo>
                  <a:lnTo>
                    <a:pt x="56" y="258"/>
                  </a:lnTo>
                  <a:lnTo>
                    <a:pt x="56" y="259"/>
                  </a:lnTo>
                  <a:lnTo>
                    <a:pt x="55" y="261"/>
                  </a:lnTo>
                  <a:lnTo>
                    <a:pt x="55" y="263"/>
                  </a:lnTo>
                  <a:lnTo>
                    <a:pt x="54" y="264"/>
                  </a:lnTo>
                  <a:lnTo>
                    <a:pt x="53" y="266"/>
                  </a:lnTo>
                  <a:lnTo>
                    <a:pt x="53" y="267"/>
                  </a:lnTo>
                  <a:lnTo>
                    <a:pt x="53" y="269"/>
                  </a:lnTo>
                  <a:lnTo>
                    <a:pt x="52" y="270"/>
                  </a:lnTo>
                  <a:lnTo>
                    <a:pt x="52" y="272"/>
                  </a:lnTo>
                  <a:lnTo>
                    <a:pt x="52" y="273"/>
                  </a:lnTo>
                  <a:lnTo>
                    <a:pt x="52" y="274"/>
                  </a:lnTo>
                  <a:lnTo>
                    <a:pt x="52" y="276"/>
                  </a:lnTo>
                  <a:lnTo>
                    <a:pt x="51" y="277"/>
                  </a:lnTo>
                  <a:lnTo>
                    <a:pt x="51" y="279"/>
                  </a:lnTo>
                  <a:lnTo>
                    <a:pt x="50" y="279"/>
                  </a:lnTo>
                  <a:lnTo>
                    <a:pt x="50" y="280"/>
                  </a:lnTo>
                  <a:lnTo>
                    <a:pt x="50" y="282"/>
                  </a:lnTo>
                  <a:lnTo>
                    <a:pt x="50" y="283"/>
                  </a:lnTo>
                  <a:lnTo>
                    <a:pt x="50" y="284"/>
                  </a:lnTo>
                  <a:lnTo>
                    <a:pt x="50" y="285"/>
                  </a:lnTo>
                  <a:lnTo>
                    <a:pt x="49" y="285"/>
                  </a:lnTo>
                  <a:lnTo>
                    <a:pt x="49" y="286"/>
                  </a:lnTo>
                  <a:lnTo>
                    <a:pt x="49" y="288"/>
                  </a:lnTo>
                  <a:lnTo>
                    <a:pt x="49" y="289"/>
                  </a:lnTo>
                  <a:lnTo>
                    <a:pt x="49" y="290"/>
                  </a:lnTo>
                  <a:lnTo>
                    <a:pt x="49" y="291"/>
                  </a:lnTo>
                  <a:lnTo>
                    <a:pt x="49" y="292"/>
                  </a:lnTo>
                  <a:lnTo>
                    <a:pt x="49" y="292"/>
                  </a:lnTo>
                  <a:lnTo>
                    <a:pt x="49" y="292"/>
                  </a:lnTo>
                  <a:lnTo>
                    <a:pt x="48" y="292"/>
                  </a:lnTo>
                  <a:lnTo>
                    <a:pt x="48" y="292"/>
                  </a:lnTo>
                  <a:lnTo>
                    <a:pt x="46" y="292"/>
                  </a:lnTo>
                  <a:lnTo>
                    <a:pt x="45" y="292"/>
                  </a:lnTo>
                  <a:lnTo>
                    <a:pt x="44" y="292"/>
                  </a:lnTo>
                  <a:lnTo>
                    <a:pt x="42" y="293"/>
                  </a:lnTo>
                  <a:lnTo>
                    <a:pt x="41" y="293"/>
                  </a:lnTo>
                  <a:lnTo>
                    <a:pt x="39" y="294"/>
                  </a:lnTo>
                  <a:lnTo>
                    <a:pt x="38" y="294"/>
                  </a:lnTo>
                  <a:lnTo>
                    <a:pt x="36" y="295"/>
                  </a:lnTo>
                  <a:lnTo>
                    <a:pt x="34" y="296"/>
                  </a:lnTo>
                  <a:lnTo>
                    <a:pt x="32" y="296"/>
                  </a:lnTo>
                  <a:lnTo>
                    <a:pt x="31" y="297"/>
                  </a:lnTo>
                  <a:lnTo>
                    <a:pt x="30" y="298"/>
                  </a:lnTo>
                  <a:lnTo>
                    <a:pt x="29" y="299"/>
                  </a:lnTo>
                  <a:lnTo>
                    <a:pt x="28" y="299"/>
                  </a:lnTo>
                  <a:lnTo>
                    <a:pt x="26" y="301"/>
                  </a:lnTo>
                  <a:lnTo>
                    <a:pt x="26" y="302"/>
                  </a:lnTo>
                  <a:lnTo>
                    <a:pt x="25" y="302"/>
                  </a:lnTo>
                  <a:lnTo>
                    <a:pt x="25" y="303"/>
                  </a:lnTo>
                  <a:lnTo>
                    <a:pt x="25" y="304"/>
                  </a:lnTo>
                  <a:lnTo>
                    <a:pt x="24" y="305"/>
                  </a:lnTo>
                  <a:lnTo>
                    <a:pt x="23" y="306"/>
                  </a:lnTo>
                  <a:lnTo>
                    <a:pt x="23" y="307"/>
                  </a:lnTo>
                  <a:lnTo>
                    <a:pt x="23" y="308"/>
                  </a:lnTo>
                  <a:lnTo>
                    <a:pt x="22" y="309"/>
                  </a:lnTo>
                  <a:lnTo>
                    <a:pt x="22" y="310"/>
                  </a:lnTo>
                  <a:lnTo>
                    <a:pt x="22" y="310"/>
                  </a:lnTo>
                  <a:lnTo>
                    <a:pt x="22" y="311"/>
                  </a:lnTo>
                  <a:lnTo>
                    <a:pt x="21" y="312"/>
                  </a:lnTo>
                  <a:lnTo>
                    <a:pt x="21" y="313"/>
                  </a:lnTo>
                  <a:lnTo>
                    <a:pt x="21" y="314"/>
                  </a:lnTo>
                  <a:lnTo>
                    <a:pt x="21" y="315"/>
                  </a:lnTo>
                  <a:lnTo>
                    <a:pt x="21" y="316"/>
                  </a:lnTo>
                  <a:lnTo>
                    <a:pt x="20" y="316"/>
                  </a:lnTo>
                  <a:lnTo>
                    <a:pt x="20" y="317"/>
                  </a:lnTo>
                  <a:lnTo>
                    <a:pt x="20" y="318"/>
                  </a:lnTo>
                  <a:lnTo>
                    <a:pt x="19" y="318"/>
                  </a:lnTo>
                  <a:lnTo>
                    <a:pt x="19" y="319"/>
                  </a:lnTo>
                  <a:lnTo>
                    <a:pt x="19" y="320"/>
                  </a:lnTo>
                  <a:lnTo>
                    <a:pt x="19" y="320"/>
                  </a:lnTo>
                  <a:lnTo>
                    <a:pt x="19" y="320"/>
                  </a:lnTo>
                  <a:lnTo>
                    <a:pt x="18" y="320"/>
                  </a:lnTo>
                  <a:lnTo>
                    <a:pt x="17" y="319"/>
                  </a:lnTo>
                  <a:lnTo>
                    <a:pt x="15" y="319"/>
                  </a:lnTo>
                  <a:lnTo>
                    <a:pt x="15" y="319"/>
                  </a:lnTo>
                  <a:lnTo>
                    <a:pt x="13" y="319"/>
                  </a:lnTo>
                  <a:lnTo>
                    <a:pt x="12" y="319"/>
                  </a:lnTo>
                  <a:lnTo>
                    <a:pt x="12" y="319"/>
                  </a:lnTo>
                  <a:lnTo>
                    <a:pt x="11" y="319"/>
                  </a:lnTo>
                  <a:lnTo>
                    <a:pt x="9" y="320"/>
                  </a:lnTo>
                  <a:lnTo>
                    <a:pt x="9" y="320"/>
                  </a:lnTo>
                  <a:lnTo>
                    <a:pt x="8" y="321"/>
                  </a:lnTo>
                  <a:lnTo>
                    <a:pt x="6" y="322"/>
                  </a:lnTo>
                  <a:lnTo>
                    <a:pt x="6" y="323"/>
                  </a:lnTo>
                  <a:lnTo>
                    <a:pt x="5" y="325"/>
                  </a:lnTo>
                  <a:lnTo>
                    <a:pt x="4" y="326"/>
                  </a:lnTo>
                  <a:lnTo>
                    <a:pt x="4" y="327"/>
                  </a:lnTo>
                  <a:lnTo>
                    <a:pt x="3" y="328"/>
                  </a:lnTo>
                  <a:lnTo>
                    <a:pt x="3" y="329"/>
                  </a:lnTo>
                  <a:lnTo>
                    <a:pt x="2" y="330"/>
                  </a:lnTo>
                  <a:lnTo>
                    <a:pt x="2" y="331"/>
                  </a:lnTo>
                  <a:lnTo>
                    <a:pt x="2" y="332"/>
                  </a:lnTo>
                  <a:lnTo>
                    <a:pt x="1" y="333"/>
                  </a:lnTo>
                  <a:lnTo>
                    <a:pt x="1" y="334"/>
                  </a:lnTo>
                  <a:lnTo>
                    <a:pt x="1" y="335"/>
                  </a:lnTo>
                  <a:lnTo>
                    <a:pt x="1" y="336"/>
                  </a:lnTo>
                  <a:lnTo>
                    <a:pt x="0" y="337"/>
                  </a:lnTo>
                  <a:lnTo>
                    <a:pt x="0" y="338"/>
                  </a:lnTo>
                  <a:lnTo>
                    <a:pt x="0" y="338"/>
                  </a:lnTo>
                  <a:lnTo>
                    <a:pt x="0" y="339"/>
                  </a:lnTo>
                  <a:lnTo>
                    <a:pt x="0" y="340"/>
                  </a:lnTo>
                  <a:lnTo>
                    <a:pt x="0" y="341"/>
                  </a:lnTo>
                  <a:lnTo>
                    <a:pt x="0" y="342"/>
                  </a:lnTo>
                  <a:lnTo>
                    <a:pt x="0" y="343"/>
                  </a:lnTo>
                  <a:lnTo>
                    <a:pt x="0" y="344"/>
                  </a:lnTo>
                  <a:lnTo>
                    <a:pt x="0" y="345"/>
                  </a:lnTo>
                  <a:lnTo>
                    <a:pt x="0" y="346"/>
                  </a:lnTo>
                  <a:lnTo>
                    <a:pt x="0" y="347"/>
                  </a:lnTo>
                  <a:lnTo>
                    <a:pt x="0" y="348"/>
                  </a:lnTo>
                  <a:lnTo>
                    <a:pt x="0" y="349"/>
                  </a:lnTo>
                  <a:lnTo>
                    <a:pt x="0" y="350"/>
                  </a:lnTo>
                  <a:lnTo>
                    <a:pt x="0" y="351"/>
                  </a:lnTo>
                  <a:lnTo>
                    <a:pt x="0" y="352"/>
                  </a:lnTo>
                  <a:lnTo>
                    <a:pt x="0" y="353"/>
                  </a:lnTo>
                  <a:lnTo>
                    <a:pt x="1" y="354"/>
                  </a:lnTo>
                  <a:lnTo>
                    <a:pt x="1" y="355"/>
                  </a:lnTo>
                  <a:lnTo>
                    <a:pt x="2" y="356"/>
                  </a:lnTo>
                  <a:lnTo>
                    <a:pt x="2" y="357"/>
                  </a:lnTo>
                  <a:lnTo>
                    <a:pt x="3" y="358"/>
                  </a:lnTo>
                  <a:lnTo>
                    <a:pt x="4" y="359"/>
                  </a:lnTo>
                  <a:lnTo>
                    <a:pt x="4" y="360"/>
                  </a:lnTo>
                  <a:lnTo>
                    <a:pt x="5" y="361"/>
                  </a:lnTo>
                  <a:lnTo>
                    <a:pt x="6" y="362"/>
                  </a:lnTo>
                  <a:lnTo>
                    <a:pt x="6" y="364"/>
                  </a:lnTo>
                  <a:lnTo>
                    <a:pt x="8" y="365"/>
                  </a:lnTo>
                  <a:lnTo>
                    <a:pt x="9" y="366"/>
                  </a:lnTo>
                  <a:lnTo>
                    <a:pt x="9" y="367"/>
                  </a:lnTo>
                  <a:lnTo>
                    <a:pt x="11" y="368"/>
                  </a:lnTo>
                  <a:lnTo>
                    <a:pt x="11" y="369"/>
                  </a:lnTo>
                  <a:lnTo>
                    <a:pt x="12" y="370"/>
                  </a:lnTo>
                  <a:lnTo>
                    <a:pt x="13" y="371"/>
                  </a:lnTo>
                  <a:lnTo>
                    <a:pt x="14" y="372"/>
                  </a:lnTo>
                  <a:lnTo>
                    <a:pt x="15" y="373"/>
                  </a:lnTo>
                  <a:lnTo>
                    <a:pt x="16" y="374"/>
                  </a:lnTo>
                  <a:lnTo>
                    <a:pt x="16" y="375"/>
                  </a:lnTo>
                  <a:lnTo>
                    <a:pt x="18" y="376"/>
                  </a:lnTo>
                  <a:lnTo>
                    <a:pt x="18" y="377"/>
                  </a:lnTo>
                  <a:lnTo>
                    <a:pt x="19" y="377"/>
                  </a:lnTo>
                  <a:lnTo>
                    <a:pt x="21" y="378"/>
                  </a:lnTo>
                  <a:lnTo>
                    <a:pt x="22" y="379"/>
                  </a:lnTo>
                  <a:lnTo>
                    <a:pt x="23" y="379"/>
                  </a:lnTo>
                  <a:lnTo>
                    <a:pt x="25" y="380"/>
                  </a:lnTo>
                  <a:lnTo>
                    <a:pt x="26" y="380"/>
                  </a:lnTo>
                  <a:lnTo>
                    <a:pt x="27" y="380"/>
                  </a:lnTo>
                  <a:lnTo>
                    <a:pt x="28" y="380"/>
                  </a:lnTo>
                  <a:lnTo>
                    <a:pt x="29" y="380"/>
                  </a:lnTo>
                  <a:lnTo>
                    <a:pt x="30" y="379"/>
                  </a:lnTo>
                  <a:lnTo>
                    <a:pt x="31" y="379"/>
                  </a:lnTo>
                  <a:lnTo>
                    <a:pt x="32" y="378"/>
                  </a:lnTo>
                  <a:lnTo>
                    <a:pt x="33" y="377"/>
                  </a:lnTo>
                  <a:lnTo>
                    <a:pt x="34" y="377"/>
                  </a:lnTo>
                  <a:lnTo>
                    <a:pt x="34" y="377"/>
                  </a:lnTo>
                  <a:lnTo>
                    <a:pt x="35" y="377"/>
                  </a:lnTo>
                  <a:lnTo>
                    <a:pt x="36" y="379"/>
                  </a:lnTo>
                  <a:lnTo>
                    <a:pt x="36" y="379"/>
                  </a:lnTo>
                  <a:lnTo>
                    <a:pt x="37" y="380"/>
                  </a:lnTo>
                  <a:lnTo>
                    <a:pt x="38" y="381"/>
                  </a:lnTo>
                  <a:lnTo>
                    <a:pt x="39" y="383"/>
                  </a:lnTo>
                  <a:lnTo>
                    <a:pt x="40" y="384"/>
                  </a:lnTo>
                  <a:lnTo>
                    <a:pt x="42" y="385"/>
                  </a:lnTo>
                  <a:lnTo>
                    <a:pt x="43" y="386"/>
                  </a:lnTo>
                  <a:lnTo>
                    <a:pt x="45" y="387"/>
                  </a:lnTo>
                  <a:lnTo>
                    <a:pt x="46" y="387"/>
                  </a:lnTo>
                  <a:lnTo>
                    <a:pt x="48" y="388"/>
                  </a:lnTo>
                  <a:lnTo>
                    <a:pt x="50" y="388"/>
                  </a:lnTo>
                  <a:lnTo>
                    <a:pt x="52" y="388"/>
                  </a:lnTo>
                  <a:lnTo>
                    <a:pt x="53" y="388"/>
                  </a:lnTo>
                  <a:lnTo>
                    <a:pt x="54" y="388"/>
                  </a:lnTo>
                  <a:lnTo>
                    <a:pt x="55" y="388"/>
                  </a:lnTo>
                  <a:lnTo>
                    <a:pt x="56" y="387"/>
                  </a:lnTo>
                  <a:lnTo>
                    <a:pt x="57" y="387"/>
                  </a:lnTo>
                  <a:lnTo>
                    <a:pt x="58" y="387"/>
                  </a:lnTo>
                  <a:lnTo>
                    <a:pt x="59" y="387"/>
                  </a:lnTo>
                  <a:lnTo>
                    <a:pt x="59" y="387"/>
                  </a:lnTo>
                  <a:lnTo>
                    <a:pt x="60" y="386"/>
                  </a:lnTo>
                  <a:lnTo>
                    <a:pt x="61" y="385"/>
                  </a:lnTo>
                  <a:lnTo>
                    <a:pt x="62" y="385"/>
                  </a:lnTo>
                  <a:lnTo>
                    <a:pt x="62" y="385"/>
                  </a:lnTo>
                  <a:lnTo>
                    <a:pt x="62" y="385"/>
                  </a:lnTo>
                  <a:lnTo>
                    <a:pt x="62" y="387"/>
                  </a:lnTo>
                  <a:lnTo>
                    <a:pt x="62" y="387"/>
                  </a:lnTo>
                  <a:lnTo>
                    <a:pt x="63" y="388"/>
                  </a:lnTo>
                  <a:lnTo>
                    <a:pt x="63" y="389"/>
                  </a:lnTo>
                  <a:lnTo>
                    <a:pt x="63" y="391"/>
                  </a:lnTo>
                  <a:lnTo>
                    <a:pt x="64" y="392"/>
                  </a:lnTo>
                  <a:lnTo>
                    <a:pt x="65" y="393"/>
                  </a:lnTo>
                  <a:lnTo>
                    <a:pt x="65" y="395"/>
                  </a:lnTo>
                  <a:lnTo>
                    <a:pt x="65" y="396"/>
                  </a:lnTo>
                  <a:lnTo>
                    <a:pt x="66" y="397"/>
                  </a:lnTo>
                  <a:lnTo>
                    <a:pt x="67" y="399"/>
                  </a:lnTo>
                  <a:lnTo>
                    <a:pt x="67" y="400"/>
                  </a:lnTo>
                  <a:lnTo>
                    <a:pt x="67" y="401"/>
                  </a:lnTo>
                  <a:lnTo>
                    <a:pt x="67" y="402"/>
                  </a:lnTo>
                  <a:lnTo>
                    <a:pt x="68" y="402"/>
                  </a:lnTo>
                  <a:lnTo>
                    <a:pt x="69" y="403"/>
                  </a:lnTo>
                  <a:lnTo>
                    <a:pt x="69" y="404"/>
                  </a:lnTo>
                  <a:lnTo>
                    <a:pt x="69" y="405"/>
                  </a:lnTo>
                  <a:lnTo>
                    <a:pt x="70" y="406"/>
                  </a:lnTo>
                  <a:lnTo>
                    <a:pt x="70" y="407"/>
                  </a:lnTo>
                  <a:lnTo>
                    <a:pt x="70" y="407"/>
                  </a:lnTo>
                  <a:lnTo>
                    <a:pt x="70" y="408"/>
                  </a:lnTo>
                  <a:lnTo>
                    <a:pt x="71" y="409"/>
                  </a:lnTo>
                  <a:lnTo>
                    <a:pt x="72" y="411"/>
                  </a:lnTo>
                  <a:lnTo>
                    <a:pt x="73" y="412"/>
                  </a:lnTo>
                  <a:lnTo>
                    <a:pt x="73" y="414"/>
                  </a:lnTo>
                  <a:lnTo>
                    <a:pt x="75" y="415"/>
                  </a:lnTo>
                  <a:lnTo>
                    <a:pt x="75" y="417"/>
                  </a:lnTo>
                  <a:lnTo>
                    <a:pt x="76" y="417"/>
                  </a:lnTo>
                  <a:lnTo>
                    <a:pt x="77" y="418"/>
                  </a:lnTo>
                  <a:lnTo>
                    <a:pt x="78" y="419"/>
                  </a:lnTo>
                  <a:lnTo>
                    <a:pt x="79" y="420"/>
                  </a:lnTo>
                  <a:lnTo>
                    <a:pt x="80" y="421"/>
                  </a:lnTo>
                  <a:lnTo>
                    <a:pt x="80" y="421"/>
                  </a:lnTo>
                  <a:lnTo>
                    <a:pt x="82" y="422"/>
                  </a:lnTo>
                  <a:lnTo>
                    <a:pt x="82" y="422"/>
                  </a:lnTo>
                  <a:lnTo>
                    <a:pt x="83" y="422"/>
                  </a:lnTo>
                  <a:lnTo>
                    <a:pt x="84" y="422"/>
                  </a:lnTo>
                  <a:lnTo>
                    <a:pt x="85" y="423"/>
                  </a:lnTo>
                  <a:lnTo>
                    <a:pt x="86" y="423"/>
                  </a:lnTo>
                  <a:lnTo>
                    <a:pt x="87" y="423"/>
                  </a:lnTo>
                  <a:lnTo>
                    <a:pt x="89" y="423"/>
                  </a:lnTo>
                  <a:lnTo>
                    <a:pt x="90" y="424"/>
                  </a:lnTo>
                  <a:lnTo>
                    <a:pt x="92" y="424"/>
                  </a:lnTo>
                  <a:lnTo>
                    <a:pt x="93" y="424"/>
                  </a:lnTo>
                  <a:lnTo>
                    <a:pt x="94" y="424"/>
                  </a:lnTo>
                  <a:lnTo>
                    <a:pt x="96" y="424"/>
                  </a:lnTo>
                  <a:lnTo>
                    <a:pt x="97" y="424"/>
                  </a:lnTo>
                  <a:lnTo>
                    <a:pt x="99" y="425"/>
                  </a:lnTo>
                  <a:lnTo>
                    <a:pt x="100" y="425"/>
                  </a:lnTo>
                  <a:lnTo>
                    <a:pt x="102" y="425"/>
                  </a:lnTo>
                  <a:lnTo>
                    <a:pt x="103" y="425"/>
                  </a:lnTo>
                  <a:lnTo>
                    <a:pt x="104" y="425"/>
                  </a:lnTo>
                  <a:lnTo>
                    <a:pt x="106" y="425"/>
                  </a:lnTo>
                  <a:lnTo>
                    <a:pt x="107" y="425"/>
                  </a:lnTo>
                  <a:lnTo>
                    <a:pt x="109" y="425"/>
                  </a:lnTo>
                  <a:lnTo>
                    <a:pt x="110" y="425"/>
                  </a:lnTo>
                  <a:lnTo>
                    <a:pt x="111" y="426"/>
                  </a:lnTo>
                  <a:lnTo>
                    <a:pt x="112" y="426"/>
                  </a:lnTo>
                  <a:lnTo>
                    <a:pt x="114" y="426"/>
                  </a:lnTo>
                  <a:lnTo>
                    <a:pt x="115" y="426"/>
                  </a:lnTo>
                  <a:lnTo>
                    <a:pt x="116" y="426"/>
                  </a:lnTo>
                  <a:lnTo>
                    <a:pt x="116" y="426"/>
                  </a:lnTo>
                  <a:lnTo>
                    <a:pt x="116" y="426"/>
                  </a:lnTo>
                  <a:lnTo>
                    <a:pt x="117" y="427"/>
                  </a:lnTo>
                  <a:lnTo>
                    <a:pt x="117" y="428"/>
                  </a:lnTo>
                  <a:lnTo>
                    <a:pt x="119" y="429"/>
                  </a:lnTo>
                  <a:lnTo>
                    <a:pt x="119" y="430"/>
                  </a:lnTo>
                  <a:lnTo>
                    <a:pt x="119" y="431"/>
                  </a:lnTo>
                  <a:lnTo>
                    <a:pt x="120" y="431"/>
                  </a:lnTo>
                  <a:lnTo>
                    <a:pt x="120" y="432"/>
                  </a:lnTo>
                  <a:lnTo>
                    <a:pt x="121" y="433"/>
                  </a:lnTo>
                  <a:lnTo>
                    <a:pt x="121" y="434"/>
                  </a:lnTo>
                  <a:lnTo>
                    <a:pt x="122" y="435"/>
                  </a:lnTo>
                  <a:lnTo>
                    <a:pt x="123" y="436"/>
                  </a:lnTo>
                  <a:lnTo>
                    <a:pt x="123" y="437"/>
                  </a:lnTo>
                  <a:lnTo>
                    <a:pt x="124" y="438"/>
                  </a:lnTo>
                  <a:lnTo>
                    <a:pt x="125" y="439"/>
                  </a:lnTo>
                  <a:lnTo>
                    <a:pt x="126" y="440"/>
                  </a:lnTo>
                  <a:lnTo>
                    <a:pt x="126" y="441"/>
                  </a:lnTo>
                  <a:lnTo>
                    <a:pt x="127" y="442"/>
                  </a:lnTo>
                  <a:lnTo>
                    <a:pt x="128" y="443"/>
                  </a:lnTo>
                  <a:lnTo>
                    <a:pt x="129" y="444"/>
                  </a:lnTo>
                  <a:lnTo>
                    <a:pt x="130" y="445"/>
                  </a:lnTo>
                  <a:lnTo>
                    <a:pt x="130" y="445"/>
                  </a:lnTo>
                  <a:lnTo>
                    <a:pt x="131" y="446"/>
                  </a:lnTo>
                  <a:lnTo>
                    <a:pt x="131" y="447"/>
                  </a:lnTo>
                  <a:lnTo>
                    <a:pt x="133" y="448"/>
                  </a:lnTo>
                  <a:lnTo>
                    <a:pt x="135" y="449"/>
                  </a:lnTo>
                  <a:lnTo>
                    <a:pt x="137" y="456"/>
                  </a:lnTo>
                  <a:lnTo>
                    <a:pt x="136" y="457"/>
                  </a:lnTo>
                  <a:lnTo>
                    <a:pt x="136" y="457"/>
                  </a:lnTo>
                  <a:lnTo>
                    <a:pt x="134" y="458"/>
                  </a:lnTo>
                  <a:lnTo>
                    <a:pt x="134" y="458"/>
                  </a:lnTo>
                  <a:lnTo>
                    <a:pt x="133" y="459"/>
                  </a:lnTo>
                  <a:lnTo>
                    <a:pt x="132" y="460"/>
                  </a:lnTo>
                  <a:lnTo>
                    <a:pt x="131" y="461"/>
                  </a:lnTo>
                  <a:lnTo>
                    <a:pt x="130" y="462"/>
                  </a:lnTo>
                  <a:lnTo>
                    <a:pt x="129" y="462"/>
                  </a:lnTo>
                  <a:lnTo>
                    <a:pt x="127" y="464"/>
                  </a:lnTo>
                  <a:lnTo>
                    <a:pt x="126" y="465"/>
                  </a:lnTo>
                  <a:lnTo>
                    <a:pt x="125" y="466"/>
                  </a:lnTo>
                  <a:lnTo>
                    <a:pt x="123" y="467"/>
                  </a:lnTo>
                  <a:lnTo>
                    <a:pt x="122" y="469"/>
                  </a:lnTo>
                  <a:lnTo>
                    <a:pt x="120" y="470"/>
                  </a:lnTo>
                  <a:lnTo>
                    <a:pt x="119" y="471"/>
                  </a:lnTo>
                  <a:lnTo>
                    <a:pt x="118" y="473"/>
                  </a:lnTo>
                  <a:lnTo>
                    <a:pt x="116" y="474"/>
                  </a:lnTo>
                  <a:lnTo>
                    <a:pt x="115" y="476"/>
                  </a:lnTo>
                  <a:lnTo>
                    <a:pt x="114" y="477"/>
                  </a:lnTo>
                  <a:lnTo>
                    <a:pt x="113" y="478"/>
                  </a:lnTo>
                  <a:lnTo>
                    <a:pt x="113" y="478"/>
                  </a:lnTo>
                  <a:lnTo>
                    <a:pt x="112" y="479"/>
                  </a:lnTo>
                  <a:lnTo>
                    <a:pt x="111" y="480"/>
                  </a:lnTo>
                  <a:lnTo>
                    <a:pt x="110" y="482"/>
                  </a:lnTo>
                  <a:lnTo>
                    <a:pt x="109" y="483"/>
                  </a:lnTo>
                  <a:lnTo>
                    <a:pt x="109" y="484"/>
                  </a:lnTo>
                  <a:lnTo>
                    <a:pt x="108" y="485"/>
                  </a:lnTo>
                  <a:lnTo>
                    <a:pt x="108" y="486"/>
                  </a:lnTo>
                  <a:lnTo>
                    <a:pt x="107" y="487"/>
                  </a:lnTo>
                  <a:lnTo>
                    <a:pt x="107" y="488"/>
                  </a:lnTo>
                  <a:lnTo>
                    <a:pt x="106" y="490"/>
                  </a:lnTo>
                  <a:lnTo>
                    <a:pt x="106" y="491"/>
                  </a:lnTo>
                  <a:lnTo>
                    <a:pt x="106" y="491"/>
                  </a:lnTo>
                  <a:lnTo>
                    <a:pt x="106" y="492"/>
                  </a:lnTo>
                  <a:lnTo>
                    <a:pt x="106" y="493"/>
                  </a:lnTo>
                  <a:lnTo>
                    <a:pt x="105" y="494"/>
                  </a:lnTo>
                  <a:lnTo>
                    <a:pt x="105" y="495"/>
                  </a:lnTo>
                  <a:lnTo>
                    <a:pt x="104" y="495"/>
                  </a:lnTo>
                  <a:lnTo>
                    <a:pt x="104" y="496"/>
                  </a:lnTo>
                  <a:lnTo>
                    <a:pt x="104" y="497"/>
                  </a:lnTo>
                  <a:lnTo>
                    <a:pt x="104" y="498"/>
                  </a:lnTo>
                  <a:lnTo>
                    <a:pt x="104" y="499"/>
                  </a:lnTo>
                  <a:lnTo>
                    <a:pt x="104" y="500"/>
                  </a:lnTo>
                  <a:lnTo>
                    <a:pt x="104" y="500"/>
                  </a:lnTo>
                  <a:lnTo>
                    <a:pt x="104" y="501"/>
                  </a:lnTo>
                  <a:lnTo>
                    <a:pt x="105" y="502"/>
                  </a:lnTo>
                  <a:lnTo>
                    <a:pt x="105" y="504"/>
                  </a:lnTo>
                  <a:lnTo>
                    <a:pt x="105" y="505"/>
                  </a:lnTo>
                  <a:lnTo>
                    <a:pt x="106" y="506"/>
                  </a:lnTo>
                  <a:lnTo>
                    <a:pt x="106" y="507"/>
                  </a:lnTo>
                  <a:lnTo>
                    <a:pt x="106" y="508"/>
                  </a:lnTo>
                  <a:lnTo>
                    <a:pt x="106" y="509"/>
                  </a:lnTo>
                  <a:lnTo>
                    <a:pt x="106" y="510"/>
                  </a:lnTo>
                  <a:lnTo>
                    <a:pt x="107" y="511"/>
                  </a:lnTo>
                  <a:lnTo>
                    <a:pt x="107" y="513"/>
                  </a:lnTo>
                  <a:lnTo>
                    <a:pt x="107" y="514"/>
                  </a:lnTo>
                  <a:lnTo>
                    <a:pt x="108" y="515"/>
                  </a:lnTo>
                  <a:lnTo>
                    <a:pt x="108" y="515"/>
                  </a:lnTo>
                  <a:lnTo>
                    <a:pt x="109" y="517"/>
                  </a:lnTo>
                  <a:lnTo>
                    <a:pt x="109" y="518"/>
                  </a:lnTo>
                  <a:lnTo>
                    <a:pt x="109" y="519"/>
                  </a:lnTo>
                  <a:lnTo>
                    <a:pt x="110" y="520"/>
                  </a:lnTo>
                  <a:lnTo>
                    <a:pt x="110" y="522"/>
                  </a:lnTo>
                  <a:lnTo>
                    <a:pt x="111" y="523"/>
                  </a:lnTo>
                  <a:lnTo>
                    <a:pt x="111" y="524"/>
                  </a:lnTo>
                  <a:lnTo>
                    <a:pt x="112" y="525"/>
                  </a:lnTo>
                  <a:lnTo>
                    <a:pt x="113" y="527"/>
                  </a:lnTo>
                  <a:lnTo>
                    <a:pt x="113" y="528"/>
                  </a:lnTo>
                  <a:lnTo>
                    <a:pt x="113" y="529"/>
                  </a:lnTo>
                  <a:lnTo>
                    <a:pt x="114" y="530"/>
                  </a:lnTo>
                  <a:lnTo>
                    <a:pt x="114" y="531"/>
                  </a:lnTo>
                  <a:lnTo>
                    <a:pt x="115" y="533"/>
                  </a:lnTo>
                  <a:lnTo>
                    <a:pt x="116" y="534"/>
                  </a:lnTo>
                  <a:lnTo>
                    <a:pt x="116" y="535"/>
                  </a:lnTo>
                  <a:lnTo>
                    <a:pt x="116" y="536"/>
                  </a:lnTo>
                  <a:lnTo>
                    <a:pt x="117" y="537"/>
                  </a:lnTo>
                  <a:lnTo>
                    <a:pt x="117" y="538"/>
                  </a:lnTo>
                  <a:lnTo>
                    <a:pt x="118" y="539"/>
                  </a:lnTo>
                  <a:lnTo>
                    <a:pt x="119" y="540"/>
                  </a:lnTo>
                  <a:lnTo>
                    <a:pt x="119" y="541"/>
                  </a:lnTo>
                  <a:lnTo>
                    <a:pt x="120" y="542"/>
                  </a:lnTo>
                  <a:lnTo>
                    <a:pt x="120" y="544"/>
                  </a:lnTo>
                  <a:lnTo>
                    <a:pt x="121" y="545"/>
                  </a:lnTo>
                  <a:lnTo>
                    <a:pt x="121" y="546"/>
                  </a:lnTo>
                  <a:lnTo>
                    <a:pt x="122" y="547"/>
                  </a:lnTo>
                  <a:lnTo>
                    <a:pt x="123" y="548"/>
                  </a:lnTo>
                  <a:lnTo>
                    <a:pt x="123" y="549"/>
                  </a:lnTo>
                  <a:lnTo>
                    <a:pt x="124" y="550"/>
                  </a:lnTo>
                  <a:lnTo>
                    <a:pt x="125" y="551"/>
                  </a:lnTo>
                  <a:lnTo>
                    <a:pt x="125" y="552"/>
                  </a:lnTo>
                  <a:lnTo>
                    <a:pt x="126" y="553"/>
                  </a:lnTo>
                  <a:lnTo>
                    <a:pt x="126" y="553"/>
                  </a:lnTo>
                  <a:lnTo>
                    <a:pt x="127" y="554"/>
                  </a:lnTo>
                  <a:lnTo>
                    <a:pt x="127" y="555"/>
                  </a:lnTo>
                  <a:lnTo>
                    <a:pt x="129" y="556"/>
                  </a:lnTo>
                  <a:lnTo>
                    <a:pt x="129" y="557"/>
                  </a:lnTo>
                  <a:lnTo>
                    <a:pt x="130" y="559"/>
                  </a:lnTo>
                  <a:lnTo>
                    <a:pt x="131" y="560"/>
                  </a:lnTo>
                  <a:lnTo>
                    <a:pt x="133" y="561"/>
                  </a:lnTo>
                  <a:lnTo>
                    <a:pt x="134" y="562"/>
                  </a:lnTo>
                  <a:lnTo>
                    <a:pt x="135" y="564"/>
                  </a:lnTo>
                  <a:lnTo>
                    <a:pt x="136" y="565"/>
                  </a:lnTo>
                  <a:lnTo>
                    <a:pt x="138" y="566"/>
                  </a:lnTo>
                  <a:lnTo>
                    <a:pt x="139" y="567"/>
                  </a:lnTo>
                  <a:lnTo>
                    <a:pt x="141" y="568"/>
                  </a:lnTo>
                  <a:lnTo>
                    <a:pt x="143" y="569"/>
                  </a:lnTo>
                  <a:lnTo>
                    <a:pt x="144" y="570"/>
                  </a:lnTo>
                  <a:lnTo>
                    <a:pt x="146" y="571"/>
                  </a:lnTo>
                  <a:lnTo>
                    <a:pt x="147" y="572"/>
                  </a:lnTo>
                  <a:lnTo>
                    <a:pt x="149" y="573"/>
                  </a:lnTo>
                  <a:lnTo>
                    <a:pt x="151" y="574"/>
                  </a:lnTo>
                  <a:lnTo>
                    <a:pt x="152" y="574"/>
                  </a:lnTo>
                  <a:lnTo>
                    <a:pt x="153" y="575"/>
                  </a:lnTo>
                  <a:lnTo>
                    <a:pt x="154" y="575"/>
                  </a:lnTo>
                  <a:lnTo>
                    <a:pt x="155" y="575"/>
                  </a:lnTo>
                  <a:lnTo>
                    <a:pt x="156" y="575"/>
                  </a:lnTo>
                  <a:lnTo>
                    <a:pt x="157" y="576"/>
                  </a:lnTo>
                  <a:lnTo>
                    <a:pt x="158" y="576"/>
                  </a:lnTo>
                  <a:lnTo>
                    <a:pt x="160" y="576"/>
                  </a:lnTo>
                  <a:lnTo>
                    <a:pt x="160" y="577"/>
                  </a:lnTo>
                  <a:lnTo>
                    <a:pt x="161" y="577"/>
                  </a:lnTo>
                  <a:lnTo>
                    <a:pt x="163" y="577"/>
                  </a:lnTo>
                  <a:lnTo>
                    <a:pt x="164" y="578"/>
                  </a:lnTo>
                  <a:lnTo>
                    <a:pt x="165" y="578"/>
                  </a:lnTo>
                  <a:lnTo>
                    <a:pt x="166" y="578"/>
                  </a:lnTo>
                  <a:lnTo>
                    <a:pt x="167" y="579"/>
                  </a:lnTo>
                  <a:lnTo>
                    <a:pt x="168" y="579"/>
                  </a:lnTo>
                  <a:lnTo>
                    <a:pt x="169" y="579"/>
                  </a:lnTo>
                  <a:lnTo>
                    <a:pt x="170" y="580"/>
                  </a:lnTo>
                  <a:lnTo>
                    <a:pt x="171" y="580"/>
                  </a:lnTo>
                  <a:lnTo>
                    <a:pt x="173" y="580"/>
                  </a:lnTo>
                  <a:lnTo>
                    <a:pt x="174" y="581"/>
                  </a:lnTo>
                  <a:lnTo>
                    <a:pt x="175" y="581"/>
                  </a:lnTo>
                  <a:lnTo>
                    <a:pt x="176" y="581"/>
                  </a:lnTo>
                  <a:lnTo>
                    <a:pt x="177" y="581"/>
                  </a:lnTo>
                  <a:lnTo>
                    <a:pt x="178" y="581"/>
                  </a:lnTo>
                  <a:lnTo>
                    <a:pt x="180" y="582"/>
                  </a:lnTo>
                  <a:lnTo>
                    <a:pt x="181" y="582"/>
                  </a:lnTo>
                  <a:lnTo>
                    <a:pt x="182" y="582"/>
                  </a:lnTo>
                  <a:lnTo>
                    <a:pt x="183" y="582"/>
                  </a:lnTo>
                  <a:lnTo>
                    <a:pt x="184" y="583"/>
                  </a:lnTo>
                  <a:lnTo>
                    <a:pt x="185" y="583"/>
                  </a:lnTo>
                  <a:lnTo>
                    <a:pt x="187" y="583"/>
                  </a:lnTo>
                  <a:lnTo>
                    <a:pt x="188" y="583"/>
                  </a:lnTo>
                  <a:lnTo>
                    <a:pt x="189" y="583"/>
                  </a:lnTo>
                  <a:lnTo>
                    <a:pt x="191" y="583"/>
                  </a:lnTo>
                  <a:lnTo>
                    <a:pt x="192" y="584"/>
                  </a:lnTo>
                  <a:lnTo>
                    <a:pt x="193" y="584"/>
                  </a:lnTo>
                  <a:lnTo>
                    <a:pt x="194" y="584"/>
                  </a:lnTo>
                  <a:lnTo>
                    <a:pt x="195" y="584"/>
                  </a:lnTo>
                  <a:lnTo>
                    <a:pt x="197" y="584"/>
                  </a:lnTo>
                  <a:lnTo>
                    <a:pt x="198" y="584"/>
                  </a:lnTo>
                  <a:lnTo>
                    <a:pt x="198" y="584"/>
                  </a:lnTo>
                  <a:lnTo>
                    <a:pt x="200" y="584"/>
                  </a:lnTo>
                  <a:lnTo>
                    <a:pt x="201" y="584"/>
                  </a:lnTo>
                  <a:lnTo>
                    <a:pt x="201" y="584"/>
                  </a:lnTo>
                  <a:lnTo>
                    <a:pt x="202" y="584"/>
                  </a:lnTo>
                  <a:lnTo>
                    <a:pt x="204" y="584"/>
                  </a:lnTo>
                  <a:lnTo>
                    <a:pt x="205" y="584"/>
                  </a:lnTo>
                  <a:lnTo>
                    <a:pt x="205" y="584"/>
                  </a:lnTo>
                  <a:lnTo>
                    <a:pt x="207" y="584"/>
                  </a:lnTo>
                  <a:lnTo>
                    <a:pt x="208" y="584"/>
                  </a:lnTo>
                  <a:lnTo>
                    <a:pt x="208" y="584"/>
                  </a:lnTo>
                  <a:lnTo>
                    <a:pt x="210" y="583"/>
                  </a:lnTo>
                  <a:lnTo>
                    <a:pt x="212" y="583"/>
                  </a:lnTo>
                  <a:lnTo>
                    <a:pt x="214" y="582"/>
                  </a:lnTo>
                  <a:lnTo>
                    <a:pt x="215" y="582"/>
                  </a:lnTo>
                  <a:lnTo>
                    <a:pt x="217" y="582"/>
                  </a:lnTo>
                  <a:lnTo>
                    <a:pt x="218" y="581"/>
                  </a:lnTo>
                  <a:lnTo>
                    <a:pt x="219" y="581"/>
                  </a:lnTo>
                  <a:lnTo>
                    <a:pt x="221" y="580"/>
                  </a:lnTo>
                  <a:lnTo>
                    <a:pt x="222" y="579"/>
                  </a:lnTo>
                  <a:lnTo>
                    <a:pt x="223" y="579"/>
                  </a:lnTo>
                  <a:lnTo>
                    <a:pt x="224" y="578"/>
                  </a:lnTo>
                  <a:lnTo>
                    <a:pt x="225" y="577"/>
                  </a:lnTo>
                  <a:lnTo>
                    <a:pt x="226" y="576"/>
                  </a:lnTo>
                  <a:lnTo>
                    <a:pt x="228" y="576"/>
                  </a:lnTo>
                  <a:lnTo>
                    <a:pt x="228" y="575"/>
                  </a:lnTo>
                  <a:lnTo>
                    <a:pt x="229" y="574"/>
                  </a:lnTo>
                  <a:lnTo>
                    <a:pt x="230" y="574"/>
                  </a:lnTo>
                  <a:lnTo>
                    <a:pt x="231" y="573"/>
                  </a:lnTo>
                  <a:lnTo>
                    <a:pt x="232" y="572"/>
                  </a:lnTo>
                  <a:lnTo>
                    <a:pt x="232" y="571"/>
                  </a:lnTo>
                  <a:lnTo>
                    <a:pt x="233" y="570"/>
                  </a:lnTo>
                  <a:lnTo>
                    <a:pt x="234" y="569"/>
                  </a:lnTo>
                  <a:lnTo>
                    <a:pt x="234" y="568"/>
                  </a:lnTo>
                  <a:lnTo>
                    <a:pt x="235" y="567"/>
                  </a:lnTo>
                  <a:lnTo>
                    <a:pt x="235" y="566"/>
                  </a:lnTo>
                  <a:lnTo>
                    <a:pt x="236" y="565"/>
                  </a:lnTo>
                  <a:lnTo>
                    <a:pt x="236" y="564"/>
                  </a:lnTo>
                  <a:lnTo>
                    <a:pt x="236" y="563"/>
                  </a:lnTo>
                  <a:lnTo>
                    <a:pt x="237" y="562"/>
                  </a:lnTo>
                  <a:lnTo>
                    <a:pt x="237" y="561"/>
                  </a:lnTo>
                  <a:lnTo>
                    <a:pt x="238" y="560"/>
                  </a:lnTo>
                  <a:lnTo>
                    <a:pt x="238" y="559"/>
                  </a:lnTo>
                  <a:lnTo>
                    <a:pt x="238" y="558"/>
                  </a:lnTo>
                  <a:lnTo>
                    <a:pt x="239" y="557"/>
                  </a:lnTo>
                  <a:lnTo>
                    <a:pt x="239" y="556"/>
                  </a:lnTo>
                  <a:lnTo>
                    <a:pt x="239" y="555"/>
                  </a:lnTo>
                  <a:lnTo>
                    <a:pt x="239" y="555"/>
                  </a:lnTo>
                  <a:lnTo>
                    <a:pt x="240" y="554"/>
                  </a:lnTo>
                  <a:lnTo>
                    <a:pt x="240" y="553"/>
                  </a:lnTo>
                  <a:lnTo>
                    <a:pt x="240" y="552"/>
                  </a:lnTo>
                  <a:lnTo>
                    <a:pt x="240" y="551"/>
                  </a:lnTo>
                  <a:lnTo>
                    <a:pt x="241" y="551"/>
                  </a:lnTo>
                  <a:lnTo>
                    <a:pt x="241" y="550"/>
                  </a:lnTo>
                  <a:lnTo>
                    <a:pt x="241" y="549"/>
                  </a:lnTo>
                  <a:lnTo>
                    <a:pt x="241" y="548"/>
                  </a:lnTo>
                  <a:lnTo>
                    <a:pt x="241" y="547"/>
                  </a:lnTo>
                  <a:lnTo>
                    <a:pt x="241" y="546"/>
                  </a:lnTo>
                  <a:lnTo>
                    <a:pt x="241" y="545"/>
                  </a:lnTo>
                  <a:lnTo>
                    <a:pt x="241" y="544"/>
                  </a:lnTo>
                  <a:lnTo>
                    <a:pt x="240" y="542"/>
                  </a:lnTo>
                  <a:lnTo>
                    <a:pt x="240" y="541"/>
                  </a:lnTo>
                  <a:lnTo>
                    <a:pt x="240" y="540"/>
                  </a:lnTo>
                  <a:lnTo>
                    <a:pt x="239" y="539"/>
                  </a:lnTo>
                  <a:lnTo>
                    <a:pt x="239" y="538"/>
                  </a:lnTo>
                  <a:lnTo>
                    <a:pt x="238" y="537"/>
                  </a:lnTo>
                  <a:lnTo>
                    <a:pt x="238" y="536"/>
                  </a:lnTo>
                  <a:lnTo>
                    <a:pt x="237" y="535"/>
                  </a:lnTo>
                  <a:lnTo>
                    <a:pt x="236" y="535"/>
                  </a:lnTo>
                  <a:lnTo>
                    <a:pt x="235" y="534"/>
                  </a:lnTo>
                  <a:lnTo>
                    <a:pt x="235" y="533"/>
                  </a:lnTo>
                  <a:lnTo>
                    <a:pt x="234" y="532"/>
                  </a:lnTo>
                  <a:lnTo>
                    <a:pt x="232" y="531"/>
                  </a:lnTo>
                  <a:lnTo>
                    <a:pt x="232" y="529"/>
                  </a:lnTo>
                  <a:lnTo>
                    <a:pt x="231" y="528"/>
                  </a:lnTo>
                  <a:lnTo>
                    <a:pt x="229" y="527"/>
                  </a:lnTo>
                  <a:lnTo>
                    <a:pt x="228" y="526"/>
                  </a:lnTo>
                  <a:lnTo>
                    <a:pt x="228" y="525"/>
                  </a:lnTo>
                  <a:lnTo>
                    <a:pt x="226" y="524"/>
                  </a:lnTo>
                  <a:lnTo>
                    <a:pt x="225" y="523"/>
                  </a:lnTo>
                  <a:lnTo>
                    <a:pt x="225" y="522"/>
                  </a:lnTo>
                  <a:lnTo>
                    <a:pt x="224" y="520"/>
                  </a:lnTo>
                  <a:lnTo>
                    <a:pt x="222" y="519"/>
                  </a:lnTo>
                  <a:lnTo>
                    <a:pt x="221" y="519"/>
                  </a:lnTo>
                  <a:lnTo>
                    <a:pt x="221" y="518"/>
                  </a:lnTo>
                  <a:lnTo>
                    <a:pt x="219" y="517"/>
                  </a:lnTo>
                  <a:lnTo>
                    <a:pt x="219" y="516"/>
                  </a:lnTo>
                  <a:lnTo>
                    <a:pt x="218" y="515"/>
                  </a:lnTo>
                  <a:lnTo>
                    <a:pt x="217" y="514"/>
                  </a:lnTo>
                  <a:lnTo>
                    <a:pt x="216" y="514"/>
                  </a:lnTo>
                  <a:lnTo>
                    <a:pt x="216" y="514"/>
                  </a:lnTo>
                  <a:lnTo>
                    <a:pt x="224" y="499"/>
                  </a:lnTo>
                  <a:lnTo>
                    <a:pt x="224" y="498"/>
                  </a:lnTo>
                  <a:lnTo>
                    <a:pt x="225" y="498"/>
                  </a:lnTo>
                  <a:lnTo>
                    <a:pt x="226" y="497"/>
                  </a:lnTo>
                  <a:lnTo>
                    <a:pt x="226" y="496"/>
                  </a:lnTo>
                  <a:lnTo>
                    <a:pt x="228" y="496"/>
                  </a:lnTo>
                  <a:lnTo>
                    <a:pt x="229" y="495"/>
                  </a:lnTo>
                  <a:lnTo>
                    <a:pt x="230" y="494"/>
                  </a:lnTo>
                  <a:lnTo>
                    <a:pt x="232" y="492"/>
                  </a:lnTo>
                  <a:lnTo>
                    <a:pt x="233" y="491"/>
                  </a:lnTo>
                  <a:lnTo>
                    <a:pt x="235" y="490"/>
                  </a:lnTo>
                  <a:lnTo>
                    <a:pt x="236" y="488"/>
                  </a:lnTo>
                  <a:lnTo>
                    <a:pt x="238" y="487"/>
                  </a:lnTo>
                  <a:lnTo>
                    <a:pt x="239" y="485"/>
                  </a:lnTo>
                  <a:lnTo>
                    <a:pt x="241" y="484"/>
                  </a:lnTo>
                  <a:lnTo>
                    <a:pt x="242" y="483"/>
                  </a:lnTo>
                  <a:lnTo>
                    <a:pt x="243" y="482"/>
                  </a:lnTo>
                  <a:lnTo>
                    <a:pt x="244" y="481"/>
                  </a:lnTo>
                  <a:lnTo>
                    <a:pt x="244" y="481"/>
                  </a:lnTo>
                  <a:lnTo>
                    <a:pt x="246" y="479"/>
                  </a:lnTo>
                  <a:lnTo>
                    <a:pt x="248" y="478"/>
                  </a:lnTo>
                  <a:lnTo>
                    <a:pt x="249" y="476"/>
                  </a:lnTo>
                  <a:lnTo>
                    <a:pt x="251" y="475"/>
                  </a:lnTo>
                  <a:lnTo>
                    <a:pt x="252" y="474"/>
                  </a:lnTo>
                  <a:lnTo>
                    <a:pt x="254" y="472"/>
                  </a:lnTo>
                  <a:lnTo>
                    <a:pt x="255" y="471"/>
                  </a:lnTo>
                  <a:lnTo>
                    <a:pt x="256" y="469"/>
                  </a:lnTo>
                  <a:lnTo>
                    <a:pt x="257" y="468"/>
                  </a:lnTo>
                  <a:lnTo>
                    <a:pt x="259" y="467"/>
                  </a:lnTo>
                  <a:lnTo>
                    <a:pt x="259" y="466"/>
                  </a:lnTo>
                  <a:lnTo>
                    <a:pt x="260" y="465"/>
                  </a:lnTo>
                  <a:lnTo>
                    <a:pt x="261" y="464"/>
                  </a:lnTo>
                  <a:lnTo>
                    <a:pt x="261" y="463"/>
                  </a:lnTo>
                  <a:lnTo>
                    <a:pt x="261" y="462"/>
                  </a:lnTo>
                  <a:lnTo>
                    <a:pt x="262" y="461"/>
                  </a:lnTo>
                  <a:lnTo>
                    <a:pt x="262" y="460"/>
                  </a:lnTo>
                  <a:lnTo>
                    <a:pt x="262" y="459"/>
                  </a:lnTo>
                  <a:lnTo>
                    <a:pt x="262" y="457"/>
                  </a:lnTo>
                  <a:lnTo>
                    <a:pt x="262" y="456"/>
                  </a:lnTo>
                  <a:lnTo>
                    <a:pt x="261" y="455"/>
                  </a:lnTo>
                  <a:lnTo>
                    <a:pt x="261" y="454"/>
                  </a:lnTo>
                  <a:lnTo>
                    <a:pt x="261" y="454"/>
                  </a:lnTo>
                  <a:lnTo>
                    <a:pt x="261" y="453"/>
                  </a:lnTo>
                  <a:lnTo>
                    <a:pt x="261" y="452"/>
                  </a:lnTo>
                  <a:lnTo>
                    <a:pt x="261" y="451"/>
                  </a:lnTo>
                  <a:lnTo>
                    <a:pt x="261" y="450"/>
                  </a:lnTo>
                  <a:lnTo>
                    <a:pt x="261" y="449"/>
                  </a:lnTo>
                  <a:lnTo>
                    <a:pt x="261" y="448"/>
                  </a:lnTo>
                  <a:lnTo>
                    <a:pt x="260" y="447"/>
                  </a:lnTo>
                  <a:lnTo>
                    <a:pt x="260" y="446"/>
                  </a:lnTo>
                  <a:lnTo>
                    <a:pt x="260" y="445"/>
                  </a:lnTo>
                  <a:lnTo>
                    <a:pt x="259" y="444"/>
                  </a:lnTo>
                  <a:lnTo>
                    <a:pt x="259" y="443"/>
                  </a:lnTo>
                  <a:lnTo>
                    <a:pt x="259" y="442"/>
                  </a:lnTo>
                  <a:lnTo>
                    <a:pt x="259" y="441"/>
                  </a:lnTo>
                  <a:lnTo>
                    <a:pt x="259" y="440"/>
                  </a:lnTo>
                  <a:lnTo>
                    <a:pt x="259" y="439"/>
                  </a:lnTo>
                  <a:lnTo>
                    <a:pt x="258" y="438"/>
                  </a:lnTo>
                  <a:lnTo>
                    <a:pt x="258" y="437"/>
                  </a:lnTo>
                  <a:lnTo>
                    <a:pt x="258" y="436"/>
                  </a:lnTo>
                  <a:lnTo>
                    <a:pt x="258" y="435"/>
                  </a:lnTo>
                  <a:lnTo>
                    <a:pt x="258" y="434"/>
                  </a:lnTo>
                  <a:lnTo>
                    <a:pt x="257" y="433"/>
                  </a:lnTo>
                  <a:lnTo>
                    <a:pt x="257" y="432"/>
                  </a:lnTo>
                  <a:lnTo>
                    <a:pt x="257" y="431"/>
                  </a:lnTo>
                  <a:lnTo>
                    <a:pt x="256" y="430"/>
                  </a:lnTo>
                  <a:lnTo>
                    <a:pt x="256" y="429"/>
                  </a:lnTo>
                  <a:lnTo>
                    <a:pt x="256" y="428"/>
                  </a:lnTo>
                  <a:lnTo>
                    <a:pt x="256" y="427"/>
                  </a:lnTo>
                  <a:lnTo>
                    <a:pt x="255" y="426"/>
                  </a:lnTo>
                  <a:lnTo>
                    <a:pt x="255" y="425"/>
                  </a:lnTo>
                  <a:lnTo>
                    <a:pt x="255" y="425"/>
                  </a:lnTo>
                  <a:lnTo>
                    <a:pt x="255" y="424"/>
                  </a:lnTo>
                  <a:lnTo>
                    <a:pt x="255" y="423"/>
                  </a:lnTo>
                  <a:lnTo>
                    <a:pt x="255" y="422"/>
                  </a:lnTo>
                  <a:lnTo>
                    <a:pt x="254" y="421"/>
                  </a:lnTo>
                  <a:lnTo>
                    <a:pt x="254" y="420"/>
                  </a:lnTo>
                  <a:lnTo>
                    <a:pt x="253" y="418"/>
                  </a:lnTo>
                  <a:lnTo>
                    <a:pt x="253" y="418"/>
                  </a:lnTo>
                  <a:lnTo>
                    <a:pt x="253" y="417"/>
                  </a:lnTo>
                  <a:lnTo>
                    <a:pt x="253" y="417"/>
                  </a:lnTo>
                  <a:lnTo>
                    <a:pt x="288" y="400"/>
                  </a:lnTo>
                  <a:lnTo>
                    <a:pt x="288" y="400"/>
                  </a:lnTo>
                  <a:lnTo>
                    <a:pt x="289" y="400"/>
                  </a:lnTo>
                  <a:lnTo>
                    <a:pt x="290" y="400"/>
                  </a:lnTo>
                  <a:lnTo>
                    <a:pt x="291" y="401"/>
                  </a:lnTo>
                  <a:lnTo>
                    <a:pt x="293" y="401"/>
                  </a:lnTo>
                  <a:lnTo>
                    <a:pt x="294" y="401"/>
                  </a:lnTo>
                  <a:lnTo>
                    <a:pt x="296" y="401"/>
                  </a:lnTo>
                  <a:lnTo>
                    <a:pt x="297" y="401"/>
                  </a:lnTo>
                  <a:lnTo>
                    <a:pt x="299" y="401"/>
                  </a:lnTo>
                  <a:lnTo>
                    <a:pt x="301" y="401"/>
                  </a:lnTo>
                  <a:lnTo>
                    <a:pt x="302" y="401"/>
                  </a:lnTo>
                  <a:lnTo>
                    <a:pt x="303" y="401"/>
                  </a:lnTo>
                  <a:lnTo>
                    <a:pt x="303" y="401"/>
                  </a:lnTo>
                  <a:lnTo>
                    <a:pt x="305" y="401"/>
                  </a:lnTo>
                  <a:lnTo>
                    <a:pt x="306" y="401"/>
                  </a:lnTo>
                  <a:lnTo>
                    <a:pt x="307" y="401"/>
                  </a:lnTo>
                  <a:lnTo>
                    <a:pt x="308" y="402"/>
                  </a:lnTo>
                  <a:lnTo>
                    <a:pt x="309" y="402"/>
                  </a:lnTo>
                  <a:lnTo>
                    <a:pt x="310" y="402"/>
                  </a:lnTo>
                  <a:lnTo>
                    <a:pt x="311" y="402"/>
                  </a:lnTo>
                  <a:lnTo>
                    <a:pt x="312" y="402"/>
                  </a:lnTo>
                  <a:lnTo>
                    <a:pt x="313" y="402"/>
                  </a:lnTo>
                  <a:lnTo>
                    <a:pt x="313" y="402"/>
                  </a:lnTo>
                  <a:lnTo>
                    <a:pt x="315" y="402"/>
                  </a:lnTo>
                  <a:lnTo>
                    <a:pt x="316" y="402"/>
                  </a:lnTo>
                  <a:lnTo>
                    <a:pt x="317" y="402"/>
                  </a:lnTo>
                  <a:lnTo>
                    <a:pt x="319" y="402"/>
                  </a:lnTo>
                  <a:lnTo>
                    <a:pt x="320" y="403"/>
                  </a:lnTo>
                  <a:lnTo>
                    <a:pt x="322" y="403"/>
                  </a:lnTo>
                  <a:lnTo>
                    <a:pt x="324" y="403"/>
                  </a:lnTo>
                  <a:lnTo>
                    <a:pt x="326" y="403"/>
                  </a:lnTo>
                  <a:lnTo>
                    <a:pt x="327" y="403"/>
                  </a:lnTo>
                  <a:lnTo>
                    <a:pt x="329" y="404"/>
                  </a:lnTo>
                  <a:lnTo>
                    <a:pt x="330" y="404"/>
                  </a:lnTo>
                  <a:lnTo>
                    <a:pt x="330" y="404"/>
                  </a:lnTo>
                  <a:lnTo>
                    <a:pt x="332" y="404"/>
                  </a:lnTo>
                  <a:lnTo>
                    <a:pt x="332" y="404"/>
                  </a:lnTo>
                  <a:lnTo>
                    <a:pt x="333" y="405"/>
                  </a:lnTo>
                  <a:lnTo>
                    <a:pt x="333" y="405"/>
                  </a:lnTo>
                  <a:lnTo>
                    <a:pt x="333" y="405"/>
                  </a:lnTo>
                  <a:lnTo>
                    <a:pt x="333" y="406"/>
                  </a:lnTo>
                  <a:lnTo>
                    <a:pt x="334" y="407"/>
                  </a:lnTo>
                  <a:lnTo>
                    <a:pt x="335" y="408"/>
                  </a:lnTo>
                  <a:lnTo>
                    <a:pt x="336" y="410"/>
                  </a:lnTo>
                  <a:lnTo>
                    <a:pt x="336" y="411"/>
                  </a:lnTo>
                  <a:lnTo>
                    <a:pt x="337" y="411"/>
                  </a:lnTo>
                  <a:lnTo>
                    <a:pt x="337" y="412"/>
                  </a:lnTo>
                  <a:lnTo>
                    <a:pt x="337" y="413"/>
                  </a:lnTo>
                  <a:lnTo>
                    <a:pt x="338" y="414"/>
                  </a:lnTo>
                  <a:lnTo>
                    <a:pt x="339" y="415"/>
                  </a:lnTo>
                  <a:lnTo>
                    <a:pt x="339" y="416"/>
                  </a:lnTo>
                  <a:lnTo>
                    <a:pt x="339" y="417"/>
                  </a:lnTo>
                  <a:lnTo>
                    <a:pt x="340" y="418"/>
                  </a:lnTo>
                  <a:lnTo>
                    <a:pt x="340" y="419"/>
                  </a:lnTo>
                  <a:lnTo>
                    <a:pt x="341" y="420"/>
                  </a:lnTo>
                  <a:lnTo>
                    <a:pt x="342" y="421"/>
                  </a:lnTo>
                  <a:lnTo>
                    <a:pt x="342" y="422"/>
                  </a:lnTo>
                  <a:lnTo>
                    <a:pt x="343" y="424"/>
                  </a:lnTo>
                  <a:lnTo>
                    <a:pt x="343" y="425"/>
                  </a:lnTo>
                  <a:lnTo>
                    <a:pt x="344" y="426"/>
                  </a:lnTo>
                  <a:lnTo>
                    <a:pt x="344" y="427"/>
                  </a:lnTo>
                  <a:lnTo>
                    <a:pt x="345" y="429"/>
                  </a:lnTo>
                  <a:lnTo>
                    <a:pt x="345" y="430"/>
                  </a:lnTo>
                  <a:lnTo>
                    <a:pt x="346" y="431"/>
                  </a:lnTo>
                  <a:lnTo>
                    <a:pt x="347" y="432"/>
                  </a:lnTo>
                  <a:lnTo>
                    <a:pt x="347" y="434"/>
                  </a:lnTo>
                  <a:lnTo>
                    <a:pt x="347" y="435"/>
                  </a:lnTo>
                  <a:lnTo>
                    <a:pt x="348" y="436"/>
                  </a:lnTo>
                  <a:lnTo>
                    <a:pt x="349" y="437"/>
                  </a:lnTo>
                  <a:lnTo>
                    <a:pt x="349" y="438"/>
                  </a:lnTo>
                  <a:lnTo>
                    <a:pt x="350" y="439"/>
                  </a:lnTo>
                  <a:lnTo>
                    <a:pt x="350" y="440"/>
                  </a:lnTo>
                  <a:lnTo>
                    <a:pt x="350" y="441"/>
                  </a:lnTo>
                  <a:lnTo>
                    <a:pt x="351" y="442"/>
                  </a:lnTo>
                  <a:lnTo>
                    <a:pt x="351" y="444"/>
                  </a:lnTo>
                  <a:lnTo>
                    <a:pt x="352" y="445"/>
                  </a:lnTo>
                  <a:lnTo>
                    <a:pt x="353" y="446"/>
                  </a:lnTo>
                  <a:lnTo>
                    <a:pt x="353" y="447"/>
                  </a:lnTo>
                  <a:lnTo>
                    <a:pt x="353" y="448"/>
                  </a:lnTo>
                  <a:lnTo>
                    <a:pt x="354" y="449"/>
                  </a:lnTo>
                  <a:lnTo>
                    <a:pt x="354" y="450"/>
                  </a:lnTo>
                  <a:lnTo>
                    <a:pt x="354" y="450"/>
                  </a:lnTo>
                  <a:lnTo>
                    <a:pt x="355" y="451"/>
                  </a:lnTo>
                  <a:lnTo>
                    <a:pt x="356" y="452"/>
                  </a:lnTo>
                  <a:lnTo>
                    <a:pt x="356" y="453"/>
                  </a:lnTo>
                  <a:lnTo>
                    <a:pt x="357" y="455"/>
                  </a:lnTo>
                  <a:lnTo>
                    <a:pt x="357" y="455"/>
                  </a:lnTo>
                  <a:lnTo>
                    <a:pt x="357" y="456"/>
                  </a:lnTo>
                  <a:lnTo>
                    <a:pt x="357" y="456"/>
                  </a:lnTo>
                  <a:lnTo>
                    <a:pt x="357" y="456"/>
                  </a:lnTo>
                  <a:lnTo>
                    <a:pt x="357" y="457"/>
                  </a:lnTo>
                  <a:lnTo>
                    <a:pt x="358" y="458"/>
                  </a:lnTo>
                  <a:lnTo>
                    <a:pt x="358" y="458"/>
                  </a:lnTo>
                  <a:lnTo>
                    <a:pt x="358" y="459"/>
                  </a:lnTo>
                  <a:lnTo>
                    <a:pt x="358" y="460"/>
                  </a:lnTo>
                  <a:lnTo>
                    <a:pt x="359" y="461"/>
                  </a:lnTo>
                  <a:lnTo>
                    <a:pt x="359" y="462"/>
                  </a:lnTo>
                  <a:lnTo>
                    <a:pt x="359" y="463"/>
                  </a:lnTo>
                  <a:lnTo>
                    <a:pt x="360" y="465"/>
                  </a:lnTo>
                  <a:lnTo>
                    <a:pt x="360" y="466"/>
                  </a:lnTo>
                  <a:lnTo>
                    <a:pt x="361" y="467"/>
                  </a:lnTo>
                  <a:lnTo>
                    <a:pt x="361" y="469"/>
                  </a:lnTo>
                  <a:lnTo>
                    <a:pt x="363" y="470"/>
                  </a:lnTo>
                  <a:lnTo>
                    <a:pt x="364" y="472"/>
                  </a:lnTo>
                  <a:lnTo>
                    <a:pt x="364" y="473"/>
                  </a:lnTo>
                  <a:lnTo>
                    <a:pt x="366" y="475"/>
                  </a:lnTo>
                  <a:lnTo>
                    <a:pt x="367" y="476"/>
                  </a:lnTo>
                  <a:lnTo>
                    <a:pt x="368" y="477"/>
                  </a:lnTo>
                  <a:lnTo>
                    <a:pt x="370" y="479"/>
                  </a:lnTo>
                  <a:lnTo>
                    <a:pt x="371" y="480"/>
                  </a:lnTo>
                  <a:lnTo>
                    <a:pt x="372" y="481"/>
                  </a:lnTo>
                  <a:lnTo>
                    <a:pt x="373" y="481"/>
                  </a:lnTo>
                  <a:lnTo>
                    <a:pt x="374" y="482"/>
                  </a:lnTo>
                  <a:lnTo>
                    <a:pt x="375" y="483"/>
                  </a:lnTo>
                  <a:lnTo>
                    <a:pt x="376" y="483"/>
                  </a:lnTo>
                  <a:lnTo>
                    <a:pt x="377" y="484"/>
                  </a:lnTo>
                  <a:lnTo>
                    <a:pt x="378" y="484"/>
                  </a:lnTo>
                  <a:lnTo>
                    <a:pt x="379" y="485"/>
                  </a:lnTo>
                  <a:lnTo>
                    <a:pt x="380" y="485"/>
                  </a:lnTo>
                  <a:lnTo>
                    <a:pt x="381" y="486"/>
                  </a:lnTo>
                  <a:lnTo>
                    <a:pt x="382" y="486"/>
                  </a:lnTo>
                  <a:lnTo>
                    <a:pt x="384" y="487"/>
                  </a:lnTo>
                  <a:lnTo>
                    <a:pt x="385" y="487"/>
                  </a:lnTo>
                  <a:lnTo>
                    <a:pt x="386" y="488"/>
                  </a:lnTo>
                  <a:lnTo>
                    <a:pt x="387" y="488"/>
                  </a:lnTo>
                  <a:lnTo>
                    <a:pt x="389" y="488"/>
                  </a:lnTo>
                  <a:lnTo>
                    <a:pt x="390" y="489"/>
                  </a:lnTo>
                  <a:lnTo>
                    <a:pt x="392" y="489"/>
                  </a:lnTo>
                  <a:lnTo>
                    <a:pt x="393" y="489"/>
                  </a:lnTo>
                  <a:lnTo>
                    <a:pt x="395" y="490"/>
                  </a:lnTo>
                  <a:lnTo>
                    <a:pt x="397" y="490"/>
                  </a:lnTo>
                  <a:lnTo>
                    <a:pt x="398" y="490"/>
                  </a:lnTo>
                  <a:lnTo>
                    <a:pt x="400" y="490"/>
                  </a:lnTo>
                  <a:lnTo>
                    <a:pt x="401" y="490"/>
                  </a:lnTo>
                  <a:lnTo>
                    <a:pt x="403" y="490"/>
                  </a:lnTo>
                  <a:lnTo>
                    <a:pt x="405" y="490"/>
                  </a:lnTo>
                  <a:lnTo>
                    <a:pt x="407" y="489"/>
                  </a:lnTo>
                  <a:lnTo>
                    <a:pt x="408" y="489"/>
                  </a:lnTo>
                  <a:lnTo>
                    <a:pt x="410" y="489"/>
                  </a:lnTo>
                  <a:lnTo>
                    <a:pt x="411" y="489"/>
                  </a:lnTo>
                  <a:lnTo>
                    <a:pt x="413" y="489"/>
                  </a:lnTo>
                  <a:lnTo>
                    <a:pt x="415" y="489"/>
                  </a:lnTo>
                  <a:lnTo>
                    <a:pt x="416" y="488"/>
                  </a:lnTo>
                  <a:lnTo>
                    <a:pt x="418" y="488"/>
                  </a:lnTo>
                  <a:lnTo>
                    <a:pt x="420" y="488"/>
                  </a:lnTo>
                  <a:lnTo>
                    <a:pt x="421" y="487"/>
                  </a:lnTo>
                  <a:lnTo>
                    <a:pt x="423" y="487"/>
                  </a:lnTo>
                  <a:lnTo>
                    <a:pt x="424" y="486"/>
                  </a:lnTo>
                  <a:lnTo>
                    <a:pt x="426" y="486"/>
                  </a:lnTo>
                  <a:lnTo>
                    <a:pt x="428" y="486"/>
                  </a:lnTo>
                  <a:lnTo>
                    <a:pt x="430" y="485"/>
                  </a:lnTo>
                  <a:lnTo>
                    <a:pt x="431" y="485"/>
                  </a:lnTo>
                  <a:lnTo>
                    <a:pt x="432" y="484"/>
                  </a:lnTo>
                  <a:lnTo>
                    <a:pt x="434" y="484"/>
                  </a:lnTo>
                  <a:lnTo>
                    <a:pt x="436" y="483"/>
                  </a:lnTo>
                  <a:lnTo>
                    <a:pt x="437" y="482"/>
                  </a:lnTo>
                  <a:lnTo>
                    <a:pt x="439" y="482"/>
                  </a:lnTo>
                  <a:lnTo>
                    <a:pt x="441" y="481"/>
                  </a:lnTo>
                  <a:lnTo>
                    <a:pt x="442" y="480"/>
                  </a:lnTo>
                  <a:lnTo>
                    <a:pt x="444" y="480"/>
                  </a:lnTo>
                  <a:lnTo>
                    <a:pt x="445" y="479"/>
                  </a:lnTo>
                  <a:lnTo>
                    <a:pt x="447" y="478"/>
                  </a:lnTo>
                  <a:lnTo>
                    <a:pt x="449" y="477"/>
                  </a:lnTo>
                  <a:lnTo>
                    <a:pt x="450" y="477"/>
                  </a:lnTo>
                  <a:lnTo>
                    <a:pt x="452" y="476"/>
                  </a:lnTo>
                  <a:lnTo>
                    <a:pt x="454" y="475"/>
                  </a:lnTo>
                  <a:lnTo>
                    <a:pt x="455" y="475"/>
                  </a:lnTo>
                  <a:lnTo>
                    <a:pt x="457" y="474"/>
                  </a:lnTo>
                  <a:lnTo>
                    <a:pt x="458" y="473"/>
                  </a:lnTo>
                  <a:lnTo>
                    <a:pt x="459" y="472"/>
                  </a:lnTo>
                  <a:lnTo>
                    <a:pt x="461" y="471"/>
                  </a:lnTo>
                  <a:lnTo>
                    <a:pt x="462" y="470"/>
                  </a:lnTo>
                  <a:lnTo>
                    <a:pt x="464" y="469"/>
                  </a:lnTo>
                  <a:lnTo>
                    <a:pt x="465" y="468"/>
                  </a:lnTo>
                  <a:lnTo>
                    <a:pt x="466" y="467"/>
                  </a:lnTo>
                  <a:lnTo>
                    <a:pt x="468" y="466"/>
                  </a:lnTo>
                  <a:lnTo>
                    <a:pt x="469" y="466"/>
                  </a:lnTo>
                  <a:lnTo>
                    <a:pt x="471" y="465"/>
                  </a:lnTo>
                  <a:lnTo>
                    <a:pt x="472" y="464"/>
                  </a:lnTo>
                  <a:lnTo>
                    <a:pt x="474" y="463"/>
                  </a:lnTo>
                  <a:lnTo>
                    <a:pt x="475" y="462"/>
                  </a:lnTo>
                  <a:lnTo>
                    <a:pt x="477" y="461"/>
                  </a:lnTo>
                  <a:lnTo>
                    <a:pt x="478" y="459"/>
                  </a:lnTo>
                  <a:lnTo>
                    <a:pt x="479" y="458"/>
                  </a:lnTo>
                  <a:lnTo>
                    <a:pt x="481" y="457"/>
                  </a:lnTo>
                  <a:lnTo>
                    <a:pt x="482" y="456"/>
                  </a:lnTo>
                  <a:lnTo>
                    <a:pt x="483" y="456"/>
                  </a:lnTo>
                  <a:lnTo>
                    <a:pt x="485" y="455"/>
                  </a:lnTo>
                  <a:lnTo>
                    <a:pt x="486" y="454"/>
                  </a:lnTo>
                  <a:lnTo>
                    <a:pt x="487" y="453"/>
                  </a:lnTo>
                  <a:lnTo>
                    <a:pt x="488" y="452"/>
                  </a:lnTo>
                  <a:lnTo>
                    <a:pt x="490" y="451"/>
                  </a:lnTo>
                  <a:lnTo>
                    <a:pt x="491" y="450"/>
                  </a:lnTo>
                  <a:lnTo>
                    <a:pt x="492" y="449"/>
                  </a:lnTo>
                  <a:lnTo>
                    <a:pt x="493" y="447"/>
                  </a:lnTo>
                  <a:lnTo>
                    <a:pt x="494" y="446"/>
                  </a:lnTo>
                  <a:lnTo>
                    <a:pt x="495" y="445"/>
                  </a:lnTo>
                  <a:lnTo>
                    <a:pt x="496" y="444"/>
                  </a:lnTo>
                  <a:lnTo>
                    <a:pt x="497" y="443"/>
                  </a:lnTo>
                  <a:lnTo>
                    <a:pt x="498" y="442"/>
                  </a:lnTo>
                  <a:lnTo>
                    <a:pt x="499" y="441"/>
                  </a:lnTo>
                  <a:lnTo>
                    <a:pt x="501" y="440"/>
                  </a:lnTo>
                  <a:lnTo>
                    <a:pt x="501" y="439"/>
                  </a:lnTo>
                  <a:lnTo>
                    <a:pt x="502" y="438"/>
                  </a:lnTo>
                  <a:lnTo>
                    <a:pt x="503" y="437"/>
                  </a:lnTo>
                  <a:lnTo>
                    <a:pt x="504" y="436"/>
                  </a:lnTo>
                  <a:lnTo>
                    <a:pt x="505" y="436"/>
                  </a:lnTo>
                  <a:lnTo>
                    <a:pt x="506" y="435"/>
                  </a:lnTo>
                  <a:lnTo>
                    <a:pt x="506" y="434"/>
                  </a:lnTo>
                  <a:lnTo>
                    <a:pt x="508" y="433"/>
                  </a:lnTo>
                  <a:lnTo>
                    <a:pt x="508" y="432"/>
                  </a:lnTo>
                  <a:lnTo>
                    <a:pt x="509" y="431"/>
                  </a:lnTo>
                  <a:lnTo>
                    <a:pt x="509" y="430"/>
                  </a:lnTo>
                  <a:lnTo>
                    <a:pt x="510" y="429"/>
                  </a:lnTo>
                  <a:lnTo>
                    <a:pt x="511" y="428"/>
                  </a:lnTo>
                  <a:lnTo>
                    <a:pt x="512" y="428"/>
                  </a:lnTo>
                  <a:lnTo>
                    <a:pt x="512" y="427"/>
                  </a:lnTo>
                  <a:lnTo>
                    <a:pt x="513" y="426"/>
                  </a:lnTo>
                  <a:lnTo>
                    <a:pt x="513" y="425"/>
                  </a:lnTo>
                  <a:lnTo>
                    <a:pt x="515" y="424"/>
                  </a:lnTo>
                  <a:lnTo>
                    <a:pt x="515" y="424"/>
                  </a:lnTo>
                  <a:lnTo>
                    <a:pt x="516" y="423"/>
                  </a:lnTo>
                  <a:lnTo>
                    <a:pt x="516" y="421"/>
                  </a:lnTo>
                  <a:lnTo>
                    <a:pt x="518" y="420"/>
                  </a:lnTo>
                  <a:lnTo>
                    <a:pt x="519" y="418"/>
                  </a:lnTo>
                  <a:lnTo>
                    <a:pt x="519" y="417"/>
                  </a:lnTo>
                  <a:lnTo>
                    <a:pt x="520" y="416"/>
                  </a:lnTo>
                  <a:lnTo>
                    <a:pt x="521" y="415"/>
                  </a:lnTo>
                  <a:lnTo>
                    <a:pt x="522" y="413"/>
                  </a:lnTo>
                  <a:lnTo>
                    <a:pt x="522" y="412"/>
                  </a:lnTo>
                  <a:lnTo>
                    <a:pt x="523" y="411"/>
                  </a:lnTo>
                  <a:lnTo>
                    <a:pt x="523" y="409"/>
                  </a:lnTo>
                  <a:lnTo>
                    <a:pt x="523" y="408"/>
                  </a:lnTo>
                  <a:lnTo>
                    <a:pt x="524" y="407"/>
                  </a:lnTo>
                  <a:lnTo>
                    <a:pt x="524" y="405"/>
                  </a:lnTo>
                  <a:lnTo>
                    <a:pt x="524" y="404"/>
                  </a:lnTo>
                  <a:lnTo>
                    <a:pt x="524" y="403"/>
                  </a:lnTo>
                  <a:lnTo>
                    <a:pt x="524" y="402"/>
                  </a:lnTo>
                  <a:lnTo>
                    <a:pt x="524" y="400"/>
                  </a:lnTo>
                  <a:lnTo>
                    <a:pt x="524" y="399"/>
                  </a:lnTo>
                  <a:lnTo>
                    <a:pt x="523" y="398"/>
                  </a:lnTo>
                  <a:lnTo>
                    <a:pt x="523" y="397"/>
                  </a:lnTo>
                  <a:lnTo>
                    <a:pt x="522" y="396"/>
                  </a:lnTo>
                  <a:lnTo>
                    <a:pt x="521" y="395"/>
                  </a:lnTo>
                  <a:lnTo>
                    <a:pt x="520" y="394"/>
                  </a:lnTo>
                  <a:lnTo>
                    <a:pt x="518" y="393"/>
                  </a:lnTo>
                  <a:lnTo>
                    <a:pt x="516" y="392"/>
                  </a:lnTo>
                  <a:lnTo>
                    <a:pt x="515" y="391"/>
                  </a:lnTo>
                  <a:lnTo>
                    <a:pt x="514" y="391"/>
                  </a:lnTo>
                  <a:lnTo>
                    <a:pt x="513" y="390"/>
                  </a:lnTo>
                  <a:lnTo>
                    <a:pt x="512" y="390"/>
                  </a:lnTo>
                  <a:lnTo>
                    <a:pt x="511" y="390"/>
                  </a:lnTo>
                  <a:lnTo>
                    <a:pt x="510" y="389"/>
                  </a:lnTo>
                  <a:lnTo>
                    <a:pt x="509" y="389"/>
                  </a:lnTo>
                  <a:lnTo>
                    <a:pt x="508" y="388"/>
                  </a:lnTo>
                  <a:lnTo>
                    <a:pt x="507" y="388"/>
                  </a:lnTo>
                  <a:lnTo>
                    <a:pt x="506" y="388"/>
                  </a:lnTo>
                  <a:lnTo>
                    <a:pt x="505" y="388"/>
                  </a:lnTo>
                  <a:lnTo>
                    <a:pt x="503" y="387"/>
                  </a:lnTo>
                  <a:lnTo>
                    <a:pt x="502" y="387"/>
                  </a:lnTo>
                  <a:lnTo>
                    <a:pt x="501" y="387"/>
                  </a:lnTo>
                  <a:lnTo>
                    <a:pt x="500" y="387"/>
                  </a:lnTo>
                  <a:lnTo>
                    <a:pt x="499" y="386"/>
                  </a:lnTo>
                  <a:lnTo>
                    <a:pt x="498" y="386"/>
                  </a:lnTo>
                  <a:lnTo>
                    <a:pt x="496" y="386"/>
                  </a:lnTo>
                  <a:lnTo>
                    <a:pt x="495" y="386"/>
                  </a:lnTo>
                  <a:lnTo>
                    <a:pt x="494" y="385"/>
                  </a:lnTo>
                  <a:lnTo>
                    <a:pt x="493" y="385"/>
                  </a:lnTo>
                  <a:lnTo>
                    <a:pt x="491" y="385"/>
                  </a:lnTo>
                  <a:lnTo>
                    <a:pt x="490" y="385"/>
                  </a:lnTo>
                  <a:lnTo>
                    <a:pt x="489" y="384"/>
                  </a:lnTo>
                  <a:lnTo>
                    <a:pt x="488" y="384"/>
                  </a:lnTo>
                  <a:lnTo>
                    <a:pt x="486" y="384"/>
                  </a:lnTo>
                  <a:lnTo>
                    <a:pt x="485" y="384"/>
                  </a:lnTo>
                  <a:lnTo>
                    <a:pt x="484" y="384"/>
                  </a:lnTo>
                  <a:lnTo>
                    <a:pt x="483" y="384"/>
                  </a:lnTo>
                  <a:lnTo>
                    <a:pt x="482" y="384"/>
                  </a:lnTo>
                  <a:lnTo>
                    <a:pt x="481" y="384"/>
                  </a:lnTo>
                  <a:lnTo>
                    <a:pt x="480" y="384"/>
                  </a:lnTo>
                  <a:lnTo>
                    <a:pt x="479" y="384"/>
                  </a:lnTo>
                  <a:lnTo>
                    <a:pt x="478" y="384"/>
                  </a:lnTo>
                  <a:lnTo>
                    <a:pt x="476" y="383"/>
                  </a:lnTo>
                  <a:lnTo>
                    <a:pt x="476" y="383"/>
                  </a:lnTo>
                  <a:lnTo>
                    <a:pt x="475" y="383"/>
                  </a:lnTo>
                  <a:lnTo>
                    <a:pt x="473" y="383"/>
                  </a:lnTo>
                  <a:lnTo>
                    <a:pt x="471" y="383"/>
                  </a:lnTo>
                  <a:lnTo>
                    <a:pt x="469" y="383"/>
                  </a:lnTo>
                  <a:lnTo>
                    <a:pt x="468" y="383"/>
                  </a:lnTo>
                  <a:lnTo>
                    <a:pt x="466" y="383"/>
                  </a:lnTo>
                  <a:lnTo>
                    <a:pt x="465" y="384"/>
                  </a:lnTo>
                  <a:lnTo>
                    <a:pt x="464" y="384"/>
                  </a:lnTo>
                  <a:lnTo>
                    <a:pt x="464" y="384"/>
                  </a:lnTo>
                  <a:lnTo>
                    <a:pt x="462" y="384"/>
                  </a:lnTo>
                  <a:lnTo>
                    <a:pt x="461" y="384"/>
                  </a:lnTo>
                  <a:lnTo>
                    <a:pt x="459" y="384"/>
                  </a:lnTo>
                  <a:lnTo>
                    <a:pt x="459" y="385"/>
                  </a:lnTo>
                  <a:lnTo>
                    <a:pt x="457" y="385"/>
                  </a:lnTo>
                  <a:lnTo>
                    <a:pt x="456" y="386"/>
                  </a:lnTo>
                  <a:lnTo>
                    <a:pt x="455" y="386"/>
                  </a:lnTo>
                  <a:lnTo>
                    <a:pt x="454" y="387"/>
                  </a:lnTo>
                  <a:lnTo>
                    <a:pt x="452" y="387"/>
                  </a:lnTo>
                  <a:lnTo>
                    <a:pt x="451" y="388"/>
                  </a:lnTo>
                  <a:lnTo>
                    <a:pt x="450" y="388"/>
                  </a:lnTo>
                  <a:lnTo>
                    <a:pt x="449" y="389"/>
                  </a:lnTo>
                  <a:lnTo>
                    <a:pt x="448" y="389"/>
                  </a:lnTo>
                  <a:lnTo>
                    <a:pt x="447" y="390"/>
                  </a:lnTo>
                  <a:lnTo>
                    <a:pt x="445" y="390"/>
                  </a:lnTo>
                  <a:lnTo>
                    <a:pt x="444" y="391"/>
                  </a:lnTo>
                  <a:lnTo>
                    <a:pt x="444" y="391"/>
                  </a:lnTo>
                  <a:lnTo>
                    <a:pt x="442" y="392"/>
                  </a:lnTo>
                  <a:lnTo>
                    <a:pt x="441" y="393"/>
                  </a:lnTo>
                  <a:lnTo>
                    <a:pt x="439" y="394"/>
                  </a:lnTo>
                  <a:lnTo>
                    <a:pt x="438" y="394"/>
                  </a:lnTo>
                  <a:lnTo>
                    <a:pt x="437" y="395"/>
                  </a:lnTo>
                  <a:lnTo>
                    <a:pt x="436" y="395"/>
                  </a:lnTo>
                  <a:lnTo>
                    <a:pt x="436" y="396"/>
                  </a:lnTo>
                  <a:lnTo>
                    <a:pt x="438" y="355"/>
                  </a:lnTo>
                  <a:lnTo>
                    <a:pt x="438" y="355"/>
                  </a:lnTo>
                  <a:lnTo>
                    <a:pt x="439" y="355"/>
                  </a:lnTo>
                  <a:lnTo>
                    <a:pt x="439" y="354"/>
                  </a:lnTo>
                  <a:lnTo>
                    <a:pt x="441" y="354"/>
                  </a:lnTo>
                  <a:lnTo>
                    <a:pt x="442" y="353"/>
                  </a:lnTo>
                  <a:lnTo>
                    <a:pt x="444" y="353"/>
                  </a:lnTo>
                  <a:lnTo>
                    <a:pt x="445" y="352"/>
                  </a:lnTo>
                  <a:lnTo>
                    <a:pt x="445" y="352"/>
                  </a:lnTo>
                  <a:lnTo>
                    <a:pt x="447" y="351"/>
                  </a:lnTo>
                  <a:lnTo>
                    <a:pt x="448" y="351"/>
                  </a:lnTo>
                  <a:lnTo>
                    <a:pt x="449" y="351"/>
                  </a:lnTo>
                  <a:lnTo>
                    <a:pt x="449" y="350"/>
                  </a:lnTo>
                  <a:lnTo>
                    <a:pt x="451" y="349"/>
                  </a:lnTo>
                  <a:lnTo>
                    <a:pt x="452" y="349"/>
                  </a:lnTo>
                  <a:lnTo>
                    <a:pt x="452" y="348"/>
                  </a:lnTo>
                  <a:lnTo>
                    <a:pt x="454" y="348"/>
                  </a:lnTo>
                  <a:lnTo>
                    <a:pt x="455" y="347"/>
                  </a:lnTo>
                  <a:lnTo>
                    <a:pt x="456" y="346"/>
                  </a:lnTo>
                  <a:lnTo>
                    <a:pt x="458" y="345"/>
                  </a:lnTo>
                  <a:lnTo>
                    <a:pt x="459" y="343"/>
                  </a:lnTo>
                  <a:lnTo>
                    <a:pt x="461" y="342"/>
                  </a:lnTo>
                  <a:lnTo>
                    <a:pt x="462" y="340"/>
                  </a:lnTo>
                  <a:lnTo>
                    <a:pt x="463" y="340"/>
                  </a:lnTo>
                  <a:lnTo>
                    <a:pt x="464" y="339"/>
                  </a:lnTo>
                  <a:lnTo>
                    <a:pt x="465" y="339"/>
                  </a:lnTo>
                  <a:lnTo>
                    <a:pt x="466" y="338"/>
                  </a:lnTo>
                  <a:lnTo>
                    <a:pt x="468" y="338"/>
                  </a:lnTo>
                  <a:lnTo>
                    <a:pt x="469" y="337"/>
                  </a:lnTo>
                  <a:lnTo>
                    <a:pt x="470" y="336"/>
                  </a:lnTo>
                  <a:lnTo>
                    <a:pt x="471" y="336"/>
                  </a:lnTo>
                  <a:lnTo>
                    <a:pt x="473" y="335"/>
                  </a:lnTo>
                  <a:lnTo>
                    <a:pt x="474" y="334"/>
                  </a:lnTo>
                  <a:lnTo>
                    <a:pt x="475" y="333"/>
                  </a:lnTo>
                  <a:lnTo>
                    <a:pt x="476" y="332"/>
                  </a:lnTo>
                  <a:lnTo>
                    <a:pt x="478" y="331"/>
                  </a:lnTo>
                  <a:lnTo>
                    <a:pt x="479" y="330"/>
                  </a:lnTo>
                  <a:lnTo>
                    <a:pt x="479" y="329"/>
                  </a:lnTo>
                  <a:lnTo>
                    <a:pt x="480" y="328"/>
                  </a:lnTo>
                  <a:lnTo>
                    <a:pt x="480" y="327"/>
                  </a:lnTo>
                  <a:lnTo>
                    <a:pt x="481" y="326"/>
                  </a:lnTo>
                  <a:lnTo>
                    <a:pt x="481" y="326"/>
                  </a:lnTo>
                  <a:lnTo>
                    <a:pt x="481" y="325"/>
                  </a:lnTo>
                  <a:lnTo>
                    <a:pt x="481" y="324"/>
                  </a:lnTo>
                  <a:lnTo>
                    <a:pt x="482" y="323"/>
                  </a:lnTo>
                  <a:lnTo>
                    <a:pt x="482" y="322"/>
                  </a:lnTo>
                  <a:lnTo>
                    <a:pt x="482" y="321"/>
                  </a:lnTo>
                  <a:lnTo>
                    <a:pt x="482" y="320"/>
                  </a:lnTo>
                  <a:lnTo>
                    <a:pt x="482" y="319"/>
                  </a:lnTo>
                  <a:lnTo>
                    <a:pt x="482" y="318"/>
                  </a:lnTo>
                  <a:lnTo>
                    <a:pt x="482" y="317"/>
                  </a:lnTo>
                  <a:lnTo>
                    <a:pt x="482" y="316"/>
                  </a:lnTo>
                  <a:lnTo>
                    <a:pt x="482" y="315"/>
                  </a:lnTo>
                  <a:lnTo>
                    <a:pt x="481" y="314"/>
                  </a:lnTo>
                  <a:lnTo>
                    <a:pt x="481" y="313"/>
                  </a:lnTo>
                  <a:lnTo>
                    <a:pt x="481" y="312"/>
                  </a:lnTo>
                  <a:lnTo>
                    <a:pt x="481" y="311"/>
                  </a:lnTo>
                  <a:lnTo>
                    <a:pt x="480" y="310"/>
                  </a:lnTo>
                  <a:lnTo>
                    <a:pt x="480" y="309"/>
                  </a:lnTo>
                  <a:lnTo>
                    <a:pt x="479" y="308"/>
                  </a:lnTo>
                  <a:lnTo>
                    <a:pt x="479" y="307"/>
                  </a:lnTo>
                  <a:lnTo>
                    <a:pt x="478" y="306"/>
                  </a:lnTo>
                  <a:lnTo>
                    <a:pt x="478" y="306"/>
                  </a:lnTo>
                  <a:lnTo>
                    <a:pt x="478" y="305"/>
                  </a:lnTo>
                  <a:lnTo>
                    <a:pt x="477" y="304"/>
                  </a:lnTo>
                  <a:lnTo>
                    <a:pt x="476" y="302"/>
                  </a:lnTo>
                  <a:lnTo>
                    <a:pt x="474" y="301"/>
                  </a:lnTo>
                  <a:lnTo>
                    <a:pt x="472" y="300"/>
                  </a:lnTo>
                  <a:lnTo>
                    <a:pt x="471" y="299"/>
                  </a:lnTo>
                  <a:lnTo>
                    <a:pt x="469" y="299"/>
                  </a:lnTo>
                  <a:lnTo>
                    <a:pt x="467" y="299"/>
                  </a:lnTo>
                  <a:lnTo>
                    <a:pt x="466" y="298"/>
                  </a:lnTo>
                  <a:lnTo>
                    <a:pt x="465" y="298"/>
                  </a:lnTo>
                  <a:lnTo>
                    <a:pt x="464" y="299"/>
                  </a:lnTo>
                  <a:lnTo>
                    <a:pt x="463" y="299"/>
                  </a:lnTo>
                  <a:lnTo>
                    <a:pt x="461" y="299"/>
                  </a:lnTo>
                  <a:lnTo>
                    <a:pt x="459" y="300"/>
                  </a:lnTo>
                  <a:lnTo>
                    <a:pt x="458" y="300"/>
                  </a:lnTo>
                  <a:lnTo>
                    <a:pt x="457" y="300"/>
                  </a:lnTo>
                  <a:lnTo>
                    <a:pt x="457" y="300"/>
                  </a:lnTo>
                  <a:lnTo>
                    <a:pt x="456" y="301"/>
                  </a:lnTo>
                  <a:lnTo>
                    <a:pt x="454" y="301"/>
                  </a:lnTo>
                  <a:lnTo>
                    <a:pt x="453" y="302"/>
                  </a:lnTo>
                  <a:lnTo>
                    <a:pt x="452" y="302"/>
                  </a:lnTo>
                  <a:lnTo>
                    <a:pt x="451" y="303"/>
                  </a:lnTo>
                  <a:lnTo>
                    <a:pt x="451" y="303"/>
                  </a:lnTo>
                  <a:lnTo>
                    <a:pt x="451" y="303"/>
                  </a:lnTo>
                  <a:lnTo>
                    <a:pt x="450" y="303"/>
                  </a:lnTo>
                  <a:lnTo>
                    <a:pt x="450" y="303"/>
                  </a:lnTo>
                  <a:lnTo>
                    <a:pt x="449" y="303"/>
                  </a:lnTo>
                  <a:lnTo>
                    <a:pt x="448" y="303"/>
                  </a:lnTo>
                  <a:lnTo>
                    <a:pt x="447" y="303"/>
                  </a:lnTo>
                  <a:lnTo>
                    <a:pt x="447" y="303"/>
                  </a:lnTo>
                  <a:lnTo>
                    <a:pt x="445" y="303"/>
                  </a:lnTo>
                  <a:lnTo>
                    <a:pt x="444" y="303"/>
                  </a:lnTo>
                  <a:lnTo>
                    <a:pt x="443" y="303"/>
                  </a:lnTo>
                  <a:lnTo>
                    <a:pt x="442" y="302"/>
                  </a:lnTo>
                  <a:lnTo>
                    <a:pt x="440" y="302"/>
                  </a:lnTo>
                  <a:lnTo>
                    <a:pt x="439" y="302"/>
                  </a:lnTo>
                  <a:lnTo>
                    <a:pt x="437" y="302"/>
                  </a:lnTo>
                  <a:lnTo>
                    <a:pt x="436" y="302"/>
                  </a:lnTo>
                  <a:lnTo>
                    <a:pt x="434" y="302"/>
                  </a:lnTo>
                  <a:lnTo>
                    <a:pt x="433" y="302"/>
                  </a:lnTo>
                  <a:lnTo>
                    <a:pt x="432" y="302"/>
                  </a:lnTo>
                  <a:lnTo>
                    <a:pt x="431" y="302"/>
                  </a:lnTo>
                  <a:lnTo>
                    <a:pt x="430" y="302"/>
                  </a:lnTo>
                  <a:lnTo>
                    <a:pt x="429" y="302"/>
                  </a:lnTo>
                  <a:lnTo>
                    <a:pt x="428" y="302"/>
                  </a:lnTo>
                  <a:lnTo>
                    <a:pt x="427" y="303"/>
                  </a:lnTo>
                  <a:lnTo>
                    <a:pt x="426" y="303"/>
                  </a:lnTo>
                  <a:lnTo>
                    <a:pt x="425" y="303"/>
                  </a:lnTo>
                  <a:lnTo>
                    <a:pt x="424" y="303"/>
                  </a:lnTo>
                  <a:lnTo>
                    <a:pt x="422" y="303"/>
                  </a:lnTo>
                  <a:lnTo>
                    <a:pt x="421" y="303"/>
                  </a:lnTo>
                  <a:lnTo>
                    <a:pt x="420" y="303"/>
                  </a:lnTo>
                  <a:lnTo>
                    <a:pt x="418" y="303"/>
                  </a:lnTo>
                  <a:lnTo>
                    <a:pt x="417" y="304"/>
                  </a:lnTo>
                  <a:lnTo>
                    <a:pt x="416" y="304"/>
                  </a:lnTo>
                  <a:lnTo>
                    <a:pt x="415" y="304"/>
                  </a:lnTo>
                  <a:lnTo>
                    <a:pt x="414" y="304"/>
                  </a:lnTo>
                  <a:lnTo>
                    <a:pt x="412" y="304"/>
                  </a:lnTo>
                  <a:lnTo>
                    <a:pt x="411" y="304"/>
                  </a:lnTo>
                  <a:lnTo>
                    <a:pt x="410" y="304"/>
                  </a:lnTo>
                  <a:lnTo>
                    <a:pt x="408" y="305"/>
                  </a:lnTo>
                  <a:lnTo>
                    <a:pt x="407" y="305"/>
                  </a:lnTo>
                  <a:lnTo>
                    <a:pt x="405" y="305"/>
                  </a:lnTo>
                  <a:lnTo>
                    <a:pt x="405" y="305"/>
                  </a:lnTo>
                  <a:lnTo>
                    <a:pt x="403" y="305"/>
                  </a:lnTo>
                  <a:lnTo>
                    <a:pt x="402" y="305"/>
                  </a:lnTo>
                  <a:lnTo>
                    <a:pt x="401" y="306"/>
                  </a:lnTo>
                  <a:lnTo>
                    <a:pt x="400" y="306"/>
                  </a:lnTo>
                  <a:lnTo>
                    <a:pt x="398" y="306"/>
                  </a:lnTo>
                  <a:lnTo>
                    <a:pt x="397" y="306"/>
                  </a:lnTo>
                  <a:lnTo>
                    <a:pt x="395" y="306"/>
                  </a:lnTo>
                  <a:lnTo>
                    <a:pt x="395" y="306"/>
                  </a:lnTo>
                  <a:lnTo>
                    <a:pt x="393" y="306"/>
                  </a:lnTo>
                  <a:lnTo>
                    <a:pt x="392" y="307"/>
                  </a:lnTo>
                  <a:lnTo>
                    <a:pt x="391" y="307"/>
                  </a:lnTo>
                  <a:lnTo>
                    <a:pt x="390" y="307"/>
                  </a:lnTo>
                  <a:lnTo>
                    <a:pt x="389" y="307"/>
                  </a:lnTo>
                  <a:lnTo>
                    <a:pt x="388" y="307"/>
                  </a:lnTo>
                  <a:lnTo>
                    <a:pt x="387" y="307"/>
                  </a:lnTo>
                  <a:lnTo>
                    <a:pt x="386" y="307"/>
                  </a:lnTo>
                  <a:lnTo>
                    <a:pt x="384" y="308"/>
                  </a:lnTo>
                  <a:lnTo>
                    <a:pt x="383" y="308"/>
                  </a:lnTo>
                  <a:lnTo>
                    <a:pt x="381" y="308"/>
                  </a:lnTo>
                  <a:lnTo>
                    <a:pt x="381" y="308"/>
                  </a:lnTo>
                  <a:lnTo>
                    <a:pt x="380" y="308"/>
                  </a:lnTo>
                  <a:lnTo>
                    <a:pt x="379" y="308"/>
                  </a:lnTo>
                  <a:lnTo>
                    <a:pt x="378" y="308"/>
                  </a:lnTo>
                  <a:lnTo>
                    <a:pt x="378" y="309"/>
                  </a:lnTo>
                  <a:lnTo>
                    <a:pt x="378" y="308"/>
                  </a:lnTo>
                  <a:lnTo>
                    <a:pt x="379" y="307"/>
                  </a:lnTo>
                  <a:lnTo>
                    <a:pt x="380" y="306"/>
                  </a:lnTo>
                  <a:lnTo>
                    <a:pt x="380" y="305"/>
                  </a:lnTo>
                  <a:lnTo>
                    <a:pt x="381" y="304"/>
                  </a:lnTo>
                  <a:lnTo>
                    <a:pt x="382" y="303"/>
                  </a:lnTo>
                  <a:lnTo>
                    <a:pt x="383" y="301"/>
                  </a:lnTo>
                  <a:lnTo>
                    <a:pt x="383" y="300"/>
                  </a:lnTo>
                  <a:lnTo>
                    <a:pt x="384" y="299"/>
                  </a:lnTo>
                  <a:lnTo>
                    <a:pt x="384" y="298"/>
                  </a:lnTo>
                  <a:lnTo>
                    <a:pt x="385" y="298"/>
                  </a:lnTo>
                  <a:lnTo>
                    <a:pt x="386" y="297"/>
                  </a:lnTo>
                  <a:lnTo>
                    <a:pt x="386" y="296"/>
                  </a:lnTo>
                  <a:lnTo>
                    <a:pt x="386" y="295"/>
                  </a:lnTo>
                  <a:lnTo>
                    <a:pt x="387" y="294"/>
                  </a:lnTo>
                  <a:lnTo>
                    <a:pt x="387" y="293"/>
                  </a:lnTo>
                  <a:lnTo>
                    <a:pt x="388" y="292"/>
                  </a:lnTo>
                  <a:lnTo>
                    <a:pt x="388" y="291"/>
                  </a:lnTo>
                  <a:lnTo>
                    <a:pt x="389" y="290"/>
                  </a:lnTo>
                  <a:lnTo>
                    <a:pt x="390" y="289"/>
                  </a:lnTo>
                  <a:lnTo>
                    <a:pt x="390" y="288"/>
                  </a:lnTo>
                  <a:lnTo>
                    <a:pt x="390" y="287"/>
                  </a:lnTo>
                  <a:lnTo>
                    <a:pt x="391" y="286"/>
                  </a:lnTo>
                  <a:lnTo>
                    <a:pt x="391" y="285"/>
                  </a:lnTo>
                  <a:lnTo>
                    <a:pt x="392" y="284"/>
                  </a:lnTo>
                  <a:lnTo>
                    <a:pt x="393" y="283"/>
                  </a:lnTo>
                  <a:lnTo>
                    <a:pt x="393" y="282"/>
                  </a:lnTo>
                  <a:lnTo>
                    <a:pt x="393" y="281"/>
                  </a:lnTo>
                  <a:lnTo>
                    <a:pt x="394" y="279"/>
                  </a:lnTo>
                  <a:lnTo>
                    <a:pt x="394" y="279"/>
                  </a:lnTo>
                  <a:lnTo>
                    <a:pt x="395" y="278"/>
                  </a:lnTo>
                  <a:lnTo>
                    <a:pt x="395" y="277"/>
                  </a:lnTo>
                  <a:lnTo>
                    <a:pt x="395" y="275"/>
                  </a:lnTo>
                  <a:lnTo>
                    <a:pt x="396" y="274"/>
                  </a:lnTo>
                  <a:lnTo>
                    <a:pt x="397" y="273"/>
                  </a:lnTo>
                  <a:lnTo>
                    <a:pt x="397" y="272"/>
                  </a:lnTo>
                  <a:lnTo>
                    <a:pt x="397" y="271"/>
                  </a:lnTo>
                  <a:lnTo>
                    <a:pt x="398" y="270"/>
                  </a:lnTo>
                  <a:lnTo>
                    <a:pt x="398" y="269"/>
                  </a:lnTo>
                  <a:lnTo>
                    <a:pt x="398" y="268"/>
                  </a:lnTo>
                  <a:lnTo>
                    <a:pt x="398" y="267"/>
                  </a:lnTo>
                  <a:lnTo>
                    <a:pt x="399" y="266"/>
                  </a:lnTo>
                  <a:lnTo>
                    <a:pt x="399" y="265"/>
                  </a:lnTo>
                  <a:lnTo>
                    <a:pt x="400" y="264"/>
                  </a:lnTo>
                  <a:lnTo>
                    <a:pt x="400" y="263"/>
                  </a:lnTo>
                  <a:lnTo>
                    <a:pt x="400" y="262"/>
                  </a:lnTo>
                  <a:lnTo>
                    <a:pt x="400" y="261"/>
                  </a:lnTo>
                  <a:lnTo>
                    <a:pt x="400" y="260"/>
                  </a:lnTo>
                  <a:lnTo>
                    <a:pt x="400" y="259"/>
                  </a:lnTo>
                  <a:lnTo>
                    <a:pt x="401" y="258"/>
                  </a:lnTo>
                  <a:lnTo>
                    <a:pt x="401" y="258"/>
                  </a:lnTo>
                  <a:lnTo>
                    <a:pt x="402" y="257"/>
                  </a:lnTo>
                  <a:lnTo>
                    <a:pt x="403" y="257"/>
                  </a:lnTo>
                  <a:lnTo>
                    <a:pt x="404" y="257"/>
                  </a:lnTo>
                  <a:lnTo>
                    <a:pt x="405" y="257"/>
                  </a:lnTo>
                  <a:lnTo>
                    <a:pt x="407" y="257"/>
                  </a:lnTo>
                  <a:lnTo>
                    <a:pt x="408" y="257"/>
                  </a:lnTo>
                  <a:lnTo>
                    <a:pt x="409" y="256"/>
                  </a:lnTo>
                  <a:lnTo>
                    <a:pt x="410" y="256"/>
                  </a:lnTo>
                  <a:lnTo>
                    <a:pt x="411" y="256"/>
                  </a:lnTo>
                  <a:lnTo>
                    <a:pt x="412" y="256"/>
                  </a:lnTo>
                  <a:lnTo>
                    <a:pt x="413" y="255"/>
                  </a:lnTo>
                  <a:lnTo>
                    <a:pt x="414" y="255"/>
                  </a:lnTo>
                  <a:lnTo>
                    <a:pt x="415" y="255"/>
                  </a:lnTo>
                  <a:lnTo>
                    <a:pt x="417" y="254"/>
                  </a:lnTo>
                  <a:lnTo>
                    <a:pt x="417" y="252"/>
                  </a:lnTo>
                  <a:lnTo>
                    <a:pt x="418" y="251"/>
                  </a:lnTo>
                  <a:lnTo>
                    <a:pt x="420" y="250"/>
                  </a:lnTo>
                  <a:lnTo>
                    <a:pt x="420" y="248"/>
                  </a:lnTo>
                  <a:lnTo>
                    <a:pt x="421" y="247"/>
                  </a:lnTo>
                  <a:lnTo>
                    <a:pt x="421" y="246"/>
                  </a:lnTo>
                  <a:lnTo>
                    <a:pt x="421" y="246"/>
                  </a:lnTo>
                  <a:lnTo>
                    <a:pt x="422" y="246"/>
                  </a:lnTo>
                  <a:lnTo>
                    <a:pt x="423" y="246"/>
                  </a:lnTo>
                  <a:lnTo>
                    <a:pt x="425" y="247"/>
                  </a:lnTo>
                  <a:lnTo>
                    <a:pt x="426" y="247"/>
                  </a:lnTo>
                  <a:lnTo>
                    <a:pt x="428" y="247"/>
                  </a:lnTo>
                  <a:lnTo>
                    <a:pt x="429" y="247"/>
                  </a:lnTo>
                  <a:lnTo>
                    <a:pt x="430" y="248"/>
                  </a:lnTo>
                  <a:lnTo>
                    <a:pt x="431" y="248"/>
                  </a:lnTo>
                  <a:lnTo>
                    <a:pt x="432" y="248"/>
                  </a:lnTo>
                  <a:lnTo>
                    <a:pt x="434" y="248"/>
                  </a:lnTo>
                  <a:lnTo>
                    <a:pt x="435" y="248"/>
                  </a:lnTo>
                  <a:lnTo>
                    <a:pt x="435" y="248"/>
                  </a:lnTo>
                  <a:lnTo>
                    <a:pt x="437" y="249"/>
                  </a:lnTo>
                  <a:lnTo>
                    <a:pt x="438" y="249"/>
                  </a:lnTo>
                  <a:lnTo>
                    <a:pt x="439" y="249"/>
                  </a:lnTo>
                  <a:lnTo>
                    <a:pt x="440" y="249"/>
                  </a:lnTo>
                  <a:lnTo>
                    <a:pt x="441" y="249"/>
                  </a:lnTo>
                  <a:lnTo>
                    <a:pt x="442" y="249"/>
                  </a:lnTo>
                  <a:lnTo>
                    <a:pt x="444" y="249"/>
                  </a:lnTo>
                  <a:lnTo>
                    <a:pt x="444" y="249"/>
                  </a:lnTo>
                  <a:lnTo>
                    <a:pt x="445" y="249"/>
                  </a:lnTo>
                  <a:lnTo>
                    <a:pt x="447" y="249"/>
                  </a:lnTo>
                  <a:lnTo>
                    <a:pt x="448" y="249"/>
                  </a:lnTo>
                  <a:lnTo>
                    <a:pt x="449" y="248"/>
                  </a:lnTo>
                  <a:lnTo>
                    <a:pt x="451" y="248"/>
                  </a:lnTo>
                  <a:lnTo>
                    <a:pt x="451" y="247"/>
                  </a:lnTo>
                  <a:lnTo>
                    <a:pt x="452" y="246"/>
                  </a:lnTo>
                  <a:lnTo>
                    <a:pt x="453" y="245"/>
                  </a:lnTo>
                  <a:lnTo>
                    <a:pt x="454" y="244"/>
                  </a:lnTo>
                  <a:lnTo>
                    <a:pt x="454" y="244"/>
                  </a:lnTo>
                  <a:lnTo>
                    <a:pt x="455" y="243"/>
                  </a:lnTo>
                  <a:lnTo>
                    <a:pt x="455" y="242"/>
                  </a:lnTo>
                  <a:lnTo>
                    <a:pt x="456" y="241"/>
                  </a:lnTo>
                  <a:lnTo>
                    <a:pt x="456" y="240"/>
                  </a:lnTo>
                  <a:lnTo>
                    <a:pt x="457" y="239"/>
                  </a:lnTo>
                  <a:lnTo>
                    <a:pt x="457" y="239"/>
                  </a:lnTo>
                  <a:lnTo>
                    <a:pt x="457" y="238"/>
                  </a:lnTo>
                  <a:lnTo>
                    <a:pt x="457" y="238"/>
                  </a:lnTo>
                  <a:lnTo>
                    <a:pt x="459" y="238"/>
                  </a:lnTo>
                  <a:lnTo>
                    <a:pt x="459" y="238"/>
                  </a:lnTo>
                  <a:lnTo>
                    <a:pt x="461" y="238"/>
                  </a:lnTo>
                  <a:lnTo>
                    <a:pt x="462" y="238"/>
                  </a:lnTo>
                  <a:lnTo>
                    <a:pt x="463" y="237"/>
                  </a:lnTo>
                  <a:lnTo>
                    <a:pt x="464" y="237"/>
                  </a:lnTo>
                  <a:lnTo>
                    <a:pt x="465" y="237"/>
                  </a:lnTo>
                  <a:lnTo>
                    <a:pt x="466" y="237"/>
                  </a:lnTo>
                  <a:lnTo>
                    <a:pt x="468" y="236"/>
                  </a:lnTo>
                  <a:lnTo>
                    <a:pt x="469" y="236"/>
                  </a:lnTo>
                  <a:lnTo>
                    <a:pt x="470" y="235"/>
                  </a:lnTo>
                  <a:lnTo>
                    <a:pt x="471" y="235"/>
                  </a:lnTo>
                  <a:lnTo>
                    <a:pt x="472" y="235"/>
                  </a:lnTo>
                  <a:lnTo>
                    <a:pt x="472" y="234"/>
                  </a:lnTo>
                  <a:lnTo>
                    <a:pt x="473" y="233"/>
                  </a:lnTo>
                  <a:lnTo>
                    <a:pt x="474" y="232"/>
                  </a:lnTo>
                  <a:lnTo>
                    <a:pt x="475" y="231"/>
                  </a:lnTo>
                  <a:lnTo>
                    <a:pt x="475" y="230"/>
                  </a:lnTo>
                  <a:lnTo>
                    <a:pt x="476" y="228"/>
                  </a:lnTo>
                  <a:lnTo>
                    <a:pt x="477" y="227"/>
                  </a:lnTo>
                  <a:lnTo>
                    <a:pt x="478" y="225"/>
                  </a:lnTo>
                  <a:lnTo>
                    <a:pt x="479" y="224"/>
                  </a:lnTo>
                  <a:lnTo>
                    <a:pt x="479" y="222"/>
                  </a:lnTo>
                  <a:lnTo>
                    <a:pt x="480" y="221"/>
                  </a:lnTo>
                  <a:lnTo>
                    <a:pt x="481" y="220"/>
                  </a:lnTo>
                  <a:lnTo>
                    <a:pt x="481" y="219"/>
                  </a:lnTo>
                  <a:lnTo>
                    <a:pt x="482" y="218"/>
                  </a:lnTo>
                  <a:lnTo>
                    <a:pt x="482" y="217"/>
                  </a:lnTo>
                  <a:lnTo>
                    <a:pt x="482" y="217"/>
                  </a:lnTo>
                  <a:lnTo>
                    <a:pt x="482" y="216"/>
                  </a:lnTo>
                  <a:lnTo>
                    <a:pt x="482" y="215"/>
                  </a:lnTo>
                  <a:lnTo>
                    <a:pt x="482" y="214"/>
                  </a:lnTo>
                  <a:lnTo>
                    <a:pt x="481" y="213"/>
                  </a:lnTo>
                  <a:lnTo>
                    <a:pt x="481" y="212"/>
                  </a:lnTo>
                  <a:lnTo>
                    <a:pt x="481" y="211"/>
                  </a:lnTo>
                  <a:lnTo>
                    <a:pt x="481" y="211"/>
                  </a:lnTo>
                  <a:lnTo>
                    <a:pt x="481" y="210"/>
                  </a:lnTo>
                  <a:lnTo>
                    <a:pt x="481" y="210"/>
                  </a:lnTo>
                  <a:lnTo>
                    <a:pt x="481" y="209"/>
                  </a:lnTo>
                  <a:lnTo>
                    <a:pt x="481" y="209"/>
                  </a:lnTo>
                  <a:lnTo>
                    <a:pt x="481" y="207"/>
                  </a:lnTo>
                  <a:lnTo>
                    <a:pt x="482" y="206"/>
                  </a:lnTo>
                  <a:lnTo>
                    <a:pt x="482" y="205"/>
                  </a:lnTo>
                  <a:lnTo>
                    <a:pt x="482" y="203"/>
                  </a:lnTo>
                  <a:lnTo>
                    <a:pt x="482" y="202"/>
                  </a:lnTo>
                  <a:lnTo>
                    <a:pt x="483" y="201"/>
                  </a:lnTo>
                  <a:lnTo>
                    <a:pt x="483" y="201"/>
                  </a:lnTo>
                  <a:lnTo>
                    <a:pt x="483" y="200"/>
                  </a:lnTo>
                  <a:lnTo>
                    <a:pt x="483" y="199"/>
                  </a:lnTo>
                  <a:lnTo>
                    <a:pt x="483" y="199"/>
                  </a:lnTo>
                  <a:lnTo>
                    <a:pt x="483" y="198"/>
                  </a:lnTo>
                  <a:lnTo>
                    <a:pt x="483" y="197"/>
                  </a:lnTo>
                  <a:lnTo>
                    <a:pt x="483" y="196"/>
                  </a:lnTo>
                  <a:lnTo>
                    <a:pt x="483" y="195"/>
                  </a:lnTo>
                  <a:lnTo>
                    <a:pt x="483" y="194"/>
                  </a:lnTo>
                  <a:lnTo>
                    <a:pt x="483" y="194"/>
                  </a:lnTo>
                  <a:lnTo>
                    <a:pt x="483" y="192"/>
                  </a:lnTo>
                  <a:lnTo>
                    <a:pt x="483" y="191"/>
                  </a:lnTo>
                  <a:lnTo>
                    <a:pt x="482" y="189"/>
                  </a:lnTo>
                  <a:lnTo>
                    <a:pt x="481" y="188"/>
                  </a:lnTo>
                  <a:lnTo>
                    <a:pt x="479" y="187"/>
                  </a:lnTo>
                  <a:lnTo>
                    <a:pt x="478" y="186"/>
                  </a:lnTo>
                  <a:lnTo>
                    <a:pt x="478" y="185"/>
                  </a:lnTo>
                  <a:lnTo>
                    <a:pt x="476" y="185"/>
                  </a:lnTo>
                  <a:lnTo>
                    <a:pt x="475" y="184"/>
                  </a:lnTo>
                  <a:lnTo>
                    <a:pt x="474" y="184"/>
                  </a:lnTo>
                  <a:lnTo>
                    <a:pt x="472" y="183"/>
                  </a:lnTo>
                  <a:lnTo>
                    <a:pt x="471" y="182"/>
                  </a:lnTo>
                  <a:lnTo>
                    <a:pt x="469" y="182"/>
                  </a:lnTo>
                  <a:lnTo>
                    <a:pt x="468" y="181"/>
                  </a:lnTo>
                  <a:lnTo>
                    <a:pt x="466" y="181"/>
                  </a:lnTo>
                  <a:lnTo>
                    <a:pt x="465" y="180"/>
                  </a:lnTo>
                  <a:lnTo>
                    <a:pt x="463" y="180"/>
                  </a:lnTo>
                  <a:lnTo>
                    <a:pt x="461" y="179"/>
                  </a:lnTo>
                  <a:lnTo>
                    <a:pt x="460" y="179"/>
                  </a:lnTo>
                  <a:lnTo>
                    <a:pt x="458" y="179"/>
                  </a:lnTo>
                  <a:lnTo>
                    <a:pt x="457" y="178"/>
                  </a:lnTo>
                  <a:lnTo>
                    <a:pt x="456" y="178"/>
                  </a:lnTo>
                  <a:lnTo>
                    <a:pt x="454" y="177"/>
                  </a:lnTo>
                  <a:lnTo>
                    <a:pt x="454" y="177"/>
                  </a:lnTo>
                  <a:lnTo>
                    <a:pt x="452" y="177"/>
                  </a:lnTo>
                  <a:lnTo>
                    <a:pt x="451" y="177"/>
                  </a:lnTo>
                  <a:lnTo>
                    <a:pt x="450" y="176"/>
                  </a:lnTo>
                  <a:lnTo>
                    <a:pt x="449" y="176"/>
                  </a:lnTo>
                  <a:lnTo>
                    <a:pt x="449" y="176"/>
                  </a:lnTo>
                  <a:lnTo>
                    <a:pt x="448" y="176"/>
                  </a:lnTo>
                  <a:lnTo>
                    <a:pt x="449" y="176"/>
                  </a:lnTo>
                  <a:lnTo>
                    <a:pt x="449" y="174"/>
                  </a:lnTo>
                  <a:lnTo>
                    <a:pt x="450" y="174"/>
                  </a:lnTo>
                  <a:lnTo>
                    <a:pt x="451" y="173"/>
                  </a:lnTo>
                  <a:lnTo>
                    <a:pt x="452" y="172"/>
                  </a:lnTo>
                  <a:lnTo>
                    <a:pt x="453" y="171"/>
                  </a:lnTo>
                  <a:lnTo>
                    <a:pt x="454" y="170"/>
                  </a:lnTo>
                  <a:lnTo>
                    <a:pt x="454" y="168"/>
                  </a:lnTo>
                  <a:lnTo>
                    <a:pt x="455" y="167"/>
                  </a:lnTo>
                  <a:lnTo>
                    <a:pt x="456" y="166"/>
                  </a:lnTo>
                  <a:lnTo>
                    <a:pt x="457" y="165"/>
                  </a:lnTo>
                  <a:lnTo>
                    <a:pt x="457" y="163"/>
                  </a:lnTo>
                  <a:lnTo>
                    <a:pt x="457" y="162"/>
                  </a:lnTo>
                  <a:lnTo>
                    <a:pt x="458" y="161"/>
                  </a:lnTo>
                  <a:lnTo>
                    <a:pt x="458" y="160"/>
                  </a:lnTo>
                  <a:lnTo>
                    <a:pt x="458" y="158"/>
                  </a:lnTo>
                  <a:lnTo>
                    <a:pt x="458" y="157"/>
                  </a:lnTo>
                  <a:lnTo>
                    <a:pt x="458" y="156"/>
                  </a:lnTo>
                  <a:lnTo>
                    <a:pt x="457" y="154"/>
                  </a:lnTo>
                  <a:lnTo>
                    <a:pt x="457" y="153"/>
                  </a:lnTo>
                  <a:lnTo>
                    <a:pt x="457" y="151"/>
                  </a:lnTo>
                  <a:lnTo>
                    <a:pt x="457" y="150"/>
                  </a:lnTo>
                  <a:lnTo>
                    <a:pt x="456" y="149"/>
                  </a:lnTo>
                  <a:lnTo>
                    <a:pt x="455" y="147"/>
                  </a:lnTo>
                  <a:lnTo>
                    <a:pt x="454" y="146"/>
                  </a:lnTo>
                  <a:lnTo>
                    <a:pt x="454" y="144"/>
                  </a:lnTo>
                  <a:lnTo>
                    <a:pt x="452" y="143"/>
                  </a:lnTo>
                  <a:lnTo>
                    <a:pt x="452" y="142"/>
                  </a:lnTo>
                  <a:lnTo>
                    <a:pt x="451" y="141"/>
                  </a:lnTo>
                  <a:lnTo>
                    <a:pt x="449" y="140"/>
                  </a:lnTo>
                  <a:lnTo>
                    <a:pt x="449" y="140"/>
                  </a:lnTo>
                  <a:lnTo>
                    <a:pt x="448" y="140"/>
                  </a:lnTo>
                  <a:lnTo>
                    <a:pt x="447" y="140"/>
                  </a:lnTo>
                  <a:lnTo>
                    <a:pt x="446" y="139"/>
                  </a:lnTo>
                  <a:lnTo>
                    <a:pt x="444" y="139"/>
                  </a:lnTo>
                  <a:lnTo>
                    <a:pt x="443" y="139"/>
                  </a:lnTo>
                  <a:lnTo>
                    <a:pt x="442" y="139"/>
                  </a:lnTo>
                  <a:lnTo>
                    <a:pt x="440" y="139"/>
                  </a:lnTo>
                  <a:lnTo>
                    <a:pt x="439" y="139"/>
                  </a:lnTo>
                  <a:lnTo>
                    <a:pt x="437" y="139"/>
                  </a:lnTo>
                  <a:lnTo>
                    <a:pt x="435" y="139"/>
                  </a:lnTo>
                  <a:lnTo>
                    <a:pt x="434" y="139"/>
                  </a:lnTo>
                  <a:lnTo>
                    <a:pt x="432" y="139"/>
                  </a:lnTo>
                  <a:lnTo>
                    <a:pt x="430" y="139"/>
                  </a:lnTo>
                  <a:lnTo>
                    <a:pt x="428" y="139"/>
                  </a:lnTo>
                  <a:lnTo>
                    <a:pt x="427" y="139"/>
                  </a:lnTo>
                  <a:lnTo>
                    <a:pt x="425" y="139"/>
                  </a:lnTo>
                  <a:lnTo>
                    <a:pt x="425" y="139"/>
                  </a:lnTo>
                  <a:lnTo>
                    <a:pt x="424" y="139"/>
                  </a:lnTo>
                  <a:lnTo>
                    <a:pt x="422" y="140"/>
                  </a:lnTo>
                  <a:lnTo>
                    <a:pt x="421" y="140"/>
                  </a:lnTo>
                  <a:lnTo>
                    <a:pt x="419" y="140"/>
                  </a:lnTo>
                  <a:lnTo>
                    <a:pt x="417" y="140"/>
                  </a:lnTo>
                  <a:lnTo>
                    <a:pt x="415" y="141"/>
                  </a:lnTo>
                  <a:lnTo>
                    <a:pt x="414" y="141"/>
                  </a:lnTo>
                  <a:lnTo>
                    <a:pt x="412" y="142"/>
                  </a:lnTo>
                  <a:lnTo>
                    <a:pt x="410" y="142"/>
                  </a:lnTo>
                  <a:lnTo>
                    <a:pt x="408" y="143"/>
                  </a:lnTo>
                  <a:lnTo>
                    <a:pt x="407" y="143"/>
                  </a:lnTo>
                  <a:lnTo>
                    <a:pt x="406" y="144"/>
                  </a:lnTo>
                  <a:lnTo>
                    <a:pt x="404" y="145"/>
                  </a:lnTo>
                  <a:lnTo>
                    <a:pt x="403" y="145"/>
                  </a:lnTo>
                  <a:lnTo>
                    <a:pt x="402" y="146"/>
                  </a:lnTo>
                  <a:lnTo>
                    <a:pt x="401" y="147"/>
                  </a:lnTo>
                  <a:lnTo>
                    <a:pt x="401" y="147"/>
                  </a:lnTo>
                  <a:lnTo>
                    <a:pt x="401" y="147"/>
                  </a:lnTo>
                  <a:lnTo>
                    <a:pt x="401" y="146"/>
                  </a:lnTo>
                  <a:lnTo>
                    <a:pt x="401" y="145"/>
                  </a:lnTo>
                  <a:lnTo>
                    <a:pt x="401" y="144"/>
                  </a:lnTo>
                  <a:lnTo>
                    <a:pt x="401" y="143"/>
                  </a:lnTo>
                  <a:lnTo>
                    <a:pt x="401" y="142"/>
                  </a:lnTo>
                  <a:lnTo>
                    <a:pt x="401" y="141"/>
                  </a:lnTo>
                  <a:lnTo>
                    <a:pt x="401" y="140"/>
                  </a:lnTo>
                  <a:lnTo>
                    <a:pt x="401" y="139"/>
                  </a:lnTo>
                  <a:lnTo>
                    <a:pt x="401" y="137"/>
                  </a:lnTo>
                  <a:lnTo>
                    <a:pt x="401" y="136"/>
                  </a:lnTo>
                  <a:lnTo>
                    <a:pt x="401" y="135"/>
                  </a:lnTo>
                  <a:lnTo>
                    <a:pt x="401" y="133"/>
                  </a:lnTo>
                  <a:lnTo>
                    <a:pt x="401" y="132"/>
                  </a:lnTo>
                  <a:lnTo>
                    <a:pt x="402" y="131"/>
                  </a:lnTo>
                  <a:lnTo>
                    <a:pt x="401" y="130"/>
                  </a:lnTo>
                  <a:lnTo>
                    <a:pt x="401" y="130"/>
                  </a:lnTo>
                  <a:lnTo>
                    <a:pt x="401" y="129"/>
                  </a:lnTo>
                  <a:lnTo>
                    <a:pt x="401" y="128"/>
                  </a:lnTo>
                  <a:lnTo>
                    <a:pt x="400" y="127"/>
                  </a:lnTo>
                  <a:lnTo>
                    <a:pt x="400" y="126"/>
                  </a:lnTo>
                  <a:lnTo>
                    <a:pt x="399" y="125"/>
                  </a:lnTo>
                  <a:lnTo>
                    <a:pt x="398" y="125"/>
                  </a:lnTo>
                  <a:lnTo>
                    <a:pt x="397" y="123"/>
                  </a:lnTo>
                  <a:lnTo>
                    <a:pt x="397" y="122"/>
                  </a:lnTo>
                  <a:lnTo>
                    <a:pt x="396" y="122"/>
                  </a:lnTo>
                  <a:lnTo>
                    <a:pt x="395" y="121"/>
                  </a:lnTo>
                  <a:lnTo>
                    <a:pt x="398" y="118"/>
                  </a:lnTo>
                  <a:lnTo>
                    <a:pt x="398" y="118"/>
                  </a:lnTo>
                  <a:lnTo>
                    <a:pt x="398" y="118"/>
                  </a:lnTo>
                  <a:lnTo>
                    <a:pt x="399" y="118"/>
                  </a:lnTo>
                  <a:lnTo>
                    <a:pt x="400" y="118"/>
                  </a:lnTo>
                  <a:lnTo>
                    <a:pt x="401" y="118"/>
                  </a:lnTo>
                  <a:lnTo>
                    <a:pt x="403" y="118"/>
                  </a:lnTo>
                  <a:lnTo>
                    <a:pt x="404" y="118"/>
                  </a:lnTo>
                  <a:lnTo>
                    <a:pt x="406" y="117"/>
                  </a:lnTo>
                  <a:lnTo>
                    <a:pt x="408" y="117"/>
                  </a:lnTo>
                  <a:lnTo>
                    <a:pt x="410" y="117"/>
                  </a:lnTo>
                  <a:lnTo>
                    <a:pt x="411" y="117"/>
                  </a:lnTo>
                  <a:lnTo>
                    <a:pt x="412" y="117"/>
                  </a:lnTo>
                  <a:lnTo>
                    <a:pt x="413" y="116"/>
                  </a:lnTo>
                  <a:lnTo>
                    <a:pt x="414" y="116"/>
                  </a:lnTo>
                  <a:lnTo>
                    <a:pt x="415" y="116"/>
                  </a:lnTo>
                  <a:lnTo>
                    <a:pt x="416" y="116"/>
                  </a:lnTo>
                  <a:lnTo>
                    <a:pt x="417" y="116"/>
                  </a:lnTo>
                  <a:lnTo>
                    <a:pt x="418" y="116"/>
                  </a:lnTo>
                  <a:lnTo>
                    <a:pt x="420" y="115"/>
                  </a:lnTo>
                  <a:lnTo>
                    <a:pt x="421" y="115"/>
                  </a:lnTo>
                  <a:lnTo>
                    <a:pt x="423" y="114"/>
                  </a:lnTo>
                  <a:lnTo>
                    <a:pt x="424" y="113"/>
                  </a:lnTo>
                  <a:lnTo>
                    <a:pt x="425" y="112"/>
                  </a:lnTo>
                  <a:lnTo>
                    <a:pt x="427" y="111"/>
                  </a:lnTo>
                  <a:lnTo>
                    <a:pt x="428" y="109"/>
                  </a:lnTo>
                  <a:lnTo>
                    <a:pt x="430" y="108"/>
                  </a:lnTo>
                  <a:lnTo>
                    <a:pt x="431" y="107"/>
                  </a:lnTo>
                  <a:lnTo>
                    <a:pt x="432" y="106"/>
                  </a:lnTo>
                  <a:lnTo>
                    <a:pt x="432" y="104"/>
                  </a:lnTo>
                  <a:lnTo>
                    <a:pt x="433" y="103"/>
                  </a:lnTo>
                  <a:lnTo>
                    <a:pt x="434" y="102"/>
                  </a:lnTo>
                  <a:lnTo>
                    <a:pt x="435" y="101"/>
                  </a:lnTo>
                  <a:lnTo>
                    <a:pt x="435" y="101"/>
                  </a:lnTo>
                  <a:lnTo>
                    <a:pt x="435" y="100"/>
                  </a:lnTo>
                  <a:lnTo>
                    <a:pt x="435" y="99"/>
                  </a:lnTo>
                  <a:lnTo>
                    <a:pt x="435" y="99"/>
                  </a:lnTo>
                  <a:lnTo>
                    <a:pt x="435" y="99"/>
                  </a:lnTo>
                  <a:lnTo>
                    <a:pt x="436" y="99"/>
                  </a:lnTo>
                  <a:lnTo>
                    <a:pt x="437" y="98"/>
                  </a:lnTo>
                  <a:lnTo>
                    <a:pt x="438" y="98"/>
                  </a:lnTo>
                  <a:lnTo>
                    <a:pt x="439" y="97"/>
                  </a:lnTo>
                  <a:lnTo>
                    <a:pt x="441" y="96"/>
                  </a:lnTo>
                  <a:lnTo>
                    <a:pt x="442" y="95"/>
                  </a:lnTo>
                  <a:lnTo>
                    <a:pt x="444" y="93"/>
                  </a:lnTo>
                  <a:lnTo>
                    <a:pt x="446" y="92"/>
                  </a:lnTo>
                  <a:lnTo>
                    <a:pt x="448" y="90"/>
                  </a:lnTo>
                  <a:lnTo>
                    <a:pt x="449" y="89"/>
                  </a:lnTo>
                  <a:lnTo>
                    <a:pt x="451" y="87"/>
                  </a:lnTo>
                  <a:lnTo>
                    <a:pt x="452" y="87"/>
                  </a:lnTo>
                  <a:lnTo>
                    <a:pt x="453" y="86"/>
                  </a:lnTo>
                  <a:lnTo>
                    <a:pt x="454" y="85"/>
                  </a:lnTo>
                  <a:lnTo>
                    <a:pt x="454" y="84"/>
                  </a:lnTo>
                  <a:lnTo>
                    <a:pt x="455" y="83"/>
                  </a:lnTo>
                  <a:lnTo>
                    <a:pt x="456" y="82"/>
                  </a:lnTo>
                  <a:lnTo>
                    <a:pt x="457" y="81"/>
                  </a:lnTo>
                  <a:lnTo>
                    <a:pt x="457" y="81"/>
                  </a:lnTo>
                  <a:lnTo>
                    <a:pt x="457" y="80"/>
                  </a:lnTo>
                  <a:lnTo>
                    <a:pt x="458" y="79"/>
                  </a:lnTo>
                  <a:lnTo>
                    <a:pt x="458" y="78"/>
                  </a:lnTo>
                  <a:lnTo>
                    <a:pt x="458" y="77"/>
                  </a:lnTo>
                  <a:lnTo>
                    <a:pt x="458" y="76"/>
                  </a:lnTo>
                  <a:lnTo>
                    <a:pt x="458" y="75"/>
                  </a:lnTo>
                  <a:lnTo>
                    <a:pt x="458" y="74"/>
                  </a:lnTo>
                  <a:lnTo>
                    <a:pt x="458" y="73"/>
                  </a:lnTo>
                  <a:lnTo>
                    <a:pt x="458" y="72"/>
                  </a:lnTo>
                  <a:lnTo>
                    <a:pt x="458" y="72"/>
                  </a:lnTo>
                  <a:lnTo>
                    <a:pt x="458" y="70"/>
                  </a:lnTo>
                  <a:lnTo>
                    <a:pt x="458" y="70"/>
                  </a:lnTo>
                  <a:lnTo>
                    <a:pt x="458" y="69"/>
                  </a:lnTo>
                  <a:lnTo>
                    <a:pt x="457" y="68"/>
                  </a:lnTo>
                  <a:lnTo>
                    <a:pt x="457" y="67"/>
                  </a:lnTo>
                  <a:lnTo>
                    <a:pt x="457" y="66"/>
                  </a:lnTo>
                  <a:lnTo>
                    <a:pt x="457" y="65"/>
                  </a:lnTo>
                  <a:lnTo>
                    <a:pt x="457" y="64"/>
                  </a:lnTo>
                  <a:lnTo>
                    <a:pt x="456" y="64"/>
                  </a:lnTo>
                  <a:lnTo>
                    <a:pt x="456" y="63"/>
                  </a:lnTo>
                  <a:lnTo>
                    <a:pt x="455" y="62"/>
                  </a:lnTo>
                  <a:lnTo>
                    <a:pt x="455" y="61"/>
                  </a:lnTo>
                  <a:lnTo>
                    <a:pt x="454" y="60"/>
                  </a:lnTo>
                  <a:lnTo>
                    <a:pt x="454" y="59"/>
                  </a:lnTo>
                  <a:lnTo>
                    <a:pt x="454" y="59"/>
                  </a:lnTo>
                  <a:lnTo>
                    <a:pt x="454" y="59"/>
                  </a:lnTo>
                  <a:lnTo>
                    <a:pt x="454" y="57"/>
                  </a:lnTo>
                  <a:lnTo>
                    <a:pt x="454" y="57"/>
                  </a:lnTo>
                  <a:lnTo>
                    <a:pt x="454" y="56"/>
                  </a:lnTo>
                  <a:lnTo>
                    <a:pt x="455" y="55"/>
                  </a:lnTo>
                  <a:lnTo>
                    <a:pt x="455" y="54"/>
                  </a:lnTo>
                  <a:lnTo>
                    <a:pt x="455" y="53"/>
                  </a:lnTo>
                  <a:lnTo>
                    <a:pt x="456" y="52"/>
                  </a:lnTo>
                  <a:lnTo>
                    <a:pt x="456" y="51"/>
                  </a:lnTo>
                  <a:lnTo>
                    <a:pt x="456" y="50"/>
                  </a:lnTo>
                  <a:lnTo>
                    <a:pt x="456" y="49"/>
                  </a:lnTo>
                  <a:lnTo>
                    <a:pt x="456" y="48"/>
                  </a:lnTo>
                  <a:lnTo>
                    <a:pt x="456" y="47"/>
                  </a:lnTo>
                  <a:lnTo>
                    <a:pt x="456" y="46"/>
                  </a:lnTo>
                  <a:lnTo>
                    <a:pt x="455" y="44"/>
                  </a:lnTo>
                  <a:lnTo>
                    <a:pt x="454" y="43"/>
                  </a:lnTo>
                  <a:lnTo>
                    <a:pt x="452" y="42"/>
                  </a:lnTo>
                  <a:lnTo>
                    <a:pt x="450" y="42"/>
                  </a:lnTo>
                  <a:lnTo>
                    <a:pt x="448" y="41"/>
                  </a:lnTo>
                  <a:lnTo>
                    <a:pt x="447" y="41"/>
                  </a:lnTo>
                  <a:lnTo>
                    <a:pt x="446" y="40"/>
                  </a:lnTo>
                  <a:lnTo>
                    <a:pt x="445" y="40"/>
                  </a:lnTo>
                  <a:lnTo>
                    <a:pt x="445" y="40"/>
                  </a:lnTo>
                  <a:lnTo>
                    <a:pt x="445" y="40"/>
                  </a:lnTo>
                  <a:lnTo>
                    <a:pt x="445" y="39"/>
                  </a:lnTo>
                  <a:lnTo>
                    <a:pt x="445" y="38"/>
                  </a:lnTo>
                  <a:lnTo>
                    <a:pt x="445" y="37"/>
                  </a:lnTo>
                  <a:lnTo>
                    <a:pt x="444" y="36"/>
                  </a:lnTo>
                  <a:lnTo>
                    <a:pt x="444" y="34"/>
                  </a:lnTo>
                  <a:lnTo>
                    <a:pt x="444" y="33"/>
                  </a:lnTo>
                  <a:lnTo>
                    <a:pt x="443" y="31"/>
                  </a:lnTo>
                  <a:lnTo>
                    <a:pt x="442" y="30"/>
                  </a:lnTo>
                  <a:lnTo>
                    <a:pt x="442" y="28"/>
                  </a:lnTo>
                  <a:lnTo>
                    <a:pt x="441" y="27"/>
                  </a:lnTo>
                  <a:lnTo>
                    <a:pt x="440" y="25"/>
                  </a:lnTo>
                  <a:lnTo>
                    <a:pt x="439" y="24"/>
                  </a:lnTo>
                  <a:lnTo>
                    <a:pt x="438" y="22"/>
                  </a:lnTo>
                  <a:lnTo>
                    <a:pt x="437" y="22"/>
                  </a:lnTo>
                  <a:lnTo>
                    <a:pt x="436" y="21"/>
                  </a:lnTo>
                  <a:lnTo>
                    <a:pt x="434" y="20"/>
                  </a:lnTo>
                  <a:lnTo>
                    <a:pt x="432" y="19"/>
                  </a:lnTo>
                  <a:lnTo>
                    <a:pt x="431" y="19"/>
                  </a:lnTo>
                  <a:lnTo>
                    <a:pt x="430" y="18"/>
                  </a:lnTo>
                  <a:lnTo>
                    <a:pt x="429" y="18"/>
                  </a:lnTo>
                  <a:lnTo>
                    <a:pt x="428" y="18"/>
                  </a:lnTo>
                  <a:lnTo>
                    <a:pt x="427" y="18"/>
                  </a:lnTo>
                  <a:lnTo>
                    <a:pt x="425" y="18"/>
                  </a:lnTo>
                  <a:lnTo>
                    <a:pt x="423" y="18"/>
                  </a:lnTo>
                  <a:lnTo>
                    <a:pt x="422" y="18"/>
                  </a:lnTo>
                  <a:lnTo>
                    <a:pt x="421" y="18"/>
                  </a:lnTo>
                  <a:lnTo>
                    <a:pt x="420" y="18"/>
                  </a:lnTo>
                  <a:lnTo>
                    <a:pt x="420" y="18"/>
                  </a:lnTo>
                  <a:lnTo>
                    <a:pt x="418" y="18"/>
                  </a:lnTo>
                  <a:lnTo>
                    <a:pt x="417" y="18"/>
                  </a:lnTo>
                  <a:lnTo>
                    <a:pt x="415" y="18"/>
                  </a:lnTo>
                  <a:lnTo>
                    <a:pt x="415" y="18"/>
                  </a:lnTo>
                  <a:lnTo>
                    <a:pt x="414" y="19"/>
                  </a:lnTo>
                  <a:lnTo>
                    <a:pt x="414" y="19"/>
                  </a:lnTo>
                  <a:lnTo>
                    <a:pt x="414" y="18"/>
                  </a:lnTo>
                  <a:lnTo>
                    <a:pt x="413" y="18"/>
                  </a:lnTo>
                  <a:lnTo>
                    <a:pt x="411" y="17"/>
                  </a:lnTo>
                  <a:lnTo>
                    <a:pt x="410" y="17"/>
                  </a:lnTo>
                  <a:lnTo>
                    <a:pt x="409" y="16"/>
                  </a:lnTo>
                  <a:lnTo>
                    <a:pt x="408" y="16"/>
                  </a:lnTo>
                  <a:lnTo>
                    <a:pt x="407" y="16"/>
                  </a:lnTo>
                  <a:lnTo>
                    <a:pt x="406" y="16"/>
                  </a:lnTo>
                  <a:lnTo>
                    <a:pt x="405" y="16"/>
                  </a:lnTo>
                  <a:lnTo>
                    <a:pt x="404" y="16"/>
                  </a:lnTo>
                  <a:lnTo>
                    <a:pt x="403" y="16"/>
                  </a:lnTo>
                  <a:lnTo>
                    <a:pt x="402" y="16"/>
                  </a:lnTo>
                  <a:lnTo>
                    <a:pt x="400" y="16"/>
                  </a:lnTo>
                  <a:lnTo>
                    <a:pt x="400" y="16"/>
                  </a:lnTo>
                  <a:lnTo>
                    <a:pt x="398" y="17"/>
                  </a:lnTo>
                  <a:lnTo>
                    <a:pt x="398" y="17"/>
                  </a:lnTo>
                  <a:lnTo>
                    <a:pt x="396" y="18"/>
                  </a:lnTo>
                  <a:lnTo>
                    <a:pt x="395" y="18"/>
                  </a:lnTo>
                  <a:lnTo>
                    <a:pt x="394" y="18"/>
                  </a:lnTo>
                  <a:lnTo>
                    <a:pt x="394" y="18"/>
                  </a:lnTo>
                  <a:lnTo>
                    <a:pt x="393" y="19"/>
                  </a:lnTo>
                  <a:lnTo>
                    <a:pt x="393" y="19"/>
                  </a:lnTo>
                  <a:lnTo>
                    <a:pt x="393" y="18"/>
                  </a:lnTo>
                  <a:lnTo>
                    <a:pt x="391" y="18"/>
                  </a:lnTo>
                  <a:lnTo>
                    <a:pt x="391" y="17"/>
                  </a:lnTo>
                  <a:lnTo>
                    <a:pt x="390" y="17"/>
                  </a:lnTo>
                  <a:lnTo>
                    <a:pt x="389" y="16"/>
                  </a:lnTo>
                  <a:lnTo>
                    <a:pt x="388" y="15"/>
                  </a:lnTo>
                  <a:lnTo>
                    <a:pt x="386" y="15"/>
                  </a:lnTo>
                  <a:lnTo>
                    <a:pt x="385" y="14"/>
                  </a:lnTo>
                  <a:lnTo>
                    <a:pt x="384" y="13"/>
                  </a:lnTo>
                  <a:lnTo>
                    <a:pt x="382" y="13"/>
                  </a:lnTo>
                  <a:lnTo>
                    <a:pt x="381" y="12"/>
                  </a:lnTo>
                  <a:lnTo>
                    <a:pt x="379" y="11"/>
                  </a:lnTo>
                  <a:lnTo>
                    <a:pt x="377" y="11"/>
                  </a:lnTo>
                  <a:lnTo>
                    <a:pt x="376" y="10"/>
                  </a:lnTo>
                  <a:lnTo>
                    <a:pt x="374" y="10"/>
                  </a:lnTo>
                  <a:lnTo>
                    <a:pt x="373" y="10"/>
                  </a:lnTo>
                  <a:lnTo>
                    <a:pt x="371" y="10"/>
                  </a:lnTo>
                  <a:lnTo>
                    <a:pt x="370" y="10"/>
                  </a:lnTo>
                  <a:lnTo>
                    <a:pt x="368" y="10"/>
                  </a:lnTo>
                  <a:lnTo>
                    <a:pt x="367" y="10"/>
                  </a:lnTo>
                  <a:lnTo>
                    <a:pt x="366" y="11"/>
                  </a:lnTo>
                  <a:lnTo>
                    <a:pt x="364" y="11"/>
                  </a:lnTo>
                  <a:lnTo>
                    <a:pt x="363" y="12"/>
                  </a:lnTo>
                  <a:lnTo>
                    <a:pt x="362" y="12"/>
                  </a:lnTo>
                  <a:lnTo>
                    <a:pt x="361" y="13"/>
                  </a:lnTo>
                  <a:lnTo>
                    <a:pt x="361" y="13"/>
                  </a:lnTo>
                  <a:lnTo>
                    <a:pt x="360" y="14"/>
                  </a:lnTo>
                  <a:lnTo>
                    <a:pt x="360" y="14"/>
                  </a:lnTo>
                  <a:lnTo>
                    <a:pt x="359" y="14"/>
                  </a:lnTo>
                  <a:lnTo>
                    <a:pt x="359" y="13"/>
                  </a:lnTo>
                  <a:lnTo>
                    <a:pt x="357" y="13"/>
                  </a:lnTo>
                  <a:lnTo>
                    <a:pt x="356" y="13"/>
                  </a:lnTo>
                  <a:lnTo>
                    <a:pt x="355" y="13"/>
                  </a:lnTo>
                  <a:lnTo>
                    <a:pt x="354" y="12"/>
                  </a:lnTo>
                  <a:lnTo>
                    <a:pt x="353" y="12"/>
                  </a:lnTo>
                  <a:lnTo>
                    <a:pt x="352" y="12"/>
                  </a:lnTo>
                  <a:lnTo>
                    <a:pt x="351" y="12"/>
                  </a:lnTo>
                  <a:lnTo>
                    <a:pt x="349" y="12"/>
                  </a:lnTo>
                  <a:lnTo>
                    <a:pt x="348" y="12"/>
                  </a:lnTo>
                  <a:lnTo>
                    <a:pt x="347" y="12"/>
                  </a:lnTo>
                  <a:lnTo>
                    <a:pt x="345" y="12"/>
                  </a:lnTo>
                  <a:lnTo>
                    <a:pt x="343" y="13"/>
                  </a:lnTo>
                  <a:lnTo>
                    <a:pt x="342" y="13"/>
                  </a:lnTo>
                  <a:lnTo>
                    <a:pt x="340" y="14"/>
                  </a:lnTo>
                  <a:lnTo>
                    <a:pt x="339" y="14"/>
                  </a:lnTo>
                  <a:lnTo>
                    <a:pt x="338" y="15"/>
                  </a:lnTo>
                  <a:lnTo>
                    <a:pt x="337" y="16"/>
                  </a:lnTo>
                  <a:lnTo>
                    <a:pt x="336" y="16"/>
                  </a:lnTo>
                  <a:lnTo>
                    <a:pt x="334" y="18"/>
                  </a:lnTo>
                  <a:lnTo>
                    <a:pt x="333" y="19"/>
                  </a:lnTo>
                  <a:lnTo>
                    <a:pt x="333" y="20"/>
                  </a:lnTo>
                  <a:lnTo>
                    <a:pt x="333" y="20"/>
                  </a:lnTo>
                  <a:lnTo>
                    <a:pt x="332" y="20"/>
                  </a:lnTo>
                  <a:lnTo>
                    <a:pt x="332" y="20"/>
                  </a:lnTo>
                  <a:lnTo>
                    <a:pt x="331" y="20"/>
                  </a:lnTo>
                  <a:lnTo>
                    <a:pt x="330" y="20"/>
                  </a:lnTo>
                  <a:lnTo>
                    <a:pt x="329" y="20"/>
                  </a:lnTo>
                  <a:lnTo>
                    <a:pt x="328" y="21"/>
                  </a:lnTo>
                  <a:lnTo>
                    <a:pt x="327" y="21"/>
                  </a:lnTo>
                  <a:lnTo>
                    <a:pt x="325" y="21"/>
                  </a:lnTo>
                  <a:lnTo>
                    <a:pt x="323" y="22"/>
                  </a:lnTo>
                  <a:lnTo>
                    <a:pt x="322" y="22"/>
                  </a:lnTo>
                  <a:lnTo>
                    <a:pt x="320" y="22"/>
                  </a:lnTo>
                  <a:lnTo>
                    <a:pt x="319" y="23"/>
                  </a:lnTo>
                  <a:lnTo>
                    <a:pt x="317" y="24"/>
                  </a:lnTo>
                  <a:lnTo>
                    <a:pt x="316" y="24"/>
                  </a:lnTo>
                  <a:lnTo>
                    <a:pt x="315" y="25"/>
                  </a:lnTo>
                  <a:lnTo>
                    <a:pt x="313" y="27"/>
                  </a:lnTo>
                  <a:lnTo>
                    <a:pt x="312" y="27"/>
                  </a:lnTo>
                  <a:lnTo>
                    <a:pt x="311" y="29"/>
                  </a:lnTo>
                  <a:lnTo>
                    <a:pt x="310" y="30"/>
                  </a:lnTo>
                  <a:lnTo>
                    <a:pt x="310" y="31"/>
                  </a:lnTo>
                  <a:lnTo>
                    <a:pt x="309" y="32"/>
                  </a:lnTo>
                  <a:lnTo>
                    <a:pt x="309" y="33"/>
                  </a:lnTo>
                  <a:lnTo>
                    <a:pt x="308" y="34"/>
                  </a:lnTo>
                  <a:lnTo>
                    <a:pt x="308" y="35"/>
                  </a:lnTo>
                  <a:lnTo>
                    <a:pt x="308" y="36"/>
                  </a:lnTo>
                  <a:lnTo>
                    <a:pt x="308" y="37"/>
                  </a:lnTo>
                  <a:lnTo>
                    <a:pt x="308" y="38"/>
                  </a:lnTo>
                  <a:lnTo>
                    <a:pt x="308" y="38"/>
                  </a:lnTo>
                  <a:lnTo>
                    <a:pt x="308" y="39"/>
                  </a:lnTo>
                  <a:lnTo>
                    <a:pt x="308" y="40"/>
                  </a:lnTo>
                  <a:lnTo>
                    <a:pt x="307" y="39"/>
                  </a:lnTo>
                  <a:lnTo>
                    <a:pt x="307" y="39"/>
                  </a:lnTo>
                  <a:lnTo>
                    <a:pt x="306" y="39"/>
                  </a:lnTo>
                  <a:lnTo>
                    <a:pt x="306" y="39"/>
                  </a:lnTo>
                  <a:lnTo>
                    <a:pt x="304" y="39"/>
                  </a:lnTo>
                  <a:lnTo>
                    <a:pt x="303" y="39"/>
                  </a:lnTo>
                  <a:lnTo>
                    <a:pt x="301" y="38"/>
                  </a:lnTo>
                  <a:lnTo>
                    <a:pt x="299" y="38"/>
                  </a:lnTo>
                  <a:lnTo>
                    <a:pt x="298" y="38"/>
                  </a:lnTo>
                  <a:lnTo>
                    <a:pt x="297" y="38"/>
                  </a:lnTo>
                  <a:lnTo>
                    <a:pt x="296" y="38"/>
                  </a:lnTo>
                  <a:lnTo>
                    <a:pt x="295" y="38"/>
                  </a:lnTo>
                  <a:lnTo>
                    <a:pt x="294" y="37"/>
                  </a:lnTo>
                  <a:lnTo>
                    <a:pt x="293" y="37"/>
                  </a:lnTo>
                  <a:lnTo>
                    <a:pt x="292" y="37"/>
                  </a:lnTo>
                  <a:lnTo>
                    <a:pt x="291" y="37"/>
                  </a:lnTo>
                  <a:lnTo>
                    <a:pt x="290" y="37"/>
                  </a:lnTo>
                  <a:lnTo>
                    <a:pt x="289" y="37"/>
                  </a:lnTo>
                  <a:lnTo>
                    <a:pt x="288" y="37"/>
                  </a:lnTo>
                  <a:lnTo>
                    <a:pt x="286" y="37"/>
                  </a:lnTo>
                  <a:lnTo>
                    <a:pt x="285" y="36"/>
                  </a:lnTo>
                  <a:lnTo>
                    <a:pt x="284" y="36"/>
                  </a:lnTo>
                  <a:lnTo>
                    <a:pt x="283" y="36"/>
                  </a:lnTo>
                  <a:lnTo>
                    <a:pt x="282" y="36"/>
                  </a:lnTo>
                  <a:lnTo>
                    <a:pt x="281" y="36"/>
                  </a:lnTo>
                  <a:lnTo>
                    <a:pt x="279" y="36"/>
                  </a:lnTo>
                  <a:lnTo>
                    <a:pt x="278" y="36"/>
                  </a:lnTo>
                  <a:lnTo>
                    <a:pt x="277" y="37"/>
                  </a:lnTo>
                  <a:lnTo>
                    <a:pt x="275" y="37"/>
                  </a:lnTo>
                  <a:lnTo>
                    <a:pt x="274" y="37"/>
                  </a:lnTo>
                  <a:lnTo>
                    <a:pt x="272" y="37"/>
                  </a:lnTo>
                  <a:lnTo>
                    <a:pt x="271" y="38"/>
                  </a:lnTo>
                  <a:lnTo>
                    <a:pt x="269" y="38"/>
                  </a:lnTo>
                  <a:lnTo>
                    <a:pt x="268" y="38"/>
                  </a:lnTo>
                  <a:lnTo>
                    <a:pt x="266" y="38"/>
                  </a:lnTo>
                  <a:lnTo>
                    <a:pt x="265" y="39"/>
                  </a:lnTo>
                  <a:lnTo>
                    <a:pt x="263" y="39"/>
                  </a:lnTo>
                  <a:lnTo>
                    <a:pt x="261" y="40"/>
                  </a:lnTo>
                  <a:lnTo>
                    <a:pt x="260" y="40"/>
                  </a:lnTo>
                  <a:lnTo>
                    <a:pt x="258" y="41"/>
                  </a:lnTo>
                  <a:lnTo>
                    <a:pt x="257" y="41"/>
                  </a:lnTo>
                  <a:lnTo>
                    <a:pt x="255" y="41"/>
                  </a:lnTo>
                  <a:lnTo>
                    <a:pt x="253" y="42"/>
                  </a:lnTo>
                  <a:lnTo>
                    <a:pt x="252" y="42"/>
                  </a:lnTo>
                  <a:lnTo>
                    <a:pt x="251" y="42"/>
                  </a:lnTo>
                  <a:lnTo>
                    <a:pt x="250" y="43"/>
                  </a:lnTo>
                  <a:lnTo>
                    <a:pt x="249" y="43"/>
                  </a:lnTo>
                  <a:lnTo>
                    <a:pt x="248" y="43"/>
                  </a:lnTo>
                  <a:lnTo>
                    <a:pt x="246" y="44"/>
                  </a:lnTo>
                  <a:lnTo>
                    <a:pt x="246" y="44"/>
                  </a:lnTo>
                  <a:lnTo>
                    <a:pt x="245" y="44"/>
                  </a:lnTo>
                  <a:lnTo>
                    <a:pt x="245" y="44"/>
                  </a:lnTo>
                  <a:lnTo>
                    <a:pt x="244" y="45"/>
                  </a:lnTo>
                  <a:lnTo>
                    <a:pt x="244" y="45"/>
                  </a:lnTo>
                  <a:lnTo>
                    <a:pt x="244" y="45"/>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1" name="Freeform 194"/>
            <p:cNvSpPr>
              <a:spLocks/>
            </p:cNvSpPr>
            <p:nvPr/>
          </p:nvSpPr>
          <p:spPr bwMode="auto">
            <a:xfrm>
              <a:off x="1557" y="3144"/>
              <a:ext cx="311" cy="126"/>
            </a:xfrm>
            <a:custGeom>
              <a:avLst/>
              <a:gdLst>
                <a:gd name="T0" fmla="*/ 4 w 311"/>
                <a:gd name="T1" fmla="*/ 0 h 126"/>
                <a:gd name="T2" fmla="*/ 0 w 311"/>
                <a:gd name="T3" fmla="*/ 55 h 126"/>
                <a:gd name="T4" fmla="*/ 17 w 311"/>
                <a:gd name="T5" fmla="*/ 100 h 126"/>
                <a:gd name="T6" fmla="*/ 28 w 311"/>
                <a:gd name="T7" fmla="*/ 118 h 126"/>
                <a:gd name="T8" fmla="*/ 130 w 311"/>
                <a:gd name="T9" fmla="*/ 126 h 126"/>
                <a:gd name="T10" fmla="*/ 187 w 311"/>
                <a:gd name="T11" fmla="*/ 108 h 126"/>
                <a:gd name="T12" fmla="*/ 311 w 311"/>
                <a:gd name="T13" fmla="*/ 58 h 126"/>
                <a:gd name="T14" fmla="*/ 4 w 311"/>
                <a:gd name="T15" fmla="*/ 0 h 126"/>
                <a:gd name="T16" fmla="*/ 4 w 311"/>
                <a:gd name="T17"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1" h="126">
                  <a:moveTo>
                    <a:pt x="4" y="0"/>
                  </a:moveTo>
                  <a:lnTo>
                    <a:pt x="0" y="55"/>
                  </a:lnTo>
                  <a:lnTo>
                    <a:pt x="17" y="100"/>
                  </a:lnTo>
                  <a:lnTo>
                    <a:pt x="28" y="118"/>
                  </a:lnTo>
                  <a:lnTo>
                    <a:pt x="130" y="126"/>
                  </a:lnTo>
                  <a:lnTo>
                    <a:pt x="187" y="108"/>
                  </a:lnTo>
                  <a:lnTo>
                    <a:pt x="311" y="58"/>
                  </a:lnTo>
                  <a:lnTo>
                    <a:pt x="4" y="0"/>
                  </a:lnTo>
                  <a:lnTo>
                    <a:pt x="4" y="0"/>
                  </a:ln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2" name="Freeform 195"/>
            <p:cNvSpPr>
              <a:spLocks/>
            </p:cNvSpPr>
            <p:nvPr/>
          </p:nvSpPr>
          <p:spPr bwMode="auto">
            <a:xfrm>
              <a:off x="1873" y="3245"/>
              <a:ext cx="128" cy="79"/>
            </a:xfrm>
            <a:custGeom>
              <a:avLst/>
              <a:gdLst>
                <a:gd name="T0" fmla="*/ 0 w 128"/>
                <a:gd name="T1" fmla="*/ 66 h 79"/>
                <a:gd name="T2" fmla="*/ 7 w 128"/>
                <a:gd name="T3" fmla="*/ 77 h 79"/>
                <a:gd name="T4" fmla="*/ 24 w 128"/>
                <a:gd name="T5" fmla="*/ 79 h 79"/>
                <a:gd name="T6" fmla="*/ 50 w 128"/>
                <a:gd name="T7" fmla="*/ 78 h 79"/>
                <a:gd name="T8" fmla="*/ 82 w 128"/>
                <a:gd name="T9" fmla="*/ 61 h 79"/>
                <a:gd name="T10" fmla="*/ 121 w 128"/>
                <a:gd name="T11" fmla="*/ 27 h 79"/>
                <a:gd name="T12" fmla="*/ 128 w 128"/>
                <a:gd name="T13" fmla="*/ 5 h 79"/>
                <a:gd name="T14" fmla="*/ 121 w 128"/>
                <a:gd name="T15" fmla="*/ 0 h 79"/>
                <a:gd name="T16" fmla="*/ 87 w 128"/>
                <a:gd name="T17" fmla="*/ 0 h 79"/>
                <a:gd name="T18" fmla="*/ 0 w 128"/>
                <a:gd name="T19" fmla="*/ 66 h 79"/>
                <a:gd name="T20" fmla="*/ 0 w 128"/>
                <a:gd name="T21" fmla="*/ 6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 h="79">
                  <a:moveTo>
                    <a:pt x="0" y="66"/>
                  </a:moveTo>
                  <a:lnTo>
                    <a:pt x="7" y="77"/>
                  </a:lnTo>
                  <a:lnTo>
                    <a:pt x="24" y="79"/>
                  </a:lnTo>
                  <a:lnTo>
                    <a:pt x="50" y="78"/>
                  </a:lnTo>
                  <a:lnTo>
                    <a:pt x="82" y="61"/>
                  </a:lnTo>
                  <a:lnTo>
                    <a:pt x="121" y="27"/>
                  </a:lnTo>
                  <a:lnTo>
                    <a:pt x="128" y="5"/>
                  </a:lnTo>
                  <a:lnTo>
                    <a:pt x="121" y="0"/>
                  </a:lnTo>
                  <a:lnTo>
                    <a:pt x="87" y="0"/>
                  </a:lnTo>
                  <a:lnTo>
                    <a:pt x="0" y="66"/>
                  </a:lnTo>
                  <a:lnTo>
                    <a:pt x="0" y="66"/>
                  </a:lnTo>
                  <a:close/>
                </a:path>
              </a:pathLst>
            </a:custGeom>
            <a:solidFill>
              <a:srgbClr val="7A94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3" name="Freeform 196"/>
            <p:cNvSpPr>
              <a:spLocks/>
            </p:cNvSpPr>
            <p:nvPr/>
          </p:nvSpPr>
          <p:spPr bwMode="auto">
            <a:xfrm>
              <a:off x="1611" y="3311"/>
              <a:ext cx="103" cy="110"/>
            </a:xfrm>
            <a:custGeom>
              <a:avLst/>
              <a:gdLst>
                <a:gd name="T0" fmla="*/ 15 w 103"/>
                <a:gd name="T1" fmla="*/ 10 h 110"/>
                <a:gd name="T2" fmla="*/ 38 w 103"/>
                <a:gd name="T3" fmla="*/ 0 h 110"/>
                <a:gd name="T4" fmla="*/ 84 w 103"/>
                <a:gd name="T5" fmla="*/ 54 h 110"/>
                <a:gd name="T6" fmla="*/ 103 w 103"/>
                <a:gd name="T7" fmla="*/ 80 h 110"/>
                <a:gd name="T8" fmla="*/ 103 w 103"/>
                <a:gd name="T9" fmla="*/ 96 h 110"/>
                <a:gd name="T10" fmla="*/ 99 w 103"/>
                <a:gd name="T11" fmla="*/ 106 h 110"/>
                <a:gd name="T12" fmla="*/ 83 w 103"/>
                <a:gd name="T13" fmla="*/ 110 h 110"/>
                <a:gd name="T14" fmla="*/ 55 w 103"/>
                <a:gd name="T15" fmla="*/ 108 h 110"/>
                <a:gd name="T16" fmla="*/ 44 w 103"/>
                <a:gd name="T17" fmla="*/ 106 h 110"/>
                <a:gd name="T18" fmla="*/ 26 w 103"/>
                <a:gd name="T19" fmla="*/ 95 h 110"/>
                <a:gd name="T20" fmla="*/ 8 w 103"/>
                <a:gd name="T21" fmla="*/ 65 h 110"/>
                <a:gd name="T22" fmla="*/ 0 w 103"/>
                <a:gd name="T23" fmla="*/ 32 h 110"/>
                <a:gd name="T24" fmla="*/ 15 w 103"/>
                <a:gd name="T25" fmla="*/ 10 h 110"/>
                <a:gd name="T26" fmla="*/ 15 w 103"/>
                <a:gd name="T27" fmla="*/ 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3" h="110">
                  <a:moveTo>
                    <a:pt x="15" y="10"/>
                  </a:moveTo>
                  <a:lnTo>
                    <a:pt x="38" y="0"/>
                  </a:lnTo>
                  <a:lnTo>
                    <a:pt x="84" y="54"/>
                  </a:lnTo>
                  <a:lnTo>
                    <a:pt x="103" y="80"/>
                  </a:lnTo>
                  <a:lnTo>
                    <a:pt x="103" y="96"/>
                  </a:lnTo>
                  <a:lnTo>
                    <a:pt x="99" y="106"/>
                  </a:lnTo>
                  <a:lnTo>
                    <a:pt x="83" y="110"/>
                  </a:lnTo>
                  <a:lnTo>
                    <a:pt x="55" y="108"/>
                  </a:lnTo>
                  <a:lnTo>
                    <a:pt x="44" y="106"/>
                  </a:lnTo>
                  <a:lnTo>
                    <a:pt x="26" y="95"/>
                  </a:lnTo>
                  <a:lnTo>
                    <a:pt x="8" y="65"/>
                  </a:lnTo>
                  <a:lnTo>
                    <a:pt x="0" y="32"/>
                  </a:lnTo>
                  <a:lnTo>
                    <a:pt x="15" y="10"/>
                  </a:lnTo>
                  <a:lnTo>
                    <a:pt x="15" y="10"/>
                  </a:lnTo>
                  <a:close/>
                </a:path>
              </a:pathLst>
            </a:custGeom>
            <a:solidFill>
              <a:srgbClr val="BDC9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4" name="Freeform 197"/>
            <p:cNvSpPr>
              <a:spLocks/>
            </p:cNvSpPr>
            <p:nvPr/>
          </p:nvSpPr>
          <p:spPr bwMode="auto">
            <a:xfrm>
              <a:off x="1868" y="3242"/>
              <a:ext cx="111" cy="77"/>
            </a:xfrm>
            <a:custGeom>
              <a:avLst/>
              <a:gdLst>
                <a:gd name="T0" fmla="*/ 11 w 111"/>
                <a:gd name="T1" fmla="*/ 77 h 77"/>
                <a:gd name="T2" fmla="*/ 34 w 111"/>
                <a:gd name="T3" fmla="*/ 48 h 77"/>
                <a:gd name="T4" fmla="*/ 54 w 111"/>
                <a:gd name="T5" fmla="*/ 34 h 77"/>
                <a:gd name="T6" fmla="*/ 111 w 111"/>
                <a:gd name="T7" fmla="*/ 3 h 77"/>
                <a:gd name="T8" fmla="*/ 95 w 111"/>
                <a:gd name="T9" fmla="*/ 0 h 77"/>
                <a:gd name="T10" fmla="*/ 82 w 111"/>
                <a:gd name="T11" fmla="*/ 2 h 77"/>
                <a:gd name="T12" fmla="*/ 11 w 111"/>
                <a:gd name="T13" fmla="*/ 34 h 77"/>
                <a:gd name="T14" fmla="*/ 0 w 111"/>
                <a:gd name="T15" fmla="*/ 69 h 77"/>
                <a:gd name="T16" fmla="*/ 11 w 111"/>
                <a:gd name="T17" fmla="*/ 77 h 77"/>
                <a:gd name="T18" fmla="*/ 11 w 111"/>
                <a:gd name="T1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1" h="77">
                  <a:moveTo>
                    <a:pt x="11" y="77"/>
                  </a:moveTo>
                  <a:lnTo>
                    <a:pt x="34" y="48"/>
                  </a:lnTo>
                  <a:lnTo>
                    <a:pt x="54" y="34"/>
                  </a:lnTo>
                  <a:lnTo>
                    <a:pt x="111" y="3"/>
                  </a:lnTo>
                  <a:lnTo>
                    <a:pt x="95" y="0"/>
                  </a:lnTo>
                  <a:lnTo>
                    <a:pt x="82" y="2"/>
                  </a:lnTo>
                  <a:lnTo>
                    <a:pt x="11" y="34"/>
                  </a:lnTo>
                  <a:lnTo>
                    <a:pt x="0" y="69"/>
                  </a:lnTo>
                  <a:lnTo>
                    <a:pt x="11" y="77"/>
                  </a:lnTo>
                  <a:lnTo>
                    <a:pt x="11" y="77"/>
                  </a:lnTo>
                  <a:close/>
                </a:path>
              </a:pathLst>
            </a:custGeom>
            <a:solidFill>
              <a:srgbClr val="BDC9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5" name="Freeform 198"/>
            <p:cNvSpPr>
              <a:spLocks/>
            </p:cNvSpPr>
            <p:nvPr/>
          </p:nvSpPr>
          <p:spPr bwMode="auto">
            <a:xfrm>
              <a:off x="1602" y="3014"/>
              <a:ext cx="237" cy="136"/>
            </a:xfrm>
            <a:custGeom>
              <a:avLst/>
              <a:gdLst>
                <a:gd name="T0" fmla="*/ 16 w 237"/>
                <a:gd name="T1" fmla="*/ 24 h 136"/>
                <a:gd name="T2" fmla="*/ 93 w 237"/>
                <a:gd name="T3" fmla="*/ 0 h 136"/>
                <a:gd name="T4" fmla="*/ 225 w 237"/>
                <a:gd name="T5" fmla="*/ 28 h 136"/>
                <a:gd name="T6" fmla="*/ 237 w 237"/>
                <a:gd name="T7" fmla="*/ 81 h 136"/>
                <a:gd name="T8" fmla="*/ 0 w 237"/>
                <a:gd name="T9" fmla="*/ 136 h 136"/>
                <a:gd name="T10" fmla="*/ 16 w 237"/>
                <a:gd name="T11" fmla="*/ 24 h 136"/>
                <a:gd name="T12" fmla="*/ 16 w 237"/>
                <a:gd name="T13" fmla="*/ 24 h 136"/>
              </a:gdLst>
              <a:ahLst/>
              <a:cxnLst>
                <a:cxn ang="0">
                  <a:pos x="T0" y="T1"/>
                </a:cxn>
                <a:cxn ang="0">
                  <a:pos x="T2" y="T3"/>
                </a:cxn>
                <a:cxn ang="0">
                  <a:pos x="T4" y="T5"/>
                </a:cxn>
                <a:cxn ang="0">
                  <a:pos x="T6" y="T7"/>
                </a:cxn>
                <a:cxn ang="0">
                  <a:pos x="T8" y="T9"/>
                </a:cxn>
                <a:cxn ang="0">
                  <a:pos x="T10" y="T11"/>
                </a:cxn>
                <a:cxn ang="0">
                  <a:pos x="T12" y="T13"/>
                </a:cxn>
              </a:cxnLst>
              <a:rect l="0" t="0" r="r" b="b"/>
              <a:pathLst>
                <a:path w="237" h="136">
                  <a:moveTo>
                    <a:pt x="16" y="24"/>
                  </a:moveTo>
                  <a:lnTo>
                    <a:pt x="93" y="0"/>
                  </a:lnTo>
                  <a:lnTo>
                    <a:pt x="225" y="28"/>
                  </a:lnTo>
                  <a:lnTo>
                    <a:pt x="237" y="81"/>
                  </a:lnTo>
                  <a:lnTo>
                    <a:pt x="0" y="136"/>
                  </a:lnTo>
                  <a:lnTo>
                    <a:pt x="16" y="24"/>
                  </a:lnTo>
                  <a:lnTo>
                    <a:pt x="16" y="24"/>
                  </a:lnTo>
                  <a:close/>
                </a:path>
              </a:pathLst>
            </a:custGeom>
            <a:solidFill>
              <a:schemeClr val="bg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6" name="Freeform 199"/>
            <p:cNvSpPr>
              <a:spLocks/>
            </p:cNvSpPr>
            <p:nvPr/>
          </p:nvSpPr>
          <p:spPr bwMode="auto">
            <a:xfrm>
              <a:off x="1558" y="3028"/>
              <a:ext cx="249" cy="150"/>
            </a:xfrm>
            <a:custGeom>
              <a:avLst/>
              <a:gdLst>
                <a:gd name="T0" fmla="*/ 92 w 249"/>
                <a:gd name="T1" fmla="*/ 0 h 150"/>
                <a:gd name="T2" fmla="*/ 90 w 249"/>
                <a:gd name="T3" fmla="*/ 1 h 150"/>
                <a:gd name="T4" fmla="*/ 89 w 249"/>
                <a:gd name="T5" fmla="*/ 3 h 150"/>
                <a:gd name="T6" fmla="*/ 87 w 249"/>
                <a:gd name="T7" fmla="*/ 4 h 150"/>
                <a:gd name="T8" fmla="*/ 85 w 249"/>
                <a:gd name="T9" fmla="*/ 6 h 150"/>
                <a:gd name="T10" fmla="*/ 84 w 249"/>
                <a:gd name="T11" fmla="*/ 8 h 150"/>
                <a:gd name="T12" fmla="*/ 81 w 249"/>
                <a:gd name="T13" fmla="*/ 11 h 150"/>
                <a:gd name="T14" fmla="*/ 79 w 249"/>
                <a:gd name="T15" fmla="*/ 13 h 150"/>
                <a:gd name="T16" fmla="*/ 77 w 249"/>
                <a:gd name="T17" fmla="*/ 16 h 150"/>
                <a:gd name="T18" fmla="*/ 75 w 249"/>
                <a:gd name="T19" fmla="*/ 18 h 150"/>
                <a:gd name="T20" fmla="*/ 72 w 249"/>
                <a:gd name="T21" fmla="*/ 21 h 150"/>
                <a:gd name="T22" fmla="*/ 71 w 249"/>
                <a:gd name="T23" fmla="*/ 23 h 150"/>
                <a:gd name="T24" fmla="*/ 70 w 249"/>
                <a:gd name="T25" fmla="*/ 26 h 150"/>
                <a:gd name="T26" fmla="*/ 68 w 249"/>
                <a:gd name="T27" fmla="*/ 29 h 150"/>
                <a:gd name="T28" fmla="*/ 68 w 249"/>
                <a:gd name="T29" fmla="*/ 31 h 150"/>
                <a:gd name="T30" fmla="*/ 67 w 249"/>
                <a:gd name="T31" fmla="*/ 33 h 150"/>
                <a:gd name="T32" fmla="*/ 68 w 249"/>
                <a:gd name="T33" fmla="*/ 35 h 150"/>
                <a:gd name="T34" fmla="*/ 69 w 249"/>
                <a:gd name="T35" fmla="*/ 37 h 150"/>
                <a:gd name="T36" fmla="*/ 70 w 249"/>
                <a:gd name="T37" fmla="*/ 39 h 150"/>
                <a:gd name="T38" fmla="*/ 72 w 249"/>
                <a:gd name="T39" fmla="*/ 40 h 150"/>
                <a:gd name="T40" fmla="*/ 74 w 249"/>
                <a:gd name="T41" fmla="*/ 42 h 150"/>
                <a:gd name="T42" fmla="*/ 77 w 249"/>
                <a:gd name="T43" fmla="*/ 44 h 150"/>
                <a:gd name="T44" fmla="*/ 80 w 249"/>
                <a:gd name="T45" fmla="*/ 45 h 150"/>
                <a:gd name="T46" fmla="*/ 83 w 249"/>
                <a:gd name="T47" fmla="*/ 46 h 150"/>
                <a:gd name="T48" fmla="*/ 86 w 249"/>
                <a:gd name="T49" fmla="*/ 47 h 150"/>
                <a:gd name="T50" fmla="*/ 88 w 249"/>
                <a:gd name="T51" fmla="*/ 48 h 150"/>
                <a:gd name="T52" fmla="*/ 91 w 249"/>
                <a:gd name="T53" fmla="*/ 49 h 150"/>
                <a:gd name="T54" fmla="*/ 93 w 249"/>
                <a:gd name="T55" fmla="*/ 50 h 150"/>
                <a:gd name="T56" fmla="*/ 95 w 249"/>
                <a:gd name="T57" fmla="*/ 50 h 150"/>
                <a:gd name="T58" fmla="*/ 97 w 249"/>
                <a:gd name="T59" fmla="*/ 51 h 150"/>
                <a:gd name="T60" fmla="*/ 106 w 249"/>
                <a:gd name="T61" fmla="*/ 96 h 150"/>
                <a:gd name="T62" fmla="*/ 188 w 249"/>
                <a:gd name="T63" fmla="*/ 76 h 150"/>
                <a:gd name="T64" fmla="*/ 248 w 249"/>
                <a:gd name="T65" fmla="*/ 24 h 150"/>
                <a:gd name="T66" fmla="*/ 243 w 249"/>
                <a:gd name="T67" fmla="*/ 68 h 150"/>
                <a:gd name="T68" fmla="*/ 126 w 249"/>
                <a:gd name="T69" fmla="*/ 150 h 150"/>
                <a:gd name="T70" fmla="*/ 0 w 249"/>
                <a:gd name="T71" fmla="*/ 120 h 150"/>
                <a:gd name="T72" fmla="*/ 30 w 249"/>
                <a:gd name="T73" fmla="*/ 37 h 150"/>
                <a:gd name="T74" fmla="*/ 92 w 249"/>
                <a:gd name="T7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9" h="150">
                  <a:moveTo>
                    <a:pt x="92" y="0"/>
                  </a:moveTo>
                  <a:lnTo>
                    <a:pt x="92" y="0"/>
                  </a:lnTo>
                  <a:lnTo>
                    <a:pt x="91" y="1"/>
                  </a:lnTo>
                  <a:lnTo>
                    <a:pt x="90" y="1"/>
                  </a:lnTo>
                  <a:lnTo>
                    <a:pt x="89" y="2"/>
                  </a:lnTo>
                  <a:lnTo>
                    <a:pt x="89" y="3"/>
                  </a:lnTo>
                  <a:lnTo>
                    <a:pt x="88" y="4"/>
                  </a:lnTo>
                  <a:lnTo>
                    <a:pt x="87" y="4"/>
                  </a:lnTo>
                  <a:lnTo>
                    <a:pt x="87" y="5"/>
                  </a:lnTo>
                  <a:lnTo>
                    <a:pt x="85" y="6"/>
                  </a:lnTo>
                  <a:lnTo>
                    <a:pt x="84" y="7"/>
                  </a:lnTo>
                  <a:lnTo>
                    <a:pt x="84" y="8"/>
                  </a:lnTo>
                  <a:lnTo>
                    <a:pt x="82" y="9"/>
                  </a:lnTo>
                  <a:lnTo>
                    <a:pt x="81" y="11"/>
                  </a:lnTo>
                  <a:lnTo>
                    <a:pt x="80" y="12"/>
                  </a:lnTo>
                  <a:lnTo>
                    <a:pt x="79" y="13"/>
                  </a:lnTo>
                  <a:lnTo>
                    <a:pt x="78" y="14"/>
                  </a:lnTo>
                  <a:lnTo>
                    <a:pt x="77" y="16"/>
                  </a:lnTo>
                  <a:lnTo>
                    <a:pt x="76" y="17"/>
                  </a:lnTo>
                  <a:lnTo>
                    <a:pt x="75" y="18"/>
                  </a:lnTo>
                  <a:lnTo>
                    <a:pt x="74" y="20"/>
                  </a:lnTo>
                  <a:lnTo>
                    <a:pt x="72" y="21"/>
                  </a:lnTo>
                  <a:lnTo>
                    <a:pt x="72" y="22"/>
                  </a:lnTo>
                  <a:lnTo>
                    <a:pt x="71" y="23"/>
                  </a:lnTo>
                  <a:lnTo>
                    <a:pt x="70" y="25"/>
                  </a:lnTo>
                  <a:lnTo>
                    <a:pt x="70" y="26"/>
                  </a:lnTo>
                  <a:lnTo>
                    <a:pt x="69" y="27"/>
                  </a:lnTo>
                  <a:lnTo>
                    <a:pt x="68" y="29"/>
                  </a:lnTo>
                  <a:lnTo>
                    <a:pt x="68" y="30"/>
                  </a:lnTo>
                  <a:lnTo>
                    <a:pt x="68" y="31"/>
                  </a:lnTo>
                  <a:lnTo>
                    <a:pt x="68" y="32"/>
                  </a:lnTo>
                  <a:lnTo>
                    <a:pt x="67" y="33"/>
                  </a:lnTo>
                  <a:lnTo>
                    <a:pt x="67" y="34"/>
                  </a:lnTo>
                  <a:lnTo>
                    <a:pt x="68" y="35"/>
                  </a:lnTo>
                  <a:lnTo>
                    <a:pt x="68" y="36"/>
                  </a:lnTo>
                  <a:lnTo>
                    <a:pt x="69" y="37"/>
                  </a:lnTo>
                  <a:lnTo>
                    <a:pt x="70" y="38"/>
                  </a:lnTo>
                  <a:lnTo>
                    <a:pt x="70" y="39"/>
                  </a:lnTo>
                  <a:lnTo>
                    <a:pt x="71" y="40"/>
                  </a:lnTo>
                  <a:lnTo>
                    <a:pt x="72" y="40"/>
                  </a:lnTo>
                  <a:lnTo>
                    <a:pt x="73" y="41"/>
                  </a:lnTo>
                  <a:lnTo>
                    <a:pt x="74" y="42"/>
                  </a:lnTo>
                  <a:lnTo>
                    <a:pt x="76" y="43"/>
                  </a:lnTo>
                  <a:lnTo>
                    <a:pt x="77" y="44"/>
                  </a:lnTo>
                  <a:lnTo>
                    <a:pt x="78" y="44"/>
                  </a:lnTo>
                  <a:lnTo>
                    <a:pt x="80" y="45"/>
                  </a:lnTo>
                  <a:lnTo>
                    <a:pt x="81" y="46"/>
                  </a:lnTo>
                  <a:lnTo>
                    <a:pt x="83" y="46"/>
                  </a:lnTo>
                  <a:lnTo>
                    <a:pt x="84" y="47"/>
                  </a:lnTo>
                  <a:lnTo>
                    <a:pt x="86" y="47"/>
                  </a:lnTo>
                  <a:lnTo>
                    <a:pt x="87" y="48"/>
                  </a:lnTo>
                  <a:lnTo>
                    <a:pt x="88" y="48"/>
                  </a:lnTo>
                  <a:lnTo>
                    <a:pt x="89" y="49"/>
                  </a:lnTo>
                  <a:lnTo>
                    <a:pt x="91" y="49"/>
                  </a:lnTo>
                  <a:lnTo>
                    <a:pt x="92" y="50"/>
                  </a:lnTo>
                  <a:lnTo>
                    <a:pt x="93" y="50"/>
                  </a:lnTo>
                  <a:lnTo>
                    <a:pt x="94" y="50"/>
                  </a:lnTo>
                  <a:lnTo>
                    <a:pt x="95" y="50"/>
                  </a:lnTo>
                  <a:lnTo>
                    <a:pt x="96" y="51"/>
                  </a:lnTo>
                  <a:lnTo>
                    <a:pt x="97" y="51"/>
                  </a:lnTo>
                  <a:lnTo>
                    <a:pt x="97" y="51"/>
                  </a:lnTo>
                  <a:lnTo>
                    <a:pt x="106" y="96"/>
                  </a:lnTo>
                  <a:lnTo>
                    <a:pt x="121" y="99"/>
                  </a:lnTo>
                  <a:lnTo>
                    <a:pt x="188" y="76"/>
                  </a:lnTo>
                  <a:lnTo>
                    <a:pt x="171" y="10"/>
                  </a:lnTo>
                  <a:lnTo>
                    <a:pt x="248" y="24"/>
                  </a:lnTo>
                  <a:lnTo>
                    <a:pt x="249" y="42"/>
                  </a:lnTo>
                  <a:lnTo>
                    <a:pt x="243" y="68"/>
                  </a:lnTo>
                  <a:lnTo>
                    <a:pt x="183" y="147"/>
                  </a:lnTo>
                  <a:lnTo>
                    <a:pt x="126" y="150"/>
                  </a:lnTo>
                  <a:lnTo>
                    <a:pt x="58" y="142"/>
                  </a:lnTo>
                  <a:lnTo>
                    <a:pt x="0" y="120"/>
                  </a:lnTo>
                  <a:lnTo>
                    <a:pt x="6" y="76"/>
                  </a:lnTo>
                  <a:lnTo>
                    <a:pt x="30" y="37"/>
                  </a:lnTo>
                  <a:lnTo>
                    <a:pt x="60" y="12"/>
                  </a:lnTo>
                  <a:lnTo>
                    <a:pt x="92" y="0"/>
                  </a:lnTo>
                  <a:lnTo>
                    <a:pt x="92" y="0"/>
                  </a:lnTo>
                  <a:close/>
                </a:path>
              </a:pathLst>
            </a:custGeom>
            <a:solidFill>
              <a:srgbClr val="7DB3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7" name="Freeform 200"/>
            <p:cNvSpPr>
              <a:spLocks/>
            </p:cNvSpPr>
            <p:nvPr/>
          </p:nvSpPr>
          <p:spPr bwMode="auto">
            <a:xfrm>
              <a:off x="1729" y="3040"/>
              <a:ext cx="78" cy="24"/>
            </a:xfrm>
            <a:custGeom>
              <a:avLst/>
              <a:gdLst>
                <a:gd name="T0" fmla="*/ 7 w 78"/>
                <a:gd name="T1" fmla="*/ 21 h 24"/>
                <a:gd name="T2" fmla="*/ 7 w 78"/>
                <a:gd name="T3" fmla="*/ 21 h 24"/>
                <a:gd name="T4" fmla="*/ 8 w 78"/>
                <a:gd name="T5" fmla="*/ 21 h 24"/>
                <a:gd name="T6" fmla="*/ 9 w 78"/>
                <a:gd name="T7" fmla="*/ 21 h 24"/>
                <a:gd name="T8" fmla="*/ 11 w 78"/>
                <a:gd name="T9" fmla="*/ 22 h 24"/>
                <a:gd name="T10" fmla="*/ 11 w 78"/>
                <a:gd name="T11" fmla="*/ 22 h 24"/>
                <a:gd name="T12" fmla="*/ 12 w 78"/>
                <a:gd name="T13" fmla="*/ 22 h 24"/>
                <a:gd name="T14" fmla="*/ 13 w 78"/>
                <a:gd name="T15" fmla="*/ 22 h 24"/>
                <a:gd name="T16" fmla="*/ 15 w 78"/>
                <a:gd name="T17" fmla="*/ 22 h 24"/>
                <a:gd name="T18" fmla="*/ 15 w 78"/>
                <a:gd name="T19" fmla="*/ 22 h 24"/>
                <a:gd name="T20" fmla="*/ 17 w 78"/>
                <a:gd name="T21" fmla="*/ 22 h 24"/>
                <a:gd name="T22" fmla="*/ 18 w 78"/>
                <a:gd name="T23" fmla="*/ 22 h 24"/>
                <a:gd name="T24" fmla="*/ 19 w 78"/>
                <a:gd name="T25" fmla="*/ 23 h 24"/>
                <a:gd name="T26" fmla="*/ 21 w 78"/>
                <a:gd name="T27" fmla="*/ 23 h 24"/>
                <a:gd name="T28" fmla="*/ 22 w 78"/>
                <a:gd name="T29" fmla="*/ 23 h 24"/>
                <a:gd name="T30" fmla="*/ 24 w 78"/>
                <a:gd name="T31" fmla="*/ 23 h 24"/>
                <a:gd name="T32" fmla="*/ 25 w 78"/>
                <a:gd name="T33" fmla="*/ 23 h 24"/>
                <a:gd name="T34" fmla="*/ 26 w 78"/>
                <a:gd name="T35" fmla="*/ 23 h 24"/>
                <a:gd name="T36" fmla="*/ 28 w 78"/>
                <a:gd name="T37" fmla="*/ 23 h 24"/>
                <a:gd name="T38" fmla="*/ 29 w 78"/>
                <a:gd name="T39" fmla="*/ 23 h 24"/>
                <a:gd name="T40" fmla="*/ 31 w 78"/>
                <a:gd name="T41" fmla="*/ 24 h 24"/>
                <a:gd name="T42" fmla="*/ 32 w 78"/>
                <a:gd name="T43" fmla="*/ 24 h 24"/>
                <a:gd name="T44" fmla="*/ 34 w 78"/>
                <a:gd name="T45" fmla="*/ 24 h 24"/>
                <a:gd name="T46" fmla="*/ 35 w 78"/>
                <a:gd name="T47" fmla="*/ 24 h 24"/>
                <a:gd name="T48" fmla="*/ 37 w 78"/>
                <a:gd name="T49" fmla="*/ 24 h 24"/>
                <a:gd name="T50" fmla="*/ 38 w 78"/>
                <a:gd name="T51" fmla="*/ 24 h 24"/>
                <a:gd name="T52" fmla="*/ 40 w 78"/>
                <a:gd name="T53" fmla="*/ 24 h 24"/>
                <a:gd name="T54" fmla="*/ 41 w 78"/>
                <a:gd name="T55" fmla="*/ 24 h 24"/>
                <a:gd name="T56" fmla="*/ 43 w 78"/>
                <a:gd name="T57" fmla="*/ 24 h 24"/>
                <a:gd name="T58" fmla="*/ 44 w 78"/>
                <a:gd name="T59" fmla="*/ 24 h 24"/>
                <a:gd name="T60" fmla="*/ 45 w 78"/>
                <a:gd name="T61" fmla="*/ 24 h 24"/>
                <a:gd name="T62" fmla="*/ 46 w 78"/>
                <a:gd name="T63" fmla="*/ 24 h 24"/>
                <a:gd name="T64" fmla="*/ 48 w 78"/>
                <a:gd name="T65" fmla="*/ 24 h 24"/>
                <a:gd name="T66" fmla="*/ 49 w 78"/>
                <a:gd name="T67" fmla="*/ 24 h 24"/>
                <a:gd name="T68" fmla="*/ 51 w 78"/>
                <a:gd name="T69" fmla="*/ 24 h 24"/>
                <a:gd name="T70" fmla="*/ 52 w 78"/>
                <a:gd name="T71" fmla="*/ 23 h 24"/>
                <a:gd name="T72" fmla="*/ 54 w 78"/>
                <a:gd name="T73" fmla="*/ 23 h 24"/>
                <a:gd name="T74" fmla="*/ 55 w 78"/>
                <a:gd name="T75" fmla="*/ 23 h 24"/>
                <a:gd name="T76" fmla="*/ 56 w 78"/>
                <a:gd name="T77" fmla="*/ 23 h 24"/>
                <a:gd name="T78" fmla="*/ 58 w 78"/>
                <a:gd name="T79" fmla="*/ 22 h 24"/>
                <a:gd name="T80" fmla="*/ 59 w 78"/>
                <a:gd name="T81" fmla="*/ 22 h 24"/>
                <a:gd name="T82" fmla="*/ 60 w 78"/>
                <a:gd name="T83" fmla="*/ 22 h 24"/>
                <a:gd name="T84" fmla="*/ 62 w 78"/>
                <a:gd name="T85" fmla="*/ 22 h 24"/>
                <a:gd name="T86" fmla="*/ 63 w 78"/>
                <a:gd name="T87" fmla="*/ 22 h 24"/>
                <a:gd name="T88" fmla="*/ 65 w 78"/>
                <a:gd name="T89" fmla="*/ 21 h 24"/>
                <a:gd name="T90" fmla="*/ 66 w 78"/>
                <a:gd name="T91" fmla="*/ 21 h 24"/>
                <a:gd name="T92" fmla="*/ 66 w 78"/>
                <a:gd name="T93" fmla="*/ 21 h 24"/>
                <a:gd name="T94" fmla="*/ 68 w 78"/>
                <a:gd name="T95" fmla="*/ 20 h 24"/>
                <a:gd name="T96" fmla="*/ 69 w 78"/>
                <a:gd name="T97" fmla="*/ 20 h 24"/>
                <a:gd name="T98" fmla="*/ 70 w 78"/>
                <a:gd name="T99" fmla="*/ 20 h 24"/>
                <a:gd name="T100" fmla="*/ 71 w 78"/>
                <a:gd name="T101" fmla="*/ 20 h 24"/>
                <a:gd name="T102" fmla="*/ 72 w 78"/>
                <a:gd name="T103" fmla="*/ 19 h 24"/>
                <a:gd name="T104" fmla="*/ 73 w 78"/>
                <a:gd name="T105" fmla="*/ 19 h 24"/>
                <a:gd name="T106" fmla="*/ 74 w 78"/>
                <a:gd name="T107" fmla="*/ 19 h 24"/>
                <a:gd name="T108" fmla="*/ 75 w 78"/>
                <a:gd name="T109" fmla="*/ 19 h 24"/>
                <a:gd name="T110" fmla="*/ 76 w 78"/>
                <a:gd name="T111" fmla="*/ 19 h 24"/>
                <a:gd name="T112" fmla="*/ 76 w 78"/>
                <a:gd name="T113" fmla="*/ 19 h 24"/>
                <a:gd name="T114" fmla="*/ 78 w 78"/>
                <a:gd name="T115" fmla="*/ 12 h 24"/>
                <a:gd name="T116" fmla="*/ 0 w 78"/>
                <a:gd name="T117" fmla="*/ 0 h 24"/>
                <a:gd name="T118" fmla="*/ 7 w 78"/>
                <a:gd name="T119" fmla="*/ 21 h 24"/>
                <a:gd name="T120" fmla="*/ 7 w 78"/>
                <a:gd name="T121"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 h="24">
                  <a:moveTo>
                    <a:pt x="7" y="21"/>
                  </a:moveTo>
                  <a:lnTo>
                    <a:pt x="7" y="21"/>
                  </a:lnTo>
                  <a:lnTo>
                    <a:pt x="8" y="21"/>
                  </a:lnTo>
                  <a:lnTo>
                    <a:pt x="9" y="21"/>
                  </a:lnTo>
                  <a:lnTo>
                    <a:pt x="11" y="22"/>
                  </a:lnTo>
                  <a:lnTo>
                    <a:pt x="11" y="22"/>
                  </a:lnTo>
                  <a:lnTo>
                    <a:pt x="12" y="22"/>
                  </a:lnTo>
                  <a:lnTo>
                    <a:pt x="13" y="22"/>
                  </a:lnTo>
                  <a:lnTo>
                    <a:pt x="15" y="22"/>
                  </a:lnTo>
                  <a:lnTo>
                    <a:pt x="15" y="22"/>
                  </a:lnTo>
                  <a:lnTo>
                    <a:pt x="17" y="22"/>
                  </a:lnTo>
                  <a:lnTo>
                    <a:pt x="18" y="22"/>
                  </a:lnTo>
                  <a:lnTo>
                    <a:pt x="19" y="23"/>
                  </a:lnTo>
                  <a:lnTo>
                    <a:pt x="21" y="23"/>
                  </a:lnTo>
                  <a:lnTo>
                    <a:pt x="22" y="23"/>
                  </a:lnTo>
                  <a:lnTo>
                    <a:pt x="24" y="23"/>
                  </a:lnTo>
                  <a:lnTo>
                    <a:pt x="25" y="23"/>
                  </a:lnTo>
                  <a:lnTo>
                    <a:pt x="26" y="23"/>
                  </a:lnTo>
                  <a:lnTo>
                    <a:pt x="28" y="23"/>
                  </a:lnTo>
                  <a:lnTo>
                    <a:pt x="29" y="23"/>
                  </a:lnTo>
                  <a:lnTo>
                    <a:pt x="31" y="24"/>
                  </a:lnTo>
                  <a:lnTo>
                    <a:pt x="32" y="24"/>
                  </a:lnTo>
                  <a:lnTo>
                    <a:pt x="34" y="24"/>
                  </a:lnTo>
                  <a:lnTo>
                    <a:pt x="35" y="24"/>
                  </a:lnTo>
                  <a:lnTo>
                    <a:pt x="37" y="24"/>
                  </a:lnTo>
                  <a:lnTo>
                    <a:pt x="38" y="24"/>
                  </a:lnTo>
                  <a:lnTo>
                    <a:pt x="40" y="24"/>
                  </a:lnTo>
                  <a:lnTo>
                    <a:pt x="41" y="24"/>
                  </a:lnTo>
                  <a:lnTo>
                    <a:pt x="43" y="24"/>
                  </a:lnTo>
                  <a:lnTo>
                    <a:pt x="44" y="24"/>
                  </a:lnTo>
                  <a:lnTo>
                    <a:pt x="45" y="24"/>
                  </a:lnTo>
                  <a:lnTo>
                    <a:pt x="46" y="24"/>
                  </a:lnTo>
                  <a:lnTo>
                    <a:pt x="48" y="24"/>
                  </a:lnTo>
                  <a:lnTo>
                    <a:pt x="49" y="24"/>
                  </a:lnTo>
                  <a:lnTo>
                    <a:pt x="51" y="24"/>
                  </a:lnTo>
                  <a:lnTo>
                    <a:pt x="52" y="23"/>
                  </a:lnTo>
                  <a:lnTo>
                    <a:pt x="54" y="23"/>
                  </a:lnTo>
                  <a:lnTo>
                    <a:pt x="55" y="23"/>
                  </a:lnTo>
                  <a:lnTo>
                    <a:pt x="56" y="23"/>
                  </a:lnTo>
                  <a:lnTo>
                    <a:pt x="58" y="22"/>
                  </a:lnTo>
                  <a:lnTo>
                    <a:pt x="59" y="22"/>
                  </a:lnTo>
                  <a:lnTo>
                    <a:pt x="60" y="22"/>
                  </a:lnTo>
                  <a:lnTo>
                    <a:pt x="62" y="22"/>
                  </a:lnTo>
                  <a:lnTo>
                    <a:pt x="63" y="22"/>
                  </a:lnTo>
                  <a:lnTo>
                    <a:pt x="65" y="21"/>
                  </a:lnTo>
                  <a:lnTo>
                    <a:pt x="66" y="21"/>
                  </a:lnTo>
                  <a:lnTo>
                    <a:pt x="66" y="21"/>
                  </a:lnTo>
                  <a:lnTo>
                    <a:pt x="68" y="20"/>
                  </a:lnTo>
                  <a:lnTo>
                    <a:pt x="69" y="20"/>
                  </a:lnTo>
                  <a:lnTo>
                    <a:pt x="70" y="20"/>
                  </a:lnTo>
                  <a:lnTo>
                    <a:pt x="71" y="20"/>
                  </a:lnTo>
                  <a:lnTo>
                    <a:pt x="72" y="19"/>
                  </a:lnTo>
                  <a:lnTo>
                    <a:pt x="73" y="19"/>
                  </a:lnTo>
                  <a:lnTo>
                    <a:pt x="74" y="19"/>
                  </a:lnTo>
                  <a:lnTo>
                    <a:pt x="75" y="19"/>
                  </a:lnTo>
                  <a:lnTo>
                    <a:pt x="76" y="19"/>
                  </a:lnTo>
                  <a:lnTo>
                    <a:pt x="76" y="19"/>
                  </a:lnTo>
                  <a:lnTo>
                    <a:pt x="78" y="12"/>
                  </a:lnTo>
                  <a:lnTo>
                    <a:pt x="0" y="0"/>
                  </a:lnTo>
                  <a:lnTo>
                    <a:pt x="7" y="21"/>
                  </a:lnTo>
                  <a:lnTo>
                    <a:pt x="7" y="21"/>
                  </a:lnTo>
                  <a:close/>
                </a:path>
              </a:pathLst>
            </a:custGeom>
            <a:solidFill>
              <a:srgbClr val="6E99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8" name="Freeform 201"/>
            <p:cNvSpPr>
              <a:spLocks/>
            </p:cNvSpPr>
            <p:nvPr/>
          </p:nvSpPr>
          <p:spPr bwMode="auto">
            <a:xfrm>
              <a:off x="1638" y="3315"/>
              <a:ext cx="65" cy="53"/>
            </a:xfrm>
            <a:custGeom>
              <a:avLst/>
              <a:gdLst>
                <a:gd name="T0" fmla="*/ 4 w 65"/>
                <a:gd name="T1" fmla="*/ 0 h 53"/>
                <a:gd name="T2" fmla="*/ 0 w 65"/>
                <a:gd name="T3" fmla="*/ 14 h 53"/>
                <a:gd name="T4" fmla="*/ 8 w 65"/>
                <a:gd name="T5" fmla="*/ 42 h 53"/>
                <a:gd name="T6" fmla="*/ 19 w 65"/>
                <a:gd name="T7" fmla="*/ 53 h 53"/>
                <a:gd name="T8" fmla="*/ 52 w 65"/>
                <a:gd name="T9" fmla="*/ 48 h 53"/>
                <a:gd name="T10" fmla="*/ 65 w 65"/>
                <a:gd name="T11" fmla="*/ 25 h 53"/>
                <a:gd name="T12" fmla="*/ 4 w 65"/>
                <a:gd name="T13" fmla="*/ 0 h 53"/>
                <a:gd name="T14" fmla="*/ 4 w 65"/>
                <a:gd name="T15" fmla="*/ 0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53">
                  <a:moveTo>
                    <a:pt x="4" y="0"/>
                  </a:moveTo>
                  <a:lnTo>
                    <a:pt x="0" y="14"/>
                  </a:lnTo>
                  <a:lnTo>
                    <a:pt x="8" y="42"/>
                  </a:lnTo>
                  <a:lnTo>
                    <a:pt x="19" y="53"/>
                  </a:lnTo>
                  <a:lnTo>
                    <a:pt x="52" y="48"/>
                  </a:lnTo>
                  <a:lnTo>
                    <a:pt x="65" y="25"/>
                  </a:lnTo>
                  <a:lnTo>
                    <a:pt x="4" y="0"/>
                  </a:lnTo>
                  <a:lnTo>
                    <a:pt x="4" y="0"/>
                  </a:lnTo>
                  <a:close/>
                </a:path>
              </a:pathLst>
            </a:custGeom>
            <a:solidFill>
              <a:srgbClr val="FF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9" name="Freeform 202"/>
            <p:cNvSpPr>
              <a:spLocks/>
            </p:cNvSpPr>
            <p:nvPr/>
          </p:nvSpPr>
          <p:spPr bwMode="auto">
            <a:xfrm>
              <a:off x="1680" y="2923"/>
              <a:ext cx="76" cy="122"/>
            </a:xfrm>
            <a:custGeom>
              <a:avLst/>
              <a:gdLst>
                <a:gd name="T0" fmla="*/ 31 w 76"/>
                <a:gd name="T1" fmla="*/ 18 h 122"/>
                <a:gd name="T2" fmla="*/ 0 w 76"/>
                <a:gd name="T3" fmla="*/ 50 h 122"/>
                <a:gd name="T4" fmla="*/ 2 w 76"/>
                <a:gd name="T5" fmla="*/ 69 h 122"/>
                <a:gd name="T6" fmla="*/ 22 w 76"/>
                <a:gd name="T7" fmla="*/ 80 h 122"/>
                <a:gd name="T8" fmla="*/ 27 w 76"/>
                <a:gd name="T9" fmla="*/ 92 h 122"/>
                <a:gd name="T10" fmla="*/ 40 w 76"/>
                <a:gd name="T11" fmla="*/ 100 h 122"/>
                <a:gd name="T12" fmla="*/ 50 w 76"/>
                <a:gd name="T13" fmla="*/ 117 h 122"/>
                <a:gd name="T14" fmla="*/ 76 w 76"/>
                <a:gd name="T15" fmla="*/ 122 h 122"/>
                <a:gd name="T16" fmla="*/ 72 w 76"/>
                <a:gd name="T17" fmla="*/ 0 h 122"/>
                <a:gd name="T18" fmla="*/ 31 w 76"/>
                <a:gd name="T19" fmla="*/ 18 h 122"/>
                <a:gd name="T20" fmla="*/ 31 w 76"/>
                <a:gd name="T21" fmla="*/ 18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122">
                  <a:moveTo>
                    <a:pt x="31" y="18"/>
                  </a:moveTo>
                  <a:lnTo>
                    <a:pt x="0" y="50"/>
                  </a:lnTo>
                  <a:lnTo>
                    <a:pt x="2" y="69"/>
                  </a:lnTo>
                  <a:lnTo>
                    <a:pt x="22" y="80"/>
                  </a:lnTo>
                  <a:lnTo>
                    <a:pt x="27" y="92"/>
                  </a:lnTo>
                  <a:lnTo>
                    <a:pt x="40" y="100"/>
                  </a:lnTo>
                  <a:lnTo>
                    <a:pt x="50" y="117"/>
                  </a:lnTo>
                  <a:lnTo>
                    <a:pt x="76" y="122"/>
                  </a:lnTo>
                  <a:lnTo>
                    <a:pt x="72" y="0"/>
                  </a:lnTo>
                  <a:lnTo>
                    <a:pt x="31" y="18"/>
                  </a:lnTo>
                  <a:lnTo>
                    <a:pt x="31" y="18"/>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0" name="Freeform 203"/>
            <p:cNvSpPr>
              <a:spLocks/>
            </p:cNvSpPr>
            <p:nvPr/>
          </p:nvSpPr>
          <p:spPr bwMode="auto">
            <a:xfrm>
              <a:off x="1728" y="2907"/>
              <a:ext cx="152" cy="146"/>
            </a:xfrm>
            <a:custGeom>
              <a:avLst/>
              <a:gdLst>
                <a:gd name="T0" fmla="*/ 25 w 152"/>
                <a:gd name="T1" fmla="*/ 18 h 146"/>
                <a:gd name="T2" fmla="*/ 24 w 152"/>
                <a:gd name="T3" fmla="*/ 20 h 146"/>
                <a:gd name="T4" fmla="*/ 22 w 152"/>
                <a:gd name="T5" fmla="*/ 22 h 146"/>
                <a:gd name="T6" fmla="*/ 20 w 152"/>
                <a:gd name="T7" fmla="*/ 24 h 146"/>
                <a:gd name="T8" fmla="*/ 18 w 152"/>
                <a:gd name="T9" fmla="*/ 26 h 146"/>
                <a:gd name="T10" fmla="*/ 17 w 152"/>
                <a:gd name="T11" fmla="*/ 28 h 146"/>
                <a:gd name="T12" fmla="*/ 16 w 152"/>
                <a:gd name="T13" fmla="*/ 30 h 146"/>
                <a:gd name="T14" fmla="*/ 15 w 152"/>
                <a:gd name="T15" fmla="*/ 31 h 146"/>
                <a:gd name="T16" fmla="*/ 13 w 152"/>
                <a:gd name="T17" fmla="*/ 33 h 146"/>
                <a:gd name="T18" fmla="*/ 12 w 152"/>
                <a:gd name="T19" fmla="*/ 36 h 146"/>
                <a:gd name="T20" fmla="*/ 11 w 152"/>
                <a:gd name="T21" fmla="*/ 38 h 146"/>
                <a:gd name="T22" fmla="*/ 10 w 152"/>
                <a:gd name="T23" fmla="*/ 40 h 146"/>
                <a:gd name="T24" fmla="*/ 9 w 152"/>
                <a:gd name="T25" fmla="*/ 42 h 146"/>
                <a:gd name="T26" fmla="*/ 8 w 152"/>
                <a:gd name="T27" fmla="*/ 45 h 146"/>
                <a:gd name="T28" fmla="*/ 6 w 152"/>
                <a:gd name="T29" fmla="*/ 48 h 146"/>
                <a:gd name="T30" fmla="*/ 5 w 152"/>
                <a:gd name="T31" fmla="*/ 50 h 146"/>
                <a:gd name="T32" fmla="*/ 4 w 152"/>
                <a:gd name="T33" fmla="*/ 53 h 146"/>
                <a:gd name="T34" fmla="*/ 3 w 152"/>
                <a:gd name="T35" fmla="*/ 56 h 146"/>
                <a:gd name="T36" fmla="*/ 2 w 152"/>
                <a:gd name="T37" fmla="*/ 59 h 146"/>
                <a:gd name="T38" fmla="*/ 1 w 152"/>
                <a:gd name="T39" fmla="*/ 62 h 146"/>
                <a:gd name="T40" fmla="*/ 0 w 152"/>
                <a:gd name="T41" fmla="*/ 65 h 146"/>
                <a:gd name="T42" fmla="*/ 0 w 152"/>
                <a:gd name="T43" fmla="*/ 68 h 146"/>
                <a:gd name="T44" fmla="*/ 0 w 152"/>
                <a:gd name="T45" fmla="*/ 72 h 146"/>
                <a:gd name="T46" fmla="*/ 0 w 152"/>
                <a:gd name="T47" fmla="*/ 75 h 146"/>
                <a:gd name="T48" fmla="*/ 0 w 152"/>
                <a:gd name="T49" fmla="*/ 78 h 146"/>
                <a:gd name="T50" fmla="*/ 0 w 152"/>
                <a:gd name="T51" fmla="*/ 82 h 146"/>
                <a:gd name="T52" fmla="*/ 0 w 152"/>
                <a:gd name="T53" fmla="*/ 85 h 146"/>
                <a:gd name="T54" fmla="*/ 0 w 152"/>
                <a:gd name="T55" fmla="*/ 88 h 146"/>
                <a:gd name="T56" fmla="*/ 0 w 152"/>
                <a:gd name="T57" fmla="*/ 92 h 146"/>
                <a:gd name="T58" fmla="*/ 1 w 152"/>
                <a:gd name="T59" fmla="*/ 95 h 146"/>
                <a:gd name="T60" fmla="*/ 2 w 152"/>
                <a:gd name="T61" fmla="*/ 98 h 146"/>
                <a:gd name="T62" fmla="*/ 2 w 152"/>
                <a:gd name="T63" fmla="*/ 101 h 146"/>
                <a:gd name="T64" fmla="*/ 3 w 152"/>
                <a:gd name="T65" fmla="*/ 103 h 146"/>
                <a:gd name="T66" fmla="*/ 4 w 152"/>
                <a:gd name="T67" fmla="*/ 106 h 146"/>
                <a:gd name="T68" fmla="*/ 5 w 152"/>
                <a:gd name="T69" fmla="*/ 109 h 146"/>
                <a:gd name="T70" fmla="*/ 6 w 152"/>
                <a:gd name="T71" fmla="*/ 111 h 146"/>
                <a:gd name="T72" fmla="*/ 6 w 152"/>
                <a:gd name="T73" fmla="*/ 113 h 146"/>
                <a:gd name="T74" fmla="*/ 8 w 152"/>
                <a:gd name="T75" fmla="*/ 116 h 146"/>
                <a:gd name="T76" fmla="*/ 9 w 152"/>
                <a:gd name="T77" fmla="*/ 118 h 146"/>
                <a:gd name="T78" fmla="*/ 10 w 152"/>
                <a:gd name="T79" fmla="*/ 120 h 146"/>
                <a:gd name="T80" fmla="*/ 11 w 152"/>
                <a:gd name="T81" fmla="*/ 121 h 146"/>
                <a:gd name="T82" fmla="*/ 12 w 152"/>
                <a:gd name="T83" fmla="*/ 123 h 146"/>
                <a:gd name="T84" fmla="*/ 13 w 152"/>
                <a:gd name="T85" fmla="*/ 126 h 146"/>
                <a:gd name="T86" fmla="*/ 15 w 152"/>
                <a:gd name="T87" fmla="*/ 129 h 146"/>
                <a:gd name="T88" fmla="*/ 17 w 152"/>
                <a:gd name="T89" fmla="*/ 131 h 146"/>
                <a:gd name="T90" fmla="*/ 19 w 152"/>
                <a:gd name="T91" fmla="*/ 133 h 146"/>
                <a:gd name="T92" fmla="*/ 21 w 152"/>
                <a:gd name="T93" fmla="*/ 136 h 146"/>
                <a:gd name="T94" fmla="*/ 23 w 152"/>
                <a:gd name="T95" fmla="*/ 138 h 146"/>
                <a:gd name="T96" fmla="*/ 61 w 152"/>
                <a:gd name="T97" fmla="*/ 146 h 146"/>
                <a:gd name="T98" fmla="*/ 119 w 152"/>
                <a:gd name="T99" fmla="*/ 137 h 146"/>
                <a:gd name="T100" fmla="*/ 148 w 152"/>
                <a:gd name="T101" fmla="*/ 101 h 146"/>
                <a:gd name="T102" fmla="*/ 134 w 152"/>
                <a:gd name="T103" fmla="*/ 6 h 146"/>
                <a:gd name="T104" fmla="*/ 26 w 152"/>
                <a:gd name="T105" fmla="*/ 1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2" h="146">
                  <a:moveTo>
                    <a:pt x="26" y="18"/>
                  </a:moveTo>
                  <a:lnTo>
                    <a:pt x="25" y="18"/>
                  </a:lnTo>
                  <a:lnTo>
                    <a:pt x="25" y="19"/>
                  </a:lnTo>
                  <a:lnTo>
                    <a:pt x="24" y="20"/>
                  </a:lnTo>
                  <a:lnTo>
                    <a:pt x="23" y="21"/>
                  </a:lnTo>
                  <a:lnTo>
                    <a:pt x="22" y="22"/>
                  </a:lnTo>
                  <a:lnTo>
                    <a:pt x="21" y="22"/>
                  </a:lnTo>
                  <a:lnTo>
                    <a:pt x="20" y="24"/>
                  </a:lnTo>
                  <a:lnTo>
                    <a:pt x="19" y="25"/>
                  </a:lnTo>
                  <a:lnTo>
                    <a:pt x="18" y="26"/>
                  </a:lnTo>
                  <a:lnTo>
                    <a:pt x="18" y="27"/>
                  </a:lnTo>
                  <a:lnTo>
                    <a:pt x="17" y="28"/>
                  </a:lnTo>
                  <a:lnTo>
                    <a:pt x="17" y="29"/>
                  </a:lnTo>
                  <a:lnTo>
                    <a:pt x="16" y="30"/>
                  </a:lnTo>
                  <a:lnTo>
                    <a:pt x="15" y="30"/>
                  </a:lnTo>
                  <a:lnTo>
                    <a:pt x="15" y="31"/>
                  </a:lnTo>
                  <a:lnTo>
                    <a:pt x="14" y="33"/>
                  </a:lnTo>
                  <a:lnTo>
                    <a:pt x="13" y="33"/>
                  </a:lnTo>
                  <a:lnTo>
                    <a:pt x="13" y="35"/>
                  </a:lnTo>
                  <a:lnTo>
                    <a:pt x="12" y="36"/>
                  </a:lnTo>
                  <a:lnTo>
                    <a:pt x="12" y="37"/>
                  </a:lnTo>
                  <a:lnTo>
                    <a:pt x="11" y="38"/>
                  </a:lnTo>
                  <a:lnTo>
                    <a:pt x="10" y="39"/>
                  </a:lnTo>
                  <a:lnTo>
                    <a:pt x="10" y="40"/>
                  </a:lnTo>
                  <a:lnTo>
                    <a:pt x="9" y="42"/>
                  </a:lnTo>
                  <a:lnTo>
                    <a:pt x="9" y="42"/>
                  </a:lnTo>
                  <a:lnTo>
                    <a:pt x="8" y="44"/>
                  </a:lnTo>
                  <a:lnTo>
                    <a:pt x="8" y="45"/>
                  </a:lnTo>
                  <a:lnTo>
                    <a:pt x="7" y="46"/>
                  </a:lnTo>
                  <a:lnTo>
                    <a:pt x="6" y="48"/>
                  </a:lnTo>
                  <a:lnTo>
                    <a:pt x="6" y="49"/>
                  </a:lnTo>
                  <a:lnTo>
                    <a:pt x="5" y="50"/>
                  </a:lnTo>
                  <a:lnTo>
                    <a:pt x="5" y="52"/>
                  </a:lnTo>
                  <a:lnTo>
                    <a:pt x="4" y="53"/>
                  </a:lnTo>
                  <a:lnTo>
                    <a:pt x="3" y="55"/>
                  </a:lnTo>
                  <a:lnTo>
                    <a:pt x="3" y="56"/>
                  </a:lnTo>
                  <a:lnTo>
                    <a:pt x="3" y="58"/>
                  </a:lnTo>
                  <a:lnTo>
                    <a:pt x="2" y="59"/>
                  </a:lnTo>
                  <a:lnTo>
                    <a:pt x="2" y="61"/>
                  </a:lnTo>
                  <a:lnTo>
                    <a:pt x="1" y="62"/>
                  </a:lnTo>
                  <a:lnTo>
                    <a:pt x="1" y="64"/>
                  </a:lnTo>
                  <a:lnTo>
                    <a:pt x="0" y="65"/>
                  </a:lnTo>
                  <a:lnTo>
                    <a:pt x="0" y="67"/>
                  </a:lnTo>
                  <a:lnTo>
                    <a:pt x="0" y="68"/>
                  </a:lnTo>
                  <a:lnTo>
                    <a:pt x="0" y="70"/>
                  </a:lnTo>
                  <a:lnTo>
                    <a:pt x="0" y="72"/>
                  </a:lnTo>
                  <a:lnTo>
                    <a:pt x="0" y="73"/>
                  </a:lnTo>
                  <a:lnTo>
                    <a:pt x="0" y="75"/>
                  </a:lnTo>
                  <a:lnTo>
                    <a:pt x="0" y="77"/>
                  </a:lnTo>
                  <a:lnTo>
                    <a:pt x="0" y="78"/>
                  </a:lnTo>
                  <a:lnTo>
                    <a:pt x="0" y="80"/>
                  </a:lnTo>
                  <a:lnTo>
                    <a:pt x="0" y="82"/>
                  </a:lnTo>
                  <a:lnTo>
                    <a:pt x="0" y="83"/>
                  </a:lnTo>
                  <a:lnTo>
                    <a:pt x="0" y="85"/>
                  </a:lnTo>
                  <a:lnTo>
                    <a:pt x="0" y="87"/>
                  </a:lnTo>
                  <a:lnTo>
                    <a:pt x="0" y="88"/>
                  </a:lnTo>
                  <a:lnTo>
                    <a:pt x="0" y="90"/>
                  </a:lnTo>
                  <a:lnTo>
                    <a:pt x="0" y="92"/>
                  </a:lnTo>
                  <a:lnTo>
                    <a:pt x="1" y="93"/>
                  </a:lnTo>
                  <a:lnTo>
                    <a:pt x="1" y="95"/>
                  </a:lnTo>
                  <a:lnTo>
                    <a:pt x="2" y="97"/>
                  </a:lnTo>
                  <a:lnTo>
                    <a:pt x="2" y="98"/>
                  </a:lnTo>
                  <a:lnTo>
                    <a:pt x="2" y="99"/>
                  </a:lnTo>
                  <a:lnTo>
                    <a:pt x="2" y="101"/>
                  </a:lnTo>
                  <a:lnTo>
                    <a:pt x="3" y="102"/>
                  </a:lnTo>
                  <a:lnTo>
                    <a:pt x="3" y="103"/>
                  </a:lnTo>
                  <a:lnTo>
                    <a:pt x="3" y="105"/>
                  </a:lnTo>
                  <a:lnTo>
                    <a:pt x="4" y="106"/>
                  </a:lnTo>
                  <a:lnTo>
                    <a:pt x="5" y="107"/>
                  </a:lnTo>
                  <a:lnTo>
                    <a:pt x="5" y="109"/>
                  </a:lnTo>
                  <a:lnTo>
                    <a:pt x="5" y="110"/>
                  </a:lnTo>
                  <a:lnTo>
                    <a:pt x="6" y="111"/>
                  </a:lnTo>
                  <a:lnTo>
                    <a:pt x="6" y="112"/>
                  </a:lnTo>
                  <a:lnTo>
                    <a:pt x="6" y="113"/>
                  </a:lnTo>
                  <a:lnTo>
                    <a:pt x="7" y="115"/>
                  </a:lnTo>
                  <a:lnTo>
                    <a:pt x="8" y="116"/>
                  </a:lnTo>
                  <a:lnTo>
                    <a:pt x="8" y="117"/>
                  </a:lnTo>
                  <a:lnTo>
                    <a:pt x="9" y="118"/>
                  </a:lnTo>
                  <a:lnTo>
                    <a:pt x="9" y="119"/>
                  </a:lnTo>
                  <a:lnTo>
                    <a:pt x="10" y="120"/>
                  </a:lnTo>
                  <a:lnTo>
                    <a:pt x="10" y="121"/>
                  </a:lnTo>
                  <a:lnTo>
                    <a:pt x="11" y="121"/>
                  </a:lnTo>
                  <a:lnTo>
                    <a:pt x="11" y="122"/>
                  </a:lnTo>
                  <a:lnTo>
                    <a:pt x="12" y="123"/>
                  </a:lnTo>
                  <a:lnTo>
                    <a:pt x="12" y="124"/>
                  </a:lnTo>
                  <a:lnTo>
                    <a:pt x="13" y="126"/>
                  </a:lnTo>
                  <a:lnTo>
                    <a:pt x="14" y="127"/>
                  </a:lnTo>
                  <a:lnTo>
                    <a:pt x="15" y="129"/>
                  </a:lnTo>
                  <a:lnTo>
                    <a:pt x="16" y="130"/>
                  </a:lnTo>
                  <a:lnTo>
                    <a:pt x="17" y="131"/>
                  </a:lnTo>
                  <a:lnTo>
                    <a:pt x="18" y="132"/>
                  </a:lnTo>
                  <a:lnTo>
                    <a:pt x="19" y="133"/>
                  </a:lnTo>
                  <a:lnTo>
                    <a:pt x="19" y="134"/>
                  </a:lnTo>
                  <a:lnTo>
                    <a:pt x="21" y="136"/>
                  </a:lnTo>
                  <a:lnTo>
                    <a:pt x="22" y="137"/>
                  </a:lnTo>
                  <a:lnTo>
                    <a:pt x="23" y="138"/>
                  </a:lnTo>
                  <a:lnTo>
                    <a:pt x="23" y="138"/>
                  </a:lnTo>
                  <a:lnTo>
                    <a:pt x="61" y="146"/>
                  </a:lnTo>
                  <a:lnTo>
                    <a:pt x="98" y="145"/>
                  </a:lnTo>
                  <a:lnTo>
                    <a:pt x="119" y="137"/>
                  </a:lnTo>
                  <a:lnTo>
                    <a:pt x="136" y="121"/>
                  </a:lnTo>
                  <a:lnTo>
                    <a:pt x="148" y="101"/>
                  </a:lnTo>
                  <a:lnTo>
                    <a:pt x="152" y="80"/>
                  </a:lnTo>
                  <a:lnTo>
                    <a:pt x="134" y="6"/>
                  </a:lnTo>
                  <a:lnTo>
                    <a:pt x="77" y="0"/>
                  </a:lnTo>
                  <a:lnTo>
                    <a:pt x="26" y="18"/>
                  </a:lnTo>
                  <a:lnTo>
                    <a:pt x="26" y="18"/>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1" name="Freeform 204"/>
            <p:cNvSpPr>
              <a:spLocks/>
            </p:cNvSpPr>
            <p:nvPr/>
          </p:nvSpPr>
          <p:spPr bwMode="auto">
            <a:xfrm>
              <a:off x="1765" y="3005"/>
              <a:ext cx="92" cy="23"/>
            </a:xfrm>
            <a:custGeom>
              <a:avLst/>
              <a:gdLst>
                <a:gd name="T0" fmla="*/ 0 w 92"/>
                <a:gd name="T1" fmla="*/ 0 h 23"/>
                <a:gd name="T2" fmla="*/ 26 w 92"/>
                <a:gd name="T3" fmla="*/ 3 h 23"/>
                <a:gd name="T4" fmla="*/ 92 w 92"/>
                <a:gd name="T5" fmla="*/ 1 h 23"/>
                <a:gd name="T6" fmla="*/ 87 w 92"/>
                <a:gd name="T7" fmla="*/ 5 h 23"/>
                <a:gd name="T8" fmla="*/ 69 w 92"/>
                <a:gd name="T9" fmla="*/ 18 h 23"/>
                <a:gd name="T10" fmla="*/ 49 w 92"/>
                <a:gd name="T11" fmla="*/ 23 h 23"/>
                <a:gd name="T12" fmla="*/ 32 w 92"/>
                <a:gd name="T13" fmla="*/ 23 h 23"/>
                <a:gd name="T14" fmla="*/ 16 w 92"/>
                <a:gd name="T15" fmla="*/ 18 h 23"/>
                <a:gd name="T16" fmla="*/ 0 w 92"/>
                <a:gd name="T17" fmla="*/ 0 h 23"/>
                <a:gd name="T18" fmla="*/ 0 w 92"/>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23">
                  <a:moveTo>
                    <a:pt x="0" y="0"/>
                  </a:moveTo>
                  <a:lnTo>
                    <a:pt x="26" y="3"/>
                  </a:lnTo>
                  <a:lnTo>
                    <a:pt x="92" y="1"/>
                  </a:lnTo>
                  <a:lnTo>
                    <a:pt x="87" y="5"/>
                  </a:lnTo>
                  <a:lnTo>
                    <a:pt x="69" y="18"/>
                  </a:lnTo>
                  <a:lnTo>
                    <a:pt x="49" y="23"/>
                  </a:lnTo>
                  <a:lnTo>
                    <a:pt x="32" y="23"/>
                  </a:lnTo>
                  <a:lnTo>
                    <a:pt x="16" y="18"/>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2" name="Freeform 205"/>
            <p:cNvSpPr>
              <a:spLocks/>
            </p:cNvSpPr>
            <p:nvPr/>
          </p:nvSpPr>
          <p:spPr bwMode="auto">
            <a:xfrm>
              <a:off x="1782" y="3000"/>
              <a:ext cx="178" cy="155"/>
            </a:xfrm>
            <a:custGeom>
              <a:avLst/>
              <a:gdLst>
                <a:gd name="T0" fmla="*/ 11 w 178"/>
                <a:gd name="T1" fmla="*/ 107 h 155"/>
                <a:gd name="T2" fmla="*/ 49 w 178"/>
                <a:gd name="T3" fmla="*/ 98 h 155"/>
                <a:gd name="T4" fmla="*/ 93 w 178"/>
                <a:gd name="T5" fmla="*/ 44 h 155"/>
                <a:gd name="T6" fmla="*/ 104 w 178"/>
                <a:gd name="T7" fmla="*/ 19 h 155"/>
                <a:gd name="T8" fmla="*/ 121 w 178"/>
                <a:gd name="T9" fmla="*/ 4 h 155"/>
                <a:gd name="T10" fmla="*/ 131 w 178"/>
                <a:gd name="T11" fmla="*/ 0 h 155"/>
                <a:gd name="T12" fmla="*/ 151 w 178"/>
                <a:gd name="T13" fmla="*/ 3 h 155"/>
                <a:gd name="T14" fmla="*/ 150 w 178"/>
                <a:gd name="T15" fmla="*/ 12 h 155"/>
                <a:gd name="T16" fmla="*/ 134 w 178"/>
                <a:gd name="T17" fmla="*/ 20 h 155"/>
                <a:gd name="T18" fmla="*/ 127 w 178"/>
                <a:gd name="T19" fmla="*/ 33 h 155"/>
                <a:gd name="T20" fmla="*/ 142 w 178"/>
                <a:gd name="T21" fmla="*/ 34 h 155"/>
                <a:gd name="T22" fmla="*/ 174 w 178"/>
                <a:gd name="T23" fmla="*/ 38 h 155"/>
                <a:gd name="T24" fmla="*/ 178 w 178"/>
                <a:gd name="T25" fmla="*/ 49 h 155"/>
                <a:gd name="T26" fmla="*/ 158 w 178"/>
                <a:gd name="T27" fmla="*/ 53 h 155"/>
                <a:gd name="T28" fmla="*/ 178 w 178"/>
                <a:gd name="T29" fmla="*/ 63 h 155"/>
                <a:gd name="T30" fmla="*/ 175 w 178"/>
                <a:gd name="T31" fmla="*/ 72 h 155"/>
                <a:gd name="T32" fmla="*/ 170 w 178"/>
                <a:gd name="T33" fmla="*/ 75 h 155"/>
                <a:gd name="T34" fmla="*/ 145 w 178"/>
                <a:gd name="T35" fmla="*/ 68 h 155"/>
                <a:gd name="T36" fmla="*/ 157 w 178"/>
                <a:gd name="T37" fmla="*/ 81 h 155"/>
                <a:gd name="T38" fmla="*/ 154 w 178"/>
                <a:gd name="T39" fmla="*/ 87 h 155"/>
                <a:gd name="T40" fmla="*/ 147 w 178"/>
                <a:gd name="T41" fmla="*/ 88 h 155"/>
                <a:gd name="T42" fmla="*/ 131 w 178"/>
                <a:gd name="T43" fmla="*/ 84 h 155"/>
                <a:gd name="T44" fmla="*/ 125 w 178"/>
                <a:gd name="T45" fmla="*/ 86 h 155"/>
                <a:gd name="T46" fmla="*/ 120 w 178"/>
                <a:gd name="T47" fmla="*/ 91 h 155"/>
                <a:gd name="T48" fmla="*/ 101 w 178"/>
                <a:gd name="T49" fmla="*/ 96 h 155"/>
                <a:gd name="T50" fmla="*/ 91 w 178"/>
                <a:gd name="T51" fmla="*/ 128 h 155"/>
                <a:gd name="T52" fmla="*/ 76 w 178"/>
                <a:gd name="T53" fmla="*/ 147 h 155"/>
                <a:gd name="T54" fmla="*/ 58 w 178"/>
                <a:gd name="T55" fmla="*/ 155 h 155"/>
                <a:gd name="T56" fmla="*/ 25 w 178"/>
                <a:gd name="T57" fmla="*/ 154 h 155"/>
                <a:gd name="T58" fmla="*/ 8 w 178"/>
                <a:gd name="T59" fmla="*/ 142 h 155"/>
                <a:gd name="T60" fmla="*/ 0 w 178"/>
                <a:gd name="T61" fmla="*/ 123 h 155"/>
                <a:gd name="T62" fmla="*/ 11 w 178"/>
                <a:gd name="T63" fmla="*/ 107 h 155"/>
                <a:gd name="T64" fmla="*/ 11 w 178"/>
                <a:gd name="T65" fmla="*/ 10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8" h="155">
                  <a:moveTo>
                    <a:pt x="11" y="107"/>
                  </a:moveTo>
                  <a:lnTo>
                    <a:pt x="49" y="98"/>
                  </a:lnTo>
                  <a:lnTo>
                    <a:pt x="93" y="44"/>
                  </a:lnTo>
                  <a:lnTo>
                    <a:pt x="104" y="19"/>
                  </a:lnTo>
                  <a:lnTo>
                    <a:pt x="121" y="4"/>
                  </a:lnTo>
                  <a:lnTo>
                    <a:pt x="131" y="0"/>
                  </a:lnTo>
                  <a:lnTo>
                    <a:pt x="151" y="3"/>
                  </a:lnTo>
                  <a:lnTo>
                    <a:pt x="150" y="12"/>
                  </a:lnTo>
                  <a:lnTo>
                    <a:pt x="134" y="20"/>
                  </a:lnTo>
                  <a:lnTo>
                    <a:pt x="127" y="33"/>
                  </a:lnTo>
                  <a:lnTo>
                    <a:pt x="142" y="34"/>
                  </a:lnTo>
                  <a:lnTo>
                    <a:pt x="174" y="38"/>
                  </a:lnTo>
                  <a:lnTo>
                    <a:pt x="178" y="49"/>
                  </a:lnTo>
                  <a:lnTo>
                    <a:pt x="158" y="53"/>
                  </a:lnTo>
                  <a:lnTo>
                    <a:pt x="178" y="63"/>
                  </a:lnTo>
                  <a:lnTo>
                    <a:pt x="175" y="72"/>
                  </a:lnTo>
                  <a:lnTo>
                    <a:pt x="170" y="75"/>
                  </a:lnTo>
                  <a:lnTo>
                    <a:pt x="145" y="68"/>
                  </a:lnTo>
                  <a:lnTo>
                    <a:pt x="157" y="81"/>
                  </a:lnTo>
                  <a:lnTo>
                    <a:pt x="154" y="87"/>
                  </a:lnTo>
                  <a:lnTo>
                    <a:pt x="147" y="88"/>
                  </a:lnTo>
                  <a:lnTo>
                    <a:pt x="131" y="84"/>
                  </a:lnTo>
                  <a:lnTo>
                    <a:pt x="125" y="86"/>
                  </a:lnTo>
                  <a:lnTo>
                    <a:pt x="120" y="91"/>
                  </a:lnTo>
                  <a:lnTo>
                    <a:pt x="101" y="96"/>
                  </a:lnTo>
                  <a:lnTo>
                    <a:pt x="91" y="128"/>
                  </a:lnTo>
                  <a:lnTo>
                    <a:pt x="76" y="147"/>
                  </a:lnTo>
                  <a:lnTo>
                    <a:pt x="58" y="155"/>
                  </a:lnTo>
                  <a:lnTo>
                    <a:pt x="25" y="154"/>
                  </a:lnTo>
                  <a:lnTo>
                    <a:pt x="8" y="142"/>
                  </a:lnTo>
                  <a:lnTo>
                    <a:pt x="0" y="123"/>
                  </a:lnTo>
                  <a:lnTo>
                    <a:pt x="11" y="107"/>
                  </a:lnTo>
                  <a:lnTo>
                    <a:pt x="11" y="107"/>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3" name="Freeform 206"/>
            <p:cNvSpPr>
              <a:spLocks/>
            </p:cNvSpPr>
            <p:nvPr/>
          </p:nvSpPr>
          <p:spPr bwMode="auto">
            <a:xfrm>
              <a:off x="1628" y="3260"/>
              <a:ext cx="111" cy="86"/>
            </a:xfrm>
            <a:custGeom>
              <a:avLst/>
              <a:gdLst>
                <a:gd name="T0" fmla="*/ 10 w 111"/>
                <a:gd name="T1" fmla="*/ 29 h 86"/>
                <a:gd name="T2" fmla="*/ 15 w 111"/>
                <a:gd name="T3" fmla="*/ 54 h 86"/>
                <a:gd name="T4" fmla="*/ 15 w 111"/>
                <a:gd name="T5" fmla="*/ 55 h 86"/>
                <a:gd name="T6" fmla="*/ 17 w 111"/>
                <a:gd name="T7" fmla="*/ 57 h 86"/>
                <a:gd name="T8" fmla="*/ 17 w 111"/>
                <a:gd name="T9" fmla="*/ 59 h 86"/>
                <a:gd name="T10" fmla="*/ 18 w 111"/>
                <a:gd name="T11" fmla="*/ 61 h 86"/>
                <a:gd name="T12" fmla="*/ 19 w 111"/>
                <a:gd name="T13" fmla="*/ 63 h 86"/>
                <a:gd name="T14" fmla="*/ 21 w 111"/>
                <a:gd name="T15" fmla="*/ 65 h 86"/>
                <a:gd name="T16" fmla="*/ 22 w 111"/>
                <a:gd name="T17" fmla="*/ 67 h 86"/>
                <a:gd name="T18" fmla="*/ 24 w 111"/>
                <a:gd name="T19" fmla="*/ 69 h 86"/>
                <a:gd name="T20" fmla="*/ 26 w 111"/>
                <a:gd name="T21" fmla="*/ 72 h 86"/>
                <a:gd name="T22" fmla="*/ 28 w 111"/>
                <a:gd name="T23" fmla="*/ 74 h 86"/>
                <a:gd name="T24" fmla="*/ 29 w 111"/>
                <a:gd name="T25" fmla="*/ 76 h 86"/>
                <a:gd name="T26" fmla="*/ 32 w 111"/>
                <a:gd name="T27" fmla="*/ 78 h 86"/>
                <a:gd name="T28" fmla="*/ 34 w 111"/>
                <a:gd name="T29" fmla="*/ 80 h 86"/>
                <a:gd name="T30" fmla="*/ 36 w 111"/>
                <a:gd name="T31" fmla="*/ 82 h 86"/>
                <a:gd name="T32" fmla="*/ 38 w 111"/>
                <a:gd name="T33" fmla="*/ 83 h 86"/>
                <a:gd name="T34" fmla="*/ 41 w 111"/>
                <a:gd name="T35" fmla="*/ 84 h 86"/>
                <a:gd name="T36" fmla="*/ 44 w 111"/>
                <a:gd name="T37" fmla="*/ 85 h 86"/>
                <a:gd name="T38" fmla="*/ 47 w 111"/>
                <a:gd name="T39" fmla="*/ 85 h 86"/>
                <a:gd name="T40" fmla="*/ 50 w 111"/>
                <a:gd name="T41" fmla="*/ 86 h 86"/>
                <a:gd name="T42" fmla="*/ 54 w 111"/>
                <a:gd name="T43" fmla="*/ 86 h 86"/>
                <a:gd name="T44" fmla="*/ 57 w 111"/>
                <a:gd name="T45" fmla="*/ 86 h 86"/>
                <a:gd name="T46" fmla="*/ 60 w 111"/>
                <a:gd name="T47" fmla="*/ 86 h 86"/>
                <a:gd name="T48" fmla="*/ 63 w 111"/>
                <a:gd name="T49" fmla="*/ 85 h 86"/>
                <a:gd name="T50" fmla="*/ 66 w 111"/>
                <a:gd name="T51" fmla="*/ 85 h 86"/>
                <a:gd name="T52" fmla="*/ 69 w 111"/>
                <a:gd name="T53" fmla="*/ 84 h 86"/>
                <a:gd name="T54" fmla="*/ 71 w 111"/>
                <a:gd name="T55" fmla="*/ 84 h 86"/>
                <a:gd name="T56" fmla="*/ 73 w 111"/>
                <a:gd name="T57" fmla="*/ 84 h 86"/>
                <a:gd name="T58" fmla="*/ 74 w 111"/>
                <a:gd name="T59" fmla="*/ 84 h 86"/>
                <a:gd name="T60" fmla="*/ 75 w 111"/>
                <a:gd name="T61" fmla="*/ 84 h 86"/>
                <a:gd name="T62" fmla="*/ 100 w 111"/>
                <a:gd name="T63" fmla="*/ 0 h 86"/>
                <a:gd name="T64" fmla="*/ 0 w 111"/>
                <a:gd name="T65" fmla="*/ 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86">
                  <a:moveTo>
                    <a:pt x="0" y="6"/>
                  </a:moveTo>
                  <a:lnTo>
                    <a:pt x="10" y="29"/>
                  </a:lnTo>
                  <a:lnTo>
                    <a:pt x="24" y="42"/>
                  </a:lnTo>
                  <a:lnTo>
                    <a:pt x="15" y="54"/>
                  </a:lnTo>
                  <a:lnTo>
                    <a:pt x="15" y="54"/>
                  </a:lnTo>
                  <a:lnTo>
                    <a:pt x="15" y="55"/>
                  </a:lnTo>
                  <a:lnTo>
                    <a:pt x="15" y="56"/>
                  </a:lnTo>
                  <a:lnTo>
                    <a:pt x="17" y="57"/>
                  </a:lnTo>
                  <a:lnTo>
                    <a:pt x="17" y="58"/>
                  </a:lnTo>
                  <a:lnTo>
                    <a:pt x="17" y="59"/>
                  </a:lnTo>
                  <a:lnTo>
                    <a:pt x="18" y="60"/>
                  </a:lnTo>
                  <a:lnTo>
                    <a:pt x="18" y="61"/>
                  </a:lnTo>
                  <a:lnTo>
                    <a:pt x="19" y="62"/>
                  </a:lnTo>
                  <a:lnTo>
                    <a:pt x="19" y="63"/>
                  </a:lnTo>
                  <a:lnTo>
                    <a:pt x="20" y="64"/>
                  </a:lnTo>
                  <a:lnTo>
                    <a:pt x="21" y="65"/>
                  </a:lnTo>
                  <a:lnTo>
                    <a:pt x="22" y="66"/>
                  </a:lnTo>
                  <a:lnTo>
                    <a:pt x="22" y="67"/>
                  </a:lnTo>
                  <a:lnTo>
                    <a:pt x="23" y="68"/>
                  </a:lnTo>
                  <a:lnTo>
                    <a:pt x="24" y="69"/>
                  </a:lnTo>
                  <a:lnTo>
                    <a:pt x="25" y="70"/>
                  </a:lnTo>
                  <a:lnTo>
                    <a:pt x="26" y="72"/>
                  </a:lnTo>
                  <a:lnTo>
                    <a:pt x="27" y="73"/>
                  </a:lnTo>
                  <a:lnTo>
                    <a:pt x="28" y="74"/>
                  </a:lnTo>
                  <a:lnTo>
                    <a:pt x="29" y="75"/>
                  </a:lnTo>
                  <a:lnTo>
                    <a:pt x="29" y="76"/>
                  </a:lnTo>
                  <a:lnTo>
                    <a:pt x="31" y="77"/>
                  </a:lnTo>
                  <a:lnTo>
                    <a:pt x="32" y="78"/>
                  </a:lnTo>
                  <a:lnTo>
                    <a:pt x="33" y="79"/>
                  </a:lnTo>
                  <a:lnTo>
                    <a:pt x="34" y="80"/>
                  </a:lnTo>
                  <a:lnTo>
                    <a:pt x="35" y="81"/>
                  </a:lnTo>
                  <a:lnTo>
                    <a:pt x="36" y="82"/>
                  </a:lnTo>
                  <a:lnTo>
                    <a:pt x="37" y="83"/>
                  </a:lnTo>
                  <a:lnTo>
                    <a:pt x="38" y="83"/>
                  </a:lnTo>
                  <a:lnTo>
                    <a:pt x="39" y="84"/>
                  </a:lnTo>
                  <a:lnTo>
                    <a:pt x="41" y="84"/>
                  </a:lnTo>
                  <a:lnTo>
                    <a:pt x="42" y="84"/>
                  </a:lnTo>
                  <a:lnTo>
                    <a:pt x="44" y="85"/>
                  </a:lnTo>
                  <a:lnTo>
                    <a:pt x="45" y="85"/>
                  </a:lnTo>
                  <a:lnTo>
                    <a:pt x="47" y="85"/>
                  </a:lnTo>
                  <a:lnTo>
                    <a:pt x="49" y="85"/>
                  </a:lnTo>
                  <a:lnTo>
                    <a:pt x="50" y="86"/>
                  </a:lnTo>
                  <a:lnTo>
                    <a:pt x="52" y="86"/>
                  </a:lnTo>
                  <a:lnTo>
                    <a:pt x="54" y="86"/>
                  </a:lnTo>
                  <a:lnTo>
                    <a:pt x="55" y="86"/>
                  </a:lnTo>
                  <a:lnTo>
                    <a:pt x="57" y="86"/>
                  </a:lnTo>
                  <a:lnTo>
                    <a:pt x="58" y="86"/>
                  </a:lnTo>
                  <a:lnTo>
                    <a:pt x="60" y="86"/>
                  </a:lnTo>
                  <a:lnTo>
                    <a:pt x="62" y="85"/>
                  </a:lnTo>
                  <a:lnTo>
                    <a:pt x="63" y="85"/>
                  </a:lnTo>
                  <a:lnTo>
                    <a:pt x="65" y="85"/>
                  </a:lnTo>
                  <a:lnTo>
                    <a:pt x="66" y="85"/>
                  </a:lnTo>
                  <a:lnTo>
                    <a:pt x="67" y="84"/>
                  </a:lnTo>
                  <a:lnTo>
                    <a:pt x="69" y="84"/>
                  </a:lnTo>
                  <a:lnTo>
                    <a:pt x="70" y="84"/>
                  </a:lnTo>
                  <a:lnTo>
                    <a:pt x="71" y="84"/>
                  </a:lnTo>
                  <a:lnTo>
                    <a:pt x="72" y="84"/>
                  </a:lnTo>
                  <a:lnTo>
                    <a:pt x="73" y="84"/>
                  </a:lnTo>
                  <a:lnTo>
                    <a:pt x="73" y="84"/>
                  </a:lnTo>
                  <a:lnTo>
                    <a:pt x="74" y="84"/>
                  </a:lnTo>
                  <a:lnTo>
                    <a:pt x="75" y="84"/>
                  </a:lnTo>
                  <a:lnTo>
                    <a:pt x="75" y="84"/>
                  </a:lnTo>
                  <a:lnTo>
                    <a:pt x="111" y="48"/>
                  </a:lnTo>
                  <a:lnTo>
                    <a:pt x="100" y="0"/>
                  </a:lnTo>
                  <a:lnTo>
                    <a:pt x="59" y="7"/>
                  </a:lnTo>
                  <a:lnTo>
                    <a:pt x="0" y="6"/>
                  </a:lnTo>
                  <a:lnTo>
                    <a:pt x="0" y="6"/>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4" name="Freeform 207"/>
            <p:cNvSpPr>
              <a:spLocks/>
            </p:cNvSpPr>
            <p:nvPr/>
          </p:nvSpPr>
          <p:spPr bwMode="auto">
            <a:xfrm>
              <a:off x="1846" y="3208"/>
              <a:ext cx="73" cy="100"/>
            </a:xfrm>
            <a:custGeom>
              <a:avLst/>
              <a:gdLst>
                <a:gd name="T0" fmla="*/ 0 w 73"/>
                <a:gd name="T1" fmla="*/ 55 h 100"/>
                <a:gd name="T2" fmla="*/ 23 w 73"/>
                <a:gd name="T3" fmla="*/ 100 h 100"/>
                <a:gd name="T4" fmla="*/ 36 w 73"/>
                <a:gd name="T5" fmla="*/ 80 h 100"/>
                <a:gd name="T6" fmla="*/ 73 w 73"/>
                <a:gd name="T7" fmla="*/ 52 h 100"/>
                <a:gd name="T8" fmla="*/ 66 w 73"/>
                <a:gd name="T9" fmla="*/ 0 h 100"/>
                <a:gd name="T10" fmla="*/ 0 w 73"/>
                <a:gd name="T11" fmla="*/ 55 h 100"/>
                <a:gd name="T12" fmla="*/ 0 w 73"/>
                <a:gd name="T13" fmla="*/ 55 h 100"/>
              </a:gdLst>
              <a:ahLst/>
              <a:cxnLst>
                <a:cxn ang="0">
                  <a:pos x="T0" y="T1"/>
                </a:cxn>
                <a:cxn ang="0">
                  <a:pos x="T2" y="T3"/>
                </a:cxn>
                <a:cxn ang="0">
                  <a:pos x="T4" y="T5"/>
                </a:cxn>
                <a:cxn ang="0">
                  <a:pos x="T6" y="T7"/>
                </a:cxn>
                <a:cxn ang="0">
                  <a:pos x="T8" y="T9"/>
                </a:cxn>
                <a:cxn ang="0">
                  <a:pos x="T10" y="T11"/>
                </a:cxn>
                <a:cxn ang="0">
                  <a:pos x="T12" y="T13"/>
                </a:cxn>
              </a:cxnLst>
              <a:rect l="0" t="0" r="r" b="b"/>
              <a:pathLst>
                <a:path w="73" h="100">
                  <a:moveTo>
                    <a:pt x="0" y="55"/>
                  </a:moveTo>
                  <a:lnTo>
                    <a:pt x="23" y="100"/>
                  </a:lnTo>
                  <a:lnTo>
                    <a:pt x="36" y="80"/>
                  </a:lnTo>
                  <a:lnTo>
                    <a:pt x="73" y="52"/>
                  </a:lnTo>
                  <a:lnTo>
                    <a:pt x="66" y="0"/>
                  </a:lnTo>
                  <a:lnTo>
                    <a:pt x="0" y="55"/>
                  </a:lnTo>
                  <a:lnTo>
                    <a:pt x="0" y="55"/>
                  </a:lnTo>
                  <a:close/>
                </a:path>
              </a:pathLst>
            </a:custGeom>
            <a:solidFill>
              <a:srgbClr val="FF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5" name="Freeform 208"/>
            <p:cNvSpPr>
              <a:spLocks/>
            </p:cNvSpPr>
            <p:nvPr/>
          </p:nvSpPr>
          <p:spPr bwMode="auto">
            <a:xfrm>
              <a:off x="1684" y="3108"/>
              <a:ext cx="232" cy="170"/>
            </a:xfrm>
            <a:custGeom>
              <a:avLst/>
              <a:gdLst>
                <a:gd name="T0" fmla="*/ 45 w 232"/>
                <a:gd name="T1" fmla="*/ 0 h 170"/>
                <a:gd name="T2" fmla="*/ 61 w 232"/>
                <a:gd name="T3" fmla="*/ 39 h 170"/>
                <a:gd name="T4" fmla="*/ 103 w 232"/>
                <a:gd name="T5" fmla="*/ 55 h 170"/>
                <a:gd name="T6" fmla="*/ 159 w 232"/>
                <a:gd name="T7" fmla="*/ 56 h 170"/>
                <a:gd name="T8" fmla="*/ 213 w 232"/>
                <a:gd name="T9" fmla="*/ 76 h 170"/>
                <a:gd name="T10" fmla="*/ 232 w 232"/>
                <a:gd name="T11" fmla="*/ 127 h 170"/>
                <a:gd name="T12" fmla="*/ 232 w 232"/>
                <a:gd name="T13" fmla="*/ 126 h 170"/>
                <a:gd name="T14" fmla="*/ 230 w 232"/>
                <a:gd name="T15" fmla="*/ 125 h 170"/>
                <a:gd name="T16" fmla="*/ 227 w 232"/>
                <a:gd name="T17" fmla="*/ 124 h 170"/>
                <a:gd name="T18" fmla="*/ 225 w 232"/>
                <a:gd name="T19" fmla="*/ 124 h 170"/>
                <a:gd name="T20" fmla="*/ 223 w 232"/>
                <a:gd name="T21" fmla="*/ 124 h 170"/>
                <a:gd name="T22" fmla="*/ 221 w 232"/>
                <a:gd name="T23" fmla="*/ 123 h 170"/>
                <a:gd name="T24" fmla="*/ 218 w 232"/>
                <a:gd name="T25" fmla="*/ 123 h 170"/>
                <a:gd name="T26" fmla="*/ 215 w 232"/>
                <a:gd name="T27" fmla="*/ 124 h 170"/>
                <a:gd name="T28" fmla="*/ 212 w 232"/>
                <a:gd name="T29" fmla="*/ 124 h 170"/>
                <a:gd name="T30" fmla="*/ 211 w 232"/>
                <a:gd name="T31" fmla="*/ 124 h 170"/>
                <a:gd name="T32" fmla="*/ 208 w 232"/>
                <a:gd name="T33" fmla="*/ 125 h 170"/>
                <a:gd name="T34" fmla="*/ 206 w 232"/>
                <a:gd name="T35" fmla="*/ 125 h 170"/>
                <a:gd name="T36" fmla="*/ 205 w 232"/>
                <a:gd name="T37" fmla="*/ 126 h 170"/>
                <a:gd name="T38" fmla="*/ 202 w 232"/>
                <a:gd name="T39" fmla="*/ 127 h 170"/>
                <a:gd name="T40" fmla="*/ 200 w 232"/>
                <a:gd name="T41" fmla="*/ 128 h 170"/>
                <a:gd name="T42" fmla="*/ 198 w 232"/>
                <a:gd name="T43" fmla="*/ 129 h 170"/>
                <a:gd name="T44" fmla="*/ 196 w 232"/>
                <a:gd name="T45" fmla="*/ 130 h 170"/>
                <a:gd name="T46" fmla="*/ 193 w 232"/>
                <a:gd name="T47" fmla="*/ 132 h 170"/>
                <a:gd name="T48" fmla="*/ 191 w 232"/>
                <a:gd name="T49" fmla="*/ 133 h 170"/>
                <a:gd name="T50" fmla="*/ 189 w 232"/>
                <a:gd name="T51" fmla="*/ 134 h 170"/>
                <a:gd name="T52" fmla="*/ 187 w 232"/>
                <a:gd name="T53" fmla="*/ 136 h 170"/>
                <a:gd name="T54" fmla="*/ 184 w 232"/>
                <a:gd name="T55" fmla="*/ 138 h 170"/>
                <a:gd name="T56" fmla="*/ 182 w 232"/>
                <a:gd name="T57" fmla="*/ 140 h 170"/>
                <a:gd name="T58" fmla="*/ 181 w 232"/>
                <a:gd name="T59" fmla="*/ 142 h 170"/>
                <a:gd name="T60" fmla="*/ 179 w 232"/>
                <a:gd name="T61" fmla="*/ 144 h 170"/>
                <a:gd name="T62" fmla="*/ 178 w 232"/>
                <a:gd name="T63" fmla="*/ 145 h 170"/>
                <a:gd name="T64" fmla="*/ 176 w 232"/>
                <a:gd name="T65" fmla="*/ 147 h 170"/>
                <a:gd name="T66" fmla="*/ 175 w 232"/>
                <a:gd name="T67" fmla="*/ 149 h 170"/>
                <a:gd name="T68" fmla="*/ 175 w 232"/>
                <a:gd name="T69" fmla="*/ 150 h 170"/>
                <a:gd name="T70" fmla="*/ 174 w 232"/>
                <a:gd name="T71" fmla="*/ 152 h 170"/>
                <a:gd name="T72" fmla="*/ 173 w 232"/>
                <a:gd name="T73" fmla="*/ 154 h 170"/>
                <a:gd name="T74" fmla="*/ 172 w 232"/>
                <a:gd name="T75" fmla="*/ 155 h 170"/>
                <a:gd name="T76" fmla="*/ 171 w 232"/>
                <a:gd name="T77" fmla="*/ 158 h 170"/>
                <a:gd name="T78" fmla="*/ 170 w 232"/>
                <a:gd name="T79" fmla="*/ 161 h 170"/>
                <a:gd name="T80" fmla="*/ 169 w 232"/>
                <a:gd name="T81" fmla="*/ 163 h 170"/>
                <a:gd name="T82" fmla="*/ 169 w 232"/>
                <a:gd name="T83" fmla="*/ 166 h 170"/>
                <a:gd name="T84" fmla="*/ 169 w 232"/>
                <a:gd name="T85" fmla="*/ 167 h 170"/>
                <a:gd name="T86" fmla="*/ 169 w 232"/>
                <a:gd name="T87" fmla="*/ 169 h 170"/>
                <a:gd name="T88" fmla="*/ 169 w 232"/>
                <a:gd name="T89" fmla="*/ 170 h 170"/>
                <a:gd name="T90" fmla="*/ 101 w 232"/>
                <a:gd name="T91" fmla="*/ 128 h 170"/>
                <a:gd name="T92" fmla="*/ 145 w 232"/>
                <a:gd name="T93" fmla="*/ 97 h 170"/>
                <a:gd name="T94" fmla="*/ 118 w 232"/>
                <a:gd name="T95" fmla="*/ 96 h 170"/>
                <a:gd name="T96" fmla="*/ 110 w 232"/>
                <a:gd name="T97" fmla="*/ 106 h 170"/>
                <a:gd name="T98" fmla="*/ 95 w 232"/>
                <a:gd name="T99" fmla="*/ 105 h 170"/>
                <a:gd name="T100" fmla="*/ 79 w 232"/>
                <a:gd name="T101" fmla="*/ 105 h 170"/>
                <a:gd name="T102" fmla="*/ 54 w 232"/>
                <a:gd name="T103" fmla="*/ 84 h 170"/>
                <a:gd name="T104" fmla="*/ 22 w 232"/>
                <a:gd name="T105" fmla="*/ 68 h 170"/>
                <a:gd name="T106" fmla="*/ 0 w 232"/>
                <a:gd name="T107" fmla="*/ 18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2" h="170">
                  <a:moveTo>
                    <a:pt x="0" y="18"/>
                  </a:moveTo>
                  <a:lnTo>
                    <a:pt x="45" y="0"/>
                  </a:lnTo>
                  <a:lnTo>
                    <a:pt x="52" y="28"/>
                  </a:lnTo>
                  <a:lnTo>
                    <a:pt x="61" y="39"/>
                  </a:lnTo>
                  <a:lnTo>
                    <a:pt x="76" y="47"/>
                  </a:lnTo>
                  <a:lnTo>
                    <a:pt x="103" y="55"/>
                  </a:lnTo>
                  <a:lnTo>
                    <a:pt x="141" y="54"/>
                  </a:lnTo>
                  <a:lnTo>
                    <a:pt x="159" y="56"/>
                  </a:lnTo>
                  <a:lnTo>
                    <a:pt x="174" y="73"/>
                  </a:lnTo>
                  <a:lnTo>
                    <a:pt x="213" y="76"/>
                  </a:lnTo>
                  <a:lnTo>
                    <a:pt x="230" y="101"/>
                  </a:lnTo>
                  <a:lnTo>
                    <a:pt x="232" y="127"/>
                  </a:lnTo>
                  <a:lnTo>
                    <a:pt x="232" y="127"/>
                  </a:lnTo>
                  <a:lnTo>
                    <a:pt x="232" y="126"/>
                  </a:lnTo>
                  <a:lnTo>
                    <a:pt x="230" y="126"/>
                  </a:lnTo>
                  <a:lnTo>
                    <a:pt x="230" y="125"/>
                  </a:lnTo>
                  <a:lnTo>
                    <a:pt x="229" y="125"/>
                  </a:lnTo>
                  <a:lnTo>
                    <a:pt x="227" y="124"/>
                  </a:lnTo>
                  <a:lnTo>
                    <a:pt x="226" y="124"/>
                  </a:lnTo>
                  <a:lnTo>
                    <a:pt x="225" y="124"/>
                  </a:lnTo>
                  <a:lnTo>
                    <a:pt x="225" y="124"/>
                  </a:lnTo>
                  <a:lnTo>
                    <a:pt x="223" y="124"/>
                  </a:lnTo>
                  <a:lnTo>
                    <a:pt x="222" y="123"/>
                  </a:lnTo>
                  <a:lnTo>
                    <a:pt x="221" y="123"/>
                  </a:lnTo>
                  <a:lnTo>
                    <a:pt x="219" y="123"/>
                  </a:lnTo>
                  <a:lnTo>
                    <a:pt x="218" y="123"/>
                  </a:lnTo>
                  <a:lnTo>
                    <a:pt x="217" y="123"/>
                  </a:lnTo>
                  <a:lnTo>
                    <a:pt x="215" y="124"/>
                  </a:lnTo>
                  <a:lnTo>
                    <a:pt x="214" y="124"/>
                  </a:lnTo>
                  <a:lnTo>
                    <a:pt x="212" y="124"/>
                  </a:lnTo>
                  <a:lnTo>
                    <a:pt x="211" y="124"/>
                  </a:lnTo>
                  <a:lnTo>
                    <a:pt x="211" y="124"/>
                  </a:lnTo>
                  <a:lnTo>
                    <a:pt x="209" y="125"/>
                  </a:lnTo>
                  <a:lnTo>
                    <a:pt x="208" y="125"/>
                  </a:lnTo>
                  <a:lnTo>
                    <a:pt x="208" y="125"/>
                  </a:lnTo>
                  <a:lnTo>
                    <a:pt x="206" y="125"/>
                  </a:lnTo>
                  <a:lnTo>
                    <a:pt x="205" y="126"/>
                  </a:lnTo>
                  <a:lnTo>
                    <a:pt x="205" y="126"/>
                  </a:lnTo>
                  <a:lnTo>
                    <a:pt x="203" y="127"/>
                  </a:lnTo>
                  <a:lnTo>
                    <a:pt x="202" y="127"/>
                  </a:lnTo>
                  <a:lnTo>
                    <a:pt x="201" y="128"/>
                  </a:lnTo>
                  <a:lnTo>
                    <a:pt x="200" y="128"/>
                  </a:lnTo>
                  <a:lnTo>
                    <a:pt x="199" y="129"/>
                  </a:lnTo>
                  <a:lnTo>
                    <a:pt x="198" y="129"/>
                  </a:lnTo>
                  <a:lnTo>
                    <a:pt x="197" y="130"/>
                  </a:lnTo>
                  <a:lnTo>
                    <a:pt x="196" y="130"/>
                  </a:lnTo>
                  <a:lnTo>
                    <a:pt x="194" y="131"/>
                  </a:lnTo>
                  <a:lnTo>
                    <a:pt x="193" y="132"/>
                  </a:lnTo>
                  <a:lnTo>
                    <a:pt x="192" y="132"/>
                  </a:lnTo>
                  <a:lnTo>
                    <a:pt x="191" y="133"/>
                  </a:lnTo>
                  <a:lnTo>
                    <a:pt x="190" y="134"/>
                  </a:lnTo>
                  <a:lnTo>
                    <a:pt x="189" y="134"/>
                  </a:lnTo>
                  <a:lnTo>
                    <a:pt x="188" y="135"/>
                  </a:lnTo>
                  <a:lnTo>
                    <a:pt x="187" y="136"/>
                  </a:lnTo>
                  <a:lnTo>
                    <a:pt x="185" y="137"/>
                  </a:lnTo>
                  <a:lnTo>
                    <a:pt x="184" y="138"/>
                  </a:lnTo>
                  <a:lnTo>
                    <a:pt x="182" y="139"/>
                  </a:lnTo>
                  <a:lnTo>
                    <a:pt x="182" y="140"/>
                  </a:lnTo>
                  <a:lnTo>
                    <a:pt x="181" y="141"/>
                  </a:lnTo>
                  <a:lnTo>
                    <a:pt x="181" y="142"/>
                  </a:lnTo>
                  <a:lnTo>
                    <a:pt x="179" y="143"/>
                  </a:lnTo>
                  <a:lnTo>
                    <a:pt x="179" y="144"/>
                  </a:lnTo>
                  <a:lnTo>
                    <a:pt x="178" y="144"/>
                  </a:lnTo>
                  <a:lnTo>
                    <a:pt x="178" y="145"/>
                  </a:lnTo>
                  <a:lnTo>
                    <a:pt x="177" y="146"/>
                  </a:lnTo>
                  <a:lnTo>
                    <a:pt x="176" y="147"/>
                  </a:lnTo>
                  <a:lnTo>
                    <a:pt x="176" y="148"/>
                  </a:lnTo>
                  <a:lnTo>
                    <a:pt x="175" y="149"/>
                  </a:lnTo>
                  <a:lnTo>
                    <a:pt x="175" y="149"/>
                  </a:lnTo>
                  <a:lnTo>
                    <a:pt x="175" y="150"/>
                  </a:lnTo>
                  <a:lnTo>
                    <a:pt x="174" y="151"/>
                  </a:lnTo>
                  <a:lnTo>
                    <a:pt x="174" y="152"/>
                  </a:lnTo>
                  <a:lnTo>
                    <a:pt x="174" y="153"/>
                  </a:lnTo>
                  <a:lnTo>
                    <a:pt x="173" y="154"/>
                  </a:lnTo>
                  <a:lnTo>
                    <a:pt x="172" y="154"/>
                  </a:lnTo>
                  <a:lnTo>
                    <a:pt x="172" y="155"/>
                  </a:lnTo>
                  <a:lnTo>
                    <a:pt x="172" y="157"/>
                  </a:lnTo>
                  <a:lnTo>
                    <a:pt x="171" y="158"/>
                  </a:lnTo>
                  <a:lnTo>
                    <a:pt x="171" y="159"/>
                  </a:lnTo>
                  <a:lnTo>
                    <a:pt x="170" y="161"/>
                  </a:lnTo>
                  <a:lnTo>
                    <a:pt x="170" y="162"/>
                  </a:lnTo>
                  <a:lnTo>
                    <a:pt x="169" y="163"/>
                  </a:lnTo>
                  <a:lnTo>
                    <a:pt x="169" y="164"/>
                  </a:lnTo>
                  <a:lnTo>
                    <a:pt x="169" y="166"/>
                  </a:lnTo>
                  <a:lnTo>
                    <a:pt x="169" y="167"/>
                  </a:lnTo>
                  <a:lnTo>
                    <a:pt x="169" y="167"/>
                  </a:lnTo>
                  <a:lnTo>
                    <a:pt x="169" y="168"/>
                  </a:lnTo>
                  <a:lnTo>
                    <a:pt x="169" y="169"/>
                  </a:lnTo>
                  <a:lnTo>
                    <a:pt x="169" y="170"/>
                  </a:lnTo>
                  <a:lnTo>
                    <a:pt x="169" y="170"/>
                  </a:lnTo>
                  <a:lnTo>
                    <a:pt x="147" y="129"/>
                  </a:lnTo>
                  <a:lnTo>
                    <a:pt x="101" y="128"/>
                  </a:lnTo>
                  <a:lnTo>
                    <a:pt x="148" y="102"/>
                  </a:lnTo>
                  <a:lnTo>
                    <a:pt x="145" y="97"/>
                  </a:lnTo>
                  <a:lnTo>
                    <a:pt x="113" y="79"/>
                  </a:lnTo>
                  <a:lnTo>
                    <a:pt x="118" y="96"/>
                  </a:lnTo>
                  <a:lnTo>
                    <a:pt x="115" y="107"/>
                  </a:lnTo>
                  <a:lnTo>
                    <a:pt x="110" y="106"/>
                  </a:lnTo>
                  <a:lnTo>
                    <a:pt x="98" y="96"/>
                  </a:lnTo>
                  <a:lnTo>
                    <a:pt x="95" y="105"/>
                  </a:lnTo>
                  <a:lnTo>
                    <a:pt x="84" y="109"/>
                  </a:lnTo>
                  <a:lnTo>
                    <a:pt x="79" y="105"/>
                  </a:lnTo>
                  <a:lnTo>
                    <a:pt x="70" y="91"/>
                  </a:lnTo>
                  <a:lnTo>
                    <a:pt x="54" y="84"/>
                  </a:lnTo>
                  <a:lnTo>
                    <a:pt x="46" y="78"/>
                  </a:lnTo>
                  <a:lnTo>
                    <a:pt x="22" y="68"/>
                  </a:lnTo>
                  <a:lnTo>
                    <a:pt x="0" y="18"/>
                  </a:lnTo>
                  <a:lnTo>
                    <a:pt x="0" y="18"/>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6" name="Freeform 209"/>
            <p:cNvSpPr>
              <a:spLocks/>
            </p:cNvSpPr>
            <p:nvPr/>
          </p:nvSpPr>
          <p:spPr bwMode="auto">
            <a:xfrm>
              <a:off x="1603" y="2860"/>
              <a:ext cx="337" cy="195"/>
            </a:xfrm>
            <a:custGeom>
              <a:avLst/>
              <a:gdLst>
                <a:gd name="T0" fmla="*/ 94 w 337"/>
                <a:gd name="T1" fmla="*/ 107 h 195"/>
                <a:gd name="T2" fmla="*/ 81 w 337"/>
                <a:gd name="T3" fmla="*/ 119 h 195"/>
                <a:gd name="T4" fmla="*/ 96 w 337"/>
                <a:gd name="T5" fmla="*/ 137 h 195"/>
                <a:gd name="T6" fmla="*/ 90 w 337"/>
                <a:gd name="T7" fmla="*/ 141 h 195"/>
                <a:gd name="T8" fmla="*/ 72 w 337"/>
                <a:gd name="T9" fmla="*/ 125 h 195"/>
                <a:gd name="T10" fmla="*/ 82 w 337"/>
                <a:gd name="T11" fmla="*/ 105 h 195"/>
                <a:gd name="T12" fmla="*/ 56 w 337"/>
                <a:gd name="T13" fmla="*/ 107 h 195"/>
                <a:gd name="T14" fmla="*/ 33 w 337"/>
                <a:gd name="T15" fmla="*/ 102 h 195"/>
                <a:gd name="T16" fmla="*/ 15 w 337"/>
                <a:gd name="T17" fmla="*/ 89 h 195"/>
                <a:gd name="T18" fmla="*/ 0 w 337"/>
                <a:gd name="T19" fmla="*/ 63 h 195"/>
                <a:gd name="T20" fmla="*/ 5 w 337"/>
                <a:gd name="T21" fmla="*/ 43 h 195"/>
                <a:gd name="T22" fmla="*/ 12 w 337"/>
                <a:gd name="T23" fmla="*/ 26 h 195"/>
                <a:gd name="T24" fmla="*/ 30 w 337"/>
                <a:gd name="T25" fmla="*/ 11 h 195"/>
                <a:gd name="T26" fmla="*/ 46 w 337"/>
                <a:gd name="T27" fmla="*/ 2 h 195"/>
                <a:gd name="T28" fmla="*/ 71 w 337"/>
                <a:gd name="T29" fmla="*/ 2 h 195"/>
                <a:gd name="T30" fmla="*/ 87 w 337"/>
                <a:gd name="T31" fmla="*/ 8 h 195"/>
                <a:gd name="T32" fmla="*/ 110 w 337"/>
                <a:gd name="T33" fmla="*/ 20 h 195"/>
                <a:gd name="T34" fmla="*/ 116 w 337"/>
                <a:gd name="T35" fmla="*/ 37 h 195"/>
                <a:gd name="T36" fmla="*/ 131 w 337"/>
                <a:gd name="T37" fmla="*/ 42 h 195"/>
                <a:gd name="T38" fmla="*/ 154 w 337"/>
                <a:gd name="T39" fmla="*/ 37 h 195"/>
                <a:gd name="T40" fmla="*/ 179 w 337"/>
                <a:gd name="T41" fmla="*/ 40 h 195"/>
                <a:gd name="T42" fmla="*/ 169 w 337"/>
                <a:gd name="T43" fmla="*/ 37 h 195"/>
                <a:gd name="T44" fmla="*/ 179 w 337"/>
                <a:gd name="T45" fmla="*/ 34 h 195"/>
                <a:gd name="T46" fmla="*/ 201 w 337"/>
                <a:gd name="T47" fmla="*/ 37 h 195"/>
                <a:gd name="T48" fmla="*/ 210 w 337"/>
                <a:gd name="T49" fmla="*/ 37 h 195"/>
                <a:gd name="T50" fmla="*/ 224 w 337"/>
                <a:gd name="T51" fmla="*/ 20 h 195"/>
                <a:gd name="T52" fmla="*/ 251 w 337"/>
                <a:gd name="T53" fmla="*/ 11 h 195"/>
                <a:gd name="T54" fmla="*/ 264 w 337"/>
                <a:gd name="T55" fmla="*/ 7 h 195"/>
                <a:gd name="T56" fmla="*/ 289 w 337"/>
                <a:gd name="T57" fmla="*/ 17 h 195"/>
                <a:gd name="T58" fmla="*/ 310 w 337"/>
                <a:gd name="T59" fmla="*/ 15 h 195"/>
                <a:gd name="T60" fmla="*/ 319 w 337"/>
                <a:gd name="T61" fmla="*/ 27 h 195"/>
                <a:gd name="T62" fmla="*/ 333 w 337"/>
                <a:gd name="T63" fmla="*/ 44 h 195"/>
                <a:gd name="T64" fmla="*/ 326 w 337"/>
                <a:gd name="T65" fmla="*/ 61 h 195"/>
                <a:gd name="T66" fmla="*/ 337 w 337"/>
                <a:gd name="T67" fmla="*/ 59 h 195"/>
                <a:gd name="T68" fmla="*/ 321 w 337"/>
                <a:gd name="T69" fmla="*/ 76 h 195"/>
                <a:gd name="T70" fmla="*/ 306 w 337"/>
                <a:gd name="T71" fmla="*/ 83 h 195"/>
                <a:gd name="T72" fmla="*/ 302 w 337"/>
                <a:gd name="T73" fmla="*/ 95 h 195"/>
                <a:gd name="T74" fmla="*/ 277 w 337"/>
                <a:gd name="T75" fmla="*/ 96 h 195"/>
                <a:gd name="T76" fmla="*/ 279 w 337"/>
                <a:gd name="T77" fmla="*/ 125 h 195"/>
                <a:gd name="T78" fmla="*/ 277 w 337"/>
                <a:gd name="T79" fmla="*/ 143 h 195"/>
                <a:gd name="T80" fmla="*/ 270 w 337"/>
                <a:gd name="T81" fmla="*/ 161 h 195"/>
                <a:gd name="T82" fmla="*/ 255 w 337"/>
                <a:gd name="T83" fmla="*/ 178 h 195"/>
                <a:gd name="T84" fmla="*/ 233 w 337"/>
                <a:gd name="T85" fmla="*/ 191 h 195"/>
                <a:gd name="T86" fmla="*/ 202 w 337"/>
                <a:gd name="T87" fmla="*/ 195 h 195"/>
                <a:gd name="T88" fmla="*/ 168 w 337"/>
                <a:gd name="T89" fmla="*/ 192 h 195"/>
                <a:gd name="T90" fmla="*/ 140 w 337"/>
                <a:gd name="T91" fmla="*/ 187 h 195"/>
                <a:gd name="T92" fmla="*/ 131 w 337"/>
                <a:gd name="T93" fmla="*/ 177 h 195"/>
                <a:gd name="T94" fmla="*/ 155 w 337"/>
                <a:gd name="T95" fmla="*/ 185 h 195"/>
                <a:gd name="T96" fmla="*/ 191 w 337"/>
                <a:gd name="T97" fmla="*/ 191 h 195"/>
                <a:gd name="T98" fmla="*/ 226 w 337"/>
                <a:gd name="T99" fmla="*/ 188 h 195"/>
                <a:gd name="T100" fmla="*/ 252 w 337"/>
                <a:gd name="T101" fmla="*/ 174 h 195"/>
                <a:gd name="T102" fmla="*/ 267 w 337"/>
                <a:gd name="T103" fmla="*/ 155 h 195"/>
                <a:gd name="T104" fmla="*/ 273 w 337"/>
                <a:gd name="T105" fmla="*/ 135 h 195"/>
                <a:gd name="T106" fmla="*/ 270 w 337"/>
                <a:gd name="T107" fmla="*/ 115 h 195"/>
                <a:gd name="T108" fmla="*/ 267 w 337"/>
                <a:gd name="T109" fmla="*/ 98 h 195"/>
                <a:gd name="T110" fmla="*/ 259 w 337"/>
                <a:gd name="T111" fmla="*/ 77 h 195"/>
                <a:gd name="T112" fmla="*/ 235 w 337"/>
                <a:gd name="T113" fmla="*/ 59 h 195"/>
                <a:gd name="T114" fmla="*/ 206 w 337"/>
                <a:gd name="T115" fmla="*/ 52 h 195"/>
                <a:gd name="T116" fmla="*/ 181 w 337"/>
                <a:gd name="T117" fmla="*/ 58 h 195"/>
                <a:gd name="T118" fmla="*/ 158 w 337"/>
                <a:gd name="T119" fmla="*/ 69 h 195"/>
                <a:gd name="T120" fmla="*/ 134 w 337"/>
                <a:gd name="T121" fmla="*/ 79 h 195"/>
                <a:gd name="T122" fmla="*/ 122 w 337"/>
                <a:gd name="T123" fmla="*/ 94 h 195"/>
                <a:gd name="T124" fmla="*/ 119 w 337"/>
                <a:gd name="T125" fmla="*/ 11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7" h="195">
                  <a:moveTo>
                    <a:pt x="111" y="115"/>
                  </a:moveTo>
                  <a:lnTo>
                    <a:pt x="111" y="115"/>
                  </a:lnTo>
                  <a:lnTo>
                    <a:pt x="110" y="114"/>
                  </a:lnTo>
                  <a:lnTo>
                    <a:pt x="110" y="113"/>
                  </a:lnTo>
                  <a:lnTo>
                    <a:pt x="110" y="112"/>
                  </a:lnTo>
                  <a:lnTo>
                    <a:pt x="109" y="111"/>
                  </a:lnTo>
                  <a:lnTo>
                    <a:pt x="108" y="111"/>
                  </a:lnTo>
                  <a:lnTo>
                    <a:pt x="107" y="110"/>
                  </a:lnTo>
                  <a:lnTo>
                    <a:pt x="107" y="109"/>
                  </a:lnTo>
                  <a:lnTo>
                    <a:pt x="106" y="109"/>
                  </a:lnTo>
                  <a:lnTo>
                    <a:pt x="104" y="108"/>
                  </a:lnTo>
                  <a:lnTo>
                    <a:pt x="103" y="107"/>
                  </a:lnTo>
                  <a:lnTo>
                    <a:pt x="101" y="107"/>
                  </a:lnTo>
                  <a:lnTo>
                    <a:pt x="100" y="107"/>
                  </a:lnTo>
                  <a:lnTo>
                    <a:pt x="98" y="107"/>
                  </a:lnTo>
                  <a:lnTo>
                    <a:pt x="98" y="107"/>
                  </a:lnTo>
                  <a:lnTo>
                    <a:pt x="97" y="107"/>
                  </a:lnTo>
                  <a:lnTo>
                    <a:pt x="96" y="107"/>
                  </a:lnTo>
                  <a:lnTo>
                    <a:pt x="94" y="107"/>
                  </a:lnTo>
                  <a:lnTo>
                    <a:pt x="94" y="107"/>
                  </a:lnTo>
                  <a:lnTo>
                    <a:pt x="93" y="107"/>
                  </a:lnTo>
                  <a:lnTo>
                    <a:pt x="91" y="107"/>
                  </a:lnTo>
                  <a:lnTo>
                    <a:pt x="90" y="107"/>
                  </a:lnTo>
                  <a:lnTo>
                    <a:pt x="89" y="107"/>
                  </a:lnTo>
                  <a:lnTo>
                    <a:pt x="87" y="108"/>
                  </a:lnTo>
                  <a:lnTo>
                    <a:pt x="86" y="108"/>
                  </a:lnTo>
                  <a:lnTo>
                    <a:pt x="86" y="109"/>
                  </a:lnTo>
                  <a:lnTo>
                    <a:pt x="85" y="109"/>
                  </a:lnTo>
                  <a:lnTo>
                    <a:pt x="84" y="110"/>
                  </a:lnTo>
                  <a:lnTo>
                    <a:pt x="84" y="111"/>
                  </a:lnTo>
                  <a:lnTo>
                    <a:pt x="83" y="112"/>
                  </a:lnTo>
                  <a:lnTo>
                    <a:pt x="83" y="113"/>
                  </a:lnTo>
                  <a:lnTo>
                    <a:pt x="83" y="115"/>
                  </a:lnTo>
                  <a:lnTo>
                    <a:pt x="82" y="116"/>
                  </a:lnTo>
                  <a:lnTo>
                    <a:pt x="82" y="117"/>
                  </a:lnTo>
                  <a:lnTo>
                    <a:pt x="81" y="117"/>
                  </a:lnTo>
                  <a:lnTo>
                    <a:pt x="81" y="118"/>
                  </a:lnTo>
                  <a:lnTo>
                    <a:pt x="81" y="119"/>
                  </a:lnTo>
                  <a:lnTo>
                    <a:pt x="81" y="120"/>
                  </a:lnTo>
                  <a:lnTo>
                    <a:pt x="81" y="121"/>
                  </a:lnTo>
                  <a:lnTo>
                    <a:pt x="81" y="122"/>
                  </a:lnTo>
                  <a:lnTo>
                    <a:pt x="81" y="123"/>
                  </a:lnTo>
                  <a:lnTo>
                    <a:pt x="81" y="125"/>
                  </a:lnTo>
                  <a:lnTo>
                    <a:pt x="81" y="126"/>
                  </a:lnTo>
                  <a:lnTo>
                    <a:pt x="82" y="128"/>
                  </a:lnTo>
                  <a:lnTo>
                    <a:pt x="83" y="128"/>
                  </a:lnTo>
                  <a:lnTo>
                    <a:pt x="84" y="130"/>
                  </a:lnTo>
                  <a:lnTo>
                    <a:pt x="85" y="131"/>
                  </a:lnTo>
                  <a:lnTo>
                    <a:pt x="86" y="132"/>
                  </a:lnTo>
                  <a:lnTo>
                    <a:pt x="87" y="132"/>
                  </a:lnTo>
                  <a:lnTo>
                    <a:pt x="89" y="133"/>
                  </a:lnTo>
                  <a:lnTo>
                    <a:pt x="90" y="134"/>
                  </a:lnTo>
                  <a:lnTo>
                    <a:pt x="90" y="135"/>
                  </a:lnTo>
                  <a:lnTo>
                    <a:pt x="91" y="135"/>
                  </a:lnTo>
                  <a:lnTo>
                    <a:pt x="93" y="136"/>
                  </a:lnTo>
                  <a:lnTo>
                    <a:pt x="94" y="136"/>
                  </a:lnTo>
                  <a:lnTo>
                    <a:pt x="96" y="137"/>
                  </a:lnTo>
                  <a:lnTo>
                    <a:pt x="97" y="137"/>
                  </a:lnTo>
                  <a:lnTo>
                    <a:pt x="98" y="138"/>
                  </a:lnTo>
                  <a:lnTo>
                    <a:pt x="99" y="138"/>
                  </a:lnTo>
                  <a:lnTo>
                    <a:pt x="100" y="138"/>
                  </a:lnTo>
                  <a:lnTo>
                    <a:pt x="102" y="139"/>
                  </a:lnTo>
                  <a:lnTo>
                    <a:pt x="104" y="139"/>
                  </a:lnTo>
                  <a:lnTo>
                    <a:pt x="104" y="140"/>
                  </a:lnTo>
                  <a:lnTo>
                    <a:pt x="105" y="140"/>
                  </a:lnTo>
                  <a:lnTo>
                    <a:pt x="110" y="157"/>
                  </a:lnTo>
                  <a:lnTo>
                    <a:pt x="103" y="155"/>
                  </a:lnTo>
                  <a:lnTo>
                    <a:pt x="97" y="144"/>
                  </a:lnTo>
                  <a:lnTo>
                    <a:pt x="97" y="144"/>
                  </a:lnTo>
                  <a:lnTo>
                    <a:pt x="96" y="144"/>
                  </a:lnTo>
                  <a:lnTo>
                    <a:pt x="95" y="143"/>
                  </a:lnTo>
                  <a:lnTo>
                    <a:pt x="94" y="143"/>
                  </a:lnTo>
                  <a:lnTo>
                    <a:pt x="93" y="142"/>
                  </a:lnTo>
                  <a:lnTo>
                    <a:pt x="91" y="142"/>
                  </a:lnTo>
                  <a:lnTo>
                    <a:pt x="90" y="142"/>
                  </a:lnTo>
                  <a:lnTo>
                    <a:pt x="90" y="141"/>
                  </a:lnTo>
                  <a:lnTo>
                    <a:pt x="89" y="141"/>
                  </a:lnTo>
                  <a:lnTo>
                    <a:pt x="87" y="140"/>
                  </a:lnTo>
                  <a:lnTo>
                    <a:pt x="86" y="140"/>
                  </a:lnTo>
                  <a:lnTo>
                    <a:pt x="85" y="139"/>
                  </a:lnTo>
                  <a:lnTo>
                    <a:pt x="84" y="139"/>
                  </a:lnTo>
                  <a:lnTo>
                    <a:pt x="83" y="138"/>
                  </a:lnTo>
                  <a:lnTo>
                    <a:pt x="81" y="137"/>
                  </a:lnTo>
                  <a:lnTo>
                    <a:pt x="80" y="136"/>
                  </a:lnTo>
                  <a:lnTo>
                    <a:pt x="80" y="135"/>
                  </a:lnTo>
                  <a:lnTo>
                    <a:pt x="79" y="135"/>
                  </a:lnTo>
                  <a:lnTo>
                    <a:pt x="77" y="134"/>
                  </a:lnTo>
                  <a:lnTo>
                    <a:pt x="77" y="133"/>
                  </a:lnTo>
                  <a:lnTo>
                    <a:pt x="76" y="132"/>
                  </a:lnTo>
                  <a:lnTo>
                    <a:pt x="75" y="131"/>
                  </a:lnTo>
                  <a:lnTo>
                    <a:pt x="74" y="129"/>
                  </a:lnTo>
                  <a:lnTo>
                    <a:pt x="73" y="128"/>
                  </a:lnTo>
                  <a:lnTo>
                    <a:pt x="73" y="127"/>
                  </a:lnTo>
                  <a:lnTo>
                    <a:pt x="73" y="126"/>
                  </a:lnTo>
                  <a:lnTo>
                    <a:pt x="72" y="125"/>
                  </a:lnTo>
                  <a:lnTo>
                    <a:pt x="72" y="124"/>
                  </a:lnTo>
                  <a:lnTo>
                    <a:pt x="72" y="122"/>
                  </a:lnTo>
                  <a:lnTo>
                    <a:pt x="72" y="121"/>
                  </a:lnTo>
                  <a:lnTo>
                    <a:pt x="72" y="119"/>
                  </a:lnTo>
                  <a:lnTo>
                    <a:pt x="73" y="118"/>
                  </a:lnTo>
                  <a:lnTo>
                    <a:pt x="73" y="117"/>
                  </a:lnTo>
                  <a:lnTo>
                    <a:pt x="73" y="116"/>
                  </a:lnTo>
                  <a:lnTo>
                    <a:pt x="73" y="115"/>
                  </a:lnTo>
                  <a:lnTo>
                    <a:pt x="74" y="114"/>
                  </a:lnTo>
                  <a:lnTo>
                    <a:pt x="74" y="113"/>
                  </a:lnTo>
                  <a:lnTo>
                    <a:pt x="74" y="112"/>
                  </a:lnTo>
                  <a:lnTo>
                    <a:pt x="75" y="111"/>
                  </a:lnTo>
                  <a:lnTo>
                    <a:pt x="76" y="110"/>
                  </a:lnTo>
                  <a:lnTo>
                    <a:pt x="77" y="109"/>
                  </a:lnTo>
                  <a:lnTo>
                    <a:pt x="78" y="108"/>
                  </a:lnTo>
                  <a:lnTo>
                    <a:pt x="79" y="107"/>
                  </a:lnTo>
                  <a:lnTo>
                    <a:pt x="80" y="106"/>
                  </a:lnTo>
                  <a:lnTo>
                    <a:pt x="81" y="105"/>
                  </a:lnTo>
                  <a:lnTo>
                    <a:pt x="82" y="105"/>
                  </a:lnTo>
                  <a:lnTo>
                    <a:pt x="83" y="104"/>
                  </a:lnTo>
                  <a:lnTo>
                    <a:pt x="84" y="104"/>
                  </a:lnTo>
                  <a:lnTo>
                    <a:pt x="75" y="98"/>
                  </a:lnTo>
                  <a:lnTo>
                    <a:pt x="74" y="99"/>
                  </a:lnTo>
                  <a:lnTo>
                    <a:pt x="73" y="100"/>
                  </a:lnTo>
                  <a:lnTo>
                    <a:pt x="73" y="100"/>
                  </a:lnTo>
                  <a:lnTo>
                    <a:pt x="72" y="101"/>
                  </a:lnTo>
                  <a:lnTo>
                    <a:pt x="71" y="101"/>
                  </a:lnTo>
                  <a:lnTo>
                    <a:pt x="70" y="102"/>
                  </a:lnTo>
                  <a:lnTo>
                    <a:pt x="69" y="103"/>
                  </a:lnTo>
                  <a:lnTo>
                    <a:pt x="68" y="103"/>
                  </a:lnTo>
                  <a:lnTo>
                    <a:pt x="66" y="104"/>
                  </a:lnTo>
                  <a:lnTo>
                    <a:pt x="65" y="105"/>
                  </a:lnTo>
                  <a:lnTo>
                    <a:pt x="63" y="105"/>
                  </a:lnTo>
                  <a:lnTo>
                    <a:pt x="62" y="106"/>
                  </a:lnTo>
                  <a:lnTo>
                    <a:pt x="60" y="106"/>
                  </a:lnTo>
                  <a:lnTo>
                    <a:pt x="59" y="107"/>
                  </a:lnTo>
                  <a:lnTo>
                    <a:pt x="57" y="107"/>
                  </a:lnTo>
                  <a:lnTo>
                    <a:pt x="56" y="107"/>
                  </a:lnTo>
                  <a:lnTo>
                    <a:pt x="54" y="106"/>
                  </a:lnTo>
                  <a:lnTo>
                    <a:pt x="52" y="106"/>
                  </a:lnTo>
                  <a:lnTo>
                    <a:pt x="51" y="106"/>
                  </a:lnTo>
                  <a:lnTo>
                    <a:pt x="49" y="105"/>
                  </a:lnTo>
                  <a:lnTo>
                    <a:pt x="48" y="105"/>
                  </a:lnTo>
                  <a:lnTo>
                    <a:pt x="47" y="104"/>
                  </a:lnTo>
                  <a:lnTo>
                    <a:pt x="45" y="104"/>
                  </a:lnTo>
                  <a:lnTo>
                    <a:pt x="44" y="103"/>
                  </a:lnTo>
                  <a:lnTo>
                    <a:pt x="43" y="102"/>
                  </a:lnTo>
                  <a:lnTo>
                    <a:pt x="43" y="102"/>
                  </a:lnTo>
                  <a:lnTo>
                    <a:pt x="42" y="101"/>
                  </a:lnTo>
                  <a:lnTo>
                    <a:pt x="41" y="101"/>
                  </a:lnTo>
                  <a:lnTo>
                    <a:pt x="40" y="101"/>
                  </a:lnTo>
                  <a:lnTo>
                    <a:pt x="39" y="101"/>
                  </a:lnTo>
                  <a:lnTo>
                    <a:pt x="38" y="102"/>
                  </a:lnTo>
                  <a:lnTo>
                    <a:pt x="37" y="102"/>
                  </a:lnTo>
                  <a:lnTo>
                    <a:pt x="36" y="102"/>
                  </a:lnTo>
                  <a:lnTo>
                    <a:pt x="35" y="102"/>
                  </a:lnTo>
                  <a:lnTo>
                    <a:pt x="33" y="102"/>
                  </a:lnTo>
                  <a:lnTo>
                    <a:pt x="32" y="103"/>
                  </a:lnTo>
                  <a:lnTo>
                    <a:pt x="30" y="103"/>
                  </a:lnTo>
                  <a:lnTo>
                    <a:pt x="29" y="103"/>
                  </a:lnTo>
                  <a:lnTo>
                    <a:pt x="27" y="102"/>
                  </a:lnTo>
                  <a:lnTo>
                    <a:pt x="26" y="102"/>
                  </a:lnTo>
                  <a:lnTo>
                    <a:pt x="24" y="101"/>
                  </a:lnTo>
                  <a:lnTo>
                    <a:pt x="23" y="101"/>
                  </a:lnTo>
                  <a:lnTo>
                    <a:pt x="21" y="100"/>
                  </a:lnTo>
                  <a:lnTo>
                    <a:pt x="20" y="99"/>
                  </a:lnTo>
                  <a:lnTo>
                    <a:pt x="19" y="98"/>
                  </a:lnTo>
                  <a:lnTo>
                    <a:pt x="18" y="98"/>
                  </a:lnTo>
                  <a:lnTo>
                    <a:pt x="18" y="96"/>
                  </a:lnTo>
                  <a:lnTo>
                    <a:pt x="17" y="95"/>
                  </a:lnTo>
                  <a:lnTo>
                    <a:pt x="16" y="94"/>
                  </a:lnTo>
                  <a:lnTo>
                    <a:pt x="16" y="93"/>
                  </a:lnTo>
                  <a:lnTo>
                    <a:pt x="15" y="92"/>
                  </a:lnTo>
                  <a:lnTo>
                    <a:pt x="15" y="91"/>
                  </a:lnTo>
                  <a:lnTo>
                    <a:pt x="15" y="90"/>
                  </a:lnTo>
                  <a:lnTo>
                    <a:pt x="15" y="89"/>
                  </a:lnTo>
                  <a:lnTo>
                    <a:pt x="15" y="89"/>
                  </a:lnTo>
                  <a:lnTo>
                    <a:pt x="15" y="89"/>
                  </a:lnTo>
                  <a:lnTo>
                    <a:pt x="16" y="77"/>
                  </a:lnTo>
                  <a:lnTo>
                    <a:pt x="15" y="77"/>
                  </a:lnTo>
                  <a:lnTo>
                    <a:pt x="15" y="77"/>
                  </a:lnTo>
                  <a:lnTo>
                    <a:pt x="14" y="77"/>
                  </a:lnTo>
                  <a:lnTo>
                    <a:pt x="13" y="77"/>
                  </a:lnTo>
                  <a:lnTo>
                    <a:pt x="11" y="77"/>
                  </a:lnTo>
                  <a:lnTo>
                    <a:pt x="9" y="76"/>
                  </a:lnTo>
                  <a:lnTo>
                    <a:pt x="8" y="75"/>
                  </a:lnTo>
                  <a:lnTo>
                    <a:pt x="7" y="74"/>
                  </a:lnTo>
                  <a:lnTo>
                    <a:pt x="6" y="73"/>
                  </a:lnTo>
                  <a:lnTo>
                    <a:pt x="5" y="72"/>
                  </a:lnTo>
                  <a:lnTo>
                    <a:pt x="3" y="70"/>
                  </a:lnTo>
                  <a:lnTo>
                    <a:pt x="2" y="69"/>
                  </a:lnTo>
                  <a:lnTo>
                    <a:pt x="2" y="68"/>
                  </a:lnTo>
                  <a:lnTo>
                    <a:pt x="1" y="66"/>
                  </a:lnTo>
                  <a:lnTo>
                    <a:pt x="0" y="65"/>
                  </a:lnTo>
                  <a:lnTo>
                    <a:pt x="0" y="63"/>
                  </a:lnTo>
                  <a:lnTo>
                    <a:pt x="0" y="62"/>
                  </a:lnTo>
                  <a:lnTo>
                    <a:pt x="0" y="60"/>
                  </a:lnTo>
                  <a:lnTo>
                    <a:pt x="0" y="59"/>
                  </a:lnTo>
                  <a:lnTo>
                    <a:pt x="0" y="58"/>
                  </a:lnTo>
                  <a:lnTo>
                    <a:pt x="0" y="57"/>
                  </a:lnTo>
                  <a:lnTo>
                    <a:pt x="0" y="56"/>
                  </a:lnTo>
                  <a:lnTo>
                    <a:pt x="0" y="55"/>
                  </a:lnTo>
                  <a:lnTo>
                    <a:pt x="0" y="54"/>
                  </a:lnTo>
                  <a:lnTo>
                    <a:pt x="1" y="54"/>
                  </a:lnTo>
                  <a:lnTo>
                    <a:pt x="1" y="54"/>
                  </a:lnTo>
                  <a:lnTo>
                    <a:pt x="11" y="48"/>
                  </a:lnTo>
                  <a:lnTo>
                    <a:pt x="10" y="47"/>
                  </a:lnTo>
                  <a:lnTo>
                    <a:pt x="9" y="47"/>
                  </a:lnTo>
                  <a:lnTo>
                    <a:pt x="8" y="47"/>
                  </a:lnTo>
                  <a:lnTo>
                    <a:pt x="7" y="46"/>
                  </a:lnTo>
                  <a:lnTo>
                    <a:pt x="6" y="45"/>
                  </a:lnTo>
                  <a:lnTo>
                    <a:pt x="5" y="45"/>
                  </a:lnTo>
                  <a:lnTo>
                    <a:pt x="5" y="44"/>
                  </a:lnTo>
                  <a:lnTo>
                    <a:pt x="5" y="43"/>
                  </a:lnTo>
                  <a:lnTo>
                    <a:pt x="4" y="42"/>
                  </a:lnTo>
                  <a:lnTo>
                    <a:pt x="4" y="40"/>
                  </a:lnTo>
                  <a:lnTo>
                    <a:pt x="4" y="40"/>
                  </a:lnTo>
                  <a:lnTo>
                    <a:pt x="4" y="39"/>
                  </a:lnTo>
                  <a:lnTo>
                    <a:pt x="4" y="38"/>
                  </a:lnTo>
                  <a:lnTo>
                    <a:pt x="5" y="37"/>
                  </a:lnTo>
                  <a:lnTo>
                    <a:pt x="5" y="36"/>
                  </a:lnTo>
                  <a:lnTo>
                    <a:pt x="5" y="35"/>
                  </a:lnTo>
                  <a:lnTo>
                    <a:pt x="5" y="34"/>
                  </a:lnTo>
                  <a:lnTo>
                    <a:pt x="6" y="34"/>
                  </a:lnTo>
                  <a:lnTo>
                    <a:pt x="6" y="33"/>
                  </a:lnTo>
                  <a:lnTo>
                    <a:pt x="7" y="32"/>
                  </a:lnTo>
                  <a:lnTo>
                    <a:pt x="7" y="31"/>
                  </a:lnTo>
                  <a:lnTo>
                    <a:pt x="8" y="31"/>
                  </a:lnTo>
                  <a:lnTo>
                    <a:pt x="8" y="30"/>
                  </a:lnTo>
                  <a:lnTo>
                    <a:pt x="9" y="29"/>
                  </a:lnTo>
                  <a:lnTo>
                    <a:pt x="10" y="27"/>
                  </a:lnTo>
                  <a:lnTo>
                    <a:pt x="10" y="27"/>
                  </a:lnTo>
                  <a:lnTo>
                    <a:pt x="12" y="26"/>
                  </a:lnTo>
                  <a:lnTo>
                    <a:pt x="12" y="25"/>
                  </a:lnTo>
                  <a:lnTo>
                    <a:pt x="13" y="25"/>
                  </a:lnTo>
                  <a:lnTo>
                    <a:pt x="13" y="24"/>
                  </a:lnTo>
                  <a:lnTo>
                    <a:pt x="14" y="24"/>
                  </a:lnTo>
                  <a:lnTo>
                    <a:pt x="15" y="23"/>
                  </a:lnTo>
                  <a:lnTo>
                    <a:pt x="22" y="22"/>
                  </a:lnTo>
                  <a:lnTo>
                    <a:pt x="21" y="22"/>
                  </a:lnTo>
                  <a:lnTo>
                    <a:pt x="20" y="21"/>
                  </a:lnTo>
                  <a:lnTo>
                    <a:pt x="20" y="21"/>
                  </a:lnTo>
                  <a:lnTo>
                    <a:pt x="20" y="20"/>
                  </a:lnTo>
                  <a:lnTo>
                    <a:pt x="20" y="18"/>
                  </a:lnTo>
                  <a:lnTo>
                    <a:pt x="20" y="17"/>
                  </a:lnTo>
                  <a:lnTo>
                    <a:pt x="21" y="16"/>
                  </a:lnTo>
                  <a:lnTo>
                    <a:pt x="22" y="15"/>
                  </a:lnTo>
                  <a:lnTo>
                    <a:pt x="23" y="14"/>
                  </a:lnTo>
                  <a:lnTo>
                    <a:pt x="25" y="14"/>
                  </a:lnTo>
                  <a:lnTo>
                    <a:pt x="27" y="12"/>
                  </a:lnTo>
                  <a:lnTo>
                    <a:pt x="29" y="12"/>
                  </a:lnTo>
                  <a:lnTo>
                    <a:pt x="30" y="11"/>
                  </a:lnTo>
                  <a:lnTo>
                    <a:pt x="32" y="10"/>
                  </a:lnTo>
                  <a:lnTo>
                    <a:pt x="33" y="10"/>
                  </a:lnTo>
                  <a:lnTo>
                    <a:pt x="35" y="10"/>
                  </a:lnTo>
                  <a:lnTo>
                    <a:pt x="37" y="10"/>
                  </a:lnTo>
                  <a:lnTo>
                    <a:pt x="38" y="10"/>
                  </a:lnTo>
                  <a:lnTo>
                    <a:pt x="39" y="10"/>
                  </a:lnTo>
                  <a:lnTo>
                    <a:pt x="41" y="10"/>
                  </a:lnTo>
                  <a:lnTo>
                    <a:pt x="42" y="10"/>
                  </a:lnTo>
                  <a:lnTo>
                    <a:pt x="43" y="10"/>
                  </a:lnTo>
                  <a:lnTo>
                    <a:pt x="44" y="10"/>
                  </a:lnTo>
                  <a:lnTo>
                    <a:pt x="44" y="10"/>
                  </a:lnTo>
                  <a:lnTo>
                    <a:pt x="44" y="10"/>
                  </a:lnTo>
                  <a:lnTo>
                    <a:pt x="44" y="9"/>
                  </a:lnTo>
                  <a:lnTo>
                    <a:pt x="44" y="8"/>
                  </a:lnTo>
                  <a:lnTo>
                    <a:pt x="44" y="7"/>
                  </a:lnTo>
                  <a:lnTo>
                    <a:pt x="44" y="5"/>
                  </a:lnTo>
                  <a:lnTo>
                    <a:pt x="44" y="4"/>
                  </a:lnTo>
                  <a:lnTo>
                    <a:pt x="45" y="3"/>
                  </a:lnTo>
                  <a:lnTo>
                    <a:pt x="46" y="2"/>
                  </a:lnTo>
                  <a:lnTo>
                    <a:pt x="47" y="2"/>
                  </a:lnTo>
                  <a:lnTo>
                    <a:pt x="49" y="1"/>
                  </a:lnTo>
                  <a:lnTo>
                    <a:pt x="49" y="1"/>
                  </a:lnTo>
                  <a:lnTo>
                    <a:pt x="51" y="1"/>
                  </a:lnTo>
                  <a:lnTo>
                    <a:pt x="53" y="0"/>
                  </a:lnTo>
                  <a:lnTo>
                    <a:pt x="54" y="0"/>
                  </a:lnTo>
                  <a:lnTo>
                    <a:pt x="56" y="0"/>
                  </a:lnTo>
                  <a:lnTo>
                    <a:pt x="57" y="0"/>
                  </a:lnTo>
                  <a:lnTo>
                    <a:pt x="59" y="0"/>
                  </a:lnTo>
                  <a:lnTo>
                    <a:pt x="60" y="0"/>
                  </a:lnTo>
                  <a:lnTo>
                    <a:pt x="62" y="0"/>
                  </a:lnTo>
                  <a:lnTo>
                    <a:pt x="63" y="0"/>
                  </a:lnTo>
                  <a:lnTo>
                    <a:pt x="65" y="0"/>
                  </a:lnTo>
                  <a:lnTo>
                    <a:pt x="66" y="0"/>
                  </a:lnTo>
                  <a:lnTo>
                    <a:pt x="67" y="0"/>
                  </a:lnTo>
                  <a:lnTo>
                    <a:pt x="69" y="1"/>
                  </a:lnTo>
                  <a:lnTo>
                    <a:pt x="70" y="1"/>
                  </a:lnTo>
                  <a:lnTo>
                    <a:pt x="70" y="1"/>
                  </a:lnTo>
                  <a:lnTo>
                    <a:pt x="71" y="2"/>
                  </a:lnTo>
                  <a:lnTo>
                    <a:pt x="73" y="4"/>
                  </a:lnTo>
                  <a:lnTo>
                    <a:pt x="74" y="5"/>
                  </a:lnTo>
                  <a:lnTo>
                    <a:pt x="74" y="7"/>
                  </a:lnTo>
                  <a:lnTo>
                    <a:pt x="75" y="8"/>
                  </a:lnTo>
                  <a:lnTo>
                    <a:pt x="76" y="9"/>
                  </a:lnTo>
                  <a:lnTo>
                    <a:pt x="76" y="10"/>
                  </a:lnTo>
                  <a:lnTo>
                    <a:pt x="76" y="10"/>
                  </a:lnTo>
                  <a:lnTo>
                    <a:pt x="76" y="10"/>
                  </a:lnTo>
                  <a:lnTo>
                    <a:pt x="77" y="10"/>
                  </a:lnTo>
                  <a:lnTo>
                    <a:pt x="77" y="9"/>
                  </a:lnTo>
                  <a:lnTo>
                    <a:pt x="79" y="9"/>
                  </a:lnTo>
                  <a:lnTo>
                    <a:pt x="80" y="9"/>
                  </a:lnTo>
                  <a:lnTo>
                    <a:pt x="80" y="8"/>
                  </a:lnTo>
                  <a:lnTo>
                    <a:pt x="81" y="8"/>
                  </a:lnTo>
                  <a:lnTo>
                    <a:pt x="83" y="8"/>
                  </a:lnTo>
                  <a:lnTo>
                    <a:pt x="84" y="8"/>
                  </a:lnTo>
                  <a:lnTo>
                    <a:pt x="86" y="8"/>
                  </a:lnTo>
                  <a:lnTo>
                    <a:pt x="87" y="8"/>
                  </a:lnTo>
                  <a:lnTo>
                    <a:pt x="87" y="8"/>
                  </a:lnTo>
                  <a:lnTo>
                    <a:pt x="89" y="8"/>
                  </a:lnTo>
                  <a:lnTo>
                    <a:pt x="90" y="8"/>
                  </a:lnTo>
                  <a:lnTo>
                    <a:pt x="91" y="8"/>
                  </a:lnTo>
                  <a:lnTo>
                    <a:pt x="93" y="9"/>
                  </a:lnTo>
                  <a:lnTo>
                    <a:pt x="95" y="9"/>
                  </a:lnTo>
                  <a:lnTo>
                    <a:pt x="96" y="10"/>
                  </a:lnTo>
                  <a:lnTo>
                    <a:pt x="97" y="10"/>
                  </a:lnTo>
                  <a:lnTo>
                    <a:pt x="99" y="10"/>
                  </a:lnTo>
                  <a:lnTo>
                    <a:pt x="100" y="11"/>
                  </a:lnTo>
                  <a:lnTo>
                    <a:pt x="101" y="11"/>
                  </a:lnTo>
                  <a:lnTo>
                    <a:pt x="103" y="12"/>
                  </a:lnTo>
                  <a:lnTo>
                    <a:pt x="104" y="14"/>
                  </a:lnTo>
                  <a:lnTo>
                    <a:pt x="104" y="14"/>
                  </a:lnTo>
                  <a:lnTo>
                    <a:pt x="105" y="15"/>
                  </a:lnTo>
                  <a:lnTo>
                    <a:pt x="106" y="15"/>
                  </a:lnTo>
                  <a:lnTo>
                    <a:pt x="106" y="16"/>
                  </a:lnTo>
                  <a:lnTo>
                    <a:pt x="107" y="17"/>
                  </a:lnTo>
                  <a:lnTo>
                    <a:pt x="108" y="18"/>
                  </a:lnTo>
                  <a:lnTo>
                    <a:pt x="110" y="20"/>
                  </a:lnTo>
                  <a:lnTo>
                    <a:pt x="111" y="20"/>
                  </a:lnTo>
                  <a:lnTo>
                    <a:pt x="112" y="21"/>
                  </a:lnTo>
                  <a:lnTo>
                    <a:pt x="113" y="21"/>
                  </a:lnTo>
                  <a:lnTo>
                    <a:pt x="115" y="22"/>
                  </a:lnTo>
                  <a:lnTo>
                    <a:pt x="116" y="22"/>
                  </a:lnTo>
                  <a:lnTo>
                    <a:pt x="117" y="23"/>
                  </a:lnTo>
                  <a:lnTo>
                    <a:pt x="118" y="23"/>
                  </a:lnTo>
                  <a:lnTo>
                    <a:pt x="119" y="24"/>
                  </a:lnTo>
                  <a:lnTo>
                    <a:pt x="120" y="25"/>
                  </a:lnTo>
                  <a:lnTo>
                    <a:pt x="121" y="27"/>
                  </a:lnTo>
                  <a:lnTo>
                    <a:pt x="121" y="28"/>
                  </a:lnTo>
                  <a:lnTo>
                    <a:pt x="121" y="30"/>
                  </a:lnTo>
                  <a:lnTo>
                    <a:pt x="120" y="30"/>
                  </a:lnTo>
                  <a:lnTo>
                    <a:pt x="120" y="31"/>
                  </a:lnTo>
                  <a:lnTo>
                    <a:pt x="120" y="32"/>
                  </a:lnTo>
                  <a:lnTo>
                    <a:pt x="120" y="33"/>
                  </a:lnTo>
                  <a:lnTo>
                    <a:pt x="118" y="34"/>
                  </a:lnTo>
                  <a:lnTo>
                    <a:pt x="117" y="36"/>
                  </a:lnTo>
                  <a:lnTo>
                    <a:pt x="116" y="37"/>
                  </a:lnTo>
                  <a:lnTo>
                    <a:pt x="115" y="38"/>
                  </a:lnTo>
                  <a:lnTo>
                    <a:pt x="113" y="39"/>
                  </a:lnTo>
                  <a:lnTo>
                    <a:pt x="113" y="40"/>
                  </a:lnTo>
                  <a:lnTo>
                    <a:pt x="112" y="40"/>
                  </a:lnTo>
                  <a:lnTo>
                    <a:pt x="111" y="40"/>
                  </a:lnTo>
                  <a:lnTo>
                    <a:pt x="111" y="44"/>
                  </a:lnTo>
                  <a:lnTo>
                    <a:pt x="118" y="46"/>
                  </a:lnTo>
                  <a:lnTo>
                    <a:pt x="118" y="46"/>
                  </a:lnTo>
                  <a:lnTo>
                    <a:pt x="119" y="45"/>
                  </a:lnTo>
                  <a:lnTo>
                    <a:pt x="120" y="45"/>
                  </a:lnTo>
                  <a:lnTo>
                    <a:pt x="122" y="45"/>
                  </a:lnTo>
                  <a:lnTo>
                    <a:pt x="123" y="44"/>
                  </a:lnTo>
                  <a:lnTo>
                    <a:pt x="124" y="44"/>
                  </a:lnTo>
                  <a:lnTo>
                    <a:pt x="125" y="44"/>
                  </a:lnTo>
                  <a:lnTo>
                    <a:pt x="126" y="43"/>
                  </a:lnTo>
                  <a:lnTo>
                    <a:pt x="127" y="43"/>
                  </a:lnTo>
                  <a:lnTo>
                    <a:pt x="128" y="43"/>
                  </a:lnTo>
                  <a:lnTo>
                    <a:pt x="130" y="43"/>
                  </a:lnTo>
                  <a:lnTo>
                    <a:pt x="131" y="42"/>
                  </a:lnTo>
                  <a:lnTo>
                    <a:pt x="132" y="42"/>
                  </a:lnTo>
                  <a:lnTo>
                    <a:pt x="133" y="41"/>
                  </a:lnTo>
                  <a:lnTo>
                    <a:pt x="134" y="41"/>
                  </a:lnTo>
                  <a:lnTo>
                    <a:pt x="136" y="41"/>
                  </a:lnTo>
                  <a:lnTo>
                    <a:pt x="137" y="40"/>
                  </a:lnTo>
                  <a:lnTo>
                    <a:pt x="138" y="40"/>
                  </a:lnTo>
                  <a:lnTo>
                    <a:pt x="140" y="40"/>
                  </a:lnTo>
                  <a:lnTo>
                    <a:pt x="141" y="39"/>
                  </a:lnTo>
                  <a:lnTo>
                    <a:pt x="142" y="39"/>
                  </a:lnTo>
                  <a:lnTo>
                    <a:pt x="143" y="38"/>
                  </a:lnTo>
                  <a:lnTo>
                    <a:pt x="144" y="38"/>
                  </a:lnTo>
                  <a:lnTo>
                    <a:pt x="145" y="38"/>
                  </a:lnTo>
                  <a:lnTo>
                    <a:pt x="147" y="37"/>
                  </a:lnTo>
                  <a:lnTo>
                    <a:pt x="149" y="37"/>
                  </a:lnTo>
                  <a:lnTo>
                    <a:pt x="150" y="37"/>
                  </a:lnTo>
                  <a:lnTo>
                    <a:pt x="151" y="37"/>
                  </a:lnTo>
                  <a:lnTo>
                    <a:pt x="151" y="37"/>
                  </a:lnTo>
                  <a:lnTo>
                    <a:pt x="152" y="37"/>
                  </a:lnTo>
                  <a:lnTo>
                    <a:pt x="154" y="37"/>
                  </a:lnTo>
                  <a:lnTo>
                    <a:pt x="155" y="37"/>
                  </a:lnTo>
                  <a:lnTo>
                    <a:pt x="156" y="37"/>
                  </a:lnTo>
                  <a:lnTo>
                    <a:pt x="158" y="37"/>
                  </a:lnTo>
                  <a:lnTo>
                    <a:pt x="159" y="37"/>
                  </a:lnTo>
                  <a:lnTo>
                    <a:pt x="160" y="37"/>
                  </a:lnTo>
                  <a:lnTo>
                    <a:pt x="161" y="37"/>
                  </a:lnTo>
                  <a:lnTo>
                    <a:pt x="163" y="37"/>
                  </a:lnTo>
                  <a:lnTo>
                    <a:pt x="165" y="37"/>
                  </a:lnTo>
                  <a:lnTo>
                    <a:pt x="166" y="38"/>
                  </a:lnTo>
                  <a:lnTo>
                    <a:pt x="168" y="38"/>
                  </a:lnTo>
                  <a:lnTo>
                    <a:pt x="169" y="38"/>
                  </a:lnTo>
                  <a:lnTo>
                    <a:pt x="170" y="38"/>
                  </a:lnTo>
                  <a:lnTo>
                    <a:pt x="172" y="38"/>
                  </a:lnTo>
                  <a:lnTo>
                    <a:pt x="173" y="39"/>
                  </a:lnTo>
                  <a:lnTo>
                    <a:pt x="175" y="39"/>
                  </a:lnTo>
                  <a:lnTo>
                    <a:pt x="175" y="39"/>
                  </a:lnTo>
                  <a:lnTo>
                    <a:pt x="177" y="39"/>
                  </a:lnTo>
                  <a:lnTo>
                    <a:pt x="178" y="40"/>
                  </a:lnTo>
                  <a:lnTo>
                    <a:pt x="179" y="40"/>
                  </a:lnTo>
                  <a:lnTo>
                    <a:pt x="181" y="40"/>
                  </a:lnTo>
                  <a:lnTo>
                    <a:pt x="182" y="40"/>
                  </a:lnTo>
                  <a:lnTo>
                    <a:pt x="183" y="41"/>
                  </a:lnTo>
                  <a:lnTo>
                    <a:pt x="184" y="41"/>
                  </a:lnTo>
                  <a:lnTo>
                    <a:pt x="184" y="41"/>
                  </a:lnTo>
                  <a:lnTo>
                    <a:pt x="184" y="40"/>
                  </a:lnTo>
                  <a:lnTo>
                    <a:pt x="183" y="40"/>
                  </a:lnTo>
                  <a:lnTo>
                    <a:pt x="182" y="40"/>
                  </a:lnTo>
                  <a:lnTo>
                    <a:pt x="181" y="39"/>
                  </a:lnTo>
                  <a:lnTo>
                    <a:pt x="179" y="39"/>
                  </a:lnTo>
                  <a:lnTo>
                    <a:pt x="178" y="38"/>
                  </a:lnTo>
                  <a:lnTo>
                    <a:pt x="178" y="38"/>
                  </a:lnTo>
                  <a:lnTo>
                    <a:pt x="177" y="38"/>
                  </a:lnTo>
                  <a:lnTo>
                    <a:pt x="176" y="38"/>
                  </a:lnTo>
                  <a:lnTo>
                    <a:pt x="175" y="38"/>
                  </a:lnTo>
                  <a:lnTo>
                    <a:pt x="173" y="37"/>
                  </a:lnTo>
                  <a:lnTo>
                    <a:pt x="172" y="37"/>
                  </a:lnTo>
                  <a:lnTo>
                    <a:pt x="171" y="37"/>
                  </a:lnTo>
                  <a:lnTo>
                    <a:pt x="169" y="37"/>
                  </a:lnTo>
                  <a:lnTo>
                    <a:pt x="167" y="37"/>
                  </a:lnTo>
                  <a:lnTo>
                    <a:pt x="166" y="36"/>
                  </a:lnTo>
                  <a:lnTo>
                    <a:pt x="165" y="36"/>
                  </a:lnTo>
                  <a:lnTo>
                    <a:pt x="164" y="36"/>
                  </a:lnTo>
                  <a:lnTo>
                    <a:pt x="163" y="36"/>
                  </a:lnTo>
                  <a:lnTo>
                    <a:pt x="164" y="36"/>
                  </a:lnTo>
                  <a:lnTo>
                    <a:pt x="165" y="36"/>
                  </a:lnTo>
                  <a:lnTo>
                    <a:pt x="166" y="35"/>
                  </a:lnTo>
                  <a:lnTo>
                    <a:pt x="167" y="35"/>
                  </a:lnTo>
                  <a:lnTo>
                    <a:pt x="168" y="35"/>
                  </a:lnTo>
                  <a:lnTo>
                    <a:pt x="170" y="35"/>
                  </a:lnTo>
                  <a:lnTo>
                    <a:pt x="172" y="35"/>
                  </a:lnTo>
                  <a:lnTo>
                    <a:pt x="174" y="35"/>
                  </a:lnTo>
                  <a:lnTo>
                    <a:pt x="174" y="34"/>
                  </a:lnTo>
                  <a:lnTo>
                    <a:pt x="175" y="34"/>
                  </a:lnTo>
                  <a:lnTo>
                    <a:pt x="177" y="34"/>
                  </a:lnTo>
                  <a:lnTo>
                    <a:pt x="178" y="34"/>
                  </a:lnTo>
                  <a:lnTo>
                    <a:pt x="178" y="34"/>
                  </a:lnTo>
                  <a:lnTo>
                    <a:pt x="179" y="34"/>
                  </a:lnTo>
                  <a:lnTo>
                    <a:pt x="181" y="34"/>
                  </a:lnTo>
                  <a:lnTo>
                    <a:pt x="182" y="34"/>
                  </a:lnTo>
                  <a:lnTo>
                    <a:pt x="183" y="34"/>
                  </a:lnTo>
                  <a:lnTo>
                    <a:pt x="184" y="34"/>
                  </a:lnTo>
                  <a:lnTo>
                    <a:pt x="185" y="34"/>
                  </a:lnTo>
                  <a:lnTo>
                    <a:pt x="186" y="34"/>
                  </a:lnTo>
                  <a:lnTo>
                    <a:pt x="188" y="34"/>
                  </a:lnTo>
                  <a:lnTo>
                    <a:pt x="189" y="34"/>
                  </a:lnTo>
                  <a:lnTo>
                    <a:pt x="190" y="34"/>
                  </a:lnTo>
                  <a:lnTo>
                    <a:pt x="191" y="35"/>
                  </a:lnTo>
                  <a:lnTo>
                    <a:pt x="192" y="35"/>
                  </a:lnTo>
                  <a:lnTo>
                    <a:pt x="193" y="35"/>
                  </a:lnTo>
                  <a:lnTo>
                    <a:pt x="194" y="35"/>
                  </a:lnTo>
                  <a:lnTo>
                    <a:pt x="195" y="36"/>
                  </a:lnTo>
                  <a:lnTo>
                    <a:pt x="196" y="36"/>
                  </a:lnTo>
                  <a:lnTo>
                    <a:pt x="198" y="36"/>
                  </a:lnTo>
                  <a:lnTo>
                    <a:pt x="199" y="37"/>
                  </a:lnTo>
                  <a:lnTo>
                    <a:pt x="199" y="37"/>
                  </a:lnTo>
                  <a:lnTo>
                    <a:pt x="201" y="37"/>
                  </a:lnTo>
                  <a:lnTo>
                    <a:pt x="202" y="38"/>
                  </a:lnTo>
                  <a:lnTo>
                    <a:pt x="202" y="38"/>
                  </a:lnTo>
                  <a:lnTo>
                    <a:pt x="204" y="39"/>
                  </a:lnTo>
                  <a:lnTo>
                    <a:pt x="205" y="39"/>
                  </a:lnTo>
                  <a:lnTo>
                    <a:pt x="207" y="40"/>
                  </a:lnTo>
                  <a:lnTo>
                    <a:pt x="208" y="41"/>
                  </a:lnTo>
                  <a:lnTo>
                    <a:pt x="209" y="41"/>
                  </a:lnTo>
                  <a:lnTo>
                    <a:pt x="211" y="42"/>
                  </a:lnTo>
                  <a:lnTo>
                    <a:pt x="211" y="42"/>
                  </a:lnTo>
                  <a:lnTo>
                    <a:pt x="211" y="43"/>
                  </a:lnTo>
                  <a:lnTo>
                    <a:pt x="212" y="43"/>
                  </a:lnTo>
                  <a:lnTo>
                    <a:pt x="211" y="43"/>
                  </a:lnTo>
                  <a:lnTo>
                    <a:pt x="211" y="42"/>
                  </a:lnTo>
                  <a:lnTo>
                    <a:pt x="211" y="41"/>
                  </a:lnTo>
                  <a:lnTo>
                    <a:pt x="211" y="40"/>
                  </a:lnTo>
                  <a:lnTo>
                    <a:pt x="211" y="40"/>
                  </a:lnTo>
                  <a:lnTo>
                    <a:pt x="211" y="39"/>
                  </a:lnTo>
                  <a:lnTo>
                    <a:pt x="210" y="38"/>
                  </a:lnTo>
                  <a:lnTo>
                    <a:pt x="210" y="37"/>
                  </a:lnTo>
                  <a:lnTo>
                    <a:pt x="210" y="36"/>
                  </a:lnTo>
                  <a:lnTo>
                    <a:pt x="210" y="35"/>
                  </a:lnTo>
                  <a:lnTo>
                    <a:pt x="210" y="33"/>
                  </a:lnTo>
                  <a:lnTo>
                    <a:pt x="210" y="32"/>
                  </a:lnTo>
                  <a:lnTo>
                    <a:pt x="210" y="31"/>
                  </a:lnTo>
                  <a:lnTo>
                    <a:pt x="211" y="30"/>
                  </a:lnTo>
                  <a:lnTo>
                    <a:pt x="211" y="28"/>
                  </a:lnTo>
                  <a:lnTo>
                    <a:pt x="211" y="27"/>
                  </a:lnTo>
                  <a:lnTo>
                    <a:pt x="212" y="26"/>
                  </a:lnTo>
                  <a:lnTo>
                    <a:pt x="213" y="25"/>
                  </a:lnTo>
                  <a:lnTo>
                    <a:pt x="214" y="24"/>
                  </a:lnTo>
                  <a:lnTo>
                    <a:pt x="215" y="23"/>
                  </a:lnTo>
                  <a:lnTo>
                    <a:pt x="216" y="22"/>
                  </a:lnTo>
                  <a:lnTo>
                    <a:pt x="218" y="22"/>
                  </a:lnTo>
                  <a:lnTo>
                    <a:pt x="219" y="21"/>
                  </a:lnTo>
                  <a:lnTo>
                    <a:pt x="220" y="21"/>
                  </a:lnTo>
                  <a:lnTo>
                    <a:pt x="221" y="20"/>
                  </a:lnTo>
                  <a:lnTo>
                    <a:pt x="222" y="20"/>
                  </a:lnTo>
                  <a:lnTo>
                    <a:pt x="224" y="20"/>
                  </a:lnTo>
                  <a:lnTo>
                    <a:pt x="225" y="20"/>
                  </a:lnTo>
                  <a:lnTo>
                    <a:pt x="234" y="18"/>
                  </a:lnTo>
                  <a:lnTo>
                    <a:pt x="234" y="18"/>
                  </a:lnTo>
                  <a:lnTo>
                    <a:pt x="234" y="16"/>
                  </a:lnTo>
                  <a:lnTo>
                    <a:pt x="234" y="15"/>
                  </a:lnTo>
                  <a:lnTo>
                    <a:pt x="235" y="14"/>
                  </a:lnTo>
                  <a:lnTo>
                    <a:pt x="236" y="14"/>
                  </a:lnTo>
                  <a:lnTo>
                    <a:pt x="236" y="13"/>
                  </a:lnTo>
                  <a:lnTo>
                    <a:pt x="238" y="12"/>
                  </a:lnTo>
                  <a:lnTo>
                    <a:pt x="239" y="12"/>
                  </a:lnTo>
                  <a:lnTo>
                    <a:pt x="240" y="11"/>
                  </a:lnTo>
                  <a:lnTo>
                    <a:pt x="242" y="11"/>
                  </a:lnTo>
                  <a:lnTo>
                    <a:pt x="243" y="10"/>
                  </a:lnTo>
                  <a:lnTo>
                    <a:pt x="245" y="10"/>
                  </a:lnTo>
                  <a:lnTo>
                    <a:pt x="246" y="10"/>
                  </a:lnTo>
                  <a:lnTo>
                    <a:pt x="248" y="10"/>
                  </a:lnTo>
                  <a:lnTo>
                    <a:pt x="249" y="10"/>
                  </a:lnTo>
                  <a:lnTo>
                    <a:pt x="250" y="11"/>
                  </a:lnTo>
                  <a:lnTo>
                    <a:pt x="251" y="11"/>
                  </a:lnTo>
                  <a:lnTo>
                    <a:pt x="252" y="11"/>
                  </a:lnTo>
                  <a:lnTo>
                    <a:pt x="253" y="11"/>
                  </a:lnTo>
                  <a:lnTo>
                    <a:pt x="254" y="11"/>
                  </a:lnTo>
                  <a:lnTo>
                    <a:pt x="255" y="12"/>
                  </a:lnTo>
                  <a:lnTo>
                    <a:pt x="255" y="12"/>
                  </a:lnTo>
                  <a:lnTo>
                    <a:pt x="255" y="12"/>
                  </a:lnTo>
                  <a:lnTo>
                    <a:pt x="255" y="11"/>
                  </a:lnTo>
                  <a:lnTo>
                    <a:pt x="253" y="10"/>
                  </a:lnTo>
                  <a:lnTo>
                    <a:pt x="253" y="10"/>
                  </a:lnTo>
                  <a:lnTo>
                    <a:pt x="253" y="8"/>
                  </a:lnTo>
                  <a:lnTo>
                    <a:pt x="255" y="7"/>
                  </a:lnTo>
                  <a:lnTo>
                    <a:pt x="255" y="7"/>
                  </a:lnTo>
                  <a:lnTo>
                    <a:pt x="256" y="7"/>
                  </a:lnTo>
                  <a:lnTo>
                    <a:pt x="257" y="7"/>
                  </a:lnTo>
                  <a:lnTo>
                    <a:pt x="258" y="7"/>
                  </a:lnTo>
                  <a:lnTo>
                    <a:pt x="259" y="7"/>
                  </a:lnTo>
                  <a:lnTo>
                    <a:pt x="260" y="7"/>
                  </a:lnTo>
                  <a:lnTo>
                    <a:pt x="262" y="7"/>
                  </a:lnTo>
                  <a:lnTo>
                    <a:pt x="264" y="7"/>
                  </a:lnTo>
                  <a:lnTo>
                    <a:pt x="266" y="7"/>
                  </a:lnTo>
                  <a:lnTo>
                    <a:pt x="267" y="8"/>
                  </a:lnTo>
                  <a:lnTo>
                    <a:pt x="269" y="8"/>
                  </a:lnTo>
                  <a:lnTo>
                    <a:pt x="270" y="9"/>
                  </a:lnTo>
                  <a:lnTo>
                    <a:pt x="272" y="9"/>
                  </a:lnTo>
                  <a:lnTo>
                    <a:pt x="273" y="10"/>
                  </a:lnTo>
                  <a:lnTo>
                    <a:pt x="275" y="10"/>
                  </a:lnTo>
                  <a:lnTo>
                    <a:pt x="276" y="10"/>
                  </a:lnTo>
                  <a:lnTo>
                    <a:pt x="276" y="11"/>
                  </a:lnTo>
                  <a:lnTo>
                    <a:pt x="277" y="11"/>
                  </a:lnTo>
                  <a:lnTo>
                    <a:pt x="278" y="12"/>
                  </a:lnTo>
                  <a:lnTo>
                    <a:pt x="279" y="12"/>
                  </a:lnTo>
                  <a:lnTo>
                    <a:pt x="279" y="18"/>
                  </a:lnTo>
                  <a:lnTo>
                    <a:pt x="288" y="22"/>
                  </a:lnTo>
                  <a:lnTo>
                    <a:pt x="288" y="22"/>
                  </a:lnTo>
                  <a:lnTo>
                    <a:pt x="288" y="21"/>
                  </a:lnTo>
                  <a:lnTo>
                    <a:pt x="288" y="20"/>
                  </a:lnTo>
                  <a:lnTo>
                    <a:pt x="289" y="18"/>
                  </a:lnTo>
                  <a:lnTo>
                    <a:pt x="289" y="17"/>
                  </a:lnTo>
                  <a:lnTo>
                    <a:pt x="290" y="17"/>
                  </a:lnTo>
                  <a:lnTo>
                    <a:pt x="291" y="16"/>
                  </a:lnTo>
                  <a:lnTo>
                    <a:pt x="292" y="16"/>
                  </a:lnTo>
                  <a:lnTo>
                    <a:pt x="293" y="15"/>
                  </a:lnTo>
                  <a:lnTo>
                    <a:pt x="294" y="15"/>
                  </a:lnTo>
                  <a:lnTo>
                    <a:pt x="296" y="15"/>
                  </a:lnTo>
                  <a:lnTo>
                    <a:pt x="297" y="16"/>
                  </a:lnTo>
                  <a:lnTo>
                    <a:pt x="299" y="16"/>
                  </a:lnTo>
                  <a:lnTo>
                    <a:pt x="300" y="17"/>
                  </a:lnTo>
                  <a:lnTo>
                    <a:pt x="301" y="17"/>
                  </a:lnTo>
                  <a:lnTo>
                    <a:pt x="302" y="17"/>
                  </a:lnTo>
                  <a:lnTo>
                    <a:pt x="303" y="16"/>
                  </a:lnTo>
                  <a:lnTo>
                    <a:pt x="304" y="16"/>
                  </a:lnTo>
                  <a:lnTo>
                    <a:pt x="304" y="15"/>
                  </a:lnTo>
                  <a:lnTo>
                    <a:pt x="306" y="15"/>
                  </a:lnTo>
                  <a:lnTo>
                    <a:pt x="306" y="15"/>
                  </a:lnTo>
                  <a:lnTo>
                    <a:pt x="307" y="15"/>
                  </a:lnTo>
                  <a:lnTo>
                    <a:pt x="309" y="15"/>
                  </a:lnTo>
                  <a:lnTo>
                    <a:pt x="310" y="15"/>
                  </a:lnTo>
                  <a:lnTo>
                    <a:pt x="312" y="15"/>
                  </a:lnTo>
                  <a:lnTo>
                    <a:pt x="314" y="15"/>
                  </a:lnTo>
                  <a:lnTo>
                    <a:pt x="315" y="16"/>
                  </a:lnTo>
                  <a:lnTo>
                    <a:pt x="316" y="16"/>
                  </a:lnTo>
                  <a:lnTo>
                    <a:pt x="317" y="17"/>
                  </a:lnTo>
                  <a:lnTo>
                    <a:pt x="319" y="17"/>
                  </a:lnTo>
                  <a:lnTo>
                    <a:pt x="319" y="18"/>
                  </a:lnTo>
                  <a:lnTo>
                    <a:pt x="320" y="18"/>
                  </a:lnTo>
                  <a:lnTo>
                    <a:pt x="321" y="19"/>
                  </a:lnTo>
                  <a:lnTo>
                    <a:pt x="323" y="20"/>
                  </a:lnTo>
                  <a:lnTo>
                    <a:pt x="324" y="21"/>
                  </a:lnTo>
                  <a:lnTo>
                    <a:pt x="324" y="22"/>
                  </a:lnTo>
                  <a:lnTo>
                    <a:pt x="324" y="23"/>
                  </a:lnTo>
                  <a:lnTo>
                    <a:pt x="324" y="24"/>
                  </a:lnTo>
                  <a:lnTo>
                    <a:pt x="323" y="24"/>
                  </a:lnTo>
                  <a:lnTo>
                    <a:pt x="322" y="25"/>
                  </a:lnTo>
                  <a:lnTo>
                    <a:pt x="321" y="26"/>
                  </a:lnTo>
                  <a:lnTo>
                    <a:pt x="320" y="27"/>
                  </a:lnTo>
                  <a:lnTo>
                    <a:pt x="319" y="27"/>
                  </a:lnTo>
                  <a:lnTo>
                    <a:pt x="319" y="27"/>
                  </a:lnTo>
                  <a:lnTo>
                    <a:pt x="319" y="34"/>
                  </a:lnTo>
                  <a:lnTo>
                    <a:pt x="319" y="34"/>
                  </a:lnTo>
                  <a:lnTo>
                    <a:pt x="320" y="34"/>
                  </a:lnTo>
                  <a:lnTo>
                    <a:pt x="320" y="34"/>
                  </a:lnTo>
                  <a:lnTo>
                    <a:pt x="321" y="34"/>
                  </a:lnTo>
                  <a:lnTo>
                    <a:pt x="323" y="34"/>
                  </a:lnTo>
                  <a:lnTo>
                    <a:pt x="324" y="35"/>
                  </a:lnTo>
                  <a:lnTo>
                    <a:pt x="326" y="35"/>
                  </a:lnTo>
                  <a:lnTo>
                    <a:pt x="326" y="36"/>
                  </a:lnTo>
                  <a:lnTo>
                    <a:pt x="327" y="36"/>
                  </a:lnTo>
                  <a:lnTo>
                    <a:pt x="329" y="37"/>
                  </a:lnTo>
                  <a:lnTo>
                    <a:pt x="330" y="38"/>
                  </a:lnTo>
                  <a:lnTo>
                    <a:pt x="331" y="39"/>
                  </a:lnTo>
                  <a:lnTo>
                    <a:pt x="331" y="40"/>
                  </a:lnTo>
                  <a:lnTo>
                    <a:pt x="333" y="41"/>
                  </a:lnTo>
                  <a:lnTo>
                    <a:pt x="333" y="41"/>
                  </a:lnTo>
                  <a:lnTo>
                    <a:pt x="333" y="43"/>
                  </a:lnTo>
                  <a:lnTo>
                    <a:pt x="333" y="44"/>
                  </a:lnTo>
                  <a:lnTo>
                    <a:pt x="333" y="45"/>
                  </a:lnTo>
                  <a:lnTo>
                    <a:pt x="333" y="46"/>
                  </a:lnTo>
                  <a:lnTo>
                    <a:pt x="333" y="47"/>
                  </a:lnTo>
                  <a:lnTo>
                    <a:pt x="332" y="49"/>
                  </a:lnTo>
                  <a:lnTo>
                    <a:pt x="332" y="49"/>
                  </a:lnTo>
                  <a:lnTo>
                    <a:pt x="331" y="50"/>
                  </a:lnTo>
                  <a:lnTo>
                    <a:pt x="330" y="51"/>
                  </a:lnTo>
                  <a:lnTo>
                    <a:pt x="330" y="52"/>
                  </a:lnTo>
                  <a:lnTo>
                    <a:pt x="329" y="53"/>
                  </a:lnTo>
                  <a:lnTo>
                    <a:pt x="328" y="54"/>
                  </a:lnTo>
                  <a:lnTo>
                    <a:pt x="327" y="55"/>
                  </a:lnTo>
                  <a:lnTo>
                    <a:pt x="326" y="55"/>
                  </a:lnTo>
                  <a:lnTo>
                    <a:pt x="326" y="56"/>
                  </a:lnTo>
                  <a:lnTo>
                    <a:pt x="325" y="57"/>
                  </a:lnTo>
                  <a:lnTo>
                    <a:pt x="325" y="59"/>
                  </a:lnTo>
                  <a:lnTo>
                    <a:pt x="325" y="59"/>
                  </a:lnTo>
                  <a:lnTo>
                    <a:pt x="326" y="60"/>
                  </a:lnTo>
                  <a:lnTo>
                    <a:pt x="326" y="60"/>
                  </a:lnTo>
                  <a:lnTo>
                    <a:pt x="326" y="61"/>
                  </a:lnTo>
                  <a:lnTo>
                    <a:pt x="330" y="60"/>
                  </a:lnTo>
                  <a:lnTo>
                    <a:pt x="330" y="60"/>
                  </a:lnTo>
                  <a:lnTo>
                    <a:pt x="331" y="59"/>
                  </a:lnTo>
                  <a:lnTo>
                    <a:pt x="331" y="58"/>
                  </a:lnTo>
                  <a:lnTo>
                    <a:pt x="333" y="57"/>
                  </a:lnTo>
                  <a:lnTo>
                    <a:pt x="333" y="55"/>
                  </a:lnTo>
                  <a:lnTo>
                    <a:pt x="334" y="54"/>
                  </a:lnTo>
                  <a:lnTo>
                    <a:pt x="334" y="52"/>
                  </a:lnTo>
                  <a:lnTo>
                    <a:pt x="335" y="51"/>
                  </a:lnTo>
                  <a:lnTo>
                    <a:pt x="336" y="51"/>
                  </a:lnTo>
                  <a:lnTo>
                    <a:pt x="336" y="52"/>
                  </a:lnTo>
                  <a:lnTo>
                    <a:pt x="336" y="53"/>
                  </a:lnTo>
                  <a:lnTo>
                    <a:pt x="337" y="53"/>
                  </a:lnTo>
                  <a:lnTo>
                    <a:pt x="337" y="54"/>
                  </a:lnTo>
                  <a:lnTo>
                    <a:pt x="337" y="55"/>
                  </a:lnTo>
                  <a:lnTo>
                    <a:pt x="337" y="56"/>
                  </a:lnTo>
                  <a:lnTo>
                    <a:pt x="337" y="57"/>
                  </a:lnTo>
                  <a:lnTo>
                    <a:pt x="337" y="58"/>
                  </a:lnTo>
                  <a:lnTo>
                    <a:pt x="337" y="59"/>
                  </a:lnTo>
                  <a:lnTo>
                    <a:pt x="337" y="60"/>
                  </a:lnTo>
                  <a:lnTo>
                    <a:pt x="337" y="61"/>
                  </a:lnTo>
                  <a:lnTo>
                    <a:pt x="337" y="62"/>
                  </a:lnTo>
                  <a:lnTo>
                    <a:pt x="337" y="63"/>
                  </a:lnTo>
                  <a:lnTo>
                    <a:pt x="337" y="63"/>
                  </a:lnTo>
                  <a:lnTo>
                    <a:pt x="337" y="64"/>
                  </a:lnTo>
                  <a:lnTo>
                    <a:pt x="337" y="65"/>
                  </a:lnTo>
                  <a:lnTo>
                    <a:pt x="336" y="66"/>
                  </a:lnTo>
                  <a:lnTo>
                    <a:pt x="334" y="67"/>
                  </a:lnTo>
                  <a:lnTo>
                    <a:pt x="334" y="68"/>
                  </a:lnTo>
                  <a:lnTo>
                    <a:pt x="333" y="69"/>
                  </a:lnTo>
                  <a:lnTo>
                    <a:pt x="331" y="70"/>
                  </a:lnTo>
                  <a:lnTo>
                    <a:pt x="330" y="71"/>
                  </a:lnTo>
                  <a:lnTo>
                    <a:pt x="328" y="72"/>
                  </a:lnTo>
                  <a:lnTo>
                    <a:pt x="327" y="74"/>
                  </a:lnTo>
                  <a:lnTo>
                    <a:pt x="325" y="74"/>
                  </a:lnTo>
                  <a:lnTo>
                    <a:pt x="324" y="75"/>
                  </a:lnTo>
                  <a:lnTo>
                    <a:pt x="323" y="76"/>
                  </a:lnTo>
                  <a:lnTo>
                    <a:pt x="321" y="76"/>
                  </a:lnTo>
                  <a:lnTo>
                    <a:pt x="320" y="77"/>
                  </a:lnTo>
                  <a:lnTo>
                    <a:pt x="319" y="77"/>
                  </a:lnTo>
                  <a:lnTo>
                    <a:pt x="318" y="77"/>
                  </a:lnTo>
                  <a:lnTo>
                    <a:pt x="317" y="77"/>
                  </a:lnTo>
                  <a:lnTo>
                    <a:pt x="316" y="77"/>
                  </a:lnTo>
                  <a:lnTo>
                    <a:pt x="316" y="77"/>
                  </a:lnTo>
                  <a:lnTo>
                    <a:pt x="315" y="77"/>
                  </a:lnTo>
                  <a:lnTo>
                    <a:pt x="315" y="77"/>
                  </a:lnTo>
                  <a:lnTo>
                    <a:pt x="315" y="77"/>
                  </a:lnTo>
                  <a:lnTo>
                    <a:pt x="316" y="78"/>
                  </a:lnTo>
                  <a:lnTo>
                    <a:pt x="316" y="79"/>
                  </a:lnTo>
                  <a:lnTo>
                    <a:pt x="315" y="80"/>
                  </a:lnTo>
                  <a:lnTo>
                    <a:pt x="314" y="81"/>
                  </a:lnTo>
                  <a:lnTo>
                    <a:pt x="314" y="82"/>
                  </a:lnTo>
                  <a:lnTo>
                    <a:pt x="312" y="82"/>
                  </a:lnTo>
                  <a:lnTo>
                    <a:pt x="310" y="83"/>
                  </a:lnTo>
                  <a:lnTo>
                    <a:pt x="309" y="83"/>
                  </a:lnTo>
                  <a:lnTo>
                    <a:pt x="307" y="83"/>
                  </a:lnTo>
                  <a:lnTo>
                    <a:pt x="306" y="83"/>
                  </a:lnTo>
                  <a:lnTo>
                    <a:pt x="305" y="84"/>
                  </a:lnTo>
                  <a:lnTo>
                    <a:pt x="304" y="84"/>
                  </a:lnTo>
                  <a:lnTo>
                    <a:pt x="304" y="84"/>
                  </a:lnTo>
                  <a:lnTo>
                    <a:pt x="305" y="87"/>
                  </a:lnTo>
                  <a:lnTo>
                    <a:pt x="311" y="86"/>
                  </a:lnTo>
                  <a:lnTo>
                    <a:pt x="312" y="86"/>
                  </a:lnTo>
                  <a:lnTo>
                    <a:pt x="312" y="87"/>
                  </a:lnTo>
                  <a:lnTo>
                    <a:pt x="312" y="88"/>
                  </a:lnTo>
                  <a:lnTo>
                    <a:pt x="312" y="88"/>
                  </a:lnTo>
                  <a:lnTo>
                    <a:pt x="312" y="89"/>
                  </a:lnTo>
                  <a:lnTo>
                    <a:pt x="311" y="90"/>
                  </a:lnTo>
                  <a:lnTo>
                    <a:pt x="310" y="92"/>
                  </a:lnTo>
                  <a:lnTo>
                    <a:pt x="309" y="93"/>
                  </a:lnTo>
                  <a:lnTo>
                    <a:pt x="308" y="94"/>
                  </a:lnTo>
                  <a:lnTo>
                    <a:pt x="306" y="94"/>
                  </a:lnTo>
                  <a:lnTo>
                    <a:pt x="305" y="95"/>
                  </a:lnTo>
                  <a:lnTo>
                    <a:pt x="304" y="95"/>
                  </a:lnTo>
                  <a:lnTo>
                    <a:pt x="303" y="95"/>
                  </a:lnTo>
                  <a:lnTo>
                    <a:pt x="302" y="95"/>
                  </a:lnTo>
                  <a:lnTo>
                    <a:pt x="301" y="95"/>
                  </a:lnTo>
                  <a:lnTo>
                    <a:pt x="299" y="96"/>
                  </a:lnTo>
                  <a:lnTo>
                    <a:pt x="298" y="96"/>
                  </a:lnTo>
                  <a:lnTo>
                    <a:pt x="297" y="96"/>
                  </a:lnTo>
                  <a:lnTo>
                    <a:pt x="295" y="97"/>
                  </a:lnTo>
                  <a:lnTo>
                    <a:pt x="294" y="97"/>
                  </a:lnTo>
                  <a:lnTo>
                    <a:pt x="293" y="97"/>
                  </a:lnTo>
                  <a:lnTo>
                    <a:pt x="292" y="97"/>
                  </a:lnTo>
                  <a:lnTo>
                    <a:pt x="292" y="97"/>
                  </a:lnTo>
                  <a:lnTo>
                    <a:pt x="289" y="97"/>
                  </a:lnTo>
                  <a:lnTo>
                    <a:pt x="287" y="97"/>
                  </a:lnTo>
                  <a:lnTo>
                    <a:pt x="287" y="97"/>
                  </a:lnTo>
                  <a:lnTo>
                    <a:pt x="286" y="97"/>
                  </a:lnTo>
                  <a:lnTo>
                    <a:pt x="284" y="97"/>
                  </a:lnTo>
                  <a:lnTo>
                    <a:pt x="284" y="97"/>
                  </a:lnTo>
                  <a:lnTo>
                    <a:pt x="282" y="97"/>
                  </a:lnTo>
                  <a:lnTo>
                    <a:pt x="280" y="97"/>
                  </a:lnTo>
                  <a:lnTo>
                    <a:pt x="279" y="97"/>
                  </a:lnTo>
                  <a:lnTo>
                    <a:pt x="277" y="96"/>
                  </a:lnTo>
                  <a:lnTo>
                    <a:pt x="276" y="96"/>
                  </a:lnTo>
                  <a:lnTo>
                    <a:pt x="276" y="96"/>
                  </a:lnTo>
                  <a:lnTo>
                    <a:pt x="274" y="95"/>
                  </a:lnTo>
                  <a:lnTo>
                    <a:pt x="273" y="95"/>
                  </a:lnTo>
                  <a:lnTo>
                    <a:pt x="276" y="112"/>
                  </a:lnTo>
                  <a:lnTo>
                    <a:pt x="276" y="112"/>
                  </a:lnTo>
                  <a:lnTo>
                    <a:pt x="276" y="113"/>
                  </a:lnTo>
                  <a:lnTo>
                    <a:pt x="277" y="114"/>
                  </a:lnTo>
                  <a:lnTo>
                    <a:pt x="277" y="115"/>
                  </a:lnTo>
                  <a:lnTo>
                    <a:pt x="277" y="115"/>
                  </a:lnTo>
                  <a:lnTo>
                    <a:pt x="277" y="116"/>
                  </a:lnTo>
                  <a:lnTo>
                    <a:pt x="277" y="117"/>
                  </a:lnTo>
                  <a:lnTo>
                    <a:pt x="277" y="118"/>
                  </a:lnTo>
                  <a:lnTo>
                    <a:pt x="278" y="119"/>
                  </a:lnTo>
                  <a:lnTo>
                    <a:pt x="278" y="120"/>
                  </a:lnTo>
                  <a:lnTo>
                    <a:pt x="279" y="122"/>
                  </a:lnTo>
                  <a:lnTo>
                    <a:pt x="279" y="123"/>
                  </a:lnTo>
                  <a:lnTo>
                    <a:pt x="279" y="124"/>
                  </a:lnTo>
                  <a:lnTo>
                    <a:pt x="279" y="125"/>
                  </a:lnTo>
                  <a:lnTo>
                    <a:pt x="279" y="127"/>
                  </a:lnTo>
                  <a:lnTo>
                    <a:pt x="279" y="128"/>
                  </a:lnTo>
                  <a:lnTo>
                    <a:pt x="279" y="129"/>
                  </a:lnTo>
                  <a:lnTo>
                    <a:pt x="279" y="130"/>
                  </a:lnTo>
                  <a:lnTo>
                    <a:pt x="279" y="131"/>
                  </a:lnTo>
                  <a:lnTo>
                    <a:pt x="279" y="132"/>
                  </a:lnTo>
                  <a:lnTo>
                    <a:pt x="279" y="133"/>
                  </a:lnTo>
                  <a:lnTo>
                    <a:pt x="279" y="133"/>
                  </a:lnTo>
                  <a:lnTo>
                    <a:pt x="279" y="134"/>
                  </a:lnTo>
                  <a:lnTo>
                    <a:pt x="279" y="135"/>
                  </a:lnTo>
                  <a:lnTo>
                    <a:pt x="279" y="136"/>
                  </a:lnTo>
                  <a:lnTo>
                    <a:pt x="279" y="137"/>
                  </a:lnTo>
                  <a:lnTo>
                    <a:pt x="279" y="138"/>
                  </a:lnTo>
                  <a:lnTo>
                    <a:pt x="279" y="139"/>
                  </a:lnTo>
                  <a:lnTo>
                    <a:pt x="279" y="139"/>
                  </a:lnTo>
                  <a:lnTo>
                    <a:pt x="278" y="140"/>
                  </a:lnTo>
                  <a:lnTo>
                    <a:pt x="278" y="141"/>
                  </a:lnTo>
                  <a:lnTo>
                    <a:pt x="278" y="142"/>
                  </a:lnTo>
                  <a:lnTo>
                    <a:pt x="277" y="143"/>
                  </a:lnTo>
                  <a:lnTo>
                    <a:pt x="277" y="144"/>
                  </a:lnTo>
                  <a:lnTo>
                    <a:pt x="277" y="145"/>
                  </a:lnTo>
                  <a:lnTo>
                    <a:pt x="277" y="146"/>
                  </a:lnTo>
                  <a:lnTo>
                    <a:pt x="277" y="147"/>
                  </a:lnTo>
                  <a:lnTo>
                    <a:pt x="276" y="148"/>
                  </a:lnTo>
                  <a:lnTo>
                    <a:pt x="276" y="148"/>
                  </a:lnTo>
                  <a:lnTo>
                    <a:pt x="276" y="149"/>
                  </a:lnTo>
                  <a:lnTo>
                    <a:pt x="275" y="151"/>
                  </a:lnTo>
                  <a:lnTo>
                    <a:pt x="275" y="151"/>
                  </a:lnTo>
                  <a:lnTo>
                    <a:pt x="275" y="152"/>
                  </a:lnTo>
                  <a:lnTo>
                    <a:pt x="274" y="153"/>
                  </a:lnTo>
                  <a:lnTo>
                    <a:pt x="273" y="154"/>
                  </a:lnTo>
                  <a:lnTo>
                    <a:pt x="273" y="155"/>
                  </a:lnTo>
                  <a:lnTo>
                    <a:pt x="272" y="156"/>
                  </a:lnTo>
                  <a:lnTo>
                    <a:pt x="272" y="157"/>
                  </a:lnTo>
                  <a:lnTo>
                    <a:pt x="272" y="158"/>
                  </a:lnTo>
                  <a:lnTo>
                    <a:pt x="271" y="159"/>
                  </a:lnTo>
                  <a:lnTo>
                    <a:pt x="270" y="160"/>
                  </a:lnTo>
                  <a:lnTo>
                    <a:pt x="270" y="161"/>
                  </a:lnTo>
                  <a:lnTo>
                    <a:pt x="269" y="162"/>
                  </a:lnTo>
                  <a:lnTo>
                    <a:pt x="269" y="163"/>
                  </a:lnTo>
                  <a:lnTo>
                    <a:pt x="268" y="164"/>
                  </a:lnTo>
                  <a:lnTo>
                    <a:pt x="267" y="165"/>
                  </a:lnTo>
                  <a:lnTo>
                    <a:pt x="267" y="166"/>
                  </a:lnTo>
                  <a:lnTo>
                    <a:pt x="266" y="167"/>
                  </a:lnTo>
                  <a:lnTo>
                    <a:pt x="265" y="168"/>
                  </a:lnTo>
                  <a:lnTo>
                    <a:pt x="265" y="168"/>
                  </a:lnTo>
                  <a:lnTo>
                    <a:pt x="264" y="169"/>
                  </a:lnTo>
                  <a:lnTo>
                    <a:pt x="263" y="170"/>
                  </a:lnTo>
                  <a:lnTo>
                    <a:pt x="262" y="171"/>
                  </a:lnTo>
                  <a:lnTo>
                    <a:pt x="261" y="172"/>
                  </a:lnTo>
                  <a:lnTo>
                    <a:pt x="260" y="173"/>
                  </a:lnTo>
                  <a:lnTo>
                    <a:pt x="260" y="174"/>
                  </a:lnTo>
                  <a:lnTo>
                    <a:pt x="259" y="175"/>
                  </a:lnTo>
                  <a:lnTo>
                    <a:pt x="258" y="176"/>
                  </a:lnTo>
                  <a:lnTo>
                    <a:pt x="257" y="177"/>
                  </a:lnTo>
                  <a:lnTo>
                    <a:pt x="256" y="178"/>
                  </a:lnTo>
                  <a:lnTo>
                    <a:pt x="255" y="178"/>
                  </a:lnTo>
                  <a:lnTo>
                    <a:pt x="254" y="179"/>
                  </a:lnTo>
                  <a:lnTo>
                    <a:pt x="253" y="180"/>
                  </a:lnTo>
                  <a:lnTo>
                    <a:pt x="252" y="181"/>
                  </a:lnTo>
                  <a:lnTo>
                    <a:pt x="251" y="181"/>
                  </a:lnTo>
                  <a:lnTo>
                    <a:pt x="250" y="182"/>
                  </a:lnTo>
                  <a:lnTo>
                    <a:pt x="249" y="183"/>
                  </a:lnTo>
                  <a:lnTo>
                    <a:pt x="248" y="184"/>
                  </a:lnTo>
                  <a:lnTo>
                    <a:pt x="246" y="184"/>
                  </a:lnTo>
                  <a:lnTo>
                    <a:pt x="245" y="185"/>
                  </a:lnTo>
                  <a:lnTo>
                    <a:pt x="245" y="186"/>
                  </a:lnTo>
                  <a:lnTo>
                    <a:pt x="243" y="186"/>
                  </a:lnTo>
                  <a:lnTo>
                    <a:pt x="242" y="187"/>
                  </a:lnTo>
                  <a:lnTo>
                    <a:pt x="240" y="188"/>
                  </a:lnTo>
                  <a:lnTo>
                    <a:pt x="239" y="188"/>
                  </a:lnTo>
                  <a:lnTo>
                    <a:pt x="238" y="188"/>
                  </a:lnTo>
                  <a:lnTo>
                    <a:pt x="237" y="189"/>
                  </a:lnTo>
                  <a:lnTo>
                    <a:pt x="236" y="190"/>
                  </a:lnTo>
                  <a:lnTo>
                    <a:pt x="234" y="190"/>
                  </a:lnTo>
                  <a:lnTo>
                    <a:pt x="233" y="191"/>
                  </a:lnTo>
                  <a:lnTo>
                    <a:pt x="232" y="191"/>
                  </a:lnTo>
                  <a:lnTo>
                    <a:pt x="230" y="192"/>
                  </a:lnTo>
                  <a:lnTo>
                    <a:pt x="229" y="192"/>
                  </a:lnTo>
                  <a:lnTo>
                    <a:pt x="227" y="192"/>
                  </a:lnTo>
                  <a:lnTo>
                    <a:pt x="226" y="193"/>
                  </a:lnTo>
                  <a:lnTo>
                    <a:pt x="224" y="193"/>
                  </a:lnTo>
                  <a:lnTo>
                    <a:pt x="223" y="194"/>
                  </a:lnTo>
                  <a:lnTo>
                    <a:pt x="221" y="194"/>
                  </a:lnTo>
                  <a:lnTo>
                    <a:pt x="219" y="194"/>
                  </a:lnTo>
                  <a:lnTo>
                    <a:pt x="218" y="195"/>
                  </a:lnTo>
                  <a:lnTo>
                    <a:pt x="216" y="195"/>
                  </a:lnTo>
                  <a:lnTo>
                    <a:pt x="215" y="195"/>
                  </a:lnTo>
                  <a:lnTo>
                    <a:pt x="213" y="195"/>
                  </a:lnTo>
                  <a:lnTo>
                    <a:pt x="211" y="195"/>
                  </a:lnTo>
                  <a:lnTo>
                    <a:pt x="210" y="195"/>
                  </a:lnTo>
                  <a:lnTo>
                    <a:pt x="208" y="195"/>
                  </a:lnTo>
                  <a:lnTo>
                    <a:pt x="206" y="195"/>
                  </a:lnTo>
                  <a:lnTo>
                    <a:pt x="204" y="195"/>
                  </a:lnTo>
                  <a:lnTo>
                    <a:pt x="202" y="195"/>
                  </a:lnTo>
                  <a:lnTo>
                    <a:pt x="201" y="195"/>
                  </a:lnTo>
                  <a:lnTo>
                    <a:pt x="199" y="195"/>
                  </a:lnTo>
                  <a:lnTo>
                    <a:pt x="197" y="195"/>
                  </a:lnTo>
                  <a:lnTo>
                    <a:pt x="195" y="195"/>
                  </a:lnTo>
                  <a:lnTo>
                    <a:pt x="194" y="195"/>
                  </a:lnTo>
                  <a:lnTo>
                    <a:pt x="192" y="195"/>
                  </a:lnTo>
                  <a:lnTo>
                    <a:pt x="190" y="195"/>
                  </a:lnTo>
                  <a:lnTo>
                    <a:pt x="188" y="195"/>
                  </a:lnTo>
                  <a:lnTo>
                    <a:pt x="186" y="194"/>
                  </a:lnTo>
                  <a:lnTo>
                    <a:pt x="184" y="194"/>
                  </a:lnTo>
                  <a:lnTo>
                    <a:pt x="182" y="194"/>
                  </a:lnTo>
                  <a:lnTo>
                    <a:pt x="181" y="194"/>
                  </a:lnTo>
                  <a:lnTo>
                    <a:pt x="178" y="193"/>
                  </a:lnTo>
                  <a:lnTo>
                    <a:pt x="177" y="193"/>
                  </a:lnTo>
                  <a:lnTo>
                    <a:pt x="175" y="193"/>
                  </a:lnTo>
                  <a:lnTo>
                    <a:pt x="173" y="193"/>
                  </a:lnTo>
                  <a:lnTo>
                    <a:pt x="171" y="192"/>
                  </a:lnTo>
                  <a:lnTo>
                    <a:pt x="169" y="192"/>
                  </a:lnTo>
                  <a:lnTo>
                    <a:pt x="168" y="192"/>
                  </a:lnTo>
                  <a:lnTo>
                    <a:pt x="166" y="192"/>
                  </a:lnTo>
                  <a:lnTo>
                    <a:pt x="164" y="191"/>
                  </a:lnTo>
                  <a:lnTo>
                    <a:pt x="162" y="191"/>
                  </a:lnTo>
                  <a:lnTo>
                    <a:pt x="161" y="191"/>
                  </a:lnTo>
                  <a:lnTo>
                    <a:pt x="160" y="191"/>
                  </a:lnTo>
                  <a:lnTo>
                    <a:pt x="158" y="190"/>
                  </a:lnTo>
                  <a:lnTo>
                    <a:pt x="156" y="190"/>
                  </a:lnTo>
                  <a:lnTo>
                    <a:pt x="155" y="190"/>
                  </a:lnTo>
                  <a:lnTo>
                    <a:pt x="153" y="189"/>
                  </a:lnTo>
                  <a:lnTo>
                    <a:pt x="151" y="189"/>
                  </a:lnTo>
                  <a:lnTo>
                    <a:pt x="150" y="189"/>
                  </a:lnTo>
                  <a:lnTo>
                    <a:pt x="148" y="188"/>
                  </a:lnTo>
                  <a:lnTo>
                    <a:pt x="147" y="188"/>
                  </a:lnTo>
                  <a:lnTo>
                    <a:pt x="145" y="188"/>
                  </a:lnTo>
                  <a:lnTo>
                    <a:pt x="144" y="188"/>
                  </a:lnTo>
                  <a:lnTo>
                    <a:pt x="143" y="187"/>
                  </a:lnTo>
                  <a:lnTo>
                    <a:pt x="142" y="187"/>
                  </a:lnTo>
                  <a:lnTo>
                    <a:pt x="141" y="187"/>
                  </a:lnTo>
                  <a:lnTo>
                    <a:pt x="140" y="187"/>
                  </a:lnTo>
                  <a:lnTo>
                    <a:pt x="138" y="186"/>
                  </a:lnTo>
                  <a:lnTo>
                    <a:pt x="138" y="186"/>
                  </a:lnTo>
                  <a:lnTo>
                    <a:pt x="137" y="186"/>
                  </a:lnTo>
                  <a:lnTo>
                    <a:pt x="135" y="185"/>
                  </a:lnTo>
                  <a:lnTo>
                    <a:pt x="134" y="185"/>
                  </a:lnTo>
                  <a:lnTo>
                    <a:pt x="134" y="185"/>
                  </a:lnTo>
                  <a:lnTo>
                    <a:pt x="132" y="185"/>
                  </a:lnTo>
                  <a:lnTo>
                    <a:pt x="131" y="184"/>
                  </a:lnTo>
                  <a:lnTo>
                    <a:pt x="130" y="184"/>
                  </a:lnTo>
                  <a:lnTo>
                    <a:pt x="129" y="184"/>
                  </a:lnTo>
                  <a:lnTo>
                    <a:pt x="129" y="184"/>
                  </a:lnTo>
                  <a:lnTo>
                    <a:pt x="124" y="174"/>
                  </a:lnTo>
                  <a:lnTo>
                    <a:pt x="125" y="175"/>
                  </a:lnTo>
                  <a:lnTo>
                    <a:pt x="125" y="175"/>
                  </a:lnTo>
                  <a:lnTo>
                    <a:pt x="127" y="175"/>
                  </a:lnTo>
                  <a:lnTo>
                    <a:pt x="128" y="176"/>
                  </a:lnTo>
                  <a:lnTo>
                    <a:pt x="129" y="176"/>
                  </a:lnTo>
                  <a:lnTo>
                    <a:pt x="130" y="177"/>
                  </a:lnTo>
                  <a:lnTo>
                    <a:pt x="131" y="177"/>
                  </a:lnTo>
                  <a:lnTo>
                    <a:pt x="132" y="177"/>
                  </a:lnTo>
                  <a:lnTo>
                    <a:pt x="133" y="178"/>
                  </a:lnTo>
                  <a:lnTo>
                    <a:pt x="134" y="178"/>
                  </a:lnTo>
                  <a:lnTo>
                    <a:pt x="135" y="178"/>
                  </a:lnTo>
                  <a:lnTo>
                    <a:pt x="136" y="179"/>
                  </a:lnTo>
                  <a:lnTo>
                    <a:pt x="137" y="179"/>
                  </a:lnTo>
                  <a:lnTo>
                    <a:pt x="138" y="180"/>
                  </a:lnTo>
                  <a:lnTo>
                    <a:pt x="140" y="180"/>
                  </a:lnTo>
                  <a:lnTo>
                    <a:pt x="141" y="181"/>
                  </a:lnTo>
                  <a:lnTo>
                    <a:pt x="142" y="181"/>
                  </a:lnTo>
                  <a:lnTo>
                    <a:pt x="143" y="181"/>
                  </a:lnTo>
                  <a:lnTo>
                    <a:pt x="145" y="182"/>
                  </a:lnTo>
                  <a:lnTo>
                    <a:pt x="146" y="182"/>
                  </a:lnTo>
                  <a:lnTo>
                    <a:pt x="148" y="183"/>
                  </a:lnTo>
                  <a:lnTo>
                    <a:pt x="149" y="183"/>
                  </a:lnTo>
                  <a:lnTo>
                    <a:pt x="151" y="184"/>
                  </a:lnTo>
                  <a:lnTo>
                    <a:pt x="152" y="184"/>
                  </a:lnTo>
                  <a:lnTo>
                    <a:pt x="154" y="185"/>
                  </a:lnTo>
                  <a:lnTo>
                    <a:pt x="155" y="185"/>
                  </a:lnTo>
                  <a:lnTo>
                    <a:pt x="157" y="185"/>
                  </a:lnTo>
                  <a:lnTo>
                    <a:pt x="159" y="186"/>
                  </a:lnTo>
                  <a:lnTo>
                    <a:pt x="161" y="186"/>
                  </a:lnTo>
                  <a:lnTo>
                    <a:pt x="162" y="187"/>
                  </a:lnTo>
                  <a:lnTo>
                    <a:pt x="164" y="187"/>
                  </a:lnTo>
                  <a:lnTo>
                    <a:pt x="166" y="188"/>
                  </a:lnTo>
                  <a:lnTo>
                    <a:pt x="168" y="188"/>
                  </a:lnTo>
                  <a:lnTo>
                    <a:pt x="169" y="188"/>
                  </a:lnTo>
                  <a:lnTo>
                    <a:pt x="171" y="188"/>
                  </a:lnTo>
                  <a:lnTo>
                    <a:pt x="173" y="188"/>
                  </a:lnTo>
                  <a:lnTo>
                    <a:pt x="175" y="189"/>
                  </a:lnTo>
                  <a:lnTo>
                    <a:pt x="177" y="189"/>
                  </a:lnTo>
                  <a:lnTo>
                    <a:pt x="179" y="189"/>
                  </a:lnTo>
                  <a:lnTo>
                    <a:pt x="181" y="190"/>
                  </a:lnTo>
                  <a:lnTo>
                    <a:pt x="183" y="190"/>
                  </a:lnTo>
                  <a:lnTo>
                    <a:pt x="185" y="190"/>
                  </a:lnTo>
                  <a:lnTo>
                    <a:pt x="186" y="190"/>
                  </a:lnTo>
                  <a:lnTo>
                    <a:pt x="189" y="191"/>
                  </a:lnTo>
                  <a:lnTo>
                    <a:pt x="191" y="191"/>
                  </a:lnTo>
                  <a:lnTo>
                    <a:pt x="192" y="191"/>
                  </a:lnTo>
                  <a:lnTo>
                    <a:pt x="195" y="191"/>
                  </a:lnTo>
                  <a:lnTo>
                    <a:pt x="196" y="191"/>
                  </a:lnTo>
                  <a:lnTo>
                    <a:pt x="199" y="191"/>
                  </a:lnTo>
                  <a:lnTo>
                    <a:pt x="201" y="191"/>
                  </a:lnTo>
                  <a:lnTo>
                    <a:pt x="202" y="191"/>
                  </a:lnTo>
                  <a:lnTo>
                    <a:pt x="204" y="191"/>
                  </a:lnTo>
                  <a:lnTo>
                    <a:pt x="206" y="191"/>
                  </a:lnTo>
                  <a:lnTo>
                    <a:pt x="208" y="191"/>
                  </a:lnTo>
                  <a:lnTo>
                    <a:pt x="210" y="191"/>
                  </a:lnTo>
                  <a:lnTo>
                    <a:pt x="212" y="191"/>
                  </a:lnTo>
                  <a:lnTo>
                    <a:pt x="214" y="191"/>
                  </a:lnTo>
                  <a:lnTo>
                    <a:pt x="216" y="190"/>
                  </a:lnTo>
                  <a:lnTo>
                    <a:pt x="218" y="190"/>
                  </a:lnTo>
                  <a:lnTo>
                    <a:pt x="219" y="189"/>
                  </a:lnTo>
                  <a:lnTo>
                    <a:pt x="221" y="189"/>
                  </a:lnTo>
                  <a:lnTo>
                    <a:pt x="223" y="189"/>
                  </a:lnTo>
                  <a:lnTo>
                    <a:pt x="225" y="188"/>
                  </a:lnTo>
                  <a:lnTo>
                    <a:pt x="226" y="188"/>
                  </a:lnTo>
                  <a:lnTo>
                    <a:pt x="228" y="188"/>
                  </a:lnTo>
                  <a:lnTo>
                    <a:pt x="229" y="187"/>
                  </a:lnTo>
                  <a:lnTo>
                    <a:pt x="231" y="187"/>
                  </a:lnTo>
                  <a:lnTo>
                    <a:pt x="233" y="186"/>
                  </a:lnTo>
                  <a:lnTo>
                    <a:pt x="234" y="185"/>
                  </a:lnTo>
                  <a:lnTo>
                    <a:pt x="236" y="185"/>
                  </a:lnTo>
                  <a:lnTo>
                    <a:pt x="237" y="184"/>
                  </a:lnTo>
                  <a:lnTo>
                    <a:pt x="239" y="183"/>
                  </a:lnTo>
                  <a:lnTo>
                    <a:pt x="240" y="183"/>
                  </a:lnTo>
                  <a:lnTo>
                    <a:pt x="241" y="182"/>
                  </a:lnTo>
                  <a:lnTo>
                    <a:pt x="243" y="181"/>
                  </a:lnTo>
                  <a:lnTo>
                    <a:pt x="244" y="180"/>
                  </a:lnTo>
                  <a:lnTo>
                    <a:pt x="245" y="179"/>
                  </a:lnTo>
                  <a:lnTo>
                    <a:pt x="246" y="178"/>
                  </a:lnTo>
                  <a:lnTo>
                    <a:pt x="248" y="178"/>
                  </a:lnTo>
                  <a:lnTo>
                    <a:pt x="249" y="177"/>
                  </a:lnTo>
                  <a:lnTo>
                    <a:pt x="250" y="176"/>
                  </a:lnTo>
                  <a:lnTo>
                    <a:pt x="251" y="175"/>
                  </a:lnTo>
                  <a:lnTo>
                    <a:pt x="252" y="174"/>
                  </a:lnTo>
                  <a:lnTo>
                    <a:pt x="253" y="173"/>
                  </a:lnTo>
                  <a:lnTo>
                    <a:pt x="255" y="172"/>
                  </a:lnTo>
                  <a:lnTo>
                    <a:pt x="255" y="171"/>
                  </a:lnTo>
                  <a:lnTo>
                    <a:pt x="256" y="170"/>
                  </a:lnTo>
                  <a:lnTo>
                    <a:pt x="257" y="169"/>
                  </a:lnTo>
                  <a:lnTo>
                    <a:pt x="258" y="168"/>
                  </a:lnTo>
                  <a:lnTo>
                    <a:pt x="259" y="167"/>
                  </a:lnTo>
                  <a:lnTo>
                    <a:pt x="260" y="166"/>
                  </a:lnTo>
                  <a:lnTo>
                    <a:pt x="260" y="165"/>
                  </a:lnTo>
                  <a:lnTo>
                    <a:pt x="262" y="164"/>
                  </a:lnTo>
                  <a:lnTo>
                    <a:pt x="262" y="163"/>
                  </a:lnTo>
                  <a:lnTo>
                    <a:pt x="263" y="162"/>
                  </a:lnTo>
                  <a:lnTo>
                    <a:pt x="263" y="161"/>
                  </a:lnTo>
                  <a:lnTo>
                    <a:pt x="265" y="160"/>
                  </a:lnTo>
                  <a:lnTo>
                    <a:pt x="265" y="159"/>
                  </a:lnTo>
                  <a:lnTo>
                    <a:pt x="266" y="158"/>
                  </a:lnTo>
                  <a:lnTo>
                    <a:pt x="266" y="157"/>
                  </a:lnTo>
                  <a:lnTo>
                    <a:pt x="267" y="156"/>
                  </a:lnTo>
                  <a:lnTo>
                    <a:pt x="267" y="155"/>
                  </a:lnTo>
                  <a:lnTo>
                    <a:pt x="268" y="154"/>
                  </a:lnTo>
                  <a:lnTo>
                    <a:pt x="269" y="153"/>
                  </a:lnTo>
                  <a:lnTo>
                    <a:pt x="269" y="152"/>
                  </a:lnTo>
                  <a:lnTo>
                    <a:pt x="270" y="151"/>
                  </a:lnTo>
                  <a:lnTo>
                    <a:pt x="270" y="150"/>
                  </a:lnTo>
                  <a:lnTo>
                    <a:pt x="270" y="149"/>
                  </a:lnTo>
                  <a:lnTo>
                    <a:pt x="271" y="148"/>
                  </a:lnTo>
                  <a:lnTo>
                    <a:pt x="271" y="147"/>
                  </a:lnTo>
                  <a:lnTo>
                    <a:pt x="272" y="147"/>
                  </a:lnTo>
                  <a:lnTo>
                    <a:pt x="272" y="146"/>
                  </a:lnTo>
                  <a:lnTo>
                    <a:pt x="272" y="145"/>
                  </a:lnTo>
                  <a:lnTo>
                    <a:pt x="272" y="144"/>
                  </a:lnTo>
                  <a:lnTo>
                    <a:pt x="272" y="143"/>
                  </a:lnTo>
                  <a:lnTo>
                    <a:pt x="273" y="142"/>
                  </a:lnTo>
                  <a:lnTo>
                    <a:pt x="273" y="141"/>
                  </a:lnTo>
                  <a:lnTo>
                    <a:pt x="273" y="140"/>
                  </a:lnTo>
                  <a:lnTo>
                    <a:pt x="273" y="138"/>
                  </a:lnTo>
                  <a:lnTo>
                    <a:pt x="273" y="137"/>
                  </a:lnTo>
                  <a:lnTo>
                    <a:pt x="273" y="135"/>
                  </a:lnTo>
                  <a:lnTo>
                    <a:pt x="273" y="134"/>
                  </a:lnTo>
                  <a:lnTo>
                    <a:pt x="274" y="133"/>
                  </a:lnTo>
                  <a:lnTo>
                    <a:pt x="273" y="131"/>
                  </a:lnTo>
                  <a:lnTo>
                    <a:pt x="273" y="130"/>
                  </a:lnTo>
                  <a:lnTo>
                    <a:pt x="273" y="129"/>
                  </a:lnTo>
                  <a:lnTo>
                    <a:pt x="273" y="128"/>
                  </a:lnTo>
                  <a:lnTo>
                    <a:pt x="273" y="127"/>
                  </a:lnTo>
                  <a:lnTo>
                    <a:pt x="273" y="126"/>
                  </a:lnTo>
                  <a:lnTo>
                    <a:pt x="273" y="124"/>
                  </a:lnTo>
                  <a:lnTo>
                    <a:pt x="273" y="124"/>
                  </a:lnTo>
                  <a:lnTo>
                    <a:pt x="273" y="122"/>
                  </a:lnTo>
                  <a:lnTo>
                    <a:pt x="273" y="121"/>
                  </a:lnTo>
                  <a:lnTo>
                    <a:pt x="272" y="121"/>
                  </a:lnTo>
                  <a:lnTo>
                    <a:pt x="272" y="120"/>
                  </a:lnTo>
                  <a:lnTo>
                    <a:pt x="272" y="119"/>
                  </a:lnTo>
                  <a:lnTo>
                    <a:pt x="272" y="118"/>
                  </a:lnTo>
                  <a:lnTo>
                    <a:pt x="272" y="117"/>
                  </a:lnTo>
                  <a:lnTo>
                    <a:pt x="271" y="116"/>
                  </a:lnTo>
                  <a:lnTo>
                    <a:pt x="270" y="115"/>
                  </a:lnTo>
                  <a:lnTo>
                    <a:pt x="270" y="114"/>
                  </a:lnTo>
                  <a:lnTo>
                    <a:pt x="270" y="113"/>
                  </a:lnTo>
                  <a:lnTo>
                    <a:pt x="270" y="112"/>
                  </a:lnTo>
                  <a:lnTo>
                    <a:pt x="269" y="112"/>
                  </a:lnTo>
                  <a:lnTo>
                    <a:pt x="269" y="112"/>
                  </a:lnTo>
                  <a:lnTo>
                    <a:pt x="269" y="111"/>
                  </a:lnTo>
                  <a:lnTo>
                    <a:pt x="269" y="110"/>
                  </a:lnTo>
                  <a:lnTo>
                    <a:pt x="269" y="109"/>
                  </a:lnTo>
                  <a:lnTo>
                    <a:pt x="269" y="108"/>
                  </a:lnTo>
                  <a:lnTo>
                    <a:pt x="269" y="108"/>
                  </a:lnTo>
                  <a:lnTo>
                    <a:pt x="269" y="107"/>
                  </a:lnTo>
                  <a:lnTo>
                    <a:pt x="269" y="106"/>
                  </a:lnTo>
                  <a:lnTo>
                    <a:pt x="269" y="105"/>
                  </a:lnTo>
                  <a:lnTo>
                    <a:pt x="269" y="104"/>
                  </a:lnTo>
                  <a:lnTo>
                    <a:pt x="268" y="103"/>
                  </a:lnTo>
                  <a:lnTo>
                    <a:pt x="268" y="102"/>
                  </a:lnTo>
                  <a:lnTo>
                    <a:pt x="268" y="101"/>
                  </a:lnTo>
                  <a:lnTo>
                    <a:pt x="268" y="99"/>
                  </a:lnTo>
                  <a:lnTo>
                    <a:pt x="267" y="98"/>
                  </a:lnTo>
                  <a:lnTo>
                    <a:pt x="267" y="97"/>
                  </a:lnTo>
                  <a:lnTo>
                    <a:pt x="267" y="96"/>
                  </a:lnTo>
                  <a:lnTo>
                    <a:pt x="267" y="95"/>
                  </a:lnTo>
                  <a:lnTo>
                    <a:pt x="267" y="93"/>
                  </a:lnTo>
                  <a:lnTo>
                    <a:pt x="267" y="92"/>
                  </a:lnTo>
                  <a:lnTo>
                    <a:pt x="266" y="91"/>
                  </a:lnTo>
                  <a:lnTo>
                    <a:pt x="266" y="90"/>
                  </a:lnTo>
                  <a:lnTo>
                    <a:pt x="266" y="89"/>
                  </a:lnTo>
                  <a:lnTo>
                    <a:pt x="265" y="88"/>
                  </a:lnTo>
                  <a:lnTo>
                    <a:pt x="265" y="87"/>
                  </a:lnTo>
                  <a:lnTo>
                    <a:pt x="265" y="86"/>
                  </a:lnTo>
                  <a:lnTo>
                    <a:pt x="264" y="85"/>
                  </a:lnTo>
                  <a:lnTo>
                    <a:pt x="264" y="84"/>
                  </a:lnTo>
                  <a:lnTo>
                    <a:pt x="263" y="83"/>
                  </a:lnTo>
                  <a:lnTo>
                    <a:pt x="263" y="82"/>
                  </a:lnTo>
                  <a:lnTo>
                    <a:pt x="262" y="81"/>
                  </a:lnTo>
                  <a:lnTo>
                    <a:pt x="261" y="80"/>
                  </a:lnTo>
                  <a:lnTo>
                    <a:pt x="260" y="78"/>
                  </a:lnTo>
                  <a:lnTo>
                    <a:pt x="259" y="77"/>
                  </a:lnTo>
                  <a:lnTo>
                    <a:pt x="258" y="76"/>
                  </a:lnTo>
                  <a:lnTo>
                    <a:pt x="257" y="74"/>
                  </a:lnTo>
                  <a:lnTo>
                    <a:pt x="256" y="73"/>
                  </a:lnTo>
                  <a:lnTo>
                    <a:pt x="254" y="71"/>
                  </a:lnTo>
                  <a:lnTo>
                    <a:pt x="253" y="70"/>
                  </a:lnTo>
                  <a:lnTo>
                    <a:pt x="251" y="69"/>
                  </a:lnTo>
                  <a:lnTo>
                    <a:pt x="249" y="68"/>
                  </a:lnTo>
                  <a:lnTo>
                    <a:pt x="248" y="66"/>
                  </a:lnTo>
                  <a:lnTo>
                    <a:pt x="246" y="66"/>
                  </a:lnTo>
                  <a:lnTo>
                    <a:pt x="246" y="65"/>
                  </a:lnTo>
                  <a:lnTo>
                    <a:pt x="245" y="64"/>
                  </a:lnTo>
                  <a:lnTo>
                    <a:pt x="243" y="64"/>
                  </a:lnTo>
                  <a:lnTo>
                    <a:pt x="242" y="63"/>
                  </a:lnTo>
                  <a:lnTo>
                    <a:pt x="241" y="62"/>
                  </a:lnTo>
                  <a:lnTo>
                    <a:pt x="240" y="62"/>
                  </a:lnTo>
                  <a:lnTo>
                    <a:pt x="239" y="61"/>
                  </a:lnTo>
                  <a:lnTo>
                    <a:pt x="238" y="60"/>
                  </a:lnTo>
                  <a:lnTo>
                    <a:pt x="236" y="60"/>
                  </a:lnTo>
                  <a:lnTo>
                    <a:pt x="235" y="59"/>
                  </a:lnTo>
                  <a:lnTo>
                    <a:pt x="234" y="59"/>
                  </a:lnTo>
                  <a:lnTo>
                    <a:pt x="233" y="58"/>
                  </a:lnTo>
                  <a:lnTo>
                    <a:pt x="231" y="57"/>
                  </a:lnTo>
                  <a:lnTo>
                    <a:pt x="230" y="57"/>
                  </a:lnTo>
                  <a:lnTo>
                    <a:pt x="229" y="56"/>
                  </a:lnTo>
                  <a:lnTo>
                    <a:pt x="227" y="56"/>
                  </a:lnTo>
                  <a:lnTo>
                    <a:pt x="226" y="55"/>
                  </a:lnTo>
                  <a:lnTo>
                    <a:pt x="224" y="55"/>
                  </a:lnTo>
                  <a:lnTo>
                    <a:pt x="223" y="55"/>
                  </a:lnTo>
                  <a:lnTo>
                    <a:pt x="221" y="54"/>
                  </a:lnTo>
                  <a:lnTo>
                    <a:pt x="219" y="54"/>
                  </a:lnTo>
                  <a:lnTo>
                    <a:pt x="218" y="53"/>
                  </a:lnTo>
                  <a:lnTo>
                    <a:pt x="216" y="53"/>
                  </a:lnTo>
                  <a:lnTo>
                    <a:pt x="215" y="53"/>
                  </a:lnTo>
                  <a:lnTo>
                    <a:pt x="213" y="52"/>
                  </a:lnTo>
                  <a:lnTo>
                    <a:pt x="211" y="52"/>
                  </a:lnTo>
                  <a:lnTo>
                    <a:pt x="209" y="52"/>
                  </a:lnTo>
                  <a:lnTo>
                    <a:pt x="208" y="52"/>
                  </a:lnTo>
                  <a:lnTo>
                    <a:pt x="206" y="52"/>
                  </a:lnTo>
                  <a:lnTo>
                    <a:pt x="204" y="52"/>
                  </a:lnTo>
                  <a:lnTo>
                    <a:pt x="202" y="52"/>
                  </a:lnTo>
                  <a:lnTo>
                    <a:pt x="201" y="51"/>
                  </a:lnTo>
                  <a:lnTo>
                    <a:pt x="198" y="51"/>
                  </a:lnTo>
                  <a:lnTo>
                    <a:pt x="196" y="52"/>
                  </a:lnTo>
                  <a:lnTo>
                    <a:pt x="195" y="52"/>
                  </a:lnTo>
                  <a:lnTo>
                    <a:pt x="194" y="52"/>
                  </a:lnTo>
                  <a:lnTo>
                    <a:pt x="194" y="52"/>
                  </a:lnTo>
                  <a:lnTo>
                    <a:pt x="193" y="52"/>
                  </a:lnTo>
                  <a:lnTo>
                    <a:pt x="192" y="53"/>
                  </a:lnTo>
                  <a:lnTo>
                    <a:pt x="191" y="53"/>
                  </a:lnTo>
                  <a:lnTo>
                    <a:pt x="189" y="54"/>
                  </a:lnTo>
                  <a:lnTo>
                    <a:pt x="188" y="55"/>
                  </a:lnTo>
                  <a:lnTo>
                    <a:pt x="186" y="56"/>
                  </a:lnTo>
                  <a:lnTo>
                    <a:pt x="185" y="56"/>
                  </a:lnTo>
                  <a:lnTo>
                    <a:pt x="184" y="56"/>
                  </a:lnTo>
                  <a:lnTo>
                    <a:pt x="184" y="57"/>
                  </a:lnTo>
                  <a:lnTo>
                    <a:pt x="182" y="57"/>
                  </a:lnTo>
                  <a:lnTo>
                    <a:pt x="181" y="58"/>
                  </a:lnTo>
                  <a:lnTo>
                    <a:pt x="180" y="58"/>
                  </a:lnTo>
                  <a:lnTo>
                    <a:pt x="179" y="59"/>
                  </a:lnTo>
                  <a:lnTo>
                    <a:pt x="178" y="60"/>
                  </a:lnTo>
                  <a:lnTo>
                    <a:pt x="177" y="60"/>
                  </a:lnTo>
                  <a:lnTo>
                    <a:pt x="175" y="61"/>
                  </a:lnTo>
                  <a:lnTo>
                    <a:pt x="174" y="61"/>
                  </a:lnTo>
                  <a:lnTo>
                    <a:pt x="173" y="62"/>
                  </a:lnTo>
                  <a:lnTo>
                    <a:pt x="172" y="63"/>
                  </a:lnTo>
                  <a:lnTo>
                    <a:pt x="171" y="63"/>
                  </a:lnTo>
                  <a:lnTo>
                    <a:pt x="169" y="64"/>
                  </a:lnTo>
                  <a:lnTo>
                    <a:pt x="168" y="64"/>
                  </a:lnTo>
                  <a:lnTo>
                    <a:pt x="167" y="65"/>
                  </a:lnTo>
                  <a:lnTo>
                    <a:pt x="165" y="66"/>
                  </a:lnTo>
                  <a:lnTo>
                    <a:pt x="164" y="66"/>
                  </a:lnTo>
                  <a:lnTo>
                    <a:pt x="162" y="67"/>
                  </a:lnTo>
                  <a:lnTo>
                    <a:pt x="161" y="67"/>
                  </a:lnTo>
                  <a:lnTo>
                    <a:pt x="160" y="68"/>
                  </a:lnTo>
                  <a:lnTo>
                    <a:pt x="158" y="69"/>
                  </a:lnTo>
                  <a:lnTo>
                    <a:pt x="158" y="69"/>
                  </a:lnTo>
                  <a:lnTo>
                    <a:pt x="156" y="69"/>
                  </a:lnTo>
                  <a:lnTo>
                    <a:pt x="155" y="70"/>
                  </a:lnTo>
                  <a:lnTo>
                    <a:pt x="154" y="71"/>
                  </a:lnTo>
                  <a:lnTo>
                    <a:pt x="152" y="71"/>
                  </a:lnTo>
                  <a:lnTo>
                    <a:pt x="151" y="72"/>
                  </a:lnTo>
                  <a:lnTo>
                    <a:pt x="150" y="72"/>
                  </a:lnTo>
                  <a:lnTo>
                    <a:pt x="148" y="73"/>
                  </a:lnTo>
                  <a:lnTo>
                    <a:pt x="148" y="74"/>
                  </a:lnTo>
                  <a:lnTo>
                    <a:pt x="146" y="74"/>
                  </a:lnTo>
                  <a:lnTo>
                    <a:pt x="145" y="74"/>
                  </a:lnTo>
                  <a:lnTo>
                    <a:pt x="144" y="75"/>
                  </a:lnTo>
                  <a:lnTo>
                    <a:pt x="143" y="75"/>
                  </a:lnTo>
                  <a:lnTo>
                    <a:pt x="142" y="76"/>
                  </a:lnTo>
                  <a:lnTo>
                    <a:pt x="141" y="76"/>
                  </a:lnTo>
                  <a:lnTo>
                    <a:pt x="140" y="77"/>
                  </a:lnTo>
                  <a:lnTo>
                    <a:pt x="139" y="77"/>
                  </a:lnTo>
                  <a:lnTo>
                    <a:pt x="137" y="78"/>
                  </a:lnTo>
                  <a:lnTo>
                    <a:pt x="135" y="78"/>
                  </a:lnTo>
                  <a:lnTo>
                    <a:pt x="134" y="79"/>
                  </a:lnTo>
                  <a:lnTo>
                    <a:pt x="133" y="80"/>
                  </a:lnTo>
                  <a:lnTo>
                    <a:pt x="132" y="80"/>
                  </a:lnTo>
                  <a:lnTo>
                    <a:pt x="131" y="80"/>
                  </a:lnTo>
                  <a:lnTo>
                    <a:pt x="130" y="81"/>
                  </a:lnTo>
                  <a:lnTo>
                    <a:pt x="129" y="81"/>
                  </a:lnTo>
                  <a:lnTo>
                    <a:pt x="127" y="83"/>
                  </a:lnTo>
                  <a:lnTo>
                    <a:pt x="126" y="84"/>
                  </a:lnTo>
                  <a:lnTo>
                    <a:pt x="125" y="85"/>
                  </a:lnTo>
                  <a:lnTo>
                    <a:pt x="125" y="86"/>
                  </a:lnTo>
                  <a:lnTo>
                    <a:pt x="124" y="87"/>
                  </a:lnTo>
                  <a:lnTo>
                    <a:pt x="124" y="87"/>
                  </a:lnTo>
                  <a:lnTo>
                    <a:pt x="124" y="88"/>
                  </a:lnTo>
                  <a:lnTo>
                    <a:pt x="124" y="89"/>
                  </a:lnTo>
                  <a:lnTo>
                    <a:pt x="123" y="90"/>
                  </a:lnTo>
                  <a:lnTo>
                    <a:pt x="123" y="91"/>
                  </a:lnTo>
                  <a:lnTo>
                    <a:pt x="123" y="92"/>
                  </a:lnTo>
                  <a:lnTo>
                    <a:pt x="123" y="92"/>
                  </a:lnTo>
                  <a:lnTo>
                    <a:pt x="122" y="93"/>
                  </a:lnTo>
                  <a:lnTo>
                    <a:pt x="122" y="94"/>
                  </a:lnTo>
                  <a:lnTo>
                    <a:pt x="122" y="95"/>
                  </a:lnTo>
                  <a:lnTo>
                    <a:pt x="122" y="96"/>
                  </a:lnTo>
                  <a:lnTo>
                    <a:pt x="122" y="97"/>
                  </a:lnTo>
                  <a:lnTo>
                    <a:pt x="122" y="98"/>
                  </a:lnTo>
                  <a:lnTo>
                    <a:pt x="121" y="99"/>
                  </a:lnTo>
                  <a:lnTo>
                    <a:pt x="121" y="100"/>
                  </a:lnTo>
                  <a:lnTo>
                    <a:pt x="121" y="100"/>
                  </a:lnTo>
                  <a:lnTo>
                    <a:pt x="121" y="101"/>
                  </a:lnTo>
                  <a:lnTo>
                    <a:pt x="121" y="103"/>
                  </a:lnTo>
                  <a:lnTo>
                    <a:pt x="121" y="104"/>
                  </a:lnTo>
                  <a:lnTo>
                    <a:pt x="121" y="105"/>
                  </a:lnTo>
                  <a:lnTo>
                    <a:pt x="121" y="106"/>
                  </a:lnTo>
                  <a:lnTo>
                    <a:pt x="121" y="107"/>
                  </a:lnTo>
                  <a:lnTo>
                    <a:pt x="120" y="109"/>
                  </a:lnTo>
                  <a:lnTo>
                    <a:pt x="120" y="109"/>
                  </a:lnTo>
                  <a:lnTo>
                    <a:pt x="120" y="110"/>
                  </a:lnTo>
                  <a:lnTo>
                    <a:pt x="120" y="111"/>
                  </a:lnTo>
                  <a:lnTo>
                    <a:pt x="119" y="112"/>
                  </a:lnTo>
                  <a:lnTo>
                    <a:pt x="119" y="113"/>
                  </a:lnTo>
                  <a:lnTo>
                    <a:pt x="118" y="114"/>
                  </a:lnTo>
                  <a:lnTo>
                    <a:pt x="118" y="114"/>
                  </a:lnTo>
                  <a:lnTo>
                    <a:pt x="118" y="115"/>
                  </a:lnTo>
                  <a:lnTo>
                    <a:pt x="111" y="115"/>
                  </a:lnTo>
                  <a:lnTo>
                    <a:pt x="111" y="1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7" name="Freeform 210"/>
            <p:cNvSpPr>
              <a:spLocks/>
            </p:cNvSpPr>
            <p:nvPr/>
          </p:nvSpPr>
          <p:spPr bwMode="auto">
            <a:xfrm>
              <a:off x="1752" y="2957"/>
              <a:ext cx="36" cy="11"/>
            </a:xfrm>
            <a:custGeom>
              <a:avLst/>
              <a:gdLst>
                <a:gd name="T0" fmla="*/ 0 w 36"/>
                <a:gd name="T1" fmla="*/ 9 h 11"/>
                <a:gd name="T2" fmla="*/ 1 w 36"/>
                <a:gd name="T3" fmla="*/ 9 h 11"/>
                <a:gd name="T4" fmla="*/ 2 w 36"/>
                <a:gd name="T5" fmla="*/ 8 h 11"/>
                <a:gd name="T6" fmla="*/ 2 w 36"/>
                <a:gd name="T7" fmla="*/ 7 h 11"/>
                <a:gd name="T8" fmla="*/ 3 w 36"/>
                <a:gd name="T9" fmla="*/ 7 h 11"/>
                <a:gd name="T10" fmla="*/ 5 w 36"/>
                <a:gd name="T11" fmla="*/ 6 h 11"/>
                <a:gd name="T12" fmla="*/ 6 w 36"/>
                <a:gd name="T13" fmla="*/ 5 h 11"/>
                <a:gd name="T14" fmla="*/ 7 w 36"/>
                <a:gd name="T15" fmla="*/ 4 h 11"/>
                <a:gd name="T16" fmla="*/ 9 w 36"/>
                <a:gd name="T17" fmla="*/ 4 h 11"/>
                <a:gd name="T18" fmla="*/ 11 w 36"/>
                <a:gd name="T19" fmla="*/ 3 h 11"/>
                <a:gd name="T20" fmla="*/ 12 w 36"/>
                <a:gd name="T21" fmla="*/ 2 h 11"/>
                <a:gd name="T22" fmla="*/ 14 w 36"/>
                <a:gd name="T23" fmla="*/ 1 h 11"/>
                <a:gd name="T24" fmla="*/ 16 w 36"/>
                <a:gd name="T25" fmla="*/ 1 h 11"/>
                <a:gd name="T26" fmla="*/ 16 w 36"/>
                <a:gd name="T27" fmla="*/ 1 h 11"/>
                <a:gd name="T28" fmla="*/ 18 w 36"/>
                <a:gd name="T29" fmla="*/ 1 h 11"/>
                <a:gd name="T30" fmla="*/ 19 w 36"/>
                <a:gd name="T31" fmla="*/ 0 h 11"/>
                <a:gd name="T32" fmla="*/ 20 w 36"/>
                <a:gd name="T33" fmla="*/ 0 h 11"/>
                <a:gd name="T34" fmla="*/ 20 w 36"/>
                <a:gd name="T35" fmla="*/ 0 h 11"/>
                <a:gd name="T36" fmla="*/ 22 w 36"/>
                <a:gd name="T37" fmla="*/ 0 h 11"/>
                <a:gd name="T38" fmla="*/ 23 w 36"/>
                <a:gd name="T39" fmla="*/ 0 h 11"/>
                <a:gd name="T40" fmla="*/ 23 w 36"/>
                <a:gd name="T41" fmla="*/ 0 h 11"/>
                <a:gd name="T42" fmla="*/ 25 w 36"/>
                <a:gd name="T43" fmla="*/ 0 h 11"/>
                <a:gd name="T44" fmla="*/ 28 w 36"/>
                <a:gd name="T45" fmla="*/ 1 h 11"/>
                <a:gd name="T46" fmla="*/ 29 w 36"/>
                <a:gd name="T47" fmla="*/ 1 h 11"/>
                <a:gd name="T48" fmla="*/ 30 w 36"/>
                <a:gd name="T49" fmla="*/ 2 h 11"/>
                <a:gd name="T50" fmla="*/ 32 w 36"/>
                <a:gd name="T51" fmla="*/ 3 h 11"/>
                <a:gd name="T52" fmla="*/ 33 w 36"/>
                <a:gd name="T53" fmla="*/ 3 h 11"/>
                <a:gd name="T54" fmla="*/ 35 w 36"/>
                <a:gd name="T55" fmla="*/ 4 h 11"/>
                <a:gd name="T56" fmla="*/ 35 w 36"/>
                <a:gd name="T57" fmla="*/ 5 h 11"/>
                <a:gd name="T58" fmla="*/ 36 w 36"/>
                <a:gd name="T59" fmla="*/ 5 h 11"/>
                <a:gd name="T60" fmla="*/ 36 w 36"/>
                <a:gd name="T61" fmla="*/ 6 h 11"/>
                <a:gd name="T62" fmla="*/ 36 w 36"/>
                <a:gd name="T63" fmla="*/ 7 h 11"/>
                <a:gd name="T64" fmla="*/ 36 w 36"/>
                <a:gd name="T65" fmla="*/ 7 h 11"/>
                <a:gd name="T66" fmla="*/ 34 w 36"/>
                <a:gd name="T67" fmla="*/ 7 h 11"/>
                <a:gd name="T68" fmla="*/ 32 w 36"/>
                <a:gd name="T69" fmla="*/ 7 h 11"/>
                <a:gd name="T70" fmla="*/ 30 w 36"/>
                <a:gd name="T71" fmla="*/ 6 h 11"/>
                <a:gd name="T72" fmla="*/ 28 w 36"/>
                <a:gd name="T73" fmla="*/ 6 h 11"/>
                <a:gd name="T74" fmla="*/ 26 w 36"/>
                <a:gd name="T75" fmla="*/ 5 h 11"/>
                <a:gd name="T76" fmla="*/ 25 w 36"/>
                <a:gd name="T77" fmla="*/ 5 h 11"/>
                <a:gd name="T78" fmla="*/ 23 w 36"/>
                <a:gd name="T79" fmla="*/ 5 h 11"/>
                <a:gd name="T80" fmla="*/ 22 w 36"/>
                <a:gd name="T81" fmla="*/ 5 h 11"/>
                <a:gd name="T82" fmla="*/ 20 w 36"/>
                <a:gd name="T83" fmla="*/ 5 h 11"/>
                <a:gd name="T84" fmla="*/ 19 w 36"/>
                <a:gd name="T85" fmla="*/ 5 h 11"/>
                <a:gd name="T86" fmla="*/ 18 w 36"/>
                <a:gd name="T87" fmla="*/ 5 h 11"/>
                <a:gd name="T88" fmla="*/ 17 w 36"/>
                <a:gd name="T89" fmla="*/ 6 h 11"/>
                <a:gd name="T90" fmla="*/ 16 w 36"/>
                <a:gd name="T91" fmla="*/ 6 h 11"/>
                <a:gd name="T92" fmla="*/ 15 w 36"/>
                <a:gd name="T93" fmla="*/ 6 h 11"/>
                <a:gd name="T94" fmla="*/ 13 w 36"/>
                <a:gd name="T95" fmla="*/ 7 h 11"/>
                <a:gd name="T96" fmla="*/ 12 w 36"/>
                <a:gd name="T97" fmla="*/ 8 h 11"/>
                <a:gd name="T98" fmla="*/ 11 w 36"/>
                <a:gd name="T99" fmla="*/ 8 h 11"/>
                <a:gd name="T100" fmla="*/ 9 w 36"/>
                <a:gd name="T101" fmla="*/ 9 h 11"/>
                <a:gd name="T102" fmla="*/ 9 w 36"/>
                <a:gd name="T103" fmla="*/ 9 h 11"/>
                <a:gd name="T104" fmla="*/ 8 w 36"/>
                <a:gd name="T105" fmla="*/ 10 h 11"/>
                <a:gd name="T106" fmla="*/ 6 w 36"/>
                <a:gd name="T107" fmla="*/ 11 h 11"/>
                <a:gd name="T108" fmla="*/ 6 w 36"/>
                <a:gd name="T109" fmla="*/ 11 h 11"/>
                <a:gd name="T110" fmla="*/ 0 w 36"/>
                <a:gd name="T111" fmla="*/ 9 h 11"/>
                <a:gd name="T112" fmla="*/ 0 w 36"/>
                <a:gd name="T113"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 h="11">
                  <a:moveTo>
                    <a:pt x="0" y="9"/>
                  </a:moveTo>
                  <a:lnTo>
                    <a:pt x="1" y="9"/>
                  </a:lnTo>
                  <a:lnTo>
                    <a:pt x="2" y="8"/>
                  </a:lnTo>
                  <a:lnTo>
                    <a:pt x="2" y="7"/>
                  </a:lnTo>
                  <a:lnTo>
                    <a:pt x="3" y="7"/>
                  </a:lnTo>
                  <a:lnTo>
                    <a:pt x="5" y="6"/>
                  </a:lnTo>
                  <a:lnTo>
                    <a:pt x="6" y="5"/>
                  </a:lnTo>
                  <a:lnTo>
                    <a:pt x="7" y="4"/>
                  </a:lnTo>
                  <a:lnTo>
                    <a:pt x="9" y="4"/>
                  </a:lnTo>
                  <a:lnTo>
                    <a:pt x="11" y="3"/>
                  </a:lnTo>
                  <a:lnTo>
                    <a:pt x="12" y="2"/>
                  </a:lnTo>
                  <a:lnTo>
                    <a:pt x="14" y="1"/>
                  </a:lnTo>
                  <a:lnTo>
                    <a:pt x="16" y="1"/>
                  </a:lnTo>
                  <a:lnTo>
                    <a:pt x="16" y="1"/>
                  </a:lnTo>
                  <a:lnTo>
                    <a:pt x="18" y="1"/>
                  </a:lnTo>
                  <a:lnTo>
                    <a:pt x="19" y="0"/>
                  </a:lnTo>
                  <a:lnTo>
                    <a:pt x="20" y="0"/>
                  </a:lnTo>
                  <a:lnTo>
                    <a:pt x="20" y="0"/>
                  </a:lnTo>
                  <a:lnTo>
                    <a:pt x="22" y="0"/>
                  </a:lnTo>
                  <a:lnTo>
                    <a:pt x="23" y="0"/>
                  </a:lnTo>
                  <a:lnTo>
                    <a:pt x="23" y="0"/>
                  </a:lnTo>
                  <a:lnTo>
                    <a:pt x="25" y="0"/>
                  </a:lnTo>
                  <a:lnTo>
                    <a:pt x="28" y="1"/>
                  </a:lnTo>
                  <a:lnTo>
                    <a:pt x="29" y="1"/>
                  </a:lnTo>
                  <a:lnTo>
                    <a:pt x="30" y="2"/>
                  </a:lnTo>
                  <a:lnTo>
                    <a:pt x="32" y="3"/>
                  </a:lnTo>
                  <a:lnTo>
                    <a:pt x="33" y="3"/>
                  </a:lnTo>
                  <a:lnTo>
                    <a:pt x="35" y="4"/>
                  </a:lnTo>
                  <a:lnTo>
                    <a:pt x="35" y="5"/>
                  </a:lnTo>
                  <a:lnTo>
                    <a:pt x="36" y="5"/>
                  </a:lnTo>
                  <a:lnTo>
                    <a:pt x="36" y="6"/>
                  </a:lnTo>
                  <a:lnTo>
                    <a:pt x="36" y="7"/>
                  </a:lnTo>
                  <a:lnTo>
                    <a:pt x="36" y="7"/>
                  </a:lnTo>
                  <a:lnTo>
                    <a:pt x="34" y="7"/>
                  </a:lnTo>
                  <a:lnTo>
                    <a:pt x="32" y="7"/>
                  </a:lnTo>
                  <a:lnTo>
                    <a:pt x="30" y="6"/>
                  </a:lnTo>
                  <a:lnTo>
                    <a:pt x="28" y="6"/>
                  </a:lnTo>
                  <a:lnTo>
                    <a:pt x="26" y="5"/>
                  </a:lnTo>
                  <a:lnTo>
                    <a:pt x="25" y="5"/>
                  </a:lnTo>
                  <a:lnTo>
                    <a:pt x="23" y="5"/>
                  </a:lnTo>
                  <a:lnTo>
                    <a:pt x="22" y="5"/>
                  </a:lnTo>
                  <a:lnTo>
                    <a:pt x="20" y="5"/>
                  </a:lnTo>
                  <a:lnTo>
                    <a:pt x="19" y="5"/>
                  </a:lnTo>
                  <a:lnTo>
                    <a:pt x="18" y="5"/>
                  </a:lnTo>
                  <a:lnTo>
                    <a:pt x="17" y="6"/>
                  </a:lnTo>
                  <a:lnTo>
                    <a:pt x="16" y="6"/>
                  </a:lnTo>
                  <a:lnTo>
                    <a:pt x="15" y="6"/>
                  </a:lnTo>
                  <a:lnTo>
                    <a:pt x="13" y="7"/>
                  </a:lnTo>
                  <a:lnTo>
                    <a:pt x="12" y="8"/>
                  </a:lnTo>
                  <a:lnTo>
                    <a:pt x="11" y="8"/>
                  </a:lnTo>
                  <a:lnTo>
                    <a:pt x="9" y="9"/>
                  </a:lnTo>
                  <a:lnTo>
                    <a:pt x="9" y="9"/>
                  </a:lnTo>
                  <a:lnTo>
                    <a:pt x="8" y="10"/>
                  </a:lnTo>
                  <a:lnTo>
                    <a:pt x="6" y="11"/>
                  </a:lnTo>
                  <a:lnTo>
                    <a:pt x="6" y="11"/>
                  </a:lnTo>
                  <a:lnTo>
                    <a:pt x="0" y="9"/>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8" name="Freeform 211"/>
            <p:cNvSpPr>
              <a:spLocks/>
            </p:cNvSpPr>
            <p:nvPr/>
          </p:nvSpPr>
          <p:spPr bwMode="auto">
            <a:xfrm>
              <a:off x="1840" y="2952"/>
              <a:ext cx="27" cy="11"/>
            </a:xfrm>
            <a:custGeom>
              <a:avLst/>
              <a:gdLst>
                <a:gd name="T0" fmla="*/ 0 w 27"/>
                <a:gd name="T1" fmla="*/ 9 h 11"/>
                <a:gd name="T2" fmla="*/ 0 w 27"/>
                <a:gd name="T3" fmla="*/ 8 h 11"/>
                <a:gd name="T4" fmla="*/ 1 w 27"/>
                <a:gd name="T5" fmla="*/ 7 h 11"/>
                <a:gd name="T6" fmla="*/ 2 w 27"/>
                <a:gd name="T7" fmla="*/ 6 h 11"/>
                <a:gd name="T8" fmla="*/ 3 w 27"/>
                <a:gd name="T9" fmla="*/ 5 h 11"/>
                <a:gd name="T10" fmla="*/ 4 w 27"/>
                <a:gd name="T11" fmla="*/ 4 h 11"/>
                <a:gd name="T12" fmla="*/ 5 w 27"/>
                <a:gd name="T13" fmla="*/ 3 h 11"/>
                <a:gd name="T14" fmla="*/ 6 w 27"/>
                <a:gd name="T15" fmla="*/ 3 h 11"/>
                <a:gd name="T16" fmla="*/ 7 w 27"/>
                <a:gd name="T17" fmla="*/ 2 h 11"/>
                <a:gd name="T18" fmla="*/ 8 w 27"/>
                <a:gd name="T19" fmla="*/ 2 h 11"/>
                <a:gd name="T20" fmla="*/ 9 w 27"/>
                <a:gd name="T21" fmla="*/ 1 h 11"/>
                <a:gd name="T22" fmla="*/ 11 w 27"/>
                <a:gd name="T23" fmla="*/ 1 h 11"/>
                <a:gd name="T24" fmla="*/ 12 w 27"/>
                <a:gd name="T25" fmla="*/ 1 h 11"/>
                <a:gd name="T26" fmla="*/ 13 w 27"/>
                <a:gd name="T27" fmla="*/ 0 h 11"/>
                <a:gd name="T28" fmla="*/ 15 w 27"/>
                <a:gd name="T29" fmla="*/ 0 h 11"/>
                <a:gd name="T30" fmla="*/ 16 w 27"/>
                <a:gd name="T31" fmla="*/ 1 h 11"/>
                <a:gd name="T32" fmla="*/ 18 w 27"/>
                <a:gd name="T33" fmla="*/ 1 h 11"/>
                <a:gd name="T34" fmla="*/ 19 w 27"/>
                <a:gd name="T35" fmla="*/ 1 h 11"/>
                <a:gd name="T36" fmla="*/ 20 w 27"/>
                <a:gd name="T37" fmla="*/ 2 h 11"/>
                <a:gd name="T38" fmla="*/ 22 w 27"/>
                <a:gd name="T39" fmla="*/ 2 h 11"/>
                <a:gd name="T40" fmla="*/ 23 w 27"/>
                <a:gd name="T41" fmla="*/ 3 h 11"/>
                <a:gd name="T42" fmla="*/ 24 w 27"/>
                <a:gd name="T43" fmla="*/ 3 h 11"/>
                <a:gd name="T44" fmla="*/ 25 w 27"/>
                <a:gd name="T45" fmla="*/ 4 h 11"/>
                <a:gd name="T46" fmla="*/ 26 w 27"/>
                <a:gd name="T47" fmla="*/ 4 h 11"/>
                <a:gd name="T48" fmla="*/ 26 w 27"/>
                <a:gd name="T49" fmla="*/ 5 h 11"/>
                <a:gd name="T50" fmla="*/ 27 w 27"/>
                <a:gd name="T51" fmla="*/ 6 h 11"/>
                <a:gd name="T52" fmla="*/ 26 w 27"/>
                <a:gd name="T53" fmla="*/ 7 h 11"/>
                <a:gd name="T54" fmla="*/ 25 w 27"/>
                <a:gd name="T55" fmla="*/ 7 h 11"/>
                <a:gd name="T56" fmla="*/ 23 w 27"/>
                <a:gd name="T57" fmla="*/ 8 h 11"/>
                <a:gd name="T58" fmla="*/ 22 w 27"/>
                <a:gd name="T59" fmla="*/ 8 h 11"/>
                <a:gd name="T60" fmla="*/ 21 w 27"/>
                <a:gd name="T61" fmla="*/ 8 h 11"/>
                <a:gd name="T62" fmla="*/ 20 w 27"/>
                <a:gd name="T63" fmla="*/ 7 h 11"/>
                <a:gd name="T64" fmla="*/ 19 w 27"/>
                <a:gd name="T65" fmla="*/ 7 h 11"/>
                <a:gd name="T66" fmla="*/ 19 w 27"/>
                <a:gd name="T67" fmla="*/ 7 h 11"/>
                <a:gd name="T68" fmla="*/ 19 w 27"/>
                <a:gd name="T69" fmla="*/ 7 h 11"/>
                <a:gd name="T70" fmla="*/ 18 w 27"/>
                <a:gd name="T71" fmla="*/ 6 h 11"/>
                <a:gd name="T72" fmla="*/ 17 w 27"/>
                <a:gd name="T73" fmla="*/ 6 h 11"/>
                <a:gd name="T74" fmla="*/ 16 w 27"/>
                <a:gd name="T75" fmla="*/ 5 h 11"/>
                <a:gd name="T76" fmla="*/ 15 w 27"/>
                <a:gd name="T77" fmla="*/ 5 h 11"/>
                <a:gd name="T78" fmla="*/ 13 w 27"/>
                <a:gd name="T79" fmla="*/ 4 h 11"/>
                <a:gd name="T80" fmla="*/ 12 w 27"/>
                <a:gd name="T81" fmla="*/ 4 h 11"/>
                <a:gd name="T82" fmla="*/ 12 w 27"/>
                <a:gd name="T83" fmla="*/ 5 h 11"/>
                <a:gd name="T84" fmla="*/ 10 w 27"/>
                <a:gd name="T85" fmla="*/ 5 h 11"/>
                <a:gd name="T86" fmla="*/ 9 w 27"/>
                <a:gd name="T87" fmla="*/ 6 h 11"/>
                <a:gd name="T88" fmla="*/ 8 w 27"/>
                <a:gd name="T89" fmla="*/ 7 h 11"/>
                <a:gd name="T90" fmla="*/ 7 w 27"/>
                <a:gd name="T91" fmla="*/ 8 h 11"/>
                <a:gd name="T92" fmla="*/ 6 w 27"/>
                <a:gd name="T93" fmla="*/ 9 h 11"/>
                <a:gd name="T94" fmla="*/ 5 w 27"/>
                <a:gd name="T95" fmla="*/ 10 h 11"/>
                <a:gd name="T96" fmla="*/ 5 w 27"/>
                <a:gd name="T97" fmla="*/ 10 h 11"/>
                <a:gd name="T98" fmla="*/ 5 w 27"/>
                <a:gd name="T99" fmla="*/ 11 h 11"/>
                <a:gd name="T100" fmla="*/ 0 w 27"/>
                <a:gd name="T101" fmla="*/ 9 h 11"/>
                <a:gd name="T102" fmla="*/ 0 w 27"/>
                <a:gd name="T103"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 h="11">
                  <a:moveTo>
                    <a:pt x="0" y="9"/>
                  </a:moveTo>
                  <a:lnTo>
                    <a:pt x="0" y="8"/>
                  </a:lnTo>
                  <a:lnTo>
                    <a:pt x="1" y="7"/>
                  </a:lnTo>
                  <a:lnTo>
                    <a:pt x="2" y="6"/>
                  </a:lnTo>
                  <a:lnTo>
                    <a:pt x="3" y="5"/>
                  </a:lnTo>
                  <a:lnTo>
                    <a:pt x="4" y="4"/>
                  </a:lnTo>
                  <a:lnTo>
                    <a:pt x="5" y="3"/>
                  </a:lnTo>
                  <a:lnTo>
                    <a:pt x="6" y="3"/>
                  </a:lnTo>
                  <a:lnTo>
                    <a:pt x="7" y="2"/>
                  </a:lnTo>
                  <a:lnTo>
                    <a:pt x="8" y="2"/>
                  </a:lnTo>
                  <a:lnTo>
                    <a:pt x="9" y="1"/>
                  </a:lnTo>
                  <a:lnTo>
                    <a:pt x="11" y="1"/>
                  </a:lnTo>
                  <a:lnTo>
                    <a:pt x="12" y="1"/>
                  </a:lnTo>
                  <a:lnTo>
                    <a:pt x="13" y="0"/>
                  </a:lnTo>
                  <a:lnTo>
                    <a:pt x="15" y="0"/>
                  </a:lnTo>
                  <a:lnTo>
                    <a:pt x="16" y="1"/>
                  </a:lnTo>
                  <a:lnTo>
                    <a:pt x="18" y="1"/>
                  </a:lnTo>
                  <a:lnTo>
                    <a:pt x="19" y="1"/>
                  </a:lnTo>
                  <a:lnTo>
                    <a:pt x="20" y="2"/>
                  </a:lnTo>
                  <a:lnTo>
                    <a:pt x="22" y="2"/>
                  </a:lnTo>
                  <a:lnTo>
                    <a:pt x="23" y="3"/>
                  </a:lnTo>
                  <a:lnTo>
                    <a:pt x="24" y="3"/>
                  </a:lnTo>
                  <a:lnTo>
                    <a:pt x="25" y="4"/>
                  </a:lnTo>
                  <a:lnTo>
                    <a:pt x="26" y="4"/>
                  </a:lnTo>
                  <a:lnTo>
                    <a:pt x="26" y="5"/>
                  </a:lnTo>
                  <a:lnTo>
                    <a:pt x="27" y="6"/>
                  </a:lnTo>
                  <a:lnTo>
                    <a:pt x="26" y="7"/>
                  </a:lnTo>
                  <a:lnTo>
                    <a:pt x="25" y="7"/>
                  </a:lnTo>
                  <a:lnTo>
                    <a:pt x="23" y="8"/>
                  </a:lnTo>
                  <a:lnTo>
                    <a:pt x="22" y="8"/>
                  </a:lnTo>
                  <a:lnTo>
                    <a:pt x="21" y="8"/>
                  </a:lnTo>
                  <a:lnTo>
                    <a:pt x="20" y="7"/>
                  </a:lnTo>
                  <a:lnTo>
                    <a:pt x="19" y="7"/>
                  </a:lnTo>
                  <a:lnTo>
                    <a:pt x="19" y="7"/>
                  </a:lnTo>
                  <a:lnTo>
                    <a:pt x="19" y="7"/>
                  </a:lnTo>
                  <a:lnTo>
                    <a:pt x="18" y="6"/>
                  </a:lnTo>
                  <a:lnTo>
                    <a:pt x="17" y="6"/>
                  </a:lnTo>
                  <a:lnTo>
                    <a:pt x="16" y="5"/>
                  </a:lnTo>
                  <a:lnTo>
                    <a:pt x="15" y="5"/>
                  </a:lnTo>
                  <a:lnTo>
                    <a:pt x="13" y="4"/>
                  </a:lnTo>
                  <a:lnTo>
                    <a:pt x="12" y="4"/>
                  </a:lnTo>
                  <a:lnTo>
                    <a:pt x="12" y="5"/>
                  </a:lnTo>
                  <a:lnTo>
                    <a:pt x="10" y="5"/>
                  </a:lnTo>
                  <a:lnTo>
                    <a:pt x="9" y="6"/>
                  </a:lnTo>
                  <a:lnTo>
                    <a:pt x="8" y="7"/>
                  </a:lnTo>
                  <a:lnTo>
                    <a:pt x="7" y="8"/>
                  </a:lnTo>
                  <a:lnTo>
                    <a:pt x="6" y="9"/>
                  </a:lnTo>
                  <a:lnTo>
                    <a:pt x="5" y="10"/>
                  </a:lnTo>
                  <a:lnTo>
                    <a:pt x="5" y="10"/>
                  </a:lnTo>
                  <a:lnTo>
                    <a:pt x="5" y="11"/>
                  </a:lnTo>
                  <a:lnTo>
                    <a:pt x="0" y="9"/>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9" name="Freeform 212"/>
            <p:cNvSpPr>
              <a:spLocks/>
            </p:cNvSpPr>
            <p:nvPr/>
          </p:nvSpPr>
          <p:spPr bwMode="auto">
            <a:xfrm>
              <a:off x="1807" y="2980"/>
              <a:ext cx="35" cy="13"/>
            </a:xfrm>
            <a:custGeom>
              <a:avLst/>
              <a:gdLst>
                <a:gd name="T0" fmla="*/ 1 w 35"/>
                <a:gd name="T1" fmla="*/ 3 h 13"/>
                <a:gd name="T2" fmla="*/ 2 w 35"/>
                <a:gd name="T3" fmla="*/ 4 h 13"/>
                <a:gd name="T4" fmla="*/ 5 w 35"/>
                <a:gd name="T5" fmla="*/ 5 h 13"/>
                <a:gd name="T6" fmla="*/ 8 w 35"/>
                <a:gd name="T7" fmla="*/ 5 h 13"/>
                <a:gd name="T8" fmla="*/ 12 w 35"/>
                <a:gd name="T9" fmla="*/ 6 h 13"/>
                <a:gd name="T10" fmla="*/ 15 w 35"/>
                <a:gd name="T11" fmla="*/ 7 h 13"/>
                <a:gd name="T12" fmla="*/ 18 w 35"/>
                <a:gd name="T13" fmla="*/ 7 h 13"/>
                <a:gd name="T14" fmla="*/ 21 w 35"/>
                <a:gd name="T15" fmla="*/ 6 h 13"/>
                <a:gd name="T16" fmla="*/ 24 w 35"/>
                <a:gd name="T17" fmla="*/ 5 h 13"/>
                <a:gd name="T18" fmla="*/ 26 w 35"/>
                <a:gd name="T19" fmla="*/ 4 h 13"/>
                <a:gd name="T20" fmla="*/ 28 w 35"/>
                <a:gd name="T21" fmla="*/ 3 h 13"/>
                <a:gd name="T22" fmla="*/ 31 w 35"/>
                <a:gd name="T23" fmla="*/ 3 h 13"/>
                <a:gd name="T24" fmla="*/ 34 w 35"/>
                <a:gd name="T25" fmla="*/ 1 h 13"/>
                <a:gd name="T26" fmla="*/ 35 w 35"/>
                <a:gd name="T27" fmla="*/ 0 h 13"/>
                <a:gd name="T28" fmla="*/ 34 w 35"/>
                <a:gd name="T29" fmla="*/ 1 h 13"/>
                <a:gd name="T30" fmla="*/ 34 w 35"/>
                <a:gd name="T31" fmla="*/ 3 h 13"/>
                <a:gd name="T32" fmla="*/ 32 w 35"/>
                <a:gd name="T33" fmla="*/ 4 h 13"/>
                <a:gd name="T34" fmla="*/ 31 w 35"/>
                <a:gd name="T35" fmla="*/ 6 h 13"/>
                <a:gd name="T36" fmla="*/ 30 w 35"/>
                <a:gd name="T37" fmla="*/ 8 h 13"/>
                <a:gd name="T38" fmla="*/ 29 w 35"/>
                <a:gd name="T39" fmla="*/ 9 h 13"/>
                <a:gd name="T40" fmla="*/ 28 w 35"/>
                <a:gd name="T41" fmla="*/ 10 h 13"/>
                <a:gd name="T42" fmla="*/ 26 w 35"/>
                <a:gd name="T43" fmla="*/ 12 h 13"/>
                <a:gd name="T44" fmla="*/ 24 w 35"/>
                <a:gd name="T45" fmla="*/ 13 h 13"/>
                <a:gd name="T46" fmla="*/ 22 w 35"/>
                <a:gd name="T47" fmla="*/ 13 h 13"/>
                <a:gd name="T48" fmla="*/ 20 w 35"/>
                <a:gd name="T49" fmla="*/ 13 h 13"/>
                <a:gd name="T50" fmla="*/ 18 w 35"/>
                <a:gd name="T51" fmla="*/ 12 h 13"/>
                <a:gd name="T52" fmla="*/ 15 w 35"/>
                <a:gd name="T53" fmla="*/ 12 h 13"/>
                <a:gd name="T54" fmla="*/ 12 w 35"/>
                <a:gd name="T55" fmla="*/ 11 h 13"/>
                <a:gd name="T56" fmla="*/ 9 w 35"/>
                <a:gd name="T57" fmla="*/ 11 h 13"/>
                <a:gd name="T58" fmla="*/ 7 w 35"/>
                <a:gd name="T59" fmla="*/ 10 h 13"/>
                <a:gd name="T60" fmla="*/ 5 w 35"/>
                <a:gd name="T61" fmla="*/ 10 h 13"/>
                <a:gd name="T62" fmla="*/ 3 w 35"/>
                <a:gd name="T63" fmla="*/ 9 h 13"/>
                <a:gd name="T64" fmla="*/ 1 w 35"/>
                <a:gd name="T65" fmla="*/ 9 h 13"/>
                <a:gd name="T66" fmla="*/ 0 w 35"/>
                <a:gd name="T67"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13">
                  <a:moveTo>
                    <a:pt x="0" y="3"/>
                  </a:moveTo>
                  <a:lnTo>
                    <a:pt x="1" y="3"/>
                  </a:lnTo>
                  <a:lnTo>
                    <a:pt x="1" y="3"/>
                  </a:lnTo>
                  <a:lnTo>
                    <a:pt x="2" y="4"/>
                  </a:lnTo>
                  <a:lnTo>
                    <a:pt x="4" y="4"/>
                  </a:lnTo>
                  <a:lnTo>
                    <a:pt x="5" y="5"/>
                  </a:lnTo>
                  <a:lnTo>
                    <a:pt x="7" y="5"/>
                  </a:lnTo>
                  <a:lnTo>
                    <a:pt x="8" y="5"/>
                  </a:lnTo>
                  <a:lnTo>
                    <a:pt x="10" y="6"/>
                  </a:lnTo>
                  <a:lnTo>
                    <a:pt x="12" y="6"/>
                  </a:lnTo>
                  <a:lnTo>
                    <a:pt x="14" y="6"/>
                  </a:lnTo>
                  <a:lnTo>
                    <a:pt x="15" y="7"/>
                  </a:lnTo>
                  <a:lnTo>
                    <a:pt x="17" y="7"/>
                  </a:lnTo>
                  <a:lnTo>
                    <a:pt x="18" y="7"/>
                  </a:lnTo>
                  <a:lnTo>
                    <a:pt x="20" y="7"/>
                  </a:lnTo>
                  <a:lnTo>
                    <a:pt x="21" y="6"/>
                  </a:lnTo>
                  <a:lnTo>
                    <a:pt x="22" y="6"/>
                  </a:lnTo>
                  <a:lnTo>
                    <a:pt x="24" y="5"/>
                  </a:lnTo>
                  <a:lnTo>
                    <a:pt x="25" y="5"/>
                  </a:lnTo>
                  <a:lnTo>
                    <a:pt x="26" y="4"/>
                  </a:lnTo>
                  <a:lnTo>
                    <a:pt x="27" y="4"/>
                  </a:lnTo>
                  <a:lnTo>
                    <a:pt x="28" y="3"/>
                  </a:lnTo>
                  <a:lnTo>
                    <a:pt x="29" y="3"/>
                  </a:lnTo>
                  <a:lnTo>
                    <a:pt x="31" y="3"/>
                  </a:lnTo>
                  <a:lnTo>
                    <a:pt x="32" y="2"/>
                  </a:lnTo>
                  <a:lnTo>
                    <a:pt x="34" y="1"/>
                  </a:lnTo>
                  <a:lnTo>
                    <a:pt x="35" y="0"/>
                  </a:lnTo>
                  <a:lnTo>
                    <a:pt x="35" y="0"/>
                  </a:lnTo>
                  <a:lnTo>
                    <a:pt x="35" y="1"/>
                  </a:lnTo>
                  <a:lnTo>
                    <a:pt x="34" y="1"/>
                  </a:lnTo>
                  <a:lnTo>
                    <a:pt x="34" y="2"/>
                  </a:lnTo>
                  <a:lnTo>
                    <a:pt x="34" y="3"/>
                  </a:lnTo>
                  <a:lnTo>
                    <a:pt x="33" y="3"/>
                  </a:lnTo>
                  <a:lnTo>
                    <a:pt x="32" y="4"/>
                  </a:lnTo>
                  <a:lnTo>
                    <a:pt x="32" y="5"/>
                  </a:lnTo>
                  <a:lnTo>
                    <a:pt x="31" y="6"/>
                  </a:lnTo>
                  <a:lnTo>
                    <a:pt x="31" y="7"/>
                  </a:lnTo>
                  <a:lnTo>
                    <a:pt x="30" y="8"/>
                  </a:lnTo>
                  <a:lnTo>
                    <a:pt x="29" y="8"/>
                  </a:lnTo>
                  <a:lnTo>
                    <a:pt x="29" y="9"/>
                  </a:lnTo>
                  <a:lnTo>
                    <a:pt x="28" y="9"/>
                  </a:lnTo>
                  <a:lnTo>
                    <a:pt x="28" y="10"/>
                  </a:lnTo>
                  <a:lnTo>
                    <a:pt x="27" y="11"/>
                  </a:lnTo>
                  <a:lnTo>
                    <a:pt x="26" y="12"/>
                  </a:lnTo>
                  <a:lnTo>
                    <a:pt x="25" y="13"/>
                  </a:lnTo>
                  <a:lnTo>
                    <a:pt x="24" y="13"/>
                  </a:lnTo>
                  <a:lnTo>
                    <a:pt x="23" y="13"/>
                  </a:lnTo>
                  <a:lnTo>
                    <a:pt x="22" y="13"/>
                  </a:lnTo>
                  <a:lnTo>
                    <a:pt x="21" y="13"/>
                  </a:lnTo>
                  <a:lnTo>
                    <a:pt x="20" y="13"/>
                  </a:lnTo>
                  <a:lnTo>
                    <a:pt x="19" y="13"/>
                  </a:lnTo>
                  <a:lnTo>
                    <a:pt x="18" y="12"/>
                  </a:lnTo>
                  <a:lnTo>
                    <a:pt x="17" y="12"/>
                  </a:lnTo>
                  <a:lnTo>
                    <a:pt x="15" y="12"/>
                  </a:lnTo>
                  <a:lnTo>
                    <a:pt x="14" y="12"/>
                  </a:lnTo>
                  <a:lnTo>
                    <a:pt x="12" y="11"/>
                  </a:lnTo>
                  <a:lnTo>
                    <a:pt x="11" y="11"/>
                  </a:lnTo>
                  <a:lnTo>
                    <a:pt x="9" y="11"/>
                  </a:lnTo>
                  <a:lnTo>
                    <a:pt x="8" y="10"/>
                  </a:lnTo>
                  <a:lnTo>
                    <a:pt x="7" y="10"/>
                  </a:lnTo>
                  <a:lnTo>
                    <a:pt x="6" y="10"/>
                  </a:lnTo>
                  <a:lnTo>
                    <a:pt x="5" y="10"/>
                  </a:lnTo>
                  <a:lnTo>
                    <a:pt x="4" y="9"/>
                  </a:lnTo>
                  <a:lnTo>
                    <a:pt x="3" y="9"/>
                  </a:lnTo>
                  <a:lnTo>
                    <a:pt x="2" y="9"/>
                  </a:lnTo>
                  <a:lnTo>
                    <a:pt x="1" y="9"/>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0" name="Freeform 213"/>
            <p:cNvSpPr>
              <a:spLocks/>
            </p:cNvSpPr>
            <p:nvPr/>
          </p:nvSpPr>
          <p:spPr bwMode="auto">
            <a:xfrm>
              <a:off x="1747" y="2995"/>
              <a:ext cx="118" cy="35"/>
            </a:xfrm>
            <a:custGeom>
              <a:avLst/>
              <a:gdLst>
                <a:gd name="T0" fmla="*/ 18 w 118"/>
                <a:gd name="T1" fmla="*/ 3 h 35"/>
                <a:gd name="T2" fmla="*/ 13 w 118"/>
                <a:gd name="T3" fmla="*/ 5 h 35"/>
                <a:gd name="T4" fmla="*/ 7 w 118"/>
                <a:gd name="T5" fmla="*/ 7 h 35"/>
                <a:gd name="T6" fmla="*/ 1 w 118"/>
                <a:gd name="T7" fmla="*/ 8 h 35"/>
                <a:gd name="T8" fmla="*/ 1 w 118"/>
                <a:gd name="T9" fmla="*/ 12 h 35"/>
                <a:gd name="T10" fmla="*/ 7 w 118"/>
                <a:gd name="T11" fmla="*/ 12 h 35"/>
                <a:gd name="T12" fmla="*/ 13 w 118"/>
                <a:gd name="T13" fmla="*/ 12 h 35"/>
                <a:gd name="T14" fmla="*/ 17 w 118"/>
                <a:gd name="T15" fmla="*/ 12 h 35"/>
                <a:gd name="T16" fmla="*/ 20 w 118"/>
                <a:gd name="T17" fmla="*/ 17 h 35"/>
                <a:gd name="T18" fmla="*/ 24 w 118"/>
                <a:gd name="T19" fmla="*/ 22 h 35"/>
                <a:gd name="T20" fmla="*/ 28 w 118"/>
                <a:gd name="T21" fmla="*/ 26 h 35"/>
                <a:gd name="T22" fmla="*/ 34 w 118"/>
                <a:gd name="T23" fmla="*/ 30 h 35"/>
                <a:gd name="T24" fmla="*/ 40 w 118"/>
                <a:gd name="T25" fmla="*/ 33 h 35"/>
                <a:gd name="T26" fmla="*/ 45 w 118"/>
                <a:gd name="T27" fmla="*/ 34 h 35"/>
                <a:gd name="T28" fmla="*/ 52 w 118"/>
                <a:gd name="T29" fmla="*/ 34 h 35"/>
                <a:gd name="T30" fmla="*/ 59 w 118"/>
                <a:gd name="T31" fmla="*/ 34 h 35"/>
                <a:gd name="T32" fmla="*/ 64 w 118"/>
                <a:gd name="T33" fmla="*/ 34 h 35"/>
                <a:gd name="T34" fmla="*/ 69 w 118"/>
                <a:gd name="T35" fmla="*/ 33 h 35"/>
                <a:gd name="T36" fmla="*/ 69 w 118"/>
                <a:gd name="T37" fmla="*/ 32 h 35"/>
                <a:gd name="T38" fmla="*/ 62 w 118"/>
                <a:gd name="T39" fmla="*/ 32 h 35"/>
                <a:gd name="T40" fmla="*/ 57 w 118"/>
                <a:gd name="T41" fmla="*/ 31 h 35"/>
                <a:gd name="T42" fmla="*/ 51 w 118"/>
                <a:gd name="T43" fmla="*/ 30 h 35"/>
                <a:gd name="T44" fmla="*/ 45 w 118"/>
                <a:gd name="T45" fmla="*/ 29 h 35"/>
                <a:gd name="T46" fmla="*/ 38 w 118"/>
                <a:gd name="T47" fmla="*/ 26 h 35"/>
                <a:gd name="T48" fmla="*/ 31 w 118"/>
                <a:gd name="T49" fmla="*/ 21 h 35"/>
                <a:gd name="T50" fmla="*/ 25 w 118"/>
                <a:gd name="T51" fmla="*/ 15 h 35"/>
                <a:gd name="T52" fmla="*/ 24 w 118"/>
                <a:gd name="T53" fmla="*/ 13 h 35"/>
                <a:gd name="T54" fmla="*/ 30 w 118"/>
                <a:gd name="T55" fmla="*/ 13 h 35"/>
                <a:gd name="T56" fmla="*/ 38 w 118"/>
                <a:gd name="T57" fmla="*/ 14 h 35"/>
                <a:gd name="T58" fmla="*/ 45 w 118"/>
                <a:gd name="T59" fmla="*/ 14 h 35"/>
                <a:gd name="T60" fmla="*/ 50 w 118"/>
                <a:gd name="T61" fmla="*/ 15 h 35"/>
                <a:gd name="T62" fmla="*/ 55 w 118"/>
                <a:gd name="T63" fmla="*/ 15 h 35"/>
                <a:gd name="T64" fmla="*/ 61 w 118"/>
                <a:gd name="T65" fmla="*/ 16 h 35"/>
                <a:gd name="T66" fmla="*/ 66 w 118"/>
                <a:gd name="T67" fmla="*/ 16 h 35"/>
                <a:gd name="T68" fmla="*/ 71 w 118"/>
                <a:gd name="T69" fmla="*/ 16 h 35"/>
                <a:gd name="T70" fmla="*/ 79 w 118"/>
                <a:gd name="T71" fmla="*/ 16 h 35"/>
                <a:gd name="T72" fmla="*/ 87 w 118"/>
                <a:gd name="T73" fmla="*/ 14 h 35"/>
                <a:gd name="T74" fmla="*/ 94 w 118"/>
                <a:gd name="T75" fmla="*/ 13 h 35"/>
                <a:gd name="T76" fmla="*/ 101 w 118"/>
                <a:gd name="T77" fmla="*/ 12 h 35"/>
                <a:gd name="T78" fmla="*/ 105 w 118"/>
                <a:gd name="T79" fmla="*/ 13 h 35"/>
                <a:gd name="T80" fmla="*/ 100 w 118"/>
                <a:gd name="T81" fmla="*/ 17 h 35"/>
                <a:gd name="T82" fmla="*/ 95 w 118"/>
                <a:gd name="T83" fmla="*/ 21 h 35"/>
                <a:gd name="T84" fmla="*/ 90 w 118"/>
                <a:gd name="T85" fmla="*/ 24 h 35"/>
                <a:gd name="T86" fmla="*/ 85 w 118"/>
                <a:gd name="T87" fmla="*/ 29 h 35"/>
                <a:gd name="T88" fmla="*/ 91 w 118"/>
                <a:gd name="T89" fmla="*/ 28 h 35"/>
                <a:gd name="T90" fmla="*/ 96 w 118"/>
                <a:gd name="T91" fmla="*/ 24 h 35"/>
                <a:gd name="T92" fmla="*/ 102 w 118"/>
                <a:gd name="T93" fmla="*/ 20 h 35"/>
                <a:gd name="T94" fmla="*/ 110 w 118"/>
                <a:gd name="T95" fmla="*/ 14 h 35"/>
                <a:gd name="T96" fmla="*/ 112 w 118"/>
                <a:gd name="T97" fmla="*/ 15 h 35"/>
                <a:gd name="T98" fmla="*/ 117 w 118"/>
                <a:gd name="T99" fmla="*/ 15 h 35"/>
                <a:gd name="T100" fmla="*/ 117 w 118"/>
                <a:gd name="T101" fmla="*/ 11 h 35"/>
                <a:gd name="T102" fmla="*/ 116 w 118"/>
                <a:gd name="T103" fmla="*/ 6 h 35"/>
                <a:gd name="T104" fmla="*/ 109 w 118"/>
                <a:gd name="T105" fmla="*/ 4 h 35"/>
                <a:gd name="T106" fmla="*/ 106 w 118"/>
                <a:gd name="T107" fmla="*/ 8 h 35"/>
                <a:gd name="T108" fmla="*/ 25 w 118"/>
                <a:gd name="T109" fmla="*/ 8 h 35"/>
                <a:gd name="T110" fmla="*/ 28 w 118"/>
                <a:gd name="T111" fmla="*/ 3 h 35"/>
                <a:gd name="T112" fmla="*/ 23 w 118"/>
                <a:gd name="T11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 h="35">
                  <a:moveTo>
                    <a:pt x="21" y="0"/>
                  </a:moveTo>
                  <a:lnTo>
                    <a:pt x="21" y="0"/>
                  </a:lnTo>
                  <a:lnTo>
                    <a:pt x="20" y="0"/>
                  </a:lnTo>
                  <a:lnTo>
                    <a:pt x="19" y="1"/>
                  </a:lnTo>
                  <a:lnTo>
                    <a:pt x="18" y="3"/>
                  </a:lnTo>
                  <a:lnTo>
                    <a:pt x="17" y="3"/>
                  </a:lnTo>
                  <a:lnTo>
                    <a:pt x="16" y="4"/>
                  </a:lnTo>
                  <a:lnTo>
                    <a:pt x="15" y="4"/>
                  </a:lnTo>
                  <a:lnTo>
                    <a:pt x="14" y="5"/>
                  </a:lnTo>
                  <a:lnTo>
                    <a:pt x="13" y="5"/>
                  </a:lnTo>
                  <a:lnTo>
                    <a:pt x="11" y="6"/>
                  </a:lnTo>
                  <a:lnTo>
                    <a:pt x="10" y="6"/>
                  </a:lnTo>
                  <a:lnTo>
                    <a:pt x="9" y="6"/>
                  </a:lnTo>
                  <a:lnTo>
                    <a:pt x="8" y="6"/>
                  </a:lnTo>
                  <a:lnTo>
                    <a:pt x="7" y="7"/>
                  </a:lnTo>
                  <a:lnTo>
                    <a:pt x="6" y="7"/>
                  </a:lnTo>
                  <a:lnTo>
                    <a:pt x="4" y="7"/>
                  </a:lnTo>
                  <a:lnTo>
                    <a:pt x="4" y="7"/>
                  </a:lnTo>
                  <a:lnTo>
                    <a:pt x="3" y="8"/>
                  </a:lnTo>
                  <a:lnTo>
                    <a:pt x="1" y="8"/>
                  </a:lnTo>
                  <a:lnTo>
                    <a:pt x="1" y="9"/>
                  </a:lnTo>
                  <a:lnTo>
                    <a:pt x="0" y="9"/>
                  </a:lnTo>
                  <a:lnTo>
                    <a:pt x="0" y="10"/>
                  </a:lnTo>
                  <a:lnTo>
                    <a:pt x="0" y="11"/>
                  </a:lnTo>
                  <a:lnTo>
                    <a:pt x="1" y="12"/>
                  </a:lnTo>
                  <a:lnTo>
                    <a:pt x="2" y="12"/>
                  </a:lnTo>
                  <a:lnTo>
                    <a:pt x="3" y="12"/>
                  </a:lnTo>
                  <a:lnTo>
                    <a:pt x="4" y="12"/>
                  </a:lnTo>
                  <a:lnTo>
                    <a:pt x="6" y="12"/>
                  </a:lnTo>
                  <a:lnTo>
                    <a:pt x="7" y="12"/>
                  </a:lnTo>
                  <a:lnTo>
                    <a:pt x="8" y="12"/>
                  </a:lnTo>
                  <a:lnTo>
                    <a:pt x="9" y="12"/>
                  </a:lnTo>
                  <a:lnTo>
                    <a:pt x="11" y="12"/>
                  </a:lnTo>
                  <a:lnTo>
                    <a:pt x="11" y="12"/>
                  </a:lnTo>
                  <a:lnTo>
                    <a:pt x="13" y="12"/>
                  </a:lnTo>
                  <a:lnTo>
                    <a:pt x="14" y="12"/>
                  </a:lnTo>
                  <a:lnTo>
                    <a:pt x="14" y="12"/>
                  </a:lnTo>
                  <a:lnTo>
                    <a:pt x="16" y="12"/>
                  </a:lnTo>
                  <a:lnTo>
                    <a:pt x="16" y="12"/>
                  </a:lnTo>
                  <a:lnTo>
                    <a:pt x="17" y="12"/>
                  </a:lnTo>
                  <a:lnTo>
                    <a:pt x="17" y="13"/>
                  </a:lnTo>
                  <a:lnTo>
                    <a:pt x="18" y="14"/>
                  </a:lnTo>
                  <a:lnTo>
                    <a:pt x="18" y="15"/>
                  </a:lnTo>
                  <a:lnTo>
                    <a:pt x="20" y="16"/>
                  </a:lnTo>
                  <a:lnTo>
                    <a:pt x="20" y="17"/>
                  </a:lnTo>
                  <a:lnTo>
                    <a:pt x="21" y="18"/>
                  </a:lnTo>
                  <a:lnTo>
                    <a:pt x="22" y="19"/>
                  </a:lnTo>
                  <a:lnTo>
                    <a:pt x="23" y="20"/>
                  </a:lnTo>
                  <a:lnTo>
                    <a:pt x="23" y="21"/>
                  </a:lnTo>
                  <a:lnTo>
                    <a:pt x="24" y="22"/>
                  </a:lnTo>
                  <a:lnTo>
                    <a:pt x="25" y="22"/>
                  </a:lnTo>
                  <a:lnTo>
                    <a:pt x="26" y="23"/>
                  </a:lnTo>
                  <a:lnTo>
                    <a:pt x="27" y="24"/>
                  </a:lnTo>
                  <a:lnTo>
                    <a:pt x="28" y="25"/>
                  </a:lnTo>
                  <a:lnTo>
                    <a:pt x="28" y="26"/>
                  </a:lnTo>
                  <a:lnTo>
                    <a:pt x="30" y="27"/>
                  </a:lnTo>
                  <a:lnTo>
                    <a:pt x="31" y="28"/>
                  </a:lnTo>
                  <a:lnTo>
                    <a:pt x="31" y="28"/>
                  </a:lnTo>
                  <a:lnTo>
                    <a:pt x="33" y="29"/>
                  </a:lnTo>
                  <a:lnTo>
                    <a:pt x="34" y="30"/>
                  </a:lnTo>
                  <a:lnTo>
                    <a:pt x="35" y="31"/>
                  </a:lnTo>
                  <a:lnTo>
                    <a:pt x="36" y="31"/>
                  </a:lnTo>
                  <a:lnTo>
                    <a:pt x="37" y="32"/>
                  </a:lnTo>
                  <a:lnTo>
                    <a:pt x="38" y="33"/>
                  </a:lnTo>
                  <a:lnTo>
                    <a:pt x="40" y="33"/>
                  </a:lnTo>
                  <a:lnTo>
                    <a:pt x="40" y="33"/>
                  </a:lnTo>
                  <a:lnTo>
                    <a:pt x="41" y="33"/>
                  </a:lnTo>
                  <a:lnTo>
                    <a:pt x="43" y="33"/>
                  </a:lnTo>
                  <a:lnTo>
                    <a:pt x="44" y="34"/>
                  </a:lnTo>
                  <a:lnTo>
                    <a:pt x="45" y="34"/>
                  </a:lnTo>
                  <a:lnTo>
                    <a:pt x="47" y="34"/>
                  </a:lnTo>
                  <a:lnTo>
                    <a:pt x="48" y="34"/>
                  </a:lnTo>
                  <a:lnTo>
                    <a:pt x="50" y="34"/>
                  </a:lnTo>
                  <a:lnTo>
                    <a:pt x="51" y="34"/>
                  </a:lnTo>
                  <a:lnTo>
                    <a:pt x="52" y="34"/>
                  </a:lnTo>
                  <a:lnTo>
                    <a:pt x="54" y="35"/>
                  </a:lnTo>
                  <a:lnTo>
                    <a:pt x="55" y="34"/>
                  </a:lnTo>
                  <a:lnTo>
                    <a:pt x="57" y="34"/>
                  </a:lnTo>
                  <a:lnTo>
                    <a:pt x="58" y="34"/>
                  </a:lnTo>
                  <a:lnTo>
                    <a:pt x="59" y="34"/>
                  </a:lnTo>
                  <a:lnTo>
                    <a:pt x="60" y="34"/>
                  </a:lnTo>
                  <a:lnTo>
                    <a:pt x="61" y="34"/>
                  </a:lnTo>
                  <a:lnTo>
                    <a:pt x="62" y="34"/>
                  </a:lnTo>
                  <a:lnTo>
                    <a:pt x="64" y="34"/>
                  </a:lnTo>
                  <a:lnTo>
                    <a:pt x="64" y="34"/>
                  </a:lnTo>
                  <a:lnTo>
                    <a:pt x="65" y="34"/>
                  </a:lnTo>
                  <a:lnTo>
                    <a:pt x="67" y="33"/>
                  </a:lnTo>
                  <a:lnTo>
                    <a:pt x="67" y="33"/>
                  </a:lnTo>
                  <a:lnTo>
                    <a:pt x="68" y="33"/>
                  </a:lnTo>
                  <a:lnTo>
                    <a:pt x="69" y="33"/>
                  </a:lnTo>
                  <a:lnTo>
                    <a:pt x="70" y="32"/>
                  </a:lnTo>
                  <a:lnTo>
                    <a:pt x="71" y="32"/>
                  </a:lnTo>
                  <a:lnTo>
                    <a:pt x="71" y="32"/>
                  </a:lnTo>
                  <a:lnTo>
                    <a:pt x="70" y="32"/>
                  </a:lnTo>
                  <a:lnTo>
                    <a:pt x="69" y="32"/>
                  </a:lnTo>
                  <a:lnTo>
                    <a:pt x="68" y="32"/>
                  </a:lnTo>
                  <a:lnTo>
                    <a:pt x="67" y="32"/>
                  </a:lnTo>
                  <a:lnTo>
                    <a:pt x="66" y="32"/>
                  </a:lnTo>
                  <a:lnTo>
                    <a:pt x="64" y="32"/>
                  </a:lnTo>
                  <a:lnTo>
                    <a:pt x="62" y="32"/>
                  </a:lnTo>
                  <a:lnTo>
                    <a:pt x="61" y="32"/>
                  </a:lnTo>
                  <a:lnTo>
                    <a:pt x="60" y="32"/>
                  </a:lnTo>
                  <a:lnTo>
                    <a:pt x="60" y="31"/>
                  </a:lnTo>
                  <a:lnTo>
                    <a:pt x="58" y="31"/>
                  </a:lnTo>
                  <a:lnTo>
                    <a:pt x="57" y="31"/>
                  </a:lnTo>
                  <a:lnTo>
                    <a:pt x="56" y="31"/>
                  </a:lnTo>
                  <a:lnTo>
                    <a:pt x="55" y="31"/>
                  </a:lnTo>
                  <a:lnTo>
                    <a:pt x="54" y="31"/>
                  </a:lnTo>
                  <a:lnTo>
                    <a:pt x="52" y="31"/>
                  </a:lnTo>
                  <a:lnTo>
                    <a:pt x="51" y="30"/>
                  </a:lnTo>
                  <a:lnTo>
                    <a:pt x="50" y="30"/>
                  </a:lnTo>
                  <a:lnTo>
                    <a:pt x="49" y="30"/>
                  </a:lnTo>
                  <a:lnTo>
                    <a:pt x="48" y="30"/>
                  </a:lnTo>
                  <a:lnTo>
                    <a:pt x="47" y="30"/>
                  </a:lnTo>
                  <a:lnTo>
                    <a:pt x="45" y="29"/>
                  </a:lnTo>
                  <a:lnTo>
                    <a:pt x="44" y="29"/>
                  </a:lnTo>
                  <a:lnTo>
                    <a:pt x="42" y="28"/>
                  </a:lnTo>
                  <a:lnTo>
                    <a:pt x="41" y="27"/>
                  </a:lnTo>
                  <a:lnTo>
                    <a:pt x="40" y="27"/>
                  </a:lnTo>
                  <a:lnTo>
                    <a:pt x="38" y="26"/>
                  </a:lnTo>
                  <a:lnTo>
                    <a:pt x="36" y="25"/>
                  </a:lnTo>
                  <a:lnTo>
                    <a:pt x="35" y="24"/>
                  </a:lnTo>
                  <a:lnTo>
                    <a:pt x="33" y="23"/>
                  </a:lnTo>
                  <a:lnTo>
                    <a:pt x="32" y="22"/>
                  </a:lnTo>
                  <a:lnTo>
                    <a:pt x="31" y="21"/>
                  </a:lnTo>
                  <a:lnTo>
                    <a:pt x="29" y="20"/>
                  </a:lnTo>
                  <a:lnTo>
                    <a:pt x="28" y="18"/>
                  </a:lnTo>
                  <a:lnTo>
                    <a:pt x="27" y="17"/>
                  </a:lnTo>
                  <a:lnTo>
                    <a:pt x="26" y="16"/>
                  </a:lnTo>
                  <a:lnTo>
                    <a:pt x="25" y="15"/>
                  </a:lnTo>
                  <a:lnTo>
                    <a:pt x="24" y="13"/>
                  </a:lnTo>
                  <a:lnTo>
                    <a:pt x="23" y="13"/>
                  </a:lnTo>
                  <a:lnTo>
                    <a:pt x="23" y="13"/>
                  </a:lnTo>
                  <a:lnTo>
                    <a:pt x="24" y="13"/>
                  </a:lnTo>
                  <a:lnTo>
                    <a:pt x="24" y="13"/>
                  </a:lnTo>
                  <a:lnTo>
                    <a:pt x="25" y="13"/>
                  </a:lnTo>
                  <a:lnTo>
                    <a:pt x="26" y="13"/>
                  </a:lnTo>
                  <a:lnTo>
                    <a:pt x="28" y="13"/>
                  </a:lnTo>
                  <a:lnTo>
                    <a:pt x="28" y="13"/>
                  </a:lnTo>
                  <a:lnTo>
                    <a:pt x="30" y="13"/>
                  </a:lnTo>
                  <a:lnTo>
                    <a:pt x="31" y="13"/>
                  </a:lnTo>
                  <a:lnTo>
                    <a:pt x="33" y="13"/>
                  </a:lnTo>
                  <a:lnTo>
                    <a:pt x="34" y="13"/>
                  </a:lnTo>
                  <a:lnTo>
                    <a:pt x="36" y="14"/>
                  </a:lnTo>
                  <a:lnTo>
                    <a:pt x="38" y="14"/>
                  </a:lnTo>
                  <a:lnTo>
                    <a:pt x="40" y="14"/>
                  </a:lnTo>
                  <a:lnTo>
                    <a:pt x="41" y="14"/>
                  </a:lnTo>
                  <a:lnTo>
                    <a:pt x="43" y="14"/>
                  </a:lnTo>
                  <a:lnTo>
                    <a:pt x="44" y="14"/>
                  </a:lnTo>
                  <a:lnTo>
                    <a:pt x="45" y="14"/>
                  </a:lnTo>
                  <a:lnTo>
                    <a:pt x="46" y="15"/>
                  </a:lnTo>
                  <a:lnTo>
                    <a:pt x="47" y="15"/>
                  </a:lnTo>
                  <a:lnTo>
                    <a:pt x="48" y="15"/>
                  </a:lnTo>
                  <a:lnTo>
                    <a:pt x="50" y="15"/>
                  </a:lnTo>
                  <a:lnTo>
                    <a:pt x="50" y="15"/>
                  </a:lnTo>
                  <a:lnTo>
                    <a:pt x="51" y="15"/>
                  </a:lnTo>
                  <a:lnTo>
                    <a:pt x="52" y="15"/>
                  </a:lnTo>
                  <a:lnTo>
                    <a:pt x="54" y="15"/>
                  </a:lnTo>
                  <a:lnTo>
                    <a:pt x="55" y="15"/>
                  </a:lnTo>
                  <a:lnTo>
                    <a:pt x="55" y="15"/>
                  </a:lnTo>
                  <a:lnTo>
                    <a:pt x="57" y="15"/>
                  </a:lnTo>
                  <a:lnTo>
                    <a:pt x="58" y="15"/>
                  </a:lnTo>
                  <a:lnTo>
                    <a:pt x="58" y="15"/>
                  </a:lnTo>
                  <a:lnTo>
                    <a:pt x="60" y="16"/>
                  </a:lnTo>
                  <a:lnTo>
                    <a:pt x="61" y="16"/>
                  </a:lnTo>
                  <a:lnTo>
                    <a:pt x="62" y="16"/>
                  </a:lnTo>
                  <a:lnTo>
                    <a:pt x="63" y="16"/>
                  </a:lnTo>
                  <a:lnTo>
                    <a:pt x="64" y="16"/>
                  </a:lnTo>
                  <a:lnTo>
                    <a:pt x="65" y="16"/>
                  </a:lnTo>
                  <a:lnTo>
                    <a:pt x="66" y="16"/>
                  </a:lnTo>
                  <a:lnTo>
                    <a:pt x="67" y="16"/>
                  </a:lnTo>
                  <a:lnTo>
                    <a:pt x="68" y="16"/>
                  </a:lnTo>
                  <a:lnTo>
                    <a:pt x="69" y="16"/>
                  </a:lnTo>
                  <a:lnTo>
                    <a:pt x="70" y="16"/>
                  </a:lnTo>
                  <a:lnTo>
                    <a:pt x="71" y="16"/>
                  </a:lnTo>
                  <a:lnTo>
                    <a:pt x="72" y="16"/>
                  </a:lnTo>
                  <a:lnTo>
                    <a:pt x="74" y="16"/>
                  </a:lnTo>
                  <a:lnTo>
                    <a:pt x="75" y="16"/>
                  </a:lnTo>
                  <a:lnTo>
                    <a:pt x="77" y="16"/>
                  </a:lnTo>
                  <a:lnTo>
                    <a:pt x="79" y="16"/>
                  </a:lnTo>
                  <a:lnTo>
                    <a:pt x="81" y="15"/>
                  </a:lnTo>
                  <a:lnTo>
                    <a:pt x="82" y="15"/>
                  </a:lnTo>
                  <a:lnTo>
                    <a:pt x="84" y="15"/>
                  </a:lnTo>
                  <a:lnTo>
                    <a:pt x="85" y="15"/>
                  </a:lnTo>
                  <a:lnTo>
                    <a:pt x="87" y="14"/>
                  </a:lnTo>
                  <a:lnTo>
                    <a:pt x="88" y="14"/>
                  </a:lnTo>
                  <a:lnTo>
                    <a:pt x="89" y="14"/>
                  </a:lnTo>
                  <a:lnTo>
                    <a:pt x="91" y="14"/>
                  </a:lnTo>
                  <a:lnTo>
                    <a:pt x="92" y="14"/>
                  </a:lnTo>
                  <a:lnTo>
                    <a:pt x="94" y="13"/>
                  </a:lnTo>
                  <a:lnTo>
                    <a:pt x="94" y="13"/>
                  </a:lnTo>
                  <a:lnTo>
                    <a:pt x="95" y="13"/>
                  </a:lnTo>
                  <a:lnTo>
                    <a:pt x="97" y="13"/>
                  </a:lnTo>
                  <a:lnTo>
                    <a:pt x="99" y="13"/>
                  </a:lnTo>
                  <a:lnTo>
                    <a:pt x="101" y="12"/>
                  </a:lnTo>
                  <a:lnTo>
                    <a:pt x="102" y="12"/>
                  </a:lnTo>
                  <a:lnTo>
                    <a:pt x="103" y="12"/>
                  </a:lnTo>
                  <a:lnTo>
                    <a:pt x="104" y="12"/>
                  </a:lnTo>
                  <a:lnTo>
                    <a:pt x="104" y="13"/>
                  </a:lnTo>
                  <a:lnTo>
                    <a:pt x="105" y="13"/>
                  </a:lnTo>
                  <a:lnTo>
                    <a:pt x="104" y="13"/>
                  </a:lnTo>
                  <a:lnTo>
                    <a:pt x="104" y="14"/>
                  </a:lnTo>
                  <a:lnTo>
                    <a:pt x="102" y="15"/>
                  </a:lnTo>
                  <a:lnTo>
                    <a:pt x="101" y="17"/>
                  </a:lnTo>
                  <a:lnTo>
                    <a:pt x="100" y="17"/>
                  </a:lnTo>
                  <a:lnTo>
                    <a:pt x="99" y="18"/>
                  </a:lnTo>
                  <a:lnTo>
                    <a:pt x="98" y="19"/>
                  </a:lnTo>
                  <a:lnTo>
                    <a:pt x="97" y="19"/>
                  </a:lnTo>
                  <a:lnTo>
                    <a:pt x="96" y="20"/>
                  </a:lnTo>
                  <a:lnTo>
                    <a:pt x="95" y="21"/>
                  </a:lnTo>
                  <a:lnTo>
                    <a:pt x="94" y="22"/>
                  </a:lnTo>
                  <a:lnTo>
                    <a:pt x="93" y="22"/>
                  </a:lnTo>
                  <a:lnTo>
                    <a:pt x="92" y="23"/>
                  </a:lnTo>
                  <a:lnTo>
                    <a:pt x="91" y="24"/>
                  </a:lnTo>
                  <a:lnTo>
                    <a:pt x="90" y="24"/>
                  </a:lnTo>
                  <a:lnTo>
                    <a:pt x="89" y="25"/>
                  </a:lnTo>
                  <a:lnTo>
                    <a:pt x="87" y="26"/>
                  </a:lnTo>
                  <a:lnTo>
                    <a:pt x="86" y="27"/>
                  </a:lnTo>
                  <a:lnTo>
                    <a:pt x="85" y="28"/>
                  </a:lnTo>
                  <a:lnTo>
                    <a:pt x="85" y="29"/>
                  </a:lnTo>
                  <a:lnTo>
                    <a:pt x="85" y="29"/>
                  </a:lnTo>
                  <a:lnTo>
                    <a:pt x="86" y="29"/>
                  </a:lnTo>
                  <a:lnTo>
                    <a:pt x="87" y="29"/>
                  </a:lnTo>
                  <a:lnTo>
                    <a:pt x="89" y="29"/>
                  </a:lnTo>
                  <a:lnTo>
                    <a:pt x="91" y="28"/>
                  </a:lnTo>
                  <a:lnTo>
                    <a:pt x="92" y="27"/>
                  </a:lnTo>
                  <a:lnTo>
                    <a:pt x="94" y="26"/>
                  </a:lnTo>
                  <a:lnTo>
                    <a:pt x="95" y="25"/>
                  </a:lnTo>
                  <a:lnTo>
                    <a:pt x="95" y="25"/>
                  </a:lnTo>
                  <a:lnTo>
                    <a:pt x="96" y="24"/>
                  </a:lnTo>
                  <a:lnTo>
                    <a:pt x="98" y="23"/>
                  </a:lnTo>
                  <a:lnTo>
                    <a:pt x="99" y="23"/>
                  </a:lnTo>
                  <a:lnTo>
                    <a:pt x="100" y="22"/>
                  </a:lnTo>
                  <a:lnTo>
                    <a:pt x="101" y="21"/>
                  </a:lnTo>
                  <a:lnTo>
                    <a:pt x="102" y="20"/>
                  </a:lnTo>
                  <a:lnTo>
                    <a:pt x="105" y="18"/>
                  </a:lnTo>
                  <a:lnTo>
                    <a:pt x="106" y="17"/>
                  </a:lnTo>
                  <a:lnTo>
                    <a:pt x="108" y="16"/>
                  </a:lnTo>
                  <a:lnTo>
                    <a:pt x="109" y="15"/>
                  </a:lnTo>
                  <a:lnTo>
                    <a:pt x="110" y="14"/>
                  </a:lnTo>
                  <a:lnTo>
                    <a:pt x="111" y="14"/>
                  </a:lnTo>
                  <a:lnTo>
                    <a:pt x="111" y="14"/>
                  </a:lnTo>
                  <a:lnTo>
                    <a:pt x="111" y="14"/>
                  </a:lnTo>
                  <a:lnTo>
                    <a:pt x="112" y="14"/>
                  </a:lnTo>
                  <a:lnTo>
                    <a:pt x="112" y="15"/>
                  </a:lnTo>
                  <a:lnTo>
                    <a:pt x="113" y="15"/>
                  </a:lnTo>
                  <a:lnTo>
                    <a:pt x="115" y="16"/>
                  </a:lnTo>
                  <a:lnTo>
                    <a:pt x="116" y="15"/>
                  </a:lnTo>
                  <a:lnTo>
                    <a:pt x="116" y="15"/>
                  </a:lnTo>
                  <a:lnTo>
                    <a:pt x="117" y="15"/>
                  </a:lnTo>
                  <a:lnTo>
                    <a:pt x="117" y="14"/>
                  </a:lnTo>
                  <a:lnTo>
                    <a:pt x="118" y="13"/>
                  </a:lnTo>
                  <a:lnTo>
                    <a:pt x="118" y="13"/>
                  </a:lnTo>
                  <a:lnTo>
                    <a:pt x="118" y="12"/>
                  </a:lnTo>
                  <a:lnTo>
                    <a:pt x="117" y="11"/>
                  </a:lnTo>
                  <a:lnTo>
                    <a:pt x="117" y="10"/>
                  </a:lnTo>
                  <a:lnTo>
                    <a:pt x="116" y="9"/>
                  </a:lnTo>
                  <a:lnTo>
                    <a:pt x="116" y="8"/>
                  </a:lnTo>
                  <a:lnTo>
                    <a:pt x="116" y="7"/>
                  </a:lnTo>
                  <a:lnTo>
                    <a:pt x="116" y="6"/>
                  </a:lnTo>
                  <a:lnTo>
                    <a:pt x="114" y="5"/>
                  </a:lnTo>
                  <a:lnTo>
                    <a:pt x="113" y="4"/>
                  </a:lnTo>
                  <a:lnTo>
                    <a:pt x="112" y="3"/>
                  </a:lnTo>
                  <a:lnTo>
                    <a:pt x="111" y="4"/>
                  </a:lnTo>
                  <a:lnTo>
                    <a:pt x="109" y="4"/>
                  </a:lnTo>
                  <a:lnTo>
                    <a:pt x="108" y="5"/>
                  </a:lnTo>
                  <a:lnTo>
                    <a:pt x="107" y="6"/>
                  </a:lnTo>
                  <a:lnTo>
                    <a:pt x="107" y="7"/>
                  </a:lnTo>
                  <a:lnTo>
                    <a:pt x="106" y="8"/>
                  </a:lnTo>
                  <a:lnTo>
                    <a:pt x="106" y="8"/>
                  </a:lnTo>
                  <a:lnTo>
                    <a:pt x="106" y="9"/>
                  </a:lnTo>
                  <a:lnTo>
                    <a:pt x="106" y="9"/>
                  </a:lnTo>
                  <a:lnTo>
                    <a:pt x="72" y="11"/>
                  </a:lnTo>
                  <a:lnTo>
                    <a:pt x="25" y="9"/>
                  </a:lnTo>
                  <a:lnTo>
                    <a:pt x="25" y="8"/>
                  </a:lnTo>
                  <a:lnTo>
                    <a:pt x="27" y="7"/>
                  </a:lnTo>
                  <a:lnTo>
                    <a:pt x="27" y="6"/>
                  </a:lnTo>
                  <a:lnTo>
                    <a:pt x="28" y="5"/>
                  </a:lnTo>
                  <a:lnTo>
                    <a:pt x="28" y="4"/>
                  </a:lnTo>
                  <a:lnTo>
                    <a:pt x="28" y="3"/>
                  </a:lnTo>
                  <a:lnTo>
                    <a:pt x="27" y="2"/>
                  </a:lnTo>
                  <a:lnTo>
                    <a:pt x="26" y="1"/>
                  </a:lnTo>
                  <a:lnTo>
                    <a:pt x="25" y="0"/>
                  </a:lnTo>
                  <a:lnTo>
                    <a:pt x="24" y="0"/>
                  </a:lnTo>
                  <a:lnTo>
                    <a:pt x="23" y="0"/>
                  </a:lnTo>
                  <a:lnTo>
                    <a:pt x="22" y="0"/>
                  </a:lnTo>
                  <a:lnTo>
                    <a:pt x="21" y="0"/>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1" name="Freeform 214"/>
            <p:cNvSpPr>
              <a:spLocks/>
            </p:cNvSpPr>
            <p:nvPr/>
          </p:nvSpPr>
          <p:spPr bwMode="auto">
            <a:xfrm>
              <a:off x="1554" y="3012"/>
              <a:ext cx="306" cy="208"/>
            </a:xfrm>
            <a:custGeom>
              <a:avLst/>
              <a:gdLst>
                <a:gd name="T0" fmla="*/ 3 w 306"/>
                <a:gd name="T1" fmla="*/ 109 h 208"/>
                <a:gd name="T2" fmla="*/ 13 w 306"/>
                <a:gd name="T3" fmla="*/ 78 h 208"/>
                <a:gd name="T4" fmla="*/ 40 w 306"/>
                <a:gd name="T5" fmla="*/ 44 h 208"/>
                <a:gd name="T6" fmla="*/ 76 w 306"/>
                <a:gd name="T7" fmla="*/ 18 h 208"/>
                <a:gd name="T8" fmla="*/ 110 w 306"/>
                <a:gd name="T9" fmla="*/ 5 h 208"/>
                <a:gd name="T10" fmla="*/ 135 w 306"/>
                <a:gd name="T11" fmla="*/ 0 h 208"/>
                <a:gd name="T12" fmla="*/ 158 w 306"/>
                <a:gd name="T13" fmla="*/ 2 h 208"/>
                <a:gd name="T14" fmla="*/ 176 w 306"/>
                <a:gd name="T15" fmla="*/ 17 h 208"/>
                <a:gd name="T16" fmla="*/ 185 w 306"/>
                <a:gd name="T17" fmla="*/ 44 h 208"/>
                <a:gd name="T18" fmla="*/ 191 w 306"/>
                <a:gd name="T19" fmla="*/ 75 h 208"/>
                <a:gd name="T20" fmla="*/ 182 w 306"/>
                <a:gd name="T21" fmla="*/ 97 h 208"/>
                <a:gd name="T22" fmla="*/ 184 w 306"/>
                <a:gd name="T23" fmla="*/ 118 h 208"/>
                <a:gd name="T24" fmla="*/ 200 w 306"/>
                <a:gd name="T25" fmla="*/ 137 h 208"/>
                <a:gd name="T26" fmla="*/ 222 w 306"/>
                <a:gd name="T27" fmla="*/ 146 h 208"/>
                <a:gd name="T28" fmla="*/ 251 w 306"/>
                <a:gd name="T29" fmla="*/ 149 h 208"/>
                <a:gd name="T30" fmla="*/ 278 w 306"/>
                <a:gd name="T31" fmla="*/ 149 h 208"/>
                <a:gd name="T32" fmla="*/ 301 w 306"/>
                <a:gd name="T33" fmla="*/ 158 h 208"/>
                <a:gd name="T34" fmla="*/ 297 w 306"/>
                <a:gd name="T35" fmla="*/ 171 h 208"/>
                <a:gd name="T36" fmla="*/ 271 w 306"/>
                <a:gd name="T37" fmla="*/ 170 h 208"/>
                <a:gd name="T38" fmla="*/ 283 w 306"/>
                <a:gd name="T39" fmla="*/ 191 h 208"/>
                <a:gd name="T40" fmla="*/ 265 w 306"/>
                <a:gd name="T41" fmla="*/ 192 h 208"/>
                <a:gd name="T42" fmla="*/ 247 w 306"/>
                <a:gd name="T43" fmla="*/ 181 h 208"/>
                <a:gd name="T44" fmla="*/ 251 w 306"/>
                <a:gd name="T45" fmla="*/ 200 h 208"/>
                <a:gd name="T46" fmla="*/ 233 w 306"/>
                <a:gd name="T47" fmla="*/ 200 h 208"/>
                <a:gd name="T48" fmla="*/ 216 w 306"/>
                <a:gd name="T49" fmla="*/ 208 h 208"/>
                <a:gd name="T50" fmla="*/ 200 w 306"/>
                <a:gd name="T51" fmla="*/ 195 h 208"/>
                <a:gd name="T52" fmla="*/ 186 w 306"/>
                <a:gd name="T53" fmla="*/ 183 h 208"/>
                <a:gd name="T54" fmla="*/ 162 w 306"/>
                <a:gd name="T55" fmla="*/ 172 h 208"/>
                <a:gd name="T56" fmla="*/ 139 w 306"/>
                <a:gd name="T57" fmla="*/ 153 h 208"/>
                <a:gd name="T58" fmla="*/ 130 w 306"/>
                <a:gd name="T59" fmla="*/ 134 h 208"/>
                <a:gd name="T60" fmla="*/ 125 w 306"/>
                <a:gd name="T61" fmla="*/ 115 h 208"/>
                <a:gd name="T62" fmla="*/ 140 w 306"/>
                <a:gd name="T63" fmla="*/ 125 h 208"/>
                <a:gd name="T64" fmla="*/ 147 w 306"/>
                <a:gd name="T65" fmla="*/ 146 h 208"/>
                <a:gd name="T66" fmla="*/ 162 w 306"/>
                <a:gd name="T67" fmla="*/ 165 h 208"/>
                <a:gd name="T68" fmla="*/ 181 w 306"/>
                <a:gd name="T69" fmla="*/ 174 h 208"/>
                <a:gd name="T70" fmla="*/ 206 w 306"/>
                <a:gd name="T71" fmla="*/ 184 h 208"/>
                <a:gd name="T72" fmla="*/ 214 w 306"/>
                <a:gd name="T73" fmla="*/ 202 h 208"/>
                <a:gd name="T74" fmla="*/ 224 w 306"/>
                <a:gd name="T75" fmla="*/ 186 h 208"/>
                <a:gd name="T76" fmla="*/ 235 w 306"/>
                <a:gd name="T77" fmla="*/ 196 h 208"/>
                <a:gd name="T78" fmla="*/ 244 w 306"/>
                <a:gd name="T79" fmla="*/ 190 h 208"/>
                <a:gd name="T80" fmla="*/ 243 w 306"/>
                <a:gd name="T81" fmla="*/ 173 h 208"/>
                <a:gd name="T82" fmla="*/ 264 w 306"/>
                <a:gd name="T83" fmla="*/ 186 h 208"/>
                <a:gd name="T84" fmla="*/ 275 w 306"/>
                <a:gd name="T85" fmla="*/ 181 h 208"/>
                <a:gd name="T86" fmla="*/ 265 w 306"/>
                <a:gd name="T87" fmla="*/ 165 h 208"/>
                <a:gd name="T88" fmla="*/ 287 w 306"/>
                <a:gd name="T89" fmla="*/ 167 h 208"/>
                <a:gd name="T90" fmla="*/ 291 w 306"/>
                <a:gd name="T91" fmla="*/ 158 h 208"/>
                <a:gd name="T92" fmla="*/ 268 w 306"/>
                <a:gd name="T93" fmla="*/ 152 h 208"/>
                <a:gd name="T94" fmla="*/ 247 w 306"/>
                <a:gd name="T95" fmla="*/ 153 h 208"/>
                <a:gd name="T96" fmla="*/ 221 w 306"/>
                <a:gd name="T97" fmla="*/ 150 h 208"/>
                <a:gd name="T98" fmla="*/ 202 w 306"/>
                <a:gd name="T99" fmla="*/ 143 h 208"/>
                <a:gd name="T100" fmla="*/ 181 w 306"/>
                <a:gd name="T101" fmla="*/ 129 h 208"/>
                <a:gd name="T102" fmla="*/ 174 w 306"/>
                <a:gd name="T103" fmla="*/ 112 h 208"/>
                <a:gd name="T104" fmla="*/ 187 w 306"/>
                <a:gd name="T105" fmla="*/ 90 h 208"/>
                <a:gd name="T106" fmla="*/ 183 w 306"/>
                <a:gd name="T107" fmla="*/ 67 h 208"/>
                <a:gd name="T108" fmla="*/ 173 w 306"/>
                <a:gd name="T109" fmla="*/ 34 h 208"/>
                <a:gd name="T110" fmla="*/ 158 w 306"/>
                <a:gd name="T111" fmla="*/ 10 h 208"/>
                <a:gd name="T112" fmla="*/ 133 w 306"/>
                <a:gd name="T113" fmla="*/ 7 h 208"/>
                <a:gd name="T114" fmla="*/ 100 w 306"/>
                <a:gd name="T115" fmla="*/ 16 h 208"/>
                <a:gd name="T116" fmla="*/ 64 w 306"/>
                <a:gd name="T117" fmla="*/ 35 h 208"/>
                <a:gd name="T118" fmla="*/ 32 w 306"/>
                <a:gd name="T119" fmla="*/ 64 h 208"/>
                <a:gd name="T120" fmla="*/ 15 w 306"/>
                <a:gd name="T121" fmla="*/ 96 h 208"/>
                <a:gd name="T122" fmla="*/ 9 w 306"/>
                <a:gd name="T123" fmla="*/ 12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6" h="208">
                  <a:moveTo>
                    <a:pt x="1" y="127"/>
                  </a:moveTo>
                  <a:lnTo>
                    <a:pt x="1" y="126"/>
                  </a:lnTo>
                  <a:lnTo>
                    <a:pt x="1" y="126"/>
                  </a:lnTo>
                  <a:lnTo>
                    <a:pt x="1" y="125"/>
                  </a:lnTo>
                  <a:lnTo>
                    <a:pt x="1" y="124"/>
                  </a:lnTo>
                  <a:lnTo>
                    <a:pt x="1" y="123"/>
                  </a:lnTo>
                  <a:lnTo>
                    <a:pt x="1" y="122"/>
                  </a:lnTo>
                  <a:lnTo>
                    <a:pt x="1" y="121"/>
                  </a:lnTo>
                  <a:lnTo>
                    <a:pt x="1" y="120"/>
                  </a:lnTo>
                  <a:lnTo>
                    <a:pt x="1" y="119"/>
                  </a:lnTo>
                  <a:lnTo>
                    <a:pt x="1" y="118"/>
                  </a:lnTo>
                  <a:lnTo>
                    <a:pt x="1" y="117"/>
                  </a:lnTo>
                  <a:lnTo>
                    <a:pt x="1" y="116"/>
                  </a:lnTo>
                  <a:lnTo>
                    <a:pt x="2" y="115"/>
                  </a:lnTo>
                  <a:lnTo>
                    <a:pt x="2" y="114"/>
                  </a:lnTo>
                  <a:lnTo>
                    <a:pt x="2" y="113"/>
                  </a:lnTo>
                  <a:lnTo>
                    <a:pt x="3" y="111"/>
                  </a:lnTo>
                  <a:lnTo>
                    <a:pt x="3" y="110"/>
                  </a:lnTo>
                  <a:lnTo>
                    <a:pt x="3" y="109"/>
                  </a:lnTo>
                  <a:lnTo>
                    <a:pt x="3" y="107"/>
                  </a:lnTo>
                  <a:lnTo>
                    <a:pt x="3" y="106"/>
                  </a:lnTo>
                  <a:lnTo>
                    <a:pt x="4" y="104"/>
                  </a:lnTo>
                  <a:lnTo>
                    <a:pt x="4" y="103"/>
                  </a:lnTo>
                  <a:lnTo>
                    <a:pt x="4" y="101"/>
                  </a:lnTo>
                  <a:lnTo>
                    <a:pt x="5" y="100"/>
                  </a:lnTo>
                  <a:lnTo>
                    <a:pt x="5" y="98"/>
                  </a:lnTo>
                  <a:lnTo>
                    <a:pt x="6" y="97"/>
                  </a:lnTo>
                  <a:lnTo>
                    <a:pt x="7" y="95"/>
                  </a:lnTo>
                  <a:lnTo>
                    <a:pt x="7" y="94"/>
                  </a:lnTo>
                  <a:lnTo>
                    <a:pt x="7" y="92"/>
                  </a:lnTo>
                  <a:lnTo>
                    <a:pt x="8" y="91"/>
                  </a:lnTo>
                  <a:lnTo>
                    <a:pt x="8" y="89"/>
                  </a:lnTo>
                  <a:lnTo>
                    <a:pt x="10" y="87"/>
                  </a:lnTo>
                  <a:lnTo>
                    <a:pt x="10" y="85"/>
                  </a:lnTo>
                  <a:lnTo>
                    <a:pt x="11" y="83"/>
                  </a:lnTo>
                  <a:lnTo>
                    <a:pt x="12" y="81"/>
                  </a:lnTo>
                  <a:lnTo>
                    <a:pt x="13" y="80"/>
                  </a:lnTo>
                  <a:lnTo>
                    <a:pt x="13" y="78"/>
                  </a:lnTo>
                  <a:lnTo>
                    <a:pt x="14" y="76"/>
                  </a:lnTo>
                  <a:lnTo>
                    <a:pt x="15" y="75"/>
                  </a:lnTo>
                  <a:lnTo>
                    <a:pt x="16" y="73"/>
                  </a:lnTo>
                  <a:lnTo>
                    <a:pt x="17" y="71"/>
                  </a:lnTo>
                  <a:lnTo>
                    <a:pt x="18" y="69"/>
                  </a:lnTo>
                  <a:lnTo>
                    <a:pt x="20" y="67"/>
                  </a:lnTo>
                  <a:lnTo>
                    <a:pt x="21" y="65"/>
                  </a:lnTo>
                  <a:lnTo>
                    <a:pt x="22" y="64"/>
                  </a:lnTo>
                  <a:lnTo>
                    <a:pt x="23" y="62"/>
                  </a:lnTo>
                  <a:lnTo>
                    <a:pt x="24" y="60"/>
                  </a:lnTo>
                  <a:lnTo>
                    <a:pt x="26" y="58"/>
                  </a:lnTo>
                  <a:lnTo>
                    <a:pt x="28" y="56"/>
                  </a:lnTo>
                  <a:lnTo>
                    <a:pt x="29" y="55"/>
                  </a:lnTo>
                  <a:lnTo>
                    <a:pt x="31" y="53"/>
                  </a:lnTo>
                  <a:lnTo>
                    <a:pt x="32" y="51"/>
                  </a:lnTo>
                  <a:lnTo>
                    <a:pt x="34" y="49"/>
                  </a:lnTo>
                  <a:lnTo>
                    <a:pt x="36" y="48"/>
                  </a:lnTo>
                  <a:lnTo>
                    <a:pt x="37" y="46"/>
                  </a:lnTo>
                  <a:lnTo>
                    <a:pt x="40" y="44"/>
                  </a:lnTo>
                  <a:lnTo>
                    <a:pt x="41" y="42"/>
                  </a:lnTo>
                  <a:lnTo>
                    <a:pt x="44" y="41"/>
                  </a:lnTo>
                  <a:lnTo>
                    <a:pt x="45" y="39"/>
                  </a:lnTo>
                  <a:lnTo>
                    <a:pt x="47" y="37"/>
                  </a:lnTo>
                  <a:lnTo>
                    <a:pt x="49" y="36"/>
                  </a:lnTo>
                  <a:lnTo>
                    <a:pt x="51" y="35"/>
                  </a:lnTo>
                  <a:lnTo>
                    <a:pt x="53" y="33"/>
                  </a:lnTo>
                  <a:lnTo>
                    <a:pt x="55" y="32"/>
                  </a:lnTo>
                  <a:lnTo>
                    <a:pt x="57" y="30"/>
                  </a:lnTo>
                  <a:lnTo>
                    <a:pt x="59" y="29"/>
                  </a:lnTo>
                  <a:lnTo>
                    <a:pt x="61" y="27"/>
                  </a:lnTo>
                  <a:lnTo>
                    <a:pt x="63" y="26"/>
                  </a:lnTo>
                  <a:lnTo>
                    <a:pt x="65" y="25"/>
                  </a:lnTo>
                  <a:lnTo>
                    <a:pt x="67" y="24"/>
                  </a:lnTo>
                  <a:lnTo>
                    <a:pt x="69" y="22"/>
                  </a:lnTo>
                  <a:lnTo>
                    <a:pt x="71" y="21"/>
                  </a:lnTo>
                  <a:lnTo>
                    <a:pt x="72" y="20"/>
                  </a:lnTo>
                  <a:lnTo>
                    <a:pt x="75" y="19"/>
                  </a:lnTo>
                  <a:lnTo>
                    <a:pt x="76" y="18"/>
                  </a:lnTo>
                  <a:lnTo>
                    <a:pt x="78" y="17"/>
                  </a:lnTo>
                  <a:lnTo>
                    <a:pt x="80" y="16"/>
                  </a:lnTo>
                  <a:lnTo>
                    <a:pt x="82" y="16"/>
                  </a:lnTo>
                  <a:lnTo>
                    <a:pt x="84" y="15"/>
                  </a:lnTo>
                  <a:lnTo>
                    <a:pt x="86" y="14"/>
                  </a:lnTo>
                  <a:lnTo>
                    <a:pt x="88" y="13"/>
                  </a:lnTo>
                  <a:lnTo>
                    <a:pt x="89" y="12"/>
                  </a:lnTo>
                  <a:lnTo>
                    <a:pt x="91" y="11"/>
                  </a:lnTo>
                  <a:lnTo>
                    <a:pt x="93" y="10"/>
                  </a:lnTo>
                  <a:lnTo>
                    <a:pt x="95" y="10"/>
                  </a:lnTo>
                  <a:lnTo>
                    <a:pt x="96" y="9"/>
                  </a:lnTo>
                  <a:lnTo>
                    <a:pt x="98" y="8"/>
                  </a:lnTo>
                  <a:lnTo>
                    <a:pt x="100" y="8"/>
                  </a:lnTo>
                  <a:lnTo>
                    <a:pt x="102" y="7"/>
                  </a:lnTo>
                  <a:lnTo>
                    <a:pt x="103" y="7"/>
                  </a:lnTo>
                  <a:lnTo>
                    <a:pt x="105" y="6"/>
                  </a:lnTo>
                  <a:lnTo>
                    <a:pt x="107" y="6"/>
                  </a:lnTo>
                  <a:lnTo>
                    <a:pt x="108" y="5"/>
                  </a:lnTo>
                  <a:lnTo>
                    <a:pt x="110" y="5"/>
                  </a:lnTo>
                  <a:lnTo>
                    <a:pt x="111" y="4"/>
                  </a:lnTo>
                  <a:lnTo>
                    <a:pt x="113" y="4"/>
                  </a:lnTo>
                  <a:lnTo>
                    <a:pt x="115" y="3"/>
                  </a:lnTo>
                  <a:lnTo>
                    <a:pt x="116" y="3"/>
                  </a:lnTo>
                  <a:lnTo>
                    <a:pt x="118" y="3"/>
                  </a:lnTo>
                  <a:lnTo>
                    <a:pt x="119" y="2"/>
                  </a:lnTo>
                  <a:lnTo>
                    <a:pt x="120" y="2"/>
                  </a:lnTo>
                  <a:lnTo>
                    <a:pt x="122" y="2"/>
                  </a:lnTo>
                  <a:lnTo>
                    <a:pt x="123" y="1"/>
                  </a:lnTo>
                  <a:lnTo>
                    <a:pt x="125" y="1"/>
                  </a:lnTo>
                  <a:lnTo>
                    <a:pt x="126" y="1"/>
                  </a:lnTo>
                  <a:lnTo>
                    <a:pt x="127" y="1"/>
                  </a:lnTo>
                  <a:lnTo>
                    <a:pt x="128" y="1"/>
                  </a:lnTo>
                  <a:lnTo>
                    <a:pt x="129" y="0"/>
                  </a:lnTo>
                  <a:lnTo>
                    <a:pt x="130" y="0"/>
                  </a:lnTo>
                  <a:lnTo>
                    <a:pt x="132" y="0"/>
                  </a:lnTo>
                  <a:lnTo>
                    <a:pt x="133" y="0"/>
                  </a:lnTo>
                  <a:lnTo>
                    <a:pt x="134" y="0"/>
                  </a:lnTo>
                  <a:lnTo>
                    <a:pt x="135" y="0"/>
                  </a:lnTo>
                  <a:lnTo>
                    <a:pt x="136" y="0"/>
                  </a:lnTo>
                  <a:lnTo>
                    <a:pt x="138" y="0"/>
                  </a:lnTo>
                  <a:lnTo>
                    <a:pt x="140" y="0"/>
                  </a:lnTo>
                  <a:lnTo>
                    <a:pt x="141" y="0"/>
                  </a:lnTo>
                  <a:lnTo>
                    <a:pt x="143" y="0"/>
                  </a:lnTo>
                  <a:lnTo>
                    <a:pt x="144" y="0"/>
                  </a:lnTo>
                  <a:lnTo>
                    <a:pt x="145" y="0"/>
                  </a:lnTo>
                  <a:lnTo>
                    <a:pt x="146" y="0"/>
                  </a:lnTo>
                  <a:lnTo>
                    <a:pt x="147" y="0"/>
                  </a:lnTo>
                  <a:lnTo>
                    <a:pt x="149" y="0"/>
                  </a:lnTo>
                  <a:lnTo>
                    <a:pt x="150" y="0"/>
                  </a:lnTo>
                  <a:lnTo>
                    <a:pt x="151" y="0"/>
                  </a:lnTo>
                  <a:lnTo>
                    <a:pt x="152" y="0"/>
                  </a:lnTo>
                  <a:lnTo>
                    <a:pt x="153" y="0"/>
                  </a:lnTo>
                  <a:lnTo>
                    <a:pt x="155" y="1"/>
                  </a:lnTo>
                  <a:lnTo>
                    <a:pt x="155" y="1"/>
                  </a:lnTo>
                  <a:lnTo>
                    <a:pt x="156" y="1"/>
                  </a:lnTo>
                  <a:lnTo>
                    <a:pt x="157" y="1"/>
                  </a:lnTo>
                  <a:lnTo>
                    <a:pt x="158" y="2"/>
                  </a:lnTo>
                  <a:lnTo>
                    <a:pt x="159" y="2"/>
                  </a:lnTo>
                  <a:lnTo>
                    <a:pt x="160" y="2"/>
                  </a:lnTo>
                  <a:lnTo>
                    <a:pt x="162" y="3"/>
                  </a:lnTo>
                  <a:lnTo>
                    <a:pt x="164" y="4"/>
                  </a:lnTo>
                  <a:lnTo>
                    <a:pt x="166" y="5"/>
                  </a:lnTo>
                  <a:lnTo>
                    <a:pt x="167" y="7"/>
                  </a:lnTo>
                  <a:lnTo>
                    <a:pt x="168" y="7"/>
                  </a:lnTo>
                  <a:lnTo>
                    <a:pt x="169" y="8"/>
                  </a:lnTo>
                  <a:lnTo>
                    <a:pt x="170" y="9"/>
                  </a:lnTo>
                  <a:lnTo>
                    <a:pt x="170" y="10"/>
                  </a:lnTo>
                  <a:lnTo>
                    <a:pt x="172" y="11"/>
                  </a:lnTo>
                  <a:lnTo>
                    <a:pt x="172" y="12"/>
                  </a:lnTo>
                  <a:lnTo>
                    <a:pt x="173" y="13"/>
                  </a:lnTo>
                  <a:lnTo>
                    <a:pt x="174" y="14"/>
                  </a:lnTo>
                  <a:lnTo>
                    <a:pt x="174" y="15"/>
                  </a:lnTo>
                  <a:lnTo>
                    <a:pt x="175" y="15"/>
                  </a:lnTo>
                  <a:lnTo>
                    <a:pt x="175" y="16"/>
                  </a:lnTo>
                  <a:lnTo>
                    <a:pt x="176" y="16"/>
                  </a:lnTo>
                  <a:lnTo>
                    <a:pt x="176" y="17"/>
                  </a:lnTo>
                  <a:lnTo>
                    <a:pt x="177" y="18"/>
                  </a:lnTo>
                  <a:lnTo>
                    <a:pt x="177" y="19"/>
                  </a:lnTo>
                  <a:lnTo>
                    <a:pt x="177" y="21"/>
                  </a:lnTo>
                  <a:lnTo>
                    <a:pt x="178" y="22"/>
                  </a:lnTo>
                  <a:lnTo>
                    <a:pt x="179" y="23"/>
                  </a:lnTo>
                  <a:lnTo>
                    <a:pt x="179" y="24"/>
                  </a:lnTo>
                  <a:lnTo>
                    <a:pt x="179" y="26"/>
                  </a:lnTo>
                  <a:lnTo>
                    <a:pt x="180" y="27"/>
                  </a:lnTo>
                  <a:lnTo>
                    <a:pt x="180" y="29"/>
                  </a:lnTo>
                  <a:lnTo>
                    <a:pt x="181" y="30"/>
                  </a:lnTo>
                  <a:lnTo>
                    <a:pt x="182" y="32"/>
                  </a:lnTo>
                  <a:lnTo>
                    <a:pt x="182" y="33"/>
                  </a:lnTo>
                  <a:lnTo>
                    <a:pt x="182" y="35"/>
                  </a:lnTo>
                  <a:lnTo>
                    <a:pt x="183" y="36"/>
                  </a:lnTo>
                  <a:lnTo>
                    <a:pt x="183" y="37"/>
                  </a:lnTo>
                  <a:lnTo>
                    <a:pt x="183" y="39"/>
                  </a:lnTo>
                  <a:lnTo>
                    <a:pt x="184" y="41"/>
                  </a:lnTo>
                  <a:lnTo>
                    <a:pt x="184" y="43"/>
                  </a:lnTo>
                  <a:lnTo>
                    <a:pt x="185" y="44"/>
                  </a:lnTo>
                  <a:lnTo>
                    <a:pt x="185" y="46"/>
                  </a:lnTo>
                  <a:lnTo>
                    <a:pt x="186" y="48"/>
                  </a:lnTo>
                  <a:lnTo>
                    <a:pt x="186" y="50"/>
                  </a:lnTo>
                  <a:lnTo>
                    <a:pt x="186" y="51"/>
                  </a:lnTo>
                  <a:lnTo>
                    <a:pt x="187" y="53"/>
                  </a:lnTo>
                  <a:lnTo>
                    <a:pt x="187" y="55"/>
                  </a:lnTo>
                  <a:lnTo>
                    <a:pt x="187" y="56"/>
                  </a:lnTo>
                  <a:lnTo>
                    <a:pt x="188" y="58"/>
                  </a:lnTo>
                  <a:lnTo>
                    <a:pt x="188" y="60"/>
                  </a:lnTo>
                  <a:lnTo>
                    <a:pt x="189" y="61"/>
                  </a:lnTo>
                  <a:lnTo>
                    <a:pt x="189" y="63"/>
                  </a:lnTo>
                  <a:lnTo>
                    <a:pt x="189" y="65"/>
                  </a:lnTo>
                  <a:lnTo>
                    <a:pt x="189" y="66"/>
                  </a:lnTo>
                  <a:lnTo>
                    <a:pt x="190" y="68"/>
                  </a:lnTo>
                  <a:lnTo>
                    <a:pt x="190" y="70"/>
                  </a:lnTo>
                  <a:lnTo>
                    <a:pt x="190" y="71"/>
                  </a:lnTo>
                  <a:lnTo>
                    <a:pt x="190" y="73"/>
                  </a:lnTo>
                  <a:lnTo>
                    <a:pt x="191" y="74"/>
                  </a:lnTo>
                  <a:lnTo>
                    <a:pt x="191" y="75"/>
                  </a:lnTo>
                  <a:lnTo>
                    <a:pt x="191" y="77"/>
                  </a:lnTo>
                  <a:lnTo>
                    <a:pt x="191" y="78"/>
                  </a:lnTo>
                  <a:lnTo>
                    <a:pt x="192" y="80"/>
                  </a:lnTo>
                  <a:lnTo>
                    <a:pt x="192" y="81"/>
                  </a:lnTo>
                  <a:lnTo>
                    <a:pt x="193" y="82"/>
                  </a:lnTo>
                  <a:lnTo>
                    <a:pt x="193" y="83"/>
                  </a:lnTo>
                  <a:lnTo>
                    <a:pt x="193" y="84"/>
                  </a:lnTo>
                  <a:lnTo>
                    <a:pt x="193" y="86"/>
                  </a:lnTo>
                  <a:lnTo>
                    <a:pt x="193" y="87"/>
                  </a:lnTo>
                  <a:lnTo>
                    <a:pt x="193" y="87"/>
                  </a:lnTo>
                  <a:lnTo>
                    <a:pt x="193" y="88"/>
                  </a:lnTo>
                  <a:lnTo>
                    <a:pt x="193" y="89"/>
                  </a:lnTo>
                  <a:lnTo>
                    <a:pt x="194" y="90"/>
                  </a:lnTo>
                  <a:lnTo>
                    <a:pt x="194" y="91"/>
                  </a:lnTo>
                  <a:lnTo>
                    <a:pt x="194" y="92"/>
                  </a:lnTo>
                  <a:lnTo>
                    <a:pt x="194" y="93"/>
                  </a:lnTo>
                  <a:lnTo>
                    <a:pt x="194" y="93"/>
                  </a:lnTo>
                  <a:lnTo>
                    <a:pt x="182" y="97"/>
                  </a:lnTo>
                  <a:lnTo>
                    <a:pt x="182" y="97"/>
                  </a:lnTo>
                  <a:lnTo>
                    <a:pt x="182" y="98"/>
                  </a:lnTo>
                  <a:lnTo>
                    <a:pt x="182" y="98"/>
                  </a:lnTo>
                  <a:lnTo>
                    <a:pt x="182" y="99"/>
                  </a:lnTo>
                  <a:lnTo>
                    <a:pt x="182" y="100"/>
                  </a:lnTo>
                  <a:lnTo>
                    <a:pt x="182" y="101"/>
                  </a:lnTo>
                  <a:lnTo>
                    <a:pt x="182" y="102"/>
                  </a:lnTo>
                  <a:lnTo>
                    <a:pt x="182" y="103"/>
                  </a:lnTo>
                  <a:lnTo>
                    <a:pt x="182" y="104"/>
                  </a:lnTo>
                  <a:lnTo>
                    <a:pt x="182" y="106"/>
                  </a:lnTo>
                  <a:lnTo>
                    <a:pt x="182" y="107"/>
                  </a:lnTo>
                  <a:lnTo>
                    <a:pt x="182" y="109"/>
                  </a:lnTo>
                  <a:lnTo>
                    <a:pt x="182" y="110"/>
                  </a:lnTo>
                  <a:lnTo>
                    <a:pt x="183" y="112"/>
                  </a:lnTo>
                  <a:lnTo>
                    <a:pt x="183" y="113"/>
                  </a:lnTo>
                  <a:lnTo>
                    <a:pt x="183" y="115"/>
                  </a:lnTo>
                  <a:lnTo>
                    <a:pt x="183" y="115"/>
                  </a:lnTo>
                  <a:lnTo>
                    <a:pt x="183" y="116"/>
                  </a:lnTo>
                  <a:lnTo>
                    <a:pt x="184" y="117"/>
                  </a:lnTo>
                  <a:lnTo>
                    <a:pt x="184" y="118"/>
                  </a:lnTo>
                  <a:lnTo>
                    <a:pt x="184" y="119"/>
                  </a:lnTo>
                  <a:lnTo>
                    <a:pt x="185" y="119"/>
                  </a:lnTo>
                  <a:lnTo>
                    <a:pt x="185" y="120"/>
                  </a:lnTo>
                  <a:lnTo>
                    <a:pt x="186" y="121"/>
                  </a:lnTo>
                  <a:lnTo>
                    <a:pt x="186" y="122"/>
                  </a:lnTo>
                  <a:lnTo>
                    <a:pt x="186" y="123"/>
                  </a:lnTo>
                  <a:lnTo>
                    <a:pt x="187" y="124"/>
                  </a:lnTo>
                  <a:lnTo>
                    <a:pt x="187" y="125"/>
                  </a:lnTo>
                  <a:lnTo>
                    <a:pt x="188" y="126"/>
                  </a:lnTo>
                  <a:lnTo>
                    <a:pt x="190" y="128"/>
                  </a:lnTo>
                  <a:lnTo>
                    <a:pt x="191" y="129"/>
                  </a:lnTo>
                  <a:lnTo>
                    <a:pt x="192" y="131"/>
                  </a:lnTo>
                  <a:lnTo>
                    <a:pt x="194" y="132"/>
                  </a:lnTo>
                  <a:lnTo>
                    <a:pt x="196" y="134"/>
                  </a:lnTo>
                  <a:lnTo>
                    <a:pt x="196" y="134"/>
                  </a:lnTo>
                  <a:lnTo>
                    <a:pt x="197" y="135"/>
                  </a:lnTo>
                  <a:lnTo>
                    <a:pt x="199" y="135"/>
                  </a:lnTo>
                  <a:lnTo>
                    <a:pt x="199" y="136"/>
                  </a:lnTo>
                  <a:lnTo>
                    <a:pt x="200" y="137"/>
                  </a:lnTo>
                  <a:lnTo>
                    <a:pt x="201" y="137"/>
                  </a:lnTo>
                  <a:lnTo>
                    <a:pt x="202" y="138"/>
                  </a:lnTo>
                  <a:lnTo>
                    <a:pt x="203" y="138"/>
                  </a:lnTo>
                  <a:lnTo>
                    <a:pt x="204" y="139"/>
                  </a:lnTo>
                  <a:lnTo>
                    <a:pt x="205" y="140"/>
                  </a:lnTo>
                  <a:lnTo>
                    <a:pt x="206" y="140"/>
                  </a:lnTo>
                  <a:lnTo>
                    <a:pt x="207" y="141"/>
                  </a:lnTo>
                  <a:lnTo>
                    <a:pt x="208" y="141"/>
                  </a:lnTo>
                  <a:lnTo>
                    <a:pt x="209" y="141"/>
                  </a:lnTo>
                  <a:lnTo>
                    <a:pt x="210" y="142"/>
                  </a:lnTo>
                  <a:lnTo>
                    <a:pt x="211" y="142"/>
                  </a:lnTo>
                  <a:lnTo>
                    <a:pt x="212" y="143"/>
                  </a:lnTo>
                  <a:lnTo>
                    <a:pt x="213" y="143"/>
                  </a:lnTo>
                  <a:lnTo>
                    <a:pt x="214" y="143"/>
                  </a:lnTo>
                  <a:lnTo>
                    <a:pt x="215" y="144"/>
                  </a:lnTo>
                  <a:lnTo>
                    <a:pt x="217" y="144"/>
                  </a:lnTo>
                  <a:lnTo>
                    <a:pt x="218" y="145"/>
                  </a:lnTo>
                  <a:lnTo>
                    <a:pt x="220" y="146"/>
                  </a:lnTo>
                  <a:lnTo>
                    <a:pt x="222" y="146"/>
                  </a:lnTo>
                  <a:lnTo>
                    <a:pt x="224" y="146"/>
                  </a:lnTo>
                  <a:lnTo>
                    <a:pt x="226" y="147"/>
                  </a:lnTo>
                  <a:lnTo>
                    <a:pt x="227" y="147"/>
                  </a:lnTo>
                  <a:lnTo>
                    <a:pt x="229" y="148"/>
                  </a:lnTo>
                  <a:lnTo>
                    <a:pt x="231" y="148"/>
                  </a:lnTo>
                  <a:lnTo>
                    <a:pt x="233" y="148"/>
                  </a:lnTo>
                  <a:lnTo>
                    <a:pt x="234" y="148"/>
                  </a:lnTo>
                  <a:lnTo>
                    <a:pt x="235" y="148"/>
                  </a:lnTo>
                  <a:lnTo>
                    <a:pt x="237" y="148"/>
                  </a:lnTo>
                  <a:lnTo>
                    <a:pt x="238" y="148"/>
                  </a:lnTo>
                  <a:lnTo>
                    <a:pt x="240" y="149"/>
                  </a:lnTo>
                  <a:lnTo>
                    <a:pt x="242" y="149"/>
                  </a:lnTo>
                  <a:lnTo>
                    <a:pt x="243" y="149"/>
                  </a:lnTo>
                  <a:lnTo>
                    <a:pt x="244" y="149"/>
                  </a:lnTo>
                  <a:lnTo>
                    <a:pt x="246" y="149"/>
                  </a:lnTo>
                  <a:lnTo>
                    <a:pt x="247" y="149"/>
                  </a:lnTo>
                  <a:lnTo>
                    <a:pt x="248" y="149"/>
                  </a:lnTo>
                  <a:lnTo>
                    <a:pt x="250" y="149"/>
                  </a:lnTo>
                  <a:lnTo>
                    <a:pt x="251" y="149"/>
                  </a:lnTo>
                  <a:lnTo>
                    <a:pt x="252" y="149"/>
                  </a:lnTo>
                  <a:lnTo>
                    <a:pt x="253" y="149"/>
                  </a:lnTo>
                  <a:lnTo>
                    <a:pt x="254" y="149"/>
                  </a:lnTo>
                  <a:lnTo>
                    <a:pt x="255" y="149"/>
                  </a:lnTo>
                  <a:lnTo>
                    <a:pt x="257" y="149"/>
                  </a:lnTo>
                  <a:lnTo>
                    <a:pt x="258" y="149"/>
                  </a:lnTo>
                  <a:lnTo>
                    <a:pt x="260" y="149"/>
                  </a:lnTo>
                  <a:lnTo>
                    <a:pt x="261" y="149"/>
                  </a:lnTo>
                  <a:lnTo>
                    <a:pt x="262" y="149"/>
                  </a:lnTo>
                  <a:lnTo>
                    <a:pt x="264" y="149"/>
                  </a:lnTo>
                  <a:lnTo>
                    <a:pt x="265" y="149"/>
                  </a:lnTo>
                  <a:lnTo>
                    <a:pt x="267" y="149"/>
                  </a:lnTo>
                  <a:lnTo>
                    <a:pt x="268" y="149"/>
                  </a:lnTo>
                  <a:lnTo>
                    <a:pt x="270" y="149"/>
                  </a:lnTo>
                  <a:lnTo>
                    <a:pt x="271" y="149"/>
                  </a:lnTo>
                  <a:lnTo>
                    <a:pt x="273" y="149"/>
                  </a:lnTo>
                  <a:lnTo>
                    <a:pt x="275" y="149"/>
                  </a:lnTo>
                  <a:lnTo>
                    <a:pt x="276" y="149"/>
                  </a:lnTo>
                  <a:lnTo>
                    <a:pt x="278" y="149"/>
                  </a:lnTo>
                  <a:lnTo>
                    <a:pt x="279" y="149"/>
                  </a:lnTo>
                  <a:lnTo>
                    <a:pt x="281" y="150"/>
                  </a:lnTo>
                  <a:lnTo>
                    <a:pt x="282" y="150"/>
                  </a:lnTo>
                  <a:lnTo>
                    <a:pt x="283" y="150"/>
                  </a:lnTo>
                  <a:lnTo>
                    <a:pt x="285" y="150"/>
                  </a:lnTo>
                  <a:lnTo>
                    <a:pt x="286" y="151"/>
                  </a:lnTo>
                  <a:lnTo>
                    <a:pt x="287" y="151"/>
                  </a:lnTo>
                  <a:lnTo>
                    <a:pt x="288" y="151"/>
                  </a:lnTo>
                  <a:lnTo>
                    <a:pt x="289" y="152"/>
                  </a:lnTo>
                  <a:lnTo>
                    <a:pt x="291" y="152"/>
                  </a:lnTo>
                  <a:lnTo>
                    <a:pt x="292" y="152"/>
                  </a:lnTo>
                  <a:lnTo>
                    <a:pt x="292" y="153"/>
                  </a:lnTo>
                  <a:lnTo>
                    <a:pt x="294" y="153"/>
                  </a:lnTo>
                  <a:lnTo>
                    <a:pt x="294" y="154"/>
                  </a:lnTo>
                  <a:lnTo>
                    <a:pt x="296" y="154"/>
                  </a:lnTo>
                  <a:lnTo>
                    <a:pt x="297" y="156"/>
                  </a:lnTo>
                  <a:lnTo>
                    <a:pt x="298" y="156"/>
                  </a:lnTo>
                  <a:lnTo>
                    <a:pt x="300" y="157"/>
                  </a:lnTo>
                  <a:lnTo>
                    <a:pt x="301" y="158"/>
                  </a:lnTo>
                  <a:lnTo>
                    <a:pt x="302" y="159"/>
                  </a:lnTo>
                  <a:lnTo>
                    <a:pt x="303" y="160"/>
                  </a:lnTo>
                  <a:lnTo>
                    <a:pt x="304" y="161"/>
                  </a:lnTo>
                  <a:lnTo>
                    <a:pt x="304" y="162"/>
                  </a:lnTo>
                  <a:lnTo>
                    <a:pt x="305" y="163"/>
                  </a:lnTo>
                  <a:lnTo>
                    <a:pt x="305" y="164"/>
                  </a:lnTo>
                  <a:lnTo>
                    <a:pt x="306" y="165"/>
                  </a:lnTo>
                  <a:lnTo>
                    <a:pt x="306" y="166"/>
                  </a:lnTo>
                  <a:lnTo>
                    <a:pt x="306" y="166"/>
                  </a:lnTo>
                  <a:lnTo>
                    <a:pt x="306" y="167"/>
                  </a:lnTo>
                  <a:lnTo>
                    <a:pt x="306" y="169"/>
                  </a:lnTo>
                  <a:lnTo>
                    <a:pt x="305" y="169"/>
                  </a:lnTo>
                  <a:lnTo>
                    <a:pt x="304" y="170"/>
                  </a:lnTo>
                  <a:lnTo>
                    <a:pt x="303" y="170"/>
                  </a:lnTo>
                  <a:lnTo>
                    <a:pt x="302" y="171"/>
                  </a:lnTo>
                  <a:lnTo>
                    <a:pt x="301" y="171"/>
                  </a:lnTo>
                  <a:lnTo>
                    <a:pt x="299" y="171"/>
                  </a:lnTo>
                  <a:lnTo>
                    <a:pt x="298" y="171"/>
                  </a:lnTo>
                  <a:lnTo>
                    <a:pt x="297" y="171"/>
                  </a:lnTo>
                  <a:lnTo>
                    <a:pt x="295" y="172"/>
                  </a:lnTo>
                  <a:lnTo>
                    <a:pt x="294" y="172"/>
                  </a:lnTo>
                  <a:lnTo>
                    <a:pt x="292" y="172"/>
                  </a:lnTo>
                  <a:lnTo>
                    <a:pt x="291" y="172"/>
                  </a:lnTo>
                  <a:lnTo>
                    <a:pt x="289" y="172"/>
                  </a:lnTo>
                  <a:lnTo>
                    <a:pt x="288" y="172"/>
                  </a:lnTo>
                  <a:lnTo>
                    <a:pt x="286" y="172"/>
                  </a:lnTo>
                  <a:lnTo>
                    <a:pt x="284" y="171"/>
                  </a:lnTo>
                  <a:lnTo>
                    <a:pt x="282" y="171"/>
                  </a:lnTo>
                  <a:lnTo>
                    <a:pt x="281" y="171"/>
                  </a:lnTo>
                  <a:lnTo>
                    <a:pt x="280" y="171"/>
                  </a:lnTo>
                  <a:lnTo>
                    <a:pt x="278" y="171"/>
                  </a:lnTo>
                  <a:lnTo>
                    <a:pt x="277" y="171"/>
                  </a:lnTo>
                  <a:lnTo>
                    <a:pt x="276" y="171"/>
                  </a:lnTo>
                  <a:lnTo>
                    <a:pt x="275" y="171"/>
                  </a:lnTo>
                  <a:lnTo>
                    <a:pt x="274" y="170"/>
                  </a:lnTo>
                  <a:lnTo>
                    <a:pt x="272" y="170"/>
                  </a:lnTo>
                  <a:lnTo>
                    <a:pt x="272" y="170"/>
                  </a:lnTo>
                  <a:lnTo>
                    <a:pt x="271" y="170"/>
                  </a:lnTo>
                  <a:lnTo>
                    <a:pt x="271" y="170"/>
                  </a:lnTo>
                  <a:lnTo>
                    <a:pt x="271" y="171"/>
                  </a:lnTo>
                  <a:lnTo>
                    <a:pt x="272" y="172"/>
                  </a:lnTo>
                  <a:lnTo>
                    <a:pt x="274" y="173"/>
                  </a:lnTo>
                  <a:lnTo>
                    <a:pt x="275" y="174"/>
                  </a:lnTo>
                  <a:lnTo>
                    <a:pt x="276" y="174"/>
                  </a:lnTo>
                  <a:lnTo>
                    <a:pt x="277" y="176"/>
                  </a:lnTo>
                  <a:lnTo>
                    <a:pt x="278" y="177"/>
                  </a:lnTo>
                  <a:lnTo>
                    <a:pt x="280" y="178"/>
                  </a:lnTo>
                  <a:lnTo>
                    <a:pt x="281" y="180"/>
                  </a:lnTo>
                  <a:lnTo>
                    <a:pt x="282" y="181"/>
                  </a:lnTo>
                  <a:lnTo>
                    <a:pt x="282" y="182"/>
                  </a:lnTo>
                  <a:lnTo>
                    <a:pt x="283" y="184"/>
                  </a:lnTo>
                  <a:lnTo>
                    <a:pt x="283" y="185"/>
                  </a:lnTo>
                  <a:lnTo>
                    <a:pt x="283" y="187"/>
                  </a:lnTo>
                  <a:lnTo>
                    <a:pt x="283" y="188"/>
                  </a:lnTo>
                  <a:lnTo>
                    <a:pt x="283" y="189"/>
                  </a:lnTo>
                  <a:lnTo>
                    <a:pt x="283" y="190"/>
                  </a:lnTo>
                  <a:lnTo>
                    <a:pt x="283" y="191"/>
                  </a:lnTo>
                  <a:lnTo>
                    <a:pt x="283" y="192"/>
                  </a:lnTo>
                  <a:lnTo>
                    <a:pt x="282" y="193"/>
                  </a:lnTo>
                  <a:lnTo>
                    <a:pt x="282" y="194"/>
                  </a:lnTo>
                  <a:lnTo>
                    <a:pt x="282" y="194"/>
                  </a:lnTo>
                  <a:lnTo>
                    <a:pt x="281" y="196"/>
                  </a:lnTo>
                  <a:lnTo>
                    <a:pt x="280" y="196"/>
                  </a:lnTo>
                  <a:lnTo>
                    <a:pt x="278" y="196"/>
                  </a:lnTo>
                  <a:lnTo>
                    <a:pt x="277" y="196"/>
                  </a:lnTo>
                  <a:lnTo>
                    <a:pt x="276" y="196"/>
                  </a:lnTo>
                  <a:lnTo>
                    <a:pt x="274" y="196"/>
                  </a:lnTo>
                  <a:lnTo>
                    <a:pt x="273" y="196"/>
                  </a:lnTo>
                  <a:lnTo>
                    <a:pt x="272" y="195"/>
                  </a:lnTo>
                  <a:lnTo>
                    <a:pt x="271" y="195"/>
                  </a:lnTo>
                  <a:lnTo>
                    <a:pt x="270" y="194"/>
                  </a:lnTo>
                  <a:lnTo>
                    <a:pt x="269" y="194"/>
                  </a:lnTo>
                  <a:lnTo>
                    <a:pt x="268" y="193"/>
                  </a:lnTo>
                  <a:lnTo>
                    <a:pt x="267" y="193"/>
                  </a:lnTo>
                  <a:lnTo>
                    <a:pt x="266" y="192"/>
                  </a:lnTo>
                  <a:lnTo>
                    <a:pt x="265" y="192"/>
                  </a:lnTo>
                  <a:lnTo>
                    <a:pt x="263" y="191"/>
                  </a:lnTo>
                  <a:lnTo>
                    <a:pt x="262" y="190"/>
                  </a:lnTo>
                  <a:lnTo>
                    <a:pt x="261" y="189"/>
                  </a:lnTo>
                  <a:lnTo>
                    <a:pt x="260" y="189"/>
                  </a:lnTo>
                  <a:lnTo>
                    <a:pt x="258" y="188"/>
                  </a:lnTo>
                  <a:lnTo>
                    <a:pt x="258" y="187"/>
                  </a:lnTo>
                  <a:lnTo>
                    <a:pt x="257" y="187"/>
                  </a:lnTo>
                  <a:lnTo>
                    <a:pt x="255" y="186"/>
                  </a:lnTo>
                  <a:lnTo>
                    <a:pt x="254" y="185"/>
                  </a:lnTo>
                  <a:lnTo>
                    <a:pt x="253" y="184"/>
                  </a:lnTo>
                  <a:lnTo>
                    <a:pt x="253" y="183"/>
                  </a:lnTo>
                  <a:lnTo>
                    <a:pt x="250" y="182"/>
                  </a:lnTo>
                  <a:lnTo>
                    <a:pt x="249" y="181"/>
                  </a:lnTo>
                  <a:lnTo>
                    <a:pt x="248" y="180"/>
                  </a:lnTo>
                  <a:lnTo>
                    <a:pt x="247" y="179"/>
                  </a:lnTo>
                  <a:lnTo>
                    <a:pt x="246" y="179"/>
                  </a:lnTo>
                  <a:lnTo>
                    <a:pt x="246" y="179"/>
                  </a:lnTo>
                  <a:lnTo>
                    <a:pt x="247" y="180"/>
                  </a:lnTo>
                  <a:lnTo>
                    <a:pt x="247" y="181"/>
                  </a:lnTo>
                  <a:lnTo>
                    <a:pt x="248" y="182"/>
                  </a:lnTo>
                  <a:lnTo>
                    <a:pt x="248" y="184"/>
                  </a:lnTo>
                  <a:lnTo>
                    <a:pt x="248" y="184"/>
                  </a:lnTo>
                  <a:lnTo>
                    <a:pt x="249" y="185"/>
                  </a:lnTo>
                  <a:lnTo>
                    <a:pt x="249" y="186"/>
                  </a:lnTo>
                  <a:lnTo>
                    <a:pt x="250" y="187"/>
                  </a:lnTo>
                  <a:lnTo>
                    <a:pt x="250" y="188"/>
                  </a:lnTo>
                  <a:lnTo>
                    <a:pt x="250" y="189"/>
                  </a:lnTo>
                  <a:lnTo>
                    <a:pt x="250" y="190"/>
                  </a:lnTo>
                  <a:lnTo>
                    <a:pt x="251" y="190"/>
                  </a:lnTo>
                  <a:lnTo>
                    <a:pt x="251" y="191"/>
                  </a:lnTo>
                  <a:lnTo>
                    <a:pt x="251" y="192"/>
                  </a:lnTo>
                  <a:lnTo>
                    <a:pt x="251" y="193"/>
                  </a:lnTo>
                  <a:lnTo>
                    <a:pt x="251" y="193"/>
                  </a:lnTo>
                  <a:lnTo>
                    <a:pt x="251" y="195"/>
                  </a:lnTo>
                  <a:lnTo>
                    <a:pt x="252" y="197"/>
                  </a:lnTo>
                  <a:lnTo>
                    <a:pt x="251" y="198"/>
                  </a:lnTo>
                  <a:lnTo>
                    <a:pt x="251" y="199"/>
                  </a:lnTo>
                  <a:lnTo>
                    <a:pt x="251" y="200"/>
                  </a:lnTo>
                  <a:lnTo>
                    <a:pt x="251" y="201"/>
                  </a:lnTo>
                  <a:lnTo>
                    <a:pt x="250" y="201"/>
                  </a:lnTo>
                  <a:lnTo>
                    <a:pt x="250" y="202"/>
                  </a:lnTo>
                  <a:lnTo>
                    <a:pt x="250" y="203"/>
                  </a:lnTo>
                  <a:lnTo>
                    <a:pt x="249" y="205"/>
                  </a:lnTo>
                  <a:lnTo>
                    <a:pt x="248" y="205"/>
                  </a:lnTo>
                  <a:lnTo>
                    <a:pt x="247" y="206"/>
                  </a:lnTo>
                  <a:lnTo>
                    <a:pt x="245" y="206"/>
                  </a:lnTo>
                  <a:lnTo>
                    <a:pt x="244" y="206"/>
                  </a:lnTo>
                  <a:lnTo>
                    <a:pt x="243" y="206"/>
                  </a:lnTo>
                  <a:lnTo>
                    <a:pt x="243" y="205"/>
                  </a:lnTo>
                  <a:lnTo>
                    <a:pt x="241" y="205"/>
                  </a:lnTo>
                  <a:lnTo>
                    <a:pt x="240" y="205"/>
                  </a:lnTo>
                  <a:lnTo>
                    <a:pt x="238" y="204"/>
                  </a:lnTo>
                  <a:lnTo>
                    <a:pt x="237" y="203"/>
                  </a:lnTo>
                  <a:lnTo>
                    <a:pt x="236" y="203"/>
                  </a:lnTo>
                  <a:lnTo>
                    <a:pt x="235" y="202"/>
                  </a:lnTo>
                  <a:lnTo>
                    <a:pt x="234" y="201"/>
                  </a:lnTo>
                  <a:lnTo>
                    <a:pt x="233" y="200"/>
                  </a:lnTo>
                  <a:lnTo>
                    <a:pt x="231" y="199"/>
                  </a:lnTo>
                  <a:lnTo>
                    <a:pt x="230" y="198"/>
                  </a:lnTo>
                  <a:lnTo>
                    <a:pt x="230" y="197"/>
                  </a:lnTo>
                  <a:lnTo>
                    <a:pt x="229" y="197"/>
                  </a:lnTo>
                  <a:lnTo>
                    <a:pt x="229" y="197"/>
                  </a:lnTo>
                  <a:lnTo>
                    <a:pt x="229" y="197"/>
                  </a:lnTo>
                  <a:lnTo>
                    <a:pt x="228" y="198"/>
                  </a:lnTo>
                  <a:lnTo>
                    <a:pt x="228" y="198"/>
                  </a:lnTo>
                  <a:lnTo>
                    <a:pt x="228" y="199"/>
                  </a:lnTo>
                  <a:lnTo>
                    <a:pt x="227" y="200"/>
                  </a:lnTo>
                  <a:lnTo>
                    <a:pt x="226" y="202"/>
                  </a:lnTo>
                  <a:lnTo>
                    <a:pt x="226" y="203"/>
                  </a:lnTo>
                  <a:lnTo>
                    <a:pt x="224" y="204"/>
                  </a:lnTo>
                  <a:lnTo>
                    <a:pt x="223" y="205"/>
                  </a:lnTo>
                  <a:lnTo>
                    <a:pt x="222" y="206"/>
                  </a:lnTo>
                  <a:lnTo>
                    <a:pt x="221" y="207"/>
                  </a:lnTo>
                  <a:lnTo>
                    <a:pt x="219" y="207"/>
                  </a:lnTo>
                  <a:lnTo>
                    <a:pt x="217" y="208"/>
                  </a:lnTo>
                  <a:lnTo>
                    <a:pt x="216" y="208"/>
                  </a:lnTo>
                  <a:lnTo>
                    <a:pt x="216" y="208"/>
                  </a:lnTo>
                  <a:lnTo>
                    <a:pt x="214" y="207"/>
                  </a:lnTo>
                  <a:lnTo>
                    <a:pt x="213" y="207"/>
                  </a:lnTo>
                  <a:lnTo>
                    <a:pt x="212" y="207"/>
                  </a:lnTo>
                  <a:lnTo>
                    <a:pt x="211" y="207"/>
                  </a:lnTo>
                  <a:lnTo>
                    <a:pt x="210" y="206"/>
                  </a:lnTo>
                  <a:lnTo>
                    <a:pt x="209" y="206"/>
                  </a:lnTo>
                  <a:lnTo>
                    <a:pt x="207" y="205"/>
                  </a:lnTo>
                  <a:lnTo>
                    <a:pt x="206" y="203"/>
                  </a:lnTo>
                  <a:lnTo>
                    <a:pt x="205" y="203"/>
                  </a:lnTo>
                  <a:lnTo>
                    <a:pt x="204" y="202"/>
                  </a:lnTo>
                  <a:lnTo>
                    <a:pt x="204" y="201"/>
                  </a:lnTo>
                  <a:lnTo>
                    <a:pt x="203" y="200"/>
                  </a:lnTo>
                  <a:lnTo>
                    <a:pt x="202" y="199"/>
                  </a:lnTo>
                  <a:lnTo>
                    <a:pt x="202" y="198"/>
                  </a:lnTo>
                  <a:lnTo>
                    <a:pt x="201" y="197"/>
                  </a:lnTo>
                  <a:lnTo>
                    <a:pt x="201" y="197"/>
                  </a:lnTo>
                  <a:lnTo>
                    <a:pt x="200" y="196"/>
                  </a:lnTo>
                  <a:lnTo>
                    <a:pt x="200" y="195"/>
                  </a:lnTo>
                  <a:lnTo>
                    <a:pt x="200" y="194"/>
                  </a:lnTo>
                  <a:lnTo>
                    <a:pt x="200" y="193"/>
                  </a:lnTo>
                  <a:lnTo>
                    <a:pt x="199" y="192"/>
                  </a:lnTo>
                  <a:lnTo>
                    <a:pt x="199" y="191"/>
                  </a:lnTo>
                  <a:lnTo>
                    <a:pt x="199" y="190"/>
                  </a:lnTo>
                  <a:lnTo>
                    <a:pt x="198" y="189"/>
                  </a:lnTo>
                  <a:lnTo>
                    <a:pt x="198" y="188"/>
                  </a:lnTo>
                  <a:lnTo>
                    <a:pt x="198" y="188"/>
                  </a:lnTo>
                  <a:lnTo>
                    <a:pt x="197" y="188"/>
                  </a:lnTo>
                  <a:lnTo>
                    <a:pt x="196" y="187"/>
                  </a:lnTo>
                  <a:lnTo>
                    <a:pt x="196" y="187"/>
                  </a:lnTo>
                  <a:lnTo>
                    <a:pt x="194" y="186"/>
                  </a:lnTo>
                  <a:lnTo>
                    <a:pt x="193" y="186"/>
                  </a:lnTo>
                  <a:lnTo>
                    <a:pt x="191" y="185"/>
                  </a:lnTo>
                  <a:lnTo>
                    <a:pt x="189" y="185"/>
                  </a:lnTo>
                  <a:lnTo>
                    <a:pt x="188" y="184"/>
                  </a:lnTo>
                  <a:lnTo>
                    <a:pt x="187" y="184"/>
                  </a:lnTo>
                  <a:lnTo>
                    <a:pt x="186" y="183"/>
                  </a:lnTo>
                  <a:lnTo>
                    <a:pt x="186" y="183"/>
                  </a:lnTo>
                  <a:lnTo>
                    <a:pt x="183" y="182"/>
                  </a:lnTo>
                  <a:lnTo>
                    <a:pt x="182" y="181"/>
                  </a:lnTo>
                  <a:lnTo>
                    <a:pt x="180" y="180"/>
                  </a:lnTo>
                  <a:lnTo>
                    <a:pt x="179" y="179"/>
                  </a:lnTo>
                  <a:lnTo>
                    <a:pt x="177" y="178"/>
                  </a:lnTo>
                  <a:lnTo>
                    <a:pt x="176" y="177"/>
                  </a:lnTo>
                  <a:lnTo>
                    <a:pt x="176" y="176"/>
                  </a:lnTo>
                  <a:lnTo>
                    <a:pt x="175" y="176"/>
                  </a:lnTo>
                  <a:lnTo>
                    <a:pt x="174" y="176"/>
                  </a:lnTo>
                  <a:lnTo>
                    <a:pt x="173" y="176"/>
                  </a:lnTo>
                  <a:lnTo>
                    <a:pt x="172" y="176"/>
                  </a:lnTo>
                  <a:lnTo>
                    <a:pt x="171" y="175"/>
                  </a:lnTo>
                  <a:lnTo>
                    <a:pt x="169" y="175"/>
                  </a:lnTo>
                  <a:lnTo>
                    <a:pt x="167" y="174"/>
                  </a:lnTo>
                  <a:lnTo>
                    <a:pt x="166" y="174"/>
                  </a:lnTo>
                  <a:lnTo>
                    <a:pt x="165" y="174"/>
                  </a:lnTo>
                  <a:lnTo>
                    <a:pt x="164" y="173"/>
                  </a:lnTo>
                  <a:lnTo>
                    <a:pt x="163" y="173"/>
                  </a:lnTo>
                  <a:lnTo>
                    <a:pt x="162" y="172"/>
                  </a:lnTo>
                  <a:lnTo>
                    <a:pt x="160" y="171"/>
                  </a:lnTo>
                  <a:lnTo>
                    <a:pt x="159" y="171"/>
                  </a:lnTo>
                  <a:lnTo>
                    <a:pt x="158" y="170"/>
                  </a:lnTo>
                  <a:lnTo>
                    <a:pt x="156" y="169"/>
                  </a:lnTo>
                  <a:lnTo>
                    <a:pt x="155" y="168"/>
                  </a:lnTo>
                  <a:lnTo>
                    <a:pt x="153" y="167"/>
                  </a:lnTo>
                  <a:lnTo>
                    <a:pt x="152" y="166"/>
                  </a:lnTo>
                  <a:lnTo>
                    <a:pt x="151" y="165"/>
                  </a:lnTo>
                  <a:lnTo>
                    <a:pt x="149" y="164"/>
                  </a:lnTo>
                  <a:lnTo>
                    <a:pt x="148" y="162"/>
                  </a:lnTo>
                  <a:lnTo>
                    <a:pt x="146" y="161"/>
                  </a:lnTo>
                  <a:lnTo>
                    <a:pt x="145" y="159"/>
                  </a:lnTo>
                  <a:lnTo>
                    <a:pt x="143" y="158"/>
                  </a:lnTo>
                  <a:lnTo>
                    <a:pt x="143" y="157"/>
                  </a:lnTo>
                  <a:lnTo>
                    <a:pt x="142" y="156"/>
                  </a:lnTo>
                  <a:lnTo>
                    <a:pt x="141" y="155"/>
                  </a:lnTo>
                  <a:lnTo>
                    <a:pt x="141" y="154"/>
                  </a:lnTo>
                  <a:lnTo>
                    <a:pt x="140" y="154"/>
                  </a:lnTo>
                  <a:lnTo>
                    <a:pt x="139" y="153"/>
                  </a:lnTo>
                  <a:lnTo>
                    <a:pt x="139" y="152"/>
                  </a:lnTo>
                  <a:lnTo>
                    <a:pt x="138" y="151"/>
                  </a:lnTo>
                  <a:lnTo>
                    <a:pt x="138" y="150"/>
                  </a:lnTo>
                  <a:lnTo>
                    <a:pt x="138" y="149"/>
                  </a:lnTo>
                  <a:lnTo>
                    <a:pt x="137" y="148"/>
                  </a:lnTo>
                  <a:lnTo>
                    <a:pt x="136" y="147"/>
                  </a:lnTo>
                  <a:lnTo>
                    <a:pt x="136" y="146"/>
                  </a:lnTo>
                  <a:lnTo>
                    <a:pt x="135" y="145"/>
                  </a:lnTo>
                  <a:lnTo>
                    <a:pt x="135" y="144"/>
                  </a:lnTo>
                  <a:lnTo>
                    <a:pt x="134" y="143"/>
                  </a:lnTo>
                  <a:lnTo>
                    <a:pt x="133" y="142"/>
                  </a:lnTo>
                  <a:lnTo>
                    <a:pt x="133" y="141"/>
                  </a:lnTo>
                  <a:lnTo>
                    <a:pt x="133" y="140"/>
                  </a:lnTo>
                  <a:lnTo>
                    <a:pt x="132" y="139"/>
                  </a:lnTo>
                  <a:lnTo>
                    <a:pt x="132" y="138"/>
                  </a:lnTo>
                  <a:lnTo>
                    <a:pt x="132" y="137"/>
                  </a:lnTo>
                  <a:lnTo>
                    <a:pt x="131" y="136"/>
                  </a:lnTo>
                  <a:lnTo>
                    <a:pt x="131" y="135"/>
                  </a:lnTo>
                  <a:lnTo>
                    <a:pt x="130" y="134"/>
                  </a:lnTo>
                  <a:lnTo>
                    <a:pt x="130" y="134"/>
                  </a:lnTo>
                  <a:lnTo>
                    <a:pt x="130" y="133"/>
                  </a:lnTo>
                  <a:lnTo>
                    <a:pt x="130" y="132"/>
                  </a:lnTo>
                  <a:lnTo>
                    <a:pt x="129" y="131"/>
                  </a:lnTo>
                  <a:lnTo>
                    <a:pt x="129" y="130"/>
                  </a:lnTo>
                  <a:lnTo>
                    <a:pt x="129" y="129"/>
                  </a:lnTo>
                  <a:lnTo>
                    <a:pt x="128" y="129"/>
                  </a:lnTo>
                  <a:lnTo>
                    <a:pt x="128" y="128"/>
                  </a:lnTo>
                  <a:lnTo>
                    <a:pt x="128" y="127"/>
                  </a:lnTo>
                  <a:lnTo>
                    <a:pt x="128" y="126"/>
                  </a:lnTo>
                  <a:lnTo>
                    <a:pt x="128" y="125"/>
                  </a:lnTo>
                  <a:lnTo>
                    <a:pt x="127" y="123"/>
                  </a:lnTo>
                  <a:lnTo>
                    <a:pt x="126" y="122"/>
                  </a:lnTo>
                  <a:lnTo>
                    <a:pt x="126" y="121"/>
                  </a:lnTo>
                  <a:lnTo>
                    <a:pt x="126" y="119"/>
                  </a:lnTo>
                  <a:lnTo>
                    <a:pt x="126" y="118"/>
                  </a:lnTo>
                  <a:lnTo>
                    <a:pt x="126" y="117"/>
                  </a:lnTo>
                  <a:lnTo>
                    <a:pt x="125" y="116"/>
                  </a:lnTo>
                  <a:lnTo>
                    <a:pt x="125" y="115"/>
                  </a:lnTo>
                  <a:lnTo>
                    <a:pt x="125" y="115"/>
                  </a:lnTo>
                  <a:lnTo>
                    <a:pt x="125" y="115"/>
                  </a:lnTo>
                  <a:lnTo>
                    <a:pt x="136" y="110"/>
                  </a:lnTo>
                  <a:lnTo>
                    <a:pt x="136" y="111"/>
                  </a:lnTo>
                  <a:lnTo>
                    <a:pt x="136" y="111"/>
                  </a:lnTo>
                  <a:lnTo>
                    <a:pt x="136" y="112"/>
                  </a:lnTo>
                  <a:lnTo>
                    <a:pt x="136" y="113"/>
                  </a:lnTo>
                  <a:lnTo>
                    <a:pt x="136" y="114"/>
                  </a:lnTo>
                  <a:lnTo>
                    <a:pt x="137" y="115"/>
                  </a:lnTo>
                  <a:lnTo>
                    <a:pt x="138" y="117"/>
                  </a:lnTo>
                  <a:lnTo>
                    <a:pt x="138" y="118"/>
                  </a:lnTo>
                  <a:lnTo>
                    <a:pt x="138" y="118"/>
                  </a:lnTo>
                  <a:lnTo>
                    <a:pt x="138" y="119"/>
                  </a:lnTo>
                  <a:lnTo>
                    <a:pt x="138" y="120"/>
                  </a:lnTo>
                  <a:lnTo>
                    <a:pt x="139" y="121"/>
                  </a:lnTo>
                  <a:lnTo>
                    <a:pt x="139" y="122"/>
                  </a:lnTo>
                  <a:lnTo>
                    <a:pt x="139" y="123"/>
                  </a:lnTo>
                  <a:lnTo>
                    <a:pt x="139" y="124"/>
                  </a:lnTo>
                  <a:lnTo>
                    <a:pt x="140" y="125"/>
                  </a:lnTo>
                  <a:lnTo>
                    <a:pt x="140" y="126"/>
                  </a:lnTo>
                  <a:lnTo>
                    <a:pt x="140" y="127"/>
                  </a:lnTo>
                  <a:lnTo>
                    <a:pt x="141" y="128"/>
                  </a:lnTo>
                  <a:lnTo>
                    <a:pt x="141" y="129"/>
                  </a:lnTo>
                  <a:lnTo>
                    <a:pt x="142" y="131"/>
                  </a:lnTo>
                  <a:lnTo>
                    <a:pt x="142" y="132"/>
                  </a:lnTo>
                  <a:lnTo>
                    <a:pt x="143" y="133"/>
                  </a:lnTo>
                  <a:lnTo>
                    <a:pt x="143" y="134"/>
                  </a:lnTo>
                  <a:lnTo>
                    <a:pt x="143" y="135"/>
                  </a:lnTo>
                  <a:lnTo>
                    <a:pt x="143" y="136"/>
                  </a:lnTo>
                  <a:lnTo>
                    <a:pt x="144" y="137"/>
                  </a:lnTo>
                  <a:lnTo>
                    <a:pt x="144" y="138"/>
                  </a:lnTo>
                  <a:lnTo>
                    <a:pt x="145" y="139"/>
                  </a:lnTo>
                  <a:lnTo>
                    <a:pt x="145" y="140"/>
                  </a:lnTo>
                  <a:lnTo>
                    <a:pt x="146" y="142"/>
                  </a:lnTo>
                  <a:lnTo>
                    <a:pt x="146" y="143"/>
                  </a:lnTo>
                  <a:lnTo>
                    <a:pt x="146" y="144"/>
                  </a:lnTo>
                  <a:lnTo>
                    <a:pt x="147" y="145"/>
                  </a:lnTo>
                  <a:lnTo>
                    <a:pt x="147" y="146"/>
                  </a:lnTo>
                  <a:lnTo>
                    <a:pt x="147" y="147"/>
                  </a:lnTo>
                  <a:lnTo>
                    <a:pt x="148" y="148"/>
                  </a:lnTo>
                  <a:lnTo>
                    <a:pt x="149" y="149"/>
                  </a:lnTo>
                  <a:lnTo>
                    <a:pt x="149" y="150"/>
                  </a:lnTo>
                  <a:lnTo>
                    <a:pt x="150" y="151"/>
                  </a:lnTo>
                  <a:lnTo>
                    <a:pt x="150" y="152"/>
                  </a:lnTo>
                  <a:lnTo>
                    <a:pt x="150" y="153"/>
                  </a:lnTo>
                  <a:lnTo>
                    <a:pt x="151" y="154"/>
                  </a:lnTo>
                  <a:lnTo>
                    <a:pt x="152" y="154"/>
                  </a:lnTo>
                  <a:lnTo>
                    <a:pt x="152" y="155"/>
                  </a:lnTo>
                  <a:lnTo>
                    <a:pt x="153" y="156"/>
                  </a:lnTo>
                  <a:lnTo>
                    <a:pt x="153" y="157"/>
                  </a:lnTo>
                  <a:lnTo>
                    <a:pt x="154" y="158"/>
                  </a:lnTo>
                  <a:lnTo>
                    <a:pt x="155" y="160"/>
                  </a:lnTo>
                  <a:lnTo>
                    <a:pt x="156" y="161"/>
                  </a:lnTo>
                  <a:lnTo>
                    <a:pt x="157" y="162"/>
                  </a:lnTo>
                  <a:lnTo>
                    <a:pt x="159" y="163"/>
                  </a:lnTo>
                  <a:lnTo>
                    <a:pt x="160" y="165"/>
                  </a:lnTo>
                  <a:lnTo>
                    <a:pt x="162" y="165"/>
                  </a:lnTo>
                  <a:lnTo>
                    <a:pt x="163" y="166"/>
                  </a:lnTo>
                  <a:lnTo>
                    <a:pt x="163" y="167"/>
                  </a:lnTo>
                  <a:lnTo>
                    <a:pt x="164" y="167"/>
                  </a:lnTo>
                  <a:lnTo>
                    <a:pt x="165" y="168"/>
                  </a:lnTo>
                  <a:lnTo>
                    <a:pt x="166" y="168"/>
                  </a:lnTo>
                  <a:lnTo>
                    <a:pt x="167" y="169"/>
                  </a:lnTo>
                  <a:lnTo>
                    <a:pt x="168" y="169"/>
                  </a:lnTo>
                  <a:lnTo>
                    <a:pt x="170" y="170"/>
                  </a:lnTo>
                  <a:lnTo>
                    <a:pt x="172" y="171"/>
                  </a:lnTo>
                  <a:lnTo>
                    <a:pt x="173" y="171"/>
                  </a:lnTo>
                  <a:lnTo>
                    <a:pt x="175" y="172"/>
                  </a:lnTo>
                  <a:lnTo>
                    <a:pt x="176" y="172"/>
                  </a:lnTo>
                  <a:lnTo>
                    <a:pt x="177" y="172"/>
                  </a:lnTo>
                  <a:lnTo>
                    <a:pt x="178" y="172"/>
                  </a:lnTo>
                  <a:lnTo>
                    <a:pt x="179" y="173"/>
                  </a:lnTo>
                  <a:lnTo>
                    <a:pt x="179" y="173"/>
                  </a:lnTo>
                  <a:lnTo>
                    <a:pt x="180" y="173"/>
                  </a:lnTo>
                  <a:lnTo>
                    <a:pt x="180" y="173"/>
                  </a:lnTo>
                  <a:lnTo>
                    <a:pt x="181" y="174"/>
                  </a:lnTo>
                  <a:lnTo>
                    <a:pt x="182" y="174"/>
                  </a:lnTo>
                  <a:lnTo>
                    <a:pt x="183" y="175"/>
                  </a:lnTo>
                  <a:lnTo>
                    <a:pt x="184" y="176"/>
                  </a:lnTo>
                  <a:lnTo>
                    <a:pt x="185" y="177"/>
                  </a:lnTo>
                  <a:lnTo>
                    <a:pt x="186" y="178"/>
                  </a:lnTo>
                  <a:lnTo>
                    <a:pt x="188" y="179"/>
                  </a:lnTo>
                  <a:lnTo>
                    <a:pt x="189" y="180"/>
                  </a:lnTo>
                  <a:lnTo>
                    <a:pt x="191" y="180"/>
                  </a:lnTo>
                  <a:lnTo>
                    <a:pt x="193" y="181"/>
                  </a:lnTo>
                  <a:lnTo>
                    <a:pt x="194" y="182"/>
                  </a:lnTo>
                  <a:lnTo>
                    <a:pt x="196" y="182"/>
                  </a:lnTo>
                  <a:lnTo>
                    <a:pt x="197" y="182"/>
                  </a:lnTo>
                  <a:lnTo>
                    <a:pt x="199" y="182"/>
                  </a:lnTo>
                  <a:lnTo>
                    <a:pt x="200" y="183"/>
                  </a:lnTo>
                  <a:lnTo>
                    <a:pt x="201" y="183"/>
                  </a:lnTo>
                  <a:lnTo>
                    <a:pt x="202" y="183"/>
                  </a:lnTo>
                  <a:lnTo>
                    <a:pt x="204" y="183"/>
                  </a:lnTo>
                  <a:lnTo>
                    <a:pt x="205" y="184"/>
                  </a:lnTo>
                  <a:lnTo>
                    <a:pt x="206" y="184"/>
                  </a:lnTo>
                  <a:lnTo>
                    <a:pt x="206" y="186"/>
                  </a:lnTo>
                  <a:lnTo>
                    <a:pt x="205" y="186"/>
                  </a:lnTo>
                  <a:lnTo>
                    <a:pt x="205" y="188"/>
                  </a:lnTo>
                  <a:lnTo>
                    <a:pt x="205" y="189"/>
                  </a:lnTo>
                  <a:lnTo>
                    <a:pt x="205" y="189"/>
                  </a:lnTo>
                  <a:lnTo>
                    <a:pt x="205" y="190"/>
                  </a:lnTo>
                  <a:lnTo>
                    <a:pt x="205" y="191"/>
                  </a:lnTo>
                  <a:lnTo>
                    <a:pt x="205" y="192"/>
                  </a:lnTo>
                  <a:lnTo>
                    <a:pt x="206" y="193"/>
                  </a:lnTo>
                  <a:lnTo>
                    <a:pt x="206" y="194"/>
                  </a:lnTo>
                  <a:lnTo>
                    <a:pt x="206" y="195"/>
                  </a:lnTo>
                  <a:lnTo>
                    <a:pt x="207" y="196"/>
                  </a:lnTo>
                  <a:lnTo>
                    <a:pt x="207" y="196"/>
                  </a:lnTo>
                  <a:lnTo>
                    <a:pt x="207" y="197"/>
                  </a:lnTo>
                  <a:lnTo>
                    <a:pt x="209" y="198"/>
                  </a:lnTo>
                  <a:lnTo>
                    <a:pt x="210" y="199"/>
                  </a:lnTo>
                  <a:lnTo>
                    <a:pt x="211" y="200"/>
                  </a:lnTo>
                  <a:lnTo>
                    <a:pt x="213" y="201"/>
                  </a:lnTo>
                  <a:lnTo>
                    <a:pt x="214" y="202"/>
                  </a:lnTo>
                  <a:lnTo>
                    <a:pt x="216" y="202"/>
                  </a:lnTo>
                  <a:lnTo>
                    <a:pt x="217" y="202"/>
                  </a:lnTo>
                  <a:lnTo>
                    <a:pt x="219" y="202"/>
                  </a:lnTo>
                  <a:lnTo>
                    <a:pt x="221" y="201"/>
                  </a:lnTo>
                  <a:lnTo>
                    <a:pt x="221" y="200"/>
                  </a:lnTo>
                  <a:lnTo>
                    <a:pt x="222" y="200"/>
                  </a:lnTo>
                  <a:lnTo>
                    <a:pt x="223" y="198"/>
                  </a:lnTo>
                  <a:lnTo>
                    <a:pt x="223" y="197"/>
                  </a:lnTo>
                  <a:lnTo>
                    <a:pt x="223" y="195"/>
                  </a:lnTo>
                  <a:lnTo>
                    <a:pt x="224" y="194"/>
                  </a:lnTo>
                  <a:lnTo>
                    <a:pt x="224" y="193"/>
                  </a:lnTo>
                  <a:lnTo>
                    <a:pt x="224" y="193"/>
                  </a:lnTo>
                  <a:lnTo>
                    <a:pt x="224" y="192"/>
                  </a:lnTo>
                  <a:lnTo>
                    <a:pt x="224" y="191"/>
                  </a:lnTo>
                  <a:lnTo>
                    <a:pt x="224" y="190"/>
                  </a:lnTo>
                  <a:lnTo>
                    <a:pt x="224" y="189"/>
                  </a:lnTo>
                  <a:lnTo>
                    <a:pt x="224" y="189"/>
                  </a:lnTo>
                  <a:lnTo>
                    <a:pt x="224" y="188"/>
                  </a:lnTo>
                  <a:lnTo>
                    <a:pt x="224" y="186"/>
                  </a:lnTo>
                  <a:lnTo>
                    <a:pt x="224" y="185"/>
                  </a:lnTo>
                  <a:lnTo>
                    <a:pt x="224" y="184"/>
                  </a:lnTo>
                  <a:lnTo>
                    <a:pt x="224" y="183"/>
                  </a:lnTo>
                  <a:lnTo>
                    <a:pt x="224" y="182"/>
                  </a:lnTo>
                  <a:lnTo>
                    <a:pt x="224" y="183"/>
                  </a:lnTo>
                  <a:lnTo>
                    <a:pt x="226" y="183"/>
                  </a:lnTo>
                  <a:lnTo>
                    <a:pt x="227" y="184"/>
                  </a:lnTo>
                  <a:lnTo>
                    <a:pt x="228" y="185"/>
                  </a:lnTo>
                  <a:lnTo>
                    <a:pt x="229" y="186"/>
                  </a:lnTo>
                  <a:lnTo>
                    <a:pt x="229" y="187"/>
                  </a:lnTo>
                  <a:lnTo>
                    <a:pt x="229" y="187"/>
                  </a:lnTo>
                  <a:lnTo>
                    <a:pt x="230" y="188"/>
                  </a:lnTo>
                  <a:lnTo>
                    <a:pt x="230" y="189"/>
                  </a:lnTo>
                  <a:lnTo>
                    <a:pt x="231" y="190"/>
                  </a:lnTo>
                  <a:lnTo>
                    <a:pt x="231" y="191"/>
                  </a:lnTo>
                  <a:lnTo>
                    <a:pt x="233" y="193"/>
                  </a:lnTo>
                  <a:lnTo>
                    <a:pt x="233" y="194"/>
                  </a:lnTo>
                  <a:lnTo>
                    <a:pt x="234" y="195"/>
                  </a:lnTo>
                  <a:lnTo>
                    <a:pt x="235" y="196"/>
                  </a:lnTo>
                  <a:lnTo>
                    <a:pt x="236" y="197"/>
                  </a:lnTo>
                  <a:lnTo>
                    <a:pt x="237" y="198"/>
                  </a:lnTo>
                  <a:lnTo>
                    <a:pt x="238" y="200"/>
                  </a:lnTo>
                  <a:lnTo>
                    <a:pt x="240" y="200"/>
                  </a:lnTo>
                  <a:lnTo>
                    <a:pt x="241" y="201"/>
                  </a:lnTo>
                  <a:lnTo>
                    <a:pt x="241" y="201"/>
                  </a:lnTo>
                  <a:lnTo>
                    <a:pt x="243" y="201"/>
                  </a:lnTo>
                  <a:lnTo>
                    <a:pt x="244" y="200"/>
                  </a:lnTo>
                  <a:lnTo>
                    <a:pt x="244" y="199"/>
                  </a:lnTo>
                  <a:lnTo>
                    <a:pt x="244" y="198"/>
                  </a:lnTo>
                  <a:lnTo>
                    <a:pt x="245" y="196"/>
                  </a:lnTo>
                  <a:lnTo>
                    <a:pt x="244" y="196"/>
                  </a:lnTo>
                  <a:lnTo>
                    <a:pt x="244" y="195"/>
                  </a:lnTo>
                  <a:lnTo>
                    <a:pt x="244" y="194"/>
                  </a:lnTo>
                  <a:lnTo>
                    <a:pt x="244" y="193"/>
                  </a:lnTo>
                  <a:lnTo>
                    <a:pt x="244" y="192"/>
                  </a:lnTo>
                  <a:lnTo>
                    <a:pt x="244" y="192"/>
                  </a:lnTo>
                  <a:lnTo>
                    <a:pt x="244" y="190"/>
                  </a:lnTo>
                  <a:lnTo>
                    <a:pt x="244" y="190"/>
                  </a:lnTo>
                  <a:lnTo>
                    <a:pt x="244" y="188"/>
                  </a:lnTo>
                  <a:lnTo>
                    <a:pt x="244" y="187"/>
                  </a:lnTo>
                  <a:lnTo>
                    <a:pt x="243" y="186"/>
                  </a:lnTo>
                  <a:lnTo>
                    <a:pt x="243" y="185"/>
                  </a:lnTo>
                  <a:lnTo>
                    <a:pt x="243" y="184"/>
                  </a:lnTo>
                  <a:lnTo>
                    <a:pt x="243" y="183"/>
                  </a:lnTo>
                  <a:lnTo>
                    <a:pt x="243" y="183"/>
                  </a:lnTo>
                  <a:lnTo>
                    <a:pt x="243" y="182"/>
                  </a:lnTo>
                  <a:lnTo>
                    <a:pt x="242" y="181"/>
                  </a:lnTo>
                  <a:lnTo>
                    <a:pt x="242" y="180"/>
                  </a:lnTo>
                  <a:lnTo>
                    <a:pt x="241" y="179"/>
                  </a:lnTo>
                  <a:lnTo>
                    <a:pt x="241" y="179"/>
                  </a:lnTo>
                  <a:lnTo>
                    <a:pt x="241" y="177"/>
                  </a:lnTo>
                  <a:lnTo>
                    <a:pt x="241" y="177"/>
                  </a:lnTo>
                  <a:lnTo>
                    <a:pt x="241" y="175"/>
                  </a:lnTo>
                  <a:lnTo>
                    <a:pt x="241" y="174"/>
                  </a:lnTo>
                  <a:lnTo>
                    <a:pt x="241" y="174"/>
                  </a:lnTo>
                  <a:lnTo>
                    <a:pt x="242" y="174"/>
                  </a:lnTo>
                  <a:lnTo>
                    <a:pt x="243" y="173"/>
                  </a:lnTo>
                  <a:lnTo>
                    <a:pt x="244" y="173"/>
                  </a:lnTo>
                  <a:lnTo>
                    <a:pt x="244" y="173"/>
                  </a:lnTo>
                  <a:lnTo>
                    <a:pt x="245" y="174"/>
                  </a:lnTo>
                  <a:lnTo>
                    <a:pt x="245" y="174"/>
                  </a:lnTo>
                  <a:lnTo>
                    <a:pt x="247" y="174"/>
                  </a:lnTo>
                  <a:lnTo>
                    <a:pt x="247" y="175"/>
                  </a:lnTo>
                  <a:lnTo>
                    <a:pt x="248" y="176"/>
                  </a:lnTo>
                  <a:lnTo>
                    <a:pt x="250" y="176"/>
                  </a:lnTo>
                  <a:lnTo>
                    <a:pt x="251" y="177"/>
                  </a:lnTo>
                  <a:lnTo>
                    <a:pt x="252" y="178"/>
                  </a:lnTo>
                  <a:lnTo>
                    <a:pt x="253" y="179"/>
                  </a:lnTo>
                  <a:lnTo>
                    <a:pt x="254" y="180"/>
                  </a:lnTo>
                  <a:lnTo>
                    <a:pt x="256" y="181"/>
                  </a:lnTo>
                  <a:lnTo>
                    <a:pt x="257" y="182"/>
                  </a:lnTo>
                  <a:lnTo>
                    <a:pt x="259" y="183"/>
                  </a:lnTo>
                  <a:lnTo>
                    <a:pt x="260" y="183"/>
                  </a:lnTo>
                  <a:lnTo>
                    <a:pt x="261" y="184"/>
                  </a:lnTo>
                  <a:lnTo>
                    <a:pt x="263" y="185"/>
                  </a:lnTo>
                  <a:lnTo>
                    <a:pt x="264" y="186"/>
                  </a:lnTo>
                  <a:lnTo>
                    <a:pt x="265" y="187"/>
                  </a:lnTo>
                  <a:lnTo>
                    <a:pt x="267" y="188"/>
                  </a:lnTo>
                  <a:lnTo>
                    <a:pt x="268" y="188"/>
                  </a:lnTo>
                  <a:lnTo>
                    <a:pt x="270" y="189"/>
                  </a:lnTo>
                  <a:lnTo>
                    <a:pt x="270" y="190"/>
                  </a:lnTo>
                  <a:lnTo>
                    <a:pt x="271" y="190"/>
                  </a:lnTo>
                  <a:lnTo>
                    <a:pt x="272" y="190"/>
                  </a:lnTo>
                  <a:lnTo>
                    <a:pt x="273" y="191"/>
                  </a:lnTo>
                  <a:lnTo>
                    <a:pt x="275" y="191"/>
                  </a:lnTo>
                  <a:lnTo>
                    <a:pt x="275" y="191"/>
                  </a:lnTo>
                  <a:lnTo>
                    <a:pt x="276" y="190"/>
                  </a:lnTo>
                  <a:lnTo>
                    <a:pt x="277" y="188"/>
                  </a:lnTo>
                  <a:lnTo>
                    <a:pt x="277" y="187"/>
                  </a:lnTo>
                  <a:lnTo>
                    <a:pt x="277" y="186"/>
                  </a:lnTo>
                  <a:lnTo>
                    <a:pt x="277" y="185"/>
                  </a:lnTo>
                  <a:lnTo>
                    <a:pt x="277" y="184"/>
                  </a:lnTo>
                  <a:lnTo>
                    <a:pt x="276" y="183"/>
                  </a:lnTo>
                  <a:lnTo>
                    <a:pt x="276" y="182"/>
                  </a:lnTo>
                  <a:lnTo>
                    <a:pt x="275" y="181"/>
                  </a:lnTo>
                  <a:lnTo>
                    <a:pt x="275" y="180"/>
                  </a:lnTo>
                  <a:lnTo>
                    <a:pt x="274" y="180"/>
                  </a:lnTo>
                  <a:lnTo>
                    <a:pt x="274" y="179"/>
                  </a:lnTo>
                  <a:lnTo>
                    <a:pt x="272" y="178"/>
                  </a:lnTo>
                  <a:lnTo>
                    <a:pt x="271" y="177"/>
                  </a:lnTo>
                  <a:lnTo>
                    <a:pt x="270" y="176"/>
                  </a:lnTo>
                  <a:lnTo>
                    <a:pt x="270" y="175"/>
                  </a:lnTo>
                  <a:lnTo>
                    <a:pt x="268" y="174"/>
                  </a:lnTo>
                  <a:lnTo>
                    <a:pt x="267" y="174"/>
                  </a:lnTo>
                  <a:lnTo>
                    <a:pt x="266" y="173"/>
                  </a:lnTo>
                  <a:lnTo>
                    <a:pt x="265" y="173"/>
                  </a:lnTo>
                  <a:lnTo>
                    <a:pt x="263" y="172"/>
                  </a:lnTo>
                  <a:lnTo>
                    <a:pt x="262" y="171"/>
                  </a:lnTo>
                  <a:lnTo>
                    <a:pt x="261" y="170"/>
                  </a:lnTo>
                  <a:lnTo>
                    <a:pt x="261" y="169"/>
                  </a:lnTo>
                  <a:lnTo>
                    <a:pt x="261" y="167"/>
                  </a:lnTo>
                  <a:lnTo>
                    <a:pt x="262" y="166"/>
                  </a:lnTo>
                  <a:lnTo>
                    <a:pt x="263" y="166"/>
                  </a:lnTo>
                  <a:lnTo>
                    <a:pt x="265" y="165"/>
                  </a:lnTo>
                  <a:lnTo>
                    <a:pt x="266" y="165"/>
                  </a:lnTo>
                  <a:lnTo>
                    <a:pt x="267" y="165"/>
                  </a:lnTo>
                  <a:lnTo>
                    <a:pt x="269" y="165"/>
                  </a:lnTo>
                  <a:lnTo>
                    <a:pt x="271" y="166"/>
                  </a:lnTo>
                  <a:lnTo>
                    <a:pt x="271" y="166"/>
                  </a:lnTo>
                  <a:lnTo>
                    <a:pt x="273" y="166"/>
                  </a:lnTo>
                  <a:lnTo>
                    <a:pt x="274" y="166"/>
                  </a:lnTo>
                  <a:lnTo>
                    <a:pt x="275" y="166"/>
                  </a:lnTo>
                  <a:lnTo>
                    <a:pt x="275" y="166"/>
                  </a:lnTo>
                  <a:lnTo>
                    <a:pt x="277" y="166"/>
                  </a:lnTo>
                  <a:lnTo>
                    <a:pt x="278" y="166"/>
                  </a:lnTo>
                  <a:lnTo>
                    <a:pt x="279" y="166"/>
                  </a:lnTo>
                  <a:lnTo>
                    <a:pt x="280" y="167"/>
                  </a:lnTo>
                  <a:lnTo>
                    <a:pt x="281" y="167"/>
                  </a:lnTo>
                  <a:lnTo>
                    <a:pt x="282" y="167"/>
                  </a:lnTo>
                  <a:lnTo>
                    <a:pt x="283" y="167"/>
                  </a:lnTo>
                  <a:lnTo>
                    <a:pt x="285" y="167"/>
                  </a:lnTo>
                  <a:lnTo>
                    <a:pt x="286" y="167"/>
                  </a:lnTo>
                  <a:lnTo>
                    <a:pt x="287" y="167"/>
                  </a:lnTo>
                  <a:lnTo>
                    <a:pt x="288" y="167"/>
                  </a:lnTo>
                  <a:lnTo>
                    <a:pt x="289" y="167"/>
                  </a:lnTo>
                  <a:lnTo>
                    <a:pt x="290" y="168"/>
                  </a:lnTo>
                  <a:lnTo>
                    <a:pt x="291" y="168"/>
                  </a:lnTo>
                  <a:lnTo>
                    <a:pt x="292" y="168"/>
                  </a:lnTo>
                  <a:lnTo>
                    <a:pt x="293" y="168"/>
                  </a:lnTo>
                  <a:lnTo>
                    <a:pt x="294" y="168"/>
                  </a:lnTo>
                  <a:lnTo>
                    <a:pt x="295" y="167"/>
                  </a:lnTo>
                  <a:lnTo>
                    <a:pt x="297" y="167"/>
                  </a:lnTo>
                  <a:lnTo>
                    <a:pt x="297" y="167"/>
                  </a:lnTo>
                  <a:lnTo>
                    <a:pt x="298" y="166"/>
                  </a:lnTo>
                  <a:lnTo>
                    <a:pt x="297" y="165"/>
                  </a:lnTo>
                  <a:lnTo>
                    <a:pt x="297" y="164"/>
                  </a:lnTo>
                  <a:lnTo>
                    <a:pt x="297" y="163"/>
                  </a:lnTo>
                  <a:lnTo>
                    <a:pt x="295" y="162"/>
                  </a:lnTo>
                  <a:lnTo>
                    <a:pt x="295" y="161"/>
                  </a:lnTo>
                  <a:lnTo>
                    <a:pt x="294" y="160"/>
                  </a:lnTo>
                  <a:lnTo>
                    <a:pt x="292" y="159"/>
                  </a:lnTo>
                  <a:lnTo>
                    <a:pt x="291" y="158"/>
                  </a:lnTo>
                  <a:lnTo>
                    <a:pt x="290" y="157"/>
                  </a:lnTo>
                  <a:lnTo>
                    <a:pt x="288" y="156"/>
                  </a:lnTo>
                  <a:lnTo>
                    <a:pt x="287" y="156"/>
                  </a:lnTo>
                  <a:lnTo>
                    <a:pt x="286" y="155"/>
                  </a:lnTo>
                  <a:lnTo>
                    <a:pt x="284" y="154"/>
                  </a:lnTo>
                  <a:lnTo>
                    <a:pt x="283" y="154"/>
                  </a:lnTo>
                  <a:lnTo>
                    <a:pt x="282" y="153"/>
                  </a:lnTo>
                  <a:lnTo>
                    <a:pt x="281" y="153"/>
                  </a:lnTo>
                  <a:lnTo>
                    <a:pt x="280" y="153"/>
                  </a:lnTo>
                  <a:lnTo>
                    <a:pt x="278" y="152"/>
                  </a:lnTo>
                  <a:lnTo>
                    <a:pt x="277" y="152"/>
                  </a:lnTo>
                  <a:lnTo>
                    <a:pt x="276" y="152"/>
                  </a:lnTo>
                  <a:lnTo>
                    <a:pt x="275" y="152"/>
                  </a:lnTo>
                  <a:lnTo>
                    <a:pt x="274" y="152"/>
                  </a:lnTo>
                  <a:lnTo>
                    <a:pt x="273" y="152"/>
                  </a:lnTo>
                  <a:lnTo>
                    <a:pt x="272" y="152"/>
                  </a:lnTo>
                  <a:lnTo>
                    <a:pt x="271" y="152"/>
                  </a:lnTo>
                  <a:lnTo>
                    <a:pt x="270" y="152"/>
                  </a:lnTo>
                  <a:lnTo>
                    <a:pt x="268" y="152"/>
                  </a:lnTo>
                  <a:lnTo>
                    <a:pt x="268" y="152"/>
                  </a:lnTo>
                  <a:lnTo>
                    <a:pt x="267" y="152"/>
                  </a:lnTo>
                  <a:lnTo>
                    <a:pt x="265" y="152"/>
                  </a:lnTo>
                  <a:lnTo>
                    <a:pt x="264" y="152"/>
                  </a:lnTo>
                  <a:lnTo>
                    <a:pt x="263" y="152"/>
                  </a:lnTo>
                  <a:lnTo>
                    <a:pt x="261" y="152"/>
                  </a:lnTo>
                  <a:lnTo>
                    <a:pt x="260" y="152"/>
                  </a:lnTo>
                  <a:lnTo>
                    <a:pt x="259" y="152"/>
                  </a:lnTo>
                  <a:lnTo>
                    <a:pt x="258" y="152"/>
                  </a:lnTo>
                  <a:lnTo>
                    <a:pt x="257" y="152"/>
                  </a:lnTo>
                  <a:lnTo>
                    <a:pt x="255" y="152"/>
                  </a:lnTo>
                  <a:lnTo>
                    <a:pt x="254" y="152"/>
                  </a:lnTo>
                  <a:lnTo>
                    <a:pt x="253" y="152"/>
                  </a:lnTo>
                  <a:lnTo>
                    <a:pt x="252" y="152"/>
                  </a:lnTo>
                  <a:lnTo>
                    <a:pt x="251" y="153"/>
                  </a:lnTo>
                  <a:lnTo>
                    <a:pt x="250" y="153"/>
                  </a:lnTo>
                  <a:lnTo>
                    <a:pt x="249" y="153"/>
                  </a:lnTo>
                  <a:lnTo>
                    <a:pt x="248" y="153"/>
                  </a:lnTo>
                  <a:lnTo>
                    <a:pt x="247" y="153"/>
                  </a:lnTo>
                  <a:lnTo>
                    <a:pt x="246" y="153"/>
                  </a:lnTo>
                  <a:lnTo>
                    <a:pt x="245" y="153"/>
                  </a:lnTo>
                  <a:lnTo>
                    <a:pt x="244" y="153"/>
                  </a:lnTo>
                  <a:lnTo>
                    <a:pt x="243" y="153"/>
                  </a:lnTo>
                  <a:lnTo>
                    <a:pt x="241" y="153"/>
                  </a:lnTo>
                  <a:lnTo>
                    <a:pt x="240" y="153"/>
                  </a:lnTo>
                  <a:lnTo>
                    <a:pt x="238" y="153"/>
                  </a:lnTo>
                  <a:lnTo>
                    <a:pt x="237" y="153"/>
                  </a:lnTo>
                  <a:lnTo>
                    <a:pt x="235" y="152"/>
                  </a:lnTo>
                  <a:lnTo>
                    <a:pt x="234" y="152"/>
                  </a:lnTo>
                  <a:lnTo>
                    <a:pt x="232" y="152"/>
                  </a:lnTo>
                  <a:lnTo>
                    <a:pt x="230" y="152"/>
                  </a:lnTo>
                  <a:lnTo>
                    <a:pt x="229" y="151"/>
                  </a:lnTo>
                  <a:lnTo>
                    <a:pt x="228" y="151"/>
                  </a:lnTo>
                  <a:lnTo>
                    <a:pt x="227" y="151"/>
                  </a:lnTo>
                  <a:lnTo>
                    <a:pt x="226" y="151"/>
                  </a:lnTo>
                  <a:lnTo>
                    <a:pt x="224" y="150"/>
                  </a:lnTo>
                  <a:lnTo>
                    <a:pt x="223" y="150"/>
                  </a:lnTo>
                  <a:lnTo>
                    <a:pt x="221" y="150"/>
                  </a:lnTo>
                  <a:lnTo>
                    <a:pt x="220" y="150"/>
                  </a:lnTo>
                  <a:lnTo>
                    <a:pt x="219" y="149"/>
                  </a:lnTo>
                  <a:lnTo>
                    <a:pt x="218" y="149"/>
                  </a:lnTo>
                  <a:lnTo>
                    <a:pt x="217" y="149"/>
                  </a:lnTo>
                  <a:lnTo>
                    <a:pt x="216" y="148"/>
                  </a:lnTo>
                  <a:lnTo>
                    <a:pt x="215" y="148"/>
                  </a:lnTo>
                  <a:lnTo>
                    <a:pt x="214" y="148"/>
                  </a:lnTo>
                  <a:lnTo>
                    <a:pt x="213" y="147"/>
                  </a:lnTo>
                  <a:lnTo>
                    <a:pt x="212" y="147"/>
                  </a:lnTo>
                  <a:lnTo>
                    <a:pt x="211" y="147"/>
                  </a:lnTo>
                  <a:lnTo>
                    <a:pt x="210" y="146"/>
                  </a:lnTo>
                  <a:lnTo>
                    <a:pt x="209" y="146"/>
                  </a:lnTo>
                  <a:lnTo>
                    <a:pt x="208" y="146"/>
                  </a:lnTo>
                  <a:lnTo>
                    <a:pt x="207" y="145"/>
                  </a:lnTo>
                  <a:lnTo>
                    <a:pt x="206" y="145"/>
                  </a:lnTo>
                  <a:lnTo>
                    <a:pt x="205" y="145"/>
                  </a:lnTo>
                  <a:lnTo>
                    <a:pt x="204" y="144"/>
                  </a:lnTo>
                  <a:lnTo>
                    <a:pt x="203" y="144"/>
                  </a:lnTo>
                  <a:lnTo>
                    <a:pt x="202" y="143"/>
                  </a:lnTo>
                  <a:lnTo>
                    <a:pt x="201" y="143"/>
                  </a:lnTo>
                  <a:lnTo>
                    <a:pt x="200" y="142"/>
                  </a:lnTo>
                  <a:lnTo>
                    <a:pt x="199" y="142"/>
                  </a:lnTo>
                  <a:lnTo>
                    <a:pt x="198" y="142"/>
                  </a:lnTo>
                  <a:lnTo>
                    <a:pt x="197" y="141"/>
                  </a:lnTo>
                  <a:lnTo>
                    <a:pt x="196" y="141"/>
                  </a:lnTo>
                  <a:lnTo>
                    <a:pt x="195" y="140"/>
                  </a:lnTo>
                  <a:lnTo>
                    <a:pt x="194" y="140"/>
                  </a:lnTo>
                  <a:lnTo>
                    <a:pt x="192" y="139"/>
                  </a:lnTo>
                  <a:lnTo>
                    <a:pt x="191" y="138"/>
                  </a:lnTo>
                  <a:lnTo>
                    <a:pt x="189" y="136"/>
                  </a:lnTo>
                  <a:lnTo>
                    <a:pt x="187" y="135"/>
                  </a:lnTo>
                  <a:lnTo>
                    <a:pt x="186" y="134"/>
                  </a:lnTo>
                  <a:lnTo>
                    <a:pt x="184" y="133"/>
                  </a:lnTo>
                  <a:lnTo>
                    <a:pt x="183" y="132"/>
                  </a:lnTo>
                  <a:lnTo>
                    <a:pt x="183" y="131"/>
                  </a:lnTo>
                  <a:lnTo>
                    <a:pt x="182" y="130"/>
                  </a:lnTo>
                  <a:lnTo>
                    <a:pt x="182" y="129"/>
                  </a:lnTo>
                  <a:lnTo>
                    <a:pt x="181" y="129"/>
                  </a:lnTo>
                  <a:lnTo>
                    <a:pt x="180" y="128"/>
                  </a:lnTo>
                  <a:lnTo>
                    <a:pt x="180" y="127"/>
                  </a:lnTo>
                  <a:lnTo>
                    <a:pt x="180" y="126"/>
                  </a:lnTo>
                  <a:lnTo>
                    <a:pt x="179" y="125"/>
                  </a:lnTo>
                  <a:lnTo>
                    <a:pt x="179" y="124"/>
                  </a:lnTo>
                  <a:lnTo>
                    <a:pt x="178" y="123"/>
                  </a:lnTo>
                  <a:lnTo>
                    <a:pt x="177" y="122"/>
                  </a:lnTo>
                  <a:lnTo>
                    <a:pt x="177" y="121"/>
                  </a:lnTo>
                  <a:lnTo>
                    <a:pt x="176" y="120"/>
                  </a:lnTo>
                  <a:lnTo>
                    <a:pt x="176" y="119"/>
                  </a:lnTo>
                  <a:lnTo>
                    <a:pt x="176" y="119"/>
                  </a:lnTo>
                  <a:lnTo>
                    <a:pt x="176" y="117"/>
                  </a:lnTo>
                  <a:lnTo>
                    <a:pt x="175" y="117"/>
                  </a:lnTo>
                  <a:lnTo>
                    <a:pt x="175" y="115"/>
                  </a:lnTo>
                  <a:lnTo>
                    <a:pt x="175" y="115"/>
                  </a:lnTo>
                  <a:lnTo>
                    <a:pt x="174" y="114"/>
                  </a:lnTo>
                  <a:lnTo>
                    <a:pt x="174" y="113"/>
                  </a:lnTo>
                  <a:lnTo>
                    <a:pt x="174" y="112"/>
                  </a:lnTo>
                  <a:lnTo>
                    <a:pt x="174" y="112"/>
                  </a:lnTo>
                  <a:lnTo>
                    <a:pt x="174" y="110"/>
                  </a:lnTo>
                  <a:lnTo>
                    <a:pt x="173" y="110"/>
                  </a:lnTo>
                  <a:lnTo>
                    <a:pt x="173" y="109"/>
                  </a:lnTo>
                  <a:lnTo>
                    <a:pt x="173" y="108"/>
                  </a:lnTo>
                  <a:lnTo>
                    <a:pt x="173" y="107"/>
                  </a:lnTo>
                  <a:lnTo>
                    <a:pt x="173" y="106"/>
                  </a:lnTo>
                  <a:lnTo>
                    <a:pt x="173" y="105"/>
                  </a:lnTo>
                  <a:lnTo>
                    <a:pt x="173" y="104"/>
                  </a:lnTo>
                  <a:lnTo>
                    <a:pt x="173" y="103"/>
                  </a:lnTo>
                  <a:lnTo>
                    <a:pt x="172" y="101"/>
                  </a:lnTo>
                  <a:lnTo>
                    <a:pt x="172" y="100"/>
                  </a:lnTo>
                  <a:lnTo>
                    <a:pt x="172" y="99"/>
                  </a:lnTo>
                  <a:lnTo>
                    <a:pt x="172" y="97"/>
                  </a:lnTo>
                  <a:lnTo>
                    <a:pt x="172" y="96"/>
                  </a:lnTo>
                  <a:lnTo>
                    <a:pt x="172" y="95"/>
                  </a:lnTo>
                  <a:lnTo>
                    <a:pt x="172" y="95"/>
                  </a:lnTo>
                  <a:lnTo>
                    <a:pt x="172" y="94"/>
                  </a:lnTo>
                  <a:lnTo>
                    <a:pt x="172" y="94"/>
                  </a:lnTo>
                  <a:lnTo>
                    <a:pt x="187" y="90"/>
                  </a:lnTo>
                  <a:lnTo>
                    <a:pt x="187" y="90"/>
                  </a:lnTo>
                  <a:lnTo>
                    <a:pt x="187" y="89"/>
                  </a:lnTo>
                  <a:lnTo>
                    <a:pt x="187" y="88"/>
                  </a:lnTo>
                  <a:lnTo>
                    <a:pt x="187" y="87"/>
                  </a:lnTo>
                  <a:lnTo>
                    <a:pt x="187" y="86"/>
                  </a:lnTo>
                  <a:lnTo>
                    <a:pt x="187" y="85"/>
                  </a:lnTo>
                  <a:lnTo>
                    <a:pt x="186" y="84"/>
                  </a:lnTo>
                  <a:lnTo>
                    <a:pt x="186" y="83"/>
                  </a:lnTo>
                  <a:lnTo>
                    <a:pt x="186" y="81"/>
                  </a:lnTo>
                  <a:lnTo>
                    <a:pt x="186" y="80"/>
                  </a:lnTo>
                  <a:lnTo>
                    <a:pt x="186" y="79"/>
                  </a:lnTo>
                  <a:lnTo>
                    <a:pt x="185" y="78"/>
                  </a:lnTo>
                  <a:lnTo>
                    <a:pt x="185" y="76"/>
                  </a:lnTo>
                  <a:lnTo>
                    <a:pt x="184" y="75"/>
                  </a:lnTo>
                  <a:lnTo>
                    <a:pt x="184" y="74"/>
                  </a:lnTo>
                  <a:lnTo>
                    <a:pt x="184" y="72"/>
                  </a:lnTo>
                  <a:lnTo>
                    <a:pt x="183" y="71"/>
                  </a:lnTo>
                  <a:lnTo>
                    <a:pt x="183" y="69"/>
                  </a:lnTo>
                  <a:lnTo>
                    <a:pt x="183" y="67"/>
                  </a:lnTo>
                  <a:lnTo>
                    <a:pt x="183" y="66"/>
                  </a:lnTo>
                  <a:lnTo>
                    <a:pt x="182" y="64"/>
                  </a:lnTo>
                  <a:lnTo>
                    <a:pt x="182" y="62"/>
                  </a:lnTo>
                  <a:lnTo>
                    <a:pt x="182" y="60"/>
                  </a:lnTo>
                  <a:lnTo>
                    <a:pt x="181" y="59"/>
                  </a:lnTo>
                  <a:lnTo>
                    <a:pt x="180" y="57"/>
                  </a:lnTo>
                  <a:lnTo>
                    <a:pt x="180" y="55"/>
                  </a:lnTo>
                  <a:lnTo>
                    <a:pt x="180" y="54"/>
                  </a:lnTo>
                  <a:lnTo>
                    <a:pt x="179" y="52"/>
                  </a:lnTo>
                  <a:lnTo>
                    <a:pt x="179" y="50"/>
                  </a:lnTo>
                  <a:lnTo>
                    <a:pt x="178" y="48"/>
                  </a:lnTo>
                  <a:lnTo>
                    <a:pt x="177" y="46"/>
                  </a:lnTo>
                  <a:lnTo>
                    <a:pt x="177" y="44"/>
                  </a:lnTo>
                  <a:lnTo>
                    <a:pt x="176" y="42"/>
                  </a:lnTo>
                  <a:lnTo>
                    <a:pt x="176" y="40"/>
                  </a:lnTo>
                  <a:lnTo>
                    <a:pt x="175" y="39"/>
                  </a:lnTo>
                  <a:lnTo>
                    <a:pt x="174" y="37"/>
                  </a:lnTo>
                  <a:lnTo>
                    <a:pt x="174" y="36"/>
                  </a:lnTo>
                  <a:lnTo>
                    <a:pt x="173" y="34"/>
                  </a:lnTo>
                  <a:lnTo>
                    <a:pt x="173" y="32"/>
                  </a:lnTo>
                  <a:lnTo>
                    <a:pt x="172" y="30"/>
                  </a:lnTo>
                  <a:lnTo>
                    <a:pt x="172" y="29"/>
                  </a:lnTo>
                  <a:lnTo>
                    <a:pt x="170" y="27"/>
                  </a:lnTo>
                  <a:lnTo>
                    <a:pt x="170" y="25"/>
                  </a:lnTo>
                  <a:lnTo>
                    <a:pt x="169" y="24"/>
                  </a:lnTo>
                  <a:lnTo>
                    <a:pt x="169" y="22"/>
                  </a:lnTo>
                  <a:lnTo>
                    <a:pt x="168" y="21"/>
                  </a:lnTo>
                  <a:lnTo>
                    <a:pt x="167" y="20"/>
                  </a:lnTo>
                  <a:lnTo>
                    <a:pt x="166" y="18"/>
                  </a:lnTo>
                  <a:lnTo>
                    <a:pt x="166" y="17"/>
                  </a:lnTo>
                  <a:lnTo>
                    <a:pt x="164" y="16"/>
                  </a:lnTo>
                  <a:lnTo>
                    <a:pt x="164" y="15"/>
                  </a:lnTo>
                  <a:lnTo>
                    <a:pt x="163" y="14"/>
                  </a:lnTo>
                  <a:lnTo>
                    <a:pt x="162" y="13"/>
                  </a:lnTo>
                  <a:lnTo>
                    <a:pt x="162" y="12"/>
                  </a:lnTo>
                  <a:lnTo>
                    <a:pt x="160" y="11"/>
                  </a:lnTo>
                  <a:lnTo>
                    <a:pt x="160" y="11"/>
                  </a:lnTo>
                  <a:lnTo>
                    <a:pt x="158" y="10"/>
                  </a:lnTo>
                  <a:lnTo>
                    <a:pt x="156" y="9"/>
                  </a:lnTo>
                  <a:lnTo>
                    <a:pt x="155" y="8"/>
                  </a:lnTo>
                  <a:lnTo>
                    <a:pt x="155" y="8"/>
                  </a:lnTo>
                  <a:lnTo>
                    <a:pt x="153" y="8"/>
                  </a:lnTo>
                  <a:lnTo>
                    <a:pt x="152" y="8"/>
                  </a:lnTo>
                  <a:lnTo>
                    <a:pt x="151" y="7"/>
                  </a:lnTo>
                  <a:lnTo>
                    <a:pt x="150" y="7"/>
                  </a:lnTo>
                  <a:lnTo>
                    <a:pt x="149" y="7"/>
                  </a:lnTo>
                  <a:lnTo>
                    <a:pt x="147" y="7"/>
                  </a:lnTo>
                  <a:lnTo>
                    <a:pt x="146" y="7"/>
                  </a:lnTo>
                  <a:lnTo>
                    <a:pt x="145" y="7"/>
                  </a:lnTo>
                  <a:lnTo>
                    <a:pt x="143" y="7"/>
                  </a:lnTo>
                  <a:lnTo>
                    <a:pt x="142" y="7"/>
                  </a:lnTo>
                  <a:lnTo>
                    <a:pt x="141" y="7"/>
                  </a:lnTo>
                  <a:lnTo>
                    <a:pt x="139" y="7"/>
                  </a:lnTo>
                  <a:lnTo>
                    <a:pt x="138" y="7"/>
                  </a:lnTo>
                  <a:lnTo>
                    <a:pt x="136" y="7"/>
                  </a:lnTo>
                  <a:lnTo>
                    <a:pt x="135" y="7"/>
                  </a:lnTo>
                  <a:lnTo>
                    <a:pt x="133" y="7"/>
                  </a:lnTo>
                  <a:lnTo>
                    <a:pt x="132" y="7"/>
                  </a:lnTo>
                  <a:lnTo>
                    <a:pt x="130" y="8"/>
                  </a:lnTo>
                  <a:lnTo>
                    <a:pt x="129" y="8"/>
                  </a:lnTo>
                  <a:lnTo>
                    <a:pt x="127" y="8"/>
                  </a:lnTo>
                  <a:lnTo>
                    <a:pt x="125" y="9"/>
                  </a:lnTo>
                  <a:lnTo>
                    <a:pt x="123" y="9"/>
                  </a:lnTo>
                  <a:lnTo>
                    <a:pt x="122" y="9"/>
                  </a:lnTo>
                  <a:lnTo>
                    <a:pt x="120" y="10"/>
                  </a:lnTo>
                  <a:lnTo>
                    <a:pt x="118" y="10"/>
                  </a:lnTo>
                  <a:lnTo>
                    <a:pt x="116" y="11"/>
                  </a:lnTo>
                  <a:lnTo>
                    <a:pt x="115" y="11"/>
                  </a:lnTo>
                  <a:lnTo>
                    <a:pt x="113" y="12"/>
                  </a:lnTo>
                  <a:lnTo>
                    <a:pt x="111" y="12"/>
                  </a:lnTo>
                  <a:lnTo>
                    <a:pt x="109" y="13"/>
                  </a:lnTo>
                  <a:lnTo>
                    <a:pt x="108" y="13"/>
                  </a:lnTo>
                  <a:lnTo>
                    <a:pt x="105" y="14"/>
                  </a:lnTo>
                  <a:lnTo>
                    <a:pt x="103" y="15"/>
                  </a:lnTo>
                  <a:lnTo>
                    <a:pt x="102" y="15"/>
                  </a:lnTo>
                  <a:lnTo>
                    <a:pt x="100" y="16"/>
                  </a:lnTo>
                  <a:lnTo>
                    <a:pt x="98" y="16"/>
                  </a:lnTo>
                  <a:lnTo>
                    <a:pt x="96" y="17"/>
                  </a:lnTo>
                  <a:lnTo>
                    <a:pt x="94" y="18"/>
                  </a:lnTo>
                  <a:lnTo>
                    <a:pt x="92" y="19"/>
                  </a:lnTo>
                  <a:lnTo>
                    <a:pt x="90" y="20"/>
                  </a:lnTo>
                  <a:lnTo>
                    <a:pt x="88" y="20"/>
                  </a:lnTo>
                  <a:lnTo>
                    <a:pt x="86" y="21"/>
                  </a:lnTo>
                  <a:lnTo>
                    <a:pt x="85" y="22"/>
                  </a:lnTo>
                  <a:lnTo>
                    <a:pt x="82" y="23"/>
                  </a:lnTo>
                  <a:lnTo>
                    <a:pt x="81" y="24"/>
                  </a:lnTo>
                  <a:lnTo>
                    <a:pt x="79" y="26"/>
                  </a:lnTo>
                  <a:lnTo>
                    <a:pt x="76" y="26"/>
                  </a:lnTo>
                  <a:lnTo>
                    <a:pt x="75" y="28"/>
                  </a:lnTo>
                  <a:lnTo>
                    <a:pt x="73" y="29"/>
                  </a:lnTo>
                  <a:lnTo>
                    <a:pt x="71" y="30"/>
                  </a:lnTo>
                  <a:lnTo>
                    <a:pt x="69" y="31"/>
                  </a:lnTo>
                  <a:lnTo>
                    <a:pt x="67" y="32"/>
                  </a:lnTo>
                  <a:lnTo>
                    <a:pt x="65" y="34"/>
                  </a:lnTo>
                  <a:lnTo>
                    <a:pt x="64" y="35"/>
                  </a:lnTo>
                  <a:lnTo>
                    <a:pt x="61" y="36"/>
                  </a:lnTo>
                  <a:lnTo>
                    <a:pt x="59" y="37"/>
                  </a:lnTo>
                  <a:lnTo>
                    <a:pt x="58" y="39"/>
                  </a:lnTo>
                  <a:lnTo>
                    <a:pt x="56" y="40"/>
                  </a:lnTo>
                  <a:lnTo>
                    <a:pt x="54" y="41"/>
                  </a:lnTo>
                  <a:lnTo>
                    <a:pt x="52" y="43"/>
                  </a:lnTo>
                  <a:lnTo>
                    <a:pt x="51" y="44"/>
                  </a:lnTo>
                  <a:lnTo>
                    <a:pt x="49" y="46"/>
                  </a:lnTo>
                  <a:lnTo>
                    <a:pt x="47" y="47"/>
                  </a:lnTo>
                  <a:lnTo>
                    <a:pt x="45" y="49"/>
                  </a:lnTo>
                  <a:lnTo>
                    <a:pt x="44" y="50"/>
                  </a:lnTo>
                  <a:lnTo>
                    <a:pt x="42" y="52"/>
                  </a:lnTo>
                  <a:lnTo>
                    <a:pt x="40" y="54"/>
                  </a:lnTo>
                  <a:lnTo>
                    <a:pt x="39" y="55"/>
                  </a:lnTo>
                  <a:lnTo>
                    <a:pt x="37" y="57"/>
                  </a:lnTo>
                  <a:lnTo>
                    <a:pt x="36" y="58"/>
                  </a:lnTo>
                  <a:lnTo>
                    <a:pt x="34" y="60"/>
                  </a:lnTo>
                  <a:lnTo>
                    <a:pt x="33" y="62"/>
                  </a:lnTo>
                  <a:lnTo>
                    <a:pt x="32" y="64"/>
                  </a:lnTo>
                  <a:lnTo>
                    <a:pt x="31" y="65"/>
                  </a:lnTo>
                  <a:lnTo>
                    <a:pt x="30" y="67"/>
                  </a:lnTo>
                  <a:lnTo>
                    <a:pt x="28" y="69"/>
                  </a:lnTo>
                  <a:lnTo>
                    <a:pt x="27" y="71"/>
                  </a:lnTo>
                  <a:lnTo>
                    <a:pt x="26" y="73"/>
                  </a:lnTo>
                  <a:lnTo>
                    <a:pt x="25" y="74"/>
                  </a:lnTo>
                  <a:lnTo>
                    <a:pt x="24" y="76"/>
                  </a:lnTo>
                  <a:lnTo>
                    <a:pt x="23" y="77"/>
                  </a:lnTo>
                  <a:lnTo>
                    <a:pt x="22" y="79"/>
                  </a:lnTo>
                  <a:lnTo>
                    <a:pt x="21" y="81"/>
                  </a:lnTo>
                  <a:lnTo>
                    <a:pt x="20" y="83"/>
                  </a:lnTo>
                  <a:lnTo>
                    <a:pt x="20" y="84"/>
                  </a:lnTo>
                  <a:lnTo>
                    <a:pt x="19" y="86"/>
                  </a:lnTo>
                  <a:lnTo>
                    <a:pt x="18" y="88"/>
                  </a:lnTo>
                  <a:lnTo>
                    <a:pt x="17" y="90"/>
                  </a:lnTo>
                  <a:lnTo>
                    <a:pt x="17" y="92"/>
                  </a:lnTo>
                  <a:lnTo>
                    <a:pt x="16" y="93"/>
                  </a:lnTo>
                  <a:lnTo>
                    <a:pt x="15" y="95"/>
                  </a:lnTo>
                  <a:lnTo>
                    <a:pt x="15" y="96"/>
                  </a:lnTo>
                  <a:lnTo>
                    <a:pt x="14" y="98"/>
                  </a:lnTo>
                  <a:lnTo>
                    <a:pt x="14" y="100"/>
                  </a:lnTo>
                  <a:lnTo>
                    <a:pt x="14" y="101"/>
                  </a:lnTo>
                  <a:lnTo>
                    <a:pt x="13" y="103"/>
                  </a:lnTo>
                  <a:lnTo>
                    <a:pt x="13" y="104"/>
                  </a:lnTo>
                  <a:lnTo>
                    <a:pt x="12" y="106"/>
                  </a:lnTo>
                  <a:lnTo>
                    <a:pt x="12" y="107"/>
                  </a:lnTo>
                  <a:lnTo>
                    <a:pt x="11" y="109"/>
                  </a:lnTo>
                  <a:lnTo>
                    <a:pt x="11" y="110"/>
                  </a:lnTo>
                  <a:lnTo>
                    <a:pt x="11" y="112"/>
                  </a:lnTo>
                  <a:lnTo>
                    <a:pt x="10" y="113"/>
                  </a:lnTo>
                  <a:lnTo>
                    <a:pt x="10" y="114"/>
                  </a:lnTo>
                  <a:lnTo>
                    <a:pt x="10" y="115"/>
                  </a:lnTo>
                  <a:lnTo>
                    <a:pt x="10" y="116"/>
                  </a:lnTo>
                  <a:lnTo>
                    <a:pt x="10" y="117"/>
                  </a:lnTo>
                  <a:lnTo>
                    <a:pt x="9" y="119"/>
                  </a:lnTo>
                  <a:lnTo>
                    <a:pt x="9" y="120"/>
                  </a:lnTo>
                  <a:lnTo>
                    <a:pt x="9" y="121"/>
                  </a:lnTo>
                  <a:lnTo>
                    <a:pt x="9" y="122"/>
                  </a:lnTo>
                  <a:lnTo>
                    <a:pt x="8" y="123"/>
                  </a:lnTo>
                  <a:lnTo>
                    <a:pt x="8" y="124"/>
                  </a:lnTo>
                  <a:lnTo>
                    <a:pt x="8" y="124"/>
                  </a:lnTo>
                  <a:lnTo>
                    <a:pt x="8" y="126"/>
                  </a:lnTo>
                  <a:lnTo>
                    <a:pt x="8" y="127"/>
                  </a:lnTo>
                  <a:lnTo>
                    <a:pt x="8" y="128"/>
                  </a:lnTo>
                  <a:lnTo>
                    <a:pt x="8" y="129"/>
                  </a:lnTo>
                  <a:lnTo>
                    <a:pt x="8" y="130"/>
                  </a:lnTo>
                  <a:lnTo>
                    <a:pt x="8" y="130"/>
                  </a:lnTo>
                  <a:lnTo>
                    <a:pt x="9" y="139"/>
                  </a:lnTo>
                  <a:lnTo>
                    <a:pt x="0" y="138"/>
                  </a:lnTo>
                  <a:lnTo>
                    <a:pt x="1" y="127"/>
                  </a:lnTo>
                  <a:lnTo>
                    <a:pt x="1" y="1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2" name="Freeform 215"/>
            <p:cNvSpPr>
              <a:spLocks/>
            </p:cNvSpPr>
            <p:nvPr/>
          </p:nvSpPr>
          <p:spPr bwMode="auto">
            <a:xfrm>
              <a:off x="1649" y="3066"/>
              <a:ext cx="80" cy="63"/>
            </a:xfrm>
            <a:custGeom>
              <a:avLst/>
              <a:gdLst>
                <a:gd name="T0" fmla="*/ 0 w 80"/>
                <a:gd name="T1" fmla="*/ 2 h 63"/>
                <a:gd name="T2" fmla="*/ 0 w 80"/>
                <a:gd name="T3" fmla="*/ 5 h 63"/>
                <a:gd name="T4" fmla="*/ 1 w 80"/>
                <a:gd name="T5" fmla="*/ 7 h 63"/>
                <a:gd name="T6" fmla="*/ 2 w 80"/>
                <a:gd name="T7" fmla="*/ 10 h 63"/>
                <a:gd name="T8" fmla="*/ 2 w 80"/>
                <a:gd name="T9" fmla="*/ 13 h 63"/>
                <a:gd name="T10" fmla="*/ 3 w 80"/>
                <a:gd name="T11" fmla="*/ 17 h 63"/>
                <a:gd name="T12" fmla="*/ 4 w 80"/>
                <a:gd name="T13" fmla="*/ 21 h 63"/>
                <a:gd name="T14" fmla="*/ 5 w 80"/>
                <a:gd name="T15" fmla="*/ 25 h 63"/>
                <a:gd name="T16" fmla="*/ 6 w 80"/>
                <a:gd name="T17" fmla="*/ 29 h 63"/>
                <a:gd name="T18" fmla="*/ 7 w 80"/>
                <a:gd name="T19" fmla="*/ 33 h 63"/>
                <a:gd name="T20" fmla="*/ 7 w 80"/>
                <a:gd name="T21" fmla="*/ 37 h 63"/>
                <a:gd name="T22" fmla="*/ 8 w 80"/>
                <a:gd name="T23" fmla="*/ 41 h 63"/>
                <a:gd name="T24" fmla="*/ 9 w 80"/>
                <a:gd name="T25" fmla="*/ 45 h 63"/>
                <a:gd name="T26" fmla="*/ 10 w 80"/>
                <a:gd name="T27" fmla="*/ 49 h 63"/>
                <a:gd name="T28" fmla="*/ 11 w 80"/>
                <a:gd name="T29" fmla="*/ 52 h 63"/>
                <a:gd name="T30" fmla="*/ 12 w 80"/>
                <a:gd name="T31" fmla="*/ 55 h 63"/>
                <a:gd name="T32" fmla="*/ 13 w 80"/>
                <a:gd name="T33" fmla="*/ 57 h 63"/>
                <a:gd name="T34" fmla="*/ 14 w 80"/>
                <a:gd name="T35" fmla="*/ 60 h 63"/>
                <a:gd name="T36" fmla="*/ 15 w 80"/>
                <a:gd name="T37" fmla="*/ 61 h 63"/>
                <a:gd name="T38" fmla="*/ 18 w 80"/>
                <a:gd name="T39" fmla="*/ 62 h 63"/>
                <a:gd name="T40" fmla="*/ 23 w 80"/>
                <a:gd name="T41" fmla="*/ 63 h 63"/>
                <a:gd name="T42" fmla="*/ 26 w 80"/>
                <a:gd name="T43" fmla="*/ 63 h 63"/>
                <a:gd name="T44" fmla="*/ 29 w 80"/>
                <a:gd name="T45" fmla="*/ 63 h 63"/>
                <a:gd name="T46" fmla="*/ 31 w 80"/>
                <a:gd name="T47" fmla="*/ 63 h 63"/>
                <a:gd name="T48" fmla="*/ 27 w 80"/>
                <a:gd name="T49" fmla="*/ 58 h 63"/>
                <a:gd name="T50" fmla="*/ 25 w 80"/>
                <a:gd name="T51" fmla="*/ 58 h 63"/>
                <a:gd name="T52" fmla="*/ 21 w 80"/>
                <a:gd name="T53" fmla="*/ 58 h 63"/>
                <a:gd name="T54" fmla="*/ 19 w 80"/>
                <a:gd name="T55" fmla="*/ 56 h 63"/>
                <a:gd name="T56" fmla="*/ 19 w 80"/>
                <a:gd name="T57" fmla="*/ 54 h 63"/>
                <a:gd name="T58" fmla="*/ 18 w 80"/>
                <a:gd name="T59" fmla="*/ 50 h 63"/>
                <a:gd name="T60" fmla="*/ 18 w 80"/>
                <a:gd name="T61" fmla="*/ 47 h 63"/>
                <a:gd name="T62" fmla="*/ 17 w 80"/>
                <a:gd name="T63" fmla="*/ 44 h 63"/>
                <a:gd name="T64" fmla="*/ 17 w 80"/>
                <a:gd name="T65" fmla="*/ 41 h 63"/>
                <a:gd name="T66" fmla="*/ 16 w 80"/>
                <a:gd name="T67" fmla="*/ 38 h 63"/>
                <a:gd name="T68" fmla="*/ 16 w 80"/>
                <a:gd name="T69" fmla="*/ 34 h 63"/>
                <a:gd name="T70" fmla="*/ 16 w 80"/>
                <a:gd name="T71" fmla="*/ 31 h 63"/>
                <a:gd name="T72" fmla="*/ 15 w 80"/>
                <a:gd name="T73" fmla="*/ 27 h 63"/>
                <a:gd name="T74" fmla="*/ 14 w 80"/>
                <a:gd name="T75" fmla="*/ 23 h 63"/>
                <a:gd name="T76" fmla="*/ 14 w 80"/>
                <a:gd name="T77" fmla="*/ 20 h 63"/>
                <a:gd name="T78" fmla="*/ 13 w 80"/>
                <a:gd name="T79" fmla="*/ 16 h 63"/>
                <a:gd name="T80" fmla="*/ 13 w 80"/>
                <a:gd name="T81" fmla="*/ 13 h 63"/>
                <a:gd name="T82" fmla="*/ 12 w 80"/>
                <a:gd name="T83" fmla="*/ 10 h 63"/>
                <a:gd name="T84" fmla="*/ 11 w 80"/>
                <a:gd name="T85" fmla="*/ 7 h 63"/>
                <a:gd name="T86" fmla="*/ 10 w 80"/>
                <a:gd name="T87" fmla="*/ 3 h 63"/>
                <a:gd name="T88" fmla="*/ 9 w 80"/>
                <a:gd name="T89" fmla="*/ 1 h 63"/>
                <a:gd name="T90" fmla="*/ 4 w 80"/>
                <a:gd name="T91" fmla="*/ 0 h 63"/>
                <a:gd name="T92" fmla="*/ 1 w 80"/>
                <a:gd name="T93" fmla="*/ 1 h 63"/>
                <a:gd name="T94" fmla="*/ 0 w 80"/>
                <a:gd name="T95" fmla="*/ 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 h="63">
                  <a:moveTo>
                    <a:pt x="0" y="1"/>
                  </a:moveTo>
                  <a:lnTo>
                    <a:pt x="0" y="2"/>
                  </a:lnTo>
                  <a:lnTo>
                    <a:pt x="0" y="2"/>
                  </a:lnTo>
                  <a:lnTo>
                    <a:pt x="0" y="3"/>
                  </a:lnTo>
                  <a:lnTo>
                    <a:pt x="0" y="4"/>
                  </a:lnTo>
                  <a:lnTo>
                    <a:pt x="0" y="5"/>
                  </a:lnTo>
                  <a:lnTo>
                    <a:pt x="1" y="5"/>
                  </a:lnTo>
                  <a:lnTo>
                    <a:pt x="1" y="6"/>
                  </a:lnTo>
                  <a:lnTo>
                    <a:pt x="1" y="7"/>
                  </a:lnTo>
                  <a:lnTo>
                    <a:pt x="1" y="8"/>
                  </a:lnTo>
                  <a:lnTo>
                    <a:pt x="1" y="9"/>
                  </a:lnTo>
                  <a:lnTo>
                    <a:pt x="2" y="10"/>
                  </a:lnTo>
                  <a:lnTo>
                    <a:pt x="2" y="11"/>
                  </a:lnTo>
                  <a:lnTo>
                    <a:pt x="2" y="12"/>
                  </a:lnTo>
                  <a:lnTo>
                    <a:pt x="2" y="13"/>
                  </a:lnTo>
                  <a:lnTo>
                    <a:pt x="3" y="15"/>
                  </a:lnTo>
                  <a:lnTo>
                    <a:pt x="3" y="16"/>
                  </a:lnTo>
                  <a:lnTo>
                    <a:pt x="3" y="17"/>
                  </a:lnTo>
                  <a:lnTo>
                    <a:pt x="3" y="18"/>
                  </a:lnTo>
                  <a:lnTo>
                    <a:pt x="4" y="20"/>
                  </a:lnTo>
                  <a:lnTo>
                    <a:pt x="4" y="21"/>
                  </a:lnTo>
                  <a:lnTo>
                    <a:pt x="4" y="22"/>
                  </a:lnTo>
                  <a:lnTo>
                    <a:pt x="4" y="23"/>
                  </a:lnTo>
                  <a:lnTo>
                    <a:pt x="5" y="25"/>
                  </a:lnTo>
                  <a:lnTo>
                    <a:pt x="5" y="26"/>
                  </a:lnTo>
                  <a:lnTo>
                    <a:pt x="6" y="27"/>
                  </a:lnTo>
                  <a:lnTo>
                    <a:pt x="6" y="29"/>
                  </a:lnTo>
                  <a:lnTo>
                    <a:pt x="6" y="30"/>
                  </a:lnTo>
                  <a:lnTo>
                    <a:pt x="6" y="32"/>
                  </a:lnTo>
                  <a:lnTo>
                    <a:pt x="7" y="33"/>
                  </a:lnTo>
                  <a:lnTo>
                    <a:pt x="7" y="34"/>
                  </a:lnTo>
                  <a:lnTo>
                    <a:pt x="7" y="36"/>
                  </a:lnTo>
                  <a:lnTo>
                    <a:pt x="7" y="37"/>
                  </a:lnTo>
                  <a:lnTo>
                    <a:pt x="8" y="39"/>
                  </a:lnTo>
                  <a:lnTo>
                    <a:pt x="8" y="40"/>
                  </a:lnTo>
                  <a:lnTo>
                    <a:pt x="8" y="41"/>
                  </a:lnTo>
                  <a:lnTo>
                    <a:pt x="8" y="42"/>
                  </a:lnTo>
                  <a:lnTo>
                    <a:pt x="9" y="43"/>
                  </a:lnTo>
                  <a:lnTo>
                    <a:pt x="9" y="45"/>
                  </a:lnTo>
                  <a:lnTo>
                    <a:pt x="10" y="46"/>
                  </a:lnTo>
                  <a:lnTo>
                    <a:pt x="10" y="47"/>
                  </a:lnTo>
                  <a:lnTo>
                    <a:pt x="10" y="49"/>
                  </a:lnTo>
                  <a:lnTo>
                    <a:pt x="10" y="50"/>
                  </a:lnTo>
                  <a:lnTo>
                    <a:pt x="11" y="51"/>
                  </a:lnTo>
                  <a:lnTo>
                    <a:pt x="11" y="52"/>
                  </a:lnTo>
                  <a:lnTo>
                    <a:pt x="11" y="53"/>
                  </a:lnTo>
                  <a:lnTo>
                    <a:pt x="12" y="54"/>
                  </a:lnTo>
                  <a:lnTo>
                    <a:pt x="12" y="55"/>
                  </a:lnTo>
                  <a:lnTo>
                    <a:pt x="12" y="56"/>
                  </a:lnTo>
                  <a:lnTo>
                    <a:pt x="13" y="56"/>
                  </a:lnTo>
                  <a:lnTo>
                    <a:pt x="13" y="57"/>
                  </a:lnTo>
                  <a:lnTo>
                    <a:pt x="13" y="58"/>
                  </a:lnTo>
                  <a:lnTo>
                    <a:pt x="14" y="59"/>
                  </a:lnTo>
                  <a:lnTo>
                    <a:pt x="14" y="60"/>
                  </a:lnTo>
                  <a:lnTo>
                    <a:pt x="14" y="61"/>
                  </a:lnTo>
                  <a:lnTo>
                    <a:pt x="15" y="61"/>
                  </a:lnTo>
                  <a:lnTo>
                    <a:pt x="15" y="61"/>
                  </a:lnTo>
                  <a:lnTo>
                    <a:pt x="16" y="62"/>
                  </a:lnTo>
                  <a:lnTo>
                    <a:pt x="17" y="62"/>
                  </a:lnTo>
                  <a:lnTo>
                    <a:pt x="18" y="62"/>
                  </a:lnTo>
                  <a:lnTo>
                    <a:pt x="20" y="62"/>
                  </a:lnTo>
                  <a:lnTo>
                    <a:pt x="21" y="63"/>
                  </a:lnTo>
                  <a:lnTo>
                    <a:pt x="23" y="63"/>
                  </a:lnTo>
                  <a:lnTo>
                    <a:pt x="24" y="63"/>
                  </a:lnTo>
                  <a:lnTo>
                    <a:pt x="25" y="63"/>
                  </a:lnTo>
                  <a:lnTo>
                    <a:pt x="26" y="63"/>
                  </a:lnTo>
                  <a:lnTo>
                    <a:pt x="27" y="63"/>
                  </a:lnTo>
                  <a:lnTo>
                    <a:pt x="28" y="63"/>
                  </a:lnTo>
                  <a:lnTo>
                    <a:pt x="29" y="63"/>
                  </a:lnTo>
                  <a:lnTo>
                    <a:pt x="30" y="63"/>
                  </a:lnTo>
                  <a:lnTo>
                    <a:pt x="30" y="63"/>
                  </a:lnTo>
                  <a:lnTo>
                    <a:pt x="31" y="63"/>
                  </a:lnTo>
                  <a:lnTo>
                    <a:pt x="80" y="45"/>
                  </a:lnTo>
                  <a:lnTo>
                    <a:pt x="80" y="40"/>
                  </a:lnTo>
                  <a:lnTo>
                    <a:pt x="27" y="58"/>
                  </a:lnTo>
                  <a:lnTo>
                    <a:pt x="27" y="58"/>
                  </a:lnTo>
                  <a:lnTo>
                    <a:pt x="27" y="58"/>
                  </a:lnTo>
                  <a:lnTo>
                    <a:pt x="25" y="58"/>
                  </a:lnTo>
                  <a:lnTo>
                    <a:pt x="24" y="58"/>
                  </a:lnTo>
                  <a:lnTo>
                    <a:pt x="23" y="58"/>
                  </a:lnTo>
                  <a:lnTo>
                    <a:pt x="21" y="58"/>
                  </a:lnTo>
                  <a:lnTo>
                    <a:pt x="20" y="57"/>
                  </a:lnTo>
                  <a:lnTo>
                    <a:pt x="20" y="56"/>
                  </a:lnTo>
                  <a:lnTo>
                    <a:pt x="19" y="56"/>
                  </a:lnTo>
                  <a:lnTo>
                    <a:pt x="19" y="55"/>
                  </a:lnTo>
                  <a:lnTo>
                    <a:pt x="19" y="55"/>
                  </a:lnTo>
                  <a:lnTo>
                    <a:pt x="19" y="54"/>
                  </a:lnTo>
                  <a:lnTo>
                    <a:pt x="18" y="52"/>
                  </a:lnTo>
                  <a:lnTo>
                    <a:pt x="18" y="51"/>
                  </a:lnTo>
                  <a:lnTo>
                    <a:pt x="18" y="50"/>
                  </a:lnTo>
                  <a:lnTo>
                    <a:pt x="18" y="49"/>
                  </a:lnTo>
                  <a:lnTo>
                    <a:pt x="18" y="48"/>
                  </a:lnTo>
                  <a:lnTo>
                    <a:pt x="18" y="47"/>
                  </a:lnTo>
                  <a:lnTo>
                    <a:pt x="17" y="46"/>
                  </a:lnTo>
                  <a:lnTo>
                    <a:pt x="17" y="45"/>
                  </a:lnTo>
                  <a:lnTo>
                    <a:pt x="17" y="44"/>
                  </a:lnTo>
                  <a:lnTo>
                    <a:pt x="17" y="43"/>
                  </a:lnTo>
                  <a:lnTo>
                    <a:pt x="17" y="42"/>
                  </a:lnTo>
                  <a:lnTo>
                    <a:pt x="17" y="41"/>
                  </a:lnTo>
                  <a:lnTo>
                    <a:pt x="17" y="40"/>
                  </a:lnTo>
                  <a:lnTo>
                    <a:pt x="17" y="39"/>
                  </a:lnTo>
                  <a:lnTo>
                    <a:pt x="16" y="38"/>
                  </a:lnTo>
                  <a:lnTo>
                    <a:pt x="16" y="37"/>
                  </a:lnTo>
                  <a:lnTo>
                    <a:pt x="16" y="36"/>
                  </a:lnTo>
                  <a:lnTo>
                    <a:pt x="16" y="34"/>
                  </a:lnTo>
                  <a:lnTo>
                    <a:pt x="16" y="33"/>
                  </a:lnTo>
                  <a:lnTo>
                    <a:pt x="16" y="32"/>
                  </a:lnTo>
                  <a:lnTo>
                    <a:pt x="16" y="31"/>
                  </a:lnTo>
                  <a:lnTo>
                    <a:pt x="16" y="30"/>
                  </a:lnTo>
                  <a:lnTo>
                    <a:pt x="15" y="28"/>
                  </a:lnTo>
                  <a:lnTo>
                    <a:pt x="15" y="27"/>
                  </a:lnTo>
                  <a:lnTo>
                    <a:pt x="15" y="26"/>
                  </a:lnTo>
                  <a:lnTo>
                    <a:pt x="14" y="25"/>
                  </a:lnTo>
                  <a:lnTo>
                    <a:pt x="14" y="23"/>
                  </a:lnTo>
                  <a:lnTo>
                    <a:pt x="14" y="22"/>
                  </a:lnTo>
                  <a:lnTo>
                    <a:pt x="14" y="21"/>
                  </a:lnTo>
                  <a:lnTo>
                    <a:pt x="14" y="20"/>
                  </a:lnTo>
                  <a:lnTo>
                    <a:pt x="14" y="19"/>
                  </a:lnTo>
                  <a:lnTo>
                    <a:pt x="13" y="18"/>
                  </a:lnTo>
                  <a:lnTo>
                    <a:pt x="13" y="16"/>
                  </a:lnTo>
                  <a:lnTo>
                    <a:pt x="13" y="15"/>
                  </a:lnTo>
                  <a:lnTo>
                    <a:pt x="13" y="14"/>
                  </a:lnTo>
                  <a:lnTo>
                    <a:pt x="13" y="13"/>
                  </a:lnTo>
                  <a:lnTo>
                    <a:pt x="12" y="12"/>
                  </a:lnTo>
                  <a:lnTo>
                    <a:pt x="12" y="11"/>
                  </a:lnTo>
                  <a:lnTo>
                    <a:pt x="12" y="10"/>
                  </a:lnTo>
                  <a:lnTo>
                    <a:pt x="12" y="9"/>
                  </a:lnTo>
                  <a:lnTo>
                    <a:pt x="11" y="8"/>
                  </a:lnTo>
                  <a:lnTo>
                    <a:pt x="11" y="7"/>
                  </a:lnTo>
                  <a:lnTo>
                    <a:pt x="11" y="6"/>
                  </a:lnTo>
                  <a:lnTo>
                    <a:pt x="11" y="4"/>
                  </a:lnTo>
                  <a:lnTo>
                    <a:pt x="10" y="3"/>
                  </a:lnTo>
                  <a:lnTo>
                    <a:pt x="10" y="2"/>
                  </a:lnTo>
                  <a:lnTo>
                    <a:pt x="10" y="1"/>
                  </a:lnTo>
                  <a:lnTo>
                    <a:pt x="9" y="1"/>
                  </a:lnTo>
                  <a:lnTo>
                    <a:pt x="7" y="0"/>
                  </a:lnTo>
                  <a:lnTo>
                    <a:pt x="6" y="0"/>
                  </a:lnTo>
                  <a:lnTo>
                    <a:pt x="4" y="0"/>
                  </a:lnTo>
                  <a:lnTo>
                    <a:pt x="3" y="0"/>
                  </a:lnTo>
                  <a:lnTo>
                    <a:pt x="1" y="0"/>
                  </a:lnTo>
                  <a:lnTo>
                    <a:pt x="1" y="1"/>
                  </a:lnTo>
                  <a:lnTo>
                    <a:pt x="0" y="1"/>
                  </a:lnTo>
                  <a:lnTo>
                    <a:pt x="0"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3" name="Freeform 216"/>
            <p:cNvSpPr>
              <a:spLocks/>
            </p:cNvSpPr>
            <p:nvPr/>
          </p:nvSpPr>
          <p:spPr bwMode="auto">
            <a:xfrm>
              <a:off x="1555" y="3143"/>
              <a:ext cx="281" cy="126"/>
            </a:xfrm>
            <a:custGeom>
              <a:avLst/>
              <a:gdLst>
                <a:gd name="T0" fmla="*/ 11 w 281"/>
                <a:gd name="T1" fmla="*/ 4 h 126"/>
                <a:gd name="T2" fmla="*/ 22 w 281"/>
                <a:gd name="T3" fmla="*/ 9 h 126"/>
                <a:gd name="T4" fmla="*/ 34 w 281"/>
                <a:gd name="T5" fmla="*/ 14 h 126"/>
                <a:gd name="T6" fmla="*/ 49 w 281"/>
                <a:gd name="T7" fmla="*/ 20 h 126"/>
                <a:gd name="T8" fmla="*/ 67 w 281"/>
                <a:gd name="T9" fmla="*/ 24 h 126"/>
                <a:gd name="T10" fmla="*/ 85 w 281"/>
                <a:gd name="T11" fmla="*/ 27 h 126"/>
                <a:gd name="T12" fmla="*/ 104 w 281"/>
                <a:gd name="T13" fmla="*/ 30 h 126"/>
                <a:gd name="T14" fmla="*/ 120 w 281"/>
                <a:gd name="T15" fmla="*/ 32 h 126"/>
                <a:gd name="T16" fmla="*/ 134 w 281"/>
                <a:gd name="T17" fmla="*/ 32 h 126"/>
                <a:gd name="T18" fmla="*/ 145 w 281"/>
                <a:gd name="T19" fmla="*/ 33 h 126"/>
                <a:gd name="T20" fmla="*/ 155 w 281"/>
                <a:gd name="T21" fmla="*/ 38 h 126"/>
                <a:gd name="T22" fmla="*/ 141 w 281"/>
                <a:gd name="T23" fmla="*/ 38 h 126"/>
                <a:gd name="T24" fmla="*/ 117 w 281"/>
                <a:gd name="T25" fmla="*/ 37 h 126"/>
                <a:gd name="T26" fmla="*/ 87 w 281"/>
                <a:gd name="T27" fmla="*/ 34 h 126"/>
                <a:gd name="T28" fmla="*/ 57 w 281"/>
                <a:gd name="T29" fmla="*/ 29 h 126"/>
                <a:gd name="T30" fmla="*/ 29 w 281"/>
                <a:gd name="T31" fmla="*/ 22 h 126"/>
                <a:gd name="T32" fmla="*/ 12 w 281"/>
                <a:gd name="T33" fmla="*/ 13 h 126"/>
                <a:gd name="T34" fmla="*/ 9 w 281"/>
                <a:gd name="T35" fmla="*/ 23 h 126"/>
                <a:gd name="T36" fmla="*/ 8 w 281"/>
                <a:gd name="T37" fmla="*/ 33 h 126"/>
                <a:gd name="T38" fmla="*/ 7 w 281"/>
                <a:gd name="T39" fmla="*/ 43 h 126"/>
                <a:gd name="T40" fmla="*/ 9 w 281"/>
                <a:gd name="T41" fmla="*/ 56 h 126"/>
                <a:gd name="T42" fmla="*/ 10 w 281"/>
                <a:gd name="T43" fmla="*/ 68 h 126"/>
                <a:gd name="T44" fmla="*/ 15 w 281"/>
                <a:gd name="T45" fmla="*/ 82 h 126"/>
                <a:gd name="T46" fmla="*/ 21 w 281"/>
                <a:gd name="T47" fmla="*/ 94 h 126"/>
                <a:gd name="T48" fmla="*/ 26 w 281"/>
                <a:gd name="T49" fmla="*/ 104 h 126"/>
                <a:gd name="T50" fmla="*/ 31 w 281"/>
                <a:gd name="T51" fmla="*/ 113 h 126"/>
                <a:gd name="T52" fmla="*/ 40 w 281"/>
                <a:gd name="T53" fmla="*/ 117 h 126"/>
                <a:gd name="T54" fmla="*/ 53 w 281"/>
                <a:gd name="T55" fmla="*/ 118 h 126"/>
                <a:gd name="T56" fmla="*/ 73 w 281"/>
                <a:gd name="T57" fmla="*/ 120 h 126"/>
                <a:gd name="T58" fmla="*/ 95 w 281"/>
                <a:gd name="T59" fmla="*/ 121 h 126"/>
                <a:gd name="T60" fmla="*/ 118 w 281"/>
                <a:gd name="T61" fmla="*/ 122 h 126"/>
                <a:gd name="T62" fmla="*/ 139 w 281"/>
                <a:gd name="T63" fmla="*/ 121 h 126"/>
                <a:gd name="T64" fmla="*/ 159 w 281"/>
                <a:gd name="T65" fmla="*/ 117 h 126"/>
                <a:gd name="T66" fmla="*/ 185 w 281"/>
                <a:gd name="T67" fmla="*/ 108 h 126"/>
                <a:gd name="T68" fmla="*/ 212 w 281"/>
                <a:gd name="T69" fmla="*/ 96 h 126"/>
                <a:gd name="T70" fmla="*/ 238 w 281"/>
                <a:gd name="T71" fmla="*/ 83 h 126"/>
                <a:gd name="T72" fmla="*/ 260 w 281"/>
                <a:gd name="T73" fmla="*/ 72 h 126"/>
                <a:gd name="T74" fmla="*/ 275 w 281"/>
                <a:gd name="T75" fmla="*/ 64 h 126"/>
                <a:gd name="T76" fmla="*/ 281 w 281"/>
                <a:gd name="T77" fmla="*/ 66 h 126"/>
                <a:gd name="T78" fmla="*/ 274 w 281"/>
                <a:gd name="T79" fmla="*/ 73 h 126"/>
                <a:gd name="T80" fmla="*/ 259 w 281"/>
                <a:gd name="T81" fmla="*/ 81 h 126"/>
                <a:gd name="T82" fmla="*/ 236 w 281"/>
                <a:gd name="T83" fmla="*/ 92 h 126"/>
                <a:gd name="T84" fmla="*/ 211 w 281"/>
                <a:gd name="T85" fmla="*/ 103 h 126"/>
                <a:gd name="T86" fmla="*/ 187 w 281"/>
                <a:gd name="T87" fmla="*/ 114 h 126"/>
                <a:gd name="T88" fmla="*/ 167 w 281"/>
                <a:gd name="T89" fmla="*/ 122 h 126"/>
                <a:gd name="T90" fmla="*/ 153 w 281"/>
                <a:gd name="T91" fmla="*/ 125 h 126"/>
                <a:gd name="T92" fmla="*/ 132 w 281"/>
                <a:gd name="T93" fmla="*/ 126 h 126"/>
                <a:gd name="T94" fmla="*/ 107 w 281"/>
                <a:gd name="T95" fmla="*/ 126 h 126"/>
                <a:gd name="T96" fmla="*/ 80 w 281"/>
                <a:gd name="T97" fmla="*/ 125 h 126"/>
                <a:gd name="T98" fmla="*/ 56 w 281"/>
                <a:gd name="T99" fmla="*/ 124 h 126"/>
                <a:gd name="T100" fmla="*/ 38 w 281"/>
                <a:gd name="T101" fmla="*/ 123 h 126"/>
                <a:gd name="T102" fmla="*/ 27 w 281"/>
                <a:gd name="T103" fmla="*/ 121 h 126"/>
                <a:gd name="T104" fmla="*/ 21 w 281"/>
                <a:gd name="T105" fmla="*/ 111 h 126"/>
                <a:gd name="T106" fmla="*/ 15 w 281"/>
                <a:gd name="T107" fmla="*/ 100 h 126"/>
                <a:gd name="T108" fmla="*/ 10 w 281"/>
                <a:gd name="T109" fmla="*/ 87 h 126"/>
                <a:gd name="T110" fmla="*/ 5 w 281"/>
                <a:gd name="T111" fmla="*/ 74 h 126"/>
                <a:gd name="T112" fmla="*/ 2 w 281"/>
                <a:gd name="T113" fmla="*/ 61 h 126"/>
                <a:gd name="T114" fmla="*/ 0 w 281"/>
                <a:gd name="T115" fmla="*/ 50 h 126"/>
                <a:gd name="T116" fmla="*/ 0 w 281"/>
                <a:gd name="T117" fmla="*/ 39 h 126"/>
                <a:gd name="T118" fmla="*/ 0 w 281"/>
                <a:gd name="T119" fmla="*/ 27 h 126"/>
                <a:gd name="T120" fmla="*/ 1 w 281"/>
                <a:gd name="T121" fmla="*/ 16 h 126"/>
                <a:gd name="T122" fmla="*/ 2 w 281"/>
                <a:gd name="T123" fmla="*/ 7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1" h="126">
                  <a:moveTo>
                    <a:pt x="4" y="0"/>
                  </a:moveTo>
                  <a:lnTo>
                    <a:pt x="4" y="0"/>
                  </a:lnTo>
                  <a:lnTo>
                    <a:pt x="4" y="1"/>
                  </a:lnTo>
                  <a:lnTo>
                    <a:pt x="5" y="1"/>
                  </a:lnTo>
                  <a:lnTo>
                    <a:pt x="6" y="1"/>
                  </a:lnTo>
                  <a:lnTo>
                    <a:pt x="6" y="2"/>
                  </a:lnTo>
                  <a:lnTo>
                    <a:pt x="7" y="2"/>
                  </a:lnTo>
                  <a:lnTo>
                    <a:pt x="9" y="3"/>
                  </a:lnTo>
                  <a:lnTo>
                    <a:pt x="10" y="3"/>
                  </a:lnTo>
                  <a:lnTo>
                    <a:pt x="11" y="4"/>
                  </a:lnTo>
                  <a:lnTo>
                    <a:pt x="12" y="4"/>
                  </a:lnTo>
                  <a:lnTo>
                    <a:pt x="14" y="5"/>
                  </a:lnTo>
                  <a:lnTo>
                    <a:pt x="16" y="6"/>
                  </a:lnTo>
                  <a:lnTo>
                    <a:pt x="16" y="7"/>
                  </a:lnTo>
                  <a:lnTo>
                    <a:pt x="17" y="7"/>
                  </a:lnTo>
                  <a:lnTo>
                    <a:pt x="18" y="7"/>
                  </a:lnTo>
                  <a:lnTo>
                    <a:pt x="19" y="8"/>
                  </a:lnTo>
                  <a:lnTo>
                    <a:pt x="20" y="9"/>
                  </a:lnTo>
                  <a:lnTo>
                    <a:pt x="21" y="9"/>
                  </a:lnTo>
                  <a:lnTo>
                    <a:pt x="22" y="9"/>
                  </a:lnTo>
                  <a:lnTo>
                    <a:pt x="23" y="10"/>
                  </a:lnTo>
                  <a:lnTo>
                    <a:pt x="24" y="10"/>
                  </a:lnTo>
                  <a:lnTo>
                    <a:pt x="26" y="11"/>
                  </a:lnTo>
                  <a:lnTo>
                    <a:pt x="27" y="11"/>
                  </a:lnTo>
                  <a:lnTo>
                    <a:pt x="28" y="12"/>
                  </a:lnTo>
                  <a:lnTo>
                    <a:pt x="29" y="12"/>
                  </a:lnTo>
                  <a:lnTo>
                    <a:pt x="30" y="13"/>
                  </a:lnTo>
                  <a:lnTo>
                    <a:pt x="31" y="13"/>
                  </a:lnTo>
                  <a:lnTo>
                    <a:pt x="33" y="14"/>
                  </a:lnTo>
                  <a:lnTo>
                    <a:pt x="34" y="14"/>
                  </a:lnTo>
                  <a:lnTo>
                    <a:pt x="36" y="15"/>
                  </a:lnTo>
                  <a:lnTo>
                    <a:pt x="37" y="16"/>
                  </a:lnTo>
                  <a:lnTo>
                    <a:pt x="39" y="16"/>
                  </a:lnTo>
                  <a:lnTo>
                    <a:pt x="40" y="17"/>
                  </a:lnTo>
                  <a:lnTo>
                    <a:pt x="41" y="17"/>
                  </a:lnTo>
                  <a:lnTo>
                    <a:pt x="43" y="18"/>
                  </a:lnTo>
                  <a:lnTo>
                    <a:pt x="44" y="18"/>
                  </a:lnTo>
                  <a:lnTo>
                    <a:pt x="46" y="19"/>
                  </a:lnTo>
                  <a:lnTo>
                    <a:pt x="47" y="19"/>
                  </a:lnTo>
                  <a:lnTo>
                    <a:pt x="49" y="20"/>
                  </a:lnTo>
                  <a:lnTo>
                    <a:pt x="51" y="20"/>
                  </a:lnTo>
                  <a:lnTo>
                    <a:pt x="53" y="21"/>
                  </a:lnTo>
                  <a:lnTo>
                    <a:pt x="54" y="21"/>
                  </a:lnTo>
                  <a:lnTo>
                    <a:pt x="56" y="22"/>
                  </a:lnTo>
                  <a:lnTo>
                    <a:pt x="58" y="22"/>
                  </a:lnTo>
                  <a:lnTo>
                    <a:pt x="59" y="23"/>
                  </a:lnTo>
                  <a:lnTo>
                    <a:pt x="61" y="23"/>
                  </a:lnTo>
                  <a:lnTo>
                    <a:pt x="63" y="23"/>
                  </a:lnTo>
                  <a:lnTo>
                    <a:pt x="65" y="24"/>
                  </a:lnTo>
                  <a:lnTo>
                    <a:pt x="67" y="24"/>
                  </a:lnTo>
                  <a:lnTo>
                    <a:pt x="68" y="24"/>
                  </a:lnTo>
                  <a:lnTo>
                    <a:pt x="70" y="25"/>
                  </a:lnTo>
                  <a:lnTo>
                    <a:pt x="73" y="25"/>
                  </a:lnTo>
                  <a:lnTo>
                    <a:pt x="74" y="26"/>
                  </a:lnTo>
                  <a:lnTo>
                    <a:pt x="76" y="26"/>
                  </a:lnTo>
                  <a:lnTo>
                    <a:pt x="78" y="26"/>
                  </a:lnTo>
                  <a:lnTo>
                    <a:pt x="80" y="27"/>
                  </a:lnTo>
                  <a:lnTo>
                    <a:pt x="82" y="27"/>
                  </a:lnTo>
                  <a:lnTo>
                    <a:pt x="84" y="27"/>
                  </a:lnTo>
                  <a:lnTo>
                    <a:pt x="85" y="27"/>
                  </a:lnTo>
                  <a:lnTo>
                    <a:pt x="87" y="28"/>
                  </a:lnTo>
                  <a:lnTo>
                    <a:pt x="89" y="28"/>
                  </a:lnTo>
                  <a:lnTo>
                    <a:pt x="91" y="29"/>
                  </a:lnTo>
                  <a:lnTo>
                    <a:pt x="93" y="29"/>
                  </a:lnTo>
                  <a:lnTo>
                    <a:pt x="95" y="29"/>
                  </a:lnTo>
                  <a:lnTo>
                    <a:pt x="97" y="29"/>
                  </a:lnTo>
                  <a:lnTo>
                    <a:pt x="98" y="29"/>
                  </a:lnTo>
                  <a:lnTo>
                    <a:pt x="100" y="30"/>
                  </a:lnTo>
                  <a:lnTo>
                    <a:pt x="102" y="30"/>
                  </a:lnTo>
                  <a:lnTo>
                    <a:pt x="104" y="30"/>
                  </a:lnTo>
                  <a:lnTo>
                    <a:pt x="105" y="30"/>
                  </a:lnTo>
                  <a:lnTo>
                    <a:pt x="107" y="31"/>
                  </a:lnTo>
                  <a:lnTo>
                    <a:pt x="109" y="31"/>
                  </a:lnTo>
                  <a:lnTo>
                    <a:pt x="111" y="31"/>
                  </a:lnTo>
                  <a:lnTo>
                    <a:pt x="112" y="31"/>
                  </a:lnTo>
                  <a:lnTo>
                    <a:pt x="114" y="31"/>
                  </a:lnTo>
                  <a:lnTo>
                    <a:pt x="115" y="31"/>
                  </a:lnTo>
                  <a:lnTo>
                    <a:pt x="117" y="31"/>
                  </a:lnTo>
                  <a:lnTo>
                    <a:pt x="118" y="32"/>
                  </a:lnTo>
                  <a:lnTo>
                    <a:pt x="120" y="32"/>
                  </a:lnTo>
                  <a:lnTo>
                    <a:pt x="122" y="32"/>
                  </a:lnTo>
                  <a:lnTo>
                    <a:pt x="123" y="32"/>
                  </a:lnTo>
                  <a:lnTo>
                    <a:pt x="125" y="32"/>
                  </a:lnTo>
                  <a:lnTo>
                    <a:pt x="126" y="32"/>
                  </a:lnTo>
                  <a:lnTo>
                    <a:pt x="127" y="32"/>
                  </a:lnTo>
                  <a:lnTo>
                    <a:pt x="128" y="32"/>
                  </a:lnTo>
                  <a:lnTo>
                    <a:pt x="129" y="32"/>
                  </a:lnTo>
                  <a:lnTo>
                    <a:pt x="131" y="32"/>
                  </a:lnTo>
                  <a:lnTo>
                    <a:pt x="132" y="32"/>
                  </a:lnTo>
                  <a:lnTo>
                    <a:pt x="134" y="32"/>
                  </a:lnTo>
                  <a:lnTo>
                    <a:pt x="135" y="32"/>
                  </a:lnTo>
                  <a:lnTo>
                    <a:pt x="136" y="32"/>
                  </a:lnTo>
                  <a:lnTo>
                    <a:pt x="137" y="33"/>
                  </a:lnTo>
                  <a:lnTo>
                    <a:pt x="138" y="33"/>
                  </a:lnTo>
                  <a:lnTo>
                    <a:pt x="139" y="33"/>
                  </a:lnTo>
                  <a:lnTo>
                    <a:pt x="140" y="33"/>
                  </a:lnTo>
                  <a:lnTo>
                    <a:pt x="141" y="33"/>
                  </a:lnTo>
                  <a:lnTo>
                    <a:pt x="142" y="33"/>
                  </a:lnTo>
                  <a:lnTo>
                    <a:pt x="144" y="33"/>
                  </a:lnTo>
                  <a:lnTo>
                    <a:pt x="145" y="33"/>
                  </a:lnTo>
                  <a:lnTo>
                    <a:pt x="146" y="33"/>
                  </a:lnTo>
                  <a:lnTo>
                    <a:pt x="147" y="33"/>
                  </a:lnTo>
                  <a:lnTo>
                    <a:pt x="148" y="33"/>
                  </a:lnTo>
                  <a:lnTo>
                    <a:pt x="148" y="33"/>
                  </a:lnTo>
                  <a:lnTo>
                    <a:pt x="148" y="33"/>
                  </a:lnTo>
                  <a:lnTo>
                    <a:pt x="158" y="38"/>
                  </a:lnTo>
                  <a:lnTo>
                    <a:pt x="158" y="38"/>
                  </a:lnTo>
                  <a:lnTo>
                    <a:pt x="157" y="38"/>
                  </a:lnTo>
                  <a:lnTo>
                    <a:pt x="156" y="38"/>
                  </a:lnTo>
                  <a:lnTo>
                    <a:pt x="155" y="38"/>
                  </a:lnTo>
                  <a:lnTo>
                    <a:pt x="154" y="38"/>
                  </a:lnTo>
                  <a:lnTo>
                    <a:pt x="154" y="38"/>
                  </a:lnTo>
                  <a:lnTo>
                    <a:pt x="152" y="38"/>
                  </a:lnTo>
                  <a:lnTo>
                    <a:pt x="151" y="38"/>
                  </a:lnTo>
                  <a:lnTo>
                    <a:pt x="149" y="38"/>
                  </a:lnTo>
                  <a:lnTo>
                    <a:pt x="148" y="38"/>
                  </a:lnTo>
                  <a:lnTo>
                    <a:pt x="146" y="38"/>
                  </a:lnTo>
                  <a:lnTo>
                    <a:pt x="145" y="38"/>
                  </a:lnTo>
                  <a:lnTo>
                    <a:pt x="142" y="38"/>
                  </a:lnTo>
                  <a:lnTo>
                    <a:pt x="141" y="38"/>
                  </a:lnTo>
                  <a:lnTo>
                    <a:pt x="138" y="38"/>
                  </a:lnTo>
                  <a:lnTo>
                    <a:pt x="137" y="38"/>
                  </a:lnTo>
                  <a:lnTo>
                    <a:pt x="134" y="38"/>
                  </a:lnTo>
                  <a:lnTo>
                    <a:pt x="132" y="38"/>
                  </a:lnTo>
                  <a:lnTo>
                    <a:pt x="129" y="38"/>
                  </a:lnTo>
                  <a:lnTo>
                    <a:pt x="127" y="38"/>
                  </a:lnTo>
                  <a:lnTo>
                    <a:pt x="125" y="37"/>
                  </a:lnTo>
                  <a:lnTo>
                    <a:pt x="122" y="37"/>
                  </a:lnTo>
                  <a:lnTo>
                    <a:pt x="119" y="37"/>
                  </a:lnTo>
                  <a:lnTo>
                    <a:pt x="117" y="37"/>
                  </a:lnTo>
                  <a:lnTo>
                    <a:pt x="114" y="37"/>
                  </a:lnTo>
                  <a:lnTo>
                    <a:pt x="111" y="37"/>
                  </a:lnTo>
                  <a:lnTo>
                    <a:pt x="108" y="36"/>
                  </a:lnTo>
                  <a:lnTo>
                    <a:pt x="105" y="36"/>
                  </a:lnTo>
                  <a:lnTo>
                    <a:pt x="102" y="36"/>
                  </a:lnTo>
                  <a:lnTo>
                    <a:pt x="100" y="36"/>
                  </a:lnTo>
                  <a:lnTo>
                    <a:pt x="96" y="35"/>
                  </a:lnTo>
                  <a:lnTo>
                    <a:pt x="93" y="35"/>
                  </a:lnTo>
                  <a:lnTo>
                    <a:pt x="90" y="35"/>
                  </a:lnTo>
                  <a:lnTo>
                    <a:pt x="87" y="34"/>
                  </a:lnTo>
                  <a:lnTo>
                    <a:pt x="84" y="34"/>
                  </a:lnTo>
                  <a:lnTo>
                    <a:pt x="81" y="33"/>
                  </a:lnTo>
                  <a:lnTo>
                    <a:pt x="78" y="33"/>
                  </a:lnTo>
                  <a:lnTo>
                    <a:pt x="75" y="33"/>
                  </a:lnTo>
                  <a:lnTo>
                    <a:pt x="72" y="32"/>
                  </a:lnTo>
                  <a:lnTo>
                    <a:pt x="68" y="32"/>
                  </a:lnTo>
                  <a:lnTo>
                    <a:pt x="66" y="31"/>
                  </a:lnTo>
                  <a:lnTo>
                    <a:pt x="63" y="31"/>
                  </a:lnTo>
                  <a:lnTo>
                    <a:pt x="60" y="30"/>
                  </a:lnTo>
                  <a:lnTo>
                    <a:pt x="57" y="29"/>
                  </a:lnTo>
                  <a:lnTo>
                    <a:pt x="54" y="29"/>
                  </a:lnTo>
                  <a:lnTo>
                    <a:pt x="51" y="28"/>
                  </a:lnTo>
                  <a:lnTo>
                    <a:pt x="48" y="27"/>
                  </a:lnTo>
                  <a:lnTo>
                    <a:pt x="45" y="26"/>
                  </a:lnTo>
                  <a:lnTo>
                    <a:pt x="42" y="26"/>
                  </a:lnTo>
                  <a:lnTo>
                    <a:pt x="39" y="25"/>
                  </a:lnTo>
                  <a:lnTo>
                    <a:pt x="37" y="24"/>
                  </a:lnTo>
                  <a:lnTo>
                    <a:pt x="34" y="23"/>
                  </a:lnTo>
                  <a:lnTo>
                    <a:pt x="31" y="23"/>
                  </a:lnTo>
                  <a:lnTo>
                    <a:pt x="29" y="22"/>
                  </a:lnTo>
                  <a:lnTo>
                    <a:pt x="26" y="21"/>
                  </a:lnTo>
                  <a:lnTo>
                    <a:pt x="24" y="19"/>
                  </a:lnTo>
                  <a:lnTo>
                    <a:pt x="21" y="18"/>
                  </a:lnTo>
                  <a:lnTo>
                    <a:pt x="20" y="17"/>
                  </a:lnTo>
                  <a:lnTo>
                    <a:pt x="17" y="16"/>
                  </a:lnTo>
                  <a:lnTo>
                    <a:pt x="16" y="15"/>
                  </a:lnTo>
                  <a:lnTo>
                    <a:pt x="13" y="14"/>
                  </a:lnTo>
                  <a:lnTo>
                    <a:pt x="12" y="13"/>
                  </a:lnTo>
                  <a:lnTo>
                    <a:pt x="12" y="13"/>
                  </a:lnTo>
                  <a:lnTo>
                    <a:pt x="12" y="13"/>
                  </a:lnTo>
                  <a:lnTo>
                    <a:pt x="11" y="14"/>
                  </a:lnTo>
                  <a:lnTo>
                    <a:pt x="11" y="15"/>
                  </a:lnTo>
                  <a:lnTo>
                    <a:pt x="10" y="16"/>
                  </a:lnTo>
                  <a:lnTo>
                    <a:pt x="10" y="17"/>
                  </a:lnTo>
                  <a:lnTo>
                    <a:pt x="10" y="18"/>
                  </a:lnTo>
                  <a:lnTo>
                    <a:pt x="10" y="19"/>
                  </a:lnTo>
                  <a:lnTo>
                    <a:pt x="10" y="20"/>
                  </a:lnTo>
                  <a:lnTo>
                    <a:pt x="10" y="21"/>
                  </a:lnTo>
                  <a:lnTo>
                    <a:pt x="9" y="22"/>
                  </a:lnTo>
                  <a:lnTo>
                    <a:pt x="9" y="23"/>
                  </a:lnTo>
                  <a:lnTo>
                    <a:pt x="9" y="25"/>
                  </a:lnTo>
                  <a:lnTo>
                    <a:pt x="9" y="26"/>
                  </a:lnTo>
                  <a:lnTo>
                    <a:pt x="9" y="27"/>
                  </a:lnTo>
                  <a:lnTo>
                    <a:pt x="9" y="28"/>
                  </a:lnTo>
                  <a:lnTo>
                    <a:pt x="8" y="29"/>
                  </a:lnTo>
                  <a:lnTo>
                    <a:pt x="8" y="30"/>
                  </a:lnTo>
                  <a:lnTo>
                    <a:pt x="8" y="30"/>
                  </a:lnTo>
                  <a:lnTo>
                    <a:pt x="8" y="31"/>
                  </a:lnTo>
                  <a:lnTo>
                    <a:pt x="8" y="32"/>
                  </a:lnTo>
                  <a:lnTo>
                    <a:pt x="8" y="33"/>
                  </a:lnTo>
                  <a:lnTo>
                    <a:pt x="8" y="34"/>
                  </a:lnTo>
                  <a:lnTo>
                    <a:pt x="8" y="35"/>
                  </a:lnTo>
                  <a:lnTo>
                    <a:pt x="8" y="36"/>
                  </a:lnTo>
                  <a:lnTo>
                    <a:pt x="8" y="37"/>
                  </a:lnTo>
                  <a:lnTo>
                    <a:pt x="7" y="38"/>
                  </a:lnTo>
                  <a:lnTo>
                    <a:pt x="7" y="39"/>
                  </a:lnTo>
                  <a:lnTo>
                    <a:pt x="7" y="40"/>
                  </a:lnTo>
                  <a:lnTo>
                    <a:pt x="7" y="41"/>
                  </a:lnTo>
                  <a:lnTo>
                    <a:pt x="7" y="42"/>
                  </a:lnTo>
                  <a:lnTo>
                    <a:pt x="7" y="43"/>
                  </a:lnTo>
                  <a:lnTo>
                    <a:pt x="7" y="44"/>
                  </a:lnTo>
                  <a:lnTo>
                    <a:pt x="8" y="45"/>
                  </a:lnTo>
                  <a:lnTo>
                    <a:pt x="8" y="46"/>
                  </a:lnTo>
                  <a:lnTo>
                    <a:pt x="8" y="48"/>
                  </a:lnTo>
                  <a:lnTo>
                    <a:pt x="8" y="49"/>
                  </a:lnTo>
                  <a:lnTo>
                    <a:pt x="8" y="50"/>
                  </a:lnTo>
                  <a:lnTo>
                    <a:pt x="8" y="52"/>
                  </a:lnTo>
                  <a:lnTo>
                    <a:pt x="8" y="53"/>
                  </a:lnTo>
                  <a:lnTo>
                    <a:pt x="9" y="54"/>
                  </a:lnTo>
                  <a:lnTo>
                    <a:pt x="9" y="56"/>
                  </a:lnTo>
                  <a:lnTo>
                    <a:pt x="9" y="57"/>
                  </a:lnTo>
                  <a:lnTo>
                    <a:pt x="9" y="58"/>
                  </a:lnTo>
                  <a:lnTo>
                    <a:pt x="9" y="59"/>
                  </a:lnTo>
                  <a:lnTo>
                    <a:pt x="9" y="61"/>
                  </a:lnTo>
                  <a:lnTo>
                    <a:pt x="9" y="62"/>
                  </a:lnTo>
                  <a:lnTo>
                    <a:pt x="10" y="63"/>
                  </a:lnTo>
                  <a:lnTo>
                    <a:pt x="10" y="64"/>
                  </a:lnTo>
                  <a:lnTo>
                    <a:pt x="10" y="66"/>
                  </a:lnTo>
                  <a:lnTo>
                    <a:pt x="10" y="67"/>
                  </a:lnTo>
                  <a:lnTo>
                    <a:pt x="10" y="68"/>
                  </a:lnTo>
                  <a:lnTo>
                    <a:pt x="11" y="70"/>
                  </a:lnTo>
                  <a:lnTo>
                    <a:pt x="12" y="71"/>
                  </a:lnTo>
                  <a:lnTo>
                    <a:pt x="12" y="72"/>
                  </a:lnTo>
                  <a:lnTo>
                    <a:pt x="12" y="74"/>
                  </a:lnTo>
                  <a:lnTo>
                    <a:pt x="13" y="75"/>
                  </a:lnTo>
                  <a:lnTo>
                    <a:pt x="13" y="77"/>
                  </a:lnTo>
                  <a:lnTo>
                    <a:pt x="13" y="78"/>
                  </a:lnTo>
                  <a:lnTo>
                    <a:pt x="14" y="79"/>
                  </a:lnTo>
                  <a:lnTo>
                    <a:pt x="14" y="81"/>
                  </a:lnTo>
                  <a:lnTo>
                    <a:pt x="15" y="82"/>
                  </a:lnTo>
                  <a:lnTo>
                    <a:pt x="16" y="83"/>
                  </a:lnTo>
                  <a:lnTo>
                    <a:pt x="16" y="84"/>
                  </a:lnTo>
                  <a:lnTo>
                    <a:pt x="17" y="85"/>
                  </a:lnTo>
                  <a:lnTo>
                    <a:pt x="17" y="87"/>
                  </a:lnTo>
                  <a:lnTo>
                    <a:pt x="18" y="88"/>
                  </a:lnTo>
                  <a:lnTo>
                    <a:pt x="18" y="89"/>
                  </a:lnTo>
                  <a:lnTo>
                    <a:pt x="19" y="90"/>
                  </a:lnTo>
                  <a:lnTo>
                    <a:pt x="19" y="91"/>
                  </a:lnTo>
                  <a:lnTo>
                    <a:pt x="20" y="93"/>
                  </a:lnTo>
                  <a:lnTo>
                    <a:pt x="21" y="94"/>
                  </a:lnTo>
                  <a:lnTo>
                    <a:pt x="21" y="95"/>
                  </a:lnTo>
                  <a:lnTo>
                    <a:pt x="22" y="96"/>
                  </a:lnTo>
                  <a:lnTo>
                    <a:pt x="23" y="97"/>
                  </a:lnTo>
                  <a:lnTo>
                    <a:pt x="23" y="98"/>
                  </a:lnTo>
                  <a:lnTo>
                    <a:pt x="23" y="99"/>
                  </a:lnTo>
                  <a:lnTo>
                    <a:pt x="24" y="100"/>
                  </a:lnTo>
                  <a:lnTo>
                    <a:pt x="24" y="101"/>
                  </a:lnTo>
                  <a:lnTo>
                    <a:pt x="25" y="102"/>
                  </a:lnTo>
                  <a:lnTo>
                    <a:pt x="26" y="103"/>
                  </a:lnTo>
                  <a:lnTo>
                    <a:pt x="26" y="104"/>
                  </a:lnTo>
                  <a:lnTo>
                    <a:pt x="27" y="105"/>
                  </a:lnTo>
                  <a:lnTo>
                    <a:pt x="27" y="106"/>
                  </a:lnTo>
                  <a:lnTo>
                    <a:pt x="27" y="106"/>
                  </a:lnTo>
                  <a:lnTo>
                    <a:pt x="28" y="107"/>
                  </a:lnTo>
                  <a:lnTo>
                    <a:pt x="29" y="108"/>
                  </a:lnTo>
                  <a:lnTo>
                    <a:pt x="29" y="109"/>
                  </a:lnTo>
                  <a:lnTo>
                    <a:pt x="30" y="110"/>
                  </a:lnTo>
                  <a:lnTo>
                    <a:pt x="30" y="110"/>
                  </a:lnTo>
                  <a:lnTo>
                    <a:pt x="31" y="112"/>
                  </a:lnTo>
                  <a:lnTo>
                    <a:pt x="31" y="113"/>
                  </a:lnTo>
                  <a:lnTo>
                    <a:pt x="32" y="114"/>
                  </a:lnTo>
                  <a:lnTo>
                    <a:pt x="33" y="115"/>
                  </a:lnTo>
                  <a:lnTo>
                    <a:pt x="33" y="116"/>
                  </a:lnTo>
                  <a:lnTo>
                    <a:pt x="34" y="116"/>
                  </a:lnTo>
                  <a:lnTo>
                    <a:pt x="34" y="116"/>
                  </a:lnTo>
                  <a:lnTo>
                    <a:pt x="36" y="116"/>
                  </a:lnTo>
                  <a:lnTo>
                    <a:pt x="37" y="117"/>
                  </a:lnTo>
                  <a:lnTo>
                    <a:pt x="38" y="117"/>
                  </a:lnTo>
                  <a:lnTo>
                    <a:pt x="39" y="117"/>
                  </a:lnTo>
                  <a:lnTo>
                    <a:pt x="40" y="117"/>
                  </a:lnTo>
                  <a:lnTo>
                    <a:pt x="41" y="117"/>
                  </a:lnTo>
                  <a:lnTo>
                    <a:pt x="41" y="117"/>
                  </a:lnTo>
                  <a:lnTo>
                    <a:pt x="43" y="117"/>
                  </a:lnTo>
                  <a:lnTo>
                    <a:pt x="44" y="117"/>
                  </a:lnTo>
                  <a:lnTo>
                    <a:pt x="46" y="117"/>
                  </a:lnTo>
                  <a:lnTo>
                    <a:pt x="47" y="117"/>
                  </a:lnTo>
                  <a:lnTo>
                    <a:pt x="48" y="118"/>
                  </a:lnTo>
                  <a:lnTo>
                    <a:pt x="50" y="118"/>
                  </a:lnTo>
                  <a:lnTo>
                    <a:pt x="51" y="118"/>
                  </a:lnTo>
                  <a:lnTo>
                    <a:pt x="53" y="118"/>
                  </a:lnTo>
                  <a:lnTo>
                    <a:pt x="55" y="118"/>
                  </a:lnTo>
                  <a:lnTo>
                    <a:pt x="57" y="119"/>
                  </a:lnTo>
                  <a:lnTo>
                    <a:pt x="58" y="119"/>
                  </a:lnTo>
                  <a:lnTo>
                    <a:pt x="60" y="119"/>
                  </a:lnTo>
                  <a:lnTo>
                    <a:pt x="63" y="119"/>
                  </a:lnTo>
                  <a:lnTo>
                    <a:pt x="64" y="119"/>
                  </a:lnTo>
                  <a:lnTo>
                    <a:pt x="67" y="119"/>
                  </a:lnTo>
                  <a:lnTo>
                    <a:pt x="68" y="120"/>
                  </a:lnTo>
                  <a:lnTo>
                    <a:pt x="71" y="120"/>
                  </a:lnTo>
                  <a:lnTo>
                    <a:pt x="73" y="120"/>
                  </a:lnTo>
                  <a:lnTo>
                    <a:pt x="75" y="120"/>
                  </a:lnTo>
                  <a:lnTo>
                    <a:pt x="77" y="120"/>
                  </a:lnTo>
                  <a:lnTo>
                    <a:pt x="79" y="120"/>
                  </a:lnTo>
                  <a:lnTo>
                    <a:pt x="81" y="121"/>
                  </a:lnTo>
                  <a:lnTo>
                    <a:pt x="84" y="121"/>
                  </a:lnTo>
                  <a:lnTo>
                    <a:pt x="86" y="121"/>
                  </a:lnTo>
                  <a:lnTo>
                    <a:pt x="88" y="121"/>
                  </a:lnTo>
                  <a:lnTo>
                    <a:pt x="91" y="121"/>
                  </a:lnTo>
                  <a:lnTo>
                    <a:pt x="93" y="121"/>
                  </a:lnTo>
                  <a:lnTo>
                    <a:pt x="95" y="121"/>
                  </a:lnTo>
                  <a:lnTo>
                    <a:pt x="97" y="121"/>
                  </a:lnTo>
                  <a:lnTo>
                    <a:pt x="100" y="121"/>
                  </a:lnTo>
                  <a:lnTo>
                    <a:pt x="102" y="122"/>
                  </a:lnTo>
                  <a:lnTo>
                    <a:pt x="104" y="122"/>
                  </a:lnTo>
                  <a:lnTo>
                    <a:pt x="107" y="122"/>
                  </a:lnTo>
                  <a:lnTo>
                    <a:pt x="109" y="122"/>
                  </a:lnTo>
                  <a:lnTo>
                    <a:pt x="111" y="122"/>
                  </a:lnTo>
                  <a:lnTo>
                    <a:pt x="114" y="122"/>
                  </a:lnTo>
                  <a:lnTo>
                    <a:pt x="116" y="122"/>
                  </a:lnTo>
                  <a:lnTo>
                    <a:pt x="118" y="122"/>
                  </a:lnTo>
                  <a:lnTo>
                    <a:pt x="121" y="122"/>
                  </a:lnTo>
                  <a:lnTo>
                    <a:pt x="123" y="122"/>
                  </a:lnTo>
                  <a:lnTo>
                    <a:pt x="125" y="122"/>
                  </a:lnTo>
                  <a:lnTo>
                    <a:pt x="127" y="122"/>
                  </a:lnTo>
                  <a:lnTo>
                    <a:pt x="129" y="122"/>
                  </a:lnTo>
                  <a:lnTo>
                    <a:pt x="131" y="121"/>
                  </a:lnTo>
                  <a:lnTo>
                    <a:pt x="134" y="121"/>
                  </a:lnTo>
                  <a:lnTo>
                    <a:pt x="135" y="121"/>
                  </a:lnTo>
                  <a:lnTo>
                    <a:pt x="138" y="121"/>
                  </a:lnTo>
                  <a:lnTo>
                    <a:pt x="139" y="121"/>
                  </a:lnTo>
                  <a:lnTo>
                    <a:pt x="142" y="121"/>
                  </a:lnTo>
                  <a:lnTo>
                    <a:pt x="144" y="121"/>
                  </a:lnTo>
                  <a:lnTo>
                    <a:pt x="145" y="121"/>
                  </a:lnTo>
                  <a:lnTo>
                    <a:pt x="147" y="120"/>
                  </a:lnTo>
                  <a:lnTo>
                    <a:pt x="149" y="120"/>
                  </a:lnTo>
                  <a:lnTo>
                    <a:pt x="151" y="119"/>
                  </a:lnTo>
                  <a:lnTo>
                    <a:pt x="154" y="119"/>
                  </a:lnTo>
                  <a:lnTo>
                    <a:pt x="155" y="118"/>
                  </a:lnTo>
                  <a:lnTo>
                    <a:pt x="157" y="118"/>
                  </a:lnTo>
                  <a:lnTo>
                    <a:pt x="159" y="117"/>
                  </a:lnTo>
                  <a:lnTo>
                    <a:pt x="162" y="116"/>
                  </a:lnTo>
                  <a:lnTo>
                    <a:pt x="164" y="115"/>
                  </a:lnTo>
                  <a:lnTo>
                    <a:pt x="166" y="115"/>
                  </a:lnTo>
                  <a:lnTo>
                    <a:pt x="169" y="114"/>
                  </a:lnTo>
                  <a:lnTo>
                    <a:pt x="172" y="113"/>
                  </a:lnTo>
                  <a:lnTo>
                    <a:pt x="174" y="112"/>
                  </a:lnTo>
                  <a:lnTo>
                    <a:pt x="177" y="111"/>
                  </a:lnTo>
                  <a:lnTo>
                    <a:pt x="179" y="110"/>
                  </a:lnTo>
                  <a:lnTo>
                    <a:pt x="182" y="109"/>
                  </a:lnTo>
                  <a:lnTo>
                    <a:pt x="185" y="108"/>
                  </a:lnTo>
                  <a:lnTo>
                    <a:pt x="187" y="107"/>
                  </a:lnTo>
                  <a:lnTo>
                    <a:pt x="190" y="105"/>
                  </a:lnTo>
                  <a:lnTo>
                    <a:pt x="193" y="104"/>
                  </a:lnTo>
                  <a:lnTo>
                    <a:pt x="195" y="103"/>
                  </a:lnTo>
                  <a:lnTo>
                    <a:pt x="198" y="102"/>
                  </a:lnTo>
                  <a:lnTo>
                    <a:pt x="201" y="101"/>
                  </a:lnTo>
                  <a:lnTo>
                    <a:pt x="204" y="100"/>
                  </a:lnTo>
                  <a:lnTo>
                    <a:pt x="206" y="99"/>
                  </a:lnTo>
                  <a:lnTo>
                    <a:pt x="209" y="97"/>
                  </a:lnTo>
                  <a:lnTo>
                    <a:pt x="212" y="96"/>
                  </a:lnTo>
                  <a:lnTo>
                    <a:pt x="215" y="95"/>
                  </a:lnTo>
                  <a:lnTo>
                    <a:pt x="217" y="93"/>
                  </a:lnTo>
                  <a:lnTo>
                    <a:pt x="220" y="92"/>
                  </a:lnTo>
                  <a:lnTo>
                    <a:pt x="223" y="91"/>
                  </a:lnTo>
                  <a:lnTo>
                    <a:pt x="226" y="90"/>
                  </a:lnTo>
                  <a:lnTo>
                    <a:pt x="228" y="88"/>
                  </a:lnTo>
                  <a:lnTo>
                    <a:pt x="231" y="87"/>
                  </a:lnTo>
                  <a:lnTo>
                    <a:pt x="233" y="86"/>
                  </a:lnTo>
                  <a:lnTo>
                    <a:pt x="236" y="84"/>
                  </a:lnTo>
                  <a:lnTo>
                    <a:pt x="238" y="83"/>
                  </a:lnTo>
                  <a:lnTo>
                    <a:pt x="240" y="82"/>
                  </a:lnTo>
                  <a:lnTo>
                    <a:pt x="243" y="81"/>
                  </a:lnTo>
                  <a:lnTo>
                    <a:pt x="246" y="80"/>
                  </a:lnTo>
                  <a:lnTo>
                    <a:pt x="247" y="79"/>
                  </a:lnTo>
                  <a:lnTo>
                    <a:pt x="250" y="77"/>
                  </a:lnTo>
                  <a:lnTo>
                    <a:pt x="252" y="76"/>
                  </a:lnTo>
                  <a:lnTo>
                    <a:pt x="254" y="75"/>
                  </a:lnTo>
                  <a:lnTo>
                    <a:pt x="256" y="74"/>
                  </a:lnTo>
                  <a:lnTo>
                    <a:pt x="258" y="73"/>
                  </a:lnTo>
                  <a:lnTo>
                    <a:pt x="260" y="72"/>
                  </a:lnTo>
                  <a:lnTo>
                    <a:pt x="262" y="71"/>
                  </a:lnTo>
                  <a:lnTo>
                    <a:pt x="264" y="70"/>
                  </a:lnTo>
                  <a:lnTo>
                    <a:pt x="265" y="69"/>
                  </a:lnTo>
                  <a:lnTo>
                    <a:pt x="267" y="68"/>
                  </a:lnTo>
                  <a:lnTo>
                    <a:pt x="269" y="68"/>
                  </a:lnTo>
                  <a:lnTo>
                    <a:pt x="270" y="67"/>
                  </a:lnTo>
                  <a:lnTo>
                    <a:pt x="271" y="66"/>
                  </a:lnTo>
                  <a:lnTo>
                    <a:pt x="272" y="66"/>
                  </a:lnTo>
                  <a:lnTo>
                    <a:pt x="273" y="65"/>
                  </a:lnTo>
                  <a:lnTo>
                    <a:pt x="275" y="64"/>
                  </a:lnTo>
                  <a:lnTo>
                    <a:pt x="276" y="63"/>
                  </a:lnTo>
                  <a:lnTo>
                    <a:pt x="277" y="63"/>
                  </a:lnTo>
                  <a:lnTo>
                    <a:pt x="277" y="63"/>
                  </a:lnTo>
                  <a:lnTo>
                    <a:pt x="277" y="63"/>
                  </a:lnTo>
                  <a:lnTo>
                    <a:pt x="278" y="63"/>
                  </a:lnTo>
                  <a:lnTo>
                    <a:pt x="279" y="63"/>
                  </a:lnTo>
                  <a:lnTo>
                    <a:pt x="280" y="64"/>
                  </a:lnTo>
                  <a:lnTo>
                    <a:pt x="280" y="64"/>
                  </a:lnTo>
                  <a:lnTo>
                    <a:pt x="281" y="65"/>
                  </a:lnTo>
                  <a:lnTo>
                    <a:pt x="281" y="66"/>
                  </a:lnTo>
                  <a:lnTo>
                    <a:pt x="281" y="67"/>
                  </a:lnTo>
                  <a:lnTo>
                    <a:pt x="281" y="68"/>
                  </a:lnTo>
                  <a:lnTo>
                    <a:pt x="281" y="69"/>
                  </a:lnTo>
                  <a:lnTo>
                    <a:pt x="280" y="69"/>
                  </a:lnTo>
                  <a:lnTo>
                    <a:pt x="279" y="70"/>
                  </a:lnTo>
                  <a:lnTo>
                    <a:pt x="278" y="70"/>
                  </a:lnTo>
                  <a:lnTo>
                    <a:pt x="277" y="71"/>
                  </a:lnTo>
                  <a:lnTo>
                    <a:pt x="277" y="71"/>
                  </a:lnTo>
                  <a:lnTo>
                    <a:pt x="276" y="72"/>
                  </a:lnTo>
                  <a:lnTo>
                    <a:pt x="274" y="73"/>
                  </a:lnTo>
                  <a:lnTo>
                    <a:pt x="273" y="73"/>
                  </a:lnTo>
                  <a:lnTo>
                    <a:pt x="272" y="74"/>
                  </a:lnTo>
                  <a:lnTo>
                    <a:pt x="270" y="75"/>
                  </a:lnTo>
                  <a:lnTo>
                    <a:pt x="269" y="76"/>
                  </a:lnTo>
                  <a:lnTo>
                    <a:pt x="267" y="77"/>
                  </a:lnTo>
                  <a:lnTo>
                    <a:pt x="266" y="77"/>
                  </a:lnTo>
                  <a:lnTo>
                    <a:pt x="264" y="79"/>
                  </a:lnTo>
                  <a:lnTo>
                    <a:pt x="262" y="79"/>
                  </a:lnTo>
                  <a:lnTo>
                    <a:pt x="260" y="80"/>
                  </a:lnTo>
                  <a:lnTo>
                    <a:pt x="259" y="81"/>
                  </a:lnTo>
                  <a:lnTo>
                    <a:pt x="257" y="82"/>
                  </a:lnTo>
                  <a:lnTo>
                    <a:pt x="254" y="83"/>
                  </a:lnTo>
                  <a:lnTo>
                    <a:pt x="252" y="84"/>
                  </a:lnTo>
                  <a:lnTo>
                    <a:pt x="250" y="85"/>
                  </a:lnTo>
                  <a:lnTo>
                    <a:pt x="248" y="86"/>
                  </a:lnTo>
                  <a:lnTo>
                    <a:pt x="246" y="87"/>
                  </a:lnTo>
                  <a:lnTo>
                    <a:pt x="243" y="89"/>
                  </a:lnTo>
                  <a:lnTo>
                    <a:pt x="241" y="90"/>
                  </a:lnTo>
                  <a:lnTo>
                    <a:pt x="239" y="91"/>
                  </a:lnTo>
                  <a:lnTo>
                    <a:pt x="236" y="92"/>
                  </a:lnTo>
                  <a:lnTo>
                    <a:pt x="234" y="93"/>
                  </a:lnTo>
                  <a:lnTo>
                    <a:pt x="232" y="94"/>
                  </a:lnTo>
                  <a:lnTo>
                    <a:pt x="229" y="96"/>
                  </a:lnTo>
                  <a:lnTo>
                    <a:pt x="226" y="97"/>
                  </a:lnTo>
                  <a:lnTo>
                    <a:pt x="224" y="98"/>
                  </a:lnTo>
                  <a:lnTo>
                    <a:pt x="221" y="99"/>
                  </a:lnTo>
                  <a:lnTo>
                    <a:pt x="219" y="100"/>
                  </a:lnTo>
                  <a:lnTo>
                    <a:pt x="216" y="101"/>
                  </a:lnTo>
                  <a:lnTo>
                    <a:pt x="214" y="102"/>
                  </a:lnTo>
                  <a:lnTo>
                    <a:pt x="211" y="103"/>
                  </a:lnTo>
                  <a:lnTo>
                    <a:pt x="209" y="105"/>
                  </a:lnTo>
                  <a:lnTo>
                    <a:pt x="206" y="106"/>
                  </a:lnTo>
                  <a:lnTo>
                    <a:pt x="203" y="107"/>
                  </a:lnTo>
                  <a:lnTo>
                    <a:pt x="201" y="108"/>
                  </a:lnTo>
                  <a:lnTo>
                    <a:pt x="199" y="109"/>
                  </a:lnTo>
                  <a:lnTo>
                    <a:pt x="196" y="110"/>
                  </a:lnTo>
                  <a:lnTo>
                    <a:pt x="194" y="111"/>
                  </a:lnTo>
                  <a:lnTo>
                    <a:pt x="192" y="112"/>
                  </a:lnTo>
                  <a:lnTo>
                    <a:pt x="189" y="113"/>
                  </a:lnTo>
                  <a:lnTo>
                    <a:pt x="187" y="114"/>
                  </a:lnTo>
                  <a:lnTo>
                    <a:pt x="185" y="115"/>
                  </a:lnTo>
                  <a:lnTo>
                    <a:pt x="182" y="116"/>
                  </a:lnTo>
                  <a:lnTo>
                    <a:pt x="181" y="117"/>
                  </a:lnTo>
                  <a:lnTo>
                    <a:pt x="178" y="117"/>
                  </a:lnTo>
                  <a:lnTo>
                    <a:pt x="176" y="118"/>
                  </a:lnTo>
                  <a:lnTo>
                    <a:pt x="174" y="119"/>
                  </a:lnTo>
                  <a:lnTo>
                    <a:pt x="172" y="120"/>
                  </a:lnTo>
                  <a:lnTo>
                    <a:pt x="171" y="121"/>
                  </a:lnTo>
                  <a:lnTo>
                    <a:pt x="169" y="121"/>
                  </a:lnTo>
                  <a:lnTo>
                    <a:pt x="167" y="122"/>
                  </a:lnTo>
                  <a:lnTo>
                    <a:pt x="166" y="122"/>
                  </a:lnTo>
                  <a:lnTo>
                    <a:pt x="164" y="122"/>
                  </a:lnTo>
                  <a:lnTo>
                    <a:pt x="163" y="123"/>
                  </a:lnTo>
                  <a:lnTo>
                    <a:pt x="161" y="123"/>
                  </a:lnTo>
                  <a:lnTo>
                    <a:pt x="160" y="124"/>
                  </a:lnTo>
                  <a:lnTo>
                    <a:pt x="159" y="124"/>
                  </a:lnTo>
                  <a:lnTo>
                    <a:pt x="158" y="124"/>
                  </a:lnTo>
                  <a:lnTo>
                    <a:pt x="156" y="124"/>
                  </a:lnTo>
                  <a:lnTo>
                    <a:pt x="155" y="125"/>
                  </a:lnTo>
                  <a:lnTo>
                    <a:pt x="153" y="125"/>
                  </a:lnTo>
                  <a:lnTo>
                    <a:pt x="151" y="125"/>
                  </a:lnTo>
                  <a:lnTo>
                    <a:pt x="149" y="125"/>
                  </a:lnTo>
                  <a:lnTo>
                    <a:pt x="148" y="125"/>
                  </a:lnTo>
                  <a:lnTo>
                    <a:pt x="145" y="125"/>
                  </a:lnTo>
                  <a:lnTo>
                    <a:pt x="144" y="126"/>
                  </a:lnTo>
                  <a:lnTo>
                    <a:pt x="141" y="126"/>
                  </a:lnTo>
                  <a:lnTo>
                    <a:pt x="139" y="126"/>
                  </a:lnTo>
                  <a:lnTo>
                    <a:pt x="137" y="126"/>
                  </a:lnTo>
                  <a:lnTo>
                    <a:pt x="135" y="126"/>
                  </a:lnTo>
                  <a:lnTo>
                    <a:pt x="132" y="126"/>
                  </a:lnTo>
                  <a:lnTo>
                    <a:pt x="130" y="126"/>
                  </a:lnTo>
                  <a:lnTo>
                    <a:pt x="128" y="126"/>
                  </a:lnTo>
                  <a:lnTo>
                    <a:pt x="125" y="126"/>
                  </a:lnTo>
                  <a:lnTo>
                    <a:pt x="123" y="126"/>
                  </a:lnTo>
                  <a:lnTo>
                    <a:pt x="120" y="126"/>
                  </a:lnTo>
                  <a:lnTo>
                    <a:pt x="118" y="126"/>
                  </a:lnTo>
                  <a:lnTo>
                    <a:pt x="115" y="126"/>
                  </a:lnTo>
                  <a:lnTo>
                    <a:pt x="112" y="126"/>
                  </a:lnTo>
                  <a:lnTo>
                    <a:pt x="110" y="126"/>
                  </a:lnTo>
                  <a:lnTo>
                    <a:pt x="107" y="126"/>
                  </a:lnTo>
                  <a:lnTo>
                    <a:pt x="104" y="126"/>
                  </a:lnTo>
                  <a:lnTo>
                    <a:pt x="102" y="126"/>
                  </a:lnTo>
                  <a:lnTo>
                    <a:pt x="99" y="126"/>
                  </a:lnTo>
                  <a:lnTo>
                    <a:pt x="97" y="126"/>
                  </a:lnTo>
                  <a:lnTo>
                    <a:pt x="94" y="126"/>
                  </a:lnTo>
                  <a:lnTo>
                    <a:pt x="91" y="126"/>
                  </a:lnTo>
                  <a:lnTo>
                    <a:pt x="88" y="126"/>
                  </a:lnTo>
                  <a:lnTo>
                    <a:pt x="85" y="126"/>
                  </a:lnTo>
                  <a:lnTo>
                    <a:pt x="83" y="126"/>
                  </a:lnTo>
                  <a:lnTo>
                    <a:pt x="80" y="125"/>
                  </a:lnTo>
                  <a:lnTo>
                    <a:pt x="78" y="125"/>
                  </a:lnTo>
                  <a:lnTo>
                    <a:pt x="75" y="125"/>
                  </a:lnTo>
                  <a:lnTo>
                    <a:pt x="73" y="125"/>
                  </a:lnTo>
                  <a:lnTo>
                    <a:pt x="70" y="125"/>
                  </a:lnTo>
                  <a:lnTo>
                    <a:pt x="68" y="125"/>
                  </a:lnTo>
                  <a:lnTo>
                    <a:pt x="66" y="125"/>
                  </a:lnTo>
                  <a:lnTo>
                    <a:pt x="63" y="125"/>
                  </a:lnTo>
                  <a:lnTo>
                    <a:pt x="60" y="124"/>
                  </a:lnTo>
                  <a:lnTo>
                    <a:pt x="58" y="124"/>
                  </a:lnTo>
                  <a:lnTo>
                    <a:pt x="56" y="124"/>
                  </a:lnTo>
                  <a:lnTo>
                    <a:pt x="54" y="124"/>
                  </a:lnTo>
                  <a:lnTo>
                    <a:pt x="52" y="124"/>
                  </a:lnTo>
                  <a:lnTo>
                    <a:pt x="50" y="124"/>
                  </a:lnTo>
                  <a:lnTo>
                    <a:pt x="48" y="123"/>
                  </a:lnTo>
                  <a:lnTo>
                    <a:pt x="46" y="123"/>
                  </a:lnTo>
                  <a:lnTo>
                    <a:pt x="44" y="123"/>
                  </a:lnTo>
                  <a:lnTo>
                    <a:pt x="43" y="123"/>
                  </a:lnTo>
                  <a:lnTo>
                    <a:pt x="41" y="123"/>
                  </a:lnTo>
                  <a:lnTo>
                    <a:pt x="40" y="123"/>
                  </a:lnTo>
                  <a:lnTo>
                    <a:pt x="38" y="123"/>
                  </a:lnTo>
                  <a:lnTo>
                    <a:pt x="37" y="123"/>
                  </a:lnTo>
                  <a:lnTo>
                    <a:pt x="36" y="123"/>
                  </a:lnTo>
                  <a:lnTo>
                    <a:pt x="34" y="122"/>
                  </a:lnTo>
                  <a:lnTo>
                    <a:pt x="33" y="122"/>
                  </a:lnTo>
                  <a:lnTo>
                    <a:pt x="33" y="122"/>
                  </a:lnTo>
                  <a:lnTo>
                    <a:pt x="31" y="122"/>
                  </a:lnTo>
                  <a:lnTo>
                    <a:pt x="30" y="122"/>
                  </a:lnTo>
                  <a:lnTo>
                    <a:pt x="29" y="122"/>
                  </a:lnTo>
                  <a:lnTo>
                    <a:pt x="29" y="122"/>
                  </a:lnTo>
                  <a:lnTo>
                    <a:pt x="27" y="121"/>
                  </a:lnTo>
                  <a:lnTo>
                    <a:pt x="27" y="120"/>
                  </a:lnTo>
                  <a:lnTo>
                    <a:pt x="26" y="119"/>
                  </a:lnTo>
                  <a:lnTo>
                    <a:pt x="24" y="117"/>
                  </a:lnTo>
                  <a:lnTo>
                    <a:pt x="24" y="117"/>
                  </a:lnTo>
                  <a:lnTo>
                    <a:pt x="24" y="116"/>
                  </a:lnTo>
                  <a:lnTo>
                    <a:pt x="23" y="115"/>
                  </a:lnTo>
                  <a:lnTo>
                    <a:pt x="23" y="114"/>
                  </a:lnTo>
                  <a:lnTo>
                    <a:pt x="22" y="113"/>
                  </a:lnTo>
                  <a:lnTo>
                    <a:pt x="21" y="112"/>
                  </a:lnTo>
                  <a:lnTo>
                    <a:pt x="21" y="111"/>
                  </a:lnTo>
                  <a:lnTo>
                    <a:pt x="20" y="110"/>
                  </a:lnTo>
                  <a:lnTo>
                    <a:pt x="20" y="109"/>
                  </a:lnTo>
                  <a:lnTo>
                    <a:pt x="19" y="108"/>
                  </a:lnTo>
                  <a:lnTo>
                    <a:pt x="19" y="107"/>
                  </a:lnTo>
                  <a:lnTo>
                    <a:pt x="18" y="106"/>
                  </a:lnTo>
                  <a:lnTo>
                    <a:pt x="17" y="105"/>
                  </a:lnTo>
                  <a:lnTo>
                    <a:pt x="17" y="104"/>
                  </a:lnTo>
                  <a:lnTo>
                    <a:pt x="16" y="102"/>
                  </a:lnTo>
                  <a:lnTo>
                    <a:pt x="16" y="102"/>
                  </a:lnTo>
                  <a:lnTo>
                    <a:pt x="15" y="100"/>
                  </a:lnTo>
                  <a:lnTo>
                    <a:pt x="14" y="99"/>
                  </a:lnTo>
                  <a:lnTo>
                    <a:pt x="14" y="98"/>
                  </a:lnTo>
                  <a:lnTo>
                    <a:pt x="14" y="97"/>
                  </a:lnTo>
                  <a:lnTo>
                    <a:pt x="13" y="95"/>
                  </a:lnTo>
                  <a:lnTo>
                    <a:pt x="13" y="94"/>
                  </a:lnTo>
                  <a:lnTo>
                    <a:pt x="12" y="92"/>
                  </a:lnTo>
                  <a:lnTo>
                    <a:pt x="12" y="91"/>
                  </a:lnTo>
                  <a:lnTo>
                    <a:pt x="11" y="90"/>
                  </a:lnTo>
                  <a:lnTo>
                    <a:pt x="10" y="88"/>
                  </a:lnTo>
                  <a:lnTo>
                    <a:pt x="10" y="87"/>
                  </a:lnTo>
                  <a:lnTo>
                    <a:pt x="9" y="86"/>
                  </a:lnTo>
                  <a:lnTo>
                    <a:pt x="9" y="84"/>
                  </a:lnTo>
                  <a:lnTo>
                    <a:pt x="8" y="83"/>
                  </a:lnTo>
                  <a:lnTo>
                    <a:pt x="7" y="82"/>
                  </a:lnTo>
                  <a:lnTo>
                    <a:pt x="7" y="81"/>
                  </a:lnTo>
                  <a:lnTo>
                    <a:pt x="7" y="79"/>
                  </a:lnTo>
                  <a:lnTo>
                    <a:pt x="6" y="78"/>
                  </a:lnTo>
                  <a:lnTo>
                    <a:pt x="6" y="76"/>
                  </a:lnTo>
                  <a:lnTo>
                    <a:pt x="6" y="75"/>
                  </a:lnTo>
                  <a:lnTo>
                    <a:pt x="5" y="74"/>
                  </a:lnTo>
                  <a:lnTo>
                    <a:pt x="4" y="72"/>
                  </a:lnTo>
                  <a:lnTo>
                    <a:pt x="4" y="71"/>
                  </a:lnTo>
                  <a:lnTo>
                    <a:pt x="4" y="70"/>
                  </a:lnTo>
                  <a:lnTo>
                    <a:pt x="3" y="68"/>
                  </a:lnTo>
                  <a:lnTo>
                    <a:pt x="3" y="67"/>
                  </a:lnTo>
                  <a:lnTo>
                    <a:pt x="3" y="66"/>
                  </a:lnTo>
                  <a:lnTo>
                    <a:pt x="2" y="65"/>
                  </a:lnTo>
                  <a:lnTo>
                    <a:pt x="2" y="63"/>
                  </a:lnTo>
                  <a:lnTo>
                    <a:pt x="2" y="62"/>
                  </a:lnTo>
                  <a:lnTo>
                    <a:pt x="2" y="61"/>
                  </a:lnTo>
                  <a:lnTo>
                    <a:pt x="1" y="60"/>
                  </a:lnTo>
                  <a:lnTo>
                    <a:pt x="1" y="59"/>
                  </a:lnTo>
                  <a:lnTo>
                    <a:pt x="1" y="58"/>
                  </a:lnTo>
                  <a:lnTo>
                    <a:pt x="1" y="57"/>
                  </a:lnTo>
                  <a:lnTo>
                    <a:pt x="1" y="56"/>
                  </a:lnTo>
                  <a:lnTo>
                    <a:pt x="0" y="55"/>
                  </a:lnTo>
                  <a:lnTo>
                    <a:pt x="0" y="54"/>
                  </a:lnTo>
                  <a:lnTo>
                    <a:pt x="0" y="53"/>
                  </a:lnTo>
                  <a:lnTo>
                    <a:pt x="0" y="52"/>
                  </a:lnTo>
                  <a:lnTo>
                    <a:pt x="0" y="50"/>
                  </a:lnTo>
                  <a:lnTo>
                    <a:pt x="0" y="49"/>
                  </a:lnTo>
                  <a:lnTo>
                    <a:pt x="0" y="48"/>
                  </a:lnTo>
                  <a:lnTo>
                    <a:pt x="0" y="47"/>
                  </a:lnTo>
                  <a:lnTo>
                    <a:pt x="0" y="46"/>
                  </a:lnTo>
                  <a:lnTo>
                    <a:pt x="0" y="45"/>
                  </a:lnTo>
                  <a:lnTo>
                    <a:pt x="0" y="43"/>
                  </a:lnTo>
                  <a:lnTo>
                    <a:pt x="0" y="43"/>
                  </a:lnTo>
                  <a:lnTo>
                    <a:pt x="0" y="42"/>
                  </a:lnTo>
                  <a:lnTo>
                    <a:pt x="0" y="40"/>
                  </a:lnTo>
                  <a:lnTo>
                    <a:pt x="0" y="39"/>
                  </a:lnTo>
                  <a:lnTo>
                    <a:pt x="0" y="38"/>
                  </a:lnTo>
                  <a:lnTo>
                    <a:pt x="0" y="37"/>
                  </a:lnTo>
                  <a:lnTo>
                    <a:pt x="0" y="36"/>
                  </a:lnTo>
                  <a:lnTo>
                    <a:pt x="0" y="34"/>
                  </a:lnTo>
                  <a:lnTo>
                    <a:pt x="0" y="33"/>
                  </a:lnTo>
                  <a:lnTo>
                    <a:pt x="0" y="32"/>
                  </a:lnTo>
                  <a:lnTo>
                    <a:pt x="0" y="31"/>
                  </a:lnTo>
                  <a:lnTo>
                    <a:pt x="0" y="30"/>
                  </a:lnTo>
                  <a:lnTo>
                    <a:pt x="0" y="29"/>
                  </a:lnTo>
                  <a:lnTo>
                    <a:pt x="0" y="27"/>
                  </a:lnTo>
                  <a:lnTo>
                    <a:pt x="0" y="26"/>
                  </a:lnTo>
                  <a:lnTo>
                    <a:pt x="0" y="25"/>
                  </a:lnTo>
                  <a:lnTo>
                    <a:pt x="0" y="24"/>
                  </a:lnTo>
                  <a:lnTo>
                    <a:pt x="0" y="23"/>
                  </a:lnTo>
                  <a:lnTo>
                    <a:pt x="0" y="22"/>
                  </a:lnTo>
                  <a:lnTo>
                    <a:pt x="1" y="21"/>
                  </a:lnTo>
                  <a:lnTo>
                    <a:pt x="1" y="20"/>
                  </a:lnTo>
                  <a:lnTo>
                    <a:pt x="1" y="19"/>
                  </a:lnTo>
                  <a:lnTo>
                    <a:pt x="1" y="18"/>
                  </a:lnTo>
                  <a:lnTo>
                    <a:pt x="1" y="16"/>
                  </a:lnTo>
                  <a:lnTo>
                    <a:pt x="1" y="16"/>
                  </a:lnTo>
                  <a:lnTo>
                    <a:pt x="1" y="15"/>
                  </a:lnTo>
                  <a:lnTo>
                    <a:pt x="2" y="13"/>
                  </a:lnTo>
                  <a:lnTo>
                    <a:pt x="2" y="13"/>
                  </a:lnTo>
                  <a:lnTo>
                    <a:pt x="2" y="12"/>
                  </a:lnTo>
                  <a:lnTo>
                    <a:pt x="2" y="11"/>
                  </a:lnTo>
                  <a:lnTo>
                    <a:pt x="2" y="10"/>
                  </a:lnTo>
                  <a:lnTo>
                    <a:pt x="2" y="9"/>
                  </a:lnTo>
                  <a:lnTo>
                    <a:pt x="2" y="8"/>
                  </a:lnTo>
                  <a:lnTo>
                    <a:pt x="2" y="7"/>
                  </a:lnTo>
                  <a:lnTo>
                    <a:pt x="3" y="5"/>
                  </a:lnTo>
                  <a:lnTo>
                    <a:pt x="3" y="4"/>
                  </a:lnTo>
                  <a:lnTo>
                    <a:pt x="3" y="3"/>
                  </a:lnTo>
                  <a:lnTo>
                    <a:pt x="3" y="2"/>
                  </a:lnTo>
                  <a:lnTo>
                    <a:pt x="3" y="1"/>
                  </a:lnTo>
                  <a:lnTo>
                    <a:pt x="3" y="0"/>
                  </a:lnTo>
                  <a:lnTo>
                    <a:pt x="4" y="0"/>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4" name="Freeform 217"/>
            <p:cNvSpPr>
              <a:spLocks/>
            </p:cNvSpPr>
            <p:nvPr/>
          </p:nvSpPr>
          <p:spPr bwMode="auto">
            <a:xfrm>
              <a:off x="1755" y="2999"/>
              <a:ext cx="179" cy="155"/>
            </a:xfrm>
            <a:custGeom>
              <a:avLst/>
              <a:gdLst>
                <a:gd name="T0" fmla="*/ 5 w 179"/>
                <a:gd name="T1" fmla="*/ 147 h 155"/>
                <a:gd name="T2" fmla="*/ 12 w 179"/>
                <a:gd name="T3" fmla="*/ 139 h 155"/>
                <a:gd name="T4" fmla="*/ 17 w 179"/>
                <a:gd name="T5" fmla="*/ 132 h 155"/>
                <a:gd name="T6" fmla="*/ 23 w 179"/>
                <a:gd name="T7" fmla="*/ 125 h 155"/>
                <a:gd name="T8" fmla="*/ 29 w 179"/>
                <a:gd name="T9" fmla="*/ 117 h 155"/>
                <a:gd name="T10" fmla="*/ 34 w 179"/>
                <a:gd name="T11" fmla="*/ 110 h 155"/>
                <a:gd name="T12" fmla="*/ 39 w 179"/>
                <a:gd name="T13" fmla="*/ 104 h 155"/>
                <a:gd name="T14" fmla="*/ 42 w 179"/>
                <a:gd name="T15" fmla="*/ 97 h 155"/>
                <a:gd name="T16" fmla="*/ 45 w 179"/>
                <a:gd name="T17" fmla="*/ 91 h 155"/>
                <a:gd name="T18" fmla="*/ 47 w 179"/>
                <a:gd name="T19" fmla="*/ 85 h 155"/>
                <a:gd name="T20" fmla="*/ 49 w 179"/>
                <a:gd name="T21" fmla="*/ 79 h 155"/>
                <a:gd name="T22" fmla="*/ 50 w 179"/>
                <a:gd name="T23" fmla="*/ 70 h 155"/>
                <a:gd name="T24" fmla="*/ 50 w 179"/>
                <a:gd name="T25" fmla="*/ 63 h 155"/>
                <a:gd name="T26" fmla="*/ 53 w 179"/>
                <a:gd name="T27" fmla="*/ 64 h 155"/>
                <a:gd name="T28" fmla="*/ 54 w 179"/>
                <a:gd name="T29" fmla="*/ 71 h 155"/>
                <a:gd name="T30" fmla="*/ 54 w 179"/>
                <a:gd name="T31" fmla="*/ 78 h 155"/>
                <a:gd name="T32" fmla="*/ 53 w 179"/>
                <a:gd name="T33" fmla="*/ 85 h 155"/>
                <a:gd name="T34" fmla="*/ 51 w 179"/>
                <a:gd name="T35" fmla="*/ 92 h 155"/>
                <a:gd name="T36" fmla="*/ 47 w 179"/>
                <a:gd name="T37" fmla="*/ 99 h 155"/>
                <a:gd name="T38" fmla="*/ 82 w 179"/>
                <a:gd name="T39" fmla="*/ 91 h 155"/>
                <a:gd name="T40" fmla="*/ 118 w 179"/>
                <a:gd name="T41" fmla="*/ 43 h 155"/>
                <a:gd name="T42" fmla="*/ 122 w 179"/>
                <a:gd name="T43" fmla="*/ 36 h 155"/>
                <a:gd name="T44" fmla="*/ 126 w 179"/>
                <a:gd name="T45" fmla="*/ 28 h 155"/>
                <a:gd name="T46" fmla="*/ 131 w 179"/>
                <a:gd name="T47" fmla="*/ 20 h 155"/>
                <a:gd name="T48" fmla="*/ 137 w 179"/>
                <a:gd name="T49" fmla="*/ 13 h 155"/>
                <a:gd name="T50" fmla="*/ 148 w 179"/>
                <a:gd name="T51" fmla="*/ 4 h 155"/>
                <a:gd name="T52" fmla="*/ 157 w 179"/>
                <a:gd name="T53" fmla="*/ 0 h 155"/>
                <a:gd name="T54" fmla="*/ 164 w 179"/>
                <a:gd name="T55" fmla="*/ 0 h 155"/>
                <a:gd name="T56" fmla="*/ 173 w 179"/>
                <a:gd name="T57" fmla="*/ 0 h 155"/>
                <a:gd name="T58" fmla="*/ 179 w 179"/>
                <a:gd name="T59" fmla="*/ 4 h 155"/>
                <a:gd name="T60" fmla="*/ 171 w 179"/>
                <a:gd name="T61" fmla="*/ 5 h 155"/>
                <a:gd name="T62" fmla="*/ 160 w 179"/>
                <a:gd name="T63" fmla="*/ 5 h 155"/>
                <a:gd name="T64" fmla="*/ 151 w 179"/>
                <a:gd name="T65" fmla="*/ 8 h 155"/>
                <a:gd name="T66" fmla="*/ 141 w 179"/>
                <a:gd name="T67" fmla="*/ 14 h 155"/>
                <a:gd name="T68" fmla="*/ 134 w 179"/>
                <a:gd name="T69" fmla="*/ 24 h 155"/>
                <a:gd name="T70" fmla="*/ 130 w 179"/>
                <a:gd name="T71" fmla="*/ 29 h 155"/>
                <a:gd name="T72" fmla="*/ 127 w 179"/>
                <a:gd name="T73" fmla="*/ 38 h 155"/>
                <a:gd name="T74" fmla="*/ 126 w 179"/>
                <a:gd name="T75" fmla="*/ 41 h 155"/>
                <a:gd name="T76" fmla="*/ 134 w 179"/>
                <a:gd name="T77" fmla="*/ 38 h 155"/>
                <a:gd name="T78" fmla="*/ 142 w 179"/>
                <a:gd name="T79" fmla="*/ 36 h 155"/>
                <a:gd name="T80" fmla="*/ 150 w 179"/>
                <a:gd name="T81" fmla="*/ 34 h 155"/>
                <a:gd name="T82" fmla="*/ 159 w 179"/>
                <a:gd name="T83" fmla="*/ 34 h 155"/>
                <a:gd name="T84" fmla="*/ 155 w 179"/>
                <a:gd name="T85" fmla="*/ 37 h 155"/>
                <a:gd name="T86" fmla="*/ 147 w 179"/>
                <a:gd name="T87" fmla="*/ 39 h 155"/>
                <a:gd name="T88" fmla="*/ 138 w 179"/>
                <a:gd name="T89" fmla="*/ 42 h 155"/>
                <a:gd name="T90" fmla="*/ 129 w 179"/>
                <a:gd name="T91" fmla="*/ 44 h 155"/>
                <a:gd name="T92" fmla="*/ 123 w 179"/>
                <a:gd name="T93" fmla="*/ 48 h 155"/>
                <a:gd name="T94" fmla="*/ 117 w 179"/>
                <a:gd name="T95" fmla="*/ 54 h 155"/>
                <a:gd name="T96" fmla="*/ 108 w 179"/>
                <a:gd name="T97" fmla="*/ 63 h 155"/>
                <a:gd name="T98" fmla="*/ 98 w 179"/>
                <a:gd name="T99" fmla="*/ 75 h 155"/>
                <a:gd name="T100" fmla="*/ 88 w 179"/>
                <a:gd name="T101" fmla="*/ 88 h 155"/>
                <a:gd name="T102" fmla="*/ 78 w 179"/>
                <a:gd name="T103" fmla="*/ 100 h 155"/>
                <a:gd name="T104" fmla="*/ 69 w 179"/>
                <a:gd name="T105" fmla="*/ 111 h 155"/>
                <a:gd name="T106" fmla="*/ 61 w 179"/>
                <a:gd name="T107" fmla="*/ 119 h 155"/>
                <a:gd name="T108" fmla="*/ 56 w 179"/>
                <a:gd name="T109" fmla="*/ 124 h 155"/>
                <a:gd name="T110" fmla="*/ 58 w 179"/>
                <a:gd name="T111" fmla="*/ 117 h 155"/>
                <a:gd name="T112" fmla="*/ 61 w 179"/>
                <a:gd name="T113" fmla="*/ 110 h 155"/>
                <a:gd name="T114" fmla="*/ 66 w 179"/>
                <a:gd name="T115" fmla="*/ 10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9" h="155">
                  <a:moveTo>
                    <a:pt x="0" y="152"/>
                  </a:moveTo>
                  <a:lnTo>
                    <a:pt x="0" y="152"/>
                  </a:lnTo>
                  <a:lnTo>
                    <a:pt x="1" y="151"/>
                  </a:lnTo>
                  <a:lnTo>
                    <a:pt x="2" y="150"/>
                  </a:lnTo>
                  <a:lnTo>
                    <a:pt x="3" y="149"/>
                  </a:lnTo>
                  <a:lnTo>
                    <a:pt x="3" y="148"/>
                  </a:lnTo>
                  <a:lnTo>
                    <a:pt x="5" y="147"/>
                  </a:lnTo>
                  <a:lnTo>
                    <a:pt x="6" y="146"/>
                  </a:lnTo>
                  <a:lnTo>
                    <a:pt x="7" y="144"/>
                  </a:lnTo>
                  <a:lnTo>
                    <a:pt x="8" y="143"/>
                  </a:lnTo>
                  <a:lnTo>
                    <a:pt x="9" y="141"/>
                  </a:lnTo>
                  <a:lnTo>
                    <a:pt x="10" y="140"/>
                  </a:lnTo>
                  <a:lnTo>
                    <a:pt x="11" y="139"/>
                  </a:lnTo>
                  <a:lnTo>
                    <a:pt x="12" y="139"/>
                  </a:lnTo>
                  <a:lnTo>
                    <a:pt x="12" y="138"/>
                  </a:lnTo>
                  <a:lnTo>
                    <a:pt x="13" y="137"/>
                  </a:lnTo>
                  <a:lnTo>
                    <a:pt x="14" y="136"/>
                  </a:lnTo>
                  <a:lnTo>
                    <a:pt x="15" y="135"/>
                  </a:lnTo>
                  <a:lnTo>
                    <a:pt x="16" y="134"/>
                  </a:lnTo>
                  <a:lnTo>
                    <a:pt x="16" y="133"/>
                  </a:lnTo>
                  <a:lnTo>
                    <a:pt x="17" y="132"/>
                  </a:lnTo>
                  <a:lnTo>
                    <a:pt x="18" y="130"/>
                  </a:lnTo>
                  <a:lnTo>
                    <a:pt x="19" y="130"/>
                  </a:lnTo>
                  <a:lnTo>
                    <a:pt x="19" y="128"/>
                  </a:lnTo>
                  <a:lnTo>
                    <a:pt x="20" y="128"/>
                  </a:lnTo>
                  <a:lnTo>
                    <a:pt x="21" y="127"/>
                  </a:lnTo>
                  <a:lnTo>
                    <a:pt x="22" y="126"/>
                  </a:lnTo>
                  <a:lnTo>
                    <a:pt x="23" y="125"/>
                  </a:lnTo>
                  <a:lnTo>
                    <a:pt x="23" y="124"/>
                  </a:lnTo>
                  <a:lnTo>
                    <a:pt x="25" y="122"/>
                  </a:lnTo>
                  <a:lnTo>
                    <a:pt x="25" y="122"/>
                  </a:lnTo>
                  <a:lnTo>
                    <a:pt x="26" y="120"/>
                  </a:lnTo>
                  <a:lnTo>
                    <a:pt x="27" y="119"/>
                  </a:lnTo>
                  <a:lnTo>
                    <a:pt x="28" y="118"/>
                  </a:lnTo>
                  <a:lnTo>
                    <a:pt x="29" y="117"/>
                  </a:lnTo>
                  <a:lnTo>
                    <a:pt x="29" y="116"/>
                  </a:lnTo>
                  <a:lnTo>
                    <a:pt x="30" y="115"/>
                  </a:lnTo>
                  <a:lnTo>
                    <a:pt x="31" y="114"/>
                  </a:lnTo>
                  <a:lnTo>
                    <a:pt x="32" y="113"/>
                  </a:lnTo>
                  <a:lnTo>
                    <a:pt x="32" y="112"/>
                  </a:lnTo>
                  <a:lnTo>
                    <a:pt x="33" y="111"/>
                  </a:lnTo>
                  <a:lnTo>
                    <a:pt x="34" y="110"/>
                  </a:lnTo>
                  <a:lnTo>
                    <a:pt x="35" y="109"/>
                  </a:lnTo>
                  <a:lnTo>
                    <a:pt x="35" y="108"/>
                  </a:lnTo>
                  <a:lnTo>
                    <a:pt x="36" y="107"/>
                  </a:lnTo>
                  <a:lnTo>
                    <a:pt x="37" y="106"/>
                  </a:lnTo>
                  <a:lnTo>
                    <a:pt x="37" y="105"/>
                  </a:lnTo>
                  <a:lnTo>
                    <a:pt x="38" y="105"/>
                  </a:lnTo>
                  <a:lnTo>
                    <a:pt x="39" y="104"/>
                  </a:lnTo>
                  <a:lnTo>
                    <a:pt x="39" y="103"/>
                  </a:lnTo>
                  <a:lnTo>
                    <a:pt x="40" y="102"/>
                  </a:lnTo>
                  <a:lnTo>
                    <a:pt x="40" y="101"/>
                  </a:lnTo>
                  <a:lnTo>
                    <a:pt x="41" y="100"/>
                  </a:lnTo>
                  <a:lnTo>
                    <a:pt x="42" y="99"/>
                  </a:lnTo>
                  <a:lnTo>
                    <a:pt x="42" y="98"/>
                  </a:lnTo>
                  <a:lnTo>
                    <a:pt x="42" y="97"/>
                  </a:lnTo>
                  <a:lnTo>
                    <a:pt x="43" y="97"/>
                  </a:lnTo>
                  <a:lnTo>
                    <a:pt x="43" y="96"/>
                  </a:lnTo>
                  <a:lnTo>
                    <a:pt x="44" y="95"/>
                  </a:lnTo>
                  <a:lnTo>
                    <a:pt x="44" y="94"/>
                  </a:lnTo>
                  <a:lnTo>
                    <a:pt x="44" y="93"/>
                  </a:lnTo>
                  <a:lnTo>
                    <a:pt x="45" y="92"/>
                  </a:lnTo>
                  <a:lnTo>
                    <a:pt x="45" y="91"/>
                  </a:lnTo>
                  <a:lnTo>
                    <a:pt x="46" y="90"/>
                  </a:lnTo>
                  <a:lnTo>
                    <a:pt x="46" y="89"/>
                  </a:lnTo>
                  <a:lnTo>
                    <a:pt x="46" y="89"/>
                  </a:lnTo>
                  <a:lnTo>
                    <a:pt x="47" y="88"/>
                  </a:lnTo>
                  <a:lnTo>
                    <a:pt x="47" y="87"/>
                  </a:lnTo>
                  <a:lnTo>
                    <a:pt x="47" y="86"/>
                  </a:lnTo>
                  <a:lnTo>
                    <a:pt x="47" y="85"/>
                  </a:lnTo>
                  <a:lnTo>
                    <a:pt x="47" y="85"/>
                  </a:lnTo>
                  <a:lnTo>
                    <a:pt x="47" y="84"/>
                  </a:lnTo>
                  <a:lnTo>
                    <a:pt x="48" y="83"/>
                  </a:lnTo>
                  <a:lnTo>
                    <a:pt x="48" y="82"/>
                  </a:lnTo>
                  <a:lnTo>
                    <a:pt x="49" y="81"/>
                  </a:lnTo>
                  <a:lnTo>
                    <a:pt x="49" y="80"/>
                  </a:lnTo>
                  <a:lnTo>
                    <a:pt x="49" y="79"/>
                  </a:lnTo>
                  <a:lnTo>
                    <a:pt x="49" y="78"/>
                  </a:lnTo>
                  <a:lnTo>
                    <a:pt x="49" y="78"/>
                  </a:lnTo>
                  <a:lnTo>
                    <a:pt x="49" y="76"/>
                  </a:lnTo>
                  <a:lnTo>
                    <a:pt x="50" y="74"/>
                  </a:lnTo>
                  <a:lnTo>
                    <a:pt x="50" y="73"/>
                  </a:lnTo>
                  <a:lnTo>
                    <a:pt x="50" y="71"/>
                  </a:lnTo>
                  <a:lnTo>
                    <a:pt x="50" y="70"/>
                  </a:lnTo>
                  <a:lnTo>
                    <a:pt x="50" y="69"/>
                  </a:lnTo>
                  <a:lnTo>
                    <a:pt x="50" y="68"/>
                  </a:lnTo>
                  <a:lnTo>
                    <a:pt x="50" y="67"/>
                  </a:lnTo>
                  <a:lnTo>
                    <a:pt x="50" y="66"/>
                  </a:lnTo>
                  <a:lnTo>
                    <a:pt x="50" y="65"/>
                  </a:lnTo>
                  <a:lnTo>
                    <a:pt x="50" y="64"/>
                  </a:lnTo>
                  <a:lnTo>
                    <a:pt x="50" y="63"/>
                  </a:lnTo>
                  <a:lnTo>
                    <a:pt x="50" y="63"/>
                  </a:lnTo>
                  <a:lnTo>
                    <a:pt x="51" y="62"/>
                  </a:lnTo>
                  <a:lnTo>
                    <a:pt x="51" y="62"/>
                  </a:lnTo>
                  <a:lnTo>
                    <a:pt x="52" y="62"/>
                  </a:lnTo>
                  <a:lnTo>
                    <a:pt x="52" y="62"/>
                  </a:lnTo>
                  <a:lnTo>
                    <a:pt x="52" y="63"/>
                  </a:lnTo>
                  <a:lnTo>
                    <a:pt x="53" y="64"/>
                  </a:lnTo>
                  <a:lnTo>
                    <a:pt x="53" y="65"/>
                  </a:lnTo>
                  <a:lnTo>
                    <a:pt x="53" y="66"/>
                  </a:lnTo>
                  <a:lnTo>
                    <a:pt x="53" y="68"/>
                  </a:lnTo>
                  <a:lnTo>
                    <a:pt x="53" y="68"/>
                  </a:lnTo>
                  <a:lnTo>
                    <a:pt x="54" y="69"/>
                  </a:lnTo>
                  <a:lnTo>
                    <a:pt x="54" y="70"/>
                  </a:lnTo>
                  <a:lnTo>
                    <a:pt x="54" y="71"/>
                  </a:lnTo>
                  <a:lnTo>
                    <a:pt x="54" y="72"/>
                  </a:lnTo>
                  <a:lnTo>
                    <a:pt x="54" y="73"/>
                  </a:lnTo>
                  <a:lnTo>
                    <a:pt x="54" y="73"/>
                  </a:lnTo>
                  <a:lnTo>
                    <a:pt x="54" y="74"/>
                  </a:lnTo>
                  <a:lnTo>
                    <a:pt x="54" y="75"/>
                  </a:lnTo>
                  <a:lnTo>
                    <a:pt x="54" y="76"/>
                  </a:lnTo>
                  <a:lnTo>
                    <a:pt x="54" y="78"/>
                  </a:lnTo>
                  <a:lnTo>
                    <a:pt x="54" y="79"/>
                  </a:lnTo>
                  <a:lnTo>
                    <a:pt x="54" y="79"/>
                  </a:lnTo>
                  <a:lnTo>
                    <a:pt x="53" y="81"/>
                  </a:lnTo>
                  <a:lnTo>
                    <a:pt x="53" y="82"/>
                  </a:lnTo>
                  <a:lnTo>
                    <a:pt x="53" y="83"/>
                  </a:lnTo>
                  <a:lnTo>
                    <a:pt x="53" y="84"/>
                  </a:lnTo>
                  <a:lnTo>
                    <a:pt x="53" y="85"/>
                  </a:lnTo>
                  <a:lnTo>
                    <a:pt x="53" y="86"/>
                  </a:lnTo>
                  <a:lnTo>
                    <a:pt x="53" y="87"/>
                  </a:lnTo>
                  <a:lnTo>
                    <a:pt x="52" y="88"/>
                  </a:lnTo>
                  <a:lnTo>
                    <a:pt x="52" y="89"/>
                  </a:lnTo>
                  <a:lnTo>
                    <a:pt x="52" y="90"/>
                  </a:lnTo>
                  <a:lnTo>
                    <a:pt x="52" y="91"/>
                  </a:lnTo>
                  <a:lnTo>
                    <a:pt x="51" y="92"/>
                  </a:lnTo>
                  <a:lnTo>
                    <a:pt x="51" y="92"/>
                  </a:lnTo>
                  <a:lnTo>
                    <a:pt x="50" y="93"/>
                  </a:lnTo>
                  <a:lnTo>
                    <a:pt x="50" y="94"/>
                  </a:lnTo>
                  <a:lnTo>
                    <a:pt x="49" y="96"/>
                  </a:lnTo>
                  <a:lnTo>
                    <a:pt x="49" y="97"/>
                  </a:lnTo>
                  <a:lnTo>
                    <a:pt x="48" y="98"/>
                  </a:lnTo>
                  <a:lnTo>
                    <a:pt x="47" y="99"/>
                  </a:lnTo>
                  <a:lnTo>
                    <a:pt x="47" y="100"/>
                  </a:lnTo>
                  <a:lnTo>
                    <a:pt x="46" y="101"/>
                  </a:lnTo>
                  <a:lnTo>
                    <a:pt x="46" y="102"/>
                  </a:lnTo>
                  <a:lnTo>
                    <a:pt x="45" y="103"/>
                  </a:lnTo>
                  <a:lnTo>
                    <a:pt x="44" y="103"/>
                  </a:lnTo>
                  <a:lnTo>
                    <a:pt x="44" y="104"/>
                  </a:lnTo>
                  <a:lnTo>
                    <a:pt x="82" y="91"/>
                  </a:lnTo>
                  <a:lnTo>
                    <a:pt x="66" y="54"/>
                  </a:lnTo>
                  <a:lnTo>
                    <a:pt x="75" y="54"/>
                  </a:lnTo>
                  <a:lnTo>
                    <a:pt x="86" y="84"/>
                  </a:lnTo>
                  <a:lnTo>
                    <a:pt x="118" y="45"/>
                  </a:lnTo>
                  <a:lnTo>
                    <a:pt x="118" y="45"/>
                  </a:lnTo>
                  <a:lnTo>
                    <a:pt x="118" y="44"/>
                  </a:lnTo>
                  <a:lnTo>
                    <a:pt x="118" y="43"/>
                  </a:lnTo>
                  <a:lnTo>
                    <a:pt x="120" y="42"/>
                  </a:lnTo>
                  <a:lnTo>
                    <a:pt x="120" y="41"/>
                  </a:lnTo>
                  <a:lnTo>
                    <a:pt x="120" y="40"/>
                  </a:lnTo>
                  <a:lnTo>
                    <a:pt x="120" y="39"/>
                  </a:lnTo>
                  <a:lnTo>
                    <a:pt x="121" y="38"/>
                  </a:lnTo>
                  <a:lnTo>
                    <a:pt x="121" y="37"/>
                  </a:lnTo>
                  <a:lnTo>
                    <a:pt x="122" y="36"/>
                  </a:lnTo>
                  <a:lnTo>
                    <a:pt x="123" y="35"/>
                  </a:lnTo>
                  <a:lnTo>
                    <a:pt x="123" y="34"/>
                  </a:lnTo>
                  <a:lnTo>
                    <a:pt x="124" y="32"/>
                  </a:lnTo>
                  <a:lnTo>
                    <a:pt x="124" y="31"/>
                  </a:lnTo>
                  <a:lnTo>
                    <a:pt x="125" y="30"/>
                  </a:lnTo>
                  <a:lnTo>
                    <a:pt x="125" y="29"/>
                  </a:lnTo>
                  <a:lnTo>
                    <a:pt x="126" y="28"/>
                  </a:lnTo>
                  <a:lnTo>
                    <a:pt x="127" y="27"/>
                  </a:lnTo>
                  <a:lnTo>
                    <a:pt x="127" y="26"/>
                  </a:lnTo>
                  <a:lnTo>
                    <a:pt x="128" y="25"/>
                  </a:lnTo>
                  <a:lnTo>
                    <a:pt x="128" y="23"/>
                  </a:lnTo>
                  <a:lnTo>
                    <a:pt x="129" y="22"/>
                  </a:lnTo>
                  <a:lnTo>
                    <a:pt x="130" y="21"/>
                  </a:lnTo>
                  <a:lnTo>
                    <a:pt x="131" y="20"/>
                  </a:lnTo>
                  <a:lnTo>
                    <a:pt x="131" y="20"/>
                  </a:lnTo>
                  <a:lnTo>
                    <a:pt x="132" y="19"/>
                  </a:lnTo>
                  <a:lnTo>
                    <a:pt x="132" y="18"/>
                  </a:lnTo>
                  <a:lnTo>
                    <a:pt x="133" y="18"/>
                  </a:lnTo>
                  <a:lnTo>
                    <a:pt x="134" y="16"/>
                  </a:lnTo>
                  <a:lnTo>
                    <a:pt x="135" y="15"/>
                  </a:lnTo>
                  <a:lnTo>
                    <a:pt x="137" y="13"/>
                  </a:lnTo>
                  <a:lnTo>
                    <a:pt x="138" y="12"/>
                  </a:lnTo>
                  <a:lnTo>
                    <a:pt x="140" y="10"/>
                  </a:lnTo>
                  <a:lnTo>
                    <a:pt x="141" y="9"/>
                  </a:lnTo>
                  <a:lnTo>
                    <a:pt x="142" y="8"/>
                  </a:lnTo>
                  <a:lnTo>
                    <a:pt x="144" y="6"/>
                  </a:lnTo>
                  <a:lnTo>
                    <a:pt x="146" y="5"/>
                  </a:lnTo>
                  <a:lnTo>
                    <a:pt x="148" y="4"/>
                  </a:lnTo>
                  <a:lnTo>
                    <a:pt x="149" y="3"/>
                  </a:lnTo>
                  <a:lnTo>
                    <a:pt x="151" y="2"/>
                  </a:lnTo>
                  <a:lnTo>
                    <a:pt x="152" y="1"/>
                  </a:lnTo>
                  <a:lnTo>
                    <a:pt x="154" y="1"/>
                  </a:lnTo>
                  <a:lnTo>
                    <a:pt x="154" y="0"/>
                  </a:lnTo>
                  <a:lnTo>
                    <a:pt x="155" y="0"/>
                  </a:lnTo>
                  <a:lnTo>
                    <a:pt x="157" y="0"/>
                  </a:lnTo>
                  <a:lnTo>
                    <a:pt x="157" y="0"/>
                  </a:lnTo>
                  <a:lnTo>
                    <a:pt x="158" y="0"/>
                  </a:lnTo>
                  <a:lnTo>
                    <a:pt x="159" y="0"/>
                  </a:lnTo>
                  <a:lnTo>
                    <a:pt x="161" y="0"/>
                  </a:lnTo>
                  <a:lnTo>
                    <a:pt x="162" y="0"/>
                  </a:lnTo>
                  <a:lnTo>
                    <a:pt x="162" y="0"/>
                  </a:lnTo>
                  <a:lnTo>
                    <a:pt x="164" y="0"/>
                  </a:lnTo>
                  <a:lnTo>
                    <a:pt x="164" y="0"/>
                  </a:lnTo>
                  <a:lnTo>
                    <a:pt x="165" y="0"/>
                  </a:lnTo>
                  <a:lnTo>
                    <a:pt x="167" y="0"/>
                  </a:lnTo>
                  <a:lnTo>
                    <a:pt x="168" y="0"/>
                  </a:lnTo>
                  <a:lnTo>
                    <a:pt x="169" y="0"/>
                  </a:lnTo>
                  <a:lnTo>
                    <a:pt x="171" y="0"/>
                  </a:lnTo>
                  <a:lnTo>
                    <a:pt x="173" y="0"/>
                  </a:lnTo>
                  <a:lnTo>
                    <a:pt x="174" y="1"/>
                  </a:lnTo>
                  <a:lnTo>
                    <a:pt x="176" y="1"/>
                  </a:lnTo>
                  <a:lnTo>
                    <a:pt x="177" y="1"/>
                  </a:lnTo>
                  <a:lnTo>
                    <a:pt x="178" y="2"/>
                  </a:lnTo>
                  <a:lnTo>
                    <a:pt x="179" y="2"/>
                  </a:lnTo>
                  <a:lnTo>
                    <a:pt x="179" y="3"/>
                  </a:lnTo>
                  <a:lnTo>
                    <a:pt x="179" y="4"/>
                  </a:lnTo>
                  <a:lnTo>
                    <a:pt x="179" y="4"/>
                  </a:lnTo>
                  <a:lnTo>
                    <a:pt x="178" y="5"/>
                  </a:lnTo>
                  <a:lnTo>
                    <a:pt x="176" y="5"/>
                  </a:lnTo>
                  <a:lnTo>
                    <a:pt x="176" y="5"/>
                  </a:lnTo>
                  <a:lnTo>
                    <a:pt x="174" y="5"/>
                  </a:lnTo>
                  <a:lnTo>
                    <a:pt x="172" y="5"/>
                  </a:lnTo>
                  <a:lnTo>
                    <a:pt x="171" y="5"/>
                  </a:lnTo>
                  <a:lnTo>
                    <a:pt x="169" y="5"/>
                  </a:lnTo>
                  <a:lnTo>
                    <a:pt x="168" y="5"/>
                  </a:lnTo>
                  <a:lnTo>
                    <a:pt x="166" y="5"/>
                  </a:lnTo>
                  <a:lnTo>
                    <a:pt x="165" y="5"/>
                  </a:lnTo>
                  <a:lnTo>
                    <a:pt x="163" y="5"/>
                  </a:lnTo>
                  <a:lnTo>
                    <a:pt x="161" y="5"/>
                  </a:lnTo>
                  <a:lnTo>
                    <a:pt x="160" y="5"/>
                  </a:lnTo>
                  <a:lnTo>
                    <a:pt x="159" y="5"/>
                  </a:lnTo>
                  <a:lnTo>
                    <a:pt x="158" y="6"/>
                  </a:lnTo>
                  <a:lnTo>
                    <a:pt x="157" y="6"/>
                  </a:lnTo>
                  <a:lnTo>
                    <a:pt x="155" y="6"/>
                  </a:lnTo>
                  <a:lnTo>
                    <a:pt x="154" y="6"/>
                  </a:lnTo>
                  <a:lnTo>
                    <a:pt x="153" y="7"/>
                  </a:lnTo>
                  <a:lnTo>
                    <a:pt x="151" y="8"/>
                  </a:lnTo>
                  <a:lnTo>
                    <a:pt x="150" y="8"/>
                  </a:lnTo>
                  <a:lnTo>
                    <a:pt x="148" y="9"/>
                  </a:lnTo>
                  <a:lnTo>
                    <a:pt x="147" y="10"/>
                  </a:lnTo>
                  <a:lnTo>
                    <a:pt x="145" y="11"/>
                  </a:lnTo>
                  <a:lnTo>
                    <a:pt x="144" y="12"/>
                  </a:lnTo>
                  <a:lnTo>
                    <a:pt x="142" y="13"/>
                  </a:lnTo>
                  <a:lnTo>
                    <a:pt x="141" y="14"/>
                  </a:lnTo>
                  <a:lnTo>
                    <a:pt x="140" y="15"/>
                  </a:lnTo>
                  <a:lnTo>
                    <a:pt x="138" y="17"/>
                  </a:lnTo>
                  <a:lnTo>
                    <a:pt x="137" y="18"/>
                  </a:lnTo>
                  <a:lnTo>
                    <a:pt x="137" y="20"/>
                  </a:lnTo>
                  <a:lnTo>
                    <a:pt x="135" y="21"/>
                  </a:lnTo>
                  <a:lnTo>
                    <a:pt x="134" y="23"/>
                  </a:lnTo>
                  <a:lnTo>
                    <a:pt x="134" y="24"/>
                  </a:lnTo>
                  <a:lnTo>
                    <a:pt x="133" y="25"/>
                  </a:lnTo>
                  <a:lnTo>
                    <a:pt x="132" y="25"/>
                  </a:lnTo>
                  <a:lnTo>
                    <a:pt x="132" y="26"/>
                  </a:lnTo>
                  <a:lnTo>
                    <a:pt x="132" y="27"/>
                  </a:lnTo>
                  <a:lnTo>
                    <a:pt x="131" y="28"/>
                  </a:lnTo>
                  <a:lnTo>
                    <a:pt x="131" y="29"/>
                  </a:lnTo>
                  <a:lnTo>
                    <a:pt x="130" y="29"/>
                  </a:lnTo>
                  <a:lnTo>
                    <a:pt x="130" y="30"/>
                  </a:lnTo>
                  <a:lnTo>
                    <a:pt x="130" y="31"/>
                  </a:lnTo>
                  <a:lnTo>
                    <a:pt x="129" y="32"/>
                  </a:lnTo>
                  <a:lnTo>
                    <a:pt x="128" y="33"/>
                  </a:lnTo>
                  <a:lnTo>
                    <a:pt x="128" y="35"/>
                  </a:lnTo>
                  <a:lnTo>
                    <a:pt x="127" y="36"/>
                  </a:lnTo>
                  <a:lnTo>
                    <a:pt x="127" y="38"/>
                  </a:lnTo>
                  <a:lnTo>
                    <a:pt x="126" y="39"/>
                  </a:lnTo>
                  <a:lnTo>
                    <a:pt x="125" y="40"/>
                  </a:lnTo>
                  <a:lnTo>
                    <a:pt x="125" y="40"/>
                  </a:lnTo>
                  <a:lnTo>
                    <a:pt x="125" y="41"/>
                  </a:lnTo>
                  <a:lnTo>
                    <a:pt x="125" y="41"/>
                  </a:lnTo>
                  <a:lnTo>
                    <a:pt x="125" y="41"/>
                  </a:lnTo>
                  <a:lnTo>
                    <a:pt x="126" y="41"/>
                  </a:lnTo>
                  <a:lnTo>
                    <a:pt x="127" y="40"/>
                  </a:lnTo>
                  <a:lnTo>
                    <a:pt x="129" y="40"/>
                  </a:lnTo>
                  <a:lnTo>
                    <a:pt x="130" y="39"/>
                  </a:lnTo>
                  <a:lnTo>
                    <a:pt x="131" y="39"/>
                  </a:lnTo>
                  <a:lnTo>
                    <a:pt x="132" y="39"/>
                  </a:lnTo>
                  <a:lnTo>
                    <a:pt x="133" y="39"/>
                  </a:lnTo>
                  <a:lnTo>
                    <a:pt x="134" y="38"/>
                  </a:lnTo>
                  <a:lnTo>
                    <a:pt x="135" y="38"/>
                  </a:lnTo>
                  <a:lnTo>
                    <a:pt x="137" y="38"/>
                  </a:lnTo>
                  <a:lnTo>
                    <a:pt x="138" y="37"/>
                  </a:lnTo>
                  <a:lnTo>
                    <a:pt x="139" y="37"/>
                  </a:lnTo>
                  <a:lnTo>
                    <a:pt x="140" y="36"/>
                  </a:lnTo>
                  <a:lnTo>
                    <a:pt x="141" y="36"/>
                  </a:lnTo>
                  <a:lnTo>
                    <a:pt x="142" y="36"/>
                  </a:lnTo>
                  <a:lnTo>
                    <a:pt x="144" y="35"/>
                  </a:lnTo>
                  <a:lnTo>
                    <a:pt x="145" y="35"/>
                  </a:lnTo>
                  <a:lnTo>
                    <a:pt x="146" y="35"/>
                  </a:lnTo>
                  <a:lnTo>
                    <a:pt x="147" y="34"/>
                  </a:lnTo>
                  <a:lnTo>
                    <a:pt x="148" y="34"/>
                  </a:lnTo>
                  <a:lnTo>
                    <a:pt x="149" y="34"/>
                  </a:lnTo>
                  <a:lnTo>
                    <a:pt x="150" y="34"/>
                  </a:lnTo>
                  <a:lnTo>
                    <a:pt x="151" y="34"/>
                  </a:lnTo>
                  <a:lnTo>
                    <a:pt x="152" y="33"/>
                  </a:lnTo>
                  <a:lnTo>
                    <a:pt x="154" y="33"/>
                  </a:lnTo>
                  <a:lnTo>
                    <a:pt x="155" y="33"/>
                  </a:lnTo>
                  <a:lnTo>
                    <a:pt x="157" y="33"/>
                  </a:lnTo>
                  <a:lnTo>
                    <a:pt x="158" y="34"/>
                  </a:lnTo>
                  <a:lnTo>
                    <a:pt x="159" y="34"/>
                  </a:lnTo>
                  <a:lnTo>
                    <a:pt x="161" y="34"/>
                  </a:lnTo>
                  <a:lnTo>
                    <a:pt x="161" y="35"/>
                  </a:lnTo>
                  <a:lnTo>
                    <a:pt x="160" y="36"/>
                  </a:lnTo>
                  <a:lnTo>
                    <a:pt x="159" y="36"/>
                  </a:lnTo>
                  <a:lnTo>
                    <a:pt x="158" y="37"/>
                  </a:lnTo>
                  <a:lnTo>
                    <a:pt x="157" y="37"/>
                  </a:lnTo>
                  <a:lnTo>
                    <a:pt x="155" y="37"/>
                  </a:lnTo>
                  <a:lnTo>
                    <a:pt x="154" y="38"/>
                  </a:lnTo>
                  <a:lnTo>
                    <a:pt x="154" y="38"/>
                  </a:lnTo>
                  <a:lnTo>
                    <a:pt x="152" y="38"/>
                  </a:lnTo>
                  <a:lnTo>
                    <a:pt x="151" y="38"/>
                  </a:lnTo>
                  <a:lnTo>
                    <a:pt x="150" y="39"/>
                  </a:lnTo>
                  <a:lnTo>
                    <a:pt x="148" y="39"/>
                  </a:lnTo>
                  <a:lnTo>
                    <a:pt x="147" y="39"/>
                  </a:lnTo>
                  <a:lnTo>
                    <a:pt x="146" y="40"/>
                  </a:lnTo>
                  <a:lnTo>
                    <a:pt x="145" y="40"/>
                  </a:lnTo>
                  <a:lnTo>
                    <a:pt x="143" y="40"/>
                  </a:lnTo>
                  <a:lnTo>
                    <a:pt x="142" y="41"/>
                  </a:lnTo>
                  <a:lnTo>
                    <a:pt x="140" y="41"/>
                  </a:lnTo>
                  <a:lnTo>
                    <a:pt x="139" y="41"/>
                  </a:lnTo>
                  <a:lnTo>
                    <a:pt x="138" y="42"/>
                  </a:lnTo>
                  <a:lnTo>
                    <a:pt x="137" y="42"/>
                  </a:lnTo>
                  <a:lnTo>
                    <a:pt x="135" y="42"/>
                  </a:lnTo>
                  <a:lnTo>
                    <a:pt x="134" y="43"/>
                  </a:lnTo>
                  <a:lnTo>
                    <a:pt x="132" y="43"/>
                  </a:lnTo>
                  <a:lnTo>
                    <a:pt x="131" y="43"/>
                  </a:lnTo>
                  <a:lnTo>
                    <a:pt x="130" y="44"/>
                  </a:lnTo>
                  <a:lnTo>
                    <a:pt x="129" y="44"/>
                  </a:lnTo>
                  <a:lnTo>
                    <a:pt x="128" y="44"/>
                  </a:lnTo>
                  <a:lnTo>
                    <a:pt x="127" y="45"/>
                  </a:lnTo>
                  <a:lnTo>
                    <a:pt x="126" y="45"/>
                  </a:lnTo>
                  <a:lnTo>
                    <a:pt x="125" y="46"/>
                  </a:lnTo>
                  <a:lnTo>
                    <a:pt x="124" y="46"/>
                  </a:lnTo>
                  <a:lnTo>
                    <a:pt x="123" y="47"/>
                  </a:lnTo>
                  <a:lnTo>
                    <a:pt x="123" y="48"/>
                  </a:lnTo>
                  <a:lnTo>
                    <a:pt x="122" y="48"/>
                  </a:lnTo>
                  <a:lnTo>
                    <a:pt x="121" y="49"/>
                  </a:lnTo>
                  <a:lnTo>
                    <a:pt x="120" y="50"/>
                  </a:lnTo>
                  <a:lnTo>
                    <a:pt x="120" y="50"/>
                  </a:lnTo>
                  <a:lnTo>
                    <a:pt x="118" y="51"/>
                  </a:lnTo>
                  <a:lnTo>
                    <a:pt x="118" y="52"/>
                  </a:lnTo>
                  <a:lnTo>
                    <a:pt x="117" y="54"/>
                  </a:lnTo>
                  <a:lnTo>
                    <a:pt x="115" y="55"/>
                  </a:lnTo>
                  <a:lnTo>
                    <a:pt x="114" y="56"/>
                  </a:lnTo>
                  <a:lnTo>
                    <a:pt x="113" y="58"/>
                  </a:lnTo>
                  <a:lnTo>
                    <a:pt x="113" y="59"/>
                  </a:lnTo>
                  <a:lnTo>
                    <a:pt x="111" y="60"/>
                  </a:lnTo>
                  <a:lnTo>
                    <a:pt x="110" y="62"/>
                  </a:lnTo>
                  <a:lnTo>
                    <a:pt x="108" y="63"/>
                  </a:lnTo>
                  <a:lnTo>
                    <a:pt x="107" y="65"/>
                  </a:lnTo>
                  <a:lnTo>
                    <a:pt x="105" y="67"/>
                  </a:lnTo>
                  <a:lnTo>
                    <a:pt x="104" y="68"/>
                  </a:lnTo>
                  <a:lnTo>
                    <a:pt x="103" y="70"/>
                  </a:lnTo>
                  <a:lnTo>
                    <a:pt x="101" y="72"/>
                  </a:lnTo>
                  <a:lnTo>
                    <a:pt x="100" y="73"/>
                  </a:lnTo>
                  <a:lnTo>
                    <a:pt x="98" y="75"/>
                  </a:lnTo>
                  <a:lnTo>
                    <a:pt x="97" y="77"/>
                  </a:lnTo>
                  <a:lnTo>
                    <a:pt x="96" y="79"/>
                  </a:lnTo>
                  <a:lnTo>
                    <a:pt x="94" y="81"/>
                  </a:lnTo>
                  <a:lnTo>
                    <a:pt x="93" y="83"/>
                  </a:lnTo>
                  <a:lnTo>
                    <a:pt x="91" y="85"/>
                  </a:lnTo>
                  <a:lnTo>
                    <a:pt x="90" y="86"/>
                  </a:lnTo>
                  <a:lnTo>
                    <a:pt x="88" y="88"/>
                  </a:lnTo>
                  <a:lnTo>
                    <a:pt x="87" y="90"/>
                  </a:lnTo>
                  <a:lnTo>
                    <a:pt x="85" y="91"/>
                  </a:lnTo>
                  <a:lnTo>
                    <a:pt x="84" y="93"/>
                  </a:lnTo>
                  <a:lnTo>
                    <a:pt x="82" y="95"/>
                  </a:lnTo>
                  <a:lnTo>
                    <a:pt x="81" y="97"/>
                  </a:lnTo>
                  <a:lnTo>
                    <a:pt x="79" y="99"/>
                  </a:lnTo>
                  <a:lnTo>
                    <a:pt x="78" y="100"/>
                  </a:lnTo>
                  <a:lnTo>
                    <a:pt x="76" y="102"/>
                  </a:lnTo>
                  <a:lnTo>
                    <a:pt x="75" y="104"/>
                  </a:lnTo>
                  <a:lnTo>
                    <a:pt x="74" y="105"/>
                  </a:lnTo>
                  <a:lnTo>
                    <a:pt x="73" y="107"/>
                  </a:lnTo>
                  <a:lnTo>
                    <a:pt x="71" y="108"/>
                  </a:lnTo>
                  <a:lnTo>
                    <a:pt x="70" y="109"/>
                  </a:lnTo>
                  <a:lnTo>
                    <a:pt x="69" y="111"/>
                  </a:lnTo>
                  <a:lnTo>
                    <a:pt x="68" y="112"/>
                  </a:lnTo>
                  <a:lnTo>
                    <a:pt x="67" y="114"/>
                  </a:lnTo>
                  <a:lnTo>
                    <a:pt x="66" y="115"/>
                  </a:lnTo>
                  <a:lnTo>
                    <a:pt x="64" y="116"/>
                  </a:lnTo>
                  <a:lnTo>
                    <a:pt x="63" y="117"/>
                  </a:lnTo>
                  <a:lnTo>
                    <a:pt x="62" y="118"/>
                  </a:lnTo>
                  <a:lnTo>
                    <a:pt x="61" y="119"/>
                  </a:lnTo>
                  <a:lnTo>
                    <a:pt x="60" y="120"/>
                  </a:lnTo>
                  <a:lnTo>
                    <a:pt x="60" y="121"/>
                  </a:lnTo>
                  <a:lnTo>
                    <a:pt x="59" y="122"/>
                  </a:lnTo>
                  <a:lnTo>
                    <a:pt x="57" y="123"/>
                  </a:lnTo>
                  <a:lnTo>
                    <a:pt x="57" y="124"/>
                  </a:lnTo>
                  <a:lnTo>
                    <a:pt x="57" y="124"/>
                  </a:lnTo>
                  <a:lnTo>
                    <a:pt x="56" y="124"/>
                  </a:lnTo>
                  <a:lnTo>
                    <a:pt x="56" y="123"/>
                  </a:lnTo>
                  <a:lnTo>
                    <a:pt x="56" y="122"/>
                  </a:lnTo>
                  <a:lnTo>
                    <a:pt x="56" y="120"/>
                  </a:lnTo>
                  <a:lnTo>
                    <a:pt x="57" y="119"/>
                  </a:lnTo>
                  <a:lnTo>
                    <a:pt x="57" y="119"/>
                  </a:lnTo>
                  <a:lnTo>
                    <a:pt x="57" y="118"/>
                  </a:lnTo>
                  <a:lnTo>
                    <a:pt x="58" y="117"/>
                  </a:lnTo>
                  <a:lnTo>
                    <a:pt x="59" y="116"/>
                  </a:lnTo>
                  <a:lnTo>
                    <a:pt x="59" y="115"/>
                  </a:lnTo>
                  <a:lnTo>
                    <a:pt x="59" y="114"/>
                  </a:lnTo>
                  <a:lnTo>
                    <a:pt x="60" y="113"/>
                  </a:lnTo>
                  <a:lnTo>
                    <a:pt x="60" y="112"/>
                  </a:lnTo>
                  <a:lnTo>
                    <a:pt x="61" y="111"/>
                  </a:lnTo>
                  <a:lnTo>
                    <a:pt x="61" y="110"/>
                  </a:lnTo>
                  <a:lnTo>
                    <a:pt x="62" y="109"/>
                  </a:lnTo>
                  <a:lnTo>
                    <a:pt x="63" y="108"/>
                  </a:lnTo>
                  <a:lnTo>
                    <a:pt x="63" y="108"/>
                  </a:lnTo>
                  <a:lnTo>
                    <a:pt x="64" y="107"/>
                  </a:lnTo>
                  <a:lnTo>
                    <a:pt x="64" y="107"/>
                  </a:lnTo>
                  <a:lnTo>
                    <a:pt x="65" y="105"/>
                  </a:lnTo>
                  <a:lnTo>
                    <a:pt x="66" y="104"/>
                  </a:lnTo>
                  <a:lnTo>
                    <a:pt x="66" y="104"/>
                  </a:lnTo>
                  <a:lnTo>
                    <a:pt x="66" y="104"/>
                  </a:lnTo>
                  <a:lnTo>
                    <a:pt x="42" y="110"/>
                  </a:lnTo>
                  <a:lnTo>
                    <a:pt x="6" y="155"/>
                  </a:lnTo>
                  <a:lnTo>
                    <a:pt x="0" y="152"/>
                  </a:lnTo>
                  <a:lnTo>
                    <a:pt x="0" y="1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5" name="Freeform 218"/>
            <p:cNvSpPr>
              <a:spLocks/>
            </p:cNvSpPr>
            <p:nvPr/>
          </p:nvSpPr>
          <p:spPr bwMode="auto">
            <a:xfrm>
              <a:off x="1879" y="3033"/>
              <a:ext cx="40" cy="44"/>
            </a:xfrm>
            <a:custGeom>
              <a:avLst/>
              <a:gdLst>
                <a:gd name="T0" fmla="*/ 32 w 40"/>
                <a:gd name="T1" fmla="*/ 3 h 44"/>
                <a:gd name="T2" fmla="*/ 34 w 40"/>
                <a:gd name="T3" fmla="*/ 4 h 44"/>
                <a:gd name="T4" fmla="*/ 35 w 40"/>
                <a:gd name="T5" fmla="*/ 6 h 44"/>
                <a:gd name="T6" fmla="*/ 35 w 40"/>
                <a:gd name="T7" fmla="*/ 7 h 44"/>
                <a:gd name="T8" fmla="*/ 35 w 40"/>
                <a:gd name="T9" fmla="*/ 9 h 44"/>
                <a:gd name="T10" fmla="*/ 35 w 40"/>
                <a:gd name="T11" fmla="*/ 11 h 44"/>
                <a:gd name="T12" fmla="*/ 33 w 40"/>
                <a:gd name="T13" fmla="*/ 12 h 44"/>
                <a:gd name="T14" fmla="*/ 31 w 40"/>
                <a:gd name="T15" fmla="*/ 14 h 44"/>
                <a:gd name="T16" fmla="*/ 28 w 40"/>
                <a:gd name="T17" fmla="*/ 15 h 44"/>
                <a:gd name="T18" fmla="*/ 26 w 40"/>
                <a:gd name="T19" fmla="*/ 16 h 44"/>
                <a:gd name="T20" fmla="*/ 24 w 40"/>
                <a:gd name="T21" fmla="*/ 17 h 44"/>
                <a:gd name="T22" fmla="*/ 21 w 40"/>
                <a:gd name="T23" fmla="*/ 18 h 44"/>
                <a:gd name="T24" fmla="*/ 17 w 40"/>
                <a:gd name="T25" fmla="*/ 19 h 44"/>
                <a:gd name="T26" fmla="*/ 14 w 40"/>
                <a:gd name="T27" fmla="*/ 20 h 44"/>
                <a:gd name="T28" fmla="*/ 11 w 40"/>
                <a:gd name="T29" fmla="*/ 20 h 44"/>
                <a:gd name="T30" fmla="*/ 8 w 40"/>
                <a:gd name="T31" fmla="*/ 21 h 44"/>
                <a:gd name="T32" fmla="*/ 6 w 40"/>
                <a:gd name="T33" fmla="*/ 21 h 44"/>
                <a:gd name="T34" fmla="*/ 6 w 40"/>
                <a:gd name="T35" fmla="*/ 22 h 44"/>
                <a:gd name="T36" fmla="*/ 8 w 40"/>
                <a:gd name="T37" fmla="*/ 23 h 44"/>
                <a:gd name="T38" fmla="*/ 9 w 40"/>
                <a:gd name="T39" fmla="*/ 25 h 44"/>
                <a:gd name="T40" fmla="*/ 10 w 40"/>
                <a:gd name="T41" fmla="*/ 27 h 44"/>
                <a:gd name="T42" fmla="*/ 9 w 40"/>
                <a:gd name="T43" fmla="*/ 29 h 44"/>
                <a:gd name="T44" fmla="*/ 8 w 40"/>
                <a:gd name="T45" fmla="*/ 32 h 44"/>
                <a:gd name="T46" fmla="*/ 6 w 40"/>
                <a:gd name="T47" fmla="*/ 34 h 44"/>
                <a:gd name="T48" fmla="*/ 4 w 40"/>
                <a:gd name="T49" fmla="*/ 36 h 44"/>
                <a:gd name="T50" fmla="*/ 3 w 40"/>
                <a:gd name="T51" fmla="*/ 39 h 44"/>
                <a:gd name="T52" fmla="*/ 1 w 40"/>
                <a:gd name="T53" fmla="*/ 41 h 44"/>
                <a:gd name="T54" fmla="*/ 0 w 40"/>
                <a:gd name="T55" fmla="*/ 43 h 44"/>
                <a:gd name="T56" fmla="*/ 1 w 40"/>
                <a:gd name="T57" fmla="*/ 44 h 44"/>
                <a:gd name="T58" fmla="*/ 4 w 40"/>
                <a:gd name="T59" fmla="*/ 42 h 44"/>
                <a:gd name="T60" fmla="*/ 8 w 40"/>
                <a:gd name="T61" fmla="*/ 39 h 44"/>
                <a:gd name="T62" fmla="*/ 11 w 40"/>
                <a:gd name="T63" fmla="*/ 36 h 44"/>
                <a:gd name="T64" fmla="*/ 13 w 40"/>
                <a:gd name="T65" fmla="*/ 34 h 44"/>
                <a:gd name="T66" fmla="*/ 14 w 40"/>
                <a:gd name="T67" fmla="*/ 31 h 44"/>
                <a:gd name="T68" fmla="*/ 15 w 40"/>
                <a:gd name="T69" fmla="*/ 28 h 44"/>
                <a:gd name="T70" fmla="*/ 15 w 40"/>
                <a:gd name="T71" fmla="*/ 25 h 44"/>
                <a:gd name="T72" fmla="*/ 15 w 40"/>
                <a:gd name="T73" fmla="*/ 25 h 44"/>
                <a:gd name="T74" fmla="*/ 16 w 40"/>
                <a:gd name="T75" fmla="*/ 24 h 44"/>
                <a:gd name="T76" fmla="*/ 17 w 40"/>
                <a:gd name="T77" fmla="*/ 24 h 44"/>
                <a:gd name="T78" fmla="*/ 20 w 40"/>
                <a:gd name="T79" fmla="*/ 23 h 44"/>
                <a:gd name="T80" fmla="*/ 23 w 40"/>
                <a:gd name="T81" fmla="*/ 22 h 44"/>
                <a:gd name="T82" fmla="*/ 26 w 40"/>
                <a:gd name="T83" fmla="*/ 21 h 44"/>
                <a:gd name="T84" fmla="*/ 30 w 40"/>
                <a:gd name="T85" fmla="*/ 20 h 44"/>
                <a:gd name="T86" fmla="*/ 33 w 40"/>
                <a:gd name="T87" fmla="*/ 19 h 44"/>
                <a:gd name="T88" fmla="*/ 35 w 40"/>
                <a:gd name="T89" fmla="*/ 17 h 44"/>
                <a:gd name="T90" fmla="*/ 37 w 40"/>
                <a:gd name="T91" fmla="*/ 15 h 44"/>
                <a:gd name="T92" fmla="*/ 38 w 40"/>
                <a:gd name="T93" fmla="*/ 14 h 44"/>
                <a:gd name="T94" fmla="*/ 38 w 40"/>
                <a:gd name="T95" fmla="*/ 11 h 44"/>
                <a:gd name="T96" fmla="*/ 39 w 40"/>
                <a:gd name="T97" fmla="*/ 9 h 44"/>
                <a:gd name="T98" fmla="*/ 40 w 40"/>
                <a:gd name="T99" fmla="*/ 6 h 44"/>
                <a:gd name="T100" fmla="*/ 40 w 40"/>
                <a:gd name="T101" fmla="*/ 5 h 44"/>
                <a:gd name="T102" fmla="*/ 40 w 40"/>
                <a:gd name="T103" fmla="*/ 3 h 44"/>
                <a:gd name="T104" fmla="*/ 31 w 40"/>
                <a:gd name="T105"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0" h="44">
                  <a:moveTo>
                    <a:pt x="31" y="2"/>
                  </a:moveTo>
                  <a:lnTo>
                    <a:pt x="32" y="3"/>
                  </a:lnTo>
                  <a:lnTo>
                    <a:pt x="34" y="3"/>
                  </a:lnTo>
                  <a:lnTo>
                    <a:pt x="34" y="4"/>
                  </a:lnTo>
                  <a:lnTo>
                    <a:pt x="35" y="5"/>
                  </a:lnTo>
                  <a:lnTo>
                    <a:pt x="35" y="6"/>
                  </a:lnTo>
                  <a:lnTo>
                    <a:pt x="35" y="6"/>
                  </a:lnTo>
                  <a:lnTo>
                    <a:pt x="35" y="7"/>
                  </a:lnTo>
                  <a:lnTo>
                    <a:pt x="35" y="8"/>
                  </a:lnTo>
                  <a:lnTo>
                    <a:pt x="35" y="9"/>
                  </a:lnTo>
                  <a:lnTo>
                    <a:pt x="35" y="10"/>
                  </a:lnTo>
                  <a:lnTo>
                    <a:pt x="35" y="11"/>
                  </a:lnTo>
                  <a:lnTo>
                    <a:pt x="34" y="11"/>
                  </a:lnTo>
                  <a:lnTo>
                    <a:pt x="33" y="12"/>
                  </a:lnTo>
                  <a:lnTo>
                    <a:pt x="33" y="13"/>
                  </a:lnTo>
                  <a:lnTo>
                    <a:pt x="31" y="14"/>
                  </a:lnTo>
                  <a:lnTo>
                    <a:pt x="30" y="15"/>
                  </a:lnTo>
                  <a:lnTo>
                    <a:pt x="28" y="15"/>
                  </a:lnTo>
                  <a:lnTo>
                    <a:pt x="27" y="15"/>
                  </a:lnTo>
                  <a:lnTo>
                    <a:pt x="26" y="16"/>
                  </a:lnTo>
                  <a:lnTo>
                    <a:pt x="25" y="17"/>
                  </a:lnTo>
                  <a:lnTo>
                    <a:pt x="24" y="17"/>
                  </a:lnTo>
                  <a:lnTo>
                    <a:pt x="23" y="18"/>
                  </a:lnTo>
                  <a:lnTo>
                    <a:pt x="21" y="18"/>
                  </a:lnTo>
                  <a:lnTo>
                    <a:pt x="19" y="19"/>
                  </a:lnTo>
                  <a:lnTo>
                    <a:pt x="17" y="19"/>
                  </a:lnTo>
                  <a:lnTo>
                    <a:pt x="16" y="19"/>
                  </a:lnTo>
                  <a:lnTo>
                    <a:pt x="14" y="20"/>
                  </a:lnTo>
                  <a:lnTo>
                    <a:pt x="13" y="20"/>
                  </a:lnTo>
                  <a:lnTo>
                    <a:pt x="11" y="20"/>
                  </a:lnTo>
                  <a:lnTo>
                    <a:pt x="10" y="20"/>
                  </a:lnTo>
                  <a:lnTo>
                    <a:pt x="8" y="21"/>
                  </a:lnTo>
                  <a:lnTo>
                    <a:pt x="8" y="21"/>
                  </a:lnTo>
                  <a:lnTo>
                    <a:pt x="6" y="21"/>
                  </a:lnTo>
                  <a:lnTo>
                    <a:pt x="6" y="21"/>
                  </a:lnTo>
                  <a:lnTo>
                    <a:pt x="6" y="22"/>
                  </a:lnTo>
                  <a:lnTo>
                    <a:pt x="7" y="22"/>
                  </a:lnTo>
                  <a:lnTo>
                    <a:pt x="8" y="23"/>
                  </a:lnTo>
                  <a:lnTo>
                    <a:pt x="9" y="24"/>
                  </a:lnTo>
                  <a:lnTo>
                    <a:pt x="9" y="25"/>
                  </a:lnTo>
                  <a:lnTo>
                    <a:pt x="9" y="26"/>
                  </a:lnTo>
                  <a:lnTo>
                    <a:pt x="10" y="27"/>
                  </a:lnTo>
                  <a:lnTo>
                    <a:pt x="9" y="28"/>
                  </a:lnTo>
                  <a:lnTo>
                    <a:pt x="9" y="29"/>
                  </a:lnTo>
                  <a:lnTo>
                    <a:pt x="8" y="30"/>
                  </a:lnTo>
                  <a:lnTo>
                    <a:pt x="8" y="32"/>
                  </a:lnTo>
                  <a:lnTo>
                    <a:pt x="7" y="33"/>
                  </a:lnTo>
                  <a:lnTo>
                    <a:pt x="6" y="34"/>
                  </a:lnTo>
                  <a:lnTo>
                    <a:pt x="5" y="35"/>
                  </a:lnTo>
                  <a:lnTo>
                    <a:pt x="4" y="36"/>
                  </a:lnTo>
                  <a:lnTo>
                    <a:pt x="3" y="38"/>
                  </a:lnTo>
                  <a:lnTo>
                    <a:pt x="3" y="39"/>
                  </a:lnTo>
                  <a:lnTo>
                    <a:pt x="1" y="40"/>
                  </a:lnTo>
                  <a:lnTo>
                    <a:pt x="1" y="41"/>
                  </a:lnTo>
                  <a:lnTo>
                    <a:pt x="0" y="42"/>
                  </a:lnTo>
                  <a:lnTo>
                    <a:pt x="0" y="43"/>
                  </a:lnTo>
                  <a:lnTo>
                    <a:pt x="0" y="44"/>
                  </a:lnTo>
                  <a:lnTo>
                    <a:pt x="1" y="44"/>
                  </a:lnTo>
                  <a:lnTo>
                    <a:pt x="3" y="43"/>
                  </a:lnTo>
                  <a:lnTo>
                    <a:pt x="4" y="42"/>
                  </a:lnTo>
                  <a:lnTo>
                    <a:pt x="6" y="40"/>
                  </a:lnTo>
                  <a:lnTo>
                    <a:pt x="8" y="39"/>
                  </a:lnTo>
                  <a:lnTo>
                    <a:pt x="9" y="37"/>
                  </a:lnTo>
                  <a:lnTo>
                    <a:pt x="11" y="36"/>
                  </a:lnTo>
                  <a:lnTo>
                    <a:pt x="12" y="35"/>
                  </a:lnTo>
                  <a:lnTo>
                    <a:pt x="13" y="34"/>
                  </a:lnTo>
                  <a:lnTo>
                    <a:pt x="14" y="32"/>
                  </a:lnTo>
                  <a:lnTo>
                    <a:pt x="14" y="31"/>
                  </a:lnTo>
                  <a:lnTo>
                    <a:pt x="14" y="29"/>
                  </a:lnTo>
                  <a:lnTo>
                    <a:pt x="15" y="28"/>
                  </a:lnTo>
                  <a:lnTo>
                    <a:pt x="15" y="26"/>
                  </a:lnTo>
                  <a:lnTo>
                    <a:pt x="15" y="25"/>
                  </a:lnTo>
                  <a:lnTo>
                    <a:pt x="15" y="25"/>
                  </a:lnTo>
                  <a:lnTo>
                    <a:pt x="15" y="25"/>
                  </a:lnTo>
                  <a:lnTo>
                    <a:pt x="15" y="24"/>
                  </a:lnTo>
                  <a:lnTo>
                    <a:pt x="16" y="24"/>
                  </a:lnTo>
                  <a:lnTo>
                    <a:pt x="16" y="24"/>
                  </a:lnTo>
                  <a:lnTo>
                    <a:pt x="17" y="24"/>
                  </a:lnTo>
                  <a:lnTo>
                    <a:pt x="18" y="24"/>
                  </a:lnTo>
                  <a:lnTo>
                    <a:pt x="20" y="23"/>
                  </a:lnTo>
                  <a:lnTo>
                    <a:pt x="21" y="23"/>
                  </a:lnTo>
                  <a:lnTo>
                    <a:pt x="23" y="22"/>
                  </a:lnTo>
                  <a:lnTo>
                    <a:pt x="24" y="22"/>
                  </a:lnTo>
                  <a:lnTo>
                    <a:pt x="26" y="21"/>
                  </a:lnTo>
                  <a:lnTo>
                    <a:pt x="28" y="21"/>
                  </a:lnTo>
                  <a:lnTo>
                    <a:pt x="30" y="20"/>
                  </a:lnTo>
                  <a:lnTo>
                    <a:pt x="31" y="19"/>
                  </a:lnTo>
                  <a:lnTo>
                    <a:pt x="33" y="19"/>
                  </a:lnTo>
                  <a:lnTo>
                    <a:pt x="34" y="18"/>
                  </a:lnTo>
                  <a:lnTo>
                    <a:pt x="35" y="17"/>
                  </a:lnTo>
                  <a:lnTo>
                    <a:pt x="35" y="16"/>
                  </a:lnTo>
                  <a:lnTo>
                    <a:pt x="37" y="15"/>
                  </a:lnTo>
                  <a:lnTo>
                    <a:pt x="37" y="15"/>
                  </a:lnTo>
                  <a:lnTo>
                    <a:pt x="38" y="14"/>
                  </a:lnTo>
                  <a:lnTo>
                    <a:pt x="38" y="12"/>
                  </a:lnTo>
                  <a:lnTo>
                    <a:pt x="38" y="11"/>
                  </a:lnTo>
                  <a:lnTo>
                    <a:pt x="39" y="10"/>
                  </a:lnTo>
                  <a:lnTo>
                    <a:pt x="39" y="9"/>
                  </a:lnTo>
                  <a:lnTo>
                    <a:pt x="40" y="8"/>
                  </a:lnTo>
                  <a:lnTo>
                    <a:pt x="40" y="6"/>
                  </a:lnTo>
                  <a:lnTo>
                    <a:pt x="40" y="5"/>
                  </a:lnTo>
                  <a:lnTo>
                    <a:pt x="40" y="5"/>
                  </a:lnTo>
                  <a:lnTo>
                    <a:pt x="40" y="3"/>
                  </a:lnTo>
                  <a:lnTo>
                    <a:pt x="40" y="3"/>
                  </a:lnTo>
                  <a:lnTo>
                    <a:pt x="33" y="0"/>
                  </a:lnTo>
                  <a:lnTo>
                    <a:pt x="31" y="2"/>
                  </a:lnTo>
                  <a:lnTo>
                    <a:pt x="3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6" name="Freeform 219"/>
            <p:cNvSpPr>
              <a:spLocks/>
            </p:cNvSpPr>
            <p:nvPr/>
          </p:nvSpPr>
          <p:spPr bwMode="auto">
            <a:xfrm>
              <a:off x="1905" y="3000"/>
              <a:ext cx="30" cy="35"/>
            </a:xfrm>
            <a:custGeom>
              <a:avLst/>
              <a:gdLst>
                <a:gd name="T0" fmla="*/ 0 w 30"/>
                <a:gd name="T1" fmla="*/ 35 h 35"/>
                <a:gd name="T2" fmla="*/ 0 w 30"/>
                <a:gd name="T3" fmla="*/ 33 h 35"/>
                <a:gd name="T4" fmla="*/ 1 w 30"/>
                <a:gd name="T5" fmla="*/ 32 h 35"/>
                <a:gd name="T6" fmla="*/ 2 w 30"/>
                <a:gd name="T7" fmla="*/ 29 h 35"/>
                <a:gd name="T8" fmla="*/ 4 w 30"/>
                <a:gd name="T9" fmla="*/ 27 h 35"/>
                <a:gd name="T10" fmla="*/ 5 w 30"/>
                <a:gd name="T11" fmla="*/ 24 h 35"/>
                <a:gd name="T12" fmla="*/ 7 w 30"/>
                <a:gd name="T13" fmla="*/ 21 h 35"/>
                <a:gd name="T14" fmla="*/ 9 w 30"/>
                <a:gd name="T15" fmla="*/ 19 h 35"/>
                <a:gd name="T16" fmla="*/ 11 w 30"/>
                <a:gd name="T17" fmla="*/ 18 h 35"/>
                <a:gd name="T18" fmla="*/ 12 w 30"/>
                <a:gd name="T19" fmla="*/ 17 h 35"/>
                <a:gd name="T20" fmla="*/ 14 w 30"/>
                <a:gd name="T21" fmla="*/ 16 h 35"/>
                <a:gd name="T22" fmla="*/ 17 w 30"/>
                <a:gd name="T23" fmla="*/ 15 h 35"/>
                <a:gd name="T24" fmla="*/ 19 w 30"/>
                <a:gd name="T25" fmla="*/ 15 h 35"/>
                <a:gd name="T26" fmla="*/ 21 w 30"/>
                <a:gd name="T27" fmla="*/ 14 h 35"/>
                <a:gd name="T28" fmla="*/ 24 w 30"/>
                <a:gd name="T29" fmla="*/ 12 h 35"/>
                <a:gd name="T30" fmla="*/ 25 w 30"/>
                <a:gd name="T31" fmla="*/ 11 h 35"/>
                <a:gd name="T32" fmla="*/ 26 w 30"/>
                <a:gd name="T33" fmla="*/ 9 h 35"/>
                <a:gd name="T34" fmla="*/ 26 w 30"/>
                <a:gd name="T35" fmla="*/ 8 h 35"/>
                <a:gd name="T36" fmla="*/ 26 w 30"/>
                <a:gd name="T37" fmla="*/ 6 h 35"/>
                <a:gd name="T38" fmla="*/ 26 w 30"/>
                <a:gd name="T39" fmla="*/ 4 h 35"/>
                <a:gd name="T40" fmla="*/ 25 w 30"/>
                <a:gd name="T41" fmla="*/ 3 h 35"/>
                <a:gd name="T42" fmla="*/ 25 w 30"/>
                <a:gd name="T43" fmla="*/ 1 h 35"/>
                <a:gd name="T44" fmla="*/ 25 w 30"/>
                <a:gd name="T45" fmla="*/ 1 h 35"/>
                <a:gd name="T46" fmla="*/ 27 w 30"/>
                <a:gd name="T47" fmla="*/ 0 h 35"/>
                <a:gd name="T48" fmla="*/ 29 w 30"/>
                <a:gd name="T49" fmla="*/ 2 h 35"/>
                <a:gd name="T50" fmla="*/ 29 w 30"/>
                <a:gd name="T51" fmla="*/ 4 h 35"/>
                <a:gd name="T52" fmla="*/ 29 w 30"/>
                <a:gd name="T53" fmla="*/ 7 h 35"/>
                <a:gd name="T54" fmla="*/ 30 w 30"/>
                <a:gd name="T55" fmla="*/ 8 h 35"/>
                <a:gd name="T56" fmla="*/ 30 w 30"/>
                <a:gd name="T57" fmla="*/ 10 h 35"/>
                <a:gd name="T58" fmla="*/ 29 w 30"/>
                <a:gd name="T59" fmla="*/ 13 h 35"/>
                <a:gd name="T60" fmla="*/ 26 w 30"/>
                <a:gd name="T61" fmla="*/ 16 h 35"/>
                <a:gd name="T62" fmla="*/ 24 w 30"/>
                <a:gd name="T63" fmla="*/ 17 h 35"/>
                <a:gd name="T64" fmla="*/ 22 w 30"/>
                <a:gd name="T65" fmla="*/ 18 h 35"/>
                <a:gd name="T66" fmla="*/ 19 w 30"/>
                <a:gd name="T67" fmla="*/ 20 h 35"/>
                <a:gd name="T68" fmla="*/ 18 w 30"/>
                <a:gd name="T69" fmla="*/ 21 h 35"/>
                <a:gd name="T70" fmla="*/ 15 w 30"/>
                <a:gd name="T71" fmla="*/ 22 h 35"/>
                <a:gd name="T72" fmla="*/ 14 w 30"/>
                <a:gd name="T73" fmla="*/ 23 h 35"/>
                <a:gd name="T74" fmla="*/ 12 w 30"/>
                <a:gd name="T75" fmla="*/ 25 h 35"/>
                <a:gd name="T76" fmla="*/ 11 w 30"/>
                <a:gd name="T77" fmla="*/ 26 h 35"/>
                <a:gd name="T78" fmla="*/ 10 w 30"/>
                <a:gd name="T79" fmla="*/ 28 h 35"/>
                <a:gd name="T80" fmla="*/ 9 w 30"/>
                <a:gd name="T81" fmla="*/ 29 h 35"/>
                <a:gd name="T82" fmla="*/ 8 w 30"/>
                <a:gd name="T83" fmla="*/ 31 h 35"/>
                <a:gd name="T84" fmla="*/ 7 w 30"/>
                <a:gd name="T85" fmla="*/ 33 h 35"/>
                <a:gd name="T86" fmla="*/ 0 w 30"/>
                <a:gd name="T8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 h="35">
                  <a:moveTo>
                    <a:pt x="0" y="35"/>
                  </a:moveTo>
                  <a:lnTo>
                    <a:pt x="0" y="35"/>
                  </a:lnTo>
                  <a:lnTo>
                    <a:pt x="0" y="34"/>
                  </a:lnTo>
                  <a:lnTo>
                    <a:pt x="0" y="33"/>
                  </a:lnTo>
                  <a:lnTo>
                    <a:pt x="1" y="33"/>
                  </a:lnTo>
                  <a:lnTo>
                    <a:pt x="1" y="32"/>
                  </a:lnTo>
                  <a:lnTo>
                    <a:pt x="1" y="30"/>
                  </a:lnTo>
                  <a:lnTo>
                    <a:pt x="2" y="29"/>
                  </a:lnTo>
                  <a:lnTo>
                    <a:pt x="3" y="28"/>
                  </a:lnTo>
                  <a:lnTo>
                    <a:pt x="4" y="27"/>
                  </a:lnTo>
                  <a:lnTo>
                    <a:pt x="4" y="25"/>
                  </a:lnTo>
                  <a:lnTo>
                    <a:pt x="5" y="24"/>
                  </a:lnTo>
                  <a:lnTo>
                    <a:pt x="6" y="22"/>
                  </a:lnTo>
                  <a:lnTo>
                    <a:pt x="7" y="21"/>
                  </a:lnTo>
                  <a:lnTo>
                    <a:pt x="8" y="20"/>
                  </a:lnTo>
                  <a:lnTo>
                    <a:pt x="9" y="19"/>
                  </a:lnTo>
                  <a:lnTo>
                    <a:pt x="9" y="19"/>
                  </a:lnTo>
                  <a:lnTo>
                    <a:pt x="11" y="18"/>
                  </a:lnTo>
                  <a:lnTo>
                    <a:pt x="11" y="18"/>
                  </a:lnTo>
                  <a:lnTo>
                    <a:pt x="12" y="17"/>
                  </a:lnTo>
                  <a:lnTo>
                    <a:pt x="14" y="17"/>
                  </a:lnTo>
                  <a:lnTo>
                    <a:pt x="14" y="16"/>
                  </a:lnTo>
                  <a:lnTo>
                    <a:pt x="15" y="16"/>
                  </a:lnTo>
                  <a:lnTo>
                    <a:pt x="17" y="15"/>
                  </a:lnTo>
                  <a:lnTo>
                    <a:pt x="18" y="15"/>
                  </a:lnTo>
                  <a:lnTo>
                    <a:pt x="19" y="15"/>
                  </a:lnTo>
                  <a:lnTo>
                    <a:pt x="20" y="14"/>
                  </a:lnTo>
                  <a:lnTo>
                    <a:pt x="21" y="14"/>
                  </a:lnTo>
                  <a:lnTo>
                    <a:pt x="22" y="13"/>
                  </a:lnTo>
                  <a:lnTo>
                    <a:pt x="24" y="12"/>
                  </a:lnTo>
                  <a:lnTo>
                    <a:pt x="25" y="11"/>
                  </a:lnTo>
                  <a:lnTo>
                    <a:pt x="25" y="11"/>
                  </a:lnTo>
                  <a:lnTo>
                    <a:pt x="26" y="10"/>
                  </a:lnTo>
                  <a:lnTo>
                    <a:pt x="26" y="9"/>
                  </a:lnTo>
                  <a:lnTo>
                    <a:pt x="26" y="8"/>
                  </a:lnTo>
                  <a:lnTo>
                    <a:pt x="26" y="8"/>
                  </a:lnTo>
                  <a:lnTo>
                    <a:pt x="26" y="7"/>
                  </a:lnTo>
                  <a:lnTo>
                    <a:pt x="26" y="6"/>
                  </a:lnTo>
                  <a:lnTo>
                    <a:pt x="26" y="5"/>
                  </a:lnTo>
                  <a:lnTo>
                    <a:pt x="26" y="4"/>
                  </a:lnTo>
                  <a:lnTo>
                    <a:pt x="26" y="3"/>
                  </a:lnTo>
                  <a:lnTo>
                    <a:pt x="25" y="3"/>
                  </a:lnTo>
                  <a:lnTo>
                    <a:pt x="25" y="2"/>
                  </a:lnTo>
                  <a:lnTo>
                    <a:pt x="25" y="1"/>
                  </a:lnTo>
                  <a:lnTo>
                    <a:pt x="25" y="1"/>
                  </a:lnTo>
                  <a:lnTo>
                    <a:pt x="25" y="1"/>
                  </a:lnTo>
                  <a:lnTo>
                    <a:pt x="26" y="0"/>
                  </a:lnTo>
                  <a:lnTo>
                    <a:pt x="27" y="0"/>
                  </a:lnTo>
                  <a:lnTo>
                    <a:pt x="28" y="1"/>
                  </a:lnTo>
                  <a:lnTo>
                    <a:pt x="29" y="2"/>
                  </a:lnTo>
                  <a:lnTo>
                    <a:pt x="29" y="3"/>
                  </a:lnTo>
                  <a:lnTo>
                    <a:pt x="29" y="4"/>
                  </a:lnTo>
                  <a:lnTo>
                    <a:pt x="29" y="6"/>
                  </a:lnTo>
                  <a:lnTo>
                    <a:pt x="29" y="7"/>
                  </a:lnTo>
                  <a:lnTo>
                    <a:pt x="30" y="7"/>
                  </a:lnTo>
                  <a:lnTo>
                    <a:pt x="30" y="8"/>
                  </a:lnTo>
                  <a:lnTo>
                    <a:pt x="30" y="9"/>
                  </a:lnTo>
                  <a:lnTo>
                    <a:pt x="30" y="10"/>
                  </a:lnTo>
                  <a:lnTo>
                    <a:pt x="29" y="12"/>
                  </a:lnTo>
                  <a:lnTo>
                    <a:pt x="29" y="13"/>
                  </a:lnTo>
                  <a:lnTo>
                    <a:pt x="28" y="15"/>
                  </a:lnTo>
                  <a:lnTo>
                    <a:pt x="26" y="16"/>
                  </a:lnTo>
                  <a:lnTo>
                    <a:pt x="25" y="17"/>
                  </a:lnTo>
                  <a:lnTo>
                    <a:pt x="24" y="17"/>
                  </a:lnTo>
                  <a:lnTo>
                    <a:pt x="23" y="18"/>
                  </a:lnTo>
                  <a:lnTo>
                    <a:pt x="22" y="18"/>
                  </a:lnTo>
                  <a:lnTo>
                    <a:pt x="21" y="19"/>
                  </a:lnTo>
                  <a:lnTo>
                    <a:pt x="19" y="20"/>
                  </a:lnTo>
                  <a:lnTo>
                    <a:pt x="19" y="20"/>
                  </a:lnTo>
                  <a:lnTo>
                    <a:pt x="18" y="21"/>
                  </a:lnTo>
                  <a:lnTo>
                    <a:pt x="17" y="21"/>
                  </a:lnTo>
                  <a:lnTo>
                    <a:pt x="15" y="22"/>
                  </a:lnTo>
                  <a:lnTo>
                    <a:pt x="14" y="23"/>
                  </a:lnTo>
                  <a:lnTo>
                    <a:pt x="14" y="23"/>
                  </a:lnTo>
                  <a:lnTo>
                    <a:pt x="13" y="24"/>
                  </a:lnTo>
                  <a:lnTo>
                    <a:pt x="12" y="25"/>
                  </a:lnTo>
                  <a:lnTo>
                    <a:pt x="12" y="25"/>
                  </a:lnTo>
                  <a:lnTo>
                    <a:pt x="11" y="26"/>
                  </a:lnTo>
                  <a:lnTo>
                    <a:pt x="11" y="27"/>
                  </a:lnTo>
                  <a:lnTo>
                    <a:pt x="10" y="28"/>
                  </a:lnTo>
                  <a:lnTo>
                    <a:pt x="9" y="29"/>
                  </a:lnTo>
                  <a:lnTo>
                    <a:pt x="9" y="29"/>
                  </a:lnTo>
                  <a:lnTo>
                    <a:pt x="8" y="30"/>
                  </a:lnTo>
                  <a:lnTo>
                    <a:pt x="8" y="31"/>
                  </a:lnTo>
                  <a:lnTo>
                    <a:pt x="7" y="32"/>
                  </a:lnTo>
                  <a:lnTo>
                    <a:pt x="7" y="33"/>
                  </a:lnTo>
                  <a:lnTo>
                    <a:pt x="7" y="33"/>
                  </a:lnTo>
                  <a:lnTo>
                    <a:pt x="0" y="35"/>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7" name="Freeform 220"/>
            <p:cNvSpPr>
              <a:spLocks/>
            </p:cNvSpPr>
            <p:nvPr/>
          </p:nvSpPr>
          <p:spPr bwMode="auto">
            <a:xfrm>
              <a:off x="1780" y="3032"/>
              <a:ext cx="184" cy="128"/>
            </a:xfrm>
            <a:custGeom>
              <a:avLst/>
              <a:gdLst>
                <a:gd name="T0" fmla="*/ 144 w 184"/>
                <a:gd name="T1" fmla="*/ 4 h 128"/>
                <a:gd name="T2" fmla="*/ 161 w 184"/>
                <a:gd name="T3" fmla="*/ 5 h 128"/>
                <a:gd name="T4" fmla="*/ 173 w 184"/>
                <a:gd name="T5" fmla="*/ 8 h 128"/>
                <a:gd name="T6" fmla="*/ 173 w 184"/>
                <a:gd name="T7" fmla="*/ 17 h 128"/>
                <a:gd name="T8" fmla="*/ 163 w 184"/>
                <a:gd name="T9" fmla="*/ 18 h 128"/>
                <a:gd name="T10" fmla="*/ 152 w 184"/>
                <a:gd name="T11" fmla="*/ 19 h 128"/>
                <a:gd name="T12" fmla="*/ 146 w 184"/>
                <a:gd name="T13" fmla="*/ 21 h 128"/>
                <a:gd name="T14" fmla="*/ 156 w 184"/>
                <a:gd name="T15" fmla="*/ 24 h 128"/>
                <a:gd name="T16" fmla="*/ 167 w 184"/>
                <a:gd name="T17" fmla="*/ 27 h 128"/>
                <a:gd name="T18" fmla="*/ 176 w 184"/>
                <a:gd name="T19" fmla="*/ 35 h 128"/>
                <a:gd name="T20" fmla="*/ 167 w 184"/>
                <a:gd name="T21" fmla="*/ 41 h 128"/>
                <a:gd name="T22" fmla="*/ 156 w 184"/>
                <a:gd name="T23" fmla="*/ 38 h 128"/>
                <a:gd name="T24" fmla="*/ 144 w 184"/>
                <a:gd name="T25" fmla="*/ 34 h 128"/>
                <a:gd name="T26" fmla="*/ 144 w 184"/>
                <a:gd name="T27" fmla="*/ 38 h 128"/>
                <a:gd name="T28" fmla="*/ 156 w 184"/>
                <a:gd name="T29" fmla="*/ 50 h 128"/>
                <a:gd name="T30" fmla="*/ 146 w 184"/>
                <a:gd name="T31" fmla="*/ 53 h 128"/>
                <a:gd name="T32" fmla="*/ 136 w 184"/>
                <a:gd name="T33" fmla="*/ 50 h 128"/>
                <a:gd name="T34" fmla="*/ 124 w 184"/>
                <a:gd name="T35" fmla="*/ 51 h 128"/>
                <a:gd name="T36" fmla="*/ 117 w 184"/>
                <a:gd name="T37" fmla="*/ 57 h 128"/>
                <a:gd name="T38" fmla="*/ 103 w 184"/>
                <a:gd name="T39" fmla="*/ 61 h 128"/>
                <a:gd name="T40" fmla="*/ 100 w 184"/>
                <a:gd name="T41" fmla="*/ 67 h 128"/>
                <a:gd name="T42" fmla="*/ 98 w 184"/>
                <a:gd name="T43" fmla="*/ 75 h 128"/>
                <a:gd name="T44" fmla="*/ 93 w 184"/>
                <a:gd name="T45" fmla="*/ 87 h 128"/>
                <a:gd name="T46" fmla="*/ 88 w 184"/>
                <a:gd name="T47" fmla="*/ 98 h 128"/>
                <a:gd name="T48" fmla="*/ 80 w 184"/>
                <a:gd name="T49" fmla="*/ 108 h 128"/>
                <a:gd name="T50" fmla="*/ 68 w 184"/>
                <a:gd name="T51" fmla="*/ 116 h 128"/>
                <a:gd name="T52" fmla="*/ 58 w 184"/>
                <a:gd name="T53" fmla="*/ 118 h 128"/>
                <a:gd name="T54" fmla="*/ 45 w 184"/>
                <a:gd name="T55" fmla="*/ 118 h 128"/>
                <a:gd name="T56" fmla="*/ 34 w 184"/>
                <a:gd name="T57" fmla="*/ 116 h 128"/>
                <a:gd name="T58" fmla="*/ 22 w 184"/>
                <a:gd name="T59" fmla="*/ 112 h 128"/>
                <a:gd name="T60" fmla="*/ 12 w 184"/>
                <a:gd name="T61" fmla="*/ 103 h 128"/>
                <a:gd name="T62" fmla="*/ 6 w 184"/>
                <a:gd name="T63" fmla="*/ 92 h 128"/>
                <a:gd name="T64" fmla="*/ 1 w 184"/>
                <a:gd name="T65" fmla="*/ 97 h 128"/>
                <a:gd name="T66" fmla="*/ 6 w 184"/>
                <a:gd name="T67" fmla="*/ 107 h 128"/>
                <a:gd name="T68" fmla="*/ 14 w 184"/>
                <a:gd name="T69" fmla="*/ 117 h 128"/>
                <a:gd name="T70" fmla="*/ 27 w 184"/>
                <a:gd name="T71" fmla="*/ 125 h 128"/>
                <a:gd name="T72" fmla="*/ 45 w 184"/>
                <a:gd name="T73" fmla="*/ 128 h 128"/>
                <a:gd name="T74" fmla="*/ 69 w 184"/>
                <a:gd name="T75" fmla="*/ 123 h 128"/>
                <a:gd name="T76" fmla="*/ 79 w 184"/>
                <a:gd name="T77" fmla="*/ 117 h 128"/>
                <a:gd name="T78" fmla="*/ 90 w 184"/>
                <a:gd name="T79" fmla="*/ 107 h 128"/>
                <a:gd name="T80" fmla="*/ 96 w 184"/>
                <a:gd name="T81" fmla="*/ 95 h 128"/>
                <a:gd name="T82" fmla="*/ 102 w 184"/>
                <a:gd name="T83" fmla="*/ 79 h 128"/>
                <a:gd name="T84" fmla="*/ 109 w 184"/>
                <a:gd name="T85" fmla="*/ 64 h 128"/>
                <a:gd name="T86" fmla="*/ 122 w 184"/>
                <a:gd name="T87" fmla="*/ 62 h 128"/>
                <a:gd name="T88" fmla="*/ 132 w 184"/>
                <a:gd name="T89" fmla="*/ 55 h 128"/>
                <a:gd name="T90" fmla="*/ 143 w 184"/>
                <a:gd name="T91" fmla="*/ 55 h 128"/>
                <a:gd name="T92" fmla="*/ 155 w 184"/>
                <a:gd name="T93" fmla="*/ 56 h 128"/>
                <a:gd name="T94" fmla="*/ 161 w 184"/>
                <a:gd name="T95" fmla="*/ 47 h 128"/>
                <a:gd name="T96" fmla="*/ 153 w 184"/>
                <a:gd name="T97" fmla="*/ 39 h 128"/>
                <a:gd name="T98" fmla="*/ 169 w 184"/>
                <a:gd name="T99" fmla="*/ 46 h 128"/>
                <a:gd name="T100" fmla="*/ 178 w 184"/>
                <a:gd name="T101" fmla="*/ 41 h 128"/>
                <a:gd name="T102" fmla="*/ 182 w 184"/>
                <a:gd name="T103" fmla="*/ 30 h 128"/>
                <a:gd name="T104" fmla="*/ 171 w 184"/>
                <a:gd name="T105" fmla="*/ 23 h 128"/>
                <a:gd name="T106" fmla="*/ 178 w 184"/>
                <a:gd name="T107" fmla="*/ 21 h 128"/>
                <a:gd name="T108" fmla="*/ 184 w 184"/>
                <a:gd name="T109" fmla="*/ 15 h 128"/>
                <a:gd name="T110" fmla="*/ 180 w 184"/>
                <a:gd name="T111" fmla="*/ 6 h 128"/>
                <a:gd name="T112" fmla="*/ 169 w 184"/>
                <a:gd name="T113" fmla="*/ 3 h 128"/>
                <a:gd name="T114" fmla="*/ 159 w 184"/>
                <a:gd name="T115" fmla="*/ 1 h 128"/>
                <a:gd name="T116" fmla="*/ 149 w 184"/>
                <a:gd name="T117" fmla="*/ 1 h 128"/>
                <a:gd name="T118" fmla="*/ 133 w 184"/>
                <a:gd name="T119"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4" h="128">
                  <a:moveTo>
                    <a:pt x="136" y="3"/>
                  </a:moveTo>
                  <a:lnTo>
                    <a:pt x="136" y="3"/>
                  </a:lnTo>
                  <a:lnTo>
                    <a:pt x="137" y="3"/>
                  </a:lnTo>
                  <a:lnTo>
                    <a:pt x="137" y="3"/>
                  </a:lnTo>
                  <a:lnTo>
                    <a:pt x="139" y="3"/>
                  </a:lnTo>
                  <a:lnTo>
                    <a:pt x="139" y="3"/>
                  </a:lnTo>
                  <a:lnTo>
                    <a:pt x="140" y="4"/>
                  </a:lnTo>
                  <a:lnTo>
                    <a:pt x="142" y="4"/>
                  </a:lnTo>
                  <a:lnTo>
                    <a:pt x="143" y="4"/>
                  </a:lnTo>
                  <a:lnTo>
                    <a:pt x="144" y="4"/>
                  </a:lnTo>
                  <a:lnTo>
                    <a:pt x="146" y="4"/>
                  </a:lnTo>
                  <a:lnTo>
                    <a:pt x="147" y="4"/>
                  </a:lnTo>
                  <a:lnTo>
                    <a:pt x="149" y="4"/>
                  </a:lnTo>
                  <a:lnTo>
                    <a:pt x="151" y="4"/>
                  </a:lnTo>
                  <a:lnTo>
                    <a:pt x="153" y="4"/>
                  </a:lnTo>
                  <a:lnTo>
                    <a:pt x="154" y="4"/>
                  </a:lnTo>
                  <a:lnTo>
                    <a:pt x="156" y="4"/>
                  </a:lnTo>
                  <a:lnTo>
                    <a:pt x="157" y="5"/>
                  </a:lnTo>
                  <a:lnTo>
                    <a:pt x="159" y="5"/>
                  </a:lnTo>
                  <a:lnTo>
                    <a:pt x="161" y="5"/>
                  </a:lnTo>
                  <a:lnTo>
                    <a:pt x="163" y="5"/>
                  </a:lnTo>
                  <a:lnTo>
                    <a:pt x="164" y="5"/>
                  </a:lnTo>
                  <a:lnTo>
                    <a:pt x="166" y="6"/>
                  </a:lnTo>
                  <a:lnTo>
                    <a:pt x="167" y="6"/>
                  </a:lnTo>
                  <a:lnTo>
                    <a:pt x="168" y="6"/>
                  </a:lnTo>
                  <a:lnTo>
                    <a:pt x="169" y="6"/>
                  </a:lnTo>
                  <a:lnTo>
                    <a:pt x="170" y="7"/>
                  </a:lnTo>
                  <a:lnTo>
                    <a:pt x="171" y="7"/>
                  </a:lnTo>
                  <a:lnTo>
                    <a:pt x="172" y="8"/>
                  </a:lnTo>
                  <a:lnTo>
                    <a:pt x="173" y="8"/>
                  </a:lnTo>
                  <a:lnTo>
                    <a:pt x="173" y="9"/>
                  </a:lnTo>
                  <a:lnTo>
                    <a:pt x="175" y="10"/>
                  </a:lnTo>
                  <a:lnTo>
                    <a:pt x="176" y="12"/>
                  </a:lnTo>
                  <a:lnTo>
                    <a:pt x="177" y="13"/>
                  </a:lnTo>
                  <a:lnTo>
                    <a:pt x="177" y="14"/>
                  </a:lnTo>
                  <a:lnTo>
                    <a:pt x="177" y="15"/>
                  </a:lnTo>
                  <a:lnTo>
                    <a:pt x="176" y="16"/>
                  </a:lnTo>
                  <a:lnTo>
                    <a:pt x="175" y="16"/>
                  </a:lnTo>
                  <a:lnTo>
                    <a:pt x="174" y="16"/>
                  </a:lnTo>
                  <a:lnTo>
                    <a:pt x="173" y="17"/>
                  </a:lnTo>
                  <a:lnTo>
                    <a:pt x="171" y="17"/>
                  </a:lnTo>
                  <a:lnTo>
                    <a:pt x="171" y="17"/>
                  </a:lnTo>
                  <a:lnTo>
                    <a:pt x="170" y="17"/>
                  </a:lnTo>
                  <a:lnTo>
                    <a:pt x="169" y="17"/>
                  </a:lnTo>
                  <a:lnTo>
                    <a:pt x="168" y="18"/>
                  </a:lnTo>
                  <a:lnTo>
                    <a:pt x="167" y="18"/>
                  </a:lnTo>
                  <a:lnTo>
                    <a:pt x="166" y="18"/>
                  </a:lnTo>
                  <a:lnTo>
                    <a:pt x="165" y="18"/>
                  </a:lnTo>
                  <a:lnTo>
                    <a:pt x="164" y="18"/>
                  </a:lnTo>
                  <a:lnTo>
                    <a:pt x="163" y="18"/>
                  </a:lnTo>
                  <a:lnTo>
                    <a:pt x="162" y="18"/>
                  </a:lnTo>
                  <a:lnTo>
                    <a:pt x="161" y="18"/>
                  </a:lnTo>
                  <a:lnTo>
                    <a:pt x="160" y="18"/>
                  </a:lnTo>
                  <a:lnTo>
                    <a:pt x="159" y="18"/>
                  </a:lnTo>
                  <a:lnTo>
                    <a:pt x="157" y="19"/>
                  </a:lnTo>
                  <a:lnTo>
                    <a:pt x="157" y="19"/>
                  </a:lnTo>
                  <a:lnTo>
                    <a:pt x="156" y="19"/>
                  </a:lnTo>
                  <a:lnTo>
                    <a:pt x="154" y="19"/>
                  </a:lnTo>
                  <a:lnTo>
                    <a:pt x="153" y="19"/>
                  </a:lnTo>
                  <a:lnTo>
                    <a:pt x="152" y="19"/>
                  </a:lnTo>
                  <a:lnTo>
                    <a:pt x="151" y="19"/>
                  </a:lnTo>
                  <a:lnTo>
                    <a:pt x="150" y="19"/>
                  </a:lnTo>
                  <a:lnTo>
                    <a:pt x="148" y="19"/>
                  </a:lnTo>
                  <a:lnTo>
                    <a:pt x="147" y="19"/>
                  </a:lnTo>
                  <a:lnTo>
                    <a:pt x="146" y="19"/>
                  </a:lnTo>
                  <a:lnTo>
                    <a:pt x="145" y="19"/>
                  </a:lnTo>
                  <a:lnTo>
                    <a:pt x="145" y="19"/>
                  </a:lnTo>
                  <a:lnTo>
                    <a:pt x="145" y="20"/>
                  </a:lnTo>
                  <a:lnTo>
                    <a:pt x="145" y="21"/>
                  </a:lnTo>
                  <a:lnTo>
                    <a:pt x="146" y="21"/>
                  </a:lnTo>
                  <a:lnTo>
                    <a:pt x="146" y="22"/>
                  </a:lnTo>
                  <a:lnTo>
                    <a:pt x="147" y="22"/>
                  </a:lnTo>
                  <a:lnTo>
                    <a:pt x="147" y="22"/>
                  </a:lnTo>
                  <a:lnTo>
                    <a:pt x="149" y="23"/>
                  </a:lnTo>
                  <a:lnTo>
                    <a:pt x="150" y="23"/>
                  </a:lnTo>
                  <a:lnTo>
                    <a:pt x="152" y="23"/>
                  </a:lnTo>
                  <a:lnTo>
                    <a:pt x="153" y="23"/>
                  </a:lnTo>
                  <a:lnTo>
                    <a:pt x="154" y="23"/>
                  </a:lnTo>
                  <a:lnTo>
                    <a:pt x="155" y="24"/>
                  </a:lnTo>
                  <a:lnTo>
                    <a:pt x="156" y="24"/>
                  </a:lnTo>
                  <a:lnTo>
                    <a:pt x="157" y="24"/>
                  </a:lnTo>
                  <a:lnTo>
                    <a:pt x="159" y="24"/>
                  </a:lnTo>
                  <a:lnTo>
                    <a:pt x="160" y="25"/>
                  </a:lnTo>
                  <a:lnTo>
                    <a:pt x="161" y="25"/>
                  </a:lnTo>
                  <a:lnTo>
                    <a:pt x="162" y="25"/>
                  </a:lnTo>
                  <a:lnTo>
                    <a:pt x="163" y="26"/>
                  </a:lnTo>
                  <a:lnTo>
                    <a:pt x="164" y="26"/>
                  </a:lnTo>
                  <a:lnTo>
                    <a:pt x="165" y="26"/>
                  </a:lnTo>
                  <a:lnTo>
                    <a:pt x="166" y="27"/>
                  </a:lnTo>
                  <a:lnTo>
                    <a:pt x="167" y="27"/>
                  </a:lnTo>
                  <a:lnTo>
                    <a:pt x="169" y="28"/>
                  </a:lnTo>
                  <a:lnTo>
                    <a:pt x="169" y="28"/>
                  </a:lnTo>
                  <a:lnTo>
                    <a:pt x="171" y="29"/>
                  </a:lnTo>
                  <a:lnTo>
                    <a:pt x="173" y="30"/>
                  </a:lnTo>
                  <a:lnTo>
                    <a:pt x="174" y="31"/>
                  </a:lnTo>
                  <a:lnTo>
                    <a:pt x="174" y="32"/>
                  </a:lnTo>
                  <a:lnTo>
                    <a:pt x="175" y="33"/>
                  </a:lnTo>
                  <a:lnTo>
                    <a:pt x="176" y="34"/>
                  </a:lnTo>
                  <a:lnTo>
                    <a:pt x="176" y="35"/>
                  </a:lnTo>
                  <a:lnTo>
                    <a:pt x="176" y="35"/>
                  </a:lnTo>
                  <a:lnTo>
                    <a:pt x="176" y="37"/>
                  </a:lnTo>
                  <a:lnTo>
                    <a:pt x="176" y="38"/>
                  </a:lnTo>
                  <a:lnTo>
                    <a:pt x="174" y="38"/>
                  </a:lnTo>
                  <a:lnTo>
                    <a:pt x="174" y="39"/>
                  </a:lnTo>
                  <a:lnTo>
                    <a:pt x="173" y="40"/>
                  </a:lnTo>
                  <a:lnTo>
                    <a:pt x="171" y="41"/>
                  </a:lnTo>
                  <a:lnTo>
                    <a:pt x="170" y="41"/>
                  </a:lnTo>
                  <a:lnTo>
                    <a:pt x="169" y="41"/>
                  </a:lnTo>
                  <a:lnTo>
                    <a:pt x="168" y="41"/>
                  </a:lnTo>
                  <a:lnTo>
                    <a:pt x="167" y="41"/>
                  </a:lnTo>
                  <a:lnTo>
                    <a:pt x="166" y="40"/>
                  </a:lnTo>
                  <a:lnTo>
                    <a:pt x="166" y="40"/>
                  </a:lnTo>
                  <a:lnTo>
                    <a:pt x="164" y="40"/>
                  </a:lnTo>
                  <a:lnTo>
                    <a:pt x="163" y="40"/>
                  </a:lnTo>
                  <a:lnTo>
                    <a:pt x="162" y="39"/>
                  </a:lnTo>
                  <a:lnTo>
                    <a:pt x="161" y="39"/>
                  </a:lnTo>
                  <a:lnTo>
                    <a:pt x="160" y="39"/>
                  </a:lnTo>
                  <a:lnTo>
                    <a:pt x="159" y="38"/>
                  </a:lnTo>
                  <a:lnTo>
                    <a:pt x="157" y="38"/>
                  </a:lnTo>
                  <a:lnTo>
                    <a:pt x="156" y="38"/>
                  </a:lnTo>
                  <a:lnTo>
                    <a:pt x="155" y="37"/>
                  </a:lnTo>
                  <a:lnTo>
                    <a:pt x="154" y="37"/>
                  </a:lnTo>
                  <a:lnTo>
                    <a:pt x="152" y="36"/>
                  </a:lnTo>
                  <a:lnTo>
                    <a:pt x="151" y="36"/>
                  </a:lnTo>
                  <a:lnTo>
                    <a:pt x="150" y="35"/>
                  </a:lnTo>
                  <a:lnTo>
                    <a:pt x="149" y="35"/>
                  </a:lnTo>
                  <a:lnTo>
                    <a:pt x="148" y="35"/>
                  </a:lnTo>
                  <a:lnTo>
                    <a:pt x="147" y="35"/>
                  </a:lnTo>
                  <a:lnTo>
                    <a:pt x="145" y="34"/>
                  </a:lnTo>
                  <a:lnTo>
                    <a:pt x="144" y="34"/>
                  </a:lnTo>
                  <a:lnTo>
                    <a:pt x="143" y="34"/>
                  </a:lnTo>
                  <a:lnTo>
                    <a:pt x="142" y="34"/>
                  </a:lnTo>
                  <a:lnTo>
                    <a:pt x="141" y="34"/>
                  </a:lnTo>
                  <a:lnTo>
                    <a:pt x="140" y="35"/>
                  </a:lnTo>
                  <a:lnTo>
                    <a:pt x="140" y="35"/>
                  </a:lnTo>
                  <a:lnTo>
                    <a:pt x="141" y="36"/>
                  </a:lnTo>
                  <a:lnTo>
                    <a:pt x="142" y="36"/>
                  </a:lnTo>
                  <a:lnTo>
                    <a:pt x="142" y="36"/>
                  </a:lnTo>
                  <a:lnTo>
                    <a:pt x="143" y="37"/>
                  </a:lnTo>
                  <a:lnTo>
                    <a:pt x="144" y="38"/>
                  </a:lnTo>
                  <a:lnTo>
                    <a:pt x="146" y="39"/>
                  </a:lnTo>
                  <a:lnTo>
                    <a:pt x="147" y="40"/>
                  </a:lnTo>
                  <a:lnTo>
                    <a:pt x="149" y="41"/>
                  </a:lnTo>
                  <a:lnTo>
                    <a:pt x="151" y="43"/>
                  </a:lnTo>
                  <a:lnTo>
                    <a:pt x="152" y="44"/>
                  </a:lnTo>
                  <a:lnTo>
                    <a:pt x="153" y="45"/>
                  </a:lnTo>
                  <a:lnTo>
                    <a:pt x="154" y="46"/>
                  </a:lnTo>
                  <a:lnTo>
                    <a:pt x="155" y="48"/>
                  </a:lnTo>
                  <a:lnTo>
                    <a:pt x="156" y="49"/>
                  </a:lnTo>
                  <a:lnTo>
                    <a:pt x="156" y="50"/>
                  </a:lnTo>
                  <a:lnTo>
                    <a:pt x="156" y="51"/>
                  </a:lnTo>
                  <a:lnTo>
                    <a:pt x="154" y="52"/>
                  </a:lnTo>
                  <a:lnTo>
                    <a:pt x="154" y="52"/>
                  </a:lnTo>
                  <a:lnTo>
                    <a:pt x="153" y="53"/>
                  </a:lnTo>
                  <a:lnTo>
                    <a:pt x="152" y="53"/>
                  </a:lnTo>
                  <a:lnTo>
                    <a:pt x="151" y="53"/>
                  </a:lnTo>
                  <a:lnTo>
                    <a:pt x="150" y="53"/>
                  </a:lnTo>
                  <a:lnTo>
                    <a:pt x="149" y="53"/>
                  </a:lnTo>
                  <a:lnTo>
                    <a:pt x="147" y="53"/>
                  </a:lnTo>
                  <a:lnTo>
                    <a:pt x="146" y="53"/>
                  </a:lnTo>
                  <a:lnTo>
                    <a:pt x="145" y="53"/>
                  </a:lnTo>
                  <a:lnTo>
                    <a:pt x="144" y="53"/>
                  </a:lnTo>
                  <a:lnTo>
                    <a:pt x="143" y="52"/>
                  </a:lnTo>
                  <a:lnTo>
                    <a:pt x="142" y="52"/>
                  </a:lnTo>
                  <a:lnTo>
                    <a:pt x="140" y="52"/>
                  </a:lnTo>
                  <a:lnTo>
                    <a:pt x="140" y="51"/>
                  </a:lnTo>
                  <a:lnTo>
                    <a:pt x="139" y="51"/>
                  </a:lnTo>
                  <a:lnTo>
                    <a:pt x="138" y="51"/>
                  </a:lnTo>
                  <a:lnTo>
                    <a:pt x="137" y="50"/>
                  </a:lnTo>
                  <a:lnTo>
                    <a:pt x="136" y="50"/>
                  </a:lnTo>
                  <a:lnTo>
                    <a:pt x="134" y="50"/>
                  </a:lnTo>
                  <a:lnTo>
                    <a:pt x="133" y="50"/>
                  </a:lnTo>
                  <a:lnTo>
                    <a:pt x="132" y="50"/>
                  </a:lnTo>
                  <a:lnTo>
                    <a:pt x="131" y="50"/>
                  </a:lnTo>
                  <a:lnTo>
                    <a:pt x="130" y="51"/>
                  </a:lnTo>
                  <a:lnTo>
                    <a:pt x="129" y="51"/>
                  </a:lnTo>
                  <a:lnTo>
                    <a:pt x="127" y="51"/>
                  </a:lnTo>
                  <a:lnTo>
                    <a:pt x="127" y="51"/>
                  </a:lnTo>
                  <a:lnTo>
                    <a:pt x="126" y="51"/>
                  </a:lnTo>
                  <a:lnTo>
                    <a:pt x="124" y="51"/>
                  </a:lnTo>
                  <a:lnTo>
                    <a:pt x="124" y="52"/>
                  </a:lnTo>
                  <a:lnTo>
                    <a:pt x="124" y="52"/>
                  </a:lnTo>
                  <a:lnTo>
                    <a:pt x="124" y="53"/>
                  </a:lnTo>
                  <a:lnTo>
                    <a:pt x="123" y="54"/>
                  </a:lnTo>
                  <a:lnTo>
                    <a:pt x="122" y="55"/>
                  </a:lnTo>
                  <a:lnTo>
                    <a:pt x="122" y="55"/>
                  </a:lnTo>
                  <a:lnTo>
                    <a:pt x="120" y="56"/>
                  </a:lnTo>
                  <a:lnTo>
                    <a:pt x="119" y="56"/>
                  </a:lnTo>
                  <a:lnTo>
                    <a:pt x="118" y="57"/>
                  </a:lnTo>
                  <a:lnTo>
                    <a:pt x="117" y="57"/>
                  </a:lnTo>
                  <a:lnTo>
                    <a:pt x="115" y="58"/>
                  </a:lnTo>
                  <a:lnTo>
                    <a:pt x="114" y="59"/>
                  </a:lnTo>
                  <a:lnTo>
                    <a:pt x="112" y="59"/>
                  </a:lnTo>
                  <a:lnTo>
                    <a:pt x="111" y="59"/>
                  </a:lnTo>
                  <a:lnTo>
                    <a:pt x="109" y="60"/>
                  </a:lnTo>
                  <a:lnTo>
                    <a:pt x="108" y="60"/>
                  </a:lnTo>
                  <a:lnTo>
                    <a:pt x="107" y="61"/>
                  </a:lnTo>
                  <a:lnTo>
                    <a:pt x="106" y="61"/>
                  </a:lnTo>
                  <a:lnTo>
                    <a:pt x="105" y="61"/>
                  </a:lnTo>
                  <a:lnTo>
                    <a:pt x="103" y="61"/>
                  </a:lnTo>
                  <a:lnTo>
                    <a:pt x="103" y="62"/>
                  </a:lnTo>
                  <a:lnTo>
                    <a:pt x="102" y="62"/>
                  </a:lnTo>
                  <a:lnTo>
                    <a:pt x="102" y="62"/>
                  </a:lnTo>
                  <a:lnTo>
                    <a:pt x="102" y="62"/>
                  </a:lnTo>
                  <a:lnTo>
                    <a:pt x="102" y="63"/>
                  </a:lnTo>
                  <a:lnTo>
                    <a:pt x="101" y="63"/>
                  </a:lnTo>
                  <a:lnTo>
                    <a:pt x="101" y="64"/>
                  </a:lnTo>
                  <a:lnTo>
                    <a:pt x="100" y="65"/>
                  </a:lnTo>
                  <a:lnTo>
                    <a:pt x="100" y="66"/>
                  </a:lnTo>
                  <a:lnTo>
                    <a:pt x="100" y="67"/>
                  </a:lnTo>
                  <a:lnTo>
                    <a:pt x="100" y="68"/>
                  </a:lnTo>
                  <a:lnTo>
                    <a:pt x="100" y="69"/>
                  </a:lnTo>
                  <a:lnTo>
                    <a:pt x="100" y="70"/>
                  </a:lnTo>
                  <a:lnTo>
                    <a:pt x="99" y="70"/>
                  </a:lnTo>
                  <a:lnTo>
                    <a:pt x="99" y="71"/>
                  </a:lnTo>
                  <a:lnTo>
                    <a:pt x="99" y="72"/>
                  </a:lnTo>
                  <a:lnTo>
                    <a:pt x="98" y="73"/>
                  </a:lnTo>
                  <a:lnTo>
                    <a:pt x="98" y="74"/>
                  </a:lnTo>
                  <a:lnTo>
                    <a:pt x="98" y="75"/>
                  </a:lnTo>
                  <a:lnTo>
                    <a:pt x="98" y="75"/>
                  </a:lnTo>
                  <a:lnTo>
                    <a:pt x="97" y="77"/>
                  </a:lnTo>
                  <a:lnTo>
                    <a:pt x="96" y="78"/>
                  </a:lnTo>
                  <a:lnTo>
                    <a:pt x="96" y="79"/>
                  </a:lnTo>
                  <a:lnTo>
                    <a:pt x="96" y="80"/>
                  </a:lnTo>
                  <a:lnTo>
                    <a:pt x="96" y="81"/>
                  </a:lnTo>
                  <a:lnTo>
                    <a:pt x="95" y="82"/>
                  </a:lnTo>
                  <a:lnTo>
                    <a:pt x="95" y="83"/>
                  </a:lnTo>
                  <a:lnTo>
                    <a:pt x="95" y="84"/>
                  </a:lnTo>
                  <a:lnTo>
                    <a:pt x="94" y="86"/>
                  </a:lnTo>
                  <a:lnTo>
                    <a:pt x="93" y="87"/>
                  </a:lnTo>
                  <a:lnTo>
                    <a:pt x="93" y="88"/>
                  </a:lnTo>
                  <a:lnTo>
                    <a:pt x="92" y="89"/>
                  </a:lnTo>
                  <a:lnTo>
                    <a:pt x="92" y="90"/>
                  </a:lnTo>
                  <a:lnTo>
                    <a:pt x="91" y="92"/>
                  </a:lnTo>
                  <a:lnTo>
                    <a:pt x="91" y="93"/>
                  </a:lnTo>
                  <a:lnTo>
                    <a:pt x="90" y="94"/>
                  </a:lnTo>
                  <a:lnTo>
                    <a:pt x="90" y="95"/>
                  </a:lnTo>
                  <a:lnTo>
                    <a:pt x="89" y="96"/>
                  </a:lnTo>
                  <a:lnTo>
                    <a:pt x="88" y="97"/>
                  </a:lnTo>
                  <a:lnTo>
                    <a:pt x="88" y="98"/>
                  </a:lnTo>
                  <a:lnTo>
                    <a:pt x="87" y="99"/>
                  </a:lnTo>
                  <a:lnTo>
                    <a:pt x="86" y="100"/>
                  </a:lnTo>
                  <a:lnTo>
                    <a:pt x="86" y="101"/>
                  </a:lnTo>
                  <a:lnTo>
                    <a:pt x="85" y="102"/>
                  </a:lnTo>
                  <a:lnTo>
                    <a:pt x="85" y="104"/>
                  </a:lnTo>
                  <a:lnTo>
                    <a:pt x="83" y="104"/>
                  </a:lnTo>
                  <a:lnTo>
                    <a:pt x="83" y="106"/>
                  </a:lnTo>
                  <a:lnTo>
                    <a:pt x="82" y="106"/>
                  </a:lnTo>
                  <a:lnTo>
                    <a:pt x="82" y="108"/>
                  </a:lnTo>
                  <a:lnTo>
                    <a:pt x="80" y="108"/>
                  </a:lnTo>
                  <a:lnTo>
                    <a:pt x="80" y="109"/>
                  </a:lnTo>
                  <a:lnTo>
                    <a:pt x="79" y="110"/>
                  </a:lnTo>
                  <a:lnTo>
                    <a:pt x="78" y="111"/>
                  </a:lnTo>
                  <a:lnTo>
                    <a:pt x="76" y="112"/>
                  </a:lnTo>
                  <a:lnTo>
                    <a:pt x="75" y="114"/>
                  </a:lnTo>
                  <a:lnTo>
                    <a:pt x="73" y="114"/>
                  </a:lnTo>
                  <a:lnTo>
                    <a:pt x="72" y="115"/>
                  </a:lnTo>
                  <a:lnTo>
                    <a:pt x="71" y="115"/>
                  </a:lnTo>
                  <a:lnTo>
                    <a:pt x="69" y="116"/>
                  </a:lnTo>
                  <a:lnTo>
                    <a:pt x="68" y="116"/>
                  </a:lnTo>
                  <a:lnTo>
                    <a:pt x="68" y="116"/>
                  </a:lnTo>
                  <a:lnTo>
                    <a:pt x="66" y="117"/>
                  </a:lnTo>
                  <a:lnTo>
                    <a:pt x="65" y="117"/>
                  </a:lnTo>
                  <a:lnTo>
                    <a:pt x="64" y="117"/>
                  </a:lnTo>
                  <a:lnTo>
                    <a:pt x="63" y="117"/>
                  </a:lnTo>
                  <a:lnTo>
                    <a:pt x="62" y="118"/>
                  </a:lnTo>
                  <a:lnTo>
                    <a:pt x="61" y="118"/>
                  </a:lnTo>
                  <a:lnTo>
                    <a:pt x="60" y="118"/>
                  </a:lnTo>
                  <a:lnTo>
                    <a:pt x="59" y="118"/>
                  </a:lnTo>
                  <a:lnTo>
                    <a:pt x="58" y="118"/>
                  </a:lnTo>
                  <a:lnTo>
                    <a:pt x="56" y="118"/>
                  </a:lnTo>
                  <a:lnTo>
                    <a:pt x="55" y="118"/>
                  </a:lnTo>
                  <a:lnTo>
                    <a:pt x="54" y="119"/>
                  </a:lnTo>
                  <a:lnTo>
                    <a:pt x="53" y="119"/>
                  </a:lnTo>
                  <a:lnTo>
                    <a:pt x="52" y="119"/>
                  </a:lnTo>
                  <a:lnTo>
                    <a:pt x="51" y="119"/>
                  </a:lnTo>
                  <a:lnTo>
                    <a:pt x="49" y="119"/>
                  </a:lnTo>
                  <a:lnTo>
                    <a:pt x="48" y="118"/>
                  </a:lnTo>
                  <a:lnTo>
                    <a:pt x="47" y="118"/>
                  </a:lnTo>
                  <a:lnTo>
                    <a:pt x="45" y="118"/>
                  </a:lnTo>
                  <a:lnTo>
                    <a:pt x="44" y="118"/>
                  </a:lnTo>
                  <a:lnTo>
                    <a:pt x="43" y="118"/>
                  </a:lnTo>
                  <a:lnTo>
                    <a:pt x="42" y="118"/>
                  </a:lnTo>
                  <a:lnTo>
                    <a:pt x="41" y="118"/>
                  </a:lnTo>
                  <a:lnTo>
                    <a:pt x="39" y="118"/>
                  </a:lnTo>
                  <a:lnTo>
                    <a:pt x="38" y="117"/>
                  </a:lnTo>
                  <a:lnTo>
                    <a:pt x="37" y="117"/>
                  </a:lnTo>
                  <a:lnTo>
                    <a:pt x="36" y="117"/>
                  </a:lnTo>
                  <a:lnTo>
                    <a:pt x="35" y="117"/>
                  </a:lnTo>
                  <a:lnTo>
                    <a:pt x="34" y="116"/>
                  </a:lnTo>
                  <a:lnTo>
                    <a:pt x="32" y="116"/>
                  </a:lnTo>
                  <a:lnTo>
                    <a:pt x="31" y="115"/>
                  </a:lnTo>
                  <a:lnTo>
                    <a:pt x="30" y="115"/>
                  </a:lnTo>
                  <a:lnTo>
                    <a:pt x="28" y="114"/>
                  </a:lnTo>
                  <a:lnTo>
                    <a:pt x="27" y="114"/>
                  </a:lnTo>
                  <a:lnTo>
                    <a:pt x="27" y="114"/>
                  </a:lnTo>
                  <a:lnTo>
                    <a:pt x="25" y="113"/>
                  </a:lnTo>
                  <a:lnTo>
                    <a:pt x="24" y="113"/>
                  </a:lnTo>
                  <a:lnTo>
                    <a:pt x="23" y="112"/>
                  </a:lnTo>
                  <a:lnTo>
                    <a:pt x="22" y="112"/>
                  </a:lnTo>
                  <a:lnTo>
                    <a:pt x="21" y="111"/>
                  </a:lnTo>
                  <a:lnTo>
                    <a:pt x="20" y="110"/>
                  </a:lnTo>
                  <a:lnTo>
                    <a:pt x="19" y="109"/>
                  </a:lnTo>
                  <a:lnTo>
                    <a:pt x="18" y="109"/>
                  </a:lnTo>
                  <a:lnTo>
                    <a:pt x="17" y="108"/>
                  </a:lnTo>
                  <a:lnTo>
                    <a:pt x="16" y="107"/>
                  </a:lnTo>
                  <a:lnTo>
                    <a:pt x="15" y="106"/>
                  </a:lnTo>
                  <a:lnTo>
                    <a:pt x="14" y="105"/>
                  </a:lnTo>
                  <a:lnTo>
                    <a:pt x="13" y="104"/>
                  </a:lnTo>
                  <a:lnTo>
                    <a:pt x="12" y="103"/>
                  </a:lnTo>
                  <a:lnTo>
                    <a:pt x="12" y="102"/>
                  </a:lnTo>
                  <a:lnTo>
                    <a:pt x="11" y="101"/>
                  </a:lnTo>
                  <a:lnTo>
                    <a:pt x="10" y="100"/>
                  </a:lnTo>
                  <a:lnTo>
                    <a:pt x="9" y="99"/>
                  </a:lnTo>
                  <a:lnTo>
                    <a:pt x="9" y="98"/>
                  </a:lnTo>
                  <a:lnTo>
                    <a:pt x="8" y="97"/>
                  </a:lnTo>
                  <a:lnTo>
                    <a:pt x="8" y="96"/>
                  </a:lnTo>
                  <a:lnTo>
                    <a:pt x="7" y="95"/>
                  </a:lnTo>
                  <a:lnTo>
                    <a:pt x="7" y="94"/>
                  </a:lnTo>
                  <a:lnTo>
                    <a:pt x="6" y="92"/>
                  </a:lnTo>
                  <a:lnTo>
                    <a:pt x="6" y="91"/>
                  </a:lnTo>
                  <a:lnTo>
                    <a:pt x="0" y="90"/>
                  </a:lnTo>
                  <a:lnTo>
                    <a:pt x="0" y="91"/>
                  </a:lnTo>
                  <a:lnTo>
                    <a:pt x="0" y="92"/>
                  </a:lnTo>
                  <a:lnTo>
                    <a:pt x="0" y="93"/>
                  </a:lnTo>
                  <a:lnTo>
                    <a:pt x="0" y="94"/>
                  </a:lnTo>
                  <a:lnTo>
                    <a:pt x="1" y="95"/>
                  </a:lnTo>
                  <a:lnTo>
                    <a:pt x="1" y="95"/>
                  </a:lnTo>
                  <a:lnTo>
                    <a:pt x="1" y="96"/>
                  </a:lnTo>
                  <a:lnTo>
                    <a:pt x="1" y="97"/>
                  </a:lnTo>
                  <a:lnTo>
                    <a:pt x="2" y="98"/>
                  </a:lnTo>
                  <a:lnTo>
                    <a:pt x="2" y="99"/>
                  </a:lnTo>
                  <a:lnTo>
                    <a:pt x="2" y="100"/>
                  </a:lnTo>
                  <a:lnTo>
                    <a:pt x="2" y="101"/>
                  </a:lnTo>
                  <a:lnTo>
                    <a:pt x="3" y="102"/>
                  </a:lnTo>
                  <a:lnTo>
                    <a:pt x="4" y="103"/>
                  </a:lnTo>
                  <a:lnTo>
                    <a:pt x="4" y="104"/>
                  </a:lnTo>
                  <a:lnTo>
                    <a:pt x="5" y="105"/>
                  </a:lnTo>
                  <a:lnTo>
                    <a:pt x="5" y="106"/>
                  </a:lnTo>
                  <a:lnTo>
                    <a:pt x="6" y="107"/>
                  </a:lnTo>
                  <a:lnTo>
                    <a:pt x="7" y="108"/>
                  </a:lnTo>
                  <a:lnTo>
                    <a:pt x="7" y="109"/>
                  </a:lnTo>
                  <a:lnTo>
                    <a:pt x="8" y="110"/>
                  </a:lnTo>
                  <a:lnTo>
                    <a:pt x="8" y="111"/>
                  </a:lnTo>
                  <a:lnTo>
                    <a:pt x="9" y="112"/>
                  </a:lnTo>
                  <a:lnTo>
                    <a:pt x="10" y="113"/>
                  </a:lnTo>
                  <a:lnTo>
                    <a:pt x="11" y="114"/>
                  </a:lnTo>
                  <a:lnTo>
                    <a:pt x="12" y="115"/>
                  </a:lnTo>
                  <a:lnTo>
                    <a:pt x="13" y="116"/>
                  </a:lnTo>
                  <a:lnTo>
                    <a:pt x="14" y="117"/>
                  </a:lnTo>
                  <a:lnTo>
                    <a:pt x="15" y="118"/>
                  </a:lnTo>
                  <a:lnTo>
                    <a:pt x="16" y="119"/>
                  </a:lnTo>
                  <a:lnTo>
                    <a:pt x="17" y="120"/>
                  </a:lnTo>
                  <a:lnTo>
                    <a:pt x="18" y="120"/>
                  </a:lnTo>
                  <a:lnTo>
                    <a:pt x="20" y="121"/>
                  </a:lnTo>
                  <a:lnTo>
                    <a:pt x="21" y="122"/>
                  </a:lnTo>
                  <a:lnTo>
                    <a:pt x="22" y="123"/>
                  </a:lnTo>
                  <a:lnTo>
                    <a:pt x="24" y="124"/>
                  </a:lnTo>
                  <a:lnTo>
                    <a:pt x="25" y="124"/>
                  </a:lnTo>
                  <a:lnTo>
                    <a:pt x="27" y="125"/>
                  </a:lnTo>
                  <a:lnTo>
                    <a:pt x="28" y="126"/>
                  </a:lnTo>
                  <a:lnTo>
                    <a:pt x="30" y="126"/>
                  </a:lnTo>
                  <a:lnTo>
                    <a:pt x="32" y="127"/>
                  </a:lnTo>
                  <a:lnTo>
                    <a:pt x="34" y="127"/>
                  </a:lnTo>
                  <a:lnTo>
                    <a:pt x="35" y="127"/>
                  </a:lnTo>
                  <a:lnTo>
                    <a:pt x="37" y="127"/>
                  </a:lnTo>
                  <a:lnTo>
                    <a:pt x="39" y="128"/>
                  </a:lnTo>
                  <a:lnTo>
                    <a:pt x="41" y="128"/>
                  </a:lnTo>
                  <a:lnTo>
                    <a:pt x="44" y="128"/>
                  </a:lnTo>
                  <a:lnTo>
                    <a:pt x="45" y="128"/>
                  </a:lnTo>
                  <a:lnTo>
                    <a:pt x="48" y="128"/>
                  </a:lnTo>
                  <a:lnTo>
                    <a:pt x="50" y="127"/>
                  </a:lnTo>
                  <a:lnTo>
                    <a:pt x="52" y="127"/>
                  </a:lnTo>
                  <a:lnTo>
                    <a:pt x="55" y="127"/>
                  </a:lnTo>
                  <a:lnTo>
                    <a:pt x="58" y="126"/>
                  </a:lnTo>
                  <a:lnTo>
                    <a:pt x="60" y="126"/>
                  </a:lnTo>
                  <a:lnTo>
                    <a:pt x="63" y="125"/>
                  </a:lnTo>
                  <a:lnTo>
                    <a:pt x="65" y="124"/>
                  </a:lnTo>
                  <a:lnTo>
                    <a:pt x="68" y="124"/>
                  </a:lnTo>
                  <a:lnTo>
                    <a:pt x="69" y="123"/>
                  </a:lnTo>
                  <a:lnTo>
                    <a:pt x="70" y="123"/>
                  </a:lnTo>
                  <a:lnTo>
                    <a:pt x="71" y="123"/>
                  </a:lnTo>
                  <a:lnTo>
                    <a:pt x="72" y="122"/>
                  </a:lnTo>
                  <a:lnTo>
                    <a:pt x="73" y="122"/>
                  </a:lnTo>
                  <a:lnTo>
                    <a:pt x="73" y="121"/>
                  </a:lnTo>
                  <a:lnTo>
                    <a:pt x="75" y="121"/>
                  </a:lnTo>
                  <a:lnTo>
                    <a:pt x="76" y="120"/>
                  </a:lnTo>
                  <a:lnTo>
                    <a:pt x="77" y="119"/>
                  </a:lnTo>
                  <a:lnTo>
                    <a:pt x="78" y="118"/>
                  </a:lnTo>
                  <a:lnTo>
                    <a:pt x="79" y="117"/>
                  </a:lnTo>
                  <a:lnTo>
                    <a:pt x="81" y="116"/>
                  </a:lnTo>
                  <a:lnTo>
                    <a:pt x="82" y="115"/>
                  </a:lnTo>
                  <a:lnTo>
                    <a:pt x="84" y="114"/>
                  </a:lnTo>
                  <a:lnTo>
                    <a:pt x="85" y="113"/>
                  </a:lnTo>
                  <a:lnTo>
                    <a:pt x="86" y="111"/>
                  </a:lnTo>
                  <a:lnTo>
                    <a:pt x="87" y="110"/>
                  </a:lnTo>
                  <a:lnTo>
                    <a:pt x="88" y="109"/>
                  </a:lnTo>
                  <a:lnTo>
                    <a:pt x="89" y="109"/>
                  </a:lnTo>
                  <a:lnTo>
                    <a:pt x="89" y="108"/>
                  </a:lnTo>
                  <a:lnTo>
                    <a:pt x="90" y="107"/>
                  </a:lnTo>
                  <a:lnTo>
                    <a:pt x="90" y="106"/>
                  </a:lnTo>
                  <a:lnTo>
                    <a:pt x="91" y="105"/>
                  </a:lnTo>
                  <a:lnTo>
                    <a:pt x="92" y="104"/>
                  </a:lnTo>
                  <a:lnTo>
                    <a:pt x="93" y="102"/>
                  </a:lnTo>
                  <a:lnTo>
                    <a:pt x="93" y="101"/>
                  </a:lnTo>
                  <a:lnTo>
                    <a:pt x="94" y="100"/>
                  </a:lnTo>
                  <a:lnTo>
                    <a:pt x="95" y="99"/>
                  </a:lnTo>
                  <a:lnTo>
                    <a:pt x="95" y="97"/>
                  </a:lnTo>
                  <a:lnTo>
                    <a:pt x="96" y="96"/>
                  </a:lnTo>
                  <a:lnTo>
                    <a:pt x="96" y="95"/>
                  </a:lnTo>
                  <a:lnTo>
                    <a:pt x="98" y="94"/>
                  </a:lnTo>
                  <a:lnTo>
                    <a:pt x="98" y="92"/>
                  </a:lnTo>
                  <a:lnTo>
                    <a:pt x="98" y="91"/>
                  </a:lnTo>
                  <a:lnTo>
                    <a:pt x="99" y="89"/>
                  </a:lnTo>
                  <a:lnTo>
                    <a:pt x="100" y="88"/>
                  </a:lnTo>
                  <a:lnTo>
                    <a:pt x="100" y="86"/>
                  </a:lnTo>
                  <a:lnTo>
                    <a:pt x="100" y="84"/>
                  </a:lnTo>
                  <a:lnTo>
                    <a:pt x="101" y="82"/>
                  </a:lnTo>
                  <a:lnTo>
                    <a:pt x="102" y="81"/>
                  </a:lnTo>
                  <a:lnTo>
                    <a:pt x="102" y="79"/>
                  </a:lnTo>
                  <a:lnTo>
                    <a:pt x="103" y="77"/>
                  </a:lnTo>
                  <a:lnTo>
                    <a:pt x="103" y="75"/>
                  </a:lnTo>
                  <a:lnTo>
                    <a:pt x="104" y="73"/>
                  </a:lnTo>
                  <a:lnTo>
                    <a:pt x="105" y="71"/>
                  </a:lnTo>
                  <a:lnTo>
                    <a:pt x="105" y="69"/>
                  </a:lnTo>
                  <a:lnTo>
                    <a:pt x="105" y="67"/>
                  </a:lnTo>
                  <a:lnTo>
                    <a:pt x="106" y="65"/>
                  </a:lnTo>
                  <a:lnTo>
                    <a:pt x="106" y="65"/>
                  </a:lnTo>
                  <a:lnTo>
                    <a:pt x="108" y="64"/>
                  </a:lnTo>
                  <a:lnTo>
                    <a:pt x="109" y="64"/>
                  </a:lnTo>
                  <a:lnTo>
                    <a:pt x="110" y="64"/>
                  </a:lnTo>
                  <a:lnTo>
                    <a:pt x="111" y="64"/>
                  </a:lnTo>
                  <a:lnTo>
                    <a:pt x="113" y="64"/>
                  </a:lnTo>
                  <a:lnTo>
                    <a:pt x="114" y="63"/>
                  </a:lnTo>
                  <a:lnTo>
                    <a:pt x="115" y="63"/>
                  </a:lnTo>
                  <a:lnTo>
                    <a:pt x="117" y="63"/>
                  </a:lnTo>
                  <a:lnTo>
                    <a:pt x="118" y="63"/>
                  </a:lnTo>
                  <a:lnTo>
                    <a:pt x="119" y="62"/>
                  </a:lnTo>
                  <a:lnTo>
                    <a:pt x="120" y="62"/>
                  </a:lnTo>
                  <a:lnTo>
                    <a:pt x="122" y="62"/>
                  </a:lnTo>
                  <a:lnTo>
                    <a:pt x="122" y="62"/>
                  </a:lnTo>
                  <a:lnTo>
                    <a:pt x="123" y="61"/>
                  </a:lnTo>
                  <a:lnTo>
                    <a:pt x="125" y="60"/>
                  </a:lnTo>
                  <a:lnTo>
                    <a:pt x="127" y="58"/>
                  </a:lnTo>
                  <a:lnTo>
                    <a:pt x="129" y="57"/>
                  </a:lnTo>
                  <a:lnTo>
                    <a:pt x="130" y="56"/>
                  </a:lnTo>
                  <a:lnTo>
                    <a:pt x="130" y="55"/>
                  </a:lnTo>
                  <a:lnTo>
                    <a:pt x="132" y="55"/>
                  </a:lnTo>
                  <a:lnTo>
                    <a:pt x="132" y="55"/>
                  </a:lnTo>
                  <a:lnTo>
                    <a:pt x="132" y="55"/>
                  </a:lnTo>
                  <a:lnTo>
                    <a:pt x="133" y="55"/>
                  </a:lnTo>
                  <a:lnTo>
                    <a:pt x="134" y="55"/>
                  </a:lnTo>
                  <a:lnTo>
                    <a:pt x="134" y="55"/>
                  </a:lnTo>
                  <a:lnTo>
                    <a:pt x="136" y="55"/>
                  </a:lnTo>
                  <a:lnTo>
                    <a:pt x="137" y="55"/>
                  </a:lnTo>
                  <a:lnTo>
                    <a:pt x="138" y="55"/>
                  </a:lnTo>
                  <a:lnTo>
                    <a:pt x="139" y="55"/>
                  </a:lnTo>
                  <a:lnTo>
                    <a:pt x="140" y="55"/>
                  </a:lnTo>
                  <a:lnTo>
                    <a:pt x="142" y="55"/>
                  </a:lnTo>
                  <a:lnTo>
                    <a:pt x="143" y="55"/>
                  </a:lnTo>
                  <a:lnTo>
                    <a:pt x="144" y="55"/>
                  </a:lnTo>
                  <a:lnTo>
                    <a:pt x="146" y="56"/>
                  </a:lnTo>
                  <a:lnTo>
                    <a:pt x="147" y="56"/>
                  </a:lnTo>
                  <a:lnTo>
                    <a:pt x="148" y="57"/>
                  </a:lnTo>
                  <a:lnTo>
                    <a:pt x="149" y="57"/>
                  </a:lnTo>
                  <a:lnTo>
                    <a:pt x="150" y="57"/>
                  </a:lnTo>
                  <a:lnTo>
                    <a:pt x="151" y="57"/>
                  </a:lnTo>
                  <a:lnTo>
                    <a:pt x="153" y="57"/>
                  </a:lnTo>
                  <a:lnTo>
                    <a:pt x="154" y="56"/>
                  </a:lnTo>
                  <a:lnTo>
                    <a:pt x="155" y="56"/>
                  </a:lnTo>
                  <a:lnTo>
                    <a:pt x="156" y="56"/>
                  </a:lnTo>
                  <a:lnTo>
                    <a:pt x="157" y="55"/>
                  </a:lnTo>
                  <a:lnTo>
                    <a:pt x="159" y="54"/>
                  </a:lnTo>
                  <a:lnTo>
                    <a:pt x="160" y="53"/>
                  </a:lnTo>
                  <a:lnTo>
                    <a:pt x="161" y="52"/>
                  </a:lnTo>
                  <a:lnTo>
                    <a:pt x="162" y="51"/>
                  </a:lnTo>
                  <a:lnTo>
                    <a:pt x="162" y="50"/>
                  </a:lnTo>
                  <a:lnTo>
                    <a:pt x="161" y="49"/>
                  </a:lnTo>
                  <a:lnTo>
                    <a:pt x="161" y="48"/>
                  </a:lnTo>
                  <a:lnTo>
                    <a:pt x="161" y="47"/>
                  </a:lnTo>
                  <a:lnTo>
                    <a:pt x="160" y="46"/>
                  </a:lnTo>
                  <a:lnTo>
                    <a:pt x="159" y="45"/>
                  </a:lnTo>
                  <a:lnTo>
                    <a:pt x="158" y="44"/>
                  </a:lnTo>
                  <a:lnTo>
                    <a:pt x="157" y="43"/>
                  </a:lnTo>
                  <a:lnTo>
                    <a:pt x="156" y="42"/>
                  </a:lnTo>
                  <a:lnTo>
                    <a:pt x="154" y="41"/>
                  </a:lnTo>
                  <a:lnTo>
                    <a:pt x="154" y="40"/>
                  </a:lnTo>
                  <a:lnTo>
                    <a:pt x="152" y="39"/>
                  </a:lnTo>
                  <a:lnTo>
                    <a:pt x="152" y="39"/>
                  </a:lnTo>
                  <a:lnTo>
                    <a:pt x="153" y="39"/>
                  </a:lnTo>
                  <a:lnTo>
                    <a:pt x="153" y="39"/>
                  </a:lnTo>
                  <a:lnTo>
                    <a:pt x="154" y="40"/>
                  </a:lnTo>
                  <a:lnTo>
                    <a:pt x="156" y="40"/>
                  </a:lnTo>
                  <a:lnTo>
                    <a:pt x="157" y="41"/>
                  </a:lnTo>
                  <a:lnTo>
                    <a:pt x="159" y="42"/>
                  </a:lnTo>
                  <a:lnTo>
                    <a:pt x="161" y="43"/>
                  </a:lnTo>
                  <a:lnTo>
                    <a:pt x="163" y="44"/>
                  </a:lnTo>
                  <a:lnTo>
                    <a:pt x="164" y="44"/>
                  </a:lnTo>
                  <a:lnTo>
                    <a:pt x="166" y="45"/>
                  </a:lnTo>
                  <a:lnTo>
                    <a:pt x="169" y="46"/>
                  </a:lnTo>
                  <a:lnTo>
                    <a:pt x="170" y="46"/>
                  </a:lnTo>
                  <a:lnTo>
                    <a:pt x="171" y="46"/>
                  </a:lnTo>
                  <a:lnTo>
                    <a:pt x="173" y="46"/>
                  </a:lnTo>
                  <a:lnTo>
                    <a:pt x="173" y="46"/>
                  </a:lnTo>
                  <a:lnTo>
                    <a:pt x="174" y="45"/>
                  </a:lnTo>
                  <a:lnTo>
                    <a:pt x="175" y="45"/>
                  </a:lnTo>
                  <a:lnTo>
                    <a:pt x="176" y="44"/>
                  </a:lnTo>
                  <a:lnTo>
                    <a:pt x="177" y="43"/>
                  </a:lnTo>
                  <a:lnTo>
                    <a:pt x="177" y="42"/>
                  </a:lnTo>
                  <a:lnTo>
                    <a:pt x="178" y="41"/>
                  </a:lnTo>
                  <a:lnTo>
                    <a:pt x="180" y="40"/>
                  </a:lnTo>
                  <a:lnTo>
                    <a:pt x="180" y="39"/>
                  </a:lnTo>
                  <a:lnTo>
                    <a:pt x="181" y="37"/>
                  </a:lnTo>
                  <a:lnTo>
                    <a:pt x="181" y="36"/>
                  </a:lnTo>
                  <a:lnTo>
                    <a:pt x="182" y="35"/>
                  </a:lnTo>
                  <a:lnTo>
                    <a:pt x="183" y="34"/>
                  </a:lnTo>
                  <a:lnTo>
                    <a:pt x="183" y="33"/>
                  </a:lnTo>
                  <a:lnTo>
                    <a:pt x="183" y="32"/>
                  </a:lnTo>
                  <a:lnTo>
                    <a:pt x="183" y="31"/>
                  </a:lnTo>
                  <a:lnTo>
                    <a:pt x="182" y="30"/>
                  </a:lnTo>
                  <a:lnTo>
                    <a:pt x="181" y="29"/>
                  </a:lnTo>
                  <a:lnTo>
                    <a:pt x="180" y="29"/>
                  </a:lnTo>
                  <a:lnTo>
                    <a:pt x="179" y="28"/>
                  </a:lnTo>
                  <a:lnTo>
                    <a:pt x="178" y="27"/>
                  </a:lnTo>
                  <a:lnTo>
                    <a:pt x="177" y="26"/>
                  </a:lnTo>
                  <a:lnTo>
                    <a:pt x="176" y="26"/>
                  </a:lnTo>
                  <a:lnTo>
                    <a:pt x="175" y="25"/>
                  </a:lnTo>
                  <a:lnTo>
                    <a:pt x="174" y="25"/>
                  </a:lnTo>
                  <a:lnTo>
                    <a:pt x="172" y="24"/>
                  </a:lnTo>
                  <a:lnTo>
                    <a:pt x="171" y="23"/>
                  </a:lnTo>
                  <a:lnTo>
                    <a:pt x="170" y="23"/>
                  </a:lnTo>
                  <a:lnTo>
                    <a:pt x="170" y="23"/>
                  </a:lnTo>
                  <a:lnTo>
                    <a:pt x="170" y="23"/>
                  </a:lnTo>
                  <a:lnTo>
                    <a:pt x="171" y="23"/>
                  </a:lnTo>
                  <a:lnTo>
                    <a:pt x="173" y="22"/>
                  </a:lnTo>
                  <a:lnTo>
                    <a:pt x="173" y="22"/>
                  </a:lnTo>
                  <a:lnTo>
                    <a:pt x="174" y="22"/>
                  </a:lnTo>
                  <a:lnTo>
                    <a:pt x="176" y="22"/>
                  </a:lnTo>
                  <a:lnTo>
                    <a:pt x="177" y="21"/>
                  </a:lnTo>
                  <a:lnTo>
                    <a:pt x="178" y="21"/>
                  </a:lnTo>
                  <a:lnTo>
                    <a:pt x="180" y="20"/>
                  </a:lnTo>
                  <a:lnTo>
                    <a:pt x="181" y="20"/>
                  </a:lnTo>
                  <a:lnTo>
                    <a:pt x="181" y="20"/>
                  </a:lnTo>
                  <a:lnTo>
                    <a:pt x="183" y="19"/>
                  </a:lnTo>
                  <a:lnTo>
                    <a:pt x="183" y="18"/>
                  </a:lnTo>
                  <a:lnTo>
                    <a:pt x="184" y="18"/>
                  </a:lnTo>
                  <a:lnTo>
                    <a:pt x="184" y="17"/>
                  </a:lnTo>
                  <a:lnTo>
                    <a:pt x="184" y="16"/>
                  </a:lnTo>
                  <a:lnTo>
                    <a:pt x="184" y="16"/>
                  </a:lnTo>
                  <a:lnTo>
                    <a:pt x="184" y="15"/>
                  </a:lnTo>
                  <a:lnTo>
                    <a:pt x="184" y="14"/>
                  </a:lnTo>
                  <a:lnTo>
                    <a:pt x="184" y="13"/>
                  </a:lnTo>
                  <a:lnTo>
                    <a:pt x="184" y="12"/>
                  </a:lnTo>
                  <a:lnTo>
                    <a:pt x="183" y="12"/>
                  </a:lnTo>
                  <a:lnTo>
                    <a:pt x="183" y="11"/>
                  </a:lnTo>
                  <a:lnTo>
                    <a:pt x="183" y="10"/>
                  </a:lnTo>
                  <a:lnTo>
                    <a:pt x="182" y="9"/>
                  </a:lnTo>
                  <a:lnTo>
                    <a:pt x="181" y="8"/>
                  </a:lnTo>
                  <a:lnTo>
                    <a:pt x="181" y="7"/>
                  </a:lnTo>
                  <a:lnTo>
                    <a:pt x="180" y="6"/>
                  </a:lnTo>
                  <a:lnTo>
                    <a:pt x="179" y="6"/>
                  </a:lnTo>
                  <a:lnTo>
                    <a:pt x="178" y="5"/>
                  </a:lnTo>
                  <a:lnTo>
                    <a:pt x="177" y="5"/>
                  </a:lnTo>
                  <a:lnTo>
                    <a:pt x="177" y="4"/>
                  </a:lnTo>
                  <a:lnTo>
                    <a:pt x="176" y="4"/>
                  </a:lnTo>
                  <a:lnTo>
                    <a:pt x="174" y="4"/>
                  </a:lnTo>
                  <a:lnTo>
                    <a:pt x="173" y="3"/>
                  </a:lnTo>
                  <a:lnTo>
                    <a:pt x="171" y="3"/>
                  </a:lnTo>
                  <a:lnTo>
                    <a:pt x="170" y="3"/>
                  </a:lnTo>
                  <a:lnTo>
                    <a:pt x="169" y="3"/>
                  </a:lnTo>
                  <a:lnTo>
                    <a:pt x="167" y="2"/>
                  </a:lnTo>
                  <a:lnTo>
                    <a:pt x="166" y="2"/>
                  </a:lnTo>
                  <a:lnTo>
                    <a:pt x="166" y="2"/>
                  </a:lnTo>
                  <a:lnTo>
                    <a:pt x="164" y="2"/>
                  </a:lnTo>
                  <a:lnTo>
                    <a:pt x="163" y="2"/>
                  </a:lnTo>
                  <a:lnTo>
                    <a:pt x="163" y="2"/>
                  </a:lnTo>
                  <a:lnTo>
                    <a:pt x="161" y="2"/>
                  </a:lnTo>
                  <a:lnTo>
                    <a:pt x="161" y="2"/>
                  </a:lnTo>
                  <a:lnTo>
                    <a:pt x="160" y="1"/>
                  </a:lnTo>
                  <a:lnTo>
                    <a:pt x="159" y="1"/>
                  </a:lnTo>
                  <a:lnTo>
                    <a:pt x="157" y="1"/>
                  </a:lnTo>
                  <a:lnTo>
                    <a:pt x="157" y="1"/>
                  </a:lnTo>
                  <a:lnTo>
                    <a:pt x="156" y="1"/>
                  </a:lnTo>
                  <a:lnTo>
                    <a:pt x="154" y="1"/>
                  </a:lnTo>
                  <a:lnTo>
                    <a:pt x="153" y="1"/>
                  </a:lnTo>
                  <a:lnTo>
                    <a:pt x="153" y="1"/>
                  </a:lnTo>
                  <a:lnTo>
                    <a:pt x="151" y="1"/>
                  </a:lnTo>
                  <a:lnTo>
                    <a:pt x="150" y="1"/>
                  </a:lnTo>
                  <a:lnTo>
                    <a:pt x="149" y="1"/>
                  </a:lnTo>
                  <a:lnTo>
                    <a:pt x="149" y="1"/>
                  </a:lnTo>
                  <a:lnTo>
                    <a:pt x="146" y="0"/>
                  </a:lnTo>
                  <a:lnTo>
                    <a:pt x="144" y="0"/>
                  </a:lnTo>
                  <a:lnTo>
                    <a:pt x="143" y="0"/>
                  </a:lnTo>
                  <a:lnTo>
                    <a:pt x="141" y="0"/>
                  </a:lnTo>
                  <a:lnTo>
                    <a:pt x="139" y="0"/>
                  </a:lnTo>
                  <a:lnTo>
                    <a:pt x="138" y="0"/>
                  </a:lnTo>
                  <a:lnTo>
                    <a:pt x="136" y="0"/>
                  </a:lnTo>
                  <a:lnTo>
                    <a:pt x="136" y="0"/>
                  </a:lnTo>
                  <a:lnTo>
                    <a:pt x="134" y="0"/>
                  </a:lnTo>
                  <a:lnTo>
                    <a:pt x="133" y="0"/>
                  </a:lnTo>
                  <a:lnTo>
                    <a:pt x="132" y="0"/>
                  </a:lnTo>
                  <a:lnTo>
                    <a:pt x="132" y="0"/>
                  </a:lnTo>
                  <a:lnTo>
                    <a:pt x="136" y="3"/>
                  </a:lnTo>
                  <a:lnTo>
                    <a:pt x="13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8" name="Freeform 221"/>
            <p:cNvSpPr>
              <a:spLocks/>
            </p:cNvSpPr>
            <p:nvPr/>
          </p:nvSpPr>
          <p:spPr bwMode="auto">
            <a:xfrm>
              <a:off x="1621" y="3260"/>
              <a:ext cx="120" cy="164"/>
            </a:xfrm>
            <a:custGeom>
              <a:avLst/>
              <a:gdLst>
                <a:gd name="T0" fmla="*/ 4 w 120"/>
                <a:gd name="T1" fmla="*/ 16 h 164"/>
                <a:gd name="T2" fmla="*/ 17 w 120"/>
                <a:gd name="T3" fmla="*/ 33 h 164"/>
                <a:gd name="T4" fmla="*/ 24 w 120"/>
                <a:gd name="T5" fmla="*/ 44 h 164"/>
                <a:gd name="T6" fmla="*/ 17 w 120"/>
                <a:gd name="T7" fmla="*/ 55 h 164"/>
                <a:gd name="T8" fmla="*/ 15 w 120"/>
                <a:gd name="T9" fmla="*/ 69 h 164"/>
                <a:gd name="T10" fmla="*/ 19 w 120"/>
                <a:gd name="T11" fmla="*/ 86 h 164"/>
                <a:gd name="T12" fmla="*/ 24 w 120"/>
                <a:gd name="T13" fmla="*/ 99 h 164"/>
                <a:gd name="T14" fmla="*/ 31 w 120"/>
                <a:gd name="T15" fmla="*/ 108 h 164"/>
                <a:gd name="T16" fmla="*/ 22 w 120"/>
                <a:gd name="T17" fmla="*/ 119 h 164"/>
                <a:gd name="T18" fmla="*/ 21 w 120"/>
                <a:gd name="T19" fmla="*/ 128 h 164"/>
                <a:gd name="T20" fmla="*/ 31 w 120"/>
                <a:gd name="T21" fmla="*/ 117 h 164"/>
                <a:gd name="T22" fmla="*/ 49 w 120"/>
                <a:gd name="T23" fmla="*/ 108 h 164"/>
                <a:gd name="T24" fmla="*/ 61 w 120"/>
                <a:gd name="T25" fmla="*/ 106 h 164"/>
                <a:gd name="T26" fmla="*/ 74 w 120"/>
                <a:gd name="T27" fmla="*/ 110 h 164"/>
                <a:gd name="T28" fmla="*/ 85 w 120"/>
                <a:gd name="T29" fmla="*/ 122 h 164"/>
                <a:gd name="T30" fmla="*/ 90 w 120"/>
                <a:gd name="T31" fmla="*/ 134 h 164"/>
                <a:gd name="T32" fmla="*/ 91 w 120"/>
                <a:gd name="T33" fmla="*/ 145 h 164"/>
                <a:gd name="T34" fmla="*/ 80 w 120"/>
                <a:gd name="T35" fmla="*/ 158 h 164"/>
                <a:gd name="T36" fmla="*/ 62 w 120"/>
                <a:gd name="T37" fmla="*/ 159 h 164"/>
                <a:gd name="T38" fmla="*/ 41 w 120"/>
                <a:gd name="T39" fmla="*/ 156 h 164"/>
                <a:gd name="T40" fmla="*/ 31 w 120"/>
                <a:gd name="T41" fmla="*/ 157 h 164"/>
                <a:gd name="T42" fmla="*/ 45 w 120"/>
                <a:gd name="T43" fmla="*/ 162 h 164"/>
                <a:gd name="T44" fmla="*/ 58 w 120"/>
                <a:gd name="T45" fmla="*/ 164 h 164"/>
                <a:gd name="T46" fmla="*/ 72 w 120"/>
                <a:gd name="T47" fmla="*/ 164 h 164"/>
                <a:gd name="T48" fmla="*/ 85 w 120"/>
                <a:gd name="T49" fmla="*/ 161 h 164"/>
                <a:gd name="T50" fmla="*/ 96 w 120"/>
                <a:gd name="T51" fmla="*/ 150 h 164"/>
                <a:gd name="T52" fmla="*/ 98 w 120"/>
                <a:gd name="T53" fmla="*/ 138 h 164"/>
                <a:gd name="T54" fmla="*/ 95 w 120"/>
                <a:gd name="T55" fmla="*/ 124 h 164"/>
                <a:gd name="T56" fmla="*/ 83 w 120"/>
                <a:gd name="T57" fmla="*/ 110 h 164"/>
                <a:gd name="T58" fmla="*/ 75 w 120"/>
                <a:gd name="T59" fmla="*/ 101 h 164"/>
                <a:gd name="T60" fmla="*/ 82 w 120"/>
                <a:gd name="T61" fmla="*/ 89 h 164"/>
                <a:gd name="T62" fmla="*/ 95 w 120"/>
                <a:gd name="T63" fmla="*/ 77 h 164"/>
                <a:gd name="T64" fmla="*/ 109 w 120"/>
                <a:gd name="T65" fmla="*/ 64 h 164"/>
                <a:gd name="T66" fmla="*/ 119 w 120"/>
                <a:gd name="T67" fmla="*/ 51 h 164"/>
                <a:gd name="T68" fmla="*/ 120 w 120"/>
                <a:gd name="T69" fmla="*/ 38 h 164"/>
                <a:gd name="T70" fmla="*/ 118 w 120"/>
                <a:gd name="T71" fmla="*/ 26 h 164"/>
                <a:gd name="T72" fmla="*/ 115 w 120"/>
                <a:gd name="T73" fmla="*/ 13 h 164"/>
                <a:gd name="T74" fmla="*/ 112 w 120"/>
                <a:gd name="T75" fmla="*/ 2 h 164"/>
                <a:gd name="T76" fmla="*/ 105 w 120"/>
                <a:gd name="T77" fmla="*/ 9 h 164"/>
                <a:gd name="T78" fmla="*/ 107 w 120"/>
                <a:gd name="T79" fmla="*/ 20 h 164"/>
                <a:gd name="T80" fmla="*/ 110 w 120"/>
                <a:gd name="T81" fmla="*/ 31 h 164"/>
                <a:gd name="T82" fmla="*/ 112 w 120"/>
                <a:gd name="T83" fmla="*/ 44 h 164"/>
                <a:gd name="T84" fmla="*/ 107 w 120"/>
                <a:gd name="T85" fmla="*/ 56 h 164"/>
                <a:gd name="T86" fmla="*/ 96 w 120"/>
                <a:gd name="T87" fmla="*/ 69 h 164"/>
                <a:gd name="T88" fmla="*/ 78 w 120"/>
                <a:gd name="T89" fmla="*/ 77 h 164"/>
                <a:gd name="T90" fmla="*/ 61 w 120"/>
                <a:gd name="T91" fmla="*/ 76 h 164"/>
                <a:gd name="T92" fmla="*/ 46 w 120"/>
                <a:gd name="T93" fmla="*/ 70 h 164"/>
                <a:gd name="T94" fmla="*/ 51 w 120"/>
                <a:gd name="T95" fmla="*/ 80 h 164"/>
                <a:gd name="T96" fmla="*/ 63 w 120"/>
                <a:gd name="T97" fmla="*/ 81 h 164"/>
                <a:gd name="T98" fmla="*/ 76 w 120"/>
                <a:gd name="T99" fmla="*/ 81 h 164"/>
                <a:gd name="T100" fmla="*/ 35 w 120"/>
                <a:gd name="T101" fmla="*/ 102 h 164"/>
                <a:gd name="T102" fmla="*/ 26 w 120"/>
                <a:gd name="T103" fmla="*/ 88 h 164"/>
                <a:gd name="T104" fmla="*/ 23 w 120"/>
                <a:gd name="T105" fmla="*/ 78 h 164"/>
                <a:gd name="T106" fmla="*/ 22 w 120"/>
                <a:gd name="T107" fmla="*/ 66 h 164"/>
                <a:gd name="T108" fmla="*/ 26 w 120"/>
                <a:gd name="T109" fmla="*/ 56 h 164"/>
                <a:gd name="T110" fmla="*/ 38 w 120"/>
                <a:gd name="T111" fmla="*/ 53 h 164"/>
                <a:gd name="T112" fmla="*/ 51 w 120"/>
                <a:gd name="T113" fmla="*/ 57 h 164"/>
                <a:gd name="T114" fmla="*/ 38 w 120"/>
                <a:gd name="T115" fmla="*/ 44 h 164"/>
                <a:gd name="T116" fmla="*/ 27 w 120"/>
                <a:gd name="T117" fmla="*/ 33 h 164"/>
                <a:gd name="T118" fmla="*/ 18 w 120"/>
                <a:gd name="T119" fmla="*/ 20 h 164"/>
                <a:gd name="T120" fmla="*/ 12 w 120"/>
                <a:gd name="T121" fmla="*/ 6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 h="164">
                  <a:moveTo>
                    <a:pt x="0" y="6"/>
                  </a:moveTo>
                  <a:lnTo>
                    <a:pt x="0" y="6"/>
                  </a:lnTo>
                  <a:lnTo>
                    <a:pt x="0" y="7"/>
                  </a:lnTo>
                  <a:lnTo>
                    <a:pt x="0" y="8"/>
                  </a:lnTo>
                  <a:lnTo>
                    <a:pt x="1" y="9"/>
                  </a:lnTo>
                  <a:lnTo>
                    <a:pt x="1" y="9"/>
                  </a:lnTo>
                  <a:lnTo>
                    <a:pt x="1" y="10"/>
                  </a:lnTo>
                  <a:lnTo>
                    <a:pt x="2" y="11"/>
                  </a:lnTo>
                  <a:lnTo>
                    <a:pt x="2" y="12"/>
                  </a:lnTo>
                  <a:lnTo>
                    <a:pt x="3" y="14"/>
                  </a:lnTo>
                  <a:lnTo>
                    <a:pt x="4" y="15"/>
                  </a:lnTo>
                  <a:lnTo>
                    <a:pt x="4" y="16"/>
                  </a:lnTo>
                  <a:lnTo>
                    <a:pt x="5" y="18"/>
                  </a:lnTo>
                  <a:lnTo>
                    <a:pt x="6" y="19"/>
                  </a:lnTo>
                  <a:lnTo>
                    <a:pt x="7" y="20"/>
                  </a:lnTo>
                  <a:lnTo>
                    <a:pt x="8" y="22"/>
                  </a:lnTo>
                  <a:lnTo>
                    <a:pt x="8" y="23"/>
                  </a:lnTo>
                  <a:lnTo>
                    <a:pt x="9" y="24"/>
                  </a:lnTo>
                  <a:lnTo>
                    <a:pt x="11" y="26"/>
                  </a:lnTo>
                  <a:lnTo>
                    <a:pt x="12" y="27"/>
                  </a:lnTo>
                  <a:lnTo>
                    <a:pt x="13" y="29"/>
                  </a:lnTo>
                  <a:lnTo>
                    <a:pt x="14" y="30"/>
                  </a:lnTo>
                  <a:lnTo>
                    <a:pt x="15" y="32"/>
                  </a:lnTo>
                  <a:lnTo>
                    <a:pt x="17" y="33"/>
                  </a:lnTo>
                  <a:lnTo>
                    <a:pt x="18" y="34"/>
                  </a:lnTo>
                  <a:lnTo>
                    <a:pt x="19" y="35"/>
                  </a:lnTo>
                  <a:lnTo>
                    <a:pt x="21" y="37"/>
                  </a:lnTo>
                  <a:lnTo>
                    <a:pt x="22" y="38"/>
                  </a:lnTo>
                  <a:lnTo>
                    <a:pt x="24" y="39"/>
                  </a:lnTo>
                  <a:lnTo>
                    <a:pt x="25" y="40"/>
                  </a:lnTo>
                  <a:lnTo>
                    <a:pt x="26" y="41"/>
                  </a:lnTo>
                  <a:lnTo>
                    <a:pt x="26" y="41"/>
                  </a:lnTo>
                  <a:lnTo>
                    <a:pt x="26" y="42"/>
                  </a:lnTo>
                  <a:lnTo>
                    <a:pt x="25" y="42"/>
                  </a:lnTo>
                  <a:lnTo>
                    <a:pt x="25" y="43"/>
                  </a:lnTo>
                  <a:lnTo>
                    <a:pt x="24" y="44"/>
                  </a:lnTo>
                  <a:lnTo>
                    <a:pt x="24" y="44"/>
                  </a:lnTo>
                  <a:lnTo>
                    <a:pt x="23" y="45"/>
                  </a:lnTo>
                  <a:lnTo>
                    <a:pt x="22" y="47"/>
                  </a:lnTo>
                  <a:lnTo>
                    <a:pt x="21" y="48"/>
                  </a:lnTo>
                  <a:lnTo>
                    <a:pt x="21" y="49"/>
                  </a:lnTo>
                  <a:lnTo>
                    <a:pt x="20" y="50"/>
                  </a:lnTo>
                  <a:lnTo>
                    <a:pt x="19" y="51"/>
                  </a:lnTo>
                  <a:lnTo>
                    <a:pt x="19" y="52"/>
                  </a:lnTo>
                  <a:lnTo>
                    <a:pt x="19" y="53"/>
                  </a:lnTo>
                  <a:lnTo>
                    <a:pt x="18" y="53"/>
                  </a:lnTo>
                  <a:lnTo>
                    <a:pt x="18" y="54"/>
                  </a:lnTo>
                  <a:lnTo>
                    <a:pt x="17" y="55"/>
                  </a:lnTo>
                  <a:lnTo>
                    <a:pt x="17" y="56"/>
                  </a:lnTo>
                  <a:lnTo>
                    <a:pt x="17" y="57"/>
                  </a:lnTo>
                  <a:lnTo>
                    <a:pt x="16" y="58"/>
                  </a:lnTo>
                  <a:lnTo>
                    <a:pt x="15" y="59"/>
                  </a:lnTo>
                  <a:lnTo>
                    <a:pt x="15" y="61"/>
                  </a:lnTo>
                  <a:lnTo>
                    <a:pt x="15" y="62"/>
                  </a:lnTo>
                  <a:lnTo>
                    <a:pt x="15" y="63"/>
                  </a:lnTo>
                  <a:lnTo>
                    <a:pt x="15" y="64"/>
                  </a:lnTo>
                  <a:lnTo>
                    <a:pt x="15" y="65"/>
                  </a:lnTo>
                  <a:lnTo>
                    <a:pt x="15" y="67"/>
                  </a:lnTo>
                  <a:lnTo>
                    <a:pt x="15" y="68"/>
                  </a:lnTo>
                  <a:lnTo>
                    <a:pt x="15" y="69"/>
                  </a:lnTo>
                  <a:lnTo>
                    <a:pt x="15" y="71"/>
                  </a:lnTo>
                  <a:lnTo>
                    <a:pt x="15" y="72"/>
                  </a:lnTo>
                  <a:lnTo>
                    <a:pt x="15" y="74"/>
                  </a:lnTo>
                  <a:lnTo>
                    <a:pt x="16" y="75"/>
                  </a:lnTo>
                  <a:lnTo>
                    <a:pt x="17" y="77"/>
                  </a:lnTo>
                  <a:lnTo>
                    <a:pt x="17" y="78"/>
                  </a:lnTo>
                  <a:lnTo>
                    <a:pt x="17" y="80"/>
                  </a:lnTo>
                  <a:lnTo>
                    <a:pt x="17" y="81"/>
                  </a:lnTo>
                  <a:lnTo>
                    <a:pt x="18" y="82"/>
                  </a:lnTo>
                  <a:lnTo>
                    <a:pt x="18" y="84"/>
                  </a:lnTo>
                  <a:lnTo>
                    <a:pt x="18" y="84"/>
                  </a:lnTo>
                  <a:lnTo>
                    <a:pt x="19" y="86"/>
                  </a:lnTo>
                  <a:lnTo>
                    <a:pt x="19" y="87"/>
                  </a:lnTo>
                  <a:lnTo>
                    <a:pt x="19" y="88"/>
                  </a:lnTo>
                  <a:lnTo>
                    <a:pt x="20" y="89"/>
                  </a:lnTo>
                  <a:lnTo>
                    <a:pt x="20" y="90"/>
                  </a:lnTo>
                  <a:lnTo>
                    <a:pt x="21" y="92"/>
                  </a:lnTo>
                  <a:lnTo>
                    <a:pt x="21" y="93"/>
                  </a:lnTo>
                  <a:lnTo>
                    <a:pt x="21" y="93"/>
                  </a:lnTo>
                  <a:lnTo>
                    <a:pt x="21" y="94"/>
                  </a:lnTo>
                  <a:lnTo>
                    <a:pt x="22" y="95"/>
                  </a:lnTo>
                  <a:lnTo>
                    <a:pt x="22" y="96"/>
                  </a:lnTo>
                  <a:lnTo>
                    <a:pt x="23" y="98"/>
                  </a:lnTo>
                  <a:lnTo>
                    <a:pt x="24" y="99"/>
                  </a:lnTo>
                  <a:lnTo>
                    <a:pt x="25" y="100"/>
                  </a:lnTo>
                  <a:lnTo>
                    <a:pt x="25" y="101"/>
                  </a:lnTo>
                  <a:lnTo>
                    <a:pt x="26" y="102"/>
                  </a:lnTo>
                  <a:lnTo>
                    <a:pt x="27" y="103"/>
                  </a:lnTo>
                  <a:lnTo>
                    <a:pt x="28" y="104"/>
                  </a:lnTo>
                  <a:lnTo>
                    <a:pt x="28" y="105"/>
                  </a:lnTo>
                  <a:lnTo>
                    <a:pt x="29" y="106"/>
                  </a:lnTo>
                  <a:lnTo>
                    <a:pt x="30" y="106"/>
                  </a:lnTo>
                  <a:lnTo>
                    <a:pt x="31" y="107"/>
                  </a:lnTo>
                  <a:lnTo>
                    <a:pt x="31" y="108"/>
                  </a:lnTo>
                  <a:lnTo>
                    <a:pt x="32" y="108"/>
                  </a:lnTo>
                  <a:lnTo>
                    <a:pt x="31" y="108"/>
                  </a:lnTo>
                  <a:lnTo>
                    <a:pt x="31" y="108"/>
                  </a:lnTo>
                  <a:lnTo>
                    <a:pt x="30" y="109"/>
                  </a:lnTo>
                  <a:lnTo>
                    <a:pt x="29" y="110"/>
                  </a:lnTo>
                  <a:lnTo>
                    <a:pt x="28" y="112"/>
                  </a:lnTo>
                  <a:lnTo>
                    <a:pt x="26" y="113"/>
                  </a:lnTo>
                  <a:lnTo>
                    <a:pt x="26" y="114"/>
                  </a:lnTo>
                  <a:lnTo>
                    <a:pt x="25" y="115"/>
                  </a:lnTo>
                  <a:lnTo>
                    <a:pt x="25" y="115"/>
                  </a:lnTo>
                  <a:lnTo>
                    <a:pt x="24" y="116"/>
                  </a:lnTo>
                  <a:lnTo>
                    <a:pt x="23" y="117"/>
                  </a:lnTo>
                  <a:lnTo>
                    <a:pt x="22" y="118"/>
                  </a:lnTo>
                  <a:lnTo>
                    <a:pt x="22" y="119"/>
                  </a:lnTo>
                  <a:lnTo>
                    <a:pt x="21" y="120"/>
                  </a:lnTo>
                  <a:lnTo>
                    <a:pt x="21" y="120"/>
                  </a:lnTo>
                  <a:lnTo>
                    <a:pt x="20" y="121"/>
                  </a:lnTo>
                  <a:lnTo>
                    <a:pt x="19" y="122"/>
                  </a:lnTo>
                  <a:lnTo>
                    <a:pt x="19" y="123"/>
                  </a:lnTo>
                  <a:lnTo>
                    <a:pt x="18" y="124"/>
                  </a:lnTo>
                  <a:lnTo>
                    <a:pt x="18" y="125"/>
                  </a:lnTo>
                  <a:lnTo>
                    <a:pt x="18" y="127"/>
                  </a:lnTo>
                  <a:lnTo>
                    <a:pt x="19" y="128"/>
                  </a:lnTo>
                  <a:lnTo>
                    <a:pt x="19" y="128"/>
                  </a:lnTo>
                  <a:lnTo>
                    <a:pt x="19" y="129"/>
                  </a:lnTo>
                  <a:lnTo>
                    <a:pt x="21" y="128"/>
                  </a:lnTo>
                  <a:lnTo>
                    <a:pt x="22" y="128"/>
                  </a:lnTo>
                  <a:lnTo>
                    <a:pt x="23" y="127"/>
                  </a:lnTo>
                  <a:lnTo>
                    <a:pt x="24" y="126"/>
                  </a:lnTo>
                  <a:lnTo>
                    <a:pt x="25" y="124"/>
                  </a:lnTo>
                  <a:lnTo>
                    <a:pt x="26" y="123"/>
                  </a:lnTo>
                  <a:lnTo>
                    <a:pt x="27" y="122"/>
                  </a:lnTo>
                  <a:lnTo>
                    <a:pt x="28" y="122"/>
                  </a:lnTo>
                  <a:lnTo>
                    <a:pt x="28" y="121"/>
                  </a:lnTo>
                  <a:lnTo>
                    <a:pt x="29" y="120"/>
                  </a:lnTo>
                  <a:lnTo>
                    <a:pt x="30" y="119"/>
                  </a:lnTo>
                  <a:lnTo>
                    <a:pt x="31" y="118"/>
                  </a:lnTo>
                  <a:lnTo>
                    <a:pt x="31" y="117"/>
                  </a:lnTo>
                  <a:lnTo>
                    <a:pt x="32" y="117"/>
                  </a:lnTo>
                  <a:lnTo>
                    <a:pt x="34" y="115"/>
                  </a:lnTo>
                  <a:lnTo>
                    <a:pt x="35" y="114"/>
                  </a:lnTo>
                  <a:lnTo>
                    <a:pt x="36" y="113"/>
                  </a:lnTo>
                  <a:lnTo>
                    <a:pt x="38" y="113"/>
                  </a:lnTo>
                  <a:lnTo>
                    <a:pt x="39" y="112"/>
                  </a:lnTo>
                  <a:lnTo>
                    <a:pt x="41" y="111"/>
                  </a:lnTo>
                  <a:lnTo>
                    <a:pt x="43" y="110"/>
                  </a:lnTo>
                  <a:lnTo>
                    <a:pt x="45" y="110"/>
                  </a:lnTo>
                  <a:lnTo>
                    <a:pt x="46" y="109"/>
                  </a:lnTo>
                  <a:lnTo>
                    <a:pt x="48" y="109"/>
                  </a:lnTo>
                  <a:lnTo>
                    <a:pt x="49" y="108"/>
                  </a:lnTo>
                  <a:lnTo>
                    <a:pt x="50" y="108"/>
                  </a:lnTo>
                  <a:lnTo>
                    <a:pt x="51" y="108"/>
                  </a:lnTo>
                  <a:lnTo>
                    <a:pt x="52" y="108"/>
                  </a:lnTo>
                  <a:lnTo>
                    <a:pt x="53" y="107"/>
                  </a:lnTo>
                  <a:lnTo>
                    <a:pt x="54" y="107"/>
                  </a:lnTo>
                  <a:lnTo>
                    <a:pt x="55" y="107"/>
                  </a:lnTo>
                  <a:lnTo>
                    <a:pt x="56" y="107"/>
                  </a:lnTo>
                  <a:lnTo>
                    <a:pt x="57" y="107"/>
                  </a:lnTo>
                  <a:lnTo>
                    <a:pt x="58" y="107"/>
                  </a:lnTo>
                  <a:lnTo>
                    <a:pt x="59" y="107"/>
                  </a:lnTo>
                  <a:lnTo>
                    <a:pt x="60" y="107"/>
                  </a:lnTo>
                  <a:lnTo>
                    <a:pt x="61" y="106"/>
                  </a:lnTo>
                  <a:lnTo>
                    <a:pt x="62" y="106"/>
                  </a:lnTo>
                  <a:lnTo>
                    <a:pt x="63" y="106"/>
                  </a:lnTo>
                  <a:lnTo>
                    <a:pt x="64" y="107"/>
                  </a:lnTo>
                  <a:lnTo>
                    <a:pt x="65" y="107"/>
                  </a:lnTo>
                  <a:lnTo>
                    <a:pt x="66" y="107"/>
                  </a:lnTo>
                  <a:lnTo>
                    <a:pt x="68" y="107"/>
                  </a:lnTo>
                  <a:lnTo>
                    <a:pt x="69" y="107"/>
                  </a:lnTo>
                  <a:lnTo>
                    <a:pt x="69" y="107"/>
                  </a:lnTo>
                  <a:lnTo>
                    <a:pt x="71" y="108"/>
                  </a:lnTo>
                  <a:lnTo>
                    <a:pt x="71" y="108"/>
                  </a:lnTo>
                  <a:lnTo>
                    <a:pt x="72" y="109"/>
                  </a:lnTo>
                  <a:lnTo>
                    <a:pt x="74" y="110"/>
                  </a:lnTo>
                  <a:lnTo>
                    <a:pt x="76" y="112"/>
                  </a:lnTo>
                  <a:lnTo>
                    <a:pt x="77" y="112"/>
                  </a:lnTo>
                  <a:lnTo>
                    <a:pt x="78" y="113"/>
                  </a:lnTo>
                  <a:lnTo>
                    <a:pt x="79" y="114"/>
                  </a:lnTo>
                  <a:lnTo>
                    <a:pt x="79" y="115"/>
                  </a:lnTo>
                  <a:lnTo>
                    <a:pt x="80" y="116"/>
                  </a:lnTo>
                  <a:lnTo>
                    <a:pt x="81" y="117"/>
                  </a:lnTo>
                  <a:lnTo>
                    <a:pt x="82" y="118"/>
                  </a:lnTo>
                  <a:lnTo>
                    <a:pt x="83" y="119"/>
                  </a:lnTo>
                  <a:lnTo>
                    <a:pt x="83" y="120"/>
                  </a:lnTo>
                  <a:lnTo>
                    <a:pt x="84" y="121"/>
                  </a:lnTo>
                  <a:lnTo>
                    <a:pt x="85" y="122"/>
                  </a:lnTo>
                  <a:lnTo>
                    <a:pt x="85" y="123"/>
                  </a:lnTo>
                  <a:lnTo>
                    <a:pt x="86" y="124"/>
                  </a:lnTo>
                  <a:lnTo>
                    <a:pt x="86" y="125"/>
                  </a:lnTo>
                  <a:lnTo>
                    <a:pt x="87" y="126"/>
                  </a:lnTo>
                  <a:lnTo>
                    <a:pt x="88" y="127"/>
                  </a:lnTo>
                  <a:lnTo>
                    <a:pt x="88" y="128"/>
                  </a:lnTo>
                  <a:lnTo>
                    <a:pt x="88" y="129"/>
                  </a:lnTo>
                  <a:lnTo>
                    <a:pt x="89" y="130"/>
                  </a:lnTo>
                  <a:lnTo>
                    <a:pt x="89" y="131"/>
                  </a:lnTo>
                  <a:lnTo>
                    <a:pt x="89" y="132"/>
                  </a:lnTo>
                  <a:lnTo>
                    <a:pt x="90" y="133"/>
                  </a:lnTo>
                  <a:lnTo>
                    <a:pt x="90" y="134"/>
                  </a:lnTo>
                  <a:lnTo>
                    <a:pt x="90" y="135"/>
                  </a:lnTo>
                  <a:lnTo>
                    <a:pt x="91" y="136"/>
                  </a:lnTo>
                  <a:lnTo>
                    <a:pt x="91" y="138"/>
                  </a:lnTo>
                  <a:lnTo>
                    <a:pt x="91" y="139"/>
                  </a:lnTo>
                  <a:lnTo>
                    <a:pt x="91" y="139"/>
                  </a:lnTo>
                  <a:lnTo>
                    <a:pt x="91" y="140"/>
                  </a:lnTo>
                  <a:lnTo>
                    <a:pt x="92" y="141"/>
                  </a:lnTo>
                  <a:lnTo>
                    <a:pt x="91" y="142"/>
                  </a:lnTo>
                  <a:lnTo>
                    <a:pt x="91" y="143"/>
                  </a:lnTo>
                  <a:lnTo>
                    <a:pt x="91" y="143"/>
                  </a:lnTo>
                  <a:lnTo>
                    <a:pt x="91" y="144"/>
                  </a:lnTo>
                  <a:lnTo>
                    <a:pt x="91" y="145"/>
                  </a:lnTo>
                  <a:lnTo>
                    <a:pt x="91" y="146"/>
                  </a:lnTo>
                  <a:lnTo>
                    <a:pt x="91" y="147"/>
                  </a:lnTo>
                  <a:lnTo>
                    <a:pt x="90" y="148"/>
                  </a:lnTo>
                  <a:lnTo>
                    <a:pt x="90" y="149"/>
                  </a:lnTo>
                  <a:lnTo>
                    <a:pt x="89" y="151"/>
                  </a:lnTo>
                  <a:lnTo>
                    <a:pt x="88" y="152"/>
                  </a:lnTo>
                  <a:lnTo>
                    <a:pt x="87" y="154"/>
                  </a:lnTo>
                  <a:lnTo>
                    <a:pt x="85" y="155"/>
                  </a:lnTo>
                  <a:lnTo>
                    <a:pt x="83" y="156"/>
                  </a:lnTo>
                  <a:lnTo>
                    <a:pt x="82" y="157"/>
                  </a:lnTo>
                  <a:lnTo>
                    <a:pt x="82" y="158"/>
                  </a:lnTo>
                  <a:lnTo>
                    <a:pt x="80" y="158"/>
                  </a:lnTo>
                  <a:lnTo>
                    <a:pt x="79" y="159"/>
                  </a:lnTo>
                  <a:lnTo>
                    <a:pt x="78" y="159"/>
                  </a:lnTo>
                  <a:lnTo>
                    <a:pt x="77" y="159"/>
                  </a:lnTo>
                  <a:lnTo>
                    <a:pt x="76" y="159"/>
                  </a:lnTo>
                  <a:lnTo>
                    <a:pt x="74" y="160"/>
                  </a:lnTo>
                  <a:lnTo>
                    <a:pt x="72" y="160"/>
                  </a:lnTo>
                  <a:lnTo>
                    <a:pt x="71" y="160"/>
                  </a:lnTo>
                  <a:lnTo>
                    <a:pt x="69" y="160"/>
                  </a:lnTo>
                  <a:lnTo>
                    <a:pt x="68" y="160"/>
                  </a:lnTo>
                  <a:lnTo>
                    <a:pt x="66" y="159"/>
                  </a:lnTo>
                  <a:lnTo>
                    <a:pt x="64" y="159"/>
                  </a:lnTo>
                  <a:lnTo>
                    <a:pt x="62" y="159"/>
                  </a:lnTo>
                  <a:lnTo>
                    <a:pt x="61" y="159"/>
                  </a:lnTo>
                  <a:lnTo>
                    <a:pt x="59" y="159"/>
                  </a:lnTo>
                  <a:lnTo>
                    <a:pt x="57" y="159"/>
                  </a:lnTo>
                  <a:lnTo>
                    <a:pt x="55" y="158"/>
                  </a:lnTo>
                  <a:lnTo>
                    <a:pt x="53" y="158"/>
                  </a:lnTo>
                  <a:lnTo>
                    <a:pt x="51" y="158"/>
                  </a:lnTo>
                  <a:lnTo>
                    <a:pt x="49" y="157"/>
                  </a:lnTo>
                  <a:lnTo>
                    <a:pt x="48" y="157"/>
                  </a:lnTo>
                  <a:lnTo>
                    <a:pt x="46" y="157"/>
                  </a:lnTo>
                  <a:lnTo>
                    <a:pt x="44" y="156"/>
                  </a:lnTo>
                  <a:lnTo>
                    <a:pt x="42" y="156"/>
                  </a:lnTo>
                  <a:lnTo>
                    <a:pt x="41" y="156"/>
                  </a:lnTo>
                  <a:lnTo>
                    <a:pt x="39" y="156"/>
                  </a:lnTo>
                  <a:lnTo>
                    <a:pt x="38" y="156"/>
                  </a:lnTo>
                  <a:lnTo>
                    <a:pt x="36" y="155"/>
                  </a:lnTo>
                  <a:lnTo>
                    <a:pt x="35" y="155"/>
                  </a:lnTo>
                  <a:lnTo>
                    <a:pt x="34" y="155"/>
                  </a:lnTo>
                  <a:lnTo>
                    <a:pt x="34" y="155"/>
                  </a:lnTo>
                  <a:lnTo>
                    <a:pt x="32" y="155"/>
                  </a:lnTo>
                  <a:lnTo>
                    <a:pt x="31" y="155"/>
                  </a:lnTo>
                  <a:lnTo>
                    <a:pt x="31" y="156"/>
                  </a:lnTo>
                  <a:lnTo>
                    <a:pt x="30" y="156"/>
                  </a:lnTo>
                  <a:lnTo>
                    <a:pt x="30" y="156"/>
                  </a:lnTo>
                  <a:lnTo>
                    <a:pt x="31" y="157"/>
                  </a:lnTo>
                  <a:lnTo>
                    <a:pt x="31" y="157"/>
                  </a:lnTo>
                  <a:lnTo>
                    <a:pt x="32" y="158"/>
                  </a:lnTo>
                  <a:lnTo>
                    <a:pt x="33" y="158"/>
                  </a:lnTo>
                  <a:lnTo>
                    <a:pt x="34" y="159"/>
                  </a:lnTo>
                  <a:lnTo>
                    <a:pt x="35" y="159"/>
                  </a:lnTo>
                  <a:lnTo>
                    <a:pt x="36" y="159"/>
                  </a:lnTo>
                  <a:lnTo>
                    <a:pt x="38" y="160"/>
                  </a:lnTo>
                  <a:lnTo>
                    <a:pt x="40" y="160"/>
                  </a:lnTo>
                  <a:lnTo>
                    <a:pt x="42" y="161"/>
                  </a:lnTo>
                  <a:lnTo>
                    <a:pt x="43" y="161"/>
                  </a:lnTo>
                  <a:lnTo>
                    <a:pt x="44" y="162"/>
                  </a:lnTo>
                  <a:lnTo>
                    <a:pt x="45" y="162"/>
                  </a:lnTo>
                  <a:lnTo>
                    <a:pt x="46" y="162"/>
                  </a:lnTo>
                  <a:lnTo>
                    <a:pt x="47" y="162"/>
                  </a:lnTo>
                  <a:lnTo>
                    <a:pt x="48" y="162"/>
                  </a:lnTo>
                  <a:lnTo>
                    <a:pt x="49" y="163"/>
                  </a:lnTo>
                  <a:lnTo>
                    <a:pt x="51" y="163"/>
                  </a:lnTo>
                  <a:lnTo>
                    <a:pt x="51" y="163"/>
                  </a:lnTo>
                  <a:lnTo>
                    <a:pt x="52" y="163"/>
                  </a:lnTo>
                  <a:lnTo>
                    <a:pt x="53" y="163"/>
                  </a:lnTo>
                  <a:lnTo>
                    <a:pt x="55" y="163"/>
                  </a:lnTo>
                  <a:lnTo>
                    <a:pt x="56" y="163"/>
                  </a:lnTo>
                  <a:lnTo>
                    <a:pt x="57" y="163"/>
                  </a:lnTo>
                  <a:lnTo>
                    <a:pt x="58" y="164"/>
                  </a:lnTo>
                  <a:lnTo>
                    <a:pt x="59" y="164"/>
                  </a:lnTo>
                  <a:lnTo>
                    <a:pt x="61" y="164"/>
                  </a:lnTo>
                  <a:lnTo>
                    <a:pt x="62" y="164"/>
                  </a:lnTo>
                  <a:lnTo>
                    <a:pt x="63" y="164"/>
                  </a:lnTo>
                  <a:lnTo>
                    <a:pt x="64" y="164"/>
                  </a:lnTo>
                  <a:lnTo>
                    <a:pt x="65" y="164"/>
                  </a:lnTo>
                  <a:lnTo>
                    <a:pt x="66" y="164"/>
                  </a:lnTo>
                  <a:lnTo>
                    <a:pt x="67" y="164"/>
                  </a:lnTo>
                  <a:lnTo>
                    <a:pt x="69" y="164"/>
                  </a:lnTo>
                  <a:lnTo>
                    <a:pt x="69" y="164"/>
                  </a:lnTo>
                  <a:lnTo>
                    <a:pt x="71" y="164"/>
                  </a:lnTo>
                  <a:lnTo>
                    <a:pt x="72" y="164"/>
                  </a:lnTo>
                  <a:lnTo>
                    <a:pt x="73" y="164"/>
                  </a:lnTo>
                  <a:lnTo>
                    <a:pt x="74" y="164"/>
                  </a:lnTo>
                  <a:lnTo>
                    <a:pt x="75" y="164"/>
                  </a:lnTo>
                  <a:lnTo>
                    <a:pt x="76" y="164"/>
                  </a:lnTo>
                  <a:lnTo>
                    <a:pt x="77" y="164"/>
                  </a:lnTo>
                  <a:lnTo>
                    <a:pt x="78" y="163"/>
                  </a:lnTo>
                  <a:lnTo>
                    <a:pt x="79" y="163"/>
                  </a:lnTo>
                  <a:lnTo>
                    <a:pt x="80" y="163"/>
                  </a:lnTo>
                  <a:lnTo>
                    <a:pt x="80" y="163"/>
                  </a:lnTo>
                  <a:lnTo>
                    <a:pt x="82" y="163"/>
                  </a:lnTo>
                  <a:lnTo>
                    <a:pt x="84" y="162"/>
                  </a:lnTo>
                  <a:lnTo>
                    <a:pt x="85" y="161"/>
                  </a:lnTo>
                  <a:lnTo>
                    <a:pt x="87" y="161"/>
                  </a:lnTo>
                  <a:lnTo>
                    <a:pt x="88" y="160"/>
                  </a:lnTo>
                  <a:lnTo>
                    <a:pt x="89" y="159"/>
                  </a:lnTo>
                  <a:lnTo>
                    <a:pt x="90" y="158"/>
                  </a:lnTo>
                  <a:lnTo>
                    <a:pt x="91" y="157"/>
                  </a:lnTo>
                  <a:lnTo>
                    <a:pt x="92" y="156"/>
                  </a:lnTo>
                  <a:lnTo>
                    <a:pt x="93" y="156"/>
                  </a:lnTo>
                  <a:lnTo>
                    <a:pt x="93" y="155"/>
                  </a:lnTo>
                  <a:lnTo>
                    <a:pt x="95" y="154"/>
                  </a:lnTo>
                  <a:lnTo>
                    <a:pt x="95" y="153"/>
                  </a:lnTo>
                  <a:lnTo>
                    <a:pt x="96" y="151"/>
                  </a:lnTo>
                  <a:lnTo>
                    <a:pt x="96" y="150"/>
                  </a:lnTo>
                  <a:lnTo>
                    <a:pt x="97" y="150"/>
                  </a:lnTo>
                  <a:lnTo>
                    <a:pt x="97" y="148"/>
                  </a:lnTo>
                  <a:lnTo>
                    <a:pt x="97" y="147"/>
                  </a:lnTo>
                  <a:lnTo>
                    <a:pt x="97" y="146"/>
                  </a:lnTo>
                  <a:lnTo>
                    <a:pt x="97" y="145"/>
                  </a:lnTo>
                  <a:lnTo>
                    <a:pt x="97" y="144"/>
                  </a:lnTo>
                  <a:lnTo>
                    <a:pt x="98" y="143"/>
                  </a:lnTo>
                  <a:lnTo>
                    <a:pt x="98" y="142"/>
                  </a:lnTo>
                  <a:lnTo>
                    <a:pt x="98" y="141"/>
                  </a:lnTo>
                  <a:lnTo>
                    <a:pt x="98" y="140"/>
                  </a:lnTo>
                  <a:lnTo>
                    <a:pt x="98" y="139"/>
                  </a:lnTo>
                  <a:lnTo>
                    <a:pt x="98" y="138"/>
                  </a:lnTo>
                  <a:lnTo>
                    <a:pt x="98" y="137"/>
                  </a:lnTo>
                  <a:lnTo>
                    <a:pt x="98" y="136"/>
                  </a:lnTo>
                  <a:lnTo>
                    <a:pt x="98" y="135"/>
                  </a:lnTo>
                  <a:lnTo>
                    <a:pt x="98" y="133"/>
                  </a:lnTo>
                  <a:lnTo>
                    <a:pt x="98" y="133"/>
                  </a:lnTo>
                  <a:lnTo>
                    <a:pt x="97" y="131"/>
                  </a:lnTo>
                  <a:lnTo>
                    <a:pt x="97" y="130"/>
                  </a:lnTo>
                  <a:lnTo>
                    <a:pt x="97" y="129"/>
                  </a:lnTo>
                  <a:lnTo>
                    <a:pt x="97" y="128"/>
                  </a:lnTo>
                  <a:lnTo>
                    <a:pt x="96" y="127"/>
                  </a:lnTo>
                  <a:lnTo>
                    <a:pt x="95" y="126"/>
                  </a:lnTo>
                  <a:lnTo>
                    <a:pt x="95" y="124"/>
                  </a:lnTo>
                  <a:lnTo>
                    <a:pt x="94" y="123"/>
                  </a:lnTo>
                  <a:lnTo>
                    <a:pt x="93" y="122"/>
                  </a:lnTo>
                  <a:lnTo>
                    <a:pt x="92" y="121"/>
                  </a:lnTo>
                  <a:lnTo>
                    <a:pt x="91" y="120"/>
                  </a:lnTo>
                  <a:lnTo>
                    <a:pt x="90" y="119"/>
                  </a:lnTo>
                  <a:lnTo>
                    <a:pt x="89" y="117"/>
                  </a:lnTo>
                  <a:lnTo>
                    <a:pt x="88" y="116"/>
                  </a:lnTo>
                  <a:lnTo>
                    <a:pt x="87" y="115"/>
                  </a:lnTo>
                  <a:lnTo>
                    <a:pt x="86" y="114"/>
                  </a:lnTo>
                  <a:lnTo>
                    <a:pt x="85" y="112"/>
                  </a:lnTo>
                  <a:lnTo>
                    <a:pt x="84" y="111"/>
                  </a:lnTo>
                  <a:lnTo>
                    <a:pt x="83" y="110"/>
                  </a:lnTo>
                  <a:lnTo>
                    <a:pt x="82" y="109"/>
                  </a:lnTo>
                  <a:lnTo>
                    <a:pt x="80" y="108"/>
                  </a:lnTo>
                  <a:lnTo>
                    <a:pt x="80" y="107"/>
                  </a:lnTo>
                  <a:lnTo>
                    <a:pt x="79" y="106"/>
                  </a:lnTo>
                  <a:lnTo>
                    <a:pt x="78" y="105"/>
                  </a:lnTo>
                  <a:lnTo>
                    <a:pt x="76" y="104"/>
                  </a:lnTo>
                  <a:lnTo>
                    <a:pt x="76" y="103"/>
                  </a:lnTo>
                  <a:lnTo>
                    <a:pt x="75" y="103"/>
                  </a:lnTo>
                  <a:lnTo>
                    <a:pt x="75" y="103"/>
                  </a:lnTo>
                  <a:lnTo>
                    <a:pt x="75" y="102"/>
                  </a:lnTo>
                  <a:lnTo>
                    <a:pt x="75" y="102"/>
                  </a:lnTo>
                  <a:lnTo>
                    <a:pt x="75" y="101"/>
                  </a:lnTo>
                  <a:lnTo>
                    <a:pt x="76" y="100"/>
                  </a:lnTo>
                  <a:lnTo>
                    <a:pt x="76" y="99"/>
                  </a:lnTo>
                  <a:lnTo>
                    <a:pt x="76" y="98"/>
                  </a:lnTo>
                  <a:lnTo>
                    <a:pt x="77" y="96"/>
                  </a:lnTo>
                  <a:lnTo>
                    <a:pt x="78" y="95"/>
                  </a:lnTo>
                  <a:lnTo>
                    <a:pt x="79" y="94"/>
                  </a:lnTo>
                  <a:lnTo>
                    <a:pt x="79" y="93"/>
                  </a:lnTo>
                  <a:lnTo>
                    <a:pt x="80" y="92"/>
                  </a:lnTo>
                  <a:lnTo>
                    <a:pt x="80" y="91"/>
                  </a:lnTo>
                  <a:lnTo>
                    <a:pt x="80" y="90"/>
                  </a:lnTo>
                  <a:lnTo>
                    <a:pt x="81" y="90"/>
                  </a:lnTo>
                  <a:lnTo>
                    <a:pt x="82" y="89"/>
                  </a:lnTo>
                  <a:lnTo>
                    <a:pt x="83" y="88"/>
                  </a:lnTo>
                  <a:lnTo>
                    <a:pt x="84" y="86"/>
                  </a:lnTo>
                  <a:lnTo>
                    <a:pt x="85" y="85"/>
                  </a:lnTo>
                  <a:lnTo>
                    <a:pt x="87" y="84"/>
                  </a:lnTo>
                  <a:lnTo>
                    <a:pt x="89" y="83"/>
                  </a:lnTo>
                  <a:lnTo>
                    <a:pt x="89" y="82"/>
                  </a:lnTo>
                  <a:lnTo>
                    <a:pt x="90" y="81"/>
                  </a:lnTo>
                  <a:lnTo>
                    <a:pt x="91" y="80"/>
                  </a:lnTo>
                  <a:lnTo>
                    <a:pt x="92" y="80"/>
                  </a:lnTo>
                  <a:lnTo>
                    <a:pt x="93" y="79"/>
                  </a:lnTo>
                  <a:lnTo>
                    <a:pt x="94" y="78"/>
                  </a:lnTo>
                  <a:lnTo>
                    <a:pt x="95" y="77"/>
                  </a:lnTo>
                  <a:lnTo>
                    <a:pt x="96" y="76"/>
                  </a:lnTo>
                  <a:lnTo>
                    <a:pt x="97" y="75"/>
                  </a:lnTo>
                  <a:lnTo>
                    <a:pt x="98" y="74"/>
                  </a:lnTo>
                  <a:lnTo>
                    <a:pt x="99" y="73"/>
                  </a:lnTo>
                  <a:lnTo>
                    <a:pt x="101" y="72"/>
                  </a:lnTo>
                  <a:lnTo>
                    <a:pt x="102" y="70"/>
                  </a:lnTo>
                  <a:lnTo>
                    <a:pt x="103" y="69"/>
                  </a:lnTo>
                  <a:lnTo>
                    <a:pt x="104" y="68"/>
                  </a:lnTo>
                  <a:lnTo>
                    <a:pt x="105" y="67"/>
                  </a:lnTo>
                  <a:lnTo>
                    <a:pt x="106" y="66"/>
                  </a:lnTo>
                  <a:lnTo>
                    <a:pt x="107" y="65"/>
                  </a:lnTo>
                  <a:lnTo>
                    <a:pt x="109" y="64"/>
                  </a:lnTo>
                  <a:lnTo>
                    <a:pt x="109" y="63"/>
                  </a:lnTo>
                  <a:lnTo>
                    <a:pt x="110" y="62"/>
                  </a:lnTo>
                  <a:lnTo>
                    <a:pt x="112" y="60"/>
                  </a:lnTo>
                  <a:lnTo>
                    <a:pt x="113" y="59"/>
                  </a:lnTo>
                  <a:lnTo>
                    <a:pt x="113" y="58"/>
                  </a:lnTo>
                  <a:lnTo>
                    <a:pt x="115" y="57"/>
                  </a:lnTo>
                  <a:lnTo>
                    <a:pt x="115" y="56"/>
                  </a:lnTo>
                  <a:lnTo>
                    <a:pt x="116" y="55"/>
                  </a:lnTo>
                  <a:lnTo>
                    <a:pt x="117" y="54"/>
                  </a:lnTo>
                  <a:lnTo>
                    <a:pt x="117" y="53"/>
                  </a:lnTo>
                  <a:lnTo>
                    <a:pt x="118" y="52"/>
                  </a:lnTo>
                  <a:lnTo>
                    <a:pt x="119" y="51"/>
                  </a:lnTo>
                  <a:lnTo>
                    <a:pt x="119" y="50"/>
                  </a:lnTo>
                  <a:lnTo>
                    <a:pt x="120" y="48"/>
                  </a:lnTo>
                  <a:lnTo>
                    <a:pt x="120" y="47"/>
                  </a:lnTo>
                  <a:lnTo>
                    <a:pt x="120" y="46"/>
                  </a:lnTo>
                  <a:lnTo>
                    <a:pt x="120" y="44"/>
                  </a:lnTo>
                  <a:lnTo>
                    <a:pt x="120" y="44"/>
                  </a:lnTo>
                  <a:lnTo>
                    <a:pt x="120" y="43"/>
                  </a:lnTo>
                  <a:lnTo>
                    <a:pt x="120" y="42"/>
                  </a:lnTo>
                  <a:lnTo>
                    <a:pt x="120" y="41"/>
                  </a:lnTo>
                  <a:lnTo>
                    <a:pt x="120" y="40"/>
                  </a:lnTo>
                  <a:lnTo>
                    <a:pt x="120" y="39"/>
                  </a:lnTo>
                  <a:lnTo>
                    <a:pt x="120" y="38"/>
                  </a:lnTo>
                  <a:lnTo>
                    <a:pt x="120" y="38"/>
                  </a:lnTo>
                  <a:lnTo>
                    <a:pt x="120" y="36"/>
                  </a:lnTo>
                  <a:lnTo>
                    <a:pt x="120" y="35"/>
                  </a:lnTo>
                  <a:lnTo>
                    <a:pt x="119" y="34"/>
                  </a:lnTo>
                  <a:lnTo>
                    <a:pt x="119" y="33"/>
                  </a:lnTo>
                  <a:lnTo>
                    <a:pt x="119" y="32"/>
                  </a:lnTo>
                  <a:lnTo>
                    <a:pt x="119" y="31"/>
                  </a:lnTo>
                  <a:lnTo>
                    <a:pt x="119" y="30"/>
                  </a:lnTo>
                  <a:lnTo>
                    <a:pt x="119" y="29"/>
                  </a:lnTo>
                  <a:lnTo>
                    <a:pt x="118" y="28"/>
                  </a:lnTo>
                  <a:lnTo>
                    <a:pt x="118" y="27"/>
                  </a:lnTo>
                  <a:lnTo>
                    <a:pt x="118" y="26"/>
                  </a:lnTo>
                  <a:lnTo>
                    <a:pt x="118" y="24"/>
                  </a:lnTo>
                  <a:lnTo>
                    <a:pt x="117" y="24"/>
                  </a:lnTo>
                  <a:lnTo>
                    <a:pt x="117" y="23"/>
                  </a:lnTo>
                  <a:lnTo>
                    <a:pt x="117" y="22"/>
                  </a:lnTo>
                  <a:lnTo>
                    <a:pt x="117" y="21"/>
                  </a:lnTo>
                  <a:lnTo>
                    <a:pt x="116" y="20"/>
                  </a:lnTo>
                  <a:lnTo>
                    <a:pt x="116" y="19"/>
                  </a:lnTo>
                  <a:lnTo>
                    <a:pt x="116" y="18"/>
                  </a:lnTo>
                  <a:lnTo>
                    <a:pt x="116" y="16"/>
                  </a:lnTo>
                  <a:lnTo>
                    <a:pt x="116" y="15"/>
                  </a:lnTo>
                  <a:lnTo>
                    <a:pt x="115" y="14"/>
                  </a:lnTo>
                  <a:lnTo>
                    <a:pt x="115" y="13"/>
                  </a:lnTo>
                  <a:lnTo>
                    <a:pt x="115" y="13"/>
                  </a:lnTo>
                  <a:lnTo>
                    <a:pt x="115" y="12"/>
                  </a:lnTo>
                  <a:lnTo>
                    <a:pt x="115" y="11"/>
                  </a:lnTo>
                  <a:lnTo>
                    <a:pt x="114" y="10"/>
                  </a:lnTo>
                  <a:lnTo>
                    <a:pt x="114" y="9"/>
                  </a:lnTo>
                  <a:lnTo>
                    <a:pt x="113" y="8"/>
                  </a:lnTo>
                  <a:lnTo>
                    <a:pt x="113" y="7"/>
                  </a:lnTo>
                  <a:lnTo>
                    <a:pt x="113" y="6"/>
                  </a:lnTo>
                  <a:lnTo>
                    <a:pt x="113" y="6"/>
                  </a:lnTo>
                  <a:lnTo>
                    <a:pt x="113" y="5"/>
                  </a:lnTo>
                  <a:lnTo>
                    <a:pt x="112" y="4"/>
                  </a:lnTo>
                  <a:lnTo>
                    <a:pt x="112" y="2"/>
                  </a:lnTo>
                  <a:lnTo>
                    <a:pt x="112" y="2"/>
                  </a:lnTo>
                  <a:lnTo>
                    <a:pt x="112" y="0"/>
                  </a:lnTo>
                  <a:lnTo>
                    <a:pt x="112" y="0"/>
                  </a:lnTo>
                  <a:lnTo>
                    <a:pt x="103" y="2"/>
                  </a:lnTo>
                  <a:lnTo>
                    <a:pt x="103" y="3"/>
                  </a:lnTo>
                  <a:lnTo>
                    <a:pt x="103" y="4"/>
                  </a:lnTo>
                  <a:lnTo>
                    <a:pt x="103" y="5"/>
                  </a:lnTo>
                  <a:lnTo>
                    <a:pt x="103" y="5"/>
                  </a:lnTo>
                  <a:lnTo>
                    <a:pt x="104" y="7"/>
                  </a:lnTo>
                  <a:lnTo>
                    <a:pt x="105" y="8"/>
                  </a:lnTo>
                  <a:lnTo>
                    <a:pt x="105" y="9"/>
                  </a:lnTo>
                  <a:lnTo>
                    <a:pt x="105" y="9"/>
                  </a:lnTo>
                  <a:lnTo>
                    <a:pt x="105" y="10"/>
                  </a:lnTo>
                  <a:lnTo>
                    <a:pt x="105" y="11"/>
                  </a:lnTo>
                  <a:lnTo>
                    <a:pt x="105" y="12"/>
                  </a:lnTo>
                  <a:lnTo>
                    <a:pt x="106" y="13"/>
                  </a:lnTo>
                  <a:lnTo>
                    <a:pt x="106" y="13"/>
                  </a:lnTo>
                  <a:lnTo>
                    <a:pt x="106" y="14"/>
                  </a:lnTo>
                  <a:lnTo>
                    <a:pt x="106" y="15"/>
                  </a:lnTo>
                  <a:lnTo>
                    <a:pt x="106" y="16"/>
                  </a:lnTo>
                  <a:lnTo>
                    <a:pt x="106" y="17"/>
                  </a:lnTo>
                  <a:lnTo>
                    <a:pt x="107" y="18"/>
                  </a:lnTo>
                  <a:lnTo>
                    <a:pt x="107" y="19"/>
                  </a:lnTo>
                  <a:lnTo>
                    <a:pt x="107" y="20"/>
                  </a:lnTo>
                  <a:lnTo>
                    <a:pt x="107" y="21"/>
                  </a:lnTo>
                  <a:lnTo>
                    <a:pt x="108" y="22"/>
                  </a:lnTo>
                  <a:lnTo>
                    <a:pt x="108" y="23"/>
                  </a:lnTo>
                  <a:lnTo>
                    <a:pt x="108" y="24"/>
                  </a:lnTo>
                  <a:lnTo>
                    <a:pt x="108" y="24"/>
                  </a:lnTo>
                  <a:lnTo>
                    <a:pt x="109" y="26"/>
                  </a:lnTo>
                  <a:lnTo>
                    <a:pt x="109" y="26"/>
                  </a:lnTo>
                  <a:lnTo>
                    <a:pt x="109" y="27"/>
                  </a:lnTo>
                  <a:lnTo>
                    <a:pt x="109" y="29"/>
                  </a:lnTo>
                  <a:lnTo>
                    <a:pt x="109" y="30"/>
                  </a:lnTo>
                  <a:lnTo>
                    <a:pt x="109" y="30"/>
                  </a:lnTo>
                  <a:lnTo>
                    <a:pt x="110" y="31"/>
                  </a:lnTo>
                  <a:lnTo>
                    <a:pt x="110" y="32"/>
                  </a:lnTo>
                  <a:lnTo>
                    <a:pt x="110" y="33"/>
                  </a:lnTo>
                  <a:lnTo>
                    <a:pt x="110" y="34"/>
                  </a:lnTo>
                  <a:lnTo>
                    <a:pt x="110" y="35"/>
                  </a:lnTo>
                  <a:lnTo>
                    <a:pt x="110" y="36"/>
                  </a:lnTo>
                  <a:lnTo>
                    <a:pt x="111" y="37"/>
                  </a:lnTo>
                  <a:lnTo>
                    <a:pt x="111" y="38"/>
                  </a:lnTo>
                  <a:lnTo>
                    <a:pt x="111" y="39"/>
                  </a:lnTo>
                  <a:lnTo>
                    <a:pt x="111" y="40"/>
                  </a:lnTo>
                  <a:lnTo>
                    <a:pt x="111" y="40"/>
                  </a:lnTo>
                  <a:lnTo>
                    <a:pt x="112" y="42"/>
                  </a:lnTo>
                  <a:lnTo>
                    <a:pt x="112" y="44"/>
                  </a:lnTo>
                  <a:lnTo>
                    <a:pt x="112" y="44"/>
                  </a:lnTo>
                  <a:lnTo>
                    <a:pt x="112" y="46"/>
                  </a:lnTo>
                  <a:lnTo>
                    <a:pt x="112" y="47"/>
                  </a:lnTo>
                  <a:lnTo>
                    <a:pt x="112" y="48"/>
                  </a:lnTo>
                  <a:lnTo>
                    <a:pt x="111" y="49"/>
                  </a:lnTo>
                  <a:lnTo>
                    <a:pt x="110" y="51"/>
                  </a:lnTo>
                  <a:lnTo>
                    <a:pt x="109" y="52"/>
                  </a:lnTo>
                  <a:lnTo>
                    <a:pt x="109" y="52"/>
                  </a:lnTo>
                  <a:lnTo>
                    <a:pt x="109" y="53"/>
                  </a:lnTo>
                  <a:lnTo>
                    <a:pt x="108" y="54"/>
                  </a:lnTo>
                  <a:lnTo>
                    <a:pt x="108" y="55"/>
                  </a:lnTo>
                  <a:lnTo>
                    <a:pt x="107" y="56"/>
                  </a:lnTo>
                  <a:lnTo>
                    <a:pt x="107" y="57"/>
                  </a:lnTo>
                  <a:lnTo>
                    <a:pt x="106" y="58"/>
                  </a:lnTo>
                  <a:lnTo>
                    <a:pt x="106" y="58"/>
                  </a:lnTo>
                  <a:lnTo>
                    <a:pt x="105" y="59"/>
                  </a:lnTo>
                  <a:lnTo>
                    <a:pt x="105" y="60"/>
                  </a:lnTo>
                  <a:lnTo>
                    <a:pt x="104" y="61"/>
                  </a:lnTo>
                  <a:lnTo>
                    <a:pt x="102" y="63"/>
                  </a:lnTo>
                  <a:lnTo>
                    <a:pt x="101" y="64"/>
                  </a:lnTo>
                  <a:lnTo>
                    <a:pt x="100" y="65"/>
                  </a:lnTo>
                  <a:lnTo>
                    <a:pt x="99" y="66"/>
                  </a:lnTo>
                  <a:lnTo>
                    <a:pt x="97" y="68"/>
                  </a:lnTo>
                  <a:lnTo>
                    <a:pt x="96" y="69"/>
                  </a:lnTo>
                  <a:lnTo>
                    <a:pt x="95" y="70"/>
                  </a:lnTo>
                  <a:lnTo>
                    <a:pt x="93" y="71"/>
                  </a:lnTo>
                  <a:lnTo>
                    <a:pt x="92" y="71"/>
                  </a:lnTo>
                  <a:lnTo>
                    <a:pt x="91" y="72"/>
                  </a:lnTo>
                  <a:lnTo>
                    <a:pt x="89" y="73"/>
                  </a:lnTo>
                  <a:lnTo>
                    <a:pt x="88" y="73"/>
                  </a:lnTo>
                  <a:lnTo>
                    <a:pt x="86" y="74"/>
                  </a:lnTo>
                  <a:lnTo>
                    <a:pt x="85" y="75"/>
                  </a:lnTo>
                  <a:lnTo>
                    <a:pt x="83" y="75"/>
                  </a:lnTo>
                  <a:lnTo>
                    <a:pt x="82" y="76"/>
                  </a:lnTo>
                  <a:lnTo>
                    <a:pt x="80" y="76"/>
                  </a:lnTo>
                  <a:lnTo>
                    <a:pt x="78" y="77"/>
                  </a:lnTo>
                  <a:lnTo>
                    <a:pt x="76" y="77"/>
                  </a:lnTo>
                  <a:lnTo>
                    <a:pt x="75" y="77"/>
                  </a:lnTo>
                  <a:lnTo>
                    <a:pt x="73" y="77"/>
                  </a:lnTo>
                  <a:lnTo>
                    <a:pt x="71" y="78"/>
                  </a:lnTo>
                  <a:lnTo>
                    <a:pt x="69" y="78"/>
                  </a:lnTo>
                  <a:lnTo>
                    <a:pt x="67" y="78"/>
                  </a:lnTo>
                  <a:lnTo>
                    <a:pt x="66" y="77"/>
                  </a:lnTo>
                  <a:lnTo>
                    <a:pt x="65" y="77"/>
                  </a:lnTo>
                  <a:lnTo>
                    <a:pt x="64" y="77"/>
                  </a:lnTo>
                  <a:lnTo>
                    <a:pt x="63" y="76"/>
                  </a:lnTo>
                  <a:lnTo>
                    <a:pt x="62" y="76"/>
                  </a:lnTo>
                  <a:lnTo>
                    <a:pt x="61" y="76"/>
                  </a:lnTo>
                  <a:lnTo>
                    <a:pt x="60" y="75"/>
                  </a:lnTo>
                  <a:lnTo>
                    <a:pt x="59" y="75"/>
                  </a:lnTo>
                  <a:lnTo>
                    <a:pt x="58" y="74"/>
                  </a:lnTo>
                  <a:lnTo>
                    <a:pt x="56" y="73"/>
                  </a:lnTo>
                  <a:lnTo>
                    <a:pt x="54" y="73"/>
                  </a:lnTo>
                  <a:lnTo>
                    <a:pt x="52" y="72"/>
                  </a:lnTo>
                  <a:lnTo>
                    <a:pt x="51" y="71"/>
                  </a:lnTo>
                  <a:lnTo>
                    <a:pt x="49" y="70"/>
                  </a:lnTo>
                  <a:lnTo>
                    <a:pt x="48" y="70"/>
                  </a:lnTo>
                  <a:lnTo>
                    <a:pt x="48" y="70"/>
                  </a:lnTo>
                  <a:lnTo>
                    <a:pt x="46" y="70"/>
                  </a:lnTo>
                  <a:lnTo>
                    <a:pt x="46" y="70"/>
                  </a:lnTo>
                  <a:lnTo>
                    <a:pt x="46" y="70"/>
                  </a:lnTo>
                  <a:lnTo>
                    <a:pt x="46" y="71"/>
                  </a:lnTo>
                  <a:lnTo>
                    <a:pt x="46" y="72"/>
                  </a:lnTo>
                  <a:lnTo>
                    <a:pt x="46" y="73"/>
                  </a:lnTo>
                  <a:lnTo>
                    <a:pt x="46" y="74"/>
                  </a:lnTo>
                  <a:lnTo>
                    <a:pt x="46" y="75"/>
                  </a:lnTo>
                  <a:lnTo>
                    <a:pt x="47" y="76"/>
                  </a:lnTo>
                  <a:lnTo>
                    <a:pt x="47" y="76"/>
                  </a:lnTo>
                  <a:lnTo>
                    <a:pt x="48" y="77"/>
                  </a:lnTo>
                  <a:lnTo>
                    <a:pt x="48" y="78"/>
                  </a:lnTo>
                  <a:lnTo>
                    <a:pt x="49" y="79"/>
                  </a:lnTo>
                  <a:lnTo>
                    <a:pt x="51" y="80"/>
                  </a:lnTo>
                  <a:lnTo>
                    <a:pt x="52" y="81"/>
                  </a:lnTo>
                  <a:lnTo>
                    <a:pt x="53" y="81"/>
                  </a:lnTo>
                  <a:lnTo>
                    <a:pt x="55" y="81"/>
                  </a:lnTo>
                  <a:lnTo>
                    <a:pt x="56" y="81"/>
                  </a:lnTo>
                  <a:lnTo>
                    <a:pt x="56" y="81"/>
                  </a:lnTo>
                  <a:lnTo>
                    <a:pt x="57" y="81"/>
                  </a:lnTo>
                  <a:lnTo>
                    <a:pt x="58" y="81"/>
                  </a:lnTo>
                  <a:lnTo>
                    <a:pt x="59" y="81"/>
                  </a:lnTo>
                  <a:lnTo>
                    <a:pt x="60" y="81"/>
                  </a:lnTo>
                  <a:lnTo>
                    <a:pt x="61" y="81"/>
                  </a:lnTo>
                  <a:lnTo>
                    <a:pt x="62" y="81"/>
                  </a:lnTo>
                  <a:lnTo>
                    <a:pt x="63" y="81"/>
                  </a:lnTo>
                  <a:lnTo>
                    <a:pt x="65" y="81"/>
                  </a:lnTo>
                  <a:lnTo>
                    <a:pt x="66" y="81"/>
                  </a:lnTo>
                  <a:lnTo>
                    <a:pt x="67" y="81"/>
                  </a:lnTo>
                  <a:lnTo>
                    <a:pt x="68" y="81"/>
                  </a:lnTo>
                  <a:lnTo>
                    <a:pt x="69" y="81"/>
                  </a:lnTo>
                  <a:lnTo>
                    <a:pt x="71" y="81"/>
                  </a:lnTo>
                  <a:lnTo>
                    <a:pt x="71" y="81"/>
                  </a:lnTo>
                  <a:lnTo>
                    <a:pt x="72" y="81"/>
                  </a:lnTo>
                  <a:lnTo>
                    <a:pt x="73" y="81"/>
                  </a:lnTo>
                  <a:lnTo>
                    <a:pt x="75" y="81"/>
                  </a:lnTo>
                  <a:lnTo>
                    <a:pt x="75" y="81"/>
                  </a:lnTo>
                  <a:lnTo>
                    <a:pt x="76" y="81"/>
                  </a:lnTo>
                  <a:lnTo>
                    <a:pt x="78" y="81"/>
                  </a:lnTo>
                  <a:lnTo>
                    <a:pt x="79" y="81"/>
                  </a:lnTo>
                  <a:lnTo>
                    <a:pt x="80" y="81"/>
                  </a:lnTo>
                  <a:lnTo>
                    <a:pt x="80" y="81"/>
                  </a:lnTo>
                  <a:lnTo>
                    <a:pt x="66" y="99"/>
                  </a:lnTo>
                  <a:lnTo>
                    <a:pt x="63" y="102"/>
                  </a:lnTo>
                  <a:lnTo>
                    <a:pt x="38" y="104"/>
                  </a:lnTo>
                  <a:lnTo>
                    <a:pt x="38" y="104"/>
                  </a:lnTo>
                  <a:lnTo>
                    <a:pt x="36" y="103"/>
                  </a:lnTo>
                  <a:lnTo>
                    <a:pt x="36" y="103"/>
                  </a:lnTo>
                  <a:lnTo>
                    <a:pt x="36" y="102"/>
                  </a:lnTo>
                  <a:lnTo>
                    <a:pt x="35" y="102"/>
                  </a:lnTo>
                  <a:lnTo>
                    <a:pt x="35" y="101"/>
                  </a:lnTo>
                  <a:lnTo>
                    <a:pt x="34" y="100"/>
                  </a:lnTo>
                  <a:lnTo>
                    <a:pt x="33" y="99"/>
                  </a:lnTo>
                  <a:lnTo>
                    <a:pt x="32" y="97"/>
                  </a:lnTo>
                  <a:lnTo>
                    <a:pt x="31" y="96"/>
                  </a:lnTo>
                  <a:lnTo>
                    <a:pt x="31" y="95"/>
                  </a:lnTo>
                  <a:lnTo>
                    <a:pt x="30" y="94"/>
                  </a:lnTo>
                  <a:lnTo>
                    <a:pt x="29" y="92"/>
                  </a:lnTo>
                  <a:lnTo>
                    <a:pt x="28" y="91"/>
                  </a:lnTo>
                  <a:lnTo>
                    <a:pt x="28" y="90"/>
                  </a:lnTo>
                  <a:lnTo>
                    <a:pt x="27" y="89"/>
                  </a:lnTo>
                  <a:lnTo>
                    <a:pt x="26" y="88"/>
                  </a:lnTo>
                  <a:lnTo>
                    <a:pt x="26" y="87"/>
                  </a:lnTo>
                  <a:lnTo>
                    <a:pt x="26" y="87"/>
                  </a:lnTo>
                  <a:lnTo>
                    <a:pt x="25" y="86"/>
                  </a:lnTo>
                  <a:lnTo>
                    <a:pt x="25" y="85"/>
                  </a:lnTo>
                  <a:lnTo>
                    <a:pt x="25" y="84"/>
                  </a:lnTo>
                  <a:lnTo>
                    <a:pt x="25" y="83"/>
                  </a:lnTo>
                  <a:lnTo>
                    <a:pt x="24" y="83"/>
                  </a:lnTo>
                  <a:lnTo>
                    <a:pt x="24" y="82"/>
                  </a:lnTo>
                  <a:lnTo>
                    <a:pt x="24" y="81"/>
                  </a:lnTo>
                  <a:lnTo>
                    <a:pt x="24" y="80"/>
                  </a:lnTo>
                  <a:lnTo>
                    <a:pt x="23" y="79"/>
                  </a:lnTo>
                  <a:lnTo>
                    <a:pt x="23" y="78"/>
                  </a:lnTo>
                  <a:lnTo>
                    <a:pt x="23" y="77"/>
                  </a:lnTo>
                  <a:lnTo>
                    <a:pt x="22" y="76"/>
                  </a:lnTo>
                  <a:lnTo>
                    <a:pt x="22" y="75"/>
                  </a:lnTo>
                  <a:lnTo>
                    <a:pt x="22" y="74"/>
                  </a:lnTo>
                  <a:lnTo>
                    <a:pt x="22" y="73"/>
                  </a:lnTo>
                  <a:lnTo>
                    <a:pt x="22" y="72"/>
                  </a:lnTo>
                  <a:lnTo>
                    <a:pt x="22" y="71"/>
                  </a:lnTo>
                  <a:lnTo>
                    <a:pt x="22" y="70"/>
                  </a:lnTo>
                  <a:lnTo>
                    <a:pt x="22" y="69"/>
                  </a:lnTo>
                  <a:lnTo>
                    <a:pt x="22" y="68"/>
                  </a:lnTo>
                  <a:lnTo>
                    <a:pt x="22" y="67"/>
                  </a:lnTo>
                  <a:lnTo>
                    <a:pt x="22" y="66"/>
                  </a:lnTo>
                  <a:lnTo>
                    <a:pt x="22" y="65"/>
                  </a:lnTo>
                  <a:lnTo>
                    <a:pt x="22" y="64"/>
                  </a:lnTo>
                  <a:lnTo>
                    <a:pt x="23" y="63"/>
                  </a:lnTo>
                  <a:lnTo>
                    <a:pt x="23" y="62"/>
                  </a:lnTo>
                  <a:lnTo>
                    <a:pt x="24" y="61"/>
                  </a:lnTo>
                  <a:lnTo>
                    <a:pt x="24" y="61"/>
                  </a:lnTo>
                  <a:lnTo>
                    <a:pt x="24" y="60"/>
                  </a:lnTo>
                  <a:lnTo>
                    <a:pt x="24" y="59"/>
                  </a:lnTo>
                  <a:lnTo>
                    <a:pt x="25" y="59"/>
                  </a:lnTo>
                  <a:lnTo>
                    <a:pt x="25" y="58"/>
                  </a:lnTo>
                  <a:lnTo>
                    <a:pt x="25" y="57"/>
                  </a:lnTo>
                  <a:lnTo>
                    <a:pt x="26" y="56"/>
                  </a:lnTo>
                  <a:lnTo>
                    <a:pt x="26" y="55"/>
                  </a:lnTo>
                  <a:lnTo>
                    <a:pt x="27" y="54"/>
                  </a:lnTo>
                  <a:lnTo>
                    <a:pt x="28" y="53"/>
                  </a:lnTo>
                  <a:lnTo>
                    <a:pt x="29" y="52"/>
                  </a:lnTo>
                  <a:lnTo>
                    <a:pt x="29" y="51"/>
                  </a:lnTo>
                  <a:lnTo>
                    <a:pt x="31" y="50"/>
                  </a:lnTo>
                  <a:lnTo>
                    <a:pt x="32" y="49"/>
                  </a:lnTo>
                  <a:lnTo>
                    <a:pt x="32" y="50"/>
                  </a:lnTo>
                  <a:lnTo>
                    <a:pt x="34" y="50"/>
                  </a:lnTo>
                  <a:lnTo>
                    <a:pt x="35" y="51"/>
                  </a:lnTo>
                  <a:lnTo>
                    <a:pt x="36" y="52"/>
                  </a:lnTo>
                  <a:lnTo>
                    <a:pt x="38" y="53"/>
                  </a:lnTo>
                  <a:lnTo>
                    <a:pt x="39" y="54"/>
                  </a:lnTo>
                  <a:lnTo>
                    <a:pt x="41" y="55"/>
                  </a:lnTo>
                  <a:lnTo>
                    <a:pt x="43" y="56"/>
                  </a:lnTo>
                  <a:lnTo>
                    <a:pt x="45" y="57"/>
                  </a:lnTo>
                  <a:lnTo>
                    <a:pt x="46" y="58"/>
                  </a:lnTo>
                  <a:lnTo>
                    <a:pt x="48" y="58"/>
                  </a:lnTo>
                  <a:lnTo>
                    <a:pt x="49" y="59"/>
                  </a:lnTo>
                  <a:lnTo>
                    <a:pt x="51" y="59"/>
                  </a:lnTo>
                  <a:lnTo>
                    <a:pt x="51" y="59"/>
                  </a:lnTo>
                  <a:lnTo>
                    <a:pt x="52" y="59"/>
                  </a:lnTo>
                  <a:lnTo>
                    <a:pt x="51" y="58"/>
                  </a:lnTo>
                  <a:lnTo>
                    <a:pt x="51" y="57"/>
                  </a:lnTo>
                  <a:lnTo>
                    <a:pt x="49" y="56"/>
                  </a:lnTo>
                  <a:lnTo>
                    <a:pt x="49" y="55"/>
                  </a:lnTo>
                  <a:lnTo>
                    <a:pt x="48" y="54"/>
                  </a:lnTo>
                  <a:lnTo>
                    <a:pt x="46" y="53"/>
                  </a:lnTo>
                  <a:lnTo>
                    <a:pt x="45" y="52"/>
                  </a:lnTo>
                  <a:lnTo>
                    <a:pt x="44" y="50"/>
                  </a:lnTo>
                  <a:lnTo>
                    <a:pt x="42" y="49"/>
                  </a:lnTo>
                  <a:lnTo>
                    <a:pt x="41" y="48"/>
                  </a:lnTo>
                  <a:lnTo>
                    <a:pt x="40" y="47"/>
                  </a:lnTo>
                  <a:lnTo>
                    <a:pt x="39" y="46"/>
                  </a:lnTo>
                  <a:lnTo>
                    <a:pt x="38" y="45"/>
                  </a:lnTo>
                  <a:lnTo>
                    <a:pt x="38" y="44"/>
                  </a:lnTo>
                  <a:lnTo>
                    <a:pt x="36" y="44"/>
                  </a:lnTo>
                  <a:lnTo>
                    <a:pt x="36" y="43"/>
                  </a:lnTo>
                  <a:lnTo>
                    <a:pt x="35" y="42"/>
                  </a:lnTo>
                  <a:lnTo>
                    <a:pt x="34" y="41"/>
                  </a:lnTo>
                  <a:lnTo>
                    <a:pt x="33" y="40"/>
                  </a:lnTo>
                  <a:lnTo>
                    <a:pt x="32" y="39"/>
                  </a:lnTo>
                  <a:lnTo>
                    <a:pt x="31" y="38"/>
                  </a:lnTo>
                  <a:lnTo>
                    <a:pt x="31" y="37"/>
                  </a:lnTo>
                  <a:lnTo>
                    <a:pt x="29" y="36"/>
                  </a:lnTo>
                  <a:lnTo>
                    <a:pt x="28" y="35"/>
                  </a:lnTo>
                  <a:lnTo>
                    <a:pt x="28" y="34"/>
                  </a:lnTo>
                  <a:lnTo>
                    <a:pt x="27" y="33"/>
                  </a:lnTo>
                  <a:lnTo>
                    <a:pt x="26" y="32"/>
                  </a:lnTo>
                  <a:lnTo>
                    <a:pt x="25" y="31"/>
                  </a:lnTo>
                  <a:lnTo>
                    <a:pt x="24" y="30"/>
                  </a:lnTo>
                  <a:lnTo>
                    <a:pt x="24" y="29"/>
                  </a:lnTo>
                  <a:lnTo>
                    <a:pt x="22" y="28"/>
                  </a:lnTo>
                  <a:lnTo>
                    <a:pt x="22" y="27"/>
                  </a:lnTo>
                  <a:lnTo>
                    <a:pt x="21" y="26"/>
                  </a:lnTo>
                  <a:lnTo>
                    <a:pt x="21" y="24"/>
                  </a:lnTo>
                  <a:lnTo>
                    <a:pt x="19" y="24"/>
                  </a:lnTo>
                  <a:lnTo>
                    <a:pt x="19" y="23"/>
                  </a:lnTo>
                  <a:lnTo>
                    <a:pt x="18" y="21"/>
                  </a:lnTo>
                  <a:lnTo>
                    <a:pt x="18" y="20"/>
                  </a:lnTo>
                  <a:lnTo>
                    <a:pt x="17" y="19"/>
                  </a:lnTo>
                  <a:lnTo>
                    <a:pt x="17" y="18"/>
                  </a:lnTo>
                  <a:lnTo>
                    <a:pt x="16" y="16"/>
                  </a:lnTo>
                  <a:lnTo>
                    <a:pt x="15" y="15"/>
                  </a:lnTo>
                  <a:lnTo>
                    <a:pt x="14" y="14"/>
                  </a:lnTo>
                  <a:lnTo>
                    <a:pt x="14" y="13"/>
                  </a:lnTo>
                  <a:lnTo>
                    <a:pt x="14" y="12"/>
                  </a:lnTo>
                  <a:lnTo>
                    <a:pt x="13" y="10"/>
                  </a:lnTo>
                  <a:lnTo>
                    <a:pt x="12" y="9"/>
                  </a:lnTo>
                  <a:lnTo>
                    <a:pt x="12" y="8"/>
                  </a:lnTo>
                  <a:lnTo>
                    <a:pt x="12" y="7"/>
                  </a:lnTo>
                  <a:lnTo>
                    <a:pt x="12" y="6"/>
                  </a:lnTo>
                  <a:lnTo>
                    <a:pt x="0" y="6"/>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9" name="Freeform 222"/>
            <p:cNvSpPr>
              <a:spLocks/>
            </p:cNvSpPr>
            <p:nvPr/>
          </p:nvSpPr>
          <p:spPr bwMode="auto">
            <a:xfrm>
              <a:off x="1607" y="3311"/>
              <a:ext cx="54" cy="109"/>
            </a:xfrm>
            <a:custGeom>
              <a:avLst/>
              <a:gdLst>
                <a:gd name="T0" fmla="*/ 31 w 54"/>
                <a:gd name="T1" fmla="*/ 6 h 109"/>
                <a:gd name="T2" fmla="*/ 25 w 54"/>
                <a:gd name="T3" fmla="*/ 10 h 109"/>
                <a:gd name="T4" fmla="*/ 21 w 54"/>
                <a:gd name="T5" fmla="*/ 13 h 109"/>
                <a:gd name="T6" fmla="*/ 18 w 54"/>
                <a:gd name="T7" fmla="*/ 17 h 109"/>
                <a:gd name="T8" fmla="*/ 14 w 54"/>
                <a:gd name="T9" fmla="*/ 21 h 109"/>
                <a:gd name="T10" fmla="*/ 11 w 54"/>
                <a:gd name="T11" fmla="*/ 26 h 109"/>
                <a:gd name="T12" fmla="*/ 8 w 54"/>
                <a:gd name="T13" fmla="*/ 30 h 109"/>
                <a:gd name="T14" fmla="*/ 8 w 54"/>
                <a:gd name="T15" fmla="*/ 33 h 109"/>
                <a:gd name="T16" fmla="*/ 8 w 54"/>
                <a:gd name="T17" fmla="*/ 37 h 109"/>
                <a:gd name="T18" fmla="*/ 8 w 54"/>
                <a:gd name="T19" fmla="*/ 41 h 109"/>
                <a:gd name="T20" fmla="*/ 9 w 54"/>
                <a:gd name="T21" fmla="*/ 46 h 109"/>
                <a:gd name="T22" fmla="*/ 11 w 54"/>
                <a:gd name="T23" fmla="*/ 50 h 109"/>
                <a:gd name="T24" fmla="*/ 12 w 54"/>
                <a:gd name="T25" fmla="*/ 54 h 109"/>
                <a:gd name="T26" fmla="*/ 14 w 54"/>
                <a:gd name="T27" fmla="*/ 59 h 109"/>
                <a:gd name="T28" fmla="*/ 16 w 54"/>
                <a:gd name="T29" fmla="*/ 64 h 109"/>
                <a:gd name="T30" fmla="*/ 18 w 54"/>
                <a:gd name="T31" fmla="*/ 68 h 109"/>
                <a:gd name="T32" fmla="*/ 21 w 54"/>
                <a:gd name="T33" fmla="*/ 72 h 109"/>
                <a:gd name="T34" fmla="*/ 22 w 54"/>
                <a:gd name="T35" fmla="*/ 76 h 109"/>
                <a:gd name="T36" fmla="*/ 24 w 54"/>
                <a:gd name="T37" fmla="*/ 79 h 109"/>
                <a:gd name="T38" fmla="*/ 26 w 54"/>
                <a:gd name="T39" fmla="*/ 83 h 109"/>
                <a:gd name="T40" fmla="*/ 29 w 54"/>
                <a:gd name="T41" fmla="*/ 88 h 109"/>
                <a:gd name="T42" fmla="*/ 32 w 54"/>
                <a:gd name="T43" fmla="*/ 91 h 109"/>
                <a:gd name="T44" fmla="*/ 36 w 54"/>
                <a:gd name="T45" fmla="*/ 95 h 109"/>
                <a:gd name="T46" fmla="*/ 40 w 54"/>
                <a:gd name="T47" fmla="*/ 98 h 109"/>
                <a:gd name="T48" fmla="*/ 45 w 54"/>
                <a:gd name="T49" fmla="*/ 102 h 109"/>
                <a:gd name="T50" fmla="*/ 48 w 54"/>
                <a:gd name="T51" fmla="*/ 105 h 109"/>
                <a:gd name="T52" fmla="*/ 52 w 54"/>
                <a:gd name="T53" fmla="*/ 108 h 109"/>
                <a:gd name="T54" fmla="*/ 54 w 54"/>
                <a:gd name="T55" fmla="*/ 109 h 109"/>
                <a:gd name="T56" fmla="*/ 50 w 54"/>
                <a:gd name="T57" fmla="*/ 108 h 109"/>
                <a:gd name="T58" fmla="*/ 46 w 54"/>
                <a:gd name="T59" fmla="*/ 106 h 109"/>
                <a:gd name="T60" fmla="*/ 42 w 54"/>
                <a:gd name="T61" fmla="*/ 104 h 109"/>
                <a:gd name="T62" fmla="*/ 38 w 54"/>
                <a:gd name="T63" fmla="*/ 102 h 109"/>
                <a:gd name="T64" fmla="*/ 33 w 54"/>
                <a:gd name="T65" fmla="*/ 99 h 109"/>
                <a:gd name="T66" fmla="*/ 28 w 54"/>
                <a:gd name="T67" fmla="*/ 95 h 109"/>
                <a:gd name="T68" fmla="*/ 23 w 54"/>
                <a:gd name="T69" fmla="*/ 91 h 109"/>
                <a:gd name="T70" fmla="*/ 19 w 54"/>
                <a:gd name="T71" fmla="*/ 86 h 109"/>
                <a:gd name="T72" fmla="*/ 17 w 54"/>
                <a:gd name="T73" fmla="*/ 82 h 109"/>
                <a:gd name="T74" fmla="*/ 15 w 54"/>
                <a:gd name="T75" fmla="*/ 78 h 109"/>
                <a:gd name="T76" fmla="*/ 13 w 54"/>
                <a:gd name="T77" fmla="*/ 73 h 109"/>
                <a:gd name="T78" fmla="*/ 11 w 54"/>
                <a:gd name="T79" fmla="*/ 69 h 109"/>
                <a:gd name="T80" fmla="*/ 9 w 54"/>
                <a:gd name="T81" fmla="*/ 64 h 109"/>
                <a:gd name="T82" fmla="*/ 7 w 54"/>
                <a:gd name="T83" fmla="*/ 59 h 109"/>
                <a:gd name="T84" fmla="*/ 5 w 54"/>
                <a:gd name="T85" fmla="*/ 53 h 109"/>
                <a:gd name="T86" fmla="*/ 4 w 54"/>
                <a:gd name="T87" fmla="*/ 49 h 109"/>
                <a:gd name="T88" fmla="*/ 2 w 54"/>
                <a:gd name="T89" fmla="*/ 44 h 109"/>
                <a:gd name="T90" fmla="*/ 1 w 54"/>
                <a:gd name="T91" fmla="*/ 40 h 109"/>
                <a:gd name="T92" fmla="*/ 1 w 54"/>
                <a:gd name="T93" fmla="*/ 37 h 109"/>
                <a:gd name="T94" fmla="*/ 0 w 54"/>
                <a:gd name="T95" fmla="*/ 33 h 109"/>
                <a:gd name="T96" fmla="*/ 0 w 54"/>
                <a:gd name="T97" fmla="*/ 29 h 109"/>
                <a:gd name="T98" fmla="*/ 1 w 54"/>
                <a:gd name="T99" fmla="*/ 26 h 109"/>
                <a:gd name="T100" fmla="*/ 3 w 54"/>
                <a:gd name="T101" fmla="*/ 23 h 109"/>
                <a:gd name="T102" fmla="*/ 5 w 54"/>
                <a:gd name="T103" fmla="*/ 19 h 109"/>
                <a:gd name="T104" fmla="*/ 10 w 54"/>
                <a:gd name="T105" fmla="*/ 13 h 109"/>
                <a:gd name="T106" fmla="*/ 15 w 54"/>
                <a:gd name="T107" fmla="*/ 9 h 109"/>
                <a:gd name="T108" fmla="*/ 21 w 54"/>
                <a:gd name="T109" fmla="*/ 5 h 109"/>
                <a:gd name="T110" fmla="*/ 27 w 54"/>
                <a:gd name="T111" fmla="*/ 3 h 109"/>
                <a:gd name="T112" fmla="*/ 32 w 54"/>
                <a:gd name="T113" fmla="*/ 1 h 109"/>
                <a:gd name="T114" fmla="*/ 32 w 54"/>
                <a:gd name="T115" fmla="*/ 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109">
                  <a:moveTo>
                    <a:pt x="32" y="5"/>
                  </a:moveTo>
                  <a:lnTo>
                    <a:pt x="32" y="5"/>
                  </a:lnTo>
                  <a:lnTo>
                    <a:pt x="32" y="5"/>
                  </a:lnTo>
                  <a:lnTo>
                    <a:pt x="31" y="6"/>
                  </a:lnTo>
                  <a:lnTo>
                    <a:pt x="30" y="7"/>
                  </a:lnTo>
                  <a:lnTo>
                    <a:pt x="28" y="7"/>
                  </a:lnTo>
                  <a:lnTo>
                    <a:pt x="27" y="8"/>
                  </a:lnTo>
                  <a:lnTo>
                    <a:pt x="25" y="10"/>
                  </a:lnTo>
                  <a:lnTo>
                    <a:pt x="24" y="11"/>
                  </a:lnTo>
                  <a:lnTo>
                    <a:pt x="23" y="12"/>
                  </a:lnTo>
                  <a:lnTo>
                    <a:pt x="22" y="13"/>
                  </a:lnTo>
                  <a:lnTo>
                    <a:pt x="21" y="13"/>
                  </a:lnTo>
                  <a:lnTo>
                    <a:pt x="21" y="14"/>
                  </a:lnTo>
                  <a:lnTo>
                    <a:pt x="19" y="15"/>
                  </a:lnTo>
                  <a:lnTo>
                    <a:pt x="18" y="16"/>
                  </a:lnTo>
                  <a:lnTo>
                    <a:pt x="18" y="17"/>
                  </a:lnTo>
                  <a:lnTo>
                    <a:pt x="16" y="18"/>
                  </a:lnTo>
                  <a:lnTo>
                    <a:pt x="16" y="19"/>
                  </a:lnTo>
                  <a:lnTo>
                    <a:pt x="15" y="20"/>
                  </a:lnTo>
                  <a:lnTo>
                    <a:pt x="14" y="21"/>
                  </a:lnTo>
                  <a:lnTo>
                    <a:pt x="13" y="22"/>
                  </a:lnTo>
                  <a:lnTo>
                    <a:pt x="12" y="23"/>
                  </a:lnTo>
                  <a:lnTo>
                    <a:pt x="11" y="24"/>
                  </a:lnTo>
                  <a:lnTo>
                    <a:pt x="11" y="26"/>
                  </a:lnTo>
                  <a:lnTo>
                    <a:pt x="10" y="27"/>
                  </a:lnTo>
                  <a:lnTo>
                    <a:pt x="9" y="28"/>
                  </a:lnTo>
                  <a:lnTo>
                    <a:pt x="8" y="30"/>
                  </a:lnTo>
                  <a:lnTo>
                    <a:pt x="8" y="30"/>
                  </a:lnTo>
                  <a:lnTo>
                    <a:pt x="8" y="31"/>
                  </a:lnTo>
                  <a:lnTo>
                    <a:pt x="8" y="32"/>
                  </a:lnTo>
                  <a:lnTo>
                    <a:pt x="8" y="33"/>
                  </a:lnTo>
                  <a:lnTo>
                    <a:pt x="8" y="33"/>
                  </a:lnTo>
                  <a:lnTo>
                    <a:pt x="8" y="34"/>
                  </a:lnTo>
                  <a:lnTo>
                    <a:pt x="8" y="35"/>
                  </a:lnTo>
                  <a:lnTo>
                    <a:pt x="8" y="36"/>
                  </a:lnTo>
                  <a:lnTo>
                    <a:pt x="8" y="37"/>
                  </a:lnTo>
                  <a:lnTo>
                    <a:pt x="8" y="38"/>
                  </a:lnTo>
                  <a:lnTo>
                    <a:pt x="8" y="39"/>
                  </a:lnTo>
                  <a:lnTo>
                    <a:pt x="8" y="40"/>
                  </a:lnTo>
                  <a:lnTo>
                    <a:pt x="8" y="41"/>
                  </a:lnTo>
                  <a:lnTo>
                    <a:pt x="8" y="42"/>
                  </a:lnTo>
                  <a:lnTo>
                    <a:pt x="9" y="44"/>
                  </a:lnTo>
                  <a:lnTo>
                    <a:pt x="9" y="45"/>
                  </a:lnTo>
                  <a:lnTo>
                    <a:pt x="9" y="46"/>
                  </a:lnTo>
                  <a:lnTo>
                    <a:pt x="9" y="47"/>
                  </a:lnTo>
                  <a:lnTo>
                    <a:pt x="10" y="48"/>
                  </a:lnTo>
                  <a:lnTo>
                    <a:pt x="11" y="49"/>
                  </a:lnTo>
                  <a:lnTo>
                    <a:pt x="11" y="50"/>
                  </a:lnTo>
                  <a:lnTo>
                    <a:pt x="11" y="51"/>
                  </a:lnTo>
                  <a:lnTo>
                    <a:pt x="11" y="52"/>
                  </a:lnTo>
                  <a:lnTo>
                    <a:pt x="12" y="53"/>
                  </a:lnTo>
                  <a:lnTo>
                    <a:pt x="12" y="54"/>
                  </a:lnTo>
                  <a:lnTo>
                    <a:pt x="13" y="56"/>
                  </a:lnTo>
                  <a:lnTo>
                    <a:pt x="14" y="57"/>
                  </a:lnTo>
                  <a:lnTo>
                    <a:pt x="14" y="58"/>
                  </a:lnTo>
                  <a:lnTo>
                    <a:pt x="14" y="59"/>
                  </a:lnTo>
                  <a:lnTo>
                    <a:pt x="15" y="60"/>
                  </a:lnTo>
                  <a:lnTo>
                    <a:pt x="15" y="61"/>
                  </a:lnTo>
                  <a:lnTo>
                    <a:pt x="16" y="63"/>
                  </a:lnTo>
                  <a:lnTo>
                    <a:pt x="16" y="64"/>
                  </a:lnTo>
                  <a:lnTo>
                    <a:pt x="16" y="65"/>
                  </a:lnTo>
                  <a:lnTo>
                    <a:pt x="17" y="66"/>
                  </a:lnTo>
                  <a:lnTo>
                    <a:pt x="18" y="67"/>
                  </a:lnTo>
                  <a:lnTo>
                    <a:pt x="18" y="68"/>
                  </a:lnTo>
                  <a:lnTo>
                    <a:pt x="19" y="69"/>
                  </a:lnTo>
                  <a:lnTo>
                    <a:pt x="19" y="70"/>
                  </a:lnTo>
                  <a:lnTo>
                    <a:pt x="20" y="71"/>
                  </a:lnTo>
                  <a:lnTo>
                    <a:pt x="21" y="72"/>
                  </a:lnTo>
                  <a:lnTo>
                    <a:pt x="21" y="73"/>
                  </a:lnTo>
                  <a:lnTo>
                    <a:pt x="22" y="74"/>
                  </a:lnTo>
                  <a:lnTo>
                    <a:pt x="22" y="75"/>
                  </a:lnTo>
                  <a:lnTo>
                    <a:pt x="22" y="76"/>
                  </a:lnTo>
                  <a:lnTo>
                    <a:pt x="23" y="77"/>
                  </a:lnTo>
                  <a:lnTo>
                    <a:pt x="23" y="78"/>
                  </a:lnTo>
                  <a:lnTo>
                    <a:pt x="23" y="79"/>
                  </a:lnTo>
                  <a:lnTo>
                    <a:pt x="24" y="79"/>
                  </a:lnTo>
                  <a:lnTo>
                    <a:pt x="25" y="80"/>
                  </a:lnTo>
                  <a:lnTo>
                    <a:pt x="25" y="81"/>
                  </a:lnTo>
                  <a:lnTo>
                    <a:pt x="26" y="82"/>
                  </a:lnTo>
                  <a:lnTo>
                    <a:pt x="26" y="83"/>
                  </a:lnTo>
                  <a:lnTo>
                    <a:pt x="27" y="85"/>
                  </a:lnTo>
                  <a:lnTo>
                    <a:pt x="28" y="86"/>
                  </a:lnTo>
                  <a:lnTo>
                    <a:pt x="28" y="87"/>
                  </a:lnTo>
                  <a:lnTo>
                    <a:pt x="29" y="88"/>
                  </a:lnTo>
                  <a:lnTo>
                    <a:pt x="29" y="88"/>
                  </a:lnTo>
                  <a:lnTo>
                    <a:pt x="31" y="89"/>
                  </a:lnTo>
                  <a:lnTo>
                    <a:pt x="31" y="90"/>
                  </a:lnTo>
                  <a:lnTo>
                    <a:pt x="32" y="91"/>
                  </a:lnTo>
                  <a:lnTo>
                    <a:pt x="33" y="92"/>
                  </a:lnTo>
                  <a:lnTo>
                    <a:pt x="34" y="93"/>
                  </a:lnTo>
                  <a:lnTo>
                    <a:pt x="35" y="94"/>
                  </a:lnTo>
                  <a:lnTo>
                    <a:pt x="36" y="95"/>
                  </a:lnTo>
                  <a:lnTo>
                    <a:pt x="37" y="96"/>
                  </a:lnTo>
                  <a:lnTo>
                    <a:pt x="38" y="96"/>
                  </a:lnTo>
                  <a:lnTo>
                    <a:pt x="39" y="98"/>
                  </a:lnTo>
                  <a:lnTo>
                    <a:pt x="40" y="98"/>
                  </a:lnTo>
                  <a:lnTo>
                    <a:pt x="41" y="99"/>
                  </a:lnTo>
                  <a:lnTo>
                    <a:pt x="42" y="100"/>
                  </a:lnTo>
                  <a:lnTo>
                    <a:pt x="43" y="101"/>
                  </a:lnTo>
                  <a:lnTo>
                    <a:pt x="45" y="102"/>
                  </a:lnTo>
                  <a:lnTo>
                    <a:pt x="45" y="103"/>
                  </a:lnTo>
                  <a:lnTo>
                    <a:pt x="46" y="104"/>
                  </a:lnTo>
                  <a:lnTo>
                    <a:pt x="48" y="104"/>
                  </a:lnTo>
                  <a:lnTo>
                    <a:pt x="48" y="105"/>
                  </a:lnTo>
                  <a:lnTo>
                    <a:pt x="49" y="106"/>
                  </a:lnTo>
                  <a:lnTo>
                    <a:pt x="50" y="106"/>
                  </a:lnTo>
                  <a:lnTo>
                    <a:pt x="51" y="107"/>
                  </a:lnTo>
                  <a:lnTo>
                    <a:pt x="52" y="108"/>
                  </a:lnTo>
                  <a:lnTo>
                    <a:pt x="53" y="109"/>
                  </a:lnTo>
                  <a:lnTo>
                    <a:pt x="54" y="109"/>
                  </a:lnTo>
                  <a:lnTo>
                    <a:pt x="54" y="109"/>
                  </a:lnTo>
                  <a:lnTo>
                    <a:pt x="54" y="109"/>
                  </a:lnTo>
                  <a:lnTo>
                    <a:pt x="53" y="109"/>
                  </a:lnTo>
                  <a:lnTo>
                    <a:pt x="52" y="108"/>
                  </a:lnTo>
                  <a:lnTo>
                    <a:pt x="51" y="108"/>
                  </a:lnTo>
                  <a:lnTo>
                    <a:pt x="50" y="108"/>
                  </a:lnTo>
                  <a:lnTo>
                    <a:pt x="49" y="107"/>
                  </a:lnTo>
                  <a:lnTo>
                    <a:pt x="48" y="107"/>
                  </a:lnTo>
                  <a:lnTo>
                    <a:pt x="48" y="107"/>
                  </a:lnTo>
                  <a:lnTo>
                    <a:pt x="46" y="106"/>
                  </a:lnTo>
                  <a:lnTo>
                    <a:pt x="45" y="106"/>
                  </a:lnTo>
                  <a:lnTo>
                    <a:pt x="45" y="105"/>
                  </a:lnTo>
                  <a:lnTo>
                    <a:pt x="43" y="105"/>
                  </a:lnTo>
                  <a:lnTo>
                    <a:pt x="42" y="104"/>
                  </a:lnTo>
                  <a:lnTo>
                    <a:pt x="41" y="104"/>
                  </a:lnTo>
                  <a:lnTo>
                    <a:pt x="40" y="103"/>
                  </a:lnTo>
                  <a:lnTo>
                    <a:pt x="39" y="102"/>
                  </a:lnTo>
                  <a:lnTo>
                    <a:pt x="38" y="102"/>
                  </a:lnTo>
                  <a:lnTo>
                    <a:pt x="36" y="101"/>
                  </a:lnTo>
                  <a:lnTo>
                    <a:pt x="35" y="100"/>
                  </a:lnTo>
                  <a:lnTo>
                    <a:pt x="34" y="99"/>
                  </a:lnTo>
                  <a:lnTo>
                    <a:pt x="33" y="99"/>
                  </a:lnTo>
                  <a:lnTo>
                    <a:pt x="32" y="98"/>
                  </a:lnTo>
                  <a:lnTo>
                    <a:pt x="31" y="97"/>
                  </a:lnTo>
                  <a:lnTo>
                    <a:pt x="29" y="96"/>
                  </a:lnTo>
                  <a:lnTo>
                    <a:pt x="28" y="95"/>
                  </a:lnTo>
                  <a:lnTo>
                    <a:pt x="27" y="94"/>
                  </a:lnTo>
                  <a:lnTo>
                    <a:pt x="26" y="93"/>
                  </a:lnTo>
                  <a:lnTo>
                    <a:pt x="25" y="92"/>
                  </a:lnTo>
                  <a:lnTo>
                    <a:pt x="23" y="91"/>
                  </a:lnTo>
                  <a:lnTo>
                    <a:pt x="22" y="90"/>
                  </a:lnTo>
                  <a:lnTo>
                    <a:pt x="21" y="88"/>
                  </a:lnTo>
                  <a:lnTo>
                    <a:pt x="21" y="87"/>
                  </a:lnTo>
                  <a:lnTo>
                    <a:pt x="19" y="86"/>
                  </a:lnTo>
                  <a:lnTo>
                    <a:pt x="19" y="85"/>
                  </a:lnTo>
                  <a:lnTo>
                    <a:pt x="18" y="84"/>
                  </a:lnTo>
                  <a:lnTo>
                    <a:pt x="18" y="83"/>
                  </a:lnTo>
                  <a:lnTo>
                    <a:pt x="17" y="82"/>
                  </a:lnTo>
                  <a:lnTo>
                    <a:pt x="16" y="81"/>
                  </a:lnTo>
                  <a:lnTo>
                    <a:pt x="16" y="80"/>
                  </a:lnTo>
                  <a:lnTo>
                    <a:pt x="16" y="79"/>
                  </a:lnTo>
                  <a:lnTo>
                    <a:pt x="15" y="78"/>
                  </a:lnTo>
                  <a:lnTo>
                    <a:pt x="15" y="76"/>
                  </a:lnTo>
                  <a:lnTo>
                    <a:pt x="14" y="75"/>
                  </a:lnTo>
                  <a:lnTo>
                    <a:pt x="14" y="74"/>
                  </a:lnTo>
                  <a:lnTo>
                    <a:pt x="13" y="73"/>
                  </a:lnTo>
                  <a:lnTo>
                    <a:pt x="12" y="72"/>
                  </a:lnTo>
                  <a:lnTo>
                    <a:pt x="12" y="71"/>
                  </a:lnTo>
                  <a:lnTo>
                    <a:pt x="11" y="70"/>
                  </a:lnTo>
                  <a:lnTo>
                    <a:pt x="11" y="69"/>
                  </a:lnTo>
                  <a:lnTo>
                    <a:pt x="10" y="67"/>
                  </a:lnTo>
                  <a:lnTo>
                    <a:pt x="10" y="66"/>
                  </a:lnTo>
                  <a:lnTo>
                    <a:pt x="9" y="65"/>
                  </a:lnTo>
                  <a:lnTo>
                    <a:pt x="9" y="64"/>
                  </a:lnTo>
                  <a:lnTo>
                    <a:pt x="8" y="62"/>
                  </a:lnTo>
                  <a:lnTo>
                    <a:pt x="8" y="61"/>
                  </a:lnTo>
                  <a:lnTo>
                    <a:pt x="8" y="60"/>
                  </a:lnTo>
                  <a:lnTo>
                    <a:pt x="7" y="59"/>
                  </a:lnTo>
                  <a:lnTo>
                    <a:pt x="6" y="57"/>
                  </a:lnTo>
                  <a:lnTo>
                    <a:pt x="6" y="56"/>
                  </a:lnTo>
                  <a:lnTo>
                    <a:pt x="6" y="55"/>
                  </a:lnTo>
                  <a:lnTo>
                    <a:pt x="5" y="53"/>
                  </a:lnTo>
                  <a:lnTo>
                    <a:pt x="5" y="52"/>
                  </a:lnTo>
                  <a:lnTo>
                    <a:pt x="5" y="52"/>
                  </a:lnTo>
                  <a:lnTo>
                    <a:pt x="4" y="50"/>
                  </a:lnTo>
                  <a:lnTo>
                    <a:pt x="4" y="49"/>
                  </a:lnTo>
                  <a:lnTo>
                    <a:pt x="4" y="48"/>
                  </a:lnTo>
                  <a:lnTo>
                    <a:pt x="3" y="47"/>
                  </a:lnTo>
                  <a:lnTo>
                    <a:pt x="3" y="46"/>
                  </a:lnTo>
                  <a:lnTo>
                    <a:pt x="2" y="44"/>
                  </a:lnTo>
                  <a:lnTo>
                    <a:pt x="2" y="43"/>
                  </a:lnTo>
                  <a:lnTo>
                    <a:pt x="2" y="42"/>
                  </a:lnTo>
                  <a:lnTo>
                    <a:pt x="2" y="41"/>
                  </a:lnTo>
                  <a:lnTo>
                    <a:pt x="1" y="40"/>
                  </a:lnTo>
                  <a:lnTo>
                    <a:pt x="1" y="39"/>
                  </a:lnTo>
                  <a:lnTo>
                    <a:pt x="1" y="38"/>
                  </a:lnTo>
                  <a:lnTo>
                    <a:pt x="1" y="37"/>
                  </a:lnTo>
                  <a:lnTo>
                    <a:pt x="1" y="37"/>
                  </a:lnTo>
                  <a:lnTo>
                    <a:pt x="1" y="36"/>
                  </a:lnTo>
                  <a:lnTo>
                    <a:pt x="0" y="35"/>
                  </a:lnTo>
                  <a:lnTo>
                    <a:pt x="0" y="34"/>
                  </a:lnTo>
                  <a:lnTo>
                    <a:pt x="0" y="33"/>
                  </a:lnTo>
                  <a:lnTo>
                    <a:pt x="0" y="32"/>
                  </a:lnTo>
                  <a:lnTo>
                    <a:pt x="0" y="31"/>
                  </a:lnTo>
                  <a:lnTo>
                    <a:pt x="0" y="30"/>
                  </a:lnTo>
                  <a:lnTo>
                    <a:pt x="0" y="29"/>
                  </a:lnTo>
                  <a:lnTo>
                    <a:pt x="1" y="28"/>
                  </a:lnTo>
                  <a:lnTo>
                    <a:pt x="1" y="28"/>
                  </a:lnTo>
                  <a:lnTo>
                    <a:pt x="1" y="27"/>
                  </a:lnTo>
                  <a:lnTo>
                    <a:pt x="1" y="26"/>
                  </a:lnTo>
                  <a:lnTo>
                    <a:pt x="1" y="25"/>
                  </a:lnTo>
                  <a:lnTo>
                    <a:pt x="2" y="24"/>
                  </a:lnTo>
                  <a:lnTo>
                    <a:pt x="2" y="23"/>
                  </a:lnTo>
                  <a:lnTo>
                    <a:pt x="3" y="23"/>
                  </a:lnTo>
                  <a:lnTo>
                    <a:pt x="3" y="22"/>
                  </a:lnTo>
                  <a:lnTo>
                    <a:pt x="4" y="21"/>
                  </a:lnTo>
                  <a:lnTo>
                    <a:pt x="4" y="20"/>
                  </a:lnTo>
                  <a:lnTo>
                    <a:pt x="5" y="19"/>
                  </a:lnTo>
                  <a:lnTo>
                    <a:pt x="6" y="17"/>
                  </a:lnTo>
                  <a:lnTo>
                    <a:pt x="8" y="16"/>
                  </a:lnTo>
                  <a:lnTo>
                    <a:pt x="9" y="14"/>
                  </a:lnTo>
                  <a:lnTo>
                    <a:pt x="10" y="13"/>
                  </a:lnTo>
                  <a:lnTo>
                    <a:pt x="12" y="12"/>
                  </a:lnTo>
                  <a:lnTo>
                    <a:pt x="13" y="11"/>
                  </a:lnTo>
                  <a:lnTo>
                    <a:pt x="14" y="10"/>
                  </a:lnTo>
                  <a:lnTo>
                    <a:pt x="15" y="9"/>
                  </a:lnTo>
                  <a:lnTo>
                    <a:pt x="16" y="8"/>
                  </a:lnTo>
                  <a:lnTo>
                    <a:pt x="18" y="7"/>
                  </a:lnTo>
                  <a:lnTo>
                    <a:pt x="19" y="6"/>
                  </a:lnTo>
                  <a:lnTo>
                    <a:pt x="21" y="5"/>
                  </a:lnTo>
                  <a:lnTo>
                    <a:pt x="22" y="5"/>
                  </a:lnTo>
                  <a:lnTo>
                    <a:pt x="24" y="4"/>
                  </a:lnTo>
                  <a:lnTo>
                    <a:pt x="26" y="3"/>
                  </a:lnTo>
                  <a:lnTo>
                    <a:pt x="27" y="3"/>
                  </a:lnTo>
                  <a:lnTo>
                    <a:pt x="29" y="2"/>
                  </a:lnTo>
                  <a:lnTo>
                    <a:pt x="30" y="2"/>
                  </a:lnTo>
                  <a:lnTo>
                    <a:pt x="32" y="1"/>
                  </a:lnTo>
                  <a:lnTo>
                    <a:pt x="32" y="1"/>
                  </a:lnTo>
                  <a:lnTo>
                    <a:pt x="33" y="1"/>
                  </a:lnTo>
                  <a:lnTo>
                    <a:pt x="35" y="0"/>
                  </a:lnTo>
                  <a:lnTo>
                    <a:pt x="36" y="0"/>
                  </a:lnTo>
                  <a:lnTo>
                    <a:pt x="32" y="5"/>
                  </a:lnTo>
                  <a:lnTo>
                    <a:pt x="32"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0" name="Freeform 223"/>
            <p:cNvSpPr>
              <a:spLocks/>
            </p:cNvSpPr>
            <p:nvPr/>
          </p:nvSpPr>
          <p:spPr bwMode="auto">
            <a:xfrm>
              <a:off x="1776" y="3232"/>
              <a:ext cx="228" cy="95"/>
            </a:xfrm>
            <a:custGeom>
              <a:avLst/>
              <a:gdLst>
                <a:gd name="T0" fmla="*/ 23 w 228"/>
                <a:gd name="T1" fmla="*/ 1 h 95"/>
                <a:gd name="T2" fmla="*/ 32 w 228"/>
                <a:gd name="T3" fmla="*/ 0 h 95"/>
                <a:gd name="T4" fmla="*/ 42 w 228"/>
                <a:gd name="T5" fmla="*/ 0 h 95"/>
                <a:gd name="T6" fmla="*/ 51 w 228"/>
                <a:gd name="T7" fmla="*/ 1 h 95"/>
                <a:gd name="T8" fmla="*/ 62 w 228"/>
                <a:gd name="T9" fmla="*/ 6 h 95"/>
                <a:gd name="T10" fmla="*/ 66 w 228"/>
                <a:gd name="T11" fmla="*/ 13 h 95"/>
                <a:gd name="T12" fmla="*/ 70 w 228"/>
                <a:gd name="T13" fmla="*/ 22 h 95"/>
                <a:gd name="T14" fmla="*/ 75 w 228"/>
                <a:gd name="T15" fmla="*/ 32 h 95"/>
                <a:gd name="T16" fmla="*/ 80 w 228"/>
                <a:gd name="T17" fmla="*/ 42 h 95"/>
                <a:gd name="T18" fmla="*/ 86 w 228"/>
                <a:gd name="T19" fmla="*/ 53 h 95"/>
                <a:gd name="T20" fmla="*/ 92 w 228"/>
                <a:gd name="T21" fmla="*/ 65 h 95"/>
                <a:gd name="T22" fmla="*/ 96 w 228"/>
                <a:gd name="T23" fmla="*/ 75 h 95"/>
                <a:gd name="T24" fmla="*/ 102 w 228"/>
                <a:gd name="T25" fmla="*/ 84 h 95"/>
                <a:gd name="T26" fmla="*/ 113 w 228"/>
                <a:gd name="T27" fmla="*/ 89 h 95"/>
                <a:gd name="T28" fmla="*/ 128 w 228"/>
                <a:gd name="T29" fmla="*/ 89 h 95"/>
                <a:gd name="T30" fmla="*/ 144 w 228"/>
                <a:gd name="T31" fmla="*/ 88 h 95"/>
                <a:gd name="T32" fmla="*/ 154 w 228"/>
                <a:gd name="T33" fmla="*/ 84 h 95"/>
                <a:gd name="T34" fmla="*/ 163 w 228"/>
                <a:gd name="T35" fmla="*/ 79 h 95"/>
                <a:gd name="T36" fmla="*/ 173 w 228"/>
                <a:gd name="T37" fmla="*/ 72 h 95"/>
                <a:gd name="T38" fmla="*/ 183 w 228"/>
                <a:gd name="T39" fmla="*/ 65 h 95"/>
                <a:gd name="T40" fmla="*/ 195 w 228"/>
                <a:gd name="T41" fmla="*/ 55 h 95"/>
                <a:gd name="T42" fmla="*/ 205 w 228"/>
                <a:gd name="T43" fmla="*/ 46 h 95"/>
                <a:gd name="T44" fmla="*/ 215 w 228"/>
                <a:gd name="T45" fmla="*/ 36 h 95"/>
                <a:gd name="T46" fmla="*/ 221 w 228"/>
                <a:gd name="T47" fmla="*/ 27 h 95"/>
                <a:gd name="T48" fmla="*/ 217 w 228"/>
                <a:gd name="T49" fmla="*/ 18 h 95"/>
                <a:gd name="T50" fmla="*/ 202 w 228"/>
                <a:gd name="T51" fmla="*/ 14 h 95"/>
                <a:gd name="T52" fmla="*/ 192 w 228"/>
                <a:gd name="T53" fmla="*/ 13 h 95"/>
                <a:gd name="T54" fmla="*/ 177 w 228"/>
                <a:gd name="T55" fmla="*/ 13 h 95"/>
                <a:gd name="T56" fmla="*/ 169 w 228"/>
                <a:gd name="T57" fmla="*/ 13 h 95"/>
                <a:gd name="T58" fmla="*/ 177 w 228"/>
                <a:gd name="T59" fmla="*/ 9 h 95"/>
                <a:gd name="T60" fmla="*/ 191 w 228"/>
                <a:gd name="T61" fmla="*/ 8 h 95"/>
                <a:gd name="T62" fmla="*/ 204 w 228"/>
                <a:gd name="T63" fmla="*/ 10 h 95"/>
                <a:gd name="T64" fmla="*/ 216 w 228"/>
                <a:gd name="T65" fmla="*/ 11 h 95"/>
                <a:gd name="T66" fmla="*/ 227 w 228"/>
                <a:gd name="T67" fmla="*/ 17 h 95"/>
                <a:gd name="T68" fmla="*/ 228 w 228"/>
                <a:gd name="T69" fmla="*/ 26 h 95"/>
                <a:gd name="T70" fmla="*/ 222 w 228"/>
                <a:gd name="T71" fmla="*/ 37 h 95"/>
                <a:gd name="T72" fmla="*/ 213 w 228"/>
                <a:gd name="T73" fmla="*/ 50 h 95"/>
                <a:gd name="T74" fmla="*/ 200 w 228"/>
                <a:gd name="T75" fmla="*/ 61 h 95"/>
                <a:gd name="T76" fmla="*/ 185 w 228"/>
                <a:gd name="T77" fmla="*/ 72 h 95"/>
                <a:gd name="T78" fmla="*/ 171 w 228"/>
                <a:gd name="T79" fmla="*/ 81 h 95"/>
                <a:gd name="T80" fmla="*/ 163 w 228"/>
                <a:gd name="T81" fmla="*/ 86 h 95"/>
                <a:gd name="T82" fmla="*/ 146 w 228"/>
                <a:gd name="T83" fmla="*/ 92 h 95"/>
                <a:gd name="T84" fmla="*/ 135 w 228"/>
                <a:gd name="T85" fmla="*/ 94 h 95"/>
                <a:gd name="T86" fmla="*/ 126 w 228"/>
                <a:gd name="T87" fmla="*/ 95 h 95"/>
                <a:gd name="T88" fmla="*/ 116 w 228"/>
                <a:gd name="T89" fmla="*/ 95 h 95"/>
                <a:gd name="T90" fmla="*/ 107 w 228"/>
                <a:gd name="T91" fmla="*/ 93 h 95"/>
                <a:gd name="T92" fmla="*/ 94 w 228"/>
                <a:gd name="T93" fmla="*/ 86 h 95"/>
                <a:gd name="T94" fmla="*/ 89 w 228"/>
                <a:gd name="T95" fmla="*/ 76 h 95"/>
                <a:gd name="T96" fmla="*/ 83 w 228"/>
                <a:gd name="T97" fmla="*/ 63 h 95"/>
                <a:gd name="T98" fmla="*/ 76 w 228"/>
                <a:gd name="T99" fmla="*/ 50 h 95"/>
                <a:gd name="T100" fmla="*/ 72 w 228"/>
                <a:gd name="T101" fmla="*/ 39 h 95"/>
                <a:gd name="T102" fmla="*/ 67 w 228"/>
                <a:gd name="T103" fmla="*/ 30 h 95"/>
                <a:gd name="T104" fmla="*/ 63 w 228"/>
                <a:gd name="T105" fmla="*/ 21 h 95"/>
                <a:gd name="T106" fmla="*/ 56 w 228"/>
                <a:gd name="T107" fmla="*/ 12 h 95"/>
                <a:gd name="T108" fmla="*/ 45 w 228"/>
                <a:gd name="T109" fmla="*/ 9 h 95"/>
                <a:gd name="T110" fmla="*/ 35 w 228"/>
                <a:gd name="T111" fmla="*/ 8 h 95"/>
                <a:gd name="T112" fmla="*/ 25 w 228"/>
                <a:gd name="T113" fmla="*/ 7 h 95"/>
                <a:gd name="T114" fmla="*/ 14 w 228"/>
                <a:gd name="T115" fmla="*/ 7 h 95"/>
                <a:gd name="T116" fmla="*/ 4 w 228"/>
                <a:gd name="T117" fmla="*/ 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8" h="95">
                  <a:moveTo>
                    <a:pt x="13" y="2"/>
                  </a:moveTo>
                  <a:lnTo>
                    <a:pt x="13" y="2"/>
                  </a:lnTo>
                  <a:lnTo>
                    <a:pt x="15" y="2"/>
                  </a:lnTo>
                  <a:lnTo>
                    <a:pt x="16" y="2"/>
                  </a:lnTo>
                  <a:lnTo>
                    <a:pt x="17" y="2"/>
                  </a:lnTo>
                  <a:lnTo>
                    <a:pt x="18" y="1"/>
                  </a:lnTo>
                  <a:lnTo>
                    <a:pt x="20" y="1"/>
                  </a:lnTo>
                  <a:lnTo>
                    <a:pt x="21" y="1"/>
                  </a:lnTo>
                  <a:lnTo>
                    <a:pt x="23" y="1"/>
                  </a:lnTo>
                  <a:lnTo>
                    <a:pt x="24" y="1"/>
                  </a:lnTo>
                  <a:lnTo>
                    <a:pt x="25" y="1"/>
                  </a:lnTo>
                  <a:lnTo>
                    <a:pt x="26" y="1"/>
                  </a:lnTo>
                  <a:lnTo>
                    <a:pt x="27" y="1"/>
                  </a:lnTo>
                  <a:lnTo>
                    <a:pt x="28" y="1"/>
                  </a:lnTo>
                  <a:lnTo>
                    <a:pt x="29" y="1"/>
                  </a:lnTo>
                  <a:lnTo>
                    <a:pt x="30" y="0"/>
                  </a:lnTo>
                  <a:lnTo>
                    <a:pt x="31" y="0"/>
                  </a:lnTo>
                  <a:lnTo>
                    <a:pt x="32" y="0"/>
                  </a:lnTo>
                  <a:lnTo>
                    <a:pt x="33" y="0"/>
                  </a:lnTo>
                  <a:lnTo>
                    <a:pt x="35" y="0"/>
                  </a:lnTo>
                  <a:lnTo>
                    <a:pt x="36" y="0"/>
                  </a:lnTo>
                  <a:lnTo>
                    <a:pt x="37" y="0"/>
                  </a:lnTo>
                  <a:lnTo>
                    <a:pt x="38" y="0"/>
                  </a:lnTo>
                  <a:lnTo>
                    <a:pt x="39" y="0"/>
                  </a:lnTo>
                  <a:lnTo>
                    <a:pt x="40" y="0"/>
                  </a:lnTo>
                  <a:lnTo>
                    <a:pt x="41" y="0"/>
                  </a:lnTo>
                  <a:lnTo>
                    <a:pt x="42" y="0"/>
                  </a:lnTo>
                  <a:lnTo>
                    <a:pt x="43" y="0"/>
                  </a:lnTo>
                  <a:lnTo>
                    <a:pt x="45" y="0"/>
                  </a:lnTo>
                  <a:lnTo>
                    <a:pt x="45" y="0"/>
                  </a:lnTo>
                  <a:lnTo>
                    <a:pt x="46" y="0"/>
                  </a:lnTo>
                  <a:lnTo>
                    <a:pt x="48" y="0"/>
                  </a:lnTo>
                  <a:lnTo>
                    <a:pt x="48" y="1"/>
                  </a:lnTo>
                  <a:lnTo>
                    <a:pt x="49" y="1"/>
                  </a:lnTo>
                  <a:lnTo>
                    <a:pt x="50" y="1"/>
                  </a:lnTo>
                  <a:lnTo>
                    <a:pt x="51" y="1"/>
                  </a:lnTo>
                  <a:lnTo>
                    <a:pt x="52" y="1"/>
                  </a:lnTo>
                  <a:lnTo>
                    <a:pt x="54" y="1"/>
                  </a:lnTo>
                  <a:lnTo>
                    <a:pt x="56" y="2"/>
                  </a:lnTo>
                  <a:lnTo>
                    <a:pt x="57" y="2"/>
                  </a:lnTo>
                  <a:lnTo>
                    <a:pt x="59" y="3"/>
                  </a:lnTo>
                  <a:lnTo>
                    <a:pt x="59" y="3"/>
                  </a:lnTo>
                  <a:lnTo>
                    <a:pt x="60" y="4"/>
                  </a:lnTo>
                  <a:lnTo>
                    <a:pt x="61" y="5"/>
                  </a:lnTo>
                  <a:lnTo>
                    <a:pt x="62" y="6"/>
                  </a:lnTo>
                  <a:lnTo>
                    <a:pt x="62" y="7"/>
                  </a:lnTo>
                  <a:lnTo>
                    <a:pt x="63" y="8"/>
                  </a:lnTo>
                  <a:lnTo>
                    <a:pt x="63" y="9"/>
                  </a:lnTo>
                  <a:lnTo>
                    <a:pt x="64" y="10"/>
                  </a:lnTo>
                  <a:lnTo>
                    <a:pt x="64" y="11"/>
                  </a:lnTo>
                  <a:lnTo>
                    <a:pt x="65" y="12"/>
                  </a:lnTo>
                  <a:lnTo>
                    <a:pt x="65" y="12"/>
                  </a:lnTo>
                  <a:lnTo>
                    <a:pt x="65" y="13"/>
                  </a:lnTo>
                  <a:lnTo>
                    <a:pt x="66" y="13"/>
                  </a:lnTo>
                  <a:lnTo>
                    <a:pt x="66" y="14"/>
                  </a:lnTo>
                  <a:lnTo>
                    <a:pt x="66" y="15"/>
                  </a:lnTo>
                  <a:lnTo>
                    <a:pt x="67" y="16"/>
                  </a:lnTo>
                  <a:lnTo>
                    <a:pt x="67" y="17"/>
                  </a:lnTo>
                  <a:lnTo>
                    <a:pt x="67" y="18"/>
                  </a:lnTo>
                  <a:lnTo>
                    <a:pt x="68" y="19"/>
                  </a:lnTo>
                  <a:lnTo>
                    <a:pt x="69" y="20"/>
                  </a:lnTo>
                  <a:lnTo>
                    <a:pt x="69" y="21"/>
                  </a:lnTo>
                  <a:lnTo>
                    <a:pt x="70" y="22"/>
                  </a:lnTo>
                  <a:lnTo>
                    <a:pt x="70" y="23"/>
                  </a:lnTo>
                  <a:lnTo>
                    <a:pt x="71" y="24"/>
                  </a:lnTo>
                  <a:lnTo>
                    <a:pt x="72" y="25"/>
                  </a:lnTo>
                  <a:lnTo>
                    <a:pt x="72" y="26"/>
                  </a:lnTo>
                  <a:lnTo>
                    <a:pt x="72" y="27"/>
                  </a:lnTo>
                  <a:lnTo>
                    <a:pt x="73" y="28"/>
                  </a:lnTo>
                  <a:lnTo>
                    <a:pt x="73" y="29"/>
                  </a:lnTo>
                  <a:lnTo>
                    <a:pt x="74" y="30"/>
                  </a:lnTo>
                  <a:lnTo>
                    <a:pt x="75" y="32"/>
                  </a:lnTo>
                  <a:lnTo>
                    <a:pt x="75" y="33"/>
                  </a:lnTo>
                  <a:lnTo>
                    <a:pt x="76" y="33"/>
                  </a:lnTo>
                  <a:lnTo>
                    <a:pt x="76" y="35"/>
                  </a:lnTo>
                  <a:lnTo>
                    <a:pt x="77" y="36"/>
                  </a:lnTo>
                  <a:lnTo>
                    <a:pt x="77" y="37"/>
                  </a:lnTo>
                  <a:lnTo>
                    <a:pt x="78" y="38"/>
                  </a:lnTo>
                  <a:lnTo>
                    <a:pt x="79" y="39"/>
                  </a:lnTo>
                  <a:lnTo>
                    <a:pt x="79" y="41"/>
                  </a:lnTo>
                  <a:lnTo>
                    <a:pt x="80" y="42"/>
                  </a:lnTo>
                  <a:lnTo>
                    <a:pt x="80" y="43"/>
                  </a:lnTo>
                  <a:lnTo>
                    <a:pt x="82" y="44"/>
                  </a:lnTo>
                  <a:lnTo>
                    <a:pt x="82" y="46"/>
                  </a:lnTo>
                  <a:lnTo>
                    <a:pt x="83" y="47"/>
                  </a:lnTo>
                  <a:lnTo>
                    <a:pt x="83" y="48"/>
                  </a:lnTo>
                  <a:lnTo>
                    <a:pt x="84" y="50"/>
                  </a:lnTo>
                  <a:lnTo>
                    <a:pt x="84" y="51"/>
                  </a:lnTo>
                  <a:lnTo>
                    <a:pt x="85" y="52"/>
                  </a:lnTo>
                  <a:lnTo>
                    <a:pt x="86" y="53"/>
                  </a:lnTo>
                  <a:lnTo>
                    <a:pt x="86" y="54"/>
                  </a:lnTo>
                  <a:lnTo>
                    <a:pt x="87" y="55"/>
                  </a:lnTo>
                  <a:lnTo>
                    <a:pt x="87" y="57"/>
                  </a:lnTo>
                  <a:lnTo>
                    <a:pt x="88" y="58"/>
                  </a:lnTo>
                  <a:lnTo>
                    <a:pt x="89" y="59"/>
                  </a:lnTo>
                  <a:lnTo>
                    <a:pt x="90" y="61"/>
                  </a:lnTo>
                  <a:lnTo>
                    <a:pt x="90" y="62"/>
                  </a:lnTo>
                  <a:lnTo>
                    <a:pt x="91" y="63"/>
                  </a:lnTo>
                  <a:lnTo>
                    <a:pt x="92" y="65"/>
                  </a:lnTo>
                  <a:lnTo>
                    <a:pt x="92" y="66"/>
                  </a:lnTo>
                  <a:lnTo>
                    <a:pt x="93" y="67"/>
                  </a:lnTo>
                  <a:lnTo>
                    <a:pt x="93" y="68"/>
                  </a:lnTo>
                  <a:lnTo>
                    <a:pt x="94" y="70"/>
                  </a:lnTo>
                  <a:lnTo>
                    <a:pt x="94" y="71"/>
                  </a:lnTo>
                  <a:lnTo>
                    <a:pt x="95" y="72"/>
                  </a:lnTo>
                  <a:lnTo>
                    <a:pt x="95" y="73"/>
                  </a:lnTo>
                  <a:lnTo>
                    <a:pt x="96" y="74"/>
                  </a:lnTo>
                  <a:lnTo>
                    <a:pt x="96" y="75"/>
                  </a:lnTo>
                  <a:lnTo>
                    <a:pt x="96" y="76"/>
                  </a:lnTo>
                  <a:lnTo>
                    <a:pt x="96" y="77"/>
                  </a:lnTo>
                  <a:lnTo>
                    <a:pt x="97" y="78"/>
                  </a:lnTo>
                  <a:lnTo>
                    <a:pt x="97" y="78"/>
                  </a:lnTo>
                  <a:lnTo>
                    <a:pt x="97" y="79"/>
                  </a:lnTo>
                  <a:lnTo>
                    <a:pt x="99" y="81"/>
                  </a:lnTo>
                  <a:lnTo>
                    <a:pt x="99" y="82"/>
                  </a:lnTo>
                  <a:lnTo>
                    <a:pt x="100" y="83"/>
                  </a:lnTo>
                  <a:lnTo>
                    <a:pt x="102" y="84"/>
                  </a:lnTo>
                  <a:lnTo>
                    <a:pt x="102" y="85"/>
                  </a:lnTo>
                  <a:lnTo>
                    <a:pt x="103" y="86"/>
                  </a:lnTo>
                  <a:lnTo>
                    <a:pt x="104" y="87"/>
                  </a:lnTo>
                  <a:lnTo>
                    <a:pt x="106" y="88"/>
                  </a:lnTo>
                  <a:lnTo>
                    <a:pt x="107" y="88"/>
                  </a:lnTo>
                  <a:lnTo>
                    <a:pt x="109" y="88"/>
                  </a:lnTo>
                  <a:lnTo>
                    <a:pt x="110" y="89"/>
                  </a:lnTo>
                  <a:lnTo>
                    <a:pt x="112" y="89"/>
                  </a:lnTo>
                  <a:lnTo>
                    <a:pt x="113" y="89"/>
                  </a:lnTo>
                  <a:lnTo>
                    <a:pt x="114" y="90"/>
                  </a:lnTo>
                  <a:lnTo>
                    <a:pt x="116" y="90"/>
                  </a:lnTo>
                  <a:lnTo>
                    <a:pt x="118" y="90"/>
                  </a:lnTo>
                  <a:lnTo>
                    <a:pt x="120" y="90"/>
                  </a:lnTo>
                  <a:lnTo>
                    <a:pt x="121" y="90"/>
                  </a:lnTo>
                  <a:lnTo>
                    <a:pt x="123" y="90"/>
                  </a:lnTo>
                  <a:lnTo>
                    <a:pt x="124" y="90"/>
                  </a:lnTo>
                  <a:lnTo>
                    <a:pt x="126" y="89"/>
                  </a:lnTo>
                  <a:lnTo>
                    <a:pt x="128" y="89"/>
                  </a:lnTo>
                  <a:lnTo>
                    <a:pt x="130" y="89"/>
                  </a:lnTo>
                  <a:lnTo>
                    <a:pt x="131" y="89"/>
                  </a:lnTo>
                  <a:lnTo>
                    <a:pt x="133" y="89"/>
                  </a:lnTo>
                  <a:lnTo>
                    <a:pt x="135" y="89"/>
                  </a:lnTo>
                  <a:lnTo>
                    <a:pt x="137" y="89"/>
                  </a:lnTo>
                  <a:lnTo>
                    <a:pt x="138" y="89"/>
                  </a:lnTo>
                  <a:lnTo>
                    <a:pt x="140" y="88"/>
                  </a:lnTo>
                  <a:lnTo>
                    <a:pt x="142" y="88"/>
                  </a:lnTo>
                  <a:lnTo>
                    <a:pt x="144" y="88"/>
                  </a:lnTo>
                  <a:lnTo>
                    <a:pt x="146" y="87"/>
                  </a:lnTo>
                  <a:lnTo>
                    <a:pt x="147" y="87"/>
                  </a:lnTo>
                  <a:lnTo>
                    <a:pt x="148" y="86"/>
                  </a:lnTo>
                  <a:lnTo>
                    <a:pt x="148" y="86"/>
                  </a:lnTo>
                  <a:lnTo>
                    <a:pt x="150" y="86"/>
                  </a:lnTo>
                  <a:lnTo>
                    <a:pt x="151" y="85"/>
                  </a:lnTo>
                  <a:lnTo>
                    <a:pt x="151" y="85"/>
                  </a:lnTo>
                  <a:lnTo>
                    <a:pt x="153" y="84"/>
                  </a:lnTo>
                  <a:lnTo>
                    <a:pt x="154" y="84"/>
                  </a:lnTo>
                  <a:lnTo>
                    <a:pt x="155" y="83"/>
                  </a:lnTo>
                  <a:lnTo>
                    <a:pt x="155" y="83"/>
                  </a:lnTo>
                  <a:lnTo>
                    <a:pt x="157" y="82"/>
                  </a:lnTo>
                  <a:lnTo>
                    <a:pt x="158" y="82"/>
                  </a:lnTo>
                  <a:lnTo>
                    <a:pt x="159" y="81"/>
                  </a:lnTo>
                  <a:lnTo>
                    <a:pt x="160" y="81"/>
                  </a:lnTo>
                  <a:lnTo>
                    <a:pt x="161" y="80"/>
                  </a:lnTo>
                  <a:lnTo>
                    <a:pt x="162" y="79"/>
                  </a:lnTo>
                  <a:lnTo>
                    <a:pt x="163" y="79"/>
                  </a:lnTo>
                  <a:lnTo>
                    <a:pt x="164" y="78"/>
                  </a:lnTo>
                  <a:lnTo>
                    <a:pt x="165" y="77"/>
                  </a:lnTo>
                  <a:lnTo>
                    <a:pt x="166" y="77"/>
                  </a:lnTo>
                  <a:lnTo>
                    <a:pt x="167" y="76"/>
                  </a:lnTo>
                  <a:lnTo>
                    <a:pt x="168" y="75"/>
                  </a:lnTo>
                  <a:lnTo>
                    <a:pt x="170" y="75"/>
                  </a:lnTo>
                  <a:lnTo>
                    <a:pt x="171" y="74"/>
                  </a:lnTo>
                  <a:lnTo>
                    <a:pt x="171" y="73"/>
                  </a:lnTo>
                  <a:lnTo>
                    <a:pt x="173" y="72"/>
                  </a:lnTo>
                  <a:lnTo>
                    <a:pt x="174" y="72"/>
                  </a:lnTo>
                  <a:lnTo>
                    <a:pt x="175" y="71"/>
                  </a:lnTo>
                  <a:lnTo>
                    <a:pt x="175" y="71"/>
                  </a:lnTo>
                  <a:lnTo>
                    <a:pt x="177" y="70"/>
                  </a:lnTo>
                  <a:lnTo>
                    <a:pt x="178" y="69"/>
                  </a:lnTo>
                  <a:lnTo>
                    <a:pt x="178" y="68"/>
                  </a:lnTo>
                  <a:lnTo>
                    <a:pt x="180" y="67"/>
                  </a:lnTo>
                  <a:lnTo>
                    <a:pt x="182" y="65"/>
                  </a:lnTo>
                  <a:lnTo>
                    <a:pt x="183" y="65"/>
                  </a:lnTo>
                  <a:lnTo>
                    <a:pt x="184" y="64"/>
                  </a:lnTo>
                  <a:lnTo>
                    <a:pt x="185" y="63"/>
                  </a:lnTo>
                  <a:lnTo>
                    <a:pt x="186" y="62"/>
                  </a:lnTo>
                  <a:lnTo>
                    <a:pt x="188" y="61"/>
                  </a:lnTo>
                  <a:lnTo>
                    <a:pt x="190" y="60"/>
                  </a:lnTo>
                  <a:lnTo>
                    <a:pt x="191" y="58"/>
                  </a:lnTo>
                  <a:lnTo>
                    <a:pt x="192" y="57"/>
                  </a:lnTo>
                  <a:lnTo>
                    <a:pt x="194" y="56"/>
                  </a:lnTo>
                  <a:lnTo>
                    <a:pt x="195" y="55"/>
                  </a:lnTo>
                  <a:lnTo>
                    <a:pt x="197" y="54"/>
                  </a:lnTo>
                  <a:lnTo>
                    <a:pt x="198" y="53"/>
                  </a:lnTo>
                  <a:lnTo>
                    <a:pt x="198" y="52"/>
                  </a:lnTo>
                  <a:lnTo>
                    <a:pt x="199" y="52"/>
                  </a:lnTo>
                  <a:lnTo>
                    <a:pt x="201" y="51"/>
                  </a:lnTo>
                  <a:lnTo>
                    <a:pt x="202" y="50"/>
                  </a:lnTo>
                  <a:lnTo>
                    <a:pt x="203" y="48"/>
                  </a:lnTo>
                  <a:lnTo>
                    <a:pt x="204" y="47"/>
                  </a:lnTo>
                  <a:lnTo>
                    <a:pt x="205" y="46"/>
                  </a:lnTo>
                  <a:lnTo>
                    <a:pt x="207" y="45"/>
                  </a:lnTo>
                  <a:lnTo>
                    <a:pt x="207" y="44"/>
                  </a:lnTo>
                  <a:lnTo>
                    <a:pt x="209" y="43"/>
                  </a:lnTo>
                  <a:lnTo>
                    <a:pt x="209" y="42"/>
                  </a:lnTo>
                  <a:lnTo>
                    <a:pt x="211" y="41"/>
                  </a:lnTo>
                  <a:lnTo>
                    <a:pt x="212" y="40"/>
                  </a:lnTo>
                  <a:lnTo>
                    <a:pt x="213" y="38"/>
                  </a:lnTo>
                  <a:lnTo>
                    <a:pt x="214" y="37"/>
                  </a:lnTo>
                  <a:lnTo>
                    <a:pt x="215" y="36"/>
                  </a:lnTo>
                  <a:lnTo>
                    <a:pt x="216" y="35"/>
                  </a:lnTo>
                  <a:lnTo>
                    <a:pt x="217" y="34"/>
                  </a:lnTo>
                  <a:lnTo>
                    <a:pt x="218" y="33"/>
                  </a:lnTo>
                  <a:lnTo>
                    <a:pt x="218" y="32"/>
                  </a:lnTo>
                  <a:lnTo>
                    <a:pt x="219" y="31"/>
                  </a:lnTo>
                  <a:lnTo>
                    <a:pt x="219" y="30"/>
                  </a:lnTo>
                  <a:lnTo>
                    <a:pt x="220" y="29"/>
                  </a:lnTo>
                  <a:lnTo>
                    <a:pt x="221" y="28"/>
                  </a:lnTo>
                  <a:lnTo>
                    <a:pt x="221" y="27"/>
                  </a:lnTo>
                  <a:lnTo>
                    <a:pt x="221" y="26"/>
                  </a:lnTo>
                  <a:lnTo>
                    <a:pt x="222" y="25"/>
                  </a:lnTo>
                  <a:lnTo>
                    <a:pt x="222" y="24"/>
                  </a:lnTo>
                  <a:lnTo>
                    <a:pt x="222" y="23"/>
                  </a:lnTo>
                  <a:lnTo>
                    <a:pt x="222" y="22"/>
                  </a:lnTo>
                  <a:lnTo>
                    <a:pt x="221" y="20"/>
                  </a:lnTo>
                  <a:lnTo>
                    <a:pt x="219" y="19"/>
                  </a:lnTo>
                  <a:lnTo>
                    <a:pt x="218" y="18"/>
                  </a:lnTo>
                  <a:lnTo>
                    <a:pt x="217" y="18"/>
                  </a:lnTo>
                  <a:lnTo>
                    <a:pt x="215" y="17"/>
                  </a:lnTo>
                  <a:lnTo>
                    <a:pt x="214" y="17"/>
                  </a:lnTo>
                  <a:lnTo>
                    <a:pt x="212" y="16"/>
                  </a:lnTo>
                  <a:lnTo>
                    <a:pt x="211" y="16"/>
                  </a:lnTo>
                  <a:lnTo>
                    <a:pt x="209" y="16"/>
                  </a:lnTo>
                  <a:lnTo>
                    <a:pt x="207" y="15"/>
                  </a:lnTo>
                  <a:lnTo>
                    <a:pt x="205" y="15"/>
                  </a:lnTo>
                  <a:lnTo>
                    <a:pt x="204" y="14"/>
                  </a:lnTo>
                  <a:lnTo>
                    <a:pt x="202" y="14"/>
                  </a:lnTo>
                  <a:lnTo>
                    <a:pt x="200" y="14"/>
                  </a:lnTo>
                  <a:lnTo>
                    <a:pt x="199" y="14"/>
                  </a:lnTo>
                  <a:lnTo>
                    <a:pt x="198" y="14"/>
                  </a:lnTo>
                  <a:lnTo>
                    <a:pt x="197" y="14"/>
                  </a:lnTo>
                  <a:lnTo>
                    <a:pt x="196" y="14"/>
                  </a:lnTo>
                  <a:lnTo>
                    <a:pt x="195" y="13"/>
                  </a:lnTo>
                  <a:lnTo>
                    <a:pt x="194" y="13"/>
                  </a:lnTo>
                  <a:lnTo>
                    <a:pt x="193" y="13"/>
                  </a:lnTo>
                  <a:lnTo>
                    <a:pt x="192" y="13"/>
                  </a:lnTo>
                  <a:lnTo>
                    <a:pt x="190" y="13"/>
                  </a:lnTo>
                  <a:lnTo>
                    <a:pt x="188" y="13"/>
                  </a:lnTo>
                  <a:lnTo>
                    <a:pt x="187" y="13"/>
                  </a:lnTo>
                  <a:lnTo>
                    <a:pt x="185" y="13"/>
                  </a:lnTo>
                  <a:lnTo>
                    <a:pt x="183" y="13"/>
                  </a:lnTo>
                  <a:lnTo>
                    <a:pt x="181" y="13"/>
                  </a:lnTo>
                  <a:lnTo>
                    <a:pt x="180" y="13"/>
                  </a:lnTo>
                  <a:lnTo>
                    <a:pt x="178" y="13"/>
                  </a:lnTo>
                  <a:lnTo>
                    <a:pt x="177" y="13"/>
                  </a:lnTo>
                  <a:lnTo>
                    <a:pt x="176" y="13"/>
                  </a:lnTo>
                  <a:lnTo>
                    <a:pt x="175" y="13"/>
                  </a:lnTo>
                  <a:lnTo>
                    <a:pt x="174" y="14"/>
                  </a:lnTo>
                  <a:lnTo>
                    <a:pt x="173" y="14"/>
                  </a:lnTo>
                  <a:lnTo>
                    <a:pt x="172" y="14"/>
                  </a:lnTo>
                  <a:lnTo>
                    <a:pt x="171" y="14"/>
                  </a:lnTo>
                  <a:lnTo>
                    <a:pt x="170" y="14"/>
                  </a:lnTo>
                  <a:lnTo>
                    <a:pt x="170" y="13"/>
                  </a:lnTo>
                  <a:lnTo>
                    <a:pt x="169" y="13"/>
                  </a:lnTo>
                  <a:lnTo>
                    <a:pt x="169" y="13"/>
                  </a:lnTo>
                  <a:lnTo>
                    <a:pt x="170" y="12"/>
                  </a:lnTo>
                  <a:lnTo>
                    <a:pt x="171" y="12"/>
                  </a:lnTo>
                  <a:lnTo>
                    <a:pt x="172" y="11"/>
                  </a:lnTo>
                  <a:lnTo>
                    <a:pt x="173" y="11"/>
                  </a:lnTo>
                  <a:lnTo>
                    <a:pt x="174" y="10"/>
                  </a:lnTo>
                  <a:lnTo>
                    <a:pt x="175" y="10"/>
                  </a:lnTo>
                  <a:lnTo>
                    <a:pt x="176" y="10"/>
                  </a:lnTo>
                  <a:lnTo>
                    <a:pt x="177" y="9"/>
                  </a:lnTo>
                  <a:lnTo>
                    <a:pt x="178" y="9"/>
                  </a:lnTo>
                  <a:lnTo>
                    <a:pt x="180" y="9"/>
                  </a:lnTo>
                  <a:lnTo>
                    <a:pt x="181" y="9"/>
                  </a:lnTo>
                  <a:lnTo>
                    <a:pt x="182" y="8"/>
                  </a:lnTo>
                  <a:lnTo>
                    <a:pt x="184" y="8"/>
                  </a:lnTo>
                  <a:lnTo>
                    <a:pt x="185" y="8"/>
                  </a:lnTo>
                  <a:lnTo>
                    <a:pt x="187" y="8"/>
                  </a:lnTo>
                  <a:lnTo>
                    <a:pt x="189" y="8"/>
                  </a:lnTo>
                  <a:lnTo>
                    <a:pt x="191" y="8"/>
                  </a:lnTo>
                  <a:lnTo>
                    <a:pt x="192" y="8"/>
                  </a:lnTo>
                  <a:lnTo>
                    <a:pt x="193" y="8"/>
                  </a:lnTo>
                  <a:lnTo>
                    <a:pt x="194" y="9"/>
                  </a:lnTo>
                  <a:lnTo>
                    <a:pt x="195" y="9"/>
                  </a:lnTo>
                  <a:lnTo>
                    <a:pt x="197" y="9"/>
                  </a:lnTo>
                  <a:lnTo>
                    <a:pt x="198" y="9"/>
                  </a:lnTo>
                  <a:lnTo>
                    <a:pt x="201" y="9"/>
                  </a:lnTo>
                  <a:lnTo>
                    <a:pt x="202" y="10"/>
                  </a:lnTo>
                  <a:lnTo>
                    <a:pt x="204" y="10"/>
                  </a:lnTo>
                  <a:lnTo>
                    <a:pt x="205" y="10"/>
                  </a:lnTo>
                  <a:lnTo>
                    <a:pt x="207" y="10"/>
                  </a:lnTo>
                  <a:lnTo>
                    <a:pt x="208" y="10"/>
                  </a:lnTo>
                  <a:lnTo>
                    <a:pt x="209" y="10"/>
                  </a:lnTo>
                  <a:lnTo>
                    <a:pt x="211" y="10"/>
                  </a:lnTo>
                  <a:lnTo>
                    <a:pt x="212" y="11"/>
                  </a:lnTo>
                  <a:lnTo>
                    <a:pt x="214" y="11"/>
                  </a:lnTo>
                  <a:lnTo>
                    <a:pt x="215" y="11"/>
                  </a:lnTo>
                  <a:lnTo>
                    <a:pt x="216" y="11"/>
                  </a:lnTo>
                  <a:lnTo>
                    <a:pt x="217" y="11"/>
                  </a:lnTo>
                  <a:lnTo>
                    <a:pt x="218" y="12"/>
                  </a:lnTo>
                  <a:lnTo>
                    <a:pt x="220" y="12"/>
                  </a:lnTo>
                  <a:lnTo>
                    <a:pt x="221" y="13"/>
                  </a:lnTo>
                  <a:lnTo>
                    <a:pt x="223" y="13"/>
                  </a:lnTo>
                  <a:lnTo>
                    <a:pt x="224" y="14"/>
                  </a:lnTo>
                  <a:lnTo>
                    <a:pt x="225" y="15"/>
                  </a:lnTo>
                  <a:lnTo>
                    <a:pt x="226" y="16"/>
                  </a:lnTo>
                  <a:lnTo>
                    <a:pt x="227" y="17"/>
                  </a:lnTo>
                  <a:lnTo>
                    <a:pt x="228" y="18"/>
                  </a:lnTo>
                  <a:lnTo>
                    <a:pt x="228" y="18"/>
                  </a:lnTo>
                  <a:lnTo>
                    <a:pt x="228" y="20"/>
                  </a:lnTo>
                  <a:lnTo>
                    <a:pt x="228" y="20"/>
                  </a:lnTo>
                  <a:lnTo>
                    <a:pt x="228" y="21"/>
                  </a:lnTo>
                  <a:lnTo>
                    <a:pt x="228" y="22"/>
                  </a:lnTo>
                  <a:lnTo>
                    <a:pt x="228" y="23"/>
                  </a:lnTo>
                  <a:lnTo>
                    <a:pt x="228" y="24"/>
                  </a:lnTo>
                  <a:lnTo>
                    <a:pt x="228" y="26"/>
                  </a:lnTo>
                  <a:lnTo>
                    <a:pt x="228" y="27"/>
                  </a:lnTo>
                  <a:lnTo>
                    <a:pt x="228" y="28"/>
                  </a:lnTo>
                  <a:lnTo>
                    <a:pt x="227" y="30"/>
                  </a:lnTo>
                  <a:lnTo>
                    <a:pt x="226" y="31"/>
                  </a:lnTo>
                  <a:lnTo>
                    <a:pt x="225" y="32"/>
                  </a:lnTo>
                  <a:lnTo>
                    <a:pt x="225" y="33"/>
                  </a:lnTo>
                  <a:lnTo>
                    <a:pt x="224" y="34"/>
                  </a:lnTo>
                  <a:lnTo>
                    <a:pt x="224" y="36"/>
                  </a:lnTo>
                  <a:lnTo>
                    <a:pt x="222" y="37"/>
                  </a:lnTo>
                  <a:lnTo>
                    <a:pt x="222" y="39"/>
                  </a:lnTo>
                  <a:lnTo>
                    <a:pt x="221" y="40"/>
                  </a:lnTo>
                  <a:lnTo>
                    <a:pt x="219" y="41"/>
                  </a:lnTo>
                  <a:lnTo>
                    <a:pt x="219" y="43"/>
                  </a:lnTo>
                  <a:lnTo>
                    <a:pt x="218" y="44"/>
                  </a:lnTo>
                  <a:lnTo>
                    <a:pt x="217" y="46"/>
                  </a:lnTo>
                  <a:lnTo>
                    <a:pt x="215" y="47"/>
                  </a:lnTo>
                  <a:lnTo>
                    <a:pt x="214" y="48"/>
                  </a:lnTo>
                  <a:lnTo>
                    <a:pt x="213" y="50"/>
                  </a:lnTo>
                  <a:lnTo>
                    <a:pt x="211" y="51"/>
                  </a:lnTo>
                  <a:lnTo>
                    <a:pt x="210" y="52"/>
                  </a:lnTo>
                  <a:lnTo>
                    <a:pt x="209" y="53"/>
                  </a:lnTo>
                  <a:lnTo>
                    <a:pt x="207" y="55"/>
                  </a:lnTo>
                  <a:lnTo>
                    <a:pt x="206" y="56"/>
                  </a:lnTo>
                  <a:lnTo>
                    <a:pt x="205" y="57"/>
                  </a:lnTo>
                  <a:lnTo>
                    <a:pt x="203" y="58"/>
                  </a:lnTo>
                  <a:lnTo>
                    <a:pt x="202" y="60"/>
                  </a:lnTo>
                  <a:lnTo>
                    <a:pt x="200" y="61"/>
                  </a:lnTo>
                  <a:lnTo>
                    <a:pt x="198" y="62"/>
                  </a:lnTo>
                  <a:lnTo>
                    <a:pt x="197" y="63"/>
                  </a:lnTo>
                  <a:lnTo>
                    <a:pt x="195" y="65"/>
                  </a:lnTo>
                  <a:lnTo>
                    <a:pt x="194" y="66"/>
                  </a:lnTo>
                  <a:lnTo>
                    <a:pt x="192" y="67"/>
                  </a:lnTo>
                  <a:lnTo>
                    <a:pt x="190" y="69"/>
                  </a:lnTo>
                  <a:lnTo>
                    <a:pt x="189" y="70"/>
                  </a:lnTo>
                  <a:lnTo>
                    <a:pt x="187" y="71"/>
                  </a:lnTo>
                  <a:lnTo>
                    <a:pt x="185" y="72"/>
                  </a:lnTo>
                  <a:lnTo>
                    <a:pt x="183" y="73"/>
                  </a:lnTo>
                  <a:lnTo>
                    <a:pt x="181" y="75"/>
                  </a:lnTo>
                  <a:lnTo>
                    <a:pt x="180" y="76"/>
                  </a:lnTo>
                  <a:lnTo>
                    <a:pt x="178" y="77"/>
                  </a:lnTo>
                  <a:lnTo>
                    <a:pt x="176" y="78"/>
                  </a:lnTo>
                  <a:lnTo>
                    <a:pt x="174" y="80"/>
                  </a:lnTo>
                  <a:lnTo>
                    <a:pt x="173" y="80"/>
                  </a:lnTo>
                  <a:lnTo>
                    <a:pt x="172" y="81"/>
                  </a:lnTo>
                  <a:lnTo>
                    <a:pt x="171" y="81"/>
                  </a:lnTo>
                  <a:lnTo>
                    <a:pt x="170" y="82"/>
                  </a:lnTo>
                  <a:lnTo>
                    <a:pt x="169" y="82"/>
                  </a:lnTo>
                  <a:lnTo>
                    <a:pt x="168" y="83"/>
                  </a:lnTo>
                  <a:lnTo>
                    <a:pt x="167" y="84"/>
                  </a:lnTo>
                  <a:lnTo>
                    <a:pt x="167" y="84"/>
                  </a:lnTo>
                  <a:lnTo>
                    <a:pt x="165" y="85"/>
                  </a:lnTo>
                  <a:lnTo>
                    <a:pt x="164" y="85"/>
                  </a:lnTo>
                  <a:lnTo>
                    <a:pt x="163" y="86"/>
                  </a:lnTo>
                  <a:lnTo>
                    <a:pt x="163" y="86"/>
                  </a:lnTo>
                  <a:lnTo>
                    <a:pt x="161" y="87"/>
                  </a:lnTo>
                  <a:lnTo>
                    <a:pt x="159" y="88"/>
                  </a:lnTo>
                  <a:lnTo>
                    <a:pt x="157" y="89"/>
                  </a:lnTo>
                  <a:lnTo>
                    <a:pt x="155" y="90"/>
                  </a:lnTo>
                  <a:lnTo>
                    <a:pt x="153" y="90"/>
                  </a:lnTo>
                  <a:lnTo>
                    <a:pt x="151" y="91"/>
                  </a:lnTo>
                  <a:lnTo>
                    <a:pt x="150" y="92"/>
                  </a:lnTo>
                  <a:lnTo>
                    <a:pt x="148" y="92"/>
                  </a:lnTo>
                  <a:lnTo>
                    <a:pt x="146" y="92"/>
                  </a:lnTo>
                  <a:lnTo>
                    <a:pt x="145" y="93"/>
                  </a:lnTo>
                  <a:lnTo>
                    <a:pt x="143" y="93"/>
                  </a:lnTo>
                  <a:lnTo>
                    <a:pt x="141" y="94"/>
                  </a:lnTo>
                  <a:lnTo>
                    <a:pt x="140" y="94"/>
                  </a:lnTo>
                  <a:lnTo>
                    <a:pt x="139" y="94"/>
                  </a:lnTo>
                  <a:lnTo>
                    <a:pt x="138" y="94"/>
                  </a:lnTo>
                  <a:lnTo>
                    <a:pt x="137" y="94"/>
                  </a:lnTo>
                  <a:lnTo>
                    <a:pt x="136" y="94"/>
                  </a:lnTo>
                  <a:lnTo>
                    <a:pt x="135" y="94"/>
                  </a:lnTo>
                  <a:lnTo>
                    <a:pt x="134" y="94"/>
                  </a:lnTo>
                  <a:lnTo>
                    <a:pt x="133" y="95"/>
                  </a:lnTo>
                  <a:lnTo>
                    <a:pt x="132" y="95"/>
                  </a:lnTo>
                  <a:lnTo>
                    <a:pt x="131" y="95"/>
                  </a:lnTo>
                  <a:lnTo>
                    <a:pt x="130" y="95"/>
                  </a:lnTo>
                  <a:lnTo>
                    <a:pt x="129" y="95"/>
                  </a:lnTo>
                  <a:lnTo>
                    <a:pt x="128" y="95"/>
                  </a:lnTo>
                  <a:lnTo>
                    <a:pt x="127" y="95"/>
                  </a:lnTo>
                  <a:lnTo>
                    <a:pt x="126" y="95"/>
                  </a:lnTo>
                  <a:lnTo>
                    <a:pt x="125" y="95"/>
                  </a:lnTo>
                  <a:lnTo>
                    <a:pt x="124" y="95"/>
                  </a:lnTo>
                  <a:lnTo>
                    <a:pt x="123" y="95"/>
                  </a:lnTo>
                  <a:lnTo>
                    <a:pt x="121" y="95"/>
                  </a:lnTo>
                  <a:lnTo>
                    <a:pt x="121" y="95"/>
                  </a:lnTo>
                  <a:lnTo>
                    <a:pt x="119" y="95"/>
                  </a:lnTo>
                  <a:lnTo>
                    <a:pt x="119" y="95"/>
                  </a:lnTo>
                  <a:lnTo>
                    <a:pt x="117" y="95"/>
                  </a:lnTo>
                  <a:lnTo>
                    <a:pt x="116" y="95"/>
                  </a:lnTo>
                  <a:lnTo>
                    <a:pt x="115" y="95"/>
                  </a:lnTo>
                  <a:lnTo>
                    <a:pt x="114" y="95"/>
                  </a:lnTo>
                  <a:lnTo>
                    <a:pt x="113" y="95"/>
                  </a:lnTo>
                  <a:lnTo>
                    <a:pt x="112" y="95"/>
                  </a:lnTo>
                  <a:lnTo>
                    <a:pt x="111" y="94"/>
                  </a:lnTo>
                  <a:lnTo>
                    <a:pt x="110" y="94"/>
                  </a:lnTo>
                  <a:lnTo>
                    <a:pt x="109" y="94"/>
                  </a:lnTo>
                  <a:lnTo>
                    <a:pt x="108" y="94"/>
                  </a:lnTo>
                  <a:lnTo>
                    <a:pt x="107" y="93"/>
                  </a:lnTo>
                  <a:lnTo>
                    <a:pt x="106" y="93"/>
                  </a:lnTo>
                  <a:lnTo>
                    <a:pt x="105" y="93"/>
                  </a:lnTo>
                  <a:lnTo>
                    <a:pt x="104" y="92"/>
                  </a:lnTo>
                  <a:lnTo>
                    <a:pt x="102" y="92"/>
                  </a:lnTo>
                  <a:lnTo>
                    <a:pt x="100" y="91"/>
                  </a:lnTo>
                  <a:lnTo>
                    <a:pt x="99" y="90"/>
                  </a:lnTo>
                  <a:lnTo>
                    <a:pt x="97" y="89"/>
                  </a:lnTo>
                  <a:lnTo>
                    <a:pt x="96" y="88"/>
                  </a:lnTo>
                  <a:lnTo>
                    <a:pt x="94" y="86"/>
                  </a:lnTo>
                  <a:lnTo>
                    <a:pt x="93" y="85"/>
                  </a:lnTo>
                  <a:lnTo>
                    <a:pt x="92" y="83"/>
                  </a:lnTo>
                  <a:lnTo>
                    <a:pt x="92" y="82"/>
                  </a:lnTo>
                  <a:lnTo>
                    <a:pt x="91" y="81"/>
                  </a:lnTo>
                  <a:lnTo>
                    <a:pt x="90" y="80"/>
                  </a:lnTo>
                  <a:lnTo>
                    <a:pt x="90" y="79"/>
                  </a:lnTo>
                  <a:lnTo>
                    <a:pt x="90" y="78"/>
                  </a:lnTo>
                  <a:lnTo>
                    <a:pt x="89" y="77"/>
                  </a:lnTo>
                  <a:lnTo>
                    <a:pt x="89" y="76"/>
                  </a:lnTo>
                  <a:lnTo>
                    <a:pt x="89" y="75"/>
                  </a:lnTo>
                  <a:lnTo>
                    <a:pt x="88" y="73"/>
                  </a:lnTo>
                  <a:lnTo>
                    <a:pt x="87" y="72"/>
                  </a:lnTo>
                  <a:lnTo>
                    <a:pt x="86" y="71"/>
                  </a:lnTo>
                  <a:lnTo>
                    <a:pt x="86" y="69"/>
                  </a:lnTo>
                  <a:lnTo>
                    <a:pt x="84" y="67"/>
                  </a:lnTo>
                  <a:lnTo>
                    <a:pt x="84" y="66"/>
                  </a:lnTo>
                  <a:lnTo>
                    <a:pt x="83" y="64"/>
                  </a:lnTo>
                  <a:lnTo>
                    <a:pt x="83" y="63"/>
                  </a:lnTo>
                  <a:lnTo>
                    <a:pt x="82" y="61"/>
                  </a:lnTo>
                  <a:lnTo>
                    <a:pt x="81" y="60"/>
                  </a:lnTo>
                  <a:lnTo>
                    <a:pt x="80" y="58"/>
                  </a:lnTo>
                  <a:lnTo>
                    <a:pt x="80" y="57"/>
                  </a:lnTo>
                  <a:lnTo>
                    <a:pt x="79" y="55"/>
                  </a:lnTo>
                  <a:lnTo>
                    <a:pt x="78" y="54"/>
                  </a:lnTo>
                  <a:lnTo>
                    <a:pt x="77" y="53"/>
                  </a:lnTo>
                  <a:lnTo>
                    <a:pt x="77" y="52"/>
                  </a:lnTo>
                  <a:lnTo>
                    <a:pt x="76" y="50"/>
                  </a:lnTo>
                  <a:lnTo>
                    <a:pt x="76" y="49"/>
                  </a:lnTo>
                  <a:lnTo>
                    <a:pt x="75" y="48"/>
                  </a:lnTo>
                  <a:lnTo>
                    <a:pt x="75" y="46"/>
                  </a:lnTo>
                  <a:lnTo>
                    <a:pt x="74" y="45"/>
                  </a:lnTo>
                  <a:lnTo>
                    <a:pt x="73" y="44"/>
                  </a:lnTo>
                  <a:lnTo>
                    <a:pt x="73" y="43"/>
                  </a:lnTo>
                  <a:lnTo>
                    <a:pt x="73" y="41"/>
                  </a:lnTo>
                  <a:lnTo>
                    <a:pt x="72" y="40"/>
                  </a:lnTo>
                  <a:lnTo>
                    <a:pt x="72" y="39"/>
                  </a:lnTo>
                  <a:lnTo>
                    <a:pt x="71" y="38"/>
                  </a:lnTo>
                  <a:lnTo>
                    <a:pt x="70" y="37"/>
                  </a:lnTo>
                  <a:lnTo>
                    <a:pt x="70" y="36"/>
                  </a:lnTo>
                  <a:lnTo>
                    <a:pt x="70" y="34"/>
                  </a:lnTo>
                  <a:lnTo>
                    <a:pt x="69" y="33"/>
                  </a:lnTo>
                  <a:lnTo>
                    <a:pt x="69" y="33"/>
                  </a:lnTo>
                  <a:lnTo>
                    <a:pt x="68" y="32"/>
                  </a:lnTo>
                  <a:lnTo>
                    <a:pt x="67" y="31"/>
                  </a:lnTo>
                  <a:lnTo>
                    <a:pt x="67" y="30"/>
                  </a:lnTo>
                  <a:lnTo>
                    <a:pt x="67" y="29"/>
                  </a:lnTo>
                  <a:lnTo>
                    <a:pt x="66" y="28"/>
                  </a:lnTo>
                  <a:lnTo>
                    <a:pt x="66" y="27"/>
                  </a:lnTo>
                  <a:lnTo>
                    <a:pt x="65" y="26"/>
                  </a:lnTo>
                  <a:lnTo>
                    <a:pt x="65" y="25"/>
                  </a:lnTo>
                  <a:lnTo>
                    <a:pt x="65" y="24"/>
                  </a:lnTo>
                  <a:lnTo>
                    <a:pt x="64" y="23"/>
                  </a:lnTo>
                  <a:lnTo>
                    <a:pt x="64" y="22"/>
                  </a:lnTo>
                  <a:lnTo>
                    <a:pt x="63" y="21"/>
                  </a:lnTo>
                  <a:lnTo>
                    <a:pt x="63" y="20"/>
                  </a:lnTo>
                  <a:lnTo>
                    <a:pt x="62" y="19"/>
                  </a:lnTo>
                  <a:lnTo>
                    <a:pt x="61" y="17"/>
                  </a:lnTo>
                  <a:lnTo>
                    <a:pt x="60" y="16"/>
                  </a:lnTo>
                  <a:lnTo>
                    <a:pt x="60" y="15"/>
                  </a:lnTo>
                  <a:lnTo>
                    <a:pt x="59" y="14"/>
                  </a:lnTo>
                  <a:lnTo>
                    <a:pt x="58" y="13"/>
                  </a:lnTo>
                  <a:lnTo>
                    <a:pt x="58" y="13"/>
                  </a:lnTo>
                  <a:lnTo>
                    <a:pt x="56" y="12"/>
                  </a:lnTo>
                  <a:lnTo>
                    <a:pt x="56" y="12"/>
                  </a:lnTo>
                  <a:lnTo>
                    <a:pt x="55" y="11"/>
                  </a:lnTo>
                  <a:lnTo>
                    <a:pt x="53" y="10"/>
                  </a:lnTo>
                  <a:lnTo>
                    <a:pt x="52" y="10"/>
                  </a:lnTo>
                  <a:lnTo>
                    <a:pt x="51" y="10"/>
                  </a:lnTo>
                  <a:lnTo>
                    <a:pt x="49" y="9"/>
                  </a:lnTo>
                  <a:lnTo>
                    <a:pt x="48" y="9"/>
                  </a:lnTo>
                  <a:lnTo>
                    <a:pt x="46" y="9"/>
                  </a:lnTo>
                  <a:lnTo>
                    <a:pt x="45" y="9"/>
                  </a:lnTo>
                  <a:lnTo>
                    <a:pt x="45" y="8"/>
                  </a:lnTo>
                  <a:lnTo>
                    <a:pt x="43" y="8"/>
                  </a:lnTo>
                  <a:lnTo>
                    <a:pt x="42" y="8"/>
                  </a:lnTo>
                  <a:lnTo>
                    <a:pt x="41" y="8"/>
                  </a:lnTo>
                  <a:lnTo>
                    <a:pt x="40" y="8"/>
                  </a:lnTo>
                  <a:lnTo>
                    <a:pt x="39" y="8"/>
                  </a:lnTo>
                  <a:lnTo>
                    <a:pt x="38" y="8"/>
                  </a:lnTo>
                  <a:lnTo>
                    <a:pt x="36" y="8"/>
                  </a:lnTo>
                  <a:lnTo>
                    <a:pt x="35" y="8"/>
                  </a:lnTo>
                  <a:lnTo>
                    <a:pt x="34" y="8"/>
                  </a:lnTo>
                  <a:lnTo>
                    <a:pt x="33" y="8"/>
                  </a:lnTo>
                  <a:lnTo>
                    <a:pt x="32" y="8"/>
                  </a:lnTo>
                  <a:lnTo>
                    <a:pt x="31" y="7"/>
                  </a:lnTo>
                  <a:lnTo>
                    <a:pt x="29" y="7"/>
                  </a:lnTo>
                  <a:lnTo>
                    <a:pt x="28" y="7"/>
                  </a:lnTo>
                  <a:lnTo>
                    <a:pt x="27" y="7"/>
                  </a:lnTo>
                  <a:lnTo>
                    <a:pt x="26" y="7"/>
                  </a:lnTo>
                  <a:lnTo>
                    <a:pt x="25" y="7"/>
                  </a:lnTo>
                  <a:lnTo>
                    <a:pt x="23" y="7"/>
                  </a:lnTo>
                  <a:lnTo>
                    <a:pt x="22" y="7"/>
                  </a:lnTo>
                  <a:lnTo>
                    <a:pt x="21" y="7"/>
                  </a:lnTo>
                  <a:lnTo>
                    <a:pt x="20" y="7"/>
                  </a:lnTo>
                  <a:lnTo>
                    <a:pt x="19" y="7"/>
                  </a:lnTo>
                  <a:lnTo>
                    <a:pt x="17" y="7"/>
                  </a:lnTo>
                  <a:lnTo>
                    <a:pt x="16" y="7"/>
                  </a:lnTo>
                  <a:lnTo>
                    <a:pt x="15" y="7"/>
                  </a:lnTo>
                  <a:lnTo>
                    <a:pt x="14" y="7"/>
                  </a:lnTo>
                  <a:lnTo>
                    <a:pt x="13" y="7"/>
                  </a:lnTo>
                  <a:lnTo>
                    <a:pt x="12" y="7"/>
                  </a:lnTo>
                  <a:lnTo>
                    <a:pt x="11" y="7"/>
                  </a:lnTo>
                  <a:lnTo>
                    <a:pt x="10" y="7"/>
                  </a:lnTo>
                  <a:lnTo>
                    <a:pt x="9" y="7"/>
                  </a:lnTo>
                  <a:lnTo>
                    <a:pt x="8" y="7"/>
                  </a:lnTo>
                  <a:lnTo>
                    <a:pt x="7" y="8"/>
                  </a:lnTo>
                  <a:lnTo>
                    <a:pt x="5" y="8"/>
                  </a:lnTo>
                  <a:lnTo>
                    <a:pt x="4" y="8"/>
                  </a:lnTo>
                  <a:lnTo>
                    <a:pt x="3" y="8"/>
                  </a:lnTo>
                  <a:lnTo>
                    <a:pt x="2" y="8"/>
                  </a:lnTo>
                  <a:lnTo>
                    <a:pt x="0" y="8"/>
                  </a:lnTo>
                  <a:lnTo>
                    <a:pt x="0" y="8"/>
                  </a:lnTo>
                  <a:lnTo>
                    <a:pt x="13" y="2"/>
                  </a:lnTo>
                  <a:lnTo>
                    <a:pt x="1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1" name="Freeform 224"/>
            <p:cNvSpPr>
              <a:spLocks/>
            </p:cNvSpPr>
            <p:nvPr/>
          </p:nvSpPr>
          <p:spPr bwMode="auto">
            <a:xfrm>
              <a:off x="1819" y="3179"/>
              <a:ext cx="140" cy="132"/>
            </a:xfrm>
            <a:custGeom>
              <a:avLst/>
              <a:gdLst>
                <a:gd name="T0" fmla="*/ 15 w 140"/>
                <a:gd name="T1" fmla="*/ 9 h 132"/>
                <a:gd name="T2" fmla="*/ 21 w 140"/>
                <a:gd name="T3" fmla="*/ 9 h 132"/>
                <a:gd name="T4" fmla="*/ 27 w 140"/>
                <a:gd name="T5" fmla="*/ 8 h 132"/>
                <a:gd name="T6" fmla="*/ 35 w 140"/>
                <a:gd name="T7" fmla="*/ 7 h 132"/>
                <a:gd name="T8" fmla="*/ 43 w 140"/>
                <a:gd name="T9" fmla="*/ 7 h 132"/>
                <a:gd name="T10" fmla="*/ 51 w 140"/>
                <a:gd name="T11" fmla="*/ 7 h 132"/>
                <a:gd name="T12" fmla="*/ 58 w 140"/>
                <a:gd name="T13" fmla="*/ 7 h 132"/>
                <a:gd name="T14" fmla="*/ 64 w 140"/>
                <a:gd name="T15" fmla="*/ 7 h 132"/>
                <a:gd name="T16" fmla="*/ 71 w 140"/>
                <a:gd name="T17" fmla="*/ 8 h 132"/>
                <a:gd name="T18" fmla="*/ 79 w 140"/>
                <a:gd name="T19" fmla="*/ 13 h 132"/>
                <a:gd name="T20" fmla="*/ 83 w 140"/>
                <a:gd name="T21" fmla="*/ 18 h 132"/>
                <a:gd name="T22" fmla="*/ 87 w 140"/>
                <a:gd name="T23" fmla="*/ 24 h 132"/>
                <a:gd name="T24" fmla="*/ 90 w 140"/>
                <a:gd name="T25" fmla="*/ 31 h 132"/>
                <a:gd name="T26" fmla="*/ 92 w 140"/>
                <a:gd name="T27" fmla="*/ 39 h 132"/>
                <a:gd name="T28" fmla="*/ 93 w 140"/>
                <a:gd name="T29" fmla="*/ 46 h 132"/>
                <a:gd name="T30" fmla="*/ 94 w 140"/>
                <a:gd name="T31" fmla="*/ 55 h 132"/>
                <a:gd name="T32" fmla="*/ 95 w 140"/>
                <a:gd name="T33" fmla="*/ 64 h 132"/>
                <a:gd name="T34" fmla="*/ 95 w 140"/>
                <a:gd name="T35" fmla="*/ 72 h 132"/>
                <a:gd name="T36" fmla="*/ 97 w 140"/>
                <a:gd name="T37" fmla="*/ 80 h 132"/>
                <a:gd name="T38" fmla="*/ 92 w 140"/>
                <a:gd name="T39" fmla="*/ 85 h 132"/>
                <a:gd name="T40" fmla="*/ 84 w 140"/>
                <a:gd name="T41" fmla="*/ 90 h 132"/>
                <a:gd name="T42" fmla="*/ 76 w 140"/>
                <a:gd name="T43" fmla="*/ 96 h 132"/>
                <a:gd name="T44" fmla="*/ 68 w 140"/>
                <a:gd name="T45" fmla="*/ 102 h 132"/>
                <a:gd name="T46" fmla="*/ 62 w 140"/>
                <a:gd name="T47" fmla="*/ 107 h 132"/>
                <a:gd name="T48" fmla="*/ 57 w 140"/>
                <a:gd name="T49" fmla="*/ 113 h 132"/>
                <a:gd name="T50" fmla="*/ 54 w 140"/>
                <a:gd name="T51" fmla="*/ 118 h 132"/>
                <a:gd name="T52" fmla="*/ 50 w 140"/>
                <a:gd name="T53" fmla="*/ 125 h 132"/>
                <a:gd name="T54" fmla="*/ 53 w 140"/>
                <a:gd name="T55" fmla="*/ 131 h 132"/>
                <a:gd name="T56" fmla="*/ 55 w 140"/>
                <a:gd name="T57" fmla="*/ 125 h 132"/>
                <a:gd name="T58" fmla="*/ 58 w 140"/>
                <a:gd name="T59" fmla="*/ 119 h 132"/>
                <a:gd name="T60" fmla="*/ 63 w 140"/>
                <a:gd name="T61" fmla="*/ 113 h 132"/>
                <a:gd name="T62" fmla="*/ 70 w 140"/>
                <a:gd name="T63" fmla="*/ 106 h 132"/>
                <a:gd name="T64" fmla="*/ 79 w 140"/>
                <a:gd name="T65" fmla="*/ 100 h 132"/>
                <a:gd name="T66" fmla="*/ 85 w 140"/>
                <a:gd name="T67" fmla="*/ 95 h 132"/>
                <a:gd name="T68" fmla="*/ 93 w 140"/>
                <a:gd name="T69" fmla="*/ 90 h 132"/>
                <a:gd name="T70" fmla="*/ 100 w 140"/>
                <a:gd name="T71" fmla="*/ 86 h 132"/>
                <a:gd name="T72" fmla="*/ 106 w 140"/>
                <a:gd name="T73" fmla="*/ 82 h 132"/>
                <a:gd name="T74" fmla="*/ 112 w 140"/>
                <a:gd name="T75" fmla="*/ 78 h 132"/>
                <a:gd name="T76" fmla="*/ 121 w 140"/>
                <a:gd name="T77" fmla="*/ 73 h 132"/>
                <a:gd name="T78" fmla="*/ 125 w 140"/>
                <a:gd name="T79" fmla="*/ 70 h 132"/>
                <a:gd name="T80" fmla="*/ 132 w 140"/>
                <a:gd name="T81" fmla="*/ 67 h 132"/>
                <a:gd name="T82" fmla="*/ 139 w 140"/>
                <a:gd name="T83" fmla="*/ 65 h 132"/>
                <a:gd name="T84" fmla="*/ 98 w 140"/>
                <a:gd name="T85" fmla="*/ 39 h 132"/>
                <a:gd name="T86" fmla="*/ 97 w 140"/>
                <a:gd name="T87" fmla="*/ 34 h 132"/>
                <a:gd name="T88" fmla="*/ 95 w 140"/>
                <a:gd name="T89" fmla="*/ 27 h 132"/>
                <a:gd name="T90" fmla="*/ 91 w 140"/>
                <a:gd name="T91" fmla="*/ 19 h 132"/>
                <a:gd name="T92" fmla="*/ 88 w 140"/>
                <a:gd name="T93" fmla="*/ 11 h 132"/>
                <a:gd name="T94" fmla="*/ 83 w 140"/>
                <a:gd name="T95" fmla="*/ 6 h 132"/>
                <a:gd name="T96" fmla="*/ 75 w 140"/>
                <a:gd name="T97" fmla="*/ 3 h 132"/>
                <a:gd name="T98" fmla="*/ 64 w 140"/>
                <a:gd name="T99" fmla="*/ 1 h 132"/>
                <a:gd name="T100" fmla="*/ 53 w 140"/>
                <a:gd name="T101" fmla="*/ 0 h 132"/>
                <a:gd name="T102" fmla="*/ 44 w 140"/>
                <a:gd name="T103" fmla="*/ 0 h 132"/>
                <a:gd name="T104" fmla="*/ 28 w 140"/>
                <a:gd name="T105" fmla="*/ 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0" h="132">
                  <a:moveTo>
                    <a:pt x="12" y="10"/>
                  </a:moveTo>
                  <a:lnTo>
                    <a:pt x="12" y="9"/>
                  </a:lnTo>
                  <a:lnTo>
                    <a:pt x="12" y="9"/>
                  </a:lnTo>
                  <a:lnTo>
                    <a:pt x="13" y="9"/>
                  </a:lnTo>
                  <a:lnTo>
                    <a:pt x="14" y="9"/>
                  </a:lnTo>
                  <a:lnTo>
                    <a:pt x="15" y="9"/>
                  </a:lnTo>
                  <a:lnTo>
                    <a:pt x="16" y="9"/>
                  </a:lnTo>
                  <a:lnTo>
                    <a:pt x="17" y="9"/>
                  </a:lnTo>
                  <a:lnTo>
                    <a:pt x="18" y="9"/>
                  </a:lnTo>
                  <a:lnTo>
                    <a:pt x="19" y="9"/>
                  </a:lnTo>
                  <a:lnTo>
                    <a:pt x="20" y="9"/>
                  </a:lnTo>
                  <a:lnTo>
                    <a:pt x="21" y="9"/>
                  </a:lnTo>
                  <a:lnTo>
                    <a:pt x="22" y="8"/>
                  </a:lnTo>
                  <a:lnTo>
                    <a:pt x="23" y="8"/>
                  </a:lnTo>
                  <a:lnTo>
                    <a:pt x="24" y="8"/>
                  </a:lnTo>
                  <a:lnTo>
                    <a:pt x="25" y="8"/>
                  </a:lnTo>
                  <a:lnTo>
                    <a:pt x="26" y="8"/>
                  </a:lnTo>
                  <a:lnTo>
                    <a:pt x="27" y="8"/>
                  </a:lnTo>
                  <a:lnTo>
                    <a:pt x="29" y="8"/>
                  </a:lnTo>
                  <a:lnTo>
                    <a:pt x="30" y="8"/>
                  </a:lnTo>
                  <a:lnTo>
                    <a:pt x="31" y="8"/>
                  </a:lnTo>
                  <a:lnTo>
                    <a:pt x="32" y="7"/>
                  </a:lnTo>
                  <a:lnTo>
                    <a:pt x="34" y="7"/>
                  </a:lnTo>
                  <a:lnTo>
                    <a:pt x="35" y="7"/>
                  </a:lnTo>
                  <a:lnTo>
                    <a:pt x="36" y="7"/>
                  </a:lnTo>
                  <a:lnTo>
                    <a:pt x="37" y="7"/>
                  </a:lnTo>
                  <a:lnTo>
                    <a:pt x="39" y="7"/>
                  </a:lnTo>
                  <a:lnTo>
                    <a:pt x="40" y="7"/>
                  </a:lnTo>
                  <a:lnTo>
                    <a:pt x="41" y="7"/>
                  </a:lnTo>
                  <a:lnTo>
                    <a:pt x="43" y="7"/>
                  </a:lnTo>
                  <a:lnTo>
                    <a:pt x="44" y="7"/>
                  </a:lnTo>
                  <a:lnTo>
                    <a:pt x="46" y="7"/>
                  </a:lnTo>
                  <a:lnTo>
                    <a:pt x="47" y="7"/>
                  </a:lnTo>
                  <a:lnTo>
                    <a:pt x="48" y="7"/>
                  </a:lnTo>
                  <a:lnTo>
                    <a:pt x="50" y="7"/>
                  </a:lnTo>
                  <a:lnTo>
                    <a:pt x="51" y="7"/>
                  </a:lnTo>
                  <a:lnTo>
                    <a:pt x="52" y="7"/>
                  </a:lnTo>
                  <a:lnTo>
                    <a:pt x="53" y="7"/>
                  </a:lnTo>
                  <a:lnTo>
                    <a:pt x="54" y="7"/>
                  </a:lnTo>
                  <a:lnTo>
                    <a:pt x="56" y="7"/>
                  </a:lnTo>
                  <a:lnTo>
                    <a:pt x="57" y="7"/>
                  </a:lnTo>
                  <a:lnTo>
                    <a:pt x="58" y="7"/>
                  </a:lnTo>
                  <a:lnTo>
                    <a:pt x="59" y="7"/>
                  </a:lnTo>
                  <a:lnTo>
                    <a:pt x="60" y="7"/>
                  </a:lnTo>
                  <a:lnTo>
                    <a:pt x="61" y="7"/>
                  </a:lnTo>
                  <a:lnTo>
                    <a:pt x="63" y="7"/>
                  </a:lnTo>
                  <a:lnTo>
                    <a:pt x="64" y="7"/>
                  </a:lnTo>
                  <a:lnTo>
                    <a:pt x="64" y="7"/>
                  </a:lnTo>
                  <a:lnTo>
                    <a:pt x="66" y="7"/>
                  </a:lnTo>
                  <a:lnTo>
                    <a:pt x="66" y="7"/>
                  </a:lnTo>
                  <a:lnTo>
                    <a:pt x="67" y="7"/>
                  </a:lnTo>
                  <a:lnTo>
                    <a:pt x="68" y="7"/>
                  </a:lnTo>
                  <a:lnTo>
                    <a:pt x="70" y="7"/>
                  </a:lnTo>
                  <a:lnTo>
                    <a:pt x="71" y="8"/>
                  </a:lnTo>
                  <a:lnTo>
                    <a:pt x="73" y="8"/>
                  </a:lnTo>
                  <a:lnTo>
                    <a:pt x="74" y="9"/>
                  </a:lnTo>
                  <a:lnTo>
                    <a:pt x="76" y="10"/>
                  </a:lnTo>
                  <a:lnTo>
                    <a:pt x="77" y="11"/>
                  </a:lnTo>
                  <a:lnTo>
                    <a:pt x="78" y="12"/>
                  </a:lnTo>
                  <a:lnTo>
                    <a:pt x="79" y="13"/>
                  </a:lnTo>
                  <a:lnTo>
                    <a:pt x="80" y="14"/>
                  </a:lnTo>
                  <a:lnTo>
                    <a:pt x="80" y="15"/>
                  </a:lnTo>
                  <a:lnTo>
                    <a:pt x="81" y="15"/>
                  </a:lnTo>
                  <a:lnTo>
                    <a:pt x="81" y="16"/>
                  </a:lnTo>
                  <a:lnTo>
                    <a:pt x="83" y="17"/>
                  </a:lnTo>
                  <a:lnTo>
                    <a:pt x="83" y="18"/>
                  </a:lnTo>
                  <a:lnTo>
                    <a:pt x="84" y="19"/>
                  </a:lnTo>
                  <a:lnTo>
                    <a:pt x="84" y="20"/>
                  </a:lnTo>
                  <a:lnTo>
                    <a:pt x="85" y="21"/>
                  </a:lnTo>
                  <a:lnTo>
                    <a:pt x="85" y="22"/>
                  </a:lnTo>
                  <a:lnTo>
                    <a:pt x="86" y="23"/>
                  </a:lnTo>
                  <a:lnTo>
                    <a:pt x="87" y="24"/>
                  </a:lnTo>
                  <a:lnTo>
                    <a:pt x="87" y="25"/>
                  </a:lnTo>
                  <a:lnTo>
                    <a:pt x="88" y="26"/>
                  </a:lnTo>
                  <a:lnTo>
                    <a:pt x="88" y="27"/>
                  </a:lnTo>
                  <a:lnTo>
                    <a:pt x="89" y="28"/>
                  </a:lnTo>
                  <a:lnTo>
                    <a:pt x="90" y="30"/>
                  </a:lnTo>
                  <a:lnTo>
                    <a:pt x="90" y="31"/>
                  </a:lnTo>
                  <a:lnTo>
                    <a:pt x="90" y="32"/>
                  </a:lnTo>
                  <a:lnTo>
                    <a:pt x="91" y="33"/>
                  </a:lnTo>
                  <a:lnTo>
                    <a:pt x="91" y="35"/>
                  </a:lnTo>
                  <a:lnTo>
                    <a:pt x="91" y="36"/>
                  </a:lnTo>
                  <a:lnTo>
                    <a:pt x="92" y="37"/>
                  </a:lnTo>
                  <a:lnTo>
                    <a:pt x="92" y="39"/>
                  </a:lnTo>
                  <a:lnTo>
                    <a:pt x="92" y="40"/>
                  </a:lnTo>
                  <a:lnTo>
                    <a:pt x="92" y="41"/>
                  </a:lnTo>
                  <a:lnTo>
                    <a:pt x="93" y="43"/>
                  </a:lnTo>
                  <a:lnTo>
                    <a:pt x="93" y="44"/>
                  </a:lnTo>
                  <a:lnTo>
                    <a:pt x="93" y="46"/>
                  </a:lnTo>
                  <a:lnTo>
                    <a:pt x="93" y="46"/>
                  </a:lnTo>
                  <a:lnTo>
                    <a:pt x="93" y="48"/>
                  </a:lnTo>
                  <a:lnTo>
                    <a:pt x="93" y="49"/>
                  </a:lnTo>
                  <a:lnTo>
                    <a:pt x="93" y="51"/>
                  </a:lnTo>
                  <a:lnTo>
                    <a:pt x="93" y="52"/>
                  </a:lnTo>
                  <a:lnTo>
                    <a:pt x="94" y="54"/>
                  </a:lnTo>
                  <a:lnTo>
                    <a:pt x="94" y="55"/>
                  </a:lnTo>
                  <a:lnTo>
                    <a:pt x="94" y="56"/>
                  </a:lnTo>
                  <a:lnTo>
                    <a:pt x="94" y="58"/>
                  </a:lnTo>
                  <a:lnTo>
                    <a:pt x="94" y="59"/>
                  </a:lnTo>
                  <a:lnTo>
                    <a:pt x="94" y="61"/>
                  </a:lnTo>
                  <a:lnTo>
                    <a:pt x="95" y="62"/>
                  </a:lnTo>
                  <a:lnTo>
                    <a:pt x="95" y="64"/>
                  </a:lnTo>
                  <a:lnTo>
                    <a:pt x="95" y="65"/>
                  </a:lnTo>
                  <a:lnTo>
                    <a:pt x="95" y="66"/>
                  </a:lnTo>
                  <a:lnTo>
                    <a:pt x="95" y="67"/>
                  </a:lnTo>
                  <a:lnTo>
                    <a:pt x="95" y="69"/>
                  </a:lnTo>
                  <a:lnTo>
                    <a:pt x="95" y="70"/>
                  </a:lnTo>
                  <a:lnTo>
                    <a:pt x="95" y="72"/>
                  </a:lnTo>
                  <a:lnTo>
                    <a:pt x="96" y="73"/>
                  </a:lnTo>
                  <a:lnTo>
                    <a:pt x="96" y="75"/>
                  </a:lnTo>
                  <a:lnTo>
                    <a:pt x="96" y="76"/>
                  </a:lnTo>
                  <a:lnTo>
                    <a:pt x="96" y="77"/>
                  </a:lnTo>
                  <a:lnTo>
                    <a:pt x="97" y="79"/>
                  </a:lnTo>
                  <a:lnTo>
                    <a:pt x="97" y="80"/>
                  </a:lnTo>
                  <a:lnTo>
                    <a:pt x="97" y="82"/>
                  </a:lnTo>
                  <a:lnTo>
                    <a:pt x="97" y="82"/>
                  </a:lnTo>
                  <a:lnTo>
                    <a:pt x="95" y="83"/>
                  </a:lnTo>
                  <a:lnTo>
                    <a:pt x="94" y="83"/>
                  </a:lnTo>
                  <a:lnTo>
                    <a:pt x="93" y="85"/>
                  </a:lnTo>
                  <a:lnTo>
                    <a:pt x="92" y="85"/>
                  </a:lnTo>
                  <a:lnTo>
                    <a:pt x="91" y="86"/>
                  </a:lnTo>
                  <a:lnTo>
                    <a:pt x="90" y="87"/>
                  </a:lnTo>
                  <a:lnTo>
                    <a:pt x="88" y="87"/>
                  </a:lnTo>
                  <a:lnTo>
                    <a:pt x="87" y="88"/>
                  </a:lnTo>
                  <a:lnTo>
                    <a:pt x="86" y="89"/>
                  </a:lnTo>
                  <a:lnTo>
                    <a:pt x="84" y="90"/>
                  </a:lnTo>
                  <a:lnTo>
                    <a:pt x="83" y="91"/>
                  </a:lnTo>
                  <a:lnTo>
                    <a:pt x="82" y="92"/>
                  </a:lnTo>
                  <a:lnTo>
                    <a:pt x="80" y="93"/>
                  </a:lnTo>
                  <a:lnTo>
                    <a:pt x="79" y="94"/>
                  </a:lnTo>
                  <a:lnTo>
                    <a:pt x="78" y="96"/>
                  </a:lnTo>
                  <a:lnTo>
                    <a:pt x="76" y="96"/>
                  </a:lnTo>
                  <a:lnTo>
                    <a:pt x="75" y="98"/>
                  </a:lnTo>
                  <a:lnTo>
                    <a:pt x="74" y="99"/>
                  </a:lnTo>
                  <a:lnTo>
                    <a:pt x="73" y="100"/>
                  </a:lnTo>
                  <a:lnTo>
                    <a:pt x="71" y="101"/>
                  </a:lnTo>
                  <a:lnTo>
                    <a:pt x="70" y="101"/>
                  </a:lnTo>
                  <a:lnTo>
                    <a:pt x="68" y="102"/>
                  </a:lnTo>
                  <a:lnTo>
                    <a:pt x="67" y="103"/>
                  </a:lnTo>
                  <a:lnTo>
                    <a:pt x="66" y="104"/>
                  </a:lnTo>
                  <a:lnTo>
                    <a:pt x="66" y="105"/>
                  </a:lnTo>
                  <a:lnTo>
                    <a:pt x="64" y="105"/>
                  </a:lnTo>
                  <a:lnTo>
                    <a:pt x="64" y="106"/>
                  </a:lnTo>
                  <a:lnTo>
                    <a:pt x="62" y="107"/>
                  </a:lnTo>
                  <a:lnTo>
                    <a:pt x="60" y="109"/>
                  </a:lnTo>
                  <a:lnTo>
                    <a:pt x="60" y="110"/>
                  </a:lnTo>
                  <a:lnTo>
                    <a:pt x="59" y="110"/>
                  </a:lnTo>
                  <a:lnTo>
                    <a:pt x="58" y="111"/>
                  </a:lnTo>
                  <a:lnTo>
                    <a:pt x="57" y="112"/>
                  </a:lnTo>
                  <a:lnTo>
                    <a:pt x="57" y="113"/>
                  </a:lnTo>
                  <a:lnTo>
                    <a:pt x="56" y="114"/>
                  </a:lnTo>
                  <a:lnTo>
                    <a:pt x="56" y="115"/>
                  </a:lnTo>
                  <a:lnTo>
                    <a:pt x="55" y="116"/>
                  </a:lnTo>
                  <a:lnTo>
                    <a:pt x="54" y="117"/>
                  </a:lnTo>
                  <a:lnTo>
                    <a:pt x="54" y="117"/>
                  </a:lnTo>
                  <a:lnTo>
                    <a:pt x="54" y="118"/>
                  </a:lnTo>
                  <a:lnTo>
                    <a:pt x="53" y="119"/>
                  </a:lnTo>
                  <a:lnTo>
                    <a:pt x="52" y="121"/>
                  </a:lnTo>
                  <a:lnTo>
                    <a:pt x="51" y="122"/>
                  </a:lnTo>
                  <a:lnTo>
                    <a:pt x="51" y="124"/>
                  </a:lnTo>
                  <a:lnTo>
                    <a:pt x="51" y="125"/>
                  </a:lnTo>
                  <a:lnTo>
                    <a:pt x="50" y="125"/>
                  </a:lnTo>
                  <a:lnTo>
                    <a:pt x="50" y="126"/>
                  </a:lnTo>
                  <a:lnTo>
                    <a:pt x="50" y="127"/>
                  </a:lnTo>
                  <a:lnTo>
                    <a:pt x="50" y="127"/>
                  </a:lnTo>
                  <a:lnTo>
                    <a:pt x="53" y="132"/>
                  </a:lnTo>
                  <a:lnTo>
                    <a:pt x="53" y="131"/>
                  </a:lnTo>
                  <a:lnTo>
                    <a:pt x="53" y="131"/>
                  </a:lnTo>
                  <a:lnTo>
                    <a:pt x="53" y="130"/>
                  </a:lnTo>
                  <a:lnTo>
                    <a:pt x="53" y="130"/>
                  </a:lnTo>
                  <a:lnTo>
                    <a:pt x="53" y="128"/>
                  </a:lnTo>
                  <a:lnTo>
                    <a:pt x="54" y="127"/>
                  </a:lnTo>
                  <a:lnTo>
                    <a:pt x="54" y="126"/>
                  </a:lnTo>
                  <a:lnTo>
                    <a:pt x="55" y="125"/>
                  </a:lnTo>
                  <a:lnTo>
                    <a:pt x="55" y="124"/>
                  </a:lnTo>
                  <a:lnTo>
                    <a:pt x="56" y="123"/>
                  </a:lnTo>
                  <a:lnTo>
                    <a:pt x="56" y="122"/>
                  </a:lnTo>
                  <a:lnTo>
                    <a:pt x="57" y="121"/>
                  </a:lnTo>
                  <a:lnTo>
                    <a:pt x="57" y="120"/>
                  </a:lnTo>
                  <a:lnTo>
                    <a:pt x="58" y="119"/>
                  </a:lnTo>
                  <a:lnTo>
                    <a:pt x="59" y="118"/>
                  </a:lnTo>
                  <a:lnTo>
                    <a:pt x="59" y="117"/>
                  </a:lnTo>
                  <a:lnTo>
                    <a:pt x="60" y="116"/>
                  </a:lnTo>
                  <a:lnTo>
                    <a:pt x="61" y="115"/>
                  </a:lnTo>
                  <a:lnTo>
                    <a:pt x="61" y="114"/>
                  </a:lnTo>
                  <a:lnTo>
                    <a:pt x="63" y="113"/>
                  </a:lnTo>
                  <a:lnTo>
                    <a:pt x="64" y="112"/>
                  </a:lnTo>
                  <a:lnTo>
                    <a:pt x="65" y="111"/>
                  </a:lnTo>
                  <a:lnTo>
                    <a:pt x="66" y="110"/>
                  </a:lnTo>
                  <a:lnTo>
                    <a:pt x="67" y="109"/>
                  </a:lnTo>
                  <a:lnTo>
                    <a:pt x="68" y="107"/>
                  </a:lnTo>
                  <a:lnTo>
                    <a:pt x="70" y="106"/>
                  </a:lnTo>
                  <a:lnTo>
                    <a:pt x="71" y="105"/>
                  </a:lnTo>
                  <a:lnTo>
                    <a:pt x="73" y="104"/>
                  </a:lnTo>
                  <a:lnTo>
                    <a:pt x="75" y="103"/>
                  </a:lnTo>
                  <a:lnTo>
                    <a:pt x="77" y="101"/>
                  </a:lnTo>
                  <a:lnTo>
                    <a:pt x="78" y="100"/>
                  </a:lnTo>
                  <a:lnTo>
                    <a:pt x="79" y="100"/>
                  </a:lnTo>
                  <a:lnTo>
                    <a:pt x="80" y="99"/>
                  </a:lnTo>
                  <a:lnTo>
                    <a:pt x="81" y="98"/>
                  </a:lnTo>
                  <a:lnTo>
                    <a:pt x="83" y="97"/>
                  </a:lnTo>
                  <a:lnTo>
                    <a:pt x="83" y="97"/>
                  </a:lnTo>
                  <a:lnTo>
                    <a:pt x="84" y="96"/>
                  </a:lnTo>
                  <a:lnTo>
                    <a:pt x="85" y="95"/>
                  </a:lnTo>
                  <a:lnTo>
                    <a:pt x="87" y="94"/>
                  </a:lnTo>
                  <a:lnTo>
                    <a:pt x="88" y="93"/>
                  </a:lnTo>
                  <a:lnTo>
                    <a:pt x="89" y="93"/>
                  </a:lnTo>
                  <a:lnTo>
                    <a:pt x="90" y="92"/>
                  </a:lnTo>
                  <a:lnTo>
                    <a:pt x="91" y="91"/>
                  </a:lnTo>
                  <a:lnTo>
                    <a:pt x="93" y="90"/>
                  </a:lnTo>
                  <a:lnTo>
                    <a:pt x="94" y="90"/>
                  </a:lnTo>
                  <a:lnTo>
                    <a:pt x="95" y="89"/>
                  </a:lnTo>
                  <a:lnTo>
                    <a:pt x="96" y="88"/>
                  </a:lnTo>
                  <a:lnTo>
                    <a:pt x="97" y="87"/>
                  </a:lnTo>
                  <a:lnTo>
                    <a:pt x="98" y="87"/>
                  </a:lnTo>
                  <a:lnTo>
                    <a:pt x="100" y="86"/>
                  </a:lnTo>
                  <a:lnTo>
                    <a:pt x="101" y="86"/>
                  </a:lnTo>
                  <a:lnTo>
                    <a:pt x="101" y="85"/>
                  </a:lnTo>
                  <a:lnTo>
                    <a:pt x="103" y="84"/>
                  </a:lnTo>
                  <a:lnTo>
                    <a:pt x="104" y="83"/>
                  </a:lnTo>
                  <a:lnTo>
                    <a:pt x="105" y="83"/>
                  </a:lnTo>
                  <a:lnTo>
                    <a:pt x="106" y="82"/>
                  </a:lnTo>
                  <a:lnTo>
                    <a:pt x="107" y="81"/>
                  </a:lnTo>
                  <a:lnTo>
                    <a:pt x="108" y="81"/>
                  </a:lnTo>
                  <a:lnTo>
                    <a:pt x="109" y="80"/>
                  </a:lnTo>
                  <a:lnTo>
                    <a:pt x="110" y="79"/>
                  </a:lnTo>
                  <a:lnTo>
                    <a:pt x="111" y="79"/>
                  </a:lnTo>
                  <a:lnTo>
                    <a:pt x="112" y="78"/>
                  </a:lnTo>
                  <a:lnTo>
                    <a:pt x="114" y="77"/>
                  </a:lnTo>
                  <a:lnTo>
                    <a:pt x="115" y="76"/>
                  </a:lnTo>
                  <a:lnTo>
                    <a:pt x="117" y="75"/>
                  </a:lnTo>
                  <a:lnTo>
                    <a:pt x="118" y="74"/>
                  </a:lnTo>
                  <a:lnTo>
                    <a:pt x="120" y="73"/>
                  </a:lnTo>
                  <a:lnTo>
                    <a:pt x="121" y="73"/>
                  </a:lnTo>
                  <a:lnTo>
                    <a:pt x="121" y="72"/>
                  </a:lnTo>
                  <a:lnTo>
                    <a:pt x="122" y="71"/>
                  </a:lnTo>
                  <a:lnTo>
                    <a:pt x="123" y="71"/>
                  </a:lnTo>
                  <a:lnTo>
                    <a:pt x="124" y="71"/>
                  </a:lnTo>
                  <a:lnTo>
                    <a:pt x="124" y="70"/>
                  </a:lnTo>
                  <a:lnTo>
                    <a:pt x="125" y="70"/>
                  </a:lnTo>
                  <a:lnTo>
                    <a:pt x="125" y="69"/>
                  </a:lnTo>
                  <a:lnTo>
                    <a:pt x="127" y="69"/>
                  </a:lnTo>
                  <a:lnTo>
                    <a:pt x="128" y="68"/>
                  </a:lnTo>
                  <a:lnTo>
                    <a:pt x="130" y="68"/>
                  </a:lnTo>
                  <a:lnTo>
                    <a:pt x="131" y="67"/>
                  </a:lnTo>
                  <a:lnTo>
                    <a:pt x="132" y="67"/>
                  </a:lnTo>
                  <a:lnTo>
                    <a:pt x="134" y="66"/>
                  </a:lnTo>
                  <a:lnTo>
                    <a:pt x="135" y="66"/>
                  </a:lnTo>
                  <a:lnTo>
                    <a:pt x="137" y="66"/>
                  </a:lnTo>
                  <a:lnTo>
                    <a:pt x="138" y="66"/>
                  </a:lnTo>
                  <a:lnTo>
                    <a:pt x="138" y="65"/>
                  </a:lnTo>
                  <a:lnTo>
                    <a:pt x="139" y="65"/>
                  </a:lnTo>
                  <a:lnTo>
                    <a:pt x="139" y="65"/>
                  </a:lnTo>
                  <a:lnTo>
                    <a:pt x="140" y="65"/>
                  </a:lnTo>
                  <a:lnTo>
                    <a:pt x="135" y="63"/>
                  </a:lnTo>
                  <a:lnTo>
                    <a:pt x="102" y="78"/>
                  </a:lnTo>
                  <a:lnTo>
                    <a:pt x="98" y="39"/>
                  </a:lnTo>
                  <a:lnTo>
                    <a:pt x="98" y="39"/>
                  </a:lnTo>
                  <a:lnTo>
                    <a:pt x="98" y="38"/>
                  </a:lnTo>
                  <a:lnTo>
                    <a:pt x="98" y="37"/>
                  </a:lnTo>
                  <a:lnTo>
                    <a:pt x="97" y="37"/>
                  </a:lnTo>
                  <a:lnTo>
                    <a:pt x="97" y="36"/>
                  </a:lnTo>
                  <a:lnTo>
                    <a:pt x="97" y="35"/>
                  </a:lnTo>
                  <a:lnTo>
                    <a:pt x="97" y="34"/>
                  </a:lnTo>
                  <a:lnTo>
                    <a:pt x="97" y="33"/>
                  </a:lnTo>
                  <a:lnTo>
                    <a:pt x="96" y="32"/>
                  </a:lnTo>
                  <a:lnTo>
                    <a:pt x="96" y="31"/>
                  </a:lnTo>
                  <a:lnTo>
                    <a:pt x="95" y="29"/>
                  </a:lnTo>
                  <a:lnTo>
                    <a:pt x="95" y="28"/>
                  </a:lnTo>
                  <a:lnTo>
                    <a:pt x="95" y="27"/>
                  </a:lnTo>
                  <a:lnTo>
                    <a:pt x="94" y="26"/>
                  </a:lnTo>
                  <a:lnTo>
                    <a:pt x="94" y="24"/>
                  </a:lnTo>
                  <a:lnTo>
                    <a:pt x="93" y="23"/>
                  </a:lnTo>
                  <a:lnTo>
                    <a:pt x="93" y="21"/>
                  </a:lnTo>
                  <a:lnTo>
                    <a:pt x="93" y="20"/>
                  </a:lnTo>
                  <a:lnTo>
                    <a:pt x="91" y="19"/>
                  </a:lnTo>
                  <a:lnTo>
                    <a:pt x="91" y="17"/>
                  </a:lnTo>
                  <a:lnTo>
                    <a:pt x="91" y="16"/>
                  </a:lnTo>
                  <a:lnTo>
                    <a:pt x="90" y="15"/>
                  </a:lnTo>
                  <a:lnTo>
                    <a:pt x="89" y="13"/>
                  </a:lnTo>
                  <a:lnTo>
                    <a:pt x="88" y="12"/>
                  </a:lnTo>
                  <a:lnTo>
                    <a:pt x="88" y="11"/>
                  </a:lnTo>
                  <a:lnTo>
                    <a:pt x="87" y="10"/>
                  </a:lnTo>
                  <a:lnTo>
                    <a:pt x="86" y="9"/>
                  </a:lnTo>
                  <a:lnTo>
                    <a:pt x="85" y="8"/>
                  </a:lnTo>
                  <a:lnTo>
                    <a:pt x="85" y="7"/>
                  </a:lnTo>
                  <a:lnTo>
                    <a:pt x="84" y="7"/>
                  </a:lnTo>
                  <a:lnTo>
                    <a:pt x="83" y="6"/>
                  </a:lnTo>
                  <a:lnTo>
                    <a:pt x="82" y="5"/>
                  </a:lnTo>
                  <a:lnTo>
                    <a:pt x="81" y="5"/>
                  </a:lnTo>
                  <a:lnTo>
                    <a:pt x="80" y="4"/>
                  </a:lnTo>
                  <a:lnTo>
                    <a:pt x="78" y="4"/>
                  </a:lnTo>
                  <a:lnTo>
                    <a:pt x="76" y="3"/>
                  </a:lnTo>
                  <a:lnTo>
                    <a:pt x="75" y="3"/>
                  </a:lnTo>
                  <a:lnTo>
                    <a:pt x="73" y="3"/>
                  </a:lnTo>
                  <a:lnTo>
                    <a:pt x="71" y="2"/>
                  </a:lnTo>
                  <a:lnTo>
                    <a:pt x="70" y="2"/>
                  </a:lnTo>
                  <a:lnTo>
                    <a:pt x="68" y="2"/>
                  </a:lnTo>
                  <a:lnTo>
                    <a:pt x="66" y="2"/>
                  </a:lnTo>
                  <a:lnTo>
                    <a:pt x="64" y="1"/>
                  </a:lnTo>
                  <a:lnTo>
                    <a:pt x="63" y="1"/>
                  </a:lnTo>
                  <a:lnTo>
                    <a:pt x="60" y="1"/>
                  </a:lnTo>
                  <a:lnTo>
                    <a:pt x="59" y="1"/>
                  </a:lnTo>
                  <a:lnTo>
                    <a:pt x="57" y="1"/>
                  </a:lnTo>
                  <a:lnTo>
                    <a:pt x="55" y="1"/>
                  </a:lnTo>
                  <a:lnTo>
                    <a:pt x="53" y="0"/>
                  </a:lnTo>
                  <a:lnTo>
                    <a:pt x="51" y="0"/>
                  </a:lnTo>
                  <a:lnTo>
                    <a:pt x="50" y="0"/>
                  </a:lnTo>
                  <a:lnTo>
                    <a:pt x="49" y="0"/>
                  </a:lnTo>
                  <a:lnTo>
                    <a:pt x="47" y="0"/>
                  </a:lnTo>
                  <a:lnTo>
                    <a:pt x="46" y="0"/>
                  </a:lnTo>
                  <a:lnTo>
                    <a:pt x="44" y="0"/>
                  </a:lnTo>
                  <a:lnTo>
                    <a:pt x="43" y="0"/>
                  </a:lnTo>
                  <a:lnTo>
                    <a:pt x="42" y="0"/>
                  </a:lnTo>
                  <a:lnTo>
                    <a:pt x="42" y="0"/>
                  </a:lnTo>
                  <a:lnTo>
                    <a:pt x="41" y="0"/>
                  </a:lnTo>
                  <a:lnTo>
                    <a:pt x="40" y="1"/>
                  </a:lnTo>
                  <a:lnTo>
                    <a:pt x="28" y="3"/>
                  </a:lnTo>
                  <a:lnTo>
                    <a:pt x="0" y="2"/>
                  </a:lnTo>
                  <a:lnTo>
                    <a:pt x="12" y="10"/>
                  </a:lnTo>
                  <a:lnTo>
                    <a:pt x="12"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2" name="Freeform 225"/>
            <p:cNvSpPr>
              <a:spLocks/>
            </p:cNvSpPr>
            <p:nvPr/>
          </p:nvSpPr>
          <p:spPr bwMode="auto">
            <a:xfrm>
              <a:off x="1876" y="3245"/>
              <a:ext cx="106" cy="76"/>
            </a:xfrm>
            <a:custGeom>
              <a:avLst/>
              <a:gdLst>
                <a:gd name="T0" fmla="*/ 0 w 106"/>
                <a:gd name="T1" fmla="*/ 73 h 76"/>
                <a:gd name="T2" fmla="*/ 2 w 106"/>
                <a:gd name="T3" fmla="*/ 70 h 76"/>
                <a:gd name="T4" fmla="*/ 4 w 106"/>
                <a:gd name="T5" fmla="*/ 67 h 76"/>
                <a:gd name="T6" fmla="*/ 6 w 106"/>
                <a:gd name="T7" fmla="*/ 64 h 76"/>
                <a:gd name="T8" fmla="*/ 9 w 106"/>
                <a:gd name="T9" fmla="*/ 61 h 76"/>
                <a:gd name="T10" fmla="*/ 11 w 106"/>
                <a:gd name="T11" fmla="*/ 57 h 76"/>
                <a:gd name="T12" fmla="*/ 15 w 106"/>
                <a:gd name="T13" fmla="*/ 53 h 76"/>
                <a:gd name="T14" fmla="*/ 19 w 106"/>
                <a:gd name="T15" fmla="*/ 49 h 76"/>
                <a:gd name="T16" fmla="*/ 23 w 106"/>
                <a:gd name="T17" fmla="*/ 45 h 76"/>
                <a:gd name="T18" fmla="*/ 28 w 106"/>
                <a:gd name="T19" fmla="*/ 41 h 76"/>
                <a:gd name="T20" fmla="*/ 31 w 106"/>
                <a:gd name="T21" fmla="*/ 38 h 76"/>
                <a:gd name="T22" fmla="*/ 35 w 106"/>
                <a:gd name="T23" fmla="*/ 35 h 76"/>
                <a:gd name="T24" fmla="*/ 38 w 106"/>
                <a:gd name="T25" fmla="*/ 33 h 76"/>
                <a:gd name="T26" fmla="*/ 42 w 106"/>
                <a:gd name="T27" fmla="*/ 30 h 76"/>
                <a:gd name="T28" fmla="*/ 46 w 106"/>
                <a:gd name="T29" fmla="*/ 27 h 76"/>
                <a:gd name="T30" fmla="*/ 51 w 106"/>
                <a:gd name="T31" fmla="*/ 25 h 76"/>
                <a:gd name="T32" fmla="*/ 55 w 106"/>
                <a:gd name="T33" fmla="*/ 22 h 76"/>
                <a:gd name="T34" fmla="*/ 59 w 106"/>
                <a:gd name="T35" fmla="*/ 20 h 76"/>
                <a:gd name="T36" fmla="*/ 64 w 106"/>
                <a:gd name="T37" fmla="*/ 17 h 76"/>
                <a:gd name="T38" fmla="*/ 68 w 106"/>
                <a:gd name="T39" fmla="*/ 14 h 76"/>
                <a:gd name="T40" fmla="*/ 72 w 106"/>
                <a:gd name="T41" fmla="*/ 12 h 76"/>
                <a:gd name="T42" fmla="*/ 76 w 106"/>
                <a:gd name="T43" fmla="*/ 10 h 76"/>
                <a:gd name="T44" fmla="*/ 80 w 106"/>
                <a:gd name="T45" fmla="*/ 7 h 76"/>
                <a:gd name="T46" fmla="*/ 83 w 106"/>
                <a:gd name="T47" fmla="*/ 5 h 76"/>
                <a:gd name="T48" fmla="*/ 87 w 106"/>
                <a:gd name="T49" fmla="*/ 4 h 76"/>
                <a:gd name="T50" fmla="*/ 91 w 106"/>
                <a:gd name="T51" fmla="*/ 1 h 76"/>
                <a:gd name="T52" fmla="*/ 94 w 106"/>
                <a:gd name="T53" fmla="*/ 0 h 76"/>
                <a:gd name="T54" fmla="*/ 106 w 106"/>
                <a:gd name="T55" fmla="*/ 1 h 76"/>
                <a:gd name="T56" fmla="*/ 104 w 106"/>
                <a:gd name="T57" fmla="*/ 2 h 76"/>
                <a:gd name="T58" fmla="*/ 101 w 106"/>
                <a:gd name="T59" fmla="*/ 4 h 76"/>
                <a:gd name="T60" fmla="*/ 98 w 106"/>
                <a:gd name="T61" fmla="*/ 5 h 76"/>
                <a:gd name="T62" fmla="*/ 95 w 106"/>
                <a:gd name="T63" fmla="*/ 7 h 76"/>
                <a:gd name="T64" fmla="*/ 91 w 106"/>
                <a:gd name="T65" fmla="*/ 9 h 76"/>
                <a:gd name="T66" fmla="*/ 87 w 106"/>
                <a:gd name="T67" fmla="*/ 11 h 76"/>
                <a:gd name="T68" fmla="*/ 82 w 106"/>
                <a:gd name="T69" fmla="*/ 13 h 76"/>
                <a:gd name="T70" fmla="*/ 78 w 106"/>
                <a:gd name="T71" fmla="*/ 16 h 76"/>
                <a:gd name="T72" fmla="*/ 74 w 106"/>
                <a:gd name="T73" fmla="*/ 18 h 76"/>
                <a:gd name="T74" fmla="*/ 69 w 106"/>
                <a:gd name="T75" fmla="*/ 20 h 76"/>
                <a:gd name="T76" fmla="*/ 64 w 106"/>
                <a:gd name="T77" fmla="*/ 23 h 76"/>
                <a:gd name="T78" fmla="*/ 60 w 106"/>
                <a:gd name="T79" fmla="*/ 26 h 76"/>
                <a:gd name="T80" fmla="*/ 55 w 106"/>
                <a:gd name="T81" fmla="*/ 28 h 76"/>
                <a:gd name="T82" fmla="*/ 50 w 106"/>
                <a:gd name="T83" fmla="*/ 31 h 76"/>
                <a:gd name="T84" fmla="*/ 46 w 106"/>
                <a:gd name="T85" fmla="*/ 34 h 76"/>
                <a:gd name="T86" fmla="*/ 41 w 106"/>
                <a:gd name="T87" fmla="*/ 37 h 76"/>
                <a:gd name="T88" fmla="*/ 38 w 106"/>
                <a:gd name="T89" fmla="*/ 39 h 76"/>
                <a:gd name="T90" fmla="*/ 34 w 106"/>
                <a:gd name="T91" fmla="*/ 41 h 76"/>
                <a:gd name="T92" fmla="*/ 31 w 106"/>
                <a:gd name="T93" fmla="*/ 44 h 76"/>
                <a:gd name="T94" fmla="*/ 27 w 106"/>
                <a:gd name="T95" fmla="*/ 48 h 76"/>
                <a:gd name="T96" fmla="*/ 23 w 106"/>
                <a:gd name="T97" fmla="*/ 52 h 76"/>
                <a:gd name="T98" fmla="*/ 19 w 106"/>
                <a:gd name="T99" fmla="*/ 56 h 76"/>
                <a:gd name="T100" fmla="*/ 16 w 106"/>
                <a:gd name="T101" fmla="*/ 59 h 76"/>
                <a:gd name="T102" fmla="*/ 13 w 106"/>
                <a:gd name="T103" fmla="*/ 63 h 76"/>
                <a:gd name="T104" fmla="*/ 10 w 106"/>
                <a:gd name="T105" fmla="*/ 67 h 76"/>
                <a:gd name="T106" fmla="*/ 9 w 106"/>
                <a:gd name="T107" fmla="*/ 70 h 76"/>
                <a:gd name="T108" fmla="*/ 7 w 106"/>
                <a:gd name="T109" fmla="*/ 72 h 76"/>
                <a:gd name="T110" fmla="*/ 5 w 106"/>
                <a:gd name="T111" fmla="*/ 75 h 76"/>
                <a:gd name="T112" fmla="*/ 0 w 106"/>
                <a:gd name="T113" fmla="*/ 7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6" h="76">
                  <a:moveTo>
                    <a:pt x="0" y="74"/>
                  </a:moveTo>
                  <a:lnTo>
                    <a:pt x="0" y="73"/>
                  </a:lnTo>
                  <a:lnTo>
                    <a:pt x="0" y="73"/>
                  </a:lnTo>
                  <a:lnTo>
                    <a:pt x="1" y="72"/>
                  </a:lnTo>
                  <a:lnTo>
                    <a:pt x="2" y="71"/>
                  </a:lnTo>
                  <a:lnTo>
                    <a:pt x="2" y="70"/>
                  </a:lnTo>
                  <a:lnTo>
                    <a:pt x="3" y="69"/>
                  </a:lnTo>
                  <a:lnTo>
                    <a:pt x="3" y="68"/>
                  </a:lnTo>
                  <a:lnTo>
                    <a:pt x="4" y="67"/>
                  </a:lnTo>
                  <a:lnTo>
                    <a:pt x="4" y="66"/>
                  </a:lnTo>
                  <a:lnTo>
                    <a:pt x="5" y="65"/>
                  </a:lnTo>
                  <a:lnTo>
                    <a:pt x="6" y="64"/>
                  </a:lnTo>
                  <a:lnTo>
                    <a:pt x="7" y="63"/>
                  </a:lnTo>
                  <a:lnTo>
                    <a:pt x="7" y="62"/>
                  </a:lnTo>
                  <a:lnTo>
                    <a:pt x="9" y="61"/>
                  </a:lnTo>
                  <a:lnTo>
                    <a:pt x="10" y="59"/>
                  </a:lnTo>
                  <a:lnTo>
                    <a:pt x="11" y="59"/>
                  </a:lnTo>
                  <a:lnTo>
                    <a:pt x="11" y="57"/>
                  </a:lnTo>
                  <a:lnTo>
                    <a:pt x="13" y="56"/>
                  </a:lnTo>
                  <a:lnTo>
                    <a:pt x="14" y="55"/>
                  </a:lnTo>
                  <a:lnTo>
                    <a:pt x="15" y="53"/>
                  </a:lnTo>
                  <a:lnTo>
                    <a:pt x="16" y="52"/>
                  </a:lnTo>
                  <a:lnTo>
                    <a:pt x="17" y="51"/>
                  </a:lnTo>
                  <a:lnTo>
                    <a:pt x="19" y="49"/>
                  </a:lnTo>
                  <a:lnTo>
                    <a:pt x="20" y="48"/>
                  </a:lnTo>
                  <a:lnTo>
                    <a:pt x="21" y="46"/>
                  </a:lnTo>
                  <a:lnTo>
                    <a:pt x="23" y="45"/>
                  </a:lnTo>
                  <a:lnTo>
                    <a:pt x="25" y="44"/>
                  </a:lnTo>
                  <a:lnTo>
                    <a:pt x="26" y="42"/>
                  </a:lnTo>
                  <a:lnTo>
                    <a:pt x="28" y="41"/>
                  </a:lnTo>
                  <a:lnTo>
                    <a:pt x="30" y="39"/>
                  </a:lnTo>
                  <a:lnTo>
                    <a:pt x="30" y="39"/>
                  </a:lnTo>
                  <a:lnTo>
                    <a:pt x="31" y="38"/>
                  </a:lnTo>
                  <a:lnTo>
                    <a:pt x="33" y="37"/>
                  </a:lnTo>
                  <a:lnTo>
                    <a:pt x="34" y="36"/>
                  </a:lnTo>
                  <a:lnTo>
                    <a:pt x="35" y="35"/>
                  </a:lnTo>
                  <a:lnTo>
                    <a:pt x="36" y="34"/>
                  </a:lnTo>
                  <a:lnTo>
                    <a:pt x="37" y="34"/>
                  </a:lnTo>
                  <a:lnTo>
                    <a:pt x="38" y="33"/>
                  </a:lnTo>
                  <a:lnTo>
                    <a:pt x="40" y="32"/>
                  </a:lnTo>
                  <a:lnTo>
                    <a:pt x="41" y="31"/>
                  </a:lnTo>
                  <a:lnTo>
                    <a:pt x="42" y="30"/>
                  </a:lnTo>
                  <a:lnTo>
                    <a:pt x="44" y="29"/>
                  </a:lnTo>
                  <a:lnTo>
                    <a:pt x="45" y="28"/>
                  </a:lnTo>
                  <a:lnTo>
                    <a:pt x="46" y="27"/>
                  </a:lnTo>
                  <a:lnTo>
                    <a:pt x="48" y="26"/>
                  </a:lnTo>
                  <a:lnTo>
                    <a:pt x="49" y="25"/>
                  </a:lnTo>
                  <a:lnTo>
                    <a:pt x="51" y="25"/>
                  </a:lnTo>
                  <a:lnTo>
                    <a:pt x="52" y="24"/>
                  </a:lnTo>
                  <a:lnTo>
                    <a:pt x="53" y="23"/>
                  </a:lnTo>
                  <a:lnTo>
                    <a:pt x="55" y="22"/>
                  </a:lnTo>
                  <a:lnTo>
                    <a:pt x="56" y="21"/>
                  </a:lnTo>
                  <a:lnTo>
                    <a:pt x="58" y="20"/>
                  </a:lnTo>
                  <a:lnTo>
                    <a:pt x="59" y="20"/>
                  </a:lnTo>
                  <a:lnTo>
                    <a:pt x="61" y="19"/>
                  </a:lnTo>
                  <a:lnTo>
                    <a:pt x="62" y="18"/>
                  </a:lnTo>
                  <a:lnTo>
                    <a:pt x="64" y="17"/>
                  </a:lnTo>
                  <a:lnTo>
                    <a:pt x="65" y="16"/>
                  </a:lnTo>
                  <a:lnTo>
                    <a:pt x="67" y="15"/>
                  </a:lnTo>
                  <a:lnTo>
                    <a:pt x="68" y="14"/>
                  </a:lnTo>
                  <a:lnTo>
                    <a:pt x="70" y="14"/>
                  </a:lnTo>
                  <a:lnTo>
                    <a:pt x="71" y="13"/>
                  </a:lnTo>
                  <a:lnTo>
                    <a:pt x="72" y="12"/>
                  </a:lnTo>
                  <a:lnTo>
                    <a:pt x="73" y="11"/>
                  </a:lnTo>
                  <a:lnTo>
                    <a:pt x="75" y="10"/>
                  </a:lnTo>
                  <a:lnTo>
                    <a:pt x="76" y="10"/>
                  </a:lnTo>
                  <a:lnTo>
                    <a:pt x="77" y="9"/>
                  </a:lnTo>
                  <a:lnTo>
                    <a:pt x="78" y="8"/>
                  </a:lnTo>
                  <a:lnTo>
                    <a:pt x="80" y="7"/>
                  </a:lnTo>
                  <a:lnTo>
                    <a:pt x="81" y="7"/>
                  </a:lnTo>
                  <a:lnTo>
                    <a:pt x="82" y="6"/>
                  </a:lnTo>
                  <a:lnTo>
                    <a:pt x="83" y="5"/>
                  </a:lnTo>
                  <a:lnTo>
                    <a:pt x="84" y="5"/>
                  </a:lnTo>
                  <a:lnTo>
                    <a:pt x="85" y="4"/>
                  </a:lnTo>
                  <a:lnTo>
                    <a:pt x="87" y="4"/>
                  </a:lnTo>
                  <a:lnTo>
                    <a:pt x="88" y="3"/>
                  </a:lnTo>
                  <a:lnTo>
                    <a:pt x="90" y="2"/>
                  </a:lnTo>
                  <a:lnTo>
                    <a:pt x="91" y="1"/>
                  </a:lnTo>
                  <a:lnTo>
                    <a:pt x="92" y="0"/>
                  </a:lnTo>
                  <a:lnTo>
                    <a:pt x="94" y="0"/>
                  </a:lnTo>
                  <a:lnTo>
                    <a:pt x="94" y="0"/>
                  </a:lnTo>
                  <a:lnTo>
                    <a:pt x="95" y="0"/>
                  </a:lnTo>
                  <a:lnTo>
                    <a:pt x="95" y="0"/>
                  </a:lnTo>
                  <a:lnTo>
                    <a:pt x="106" y="1"/>
                  </a:lnTo>
                  <a:lnTo>
                    <a:pt x="106" y="1"/>
                  </a:lnTo>
                  <a:lnTo>
                    <a:pt x="105" y="1"/>
                  </a:lnTo>
                  <a:lnTo>
                    <a:pt x="104" y="2"/>
                  </a:lnTo>
                  <a:lnTo>
                    <a:pt x="104" y="3"/>
                  </a:lnTo>
                  <a:lnTo>
                    <a:pt x="102" y="3"/>
                  </a:lnTo>
                  <a:lnTo>
                    <a:pt x="101" y="4"/>
                  </a:lnTo>
                  <a:lnTo>
                    <a:pt x="99" y="4"/>
                  </a:lnTo>
                  <a:lnTo>
                    <a:pt x="99" y="5"/>
                  </a:lnTo>
                  <a:lnTo>
                    <a:pt x="98" y="5"/>
                  </a:lnTo>
                  <a:lnTo>
                    <a:pt x="97" y="6"/>
                  </a:lnTo>
                  <a:lnTo>
                    <a:pt x="95" y="6"/>
                  </a:lnTo>
                  <a:lnTo>
                    <a:pt x="95" y="7"/>
                  </a:lnTo>
                  <a:lnTo>
                    <a:pt x="94" y="7"/>
                  </a:lnTo>
                  <a:lnTo>
                    <a:pt x="92" y="8"/>
                  </a:lnTo>
                  <a:lnTo>
                    <a:pt x="91" y="9"/>
                  </a:lnTo>
                  <a:lnTo>
                    <a:pt x="90" y="10"/>
                  </a:lnTo>
                  <a:lnTo>
                    <a:pt x="88" y="10"/>
                  </a:lnTo>
                  <a:lnTo>
                    <a:pt x="87" y="11"/>
                  </a:lnTo>
                  <a:lnTo>
                    <a:pt x="85" y="12"/>
                  </a:lnTo>
                  <a:lnTo>
                    <a:pt x="84" y="12"/>
                  </a:lnTo>
                  <a:lnTo>
                    <a:pt x="82" y="13"/>
                  </a:lnTo>
                  <a:lnTo>
                    <a:pt x="81" y="14"/>
                  </a:lnTo>
                  <a:lnTo>
                    <a:pt x="80" y="15"/>
                  </a:lnTo>
                  <a:lnTo>
                    <a:pt x="78" y="16"/>
                  </a:lnTo>
                  <a:lnTo>
                    <a:pt x="77" y="17"/>
                  </a:lnTo>
                  <a:lnTo>
                    <a:pt x="75" y="17"/>
                  </a:lnTo>
                  <a:lnTo>
                    <a:pt x="74" y="18"/>
                  </a:lnTo>
                  <a:lnTo>
                    <a:pt x="72" y="19"/>
                  </a:lnTo>
                  <a:lnTo>
                    <a:pt x="70" y="20"/>
                  </a:lnTo>
                  <a:lnTo>
                    <a:pt x="69" y="20"/>
                  </a:lnTo>
                  <a:lnTo>
                    <a:pt x="67" y="21"/>
                  </a:lnTo>
                  <a:lnTo>
                    <a:pt x="65" y="22"/>
                  </a:lnTo>
                  <a:lnTo>
                    <a:pt x="64" y="23"/>
                  </a:lnTo>
                  <a:lnTo>
                    <a:pt x="63" y="24"/>
                  </a:lnTo>
                  <a:lnTo>
                    <a:pt x="61" y="25"/>
                  </a:lnTo>
                  <a:lnTo>
                    <a:pt x="60" y="26"/>
                  </a:lnTo>
                  <a:lnTo>
                    <a:pt x="58" y="27"/>
                  </a:lnTo>
                  <a:lnTo>
                    <a:pt x="56" y="28"/>
                  </a:lnTo>
                  <a:lnTo>
                    <a:pt x="55" y="28"/>
                  </a:lnTo>
                  <a:lnTo>
                    <a:pt x="53" y="29"/>
                  </a:lnTo>
                  <a:lnTo>
                    <a:pt x="51" y="30"/>
                  </a:lnTo>
                  <a:lnTo>
                    <a:pt x="50" y="31"/>
                  </a:lnTo>
                  <a:lnTo>
                    <a:pt x="48" y="32"/>
                  </a:lnTo>
                  <a:lnTo>
                    <a:pt x="47" y="33"/>
                  </a:lnTo>
                  <a:lnTo>
                    <a:pt x="46" y="34"/>
                  </a:lnTo>
                  <a:lnTo>
                    <a:pt x="44" y="35"/>
                  </a:lnTo>
                  <a:lnTo>
                    <a:pt x="43" y="36"/>
                  </a:lnTo>
                  <a:lnTo>
                    <a:pt x="41" y="37"/>
                  </a:lnTo>
                  <a:lnTo>
                    <a:pt x="40" y="38"/>
                  </a:lnTo>
                  <a:lnTo>
                    <a:pt x="39" y="38"/>
                  </a:lnTo>
                  <a:lnTo>
                    <a:pt x="38" y="39"/>
                  </a:lnTo>
                  <a:lnTo>
                    <a:pt x="37" y="40"/>
                  </a:lnTo>
                  <a:lnTo>
                    <a:pt x="36" y="41"/>
                  </a:lnTo>
                  <a:lnTo>
                    <a:pt x="34" y="41"/>
                  </a:lnTo>
                  <a:lnTo>
                    <a:pt x="33" y="42"/>
                  </a:lnTo>
                  <a:lnTo>
                    <a:pt x="33" y="43"/>
                  </a:lnTo>
                  <a:lnTo>
                    <a:pt x="31" y="44"/>
                  </a:lnTo>
                  <a:lnTo>
                    <a:pt x="31" y="45"/>
                  </a:lnTo>
                  <a:lnTo>
                    <a:pt x="29" y="46"/>
                  </a:lnTo>
                  <a:lnTo>
                    <a:pt x="27" y="48"/>
                  </a:lnTo>
                  <a:lnTo>
                    <a:pt x="26" y="49"/>
                  </a:lnTo>
                  <a:lnTo>
                    <a:pt x="24" y="50"/>
                  </a:lnTo>
                  <a:lnTo>
                    <a:pt x="23" y="52"/>
                  </a:lnTo>
                  <a:lnTo>
                    <a:pt x="21" y="53"/>
                  </a:lnTo>
                  <a:lnTo>
                    <a:pt x="20" y="55"/>
                  </a:lnTo>
                  <a:lnTo>
                    <a:pt x="19" y="56"/>
                  </a:lnTo>
                  <a:lnTo>
                    <a:pt x="18" y="57"/>
                  </a:lnTo>
                  <a:lnTo>
                    <a:pt x="17" y="59"/>
                  </a:lnTo>
                  <a:lnTo>
                    <a:pt x="16" y="59"/>
                  </a:lnTo>
                  <a:lnTo>
                    <a:pt x="14" y="61"/>
                  </a:lnTo>
                  <a:lnTo>
                    <a:pt x="14" y="62"/>
                  </a:lnTo>
                  <a:lnTo>
                    <a:pt x="13" y="63"/>
                  </a:lnTo>
                  <a:lnTo>
                    <a:pt x="12" y="65"/>
                  </a:lnTo>
                  <a:lnTo>
                    <a:pt x="11" y="66"/>
                  </a:lnTo>
                  <a:lnTo>
                    <a:pt x="10" y="67"/>
                  </a:lnTo>
                  <a:lnTo>
                    <a:pt x="10" y="68"/>
                  </a:lnTo>
                  <a:lnTo>
                    <a:pt x="9" y="69"/>
                  </a:lnTo>
                  <a:lnTo>
                    <a:pt x="9" y="70"/>
                  </a:lnTo>
                  <a:lnTo>
                    <a:pt x="7" y="70"/>
                  </a:lnTo>
                  <a:lnTo>
                    <a:pt x="7" y="71"/>
                  </a:lnTo>
                  <a:lnTo>
                    <a:pt x="7" y="72"/>
                  </a:lnTo>
                  <a:lnTo>
                    <a:pt x="6" y="73"/>
                  </a:lnTo>
                  <a:lnTo>
                    <a:pt x="6" y="74"/>
                  </a:lnTo>
                  <a:lnTo>
                    <a:pt x="5" y="75"/>
                  </a:lnTo>
                  <a:lnTo>
                    <a:pt x="5" y="75"/>
                  </a:lnTo>
                  <a:lnTo>
                    <a:pt x="5" y="76"/>
                  </a:lnTo>
                  <a:lnTo>
                    <a:pt x="0" y="74"/>
                  </a:lnTo>
                  <a:lnTo>
                    <a:pt x="0"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3" name="Freeform 226"/>
            <p:cNvSpPr>
              <a:spLocks/>
            </p:cNvSpPr>
            <p:nvPr/>
          </p:nvSpPr>
          <p:spPr bwMode="auto">
            <a:xfrm>
              <a:off x="1934" y="3159"/>
              <a:ext cx="19" cy="29"/>
            </a:xfrm>
            <a:custGeom>
              <a:avLst/>
              <a:gdLst>
                <a:gd name="T0" fmla="*/ 0 w 19"/>
                <a:gd name="T1" fmla="*/ 1 h 29"/>
                <a:gd name="T2" fmla="*/ 2 w 19"/>
                <a:gd name="T3" fmla="*/ 2 h 29"/>
                <a:gd name="T4" fmla="*/ 4 w 19"/>
                <a:gd name="T5" fmla="*/ 4 h 29"/>
                <a:gd name="T6" fmla="*/ 6 w 19"/>
                <a:gd name="T7" fmla="*/ 6 h 29"/>
                <a:gd name="T8" fmla="*/ 7 w 19"/>
                <a:gd name="T9" fmla="*/ 8 h 29"/>
                <a:gd name="T10" fmla="*/ 9 w 19"/>
                <a:gd name="T11" fmla="*/ 10 h 29"/>
                <a:gd name="T12" fmla="*/ 10 w 19"/>
                <a:gd name="T13" fmla="*/ 11 h 29"/>
                <a:gd name="T14" fmla="*/ 10 w 19"/>
                <a:gd name="T15" fmla="*/ 13 h 29"/>
                <a:gd name="T16" fmla="*/ 11 w 19"/>
                <a:gd name="T17" fmla="*/ 15 h 29"/>
                <a:gd name="T18" fmla="*/ 11 w 19"/>
                <a:gd name="T19" fmla="*/ 16 h 29"/>
                <a:gd name="T20" fmla="*/ 12 w 19"/>
                <a:gd name="T21" fmla="*/ 18 h 29"/>
                <a:gd name="T22" fmla="*/ 12 w 19"/>
                <a:gd name="T23" fmla="*/ 20 h 29"/>
                <a:gd name="T24" fmla="*/ 12 w 19"/>
                <a:gd name="T25" fmla="*/ 23 h 29"/>
                <a:gd name="T26" fmla="*/ 12 w 19"/>
                <a:gd name="T27" fmla="*/ 26 h 29"/>
                <a:gd name="T28" fmla="*/ 12 w 19"/>
                <a:gd name="T29" fmla="*/ 27 h 29"/>
                <a:gd name="T30" fmla="*/ 12 w 19"/>
                <a:gd name="T31" fmla="*/ 29 h 29"/>
                <a:gd name="T32" fmla="*/ 14 w 19"/>
                <a:gd name="T33" fmla="*/ 28 h 29"/>
                <a:gd name="T34" fmla="*/ 15 w 19"/>
                <a:gd name="T35" fmla="*/ 27 h 29"/>
                <a:gd name="T36" fmla="*/ 17 w 19"/>
                <a:gd name="T37" fmla="*/ 25 h 29"/>
                <a:gd name="T38" fmla="*/ 18 w 19"/>
                <a:gd name="T39" fmla="*/ 23 h 29"/>
                <a:gd name="T40" fmla="*/ 19 w 19"/>
                <a:gd name="T41" fmla="*/ 21 h 29"/>
                <a:gd name="T42" fmla="*/ 19 w 19"/>
                <a:gd name="T43" fmla="*/ 18 h 29"/>
                <a:gd name="T44" fmla="*/ 19 w 19"/>
                <a:gd name="T45" fmla="*/ 15 h 29"/>
                <a:gd name="T46" fmla="*/ 19 w 19"/>
                <a:gd name="T47" fmla="*/ 13 h 29"/>
                <a:gd name="T48" fmla="*/ 18 w 19"/>
                <a:gd name="T49" fmla="*/ 11 h 29"/>
                <a:gd name="T50" fmla="*/ 17 w 19"/>
                <a:gd name="T51" fmla="*/ 9 h 29"/>
                <a:gd name="T52" fmla="*/ 16 w 19"/>
                <a:gd name="T53" fmla="*/ 7 h 29"/>
                <a:gd name="T54" fmla="*/ 15 w 19"/>
                <a:gd name="T55" fmla="*/ 6 h 29"/>
                <a:gd name="T56" fmla="*/ 12 w 19"/>
                <a:gd name="T57" fmla="*/ 4 h 29"/>
                <a:gd name="T58" fmla="*/ 10 w 19"/>
                <a:gd name="T59" fmla="*/ 2 h 29"/>
                <a:gd name="T60" fmla="*/ 9 w 19"/>
                <a:gd name="T61" fmla="*/ 1 h 29"/>
                <a:gd name="T62" fmla="*/ 6 w 19"/>
                <a:gd name="T63" fmla="*/ 0 h 29"/>
                <a:gd name="T64" fmla="*/ 5 w 19"/>
                <a:gd name="T65" fmla="*/ 0 h 29"/>
                <a:gd name="T66" fmla="*/ 0 w 19"/>
                <a:gd name="T67"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9">
                  <a:moveTo>
                    <a:pt x="0" y="1"/>
                  </a:moveTo>
                  <a:lnTo>
                    <a:pt x="0" y="1"/>
                  </a:lnTo>
                  <a:lnTo>
                    <a:pt x="0" y="2"/>
                  </a:lnTo>
                  <a:lnTo>
                    <a:pt x="2" y="2"/>
                  </a:lnTo>
                  <a:lnTo>
                    <a:pt x="3" y="4"/>
                  </a:lnTo>
                  <a:lnTo>
                    <a:pt x="4" y="4"/>
                  </a:lnTo>
                  <a:lnTo>
                    <a:pt x="5" y="5"/>
                  </a:lnTo>
                  <a:lnTo>
                    <a:pt x="6" y="6"/>
                  </a:lnTo>
                  <a:lnTo>
                    <a:pt x="7" y="7"/>
                  </a:lnTo>
                  <a:lnTo>
                    <a:pt x="7" y="8"/>
                  </a:lnTo>
                  <a:lnTo>
                    <a:pt x="9" y="9"/>
                  </a:lnTo>
                  <a:lnTo>
                    <a:pt x="9" y="10"/>
                  </a:lnTo>
                  <a:lnTo>
                    <a:pt x="9" y="10"/>
                  </a:lnTo>
                  <a:lnTo>
                    <a:pt x="10" y="11"/>
                  </a:lnTo>
                  <a:lnTo>
                    <a:pt x="10" y="12"/>
                  </a:lnTo>
                  <a:lnTo>
                    <a:pt x="10" y="13"/>
                  </a:lnTo>
                  <a:lnTo>
                    <a:pt x="10" y="14"/>
                  </a:lnTo>
                  <a:lnTo>
                    <a:pt x="11" y="15"/>
                  </a:lnTo>
                  <a:lnTo>
                    <a:pt x="11" y="16"/>
                  </a:lnTo>
                  <a:lnTo>
                    <a:pt x="11" y="16"/>
                  </a:lnTo>
                  <a:lnTo>
                    <a:pt x="12" y="17"/>
                  </a:lnTo>
                  <a:lnTo>
                    <a:pt x="12" y="18"/>
                  </a:lnTo>
                  <a:lnTo>
                    <a:pt x="12" y="19"/>
                  </a:lnTo>
                  <a:lnTo>
                    <a:pt x="12" y="20"/>
                  </a:lnTo>
                  <a:lnTo>
                    <a:pt x="12" y="22"/>
                  </a:lnTo>
                  <a:lnTo>
                    <a:pt x="12" y="23"/>
                  </a:lnTo>
                  <a:lnTo>
                    <a:pt x="12" y="25"/>
                  </a:lnTo>
                  <a:lnTo>
                    <a:pt x="12" y="26"/>
                  </a:lnTo>
                  <a:lnTo>
                    <a:pt x="12" y="27"/>
                  </a:lnTo>
                  <a:lnTo>
                    <a:pt x="12" y="27"/>
                  </a:lnTo>
                  <a:lnTo>
                    <a:pt x="12" y="28"/>
                  </a:lnTo>
                  <a:lnTo>
                    <a:pt x="12" y="29"/>
                  </a:lnTo>
                  <a:lnTo>
                    <a:pt x="13" y="29"/>
                  </a:lnTo>
                  <a:lnTo>
                    <a:pt x="14" y="28"/>
                  </a:lnTo>
                  <a:lnTo>
                    <a:pt x="15" y="27"/>
                  </a:lnTo>
                  <a:lnTo>
                    <a:pt x="15" y="27"/>
                  </a:lnTo>
                  <a:lnTo>
                    <a:pt x="16" y="26"/>
                  </a:lnTo>
                  <a:lnTo>
                    <a:pt x="17" y="25"/>
                  </a:lnTo>
                  <a:lnTo>
                    <a:pt x="17" y="24"/>
                  </a:lnTo>
                  <a:lnTo>
                    <a:pt x="18" y="23"/>
                  </a:lnTo>
                  <a:lnTo>
                    <a:pt x="19" y="22"/>
                  </a:lnTo>
                  <a:lnTo>
                    <a:pt x="19" y="21"/>
                  </a:lnTo>
                  <a:lnTo>
                    <a:pt x="19" y="19"/>
                  </a:lnTo>
                  <a:lnTo>
                    <a:pt x="19" y="18"/>
                  </a:lnTo>
                  <a:lnTo>
                    <a:pt x="19" y="17"/>
                  </a:lnTo>
                  <a:lnTo>
                    <a:pt x="19" y="15"/>
                  </a:lnTo>
                  <a:lnTo>
                    <a:pt x="19" y="13"/>
                  </a:lnTo>
                  <a:lnTo>
                    <a:pt x="19" y="13"/>
                  </a:lnTo>
                  <a:lnTo>
                    <a:pt x="18" y="12"/>
                  </a:lnTo>
                  <a:lnTo>
                    <a:pt x="18" y="11"/>
                  </a:lnTo>
                  <a:lnTo>
                    <a:pt x="17" y="10"/>
                  </a:lnTo>
                  <a:lnTo>
                    <a:pt x="17" y="9"/>
                  </a:lnTo>
                  <a:lnTo>
                    <a:pt x="16" y="8"/>
                  </a:lnTo>
                  <a:lnTo>
                    <a:pt x="16" y="7"/>
                  </a:lnTo>
                  <a:lnTo>
                    <a:pt x="16" y="7"/>
                  </a:lnTo>
                  <a:lnTo>
                    <a:pt x="15" y="6"/>
                  </a:lnTo>
                  <a:lnTo>
                    <a:pt x="14" y="5"/>
                  </a:lnTo>
                  <a:lnTo>
                    <a:pt x="12" y="4"/>
                  </a:lnTo>
                  <a:lnTo>
                    <a:pt x="12" y="3"/>
                  </a:lnTo>
                  <a:lnTo>
                    <a:pt x="10" y="2"/>
                  </a:lnTo>
                  <a:lnTo>
                    <a:pt x="9" y="2"/>
                  </a:lnTo>
                  <a:lnTo>
                    <a:pt x="9" y="1"/>
                  </a:lnTo>
                  <a:lnTo>
                    <a:pt x="7" y="0"/>
                  </a:lnTo>
                  <a:lnTo>
                    <a:pt x="6" y="0"/>
                  </a:lnTo>
                  <a:lnTo>
                    <a:pt x="6" y="0"/>
                  </a:lnTo>
                  <a:lnTo>
                    <a:pt x="5" y="0"/>
                  </a:lnTo>
                  <a:lnTo>
                    <a:pt x="5" y="0"/>
                  </a:lnTo>
                  <a:lnTo>
                    <a:pt x="0"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4" name="Freeform 227"/>
            <p:cNvSpPr>
              <a:spLocks/>
            </p:cNvSpPr>
            <p:nvPr/>
          </p:nvSpPr>
          <p:spPr bwMode="auto">
            <a:xfrm>
              <a:off x="1950" y="3154"/>
              <a:ext cx="16" cy="27"/>
            </a:xfrm>
            <a:custGeom>
              <a:avLst/>
              <a:gdLst>
                <a:gd name="T0" fmla="*/ 0 w 16"/>
                <a:gd name="T1" fmla="*/ 2 h 27"/>
                <a:gd name="T2" fmla="*/ 0 w 16"/>
                <a:gd name="T3" fmla="*/ 2 h 27"/>
                <a:gd name="T4" fmla="*/ 1 w 16"/>
                <a:gd name="T5" fmla="*/ 2 h 27"/>
                <a:gd name="T6" fmla="*/ 1 w 16"/>
                <a:gd name="T7" fmla="*/ 3 h 27"/>
                <a:gd name="T8" fmla="*/ 3 w 16"/>
                <a:gd name="T9" fmla="*/ 4 h 27"/>
                <a:gd name="T10" fmla="*/ 4 w 16"/>
                <a:gd name="T11" fmla="*/ 4 h 27"/>
                <a:gd name="T12" fmla="*/ 4 w 16"/>
                <a:gd name="T13" fmla="*/ 5 h 27"/>
                <a:gd name="T14" fmla="*/ 5 w 16"/>
                <a:gd name="T15" fmla="*/ 6 h 27"/>
                <a:gd name="T16" fmla="*/ 6 w 16"/>
                <a:gd name="T17" fmla="*/ 7 h 27"/>
                <a:gd name="T18" fmla="*/ 7 w 16"/>
                <a:gd name="T19" fmla="*/ 7 h 27"/>
                <a:gd name="T20" fmla="*/ 7 w 16"/>
                <a:gd name="T21" fmla="*/ 8 h 27"/>
                <a:gd name="T22" fmla="*/ 8 w 16"/>
                <a:gd name="T23" fmla="*/ 10 h 27"/>
                <a:gd name="T24" fmla="*/ 8 w 16"/>
                <a:gd name="T25" fmla="*/ 11 h 27"/>
                <a:gd name="T26" fmla="*/ 8 w 16"/>
                <a:gd name="T27" fmla="*/ 12 h 27"/>
                <a:gd name="T28" fmla="*/ 8 w 16"/>
                <a:gd name="T29" fmla="*/ 13 h 27"/>
                <a:gd name="T30" fmla="*/ 8 w 16"/>
                <a:gd name="T31" fmla="*/ 15 h 27"/>
                <a:gd name="T32" fmla="*/ 9 w 16"/>
                <a:gd name="T33" fmla="*/ 16 h 27"/>
                <a:gd name="T34" fmla="*/ 8 w 16"/>
                <a:gd name="T35" fmla="*/ 18 h 27"/>
                <a:gd name="T36" fmla="*/ 8 w 16"/>
                <a:gd name="T37" fmla="*/ 19 h 27"/>
                <a:gd name="T38" fmla="*/ 8 w 16"/>
                <a:gd name="T39" fmla="*/ 20 h 27"/>
                <a:gd name="T40" fmla="*/ 8 w 16"/>
                <a:gd name="T41" fmla="*/ 22 h 27"/>
                <a:gd name="T42" fmla="*/ 8 w 16"/>
                <a:gd name="T43" fmla="*/ 23 h 27"/>
                <a:gd name="T44" fmla="*/ 8 w 16"/>
                <a:gd name="T45" fmla="*/ 24 h 27"/>
                <a:gd name="T46" fmla="*/ 8 w 16"/>
                <a:gd name="T47" fmla="*/ 25 h 27"/>
                <a:gd name="T48" fmla="*/ 9 w 16"/>
                <a:gd name="T49" fmla="*/ 25 h 27"/>
                <a:gd name="T50" fmla="*/ 10 w 16"/>
                <a:gd name="T51" fmla="*/ 26 h 27"/>
                <a:gd name="T52" fmla="*/ 11 w 16"/>
                <a:gd name="T53" fmla="*/ 27 h 27"/>
                <a:gd name="T54" fmla="*/ 11 w 16"/>
                <a:gd name="T55" fmla="*/ 26 h 27"/>
                <a:gd name="T56" fmla="*/ 12 w 16"/>
                <a:gd name="T57" fmla="*/ 26 h 27"/>
                <a:gd name="T58" fmla="*/ 13 w 16"/>
                <a:gd name="T59" fmla="*/ 25 h 27"/>
                <a:gd name="T60" fmla="*/ 13 w 16"/>
                <a:gd name="T61" fmla="*/ 24 h 27"/>
                <a:gd name="T62" fmla="*/ 13 w 16"/>
                <a:gd name="T63" fmla="*/ 23 h 27"/>
                <a:gd name="T64" fmla="*/ 14 w 16"/>
                <a:gd name="T65" fmla="*/ 22 h 27"/>
                <a:gd name="T66" fmla="*/ 14 w 16"/>
                <a:gd name="T67" fmla="*/ 20 h 27"/>
                <a:gd name="T68" fmla="*/ 15 w 16"/>
                <a:gd name="T69" fmla="*/ 19 h 27"/>
                <a:gd name="T70" fmla="*/ 15 w 16"/>
                <a:gd name="T71" fmla="*/ 18 h 27"/>
                <a:gd name="T72" fmla="*/ 15 w 16"/>
                <a:gd name="T73" fmla="*/ 16 h 27"/>
                <a:gd name="T74" fmla="*/ 15 w 16"/>
                <a:gd name="T75" fmla="*/ 15 h 27"/>
                <a:gd name="T76" fmla="*/ 16 w 16"/>
                <a:gd name="T77" fmla="*/ 14 h 27"/>
                <a:gd name="T78" fmla="*/ 15 w 16"/>
                <a:gd name="T79" fmla="*/ 12 h 27"/>
                <a:gd name="T80" fmla="*/ 15 w 16"/>
                <a:gd name="T81" fmla="*/ 12 h 27"/>
                <a:gd name="T82" fmla="*/ 15 w 16"/>
                <a:gd name="T83" fmla="*/ 11 h 27"/>
                <a:gd name="T84" fmla="*/ 14 w 16"/>
                <a:gd name="T85" fmla="*/ 10 h 27"/>
                <a:gd name="T86" fmla="*/ 14 w 16"/>
                <a:gd name="T87" fmla="*/ 9 h 27"/>
                <a:gd name="T88" fmla="*/ 13 w 16"/>
                <a:gd name="T89" fmla="*/ 8 h 27"/>
                <a:gd name="T90" fmla="*/ 13 w 16"/>
                <a:gd name="T91" fmla="*/ 7 h 27"/>
                <a:gd name="T92" fmla="*/ 13 w 16"/>
                <a:gd name="T93" fmla="*/ 6 h 27"/>
                <a:gd name="T94" fmla="*/ 11 w 16"/>
                <a:gd name="T95" fmla="*/ 5 h 27"/>
                <a:gd name="T96" fmla="*/ 11 w 16"/>
                <a:gd name="T97" fmla="*/ 4 h 27"/>
                <a:gd name="T98" fmla="*/ 10 w 16"/>
                <a:gd name="T99" fmla="*/ 2 h 27"/>
                <a:gd name="T100" fmla="*/ 9 w 16"/>
                <a:gd name="T101" fmla="*/ 2 h 27"/>
                <a:gd name="T102" fmla="*/ 8 w 16"/>
                <a:gd name="T103" fmla="*/ 1 h 27"/>
                <a:gd name="T104" fmla="*/ 7 w 16"/>
                <a:gd name="T105" fmla="*/ 1 h 27"/>
                <a:gd name="T106" fmla="*/ 6 w 16"/>
                <a:gd name="T107" fmla="*/ 0 h 27"/>
                <a:gd name="T108" fmla="*/ 5 w 16"/>
                <a:gd name="T109" fmla="*/ 0 h 27"/>
                <a:gd name="T110" fmla="*/ 4 w 16"/>
                <a:gd name="T111" fmla="*/ 0 h 27"/>
                <a:gd name="T112" fmla="*/ 3 w 16"/>
                <a:gd name="T113" fmla="*/ 1 h 27"/>
                <a:gd name="T114" fmla="*/ 1 w 16"/>
                <a:gd name="T115" fmla="*/ 1 h 27"/>
                <a:gd name="T116" fmla="*/ 0 w 16"/>
                <a:gd name="T117" fmla="*/ 1 h 27"/>
                <a:gd name="T118" fmla="*/ 0 w 16"/>
                <a:gd name="T119" fmla="*/ 1 h 27"/>
                <a:gd name="T120" fmla="*/ 0 w 16"/>
                <a:gd name="T121" fmla="*/ 2 h 27"/>
                <a:gd name="T122" fmla="*/ 0 w 16"/>
                <a:gd name="T123"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 h="27">
                  <a:moveTo>
                    <a:pt x="0" y="2"/>
                  </a:moveTo>
                  <a:lnTo>
                    <a:pt x="0" y="2"/>
                  </a:lnTo>
                  <a:lnTo>
                    <a:pt x="1" y="2"/>
                  </a:lnTo>
                  <a:lnTo>
                    <a:pt x="1" y="3"/>
                  </a:lnTo>
                  <a:lnTo>
                    <a:pt x="3" y="4"/>
                  </a:lnTo>
                  <a:lnTo>
                    <a:pt x="4" y="4"/>
                  </a:lnTo>
                  <a:lnTo>
                    <a:pt x="4" y="5"/>
                  </a:lnTo>
                  <a:lnTo>
                    <a:pt x="5" y="6"/>
                  </a:lnTo>
                  <a:lnTo>
                    <a:pt x="6" y="7"/>
                  </a:lnTo>
                  <a:lnTo>
                    <a:pt x="7" y="7"/>
                  </a:lnTo>
                  <a:lnTo>
                    <a:pt x="7" y="8"/>
                  </a:lnTo>
                  <a:lnTo>
                    <a:pt x="8" y="10"/>
                  </a:lnTo>
                  <a:lnTo>
                    <a:pt x="8" y="11"/>
                  </a:lnTo>
                  <a:lnTo>
                    <a:pt x="8" y="12"/>
                  </a:lnTo>
                  <a:lnTo>
                    <a:pt x="8" y="13"/>
                  </a:lnTo>
                  <a:lnTo>
                    <a:pt x="8" y="15"/>
                  </a:lnTo>
                  <a:lnTo>
                    <a:pt x="9" y="16"/>
                  </a:lnTo>
                  <a:lnTo>
                    <a:pt x="8" y="18"/>
                  </a:lnTo>
                  <a:lnTo>
                    <a:pt x="8" y="19"/>
                  </a:lnTo>
                  <a:lnTo>
                    <a:pt x="8" y="20"/>
                  </a:lnTo>
                  <a:lnTo>
                    <a:pt x="8" y="22"/>
                  </a:lnTo>
                  <a:lnTo>
                    <a:pt x="8" y="23"/>
                  </a:lnTo>
                  <a:lnTo>
                    <a:pt x="8" y="24"/>
                  </a:lnTo>
                  <a:lnTo>
                    <a:pt x="8" y="25"/>
                  </a:lnTo>
                  <a:lnTo>
                    <a:pt x="9" y="25"/>
                  </a:lnTo>
                  <a:lnTo>
                    <a:pt x="10" y="26"/>
                  </a:lnTo>
                  <a:lnTo>
                    <a:pt x="11" y="27"/>
                  </a:lnTo>
                  <a:lnTo>
                    <a:pt x="11" y="26"/>
                  </a:lnTo>
                  <a:lnTo>
                    <a:pt x="12" y="26"/>
                  </a:lnTo>
                  <a:lnTo>
                    <a:pt x="13" y="25"/>
                  </a:lnTo>
                  <a:lnTo>
                    <a:pt x="13" y="24"/>
                  </a:lnTo>
                  <a:lnTo>
                    <a:pt x="13" y="23"/>
                  </a:lnTo>
                  <a:lnTo>
                    <a:pt x="14" y="22"/>
                  </a:lnTo>
                  <a:lnTo>
                    <a:pt x="14" y="20"/>
                  </a:lnTo>
                  <a:lnTo>
                    <a:pt x="15" y="19"/>
                  </a:lnTo>
                  <a:lnTo>
                    <a:pt x="15" y="18"/>
                  </a:lnTo>
                  <a:lnTo>
                    <a:pt x="15" y="16"/>
                  </a:lnTo>
                  <a:lnTo>
                    <a:pt x="15" y="15"/>
                  </a:lnTo>
                  <a:lnTo>
                    <a:pt x="16" y="14"/>
                  </a:lnTo>
                  <a:lnTo>
                    <a:pt x="15" y="12"/>
                  </a:lnTo>
                  <a:lnTo>
                    <a:pt x="15" y="12"/>
                  </a:lnTo>
                  <a:lnTo>
                    <a:pt x="15" y="11"/>
                  </a:lnTo>
                  <a:lnTo>
                    <a:pt x="14" y="10"/>
                  </a:lnTo>
                  <a:lnTo>
                    <a:pt x="14" y="9"/>
                  </a:lnTo>
                  <a:lnTo>
                    <a:pt x="13" y="8"/>
                  </a:lnTo>
                  <a:lnTo>
                    <a:pt x="13" y="7"/>
                  </a:lnTo>
                  <a:lnTo>
                    <a:pt x="13" y="6"/>
                  </a:lnTo>
                  <a:lnTo>
                    <a:pt x="11" y="5"/>
                  </a:lnTo>
                  <a:lnTo>
                    <a:pt x="11" y="4"/>
                  </a:lnTo>
                  <a:lnTo>
                    <a:pt x="10" y="2"/>
                  </a:lnTo>
                  <a:lnTo>
                    <a:pt x="9" y="2"/>
                  </a:lnTo>
                  <a:lnTo>
                    <a:pt x="8" y="1"/>
                  </a:lnTo>
                  <a:lnTo>
                    <a:pt x="7" y="1"/>
                  </a:lnTo>
                  <a:lnTo>
                    <a:pt x="6" y="0"/>
                  </a:lnTo>
                  <a:lnTo>
                    <a:pt x="5" y="0"/>
                  </a:lnTo>
                  <a:lnTo>
                    <a:pt x="4" y="0"/>
                  </a:lnTo>
                  <a:lnTo>
                    <a:pt x="3" y="1"/>
                  </a:lnTo>
                  <a:lnTo>
                    <a:pt x="1" y="1"/>
                  </a:lnTo>
                  <a:lnTo>
                    <a:pt x="0" y="1"/>
                  </a:lnTo>
                  <a:lnTo>
                    <a:pt x="0" y="1"/>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5" name="Freeform 228"/>
            <p:cNvSpPr>
              <a:spLocks/>
            </p:cNvSpPr>
            <p:nvPr/>
          </p:nvSpPr>
          <p:spPr bwMode="auto">
            <a:xfrm>
              <a:off x="1521" y="3157"/>
              <a:ext cx="24" cy="69"/>
            </a:xfrm>
            <a:custGeom>
              <a:avLst/>
              <a:gdLst>
                <a:gd name="T0" fmla="*/ 14 w 24"/>
                <a:gd name="T1" fmla="*/ 5 h 69"/>
                <a:gd name="T2" fmla="*/ 13 w 24"/>
                <a:gd name="T3" fmla="*/ 7 h 69"/>
                <a:gd name="T4" fmla="*/ 11 w 24"/>
                <a:gd name="T5" fmla="*/ 9 h 69"/>
                <a:gd name="T6" fmla="*/ 10 w 24"/>
                <a:gd name="T7" fmla="*/ 12 h 69"/>
                <a:gd name="T8" fmla="*/ 9 w 24"/>
                <a:gd name="T9" fmla="*/ 15 h 69"/>
                <a:gd name="T10" fmla="*/ 8 w 24"/>
                <a:gd name="T11" fmla="*/ 19 h 69"/>
                <a:gd name="T12" fmla="*/ 7 w 24"/>
                <a:gd name="T13" fmla="*/ 22 h 69"/>
                <a:gd name="T14" fmla="*/ 7 w 24"/>
                <a:gd name="T15" fmla="*/ 26 h 69"/>
                <a:gd name="T16" fmla="*/ 7 w 24"/>
                <a:gd name="T17" fmla="*/ 30 h 69"/>
                <a:gd name="T18" fmla="*/ 7 w 24"/>
                <a:gd name="T19" fmla="*/ 34 h 69"/>
                <a:gd name="T20" fmla="*/ 9 w 24"/>
                <a:gd name="T21" fmla="*/ 39 h 69"/>
                <a:gd name="T22" fmla="*/ 10 w 24"/>
                <a:gd name="T23" fmla="*/ 41 h 69"/>
                <a:gd name="T24" fmla="*/ 11 w 24"/>
                <a:gd name="T25" fmla="*/ 45 h 69"/>
                <a:gd name="T26" fmla="*/ 13 w 24"/>
                <a:gd name="T27" fmla="*/ 48 h 69"/>
                <a:gd name="T28" fmla="*/ 14 w 24"/>
                <a:gd name="T29" fmla="*/ 51 h 69"/>
                <a:gd name="T30" fmla="*/ 16 w 24"/>
                <a:gd name="T31" fmla="*/ 54 h 69"/>
                <a:gd name="T32" fmla="*/ 18 w 24"/>
                <a:gd name="T33" fmla="*/ 58 h 69"/>
                <a:gd name="T34" fmla="*/ 21 w 24"/>
                <a:gd name="T35" fmla="*/ 62 h 69"/>
                <a:gd name="T36" fmla="*/ 23 w 24"/>
                <a:gd name="T37" fmla="*/ 65 h 69"/>
                <a:gd name="T38" fmla="*/ 24 w 24"/>
                <a:gd name="T39" fmla="*/ 68 h 69"/>
                <a:gd name="T40" fmla="*/ 24 w 24"/>
                <a:gd name="T41" fmla="*/ 69 h 69"/>
                <a:gd name="T42" fmla="*/ 21 w 24"/>
                <a:gd name="T43" fmla="*/ 68 h 69"/>
                <a:gd name="T44" fmla="*/ 18 w 24"/>
                <a:gd name="T45" fmla="*/ 66 h 69"/>
                <a:gd name="T46" fmla="*/ 15 w 24"/>
                <a:gd name="T47" fmla="*/ 63 h 69"/>
                <a:gd name="T48" fmla="*/ 13 w 24"/>
                <a:gd name="T49" fmla="*/ 60 h 69"/>
                <a:gd name="T50" fmla="*/ 10 w 24"/>
                <a:gd name="T51" fmla="*/ 57 h 69"/>
                <a:gd name="T52" fmla="*/ 8 w 24"/>
                <a:gd name="T53" fmla="*/ 53 h 69"/>
                <a:gd name="T54" fmla="*/ 6 w 24"/>
                <a:gd name="T55" fmla="*/ 49 h 69"/>
                <a:gd name="T56" fmla="*/ 4 w 24"/>
                <a:gd name="T57" fmla="*/ 46 h 69"/>
                <a:gd name="T58" fmla="*/ 3 w 24"/>
                <a:gd name="T59" fmla="*/ 42 h 69"/>
                <a:gd name="T60" fmla="*/ 2 w 24"/>
                <a:gd name="T61" fmla="*/ 38 h 69"/>
                <a:gd name="T62" fmla="*/ 1 w 24"/>
                <a:gd name="T63" fmla="*/ 34 h 69"/>
                <a:gd name="T64" fmla="*/ 0 w 24"/>
                <a:gd name="T65" fmla="*/ 31 h 69"/>
                <a:gd name="T66" fmla="*/ 0 w 24"/>
                <a:gd name="T67" fmla="*/ 27 h 69"/>
                <a:gd name="T68" fmla="*/ 1 w 24"/>
                <a:gd name="T69" fmla="*/ 23 h 69"/>
                <a:gd name="T70" fmla="*/ 1 w 24"/>
                <a:gd name="T71" fmla="*/ 19 h 69"/>
                <a:gd name="T72" fmla="*/ 2 w 24"/>
                <a:gd name="T73" fmla="*/ 16 h 69"/>
                <a:gd name="T74" fmla="*/ 3 w 24"/>
                <a:gd name="T75" fmla="*/ 12 h 69"/>
                <a:gd name="T76" fmla="*/ 4 w 24"/>
                <a:gd name="T77" fmla="*/ 9 h 69"/>
                <a:gd name="T78" fmla="*/ 6 w 24"/>
                <a:gd name="T79" fmla="*/ 7 h 69"/>
                <a:gd name="T80" fmla="*/ 7 w 24"/>
                <a:gd name="T81" fmla="*/ 5 h 69"/>
                <a:gd name="T82" fmla="*/ 9 w 24"/>
                <a:gd name="T83" fmla="*/ 2 h 69"/>
                <a:gd name="T84" fmla="*/ 12 w 24"/>
                <a:gd name="T85" fmla="*/ 0 h 69"/>
                <a:gd name="T86" fmla="*/ 15 w 24"/>
                <a:gd name="T87" fmla="*/ 1 h 69"/>
                <a:gd name="T88" fmla="*/ 16 w 24"/>
                <a:gd name="T89" fmla="*/ 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 h="69">
                  <a:moveTo>
                    <a:pt x="16" y="3"/>
                  </a:moveTo>
                  <a:lnTo>
                    <a:pt x="15" y="4"/>
                  </a:lnTo>
                  <a:lnTo>
                    <a:pt x="14" y="5"/>
                  </a:lnTo>
                  <a:lnTo>
                    <a:pt x="14" y="6"/>
                  </a:lnTo>
                  <a:lnTo>
                    <a:pt x="13" y="6"/>
                  </a:lnTo>
                  <a:lnTo>
                    <a:pt x="13" y="7"/>
                  </a:lnTo>
                  <a:lnTo>
                    <a:pt x="13" y="8"/>
                  </a:lnTo>
                  <a:lnTo>
                    <a:pt x="12" y="9"/>
                  </a:lnTo>
                  <a:lnTo>
                    <a:pt x="11" y="9"/>
                  </a:lnTo>
                  <a:lnTo>
                    <a:pt x="11" y="10"/>
                  </a:lnTo>
                  <a:lnTo>
                    <a:pt x="11" y="11"/>
                  </a:lnTo>
                  <a:lnTo>
                    <a:pt x="10" y="12"/>
                  </a:lnTo>
                  <a:lnTo>
                    <a:pt x="10" y="13"/>
                  </a:lnTo>
                  <a:lnTo>
                    <a:pt x="10" y="14"/>
                  </a:lnTo>
                  <a:lnTo>
                    <a:pt x="9" y="15"/>
                  </a:lnTo>
                  <a:lnTo>
                    <a:pt x="9" y="16"/>
                  </a:lnTo>
                  <a:lnTo>
                    <a:pt x="9" y="18"/>
                  </a:lnTo>
                  <a:lnTo>
                    <a:pt x="8" y="19"/>
                  </a:lnTo>
                  <a:lnTo>
                    <a:pt x="8" y="20"/>
                  </a:lnTo>
                  <a:lnTo>
                    <a:pt x="7" y="21"/>
                  </a:lnTo>
                  <a:lnTo>
                    <a:pt x="7" y="22"/>
                  </a:lnTo>
                  <a:lnTo>
                    <a:pt x="7" y="24"/>
                  </a:lnTo>
                  <a:lnTo>
                    <a:pt x="7" y="25"/>
                  </a:lnTo>
                  <a:lnTo>
                    <a:pt x="7" y="26"/>
                  </a:lnTo>
                  <a:lnTo>
                    <a:pt x="7" y="28"/>
                  </a:lnTo>
                  <a:lnTo>
                    <a:pt x="7" y="29"/>
                  </a:lnTo>
                  <a:lnTo>
                    <a:pt x="7" y="30"/>
                  </a:lnTo>
                  <a:lnTo>
                    <a:pt x="7" y="31"/>
                  </a:lnTo>
                  <a:lnTo>
                    <a:pt x="7" y="33"/>
                  </a:lnTo>
                  <a:lnTo>
                    <a:pt x="7" y="34"/>
                  </a:lnTo>
                  <a:lnTo>
                    <a:pt x="8" y="36"/>
                  </a:lnTo>
                  <a:lnTo>
                    <a:pt x="9" y="37"/>
                  </a:lnTo>
                  <a:lnTo>
                    <a:pt x="9" y="39"/>
                  </a:lnTo>
                  <a:lnTo>
                    <a:pt x="9" y="39"/>
                  </a:lnTo>
                  <a:lnTo>
                    <a:pt x="9" y="40"/>
                  </a:lnTo>
                  <a:lnTo>
                    <a:pt x="10" y="41"/>
                  </a:lnTo>
                  <a:lnTo>
                    <a:pt x="10" y="42"/>
                  </a:lnTo>
                  <a:lnTo>
                    <a:pt x="10" y="44"/>
                  </a:lnTo>
                  <a:lnTo>
                    <a:pt x="11" y="45"/>
                  </a:lnTo>
                  <a:lnTo>
                    <a:pt x="11" y="46"/>
                  </a:lnTo>
                  <a:lnTo>
                    <a:pt x="12" y="47"/>
                  </a:lnTo>
                  <a:lnTo>
                    <a:pt x="13" y="48"/>
                  </a:lnTo>
                  <a:lnTo>
                    <a:pt x="13" y="48"/>
                  </a:lnTo>
                  <a:lnTo>
                    <a:pt x="14" y="50"/>
                  </a:lnTo>
                  <a:lnTo>
                    <a:pt x="14" y="51"/>
                  </a:lnTo>
                  <a:lnTo>
                    <a:pt x="15" y="52"/>
                  </a:lnTo>
                  <a:lnTo>
                    <a:pt x="16" y="53"/>
                  </a:lnTo>
                  <a:lnTo>
                    <a:pt x="16" y="54"/>
                  </a:lnTo>
                  <a:lnTo>
                    <a:pt x="16" y="55"/>
                  </a:lnTo>
                  <a:lnTo>
                    <a:pt x="17" y="56"/>
                  </a:lnTo>
                  <a:lnTo>
                    <a:pt x="18" y="58"/>
                  </a:lnTo>
                  <a:lnTo>
                    <a:pt x="19" y="59"/>
                  </a:lnTo>
                  <a:lnTo>
                    <a:pt x="20" y="60"/>
                  </a:lnTo>
                  <a:lnTo>
                    <a:pt x="21" y="62"/>
                  </a:lnTo>
                  <a:lnTo>
                    <a:pt x="21" y="63"/>
                  </a:lnTo>
                  <a:lnTo>
                    <a:pt x="22" y="64"/>
                  </a:lnTo>
                  <a:lnTo>
                    <a:pt x="23" y="65"/>
                  </a:lnTo>
                  <a:lnTo>
                    <a:pt x="23" y="66"/>
                  </a:lnTo>
                  <a:lnTo>
                    <a:pt x="24" y="67"/>
                  </a:lnTo>
                  <a:lnTo>
                    <a:pt x="24" y="68"/>
                  </a:lnTo>
                  <a:lnTo>
                    <a:pt x="24" y="68"/>
                  </a:lnTo>
                  <a:lnTo>
                    <a:pt x="24" y="69"/>
                  </a:lnTo>
                  <a:lnTo>
                    <a:pt x="24" y="69"/>
                  </a:lnTo>
                  <a:lnTo>
                    <a:pt x="23" y="69"/>
                  </a:lnTo>
                  <a:lnTo>
                    <a:pt x="21" y="68"/>
                  </a:lnTo>
                  <a:lnTo>
                    <a:pt x="21" y="68"/>
                  </a:lnTo>
                  <a:lnTo>
                    <a:pt x="20" y="67"/>
                  </a:lnTo>
                  <a:lnTo>
                    <a:pt x="19" y="67"/>
                  </a:lnTo>
                  <a:lnTo>
                    <a:pt x="18" y="66"/>
                  </a:lnTo>
                  <a:lnTo>
                    <a:pt x="17" y="65"/>
                  </a:lnTo>
                  <a:lnTo>
                    <a:pt x="16" y="64"/>
                  </a:lnTo>
                  <a:lnTo>
                    <a:pt x="15" y="63"/>
                  </a:lnTo>
                  <a:lnTo>
                    <a:pt x="14" y="62"/>
                  </a:lnTo>
                  <a:lnTo>
                    <a:pt x="13" y="61"/>
                  </a:lnTo>
                  <a:lnTo>
                    <a:pt x="13" y="60"/>
                  </a:lnTo>
                  <a:lnTo>
                    <a:pt x="11" y="59"/>
                  </a:lnTo>
                  <a:lnTo>
                    <a:pt x="11" y="58"/>
                  </a:lnTo>
                  <a:lnTo>
                    <a:pt x="10" y="57"/>
                  </a:lnTo>
                  <a:lnTo>
                    <a:pt x="10" y="56"/>
                  </a:lnTo>
                  <a:lnTo>
                    <a:pt x="9" y="54"/>
                  </a:lnTo>
                  <a:lnTo>
                    <a:pt x="8" y="53"/>
                  </a:lnTo>
                  <a:lnTo>
                    <a:pt x="7" y="52"/>
                  </a:lnTo>
                  <a:lnTo>
                    <a:pt x="7" y="51"/>
                  </a:lnTo>
                  <a:lnTo>
                    <a:pt x="6" y="49"/>
                  </a:lnTo>
                  <a:lnTo>
                    <a:pt x="6" y="48"/>
                  </a:lnTo>
                  <a:lnTo>
                    <a:pt x="5" y="47"/>
                  </a:lnTo>
                  <a:lnTo>
                    <a:pt x="4" y="46"/>
                  </a:lnTo>
                  <a:lnTo>
                    <a:pt x="4" y="45"/>
                  </a:lnTo>
                  <a:lnTo>
                    <a:pt x="4" y="44"/>
                  </a:lnTo>
                  <a:lnTo>
                    <a:pt x="3" y="42"/>
                  </a:lnTo>
                  <a:lnTo>
                    <a:pt x="3" y="41"/>
                  </a:lnTo>
                  <a:lnTo>
                    <a:pt x="2" y="39"/>
                  </a:lnTo>
                  <a:lnTo>
                    <a:pt x="2" y="38"/>
                  </a:lnTo>
                  <a:lnTo>
                    <a:pt x="2" y="37"/>
                  </a:lnTo>
                  <a:lnTo>
                    <a:pt x="1" y="36"/>
                  </a:lnTo>
                  <a:lnTo>
                    <a:pt x="1" y="34"/>
                  </a:lnTo>
                  <a:lnTo>
                    <a:pt x="1" y="33"/>
                  </a:lnTo>
                  <a:lnTo>
                    <a:pt x="0" y="32"/>
                  </a:lnTo>
                  <a:lnTo>
                    <a:pt x="0" y="31"/>
                  </a:lnTo>
                  <a:lnTo>
                    <a:pt x="0" y="29"/>
                  </a:lnTo>
                  <a:lnTo>
                    <a:pt x="0" y="28"/>
                  </a:lnTo>
                  <a:lnTo>
                    <a:pt x="0" y="27"/>
                  </a:lnTo>
                  <a:lnTo>
                    <a:pt x="0" y="26"/>
                  </a:lnTo>
                  <a:lnTo>
                    <a:pt x="1" y="24"/>
                  </a:lnTo>
                  <a:lnTo>
                    <a:pt x="1" y="23"/>
                  </a:lnTo>
                  <a:lnTo>
                    <a:pt x="1" y="22"/>
                  </a:lnTo>
                  <a:lnTo>
                    <a:pt x="1" y="21"/>
                  </a:lnTo>
                  <a:lnTo>
                    <a:pt x="1" y="19"/>
                  </a:lnTo>
                  <a:lnTo>
                    <a:pt x="2" y="18"/>
                  </a:lnTo>
                  <a:lnTo>
                    <a:pt x="2" y="17"/>
                  </a:lnTo>
                  <a:lnTo>
                    <a:pt x="2" y="16"/>
                  </a:lnTo>
                  <a:lnTo>
                    <a:pt x="3" y="15"/>
                  </a:lnTo>
                  <a:lnTo>
                    <a:pt x="3" y="14"/>
                  </a:lnTo>
                  <a:lnTo>
                    <a:pt x="3" y="12"/>
                  </a:lnTo>
                  <a:lnTo>
                    <a:pt x="3" y="11"/>
                  </a:lnTo>
                  <a:lnTo>
                    <a:pt x="4" y="10"/>
                  </a:lnTo>
                  <a:lnTo>
                    <a:pt x="4" y="9"/>
                  </a:lnTo>
                  <a:lnTo>
                    <a:pt x="4" y="9"/>
                  </a:lnTo>
                  <a:lnTo>
                    <a:pt x="5" y="8"/>
                  </a:lnTo>
                  <a:lnTo>
                    <a:pt x="6" y="7"/>
                  </a:lnTo>
                  <a:lnTo>
                    <a:pt x="6" y="6"/>
                  </a:lnTo>
                  <a:lnTo>
                    <a:pt x="6" y="5"/>
                  </a:lnTo>
                  <a:lnTo>
                    <a:pt x="7" y="5"/>
                  </a:lnTo>
                  <a:lnTo>
                    <a:pt x="7" y="4"/>
                  </a:lnTo>
                  <a:lnTo>
                    <a:pt x="7" y="4"/>
                  </a:lnTo>
                  <a:lnTo>
                    <a:pt x="9" y="2"/>
                  </a:lnTo>
                  <a:lnTo>
                    <a:pt x="10" y="2"/>
                  </a:lnTo>
                  <a:lnTo>
                    <a:pt x="11" y="1"/>
                  </a:lnTo>
                  <a:lnTo>
                    <a:pt x="12" y="0"/>
                  </a:lnTo>
                  <a:lnTo>
                    <a:pt x="13" y="0"/>
                  </a:lnTo>
                  <a:lnTo>
                    <a:pt x="14" y="1"/>
                  </a:lnTo>
                  <a:lnTo>
                    <a:pt x="15" y="1"/>
                  </a:lnTo>
                  <a:lnTo>
                    <a:pt x="16" y="2"/>
                  </a:lnTo>
                  <a:lnTo>
                    <a:pt x="16" y="2"/>
                  </a:lnTo>
                  <a:lnTo>
                    <a:pt x="16" y="3"/>
                  </a:lnTo>
                  <a:lnTo>
                    <a:pt x="1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6" name="Freeform 229"/>
            <p:cNvSpPr>
              <a:spLocks/>
            </p:cNvSpPr>
            <p:nvPr/>
          </p:nvSpPr>
          <p:spPr bwMode="auto">
            <a:xfrm>
              <a:off x="1501" y="3175"/>
              <a:ext cx="20" cy="45"/>
            </a:xfrm>
            <a:custGeom>
              <a:avLst/>
              <a:gdLst>
                <a:gd name="T0" fmla="*/ 6 w 20"/>
                <a:gd name="T1" fmla="*/ 2 h 45"/>
                <a:gd name="T2" fmla="*/ 7 w 20"/>
                <a:gd name="T3" fmla="*/ 4 h 45"/>
                <a:gd name="T4" fmla="*/ 6 w 20"/>
                <a:gd name="T5" fmla="*/ 6 h 45"/>
                <a:gd name="T6" fmla="*/ 6 w 20"/>
                <a:gd name="T7" fmla="*/ 8 h 45"/>
                <a:gd name="T8" fmla="*/ 6 w 20"/>
                <a:gd name="T9" fmla="*/ 11 h 45"/>
                <a:gd name="T10" fmla="*/ 6 w 20"/>
                <a:gd name="T11" fmla="*/ 13 h 45"/>
                <a:gd name="T12" fmla="*/ 6 w 20"/>
                <a:gd name="T13" fmla="*/ 15 h 45"/>
                <a:gd name="T14" fmla="*/ 6 w 20"/>
                <a:gd name="T15" fmla="*/ 17 h 45"/>
                <a:gd name="T16" fmla="*/ 6 w 20"/>
                <a:gd name="T17" fmla="*/ 19 h 45"/>
                <a:gd name="T18" fmla="*/ 6 w 20"/>
                <a:gd name="T19" fmla="*/ 21 h 45"/>
                <a:gd name="T20" fmla="*/ 7 w 20"/>
                <a:gd name="T21" fmla="*/ 24 h 45"/>
                <a:gd name="T22" fmla="*/ 8 w 20"/>
                <a:gd name="T23" fmla="*/ 26 h 45"/>
                <a:gd name="T24" fmla="*/ 9 w 20"/>
                <a:gd name="T25" fmla="*/ 28 h 45"/>
                <a:gd name="T26" fmla="*/ 10 w 20"/>
                <a:gd name="T27" fmla="*/ 30 h 45"/>
                <a:gd name="T28" fmla="*/ 12 w 20"/>
                <a:gd name="T29" fmla="*/ 32 h 45"/>
                <a:gd name="T30" fmla="*/ 13 w 20"/>
                <a:gd name="T31" fmla="*/ 34 h 45"/>
                <a:gd name="T32" fmla="*/ 14 w 20"/>
                <a:gd name="T33" fmla="*/ 36 h 45"/>
                <a:gd name="T34" fmla="*/ 16 w 20"/>
                <a:gd name="T35" fmla="*/ 38 h 45"/>
                <a:gd name="T36" fmla="*/ 18 w 20"/>
                <a:gd name="T37" fmla="*/ 41 h 45"/>
                <a:gd name="T38" fmla="*/ 20 w 20"/>
                <a:gd name="T39" fmla="*/ 43 h 45"/>
                <a:gd name="T40" fmla="*/ 20 w 20"/>
                <a:gd name="T41" fmla="*/ 45 h 45"/>
                <a:gd name="T42" fmla="*/ 19 w 20"/>
                <a:gd name="T43" fmla="*/ 45 h 45"/>
                <a:gd name="T44" fmla="*/ 17 w 20"/>
                <a:gd name="T45" fmla="*/ 44 h 45"/>
                <a:gd name="T46" fmla="*/ 13 w 20"/>
                <a:gd name="T47" fmla="*/ 42 h 45"/>
                <a:gd name="T48" fmla="*/ 10 w 20"/>
                <a:gd name="T49" fmla="*/ 39 h 45"/>
                <a:gd name="T50" fmla="*/ 8 w 20"/>
                <a:gd name="T51" fmla="*/ 37 h 45"/>
                <a:gd name="T52" fmla="*/ 6 w 20"/>
                <a:gd name="T53" fmla="*/ 34 h 45"/>
                <a:gd name="T54" fmla="*/ 6 w 20"/>
                <a:gd name="T55" fmla="*/ 33 h 45"/>
                <a:gd name="T56" fmla="*/ 4 w 20"/>
                <a:gd name="T57" fmla="*/ 31 h 45"/>
                <a:gd name="T58" fmla="*/ 3 w 20"/>
                <a:gd name="T59" fmla="*/ 30 h 45"/>
                <a:gd name="T60" fmla="*/ 3 w 20"/>
                <a:gd name="T61" fmla="*/ 28 h 45"/>
                <a:gd name="T62" fmla="*/ 2 w 20"/>
                <a:gd name="T63" fmla="*/ 26 h 45"/>
                <a:gd name="T64" fmla="*/ 1 w 20"/>
                <a:gd name="T65" fmla="*/ 25 h 45"/>
                <a:gd name="T66" fmla="*/ 0 w 20"/>
                <a:gd name="T67" fmla="*/ 23 h 45"/>
                <a:gd name="T68" fmla="*/ 0 w 20"/>
                <a:gd name="T69" fmla="*/ 21 h 45"/>
                <a:gd name="T70" fmla="*/ 0 w 20"/>
                <a:gd name="T71" fmla="*/ 19 h 45"/>
                <a:gd name="T72" fmla="*/ 0 w 20"/>
                <a:gd name="T73" fmla="*/ 17 h 45"/>
                <a:gd name="T74" fmla="*/ 0 w 20"/>
                <a:gd name="T75" fmla="*/ 14 h 45"/>
                <a:gd name="T76" fmla="*/ 0 w 20"/>
                <a:gd name="T77" fmla="*/ 12 h 45"/>
                <a:gd name="T78" fmla="*/ 0 w 20"/>
                <a:gd name="T79" fmla="*/ 11 h 45"/>
                <a:gd name="T80" fmla="*/ 1 w 20"/>
                <a:gd name="T81" fmla="*/ 9 h 45"/>
                <a:gd name="T82" fmla="*/ 2 w 20"/>
                <a:gd name="T83" fmla="*/ 7 h 45"/>
                <a:gd name="T84" fmla="*/ 2 w 20"/>
                <a:gd name="T85" fmla="*/ 5 h 45"/>
                <a:gd name="T86" fmla="*/ 3 w 20"/>
                <a:gd name="T87" fmla="*/ 4 h 45"/>
                <a:gd name="T88" fmla="*/ 3 w 20"/>
                <a:gd name="T89" fmla="*/ 2 h 45"/>
                <a:gd name="T90" fmla="*/ 5 w 20"/>
                <a:gd name="T91" fmla="*/ 0 h 45"/>
                <a:gd name="T92" fmla="*/ 6 w 20"/>
                <a:gd name="T9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 h="45">
                  <a:moveTo>
                    <a:pt x="6" y="0"/>
                  </a:moveTo>
                  <a:lnTo>
                    <a:pt x="6" y="2"/>
                  </a:lnTo>
                  <a:lnTo>
                    <a:pt x="7" y="3"/>
                  </a:lnTo>
                  <a:lnTo>
                    <a:pt x="7" y="4"/>
                  </a:lnTo>
                  <a:lnTo>
                    <a:pt x="7" y="5"/>
                  </a:lnTo>
                  <a:lnTo>
                    <a:pt x="6" y="6"/>
                  </a:lnTo>
                  <a:lnTo>
                    <a:pt x="6" y="7"/>
                  </a:lnTo>
                  <a:lnTo>
                    <a:pt x="6" y="8"/>
                  </a:lnTo>
                  <a:lnTo>
                    <a:pt x="6" y="10"/>
                  </a:lnTo>
                  <a:lnTo>
                    <a:pt x="6" y="11"/>
                  </a:lnTo>
                  <a:lnTo>
                    <a:pt x="6" y="12"/>
                  </a:lnTo>
                  <a:lnTo>
                    <a:pt x="6" y="13"/>
                  </a:lnTo>
                  <a:lnTo>
                    <a:pt x="6" y="15"/>
                  </a:lnTo>
                  <a:lnTo>
                    <a:pt x="6" y="15"/>
                  </a:lnTo>
                  <a:lnTo>
                    <a:pt x="6" y="16"/>
                  </a:lnTo>
                  <a:lnTo>
                    <a:pt x="6" y="17"/>
                  </a:lnTo>
                  <a:lnTo>
                    <a:pt x="6" y="18"/>
                  </a:lnTo>
                  <a:lnTo>
                    <a:pt x="6" y="19"/>
                  </a:lnTo>
                  <a:lnTo>
                    <a:pt x="6" y="20"/>
                  </a:lnTo>
                  <a:lnTo>
                    <a:pt x="6" y="21"/>
                  </a:lnTo>
                  <a:lnTo>
                    <a:pt x="7" y="23"/>
                  </a:lnTo>
                  <a:lnTo>
                    <a:pt x="7" y="24"/>
                  </a:lnTo>
                  <a:lnTo>
                    <a:pt x="7" y="25"/>
                  </a:lnTo>
                  <a:lnTo>
                    <a:pt x="8" y="26"/>
                  </a:lnTo>
                  <a:lnTo>
                    <a:pt x="9" y="27"/>
                  </a:lnTo>
                  <a:lnTo>
                    <a:pt x="9" y="28"/>
                  </a:lnTo>
                  <a:lnTo>
                    <a:pt x="10" y="29"/>
                  </a:lnTo>
                  <a:lnTo>
                    <a:pt x="10" y="30"/>
                  </a:lnTo>
                  <a:lnTo>
                    <a:pt x="11" y="31"/>
                  </a:lnTo>
                  <a:lnTo>
                    <a:pt x="12" y="32"/>
                  </a:lnTo>
                  <a:lnTo>
                    <a:pt x="13" y="33"/>
                  </a:lnTo>
                  <a:lnTo>
                    <a:pt x="13" y="34"/>
                  </a:lnTo>
                  <a:lnTo>
                    <a:pt x="14" y="35"/>
                  </a:lnTo>
                  <a:lnTo>
                    <a:pt x="14" y="36"/>
                  </a:lnTo>
                  <a:lnTo>
                    <a:pt x="16" y="37"/>
                  </a:lnTo>
                  <a:lnTo>
                    <a:pt x="16" y="38"/>
                  </a:lnTo>
                  <a:lnTo>
                    <a:pt x="17" y="39"/>
                  </a:lnTo>
                  <a:lnTo>
                    <a:pt x="18" y="41"/>
                  </a:lnTo>
                  <a:lnTo>
                    <a:pt x="19" y="42"/>
                  </a:lnTo>
                  <a:lnTo>
                    <a:pt x="20" y="43"/>
                  </a:lnTo>
                  <a:lnTo>
                    <a:pt x="20" y="44"/>
                  </a:lnTo>
                  <a:lnTo>
                    <a:pt x="20" y="45"/>
                  </a:lnTo>
                  <a:lnTo>
                    <a:pt x="20" y="45"/>
                  </a:lnTo>
                  <a:lnTo>
                    <a:pt x="19" y="45"/>
                  </a:lnTo>
                  <a:lnTo>
                    <a:pt x="19" y="44"/>
                  </a:lnTo>
                  <a:lnTo>
                    <a:pt x="17" y="44"/>
                  </a:lnTo>
                  <a:lnTo>
                    <a:pt x="15" y="43"/>
                  </a:lnTo>
                  <a:lnTo>
                    <a:pt x="13" y="42"/>
                  </a:lnTo>
                  <a:lnTo>
                    <a:pt x="12" y="41"/>
                  </a:lnTo>
                  <a:lnTo>
                    <a:pt x="10" y="39"/>
                  </a:lnTo>
                  <a:lnTo>
                    <a:pt x="9" y="38"/>
                  </a:lnTo>
                  <a:lnTo>
                    <a:pt x="8" y="37"/>
                  </a:lnTo>
                  <a:lnTo>
                    <a:pt x="7" y="35"/>
                  </a:lnTo>
                  <a:lnTo>
                    <a:pt x="6" y="34"/>
                  </a:lnTo>
                  <a:lnTo>
                    <a:pt x="6" y="34"/>
                  </a:lnTo>
                  <a:lnTo>
                    <a:pt x="6" y="33"/>
                  </a:lnTo>
                  <a:lnTo>
                    <a:pt x="5" y="32"/>
                  </a:lnTo>
                  <a:lnTo>
                    <a:pt x="4" y="31"/>
                  </a:lnTo>
                  <a:lnTo>
                    <a:pt x="4" y="30"/>
                  </a:lnTo>
                  <a:lnTo>
                    <a:pt x="3" y="30"/>
                  </a:lnTo>
                  <a:lnTo>
                    <a:pt x="3" y="29"/>
                  </a:lnTo>
                  <a:lnTo>
                    <a:pt x="3" y="28"/>
                  </a:lnTo>
                  <a:lnTo>
                    <a:pt x="2" y="27"/>
                  </a:lnTo>
                  <a:lnTo>
                    <a:pt x="2" y="26"/>
                  </a:lnTo>
                  <a:lnTo>
                    <a:pt x="2" y="26"/>
                  </a:lnTo>
                  <a:lnTo>
                    <a:pt x="1" y="25"/>
                  </a:lnTo>
                  <a:lnTo>
                    <a:pt x="1" y="24"/>
                  </a:lnTo>
                  <a:lnTo>
                    <a:pt x="0" y="23"/>
                  </a:lnTo>
                  <a:lnTo>
                    <a:pt x="0" y="22"/>
                  </a:lnTo>
                  <a:lnTo>
                    <a:pt x="0" y="21"/>
                  </a:lnTo>
                  <a:lnTo>
                    <a:pt x="0" y="20"/>
                  </a:lnTo>
                  <a:lnTo>
                    <a:pt x="0" y="19"/>
                  </a:lnTo>
                  <a:lnTo>
                    <a:pt x="0" y="18"/>
                  </a:lnTo>
                  <a:lnTo>
                    <a:pt x="0" y="17"/>
                  </a:lnTo>
                  <a:lnTo>
                    <a:pt x="0" y="16"/>
                  </a:lnTo>
                  <a:lnTo>
                    <a:pt x="0" y="14"/>
                  </a:lnTo>
                  <a:lnTo>
                    <a:pt x="0" y="14"/>
                  </a:lnTo>
                  <a:lnTo>
                    <a:pt x="0" y="12"/>
                  </a:lnTo>
                  <a:lnTo>
                    <a:pt x="0" y="11"/>
                  </a:lnTo>
                  <a:lnTo>
                    <a:pt x="0" y="11"/>
                  </a:lnTo>
                  <a:lnTo>
                    <a:pt x="1" y="10"/>
                  </a:lnTo>
                  <a:lnTo>
                    <a:pt x="1" y="9"/>
                  </a:lnTo>
                  <a:lnTo>
                    <a:pt x="2" y="8"/>
                  </a:lnTo>
                  <a:lnTo>
                    <a:pt x="2" y="7"/>
                  </a:lnTo>
                  <a:lnTo>
                    <a:pt x="2" y="6"/>
                  </a:lnTo>
                  <a:lnTo>
                    <a:pt x="2" y="5"/>
                  </a:lnTo>
                  <a:lnTo>
                    <a:pt x="3" y="4"/>
                  </a:lnTo>
                  <a:lnTo>
                    <a:pt x="3" y="4"/>
                  </a:lnTo>
                  <a:lnTo>
                    <a:pt x="3" y="3"/>
                  </a:lnTo>
                  <a:lnTo>
                    <a:pt x="3" y="2"/>
                  </a:lnTo>
                  <a:lnTo>
                    <a:pt x="4" y="1"/>
                  </a:lnTo>
                  <a:lnTo>
                    <a:pt x="5" y="0"/>
                  </a:lnTo>
                  <a:lnTo>
                    <a:pt x="6"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07" name="Group 232"/>
          <p:cNvGrpSpPr>
            <a:grpSpLocks noChangeAspect="1"/>
          </p:cNvGrpSpPr>
          <p:nvPr/>
        </p:nvGrpSpPr>
        <p:grpSpPr bwMode="auto">
          <a:xfrm>
            <a:off x="723900" y="4343400"/>
            <a:ext cx="800100" cy="1073150"/>
            <a:chOff x="456" y="2790"/>
            <a:chExt cx="504" cy="676"/>
          </a:xfrm>
        </p:grpSpPr>
        <p:sp>
          <p:nvSpPr>
            <p:cNvPr id="1208" name="AutoShape 231"/>
            <p:cNvSpPr>
              <a:spLocks noChangeAspect="1" noChangeArrowheads="1" noTextEdit="1"/>
            </p:cNvSpPr>
            <p:nvPr/>
          </p:nvSpPr>
          <p:spPr bwMode="auto">
            <a:xfrm>
              <a:off x="456" y="2790"/>
              <a:ext cx="504" cy="6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9" name="Freeform 233"/>
            <p:cNvSpPr>
              <a:spLocks/>
            </p:cNvSpPr>
            <p:nvPr/>
          </p:nvSpPr>
          <p:spPr bwMode="auto">
            <a:xfrm>
              <a:off x="456" y="2790"/>
              <a:ext cx="504" cy="676"/>
            </a:xfrm>
            <a:custGeom>
              <a:avLst/>
              <a:gdLst>
                <a:gd name="T0" fmla="*/ 152 w 504"/>
                <a:gd name="T1" fmla="*/ 27 h 676"/>
                <a:gd name="T2" fmla="*/ 85 w 504"/>
                <a:gd name="T3" fmla="*/ 33 h 676"/>
                <a:gd name="T4" fmla="*/ 62 w 504"/>
                <a:gd name="T5" fmla="*/ 59 h 676"/>
                <a:gd name="T6" fmla="*/ 93 w 504"/>
                <a:gd name="T7" fmla="*/ 89 h 676"/>
                <a:gd name="T8" fmla="*/ 150 w 504"/>
                <a:gd name="T9" fmla="*/ 116 h 676"/>
                <a:gd name="T10" fmla="*/ 149 w 504"/>
                <a:gd name="T11" fmla="*/ 152 h 676"/>
                <a:gd name="T12" fmla="*/ 119 w 504"/>
                <a:gd name="T13" fmla="*/ 163 h 676"/>
                <a:gd name="T14" fmla="*/ 85 w 504"/>
                <a:gd name="T15" fmla="*/ 191 h 676"/>
                <a:gd name="T16" fmla="*/ 54 w 504"/>
                <a:gd name="T17" fmla="*/ 226 h 676"/>
                <a:gd name="T18" fmla="*/ 45 w 504"/>
                <a:gd name="T19" fmla="*/ 259 h 676"/>
                <a:gd name="T20" fmla="*/ 25 w 504"/>
                <a:gd name="T21" fmla="*/ 292 h 676"/>
                <a:gd name="T22" fmla="*/ 26 w 504"/>
                <a:gd name="T23" fmla="*/ 323 h 676"/>
                <a:gd name="T24" fmla="*/ 21 w 504"/>
                <a:gd name="T25" fmla="*/ 349 h 676"/>
                <a:gd name="T26" fmla="*/ 6 w 504"/>
                <a:gd name="T27" fmla="*/ 377 h 676"/>
                <a:gd name="T28" fmla="*/ 4 w 504"/>
                <a:gd name="T29" fmla="*/ 402 h 676"/>
                <a:gd name="T30" fmla="*/ 39 w 504"/>
                <a:gd name="T31" fmla="*/ 407 h 676"/>
                <a:gd name="T32" fmla="*/ 49 w 504"/>
                <a:gd name="T33" fmla="*/ 431 h 676"/>
                <a:gd name="T34" fmla="*/ 80 w 504"/>
                <a:gd name="T35" fmla="*/ 416 h 676"/>
                <a:gd name="T36" fmla="*/ 104 w 504"/>
                <a:gd name="T37" fmla="*/ 447 h 676"/>
                <a:gd name="T38" fmla="*/ 138 w 504"/>
                <a:gd name="T39" fmla="*/ 470 h 676"/>
                <a:gd name="T40" fmla="*/ 159 w 504"/>
                <a:gd name="T41" fmla="*/ 510 h 676"/>
                <a:gd name="T42" fmla="*/ 107 w 504"/>
                <a:gd name="T43" fmla="*/ 602 h 676"/>
                <a:gd name="T44" fmla="*/ 109 w 504"/>
                <a:gd name="T45" fmla="*/ 639 h 676"/>
                <a:gd name="T46" fmla="*/ 132 w 504"/>
                <a:gd name="T47" fmla="*/ 663 h 676"/>
                <a:gd name="T48" fmla="*/ 175 w 504"/>
                <a:gd name="T49" fmla="*/ 673 h 676"/>
                <a:gd name="T50" fmla="*/ 214 w 504"/>
                <a:gd name="T51" fmla="*/ 676 h 676"/>
                <a:gd name="T52" fmla="*/ 256 w 504"/>
                <a:gd name="T53" fmla="*/ 660 h 676"/>
                <a:gd name="T54" fmla="*/ 260 w 504"/>
                <a:gd name="T55" fmla="*/ 624 h 676"/>
                <a:gd name="T56" fmla="*/ 270 w 504"/>
                <a:gd name="T57" fmla="*/ 561 h 676"/>
                <a:gd name="T58" fmla="*/ 304 w 504"/>
                <a:gd name="T59" fmla="*/ 574 h 676"/>
                <a:gd name="T60" fmla="*/ 338 w 504"/>
                <a:gd name="T61" fmla="*/ 593 h 676"/>
                <a:gd name="T62" fmla="*/ 380 w 504"/>
                <a:gd name="T63" fmla="*/ 591 h 676"/>
                <a:gd name="T64" fmla="*/ 412 w 504"/>
                <a:gd name="T65" fmla="*/ 561 h 676"/>
                <a:gd name="T66" fmla="*/ 405 w 504"/>
                <a:gd name="T67" fmla="*/ 519 h 676"/>
                <a:gd name="T68" fmla="*/ 368 w 504"/>
                <a:gd name="T69" fmla="*/ 503 h 676"/>
                <a:gd name="T70" fmla="*/ 352 w 504"/>
                <a:gd name="T71" fmla="*/ 467 h 676"/>
                <a:gd name="T72" fmla="*/ 339 w 504"/>
                <a:gd name="T73" fmla="*/ 436 h 676"/>
                <a:gd name="T74" fmla="*/ 350 w 504"/>
                <a:gd name="T75" fmla="*/ 415 h 676"/>
                <a:gd name="T76" fmla="*/ 371 w 504"/>
                <a:gd name="T77" fmla="*/ 391 h 676"/>
                <a:gd name="T78" fmla="*/ 404 w 504"/>
                <a:gd name="T79" fmla="*/ 415 h 676"/>
                <a:gd name="T80" fmla="*/ 442 w 504"/>
                <a:gd name="T81" fmla="*/ 420 h 676"/>
                <a:gd name="T82" fmla="*/ 474 w 504"/>
                <a:gd name="T83" fmla="*/ 414 h 676"/>
                <a:gd name="T84" fmla="*/ 503 w 504"/>
                <a:gd name="T85" fmla="*/ 409 h 676"/>
                <a:gd name="T86" fmla="*/ 492 w 504"/>
                <a:gd name="T87" fmla="*/ 376 h 676"/>
                <a:gd name="T88" fmla="*/ 471 w 504"/>
                <a:gd name="T89" fmla="*/ 357 h 676"/>
                <a:gd name="T90" fmla="*/ 456 w 504"/>
                <a:gd name="T91" fmla="*/ 324 h 676"/>
                <a:gd name="T92" fmla="*/ 427 w 504"/>
                <a:gd name="T93" fmla="*/ 299 h 676"/>
                <a:gd name="T94" fmla="*/ 394 w 504"/>
                <a:gd name="T95" fmla="*/ 298 h 676"/>
                <a:gd name="T96" fmla="*/ 362 w 504"/>
                <a:gd name="T97" fmla="*/ 324 h 676"/>
                <a:gd name="T98" fmla="*/ 361 w 504"/>
                <a:gd name="T99" fmla="*/ 356 h 676"/>
                <a:gd name="T100" fmla="*/ 341 w 504"/>
                <a:gd name="T101" fmla="*/ 382 h 676"/>
                <a:gd name="T102" fmla="*/ 298 w 504"/>
                <a:gd name="T103" fmla="*/ 328 h 676"/>
                <a:gd name="T104" fmla="*/ 316 w 504"/>
                <a:gd name="T105" fmla="*/ 306 h 676"/>
                <a:gd name="T106" fmla="*/ 314 w 504"/>
                <a:gd name="T107" fmla="*/ 258 h 676"/>
                <a:gd name="T108" fmla="*/ 321 w 504"/>
                <a:gd name="T109" fmla="*/ 233 h 676"/>
                <a:gd name="T110" fmla="*/ 357 w 504"/>
                <a:gd name="T111" fmla="*/ 202 h 676"/>
                <a:gd name="T112" fmla="*/ 366 w 504"/>
                <a:gd name="T113" fmla="*/ 168 h 676"/>
                <a:gd name="T114" fmla="*/ 377 w 504"/>
                <a:gd name="T115" fmla="*/ 127 h 676"/>
                <a:gd name="T116" fmla="*/ 373 w 504"/>
                <a:gd name="T117" fmla="*/ 65 h 676"/>
                <a:gd name="T118" fmla="*/ 344 w 504"/>
                <a:gd name="T119" fmla="*/ 20 h 676"/>
                <a:gd name="T120" fmla="*/ 294 w 504"/>
                <a:gd name="T121" fmla="*/ 1 h 676"/>
                <a:gd name="T122" fmla="*/ 238 w 504"/>
                <a:gd name="T123" fmla="*/ 4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4" h="676">
                  <a:moveTo>
                    <a:pt x="203" y="23"/>
                  </a:moveTo>
                  <a:lnTo>
                    <a:pt x="202" y="23"/>
                  </a:lnTo>
                  <a:lnTo>
                    <a:pt x="202" y="23"/>
                  </a:lnTo>
                  <a:lnTo>
                    <a:pt x="201" y="23"/>
                  </a:lnTo>
                  <a:lnTo>
                    <a:pt x="200" y="23"/>
                  </a:lnTo>
                  <a:lnTo>
                    <a:pt x="199" y="23"/>
                  </a:lnTo>
                  <a:lnTo>
                    <a:pt x="198" y="23"/>
                  </a:lnTo>
                  <a:lnTo>
                    <a:pt x="196" y="23"/>
                  </a:lnTo>
                  <a:lnTo>
                    <a:pt x="195" y="23"/>
                  </a:lnTo>
                  <a:lnTo>
                    <a:pt x="193" y="24"/>
                  </a:lnTo>
                  <a:lnTo>
                    <a:pt x="192" y="24"/>
                  </a:lnTo>
                  <a:lnTo>
                    <a:pt x="190" y="24"/>
                  </a:lnTo>
                  <a:lnTo>
                    <a:pt x="188" y="24"/>
                  </a:lnTo>
                  <a:lnTo>
                    <a:pt x="187" y="24"/>
                  </a:lnTo>
                  <a:lnTo>
                    <a:pt x="184" y="24"/>
                  </a:lnTo>
                  <a:lnTo>
                    <a:pt x="182" y="24"/>
                  </a:lnTo>
                  <a:lnTo>
                    <a:pt x="180" y="24"/>
                  </a:lnTo>
                  <a:lnTo>
                    <a:pt x="178" y="25"/>
                  </a:lnTo>
                  <a:lnTo>
                    <a:pt x="175" y="25"/>
                  </a:lnTo>
                  <a:lnTo>
                    <a:pt x="173" y="25"/>
                  </a:lnTo>
                  <a:lnTo>
                    <a:pt x="170" y="25"/>
                  </a:lnTo>
                  <a:lnTo>
                    <a:pt x="168" y="25"/>
                  </a:lnTo>
                  <a:lnTo>
                    <a:pt x="165" y="25"/>
                  </a:lnTo>
                  <a:lnTo>
                    <a:pt x="163" y="26"/>
                  </a:lnTo>
                  <a:lnTo>
                    <a:pt x="160" y="26"/>
                  </a:lnTo>
                  <a:lnTo>
                    <a:pt x="158" y="26"/>
                  </a:lnTo>
                  <a:lnTo>
                    <a:pt x="155" y="27"/>
                  </a:lnTo>
                  <a:lnTo>
                    <a:pt x="152" y="27"/>
                  </a:lnTo>
                  <a:lnTo>
                    <a:pt x="149" y="27"/>
                  </a:lnTo>
                  <a:lnTo>
                    <a:pt x="146" y="27"/>
                  </a:lnTo>
                  <a:lnTo>
                    <a:pt x="144" y="28"/>
                  </a:lnTo>
                  <a:lnTo>
                    <a:pt x="141" y="28"/>
                  </a:lnTo>
                  <a:lnTo>
                    <a:pt x="138" y="28"/>
                  </a:lnTo>
                  <a:lnTo>
                    <a:pt x="135" y="28"/>
                  </a:lnTo>
                  <a:lnTo>
                    <a:pt x="132" y="28"/>
                  </a:lnTo>
                  <a:lnTo>
                    <a:pt x="130" y="28"/>
                  </a:lnTo>
                  <a:lnTo>
                    <a:pt x="127" y="29"/>
                  </a:lnTo>
                  <a:lnTo>
                    <a:pt x="124" y="29"/>
                  </a:lnTo>
                  <a:lnTo>
                    <a:pt x="122" y="29"/>
                  </a:lnTo>
                  <a:lnTo>
                    <a:pt x="119" y="29"/>
                  </a:lnTo>
                  <a:lnTo>
                    <a:pt x="116" y="29"/>
                  </a:lnTo>
                  <a:lnTo>
                    <a:pt x="114" y="30"/>
                  </a:lnTo>
                  <a:lnTo>
                    <a:pt x="111" y="30"/>
                  </a:lnTo>
                  <a:lnTo>
                    <a:pt x="109" y="30"/>
                  </a:lnTo>
                  <a:lnTo>
                    <a:pt x="107" y="30"/>
                  </a:lnTo>
                  <a:lnTo>
                    <a:pt x="104" y="30"/>
                  </a:lnTo>
                  <a:lnTo>
                    <a:pt x="102" y="31"/>
                  </a:lnTo>
                  <a:lnTo>
                    <a:pt x="100" y="31"/>
                  </a:lnTo>
                  <a:lnTo>
                    <a:pt x="98" y="31"/>
                  </a:lnTo>
                  <a:lnTo>
                    <a:pt x="95" y="31"/>
                  </a:lnTo>
                  <a:lnTo>
                    <a:pt x="94" y="32"/>
                  </a:lnTo>
                  <a:lnTo>
                    <a:pt x="91" y="32"/>
                  </a:lnTo>
                  <a:lnTo>
                    <a:pt x="90" y="32"/>
                  </a:lnTo>
                  <a:lnTo>
                    <a:pt x="89" y="32"/>
                  </a:lnTo>
                  <a:lnTo>
                    <a:pt x="87" y="33"/>
                  </a:lnTo>
                  <a:lnTo>
                    <a:pt x="85" y="33"/>
                  </a:lnTo>
                  <a:lnTo>
                    <a:pt x="85" y="33"/>
                  </a:lnTo>
                  <a:lnTo>
                    <a:pt x="84" y="33"/>
                  </a:lnTo>
                  <a:lnTo>
                    <a:pt x="82" y="33"/>
                  </a:lnTo>
                  <a:lnTo>
                    <a:pt x="81" y="33"/>
                  </a:lnTo>
                  <a:lnTo>
                    <a:pt x="80" y="33"/>
                  </a:lnTo>
                  <a:lnTo>
                    <a:pt x="79" y="34"/>
                  </a:lnTo>
                  <a:lnTo>
                    <a:pt x="78" y="34"/>
                  </a:lnTo>
                  <a:lnTo>
                    <a:pt x="76" y="35"/>
                  </a:lnTo>
                  <a:lnTo>
                    <a:pt x="75" y="36"/>
                  </a:lnTo>
                  <a:lnTo>
                    <a:pt x="74" y="37"/>
                  </a:lnTo>
                  <a:lnTo>
                    <a:pt x="73" y="39"/>
                  </a:lnTo>
                  <a:lnTo>
                    <a:pt x="71" y="41"/>
                  </a:lnTo>
                  <a:lnTo>
                    <a:pt x="70" y="42"/>
                  </a:lnTo>
                  <a:lnTo>
                    <a:pt x="69" y="44"/>
                  </a:lnTo>
                  <a:lnTo>
                    <a:pt x="67" y="46"/>
                  </a:lnTo>
                  <a:lnTo>
                    <a:pt x="67" y="47"/>
                  </a:lnTo>
                  <a:lnTo>
                    <a:pt x="66" y="48"/>
                  </a:lnTo>
                  <a:lnTo>
                    <a:pt x="66" y="49"/>
                  </a:lnTo>
                  <a:lnTo>
                    <a:pt x="66" y="50"/>
                  </a:lnTo>
                  <a:lnTo>
                    <a:pt x="65" y="51"/>
                  </a:lnTo>
                  <a:lnTo>
                    <a:pt x="64" y="52"/>
                  </a:lnTo>
                  <a:lnTo>
                    <a:pt x="64" y="53"/>
                  </a:lnTo>
                  <a:lnTo>
                    <a:pt x="64" y="54"/>
                  </a:lnTo>
                  <a:lnTo>
                    <a:pt x="63" y="55"/>
                  </a:lnTo>
                  <a:lnTo>
                    <a:pt x="63" y="56"/>
                  </a:lnTo>
                  <a:lnTo>
                    <a:pt x="63" y="57"/>
                  </a:lnTo>
                  <a:lnTo>
                    <a:pt x="63" y="58"/>
                  </a:lnTo>
                  <a:lnTo>
                    <a:pt x="62" y="59"/>
                  </a:lnTo>
                  <a:lnTo>
                    <a:pt x="62" y="60"/>
                  </a:lnTo>
                  <a:lnTo>
                    <a:pt x="62" y="61"/>
                  </a:lnTo>
                  <a:lnTo>
                    <a:pt x="63" y="62"/>
                  </a:lnTo>
                  <a:lnTo>
                    <a:pt x="63" y="64"/>
                  </a:lnTo>
                  <a:lnTo>
                    <a:pt x="63" y="65"/>
                  </a:lnTo>
                  <a:lnTo>
                    <a:pt x="64" y="66"/>
                  </a:lnTo>
                  <a:lnTo>
                    <a:pt x="65" y="68"/>
                  </a:lnTo>
                  <a:lnTo>
                    <a:pt x="66" y="69"/>
                  </a:lnTo>
                  <a:lnTo>
                    <a:pt x="67" y="71"/>
                  </a:lnTo>
                  <a:lnTo>
                    <a:pt x="69" y="72"/>
                  </a:lnTo>
                  <a:lnTo>
                    <a:pt x="71" y="74"/>
                  </a:lnTo>
                  <a:lnTo>
                    <a:pt x="71" y="75"/>
                  </a:lnTo>
                  <a:lnTo>
                    <a:pt x="72" y="75"/>
                  </a:lnTo>
                  <a:lnTo>
                    <a:pt x="73" y="77"/>
                  </a:lnTo>
                  <a:lnTo>
                    <a:pt x="74" y="77"/>
                  </a:lnTo>
                  <a:lnTo>
                    <a:pt x="75" y="78"/>
                  </a:lnTo>
                  <a:lnTo>
                    <a:pt x="76" y="79"/>
                  </a:lnTo>
                  <a:lnTo>
                    <a:pt x="77" y="80"/>
                  </a:lnTo>
                  <a:lnTo>
                    <a:pt x="79" y="81"/>
                  </a:lnTo>
                  <a:lnTo>
                    <a:pt x="80" y="82"/>
                  </a:lnTo>
                  <a:lnTo>
                    <a:pt x="81" y="83"/>
                  </a:lnTo>
                  <a:lnTo>
                    <a:pt x="83" y="83"/>
                  </a:lnTo>
                  <a:lnTo>
                    <a:pt x="84" y="85"/>
                  </a:lnTo>
                  <a:lnTo>
                    <a:pt x="86" y="86"/>
                  </a:lnTo>
                  <a:lnTo>
                    <a:pt x="87" y="86"/>
                  </a:lnTo>
                  <a:lnTo>
                    <a:pt x="89" y="87"/>
                  </a:lnTo>
                  <a:lnTo>
                    <a:pt x="91" y="89"/>
                  </a:lnTo>
                  <a:lnTo>
                    <a:pt x="93" y="89"/>
                  </a:lnTo>
                  <a:lnTo>
                    <a:pt x="94" y="90"/>
                  </a:lnTo>
                  <a:lnTo>
                    <a:pt x="96" y="91"/>
                  </a:lnTo>
                  <a:lnTo>
                    <a:pt x="98" y="93"/>
                  </a:lnTo>
                  <a:lnTo>
                    <a:pt x="100" y="93"/>
                  </a:lnTo>
                  <a:lnTo>
                    <a:pt x="103" y="94"/>
                  </a:lnTo>
                  <a:lnTo>
                    <a:pt x="105" y="95"/>
                  </a:lnTo>
                  <a:lnTo>
                    <a:pt x="107" y="97"/>
                  </a:lnTo>
                  <a:lnTo>
                    <a:pt x="109" y="98"/>
                  </a:lnTo>
                  <a:lnTo>
                    <a:pt x="112" y="99"/>
                  </a:lnTo>
                  <a:lnTo>
                    <a:pt x="114" y="99"/>
                  </a:lnTo>
                  <a:lnTo>
                    <a:pt x="117" y="101"/>
                  </a:lnTo>
                  <a:lnTo>
                    <a:pt x="119" y="102"/>
                  </a:lnTo>
                  <a:lnTo>
                    <a:pt x="122" y="103"/>
                  </a:lnTo>
                  <a:lnTo>
                    <a:pt x="124" y="104"/>
                  </a:lnTo>
                  <a:lnTo>
                    <a:pt x="127" y="105"/>
                  </a:lnTo>
                  <a:lnTo>
                    <a:pt x="130" y="106"/>
                  </a:lnTo>
                  <a:lnTo>
                    <a:pt x="133" y="107"/>
                  </a:lnTo>
                  <a:lnTo>
                    <a:pt x="136" y="108"/>
                  </a:lnTo>
                  <a:lnTo>
                    <a:pt x="140" y="109"/>
                  </a:lnTo>
                  <a:lnTo>
                    <a:pt x="142" y="110"/>
                  </a:lnTo>
                  <a:lnTo>
                    <a:pt x="146" y="111"/>
                  </a:lnTo>
                  <a:lnTo>
                    <a:pt x="149" y="112"/>
                  </a:lnTo>
                  <a:lnTo>
                    <a:pt x="153" y="113"/>
                  </a:lnTo>
                  <a:lnTo>
                    <a:pt x="153" y="113"/>
                  </a:lnTo>
                  <a:lnTo>
                    <a:pt x="153" y="114"/>
                  </a:lnTo>
                  <a:lnTo>
                    <a:pt x="151" y="114"/>
                  </a:lnTo>
                  <a:lnTo>
                    <a:pt x="151" y="115"/>
                  </a:lnTo>
                  <a:lnTo>
                    <a:pt x="150" y="116"/>
                  </a:lnTo>
                  <a:lnTo>
                    <a:pt x="149" y="118"/>
                  </a:lnTo>
                  <a:lnTo>
                    <a:pt x="148" y="119"/>
                  </a:lnTo>
                  <a:lnTo>
                    <a:pt x="147" y="121"/>
                  </a:lnTo>
                  <a:lnTo>
                    <a:pt x="146" y="123"/>
                  </a:lnTo>
                  <a:lnTo>
                    <a:pt x="145" y="124"/>
                  </a:lnTo>
                  <a:lnTo>
                    <a:pt x="145" y="125"/>
                  </a:lnTo>
                  <a:lnTo>
                    <a:pt x="144" y="126"/>
                  </a:lnTo>
                  <a:lnTo>
                    <a:pt x="144" y="127"/>
                  </a:lnTo>
                  <a:lnTo>
                    <a:pt x="144" y="128"/>
                  </a:lnTo>
                  <a:lnTo>
                    <a:pt x="143" y="129"/>
                  </a:lnTo>
                  <a:lnTo>
                    <a:pt x="142" y="130"/>
                  </a:lnTo>
                  <a:lnTo>
                    <a:pt x="142" y="131"/>
                  </a:lnTo>
                  <a:lnTo>
                    <a:pt x="142" y="132"/>
                  </a:lnTo>
                  <a:lnTo>
                    <a:pt x="142" y="133"/>
                  </a:lnTo>
                  <a:lnTo>
                    <a:pt x="142" y="134"/>
                  </a:lnTo>
                  <a:lnTo>
                    <a:pt x="142" y="135"/>
                  </a:lnTo>
                  <a:lnTo>
                    <a:pt x="142" y="136"/>
                  </a:lnTo>
                  <a:lnTo>
                    <a:pt x="141" y="138"/>
                  </a:lnTo>
                  <a:lnTo>
                    <a:pt x="142" y="139"/>
                  </a:lnTo>
                  <a:lnTo>
                    <a:pt x="142" y="141"/>
                  </a:lnTo>
                  <a:lnTo>
                    <a:pt x="143" y="143"/>
                  </a:lnTo>
                  <a:lnTo>
                    <a:pt x="144" y="144"/>
                  </a:lnTo>
                  <a:lnTo>
                    <a:pt x="145" y="146"/>
                  </a:lnTo>
                  <a:lnTo>
                    <a:pt x="146" y="147"/>
                  </a:lnTo>
                  <a:lnTo>
                    <a:pt x="146" y="149"/>
                  </a:lnTo>
                  <a:lnTo>
                    <a:pt x="147" y="150"/>
                  </a:lnTo>
                  <a:lnTo>
                    <a:pt x="149" y="151"/>
                  </a:lnTo>
                  <a:lnTo>
                    <a:pt x="149" y="152"/>
                  </a:lnTo>
                  <a:lnTo>
                    <a:pt x="150" y="154"/>
                  </a:lnTo>
                  <a:lnTo>
                    <a:pt x="151" y="155"/>
                  </a:lnTo>
                  <a:lnTo>
                    <a:pt x="152" y="155"/>
                  </a:lnTo>
                  <a:lnTo>
                    <a:pt x="151" y="155"/>
                  </a:lnTo>
                  <a:lnTo>
                    <a:pt x="151" y="155"/>
                  </a:lnTo>
                  <a:lnTo>
                    <a:pt x="150" y="155"/>
                  </a:lnTo>
                  <a:lnTo>
                    <a:pt x="149" y="155"/>
                  </a:lnTo>
                  <a:lnTo>
                    <a:pt x="148" y="156"/>
                  </a:lnTo>
                  <a:lnTo>
                    <a:pt x="147" y="156"/>
                  </a:lnTo>
                  <a:lnTo>
                    <a:pt x="146" y="156"/>
                  </a:lnTo>
                  <a:lnTo>
                    <a:pt x="145" y="156"/>
                  </a:lnTo>
                  <a:lnTo>
                    <a:pt x="143" y="156"/>
                  </a:lnTo>
                  <a:lnTo>
                    <a:pt x="142" y="157"/>
                  </a:lnTo>
                  <a:lnTo>
                    <a:pt x="140" y="157"/>
                  </a:lnTo>
                  <a:lnTo>
                    <a:pt x="138" y="157"/>
                  </a:lnTo>
                  <a:lnTo>
                    <a:pt x="137" y="158"/>
                  </a:lnTo>
                  <a:lnTo>
                    <a:pt x="135" y="159"/>
                  </a:lnTo>
                  <a:lnTo>
                    <a:pt x="133" y="159"/>
                  </a:lnTo>
                  <a:lnTo>
                    <a:pt x="132" y="159"/>
                  </a:lnTo>
                  <a:lnTo>
                    <a:pt x="130" y="160"/>
                  </a:lnTo>
                  <a:lnTo>
                    <a:pt x="128" y="160"/>
                  </a:lnTo>
                  <a:lnTo>
                    <a:pt x="127" y="161"/>
                  </a:lnTo>
                  <a:lnTo>
                    <a:pt x="126" y="161"/>
                  </a:lnTo>
                  <a:lnTo>
                    <a:pt x="126" y="161"/>
                  </a:lnTo>
                  <a:lnTo>
                    <a:pt x="124" y="161"/>
                  </a:lnTo>
                  <a:lnTo>
                    <a:pt x="123" y="162"/>
                  </a:lnTo>
                  <a:lnTo>
                    <a:pt x="121" y="163"/>
                  </a:lnTo>
                  <a:lnTo>
                    <a:pt x="119" y="163"/>
                  </a:lnTo>
                  <a:lnTo>
                    <a:pt x="118" y="164"/>
                  </a:lnTo>
                  <a:lnTo>
                    <a:pt x="116" y="165"/>
                  </a:lnTo>
                  <a:lnTo>
                    <a:pt x="115" y="165"/>
                  </a:lnTo>
                  <a:lnTo>
                    <a:pt x="113" y="166"/>
                  </a:lnTo>
                  <a:lnTo>
                    <a:pt x="112" y="167"/>
                  </a:lnTo>
                  <a:lnTo>
                    <a:pt x="110" y="168"/>
                  </a:lnTo>
                  <a:lnTo>
                    <a:pt x="109" y="169"/>
                  </a:lnTo>
                  <a:lnTo>
                    <a:pt x="108" y="169"/>
                  </a:lnTo>
                  <a:lnTo>
                    <a:pt x="107" y="171"/>
                  </a:lnTo>
                  <a:lnTo>
                    <a:pt x="105" y="172"/>
                  </a:lnTo>
                  <a:lnTo>
                    <a:pt x="103" y="173"/>
                  </a:lnTo>
                  <a:lnTo>
                    <a:pt x="103" y="174"/>
                  </a:lnTo>
                  <a:lnTo>
                    <a:pt x="101" y="175"/>
                  </a:lnTo>
                  <a:lnTo>
                    <a:pt x="100" y="176"/>
                  </a:lnTo>
                  <a:lnTo>
                    <a:pt x="100" y="177"/>
                  </a:lnTo>
                  <a:lnTo>
                    <a:pt x="99" y="177"/>
                  </a:lnTo>
                  <a:lnTo>
                    <a:pt x="98" y="179"/>
                  </a:lnTo>
                  <a:lnTo>
                    <a:pt x="96" y="180"/>
                  </a:lnTo>
                  <a:lnTo>
                    <a:pt x="95" y="181"/>
                  </a:lnTo>
                  <a:lnTo>
                    <a:pt x="94" y="182"/>
                  </a:lnTo>
                  <a:lnTo>
                    <a:pt x="93" y="183"/>
                  </a:lnTo>
                  <a:lnTo>
                    <a:pt x="92" y="184"/>
                  </a:lnTo>
                  <a:lnTo>
                    <a:pt x="91" y="185"/>
                  </a:lnTo>
                  <a:lnTo>
                    <a:pt x="90" y="186"/>
                  </a:lnTo>
                  <a:lnTo>
                    <a:pt x="89" y="187"/>
                  </a:lnTo>
                  <a:lnTo>
                    <a:pt x="87" y="189"/>
                  </a:lnTo>
                  <a:lnTo>
                    <a:pt x="86" y="190"/>
                  </a:lnTo>
                  <a:lnTo>
                    <a:pt x="85" y="191"/>
                  </a:lnTo>
                  <a:lnTo>
                    <a:pt x="84" y="192"/>
                  </a:lnTo>
                  <a:lnTo>
                    <a:pt x="82" y="193"/>
                  </a:lnTo>
                  <a:lnTo>
                    <a:pt x="81" y="195"/>
                  </a:lnTo>
                  <a:lnTo>
                    <a:pt x="80" y="196"/>
                  </a:lnTo>
                  <a:lnTo>
                    <a:pt x="79" y="197"/>
                  </a:lnTo>
                  <a:lnTo>
                    <a:pt x="78" y="198"/>
                  </a:lnTo>
                  <a:lnTo>
                    <a:pt x="77" y="200"/>
                  </a:lnTo>
                  <a:lnTo>
                    <a:pt x="76" y="201"/>
                  </a:lnTo>
                  <a:lnTo>
                    <a:pt x="75" y="202"/>
                  </a:lnTo>
                  <a:lnTo>
                    <a:pt x="73" y="204"/>
                  </a:lnTo>
                  <a:lnTo>
                    <a:pt x="72" y="205"/>
                  </a:lnTo>
                  <a:lnTo>
                    <a:pt x="71" y="206"/>
                  </a:lnTo>
                  <a:lnTo>
                    <a:pt x="70" y="207"/>
                  </a:lnTo>
                  <a:lnTo>
                    <a:pt x="69" y="209"/>
                  </a:lnTo>
                  <a:lnTo>
                    <a:pt x="68" y="210"/>
                  </a:lnTo>
                  <a:lnTo>
                    <a:pt x="67" y="211"/>
                  </a:lnTo>
                  <a:lnTo>
                    <a:pt x="66" y="212"/>
                  </a:lnTo>
                  <a:lnTo>
                    <a:pt x="65" y="213"/>
                  </a:lnTo>
                  <a:lnTo>
                    <a:pt x="64" y="214"/>
                  </a:lnTo>
                  <a:lnTo>
                    <a:pt x="63" y="216"/>
                  </a:lnTo>
                  <a:lnTo>
                    <a:pt x="62" y="217"/>
                  </a:lnTo>
                  <a:lnTo>
                    <a:pt x="62" y="217"/>
                  </a:lnTo>
                  <a:lnTo>
                    <a:pt x="61" y="218"/>
                  </a:lnTo>
                  <a:lnTo>
                    <a:pt x="59" y="220"/>
                  </a:lnTo>
                  <a:lnTo>
                    <a:pt x="58" y="222"/>
                  </a:lnTo>
                  <a:lnTo>
                    <a:pt x="57" y="224"/>
                  </a:lnTo>
                  <a:lnTo>
                    <a:pt x="56" y="225"/>
                  </a:lnTo>
                  <a:lnTo>
                    <a:pt x="54" y="226"/>
                  </a:lnTo>
                  <a:lnTo>
                    <a:pt x="54" y="228"/>
                  </a:lnTo>
                  <a:lnTo>
                    <a:pt x="54" y="228"/>
                  </a:lnTo>
                  <a:lnTo>
                    <a:pt x="54" y="229"/>
                  </a:lnTo>
                  <a:lnTo>
                    <a:pt x="54" y="230"/>
                  </a:lnTo>
                  <a:lnTo>
                    <a:pt x="54" y="232"/>
                  </a:lnTo>
                  <a:lnTo>
                    <a:pt x="55" y="233"/>
                  </a:lnTo>
                  <a:lnTo>
                    <a:pt x="56" y="234"/>
                  </a:lnTo>
                  <a:lnTo>
                    <a:pt x="56" y="235"/>
                  </a:lnTo>
                  <a:lnTo>
                    <a:pt x="57" y="236"/>
                  </a:lnTo>
                  <a:lnTo>
                    <a:pt x="58" y="238"/>
                  </a:lnTo>
                  <a:lnTo>
                    <a:pt x="59" y="239"/>
                  </a:lnTo>
                  <a:lnTo>
                    <a:pt x="59" y="240"/>
                  </a:lnTo>
                  <a:lnTo>
                    <a:pt x="60" y="241"/>
                  </a:lnTo>
                  <a:lnTo>
                    <a:pt x="59" y="241"/>
                  </a:lnTo>
                  <a:lnTo>
                    <a:pt x="58" y="242"/>
                  </a:lnTo>
                  <a:lnTo>
                    <a:pt x="58" y="243"/>
                  </a:lnTo>
                  <a:lnTo>
                    <a:pt x="57" y="244"/>
                  </a:lnTo>
                  <a:lnTo>
                    <a:pt x="56" y="245"/>
                  </a:lnTo>
                  <a:lnTo>
                    <a:pt x="55" y="246"/>
                  </a:lnTo>
                  <a:lnTo>
                    <a:pt x="54" y="248"/>
                  </a:lnTo>
                  <a:lnTo>
                    <a:pt x="53" y="249"/>
                  </a:lnTo>
                  <a:lnTo>
                    <a:pt x="51" y="251"/>
                  </a:lnTo>
                  <a:lnTo>
                    <a:pt x="50" y="253"/>
                  </a:lnTo>
                  <a:lnTo>
                    <a:pt x="49" y="254"/>
                  </a:lnTo>
                  <a:lnTo>
                    <a:pt x="47" y="257"/>
                  </a:lnTo>
                  <a:lnTo>
                    <a:pt x="47" y="257"/>
                  </a:lnTo>
                  <a:lnTo>
                    <a:pt x="46" y="258"/>
                  </a:lnTo>
                  <a:lnTo>
                    <a:pt x="45" y="259"/>
                  </a:lnTo>
                  <a:lnTo>
                    <a:pt x="44" y="261"/>
                  </a:lnTo>
                  <a:lnTo>
                    <a:pt x="44" y="261"/>
                  </a:lnTo>
                  <a:lnTo>
                    <a:pt x="43" y="262"/>
                  </a:lnTo>
                  <a:lnTo>
                    <a:pt x="42" y="263"/>
                  </a:lnTo>
                  <a:lnTo>
                    <a:pt x="41" y="265"/>
                  </a:lnTo>
                  <a:lnTo>
                    <a:pt x="40" y="266"/>
                  </a:lnTo>
                  <a:lnTo>
                    <a:pt x="40" y="266"/>
                  </a:lnTo>
                  <a:lnTo>
                    <a:pt x="39" y="267"/>
                  </a:lnTo>
                  <a:lnTo>
                    <a:pt x="39" y="269"/>
                  </a:lnTo>
                  <a:lnTo>
                    <a:pt x="38" y="270"/>
                  </a:lnTo>
                  <a:lnTo>
                    <a:pt x="37" y="270"/>
                  </a:lnTo>
                  <a:lnTo>
                    <a:pt x="36" y="271"/>
                  </a:lnTo>
                  <a:lnTo>
                    <a:pt x="35" y="273"/>
                  </a:lnTo>
                  <a:lnTo>
                    <a:pt x="35" y="274"/>
                  </a:lnTo>
                  <a:lnTo>
                    <a:pt x="34" y="275"/>
                  </a:lnTo>
                  <a:lnTo>
                    <a:pt x="34" y="275"/>
                  </a:lnTo>
                  <a:lnTo>
                    <a:pt x="33" y="277"/>
                  </a:lnTo>
                  <a:lnTo>
                    <a:pt x="31" y="278"/>
                  </a:lnTo>
                  <a:lnTo>
                    <a:pt x="30" y="280"/>
                  </a:lnTo>
                  <a:lnTo>
                    <a:pt x="30" y="282"/>
                  </a:lnTo>
                  <a:lnTo>
                    <a:pt x="29" y="283"/>
                  </a:lnTo>
                  <a:lnTo>
                    <a:pt x="27" y="284"/>
                  </a:lnTo>
                  <a:lnTo>
                    <a:pt x="27" y="286"/>
                  </a:lnTo>
                  <a:lnTo>
                    <a:pt x="26" y="287"/>
                  </a:lnTo>
                  <a:lnTo>
                    <a:pt x="26" y="288"/>
                  </a:lnTo>
                  <a:lnTo>
                    <a:pt x="25" y="290"/>
                  </a:lnTo>
                  <a:lnTo>
                    <a:pt x="25" y="291"/>
                  </a:lnTo>
                  <a:lnTo>
                    <a:pt x="25" y="292"/>
                  </a:lnTo>
                  <a:lnTo>
                    <a:pt x="25" y="294"/>
                  </a:lnTo>
                  <a:lnTo>
                    <a:pt x="24" y="295"/>
                  </a:lnTo>
                  <a:lnTo>
                    <a:pt x="24" y="295"/>
                  </a:lnTo>
                  <a:lnTo>
                    <a:pt x="24" y="296"/>
                  </a:lnTo>
                  <a:lnTo>
                    <a:pt x="24" y="298"/>
                  </a:lnTo>
                  <a:lnTo>
                    <a:pt x="24" y="299"/>
                  </a:lnTo>
                  <a:lnTo>
                    <a:pt x="24" y="299"/>
                  </a:lnTo>
                  <a:lnTo>
                    <a:pt x="24" y="300"/>
                  </a:lnTo>
                  <a:lnTo>
                    <a:pt x="24" y="302"/>
                  </a:lnTo>
                  <a:lnTo>
                    <a:pt x="24" y="303"/>
                  </a:lnTo>
                  <a:lnTo>
                    <a:pt x="24" y="304"/>
                  </a:lnTo>
                  <a:lnTo>
                    <a:pt x="24" y="305"/>
                  </a:lnTo>
                  <a:lnTo>
                    <a:pt x="24" y="306"/>
                  </a:lnTo>
                  <a:lnTo>
                    <a:pt x="24" y="307"/>
                  </a:lnTo>
                  <a:lnTo>
                    <a:pt x="25" y="308"/>
                  </a:lnTo>
                  <a:lnTo>
                    <a:pt x="25" y="310"/>
                  </a:lnTo>
                  <a:lnTo>
                    <a:pt x="25" y="311"/>
                  </a:lnTo>
                  <a:lnTo>
                    <a:pt x="25" y="312"/>
                  </a:lnTo>
                  <a:lnTo>
                    <a:pt x="25" y="313"/>
                  </a:lnTo>
                  <a:lnTo>
                    <a:pt x="25" y="314"/>
                  </a:lnTo>
                  <a:lnTo>
                    <a:pt x="25" y="315"/>
                  </a:lnTo>
                  <a:lnTo>
                    <a:pt x="25" y="316"/>
                  </a:lnTo>
                  <a:lnTo>
                    <a:pt x="26" y="318"/>
                  </a:lnTo>
                  <a:lnTo>
                    <a:pt x="26" y="319"/>
                  </a:lnTo>
                  <a:lnTo>
                    <a:pt x="26" y="320"/>
                  </a:lnTo>
                  <a:lnTo>
                    <a:pt x="26" y="321"/>
                  </a:lnTo>
                  <a:lnTo>
                    <a:pt x="26" y="323"/>
                  </a:lnTo>
                  <a:lnTo>
                    <a:pt x="26" y="323"/>
                  </a:lnTo>
                  <a:lnTo>
                    <a:pt x="26" y="325"/>
                  </a:lnTo>
                  <a:lnTo>
                    <a:pt x="26" y="325"/>
                  </a:lnTo>
                  <a:lnTo>
                    <a:pt x="27" y="327"/>
                  </a:lnTo>
                  <a:lnTo>
                    <a:pt x="27" y="328"/>
                  </a:lnTo>
                  <a:lnTo>
                    <a:pt x="27" y="329"/>
                  </a:lnTo>
                  <a:lnTo>
                    <a:pt x="27" y="330"/>
                  </a:lnTo>
                  <a:lnTo>
                    <a:pt x="27" y="331"/>
                  </a:lnTo>
                  <a:lnTo>
                    <a:pt x="27" y="332"/>
                  </a:lnTo>
                  <a:lnTo>
                    <a:pt x="28" y="333"/>
                  </a:lnTo>
                  <a:lnTo>
                    <a:pt x="28" y="335"/>
                  </a:lnTo>
                  <a:lnTo>
                    <a:pt x="29" y="336"/>
                  </a:lnTo>
                  <a:lnTo>
                    <a:pt x="29" y="338"/>
                  </a:lnTo>
                  <a:lnTo>
                    <a:pt x="29" y="339"/>
                  </a:lnTo>
                  <a:lnTo>
                    <a:pt x="29" y="340"/>
                  </a:lnTo>
                  <a:lnTo>
                    <a:pt x="30" y="341"/>
                  </a:lnTo>
                  <a:lnTo>
                    <a:pt x="30" y="343"/>
                  </a:lnTo>
                  <a:lnTo>
                    <a:pt x="30" y="343"/>
                  </a:lnTo>
                  <a:lnTo>
                    <a:pt x="30" y="343"/>
                  </a:lnTo>
                  <a:lnTo>
                    <a:pt x="30" y="344"/>
                  </a:lnTo>
                  <a:lnTo>
                    <a:pt x="30" y="344"/>
                  </a:lnTo>
                  <a:lnTo>
                    <a:pt x="29" y="344"/>
                  </a:lnTo>
                  <a:lnTo>
                    <a:pt x="27" y="345"/>
                  </a:lnTo>
                  <a:lnTo>
                    <a:pt x="27" y="345"/>
                  </a:lnTo>
                  <a:lnTo>
                    <a:pt x="26" y="345"/>
                  </a:lnTo>
                  <a:lnTo>
                    <a:pt x="25" y="347"/>
                  </a:lnTo>
                  <a:lnTo>
                    <a:pt x="24" y="347"/>
                  </a:lnTo>
                  <a:lnTo>
                    <a:pt x="22" y="348"/>
                  </a:lnTo>
                  <a:lnTo>
                    <a:pt x="21" y="349"/>
                  </a:lnTo>
                  <a:lnTo>
                    <a:pt x="20" y="350"/>
                  </a:lnTo>
                  <a:lnTo>
                    <a:pt x="18" y="351"/>
                  </a:lnTo>
                  <a:lnTo>
                    <a:pt x="17" y="352"/>
                  </a:lnTo>
                  <a:lnTo>
                    <a:pt x="15" y="353"/>
                  </a:lnTo>
                  <a:lnTo>
                    <a:pt x="14" y="354"/>
                  </a:lnTo>
                  <a:lnTo>
                    <a:pt x="12" y="355"/>
                  </a:lnTo>
                  <a:lnTo>
                    <a:pt x="11" y="356"/>
                  </a:lnTo>
                  <a:lnTo>
                    <a:pt x="10" y="357"/>
                  </a:lnTo>
                  <a:lnTo>
                    <a:pt x="8" y="358"/>
                  </a:lnTo>
                  <a:lnTo>
                    <a:pt x="7" y="359"/>
                  </a:lnTo>
                  <a:lnTo>
                    <a:pt x="6" y="360"/>
                  </a:lnTo>
                  <a:lnTo>
                    <a:pt x="4" y="361"/>
                  </a:lnTo>
                  <a:lnTo>
                    <a:pt x="3" y="362"/>
                  </a:lnTo>
                  <a:lnTo>
                    <a:pt x="2" y="364"/>
                  </a:lnTo>
                  <a:lnTo>
                    <a:pt x="2" y="365"/>
                  </a:lnTo>
                  <a:lnTo>
                    <a:pt x="1" y="365"/>
                  </a:lnTo>
                  <a:lnTo>
                    <a:pt x="1" y="366"/>
                  </a:lnTo>
                  <a:lnTo>
                    <a:pt x="0" y="368"/>
                  </a:lnTo>
                  <a:lnTo>
                    <a:pt x="0" y="369"/>
                  </a:lnTo>
                  <a:lnTo>
                    <a:pt x="0" y="369"/>
                  </a:lnTo>
                  <a:lnTo>
                    <a:pt x="0" y="370"/>
                  </a:lnTo>
                  <a:lnTo>
                    <a:pt x="1" y="372"/>
                  </a:lnTo>
                  <a:lnTo>
                    <a:pt x="1" y="373"/>
                  </a:lnTo>
                  <a:lnTo>
                    <a:pt x="2" y="374"/>
                  </a:lnTo>
                  <a:lnTo>
                    <a:pt x="3" y="375"/>
                  </a:lnTo>
                  <a:lnTo>
                    <a:pt x="4" y="376"/>
                  </a:lnTo>
                  <a:lnTo>
                    <a:pt x="5" y="377"/>
                  </a:lnTo>
                  <a:lnTo>
                    <a:pt x="6" y="377"/>
                  </a:lnTo>
                  <a:lnTo>
                    <a:pt x="7" y="378"/>
                  </a:lnTo>
                  <a:lnTo>
                    <a:pt x="8" y="379"/>
                  </a:lnTo>
                  <a:lnTo>
                    <a:pt x="10" y="380"/>
                  </a:lnTo>
                  <a:lnTo>
                    <a:pt x="10" y="380"/>
                  </a:lnTo>
                  <a:lnTo>
                    <a:pt x="11" y="380"/>
                  </a:lnTo>
                  <a:lnTo>
                    <a:pt x="12" y="381"/>
                  </a:lnTo>
                  <a:lnTo>
                    <a:pt x="13" y="381"/>
                  </a:lnTo>
                  <a:lnTo>
                    <a:pt x="12" y="381"/>
                  </a:lnTo>
                  <a:lnTo>
                    <a:pt x="12" y="382"/>
                  </a:lnTo>
                  <a:lnTo>
                    <a:pt x="11" y="382"/>
                  </a:lnTo>
                  <a:lnTo>
                    <a:pt x="11" y="384"/>
                  </a:lnTo>
                  <a:lnTo>
                    <a:pt x="10" y="385"/>
                  </a:lnTo>
                  <a:lnTo>
                    <a:pt x="8" y="387"/>
                  </a:lnTo>
                  <a:lnTo>
                    <a:pt x="8" y="388"/>
                  </a:lnTo>
                  <a:lnTo>
                    <a:pt x="7" y="389"/>
                  </a:lnTo>
                  <a:lnTo>
                    <a:pt x="7" y="390"/>
                  </a:lnTo>
                  <a:lnTo>
                    <a:pt x="6" y="391"/>
                  </a:lnTo>
                  <a:lnTo>
                    <a:pt x="6" y="392"/>
                  </a:lnTo>
                  <a:lnTo>
                    <a:pt x="5" y="393"/>
                  </a:lnTo>
                  <a:lnTo>
                    <a:pt x="4" y="394"/>
                  </a:lnTo>
                  <a:lnTo>
                    <a:pt x="4" y="395"/>
                  </a:lnTo>
                  <a:lnTo>
                    <a:pt x="4" y="396"/>
                  </a:lnTo>
                  <a:lnTo>
                    <a:pt x="4" y="397"/>
                  </a:lnTo>
                  <a:lnTo>
                    <a:pt x="4" y="398"/>
                  </a:lnTo>
                  <a:lnTo>
                    <a:pt x="4" y="399"/>
                  </a:lnTo>
                  <a:lnTo>
                    <a:pt x="3" y="400"/>
                  </a:lnTo>
                  <a:lnTo>
                    <a:pt x="3" y="401"/>
                  </a:lnTo>
                  <a:lnTo>
                    <a:pt x="4" y="402"/>
                  </a:lnTo>
                  <a:lnTo>
                    <a:pt x="4" y="403"/>
                  </a:lnTo>
                  <a:lnTo>
                    <a:pt x="5" y="405"/>
                  </a:lnTo>
                  <a:lnTo>
                    <a:pt x="7" y="406"/>
                  </a:lnTo>
                  <a:lnTo>
                    <a:pt x="7" y="407"/>
                  </a:lnTo>
                  <a:lnTo>
                    <a:pt x="8" y="407"/>
                  </a:lnTo>
                  <a:lnTo>
                    <a:pt x="9" y="408"/>
                  </a:lnTo>
                  <a:lnTo>
                    <a:pt x="10" y="409"/>
                  </a:lnTo>
                  <a:lnTo>
                    <a:pt x="11" y="409"/>
                  </a:lnTo>
                  <a:lnTo>
                    <a:pt x="13" y="409"/>
                  </a:lnTo>
                  <a:lnTo>
                    <a:pt x="14" y="409"/>
                  </a:lnTo>
                  <a:lnTo>
                    <a:pt x="16" y="410"/>
                  </a:lnTo>
                  <a:lnTo>
                    <a:pt x="17" y="410"/>
                  </a:lnTo>
                  <a:lnTo>
                    <a:pt x="19" y="410"/>
                  </a:lnTo>
                  <a:lnTo>
                    <a:pt x="20" y="410"/>
                  </a:lnTo>
                  <a:lnTo>
                    <a:pt x="21" y="410"/>
                  </a:lnTo>
                  <a:lnTo>
                    <a:pt x="23" y="409"/>
                  </a:lnTo>
                  <a:lnTo>
                    <a:pt x="24" y="409"/>
                  </a:lnTo>
                  <a:lnTo>
                    <a:pt x="26" y="409"/>
                  </a:lnTo>
                  <a:lnTo>
                    <a:pt x="27" y="409"/>
                  </a:lnTo>
                  <a:lnTo>
                    <a:pt x="29" y="409"/>
                  </a:lnTo>
                  <a:lnTo>
                    <a:pt x="30" y="409"/>
                  </a:lnTo>
                  <a:lnTo>
                    <a:pt x="31" y="409"/>
                  </a:lnTo>
                  <a:lnTo>
                    <a:pt x="33" y="409"/>
                  </a:lnTo>
                  <a:lnTo>
                    <a:pt x="34" y="408"/>
                  </a:lnTo>
                  <a:lnTo>
                    <a:pt x="35" y="408"/>
                  </a:lnTo>
                  <a:lnTo>
                    <a:pt x="36" y="407"/>
                  </a:lnTo>
                  <a:lnTo>
                    <a:pt x="38" y="407"/>
                  </a:lnTo>
                  <a:lnTo>
                    <a:pt x="39" y="407"/>
                  </a:lnTo>
                  <a:lnTo>
                    <a:pt x="39" y="407"/>
                  </a:lnTo>
                  <a:lnTo>
                    <a:pt x="40" y="407"/>
                  </a:lnTo>
                  <a:lnTo>
                    <a:pt x="41" y="407"/>
                  </a:lnTo>
                  <a:lnTo>
                    <a:pt x="42" y="406"/>
                  </a:lnTo>
                  <a:lnTo>
                    <a:pt x="42" y="406"/>
                  </a:lnTo>
                  <a:lnTo>
                    <a:pt x="42" y="407"/>
                  </a:lnTo>
                  <a:lnTo>
                    <a:pt x="42" y="407"/>
                  </a:lnTo>
                  <a:lnTo>
                    <a:pt x="42" y="409"/>
                  </a:lnTo>
                  <a:lnTo>
                    <a:pt x="42" y="410"/>
                  </a:lnTo>
                  <a:lnTo>
                    <a:pt x="42" y="411"/>
                  </a:lnTo>
                  <a:lnTo>
                    <a:pt x="42" y="411"/>
                  </a:lnTo>
                  <a:lnTo>
                    <a:pt x="43" y="413"/>
                  </a:lnTo>
                  <a:lnTo>
                    <a:pt x="43" y="414"/>
                  </a:lnTo>
                  <a:lnTo>
                    <a:pt x="43" y="415"/>
                  </a:lnTo>
                  <a:lnTo>
                    <a:pt x="43" y="416"/>
                  </a:lnTo>
                  <a:lnTo>
                    <a:pt x="43" y="417"/>
                  </a:lnTo>
                  <a:lnTo>
                    <a:pt x="44" y="418"/>
                  </a:lnTo>
                  <a:lnTo>
                    <a:pt x="44" y="419"/>
                  </a:lnTo>
                  <a:lnTo>
                    <a:pt x="44" y="420"/>
                  </a:lnTo>
                  <a:lnTo>
                    <a:pt x="44" y="421"/>
                  </a:lnTo>
                  <a:lnTo>
                    <a:pt x="44" y="422"/>
                  </a:lnTo>
                  <a:lnTo>
                    <a:pt x="45" y="423"/>
                  </a:lnTo>
                  <a:lnTo>
                    <a:pt x="45" y="425"/>
                  </a:lnTo>
                  <a:lnTo>
                    <a:pt x="45" y="426"/>
                  </a:lnTo>
                  <a:lnTo>
                    <a:pt x="46" y="427"/>
                  </a:lnTo>
                  <a:lnTo>
                    <a:pt x="47" y="429"/>
                  </a:lnTo>
                  <a:lnTo>
                    <a:pt x="48" y="430"/>
                  </a:lnTo>
                  <a:lnTo>
                    <a:pt x="49" y="431"/>
                  </a:lnTo>
                  <a:lnTo>
                    <a:pt x="51" y="433"/>
                  </a:lnTo>
                  <a:lnTo>
                    <a:pt x="52" y="433"/>
                  </a:lnTo>
                  <a:lnTo>
                    <a:pt x="53" y="433"/>
                  </a:lnTo>
                  <a:lnTo>
                    <a:pt x="53" y="433"/>
                  </a:lnTo>
                  <a:lnTo>
                    <a:pt x="54" y="433"/>
                  </a:lnTo>
                  <a:lnTo>
                    <a:pt x="56" y="433"/>
                  </a:lnTo>
                  <a:lnTo>
                    <a:pt x="57" y="433"/>
                  </a:lnTo>
                  <a:lnTo>
                    <a:pt x="58" y="432"/>
                  </a:lnTo>
                  <a:lnTo>
                    <a:pt x="59" y="431"/>
                  </a:lnTo>
                  <a:lnTo>
                    <a:pt x="60" y="431"/>
                  </a:lnTo>
                  <a:lnTo>
                    <a:pt x="61" y="430"/>
                  </a:lnTo>
                  <a:lnTo>
                    <a:pt x="62" y="430"/>
                  </a:lnTo>
                  <a:lnTo>
                    <a:pt x="64" y="429"/>
                  </a:lnTo>
                  <a:lnTo>
                    <a:pt x="65" y="428"/>
                  </a:lnTo>
                  <a:lnTo>
                    <a:pt x="66" y="427"/>
                  </a:lnTo>
                  <a:lnTo>
                    <a:pt x="67" y="426"/>
                  </a:lnTo>
                  <a:lnTo>
                    <a:pt x="69" y="426"/>
                  </a:lnTo>
                  <a:lnTo>
                    <a:pt x="70" y="425"/>
                  </a:lnTo>
                  <a:lnTo>
                    <a:pt x="71" y="424"/>
                  </a:lnTo>
                  <a:lnTo>
                    <a:pt x="72" y="423"/>
                  </a:lnTo>
                  <a:lnTo>
                    <a:pt x="73" y="422"/>
                  </a:lnTo>
                  <a:lnTo>
                    <a:pt x="75" y="421"/>
                  </a:lnTo>
                  <a:lnTo>
                    <a:pt x="75" y="420"/>
                  </a:lnTo>
                  <a:lnTo>
                    <a:pt x="76" y="419"/>
                  </a:lnTo>
                  <a:lnTo>
                    <a:pt x="77" y="419"/>
                  </a:lnTo>
                  <a:lnTo>
                    <a:pt x="78" y="418"/>
                  </a:lnTo>
                  <a:lnTo>
                    <a:pt x="80" y="417"/>
                  </a:lnTo>
                  <a:lnTo>
                    <a:pt x="80" y="416"/>
                  </a:lnTo>
                  <a:lnTo>
                    <a:pt x="81" y="416"/>
                  </a:lnTo>
                  <a:lnTo>
                    <a:pt x="88" y="418"/>
                  </a:lnTo>
                  <a:lnTo>
                    <a:pt x="88" y="418"/>
                  </a:lnTo>
                  <a:lnTo>
                    <a:pt x="88" y="419"/>
                  </a:lnTo>
                  <a:lnTo>
                    <a:pt x="88" y="420"/>
                  </a:lnTo>
                  <a:lnTo>
                    <a:pt x="89" y="421"/>
                  </a:lnTo>
                  <a:lnTo>
                    <a:pt x="89" y="422"/>
                  </a:lnTo>
                  <a:lnTo>
                    <a:pt x="90" y="424"/>
                  </a:lnTo>
                  <a:lnTo>
                    <a:pt x="90" y="425"/>
                  </a:lnTo>
                  <a:lnTo>
                    <a:pt x="90" y="426"/>
                  </a:lnTo>
                  <a:lnTo>
                    <a:pt x="91" y="428"/>
                  </a:lnTo>
                  <a:lnTo>
                    <a:pt x="92" y="430"/>
                  </a:lnTo>
                  <a:lnTo>
                    <a:pt x="93" y="431"/>
                  </a:lnTo>
                  <a:lnTo>
                    <a:pt x="94" y="434"/>
                  </a:lnTo>
                  <a:lnTo>
                    <a:pt x="94" y="435"/>
                  </a:lnTo>
                  <a:lnTo>
                    <a:pt x="95" y="435"/>
                  </a:lnTo>
                  <a:lnTo>
                    <a:pt x="96" y="437"/>
                  </a:lnTo>
                  <a:lnTo>
                    <a:pt x="96" y="438"/>
                  </a:lnTo>
                  <a:lnTo>
                    <a:pt x="97" y="439"/>
                  </a:lnTo>
                  <a:lnTo>
                    <a:pt x="98" y="439"/>
                  </a:lnTo>
                  <a:lnTo>
                    <a:pt x="98" y="441"/>
                  </a:lnTo>
                  <a:lnTo>
                    <a:pt x="99" y="442"/>
                  </a:lnTo>
                  <a:lnTo>
                    <a:pt x="100" y="443"/>
                  </a:lnTo>
                  <a:lnTo>
                    <a:pt x="101" y="443"/>
                  </a:lnTo>
                  <a:lnTo>
                    <a:pt x="101" y="445"/>
                  </a:lnTo>
                  <a:lnTo>
                    <a:pt x="103" y="446"/>
                  </a:lnTo>
                  <a:lnTo>
                    <a:pt x="103" y="446"/>
                  </a:lnTo>
                  <a:lnTo>
                    <a:pt x="104" y="447"/>
                  </a:lnTo>
                  <a:lnTo>
                    <a:pt x="105" y="448"/>
                  </a:lnTo>
                  <a:lnTo>
                    <a:pt x="107" y="450"/>
                  </a:lnTo>
                  <a:lnTo>
                    <a:pt x="108" y="450"/>
                  </a:lnTo>
                  <a:lnTo>
                    <a:pt x="109" y="451"/>
                  </a:lnTo>
                  <a:lnTo>
                    <a:pt x="110" y="452"/>
                  </a:lnTo>
                  <a:lnTo>
                    <a:pt x="111" y="454"/>
                  </a:lnTo>
                  <a:lnTo>
                    <a:pt x="112" y="454"/>
                  </a:lnTo>
                  <a:lnTo>
                    <a:pt x="114" y="455"/>
                  </a:lnTo>
                  <a:lnTo>
                    <a:pt x="115" y="456"/>
                  </a:lnTo>
                  <a:lnTo>
                    <a:pt x="116" y="457"/>
                  </a:lnTo>
                  <a:lnTo>
                    <a:pt x="118" y="458"/>
                  </a:lnTo>
                  <a:lnTo>
                    <a:pt x="119" y="458"/>
                  </a:lnTo>
                  <a:lnTo>
                    <a:pt x="121" y="459"/>
                  </a:lnTo>
                  <a:lnTo>
                    <a:pt x="122" y="460"/>
                  </a:lnTo>
                  <a:lnTo>
                    <a:pt x="124" y="460"/>
                  </a:lnTo>
                  <a:lnTo>
                    <a:pt x="125" y="461"/>
                  </a:lnTo>
                  <a:lnTo>
                    <a:pt x="127" y="462"/>
                  </a:lnTo>
                  <a:lnTo>
                    <a:pt x="129" y="463"/>
                  </a:lnTo>
                  <a:lnTo>
                    <a:pt x="131" y="463"/>
                  </a:lnTo>
                  <a:lnTo>
                    <a:pt x="132" y="464"/>
                  </a:lnTo>
                  <a:lnTo>
                    <a:pt x="135" y="464"/>
                  </a:lnTo>
                  <a:lnTo>
                    <a:pt x="136" y="465"/>
                  </a:lnTo>
                  <a:lnTo>
                    <a:pt x="136" y="465"/>
                  </a:lnTo>
                  <a:lnTo>
                    <a:pt x="137" y="466"/>
                  </a:lnTo>
                  <a:lnTo>
                    <a:pt x="137" y="467"/>
                  </a:lnTo>
                  <a:lnTo>
                    <a:pt x="137" y="468"/>
                  </a:lnTo>
                  <a:lnTo>
                    <a:pt x="138" y="468"/>
                  </a:lnTo>
                  <a:lnTo>
                    <a:pt x="138" y="470"/>
                  </a:lnTo>
                  <a:lnTo>
                    <a:pt x="138" y="471"/>
                  </a:lnTo>
                  <a:lnTo>
                    <a:pt x="139" y="472"/>
                  </a:lnTo>
                  <a:lnTo>
                    <a:pt x="140" y="474"/>
                  </a:lnTo>
                  <a:lnTo>
                    <a:pt x="140" y="475"/>
                  </a:lnTo>
                  <a:lnTo>
                    <a:pt x="141" y="477"/>
                  </a:lnTo>
                  <a:lnTo>
                    <a:pt x="142" y="479"/>
                  </a:lnTo>
                  <a:lnTo>
                    <a:pt x="142" y="480"/>
                  </a:lnTo>
                  <a:lnTo>
                    <a:pt x="144" y="483"/>
                  </a:lnTo>
                  <a:lnTo>
                    <a:pt x="144" y="484"/>
                  </a:lnTo>
                  <a:lnTo>
                    <a:pt x="145" y="486"/>
                  </a:lnTo>
                  <a:lnTo>
                    <a:pt x="145" y="487"/>
                  </a:lnTo>
                  <a:lnTo>
                    <a:pt x="146" y="488"/>
                  </a:lnTo>
                  <a:lnTo>
                    <a:pt x="146" y="489"/>
                  </a:lnTo>
                  <a:lnTo>
                    <a:pt x="147" y="490"/>
                  </a:lnTo>
                  <a:lnTo>
                    <a:pt x="147" y="492"/>
                  </a:lnTo>
                  <a:lnTo>
                    <a:pt x="149" y="493"/>
                  </a:lnTo>
                  <a:lnTo>
                    <a:pt x="149" y="494"/>
                  </a:lnTo>
                  <a:lnTo>
                    <a:pt x="150" y="495"/>
                  </a:lnTo>
                  <a:lnTo>
                    <a:pt x="150" y="496"/>
                  </a:lnTo>
                  <a:lnTo>
                    <a:pt x="151" y="497"/>
                  </a:lnTo>
                  <a:lnTo>
                    <a:pt x="151" y="499"/>
                  </a:lnTo>
                  <a:lnTo>
                    <a:pt x="153" y="501"/>
                  </a:lnTo>
                  <a:lnTo>
                    <a:pt x="154" y="503"/>
                  </a:lnTo>
                  <a:lnTo>
                    <a:pt x="155" y="504"/>
                  </a:lnTo>
                  <a:lnTo>
                    <a:pt x="156" y="505"/>
                  </a:lnTo>
                  <a:lnTo>
                    <a:pt x="157" y="507"/>
                  </a:lnTo>
                  <a:lnTo>
                    <a:pt x="158" y="509"/>
                  </a:lnTo>
                  <a:lnTo>
                    <a:pt x="159" y="510"/>
                  </a:lnTo>
                  <a:lnTo>
                    <a:pt x="118" y="564"/>
                  </a:lnTo>
                  <a:lnTo>
                    <a:pt x="119" y="573"/>
                  </a:lnTo>
                  <a:lnTo>
                    <a:pt x="118" y="573"/>
                  </a:lnTo>
                  <a:lnTo>
                    <a:pt x="118" y="574"/>
                  </a:lnTo>
                  <a:lnTo>
                    <a:pt x="117" y="574"/>
                  </a:lnTo>
                  <a:lnTo>
                    <a:pt x="117" y="575"/>
                  </a:lnTo>
                  <a:lnTo>
                    <a:pt x="117" y="576"/>
                  </a:lnTo>
                  <a:lnTo>
                    <a:pt x="116" y="578"/>
                  </a:lnTo>
                  <a:lnTo>
                    <a:pt x="116" y="578"/>
                  </a:lnTo>
                  <a:lnTo>
                    <a:pt x="115" y="580"/>
                  </a:lnTo>
                  <a:lnTo>
                    <a:pt x="114" y="582"/>
                  </a:lnTo>
                  <a:lnTo>
                    <a:pt x="114" y="583"/>
                  </a:lnTo>
                  <a:lnTo>
                    <a:pt x="113" y="585"/>
                  </a:lnTo>
                  <a:lnTo>
                    <a:pt x="113" y="587"/>
                  </a:lnTo>
                  <a:lnTo>
                    <a:pt x="112" y="587"/>
                  </a:lnTo>
                  <a:lnTo>
                    <a:pt x="112" y="589"/>
                  </a:lnTo>
                  <a:lnTo>
                    <a:pt x="112" y="590"/>
                  </a:lnTo>
                  <a:lnTo>
                    <a:pt x="111" y="590"/>
                  </a:lnTo>
                  <a:lnTo>
                    <a:pt x="110" y="592"/>
                  </a:lnTo>
                  <a:lnTo>
                    <a:pt x="110" y="594"/>
                  </a:lnTo>
                  <a:lnTo>
                    <a:pt x="109" y="595"/>
                  </a:lnTo>
                  <a:lnTo>
                    <a:pt x="109" y="596"/>
                  </a:lnTo>
                  <a:lnTo>
                    <a:pt x="109" y="597"/>
                  </a:lnTo>
                  <a:lnTo>
                    <a:pt x="108" y="598"/>
                  </a:lnTo>
                  <a:lnTo>
                    <a:pt x="108" y="599"/>
                  </a:lnTo>
                  <a:lnTo>
                    <a:pt x="108" y="600"/>
                  </a:lnTo>
                  <a:lnTo>
                    <a:pt x="108" y="601"/>
                  </a:lnTo>
                  <a:lnTo>
                    <a:pt x="107" y="602"/>
                  </a:lnTo>
                  <a:lnTo>
                    <a:pt x="107" y="603"/>
                  </a:lnTo>
                  <a:lnTo>
                    <a:pt x="107" y="604"/>
                  </a:lnTo>
                  <a:lnTo>
                    <a:pt x="107" y="605"/>
                  </a:lnTo>
                  <a:lnTo>
                    <a:pt x="107" y="606"/>
                  </a:lnTo>
                  <a:lnTo>
                    <a:pt x="106" y="608"/>
                  </a:lnTo>
                  <a:lnTo>
                    <a:pt x="105" y="610"/>
                  </a:lnTo>
                  <a:lnTo>
                    <a:pt x="105" y="611"/>
                  </a:lnTo>
                  <a:lnTo>
                    <a:pt x="105" y="613"/>
                  </a:lnTo>
                  <a:lnTo>
                    <a:pt x="105" y="615"/>
                  </a:lnTo>
                  <a:lnTo>
                    <a:pt x="105" y="616"/>
                  </a:lnTo>
                  <a:lnTo>
                    <a:pt x="105" y="618"/>
                  </a:lnTo>
                  <a:lnTo>
                    <a:pt x="105" y="619"/>
                  </a:lnTo>
                  <a:lnTo>
                    <a:pt x="105" y="621"/>
                  </a:lnTo>
                  <a:lnTo>
                    <a:pt x="105" y="622"/>
                  </a:lnTo>
                  <a:lnTo>
                    <a:pt x="105" y="623"/>
                  </a:lnTo>
                  <a:lnTo>
                    <a:pt x="105" y="624"/>
                  </a:lnTo>
                  <a:lnTo>
                    <a:pt x="105" y="626"/>
                  </a:lnTo>
                  <a:lnTo>
                    <a:pt x="105" y="627"/>
                  </a:lnTo>
                  <a:lnTo>
                    <a:pt x="105" y="628"/>
                  </a:lnTo>
                  <a:lnTo>
                    <a:pt x="106" y="630"/>
                  </a:lnTo>
                  <a:lnTo>
                    <a:pt x="106" y="631"/>
                  </a:lnTo>
                  <a:lnTo>
                    <a:pt x="107" y="632"/>
                  </a:lnTo>
                  <a:lnTo>
                    <a:pt x="107" y="633"/>
                  </a:lnTo>
                  <a:lnTo>
                    <a:pt x="107" y="634"/>
                  </a:lnTo>
                  <a:lnTo>
                    <a:pt x="108" y="635"/>
                  </a:lnTo>
                  <a:lnTo>
                    <a:pt x="108" y="636"/>
                  </a:lnTo>
                  <a:lnTo>
                    <a:pt x="108" y="638"/>
                  </a:lnTo>
                  <a:lnTo>
                    <a:pt x="109" y="639"/>
                  </a:lnTo>
                  <a:lnTo>
                    <a:pt x="109" y="640"/>
                  </a:lnTo>
                  <a:lnTo>
                    <a:pt x="110" y="641"/>
                  </a:lnTo>
                  <a:lnTo>
                    <a:pt x="110" y="642"/>
                  </a:lnTo>
                  <a:lnTo>
                    <a:pt x="110" y="643"/>
                  </a:lnTo>
                  <a:lnTo>
                    <a:pt x="111" y="644"/>
                  </a:lnTo>
                  <a:lnTo>
                    <a:pt x="112" y="646"/>
                  </a:lnTo>
                  <a:lnTo>
                    <a:pt x="112" y="647"/>
                  </a:lnTo>
                  <a:lnTo>
                    <a:pt x="113" y="648"/>
                  </a:lnTo>
                  <a:lnTo>
                    <a:pt x="114" y="649"/>
                  </a:lnTo>
                  <a:lnTo>
                    <a:pt x="114" y="650"/>
                  </a:lnTo>
                  <a:lnTo>
                    <a:pt x="116" y="651"/>
                  </a:lnTo>
                  <a:lnTo>
                    <a:pt x="116" y="652"/>
                  </a:lnTo>
                  <a:lnTo>
                    <a:pt x="117" y="653"/>
                  </a:lnTo>
                  <a:lnTo>
                    <a:pt x="118" y="654"/>
                  </a:lnTo>
                  <a:lnTo>
                    <a:pt x="119" y="655"/>
                  </a:lnTo>
                  <a:lnTo>
                    <a:pt x="120" y="656"/>
                  </a:lnTo>
                  <a:lnTo>
                    <a:pt x="121" y="657"/>
                  </a:lnTo>
                  <a:lnTo>
                    <a:pt x="122" y="658"/>
                  </a:lnTo>
                  <a:lnTo>
                    <a:pt x="123" y="659"/>
                  </a:lnTo>
                  <a:lnTo>
                    <a:pt x="124" y="659"/>
                  </a:lnTo>
                  <a:lnTo>
                    <a:pt x="124" y="660"/>
                  </a:lnTo>
                  <a:lnTo>
                    <a:pt x="126" y="660"/>
                  </a:lnTo>
                  <a:lnTo>
                    <a:pt x="127" y="661"/>
                  </a:lnTo>
                  <a:lnTo>
                    <a:pt x="128" y="661"/>
                  </a:lnTo>
                  <a:lnTo>
                    <a:pt x="128" y="661"/>
                  </a:lnTo>
                  <a:lnTo>
                    <a:pt x="130" y="662"/>
                  </a:lnTo>
                  <a:lnTo>
                    <a:pt x="131" y="663"/>
                  </a:lnTo>
                  <a:lnTo>
                    <a:pt x="132" y="663"/>
                  </a:lnTo>
                  <a:lnTo>
                    <a:pt x="133" y="664"/>
                  </a:lnTo>
                  <a:lnTo>
                    <a:pt x="135" y="664"/>
                  </a:lnTo>
                  <a:lnTo>
                    <a:pt x="136" y="664"/>
                  </a:lnTo>
                  <a:lnTo>
                    <a:pt x="137" y="665"/>
                  </a:lnTo>
                  <a:lnTo>
                    <a:pt x="138" y="665"/>
                  </a:lnTo>
                  <a:lnTo>
                    <a:pt x="140" y="665"/>
                  </a:lnTo>
                  <a:lnTo>
                    <a:pt x="142" y="666"/>
                  </a:lnTo>
                  <a:lnTo>
                    <a:pt x="143" y="667"/>
                  </a:lnTo>
                  <a:lnTo>
                    <a:pt x="145" y="667"/>
                  </a:lnTo>
                  <a:lnTo>
                    <a:pt x="146" y="667"/>
                  </a:lnTo>
                  <a:lnTo>
                    <a:pt x="147" y="668"/>
                  </a:lnTo>
                  <a:lnTo>
                    <a:pt x="149" y="668"/>
                  </a:lnTo>
                  <a:lnTo>
                    <a:pt x="151" y="668"/>
                  </a:lnTo>
                  <a:lnTo>
                    <a:pt x="153" y="669"/>
                  </a:lnTo>
                  <a:lnTo>
                    <a:pt x="154" y="669"/>
                  </a:lnTo>
                  <a:lnTo>
                    <a:pt x="156" y="669"/>
                  </a:lnTo>
                  <a:lnTo>
                    <a:pt x="158" y="670"/>
                  </a:lnTo>
                  <a:lnTo>
                    <a:pt x="159" y="670"/>
                  </a:lnTo>
                  <a:lnTo>
                    <a:pt x="161" y="671"/>
                  </a:lnTo>
                  <a:lnTo>
                    <a:pt x="162" y="671"/>
                  </a:lnTo>
                  <a:lnTo>
                    <a:pt x="164" y="671"/>
                  </a:lnTo>
                  <a:lnTo>
                    <a:pt x="165" y="671"/>
                  </a:lnTo>
                  <a:lnTo>
                    <a:pt x="167" y="672"/>
                  </a:lnTo>
                  <a:lnTo>
                    <a:pt x="169" y="672"/>
                  </a:lnTo>
                  <a:lnTo>
                    <a:pt x="170" y="672"/>
                  </a:lnTo>
                  <a:lnTo>
                    <a:pt x="172" y="672"/>
                  </a:lnTo>
                  <a:lnTo>
                    <a:pt x="174" y="673"/>
                  </a:lnTo>
                  <a:lnTo>
                    <a:pt x="175" y="673"/>
                  </a:lnTo>
                  <a:lnTo>
                    <a:pt x="177" y="673"/>
                  </a:lnTo>
                  <a:lnTo>
                    <a:pt x="178" y="673"/>
                  </a:lnTo>
                  <a:lnTo>
                    <a:pt x="180" y="673"/>
                  </a:lnTo>
                  <a:lnTo>
                    <a:pt x="182" y="674"/>
                  </a:lnTo>
                  <a:lnTo>
                    <a:pt x="183" y="674"/>
                  </a:lnTo>
                  <a:lnTo>
                    <a:pt x="185" y="675"/>
                  </a:lnTo>
                  <a:lnTo>
                    <a:pt x="186" y="675"/>
                  </a:lnTo>
                  <a:lnTo>
                    <a:pt x="187" y="675"/>
                  </a:lnTo>
                  <a:lnTo>
                    <a:pt x="189" y="675"/>
                  </a:lnTo>
                  <a:lnTo>
                    <a:pt x="191" y="675"/>
                  </a:lnTo>
                  <a:lnTo>
                    <a:pt x="192" y="675"/>
                  </a:lnTo>
                  <a:lnTo>
                    <a:pt x="193" y="675"/>
                  </a:lnTo>
                  <a:lnTo>
                    <a:pt x="195" y="676"/>
                  </a:lnTo>
                  <a:lnTo>
                    <a:pt x="196" y="676"/>
                  </a:lnTo>
                  <a:lnTo>
                    <a:pt x="197" y="676"/>
                  </a:lnTo>
                  <a:lnTo>
                    <a:pt x="198" y="676"/>
                  </a:lnTo>
                  <a:lnTo>
                    <a:pt x="199" y="676"/>
                  </a:lnTo>
                  <a:lnTo>
                    <a:pt x="200" y="676"/>
                  </a:lnTo>
                  <a:lnTo>
                    <a:pt x="201" y="676"/>
                  </a:lnTo>
                  <a:lnTo>
                    <a:pt x="202" y="676"/>
                  </a:lnTo>
                  <a:lnTo>
                    <a:pt x="203" y="676"/>
                  </a:lnTo>
                  <a:lnTo>
                    <a:pt x="204" y="676"/>
                  </a:lnTo>
                  <a:lnTo>
                    <a:pt x="206" y="676"/>
                  </a:lnTo>
                  <a:lnTo>
                    <a:pt x="207" y="676"/>
                  </a:lnTo>
                  <a:lnTo>
                    <a:pt x="209" y="676"/>
                  </a:lnTo>
                  <a:lnTo>
                    <a:pt x="211" y="676"/>
                  </a:lnTo>
                  <a:lnTo>
                    <a:pt x="213" y="676"/>
                  </a:lnTo>
                  <a:lnTo>
                    <a:pt x="214" y="676"/>
                  </a:lnTo>
                  <a:lnTo>
                    <a:pt x="216" y="676"/>
                  </a:lnTo>
                  <a:lnTo>
                    <a:pt x="218" y="676"/>
                  </a:lnTo>
                  <a:lnTo>
                    <a:pt x="220" y="676"/>
                  </a:lnTo>
                  <a:lnTo>
                    <a:pt x="221" y="675"/>
                  </a:lnTo>
                  <a:lnTo>
                    <a:pt x="223" y="675"/>
                  </a:lnTo>
                  <a:lnTo>
                    <a:pt x="225" y="675"/>
                  </a:lnTo>
                  <a:lnTo>
                    <a:pt x="227" y="674"/>
                  </a:lnTo>
                  <a:lnTo>
                    <a:pt x="228" y="674"/>
                  </a:lnTo>
                  <a:lnTo>
                    <a:pt x="230" y="673"/>
                  </a:lnTo>
                  <a:lnTo>
                    <a:pt x="232" y="673"/>
                  </a:lnTo>
                  <a:lnTo>
                    <a:pt x="233" y="672"/>
                  </a:lnTo>
                  <a:lnTo>
                    <a:pt x="235" y="672"/>
                  </a:lnTo>
                  <a:lnTo>
                    <a:pt x="237" y="672"/>
                  </a:lnTo>
                  <a:lnTo>
                    <a:pt x="238" y="671"/>
                  </a:lnTo>
                  <a:lnTo>
                    <a:pt x="239" y="670"/>
                  </a:lnTo>
                  <a:lnTo>
                    <a:pt x="241" y="669"/>
                  </a:lnTo>
                  <a:lnTo>
                    <a:pt x="243" y="669"/>
                  </a:lnTo>
                  <a:lnTo>
                    <a:pt x="244" y="668"/>
                  </a:lnTo>
                  <a:lnTo>
                    <a:pt x="246" y="667"/>
                  </a:lnTo>
                  <a:lnTo>
                    <a:pt x="247" y="667"/>
                  </a:lnTo>
                  <a:lnTo>
                    <a:pt x="248" y="666"/>
                  </a:lnTo>
                  <a:lnTo>
                    <a:pt x="250" y="665"/>
                  </a:lnTo>
                  <a:lnTo>
                    <a:pt x="251" y="664"/>
                  </a:lnTo>
                  <a:lnTo>
                    <a:pt x="252" y="663"/>
                  </a:lnTo>
                  <a:lnTo>
                    <a:pt x="253" y="663"/>
                  </a:lnTo>
                  <a:lnTo>
                    <a:pt x="254" y="661"/>
                  </a:lnTo>
                  <a:lnTo>
                    <a:pt x="255" y="661"/>
                  </a:lnTo>
                  <a:lnTo>
                    <a:pt x="256" y="660"/>
                  </a:lnTo>
                  <a:lnTo>
                    <a:pt x="257" y="659"/>
                  </a:lnTo>
                  <a:lnTo>
                    <a:pt x="257" y="657"/>
                  </a:lnTo>
                  <a:lnTo>
                    <a:pt x="258" y="657"/>
                  </a:lnTo>
                  <a:lnTo>
                    <a:pt x="259" y="656"/>
                  </a:lnTo>
                  <a:lnTo>
                    <a:pt x="260" y="655"/>
                  </a:lnTo>
                  <a:lnTo>
                    <a:pt x="261" y="654"/>
                  </a:lnTo>
                  <a:lnTo>
                    <a:pt x="261" y="653"/>
                  </a:lnTo>
                  <a:lnTo>
                    <a:pt x="262" y="652"/>
                  </a:lnTo>
                  <a:lnTo>
                    <a:pt x="262" y="651"/>
                  </a:lnTo>
                  <a:lnTo>
                    <a:pt x="264" y="650"/>
                  </a:lnTo>
                  <a:lnTo>
                    <a:pt x="264" y="648"/>
                  </a:lnTo>
                  <a:lnTo>
                    <a:pt x="265" y="647"/>
                  </a:lnTo>
                  <a:lnTo>
                    <a:pt x="266" y="644"/>
                  </a:lnTo>
                  <a:lnTo>
                    <a:pt x="266" y="643"/>
                  </a:lnTo>
                  <a:lnTo>
                    <a:pt x="267" y="641"/>
                  </a:lnTo>
                  <a:lnTo>
                    <a:pt x="267" y="639"/>
                  </a:lnTo>
                  <a:lnTo>
                    <a:pt x="267" y="638"/>
                  </a:lnTo>
                  <a:lnTo>
                    <a:pt x="267" y="636"/>
                  </a:lnTo>
                  <a:lnTo>
                    <a:pt x="266" y="634"/>
                  </a:lnTo>
                  <a:lnTo>
                    <a:pt x="266" y="632"/>
                  </a:lnTo>
                  <a:lnTo>
                    <a:pt x="266" y="632"/>
                  </a:lnTo>
                  <a:lnTo>
                    <a:pt x="265" y="631"/>
                  </a:lnTo>
                  <a:lnTo>
                    <a:pt x="264" y="630"/>
                  </a:lnTo>
                  <a:lnTo>
                    <a:pt x="264" y="628"/>
                  </a:lnTo>
                  <a:lnTo>
                    <a:pt x="262" y="627"/>
                  </a:lnTo>
                  <a:lnTo>
                    <a:pt x="262" y="626"/>
                  </a:lnTo>
                  <a:lnTo>
                    <a:pt x="261" y="625"/>
                  </a:lnTo>
                  <a:lnTo>
                    <a:pt x="260" y="624"/>
                  </a:lnTo>
                  <a:lnTo>
                    <a:pt x="258" y="622"/>
                  </a:lnTo>
                  <a:lnTo>
                    <a:pt x="257" y="621"/>
                  </a:lnTo>
                  <a:lnTo>
                    <a:pt x="256" y="619"/>
                  </a:lnTo>
                  <a:lnTo>
                    <a:pt x="255" y="618"/>
                  </a:lnTo>
                  <a:lnTo>
                    <a:pt x="253" y="616"/>
                  </a:lnTo>
                  <a:lnTo>
                    <a:pt x="251" y="615"/>
                  </a:lnTo>
                  <a:lnTo>
                    <a:pt x="250" y="614"/>
                  </a:lnTo>
                  <a:lnTo>
                    <a:pt x="249" y="613"/>
                  </a:lnTo>
                  <a:lnTo>
                    <a:pt x="247" y="611"/>
                  </a:lnTo>
                  <a:lnTo>
                    <a:pt x="246" y="610"/>
                  </a:lnTo>
                  <a:lnTo>
                    <a:pt x="244" y="609"/>
                  </a:lnTo>
                  <a:lnTo>
                    <a:pt x="243" y="608"/>
                  </a:lnTo>
                  <a:lnTo>
                    <a:pt x="242" y="606"/>
                  </a:lnTo>
                  <a:lnTo>
                    <a:pt x="241" y="606"/>
                  </a:lnTo>
                  <a:lnTo>
                    <a:pt x="239" y="605"/>
                  </a:lnTo>
                  <a:lnTo>
                    <a:pt x="238" y="603"/>
                  </a:lnTo>
                  <a:lnTo>
                    <a:pt x="237" y="602"/>
                  </a:lnTo>
                  <a:lnTo>
                    <a:pt x="237" y="602"/>
                  </a:lnTo>
                  <a:lnTo>
                    <a:pt x="235" y="601"/>
                  </a:lnTo>
                  <a:lnTo>
                    <a:pt x="235" y="601"/>
                  </a:lnTo>
                  <a:lnTo>
                    <a:pt x="234" y="600"/>
                  </a:lnTo>
                  <a:lnTo>
                    <a:pt x="234" y="600"/>
                  </a:lnTo>
                  <a:lnTo>
                    <a:pt x="266" y="559"/>
                  </a:lnTo>
                  <a:lnTo>
                    <a:pt x="267" y="559"/>
                  </a:lnTo>
                  <a:lnTo>
                    <a:pt x="267" y="560"/>
                  </a:lnTo>
                  <a:lnTo>
                    <a:pt x="269" y="560"/>
                  </a:lnTo>
                  <a:lnTo>
                    <a:pt x="270" y="560"/>
                  </a:lnTo>
                  <a:lnTo>
                    <a:pt x="270" y="561"/>
                  </a:lnTo>
                  <a:lnTo>
                    <a:pt x="271" y="561"/>
                  </a:lnTo>
                  <a:lnTo>
                    <a:pt x="272" y="561"/>
                  </a:lnTo>
                  <a:lnTo>
                    <a:pt x="273" y="562"/>
                  </a:lnTo>
                  <a:lnTo>
                    <a:pt x="274" y="562"/>
                  </a:lnTo>
                  <a:lnTo>
                    <a:pt x="275" y="562"/>
                  </a:lnTo>
                  <a:lnTo>
                    <a:pt x="277" y="563"/>
                  </a:lnTo>
                  <a:lnTo>
                    <a:pt x="278" y="564"/>
                  </a:lnTo>
                  <a:lnTo>
                    <a:pt x="279" y="564"/>
                  </a:lnTo>
                  <a:lnTo>
                    <a:pt x="280" y="564"/>
                  </a:lnTo>
                  <a:lnTo>
                    <a:pt x="282" y="565"/>
                  </a:lnTo>
                  <a:lnTo>
                    <a:pt x="283" y="565"/>
                  </a:lnTo>
                  <a:lnTo>
                    <a:pt x="285" y="566"/>
                  </a:lnTo>
                  <a:lnTo>
                    <a:pt x="287" y="566"/>
                  </a:lnTo>
                  <a:lnTo>
                    <a:pt x="288" y="566"/>
                  </a:lnTo>
                  <a:lnTo>
                    <a:pt x="289" y="567"/>
                  </a:lnTo>
                  <a:lnTo>
                    <a:pt x="291" y="567"/>
                  </a:lnTo>
                  <a:lnTo>
                    <a:pt x="293" y="568"/>
                  </a:lnTo>
                  <a:lnTo>
                    <a:pt x="294" y="568"/>
                  </a:lnTo>
                  <a:lnTo>
                    <a:pt x="295" y="568"/>
                  </a:lnTo>
                  <a:lnTo>
                    <a:pt x="297" y="568"/>
                  </a:lnTo>
                  <a:lnTo>
                    <a:pt x="299" y="569"/>
                  </a:lnTo>
                  <a:lnTo>
                    <a:pt x="301" y="569"/>
                  </a:lnTo>
                  <a:lnTo>
                    <a:pt x="301" y="569"/>
                  </a:lnTo>
                  <a:lnTo>
                    <a:pt x="301" y="570"/>
                  </a:lnTo>
                  <a:lnTo>
                    <a:pt x="302" y="571"/>
                  </a:lnTo>
                  <a:lnTo>
                    <a:pt x="303" y="573"/>
                  </a:lnTo>
                  <a:lnTo>
                    <a:pt x="304" y="573"/>
                  </a:lnTo>
                  <a:lnTo>
                    <a:pt x="304" y="574"/>
                  </a:lnTo>
                  <a:lnTo>
                    <a:pt x="306" y="575"/>
                  </a:lnTo>
                  <a:lnTo>
                    <a:pt x="307" y="576"/>
                  </a:lnTo>
                  <a:lnTo>
                    <a:pt x="308" y="577"/>
                  </a:lnTo>
                  <a:lnTo>
                    <a:pt x="309" y="578"/>
                  </a:lnTo>
                  <a:lnTo>
                    <a:pt x="310" y="579"/>
                  </a:lnTo>
                  <a:lnTo>
                    <a:pt x="312" y="581"/>
                  </a:lnTo>
                  <a:lnTo>
                    <a:pt x="313" y="582"/>
                  </a:lnTo>
                  <a:lnTo>
                    <a:pt x="315" y="582"/>
                  </a:lnTo>
                  <a:lnTo>
                    <a:pt x="316" y="583"/>
                  </a:lnTo>
                  <a:lnTo>
                    <a:pt x="316" y="583"/>
                  </a:lnTo>
                  <a:lnTo>
                    <a:pt x="317" y="584"/>
                  </a:lnTo>
                  <a:lnTo>
                    <a:pt x="318" y="585"/>
                  </a:lnTo>
                  <a:lnTo>
                    <a:pt x="320" y="585"/>
                  </a:lnTo>
                  <a:lnTo>
                    <a:pt x="320" y="586"/>
                  </a:lnTo>
                  <a:lnTo>
                    <a:pt x="321" y="586"/>
                  </a:lnTo>
                  <a:lnTo>
                    <a:pt x="322" y="587"/>
                  </a:lnTo>
                  <a:lnTo>
                    <a:pt x="324" y="587"/>
                  </a:lnTo>
                  <a:lnTo>
                    <a:pt x="325" y="588"/>
                  </a:lnTo>
                  <a:lnTo>
                    <a:pt x="326" y="589"/>
                  </a:lnTo>
                  <a:lnTo>
                    <a:pt x="327" y="589"/>
                  </a:lnTo>
                  <a:lnTo>
                    <a:pt x="328" y="590"/>
                  </a:lnTo>
                  <a:lnTo>
                    <a:pt x="330" y="590"/>
                  </a:lnTo>
                  <a:lnTo>
                    <a:pt x="331" y="590"/>
                  </a:lnTo>
                  <a:lnTo>
                    <a:pt x="332" y="591"/>
                  </a:lnTo>
                  <a:lnTo>
                    <a:pt x="334" y="591"/>
                  </a:lnTo>
                  <a:lnTo>
                    <a:pt x="335" y="591"/>
                  </a:lnTo>
                  <a:lnTo>
                    <a:pt x="336" y="592"/>
                  </a:lnTo>
                  <a:lnTo>
                    <a:pt x="338" y="593"/>
                  </a:lnTo>
                  <a:lnTo>
                    <a:pt x="339" y="593"/>
                  </a:lnTo>
                  <a:lnTo>
                    <a:pt x="341" y="593"/>
                  </a:lnTo>
                  <a:lnTo>
                    <a:pt x="343" y="593"/>
                  </a:lnTo>
                  <a:lnTo>
                    <a:pt x="344" y="593"/>
                  </a:lnTo>
                  <a:lnTo>
                    <a:pt x="346" y="594"/>
                  </a:lnTo>
                  <a:lnTo>
                    <a:pt x="348" y="594"/>
                  </a:lnTo>
                  <a:lnTo>
                    <a:pt x="349" y="594"/>
                  </a:lnTo>
                  <a:lnTo>
                    <a:pt x="351" y="594"/>
                  </a:lnTo>
                  <a:lnTo>
                    <a:pt x="353" y="594"/>
                  </a:lnTo>
                  <a:lnTo>
                    <a:pt x="354" y="594"/>
                  </a:lnTo>
                  <a:lnTo>
                    <a:pt x="356" y="594"/>
                  </a:lnTo>
                  <a:lnTo>
                    <a:pt x="358" y="595"/>
                  </a:lnTo>
                  <a:lnTo>
                    <a:pt x="359" y="594"/>
                  </a:lnTo>
                  <a:lnTo>
                    <a:pt x="361" y="594"/>
                  </a:lnTo>
                  <a:lnTo>
                    <a:pt x="362" y="594"/>
                  </a:lnTo>
                  <a:lnTo>
                    <a:pt x="364" y="594"/>
                  </a:lnTo>
                  <a:lnTo>
                    <a:pt x="366" y="594"/>
                  </a:lnTo>
                  <a:lnTo>
                    <a:pt x="367" y="594"/>
                  </a:lnTo>
                  <a:lnTo>
                    <a:pt x="368" y="594"/>
                  </a:lnTo>
                  <a:lnTo>
                    <a:pt x="369" y="594"/>
                  </a:lnTo>
                  <a:lnTo>
                    <a:pt x="371" y="593"/>
                  </a:lnTo>
                  <a:lnTo>
                    <a:pt x="372" y="593"/>
                  </a:lnTo>
                  <a:lnTo>
                    <a:pt x="373" y="593"/>
                  </a:lnTo>
                  <a:lnTo>
                    <a:pt x="375" y="593"/>
                  </a:lnTo>
                  <a:lnTo>
                    <a:pt x="376" y="592"/>
                  </a:lnTo>
                  <a:lnTo>
                    <a:pt x="377" y="592"/>
                  </a:lnTo>
                  <a:lnTo>
                    <a:pt x="378" y="591"/>
                  </a:lnTo>
                  <a:lnTo>
                    <a:pt x="380" y="591"/>
                  </a:lnTo>
                  <a:lnTo>
                    <a:pt x="380" y="590"/>
                  </a:lnTo>
                  <a:lnTo>
                    <a:pt x="381" y="590"/>
                  </a:lnTo>
                  <a:lnTo>
                    <a:pt x="383" y="590"/>
                  </a:lnTo>
                  <a:lnTo>
                    <a:pt x="384" y="589"/>
                  </a:lnTo>
                  <a:lnTo>
                    <a:pt x="385" y="589"/>
                  </a:lnTo>
                  <a:lnTo>
                    <a:pt x="386" y="588"/>
                  </a:lnTo>
                  <a:lnTo>
                    <a:pt x="387" y="587"/>
                  </a:lnTo>
                  <a:lnTo>
                    <a:pt x="388" y="587"/>
                  </a:lnTo>
                  <a:lnTo>
                    <a:pt x="389" y="586"/>
                  </a:lnTo>
                  <a:lnTo>
                    <a:pt x="390" y="586"/>
                  </a:lnTo>
                  <a:lnTo>
                    <a:pt x="390" y="585"/>
                  </a:lnTo>
                  <a:lnTo>
                    <a:pt x="391" y="585"/>
                  </a:lnTo>
                  <a:lnTo>
                    <a:pt x="393" y="583"/>
                  </a:lnTo>
                  <a:lnTo>
                    <a:pt x="395" y="582"/>
                  </a:lnTo>
                  <a:lnTo>
                    <a:pt x="396" y="581"/>
                  </a:lnTo>
                  <a:lnTo>
                    <a:pt x="398" y="579"/>
                  </a:lnTo>
                  <a:lnTo>
                    <a:pt x="399" y="578"/>
                  </a:lnTo>
                  <a:lnTo>
                    <a:pt x="400" y="576"/>
                  </a:lnTo>
                  <a:lnTo>
                    <a:pt x="401" y="575"/>
                  </a:lnTo>
                  <a:lnTo>
                    <a:pt x="403" y="573"/>
                  </a:lnTo>
                  <a:lnTo>
                    <a:pt x="404" y="571"/>
                  </a:lnTo>
                  <a:lnTo>
                    <a:pt x="405" y="570"/>
                  </a:lnTo>
                  <a:lnTo>
                    <a:pt x="407" y="569"/>
                  </a:lnTo>
                  <a:lnTo>
                    <a:pt x="408" y="567"/>
                  </a:lnTo>
                  <a:lnTo>
                    <a:pt x="408" y="566"/>
                  </a:lnTo>
                  <a:lnTo>
                    <a:pt x="409" y="564"/>
                  </a:lnTo>
                  <a:lnTo>
                    <a:pt x="410" y="562"/>
                  </a:lnTo>
                  <a:lnTo>
                    <a:pt x="412" y="561"/>
                  </a:lnTo>
                  <a:lnTo>
                    <a:pt x="412" y="560"/>
                  </a:lnTo>
                  <a:lnTo>
                    <a:pt x="413" y="558"/>
                  </a:lnTo>
                  <a:lnTo>
                    <a:pt x="413" y="557"/>
                  </a:lnTo>
                  <a:lnTo>
                    <a:pt x="414" y="555"/>
                  </a:lnTo>
                  <a:lnTo>
                    <a:pt x="414" y="553"/>
                  </a:lnTo>
                  <a:lnTo>
                    <a:pt x="414" y="552"/>
                  </a:lnTo>
                  <a:lnTo>
                    <a:pt x="414" y="550"/>
                  </a:lnTo>
                  <a:lnTo>
                    <a:pt x="414" y="549"/>
                  </a:lnTo>
                  <a:lnTo>
                    <a:pt x="414" y="547"/>
                  </a:lnTo>
                  <a:lnTo>
                    <a:pt x="414" y="545"/>
                  </a:lnTo>
                  <a:lnTo>
                    <a:pt x="414" y="544"/>
                  </a:lnTo>
                  <a:lnTo>
                    <a:pt x="414" y="542"/>
                  </a:lnTo>
                  <a:lnTo>
                    <a:pt x="414" y="540"/>
                  </a:lnTo>
                  <a:lnTo>
                    <a:pt x="413" y="538"/>
                  </a:lnTo>
                  <a:lnTo>
                    <a:pt x="413" y="537"/>
                  </a:lnTo>
                  <a:lnTo>
                    <a:pt x="413" y="536"/>
                  </a:lnTo>
                  <a:lnTo>
                    <a:pt x="412" y="534"/>
                  </a:lnTo>
                  <a:lnTo>
                    <a:pt x="412" y="532"/>
                  </a:lnTo>
                  <a:lnTo>
                    <a:pt x="410" y="530"/>
                  </a:lnTo>
                  <a:lnTo>
                    <a:pt x="410" y="529"/>
                  </a:lnTo>
                  <a:lnTo>
                    <a:pt x="409" y="528"/>
                  </a:lnTo>
                  <a:lnTo>
                    <a:pt x="409" y="527"/>
                  </a:lnTo>
                  <a:lnTo>
                    <a:pt x="408" y="525"/>
                  </a:lnTo>
                  <a:lnTo>
                    <a:pt x="408" y="524"/>
                  </a:lnTo>
                  <a:lnTo>
                    <a:pt x="407" y="523"/>
                  </a:lnTo>
                  <a:lnTo>
                    <a:pt x="406" y="521"/>
                  </a:lnTo>
                  <a:lnTo>
                    <a:pt x="405" y="520"/>
                  </a:lnTo>
                  <a:lnTo>
                    <a:pt x="405" y="519"/>
                  </a:lnTo>
                  <a:lnTo>
                    <a:pt x="404" y="518"/>
                  </a:lnTo>
                  <a:lnTo>
                    <a:pt x="404" y="517"/>
                  </a:lnTo>
                  <a:lnTo>
                    <a:pt x="403" y="516"/>
                  </a:lnTo>
                  <a:lnTo>
                    <a:pt x="403" y="516"/>
                  </a:lnTo>
                  <a:lnTo>
                    <a:pt x="401" y="515"/>
                  </a:lnTo>
                  <a:lnTo>
                    <a:pt x="401" y="515"/>
                  </a:lnTo>
                  <a:lnTo>
                    <a:pt x="400" y="514"/>
                  </a:lnTo>
                  <a:lnTo>
                    <a:pt x="399" y="513"/>
                  </a:lnTo>
                  <a:lnTo>
                    <a:pt x="398" y="512"/>
                  </a:lnTo>
                  <a:lnTo>
                    <a:pt x="396" y="512"/>
                  </a:lnTo>
                  <a:lnTo>
                    <a:pt x="395" y="511"/>
                  </a:lnTo>
                  <a:lnTo>
                    <a:pt x="394" y="511"/>
                  </a:lnTo>
                  <a:lnTo>
                    <a:pt x="392" y="510"/>
                  </a:lnTo>
                  <a:lnTo>
                    <a:pt x="390" y="509"/>
                  </a:lnTo>
                  <a:lnTo>
                    <a:pt x="389" y="509"/>
                  </a:lnTo>
                  <a:lnTo>
                    <a:pt x="387" y="508"/>
                  </a:lnTo>
                  <a:lnTo>
                    <a:pt x="385" y="508"/>
                  </a:lnTo>
                  <a:lnTo>
                    <a:pt x="384" y="507"/>
                  </a:lnTo>
                  <a:lnTo>
                    <a:pt x="382" y="507"/>
                  </a:lnTo>
                  <a:lnTo>
                    <a:pt x="381" y="506"/>
                  </a:lnTo>
                  <a:lnTo>
                    <a:pt x="378" y="505"/>
                  </a:lnTo>
                  <a:lnTo>
                    <a:pt x="377" y="505"/>
                  </a:lnTo>
                  <a:lnTo>
                    <a:pt x="376" y="505"/>
                  </a:lnTo>
                  <a:lnTo>
                    <a:pt x="374" y="504"/>
                  </a:lnTo>
                  <a:lnTo>
                    <a:pt x="372" y="504"/>
                  </a:lnTo>
                  <a:lnTo>
                    <a:pt x="371" y="503"/>
                  </a:lnTo>
                  <a:lnTo>
                    <a:pt x="369" y="503"/>
                  </a:lnTo>
                  <a:lnTo>
                    <a:pt x="368" y="503"/>
                  </a:lnTo>
                  <a:lnTo>
                    <a:pt x="367" y="503"/>
                  </a:lnTo>
                  <a:lnTo>
                    <a:pt x="366" y="502"/>
                  </a:lnTo>
                  <a:lnTo>
                    <a:pt x="365" y="502"/>
                  </a:lnTo>
                  <a:lnTo>
                    <a:pt x="364" y="502"/>
                  </a:lnTo>
                  <a:lnTo>
                    <a:pt x="364" y="501"/>
                  </a:lnTo>
                  <a:lnTo>
                    <a:pt x="363" y="501"/>
                  </a:lnTo>
                  <a:lnTo>
                    <a:pt x="354" y="492"/>
                  </a:lnTo>
                  <a:lnTo>
                    <a:pt x="354" y="492"/>
                  </a:lnTo>
                  <a:lnTo>
                    <a:pt x="355" y="491"/>
                  </a:lnTo>
                  <a:lnTo>
                    <a:pt x="357" y="491"/>
                  </a:lnTo>
                  <a:lnTo>
                    <a:pt x="358" y="489"/>
                  </a:lnTo>
                  <a:lnTo>
                    <a:pt x="359" y="488"/>
                  </a:lnTo>
                  <a:lnTo>
                    <a:pt x="361" y="487"/>
                  </a:lnTo>
                  <a:lnTo>
                    <a:pt x="362" y="485"/>
                  </a:lnTo>
                  <a:lnTo>
                    <a:pt x="362" y="483"/>
                  </a:lnTo>
                  <a:lnTo>
                    <a:pt x="361" y="483"/>
                  </a:lnTo>
                  <a:lnTo>
                    <a:pt x="361" y="482"/>
                  </a:lnTo>
                  <a:lnTo>
                    <a:pt x="361" y="481"/>
                  </a:lnTo>
                  <a:lnTo>
                    <a:pt x="360" y="480"/>
                  </a:lnTo>
                  <a:lnTo>
                    <a:pt x="359" y="479"/>
                  </a:lnTo>
                  <a:lnTo>
                    <a:pt x="358" y="478"/>
                  </a:lnTo>
                  <a:lnTo>
                    <a:pt x="358" y="476"/>
                  </a:lnTo>
                  <a:lnTo>
                    <a:pt x="357" y="475"/>
                  </a:lnTo>
                  <a:lnTo>
                    <a:pt x="356" y="474"/>
                  </a:lnTo>
                  <a:lnTo>
                    <a:pt x="355" y="472"/>
                  </a:lnTo>
                  <a:lnTo>
                    <a:pt x="354" y="471"/>
                  </a:lnTo>
                  <a:lnTo>
                    <a:pt x="353" y="469"/>
                  </a:lnTo>
                  <a:lnTo>
                    <a:pt x="352" y="467"/>
                  </a:lnTo>
                  <a:lnTo>
                    <a:pt x="350" y="466"/>
                  </a:lnTo>
                  <a:lnTo>
                    <a:pt x="349" y="464"/>
                  </a:lnTo>
                  <a:lnTo>
                    <a:pt x="348" y="463"/>
                  </a:lnTo>
                  <a:lnTo>
                    <a:pt x="347" y="461"/>
                  </a:lnTo>
                  <a:lnTo>
                    <a:pt x="346" y="459"/>
                  </a:lnTo>
                  <a:lnTo>
                    <a:pt x="345" y="458"/>
                  </a:lnTo>
                  <a:lnTo>
                    <a:pt x="344" y="456"/>
                  </a:lnTo>
                  <a:lnTo>
                    <a:pt x="343" y="455"/>
                  </a:lnTo>
                  <a:lnTo>
                    <a:pt x="342" y="454"/>
                  </a:lnTo>
                  <a:lnTo>
                    <a:pt x="341" y="452"/>
                  </a:lnTo>
                  <a:lnTo>
                    <a:pt x="340" y="451"/>
                  </a:lnTo>
                  <a:lnTo>
                    <a:pt x="339" y="450"/>
                  </a:lnTo>
                  <a:lnTo>
                    <a:pt x="339" y="449"/>
                  </a:lnTo>
                  <a:lnTo>
                    <a:pt x="338" y="448"/>
                  </a:lnTo>
                  <a:lnTo>
                    <a:pt x="337" y="448"/>
                  </a:lnTo>
                  <a:lnTo>
                    <a:pt x="336" y="447"/>
                  </a:lnTo>
                  <a:lnTo>
                    <a:pt x="336" y="446"/>
                  </a:lnTo>
                  <a:lnTo>
                    <a:pt x="336" y="446"/>
                  </a:lnTo>
                  <a:lnTo>
                    <a:pt x="336" y="446"/>
                  </a:lnTo>
                  <a:lnTo>
                    <a:pt x="337" y="444"/>
                  </a:lnTo>
                  <a:lnTo>
                    <a:pt x="337" y="443"/>
                  </a:lnTo>
                  <a:lnTo>
                    <a:pt x="337" y="442"/>
                  </a:lnTo>
                  <a:lnTo>
                    <a:pt x="338" y="441"/>
                  </a:lnTo>
                  <a:lnTo>
                    <a:pt x="338" y="440"/>
                  </a:lnTo>
                  <a:lnTo>
                    <a:pt x="338" y="439"/>
                  </a:lnTo>
                  <a:lnTo>
                    <a:pt x="338" y="438"/>
                  </a:lnTo>
                  <a:lnTo>
                    <a:pt x="338" y="437"/>
                  </a:lnTo>
                  <a:lnTo>
                    <a:pt x="339" y="436"/>
                  </a:lnTo>
                  <a:lnTo>
                    <a:pt x="339" y="435"/>
                  </a:lnTo>
                  <a:lnTo>
                    <a:pt x="339" y="434"/>
                  </a:lnTo>
                  <a:lnTo>
                    <a:pt x="339" y="433"/>
                  </a:lnTo>
                  <a:lnTo>
                    <a:pt x="339" y="431"/>
                  </a:lnTo>
                  <a:lnTo>
                    <a:pt x="339" y="431"/>
                  </a:lnTo>
                  <a:lnTo>
                    <a:pt x="339" y="430"/>
                  </a:lnTo>
                  <a:lnTo>
                    <a:pt x="339" y="429"/>
                  </a:lnTo>
                  <a:lnTo>
                    <a:pt x="339" y="427"/>
                  </a:lnTo>
                  <a:lnTo>
                    <a:pt x="339" y="426"/>
                  </a:lnTo>
                  <a:lnTo>
                    <a:pt x="339" y="426"/>
                  </a:lnTo>
                  <a:lnTo>
                    <a:pt x="339" y="425"/>
                  </a:lnTo>
                  <a:lnTo>
                    <a:pt x="339" y="423"/>
                  </a:lnTo>
                  <a:lnTo>
                    <a:pt x="339" y="423"/>
                  </a:lnTo>
                  <a:lnTo>
                    <a:pt x="338" y="422"/>
                  </a:lnTo>
                  <a:lnTo>
                    <a:pt x="338" y="421"/>
                  </a:lnTo>
                  <a:lnTo>
                    <a:pt x="338" y="421"/>
                  </a:lnTo>
                  <a:lnTo>
                    <a:pt x="339" y="420"/>
                  </a:lnTo>
                  <a:lnTo>
                    <a:pt x="340" y="420"/>
                  </a:lnTo>
                  <a:lnTo>
                    <a:pt x="341" y="420"/>
                  </a:lnTo>
                  <a:lnTo>
                    <a:pt x="342" y="419"/>
                  </a:lnTo>
                  <a:lnTo>
                    <a:pt x="343" y="419"/>
                  </a:lnTo>
                  <a:lnTo>
                    <a:pt x="344" y="419"/>
                  </a:lnTo>
                  <a:lnTo>
                    <a:pt x="345" y="418"/>
                  </a:lnTo>
                  <a:lnTo>
                    <a:pt x="347" y="418"/>
                  </a:lnTo>
                  <a:lnTo>
                    <a:pt x="348" y="417"/>
                  </a:lnTo>
                  <a:lnTo>
                    <a:pt x="349" y="417"/>
                  </a:lnTo>
                  <a:lnTo>
                    <a:pt x="350" y="416"/>
                  </a:lnTo>
                  <a:lnTo>
                    <a:pt x="350" y="415"/>
                  </a:lnTo>
                  <a:lnTo>
                    <a:pt x="352" y="414"/>
                  </a:lnTo>
                  <a:lnTo>
                    <a:pt x="352" y="413"/>
                  </a:lnTo>
                  <a:lnTo>
                    <a:pt x="353" y="412"/>
                  </a:lnTo>
                  <a:lnTo>
                    <a:pt x="353" y="411"/>
                  </a:lnTo>
                  <a:lnTo>
                    <a:pt x="353" y="410"/>
                  </a:lnTo>
                  <a:lnTo>
                    <a:pt x="354" y="408"/>
                  </a:lnTo>
                  <a:lnTo>
                    <a:pt x="354" y="407"/>
                  </a:lnTo>
                  <a:lnTo>
                    <a:pt x="354" y="406"/>
                  </a:lnTo>
                  <a:lnTo>
                    <a:pt x="354" y="405"/>
                  </a:lnTo>
                  <a:lnTo>
                    <a:pt x="354" y="403"/>
                  </a:lnTo>
                  <a:lnTo>
                    <a:pt x="355" y="402"/>
                  </a:lnTo>
                  <a:lnTo>
                    <a:pt x="355" y="401"/>
                  </a:lnTo>
                  <a:lnTo>
                    <a:pt x="355" y="400"/>
                  </a:lnTo>
                  <a:lnTo>
                    <a:pt x="355" y="398"/>
                  </a:lnTo>
                  <a:lnTo>
                    <a:pt x="355" y="398"/>
                  </a:lnTo>
                  <a:lnTo>
                    <a:pt x="355" y="398"/>
                  </a:lnTo>
                  <a:lnTo>
                    <a:pt x="357" y="397"/>
                  </a:lnTo>
                  <a:lnTo>
                    <a:pt x="357" y="396"/>
                  </a:lnTo>
                  <a:lnTo>
                    <a:pt x="358" y="395"/>
                  </a:lnTo>
                  <a:lnTo>
                    <a:pt x="359" y="394"/>
                  </a:lnTo>
                  <a:lnTo>
                    <a:pt x="361" y="393"/>
                  </a:lnTo>
                  <a:lnTo>
                    <a:pt x="362" y="393"/>
                  </a:lnTo>
                  <a:lnTo>
                    <a:pt x="363" y="392"/>
                  </a:lnTo>
                  <a:lnTo>
                    <a:pt x="365" y="391"/>
                  </a:lnTo>
                  <a:lnTo>
                    <a:pt x="366" y="391"/>
                  </a:lnTo>
                  <a:lnTo>
                    <a:pt x="368" y="390"/>
                  </a:lnTo>
                  <a:lnTo>
                    <a:pt x="369" y="390"/>
                  </a:lnTo>
                  <a:lnTo>
                    <a:pt x="371" y="391"/>
                  </a:lnTo>
                  <a:lnTo>
                    <a:pt x="373" y="392"/>
                  </a:lnTo>
                  <a:lnTo>
                    <a:pt x="374" y="393"/>
                  </a:lnTo>
                  <a:lnTo>
                    <a:pt x="376" y="394"/>
                  </a:lnTo>
                  <a:lnTo>
                    <a:pt x="377" y="395"/>
                  </a:lnTo>
                  <a:lnTo>
                    <a:pt x="379" y="397"/>
                  </a:lnTo>
                  <a:lnTo>
                    <a:pt x="380" y="398"/>
                  </a:lnTo>
                  <a:lnTo>
                    <a:pt x="381" y="399"/>
                  </a:lnTo>
                  <a:lnTo>
                    <a:pt x="381" y="400"/>
                  </a:lnTo>
                  <a:lnTo>
                    <a:pt x="382" y="401"/>
                  </a:lnTo>
                  <a:lnTo>
                    <a:pt x="384" y="402"/>
                  </a:lnTo>
                  <a:lnTo>
                    <a:pt x="385" y="403"/>
                  </a:lnTo>
                  <a:lnTo>
                    <a:pt x="386" y="405"/>
                  </a:lnTo>
                  <a:lnTo>
                    <a:pt x="387" y="406"/>
                  </a:lnTo>
                  <a:lnTo>
                    <a:pt x="389" y="407"/>
                  </a:lnTo>
                  <a:lnTo>
                    <a:pt x="390" y="407"/>
                  </a:lnTo>
                  <a:lnTo>
                    <a:pt x="391" y="409"/>
                  </a:lnTo>
                  <a:lnTo>
                    <a:pt x="393" y="410"/>
                  </a:lnTo>
                  <a:lnTo>
                    <a:pt x="394" y="410"/>
                  </a:lnTo>
                  <a:lnTo>
                    <a:pt x="395" y="411"/>
                  </a:lnTo>
                  <a:lnTo>
                    <a:pt x="396" y="411"/>
                  </a:lnTo>
                  <a:lnTo>
                    <a:pt x="397" y="412"/>
                  </a:lnTo>
                  <a:lnTo>
                    <a:pt x="398" y="413"/>
                  </a:lnTo>
                  <a:lnTo>
                    <a:pt x="399" y="413"/>
                  </a:lnTo>
                  <a:lnTo>
                    <a:pt x="400" y="413"/>
                  </a:lnTo>
                  <a:lnTo>
                    <a:pt x="401" y="414"/>
                  </a:lnTo>
                  <a:lnTo>
                    <a:pt x="402" y="414"/>
                  </a:lnTo>
                  <a:lnTo>
                    <a:pt x="403" y="415"/>
                  </a:lnTo>
                  <a:lnTo>
                    <a:pt x="404" y="415"/>
                  </a:lnTo>
                  <a:lnTo>
                    <a:pt x="405" y="415"/>
                  </a:lnTo>
                  <a:lnTo>
                    <a:pt x="407" y="416"/>
                  </a:lnTo>
                  <a:lnTo>
                    <a:pt x="408" y="417"/>
                  </a:lnTo>
                  <a:lnTo>
                    <a:pt x="409" y="417"/>
                  </a:lnTo>
                  <a:lnTo>
                    <a:pt x="410" y="417"/>
                  </a:lnTo>
                  <a:lnTo>
                    <a:pt x="412" y="417"/>
                  </a:lnTo>
                  <a:lnTo>
                    <a:pt x="413" y="418"/>
                  </a:lnTo>
                  <a:lnTo>
                    <a:pt x="414" y="418"/>
                  </a:lnTo>
                  <a:lnTo>
                    <a:pt x="416" y="419"/>
                  </a:lnTo>
                  <a:lnTo>
                    <a:pt x="417" y="419"/>
                  </a:lnTo>
                  <a:lnTo>
                    <a:pt x="419" y="419"/>
                  </a:lnTo>
                  <a:lnTo>
                    <a:pt x="421" y="419"/>
                  </a:lnTo>
                  <a:lnTo>
                    <a:pt x="422" y="419"/>
                  </a:lnTo>
                  <a:lnTo>
                    <a:pt x="424" y="419"/>
                  </a:lnTo>
                  <a:lnTo>
                    <a:pt x="426" y="420"/>
                  </a:lnTo>
                  <a:lnTo>
                    <a:pt x="427" y="420"/>
                  </a:lnTo>
                  <a:lnTo>
                    <a:pt x="428" y="420"/>
                  </a:lnTo>
                  <a:lnTo>
                    <a:pt x="430" y="420"/>
                  </a:lnTo>
                  <a:lnTo>
                    <a:pt x="431" y="420"/>
                  </a:lnTo>
                  <a:lnTo>
                    <a:pt x="432" y="420"/>
                  </a:lnTo>
                  <a:lnTo>
                    <a:pt x="434" y="421"/>
                  </a:lnTo>
                  <a:lnTo>
                    <a:pt x="435" y="420"/>
                  </a:lnTo>
                  <a:lnTo>
                    <a:pt x="436" y="420"/>
                  </a:lnTo>
                  <a:lnTo>
                    <a:pt x="437" y="420"/>
                  </a:lnTo>
                  <a:lnTo>
                    <a:pt x="438" y="420"/>
                  </a:lnTo>
                  <a:lnTo>
                    <a:pt x="440" y="420"/>
                  </a:lnTo>
                  <a:lnTo>
                    <a:pt x="441" y="420"/>
                  </a:lnTo>
                  <a:lnTo>
                    <a:pt x="442" y="420"/>
                  </a:lnTo>
                  <a:lnTo>
                    <a:pt x="443" y="420"/>
                  </a:lnTo>
                  <a:lnTo>
                    <a:pt x="445" y="420"/>
                  </a:lnTo>
                  <a:lnTo>
                    <a:pt x="446" y="420"/>
                  </a:lnTo>
                  <a:lnTo>
                    <a:pt x="448" y="419"/>
                  </a:lnTo>
                  <a:lnTo>
                    <a:pt x="450" y="419"/>
                  </a:lnTo>
                  <a:lnTo>
                    <a:pt x="451" y="419"/>
                  </a:lnTo>
                  <a:lnTo>
                    <a:pt x="452" y="419"/>
                  </a:lnTo>
                  <a:lnTo>
                    <a:pt x="453" y="418"/>
                  </a:lnTo>
                  <a:lnTo>
                    <a:pt x="454" y="418"/>
                  </a:lnTo>
                  <a:lnTo>
                    <a:pt x="456" y="417"/>
                  </a:lnTo>
                  <a:lnTo>
                    <a:pt x="457" y="416"/>
                  </a:lnTo>
                  <a:lnTo>
                    <a:pt x="458" y="415"/>
                  </a:lnTo>
                  <a:lnTo>
                    <a:pt x="459" y="415"/>
                  </a:lnTo>
                  <a:lnTo>
                    <a:pt x="460" y="413"/>
                  </a:lnTo>
                  <a:lnTo>
                    <a:pt x="460" y="413"/>
                  </a:lnTo>
                  <a:lnTo>
                    <a:pt x="460" y="413"/>
                  </a:lnTo>
                  <a:lnTo>
                    <a:pt x="461" y="414"/>
                  </a:lnTo>
                  <a:lnTo>
                    <a:pt x="462" y="414"/>
                  </a:lnTo>
                  <a:lnTo>
                    <a:pt x="464" y="415"/>
                  </a:lnTo>
                  <a:lnTo>
                    <a:pt x="465" y="416"/>
                  </a:lnTo>
                  <a:lnTo>
                    <a:pt x="466" y="417"/>
                  </a:lnTo>
                  <a:lnTo>
                    <a:pt x="468" y="417"/>
                  </a:lnTo>
                  <a:lnTo>
                    <a:pt x="469" y="417"/>
                  </a:lnTo>
                  <a:lnTo>
                    <a:pt x="470" y="417"/>
                  </a:lnTo>
                  <a:lnTo>
                    <a:pt x="471" y="417"/>
                  </a:lnTo>
                  <a:lnTo>
                    <a:pt x="472" y="415"/>
                  </a:lnTo>
                  <a:lnTo>
                    <a:pt x="473" y="415"/>
                  </a:lnTo>
                  <a:lnTo>
                    <a:pt x="474" y="414"/>
                  </a:lnTo>
                  <a:lnTo>
                    <a:pt x="475" y="414"/>
                  </a:lnTo>
                  <a:lnTo>
                    <a:pt x="476" y="414"/>
                  </a:lnTo>
                  <a:lnTo>
                    <a:pt x="476" y="414"/>
                  </a:lnTo>
                  <a:lnTo>
                    <a:pt x="477" y="414"/>
                  </a:lnTo>
                  <a:lnTo>
                    <a:pt x="478" y="415"/>
                  </a:lnTo>
                  <a:lnTo>
                    <a:pt x="478" y="415"/>
                  </a:lnTo>
                  <a:lnTo>
                    <a:pt x="480" y="416"/>
                  </a:lnTo>
                  <a:lnTo>
                    <a:pt x="481" y="417"/>
                  </a:lnTo>
                  <a:lnTo>
                    <a:pt x="482" y="418"/>
                  </a:lnTo>
                  <a:lnTo>
                    <a:pt x="483" y="418"/>
                  </a:lnTo>
                  <a:lnTo>
                    <a:pt x="484" y="419"/>
                  </a:lnTo>
                  <a:lnTo>
                    <a:pt x="486" y="419"/>
                  </a:lnTo>
                  <a:lnTo>
                    <a:pt x="487" y="420"/>
                  </a:lnTo>
                  <a:lnTo>
                    <a:pt x="489" y="420"/>
                  </a:lnTo>
                  <a:lnTo>
                    <a:pt x="490" y="420"/>
                  </a:lnTo>
                  <a:lnTo>
                    <a:pt x="491" y="420"/>
                  </a:lnTo>
                  <a:lnTo>
                    <a:pt x="492" y="419"/>
                  </a:lnTo>
                  <a:lnTo>
                    <a:pt x="493" y="419"/>
                  </a:lnTo>
                  <a:lnTo>
                    <a:pt x="495" y="418"/>
                  </a:lnTo>
                  <a:lnTo>
                    <a:pt x="496" y="418"/>
                  </a:lnTo>
                  <a:lnTo>
                    <a:pt x="497" y="417"/>
                  </a:lnTo>
                  <a:lnTo>
                    <a:pt x="498" y="416"/>
                  </a:lnTo>
                  <a:lnTo>
                    <a:pt x="499" y="415"/>
                  </a:lnTo>
                  <a:lnTo>
                    <a:pt x="500" y="414"/>
                  </a:lnTo>
                  <a:lnTo>
                    <a:pt x="501" y="413"/>
                  </a:lnTo>
                  <a:lnTo>
                    <a:pt x="502" y="411"/>
                  </a:lnTo>
                  <a:lnTo>
                    <a:pt x="503" y="410"/>
                  </a:lnTo>
                  <a:lnTo>
                    <a:pt x="503" y="409"/>
                  </a:lnTo>
                  <a:lnTo>
                    <a:pt x="503" y="408"/>
                  </a:lnTo>
                  <a:lnTo>
                    <a:pt x="503" y="407"/>
                  </a:lnTo>
                  <a:lnTo>
                    <a:pt x="504" y="406"/>
                  </a:lnTo>
                  <a:lnTo>
                    <a:pt x="504" y="405"/>
                  </a:lnTo>
                  <a:lnTo>
                    <a:pt x="504" y="403"/>
                  </a:lnTo>
                  <a:lnTo>
                    <a:pt x="504" y="402"/>
                  </a:lnTo>
                  <a:lnTo>
                    <a:pt x="504" y="401"/>
                  </a:lnTo>
                  <a:lnTo>
                    <a:pt x="504" y="400"/>
                  </a:lnTo>
                  <a:lnTo>
                    <a:pt x="504" y="398"/>
                  </a:lnTo>
                  <a:lnTo>
                    <a:pt x="504" y="397"/>
                  </a:lnTo>
                  <a:lnTo>
                    <a:pt x="504" y="395"/>
                  </a:lnTo>
                  <a:lnTo>
                    <a:pt x="504" y="393"/>
                  </a:lnTo>
                  <a:lnTo>
                    <a:pt x="503" y="392"/>
                  </a:lnTo>
                  <a:lnTo>
                    <a:pt x="503" y="390"/>
                  </a:lnTo>
                  <a:lnTo>
                    <a:pt x="503" y="389"/>
                  </a:lnTo>
                  <a:lnTo>
                    <a:pt x="502" y="388"/>
                  </a:lnTo>
                  <a:lnTo>
                    <a:pt x="502" y="386"/>
                  </a:lnTo>
                  <a:lnTo>
                    <a:pt x="501" y="385"/>
                  </a:lnTo>
                  <a:lnTo>
                    <a:pt x="501" y="384"/>
                  </a:lnTo>
                  <a:lnTo>
                    <a:pt x="501" y="384"/>
                  </a:lnTo>
                  <a:lnTo>
                    <a:pt x="500" y="382"/>
                  </a:lnTo>
                  <a:lnTo>
                    <a:pt x="499" y="381"/>
                  </a:lnTo>
                  <a:lnTo>
                    <a:pt x="498" y="381"/>
                  </a:lnTo>
                  <a:lnTo>
                    <a:pt x="497" y="379"/>
                  </a:lnTo>
                  <a:lnTo>
                    <a:pt x="496" y="378"/>
                  </a:lnTo>
                  <a:lnTo>
                    <a:pt x="495" y="377"/>
                  </a:lnTo>
                  <a:lnTo>
                    <a:pt x="494" y="376"/>
                  </a:lnTo>
                  <a:lnTo>
                    <a:pt x="492" y="376"/>
                  </a:lnTo>
                  <a:lnTo>
                    <a:pt x="492" y="375"/>
                  </a:lnTo>
                  <a:lnTo>
                    <a:pt x="491" y="374"/>
                  </a:lnTo>
                  <a:lnTo>
                    <a:pt x="490" y="374"/>
                  </a:lnTo>
                  <a:lnTo>
                    <a:pt x="489" y="374"/>
                  </a:lnTo>
                  <a:lnTo>
                    <a:pt x="489" y="374"/>
                  </a:lnTo>
                  <a:lnTo>
                    <a:pt x="489" y="374"/>
                  </a:lnTo>
                  <a:lnTo>
                    <a:pt x="489" y="373"/>
                  </a:lnTo>
                  <a:lnTo>
                    <a:pt x="488" y="372"/>
                  </a:lnTo>
                  <a:lnTo>
                    <a:pt x="488" y="371"/>
                  </a:lnTo>
                  <a:lnTo>
                    <a:pt x="487" y="370"/>
                  </a:lnTo>
                  <a:lnTo>
                    <a:pt x="486" y="369"/>
                  </a:lnTo>
                  <a:lnTo>
                    <a:pt x="486" y="368"/>
                  </a:lnTo>
                  <a:lnTo>
                    <a:pt x="484" y="366"/>
                  </a:lnTo>
                  <a:lnTo>
                    <a:pt x="484" y="365"/>
                  </a:lnTo>
                  <a:lnTo>
                    <a:pt x="483" y="364"/>
                  </a:lnTo>
                  <a:lnTo>
                    <a:pt x="482" y="362"/>
                  </a:lnTo>
                  <a:lnTo>
                    <a:pt x="481" y="361"/>
                  </a:lnTo>
                  <a:lnTo>
                    <a:pt x="480" y="361"/>
                  </a:lnTo>
                  <a:lnTo>
                    <a:pt x="479" y="360"/>
                  </a:lnTo>
                  <a:lnTo>
                    <a:pt x="478" y="360"/>
                  </a:lnTo>
                  <a:lnTo>
                    <a:pt x="477" y="359"/>
                  </a:lnTo>
                  <a:lnTo>
                    <a:pt x="475" y="359"/>
                  </a:lnTo>
                  <a:lnTo>
                    <a:pt x="474" y="359"/>
                  </a:lnTo>
                  <a:lnTo>
                    <a:pt x="474" y="359"/>
                  </a:lnTo>
                  <a:lnTo>
                    <a:pt x="473" y="359"/>
                  </a:lnTo>
                  <a:lnTo>
                    <a:pt x="472" y="359"/>
                  </a:lnTo>
                  <a:lnTo>
                    <a:pt x="472" y="358"/>
                  </a:lnTo>
                  <a:lnTo>
                    <a:pt x="471" y="357"/>
                  </a:lnTo>
                  <a:lnTo>
                    <a:pt x="471" y="356"/>
                  </a:lnTo>
                  <a:lnTo>
                    <a:pt x="470" y="354"/>
                  </a:lnTo>
                  <a:lnTo>
                    <a:pt x="470" y="353"/>
                  </a:lnTo>
                  <a:lnTo>
                    <a:pt x="469" y="351"/>
                  </a:lnTo>
                  <a:lnTo>
                    <a:pt x="469" y="351"/>
                  </a:lnTo>
                  <a:lnTo>
                    <a:pt x="469" y="349"/>
                  </a:lnTo>
                  <a:lnTo>
                    <a:pt x="468" y="348"/>
                  </a:lnTo>
                  <a:lnTo>
                    <a:pt x="468" y="348"/>
                  </a:lnTo>
                  <a:lnTo>
                    <a:pt x="467" y="347"/>
                  </a:lnTo>
                  <a:lnTo>
                    <a:pt x="467" y="345"/>
                  </a:lnTo>
                  <a:lnTo>
                    <a:pt x="466" y="344"/>
                  </a:lnTo>
                  <a:lnTo>
                    <a:pt x="466" y="343"/>
                  </a:lnTo>
                  <a:lnTo>
                    <a:pt x="465" y="342"/>
                  </a:lnTo>
                  <a:lnTo>
                    <a:pt x="465" y="341"/>
                  </a:lnTo>
                  <a:lnTo>
                    <a:pt x="464" y="340"/>
                  </a:lnTo>
                  <a:lnTo>
                    <a:pt x="464" y="339"/>
                  </a:lnTo>
                  <a:lnTo>
                    <a:pt x="463" y="337"/>
                  </a:lnTo>
                  <a:lnTo>
                    <a:pt x="463" y="336"/>
                  </a:lnTo>
                  <a:lnTo>
                    <a:pt x="462" y="335"/>
                  </a:lnTo>
                  <a:lnTo>
                    <a:pt x="461" y="334"/>
                  </a:lnTo>
                  <a:lnTo>
                    <a:pt x="461" y="333"/>
                  </a:lnTo>
                  <a:lnTo>
                    <a:pt x="460" y="332"/>
                  </a:lnTo>
                  <a:lnTo>
                    <a:pt x="459" y="330"/>
                  </a:lnTo>
                  <a:lnTo>
                    <a:pt x="459" y="329"/>
                  </a:lnTo>
                  <a:lnTo>
                    <a:pt x="458" y="328"/>
                  </a:lnTo>
                  <a:lnTo>
                    <a:pt x="457" y="327"/>
                  </a:lnTo>
                  <a:lnTo>
                    <a:pt x="456" y="325"/>
                  </a:lnTo>
                  <a:lnTo>
                    <a:pt x="456" y="324"/>
                  </a:lnTo>
                  <a:lnTo>
                    <a:pt x="455" y="323"/>
                  </a:lnTo>
                  <a:lnTo>
                    <a:pt x="454" y="321"/>
                  </a:lnTo>
                  <a:lnTo>
                    <a:pt x="453" y="320"/>
                  </a:lnTo>
                  <a:lnTo>
                    <a:pt x="452" y="319"/>
                  </a:lnTo>
                  <a:lnTo>
                    <a:pt x="451" y="318"/>
                  </a:lnTo>
                  <a:lnTo>
                    <a:pt x="451" y="317"/>
                  </a:lnTo>
                  <a:lnTo>
                    <a:pt x="450" y="316"/>
                  </a:lnTo>
                  <a:lnTo>
                    <a:pt x="449" y="315"/>
                  </a:lnTo>
                  <a:lnTo>
                    <a:pt x="448" y="314"/>
                  </a:lnTo>
                  <a:lnTo>
                    <a:pt x="447" y="312"/>
                  </a:lnTo>
                  <a:lnTo>
                    <a:pt x="446" y="312"/>
                  </a:lnTo>
                  <a:lnTo>
                    <a:pt x="445" y="311"/>
                  </a:lnTo>
                  <a:lnTo>
                    <a:pt x="444" y="310"/>
                  </a:lnTo>
                  <a:lnTo>
                    <a:pt x="443" y="308"/>
                  </a:lnTo>
                  <a:lnTo>
                    <a:pt x="442" y="308"/>
                  </a:lnTo>
                  <a:lnTo>
                    <a:pt x="441" y="307"/>
                  </a:lnTo>
                  <a:lnTo>
                    <a:pt x="440" y="306"/>
                  </a:lnTo>
                  <a:lnTo>
                    <a:pt x="438" y="305"/>
                  </a:lnTo>
                  <a:lnTo>
                    <a:pt x="437" y="304"/>
                  </a:lnTo>
                  <a:lnTo>
                    <a:pt x="436" y="304"/>
                  </a:lnTo>
                  <a:lnTo>
                    <a:pt x="435" y="303"/>
                  </a:lnTo>
                  <a:lnTo>
                    <a:pt x="434" y="302"/>
                  </a:lnTo>
                  <a:lnTo>
                    <a:pt x="433" y="302"/>
                  </a:lnTo>
                  <a:lnTo>
                    <a:pt x="432" y="301"/>
                  </a:lnTo>
                  <a:lnTo>
                    <a:pt x="431" y="300"/>
                  </a:lnTo>
                  <a:lnTo>
                    <a:pt x="429" y="300"/>
                  </a:lnTo>
                  <a:lnTo>
                    <a:pt x="428" y="299"/>
                  </a:lnTo>
                  <a:lnTo>
                    <a:pt x="427" y="299"/>
                  </a:lnTo>
                  <a:lnTo>
                    <a:pt x="426" y="299"/>
                  </a:lnTo>
                  <a:lnTo>
                    <a:pt x="424" y="298"/>
                  </a:lnTo>
                  <a:lnTo>
                    <a:pt x="423" y="298"/>
                  </a:lnTo>
                  <a:lnTo>
                    <a:pt x="422" y="298"/>
                  </a:lnTo>
                  <a:lnTo>
                    <a:pt x="421" y="298"/>
                  </a:lnTo>
                  <a:lnTo>
                    <a:pt x="419" y="297"/>
                  </a:lnTo>
                  <a:lnTo>
                    <a:pt x="418" y="297"/>
                  </a:lnTo>
                  <a:lnTo>
                    <a:pt x="417" y="297"/>
                  </a:lnTo>
                  <a:lnTo>
                    <a:pt x="416" y="296"/>
                  </a:lnTo>
                  <a:lnTo>
                    <a:pt x="415" y="296"/>
                  </a:lnTo>
                  <a:lnTo>
                    <a:pt x="414" y="296"/>
                  </a:lnTo>
                  <a:lnTo>
                    <a:pt x="413" y="296"/>
                  </a:lnTo>
                  <a:lnTo>
                    <a:pt x="411" y="296"/>
                  </a:lnTo>
                  <a:lnTo>
                    <a:pt x="410" y="296"/>
                  </a:lnTo>
                  <a:lnTo>
                    <a:pt x="409" y="296"/>
                  </a:lnTo>
                  <a:lnTo>
                    <a:pt x="408" y="296"/>
                  </a:lnTo>
                  <a:lnTo>
                    <a:pt x="407" y="296"/>
                  </a:lnTo>
                  <a:lnTo>
                    <a:pt x="405" y="296"/>
                  </a:lnTo>
                  <a:lnTo>
                    <a:pt x="404" y="296"/>
                  </a:lnTo>
                  <a:lnTo>
                    <a:pt x="403" y="296"/>
                  </a:lnTo>
                  <a:lnTo>
                    <a:pt x="402" y="296"/>
                  </a:lnTo>
                  <a:lnTo>
                    <a:pt x="401" y="296"/>
                  </a:lnTo>
                  <a:lnTo>
                    <a:pt x="400" y="297"/>
                  </a:lnTo>
                  <a:lnTo>
                    <a:pt x="399" y="297"/>
                  </a:lnTo>
                  <a:lnTo>
                    <a:pt x="398" y="297"/>
                  </a:lnTo>
                  <a:lnTo>
                    <a:pt x="396" y="298"/>
                  </a:lnTo>
                  <a:lnTo>
                    <a:pt x="395" y="298"/>
                  </a:lnTo>
                  <a:lnTo>
                    <a:pt x="394" y="298"/>
                  </a:lnTo>
                  <a:lnTo>
                    <a:pt x="393" y="298"/>
                  </a:lnTo>
                  <a:lnTo>
                    <a:pt x="392" y="299"/>
                  </a:lnTo>
                  <a:lnTo>
                    <a:pt x="391" y="299"/>
                  </a:lnTo>
                  <a:lnTo>
                    <a:pt x="390" y="299"/>
                  </a:lnTo>
                  <a:lnTo>
                    <a:pt x="389" y="300"/>
                  </a:lnTo>
                  <a:lnTo>
                    <a:pt x="388" y="300"/>
                  </a:lnTo>
                  <a:lnTo>
                    <a:pt x="387" y="300"/>
                  </a:lnTo>
                  <a:lnTo>
                    <a:pt x="386" y="301"/>
                  </a:lnTo>
                  <a:lnTo>
                    <a:pt x="385" y="301"/>
                  </a:lnTo>
                  <a:lnTo>
                    <a:pt x="384" y="302"/>
                  </a:lnTo>
                  <a:lnTo>
                    <a:pt x="383" y="302"/>
                  </a:lnTo>
                  <a:lnTo>
                    <a:pt x="382" y="303"/>
                  </a:lnTo>
                  <a:lnTo>
                    <a:pt x="380" y="304"/>
                  </a:lnTo>
                  <a:lnTo>
                    <a:pt x="379" y="305"/>
                  </a:lnTo>
                  <a:lnTo>
                    <a:pt x="377" y="306"/>
                  </a:lnTo>
                  <a:lnTo>
                    <a:pt x="376" y="307"/>
                  </a:lnTo>
                  <a:lnTo>
                    <a:pt x="374" y="308"/>
                  </a:lnTo>
                  <a:lnTo>
                    <a:pt x="372" y="310"/>
                  </a:lnTo>
                  <a:lnTo>
                    <a:pt x="371" y="311"/>
                  </a:lnTo>
                  <a:lnTo>
                    <a:pt x="369" y="312"/>
                  </a:lnTo>
                  <a:lnTo>
                    <a:pt x="368" y="314"/>
                  </a:lnTo>
                  <a:lnTo>
                    <a:pt x="367" y="315"/>
                  </a:lnTo>
                  <a:lnTo>
                    <a:pt x="366" y="316"/>
                  </a:lnTo>
                  <a:lnTo>
                    <a:pt x="365" y="318"/>
                  </a:lnTo>
                  <a:lnTo>
                    <a:pt x="364" y="319"/>
                  </a:lnTo>
                  <a:lnTo>
                    <a:pt x="364" y="321"/>
                  </a:lnTo>
                  <a:lnTo>
                    <a:pt x="363" y="323"/>
                  </a:lnTo>
                  <a:lnTo>
                    <a:pt x="362" y="324"/>
                  </a:lnTo>
                  <a:lnTo>
                    <a:pt x="362" y="325"/>
                  </a:lnTo>
                  <a:lnTo>
                    <a:pt x="362" y="327"/>
                  </a:lnTo>
                  <a:lnTo>
                    <a:pt x="362" y="327"/>
                  </a:lnTo>
                  <a:lnTo>
                    <a:pt x="362" y="328"/>
                  </a:lnTo>
                  <a:lnTo>
                    <a:pt x="361" y="330"/>
                  </a:lnTo>
                  <a:lnTo>
                    <a:pt x="361" y="332"/>
                  </a:lnTo>
                  <a:lnTo>
                    <a:pt x="361" y="333"/>
                  </a:lnTo>
                  <a:lnTo>
                    <a:pt x="360" y="334"/>
                  </a:lnTo>
                  <a:lnTo>
                    <a:pt x="360" y="335"/>
                  </a:lnTo>
                  <a:lnTo>
                    <a:pt x="360" y="336"/>
                  </a:lnTo>
                  <a:lnTo>
                    <a:pt x="360" y="337"/>
                  </a:lnTo>
                  <a:lnTo>
                    <a:pt x="360" y="338"/>
                  </a:lnTo>
                  <a:lnTo>
                    <a:pt x="360" y="339"/>
                  </a:lnTo>
                  <a:lnTo>
                    <a:pt x="360" y="340"/>
                  </a:lnTo>
                  <a:lnTo>
                    <a:pt x="360" y="341"/>
                  </a:lnTo>
                  <a:lnTo>
                    <a:pt x="360" y="342"/>
                  </a:lnTo>
                  <a:lnTo>
                    <a:pt x="360" y="343"/>
                  </a:lnTo>
                  <a:lnTo>
                    <a:pt x="360" y="344"/>
                  </a:lnTo>
                  <a:lnTo>
                    <a:pt x="360" y="345"/>
                  </a:lnTo>
                  <a:lnTo>
                    <a:pt x="360" y="346"/>
                  </a:lnTo>
                  <a:lnTo>
                    <a:pt x="360" y="347"/>
                  </a:lnTo>
                  <a:lnTo>
                    <a:pt x="360" y="348"/>
                  </a:lnTo>
                  <a:lnTo>
                    <a:pt x="360" y="349"/>
                  </a:lnTo>
                  <a:lnTo>
                    <a:pt x="360" y="350"/>
                  </a:lnTo>
                  <a:lnTo>
                    <a:pt x="360" y="351"/>
                  </a:lnTo>
                  <a:lnTo>
                    <a:pt x="360" y="352"/>
                  </a:lnTo>
                  <a:lnTo>
                    <a:pt x="360" y="353"/>
                  </a:lnTo>
                  <a:lnTo>
                    <a:pt x="361" y="356"/>
                  </a:lnTo>
                  <a:lnTo>
                    <a:pt x="361" y="357"/>
                  </a:lnTo>
                  <a:lnTo>
                    <a:pt x="361" y="359"/>
                  </a:lnTo>
                  <a:lnTo>
                    <a:pt x="361" y="360"/>
                  </a:lnTo>
                  <a:lnTo>
                    <a:pt x="361" y="362"/>
                  </a:lnTo>
                  <a:lnTo>
                    <a:pt x="361" y="363"/>
                  </a:lnTo>
                  <a:lnTo>
                    <a:pt x="361" y="364"/>
                  </a:lnTo>
                  <a:lnTo>
                    <a:pt x="361" y="365"/>
                  </a:lnTo>
                  <a:lnTo>
                    <a:pt x="361" y="366"/>
                  </a:lnTo>
                  <a:lnTo>
                    <a:pt x="361" y="368"/>
                  </a:lnTo>
                  <a:lnTo>
                    <a:pt x="361" y="369"/>
                  </a:lnTo>
                  <a:lnTo>
                    <a:pt x="360" y="370"/>
                  </a:lnTo>
                  <a:lnTo>
                    <a:pt x="359" y="371"/>
                  </a:lnTo>
                  <a:lnTo>
                    <a:pt x="358" y="372"/>
                  </a:lnTo>
                  <a:lnTo>
                    <a:pt x="357" y="374"/>
                  </a:lnTo>
                  <a:lnTo>
                    <a:pt x="356" y="374"/>
                  </a:lnTo>
                  <a:lnTo>
                    <a:pt x="355" y="376"/>
                  </a:lnTo>
                  <a:lnTo>
                    <a:pt x="354" y="377"/>
                  </a:lnTo>
                  <a:lnTo>
                    <a:pt x="353" y="378"/>
                  </a:lnTo>
                  <a:lnTo>
                    <a:pt x="351" y="378"/>
                  </a:lnTo>
                  <a:lnTo>
                    <a:pt x="350" y="380"/>
                  </a:lnTo>
                  <a:lnTo>
                    <a:pt x="349" y="380"/>
                  </a:lnTo>
                  <a:lnTo>
                    <a:pt x="348" y="381"/>
                  </a:lnTo>
                  <a:lnTo>
                    <a:pt x="347" y="381"/>
                  </a:lnTo>
                  <a:lnTo>
                    <a:pt x="345" y="381"/>
                  </a:lnTo>
                  <a:lnTo>
                    <a:pt x="344" y="381"/>
                  </a:lnTo>
                  <a:lnTo>
                    <a:pt x="344" y="382"/>
                  </a:lnTo>
                  <a:lnTo>
                    <a:pt x="343" y="382"/>
                  </a:lnTo>
                  <a:lnTo>
                    <a:pt x="341" y="382"/>
                  </a:lnTo>
                  <a:lnTo>
                    <a:pt x="340" y="382"/>
                  </a:lnTo>
                  <a:lnTo>
                    <a:pt x="339" y="382"/>
                  </a:lnTo>
                  <a:lnTo>
                    <a:pt x="337" y="382"/>
                  </a:lnTo>
                  <a:lnTo>
                    <a:pt x="336" y="382"/>
                  </a:lnTo>
                  <a:lnTo>
                    <a:pt x="335" y="382"/>
                  </a:lnTo>
                  <a:lnTo>
                    <a:pt x="334" y="382"/>
                  </a:lnTo>
                  <a:lnTo>
                    <a:pt x="333" y="382"/>
                  </a:lnTo>
                  <a:lnTo>
                    <a:pt x="332" y="382"/>
                  </a:lnTo>
                  <a:lnTo>
                    <a:pt x="331" y="382"/>
                  </a:lnTo>
                  <a:lnTo>
                    <a:pt x="330" y="382"/>
                  </a:lnTo>
                  <a:lnTo>
                    <a:pt x="329" y="382"/>
                  </a:lnTo>
                  <a:lnTo>
                    <a:pt x="328" y="382"/>
                  </a:lnTo>
                  <a:lnTo>
                    <a:pt x="327" y="382"/>
                  </a:lnTo>
                  <a:lnTo>
                    <a:pt x="326" y="382"/>
                  </a:lnTo>
                  <a:lnTo>
                    <a:pt x="325" y="382"/>
                  </a:lnTo>
                  <a:lnTo>
                    <a:pt x="324" y="382"/>
                  </a:lnTo>
                  <a:lnTo>
                    <a:pt x="323" y="382"/>
                  </a:lnTo>
                  <a:lnTo>
                    <a:pt x="322" y="382"/>
                  </a:lnTo>
                  <a:lnTo>
                    <a:pt x="321" y="382"/>
                  </a:lnTo>
                  <a:lnTo>
                    <a:pt x="320" y="382"/>
                  </a:lnTo>
                  <a:lnTo>
                    <a:pt x="319" y="382"/>
                  </a:lnTo>
                  <a:lnTo>
                    <a:pt x="319" y="382"/>
                  </a:lnTo>
                  <a:lnTo>
                    <a:pt x="296" y="361"/>
                  </a:lnTo>
                  <a:lnTo>
                    <a:pt x="295" y="329"/>
                  </a:lnTo>
                  <a:lnTo>
                    <a:pt x="295" y="329"/>
                  </a:lnTo>
                  <a:lnTo>
                    <a:pt x="296" y="329"/>
                  </a:lnTo>
                  <a:lnTo>
                    <a:pt x="297" y="329"/>
                  </a:lnTo>
                  <a:lnTo>
                    <a:pt x="298" y="328"/>
                  </a:lnTo>
                  <a:lnTo>
                    <a:pt x="299" y="328"/>
                  </a:lnTo>
                  <a:lnTo>
                    <a:pt x="301" y="328"/>
                  </a:lnTo>
                  <a:lnTo>
                    <a:pt x="302" y="327"/>
                  </a:lnTo>
                  <a:lnTo>
                    <a:pt x="304" y="327"/>
                  </a:lnTo>
                  <a:lnTo>
                    <a:pt x="306" y="327"/>
                  </a:lnTo>
                  <a:lnTo>
                    <a:pt x="307" y="326"/>
                  </a:lnTo>
                  <a:lnTo>
                    <a:pt x="309" y="325"/>
                  </a:lnTo>
                  <a:lnTo>
                    <a:pt x="310" y="325"/>
                  </a:lnTo>
                  <a:lnTo>
                    <a:pt x="312" y="325"/>
                  </a:lnTo>
                  <a:lnTo>
                    <a:pt x="313" y="324"/>
                  </a:lnTo>
                  <a:lnTo>
                    <a:pt x="313" y="324"/>
                  </a:lnTo>
                  <a:lnTo>
                    <a:pt x="314" y="323"/>
                  </a:lnTo>
                  <a:lnTo>
                    <a:pt x="314" y="323"/>
                  </a:lnTo>
                  <a:lnTo>
                    <a:pt x="315" y="322"/>
                  </a:lnTo>
                  <a:lnTo>
                    <a:pt x="315" y="321"/>
                  </a:lnTo>
                  <a:lnTo>
                    <a:pt x="315" y="320"/>
                  </a:lnTo>
                  <a:lnTo>
                    <a:pt x="315" y="319"/>
                  </a:lnTo>
                  <a:lnTo>
                    <a:pt x="315" y="318"/>
                  </a:lnTo>
                  <a:lnTo>
                    <a:pt x="315" y="317"/>
                  </a:lnTo>
                  <a:lnTo>
                    <a:pt x="315" y="316"/>
                  </a:lnTo>
                  <a:lnTo>
                    <a:pt x="315" y="315"/>
                  </a:lnTo>
                  <a:lnTo>
                    <a:pt x="315" y="314"/>
                  </a:lnTo>
                  <a:lnTo>
                    <a:pt x="315" y="312"/>
                  </a:lnTo>
                  <a:lnTo>
                    <a:pt x="316" y="312"/>
                  </a:lnTo>
                  <a:lnTo>
                    <a:pt x="316" y="310"/>
                  </a:lnTo>
                  <a:lnTo>
                    <a:pt x="316" y="309"/>
                  </a:lnTo>
                  <a:lnTo>
                    <a:pt x="316" y="307"/>
                  </a:lnTo>
                  <a:lnTo>
                    <a:pt x="316" y="306"/>
                  </a:lnTo>
                  <a:lnTo>
                    <a:pt x="316" y="304"/>
                  </a:lnTo>
                  <a:lnTo>
                    <a:pt x="316" y="303"/>
                  </a:lnTo>
                  <a:lnTo>
                    <a:pt x="316" y="302"/>
                  </a:lnTo>
                  <a:lnTo>
                    <a:pt x="316" y="300"/>
                  </a:lnTo>
                  <a:lnTo>
                    <a:pt x="316" y="299"/>
                  </a:lnTo>
                  <a:lnTo>
                    <a:pt x="316" y="297"/>
                  </a:lnTo>
                  <a:lnTo>
                    <a:pt x="316" y="295"/>
                  </a:lnTo>
                  <a:lnTo>
                    <a:pt x="316" y="294"/>
                  </a:lnTo>
                  <a:lnTo>
                    <a:pt x="316" y="292"/>
                  </a:lnTo>
                  <a:lnTo>
                    <a:pt x="316" y="290"/>
                  </a:lnTo>
                  <a:lnTo>
                    <a:pt x="316" y="288"/>
                  </a:lnTo>
                  <a:lnTo>
                    <a:pt x="316" y="287"/>
                  </a:lnTo>
                  <a:lnTo>
                    <a:pt x="316" y="285"/>
                  </a:lnTo>
                  <a:lnTo>
                    <a:pt x="316" y="283"/>
                  </a:lnTo>
                  <a:lnTo>
                    <a:pt x="316" y="281"/>
                  </a:lnTo>
                  <a:lnTo>
                    <a:pt x="316" y="279"/>
                  </a:lnTo>
                  <a:lnTo>
                    <a:pt x="315" y="278"/>
                  </a:lnTo>
                  <a:lnTo>
                    <a:pt x="315" y="276"/>
                  </a:lnTo>
                  <a:lnTo>
                    <a:pt x="315" y="274"/>
                  </a:lnTo>
                  <a:lnTo>
                    <a:pt x="315" y="273"/>
                  </a:lnTo>
                  <a:lnTo>
                    <a:pt x="315" y="270"/>
                  </a:lnTo>
                  <a:lnTo>
                    <a:pt x="315" y="269"/>
                  </a:lnTo>
                  <a:lnTo>
                    <a:pt x="315" y="267"/>
                  </a:lnTo>
                  <a:lnTo>
                    <a:pt x="315" y="265"/>
                  </a:lnTo>
                  <a:lnTo>
                    <a:pt x="315" y="263"/>
                  </a:lnTo>
                  <a:lnTo>
                    <a:pt x="314" y="262"/>
                  </a:lnTo>
                  <a:lnTo>
                    <a:pt x="314" y="260"/>
                  </a:lnTo>
                  <a:lnTo>
                    <a:pt x="314" y="258"/>
                  </a:lnTo>
                  <a:lnTo>
                    <a:pt x="314" y="257"/>
                  </a:lnTo>
                  <a:lnTo>
                    <a:pt x="313" y="255"/>
                  </a:lnTo>
                  <a:lnTo>
                    <a:pt x="313" y="253"/>
                  </a:lnTo>
                  <a:lnTo>
                    <a:pt x="313" y="251"/>
                  </a:lnTo>
                  <a:lnTo>
                    <a:pt x="313" y="250"/>
                  </a:lnTo>
                  <a:lnTo>
                    <a:pt x="312" y="249"/>
                  </a:lnTo>
                  <a:lnTo>
                    <a:pt x="312" y="247"/>
                  </a:lnTo>
                  <a:lnTo>
                    <a:pt x="312" y="246"/>
                  </a:lnTo>
                  <a:lnTo>
                    <a:pt x="312" y="244"/>
                  </a:lnTo>
                  <a:lnTo>
                    <a:pt x="312" y="243"/>
                  </a:lnTo>
                  <a:lnTo>
                    <a:pt x="311" y="241"/>
                  </a:lnTo>
                  <a:lnTo>
                    <a:pt x="311" y="241"/>
                  </a:lnTo>
                  <a:lnTo>
                    <a:pt x="310" y="239"/>
                  </a:lnTo>
                  <a:lnTo>
                    <a:pt x="310" y="238"/>
                  </a:lnTo>
                  <a:lnTo>
                    <a:pt x="310" y="237"/>
                  </a:lnTo>
                  <a:lnTo>
                    <a:pt x="310" y="236"/>
                  </a:lnTo>
                  <a:lnTo>
                    <a:pt x="310" y="236"/>
                  </a:lnTo>
                  <a:lnTo>
                    <a:pt x="311" y="236"/>
                  </a:lnTo>
                  <a:lnTo>
                    <a:pt x="311" y="236"/>
                  </a:lnTo>
                  <a:lnTo>
                    <a:pt x="312" y="235"/>
                  </a:lnTo>
                  <a:lnTo>
                    <a:pt x="312" y="235"/>
                  </a:lnTo>
                  <a:lnTo>
                    <a:pt x="313" y="235"/>
                  </a:lnTo>
                  <a:lnTo>
                    <a:pt x="315" y="235"/>
                  </a:lnTo>
                  <a:lnTo>
                    <a:pt x="316" y="234"/>
                  </a:lnTo>
                  <a:lnTo>
                    <a:pt x="317" y="234"/>
                  </a:lnTo>
                  <a:lnTo>
                    <a:pt x="318" y="234"/>
                  </a:lnTo>
                  <a:lnTo>
                    <a:pt x="320" y="233"/>
                  </a:lnTo>
                  <a:lnTo>
                    <a:pt x="321" y="233"/>
                  </a:lnTo>
                  <a:lnTo>
                    <a:pt x="322" y="233"/>
                  </a:lnTo>
                  <a:lnTo>
                    <a:pt x="324" y="232"/>
                  </a:lnTo>
                  <a:lnTo>
                    <a:pt x="325" y="232"/>
                  </a:lnTo>
                  <a:lnTo>
                    <a:pt x="327" y="231"/>
                  </a:lnTo>
                  <a:lnTo>
                    <a:pt x="329" y="230"/>
                  </a:lnTo>
                  <a:lnTo>
                    <a:pt x="330" y="230"/>
                  </a:lnTo>
                  <a:lnTo>
                    <a:pt x="331" y="229"/>
                  </a:lnTo>
                  <a:lnTo>
                    <a:pt x="333" y="228"/>
                  </a:lnTo>
                  <a:lnTo>
                    <a:pt x="335" y="228"/>
                  </a:lnTo>
                  <a:lnTo>
                    <a:pt x="336" y="227"/>
                  </a:lnTo>
                  <a:lnTo>
                    <a:pt x="338" y="226"/>
                  </a:lnTo>
                  <a:lnTo>
                    <a:pt x="340" y="225"/>
                  </a:lnTo>
                  <a:lnTo>
                    <a:pt x="341" y="224"/>
                  </a:lnTo>
                  <a:lnTo>
                    <a:pt x="343" y="223"/>
                  </a:lnTo>
                  <a:lnTo>
                    <a:pt x="344" y="222"/>
                  </a:lnTo>
                  <a:lnTo>
                    <a:pt x="345" y="221"/>
                  </a:lnTo>
                  <a:lnTo>
                    <a:pt x="347" y="220"/>
                  </a:lnTo>
                  <a:lnTo>
                    <a:pt x="348" y="218"/>
                  </a:lnTo>
                  <a:lnTo>
                    <a:pt x="349" y="217"/>
                  </a:lnTo>
                  <a:lnTo>
                    <a:pt x="350" y="216"/>
                  </a:lnTo>
                  <a:lnTo>
                    <a:pt x="351" y="214"/>
                  </a:lnTo>
                  <a:lnTo>
                    <a:pt x="352" y="213"/>
                  </a:lnTo>
                  <a:lnTo>
                    <a:pt x="353" y="211"/>
                  </a:lnTo>
                  <a:lnTo>
                    <a:pt x="354" y="209"/>
                  </a:lnTo>
                  <a:lnTo>
                    <a:pt x="354" y="208"/>
                  </a:lnTo>
                  <a:lnTo>
                    <a:pt x="355" y="206"/>
                  </a:lnTo>
                  <a:lnTo>
                    <a:pt x="356" y="204"/>
                  </a:lnTo>
                  <a:lnTo>
                    <a:pt x="357" y="202"/>
                  </a:lnTo>
                  <a:lnTo>
                    <a:pt x="357" y="201"/>
                  </a:lnTo>
                  <a:lnTo>
                    <a:pt x="357" y="199"/>
                  </a:lnTo>
                  <a:lnTo>
                    <a:pt x="358" y="197"/>
                  </a:lnTo>
                  <a:lnTo>
                    <a:pt x="358" y="195"/>
                  </a:lnTo>
                  <a:lnTo>
                    <a:pt x="358" y="193"/>
                  </a:lnTo>
                  <a:lnTo>
                    <a:pt x="359" y="192"/>
                  </a:lnTo>
                  <a:lnTo>
                    <a:pt x="359" y="190"/>
                  </a:lnTo>
                  <a:lnTo>
                    <a:pt x="359" y="188"/>
                  </a:lnTo>
                  <a:lnTo>
                    <a:pt x="359" y="187"/>
                  </a:lnTo>
                  <a:lnTo>
                    <a:pt x="360" y="185"/>
                  </a:lnTo>
                  <a:lnTo>
                    <a:pt x="360" y="184"/>
                  </a:lnTo>
                  <a:lnTo>
                    <a:pt x="360" y="183"/>
                  </a:lnTo>
                  <a:lnTo>
                    <a:pt x="360" y="181"/>
                  </a:lnTo>
                  <a:lnTo>
                    <a:pt x="360" y="180"/>
                  </a:lnTo>
                  <a:lnTo>
                    <a:pt x="360" y="179"/>
                  </a:lnTo>
                  <a:lnTo>
                    <a:pt x="360" y="178"/>
                  </a:lnTo>
                  <a:lnTo>
                    <a:pt x="360" y="177"/>
                  </a:lnTo>
                  <a:lnTo>
                    <a:pt x="360" y="176"/>
                  </a:lnTo>
                  <a:lnTo>
                    <a:pt x="360" y="175"/>
                  </a:lnTo>
                  <a:lnTo>
                    <a:pt x="361" y="175"/>
                  </a:lnTo>
                  <a:lnTo>
                    <a:pt x="361" y="175"/>
                  </a:lnTo>
                  <a:lnTo>
                    <a:pt x="361" y="175"/>
                  </a:lnTo>
                  <a:lnTo>
                    <a:pt x="362" y="173"/>
                  </a:lnTo>
                  <a:lnTo>
                    <a:pt x="363" y="172"/>
                  </a:lnTo>
                  <a:lnTo>
                    <a:pt x="363" y="171"/>
                  </a:lnTo>
                  <a:lnTo>
                    <a:pt x="364" y="171"/>
                  </a:lnTo>
                  <a:lnTo>
                    <a:pt x="365" y="169"/>
                  </a:lnTo>
                  <a:lnTo>
                    <a:pt x="366" y="168"/>
                  </a:lnTo>
                  <a:lnTo>
                    <a:pt x="366" y="167"/>
                  </a:lnTo>
                  <a:lnTo>
                    <a:pt x="367" y="165"/>
                  </a:lnTo>
                  <a:lnTo>
                    <a:pt x="368" y="164"/>
                  </a:lnTo>
                  <a:lnTo>
                    <a:pt x="369" y="162"/>
                  </a:lnTo>
                  <a:lnTo>
                    <a:pt x="369" y="161"/>
                  </a:lnTo>
                  <a:lnTo>
                    <a:pt x="369" y="160"/>
                  </a:lnTo>
                  <a:lnTo>
                    <a:pt x="370" y="159"/>
                  </a:lnTo>
                  <a:lnTo>
                    <a:pt x="371" y="158"/>
                  </a:lnTo>
                  <a:lnTo>
                    <a:pt x="371" y="157"/>
                  </a:lnTo>
                  <a:lnTo>
                    <a:pt x="371" y="156"/>
                  </a:lnTo>
                  <a:lnTo>
                    <a:pt x="372" y="154"/>
                  </a:lnTo>
                  <a:lnTo>
                    <a:pt x="372" y="154"/>
                  </a:lnTo>
                  <a:lnTo>
                    <a:pt x="372" y="152"/>
                  </a:lnTo>
                  <a:lnTo>
                    <a:pt x="373" y="151"/>
                  </a:lnTo>
                  <a:lnTo>
                    <a:pt x="373" y="149"/>
                  </a:lnTo>
                  <a:lnTo>
                    <a:pt x="373" y="148"/>
                  </a:lnTo>
                  <a:lnTo>
                    <a:pt x="374" y="147"/>
                  </a:lnTo>
                  <a:lnTo>
                    <a:pt x="375" y="145"/>
                  </a:lnTo>
                  <a:lnTo>
                    <a:pt x="375" y="143"/>
                  </a:lnTo>
                  <a:lnTo>
                    <a:pt x="375" y="142"/>
                  </a:lnTo>
                  <a:lnTo>
                    <a:pt x="375" y="140"/>
                  </a:lnTo>
                  <a:lnTo>
                    <a:pt x="376" y="139"/>
                  </a:lnTo>
                  <a:lnTo>
                    <a:pt x="376" y="137"/>
                  </a:lnTo>
                  <a:lnTo>
                    <a:pt x="376" y="135"/>
                  </a:lnTo>
                  <a:lnTo>
                    <a:pt x="376" y="133"/>
                  </a:lnTo>
                  <a:lnTo>
                    <a:pt x="377" y="131"/>
                  </a:lnTo>
                  <a:lnTo>
                    <a:pt x="377" y="130"/>
                  </a:lnTo>
                  <a:lnTo>
                    <a:pt x="377" y="127"/>
                  </a:lnTo>
                  <a:lnTo>
                    <a:pt x="378" y="125"/>
                  </a:lnTo>
                  <a:lnTo>
                    <a:pt x="378" y="123"/>
                  </a:lnTo>
                  <a:lnTo>
                    <a:pt x="378" y="121"/>
                  </a:lnTo>
                  <a:lnTo>
                    <a:pt x="378" y="119"/>
                  </a:lnTo>
                  <a:lnTo>
                    <a:pt x="378" y="116"/>
                  </a:lnTo>
                  <a:lnTo>
                    <a:pt x="378" y="114"/>
                  </a:lnTo>
                  <a:lnTo>
                    <a:pt x="379" y="112"/>
                  </a:lnTo>
                  <a:lnTo>
                    <a:pt x="379" y="110"/>
                  </a:lnTo>
                  <a:lnTo>
                    <a:pt x="379" y="107"/>
                  </a:lnTo>
                  <a:lnTo>
                    <a:pt x="379" y="105"/>
                  </a:lnTo>
                  <a:lnTo>
                    <a:pt x="379" y="102"/>
                  </a:lnTo>
                  <a:lnTo>
                    <a:pt x="379" y="100"/>
                  </a:lnTo>
                  <a:lnTo>
                    <a:pt x="379" y="98"/>
                  </a:lnTo>
                  <a:lnTo>
                    <a:pt x="379" y="95"/>
                  </a:lnTo>
                  <a:lnTo>
                    <a:pt x="378" y="93"/>
                  </a:lnTo>
                  <a:lnTo>
                    <a:pt x="378" y="91"/>
                  </a:lnTo>
                  <a:lnTo>
                    <a:pt x="378" y="88"/>
                  </a:lnTo>
                  <a:lnTo>
                    <a:pt x="378" y="86"/>
                  </a:lnTo>
                  <a:lnTo>
                    <a:pt x="378" y="83"/>
                  </a:lnTo>
                  <a:lnTo>
                    <a:pt x="377" y="82"/>
                  </a:lnTo>
                  <a:lnTo>
                    <a:pt x="377" y="79"/>
                  </a:lnTo>
                  <a:lnTo>
                    <a:pt x="377" y="77"/>
                  </a:lnTo>
                  <a:lnTo>
                    <a:pt x="376" y="75"/>
                  </a:lnTo>
                  <a:lnTo>
                    <a:pt x="376" y="73"/>
                  </a:lnTo>
                  <a:lnTo>
                    <a:pt x="375" y="71"/>
                  </a:lnTo>
                  <a:lnTo>
                    <a:pt x="375" y="69"/>
                  </a:lnTo>
                  <a:lnTo>
                    <a:pt x="374" y="66"/>
                  </a:lnTo>
                  <a:lnTo>
                    <a:pt x="373" y="65"/>
                  </a:lnTo>
                  <a:lnTo>
                    <a:pt x="373" y="62"/>
                  </a:lnTo>
                  <a:lnTo>
                    <a:pt x="372" y="61"/>
                  </a:lnTo>
                  <a:lnTo>
                    <a:pt x="371" y="58"/>
                  </a:lnTo>
                  <a:lnTo>
                    <a:pt x="371" y="57"/>
                  </a:lnTo>
                  <a:lnTo>
                    <a:pt x="370" y="54"/>
                  </a:lnTo>
                  <a:lnTo>
                    <a:pt x="369" y="53"/>
                  </a:lnTo>
                  <a:lnTo>
                    <a:pt x="368" y="51"/>
                  </a:lnTo>
                  <a:lnTo>
                    <a:pt x="367" y="49"/>
                  </a:lnTo>
                  <a:lnTo>
                    <a:pt x="366" y="48"/>
                  </a:lnTo>
                  <a:lnTo>
                    <a:pt x="366" y="46"/>
                  </a:lnTo>
                  <a:lnTo>
                    <a:pt x="364" y="44"/>
                  </a:lnTo>
                  <a:lnTo>
                    <a:pt x="364" y="42"/>
                  </a:lnTo>
                  <a:lnTo>
                    <a:pt x="362" y="41"/>
                  </a:lnTo>
                  <a:lnTo>
                    <a:pt x="362" y="39"/>
                  </a:lnTo>
                  <a:lnTo>
                    <a:pt x="360" y="37"/>
                  </a:lnTo>
                  <a:lnTo>
                    <a:pt x="359" y="36"/>
                  </a:lnTo>
                  <a:lnTo>
                    <a:pt x="358" y="34"/>
                  </a:lnTo>
                  <a:lnTo>
                    <a:pt x="357" y="33"/>
                  </a:lnTo>
                  <a:lnTo>
                    <a:pt x="355" y="31"/>
                  </a:lnTo>
                  <a:lnTo>
                    <a:pt x="354" y="30"/>
                  </a:lnTo>
                  <a:lnTo>
                    <a:pt x="353" y="28"/>
                  </a:lnTo>
                  <a:lnTo>
                    <a:pt x="352" y="27"/>
                  </a:lnTo>
                  <a:lnTo>
                    <a:pt x="350" y="25"/>
                  </a:lnTo>
                  <a:lnTo>
                    <a:pt x="349" y="24"/>
                  </a:lnTo>
                  <a:lnTo>
                    <a:pt x="348" y="23"/>
                  </a:lnTo>
                  <a:lnTo>
                    <a:pt x="347" y="22"/>
                  </a:lnTo>
                  <a:lnTo>
                    <a:pt x="345" y="20"/>
                  </a:lnTo>
                  <a:lnTo>
                    <a:pt x="344" y="20"/>
                  </a:lnTo>
                  <a:lnTo>
                    <a:pt x="343" y="18"/>
                  </a:lnTo>
                  <a:lnTo>
                    <a:pt x="341" y="17"/>
                  </a:lnTo>
                  <a:lnTo>
                    <a:pt x="339" y="16"/>
                  </a:lnTo>
                  <a:lnTo>
                    <a:pt x="338" y="15"/>
                  </a:lnTo>
                  <a:lnTo>
                    <a:pt x="336" y="14"/>
                  </a:lnTo>
                  <a:lnTo>
                    <a:pt x="335" y="13"/>
                  </a:lnTo>
                  <a:lnTo>
                    <a:pt x="333" y="12"/>
                  </a:lnTo>
                  <a:lnTo>
                    <a:pt x="331" y="11"/>
                  </a:lnTo>
                  <a:lnTo>
                    <a:pt x="330" y="10"/>
                  </a:lnTo>
                  <a:lnTo>
                    <a:pt x="328" y="9"/>
                  </a:lnTo>
                  <a:lnTo>
                    <a:pt x="326" y="9"/>
                  </a:lnTo>
                  <a:lnTo>
                    <a:pt x="325" y="8"/>
                  </a:lnTo>
                  <a:lnTo>
                    <a:pt x="323" y="7"/>
                  </a:lnTo>
                  <a:lnTo>
                    <a:pt x="321" y="7"/>
                  </a:lnTo>
                  <a:lnTo>
                    <a:pt x="320" y="6"/>
                  </a:lnTo>
                  <a:lnTo>
                    <a:pt x="318" y="5"/>
                  </a:lnTo>
                  <a:lnTo>
                    <a:pt x="316" y="5"/>
                  </a:lnTo>
                  <a:lnTo>
                    <a:pt x="314" y="4"/>
                  </a:lnTo>
                  <a:lnTo>
                    <a:pt x="312" y="4"/>
                  </a:lnTo>
                  <a:lnTo>
                    <a:pt x="310" y="4"/>
                  </a:lnTo>
                  <a:lnTo>
                    <a:pt x="308" y="3"/>
                  </a:lnTo>
                  <a:lnTo>
                    <a:pt x="306" y="3"/>
                  </a:lnTo>
                  <a:lnTo>
                    <a:pt x="304" y="2"/>
                  </a:lnTo>
                  <a:lnTo>
                    <a:pt x="302" y="2"/>
                  </a:lnTo>
                  <a:lnTo>
                    <a:pt x="301" y="1"/>
                  </a:lnTo>
                  <a:lnTo>
                    <a:pt x="298" y="1"/>
                  </a:lnTo>
                  <a:lnTo>
                    <a:pt x="296" y="1"/>
                  </a:lnTo>
                  <a:lnTo>
                    <a:pt x="294" y="1"/>
                  </a:lnTo>
                  <a:lnTo>
                    <a:pt x="292" y="0"/>
                  </a:lnTo>
                  <a:lnTo>
                    <a:pt x="290" y="0"/>
                  </a:lnTo>
                  <a:lnTo>
                    <a:pt x="288" y="0"/>
                  </a:lnTo>
                  <a:lnTo>
                    <a:pt x="287" y="0"/>
                  </a:lnTo>
                  <a:lnTo>
                    <a:pt x="284" y="0"/>
                  </a:lnTo>
                  <a:lnTo>
                    <a:pt x="282" y="0"/>
                  </a:lnTo>
                  <a:lnTo>
                    <a:pt x="280" y="0"/>
                  </a:lnTo>
                  <a:lnTo>
                    <a:pt x="278" y="0"/>
                  </a:lnTo>
                  <a:lnTo>
                    <a:pt x="276" y="0"/>
                  </a:lnTo>
                  <a:lnTo>
                    <a:pt x="274" y="0"/>
                  </a:lnTo>
                  <a:lnTo>
                    <a:pt x="272" y="0"/>
                  </a:lnTo>
                  <a:lnTo>
                    <a:pt x="270" y="0"/>
                  </a:lnTo>
                  <a:lnTo>
                    <a:pt x="267" y="0"/>
                  </a:lnTo>
                  <a:lnTo>
                    <a:pt x="266" y="0"/>
                  </a:lnTo>
                  <a:lnTo>
                    <a:pt x="264" y="0"/>
                  </a:lnTo>
                  <a:lnTo>
                    <a:pt x="262" y="0"/>
                  </a:lnTo>
                  <a:lnTo>
                    <a:pt x="260" y="0"/>
                  </a:lnTo>
                  <a:lnTo>
                    <a:pt x="257" y="1"/>
                  </a:lnTo>
                  <a:lnTo>
                    <a:pt x="256" y="1"/>
                  </a:lnTo>
                  <a:lnTo>
                    <a:pt x="253" y="1"/>
                  </a:lnTo>
                  <a:lnTo>
                    <a:pt x="252" y="1"/>
                  </a:lnTo>
                  <a:lnTo>
                    <a:pt x="250" y="2"/>
                  </a:lnTo>
                  <a:lnTo>
                    <a:pt x="248" y="2"/>
                  </a:lnTo>
                  <a:lnTo>
                    <a:pt x="246" y="3"/>
                  </a:lnTo>
                  <a:lnTo>
                    <a:pt x="244" y="3"/>
                  </a:lnTo>
                  <a:lnTo>
                    <a:pt x="242" y="3"/>
                  </a:lnTo>
                  <a:lnTo>
                    <a:pt x="240" y="4"/>
                  </a:lnTo>
                  <a:lnTo>
                    <a:pt x="238" y="4"/>
                  </a:lnTo>
                  <a:lnTo>
                    <a:pt x="236" y="5"/>
                  </a:lnTo>
                  <a:lnTo>
                    <a:pt x="234" y="5"/>
                  </a:lnTo>
                  <a:lnTo>
                    <a:pt x="233" y="5"/>
                  </a:lnTo>
                  <a:lnTo>
                    <a:pt x="231" y="7"/>
                  </a:lnTo>
                  <a:lnTo>
                    <a:pt x="229" y="7"/>
                  </a:lnTo>
                  <a:lnTo>
                    <a:pt x="228" y="7"/>
                  </a:lnTo>
                  <a:lnTo>
                    <a:pt x="226" y="8"/>
                  </a:lnTo>
                  <a:lnTo>
                    <a:pt x="224" y="9"/>
                  </a:lnTo>
                  <a:lnTo>
                    <a:pt x="223" y="9"/>
                  </a:lnTo>
                  <a:lnTo>
                    <a:pt x="221" y="10"/>
                  </a:lnTo>
                  <a:lnTo>
                    <a:pt x="219" y="11"/>
                  </a:lnTo>
                  <a:lnTo>
                    <a:pt x="218" y="12"/>
                  </a:lnTo>
                  <a:lnTo>
                    <a:pt x="216" y="12"/>
                  </a:lnTo>
                  <a:lnTo>
                    <a:pt x="215" y="13"/>
                  </a:lnTo>
                  <a:lnTo>
                    <a:pt x="214" y="14"/>
                  </a:lnTo>
                  <a:lnTo>
                    <a:pt x="213" y="15"/>
                  </a:lnTo>
                  <a:lnTo>
                    <a:pt x="211" y="16"/>
                  </a:lnTo>
                  <a:lnTo>
                    <a:pt x="210" y="17"/>
                  </a:lnTo>
                  <a:lnTo>
                    <a:pt x="208" y="18"/>
                  </a:lnTo>
                  <a:lnTo>
                    <a:pt x="207" y="19"/>
                  </a:lnTo>
                  <a:lnTo>
                    <a:pt x="206" y="20"/>
                  </a:lnTo>
                  <a:lnTo>
                    <a:pt x="205" y="21"/>
                  </a:lnTo>
                  <a:lnTo>
                    <a:pt x="204" y="22"/>
                  </a:lnTo>
                  <a:lnTo>
                    <a:pt x="203" y="23"/>
                  </a:lnTo>
                  <a:lnTo>
                    <a:pt x="203" y="23"/>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0" name="Freeform 234"/>
            <p:cNvSpPr>
              <a:spLocks/>
            </p:cNvSpPr>
            <p:nvPr/>
          </p:nvSpPr>
          <p:spPr bwMode="auto">
            <a:xfrm>
              <a:off x="575" y="3344"/>
              <a:ext cx="129" cy="107"/>
            </a:xfrm>
            <a:custGeom>
              <a:avLst/>
              <a:gdLst>
                <a:gd name="T0" fmla="*/ 32 w 129"/>
                <a:gd name="T1" fmla="*/ 0 h 107"/>
                <a:gd name="T2" fmla="*/ 0 w 129"/>
                <a:gd name="T3" fmla="*/ 50 h 107"/>
                <a:gd name="T4" fmla="*/ 0 w 129"/>
                <a:gd name="T5" fmla="*/ 72 h 107"/>
                <a:gd name="T6" fmla="*/ 12 w 129"/>
                <a:gd name="T7" fmla="*/ 90 h 107"/>
                <a:gd name="T8" fmla="*/ 68 w 129"/>
                <a:gd name="T9" fmla="*/ 106 h 107"/>
                <a:gd name="T10" fmla="*/ 109 w 129"/>
                <a:gd name="T11" fmla="*/ 107 h 107"/>
                <a:gd name="T12" fmla="*/ 129 w 129"/>
                <a:gd name="T13" fmla="*/ 90 h 107"/>
                <a:gd name="T14" fmla="*/ 123 w 129"/>
                <a:gd name="T15" fmla="*/ 74 h 107"/>
                <a:gd name="T16" fmla="*/ 32 w 129"/>
                <a:gd name="T17" fmla="*/ 0 h 107"/>
                <a:gd name="T18" fmla="*/ 32 w 129"/>
                <a:gd name="T1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107">
                  <a:moveTo>
                    <a:pt x="32" y="0"/>
                  </a:moveTo>
                  <a:lnTo>
                    <a:pt x="0" y="50"/>
                  </a:lnTo>
                  <a:lnTo>
                    <a:pt x="0" y="72"/>
                  </a:lnTo>
                  <a:lnTo>
                    <a:pt x="12" y="90"/>
                  </a:lnTo>
                  <a:lnTo>
                    <a:pt x="68" y="106"/>
                  </a:lnTo>
                  <a:lnTo>
                    <a:pt x="109" y="107"/>
                  </a:lnTo>
                  <a:lnTo>
                    <a:pt x="129" y="90"/>
                  </a:lnTo>
                  <a:lnTo>
                    <a:pt x="123" y="74"/>
                  </a:lnTo>
                  <a:lnTo>
                    <a:pt x="32" y="0"/>
                  </a:lnTo>
                  <a:lnTo>
                    <a:pt x="32" y="0"/>
                  </a:lnTo>
                  <a:close/>
                </a:path>
              </a:pathLst>
            </a:custGeom>
            <a:solidFill>
              <a:srgbClr val="C299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1" name="Freeform 235"/>
            <p:cNvSpPr>
              <a:spLocks/>
            </p:cNvSpPr>
            <p:nvPr/>
          </p:nvSpPr>
          <p:spPr bwMode="auto">
            <a:xfrm>
              <a:off x="729" y="3280"/>
              <a:ext cx="125" cy="92"/>
            </a:xfrm>
            <a:custGeom>
              <a:avLst/>
              <a:gdLst>
                <a:gd name="T0" fmla="*/ 0 w 125"/>
                <a:gd name="T1" fmla="*/ 20 h 92"/>
                <a:gd name="T2" fmla="*/ 4 w 125"/>
                <a:gd name="T3" fmla="*/ 51 h 92"/>
                <a:gd name="T4" fmla="*/ 36 w 125"/>
                <a:gd name="T5" fmla="*/ 71 h 92"/>
                <a:gd name="T6" fmla="*/ 71 w 125"/>
                <a:gd name="T7" fmla="*/ 90 h 92"/>
                <a:gd name="T8" fmla="*/ 95 w 125"/>
                <a:gd name="T9" fmla="*/ 92 h 92"/>
                <a:gd name="T10" fmla="*/ 125 w 125"/>
                <a:gd name="T11" fmla="*/ 74 h 92"/>
                <a:gd name="T12" fmla="*/ 123 w 125"/>
                <a:gd name="T13" fmla="*/ 39 h 92"/>
                <a:gd name="T14" fmla="*/ 80 w 125"/>
                <a:gd name="T15" fmla="*/ 16 h 92"/>
                <a:gd name="T16" fmla="*/ 62 w 125"/>
                <a:gd name="T17" fmla="*/ 0 h 92"/>
                <a:gd name="T18" fmla="*/ 0 w 125"/>
                <a:gd name="T19" fmla="*/ 20 h 92"/>
                <a:gd name="T20" fmla="*/ 0 w 125"/>
                <a:gd name="T21" fmla="*/ 2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5" h="92">
                  <a:moveTo>
                    <a:pt x="0" y="20"/>
                  </a:moveTo>
                  <a:lnTo>
                    <a:pt x="4" y="51"/>
                  </a:lnTo>
                  <a:lnTo>
                    <a:pt x="36" y="71"/>
                  </a:lnTo>
                  <a:lnTo>
                    <a:pt x="71" y="90"/>
                  </a:lnTo>
                  <a:lnTo>
                    <a:pt x="95" y="92"/>
                  </a:lnTo>
                  <a:lnTo>
                    <a:pt x="125" y="74"/>
                  </a:lnTo>
                  <a:lnTo>
                    <a:pt x="123" y="39"/>
                  </a:lnTo>
                  <a:lnTo>
                    <a:pt x="80" y="16"/>
                  </a:lnTo>
                  <a:lnTo>
                    <a:pt x="62" y="0"/>
                  </a:lnTo>
                  <a:lnTo>
                    <a:pt x="0" y="20"/>
                  </a:lnTo>
                  <a:lnTo>
                    <a:pt x="0" y="20"/>
                  </a:lnTo>
                  <a:close/>
                </a:path>
              </a:pathLst>
            </a:custGeom>
            <a:solidFill>
              <a:srgbClr val="C299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2" name="Freeform 236"/>
            <p:cNvSpPr>
              <a:spLocks/>
            </p:cNvSpPr>
            <p:nvPr/>
          </p:nvSpPr>
          <p:spPr bwMode="auto">
            <a:xfrm>
              <a:off x="829" y="3104"/>
              <a:ext cx="87" cy="93"/>
            </a:xfrm>
            <a:custGeom>
              <a:avLst/>
              <a:gdLst>
                <a:gd name="T0" fmla="*/ 0 w 87"/>
                <a:gd name="T1" fmla="*/ 31 h 93"/>
                <a:gd name="T2" fmla="*/ 21 w 87"/>
                <a:gd name="T3" fmla="*/ 0 h 93"/>
                <a:gd name="T4" fmla="*/ 51 w 87"/>
                <a:gd name="T5" fmla="*/ 0 h 93"/>
                <a:gd name="T6" fmla="*/ 87 w 87"/>
                <a:gd name="T7" fmla="*/ 46 h 93"/>
                <a:gd name="T8" fmla="*/ 82 w 87"/>
                <a:gd name="T9" fmla="*/ 82 h 93"/>
                <a:gd name="T10" fmla="*/ 59 w 87"/>
                <a:gd name="T11" fmla="*/ 93 h 93"/>
                <a:gd name="T12" fmla="*/ 18 w 87"/>
                <a:gd name="T13" fmla="*/ 79 h 93"/>
                <a:gd name="T14" fmla="*/ 0 w 87"/>
                <a:gd name="T15" fmla="*/ 31 h 93"/>
                <a:gd name="T16" fmla="*/ 0 w 87"/>
                <a:gd name="T17" fmla="*/ 3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93">
                  <a:moveTo>
                    <a:pt x="0" y="31"/>
                  </a:moveTo>
                  <a:lnTo>
                    <a:pt x="21" y="0"/>
                  </a:lnTo>
                  <a:lnTo>
                    <a:pt x="51" y="0"/>
                  </a:lnTo>
                  <a:lnTo>
                    <a:pt x="87" y="46"/>
                  </a:lnTo>
                  <a:lnTo>
                    <a:pt x="82" y="82"/>
                  </a:lnTo>
                  <a:lnTo>
                    <a:pt x="59" y="93"/>
                  </a:lnTo>
                  <a:lnTo>
                    <a:pt x="18" y="79"/>
                  </a:lnTo>
                  <a:lnTo>
                    <a:pt x="0" y="31"/>
                  </a:lnTo>
                  <a:lnTo>
                    <a:pt x="0" y="31"/>
                  </a:lnTo>
                  <a:close/>
                </a:path>
              </a:pathLst>
            </a:custGeom>
            <a:solidFill>
              <a:srgbClr val="6E99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3" name="Freeform 237"/>
            <p:cNvSpPr>
              <a:spLocks/>
            </p:cNvSpPr>
            <p:nvPr/>
          </p:nvSpPr>
          <p:spPr bwMode="auto">
            <a:xfrm>
              <a:off x="556" y="3129"/>
              <a:ext cx="244" cy="262"/>
            </a:xfrm>
            <a:custGeom>
              <a:avLst/>
              <a:gdLst>
                <a:gd name="T0" fmla="*/ 6 w 244"/>
                <a:gd name="T1" fmla="*/ 11 h 262"/>
                <a:gd name="T2" fmla="*/ 0 w 244"/>
                <a:gd name="T3" fmla="*/ 51 h 262"/>
                <a:gd name="T4" fmla="*/ 12 w 244"/>
                <a:gd name="T5" fmla="*/ 90 h 262"/>
                <a:gd name="T6" fmla="*/ 47 w 244"/>
                <a:gd name="T7" fmla="*/ 115 h 262"/>
                <a:gd name="T8" fmla="*/ 78 w 244"/>
                <a:gd name="T9" fmla="*/ 177 h 262"/>
                <a:gd name="T10" fmla="*/ 37 w 244"/>
                <a:gd name="T11" fmla="*/ 224 h 262"/>
                <a:gd name="T12" fmla="*/ 43 w 244"/>
                <a:gd name="T13" fmla="*/ 233 h 262"/>
                <a:gd name="T14" fmla="*/ 74 w 244"/>
                <a:gd name="T15" fmla="*/ 254 h 262"/>
                <a:gd name="T16" fmla="*/ 107 w 244"/>
                <a:gd name="T17" fmla="*/ 262 h 262"/>
                <a:gd name="T18" fmla="*/ 155 w 244"/>
                <a:gd name="T19" fmla="*/ 211 h 262"/>
                <a:gd name="T20" fmla="*/ 162 w 244"/>
                <a:gd name="T21" fmla="*/ 178 h 262"/>
                <a:gd name="T22" fmla="*/ 244 w 244"/>
                <a:gd name="T23" fmla="*/ 145 h 262"/>
                <a:gd name="T24" fmla="*/ 157 w 244"/>
                <a:gd name="T25" fmla="*/ 0 h 262"/>
                <a:gd name="T26" fmla="*/ 6 w 244"/>
                <a:gd name="T27" fmla="*/ 11 h 262"/>
                <a:gd name="T28" fmla="*/ 6 w 244"/>
                <a:gd name="T29" fmla="*/ 1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4" h="262">
                  <a:moveTo>
                    <a:pt x="6" y="11"/>
                  </a:moveTo>
                  <a:lnTo>
                    <a:pt x="0" y="51"/>
                  </a:lnTo>
                  <a:lnTo>
                    <a:pt x="12" y="90"/>
                  </a:lnTo>
                  <a:lnTo>
                    <a:pt x="47" y="115"/>
                  </a:lnTo>
                  <a:lnTo>
                    <a:pt x="78" y="177"/>
                  </a:lnTo>
                  <a:lnTo>
                    <a:pt x="37" y="224"/>
                  </a:lnTo>
                  <a:lnTo>
                    <a:pt x="43" y="233"/>
                  </a:lnTo>
                  <a:lnTo>
                    <a:pt x="74" y="254"/>
                  </a:lnTo>
                  <a:lnTo>
                    <a:pt x="107" y="262"/>
                  </a:lnTo>
                  <a:lnTo>
                    <a:pt x="155" y="211"/>
                  </a:lnTo>
                  <a:lnTo>
                    <a:pt x="162" y="178"/>
                  </a:lnTo>
                  <a:lnTo>
                    <a:pt x="244" y="145"/>
                  </a:lnTo>
                  <a:lnTo>
                    <a:pt x="157" y="0"/>
                  </a:lnTo>
                  <a:lnTo>
                    <a:pt x="6" y="11"/>
                  </a:lnTo>
                  <a:lnTo>
                    <a:pt x="6" y="11"/>
                  </a:lnTo>
                  <a:close/>
                </a:path>
              </a:pathLst>
            </a:custGeom>
            <a:solidFill>
              <a:srgbClr val="00B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4" name="Freeform 238"/>
            <p:cNvSpPr>
              <a:spLocks/>
            </p:cNvSpPr>
            <p:nvPr/>
          </p:nvSpPr>
          <p:spPr bwMode="auto">
            <a:xfrm>
              <a:off x="528" y="2961"/>
              <a:ext cx="228" cy="207"/>
            </a:xfrm>
            <a:custGeom>
              <a:avLst/>
              <a:gdLst>
                <a:gd name="T0" fmla="*/ 0 w 228"/>
                <a:gd name="T1" fmla="*/ 57 h 207"/>
                <a:gd name="T2" fmla="*/ 15 w 228"/>
                <a:gd name="T3" fmla="*/ 168 h 207"/>
                <a:gd name="T4" fmla="*/ 59 w 228"/>
                <a:gd name="T5" fmla="*/ 195 h 207"/>
                <a:gd name="T6" fmla="*/ 119 w 228"/>
                <a:gd name="T7" fmla="*/ 207 h 207"/>
                <a:gd name="T8" fmla="*/ 178 w 228"/>
                <a:gd name="T9" fmla="*/ 205 h 207"/>
                <a:gd name="T10" fmla="*/ 213 w 228"/>
                <a:gd name="T11" fmla="*/ 149 h 207"/>
                <a:gd name="T12" fmla="*/ 228 w 228"/>
                <a:gd name="T13" fmla="*/ 140 h 207"/>
                <a:gd name="T14" fmla="*/ 222 w 228"/>
                <a:gd name="T15" fmla="*/ 47 h 207"/>
                <a:gd name="T16" fmla="*/ 106 w 228"/>
                <a:gd name="T17" fmla="*/ 0 h 207"/>
                <a:gd name="T18" fmla="*/ 56 w 228"/>
                <a:gd name="T19" fmla="*/ 6 h 207"/>
                <a:gd name="T20" fmla="*/ 0 w 228"/>
                <a:gd name="T21" fmla="*/ 57 h 207"/>
                <a:gd name="T22" fmla="*/ 0 w 228"/>
                <a:gd name="T23" fmla="*/ 5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8" h="207">
                  <a:moveTo>
                    <a:pt x="0" y="57"/>
                  </a:moveTo>
                  <a:lnTo>
                    <a:pt x="15" y="168"/>
                  </a:lnTo>
                  <a:lnTo>
                    <a:pt x="59" y="195"/>
                  </a:lnTo>
                  <a:lnTo>
                    <a:pt x="119" y="207"/>
                  </a:lnTo>
                  <a:lnTo>
                    <a:pt x="178" y="205"/>
                  </a:lnTo>
                  <a:lnTo>
                    <a:pt x="213" y="149"/>
                  </a:lnTo>
                  <a:lnTo>
                    <a:pt x="228" y="140"/>
                  </a:lnTo>
                  <a:lnTo>
                    <a:pt x="222" y="47"/>
                  </a:lnTo>
                  <a:lnTo>
                    <a:pt x="106" y="0"/>
                  </a:lnTo>
                  <a:lnTo>
                    <a:pt x="56" y="6"/>
                  </a:lnTo>
                  <a:lnTo>
                    <a:pt x="0" y="57"/>
                  </a:lnTo>
                  <a:lnTo>
                    <a:pt x="0" y="57"/>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5" name="Freeform 239"/>
            <p:cNvSpPr>
              <a:spLocks/>
            </p:cNvSpPr>
            <p:nvPr/>
          </p:nvSpPr>
          <p:spPr bwMode="auto">
            <a:xfrm>
              <a:off x="631" y="2961"/>
              <a:ext cx="112" cy="65"/>
            </a:xfrm>
            <a:custGeom>
              <a:avLst/>
              <a:gdLst>
                <a:gd name="T0" fmla="*/ 0 w 112"/>
                <a:gd name="T1" fmla="*/ 6 h 65"/>
                <a:gd name="T2" fmla="*/ 0 w 112"/>
                <a:gd name="T3" fmla="*/ 8 h 65"/>
                <a:gd name="T4" fmla="*/ 1 w 112"/>
                <a:gd name="T5" fmla="*/ 10 h 65"/>
                <a:gd name="T6" fmla="*/ 2 w 112"/>
                <a:gd name="T7" fmla="*/ 12 h 65"/>
                <a:gd name="T8" fmla="*/ 3 w 112"/>
                <a:gd name="T9" fmla="*/ 14 h 65"/>
                <a:gd name="T10" fmla="*/ 4 w 112"/>
                <a:gd name="T11" fmla="*/ 18 h 65"/>
                <a:gd name="T12" fmla="*/ 5 w 112"/>
                <a:gd name="T13" fmla="*/ 20 h 65"/>
                <a:gd name="T14" fmla="*/ 6 w 112"/>
                <a:gd name="T15" fmla="*/ 22 h 65"/>
                <a:gd name="T16" fmla="*/ 7 w 112"/>
                <a:gd name="T17" fmla="*/ 25 h 65"/>
                <a:gd name="T18" fmla="*/ 8 w 112"/>
                <a:gd name="T19" fmla="*/ 28 h 65"/>
                <a:gd name="T20" fmla="*/ 9 w 112"/>
                <a:gd name="T21" fmla="*/ 30 h 65"/>
                <a:gd name="T22" fmla="*/ 11 w 112"/>
                <a:gd name="T23" fmla="*/ 32 h 65"/>
                <a:gd name="T24" fmla="*/ 12 w 112"/>
                <a:gd name="T25" fmla="*/ 34 h 65"/>
                <a:gd name="T26" fmla="*/ 13 w 112"/>
                <a:gd name="T27" fmla="*/ 36 h 65"/>
                <a:gd name="T28" fmla="*/ 15 w 112"/>
                <a:gd name="T29" fmla="*/ 38 h 65"/>
                <a:gd name="T30" fmla="*/ 17 w 112"/>
                <a:gd name="T31" fmla="*/ 41 h 65"/>
                <a:gd name="T32" fmla="*/ 18 w 112"/>
                <a:gd name="T33" fmla="*/ 42 h 65"/>
                <a:gd name="T34" fmla="*/ 20 w 112"/>
                <a:gd name="T35" fmla="*/ 45 h 65"/>
                <a:gd name="T36" fmla="*/ 22 w 112"/>
                <a:gd name="T37" fmla="*/ 47 h 65"/>
                <a:gd name="T38" fmla="*/ 24 w 112"/>
                <a:gd name="T39" fmla="*/ 49 h 65"/>
                <a:gd name="T40" fmla="*/ 26 w 112"/>
                <a:gd name="T41" fmla="*/ 51 h 65"/>
                <a:gd name="T42" fmla="*/ 28 w 112"/>
                <a:gd name="T43" fmla="*/ 53 h 65"/>
                <a:gd name="T44" fmla="*/ 30 w 112"/>
                <a:gd name="T45" fmla="*/ 55 h 65"/>
                <a:gd name="T46" fmla="*/ 32 w 112"/>
                <a:gd name="T47" fmla="*/ 57 h 65"/>
                <a:gd name="T48" fmla="*/ 35 w 112"/>
                <a:gd name="T49" fmla="*/ 58 h 65"/>
                <a:gd name="T50" fmla="*/ 38 w 112"/>
                <a:gd name="T51" fmla="*/ 60 h 65"/>
                <a:gd name="T52" fmla="*/ 40 w 112"/>
                <a:gd name="T53" fmla="*/ 61 h 65"/>
                <a:gd name="T54" fmla="*/ 44 w 112"/>
                <a:gd name="T55" fmla="*/ 62 h 65"/>
                <a:gd name="T56" fmla="*/ 46 w 112"/>
                <a:gd name="T57" fmla="*/ 63 h 65"/>
                <a:gd name="T58" fmla="*/ 49 w 112"/>
                <a:gd name="T59" fmla="*/ 63 h 65"/>
                <a:gd name="T60" fmla="*/ 53 w 112"/>
                <a:gd name="T61" fmla="*/ 64 h 65"/>
                <a:gd name="T62" fmla="*/ 56 w 112"/>
                <a:gd name="T63" fmla="*/ 65 h 65"/>
                <a:gd name="T64" fmla="*/ 59 w 112"/>
                <a:gd name="T65" fmla="*/ 65 h 65"/>
                <a:gd name="T66" fmla="*/ 63 w 112"/>
                <a:gd name="T67" fmla="*/ 65 h 65"/>
                <a:gd name="T68" fmla="*/ 66 w 112"/>
                <a:gd name="T69" fmla="*/ 65 h 65"/>
                <a:gd name="T70" fmla="*/ 69 w 112"/>
                <a:gd name="T71" fmla="*/ 65 h 65"/>
                <a:gd name="T72" fmla="*/ 73 w 112"/>
                <a:gd name="T73" fmla="*/ 65 h 65"/>
                <a:gd name="T74" fmla="*/ 76 w 112"/>
                <a:gd name="T75" fmla="*/ 64 h 65"/>
                <a:gd name="T76" fmla="*/ 80 w 112"/>
                <a:gd name="T77" fmla="*/ 64 h 65"/>
                <a:gd name="T78" fmla="*/ 82 w 112"/>
                <a:gd name="T79" fmla="*/ 63 h 65"/>
                <a:gd name="T80" fmla="*/ 85 w 112"/>
                <a:gd name="T81" fmla="*/ 63 h 65"/>
                <a:gd name="T82" fmla="*/ 89 w 112"/>
                <a:gd name="T83" fmla="*/ 62 h 65"/>
                <a:gd name="T84" fmla="*/ 91 w 112"/>
                <a:gd name="T85" fmla="*/ 62 h 65"/>
                <a:gd name="T86" fmla="*/ 94 w 112"/>
                <a:gd name="T87" fmla="*/ 61 h 65"/>
                <a:gd name="T88" fmla="*/ 96 w 112"/>
                <a:gd name="T89" fmla="*/ 60 h 65"/>
                <a:gd name="T90" fmla="*/ 99 w 112"/>
                <a:gd name="T91" fmla="*/ 60 h 65"/>
                <a:gd name="T92" fmla="*/ 101 w 112"/>
                <a:gd name="T93" fmla="*/ 59 h 65"/>
                <a:gd name="T94" fmla="*/ 103 w 112"/>
                <a:gd name="T95" fmla="*/ 59 h 65"/>
                <a:gd name="T96" fmla="*/ 105 w 112"/>
                <a:gd name="T97" fmla="*/ 58 h 65"/>
                <a:gd name="T98" fmla="*/ 108 w 112"/>
                <a:gd name="T99" fmla="*/ 58 h 65"/>
                <a:gd name="T100" fmla="*/ 110 w 112"/>
                <a:gd name="T101" fmla="*/ 57 h 65"/>
                <a:gd name="T102" fmla="*/ 112 w 112"/>
                <a:gd name="T103" fmla="*/ 57 h 65"/>
                <a:gd name="T104" fmla="*/ 7 w 112"/>
                <a:gd name="T105" fmla="*/ 0 h 65"/>
                <a:gd name="T106" fmla="*/ 0 w 112"/>
                <a:gd name="T107" fmla="*/ 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2" h="65">
                  <a:moveTo>
                    <a:pt x="0" y="6"/>
                  </a:moveTo>
                  <a:lnTo>
                    <a:pt x="0" y="6"/>
                  </a:lnTo>
                  <a:lnTo>
                    <a:pt x="0" y="7"/>
                  </a:lnTo>
                  <a:lnTo>
                    <a:pt x="0" y="8"/>
                  </a:lnTo>
                  <a:lnTo>
                    <a:pt x="0" y="9"/>
                  </a:lnTo>
                  <a:lnTo>
                    <a:pt x="1" y="10"/>
                  </a:lnTo>
                  <a:lnTo>
                    <a:pt x="2" y="11"/>
                  </a:lnTo>
                  <a:lnTo>
                    <a:pt x="2" y="12"/>
                  </a:lnTo>
                  <a:lnTo>
                    <a:pt x="2" y="13"/>
                  </a:lnTo>
                  <a:lnTo>
                    <a:pt x="3" y="14"/>
                  </a:lnTo>
                  <a:lnTo>
                    <a:pt x="3" y="16"/>
                  </a:lnTo>
                  <a:lnTo>
                    <a:pt x="4" y="18"/>
                  </a:lnTo>
                  <a:lnTo>
                    <a:pt x="4" y="20"/>
                  </a:lnTo>
                  <a:lnTo>
                    <a:pt x="5" y="20"/>
                  </a:lnTo>
                  <a:lnTo>
                    <a:pt x="5" y="21"/>
                  </a:lnTo>
                  <a:lnTo>
                    <a:pt x="6" y="22"/>
                  </a:lnTo>
                  <a:lnTo>
                    <a:pt x="6" y="24"/>
                  </a:lnTo>
                  <a:lnTo>
                    <a:pt x="7" y="25"/>
                  </a:lnTo>
                  <a:lnTo>
                    <a:pt x="8" y="27"/>
                  </a:lnTo>
                  <a:lnTo>
                    <a:pt x="8" y="28"/>
                  </a:lnTo>
                  <a:lnTo>
                    <a:pt x="9" y="29"/>
                  </a:lnTo>
                  <a:lnTo>
                    <a:pt x="9" y="30"/>
                  </a:lnTo>
                  <a:lnTo>
                    <a:pt x="10" y="31"/>
                  </a:lnTo>
                  <a:lnTo>
                    <a:pt x="11" y="32"/>
                  </a:lnTo>
                  <a:lnTo>
                    <a:pt x="11" y="33"/>
                  </a:lnTo>
                  <a:lnTo>
                    <a:pt x="12" y="34"/>
                  </a:lnTo>
                  <a:lnTo>
                    <a:pt x="13" y="35"/>
                  </a:lnTo>
                  <a:lnTo>
                    <a:pt x="13" y="36"/>
                  </a:lnTo>
                  <a:lnTo>
                    <a:pt x="14" y="37"/>
                  </a:lnTo>
                  <a:lnTo>
                    <a:pt x="15" y="38"/>
                  </a:lnTo>
                  <a:lnTo>
                    <a:pt x="16" y="39"/>
                  </a:lnTo>
                  <a:lnTo>
                    <a:pt x="17" y="41"/>
                  </a:lnTo>
                  <a:lnTo>
                    <a:pt x="17" y="42"/>
                  </a:lnTo>
                  <a:lnTo>
                    <a:pt x="18" y="42"/>
                  </a:lnTo>
                  <a:lnTo>
                    <a:pt x="19" y="43"/>
                  </a:lnTo>
                  <a:lnTo>
                    <a:pt x="20" y="45"/>
                  </a:lnTo>
                  <a:lnTo>
                    <a:pt x="21" y="46"/>
                  </a:lnTo>
                  <a:lnTo>
                    <a:pt x="22" y="47"/>
                  </a:lnTo>
                  <a:lnTo>
                    <a:pt x="23" y="48"/>
                  </a:lnTo>
                  <a:lnTo>
                    <a:pt x="24" y="49"/>
                  </a:lnTo>
                  <a:lnTo>
                    <a:pt x="25" y="50"/>
                  </a:lnTo>
                  <a:lnTo>
                    <a:pt x="26" y="51"/>
                  </a:lnTo>
                  <a:lnTo>
                    <a:pt x="27" y="52"/>
                  </a:lnTo>
                  <a:lnTo>
                    <a:pt x="28" y="53"/>
                  </a:lnTo>
                  <a:lnTo>
                    <a:pt x="29" y="54"/>
                  </a:lnTo>
                  <a:lnTo>
                    <a:pt x="30" y="55"/>
                  </a:lnTo>
                  <a:lnTo>
                    <a:pt x="32" y="56"/>
                  </a:lnTo>
                  <a:lnTo>
                    <a:pt x="32" y="57"/>
                  </a:lnTo>
                  <a:lnTo>
                    <a:pt x="34" y="58"/>
                  </a:lnTo>
                  <a:lnTo>
                    <a:pt x="35" y="58"/>
                  </a:lnTo>
                  <a:lnTo>
                    <a:pt x="36" y="59"/>
                  </a:lnTo>
                  <a:lnTo>
                    <a:pt x="38" y="60"/>
                  </a:lnTo>
                  <a:lnTo>
                    <a:pt x="39" y="61"/>
                  </a:lnTo>
                  <a:lnTo>
                    <a:pt x="40" y="61"/>
                  </a:lnTo>
                  <a:lnTo>
                    <a:pt x="42" y="62"/>
                  </a:lnTo>
                  <a:lnTo>
                    <a:pt x="44" y="62"/>
                  </a:lnTo>
                  <a:lnTo>
                    <a:pt x="45" y="62"/>
                  </a:lnTo>
                  <a:lnTo>
                    <a:pt x="46" y="63"/>
                  </a:lnTo>
                  <a:lnTo>
                    <a:pt x="48" y="63"/>
                  </a:lnTo>
                  <a:lnTo>
                    <a:pt x="49" y="63"/>
                  </a:lnTo>
                  <a:lnTo>
                    <a:pt x="52" y="64"/>
                  </a:lnTo>
                  <a:lnTo>
                    <a:pt x="53" y="64"/>
                  </a:lnTo>
                  <a:lnTo>
                    <a:pt x="55" y="65"/>
                  </a:lnTo>
                  <a:lnTo>
                    <a:pt x="56" y="65"/>
                  </a:lnTo>
                  <a:lnTo>
                    <a:pt x="58" y="65"/>
                  </a:lnTo>
                  <a:lnTo>
                    <a:pt x="59" y="65"/>
                  </a:lnTo>
                  <a:lnTo>
                    <a:pt x="61" y="65"/>
                  </a:lnTo>
                  <a:lnTo>
                    <a:pt x="63" y="65"/>
                  </a:lnTo>
                  <a:lnTo>
                    <a:pt x="64" y="65"/>
                  </a:lnTo>
                  <a:lnTo>
                    <a:pt x="66" y="65"/>
                  </a:lnTo>
                  <a:lnTo>
                    <a:pt x="68" y="65"/>
                  </a:lnTo>
                  <a:lnTo>
                    <a:pt x="69" y="65"/>
                  </a:lnTo>
                  <a:lnTo>
                    <a:pt x="71" y="65"/>
                  </a:lnTo>
                  <a:lnTo>
                    <a:pt x="73" y="65"/>
                  </a:lnTo>
                  <a:lnTo>
                    <a:pt x="75" y="65"/>
                  </a:lnTo>
                  <a:lnTo>
                    <a:pt x="76" y="64"/>
                  </a:lnTo>
                  <a:lnTo>
                    <a:pt x="78" y="64"/>
                  </a:lnTo>
                  <a:lnTo>
                    <a:pt x="80" y="64"/>
                  </a:lnTo>
                  <a:lnTo>
                    <a:pt x="81" y="64"/>
                  </a:lnTo>
                  <a:lnTo>
                    <a:pt x="82" y="63"/>
                  </a:lnTo>
                  <a:lnTo>
                    <a:pt x="84" y="63"/>
                  </a:lnTo>
                  <a:lnTo>
                    <a:pt x="85" y="63"/>
                  </a:lnTo>
                  <a:lnTo>
                    <a:pt x="87" y="62"/>
                  </a:lnTo>
                  <a:lnTo>
                    <a:pt x="89" y="62"/>
                  </a:lnTo>
                  <a:lnTo>
                    <a:pt x="90" y="62"/>
                  </a:lnTo>
                  <a:lnTo>
                    <a:pt x="91" y="62"/>
                  </a:lnTo>
                  <a:lnTo>
                    <a:pt x="92" y="62"/>
                  </a:lnTo>
                  <a:lnTo>
                    <a:pt x="94" y="61"/>
                  </a:lnTo>
                  <a:lnTo>
                    <a:pt x="95" y="61"/>
                  </a:lnTo>
                  <a:lnTo>
                    <a:pt x="96" y="60"/>
                  </a:lnTo>
                  <a:lnTo>
                    <a:pt x="98" y="60"/>
                  </a:lnTo>
                  <a:lnTo>
                    <a:pt x="99" y="60"/>
                  </a:lnTo>
                  <a:lnTo>
                    <a:pt x="100" y="59"/>
                  </a:lnTo>
                  <a:lnTo>
                    <a:pt x="101" y="59"/>
                  </a:lnTo>
                  <a:lnTo>
                    <a:pt x="103" y="59"/>
                  </a:lnTo>
                  <a:lnTo>
                    <a:pt x="103" y="59"/>
                  </a:lnTo>
                  <a:lnTo>
                    <a:pt x="104" y="58"/>
                  </a:lnTo>
                  <a:lnTo>
                    <a:pt x="105" y="58"/>
                  </a:lnTo>
                  <a:lnTo>
                    <a:pt x="106" y="58"/>
                  </a:lnTo>
                  <a:lnTo>
                    <a:pt x="108" y="58"/>
                  </a:lnTo>
                  <a:lnTo>
                    <a:pt x="109" y="57"/>
                  </a:lnTo>
                  <a:lnTo>
                    <a:pt x="110" y="57"/>
                  </a:lnTo>
                  <a:lnTo>
                    <a:pt x="111" y="57"/>
                  </a:lnTo>
                  <a:lnTo>
                    <a:pt x="112" y="57"/>
                  </a:lnTo>
                  <a:lnTo>
                    <a:pt x="112" y="57"/>
                  </a:lnTo>
                  <a:lnTo>
                    <a:pt x="7" y="0"/>
                  </a:lnTo>
                  <a:lnTo>
                    <a:pt x="0" y="6"/>
                  </a:lnTo>
                  <a:lnTo>
                    <a:pt x="0" y="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6" name="Freeform 240"/>
            <p:cNvSpPr>
              <a:spLocks/>
            </p:cNvSpPr>
            <p:nvPr/>
          </p:nvSpPr>
          <p:spPr bwMode="auto">
            <a:xfrm>
              <a:off x="531" y="2806"/>
              <a:ext cx="289" cy="147"/>
            </a:xfrm>
            <a:custGeom>
              <a:avLst/>
              <a:gdLst>
                <a:gd name="T0" fmla="*/ 0 w 289"/>
                <a:gd name="T1" fmla="*/ 39 h 147"/>
                <a:gd name="T2" fmla="*/ 41 w 289"/>
                <a:gd name="T3" fmla="*/ 69 h 147"/>
                <a:gd name="T4" fmla="*/ 240 w 289"/>
                <a:gd name="T5" fmla="*/ 147 h 147"/>
                <a:gd name="T6" fmla="*/ 286 w 289"/>
                <a:gd name="T7" fmla="*/ 130 h 147"/>
                <a:gd name="T8" fmla="*/ 289 w 289"/>
                <a:gd name="T9" fmla="*/ 75 h 147"/>
                <a:gd name="T10" fmla="*/ 274 w 289"/>
                <a:gd name="T11" fmla="*/ 33 h 147"/>
                <a:gd name="T12" fmla="*/ 238 w 289"/>
                <a:gd name="T13" fmla="*/ 6 h 147"/>
                <a:gd name="T14" fmla="*/ 199 w 289"/>
                <a:gd name="T15" fmla="*/ 0 h 147"/>
                <a:gd name="T16" fmla="*/ 151 w 289"/>
                <a:gd name="T17" fmla="*/ 11 h 147"/>
                <a:gd name="T18" fmla="*/ 126 w 289"/>
                <a:gd name="T19" fmla="*/ 20 h 147"/>
                <a:gd name="T20" fmla="*/ 13 w 289"/>
                <a:gd name="T21" fmla="*/ 30 h 147"/>
                <a:gd name="T22" fmla="*/ 0 w 289"/>
                <a:gd name="T23" fmla="*/ 39 h 147"/>
                <a:gd name="T24" fmla="*/ 0 w 289"/>
                <a:gd name="T25" fmla="*/ 3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9" h="147">
                  <a:moveTo>
                    <a:pt x="0" y="39"/>
                  </a:moveTo>
                  <a:lnTo>
                    <a:pt x="41" y="69"/>
                  </a:lnTo>
                  <a:lnTo>
                    <a:pt x="240" y="147"/>
                  </a:lnTo>
                  <a:lnTo>
                    <a:pt x="286" y="130"/>
                  </a:lnTo>
                  <a:lnTo>
                    <a:pt x="289" y="75"/>
                  </a:lnTo>
                  <a:lnTo>
                    <a:pt x="274" y="33"/>
                  </a:lnTo>
                  <a:lnTo>
                    <a:pt x="238" y="6"/>
                  </a:lnTo>
                  <a:lnTo>
                    <a:pt x="199" y="0"/>
                  </a:lnTo>
                  <a:lnTo>
                    <a:pt x="151" y="11"/>
                  </a:lnTo>
                  <a:lnTo>
                    <a:pt x="126" y="20"/>
                  </a:lnTo>
                  <a:lnTo>
                    <a:pt x="13" y="30"/>
                  </a:lnTo>
                  <a:lnTo>
                    <a:pt x="0" y="39"/>
                  </a:lnTo>
                  <a:lnTo>
                    <a:pt x="0" y="3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7" name="Freeform 241"/>
            <p:cNvSpPr>
              <a:spLocks/>
            </p:cNvSpPr>
            <p:nvPr/>
          </p:nvSpPr>
          <p:spPr bwMode="auto">
            <a:xfrm>
              <a:off x="703" y="3111"/>
              <a:ext cx="92" cy="122"/>
            </a:xfrm>
            <a:custGeom>
              <a:avLst/>
              <a:gdLst>
                <a:gd name="T0" fmla="*/ 0 w 92"/>
                <a:gd name="T1" fmla="*/ 55 h 122"/>
                <a:gd name="T2" fmla="*/ 12 w 92"/>
                <a:gd name="T3" fmla="*/ 6 h 122"/>
                <a:gd name="T4" fmla="*/ 34 w 92"/>
                <a:gd name="T5" fmla="*/ 0 h 122"/>
                <a:gd name="T6" fmla="*/ 34 w 92"/>
                <a:gd name="T7" fmla="*/ 43 h 122"/>
                <a:gd name="T8" fmla="*/ 66 w 92"/>
                <a:gd name="T9" fmla="*/ 70 h 122"/>
                <a:gd name="T10" fmla="*/ 91 w 92"/>
                <a:gd name="T11" fmla="*/ 77 h 122"/>
                <a:gd name="T12" fmla="*/ 92 w 92"/>
                <a:gd name="T13" fmla="*/ 86 h 122"/>
                <a:gd name="T14" fmla="*/ 76 w 92"/>
                <a:gd name="T15" fmla="*/ 90 h 122"/>
                <a:gd name="T16" fmla="*/ 79 w 92"/>
                <a:gd name="T17" fmla="*/ 103 h 122"/>
                <a:gd name="T18" fmla="*/ 74 w 92"/>
                <a:gd name="T19" fmla="*/ 122 h 122"/>
                <a:gd name="T20" fmla="*/ 42 w 92"/>
                <a:gd name="T21" fmla="*/ 74 h 122"/>
                <a:gd name="T22" fmla="*/ 0 w 92"/>
                <a:gd name="T23" fmla="*/ 55 h 122"/>
                <a:gd name="T24" fmla="*/ 0 w 92"/>
                <a:gd name="T25" fmla="*/ 5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122">
                  <a:moveTo>
                    <a:pt x="0" y="55"/>
                  </a:moveTo>
                  <a:lnTo>
                    <a:pt x="12" y="6"/>
                  </a:lnTo>
                  <a:lnTo>
                    <a:pt x="34" y="0"/>
                  </a:lnTo>
                  <a:lnTo>
                    <a:pt x="34" y="43"/>
                  </a:lnTo>
                  <a:lnTo>
                    <a:pt x="66" y="70"/>
                  </a:lnTo>
                  <a:lnTo>
                    <a:pt x="91" y="77"/>
                  </a:lnTo>
                  <a:lnTo>
                    <a:pt x="92" y="86"/>
                  </a:lnTo>
                  <a:lnTo>
                    <a:pt x="76" y="90"/>
                  </a:lnTo>
                  <a:lnTo>
                    <a:pt x="79" y="103"/>
                  </a:lnTo>
                  <a:lnTo>
                    <a:pt x="74" y="122"/>
                  </a:lnTo>
                  <a:lnTo>
                    <a:pt x="42" y="74"/>
                  </a:lnTo>
                  <a:lnTo>
                    <a:pt x="0" y="55"/>
                  </a:lnTo>
                  <a:lnTo>
                    <a:pt x="0" y="55"/>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8" name="Freeform 242"/>
            <p:cNvSpPr>
              <a:spLocks/>
            </p:cNvSpPr>
            <p:nvPr/>
          </p:nvSpPr>
          <p:spPr bwMode="auto">
            <a:xfrm>
              <a:off x="475" y="3023"/>
              <a:ext cx="97" cy="183"/>
            </a:xfrm>
            <a:custGeom>
              <a:avLst/>
              <a:gdLst>
                <a:gd name="T0" fmla="*/ 63 w 97"/>
                <a:gd name="T1" fmla="*/ 0 h 183"/>
                <a:gd name="T2" fmla="*/ 22 w 97"/>
                <a:gd name="T3" fmla="*/ 59 h 183"/>
                <a:gd name="T4" fmla="*/ 25 w 97"/>
                <a:gd name="T5" fmla="*/ 114 h 183"/>
                <a:gd name="T6" fmla="*/ 5 w 97"/>
                <a:gd name="T7" fmla="*/ 127 h 183"/>
                <a:gd name="T8" fmla="*/ 0 w 97"/>
                <a:gd name="T9" fmla="*/ 135 h 183"/>
                <a:gd name="T10" fmla="*/ 7 w 97"/>
                <a:gd name="T11" fmla="*/ 140 h 183"/>
                <a:gd name="T12" fmla="*/ 14 w 97"/>
                <a:gd name="T13" fmla="*/ 143 h 183"/>
                <a:gd name="T14" fmla="*/ 2 w 97"/>
                <a:gd name="T15" fmla="*/ 159 h 183"/>
                <a:gd name="T16" fmla="*/ 5 w 97"/>
                <a:gd name="T17" fmla="*/ 164 h 183"/>
                <a:gd name="T18" fmla="*/ 35 w 97"/>
                <a:gd name="T19" fmla="*/ 157 h 183"/>
                <a:gd name="T20" fmla="*/ 34 w 97"/>
                <a:gd name="T21" fmla="*/ 169 h 183"/>
                <a:gd name="T22" fmla="*/ 34 w 97"/>
                <a:gd name="T23" fmla="*/ 178 h 183"/>
                <a:gd name="T24" fmla="*/ 39 w 97"/>
                <a:gd name="T25" fmla="*/ 183 h 183"/>
                <a:gd name="T26" fmla="*/ 52 w 97"/>
                <a:gd name="T27" fmla="*/ 174 h 183"/>
                <a:gd name="T28" fmla="*/ 62 w 97"/>
                <a:gd name="T29" fmla="*/ 159 h 183"/>
                <a:gd name="T30" fmla="*/ 69 w 97"/>
                <a:gd name="T31" fmla="*/ 171 h 183"/>
                <a:gd name="T32" fmla="*/ 79 w 97"/>
                <a:gd name="T33" fmla="*/ 172 h 183"/>
                <a:gd name="T34" fmla="*/ 81 w 97"/>
                <a:gd name="T35" fmla="*/ 144 h 183"/>
                <a:gd name="T36" fmla="*/ 66 w 97"/>
                <a:gd name="T37" fmla="*/ 124 h 183"/>
                <a:gd name="T38" fmla="*/ 64 w 97"/>
                <a:gd name="T39" fmla="*/ 87 h 183"/>
                <a:gd name="T40" fmla="*/ 97 w 97"/>
                <a:gd name="T41" fmla="*/ 32 h 183"/>
                <a:gd name="T42" fmla="*/ 63 w 97"/>
                <a:gd name="T43" fmla="*/ 0 h 183"/>
                <a:gd name="T44" fmla="*/ 63 w 97"/>
                <a:gd name="T45"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7" h="183">
                  <a:moveTo>
                    <a:pt x="63" y="0"/>
                  </a:moveTo>
                  <a:lnTo>
                    <a:pt x="22" y="59"/>
                  </a:lnTo>
                  <a:lnTo>
                    <a:pt x="25" y="114"/>
                  </a:lnTo>
                  <a:lnTo>
                    <a:pt x="5" y="127"/>
                  </a:lnTo>
                  <a:lnTo>
                    <a:pt x="0" y="135"/>
                  </a:lnTo>
                  <a:lnTo>
                    <a:pt x="7" y="140"/>
                  </a:lnTo>
                  <a:lnTo>
                    <a:pt x="14" y="143"/>
                  </a:lnTo>
                  <a:lnTo>
                    <a:pt x="2" y="159"/>
                  </a:lnTo>
                  <a:lnTo>
                    <a:pt x="5" y="164"/>
                  </a:lnTo>
                  <a:lnTo>
                    <a:pt x="35" y="157"/>
                  </a:lnTo>
                  <a:lnTo>
                    <a:pt x="34" y="169"/>
                  </a:lnTo>
                  <a:lnTo>
                    <a:pt x="34" y="178"/>
                  </a:lnTo>
                  <a:lnTo>
                    <a:pt x="39" y="183"/>
                  </a:lnTo>
                  <a:lnTo>
                    <a:pt x="52" y="174"/>
                  </a:lnTo>
                  <a:lnTo>
                    <a:pt x="62" y="159"/>
                  </a:lnTo>
                  <a:lnTo>
                    <a:pt x="69" y="171"/>
                  </a:lnTo>
                  <a:lnTo>
                    <a:pt x="79" y="172"/>
                  </a:lnTo>
                  <a:lnTo>
                    <a:pt x="81" y="144"/>
                  </a:lnTo>
                  <a:lnTo>
                    <a:pt x="66" y="124"/>
                  </a:lnTo>
                  <a:lnTo>
                    <a:pt x="64" y="87"/>
                  </a:lnTo>
                  <a:lnTo>
                    <a:pt x="97" y="32"/>
                  </a:lnTo>
                  <a:lnTo>
                    <a:pt x="63" y="0"/>
                  </a:lnTo>
                  <a:lnTo>
                    <a:pt x="63" y="0"/>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9" name="Freeform 243"/>
            <p:cNvSpPr>
              <a:spLocks/>
            </p:cNvSpPr>
            <p:nvPr/>
          </p:nvSpPr>
          <p:spPr bwMode="auto">
            <a:xfrm>
              <a:off x="616" y="2897"/>
              <a:ext cx="77" cy="102"/>
            </a:xfrm>
            <a:custGeom>
              <a:avLst/>
              <a:gdLst>
                <a:gd name="T0" fmla="*/ 77 w 77"/>
                <a:gd name="T1" fmla="*/ 25 h 102"/>
                <a:gd name="T2" fmla="*/ 43 w 77"/>
                <a:gd name="T3" fmla="*/ 16 h 102"/>
                <a:gd name="T4" fmla="*/ 26 w 77"/>
                <a:gd name="T5" fmla="*/ 0 h 102"/>
                <a:gd name="T6" fmla="*/ 12 w 77"/>
                <a:gd name="T7" fmla="*/ 4 h 102"/>
                <a:gd name="T8" fmla="*/ 1 w 77"/>
                <a:gd name="T9" fmla="*/ 15 h 102"/>
                <a:gd name="T10" fmla="*/ 0 w 77"/>
                <a:gd name="T11" fmla="*/ 36 h 102"/>
                <a:gd name="T12" fmla="*/ 19 w 77"/>
                <a:gd name="T13" fmla="*/ 50 h 102"/>
                <a:gd name="T14" fmla="*/ 27 w 77"/>
                <a:gd name="T15" fmla="*/ 80 h 102"/>
                <a:gd name="T16" fmla="*/ 45 w 77"/>
                <a:gd name="T17" fmla="*/ 97 h 102"/>
                <a:gd name="T18" fmla="*/ 59 w 77"/>
                <a:gd name="T19" fmla="*/ 102 h 102"/>
                <a:gd name="T20" fmla="*/ 77 w 77"/>
                <a:gd name="T21" fmla="*/ 25 h 102"/>
                <a:gd name="T22" fmla="*/ 77 w 77"/>
                <a:gd name="T23" fmla="*/ 25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 h="102">
                  <a:moveTo>
                    <a:pt x="77" y="25"/>
                  </a:moveTo>
                  <a:lnTo>
                    <a:pt x="43" y="16"/>
                  </a:lnTo>
                  <a:lnTo>
                    <a:pt x="26" y="0"/>
                  </a:lnTo>
                  <a:lnTo>
                    <a:pt x="12" y="4"/>
                  </a:lnTo>
                  <a:lnTo>
                    <a:pt x="1" y="15"/>
                  </a:lnTo>
                  <a:lnTo>
                    <a:pt x="0" y="36"/>
                  </a:lnTo>
                  <a:lnTo>
                    <a:pt x="19" y="50"/>
                  </a:lnTo>
                  <a:lnTo>
                    <a:pt x="27" y="80"/>
                  </a:lnTo>
                  <a:lnTo>
                    <a:pt x="45" y="97"/>
                  </a:lnTo>
                  <a:lnTo>
                    <a:pt x="59" y="102"/>
                  </a:lnTo>
                  <a:lnTo>
                    <a:pt x="77" y="25"/>
                  </a:lnTo>
                  <a:lnTo>
                    <a:pt x="77" y="25"/>
                  </a:lnTo>
                  <a:close/>
                </a:path>
              </a:pathLst>
            </a:custGeom>
            <a:solidFill>
              <a:srgbClr val="FFCC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0" name="Freeform 244"/>
            <p:cNvSpPr>
              <a:spLocks/>
            </p:cNvSpPr>
            <p:nvPr/>
          </p:nvSpPr>
          <p:spPr bwMode="auto">
            <a:xfrm>
              <a:off x="662" y="2920"/>
              <a:ext cx="152" cy="95"/>
            </a:xfrm>
            <a:custGeom>
              <a:avLst/>
              <a:gdLst>
                <a:gd name="T0" fmla="*/ 24 w 152"/>
                <a:gd name="T1" fmla="*/ 0 h 95"/>
                <a:gd name="T2" fmla="*/ 22 w 152"/>
                <a:gd name="T3" fmla="*/ 1 h 95"/>
                <a:gd name="T4" fmla="*/ 20 w 152"/>
                <a:gd name="T5" fmla="*/ 3 h 95"/>
                <a:gd name="T6" fmla="*/ 17 w 152"/>
                <a:gd name="T7" fmla="*/ 6 h 95"/>
                <a:gd name="T8" fmla="*/ 14 w 152"/>
                <a:gd name="T9" fmla="*/ 9 h 95"/>
                <a:gd name="T10" fmla="*/ 12 w 152"/>
                <a:gd name="T11" fmla="*/ 10 h 95"/>
                <a:gd name="T12" fmla="*/ 10 w 152"/>
                <a:gd name="T13" fmla="*/ 13 h 95"/>
                <a:gd name="T14" fmla="*/ 9 w 152"/>
                <a:gd name="T15" fmla="*/ 14 h 95"/>
                <a:gd name="T16" fmla="*/ 7 w 152"/>
                <a:gd name="T17" fmla="*/ 17 h 95"/>
                <a:gd name="T18" fmla="*/ 5 w 152"/>
                <a:gd name="T19" fmla="*/ 20 h 95"/>
                <a:gd name="T20" fmla="*/ 4 w 152"/>
                <a:gd name="T21" fmla="*/ 22 h 95"/>
                <a:gd name="T22" fmla="*/ 2 w 152"/>
                <a:gd name="T23" fmla="*/ 25 h 95"/>
                <a:gd name="T24" fmla="*/ 1 w 152"/>
                <a:gd name="T25" fmla="*/ 27 h 95"/>
                <a:gd name="T26" fmla="*/ 0 w 152"/>
                <a:gd name="T27" fmla="*/ 31 h 95"/>
                <a:gd name="T28" fmla="*/ 0 w 152"/>
                <a:gd name="T29" fmla="*/ 34 h 95"/>
                <a:gd name="T30" fmla="*/ 0 w 152"/>
                <a:gd name="T31" fmla="*/ 37 h 95"/>
                <a:gd name="T32" fmla="*/ 0 w 152"/>
                <a:gd name="T33" fmla="*/ 39 h 95"/>
                <a:gd name="T34" fmla="*/ 0 w 152"/>
                <a:gd name="T35" fmla="*/ 41 h 95"/>
                <a:gd name="T36" fmla="*/ 0 w 152"/>
                <a:gd name="T37" fmla="*/ 43 h 95"/>
                <a:gd name="T38" fmla="*/ 1 w 152"/>
                <a:gd name="T39" fmla="*/ 45 h 95"/>
                <a:gd name="T40" fmla="*/ 1 w 152"/>
                <a:gd name="T41" fmla="*/ 47 h 95"/>
                <a:gd name="T42" fmla="*/ 1 w 152"/>
                <a:gd name="T43" fmla="*/ 50 h 95"/>
                <a:gd name="T44" fmla="*/ 2 w 152"/>
                <a:gd name="T45" fmla="*/ 51 h 95"/>
                <a:gd name="T46" fmla="*/ 2 w 152"/>
                <a:gd name="T47" fmla="*/ 54 h 95"/>
                <a:gd name="T48" fmla="*/ 3 w 152"/>
                <a:gd name="T49" fmla="*/ 55 h 95"/>
                <a:gd name="T50" fmla="*/ 3 w 152"/>
                <a:gd name="T51" fmla="*/ 58 h 95"/>
                <a:gd name="T52" fmla="*/ 4 w 152"/>
                <a:gd name="T53" fmla="*/ 59 h 95"/>
                <a:gd name="T54" fmla="*/ 4 w 152"/>
                <a:gd name="T55" fmla="*/ 62 h 95"/>
                <a:gd name="T56" fmla="*/ 5 w 152"/>
                <a:gd name="T57" fmla="*/ 63 h 95"/>
                <a:gd name="T58" fmla="*/ 6 w 152"/>
                <a:gd name="T59" fmla="*/ 66 h 95"/>
                <a:gd name="T60" fmla="*/ 7 w 152"/>
                <a:gd name="T61" fmla="*/ 69 h 95"/>
                <a:gd name="T62" fmla="*/ 8 w 152"/>
                <a:gd name="T63" fmla="*/ 72 h 95"/>
                <a:gd name="T64" fmla="*/ 8 w 152"/>
                <a:gd name="T65" fmla="*/ 74 h 95"/>
                <a:gd name="T66" fmla="*/ 9 w 152"/>
                <a:gd name="T67" fmla="*/ 76 h 95"/>
                <a:gd name="T68" fmla="*/ 32 w 152"/>
                <a:gd name="T69" fmla="*/ 87 h 95"/>
                <a:gd name="T70" fmla="*/ 118 w 152"/>
                <a:gd name="T71" fmla="*/ 85 h 95"/>
                <a:gd name="T72" fmla="*/ 143 w 152"/>
                <a:gd name="T73" fmla="*/ 37 h 95"/>
                <a:gd name="T74" fmla="*/ 84 w 152"/>
                <a:gd name="T75" fmla="*/ 11 h 95"/>
                <a:gd name="T76" fmla="*/ 24 w 152"/>
                <a:gd name="T7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2" h="95">
                  <a:moveTo>
                    <a:pt x="24" y="0"/>
                  </a:moveTo>
                  <a:lnTo>
                    <a:pt x="24" y="0"/>
                  </a:lnTo>
                  <a:lnTo>
                    <a:pt x="23" y="0"/>
                  </a:lnTo>
                  <a:lnTo>
                    <a:pt x="22" y="1"/>
                  </a:lnTo>
                  <a:lnTo>
                    <a:pt x="21" y="2"/>
                  </a:lnTo>
                  <a:lnTo>
                    <a:pt x="20" y="3"/>
                  </a:lnTo>
                  <a:lnTo>
                    <a:pt x="18" y="4"/>
                  </a:lnTo>
                  <a:lnTo>
                    <a:pt x="17" y="6"/>
                  </a:lnTo>
                  <a:lnTo>
                    <a:pt x="15" y="8"/>
                  </a:lnTo>
                  <a:lnTo>
                    <a:pt x="14" y="9"/>
                  </a:lnTo>
                  <a:lnTo>
                    <a:pt x="13" y="9"/>
                  </a:lnTo>
                  <a:lnTo>
                    <a:pt x="12" y="10"/>
                  </a:lnTo>
                  <a:lnTo>
                    <a:pt x="12" y="12"/>
                  </a:lnTo>
                  <a:lnTo>
                    <a:pt x="10" y="13"/>
                  </a:lnTo>
                  <a:lnTo>
                    <a:pt x="9" y="13"/>
                  </a:lnTo>
                  <a:lnTo>
                    <a:pt x="9" y="14"/>
                  </a:lnTo>
                  <a:lnTo>
                    <a:pt x="8" y="16"/>
                  </a:lnTo>
                  <a:lnTo>
                    <a:pt x="7" y="17"/>
                  </a:lnTo>
                  <a:lnTo>
                    <a:pt x="6" y="18"/>
                  </a:lnTo>
                  <a:lnTo>
                    <a:pt x="5" y="20"/>
                  </a:lnTo>
                  <a:lnTo>
                    <a:pt x="4" y="21"/>
                  </a:lnTo>
                  <a:lnTo>
                    <a:pt x="4" y="22"/>
                  </a:lnTo>
                  <a:lnTo>
                    <a:pt x="3" y="24"/>
                  </a:lnTo>
                  <a:lnTo>
                    <a:pt x="2" y="25"/>
                  </a:lnTo>
                  <a:lnTo>
                    <a:pt x="2" y="26"/>
                  </a:lnTo>
                  <a:lnTo>
                    <a:pt x="1" y="27"/>
                  </a:lnTo>
                  <a:lnTo>
                    <a:pt x="1" y="29"/>
                  </a:lnTo>
                  <a:lnTo>
                    <a:pt x="0" y="31"/>
                  </a:lnTo>
                  <a:lnTo>
                    <a:pt x="0" y="33"/>
                  </a:lnTo>
                  <a:lnTo>
                    <a:pt x="0" y="34"/>
                  </a:lnTo>
                  <a:lnTo>
                    <a:pt x="0" y="36"/>
                  </a:lnTo>
                  <a:lnTo>
                    <a:pt x="0" y="37"/>
                  </a:lnTo>
                  <a:lnTo>
                    <a:pt x="0" y="38"/>
                  </a:lnTo>
                  <a:lnTo>
                    <a:pt x="0" y="39"/>
                  </a:lnTo>
                  <a:lnTo>
                    <a:pt x="0" y="40"/>
                  </a:lnTo>
                  <a:lnTo>
                    <a:pt x="0" y="41"/>
                  </a:lnTo>
                  <a:lnTo>
                    <a:pt x="0" y="42"/>
                  </a:lnTo>
                  <a:lnTo>
                    <a:pt x="0" y="43"/>
                  </a:lnTo>
                  <a:lnTo>
                    <a:pt x="0" y="45"/>
                  </a:lnTo>
                  <a:lnTo>
                    <a:pt x="1" y="45"/>
                  </a:lnTo>
                  <a:lnTo>
                    <a:pt x="1" y="46"/>
                  </a:lnTo>
                  <a:lnTo>
                    <a:pt x="1" y="47"/>
                  </a:lnTo>
                  <a:lnTo>
                    <a:pt x="1" y="49"/>
                  </a:lnTo>
                  <a:lnTo>
                    <a:pt x="1" y="50"/>
                  </a:lnTo>
                  <a:lnTo>
                    <a:pt x="1" y="50"/>
                  </a:lnTo>
                  <a:lnTo>
                    <a:pt x="2" y="51"/>
                  </a:lnTo>
                  <a:lnTo>
                    <a:pt x="2" y="53"/>
                  </a:lnTo>
                  <a:lnTo>
                    <a:pt x="2" y="54"/>
                  </a:lnTo>
                  <a:lnTo>
                    <a:pt x="3" y="55"/>
                  </a:lnTo>
                  <a:lnTo>
                    <a:pt x="3" y="55"/>
                  </a:lnTo>
                  <a:lnTo>
                    <a:pt x="3" y="57"/>
                  </a:lnTo>
                  <a:lnTo>
                    <a:pt x="3" y="58"/>
                  </a:lnTo>
                  <a:lnTo>
                    <a:pt x="4" y="59"/>
                  </a:lnTo>
                  <a:lnTo>
                    <a:pt x="4" y="59"/>
                  </a:lnTo>
                  <a:lnTo>
                    <a:pt x="4" y="61"/>
                  </a:lnTo>
                  <a:lnTo>
                    <a:pt x="4" y="62"/>
                  </a:lnTo>
                  <a:lnTo>
                    <a:pt x="5" y="63"/>
                  </a:lnTo>
                  <a:lnTo>
                    <a:pt x="5" y="63"/>
                  </a:lnTo>
                  <a:lnTo>
                    <a:pt x="5" y="65"/>
                  </a:lnTo>
                  <a:lnTo>
                    <a:pt x="6" y="66"/>
                  </a:lnTo>
                  <a:lnTo>
                    <a:pt x="6" y="68"/>
                  </a:lnTo>
                  <a:lnTo>
                    <a:pt x="7" y="69"/>
                  </a:lnTo>
                  <a:lnTo>
                    <a:pt x="7" y="71"/>
                  </a:lnTo>
                  <a:lnTo>
                    <a:pt x="8" y="72"/>
                  </a:lnTo>
                  <a:lnTo>
                    <a:pt x="8" y="73"/>
                  </a:lnTo>
                  <a:lnTo>
                    <a:pt x="8" y="74"/>
                  </a:lnTo>
                  <a:lnTo>
                    <a:pt x="9" y="75"/>
                  </a:lnTo>
                  <a:lnTo>
                    <a:pt x="9" y="76"/>
                  </a:lnTo>
                  <a:lnTo>
                    <a:pt x="9" y="76"/>
                  </a:lnTo>
                  <a:lnTo>
                    <a:pt x="32" y="87"/>
                  </a:lnTo>
                  <a:lnTo>
                    <a:pt x="72" y="95"/>
                  </a:lnTo>
                  <a:lnTo>
                    <a:pt x="118" y="85"/>
                  </a:lnTo>
                  <a:lnTo>
                    <a:pt x="133" y="75"/>
                  </a:lnTo>
                  <a:lnTo>
                    <a:pt x="143" y="37"/>
                  </a:lnTo>
                  <a:lnTo>
                    <a:pt x="152" y="16"/>
                  </a:lnTo>
                  <a:lnTo>
                    <a:pt x="84" y="11"/>
                  </a:lnTo>
                  <a:lnTo>
                    <a:pt x="24" y="0"/>
                  </a:lnTo>
                  <a:lnTo>
                    <a:pt x="24" y="0"/>
                  </a:lnTo>
                  <a:close/>
                </a:path>
              </a:pathLst>
            </a:custGeom>
            <a:solidFill>
              <a:srgbClr val="FFE6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1" name="Freeform 245"/>
            <p:cNvSpPr>
              <a:spLocks/>
            </p:cNvSpPr>
            <p:nvPr/>
          </p:nvSpPr>
          <p:spPr bwMode="auto">
            <a:xfrm>
              <a:off x="837" y="3102"/>
              <a:ext cx="61" cy="91"/>
            </a:xfrm>
            <a:custGeom>
              <a:avLst/>
              <a:gdLst>
                <a:gd name="T0" fmla="*/ 0 w 61"/>
                <a:gd name="T1" fmla="*/ 17 h 91"/>
                <a:gd name="T2" fmla="*/ 20 w 61"/>
                <a:gd name="T3" fmla="*/ 36 h 91"/>
                <a:gd name="T4" fmla="*/ 36 w 61"/>
                <a:gd name="T5" fmla="*/ 59 h 91"/>
                <a:gd name="T6" fmla="*/ 45 w 61"/>
                <a:gd name="T7" fmla="*/ 91 h 91"/>
                <a:gd name="T8" fmla="*/ 61 w 61"/>
                <a:gd name="T9" fmla="*/ 89 h 91"/>
                <a:gd name="T10" fmla="*/ 47 w 61"/>
                <a:gd name="T11" fmla="*/ 39 h 91"/>
                <a:gd name="T12" fmla="*/ 22 w 61"/>
                <a:gd name="T13" fmla="*/ 0 h 91"/>
                <a:gd name="T14" fmla="*/ 8 w 61"/>
                <a:gd name="T15" fmla="*/ 6 h 91"/>
                <a:gd name="T16" fmla="*/ 0 w 61"/>
                <a:gd name="T17" fmla="*/ 17 h 91"/>
                <a:gd name="T18" fmla="*/ 0 w 61"/>
                <a:gd name="T19" fmla="*/ 1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91">
                  <a:moveTo>
                    <a:pt x="0" y="17"/>
                  </a:moveTo>
                  <a:lnTo>
                    <a:pt x="20" y="36"/>
                  </a:lnTo>
                  <a:lnTo>
                    <a:pt x="36" y="59"/>
                  </a:lnTo>
                  <a:lnTo>
                    <a:pt x="45" y="91"/>
                  </a:lnTo>
                  <a:lnTo>
                    <a:pt x="61" y="89"/>
                  </a:lnTo>
                  <a:lnTo>
                    <a:pt x="47" y="39"/>
                  </a:lnTo>
                  <a:lnTo>
                    <a:pt x="22" y="0"/>
                  </a:lnTo>
                  <a:lnTo>
                    <a:pt x="8" y="6"/>
                  </a:lnTo>
                  <a:lnTo>
                    <a:pt x="0" y="17"/>
                  </a:lnTo>
                  <a:lnTo>
                    <a:pt x="0" y="17"/>
                  </a:lnTo>
                  <a:close/>
                </a:path>
              </a:pathLst>
            </a:custGeom>
            <a:solidFill>
              <a:schemeClr val="bg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2" name="Freeform 246"/>
            <p:cNvSpPr>
              <a:spLocks/>
            </p:cNvSpPr>
            <p:nvPr/>
          </p:nvSpPr>
          <p:spPr bwMode="auto">
            <a:xfrm>
              <a:off x="529" y="2837"/>
              <a:ext cx="289" cy="175"/>
            </a:xfrm>
            <a:custGeom>
              <a:avLst/>
              <a:gdLst>
                <a:gd name="T0" fmla="*/ 119 w 289"/>
                <a:gd name="T1" fmla="*/ 73 h 175"/>
                <a:gd name="T2" fmla="*/ 108 w 289"/>
                <a:gd name="T3" fmla="*/ 65 h 175"/>
                <a:gd name="T4" fmla="*/ 94 w 289"/>
                <a:gd name="T5" fmla="*/ 75 h 175"/>
                <a:gd name="T6" fmla="*/ 91 w 289"/>
                <a:gd name="T7" fmla="*/ 85 h 175"/>
                <a:gd name="T8" fmla="*/ 97 w 289"/>
                <a:gd name="T9" fmla="*/ 97 h 175"/>
                <a:gd name="T10" fmla="*/ 107 w 289"/>
                <a:gd name="T11" fmla="*/ 105 h 175"/>
                <a:gd name="T12" fmla="*/ 111 w 289"/>
                <a:gd name="T13" fmla="*/ 111 h 175"/>
                <a:gd name="T14" fmla="*/ 113 w 289"/>
                <a:gd name="T15" fmla="*/ 123 h 175"/>
                <a:gd name="T16" fmla="*/ 118 w 289"/>
                <a:gd name="T17" fmla="*/ 138 h 175"/>
                <a:gd name="T18" fmla="*/ 127 w 289"/>
                <a:gd name="T19" fmla="*/ 149 h 175"/>
                <a:gd name="T20" fmla="*/ 137 w 289"/>
                <a:gd name="T21" fmla="*/ 155 h 175"/>
                <a:gd name="T22" fmla="*/ 150 w 289"/>
                <a:gd name="T23" fmla="*/ 161 h 175"/>
                <a:gd name="T24" fmla="*/ 162 w 289"/>
                <a:gd name="T25" fmla="*/ 166 h 175"/>
                <a:gd name="T26" fmla="*/ 173 w 289"/>
                <a:gd name="T27" fmla="*/ 171 h 175"/>
                <a:gd name="T28" fmla="*/ 177 w 289"/>
                <a:gd name="T29" fmla="*/ 175 h 175"/>
                <a:gd name="T30" fmla="*/ 164 w 289"/>
                <a:gd name="T31" fmla="*/ 174 h 175"/>
                <a:gd name="T32" fmla="*/ 148 w 289"/>
                <a:gd name="T33" fmla="*/ 169 h 175"/>
                <a:gd name="T34" fmla="*/ 130 w 289"/>
                <a:gd name="T35" fmla="*/ 160 h 175"/>
                <a:gd name="T36" fmla="*/ 114 w 289"/>
                <a:gd name="T37" fmla="*/ 147 h 175"/>
                <a:gd name="T38" fmla="*/ 104 w 289"/>
                <a:gd name="T39" fmla="*/ 128 h 175"/>
                <a:gd name="T40" fmla="*/ 100 w 289"/>
                <a:gd name="T41" fmla="*/ 109 h 175"/>
                <a:gd name="T42" fmla="*/ 86 w 289"/>
                <a:gd name="T43" fmla="*/ 100 h 175"/>
                <a:gd name="T44" fmla="*/ 82 w 289"/>
                <a:gd name="T45" fmla="*/ 89 h 175"/>
                <a:gd name="T46" fmla="*/ 85 w 289"/>
                <a:gd name="T47" fmla="*/ 77 h 175"/>
                <a:gd name="T48" fmla="*/ 91 w 289"/>
                <a:gd name="T49" fmla="*/ 65 h 175"/>
                <a:gd name="T50" fmla="*/ 89 w 289"/>
                <a:gd name="T51" fmla="*/ 60 h 175"/>
                <a:gd name="T52" fmla="*/ 75 w 289"/>
                <a:gd name="T53" fmla="*/ 55 h 175"/>
                <a:gd name="T54" fmla="*/ 55 w 289"/>
                <a:gd name="T55" fmla="*/ 47 h 175"/>
                <a:gd name="T56" fmla="*/ 34 w 289"/>
                <a:gd name="T57" fmla="*/ 37 h 175"/>
                <a:gd name="T58" fmla="*/ 15 w 289"/>
                <a:gd name="T59" fmla="*/ 26 h 175"/>
                <a:gd name="T60" fmla="*/ 2 w 289"/>
                <a:gd name="T61" fmla="*/ 13 h 175"/>
                <a:gd name="T62" fmla="*/ 5 w 289"/>
                <a:gd name="T63" fmla="*/ 1 h 175"/>
                <a:gd name="T64" fmla="*/ 14 w 289"/>
                <a:gd name="T65" fmla="*/ 7 h 175"/>
                <a:gd name="T66" fmla="*/ 27 w 289"/>
                <a:gd name="T67" fmla="*/ 19 h 175"/>
                <a:gd name="T68" fmla="*/ 42 w 289"/>
                <a:gd name="T69" fmla="*/ 29 h 175"/>
                <a:gd name="T70" fmla="*/ 65 w 289"/>
                <a:gd name="T71" fmla="*/ 41 h 175"/>
                <a:gd name="T72" fmla="*/ 97 w 289"/>
                <a:gd name="T73" fmla="*/ 54 h 175"/>
                <a:gd name="T74" fmla="*/ 113 w 289"/>
                <a:gd name="T75" fmla="*/ 57 h 175"/>
                <a:gd name="T76" fmla="*/ 128 w 289"/>
                <a:gd name="T77" fmla="*/ 67 h 175"/>
                <a:gd name="T78" fmla="*/ 137 w 289"/>
                <a:gd name="T79" fmla="*/ 73 h 175"/>
                <a:gd name="T80" fmla="*/ 148 w 289"/>
                <a:gd name="T81" fmla="*/ 76 h 175"/>
                <a:gd name="T82" fmla="*/ 165 w 289"/>
                <a:gd name="T83" fmla="*/ 79 h 175"/>
                <a:gd name="T84" fmla="*/ 185 w 289"/>
                <a:gd name="T85" fmla="*/ 83 h 175"/>
                <a:gd name="T86" fmla="*/ 205 w 289"/>
                <a:gd name="T87" fmla="*/ 87 h 175"/>
                <a:gd name="T88" fmla="*/ 224 w 289"/>
                <a:gd name="T89" fmla="*/ 91 h 175"/>
                <a:gd name="T90" fmla="*/ 238 w 289"/>
                <a:gd name="T91" fmla="*/ 93 h 175"/>
                <a:gd name="T92" fmla="*/ 250 w 289"/>
                <a:gd name="T93" fmla="*/ 94 h 175"/>
                <a:gd name="T94" fmla="*/ 261 w 289"/>
                <a:gd name="T95" fmla="*/ 94 h 175"/>
                <a:gd name="T96" fmla="*/ 273 w 289"/>
                <a:gd name="T97" fmla="*/ 95 h 175"/>
                <a:gd name="T98" fmla="*/ 286 w 289"/>
                <a:gd name="T99" fmla="*/ 94 h 175"/>
                <a:gd name="T100" fmla="*/ 281 w 289"/>
                <a:gd name="T101" fmla="*/ 103 h 175"/>
                <a:gd name="T102" fmla="*/ 266 w 289"/>
                <a:gd name="T103" fmla="*/ 103 h 175"/>
                <a:gd name="T104" fmla="*/ 256 w 289"/>
                <a:gd name="T105" fmla="*/ 103 h 175"/>
                <a:gd name="T106" fmla="*/ 244 w 289"/>
                <a:gd name="T107" fmla="*/ 102 h 175"/>
                <a:gd name="T108" fmla="*/ 233 w 289"/>
                <a:gd name="T109" fmla="*/ 100 h 175"/>
                <a:gd name="T110" fmla="*/ 217 w 289"/>
                <a:gd name="T111" fmla="*/ 97 h 175"/>
                <a:gd name="T112" fmla="*/ 199 w 289"/>
                <a:gd name="T113" fmla="*/ 93 h 175"/>
                <a:gd name="T114" fmla="*/ 179 w 289"/>
                <a:gd name="T115" fmla="*/ 90 h 175"/>
                <a:gd name="T116" fmla="*/ 161 w 289"/>
                <a:gd name="T117" fmla="*/ 87 h 175"/>
                <a:gd name="T118" fmla="*/ 146 w 289"/>
                <a:gd name="T119" fmla="*/ 84 h 175"/>
                <a:gd name="T120" fmla="*/ 125 w 289"/>
                <a:gd name="T121" fmla="*/ 9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9" h="175">
                  <a:moveTo>
                    <a:pt x="123" y="85"/>
                  </a:moveTo>
                  <a:lnTo>
                    <a:pt x="122" y="84"/>
                  </a:lnTo>
                  <a:lnTo>
                    <a:pt x="122" y="84"/>
                  </a:lnTo>
                  <a:lnTo>
                    <a:pt x="122" y="83"/>
                  </a:lnTo>
                  <a:lnTo>
                    <a:pt x="122" y="82"/>
                  </a:lnTo>
                  <a:lnTo>
                    <a:pt x="121" y="80"/>
                  </a:lnTo>
                  <a:lnTo>
                    <a:pt x="121" y="79"/>
                  </a:lnTo>
                  <a:lnTo>
                    <a:pt x="120" y="77"/>
                  </a:lnTo>
                  <a:lnTo>
                    <a:pt x="120" y="76"/>
                  </a:lnTo>
                  <a:lnTo>
                    <a:pt x="119" y="73"/>
                  </a:lnTo>
                  <a:lnTo>
                    <a:pt x="118" y="72"/>
                  </a:lnTo>
                  <a:lnTo>
                    <a:pt x="118" y="71"/>
                  </a:lnTo>
                  <a:lnTo>
                    <a:pt x="117" y="69"/>
                  </a:lnTo>
                  <a:lnTo>
                    <a:pt x="115" y="68"/>
                  </a:lnTo>
                  <a:lnTo>
                    <a:pt x="114" y="67"/>
                  </a:lnTo>
                  <a:lnTo>
                    <a:pt x="114" y="66"/>
                  </a:lnTo>
                  <a:lnTo>
                    <a:pt x="113" y="65"/>
                  </a:lnTo>
                  <a:lnTo>
                    <a:pt x="111" y="65"/>
                  </a:lnTo>
                  <a:lnTo>
                    <a:pt x="109" y="65"/>
                  </a:lnTo>
                  <a:lnTo>
                    <a:pt x="108" y="65"/>
                  </a:lnTo>
                  <a:lnTo>
                    <a:pt x="106" y="66"/>
                  </a:lnTo>
                  <a:lnTo>
                    <a:pt x="105" y="66"/>
                  </a:lnTo>
                  <a:lnTo>
                    <a:pt x="103" y="67"/>
                  </a:lnTo>
                  <a:lnTo>
                    <a:pt x="101" y="68"/>
                  </a:lnTo>
                  <a:lnTo>
                    <a:pt x="100" y="69"/>
                  </a:lnTo>
                  <a:lnTo>
                    <a:pt x="99" y="70"/>
                  </a:lnTo>
                  <a:lnTo>
                    <a:pt x="97" y="71"/>
                  </a:lnTo>
                  <a:lnTo>
                    <a:pt x="96" y="72"/>
                  </a:lnTo>
                  <a:lnTo>
                    <a:pt x="95" y="74"/>
                  </a:lnTo>
                  <a:lnTo>
                    <a:pt x="94" y="75"/>
                  </a:lnTo>
                  <a:lnTo>
                    <a:pt x="94" y="76"/>
                  </a:lnTo>
                  <a:lnTo>
                    <a:pt x="93" y="77"/>
                  </a:lnTo>
                  <a:lnTo>
                    <a:pt x="92" y="77"/>
                  </a:lnTo>
                  <a:lnTo>
                    <a:pt x="92" y="79"/>
                  </a:lnTo>
                  <a:lnTo>
                    <a:pt x="92" y="80"/>
                  </a:lnTo>
                  <a:lnTo>
                    <a:pt x="91" y="81"/>
                  </a:lnTo>
                  <a:lnTo>
                    <a:pt x="91" y="83"/>
                  </a:lnTo>
                  <a:lnTo>
                    <a:pt x="91" y="83"/>
                  </a:lnTo>
                  <a:lnTo>
                    <a:pt x="91" y="85"/>
                  </a:lnTo>
                  <a:lnTo>
                    <a:pt x="91" y="85"/>
                  </a:lnTo>
                  <a:lnTo>
                    <a:pt x="91" y="87"/>
                  </a:lnTo>
                  <a:lnTo>
                    <a:pt x="91" y="88"/>
                  </a:lnTo>
                  <a:lnTo>
                    <a:pt x="92" y="89"/>
                  </a:lnTo>
                  <a:lnTo>
                    <a:pt x="92" y="91"/>
                  </a:lnTo>
                  <a:lnTo>
                    <a:pt x="93" y="92"/>
                  </a:lnTo>
                  <a:lnTo>
                    <a:pt x="94" y="92"/>
                  </a:lnTo>
                  <a:lnTo>
                    <a:pt x="95" y="93"/>
                  </a:lnTo>
                  <a:lnTo>
                    <a:pt x="95" y="95"/>
                  </a:lnTo>
                  <a:lnTo>
                    <a:pt x="96" y="96"/>
                  </a:lnTo>
                  <a:lnTo>
                    <a:pt x="97" y="97"/>
                  </a:lnTo>
                  <a:lnTo>
                    <a:pt x="98" y="97"/>
                  </a:lnTo>
                  <a:lnTo>
                    <a:pt x="99" y="99"/>
                  </a:lnTo>
                  <a:lnTo>
                    <a:pt x="100" y="100"/>
                  </a:lnTo>
                  <a:lnTo>
                    <a:pt x="101" y="100"/>
                  </a:lnTo>
                  <a:lnTo>
                    <a:pt x="102" y="101"/>
                  </a:lnTo>
                  <a:lnTo>
                    <a:pt x="103" y="102"/>
                  </a:lnTo>
                  <a:lnTo>
                    <a:pt x="104" y="103"/>
                  </a:lnTo>
                  <a:lnTo>
                    <a:pt x="105" y="104"/>
                  </a:lnTo>
                  <a:lnTo>
                    <a:pt x="106" y="104"/>
                  </a:lnTo>
                  <a:lnTo>
                    <a:pt x="107" y="105"/>
                  </a:lnTo>
                  <a:lnTo>
                    <a:pt x="108" y="105"/>
                  </a:lnTo>
                  <a:lnTo>
                    <a:pt x="109" y="107"/>
                  </a:lnTo>
                  <a:lnTo>
                    <a:pt x="110" y="107"/>
                  </a:lnTo>
                  <a:lnTo>
                    <a:pt x="111" y="108"/>
                  </a:lnTo>
                  <a:lnTo>
                    <a:pt x="111" y="108"/>
                  </a:lnTo>
                  <a:lnTo>
                    <a:pt x="111" y="108"/>
                  </a:lnTo>
                  <a:lnTo>
                    <a:pt x="111" y="109"/>
                  </a:lnTo>
                  <a:lnTo>
                    <a:pt x="111" y="109"/>
                  </a:lnTo>
                  <a:lnTo>
                    <a:pt x="111" y="110"/>
                  </a:lnTo>
                  <a:lnTo>
                    <a:pt x="111" y="111"/>
                  </a:lnTo>
                  <a:lnTo>
                    <a:pt x="111" y="112"/>
                  </a:lnTo>
                  <a:lnTo>
                    <a:pt x="111" y="113"/>
                  </a:lnTo>
                  <a:lnTo>
                    <a:pt x="111" y="114"/>
                  </a:lnTo>
                  <a:lnTo>
                    <a:pt x="111" y="115"/>
                  </a:lnTo>
                  <a:lnTo>
                    <a:pt x="112" y="116"/>
                  </a:lnTo>
                  <a:lnTo>
                    <a:pt x="112" y="117"/>
                  </a:lnTo>
                  <a:lnTo>
                    <a:pt x="112" y="118"/>
                  </a:lnTo>
                  <a:lnTo>
                    <a:pt x="112" y="120"/>
                  </a:lnTo>
                  <a:lnTo>
                    <a:pt x="113" y="122"/>
                  </a:lnTo>
                  <a:lnTo>
                    <a:pt x="113" y="123"/>
                  </a:lnTo>
                  <a:lnTo>
                    <a:pt x="113" y="124"/>
                  </a:lnTo>
                  <a:lnTo>
                    <a:pt x="113" y="126"/>
                  </a:lnTo>
                  <a:lnTo>
                    <a:pt x="114" y="128"/>
                  </a:lnTo>
                  <a:lnTo>
                    <a:pt x="114" y="129"/>
                  </a:lnTo>
                  <a:lnTo>
                    <a:pt x="115" y="130"/>
                  </a:lnTo>
                  <a:lnTo>
                    <a:pt x="115" y="132"/>
                  </a:lnTo>
                  <a:lnTo>
                    <a:pt x="116" y="134"/>
                  </a:lnTo>
                  <a:lnTo>
                    <a:pt x="117" y="135"/>
                  </a:lnTo>
                  <a:lnTo>
                    <a:pt x="117" y="137"/>
                  </a:lnTo>
                  <a:lnTo>
                    <a:pt x="118" y="138"/>
                  </a:lnTo>
                  <a:lnTo>
                    <a:pt x="119" y="140"/>
                  </a:lnTo>
                  <a:lnTo>
                    <a:pt x="119" y="141"/>
                  </a:lnTo>
                  <a:lnTo>
                    <a:pt x="120" y="142"/>
                  </a:lnTo>
                  <a:lnTo>
                    <a:pt x="121" y="144"/>
                  </a:lnTo>
                  <a:lnTo>
                    <a:pt x="123" y="145"/>
                  </a:lnTo>
                  <a:lnTo>
                    <a:pt x="123" y="146"/>
                  </a:lnTo>
                  <a:lnTo>
                    <a:pt x="125" y="148"/>
                  </a:lnTo>
                  <a:lnTo>
                    <a:pt x="125" y="148"/>
                  </a:lnTo>
                  <a:lnTo>
                    <a:pt x="127" y="148"/>
                  </a:lnTo>
                  <a:lnTo>
                    <a:pt x="127" y="149"/>
                  </a:lnTo>
                  <a:lnTo>
                    <a:pt x="128" y="150"/>
                  </a:lnTo>
                  <a:lnTo>
                    <a:pt x="129" y="150"/>
                  </a:lnTo>
                  <a:lnTo>
                    <a:pt x="130" y="151"/>
                  </a:lnTo>
                  <a:lnTo>
                    <a:pt x="131" y="151"/>
                  </a:lnTo>
                  <a:lnTo>
                    <a:pt x="132" y="152"/>
                  </a:lnTo>
                  <a:lnTo>
                    <a:pt x="133" y="153"/>
                  </a:lnTo>
                  <a:lnTo>
                    <a:pt x="134" y="153"/>
                  </a:lnTo>
                  <a:lnTo>
                    <a:pt x="135" y="154"/>
                  </a:lnTo>
                  <a:lnTo>
                    <a:pt x="137" y="155"/>
                  </a:lnTo>
                  <a:lnTo>
                    <a:pt x="137" y="155"/>
                  </a:lnTo>
                  <a:lnTo>
                    <a:pt x="139" y="156"/>
                  </a:lnTo>
                  <a:lnTo>
                    <a:pt x="140" y="157"/>
                  </a:lnTo>
                  <a:lnTo>
                    <a:pt x="141" y="157"/>
                  </a:lnTo>
                  <a:lnTo>
                    <a:pt x="142" y="158"/>
                  </a:lnTo>
                  <a:lnTo>
                    <a:pt x="144" y="158"/>
                  </a:lnTo>
                  <a:lnTo>
                    <a:pt x="145" y="159"/>
                  </a:lnTo>
                  <a:lnTo>
                    <a:pt x="146" y="159"/>
                  </a:lnTo>
                  <a:lnTo>
                    <a:pt x="147" y="160"/>
                  </a:lnTo>
                  <a:lnTo>
                    <a:pt x="149" y="161"/>
                  </a:lnTo>
                  <a:lnTo>
                    <a:pt x="150" y="161"/>
                  </a:lnTo>
                  <a:lnTo>
                    <a:pt x="151" y="162"/>
                  </a:lnTo>
                  <a:lnTo>
                    <a:pt x="152" y="162"/>
                  </a:lnTo>
                  <a:lnTo>
                    <a:pt x="154" y="163"/>
                  </a:lnTo>
                  <a:lnTo>
                    <a:pt x="155" y="163"/>
                  </a:lnTo>
                  <a:lnTo>
                    <a:pt x="157" y="164"/>
                  </a:lnTo>
                  <a:lnTo>
                    <a:pt x="157" y="165"/>
                  </a:lnTo>
                  <a:lnTo>
                    <a:pt x="159" y="165"/>
                  </a:lnTo>
                  <a:lnTo>
                    <a:pt x="160" y="166"/>
                  </a:lnTo>
                  <a:lnTo>
                    <a:pt x="161" y="166"/>
                  </a:lnTo>
                  <a:lnTo>
                    <a:pt x="162" y="166"/>
                  </a:lnTo>
                  <a:lnTo>
                    <a:pt x="164" y="167"/>
                  </a:lnTo>
                  <a:lnTo>
                    <a:pt x="165" y="167"/>
                  </a:lnTo>
                  <a:lnTo>
                    <a:pt x="166" y="168"/>
                  </a:lnTo>
                  <a:lnTo>
                    <a:pt x="167" y="169"/>
                  </a:lnTo>
                  <a:lnTo>
                    <a:pt x="168" y="169"/>
                  </a:lnTo>
                  <a:lnTo>
                    <a:pt x="169" y="169"/>
                  </a:lnTo>
                  <a:lnTo>
                    <a:pt x="170" y="170"/>
                  </a:lnTo>
                  <a:lnTo>
                    <a:pt x="171" y="170"/>
                  </a:lnTo>
                  <a:lnTo>
                    <a:pt x="172" y="170"/>
                  </a:lnTo>
                  <a:lnTo>
                    <a:pt x="173" y="171"/>
                  </a:lnTo>
                  <a:lnTo>
                    <a:pt x="174" y="171"/>
                  </a:lnTo>
                  <a:lnTo>
                    <a:pt x="175" y="172"/>
                  </a:lnTo>
                  <a:lnTo>
                    <a:pt x="177" y="173"/>
                  </a:lnTo>
                  <a:lnTo>
                    <a:pt x="178" y="173"/>
                  </a:lnTo>
                  <a:lnTo>
                    <a:pt x="179" y="174"/>
                  </a:lnTo>
                  <a:lnTo>
                    <a:pt x="180" y="174"/>
                  </a:lnTo>
                  <a:lnTo>
                    <a:pt x="180" y="175"/>
                  </a:lnTo>
                  <a:lnTo>
                    <a:pt x="179" y="175"/>
                  </a:lnTo>
                  <a:lnTo>
                    <a:pt x="178" y="175"/>
                  </a:lnTo>
                  <a:lnTo>
                    <a:pt x="177" y="175"/>
                  </a:lnTo>
                  <a:lnTo>
                    <a:pt x="175" y="175"/>
                  </a:lnTo>
                  <a:lnTo>
                    <a:pt x="174" y="175"/>
                  </a:lnTo>
                  <a:lnTo>
                    <a:pt x="173" y="175"/>
                  </a:lnTo>
                  <a:lnTo>
                    <a:pt x="172" y="175"/>
                  </a:lnTo>
                  <a:lnTo>
                    <a:pt x="171" y="175"/>
                  </a:lnTo>
                  <a:lnTo>
                    <a:pt x="169" y="174"/>
                  </a:lnTo>
                  <a:lnTo>
                    <a:pt x="168" y="174"/>
                  </a:lnTo>
                  <a:lnTo>
                    <a:pt x="167" y="174"/>
                  </a:lnTo>
                  <a:lnTo>
                    <a:pt x="166" y="174"/>
                  </a:lnTo>
                  <a:lnTo>
                    <a:pt x="164" y="174"/>
                  </a:lnTo>
                  <a:lnTo>
                    <a:pt x="162" y="173"/>
                  </a:lnTo>
                  <a:lnTo>
                    <a:pt x="161" y="173"/>
                  </a:lnTo>
                  <a:lnTo>
                    <a:pt x="160" y="173"/>
                  </a:lnTo>
                  <a:lnTo>
                    <a:pt x="158" y="172"/>
                  </a:lnTo>
                  <a:lnTo>
                    <a:pt x="156" y="171"/>
                  </a:lnTo>
                  <a:lnTo>
                    <a:pt x="155" y="171"/>
                  </a:lnTo>
                  <a:lnTo>
                    <a:pt x="153" y="171"/>
                  </a:lnTo>
                  <a:lnTo>
                    <a:pt x="151" y="170"/>
                  </a:lnTo>
                  <a:lnTo>
                    <a:pt x="150" y="170"/>
                  </a:lnTo>
                  <a:lnTo>
                    <a:pt x="148" y="169"/>
                  </a:lnTo>
                  <a:lnTo>
                    <a:pt x="146" y="169"/>
                  </a:lnTo>
                  <a:lnTo>
                    <a:pt x="144" y="167"/>
                  </a:lnTo>
                  <a:lnTo>
                    <a:pt x="142" y="167"/>
                  </a:lnTo>
                  <a:lnTo>
                    <a:pt x="141" y="166"/>
                  </a:lnTo>
                  <a:lnTo>
                    <a:pt x="139" y="166"/>
                  </a:lnTo>
                  <a:lnTo>
                    <a:pt x="137" y="165"/>
                  </a:lnTo>
                  <a:lnTo>
                    <a:pt x="135" y="163"/>
                  </a:lnTo>
                  <a:lnTo>
                    <a:pt x="133" y="162"/>
                  </a:lnTo>
                  <a:lnTo>
                    <a:pt x="132" y="162"/>
                  </a:lnTo>
                  <a:lnTo>
                    <a:pt x="130" y="160"/>
                  </a:lnTo>
                  <a:lnTo>
                    <a:pt x="128" y="159"/>
                  </a:lnTo>
                  <a:lnTo>
                    <a:pt x="127" y="158"/>
                  </a:lnTo>
                  <a:lnTo>
                    <a:pt x="125" y="157"/>
                  </a:lnTo>
                  <a:lnTo>
                    <a:pt x="123" y="155"/>
                  </a:lnTo>
                  <a:lnTo>
                    <a:pt x="121" y="154"/>
                  </a:lnTo>
                  <a:lnTo>
                    <a:pt x="120" y="153"/>
                  </a:lnTo>
                  <a:lnTo>
                    <a:pt x="118" y="151"/>
                  </a:lnTo>
                  <a:lnTo>
                    <a:pt x="117" y="150"/>
                  </a:lnTo>
                  <a:lnTo>
                    <a:pt x="115" y="149"/>
                  </a:lnTo>
                  <a:lnTo>
                    <a:pt x="114" y="147"/>
                  </a:lnTo>
                  <a:lnTo>
                    <a:pt x="113" y="145"/>
                  </a:lnTo>
                  <a:lnTo>
                    <a:pt x="111" y="144"/>
                  </a:lnTo>
                  <a:lnTo>
                    <a:pt x="110" y="142"/>
                  </a:lnTo>
                  <a:lnTo>
                    <a:pt x="109" y="140"/>
                  </a:lnTo>
                  <a:lnTo>
                    <a:pt x="108" y="138"/>
                  </a:lnTo>
                  <a:lnTo>
                    <a:pt x="107" y="136"/>
                  </a:lnTo>
                  <a:lnTo>
                    <a:pt x="106" y="134"/>
                  </a:lnTo>
                  <a:lnTo>
                    <a:pt x="105" y="132"/>
                  </a:lnTo>
                  <a:lnTo>
                    <a:pt x="105" y="130"/>
                  </a:lnTo>
                  <a:lnTo>
                    <a:pt x="104" y="128"/>
                  </a:lnTo>
                  <a:lnTo>
                    <a:pt x="103" y="125"/>
                  </a:lnTo>
                  <a:lnTo>
                    <a:pt x="102" y="123"/>
                  </a:lnTo>
                  <a:lnTo>
                    <a:pt x="102" y="121"/>
                  </a:lnTo>
                  <a:lnTo>
                    <a:pt x="102" y="118"/>
                  </a:lnTo>
                  <a:lnTo>
                    <a:pt x="102" y="116"/>
                  </a:lnTo>
                  <a:lnTo>
                    <a:pt x="102" y="113"/>
                  </a:lnTo>
                  <a:lnTo>
                    <a:pt x="102" y="110"/>
                  </a:lnTo>
                  <a:lnTo>
                    <a:pt x="101" y="110"/>
                  </a:lnTo>
                  <a:lnTo>
                    <a:pt x="101" y="110"/>
                  </a:lnTo>
                  <a:lnTo>
                    <a:pt x="100" y="109"/>
                  </a:lnTo>
                  <a:lnTo>
                    <a:pt x="99" y="109"/>
                  </a:lnTo>
                  <a:lnTo>
                    <a:pt x="97" y="108"/>
                  </a:lnTo>
                  <a:lnTo>
                    <a:pt x="96" y="107"/>
                  </a:lnTo>
                  <a:lnTo>
                    <a:pt x="94" y="105"/>
                  </a:lnTo>
                  <a:lnTo>
                    <a:pt x="92" y="105"/>
                  </a:lnTo>
                  <a:lnTo>
                    <a:pt x="91" y="104"/>
                  </a:lnTo>
                  <a:lnTo>
                    <a:pt x="90" y="103"/>
                  </a:lnTo>
                  <a:lnTo>
                    <a:pt x="89" y="102"/>
                  </a:lnTo>
                  <a:lnTo>
                    <a:pt x="88" y="101"/>
                  </a:lnTo>
                  <a:lnTo>
                    <a:pt x="86" y="100"/>
                  </a:lnTo>
                  <a:lnTo>
                    <a:pt x="85" y="98"/>
                  </a:lnTo>
                  <a:lnTo>
                    <a:pt x="84" y="97"/>
                  </a:lnTo>
                  <a:lnTo>
                    <a:pt x="84" y="96"/>
                  </a:lnTo>
                  <a:lnTo>
                    <a:pt x="83" y="95"/>
                  </a:lnTo>
                  <a:lnTo>
                    <a:pt x="83" y="94"/>
                  </a:lnTo>
                  <a:lnTo>
                    <a:pt x="82" y="93"/>
                  </a:lnTo>
                  <a:lnTo>
                    <a:pt x="82" y="92"/>
                  </a:lnTo>
                  <a:lnTo>
                    <a:pt x="82" y="91"/>
                  </a:lnTo>
                  <a:lnTo>
                    <a:pt x="82" y="90"/>
                  </a:lnTo>
                  <a:lnTo>
                    <a:pt x="82" y="89"/>
                  </a:lnTo>
                  <a:lnTo>
                    <a:pt x="82" y="88"/>
                  </a:lnTo>
                  <a:lnTo>
                    <a:pt x="82" y="87"/>
                  </a:lnTo>
                  <a:lnTo>
                    <a:pt x="82" y="85"/>
                  </a:lnTo>
                  <a:lnTo>
                    <a:pt x="82" y="84"/>
                  </a:lnTo>
                  <a:lnTo>
                    <a:pt x="83" y="83"/>
                  </a:lnTo>
                  <a:lnTo>
                    <a:pt x="83" y="81"/>
                  </a:lnTo>
                  <a:lnTo>
                    <a:pt x="84" y="80"/>
                  </a:lnTo>
                  <a:lnTo>
                    <a:pt x="84" y="79"/>
                  </a:lnTo>
                  <a:lnTo>
                    <a:pt x="85" y="78"/>
                  </a:lnTo>
                  <a:lnTo>
                    <a:pt x="85" y="77"/>
                  </a:lnTo>
                  <a:lnTo>
                    <a:pt x="86" y="76"/>
                  </a:lnTo>
                  <a:lnTo>
                    <a:pt x="86" y="75"/>
                  </a:lnTo>
                  <a:lnTo>
                    <a:pt x="87" y="73"/>
                  </a:lnTo>
                  <a:lnTo>
                    <a:pt x="87" y="72"/>
                  </a:lnTo>
                  <a:lnTo>
                    <a:pt x="88" y="71"/>
                  </a:lnTo>
                  <a:lnTo>
                    <a:pt x="88" y="70"/>
                  </a:lnTo>
                  <a:lnTo>
                    <a:pt x="89" y="69"/>
                  </a:lnTo>
                  <a:lnTo>
                    <a:pt x="90" y="68"/>
                  </a:lnTo>
                  <a:lnTo>
                    <a:pt x="90" y="67"/>
                  </a:lnTo>
                  <a:lnTo>
                    <a:pt x="91" y="65"/>
                  </a:lnTo>
                  <a:lnTo>
                    <a:pt x="92" y="64"/>
                  </a:lnTo>
                  <a:lnTo>
                    <a:pt x="93" y="63"/>
                  </a:lnTo>
                  <a:lnTo>
                    <a:pt x="94" y="62"/>
                  </a:lnTo>
                  <a:lnTo>
                    <a:pt x="94" y="62"/>
                  </a:lnTo>
                  <a:lnTo>
                    <a:pt x="94" y="62"/>
                  </a:lnTo>
                  <a:lnTo>
                    <a:pt x="94" y="62"/>
                  </a:lnTo>
                  <a:lnTo>
                    <a:pt x="93" y="61"/>
                  </a:lnTo>
                  <a:lnTo>
                    <a:pt x="92" y="60"/>
                  </a:lnTo>
                  <a:lnTo>
                    <a:pt x="90" y="60"/>
                  </a:lnTo>
                  <a:lnTo>
                    <a:pt x="89" y="60"/>
                  </a:lnTo>
                  <a:lnTo>
                    <a:pt x="88" y="59"/>
                  </a:lnTo>
                  <a:lnTo>
                    <a:pt x="87" y="59"/>
                  </a:lnTo>
                  <a:lnTo>
                    <a:pt x="86" y="59"/>
                  </a:lnTo>
                  <a:lnTo>
                    <a:pt x="85" y="58"/>
                  </a:lnTo>
                  <a:lnTo>
                    <a:pt x="83" y="58"/>
                  </a:lnTo>
                  <a:lnTo>
                    <a:pt x="82" y="57"/>
                  </a:lnTo>
                  <a:lnTo>
                    <a:pt x="80" y="57"/>
                  </a:lnTo>
                  <a:lnTo>
                    <a:pt x="78" y="56"/>
                  </a:lnTo>
                  <a:lnTo>
                    <a:pt x="77" y="55"/>
                  </a:lnTo>
                  <a:lnTo>
                    <a:pt x="75" y="55"/>
                  </a:lnTo>
                  <a:lnTo>
                    <a:pt x="73" y="54"/>
                  </a:lnTo>
                  <a:lnTo>
                    <a:pt x="71" y="54"/>
                  </a:lnTo>
                  <a:lnTo>
                    <a:pt x="69" y="53"/>
                  </a:lnTo>
                  <a:lnTo>
                    <a:pt x="68" y="52"/>
                  </a:lnTo>
                  <a:lnTo>
                    <a:pt x="65" y="51"/>
                  </a:lnTo>
                  <a:lnTo>
                    <a:pt x="63" y="51"/>
                  </a:lnTo>
                  <a:lnTo>
                    <a:pt x="62" y="50"/>
                  </a:lnTo>
                  <a:lnTo>
                    <a:pt x="59" y="49"/>
                  </a:lnTo>
                  <a:lnTo>
                    <a:pt x="57" y="48"/>
                  </a:lnTo>
                  <a:lnTo>
                    <a:pt x="55" y="47"/>
                  </a:lnTo>
                  <a:lnTo>
                    <a:pt x="53" y="46"/>
                  </a:lnTo>
                  <a:lnTo>
                    <a:pt x="51" y="46"/>
                  </a:lnTo>
                  <a:lnTo>
                    <a:pt x="49" y="44"/>
                  </a:lnTo>
                  <a:lnTo>
                    <a:pt x="46" y="43"/>
                  </a:lnTo>
                  <a:lnTo>
                    <a:pt x="44" y="43"/>
                  </a:lnTo>
                  <a:lnTo>
                    <a:pt x="42" y="42"/>
                  </a:lnTo>
                  <a:lnTo>
                    <a:pt x="40" y="40"/>
                  </a:lnTo>
                  <a:lnTo>
                    <a:pt x="38" y="39"/>
                  </a:lnTo>
                  <a:lnTo>
                    <a:pt x="36" y="38"/>
                  </a:lnTo>
                  <a:lnTo>
                    <a:pt x="34" y="37"/>
                  </a:lnTo>
                  <a:lnTo>
                    <a:pt x="32" y="36"/>
                  </a:lnTo>
                  <a:lnTo>
                    <a:pt x="30" y="35"/>
                  </a:lnTo>
                  <a:lnTo>
                    <a:pt x="28" y="34"/>
                  </a:lnTo>
                  <a:lnTo>
                    <a:pt x="26" y="32"/>
                  </a:lnTo>
                  <a:lnTo>
                    <a:pt x="24" y="31"/>
                  </a:lnTo>
                  <a:lnTo>
                    <a:pt x="22" y="30"/>
                  </a:lnTo>
                  <a:lnTo>
                    <a:pt x="20" y="29"/>
                  </a:lnTo>
                  <a:lnTo>
                    <a:pt x="18" y="28"/>
                  </a:lnTo>
                  <a:lnTo>
                    <a:pt x="17" y="27"/>
                  </a:lnTo>
                  <a:lnTo>
                    <a:pt x="15" y="26"/>
                  </a:lnTo>
                  <a:lnTo>
                    <a:pt x="13" y="24"/>
                  </a:lnTo>
                  <a:lnTo>
                    <a:pt x="12" y="23"/>
                  </a:lnTo>
                  <a:lnTo>
                    <a:pt x="11" y="22"/>
                  </a:lnTo>
                  <a:lnTo>
                    <a:pt x="9" y="21"/>
                  </a:lnTo>
                  <a:lnTo>
                    <a:pt x="8" y="20"/>
                  </a:lnTo>
                  <a:lnTo>
                    <a:pt x="7" y="18"/>
                  </a:lnTo>
                  <a:lnTo>
                    <a:pt x="5" y="17"/>
                  </a:lnTo>
                  <a:lnTo>
                    <a:pt x="4" y="16"/>
                  </a:lnTo>
                  <a:lnTo>
                    <a:pt x="3" y="15"/>
                  </a:lnTo>
                  <a:lnTo>
                    <a:pt x="2" y="13"/>
                  </a:lnTo>
                  <a:lnTo>
                    <a:pt x="2" y="13"/>
                  </a:lnTo>
                  <a:lnTo>
                    <a:pt x="1" y="11"/>
                  </a:lnTo>
                  <a:lnTo>
                    <a:pt x="1" y="10"/>
                  </a:lnTo>
                  <a:lnTo>
                    <a:pt x="0" y="9"/>
                  </a:lnTo>
                  <a:lnTo>
                    <a:pt x="0" y="7"/>
                  </a:lnTo>
                  <a:lnTo>
                    <a:pt x="0" y="7"/>
                  </a:lnTo>
                  <a:lnTo>
                    <a:pt x="2" y="6"/>
                  </a:lnTo>
                  <a:lnTo>
                    <a:pt x="2" y="4"/>
                  </a:lnTo>
                  <a:lnTo>
                    <a:pt x="4" y="3"/>
                  </a:lnTo>
                  <a:lnTo>
                    <a:pt x="5" y="1"/>
                  </a:lnTo>
                  <a:lnTo>
                    <a:pt x="7" y="1"/>
                  </a:lnTo>
                  <a:lnTo>
                    <a:pt x="8" y="0"/>
                  </a:lnTo>
                  <a:lnTo>
                    <a:pt x="10" y="1"/>
                  </a:lnTo>
                  <a:lnTo>
                    <a:pt x="11" y="1"/>
                  </a:lnTo>
                  <a:lnTo>
                    <a:pt x="12" y="2"/>
                  </a:lnTo>
                  <a:lnTo>
                    <a:pt x="12" y="3"/>
                  </a:lnTo>
                  <a:lnTo>
                    <a:pt x="12" y="4"/>
                  </a:lnTo>
                  <a:lnTo>
                    <a:pt x="13" y="5"/>
                  </a:lnTo>
                  <a:lnTo>
                    <a:pt x="14" y="6"/>
                  </a:lnTo>
                  <a:lnTo>
                    <a:pt x="14" y="7"/>
                  </a:lnTo>
                  <a:lnTo>
                    <a:pt x="16" y="9"/>
                  </a:lnTo>
                  <a:lnTo>
                    <a:pt x="17" y="10"/>
                  </a:lnTo>
                  <a:lnTo>
                    <a:pt x="18" y="11"/>
                  </a:lnTo>
                  <a:lnTo>
                    <a:pt x="20" y="13"/>
                  </a:lnTo>
                  <a:lnTo>
                    <a:pt x="22" y="14"/>
                  </a:lnTo>
                  <a:lnTo>
                    <a:pt x="22" y="15"/>
                  </a:lnTo>
                  <a:lnTo>
                    <a:pt x="23" y="16"/>
                  </a:lnTo>
                  <a:lnTo>
                    <a:pt x="25" y="17"/>
                  </a:lnTo>
                  <a:lnTo>
                    <a:pt x="26" y="18"/>
                  </a:lnTo>
                  <a:lnTo>
                    <a:pt x="27" y="19"/>
                  </a:lnTo>
                  <a:lnTo>
                    <a:pt x="28" y="20"/>
                  </a:lnTo>
                  <a:lnTo>
                    <a:pt x="29" y="21"/>
                  </a:lnTo>
                  <a:lnTo>
                    <a:pt x="31" y="22"/>
                  </a:lnTo>
                  <a:lnTo>
                    <a:pt x="32" y="23"/>
                  </a:lnTo>
                  <a:lnTo>
                    <a:pt x="34" y="24"/>
                  </a:lnTo>
                  <a:lnTo>
                    <a:pt x="35" y="24"/>
                  </a:lnTo>
                  <a:lnTo>
                    <a:pt x="37" y="26"/>
                  </a:lnTo>
                  <a:lnTo>
                    <a:pt x="38" y="27"/>
                  </a:lnTo>
                  <a:lnTo>
                    <a:pt x="40" y="28"/>
                  </a:lnTo>
                  <a:lnTo>
                    <a:pt x="42" y="29"/>
                  </a:lnTo>
                  <a:lnTo>
                    <a:pt x="44" y="30"/>
                  </a:lnTo>
                  <a:lnTo>
                    <a:pt x="46" y="31"/>
                  </a:lnTo>
                  <a:lnTo>
                    <a:pt x="48" y="32"/>
                  </a:lnTo>
                  <a:lnTo>
                    <a:pt x="50" y="34"/>
                  </a:lnTo>
                  <a:lnTo>
                    <a:pt x="53" y="35"/>
                  </a:lnTo>
                  <a:lnTo>
                    <a:pt x="55" y="36"/>
                  </a:lnTo>
                  <a:lnTo>
                    <a:pt x="57" y="37"/>
                  </a:lnTo>
                  <a:lnTo>
                    <a:pt x="59" y="38"/>
                  </a:lnTo>
                  <a:lnTo>
                    <a:pt x="62" y="39"/>
                  </a:lnTo>
                  <a:lnTo>
                    <a:pt x="65" y="41"/>
                  </a:lnTo>
                  <a:lnTo>
                    <a:pt x="68" y="42"/>
                  </a:lnTo>
                  <a:lnTo>
                    <a:pt x="71" y="43"/>
                  </a:lnTo>
                  <a:lnTo>
                    <a:pt x="74" y="44"/>
                  </a:lnTo>
                  <a:lnTo>
                    <a:pt x="77" y="46"/>
                  </a:lnTo>
                  <a:lnTo>
                    <a:pt x="80" y="47"/>
                  </a:lnTo>
                  <a:lnTo>
                    <a:pt x="83" y="48"/>
                  </a:lnTo>
                  <a:lnTo>
                    <a:pt x="87" y="50"/>
                  </a:lnTo>
                  <a:lnTo>
                    <a:pt x="90" y="51"/>
                  </a:lnTo>
                  <a:lnTo>
                    <a:pt x="94" y="52"/>
                  </a:lnTo>
                  <a:lnTo>
                    <a:pt x="97" y="54"/>
                  </a:lnTo>
                  <a:lnTo>
                    <a:pt x="101" y="55"/>
                  </a:lnTo>
                  <a:lnTo>
                    <a:pt x="102" y="55"/>
                  </a:lnTo>
                  <a:lnTo>
                    <a:pt x="102" y="55"/>
                  </a:lnTo>
                  <a:lnTo>
                    <a:pt x="104" y="55"/>
                  </a:lnTo>
                  <a:lnTo>
                    <a:pt x="105" y="55"/>
                  </a:lnTo>
                  <a:lnTo>
                    <a:pt x="106" y="56"/>
                  </a:lnTo>
                  <a:lnTo>
                    <a:pt x="108" y="56"/>
                  </a:lnTo>
                  <a:lnTo>
                    <a:pt x="109" y="56"/>
                  </a:lnTo>
                  <a:lnTo>
                    <a:pt x="110" y="56"/>
                  </a:lnTo>
                  <a:lnTo>
                    <a:pt x="113" y="57"/>
                  </a:lnTo>
                  <a:lnTo>
                    <a:pt x="114" y="58"/>
                  </a:lnTo>
                  <a:lnTo>
                    <a:pt x="116" y="59"/>
                  </a:lnTo>
                  <a:lnTo>
                    <a:pt x="118" y="59"/>
                  </a:lnTo>
                  <a:lnTo>
                    <a:pt x="119" y="60"/>
                  </a:lnTo>
                  <a:lnTo>
                    <a:pt x="121" y="62"/>
                  </a:lnTo>
                  <a:lnTo>
                    <a:pt x="123" y="63"/>
                  </a:lnTo>
                  <a:lnTo>
                    <a:pt x="124" y="64"/>
                  </a:lnTo>
                  <a:lnTo>
                    <a:pt x="126" y="65"/>
                  </a:lnTo>
                  <a:lnTo>
                    <a:pt x="127" y="66"/>
                  </a:lnTo>
                  <a:lnTo>
                    <a:pt x="128" y="67"/>
                  </a:lnTo>
                  <a:lnTo>
                    <a:pt x="129" y="68"/>
                  </a:lnTo>
                  <a:lnTo>
                    <a:pt x="131" y="68"/>
                  </a:lnTo>
                  <a:lnTo>
                    <a:pt x="132" y="69"/>
                  </a:lnTo>
                  <a:lnTo>
                    <a:pt x="132" y="70"/>
                  </a:lnTo>
                  <a:lnTo>
                    <a:pt x="133" y="71"/>
                  </a:lnTo>
                  <a:lnTo>
                    <a:pt x="134" y="72"/>
                  </a:lnTo>
                  <a:lnTo>
                    <a:pt x="135" y="72"/>
                  </a:lnTo>
                  <a:lnTo>
                    <a:pt x="135" y="73"/>
                  </a:lnTo>
                  <a:lnTo>
                    <a:pt x="136" y="73"/>
                  </a:lnTo>
                  <a:lnTo>
                    <a:pt x="137" y="73"/>
                  </a:lnTo>
                  <a:lnTo>
                    <a:pt x="138" y="73"/>
                  </a:lnTo>
                  <a:lnTo>
                    <a:pt x="139" y="73"/>
                  </a:lnTo>
                  <a:lnTo>
                    <a:pt x="140" y="73"/>
                  </a:lnTo>
                  <a:lnTo>
                    <a:pt x="141" y="73"/>
                  </a:lnTo>
                  <a:lnTo>
                    <a:pt x="142" y="74"/>
                  </a:lnTo>
                  <a:lnTo>
                    <a:pt x="143" y="74"/>
                  </a:lnTo>
                  <a:lnTo>
                    <a:pt x="145" y="75"/>
                  </a:lnTo>
                  <a:lnTo>
                    <a:pt x="146" y="75"/>
                  </a:lnTo>
                  <a:lnTo>
                    <a:pt x="147" y="75"/>
                  </a:lnTo>
                  <a:lnTo>
                    <a:pt x="148" y="76"/>
                  </a:lnTo>
                  <a:lnTo>
                    <a:pt x="150" y="76"/>
                  </a:lnTo>
                  <a:lnTo>
                    <a:pt x="151" y="76"/>
                  </a:lnTo>
                  <a:lnTo>
                    <a:pt x="153" y="76"/>
                  </a:lnTo>
                  <a:lnTo>
                    <a:pt x="154" y="77"/>
                  </a:lnTo>
                  <a:lnTo>
                    <a:pt x="156" y="77"/>
                  </a:lnTo>
                  <a:lnTo>
                    <a:pt x="157" y="77"/>
                  </a:lnTo>
                  <a:lnTo>
                    <a:pt x="160" y="78"/>
                  </a:lnTo>
                  <a:lnTo>
                    <a:pt x="161" y="78"/>
                  </a:lnTo>
                  <a:lnTo>
                    <a:pt x="163" y="79"/>
                  </a:lnTo>
                  <a:lnTo>
                    <a:pt x="165" y="79"/>
                  </a:lnTo>
                  <a:lnTo>
                    <a:pt x="167" y="79"/>
                  </a:lnTo>
                  <a:lnTo>
                    <a:pt x="169" y="80"/>
                  </a:lnTo>
                  <a:lnTo>
                    <a:pt x="171" y="80"/>
                  </a:lnTo>
                  <a:lnTo>
                    <a:pt x="173" y="81"/>
                  </a:lnTo>
                  <a:lnTo>
                    <a:pt x="175" y="81"/>
                  </a:lnTo>
                  <a:lnTo>
                    <a:pt x="177" y="81"/>
                  </a:lnTo>
                  <a:lnTo>
                    <a:pt x="179" y="82"/>
                  </a:lnTo>
                  <a:lnTo>
                    <a:pt x="180" y="82"/>
                  </a:lnTo>
                  <a:lnTo>
                    <a:pt x="183" y="83"/>
                  </a:lnTo>
                  <a:lnTo>
                    <a:pt x="185" y="83"/>
                  </a:lnTo>
                  <a:lnTo>
                    <a:pt x="187" y="83"/>
                  </a:lnTo>
                  <a:lnTo>
                    <a:pt x="189" y="84"/>
                  </a:lnTo>
                  <a:lnTo>
                    <a:pt x="191" y="84"/>
                  </a:lnTo>
                  <a:lnTo>
                    <a:pt x="193" y="85"/>
                  </a:lnTo>
                  <a:lnTo>
                    <a:pt x="195" y="85"/>
                  </a:lnTo>
                  <a:lnTo>
                    <a:pt x="197" y="85"/>
                  </a:lnTo>
                  <a:lnTo>
                    <a:pt x="199" y="86"/>
                  </a:lnTo>
                  <a:lnTo>
                    <a:pt x="201" y="86"/>
                  </a:lnTo>
                  <a:lnTo>
                    <a:pt x="203" y="87"/>
                  </a:lnTo>
                  <a:lnTo>
                    <a:pt x="205" y="87"/>
                  </a:lnTo>
                  <a:lnTo>
                    <a:pt x="207" y="88"/>
                  </a:lnTo>
                  <a:lnTo>
                    <a:pt x="209" y="88"/>
                  </a:lnTo>
                  <a:lnTo>
                    <a:pt x="211" y="88"/>
                  </a:lnTo>
                  <a:lnTo>
                    <a:pt x="213" y="88"/>
                  </a:lnTo>
                  <a:lnTo>
                    <a:pt x="215" y="89"/>
                  </a:lnTo>
                  <a:lnTo>
                    <a:pt x="217" y="89"/>
                  </a:lnTo>
                  <a:lnTo>
                    <a:pt x="219" y="89"/>
                  </a:lnTo>
                  <a:lnTo>
                    <a:pt x="220" y="90"/>
                  </a:lnTo>
                  <a:lnTo>
                    <a:pt x="222" y="91"/>
                  </a:lnTo>
                  <a:lnTo>
                    <a:pt x="224" y="91"/>
                  </a:lnTo>
                  <a:lnTo>
                    <a:pt x="225" y="91"/>
                  </a:lnTo>
                  <a:lnTo>
                    <a:pt x="227" y="91"/>
                  </a:lnTo>
                  <a:lnTo>
                    <a:pt x="229" y="92"/>
                  </a:lnTo>
                  <a:lnTo>
                    <a:pt x="230" y="92"/>
                  </a:lnTo>
                  <a:lnTo>
                    <a:pt x="231" y="92"/>
                  </a:lnTo>
                  <a:lnTo>
                    <a:pt x="233" y="92"/>
                  </a:lnTo>
                  <a:lnTo>
                    <a:pt x="234" y="92"/>
                  </a:lnTo>
                  <a:lnTo>
                    <a:pt x="235" y="92"/>
                  </a:lnTo>
                  <a:lnTo>
                    <a:pt x="237" y="93"/>
                  </a:lnTo>
                  <a:lnTo>
                    <a:pt x="238" y="93"/>
                  </a:lnTo>
                  <a:lnTo>
                    <a:pt x="239" y="93"/>
                  </a:lnTo>
                  <a:lnTo>
                    <a:pt x="240" y="93"/>
                  </a:lnTo>
                  <a:lnTo>
                    <a:pt x="241" y="93"/>
                  </a:lnTo>
                  <a:lnTo>
                    <a:pt x="243" y="93"/>
                  </a:lnTo>
                  <a:lnTo>
                    <a:pt x="244" y="93"/>
                  </a:lnTo>
                  <a:lnTo>
                    <a:pt x="245" y="93"/>
                  </a:lnTo>
                  <a:lnTo>
                    <a:pt x="246" y="94"/>
                  </a:lnTo>
                  <a:lnTo>
                    <a:pt x="247" y="94"/>
                  </a:lnTo>
                  <a:lnTo>
                    <a:pt x="248" y="94"/>
                  </a:lnTo>
                  <a:lnTo>
                    <a:pt x="250" y="94"/>
                  </a:lnTo>
                  <a:lnTo>
                    <a:pt x="251" y="94"/>
                  </a:lnTo>
                  <a:lnTo>
                    <a:pt x="252" y="94"/>
                  </a:lnTo>
                  <a:lnTo>
                    <a:pt x="253" y="94"/>
                  </a:lnTo>
                  <a:lnTo>
                    <a:pt x="254" y="94"/>
                  </a:lnTo>
                  <a:lnTo>
                    <a:pt x="256" y="94"/>
                  </a:lnTo>
                  <a:lnTo>
                    <a:pt x="257" y="94"/>
                  </a:lnTo>
                  <a:lnTo>
                    <a:pt x="258" y="94"/>
                  </a:lnTo>
                  <a:lnTo>
                    <a:pt x="259" y="94"/>
                  </a:lnTo>
                  <a:lnTo>
                    <a:pt x="260" y="94"/>
                  </a:lnTo>
                  <a:lnTo>
                    <a:pt x="261" y="94"/>
                  </a:lnTo>
                  <a:lnTo>
                    <a:pt x="262" y="95"/>
                  </a:lnTo>
                  <a:lnTo>
                    <a:pt x="263" y="95"/>
                  </a:lnTo>
                  <a:lnTo>
                    <a:pt x="265" y="95"/>
                  </a:lnTo>
                  <a:lnTo>
                    <a:pt x="266" y="95"/>
                  </a:lnTo>
                  <a:lnTo>
                    <a:pt x="267" y="95"/>
                  </a:lnTo>
                  <a:lnTo>
                    <a:pt x="268" y="95"/>
                  </a:lnTo>
                  <a:lnTo>
                    <a:pt x="269" y="95"/>
                  </a:lnTo>
                  <a:lnTo>
                    <a:pt x="270" y="95"/>
                  </a:lnTo>
                  <a:lnTo>
                    <a:pt x="271" y="95"/>
                  </a:lnTo>
                  <a:lnTo>
                    <a:pt x="273" y="95"/>
                  </a:lnTo>
                  <a:lnTo>
                    <a:pt x="275" y="95"/>
                  </a:lnTo>
                  <a:lnTo>
                    <a:pt x="276" y="94"/>
                  </a:lnTo>
                  <a:lnTo>
                    <a:pt x="278" y="94"/>
                  </a:lnTo>
                  <a:lnTo>
                    <a:pt x="280" y="94"/>
                  </a:lnTo>
                  <a:lnTo>
                    <a:pt x="281" y="94"/>
                  </a:lnTo>
                  <a:lnTo>
                    <a:pt x="282" y="94"/>
                  </a:lnTo>
                  <a:lnTo>
                    <a:pt x="284" y="94"/>
                  </a:lnTo>
                  <a:lnTo>
                    <a:pt x="285" y="94"/>
                  </a:lnTo>
                  <a:lnTo>
                    <a:pt x="285" y="94"/>
                  </a:lnTo>
                  <a:lnTo>
                    <a:pt x="286" y="94"/>
                  </a:lnTo>
                  <a:lnTo>
                    <a:pt x="287" y="94"/>
                  </a:lnTo>
                  <a:lnTo>
                    <a:pt x="288" y="94"/>
                  </a:lnTo>
                  <a:lnTo>
                    <a:pt x="289" y="94"/>
                  </a:lnTo>
                  <a:lnTo>
                    <a:pt x="286" y="102"/>
                  </a:lnTo>
                  <a:lnTo>
                    <a:pt x="286" y="102"/>
                  </a:lnTo>
                  <a:lnTo>
                    <a:pt x="285" y="102"/>
                  </a:lnTo>
                  <a:lnTo>
                    <a:pt x="284" y="102"/>
                  </a:lnTo>
                  <a:lnTo>
                    <a:pt x="283" y="102"/>
                  </a:lnTo>
                  <a:lnTo>
                    <a:pt x="282" y="102"/>
                  </a:lnTo>
                  <a:lnTo>
                    <a:pt x="281" y="103"/>
                  </a:lnTo>
                  <a:lnTo>
                    <a:pt x="280" y="103"/>
                  </a:lnTo>
                  <a:lnTo>
                    <a:pt x="279" y="103"/>
                  </a:lnTo>
                  <a:lnTo>
                    <a:pt x="277" y="103"/>
                  </a:lnTo>
                  <a:lnTo>
                    <a:pt x="275" y="103"/>
                  </a:lnTo>
                  <a:lnTo>
                    <a:pt x="274" y="103"/>
                  </a:lnTo>
                  <a:lnTo>
                    <a:pt x="272" y="103"/>
                  </a:lnTo>
                  <a:lnTo>
                    <a:pt x="270" y="103"/>
                  </a:lnTo>
                  <a:lnTo>
                    <a:pt x="268" y="103"/>
                  </a:lnTo>
                  <a:lnTo>
                    <a:pt x="267" y="103"/>
                  </a:lnTo>
                  <a:lnTo>
                    <a:pt x="266" y="103"/>
                  </a:lnTo>
                  <a:lnTo>
                    <a:pt x="265" y="103"/>
                  </a:lnTo>
                  <a:lnTo>
                    <a:pt x="264" y="103"/>
                  </a:lnTo>
                  <a:lnTo>
                    <a:pt x="263" y="103"/>
                  </a:lnTo>
                  <a:lnTo>
                    <a:pt x="262" y="103"/>
                  </a:lnTo>
                  <a:lnTo>
                    <a:pt x="261" y="103"/>
                  </a:lnTo>
                  <a:lnTo>
                    <a:pt x="260" y="103"/>
                  </a:lnTo>
                  <a:lnTo>
                    <a:pt x="259" y="103"/>
                  </a:lnTo>
                  <a:lnTo>
                    <a:pt x="258" y="103"/>
                  </a:lnTo>
                  <a:lnTo>
                    <a:pt x="257" y="103"/>
                  </a:lnTo>
                  <a:lnTo>
                    <a:pt x="256" y="103"/>
                  </a:lnTo>
                  <a:lnTo>
                    <a:pt x="254" y="103"/>
                  </a:lnTo>
                  <a:lnTo>
                    <a:pt x="253" y="103"/>
                  </a:lnTo>
                  <a:lnTo>
                    <a:pt x="252" y="103"/>
                  </a:lnTo>
                  <a:lnTo>
                    <a:pt x="251" y="103"/>
                  </a:lnTo>
                  <a:lnTo>
                    <a:pt x="250" y="103"/>
                  </a:lnTo>
                  <a:lnTo>
                    <a:pt x="249" y="103"/>
                  </a:lnTo>
                  <a:lnTo>
                    <a:pt x="247" y="102"/>
                  </a:lnTo>
                  <a:lnTo>
                    <a:pt x="247" y="102"/>
                  </a:lnTo>
                  <a:lnTo>
                    <a:pt x="245" y="102"/>
                  </a:lnTo>
                  <a:lnTo>
                    <a:pt x="244" y="102"/>
                  </a:lnTo>
                  <a:lnTo>
                    <a:pt x="243" y="101"/>
                  </a:lnTo>
                  <a:lnTo>
                    <a:pt x="242" y="101"/>
                  </a:lnTo>
                  <a:lnTo>
                    <a:pt x="240" y="101"/>
                  </a:lnTo>
                  <a:lnTo>
                    <a:pt x="239" y="101"/>
                  </a:lnTo>
                  <a:lnTo>
                    <a:pt x="238" y="101"/>
                  </a:lnTo>
                  <a:lnTo>
                    <a:pt x="237" y="101"/>
                  </a:lnTo>
                  <a:lnTo>
                    <a:pt x="236" y="101"/>
                  </a:lnTo>
                  <a:lnTo>
                    <a:pt x="235" y="101"/>
                  </a:lnTo>
                  <a:lnTo>
                    <a:pt x="234" y="100"/>
                  </a:lnTo>
                  <a:lnTo>
                    <a:pt x="233" y="100"/>
                  </a:lnTo>
                  <a:lnTo>
                    <a:pt x="231" y="100"/>
                  </a:lnTo>
                  <a:lnTo>
                    <a:pt x="230" y="100"/>
                  </a:lnTo>
                  <a:lnTo>
                    <a:pt x="228" y="99"/>
                  </a:lnTo>
                  <a:lnTo>
                    <a:pt x="227" y="99"/>
                  </a:lnTo>
                  <a:lnTo>
                    <a:pt x="226" y="99"/>
                  </a:lnTo>
                  <a:lnTo>
                    <a:pt x="224" y="99"/>
                  </a:lnTo>
                  <a:lnTo>
                    <a:pt x="222" y="98"/>
                  </a:lnTo>
                  <a:lnTo>
                    <a:pt x="221" y="98"/>
                  </a:lnTo>
                  <a:lnTo>
                    <a:pt x="220" y="97"/>
                  </a:lnTo>
                  <a:lnTo>
                    <a:pt x="217" y="97"/>
                  </a:lnTo>
                  <a:lnTo>
                    <a:pt x="216" y="97"/>
                  </a:lnTo>
                  <a:lnTo>
                    <a:pt x="214" y="96"/>
                  </a:lnTo>
                  <a:lnTo>
                    <a:pt x="212" y="96"/>
                  </a:lnTo>
                  <a:lnTo>
                    <a:pt x="211" y="96"/>
                  </a:lnTo>
                  <a:lnTo>
                    <a:pt x="208" y="95"/>
                  </a:lnTo>
                  <a:lnTo>
                    <a:pt x="207" y="95"/>
                  </a:lnTo>
                  <a:lnTo>
                    <a:pt x="205" y="95"/>
                  </a:lnTo>
                  <a:lnTo>
                    <a:pt x="203" y="94"/>
                  </a:lnTo>
                  <a:lnTo>
                    <a:pt x="201" y="94"/>
                  </a:lnTo>
                  <a:lnTo>
                    <a:pt x="199" y="93"/>
                  </a:lnTo>
                  <a:lnTo>
                    <a:pt x="197" y="93"/>
                  </a:lnTo>
                  <a:lnTo>
                    <a:pt x="196" y="93"/>
                  </a:lnTo>
                  <a:lnTo>
                    <a:pt x="193" y="92"/>
                  </a:lnTo>
                  <a:lnTo>
                    <a:pt x="192" y="92"/>
                  </a:lnTo>
                  <a:lnTo>
                    <a:pt x="189" y="92"/>
                  </a:lnTo>
                  <a:lnTo>
                    <a:pt x="187" y="91"/>
                  </a:lnTo>
                  <a:lnTo>
                    <a:pt x="185" y="91"/>
                  </a:lnTo>
                  <a:lnTo>
                    <a:pt x="184" y="91"/>
                  </a:lnTo>
                  <a:lnTo>
                    <a:pt x="182" y="91"/>
                  </a:lnTo>
                  <a:lnTo>
                    <a:pt x="179" y="90"/>
                  </a:lnTo>
                  <a:lnTo>
                    <a:pt x="178" y="89"/>
                  </a:lnTo>
                  <a:lnTo>
                    <a:pt x="176" y="89"/>
                  </a:lnTo>
                  <a:lnTo>
                    <a:pt x="174" y="89"/>
                  </a:lnTo>
                  <a:lnTo>
                    <a:pt x="171" y="89"/>
                  </a:lnTo>
                  <a:lnTo>
                    <a:pt x="170" y="88"/>
                  </a:lnTo>
                  <a:lnTo>
                    <a:pt x="168" y="88"/>
                  </a:lnTo>
                  <a:lnTo>
                    <a:pt x="166" y="88"/>
                  </a:lnTo>
                  <a:lnTo>
                    <a:pt x="164" y="87"/>
                  </a:lnTo>
                  <a:lnTo>
                    <a:pt x="162" y="87"/>
                  </a:lnTo>
                  <a:lnTo>
                    <a:pt x="161" y="87"/>
                  </a:lnTo>
                  <a:lnTo>
                    <a:pt x="159" y="87"/>
                  </a:lnTo>
                  <a:lnTo>
                    <a:pt x="157" y="86"/>
                  </a:lnTo>
                  <a:lnTo>
                    <a:pt x="156" y="86"/>
                  </a:lnTo>
                  <a:lnTo>
                    <a:pt x="155" y="85"/>
                  </a:lnTo>
                  <a:lnTo>
                    <a:pt x="153" y="85"/>
                  </a:lnTo>
                  <a:lnTo>
                    <a:pt x="151" y="85"/>
                  </a:lnTo>
                  <a:lnTo>
                    <a:pt x="150" y="85"/>
                  </a:lnTo>
                  <a:lnTo>
                    <a:pt x="149" y="85"/>
                  </a:lnTo>
                  <a:lnTo>
                    <a:pt x="147" y="84"/>
                  </a:lnTo>
                  <a:lnTo>
                    <a:pt x="146" y="84"/>
                  </a:lnTo>
                  <a:lnTo>
                    <a:pt x="145" y="84"/>
                  </a:lnTo>
                  <a:lnTo>
                    <a:pt x="144" y="84"/>
                  </a:lnTo>
                  <a:lnTo>
                    <a:pt x="143" y="84"/>
                  </a:lnTo>
                  <a:lnTo>
                    <a:pt x="142" y="83"/>
                  </a:lnTo>
                  <a:lnTo>
                    <a:pt x="141" y="83"/>
                  </a:lnTo>
                  <a:lnTo>
                    <a:pt x="141" y="83"/>
                  </a:lnTo>
                  <a:lnTo>
                    <a:pt x="139" y="83"/>
                  </a:lnTo>
                  <a:lnTo>
                    <a:pt x="138" y="83"/>
                  </a:lnTo>
                  <a:lnTo>
                    <a:pt x="138" y="83"/>
                  </a:lnTo>
                  <a:lnTo>
                    <a:pt x="125" y="92"/>
                  </a:lnTo>
                  <a:lnTo>
                    <a:pt x="123" y="85"/>
                  </a:lnTo>
                  <a:lnTo>
                    <a:pt x="123"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3" name="Freeform 247"/>
            <p:cNvSpPr>
              <a:spLocks/>
            </p:cNvSpPr>
            <p:nvPr/>
          </p:nvSpPr>
          <p:spPr bwMode="auto">
            <a:xfrm>
              <a:off x="535" y="2803"/>
              <a:ext cx="289" cy="318"/>
            </a:xfrm>
            <a:custGeom>
              <a:avLst/>
              <a:gdLst>
                <a:gd name="T0" fmla="*/ 109 w 289"/>
                <a:gd name="T1" fmla="*/ 37 h 318"/>
                <a:gd name="T2" fmla="*/ 102 w 289"/>
                <a:gd name="T3" fmla="*/ 51 h 318"/>
                <a:gd name="T4" fmla="*/ 94 w 289"/>
                <a:gd name="T5" fmla="*/ 69 h 318"/>
                <a:gd name="T6" fmla="*/ 92 w 289"/>
                <a:gd name="T7" fmla="*/ 92 h 318"/>
                <a:gd name="T8" fmla="*/ 102 w 289"/>
                <a:gd name="T9" fmla="*/ 84 h 318"/>
                <a:gd name="T10" fmla="*/ 109 w 289"/>
                <a:gd name="T11" fmla="*/ 58 h 318"/>
                <a:gd name="T12" fmla="*/ 127 w 289"/>
                <a:gd name="T13" fmla="*/ 31 h 318"/>
                <a:gd name="T14" fmla="*/ 161 w 289"/>
                <a:gd name="T15" fmla="*/ 11 h 318"/>
                <a:gd name="T16" fmla="*/ 215 w 289"/>
                <a:gd name="T17" fmla="*/ 9 h 318"/>
                <a:gd name="T18" fmla="*/ 259 w 289"/>
                <a:gd name="T19" fmla="*/ 29 h 318"/>
                <a:gd name="T20" fmla="*/ 278 w 289"/>
                <a:gd name="T21" fmla="*/ 62 h 318"/>
                <a:gd name="T22" fmla="*/ 282 w 289"/>
                <a:gd name="T23" fmla="*/ 98 h 318"/>
                <a:gd name="T24" fmla="*/ 278 w 289"/>
                <a:gd name="T25" fmla="*/ 125 h 318"/>
                <a:gd name="T26" fmla="*/ 275 w 289"/>
                <a:gd name="T27" fmla="*/ 137 h 318"/>
                <a:gd name="T28" fmla="*/ 269 w 289"/>
                <a:gd name="T29" fmla="*/ 150 h 318"/>
                <a:gd name="T30" fmla="*/ 266 w 289"/>
                <a:gd name="T31" fmla="*/ 164 h 318"/>
                <a:gd name="T32" fmla="*/ 260 w 289"/>
                <a:gd name="T33" fmla="*/ 180 h 318"/>
                <a:gd name="T34" fmla="*/ 247 w 289"/>
                <a:gd name="T35" fmla="*/ 197 h 318"/>
                <a:gd name="T36" fmla="*/ 232 w 289"/>
                <a:gd name="T37" fmla="*/ 204 h 318"/>
                <a:gd name="T38" fmla="*/ 217 w 289"/>
                <a:gd name="T39" fmla="*/ 207 h 318"/>
                <a:gd name="T40" fmla="*/ 202 w 289"/>
                <a:gd name="T41" fmla="*/ 209 h 318"/>
                <a:gd name="T42" fmla="*/ 188 w 289"/>
                <a:gd name="T43" fmla="*/ 209 h 318"/>
                <a:gd name="T44" fmla="*/ 188 w 289"/>
                <a:gd name="T45" fmla="*/ 212 h 318"/>
                <a:gd name="T46" fmla="*/ 201 w 289"/>
                <a:gd name="T47" fmla="*/ 214 h 318"/>
                <a:gd name="T48" fmla="*/ 210 w 289"/>
                <a:gd name="T49" fmla="*/ 217 h 318"/>
                <a:gd name="T50" fmla="*/ 213 w 289"/>
                <a:gd name="T51" fmla="*/ 232 h 318"/>
                <a:gd name="T52" fmla="*/ 215 w 289"/>
                <a:gd name="T53" fmla="*/ 253 h 318"/>
                <a:gd name="T54" fmla="*/ 217 w 289"/>
                <a:gd name="T55" fmla="*/ 274 h 318"/>
                <a:gd name="T56" fmla="*/ 216 w 289"/>
                <a:gd name="T57" fmla="*/ 294 h 318"/>
                <a:gd name="T58" fmla="*/ 206 w 289"/>
                <a:gd name="T59" fmla="*/ 302 h 318"/>
                <a:gd name="T60" fmla="*/ 190 w 289"/>
                <a:gd name="T61" fmla="*/ 307 h 318"/>
                <a:gd name="T62" fmla="*/ 191 w 289"/>
                <a:gd name="T63" fmla="*/ 316 h 318"/>
                <a:gd name="T64" fmla="*/ 204 w 289"/>
                <a:gd name="T65" fmla="*/ 312 h 318"/>
                <a:gd name="T66" fmla="*/ 220 w 289"/>
                <a:gd name="T67" fmla="*/ 306 h 318"/>
                <a:gd name="T68" fmla="*/ 225 w 289"/>
                <a:gd name="T69" fmla="*/ 293 h 318"/>
                <a:gd name="T70" fmla="*/ 225 w 289"/>
                <a:gd name="T71" fmla="*/ 273 h 318"/>
                <a:gd name="T72" fmla="*/ 224 w 289"/>
                <a:gd name="T73" fmla="*/ 250 h 318"/>
                <a:gd name="T74" fmla="*/ 222 w 289"/>
                <a:gd name="T75" fmla="*/ 229 h 318"/>
                <a:gd name="T76" fmla="*/ 220 w 289"/>
                <a:gd name="T77" fmla="*/ 215 h 318"/>
                <a:gd name="T78" fmla="*/ 234 w 289"/>
                <a:gd name="T79" fmla="*/ 211 h 318"/>
                <a:gd name="T80" fmla="*/ 254 w 289"/>
                <a:gd name="T81" fmla="*/ 201 h 318"/>
                <a:gd name="T82" fmla="*/ 266 w 289"/>
                <a:gd name="T83" fmla="*/ 184 h 318"/>
                <a:gd name="T84" fmla="*/ 273 w 289"/>
                <a:gd name="T85" fmla="*/ 162 h 318"/>
                <a:gd name="T86" fmla="*/ 276 w 289"/>
                <a:gd name="T87" fmla="*/ 151 h 318"/>
                <a:gd name="T88" fmla="*/ 282 w 289"/>
                <a:gd name="T89" fmla="*/ 137 h 318"/>
                <a:gd name="T90" fmla="*/ 287 w 289"/>
                <a:gd name="T91" fmla="*/ 120 h 318"/>
                <a:gd name="T92" fmla="*/ 289 w 289"/>
                <a:gd name="T93" fmla="*/ 93 h 318"/>
                <a:gd name="T94" fmla="*/ 284 w 289"/>
                <a:gd name="T95" fmla="*/ 58 h 318"/>
                <a:gd name="T96" fmla="*/ 265 w 289"/>
                <a:gd name="T97" fmla="*/ 25 h 318"/>
                <a:gd name="T98" fmla="*/ 224 w 289"/>
                <a:gd name="T99" fmla="*/ 3 h 318"/>
                <a:gd name="T100" fmla="*/ 201 w 289"/>
                <a:gd name="T101" fmla="*/ 0 h 318"/>
                <a:gd name="T102" fmla="*/ 183 w 289"/>
                <a:gd name="T103" fmla="*/ 2 h 318"/>
                <a:gd name="T104" fmla="*/ 162 w 289"/>
                <a:gd name="T105" fmla="*/ 5 h 318"/>
                <a:gd name="T106" fmla="*/ 139 w 289"/>
                <a:gd name="T107" fmla="*/ 13 h 318"/>
                <a:gd name="T108" fmla="*/ 122 w 289"/>
                <a:gd name="T109" fmla="*/ 20 h 318"/>
                <a:gd name="T110" fmla="*/ 98 w 289"/>
                <a:gd name="T111" fmla="*/ 21 h 318"/>
                <a:gd name="T112" fmla="*/ 63 w 289"/>
                <a:gd name="T113" fmla="*/ 25 h 318"/>
                <a:gd name="T114" fmla="*/ 30 w 289"/>
                <a:gd name="T115" fmla="*/ 28 h 318"/>
                <a:gd name="T116" fmla="*/ 9 w 289"/>
                <a:gd name="T117" fmla="*/ 3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9" h="318">
                  <a:moveTo>
                    <a:pt x="6" y="37"/>
                  </a:moveTo>
                  <a:lnTo>
                    <a:pt x="119" y="26"/>
                  </a:lnTo>
                  <a:lnTo>
                    <a:pt x="118" y="26"/>
                  </a:lnTo>
                  <a:lnTo>
                    <a:pt x="118" y="27"/>
                  </a:lnTo>
                  <a:lnTo>
                    <a:pt x="117" y="28"/>
                  </a:lnTo>
                  <a:lnTo>
                    <a:pt x="116" y="29"/>
                  </a:lnTo>
                  <a:lnTo>
                    <a:pt x="115" y="29"/>
                  </a:lnTo>
                  <a:lnTo>
                    <a:pt x="114" y="31"/>
                  </a:lnTo>
                  <a:lnTo>
                    <a:pt x="113" y="32"/>
                  </a:lnTo>
                  <a:lnTo>
                    <a:pt x="112" y="33"/>
                  </a:lnTo>
                  <a:lnTo>
                    <a:pt x="111" y="35"/>
                  </a:lnTo>
                  <a:lnTo>
                    <a:pt x="110" y="36"/>
                  </a:lnTo>
                  <a:lnTo>
                    <a:pt x="109" y="37"/>
                  </a:lnTo>
                  <a:lnTo>
                    <a:pt x="109" y="38"/>
                  </a:lnTo>
                  <a:lnTo>
                    <a:pt x="108" y="39"/>
                  </a:lnTo>
                  <a:lnTo>
                    <a:pt x="108" y="40"/>
                  </a:lnTo>
                  <a:lnTo>
                    <a:pt x="107" y="41"/>
                  </a:lnTo>
                  <a:lnTo>
                    <a:pt x="107" y="42"/>
                  </a:lnTo>
                  <a:lnTo>
                    <a:pt x="106" y="43"/>
                  </a:lnTo>
                  <a:lnTo>
                    <a:pt x="105" y="44"/>
                  </a:lnTo>
                  <a:lnTo>
                    <a:pt x="104" y="45"/>
                  </a:lnTo>
                  <a:lnTo>
                    <a:pt x="104" y="47"/>
                  </a:lnTo>
                  <a:lnTo>
                    <a:pt x="103" y="48"/>
                  </a:lnTo>
                  <a:lnTo>
                    <a:pt x="103" y="49"/>
                  </a:lnTo>
                  <a:lnTo>
                    <a:pt x="102" y="50"/>
                  </a:lnTo>
                  <a:lnTo>
                    <a:pt x="102" y="51"/>
                  </a:lnTo>
                  <a:lnTo>
                    <a:pt x="101" y="53"/>
                  </a:lnTo>
                  <a:lnTo>
                    <a:pt x="100" y="54"/>
                  </a:lnTo>
                  <a:lnTo>
                    <a:pt x="99" y="55"/>
                  </a:lnTo>
                  <a:lnTo>
                    <a:pt x="99" y="57"/>
                  </a:lnTo>
                  <a:lnTo>
                    <a:pt x="98" y="58"/>
                  </a:lnTo>
                  <a:lnTo>
                    <a:pt x="98" y="59"/>
                  </a:lnTo>
                  <a:lnTo>
                    <a:pt x="98" y="61"/>
                  </a:lnTo>
                  <a:lnTo>
                    <a:pt x="97" y="62"/>
                  </a:lnTo>
                  <a:lnTo>
                    <a:pt x="96" y="64"/>
                  </a:lnTo>
                  <a:lnTo>
                    <a:pt x="96" y="65"/>
                  </a:lnTo>
                  <a:lnTo>
                    <a:pt x="95" y="66"/>
                  </a:lnTo>
                  <a:lnTo>
                    <a:pt x="95" y="68"/>
                  </a:lnTo>
                  <a:lnTo>
                    <a:pt x="94" y="69"/>
                  </a:lnTo>
                  <a:lnTo>
                    <a:pt x="94" y="71"/>
                  </a:lnTo>
                  <a:lnTo>
                    <a:pt x="94" y="73"/>
                  </a:lnTo>
                  <a:lnTo>
                    <a:pt x="94" y="74"/>
                  </a:lnTo>
                  <a:lnTo>
                    <a:pt x="93" y="76"/>
                  </a:lnTo>
                  <a:lnTo>
                    <a:pt x="93" y="77"/>
                  </a:lnTo>
                  <a:lnTo>
                    <a:pt x="93" y="79"/>
                  </a:lnTo>
                  <a:lnTo>
                    <a:pt x="93" y="81"/>
                  </a:lnTo>
                  <a:lnTo>
                    <a:pt x="92" y="82"/>
                  </a:lnTo>
                  <a:lnTo>
                    <a:pt x="92" y="84"/>
                  </a:lnTo>
                  <a:lnTo>
                    <a:pt x="92" y="86"/>
                  </a:lnTo>
                  <a:lnTo>
                    <a:pt x="92" y="88"/>
                  </a:lnTo>
                  <a:lnTo>
                    <a:pt x="92" y="89"/>
                  </a:lnTo>
                  <a:lnTo>
                    <a:pt x="92" y="92"/>
                  </a:lnTo>
                  <a:lnTo>
                    <a:pt x="101" y="96"/>
                  </a:lnTo>
                  <a:lnTo>
                    <a:pt x="101" y="96"/>
                  </a:lnTo>
                  <a:lnTo>
                    <a:pt x="101" y="94"/>
                  </a:lnTo>
                  <a:lnTo>
                    <a:pt x="101" y="94"/>
                  </a:lnTo>
                  <a:lnTo>
                    <a:pt x="101" y="93"/>
                  </a:lnTo>
                  <a:lnTo>
                    <a:pt x="101" y="92"/>
                  </a:lnTo>
                  <a:lnTo>
                    <a:pt x="101" y="92"/>
                  </a:lnTo>
                  <a:lnTo>
                    <a:pt x="101" y="90"/>
                  </a:lnTo>
                  <a:lnTo>
                    <a:pt x="101" y="89"/>
                  </a:lnTo>
                  <a:lnTo>
                    <a:pt x="101" y="88"/>
                  </a:lnTo>
                  <a:lnTo>
                    <a:pt x="102" y="86"/>
                  </a:lnTo>
                  <a:lnTo>
                    <a:pt x="102" y="85"/>
                  </a:lnTo>
                  <a:lnTo>
                    <a:pt x="102" y="84"/>
                  </a:lnTo>
                  <a:lnTo>
                    <a:pt x="102" y="82"/>
                  </a:lnTo>
                  <a:lnTo>
                    <a:pt x="102" y="80"/>
                  </a:lnTo>
                  <a:lnTo>
                    <a:pt x="103" y="78"/>
                  </a:lnTo>
                  <a:lnTo>
                    <a:pt x="103" y="77"/>
                  </a:lnTo>
                  <a:lnTo>
                    <a:pt x="103" y="75"/>
                  </a:lnTo>
                  <a:lnTo>
                    <a:pt x="104" y="73"/>
                  </a:lnTo>
                  <a:lnTo>
                    <a:pt x="104" y="71"/>
                  </a:lnTo>
                  <a:lnTo>
                    <a:pt x="105" y="69"/>
                  </a:lnTo>
                  <a:lnTo>
                    <a:pt x="105" y="67"/>
                  </a:lnTo>
                  <a:lnTo>
                    <a:pt x="106" y="65"/>
                  </a:lnTo>
                  <a:lnTo>
                    <a:pt x="107" y="62"/>
                  </a:lnTo>
                  <a:lnTo>
                    <a:pt x="108" y="61"/>
                  </a:lnTo>
                  <a:lnTo>
                    <a:pt x="109" y="58"/>
                  </a:lnTo>
                  <a:lnTo>
                    <a:pt x="109" y="56"/>
                  </a:lnTo>
                  <a:lnTo>
                    <a:pt x="111" y="54"/>
                  </a:lnTo>
                  <a:lnTo>
                    <a:pt x="112" y="52"/>
                  </a:lnTo>
                  <a:lnTo>
                    <a:pt x="113" y="50"/>
                  </a:lnTo>
                  <a:lnTo>
                    <a:pt x="114" y="48"/>
                  </a:lnTo>
                  <a:lnTo>
                    <a:pt x="115" y="45"/>
                  </a:lnTo>
                  <a:lnTo>
                    <a:pt x="117" y="44"/>
                  </a:lnTo>
                  <a:lnTo>
                    <a:pt x="118" y="41"/>
                  </a:lnTo>
                  <a:lnTo>
                    <a:pt x="119" y="39"/>
                  </a:lnTo>
                  <a:lnTo>
                    <a:pt x="121" y="37"/>
                  </a:lnTo>
                  <a:lnTo>
                    <a:pt x="123" y="35"/>
                  </a:lnTo>
                  <a:lnTo>
                    <a:pt x="125" y="33"/>
                  </a:lnTo>
                  <a:lnTo>
                    <a:pt x="127" y="31"/>
                  </a:lnTo>
                  <a:lnTo>
                    <a:pt x="128" y="29"/>
                  </a:lnTo>
                  <a:lnTo>
                    <a:pt x="131" y="27"/>
                  </a:lnTo>
                  <a:lnTo>
                    <a:pt x="133" y="25"/>
                  </a:lnTo>
                  <a:lnTo>
                    <a:pt x="135" y="24"/>
                  </a:lnTo>
                  <a:lnTo>
                    <a:pt x="137" y="22"/>
                  </a:lnTo>
                  <a:lnTo>
                    <a:pt x="140" y="20"/>
                  </a:lnTo>
                  <a:lnTo>
                    <a:pt x="143" y="19"/>
                  </a:lnTo>
                  <a:lnTo>
                    <a:pt x="146" y="17"/>
                  </a:lnTo>
                  <a:lnTo>
                    <a:pt x="149" y="16"/>
                  </a:lnTo>
                  <a:lnTo>
                    <a:pt x="151" y="15"/>
                  </a:lnTo>
                  <a:lnTo>
                    <a:pt x="154" y="14"/>
                  </a:lnTo>
                  <a:lnTo>
                    <a:pt x="158" y="12"/>
                  </a:lnTo>
                  <a:lnTo>
                    <a:pt x="161" y="11"/>
                  </a:lnTo>
                  <a:lnTo>
                    <a:pt x="164" y="10"/>
                  </a:lnTo>
                  <a:lnTo>
                    <a:pt x="168" y="10"/>
                  </a:lnTo>
                  <a:lnTo>
                    <a:pt x="172" y="9"/>
                  </a:lnTo>
                  <a:lnTo>
                    <a:pt x="176" y="8"/>
                  </a:lnTo>
                  <a:lnTo>
                    <a:pt x="179" y="8"/>
                  </a:lnTo>
                  <a:lnTo>
                    <a:pt x="183" y="7"/>
                  </a:lnTo>
                  <a:lnTo>
                    <a:pt x="188" y="7"/>
                  </a:lnTo>
                  <a:lnTo>
                    <a:pt x="192" y="7"/>
                  </a:lnTo>
                  <a:lnTo>
                    <a:pt x="197" y="7"/>
                  </a:lnTo>
                  <a:lnTo>
                    <a:pt x="201" y="8"/>
                  </a:lnTo>
                  <a:lnTo>
                    <a:pt x="206" y="8"/>
                  </a:lnTo>
                  <a:lnTo>
                    <a:pt x="211" y="8"/>
                  </a:lnTo>
                  <a:lnTo>
                    <a:pt x="215" y="9"/>
                  </a:lnTo>
                  <a:lnTo>
                    <a:pt x="220" y="10"/>
                  </a:lnTo>
                  <a:lnTo>
                    <a:pt x="224" y="11"/>
                  </a:lnTo>
                  <a:lnTo>
                    <a:pt x="228" y="12"/>
                  </a:lnTo>
                  <a:lnTo>
                    <a:pt x="232" y="14"/>
                  </a:lnTo>
                  <a:lnTo>
                    <a:pt x="236" y="15"/>
                  </a:lnTo>
                  <a:lnTo>
                    <a:pt x="239" y="16"/>
                  </a:lnTo>
                  <a:lnTo>
                    <a:pt x="242" y="18"/>
                  </a:lnTo>
                  <a:lnTo>
                    <a:pt x="246" y="19"/>
                  </a:lnTo>
                  <a:lnTo>
                    <a:pt x="248" y="21"/>
                  </a:lnTo>
                  <a:lnTo>
                    <a:pt x="252" y="23"/>
                  </a:lnTo>
                  <a:lnTo>
                    <a:pt x="254" y="25"/>
                  </a:lnTo>
                  <a:lnTo>
                    <a:pt x="257" y="27"/>
                  </a:lnTo>
                  <a:lnTo>
                    <a:pt x="259" y="29"/>
                  </a:lnTo>
                  <a:lnTo>
                    <a:pt x="261" y="32"/>
                  </a:lnTo>
                  <a:lnTo>
                    <a:pt x="264" y="34"/>
                  </a:lnTo>
                  <a:lnTo>
                    <a:pt x="265" y="36"/>
                  </a:lnTo>
                  <a:lnTo>
                    <a:pt x="267" y="39"/>
                  </a:lnTo>
                  <a:lnTo>
                    <a:pt x="269" y="41"/>
                  </a:lnTo>
                  <a:lnTo>
                    <a:pt x="270" y="44"/>
                  </a:lnTo>
                  <a:lnTo>
                    <a:pt x="272" y="47"/>
                  </a:lnTo>
                  <a:lnTo>
                    <a:pt x="273" y="49"/>
                  </a:lnTo>
                  <a:lnTo>
                    <a:pt x="274" y="52"/>
                  </a:lnTo>
                  <a:lnTo>
                    <a:pt x="275" y="55"/>
                  </a:lnTo>
                  <a:lnTo>
                    <a:pt x="276" y="57"/>
                  </a:lnTo>
                  <a:lnTo>
                    <a:pt x="278" y="60"/>
                  </a:lnTo>
                  <a:lnTo>
                    <a:pt x="278" y="62"/>
                  </a:lnTo>
                  <a:lnTo>
                    <a:pt x="279" y="65"/>
                  </a:lnTo>
                  <a:lnTo>
                    <a:pt x="279" y="68"/>
                  </a:lnTo>
                  <a:lnTo>
                    <a:pt x="280" y="71"/>
                  </a:lnTo>
                  <a:lnTo>
                    <a:pt x="281" y="74"/>
                  </a:lnTo>
                  <a:lnTo>
                    <a:pt x="281" y="77"/>
                  </a:lnTo>
                  <a:lnTo>
                    <a:pt x="281" y="80"/>
                  </a:lnTo>
                  <a:lnTo>
                    <a:pt x="282" y="82"/>
                  </a:lnTo>
                  <a:lnTo>
                    <a:pt x="282" y="85"/>
                  </a:lnTo>
                  <a:lnTo>
                    <a:pt x="282" y="88"/>
                  </a:lnTo>
                  <a:lnTo>
                    <a:pt x="282" y="90"/>
                  </a:lnTo>
                  <a:lnTo>
                    <a:pt x="282" y="93"/>
                  </a:lnTo>
                  <a:lnTo>
                    <a:pt x="282" y="96"/>
                  </a:lnTo>
                  <a:lnTo>
                    <a:pt x="282" y="98"/>
                  </a:lnTo>
                  <a:lnTo>
                    <a:pt x="282" y="101"/>
                  </a:lnTo>
                  <a:lnTo>
                    <a:pt x="282" y="103"/>
                  </a:lnTo>
                  <a:lnTo>
                    <a:pt x="281" y="105"/>
                  </a:lnTo>
                  <a:lnTo>
                    <a:pt x="281" y="107"/>
                  </a:lnTo>
                  <a:lnTo>
                    <a:pt x="281" y="110"/>
                  </a:lnTo>
                  <a:lnTo>
                    <a:pt x="280" y="112"/>
                  </a:lnTo>
                  <a:lnTo>
                    <a:pt x="280" y="114"/>
                  </a:lnTo>
                  <a:lnTo>
                    <a:pt x="280" y="116"/>
                  </a:lnTo>
                  <a:lnTo>
                    <a:pt x="279" y="118"/>
                  </a:lnTo>
                  <a:lnTo>
                    <a:pt x="279" y="119"/>
                  </a:lnTo>
                  <a:lnTo>
                    <a:pt x="279" y="122"/>
                  </a:lnTo>
                  <a:lnTo>
                    <a:pt x="279" y="123"/>
                  </a:lnTo>
                  <a:lnTo>
                    <a:pt x="278" y="125"/>
                  </a:lnTo>
                  <a:lnTo>
                    <a:pt x="278" y="126"/>
                  </a:lnTo>
                  <a:lnTo>
                    <a:pt x="278" y="127"/>
                  </a:lnTo>
                  <a:lnTo>
                    <a:pt x="278" y="129"/>
                  </a:lnTo>
                  <a:lnTo>
                    <a:pt x="278" y="130"/>
                  </a:lnTo>
                  <a:lnTo>
                    <a:pt x="277" y="130"/>
                  </a:lnTo>
                  <a:lnTo>
                    <a:pt x="277" y="131"/>
                  </a:lnTo>
                  <a:lnTo>
                    <a:pt x="276" y="132"/>
                  </a:lnTo>
                  <a:lnTo>
                    <a:pt x="276" y="133"/>
                  </a:lnTo>
                  <a:lnTo>
                    <a:pt x="276" y="133"/>
                  </a:lnTo>
                  <a:lnTo>
                    <a:pt x="276" y="133"/>
                  </a:lnTo>
                  <a:lnTo>
                    <a:pt x="275" y="134"/>
                  </a:lnTo>
                  <a:lnTo>
                    <a:pt x="275" y="135"/>
                  </a:lnTo>
                  <a:lnTo>
                    <a:pt x="275" y="137"/>
                  </a:lnTo>
                  <a:lnTo>
                    <a:pt x="274" y="137"/>
                  </a:lnTo>
                  <a:lnTo>
                    <a:pt x="274" y="138"/>
                  </a:lnTo>
                  <a:lnTo>
                    <a:pt x="274" y="139"/>
                  </a:lnTo>
                  <a:lnTo>
                    <a:pt x="273" y="141"/>
                  </a:lnTo>
                  <a:lnTo>
                    <a:pt x="273" y="141"/>
                  </a:lnTo>
                  <a:lnTo>
                    <a:pt x="272" y="142"/>
                  </a:lnTo>
                  <a:lnTo>
                    <a:pt x="272" y="143"/>
                  </a:lnTo>
                  <a:lnTo>
                    <a:pt x="271" y="144"/>
                  </a:lnTo>
                  <a:lnTo>
                    <a:pt x="271" y="146"/>
                  </a:lnTo>
                  <a:lnTo>
                    <a:pt x="270" y="147"/>
                  </a:lnTo>
                  <a:lnTo>
                    <a:pt x="270" y="148"/>
                  </a:lnTo>
                  <a:lnTo>
                    <a:pt x="270" y="149"/>
                  </a:lnTo>
                  <a:lnTo>
                    <a:pt x="269" y="150"/>
                  </a:lnTo>
                  <a:lnTo>
                    <a:pt x="269" y="151"/>
                  </a:lnTo>
                  <a:lnTo>
                    <a:pt x="269" y="152"/>
                  </a:lnTo>
                  <a:lnTo>
                    <a:pt x="268" y="154"/>
                  </a:lnTo>
                  <a:lnTo>
                    <a:pt x="268" y="155"/>
                  </a:lnTo>
                  <a:lnTo>
                    <a:pt x="268" y="156"/>
                  </a:lnTo>
                  <a:lnTo>
                    <a:pt x="268" y="158"/>
                  </a:lnTo>
                  <a:lnTo>
                    <a:pt x="267" y="158"/>
                  </a:lnTo>
                  <a:lnTo>
                    <a:pt x="267" y="159"/>
                  </a:lnTo>
                  <a:lnTo>
                    <a:pt x="267" y="160"/>
                  </a:lnTo>
                  <a:lnTo>
                    <a:pt x="267" y="161"/>
                  </a:lnTo>
                  <a:lnTo>
                    <a:pt x="266" y="162"/>
                  </a:lnTo>
                  <a:lnTo>
                    <a:pt x="266" y="163"/>
                  </a:lnTo>
                  <a:lnTo>
                    <a:pt x="266" y="164"/>
                  </a:lnTo>
                  <a:lnTo>
                    <a:pt x="266" y="165"/>
                  </a:lnTo>
                  <a:lnTo>
                    <a:pt x="265" y="166"/>
                  </a:lnTo>
                  <a:lnTo>
                    <a:pt x="265" y="167"/>
                  </a:lnTo>
                  <a:lnTo>
                    <a:pt x="265" y="168"/>
                  </a:lnTo>
                  <a:lnTo>
                    <a:pt x="265" y="170"/>
                  </a:lnTo>
                  <a:lnTo>
                    <a:pt x="264" y="171"/>
                  </a:lnTo>
                  <a:lnTo>
                    <a:pt x="264" y="172"/>
                  </a:lnTo>
                  <a:lnTo>
                    <a:pt x="263" y="174"/>
                  </a:lnTo>
                  <a:lnTo>
                    <a:pt x="262" y="175"/>
                  </a:lnTo>
                  <a:lnTo>
                    <a:pt x="262" y="176"/>
                  </a:lnTo>
                  <a:lnTo>
                    <a:pt x="261" y="178"/>
                  </a:lnTo>
                  <a:lnTo>
                    <a:pt x="261" y="179"/>
                  </a:lnTo>
                  <a:lnTo>
                    <a:pt x="260" y="180"/>
                  </a:lnTo>
                  <a:lnTo>
                    <a:pt x="260" y="182"/>
                  </a:lnTo>
                  <a:lnTo>
                    <a:pt x="259" y="183"/>
                  </a:lnTo>
                  <a:lnTo>
                    <a:pt x="258" y="184"/>
                  </a:lnTo>
                  <a:lnTo>
                    <a:pt x="257" y="186"/>
                  </a:lnTo>
                  <a:lnTo>
                    <a:pt x="256" y="187"/>
                  </a:lnTo>
                  <a:lnTo>
                    <a:pt x="256" y="189"/>
                  </a:lnTo>
                  <a:lnTo>
                    <a:pt x="255" y="190"/>
                  </a:lnTo>
                  <a:lnTo>
                    <a:pt x="253" y="191"/>
                  </a:lnTo>
                  <a:lnTo>
                    <a:pt x="252" y="192"/>
                  </a:lnTo>
                  <a:lnTo>
                    <a:pt x="252" y="193"/>
                  </a:lnTo>
                  <a:lnTo>
                    <a:pt x="250" y="195"/>
                  </a:lnTo>
                  <a:lnTo>
                    <a:pt x="249" y="196"/>
                  </a:lnTo>
                  <a:lnTo>
                    <a:pt x="247" y="197"/>
                  </a:lnTo>
                  <a:lnTo>
                    <a:pt x="246" y="198"/>
                  </a:lnTo>
                  <a:lnTo>
                    <a:pt x="244" y="199"/>
                  </a:lnTo>
                  <a:lnTo>
                    <a:pt x="242" y="200"/>
                  </a:lnTo>
                  <a:lnTo>
                    <a:pt x="241" y="200"/>
                  </a:lnTo>
                  <a:lnTo>
                    <a:pt x="241" y="200"/>
                  </a:lnTo>
                  <a:lnTo>
                    <a:pt x="239" y="201"/>
                  </a:lnTo>
                  <a:lnTo>
                    <a:pt x="238" y="201"/>
                  </a:lnTo>
                  <a:lnTo>
                    <a:pt x="237" y="201"/>
                  </a:lnTo>
                  <a:lnTo>
                    <a:pt x="237" y="202"/>
                  </a:lnTo>
                  <a:lnTo>
                    <a:pt x="236" y="203"/>
                  </a:lnTo>
                  <a:lnTo>
                    <a:pt x="234" y="203"/>
                  </a:lnTo>
                  <a:lnTo>
                    <a:pt x="233" y="203"/>
                  </a:lnTo>
                  <a:lnTo>
                    <a:pt x="232" y="204"/>
                  </a:lnTo>
                  <a:lnTo>
                    <a:pt x="231" y="204"/>
                  </a:lnTo>
                  <a:lnTo>
                    <a:pt x="230" y="204"/>
                  </a:lnTo>
                  <a:lnTo>
                    <a:pt x="229" y="204"/>
                  </a:lnTo>
                  <a:lnTo>
                    <a:pt x="228" y="205"/>
                  </a:lnTo>
                  <a:lnTo>
                    <a:pt x="227" y="205"/>
                  </a:lnTo>
                  <a:lnTo>
                    <a:pt x="225" y="205"/>
                  </a:lnTo>
                  <a:lnTo>
                    <a:pt x="224" y="206"/>
                  </a:lnTo>
                  <a:lnTo>
                    <a:pt x="223" y="206"/>
                  </a:lnTo>
                  <a:lnTo>
                    <a:pt x="222" y="207"/>
                  </a:lnTo>
                  <a:lnTo>
                    <a:pt x="221" y="207"/>
                  </a:lnTo>
                  <a:lnTo>
                    <a:pt x="219" y="207"/>
                  </a:lnTo>
                  <a:lnTo>
                    <a:pt x="218" y="207"/>
                  </a:lnTo>
                  <a:lnTo>
                    <a:pt x="217" y="207"/>
                  </a:lnTo>
                  <a:lnTo>
                    <a:pt x="216" y="208"/>
                  </a:lnTo>
                  <a:lnTo>
                    <a:pt x="215" y="208"/>
                  </a:lnTo>
                  <a:lnTo>
                    <a:pt x="214" y="208"/>
                  </a:lnTo>
                  <a:lnTo>
                    <a:pt x="213" y="208"/>
                  </a:lnTo>
                  <a:lnTo>
                    <a:pt x="211" y="208"/>
                  </a:lnTo>
                  <a:lnTo>
                    <a:pt x="210" y="208"/>
                  </a:lnTo>
                  <a:lnTo>
                    <a:pt x="209" y="209"/>
                  </a:lnTo>
                  <a:lnTo>
                    <a:pt x="208" y="209"/>
                  </a:lnTo>
                  <a:lnTo>
                    <a:pt x="207" y="209"/>
                  </a:lnTo>
                  <a:lnTo>
                    <a:pt x="206" y="209"/>
                  </a:lnTo>
                  <a:lnTo>
                    <a:pt x="205" y="209"/>
                  </a:lnTo>
                  <a:lnTo>
                    <a:pt x="204" y="209"/>
                  </a:lnTo>
                  <a:lnTo>
                    <a:pt x="202" y="209"/>
                  </a:lnTo>
                  <a:lnTo>
                    <a:pt x="201" y="209"/>
                  </a:lnTo>
                  <a:lnTo>
                    <a:pt x="201" y="209"/>
                  </a:lnTo>
                  <a:lnTo>
                    <a:pt x="200" y="209"/>
                  </a:lnTo>
                  <a:lnTo>
                    <a:pt x="199" y="210"/>
                  </a:lnTo>
                  <a:lnTo>
                    <a:pt x="197" y="210"/>
                  </a:lnTo>
                  <a:lnTo>
                    <a:pt x="196" y="210"/>
                  </a:lnTo>
                  <a:lnTo>
                    <a:pt x="196" y="210"/>
                  </a:lnTo>
                  <a:lnTo>
                    <a:pt x="195" y="210"/>
                  </a:lnTo>
                  <a:lnTo>
                    <a:pt x="193" y="210"/>
                  </a:lnTo>
                  <a:lnTo>
                    <a:pt x="192" y="210"/>
                  </a:lnTo>
                  <a:lnTo>
                    <a:pt x="190" y="210"/>
                  </a:lnTo>
                  <a:lnTo>
                    <a:pt x="189" y="210"/>
                  </a:lnTo>
                  <a:lnTo>
                    <a:pt x="188" y="209"/>
                  </a:lnTo>
                  <a:lnTo>
                    <a:pt x="187" y="209"/>
                  </a:lnTo>
                  <a:lnTo>
                    <a:pt x="186" y="209"/>
                  </a:lnTo>
                  <a:lnTo>
                    <a:pt x="185" y="209"/>
                  </a:lnTo>
                  <a:lnTo>
                    <a:pt x="184" y="209"/>
                  </a:lnTo>
                  <a:lnTo>
                    <a:pt x="183" y="209"/>
                  </a:lnTo>
                  <a:lnTo>
                    <a:pt x="183" y="209"/>
                  </a:lnTo>
                  <a:lnTo>
                    <a:pt x="183" y="209"/>
                  </a:lnTo>
                  <a:lnTo>
                    <a:pt x="183" y="210"/>
                  </a:lnTo>
                  <a:lnTo>
                    <a:pt x="185" y="211"/>
                  </a:lnTo>
                  <a:lnTo>
                    <a:pt x="185" y="211"/>
                  </a:lnTo>
                  <a:lnTo>
                    <a:pt x="187" y="211"/>
                  </a:lnTo>
                  <a:lnTo>
                    <a:pt x="187" y="211"/>
                  </a:lnTo>
                  <a:lnTo>
                    <a:pt x="188" y="212"/>
                  </a:lnTo>
                  <a:lnTo>
                    <a:pt x="189" y="212"/>
                  </a:lnTo>
                  <a:lnTo>
                    <a:pt x="190" y="212"/>
                  </a:lnTo>
                  <a:lnTo>
                    <a:pt x="191" y="212"/>
                  </a:lnTo>
                  <a:lnTo>
                    <a:pt x="192" y="212"/>
                  </a:lnTo>
                  <a:lnTo>
                    <a:pt x="193" y="213"/>
                  </a:lnTo>
                  <a:lnTo>
                    <a:pt x="194" y="213"/>
                  </a:lnTo>
                  <a:lnTo>
                    <a:pt x="195" y="213"/>
                  </a:lnTo>
                  <a:lnTo>
                    <a:pt x="196" y="213"/>
                  </a:lnTo>
                  <a:lnTo>
                    <a:pt x="197" y="213"/>
                  </a:lnTo>
                  <a:lnTo>
                    <a:pt x="199" y="214"/>
                  </a:lnTo>
                  <a:lnTo>
                    <a:pt x="199" y="214"/>
                  </a:lnTo>
                  <a:lnTo>
                    <a:pt x="200" y="214"/>
                  </a:lnTo>
                  <a:lnTo>
                    <a:pt x="201" y="214"/>
                  </a:lnTo>
                  <a:lnTo>
                    <a:pt x="202" y="215"/>
                  </a:lnTo>
                  <a:lnTo>
                    <a:pt x="203" y="215"/>
                  </a:lnTo>
                  <a:lnTo>
                    <a:pt x="204" y="215"/>
                  </a:lnTo>
                  <a:lnTo>
                    <a:pt x="205" y="215"/>
                  </a:lnTo>
                  <a:lnTo>
                    <a:pt x="206" y="215"/>
                  </a:lnTo>
                  <a:lnTo>
                    <a:pt x="206" y="215"/>
                  </a:lnTo>
                  <a:lnTo>
                    <a:pt x="207" y="215"/>
                  </a:lnTo>
                  <a:lnTo>
                    <a:pt x="208" y="215"/>
                  </a:lnTo>
                  <a:lnTo>
                    <a:pt x="208" y="216"/>
                  </a:lnTo>
                  <a:lnTo>
                    <a:pt x="209" y="216"/>
                  </a:lnTo>
                  <a:lnTo>
                    <a:pt x="210" y="216"/>
                  </a:lnTo>
                  <a:lnTo>
                    <a:pt x="210" y="216"/>
                  </a:lnTo>
                  <a:lnTo>
                    <a:pt x="210" y="217"/>
                  </a:lnTo>
                  <a:lnTo>
                    <a:pt x="210" y="218"/>
                  </a:lnTo>
                  <a:lnTo>
                    <a:pt x="211" y="219"/>
                  </a:lnTo>
                  <a:lnTo>
                    <a:pt x="211" y="221"/>
                  </a:lnTo>
                  <a:lnTo>
                    <a:pt x="211" y="222"/>
                  </a:lnTo>
                  <a:lnTo>
                    <a:pt x="211" y="223"/>
                  </a:lnTo>
                  <a:lnTo>
                    <a:pt x="211" y="224"/>
                  </a:lnTo>
                  <a:lnTo>
                    <a:pt x="212" y="225"/>
                  </a:lnTo>
                  <a:lnTo>
                    <a:pt x="212" y="226"/>
                  </a:lnTo>
                  <a:lnTo>
                    <a:pt x="213" y="227"/>
                  </a:lnTo>
                  <a:lnTo>
                    <a:pt x="213" y="228"/>
                  </a:lnTo>
                  <a:lnTo>
                    <a:pt x="213" y="229"/>
                  </a:lnTo>
                  <a:lnTo>
                    <a:pt x="213" y="231"/>
                  </a:lnTo>
                  <a:lnTo>
                    <a:pt x="213" y="232"/>
                  </a:lnTo>
                  <a:lnTo>
                    <a:pt x="213" y="233"/>
                  </a:lnTo>
                  <a:lnTo>
                    <a:pt x="214" y="235"/>
                  </a:lnTo>
                  <a:lnTo>
                    <a:pt x="214" y="236"/>
                  </a:lnTo>
                  <a:lnTo>
                    <a:pt x="214" y="238"/>
                  </a:lnTo>
                  <a:lnTo>
                    <a:pt x="214" y="240"/>
                  </a:lnTo>
                  <a:lnTo>
                    <a:pt x="214" y="241"/>
                  </a:lnTo>
                  <a:lnTo>
                    <a:pt x="214" y="242"/>
                  </a:lnTo>
                  <a:lnTo>
                    <a:pt x="215" y="244"/>
                  </a:lnTo>
                  <a:lnTo>
                    <a:pt x="215" y="246"/>
                  </a:lnTo>
                  <a:lnTo>
                    <a:pt x="215" y="248"/>
                  </a:lnTo>
                  <a:lnTo>
                    <a:pt x="215" y="249"/>
                  </a:lnTo>
                  <a:lnTo>
                    <a:pt x="215" y="251"/>
                  </a:lnTo>
                  <a:lnTo>
                    <a:pt x="215" y="253"/>
                  </a:lnTo>
                  <a:lnTo>
                    <a:pt x="216" y="254"/>
                  </a:lnTo>
                  <a:lnTo>
                    <a:pt x="216" y="256"/>
                  </a:lnTo>
                  <a:lnTo>
                    <a:pt x="216" y="258"/>
                  </a:lnTo>
                  <a:lnTo>
                    <a:pt x="216" y="259"/>
                  </a:lnTo>
                  <a:lnTo>
                    <a:pt x="216" y="261"/>
                  </a:lnTo>
                  <a:lnTo>
                    <a:pt x="216" y="262"/>
                  </a:lnTo>
                  <a:lnTo>
                    <a:pt x="216" y="264"/>
                  </a:lnTo>
                  <a:lnTo>
                    <a:pt x="216" y="266"/>
                  </a:lnTo>
                  <a:lnTo>
                    <a:pt x="216" y="267"/>
                  </a:lnTo>
                  <a:lnTo>
                    <a:pt x="216" y="269"/>
                  </a:lnTo>
                  <a:lnTo>
                    <a:pt x="217" y="271"/>
                  </a:lnTo>
                  <a:lnTo>
                    <a:pt x="217" y="273"/>
                  </a:lnTo>
                  <a:lnTo>
                    <a:pt x="217" y="274"/>
                  </a:lnTo>
                  <a:lnTo>
                    <a:pt x="217" y="276"/>
                  </a:lnTo>
                  <a:lnTo>
                    <a:pt x="217" y="278"/>
                  </a:lnTo>
                  <a:lnTo>
                    <a:pt x="217" y="279"/>
                  </a:lnTo>
                  <a:lnTo>
                    <a:pt x="217" y="281"/>
                  </a:lnTo>
                  <a:lnTo>
                    <a:pt x="217" y="282"/>
                  </a:lnTo>
                  <a:lnTo>
                    <a:pt x="217" y="284"/>
                  </a:lnTo>
                  <a:lnTo>
                    <a:pt x="217" y="285"/>
                  </a:lnTo>
                  <a:lnTo>
                    <a:pt x="217" y="287"/>
                  </a:lnTo>
                  <a:lnTo>
                    <a:pt x="217" y="288"/>
                  </a:lnTo>
                  <a:lnTo>
                    <a:pt x="216" y="290"/>
                  </a:lnTo>
                  <a:lnTo>
                    <a:pt x="216" y="291"/>
                  </a:lnTo>
                  <a:lnTo>
                    <a:pt x="216" y="292"/>
                  </a:lnTo>
                  <a:lnTo>
                    <a:pt x="216" y="294"/>
                  </a:lnTo>
                  <a:lnTo>
                    <a:pt x="216" y="295"/>
                  </a:lnTo>
                  <a:lnTo>
                    <a:pt x="216" y="296"/>
                  </a:lnTo>
                  <a:lnTo>
                    <a:pt x="216" y="297"/>
                  </a:lnTo>
                  <a:lnTo>
                    <a:pt x="215" y="297"/>
                  </a:lnTo>
                  <a:lnTo>
                    <a:pt x="215" y="298"/>
                  </a:lnTo>
                  <a:lnTo>
                    <a:pt x="214" y="298"/>
                  </a:lnTo>
                  <a:lnTo>
                    <a:pt x="213" y="299"/>
                  </a:lnTo>
                  <a:lnTo>
                    <a:pt x="211" y="299"/>
                  </a:lnTo>
                  <a:lnTo>
                    <a:pt x="210" y="299"/>
                  </a:lnTo>
                  <a:lnTo>
                    <a:pt x="209" y="300"/>
                  </a:lnTo>
                  <a:lnTo>
                    <a:pt x="209" y="301"/>
                  </a:lnTo>
                  <a:lnTo>
                    <a:pt x="208" y="301"/>
                  </a:lnTo>
                  <a:lnTo>
                    <a:pt x="206" y="302"/>
                  </a:lnTo>
                  <a:lnTo>
                    <a:pt x="205" y="302"/>
                  </a:lnTo>
                  <a:lnTo>
                    <a:pt x="204" y="303"/>
                  </a:lnTo>
                  <a:lnTo>
                    <a:pt x="202" y="303"/>
                  </a:lnTo>
                  <a:lnTo>
                    <a:pt x="201" y="304"/>
                  </a:lnTo>
                  <a:lnTo>
                    <a:pt x="200" y="305"/>
                  </a:lnTo>
                  <a:lnTo>
                    <a:pt x="199" y="305"/>
                  </a:lnTo>
                  <a:lnTo>
                    <a:pt x="197" y="305"/>
                  </a:lnTo>
                  <a:lnTo>
                    <a:pt x="196" y="306"/>
                  </a:lnTo>
                  <a:lnTo>
                    <a:pt x="195" y="306"/>
                  </a:lnTo>
                  <a:lnTo>
                    <a:pt x="193" y="307"/>
                  </a:lnTo>
                  <a:lnTo>
                    <a:pt x="192" y="307"/>
                  </a:lnTo>
                  <a:lnTo>
                    <a:pt x="191" y="307"/>
                  </a:lnTo>
                  <a:lnTo>
                    <a:pt x="190" y="307"/>
                  </a:lnTo>
                  <a:lnTo>
                    <a:pt x="188" y="308"/>
                  </a:lnTo>
                  <a:lnTo>
                    <a:pt x="187" y="308"/>
                  </a:lnTo>
                  <a:lnTo>
                    <a:pt x="186" y="308"/>
                  </a:lnTo>
                  <a:lnTo>
                    <a:pt x="185" y="308"/>
                  </a:lnTo>
                  <a:lnTo>
                    <a:pt x="185" y="308"/>
                  </a:lnTo>
                  <a:lnTo>
                    <a:pt x="183" y="318"/>
                  </a:lnTo>
                  <a:lnTo>
                    <a:pt x="183" y="318"/>
                  </a:lnTo>
                  <a:lnTo>
                    <a:pt x="185" y="318"/>
                  </a:lnTo>
                  <a:lnTo>
                    <a:pt x="186" y="317"/>
                  </a:lnTo>
                  <a:lnTo>
                    <a:pt x="187" y="317"/>
                  </a:lnTo>
                  <a:lnTo>
                    <a:pt x="188" y="316"/>
                  </a:lnTo>
                  <a:lnTo>
                    <a:pt x="190" y="316"/>
                  </a:lnTo>
                  <a:lnTo>
                    <a:pt x="191" y="316"/>
                  </a:lnTo>
                  <a:lnTo>
                    <a:pt x="192" y="315"/>
                  </a:lnTo>
                  <a:lnTo>
                    <a:pt x="193" y="315"/>
                  </a:lnTo>
                  <a:lnTo>
                    <a:pt x="194" y="315"/>
                  </a:lnTo>
                  <a:lnTo>
                    <a:pt x="195" y="315"/>
                  </a:lnTo>
                  <a:lnTo>
                    <a:pt x="196" y="314"/>
                  </a:lnTo>
                  <a:lnTo>
                    <a:pt x="197" y="314"/>
                  </a:lnTo>
                  <a:lnTo>
                    <a:pt x="198" y="314"/>
                  </a:lnTo>
                  <a:lnTo>
                    <a:pt x="199" y="314"/>
                  </a:lnTo>
                  <a:lnTo>
                    <a:pt x="200" y="313"/>
                  </a:lnTo>
                  <a:lnTo>
                    <a:pt x="201" y="313"/>
                  </a:lnTo>
                  <a:lnTo>
                    <a:pt x="202" y="312"/>
                  </a:lnTo>
                  <a:lnTo>
                    <a:pt x="203" y="312"/>
                  </a:lnTo>
                  <a:lnTo>
                    <a:pt x="204" y="312"/>
                  </a:lnTo>
                  <a:lnTo>
                    <a:pt x="205" y="312"/>
                  </a:lnTo>
                  <a:lnTo>
                    <a:pt x="206" y="311"/>
                  </a:lnTo>
                  <a:lnTo>
                    <a:pt x="207" y="311"/>
                  </a:lnTo>
                  <a:lnTo>
                    <a:pt x="208" y="311"/>
                  </a:lnTo>
                  <a:lnTo>
                    <a:pt x="209" y="310"/>
                  </a:lnTo>
                  <a:lnTo>
                    <a:pt x="210" y="310"/>
                  </a:lnTo>
                  <a:lnTo>
                    <a:pt x="211" y="310"/>
                  </a:lnTo>
                  <a:lnTo>
                    <a:pt x="211" y="310"/>
                  </a:lnTo>
                  <a:lnTo>
                    <a:pt x="214" y="308"/>
                  </a:lnTo>
                  <a:lnTo>
                    <a:pt x="215" y="308"/>
                  </a:lnTo>
                  <a:lnTo>
                    <a:pt x="217" y="307"/>
                  </a:lnTo>
                  <a:lnTo>
                    <a:pt x="219" y="307"/>
                  </a:lnTo>
                  <a:lnTo>
                    <a:pt x="220" y="306"/>
                  </a:lnTo>
                  <a:lnTo>
                    <a:pt x="221" y="306"/>
                  </a:lnTo>
                  <a:lnTo>
                    <a:pt x="222" y="305"/>
                  </a:lnTo>
                  <a:lnTo>
                    <a:pt x="223" y="305"/>
                  </a:lnTo>
                  <a:lnTo>
                    <a:pt x="225" y="303"/>
                  </a:lnTo>
                  <a:lnTo>
                    <a:pt x="225" y="302"/>
                  </a:lnTo>
                  <a:lnTo>
                    <a:pt x="225" y="301"/>
                  </a:lnTo>
                  <a:lnTo>
                    <a:pt x="225" y="300"/>
                  </a:lnTo>
                  <a:lnTo>
                    <a:pt x="225" y="298"/>
                  </a:lnTo>
                  <a:lnTo>
                    <a:pt x="225" y="297"/>
                  </a:lnTo>
                  <a:lnTo>
                    <a:pt x="225" y="296"/>
                  </a:lnTo>
                  <a:lnTo>
                    <a:pt x="225" y="295"/>
                  </a:lnTo>
                  <a:lnTo>
                    <a:pt x="225" y="294"/>
                  </a:lnTo>
                  <a:lnTo>
                    <a:pt x="225" y="293"/>
                  </a:lnTo>
                  <a:lnTo>
                    <a:pt x="225" y="291"/>
                  </a:lnTo>
                  <a:lnTo>
                    <a:pt x="225" y="290"/>
                  </a:lnTo>
                  <a:lnTo>
                    <a:pt x="225" y="289"/>
                  </a:lnTo>
                  <a:lnTo>
                    <a:pt x="225" y="287"/>
                  </a:lnTo>
                  <a:lnTo>
                    <a:pt x="225" y="286"/>
                  </a:lnTo>
                  <a:lnTo>
                    <a:pt x="225" y="285"/>
                  </a:lnTo>
                  <a:lnTo>
                    <a:pt x="225" y="283"/>
                  </a:lnTo>
                  <a:lnTo>
                    <a:pt x="225" y="282"/>
                  </a:lnTo>
                  <a:lnTo>
                    <a:pt x="225" y="280"/>
                  </a:lnTo>
                  <a:lnTo>
                    <a:pt x="225" y="278"/>
                  </a:lnTo>
                  <a:lnTo>
                    <a:pt x="225" y="277"/>
                  </a:lnTo>
                  <a:lnTo>
                    <a:pt x="225" y="275"/>
                  </a:lnTo>
                  <a:lnTo>
                    <a:pt x="225" y="273"/>
                  </a:lnTo>
                  <a:lnTo>
                    <a:pt x="225" y="271"/>
                  </a:lnTo>
                  <a:lnTo>
                    <a:pt x="225" y="270"/>
                  </a:lnTo>
                  <a:lnTo>
                    <a:pt x="225" y="268"/>
                  </a:lnTo>
                  <a:lnTo>
                    <a:pt x="225" y="266"/>
                  </a:lnTo>
                  <a:lnTo>
                    <a:pt x="225" y="265"/>
                  </a:lnTo>
                  <a:lnTo>
                    <a:pt x="225" y="263"/>
                  </a:lnTo>
                  <a:lnTo>
                    <a:pt x="225" y="261"/>
                  </a:lnTo>
                  <a:lnTo>
                    <a:pt x="225" y="260"/>
                  </a:lnTo>
                  <a:lnTo>
                    <a:pt x="225" y="258"/>
                  </a:lnTo>
                  <a:lnTo>
                    <a:pt x="224" y="256"/>
                  </a:lnTo>
                  <a:lnTo>
                    <a:pt x="224" y="254"/>
                  </a:lnTo>
                  <a:lnTo>
                    <a:pt x="224" y="252"/>
                  </a:lnTo>
                  <a:lnTo>
                    <a:pt x="224" y="250"/>
                  </a:lnTo>
                  <a:lnTo>
                    <a:pt x="224" y="249"/>
                  </a:lnTo>
                  <a:lnTo>
                    <a:pt x="224" y="247"/>
                  </a:lnTo>
                  <a:lnTo>
                    <a:pt x="224" y="245"/>
                  </a:lnTo>
                  <a:lnTo>
                    <a:pt x="224" y="244"/>
                  </a:lnTo>
                  <a:lnTo>
                    <a:pt x="224" y="242"/>
                  </a:lnTo>
                  <a:lnTo>
                    <a:pt x="224" y="240"/>
                  </a:lnTo>
                  <a:lnTo>
                    <a:pt x="224" y="238"/>
                  </a:lnTo>
                  <a:lnTo>
                    <a:pt x="223" y="237"/>
                  </a:lnTo>
                  <a:lnTo>
                    <a:pt x="223" y="235"/>
                  </a:lnTo>
                  <a:lnTo>
                    <a:pt x="223" y="234"/>
                  </a:lnTo>
                  <a:lnTo>
                    <a:pt x="223" y="232"/>
                  </a:lnTo>
                  <a:lnTo>
                    <a:pt x="223" y="230"/>
                  </a:lnTo>
                  <a:lnTo>
                    <a:pt x="222" y="229"/>
                  </a:lnTo>
                  <a:lnTo>
                    <a:pt x="222" y="228"/>
                  </a:lnTo>
                  <a:lnTo>
                    <a:pt x="222" y="226"/>
                  </a:lnTo>
                  <a:lnTo>
                    <a:pt x="222" y="225"/>
                  </a:lnTo>
                  <a:lnTo>
                    <a:pt x="222" y="224"/>
                  </a:lnTo>
                  <a:lnTo>
                    <a:pt x="222" y="223"/>
                  </a:lnTo>
                  <a:lnTo>
                    <a:pt x="221" y="221"/>
                  </a:lnTo>
                  <a:lnTo>
                    <a:pt x="220" y="220"/>
                  </a:lnTo>
                  <a:lnTo>
                    <a:pt x="220" y="219"/>
                  </a:lnTo>
                  <a:lnTo>
                    <a:pt x="220" y="218"/>
                  </a:lnTo>
                  <a:lnTo>
                    <a:pt x="219" y="216"/>
                  </a:lnTo>
                  <a:lnTo>
                    <a:pt x="219" y="215"/>
                  </a:lnTo>
                  <a:lnTo>
                    <a:pt x="219" y="215"/>
                  </a:lnTo>
                  <a:lnTo>
                    <a:pt x="220" y="215"/>
                  </a:lnTo>
                  <a:lnTo>
                    <a:pt x="220" y="215"/>
                  </a:lnTo>
                  <a:lnTo>
                    <a:pt x="221" y="215"/>
                  </a:lnTo>
                  <a:lnTo>
                    <a:pt x="222" y="215"/>
                  </a:lnTo>
                  <a:lnTo>
                    <a:pt x="223" y="214"/>
                  </a:lnTo>
                  <a:lnTo>
                    <a:pt x="224" y="214"/>
                  </a:lnTo>
                  <a:lnTo>
                    <a:pt x="225" y="213"/>
                  </a:lnTo>
                  <a:lnTo>
                    <a:pt x="226" y="213"/>
                  </a:lnTo>
                  <a:lnTo>
                    <a:pt x="228" y="213"/>
                  </a:lnTo>
                  <a:lnTo>
                    <a:pt x="229" y="212"/>
                  </a:lnTo>
                  <a:lnTo>
                    <a:pt x="230" y="212"/>
                  </a:lnTo>
                  <a:lnTo>
                    <a:pt x="232" y="212"/>
                  </a:lnTo>
                  <a:lnTo>
                    <a:pt x="233" y="211"/>
                  </a:lnTo>
                  <a:lnTo>
                    <a:pt x="234" y="211"/>
                  </a:lnTo>
                  <a:lnTo>
                    <a:pt x="236" y="210"/>
                  </a:lnTo>
                  <a:lnTo>
                    <a:pt x="238" y="209"/>
                  </a:lnTo>
                  <a:lnTo>
                    <a:pt x="239" y="209"/>
                  </a:lnTo>
                  <a:lnTo>
                    <a:pt x="241" y="208"/>
                  </a:lnTo>
                  <a:lnTo>
                    <a:pt x="242" y="208"/>
                  </a:lnTo>
                  <a:lnTo>
                    <a:pt x="244" y="207"/>
                  </a:lnTo>
                  <a:lnTo>
                    <a:pt x="246" y="207"/>
                  </a:lnTo>
                  <a:lnTo>
                    <a:pt x="247" y="205"/>
                  </a:lnTo>
                  <a:lnTo>
                    <a:pt x="248" y="205"/>
                  </a:lnTo>
                  <a:lnTo>
                    <a:pt x="250" y="204"/>
                  </a:lnTo>
                  <a:lnTo>
                    <a:pt x="251" y="204"/>
                  </a:lnTo>
                  <a:lnTo>
                    <a:pt x="253" y="203"/>
                  </a:lnTo>
                  <a:lnTo>
                    <a:pt x="254" y="201"/>
                  </a:lnTo>
                  <a:lnTo>
                    <a:pt x="256" y="201"/>
                  </a:lnTo>
                  <a:lnTo>
                    <a:pt x="257" y="200"/>
                  </a:lnTo>
                  <a:lnTo>
                    <a:pt x="258" y="199"/>
                  </a:lnTo>
                  <a:lnTo>
                    <a:pt x="259" y="198"/>
                  </a:lnTo>
                  <a:lnTo>
                    <a:pt x="260" y="197"/>
                  </a:lnTo>
                  <a:lnTo>
                    <a:pt x="261" y="196"/>
                  </a:lnTo>
                  <a:lnTo>
                    <a:pt x="261" y="194"/>
                  </a:lnTo>
                  <a:lnTo>
                    <a:pt x="262" y="192"/>
                  </a:lnTo>
                  <a:lnTo>
                    <a:pt x="264" y="191"/>
                  </a:lnTo>
                  <a:lnTo>
                    <a:pt x="264" y="189"/>
                  </a:lnTo>
                  <a:lnTo>
                    <a:pt x="265" y="187"/>
                  </a:lnTo>
                  <a:lnTo>
                    <a:pt x="266" y="185"/>
                  </a:lnTo>
                  <a:lnTo>
                    <a:pt x="266" y="184"/>
                  </a:lnTo>
                  <a:lnTo>
                    <a:pt x="267" y="182"/>
                  </a:lnTo>
                  <a:lnTo>
                    <a:pt x="268" y="180"/>
                  </a:lnTo>
                  <a:lnTo>
                    <a:pt x="269" y="179"/>
                  </a:lnTo>
                  <a:lnTo>
                    <a:pt x="269" y="176"/>
                  </a:lnTo>
                  <a:lnTo>
                    <a:pt x="270" y="175"/>
                  </a:lnTo>
                  <a:lnTo>
                    <a:pt x="270" y="173"/>
                  </a:lnTo>
                  <a:lnTo>
                    <a:pt x="270" y="171"/>
                  </a:lnTo>
                  <a:lnTo>
                    <a:pt x="271" y="170"/>
                  </a:lnTo>
                  <a:lnTo>
                    <a:pt x="271" y="168"/>
                  </a:lnTo>
                  <a:lnTo>
                    <a:pt x="271" y="166"/>
                  </a:lnTo>
                  <a:lnTo>
                    <a:pt x="272" y="165"/>
                  </a:lnTo>
                  <a:lnTo>
                    <a:pt x="272" y="163"/>
                  </a:lnTo>
                  <a:lnTo>
                    <a:pt x="273" y="162"/>
                  </a:lnTo>
                  <a:lnTo>
                    <a:pt x="273" y="161"/>
                  </a:lnTo>
                  <a:lnTo>
                    <a:pt x="273" y="160"/>
                  </a:lnTo>
                  <a:lnTo>
                    <a:pt x="273" y="159"/>
                  </a:lnTo>
                  <a:lnTo>
                    <a:pt x="274" y="158"/>
                  </a:lnTo>
                  <a:lnTo>
                    <a:pt x="274" y="157"/>
                  </a:lnTo>
                  <a:lnTo>
                    <a:pt x="274" y="157"/>
                  </a:lnTo>
                  <a:lnTo>
                    <a:pt x="274" y="156"/>
                  </a:lnTo>
                  <a:lnTo>
                    <a:pt x="274" y="156"/>
                  </a:lnTo>
                  <a:lnTo>
                    <a:pt x="274" y="155"/>
                  </a:lnTo>
                  <a:lnTo>
                    <a:pt x="275" y="154"/>
                  </a:lnTo>
                  <a:lnTo>
                    <a:pt x="275" y="152"/>
                  </a:lnTo>
                  <a:lnTo>
                    <a:pt x="275" y="152"/>
                  </a:lnTo>
                  <a:lnTo>
                    <a:pt x="276" y="151"/>
                  </a:lnTo>
                  <a:lnTo>
                    <a:pt x="276" y="150"/>
                  </a:lnTo>
                  <a:lnTo>
                    <a:pt x="276" y="148"/>
                  </a:lnTo>
                  <a:lnTo>
                    <a:pt x="277" y="148"/>
                  </a:lnTo>
                  <a:lnTo>
                    <a:pt x="278" y="147"/>
                  </a:lnTo>
                  <a:lnTo>
                    <a:pt x="278" y="146"/>
                  </a:lnTo>
                  <a:lnTo>
                    <a:pt x="279" y="144"/>
                  </a:lnTo>
                  <a:lnTo>
                    <a:pt x="279" y="143"/>
                  </a:lnTo>
                  <a:lnTo>
                    <a:pt x="279" y="142"/>
                  </a:lnTo>
                  <a:lnTo>
                    <a:pt x="280" y="141"/>
                  </a:lnTo>
                  <a:lnTo>
                    <a:pt x="280" y="140"/>
                  </a:lnTo>
                  <a:lnTo>
                    <a:pt x="281" y="139"/>
                  </a:lnTo>
                  <a:lnTo>
                    <a:pt x="282" y="138"/>
                  </a:lnTo>
                  <a:lnTo>
                    <a:pt x="282" y="137"/>
                  </a:lnTo>
                  <a:lnTo>
                    <a:pt x="283" y="135"/>
                  </a:lnTo>
                  <a:lnTo>
                    <a:pt x="283" y="134"/>
                  </a:lnTo>
                  <a:lnTo>
                    <a:pt x="283" y="133"/>
                  </a:lnTo>
                  <a:lnTo>
                    <a:pt x="284" y="132"/>
                  </a:lnTo>
                  <a:lnTo>
                    <a:pt x="285" y="130"/>
                  </a:lnTo>
                  <a:lnTo>
                    <a:pt x="285" y="129"/>
                  </a:lnTo>
                  <a:lnTo>
                    <a:pt x="285" y="128"/>
                  </a:lnTo>
                  <a:lnTo>
                    <a:pt x="286" y="126"/>
                  </a:lnTo>
                  <a:lnTo>
                    <a:pt x="286" y="125"/>
                  </a:lnTo>
                  <a:lnTo>
                    <a:pt x="287" y="124"/>
                  </a:lnTo>
                  <a:lnTo>
                    <a:pt x="287" y="123"/>
                  </a:lnTo>
                  <a:lnTo>
                    <a:pt x="287" y="122"/>
                  </a:lnTo>
                  <a:lnTo>
                    <a:pt x="287" y="120"/>
                  </a:lnTo>
                  <a:lnTo>
                    <a:pt x="288" y="118"/>
                  </a:lnTo>
                  <a:lnTo>
                    <a:pt x="288" y="117"/>
                  </a:lnTo>
                  <a:lnTo>
                    <a:pt x="288" y="115"/>
                  </a:lnTo>
                  <a:lnTo>
                    <a:pt x="288" y="113"/>
                  </a:lnTo>
                  <a:lnTo>
                    <a:pt x="288" y="111"/>
                  </a:lnTo>
                  <a:lnTo>
                    <a:pt x="289" y="109"/>
                  </a:lnTo>
                  <a:lnTo>
                    <a:pt x="289" y="107"/>
                  </a:lnTo>
                  <a:lnTo>
                    <a:pt x="289" y="105"/>
                  </a:lnTo>
                  <a:lnTo>
                    <a:pt x="289" y="103"/>
                  </a:lnTo>
                  <a:lnTo>
                    <a:pt x="289" y="101"/>
                  </a:lnTo>
                  <a:lnTo>
                    <a:pt x="289" y="98"/>
                  </a:lnTo>
                  <a:lnTo>
                    <a:pt x="289" y="96"/>
                  </a:lnTo>
                  <a:lnTo>
                    <a:pt x="289" y="93"/>
                  </a:lnTo>
                  <a:lnTo>
                    <a:pt x="289" y="91"/>
                  </a:lnTo>
                  <a:lnTo>
                    <a:pt x="289" y="88"/>
                  </a:lnTo>
                  <a:lnTo>
                    <a:pt x="289" y="86"/>
                  </a:lnTo>
                  <a:lnTo>
                    <a:pt x="289" y="83"/>
                  </a:lnTo>
                  <a:lnTo>
                    <a:pt x="289" y="80"/>
                  </a:lnTo>
                  <a:lnTo>
                    <a:pt x="288" y="78"/>
                  </a:lnTo>
                  <a:lnTo>
                    <a:pt x="288" y="75"/>
                  </a:lnTo>
                  <a:lnTo>
                    <a:pt x="288" y="72"/>
                  </a:lnTo>
                  <a:lnTo>
                    <a:pt x="287" y="69"/>
                  </a:lnTo>
                  <a:lnTo>
                    <a:pt x="287" y="67"/>
                  </a:lnTo>
                  <a:lnTo>
                    <a:pt x="286" y="64"/>
                  </a:lnTo>
                  <a:lnTo>
                    <a:pt x="285" y="61"/>
                  </a:lnTo>
                  <a:lnTo>
                    <a:pt x="284" y="58"/>
                  </a:lnTo>
                  <a:lnTo>
                    <a:pt x="284" y="56"/>
                  </a:lnTo>
                  <a:lnTo>
                    <a:pt x="283" y="53"/>
                  </a:lnTo>
                  <a:lnTo>
                    <a:pt x="282" y="51"/>
                  </a:lnTo>
                  <a:lnTo>
                    <a:pt x="280" y="48"/>
                  </a:lnTo>
                  <a:lnTo>
                    <a:pt x="279" y="45"/>
                  </a:lnTo>
                  <a:lnTo>
                    <a:pt x="278" y="43"/>
                  </a:lnTo>
                  <a:lnTo>
                    <a:pt x="276" y="40"/>
                  </a:lnTo>
                  <a:lnTo>
                    <a:pt x="274" y="37"/>
                  </a:lnTo>
                  <a:lnTo>
                    <a:pt x="273" y="35"/>
                  </a:lnTo>
                  <a:lnTo>
                    <a:pt x="271" y="32"/>
                  </a:lnTo>
                  <a:lnTo>
                    <a:pt x="269" y="30"/>
                  </a:lnTo>
                  <a:lnTo>
                    <a:pt x="267" y="27"/>
                  </a:lnTo>
                  <a:lnTo>
                    <a:pt x="265" y="25"/>
                  </a:lnTo>
                  <a:lnTo>
                    <a:pt x="263" y="23"/>
                  </a:lnTo>
                  <a:lnTo>
                    <a:pt x="260" y="21"/>
                  </a:lnTo>
                  <a:lnTo>
                    <a:pt x="258" y="19"/>
                  </a:lnTo>
                  <a:lnTo>
                    <a:pt x="255" y="16"/>
                  </a:lnTo>
                  <a:lnTo>
                    <a:pt x="252" y="15"/>
                  </a:lnTo>
                  <a:lnTo>
                    <a:pt x="249" y="13"/>
                  </a:lnTo>
                  <a:lnTo>
                    <a:pt x="246" y="11"/>
                  </a:lnTo>
                  <a:lnTo>
                    <a:pt x="243" y="10"/>
                  </a:lnTo>
                  <a:lnTo>
                    <a:pt x="239" y="8"/>
                  </a:lnTo>
                  <a:lnTo>
                    <a:pt x="236" y="7"/>
                  </a:lnTo>
                  <a:lnTo>
                    <a:pt x="232" y="5"/>
                  </a:lnTo>
                  <a:lnTo>
                    <a:pt x="228" y="4"/>
                  </a:lnTo>
                  <a:lnTo>
                    <a:pt x="224" y="3"/>
                  </a:lnTo>
                  <a:lnTo>
                    <a:pt x="220" y="2"/>
                  </a:lnTo>
                  <a:lnTo>
                    <a:pt x="215" y="1"/>
                  </a:lnTo>
                  <a:lnTo>
                    <a:pt x="211" y="0"/>
                  </a:lnTo>
                  <a:lnTo>
                    <a:pt x="211" y="0"/>
                  </a:lnTo>
                  <a:lnTo>
                    <a:pt x="210" y="0"/>
                  </a:lnTo>
                  <a:lnTo>
                    <a:pt x="210" y="0"/>
                  </a:lnTo>
                  <a:lnTo>
                    <a:pt x="209" y="0"/>
                  </a:lnTo>
                  <a:lnTo>
                    <a:pt x="208" y="0"/>
                  </a:lnTo>
                  <a:lnTo>
                    <a:pt x="206" y="0"/>
                  </a:lnTo>
                  <a:lnTo>
                    <a:pt x="205" y="0"/>
                  </a:lnTo>
                  <a:lnTo>
                    <a:pt x="203" y="0"/>
                  </a:lnTo>
                  <a:lnTo>
                    <a:pt x="202" y="0"/>
                  </a:lnTo>
                  <a:lnTo>
                    <a:pt x="201" y="0"/>
                  </a:lnTo>
                  <a:lnTo>
                    <a:pt x="200" y="0"/>
                  </a:lnTo>
                  <a:lnTo>
                    <a:pt x="199" y="0"/>
                  </a:lnTo>
                  <a:lnTo>
                    <a:pt x="197" y="0"/>
                  </a:lnTo>
                  <a:lnTo>
                    <a:pt x="196" y="0"/>
                  </a:lnTo>
                  <a:lnTo>
                    <a:pt x="195" y="0"/>
                  </a:lnTo>
                  <a:lnTo>
                    <a:pt x="194" y="0"/>
                  </a:lnTo>
                  <a:lnTo>
                    <a:pt x="192" y="0"/>
                  </a:lnTo>
                  <a:lnTo>
                    <a:pt x="191" y="1"/>
                  </a:lnTo>
                  <a:lnTo>
                    <a:pt x="190" y="1"/>
                  </a:lnTo>
                  <a:lnTo>
                    <a:pt x="188" y="1"/>
                  </a:lnTo>
                  <a:lnTo>
                    <a:pt x="187" y="1"/>
                  </a:lnTo>
                  <a:lnTo>
                    <a:pt x="185" y="2"/>
                  </a:lnTo>
                  <a:lnTo>
                    <a:pt x="183" y="2"/>
                  </a:lnTo>
                  <a:lnTo>
                    <a:pt x="182" y="2"/>
                  </a:lnTo>
                  <a:lnTo>
                    <a:pt x="181" y="2"/>
                  </a:lnTo>
                  <a:lnTo>
                    <a:pt x="179" y="2"/>
                  </a:lnTo>
                  <a:lnTo>
                    <a:pt x="177" y="2"/>
                  </a:lnTo>
                  <a:lnTo>
                    <a:pt x="176" y="3"/>
                  </a:lnTo>
                  <a:lnTo>
                    <a:pt x="174" y="3"/>
                  </a:lnTo>
                  <a:lnTo>
                    <a:pt x="172" y="3"/>
                  </a:lnTo>
                  <a:lnTo>
                    <a:pt x="171" y="3"/>
                  </a:lnTo>
                  <a:lnTo>
                    <a:pt x="169" y="4"/>
                  </a:lnTo>
                  <a:lnTo>
                    <a:pt x="167" y="4"/>
                  </a:lnTo>
                  <a:lnTo>
                    <a:pt x="165" y="4"/>
                  </a:lnTo>
                  <a:lnTo>
                    <a:pt x="164" y="5"/>
                  </a:lnTo>
                  <a:lnTo>
                    <a:pt x="162" y="5"/>
                  </a:lnTo>
                  <a:lnTo>
                    <a:pt x="160" y="6"/>
                  </a:lnTo>
                  <a:lnTo>
                    <a:pt x="158" y="6"/>
                  </a:lnTo>
                  <a:lnTo>
                    <a:pt x="156" y="7"/>
                  </a:lnTo>
                  <a:lnTo>
                    <a:pt x="155" y="7"/>
                  </a:lnTo>
                  <a:lnTo>
                    <a:pt x="153" y="8"/>
                  </a:lnTo>
                  <a:lnTo>
                    <a:pt x="151" y="8"/>
                  </a:lnTo>
                  <a:lnTo>
                    <a:pt x="149" y="9"/>
                  </a:lnTo>
                  <a:lnTo>
                    <a:pt x="148" y="10"/>
                  </a:lnTo>
                  <a:lnTo>
                    <a:pt x="145" y="10"/>
                  </a:lnTo>
                  <a:lnTo>
                    <a:pt x="144" y="11"/>
                  </a:lnTo>
                  <a:lnTo>
                    <a:pt x="142" y="11"/>
                  </a:lnTo>
                  <a:lnTo>
                    <a:pt x="140" y="12"/>
                  </a:lnTo>
                  <a:lnTo>
                    <a:pt x="139" y="13"/>
                  </a:lnTo>
                  <a:lnTo>
                    <a:pt x="137" y="14"/>
                  </a:lnTo>
                  <a:lnTo>
                    <a:pt x="135" y="15"/>
                  </a:lnTo>
                  <a:lnTo>
                    <a:pt x="133" y="16"/>
                  </a:lnTo>
                  <a:lnTo>
                    <a:pt x="131" y="16"/>
                  </a:lnTo>
                  <a:lnTo>
                    <a:pt x="130" y="17"/>
                  </a:lnTo>
                  <a:lnTo>
                    <a:pt x="128" y="18"/>
                  </a:lnTo>
                  <a:lnTo>
                    <a:pt x="126" y="19"/>
                  </a:lnTo>
                  <a:lnTo>
                    <a:pt x="126" y="19"/>
                  </a:lnTo>
                  <a:lnTo>
                    <a:pt x="125" y="19"/>
                  </a:lnTo>
                  <a:lnTo>
                    <a:pt x="124" y="19"/>
                  </a:lnTo>
                  <a:lnTo>
                    <a:pt x="123" y="19"/>
                  </a:lnTo>
                  <a:lnTo>
                    <a:pt x="122" y="20"/>
                  </a:lnTo>
                  <a:lnTo>
                    <a:pt x="122" y="20"/>
                  </a:lnTo>
                  <a:lnTo>
                    <a:pt x="120" y="20"/>
                  </a:lnTo>
                  <a:lnTo>
                    <a:pt x="119" y="20"/>
                  </a:lnTo>
                  <a:lnTo>
                    <a:pt x="117" y="20"/>
                  </a:lnTo>
                  <a:lnTo>
                    <a:pt x="116" y="20"/>
                  </a:lnTo>
                  <a:lnTo>
                    <a:pt x="114" y="20"/>
                  </a:lnTo>
                  <a:lnTo>
                    <a:pt x="112" y="20"/>
                  </a:lnTo>
                  <a:lnTo>
                    <a:pt x="111" y="20"/>
                  </a:lnTo>
                  <a:lnTo>
                    <a:pt x="109" y="21"/>
                  </a:lnTo>
                  <a:lnTo>
                    <a:pt x="107" y="21"/>
                  </a:lnTo>
                  <a:lnTo>
                    <a:pt x="104" y="21"/>
                  </a:lnTo>
                  <a:lnTo>
                    <a:pt x="102" y="21"/>
                  </a:lnTo>
                  <a:lnTo>
                    <a:pt x="100" y="21"/>
                  </a:lnTo>
                  <a:lnTo>
                    <a:pt x="98" y="21"/>
                  </a:lnTo>
                  <a:lnTo>
                    <a:pt x="95" y="22"/>
                  </a:lnTo>
                  <a:lnTo>
                    <a:pt x="93" y="22"/>
                  </a:lnTo>
                  <a:lnTo>
                    <a:pt x="90" y="22"/>
                  </a:lnTo>
                  <a:lnTo>
                    <a:pt x="88" y="23"/>
                  </a:lnTo>
                  <a:lnTo>
                    <a:pt x="85" y="23"/>
                  </a:lnTo>
                  <a:lnTo>
                    <a:pt x="82" y="23"/>
                  </a:lnTo>
                  <a:lnTo>
                    <a:pt x="80" y="23"/>
                  </a:lnTo>
                  <a:lnTo>
                    <a:pt x="77" y="23"/>
                  </a:lnTo>
                  <a:lnTo>
                    <a:pt x="74" y="24"/>
                  </a:lnTo>
                  <a:lnTo>
                    <a:pt x="72" y="24"/>
                  </a:lnTo>
                  <a:lnTo>
                    <a:pt x="69" y="24"/>
                  </a:lnTo>
                  <a:lnTo>
                    <a:pt x="66" y="24"/>
                  </a:lnTo>
                  <a:lnTo>
                    <a:pt x="63" y="25"/>
                  </a:lnTo>
                  <a:lnTo>
                    <a:pt x="61" y="25"/>
                  </a:lnTo>
                  <a:lnTo>
                    <a:pt x="58" y="25"/>
                  </a:lnTo>
                  <a:lnTo>
                    <a:pt x="55" y="25"/>
                  </a:lnTo>
                  <a:lnTo>
                    <a:pt x="52" y="25"/>
                  </a:lnTo>
                  <a:lnTo>
                    <a:pt x="50" y="26"/>
                  </a:lnTo>
                  <a:lnTo>
                    <a:pt x="48" y="26"/>
                  </a:lnTo>
                  <a:lnTo>
                    <a:pt x="45" y="27"/>
                  </a:lnTo>
                  <a:lnTo>
                    <a:pt x="42" y="27"/>
                  </a:lnTo>
                  <a:lnTo>
                    <a:pt x="40" y="27"/>
                  </a:lnTo>
                  <a:lnTo>
                    <a:pt x="37" y="27"/>
                  </a:lnTo>
                  <a:lnTo>
                    <a:pt x="35" y="27"/>
                  </a:lnTo>
                  <a:lnTo>
                    <a:pt x="33" y="28"/>
                  </a:lnTo>
                  <a:lnTo>
                    <a:pt x="30" y="28"/>
                  </a:lnTo>
                  <a:lnTo>
                    <a:pt x="28" y="28"/>
                  </a:lnTo>
                  <a:lnTo>
                    <a:pt x="26" y="28"/>
                  </a:lnTo>
                  <a:lnTo>
                    <a:pt x="24" y="29"/>
                  </a:lnTo>
                  <a:lnTo>
                    <a:pt x="22" y="29"/>
                  </a:lnTo>
                  <a:lnTo>
                    <a:pt x="20" y="29"/>
                  </a:lnTo>
                  <a:lnTo>
                    <a:pt x="18" y="29"/>
                  </a:lnTo>
                  <a:lnTo>
                    <a:pt x="16" y="29"/>
                  </a:lnTo>
                  <a:lnTo>
                    <a:pt x="15" y="29"/>
                  </a:lnTo>
                  <a:lnTo>
                    <a:pt x="14" y="30"/>
                  </a:lnTo>
                  <a:lnTo>
                    <a:pt x="12" y="30"/>
                  </a:lnTo>
                  <a:lnTo>
                    <a:pt x="11" y="31"/>
                  </a:lnTo>
                  <a:lnTo>
                    <a:pt x="10" y="31"/>
                  </a:lnTo>
                  <a:lnTo>
                    <a:pt x="9" y="31"/>
                  </a:lnTo>
                  <a:lnTo>
                    <a:pt x="7" y="31"/>
                  </a:lnTo>
                  <a:lnTo>
                    <a:pt x="6" y="31"/>
                  </a:lnTo>
                  <a:lnTo>
                    <a:pt x="5" y="32"/>
                  </a:lnTo>
                  <a:lnTo>
                    <a:pt x="5" y="32"/>
                  </a:lnTo>
                  <a:lnTo>
                    <a:pt x="3" y="33"/>
                  </a:lnTo>
                  <a:lnTo>
                    <a:pt x="2" y="33"/>
                  </a:lnTo>
                  <a:lnTo>
                    <a:pt x="1" y="34"/>
                  </a:lnTo>
                  <a:lnTo>
                    <a:pt x="1" y="35"/>
                  </a:lnTo>
                  <a:lnTo>
                    <a:pt x="0" y="36"/>
                  </a:lnTo>
                  <a:lnTo>
                    <a:pt x="0" y="37"/>
                  </a:lnTo>
                  <a:lnTo>
                    <a:pt x="6" y="37"/>
                  </a:lnTo>
                  <a:lnTo>
                    <a:pt x="6"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4" name="Freeform 248"/>
            <p:cNvSpPr>
              <a:spLocks/>
            </p:cNvSpPr>
            <p:nvPr/>
          </p:nvSpPr>
          <p:spPr bwMode="auto">
            <a:xfrm>
              <a:off x="675" y="2962"/>
              <a:ext cx="59" cy="41"/>
            </a:xfrm>
            <a:custGeom>
              <a:avLst/>
              <a:gdLst>
                <a:gd name="T0" fmla="*/ 0 w 59"/>
                <a:gd name="T1" fmla="*/ 7 h 41"/>
                <a:gd name="T2" fmla="*/ 1 w 59"/>
                <a:gd name="T3" fmla="*/ 9 h 41"/>
                <a:gd name="T4" fmla="*/ 2 w 59"/>
                <a:gd name="T5" fmla="*/ 11 h 41"/>
                <a:gd name="T6" fmla="*/ 5 w 59"/>
                <a:gd name="T7" fmla="*/ 12 h 41"/>
                <a:gd name="T8" fmla="*/ 7 w 59"/>
                <a:gd name="T9" fmla="*/ 12 h 41"/>
                <a:gd name="T10" fmla="*/ 9 w 59"/>
                <a:gd name="T11" fmla="*/ 12 h 41"/>
                <a:gd name="T12" fmla="*/ 10 w 59"/>
                <a:gd name="T13" fmla="*/ 13 h 41"/>
                <a:gd name="T14" fmla="*/ 11 w 59"/>
                <a:gd name="T15" fmla="*/ 15 h 41"/>
                <a:gd name="T16" fmla="*/ 13 w 59"/>
                <a:gd name="T17" fmla="*/ 17 h 41"/>
                <a:gd name="T18" fmla="*/ 14 w 59"/>
                <a:gd name="T19" fmla="*/ 20 h 41"/>
                <a:gd name="T20" fmla="*/ 15 w 59"/>
                <a:gd name="T21" fmla="*/ 23 h 41"/>
                <a:gd name="T22" fmla="*/ 17 w 59"/>
                <a:gd name="T23" fmla="*/ 24 h 41"/>
                <a:gd name="T24" fmla="*/ 19 w 59"/>
                <a:gd name="T25" fmla="*/ 26 h 41"/>
                <a:gd name="T26" fmla="*/ 21 w 59"/>
                <a:gd name="T27" fmla="*/ 29 h 41"/>
                <a:gd name="T28" fmla="*/ 23 w 59"/>
                <a:gd name="T29" fmla="*/ 31 h 41"/>
                <a:gd name="T30" fmla="*/ 25 w 59"/>
                <a:gd name="T31" fmla="*/ 33 h 41"/>
                <a:gd name="T32" fmla="*/ 27 w 59"/>
                <a:gd name="T33" fmla="*/ 34 h 41"/>
                <a:gd name="T34" fmla="*/ 30 w 59"/>
                <a:gd name="T35" fmla="*/ 36 h 41"/>
                <a:gd name="T36" fmla="*/ 32 w 59"/>
                <a:gd name="T37" fmla="*/ 37 h 41"/>
                <a:gd name="T38" fmla="*/ 35 w 59"/>
                <a:gd name="T39" fmla="*/ 38 h 41"/>
                <a:gd name="T40" fmla="*/ 38 w 59"/>
                <a:gd name="T41" fmla="*/ 38 h 41"/>
                <a:gd name="T42" fmla="*/ 40 w 59"/>
                <a:gd name="T43" fmla="*/ 39 h 41"/>
                <a:gd name="T44" fmla="*/ 43 w 59"/>
                <a:gd name="T45" fmla="*/ 40 h 41"/>
                <a:gd name="T46" fmla="*/ 45 w 59"/>
                <a:gd name="T47" fmla="*/ 40 h 41"/>
                <a:gd name="T48" fmla="*/ 47 w 59"/>
                <a:gd name="T49" fmla="*/ 41 h 41"/>
                <a:gd name="T50" fmla="*/ 50 w 59"/>
                <a:gd name="T51" fmla="*/ 41 h 41"/>
                <a:gd name="T52" fmla="*/ 52 w 59"/>
                <a:gd name="T53" fmla="*/ 41 h 41"/>
                <a:gd name="T54" fmla="*/ 55 w 59"/>
                <a:gd name="T55" fmla="*/ 41 h 41"/>
                <a:gd name="T56" fmla="*/ 57 w 59"/>
                <a:gd name="T57" fmla="*/ 41 h 41"/>
                <a:gd name="T58" fmla="*/ 59 w 59"/>
                <a:gd name="T59" fmla="*/ 41 h 41"/>
                <a:gd name="T60" fmla="*/ 57 w 59"/>
                <a:gd name="T61" fmla="*/ 41 h 41"/>
                <a:gd name="T62" fmla="*/ 56 w 59"/>
                <a:gd name="T63" fmla="*/ 40 h 41"/>
                <a:gd name="T64" fmla="*/ 54 w 59"/>
                <a:gd name="T65" fmla="*/ 40 h 41"/>
                <a:gd name="T66" fmla="*/ 52 w 59"/>
                <a:gd name="T67" fmla="*/ 39 h 41"/>
                <a:gd name="T68" fmla="*/ 49 w 59"/>
                <a:gd name="T69" fmla="*/ 38 h 41"/>
                <a:gd name="T70" fmla="*/ 46 w 59"/>
                <a:gd name="T71" fmla="*/ 37 h 41"/>
                <a:gd name="T72" fmla="*/ 43 w 59"/>
                <a:gd name="T73" fmla="*/ 36 h 41"/>
                <a:gd name="T74" fmla="*/ 39 w 59"/>
                <a:gd name="T75" fmla="*/ 34 h 41"/>
                <a:gd name="T76" fmla="*/ 36 w 59"/>
                <a:gd name="T77" fmla="*/ 32 h 41"/>
                <a:gd name="T78" fmla="*/ 32 w 59"/>
                <a:gd name="T79" fmla="*/ 30 h 41"/>
                <a:gd name="T80" fmla="*/ 29 w 59"/>
                <a:gd name="T81" fmla="*/ 28 h 41"/>
                <a:gd name="T82" fmla="*/ 26 w 59"/>
                <a:gd name="T83" fmla="*/ 25 h 41"/>
                <a:gd name="T84" fmla="*/ 23 w 59"/>
                <a:gd name="T85" fmla="*/ 23 h 41"/>
                <a:gd name="T86" fmla="*/ 21 w 59"/>
                <a:gd name="T87" fmla="*/ 20 h 41"/>
                <a:gd name="T88" fmla="*/ 19 w 59"/>
                <a:gd name="T89" fmla="*/ 16 h 41"/>
                <a:gd name="T90" fmla="*/ 17 w 59"/>
                <a:gd name="T91" fmla="*/ 13 h 41"/>
                <a:gd name="T92" fmla="*/ 17 w 59"/>
                <a:gd name="T93" fmla="*/ 11 h 41"/>
                <a:gd name="T94" fmla="*/ 19 w 59"/>
                <a:gd name="T95" fmla="*/ 9 h 41"/>
                <a:gd name="T96" fmla="*/ 21 w 59"/>
                <a:gd name="T97" fmla="*/ 8 h 41"/>
                <a:gd name="T98" fmla="*/ 23 w 59"/>
                <a:gd name="T99" fmla="*/ 6 h 41"/>
                <a:gd name="T100" fmla="*/ 22 w 59"/>
                <a:gd name="T101" fmla="*/ 4 h 41"/>
                <a:gd name="T102" fmla="*/ 21 w 59"/>
                <a:gd name="T103" fmla="*/ 1 h 41"/>
                <a:gd name="T104" fmla="*/ 19 w 59"/>
                <a:gd name="T105" fmla="*/ 0 h 41"/>
                <a:gd name="T106" fmla="*/ 18 w 59"/>
                <a:gd name="T107" fmla="*/ 0 h 41"/>
                <a:gd name="T108" fmla="*/ 16 w 59"/>
                <a:gd name="T109" fmla="*/ 0 h 41"/>
                <a:gd name="T110" fmla="*/ 13 w 59"/>
                <a:gd name="T111" fmla="*/ 1 h 41"/>
                <a:gd name="T112" fmla="*/ 10 w 59"/>
                <a:gd name="T113" fmla="*/ 3 h 41"/>
                <a:gd name="T114" fmla="*/ 7 w 59"/>
                <a:gd name="T115" fmla="*/ 4 h 41"/>
                <a:gd name="T116" fmla="*/ 4 w 59"/>
                <a:gd name="T117" fmla="*/ 5 h 41"/>
                <a:gd name="T118" fmla="*/ 2 w 59"/>
                <a:gd name="T119" fmla="*/ 6 h 41"/>
                <a:gd name="T120" fmla="*/ 0 w 59"/>
                <a:gd name="T121" fmla="*/ 7 h 41"/>
                <a:gd name="T122" fmla="*/ 0 w 59"/>
                <a:gd name="T123"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 h="41">
                  <a:moveTo>
                    <a:pt x="0" y="7"/>
                  </a:moveTo>
                  <a:lnTo>
                    <a:pt x="0" y="7"/>
                  </a:lnTo>
                  <a:lnTo>
                    <a:pt x="1" y="9"/>
                  </a:lnTo>
                  <a:lnTo>
                    <a:pt x="1" y="9"/>
                  </a:lnTo>
                  <a:lnTo>
                    <a:pt x="2" y="11"/>
                  </a:lnTo>
                  <a:lnTo>
                    <a:pt x="2" y="11"/>
                  </a:lnTo>
                  <a:lnTo>
                    <a:pt x="4" y="12"/>
                  </a:lnTo>
                  <a:lnTo>
                    <a:pt x="5" y="12"/>
                  </a:lnTo>
                  <a:lnTo>
                    <a:pt x="6" y="12"/>
                  </a:lnTo>
                  <a:lnTo>
                    <a:pt x="7" y="12"/>
                  </a:lnTo>
                  <a:lnTo>
                    <a:pt x="8" y="12"/>
                  </a:lnTo>
                  <a:lnTo>
                    <a:pt x="9" y="12"/>
                  </a:lnTo>
                  <a:lnTo>
                    <a:pt x="10" y="13"/>
                  </a:lnTo>
                  <a:lnTo>
                    <a:pt x="10" y="13"/>
                  </a:lnTo>
                  <a:lnTo>
                    <a:pt x="10" y="13"/>
                  </a:lnTo>
                  <a:lnTo>
                    <a:pt x="11" y="15"/>
                  </a:lnTo>
                  <a:lnTo>
                    <a:pt x="11" y="16"/>
                  </a:lnTo>
                  <a:lnTo>
                    <a:pt x="13" y="17"/>
                  </a:lnTo>
                  <a:lnTo>
                    <a:pt x="13" y="19"/>
                  </a:lnTo>
                  <a:lnTo>
                    <a:pt x="14" y="20"/>
                  </a:lnTo>
                  <a:lnTo>
                    <a:pt x="15" y="21"/>
                  </a:lnTo>
                  <a:lnTo>
                    <a:pt x="15" y="23"/>
                  </a:lnTo>
                  <a:lnTo>
                    <a:pt x="16" y="24"/>
                  </a:lnTo>
                  <a:lnTo>
                    <a:pt x="17" y="24"/>
                  </a:lnTo>
                  <a:lnTo>
                    <a:pt x="18" y="25"/>
                  </a:lnTo>
                  <a:lnTo>
                    <a:pt x="19" y="26"/>
                  </a:lnTo>
                  <a:lnTo>
                    <a:pt x="20" y="28"/>
                  </a:lnTo>
                  <a:lnTo>
                    <a:pt x="21" y="29"/>
                  </a:lnTo>
                  <a:lnTo>
                    <a:pt x="22" y="30"/>
                  </a:lnTo>
                  <a:lnTo>
                    <a:pt x="23" y="31"/>
                  </a:lnTo>
                  <a:lnTo>
                    <a:pt x="24" y="32"/>
                  </a:lnTo>
                  <a:lnTo>
                    <a:pt x="25" y="33"/>
                  </a:lnTo>
                  <a:lnTo>
                    <a:pt x="26" y="34"/>
                  </a:lnTo>
                  <a:lnTo>
                    <a:pt x="27" y="34"/>
                  </a:lnTo>
                  <a:lnTo>
                    <a:pt x="29" y="35"/>
                  </a:lnTo>
                  <a:lnTo>
                    <a:pt x="30" y="36"/>
                  </a:lnTo>
                  <a:lnTo>
                    <a:pt x="31" y="37"/>
                  </a:lnTo>
                  <a:lnTo>
                    <a:pt x="32" y="37"/>
                  </a:lnTo>
                  <a:lnTo>
                    <a:pt x="34" y="38"/>
                  </a:lnTo>
                  <a:lnTo>
                    <a:pt x="35" y="38"/>
                  </a:lnTo>
                  <a:lnTo>
                    <a:pt x="36" y="38"/>
                  </a:lnTo>
                  <a:lnTo>
                    <a:pt x="38" y="38"/>
                  </a:lnTo>
                  <a:lnTo>
                    <a:pt x="39" y="39"/>
                  </a:lnTo>
                  <a:lnTo>
                    <a:pt x="40" y="39"/>
                  </a:lnTo>
                  <a:lnTo>
                    <a:pt x="41" y="40"/>
                  </a:lnTo>
                  <a:lnTo>
                    <a:pt x="43" y="40"/>
                  </a:lnTo>
                  <a:lnTo>
                    <a:pt x="44" y="40"/>
                  </a:lnTo>
                  <a:lnTo>
                    <a:pt x="45" y="40"/>
                  </a:lnTo>
                  <a:lnTo>
                    <a:pt x="47" y="40"/>
                  </a:lnTo>
                  <a:lnTo>
                    <a:pt x="47" y="41"/>
                  </a:lnTo>
                  <a:lnTo>
                    <a:pt x="49" y="41"/>
                  </a:lnTo>
                  <a:lnTo>
                    <a:pt x="50" y="41"/>
                  </a:lnTo>
                  <a:lnTo>
                    <a:pt x="51" y="41"/>
                  </a:lnTo>
                  <a:lnTo>
                    <a:pt x="52" y="41"/>
                  </a:lnTo>
                  <a:lnTo>
                    <a:pt x="53" y="41"/>
                  </a:lnTo>
                  <a:lnTo>
                    <a:pt x="55" y="41"/>
                  </a:lnTo>
                  <a:lnTo>
                    <a:pt x="56" y="41"/>
                  </a:lnTo>
                  <a:lnTo>
                    <a:pt x="57" y="41"/>
                  </a:lnTo>
                  <a:lnTo>
                    <a:pt x="59" y="41"/>
                  </a:lnTo>
                  <a:lnTo>
                    <a:pt x="59" y="41"/>
                  </a:lnTo>
                  <a:lnTo>
                    <a:pt x="59" y="41"/>
                  </a:lnTo>
                  <a:lnTo>
                    <a:pt x="57" y="41"/>
                  </a:lnTo>
                  <a:lnTo>
                    <a:pt x="57" y="40"/>
                  </a:lnTo>
                  <a:lnTo>
                    <a:pt x="56" y="40"/>
                  </a:lnTo>
                  <a:lnTo>
                    <a:pt x="55" y="40"/>
                  </a:lnTo>
                  <a:lnTo>
                    <a:pt x="54" y="40"/>
                  </a:lnTo>
                  <a:lnTo>
                    <a:pt x="53" y="39"/>
                  </a:lnTo>
                  <a:lnTo>
                    <a:pt x="52" y="39"/>
                  </a:lnTo>
                  <a:lnTo>
                    <a:pt x="51" y="38"/>
                  </a:lnTo>
                  <a:lnTo>
                    <a:pt x="49" y="38"/>
                  </a:lnTo>
                  <a:lnTo>
                    <a:pt x="47" y="37"/>
                  </a:lnTo>
                  <a:lnTo>
                    <a:pt x="46" y="37"/>
                  </a:lnTo>
                  <a:lnTo>
                    <a:pt x="45" y="36"/>
                  </a:lnTo>
                  <a:lnTo>
                    <a:pt x="43" y="36"/>
                  </a:lnTo>
                  <a:lnTo>
                    <a:pt x="41" y="35"/>
                  </a:lnTo>
                  <a:lnTo>
                    <a:pt x="39" y="34"/>
                  </a:lnTo>
                  <a:lnTo>
                    <a:pt x="38" y="33"/>
                  </a:lnTo>
                  <a:lnTo>
                    <a:pt x="36" y="32"/>
                  </a:lnTo>
                  <a:lnTo>
                    <a:pt x="34" y="31"/>
                  </a:lnTo>
                  <a:lnTo>
                    <a:pt x="32" y="30"/>
                  </a:lnTo>
                  <a:lnTo>
                    <a:pt x="31" y="29"/>
                  </a:lnTo>
                  <a:lnTo>
                    <a:pt x="29" y="28"/>
                  </a:lnTo>
                  <a:lnTo>
                    <a:pt x="28" y="26"/>
                  </a:lnTo>
                  <a:lnTo>
                    <a:pt x="26" y="25"/>
                  </a:lnTo>
                  <a:lnTo>
                    <a:pt x="25" y="24"/>
                  </a:lnTo>
                  <a:lnTo>
                    <a:pt x="23" y="23"/>
                  </a:lnTo>
                  <a:lnTo>
                    <a:pt x="22" y="21"/>
                  </a:lnTo>
                  <a:lnTo>
                    <a:pt x="21" y="20"/>
                  </a:lnTo>
                  <a:lnTo>
                    <a:pt x="20" y="18"/>
                  </a:lnTo>
                  <a:lnTo>
                    <a:pt x="19" y="16"/>
                  </a:lnTo>
                  <a:lnTo>
                    <a:pt x="18" y="15"/>
                  </a:lnTo>
                  <a:lnTo>
                    <a:pt x="17" y="13"/>
                  </a:lnTo>
                  <a:lnTo>
                    <a:pt x="17" y="11"/>
                  </a:lnTo>
                  <a:lnTo>
                    <a:pt x="17" y="11"/>
                  </a:lnTo>
                  <a:lnTo>
                    <a:pt x="18" y="10"/>
                  </a:lnTo>
                  <a:lnTo>
                    <a:pt x="19" y="9"/>
                  </a:lnTo>
                  <a:lnTo>
                    <a:pt x="20" y="9"/>
                  </a:lnTo>
                  <a:lnTo>
                    <a:pt x="21" y="8"/>
                  </a:lnTo>
                  <a:lnTo>
                    <a:pt x="22" y="7"/>
                  </a:lnTo>
                  <a:lnTo>
                    <a:pt x="23" y="6"/>
                  </a:lnTo>
                  <a:lnTo>
                    <a:pt x="23" y="5"/>
                  </a:lnTo>
                  <a:lnTo>
                    <a:pt x="22" y="4"/>
                  </a:lnTo>
                  <a:lnTo>
                    <a:pt x="22" y="3"/>
                  </a:lnTo>
                  <a:lnTo>
                    <a:pt x="21" y="1"/>
                  </a:lnTo>
                  <a:lnTo>
                    <a:pt x="20" y="1"/>
                  </a:lnTo>
                  <a:lnTo>
                    <a:pt x="19" y="0"/>
                  </a:lnTo>
                  <a:lnTo>
                    <a:pt x="18" y="0"/>
                  </a:lnTo>
                  <a:lnTo>
                    <a:pt x="18" y="0"/>
                  </a:lnTo>
                  <a:lnTo>
                    <a:pt x="16" y="0"/>
                  </a:lnTo>
                  <a:lnTo>
                    <a:pt x="16" y="0"/>
                  </a:lnTo>
                  <a:lnTo>
                    <a:pt x="15" y="0"/>
                  </a:lnTo>
                  <a:lnTo>
                    <a:pt x="13" y="1"/>
                  </a:lnTo>
                  <a:lnTo>
                    <a:pt x="12" y="1"/>
                  </a:lnTo>
                  <a:lnTo>
                    <a:pt x="10" y="3"/>
                  </a:lnTo>
                  <a:lnTo>
                    <a:pt x="9" y="3"/>
                  </a:lnTo>
                  <a:lnTo>
                    <a:pt x="7" y="4"/>
                  </a:lnTo>
                  <a:lnTo>
                    <a:pt x="5" y="4"/>
                  </a:lnTo>
                  <a:lnTo>
                    <a:pt x="4" y="5"/>
                  </a:lnTo>
                  <a:lnTo>
                    <a:pt x="3" y="5"/>
                  </a:lnTo>
                  <a:lnTo>
                    <a:pt x="2" y="6"/>
                  </a:lnTo>
                  <a:lnTo>
                    <a:pt x="1" y="7"/>
                  </a:lnTo>
                  <a:lnTo>
                    <a:pt x="0" y="7"/>
                  </a:lnTo>
                  <a:lnTo>
                    <a:pt x="0" y="7"/>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5" name="Freeform 249"/>
            <p:cNvSpPr>
              <a:spLocks/>
            </p:cNvSpPr>
            <p:nvPr/>
          </p:nvSpPr>
          <p:spPr bwMode="auto">
            <a:xfrm>
              <a:off x="695" y="2938"/>
              <a:ext cx="29" cy="21"/>
            </a:xfrm>
            <a:custGeom>
              <a:avLst/>
              <a:gdLst>
                <a:gd name="T0" fmla="*/ 1 w 29"/>
                <a:gd name="T1" fmla="*/ 3 h 21"/>
                <a:gd name="T2" fmla="*/ 0 w 29"/>
                <a:gd name="T3" fmla="*/ 4 h 21"/>
                <a:gd name="T4" fmla="*/ 0 w 29"/>
                <a:gd name="T5" fmla="*/ 6 h 21"/>
                <a:gd name="T6" fmla="*/ 0 w 29"/>
                <a:gd name="T7" fmla="*/ 8 h 21"/>
                <a:gd name="T8" fmla="*/ 2 w 29"/>
                <a:gd name="T9" fmla="*/ 9 h 21"/>
                <a:gd name="T10" fmla="*/ 3 w 29"/>
                <a:gd name="T11" fmla="*/ 9 h 21"/>
                <a:gd name="T12" fmla="*/ 6 w 29"/>
                <a:gd name="T13" fmla="*/ 9 h 21"/>
                <a:gd name="T14" fmla="*/ 9 w 29"/>
                <a:gd name="T15" fmla="*/ 10 h 21"/>
                <a:gd name="T16" fmla="*/ 11 w 29"/>
                <a:gd name="T17" fmla="*/ 11 h 21"/>
                <a:gd name="T18" fmla="*/ 14 w 29"/>
                <a:gd name="T19" fmla="*/ 12 h 21"/>
                <a:gd name="T20" fmla="*/ 16 w 29"/>
                <a:gd name="T21" fmla="*/ 12 h 21"/>
                <a:gd name="T22" fmla="*/ 17 w 29"/>
                <a:gd name="T23" fmla="*/ 13 h 21"/>
                <a:gd name="T24" fmla="*/ 18 w 29"/>
                <a:gd name="T25" fmla="*/ 15 h 21"/>
                <a:gd name="T26" fmla="*/ 21 w 29"/>
                <a:gd name="T27" fmla="*/ 17 h 21"/>
                <a:gd name="T28" fmla="*/ 22 w 29"/>
                <a:gd name="T29" fmla="*/ 18 h 21"/>
                <a:gd name="T30" fmla="*/ 25 w 29"/>
                <a:gd name="T31" fmla="*/ 19 h 21"/>
                <a:gd name="T32" fmla="*/ 26 w 29"/>
                <a:gd name="T33" fmla="*/ 20 h 21"/>
                <a:gd name="T34" fmla="*/ 28 w 29"/>
                <a:gd name="T35" fmla="*/ 21 h 21"/>
                <a:gd name="T36" fmla="*/ 29 w 29"/>
                <a:gd name="T37" fmla="*/ 21 h 21"/>
                <a:gd name="T38" fmla="*/ 28 w 29"/>
                <a:gd name="T39" fmla="*/ 19 h 21"/>
                <a:gd name="T40" fmla="*/ 27 w 29"/>
                <a:gd name="T41" fmla="*/ 15 h 21"/>
                <a:gd name="T42" fmla="*/ 26 w 29"/>
                <a:gd name="T43" fmla="*/ 12 h 21"/>
                <a:gd name="T44" fmla="*/ 25 w 29"/>
                <a:gd name="T45" fmla="*/ 11 h 21"/>
                <a:gd name="T46" fmla="*/ 22 w 29"/>
                <a:gd name="T47" fmla="*/ 8 h 21"/>
                <a:gd name="T48" fmla="*/ 19 w 29"/>
                <a:gd name="T49" fmla="*/ 6 h 21"/>
                <a:gd name="T50" fmla="*/ 17 w 29"/>
                <a:gd name="T51" fmla="*/ 4 h 21"/>
                <a:gd name="T52" fmla="*/ 14 w 29"/>
                <a:gd name="T53" fmla="*/ 4 h 21"/>
                <a:gd name="T54" fmla="*/ 13 w 29"/>
                <a:gd name="T55" fmla="*/ 3 h 21"/>
                <a:gd name="T56" fmla="*/ 11 w 29"/>
                <a:gd name="T57" fmla="*/ 2 h 21"/>
                <a:gd name="T58" fmla="*/ 9 w 29"/>
                <a:gd name="T59" fmla="*/ 0 h 21"/>
                <a:gd name="T60" fmla="*/ 7 w 29"/>
                <a:gd name="T61" fmla="*/ 0 h 21"/>
                <a:gd name="T62" fmla="*/ 5 w 29"/>
                <a:gd name="T63" fmla="*/ 0 h 21"/>
                <a:gd name="T64" fmla="*/ 2 w 29"/>
                <a:gd name="T65" fmla="*/ 2 h 21"/>
                <a:gd name="T66" fmla="*/ 2 w 29"/>
                <a:gd name="T67"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 h="21">
                  <a:moveTo>
                    <a:pt x="2" y="3"/>
                  </a:moveTo>
                  <a:lnTo>
                    <a:pt x="1" y="3"/>
                  </a:lnTo>
                  <a:lnTo>
                    <a:pt x="1" y="4"/>
                  </a:lnTo>
                  <a:lnTo>
                    <a:pt x="0" y="4"/>
                  </a:lnTo>
                  <a:lnTo>
                    <a:pt x="0" y="6"/>
                  </a:lnTo>
                  <a:lnTo>
                    <a:pt x="0" y="6"/>
                  </a:lnTo>
                  <a:lnTo>
                    <a:pt x="0" y="7"/>
                  </a:lnTo>
                  <a:lnTo>
                    <a:pt x="0" y="8"/>
                  </a:lnTo>
                  <a:lnTo>
                    <a:pt x="2" y="9"/>
                  </a:lnTo>
                  <a:lnTo>
                    <a:pt x="2" y="9"/>
                  </a:lnTo>
                  <a:lnTo>
                    <a:pt x="3" y="9"/>
                  </a:lnTo>
                  <a:lnTo>
                    <a:pt x="3" y="9"/>
                  </a:lnTo>
                  <a:lnTo>
                    <a:pt x="5" y="9"/>
                  </a:lnTo>
                  <a:lnTo>
                    <a:pt x="6" y="9"/>
                  </a:lnTo>
                  <a:lnTo>
                    <a:pt x="7" y="9"/>
                  </a:lnTo>
                  <a:lnTo>
                    <a:pt x="9" y="10"/>
                  </a:lnTo>
                  <a:lnTo>
                    <a:pt x="10" y="11"/>
                  </a:lnTo>
                  <a:lnTo>
                    <a:pt x="11" y="11"/>
                  </a:lnTo>
                  <a:lnTo>
                    <a:pt x="13" y="11"/>
                  </a:lnTo>
                  <a:lnTo>
                    <a:pt x="14" y="12"/>
                  </a:lnTo>
                  <a:lnTo>
                    <a:pt x="15" y="12"/>
                  </a:lnTo>
                  <a:lnTo>
                    <a:pt x="16" y="12"/>
                  </a:lnTo>
                  <a:lnTo>
                    <a:pt x="17" y="13"/>
                  </a:lnTo>
                  <a:lnTo>
                    <a:pt x="17" y="13"/>
                  </a:lnTo>
                  <a:lnTo>
                    <a:pt x="18" y="14"/>
                  </a:lnTo>
                  <a:lnTo>
                    <a:pt x="18" y="15"/>
                  </a:lnTo>
                  <a:lnTo>
                    <a:pt x="19" y="16"/>
                  </a:lnTo>
                  <a:lnTo>
                    <a:pt x="21" y="17"/>
                  </a:lnTo>
                  <a:lnTo>
                    <a:pt x="21" y="17"/>
                  </a:lnTo>
                  <a:lnTo>
                    <a:pt x="22" y="18"/>
                  </a:lnTo>
                  <a:lnTo>
                    <a:pt x="23" y="19"/>
                  </a:lnTo>
                  <a:lnTo>
                    <a:pt x="25" y="19"/>
                  </a:lnTo>
                  <a:lnTo>
                    <a:pt x="26" y="20"/>
                  </a:lnTo>
                  <a:lnTo>
                    <a:pt x="26" y="20"/>
                  </a:lnTo>
                  <a:lnTo>
                    <a:pt x="27" y="20"/>
                  </a:lnTo>
                  <a:lnTo>
                    <a:pt x="28" y="21"/>
                  </a:lnTo>
                  <a:lnTo>
                    <a:pt x="29" y="21"/>
                  </a:lnTo>
                  <a:lnTo>
                    <a:pt x="29" y="21"/>
                  </a:lnTo>
                  <a:lnTo>
                    <a:pt x="29" y="20"/>
                  </a:lnTo>
                  <a:lnTo>
                    <a:pt x="28" y="19"/>
                  </a:lnTo>
                  <a:lnTo>
                    <a:pt x="28" y="17"/>
                  </a:lnTo>
                  <a:lnTo>
                    <a:pt x="27" y="15"/>
                  </a:lnTo>
                  <a:lnTo>
                    <a:pt x="27" y="14"/>
                  </a:lnTo>
                  <a:lnTo>
                    <a:pt x="26" y="12"/>
                  </a:lnTo>
                  <a:lnTo>
                    <a:pt x="26" y="11"/>
                  </a:lnTo>
                  <a:lnTo>
                    <a:pt x="25" y="11"/>
                  </a:lnTo>
                  <a:lnTo>
                    <a:pt x="23" y="9"/>
                  </a:lnTo>
                  <a:lnTo>
                    <a:pt x="22" y="8"/>
                  </a:lnTo>
                  <a:lnTo>
                    <a:pt x="21" y="8"/>
                  </a:lnTo>
                  <a:lnTo>
                    <a:pt x="19" y="6"/>
                  </a:lnTo>
                  <a:lnTo>
                    <a:pt x="18" y="6"/>
                  </a:lnTo>
                  <a:lnTo>
                    <a:pt x="17" y="4"/>
                  </a:lnTo>
                  <a:lnTo>
                    <a:pt x="16" y="4"/>
                  </a:lnTo>
                  <a:lnTo>
                    <a:pt x="14" y="4"/>
                  </a:lnTo>
                  <a:lnTo>
                    <a:pt x="14" y="3"/>
                  </a:lnTo>
                  <a:lnTo>
                    <a:pt x="13" y="3"/>
                  </a:lnTo>
                  <a:lnTo>
                    <a:pt x="12" y="2"/>
                  </a:lnTo>
                  <a:lnTo>
                    <a:pt x="11" y="2"/>
                  </a:lnTo>
                  <a:lnTo>
                    <a:pt x="10" y="1"/>
                  </a:lnTo>
                  <a:lnTo>
                    <a:pt x="9" y="0"/>
                  </a:lnTo>
                  <a:lnTo>
                    <a:pt x="8" y="0"/>
                  </a:lnTo>
                  <a:lnTo>
                    <a:pt x="7" y="0"/>
                  </a:lnTo>
                  <a:lnTo>
                    <a:pt x="7" y="0"/>
                  </a:lnTo>
                  <a:lnTo>
                    <a:pt x="5" y="0"/>
                  </a:lnTo>
                  <a:lnTo>
                    <a:pt x="3" y="0"/>
                  </a:lnTo>
                  <a:lnTo>
                    <a:pt x="2" y="2"/>
                  </a:lnTo>
                  <a:lnTo>
                    <a:pt x="2"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6" name="Freeform 250"/>
            <p:cNvSpPr>
              <a:spLocks/>
            </p:cNvSpPr>
            <p:nvPr/>
          </p:nvSpPr>
          <p:spPr bwMode="auto">
            <a:xfrm>
              <a:off x="773" y="2955"/>
              <a:ext cx="26" cy="12"/>
            </a:xfrm>
            <a:custGeom>
              <a:avLst/>
              <a:gdLst>
                <a:gd name="T0" fmla="*/ 1 w 26"/>
                <a:gd name="T1" fmla="*/ 12 h 12"/>
                <a:gd name="T2" fmla="*/ 17 w 26"/>
                <a:gd name="T3" fmla="*/ 8 h 12"/>
                <a:gd name="T4" fmla="*/ 24 w 26"/>
                <a:gd name="T5" fmla="*/ 9 h 12"/>
                <a:gd name="T6" fmla="*/ 24 w 26"/>
                <a:gd name="T7" fmla="*/ 8 h 12"/>
                <a:gd name="T8" fmla="*/ 25 w 26"/>
                <a:gd name="T9" fmla="*/ 7 h 12"/>
                <a:gd name="T10" fmla="*/ 26 w 26"/>
                <a:gd name="T11" fmla="*/ 6 h 12"/>
                <a:gd name="T12" fmla="*/ 26 w 26"/>
                <a:gd name="T13" fmla="*/ 5 h 12"/>
                <a:gd name="T14" fmla="*/ 26 w 26"/>
                <a:gd name="T15" fmla="*/ 3 h 12"/>
                <a:gd name="T16" fmla="*/ 26 w 26"/>
                <a:gd name="T17" fmla="*/ 2 h 12"/>
                <a:gd name="T18" fmla="*/ 26 w 26"/>
                <a:gd name="T19" fmla="*/ 0 h 12"/>
                <a:gd name="T20" fmla="*/ 24 w 26"/>
                <a:gd name="T21" fmla="*/ 0 h 12"/>
                <a:gd name="T22" fmla="*/ 23 w 26"/>
                <a:gd name="T23" fmla="*/ 0 h 12"/>
                <a:gd name="T24" fmla="*/ 22 w 26"/>
                <a:gd name="T25" fmla="*/ 0 h 12"/>
                <a:gd name="T26" fmla="*/ 20 w 26"/>
                <a:gd name="T27" fmla="*/ 0 h 12"/>
                <a:gd name="T28" fmla="*/ 19 w 26"/>
                <a:gd name="T29" fmla="*/ 0 h 12"/>
                <a:gd name="T30" fmla="*/ 17 w 26"/>
                <a:gd name="T31" fmla="*/ 1 h 12"/>
                <a:gd name="T32" fmla="*/ 16 w 26"/>
                <a:gd name="T33" fmla="*/ 2 h 12"/>
                <a:gd name="T34" fmla="*/ 15 w 26"/>
                <a:gd name="T35" fmla="*/ 2 h 12"/>
                <a:gd name="T36" fmla="*/ 14 w 26"/>
                <a:gd name="T37" fmla="*/ 2 h 12"/>
                <a:gd name="T38" fmla="*/ 13 w 26"/>
                <a:gd name="T39" fmla="*/ 2 h 12"/>
                <a:gd name="T40" fmla="*/ 12 w 26"/>
                <a:gd name="T41" fmla="*/ 2 h 12"/>
                <a:gd name="T42" fmla="*/ 11 w 26"/>
                <a:gd name="T43" fmla="*/ 3 h 12"/>
                <a:gd name="T44" fmla="*/ 10 w 26"/>
                <a:gd name="T45" fmla="*/ 3 h 12"/>
                <a:gd name="T46" fmla="*/ 9 w 26"/>
                <a:gd name="T47" fmla="*/ 3 h 12"/>
                <a:gd name="T48" fmla="*/ 8 w 26"/>
                <a:gd name="T49" fmla="*/ 4 h 12"/>
                <a:gd name="T50" fmla="*/ 7 w 26"/>
                <a:gd name="T51" fmla="*/ 4 h 12"/>
                <a:gd name="T52" fmla="*/ 6 w 26"/>
                <a:gd name="T53" fmla="*/ 5 h 12"/>
                <a:gd name="T54" fmla="*/ 5 w 26"/>
                <a:gd name="T55" fmla="*/ 5 h 12"/>
                <a:gd name="T56" fmla="*/ 4 w 26"/>
                <a:gd name="T57" fmla="*/ 6 h 12"/>
                <a:gd name="T58" fmla="*/ 3 w 26"/>
                <a:gd name="T59" fmla="*/ 7 h 12"/>
                <a:gd name="T60" fmla="*/ 2 w 26"/>
                <a:gd name="T61" fmla="*/ 7 h 12"/>
                <a:gd name="T62" fmla="*/ 1 w 26"/>
                <a:gd name="T63" fmla="*/ 8 h 12"/>
                <a:gd name="T64" fmla="*/ 0 w 26"/>
                <a:gd name="T65" fmla="*/ 10 h 12"/>
                <a:gd name="T66" fmla="*/ 0 w 26"/>
                <a:gd name="T67" fmla="*/ 11 h 12"/>
                <a:gd name="T68" fmla="*/ 1 w 26"/>
                <a:gd name="T69" fmla="*/ 12 h 12"/>
                <a:gd name="T70" fmla="*/ 1 w 26"/>
                <a:gd name="T7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 h="12">
                  <a:moveTo>
                    <a:pt x="1" y="12"/>
                  </a:moveTo>
                  <a:lnTo>
                    <a:pt x="17" y="8"/>
                  </a:lnTo>
                  <a:lnTo>
                    <a:pt x="24" y="9"/>
                  </a:lnTo>
                  <a:lnTo>
                    <a:pt x="24" y="8"/>
                  </a:lnTo>
                  <a:lnTo>
                    <a:pt x="25" y="7"/>
                  </a:lnTo>
                  <a:lnTo>
                    <a:pt x="26" y="6"/>
                  </a:lnTo>
                  <a:lnTo>
                    <a:pt x="26" y="5"/>
                  </a:lnTo>
                  <a:lnTo>
                    <a:pt x="26" y="3"/>
                  </a:lnTo>
                  <a:lnTo>
                    <a:pt x="26" y="2"/>
                  </a:lnTo>
                  <a:lnTo>
                    <a:pt x="26" y="0"/>
                  </a:lnTo>
                  <a:lnTo>
                    <a:pt x="24" y="0"/>
                  </a:lnTo>
                  <a:lnTo>
                    <a:pt x="23" y="0"/>
                  </a:lnTo>
                  <a:lnTo>
                    <a:pt x="22" y="0"/>
                  </a:lnTo>
                  <a:lnTo>
                    <a:pt x="20" y="0"/>
                  </a:lnTo>
                  <a:lnTo>
                    <a:pt x="19" y="0"/>
                  </a:lnTo>
                  <a:lnTo>
                    <a:pt x="17" y="1"/>
                  </a:lnTo>
                  <a:lnTo>
                    <a:pt x="16" y="2"/>
                  </a:lnTo>
                  <a:lnTo>
                    <a:pt x="15" y="2"/>
                  </a:lnTo>
                  <a:lnTo>
                    <a:pt x="14" y="2"/>
                  </a:lnTo>
                  <a:lnTo>
                    <a:pt x="13" y="2"/>
                  </a:lnTo>
                  <a:lnTo>
                    <a:pt x="12" y="2"/>
                  </a:lnTo>
                  <a:lnTo>
                    <a:pt x="11" y="3"/>
                  </a:lnTo>
                  <a:lnTo>
                    <a:pt x="10" y="3"/>
                  </a:lnTo>
                  <a:lnTo>
                    <a:pt x="9" y="3"/>
                  </a:lnTo>
                  <a:lnTo>
                    <a:pt x="8" y="4"/>
                  </a:lnTo>
                  <a:lnTo>
                    <a:pt x="7" y="4"/>
                  </a:lnTo>
                  <a:lnTo>
                    <a:pt x="6" y="5"/>
                  </a:lnTo>
                  <a:lnTo>
                    <a:pt x="5" y="5"/>
                  </a:lnTo>
                  <a:lnTo>
                    <a:pt x="4" y="6"/>
                  </a:lnTo>
                  <a:lnTo>
                    <a:pt x="3" y="7"/>
                  </a:lnTo>
                  <a:lnTo>
                    <a:pt x="2" y="7"/>
                  </a:lnTo>
                  <a:lnTo>
                    <a:pt x="1" y="8"/>
                  </a:lnTo>
                  <a:lnTo>
                    <a:pt x="0" y="10"/>
                  </a:lnTo>
                  <a:lnTo>
                    <a:pt x="0" y="11"/>
                  </a:lnTo>
                  <a:lnTo>
                    <a:pt x="1" y="12"/>
                  </a:lnTo>
                  <a:lnTo>
                    <a:pt x="1"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7" name="Freeform 251"/>
            <p:cNvSpPr>
              <a:spLocks/>
            </p:cNvSpPr>
            <p:nvPr/>
          </p:nvSpPr>
          <p:spPr bwMode="auto">
            <a:xfrm>
              <a:off x="734" y="2976"/>
              <a:ext cx="29" cy="14"/>
            </a:xfrm>
            <a:custGeom>
              <a:avLst/>
              <a:gdLst>
                <a:gd name="T0" fmla="*/ 3 w 29"/>
                <a:gd name="T1" fmla="*/ 1 h 14"/>
                <a:gd name="T2" fmla="*/ 3 w 29"/>
                <a:gd name="T3" fmla="*/ 1 h 14"/>
                <a:gd name="T4" fmla="*/ 5 w 29"/>
                <a:gd name="T5" fmla="*/ 2 h 14"/>
                <a:gd name="T6" fmla="*/ 6 w 29"/>
                <a:gd name="T7" fmla="*/ 3 h 14"/>
                <a:gd name="T8" fmla="*/ 7 w 29"/>
                <a:gd name="T9" fmla="*/ 4 h 14"/>
                <a:gd name="T10" fmla="*/ 8 w 29"/>
                <a:gd name="T11" fmla="*/ 5 h 14"/>
                <a:gd name="T12" fmla="*/ 9 w 29"/>
                <a:gd name="T13" fmla="*/ 5 h 14"/>
                <a:gd name="T14" fmla="*/ 10 w 29"/>
                <a:gd name="T15" fmla="*/ 6 h 14"/>
                <a:gd name="T16" fmla="*/ 11 w 29"/>
                <a:gd name="T17" fmla="*/ 6 h 14"/>
                <a:gd name="T18" fmla="*/ 12 w 29"/>
                <a:gd name="T19" fmla="*/ 6 h 14"/>
                <a:gd name="T20" fmla="*/ 14 w 29"/>
                <a:gd name="T21" fmla="*/ 7 h 14"/>
                <a:gd name="T22" fmla="*/ 15 w 29"/>
                <a:gd name="T23" fmla="*/ 7 h 14"/>
                <a:gd name="T24" fmla="*/ 16 w 29"/>
                <a:gd name="T25" fmla="*/ 7 h 14"/>
                <a:gd name="T26" fmla="*/ 17 w 29"/>
                <a:gd name="T27" fmla="*/ 7 h 14"/>
                <a:gd name="T28" fmla="*/ 19 w 29"/>
                <a:gd name="T29" fmla="*/ 7 h 14"/>
                <a:gd name="T30" fmla="*/ 20 w 29"/>
                <a:gd name="T31" fmla="*/ 7 h 14"/>
                <a:gd name="T32" fmla="*/ 21 w 29"/>
                <a:gd name="T33" fmla="*/ 7 h 14"/>
                <a:gd name="T34" fmla="*/ 22 w 29"/>
                <a:gd name="T35" fmla="*/ 6 h 14"/>
                <a:gd name="T36" fmla="*/ 23 w 29"/>
                <a:gd name="T37" fmla="*/ 6 h 14"/>
                <a:gd name="T38" fmla="*/ 25 w 29"/>
                <a:gd name="T39" fmla="*/ 6 h 14"/>
                <a:gd name="T40" fmla="*/ 26 w 29"/>
                <a:gd name="T41" fmla="*/ 6 h 14"/>
                <a:gd name="T42" fmla="*/ 26 w 29"/>
                <a:gd name="T43" fmla="*/ 6 h 14"/>
                <a:gd name="T44" fmla="*/ 28 w 29"/>
                <a:gd name="T45" fmla="*/ 6 h 14"/>
                <a:gd name="T46" fmla="*/ 28 w 29"/>
                <a:gd name="T47" fmla="*/ 5 h 14"/>
                <a:gd name="T48" fmla="*/ 29 w 29"/>
                <a:gd name="T49" fmla="*/ 5 h 14"/>
                <a:gd name="T50" fmla="*/ 29 w 29"/>
                <a:gd name="T51" fmla="*/ 5 h 14"/>
                <a:gd name="T52" fmla="*/ 29 w 29"/>
                <a:gd name="T53" fmla="*/ 6 h 14"/>
                <a:gd name="T54" fmla="*/ 28 w 29"/>
                <a:gd name="T55" fmla="*/ 6 h 14"/>
                <a:gd name="T56" fmla="*/ 27 w 29"/>
                <a:gd name="T57" fmla="*/ 7 h 14"/>
                <a:gd name="T58" fmla="*/ 26 w 29"/>
                <a:gd name="T59" fmla="*/ 9 h 14"/>
                <a:gd name="T60" fmla="*/ 25 w 29"/>
                <a:gd name="T61" fmla="*/ 10 h 14"/>
                <a:gd name="T62" fmla="*/ 23 w 29"/>
                <a:gd name="T63" fmla="*/ 12 h 14"/>
                <a:gd name="T64" fmla="*/ 21 w 29"/>
                <a:gd name="T65" fmla="*/ 13 h 14"/>
                <a:gd name="T66" fmla="*/ 20 w 29"/>
                <a:gd name="T67" fmla="*/ 13 h 14"/>
                <a:gd name="T68" fmla="*/ 19 w 29"/>
                <a:gd name="T69" fmla="*/ 14 h 14"/>
                <a:gd name="T70" fmla="*/ 18 w 29"/>
                <a:gd name="T71" fmla="*/ 14 h 14"/>
                <a:gd name="T72" fmla="*/ 17 w 29"/>
                <a:gd name="T73" fmla="*/ 14 h 14"/>
                <a:gd name="T74" fmla="*/ 16 w 29"/>
                <a:gd name="T75" fmla="*/ 14 h 14"/>
                <a:gd name="T76" fmla="*/ 15 w 29"/>
                <a:gd name="T77" fmla="*/ 13 h 14"/>
                <a:gd name="T78" fmla="*/ 14 w 29"/>
                <a:gd name="T79" fmla="*/ 13 h 14"/>
                <a:gd name="T80" fmla="*/ 12 w 29"/>
                <a:gd name="T81" fmla="*/ 13 h 14"/>
                <a:gd name="T82" fmla="*/ 11 w 29"/>
                <a:gd name="T83" fmla="*/ 12 h 14"/>
                <a:gd name="T84" fmla="*/ 9 w 29"/>
                <a:gd name="T85" fmla="*/ 12 h 14"/>
                <a:gd name="T86" fmla="*/ 7 w 29"/>
                <a:gd name="T87" fmla="*/ 12 h 14"/>
                <a:gd name="T88" fmla="*/ 6 w 29"/>
                <a:gd name="T89" fmla="*/ 11 h 14"/>
                <a:gd name="T90" fmla="*/ 5 w 29"/>
                <a:gd name="T91" fmla="*/ 10 h 14"/>
                <a:gd name="T92" fmla="*/ 5 w 29"/>
                <a:gd name="T93" fmla="*/ 10 h 14"/>
                <a:gd name="T94" fmla="*/ 3 w 29"/>
                <a:gd name="T95" fmla="*/ 8 h 14"/>
                <a:gd name="T96" fmla="*/ 3 w 29"/>
                <a:gd name="T97" fmla="*/ 6 h 14"/>
                <a:gd name="T98" fmla="*/ 2 w 29"/>
                <a:gd name="T99" fmla="*/ 5 h 14"/>
                <a:gd name="T100" fmla="*/ 2 w 29"/>
                <a:gd name="T101" fmla="*/ 3 h 14"/>
                <a:gd name="T102" fmla="*/ 1 w 29"/>
                <a:gd name="T103" fmla="*/ 2 h 14"/>
                <a:gd name="T104" fmla="*/ 0 w 29"/>
                <a:gd name="T105" fmla="*/ 1 h 14"/>
                <a:gd name="T106" fmla="*/ 0 w 29"/>
                <a:gd name="T107" fmla="*/ 0 h 14"/>
                <a:gd name="T108" fmla="*/ 0 w 29"/>
                <a:gd name="T109" fmla="*/ 0 h 14"/>
                <a:gd name="T110" fmla="*/ 3 w 29"/>
                <a:gd name="T111" fmla="*/ 1 h 14"/>
                <a:gd name="T112" fmla="*/ 3 w 29"/>
                <a:gd name="T113"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 h="14">
                  <a:moveTo>
                    <a:pt x="3" y="1"/>
                  </a:moveTo>
                  <a:lnTo>
                    <a:pt x="3" y="1"/>
                  </a:lnTo>
                  <a:lnTo>
                    <a:pt x="5" y="2"/>
                  </a:lnTo>
                  <a:lnTo>
                    <a:pt x="6" y="3"/>
                  </a:lnTo>
                  <a:lnTo>
                    <a:pt x="7" y="4"/>
                  </a:lnTo>
                  <a:lnTo>
                    <a:pt x="8" y="5"/>
                  </a:lnTo>
                  <a:lnTo>
                    <a:pt x="9" y="5"/>
                  </a:lnTo>
                  <a:lnTo>
                    <a:pt x="10" y="6"/>
                  </a:lnTo>
                  <a:lnTo>
                    <a:pt x="11" y="6"/>
                  </a:lnTo>
                  <a:lnTo>
                    <a:pt x="12" y="6"/>
                  </a:lnTo>
                  <a:lnTo>
                    <a:pt x="14" y="7"/>
                  </a:lnTo>
                  <a:lnTo>
                    <a:pt x="15" y="7"/>
                  </a:lnTo>
                  <a:lnTo>
                    <a:pt x="16" y="7"/>
                  </a:lnTo>
                  <a:lnTo>
                    <a:pt x="17" y="7"/>
                  </a:lnTo>
                  <a:lnTo>
                    <a:pt x="19" y="7"/>
                  </a:lnTo>
                  <a:lnTo>
                    <a:pt x="20" y="7"/>
                  </a:lnTo>
                  <a:lnTo>
                    <a:pt x="21" y="7"/>
                  </a:lnTo>
                  <a:lnTo>
                    <a:pt x="22" y="6"/>
                  </a:lnTo>
                  <a:lnTo>
                    <a:pt x="23" y="6"/>
                  </a:lnTo>
                  <a:lnTo>
                    <a:pt x="25" y="6"/>
                  </a:lnTo>
                  <a:lnTo>
                    <a:pt x="26" y="6"/>
                  </a:lnTo>
                  <a:lnTo>
                    <a:pt x="26" y="6"/>
                  </a:lnTo>
                  <a:lnTo>
                    <a:pt x="28" y="6"/>
                  </a:lnTo>
                  <a:lnTo>
                    <a:pt x="28" y="5"/>
                  </a:lnTo>
                  <a:lnTo>
                    <a:pt x="29" y="5"/>
                  </a:lnTo>
                  <a:lnTo>
                    <a:pt x="29" y="5"/>
                  </a:lnTo>
                  <a:lnTo>
                    <a:pt x="29" y="6"/>
                  </a:lnTo>
                  <a:lnTo>
                    <a:pt x="28" y="6"/>
                  </a:lnTo>
                  <a:lnTo>
                    <a:pt x="27" y="7"/>
                  </a:lnTo>
                  <a:lnTo>
                    <a:pt x="26" y="9"/>
                  </a:lnTo>
                  <a:lnTo>
                    <a:pt x="25" y="10"/>
                  </a:lnTo>
                  <a:lnTo>
                    <a:pt x="23" y="12"/>
                  </a:lnTo>
                  <a:lnTo>
                    <a:pt x="21" y="13"/>
                  </a:lnTo>
                  <a:lnTo>
                    <a:pt x="20" y="13"/>
                  </a:lnTo>
                  <a:lnTo>
                    <a:pt x="19" y="14"/>
                  </a:lnTo>
                  <a:lnTo>
                    <a:pt x="18" y="14"/>
                  </a:lnTo>
                  <a:lnTo>
                    <a:pt x="17" y="14"/>
                  </a:lnTo>
                  <a:lnTo>
                    <a:pt x="16" y="14"/>
                  </a:lnTo>
                  <a:lnTo>
                    <a:pt x="15" y="13"/>
                  </a:lnTo>
                  <a:lnTo>
                    <a:pt x="14" y="13"/>
                  </a:lnTo>
                  <a:lnTo>
                    <a:pt x="12" y="13"/>
                  </a:lnTo>
                  <a:lnTo>
                    <a:pt x="11" y="12"/>
                  </a:lnTo>
                  <a:lnTo>
                    <a:pt x="9" y="12"/>
                  </a:lnTo>
                  <a:lnTo>
                    <a:pt x="7" y="12"/>
                  </a:lnTo>
                  <a:lnTo>
                    <a:pt x="6" y="11"/>
                  </a:lnTo>
                  <a:lnTo>
                    <a:pt x="5" y="10"/>
                  </a:lnTo>
                  <a:lnTo>
                    <a:pt x="5" y="10"/>
                  </a:lnTo>
                  <a:lnTo>
                    <a:pt x="3" y="8"/>
                  </a:lnTo>
                  <a:lnTo>
                    <a:pt x="3" y="6"/>
                  </a:lnTo>
                  <a:lnTo>
                    <a:pt x="2" y="5"/>
                  </a:lnTo>
                  <a:lnTo>
                    <a:pt x="2" y="3"/>
                  </a:lnTo>
                  <a:lnTo>
                    <a:pt x="1" y="2"/>
                  </a:lnTo>
                  <a:lnTo>
                    <a:pt x="0" y="1"/>
                  </a:lnTo>
                  <a:lnTo>
                    <a:pt x="0" y="0"/>
                  </a:lnTo>
                  <a:lnTo>
                    <a:pt x="0" y="0"/>
                  </a:lnTo>
                  <a:lnTo>
                    <a:pt x="3" y="1"/>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8" name="Freeform 252"/>
            <p:cNvSpPr>
              <a:spLocks/>
            </p:cNvSpPr>
            <p:nvPr/>
          </p:nvSpPr>
          <p:spPr bwMode="auto">
            <a:xfrm>
              <a:off x="523" y="2958"/>
              <a:ext cx="113" cy="103"/>
            </a:xfrm>
            <a:custGeom>
              <a:avLst/>
              <a:gdLst>
                <a:gd name="T0" fmla="*/ 107 w 113"/>
                <a:gd name="T1" fmla="*/ 0 h 103"/>
                <a:gd name="T2" fmla="*/ 100 w 113"/>
                <a:gd name="T3" fmla="*/ 0 h 103"/>
                <a:gd name="T4" fmla="*/ 91 w 113"/>
                <a:gd name="T5" fmla="*/ 0 h 103"/>
                <a:gd name="T6" fmla="*/ 85 w 113"/>
                <a:gd name="T7" fmla="*/ 0 h 103"/>
                <a:gd name="T8" fmla="*/ 78 w 113"/>
                <a:gd name="T9" fmla="*/ 1 h 103"/>
                <a:gd name="T10" fmla="*/ 71 w 113"/>
                <a:gd name="T11" fmla="*/ 3 h 103"/>
                <a:gd name="T12" fmla="*/ 64 w 113"/>
                <a:gd name="T13" fmla="*/ 5 h 103"/>
                <a:gd name="T14" fmla="*/ 56 w 113"/>
                <a:gd name="T15" fmla="*/ 8 h 103"/>
                <a:gd name="T16" fmla="*/ 47 w 113"/>
                <a:gd name="T17" fmla="*/ 13 h 103"/>
                <a:gd name="T18" fmla="*/ 40 w 113"/>
                <a:gd name="T19" fmla="*/ 20 h 103"/>
                <a:gd name="T20" fmla="*/ 31 w 113"/>
                <a:gd name="T21" fmla="*/ 27 h 103"/>
                <a:gd name="T22" fmla="*/ 23 w 113"/>
                <a:gd name="T23" fmla="*/ 34 h 103"/>
                <a:gd name="T24" fmla="*/ 16 w 113"/>
                <a:gd name="T25" fmla="*/ 41 h 103"/>
                <a:gd name="T26" fmla="*/ 10 w 113"/>
                <a:gd name="T27" fmla="*/ 49 h 103"/>
                <a:gd name="T28" fmla="*/ 4 w 113"/>
                <a:gd name="T29" fmla="*/ 56 h 103"/>
                <a:gd name="T30" fmla="*/ 0 w 113"/>
                <a:gd name="T31" fmla="*/ 63 h 103"/>
                <a:gd name="T32" fmla="*/ 5 w 113"/>
                <a:gd name="T33" fmla="*/ 67 h 103"/>
                <a:gd name="T34" fmla="*/ 12 w 113"/>
                <a:gd name="T35" fmla="*/ 71 h 103"/>
                <a:gd name="T36" fmla="*/ 20 w 113"/>
                <a:gd name="T37" fmla="*/ 75 h 103"/>
                <a:gd name="T38" fmla="*/ 28 w 113"/>
                <a:gd name="T39" fmla="*/ 80 h 103"/>
                <a:gd name="T40" fmla="*/ 34 w 113"/>
                <a:gd name="T41" fmla="*/ 84 h 103"/>
                <a:gd name="T42" fmla="*/ 41 w 113"/>
                <a:gd name="T43" fmla="*/ 93 h 103"/>
                <a:gd name="T44" fmla="*/ 49 w 113"/>
                <a:gd name="T45" fmla="*/ 101 h 103"/>
                <a:gd name="T46" fmla="*/ 55 w 113"/>
                <a:gd name="T47" fmla="*/ 102 h 103"/>
                <a:gd name="T48" fmla="*/ 63 w 113"/>
                <a:gd name="T49" fmla="*/ 96 h 103"/>
                <a:gd name="T50" fmla="*/ 71 w 113"/>
                <a:gd name="T51" fmla="*/ 89 h 103"/>
                <a:gd name="T52" fmla="*/ 80 w 113"/>
                <a:gd name="T53" fmla="*/ 81 h 103"/>
                <a:gd name="T54" fmla="*/ 87 w 113"/>
                <a:gd name="T55" fmla="*/ 75 h 103"/>
                <a:gd name="T56" fmla="*/ 85 w 113"/>
                <a:gd name="T57" fmla="*/ 71 h 103"/>
                <a:gd name="T58" fmla="*/ 77 w 113"/>
                <a:gd name="T59" fmla="*/ 73 h 103"/>
                <a:gd name="T60" fmla="*/ 69 w 113"/>
                <a:gd name="T61" fmla="*/ 79 h 103"/>
                <a:gd name="T62" fmla="*/ 63 w 113"/>
                <a:gd name="T63" fmla="*/ 85 h 103"/>
                <a:gd name="T64" fmla="*/ 56 w 113"/>
                <a:gd name="T65" fmla="*/ 90 h 103"/>
                <a:gd name="T66" fmla="*/ 52 w 113"/>
                <a:gd name="T67" fmla="*/ 94 h 103"/>
                <a:gd name="T68" fmla="*/ 48 w 113"/>
                <a:gd name="T69" fmla="*/ 88 h 103"/>
                <a:gd name="T70" fmla="*/ 41 w 113"/>
                <a:gd name="T71" fmla="*/ 79 h 103"/>
                <a:gd name="T72" fmla="*/ 34 w 113"/>
                <a:gd name="T73" fmla="*/ 73 h 103"/>
                <a:gd name="T74" fmla="*/ 28 w 113"/>
                <a:gd name="T75" fmla="*/ 70 h 103"/>
                <a:gd name="T76" fmla="*/ 22 w 113"/>
                <a:gd name="T77" fmla="*/ 66 h 103"/>
                <a:gd name="T78" fmla="*/ 15 w 113"/>
                <a:gd name="T79" fmla="*/ 62 h 103"/>
                <a:gd name="T80" fmla="*/ 12 w 113"/>
                <a:gd name="T81" fmla="*/ 60 h 103"/>
                <a:gd name="T82" fmla="*/ 19 w 113"/>
                <a:gd name="T83" fmla="*/ 52 h 103"/>
                <a:gd name="T84" fmla="*/ 25 w 113"/>
                <a:gd name="T85" fmla="*/ 45 h 103"/>
                <a:gd name="T86" fmla="*/ 31 w 113"/>
                <a:gd name="T87" fmla="*/ 39 h 103"/>
                <a:gd name="T88" fmla="*/ 38 w 113"/>
                <a:gd name="T89" fmla="*/ 33 h 103"/>
                <a:gd name="T90" fmla="*/ 46 w 113"/>
                <a:gd name="T91" fmla="*/ 27 h 103"/>
                <a:gd name="T92" fmla="*/ 54 w 113"/>
                <a:gd name="T93" fmla="*/ 21 h 103"/>
                <a:gd name="T94" fmla="*/ 61 w 113"/>
                <a:gd name="T95" fmla="*/ 16 h 103"/>
                <a:gd name="T96" fmla="*/ 68 w 113"/>
                <a:gd name="T97" fmla="*/ 13 h 103"/>
                <a:gd name="T98" fmla="*/ 75 w 113"/>
                <a:gd name="T99" fmla="*/ 11 h 103"/>
                <a:gd name="T100" fmla="*/ 81 w 113"/>
                <a:gd name="T101" fmla="*/ 10 h 103"/>
                <a:gd name="T102" fmla="*/ 87 w 113"/>
                <a:gd name="T103" fmla="*/ 9 h 103"/>
                <a:gd name="T104" fmla="*/ 97 w 113"/>
                <a:gd name="T105" fmla="*/ 9 h 103"/>
                <a:gd name="T106" fmla="*/ 105 w 113"/>
                <a:gd name="T107" fmla="*/ 9 h 103"/>
                <a:gd name="T108" fmla="*/ 111 w 113"/>
                <a:gd name="T109" fmla="*/ 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103">
                  <a:moveTo>
                    <a:pt x="113" y="1"/>
                  </a:moveTo>
                  <a:lnTo>
                    <a:pt x="112" y="1"/>
                  </a:lnTo>
                  <a:lnTo>
                    <a:pt x="111" y="1"/>
                  </a:lnTo>
                  <a:lnTo>
                    <a:pt x="110" y="0"/>
                  </a:lnTo>
                  <a:lnTo>
                    <a:pt x="108" y="0"/>
                  </a:lnTo>
                  <a:lnTo>
                    <a:pt x="107" y="0"/>
                  </a:lnTo>
                  <a:lnTo>
                    <a:pt x="106" y="0"/>
                  </a:lnTo>
                  <a:lnTo>
                    <a:pt x="105" y="0"/>
                  </a:lnTo>
                  <a:lnTo>
                    <a:pt x="104" y="0"/>
                  </a:lnTo>
                  <a:lnTo>
                    <a:pt x="102" y="0"/>
                  </a:lnTo>
                  <a:lnTo>
                    <a:pt x="101" y="0"/>
                  </a:lnTo>
                  <a:lnTo>
                    <a:pt x="100" y="0"/>
                  </a:lnTo>
                  <a:lnTo>
                    <a:pt x="98" y="0"/>
                  </a:lnTo>
                  <a:lnTo>
                    <a:pt x="97" y="0"/>
                  </a:lnTo>
                  <a:lnTo>
                    <a:pt x="95" y="0"/>
                  </a:lnTo>
                  <a:lnTo>
                    <a:pt x="93" y="0"/>
                  </a:lnTo>
                  <a:lnTo>
                    <a:pt x="92" y="0"/>
                  </a:lnTo>
                  <a:lnTo>
                    <a:pt x="91" y="0"/>
                  </a:lnTo>
                  <a:lnTo>
                    <a:pt x="90" y="0"/>
                  </a:lnTo>
                  <a:lnTo>
                    <a:pt x="89" y="0"/>
                  </a:lnTo>
                  <a:lnTo>
                    <a:pt x="88" y="0"/>
                  </a:lnTo>
                  <a:lnTo>
                    <a:pt x="87" y="0"/>
                  </a:lnTo>
                  <a:lnTo>
                    <a:pt x="86" y="0"/>
                  </a:lnTo>
                  <a:lnTo>
                    <a:pt x="85" y="0"/>
                  </a:lnTo>
                  <a:lnTo>
                    <a:pt x="84" y="1"/>
                  </a:lnTo>
                  <a:lnTo>
                    <a:pt x="83" y="1"/>
                  </a:lnTo>
                  <a:lnTo>
                    <a:pt x="82" y="1"/>
                  </a:lnTo>
                  <a:lnTo>
                    <a:pt x="80" y="1"/>
                  </a:lnTo>
                  <a:lnTo>
                    <a:pt x="79" y="1"/>
                  </a:lnTo>
                  <a:lnTo>
                    <a:pt x="78" y="1"/>
                  </a:lnTo>
                  <a:lnTo>
                    <a:pt x="77" y="1"/>
                  </a:lnTo>
                  <a:lnTo>
                    <a:pt x="76" y="2"/>
                  </a:lnTo>
                  <a:lnTo>
                    <a:pt x="75" y="2"/>
                  </a:lnTo>
                  <a:lnTo>
                    <a:pt x="74" y="3"/>
                  </a:lnTo>
                  <a:lnTo>
                    <a:pt x="73" y="3"/>
                  </a:lnTo>
                  <a:lnTo>
                    <a:pt x="71" y="3"/>
                  </a:lnTo>
                  <a:lnTo>
                    <a:pt x="70" y="3"/>
                  </a:lnTo>
                  <a:lnTo>
                    <a:pt x="69" y="4"/>
                  </a:lnTo>
                  <a:lnTo>
                    <a:pt x="68" y="4"/>
                  </a:lnTo>
                  <a:lnTo>
                    <a:pt x="66" y="4"/>
                  </a:lnTo>
                  <a:lnTo>
                    <a:pt x="65" y="5"/>
                  </a:lnTo>
                  <a:lnTo>
                    <a:pt x="64" y="5"/>
                  </a:lnTo>
                  <a:lnTo>
                    <a:pt x="63" y="5"/>
                  </a:lnTo>
                  <a:lnTo>
                    <a:pt x="61" y="6"/>
                  </a:lnTo>
                  <a:lnTo>
                    <a:pt x="60" y="7"/>
                  </a:lnTo>
                  <a:lnTo>
                    <a:pt x="59" y="7"/>
                  </a:lnTo>
                  <a:lnTo>
                    <a:pt x="57" y="8"/>
                  </a:lnTo>
                  <a:lnTo>
                    <a:pt x="56" y="8"/>
                  </a:lnTo>
                  <a:lnTo>
                    <a:pt x="55" y="9"/>
                  </a:lnTo>
                  <a:lnTo>
                    <a:pt x="53" y="10"/>
                  </a:lnTo>
                  <a:lnTo>
                    <a:pt x="52" y="11"/>
                  </a:lnTo>
                  <a:lnTo>
                    <a:pt x="50" y="12"/>
                  </a:lnTo>
                  <a:lnTo>
                    <a:pt x="49" y="12"/>
                  </a:lnTo>
                  <a:lnTo>
                    <a:pt x="47" y="13"/>
                  </a:lnTo>
                  <a:lnTo>
                    <a:pt x="46" y="15"/>
                  </a:lnTo>
                  <a:lnTo>
                    <a:pt x="45" y="15"/>
                  </a:lnTo>
                  <a:lnTo>
                    <a:pt x="43" y="16"/>
                  </a:lnTo>
                  <a:lnTo>
                    <a:pt x="42" y="17"/>
                  </a:lnTo>
                  <a:lnTo>
                    <a:pt x="41" y="19"/>
                  </a:lnTo>
                  <a:lnTo>
                    <a:pt x="40" y="20"/>
                  </a:lnTo>
                  <a:lnTo>
                    <a:pt x="38" y="21"/>
                  </a:lnTo>
                  <a:lnTo>
                    <a:pt x="36" y="22"/>
                  </a:lnTo>
                  <a:lnTo>
                    <a:pt x="35" y="23"/>
                  </a:lnTo>
                  <a:lnTo>
                    <a:pt x="34" y="24"/>
                  </a:lnTo>
                  <a:lnTo>
                    <a:pt x="32" y="25"/>
                  </a:lnTo>
                  <a:lnTo>
                    <a:pt x="31" y="27"/>
                  </a:lnTo>
                  <a:lnTo>
                    <a:pt x="29" y="28"/>
                  </a:lnTo>
                  <a:lnTo>
                    <a:pt x="28" y="29"/>
                  </a:lnTo>
                  <a:lnTo>
                    <a:pt x="27" y="30"/>
                  </a:lnTo>
                  <a:lnTo>
                    <a:pt x="26" y="32"/>
                  </a:lnTo>
                  <a:lnTo>
                    <a:pt x="24" y="33"/>
                  </a:lnTo>
                  <a:lnTo>
                    <a:pt x="23" y="34"/>
                  </a:lnTo>
                  <a:lnTo>
                    <a:pt x="22" y="36"/>
                  </a:lnTo>
                  <a:lnTo>
                    <a:pt x="20" y="37"/>
                  </a:lnTo>
                  <a:lnTo>
                    <a:pt x="19" y="38"/>
                  </a:lnTo>
                  <a:lnTo>
                    <a:pt x="18" y="39"/>
                  </a:lnTo>
                  <a:lnTo>
                    <a:pt x="17" y="40"/>
                  </a:lnTo>
                  <a:lnTo>
                    <a:pt x="16" y="41"/>
                  </a:lnTo>
                  <a:lnTo>
                    <a:pt x="15" y="43"/>
                  </a:lnTo>
                  <a:lnTo>
                    <a:pt x="14" y="44"/>
                  </a:lnTo>
                  <a:lnTo>
                    <a:pt x="13" y="45"/>
                  </a:lnTo>
                  <a:lnTo>
                    <a:pt x="12" y="46"/>
                  </a:lnTo>
                  <a:lnTo>
                    <a:pt x="11" y="48"/>
                  </a:lnTo>
                  <a:lnTo>
                    <a:pt x="10" y="49"/>
                  </a:lnTo>
                  <a:lnTo>
                    <a:pt x="9" y="50"/>
                  </a:lnTo>
                  <a:lnTo>
                    <a:pt x="8" y="50"/>
                  </a:lnTo>
                  <a:lnTo>
                    <a:pt x="8" y="52"/>
                  </a:lnTo>
                  <a:lnTo>
                    <a:pt x="6" y="53"/>
                  </a:lnTo>
                  <a:lnTo>
                    <a:pt x="6" y="54"/>
                  </a:lnTo>
                  <a:lnTo>
                    <a:pt x="4" y="56"/>
                  </a:lnTo>
                  <a:lnTo>
                    <a:pt x="3" y="57"/>
                  </a:lnTo>
                  <a:lnTo>
                    <a:pt x="2" y="58"/>
                  </a:lnTo>
                  <a:lnTo>
                    <a:pt x="1" y="60"/>
                  </a:lnTo>
                  <a:lnTo>
                    <a:pt x="1" y="61"/>
                  </a:lnTo>
                  <a:lnTo>
                    <a:pt x="0" y="62"/>
                  </a:lnTo>
                  <a:lnTo>
                    <a:pt x="0" y="63"/>
                  </a:lnTo>
                  <a:lnTo>
                    <a:pt x="0" y="64"/>
                  </a:lnTo>
                  <a:lnTo>
                    <a:pt x="1" y="65"/>
                  </a:lnTo>
                  <a:lnTo>
                    <a:pt x="2" y="65"/>
                  </a:lnTo>
                  <a:lnTo>
                    <a:pt x="3" y="66"/>
                  </a:lnTo>
                  <a:lnTo>
                    <a:pt x="4" y="67"/>
                  </a:lnTo>
                  <a:lnTo>
                    <a:pt x="5" y="67"/>
                  </a:lnTo>
                  <a:lnTo>
                    <a:pt x="6" y="68"/>
                  </a:lnTo>
                  <a:lnTo>
                    <a:pt x="7" y="69"/>
                  </a:lnTo>
                  <a:lnTo>
                    <a:pt x="8" y="69"/>
                  </a:lnTo>
                  <a:lnTo>
                    <a:pt x="9" y="70"/>
                  </a:lnTo>
                  <a:lnTo>
                    <a:pt x="10" y="70"/>
                  </a:lnTo>
                  <a:lnTo>
                    <a:pt x="12" y="71"/>
                  </a:lnTo>
                  <a:lnTo>
                    <a:pt x="13" y="72"/>
                  </a:lnTo>
                  <a:lnTo>
                    <a:pt x="15" y="73"/>
                  </a:lnTo>
                  <a:lnTo>
                    <a:pt x="17" y="73"/>
                  </a:lnTo>
                  <a:lnTo>
                    <a:pt x="18" y="74"/>
                  </a:lnTo>
                  <a:lnTo>
                    <a:pt x="19" y="75"/>
                  </a:lnTo>
                  <a:lnTo>
                    <a:pt x="20" y="75"/>
                  </a:lnTo>
                  <a:lnTo>
                    <a:pt x="22" y="76"/>
                  </a:lnTo>
                  <a:lnTo>
                    <a:pt x="23" y="77"/>
                  </a:lnTo>
                  <a:lnTo>
                    <a:pt x="24" y="78"/>
                  </a:lnTo>
                  <a:lnTo>
                    <a:pt x="26" y="78"/>
                  </a:lnTo>
                  <a:lnTo>
                    <a:pt x="27" y="79"/>
                  </a:lnTo>
                  <a:lnTo>
                    <a:pt x="28" y="80"/>
                  </a:lnTo>
                  <a:lnTo>
                    <a:pt x="29" y="81"/>
                  </a:lnTo>
                  <a:lnTo>
                    <a:pt x="31" y="81"/>
                  </a:lnTo>
                  <a:lnTo>
                    <a:pt x="32" y="82"/>
                  </a:lnTo>
                  <a:lnTo>
                    <a:pt x="33" y="83"/>
                  </a:lnTo>
                  <a:lnTo>
                    <a:pt x="33" y="83"/>
                  </a:lnTo>
                  <a:lnTo>
                    <a:pt x="34" y="84"/>
                  </a:lnTo>
                  <a:lnTo>
                    <a:pt x="35" y="85"/>
                  </a:lnTo>
                  <a:lnTo>
                    <a:pt x="36" y="86"/>
                  </a:lnTo>
                  <a:lnTo>
                    <a:pt x="37" y="88"/>
                  </a:lnTo>
                  <a:lnTo>
                    <a:pt x="38" y="90"/>
                  </a:lnTo>
                  <a:lnTo>
                    <a:pt x="40" y="91"/>
                  </a:lnTo>
                  <a:lnTo>
                    <a:pt x="41" y="93"/>
                  </a:lnTo>
                  <a:lnTo>
                    <a:pt x="42" y="95"/>
                  </a:lnTo>
                  <a:lnTo>
                    <a:pt x="43" y="96"/>
                  </a:lnTo>
                  <a:lnTo>
                    <a:pt x="45" y="98"/>
                  </a:lnTo>
                  <a:lnTo>
                    <a:pt x="46" y="99"/>
                  </a:lnTo>
                  <a:lnTo>
                    <a:pt x="47" y="100"/>
                  </a:lnTo>
                  <a:lnTo>
                    <a:pt x="49" y="101"/>
                  </a:lnTo>
                  <a:lnTo>
                    <a:pt x="50" y="102"/>
                  </a:lnTo>
                  <a:lnTo>
                    <a:pt x="51" y="103"/>
                  </a:lnTo>
                  <a:lnTo>
                    <a:pt x="52" y="103"/>
                  </a:lnTo>
                  <a:lnTo>
                    <a:pt x="53" y="103"/>
                  </a:lnTo>
                  <a:lnTo>
                    <a:pt x="54" y="103"/>
                  </a:lnTo>
                  <a:lnTo>
                    <a:pt x="55" y="102"/>
                  </a:lnTo>
                  <a:lnTo>
                    <a:pt x="56" y="101"/>
                  </a:lnTo>
                  <a:lnTo>
                    <a:pt x="57" y="100"/>
                  </a:lnTo>
                  <a:lnTo>
                    <a:pt x="59" y="99"/>
                  </a:lnTo>
                  <a:lnTo>
                    <a:pt x="60" y="98"/>
                  </a:lnTo>
                  <a:lnTo>
                    <a:pt x="61" y="98"/>
                  </a:lnTo>
                  <a:lnTo>
                    <a:pt x="63" y="96"/>
                  </a:lnTo>
                  <a:lnTo>
                    <a:pt x="64" y="95"/>
                  </a:lnTo>
                  <a:lnTo>
                    <a:pt x="65" y="94"/>
                  </a:lnTo>
                  <a:lnTo>
                    <a:pt x="67" y="93"/>
                  </a:lnTo>
                  <a:lnTo>
                    <a:pt x="68" y="91"/>
                  </a:lnTo>
                  <a:lnTo>
                    <a:pt x="70" y="90"/>
                  </a:lnTo>
                  <a:lnTo>
                    <a:pt x="71" y="89"/>
                  </a:lnTo>
                  <a:lnTo>
                    <a:pt x="73" y="88"/>
                  </a:lnTo>
                  <a:lnTo>
                    <a:pt x="75" y="86"/>
                  </a:lnTo>
                  <a:lnTo>
                    <a:pt x="77" y="85"/>
                  </a:lnTo>
                  <a:lnTo>
                    <a:pt x="78" y="84"/>
                  </a:lnTo>
                  <a:lnTo>
                    <a:pt x="79" y="83"/>
                  </a:lnTo>
                  <a:lnTo>
                    <a:pt x="80" y="81"/>
                  </a:lnTo>
                  <a:lnTo>
                    <a:pt x="82" y="80"/>
                  </a:lnTo>
                  <a:lnTo>
                    <a:pt x="83" y="79"/>
                  </a:lnTo>
                  <a:lnTo>
                    <a:pt x="84" y="78"/>
                  </a:lnTo>
                  <a:lnTo>
                    <a:pt x="86" y="77"/>
                  </a:lnTo>
                  <a:lnTo>
                    <a:pt x="86" y="76"/>
                  </a:lnTo>
                  <a:lnTo>
                    <a:pt x="87" y="75"/>
                  </a:lnTo>
                  <a:lnTo>
                    <a:pt x="88" y="74"/>
                  </a:lnTo>
                  <a:lnTo>
                    <a:pt x="88" y="73"/>
                  </a:lnTo>
                  <a:lnTo>
                    <a:pt x="89" y="73"/>
                  </a:lnTo>
                  <a:lnTo>
                    <a:pt x="88" y="71"/>
                  </a:lnTo>
                  <a:lnTo>
                    <a:pt x="87" y="71"/>
                  </a:lnTo>
                  <a:lnTo>
                    <a:pt x="85" y="71"/>
                  </a:lnTo>
                  <a:lnTo>
                    <a:pt x="84" y="71"/>
                  </a:lnTo>
                  <a:lnTo>
                    <a:pt x="82" y="71"/>
                  </a:lnTo>
                  <a:lnTo>
                    <a:pt x="80" y="71"/>
                  </a:lnTo>
                  <a:lnTo>
                    <a:pt x="79" y="72"/>
                  </a:lnTo>
                  <a:lnTo>
                    <a:pt x="78" y="73"/>
                  </a:lnTo>
                  <a:lnTo>
                    <a:pt x="77" y="73"/>
                  </a:lnTo>
                  <a:lnTo>
                    <a:pt x="75" y="74"/>
                  </a:lnTo>
                  <a:lnTo>
                    <a:pt x="74" y="75"/>
                  </a:lnTo>
                  <a:lnTo>
                    <a:pt x="72" y="77"/>
                  </a:lnTo>
                  <a:lnTo>
                    <a:pt x="71" y="77"/>
                  </a:lnTo>
                  <a:lnTo>
                    <a:pt x="70" y="78"/>
                  </a:lnTo>
                  <a:lnTo>
                    <a:pt x="69" y="79"/>
                  </a:lnTo>
                  <a:lnTo>
                    <a:pt x="68" y="80"/>
                  </a:lnTo>
                  <a:lnTo>
                    <a:pt x="67" y="81"/>
                  </a:lnTo>
                  <a:lnTo>
                    <a:pt x="66" y="82"/>
                  </a:lnTo>
                  <a:lnTo>
                    <a:pt x="65" y="83"/>
                  </a:lnTo>
                  <a:lnTo>
                    <a:pt x="64" y="84"/>
                  </a:lnTo>
                  <a:lnTo>
                    <a:pt x="63" y="85"/>
                  </a:lnTo>
                  <a:lnTo>
                    <a:pt x="61" y="86"/>
                  </a:lnTo>
                  <a:lnTo>
                    <a:pt x="60" y="86"/>
                  </a:lnTo>
                  <a:lnTo>
                    <a:pt x="60" y="87"/>
                  </a:lnTo>
                  <a:lnTo>
                    <a:pt x="59" y="88"/>
                  </a:lnTo>
                  <a:lnTo>
                    <a:pt x="57" y="89"/>
                  </a:lnTo>
                  <a:lnTo>
                    <a:pt x="56" y="90"/>
                  </a:lnTo>
                  <a:lnTo>
                    <a:pt x="56" y="91"/>
                  </a:lnTo>
                  <a:lnTo>
                    <a:pt x="54" y="92"/>
                  </a:lnTo>
                  <a:lnTo>
                    <a:pt x="54" y="93"/>
                  </a:lnTo>
                  <a:lnTo>
                    <a:pt x="52" y="94"/>
                  </a:lnTo>
                  <a:lnTo>
                    <a:pt x="52" y="94"/>
                  </a:lnTo>
                  <a:lnTo>
                    <a:pt x="52" y="94"/>
                  </a:lnTo>
                  <a:lnTo>
                    <a:pt x="52" y="93"/>
                  </a:lnTo>
                  <a:lnTo>
                    <a:pt x="51" y="93"/>
                  </a:lnTo>
                  <a:lnTo>
                    <a:pt x="51" y="92"/>
                  </a:lnTo>
                  <a:lnTo>
                    <a:pt x="50" y="91"/>
                  </a:lnTo>
                  <a:lnTo>
                    <a:pt x="49" y="90"/>
                  </a:lnTo>
                  <a:lnTo>
                    <a:pt x="48" y="88"/>
                  </a:lnTo>
                  <a:lnTo>
                    <a:pt x="47" y="87"/>
                  </a:lnTo>
                  <a:lnTo>
                    <a:pt x="46" y="85"/>
                  </a:lnTo>
                  <a:lnTo>
                    <a:pt x="45" y="84"/>
                  </a:lnTo>
                  <a:lnTo>
                    <a:pt x="43" y="82"/>
                  </a:lnTo>
                  <a:lnTo>
                    <a:pt x="42" y="81"/>
                  </a:lnTo>
                  <a:lnTo>
                    <a:pt x="41" y="79"/>
                  </a:lnTo>
                  <a:lnTo>
                    <a:pt x="40" y="78"/>
                  </a:lnTo>
                  <a:lnTo>
                    <a:pt x="39" y="77"/>
                  </a:lnTo>
                  <a:lnTo>
                    <a:pt x="38" y="76"/>
                  </a:lnTo>
                  <a:lnTo>
                    <a:pt x="37" y="75"/>
                  </a:lnTo>
                  <a:lnTo>
                    <a:pt x="36" y="74"/>
                  </a:lnTo>
                  <a:lnTo>
                    <a:pt x="34" y="73"/>
                  </a:lnTo>
                  <a:lnTo>
                    <a:pt x="34" y="73"/>
                  </a:lnTo>
                  <a:lnTo>
                    <a:pt x="33" y="72"/>
                  </a:lnTo>
                  <a:lnTo>
                    <a:pt x="32" y="71"/>
                  </a:lnTo>
                  <a:lnTo>
                    <a:pt x="31" y="71"/>
                  </a:lnTo>
                  <a:lnTo>
                    <a:pt x="29" y="70"/>
                  </a:lnTo>
                  <a:lnTo>
                    <a:pt x="28" y="70"/>
                  </a:lnTo>
                  <a:lnTo>
                    <a:pt x="27" y="69"/>
                  </a:lnTo>
                  <a:lnTo>
                    <a:pt x="26" y="69"/>
                  </a:lnTo>
                  <a:lnTo>
                    <a:pt x="25" y="68"/>
                  </a:lnTo>
                  <a:lnTo>
                    <a:pt x="24" y="67"/>
                  </a:lnTo>
                  <a:lnTo>
                    <a:pt x="23" y="66"/>
                  </a:lnTo>
                  <a:lnTo>
                    <a:pt x="22" y="66"/>
                  </a:lnTo>
                  <a:lnTo>
                    <a:pt x="20" y="65"/>
                  </a:lnTo>
                  <a:lnTo>
                    <a:pt x="19" y="65"/>
                  </a:lnTo>
                  <a:lnTo>
                    <a:pt x="18" y="64"/>
                  </a:lnTo>
                  <a:lnTo>
                    <a:pt x="18" y="64"/>
                  </a:lnTo>
                  <a:lnTo>
                    <a:pt x="17" y="63"/>
                  </a:lnTo>
                  <a:lnTo>
                    <a:pt x="15" y="62"/>
                  </a:lnTo>
                  <a:lnTo>
                    <a:pt x="15" y="62"/>
                  </a:lnTo>
                  <a:lnTo>
                    <a:pt x="13" y="61"/>
                  </a:lnTo>
                  <a:lnTo>
                    <a:pt x="13" y="61"/>
                  </a:lnTo>
                  <a:lnTo>
                    <a:pt x="11" y="61"/>
                  </a:lnTo>
                  <a:lnTo>
                    <a:pt x="11" y="61"/>
                  </a:lnTo>
                  <a:lnTo>
                    <a:pt x="12" y="60"/>
                  </a:lnTo>
                  <a:lnTo>
                    <a:pt x="13" y="59"/>
                  </a:lnTo>
                  <a:lnTo>
                    <a:pt x="14" y="57"/>
                  </a:lnTo>
                  <a:lnTo>
                    <a:pt x="15" y="57"/>
                  </a:lnTo>
                  <a:lnTo>
                    <a:pt x="16" y="55"/>
                  </a:lnTo>
                  <a:lnTo>
                    <a:pt x="18" y="54"/>
                  </a:lnTo>
                  <a:lnTo>
                    <a:pt x="19" y="52"/>
                  </a:lnTo>
                  <a:lnTo>
                    <a:pt x="20" y="50"/>
                  </a:lnTo>
                  <a:lnTo>
                    <a:pt x="21" y="49"/>
                  </a:lnTo>
                  <a:lnTo>
                    <a:pt x="22" y="49"/>
                  </a:lnTo>
                  <a:lnTo>
                    <a:pt x="23" y="48"/>
                  </a:lnTo>
                  <a:lnTo>
                    <a:pt x="24" y="46"/>
                  </a:lnTo>
                  <a:lnTo>
                    <a:pt x="25" y="45"/>
                  </a:lnTo>
                  <a:lnTo>
                    <a:pt x="26" y="45"/>
                  </a:lnTo>
                  <a:lnTo>
                    <a:pt x="27" y="44"/>
                  </a:lnTo>
                  <a:lnTo>
                    <a:pt x="28" y="42"/>
                  </a:lnTo>
                  <a:lnTo>
                    <a:pt x="29" y="41"/>
                  </a:lnTo>
                  <a:lnTo>
                    <a:pt x="30" y="40"/>
                  </a:lnTo>
                  <a:lnTo>
                    <a:pt x="31" y="39"/>
                  </a:lnTo>
                  <a:lnTo>
                    <a:pt x="33" y="38"/>
                  </a:lnTo>
                  <a:lnTo>
                    <a:pt x="33" y="37"/>
                  </a:lnTo>
                  <a:lnTo>
                    <a:pt x="34" y="36"/>
                  </a:lnTo>
                  <a:lnTo>
                    <a:pt x="36" y="35"/>
                  </a:lnTo>
                  <a:lnTo>
                    <a:pt x="37" y="34"/>
                  </a:lnTo>
                  <a:lnTo>
                    <a:pt x="38" y="33"/>
                  </a:lnTo>
                  <a:lnTo>
                    <a:pt x="40" y="32"/>
                  </a:lnTo>
                  <a:lnTo>
                    <a:pt x="41" y="30"/>
                  </a:lnTo>
                  <a:lnTo>
                    <a:pt x="42" y="29"/>
                  </a:lnTo>
                  <a:lnTo>
                    <a:pt x="43" y="28"/>
                  </a:lnTo>
                  <a:lnTo>
                    <a:pt x="45" y="28"/>
                  </a:lnTo>
                  <a:lnTo>
                    <a:pt x="46" y="27"/>
                  </a:lnTo>
                  <a:lnTo>
                    <a:pt x="47" y="25"/>
                  </a:lnTo>
                  <a:lnTo>
                    <a:pt x="49" y="24"/>
                  </a:lnTo>
                  <a:lnTo>
                    <a:pt x="50" y="24"/>
                  </a:lnTo>
                  <a:lnTo>
                    <a:pt x="51" y="23"/>
                  </a:lnTo>
                  <a:lnTo>
                    <a:pt x="52" y="22"/>
                  </a:lnTo>
                  <a:lnTo>
                    <a:pt x="54" y="21"/>
                  </a:lnTo>
                  <a:lnTo>
                    <a:pt x="55" y="20"/>
                  </a:lnTo>
                  <a:lnTo>
                    <a:pt x="56" y="19"/>
                  </a:lnTo>
                  <a:lnTo>
                    <a:pt x="57" y="19"/>
                  </a:lnTo>
                  <a:lnTo>
                    <a:pt x="58" y="17"/>
                  </a:lnTo>
                  <a:lnTo>
                    <a:pt x="60" y="17"/>
                  </a:lnTo>
                  <a:lnTo>
                    <a:pt x="61" y="16"/>
                  </a:lnTo>
                  <a:lnTo>
                    <a:pt x="62" y="15"/>
                  </a:lnTo>
                  <a:lnTo>
                    <a:pt x="63" y="15"/>
                  </a:lnTo>
                  <a:lnTo>
                    <a:pt x="64" y="14"/>
                  </a:lnTo>
                  <a:lnTo>
                    <a:pt x="66" y="13"/>
                  </a:lnTo>
                  <a:lnTo>
                    <a:pt x="67" y="13"/>
                  </a:lnTo>
                  <a:lnTo>
                    <a:pt x="68" y="13"/>
                  </a:lnTo>
                  <a:lnTo>
                    <a:pt x="69" y="12"/>
                  </a:lnTo>
                  <a:lnTo>
                    <a:pt x="70" y="12"/>
                  </a:lnTo>
                  <a:lnTo>
                    <a:pt x="71" y="12"/>
                  </a:lnTo>
                  <a:lnTo>
                    <a:pt x="73" y="12"/>
                  </a:lnTo>
                  <a:lnTo>
                    <a:pt x="74" y="12"/>
                  </a:lnTo>
                  <a:lnTo>
                    <a:pt x="75" y="11"/>
                  </a:lnTo>
                  <a:lnTo>
                    <a:pt x="76" y="11"/>
                  </a:lnTo>
                  <a:lnTo>
                    <a:pt x="77" y="11"/>
                  </a:lnTo>
                  <a:lnTo>
                    <a:pt x="78" y="11"/>
                  </a:lnTo>
                  <a:lnTo>
                    <a:pt x="79" y="10"/>
                  </a:lnTo>
                  <a:lnTo>
                    <a:pt x="80" y="10"/>
                  </a:lnTo>
                  <a:lnTo>
                    <a:pt x="81" y="10"/>
                  </a:lnTo>
                  <a:lnTo>
                    <a:pt x="82" y="10"/>
                  </a:lnTo>
                  <a:lnTo>
                    <a:pt x="83" y="9"/>
                  </a:lnTo>
                  <a:lnTo>
                    <a:pt x="84" y="9"/>
                  </a:lnTo>
                  <a:lnTo>
                    <a:pt x="85" y="9"/>
                  </a:lnTo>
                  <a:lnTo>
                    <a:pt x="86" y="9"/>
                  </a:lnTo>
                  <a:lnTo>
                    <a:pt x="87" y="9"/>
                  </a:lnTo>
                  <a:lnTo>
                    <a:pt x="88" y="9"/>
                  </a:lnTo>
                  <a:lnTo>
                    <a:pt x="90" y="9"/>
                  </a:lnTo>
                  <a:lnTo>
                    <a:pt x="92" y="9"/>
                  </a:lnTo>
                  <a:lnTo>
                    <a:pt x="93" y="9"/>
                  </a:lnTo>
                  <a:lnTo>
                    <a:pt x="95" y="9"/>
                  </a:lnTo>
                  <a:lnTo>
                    <a:pt x="97" y="9"/>
                  </a:lnTo>
                  <a:lnTo>
                    <a:pt x="98" y="9"/>
                  </a:lnTo>
                  <a:lnTo>
                    <a:pt x="100" y="9"/>
                  </a:lnTo>
                  <a:lnTo>
                    <a:pt x="101" y="9"/>
                  </a:lnTo>
                  <a:lnTo>
                    <a:pt x="102" y="9"/>
                  </a:lnTo>
                  <a:lnTo>
                    <a:pt x="104" y="9"/>
                  </a:lnTo>
                  <a:lnTo>
                    <a:pt x="105" y="9"/>
                  </a:lnTo>
                  <a:lnTo>
                    <a:pt x="106" y="9"/>
                  </a:lnTo>
                  <a:lnTo>
                    <a:pt x="107" y="9"/>
                  </a:lnTo>
                  <a:lnTo>
                    <a:pt x="108" y="9"/>
                  </a:lnTo>
                  <a:lnTo>
                    <a:pt x="109" y="9"/>
                  </a:lnTo>
                  <a:lnTo>
                    <a:pt x="110" y="9"/>
                  </a:lnTo>
                  <a:lnTo>
                    <a:pt x="111" y="9"/>
                  </a:lnTo>
                  <a:lnTo>
                    <a:pt x="112" y="9"/>
                  </a:lnTo>
                  <a:lnTo>
                    <a:pt x="113" y="9"/>
                  </a:lnTo>
                  <a:lnTo>
                    <a:pt x="113" y="9"/>
                  </a:lnTo>
                  <a:lnTo>
                    <a:pt x="113" y="1"/>
                  </a:lnTo>
                  <a:lnTo>
                    <a:pt x="11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9" name="Freeform 253"/>
            <p:cNvSpPr>
              <a:spLocks/>
            </p:cNvSpPr>
            <p:nvPr/>
          </p:nvSpPr>
          <p:spPr bwMode="auto">
            <a:xfrm>
              <a:off x="471" y="3025"/>
              <a:ext cx="265" cy="186"/>
            </a:xfrm>
            <a:custGeom>
              <a:avLst/>
              <a:gdLst>
                <a:gd name="T0" fmla="*/ 56 w 265"/>
                <a:gd name="T1" fmla="*/ 25 h 186"/>
                <a:gd name="T2" fmla="*/ 43 w 265"/>
                <a:gd name="T3" fmla="*/ 43 h 186"/>
                <a:gd name="T4" fmla="*/ 32 w 265"/>
                <a:gd name="T5" fmla="*/ 65 h 186"/>
                <a:gd name="T6" fmla="*/ 31 w 265"/>
                <a:gd name="T7" fmla="*/ 85 h 186"/>
                <a:gd name="T8" fmla="*/ 32 w 265"/>
                <a:gd name="T9" fmla="*/ 105 h 186"/>
                <a:gd name="T10" fmla="*/ 26 w 265"/>
                <a:gd name="T11" fmla="*/ 118 h 186"/>
                <a:gd name="T12" fmla="*/ 7 w 265"/>
                <a:gd name="T13" fmla="*/ 129 h 186"/>
                <a:gd name="T14" fmla="*/ 21 w 265"/>
                <a:gd name="T15" fmla="*/ 137 h 186"/>
                <a:gd name="T16" fmla="*/ 22 w 265"/>
                <a:gd name="T17" fmla="*/ 143 h 186"/>
                <a:gd name="T18" fmla="*/ 15 w 265"/>
                <a:gd name="T19" fmla="*/ 159 h 186"/>
                <a:gd name="T20" fmla="*/ 34 w 265"/>
                <a:gd name="T21" fmla="*/ 151 h 186"/>
                <a:gd name="T22" fmla="*/ 42 w 265"/>
                <a:gd name="T23" fmla="*/ 161 h 186"/>
                <a:gd name="T24" fmla="*/ 48 w 265"/>
                <a:gd name="T25" fmla="*/ 175 h 186"/>
                <a:gd name="T26" fmla="*/ 62 w 265"/>
                <a:gd name="T27" fmla="*/ 156 h 186"/>
                <a:gd name="T28" fmla="*/ 71 w 265"/>
                <a:gd name="T29" fmla="*/ 157 h 186"/>
                <a:gd name="T30" fmla="*/ 82 w 265"/>
                <a:gd name="T31" fmla="*/ 155 h 186"/>
                <a:gd name="T32" fmla="*/ 70 w 265"/>
                <a:gd name="T33" fmla="*/ 126 h 186"/>
                <a:gd name="T34" fmla="*/ 66 w 265"/>
                <a:gd name="T35" fmla="*/ 108 h 186"/>
                <a:gd name="T36" fmla="*/ 65 w 265"/>
                <a:gd name="T37" fmla="*/ 86 h 186"/>
                <a:gd name="T38" fmla="*/ 64 w 265"/>
                <a:gd name="T39" fmla="*/ 66 h 186"/>
                <a:gd name="T40" fmla="*/ 83 w 265"/>
                <a:gd name="T41" fmla="*/ 44 h 186"/>
                <a:gd name="T42" fmla="*/ 75 w 265"/>
                <a:gd name="T43" fmla="*/ 98 h 186"/>
                <a:gd name="T44" fmla="*/ 94 w 265"/>
                <a:gd name="T45" fmla="*/ 111 h 186"/>
                <a:gd name="T46" fmla="*/ 117 w 265"/>
                <a:gd name="T47" fmla="*/ 124 h 186"/>
                <a:gd name="T48" fmla="*/ 142 w 265"/>
                <a:gd name="T49" fmla="*/ 133 h 186"/>
                <a:gd name="T50" fmla="*/ 171 w 265"/>
                <a:gd name="T51" fmla="*/ 137 h 186"/>
                <a:gd name="T52" fmla="*/ 201 w 265"/>
                <a:gd name="T53" fmla="*/ 138 h 186"/>
                <a:gd name="T54" fmla="*/ 223 w 265"/>
                <a:gd name="T55" fmla="*/ 138 h 186"/>
                <a:gd name="T56" fmla="*/ 232 w 265"/>
                <a:gd name="T57" fmla="*/ 124 h 186"/>
                <a:gd name="T58" fmla="*/ 242 w 265"/>
                <a:gd name="T59" fmla="*/ 89 h 186"/>
                <a:gd name="T60" fmla="*/ 252 w 265"/>
                <a:gd name="T61" fmla="*/ 53 h 186"/>
                <a:gd name="T62" fmla="*/ 258 w 265"/>
                <a:gd name="T63" fmla="*/ 31 h 186"/>
                <a:gd name="T64" fmla="*/ 261 w 265"/>
                <a:gd name="T65" fmla="*/ 13 h 186"/>
                <a:gd name="T66" fmla="*/ 265 w 265"/>
                <a:gd name="T67" fmla="*/ 24 h 186"/>
                <a:gd name="T68" fmla="*/ 260 w 265"/>
                <a:gd name="T69" fmla="*/ 47 h 186"/>
                <a:gd name="T70" fmla="*/ 252 w 265"/>
                <a:gd name="T71" fmla="*/ 81 h 186"/>
                <a:gd name="T72" fmla="*/ 242 w 265"/>
                <a:gd name="T73" fmla="*/ 118 h 186"/>
                <a:gd name="T74" fmla="*/ 237 w 265"/>
                <a:gd name="T75" fmla="*/ 142 h 186"/>
                <a:gd name="T76" fmla="*/ 219 w 265"/>
                <a:gd name="T77" fmla="*/ 143 h 186"/>
                <a:gd name="T78" fmla="*/ 191 w 265"/>
                <a:gd name="T79" fmla="*/ 145 h 186"/>
                <a:gd name="T80" fmla="*/ 157 w 265"/>
                <a:gd name="T81" fmla="*/ 144 h 186"/>
                <a:gd name="T82" fmla="*/ 125 w 265"/>
                <a:gd name="T83" fmla="*/ 137 h 186"/>
                <a:gd name="T84" fmla="*/ 98 w 265"/>
                <a:gd name="T85" fmla="*/ 126 h 186"/>
                <a:gd name="T86" fmla="*/ 79 w 265"/>
                <a:gd name="T87" fmla="*/ 114 h 186"/>
                <a:gd name="T88" fmla="*/ 79 w 265"/>
                <a:gd name="T89" fmla="*/ 131 h 186"/>
                <a:gd name="T90" fmla="*/ 88 w 265"/>
                <a:gd name="T91" fmla="*/ 151 h 186"/>
                <a:gd name="T92" fmla="*/ 84 w 265"/>
                <a:gd name="T93" fmla="*/ 171 h 186"/>
                <a:gd name="T94" fmla="*/ 66 w 265"/>
                <a:gd name="T95" fmla="*/ 162 h 186"/>
                <a:gd name="T96" fmla="*/ 54 w 265"/>
                <a:gd name="T97" fmla="*/ 179 h 186"/>
                <a:gd name="T98" fmla="*/ 38 w 265"/>
                <a:gd name="T99" fmla="*/ 181 h 186"/>
                <a:gd name="T100" fmla="*/ 36 w 265"/>
                <a:gd name="T101" fmla="*/ 161 h 186"/>
                <a:gd name="T102" fmla="*/ 20 w 265"/>
                <a:gd name="T103" fmla="*/ 164 h 186"/>
                <a:gd name="T104" fmla="*/ 4 w 265"/>
                <a:gd name="T105" fmla="*/ 157 h 186"/>
                <a:gd name="T106" fmla="*/ 7 w 265"/>
                <a:gd name="T107" fmla="*/ 141 h 186"/>
                <a:gd name="T108" fmla="*/ 8 w 265"/>
                <a:gd name="T109" fmla="*/ 122 h 186"/>
                <a:gd name="T110" fmla="*/ 25 w 265"/>
                <a:gd name="T111" fmla="*/ 110 h 186"/>
                <a:gd name="T112" fmla="*/ 24 w 265"/>
                <a:gd name="T113" fmla="*/ 92 h 186"/>
                <a:gd name="T114" fmla="*/ 23 w 265"/>
                <a:gd name="T115" fmla="*/ 71 h 186"/>
                <a:gd name="T116" fmla="*/ 26 w 265"/>
                <a:gd name="T117" fmla="*/ 51 h 186"/>
                <a:gd name="T118" fmla="*/ 37 w 265"/>
                <a:gd name="T119" fmla="*/ 32 h 186"/>
                <a:gd name="T120" fmla="*/ 51 w 265"/>
                <a:gd name="T121" fmla="*/ 1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5" h="186">
                  <a:moveTo>
                    <a:pt x="70" y="6"/>
                  </a:moveTo>
                  <a:lnTo>
                    <a:pt x="70" y="7"/>
                  </a:lnTo>
                  <a:lnTo>
                    <a:pt x="69" y="8"/>
                  </a:lnTo>
                  <a:lnTo>
                    <a:pt x="68" y="8"/>
                  </a:lnTo>
                  <a:lnTo>
                    <a:pt x="67" y="10"/>
                  </a:lnTo>
                  <a:lnTo>
                    <a:pt x="66" y="11"/>
                  </a:lnTo>
                  <a:lnTo>
                    <a:pt x="66" y="12"/>
                  </a:lnTo>
                  <a:lnTo>
                    <a:pt x="64" y="14"/>
                  </a:lnTo>
                  <a:lnTo>
                    <a:pt x="63" y="15"/>
                  </a:lnTo>
                  <a:lnTo>
                    <a:pt x="62" y="17"/>
                  </a:lnTo>
                  <a:lnTo>
                    <a:pt x="60" y="19"/>
                  </a:lnTo>
                  <a:lnTo>
                    <a:pt x="60" y="20"/>
                  </a:lnTo>
                  <a:lnTo>
                    <a:pt x="59" y="21"/>
                  </a:lnTo>
                  <a:lnTo>
                    <a:pt x="58" y="22"/>
                  </a:lnTo>
                  <a:lnTo>
                    <a:pt x="57" y="23"/>
                  </a:lnTo>
                  <a:lnTo>
                    <a:pt x="56" y="24"/>
                  </a:lnTo>
                  <a:lnTo>
                    <a:pt x="56" y="25"/>
                  </a:lnTo>
                  <a:lnTo>
                    <a:pt x="55" y="26"/>
                  </a:lnTo>
                  <a:lnTo>
                    <a:pt x="55" y="27"/>
                  </a:lnTo>
                  <a:lnTo>
                    <a:pt x="53" y="28"/>
                  </a:lnTo>
                  <a:lnTo>
                    <a:pt x="53" y="29"/>
                  </a:lnTo>
                  <a:lnTo>
                    <a:pt x="52" y="30"/>
                  </a:lnTo>
                  <a:lnTo>
                    <a:pt x="51" y="31"/>
                  </a:lnTo>
                  <a:lnTo>
                    <a:pt x="50" y="32"/>
                  </a:lnTo>
                  <a:lnTo>
                    <a:pt x="49" y="34"/>
                  </a:lnTo>
                  <a:lnTo>
                    <a:pt x="49" y="35"/>
                  </a:lnTo>
                  <a:lnTo>
                    <a:pt x="48" y="36"/>
                  </a:lnTo>
                  <a:lnTo>
                    <a:pt x="47" y="37"/>
                  </a:lnTo>
                  <a:lnTo>
                    <a:pt x="47" y="38"/>
                  </a:lnTo>
                  <a:lnTo>
                    <a:pt x="46" y="39"/>
                  </a:lnTo>
                  <a:lnTo>
                    <a:pt x="45" y="40"/>
                  </a:lnTo>
                  <a:lnTo>
                    <a:pt x="44" y="41"/>
                  </a:lnTo>
                  <a:lnTo>
                    <a:pt x="43" y="42"/>
                  </a:lnTo>
                  <a:lnTo>
                    <a:pt x="43" y="43"/>
                  </a:lnTo>
                  <a:lnTo>
                    <a:pt x="42" y="44"/>
                  </a:lnTo>
                  <a:lnTo>
                    <a:pt x="42" y="45"/>
                  </a:lnTo>
                  <a:lnTo>
                    <a:pt x="41" y="46"/>
                  </a:lnTo>
                  <a:lnTo>
                    <a:pt x="40" y="47"/>
                  </a:lnTo>
                  <a:lnTo>
                    <a:pt x="39" y="48"/>
                  </a:lnTo>
                  <a:lnTo>
                    <a:pt x="38" y="50"/>
                  </a:lnTo>
                  <a:lnTo>
                    <a:pt x="37" y="52"/>
                  </a:lnTo>
                  <a:lnTo>
                    <a:pt x="36" y="53"/>
                  </a:lnTo>
                  <a:lnTo>
                    <a:pt x="35" y="55"/>
                  </a:lnTo>
                  <a:lnTo>
                    <a:pt x="35" y="56"/>
                  </a:lnTo>
                  <a:lnTo>
                    <a:pt x="34" y="58"/>
                  </a:lnTo>
                  <a:lnTo>
                    <a:pt x="34" y="59"/>
                  </a:lnTo>
                  <a:lnTo>
                    <a:pt x="33" y="60"/>
                  </a:lnTo>
                  <a:lnTo>
                    <a:pt x="33" y="62"/>
                  </a:lnTo>
                  <a:lnTo>
                    <a:pt x="32" y="64"/>
                  </a:lnTo>
                  <a:lnTo>
                    <a:pt x="32" y="65"/>
                  </a:lnTo>
                  <a:lnTo>
                    <a:pt x="32" y="65"/>
                  </a:lnTo>
                  <a:lnTo>
                    <a:pt x="32" y="67"/>
                  </a:lnTo>
                  <a:lnTo>
                    <a:pt x="32" y="68"/>
                  </a:lnTo>
                  <a:lnTo>
                    <a:pt x="32" y="69"/>
                  </a:lnTo>
                  <a:lnTo>
                    <a:pt x="32" y="69"/>
                  </a:lnTo>
                  <a:lnTo>
                    <a:pt x="32" y="71"/>
                  </a:lnTo>
                  <a:lnTo>
                    <a:pt x="32" y="72"/>
                  </a:lnTo>
                  <a:lnTo>
                    <a:pt x="31" y="73"/>
                  </a:lnTo>
                  <a:lnTo>
                    <a:pt x="31" y="74"/>
                  </a:lnTo>
                  <a:lnTo>
                    <a:pt x="31" y="75"/>
                  </a:lnTo>
                  <a:lnTo>
                    <a:pt x="31" y="77"/>
                  </a:lnTo>
                  <a:lnTo>
                    <a:pt x="31" y="77"/>
                  </a:lnTo>
                  <a:lnTo>
                    <a:pt x="31" y="79"/>
                  </a:lnTo>
                  <a:lnTo>
                    <a:pt x="31" y="80"/>
                  </a:lnTo>
                  <a:lnTo>
                    <a:pt x="31" y="81"/>
                  </a:lnTo>
                  <a:lnTo>
                    <a:pt x="31" y="83"/>
                  </a:lnTo>
                  <a:lnTo>
                    <a:pt x="31" y="84"/>
                  </a:lnTo>
                  <a:lnTo>
                    <a:pt x="31" y="85"/>
                  </a:lnTo>
                  <a:lnTo>
                    <a:pt x="31" y="86"/>
                  </a:lnTo>
                  <a:lnTo>
                    <a:pt x="31" y="88"/>
                  </a:lnTo>
                  <a:lnTo>
                    <a:pt x="31" y="89"/>
                  </a:lnTo>
                  <a:lnTo>
                    <a:pt x="31" y="90"/>
                  </a:lnTo>
                  <a:lnTo>
                    <a:pt x="32" y="92"/>
                  </a:lnTo>
                  <a:lnTo>
                    <a:pt x="32" y="92"/>
                  </a:lnTo>
                  <a:lnTo>
                    <a:pt x="32" y="93"/>
                  </a:lnTo>
                  <a:lnTo>
                    <a:pt x="32" y="94"/>
                  </a:lnTo>
                  <a:lnTo>
                    <a:pt x="32" y="96"/>
                  </a:lnTo>
                  <a:lnTo>
                    <a:pt x="32" y="97"/>
                  </a:lnTo>
                  <a:lnTo>
                    <a:pt x="32" y="98"/>
                  </a:lnTo>
                  <a:lnTo>
                    <a:pt x="32" y="99"/>
                  </a:lnTo>
                  <a:lnTo>
                    <a:pt x="32" y="101"/>
                  </a:lnTo>
                  <a:lnTo>
                    <a:pt x="32" y="101"/>
                  </a:lnTo>
                  <a:lnTo>
                    <a:pt x="32" y="102"/>
                  </a:lnTo>
                  <a:lnTo>
                    <a:pt x="32" y="104"/>
                  </a:lnTo>
                  <a:lnTo>
                    <a:pt x="32" y="105"/>
                  </a:lnTo>
                  <a:lnTo>
                    <a:pt x="32" y="105"/>
                  </a:lnTo>
                  <a:lnTo>
                    <a:pt x="33" y="106"/>
                  </a:lnTo>
                  <a:lnTo>
                    <a:pt x="33" y="107"/>
                  </a:lnTo>
                  <a:lnTo>
                    <a:pt x="33" y="108"/>
                  </a:lnTo>
                  <a:lnTo>
                    <a:pt x="33" y="110"/>
                  </a:lnTo>
                  <a:lnTo>
                    <a:pt x="33" y="111"/>
                  </a:lnTo>
                  <a:lnTo>
                    <a:pt x="33" y="112"/>
                  </a:lnTo>
                  <a:lnTo>
                    <a:pt x="33" y="114"/>
                  </a:lnTo>
                  <a:lnTo>
                    <a:pt x="33" y="115"/>
                  </a:lnTo>
                  <a:lnTo>
                    <a:pt x="34" y="116"/>
                  </a:lnTo>
                  <a:lnTo>
                    <a:pt x="33" y="116"/>
                  </a:lnTo>
                  <a:lnTo>
                    <a:pt x="32" y="116"/>
                  </a:lnTo>
                  <a:lnTo>
                    <a:pt x="31" y="116"/>
                  </a:lnTo>
                  <a:lnTo>
                    <a:pt x="29" y="117"/>
                  </a:lnTo>
                  <a:lnTo>
                    <a:pt x="28" y="118"/>
                  </a:lnTo>
                  <a:lnTo>
                    <a:pt x="27" y="118"/>
                  </a:lnTo>
                  <a:lnTo>
                    <a:pt x="26" y="118"/>
                  </a:lnTo>
                  <a:lnTo>
                    <a:pt x="25" y="119"/>
                  </a:lnTo>
                  <a:lnTo>
                    <a:pt x="24" y="120"/>
                  </a:lnTo>
                  <a:lnTo>
                    <a:pt x="22" y="120"/>
                  </a:lnTo>
                  <a:lnTo>
                    <a:pt x="21" y="121"/>
                  </a:lnTo>
                  <a:lnTo>
                    <a:pt x="20" y="121"/>
                  </a:lnTo>
                  <a:lnTo>
                    <a:pt x="19" y="122"/>
                  </a:lnTo>
                  <a:lnTo>
                    <a:pt x="18" y="122"/>
                  </a:lnTo>
                  <a:lnTo>
                    <a:pt x="16" y="124"/>
                  </a:lnTo>
                  <a:lnTo>
                    <a:pt x="15" y="124"/>
                  </a:lnTo>
                  <a:lnTo>
                    <a:pt x="14" y="125"/>
                  </a:lnTo>
                  <a:lnTo>
                    <a:pt x="12" y="125"/>
                  </a:lnTo>
                  <a:lnTo>
                    <a:pt x="11" y="126"/>
                  </a:lnTo>
                  <a:lnTo>
                    <a:pt x="11" y="127"/>
                  </a:lnTo>
                  <a:lnTo>
                    <a:pt x="10" y="127"/>
                  </a:lnTo>
                  <a:lnTo>
                    <a:pt x="9" y="128"/>
                  </a:lnTo>
                  <a:lnTo>
                    <a:pt x="8" y="129"/>
                  </a:lnTo>
                  <a:lnTo>
                    <a:pt x="7" y="129"/>
                  </a:lnTo>
                  <a:lnTo>
                    <a:pt x="7" y="130"/>
                  </a:lnTo>
                  <a:lnTo>
                    <a:pt x="7" y="131"/>
                  </a:lnTo>
                  <a:lnTo>
                    <a:pt x="7" y="132"/>
                  </a:lnTo>
                  <a:lnTo>
                    <a:pt x="8" y="133"/>
                  </a:lnTo>
                  <a:lnTo>
                    <a:pt x="9" y="134"/>
                  </a:lnTo>
                  <a:lnTo>
                    <a:pt x="11" y="134"/>
                  </a:lnTo>
                  <a:lnTo>
                    <a:pt x="11" y="135"/>
                  </a:lnTo>
                  <a:lnTo>
                    <a:pt x="12" y="135"/>
                  </a:lnTo>
                  <a:lnTo>
                    <a:pt x="13" y="135"/>
                  </a:lnTo>
                  <a:lnTo>
                    <a:pt x="14" y="135"/>
                  </a:lnTo>
                  <a:lnTo>
                    <a:pt x="15" y="135"/>
                  </a:lnTo>
                  <a:lnTo>
                    <a:pt x="16" y="136"/>
                  </a:lnTo>
                  <a:lnTo>
                    <a:pt x="18" y="136"/>
                  </a:lnTo>
                  <a:lnTo>
                    <a:pt x="19" y="136"/>
                  </a:lnTo>
                  <a:lnTo>
                    <a:pt x="19" y="136"/>
                  </a:lnTo>
                  <a:lnTo>
                    <a:pt x="20" y="137"/>
                  </a:lnTo>
                  <a:lnTo>
                    <a:pt x="21" y="137"/>
                  </a:lnTo>
                  <a:lnTo>
                    <a:pt x="23" y="137"/>
                  </a:lnTo>
                  <a:lnTo>
                    <a:pt x="23" y="137"/>
                  </a:lnTo>
                  <a:lnTo>
                    <a:pt x="24" y="137"/>
                  </a:lnTo>
                  <a:lnTo>
                    <a:pt x="25" y="137"/>
                  </a:lnTo>
                  <a:lnTo>
                    <a:pt x="26" y="137"/>
                  </a:lnTo>
                  <a:lnTo>
                    <a:pt x="27" y="137"/>
                  </a:lnTo>
                  <a:lnTo>
                    <a:pt x="29" y="137"/>
                  </a:lnTo>
                  <a:lnTo>
                    <a:pt x="29" y="137"/>
                  </a:lnTo>
                  <a:lnTo>
                    <a:pt x="29" y="137"/>
                  </a:lnTo>
                  <a:lnTo>
                    <a:pt x="29" y="137"/>
                  </a:lnTo>
                  <a:lnTo>
                    <a:pt x="28" y="138"/>
                  </a:lnTo>
                  <a:lnTo>
                    <a:pt x="27" y="138"/>
                  </a:lnTo>
                  <a:lnTo>
                    <a:pt x="26" y="140"/>
                  </a:lnTo>
                  <a:lnTo>
                    <a:pt x="25" y="141"/>
                  </a:lnTo>
                  <a:lnTo>
                    <a:pt x="24" y="141"/>
                  </a:lnTo>
                  <a:lnTo>
                    <a:pt x="23" y="142"/>
                  </a:lnTo>
                  <a:lnTo>
                    <a:pt x="22" y="143"/>
                  </a:lnTo>
                  <a:lnTo>
                    <a:pt x="21" y="144"/>
                  </a:lnTo>
                  <a:lnTo>
                    <a:pt x="20" y="145"/>
                  </a:lnTo>
                  <a:lnTo>
                    <a:pt x="19" y="146"/>
                  </a:lnTo>
                  <a:lnTo>
                    <a:pt x="19" y="147"/>
                  </a:lnTo>
                  <a:lnTo>
                    <a:pt x="18" y="147"/>
                  </a:lnTo>
                  <a:lnTo>
                    <a:pt x="16" y="149"/>
                  </a:lnTo>
                  <a:lnTo>
                    <a:pt x="16" y="150"/>
                  </a:lnTo>
                  <a:lnTo>
                    <a:pt x="15" y="150"/>
                  </a:lnTo>
                  <a:lnTo>
                    <a:pt x="13" y="153"/>
                  </a:lnTo>
                  <a:lnTo>
                    <a:pt x="12" y="154"/>
                  </a:lnTo>
                  <a:lnTo>
                    <a:pt x="11" y="155"/>
                  </a:lnTo>
                  <a:lnTo>
                    <a:pt x="11" y="157"/>
                  </a:lnTo>
                  <a:lnTo>
                    <a:pt x="11" y="158"/>
                  </a:lnTo>
                  <a:lnTo>
                    <a:pt x="12" y="159"/>
                  </a:lnTo>
                  <a:lnTo>
                    <a:pt x="13" y="159"/>
                  </a:lnTo>
                  <a:lnTo>
                    <a:pt x="15" y="159"/>
                  </a:lnTo>
                  <a:lnTo>
                    <a:pt x="15" y="159"/>
                  </a:lnTo>
                  <a:lnTo>
                    <a:pt x="16" y="159"/>
                  </a:lnTo>
                  <a:lnTo>
                    <a:pt x="18" y="159"/>
                  </a:lnTo>
                  <a:lnTo>
                    <a:pt x="19" y="158"/>
                  </a:lnTo>
                  <a:lnTo>
                    <a:pt x="20" y="158"/>
                  </a:lnTo>
                  <a:lnTo>
                    <a:pt x="21" y="158"/>
                  </a:lnTo>
                  <a:lnTo>
                    <a:pt x="22" y="157"/>
                  </a:lnTo>
                  <a:lnTo>
                    <a:pt x="23" y="157"/>
                  </a:lnTo>
                  <a:lnTo>
                    <a:pt x="24" y="156"/>
                  </a:lnTo>
                  <a:lnTo>
                    <a:pt x="25" y="155"/>
                  </a:lnTo>
                  <a:lnTo>
                    <a:pt x="27" y="155"/>
                  </a:lnTo>
                  <a:lnTo>
                    <a:pt x="28" y="154"/>
                  </a:lnTo>
                  <a:lnTo>
                    <a:pt x="29" y="154"/>
                  </a:lnTo>
                  <a:lnTo>
                    <a:pt x="30" y="153"/>
                  </a:lnTo>
                  <a:lnTo>
                    <a:pt x="32" y="153"/>
                  </a:lnTo>
                  <a:lnTo>
                    <a:pt x="33" y="152"/>
                  </a:lnTo>
                  <a:lnTo>
                    <a:pt x="33" y="151"/>
                  </a:lnTo>
                  <a:lnTo>
                    <a:pt x="34" y="151"/>
                  </a:lnTo>
                  <a:lnTo>
                    <a:pt x="35" y="150"/>
                  </a:lnTo>
                  <a:lnTo>
                    <a:pt x="36" y="150"/>
                  </a:lnTo>
                  <a:lnTo>
                    <a:pt x="38" y="149"/>
                  </a:lnTo>
                  <a:lnTo>
                    <a:pt x="39" y="149"/>
                  </a:lnTo>
                  <a:lnTo>
                    <a:pt x="39" y="148"/>
                  </a:lnTo>
                  <a:lnTo>
                    <a:pt x="40" y="148"/>
                  </a:lnTo>
                  <a:lnTo>
                    <a:pt x="41" y="149"/>
                  </a:lnTo>
                  <a:lnTo>
                    <a:pt x="41" y="149"/>
                  </a:lnTo>
                  <a:lnTo>
                    <a:pt x="42" y="150"/>
                  </a:lnTo>
                  <a:lnTo>
                    <a:pt x="42" y="151"/>
                  </a:lnTo>
                  <a:lnTo>
                    <a:pt x="43" y="153"/>
                  </a:lnTo>
                  <a:lnTo>
                    <a:pt x="43" y="154"/>
                  </a:lnTo>
                  <a:lnTo>
                    <a:pt x="43" y="156"/>
                  </a:lnTo>
                  <a:lnTo>
                    <a:pt x="43" y="157"/>
                  </a:lnTo>
                  <a:lnTo>
                    <a:pt x="43" y="158"/>
                  </a:lnTo>
                  <a:lnTo>
                    <a:pt x="42" y="159"/>
                  </a:lnTo>
                  <a:lnTo>
                    <a:pt x="42" y="161"/>
                  </a:lnTo>
                  <a:lnTo>
                    <a:pt x="42" y="163"/>
                  </a:lnTo>
                  <a:lnTo>
                    <a:pt x="41" y="165"/>
                  </a:lnTo>
                  <a:lnTo>
                    <a:pt x="41" y="165"/>
                  </a:lnTo>
                  <a:lnTo>
                    <a:pt x="41" y="166"/>
                  </a:lnTo>
                  <a:lnTo>
                    <a:pt x="41" y="167"/>
                  </a:lnTo>
                  <a:lnTo>
                    <a:pt x="41" y="168"/>
                  </a:lnTo>
                  <a:lnTo>
                    <a:pt x="41" y="170"/>
                  </a:lnTo>
                  <a:lnTo>
                    <a:pt x="41" y="171"/>
                  </a:lnTo>
                  <a:lnTo>
                    <a:pt x="41" y="173"/>
                  </a:lnTo>
                  <a:lnTo>
                    <a:pt x="41" y="174"/>
                  </a:lnTo>
                  <a:lnTo>
                    <a:pt x="41" y="175"/>
                  </a:lnTo>
                  <a:lnTo>
                    <a:pt x="42" y="176"/>
                  </a:lnTo>
                  <a:lnTo>
                    <a:pt x="43" y="176"/>
                  </a:lnTo>
                  <a:lnTo>
                    <a:pt x="44" y="177"/>
                  </a:lnTo>
                  <a:lnTo>
                    <a:pt x="45" y="176"/>
                  </a:lnTo>
                  <a:lnTo>
                    <a:pt x="47" y="176"/>
                  </a:lnTo>
                  <a:lnTo>
                    <a:pt x="48" y="175"/>
                  </a:lnTo>
                  <a:lnTo>
                    <a:pt x="49" y="174"/>
                  </a:lnTo>
                  <a:lnTo>
                    <a:pt x="51" y="173"/>
                  </a:lnTo>
                  <a:lnTo>
                    <a:pt x="52" y="172"/>
                  </a:lnTo>
                  <a:lnTo>
                    <a:pt x="53" y="171"/>
                  </a:lnTo>
                  <a:lnTo>
                    <a:pt x="55" y="170"/>
                  </a:lnTo>
                  <a:lnTo>
                    <a:pt x="56" y="168"/>
                  </a:lnTo>
                  <a:lnTo>
                    <a:pt x="57" y="167"/>
                  </a:lnTo>
                  <a:lnTo>
                    <a:pt x="58" y="165"/>
                  </a:lnTo>
                  <a:lnTo>
                    <a:pt x="59" y="164"/>
                  </a:lnTo>
                  <a:lnTo>
                    <a:pt x="60" y="163"/>
                  </a:lnTo>
                  <a:lnTo>
                    <a:pt x="60" y="162"/>
                  </a:lnTo>
                  <a:lnTo>
                    <a:pt x="61" y="161"/>
                  </a:lnTo>
                  <a:lnTo>
                    <a:pt x="61" y="160"/>
                  </a:lnTo>
                  <a:lnTo>
                    <a:pt x="61" y="159"/>
                  </a:lnTo>
                  <a:lnTo>
                    <a:pt x="61" y="158"/>
                  </a:lnTo>
                  <a:lnTo>
                    <a:pt x="61" y="157"/>
                  </a:lnTo>
                  <a:lnTo>
                    <a:pt x="62" y="156"/>
                  </a:lnTo>
                  <a:lnTo>
                    <a:pt x="62" y="155"/>
                  </a:lnTo>
                  <a:lnTo>
                    <a:pt x="62" y="154"/>
                  </a:lnTo>
                  <a:lnTo>
                    <a:pt x="62" y="153"/>
                  </a:lnTo>
                  <a:lnTo>
                    <a:pt x="62" y="152"/>
                  </a:lnTo>
                  <a:lnTo>
                    <a:pt x="62" y="150"/>
                  </a:lnTo>
                  <a:lnTo>
                    <a:pt x="63" y="149"/>
                  </a:lnTo>
                  <a:lnTo>
                    <a:pt x="63" y="148"/>
                  </a:lnTo>
                  <a:lnTo>
                    <a:pt x="63" y="148"/>
                  </a:lnTo>
                  <a:lnTo>
                    <a:pt x="63" y="148"/>
                  </a:lnTo>
                  <a:lnTo>
                    <a:pt x="64" y="149"/>
                  </a:lnTo>
                  <a:lnTo>
                    <a:pt x="65" y="149"/>
                  </a:lnTo>
                  <a:lnTo>
                    <a:pt x="66" y="150"/>
                  </a:lnTo>
                  <a:lnTo>
                    <a:pt x="67" y="151"/>
                  </a:lnTo>
                  <a:lnTo>
                    <a:pt x="69" y="153"/>
                  </a:lnTo>
                  <a:lnTo>
                    <a:pt x="70" y="154"/>
                  </a:lnTo>
                  <a:lnTo>
                    <a:pt x="70" y="155"/>
                  </a:lnTo>
                  <a:lnTo>
                    <a:pt x="71" y="157"/>
                  </a:lnTo>
                  <a:lnTo>
                    <a:pt x="71" y="158"/>
                  </a:lnTo>
                  <a:lnTo>
                    <a:pt x="72" y="160"/>
                  </a:lnTo>
                  <a:lnTo>
                    <a:pt x="72" y="162"/>
                  </a:lnTo>
                  <a:lnTo>
                    <a:pt x="74" y="163"/>
                  </a:lnTo>
                  <a:lnTo>
                    <a:pt x="74" y="165"/>
                  </a:lnTo>
                  <a:lnTo>
                    <a:pt x="75" y="166"/>
                  </a:lnTo>
                  <a:lnTo>
                    <a:pt x="77" y="166"/>
                  </a:lnTo>
                  <a:lnTo>
                    <a:pt x="78" y="166"/>
                  </a:lnTo>
                  <a:lnTo>
                    <a:pt x="78" y="165"/>
                  </a:lnTo>
                  <a:lnTo>
                    <a:pt x="79" y="165"/>
                  </a:lnTo>
                  <a:lnTo>
                    <a:pt x="79" y="163"/>
                  </a:lnTo>
                  <a:lnTo>
                    <a:pt x="80" y="162"/>
                  </a:lnTo>
                  <a:lnTo>
                    <a:pt x="80" y="161"/>
                  </a:lnTo>
                  <a:lnTo>
                    <a:pt x="81" y="160"/>
                  </a:lnTo>
                  <a:lnTo>
                    <a:pt x="81" y="158"/>
                  </a:lnTo>
                  <a:lnTo>
                    <a:pt x="81" y="157"/>
                  </a:lnTo>
                  <a:lnTo>
                    <a:pt x="82" y="155"/>
                  </a:lnTo>
                  <a:lnTo>
                    <a:pt x="82" y="153"/>
                  </a:lnTo>
                  <a:lnTo>
                    <a:pt x="82" y="151"/>
                  </a:lnTo>
                  <a:lnTo>
                    <a:pt x="82" y="150"/>
                  </a:lnTo>
                  <a:lnTo>
                    <a:pt x="81" y="148"/>
                  </a:lnTo>
                  <a:lnTo>
                    <a:pt x="81" y="146"/>
                  </a:lnTo>
                  <a:lnTo>
                    <a:pt x="81" y="145"/>
                  </a:lnTo>
                  <a:lnTo>
                    <a:pt x="80" y="143"/>
                  </a:lnTo>
                  <a:lnTo>
                    <a:pt x="79" y="141"/>
                  </a:lnTo>
                  <a:lnTo>
                    <a:pt x="79" y="139"/>
                  </a:lnTo>
                  <a:lnTo>
                    <a:pt x="78" y="138"/>
                  </a:lnTo>
                  <a:lnTo>
                    <a:pt x="76" y="135"/>
                  </a:lnTo>
                  <a:lnTo>
                    <a:pt x="75" y="134"/>
                  </a:lnTo>
                  <a:lnTo>
                    <a:pt x="74" y="133"/>
                  </a:lnTo>
                  <a:lnTo>
                    <a:pt x="73" y="131"/>
                  </a:lnTo>
                  <a:lnTo>
                    <a:pt x="72" y="129"/>
                  </a:lnTo>
                  <a:lnTo>
                    <a:pt x="71" y="128"/>
                  </a:lnTo>
                  <a:lnTo>
                    <a:pt x="70" y="126"/>
                  </a:lnTo>
                  <a:lnTo>
                    <a:pt x="69" y="126"/>
                  </a:lnTo>
                  <a:lnTo>
                    <a:pt x="68" y="124"/>
                  </a:lnTo>
                  <a:lnTo>
                    <a:pt x="67" y="124"/>
                  </a:lnTo>
                  <a:lnTo>
                    <a:pt x="67" y="124"/>
                  </a:lnTo>
                  <a:lnTo>
                    <a:pt x="67" y="123"/>
                  </a:lnTo>
                  <a:lnTo>
                    <a:pt x="67" y="122"/>
                  </a:lnTo>
                  <a:lnTo>
                    <a:pt x="67" y="121"/>
                  </a:lnTo>
                  <a:lnTo>
                    <a:pt x="67" y="120"/>
                  </a:lnTo>
                  <a:lnTo>
                    <a:pt x="67" y="118"/>
                  </a:lnTo>
                  <a:lnTo>
                    <a:pt x="67" y="117"/>
                  </a:lnTo>
                  <a:lnTo>
                    <a:pt x="67" y="115"/>
                  </a:lnTo>
                  <a:lnTo>
                    <a:pt x="66" y="114"/>
                  </a:lnTo>
                  <a:lnTo>
                    <a:pt x="66" y="113"/>
                  </a:lnTo>
                  <a:lnTo>
                    <a:pt x="66" y="112"/>
                  </a:lnTo>
                  <a:lnTo>
                    <a:pt x="66" y="110"/>
                  </a:lnTo>
                  <a:lnTo>
                    <a:pt x="66" y="109"/>
                  </a:lnTo>
                  <a:lnTo>
                    <a:pt x="66" y="108"/>
                  </a:lnTo>
                  <a:lnTo>
                    <a:pt x="66" y="107"/>
                  </a:lnTo>
                  <a:lnTo>
                    <a:pt x="66" y="106"/>
                  </a:lnTo>
                  <a:lnTo>
                    <a:pt x="66" y="105"/>
                  </a:lnTo>
                  <a:lnTo>
                    <a:pt x="66" y="103"/>
                  </a:lnTo>
                  <a:lnTo>
                    <a:pt x="66" y="102"/>
                  </a:lnTo>
                  <a:lnTo>
                    <a:pt x="66" y="101"/>
                  </a:lnTo>
                  <a:lnTo>
                    <a:pt x="66" y="99"/>
                  </a:lnTo>
                  <a:lnTo>
                    <a:pt x="65" y="98"/>
                  </a:lnTo>
                  <a:lnTo>
                    <a:pt x="65" y="97"/>
                  </a:lnTo>
                  <a:lnTo>
                    <a:pt x="65" y="96"/>
                  </a:lnTo>
                  <a:lnTo>
                    <a:pt x="65" y="94"/>
                  </a:lnTo>
                  <a:lnTo>
                    <a:pt x="65" y="93"/>
                  </a:lnTo>
                  <a:lnTo>
                    <a:pt x="65" y="91"/>
                  </a:lnTo>
                  <a:lnTo>
                    <a:pt x="65" y="90"/>
                  </a:lnTo>
                  <a:lnTo>
                    <a:pt x="65" y="89"/>
                  </a:lnTo>
                  <a:lnTo>
                    <a:pt x="65" y="88"/>
                  </a:lnTo>
                  <a:lnTo>
                    <a:pt x="65" y="86"/>
                  </a:lnTo>
                  <a:lnTo>
                    <a:pt x="65" y="85"/>
                  </a:lnTo>
                  <a:lnTo>
                    <a:pt x="65" y="84"/>
                  </a:lnTo>
                  <a:lnTo>
                    <a:pt x="65" y="83"/>
                  </a:lnTo>
                  <a:lnTo>
                    <a:pt x="64" y="81"/>
                  </a:lnTo>
                  <a:lnTo>
                    <a:pt x="64" y="80"/>
                  </a:lnTo>
                  <a:lnTo>
                    <a:pt x="64" y="79"/>
                  </a:lnTo>
                  <a:lnTo>
                    <a:pt x="64" y="77"/>
                  </a:lnTo>
                  <a:lnTo>
                    <a:pt x="64" y="76"/>
                  </a:lnTo>
                  <a:lnTo>
                    <a:pt x="64" y="75"/>
                  </a:lnTo>
                  <a:lnTo>
                    <a:pt x="64" y="74"/>
                  </a:lnTo>
                  <a:lnTo>
                    <a:pt x="64" y="73"/>
                  </a:lnTo>
                  <a:lnTo>
                    <a:pt x="64" y="72"/>
                  </a:lnTo>
                  <a:lnTo>
                    <a:pt x="64" y="71"/>
                  </a:lnTo>
                  <a:lnTo>
                    <a:pt x="64" y="69"/>
                  </a:lnTo>
                  <a:lnTo>
                    <a:pt x="64" y="68"/>
                  </a:lnTo>
                  <a:lnTo>
                    <a:pt x="64" y="67"/>
                  </a:lnTo>
                  <a:lnTo>
                    <a:pt x="64" y="66"/>
                  </a:lnTo>
                  <a:lnTo>
                    <a:pt x="65" y="65"/>
                  </a:lnTo>
                  <a:lnTo>
                    <a:pt x="65" y="65"/>
                  </a:lnTo>
                  <a:lnTo>
                    <a:pt x="65" y="64"/>
                  </a:lnTo>
                  <a:lnTo>
                    <a:pt x="66" y="63"/>
                  </a:lnTo>
                  <a:lnTo>
                    <a:pt x="67" y="61"/>
                  </a:lnTo>
                  <a:lnTo>
                    <a:pt x="68" y="60"/>
                  </a:lnTo>
                  <a:lnTo>
                    <a:pt x="69" y="59"/>
                  </a:lnTo>
                  <a:lnTo>
                    <a:pt x="70" y="58"/>
                  </a:lnTo>
                  <a:lnTo>
                    <a:pt x="71" y="56"/>
                  </a:lnTo>
                  <a:lnTo>
                    <a:pt x="72" y="55"/>
                  </a:lnTo>
                  <a:lnTo>
                    <a:pt x="74" y="53"/>
                  </a:lnTo>
                  <a:lnTo>
                    <a:pt x="75" y="52"/>
                  </a:lnTo>
                  <a:lnTo>
                    <a:pt x="77" y="51"/>
                  </a:lnTo>
                  <a:lnTo>
                    <a:pt x="79" y="49"/>
                  </a:lnTo>
                  <a:lnTo>
                    <a:pt x="80" y="47"/>
                  </a:lnTo>
                  <a:lnTo>
                    <a:pt x="81" y="45"/>
                  </a:lnTo>
                  <a:lnTo>
                    <a:pt x="83" y="44"/>
                  </a:lnTo>
                  <a:lnTo>
                    <a:pt x="85" y="42"/>
                  </a:lnTo>
                  <a:lnTo>
                    <a:pt x="86" y="41"/>
                  </a:lnTo>
                  <a:lnTo>
                    <a:pt x="88" y="39"/>
                  </a:lnTo>
                  <a:lnTo>
                    <a:pt x="89" y="38"/>
                  </a:lnTo>
                  <a:lnTo>
                    <a:pt x="90" y="36"/>
                  </a:lnTo>
                  <a:lnTo>
                    <a:pt x="92" y="35"/>
                  </a:lnTo>
                  <a:lnTo>
                    <a:pt x="93" y="34"/>
                  </a:lnTo>
                  <a:lnTo>
                    <a:pt x="94" y="33"/>
                  </a:lnTo>
                  <a:lnTo>
                    <a:pt x="95" y="32"/>
                  </a:lnTo>
                  <a:lnTo>
                    <a:pt x="95" y="31"/>
                  </a:lnTo>
                  <a:lnTo>
                    <a:pt x="97" y="30"/>
                  </a:lnTo>
                  <a:lnTo>
                    <a:pt x="98" y="29"/>
                  </a:lnTo>
                  <a:lnTo>
                    <a:pt x="98" y="29"/>
                  </a:lnTo>
                  <a:lnTo>
                    <a:pt x="103" y="34"/>
                  </a:lnTo>
                  <a:lnTo>
                    <a:pt x="74" y="97"/>
                  </a:lnTo>
                  <a:lnTo>
                    <a:pt x="74" y="97"/>
                  </a:lnTo>
                  <a:lnTo>
                    <a:pt x="75" y="98"/>
                  </a:lnTo>
                  <a:lnTo>
                    <a:pt x="75" y="99"/>
                  </a:lnTo>
                  <a:lnTo>
                    <a:pt x="77" y="100"/>
                  </a:lnTo>
                  <a:lnTo>
                    <a:pt x="78" y="101"/>
                  </a:lnTo>
                  <a:lnTo>
                    <a:pt x="79" y="101"/>
                  </a:lnTo>
                  <a:lnTo>
                    <a:pt x="81" y="102"/>
                  </a:lnTo>
                  <a:lnTo>
                    <a:pt x="83" y="104"/>
                  </a:lnTo>
                  <a:lnTo>
                    <a:pt x="83" y="104"/>
                  </a:lnTo>
                  <a:lnTo>
                    <a:pt x="84" y="105"/>
                  </a:lnTo>
                  <a:lnTo>
                    <a:pt x="85" y="105"/>
                  </a:lnTo>
                  <a:lnTo>
                    <a:pt x="86" y="106"/>
                  </a:lnTo>
                  <a:lnTo>
                    <a:pt x="87" y="106"/>
                  </a:lnTo>
                  <a:lnTo>
                    <a:pt x="88" y="108"/>
                  </a:lnTo>
                  <a:lnTo>
                    <a:pt x="89" y="108"/>
                  </a:lnTo>
                  <a:lnTo>
                    <a:pt x="90" y="109"/>
                  </a:lnTo>
                  <a:lnTo>
                    <a:pt x="92" y="110"/>
                  </a:lnTo>
                  <a:lnTo>
                    <a:pt x="93" y="110"/>
                  </a:lnTo>
                  <a:lnTo>
                    <a:pt x="94" y="111"/>
                  </a:lnTo>
                  <a:lnTo>
                    <a:pt x="95" y="112"/>
                  </a:lnTo>
                  <a:lnTo>
                    <a:pt x="97" y="113"/>
                  </a:lnTo>
                  <a:lnTo>
                    <a:pt x="98" y="113"/>
                  </a:lnTo>
                  <a:lnTo>
                    <a:pt x="99" y="114"/>
                  </a:lnTo>
                  <a:lnTo>
                    <a:pt x="101" y="115"/>
                  </a:lnTo>
                  <a:lnTo>
                    <a:pt x="102" y="116"/>
                  </a:lnTo>
                  <a:lnTo>
                    <a:pt x="103" y="116"/>
                  </a:lnTo>
                  <a:lnTo>
                    <a:pt x="104" y="117"/>
                  </a:lnTo>
                  <a:lnTo>
                    <a:pt x="106" y="118"/>
                  </a:lnTo>
                  <a:lnTo>
                    <a:pt x="107" y="118"/>
                  </a:lnTo>
                  <a:lnTo>
                    <a:pt x="108" y="119"/>
                  </a:lnTo>
                  <a:lnTo>
                    <a:pt x="109" y="120"/>
                  </a:lnTo>
                  <a:lnTo>
                    <a:pt x="111" y="121"/>
                  </a:lnTo>
                  <a:lnTo>
                    <a:pt x="112" y="121"/>
                  </a:lnTo>
                  <a:lnTo>
                    <a:pt x="114" y="122"/>
                  </a:lnTo>
                  <a:lnTo>
                    <a:pt x="116" y="123"/>
                  </a:lnTo>
                  <a:lnTo>
                    <a:pt x="117" y="124"/>
                  </a:lnTo>
                  <a:lnTo>
                    <a:pt x="118" y="124"/>
                  </a:lnTo>
                  <a:lnTo>
                    <a:pt x="120" y="125"/>
                  </a:lnTo>
                  <a:lnTo>
                    <a:pt x="121" y="125"/>
                  </a:lnTo>
                  <a:lnTo>
                    <a:pt x="123" y="126"/>
                  </a:lnTo>
                  <a:lnTo>
                    <a:pt x="124" y="126"/>
                  </a:lnTo>
                  <a:lnTo>
                    <a:pt x="126" y="127"/>
                  </a:lnTo>
                  <a:lnTo>
                    <a:pt x="127" y="128"/>
                  </a:lnTo>
                  <a:lnTo>
                    <a:pt x="129" y="129"/>
                  </a:lnTo>
                  <a:lnTo>
                    <a:pt x="130" y="129"/>
                  </a:lnTo>
                  <a:lnTo>
                    <a:pt x="132" y="130"/>
                  </a:lnTo>
                  <a:lnTo>
                    <a:pt x="133" y="130"/>
                  </a:lnTo>
                  <a:lnTo>
                    <a:pt x="135" y="130"/>
                  </a:lnTo>
                  <a:lnTo>
                    <a:pt x="136" y="131"/>
                  </a:lnTo>
                  <a:lnTo>
                    <a:pt x="138" y="131"/>
                  </a:lnTo>
                  <a:lnTo>
                    <a:pt x="139" y="132"/>
                  </a:lnTo>
                  <a:lnTo>
                    <a:pt x="141" y="132"/>
                  </a:lnTo>
                  <a:lnTo>
                    <a:pt x="142" y="133"/>
                  </a:lnTo>
                  <a:lnTo>
                    <a:pt x="144" y="133"/>
                  </a:lnTo>
                  <a:lnTo>
                    <a:pt x="145" y="133"/>
                  </a:lnTo>
                  <a:lnTo>
                    <a:pt x="146" y="134"/>
                  </a:lnTo>
                  <a:lnTo>
                    <a:pt x="148" y="134"/>
                  </a:lnTo>
                  <a:lnTo>
                    <a:pt x="150" y="134"/>
                  </a:lnTo>
                  <a:lnTo>
                    <a:pt x="152" y="134"/>
                  </a:lnTo>
                  <a:lnTo>
                    <a:pt x="153" y="134"/>
                  </a:lnTo>
                  <a:lnTo>
                    <a:pt x="155" y="135"/>
                  </a:lnTo>
                  <a:lnTo>
                    <a:pt x="157" y="135"/>
                  </a:lnTo>
                  <a:lnTo>
                    <a:pt x="158" y="135"/>
                  </a:lnTo>
                  <a:lnTo>
                    <a:pt x="160" y="135"/>
                  </a:lnTo>
                  <a:lnTo>
                    <a:pt x="162" y="135"/>
                  </a:lnTo>
                  <a:lnTo>
                    <a:pt x="164" y="135"/>
                  </a:lnTo>
                  <a:lnTo>
                    <a:pt x="166" y="136"/>
                  </a:lnTo>
                  <a:lnTo>
                    <a:pt x="168" y="136"/>
                  </a:lnTo>
                  <a:lnTo>
                    <a:pt x="169" y="136"/>
                  </a:lnTo>
                  <a:lnTo>
                    <a:pt x="171" y="137"/>
                  </a:lnTo>
                  <a:lnTo>
                    <a:pt x="173" y="137"/>
                  </a:lnTo>
                  <a:lnTo>
                    <a:pt x="175" y="137"/>
                  </a:lnTo>
                  <a:lnTo>
                    <a:pt x="177" y="137"/>
                  </a:lnTo>
                  <a:lnTo>
                    <a:pt x="178" y="137"/>
                  </a:lnTo>
                  <a:lnTo>
                    <a:pt x="180" y="137"/>
                  </a:lnTo>
                  <a:lnTo>
                    <a:pt x="182" y="137"/>
                  </a:lnTo>
                  <a:lnTo>
                    <a:pt x="184" y="137"/>
                  </a:lnTo>
                  <a:lnTo>
                    <a:pt x="186" y="137"/>
                  </a:lnTo>
                  <a:lnTo>
                    <a:pt x="187" y="137"/>
                  </a:lnTo>
                  <a:lnTo>
                    <a:pt x="189" y="138"/>
                  </a:lnTo>
                  <a:lnTo>
                    <a:pt x="191" y="138"/>
                  </a:lnTo>
                  <a:lnTo>
                    <a:pt x="193" y="138"/>
                  </a:lnTo>
                  <a:lnTo>
                    <a:pt x="195" y="138"/>
                  </a:lnTo>
                  <a:lnTo>
                    <a:pt x="196" y="138"/>
                  </a:lnTo>
                  <a:lnTo>
                    <a:pt x="198" y="138"/>
                  </a:lnTo>
                  <a:lnTo>
                    <a:pt x="200" y="138"/>
                  </a:lnTo>
                  <a:lnTo>
                    <a:pt x="201" y="138"/>
                  </a:lnTo>
                  <a:lnTo>
                    <a:pt x="203" y="138"/>
                  </a:lnTo>
                  <a:lnTo>
                    <a:pt x="204" y="138"/>
                  </a:lnTo>
                  <a:lnTo>
                    <a:pt x="206" y="138"/>
                  </a:lnTo>
                  <a:lnTo>
                    <a:pt x="208" y="138"/>
                  </a:lnTo>
                  <a:lnTo>
                    <a:pt x="209" y="138"/>
                  </a:lnTo>
                  <a:lnTo>
                    <a:pt x="210" y="138"/>
                  </a:lnTo>
                  <a:lnTo>
                    <a:pt x="212" y="138"/>
                  </a:lnTo>
                  <a:lnTo>
                    <a:pt x="213" y="138"/>
                  </a:lnTo>
                  <a:lnTo>
                    <a:pt x="214" y="138"/>
                  </a:lnTo>
                  <a:lnTo>
                    <a:pt x="215" y="138"/>
                  </a:lnTo>
                  <a:lnTo>
                    <a:pt x="217" y="138"/>
                  </a:lnTo>
                  <a:lnTo>
                    <a:pt x="218" y="138"/>
                  </a:lnTo>
                  <a:lnTo>
                    <a:pt x="219" y="138"/>
                  </a:lnTo>
                  <a:lnTo>
                    <a:pt x="220" y="138"/>
                  </a:lnTo>
                  <a:lnTo>
                    <a:pt x="221" y="138"/>
                  </a:lnTo>
                  <a:lnTo>
                    <a:pt x="222" y="138"/>
                  </a:lnTo>
                  <a:lnTo>
                    <a:pt x="223" y="138"/>
                  </a:lnTo>
                  <a:lnTo>
                    <a:pt x="224" y="138"/>
                  </a:lnTo>
                  <a:lnTo>
                    <a:pt x="226" y="138"/>
                  </a:lnTo>
                  <a:lnTo>
                    <a:pt x="227" y="138"/>
                  </a:lnTo>
                  <a:lnTo>
                    <a:pt x="228" y="138"/>
                  </a:lnTo>
                  <a:lnTo>
                    <a:pt x="228" y="138"/>
                  </a:lnTo>
                  <a:lnTo>
                    <a:pt x="228" y="138"/>
                  </a:lnTo>
                  <a:lnTo>
                    <a:pt x="228" y="137"/>
                  </a:lnTo>
                  <a:lnTo>
                    <a:pt x="229" y="137"/>
                  </a:lnTo>
                  <a:lnTo>
                    <a:pt x="229" y="135"/>
                  </a:lnTo>
                  <a:lnTo>
                    <a:pt x="229" y="134"/>
                  </a:lnTo>
                  <a:lnTo>
                    <a:pt x="229" y="132"/>
                  </a:lnTo>
                  <a:lnTo>
                    <a:pt x="230" y="131"/>
                  </a:lnTo>
                  <a:lnTo>
                    <a:pt x="230" y="130"/>
                  </a:lnTo>
                  <a:lnTo>
                    <a:pt x="231" y="129"/>
                  </a:lnTo>
                  <a:lnTo>
                    <a:pt x="231" y="127"/>
                  </a:lnTo>
                  <a:lnTo>
                    <a:pt x="232" y="126"/>
                  </a:lnTo>
                  <a:lnTo>
                    <a:pt x="232" y="124"/>
                  </a:lnTo>
                  <a:lnTo>
                    <a:pt x="233" y="122"/>
                  </a:lnTo>
                  <a:lnTo>
                    <a:pt x="233" y="121"/>
                  </a:lnTo>
                  <a:lnTo>
                    <a:pt x="233" y="119"/>
                  </a:lnTo>
                  <a:lnTo>
                    <a:pt x="234" y="117"/>
                  </a:lnTo>
                  <a:lnTo>
                    <a:pt x="235" y="116"/>
                  </a:lnTo>
                  <a:lnTo>
                    <a:pt x="235" y="113"/>
                  </a:lnTo>
                  <a:lnTo>
                    <a:pt x="236" y="111"/>
                  </a:lnTo>
                  <a:lnTo>
                    <a:pt x="236" y="109"/>
                  </a:lnTo>
                  <a:lnTo>
                    <a:pt x="237" y="107"/>
                  </a:lnTo>
                  <a:lnTo>
                    <a:pt x="237" y="105"/>
                  </a:lnTo>
                  <a:lnTo>
                    <a:pt x="238" y="103"/>
                  </a:lnTo>
                  <a:lnTo>
                    <a:pt x="238" y="101"/>
                  </a:lnTo>
                  <a:lnTo>
                    <a:pt x="240" y="98"/>
                  </a:lnTo>
                  <a:lnTo>
                    <a:pt x="240" y="96"/>
                  </a:lnTo>
                  <a:lnTo>
                    <a:pt x="241" y="94"/>
                  </a:lnTo>
                  <a:lnTo>
                    <a:pt x="241" y="92"/>
                  </a:lnTo>
                  <a:lnTo>
                    <a:pt x="242" y="89"/>
                  </a:lnTo>
                  <a:lnTo>
                    <a:pt x="242" y="87"/>
                  </a:lnTo>
                  <a:lnTo>
                    <a:pt x="243" y="85"/>
                  </a:lnTo>
                  <a:lnTo>
                    <a:pt x="244" y="83"/>
                  </a:lnTo>
                  <a:lnTo>
                    <a:pt x="245" y="80"/>
                  </a:lnTo>
                  <a:lnTo>
                    <a:pt x="245" y="78"/>
                  </a:lnTo>
                  <a:lnTo>
                    <a:pt x="246" y="76"/>
                  </a:lnTo>
                  <a:lnTo>
                    <a:pt x="246" y="73"/>
                  </a:lnTo>
                  <a:lnTo>
                    <a:pt x="247" y="71"/>
                  </a:lnTo>
                  <a:lnTo>
                    <a:pt x="247" y="69"/>
                  </a:lnTo>
                  <a:lnTo>
                    <a:pt x="249" y="67"/>
                  </a:lnTo>
                  <a:lnTo>
                    <a:pt x="249" y="65"/>
                  </a:lnTo>
                  <a:lnTo>
                    <a:pt x="250" y="63"/>
                  </a:lnTo>
                  <a:lnTo>
                    <a:pt x="250" y="60"/>
                  </a:lnTo>
                  <a:lnTo>
                    <a:pt x="251" y="59"/>
                  </a:lnTo>
                  <a:lnTo>
                    <a:pt x="251" y="56"/>
                  </a:lnTo>
                  <a:lnTo>
                    <a:pt x="252" y="55"/>
                  </a:lnTo>
                  <a:lnTo>
                    <a:pt x="252" y="53"/>
                  </a:lnTo>
                  <a:lnTo>
                    <a:pt x="252" y="51"/>
                  </a:lnTo>
                  <a:lnTo>
                    <a:pt x="253" y="49"/>
                  </a:lnTo>
                  <a:lnTo>
                    <a:pt x="254" y="48"/>
                  </a:lnTo>
                  <a:lnTo>
                    <a:pt x="254" y="47"/>
                  </a:lnTo>
                  <a:lnTo>
                    <a:pt x="254" y="45"/>
                  </a:lnTo>
                  <a:lnTo>
                    <a:pt x="255" y="44"/>
                  </a:lnTo>
                  <a:lnTo>
                    <a:pt x="255" y="43"/>
                  </a:lnTo>
                  <a:lnTo>
                    <a:pt x="255" y="42"/>
                  </a:lnTo>
                  <a:lnTo>
                    <a:pt x="256" y="40"/>
                  </a:lnTo>
                  <a:lnTo>
                    <a:pt x="256" y="39"/>
                  </a:lnTo>
                  <a:lnTo>
                    <a:pt x="256" y="39"/>
                  </a:lnTo>
                  <a:lnTo>
                    <a:pt x="256" y="37"/>
                  </a:lnTo>
                  <a:lnTo>
                    <a:pt x="257" y="36"/>
                  </a:lnTo>
                  <a:lnTo>
                    <a:pt x="257" y="35"/>
                  </a:lnTo>
                  <a:lnTo>
                    <a:pt x="257" y="33"/>
                  </a:lnTo>
                  <a:lnTo>
                    <a:pt x="258" y="32"/>
                  </a:lnTo>
                  <a:lnTo>
                    <a:pt x="258" y="31"/>
                  </a:lnTo>
                  <a:lnTo>
                    <a:pt x="258" y="30"/>
                  </a:lnTo>
                  <a:lnTo>
                    <a:pt x="259" y="29"/>
                  </a:lnTo>
                  <a:lnTo>
                    <a:pt x="259" y="28"/>
                  </a:lnTo>
                  <a:lnTo>
                    <a:pt x="259" y="27"/>
                  </a:lnTo>
                  <a:lnTo>
                    <a:pt x="259" y="26"/>
                  </a:lnTo>
                  <a:lnTo>
                    <a:pt x="259" y="24"/>
                  </a:lnTo>
                  <a:lnTo>
                    <a:pt x="259" y="23"/>
                  </a:lnTo>
                  <a:lnTo>
                    <a:pt x="259" y="22"/>
                  </a:lnTo>
                  <a:lnTo>
                    <a:pt x="260" y="21"/>
                  </a:lnTo>
                  <a:lnTo>
                    <a:pt x="260" y="20"/>
                  </a:lnTo>
                  <a:lnTo>
                    <a:pt x="260" y="19"/>
                  </a:lnTo>
                  <a:lnTo>
                    <a:pt x="260" y="18"/>
                  </a:lnTo>
                  <a:lnTo>
                    <a:pt x="260" y="16"/>
                  </a:lnTo>
                  <a:lnTo>
                    <a:pt x="261" y="15"/>
                  </a:lnTo>
                  <a:lnTo>
                    <a:pt x="261" y="14"/>
                  </a:lnTo>
                  <a:lnTo>
                    <a:pt x="261" y="14"/>
                  </a:lnTo>
                  <a:lnTo>
                    <a:pt x="261" y="13"/>
                  </a:lnTo>
                  <a:lnTo>
                    <a:pt x="261" y="12"/>
                  </a:lnTo>
                  <a:lnTo>
                    <a:pt x="261" y="11"/>
                  </a:lnTo>
                  <a:lnTo>
                    <a:pt x="262" y="10"/>
                  </a:lnTo>
                  <a:lnTo>
                    <a:pt x="263" y="10"/>
                  </a:lnTo>
                  <a:lnTo>
                    <a:pt x="263" y="10"/>
                  </a:lnTo>
                  <a:lnTo>
                    <a:pt x="264" y="11"/>
                  </a:lnTo>
                  <a:lnTo>
                    <a:pt x="264" y="13"/>
                  </a:lnTo>
                  <a:lnTo>
                    <a:pt x="264" y="14"/>
                  </a:lnTo>
                  <a:lnTo>
                    <a:pt x="265" y="15"/>
                  </a:lnTo>
                  <a:lnTo>
                    <a:pt x="265" y="16"/>
                  </a:lnTo>
                  <a:lnTo>
                    <a:pt x="265" y="18"/>
                  </a:lnTo>
                  <a:lnTo>
                    <a:pt x="265" y="19"/>
                  </a:lnTo>
                  <a:lnTo>
                    <a:pt x="265" y="20"/>
                  </a:lnTo>
                  <a:lnTo>
                    <a:pt x="265" y="22"/>
                  </a:lnTo>
                  <a:lnTo>
                    <a:pt x="265" y="22"/>
                  </a:lnTo>
                  <a:lnTo>
                    <a:pt x="265" y="23"/>
                  </a:lnTo>
                  <a:lnTo>
                    <a:pt x="265" y="24"/>
                  </a:lnTo>
                  <a:lnTo>
                    <a:pt x="264" y="26"/>
                  </a:lnTo>
                  <a:lnTo>
                    <a:pt x="264" y="27"/>
                  </a:lnTo>
                  <a:lnTo>
                    <a:pt x="264" y="28"/>
                  </a:lnTo>
                  <a:lnTo>
                    <a:pt x="264" y="29"/>
                  </a:lnTo>
                  <a:lnTo>
                    <a:pt x="264" y="31"/>
                  </a:lnTo>
                  <a:lnTo>
                    <a:pt x="263" y="32"/>
                  </a:lnTo>
                  <a:lnTo>
                    <a:pt x="263" y="34"/>
                  </a:lnTo>
                  <a:lnTo>
                    <a:pt x="263" y="35"/>
                  </a:lnTo>
                  <a:lnTo>
                    <a:pt x="263" y="36"/>
                  </a:lnTo>
                  <a:lnTo>
                    <a:pt x="263" y="37"/>
                  </a:lnTo>
                  <a:lnTo>
                    <a:pt x="262" y="38"/>
                  </a:lnTo>
                  <a:lnTo>
                    <a:pt x="262" y="39"/>
                  </a:lnTo>
                  <a:lnTo>
                    <a:pt x="261" y="40"/>
                  </a:lnTo>
                  <a:lnTo>
                    <a:pt x="261" y="42"/>
                  </a:lnTo>
                  <a:lnTo>
                    <a:pt x="261" y="43"/>
                  </a:lnTo>
                  <a:lnTo>
                    <a:pt x="261" y="45"/>
                  </a:lnTo>
                  <a:lnTo>
                    <a:pt x="260" y="47"/>
                  </a:lnTo>
                  <a:lnTo>
                    <a:pt x="260" y="48"/>
                  </a:lnTo>
                  <a:lnTo>
                    <a:pt x="259" y="49"/>
                  </a:lnTo>
                  <a:lnTo>
                    <a:pt x="259" y="52"/>
                  </a:lnTo>
                  <a:lnTo>
                    <a:pt x="259" y="53"/>
                  </a:lnTo>
                  <a:lnTo>
                    <a:pt x="258" y="55"/>
                  </a:lnTo>
                  <a:lnTo>
                    <a:pt x="257" y="57"/>
                  </a:lnTo>
                  <a:lnTo>
                    <a:pt x="257" y="59"/>
                  </a:lnTo>
                  <a:lnTo>
                    <a:pt x="256" y="61"/>
                  </a:lnTo>
                  <a:lnTo>
                    <a:pt x="256" y="63"/>
                  </a:lnTo>
                  <a:lnTo>
                    <a:pt x="256" y="65"/>
                  </a:lnTo>
                  <a:lnTo>
                    <a:pt x="255" y="68"/>
                  </a:lnTo>
                  <a:lnTo>
                    <a:pt x="254" y="69"/>
                  </a:lnTo>
                  <a:lnTo>
                    <a:pt x="254" y="72"/>
                  </a:lnTo>
                  <a:lnTo>
                    <a:pt x="254" y="75"/>
                  </a:lnTo>
                  <a:lnTo>
                    <a:pt x="253" y="77"/>
                  </a:lnTo>
                  <a:lnTo>
                    <a:pt x="252" y="79"/>
                  </a:lnTo>
                  <a:lnTo>
                    <a:pt x="252" y="81"/>
                  </a:lnTo>
                  <a:lnTo>
                    <a:pt x="251" y="84"/>
                  </a:lnTo>
                  <a:lnTo>
                    <a:pt x="251" y="86"/>
                  </a:lnTo>
                  <a:lnTo>
                    <a:pt x="250" y="88"/>
                  </a:lnTo>
                  <a:lnTo>
                    <a:pt x="250" y="90"/>
                  </a:lnTo>
                  <a:lnTo>
                    <a:pt x="249" y="93"/>
                  </a:lnTo>
                  <a:lnTo>
                    <a:pt x="249" y="95"/>
                  </a:lnTo>
                  <a:lnTo>
                    <a:pt x="248" y="97"/>
                  </a:lnTo>
                  <a:lnTo>
                    <a:pt x="247" y="100"/>
                  </a:lnTo>
                  <a:lnTo>
                    <a:pt x="246" y="102"/>
                  </a:lnTo>
                  <a:lnTo>
                    <a:pt x="246" y="104"/>
                  </a:lnTo>
                  <a:lnTo>
                    <a:pt x="245" y="106"/>
                  </a:lnTo>
                  <a:lnTo>
                    <a:pt x="245" y="108"/>
                  </a:lnTo>
                  <a:lnTo>
                    <a:pt x="245" y="110"/>
                  </a:lnTo>
                  <a:lnTo>
                    <a:pt x="244" y="113"/>
                  </a:lnTo>
                  <a:lnTo>
                    <a:pt x="243" y="114"/>
                  </a:lnTo>
                  <a:lnTo>
                    <a:pt x="243" y="117"/>
                  </a:lnTo>
                  <a:lnTo>
                    <a:pt x="242" y="118"/>
                  </a:lnTo>
                  <a:lnTo>
                    <a:pt x="242" y="121"/>
                  </a:lnTo>
                  <a:lnTo>
                    <a:pt x="241" y="122"/>
                  </a:lnTo>
                  <a:lnTo>
                    <a:pt x="241" y="124"/>
                  </a:lnTo>
                  <a:lnTo>
                    <a:pt x="241" y="126"/>
                  </a:lnTo>
                  <a:lnTo>
                    <a:pt x="240" y="127"/>
                  </a:lnTo>
                  <a:lnTo>
                    <a:pt x="240" y="129"/>
                  </a:lnTo>
                  <a:lnTo>
                    <a:pt x="239" y="130"/>
                  </a:lnTo>
                  <a:lnTo>
                    <a:pt x="239" y="132"/>
                  </a:lnTo>
                  <a:lnTo>
                    <a:pt x="238" y="133"/>
                  </a:lnTo>
                  <a:lnTo>
                    <a:pt x="238" y="134"/>
                  </a:lnTo>
                  <a:lnTo>
                    <a:pt x="238" y="135"/>
                  </a:lnTo>
                  <a:lnTo>
                    <a:pt x="238" y="137"/>
                  </a:lnTo>
                  <a:lnTo>
                    <a:pt x="237" y="138"/>
                  </a:lnTo>
                  <a:lnTo>
                    <a:pt x="237" y="139"/>
                  </a:lnTo>
                  <a:lnTo>
                    <a:pt x="237" y="141"/>
                  </a:lnTo>
                  <a:lnTo>
                    <a:pt x="237" y="142"/>
                  </a:lnTo>
                  <a:lnTo>
                    <a:pt x="237" y="142"/>
                  </a:lnTo>
                  <a:lnTo>
                    <a:pt x="236" y="142"/>
                  </a:lnTo>
                  <a:lnTo>
                    <a:pt x="236" y="142"/>
                  </a:lnTo>
                  <a:lnTo>
                    <a:pt x="235" y="142"/>
                  </a:lnTo>
                  <a:lnTo>
                    <a:pt x="235" y="142"/>
                  </a:lnTo>
                  <a:lnTo>
                    <a:pt x="233" y="142"/>
                  </a:lnTo>
                  <a:lnTo>
                    <a:pt x="231" y="142"/>
                  </a:lnTo>
                  <a:lnTo>
                    <a:pt x="231" y="142"/>
                  </a:lnTo>
                  <a:lnTo>
                    <a:pt x="229" y="142"/>
                  </a:lnTo>
                  <a:lnTo>
                    <a:pt x="229" y="143"/>
                  </a:lnTo>
                  <a:lnTo>
                    <a:pt x="228" y="143"/>
                  </a:lnTo>
                  <a:lnTo>
                    <a:pt x="227" y="143"/>
                  </a:lnTo>
                  <a:lnTo>
                    <a:pt x="226" y="143"/>
                  </a:lnTo>
                  <a:lnTo>
                    <a:pt x="224" y="143"/>
                  </a:lnTo>
                  <a:lnTo>
                    <a:pt x="223" y="143"/>
                  </a:lnTo>
                  <a:lnTo>
                    <a:pt x="222" y="143"/>
                  </a:lnTo>
                  <a:lnTo>
                    <a:pt x="220" y="143"/>
                  </a:lnTo>
                  <a:lnTo>
                    <a:pt x="219" y="143"/>
                  </a:lnTo>
                  <a:lnTo>
                    <a:pt x="218" y="144"/>
                  </a:lnTo>
                  <a:lnTo>
                    <a:pt x="217" y="144"/>
                  </a:lnTo>
                  <a:lnTo>
                    <a:pt x="215" y="144"/>
                  </a:lnTo>
                  <a:lnTo>
                    <a:pt x="213" y="144"/>
                  </a:lnTo>
                  <a:lnTo>
                    <a:pt x="212" y="145"/>
                  </a:lnTo>
                  <a:lnTo>
                    <a:pt x="210" y="145"/>
                  </a:lnTo>
                  <a:lnTo>
                    <a:pt x="209" y="145"/>
                  </a:lnTo>
                  <a:lnTo>
                    <a:pt x="207" y="145"/>
                  </a:lnTo>
                  <a:lnTo>
                    <a:pt x="205" y="145"/>
                  </a:lnTo>
                  <a:lnTo>
                    <a:pt x="204" y="145"/>
                  </a:lnTo>
                  <a:lnTo>
                    <a:pt x="202" y="145"/>
                  </a:lnTo>
                  <a:lnTo>
                    <a:pt x="200" y="145"/>
                  </a:lnTo>
                  <a:lnTo>
                    <a:pt x="198" y="145"/>
                  </a:lnTo>
                  <a:lnTo>
                    <a:pt x="196" y="145"/>
                  </a:lnTo>
                  <a:lnTo>
                    <a:pt x="195" y="145"/>
                  </a:lnTo>
                  <a:lnTo>
                    <a:pt x="192" y="145"/>
                  </a:lnTo>
                  <a:lnTo>
                    <a:pt x="191" y="145"/>
                  </a:lnTo>
                  <a:lnTo>
                    <a:pt x="189" y="145"/>
                  </a:lnTo>
                  <a:lnTo>
                    <a:pt x="187" y="145"/>
                  </a:lnTo>
                  <a:lnTo>
                    <a:pt x="185" y="145"/>
                  </a:lnTo>
                  <a:lnTo>
                    <a:pt x="183" y="145"/>
                  </a:lnTo>
                  <a:lnTo>
                    <a:pt x="181" y="145"/>
                  </a:lnTo>
                  <a:lnTo>
                    <a:pt x="179" y="145"/>
                  </a:lnTo>
                  <a:lnTo>
                    <a:pt x="177" y="145"/>
                  </a:lnTo>
                  <a:lnTo>
                    <a:pt x="175" y="145"/>
                  </a:lnTo>
                  <a:lnTo>
                    <a:pt x="173" y="145"/>
                  </a:lnTo>
                  <a:lnTo>
                    <a:pt x="171" y="145"/>
                  </a:lnTo>
                  <a:lnTo>
                    <a:pt x="169" y="145"/>
                  </a:lnTo>
                  <a:lnTo>
                    <a:pt x="167" y="145"/>
                  </a:lnTo>
                  <a:lnTo>
                    <a:pt x="165" y="145"/>
                  </a:lnTo>
                  <a:lnTo>
                    <a:pt x="163" y="145"/>
                  </a:lnTo>
                  <a:lnTo>
                    <a:pt x="161" y="145"/>
                  </a:lnTo>
                  <a:lnTo>
                    <a:pt x="159" y="145"/>
                  </a:lnTo>
                  <a:lnTo>
                    <a:pt x="157" y="144"/>
                  </a:lnTo>
                  <a:lnTo>
                    <a:pt x="155" y="144"/>
                  </a:lnTo>
                  <a:lnTo>
                    <a:pt x="153" y="143"/>
                  </a:lnTo>
                  <a:lnTo>
                    <a:pt x="151" y="143"/>
                  </a:lnTo>
                  <a:lnTo>
                    <a:pt x="149" y="143"/>
                  </a:lnTo>
                  <a:lnTo>
                    <a:pt x="147" y="143"/>
                  </a:lnTo>
                  <a:lnTo>
                    <a:pt x="145" y="143"/>
                  </a:lnTo>
                  <a:lnTo>
                    <a:pt x="144" y="142"/>
                  </a:lnTo>
                  <a:lnTo>
                    <a:pt x="141" y="142"/>
                  </a:lnTo>
                  <a:lnTo>
                    <a:pt x="140" y="142"/>
                  </a:lnTo>
                  <a:lnTo>
                    <a:pt x="138" y="141"/>
                  </a:lnTo>
                  <a:lnTo>
                    <a:pt x="136" y="141"/>
                  </a:lnTo>
                  <a:lnTo>
                    <a:pt x="134" y="140"/>
                  </a:lnTo>
                  <a:lnTo>
                    <a:pt x="132" y="139"/>
                  </a:lnTo>
                  <a:lnTo>
                    <a:pt x="130" y="139"/>
                  </a:lnTo>
                  <a:lnTo>
                    <a:pt x="129" y="138"/>
                  </a:lnTo>
                  <a:lnTo>
                    <a:pt x="126" y="138"/>
                  </a:lnTo>
                  <a:lnTo>
                    <a:pt x="125" y="137"/>
                  </a:lnTo>
                  <a:lnTo>
                    <a:pt x="123" y="137"/>
                  </a:lnTo>
                  <a:lnTo>
                    <a:pt x="121" y="136"/>
                  </a:lnTo>
                  <a:lnTo>
                    <a:pt x="120" y="135"/>
                  </a:lnTo>
                  <a:lnTo>
                    <a:pt x="118" y="135"/>
                  </a:lnTo>
                  <a:lnTo>
                    <a:pt x="116" y="134"/>
                  </a:lnTo>
                  <a:lnTo>
                    <a:pt x="115" y="134"/>
                  </a:lnTo>
                  <a:lnTo>
                    <a:pt x="113" y="133"/>
                  </a:lnTo>
                  <a:lnTo>
                    <a:pt x="111" y="132"/>
                  </a:lnTo>
                  <a:lnTo>
                    <a:pt x="109" y="131"/>
                  </a:lnTo>
                  <a:lnTo>
                    <a:pt x="108" y="131"/>
                  </a:lnTo>
                  <a:lnTo>
                    <a:pt x="107" y="130"/>
                  </a:lnTo>
                  <a:lnTo>
                    <a:pt x="105" y="129"/>
                  </a:lnTo>
                  <a:lnTo>
                    <a:pt x="104" y="129"/>
                  </a:lnTo>
                  <a:lnTo>
                    <a:pt x="102" y="128"/>
                  </a:lnTo>
                  <a:lnTo>
                    <a:pt x="101" y="127"/>
                  </a:lnTo>
                  <a:lnTo>
                    <a:pt x="99" y="126"/>
                  </a:lnTo>
                  <a:lnTo>
                    <a:pt x="98" y="126"/>
                  </a:lnTo>
                  <a:lnTo>
                    <a:pt x="97" y="125"/>
                  </a:lnTo>
                  <a:lnTo>
                    <a:pt x="95" y="124"/>
                  </a:lnTo>
                  <a:lnTo>
                    <a:pt x="94" y="124"/>
                  </a:lnTo>
                  <a:lnTo>
                    <a:pt x="93" y="122"/>
                  </a:lnTo>
                  <a:lnTo>
                    <a:pt x="92" y="122"/>
                  </a:lnTo>
                  <a:lnTo>
                    <a:pt x="90" y="121"/>
                  </a:lnTo>
                  <a:lnTo>
                    <a:pt x="89" y="121"/>
                  </a:lnTo>
                  <a:lnTo>
                    <a:pt x="88" y="120"/>
                  </a:lnTo>
                  <a:lnTo>
                    <a:pt x="87" y="119"/>
                  </a:lnTo>
                  <a:lnTo>
                    <a:pt x="86" y="118"/>
                  </a:lnTo>
                  <a:lnTo>
                    <a:pt x="85" y="118"/>
                  </a:lnTo>
                  <a:lnTo>
                    <a:pt x="84" y="117"/>
                  </a:lnTo>
                  <a:lnTo>
                    <a:pt x="83" y="117"/>
                  </a:lnTo>
                  <a:lnTo>
                    <a:pt x="82" y="116"/>
                  </a:lnTo>
                  <a:lnTo>
                    <a:pt x="81" y="116"/>
                  </a:lnTo>
                  <a:lnTo>
                    <a:pt x="80" y="114"/>
                  </a:lnTo>
                  <a:lnTo>
                    <a:pt x="79" y="114"/>
                  </a:lnTo>
                  <a:lnTo>
                    <a:pt x="78" y="113"/>
                  </a:lnTo>
                  <a:lnTo>
                    <a:pt x="76" y="112"/>
                  </a:lnTo>
                  <a:lnTo>
                    <a:pt x="75" y="111"/>
                  </a:lnTo>
                  <a:lnTo>
                    <a:pt x="74" y="110"/>
                  </a:lnTo>
                  <a:lnTo>
                    <a:pt x="73" y="109"/>
                  </a:lnTo>
                  <a:lnTo>
                    <a:pt x="72" y="109"/>
                  </a:lnTo>
                  <a:lnTo>
                    <a:pt x="71" y="108"/>
                  </a:lnTo>
                  <a:lnTo>
                    <a:pt x="71" y="108"/>
                  </a:lnTo>
                  <a:lnTo>
                    <a:pt x="73" y="122"/>
                  </a:lnTo>
                  <a:lnTo>
                    <a:pt x="73" y="122"/>
                  </a:lnTo>
                  <a:lnTo>
                    <a:pt x="74" y="122"/>
                  </a:lnTo>
                  <a:lnTo>
                    <a:pt x="74" y="124"/>
                  </a:lnTo>
                  <a:lnTo>
                    <a:pt x="75" y="125"/>
                  </a:lnTo>
                  <a:lnTo>
                    <a:pt x="76" y="126"/>
                  </a:lnTo>
                  <a:lnTo>
                    <a:pt x="77" y="127"/>
                  </a:lnTo>
                  <a:lnTo>
                    <a:pt x="78" y="129"/>
                  </a:lnTo>
                  <a:lnTo>
                    <a:pt x="79" y="131"/>
                  </a:lnTo>
                  <a:lnTo>
                    <a:pt x="80" y="133"/>
                  </a:lnTo>
                  <a:lnTo>
                    <a:pt x="80" y="133"/>
                  </a:lnTo>
                  <a:lnTo>
                    <a:pt x="81" y="134"/>
                  </a:lnTo>
                  <a:lnTo>
                    <a:pt x="81" y="135"/>
                  </a:lnTo>
                  <a:lnTo>
                    <a:pt x="82" y="136"/>
                  </a:lnTo>
                  <a:lnTo>
                    <a:pt x="83" y="138"/>
                  </a:lnTo>
                  <a:lnTo>
                    <a:pt x="84" y="140"/>
                  </a:lnTo>
                  <a:lnTo>
                    <a:pt x="85" y="142"/>
                  </a:lnTo>
                  <a:lnTo>
                    <a:pt x="86" y="143"/>
                  </a:lnTo>
                  <a:lnTo>
                    <a:pt x="86" y="144"/>
                  </a:lnTo>
                  <a:lnTo>
                    <a:pt x="86" y="145"/>
                  </a:lnTo>
                  <a:lnTo>
                    <a:pt x="86" y="146"/>
                  </a:lnTo>
                  <a:lnTo>
                    <a:pt x="86" y="147"/>
                  </a:lnTo>
                  <a:lnTo>
                    <a:pt x="86" y="148"/>
                  </a:lnTo>
                  <a:lnTo>
                    <a:pt x="87" y="149"/>
                  </a:lnTo>
                  <a:lnTo>
                    <a:pt x="87" y="150"/>
                  </a:lnTo>
                  <a:lnTo>
                    <a:pt x="88" y="151"/>
                  </a:lnTo>
                  <a:lnTo>
                    <a:pt x="88" y="153"/>
                  </a:lnTo>
                  <a:lnTo>
                    <a:pt x="88" y="154"/>
                  </a:lnTo>
                  <a:lnTo>
                    <a:pt x="88" y="155"/>
                  </a:lnTo>
                  <a:lnTo>
                    <a:pt x="88" y="157"/>
                  </a:lnTo>
                  <a:lnTo>
                    <a:pt x="87" y="158"/>
                  </a:lnTo>
                  <a:lnTo>
                    <a:pt x="87" y="159"/>
                  </a:lnTo>
                  <a:lnTo>
                    <a:pt x="87" y="160"/>
                  </a:lnTo>
                  <a:lnTo>
                    <a:pt x="87" y="161"/>
                  </a:lnTo>
                  <a:lnTo>
                    <a:pt x="87" y="162"/>
                  </a:lnTo>
                  <a:lnTo>
                    <a:pt x="86" y="163"/>
                  </a:lnTo>
                  <a:lnTo>
                    <a:pt x="86" y="165"/>
                  </a:lnTo>
                  <a:lnTo>
                    <a:pt x="86" y="166"/>
                  </a:lnTo>
                  <a:lnTo>
                    <a:pt x="86" y="167"/>
                  </a:lnTo>
                  <a:lnTo>
                    <a:pt x="85" y="167"/>
                  </a:lnTo>
                  <a:lnTo>
                    <a:pt x="85" y="168"/>
                  </a:lnTo>
                  <a:lnTo>
                    <a:pt x="85" y="170"/>
                  </a:lnTo>
                  <a:lnTo>
                    <a:pt x="84" y="171"/>
                  </a:lnTo>
                  <a:lnTo>
                    <a:pt x="83" y="172"/>
                  </a:lnTo>
                  <a:lnTo>
                    <a:pt x="81" y="173"/>
                  </a:lnTo>
                  <a:lnTo>
                    <a:pt x="80" y="174"/>
                  </a:lnTo>
                  <a:lnTo>
                    <a:pt x="78" y="174"/>
                  </a:lnTo>
                  <a:lnTo>
                    <a:pt x="76" y="174"/>
                  </a:lnTo>
                  <a:lnTo>
                    <a:pt x="75" y="173"/>
                  </a:lnTo>
                  <a:lnTo>
                    <a:pt x="74" y="172"/>
                  </a:lnTo>
                  <a:lnTo>
                    <a:pt x="72" y="172"/>
                  </a:lnTo>
                  <a:lnTo>
                    <a:pt x="71" y="171"/>
                  </a:lnTo>
                  <a:lnTo>
                    <a:pt x="70" y="170"/>
                  </a:lnTo>
                  <a:lnTo>
                    <a:pt x="70" y="168"/>
                  </a:lnTo>
                  <a:lnTo>
                    <a:pt x="69" y="167"/>
                  </a:lnTo>
                  <a:lnTo>
                    <a:pt x="69" y="166"/>
                  </a:lnTo>
                  <a:lnTo>
                    <a:pt x="67" y="165"/>
                  </a:lnTo>
                  <a:lnTo>
                    <a:pt x="67" y="164"/>
                  </a:lnTo>
                  <a:lnTo>
                    <a:pt x="66" y="162"/>
                  </a:lnTo>
                  <a:lnTo>
                    <a:pt x="66" y="162"/>
                  </a:lnTo>
                  <a:lnTo>
                    <a:pt x="66" y="162"/>
                  </a:lnTo>
                  <a:lnTo>
                    <a:pt x="66" y="163"/>
                  </a:lnTo>
                  <a:lnTo>
                    <a:pt x="65" y="164"/>
                  </a:lnTo>
                  <a:lnTo>
                    <a:pt x="64" y="166"/>
                  </a:lnTo>
                  <a:lnTo>
                    <a:pt x="63" y="167"/>
                  </a:lnTo>
                  <a:lnTo>
                    <a:pt x="63" y="167"/>
                  </a:lnTo>
                  <a:lnTo>
                    <a:pt x="62" y="168"/>
                  </a:lnTo>
                  <a:lnTo>
                    <a:pt x="62" y="170"/>
                  </a:lnTo>
                  <a:lnTo>
                    <a:pt x="61" y="171"/>
                  </a:lnTo>
                  <a:lnTo>
                    <a:pt x="60" y="172"/>
                  </a:lnTo>
                  <a:lnTo>
                    <a:pt x="60" y="173"/>
                  </a:lnTo>
                  <a:lnTo>
                    <a:pt x="59" y="174"/>
                  </a:lnTo>
                  <a:lnTo>
                    <a:pt x="58" y="175"/>
                  </a:lnTo>
                  <a:lnTo>
                    <a:pt x="57" y="176"/>
                  </a:lnTo>
                  <a:lnTo>
                    <a:pt x="56" y="177"/>
                  </a:lnTo>
                  <a:lnTo>
                    <a:pt x="55" y="178"/>
                  </a:lnTo>
                  <a:lnTo>
                    <a:pt x="54" y="179"/>
                  </a:lnTo>
                  <a:lnTo>
                    <a:pt x="53" y="180"/>
                  </a:lnTo>
                  <a:lnTo>
                    <a:pt x="52" y="181"/>
                  </a:lnTo>
                  <a:lnTo>
                    <a:pt x="51" y="182"/>
                  </a:lnTo>
                  <a:lnTo>
                    <a:pt x="50" y="183"/>
                  </a:lnTo>
                  <a:lnTo>
                    <a:pt x="49" y="184"/>
                  </a:lnTo>
                  <a:lnTo>
                    <a:pt x="48" y="184"/>
                  </a:lnTo>
                  <a:lnTo>
                    <a:pt x="47" y="185"/>
                  </a:lnTo>
                  <a:lnTo>
                    <a:pt x="46" y="185"/>
                  </a:lnTo>
                  <a:lnTo>
                    <a:pt x="45" y="186"/>
                  </a:lnTo>
                  <a:lnTo>
                    <a:pt x="44" y="186"/>
                  </a:lnTo>
                  <a:lnTo>
                    <a:pt x="43" y="186"/>
                  </a:lnTo>
                  <a:lnTo>
                    <a:pt x="42" y="186"/>
                  </a:lnTo>
                  <a:lnTo>
                    <a:pt x="41" y="185"/>
                  </a:lnTo>
                  <a:lnTo>
                    <a:pt x="40" y="184"/>
                  </a:lnTo>
                  <a:lnTo>
                    <a:pt x="39" y="184"/>
                  </a:lnTo>
                  <a:lnTo>
                    <a:pt x="38" y="183"/>
                  </a:lnTo>
                  <a:lnTo>
                    <a:pt x="38" y="181"/>
                  </a:lnTo>
                  <a:lnTo>
                    <a:pt x="37" y="180"/>
                  </a:lnTo>
                  <a:lnTo>
                    <a:pt x="37" y="179"/>
                  </a:lnTo>
                  <a:lnTo>
                    <a:pt x="36" y="178"/>
                  </a:lnTo>
                  <a:lnTo>
                    <a:pt x="36" y="176"/>
                  </a:lnTo>
                  <a:lnTo>
                    <a:pt x="36" y="175"/>
                  </a:lnTo>
                  <a:lnTo>
                    <a:pt x="36" y="174"/>
                  </a:lnTo>
                  <a:lnTo>
                    <a:pt x="36" y="173"/>
                  </a:lnTo>
                  <a:lnTo>
                    <a:pt x="36" y="172"/>
                  </a:lnTo>
                  <a:lnTo>
                    <a:pt x="35" y="171"/>
                  </a:lnTo>
                  <a:lnTo>
                    <a:pt x="35" y="169"/>
                  </a:lnTo>
                  <a:lnTo>
                    <a:pt x="35" y="168"/>
                  </a:lnTo>
                  <a:lnTo>
                    <a:pt x="35" y="167"/>
                  </a:lnTo>
                  <a:lnTo>
                    <a:pt x="35" y="166"/>
                  </a:lnTo>
                  <a:lnTo>
                    <a:pt x="36" y="165"/>
                  </a:lnTo>
                  <a:lnTo>
                    <a:pt x="36" y="164"/>
                  </a:lnTo>
                  <a:lnTo>
                    <a:pt x="36" y="163"/>
                  </a:lnTo>
                  <a:lnTo>
                    <a:pt x="36" y="161"/>
                  </a:lnTo>
                  <a:lnTo>
                    <a:pt x="36" y="160"/>
                  </a:lnTo>
                  <a:lnTo>
                    <a:pt x="37" y="159"/>
                  </a:lnTo>
                  <a:lnTo>
                    <a:pt x="37" y="159"/>
                  </a:lnTo>
                  <a:lnTo>
                    <a:pt x="36" y="159"/>
                  </a:lnTo>
                  <a:lnTo>
                    <a:pt x="35" y="159"/>
                  </a:lnTo>
                  <a:lnTo>
                    <a:pt x="34" y="160"/>
                  </a:lnTo>
                  <a:lnTo>
                    <a:pt x="33" y="161"/>
                  </a:lnTo>
                  <a:lnTo>
                    <a:pt x="31" y="161"/>
                  </a:lnTo>
                  <a:lnTo>
                    <a:pt x="30" y="161"/>
                  </a:lnTo>
                  <a:lnTo>
                    <a:pt x="29" y="161"/>
                  </a:lnTo>
                  <a:lnTo>
                    <a:pt x="28" y="162"/>
                  </a:lnTo>
                  <a:lnTo>
                    <a:pt x="26" y="162"/>
                  </a:lnTo>
                  <a:lnTo>
                    <a:pt x="25" y="163"/>
                  </a:lnTo>
                  <a:lnTo>
                    <a:pt x="24" y="163"/>
                  </a:lnTo>
                  <a:lnTo>
                    <a:pt x="23" y="163"/>
                  </a:lnTo>
                  <a:lnTo>
                    <a:pt x="21" y="163"/>
                  </a:lnTo>
                  <a:lnTo>
                    <a:pt x="20" y="164"/>
                  </a:lnTo>
                  <a:lnTo>
                    <a:pt x="18" y="165"/>
                  </a:lnTo>
                  <a:lnTo>
                    <a:pt x="17" y="165"/>
                  </a:lnTo>
                  <a:lnTo>
                    <a:pt x="15" y="165"/>
                  </a:lnTo>
                  <a:lnTo>
                    <a:pt x="14" y="165"/>
                  </a:lnTo>
                  <a:lnTo>
                    <a:pt x="13" y="165"/>
                  </a:lnTo>
                  <a:lnTo>
                    <a:pt x="12" y="165"/>
                  </a:lnTo>
                  <a:lnTo>
                    <a:pt x="10" y="165"/>
                  </a:lnTo>
                  <a:lnTo>
                    <a:pt x="9" y="165"/>
                  </a:lnTo>
                  <a:lnTo>
                    <a:pt x="8" y="165"/>
                  </a:lnTo>
                  <a:lnTo>
                    <a:pt x="7" y="165"/>
                  </a:lnTo>
                  <a:lnTo>
                    <a:pt x="6" y="165"/>
                  </a:lnTo>
                  <a:lnTo>
                    <a:pt x="4" y="165"/>
                  </a:lnTo>
                  <a:lnTo>
                    <a:pt x="4" y="163"/>
                  </a:lnTo>
                  <a:lnTo>
                    <a:pt x="3" y="162"/>
                  </a:lnTo>
                  <a:lnTo>
                    <a:pt x="3" y="161"/>
                  </a:lnTo>
                  <a:lnTo>
                    <a:pt x="3" y="159"/>
                  </a:lnTo>
                  <a:lnTo>
                    <a:pt x="4" y="157"/>
                  </a:lnTo>
                  <a:lnTo>
                    <a:pt x="5" y="155"/>
                  </a:lnTo>
                  <a:lnTo>
                    <a:pt x="5" y="154"/>
                  </a:lnTo>
                  <a:lnTo>
                    <a:pt x="6" y="152"/>
                  </a:lnTo>
                  <a:lnTo>
                    <a:pt x="7" y="150"/>
                  </a:lnTo>
                  <a:lnTo>
                    <a:pt x="9" y="149"/>
                  </a:lnTo>
                  <a:lnTo>
                    <a:pt x="10" y="147"/>
                  </a:lnTo>
                  <a:lnTo>
                    <a:pt x="11" y="146"/>
                  </a:lnTo>
                  <a:lnTo>
                    <a:pt x="11" y="145"/>
                  </a:lnTo>
                  <a:lnTo>
                    <a:pt x="12" y="143"/>
                  </a:lnTo>
                  <a:lnTo>
                    <a:pt x="13" y="143"/>
                  </a:lnTo>
                  <a:lnTo>
                    <a:pt x="13" y="143"/>
                  </a:lnTo>
                  <a:lnTo>
                    <a:pt x="12" y="143"/>
                  </a:lnTo>
                  <a:lnTo>
                    <a:pt x="11" y="143"/>
                  </a:lnTo>
                  <a:lnTo>
                    <a:pt x="10" y="142"/>
                  </a:lnTo>
                  <a:lnTo>
                    <a:pt x="9" y="142"/>
                  </a:lnTo>
                  <a:lnTo>
                    <a:pt x="9" y="142"/>
                  </a:lnTo>
                  <a:lnTo>
                    <a:pt x="7" y="141"/>
                  </a:lnTo>
                  <a:lnTo>
                    <a:pt x="6" y="141"/>
                  </a:lnTo>
                  <a:lnTo>
                    <a:pt x="5" y="140"/>
                  </a:lnTo>
                  <a:lnTo>
                    <a:pt x="4" y="139"/>
                  </a:lnTo>
                  <a:lnTo>
                    <a:pt x="3" y="138"/>
                  </a:lnTo>
                  <a:lnTo>
                    <a:pt x="2" y="138"/>
                  </a:lnTo>
                  <a:lnTo>
                    <a:pt x="1" y="137"/>
                  </a:lnTo>
                  <a:lnTo>
                    <a:pt x="1" y="135"/>
                  </a:lnTo>
                  <a:lnTo>
                    <a:pt x="0" y="134"/>
                  </a:lnTo>
                  <a:lnTo>
                    <a:pt x="0" y="132"/>
                  </a:lnTo>
                  <a:lnTo>
                    <a:pt x="1" y="130"/>
                  </a:lnTo>
                  <a:lnTo>
                    <a:pt x="2" y="129"/>
                  </a:lnTo>
                  <a:lnTo>
                    <a:pt x="3" y="127"/>
                  </a:lnTo>
                  <a:lnTo>
                    <a:pt x="4" y="126"/>
                  </a:lnTo>
                  <a:lnTo>
                    <a:pt x="5" y="125"/>
                  </a:lnTo>
                  <a:lnTo>
                    <a:pt x="6" y="125"/>
                  </a:lnTo>
                  <a:lnTo>
                    <a:pt x="7" y="124"/>
                  </a:lnTo>
                  <a:lnTo>
                    <a:pt x="8" y="122"/>
                  </a:lnTo>
                  <a:lnTo>
                    <a:pt x="10" y="122"/>
                  </a:lnTo>
                  <a:lnTo>
                    <a:pt x="11" y="121"/>
                  </a:lnTo>
                  <a:lnTo>
                    <a:pt x="12" y="120"/>
                  </a:lnTo>
                  <a:lnTo>
                    <a:pt x="13" y="119"/>
                  </a:lnTo>
                  <a:lnTo>
                    <a:pt x="15" y="118"/>
                  </a:lnTo>
                  <a:lnTo>
                    <a:pt x="16" y="118"/>
                  </a:lnTo>
                  <a:lnTo>
                    <a:pt x="17" y="117"/>
                  </a:lnTo>
                  <a:lnTo>
                    <a:pt x="18" y="116"/>
                  </a:lnTo>
                  <a:lnTo>
                    <a:pt x="19" y="116"/>
                  </a:lnTo>
                  <a:lnTo>
                    <a:pt x="20" y="116"/>
                  </a:lnTo>
                  <a:lnTo>
                    <a:pt x="21" y="115"/>
                  </a:lnTo>
                  <a:lnTo>
                    <a:pt x="23" y="114"/>
                  </a:lnTo>
                  <a:lnTo>
                    <a:pt x="25" y="113"/>
                  </a:lnTo>
                  <a:lnTo>
                    <a:pt x="25" y="113"/>
                  </a:lnTo>
                  <a:lnTo>
                    <a:pt x="26" y="113"/>
                  </a:lnTo>
                  <a:lnTo>
                    <a:pt x="26" y="112"/>
                  </a:lnTo>
                  <a:lnTo>
                    <a:pt x="25" y="110"/>
                  </a:lnTo>
                  <a:lnTo>
                    <a:pt x="25" y="109"/>
                  </a:lnTo>
                  <a:lnTo>
                    <a:pt x="25" y="108"/>
                  </a:lnTo>
                  <a:lnTo>
                    <a:pt x="25" y="106"/>
                  </a:lnTo>
                  <a:lnTo>
                    <a:pt x="25" y="105"/>
                  </a:lnTo>
                  <a:lnTo>
                    <a:pt x="25" y="104"/>
                  </a:lnTo>
                  <a:lnTo>
                    <a:pt x="25" y="104"/>
                  </a:lnTo>
                  <a:lnTo>
                    <a:pt x="25" y="102"/>
                  </a:lnTo>
                  <a:lnTo>
                    <a:pt x="25" y="101"/>
                  </a:lnTo>
                  <a:lnTo>
                    <a:pt x="24" y="101"/>
                  </a:lnTo>
                  <a:lnTo>
                    <a:pt x="24" y="100"/>
                  </a:lnTo>
                  <a:lnTo>
                    <a:pt x="24" y="98"/>
                  </a:lnTo>
                  <a:lnTo>
                    <a:pt x="24" y="97"/>
                  </a:lnTo>
                  <a:lnTo>
                    <a:pt x="24" y="96"/>
                  </a:lnTo>
                  <a:lnTo>
                    <a:pt x="24" y="95"/>
                  </a:lnTo>
                  <a:lnTo>
                    <a:pt x="24" y="94"/>
                  </a:lnTo>
                  <a:lnTo>
                    <a:pt x="24" y="93"/>
                  </a:lnTo>
                  <a:lnTo>
                    <a:pt x="24" y="92"/>
                  </a:lnTo>
                  <a:lnTo>
                    <a:pt x="24" y="90"/>
                  </a:lnTo>
                  <a:lnTo>
                    <a:pt x="24" y="89"/>
                  </a:lnTo>
                  <a:lnTo>
                    <a:pt x="24" y="88"/>
                  </a:lnTo>
                  <a:lnTo>
                    <a:pt x="24" y="87"/>
                  </a:lnTo>
                  <a:lnTo>
                    <a:pt x="24" y="86"/>
                  </a:lnTo>
                  <a:lnTo>
                    <a:pt x="23" y="84"/>
                  </a:lnTo>
                  <a:lnTo>
                    <a:pt x="23" y="84"/>
                  </a:lnTo>
                  <a:lnTo>
                    <a:pt x="23" y="82"/>
                  </a:lnTo>
                  <a:lnTo>
                    <a:pt x="23" y="81"/>
                  </a:lnTo>
                  <a:lnTo>
                    <a:pt x="23" y="80"/>
                  </a:lnTo>
                  <a:lnTo>
                    <a:pt x="23" y="79"/>
                  </a:lnTo>
                  <a:lnTo>
                    <a:pt x="23" y="77"/>
                  </a:lnTo>
                  <a:lnTo>
                    <a:pt x="23" y="76"/>
                  </a:lnTo>
                  <a:lnTo>
                    <a:pt x="23" y="75"/>
                  </a:lnTo>
                  <a:lnTo>
                    <a:pt x="23" y="73"/>
                  </a:lnTo>
                  <a:lnTo>
                    <a:pt x="23" y="72"/>
                  </a:lnTo>
                  <a:lnTo>
                    <a:pt x="23" y="71"/>
                  </a:lnTo>
                  <a:lnTo>
                    <a:pt x="23" y="70"/>
                  </a:lnTo>
                  <a:lnTo>
                    <a:pt x="23" y="69"/>
                  </a:lnTo>
                  <a:lnTo>
                    <a:pt x="23" y="68"/>
                  </a:lnTo>
                  <a:lnTo>
                    <a:pt x="23" y="67"/>
                  </a:lnTo>
                  <a:lnTo>
                    <a:pt x="23" y="66"/>
                  </a:lnTo>
                  <a:lnTo>
                    <a:pt x="23" y="65"/>
                  </a:lnTo>
                  <a:lnTo>
                    <a:pt x="23" y="64"/>
                  </a:lnTo>
                  <a:lnTo>
                    <a:pt x="23" y="63"/>
                  </a:lnTo>
                  <a:lnTo>
                    <a:pt x="23" y="62"/>
                  </a:lnTo>
                  <a:lnTo>
                    <a:pt x="23" y="61"/>
                  </a:lnTo>
                  <a:lnTo>
                    <a:pt x="23" y="59"/>
                  </a:lnTo>
                  <a:lnTo>
                    <a:pt x="24" y="57"/>
                  </a:lnTo>
                  <a:lnTo>
                    <a:pt x="24" y="56"/>
                  </a:lnTo>
                  <a:lnTo>
                    <a:pt x="24" y="55"/>
                  </a:lnTo>
                  <a:lnTo>
                    <a:pt x="24" y="53"/>
                  </a:lnTo>
                  <a:lnTo>
                    <a:pt x="25" y="52"/>
                  </a:lnTo>
                  <a:lnTo>
                    <a:pt x="26" y="51"/>
                  </a:lnTo>
                  <a:lnTo>
                    <a:pt x="27" y="49"/>
                  </a:lnTo>
                  <a:lnTo>
                    <a:pt x="27" y="48"/>
                  </a:lnTo>
                  <a:lnTo>
                    <a:pt x="28" y="47"/>
                  </a:lnTo>
                  <a:lnTo>
                    <a:pt x="28" y="46"/>
                  </a:lnTo>
                  <a:lnTo>
                    <a:pt x="29" y="45"/>
                  </a:lnTo>
                  <a:lnTo>
                    <a:pt x="29" y="44"/>
                  </a:lnTo>
                  <a:lnTo>
                    <a:pt x="30" y="43"/>
                  </a:lnTo>
                  <a:lnTo>
                    <a:pt x="30" y="42"/>
                  </a:lnTo>
                  <a:lnTo>
                    <a:pt x="32" y="42"/>
                  </a:lnTo>
                  <a:lnTo>
                    <a:pt x="32" y="40"/>
                  </a:lnTo>
                  <a:lnTo>
                    <a:pt x="33" y="39"/>
                  </a:lnTo>
                  <a:lnTo>
                    <a:pt x="33" y="38"/>
                  </a:lnTo>
                  <a:lnTo>
                    <a:pt x="34" y="37"/>
                  </a:lnTo>
                  <a:lnTo>
                    <a:pt x="35" y="35"/>
                  </a:lnTo>
                  <a:lnTo>
                    <a:pt x="36" y="35"/>
                  </a:lnTo>
                  <a:lnTo>
                    <a:pt x="37" y="33"/>
                  </a:lnTo>
                  <a:lnTo>
                    <a:pt x="37" y="32"/>
                  </a:lnTo>
                  <a:lnTo>
                    <a:pt x="38" y="31"/>
                  </a:lnTo>
                  <a:lnTo>
                    <a:pt x="39" y="30"/>
                  </a:lnTo>
                  <a:lnTo>
                    <a:pt x="39" y="28"/>
                  </a:lnTo>
                  <a:lnTo>
                    <a:pt x="41" y="27"/>
                  </a:lnTo>
                  <a:lnTo>
                    <a:pt x="41" y="26"/>
                  </a:lnTo>
                  <a:lnTo>
                    <a:pt x="42" y="25"/>
                  </a:lnTo>
                  <a:lnTo>
                    <a:pt x="43" y="24"/>
                  </a:lnTo>
                  <a:lnTo>
                    <a:pt x="44" y="23"/>
                  </a:lnTo>
                  <a:lnTo>
                    <a:pt x="44" y="22"/>
                  </a:lnTo>
                  <a:lnTo>
                    <a:pt x="46" y="20"/>
                  </a:lnTo>
                  <a:lnTo>
                    <a:pt x="46" y="19"/>
                  </a:lnTo>
                  <a:lnTo>
                    <a:pt x="47" y="18"/>
                  </a:lnTo>
                  <a:lnTo>
                    <a:pt x="48" y="17"/>
                  </a:lnTo>
                  <a:lnTo>
                    <a:pt x="48" y="16"/>
                  </a:lnTo>
                  <a:lnTo>
                    <a:pt x="49" y="15"/>
                  </a:lnTo>
                  <a:lnTo>
                    <a:pt x="50" y="14"/>
                  </a:lnTo>
                  <a:lnTo>
                    <a:pt x="51" y="13"/>
                  </a:lnTo>
                  <a:lnTo>
                    <a:pt x="52" y="12"/>
                  </a:lnTo>
                  <a:lnTo>
                    <a:pt x="52" y="11"/>
                  </a:lnTo>
                  <a:lnTo>
                    <a:pt x="53" y="10"/>
                  </a:lnTo>
                  <a:lnTo>
                    <a:pt x="55" y="8"/>
                  </a:lnTo>
                  <a:lnTo>
                    <a:pt x="56" y="7"/>
                  </a:lnTo>
                  <a:lnTo>
                    <a:pt x="57" y="6"/>
                  </a:lnTo>
                  <a:lnTo>
                    <a:pt x="58" y="4"/>
                  </a:lnTo>
                  <a:lnTo>
                    <a:pt x="58" y="3"/>
                  </a:lnTo>
                  <a:lnTo>
                    <a:pt x="60" y="2"/>
                  </a:lnTo>
                  <a:lnTo>
                    <a:pt x="61" y="1"/>
                  </a:lnTo>
                  <a:lnTo>
                    <a:pt x="61" y="0"/>
                  </a:lnTo>
                  <a:lnTo>
                    <a:pt x="70" y="6"/>
                  </a:lnTo>
                  <a:lnTo>
                    <a:pt x="7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0" name="Freeform 254"/>
            <p:cNvSpPr>
              <a:spLocks/>
            </p:cNvSpPr>
            <p:nvPr/>
          </p:nvSpPr>
          <p:spPr bwMode="auto">
            <a:xfrm>
              <a:off x="732" y="3110"/>
              <a:ext cx="67" cy="127"/>
            </a:xfrm>
            <a:custGeom>
              <a:avLst/>
              <a:gdLst>
                <a:gd name="T0" fmla="*/ 2 w 67"/>
                <a:gd name="T1" fmla="*/ 5 h 127"/>
                <a:gd name="T2" fmla="*/ 1 w 67"/>
                <a:gd name="T3" fmla="*/ 10 h 127"/>
                <a:gd name="T4" fmla="*/ 0 w 67"/>
                <a:gd name="T5" fmla="*/ 16 h 127"/>
                <a:gd name="T6" fmla="*/ 0 w 67"/>
                <a:gd name="T7" fmla="*/ 23 h 127"/>
                <a:gd name="T8" fmla="*/ 0 w 67"/>
                <a:gd name="T9" fmla="*/ 31 h 127"/>
                <a:gd name="T10" fmla="*/ 0 w 67"/>
                <a:gd name="T11" fmla="*/ 37 h 127"/>
                <a:gd name="T12" fmla="*/ 0 w 67"/>
                <a:gd name="T13" fmla="*/ 43 h 127"/>
                <a:gd name="T14" fmla="*/ 2 w 67"/>
                <a:gd name="T15" fmla="*/ 48 h 127"/>
                <a:gd name="T16" fmla="*/ 7 w 67"/>
                <a:gd name="T17" fmla="*/ 53 h 127"/>
                <a:gd name="T18" fmla="*/ 12 w 67"/>
                <a:gd name="T19" fmla="*/ 57 h 127"/>
                <a:gd name="T20" fmla="*/ 18 w 67"/>
                <a:gd name="T21" fmla="*/ 62 h 127"/>
                <a:gd name="T22" fmla="*/ 25 w 67"/>
                <a:gd name="T23" fmla="*/ 66 h 127"/>
                <a:gd name="T24" fmla="*/ 31 w 67"/>
                <a:gd name="T25" fmla="*/ 70 h 127"/>
                <a:gd name="T26" fmla="*/ 35 w 67"/>
                <a:gd name="T27" fmla="*/ 73 h 127"/>
                <a:gd name="T28" fmla="*/ 39 w 67"/>
                <a:gd name="T29" fmla="*/ 75 h 127"/>
                <a:gd name="T30" fmla="*/ 43 w 67"/>
                <a:gd name="T31" fmla="*/ 75 h 127"/>
                <a:gd name="T32" fmla="*/ 48 w 67"/>
                <a:gd name="T33" fmla="*/ 76 h 127"/>
                <a:gd name="T34" fmla="*/ 54 w 67"/>
                <a:gd name="T35" fmla="*/ 78 h 127"/>
                <a:gd name="T36" fmla="*/ 59 w 67"/>
                <a:gd name="T37" fmla="*/ 81 h 127"/>
                <a:gd name="T38" fmla="*/ 60 w 67"/>
                <a:gd name="T39" fmla="*/ 86 h 127"/>
                <a:gd name="T40" fmla="*/ 55 w 67"/>
                <a:gd name="T41" fmla="*/ 88 h 127"/>
                <a:gd name="T42" fmla="*/ 51 w 67"/>
                <a:gd name="T43" fmla="*/ 89 h 127"/>
                <a:gd name="T44" fmla="*/ 48 w 67"/>
                <a:gd name="T45" fmla="*/ 89 h 127"/>
                <a:gd name="T46" fmla="*/ 44 w 67"/>
                <a:gd name="T47" fmla="*/ 89 h 127"/>
                <a:gd name="T48" fmla="*/ 40 w 67"/>
                <a:gd name="T49" fmla="*/ 89 h 127"/>
                <a:gd name="T50" fmla="*/ 41 w 67"/>
                <a:gd name="T51" fmla="*/ 91 h 127"/>
                <a:gd name="T52" fmla="*/ 43 w 67"/>
                <a:gd name="T53" fmla="*/ 95 h 127"/>
                <a:gd name="T54" fmla="*/ 46 w 67"/>
                <a:gd name="T55" fmla="*/ 100 h 127"/>
                <a:gd name="T56" fmla="*/ 48 w 67"/>
                <a:gd name="T57" fmla="*/ 105 h 127"/>
                <a:gd name="T58" fmla="*/ 47 w 67"/>
                <a:gd name="T59" fmla="*/ 111 h 127"/>
                <a:gd name="T60" fmla="*/ 45 w 67"/>
                <a:gd name="T61" fmla="*/ 115 h 127"/>
                <a:gd name="T62" fmla="*/ 48 w 67"/>
                <a:gd name="T63" fmla="*/ 127 h 127"/>
                <a:gd name="T64" fmla="*/ 49 w 67"/>
                <a:gd name="T65" fmla="*/ 125 h 127"/>
                <a:gd name="T66" fmla="*/ 50 w 67"/>
                <a:gd name="T67" fmla="*/ 119 h 127"/>
                <a:gd name="T68" fmla="*/ 51 w 67"/>
                <a:gd name="T69" fmla="*/ 115 h 127"/>
                <a:gd name="T70" fmla="*/ 52 w 67"/>
                <a:gd name="T71" fmla="*/ 111 h 127"/>
                <a:gd name="T72" fmla="*/ 53 w 67"/>
                <a:gd name="T73" fmla="*/ 106 h 127"/>
                <a:gd name="T74" fmla="*/ 53 w 67"/>
                <a:gd name="T75" fmla="*/ 102 h 127"/>
                <a:gd name="T76" fmla="*/ 52 w 67"/>
                <a:gd name="T77" fmla="*/ 97 h 127"/>
                <a:gd name="T78" fmla="*/ 51 w 67"/>
                <a:gd name="T79" fmla="*/ 94 h 127"/>
                <a:gd name="T80" fmla="*/ 56 w 67"/>
                <a:gd name="T81" fmla="*/ 93 h 127"/>
                <a:gd name="T82" fmla="*/ 60 w 67"/>
                <a:gd name="T83" fmla="*/ 91 h 127"/>
                <a:gd name="T84" fmla="*/ 64 w 67"/>
                <a:gd name="T85" fmla="*/ 89 h 127"/>
                <a:gd name="T86" fmla="*/ 66 w 67"/>
                <a:gd name="T87" fmla="*/ 84 h 127"/>
                <a:gd name="T88" fmla="*/ 65 w 67"/>
                <a:gd name="T89" fmla="*/ 78 h 127"/>
                <a:gd name="T90" fmla="*/ 62 w 67"/>
                <a:gd name="T91" fmla="*/ 74 h 127"/>
                <a:gd name="T92" fmla="*/ 56 w 67"/>
                <a:gd name="T93" fmla="*/ 72 h 127"/>
                <a:gd name="T94" fmla="*/ 52 w 67"/>
                <a:gd name="T95" fmla="*/ 71 h 127"/>
                <a:gd name="T96" fmla="*/ 48 w 67"/>
                <a:gd name="T97" fmla="*/ 70 h 127"/>
                <a:gd name="T98" fmla="*/ 44 w 67"/>
                <a:gd name="T99" fmla="*/ 70 h 127"/>
                <a:gd name="T100" fmla="*/ 39 w 67"/>
                <a:gd name="T101" fmla="*/ 69 h 127"/>
                <a:gd name="T102" fmla="*/ 36 w 67"/>
                <a:gd name="T103" fmla="*/ 66 h 127"/>
                <a:gd name="T104" fmla="*/ 32 w 67"/>
                <a:gd name="T105" fmla="*/ 63 h 127"/>
                <a:gd name="T106" fmla="*/ 27 w 67"/>
                <a:gd name="T107" fmla="*/ 58 h 127"/>
                <a:gd name="T108" fmla="*/ 22 w 67"/>
                <a:gd name="T109" fmla="*/ 54 h 127"/>
                <a:gd name="T110" fmla="*/ 16 w 67"/>
                <a:gd name="T111" fmla="*/ 50 h 127"/>
                <a:gd name="T112" fmla="*/ 12 w 67"/>
                <a:gd name="T113" fmla="*/ 46 h 127"/>
                <a:gd name="T114" fmla="*/ 9 w 67"/>
                <a:gd name="T115" fmla="*/ 44 h 127"/>
                <a:gd name="T116" fmla="*/ 2 w 67"/>
                <a:gd name="T117" fmla="*/ 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 h="127">
                  <a:moveTo>
                    <a:pt x="2" y="3"/>
                  </a:moveTo>
                  <a:lnTo>
                    <a:pt x="2" y="4"/>
                  </a:lnTo>
                  <a:lnTo>
                    <a:pt x="2" y="5"/>
                  </a:lnTo>
                  <a:lnTo>
                    <a:pt x="2" y="5"/>
                  </a:lnTo>
                  <a:lnTo>
                    <a:pt x="2" y="7"/>
                  </a:lnTo>
                  <a:lnTo>
                    <a:pt x="2" y="7"/>
                  </a:lnTo>
                  <a:lnTo>
                    <a:pt x="2" y="9"/>
                  </a:lnTo>
                  <a:lnTo>
                    <a:pt x="1" y="10"/>
                  </a:lnTo>
                  <a:lnTo>
                    <a:pt x="1" y="11"/>
                  </a:lnTo>
                  <a:lnTo>
                    <a:pt x="1" y="13"/>
                  </a:lnTo>
                  <a:lnTo>
                    <a:pt x="1" y="15"/>
                  </a:lnTo>
                  <a:lnTo>
                    <a:pt x="0" y="16"/>
                  </a:lnTo>
                  <a:lnTo>
                    <a:pt x="0" y="18"/>
                  </a:lnTo>
                  <a:lnTo>
                    <a:pt x="0" y="20"/>
                  </a:lnTo>
                  <a:lnTo>
                    <a:pt x="0" y="21"/>
                  </a:lnTo>
                  <a:lnTo>
                    <a:pt x="0" y="23"/>
                  </a:lnTo>
                  <a:lnTo>
                    <a:pt x="0" y="25"/>
                  </a:lnTo>
                  <a:lnTo>
                    <a:pt x="0" y="27"/>
                  </a:lnTo>
                  <a:lnTo>
                    <a:pt x="0" y="29"/>
                  </a:lnTo>
                  <a:lnTo>
                    <a:pt x="0" y="31"/>
                  </a:lnTo>
                  <a:lnTo>
                    <a:pt x="0" y="32"/>
                  </a:lnTo>
                  <a:lnTo>
                    <a:pt x="0" y="34"/>
                  </a:lnTo>
                  <a:lnTo>
                    <a:pt x="0" y="36"/>
                  </a:lnTo>
                  <a:lnTo>
                    <a:pt x="0" y="37"/>
                  </a:lnTo>
                  <a:lnTo>
                    <a:pt x="0" y="39"/>
                  </a:lnTo>
                  <a:lnTo>
                    <a:pt x="0" y="40"/>
                  </a:lnTo>
                  <a:lnTo>
                    <a:pt x="0" y="41"/>
                  </a:lnTo>
                  <a:lnTo>
                    <a:pt x="0" y="43"/>
                  </a:lnTo>
                  <a:lnTo>
                    <a:pt x="0" y="44"/>
                  </a:lnTo>
                  <a:lnTo>
                    <a:pt x="1" y="45"/>
                  </a:lnTo>
                  <a:lnTo>
                    <a:pt x="2" y="46"/>
                  </a:lnTo>
                  <a:lnTo>
                    <a:pt x="2" y="48"/>
                  </a:lnTo>
                  <a:lnTo>
                    <a:pt x="4" y="49"/>
                  </a:lnTo>
                  <a:lnTo>
                    <a:pt x="4" y="50"/>
                  </a:lnTo>
                  <a:lnTo>
                    <a:pt x="5" y="52"/>
                  </a:lnTo>
                  <a:lnTo>
                    <a:pt x="7" y="53"/>
                  </a:lnTo>
                  <a:lnTo>
                    <a:pt x="8" y="54"/>
                  </a:lnTo>
                  <a:lnTo>
                    <a:pt x="9" y="55"/>
                  </a:lnTo>
                  <a:lnTo>
                    <a:pt x="11" y="56"/>
                  </a:lnTo>
                  <a:lnTo>
                    <a:pt x="12" y="57"/>
                  </a:lnTo>
                  <a:lnTo>
                    <a:pt x="13" y="58"/>
                  </a:lnTo>
                  <a:lnTo>
                    <a:pt x="15" y="60"/>
                  </a:lnTo>
                  <a:lnTo>
                    <a:pt x="17" y="61"/>
                  </a:lnTo>
                  <a:lnTo>
                    <a:pt x="18" y="62"/>
                  </a:lnTo>
                  <a:lnTo>
                    <a:pt x="20" y="64"/>
                  </a:lnTo>
                  <a:lnTo>
                    <a:pt x="22" y="65"/>
                  </a:lnTo>
                  <a:lnTo>
                    <a:pt x="23" y="65"/>
                  </a:lnTo>
                  <a:lnTo>
                    <a:pt x="25" y="66"/>
                  </a:lnTo>
                  <a:lnTo>
                    <a:pt x="26" y="68"/>
                  </a:lnTo>
                  <a:lnTo>
                    <a:pt x="27" y="69"/>
                  </a:lnTo>
                  <a:lnTo>
                    <a:pt x="29" y="70"/>
                  </a:lnTo>
                  <a:lnTo>
                    <a:pt x="31" y="70"/>
                  </a:lnTo>
                  <a:lnTo>
                    <a:pt x="32" y="72"/>
                  </a:lnTo>
                  <a:lnTo>
                    <a:pt x="33" y="72"/>
                  </a:lnTo>
                  <a:lnTo>
                    <a:pt x="34" y="73"/>
                  </a:lnTo>
                  <a:lnTo>
                    <a:pt x="35" y="73"/>
                  </a:lnTo>
                  <a:lnTo>
                    <a:pt x="36" y="74"/>
                  </a:lnTo>
                  <a:lnTo>
                    <a:pt x="38" y="75"/>
                  </a:lnTo>
                  <a:lnTo>
                    <a:pt x="39" y="75"/>
                  </a:lnTo>
                  <a:lnTo>
                    <a:pt x="39" y="75"/>
                  </a:lnTo>
                  <a:lnTo>
                    <a:pt x="40" y="75"/>
                  </a:lnTo>
                  <a:lnTo>
                    <a:pt x="41" y="75"/>
                  </a:lnTo>
                  <a:lnTo>
                    <a:pt x="42" y="75"/>
                  </a:lnTo>
                  <a:lnTo>
                    <a:pt x="43" y="75"/>
                  </a:lnTo>
                  <a:lnTo>
                    <a:pt x="44" y="75"/>
                  </a:lnTo>
                  <a:lnTo>
                    <a:pt x="45" y="75"/>
                  </a:lnTo>
                  <a:lnTo>
                    <a:pt x="47" y="76"/>
                  </a:lnTo>
                  <a:lnTo>
                    <a:pt x="48" y="76"/>
                  </a:lnTo>
                  <a:lnTo>
                    <a:pt x="49" y="76"/>
                  </a:lnTo>
                  <a:lnTo>
                    <a:pt x="51" y="77"/>
                  </a:lnTo>
                  <a:lnTo>
                    <a:pt x="53" y="77"/>
                  </a:lnTo>
                  <a:lnTo>
                    <a:pt x="54" y="78"/>
                  </a:lnTo>
                  <a:lnTo>
                    <a:pt x="55" y="78"/>
                  </a:lnTo>
                  <a:lnTo>
                    <a:pt x="56" y="80"/>
                  </a:lnTo>
                  <a:lnTo>
                    <a:pt x="58" y="81"/>
                  </a:lnTo>
                  <a:lnTo>
                    <a:pt x="59" y="81"/>
                  </a:lnTo>
                  <a:lnTo>
                    <a:pt x="59" y="82"/>
                  </a:lnTo>
                  <a:lnTo>
                    <a:pt x="60" y="83"/>
                  </a:lnTo>
                  <a:lnTo>
                    <a:pt x="60" y="84"/>
                  </a:lnTo>
                  <a:lnTo>
                    <a:pt x="60" y="86"/>
                  </a:lnTo>
                  <a:lnTo>
                    <a:pt x="59" y="87"/>
                  </a:lnTo>
                  <a:lnTo>
                    <a:pt x="58" y="87"/>
                  </a:lnTo>
                  <a:lnTo>
                    <a:pt x="56" y="87"/>
                  </a:lnTo>
                  <a:lnTo>
                    <a:pt x="55" y="88"/>
                  </a:lnTo>
                  <a:lnTo>
                    <a:pt x="55" y="89"/>
                  </a:lnTo>
                  <a:lnTo>
                    <a:pt x="54" y="89"/>
                  </a:lnTo>
                  <a:lnTo>
                    <a:pt x="53" y="89"/>
                  </a:lnTo>
                  <a:lnTo>
                    <a:pt x="51" y="89"/>
                  </a:lnTo>
                  <a:lnTo>
                    <a:pt x="50" y="89"/>
                  </a:lnTo>
                  <a:lnTo>
                    <a:pt x="49" y="89"/>
                  </a:lnTo>
                  <a:lnTo>
                    <a:pt x="49" y="89"/>
                  </a:lnTo>
                  <a:lnTo>
                    <a:pt x="48" y="89"/>
                  </a:lnTo>
                  <a:lnTo>
                    <a:pt x="47" y="89"/>
                  </a:lnTo>
                  <a:lnTo>
                    <a:pt x="46" y="89"/>
                  </a:lnTo>
                  <a:lnTo>
                    <a:pt x="45" y="89"/>
                  </a:lnTo>
                  <a:lnTo>
                    <a:pt x="44" y="89"/>
                  </a:lnTo>
                  <a:lnTo>
                    <a:pt x="43" y="89"/>
                  </a:lnTo>
                  <a:lnTo>
                    <a:pt x="41" y="89"/>
                  </a:lnTo>
                  <a:lnTo>
                    <a:pt x="40" y="89"/>
                  </a:lnTo>
                  <a:lnTo>
                    <a:pt x="40" y="89"/>
                  </a:lnTo>
                  <a:lnTo>
                    <a:pt x="40" y="89"/>
                  </a:lnTo>
                  <a:lnTo>
                    <a:pt x="40" y="89"/>
                  </a:lnTo>
                  <a:lnTo>
                    <a:pt x="40" y="90"/>
                  </a:lnTo>
                  <a:lnTo>
                    <a:pt x="41" y="91"/>
                  </a:lnTo>
                  <a:lnTo>
                    <a:pt x="41" y="93"/>
                  </a:lnTo>
                  <a:lnTo>
                    <a:pt x="42" y="93"/>
                  </a:lnTo>
                  <a:lnTo>
                    <a:pt x="42" y="94"/>
                  </a:lnTo>
                  <a:lnTo>
                    <a:pt x="43" y="95"/>
                  </a:lnTo>
                  <a:lnTo>
                    <a:pt x="44" y="97"/>
                  </a:lnTo>
                  <a:lnTo>
                    <a:pt x="45" y="98"/>
                  </a:lnTo>
                  <a:lnTo>
                    <a:pt x="45" y="99"/>
                  </a:lnTo>
                  <a:lnTo>
                    <a:pt x="46" y="100"/>
                  </a:lnTo>
                  <a:lnTo>
                    <a:pt x="47" y="101"/>
                  </a:lnTo>
                  <a:lnTo>
                    <a:pt x="48" y="102"/>
                  </a:lnTo>
                  <a:lnTo>
                    <a:pt x="48" y="103"/>
                  </a:lnTo>
                  <a:lnTo>
                    <a:pt x="48" y="105"/>
                  </a:lnTo>
                  <a:lnTo>
                    <a:pt x="48" y="106"/>
                  </a:lnTo>
                  <a:lnTo>
                    <a:pt x="48" y="108"/>
                  </a:lnTo>
                  <a:lnTo>
                    <a:pt x="47" y="109"/>
                  </a:lnTo>
                  <a:lnTo>
                    <a:pt x="47" y="111"/>
                  </a:lnTo>
                  <a:lnTo>
                    <a:pt x="46" y="112"/>
                  </a:lnTo>
                  <a:lnTo>
                    <a:pt x="46" y="113"/>
                  </a:lnTo>
                  <a:lnTo>
                    <a:pt x="45" y="115"/>
                  </a:lnTo>
                  <a:lnTo>
                    <a:pt x="45" y="115"/>
                  </a:lnTo>
                  <a:lnTo>
                    <a:pt x="45" y="117"/>
                  </a:lnTo>
                  <a:lnTo>
                    <a:pt x="44" y="118"/>
                  </a:lnTo>
                  <a:lnTo>
                    <a:pt x="44" y="119"/>
                  </a:lnTo>
                  <a:lnTo>
                    <a:pt x="48" y="127"/>
                  </a:lnTo>
                  <a:lnTo>
                    <a:pt x="48" y="127"/>
                  </a:lnTo>
                  <a:lnTo>
                    <a:pt x="48" y="127"/>
                  </a:lnTo>
                  <a:lnTo>
                    <a:pt x="49" y="126"/>
                  </a:lnTo>
                  <a:lnTo>
                    <a:pt x="49" y="125"/>
                  </a:lnTo>
                  <a:lnTo>
                    <a:pt x="49" y="123"/>
                  </a:lnTo>
                  <a:lnTo>
                    <a:pt x="50" y="121"/>
                  </a:lnTo>
                  <a:lnTo>
                    <a:pt x="50" y="120"/>
                  </a:lnTo>
                  <a:lnTo>
                    <a:pt x="50" y="119"/>
                  </a:lnTo>
                  <a:lnTo>
                    <a:pt x="50" y="118"/>
                  </a:lnTo>
                  <a:lnTo>
                    <a:pt x="51" y="118"/>
                  </a:lnTo>
                  <a:lnTo>
                    <a:pt x="51" y="117"/>
                  </a:lnTo>
                  <a:lnTo>
                    <a:pt x="51" y="115"/>
                  </a:lnTo>
                  <a:lnTo>
                    <a:pt x="51" y="114"/>
                  </a:lnTo>
                  <a:lnTo>
                    <a:pt x="52" y="113"/>
                  </a:lnTo>
                  <a:lnTo>
                    <a:pt x="52" y="113"/>
                  </a:lnTo>
                  <a:lnTo>
                    <a:pt x="52" y="111"/>
                  </a:lnTo>
                  <a:lnTo>
                    <a:pt x="52" y="110"/>
                  </a:lnTo>
                  <a:lnTo>
                    <a:pt x="53" y="110"/>
                  </a:lnTo>
                  <a:lnTo>
                    <a:pt x="53" y="107"/>
                  </a:lnTo>
                  <a:lnTo>
                    <a:pt x="53" y="106"/>
                  </a:lnTo>
                  <a:lnTo>
                    <a:pt x="53" y="105"/>
                  </a:lnTo>
                  <a:lnTo>
                    <a:pt x="54" y="104"/>
                  </a:lnTo>
                  <a:lnTo>
                    <a:pt x="53" y="103"/>
                  </a:lnTo>
                  <a:lnTo>
                    <a:pt x="53" y="102"/>
                  </a:lnTo>
                  <a:lnTo>
                    <a:pt x="53" y="101"/>
                  </a:lnTo>
                  <a:lnTo>
                    <a:pt x="53" y="100"/>
                  </a:lnTo>
                  <a:lnTo>
                    <a:pt x="52" y="98"/>
                  </a:lnTo>
                  <a:lnTo>
                    <a:pt x="52" y="97"/>
                  </a:lnTo>
                  <a:lnTo>
                    <a:pt x="51" y="95"/>
                  </a:lnTo>
                  <a:lnTo>
                    <a:pt x="51" y="95"/>
                  </a:lnTo>
                  <a:lnTo>
                    <a:pt x="51" y="94"/>
                  </a:lnTo>
                  <a:lnTo>
                    <a:pt x="51" y="94"/>
                  </a:lnTo>
                  <a:lnTo>
                    <a:pt x="53" y="94"/>
                  </a:lnTo>
                  <a:lnTo>
                    <a:pt x="54" y="94"/>
                  </a:lnTo>
                  <a:lnTo>
                    <a:pt x="55" y="93"/>
                  </a:lnTo>
                  <a:lnTo>
                    <a:pt x="56" y="93"/>
                  </a:lnTo>
                  <a:lnTo>
                    <a:pt x="57" y="93"/>
                  </a:lnTo>
                  <a:lnTo>
                    <a:pt x="58" y="93"/>
                  </a:lnTo>
                  <a:lnTo>
                    <a:pt x="59" y="92"/>
                  </a:lnTo>
                  <a:lnTo>
                    <a:pt x="60" y="91"/>
                  </a:lnTo>
                  <a:lnTo>
                    <a:pt x="62" y="91"/>
                  </a:lnTo>
                  <a:lnTo>
                    <a:pt x="63" y="91"/>
                  </a:lnTo>
                  <a:lnTo>
                    <a:pt x="63" y="90"/>
                  </a:lnTo>
                  <a:lnTo>
                    <a:pt x="64" y="89"/>
                  </a:lnTo>
                  <a:lnTo>
                    <a:pt x="64" y="89"/>
                  </a:lnTo>
                  <a:lnTo>
                    <a:pt x="65" y="87"/>
                  </a:lnTo>
                  <a:lnTo>
                    <a:pt x="65" y="85"/>
                  </a:lnTo>
                  <a:lnTo>
                    <a:pt x="66" y="84"/>
                  </a:lnTo>
                  <a:lnTo>
                    <a:pt x="67" y="82"/>
                  </a:lnTo>
                  <a:lnTo>
                    <a:pt x="67" y="81"/>
                  </a:lnTo>
                  <a:lnTo>
                    <a:pt x="66" y="79"/>
                  </a:lnTo>
                  <a:lnTo>
                    <a:pt x="65" y="78"/>
                  </a:lnTo>
                  <a:lnTo>
                    <a:pt x="65" y="77"/>
                  </a:lnTo>
                  <a:lnTo>
                    <a:pt x="64" y="76"/>
                  </a:lnTo>
                  <a:lnTo>
                    <a:pt x="63" y="75"/>
                  </a:lnTo>
                  <a:lnTo>
                    <a:pt x="62" y="74"/>
                  </a:lnTo>
                  <a:lnTo>
                    <a:pt x="60" y="73"/>
                  </a:lnTo>
                  <a:lnTo>
                    <a:pt x="59" y="73"/>
                  </a:lnTo>
                  <a:lnTo>
                    <a:pt x="58" y="72"/>
                  </a:lnTo>
                  <a:lnTo>
                    <a:pt x="56" y="72"/>
                  </a:lnTo>
                  <a:lnTo>
                    <a:pt x="55" y="72"/>
                  </a:lnTo>
                  <a:lnTo>
                    <a:pt x="54" y="72"/>
                  </a:lnTo>
                  <a:lnTo>
                    <a:pt x="53" y="72"/>
                  </a:lnTo>
                  <a:lnTo>
                    <a:pt x="52" y="71"/>
                  </a:lnTo>
                  <a:lnTo>
                    <a:pt x="51" y="71"/>
                  </a:lnTo>
                  <a:lnTo>
                    <a:pt x="50" y="71"/>
                  </a:lnTo>
                  <a:lnTo>
                    <a:pt x="49" y="71"/>
                  </a:lnTo>
                  <a:lnTo>
                    <a:pt x="48" y="70"/>
                  </a:lnTo>
                  <a:lnTo>
                    <a:pt x="48" y="70"/>
                  </a:lnTo>
                  <a:lnTo>
                    <a:pt x="46" y="70"/>
                  </a:lnTo>
                  <a:lnTo>
                    <a:pt x="45" y="70"/>
                  </a:lnTo>
                  <a:lnTo>
                    <a:pt x="44" y="70"/>
                  </a:lnTo>
                  <a:lnTo>
                    <a:pt x="42" y="70"/>
                  </a:lnTo>
                  <a:lnTo>
                    <a:pt x="41" y="69"/>
                  </a:lnTo>
                  <a:lnTo>
                    <a:pt x="40" y="69"/>
                  </a:lnTo>
                  <a:lnTo>
                    <a:pt x="39" y="69"/>
                  </a:lnTo>
                  <a:lnTo>
                    <a:pt x="39" y="69"/>
                  </a:lnTo>
                  <a:lnTo>
                    <a:pt x="38" y="68"/>
                  </a:lnTo>
                  <a:lnTo>
                    <a:pt x="37" y="67"/>
                  </a:lnTo>
                  <a:lnTo>
                    <a:pt x="36" y="66"/>
                  </a:lnTo>
                  <a:lnTo>
                    <a:pt x="35" y="65"/>
                  </a:lnTo>
                  <a:lnTo>
                    <a:pt x="34" y="65"/>
                  </a:lnTo>
                  <a:lnTo>
                    <a:pt x="34" y="64"/>
                  </a:lnTo>
                  <a:lnTo>
                    <a:pt x="32" y="63"/>
                  </a:lnTo>
                  <a:lnTo>
                    <a:pt x="31" y="62"/>
                  </a:lnTo>
                  <a:lnTo>
                    <a:pt x="30" y="61"/>
                  </a:lnTo>
                  <a:lnTo>
                    <a:pt x="28" y="60"/>
                  </a:lnTo>
                  <a:lnTo>
                    <a:pt x="27" y="58"/>
                  </a:lnTo>
                  <a:lnTo>
                    <a:pt x="26" y="57"/>
                  </a:lnTo>
                  <a:lnTo>
                    <a:pt x="25" y="57"/>
                  </a:lnTo>
                  <a:lnTo>
                    <a:pt x="23" y="56"/>
                  </a:lnTo>
                  <a:lnTo>
                    <a:pt x="22" y="54"/>
                  </a:lnTo>
                  <a:lnTo>
                    <a:pt x="20" y="53"/>
                  </a:lnTo>
                  <a:lnTo>
                    <a:pt x="19" y="52"/>
                  </a:lnTo>
                  <a:lnTo>
                    <a:pt x="18" y="51"/>
                  </a:lnTo>
                  <a:lnTo>
                    <a:pt x="16" y="50"/>
                  </a:lnTo>
                  <a:lnTo>
                    <a:pt x="15" y="49"/>
                  </a:lnTo>
                  <a:lnTo>
                    <a:pt x="14" y="48"/>
                  </a:lnTo>
                  <a:lnTo>
                    <a:pt x="13" y="47"/>
                  </a:lnTo>
                  <a:lnTo>
                    <a:pt x="12" y="46"/>
                  </a:lnTo>
                  <a:lnTo>
                    <a:pt x="11" y="45"/>
                  </a:lnTo>
                  <a:lnTo>
                    <a:pt x="10" y="45"/>
                  </a:lnTo>
                  <a:lnTo>
                    <a:pt x="9" y="45"/>
                  </a:lnTo>
                  <a:lnTo>
                    <a:pt x="9" y="44"/>
                  </a:lnTo>
                  <a:lnTo>
                    <a:pt x="8" y="44"/>
                  </a:lnTo>
                  <a:lnTo>
                    <a:pt x="11" y="0"/>
                  </a:lnTo>
                  <a:lnTo>
                    <a:pt x="2"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1" name="Freeform 255"/>
            <p:cNvSpPr>
              <a:spLocks/>
            </p:cNvSpPr>
            <p:nvPr/>
          </p:nvSpPr>
          <p:spPr bwMode="auto">
            <a:xfrm>
              <a:off x="552" y="3142"/>
              <a:ext cx="252" cy="171"/>
            </a:xfrm>
            <a:custGeom>
              <a:avLst/>
              <a:gdLst>
                <a:gd name="T0" fmla="*/ 1 w 252"/>
                <a:gd name="T1" fmla="*/ 57 h 171"/>
                <a:gd name="T2" fmla="*/ 5 w 252"/>
                <a:gd name="T3" fmla="*/ 73 h 171"/>
                <a:gd name="T4" fmla="*/ 13 w 252"/>
                <a:gd name="T5" fmla="*/ 84 h 171"/>
                <a:gd name="T6" fmla="*/ 25 w 252"/>
                <a:gd name="T7" fmla="*/ 95 h 171"/>
                <a:gd name="T8" fmla="*/ 41 w 252"/>
                <a:gd name="T9" fmla="*/ 104 h 171"/>
                <a:gd name="T10" fmla="*/ 60 w 252"/>
                <a:gd name="T11" fmla="*/ 108 h 171"/>
                <a:gd name="T12" fmla="*/ 79 w 252"/>
                <a:gd name="T13" fmla="*/ 110 h 171"/>
                <a:gd name="T14" fmla="*/ 97 w 252"/>
                <a:gd name="T15" fmla="*/ 108 h 171"/>
                <a:gd name="T16" fmla="*/ 110 w 252"/>
                <a:gd name="T17" fmla="*/ 106 h 171"/>
                <a:gd name="T18" fmla="*/ 118 w 252"/>
                <a:gd name="T19" fmla="*/ 109 h 171"/>
                <a:gd name="T20" fmla="*/ 126 w 252"/>
                <a:gd name="T21" fmla="*/ 123 h 171"/>
                <a:gd name="T22" fmla="*/ 136 w 252"/>
                <a:gd name="T23" fmla="*/ 140 h 171"/>
                <a:gd name="T24" fmla="*/ 146 w 252"/>
                <a:gd name="T25" fmla="*/ 156 h 171"/>
                <a:gd name="T26" fmla="*/ 156 w 252"/>
                <a:gd name="T27" fmla="*/ 169 h 171"/>
                <a:gd name="T28" fmla="*/ 168 w 252"/>
                <a:gd name="T29" fmla="*/ 169 h 171"/>
                <a:gd name="T30" fmla="*/ 187 w 252"/>
                <a:gd name="T31" fmla="*/ 163 h 171"/>
                <a:gd name="T32" fmla="*/ 209 w 252"/>
                <a:gd name="T33" fmla="*/ 155 h 171"/>
                <a:gd name="T34" fmla="*/ 230 w 252"/>
                <a:gd name="T35" fmla="*/ 145 h 171"/>
                <a:gd name="T36" fmla="*/ 246 w 252"/>
                <a:gd name="T37" fmla="*/ 138 h 171"/>
                <a:gd name="T38" fmla="*/ 249 w 252"/>
                <a:gd name="T39" fmla="*/ 130 h 171"/>
                <a:gd name="T40" fmla="*/ 242 w 252"/>
                <a:gd name="T41" fmla="*/ 116 h 171"/>
                <a:gd name="T42" fmla="*/ 230 w 252"/>
                <a:gd name="T43" fmla="*/ 95 h 171"/>
                <a:gd name="T44" fmla="*/ 217 w 252"/>
                <a:gd name="T45" fmla="*/ 74 h 171"/>
                <a:gd name="T46" fmla="*/ 205 w 252"/>
                <a:gd name="T47" fmla="*/ 55 h 171"/>
                <a:gd name="T48" fmla="*/ 197 w 252"/>
                <a:gd name="T49" fmla="*/ 43 h 171"/>
                <a:gd name="T50" fmla="*/ 183 w 252"/>
                <a:gd name="T51" fmla="*/ 33 h 171"/>
                <a:gd name="T52" fmla="*/ 173 w 252"/>
                <a:gd name="T53" fmla="*/ 28 h 171"/>
                <a:gd name="T54" fmla="*/ 157 w 252"/>
                <a:gd name="T55" fmla="*/ 22 h 171"/>
                <a:gd name="T56" fmla="*/ 154 w 252"/>
                <a:gd name="T57" fmla="*/ 30 h 171"/>
                <a:gd name="T58" fmla="*/ 143 w 252"/>
                <a:gd name="T59" fmla="*/ 31 h 171"/>
                <a:gd name="T60" fmla="*/ 129 w 252"/>
                <a:gd name="T61" fmla="*/ 33 h 171"/>
                <a:gd name="T62" fmla="*/ 114 w 252"/>
                <a:gd name="T63" fmla="*/ 38 h 171"/>
                <a:gd name="T64" fmla="*/ 98 w 252"/>
                <a:gd name="T65" fmla="*/ 46 h 171"/>
                <a:gd name="T66" fmla="*/ 87 w 252"/>
                <a:gd name="T67" fmla="*/ 58 h 171"/>
                <a:gd name="T68" fmla="*/ 97 w 252"/>
                <a:gd name="T69" fmla="*/ 57 h 171"/>
                <a:gd name="T70" fmla="*/ 110 w 252"/>
                <a:gd name="T71" fmla="*/ 51 h 171"/>
                <a:gd name="T72" fmla="*/ 127 w 252"/>
                <a:gd name="T73" fmla="*/ 45 h 171"/>
                <a:gd name="T74" fmla="*/ 143 w 252"/>
                <a:gd name="T75" fmla="*/ 40 h 171"/>
                <a:gd name="T76" fmla="*/ 159 w 252"/>
                <a:gd name="T77" fmla="*/ 37 h 171"/>
                <a:gd name="T78" fmla="*/ 172 w 252"/>
                <a:gd name="T79" fmla="*/ 39 h 171"/>
                <a:gd name="T80" fmla="*/ 185 w 252"/>
                <a:gd name="T81" fmla="*/ 45 h 171"/>
                <a:gd name="T82" fmla="*/ 199 w 252"/>
                <a:gd name="T83" fmla="*/ 57 h 171"/>
                <a:gd name="T84" fmla="*/ 158 w 252"/>
                <a:gd name="T85" fmla="*/ 156 h 171"/>
                <a:gd name="T86" fmla="*/ 151 w 252"/>
                <a:gd name="T87" fmla="*/ 143 h 171"/>
                <a:gd name="T88" fmla="*/ 142 w 252"/>
                <a:gd name="T89" fmla="*/ 126 h 171"/>
                <a:gd name="T90" fmla="*/ 132 w 252"/>
                <a:gd name="T91" fmla="*/ 107 h 171"/>
                <a:gd name="T92" fmla="*/ 123 w 252"/>
                <a:gd name="T93" fmla="*/ 92 h 171"/>
                <a:gd name="T94" fmla="*/ 114 w 252"/>
                <a:gd name="T95" fmla="*/ 88 h 171"/>
                <a:gd name="T96" fmla="*/ 105 w 252"/>
                <a:gd name="T97" fmla="*/ 87 h 171"/>
                <a:gd name="T98" fmla="*/ 94 w 252"/>
                <a:gd name="T99" fmla="*/ 80 h 171"/>
                <a:gd name="T100" fmla="*/ 94 w 252"/>
                <a:gd name="T101" fmla="*/ 87 h 171"/>
                <a:gd name="T102" fmla="*/ 104 w 252"/>
                <a:gd name="T103" fmla="*/ 96 h 171"/>
                <a:gd name="T104" fmla="*/ 101 w 252"/>
                <a:gd name="T105" fmla="*/ 99 h 171"/>
                <a:gd name="T106" fmla="*/ 81 w 252"/>
                <a:gd name="T107" fmla="*/ 99 h 171"/>
                <a:gd name="T108" fmla="*/ 54 w 252"/>
                <a:gd name="T109" fmla="*/ 95 h 171"/>
                <a:gd name="T110" fmla="*/ 28 w 252"/>
                <a:gd name="T111" fmla="*/ 81 h 171"/>
                <a:gd name="T112" fmla="*/ 13 w 252"/>
                <a:gd name="T113" fmla="*/ 54 h 171"/>
                <a:gd name="T114" fmla="*/ 18 w 252"/>
                <a:gd name="T115" fmla="*/ 9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2" h="171">
                  <a:moveTo>
                    <a:pt x="4" y="0"/>
                  </a:moveTo>
                  <a:lnTo>
                    <a:pt x="0" y="21"/>
                  </a:lnTo>
                  <a:lnTo>
                    <a:pt x="4" y="37"/>
                  </a:lnTo>
                  <a:lnTo>
                    <a:pt x="0" y="51"/>
                  </a:lnTo>
                  <a:lnTo>
                    <a:pt x="0" y="51"/>
                  </a:lnTo>
                  <a:lnTo>
                    <a:pt x="0" y="52"/>
                  </a:lnTo>
                  <a:lnTo>
                    <a:pt x="0" y="53"/>
                  </a:lnTo>
                  <a:lnTo>
                    <a:pt x="0" y="54"/>
                  </a:lnTo>
                  <a:lnTo>
                    <a:pt x="0" y="54"/>
                  </a:lnTo>
                  <a:lnTo>
                    <a:pt x="1" y="55"/>
                  </a:lnTo>
                  <a:lnTo>
                    <a:pt x="1" y="57"/>
                  </a:lnTo>
                  <a:lnTo>
                    <a:pt x="1" y="58"/>
                  </a:lnTo>
                  <a:lnTo>
                    <a:pt x="1" y="59"/>
                  </a:lnTo>
                  <a:lnTo>
                    <a:pt x="2" y="61"/>
                  </a:lnTo>
                  <a:lnTo>
                    <a:pt x="2" y="62"/>
                  </a:lnTo>
                  <a:lnTo>
                    <a:pt x="2" y="64"/>
                  </a:lnTo>
                  <a:lnTo>
                    <a:pt x="3" y="66"/>
                  </a:lnTo>
                  <a:lnTo>
                    <a:pt x="4" y="67"/>
                  </a:lnTo>
                  <a:lnTo>
                    <a:pt x="4" y="69"/>
                  </a:lnTo>
                  <a:lnTo>
                    <a:pt x="5" y="71"/>
                  </a:lnTo>
                  <a:lnTo>
                    <a:pt x="5" y="72"/>
                  </a:lnTo>
                  <a:lnTo>
                    <a:pt x="5" y="73"/>
                  </a:lnTo>
                  <a:lnTo>
                    <a:pt x="6" y="74"/>
                  </a:lnTo>
                  <a:lnTo>
                    <a:pt x="7" y="75"/>
                  </a:lnTo>
                  <a:lnTo>
                    <a:pt x="7" y="76"/>
                  </a:lnTo>
                  <a:lnTo>
                    <a:pt x="8" y="77"/>
                  </a:lnTo>
                  <a:lnTo>
                    <a:pt x="8" y="78"/>
                  </a:lnTo>
                  <a:lnTo>
                    <a:pt x="9" y="79"/>
                  </a:lnTo>
                  <a:lnTo>
                    <a:pt x="10" y="80"/>
                  </a:lnTo>
                  <a:lnTo>
                    <a:pt x="11" y="81"/>
                  </a:lnTo>
                  <a:lnTo>
                    <a:pt x="11" y="82"/>
                  </a:lnTo>
                  <a:lnTo>
                    <a:pt x="12" y="83"/>
                  </a:lnTo>
                  <a:lnTo>
                    <a:pt x="13" y="84"/>
                  </a:lnTo>
                  <a:lnTo>
                    <a:pt x="14" y="85"/>
                  </a:lnTo>
                  <a:lnTo>
                    <a:pt x="14" y="86"/>
                  </a:lnTo>
                  <a:lnTo>
                    <a:pt x="16" y="87"/>
                  </a:lnTo>
                  <a:lnTo>
                    <a:pt x="17" y="88"/>
                  </a:lnTo>
                  <a:lnTo>
                    <a:pt x="18" y="89"/>
                  </a:lnTo>
                  <a:lnTo>
                    <a:pt x="19" y="90"/>
                  </a:lnTo>
                  <a:lnTo>
                    <a:pt x="20" y="91"/>
                  </a:lnTo>
                  <a:lnTo>
                    <a:pt x="21" y="92"/>
                  </a:lnTo>
                  <a:lnTo>
                    <a:pt x="22" y="93"/>
                  </a:lnTo>
                  <a:lnTo>
                    <a:pt x="23" y="94"/>
                  </a:lnTo>
                  <a:lnTo>
                    <a:pt x="25" y="95"/>
                  </a:lnTo>
                  <a:lnTo>
                    <a:pt x="26" y="96"/>
                  </a:lnTo>
                  <a:lnTo>
                    <a:pt x="27" y="97"/>
                  </a:lnTo>
                  <a:lnTo>
                    <a:pt x="29" y="98"/>
                  </a:lnTo>
                  <a:lnTo>
                    <a:pt x="31" y="99"/>
                  </a:lnTo>
                  <a:lnTo>
                    <a:pt x="32" y="100"/>
                  </a:lnTo>
                  <a:lnTo>
                    <a:pt x="33" y="100"/>
                  </a:lnTo>
                  <a:lnTo>
                    <a:pt x="35" y="102"/>
                  </a:lnTo>
                  <a:lnTo>
                    <a:pt x="36" y="102"/>
                  </a:lnTo>
                  <a:lnTo>
                    <a:pt x="38" y="103"/>
                  </a:lnTo>
                  <a:lnTo>
                    <a:pt x="39" y="103"/>
                  </a:lnTo>
                  <a:lnTo>
                    <a:pt x="41" y="104"/>
                  </a:lnTo>
                  <a:lnTo>
                    <a:pt x="42" y="105"/>
                  </a:lnTo>
                  <a:lnTo>
                    <a:pt x="44" y="105"/>
                  </a:lnTo>
                  <a:lnTo>
                    <a:pt x="46" y="106"/>
                  </a:lnTo>
                  <a:lnTo>
                    <a:pt x="48" y="106"/>
                  </a:lnTo>
                  <a:lnTo>
                    <a:pt x="50" y="107"/>
                  </a:lnTo>
                  <a:lnTo>
                    <a:pt x="51" y="107"/>
                  </a:lnTo>
                  <a:lnTo>
                    <a:pt x="53" y="107"/>
                  </a:lnTo>
                  <a:lnTo>
                    <a:pt x="55" y="108"/>
                  </a:lnTo>
                  <a:lnTo>
                    <a:pt x="57" y="108"/>
                  </a:lnTo>
                  <a:lnTo>
                    <a:pt x="59" y="108"/>
                  </a:lnTo>
                  <a:lnTo>
                    <a:pt x="60" y="108"/>
                  </a:lnTo>
                  <a:lnTo>
                    <a:pt x="62" y="109"/>
                  </a:lnTo>
                  <a:lnTo>
                    <a:pt x="64" y="109"/>
                  </a:lnTo>
                  <a:lnTo>
                    <a:pt x="65" y="109"/>
                  </a:lnTo>
                  <a:lnTo>
                    <a:pt x="68" y="109"/>
                  </a:lnTo>
                  <a:lnTo>
                    <a:pt x="69" y="109"/>
                  </a:lnTo>
                  <a:lnTo>
                    <a:pt x="71" y="110"/>
                  </a:lnTo>
                  <a:lnTo>
                    <a:pt x="73" y="110"/>
                  </a:lnTo>
                  <a:lnTo>
                    <a:pt x="74" y="110"/>
                  </a:lnTo>
                  <a:lnTo>
                    <a:pt x="76" y="110"/>
                  </a:lnTo>
                  <a:lnTo>
                    <a:pt x="78" y="110"/>
                  </a:lnTo>
                  <a:lnTo>
                    <a:pt x="79" y="110"/>
                  </a:lnTo>
                  <a:lnTo>
                    <a:pt x="81" y="110"/>
                  </a:lnTo>
                  <a:lnTo>
                    <a:pt x="83" y="110"/>
                  </a:lnTo>
                  <a:lnTo>
                    <a:pt x="85" y="110"/>
                  </a:lnTo>
                  <a:lnTo>
                    <a:pt x="86" y="109"/>
                  </a:lnTo>
                  <a:lnTo>
                    <a:pt x="88" y="109"/>
                  </a:lnTo>
                  <a:lnTo>
                    <a:pt x="90" y="109"/>
                  </a:lnTo>
                  <a:lnTo>
                    <a:pt x="91" y="109"/>
                  </a:lnTo>
                  <a:lnTo>
                    <a:pt x="92" y="108"/>
                  </a:lnTo>
                  <a:lnTo>
                    <a:pt x="94" y="108"/>
                  </a:lnTo>
                  <a:lnTo>
                    <a:pt x="96" y="108"/>
                  </a:lnTo>
                  <a:lnTo>
                    <a:pt x="97" y="108"/>
                  </a:lnTo>
                  <a:lnTo>
                    <a:pt x="99" y="108"/>
                  </a:lnTo>
                  <a:lnTo>
                    <a:pt x="100" y="108"/>
                  </a:lnTo>
                  <a:lnTo>
                    <a:pt x="101" y="107"/>
                  </a:lnTo>
                  <a:lnTo>
                    <a:pt x="102" y="107"/>
                  </a:lnTo>
                  <a:lnTo>
                    <a:pt x="104" y="107"/>
                  </a:lnTo>
                  <a:lnTo>
                    <a:pt x="105" y="107"/>
                  </a:lnTo>
                  <a:lnTo>
                    <a:pt x="106" y="107"/>
                  </a:lnTo>
                  <a:lnTo>
                    <a:pt x="107" y="107"/>
                  </a:lnTo>
                  <a:lnTo>
                    <a:pt x="108" y="107"/>
                  </a:lnTo>
                  <a:lnTo>
                    <a:pt x="109" y="106"/>
                  </a:lnTo>
                  <a:lnTo>
                    <a:pt x="110" y="106"/>
                  </a:lnTo>
                  <a:lnTo>
                    <a:pt x="111" y="106"/>
                  </a:lnTo>
                  <a:lnTo>
                    <a:pt x="112" y="106"/>
                  </a:lnTo>
                  <a:lnTo>
                    <a:pt x="114" y="106"/>
                  </a:lnTo>
                  <a:lnTo>
                    <a:pt x="115" y="105"/>
                  </a:lnTo>
                  <a:lnTo>
                    <a:pt x="115" y="105"/>
                  </a:lnTo>
                  <a:lnTo>
                    <a:pt x="116" y="105"/>
                  </a:lnTo>
                  <a:lnTo>
                    <a:pt x="117" y="105"/>
                  </a:lnTo>
                  <a:lnTo>
                    <a:pt x="117" y="106"/>
                  </a:lnTo>
                  <a:lnTo>
                    <a:pt x="117" y="107"/>
                  </a:lnTo>
                  <a:lnTo>
                    <a:pt x="118" y="108"/>
                  </a:lnTo>
                  <a:lnTo>
                    <a:pt x="118" y="109"/>
                  </a:lnTo>
                  <a:lnTo>
                    <a:pt x="119" y="111"/>
                  </a:lnTo>
                  <a:lnTo>
                    <a:pt x="120" y="112"/>
                  </a:lnTo>
                  <a:lnTo>
                    <a:pt x="120" y="113"/>
                  </a:lnTo>
                  <a:lnTo>
                    <a:pt x="121" y="114"/>
                  </a:lnTo>
                  <a:lnTo>
                    <a:pt x="122" y="115"/>
                  </a:lnTo>
                  <a:lnTo>
                    <a:pt x="122" y="116"/>
                  </a:lnTo>
                  <a:lnTo>
                    <a:pt x="123" y="118"/>
                  </a:lnTo>
                  <a:lnTo>
                    <a:pt x="124" y="119"/>
                  </a:lnTo>
                  <a:lnTo>
                    <a:pt x="124" y="120"/>
                  </a:lnTo>
                  <a:lnTo>
                    <a:pt x="125" y="122"/>
                  </a:lnTo>
                  <a:lnTo>
                    <a:pt x="126" y="123"/>
                  </a:lnTo>
                  <a:lnTo>
                    <a:pt x="127" y="124"/>
                  </a:lnTo>
                  <a:lnTo>
                    <a:pt x="128" y="126"/>
                  </a:lnTo>
                  <a:lnTo>
                    <a:pt x="128" y="127"/>
                  </a:lnTo>
                  <a:lnTo>
                    <a:pt x="129" y="129"/>
                  </a:lnTo>
                  <a:lnTo>
                    <a:pt x="130" y="131"/>
                  </a:lnTo>
                  <a:lnTo>
                    <a:pt x="131" y="132"/>
                  </a:lnTo>
                  <a:lnTo>
                    <a:pt x="132" y="134"/>
                  </a:lnTo>
                  <a:lnTo>
                    <a:pt x="133" y="135"/>
                  </a:lnTo>
                  <a:lnTo>
                    <a:pt x="134" y="137"/>
                  </a:lnTo>
                  <a:lnTo>
                    <a:pt x="134" y="139"/>
                  </a:lnTo>
                  <a:lnTo>
                    <a:pt x="136" y="140"/>
                  </a:lnTo>
                  <a:lnTo>
                    <a:pt x="136" y="141"/>
                  </a:lnTo>
                  <a:lnTo>
                    <a:pt x="137" y="143"/>
                  </a:lnTo>
                  <a:lnTo>
                    <a:pt x="138" y="144"/>
                  </a:lnTo>
                  <a:lnTo>
                    <a:pt x="139" y="146"/>
                  </a:lnTo>
                  <a:lnTo>
                    <a:pt x="140" y="147"/>
                  </a:lnTo>
                  <a:lnTo>
                    <a:pt x="141" y="149"/>
                  </a:lnTo>
                  <a:lnTo>
                    <a:pt x="142" y="151"/>
                  </a:lnTo>
                  <a:lnTo>
                    <a:pt x="143" y="152"/>
                  </a:lnTo>
                  <a:lnTo>
                    <a:pt x="143" y="153"/>
                  </a:lnTo>
                  <a:lnTo>
                    <a:pt x="145" y="155"/>
                  </a:lnTo>
                  <a:lnTo>
                    <a:pt x="146" y="156"/>
                  </a:lnTo>
                  <a:lnTo>
                    <a:pt x="146" y="157"/>
                  </a:lnTo>
                  <a:lnTo>
                    <a:pt x="147" y="159"/>
                  </a:lnTo>
                  <a:lnTo>
                    <a:pt x="148" y="160"/>
                  </a:lnTo>
                  <a:lnTo>
                    <a:pt x="149" y="161"/>
                  </a:lnTo>
                  <a:lnTo>
                    <a:pt x="150" y="162"/>
                  </a:lnTo>
                  <a:lnTo>
                    <a:pt x="151" y="163"/>
                  </a:lnTo>
                  <a:lnTo>
                    <a:pt x="151" y="164"/>
                  </a:lnTo>
                  <a:lnTo>
                    <a:pt x="152" y="165"/>
                  </a:lnTo>
                  <a:lnTo>
                    <a:pt x="154" y="167"/>
                  </a:lnTo>
                  <a:lnTo>
                    <a:pt x="155" y="168"/>
                  </a:lnTo>
                  <a:lnTo>
                    <a:pt x="156" y="169"/>
                  </a:lnTo>
                  <a:lnTo>
                    <a:pt x="157" y="171"/>
                  </a:lnTo>
                  <a:lnTo>
                    <a:pt x="159" y="171"/>
                  </a:lnTo>
                  <a:lnTo>
                    <a:pt x="160" y="171"/>
                  </a:lnTo>
                  <a:lnTo>
                    <a:pt x="161" y="171"/>
                  </a:lnTo>
                  <a:lnTo>
                    <a:pt x="162" y="171"/>
                  </a:lnTo>
                  <a:lnTo>
                    <a:pt x="162" y="170"/>
                  </a:lnTo>
                  <a:lnTo>
                    <a:pt x="164" y="170"/>
                  </a:lnTo>
                  <a:lnTo>
                    <a:pt x="165" y="169"/>
                  </a:lnTo>
                  <a:lnTo>
                    <a:pt x="166" y="169"/>
                  </a:lnTo>
                  <a:lnTo>
                    <a:pt x="167" y="169"/>
                  </a:lnTo>
                  <a:lnTo>
                    <a:pt x="168" y="169"/>
                  </a:lnTo>
                  <a:lnTo>
                    <a:pt x="170" y="168"/>
                  </a:lnTo>
                  <a:lnTo>
                    <a:pt x="171" y="168"/>
                  </a:lnTo>
                  <a:lnTo>
                    <a:pt x="173" y="168"/>
                  </a:lnTo>
                  <a:lnTo>
                    <a:pt x="174" y="167"/>
                  </a:lnTo>
                  <a:lnTo>
                    <a:pt x="175" y="167"/>
                  </a:lnTo>
                  <a:lnTo>
                    <a:pt x="178" y="166"/>
                  </a:lnTo>
                  <a:lnTo>
                    <a:pt x="179" y="165"/>
                  </a:lnTo>
                  <a:lnTo>
                    <a:pt x="181" y="164"/>
                  </a:lnTo>
                  <a:lnTo>
                    <a:pt x="183" y="164"/>
                  </a:lnTo>
                  <a:lnTo>
                    <a:pt x="184" y="163"/>
                  </a:lnTo>
                  <a:lnTo>
                    <a:pt x="187" y="163"/>
                  </a:lnTo>
                  <a:lnTo>
                    <a:pt x="188" y="162"/>
                  </a:lnTo>
                  <a:lnTo>
                    <a:pt x="191" y="161"/>
                  </a:lnTo>
                  <a:lnTo>
                    <a:pt x="192" y="160"/>
                  </a:lnTo>
                  <a:lnTo>
                    <a:pt x="194" y="160"/>
                  </a:lnTo>
                  <a:lnTo>
                    <a:pt x="197" y="159"/>
                  </a:lnTo>
                  <a:lnTo>
                    <a:pt x="198" y="158"/>
                  </a:lnTo>
                  <a:lnTo>
                    <a:pt x="201" y="157"/>
                  </a:lnTo>
                  <a:lnTo>
                    <a:pt x="202" y="157"/>
                  </a:lnTo>
                  <a:lnTo>
                    <a:pt x="205" y="156"/>
                  </a:lnTo>
                  <a:lnTo>
                    <a:pt x="207" y="155"/>
                  </a:lnTo>
                  <a:lnTo>
                    <a:pt x="209" y="155"/>
                  </a:lnTo>
                  <a:lnTo>
                    <a:pt x="211" y="153"/>
                  </a:lnTo>
                  <a:lnTo>
                    <a:pt x="213" y="153"/>
                  </a:lnTo>
                  <a:lnTo>
                    <a:pt x="215" y="152"/>
                  </a:lnTo>
                  <a:lnTo>
                    <a:pt x="217" y="151"/>
                  </a:lnTo>
                  <a:lnTo>
                    <a:pt x="219" y="150"/>
                  </a:lnTo>
                  <a:lnTo>
                    <a:pt x="221" y="149"/>
                  </a:lnTo>
                  <a:lnTo>
                    <a:pt x="223" y="148"/>
                  </a:lnTo>
                  <a:lnTo>
                    <a:pt x="225" y="148"/>
                  </a:lnTo>
                  <a:lnTo>
                    <a:pt x="226" y="147"/>
                  </a:lnTo>
                  <a:lnTo>
                    <a:pt x="228" y="146"/>
                  </a:lnTo>
                  <a:lnTo>
                    <a:pt x="230" y="145"/>
                  </a:lnTo>
                  <a:lnTo>
                    <a:pt x="232" y="145"/>
                  </a:lnTo>
                  <a:lnTo>
                    <a:pt x="234" y="144"/>
                  </a:lnTo>
                  <a:lnTo>
                    <a:pt x="235" y="143"/>
                  </a:lnTo>
                  <a:lnTo>
                    <a:pt x="237" y="143"/>
                  </a:lnTo>
                  <a:lnTo>
                    <a:pt x="239" y="142"/>
                  </a:lnTo>
                  <a:lnTo>
                    <a:pt x="240" y="141"/>
                  </a:lnTo>
                  <a:lnTo>
                    <a:pt x="241" y="140"/>
                  </a:lnTo>
                  <a:lnTo>
                    <a:pt x="243" y="140"/>
                  </a:lnTo>
                  <a:lnTo>
                    <a:pt x="244" y="139"/>
                  </a:lnTo>
                  <a:lnTo>
                    <a:pt x="245" y="139"/>
                  </a:lnTo>
                  <a:lnTo>
                    <a:pt x="246" y="138"/>
                  </a:lnTo>
                  <a:lnTo>
                    <a:pt x="247" y="137"/>
                  </a:lnTo>
                  <a:lnTo>
                    <a:pt x="248" y="137"/>
                  </a:lnTo>
                  <a:lnTo>
                    <a:pt x="249" y="136"/>
                  </a:lnTo>
                  <a:lnTo>
                    <a:pt x="251" y="135"/>
                  </a:lnTo>
                  <a:lnTo>
                    <a:pt x="251" y="135"/>
                  </a:lnTo>
                  <a:lnTo>
                    <a:pt x="252" y="134"/>
                  </a:lnTo>
                  <a:lnTo>
                    <a:pt x="251" y="134"/>
                  </a:lnTo>
                  <a:lnTo>
                    <a:pt x="251" y="132"/>
                  </a:lnTo>
                  <a:lnTo>
                    <a:pt x="250" y="131"/>
                  </a:lnTo>
                  <a:lnTo>
                    <a:pt x="250" y="131"/>
                  </a:lnTo>
                  <a:lnTo>
                    <a:pt x="249" y="130"/>
                  </a:lnTo>
                  <a:lnTo>
                    <a:pt x="249" y="129"/>
                  </a:lnTo>
                  <a:lnTo>
                    <a:pt x="248" y="128"/>
                  </a:lnTo>
                  <a:lnTo>
                    <a:pt x="248" y="127"/>
                  </a:lnTo>
                  <a:lnTo>
                    <a:pt x="247" y="126"/>
                  </a:lnTo>
                  <a:lnTo>
                    <a:pt x="247" y="124"/>
                  </a:lnTo>
                  <a:lnTo>
                    <a:pt x="245" y="123"/>
                  </a:lnTo>
                  <a:lnTo>
                    <a:pt x="245" y="122"/>
                  </a:lnTo>
                  <a:lnTo>
                    <a:pt x="244" y="120"/>
                  </a:lnTo>
                  <a:lnTo>
                    <a:pt x="243" y="119"/>
                  </a:lnTo>
                  <a:lnTo>
                    <a:pt x="243" y="117"/>
                  </a:lnTo>
                  <a:lnTo>
                    <a:pt x="242" y="116"/>
                  </a:lnTo>
                  <a:lnTo>
                    <a:pt x="240" y="114"/>
                  </a:lnTo>
                  <a:lnTo>
                    <a:pt x="239" y="112"/>
                  </a:lnTo>
                  <a:lnTo>
                    <a:pt x="239" y="110"/>
                  </a:lnTo>
                  <a:lnTo>
                    <a:pt x="238" y="108"/>
                  </a:lnTo>
                  <a:lnTo>
                    <a:pt x="236" y="107"/>
                  </a:lnTo>
                  <a:lnTo>
                    <a:pt x="235" y="105"/>
                  </a:lnTo>
                  <a:lnTo>
                    <a:pt x="234" y="103"/>
                  </a:lnTo>
                  <a:lnTo>
                    <a:pt x="233" y="101"/>
                  </a:lnTo>
                  <a:lnTo>
                    <a:pt x="232" y="99"/>
                  </a:lnTo>
                  <a:lnTo>
                    <a:pt x="231" y="97"/>
                  </a:lnTo>
                  <a:lnTo>
                    <a:pt x="230" y="95"/>
                  </a:lnTo>
                  <a:lnTo>
                    <a:pt x="229" y="93"/>
                  </a:lnTo>
                  <a:lnTo>
                    <a:pt x="228" y="91"/>
                  </a:lnTo>
                  <a:lnTo>
                    <a:pt x="226" y="90"/>
                  </a:lnTo>
                  <a:lnTo>
                    <a:pt x="225" y="87"/>
                  </a:lnTo>
                  <a:lnTo>
                    <a:pt x="224" y="85"/>
                  </a:lnTo>
                  <a:lnTo>
                    <a:pt x="223" y="83"/>
                  </a:lnTo>
                  <a:lnTo>
                    <a:pt x="221" y="81"/>
                  </a:lnTo>
                  <a:lnTo>
                    <a:pt x="220" y="79"/>
                  </a:lnTo>
                  <a:lnTo>
                    <a:pt x="219" y="77"/>
                  </a:lnTo>
                  <a:lnTo>
                    <a:pt x="218" y="75"/>
                  </a:lnTo>
                  <a:lnTo>
                    <a:pt x="217" y="74"/>
                  </a:lnTo>
                  <a:lnTo>
                    <a:pt x="216" y="71"/>
                  </a:lnTo>
                  <a:lnTo>
                    <a:pt x="215" y="70"/>
                  </a:lnTo>
                  <a:lnTo>
                    <a:pt x="214" y="68"/>
                  </a:lnTo>
                  <a:lnTo>
                    <a:pt x="212" y="66"/>
                  </a:lnTo>
                  <a:lnTo>
                    <a:pt x="211" y="64"/>
                  </a:lnTo>
                  <a:lnTo>
                    <a:pt x="210" y="62"/>
                  </a:lnTo>
                  <a:lnTo>
                    <a:pt x="209" y="61"/>
                  </a:lnTo>
                  <a:lnTo>
                    <a:pt x="208" y="59"/>
                  </a:lnTo>
                  <a:lnTo>
                    <a:pt x="207" y="58"/>
                  </a:lnTo>
                  <a:lnTo>
                    <a:pt x="206" y="56"/>
                  </a:lnTo>
                  <a:lnTo>
                    <a:pt x="205" y="55"/>
                  </a:lnTo>
                  <a:lnTo>
                    <a:pt x="205" y="53"/>
                  </a:lnTo>
                  <a:lnTo>
                    <a:pt x="203" y="52"/>
                  </a:lnTo>
                  <a:lnTo>
                    <a:pt x="203" y="51"/>
                  </a:lnTo>
                  <a:lnTo>
                    <a:pt x="202" y="50"/>
                  </a:lnTo>
                  <a:lnTo>
                    <a:pt x="201" y="49"/>
                  </a:lnTo>
                  <a:lnTo>
                    <a:pt x="201" y="48"/>
                  </a:lnTo>
                  <a:lnTo>
                    <a:pt x="200" y="46"/>
                  </a:lnTo>
                  <a:lnTo>
                    <a:pt x="199" y="45"/>
                  </a:lnTo>
                  <a:lnTo>
                    <a:pt x="198" y="45"/>
                  </a:lnTo>
                  <a:lnTo>
                    <a:pt x="198" y="44"/>
                  </a:lnTo>
                  <a:lnTo>
                    <a:pt x="197" y="43"/>
                  </a:lnTo>
                  <a:lnTo>
                    <a:pt x="196" y="42"/>
                  </a:lnTo>
                  <a:lnTo>
                    <a:pt x="196" y="41"/>
                  </a:lnTo>
                  <a:lnTo>
                    <a:pt x="194" y="40"/>
                  </a:lnTo>
                  <a:lnTo>
                    <a:pt x="193" y="39"/>
                  </a:lnTo>
                  <a:lnTo>
                    <a:pt x="192" y="38"/>
                  </a:lnTo>
                  <a:lnTo>
                    <a:pt x="191" y="37"/>
                  </a:lnTo>
                  <a:lnTo>
                    <a:pt x="189" y="37"/>
                  </a:lnTo>
                  <a:lnTo>
                    <a:pt x="187" y="36"/>
                  </a:lnTo>
                  <a:lnTo>
                    <a:pt x="185" y="35"/>
                  </a:lnTo>
                  <a:lnTo>
                    <a:pt x="184" y="34"/>
                  </a:lnTo>
                  <a:lnTo>
                    <a:pt x="183" y="33"/>
                  </a:lnTo>
                  <a:lnTo>
                    <a:pt x="182" y="33"/>
                  </a:lnTo>
                  <a:lnTo>
                    <a:pt x="181" y="32"/>
                  </a:lnTo>
                  <a:lnTo>
                    <a:pt x="180" y="32"/>
                  </a:lnTo>
                  <a:lnTo>
                    <a:pt x="179" y="32"/>
                  </a:lnTo>
                  <a:lnTo>
                    <a:pt x="178" y="31"/>
                  </a:lnTo>
                  <a:lnTo>
                    <a:pt x="177" y="30"/>
                  </a:lnTo>
                  <a:lnTo>
                    <a:pt x="176" y="30"/>
                  </a:lnTo>
                  <a:lnTo>
                    <a:pt x="175" y="29"/>
                  </a:lnTo>
                  <a:lnTo>
                    <a:pt x="174" y="29"/>
                  </a:lnTo>
                  <a:lnTo>
                    <a:pt x="173" y="29"/>
                  </a:lnTo>
                  <a:lnTo>
                    <a:pt x="173" y="28"/>
                  </a:lnTo>
                  <a:lnTo>
                    <a:pt x="171" y="28"/>
                  </a:lnTo>
                  <a:lnTo>
                    <a:pt x="170" y="28"/>
                  </a:lnTo>
                  <a:lnTo>
                    <a:pt x="169" y="27"/>
                  </a:lnTo>
                  <a:lnTo>
                    <a:pt x="169" y="26"/>
                  </a:lnTo>
                  <a:lnTo>
                    <a:pt x="166" y="26"/>
                  </a:lnTo>
                  <a:lnTo>
                    <a:pt x="165" y="25"/>
                  </a:lnTo>
                  <a:lnTo>
                    <a:pt x="163" y="24"/>
                  </a:lnTo>
                  <a:lnTo>
                    <a:pt x="161" y="24"/>
                  </a:lnTo>
                  <a:lnTo>
                    <a:pt x="160" y="23"/>
                  </a:lnTo>
                  <a:lnTo>
                    <a:pt x="159" y="22"/>
                  </a:lnTo>
                  <a:lnTo>
                    <a:pt x="157" y="22"/>
                  </a:lnTo>
                  <a:lnTo>
                    <a:pt x="156" y="21"/>
                  </a:lnTo>
                  <a:lnTo>
                    <a:pt x="155" y="21"/>
                  </a:lnTo>
                  <a:lnTo>
                    <a:pt x="154" y="21"/>
                  </a:lnTo>
                  <a:lnTo>
                    <a:pt x="153" y="20"/>
                  </a:lnTo>
                  <a:lnTo>
                    <a:pt x="153" y="20"/>
                  </a:lnTo>
                  <a:lnTo>
                    <a:pt x="137" y="24"/>
                  </a:lnTo>
                  <a:lnTo>
                    <a:pt x="159" y="30"/>
                  </a:lnTo>
                  <a:lnTo>
                    <a:pt x="157" y="30"/>
                  </a:lnTo>
                  <a:lnTo>
                    <a:pt x="156" y="30"/>
                  </a:lnTo>
                  <a:lnTo>
                    <a:pt x="155" y="30"/>
                  </a:lnTo>
                  <a:lnTo>
                    <a:pt x="154" y="30"/>
                  </a:lnTo>
                  <a:lnTo>
                    <a:pt x="153" y="30"/>
                  </a:lnTo>
                  <a:lnTo>
                    <a:pt x="152" y="30"/>
                  </a:lnTo>
                  <a:lnTo>
                    <a:pt x="151" y="30"/>
                  </a:lnTo>
                  <a:lnTo>
                    <a:pt x="150" y="30"/>
                  </a:lnTo>
                  <a:lnTo>
                    <a:pt x="149" y="30"/>
                  </a:lnTo>
                  <a:lnTo>
                    <a:pt x="148" y="30"/>
                  </a:lnTo>
                  <a:lnTo>
                    <a:pt x="147" y="30"/>
                  </a:lnTo>
                  <a:lnTo>
                    <a:pt x="146" y="30"/>
                  </a:lnTo>
                  <a:lnTo>
                    <a:pt x="145" y="30"/>
                  </a:lnTo>
                  <a:lnTo>
                    <a:pt x="144" y="30"/>
                  </a:lnTo>
                  <a:lnTo>
                    <a:pt x="143" y="31"/>
                  </a:lnTo>
                  <a:lnTo>
                    <a:pt x="141" y="31"/>
                  </a:lnTo>
                  <a:lnTo>
                    <a:pt x="141" y="31"/>
                  </a:lnTo>
                  <a:lnTo>
                    <a:pt x="139" y="31"/>
                  </a:lnTo>
                  <a:lnTo>
                    <a:pt x="138" y="32"/>
                  </a:lnTo>
                  <a:lnTo>
                    <a:pt x="137" y="32"/>
                  </a:lnTo>
                  <a:lnTo>
                    <a:pt x="136" y="32"/>
                  </a:lnTo>
                  <a:lnTo>
                    <a:pt x="134" y="32"/>
                  </a:lnTo>
                  <a:lnTo>
                    <a:pt x="133" y="32"/>
                  </a:lnTo>
                  <a:lnTo>
                    <a:pt x="132" y="32"/>
                  </a:lnTo>
                  <a:lnTo>
                    <a:pt x="131" y="33"/>
                  </a:lnTo>
                  <a:lnTo>
                    <a:pt x="129" y="33"/>
                  </a:lnTo>
                  <a:lnTo>
                    <a:pt x="128" y="33"/>
                  </a:lnTo>
                  <a:lnTo>
                    <a:pt x="126" y="33"/>
                  </a:lnTo>
                  <a:lnTo>
                    <a:pt x="125" y="34"/>
                  </a:lnTo>
                  <a:lnTo>
                    <a:pt x="123" y="34"/>
                  </a:lnTo>
                  <a:lnTo>
                    <a:pt x="122" y="34"/>
                  </a:lnTo>
                  <a:lnTo>
                    <a:pt x="120" y="35"/>
                  </a:lnTo>
                  <a:lnTo>
                    <a:pt x="119" y="36"/>
                  </a:lnTo>
                  <a:lnTo>
                    <a:pt x="118" y="36"/>
                  </a:lnTo>
                  <a:lnTo>
                    <a:pt x="116" y="37"/>
                  </a:lnTo>
                  <a:lnTo>
                    <a:pt x="115" y="37"/>
                  </a:lnTo>
                  <a:lnTo>
                    <a:pt x="114" y="38"/>
                  </a:lnTo>
                  <a:lnTo>
                    <a:pt x="112" y="38"/>
                  </a:lnTo>
                  <a:lnTo>
                    <a:pt x="110" y="39"/>
                  </a:lnTo>
                  <a:lnTo>
                    <a:pt x="109" y="39"/>
                  </a:lnTo>
                  <a:lnTo>
                    <a:pt x="108" y="40"/>
                  </a:lnTo>
                  <a:lnTo>
                    <a:pt x="106" y="41"/>
                  </a:lnTo>
                  <a:lnTo>
                    <a:pt x="105" y="41"/>
                  </a:lnTo>
                  <a:lnTo>
                    <a:pt x="104" y="42"/>
                  </a:lnTo>
                  <a:lnTo>
                    <a:pt x="102" y="43"/>
                  </a:lnTo>
                  <a:lnTo>
                    <a:pt x="101" y="44"/>
                  </a:lnTo>
                  <a:lnTo>
                    <a:pt x="100" y="45"/>
                  </a:lnTo>
                  <a:lnTo>
                    <a:pt x="98" y="46"/>
                  </a:lnTo>
                  <a:lnTo>
                    <a:pt x="97" y="46"/>
                  </a:lnTo>
                  <a:lnTo>
                    <a:pt x="95" y="48"/>
                  </a:lnTo>
                  <a:lnTo>
                    <a:pt x="94" y="49"/>
                  </a:lnTo>
                  <a:lnTo>
                    <a:pt x="93" y="50"/>
                  </a:lnTo>
                  <a:lnTo>
                    <a:pt x="92" y="51"/>
                  </a:lnTo>
                  <a:lnTo>
                    <a:pt x="91" y="51"/>
                  </a:lnTo>
                  <a:lnTo>
                    <a:pt x="91" y="52"/>
                  </a:lnTo>
                  <a:lnTo>
                    <a:pt x="90" y="53"/>
                  </a:lnTo>
                  <a:lnTo>
                    <a:pt x="89" y="55"/>
                  </a:lnTo>
                  <a:lnTo>
                    <a:pt x="88" y="56"/>
                  </a:lnTo>
                  <a:lnTo>
                    <a:pt x="87" y="58"/>
                  </a:lnTo>
                  <a:lnTo>
                    <a:pt x="87" y="59"/>
                  </a:lnTo>
                  <a:lnTo>
                    <a:pt x="88" y="61"/>
                  </a:lnTo>
                  <a:lnTo>
                    <a:pt x="88" y="61"/>
                  </a:lnTo>
                  <a:lnTo>
                    <a:pt x="89" y="61"/>
                  </a:lnTo>
                  <a:lnTo>
                    <a:pt x="90" y="60"/>
                  </a:lnTo>
                  <a:lnTo>
                    <a:pt x="91" y="60"/>
                  </a:lnTo>
                  <a:lnTo>
                    <a:pt x="93" y="59"/>
                  </a:lnTo>
                  <a:lnTo>
                    <a:pt x="95" y="59"/>
                  </a:lnTo>
                  <a:lnTo>
                    <a:pt x="95" y="58"/>
                  </a:lnTo>
                  <a:lnTo>
                    <a:pt x="96" y="58"/>
                  </a:lnTo>
                  <a:lnTo>
                    <a:pt x="97" y="57"/>
                  </a:lnTo>
                  <a:lnTo>
                    <a:pt x="98" y="57"/>
                  </a:lnTo>
                  <a:lnTo>
                    <a:pt x="99" y="57"/>
                  </a:lnTo>
                  <a:lnTo>
                    <a:pt x="100" y="56"/>
                  </a:lnTo>
                  <a:lnTo>
                    <a:pt x="101" y="55"/>
                  </a:lnTo>
                  <a:lnTo>
                    <a:pt x="102" y="55"/>
                  </a:lnTo>
                  <a:lnTo>
                    <a:pt x="104" y="54"/>
                  </a:lnTo>
                  <a:lnTo>
                    <a:pt x="105" y="54"/>
                  </a:lnTo>
                  <a:lnTo>
                    <a:pt x="106" y="53"/>
                  </a:lnTo>
                  <a:lnTo>
                    <a:pt x="108" y="53"/>
                  </a:lnTo>
                  <a:lnTo>
                    <a:pt x="109" y="52"/>
                  </a:lnTo>
                  <a:lnTo>
                    <a:pt x="110" y="51"/>
                  </a:lnTo>
                  <a:lnTo>
                    <a:pt x="111" y="51"/>
                  </a:lnTo>
                  <a:lnTo>
                    <a:pt x="113" y="50"/>
                  </a:lnTo>
                  <a:lnTo>
                    <a:pt x="114" y="50"/>
                  </a:lnTo>
                  <a:lnTo>
                    <a:pt x="116" y="49"/>
                  </a:lnTo>
                  <a:lnTo>
                    <a:pt x="118" y="49"/>
                  </a:lnTo>
                  <a:lnTo>
                    <a:pt x="119" y="48"/>
                  </a:lnTo>
                  <a:lnTo>
                    <a:pt x="120" y="48"/>
                  </a:lnTo>
                  <a:lnTo>
                    <a:pt x="122" y="47"/>
                  </a:lnTo>
                  <a:lnTo>
                    <a:pt x="123" y="46"/>
                  </a:lnTo>
                  <a:lnTo>
                    <a:pt x="125" y="46"/>
                  </a:lnTo>
                  <a:lnTo>
                    <a:pt x="127" y="45"/>
                  </a:lnTo>
                  <a:lnTo>
                    <a:pt x="128" y="44"/>
                  </a:lnTo>
                  <a:lnTo>
                    <a:pt x="129" y="44"/>
                  </a:lnTo>
                  <a:lnTo>
                    <a:pt x="131" y="43"/>
                  </a:lnTo>
                  <a:lnTo>
                    <a:pt x="133" y="42"/>
                  </a:lnTo>
                  <a:lnTo>
                    <a:pt x="134" y="42"/>
                  </a:lnTo>
                  <a:lnTo>
                    <a:pt x="136" y="41"/>
                  </a:lnTo>
                  <a:lnTo>
                    <a:pt x="137" y="41"/>
                  </a:lnTo>
                  <a:lnTo>
                    <a:pt x="139" y="41"/>
                  </a:lnTo>
                  <a:lnTo>
                    <a:pt x="140" y="40"/>
                  </a:lnTo>
                  <a:lnTo>
                    <a:pt x="142" y="40"/>
                  </a:lnTo>
                  <a:lnTo>
                    <a:pt x="143" y="40"/>
                  </a:lnTo>
                  <a:lnTo>
                    <a:pt x="145" y="39"/>
                  </a:lnTo>
                  <a:lnTo>
                    <a:pt x="146" y="38"/>
                  </a:lnTo>
                  <a:lnTo>
                    <a:pt x="148" y="38"/>
                  </a:lnTo>
                  <a:lnTo>
                    <a:pt x="150" y="38"/>
                  </a:lnTo>
                  <a:lnTo>
                    <a:pt x="151" y="37"/>
                  </a:lnTo>
                  <a:lnTo>
                    <a:pt x="152" y="37"/>
                  </a:lnTo>
                  <a:lnTo>
                    <a:pt x="154" y="37"/>
                  </a:lnTo>
                  <a:lnTo>
                    <a:pt x="155" y="37"/>
                  </a:lnTo>
                  <a:lnTo>
                    <a:pt x="156" y="37"/>
                  </a:lnTo>
                  <a:lnTo>
                    <a:pt x="158" y="37"/>
                  </a:lnTo>
                  <a:lnTo>
                    <a:pt x="159" y="37"/>
                  </a:lnTo>
                  <a:lnTo>
                    <a:pt x="161" y="37"/>
                  </a:lnTo>
                  <a:lnTo>
                    <a:pt x="162" y="37"/>
                  </a:lnTo>
                  <a:lnTo>
                    <a:pt x="163" y="37"/>
                  </a:lnTo>
                  <a:lnTo>
                    <a:pt x="164" y="37"/>
                  </a:lnTo>
                  <a:lnTo>
                    <a:pt x="166" y="37"/>
                  </a:lnTo>
                  <a:lnTo>
                    <a:pt x="166" y="37"/>
                  </a:lnTo>
                  <a:lnTo>
                    <a:pt x="168" y="38"/>
                  </a:lnTo>
                  <a:lnTo>
                    <a:pt x="169" y="38"/>
                  </a:lnTo>
                  <a:lnTo>
                    <a:pt x="170" y="38"/>
                  </a:lnTo>
                  <a:lnTo>
                    <a:pt x="171" y="38"/>
                  </a:lnTo>
                  <a:lnTo>
                    <a:pt x="172" y="39"/>
                  </a:lnTo>
                  <a:lnTo>
                    <a:pt x="173" y="39"/>
                  </a:lnTo>
                  <a:lnTo>
                    <a:pt x="174" y="40"/>
                  </a:lnTo>
                  <a:lnTo>
                    <a:pt x="175" y="40"/>
                  </a:lnTo>
                  <a:lnTo>
                    <a:pt x="176" y="40"/>
                  </a:lnTo>
                  <a:lnTo>
                    <a:pt x="176" y="40"/>
                  </a:lnTo>
                  <a:lnTo>
                    <a:pt x="178" y="41"/>
                  </a:lnTo>
                  <a:lnTo>
                    <a:pt x="179" y="41"/>
                  </a:lnTo>
                  <a:lnTo>
                    <a:pt x="181" y="42"/>
                  </a:lnTo>
                  <a:lnTo>
                    <a:pt x="183" y="44"/>
                  </a:lnTo>
                  <a:lnTo>
                    <a:pt x="184" y="44"/>
                  </a:lnTo>
                  <a:lnTo>
                    <a:pt x="185" y="45"/>
                  </a:lnTo>
                  <a:lnTo>
                    <a:pt x="187" y="46"/>
                  </a:lnTo>
                  <a:lnTo>
                    <a:pt x="189" y="48"/>
                  </a:lnTo>
                  <a:lnTo>
                    <a:pt x="190" y="48"/>
                  </a:lnTo>
                  <a:lnTo>
                    <a:pt x="191" y="49"/>
                  </a:lnTo>
                  <a:lnTo>
                    <a:pt x="193" y="50"/>
                  </a:lnTo>
                  <a:lnTo>
                    <a:pt x="193" y="51"/>
                  </a:lnTo>
                  <a:lnTo>
                    <a:pt x="194" y="52"/>
                  </a:lnTo>
                  <a:lnTo>
                    <a:pt x="196" y="53"/>
                  </a:lnTo>
                  <a:lnTo>
                    <a:pt x="197" y="54"/>
                  </a:lnTo>
                  <a:lnTo>
                    <a:pt x="198" y="55"/>
                  </a:lnTo>
                  <a:lnTo>
                    <a:pt x="199" y="57"/>
                  </a:lnTo>
                  <a:lnTo>
                    <a:pt x="200" y="59"/>
                  </a:lnTo>
                  <a:lnTo>
                    <a:pt x="201" y="59"/>
                  </a:lnTo>
                  <a:lnTo>
                    <a:pt x="202" y="60"/>
                  </a:lnTo>
                  <a:lnTo>
                    <a:pt x="202" y="61"/>
                  </a:lnTo>
                  <a:lnTo>
                    <a:pt x="240" y="130"/>
                  </a:lnTo>
                  <a:lnTo>
                    <a:pt x="160" y="160"/>
                  </a:lnTo>
                  <a:lnTo>
                    <a:pt x="160" y="160"/>
                  </a:lnTo>
                  <a:lnTo>
                    <a:pt x="160" y="160"/>
                  </a:lnTo>
                  <a:lnTo>
                    <a:pt x="159" y="159"/>
                  </a:lnTo>
                  <a:lnTo>
                    <a:pt x="159" y="157"/>
                  </a:lnTo>
                  <a:lnTo>
                    <a:pt x="158" y="156"/>
                  </a:lnTo>
                  <a:lnTo>
                    <a:pt x="157" y="155"/>
                  </a:lnTo>
                  <a:lnTo>
                    <a:pt x="157" y="155"/>
                  </a:lnTo>
                  <a:lnTo>
                    <a:pt x="157" y="153"/>
                  </a:lnTo>
                  <a:lnTo>
                    <a:pt x="156" y="152"/>
                  </a:lnTo>
                  <a:lnTo>
                    <a:pt x="155" y="151"/>
                  </a:lnTo>
                  <a:lnTo>
                    <a:pt x="155" y="150"/>
                  </a:lnTo>
                  <a:lnTo>
                    <a:pt x="154" y="149"/>
                  </a:lnTo>
                  <a:lnTo>
                    <a:pt x="154" y="147"/>
                  </a:lnTo>
                  <a:lnTo>
                    <a:pt x="153" y="146"/>
                  </a:lnTo>
                  <a:lnTo>
                    <a:pt x="152" y="144"/>
                  </a:lnTo>
                  <a:lnTo>
                    <a:pt x="151" y="143"/>
                  </a:lnTo>
                  <a:lnTo>
                    <a:pt x="150" y="141"/>
                  </a:lnTo>
                  <a:lnTo>
                    <a:pt x="150" y="140"/>
                  </a:lnTo>
                  <a:lnTo>
                    <a:pt x="149" y="139"/>
                  </a:lnTo>
                  <a:lnTo>
                    <a:pt x="148" y="137"/>
                  </a:lnTo>
                  <a:lnTo>
                    <a:pt x="147" y="135"/>
                  </a:lnTo>
                  <a:lnTo>
                    <a:pt x="146" y="134"/>
                  </a:lnTo>
                  <a:lnTo>
                    <a:pt x="146" y="132"/>
                  </a:lnTo>
                  <a:lnTo>
                    <a:pt x="145" y="131"/>
                  </a:lnTo>
                  <a:lnTo>
                    <a:pt x="143" y="129"/>
                  </a:lnTo>
                  <a:lnTo>
                    <a:pt x="143" y="127"/>
                  </a:lnTo>
                  <a:lnTo>
                    <a:pt x="142" y="126"/>
                  </a:lnTo>
                  <a:lnTo>
                    <a:pt x="141" y="124"/>
                  </a:lnTo>
                  <a:lnTo>
                    <a:pt x="140" y="122"/>
                  </a:lnTo>
                  <a:lnTo>
                    <a:pt x="139" y="120"/>
                  </a:lnTo>
                  <a:lnTo>
                    <a:pt x="138" y="118"/>
                  </a:lnTo>
                  <a:lnTo>
                    <a:pt x="137" y="116"/>
                  </a:lnTo>
                  <a:lnTo>
                    <a:pt x="136" y="115"/>
                  </a:lnTo>
                  <a:lnTo>
                    <a:pt x="136" y="113"/>
                  </a:lnTo>
                  <a:lnTo>
                    <a:pt x="134" y="111"/>
                  </a:lnTo>
                  <a:lnTo>
                    <a:pt x="133" y="110"/>
                  </a:lnTo>
                  <a:lnTo>
                    <a:pt x="132" y="108"/>
                  </a:lnTo>
                  <a:lnTo>
                    <a:pt x="132" y="107"/>
                  </a:lnTo>
                  <a:lnTo>
                    <a:pt x="131" y="105"/>
                  </a:lnTo>
                  <a:lnTo>
                    <a:pt x="130" y="103"/>
                  </a:lnTo>
                  <a:lnTo>
                    <a:pt x="129" y="102"/>
                  </a:lnTo>
                  <a:lnTo>
                    <a:pt x="128" y="100"/>
                  </a:lnTo>
                  <a:lnTo>
                    <a:pt x="128" y="99"/>
                  </a:lnTo>
                  <a:lnTo>
                    <a:pt x="127" y="98"/>
                  </a:lnTo>
                  <a:lnTo>
                    <a:pt x="126" y="96"/>
                  </a:lnTo>
                  <a:lnTo>
                    <a:pt x="125" y="95"/>
                  </a:lnTo>
                  <a:lnTo>
                    <a:pt x="124" y="94"/>
                  </a:lnTo>
                  <a:lnTo>
                    <a:pt x="124" y="93"/>
                  </a:lnTo>
                  <a:lnTo>
                    <a:pt x="123" y="92"/>
                  </a:lnTo>
                  <a:lnTo>
                    <a:pt x="123" y="91"/>
                  </a:lnTo>
                  <a:lnTo>
                    <a:pt x="122" y="90"/>
                  </a:lnTo>
                  <a:lnTo>
                    <a:pt x="122" y="89"/>
                  </a:lnTo>
                  <a:lnTo>
                    <a:pt x="120" y="87"/>
                  </a:lnTo>
                  <a:lnTo>
                    <a:pt x="120" y="87"/>
                  </a:lnTo>
                  <a:lnTo>
                    <a:pt x="119" y="86"/>
                  </a:lnTo>
                  <a:lnTo>
                    <a:pt x="119" y="86"/>
                  </a:lnTo>
                  <a:lnTo>
                    <a:pt x="117" y="85"/>
                  </a:lnTo>
                  <a:lnTo>
                    <a:pt x="116" y="86"/>
                  </a:lnTo>
                  <a:lnTo>
                    <a:pt x="115" y="87"/>
                  </a:lnTo>
                  <a:lnTo>
                    <a:pt x="114" y="88"/>
                  </a:lnTo>
                  <a:lnTo>
                    <a:pt x="113" y="90"/>
                  </a:lnTo>
                  <a:lnTo>
                    <a:pt x="113" y="91"/>
                  </a:lnTo>
                  <a:lnTo>
                    <a:pt x="112" y="92"/>
                  </a:lnTo>
                  <a:lnTo>
                    <a:pt x="112" y="93"/>
                  </a:lnTo>
                  <a:lnTo>
                    <a:pt x="112" y="92"/>
                  </a:lnTo>
                  <a:lnTo>
                    <a:pt x="111" y="92"/>
                  </a:lnTo>
                  <a:lnTo>
                    <a:pt x="110" y="91"/>
                  </a:lnTo>
                  <a:lnTo>
                    <a:pt x="109" y="90"/>
                  </a:lnTo>
                  <a:lnTo>
                    <a:pt x="108" y="89"/>
                  </a:lnTo>
                  <a:lnTo>
                    <a:pt x="106" y="87"/>
                  </a:lnTo>
                  <a:lnTo>
                    <a:pt x="105" y="87"/>
                  </a:lnTo>
                  <a:lnTo>
                    <a:pt x="104" y="86"/>
                  </a:lnTo>
                  <a:lnTo>
                    <a:pt x="102" y="85"/>
                  </a:lnTo>
                  <a:lnTo>
                    <a:pt x="102" y="85"/>
                  </a:lnTo>
                  <a:lnTo>
                    <a:pt x="101" y="84"/>
                  </a:lnTo>
                  <a:lnTo>
                    <a:pt x="100" y="83"/>
                  </a:lnTo>
                  <a:lnTo>
                    <a:pt x="99" y="82"/>
                  </a:lnTo>
                  <a:lnTo>
                    <a:pt x="97" y="82"/>
                  </a:lnTo>
                  <a:lnTo>
                    <a:pt x="96" y="81"/>
                  </a:lnTo>
                  <a:lnTo>
                    <a:pt x="96" y="81"/>
                  </a:lnTo>
                  <a:lnTo>
                    <a:pt x="95" y="80"/>
                  </a:lnTo>
                  <a:lnTo>
                    <a:pt x="94" y="80"/>
                  </a:lnTo>
                  <a:lnTo>
                    <a:pt x="92" y="79"/>
                  </a:lnTo>
                  <a:lnTo>
                    <a:pt x="91" y="79"/>
                  </a:lnTo>
                  <a:lnTo>
                    <a:pt x="89" y="79"/>
                  </a:lnTo>
                  <a:lnTo>
                    <a:pt x="88" y="79"/>
                  </a:lnTo>
                  <a:lnTo>
                    <a:pt x="88" y="80"/>
                  </a:lnTo>
                  <a:lnTo>
                    <a:pt x="88" y="81"/>
                  </a:lnTo>
                  <a:lnTo>
                    <a:pt x="88" y="82"/>
                  </a:lnTo>
                  <a:lnTo>
                    <a:pt x="90" y="84"/>
                  </a:lnTo>
                  <a:lnTo>
                    <a:pt x="91" y="85"/>
                  </a:lnTo>
                  <a:lnTo>
                    <a:pt x="92" y="87"/>
                  </a:lnTo>
                  <a:lnTo>
                    <a:pt x="94" y="87"/>
                  </a:lnTo>
                  <a:lnTo>
                    <a:pt x="95" y="89"/>
                  </a:lnTo>
                  <a:lnTo>
                    <a:pt x="95" y="89"/>
                  </a:lnTo>
                  <a:lnTo>
                    <a:pt x="96" y="90"/>
                  </a:lnTo>
                  <a:lnTo>
                    <a:pt x="97" y="91"/>
                  </a:lnTo>
                  <a:lnTo>
                    <a:pt x="98" y="92"/>
                  </a:lnTo>
                  <a:lnTo>
                    <a:pt x="99" y="93"/>
                  </a:lnTo>
                  <a:lnTo>
                    <a:pt x="100" y="93"/>
                  </a:lnTo>
                  <a:lnTo>
                    <a:pt x="101" y="94"/>
                  </a:lnTo>
                  <a:lnTo>
                    <a:pt x="102" y="95"/>
                  </a:lnTo>
                  <a:lnTo>
                    <a:pt x="103" y="95"/>
                  </a:lnTo>
                  <a:lnTo>
                    <a:pt x="104" y="96"/>
                  </a:lnTo>
                  <a:lnTo>
                    <a:pt x="105" y="97"/>
                  </a:lnTo>
                  <a:lnTo>
                    <a:pt x="106" y="98"/>
                  </a:lnTo>
                  <a:lnTo>
                    <a:pt x="107" y="98"/>
                  </a:lnTo>
                  <a:lnTo>
                    <a:pt x="108" y="99"/>
                  </a:lnTo>
                  <a:lnTo>
                    <a:pt x="107" y="99"/>
                  </a:lnTo>
                  <a:lnTo>
                    <a:pt x="106" y="99"/>
                  </a:lnTo>
                  <a:lnTo>
                    <a:pt x="105" y="99"/>
                  </a:lnTo>
                  <a:lnTo>
                    <a:pt x="104" y="99"/>
                  </a:lnTo>
                  <a:lnTo>
                    <a:pt x="104" y="99"/>
                  </a:lnTo>
                  <a:lnTo>
                    <a:pt x="102" y="99"/>
                  </a:lnTo>
                  <a:lnTo>
                    <a:pt x="101" y="99"/>
                  </a:lnTo>
                  <a:lnTo>
                    <a:pt x="100" y="99"/>
                  </a:lnTo>
                  <a:lnTo>
                    <a:pt x="98" y="99"/>
                  </a:lnTo>
                  <a:lnTo>
                    <a:pt x="96" y="99"/>
                  </a:lnTo>
                  <a:lnTo>
                    <a:pt x="95" y="99"/>
                  </a:lnTo>
                  <a:lnTo>
                    <a:pt x="93" y="99"/>
                  </a:lnTo>
                  <a:lnTo>
                    <a:pt x="91" y="99"/>
                  </a:lnTo>
                  <a:lnTo>
                    <a:pt x="89" y="99"/>
                  </a:lnTo>
                  <a:lnTo>
                    <a:pt x="87" y="99"/>
                  </a:lnTo>
                  <a:lnTo>
                    <a:pt x="85" y="99"/>
                  </a:lnTo>
                  <a:lnTo>
                    <a:pt x="82" y="99"/>
                  </a:lnTo>
                  <a:lnTo>
                    <a:pt x="81" y="99"/>
                  </a:lnTo>
                  <a:lnTo>
                    <a:pt x="78" y="99"/>
                  </a:lnTo>
                  <a:lnTo>
                    <a:pt x="76" y="99"/>
                  </a:lnTo>
                  <a:lnTo>
                    <a:pt x="73" y="98"/>
                  </a:lnTo>
                  <a:lnTo>
                    <a:pt x="71" y="98"/>
                  </a:lnTo>
                  <a:lnTo>
                    <a:pt x="68" y="98"/>
                  </a:lnTo>
                  <a:lnTo>
                    <a:pt x="65" y="98"/>
                  </a:lnTo>
                  <a:lnTo>
                    <a:pt x="63" y="97"/>
                  </a:lnTo>
                  <a:lnTo>
                    <a:pt x="61" y="96"/>
                  </a:lnTo>
                  <a:lnTo>
                    <a:pt x="58" y="96"/>
                  </a:lnTo>
                  <a:lnTo>
                    <a:pt x="56" y="95"/>
                  </a:lnTo>
                  <a:lnTo>
                    <a:pt x="54" y="95"/>
                  </a:lnTo>
                  <a:lnTo>
                    <a:pt x="51" y="94"/>
                  </a:lnTo>
                  <a:lnTo>
                    <a:pt x="49" y="93"/>
                  </a:lnTo>
                  <a:lnTo>
                    <a:pt x="46" y="92"/>
                  </a:lnTo>
                  <a:lnTo>
                    <a:pt x="44" y="91"/>
                  </a:lnTo>
                  <a:lnTo>
                    <a:pt x="41" y="90"/>
                  </a:lnTo>
                  <a:lnTo>
                    <a:pt x="39" y="89"/>
                  </a:lnTo>
                  <a:lnTo>
                    <a:pt x="37" y="87"/>
                  </a:lnTo>
                  <a:lnTo>
                    <a:pt x="35" y="86"/>
                  </a:lnTo>
                  <a:lnTo>
                    <a:pt x="32" y="85"/>
                  </a:lnTo>
                  <a:lnTo>
                    <a:pt x="30" y="83"/>
                  </a:lnTo>
                  <a:lnTo>
                    <a:pt x="28" y="81"/>
                  </a:lnTo>
                  <a:lnTo>
                    <a:pt x="26" y="79"/>
                  </a:lnTo>
                  <a:lnTo>
                    <a:pt x="25" y="77"/>
                  </a:lnTo>
                  <a:lnTo>
                    <a:pt x="23" y="75"/>
                  </a:lnTo>
                  <a:lnTo>
                    <a:pt x="21" y="73"/>
                  </a:lnTo>
                  <a:lnTo>
                    <a:pt x="20" y="70"/>
                  </a:lnTo>
                  <a:lnTo>
                    <a:pt x="19" y="68"/>
                  </a:lnTo>
                  <a:lnTo>
                    <a:pt x="17" y="66"/>
                  </a:lnTo>
                  <a:lnTo>
                    <a:pt x="16" y="63"/>
                  </a:lnTo>
                  <a:lnTo>
                    <a:pt x="15" y="60"/>
                  </a:lnTo>
                  <a:lnTo>
                    <a:pt x="14" y="57"/>
                  </a:lnTo>
                  <a:lnTo>
                    <a:pt x="13" y="54"/>
                  </a:lnTo>
                  <a:lnTo>
                    <a:pt x="13" y="50"/>
                  </a:lnTo>
                  <a:lnTo>
                    <a:pt x="12" y="47"/>
                  </a:lnTo>
                  <a:lnTo>
                    <a:pt x="12" y="44"/>
                  </a:lnTo>
                  <a:lnTo>
                    <a:pt x="12" y="40"/>
                  </a:lnTo>
                  <a:lnTo>
                    <a:pt x="12" y="36"/>
                  </a:lnTo>
                  <a:lnTo>
                    <a:pt x="13" y="32"/>
                  </a:lnTo>
                  <a:lnTo>
                    <a:pt x="13" y="28"/>
                  </a:lnTo>
                  <a:lnTo>
                    <a:pt x="14" y="23"/>
                  </a:lnTo>
                  <a:lnTo>
                    <a:pt x="15" y="18"/>
                  </a:lnTo>
                  <a:lnTo>
                    <a:pt x="16" y="14"/>
                  </a:lnTo>
                  <a:lnTo>
                    <a:pt x="18" y="9"/>
                  </a:lnTo>
                  <a:lnTo>
                    <a:pt x="11" y="0"/>
                  </a:lnTo>
                  <a:lnTo>
                    <a:pt x="4" y="0"/>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2" name="Freeform 256"/>
            <p:cNvSpPr>
              <a:spLocks/>
            </p:cNvSpPr>
            <p:nvPr/>
          </p:nvSpPr>
          <p:spPr bwMode="auto">
            <a:xfrm>
              <a:off x="589" y="3245"/>
              <a:ext cx="132" cy="151"/>
            </a:xfrm>
            <a:custGeom>
              <a:avLst/>
              <a:gdLst>
                <a:gd name="T0" fmla="*/ 25 w 132"/>
                <a:gd name="T1" fmla="*/ 9 h 151"/>
                <a:gd name="T2" fmla="*/ 28 w 132"/>
                <a:gd name="T3" fmla="*/ 17 h 151"/>
                <a:gd name="T4" fmla="*/ 34 w 132"/>
                <a:gd name="T5" fmla="*/ 27 h 151"/>
                <a:gd name="T6" fmla="*/ 40 w 132"/>
                <a:gd name="T7" fmla="*/ 36 h 151"/>
                <a:gd name="T8" fmla="*/ 48 w 132"/>
                <a:gd name="T9" fmla="*/ 47 h 151"/>
                <a:gd name="T10" fmla="*/ 58 w 132"/>
                <a:gd name="T11" fmla="*/ 58 h 151"/>
                <a:gd name="T12" fmla="*/ 64 w 132"/>
                <a:gd name="T13" fmla="*/ 68 h 151"/>
                <a:gd name="T14" fmla="*/ 58 w 132"/>
                <a:gd name="T15" fmla="*/ 66 h 151"/>
                <a:gd name="T16" fmla="*/ 50 w 132"/>
                <a:gd name="T17" fmla="*/ 62 h 151"/>
                <a:gd name="T18" fmla="*/ 13 w 132"/>
                <a:gd name="T19" fmla="*/ 114 h 151"/>
                <a:gd name="T20" fmla="*/ 22 w 132"/>
                <a:gd name="T21" fmla="*/ 120 h 151"/>
                <a:gd name="T22" fmla="*/ 30 w 132"/>
                <a:gd name="T23" fmla="*/ 126 h 151"/>
                <a:gd name="T24" fmla="*/ 40 w 132"/>
                <a:gd name="T25" fmla="*/ 132 h 151"/>
                <a:gd name="T26" fmla="*/ 52 w 132"/>
                <a:gd name="T27" fmla="*/ 137 h 151"/>
                <a:gd name="T28" fmla="*/ 66 w 132"/>
                <a:gd name="T29" fmla="*/ 141 h 151"/>
                <a:gd name="T30" fmla="*/ 77 w 132"/>
                <a:gd name="T31" fmla="*/ 138 h 151"/>
                <a:gd name="T32" fmla="*/ 87 w 132"/>
                <a:gd name="T33" fmla="*/ 128 h 151"/>
                <a:gd name="T34" fmla="*/ 95 w 132"/>
                <a:gd name="T35" fmla="*/ 120 h 151"/>
                <a:gd name="T36" fmla="*/ 102 w 132"/>
                <a:gd name="T37" fmla="*/ 111 h 151"/>
                <a:gd name="T38" fmla="*/ 110 w 132"/>
                <a:gd name="T39" fmla="*/ 103 h 151"/>
                <a:gd name="T40" fmla="*/ 119 w 132"/>
                <a:gd name="T41" fmla="*/ 94 h 151"/>
                <a:gd name="T42" fmla="*/ 122 w 132"/>
                <a:gd name="T43" fmla="*/ 84 h 151"/>
                <a:gd name="T44" fmla="*/ 123 w 132"/>
                <a:gd name="T45" fmla="*/ 74 h 151"/>
                <a:gd name="T46" fmla="*/ 124 w 132"/>
                <a:gd name="T47" fmla="*/ 66 h 151"/>
                <a:gd name="T48" fmla="*/ 132 w 132"/>
                <a:gd name="T49" fmla="*/ 65 h 151"/>
                <a:gd name="T50" fmla="*/ 131 w 132"/>
                <a:gd name="T51" fmla="*/ 75 h 151"/>
                <a:gd name="T52" fmla="*/ 129 w 132"/>
                <a:gd name="T53" fmla="*/ 87 h 151"/>
                <a:gd name="T54" fmla="*/ 124 w 132"/>
                <a:gd name="T55" fmla="*/ 98 h 151"/>
                <a:gd name="T56" fmla="*/ 116 w 132"/>
                <a:gd name="T57" fmla="*/ 109 h 151"/>
                <a:gd name="T58" fmla="*/ 109 w 132"/>
                <a:gd name="T59" fmla="*/ 117 h 151"/>
                <a:gd name="T60" fmla="*/ 101 w 132"/>
                <a:gd name="T61" fmla="*/ 125 h 151"/>
                <a:gd name="T62" fmla="*/ 94 w 132"/>
                <a:gd name="T63" fmla="*/ 133 h 151"/>
                <a:gd name="T64" fmla="*/ 83 w 132"/>
                <a:gd name="T65" fmla="*/ 144 h 151"/>
                <a:gd name="T66" fmla="*/ 75 w 132"/>
                <a:gd name="T67" fmla="*/ 148 h 151"/>
                <a:gd name="T68" fmla="*/ 64 w 132"/>
                <a:gd name="T69" fmla="*/ 147 h 151"/>
                <a:gd name="T70" fmla="*/ 57 w 132"/>
                <a:gd name="T71" fmla="*/ 144 h 151"/>
                <a:gd name="T72" fmla="*/ 48 w 132"/>
                <a:gd name="T73" fmla="*/ 142 h 151"/>
                <a:gd name="T74" fmla="*/ 40 w 132"/>
                <a:gd name="T75" fmla="*/ 143 h 151"/>
                <a:gd name="T76" fmla="*/ 31 w 132"/>
                <a:gd name="T77" fmla="*/ 147 h 151"/>
                <a:gd name="T78" fmla="*/ 23 w 132"/>
                <a:gd name="T79" fmla="*/ 150 h 151"/>
                <a:gd name="T80" fmla="*/ 22 w 132"/>
                <a:gd name="T81" fmla="*/ 148 h 151"/>
                <a:gd name="T82" fmla="*/ 30 w 132"/>
                <a:gd name="T83" fmla="*/ 140 h 151"/>
                <a:gd name="T84" fmla="*/ 30 w 132"/>
                <a:gd name="T85" fmla="*/ 135 h 151"/>
                <a:gd name="T86" fmla="*/ 20 w 132"/>
                <a:gd name="T87" fmla="*/ 130 h 151"/>
                <a:gd name="T88" fmla="*/ 9 w 132"/>
                <a:gd name="T89" fmla="*/ 123 h 151"/>
                <a:gd name="T90" fmla="*/ 1 w 132"/>
                <a:gd name="T91" fmla="*/ 116 h 151"/>
                <a:gd name="T92" fmla="*/ 1 w 132"/>
                <a:gd name="T93" fmla="*/ 107 h 151"/>
                <a:gd name="T94" fmla="*/ 7 w 132"/>
                <a:gd name="T95" fmla="*/ 98 h 151"/>
                <a:gd name="T96" fmla="*/ 17 w 132"/>
                <a:gd name="T97" fmla="*/ 86 h 151"/>
                <a:gd name="T98" fmla="*/ 25 w 132"/>
                <a:gd name="T99" fmla="*/ 78 h 151"/>
                <a:gd name="T100" fmla="*/ 37 w 132"/>
                <a:gd name="T101" fmla="*/ 65 h 151"/>
                <a:gd name="T102" fmla="*/ 40 w 132"/>
                <a:gd name="T103" fmla="*/ 58 h 151"/>
                <a:gd name="T104" fmla="*/ 33 w 132"/>
                <a:gd name="T105" fmla="*/ 46 h 151"/>
                <a:gd name="T106" fmla="*/ 28 w 132"/>
                <a:gd name="T107" fmla="*/ 38 h 151"/>
                <a:gd name="T108" fmla="*/ 22 w 132"/>
                <a:gd name="T109" fmla="*/ 28 h 151"/>
                <a:gd name="T110" fmla="*/ 18 w 132"/>
                <a:gd name="T111" fmla="*/ 19 h 151"/>
                <a:gd name="T112" fmla="*/ 14 w 132"/>
                <a:gd name="T113" fmla="*/ 8 h 151"/>
                <a:gd name="T114" fmla="*/ 23 w 132"/>
                <a:gd name="T115" fmla="*/ 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2" h="151">
                  <a:moveTo>
                    <a:pt x="23" y="1"/>
                  </a:moveTo>
                  <a:lnTo>
                    <a:pt x="23" y="2"/>
                  </a:lnTo>
                  <a:lnTo>
                    <a:pt x="23" y="3"/>
                  </a:lnTo>
                  <a:lnTo>
                    <a:pt x="23" y="4"/>
                  </a:lnTo>
                  <a:lnTo>
                    <a:pt x="23" y="5"/>
                  </a:lnTo>
                  <a:lnTo>
                    <a:pt x="24" y="6"/>
                  </a:lnTo>
                  <a:lnTo>
                    <a:pt x="25" y="7"/>
                  </a:lnTo>
                  <a:lnTo>
                    <a:pt x="25" y="9"/>
                  </a:lnTo>
                  <a:lnTo>
                    <a:pt x="26" y="11"/>
                  </a:lnTo>
                  <a:lnTo>
                    <a:pt x="26" y="11"/>
                  </a:lnTo>
                  <a:lnTo>
                    <a:pt x="27" y="12"/>
                  </a:lnTo>
                  <a:lnTo>
                    <a:pt x="27" y="13"/>
                  </a:lnTo>
                  <a:lnTo>
                    <a:pt x="27" y="14"/>
                  </a:lnTo>
                  <a:lnTo>
                    <a:pt x="28" y="15"/>
                  </a:lnTo>
                  <a:lnTo>
                    <a:pt x="28" y="16"/>
                  </a:lnTo>
                  <a:lnTo>
                    <a:pt x="28" y="17"/>
                  </a:lnTo>
                  <a:lnTo>
                    <a:pt x="29" y="18"/>
                  </a:lnTo>
                  <a:lnTo>
                    <a:pt x="30" y="19"/>
                  </a:lnTo>
                  <a:lnTo>
                    <a:pt x="31" y="20"/>
                  </a:lnTo>
                  <a:lnTo>
                    <a:pt x="31" y="21"/>
                  </a:lnTo>
                  <a:lnTo>
                    <a:pt x="32" y="23"/>
                  </a:lnTo>
                  <a:lnTo>
                    <a:pt x="32" y="24"/>
                  </a:lnTo>
                  <a:lnTo>
                    <a:pt x="33" y="25"/>
                  </a:lnTo>
                  <a:lnTo>
                    <a:pt x="34" y="27"/>
                  </a:lnTo>
                  <a:lnTo>
                    <a:pt x="34" y="28"/>
                  </a:lnTo>
                  <a:lnTo>
                    <a:pt x="35" y="29"/>
                  </a:lnTo>
                  <a:lnTo>
                    <a:pt x="36" y="30"/>
                  </a:lnTo>
                  <a:lnTo>
                    <a:pt x="36" y="31"/>
                  </a:lnTo>
                  <a:lnTo>
                    <a:pt x="37" y="33"/>
                  </a:lnTo>
                  <a:lnTo>
                    <a:pt x="38" y="34"/>
                  </a:lnTo>
                  <a:lnTo>
                    <a:pt x="39" y="35"/>
                  </a:lnTo>
                  <a:lnTo>
                    <a:pt x="40" y="36"/>
                  </a:lnTo>
                  <a:lnTo>
                    <a:pt x="41" y="38"/>
                  </a:lnTo>
                  <a:lnTo>
                    <a:pt x="41" y="39"/>
                  </a:lnTo>
                  <a:lnTo>
                    <a:pt x="42" y="41"/>
                  </a:lnTo>
                  <a:lnTo>
                    <a:pt x="44" y="42"/>
                  </a:lnTo>
                  <a:lnTo>
                    <a:pt x="45" y="43"/>
                  </a:lnTo>
                  <a:lnTo>
                    <a:pt x="46" y="44"/>
                  </a:lnTo>
                  <a:lnTo>
                    <a:pt x="47" y="46"/>
                  </a:lnTo>
                  <a:lnTo>
                    <a:pt x="48" y="47"/>
                  </a:lnTo>
                  <a:lnTo>
                    <a:pt x="49" y="49"/>
                  </a:lnTo>
                  <a:lnTo>
                    <a:pt x="50" y="50"/>
                  </a:lnTo>
                  <a:lnTo>
                    <a:pt x="51" y="52"/>
                  </a:lnTo>
                  <a:lnTo>
                    <a:pt x="53" y="53"/>
                  </a:lnTo>
                  <a:lnTo>
                    <a:pt x="54" y="54"/>
                  </a:lnTo>
                  <a:lnTo>
                    <a:pt x="55" y="56"/>
                  </a:lnTo>
                  <a:lnTo>
                    <a:pt x="57" y="57"/>
                  </a:lnTo>
                  <a:lnTo>
                    <a:pt x="58" y="58"/>
                  </a:lnTo>
                  <a:lnTo>
                    <a:pt x="59" y="60"/>
                  </a:lnTo>
                  <a:lnTo>
                    <a:pt x="60" y="61"/>
                  </a:lnTo>
                  <a:lnTo>
                    <a:pt x="62" y="62"/>
                  </a:lnTo>
                  <a:lnTo>
                    <a:pt x="63" y="64"/>
                  </a:lnTo>
                  <a:lnTo>
                    <a:pt x="65" y="65"/>
                  </a:lnTo>
                  <a:lnTo>
                    <a:pt x="64" y="66"/>
                  </a:lnTo>
                  <a:lnTo>
                    <a:pt x="64" y="67"/>
                  </a:lnTo>
                  <a:lnTo>
                    <a:pt x="64" y="68"/>
                  </a:lnTo>
                  <a:lnTo>
                    <a:pt x="64" y="68"/>
                  </a:lnTo>
                  <a:lnTo>
                    <a:pt x="63" y="68"/>
                  </a:lnTo>
                  <a:lnTo>
                    <a:pt x="63" y="68"/>
                  </a:lnTo>
                  <a:lnTo>
                    <a:pt x="62" y="68"/>
                  </a:lnTo>
                  <a:lnTo>
                    <a:pt x="61" y="68"/>
                  </a:lnTo>
                  <a:lnTo>
                    <a:pt x="60" y="67"/>
                  </a:lnTo>
                  <a:lnTo>
                    <a:pt x="59" y="66"/>
                  </a:lnTo>
                  <a:lnTo>
                    <a:pt x="58" y="66"/>
                  </a:lnTo>
                  <a:lnTo>
                    <a:pt x="57" y="65"/>
                  </a:lnTo>
                  <a:lnTo>
                    <a:pt x="56" y="65"/>
                  </a:lnTo>
                  <a:lnTo>
                    <a:pt x="55" y="65"/>
                  </a:lnTo>
                  <a:lnTo>
                    <a:pt x="54" y="64"/>
                  </a:lnTo>
                  <a:lnTo>
                    <a:pt x="53" y="63"/>
                  </a:lnTo>
                  <a:lnTo>
                    <a:pt x="51" y="62"/>
                  </a:lnTo>
                  <a:lnTo>
                    <a:pt x="51" y="62"/>
                  </a:lnTo>
                  <a:lnTo>
                    <a:pt x="50" y="62"/>
                  </a:lnTo>
                  <a:lnTo>
                    <a:pt x="50" y="62"/>
                  </a:lnTo>
                  <a:lnTo>
                    <a:pt x="9" y="109"/>
                  </a:lnTo>
                  <a:lnTo>
                    <a:pt x="9" y="109"/>
                  </a:lnTo>
                  <a:lnTo>
                    <a:pt x="9" y="110"/>
                  </a:lnTo>
                  <a:lnTo>
                    <a:pt x="10" y="111"/>
                  </a:lnTo>
                  <a:lnTo>
                    <a:pt x="11" y="111"/>
                  </a:lnTo>
                  <a:lnTo>
                    <a:pt x="12" y="113"/>
                  </a:lnTo>
                  <a:lnTo>
                    <a:pt x="13" y="114"/>
                  </a:lnTo>
                  <a:lnTo>
                    <a:pt x="14" y="114"/>
                  </a:lnTo>
                  <a:lnTo>
                    <a:pt x="16" y="115"/>
                  </a:lnTo>
                  <a:lnTo>
                    <a:pt x="17" y="116"/>
                  </a:lnTo>
                  <a:lnTo>
                    <a:pt x="18" y="118"/>
                  </a:lnTo>
                  <a:lnTo>
                    <a:pt x="19" y="118"/>
                  </a:lnTo>
                  <a:lnTo>
                    <a:pt x="20" y="119"/>
                  </a:lnTo>
                  <a:lnTo>
                    <a:pt x="21" y="120"/>
                  </a:lnTo>
                  <a:lnTo>
                    <a:pt x="22" y="120"/>
                  </a:lnTo>
                  <a:lnTo>
                    <a:pt x="23" y="121"/>
                  </a:lnTo>
                  <a:lnTo>
                    <a:pt x="24" y="122"/>
                  </a:lnTo>
                  <a:lnTo>
                    <a:pt x="25" y="123"/>
                  </a:lnTo>
                  <a:lnTo>
                    <a:pt x="26" y="123"/>
                  </a:lnTo>
                  <a:lnTo>
                    <a:pt x="27" y="124"/>
                  </a:lnTo>
                  <a:lnTo>
                    <a:pt x="28" y="125"/>
                  </a:lnTo>
                  <a:lnTo>
                    <a:pt x="29" y="125"/>
                  </a:lnTo>
                  <a:lnTo>
                    <a:pt x="30" y="126"/>
                  </a:lnTo>
                  <a:lnTo>
                    <a:pt x="31" y="127"/>
                  </a:lnTo>
                  <a:lnTo>
                    <a:pt x="32" y="127"/>
                  </a:lnTo>
                  <a:lnTo>
                    <a:pt x="34" y="128"/>
                  </a:lnTo>
                  <a:lnTo>
                    <a:pt x="35" y="129"/>
                  </a:lnTo>
                  <a:lnTo>
                    <a:pt x="36" y="130"/>
                  </a:lnTo>
                  <a:lnTo>
                    <a:pt x="37" y="131"/>
                  </a:lnTo>
                  <a:lnTo>
                    <a:pt x="39" y="131"/>
                  </a:lnTo>
                  <a:lnTo>
                    <a:pt x="40" y="132"/>
                  </a:lnTo>
                  <a:lnTo>
                    <a:pt x="41" y="132"/>
                  </a:lnTo>
                  <a:lnTo>
                    <a:pt x="43" y="133"/>
                  </a:lnTo>
                  <a:lnTo>
                    <a:pt x="45" y="134"/>
                  </a:lnTo>
                  <a:lnTo>
                    <a:pt x="46" y="135"/>
                  </a:lnTo>
                  <a:lnTo>
                    <a:pt x="48" y="135"/>
                  </a:lnTo>
                  <a:lnTo>
                    <a:pt x="49" y="136"/>
                  </a:lnTo>
                  <a:lnTo>
                    <a:pt x="51" y="136"/>
                  </a:lnTo>
                  <a:lnTo>
                    <a:pt x="52" y="137"/>
                  </a:lnTo>
                  <a:lnTo>
                    <a:pt x="54" y="138"/>
                  </a:lnTo>
                  <a:lnTo>
                    <a:pt x="55" y="138"/>
                  </a:lnTo>
                  <a:lnTo>
                    <a:pt x="57" y="139"/>
                  </a:lnTo>
                  <a:lnTo>
                    <a:pt x="59" y="139"/>
                  </a:lnTo>
                  <a:lnTo>
                    <a:pt x="60" y="140"/>
                  </a:lnTo>
                  <a:lnTo>
                    <a:pt x="63" y="140"/>
                  </a:lnTo>
                  <a:lnTo>
                    <a:pt x="64" y="140"/>
                  </a:lnTo>
                  <a:lnTo>
                    <a:pt x="66" y="141"/>
                  </a:lnTo>
                  <a:lnTo>
                    <a:pt x="68" y="142"/>
                  </a:lnTo>
                  <a:lnTo>
                    <a:pt x="70" y="142"/>
                  </a:lnTo>
                  <a:lnTo>
                    <a:pt x="72" y="142"/>
                  </a:lnTo>
                  <a:lnTo>
                    <a:pt x="74" y="143"/>
                  </a:lnTo>
                  <a:lnTo>
                    <a:pt x="74" y="142"/>
                  </a:lnTo>
                  <a:lnTo>
                    <a:pt x="75" y="140"/>
                  </a:lnTo>
                  <a:lnTo>
                    <a:pt x="76" y="139"/>
                  </a:lnTo>
                  <a:lnTo>
                    <a:pt x="77" y="138"/>
                  </a:lnTo>
                  <a:lnTo>
                    <a:pt x="78" y="137"/>
                  </a:lnTo>
                  <a:lnTo>
                    <a:pt x="80" y="136"/>
                  </a:lnTo>
                  <a:lnTo>
                    <a:pt x="81" y="134"/>
                  </a:lnTo>
                  <a:lnTo>
                    <a:pt x="83" y="132"/>
                  </a:lnTo>
                  <a:lnTo>
                    <a:pt x="84" y="131"/>
                  </a:lnTo>
                  <a:lnTo>
                    <a:pt x="85" y="130"/>
                  </a:lnTo>
                  <a:lnTo>
                    <a:pt x="86" y="129"/>
                  </a:lnTo>
                  <a:lnTo>
                    <a:pt x="87" y="128"/>
                  </a:lnTo>
                  <a:lnTo>
                    <a:pt x="88" y="127"/>
                  </a:lnTo>
                  <a:lnTo>
                    <a:pt x="88" y="126"/>
                  </a:lnTo>
                  <a:lnTo>
                    <a:pt x="90" y="125"/>
                  </a:lnTo>
                  <a:lnTo>
                    <a:pt x="91" y="124"/>
                  </a:lnTo>
                  <a:lnTo>
                    <a:pt x="92" y="123"/>
                  </a:lnTo>
                  <a:lnTo>
                    <a:pt x="93" y="122"/>
                  </a:lnTo>
                  <a:lnTo>
                    <a:pt x="94" y="121"/>
                  </a:lnTo>
                  <a:lnTo>
                    <a:pt x="95" y="120"/>
                  </a:lnTo>
                  <a:lnTo>
                    <a:pt x="96" y="119"/>
                  </a:lnTo>
                  <a:lnTo>
                    <a:pt x="97" y="118"/>
                  </a:lnTo>
                  <a:lnTo>
                    <a:pt x="97" y="117"/>
                  </a:lnTo>
                  <a:lnTo>
                    <a:pt x="99" y="116"/>
                  </a:lnTo>
                  <a:lnTo>
                    <a:pt x="100" y="115"/>
                  </a:lnTo>
                  <a:lnTo>
                    <a:pt x="101" y="114"/>
                  </a:lnTo>
                  <a:lnTo>
                    <a:pt x="102" y="113"/>
                  </a:lnTo>
                  <a:lnTo>
                    <a:pt x="102" y="111"/>
                  </a:lnTo>
                  <a:lnTo>
                    <a:pt x="104" y="111"/>
                  </a:lnTo>
                  <a:lnTo>
                    <a:pt x="105" y="110"/>
                  </a:lnTo>
                  <a:lnTo>
                    <a:pt x="105" y="109"/>
                  </a:lnTo>
                  <a:lnTo>
                    <a:pt x="106" y="107"/>
                  </a:lnTo>
                  <a:lnTo>
                    <a:pt x="108" y="106"/>
                  </a:lnTo>
                  <a:lnTo>
                    <a:pt x="108" y="105"/>
                  </a:lnTo>
                  <a:lnTo>
                    <a:pt x="109" y="105"/>
                  </a:lnTo>
                  <a:lnTo>
                    <a:pt x="110" y="103"/>
                  </a:lnTo>
                  <a:lnTo>
                    <a:pt x="111" y="102"/>
                  </a:lnTo>
                  <a:lnTo>
                    <a:pt x="113" y="100"/>
                  </a:lnTo>
                  <a:lnTo>
                    <a:pt x="114" y="98"/>
                  </a:lnTo>
                  <a:lnTo>
                    <a:pt x="115" y="97"/>
                  </a:lnTo>
                  <a:lnTo>
                    <a:pt x="117" y="96"/>
                  </a:lnTo>
                  <a:lnTo>
                    <a:pt x="117" y="95"/>
                  </a:lnTo>
                  <a:lnTo>
                    <a:pt x="118" y="94"/>
                  </a:lnTo>
                  <a:lnTo>
                    <a:pt x="119" y="94"/>
                  </a:lnTo>
                  <a:lnTo>
                    <a:pt x="119" y="92"/>
                  </a:lnTo>
                  <a:lnTo>
                    <a:pt x="120" y="90"/>
                  </a:lnTo>
                  <a:lnTo>
                    <a:pt x="120" y="90"/>
                  </a:lnTo>
                  <a:lnTo>
                    <a:pt x="120" y="89"/>
                  </a:lnTo>
                  <a:lnTo>
                    <a:pt x="120" y="87"/>
                  </a:lnTo>
                  <a:lnTo>
                    <a:pt x="121" y="86"/>
                  </a:lnTo>
                  <a:lnTo>
                    <a:pt x="121" y="85"/>
                  </a:lnTo>
                  <a:lnTo>
                    <a:pt x="122" y="84"/>
                  </a:lnTo>
                  <a:lnTo>
                    <a:pt x="122" y="83"/>
                  </a:lnTo>
                  <a:lnTo>
                    <a:pt x="122" y="82"/>
                  </a:lnTo>
                  <a:lnTo>
                    <a:pt x="122" y="81"/>
                  </a:lnTo>
                  <a:lnTo>
                    <a:pt x="122" y="79"/>
                  </a:lnTo>
                  <a:lnTo>
                    <a:pt x="122" y="78"/>
                  </a:lnTo>
                  <a:lnTo>
                    <a:pt x="123" y="77"/>
                  </a:lnTo>
                  <a:lnTo>
                    <a:pt x="123" y="75"/>
                  </a:lnTo>
                  <a:lnTo>
                    <a:pt x="123" y="74"/>
                  </a:lnTo>
                  <a:lnTo>
                    <a:pt x="123" y="74"/>
                  </a:lnTo>
                  <a:lnTo>
                    <a:pt x="123" y="73"/>
                  </a:lnTo>
                  <a:lnTo>
                    <a:pt x="123" y="72"/>
                  </a:lnTo>
                  <a:lnTo>
                    <a:pt x="123" y="70"/>
                  </a:lnTo>
                  <a:lnTo>
                    <a:pt x="123" y="69"/>
                  </a:lnTo>
                  <a:lnTo>
                    <a:pt x="124" y="69"/>
                  </a:lnTo>
                  <a:lnTo>
                    <a:pt x="124" y="67"/>
                  </a:lnTo>
                  <a:lnTo>
                    <a:pt x="124" y="66"/>
                  </a:lnTo>
                  <a:lnTo>
                    <a:pt x="124" y="65"/>
                  </a:lnTo>
                  <a:lnTo>
                    <a:pt x="124" y="65"/>
                  </a:lnTo>
                  <a:lnTo>
                    <a:pt x="132" y="61"/>
                  </a:lnTo>
                  <a:lnTo>
                    <a:pt x="132" y="61"/>
                  </a:lnTo>
                  <a:lnTo>
                    <a:pt x="132" y="62"/>
                  </a:lnTo>
                  <a:lnTo>
                    <a:pt x="132" y="63"/>
                  </a:lnTo>
                  <a:lnTo>
                    <a:pt x="132" y="65"/>
                  </a:lnTo>
                  <a:lnTo>
                    <a:pt x="132" y="65"/>
                  </a:lnTo>
                  <a:lnTo>
                    <a:pt x="132" y="66"/>
                  </a:lnTo>
                  <a:lnTo>
                    <a:pt x="132" y="68"/>
                  </a:lnTo>
                  <a:lnTo>
                    <a:pt x="132" y="69"/>
                  </a:lnTo>
                  <a:lnTo>
                    <a:pt x="132" y="70"/>
                  </a:lnTo>
                  <a:lnTo>
                    <a:pt x="132" y="71"/>
                  </a:lnTo>
                  <a:lnTo>
                    <a:pt x="132" y="72"/>
                  </a:lnTo>
                  <a:lnTo>
                    <a:pt x="132" y="74"/>
                  </a:lnTo>
                  <a:lnTo>
                    <a:pt x="131" y="75"/>
                  </a:lnTo>
                  <a:lnTo>
                    <a:pt x="131" y="77"/>
                  </a:lnTo>
                  <a:lnTo>
                    <a:pt x="131" y="78"/>
                  </a:lnTo>
                  <a:lnTo>
                    <a:pt x="131" y="79"/>
                  </a:lnTo>
                  <a:lnTo>
                    <a:pt x="131" y="81"/>
                  </a:lnTo>
                  <a:lnTo>
                    <a:pt x="130" y="82"/>
                  </a:lnTo>
                  <a:lnTo>
                    <a:pt x="130" y="84"/>
                  </a:lnTo>
                  <a:lnTo>
                    <a:pt x="129" y="85"/>
                  </a:lnTo>
                  <a:lnTo>
                    <a:pt x="129" y="87"/>
                  </a:lnTo>
                  <a:lnTo>
                    <a:pt x="129" y="89"/>
                  </a:lnTo>
                  <a:lnTo>
                    <a:pt x="128" y="90"/>
                  </a:lnTo>
                  <a:lnTo>
                    <a:pt x="128" y="91"/>
                  </a:lnTo>
                  <a:lnTo>
                    <a:pt x="127" y="93"/>
                  </a:lnTo>
                  <a:lnTo>
                    <a:pt x="127" y="94"/>
                  </a:lnTo>
                  <a:lnTo>
                    <a:pt x="126" y="95"/>
                  </a:lnTo>
                  <a:lnTo>
                    <a:pt x="125" y="97"/>
                  </a:lnTo>
                  <a:lnTo>
                    <a:pt x="124" y="98"/>
                  </a:lnTo>
                  <a:lnTo>
                    <a:pt x="124" y="99"/>
                  </a:lnTo>
                  <a:lnTo>
                    <a:pt x="123" y="101"/>
                  </a:lnTo>
                  <a:lnTo>
                    <a:pt x="122" y="102"/>
                  </a:lnTo>
                  <a:lnTo>
                    <a:pt x="120" y="104"/>
                  </a:lnTo>
                  <a:lnTo>
                    <a:pt x="118" y="106"/>
                  </a:lnTo>
                  <a:lnTo>
                    <a:pt x="118" y="107"/>
                  </a:lnTo>
                  <a:lnTo>
                    <a:pt x="117" y="108"/>
                  </a:lnTo>
                  <a:lnTo>
                    <a:pt x="116" y="109"/>
                  </a:lnTo>
                  <a:lnTo>
                    <a:pt x="115" y="110"/>
                  </a:lnTo>
                  <a:lnTo>
                    <a:pt x="114" y="111"/>
                  </a:lnTo>
                  <a:lnTo>
                    <a:pt x="113" y="112"/>
                  </a:lnTo>
                  <a:lnTo>
                    <a:pt x="113" y="113"/>
                  </a:lnTo>
                  <a:lnTo>
                    <a:pt x="111" y="114"/>
                  </a:lnTo>
                  <a:lnTo>
                    <a:pt x="111" y="115"/>
                  </a:lnTo>
                  <a:lnTo>
                    <a:pt x="110" y="116"/>
                  </a:lnTo>
                  <a:lnTo>
                    <a:pt x="109" y="117"/>
                  </a:lnTo>
                  <a:lnTo>
                    <a:pt x="108" y="118"/>
                  </a:lnTo>
                  <a:lnTo>
                    <a:pt x="107" y="119"/>
                  </a:lnTo>
                  <a:lnTo>
                    <a:pt x="106" y="120"/>
                  </a:lnTo>
                  <a:lnTo>
                    <a:pt x="105" y="121"/>
                  </a:lnTo>
                  <a:lnTo>
                    <a:pt x="104" y="122"/>
                  </a:lnTo>
                  <a:lnTo>
                    <a:pt x="103" y="123"/>
                  </a:lnTo>
                  <a:lnTo>
                    <a:pt x="102" y="124"/>
                  </a:lnTo>
                  <a:lnTo>
                    <a:pt x="101" y="125"/>
                  </a:lnTo>
                  <a:lnTo>
                    <a:pt x="100" y="127"/>
                  </a:lnTo>
                  <a:lnTo>
                    <a:pt x="100" y="127"/>
                  </a:lnTo>
                  <a:lnTo>
                    <a:pt x="99" y="128"/>
                  </a:lnTo>
                  <a:lnTo>
                    <a:pt x="97" y="129"/>
                  </a:lnTo>
                  <a:lnTo>
                    <a:pt x="97" y="130"/>
                  </a:lnTo>
                  <a:lnTo>
                    <a:pt x="96" y="131"/>
                  </a:lnTo>
                  <a:lnTo>
                    <a:pt x="95" y="132"/>
                  </a:lnTo>
                  <a:lnTo>
                    <a:pt x="94" y="133"/>
                  </a:lnTo>
                  <a:lnTo>
                    <a:pt x="93" y="134"/>
                  </a:lnTo>
                  <a:lnTo>
                    <a:pt x="91" y="136"/>
                  </a:lnTo>
                  <a:lnTo>
                    <a:pt x="90" y="138"/>
                  </a:lnTo>
                  <a:lnTo>
                    <a:pt x="88" y="139"/>
                  </a:lnTo>
                  <a:lnTo>
                    <a:pt x="87" y="140"/>
                  </a:lnTo>
                  <a:lnTo>
                    <a:pt x="86" y="142"/>
                  </a:lnTo>
                  <a:lnTo>
                    <a:pt x="85" y="143"/>
                  </a:lnTo>
                  <a:lnTo>
                    <a:pt x="83" y="144"/>
                  </a:lnTo>
                  <a:lnTo>
                    <a:pt x="83" y="145"/>
                  </a:lnTo>
                  <a:lnTo>
                    <a:pt x="82" y="146"/>
                  </a:lnTo>
                  <a:lnTo>
                    <a:pt x="81" y="147"/>
                  </a:lnTo>
                  <a:lnTo>
                    <a:pt x="81" y="147"/>
                  </a:lnTo>
                  <a:lnTo>
                    <a:pt x="80" y="147"/>
                  </a:lnTo>
                  <a:lnTo>
                    <a:pt x="78" y="147"/>
                  </a:lnTo>
                  <a:lnTo>
                    <a:pt x="77" y="148"/>
                  </a:lnTo>
                  <a:lnTo>
                    <a:pt x="75" y="148"/>
                  </a:lnTo>
                  <a:lnTo>
                    <a:pt x="74" y="148"/>
                  </a:lnTo>
                  <a:lnTo>
                    <a:pt x="72" y="148"/>
                  </a:lnTo>
                  <a:lnTo>
                    <a:pt x="71" y="148"/>
                  </a:lnTo>
                  <a:lnTo>
                    <a:pt x="69" y="148"/>
                  </a:lnTo>
                  <a:lnTo>
                    <a:pt x="68" y="148"/>
                  </a:lnTo>
                  <a:lnTo>
                    <a:pt x="67" y="147"/>
                  </a:lnTo>
                  <a:lnTo>
                    <a:pt x="65" y="147"/>
                  </a:lnTo>
                  <a:lnTo>
                    <a:pt x="64" y="147"/>
                  </a:lnTo>
                  <a:lnTo>
                    <a:pt x="64" y="146"/>
                  </a:lnTo>
                  <a:lnTo>
                    <a:pt x="63" y="146"/>
                  </a:lnTo>
                  <a:lnTo>
                    <a:pt x="62" y="146"/>
                  </a:lnTo>
                  <a:lnTo>
                    <a:pt x="61" y="146"/>
                  </a:lnTo>
                  <a:lnTo>
                    <a:pt x="60" y="146"/>
                  </a:lnTo>
                  <a:lnTo>
                    <a:pt x="59" y="145"/>
                  </a:lnTo>
                  <a:lnTo>
                    <a:pt x="58" y="145"/>
                  </a:lnTo>
                  <a:lnTo>
                    <a:pt x="57" y="144"/>
                  </a:lnTo>
                  <a:lnTo>
                    <a:pt x="55" y="144"/>
                  </a:lnTo>
                  <a:lnTo>
                    <a:pt x="54" y="144"/>
                  </a:lnTo>
                  <a:lnTo>
                    <a:pt x="54" y="144"/>
                  </a:lnTo>
                  <a:lnTo>
                    <a:pt x="53" y="143"/>
                  </a:lnTo>
                  <a:lnTo>
                    <a:pt x="51" y="143"/>
                  </a:lnTo>
                  <a:lnTo>
                    <a:pt x="50" y="143"/>
                  </a:lnTo>
                  <a:lnTo>
                    <a:pt x="50" y="143"/>
                  </a:lnTo>
                  <a:lnTo>
                    <a:pt x="48" y="142"/>
                  </a:lnTo>
                  <a:lnTo>
                    <a:pt x="47" y="142"/>
                  </a:lnTo>
                  <a:lnTo>
                    <a:pt x="45" y="142"/>
                  </a:lnTo>
                  <a:lnTo>
                    <a:pt x="45" y="142"/>
                  </a:lnTo>
                  <a:lnTo>
                    <a:pt x="44" y="142"/>
                  </a:lnTo>
                  <a:lnTo>
                    <a:pt x="42" y="142"/>
                  </a:lnTo>
                  <a:lnTo>
                    <a:pt x="42" y="142"/>
                  </a:lnTo>
                  <a:lnTo>
                    <a:pt x="41" y="142"/>
                  </a:lnTo>
                  <a:lnTo>
                    <a:pt x="40" y="143"/>
                  </a:lnTo>
                  <a:lnTo>
                    <a:pt x="39" y="143"/>
                  </a:lnTo>
                  <a:lnTo>
                    <a:pt x="38" y="143"/>
                  </a:lnTo>
                  <a:lnTo>
                    <a:pt x="37" y="144"/>
                  </a:lnTo>
                  <a:lnTo>
                    <a:pt x="36" y="144"/>
                  </a:lnTo>
                  <a:lnTo>
                    <a:pt x="35" y="145"/>
                  </a:lnTo>
                  <a:lnTo>
                    <a:pt x="34" y="146"/>
                  </a:lnTo>
                  <a:lnTo>
                    <a:pt x="32" y="146"/>
                  </a:lnTo>
                  <a:lnTo>
                    <a:pt x="31" y="147"/>
                  </a:lnTo>
                  <a:lnTo>
                    <a:pt x="31" y="147"/>
                  </a:lnTo>
                  <a:lnTo>
                    <a:pt x="29" y="147"/>
                  </a:lnTo>
                  <a:lnTo>
                    <a:pt x="28" y="148"/>
                  </a:lnTo>
                  <a:lnTo>
                    <a:pt x="27" y="148"/>
                  </a:lnTo>
                  <a:lnTo>
                    <a:pt x="26" y="149"/>
                  </a:lnTo>
                  <a:lnTo>
                    <a:pt x="25" y="150"/>
                  </a:lnTo>
                  <a:lnTo>
                    <a:pt x="24" y="150"/>
                  </a:lnTo>
                  <a:lnTo>
                    <a:pt x="23" y="150"/>
                  </a:lnTo>
                  <a:lnTo>
                    <a:pt x="22" y="151"/>
                  </a:lnTo>
                  <a:lnTo>
                    <a:pt x="21" y="151"/>
                  </a:lnTo>
                  <a:lnTo>
                    <a:pt x="20" y="151"/>
                  </a:lnTo>
                  <a:lnTo>
                    <a:pt x="20" y="151"/>
                  </a:lnTo>
                  <a:lnTo>
                    <a:pt x="20" y="151"/>
                  </a:lnTo>
                  <a:lnTo>
                    <a:pt x="20" y="150"/>
                  </a:lnTo>
                  <a:lnTo>
                    <a:pt x="21" y="149"/>
                  </a:lnTo>
                  <a:lnTo>
                    <a:pt x="22" y="148"/>
                  </a:lnTo>
                  <a:lnTo>
                    <a:pt x="22" y="147"/>
                  </a:lnTo>
                  <a:lnTo>
                    <a:pt x="23" y="146"/>
                  </a:lnTo>
                  <a:lnTo>
                    <a:pt x="25" y="145"/>
                  </a:lnTo>
                  <a:lnTo>
                    <a:pt x="26" y="144"/>
                  </a:lnTo>
                  <a:lnTo>
                    <a:pt x="27" y="143"/>
                  </a:lnTo>
                  <a:lnTo>
                    <a:pt x="28" y="142"/>
                  </a:lnTo>
                  <a:lnTo>
                    <a:pt x="29" y="140"/>
                  </a:lnTo>
                  <a:lnTo>
                    <a:pt x="30" y="140"/>
                  </a:lnTo>
                  <a:lnTo>
                    <a:pt x="31" y="139"/>
                  </a:lnTo>
                  <a:lnTo>
                    <a:pt x="32" y="138"/>
                  </a:lnTo>
                  <a:lnTo>
                    <a:pt x="33" y="138"/>
                  </a:lnTo>
                  <a:lnTo>
                    <a:pt x="32" y="138"/>
                  </a:lnTo>
                  <a:lnTo>
                    <a:pt x="32" y="137"/>
                  </a:lnTo>
                  <a:lnTo>
                    <a:pt x="31" y="136"/>
                  </a:lnTo>
                  <a:lnTo>
                    <a:pt x="30" y="136"/>
                  </a:lnTo>
                  <a:lnTo>
                    <a:pt x="30" y="135"/>
                  </a:lnTo>
                  <a:lnTo>
                    <a:pt x="28" y="135"/>
                  </a:lnTo>
                  <a:lnTo>
                    <a:pt x="27" y="135"/>
                  </a:lnTo>
                  <a:lnTo>
                    <a:pt x="26" y="134"/>
                  </a:lnTo>
                  <a:lnTo>
                    <a:pt x="25" y="133"/>
                  </a:lnTo>
                  <a:lnTo>
                    <a:pt x="24" y="132"/>
                  </a:lnTo>
                  <a:lnTo>
                    <a:pt x="22" y="131"/>
                  </a:lnTo>
                  <a:lnTo>
                    <a:pt x="21" y="131"/>
                  </a:lnTo>
                  <a:lnTo>
                    <a:pt x="20" y="130"/>
                  </a:lnTo>
                  <a:lnTo>
                    <a:pt x="18" y="129"/>
                  </a:lnTo>
                  <a:lnTo>
                    <a:pt x="17" y="128"/>
                  </a:lnTo>
                  <a:lnTo>
                    <a:pt x="16" y="127"/>
                  </a:lnTo>
                  <a:lnTo>
                    <a:pt x="14" y="127"/>
                  </a:lnTo>
                  <a:lnTo>
                    <a:pt x="13" y="126"/>
                  </a:lnTo>
                  <a:lnTo>
                    <a:pt x="11" y="124"/>
                  </a:lnTo>
                  <a:lnTo>
                    <a:pt x="10" y="124"/>
                  </a:lnTo>
                  <a:lnTo>
                    <a:pt x="9" y="123"/>
                  </a:lnTo>
                  <a:lnTo>
                    <a:pt x="8" y="122"/>
                  </a:lnTo>
                  <a:lnTo>
                    <a:pt x="7" y="121"/>
                  </a:lnTo>
                  <a:lnTo>
                    <a:pt x="5" y="120"/>
                  </a:lnTo>
                  <a:lnTo>
                    <a:pt x="4" y="120"/>
                  </a:lnTo>
                  <a:lnTo>
                    <a:pt x="4" y="119"/>
                  </a:lnTo>
                  <a:lnTo>
                    <a:pt x="2" y="118"/>
                  </a:lnTo>
                  <a:lnTo>
                    <a:pt x="2" y="117"/>
                  </a:lnTo>
                  <a:lnTo>
                    <a:pt x="1" y="116"/>
                  </a:lnTo>
                  <a:lnTo>
                    <a:pt x="0" y="115"/>
                  </a:lnTo>
                  <a:lnTo>
                    <a:pt x="0" y="114"/>
                  </a:lnTo>
                  <a:lnTo>
                    <a:pt x="0" y="113"/>
                  </a:lnTo>
                  <a:lnTo>
                    <a:pt x="0" y="112"/>
                  </a:lnTo>
                  <a:lnTo>
                    <a:pt x="0" y="111"/>
                  </a:lnTo>
                  <a:lnTo>
                    <a:pt x="0" y="109"/>
                  </a:lnTo>
                  <a:lnTo>
                    <a:pt x="0" y="108"/>
                  </a:lnTo>
                  <a:lnTo>
                    <a:pt x="1" y="107"/>
                  </a:lnTo>
                  <a:lnTo>
                    <a:pt x="2" y="105"/>
                  </a:lnTo>
                  <a:lnTo>
                    <a:pt x="2" y="105"/>
                  </a:lnTo>
                  <a:lnTo>
                    <a:pt x="2" y="103"/>
                  </a:lnTo>
                  <a:lnTo>
                    <a:pt x="3" y="102"/>
                  </a:lnTo>
                  <a:lnTo>
                    <a:pt x="4" y="102"/>
                  </a:lnTo>
                  <a:lnTo>
                    <a:pt x="4" y="100"/>
                  </a:lnTo>
                  <a:lnTo>
                    <a:pt x="5" y="99"/>
                  </a:lnTo>
                  <a:lnTo>
                    <a:pt x="7" y="98"/>
                  </a:lnTo>
                  <a:lnTo>
                    <a:pt x="9" y="96"/>
                  </a:lnTo>
                  <a:lnTo>
                    <a:pt x="10" y="94"/>
                  </a:lnTo>
                  <a:lnTo>
                    <a:pt x="12" y="93"/>
                  </a:lnTo>
                  <a:lnTo>
                    <a:pt x="13" y="90"/>
                  </a:lnTo>
                  <a:lnTo>
                    <a:pt x="15" y="89"/>
                  </a:lnTo>
                  <a:lnTo>
                    <a:pt x="16" y="87"/>
                  </a:lnTo>
                  <a:lnTo>
                    <a:pt x="17" y="86"/>
                  </a:lnTo>
                  <a:lnTo>
                    <a:pt x="17" y="86"/>
                  </a:lnTo>
                  <a:lnTo>
                    <a:pt x="18" y="85"/>
                  </a:lnTo>
                  <a:lnTo>
                    <a:pt x="20" y="83"/>
                  </a:lnTo>
                  <a:lnTo>
                    <a:pt x="20" y="83"/>
                  </a:lnTo>
                  <a:lnTo>
                    <a:pt x="21" y="82"/>
                  </a:lnTo>
                  <a:lnTo>
                    <a:pt x="22" y="81"/>
                  </a:lnTo>
                  <a:lnTo>
                    <a:pt x="23" y="80"/>
                  </a:lnTo>
                  <a:lnTo>
                    <a:pt x="24" y="79"/>
                  </a:lnTo>
                  <a:lnTo>
                    <a:pt x="25" y="78"/>
                  </a:lnTo>
                  <a:lnTo>
                    <a:pt x="26" y="77"/>
                  </a:lnTo>
                  <a:lnTo>
                    <a:pt x="27" y="75"/>
                  </a:lnTo>
                  <a:lnTo>
                    <a:pt x="30" y="73"/>
                  </a:lnTo>
                  <a:lnTo>
                    <a:pt x="31" y="72"/>
                  </a:lnTo>
                  <a:lnTo>
                    <a:pt x="33" y="70"/>
                  </a:lnTo>
                  <a:lnTo>
                    <a:pt x="34" y="68"/>
                  </a:lnTo>
                  <a:lnTo>
                    <a:pt x="36" y="66"/>
                  </a:lnTo>
                  <a:lnTo>
                    <a:pt x="37" y="65"/>
                  </a:lnTo>
                  <a:lnTo>
                    <a:pt x="38" y="64"/>
                  </a:lnTo>
                  <a:lnTo>
                    <a:pt x="39" y="63"/>
                  </a:lnTo>
                  <a:lnTo>
                    <a:pt x="40" y="62"/>
                  </a:lnTo>
                  <a:lnTo>
                    <a:pt x="41" y="61"/>
                  </a:lnTo>
                  <a:lnTo>
                    <a:pt x="42" y="61"/>
                  </a:lnTo>
                  <a:lnTo>
                    <a:pt x="41" y="60"/>
                  </a:lnTo>
                  <a:lnTo>
                    <a:pt x="41" y="59"/>
                  </a:lnTo>
                  <a:lnTo>
                    <a:pt x="40" y="58"/>
                  </a:lnTo>
                  <a:lnTo>
                    <a:pt x="39" y="57"/>
                  </a:lnTo>
                  <a:lnTo>
                    <a:pt x="39" y="56"/>
                  </a:lnTo>
                  <a:lnTo>
                    <a:pt x="38" y="54"/>
                  </a:lnTo>
                  <a:lnTo>
                    <a:pt x="37" y="53"/>
                  </a:lnTo>
                  <a:lnTo>
                    <a:pt x="36" y="52"/>
                  </a:lnTo>
                  <a:lnTo>
                    <a:pt x="35" y="49"/>
                  </a:lnTo>
                  <a:lnTo>
                    <a:pt x="34" y="48"/>
                  </a:lnTo>
                  <a:lnTo>
                    <a:pt x="33" y="46"/>
                  </a:lnTo>
                  <a:lnTo>
                    <a:pt x="32" y="46"/>
                  </a:lnTo>
                  <a:lnTo>
                    <a:pt x="31" y="45"/>
                  </a:lnTo>
                  <a:lnTo>
                    <a:pt x="31" y="44"/>
                  </a:lnTo>
                  <a:lnTo>
                    <a:pt x="30" y="42"/>
                  </a:lnTo>
                  <a:lnTo>
                    <a:pt x="30" y="41"/>
                  </a:lnTo>
                  <a:lnTo>
                    <a:pt x="29" y="41"/>
                  </a:lnTo>
                  <a:lnTo>
                    <a:pt x="28" y="40"/>
                  </a:lnTo>
                  <a:lnTo>
                    <a:pt x="28" y="38"/>
                  </a:lnTo>
                  <a:lnTo>
                    <a:pt x="27" y="37"/>
                  </a:lnTo>
                  <a:lnTo>
                    <a:pt x="26" y="36"/>
                  </a:lnTo>
                  <a:lnTo>
                    <a:pt x="26" y="34"/>
                  </a:lnTo>
                  <a:lnTo>
                    <a:pt x="25" y="33"/>
                  </a:lnTo>
                  <a:lnTo>
                    <a:pt x="25" y="32"/>
                  </a:lnTo>
                  <a:lnTo>
                    <a:pt x="24" y="31"/>
                  </a:lnTo>
                  <a:lnTo>
                    <a:pt x="23" y="30"/>
                  </a:lnTo>
                  <a:lnTo>
                    <a:pt x="22" y="28"/>
                  </a:lnTo>
                  <a:lnTo>
                    <a:pt x="22" y="27"/>
                  </a:lnTo>
                  <a:lnTo>
                    <a:pt x="21" y="26"/>
                  </a:lnTo>
                  <a:lnTo>
                    <a:pt x="21" y="25"/>
                  </a:lnTo>
                  <a:lnTo>
                    <a:pt x="20" y="24"/>
                  </a:lnTo>
                  <a:lnTo>
                    <a:pt x="20" y="23"/>
                  </a:lnTo>
                  <a:lnTo>
                    <a:pt x="19" y="21"/>
                  </a:lnTo>
                  <a:lnTo>
                    <a:pt x="18" y="20"/>
                  </a:lnTo>
                  <a:lnTo>
                    <a:pt x="18" y="19"/>
                  </a:lnTo>
                  <a:lnTo>
                    <a:pt x="17" y="17"/>
                  </a:lnTo>
                  <a:lnTo>
                    <a:pt x="17" y="16"/>
                  </a:lnTo>
                  <a:lnTo>
                    <a:pt x="16" y="15"/>
                  </a:lnTo>
                  <a:lnTo>
                    <a:pt x="16" y="13"/>
                  </a:lnTo>
                  <a:lnTo>
                    <a:pt x="15" y="12"/>
                  </a:lnTo>
                  <a:lnTo>
                    <a:pt x="15" y="11"/>
                  </a:lnTo>
                  <a:lnTo>
                    <a:pt x="14" y="9"/>
                  </a:lnTo>
                  <a:lnTo>
                    <a:pt x="14" y="8"/>
                  </a:lnTo>
                  <a:lnTo>
                    <a:pt x="14" y="7"/>
                  </a:lnTo>
                  <a:lnTo>
                    <a:pt x="13" y="6"/>
                  </a:lnTo>
                  <a:lnTo>
                    <a:pt x="13" y="5"/>
                  </a:lnTo>
                  <a:lnTo>
                    <a:pt x="13" y="4"/>
                  </a:lnTo>
                  <a:lnTo>
                    <a:pt x="13" y="2"/>
                  </a:lnTo>
                  <a:lnTo>
                    <a:pt x="12" y="1"/>
                  </a:lnTo>
                  <a:lnTo>
                    <a:pt x="12" y="0"/>
                  </a:lnTo>
                  <a:lnTo>
                    <a:pt x="23" y="1"/>
                  </a:lnTo>
                  <a:lnTo>
                    <a:pt x="2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3" name="Freeform 257"/>
            <p:cNvSpPr>
              <a:spLocks/>
            </p:cNvSpPr>
            <p:nvPr/>
          </p:nvSpPr>
          <p:spPr bwMode="auto">
            <a:xfrm>
              <a:off x="727" y="3280"/>
              <a:ext cx="132" cy="97"/>
            </a:xfrm>
            <a:custGeom>
              <a:avLst/>
              <a:gdLst>
                <a:gd name="T0" fmla="*/ 7 w 132"/>
                <a:gd name="T1" fmla="*/ 30 h 97"/>
                <a:gd name="T2" fmla="*/ 8 w 132"/>
                <a:gd name="T3" fmla="*/ 37 h 97"/>
                <a:gd name="T4" fmla="*/ 10 w 132"/>
                <a:gd name="T5" fmla="*/ 46 h 97"/>
                <a:gd name="T6" fmla="*/ 17 w 132"/>
                <a:gd name="T7" fmla="*/ 51 h 97"/>
                <a:gd name="T8" fmla="*/ 25 w 132"/>
                <a:gd name="T9" fmla="*/ 56 h 97"/>
                <a:gd name="T10" fmla="*/ 33 w 132"/>
                <a:gd name="T11" fmla="*/ 60 h 97"/>
                <a:gd name="T12" fmla="*/ 40 w 132"/>
                <a:gd name="T13" fmla="*/ 65 h 97"/>
                <a:gd name="T14" fmla="*/ 47 w 132"/>
                <a:gd name="T15" fmla="*/ 71 h 97"/>
                <a:gd name="T16" fmla="*/ 57 w 132"/>
                <a:gd name="T17" fmla="*/ 76 h 97"/>
                <a:gd name="T18" fmla="*/ 65 w 132"/>
                <a:gd name="T19" fmla="*/ 80 h 97"/>
                <a:gd name="T20" fmla="*/ 73 w 132"/>
                <a:gd name="T21" fmla="*/ 83 h 97"/>
                <a:gd name="T22" fmla="*/ 80 w 132"/>
                <a:gd name="T23" fmla="*/ 84 h 97"/>
                <a:gd name="T24" fmla="*/ 88 w 132"/>
                <a:gd name="T25" fmla="*/ 85 h 97"/>
                <a:gd name="T26" fmla="*/ 96 w 132"/>
                <a:gd name="T27" fmla="*/ 84 h 97"/>
                <a:gd name="T28" fmla="*/ 104 w 132"/>
                <a:gd name="T29" fmla="*/ 82 h 97"/>
                <a:gd name="T30" fmla="*/ 113 w 132"/>
                <a:gd name="T31" fmla="*/ 77 h 97"/>
                <a:gd name="T32" fmla="*/ 120 w 132"/>
                <a:gd name="T33" fmla="*/ 68 h 97"/>
                <a:gd name="T34" fmla="*/ 124 w 132"/>
                <a:gd name="T35" fmla="*/ 58 h 97"/>
                <a:gd name="T36" fmla="*/ 123 w 132"/>
                <a:gd name="T37" fmla="*/ 48 h 97"/>
                <a:gd name="T38" fmla="*/ 116 w 132"/>
                <a:gd name="T39" fmla="*/ 40 h 97"/>
                <a:gd name="T40" fmla="*/ 105 w 132"/>
                <a:gd name="T41" fmla="*/ 32 h 97"/>
                <a:gd name="T42" fmla="*/ 94 w 132"/>
                <a:gd name="T43" fmla="*/ 26 h 97"/>
                <a:gd name="T44" fmla="*/ 86 w 132"/>
                <a:gd name="T45" fmla="*/ 21 h 97"/>
                <a:gd name="T46" fmla="*/ 81 w 132"/>
                <a:gd name="T47" fmla="*/ 21 h 97"/>
                <a:gd name="T48" fmla="*/ 72 w 132"/>
                <a:gd name="T49" fmla="*/ 23 h 97"/>
                <a:gd name="T50" fmla="*/ 63 w 132"/>
                <a:gd name="T51" fmla="*/ 26 h 97"/>
                <a:gd name="T52" fmla="*/ 56 w 132"/>
                <a:gd name="T53" fmla="*/ 26 h 97"/>
                <a:gd name="T54" fmla="*/ 60 w 132"/>
                <a:gd name="T55" fmla="*/ 22 h 97"/>
                <a:gd name="T56" fmla="*/ 67 w 132"/>
                <a:gd name="T57" fmla="*/ 19 h 97"/>
                <a:gd name="T58" fmla="*/ 75 w 132"/>
                <a:gd name="T59" fmla="*/ 17 h 97"/>
                <a:gd name="T60" fmla="*/ 86 w 132"/>
                <a:gd name="T61" fmla="*/ 17 h 97"/>
                <a:gd name="T62" fmla="*/ 93 w 132"/>
                <a:gd name="T63" fmla="*/ 19 h 97"/>
                <a:gd name="T64" fmla="*/ 104 w 132"/>
                <a:gd name="T65" fmla="*/ 23 h 97"/>
                <a:gd name="T66" fmla="*/ 110 w 132"/>
                <a:gd name="T67" fmla="*/ 27 h 97"/>
                <a:gd name="T68" fmla="*/ 117 w 132"/>
                <a:gd name="T69" fmla="*/ 31 h 97"/>
                <a:gd name="T70" fmla="*/ 128 w 132"/>
                <a:gd name="T71" fmla="*/ 42 h 97"/>
                <a:gd name="T72" fmla="*/ 130 w 132"/>
                <a:gd name="T73" fmla="*/ 51 h 97"/>
                <a:gd name="T74" fmla="*/ 132 w 132"/>
                <a:gd name="T75" fmla="*/ 58 h 97"/>
                <a:gd name="T76" fmla="*/ 131 w 132"/>
                <a:gd name="T77" fmla="*/ 64 h 97"/>
                <a:gd name="T78" fmla="*/ 126 w 132"/>
                <a:gd name="T79" fmla="*/ 77 h 97"/>
                <a:gd name="T80" fmla="*/ 116 w 132"/>
                <a:gd name="T81" fmla="*/ 87 h 97"/>
                <a:gd name="T82" fmla="*/ 107 w 132"/>
                <a:gd name="T83" fmla="*/ 92 h 97"/>
                <a:gd name="T84" fmla="*/ 100 w 132"/>
                <a:gd name="T85" fmla="*/ 95 h 97"/>
                <a:gd name="T86" fmla="*/ 91 w 132"/>
                <a:gd name="T87" fmla="*/ 96 h 97"/>
                <a:gd name="T88" fmla="*/ 82 w 132"/>
                <a:gd name="T89" fmla="*/ 96 h 97"/>
                <a:gd name="T90" fmla="*/ 73 w 132"/>
                <a:gd name="T91" fmla="*/ 95 h 97"/>
                <a:gd name="T92" fmla="*/ 64 w 132"/>
                <a:gd name="T93" fmla="*/ 91 h 97"/>
                <a:gd name="T94" fmla="*/ 56 w 132"/>
                <a:gd name="T95" fmla="*/ 87 h 97"/>
                <a:gd name="T96" fmla="*/ 49 w 132"/>
                <a:gd name="T97" fmla="*/ 83 h 97"/>
                <a:gd name="T98" fmla="*/ 40 w 132"/>
                <a:gd name="T99" fmla="*/ 76 h 97"/>
                <a:gd name="T100" fmla="*/ 35 w 132"/>
                <a:gd name="T101" fmla="*/ 72 h 97"/>
                <a:gd name="T102" fmla="*/ 28 w 132"/>
                <a:gd name="T103" fmla="*/ 71 h 97"/>
                <a:gd name="T104" fmla="*/ 19 w 132"/>
                <a:gd name="T105" fmla="*/ 67 h 97"/>
                <a:gd name="T106" fmla="*/ 10 w 132"/>
                <a:gd name="T107" fmla="*/ 63 h 97"/>
                <a:gd name="T108" fmla="*/ 4 w 132"/>
                <a:gd name="T109" fmla="*/ 56 h 97"/>
                <a:gd name="T110" fmla="*/ 1 w 132"/>
                <a:gd name="T111" fmla="*/ 47 h 97"/>
                <a:gd name="T112" fmla="*/ 0 w 132"/>
                <a:gd name="T113" fmla="*/ 38 h 97"/>
                <a:gd name="T114" fmla="*/ 0 w 132"/>
                <a:gd name="T115" fmla="*/ 29 h 97"/>
                <a:gd name="T116" fmla="*/ 7 w 132"/>
                <a:gd name="T117" fmla="*/ 2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2" h="97">
                  <a:moveTo>
                    <a:pt x="7" y="23"/>
                  </a:moveTo>
                  <a:lnTo>
                    <a:pt x="7" y="24"/>
                  </a:lnTo>
                  <a:lnTo>
                    <a:pt x="7" y="25"/>
                  </a:lnTo>
                  <a:lnTo>
                    <a:pt x="7" y="26"/>
                  </a:lnTo>
                  <a:lnTo>
                    <a:pt x="7" y="27"/>
                  </a:lnTo>
                  <a:lnTo>
                    <a:pt x="7" y="29"/>
                  </a:lnTo>
                  <a:lnTo>
                    <a:pt x="7" y="30"/>
                  </a:lnTo>
                  <a:lnTo>
                    <a:pt x="7" y="30"/>
                  </a:lnTo>
                  <a:lnTo>
                    <a:pt x="7" y="31"/>
                  </a:lnTo>
                  <a:lnTo>
                    <a:pt x="8" y="33"/>
                  </a:lnTo>
                  <a:lnTo>
                    <a:pt x="8" y="34"/>
                  </a:lnTo>
                  <a:lnTo>
                    <a:pt x="8" y="34"/>
                  </a:lnTo>
                  <a:lnTo>
                    <a:pt x="8" y="35"/>
                  </a:lnTo>
                  <a:lnTo>
                    <a:pt x="8" y="37"/>
                  </a:lnTo>
                  <a:lnTo>
                    <a:pt x="8" y="37"/>
                  </a:lnTo>
                  <a:lnTo>
                    <a:pt x="8" y="38"/>
                  </a:lnTo>
                  <a:lnTo>
                    <a:pt x="8" y="39"/>
                  </a:lnTo>
                  <a:lnTo>
                    <a:pt x="9" y="40"/>
                  </a:lnTo>
                  <a:lnTo>
                    <a:pt x="9" y="42"/>
                  </a:lnTo>
                  <a:lnTo>
                    <a:pt x="10" y="44"/>
                  </a:lnTo>
                  <a:lnTo>
                    <a:pt x="10" y="46"/>
                  </a:lnTo>
                  <a:lnTo>
                    <a:pt x="11" y="47"/>
                  </a:lnTo>
                  <a:lnTo>
                    <a:pt x="12" y="48"/>
                  </a:lnTo>
                  <a:lnTo>
                    <a:pt x="13" y="49"/>
                  </a:lnTo>
                  <a:lnTo>
                    <a:pt x="14" y="50"/>
                  </a:lnTo>
                  <a:lnTo>
                    <a:pt x="14" y="50"/>
                  </a:lnTo>
                  <a:lnTo>
                    <a:pt x="16" y="51"/>
                  </a:lnTo>
                  <a:lnTo>
                    <a:pt x="17" y="51"/>
                  </a:lnTo>
                  <a:lnTo>
                    <a:pt x="18" y="52"/>
                  </a:lnTo>
                  <a:lnTo>
                    <a:pt x="19" y="52"/>
                  </a:lnTo>
                  <a:lnTo>
                    <a:pt x="20" y="54"/>
                  </a:lnTo>
                  <a:lnTo>
                    <a:pt x="21" y="54"/>
                  </a:lnTo>
                  <a:lnTo>
                    <a:pt x="22" y="55"/>
                  </a:lnTo>
                  <a:lnTo>
                    <a:pt x="23" y="55"/>
                  </a:lnTo>
                  <a:lnTo>
                    <a:pt x="25" y="56"/>
                  </a:lnTo>
                  <a:lnTo>
                    <a:pt x="26" y="57"/>
                  </a:lnTo>
                  <a:lnTo>
                    <a:pt x="27" y="58"/>
                  </a:lnTo>
                  <a:lnTo>
                    <a:pt x="28" y="58"/>
                  </a:lnTo>
                  <a:lnTo>
                    <a:pt x="30" y="59"/>
                  </a:lnTo>
                  <a:lnTo>
                    <a:pt x="31" y="59"/>
                  </a:lnTo>
                  <a:lnTo>
                    <a:pt x="32" y="60"/>
                  </a:lnTo>
                  <a:lnTo>
                    <a:pt x="33" y="60"/>
                  </a:lnTo>
                  <a:lnTo>
                    <a:pt x="35" y="61"/>
                  </a:lnTo>
                  <a:lnTo>
                    <a:pt x="36" y="62"/>
                  </a:lnTo>
                  <a:lnTo>
                    <a:pt x="36" y="63"/>
                  </a:lnTo>
                  <a:lnTo>
                    <a:pt x="37" y="63"/>
                  </a:lnTo>
                  <a:lnTo>
                    <a:pt x="39" y="63"/>
                  </a:lnTo>
                  <a:lnTo>
                    <a:pt x="39" y="64"/>
                  </a:lnTo>
                  <a:lnTo>
                    <a:pt x="40" y="65"/>
                  </a:lnTo>
                  <a:lnTo>
                    <a:pt x="41" y="66"/>
                  </a:lnTo>
                  <a:lnTo>
                    <a:pt x="42" y="67"/>
                  </a:lnTo>
                  <a:lnTo>
                    <a:pt x="44" y="68"/>
                  </a:lnTo>
                  <a:lnTo>
                    <a:pt x="44" y="68"/>
                  </a:lnTo>
                  <a:lnTo>
                    <a:pt x="45" y="70"/>
                  </a:lnTo>
                  <a:lnTo>
                    <a:pt x="46" y="70"/>
                  </a:lnTo>
                  <a:lnTo>
                    <a:pt x="47" y="71"/>
                  </a:lnTo>
                  <a:lnTo>
                    <a:pt x="49" y="72"/>
                  </a:lnTo>
                  <a:lnTo>
                    <a:pt x="50" y="72"/>
                  </a:lnTo>
                  <a:lnTo>
                    <a:pt x="51" y="74"/>
                  </a:lnTo>
                  <a:lnTo>
                    <a:pt x="53" y="74"/>
                  </a:lnTo>
                  <a:lnTo>
                    <a:pt x="54" y="75"/>
                  </a:lnTo>
                  <a:lnTo>
                    <a:pt x="56" y="76"/>
                  </a:lnTo>
                  <a:lnTo>
                    <a:pt x="57" y="76"/>
                  </a:lnTo>
                  <a:lnTo>
                    <a:pt x="58" y="77"/>
                  </a:lnTo>
                  <a:lnTo>
                    <a:pt x="59" y="78"/>
                  </a:lnTo>
                  <a:lnTo>
                    <a:pt x="60" y="78"/>
                  </a:lnTo>
                  <a:lnTo>
                    <a:pt x="61" y="79"/>
                  </a:lnTo>
                  <a:lnTo>
                    <a:pt x="63" y="80"/>
                  </a:lnTo>
                  <a:lnTo>
                    <a:pt x="64" y="80"/>
                  </a:lnTo>
                  <a:lnTo>
                    <a:pt x="65" y="80"/>
                  </a:lnTo>
                  <a:lnTo>
                    <a:pt x="67" y="81"/>
                  </a:lnTo>
                  <a:lnTo>
                    <a:pt x="68" y="81"/>
                  </a:lnTo>
                  <a:lnTo>
                    <a:pt x="68" y="81"/>
                  </a:lnTo>
                  <a:lnTo>
                    <a:pt x="69" y="82"/>
                  </a:lnTo>
                  <a:lnTo>
                    <a:pt x="70" y="82"/>
                  </a:lnTo>
                  <a:lnTo>
                    <a:pt x="72" y="83"/>
                  </a:lnTo>
                  <a:lnTo>
                    <a:pt x="73" y="83"/>
                  </a:lnTo>
                  <a:lnTo>
                    <a:pt x="74" y="83"/>
                  </a:lnTo>
                  <a:lnTo>
                    <a:pt x="75" y="83"/>
                  </a:lnTo>
                  <a:lnTo>
                    <a:pt x="76" y="84"/>
                  </a:lnTo>
                  <a:lnTo>
                    <a:pt x="77" y="84"/>
                  </a:lnTo>
                  <a:lnTo>
                    <a:pt x="78" y="84"/>
                  </a:lnTo>
                  <a:lnTo>
                    <a:pt x="79" y="84"/>
                  </a:lnTo>
                  <a:lnTo>
                    <a:pt x="80" y="84"/>
                  </a:lnTo>
                  <a:lnTo>
                    <a:pt x="81" y="84"/>
                  </a:lnTo>
                  <a:lnTo>
                    <a:pt x="82" y="85"/>
                  </a:lnTo>
                  <a:lnTo>
                    <a:pt x="83" y="85"/>
                  </a:lnTo>
                  <a:lnTo>
                    <a:pt x="85" y="85"/>
                  </a:lnTo>
                  <a:lnTo>
                    <a:pt x="86" y="85"/>
                  </a:lnTo>
                  <a:lnTo>
                    <a:pt x="87" y="85"/>
                  </a:lnTo>
                  <a:lnTo>
                    <a:pt x="88" y="85"/>
                  </a:lnTo>
                  <a:lnTo>
                    <a:pt x="90" y="85"/>
                  </a:lnTo>
                  <a:lnTo>
                    <a:pt x="91" y="85"/>
                  </a:lnTo>
                  <a:lnTo>
                    <a:pt x="92" y="85"/>
                  </a:lnTo>
                  <a:lnTo>
                    <a:pt x="93" y="85"/>
                  </a:lnTo>
                  <a:lnTo>
                    <a:pt x="94" y="85"/>
                  </a:lnTo>
                  <a:lnTo>
                    <a:pt x="95" y="84"/>
                  </a:lnTo>
                  <a:lnTo>
                    <a:pt x="96" y="84"/>
                  </a:lnTo>
                  <a:lnTo>
                    <a:pt x="97" y="84"/>
                  </a:lnTo>
                  <a:lnTo>
                    <a:pt x="98" y="84"/>
                  </a:lnTo>
                  <a:lnTo>
                    <a:pt x="100" y="83"/>
                  </a:lnTo>
                  <a:lnTo>
                    <a:pt x="100" y="83"/>
                  </a:lnTo>
                  <a:lnTo>
                    <a:pt x="101" y="83"/>
                  </a:lnTo>
                  <a:lnTo>
                    <a:pt x="102" y="83"/>
                  </a:lnTo>
                  <a:lnTo>
                    <a:pt x="104" y="82"/>
                  </a:lnTo>
                  <a:lnTo>
                    <a:pt x="104" y="81"/>
                  </a:lnTo>
                  <a:lnTo>
                    <a:pt x="105" y="81"/>
                  </a:lnTo>
                  <a:lnTo>
                    <a:pt x="106" y="81"/>
                  </a:lnTo>
                  <a:lnTo>
                    <a:pt x="108" y="80"/>
                  </a:lnTo>
                  <a:lnTo>
                    <a:pt x="110" y="79"/>
                  </a:lnTo>
                  <a:lnTo>
                    <a:pt x="111" y="78"/>
                  </a:lnTo>
                  <a:lnTo>
                    <a:pt x="113" y="77"/>
                  </a:lnTo>
                  <a:lnTo>
                    <a:pt x="114" y="76"/>
                  </a:lnTo>
                  <a:lnTo>
                    <a:pt x="115" y="75"/>
                  </a:lnTo>
                  <a:lnTo>
                    <a:pt x="116" y="74"/>
                  </a:lnTo>
                  <a:lnTo>
                    <a:pt x="118" y="72"/>
                  </a:lnTo>
                  <a:lnTo>
                    <a:pt x="119" y="71"/>
                  </a:lnTo>
                  <a:lnTo>
                    <a:pt x="120" y="70"/>
                  </a:lnTo>
                  <a:lnTo>
                    <a:pt x="120" y="68"/>
                  </a:lnTo>
                  <a:lnTo>
                    <a:pt x="121" y="67"/>
                  </a:lnTo>
                  <a:lnTo>
                    <a:pt x="121" y="66"/>
                  </a:lnTo>
                  <a:lnTo>
                    <a:pt x="123" y="64"/>
                  </a:lnTo>
                  <a:lnTo>
                    <a:pt x="123" y="63"/>
                  </a:lnTo>
                  <a:lnTo>
                    <a:pt x="123" y="61"/>
                  </a:lnTo>
                  <a:lnTo>
                    <a:pt x="124" y="60"/>
                  </a:lnTo>
                  <a:lnTo>
                    <a:pt x="124" y="58"/>
                  </a:lnTo>
                  <a:lnTo>
                    <a:pt x="124" y="57"/>
                  </a:lnTo>
                  <a:lnTo>
                    <a:pt x="124" y="55"/>
                  </a:lnTo>
                  <a:lnTo>
                    <a:pt x="124" y="54"/>
                  </a:lnTo>
                  <a:lnTo>
                    <a:pt x="124" y="52"/>
                  </a:lnTo>
                  <a:lnTo>
                    <a:pt x="123" y="51"/>
                  </a:lnTo>
                  <a:lnTo>
                    <a:pt x="123" y="50"/>
                  </a:lnTo>
                  <a:lnTo>
                    <a:pt x="123" y="48"/>
                  </a:lnTo>
                  <a:lnTo>
                    <a:pt x="122" y="47"/>
                  </a:lnTo>
                  <a:lnTo>
                    <a:pt x="121" y="46"/>
                  </a:lnTo>
                  <a:lnTo>
                    <a:pt x="120" y="44"/>
                  </a:lnTo>
                  <a:lnTo>
                    <a:pt x="119" y="43"/>
                  </a:lnTo>
                  <a:lnTo>
                    <a:pt x="118" y="42"/>
                  </a:lnTo>
                  <a:lnTo>
                    <a:pt x="117" y="41"/>
                  </a:lnTo>
                  <a:lnTo>
                    <a:pt x="116" y="40"/>
                  </a:lnTo>
                  <a:lnTo>
                    <a:pt x="114" y="39"/>
                  </a:lnTo>
                  <a:lnTo>
                    <a:pt x="113" y="38"/>
                  </a:lnTo>
                  <a:lnTo>
                    <a:pt x="111" y="37"/>
                  </a:lnTo>
                  <a:lnTo>
                    <a:pt x="110" y="35"/>
                  </a:lnTo>
                  <a:lnTo>
                    <a:pt x="109" y="34"/>
                  </a:lnTo>
                  <a:lnTo>
                    <a:pt x="107" y="33"/>
                  </a:lnTo>
                  <a:lnTo>
                    <a:pt x="105" y="32"/>
                  </a:lnTo>
                  <a:lnTo>
                    <a:pt x="104" y="31"/>
                  </a:lnTo>
                  <a:lnTo>
                    <a:pt x="102" y="30"/>
                  </a:lnTo>
                  <a:lnTo>
                    <a:pt x="100" y="29"/>
                  </a:lnTo>
                  <a:lnTo>
                    <a:pt x="98" y="28"/>
                  </a:lnTo>
                  <a:lnTo>
                    <a:pt x="97" y="27"/>
                  </a:lnTo>
                  <a:lnTo>
                    <a:pt x="96" y="26"/>
                  </a:lnTo>
                  <a:lnTo>
                    <a:pt x="94" y="26"/>
                  </a:lnTo>
                  <a:lnTo>
                    <a:pt x="93" y="25"/>
                  </a:lnTo>
                  <a:lnTo>
                    <a:pt x="91" y="24"/>
                  </a:lnTo>
                  <a:lnTo>
                    <a:pt x="90" y="23"/>
                  </a:lnTo>
                  <a:lnTo>
                    <a:pt x="89" y="23"/>
                  </a:lnTo>
                  <a:lnTo>
                    <a:pt x="88" y="22"/>
                  </a:lnTo>
                  <a:lnTo>
                    <a:pt x="87" y="22"/>
                  </a:lnTo>
                  <a:lnTo>
                    <a:pt x="86" y="21"/>
                  </a:lnTo>
                  <a:lnTo>
                    <a:pt x="86" y="21"/>
                  </a:lnTo>
                  <a:lnTo>
                    <a:pt x="84" y="21"/>
                  </a:lnTo>
                  <a:lnTo>
                    <a:pt x="84" y="21"/>
                  </a:lnTo>
                  <a:lnTo>
                    <a:pt x="83" y="21"/>
                  </a:lnTo>
                  <a:lnTo>
                    <a:pt x="83" y="21"/>
                  </a:lnTo>
                  <a:lnTo>
                    <a:pt x="82" y="21"/>
                  </a:lnTo>
                  <a:lnTo>
                    <a:pt x="81" y="21"/>
                  </a:lnTo>
                  <a:lnTo>
                    <a:pt x="80" y="22"/>
                  </a:lnTo>
                  <a:lnTo>
                    <a:pt x="79" y="22"/>
                  </a:lnTo>
                  <a:lnTo>
                    <a:pt x="78" y="22"/>
                  </a:lnTo>
                  <a:lnTo>
                    <a:pt x="77" y="22"/>
                  </a:lnTo>
                  <a:lnTo>
                    <a:pt x="75" y="23"/>
                  </a:lnTo>
                  <a:lnTo>
                    <a:pt x="74" y="23"/>
                  </a:lnTo>
                  <a:lnTo>
                    <a:pt x="72" y="23"/>
                  </a:lnTo>
                  <a:lnTo>
                    <a:pt x="71" y="24"/>
                  </a:lnTo>
                  <a:lnTo>
                    <a:pt x="69" y="24"/>
                  </a:lnTo>
                  <a:lnTo>
                    <a:pt x="68" y="25"/>
                  </a:lnTo>
                  <a:lnTo>
                    <a:pt x="67" y="25"/>
                  </a:lnTo>
                  <a:lnTo>
                    <a:pt x="65" y="25"/>
                  </a:lnTo>
                  <a:lnTo>
                    <a:pt x="64" y="26"/>
                  </a:lnTo>
                  <a:lnTo>
                    <a:pt x="63" y="26"/>
                  </a:lnTo>
                  <a:lnTo>
                    <a:pt x="61" y="26"/>
                  </a:lnTo>
                  <a:lnTo>
                    <a:pt x="60" y="26"/>
                  </a:lnTo>
                  <a:lnTo>
                    <a:pt x="59" y="26"/>
                  </a:lnTo>
                  <a:lnTo>
                    <a:pt x="58" y="26"/>
                  </a:lnTo>
                  <a:lnTo>
                    <a:pt x="57" y="26"/>
                  </a:lnTo>
                  <a:lnTo>
                    <a:pt x="56" y="26"/>
                  </a:lnTo>
                  <a:lnTo>
                    <a:pt x="56" y="26"/>
                  </a:lnTo>
                  <a:lnTo>
                    <a:pt x="55" y="26"/>
                  </a:lnTo>
                  <a:lnTo>
                    <a:pt x="55" y="26"/>
                  </a:lnTo>
                  <a:lnTo>
                    <a:pt x="55" y="26"/>
                  </a:lnTo>
                  <a:lnTo>
                    <a:pt x="56" y="25"/>
                  </a:lnTo>
                  <a:lnTo>
                    <a:pt x="57" y="23"/>
                  </a:lnTo>
                  <a:lnTo>
                    <a:pt x="59" y="23"/>
                  </a:lnTo>
                  <a:lnTo>
                    <a:pt x="60" y="22"/>
                  </a:lnTo>
                  <a:lnTo>
                    <a:pt x="61" y="21"/>
                  </a:lnTo>
                  <a:lnTo>
                    <a:pt x="62" y="21"/>
                  </a:lnTo>
                  <a:lnTo>
                    <a:pt x="63" y="21"/>
                  </a:lnTo>
                  <a:lnTo>
                    <a:pt x="64" y="20"/>
                  </a:lnTo>
                  <a:lnTo>
                    <a:pt x="65" y="19"/>
                  </a:lnTo>
                  <a:lnTo>
                    <a:pt x="66" y="19"/>
                  </a:lnTo>
                  <a:lnTo>
                    <a:pt x="67" y="19"/>
                  </a:lnTo>
                  <a:lnTo>
                    <a:pt x="68" y="19"/>
                  </a:lnTo>
                  <a:lnTo>
                    <a:pt x="69" y="18"/>
                  </a:lnTo>
                  <a:lnTo>
                    <a:pt x="70" y="18"/>
                  </a:lnTo>
                  <a:lnTo>
                    <a:pt x="71" y="18"/>
                  </a:lnTo>
                  <a:lnTo>
                    <a:pt x="72" y="17"/>
                  </a:lnTo>
                  <a:lnTo>
                    <a:pt x="73" y="17"/>
                  </a:lnTo>
                  <a:lnTo>
                    <a:pt x="75" y="17"/>
                  </a:lnTo>
                  <a:lnTo>
                    <a:pt x="76" y="16"/>
                  </a:lnTo>
                  <a:lnTo>
                    <a:pt x="77" y="16"/>
                  </a:lnTo>
                  <a:lnTo>
                    <a:pt x="78" y="16"/>
                  </a:lnTo>
                  <a:lnTo>
                    <a:pt x="78" y="16"/>
                  </a:lnTo>
                  <a:lnTo>
                    <a:pt x="61" y="4"/>
                  </a:lnTo>
                  <a:lnTo>
                    <a:pt x="69" y="0"/>
                  </a:lnTo>
                  <a:lnTo>
                    <a:pt x="86" y="17"/>
                  </a:lnTo>
                  <a:lnTo>
                    <a:pt x="86" y="17"/>
                  </a:lnTo>
                  <a:lnTo>
                    <a:pt x="87" y="17"/>
                  </a:lnTo>
                  <a:lnTo>
                    <a:pt x="88" y="18"/>
                  </a:lnTo>
                  <a:lnTo>
                    <a:pt x="89" y="18"/>
                  </a:lnTo>
                  <a:lnTo>
                    <a:pt x="90" y="18"/>
                  </a:lnTo>
                  <a:lnTo>
                    <a:pt x="92" y="19"/>
                  </a:lnTo>
                  <a:lnTo>
                    <a:pt x="93" y="19"/>
                  </a:lnTo>
                  <a:lnTo>
                    <a:pt x="95" y="19"/>
                  </a:lnTo>
                  <a:lnTo>
                    <a:pt x="96" y="21"/>
                  </a:lnTo>
                  <a:lnTo>
                    <a:pt x="98" y="21"/>
                  </a:lnTo>
                  <a:lnTo>
                    <a:pt x="100" y="22"/>
                  </a:lnTo>
                  <a:lnTo>
                    <a:pt x="102" y="22"/>
                  </a:lnTo>
                  <a:lnTo>
                    <a:pt x="102" y="23"/>
                  </a:lnTo>
                  <a:lnTo>
                    <a:pt x="104" y="23"/>
                  </a:lnTo>
                  <a:lnTo>
                    <a:pt x="105" y="24"/>
                  </a:lnTo>
                  <a:lnTo>
                    <a:pt x="106" y="25"/>
                  </a:lnTo>
                  <a:lnTo>
                    <a:pt x="106" y="25"/>
                  </a:lnTo>
                  <a:lnTo>
                    <a:pt x="107" y="25"/>
                  </a:lnTo>
                  <a:lnTo>
                    <a:pt x="109" y="26"/>
                  </a:lnTo>
                  <a:lnTo>
                    <a:pt x="109" y="26"/>
                  </a:lnTo>
                  <a:lnTo>
                    <a:pt x="110" y="27"/>
                  </a:lnTo>
                  <a:lnTo>
                    <a:pt x="111" y="27"/>
                  </a:lnTo>
                  <a:lnTo>
                    <a:pt x="113" y="28"/>
                  </a:lnTo>
                  <a:lnTo>
                    <a:pt x="113" y="29"/>
                  </a:lnTo>
                  <a:lnTo>
                    <a:pt x="114" y="29"/>
                  </a:lnTo>
                  <a:lnTo>
                    <a:pt x="115" y="30"/>
                  </a:lnTo>
                  <a:lnTo>
                    <a:pt x="116" y="31"/>
                  </a:lnTo>
                  <a:lnTo>
                    <a:pt x="117" y="31"/>
                  </a:lnTo>
                  <a:lnTo>
                    <a:pt x="119" y="33"/>
                  </a:lnTo>
                  <a:lnTo>
                    <a:pt x="120" y="34"/>
                  </a:lnTo>
                  <a:lnTo>
                    <a:pt x="122" y="35"/>
                  </a:lnTo>
                  <a:lnTo>
                    <a:pt x="124" y="37"/>
                  </a:lnTo>
                  <a:lnTo>
                    <a:pt x="125" y="39"/>
                  </a:lnTo>
                  <a:lnTo>
                    <a:pt x="127" y="40"/>
                  </a:lnTo>
                  <a:lnTo>
                    <a:pt x="128" y="42"/>
                  </a:lnTo>
                  <a:lnTo>
                    <a:pt x="129" y="44"/>
                  </a:lnTo>
                  <a:lnTo>
                    <a:pt x="129" y="46"/>
                  </a:lnTo>
                  <a:lnTo>
                    <a:pt x="129" y="46"/>
                  </a:lnTo>
                  <a:lnTo>
                    <a:pt x="130" y="47"/>
                  </a:lnTo>
                  <a:lnTo>
                    <a:pt x="130" y="48"/>
                  </a:lnTo>
                  <a:lnTo>
                    <a:pt x="130" y="50"/>
                  </a:lnTo>
                  <a:lnTo>
                    <a:pt x="130" y="51"/>
                  </a:lnTo>
                  <a:lnTo>
                    <a:pt x="131" y="51"/>
                  </a:lnTo>
                  <a:lnTo>
                    <a:pt x="131" y="52"/>
                  </a:lnTo>
                  <a:lnTo>
                    <a:pt x="131" y="54"/>
                  </a:lnTo>
                  <a:lnTo>
                    <a:pt x="131" y="55"/>
                  </a:lnTo>
                  <a:lnTo>
                    <a:pt x="131" y="56"/>
                  </a:lnTo>
                  <a:lnTo>
                    <a:pt x="132" y="57"/>
                  </a:lnTo>
                  <a:lnTo>
                    <a:pt x="132" y="58"/>
                  </a:lnTo>
                  <a:lnTo>
                    <a:pt x="132" y="59"/>
                  </a:lnTo>
                  <a:lnTo>
                    <a:pt x="132" y="59"/>
                  </a:lnTo>
                  <a:lnTo>
                    <a:pt x="132" y="60"/>
                  </a:lnTo>
                  <a:lnTo>
                    <a:pt x="131" y="62"/>
                  </a:lnTo>
                  <a:lnTo>
                    <a:pt x="131" y="63"/>
                  </a:lnTo>
                  <a:lnTo>
                    <a:pt x="131" y="63"/>
                  </a:lnTo>
                  <a:lnTo>
                    <a:pt x="131" y="64"/>
                  </a:lnTo>
                  <a:lnTo>
                    <a:pt x="130" y="66"/>
                  </a:lnTo>
                  <a:lnTo>
                    <a:pt x="130" y="68"/>
                  </a:lnTo>
                  <a:lnTo>
                    <a:pt x="129" y="70"/>
                  </a:lnTo>
                  <a:lnTo>
                    <a:pt x="129" y="72"/>
                  </a:lnTo>
                  <a:lnTo>
                    <a:pt x="128" y="74"/>
                  </a:lnTo>
                  <a:lnTo>
                    <a:pt x="127" y="75"/>
                  </a:lnTo>
                  <a:lnTo>
                    <a:pt x="126" y="77"/>
                  </a:lnTo>
                  <a:lnTo>
                    <a:pt x="125" y="79"/>
                  </a:lnTo>
                  <a:lnTo>
                    <a:pt x="124" y="80"/>
                  </a:lnTo>
                  <a:lnTo>
                    <a:pt x="123" y="81"/>
                  </a:lnTo>
                  <a:lnTo>
                    <a:pt x="121" y="83"/>
                  </a:lnTo>
                  <a:lnTo>
                    <a:pt x="119" y="84"/>
                  </a:lnTo>
                  <a:lnTo>
                    <a:pt x="118" y="85"/>
                  </a:lnTo>
                  <a:lnTo>
                    <a:pt x="116" y="87"/>
                  </a:lnTo>
                  <a:lnTo>
                    <a:pt x="114" y="88"/>
                  </a:lnTo>
                  <a:lnTo>
                    <a:pt x="113" y="89"/>
                  </a:lnTo>
                  <a:lnTo>
                    <a:pt x="112" y="89"/>
                  </a:lnTo>
                  <a:lnTo>
                    <a:pt x="111" y="90"/>
                  </a:lnTo>
                  <a:lnTo>
                    <a:pt x="110" y="91"/>
                  </a:lnTo>
                  <a:lnTo>
                    <a:pt x="109" y="91"/>
                  </a:lnTo>
                  <a:lnTo>
                    <a:pt x="107" y="92"/>
                  </a:lnTo>
                  <a:lnTo>
                    <a:pt x="107" y="92"/>
                  </a:lnTo>
                  <a:lnTo>
                    <a:pt x="106" y="93"/>
                  </a:lnTo>
                  <a:lnTo>
                    <a:pt x="105" y="93"/>
                  </a:lnTo>
                  <a:lnTo>
                    <a:pt x="104" y="93"/>
                  </a:lnTo>
                  <a:lnTo>
                    <a:pt x="102" y="94"/>
                  </a:lnTo>
                  <a:lnTo>
                    <a:pt x="101" y="94"/>
                  </a:lnTo>
                  <a:lnTo>
                    <a:pt x="100" y="95"/>
                  </a:lnTo>
                  <a:lnTo>
                    <a:pt x="98" y="95"/>
                  </a:lnTo>
                  <a:lnTo>
                    <a:pt x="97" y="95"/>
                  </a:lnTo>
                  <a:lnTo>
                    <a:pt x="96" y="96"/>
                  </a:lnTo>
                  <a:lnTo>
                    <a:pt x="95" y="96"/>
                  </a:lnTo>
                  <a:lnTo>
                    <a:pt x="94" y="96"/>
                  </a:lnTo>
                  <a:lnTo>
                    <a:pt x="92" y="96"/>
                  </a:lnTo>
                  <a:lnTo>
                    <a:pt x="91" y="96"/>
                  </a:lnTo>
                  <a:lnTo>
                    <a:pt x="90" y="97"/>
                  </a:lnTo>
                  <a:lnTo>
                    <a:pt x="88" y="97"/>
                  </a:lnTo>
                  <a:lnTo>
                    <a:pt x="87" y="97"/>
                  </a:lnTo>
                  <a:lnTo>
                    <a:pt x="86" y="97"/>
                  </a:lnTo>
                  <a:lnTo>
                    <a:pt x="85" y="97"/>
                  </a:lnTo>
                  <a:lnTo>
                    <a:pt x="83" y="96"/>
                  </a:lnTo>
                  <a:lnTo>
                    <a:pt x="82" y="96"/>
                  </a:lnTo>
                  <a:lnTo>
                    <a:pt x="81" y="96"/>
                  </a:lnTo>
                  <a:lnTo>
                    <a:pt x="80" y="96"/>
                  </a:lnTo>
                  <a:lnTo>
                    <a:pt x="78" y="96"/>
                  </a:lnTo>
                  <a:lnTo>
                    <a:pt x="77" y="96"/>
                  </a:lnTo>
                  <a:lnTo>
                    <a:pt x="76" y="95"/>
                  </a:lnTo>
                  <a:lnTo>
                    <a:pt x="75" y="95"/>
                  </a:lnTo>
                  <a:lnTo>
                    <a:pt x="73" y="95"/>
                  </a:lnTo>
                  <a:lnTo>
                    <a:pt x="72" y="94"/>
                  </a:lnTo>
                  <a:lnTo>
                    <a:pt x="70" y="93"/>
                  </a:lnTo>
                  <a:lnTo>
                    <a:pt x="69" y="93"/>
                  </a:lnTo>
                  <a:lnTo>
                    <a:pt x="68" y="93"/>
                  </a:lnTo>
                  <a:lnTo>
                    <a:pt x="67" y="92"/>
                  </a:lnTo>
                  <a:lnTo>
                    <a:pt x="65" y="92"/>
                  </a:lnTo>
                  <a:lnTo>
                    <a:pt x="64" y="91"/>
                  </a:lnTo>
                  <a:lnTo>
                    <a:pt x="63" y="91"/>
                  </a:lnTo>
                  <a:lnTo>
                    <a:pt x="62" y="90"/>
                  </a:lnTo>
                  <a:lnTo>
                    <a:pt x="61" y="89"/>
                  </a:lnTo>
                  <a:lnTo>
                    <a:pt x="60" y="89"/>
                  </a:lnTo>
                  <a:lnTo>
                    <a:pt x="59" y="88"/>
                  </a:lnTo>
                  <a:lnTo>
                    <a:pt x="58" y="88"/>
                  </a:lnTo>
                  <a:lnTo>
                    <a:pt x="56" y="87"/>
                  </a:lnTo>
                  <a:lnTo>
                    <a:pt x="55" y="87"/>
                  </a:lnTo>
                  <a:lnTo>
                    <a:pt x="54" y="86"/>
                  </a:lnTo>
                  <a:lnTo>
                    <a:pt x="53" y="85"/>
                  </a:lnTo>
                  <a:lnTo>
                    <a:pt x="52" y="85"/>
                  </a:lnTo>
                  <a:lnTo>
                    <a:pt x="51" y="84"/>
                  </a:lnTo>
                  <a:lnTo>
                    <a:pt x="50" y="83"/>
                  </a:lnTo>
                  <a:lnTo>
                    <a:pt x="49" y="83"/>
                  </a:lnTo>
                  <a:lnTo>
                    <a:pt x="48" y="82"/>
                  </a:lnTo>
                  <a:lnTo>
                    <a:pt x="47" y="81"/>
                  </a:lnTo>
                  <a:lnTo>
                    <a:pt x="45" y="80"/>
                  </a:lnTo>
                  <a:lnTo>
                    <a:pt x="44" y="79"/>
                  </a:lnTo>
                  <a:lnTo>
                    <a:pt x="42" y="78"/>
                  </a:lnTo>
                  <a:lnTo>
                    <a:pt x="41" y="77"/>
                  </a:lnTo>
                  <a:lnTo>
                    <a:pt x="40" y="76"/>
                  </a:lnTo>
                  <a:lnTo>
                    <a:pt x="39" y="75"/>
                  </a:lnTo>
                  <a:lnTo>
                    <a:pt x="37" y="75"/>
                  </a:lnTo>
                  <a:lnTo>
                    <a:pt x="37" y="74"/>
                  </a:lnTo>
                  <a:lnTo>
                    <a:pt x="36" y="73"/>
                  </a:lnTo>
                  <a:lnTo>
                    <a:pt x="36" y="73"/>
                  </a:lnTo>
                  <a:lnTo>
                    <a:pt x="35" y="73"/>
                  </a:lnTo>
                  <a:lnTo>
                    <a:pt x="35" y="72"/>
                  </a:lnTo>
                  <a:lnTo>
                    <a:pt x="33" y="72"/>
                  </a:lnTo>
                  <a:lnTo>
                    <a:pt x="33" y="72"/>
                  </a:lnTo>
                  <a:lnTo>
                    <a:pt x="32" y="72"/>
                  </a:lnTo>
                  <a:lnTo>
                    <a:pt x="31" y="72"/>
                  </a:lnTo>
                  <a:lnTo>
                    <a:pt x="30" y="71"/>
                  </a:lnTo>
                  <a:lnTo>
                    <a:pt x="29" y="71"/>
                  </a:lnTo>
                  <a:lnTo>
                    <a:pt x="28" y="71"/>
                  </a:lnTo>
                  <a:lnTo>
                    <a:pt x="27" y="70"/>
                  </a:lnTo>
                  <a:lnTo>
                    <a:pt x="25" y="70"/>
                  </a:lnTo>
                  <a:lnTo>
                    <a:pt x="24" y="70"/>
                  </a:lnTo>
                  <a:lnTo>
                    <a:pt x="23" y="69"/>
                  </a:lnTo>
                  <a:lnTo>
                    <a:pt x="22" y="68"/>
                  </a:lnTo>
                  <a:lnTo>
                    <a:pt x="20" y="68"/>
                  </a:lnTo>
                  <a:lnTo>
                    <a:pt x="19" y="67"/>
                  </a:lnTo>
                  <a:lnTo>
                    <a:pt x="17" y="67"/>
                  </a:lnTo>
                  <a:lnTo>
                    <a:pt x="16" y="66"/>
                  </a:lnTo>
                  <a:lnTo>
                    <a:pt x="14" y="66"/>
                  </a:lnTo>
                  <a:lnTo>
                    <a:pt x="13" y="65"/>
                  </a:lnTo>
                  <a:lnTo>
                    <a:pt x="12" y="64"/>
                  </a:lnTo>
                  <a:lnTo>
                    <a:pt x="11" y="64"/>
                  </a:lnTo>
                  <a:lnTo>
                    <a:pt x="10" y="63"/>
                  </a:lnTo>
                  <a:lnTo>
                    <a:pt x="9" y="63"/>
                  </a:lnTo>
                  <a:lnTo>
                    <a:pt x="8" y="62"/>
                  </a:lnTo>
                  <a:lnTo>
                    <a:pt x="7" y="61"/>
                  </a:lnTo>
                  <a:lnTo>
                    <a:pt x="5" y="59"/>
                  </a:lnTo>
                  <a:lnTo>
                    <a:pt x="5" y="58"/>
                  </a:lnTo>
                  <a:lnTo>
                    <a:pt x="4" y="57"/>
                  </a:lnTo>
                  <a:lnTo>
                    <a:pt x="4" y="56"/>
                  </a:lnTo>
                  <a:lnTo>
                    <a:pt x="3" y="55"/>
                  </a:lnTo>
                  <a:lnTo>
                    <a:pt x="3" y="54"/>
                  </a:lnTo>
                  <a:lnTo>
                    <a:pt x="3" y="52"/>
                  </a:lnTo>
                  <a:lnTo>
                    <a:pt x="3" y="51"/>
                  </a:lnTo>
                  <a:lnTo>
                    <a:pt x="2" y="50"/>
                  </a:lnTo>
                  <a:lnTo>
                    <a:pt x="2" y="49"/>
                  </a:lnTo>
                  <a:lnTo>
                    <a:pt x="1" y="47"/>
                  </a:lnTo>
                  <a:lnTo>
                    <a:pt x="1" y="46"/>
                  </a:lnTo>
                  <a:lnTo>
                    <a:pt x="1" y="44"/>
                  </a:lnTo>
                  <a:lnTo>
                    <a:pt x="1" y="43"/>
                  </a:lnTo>
                  <a:lnTo>
                    <a:pt x="1" y="42"/>
                  </a:lnTo>
                  <a:lnTo>
                    <a:pt x="1" y="40"/>
                  </a:lnTo>
                  <a:lnTo>
                    <a:pt x="0" y="39"/>
                  </a:lnTo>
                  <a:lnTo>
                    <a:pt x="0" y="38"/>
                  </a:lnTo>
                  <a:lnTo>
                    <a:pt x="0" y="37"/>
                  </a:lnTo>
                  <a:lnTo>
                    <a:pt x="0" y="35"/>
                  </a:lnTo>
                  <a:lnTo>
                    <a:pt x="0" y="34"/>
                  </a:lnTo>
                  <a:lnTo>
                    <a:pt x="0" y="33"/>
                  </a:lnTo>
                  <a:lnTo>
                    <a:pt x="0" y="31"/>
                  </a:lnTo>
                  <a:lnTo>
                    <a:pt x="0" y="30"/>
                  </a:lnTo>
                  <a:lnTo>
                    <a:pt x="0" y="29"/>
                  </a:lnTo>
                  <a:lnTo>
                    <a:pt x="0" y="28"/>
                  </a:lnTo>
                  <a:lnTo>
                    <a:pt x="0" y="26"/>
                  </a:lnTo>
                  <a:lnTo>
                    <a:pt x="0" y="25"/>
                  </a:lnTo>
                  <a:lnTo>
                    <a:pt x="0" y="25"/>
                  </a:lnTo>
                  <a:lnTo>
                    <a:pt x="0" y="24"/>
                  </a:lnTo>
                  <a:lnTo>
                    <a:pt x="7" y="23"/>
                  </a:lnTo>
                  <a:lnTo>
                    <a:pt x="7"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4" name="Freeform 258"/>
            <p:cNvSpPr>
              <a:spLocks/>
            </p:cNvSpPr>
            <p:nvPr/>
          </p:nvSpPr>
          <p:spPr bwMode="auto">
            <a:xfrm>
              <a:off x="572" y="3360"/>
              <a:ext cx="136" cy="96"/>
            </a:xfrm>
            <a:custGeom>
              <a:avLst/>
              <a:gdLst>
                <a:gd name="T0" fmla="*/ 22 w 136"/>
                <a:gd name="T1" fmla="*/ 9 h 96"/>
                <a:gd name="T2" fmla="*/ 18 w 136"/>
                <a:gd name="T3" fmla="*/ 17 h 96"/>
                <a:gd name="T4" fmla="*/ 14 w 136"/>
                <a:gd name="T5" fmla="*/ 27 h 96"/>
                <a:gd name="T6" fmla="*/ 10 w 136"/>
                <a:gd name="T7" fmla="*/ 35 h 96"/>
                <a:gd name="T8" fmla="*/ 8 w 136"/>
                <a:gd name="T9" fmla="*/ 42 h 96"/>
                <a:gd name="T10" fmla="*/ 7 w 136"/>
                <a:gd name="T11" fmla="*/ 49 h 96"/>
                <a:gd name="T12" fmla="*/ 9 w 136"/>
                <a:gd name="T13" fmla="*/ 57 h 96"/>
                <a:gd name="T14" fmla="*/ 15 w 136"/>
                <a:gd name="T15" fmla="*/ 64 h 96"/>
                <a:gd name="T16" fmla="*/ 22 w 136"/>
                <a:gd name="T17" fmla="*/ 70 h 96"/>
                <a:gd name="T18" fmla="*/ 31 w 136"/>
                <a:gd name="T19" fmla="*/ 75 h 96"/>
                <a:gd name="T20" fmla="*/ 39 w 136"/>
                <a:gd name="T21" fmla="*/ 78 h 96"/>
                <a:gd name="T22" fmla="*/ 46 w 136"/>
                <a:gd name="T23" fmla="*/ 80 h 96"/>
                <a:gd name="T24" fmla="*/ 54 w 136"/>
                <a:gd name="T25" fmla="*/ 82 h 96"/>
                <a:gd name="T26" fmla="*/ 62 w 136"/>
                <a:gd name="T27" fmla="*/ 83 h 96"/>
                <a:gd name="T28" fmla="*/ 70 w 136"/>
                <a:gd name="T29" fmla="*/ 83 h 96"/>
                <a:gd name="T30" fmla="*/ 79 w 136"/>
                <a:gd name="T31" fmla="*/ 84 h 96"/>
                <a:gd name="T32" fmla="*/ 88 w 136"/>
                <a:gd name="T33" fmla="*/ 85 h 96"/>
                <a:gd name="T34" fmla="*/ 97 w 136"/>
                <a:gd name="T35" fmla="*/ 85 h 96"/>
                <a:gd name="T36" fmla="*/ 105 w 136"/>
                <a:gd name="T37" fmla="*/ 85 h 96"/>
                <a:gd name="T38" fmla="*/ 114 w 136"/>
                <a:gd name="T39" fmla="*/ 82 h 96"/>
                <a:gd name="T40" fmla="*/ 123 w 136"/>
                <a:gd name="T41" fmla="*/ 77 h 96"/>
                <a:gd name="T42" fmla="*/ 126 w 136"/>
                <a:gd name="T43" fmla="*/ 71 h 96"/>
                <a:gd name="T44" fmla="*/ 125 w 136"/>
                <a:gd name="T45" fmla="*/ 64 h 96"/>
                <a:gd name="T46" fmla="*/ 119 w 136"/>
                <a:gd name="T47" fmla="*/ 56 h 96"/>
                <a:gd name="T48" fmla="*/ 109 w 136"/>
                <a:gd name="T49" fmla="*/ 47 h 96"/>
                <a:gd name="T50" fmla="*/ 97 w 136"/>
                <a:gd name="T51" fmla="*/ 38 h 96"/>
                <a:gd name="T52" fmla="*/ 87 w 136"/>
                <a:gd name="T53" fmla="*/ 32 h 96"/>
                <a:gd name="T54" fmla="*/ 98 w 136"/>
                <a:gd name="T55" fmla="*/ 29 h 96"/>
                <a:gd name="T56" fmla="*/ 106 w 136"/>
                <a:gd name="T57" fmla="*/ 35 h 96"/>
                <a:gd name="T58" fmla="*/ 117 w 136"/>
                <a:gd name="T59" fmla="*/ 44 h 96"/>
                <a:gd name="T60" fmla="*/ 128 w 136"/>
                <a:gd name="T61" fmla="*/ 54 h 96"/>
                <a:gd name="T62" fmla="*/ 135 w 136"/>
                <a:gd name="T63" fmla="*/ 64 h 96"/>
                <a:gd name="T64" fmla="*/ 136 w 136"/>
                <a:gd name="T65" fmla="*/ 72 h 96"/>
                <a:gd name="T66" fmla="*/ 133 w 136"/>
                <a:gd name="T67" fmla="*/ 79 h 96"/>
                <a:gd name="T68" fmla="*/ 126 w 136"/>
                <a:gd name="T69" fmla="*/ 86 h 96"/>
                <a:gd name="T70" fmla="*/ 116 w 136"/>
                <a:gd name="T71" fmla="*/ 91 h 96"/>
                <a:gd name="T72" fmla="*/ 106 w 136"/>
                <a:gd name="T73" fmla="*/ 94 h 96"/>
                <a:gd name="T74" fmla="*/ 96 w 136"/>
                <a:gd name="T75" fmla="*/ 95 h 96"/>
                <a:gd name="T76" fmla="*/ 84 w 136"/>
                <a:gd name="T77" fmla="*/ 95 h 96"/>
                <a:gd name="T78" fmla="*/ 70 w 136"/>
                <a:gd name="T79" fmla="*/ 94 h 96"/>
                <a:gd name="T80" fmla="*/ 56 w 136"/>
                <a:gd name="T81" fmla="*/ 92 h 96"/>
                <a:gd name="T82" fmla="*/ 41 w 136"/>
                <a:gd name="T83" fmla="*/ 89 h 96"/>
                <a:gd name="T84" fmla="*/ 28 w 136"/>
                <a:gd name="T85" fmla="*/ 85 h 96"/>
                <a:gd name="T86" fmla="*/ 16 w 136"/>
                <a:gd name="T87" fmla="*/ 80 h 96"/>
                <a:gd name="T88" fmla="*/ 8 w 136"/>
                <a:gd name="T89" fmla="*/ 73 h 96"/>
                <a:gd name="T90" fmla="*/ 3 w 136"/>
                <a:gd name="T91" fmla="*/ 66 h 96"/>
                <a:gd name="T92" fmla="*/ 1 w 136"/>
                <a:gd name="T93" fmla="*/ 58 h 96"/>
                <a:gd name="T94" fmla="*/ 0 w 136"/>
                <a:gd name="T95" fmla="*/ 51 h 96"/>
                <a:gd name="T96" fmla="*/ 0 w 136"/>
                <a:gd name="T97" fmla="*/ 44 h 96"/>
                <a:gd name="T98" fmla="*/ 1 w 136"/>
                <a:gd name="T99" fmla="*/ 37 h 96"/>
                <a:gd name="T100" fmla="*/ 3 w 136"/>
                <a:gd name="T101" fmla="*/ 30 h 96"/>
                <a:gd name="T102" fmla="*/ 6 w 136"/>
                <a:gd name="T103" fmla="*/ 23 h 96"/>
                <a:gd name="T104" fmla="*/ 11 w 136"/>
                <a:gd name="T105" fmla="*/ 15 h 96"/>
                <a:gd name="T106" fmla="*/ 16 w 136"/>
                <a:gd name="T107" fmla="*/ 7 h 96"/>
                <a:gd name="T108" fmla="*/ 25 w 136"/>
                <a:gd name="T109" fmla="*/ 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6" h="96">
                  <a:moveTo>
                    <a:pt x="25" y="5"/>
                  </a:moveTo>
                  <a:lnTo>
                    <a:pt x="25" y="5"/>
                  </a:lnTo>
                  <a:lnTo>
                    <a:pt x="25" y="5"/>
                  </a:lnTo>
                  <a:lnTo>
                    <a:pt x="24" y="7"/>
                  </a:lnTo>
                  <a:lnTo>
                    <a:pt x="23" y="8"/>
                  </a:lnTo>
                  <a:lnTo>
                    <a:pt x="22" y="9"/>
                  </a:lnTo>
                  <a:lnTo>
                    <a:pt x="22" y="9"/>
                  </a:lnTo>
                  <a:lnTo>
                    <a:pt x="21" y="11"/>
                  </a:lnTo>
                  <a:lnTo>
                    <a:pt x="21" y="12"/>
                  </a:lnTo>
                  <a:lnTo>
                    <a:pt x="20" y="13"/>
                  </a:lnTo>
                  <a:lnTo>
                    <a:pt x="20" y="14"/>
                  </a:lnTo>
                  <a:lnTo>
                    <a:pt x="19" y="15"/>
                  </a:lnTo>
                  <a:lnTo>
                    <a:pt x="19" y="16"/>
                  </a:lnTo>
                  <a:lnTo>
                    <a:pt x="18" y="17"/>
                  </a:lnTo>
                  <a:lnTo>
                    <a:pt x="17" y="19"/>
                  </a:lnTo>
                  <a:lnTo>
                    <a:pt x="16" y="20"/>
                  </a:lnTo>
                  <a:lnTo>
                    <a:pt x="16" y="21"/>
                  </a:lnTo>
                  <a:lnTo>
                    <a:pt x="15" y="23"/>
                  </a:lnTo>
                  <a:lnTo>
                    <a:pt x="15" y="24"/>
                  </a:lnTo>
                  <a:lnTo>
                    <a:pt x="14" y="25"/>
                  </a:lnTo>
                  <a:lnTo>
                    <a:pt x="14" y="27"/>
                  </a:lnTo>
                  <a:lnTo>
                    <a:pt x="13" y="28"/>
                  </a:lnTo>
                  <a:lnTo>
                    <a:pt x="12" y="29"/>
                  </a:lnTo>
                  <a:lnTo>
                    <a:pt x="12" y="31"/>
                  </a:lnTo>
                  <a:lnTo>
                    <a:pt x="11" y="32"/>
                  </a:lnTo>
                  <a:lnTo>
                    <a:pt x="11" y="33"/>
                  </a:lnTo>
                  <a:lnTo>
                    <a:pt x="11" y="34"/>
                  </a:lnTo>
                  <a:lnTo>
                    <a:pt x="10" y="35"/>
                  </a:lnTo>
                  <a:lnTo>
                    <a:pt x="10" y="36"/>
                  </a:lnTo>
                  <a:lnTo>
                    <a:pt x="10" y="37"/>
                  </a:lnTo>
                  <a:lnTo>
                    <a:pt x="9" y="39"/>
                  </a:lnTo>
                  <a:lnTo>
                    <a:pt x="8" y="40"/>
                  </a:lnTo>
                  <a:lnTo>
                    <a:pt x="8" y="40"/>
                  </a:lnTo>
                  <a:lnTo>
                    <a:pt x="8" y="41"/>
                  </a:lnTo>
                  <a:lnTo>
                    <a:pt x="8" y="42"/>
                  </a:lnTo>
                  <a:lnTo>
                    <a:pt x="7" y="44"/>
                  </a:lnTo>
                  <a:lnTo>
                    <a:pt x="7" y="44"/>
                  </a:lnTo>
                  <a:lnTo>
                    <a:pt x="7" y="45"/>
                  </a:lnTo>
                  <a:lnTo>
                    <a:pt x="7" y="46"/>
                  </a:lnTo>
                  <a:lnTo>
                    <a:pt x="7" y="48"/>
                  </a:lnTo>
                  <a:lnTo>
                    <a:pt x="7" y="49"/>
                  </a:lnTo>
                  <a:lnTo>
                    <a:pt x="7" y="49"/>
                  </a:lnTo>
                  <a:lnTo>
                    <a:pt x="7" y="50"/>
                  </a:lnTo>
                  <a:lnTo>
                    <a:pt x="7" y="52"/>
                  </a:lnTo>
                  <a:lnTo>
                    <a:pt x="7" y="53"/>
                  </a:lnTo>
                  <a:lnTo>
                    <a:pt x="7" y="54"/>
                  </a:lnTo>
                  <a:lnTo>
                    <a:pt x="8" y="54"/>
                  </a:lnTo>
                  <a:lnTo>
                    <a:pt x="8" y="56"/>
                  </a:lnTo>
                  <a:lnTo>
                    <a:pt x="9" y="57"/>
                  </a:lnTo>
                  <a:lnTo>
                    <a:pt x="10" y="58"/>
                  </a:lnTo>
                  <a:lnTo>
                    <a:pt x="10" y="59"/>
                  </a:lnTo>
                  <a:lnTo>
                    <a:pt x="11" y="60"/>
                  </a:lnTo>
                  <a:lnTo>
                    <a:pt x="12" y="61"/>
                  </a:lnTo>
                  <a:lnTo>
                    <a:pt x="13" y="62"/>
                  </a:lnTo>
                  <a:lnTo>
                    <a:pt x="14" y="63"/>
                  </a:lnTo>
                  <a:lnTo>
                    <a:pt x="15" y="64"/>
                  </a:lnTo>
                  <a:lnTo>
                    <a:pt x="16" y="65"/>
                  </a:lnTo>
                  <a:lnTo>
                    <a:pt x="17" y="66"/>
                  </a:lnTo>
                  <a:lnTo>
                    <a:pt x="19" y="68"/>
                  </a:lnTo>
                  <a:lnTo>
                    <a:pt x="20" y="68"/>
                  </a:lnTo>
                  <a:lnTo>
                    <a:pt x="21" y="69"/>
                  </a:lnTo>
                  <a:lnTo>
                    <a:pt x="22" y="70"/>
                  </a:lnTo>
                  <a:lnTo>
                    <a:pt x="22" y="70"/>
                  </a:lnTo>
                  <a:lnTo>
                    <a:pt x="25" y="72"/>
                  </a:lnTo>
                  <a:lnTo>
                    <a:pt x="26" y="73"/>
                  </a:lnTo>
                  <a:lnTo>
                    <a:pt x="28" y="73"/>
                  </a:lnTo>
                  <a:lnTo>
                    <a:pt x="28" y="73"/>
                  </a:lnTo>
                  <a:lnTo>
                    <a:pt x="29" y="74"/>
                  </a:lnTo>
                  <a:lnTo>
                    <a:pt x="30" y="74"/>
                  </a:lnTo>
                  <a:lnTo>
                    <a:pt x="31" y="75"/>
                  </a:lnTo>
                  <a:lnTo>
                    <a:pt x="32" y="75"/>
                  </a:lnTo>
                  <a:lnTo>
                    <a:pt x="33" y="76"/>
                  </a:lnTo>
                  <a:lnTo>
                    <a:pt x="34" y="76"/>
                  </a:lnTo>
                  <a:lnTo>
                    <a:pt x="35" y="76"/>
                  </a:lnTo>
                  <a:lnTo>
                    <a:pt x="37" y="77"/>
                  </a:lnTo>
                  <a:lnTo>
                    <a:pt x="37" y="77"/>
                  </a:lnTo>
                  <a:lnTo>
                    <a:pt x="39" y="78"/>
                  </a:lnTo>
                  <a:lnTo>
                    <a:pt x="39" y="78"/>
                  </a:lnTo>
                  <a:lnTo>
                    <a:pt x="40" y="78"/>
                  </a:lnTo>
                  <a:lnTo>
                    <a:pt x="42" y="78"/>
                  </a:lnTo>
                  <a:lnTo>
                    <a:pt x="43" y="79"/>
                  </a:lnTo>
                  <a:lnTo>
                    <a:pt x="44" y="79"/>
                  </a:lnTo>
                  <a:lnTo>
                    <a:pt x="45" y="80"/>
                  </a:lnTo>
                  <a:lnTo>
                    <a:pt x="46" y="80"/>
                  </a:lnTo>
                  <a:lnTo>
                    <a:pt x="47" y="80"/>
                  </a:lnTo>
                  <a:lnTo>
                    <a:pt x="48" y="80"/>
                  </a:lnTo>
                  <a:lnTo>
                    <a:pt x="49" y="81"/>
                  </a:lnTo>
                  <a:lnTo>
                    <a:pt x="51" y="81"/>
                  </a:lnTo>
                  <a:lnTo>
                    <a:pt x="52" y="81"/>
                  </a:lnTo>
                  <a:lnTo>
                    <a:pt x="53" y="81"/>
                  </a:lnTo>
                  <a:lnTo>
                    <a:pt x="54" y="82"/>
                  </a:lnTo>
                  <a:lnTo>
                    <a:pt x="55" y="82"/>
                  </a:lnTo>
                  <a:lnTo>
                    <a:pt x="56" y="82"/>
                  </a:lnTo>
                  <a:lnTo>
                    <a:pt x="57" y="82"/>
                  </a:lnTo>
                  <a:lnTo>
                    <a:pt x="58" y="82"/>
                  </a:lnTo>
                  <a:lnTo>
                    <a:pt x="59" y="82"/>
                  </a:lnTo>
                  <a:lnTo>
                    <a:pt x="61" y="82"/>
                  </a:lnTo>
                  <a:lnTo>
                    <a:pt x="62" y="83"/>
                  </a:lnTo>
                  <a:lnTo>
                    <a:pt x="63" y="83"/>
                  </a:lnTo>
                  <a:lnTo>
                    <a:pt x="64" y="83"/>
                  </a:lnTo>
                  <a:lnTo>
                    <a:pt x="66" y="83"/>
                  </a:lnTo>
                  <a:lnTo>
                    <a:pt x="67" y="83"/>
                  </a:lnTo>
                  <a:lnTo>
                    <a:pt x="68" y="83"/>
                  </a:lnTo>
                  <a:lnTo>
                    <a:pt x="69" y="83"/>
                  </a:lnTo>
                  <a:lnTo>
                    <a:pt x="70" y="83"/>
                  </a:lnTo>
                  <a:lnTo>
                    <a:pt x="71" y="83"/>
                  </a:lnTo>
                  <a:lnTo>
                    <a:pt x="73" y="84"/>
                  </a:lnTo>
                  <a:lnTo>
                    <a:pt x="74" y="84"/>
                  </a:lnTo>
                  <a:lnTo>
                    <a:pt x="75" y="84"/>
                  </a:lnTo>
                  <a:lnTo>
                    <a:pt x="76" y="84"/>
                  </a:lnTo>
                  <a:lnTo>
                    <a:pt x="78" y="84"/>
                  </a:lnTo>
                  <a:lnTo>
                    <a:pt x="79" y="84"/>
                  </a:lnTo>
                  <a:lnTo>
                    <a:pt x="80" y="85"/>
                  </a:lnTo>
                  <a:lnTo>
                    <a:pt x="81" y="85"/>
                  </a:lnTo>
                  <a:lnTo>
                    <a:pt x="83" y="85"/>
                  </a:lnTo>
                  <a:lnTo>
                    <a:pt x="84" y="85"/>
                  </a:lnTo>
                  <a:lnTo>
                    <a:pt x="85" y="85"/>
                  </a:lnTo>
                  <a:lnTo>
                    <a:pt x="86" y="85"/>
                  </a:lnTo>
                  <a:lnTo>
                    <a:pt x="88" y="85"/>
                  </a:lnTo>
                  <a:lnTo>
                    <a:pt x="89" y="85"/>
                  </a:lnTo>
                  <a:lnTo>
                    <a:pt x="91" y="85"/>
                  </a:lnTo>
                  <a:lnTo>
                    <a:pt x="92" y="85"/>
                  </a:lnTo>
                  <a:lnTo>
                    <a:pt x="93" y="85"/>
                  </a:lnTo>
                  <a:lnTo>
                    <a:pt x="94" y="85"/>
                  </a:lnTo>
                  <a:lnTo>
                    <a:pt x="96" y="85"/>
                  </a:lnTo>
                  <a:lnTo>
                    <a:pt x="97" y="85"/>
                  </a:lnTo>
                  <a:lnTo>
                    <a:pt x="98" y="85"/>
                  </a:lnTo>
                  <a:lnTo>
                    <a:pt x="99" y="85"/>
                  </a:lnTo>
                  <a:lnTo>
                    <a:pt x="101" y="85"/>
                  </a:lnTo>
                  <a:lnTo>
                    <a:pt x="102" y="85"/>
                  </a:lnTo>
                  <a:lnTo>
                    <a:pt x="103" y="85"/>
                  </a:lnTo>
                  <a:lnTo>
                    <a:pt x="104" y="85"/>
                  </a:lnTo>
                  <a:lnTo>
                    <a:pt x="105" y="85"/>
                  </a:lnTo>
                  <a:lnTo>
                    <a:pt x="106" y="84"/>
                  </a:lnTo>
                  <a:lnTo>
                    <a:pt x="107" y="84"/>
                  </a:lnTo>
                  <a:lnTo>
                    <a:pt x="108" y="84"/>
                  </a:lnTo>
                  <a:lnTo>
                    <a:pt x="109" y="84"/>
                  </a:lnTo>
                  <a:lnTo>
                    <a:pt x="111" y="83"/>
                  </a:lnTo>
                  <a:lnTo>
                    <a:pt x="113" y="83"/>
                  </a:lnTo>
                  <a:lnTo>
                    <a:pt x="114" y="82"/>
                  </a:lnTo>
                  <a:lnTo>
                    <a:pt x="116" y="82"/>
                  </a:lnTo>
                  <a:lnTo>
                    <a:pt x="117" y="81"/>
                  </a:lnTo>
                  <a:lnTo>
                    <a:pt x="118" y="81"/>
                  </a:lnTo>
                  <a:lnTo>
                    <a:pt x="119" y="80"/>
                  </a:lnTo>
                  <a:lnTo>
                    <a:pt x="121" y="79"/>
                  </a:lnTo>
                  <a:lnTo>
                    <a:pt x="122" y="78"/>
                  </a:lnTo>
                  <a:lnTo>
                    <a:pt x="123" y="77"/>
                  </a:lnTo>
                  <a:lnTo>
                    <a:pt x="123" y="76"/>
                  </a:lnTo>
                  <a:lnTo>
                    <a:pt x="124" y="76"/>
                  </a:lnTo>
                  <a:lnTo>
                    <a:pt x="125" y="74"/>
                  </a:lnTo>
                  <a:lnTo>
                    <a:pt x="125" y="74"/>
                  </a:lnTo>
                  <a:lnTo>
                    <a:pt x="125" y="73"/>
                  </a:lnTo>
                  <a:lnTo>
                    <a:pt x="126" y="72"/>
                  </a:lnTo>
                  <a:lnTo>
                    <a:pt x="126" y="71"/>
                  </a:lnTo>
                  <a:lnTo>
                    <a:pt x="126" y="70"/>
                  </a:lnTo>
                  <a:lnTo>
                    <a:pt x="126" y="69"/>
                  </a:lnTo>
                  <a:lnTo>
                    <a:pt x="126" y="68"/>
                  </a:lnTo>
                  <a:lnTo>
                    <a:pt x="126" y="67"/>
                  </a:lnTo>
                  <a:lnTo>
                    <a:pt x="126" y="66"/>
                  </a:lnTo>
                  <a:lnTo>
                    <a:pt x="125" y="65"/>
                  </a:lnTo>
                  <a:lnTo>
                    <a:pt x="125" y="64"/>
                  </a:lnTo>
                  <a:lnTo>
                    <a:pt x="125" y="63"/>
                  </a:lnTo>
                  <a:lnTo>
                    <a:pt x="125" y="62"/>
                  </a:lnTo>
                  <a:lnTo>
                    <a:pt x="123" y="61"/>
                  </a:lnTo>
                  <a:lnTo>
                    <a:pt x="123" y="60"/>
                  </a:lnTo>
                  <a:lnTo>
                    <a:pt x="122" y="58"/>
                  </a:lnTo>
                  <a:lnTo>
                    <a:pt x="121" y="57"/>
                  </a:lnTo>
                  <a:lnTo>
                    <a:pt x="119" y="56"/>
                  </a:lnTo>
                  <a:lnTo>
                    <a:pt x="118" y="55"/>
                  </a:lnTo>
                  <a:lnTo>
                    <a:pt x="117" y="54"/>
                  </a:lnTo>
                  <a:lnTo>
                    <a:pt x="116" y="52"/>
                  </a:lnTo>
                  <a:lnTo>
                    <a:pt x="114" y="51"/>
                  </a:lnTo>
                  <a:lnTo>
                    <a:pt x="112" y="50"/>
                  </a:lnTo>
                  <a:lnTo>
                    <a:pt x="111" y="48"/>
                  </a:lnTo>
                  <a:lnTo>
                    <a:pt x="109" y="47"/>
                  </a:lnTo>
                  <a:lnTo>
                    <a:pt x="107" y="45"/>
                  </a:lnTo>
                  <a:lnTo>
                    <a:pt x="105" y="44"/>
                  </a:lnTo>
                  <a:lnTo>
                    <a:pt x="104" y="43"/>
                  </a:lnTo>
                  <a:lnTo>
                    <a:pt x="102" y="42"/>
                  </a:lnTo>
                  <a:lnTo>
                    <a:pt x="100" y="41"/>
                  </a:lnTo>
                  <a:lnTo>
                    <a:pt x="99" y="40"/>
                  </a:lnTo>
                  <a:lnTo>
                    <a:pt x="97" y="38"/>
                  </a:lnTo>
                  <a:lnTo>
                    <a:pt x="95" y="37"/>
                  </a:lnTo>
                  <a:lnTo>
                    <a:pt x="94" y="36"/>
                  </a:lnTo>
                  <a:lnTo>
                    <a:pt x="92" y="35"/>
                  </a:lnTo>
                  <a:lnTo>
                    <a:pt x="91" y="34"/>
                  </a:lnTo>
                  <a:lnTo>
                    <a:pt x="90" y="33"/>
                  </a:lnTo>
                  <a:lnTo>
                    <a:pt x="88" y="32"/>
                  </a:lnTo>
                  <a:lnTo>
                    <a:pt x="87" y="32"/>
                  </a:lnTo>
                  <a:lnTo>
                    <a:pt x="86" y="31"/>
                  </a:lnTo>
                  <a:lnTo>
                    <a:pt x="85" y="31"/>
                  </a:lnTo>
                  <a:lnTo>
                    <a:pt x="85" y="30"/>
                  </a:lnTo>
                  <a:lnTo>
                    <a:pt x="84" y="30"/>
                  </a:lnTo>
                  <a:lnTo>
                    <a:pt x="97" y="29"/>
                  </a:lnTo>
                  <a:lnTo>
                    <a:pt x="97" y="29"/>
                  </a:lnTo>
                  <a:lnTo>
                    <a:pt x="98" y="29"/>
                  </a:lnTo>
                  <a:lnTo>
                    <a:pt x="99" y="30"/>
                  </a:lnTo>
                  <a:lnTo>
                    <a:pt x="100" y="31"/>
                  </a:lnTo>
                  <a:lnTo>
                    <a:pt x="101" y="31"/>
                  </a:lnTo>
                  <a:lnTo>
                    <a:pt x="102" y="32"/>
                  </a:lnTo>
                  <a:lnTo>
                    <a:pt x="103" y="33"/>
                  </a:lnTo>
                  <a:lnTo>
                    <a:pt x="104" y="34"/>
                  </a:lnTo>
                  <a:lnTo>
                    <a:pt x="106" y="35"/>
                  </a:lnTo>
                  <a:lnTo>
                    <a:pt x="107" y="36"/>
                  </a:lnTo>
                  <a:lnTo>
                    <a:pt x="109" y="37"/>
                  </a:lnTo>
                  <a:lnTo>
                    <a:pt x="111" y="39"/>
                  </a:lnTo>
                  <a:lnTo>
                    <a:pt x="112" y="40"/>
                  </a:lnTo>
                  <a:lnTo>
                    <a:pt x="114" y="42"/>
                  </a:lnTo>
                  <a:lnTo>
                    <a:pt x="116" y="43"/>
                  </a:lnTo>
                  <a:lnTo>
                    <a:pt x="117" y="44"/>
                  </a:lnTo>
                  <a:lnTo>
                    <a:pt x="119" y="46"/>
                  </a:lnTo>
                  <a:lnTo>
                    <a:pt x="121" y="47"/>
                  </a:lnTo>
                  <a:lnTo>
                    <a:pt x="122" y="49"/>
                  </a:lnTo>
                  <a:lnTo>
                    <a:pt x="123" y="50"/>
                  </a:lnTo>
                  <a:lnTo>
                    <a:pt x="125" y="52"/>
                  </a:lnTo>
                  <a:lnTo>
                    <a:pt x="126" y="53"/>
                  </a:lnTo>
                  <a:lnTo>
                    <a:pt x="128" y="54"/>
                  </a:lnTo>
                  <a:lnTo>
                    <a:pt x="129" y="56"/>
                  </a:lnTo>
                  <a:lnTo>
                    <a:pt x="130" y="57"/>
                  </a:lnTo>
                  <a:lnTo>
                    <a:pt x="132" y="59"/>
                  </a:lnTo>
                  <a:lnTo>
                    <a:pt x="132" y="60"/>
                  </a:lnTo>
                  <a:lnTo>
                    <a:pt x="134" y="62"/>
                  </a:lnTo>
                  <a:lnTo>
                    <a:pt x="134" y="63"/>
                  </a:lnTo>
                  <a:lnTo>
                    <a:pt x="135" y="64"/>
                  </a:lnTo>
                  <a:lnTo>
                    <a:pt x="135" y="65"/>
                  </a:lnTo>
                  <a:lnTo>
                    <a:pt x="136" y="66"/>
                  </a:lnTo>
                  <a:lnTo>
                    <a:pt x="136" y="68"/>
                  </a:lnTo>
                  <a:lnTo>
                    <a:pt x="136" y="69"/>
                  </a:lnTo>
                  <a:lnTo>
                    <a:pt x="136" y="70"/>
                  </a:lnTo>
                  <a:lnTo>
                    <a:pt x="136" y="71"/>
                  </a:lnTo>
                  <a:lnTo>
                    <a:pt x="136" y="72"/>
                  </a:lnTo>
                  <a:lnTo>
                    <a:pt x="136" y="73"/>
                  </a:lnTo>
                  <a:lnTo>
                    <a:pt x="136" y="74"/>
                  </a:lnTo>
                  <a:lnTo>
                    <a:pt x="135" y="75"/>
                  </a:lnTo>
                  <a:lnTo>
                    <a:pt x="135" y="76"/>
                  </a:lnTo>
                  <a:lnTo>
                    <a:pt x="135" y="77"/>
                  </a:lnTo>
                  <a:lnTo>
                    <a:pt x="134" y="78"/>
                  </a:lnTo>
                  <a:lnTo>
                    <a:pt x="133" y="79"/>
                  </a:lnTo>
                  <a:lnTo>
                    <a:pt x="132" y="80"/>
                  </a:lnTo>
                  <a:lnTo>
                    <a:pt x="132" y="81"/>
                  </a:lnTo>
                  <a:lnTo>
                    <a:pt x="131" y="82"/>
                  </a:lnTo>
                  <a:lnTo>
                    <a:pt x="130" y="83"/>
                  </a:lnTo>
                  <a:lnTo>
                    <a:pt x="128" y="83"/>
                  </a:lnTo>
                  <a:lnTo>
                    <a:pt x="127" y="85"/>
                  </a:lnTo>
                  <a:lnTo>
                    <a:pt x="126" y="86"/>
                  </a:lnTo>
                  <a:lnTo>
                    <a:pt x="125" y="86"/>
                  </a:lnTo>
                  <a:lnTo>
                    <a:pt x="123" y="87"/>
                  </a:lnTo>
                  <a:lnTo>
                    <a:pt x="122" y="88"/>
                  </a:lnTo>
                  <a:lnTo>
                    <a:pt x="121" y="89"/>
                  </a:lnTo>
                  <a:lnTo>
                    <a:pt x="119" y="90"/>
                  </a:lnTo>
                  <a:lnTo>
                    <a:pt x="118" y="90"/>
                  </a:lnTo>
                  <a:lnTo>
                    <a:pt x="116" y="91"/>
                  </a:lnTo>
                  <a:lnTo>
                    <a:pt x="114" y="92"/>
                  </a:lnTo>
                  <a:lnTo>
                    <a:pt x="113" y="93"/>
                  </a:lnTo>
                  <a:lnTo>
                    <a:pt x="111" y="93"/>
                  </a:lnTo>
                  <a:lnTo>
                    <a:pt x="109" y="94"/>
                  </a:lnTo>
                  <a:lnTo>
                    <a:pt x="108" y="94"/>
                  </a:lnTo>
                  <a:lnTo>
                    <a:pt x="107" y="94"/>
                  </a:lnTo>
                  <a:lnTo>
                    <a:pt x="106" y="94"/>
                  </a:lnTo>
                  <a:lnTo>
                    <a:pt x="105" y="95"/>
                  </a:lnTo>
                  <a:lnTo>
                    <a:pt x="103" y="95"/>
                  </a:lnTo>
                  <a:lnTo>
                    <a:pt x="102" y="95"/>
                  </a:lnTo>
                  <a:lnTo>
                    <a:pt x="100" y="95"/>
                  </a:lnTo>
                  <a:lnTo>
                    <a:pt x="99" y="95"/>
                  </a:lnTo>
                  <a:lnTo>
                    <a:pt x="98" y="95"/>
                  </a:lnTo>
                  <a:lnTo>
                    <a:pt x="96" y="95"/>
                  </a:lnTo>
                  <a:lnTo>
                    <a:pt x="94" y="95"/>
                  </a:lnTo>
                  <a:lnTo>
                    <a:pt x="93" y="96"/>
                  </a:lnTo>
                  <a:lnTo>
                    <a:pt x="91" y="96"/>
                  </a:lnTo>
                  <a:lnTo>
                    <a:pt x="89" y="96"/>
                  </a:lnTo>
                  <a:lnTo>
                    <a:pt x="88" y="96"/>
                  </a:lnTo>
                  <a:lnTo>
                    <a:pt x="86" y="96"/>
                  </a:lnTo>
                  <a:lnTo>
                    <a:pt x="84" y="95"/>
                  </a:lnTo>
                  <a:lnTo>
                    <a:pt x="82" y="95"/>
                  </a:lnTo>
                  <a:lnTo>
                    <a:pt x="80" y="95"/>
                  </a:lnTo>
                  <a:lnTo>
                    <a:pt x="78" y="95"/>
                  </a:lnTo>
                  <a:lnTo>
                    <a:pt x="76" y="95"/>
                  </a:lnTo>
                  <a:lnTo>
                    <a:pt x="74" y="95"/>
                  </a:lnTo>
                  <a:lnTo>
                    <a:pt x="72" y="94"/>
                  </a:lnTo>
                  <a:lnTo>
                    <a:pt x="70" y="94"/>
                  </a:lnTo>
                  <a:lnTo>
                    <a:pt x="68" y="94"/>
                  </a:lnTo>
                  <a:lnTo>
                    <a:pt x="66" y="94"/>
                  </a:lnTo>
                  <a:lnTo>
                    <a:pt x="64" y="94"/>
                  </a:lnTo>
                  <a:lnTo>
                    <a:pt x="62" y="93"/>
                  </a:lnTo>
                  <a:lnTo>
                    <a:pt x="59" y="93"/>
                  </a:lnTo>
                  <a:lnTo>
                    <a:pt x="58" y="93"/>
                  </a:lnTo>
                  <a:lnTo>
                    <a:pt x="56" y="92"/>
                  </a:lnTo>
                  <a:lnTo>
                    <a:pt x="53" y="92"/>
                  </a:lnTo>
                  <a:lnTo>
                    <a:pt x="51" y="91"/>
                  </a:lnTo>
                  <a:lnTo>
                    <a:pt x="49" y="91"/>
                  </a:lnTo>
                  <a:lnTo>
                    <a:pt x="47" y="90"/>
                  </a:lnTo>
                  <a:lnTo>
                    <a:pt x="45" y="90"/>
                  </a:lnTo>
                  <a:lnTo>
                    <a:pt x="43" y="89"/>
                  </a:lnTo>
                  <a:lnTo>
                    <a:pt x="41" y="89"/>
                  </a:lnTo>
                  <a:lnTo>
                    <a:pt x="39" y="89"/>
                  </a:lnTo>
                  <a:lnTo>
                    <a:pt x="37" y="88"/>
                  </a:lnTo>
                  <a:lnTo>
                    <a:pt x="35" y="87"/>
                  </a:lnTo>
                  <a:lnTo>
                    <a:pt x="33" y="86"/>
                  </a:lnTo>
                  <a:lnTo>
                    <a:pt x="31" y="86"/>
                  </a:lnTo>
                  <a:lnTo>
                    <a:pt x="30" y="85"/>
                  </a:lnTo>
                  <a:lnTo>
                    <a:pt x="28" y="85"/>
                  </a:lnTo>
                  <a:lnTo>
                    <a:pt x="26" y="84"/>
                  </a:lnTo>
                  <a:lnTo>
                    <a:pt x="24" y="83"/>
                  </a:lnTo>
                  <a:lnTo>
                    <a:pt x="22" y="82"/>
                  </a:lnTo>
                  <a:lnTo>
                    <a:pt x="21" y="82"/>
                  </a:lnTo>
                  <a:lnTo>
                    <a:pt x="19" y="81"/>
                  </a:lnTo>
                  <a:lnTo>
                    <a:pt x="18" y="80"/>
                  </a:lnTo>
                  <a:lnTo>
                    <a:pt x="16" y="80"/>
                  </a:lnTo>
                  <a:lnTo>
                    <a:pt x="15" y="78"/>
                  </a:lnTo>
                  <a:lnTo>
                    <a:pt x="14" y="78"/>
                  </a:lnTo>
                  <a:lnTo>
                    <a:pt x="12" y="77"/>
                  </a:lnTo>
                  <a:lnTo>
                    <a:pt x="11" y="76"/>
                  </a:lnTo>
                  <a:lnTo>
                    <a:pt x="10" y="75"/>
                  </a:lnTo>
                  <a:lnTo>
                    <a:pt x="9" y="74"/>
                  </a:lnTo>
                  <a:lnTo>
                    <a:pt x="8" y="73"/>
                  </a:lnTo>
                  <a:lnTo>
                    <a:pt x="7" y="72"/>
                  </a:lnTo>
                  <a:lnTo>
                    <a:pt x="6" y="71"/>
                  </a:lnTo>
                  <a:lnTo>
                    <a:pt x="6" y="70"/>
                  </a:lnTo>
                  <a:lnTo>
                    <a:pt x="5" y="69"/>
                  </a:lnTo>
                  <a:lnTo>
                    <a:pt x="5" y="68"/>
                  </a:lnTo>
                  <a:lnTo>
                    <a:pt x="4" y="67"/>
                  </a:lnTo>
                  <a:lnTo>
                    <a:pt x="3" y="66"/>
                  </a:lnTo>
                  <a:lnTo>
                    <a:pt x="3" y="65"/>
                  </a:lnTo>
                  <a:lnTo>
                    <a:pt x="3" y="64"/>
                  </a:lnTo>
                  <a:lnTo>
                    <a:pt x="2" y="62"/>
                  </a:lnTo>
                  <a:lnTo>
                    <a:pt x="2" y="61"/>
                  </a:lnTo>
                  <a:lnTo>
                    <a:pt x="1" y="60"/>
                  </a:lnTo>
                  <a:lnTo>
                    <a:pt x="1" y="60"/>
                  </a:lnTo>
                  <a:lnTo>
                    <a:pt x="1" y="58"/>
                  </a:lnTo>
                  <a:lnTo>
                    <a:pt x="1" y="57"/>
                  </a:lnTo>
                  <a:lnTo>
                    <a:pt x="0" y="56"/>
                  </a:lnTo>
                  <a:lnTo>
                    <a:pt x="0" y="55"/>
                  </a:lnTo>
                  <a:lnTo>
                    <a:pt x="0" y="54"/>
                  </a:lnTo>
                  <a:lnTo>
                    <a:pt x="0" y="53"/>
                  </a:lnTo>
                  <a:lnTo>
                    <a:pt x="0" y="52"/>
                  </a:lnTo>
                  <a:lnTo>
                    <a:pt x="0" y="51"/>
                  </a:lnTo>
                  <a:lnTo>
                    <a:pt x="0" y="50"/>
                  </a:lnTo>
                  <a:lnTo>
                    <a:pt x="0" y="49"/>
                  </a:lnTo>
                  <a:lnTo>
                    <a:pt x="0" y="48"/>
                  </a:lnTo>
                  <a:lnTo>
                    <a:pt x="0" y="47"/>
                  </a:lnTo>
                  <a:lnTo>
                    <a:pt x="0" y="46"/>
                  </a:lnTo>
                  <a:lnTo>
                    <a:pt x="0" y="45"/>
                  </a:lnTo>
                  <a:lnTo>
                    <a:pt x="0" y="44"/>
                  </a:lnTo>
                  <a:lnTo>
                    <a:pt x="0" y="43"/>
                  </a:lnTo>
                  <a:lnTo>
                    <a:pt x="0" y="42"/>
                  </a:lnTo>
                  <a:lnTo>
                    <a:pt x="0" y="41"/>
                  </a:lnTo>
                  <a:lnTo>
                    <a:pt x="0" y="40"/>
                  </a:lnTo>
                  <a:lnTo>
                    <a:pt x="0" y="39"/>
                  </a:lnTo>
                  <a:lnTo>
                    <a:pt x="1" y="38"/>
                  </a:lnTo>
                  <a:lnTo>
                    <a:pt x="1" y="37"/>
                  </a:lnTo>
                  <a:lnTo>
                    <a:pt x="1" y="36"/>
                  </a:lnTo>
                  <a:lnTo>
                    <a:pt x="1" y="35"/>
                  </a:lnTo>
                  <a:lnTo>
                    <a:pt x="2" y="34"/>
                  </a:lnTo>
                  <a:lnTo>
                    <a:pt x="2" y="33"/>
                  </a:lnTo>
                  <a:lnTo>
                    <a:pt x="2" y="32"/>
                  </a:lnTo>
                  <a:lnTo>
                    <a:pt x="3" y="31"/>
                  </a:lnTo>
                  <a:lnTo>
                    <a:pt x="3" y="30"/>
                  </a:lnTo>
                  <a:lnTo>
                    <a:pt x="3" y="29"/>
                  </a:lnTo>
                  <a:lnTo>
                    <a:pt x="4" y="28"/>
                  </a:lnTo>
                  <a:lnTo>
                    <a:pt x="5" y="27"/>
                  </a:lnTo>
                  <a:lnTo>
                    <a:pt x="5" y="25"/>
                  </a:lnTo>
                  <a:lnTo>
                    <a:pt x="5" y="25"/>
                  </a:lnTo>
                  <a:lnTo>
                    <a:pt x="6" y="24"/>
                  </a:lnTo>
                  <a:lnTo>
                    <a:pt x="6" y="23"/>
                  </a:lnTo>
                  <a:lnTo>
                    <a:pt x="7" y="21"/>
                  </a:lnTo>
                  <a:lnTo>
                    <a:pt x="7" y="20"/>
                  </a:lnTo>
                  <a:lnTo>
                    <a:pt x="8" y="20"/>
                  </a:lnTo>
                  <a:lnTo>
                    <a:pt x="9" y="19"/>
                  </a:lnTo>
                  <a:lnTo>
                    <a:pt x="10" y="17"/>
                  </a:lnTo>
                  <a:lnTo>
                    <a:pt x="10" y="16"/>
                  </a:lnTo>
                  <a:lnTo>
                    <a:pt x="11" y="15"/>
                  </a:lnTo>
                  <a:lnTo>
                    <a:pt x="12" y="14"/>
                  </a:lnTo>
                  <a:lnTo>
                    <a:pt x="12" y="13"/>
                  </a:lnTo>
                  <a:lnTo>
                    <a:pt x="13" y="12"/>
                  </a:lnTo>
                  <a:lnTo>
                    <a:pt x="14" y="11"/>
                  </a:lnTo>
                  <a:lnTo>
                    <a:pt x="15" y="9"/>
                  </a:lnTo>
                  <a:lnTo>
                    <a:pt x="15" y="8"/>
                  </a:lnTo>
                  <a:lnTo>
                    <a:pt x="16" y="7"/>
                  </a:lnTo>
                  <a:lnTo>
                    <a:pt x="17" y="6"/>
                  </a:lnTo>
                  <a:lnTo>
                    <a:pt x="18" y="5"/>
                  </a:lnTo>
                  <a:lnTo>
                    <a:pt x="19" y="4"/>
                  </a:lnTo>
                  <a:lnTo>
                    <a:pt x="20" y="3"/>
                  </a:lnTo>
                  <a:lnTo>
                    <a:pt x="21" y="1"/>
                  </a:lnTo>
                  <a:lnTo>
                    <a:pt x="22" y="0"/>
                  </a:lnTo>
                  <a:lnTo>
                    <a:pt x="25" y="5"/>
                  </a:lnTo>
                  <a:lnTo>
                    <a:pt x="2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5" name="Freeform 259"/>
            <p:cNvSpPr>
              <a:spLocks/>
            </p:cNvSpPr>
            <p:nvPr/>
          </p:nvSpPr>
          <p:spPr bwMode="auto">
            <a:xfrm>
              <a:off x="826" y="3098"/>
              <a:ext cx="96" cy="102"/>
            </a:xfrm>
            <a:custGeom>
              <a:avLst/>
              <a:gdLst>
                <a:gd name="T0" fmla="*/ 23 w 96"/>
                <a:gd name="T1" fmla="*/ 13 h 102"/>
                <a:gd name="T2" fmla="*/ 15 w 96"/>
                <a:gd name="T3" fmla="*/ 20 h 102"/>
                <a:gd name="T4" fmla="*/ 10 w 96"/>
                <a:gd name="T5" fmla="*/ 29 h 102"/>
                <a:gd name="T6" fmla="*/ 9 w 96"/>
                <a:gd name="T7" fmla="*/ 35 h 102"/>
                <a:gd name="T8" fmla="*/ 9 w 96"/>
                <a:gd name="T9" fmla="*/ 41 h 102"/>
                <a:gd name="T10" fmla="*/ 10 w 96"/>
                <a:gd name="T11" fmla="*/ 48 h 102"/>
                <a:gd name="T12" fmla="*/ 12 w 96"/>
                <a:gd name="T13" fmla="*/ 55 h 102"/>
                <a:gd name="T14" fmla="*/ 15 w 96"/>
                <a:gd name="T15" fmla="*/ 63 h 102"/>
                <a:gd name="T16" fmla="*/ 19 w 96"/>
                <a:gd name="T17" fmla="*/ 71 h 102"/>
                <a:gd name="T18" fmla="*/ 24 w 96"/>
                <a:gd name="T19" fmla="*/ 78 h 102"/>
                <a:gd name="T20" fmla="*/ 31 w 96"/>
                <a:gd name="T21" fmla="*/ 85 h 102"/>
                <a:gd name="T22" fmla="*/ 38 w 96"/>
                <a:gd name="T23" fmla="*/ 90 h 102"/>
                <a:gd name="T24" fmla="*/ 44 w 96"/>
                <a:gd name="T25" fmla="*/ 92 h 102"/>
                <a:gd name="T26" fmla="*/ 51 w 96"/>
                <a:gd name="T27" fmla="*/ 93 h 102"/>
                <a:gd name="T28" fmla="*/ 59 w 96"/>
                <a:gd name="T29" fmla="*/ 92 h 102"/>
                <a:gd name="T30" fmla="*/ 69 w 96"/>
                <a:gd name="T31" fmla="*/ 90 h 102"/>
                <a:gd name="T32" fmla="*/ 77 w 96"/>
                <a:gd name="T33" fmla="*/ 87 h 102"/>
                <a:gd name="T34" fmla="*/ 82 w 96"/>
                <a:gd name="T35" fmla="*/ 82 h 102"/>
                <a:gd name="T36" fmla="*/ 85 w 96"/>
                <a:gd name="T37" fmla="*/ 75 h 102"/>
                <a:gd name="T38" fmla="*/ 86 w 96"/>
                <a:gd name="T39" fmla="*/ 68 h 102"/>
                <a:gd name="T40" fmla="*/ 86 w 96"/>
                <a:gd name="T41" fmla="*/ 62 h 102"/>
                <a:gd name="T42" fmla="*/ 89 w 96"/>
                <a:gd name="T43" fmla="*/ 58 h 102"/>
                <a:gd name="T44" fmla="*/ 94 w 96"/>
                <a:gd name="T45" fmla="*/ 62 h 102"/>
                <a:gd name="T46" fmla="*/ 96 w 96"/>
                <a:gd name="T47" fmla="*/ 68 h 102"/>
                <a:gd name="T48" fmla="*/ 94 w 96"/>
                <a:gd name="T49" fmla="*/ 76 h 102"/>
                <a:gd name="T50" fmla="*/ 90 w 96"/>
                <a:gd name="T51" fmla="*/ 86 h 102"/>
                <a:gd name="T52" fmla="*/ 83 w 96"/>
                <a:gd name="T53" fmla="*/ 94 h 102"/>
                <a:gd name="T54" fmla="*/ 75 w 96"/>
                <a:gd name="T55" fmla="*/ 99 h 102"/>
                <a:gd name="T56" fmla="*/ 68 w 96"/>
                <a:gd name="T57" fmla="*/ 101 h 102"/>
                <a:gd name="T58" fmla="*/ 61 w 96"/>
                <a:gd name="T59" fmla="*/ 102 h 102"/>
                <a:gd name="T60" fmla="*/ 53 w 96"/>
                <a:gd name="T61" fmla="*/ 102 h 102"/>
                <a:gd name="T62" fmla="*/ 45 w 96"/>
                <a:gd name="T63" fmla="*/ 101 h 102"/>
                <a:gd name="T64" fmla="*/ 39 w 96"/>
                <a:gd name="T65" fmla="*/ 98 h 102"/>
                <a:gd name="T66" fmla="*/ 33 w 96"/>
                <a:gd name="T67" fmla="*/ 96 h 102"/>
                <a:gd name="T68" fmla="*/ 27 w 96"/>
                <a:gd name="T69" fmla="*/ 92 h 102"/>
                <a:gd name="T70" fmla="*/ 20 w 96"/>
                <a:gd name="T71" fmla="*/ 86 h 102"/>
                <a:gd name="T72" fmla="*/ 15 w 96"/>
                <a:gd name="T73" fmla="*/ 80 h 102"/>
                <a:gd name="T74" fmla="*/ 10 w 96"/>
                <a:gd name="T75" fmla="*/ 74 h 102"/>
                <a:gd name="T76" fmla="*/ 6 w 96"/>
                <a:gd name="T77" fmla="*/ 66 h 102"/>
                <a:gd name="T78" fmla="*/ 3 w 96"/>
                <a:gd name="T79" fmla="*/ 58 h 102"/>
                <a:gd name="T80" fmla="*/ 1 w 96"/>
                <a:gd name="T81" fmla="*/ 49 h 102"/>
                <a:gd name="T82" fmla="*/ 0 w 96"/>
                <a:gd name="T83" fmla="*/ 41 h 102"/>
                <a:gd name="T84" fmla="*/ 1 w 96"/>
                <a:gd name="T85" fmla="*/ 33 h 102"/>
                <a:gd name="T86" fmla="*/ 3 w 96"/>
                <a:gd name="T87" fmla="*/ 27 h 102"/>
                <a:gd name="T88" fmla="*/ 6 w 96"/>
                <a:gd name="T89" fmla="*/ 20 h 102"/>
                <a:gd name="T90" fmla="*/ 10 w 96"/>
                <a:gd name="T91" fmla="*/ 14 h 102"/>
                <a:gd name="T92" fmla="*/ 19 w 96"/>
                <a:gd name="T93" fmla="*/ 6 h 102"/>
                <a:gd name="T94" fmla="*/ 28 w 96"/>
                <a:gd name="T95" fmla="*/ 1 h 102"/>
                <a:gd name="T96" fmla="*/ 36 w 96"/>
                <a:gd name="T97" fmla="*/ 0 h 102"/>
                <a:gd name="T98" fmla="*/ 43 w 96"/>
                <a:gd name="T99" fmla="*/ 0 h 102"/>
                <a:gd name="T100" fmla="*/ 49 w 96"/>
                <a:gd name="T101" fmla="*/ 2 h 102"/>
                <a:gd name="T102" fmla="*/ 57 w 96"/>
                <a:gd name="T103" fmla="*/ 5 h 102"/>
                <a:gd name="T104" fmla="*/ 61 w 96"/>
                <a:gd name="T105" fmla="*/ 12 h 102"/>
                <a:gd name="T106" fmla="*/ 56 w 96"/>
                <a:gd name="T107" fmla="*/ 12 h 102"/>
                <a:gd name="T108" fmla="*/ 47 w 96"/>
                <a:gd name="T109" fmla="*/ 10 h 102"/>
                <a:gd name="T110" fmla="*/ 40 w 96"/>
                <a:gd name="T111" fmla="*/ 8 h 102"/>
                <a:gd name="T112" fmla="*/ 34 w 96"/>
                <a:gd name="T113" fmla="*/ 8 h 102"/>
                <a:gd name="T114" fmla="*/ 29 w 96"/>
                <a:gd name="T115" fmla="*/ 1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6" h="102">
                  <a:moveTo>
                    <a:pt x="29" y="10"/>
                  </a:moveTo>
                  <a:lnTo>
                    <a:pt x="28" y="10"/>
                  </a:lnTo>
                  <a:lnTo>
                    <a:pt x="26" y="11"/>
                  </a:lnTo>
                  <a:lnTo>
                    <a:pt x="25" y="11"/>
                  </a:lnTo>
                  <a:lnTo>
                    <a:pt x="25" y="12"/>
                  </a:lnTo>
                  <a:lnTo>
                    <a:pt x="23" y="13"/>
                  </a:lnTo>
                  <a:lnTo>
                    <a:pt x="21" y="13"/>
                  </a:lnTo>
                  <a:lnTo>
                    <a:pt x="20" y="15"/>
                  </a:lnTo>
                  <a:lnTo>
                    <a:pt x="19" y="16"/>
                  </a:lnTo>
                  <a:lnTo>
                    <a:pt x="17" y="17"/>
                  </a:lnTo>
                  <a:lnTo>
                    <a:pt x="16" y="19"/>
                  </a:lnTo>
                  <a:lnTo>
                    <a:pt x="15" y="20"/>
                  </a:lnTo>
                  <a:lnTo>
                    <a:pt x="14" y="21"/>
                  </a:lnTo>
                  <a:lnTo>
                    <a:pt x="12" y="23"/>
                  </a:lnTo>
                  <a:lnTo>
                    <a:pt x="12" y="25"/>
                  </a:lnTo>
                  <a:lnTo>
                    <a:pt x="11" y="27"/>
                  </a:lnTo>
                  <a:lnTo>
                    <a:pt x="10" y="28"/>
                  </a:lnTo>
                  <a:lnTo>
                    <a:pt x="10" y="29"/>
                  </a:lnTo>
                  <a:lnTo>
                    <a:pt x="10" y="30"/>
                  </a:lnTo>
                  <a:lnTo>
                    <a:pt x="10" y="31"/>
                  </a:lnTo>
                  <a:lnTo>
                    <a:pt x="10" y="32"/>
                  </a:lnTo>
                  <a:lnTo>
                    <a:pt x="9" y="33"/>
                  </a:lnTo>
                  <a:lnTo>
                    <a:pt x="9" y="34"/>
                  </a:lnTo>
                  <a:lnTo>
                    <a:pt x="9" y="35"/>
                  </a:lnTo>
                  <a:lnTo>
                    <a:pt x="9" y="36"/>
                  </a:lnTo>
                  <a:lnTo>
                    <a:pt x="8" y="37"/>
                  </a:lnTo>
                  <a:lnTo>
                    <a:pt x="8" y="38"/>
                  </a:lnTo>
                  <a:lnTo>
                    <a:pt x="8" y="39"/>
                  </a:lnTo>
                  <a:lnTo>
                    <a:pt x="9" y="40"/>
                  </a:lnTo>
                  <a:lnTo>
                    <a:pt x="9" y="41"/>
                  </a:lnTo>
                  <a:lnTo>
                    <a:pt x="9" y="42"/>
                  </a:lnTo>
                  <a:lnTo>
                    <a:pt x="9" y="43"/>
                  </a:lnTo>
                  <a:lnTo>
                    <a:pt x="9" y="44"/>
                  </a:lnTo>
                  <a:lnTo>
                    <a:pt x="9" y="45"/>
                  </a:lnTo>
                  <a:lnTo>
                    <a:pt x="10" y="47"/>
                  </a:lnTo>
                  <a:lnTo>
                    <a:pt x="10" y="48"/>
                  </a:lnTo>
                  <a:lnTo>
                    <a:pt x="10" y="49"/>
                  </a:lnTo>
                  <a:lnTo>
                    <a:pt x="10" y="50"/>
                  </a:lnTo>
                  <a:lnTo>
                    <a:pt x="11" y="52"/>
                  </a:lnTo>
                  <a:lnTo>
                    <a:pt x="11" y="53"/>
                  </a:lnTo>
                  <a:lnTo>
                    <a:pt x="11" y="54"/>
                  </a:lnTo>
                  <a:lnTo>
                    <a:pt x="12" y="55"/>
                  </a:lnTo>
                  <a:lnTo>
                    <a:pt x="12" y="56"/>
                  </a:lnTo>
                  <a:lnTo>
                    <a:pt x="13" y="57"/>
                  </a:lnTo>
                  <a:lnTo>
                    <a:pt x="14" y="59"/>
                  </a:lnTo>
                  <a:lnTo>
                    <a:pt x="14" y="60"/>
                  </a:lnTo>
                  <a:lnTo>
                    <a:pt x="14" y="61"/>
                  </a:lnTo>
                  <a:lnTo>
                    <a:pt x="15" y="63"/>
                  </a:lnTo>
                  <a:lnTo>
                    <a:pt x="15" y="64"/>
                  </a:lnTo>
                  <a:lnTo>
                    <a:pt x="16" y="66"/>
                  </a:lnTo>
                  <a:lnTo>
                    <a:pt x="17" y="67"/>
                  </a:lnTo>
                  <a:lnTo>
                    <a:pt x="17" y="69"/>
                  </a:lnTo>
                  <a:lnTo>
                    <a:pt x="19" y="70"/>
                  </a:lnTo>
                  <a:lnTo>
                    <a:pt x="19" y="71"/>
                  </a:lnTo>
                  <a:lnTo>
                    <a:pt x="20" y="73"/>
                  </a:lnTo>
                  <a:lnTo>
                    <a:pt x="20" y="74"/>
                  </a:lnTo>
                  <a:lnTo>
                    <a:pt x="21" y="75"/>
                  </a:lnTo>
                  <a:lnTo>
                    <a:pt x="22" y="76"/>
                  </a:lnTo>
                  <a:lnTo>
                    <a:pt x="23" y="77"/>
                  </a:lnTo>
                  <a:lnTo>
                    <a:pt x="24" y="78"/>
                  </a:lnTo>
                  <a:lnTo>
                    <a:pt x="25" y="80"/>
                  </a:lnTo>
                  <a:lnTo>
                    <a:pt x="26" y="81"/>
                  </a:lnTo>
                  <a:lnTo>
                    <a:pt x="28" y="83"/>
                  </a:lnTo>
                  <a:lnTo>
                    <a:pt x="29" y="84"/>
                  </a:lnTo>
                  <a:lnTo>
                    <a:pt x="30" y="85"/>
                  </a:lnTo>
                  <a:lnTo>
                    <a:pt x="31" y="85"/>
                  </a:lnTo>
                  <a:lnTo>
                    <a:pt x="31" y="86"/>
                  </a:lnTo>
                  <a:lnTo>
                    <a:pt x="33" y="88"/>
                  </a:lnTo>
                  <a:lnTo>
                    <a:pt x="35" y="89"/>
                  </a:lnTo>
                  <a:lnTo>
                    <a:pt x="36" y="89"/>
                  </a:lnTo>
                  <a:lnTo>
                    <a:pt x="37" y="89"/>
                  </a:lnTo>
                  <a:lnTo>
                    <a:pt x="38" y="90"/>
                  </a:lnTo>
                  <a:lnTo>
                    <a:pt x="39" y="90"/>
                  </a:lnTo>
                  <a:lnTo>
                    <a:pt x="40" y="90"/>
                  </a:lnTo>
                  <a:lnTo>
                    <a:pt x="41" y="91"/>
                  </a:lnTo>
                  <a:lnTo>
                    <a:pt x="42" y="91"/>
                  </a:lnTo>
                  <a:lnTo>
                    <a:pt x="43" y="92"/>
                  </a:lnTo>
                  <a:lnTo>
                    <a:pt x="44" y="92"/>
                  </a:lnTo>
                  <a:lnTo>
                    <a:pt x="44" y="92"/>
                  </a:lnTo>
                  <a:lnTo>
                    <a:pt x="45" y="92"/>
                  </a:lnTo>
                  <a:lnTo>
                    <a:pt x="47" y="93"/>
                  </a:lnTo>
                  <a:lnTo>
                    <a:pt x="48" y="93"/>
                  </a:lnTo>
                  <a:lnTo>
                    <a:pt x="50" y="93"/>
                  </a:lnTo>
                  <a:lnTo>
                    <a:pt x="51" y="93"/>
                  </a:lnTo>
                  <a:lnTo>
                    <a:pt x="52" y="93"/>
                  </a:lnTo>
                  <a:lnTo>
                    <a:pt x="53" y="93"/>
                  </a:lnTo>
                  <a:lnTo>
                    <a:pt x="54" y="93"/>
                  </a:lnTo>
                  <a:lnTo>
                    <a:pt x="56" y="93"/>
                  </a:lnTo>
                  <a:lnTo>
                    <a:pt x="57" y="93"/>
                  </a:lnTo>
                  <a:lnTo>
                    <a:pt x="59" y="92"/>
                  </a:lnTo>
                  <a:lnTo>
                    <a:pt x="61" y="92"/>
                  </a:lnTo>
                  <a:lnTo>
                    <a:pt x="63" y="92"/>
                  </a:lnTo>
                  <a:lnTo>
                    <a:pt x="65" y="92"/>
                  </a:lnTo>
                  <a:lnTo>
                    <a:pt x="66" y="91"/>
                  </a:lnTo>
                  <a:lnTo>
                    <a:pt x="67" y="90"/>
                  </a:lnTo>
                  <a:lnTo>
                    <a:pt x="69" y="90"/>
                  </a:lnTo>
                  <a:lnTo>
                    <a:pt x="71" y="90"/>
                  </a:lnTo>
                  <a:lnTo>
                    <a:pt x="72" y="89"/>
                  </a:lnTo>
                  <a:lnTo>
                    <a:pt x="74" y="89"/>
                  </a:lnTo>
                  <a:lnTo>
                    <a:pt x="75" y="88"/>
                  </a:lnTo>
                  <a:lnTo>
                    <a:pt x="76" y="88"/>
                  </a:lnTo>
                  <a:lnTo>
                    <a:pt x="77" y="87"/>
                  </a:lnTo>
                  <a:lnTo>
                    <a:pt x="78" y="86"/>
                  </a:lnTo>
                  <a:lnTo>
                    <a:pt x="79" y="86"/>
                  </a:lnTo>
                  <a:lnTo>
                    <a:pt x="80" y="85"/>
                  </a:lnTo>
                  <a:lnTo>
                    <a:pt x="81" y="84"/>
                  </a:lnTo>
                  <a:lnTo>
                    <a:pt x="81" y="83"/>
                  </a:lnTo>
                  <a:lnTo>
                    <a:pt x="82" y="82"/>
                  </a:lnTo>
                  <a:lnTo>
                    <a:pt x="82" y="81"/>
                  </a:lnTo>
                  <a:lnTo>
                    <a:pt x="83" y="80"/>
                  </a:lnTo>
                  <a:lnTo>
                    <a:pt x="84" y="78"/>
                  </a:lnTo>
                  <a:lnTo>
                    <a:pt x="84" y="77"/>
                  </a:lnTo>
                  <a:lnTo>
                    <a:pt x="84" y="76"/>
                  </a:lnTo>
                  <a:lnTo>
                    <a:pt x="85" y="75"/>
                  </a:lnTo>
                  <a:lnTo>
                    <a:pt x="85" y="74"/>
                  </a:lnTo>
                  <a:lnTo>
                    <a:pt x="85" y="72"/>
                  </a:lnTo>
                  <a:lnTo>
                    <a:pt x="85" y="71"/>
                  </a:lnTo>
                  <a:lnTo>
                    <a:pt x="85" y="70"/>
                  </a:lnTo>
                  <a:lnTo>
                    <a:pt x="86" y="69"/>
                  </a:lnTo>
                  <a:lnTo>
                    <a:pt x="86" y="68"/>
                  </a:lnTo>
                  <a:lnTo>
                    <a:pt x="86" y="67"/>
                  </a:lnTo>
                  <a:lnTo>
                    <a:pt x="86" y="66"/>
                  </a:lnTo>
                  <a:lnTo>
                    <a:pt x="86" y="65"/>
                  </a:lnTo>
                  <a:lnTo>
                    <a:pt x="86" y="64"/>
                  </a:lnTo>
                  <a:lnTo>
                    <a:pt x="86" y="63"/>
                  </a:lnTo>
                  <a:lnTo>
                    <a:pt x="86" y="62"/>
                  </a:lnTo>
                  <a:lnTo>
                    <a:pt x="86" y="61"/>
                  </a:lnTo>
                  <a:lnTo>
                    <a:pt x="86" y="60"/>
                  </a:lnTo>
                  <a:lnTo>
                    <a:pt x="86" y="60"/>
                  </a:lnTo>
                  <a:lnTo>
                    <a:pt x="86" y="59"/>
                  </a:lnTo>
                  <a:lnTo>
                    <a:pt x="88" y="58"/>
                  </a:lnTo>
                  <a:lnTo>
                    <a:pt x="89" y="58"/>
                  </a:lnTo>
                  <a:lnTo>
                    <a:pt x="90" y="58"/>
                  </a:lnTo>
                  <a:lnTo>
                    <a:pt x="91" y="59"/>
                  </a:lnTo>
                  <a:lnTo>
                    <a:pt x="93" y="60"/>
                  </a:lnTo>
                  <a:lnTo>
                    <a:pt x="93" y="60"/>
                  </a:lnTo>
                  <a:lnTo>
                    <a:pt x="94" y="61"/>
                  </a:lnTo>
                  <a:lnTo>
                    <a:pt x="94" y="62"/>
                  </a:lnTo>
                  <a:lnTo>
                    <a:pt x="95" y="64"/>
                  </a:lnTo>
                  <a:lnTo>
                    <a:pt x="95" y="64"/>
                  </a:lnTo>
                  <a:lnTo>
                    <a:pt x="95" y="65"/>
                  </a:lnTo>
                  <a:lnTo>
                    <a:pt x="95" y="65"/>
                  </a:lnTo>
                  <a:lnTo>
                    <a:pt x="96" y="66"/>
                  </a:lnTo>
                  <a:lnTo>
                    <a:pt x="96" y="68"/>
                  </a:lnTo>
                  <a:lnTo>
                    <a:pt x="96" y="69"/>
                  </a:lnTo>
                  <a:lnTo>
                    <a:pt x="95" y="70"/>
                  </a:lnTo>
                  <a:lnTo>
                    <a:pt x="95" y="72"/>
                  </a:lnTo>
                  <a:lnTo>
                    <a:pt x="95" y="73"/>
                  </a:lnTo>
                  <a:lnTo>
                    <a:pt x="95" y="74"/>
                  </a:lnTo>
                  <a:lnTo>
                    <a:pt x="94" y="76"/>
                  </a:lnTo>
                  <a:lnTo>
                    <a:pt x="94" y="78"/>
                  </a:lnTo>
                  <a:lnTo>
                    <a:pt x="94" y="80"/>
                  </a:lnTo>
                  <a:lnTo>
                    <a:pt x="93" y="81"/>
                  </a:lnTo>
                  <a:lnTo>
                    <a:pt x="92" y="82"/>
                  </a:lnTo>
                  <a:lnTo>
                    <a:pt x="91" y="84"/>
                  </a:lnTo>
                  <a:lnTo>
                    <a:pt x="90" y="86"/>
                  </a:lnTo>
                  <a:lnTo>
                    <a:pt x="90" y="88"/>
                  </a:lnTo>
                  <a:lnTo>
                    <a:pt x="88" y="89"/>
                  </a:lnTo>
                  <a:lnTo>
                    <a:pt x="88" y="90"/>
                  </a:lnTo>
                  <a:lnTo>
                    <a:pt x="86" y="92"/>
                  </a:lnTo>
                  <a:lnTo>
                    <a:pt x="85" y="93"/>
                  </a:lnTo>
                  <a:lnTo>
                    <a:pt x="83" y="94"/>
                  </a:lnTo>
                  <a:lnTo>
                    <a:pt x="82" y="96"/>
                  </a:lnTo>
                  <a:lnTo>
                    <a:pt x="80" y="97"/>
                  </a:lnTo>
                  <a:lnTo>
                    <a:pt x="78" y="98"/>
                  </a:lnTo>
                  <a:lnTo>
                    <a:pt x="77" y="98"/>
                  </a:lnTo>
                  <a:lnTo>
                    <a:pt x="76" y="99"/>
                  </a:lnTo>
                  <a:lnTo>
                    <a:pt x="75" y="99"/>
                  </a:lnTo>
                  <a:lnTo>
                    <a:pt x="74" y="100"/>
                  </a:lnTo>
                  <a:lnTo>
                    <a:pt x="73" y="100"/>
                  </a:lnTo>
                  <a:lnTo>
                    <a:pt x="72" y="101"/>
                  </a:lnTo>
                  <a:lnTo>
                    <a:pt x="71" y="101"/>
                  </a:lnTo>
                  <a:lnTo>
                    <a:pt x="70" y="101"/>
                  </a:lnTo>
                  <a:lnTo>
                    <a:pt x="68" y="101"/>
                  </a:lnTo>
                  <a:lnTo>
                    <a:pt x="67" y="102"/>
                  </a:lnTo>
                  <a:lnTo>
                    <a:pt x="66" y="102"/>
                  </a:lnTo>
                  <a:lnTo>
                    <a:pt x="65" y="102"/>
                  </a:lnTo>
                  <a:lnTo>
                    <a:pt x="63" y="102"/>
                  </a:lnTo>
                  <a:lnTo>
                    <a:pt x="62" y="102"/>
                  </a:lnTo>
                  <a:lnTo>
                    <a:pt x="61" y="102"/>
                  </a:lnTo>
                  <a:lnTo>
                    <a:pt x="59" y="102"/>
                  </a:lnTo>
                  <a:lnTo>
                    <a:pt x="58" y="102"/>
                  </a:lnTo>
                  <a:lnTo>
                    <a:pt x="57" y="102"/>
                  </a:lnTo>
                  <a:lnTo>
                    <a:pt x="55" y="102"/>
                  </a:lnTo>
                  <a:lnTo>
                    <a:pt x="54" y="102"/>
                  </a:lnTo>
                  <a:lnTo>
                    <a:pt x="53" y="102"/>
                  </a:lnTo>
                  <a:lnTo>
                    <a:pt x="52" y="102"/>
                  </a:lnTo>
                  <a:lnTo>
                    <a:pt x="50" y="101"/>
                  </a:lnTo>
                  <a:lnTo>
                    <a:pt x="49" y="101"/>
                  </a:lnTo>
                  <a:lnTo>
                    <a:pt x="48" y="101"/>
                  </a:lnTo>
                  <a:lnTo>
                    <a:pt x="47" y="101"/>
                  </a:lnTo>
                  <a:lnTo>
                    <a:pt x="45" y="101"/>
                  </a:lnTo>
                  <a:lnTo>
                    <a:pt x="44" y="101"/>
                  </a:lnTo>
                  <a:lnTo>
                    <a:pt x="43" y="100"/>
                  </a:lnTo>
                  <a:lnTo>
                    <a:pt x="42" y="99"/>
                  </a:lnTo>
                  <a:lnTo>
                    <a:pt x="41" y="99"/>
                  </a:lnTo>
                  <a:lnTo>
                    <a:pt x="40" y="99"/>
                  </a:lnTo>
                  <a:lnTo>
                    <a:pt x="39" y="98"/>
                  </a:lnTo>
                  <a:lnTo>
                    <a:pt x="38" y="98"/>
                  </a:lnTo>
                  <a:lnTo>
                    <a:pt x="37" y="98"/>
                  </a:lnTo>
                  <a:lnTo>
                    <a:pt x="35" y="98"/>
                  </a:lnTo>
                  <a:lnTo>
                    <a:pt x="35" y="97"/>
                  </a:lnTo>
                  <a:lnTo>
                    <a:pt x="34" y="96"/>
                  </a:lnTo>
                  <a:lnTo>
                    <a:pt x="33" y="96"/>
                  </a:lnTo>
                  <a:lnTo>
                    <a:pt x="31" y="95"/>
                  </a:lnTo>
                  <a:lnTo>
                    <a:pt x="30" y="94"/>
                  </a:lnTo>
                  <a:lnTo>
                    <a:pt x="30" y="94"/>
                  </a:lnTo>
                  <a:lnTo>
                    <a:pt x="29" y="94"/>
                  </a:lnTo>
                  <a:lnTo>
                    <a:pt x="28" y="93"/>
                  </a:lnTo>
                  <a:lnTo>
                    <a:pt x="27" y="92"/>
                  </a:lnTo>
                  <a:lnTo>
                    <a:pt x="26" y="92"/>
                  </a:lnTo>
                  <a:lnTo>
                    <a:pt x="25" y="91"/>
                  </a:lnTo>
                  <a:lnTo>
                    <a:pt x="24" y="90"/>
                  </a:lnTo>
                  <a:lnTo>
                    <a:pt x="22" y="89"/>
                  </a:lnTo>
                  <a:lnTo>
                    <a:pt x="20" y="87"/>
                  </a:lnTo>
                  <a:lnTo>
                    <a:pt x="20" y="86"/>
                  </a:lnTo>
                  <a:lnTo>
                    <a:pt x="19" y="85"/>
                  </a:lnTo>
                  <a:lnTo>
                    <a:pt x="18" y="84"/>
                  </a:lnTo>
                  <a:lnTo>
                    <a:pt x="17" y="83"/>
                  </a:lnTo>
                  <a:lnTo>
                    <a:pt x="16" y="82"/>
                  </a:lnTo>
                  <a:lnTo>
                    <a:pt x="16" y="81"/>
                  </a:lnTo>
                  <a:lnTo>
                    <a:pt x="15" y="80"/>
                  </a:lnTo>
                  <a:lnTo>
                    <a:pt x="14" y="80"/>
                  </a:lnTo>
                  <a:lnTo>
                    <a:pt x="14" y="78"/>
                  </a:lnTo>
                  <a:lnTo>
                    <a:pt x="13" y="77"/>
                  </a:lnTo>
                  <a:lnTo>
                    <a:pt x="12" y="76"/>
                  </a:lnTo>
                  <a:lnTo>
                    <a:pt x="11" y="75"/>
                  </a:lnTo>
                  <a:lnTo>
                    <a:pt x="10" y="74"/>
                  </a:lnTo>
                  <a:lnTo>
                    <a:pt x="10" y="72"/>
                  </a:lnTo>
                  <a:lnTo>
                    <a:pt x="9" y="71"/>
                  </a:lnTo>
                  <a:lnTo>
                    <a:pt x="8" y="70"/>
                  </a:lnTo>
                  <a:lnTo>
                    <a:pt x="8" y="69"/>
                  </a:lnTo>
                  <a:lnTo>
                    <a:pt x="7" y="68"/>
                  </a:lnTo>
                  <a:lnTo>
                    <a:pt x="6" y="66"/>
                  </a:lnTo>
                  <a:lnTo>
                    <a:pt x="6" y="65"/>
                  </a:lnTo>
                  <a:lnTo>
                    <a:pt x="5" y="63"/>
                  </a:lnTo>
                  <a:lnTo>
                    <a:pt x="5" y="62"/>
                  </a:lnTo>
                  <a:lnTo>
                    <a:pt x="5" y="61"/>
                  </a:lnTo>
                  <a:lnTo>
                    <a:pt x="4" y="59"/>
                  </a:lnTo>
                  <a:lnTo>
                    <a:pt x="3" y="58"/>
                  </a:lnTo>
                  <a:lnTo>
                    <a:pt x="3" y="56"/>
                  </a:lnTo>
                  <a:lnTo>
                    <a:pt x="2" y="55"/>
                  </a:lnTo>
                  <a:lnTo>
                    <a:pt x="2" y="53"/>
                  </a:lnTo>
                  <a:lnTo>
                    <a:pt x="1" y="52"/>
                  </a:lnTo>
                  <a:lnTo>
                    <a:pt x="1" y="51"/>
                  </a:lnTo>
                  <a:lnTo>
                    <a:pt x="1" y="49"/>
                  </a:lnTo>
                  <a:lnTo>
                    <a:pt x="1" y="48"/>
                  </a:lnTo>
                  <a:lnTo>
                    <a:pt x="1" y="47"/>
                  </a:lnTo>
                  <a:lnTo>
                    <a:pt x="0" y="45"/>
                  </a:lnTo>
                  <a:lnTo>
                    <a:pt x="0" y="44"/>
                  </a:lnTo>
                  <a:lnTo>
                    <a:pt x="0" y="43"/>
                  </a:lnTo>
                  <a:lnTo>
                    <a:pt x="0" y="41"/>
                  </a:lnTo>
                  <a:lnTo>
                    <a:pt x="0" y="40"/>
                  </a:lnTo>
                  <a:lnTo>
                    <a:pt x="1" y="39"/>
                  </a:lnTo>
                  <a:lnTo>
                    <a:pt x="1" y="37"/>
                  </a:lnTo>
                  <a:lnTo>
                    <a:pt x="1" y="36"/>
                  </a:lnTo>
                  <a:lnTo>
                    <a:pt x="1" y="35"/>
                  </a:lnTo>
                  <a:lnTo>
                    <a:pt x="1" y="33"/>
                  </a:lnTo>
                  <a:lnTo>
                    <a:pt x="1" y="32"/>
                  </a:lnTo>
                  <a:lnTo>
                    <a:pt x="1" y="31"/>
                  </a:lnTo>
                  <a:lnTo>
                    <a:pt x="2" y="30"/>
                  </a:lnTo>
                  <a:lnTo>
                    <a:pt x="2" y="29"/>
                  </a:lnTo>
                  <a:lnTo>
                    <a:pt x="3" y="28"/>
                  </a:lnTo>
                  <a:lnTo>
                    <a:pt x="3" y="27"/>
                  </a:lnTo>
                  <a:lnTo>
                    <a:pt x="3" y="25"/>
                  </a:lnTo>
                  <a:lnTo>
                    <a:pt x="4" y="24"/>
                  </a:lnTo>
                  <a:lnTo>
                    <a:pt x="5" y="24"/>
                  </a:lnTo>
                  <a:lnTo>
                    <a:pt x="5" y="23"/>
                  </a:lnTo>
                  <a:lnTo>
                    <a:pt x="5" y="21"/>
                  </a:lnTo>
                  <a:lnTo>
                    <a:pt x="6" y="20"/>
                  </a:lnTo>
                  <a:lnTo>
                    <a:pt x="6" y="20"/>
                  </a:lnTo>
                  <a:lnTo>
                    <a:pt x="7" y="19"/>
                  </a:lnTo>
                  <a:lnTo>
                    <a:pt x="7" y="17"/>
                  </a:lnTo>
                  <a:lnTo>
                    <a:pt x="8" y="17"/>
                  </a:lnTo>
                  <a:lnTo>
                    <a:pt x="9" y="16"/>
                  </a:lnTo>
                  <a:lnTo>
                    <a:pt x="10" y="14"/>
                  </a:lnTo>
                  <a:lnTo>
                    <a:pt x="11" y="12"/>
                  </a:lnTo>
                  <a:lnTo>
                    <a:pt x="13" y="11"/>
                  </a:lnTo>
                  <a:lnTo>
                    <a:pt x="15" y="10"/>
                  </a:lnTo>
                  <a:lnTo>
                    <a:pt x="16" y="8"/>
                  </a:lnTo>
                  <a:lnTo>
                    <a:pt x="17" y="7"/>
                  </a:lnTo>
                  <a:lnTo>
                    <a:pt x="19" y="6"/>
                  </a:lnTo>
                  <a:lnTo>
                    <a:pt x="20" y="4"/>
                  </a:lnTo>
                  <a:lnTo>
                    <a:pt x="22" y="4"/>
                  </a:lnTo>
                  <a:lnTo>
                    <a:pt x="24" y="3"/>
                  </a:lnTo>
                  <a:lnTo>
                    <a:pt x="25" y="2"/>
                  </a:lnTo>
                  <a:lnTo>
                    <a:pt x="26" y="2"/>
                  </a:lnTo>
                  <a:lnTo>
                    <a:pt x="28" y="1"/>
                  </a:lnTo>
                  <a:lnTo>
                    <a:pt x="30" y="1"/>
                  </a:lnTo>
                  <a:lnTo>
                    <a:pt x="31" y="0"/>
                  </a:lnTo>
                  <a:lnTo>
                    <a:pt x="32" y="0"/>
                  </a:lnTo>
                  <a:lnTo>
                    <a:pt x="33" y="0"/>
                  </a:lnTo>
                  <a:lnTo>
                    <a:pt x="35" y="0"/>
                  </a:lnTo>
                  <a:lnTo>
                    <a:pt x="36" y="0"/>
                  </a:lnTo>
                  <a:lnTo>
                    <a:pt x="37" y="0"/>
                  </a:lnTo>
                  <a:lnTo>
                    <a:pt x="38" y="0"/>
                  </a:lnTo>
                  <a:lnTo>
                    <a:pt x="40" y="0"/>
                  </a:lnTo>
                  <a:lnTo>
                    <a:pt x="41" y="0"/>
                  </a:lnTo>
                  <a:lnTo>
                    <a:pt x="42" y="0"/>
                  </a:lnTo>
                  <a:lnTo>
                    <a:pt x="43" y="0"/>
                  </a:lnTo>
                  <a:lnTo>
                    <a:pt x="44" y="0"/>
                  </a:lnTo>
                  <a:lnTo>
                    <a:pt x="45" y="0"/>
                  </a:lnTo>
                  <a:lnTo>
                    <a:pt x="47" y="1"/>
                  </a:lnTo>
                  <a:lnTo>
                    <a:pt x="48" y="1"/>
                  </a:lnTo>
                  <a:lnTo>
                    <a:pt x="49" y="2"/>
                  </a:lnTo>
                  <a:lnTo>
                    <a:pt x="49" y="2"/>
                  </a:lnTo>
                  <a:lnTo>
                    <a:pt x="51" y="2"/>
                  </a:lnTo>
                  <a:lnTo>
                    <a:pt x="52" y="2"/>
                  </a:lnTo>
                  <a:lnTo>
                    <a:pt x="53" y="2"/>
                  </a:lnTo>
                  <a:lnTo>
                    <a:pt x="54" y="3"/>
                  </a:lnTo>
                  <a:lnTo>
                    <a:pt x="56" y="4"/>
                  </a:lnTo>
                  <a:lnTo>
                    <a:pt x="57" y="5"/>
                  </a:lnTo>
                  <a:lnTo>
                    <a:pt x="58" y="6"/>
                  </a:lnTo>
                  <a:lnTo>
                    <a:pt x="59" y="7"/>
                  </a:lnTo>
                  <a:lnTo>
                    <a:pt x="60" y="7"/>
                  </a:lnTo>
                  <a:lnTo>
                    <a:pt x="61" y="9"/>
                  </a:lnTo>
                  <a:lnTo>
                    <a:pt x="61" y="11"/>
                  </a:lnTo>
                  <a:lnTo>
                    <a:pt x="61" y="12"/>
                  </a:lnTo>
                  <a:lnTo>
                    <a:pt x="61" y="13"/>
                  </a:lnTo>
                  <a:lnTo>
                    <a:pt x="60" y="13"/>
                  </a:lnTo>
                  <a:lnTo>
                    <a:pt x="59" y="13"/>
                  </a:lnTo>
                  <a:lnTo>
                    <a:pt x="58" y="13"/>
                  </a:lnTo>
                  <a:lnTo>
                    <a:pt x="57" y="13"/>
                  </a:lnTo>
                  <a:lnTo>
                    <a:pt x="56" y="12"/>
                  </a:lnTo>
                  <a:lnTo>
                    <a:pt x="54" y="12"/>
                  </a:lnTo>
                  <a:lnTo>
                    <a:pt x="53" y="11"/>
                  </a:lnTo>
                  <a:lnTo>
                    <a:pt x="52" y="11"/>
                  </a:lnTo>
                  <a:lnTo>
                    <a:pt x="50" y="10"/>
                  </a:lnTo>
                  <a:lnTo>
                    <a:pt x="49" y="10"/>
                  </a:lnTo>
                  <a:lnTo>
                    <a:pt x="47" y="10"/>
                  </a:lnTo>
                  <a:lnTo>
                    <a:pt x="45" y="9"/>
                  </a:lnTo>
                  <a:lnTo>
                    <a:pt x="44" y="8"/>
                  </a:lnTo>
                  <a:lnTo>
                    <a:pt x="43" y="8"/>
                  </a:lnTo>
                  <a:lnTo>
                    <a:pt x="42" y="8"/>
                  </a:lnTo>
                  <a:lnTo>
                    <a:pt x="41" y="8"/>
                  </a:lnTo>
                  <a:lnTo>
                    <a:pt x="40" y="8"/>
                  </a:lnTo>
                  <a:lnTo>
                    <a:pt x="39" y="8"/>
                  </a:lnTo>
                  <a:lnTo>
                    <a:pt x="38" y="8"/>
                  </a:lnTo>
                  <a:lnTo>
                    <a:pt x="37" y="8"/>
                  </a:lnTo>
                  <a:lnTo>
                    <a:pt x="35" y="8"/>
                  </a:lnTo>
                  <a:lnTo>
                    <a:pt x="35" y="8"/>
                  </a:lnTo>
                  <a:lnTo>
                    <a:pt x="34" y="8"/>
                  </a:lnTo>
                  <a:lnTo>
                    <a:pt x="33" y="8"/>
                  </a:lnTo>
                  <a:lnTo>
                    <a:pt x="31" y="8"/>
                  </a:lnTo>
                  <a:lnTo>
                    <a:pt x="30" y="9"/>
                  </a:lnTo>
                  <a:lnTo>
                    <a:pt x="30" y="10"/>
                  </a:lnTo>
                  <a:lnTo>
                    <a:pt x="29" y="10"/>
                  </a:lnTo>
                  <a:lnTo>
                    <a:pt x="29"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6" name="Freeform 260"/>
            <p:cNvSpPr>
              <a:spLocks/>
            </p:cNvSpPr>
            <p:nvPr/>
          </p:nvSpPr>
          <p:spPr bwMode="auto">
            <a:xfrm>
              <a:off x="875" y="3105"/>
              <a:ext cx="47" cy="65"/>
            </a:xfrm>
            <a:custGeom>
              <a:avLst/>
              <a:gdLst>
                <a:gd name="T0" fmla="*/ 1 w 47"/>
                <a:gd name="T1" fmla="*/ 2 h 65"/>
                <a:gd name="T2" fmla="*/ 4 w 47"/>
                <a:gd name="T3" fmla="*/ 4 h 65"/>
                <a:gd name="T4" fmla="*/ 7 w 47"/>
                <a:gd name="T5" fmla="*/ 7 h 65"/>
                <a:gd name="T6" fmla="*/ 9 w 47"/>
                <a:gd name="T7" fmla="*/ 9 h 65"/>
                <a:gd name="T8" fmla="*/ 11 w 47"/>
                <a:gd name="T9" fmla="*/ 11 h 65"/>
                <a:gd name="T10" fmla="*/ 13 w 47"/>
                <a:gd name="T11" fmla="*/ 13 h 65"/>
                <a:gd name="T12" fmla="*/ 16 w 47"/>
                <a:gd name="T13" fmla="*/ 16 h 65"/>
                <a:gd name="T14" fmla="*/ 17 w 47"/>
                <a:gd name="T15" fmla="*/ 18 h 65"/>
                <a:gd name="T16" fmla="*/ 20 w 47"/>
                <a:gd name="T17" fmla="*/ 21 h 65"/>
                <a:gd name="T18" fmla="*/ 22 w 47"/>
                <a:gd name="T19" fmla="*/ 23 h 65"/>
                <a:gd name="T20" fmla="*/ 24 w 47"/>
                <a:gd name="T21" fmla="*/ 26 h 65"/>
                <a:gd name="T22" fmla="*/ 26 w 47"/>
                <a:gd name="T23" fmla="*/ 28 h 65"/>
                <a:gd name="T24" fmla="*/ 27 w 47"/>
                <a:gd name="T25" fmla="*/ 31 h 65"/>
                <a:gd name="T26" fmla="*/ 28 w 47"/>
                <a:gd name="T27" fmla="*/ 33 h 65"/>
                <a:gd name="T28" fmla="*/ 30 w 47"/>
                <a:gd name="T29" fmla="*/ 36 h 65"/>
                <a:gd name="T30" fmla="*/ 31 w 47"/>
                <a:gd name="T31" fmla="*/ 38 h 65"/>
                <a:gd name="T32" fmla="*/ 32 w 47"/>
                <a:gd name="T33" fmla="*/ 41 h 65"/>
                <a:gd name="T34" fmla="*/ 33 w 47"/>
                <a:gd name="T35" fmla="*/ 44 h 65"/>
                <a:gd name="T36" fmla="*/ 34 w 47"/>
                <a:gd name="T37" fmla="*/ 47 h 65"/>
                <a:gd name="T38" fmla="*/ 35 w 47"/>
                <a:gd name="T39" fmla="*/ 50 h 65"/>
                <a:gd name="T40" fmla="*/ 36 w 47"/>
                <a:gd name="T41" fmla="*/ 52 h 65"/>
                <a:gd name="T42" fmla="*/ 36 w 47"/>
                <a:gd name="T43" fmla="*/ 55 h 65"/>
                <a:gd name="T44" fmla="*/ 37 w 47"/>
                <a:gd name="T45" fmla="*/ 57 h 65"/>
                <a:gd name="T46" fmla="*/ 37 w 47"/>
                <a:gd name="T47" fmla="*/ 59 h 65"/>
                <a:gd name="T48" fmla="*/ 37 w 47"/>
                <a:gd name="T49" fmla="*/ 61 h 65"/>
                <a:gd name="T50" fmla="*/ 38 w 47"/>
                <a:gd name="T51" fmla="*/ 63 h 65"/>
                <a:gd name="T52" fmla="*/ 39 w 47"/>
                <a:gd name="T53" fmla="*/ 65 h 65"/>
                <a:gd name="T54" fmla="*/ 46 w 47"/>
                <a:gd name="T55" fmla="*/ 65 h 65"/>
                <a:gd name="T56" fmla="*/ 46 w 47"/>
                <a:gd name="T57" fmla="*/ 63 h 65"/>
                <a:gd name="T58" fmla="*/ 47 w 47"/>
                <a:gd name="T59" fmla="*/ 61 h 65"/>
                <a:gd name="T60" fmla="*/ 47 w 47"/>
                <a:gd name="T61" fmla="*/ 58 h 65"/>
                <a:gd name="T62" fmla="*/ 47 w 47"/>
                <a:gd name="T63" fmla="*/ 56 h 65"/>
                <a:gd name="T64" fmla="*/ 47 w 47"/>
                <a:gd name="T65" fmla="*/ 54 h 65"/>
                <a:gd name="T66" fmla="*/ 47 w 47"/>
                <a:gd name="T67" fmla="*/ 51 h 65"/>
                <a:gd name="T68" fmla="*/ 46 w 47"/>
                <a:gd name="T69" fmla="*/ 49 h 65"/>
                <a:gd name="T70" fmla="*/ 46 w 47"/>
                <a:gd name="T71" fmla="*/ 46 h 65"/>
                <a:gd name="T72" fmla="*/ 45 w 47"/>
                <a:gd name="T73" fmla="*/ 43 h 65"/>
                <a:gd name="T74" fmla="*/ 44 w 47"/>
                <a:gd name="T75" fmla="*/ 40 h 65"/>
                <a:gd name="T76" fmla="*/ 42 w 47"/>
                <a:gd name="T77" fmla="*/ 36 h 65"/>
                <a:gd name="T78" fmla="*/ 41 w 47"/>
                <a:gd name="T79" fmla="*/ 33 h 65"/>
                <a:gd name="T80" fmla="*/ 39 w 47"/>
                <a:gd name="T81" fmla="*/ 30 h 65"/>
                <a:gd name="T82" fmla="*/ 38 w 47"/>
                <a:gd name="T83" fmla="*/ 28 h 65"/>
                <a:gd name="T84" fmla="*/ 36 w 47"/>
                <a:gd name="T85" fmla="*/ 25 h 65"/>
                <a:gd name="T86" fmla="*/ 34 w 47"/>
                <a:gd name="T87" fmla="*/ 22 h 65"/>
                <a:gd name="T88" fmla="*/ 31 w 47"/>
                <a:gd name="T89" fmla="*/ 19 h 65"/>
                <a:gd name="T90" fmla="*/ 29 w 47"/>
                <a:gd name="T91" fmla="*/ 16 h 65"/>
                <a:gd name="T92" fmla="*/ 26 w 47"/>
                <a:gd name="T93" fmla="*/ 13 h 65"/>
                <a:gd name="T94" fmla="*/ 24 w 47"/>
                <a:gd name="T95" fmla="*/ 10 h 65"/>
                <a:gd name="T96" fmla="*/ 22 w 47"/>
                <a:gd name="T97" fmla="*/ 9 h 65"/>
                <a:gd name="T98" fmla="*/ 19 w 47"/>
                <a:gd name="T99" fmla="*/ 6 h 65"/>
                <a:gd name="T100" fmla="*/ 17 w 47"/>
                <a:gd name="T101" fmla="*/ 5 h 65"/>
                <a:gd name="T102" fmla="*/ 14 w 47"/>
                <a:gd name="T103" fmla="*/ 3 h 65"/>
                <a:gd name="T104" fmla="*/ 12 w 47"/>
                <a:gd name="T105" fmla="*/ 1 h 65"/>
                <a:gd name="T106" fmla="*/ 10 w 47"/>
                <a:gd name="T107" fmla="*/ 0 h 65"/>
                <a:gd name="T108" fmla="*/ 0 w 47"/>
                <a:gd name="T109" fmla="*/ 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7" h="65">
                  <a:moveTo>
                    <a:pt x="0" y="1"/>
                  </a:moveTo>
                  <a:lnTo>
                    <a:pt x="1" y="2"/>
                  </a:lnTo>
                  <a:lnTo>
                    <a:pt x="2" y="3"/>
                  </a:lnTo>
                  <a:lnTo>
                    <a:pt x="4" y="4"/>
                  </a:lnTo>
                  <a:lnTo>
                    <a:pt x="5" y="5"/>
                  </a:lnTo>
                  <a:lnTo>
                    <a:pt x="7" y="7"/>
                  </a:lnTo>
                  <a:lnTo>
                    <a:pt x="8" y="8"/>
                  </a:lnTo>
                  <a:lnTo>
                    <a:pt x="9" y="9"/>
                  </a:lnTo>
                  <a:lnTo>
                    <a:pt x="10" y="10"/>
                  </a:lnTo>
                  <a:lnTo>
                    <a:pt x="11" y="11"/>
                  </a:lnTo>
                  <a:lnTo>
                    <a:pt x="12" y="12"/>
                  </a:lnTo>
                  <a:lnTo>
                    <a:pt x="13" y="13"/>
                  </a:lnTo>
                  <a:lnTo>
                    <a:pt x="14" y="14"/>
                  </a:lnTo>
                  <a:lnTo>
                    <a:pt x="16" y="16"/>
                  </a:lnTo>
                  <a:lnTo>
                    <a:pt x="16" y="17"/>
                  </a:lnTo>
                  <a:lnTo>
                    <a:pt x="17" y="18"/>
                  </a:lnTo>
                  <a:lnTo>
                    <a:pt x="18" y="19"/>
                  </a:lnTo>
                  <a:lnTo>
                    <a:pt x="20" y="21"/>
                  </a:lnTo>
                  <a:lnTo>
                    <a:pt x="21" y="22"/>
                  </a:lnTo>
                  <a:lnTo>
                    <a:pt x="22" y="23"/>
                  </a:lnTo>
                  <a:lnTo>
                    <a:pt x="23" y="24"/>
                  </a:lnTo>
                  <a:lnTo>
                    <a:pt x="24" y="26"/>
                  </a:lnTo>
                  <a:lnTo>
                    <a:pt x="25" y="27"/>
                  </a:lnTo>
                  <a:lnTo>
                    <a:pt x="26" y="28"/>
                  </a:lnTo>
                  <a:lnTo>
                    <a:pt x="27" y="29"/>
                  </a:lnTo>
                  <a:lnTo>
                    <a:pt x="27" y="31"/>
                  </a:lnTo>
                  <a:lnTo>
                    <a:pt x="28" y="32"/>
                  </a:lnTo>
                  <a:lnTo>
                    <a:pt x="28" y="33"/>
                  </a:lnTo>
                  <a:lnTo>
                    <a:pt x="29" y="34"/>
                  </a:lnTo>
                  <a:lnTo>
                    <a:pt x="30" y="36"/>
                  </a:lnTo>
                  <a:lnTo>
                    <a:pt x="31" y="37"/>
                  </a:lnTo>
                  <a:lnTo>
                    <a:pt x="31" y="38"/>
                  </a:lnTo>
                  <a:lnTo>
                    <a:pt x="32" y="40"/>
                  </a:lnTo>
                  <a:lnTo>
                    <a:pt x="32" y="41"/>
                  </a:lnTo>
                  <a:lnTo>
                    <a:pt x="32" y="42"/>
                  </a:lnTo>
                  <a:lnTo>
                    <a:pt x="33" y="44"/>
                  </a:lnTo>
                  <a:lnTo>
                    <a:pt x="33" y="45"/>
                  </a:lnTo>
                  <a:lnTo>
                    <a:pt x="34" y="47"/>
                  </a:lnTo>
                  <a:lnTo>
                    <a:pt x="35" y="48"/>
                  </a:lnTo>
                  <a:lnTo>
                    <a:pt x="35" y="50"/>
                  </a:lnTo>
                  <a:lnTo>
                    <a:pt x="35" y="51"/>
                  </a:lnTo>
                  <a:lnTo>
                    <a:pt x="36" y="52"/>
                  </a:lnTo>
                  <a:lnTo>
                    <a:pt x="36" y="54"/>
                  </a:lnTo>
                  <a:lnTo>
                    <a:pt x="36" y="55"/>
                  </a:lnTo>
                  <a:lnTo>
                    <a:pt x="36" y="56"/>
                  </a:lnTo>
                  <a:lnTo>
                    <a:pt x="37" y="57"/>
                  </a:lnTo>
                  <a:lnTo>
                    <a:pt x="37" y="58"/>
                  </a:lnTo>
                  <a:lnTo>
                    <a:pt x="37" y="59"/>
                  </a:lnTo>
                  <a:lnTo>
                    <a:pt x="37" y="60"/>
                  </a:lnTo>
                  <a:lnTo>
                    <a:pt x="37" y="61"/>
                  </a:lnTo>
                  <a:lnTo>
                    <a:pt x="38" y="62"/>
                  </a:lnTo>
                  <a:lnTo>
                    <a:pt x="38" y="63"/>
                  </a:lnTo>
                  <a:lnTo>
                    <a:pt x="39" y="65"/>
                  </a:lnTo>
                  <a:lnTo>
                    <a:pt x="39" y="65"/>
                  </a:lnTo>
                  <a:lnTo>
                    <a:pt x="46" y="65"/>
                  </a:lnTo>
                  <a:lnTo>
                    <a:pt x="46" y="65"/>
                  </a:lnTo>
                  <a:lnTo>
                    <a:pt x="46" y="64"/>
                  </a:lnTo>
                  <a:lnTo>
                    <a:pt x="46" y="63"/>
                  </a:lnTo>
                  <a:lnTo>
                    <a:pt x="47" y="62"/>
                  </a:lnTo>
                  <a:lnTo>
                    <a:pt x="47" y="61"/>
                  </a:lnTo>
                  <a:lnTo>
                    <a:pt x="47" y="59"/>
                  </a:lnTo>
                  <a:lnTo>
                    <a:pt x="47" y="58"/>
                  </a:lnTo>
                  <a:lnTo>
                    <a:pt x="47" y="57"/>
                  </a:lnTo>
                  <a:lnTo>
                    <a:pt x="47" y="56"/>
                  </a:lnTo>
                  <a:lnTo>
                    <a:pt x="47" y="55"/>
                  </a:lnTo>
                  <a:lnTo>
                    <a:pt x="47" y="54"/>
                  </a:lnTo>
                  <a:lnTo>
                    <a:pt x="47" y="53"/>
                  </a:lnTo>
                  <a:lnTo>
                    <a:pt x="47" y="51"/>
                  </a:lnTo>
                  <a:lnTo>
                    <a:pt x="47" y="50"/>
                  </a:lnTo>
                  <a:lnTo>
                    <a:pt x="46" y="49"/>
                  </a:lnTo>
                  <a:lnTo>
                    <a:pt x="46" y="47"/>
                  </a:lnTo>
                  <a:lnTo>
                    <a:pt x="46" y="46"/>
                  </a:lnTo>
                  <a:lnTo>
                    <a:pt x="45" y="45"/>
                  </a:lnTo>
                  <a:lnTo>
                    <a:pt x="45" y="43"/>
                  </a:lnTo>
                  <a:lnTo>
                    <a:pt x="45" y="41"/>
                  </a:lnTo>
                  <a:lnTo>
                    <a:pt x="44" y="40"/>
                  </a:lnTo>
                  <a:lnTo>
                    <a:pt x="43" y="38"/>
                  </a:lnTo>
                  <a:lnTo>
                    <a:pt x="42" y="36"/>
                  </a:lnTo>
                  <a:lnTo>
                    <a:pt x="41" y="34"/>
                  </a:lnTo>
                  <a:lnTo>
                    <a:pt x="41" y="33"/>
                  </a:lnTo>
                  <a:lnTo>
                    <a:pt x="40" y="31"/>
                  </a:lnTo>
                  <a:lnTo>
                    <a:pt x="39" y="30"/>
                  </a:lnTo>
                  <a:lnTo>
                    <a:pt x="39" y="29"/>
                  </a:lnTo>
                  <a:lnTo>
                    <a:pt x="38" y="28"/>
                  </a:lnTo>
                  <a:lnTo>
                    <a:pt x="37" y="27"/>
                  </a:lnTo>
                  <a:lnTo>
                    <a:pt x="36" y="25"/>
                  </a:lnTo>
                  <a:lnTo>
                    <a:pt x="35" y="24"/>
                  </a:lnTo>
                  <a:lnTo>
                    <a:pt x="34" y="22"/>
                  </a:lnTo>
                  <a:lnTo>
                    <a:pt x="32" y="20"/>
                  </a:lnTo>
                  <a:lnTo>
                    <a:pt x="31" y="19"/>
                  </a:lnTo>
                  <a:lnTo>
                    <a:pt x="30" y="17"/>
                  </a:lnTo>
                  <a:lnTo>
                    <a:pt x="29" y="16"/>
                  </a:lnTo>
                  <a:lnTo>
                    <a:pt x="28" y="14"/>
                  </a:lnTo>
                  <a:lnTo>
                    <a:pt x="26" y="13"/>
                  </a:lnTo>
                  <a:lnTo>
                    <a:pt x="25" y="12"/>
                  </a:lnTo>
                  <a:lnTo>
                    <a:pt x="24" y="10"/>
                  </a:lnTo>
                  <a:lnTo>
                    <a:pt x="23" y="10"/>
                  </a:lnTo>
                  <a:lnTo>
                    <a:pt x="22" y="9"/>
                  </a:lnTo>
                  <a:lnTo>
                    <a:pt x="21" y="8"/>
                  </a:lnTo>
                  <a:lnTo>
                    <a:pt x="19" y="6"/>
                  </a:lnTo>
                  <a:lnTo>
                    <a:pt x="18" y="6"/>
                  </a:lnTo>
                  <a:lnTo>
                    <a:pt x="17" y="5"/>
                  </a:lnTo>
                  <a:lnTo>
                    <a:pt x="17" y="4"/>
                  </a:lnTo>
                  <a:lnTo>
                    <a:pt x="14" y="3"/>
                  </a:lnTo>
                  <a:lnTo>
                    <a:pt x="13" y="2"/>
                  </a:lnTo>
                  <a:lnTo>
                    <a:pt x="12" y="1"/>
                  </a:lnTo>
                  <a:lnTo>
                    <a:pt x="11" y="0"/>
                  </a:lnTo>
                  <a:lnTo>
                    <a:pt x="10" y="0"/>
                  </a:lnTo>
                  <a:lnTo>
                    <a:pt x="0"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7" name="Freeform 261"/>
            <p:cNvSpPr>
              <a:spLocks/>
            </p:cNvSpPr>
            <p:nvPr/>
          </p:nvSpPr>
          <p:spPr bwMode="auto">
            <a:xfrm>
              <a:off x="837" y="3117"/>
              <a:ext cx="50" cy="76"/>
            </a:xfrm>
            <a:custGeom>
              <a:avLst/>
              <a:gdLst>
                <a:gd name="T0" fmla="*/ 3 w 50"/>
                <a:gd name="T1" fmla="*/ 0 h 76"/>
                <a:gd name="T2" fmla="*/ 5 w 50"/>
                <a:gd name="T3" fmla="*/ 1 h 76"/>
                <a:gd name="T4" fmla="*/ 8 w 50"/>
                <a:gd name="T5" fmla="*/ 4 h 76"/>
                <a:gd name="T6" fmla="*/ 10 w 50"/>
                <a:gd name="T7" fmla="*/ 5 h 76"/>
                <a:gd name="T8" fmla="*/ 12 w 50"/>
                <a:gd name="T9" fmla="*/ 8 h 76"/>
                <a:gd name="T10" fmla="*/ 14 w 50"/>
                <a:gd name="T11" fmla="*/ 9 h 76"/>
                <a:gd name="T12" fmla="*/ 17 w 50"/>
                <a:gd name="T13" fmla="*/ 12 h 76"/>
                <a:gd name="T14" fmla="*/ 19 w 50"/>
                <a:gd name="T15" fmla="*/ 15 h 76"/>
                <a:gd name="T16" fmla="*/ 22 w 50"/>
                <a:gd name="T17" fmla="*/ 19 h 76"/>
                <a:gd name="T18" fmla="*/ 24 w 50"/>
                <a:gd name="T19" fmla="*/ 22 h 76"/>
                <a:gd name="T20" fmla="*/ 26 w 50"/>
                <a:gd name="T21" fmla="*/ 25 h 76"/>
                <a:gd name="T22" fmla="*/ 27 w 50"/>
                <a:gd name="T23" fmla="*/ 27 h 76"/>
                <a:gd name="T24" fmla="*/ 29 w 50"/>
                <a:gd name="T25" fmla="*/ 29 h 76"/>
                <a:gd name="T26" fmla="*/ 31 w 50"/>
                <a:gd name="T27" fmla="*/ 32 h 76"/>
                <a:gd name="T28" fmla="*/ 32 w 50"/>
                <a:gd name="T29" fmla="*/ 34 h 76"/>
                <a:gd name="T30" fmla="*/ 34 w 50"/>
                <a:gd name="T31" fmla="*/ 37 h 76"/>
                <a:gd name="T32" fmla="*/ 35 w 50"/>
                <a:gd name="T33" fmla="*/ 39 h 76"/>
                <a:gd name="T34" fmla="*/ 37 w 50"/>
                <a:gd name="T35" fmla="*/ 42 h 76"/>
                <a:gd name="T36" fmla="*/ 38 w 50"/>
                <a:gd name="T37" fmla="*/ 44 h 76"/>
                <a:gd name="T38" fmla="*/ 39 w 50"/>
                <a:gd name="T39" fmla="*/ 46 h 76"/>
                <a:gd name="T40" fmla="*/ 40 w 50"/>
                <a:gd name="T41" fmla="*/ 49 h 76"/>
                <a:gd name="T42" fmla="*/ 41 w 50"/>
                <a:gd name="T43" fmla="*/ 50 h 76"/>
                <a:gd name="T44" fmla="*/ 42 w 50"/>
                <a:gd name="T45" fmla="*/ 53 h 76"/>
                <a:gd name="T46" fmla="*/ 43 w 50"/>
                <a:gd name="T47" fmla="*/ 54 h 76"/>
                <a:gd name="T48" fmla="*/ 45 w 50"/>
                <a:gd name="T49" fmla="*/ 58 h 76"/>
                <a:gd name="T50" fmla="*/ 46 w 50"/>
                <a:gd name="T51" fmla="*/ 61 h 76"/>
                <a:gd name="T52" fmla="*/ 47 w 50"/>
                <a:gd name="T53" fmla="*/ 63 h 76"/>
                <a:gd name="T54" fmla="*/ 48 w 50"/>
                <a:gd name="T55" fmla="*/ 66 h 76"/>
                <a:gd name="T56" fmla="*/ 49 w 50"/>
                <a:gd name="T57" fmla="*/ 68 h 76"/>
                <a:gd name="T58" fmla="*/ 49 w 50"/>
                <a:gd name="T59" fmla="*/ 70 h 76"/>
                <a:gd name="T60" fmla="*/ 50 w 50"/>
                <a:gd name="T61" fmla="*/ 73 h 76"/>
                <a:gd name="T62" fmla="*/ 50 w 50"/>
                <a:gd name="T63" fmla="*/ 74 h 76"/>
                <a:gd name="T64" fmla="*/ 43 w 50"/>
                <a:gd name="T65" fmla="*/ 75 h 76"/>
                <a:gd name="T66" fmla="*/ 42 w 50"/>
                <a:gd name="T67" fmla="*/ 73 h 76"/>
                <a:gd name="T68" fmla="*/ 42 w 50"/>
                <a:gd name="T69" fmla="*/ 71 h 76"/>
                <a:gd name="T70" fmla="*/ 41 w 50"/>
                <a:gd name="T71" fmla="*/ 69 h 76"/>
                <a:gd name="T72" fmla="*/ 40 w 50"/>
                <a:gd name="T73" fmla="*/ 66 h 76"/>
                <a:gd name="T74" fmla="*/ 40 w 50"/>
                <a:gd name="T75" fmla="*/ 63 h 76"/>
                <a:gd name="T76" fmla="*/ 38 w 50"/>
                <a:gd name="T77" fmla="*/ 61 h 76"/>
                <a:gd name="T78" fmla="*/ 37 w 50"/>
                <a:gd name="T79" fmla="*/ 57 h 76"/>
                <a:gd name="T80" fmla="*/ 36 w 50"/>
                <a:gd name="T81" fmla="*/ 54 h 76"/>
                <a:gd name="T82" fmla="*/ 35 w 50"/>
                <a:gd name="T83" fmla="*/ 51 h 76"/>
                <a:gd name="T84" fmla="*/ 34 w 50"/>
                <a:gd name="T85" fmla="*/ 47 h 76"/>
                <a:gd name="T86" fmla="*/ 33 w 50"/>
                <a:gd name="T87" fmla="*/ 45 h 76"/>
                <a:gd name="T88" fmla="*/ 31 w 50"/>
                <a:gd name="T89" fmla="*/ 41 h 76"/>
                <a:gd name="T90" fmla="*/ 30 w 50"/>
                <a:gd name="T91" fmla="*/ 38 h 76"/>
                <a:gd name="T92" fmla="*/ 28 w 50"/>
                <a:gd name="T93" fmla="*/ 36 h 76"/>
                <a:gd name="T94" fmla="*/ 27 w 50"/>
                <a:gd name="T95" fmla="*/ 33 h 76"/>
                <a:gd name="T96" fmla="*/ 24 w 50"/>
                <a:gd name="T97" fmla="*/ 30 h 76"/>
                <a:gd name="T98" fmla="*/ 22 w 50"/>
                <a:gd name="T99" fmla="*/ 28 h 76"/>
                <a:gd name="T100" fmla="*/ 20 w 50"/>
                <a:gd name="T101" fmla="*/ 25 h 76"/>
                <a:gd name="T102" fmla="*/ 18 w 50"/>
                <a:gd name="T103" fmla="*/ 22 h 76"/>
                <a:gd name="T104" fmla="*/ 15 w 50"/>
                <a:gd name="T105" fmla="*/ 20 h 76"/>
                <a:gd name="T106" fmla="*/ 13 w 50"/>
                <a:gd name="T107" fmla="*/ 17 h 76"/>
                <a:gd name="T108" fmla="*/ 10 w 50"/>
                <a:gd name="T109" fmla="*/ 15 h 76"/>
                <a:gd name="T110" fmla="*/ 8 w 50"/>
                <a:gd name="T111" fmla="*/ 13 h 76"/>
                <a:gd name="T112" fmla="*/ 6 w 50"/>
                <a:gd name="T113" fmla="*/ 11 h 76"/>
                <a:gd name="T114" fmla="*/ 4 w 50"/>
                <a:gd name="T115" fmla="*/ 10 h 76"/>
                <a:gd name="T116" fmla="*/ 3 w 50"/>
                <a:gd name="T117" fmla="*/ 8 h 76"/>
                <a:gd name="T118" fmla="*/ 0 w 50"/>
                <a:gd name="T119" fmla="*/ 6 h 76"/>
                <a:gd name="T120" fmla="*/ 3 w 50"/>
                <a:gd name="T12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 h="76">
                  <a:moveTo>
                    <a:pt x="3" y="0"/>
                  </a:moveTo>
                  <a:lnTo>
                    <a:pt x="3" y="0"/>
                  </a:lnTo>
                  <a:lnTo>
                    <a:pt x="4" y="1"/>
                  </a:lnTo>
                  <a:lnTo>
                    <a:pt x="5" y="1"/>
                  </a:lnTo>
                  <a:lnTo>
                    <a:pt x="6" y="2"/>
                  </a:lnTo>
                  <a:lnTo>
                    <a:pt x="8" y="4"/>
                  </a:lnTo>
                  <a:lnTo>
                    <a:pt x="9" y="5"/>
                  </a:lnTo>
                  <a:lnTo>
                    <a:pt x="10" y="5"/>
                  </a:lnTo>
                  <a:lnTo>
                    <a:pt x="11" y="6"/>
                  </a:lnTo>
                  <a:lnTo>
                    <a:pt x="12" y="8"/>
                  </a:lnTo>
                  <a:lnTo>
                    <a:pt x="13" y="9"/>
                  </a:lnTo>
                  <a:lnTo>
                    <a:pt x="14" y="9"/>
                  </a:lnTo>
                  <a:lnTo>
                    <a:pt x="15" y="11"/>
                  </a:lnTo>
                  <a:lnTo>
                    <a:pt x="17" y="12"/>
                  </a:lnTo>
                  <a:lnTo>
                    <a:pt x="18" y="14"/>
                  </a:lnTo>
                  <a:lnTo>
                    <a:pt x="19" y="15"/>
                  </a:lnTo>
                  <a:lnTo>
                    <a:pt x="20" y="17"/>
                  </a:lnTo>
                  <a:lnTo>
                    <a:pt x="22" y="19"/>
                  </a:lnTo>
                  <a:lnTo>
                    <a:pt x="23" y="21"/>
                  </a:lnTo>
                  <a:lnTo>
                    <a:pt x="24" y="22"/>
                  </a:lnTo>
                  <a:lnTo>
                    <a:pt x="25" y="24"/>
                  </a:lnTo>
                  <a:lnTo>
                    <a:pt x="26" y="25"/>
                  </a:lnTo>
                  <a:lnTo>
                    <a:pt x="27" y="26"/>
                  </a:lnTo>
                  <a:lnTo>
                    <a:pt x="27" y="27"/>
                  </a:lnTo>
                  <a:lnTo>
                    <a:pt x="28" y="28"/>
                  </a:lnTo>
                  <a:lnTo>
                    <a:pt x="29" y="29"/>
                  </a:lnTo>
                  <a:lnTo>
                    <a:pt x="29" y="30"/>
                  </a:lnTo>
                  <a:lnTo>
                    <a:pt x="31" y="32"/>
                  </a:lnTo>
                  <a:lnTo>
                    <a:pt x="31" y="33"/>
                  </a:lnTo>
                  <a:lnTo>
                    <a:pt x="32" y="34"/>
                  </a:lnTo>
                  <a:lnTo>
                    <a:pt x="33" y="35"/>
                  </a:lnTo>
                  <a:lnTo>
                    <a:pt x="34" y="37"/>
                  </a:lnTo>
                  <a:lnTo>
                    <a:pt x="34" y="38"/>
                  </a:lnTo>
                  <a:lnTo>
                    <a:pt x="35" y="39"/>
                  </a:lnTo>
                  <a:lnTo>
                    <a:pt x="36" y="40"/>
                  </a:lnTo>
                  <a:lnTo>
                    <a:pt x="37" y="42"/>
                  </a:lnTo>
                  <a:lnTo>
                    <a:pt x="37" y="43"/>
                  </a:lnTo>
                  <a:lnTo>
                    <a:pt x="38" y="44"/>
                  </a:lnTo>
                  <a:lnTo>
                    <a:pt x="38" y="45"/>
                  </a:lnTo>
                  <a:lnTo>
                    <a:pt x="39" y="46"/>
                  </a:lnTo>
                  <a:lnTo>
                    <a:pt x="40" y="47"/>
                  </a:lnTo>
                  <a:lnTo>
                    <a:pt x="40" y="49"/>
                  </a:lnTo>
                  <a:lnTo>
                    <a:pt x="41" y="50"/>
                  </a:lnTo>
                  <a:lnTo>
                    <a:pt x="41" y="50"/>
                  </a:lnTo>
                  <a:lnTo>
                    <a:pt x="42" y="51"/>
                  </a:lnTo>
                  <a:lnTo>
                    <a:pt x="42" y="53"/>
                  </a:lnTo>
                  <a:lnTo>
                    <a:pt x="43" y="53"/>
                  </a:lnTo>
                  <a:lnTo>
                    <a:pt x="43" y="54"/>
                  </a:lnTo>
                  <a:lnTo>
                    <a:pt x="44" y="56"/>
                  </a:lnTo>
                  <a:lnTo>
                    <a:pt x="45" y="58"/>
                  </a:lnTo>
                  <a:lnTo>
                    <a:pt x="46" y="59"/>
                  </a:lnTo>
                  <a:lnTo>
                    <a:pt x="46" y="61"/>
                  </a:lnTo>
                  <a:lnTo>
                    <a:pt x="47" y="62"/>
                  </a:lnTo>
                  <a:lnTo>
                    <a:pt x="47" y="63"/>
                  </a:lnTo>
                  <a:lnTo>
                    <a:pt x="48" y="65"/>
                  </a:lnTo>
                  <a:lnTo>
                    <a:pt x="48" y="66"/>
                  </a:lnTo>
                  <a:lnTo>
                    <a:pt x="48" y="67"/>
                  </a:lnTo>
                  <a:lnTo>
                    <a:pt x="49" y="68"/>
                  </a:lnTo>
                  <a:lnTo>
                    <a:pt x="49" y="69"/>
                  </a:lnTo>
                  <a:lnTo>
                    <a:pt x="49" y="70"/>
                  </a:lnTo>
                  <a:lnTo>
                    <a:pt x="50" y="71"/>
                  </a:lnTo>
                  <a:lnTo>
                    <a:pt x="50" y="73"/>
                  </a:lnTo>
                  <a:lnTo>
                    <a:pt x="50" y="74"/>
                  </a:lnTo>
                  <a:lnTo>
                    <a:pt x="50" y="74"/>
                  </a:lnTo>
                  <a:lnTo>
                    <a:pt x="43" y="76"/>
                  </a:lnTo>
                  <a:lnTo>
                    <a:pt x="43" y="75"/>
                  </a:lnTo>
                  <a:lnTo>
                    <a:pt x="43" y="75"/>
                  </a:lnTo>
                  <a:lnTo>
                    <a:pt x="42" y="73"/>
                  </a:lnTo>
                  <a:lnTo>
                    <a:pt x="42" y="72"/>
                  </a:lnTo>
                  <a:lnTo>
                    <a:pt x="42" y="71"/>
                  </a:lnTo>
                  <a:lnTo>
                    <a:pt x="41" y="70"/>
                  </a:lnTo>
                  <a:lnTo>
                    <a:pt x="41" y="69"/>
                  </a:lnTo>
                  <a:lnTo>
                    <a:pt x="41" y="67"/>
                  </a:lnTo>
                  <a:lnTo>
                    <a:pt x="40" y="66"/>
                  </a:lnTo>
                  <a:lnTo>
                    <a:pt x="40" y="65"/>
                  </a:lnTo>
                  <a:lnTo>
                    <a:pt x="40" y="63"/>
                  </a:lnTo>
                  <a:lnTo>
                    <a:pt x="39" y="62"/>
                  </a:lnTo>
                  <a:lnTo>
                    <a:pt x="38" y="61"/>
                  </a:lnTo>
                  <a:lnTo>
                    <a:pt x="38" y="59"/>
                  </a:lnTo>
                  <a:lnTo>
                    <a:pt x="37" y="57"/>
                  </a:lnTo>
                  <a:lnTo>
                    <a:pt x="37" y="55"/>
                  </a:lnTo>
                  <a:lnTo>
                    <a:pt x="36" y="54"/>
                  </a:lnTo>
                  <a:lnTo>
                    <a:pt x="36" y="53"/>
                  </a:lnTo>
                  <a:lnTo>
                    <a:pt x="35" y="51"/>
                  </a:lnTo>
                  <a:lnTo>
                    <a:pt x="34" y="49"/>
                  </a:lnTo>
                  <a:lnTo>
                    <a:pt x="34" y="47"/>
                  </a:lnTo>
                  <a:lnTo>
                    <a:pt x="33" y="46"/>
                  </a:lnTo>
                  <a:lnTo>
                    <a:pt x="33" y="45"/>
                  </a:lnTo>
                  <a:lnTo>
                    <a:pt x="32" y="43"/>
                  </a:lnTo>
                  <a:lnTo>
                    <a:pt x="31" y="41"/>
                  </a:lnTo>
                  <a:lnTo>
                    <a:pt x="31" y="40"/>
                  </a:lnTo>
                  <a:lnTo>
                    <a:pt x="30" y="38"/>
                  </a:lnTo>
                  <a:lnTo>
                    <a:pt x="29" y="37"/>
                  </a:lnTo>
                  <a:lnTo>
                    <a:pt x="28" y="36"/>
                  </a:lnTo>
                  <a:lnTo>
                    <a:pt x="27" y="34"/>
                  </a:lnTo>
                  <a:lnTo>
                    <a:pt x="27" y="33"/>
                  </a:lnTo>
                  <a:lnTo>
                    <a:pt x="26" y="32"/>
                  </a:lnTo>
                  <a:lnTo>
                    <a:pt x="24" y="30"/>
                  </a:lnTo>
                  <a:lnTo>
                    <a:pt x="23" y="29"/>
                  </a:lnTo>
                  <a:lnTo>
                    <a:pt x="22" y="28"/>
                  </a:lnTo>
                  <a:lnTo>
                    <a:pt x="22" y="26"/>
                  </a:lnTo>
                  <a:lnTo>
                    <a:pt x="20" y="25"/>
                  </a:lnTo>
                  <a:lnTo>
                    <a:pt x="19" y="24"/>
                  </a:lnTo>
                  <a:lnTo>
                    <a:pt x="18" y="22"/>
                  </a:lnTo>
                  <a:lnTo>
                    <a:pt x="17" y="21"/>
                  </a:lnTo>
                  <a:lnTo>
                    <a:pt x="15" y="20"/>
                  </a:lnTo>
                  <a:lnTo>
                    <a:pt x="14" y="18"/>
                  </a:lnTo>
                  <a:lnTo>
                    <a:pt x="13" y="17"/>
                  </a:lnTo>
                  <a:lnTo>
                    <a:pt x="12" y="16"/>
                  </a:lnTo>
                  <a:lnTo>
                    <a:pt x="10" y="15"/>
                  </a:lnTo>
                  <a:lnTo>
                    <a:pt x="9" y="14"/>
                  </a:lnTo>
                  <a:lnTo>
                    <a:pt x="8" y="13"/>
                  </a:lnTo>
                  <a:lnTo>
                    <a:pt x="8" y="12"/>
                  </a:lnTo>
                  <a:lnTo>
                    <a:pt x="6" y="11"/>
                  </a:lnTo>
                  <a:lnTo>
                    <a:pt x="5" y="10"/>
                  </a:lnTo>
                  <a:lnTo>
                    <a:pt x="4" y="10"/>
                  </a:lnTo>
                  <a:lnTo>
                    <a:pt x="4" y="9"/>
                  </a:lnTo>
                  <a:lnTo>
                    <a:pt x="3" y="8"/>
                  </a:lnTo>
                  <a:lnTo>
                    <a:pt x="1" y="7"/>
                  </a:lnTo>
                  <a:lnTo>
                    <a:pt x="0" y="6"/>
                  </a:lnTo>
                  <a:lnTo>
                    <a:pt x="0" y="6"/>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8" name="Freeform 262"/>
            <p:cNvSpPr>
              <a:spLocks/>
            </p:cNvSpPr>
            <p:nvPr/>
          </p:nvSpPr>
          <p:spPr bwMode="auto">
            <a:xfrm>
              <a:off x="854" y="3105"/>
              <a:ext cx="47" cy="88"/>
            </a:xfrm>
            <a:custGeom>
              <a:avLst/>
              <a:gdLst>
                <a:gd name="T0" fmla="*/ 1 w 47"/>
                <a:gd name="T1" fmla="*/ 1 h 88"/>
                <a:gd name="T2" fmla="*/ 3 w 47"/>
                <a:gd name="T3" fmla="*/ 4 h 88"/>
                <a:gd name="T4" fmla="*/ 6 w 47"/>
                <a:gd name="T5" fmla="*/ 6 h 88"/>
                <a:gd name="T6" fmla="*/ 10 w 47"/>
                <a:gd name="T7" fmla="*/ 10 h 88"/>
                <a:gd name="T8" fmla="*/ 13 w 47"/>
                <a:gd name="T9" fmla="*/ 14 h 88"/>
                <a:gd name="T10" fmla="*/ 17 w 47"/>
                <a:gd name="T11" fmla="*/ 18 h 88"/>
                <a:gd name="T12" fmla="*/ 19 w 47"/>
                <a:gd name="T13" fmla="*/ 22 h 88"/>
                <a:gd name="T14" fmla="*/ 21 w 47"/>
                <a:gd name="T15" fmla="*/ 26 h 88"/>
                <a:gd name="T16" fmla="*/ 23 w 47"/>
                <a:gd name="T17" fmla="*/ 29 h 88"/>
                <a:gd name="T18" fmla="*/ 25 w 47"/>
                <a:gd name="T19" fmla="*/ 32 h 88"/>
                <a:gd name="T20" fmla="*/ 26 w 47"/>
                <a:gd name="T21" fmla="*/ 36 h 88"/>
                <a:gd name="T22" fmla="*/ 28 w 47"/>
                <a:gd name="T23" fmla="*/ 40 h 88"/>
                <a:gd name="T24" fmla="*/ 30 w 47"/>
                <a:gd name="T25" fmla="*/ 45 h 88"/>
                <a:gd name="T26" fmla="*/ 30 w 47"/>
                <a:gd name="T27" fmla="*/ 49 h 88"/>
                <a:gd name="T28" fmla="*/ 32 w 47"/>
                <a:gd name="T29" fmla="*/ 53 h 88"/>
                <a:gd name="T30" fmla="*/ 33 w 47"/>
                <a:gd name="T31" fmla="*/ 56 h 88"/>
                <a:gd name="T32" fmla="*/ 34 w 47"/>
                <a:gd name="T33" fmla="*/ 60 h 88"/>
                <a:gd name="T34" fmla="*/ 35 w 47"/>
                <a:gd name="T35" fmla="*/ 63 h 88"/>
                <a:gd name="T36" fmla="*/ 36 w 47"/>
                <a:gd name="T37" fmla="*/ 66 h 88"/>
                <a:gd name="T38" fmla="*/ 37 w 47"/>
                <a:gd name="T39" fmla="*/ 70 h 88"/>
                <a:gd name="T40" fmla="*/ 38 w 47"/>
                <a:gd name="T41" fmla="*/ 75 h 88"/>
                <a:gd name="T42" fmla="*/ 39 w 47"/>
                <a:gd name="T43" fmla="*/ 79 h 88"/>
                <a:gd name="T44" fmla="*/ 40 w 47"/>
                <a:gd name="T45" fmla="*/ 82 h 88"/>
                <a:gd name="T46" fmla="*/ 41 w 47"/>
                <a:gd name="T47" fmla="*/ 86 h 88"/>
                <a:gd name="T48" fmla="*/ 42 w 47"/>
                <a:gd name="T49" fmla="*/ 88 h 88"/>
                <a:gd name="T50" fmla="*/ 47 w 47"/>
                <a:gd name="T51" fmla="*/ 86 h 88"/>
                <a:gd name="T52" fmla="*/ 46 w 47"/>
                <a:gd name="T53" fmla="*/ 84 h 88"/>
                <a:gd name="T54" fmla="*/ 46 w 47"/>
                <a:gd name="T55" fmla="*/ 81 h 88"/>
                <a:gd name="T56" fmla="*/ 45 w 47"/>
                <a:gd name="T57" fmla="*/ 77 h 88"/>
                <a:gd name="T58" fmla="*/ 44 w 47"/>
                <a:gd name="T59" fmla="*/ 73 h 88"/>
                <a:gd name="T60" fmla="*/ 43 w 47"/>
                <a:gd name="T61" fmla="*/ 67 h 88"/>
                <a:gd name="T62" fmla="*/ 42 w 47"/>
                <a:gd name="T63" fmla="*/ 63 h 88"/>
                <a:gd name="T64" fmla="*/ 41 w 47"/>
                <a:gd name="T65" fmla="*/ 61 h 88"/>
                <a:gd name="T66" fmla="*/ 40 w 47"/>
                <a:gd name="T67" fmla="*/ 58 h 88"/>
                <a:gd name="T68" fmla="*/ 39 w 47"/>
                <a:gd name="T69" fmla="*/ 55 h 88"/>
                <a:gd name="T70" fmla="*/ 38 w 47"/>
                <a:gd name="T71" fmla="*/ 52 h 88"/>
                <a:gd name="T72" fmla="*/ 37 w 47"/>
                <a:gd name="T73" fmla="*/ 49 h 88"/>
                <a:gd name="T74" fmla="*/ 37 w 47"/>
                <a:gd name="T75" fmla="*/ 46 h 88"/>
                <a:gd name="T76" fmla="*/ 35 w 47"/>
                <a:gd name="T77" fmla="*/ 43 h 88"/>
                <a:gd name="T78" fmla="*/ 34 w 47"/>
                <a:gd name="T79" fmla="*/ 40 h 88"/>
                <a:gd name="T80" fmla="*/ 33 w 47"/>
                <a:gd name="T81" fmla="*/ 36 h 88"/>
                <a:gd name="T82" fmla="*/ 30 w 47"/>
                <a:gd name="T83" fmla="*/ 31 h 88"/>
                <a:gd name="T84" fmla="*/ 28 w 47"/>
                <a:gd name="T85" fmla="*/ 26 h 88"/>
                <a:gd name="T86" fmla="*/ 25 w 47"/>
                <a:gd name="T87" fmla="*/ 22 h 88"/>
                <a:gd name="T88" fmla="*/ 23 w 47"/>
                <a:gd name="T89" fmla="*/ 17 h 88"/>
                <a:gd name="T90" fmla="*/ 20 w 47"/>
                <a:gd name="T91" fmla="*/ 14 h 88"/>
                <a:gd name="T92" fmla="*/ 17 w 47"/>
                <a:gd name="T93" fmla="*/ 10 h 88"/>
                <a:gd name="T94" fmla="*/ 15 w 47"/>
                <a:gd name="T95" fmla="*/ 7 h 88"/>
                <a:gd name="T96" fmla="*/ 12 w 47"/>
                <a:gd name="T97" fmla="*/ 4 h 88"/>
                <a:gd name="T98" fmla="*/ 8 w 47"/>
                <a:gd name="T9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7" h="88">
                  <a:moveTo>
                    <a:pt x="0" y="1"/>
                  </a:moveTo>
                  <a:lnTo>
                    <a:pt x="0" y="1"/>
                  </a:lnTo>
                  <a:lnTo>
                    <a:pt x="1" y="1"/>
                  </a:lnTo>
                  <a:lnTo>
                    <a:pt x="2" y="3"/>
                  </a:lnTo>
                  <a:lnTo>
                    <a:pt x="3" y="4"/>
                  </a:lnTo>
                  <a:lnTo>
                    <a:pt x="3" y="4"/>
                  </a:lnTo>
                  <a:lnTo>
                    <a:pt x="5" y="5"/>
                  </a:lnTo>
                  <a:lnTo>
                    <a:pt x="5" y="5"/>
                  </a:lnTo>
                  <a:lnTo>
                    <a:pt x="6" y="6"/>
                  </a:lnTo>
                  <a:lnTo>
                    <a:pt x="7" y="8"/>
                  </a:lnTo>
                  <a:lnTo>
                    <a:pt x="9" y="9"/>
                  </a:lnTo>
                  <a:lnTo>
                    <a:pt x="10" y="10"/>
                  </a:lnTo>
                  <a:lnTo>
                    <a:pt x="11" y="11"/>
                  </a:lnTo>
                  <a:lnTo>
                    <a:pt x="12" y="12"/>
                  </a:lnTo>
                  <a:lnTo>
                    <a:pt x="13" y="14"/>
                  </a:lnTo>
                  <a:lnTo>
                    <a:pt x="14" y="15"/>
                  </a:lnTo>
                  <a:lnTo>
                    <a:pt x="16" y="17"/>
                  </a:lnTo>
                  <a:lnTo>
                    <a:pt x="17" y="18"/>
                  </a:lnTo>
                  <a:lnTo>
                    <a:pt x="18" y="21"/>
                  </a:lnTo>
                  <a:lnTo>
                    <a:pt x="19" y="21"/>
                  </a:lnTo>
                  <a:lnTo>
                    <a:pt x="19" y="22"/>
                  </a:lnTo>
                  <a:lnTo>
                    <a:pt x="20" y="24"/>
                  </a:lnTo>
                  <a:lnTo>
                    <a:pt x="21" y="25"/>
                  </a:lnTo>
                  <a:lnTo>
                    <a:pt x="21" y="26"/>
                  </a:lnTo>
                  <a:lnTo>
                    <a:pt x="22" y="26"/>
                  </a:lnTo>
                  <a:lnTo>
                    <a:pt x="23" y="28"/>
                  </a:lnTo>
                  <a:lnTo>
                    <a:pt x="23" y="29"/>
                  </a:lnTo>
                  <a:lnTo>
                    <a:pt x="24" y="30"/>
                  </a:lnTo>
                  <a:lnTo>
                    <a:pt x="24" y="31"/>
                  </a:lnTo>
                  <a:lnTo>
                    <a:pt x="25" y="32"/>
                  </a:lnTo>
                  <a:lnTo>
                    <a:pt x="25" y="34"/>
                  </a:lnTo>
                  <a:lnTo>
                    <a:pt x="26" y="35"/>
                  </a:lnTo>
                  <a:lnTo>
                    <a:pt x="26" y="36"/>
                  </a:lnTo>
                  <a:lnTo>
                    <a:pt x="27" y="37"/>
                  </a:lnTo>
                  <a:lnTo>
                    <a:pt x="28" y="39"/>
                  </a:lnTo>
                  <a:lnTo>
                    <a:pt x="28" y="40"/>
                  </a:lnTo>
                  <a:lnTo>
                    <a:pt x="28" y="41"/>
                  </a:lnTo>
                  <a:lnTo>
                    <a:pt x="29" y="43"/>
                  </a:lnTo>
                  <a:lnTo>
                    <a:pt x="30" y="45"/>
                  </a:lnTo>
                  <a:lnTo>
                    <a:pt x="30" y="46"/>
                  </a:lnTo>
                  <a:lnTo>
                    <a:pt x="30" y="47"/>
                  </a:lnTo>
                  <a:lnTo>
                    <a:pt x="30" y="49"/>
                  </a:lnTo>
                  <a:lnTo>
                    <a:pt x="31" y="50"/>
                  </a:lnTo>
                  <a:lnTo>
                    <a:pt x="31" y="51"/>
                  </a:lnTo>
                  <a:lnTo>
                    <a:pt x="32" y="53"/>
                  </a:lnTo>
                  <a:lnTo>
                    <a:pt x="32" y="54"/>
                  </a:lnTo>
                  <a:lnTo>
                    <a:pt x="33" y="55"/>
                  </a:lnTo>
                  <a:lnTo>
                    <a:pt x="33" y="56"/>
                  </a:lnTo>
                  <a:lnTo>
                    <a:pt x="33" y="58"/>
                  </a:lnTo>
                  <a:lnTo>
                    <a:pt x="34" y="59"/>
                  </a:lnTo>
                  <a:lnTo>
                    <a:pt x="34" y="60"/>
                  </a:lnTo>
                  <a:lnTo>
                    <a:pt x="34" y="61"/>
                  </a:lnTo>
                  <a:lnTo>
                    <a:pt x="35" y="62"/>
                  </a:lnTo>
                  <a:lnTo>
                    <a:pt x="35" y="63"/>
                  </a:lnTo>
                  <a:lnTo>
                    <a:pt x="35" y="65"/>
                  </a:lnTo>
                  <a:lnTo>
                    <a:pt x="35" y="65"/>
                  </a:lnTo>
                  <a:lnTo>
                    <a:pt x="36" y="66"/>
                  </a:lnTo>
                  <a:lnTo>
                    <a:pt x="36" y="67"/>
                  </a:lnTo>
                  <a:lnTo>
                    <a:pt x="37" y="68"/>
                  </a:lnTo>
                  <a:lnTo>
                    <a:pt x="37" y="70"/>
                  </a:lnTo>
                  <a:lnTo>
                    <a:pt x="38" y="72"/>
                  </a:lnTo>
                  <a:lnTo>
                    <a:pt x="38" y="73"/>
                  </a:lnTo>
                  <a:lnTo>
                    <a:pt x="38" y="75"/>
                  </a:lnTo>
                  <a:lnTo>
                    <a:pt x="39" y="76"/>
                  </a:lnTo>
                  <a:lnTo>
                    <a:pt x="39" y="78"/>
                  </a:lnTo>
                  <a:lnTo>
                    <a:pt x="39" y="79"/>
                  </a:lnTo>
                  <a:lnTo>
                    <a:pt x="40" y="80"/>
                  </a:lnTo>
                  <a:lnTo>
                    <a:pt x="40" y="81"/>
                  </a:lnTo>
                  <a:lnTo>
                    <a:pt x="40" y="82"/>
                  </a:lnTo>
                  <a:lnTo>
                    <a:pt x="40" y="84"/>
                  </a:lnTo>
                  <a:lnTo>
                    <a:pt x="41" y="85"/>
                  </a:lnTo>
                  <a:lnTo>
                    <a:pt x="41" y="86"/>
                  </a:lnTo>
                  <a:lnTo>
                    <a:pt x="41" y="87"/>
                  </a:lnTo>
                  <a:lnTo>
                    <a:pt x="41" y="87"/>
                  </a:lnTo>
                  <a:lnTo>
                    <a:pt x="42" y="88"/>
                  </a:lnTo>
                  <a:lnTo>
                    <a:pt x="47" y="87"/>
                  </a:lnTo>
                  <a:lnTo>
                    <a:pt x="47" y="87"/>
                  </a:lnTo>
                  <a:lnTo>
                    <a:pt x="47" y="86"/>
                  </a:lnTo>
                  <a:lnTo>
                    <a:pt x="47" y="86"/>
                  </a:lnTo>
                  <a:lnTo>
                    <a:pt x="47" y="85"/>
                  </a:lnTo>
                  <a:lnTo>
                    <a:pt x="46" y="84"/>
                  </a:lnTo>
                  <a:lnTo>
                    <a:pt x="46" y="83"/>
                  </a:lnTo>
                  <a:lnTo>
                    <a:pt x="46" y="82"/>
                  </a:lnTo>
                  <a:lnTo>
                    <a:pt x="46" y="81"/>
                  </a:lnTo>
                  <a:lnTo>
                    <a:pt x="46" y="79"/>
                  </a:lnTo>
                  <a:lnTo>
                    <a:pt x="46" y="78"/>
                  </a:lnTo>
                  <a:lnTo>
                    <a:pt x="45" y="77"/>
                  </a:lnTo>
                  <a:lnTo>
                    <a:pt x="44" y="75"/>
                  </a:lnTo>
                  <a:lnTo>
                    <a:pt x="44" y="74"/>
                  </a:lnTo>
                  <a:lnTo>
                    <a:pt x="44" y="73"/>
                  </a:lnTo>
                  <a:lnTo>
                    <a:pt x="44" y="71"/>
                  </a:lnTo>
                  <a:lnTo>
                    <a:pt x="43" y="69"/>
                  </a:lnTo>
                  <a:lnTo>
                    <a:pt x="43" y="67"/>
                  </a:lnTo>
                  <a:lnTo>
                    <a:pt x="42" y="65"/>
                  </a:lnTo>
                  <a:lnTo>
                    <a:pt x="42" y="65"/>
                  </a:lnTo>
                  <a:lnTo>
                    <a:pt x="42" y="63"/>
                  </a:lnTo>
                  <a:lnTo>
                    <a:pt x="42" y="62"/>
                  </a:lnTo>
                  <a:lnTo>
                    <a:pt x="41" y="62"/>
                  </a:lnTo>
                  <a:lnTo>
                    <a:pt x="41" y="61"/>
                  </a:lnTo>
                  <a:lnTo>
                    <a:pt x="41" y="59"/>
                  </a:lnTo>
                  <a:lnTo>
                    <a:pt x="40" y="59"/>
                  </a:lnTo>
                  <a:lnTo>
                    <a:pt x="40" y="58"/>
                  </a:lnTo>
                  <a:lnTo>
                    <a:pt x="40" y="57"/>
                  </a:lnTo>
                  <a:lnTo>
                    <a:pt x="39" y="55"/>
                  </a:lnTo>
                  <a:lnTo>
                    <a:pt x="39" y="55"/>
                  </a:lnTo>
                  <a:lnTo>
                    <a:pt x="39" y="54"/>
                  </a:lnTo>
                  <a:lnTo>
                    <a:pt x="39" y="53"/>
                  </a:lnTo>
                  <a:lnTo>
                    <a:pt x="38" y="52"/>
                  </a:lnTo>
                  <a:lnTo>
                    <a:pt x="38" y="51"/>
                  </a:lnTo>
                  <a:lnTo>
                    <a:pt x="38" y="50"/>
                  </a:lnTo>
                  <a:lnTo>
                    <a:pt x="37" y="49"/>
                  </a:lnTo>
                  <a:lnTo>
                    <a:pt x="37" y="48"/>
                  </a:lnTo>
                  <a:lnTo>
                    <a:pt x="37" y="47"/>
                  </a:lnTo>
                  <a:lnTo>
                    <a:pt x="37" y="46"/>
                  </a:lnTo>
                  <a:lnTo>
                    <a:pt x="36" y="45"/>
                  </a:lnTo>
                  <a:lnTo>
                    <a:pt x="35" y="44"/>
                  </a:lnTo>
                  <a:lnTo>
                    <a:pt x="35" y="43"/>
                  </a:lnTo>
                  <a:lnTo>
                    <a:pt x="35" y="42"/>
                  </a:lnTo>
                  <a:lnTo>
                    <a:pt x="34" y="41"/>
                  </a:lnTo>
                  <a:lnTo>
                    <a:pt x="34" y="40"/>
                  </a:lnTo>
                  <a:lnTo>
                    <a:pt x="34" y="39"/>
                  </a:lnTo>
                  <a:lnTo>
                    <a:pt x="33" y="38"/>
                  </a:lnTo>
                  <a:lnTo>
                    <a:pt x="33" y="36"/>
                  </a:lnTo>
                  <a:lnTo>
                    <a:pt x="32" y="34"/>
                  </a:lnTo>
                  <a:lnTo>
                    <a:pt x="31" y="33"/>
                  </a:lnTo>
                  <a:lnTo>
                    <a:pt x="30" y="31"/>
                  </a:lnTo>
                  <a:lnTo>
                    <a:pt x="29" y="29"/>
                  </a:lnTo>
                  <a:lnTo>
                    <a:pt x="29" y="28"/>
                  </a:lnTo>
                  <a:lnTo>
                    <a:pt x="28" y="26"/>
                  </a:lnTo>
                  <a:lnTo>
                    <a:pt x="26" y="25"/>
                  </a:lnTo>
                  <a:lnTo>
                    <a:pt x="26" y="23"/>
                  </a:lnTo>
                  <a:lnTo>
                    <a:pt x="25" y="22"/>
                  </a:lnTo>
                  <a:lnTo>
                    <a:pt x="24" y="20"/>
                  </a:lnTo>
                  <a:lnTo>
                    <a:pt x="23" y="19"/>
                  </a:lnTo>
                  <a:lnTo>
                    <a:pt x="23" y="17"/>
                  </a:lnTo>
                  <a:lnTo>
                    <a:pt x="21" y="16"/>
                  </a:lnTo>
                  <a:lnTo>
                    <a:pt x="21" y="15"/>
                  </a:lnTo>
                  <a:lnTo>
                    <a:pt x="20" y="14"/>
                  </a:lnTo>
                  <a:lnTo>
                    <a:pt x="19" y="12"/>
                  </a:lnTo>
                  <a:lnTo>
                    <a:pt x="18" y="12"/>
                  </a:lnTo>
                  <a:lnTo>
                    <a:pt x="17" y="10"/>
                  </a:lnTo>
                  <a:lnTo>
                    <a:pt x="16" y="9"/>
                  </a:lnTo>
                  <a:lnTo>
                    <a:pt x="15" y="8"/>
                  </a:lnTo>
                  <a:lnTo>
                    <a:pt x="15" y="7"/>
                  </a:lnTo>
                  <a:lnTo>
                    <a:pt x="14" y="6"/>
                  </a:lnTo>
                  <a:lnTo>
                    <a:pt x="13" y="5"/>
                  </a:lnTo>
                  <a:lnTo>
                    <a:pt x="12" y="4"/>
                  </a:lnTo>
                  <a:lnTo>
                    <a:pt x="11" y="3"/>
                  </a:lnTo>
                  <a:lnTo>
                    <a:pt x="10" y="1"/>
                  </a:lnTo>
                  <a:lnTo>
                    <a:pt x="8" y="0"/>
                  </a:lnTo>
                  <a:lnTo>
                    <a:pt x="0"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9" name="Freeform 263"/>
            <p:cNvSpPr>
              <a:spLocks/>
            </p:cNvSpPr>
            <p:nvPr/>
          </p:nvSpPr>
          <p:spPr bwMode="auto">
            <a:xfrm>
              <a:off x="926" y="3159"/>
              <a:ext cx="16" cy="42"/>
            </a:xfrm>
            <a:custGeom>
              <a:avLst/>
              <a:gdLst>
                <a:gd name="T0" fmla="*/ 7 w 16"/>
                <a:gd name="T1" fmla="*/ 0 h 42"/>
                <a:gd name="T2" fmla="*/ 7 w 16"/>
                <a:gd name="T3" fmla="*/ 3 h 42"/>
                <a:gd name="T4" fmla="*/ 8 w 16"/>
                <a:gd name="T5" fmla="*/ 5 h 42"/>
                <a:gd name="T6" fmla="*/ 8 w 16"/>
                <a:gd name="T7" fmla="*/ 7 h 42"/>
                <a:gd name="T8" fmla="*/ 9 w 16"/>
                <a:gd name="T9" fmla="*/ 9 h 42"/>
                <a:gd name="T10" fmla="*/ 9 w 16"/>
                <a:gd name="T11" fmla="*/ 11 h 42"/>
                <a:gd name="T12" fmla="*/ 10 w 16"/>
                <a:gd name="T13" fmla="*/ 13 h 42"/>
                <a:gd name="T14" fmla="*/ 10 w 16"/>
                <a:gd name="T15" fmla="*/ 15 h 42"/>
                <a:gd name="T16" fmla="*/ 10 w 16"/>
                <a:gd name="T17" fmla="*/ 17 h 42"/>
                <a:gd name="T18" fmla="*/ 10 w 16"/>
                <a:gd name="T19" fmla="*/ 20 h 42"/>
                <a:gd name="T20" fmla="*/ 10 w 16"/>
                <a:gd name="T21" fmla="*/ 22 h 42"/>
                <a:gd name="T22" fmla="*/ 9 w 16"/>
                <a:gd name="T23" fmla="*/ 24 h 42"/>
                <a:gd name="T24" fmla="*/ 8 w 16"/>
                <a:gd name="T25" fmla="*/ 26 h 42"/>
                <a:gd name="T26" fmla="*/ 7 w 16"/>
                <a:gd name="T27" fmla="*/ 29 h 42"/>
                <a:gd name="T28" fmla="*/ 5 w 16"/>
                <a:gd name="T29" fmla="*/ 33 h 42"/>
                <a:gd name="T30" fmla="*/ 3 w 16"/>
                <a:gd name="T31" fmla="*/ 36 h 42"/>
                <a:gd name="T32" fmla="*/ 2 w 16"/>
                <a:gd name="T33" fmla="*/ 38 h 42"/>
                <a:gd name="T34" fmla="*/ 1 w 16"/>
                <a:gd name="T35" fmla="*/ 40 h 42"/>
                <a:gd name="T36" fmla="*/ 0 w 16"/>
                <a:gd name="T37" fmla="*/ 42 h 42"/>
                <a:gd name="T38" fmla="*/ 1 w 16"/>
                <a:gd name="T39" fmla="*/ 42 h 42"/>
                <a:gd name="T40" fmla="*/ 2 w 16"/>
                <a:gd name="T41" fmla="*/ 40 h 42"/>
                <a:gd name="T42" fmla="*/ 4 w 16"/>
                <a:gd name="T43" fmla="*/ 39 h 42"/>
                <a:gd name="T44" fmla="*/ 7 w 16"/>
                <a:gd name="T45" fmla="*/ 37 h 42"/>
                <a:gd name="T46" fmla="*/ 9 w 16"/>
                <a:gd name="T47" fmla="*/ 34 h 42"/>
                <a:gd name="T48" fmla="*/ 11 w 16"/>
                <a:gd name="T49" fmla="*/ 31 h 42"/>
                <a:gd name="T50" fmla="*/ 13 w 16"/>
                <a:gd name="T51" fmla="*/ 28 h 42"/>
                <a:gd name="T52" fmla="*/ 15 w 16"/>
                <a:gd name="T53" fmla="*/ 25 h 42"/>
                <a:gd name="T54" fmla="*/ 16 w 16"/>
                <a:gd name="T55" fmla="*/ 22 h 42"/>
                <a:gd name="T56" fmla="*/ 16 w 16"/>
                <a:gd name="T57" fmla="*/ 19 h 42"/>
                <a:gd name="T58" fmla="*/ 15 w 16"/>
                <a:gd name="T59" fmla="*/ 15 h 42"/>
                <a:gd name="T60" fmla="*/ 13 w 16"/>
                <a:gd name="T61" fmla="*/ 11 h 42"/>
                <a:gd name="T62" fmla="*/ 12 w 16"/>
                <a:gd name="T63" fmla="*/ 8 h 42"/>
                <a:gd name="T64" fmla="*/ 9 w 16"/>
                <a:gd name="T65" fmla="*/ 5 h 42"/>
                <a:gd name="T66" fmla="*/ 8 w 16"/>
                <a:gd name="T67" fmla="*/ 2 h 42"/>
                <a:gd name="T68" fmla="*/ 7 w 16"/>
                <a:gd name="T69" fmla="*/ 0 h 42"/>
                <a:gd name="T70" fmla="*/ 6 w 16"/>
                <a:gd name="T7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42">
                  <a:moveTo>
                    <a:pt x="6" y="0"/>
                  </a:moveTo>
                  <a:lnTo>
                    <a:pt x="7" y="0"/>
                  </a:lnTo>
                  <a:lnTo>
                    <a:pt x="7" y="1"/>
                  </a:lnTo>
                  <a:lnTo>
                    <a:pt x="7" y="3"/>
                  </a:lnTo>
                  <a:lnTo>
                    <a:pt x="8" y="4"/>
                  </a:lnTo>
                  <a:lnTo>
                    <a:pt x="8" y="5"/>
                  </a:lnTo>
                  <a:lnTo>
                    <a:pt x="8" y="6"/>
                  </a:lnTo>
                  <a:lnTo>
                    <a:pt x="8" y="7"/>
                  </a:lnTo>
                  <a:lnTo>
                    <a:pt x="9" y="8"/>
                  </a:lnTo>
                  <a:lnTo>
                    <a:pt x="9" y="9"/>
                  </a:lnTo>
                  <a:lnTo>
                    <a:pt x="9" y="10"/>
                  </a:lnTo>
                  <a:lnTo>
                    <a:pt x="9" y="11"/>
                  </a:lnTo>
                  <a:lnTo>
                    <a:pt x="9" y="12"/>
                  </a:lnTo>
                  <a:lnTo>
                    <a:pt x="10" y="13"/>
                  </a:lnTo>
                  <a:lnTo>
                    <a:pt x="10" y="14"/>
                  </a:lnTo>
                  <a:lnTo>
                    <a:pt x="10" y="15"/>
                  </a:lnTo>
                  <a:lnTo>
                    <a:pt x="10" y="16"/>
                  </a:lnTo>
                  <a:lnTo>
                    <a:pt x="10" y="17"/>
                  </a:lnTo>
                  <a:lnTo>
                    <a:pt x="10" y="19"/>
                  </a:lnTo>
                  <a:lnTo>
                    <a:pt x="10" y="20"/>
                  </a:lnTo>
                  <a:lnTo>
                    <a:pt x="10" y="21"/>
                  </a:lnTo>
                  <a:lnTo>
                    <a:pt x="10" y="22"/>
                  </a:lnTo>
                  <a:lnTo>
                    <a:pt x="9" y="23"/>
                  </a:lnTo>
                  <a:lnTo>
                    <a:pt x="9" y="24"/>
                  </a:lnTo>
                  <a:lnTo>
                    <a:pt x="9" y="25"/>
                  </a:lnTo>
                  <a:lnTo>
                    <a:pt x="8" y="26"/>
                  </a:lnTo>
                  <a:lnTo>
                    <a:pt x="8" y="28"/>
                  </a:lnTo>
                  <a:lnTo>
                    <a:pt x="7" y="29"/>
                  </a:lnTo>
                  <a:lnTo>
                    <a:pt x="6" y="31"/>
                  </a:lnTo>
                  <a:lnTo>
                    <a:pt x="5" y="33"/>
                  </a:lnTo>
                  <a:lnTo>
                    <a:pt x="4" y="34"/>
                  </a:lnTo>
                  <a:lnTo>
                    <a:pt x="3" y="36"/>
                  </a:lnTo>
                  <a:lnTo>
                    <a:pt x="3" y="37"/>
                  </a:lnTo>
                  <a:lnTo>
                    <a:pt x="2" y="38"/>
                  </a:lnTo>
                  <a:lnTo>
                    <a:pt x="1" y="40"/>
                  </a:lnTo>
                  <a:lnTo>
                    <a:pt x="1" y="40"/>
                  </a:lnTo>
                  <a:lnTo>
                    <a:pt x="0" y="41"/>
                  </a:lnTo>
                  <a:lnTo>
                    <a:pt x="0" y="42"/>
                  </a:lnTo>
                  <a:lnTo>
                    <a:pt x="0" y="42"/>
                  </a:lnTo>
                  <a:lnTo>
                    <a:pt x="1" y="42"/>
                  </a:lnTo>
                  <a:lnTo>
                    <a:pt x="2" y="41"/>
                  </a:lnTo>
                  <a:lnTo>
                    <a:pt x="2" y="40"/>
                  </a:lnTo>
                  <a:lnTo>
                    <a:pt x="3" y="40"/>
                  </a:lnTo>
                  <a:lnTo>
                    <a:pt x="4" y="39"/>
                  </a:lnTo>
                  <a:lnTo>
                    <a:pt x="5" y="38"/>
                  </a:lnTo>
                  <a:lnTo>
                    <a:pt x="7" y="37"/>
                  </a:lnTo>
                  <a:lnTo>
                    <a:pt x="8" y="36"/>
                  </a:lnTo>
                  <a:lnTo>
                    <a:pt x="9" y="34"/>
                  </a:lnTo>
                  <a:lnTo>
                    <a:pt x="10" y="33"/>
                  </a:lnTo>
                  <a:lnTo>
                    <a:pt x="11" y="31"/>
                  </a:lnTo>
                  <a:lnTo>
                    <a:pt x="12" y="29"/>
                  </a:lnTo>
                  <a:lnTo>
                    <a:pt x="13" y="28"/>
                  </a:lnTo>
                  <a:lnTo>
                    <a:pt x="14" y="27"/>
                  </a:lnTo>
                  <a:lnTo>
                    <a:pt x="15" y="25"/>
                  </a:lnTo>
                  <a:lnTo>
                    <a:pt x="16" y="24"/>
                  </a:lnTo>
                  <a:lnTo>
                    <a:pt x="16" y="22"/>
                  </a:lnTo>
                  <a:lnTo>
                    <a:pt x="16" y="20"/>
                  </a:lnTo>
                  <a:lnTo>
                    <a:pt x="16" y="19"/>
                  </a:lnTo>
                  <a:lnTo>
                    <a:pt x="15" y="17"/>
                  </a:lnTo>
                  <a:lnTo>
                    <a:pt x="15" y="15"/>
                  </a:lnTo>
                  <a:lnTo>
                    <a:pt x="14" y="13"/>
                  </a:lnTo>
                  <a:lnTo>
                    <a:pt x="13" y="11"/>
                  </a:lnTo>
                  <a:lnTo>
                    <a:pt x="12" y="9"/>
                  </a:lnTo>
                  <a:lnTo>
                    <a:pt x="12" y="8"/>
                  </a:lnTo>
                  <a:lnTo>
                    <a:pt x="11" y="6"/>
                  </a:lnTo>
                  <a:lnTo>
                    <a:pt x="9" y="5"/>
                  </a:lnTo>
                  <a:lnTo>
                    <a:pt x="8" y="3"/>
                  </a:lnTo>
                  <a:lnTo>
                    <a:pt x="8" y="2"/>
                  </a:lnTo>
                  <a:lnTo>
                    <a:pt x="7" y="1"/>
                  </a:lnTo>
                  <a:lnTo>
                    <a:pt x="7" y="0"/>
                  </a:lnTo>
                  <a:lnTo>
                    <a:pt x="6"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0" name="Freeform 264"/>
            <p:cNvSpPr>
              <a:spLocks/>
            </p:cNvSpPr>
            <p:nvPr/>
          </p:nvSpPr>
          <p:spPr bwMode="auto">
            <a:xfrm>
              <a:off x="939" y="3174"/>
              <a:ext cx="13" cy="28"/>
            </a:xfrm>
            <a:custGeom>
              <a:avLst/>
              <a:gdLst>
                <a:gd name="T0" fmla="*/ 8 w 13"/>
                <a:gd name="T1" fmla="*/ 0 h 28"/>
                <a:gd name="T2" fmla="*/ 8 w 13"/>
                <a:gd name="T3" fmla="*/ 0 h 28"/>
                <a:gd name="T4" fmla="*/ 9 w 13"/>
                <a:gd name="T5" fmla="*/ 2 h 28"/>
                <a:gd name="T6" fmla="*/ 9 w 13"/>
                <a:gd name="T7" fmla="*/ 2 h 28"/>
                <a:gd name="T8" fmla="*/ 9 w 13"/>
                <a:gd name="T9" fmla="*/ 4 h 28"/>
                <a:gd name="T10" fmla="*/ 9 w 13"/>
                <a:gd name="T11" fmla="*/ 4 h 28"/>
                <a:gd name="T12" fmla="*/ 9 w 13"/>
                <a:gd name="T13" fmla="*/ 5 h 28"/>
                <a:gd name="T14" fmla="*/ 9 w 13"/>
                <a:gd name="T15" fmla="*/ 6 h 28"/>
                <a:gd name="T16" fmla="*/ 9 w 13"/>
                <a:gd name="T17" fmla="*/ 7 h 28"/>
                <a:gd name="T18" fmla="*/ 9 w 13"/>
                <a:gd name="T19" fmla="*/ 8 h 28"/>
                <a:gd name="T20" fmla="*/ 9 w 13"/>
                <a:gd name="T21" fmla="*/ 9 h 28"/>
                <a:gd name="T22" fmla="*/ 9 w 13"/>
                <a:gd name="T23" fmla="*/ 10 h 28"/>
                <a:gd name="T24" fmla="*/ 9 w 13"/>
                <a:gd name="T25" fmla="*/ 12 h 28"/>
                <a:gd name="T26" fmla="*/ 9 w 13"/>
                <a:gd name="T27" fmla="*/ 12 h 28"/>
                <a:gd name="T28" fmla="*/ 8 w 13"/>
                <a:gd name="T29" fmla="*/ 14 h 28"/>
                <a:gd name="T30" fmla="*/ 8 w 13"/>
                <a:gd name="T31" fmla="*/ 14 h 28"/>
                <a:gd name="T32" fmla="*/ 8 w 13"/>
                <a:gd name="T33" fmla="*/ 16 h 28"/>
                <a:gd name="T34" fmla="*/ 6 w 13"/>
                <a:gd name="T35" fmla="*/ 17 h 28"/>
                <a:gd name="T36" fmla="*/ 6 w 13"/>
                <a:gd name="T37" fmla="*/ 18 h 28"/>
                <a:gd name="T38" fmla="*/ 5 w 13"/>
                <a:gd name="T39" fmla="*/ 19 h 28"/>
                <a:gd name="T40" fmla="*/ 4 w 13"/>
                <a:gd name="T41" fmla="*/ 21 h 28"/>
                <a:gd name="T42" fmla="*/ 3 w 13"/>
                <a:gd name="T43" fmla="*/ 22 h 28"/>
                <a:gd name="T44" fmla="*/ 3 w 13"/>
                <a:gd name="T45" fmla="*/ 23 h 28"/>
                <a:gd name="T46" fmla="*/ 2 w 13"/>
                <a:gd name="T47" fmla="*/ 24 h 28"/>
                <a:gd name="T48" fmla="*/ 1 w 13"/>
                <a:gd name="T49" fmla="*/ 25 h 28"/>
                <a:gd name="T50" fmla="*/ 0 w 13"/>
                <a:gd name="T51" fmla="*/ 26 h 28"/>
                <a:gd name="T52" fmla="*/ 0 w 13"/>
                <a:gd name="T53" fmla="*/ 27 h 28"/>
                <a:gd name="T54" fmla="*/ 0 w 13"/>
                <a:gd name="T55" fmla="*/ 28 h 28"/>
                <a:gd name="T56" fmla="*/ 1 w 13"/>
                <a:gd name="T57" fmla="*/ 28 h 28"/>
                <a:gd name="T58" fmla="*/ 3 w 13"/>
                <a:gd name="T59" fmla="*/ 27 h 28"/>
                <a:gd name="T60" fmla="*/ 5 w 13"/>
                <a:gd name="T61" fmla="*/ 26 h 28"/>
                <a:gd name="T62" fmla="*/ 6 w 13"/>
                <a:gd name="T63" fmla="*/ 25 h 28"/>
                <a:gd name="T64" fmla="*/ 6 w 13"/>
                <a:gd name="T65" fmla="*/ 25 h 28"/>
                <a:gd name="T66" fmla="*/ 8 w 13"/>
                <a:gd name="T67" fmla="*/ 24 h 28"/>
                <a:gd name="T68" fmla="*/ 8 w 13"/>
                <a:gd name="T69" fmla="*/ 23 h 28"/>
                <a:gd name="T70" fmla="*/ 10 w 13"/>
                <a:gd name="T71" fmla="*/ 22 h 28"/>
                <a:gd name="T72" fmla="*/ 11 w 13"/>
                <a:gd name="T73" fmla="*/ 20 h 28"/>
                <a:gd name="T74" fmla="*/ 12 w 13"/>
                <a:gd name="T75" fmla="*/ 19 h 28"/>
                <a:gd name="T76" fmla="*/ 12 w 13"/>
                <a:gd name="T77" fmla="*/ 18 h 28"/>
                <a:gd name="T78" fmla="*/ 12 w 13"/>
                <a:gd name="T79" fmla="*/ 17 h 28"/>
                <a:gd name="T80" fmla="*/ 13 w 13"/>
                <a:gd name="T81" fmla="*/ 16 h 28"/>
                <a:gd name="T82" fmla="*/ 13 w 13"/>
                <a:gd name="T83" fmla="*/ 15 h 28"/>
                <a:gd name="T84" fmla="*/ 13 w 13"/>
                <a:gd name="T85" fmla="*/ 14 h 28"/>
                <a:gd name="T86" fmla="*/ 12 w 13"/>
                <a:gd name="T87" fmla="*/ 12 h 28"/>
                <a:gd name="T88" fmla="*/ 12 w 13"/>
                <a:gd name="T89" fmla="*/ 11 h 28"/>
                <a:gd name="T90" fmla="*/ 12 w 13"/>
                <a:gd name="T91" fmla="*/ 9 h 28"/>
                <a:gd name="T92" fmla="*/ 11 w 13"/>
                <a:gd name="T93" fmla="*/ 8 h 28"/>
                <a:gd name="T94" fmla="*/ 11 w 13"/>
                <a:gd name="T95" fmla="*/ 7 h 28"/>
                <a:gd name="T96" fmla="*/ 10 w 13"/>
                <a:gd name="T97" fmla="*/ 5 h 28"/>
                <a:gd name="T98" fmla="*/ 10 w 13"/>
                <a:gd name="T99" fmla="*/ 4 h 28"/>
                <a:gd name="T100" fmla="*/ 9 w 13"/>
                <a:gd name="T101" fmla="*/ 3 h 28"/>
                <a:gd name="T102" fmla="*/ 9 w 13"/>
                <a:gd name="T103" fmla="*/ 2 h 28"/>
                <a:gd name="T104" fmla="*/ 9 w 13"/>
                <a:gd name="T105" fmla="*/ 1 h 28"/>
                <a:gd name="T106" fmla="*/ 8 w 13"/>
                <a:gd name="T107" fmla="*/ 0 h 28"/>
                <a:gd name="T108" fmla="*/ 8 w 13"/>
                <a:gd name="T109" fmla="*/ 0 h 28"/>
                <a:gd name="T110" fmla="*/ 8 w 13"/>
                <a:gd name="T11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 h="28">
                  <a:moveTo>
                    <a:pt x="8" y="0"/>
                  </a:moveTo>
                  <a:lnTo>
                    <a:pt x="8" y="0"/>
                  </a:lnTo>
                  <a:lnTo>
                    <a:pt x="9" y="2"/>
                  </a:lnTo>
                  <a:lnTo>
                    <a:pt x="9" y="2"/>
                  </a:lnTo>
                  <a:lnTo>
                    <a:pt x="9" y="4"/>
                  </a:lnTo>
                  <a:lnTo>
                    <a:pt x="9" y="4"/>
                  </a:lnTo>
                  <a:lnTo>
                    <a:pt x="9" y="5"/>
                  </a:lnTo>
                  <a:lnTo>
                    <a:pt x="9" y="6"/>
                  </a:lnTo>
                  <a:lnTo>
                    <a:pt x="9" y="7"/>
                  </a:lnTo>
                  <a:lnTo>
                    <a:pt x="9" y="8"/>
                  </a:lnTo>
                  <a:lnTo>
                    <a:pt x="9" y="9"/>
                  </a:lnTo>
                  <a:lnTo>
                    <a:pt x="9" y="10"/>
                  </a:lnTo>
                  <a:lnTo>
                    <a:pt x="9" y="12"/>
                  </a:lnTo>
                  <a:lnTo>
                    <a:pt x="9" y="12"/>
                  </a:lnTo>
                  <a:lnTo>
                    <a:pt x="8" y="14"/>
                  </a:lnTo>
                  <a:lnTo>
                    <a:pt x="8" y="14"/>
                  </a:lnTo>
                  <a:lnTo>
                    <a:pt x="8" y="16"/>
                  </a:lnTo>
                  <a:lnTo>
                    <a:pt x="6" y="17"/>
                  </a:lnTo>
                  <a:lnTo>
                    <a:pt x="6" y="18"/>
                  </a:lnTo>
                  <a:lnTo>
                    <a:pt x="5" y="19"/>
                  </a:lnTo>
                  <a:lnTo>
                    <a:pt x="4" y="21"/>
                  </a:lnTo>
                  <a:lnTo>
                    <a:pt x="3" y="22"/>
                  </a:lnTo>
                  <a:lnTo>
                    <a:pt x="3" y="23"/>
                  </a:lnTo>
                  <a:lnTo>
                    <a:pt x="2" y="24"/>
                  </a:lnTo>
                  <a:lnTo>
                    <a:pt x="1" y="25"/>
                  </a:lnTo>
                  <a:lnTo>
                    <a:pt x="0" y="26"/>
                  </a:lnTo>
                  <a:lnTo>
                    <a:pt x="0" y="27"/>
                  </a:lnTo>
                  <a:lnTo>
                    <a:pt x="0" y="28"/>
                  </a:lnTo>
                  <a:lnTo>
                    <a:pt x="1" y="28"/>
                  </a:lnTo>
                  <a:lnTo>
                    <a:pt x="3" y="27"/>
                  </a:lnTo>
                  <a:lnTo>
                    <a:pt x="5" y="26"/>
                  </a:lnTo>
                  <a:lnTo>
                    <a:pt x="6" y="25"/>
                  </a:lnTo>
                  <a:lnTo>
                    <a:pt x="6" y="25"/>
                  </a:lnTo>
                  <a:lnTo>
                    <a:pt x="8" y="24"/>
                  </a:lnTo>
                  <a:lnTo>
                    <a:pt x="8" y="23"/>
                  </a:lnTo>
                  <a:lnTo>
                    <a:pt x="10" y="22"/>
                  </a:lnTo>
                  <a:lnTo>
                    <a:pt x="11" y="20"/>
                  </a:lnTo>
                  <a:lnTo>
                    <a:pt x="12" y="19"/>
                  </a:lnTo>
                  <a:lnTo>
                    <a:pt x="12" y="18"/>
                  </a:lnTo>
                  <a:lnTo>
                    <a:pt x="12" y="17"/>
                  </a:lnTo>
                  <a:lnTo>
                    <a:pt x="13" y="16"/>
                  </a:lnTo>
                  <a:lnTo>
                    <a:pt x="13" y="15"/>
                  </a:lnTo>
                  <a:lnTo>
                    <a:pt x="13" y="14"/>
                  </a:lnTo>
                  <a:lnTo>
                    <a:pt x="12" y="12"/>
                  </a:lnTo>
                  <a:lnTo>
                    <a:pt x="12" y="11"/>
                  </a:lnTo>
                  <a:lnTo>
                    <a:pt x="12" y="9"/>
                  </a:lnTo>
                  <a:lnTo>
                    <a:pt x="11" y="8"/>
                  </a:lnTo>
                  <a:lnTo>
                    <a:pt x="11" y="7"/>
                  </a:lnTo>
                  <a:lnTo>
                    <a:pt x="10" y="5"/>
                  </a:lnTo>
                  <a:lnTo>
                    <a:pt x="10" y="4"/>
                  </a:lnTo>
                  <a:lnTo>
                    <a:pt x="9" y="3"/>
                  </a:lnTo>
                  <a:lnTo>
                    <a:pt x="9" y="2"/>
                  </a:lnTo>
                  <a:lnTo>
                    <a:pt x="9" y="1"/>
                  </a:lnTo>
                  <a:lnTo>
                    <a:pt x="8" y="0"/>
                  </a:lnTo>
                  <a:lnTo>
                    <a:pt x="8" y="0"/>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41" name="Group 267"/>
          <p:cNvGrpSpPr>
            <a:grpSpLocks noChangeAspect="1"/>
          </p:cNvGrpSpPr>
          <p:nvPr/>
        </p:nvGrpSpPr>
        <p:grpSpPr bwMode="auto">
          <a:xfrm>
            <a:off x="5614988" y="3124200"/>
            <a:ext cx="1014412" cy="914400"/>
            <a:chOff x="3489" y="2064"/>
            <a:chExt cx="639" cy="576"/>
          </a:xfrm>
        </p:grpSpPr>
        <p:sp>
          <p:nvSpPr>
            <p:cNvPr id="1242" name="AutoShape 266"/>
            <p:cNvSpPr>
              <a:spLocks noChangeAspect="1" noChangeArrowheads="1" noTextEdit="1"/>
            </p:cNvSpPr>
            <p:nvPr/>
          </p:nvSpPr>
          <p:spPr bwMode="auto">
            <a:xfrm>
              <a:off x="3489" y="2064"/>
              <a:ext cx="639"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3" name="Freeform 268"/>
            <p:cNvSpPr>
              <a:spLocks/>
            </p:cNvSpPr>
            <p:nvPr/>
          </p:nvSpPr>
          <p:spPr bwMode="auto">
            <a:xfrm>
              <a:off x="3489" y="2064"/>
              <a:ext cx="639" cy="576"/>
            </a:xfrm>
            <a:custGeom>
              <a:avLst/>
              <a:gdLst>
                <a:gd name="T0" fmla="*/ 144 w 639"/>
                <a:gd name="T1" fmla="*/ 1 h 576"/>
                <a:gd name="T2" fmla="*/ 97 w 639"/>
                <a:gd name="T3" fmla="*/ 21 h 576"/>
                <a:gd name="T4" fmla="*/ 65 w 639"/>
                <a:gd name="T5" fmla="*/ 61 h 576"/>
                <a:gd name="T6" fmla="*/ 30 w 639"/>
                <a:gd name="T7" fmla="*/ 66 h 576"/>
                <a:gd name="T8" fmla="*/ 13 w 639"/>
                <a:gd name="T9" fmla="*/ 100 h 576"/>
                <a:gd name="T10" fmla="*/ 9 w 639"/>
                <a:gd name="T11" fmla="*/ 135 h 576"/>
                <a:gd name="T12" fmla="*/ 25 w 639"/>
                <a:gd name="T13" fmla="*/ 173 h 576"/>
                <a:gd name="T14" fmla="*/ 9 w 639"/>
                <a:gd name="T15" fmla="*/ 207 h 576"/>
                <a:gd name="T16" fmla="*/ 5 w 639"/>
                <a:gd name="T17" fmla="*/ 260 h 576"/>
                <a:gd name="T18" fmla="*/ 1 w 639"/>
                <a:gd name="T19" fmla="*/ 301 h 576"/>
                <a:gd name="T20" fmla="*/ 6 w 639"/>
                <a:gd name="T21" fmla="*/ 341 h 576"/>
                <a:gd name="T22" fmla="*/ 27 w 639"/>
                <a:gd name="T23" fmla="*/ 380 h 576"/>
                <a:gd name="T24" fmla="*/ 43 w 639"/>
                <a:gd name="T25" fmla="*/ 424 h 576"/>
                <a:gd name="T26" fmla="*/ 39 w 639"/>
                <a:gd name="T27" fmla="*/ 470 h 576"/>
                <a:gd name="T28" fmla="*/ 34 w 639"/>
                <a:gd name="T29" fmla="*/ 514 h 576"/>
                <a:gd name="T30" fmla="*/ 62 w 639"/>
                <a:gd name="T31" fmla="*/ 554 h 576"/>
                <a:gd name="T32" fmla="*/ 103 w 639"/>
                <a:gd name="T33" fmla="*/ 566 h 576"/>
                <a:gd name="T34" fmla="*/ 142 w 639"/>
                <a:gd name="T35" fmla="*/ 561 h 576"/>
                <a:gd name="T36" fmla="*/ 181 w 639"/>
                <a:gd name="T37" fmla="*/ 537 h 576"/>
                <a:gd name="T38" fmla="*/ 227 w 639"/>
                <a:gd name="T39" fmla="*/ 529 h 576"/>
                <a:gd name="T40" fmla="*/ 252 w 639"/>
                <a:gd name="T41" fmla="*/ 488 h 576"/>
                <a:gd name="T42" fmla="*/ 228 w 639"/>
                <a:gd name="T43" fmla="*/ 433 h 576"/>
                <a:gd name="T44" fmla="*/ 254 w 639"/>
                <a:gd name="T45" fmla="*/ 401 h 576"/>
                <a:gd name="T46" fmla="*/ 246 w 639"/>
                <a:gd name="T47" fmla="*/ 356 h 576"/>
                <a:gd name="T48" fmla="*/ 266 w 639"/>
                <a:gd name="T49" fmla="*/ 320 h 576"/>
                <a:gd name="T50" fmla="*/ 267 w 639"/>
                <a:gd name="T51" fmla="*/ 362 h 576"/>
                <a:gd name="T52" fmla="*/ 297 w 639"/>
                <a:gd name="T53" fmla="*/ 403 h 576"/>
                <a:gd name="T54" fmla="*/ 347 w 639"/>
                <a:gd name="T55" fmla="*/ 423 h 576"/>
                <a:gd name="T56" fmla="*/ 390 w 639"/>
                <a:gd name="T57" fmla="*/ 393 h 576"/>
                <a:gd name="T58" fmla="*/ 436 w 639"/>
                <a:gd name="T59" fmla="*/ 405 h 576"/>
                <a:gd name="T60" fmla="*/ 448 w 639"/>
                <a:gd name="T61" fmla="*/ 431 h 576"/>
                <a:gd name="T62" fmla="*/ 428 w 639"/>
                <a:gd name="T63" fmla="*/ 464 h 576"/>
                <a:gd name="T64" fmla="*/ 443 w 639"/>
                <a:gd name="T65" fmla="*/ 500 h 576"/>
                <a:gd name="T66" fmla="*/ 462 w 639"/>
                <a:gd name="T67" fmla="*/ 538 h 576"/>
                <a:gd name="T68" fmla="*/ 473 w 639"/>
                <a:gd name="T69" fmla="*/ 558 h 576"/>
                <a:gd name="T70" fmla="*/ 518 w 639"/>
                <a:gd name="T71" fmla="*/ 571 h 576"/>
                <a:gd name="T72" fmla="*/ 568 w 639"/>
                <a:gd name="T73" fmla="*/ 576 h 576"/>
                <a:gd name="T74" fmla="*/ 608 w 639"/>
                <a:gd name="T75" fmla="*/ 562 h 576"/>
                <a:gd name="T76" fmla="*/ 638 w 639"/>
                <a:gd name="T77" fmla="*/ 538 h 576"/>
                <a:gd name="T78" fmla="*/ 601 w 639"/>
                <a:gd name="T79" fmla="*/ 523 h 576"/>
                <a:gd name="T80" fmla="*/ 611 w 639"/>
                <a:gd name="T81" fmla="*/ 493 h 576"/>
                <a:gd name="T82" fmla="*/ 576 w 639"/>
                <a:gd name="T83" fmla="*/ 475 h 576"/>
                <a:gd name="T84" fmla="*/ 548 w 639"/>
                <a:gd name="T85" fmla="*/ 461 h 576"/>
                <a:gd name="T86" fmla="*/ 576 w 639"/>
                <a:gd name="T87" fmla="*/ 442 h 576"/>
                <a:gd name="T88" fmla="*/ 606 w 639"/>
                <a:gd name="T89" fmla="*/ 431 h 576"/>
                <a:gd name="T90" fmla="*/ 609 w 639"/>
                <a:gd name="T91" fmla="*/ 400 h 576"/>
                <a:gd name="T92" fmla="*/ 598 w 639"/>
                <a:gd name="T93" fmla="*/ 356 h 576"/>
                <a:gd name="T94" fmla="*/ 555 w 639"/>
                <a:gd name="T95" fmla="*/ 335 h 576"/>
                <a:gd name="T96" fmla="*/ 513 w 639"/>
                <a:gd name="T97" fmla="*/ 334 h 576"/>
                <a:gd name="T98" fmla="*/ 473 w 639"/>
                <a:gd name="T99" fmla="*/ 305 h 576"/>
                <a:gd name="T100" fmla="*/ 473 w 639"/>
                <a:gd name="T101" fmla="*/ 273 h 576"/>
                <a:gd name="T102" fmla="*/ 471 w 639"/>
                <a:gd name="T103" fmla="*/ 233 h 576"/>
                <a:gd name="T104" fmla="*/ 426 w 639"/>
                <a:gd name="T105" fmla="*/ 218 h 576"/>
                <a:gd name="T106" fmla="*/ 382 w 639"/>
                <a:gd name="T107" fmla="*/ 203 h 576"/>
                <a:gd name="T108" fmla="*/ 320 w 639"/>
                <a:gd name="T109" fmla="*/ 199 h 576"/>
                <a:gd name="T110" fmla="*/ 274 w 639"/>
                <a:gd name="T111" fmla="*/ 206 h 576"/>
                <a:gd name="T112" fmla="*/ 286 w 639"/>
                <a:gd name="T113" fmla="*/ 157 h 576"/>
                <a:gd name="T114" fmla="*/ 314 w 639"/>
                <a:gd name="T115" fmla="*/ 128 h 576"/>
                <a:gd name="T116" fmla="*/ 312 w 639"/>
                <a:gd name="T117" fmla="*/ 89 h 576"/>
                <a:gd name="T118" fmla="*/ 291 w 639"/>
                <a:gd name="T119" fmla="*/ 57 h 576"/>
                <a:gd name="T120" fmla="*/ 265 w 639"/>
                <a:gd name="T121" fmla="*/ 16 h 576"/>
                <a:gd name="T122" fmla="*/ 218 w 639"/>
                <a:gd name="T123" fmla="*/ 0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9" h="576">
                  <a:moveTo>
                    <a:pt x="187" y="9"/>
                  </a:moveTo>
                  <a:lnTo>
                    <a:pt x="186" y="9"/>
                  </a:lnTo>
                  <a:lnTo>
                    <a:pt x="185" y="8"/>
                  </a:lnTo>
                  <a:lnTo>
                    <a:pt x="184" y="7"/>
                  </a:lnTo>
                  <a:lnTo>
                    <a:pt x="182" y="7"/>
                  </a:lnTo>
                  <a:lnTo>
                    <a:pt x="180" y="6"/>
                  </a:lnTo>
                  <a:lnTo>
                    <a:pt x="179" y="6"/>
                  </a:lnTo>
                  <a:lnTo>
                    <a:pt x="178" y="5"/>
                  </a:lnTo>
                  <a:lnTo>
                    <a:pt x="176" y="5"/>
                  </a:lnTo>
                  <a:lnTo>
                    <a:pt x="175" y="4"/>
                  </a:lnTo>
                  <a:lnTo>
                    <a:pt x="172" y="4"/>
                  </a:lnTo>
                  <a:lnTo>
                    <a:pt x="171" y="3"/>
                  </a:lnTo>
                  <a:lnTo>
                    <a:pt x="169" y="3"/>
                  </a:lnTo>
                  <a:lnTo>
                    <a:pt x="167" y="2"/>
                  </a:lnTo>
                  <a:lnTo>
                    <a:pt x="164" y="2"/>
                  </a:lnTo>
                  <a:lnTo>
                    <a:pt x="163" y="2"/>
                  </a:lnTo>
                  <a:lnTo>
                    <a:pt x="162" y="2"/>
                  </a:lnTo>
                  <a:lnTo>
                    <a:pt x="161" y="1"/>
                  </a:lnTo>
                  <a:lnTo>
                    <a:pt x="160" y="1"/>
                  </a:lnTo>
                  <a:lnTo>
                    <a:pt x="159" y="1"/>
                  </a:lnTo>
                  <a:lnTo>
                    <a:pt x="157" y="1"/>
                  </a:lnTo>
                  <a:lnTo>
                    <a:pt x="156" y="1"/>
                  </a:lnTo>
                  <a:lnTo>
                    <a:pt x="154" y="1"/>
                  </a:lnTo>
                  <a:lnTo>
                    <a:pt x="153" y="1"/>
                  </a:lnTo>
                  <a:lnTo>
                    <a:pt x="152" y="1"/>
                  </a:lnTo>
                  <a:lnTo>
                    <a:pt x="151" y="1"/>
                  </a:lnTo>
                  <a:lnTo>
                    <a:pt x="149" y="1"/>
                  </a:lnTo>
                  <a:lnTo>
                    <a:pt x="148" y="1"/>
                  </a:lnTo>
                  <a:lnTo>
                    <a:pt x="146" y="1"/>
                  </a:lnTo>
                  <a:lnTo>
                    <a:pt x="145" y="1"/>
                  </a:lnTo>
                  <a:lnTo>
                    <a:pt x="144" y="1"/>
                  </a:lnTo>
                  <a:lnTo>
                    <a:pt x="142" y="1"/>
                  </a:lnTo>
                  <a:lnTo>
                    <a:pt x="140" y="1"/>
                  </a:lnTo>
                  <a:lnTo>
                    <a:pt x="139" y="2"/>
                  </a:lnTo>
                  <a:lnTo>
                    <a:pt x="138" y="2"/>
                  </a:lnTo>
                  <a:lnTo>
                    <a:pt x="136" y="2"/>
                  </a:lnTo>
                  <a:lnTo>
                    <a:pt x="134" y="2"/>
                  </a:lnTo>
                  <a:lnTo>
                    <a:pt x="133" y="2"/>
                  </a:lnTo>
                  <a:lnTo>
                    <a:pt x="131" y="3"/>
                  </a:lnTo>
                  <a:lnTo>
                    <a:pt x="130" y="3"/>
                  </a:lnTo>
                  <a:lnTo>
                    <a:pt x="128" y="4"/>
                  </a:lnTo>
                  <a:lnTo>
                    <a:pt x="126" y="4"/>
                  </a:lnTo>
                  <a:lnTo>
                    <a:pt x="125" y="5"/>
                  </a:lnTo>
                  <a:lnTo>
                    <a:pt x="123" y="5"/>
                  </a:lnTo>
                  <a:lnTo>
                    <a:pt x="122" y="5"/>
                  </a:lnTo>
                  <a:lnTo>
                    <a:pt x="120" y="6"/>
                  </a:lnTo>
                  <a:lnTo>
                    <a:pt x="118" y="7"/>
                  </a:lnTo>
                  <a:lnTo>
                    <a:pt x="117" y="7"/>
                  </a:lnTo>
                  <a:lnTo>
                    <a:pt x="115" y="8"/>
                  </a:lnTo>
                  <a:lnTo>
                    <a:pt x="114" y="9"/>
                  </a:lnTo>
                  <a:lnTo>
                    <a:pt x="112" y="10"/>
                  </a:lnTo>
                  <a:lnTo>
                    <a:pt x="111" y="10"/>
                  </a:lnTo>
                  <a:lnTo>
                    <a:pt x="109" y="11"/>
                  </a:lnTo>
                  <a:lnTo>
                    <a:pt x="108" y="12"/>
                  </a:lnTo>
                  <a:lnTo>
                    <a:pt x="107" y="13"/>
                  </a:lnTo>
                  <a:lnTo>
                    <a:pt x="105" y="14"/>
                  </a:lnTo>
                  <a:lnTo>
                    <a:pt x="104" y="15"/>
                  </a:lnTo>
                  <a:lnTo>
                    <a:pt x="102" y="16"/>
                  </a:lnTo>
                  <a:lnTo>
                    <a:pt x="101" y="18"/>
                  </a:lnTo>
                  <a:lnTo>
                    <a:pt x="99" y="19"/>
                  </a:lnTo>
                  <a:lnTo>
                    <a:pt x="98" y="20"/>
                  </a:lnTo>
                  <a:lnTo>
                    <a:pt x="97" y="21"/>
                  </a:lnTo>
                  <a:lnTo>
                    <a:pt x="96" y="22"/>
                  </a:lnTo>
                  <a:lnTo>
                    <a:pt x="94" y="23"/>
                  </a:lnTo>
                  <a:lnTo>
                    <a:pt x="93" y="24"/>
                  </a:lnTo>
                  <a:lnTo>
                    <a:pt x="92" y="26"/>
                  </a:lnTo>
                  <a:lnTo>
                    <a:pt x="91" y="27"/>
                  </a:lnTo>
                  <a:lnTo>
                    <a:pt x="90" y="28"/>
                  </a:lnTo>
                  <a:lnTo>
                    <a:pt x="88" y="29"/>
                  </a:lnTo>
                  <a:lnTo>
                    <a:pt x="87" y="30"/>
                  </a:lnTo>
                  <a:lnTo>
                    <a:pt x="86" y="31"/>
                  </a:lnTo>
                  <a:lnTo>
                    <a:pt x="85" y="32"/>
                  </a:lnTo>
                  <a:lnTo>
                    <a:pt x="84" y="34"/>
                  </a:lnTo>
                  <a:lnTo>
                    <a:pt x="83" y="35"/>
                  </a:lnTo>
                  <a:lnTo>
                    <a:pt x="82" y="36"/>
                  </a:lnTo>
                  <a:lnTo>
                    <a:pt x="81" y="37"/>
                  </a:lnTo>
                  <a:lnTo>
                    <a:pt x="80" y="39"/>
                  </a:lnTo>
                  <a:lnTo>
                    <a:pt x="78" y="40"/>
                  </a:lnTo>
                  <a:lnTo>
                    <a:pt x="78" y="41"/>
                  </a:lnTo>
                  <a:lnTo>
                    <a:pt x="77" y="42"/>
                  </a:lnTo>
                  <a:lnTo>
                    <a:pt x="76" y="43"/>
                  </a:lnTo>
                  <a:lnTo>
                    <a:pt x="75" y="45"/>
                  </a:lnTo>
                  <a:lnTo>
                    <a:pt x="74" y="46"/>
                  </a:lnTo>
                  <a:lnTo>
                    <a:pt x="73" y="48"/>
                  </a:lnTo>
                  <a:lnTo>
                    <a:pt x="72" y="50"/>
                  </a:lnTo>
                  <a:lnTo>
                    <a:pt x="70" y="52"/>
                  </a:lnTo>
                  <a:lnTo>
                    <a:pt x="69" y="54"/>
                  </a:lnTo>
                  <a:lnTo>
                    <a:pt x="68" y="55"/>
                  </a:lnTo>
                  <a:lnTo>
                    <a:pt x="67" y="57"/>
                  </a:lnTo>
                  <a:lnTo>
                    <a:pt x="66" y="58"/>
                  </a:lnTo>
                  <a:lnTo>
                    <a:pt x="66" y="60"/>
                  </a:lnTo>
                  <a:lnTo>
                    <a:pt x="65" y="61"/>
                  </a:lnTo>
                  <a:lnTo>
                    <a:pt x="65" y="61"/>
                  </a:lnTo>
                  <a:lnTo>
                    <a:pt x="64" y="61"/>
                  </a:lnTo>
                  <a:lnTo>
                    <a:pt x="62" y="61"/>
                  </a:lnTo>
                  <a:lnTo>
                    <a:pt x="61" y="61"/>
                  </a:lnTo>
                  <a:lnTo>
                    <a:pt x="61" y="61"/>
                  </a:lnTo>
                  <a:lnTo>
                    <a:pt x="59" y="61"/>
                  </a:lnTo>
                  <a:lnTo>
                    <a:pt x="58" y="61"/>
                  </a:lnTo>
                  <a:lnTo>
                    <a:pt x="57" y="61"/>
                  </a:lnTo>
                  <a:lnTo>
                    <a:pt x="56" y="61"/>
                  </a:lnTo>
                  <a:lnTo>
                    <a:pt x="54" y="61"/>
                  </a:lnTo>
                  <a:lnTo>
                    <a:pt x="53" y="61"/>
                  </a:lnTo>
                  <a:lnTo>
                    <a:pt x="52" y="60"/>
                  </a:lnTo>
                  <a:lnTo>
                    <a:pt x="50" y="60"/>
                  </a:lnTo>
                  <a:lnTo>
                    <a:pt x="49" y="61"/>
                  </a:lnTo>
                  <a:lnTo>
                    <a:pt x="49" y="61"/>
                  </a:lnTo>
                  <a:lnTo>
                    <a:pt x="46" y="61"/>
                  </a:lnTo>
                  <a:lnTo>
                    <a:pt x="45" y="61"/>
                  </a:lnTo>
                  <a:lnTo>
                    <a:pt x="44" y="62"/>
                  </a:lnTo>
                  <a:lnTo>
                    <a:pt x="43" y="64"/>
                  </a:lnTo>
                  <a:lnTo>
                    <a:pt x="43" y="65"/>
                  </a:lnTo>
                  <a:lnTo>
                    <a:pt x="42" y="66"/>
                  </a:lnTo>
                  <a:lnTo>
                    <a:pt x="42" y="66"/>
                  </a:lnTo>
                  <a:lnTo>
                    <a:pt x="42" y="67"/>
                  </a:lnTo>
                  <a:lnTo>
                    <a:pt x="42" y="67"/>
                  </a:lnTo>
                  <a:lnTo>
                    <a:pt x="40" y="66"/>
                  </a:lnTo>
                  <a:lnTo>
                    <a:pt x="39" y="66"/>
                  </a:lnTo>
                  <a:lnTo>
                    <a:pt x="38" y="66"/>
                  </a:lnTo>
                  <a:lnTo>
                    <a:pt x="36" y="66"/>
                  </a:lnTo>
                  <a:lnTo>
                    <a:pt x="35" y="66"/>
                  </a:lnTo>
                  <a:lnTo>
                    <a:pt x="34" y="66"/>
                  </a:lnTo>
                  <a:lnTo>
                    <a:pt x="32" y="66"/>
                  </a:lnTo>
                  <a:lnTo>
                    <a:pt x="30" y="66"/>
                  </a:lnTo>
                  <a:lnTo>
                    <a:pt x="29" y="67"/>
                  </a:lnTo>
                  <a:lnTo>
                    <a:pt x="28" y="67"/>
                  </a:lnTo>
                  <a:lnTo>
                    <a:pt x="27" y="68"/>
                  </a:lnTo>
                  <a:lnTo>
                    <a:pt x="25" y="68"/>
                  </a:lnTo>
                  <a:lnTo>
                    <a:pt x="25" y="69"/>
                  </a:lnTo>
                  <a:lnTo>
                    <a:pt x="23" y="71"/>
                  </a:lnTo>
                  <a:lnTo>
                    <a:pt x="22" y="72"/>
                  </a:lnTo>
                  <a:lnTo>
                    <a:pt x="22" y="73"/>
                  </a:lnTo>
                  <a:lnTo>
                    <a:pt x="21" y="75"/>
                  </a:lnTo>
                  <a:lnTo>
                    <a:pt x="21" y="77"/>
                  </a:lnTo>
                  <a:lnTo>
                    <a:pt x="20" y="79"/>
                  </a:lnTo>
                  <a:lnTo>
                    <a:pt x="20" y="80"/>
                  </a:lnTo>
                  <a:lnTo>
                    <a:pt x="20" y="81"/>
                  </a:lnTo>
                  <a:lnTo>
                    <a:pt x="20" y="82"/>
                  </a:lnTo>
                  <a:lnTo>
                    <a:pt x="20" y="84"/>
                  </a:lnTo>
                  <a:lnTo>
                    <a:pt x="20" y="85"/>
                  </a:lnTo>
                  <a:lnTo>
                    <a:pt x="20" y="87"/>
                  </a:lnTo>
                  <a:lnTo>
                    <a:pt x="20" y="89"/>
                  </a:lnTo>
                  <a:lnTo>
                    <a:pt x="20" y="91"/>
                  </a:lnTo>
                  <a:lnTo>
                    <a:pt x="20" y="92"/>
                  </a:lnTo>
                  <a:lnTo>
                    <a:pt x="20" y="93"/>
                  </a:lnTo>
                  <a:lnTo>
                    <a:pt x="20" y="93"/>
                  </a:lnTo>
                  <a:lnTo>
                    <a:pt x="20" y="94"/>
                  </a:lnTo>
                  <a:lnTo>
                    <a:pt x="19" y="94"/>
                  </a:lnTo>
                  <a:lnTo>
                    <a:pt x="19" y="94"/>
                  </a:lnTo>
                  <a:lnTo>
                    <a:pt x="18" y="94"/>
                  </a:lnTo>
                  <a:lnTo>
                    <a:pt x="17" y="95"/>
                  </a:lnTo>
                  <a:lnTo>
                    <a:pt x="15" y="96"/>
                  </a:lnTo>
                  <a:lnTo>
                    <a:pt x="14" y="98"/>
                  </a:lnTo>
                  <a:lnTo>
                    <a:pt x="13" y="99"/>
                  </a:lnTo>
                  <a:lnTo>
                    <a:pt x="13" y="100"/>
                  </a:lnTo>
                  <a:lnTo>
                    <a:pt x="13" y="101"/>
                  </a:lnTo>
                  <a:lnTo>
                    <a:pt x="13" y="103"/>
                  </a:lnTo>
                  <a:lnTo>
                    <a:pt x="13" y="104"/>
                  </a:lnTo>
                  <a:lnTo>
                    <a:pt x="13" y="105"/>
                  </a:lnTo>
                  <a:lnTo>
                    <a:pt x="13" y="106"/>
                  </a:lnTo>
                  <a:lnTo>
                    <a:pt x="13" y="107"/>
                  </a:lnTo>
                  <a:lnTo>
                    <a:pt x="13" y="108"/>
                  </a:lnTo>
                  <a:lnTo>
                    <a:pt x="13" y="109"/>
                  </a:lnTo>
                  <a:lnTo>
                    <a:pt x="13" y="110"/>
                  </a:lnTo>
                  <a:lnTo>
                    <a:pt x="13" y="111"/>
                  </a:lnTo>
                  <a:lnTo>
                    <a:pt x="14" y="113"/>
                  </a:lnTo>
                  <a:lnTo>
                    <a:pt x="14" y="114"/>
                  </a:lnTo>
                  <a:lnTo>
                    <a:pt x="15" y="115"/>
                  </a:lnTo>
                  <a:lnTo>
                    <a:pt x="15" y="116"/>
                  </a:lnTo>
                  <a:lnTo>
                    <a:pt x="14" y="116"/>
                  </a:lnTo>
                  <a:lnTo>
                    <a:pt x="14" y="117"/>
                  </a:lnTo>
                  <a:lnTo>
                    <a:pt x="13" y="117"/>
                  </a:lnTo>
                  <a:lnTo>
                    <a:pt x="12" y="118"/>
                  </a:lnTo>
                  <a:lnTo>
                    <a:pt x="12" y="119"/>
                  </a:lnTo>
                  <a:lnTo>
                    <a:pt x="11" y="121"/>
                  </a:lnTo>
                  <a:lnTo>
                    <a:pt x="10" y="122"/>
                  </a:lnTo>
                  <a:lnTo>
                    <a:pt x="10" y="123"/>
                  </a:lnTo>
                  <a:lnTo>
                    <a:pt x="9" y="124"/>
                  </a:lnTo>
                  <a:lnTo>
                    <a:pt x="9" y="126"/>
                  </a:lnTo>
                  <a:lnTo>
                    <a:pt x="8" y="126"/>
                  </a:lnTo>
                  <a:lnTo>
                    <a:pt x="7" y="128"/>
                  </a:lnTo>
                  <a:lnTo>
                    <a:pt x="7" y="129"/>
                  </a:lnTo>
                  <a:lnTo>
                    <a:pt x="7" y="131"/>
                  </a:lnTo>
                  <a:lnTo>
                    <a:pt x="7" y="132"/>
                  </a:lnTo>
                  <a:lnTo>
                    <a:pt x="9" y="134"/>
                  </a:lnTo>
                  <a:lnTo>
                    <a:pt x="9" y="135"/>
                  </a:lnTo>
                  <a:lnTo>
                    <a:pt x="10" y="137"/>
                  </a:lnTo>
                  <a:lnTo>
                    <a:pt x="11" y="139"/>
                  </a:lnTo>
                  <a:lnTo>
                    <a:pt x="12" y="140"/>
                  </a:lnTo>
                  <a:lnTo>
                    <a:pt x="14" y="141"/>
                  </a:lnTo>
                  <a:lnTo>
                    <a:pt x="15" y="143"/>
                  </a:lnTo>
                  <a:lnTo>
                    <a:pt x="17" y="144"/>
                  </a:lnTo>
                  <a:lnTo>
                    <a:pt x="18" y="145"/>
                  </a:lnTo>
                  <a:lnTo>
                    <a:pt x="19" y="146"/>
                  </a:lnTo>
                  <a:lnTo>
                    <a:pt x="20" y="147"/>
                  </a:lnTo>
                  <a:lnTo>
                    <a:pt x="22" y="148"/>
                  </a:lnTo>
                  <a:lnTo>
                    <a:pt x="22" y="149"/>
                  </a:lnTo>
                  <a:lnTo>
                    <a:pt x="22" y="149"/>
                  </a:lnTo>
                  <a:lnTo>
                    <a:pt x="21" y="149"/>
                  </a:lnTo>
                  <a:lnTo>
                    <a:pt x="20" y="149"/>
                  </a:lnTo>
                  <a:lnTo>
                    <a:pt x="19" y="150"/>
                  </a:lnTo>
                  <a:lnTo>
                    <a:pt x="18" y="151"/>
                  </a:lnTo>
                  <a:lnTo>
                    <a:pt x="17" y="153"/>
                  </a:lnTo>
                  <a:lnTo>
                    <a:pt x="16" y="154"/>
                  </a:lnTo>
                  <a:lnTo>
                    <a:pt x="16" y="155"/>
                  </a:lnTo>
                  <a:lnTo>
                    <a:pt x="16" y="157"/>
                  </a:lnTo>
                  <a:lnTo>
                    <a:pt x="16" y="158"/>
                  </a:lnTo>
                  <a:lnTo>
                    <a:pt x="16" y="159"/>
                  </a:lnTo>
                  <a:lnTo>
                    <a:pt x="16" y="161"/>
                  </a:lnTo>
                  <a:lnTo>
                    <a:pt x="17" y="163"/>
                  </a:lnTo>
                  <a:lnTo>
                    <a:pt x="18" y="164"/>
                  </a:lnTo>
                  <a:lnTo>
                    <a:pt x="18" y="165"/>
                  </a:lnTo>
                  <a:lnTo>
                    <a:pt x="19" y="167"/>
                  </a:lnTo>
                  <a:lnTo>
                    <a:pt x="20" y="168"/>
                  </a:lnTo>
                  <a:lnTo>
                    <a:pt x="21" y="169"/>
                  </a:lnTo>
                  <a:lnTo>
                    <a:pt x="22" y="171"/>
                  </a:lnTo>
                  <a:lnTo>
                    <a:pt x="25" y="173"/>
                  </a:lnTo>
                  <a:lnTo>
                    <a:pt x="26" y="174"/>
                  </a:lnTo>
                  <a:lnTo>
                    <a:pt x="26" y="174"/>
                  </a:lnTo>
                  <a:lnTo>
                    <a:pt x="26" y="174"/>
                  </a:lnTo>
                  <a:lnTo>
                    <a:pt x="26" y="175"/>
                  </a:lnTo>
                  <a:lnTo>
                    <a:pt x="25" y="176"/>
                  </a:lnTo>
                  <a:lnTo>
                    <a:pt x="24" y="177"/>
                  </a:lnTo>
                  <a:lnTo>
                    <a:pt x="23" y="179"/>
                  </a:lnTo>
                  <a:lnTo>
                    <a:pt x="22" y="180"/>
                  </a:lnTo>
                  <a:lnTo>
                    <a:pt x="21" y="181"/>
                  </a:lnTo>
                  <a:lnTo>
                    <a:pt x="21" y="182"/>
                  </a:lnTo>
                  <a:lnTo>
                    <a:pt x="20" y="184"/>
                  </a:lnTo>
                  <a:lnTo>
                    <a:pt x="20" y="185"/>
                  </a:lnTo>
                  <a:lnTo>
                    <a:pt x="19" y="186"/>
                  </a:lnTo>
                  <a:lnTo>
                    <a:pt x="18" y="187"/>
                  </a:lnTo>
                  <a:lnTo>
                    <a:pt x="18" y="188"/>
                  </a:lnTo>
                  <a:lnTo>
                    <a:pt x="17" y="190"/>
                  </a:lnTo>
                  <a:lnTo>
                    <a:pt x="17" y="191"/>
                  </a:lnTo>
                  <a:lnTo>
                    <a:pt x="16" y="191"/>
                  </a:lnTo>
                  <a:lnTo>
                    <a:pt x="15" y="193"/>
                  </a:lnTo>
                  <a:lnTo>
                    <a:pt x="14" y="194"/>
                  </a:lnTo>
                  <a:lnTo>
                    <a:pt x="14" y="195"/>
                  </a:lnTo>
                  <a:lnTo>
                    <a:pt x="13" y="196"/>
                  </a:lnTo>
                  <a:lnTo>
                    <a:pt x="13" y="198"/>
                  </a:lnTo>
                  <a:lnTo>
                    <a:pt x="12" y="199"/>
                  </a:lnTo>
                  <a:lnTo>
                    <a:pt x="11" y="200"/>
                  </a:lnTo>
                  <a:lnTo>
                    <a:pt x="11" y="201"/>
                  </a:lnTo>
                  <a:lnTo>
                    <a:pt x="10" y="202"/>
                  </a:lnTo>
                  <a:lnTo>
                    <a:pt x="10" y="204"/>
                  </a:lnTo>
                  <a:lnTo>
                    <a:pt x="10" y="204"/>
                  </a:lnTo>
                  <a:lnTo>
                    <a:pt x="9" y="206"/>
                  </a:lnTo>
                  <a:lnTo>
                    <a:pt x="9" y="207"/>
                  </a:lnTo>
                  <a:lnTo>
                    <a:pt x="8" y="208"/>
                  </a:lnTo>
                  <a:lnTo>
                    <a:pt x="7" y="210"/>
                  </a:lnTo>
                  <a:lnTo>
                    <a:pt x="7" y="212"/>
                  </a:lnTo>
                  <a:lnTo>
                    <a:pt x="6" y="213"/>
                  </a:lnTo>
                  <a:lnTo>
                    <a:pt x="6" y="215"/>
                  </a:lnTo>
                  <a:lnTo>
                    <a:pt x="5" y="217"/>
                  </a:lnTo>
                  <a:lnTo>
                    <a:pt x="5" y="219"/>
                  </a:lnTo>
                  <a:lnTo>
                    <a:pt x="4" y="221"/>
                  </a:lnTo>
                  <a:lnTo>
                    <a:pt x="4" y="223"/>
                  </a:lnTo>
                  <a:lnTo>
                    <a:pt x="4" y="225"/>
                  </a:lnTo>
                  <a:lnTo>
                    <a:pt x="3" y="227"/>
                  </a:lnTo>
                  <a:lnTo>
                    <a:pt x="3" y="229"/>
                  </a:lnTo>
                  <a:lnTo>
                    <a:pt x="3" y="231"/>
                  </a:lnTo>
                  <a:lnTo>
                    <a:pt x="2" y="233"/>
                  </a:lnTo>
                  <a:lnTo>
                    <a:pt x="2" y="235"/>
                  </a:lnTo>
                  <a:lnTo>
                    <a:pt x="2" y="237"/>
                  </a:lnTo>
                  <a:lnTo>
                    <a:pt x="2" y="239"/>
                  </a:lnTo>
                  <a:lnTo>
                    <a:pt x="1" y="241"/>
                  </a:lnTo>
                  <a:lnTo>
                    <a:pt x="1" y="242"/>
                  </a:lnTo>
                  <a:lnTo>
                    <a:pt x="1" y="244"/>
                  </a:lnTo>
                  <a:lnTo>
                    <a:pt x="1" y="246"/>
                  </a:lnTo>
                  <a:lnTo>
                    <a:pt x="1" y="248"/>
                  </a:lnTo>
                  <a:lnTo>
                    <a:pt x="1" y="249"/>
                  </a:lnTo>
                  <a:lnTo>
                    <a:pt x="0" y="250"/>
                  </a:lnTo>
                  <a:lnTo>
                    <a:pt x="0" y="251"/>
                  </a:lnTo>
                  <a:lnTo>
                    <a:pt x="0" y="253"/>
                  </a:lnTo>
                  <a:lnTo>
                    <a:pt x="1" y="255"/>
                  </a:lnTo>
                  <a:lnTo>
                    <a:pt x="1" y="256"/>
                  </a:lnTo>
                  <a:lnTo>
                    <a:pt x="2" y="257"/>
                  </a:lnTo>
                  <a:lnTo>
                    <a:pt x="3" y="258"/>
                  </a:lnTo>
                  <a:lnTo>
                    <a:pt x="5" y="260"/>
                  </a:lnTo>
                  <a:lnTo>
                    <a:pt x="6" y="261"/>
                  </a:lnTo>
                  <a:lnTo>
                    <a:pt x="7" y="262"/>
                  </a:lnTo>
                  <a:lnTo>
                    <a:pt x="7" y="262"/>
                  </a:lnTo>
                  <a:lnTo>
                    <a:pt x="7" y="263"/>
                  </a:lnTo>
                  <a:lnTo>
                    <a:pt x="6" y="265"/>
                  </a:lnTo>
                  <a:lnTo>
                    <a:pt x="6" y="267"/>
                  </a:lnTo>
                  <a:lnTo>
                    <a:pt x="6" y="268"/>
                  </a:lnTo>
                  <a:lnTo>
                    <a:pt x="5" y="269"/>
                  </a:lnTo>
                  <a:lnTo>
                    <a:pt x="5" y="270"/>
                  </a:lnTo>
                  <a:lnTo>
                    <a:pt x="4" y="272"/>
                  </a:lnTo>
                  <a:lnTo>
                    <a:pt x="4" y="273"/>
                  </a:lnTo>
                  <a:lnTo>
                    <a:pt x="4" y="275"/>
                  </a:lnTo>
                  <a:lnTo>
                    <a:pt x="3" y="276"/>
                  </a:lnTo>
                  <a:lnTo>
                    <a:pt x="3" y="278"/>
                  </a:lnTo>
                  <a:lnTo>
                    <a:pt x="2" y="279"/>
                  </a:lnTo>
                  <a:lnTo>
                    <a:pt x="2" y="281"/>
                  </a:lnTo>
                  <a:lnTo>
                    <a:pt x="2" y="282"/>
                  </a:lnTo>
                  <a:lnTo>
                    <a:pt x="1" y="284"/>
                  </a:lnTo>
                  <a:lnTo>
                    <a:pt x="1" y="285"/>
                  </a:lnTo>
                  <a:lnTo>
                    <a:pt x="1" y="287"/>
                  </a:lnTo>
                  <a:lnTo>
                    <a:pt x="0" y="288"/>
                  </a:lnTo>
                  <a:lnTo>
                    <a:pt x="0" y="289"/>
                  </a:lnTo>
                  <a:lnTo>
                    <a:pt x="0" y="290"/>
                  </a:lnTo>
                  <a:lnTo>
                    <a:pt x="0" y="291"/>
                  </a:lnTo>
                  <a:lnTo>
                    <a:pt x="0" y="292"/>
                  </a:lnTo>
                  <a:lnTo>
                    <a:pt x="0" y="294"/>
                  </a:lnTo>
                  <a:lnTo>
                    <a:pt x="0" y="295"/>
                  </a:lnTo>
                  <a:lnTo>
                    <a:pt x="0" y="297"/>
                  </a:lnTo>
                  <a:lnTo>
                    <a:pt x="0" y="298"/>
                  </a:lnTo>
                  <a:lnTo>
                    <a:pt x="1" y="300"/>
                  </a:lnTo>
                  <a:lnTo>
                    <a:pt x="1" y="301"/>
                  </a:lnTo>
                  <a:lnTo>
                    <a:pt x="2" y="303"/>
                  </a:lnTo>
                  <a:lnTo>
                    <a:pt x="3" y="304"/>
                  </a:lnTo>
                  <a:lnTo>
                    <a:pt x="4" y="305"/>
                  </a:lnTo>
                  <a:lnTo>
                    <a:pt x="4" y="306"/>
                  </a:lnTo>
                  <a:lnTo>
                    <a:pt x="5" y="306"/>
                  </a:lnTo>
                  <a:lnTo>
                    <a:pt x="4" y="306"/>
                  </a:lnTo>
                  <a:lnTo>
                    <a:pt x="4" y="307"/>
                  </a:lnTo>
                  <a:lnTo>
                    <a:pt x="4" y="308"/>
                  </a:lnTo>
                  <a:lnTo>
                    <a:pt x="3" y="309"/>
                  </a:lnTo>
                  <a:lnTo>
                    <a:pt x="3" y="310"/>
                  </a:lnTo>
                  <a:lnTo>
                    <a:pt x="2" y="311"/>
                  </a:lnTo>
                  <a:lnTo>
                    <a:pt x="2" y="312"/>
                  </a:lnTo>
                  <a:lnTo>
                    <a:pt x="2" y="314"/>
                  </a:lnTo>
                  <a:lnTo>
                    <a:pt x="1" y="315"/>
                  </a:lnTo>
                  <a:lnTo>
                    <a:pt x="1" y="317"/>
                  </a:lnTo>
                  <a:lnTo>
                    <a:pt x="1" y="318"/>
                  </a:lnTo>
                  <a:lnTo>
                    <a:pt x="1" y="320"/>
                  </a:lnTo>
                  <a:lnTo>
                    <a:pt x="1" y="322"/>
                  </a:lnTo>
                  <a:lnTo>
                    <a:pt x="1" y="324"/>
                  </a:lnTo>
                  <a:lnTo>
                    <a:pt x="1" y="325"/>
                  </a:lnTo>
                  <a:lnTo>
                    <a:pt x="1" y="326"/>
                  </a:lnTo>
                  <a:lnTo>
                    <a:pt x="1" y="327"/>
                  </a:lnTo>
                  <a:lnTo>
                    <a:pt x="2" y="329"/>
                  </a:lnTo>
                  <a:lnTo>
                    <a:pt x="2" y="331"/>
                  </a:lnTo>
                  <a:lnTo>
                    <a:pt x="3" y="333"/>
                  </a:lnTo>
                  <a:lnTo>
                    <a:pt x="4" y="335"/>
                  </a:lnTo>
                  <a:lnTo>
                    <a:pt x="5" y="337"/>
                  </a:lnTo>
                  <a:lnTo>
                    <a:pt x="5" y="338"/>
                  </a:lnTo>
                  <a:lnTo>
                    <a:pt x="5" y="339"/>
                  </a:lnTo>
                  <a:lnTo>
                    <a:pt x="6" y="340"/>
                  </a:lnTo>
                  <a:lnTo>
                    <a:pt x="6" y="341"/>
                  </a:lnTo>
                  <a:lnTo>
                    <a:pt x="7" y="343"/>
                  </a:lnTo>
                  <a:lnTo>
                    <a:pt x="7" y="344"/>
                  </a:lnTo>
                  <a:lnTo>
                    <a:pt x="9" y="345"/>
                  </a:lnTo>
                  <a:lnTo>
                    <a:pt x="9" y="346"/>
                  </a:lnTo>
                  <a:lnTo>
                    <a:pt x="10" y="347"/>
                  </a:lnTo>
                  <a:lnTo>
                    <a:pt x="10" y="349"/>
                  </a:lnTo>
                  <a:lnTo>
                    <a:pt x="11" y="350"/>
                  </a:lnTo>
                  <a:lnTo>
                    <a:pt x="11" y="351"/>
                  </a:lnTo>
                  <a:lnTo>
                    <a:pt x="12" y="352"/>
                  </a:lnTo>
                  <a:lnTo>
                    <a:pt x="13" y="354"/>
                  </a:lnTo>
                  <a:lnTo>
                    <a:pt x="13" y="354"/>
                  </a:lnTo>
                  <a:lnTo>
                    <a:pt x="14" y="356"/>
                  </a:lnTo>
                  <a:lnTo>
                    <a:pt x="14" y="357"/>
                  </a:lnTo>
                  <a:lnTo>
                    <a:pt x="15" y="358"/>
                  </a:lnTo>
                  <a:lnTo>
                    <a:pt x="15" y="359"/>
                  </a:lnTo>
                  <a:lnTo>
                    <a:pt x="16" y="360"/>
                  </a:lnTo>
                  <a:lnTo>
                    <a:pt x="17" y="361"/>
                  </a:lnTo>
                  <a:lnTo>
                    <a:pt x="17" y="363"/>
                  </a:lnTo>
                  <a:lnTo>
                    <a:pt x="18" y="364"/>
                  </a:lnTo>
                  <a:lnTo>
                    <a:pt x="19" y="365"/>
                  </a:lnTo>
                  <a:lnTo>
                    <a:pt x="20" y="367"/>
                  </a:lnTo>
                  <a:lnTo>
                    <a:pt x="21" y="369"/>
                  </a:lnTo>
                  <a:lnTo>
                    <a:pt x="22" y="371"/>
                  </a:lnTo>
                  <a:lnTo>
                    <a:pt x="23" y="373"/>
                  </a:lnTo>
                  <a:lnTo>
                    <a:pt x="24" y="374"/>
                  </a:lnTo>
                  <a:lnTo>
                    <a:pt x="25" y="376"/>
                  </a:lnTo>
                  <a:lnTo>
                    <a:pt x="25" y="377"/>
                  </a:lnTo>
                  <a:lnTo>
                    <a:pt x="26" y="378"/>
                  </a:lnTo>
                  <a:lnTo>
                    <a:pt x="27" y="380"/>
                  </a:lnTo>
                  <a:lnTo>
                    <a:pt x="27" y="380"/>
                  </a:lnTo>
                  <a:lnTo>
                    <a:pt x="27" y="380"/>
                  </a:lnTo>
                  <a:lnTo>
                    <a:pt x="27" y="381"/>
                  </a:lnTo>
                  <a:lnTo>
                    <a:pt x="26" y="382"/>
                  </a:lnTo>
                  <a:lnTo>
                    <a:pt x="26" y="383"/>
                  </a:lnTo>
                  <a:lnTo>
                    <a:pt x="25" y="384"/>
                  </a:lnTo>
                  <a:lnTo>
                    <a:pt x="24" y="385"/>
                  </a:lnTo>
                  <a:lnTo>
                    <a:pt x="23" y="387"/>
                  </a:lnTo>
                  <a:lnTo>
                    <a:pt x="22" y="388"/>
                  </a:lnTo>
                  <a:lnTo>
                    <a:pt x="22" y="390"/>
                  </a:lnTo>
                  <a:lnTo>
                    <a:pt x="21" y="391"/>
                  </a:lnTo>
                  <a:lnTo>
                    <a:pt x="20" y="393"/>
                  </a:lnTo>
                  <a:lnTo>
                    <a:pt x="20" y="395"/>
                  </a:lnTo>
                  <a:lnTo>
                    <a:pt x="19" y="396"/>
                  </a:lnTo>
                  <a:lnTo>
                    <a:pt x="19" y="398"/>
                  </a:lnTo>
                  <a:lnTo>
                    <a:pt x="19" y="399"/>
                  </a:lnTo>
                  <a:lnTo>
                    <a:pt x="20" y="400"/>
                  </a:lnTo>
                  <a:lnTo>
                    <a:pt x="20" y="401"/>
                  </a:lnTo>
                  <a:lnTo>
                    <a:pt x="21" y="402"/>
                  </a:lnTo>
                  <a:lnTo>
                    <a:pt x="22" y="404"/>
                  </a:lnTo>
                  <a:lnTo>
                    <a:pt x="25" y="406"/>
                  </a:lnTo>
                  <a:lnTo>
                    <a:pt x="26" y="408"/>
                  </a:lnTo>
                  <a:lnTo>
                    <a:pt x="28" y="410"/>
                  </a:lnTo>
                  <a:lnTo>
                    <a:pt x="30" y="412"/>
                  </a:lnTo>
                  <a:lnTo>
                    <a:pt x="32" y="414"/>
                  </a:lnTo>
                  <a:lnTo>
                    <a:pt x="34" y="416"/>
                  </a:lnTo>
                  <a:lnTo>
                    <a:pt x="36" y="418"/>
                  </a:lnTo>
                  <a:lnTo>
                    <a:pt x="38" y="419"/>
                  </a:lnTo>
                  <a:lnTo>
                    <a:pt x="39" y="421"/>
                  </a:lnTo>
                  <a:lnTo>
                    <a:pt x="41" y="422"/>
                  </a:lnTo>
                  <a:lnTo>
                    <a:pt x="42" y="423"/>
                  </a:lnTo>
                  <a:lnTo>
                    <a:pt x="42" y="424"/>
                  </a:lnTo>
                  <a:lnTo>
                    <a:pt x="43" y="424"/>
                  </a:lnTo>
                  <a:lnTo>
                    <a:pt x="43" y="425"/>
                  </a:lnTo>
                  <a:lnTo>
                    <a:pt x="43" y="426"/>
                  </a:lnTo>
                  <a:lnTo>
                    <a:pt x="43" y="427"/>
                  </a:lnTo>
                  <a:lnTo>
                    <a:pt x="44" y="429"/>
                  </a:lnTo>
                  <a:lnTo>
                    <a:pt x="44" y="430"/>
                  </a:lnTo>
                  <a:lnTo>
                    <a:pt x="45" y="432"/>
                  </a:lnTo>
                  <a:lnTo>
                    <a:pt x="45" y="433"/>
                  </a:lnTo>
                  <a:lnTo>
                    <a:pt x="45" y="435"/>
                  </a:lnTo>
                  <a:lnTo>
                    <a:pt x="45" y="437"/>
                  </a:lnTo>
                  <a:lnTo>
                    <a:pt x="46" y="439"/>
                  </a:lnTo>
                  <a:lnTo>
                    <a:pt x="46" y="441"/>
                  </a:lnTo>
                  <a:lnTo>
                    <a:pt x="46" y="443"/>
                  </a:lnTo>
                  <a:lnTo>
                    <a:pt x="47" y="445"/>
                  </a:lnTo>
                  <a:lnTo>
                    <a:pt x="48" y="447"/>
                  </a:lnTo>
                  <a:lnTo>
                    <a:pt x="47" y="449"/>
                  </a:lnTo>
                  <a:lnTo>
                    <a:pt x="47" y="451"/>
                  </a:lnTo>
                  <a:lnTo>
                    <a:pt x="47" y="452"/>
                  </a:lnTo>
                  <a:lnTo>
                    <a:pt x="46" y="454"/>
                  </a:lnTo>
                  <a:lnTo>
                    <a:pt x="46" y="456"/>
                  </a:lnTo>
                  <a:lnTo>
                    <a:pt x="45" y="457"/>
                  </a:lnTo>
                  <a:lnTo>
                    <a:pt x="45" y="459"/>
                  </a:lnTo>
                  <a:lnTo>
                    <a:pt x="45" y="461"/>
                  </a:lnTo>
                  <a:lnTo>
                    <a:pt x="44" y="462"/>
                  </a:lnTo>
                  <a:lnTo>
                    <a:pt x="44" y="463"/>
                  </a:lnTo>
                  <a:lnTo>
                    <a:pt x="43" y="464"/>
                  </a:lnTo>
                  <a:lnTo>
                    <a:pt x="43" y="466"/>
                  </a:lnTo>
                  <a:lnTo>
                    <a:pt x="42" y="467"/>
                  </a:lnTo>
                  <a:lnTo>
                    <a:pt x="42" y="468"/>
                  </a:lnTo>
                  <a:lnTo>
                    <a:pt x="42" y="468"/>
                  </a:lnTo>
                  <a:lnTo>
                    <a:pt x="40" y="469"/>
                  </a:lnTo>
                  <a:lnTo>
                    <a:pt x="39" y="470"/>
                  </a:lnTo>
                  <a:lnTo>
                    <a:pt x="38" y="471"/>
                  </a:lnTo>
                  <a:lnTo>
                    <a:pt x="37" y="472"/>
                  </a:lnTo>
                  <a:lnTo>
                    <a:pt x="36" y="473"/>
                  </a:lnTo>
                  <a:lnTo>
                    <a:pt x="35" y="475"/>
                  </a:lnTo>
                  <a:lnTo>
                    <a:pt x="34" y="476"/>
                  </a:lnTo>
                  <a:lnTo>
                    <a:pt x="32" y="477"/>
                  </a:lnTo>
                  <a:lnTo>
                    <a:pt x="31" y="479"/>
                  </a:lnTo>
                  <a:lnTo>
                    <a:pt x="30" y="480"/>
                  </a:lnTo>
                  <a:lnTo>
                    <a:pt x="29" y="482"/>
                  </a:lnTo>
                  <a:lnTo>
                    <a:pt x="28" y="483"/>
                  </a:lnTo>
                  <a:lnTo>
                    <a:pt x="27" y="485"/>
                  </a:lnTo>
                  <a:lnTo>
                    <a:pt x="27" y="485"/>
                  </a:lnTo>
                  <a:lnTo>
                    <a:pt x="26" y="486"/>
                  </a:lnTo>
                  <a:lnTo>
                    <a:pt x="26" y="487"/>
                  </a:lnTo>
                  <a:lnTo>
                    <a:pt x="26" y="488"/>
                  </a:lnTo>
                  <a:lnTo>
                    <a:pt x="26" y="489"/>
                  </a:lnTo>
                  <a:lnTo>
                    <a:pt x="26" y="491"/>
                  </a:lnTo>
                  <a:lnTo>
                    <a:pt x="27" y="493"/>
                  </a:lnTo>
                  <a:lnTo>
                    <a:pt x="27" y="495"/>
                  </a:lnTo>
                  <a:lnTo>
                    <a:pt x="28" y="496"/>
                  </a:lnTo>
                  <a:lnTo>
                    <a:pt x="28" y="498"/>
                  </a:lnTo>
                  <a:lnTo>
                    <a:pt x="29" y="500"/>
                  </a:lnTo>
                  <a:lnTo>
                    <a:pt x="29" y="503"/>
                  </a:lnTo>
                  <a:lnTo>
                    <a:pt x="30" y="505"/>
                  </a:lnTo>
                  <a:lnTo>
                    <a:pt x="31" y="507"/>
                  </a:lnTo>
                  <a:lnTo>
                    <a:pt x="31" y="508"/>
                  </a:lnTo>
                  <a:lnTo>
                    <a:pt x="32" y="509"/>
                  </a:lnTo>
                  <a:lnTo>
                    <a:pt x="33" y="511"/>
                  </a:lnTo>
                  <a:lnTo>
                    <a:pt x="33" y="512"/>
                  </a:lnTo>
                  <a:lnTo>
                    <a:pt x="33" y="513"/>
                  </a:lnTo>
                  <a:lnTo>
                    <a:pt x="34" y="514"/>
                  </a:lnTo>
                  <a:lnTo>
                    <a:pt x="34" y="515"/>
                  </a:lnTo>
                  <a:lnTo>
                    <a:pt x="35" y="516"/>
                  </a:lnTo>
                  <a:lnTo>
                    <a:pt x="35" y="517"/>
                  </a:lnTo>
                  <a:lnTo>
                    <a:pt x="36" y="518"/>
                  </a:lnTo>
                  <a:lnTo>
                    <a:pt x="36" y="519"/>
                  </a:lnTo>
                  <a:lnTo>
                    <a:pt x="37" y="520"/>
                  </a:lnTo>
                  <a:lnTo>
                    <a:pt x="37" y="521"/>
                  </a:lnTo>
                  <a:lnTo>
                    <a:pt x="37" y="523"/>
                  </a:lnTo>
                  <a:lnTo>
                    <a:pt x="38" y="524"/>
                  </a:lnTo>
                  <a:lnTo>
                    <a:pt x="38" y="525"/>
                  </a:lnTo>
                  <a:lnTo>
                    <a:pt x="39" y="526"/>
                  </a:lnTo>
                  <a:lnTo>
                    <a:pt x="39" y="527"/>
                  </a:lnTo>
                  <a:lnTo>
                    <a:pt x="40" y="528"/>
                  </a:lnTo>
                  <a:lnTo>
                    <a:pt x="41" y="530"/>
                  </a:lnTo>
                  <a:lnTo>
                    <a:pt x="42" y="532"/>
                  </a:lnTo>
                  <a:lnTo>
                    <a:pt x="43" y="534"/>
                  </a:lnTo>
                  <a:lnTo>
                    <a:pt x="44" y="536"/>
                  </a:lnTo>
                  <a:lnTo>
                    <a:pt x="45" y="538"/>
                  </a:lnTo>
                  <a:lnTo>
                    <a:pt x="45" y="539"/>
                  </a:lnTo>
                  <a:lnTo>
                    <a:pt x="46" y="541"/>
                  </a:lnTo>
                  <a:lnTo>
                    <a:pt x="48" y="542"/>
                  </a:lnTo>
                  <a:lnTo>
                    <a:pt x="49" y="544"/>
                  </a:lnTo>
                  <a:lnTo>
                    <a:pt x="49" y="545"/>
                  </a:lnTo>
                  <a:lnTo>
                    <a:pt x="50" y="546"/>
                  </a:lnTo>
                  <a:lnTo>
                    <a:pt x="51" y="548"/>
                  </a:lnTo>
                  <a:lnTo>
                    <a:pt x="53" y="549"/>
                  </a:lnTo>
                  <a:lnTo>
                    <a:pt x="54" y="550"/>
                  </a:lnTo>
                  <a:lnTo>
                    <a:pt x="56" y="551"/>
                  </a:lnTo>
                  <a:lnTo>
                    <a:pt x="58" y="552"/>
                  </a:lnTo>
                  <a:lnTo>
                    <a:pt x="60" y="553"/>
                  </a:lnTo>
                  <a:lnTo>
                    <a:pt x="62" y="554"/>
                  </a:lnTo>
                  <a:lnTo>
                    <a:pt x="64" y="555"/>
                  </a:lnTo>
                  <a:lnTo>
                    <a:pt x="65" y="556"/>
                  </a:lnTo>
                  <a:lnTo>
                    <a:pt x="66" y="556"/>
                  </a:lnTo>
                  <a:lnTo>
                    <a:pt x="67" y="557"/>
                  </a:lnTo>
                  <a:lnTo>
                    <a:pt x="69" y="557"/>
                  </a:lnTo>
                  <a:lnTo>
                    <a:pt x="69" y="558"/>
                  </a:lnTo>
                  <a:lnTo>
                    <a:pt x="71" y="558"/>
                  </a:lnTo>
                  <a:lnTo>
                    <a:pt x="72" y="559"/>
                  </a:lnTo>
                  <a:lnTo>
                    <a:pt x="73" y="559"/>
                  </a:lnTo>
                  <a:lnTo>
                    <a:pt x="75" y="560"/>
                  </a:lnTo>
                  <a:lnTo>
                    <a:pt x="76" y="560"/>
                  </a:lnTo>
                  <a:lnTo>
                    <a:pt x="77" y="560"/>
                  </a:lnTo>
                  <a:lnTo>
                    <a:pt x="78" y="561"/>
                  </a:lnTo>
                  <a:lnTo>
                    <a:pt x="80" y="561"/>
                  </a:lnTo>
                  <a:lnTo>
                    <a:pt x="81" y="562"/>
                  </a:lnTo>
                  <a:lnTo>
                    <a:pt x="83" y="562"/>
                  </a:lnTo>
                  <a:lnTo>
                    <a:pt x="84" y="562"/>
                  </a:lnTo>
                  <a:lnTo>
                    <a:pt x="85" y="563"/>
                  </a:lnTo>
                  <a:lnTo>
                    <a:pt x="86" y="563"/>
                  </a:lnTo>
                  <a:lnTo>
                    <a:pt x="88" y="563"/>
                  </a:lnTo>
                  <a:lnTo>
                    <a:pt x="89" y="564"/>
                  </a:lnTo>
                  <a:lnTo>
                    <a:pt x="90" y="564"/>
                  </a:lnTo>
                  <a:lnTo>
                    <a:pt x="92" y="564"/>
                  </a:lnTo>
                  <a:lnTo>
                    <a:pt x="93" y="564"/>
                  </a:lnTo>
                  <a:lnTo>
                    <a:pt x="95" y="565"/>
                  </a:lnTo>
                  <a:lnTo>
                    <a:pt x="96" y="565"/>
                  </a:lnTo>
                  <a:lnTo>
                    <a:pt x="97" y="565"/>
                  </a:lnTo>
                  <a:lnTo>
                    <a:pt x="99" y="565"/>
                  </a:lnTo>
                  <a:lnTo>
                    <a:pt x="100" y="566"/>
                  </a:lnTo>
                  <a:lnTo>
                    <a:pt x="101" y="566"/>
                  </a:lnTo>
                  <a:lnTo>
                    <a:pt x="103" y="566"/>
                  </a:lnTo>
                  <a:lnTo>
                    <a:pt x="104" y="566"/>
                  </a:lnTo>
                  <a:lnTo>
                    <a:pt x="106" y="566"/>
                  </a:lnTo>
                  <a:lnTo>
                    <a:pt x="107" y="566"/>
                  </a:lnTo>
                  <a:lnTo>
                    <a:pt x="108" y="566"/>
                  </a:lnTo>
                  <a:lnTo>
                    <a:pt x="109" y="566"/>
                  </a:lnTo>
                  <a:lnTo>
                    <a:pt x="111" y="566"/>
                  </a:lnTo>
                  <a:lnTo>
                    <a:pt x="112" y="566"/>
                  </a:lnTo>
                  <a:lnTo>
                    <a:pt x="114" y="566"/>
                  </a:lnTo>
                  <a:lnTo>
                    <a:pt x="115" y="566"/>
                  </a:lnTo>
                  <a:lnTo>
                    <a:pt x="116" y="566"/>
                  </a:lnTo>
                  <a:lnTo>
                    <a:pt x="117" y="566"/>
                  </a:lnTo>
                  <a:lnTo>
                    <a:pt x="119" y="566"/>
                  </a:lnTo>
                  <a:lnTo>
                    <a:pt x="120" y="566"/>
                  </a:lnTo>
                  <a:lnTo>
                    <a:pt x="121" y="566"/>
                  </a:lnTo>
                  <a:lnTo>
                    <a:pt x="122" y="566"/>
                  </a:lnTo>
                  <a:lnTo>
                    <a:pt x="124" y="566"/>
                  </a:lnTo>
                  <a:lnTo>
                    <a:pt x="125" y="565"/>
                  </a:lnTo>
                  <a:lnTo>
                    <a:pt x="126" y="565"/>
                  </a:lnTo>
                  <a:lnTo>
                    <a:pt x="128" y="565"/>
                  </a:lnTo>
                  <a:lnTo>
                    <a:pt x="129" y="565"/>
                  </a:lnTo>
                  <a:lnTo>
                    <a:pt x="130" y="564"/>
                  </a:lnTo>
                  <a:lnTo>
                    <a:pt x="131" y="564"/>
                  </a:lnTo>
                  <a:lnTo>
                    <a:pt x="132" y="564"/>
                  </a:lnTo>
                  <a:lnTo>
                    <a:pt x="133" y="564"/>
                  </a:lnTo>
                  <a:lnTo>
                    <a:pt x="135" y="563"/>
                  </a:lnTo>
                  <a:lnTo>
                    <a:pt x="136" y="563"/>
                  </a:lnTo>
                  <a:lnTo>
                    <a:pt x="137" y="563"/>
                  </a:lnTo>
                  <a:lnTo>
                    <a:pt x="138" y="562"/>
                  </a:lnTo>
                  <a:lnTo>
                    <a:pt x="140" y="562"/>
                  </a:lnTo>
                  <a:lnTo>
                    <a:pt x="141" y="562"/>
                  </a:lnTo>
                  <a:lnTo>
                    <a:pt x="142" y="561"/>
                  </a:lnTo>
                  <a:lnTo>
                    <a:pt x="144" y="561"/>
                  </a:lnTo>
                  <a:lnTo>
                    <a:pt x="145" y="561"/>
                  </a:lnTo>
                  <a:lnTo>
                    <a:pt x="146" y="560"/>
                  </a:lnTo>
                  <a:lnTo>
                    <a:pt x="147" y="560"/>
                  </a:lnTo>
                  <a:lnTo>
                    <a:pt x="148" y="560"/>
                  </a:lnTo>
                  <a:lnTo>
                    <a:pt x="149" y="559"/>
                  </a:lnTo>
                  <a:lnTo>
                    <a:pt x="151" y="559"/>
                  </a:lnTo>
                  <a:lnTo>
                    <a:pt x="153" y="558"/>
                  </a:lnTo>
                  <a:lnTo>
                    <a:pt x="155" y="557"/>
                  </a:lnTo>
                  <a:lnTo>
                    <a:pt x="157" y="557"/>
                  </a:lnTo>
                  <a:lnTo>
                    <a:pt x="160" y="556"/>
                  </a:lnTo>
                  <a:lnTo>
                    <a:pt x="162" y="555"/>
                  </a:lnTo>
                  <a:lnTo>
                    <a:pt x="163" y="554"/>
                  </a:lnTo>
                  <a:lnTo>
                    <a:pt x="165" y="553"/>
                  </a:lnTo>
                  <a:lnTo>
                    <a:pt x="167" y="553"/>
                  </a:lnTo>
                  <a:lnTo>
                    <a:pt x="169" y="552"/>
                  </a:lnTo>
                  <a:lnTo>
                    <a:pt x="170" y="551"/>
                  </a:lnTo>
                  <a:lnTo>
                    <a:pt x="172" y="550"/>
                  </a:lnTo>
                  <a:lnTo>
                    <a:pt x="173" y="550"/>
                  </a:lnTo>
                  <a:lnTo>
                    <a:pt x="175" y="549"/>
                  </a:lnTo>
                  <a:lnTo>
                    <a:pt x="176" y="549"/>
                  </a:lnTo>
                  <a:lnTo>
                    <a:pt x="177" y="548"/>
                  </a:lnTo>
                  <a:lnTo>
                    <a:pt x="178" y="548"/>
                  </a:lnTo>
                  <a:lnTo>
                    <a:pt x="179" y="547"/>
                  </a:lnTo>
                  <a:lnTo>
                    <a:pt x="180" y="546"/>
                  </a:lnTo>
                  <a:lnTo>
                    <a:pt x="180" y="544"/>
                  </a:lnTo>
                  <a:lnTo>
                    <a:pt x="181" y="543"/>
                  </a:lnTo>
                  <a:lnTo>
                    <a:pt x="181" y="541"/>
                  </a:lnTo>
                  <a:lnTo>
                    <a:pt x="181" y="539"/>
                  </a:lnTo>
                  <a:lnTo>
                    <a:pt x="181" y="538"/>
                  </a:lnTo>
                  <a:lnTo>
                    <a:pt x="181" y="537"/>
                  </a:lnTo>
                  <a:lnTo>
                    <a:pt x="181" y="536"/>
                  </a:lnTo>
                  <a:lnTo>
                    <a:pt x="181" y="536"/>
                  </a:lnTo>
                  <a:lnTo>
                    <a:pt x="182" y="535"/>
                  </a:lnTo>
                  <a:lnTo>
                    <a:pt x="183" y="535"/>
                  </a:lnTo>
                  <a:lnTo>
                    <a:pt x="185" y="535"/>
                  </a:lnTo>
                  <a:lnTo>
                    <a:pt x="187" y="535"/>
                  </a:lnTo>
                  <a:lnTo>
                    <a:pt x="188" y="535"/>
                  </a:lnTo>
                  <a:lnTo>
                    <a:pt x="189" y="535"/>
                  </a:lnTo>
                  <a:lnTo>
                    <a:pt x="191" y="535"/>
                  </a:lnTo>
                  <a:lnTo>
                    <a:pt x="192" y="535"/>
                  </a:lnTo>
                  <a:lnTo>
                    <a:pt x="193" y="535"/>
                  </a:lnTo>
                  <a:lnTo>
                    <a:pt x="195" y="535"/>
                  </a:lnTo>
                  <a:lnTo>
                    <a:pt x="197" y="535"/>
                  </a:lnTo>
                  <a:lnTo>
                    <a:pt x="199" y="535"/>
                  </a:lnTo>
                  <a:lnTo>
                    <a:pt x="200" y="535"/>
                  </a:lnTo>
                  <a:lnTo>
                    <a:pt x="202" y="534"/>
                  </a:lnTo>
                  <a:lnTo>
                    <a:pt x="204" y="534"/>
                  </a:lnTo>
                  <a:lnTo>
                    <a:pt x="206" y="534"/>
                  </a:lnTo>
                  <a:lnTo>
                    <a:pt x="208" y="534"/>
                  </a:lnTo>
                  <a:lnTo>
                    <a:pt x="210" y="534"/>
                  </a:lnTo>
                  <a:lnTo>
                    <a:pt x="211" y="533"/>
                  </a:lnTo>
                  <a:lnTo>
                    <a:pt x="213" y="533"/>
                  </a:lnTo>
                  <a:lnTo>
                    <a:pt x="215" y="533"/>
                  </a:lnTo>
                  <a:lnTo>
                    <a:pt x="216" y="532"/>
                  </a:lnTo>
                  <a:lnTo>
                    <a:pt x="218" y="532"/>
                  </a:lnTo>
                  <a:lnTo>
                    <a:pt x="220" y="532"/>
                  </a:lnTo>
                  <a:lnTo>
                    <a:pt x="221" y="531"/>
                  </a:lnTo>
                  <a:lnTo>
                    <a:pt x="223" y="531"/>
                  </a:lnTo>
                  <a:lnTo>
                    <a:pt x="224" y="530"/>
                  </a:lnTo>
                  <a:lnTo>
                    <a:pt x="226" y="530"/>
                  </a:lnTo>
                  <a:lnTo>
                    <a:pt x="227" y="529"/>
                  </a:lnTo>
                  <a:lnTo>
                    <a:pt x="228" y="529"/>
                  </a:lnTo>
                  <a:lnTo>
                    <a:pt x="229" y="528"/>
                  </a:lnTo>
                  <a:lnTo>
                    <a:pt x="231" y="527"/>
                  </a:lnTo>
                  <a:lnTo>
                    <a:pt x="232" y="526"/>
                  </a:lnTo>
                  <a:lnTo>
                    <a:pt x="233" y="525"/>
                  </a:lnTo>
                  <a:lnTo>
                    <a:pt x="234" y="524"/>
                  </a:lnTo>
                  <a:lnTo>
                    <a:pt x="235" y="523"/>
                  </a:lnTo>
                  <a:lnTo>
                    <a:pt x="238" y="521"/>
                  </a:lnTo>
                  <a:lnTo>
                    <a:pt x="240" y="519"/>
                  </a:lnTo>
                  <a:lnTo>
                    <a:pt x="241" y="518"/>
                  </a:lnTo>
                  <a:lnTo>
                    <a:pt x="242" y="517"/>
                  </a:lnTo>
                  <a:lnTo>
                    <a:pt x="243" y="516"/>
                  </a:lnTo>
                  <a:lnTo>
                    <a:pt x="244" y="515"/>
                  </a:lnTo>
                  <a:lnTo>
                    <a:pt x="245" y="514"/>
                  </a:lnTo>
                  <a:lnTo>
                    <a:pt x="246" y="512"/>
                  </a:lnTo>
                  <a:lnTo>
                    <a:pt x="247" y="511"/>
                  </a:lnTo>
                  <a:lnTo>
                    <a:pt x="248" y="510"/>
                  </a:lnTo>
                  <a:lnTo>
                    <a:pt x="248" y="508"/>
                  </a:lnTo>
                  <a:lnTo>
                    <a:pt x="249" y="507"/>
                  </a:lnTo>
                  <a:lnTo>
                    <a:pt x="250" y="505"/>
                  </a:lnTo>
                  <a:lnTo>
                    <a:pt x="250" y="504"/>
                  </a:lnTo>
                  <a:lnTo>
                    <a:pt x="251" y="502"/>
                  </a:lnTo>
                  <a:lnTo>
                    <a:pt x="251" y="501"/>
                  </a:lnTo>
                  <a:lnTo>
                    <a:pt x="252" y="499"/>
                  </a:lnTo>
                  <a:lnTo>
                    <a:pt x="252" y="498"/>
                  </a:lnTo>
                  <a:lnTo>
                    <a:pt x="252" y="496"/>
                  </a:lnTo>
                  <a:lnTo>
                    <a:pt x="252" y="495"/>
                  </a:lnTo>
                  <a:lnTo>
                    <a:pt x="252" y="493"/>
                  </a:lnTo>
                  <a:lnTo>
                    <a:pt x="253" y="492"/>
                  </a:lnTo>
                  <a:lnTo>
                    <a:pt x="252" y="490"/>
                  </a:lnTo>
                  <a:lnTo>
                    <a:pt x="252" y="488"/>
                  </a:lnTo>
                  <a:lnTo>
                    <a:pt x="251" y="487"/>
                  </a:lnTo>
                  <a:lnTo>
                    <a:pt x="251" y="485"/>
                  </a:lnTo>
                  <a:lnTo>
                    <a:pt x="250" y="484"/>
                  </a:lnTo>
                  <a:lnTo>
                    <a:pt x="249" y="483"/>
                  </a:lnTo>
                  <a:lnTo>
                    <a:pt x="248" y="481"/>
                  </a:lnTo>
                  <a:lnTo>
                    <a:pt x="247" y="480"/>
                  </a:lnTo>
                  <a:lnTo>
                    <a:pt x="246" y="478"/>
                  </a:lnTo>
                  <a:lnTo>
                    <a:pt x="244" y="477"/>
                  </a:lnTo>
                  <a:lnTo>
                    <a:pt x="243" y="475"/>
                  </a:lnTo>
                  <a:lnTo>
                    <a:pt x="242" y="474"/>
                  </a:lnTo>
                  <a:lnTo>
                    <a:pt x="240" y="472"/>
                  </a:lnTo>
                  <a:lnTo>
                    <a:pt x="239" y="471"/>
                  </a:lnTo>
                  <a:lnTo>
                    <a:pt x="237" y="470"/>
                  </a:lnTo>
                  <a:lnTo>
                    <a:pt x="236" y="469"/>
                  </a:lnTo>
                  <a:lnTo>
                    <a:pt x="234" y="468"/>
                  </a:lnTo>
                  <a:lnTo>
                    <a:pt x="233" y="466"/>
                  </a:lnTo>
                  <a:lnTo>
                    <a:pt x="231" y="465"/>
                  </a:lnTo>
                  <a:lnTo>
                    <a:pt x="230" y="464"/>
                  </a:lnTo>
                  <a:lnTo>
                    <a:pt x="228" y="463"/>
                  </a:lnTo>
                  <a:lnTo>
                    <a:pt x="227" y="463"/>
                  </a:lnTo>
                  <a:lnTo>
                    <a:pt x="226" y="462"/>
                  </a:lnTo>
                  <a:lnTo>
                    <a:pt x="225" y="461"/>
                  </a:lnTo>
                  <a:lnTo>
                    <a:pt x="223" y="460"/>
                  </a:lnTo>
                  <a:lnTo>
                    <a:pt x="221" y="459"/>
                  </a:lnTo>
                  <a:lnTo>
                    <a:pt x="220" y="458"/>
                  </a:lnTo>
                  <a:lnTo>
                    <a:pt x="220" y="458"/>
                  </a:lnTo>
                  <a:lnTo>
                    <a:pt x="225" y="434"/>
                  </a:lnTo>
                  <a:lnTo>
                    <a:pt x="225" y="433"/>
                  </a:lnTo>
                  <a:lnTo>
                    <a:pt x="226" y="433"/>
                  </a:lnTo>
                  <a:lnTo>
                    <a:pt x="227" y="433"/>
                  </a:lnTo>
                  <a:lnTo>
                    <a:pt x="228" y="433"/>
                  </a:lnTo>
                  <a:lnTo>
                    <a:pt x="230" y="433"/>
                  </a:lnTo>
                  <a:lnTo>
                    <a:pt x="232" y="432"/>
                  </a:lnTo>
                  <a:lnTo>
                    <a:pt x="233" y="432"/>
                  </a:lnTo>
                  <a:lnTo>
                    <a:pt x="234" y="432"/>
                  </a:lnTo>
                  <a:lnTo>
                    <a:pt x="235" y="431"/>
                  </a:lnTo>
                  <a:lnTo>
                    <a:pt x="237" y="431"/>
                  </a:lnTo>
                  <a:lnTo>
                    <a:pt x="239" y="431"/>
                  </a:lnTo>
                  <a:lnTo>
                    <a:pt x="241" y="430"/>
                  </a:lnTo>
                  <a:lnTo>
                    <a:pt x="243" y="429"/>
                  </a:lnTo>
                  <a:lnTo>
                    <a:pt x="246" y="429"/>
                  </a:lnTo>
                  <a:lnTo>
                    <a:pt x="247" y="428"/>
                  </a:lnTo>
                  <a:lnTo>
                    <a:pt x="249" y="427"/>
                  </a:lnTo>
                  <a:lnTo>
                    <a:pt x="250" y="426"/>
                  </a:lnTo>
                  <a:lnTo>
                    <a:pt x="251" y="426"/>
                  </a:lnTo>
                  <a:lnTo>
                    <a:pt x="252" y="425"/>
                  </a:lnTo>
                  <a:lnTo>
                    <a:pt x="252" y="423"/>
                  </a:lnTo>
                  <a:lnTo>
                    <a:pt x="252" y="421"/>
                  </a:lnTo>
                  <a:lnTo>
                    <a:pt x="253" y="419"/>
                  </a:lnTo>
                  <a:lnTo>
                    <a:pt x="253" y="418"/>
                  </a:lnTo>
                  <a:lnTo>
                    <a:pt x="253" y="417"/>
                  </a:lnTo>
                  <a:lnTo>
                    <a:pt x="253" y="416"/>
                  </a:lnTo>
                  <a:lnTo>
                    <a:pt x="254" y="415"/>
                  </a:lnTo>
                  <a:lnTo>
                    <a:pt x="254" y="413"/>
                  </a:lnTo>
                  <a:lnTo>
                    <a:pt x="254" y="412"/>
                  </a:lnTo>
                  <a:lnTo>
                    <a:pt x="254" y="410"/>
                  </a:lnTo>
                  <a:lnTo>
                    <a:pt x="254" y="409"/>
                  </a:lnTo>
                  <a:lnTo>
                    <a:pt x="254" y="407"/>
                  </a:lnTo>
                  <a:lnTo>
                    <a:pt x="254" y="406"/>
                  </a:lnTo>
                  <a:lnTo>
                    <a:pt x="254" y="404"/>
                  </a:lnTo>
                  <a:lnTo>
                    <a:pt x="254" y="403"/>
                  </a:lnTo>
                  <a:lnTo>
                    <a:pt x="254" y="401"/>
                  </a:lnTo>
                  <a:lnTo>
                    <a:pt x="254" y="399"/>
                  </a:lnTo>
                  <a:lnTo>
                    <a:pt x="254" y="398"/>
                  </a:lnTo>
                  <a:lnTo>
                    <a:pt x="254" y="396"/>
                  </a:lnTo>
                  <a:lnTo>
                    <a:pt x="254" y="394"/>
                  </a:lnTo>
                  <a:lnTo>
                    <a:pt x="254" y="393"/>
                  </a:lnTo>
                  <a:lnTo>
                    <a:pt x="254" y="391"/>
                  </a:lnTo>
                  <a:lnTo>
                    <a:pt x="255" y="390"/>
                  </a:lnTo>
                  <a:lnTo>
                    <a:pt x="255" y="388"/>
                  </a:lnTo>
                  <a:lnTo>
                    <a:pt x="255" y="387"/>
                  </a:lnTo>
                  <a:lnTo>
                    <a:pt x="255" y="386"/>
                  </a:lnTo>
                  <a:lnTo>
                    <a:pt x="255" y="385"/>
                  </a:lnTo>
                  <a:lnTo>
                    <a:pt x="255" y="383"/>
                  </a:lnTo>
                  <a:lnTo>
                    <a:pt x="255" y="382"/>
                  </a:lnTo>
                  <a:lnTo>
                    <a:pt x="255" y="380"/>
                  </a:lnTo>
                  <a:lnTo>
                    <a:pt x="255" y="378"/>
                  </a:lnTo>
                  <a:lnTo>
                    <a:pt x="254" y="376"/>
                  </a:lnTo>
                  <a:lnTo>
                    <a:pt x="254" y="374"/>
                  </a:lnTo>
                  <a:lnTo>
                    <a:pt x="252" y="372"/>
                  </a:lnTo>
                  <a:lnTo>
                    <a:pt x="252" y="370"/>
                  </a:lnTo>
                  <a:lnTo>
                    <a:pt x="251" y="369"/>
                  </a:lnTo>
                  <a:lnTo>
                    <a:pt x="251" y="367"/>
                  </a:lnTo>
                  <a:lnTo>
                    <a:pt x="250" y="366"/>
                  </a:lnTo>
                  <a:lnTo>
                    <a:pt x="250" y="365"/>
                  </a:lnTo>
                  <a:lnTo>
                    <a:pt x="249" y="364"/>
                  </a:lnTo>
                  <a:lnTo>
                    <a:pt x="249" y="363"/>
                  </a:lnTo>
                  <a:lnTo>
                    <a:pt x="248" y="361"/>
                  </a:lnTo>
                  <a:lnTo>
                    <a:pt x="248" y="360"/>
                  </a:lnTo>
                  <a:lnTo>
                    <a:pt x="247" y="359"/>
                  </a:lnTo>
                  <a:lnTo>
                    <a:pt x="247" y="358"/>
                  </a:lnTo>
                  <a:lnTo>
                    <a:pt x="246" y="357"/>
                  </a:lnTo>
                  <a:lnTo>
                    <a:pt x="246" y="356"/>
                  </a:lnTo>
                  <a:lnTo>
                    <a:pt x="245" y="354"/>
                  </a:lnTo>
                  <a:lnTo>
                    <a:pt x="245" y="354"/>
                  </a:lnTo>
                  <a:lnTo>
                    <a:pt x="244" y="353"/>
                  </a:lnTo>
                  <a:lnTo>
                    <a:pt x="244" y="352"/>
                  </a:lnTo>
                  <a:lnTo>
                    <a:pt x="243" y="350"/>
                  </a:lnTo>
                  <a:lnTo>
                    <a:pt x="242" y="349"/>
                  </a:lnTo>
                  <a:lnTo>
                    <a:pt x="242" y="348"/>
                  </a:lnTo>
                  <a:lnTo>
                    <a:pt x="241" y="347"/>
                  </a:lnTo>
                  <a:lnTo>
                    <a:pt x="240" y="345"/>
                  </a:lnTo>
                  <a:lnTo>
                    <a:pt x="239" y="343"/>
                  </a:lnTo>
                  <a:lnTo>
                    <a:pt x="238" y="341"/>
                  </a:lnTo>
                  <a:lnTo>
                    <a:pt x="237" y="339"/>
                  </a:lnTo>
                  <a:lnTo>
                    <a:pt x="236" y="337"/>
                  </a:lnTo>
                  <a:lnTo>
                    <a:pt x="235" y="336"/>
                  </a:lnTo>
                  <a:lnTo>
                    <a:pt x="234" y="334"/>
                  </a:lnTo>
                  <a:lnTo>
                    <a:pt x="233" y="333"/>
                  </a:lnTo>
                  <a:lnTo>
                    <a:pt x="233" y="332"/>
                  </a:lnTo>
                  <a:lnTo>
                    <a:pt x="232" y="331"/>
                  </a:lnTo>
                  <a:lnTo>
                    <a:pt x="231" y="330"/>
                  </a:lnTo>
                  <a:lnTo>
                    <a:pt x="231" y="329"/>
                  </a:lnTo>
                  <a:lnTo>
                    <a:pt x="233" y="297"/>
                  </a:lnTo>
                  <a:lnTo>
                    <a:pt x="266" y="301"/>
                  </a:lnTo>
                  <a:lnTo>
                    <a:pt x="277" y="311"/>
                  </a:lnTo>
                  <a:lnTo>
                    <a:pt x="276" y="311"/>
                  </a:lnTo>
                  <a:lnTo>
                    <a:pt x="276" y="311"/>
                  </a:lnTo>
                  <a:lnTo>
                    <a:pt x="274" y="312"/>
                  </a:lnTo>
                  <a:lnTo>
                    <a:pt x="273" y="313"/>
                  </a:lnTo>
                  <a:lnTo>
                    <a:pt x="272" y="314"/>
                  </a:lnTo>
                  <a:lnTo>
                    <a:pt x="270" y="316"/>
                  </a:lnTo>
                  <a:lnTo>
                    <a:pt x="268" y="318"/>
                  </a:lnTo>
                  <a:lnTo>
                    <a:pt x="266" y="320"/>
                  </a:lnTo>
                  <a:lnTo>
                    <a:pt x="264" y="322"/>
                  </a:lnTo>
                  <a:lnTo>
                    <a:pt x="262" y="323"/>
                  </a:lnTo>
                  <a:lnTo>
                    <a:pt x="261" y="324"/>
                  </a:lnTo>
                  <a:lnTo>
                    <a:pt x="260" y="325"/>
                  </a:lnTo>
                  <a:lnTo>
                    <a:pt x="260" y="326"/>
                  </a:lnTo>
                  <a:lnTo>
                    <a:pt x="259" y="327"/>
                  </a:lnTo>
                  <a:lnTo>
                    <a:pt x="258" y="330"/>
                  </a:lnTo>
                  <a:lnTo>
                    <a:pt x="257" y="332"/>
                  </a:lnTo>
                  <a:lnTo>
                    <a:pt x="256" y="334"/>
                  </a:lnTo>
                  <a:lnTo>
                    <a:pt x="256" y="336"/>
                  </a:lnTo>
                  <a:lnTo>
                    <a:pt x="256" y="337"/>
                  </a:lnTo>
                  <a:lnTo>
                    <a:pt x="257" y="338"/>
                  </a:lnTo>
                  <a:lnTo>
                    <a:pt x="257" y="339"/>
                  </a:lnTo>
                  <a:lnTo>
                    <a:pt x="257" y="341"/>
                  </a:lnTo>
                  <a:lnTo>
                    <a:pt x="258" y="342"/>
                  </a:lnTo>
                  <a:lnTo>
                    <a:pt x="259" y="344"/>
                  </a:lnTo>
                  <a:lnTo>
                    <a:pt x="259" y="345"/>
                  </a:lnTo>
                  <a:lnTo>
                    <a:pt x="259" y="346"/>
                  </a:lnTo>
                  <a:lnTo>
                    <a:pt x="260" y="347"/>
                  </a:lnTo>
                  <a:lnTo>
                    <a:pt x="260" y="349"/>
                  </a:lnTo>
                  <a:lnTo>
                    <a:pt x="261" y="350"/>
                  </a:lnTo>
                  <a:lnTo>
                    <a:pt x="262" y="351"/>
                  </a:lnTo>
                  <a:lnTo>
                    <a:pt x="262" y="352"/>
                  </a:lnTo>
                  <a:lnTo>
                    <a:pt x="263" y="353"/>
                  </a:lnTo>
                  <a:lnTo>
                    <a:pt x="263" y="354"/>
                  </a:lnTo>
                  <a:lnTo>
                    <a:pt x="264" y="355"/>
                  </a:lnTo>
                  <a:lnTo>
                    <a:pt x="265" y="356"/>
                  </a:lnTo>
                  <a:lnTo>
                    <a:pt x="265" y="358"/>
                  </a:lnTo>
                  <a:lnTo>
                    <a:pt x="266" y="359"/>
                  </a:lnTo>
                  <a:lnTo>
                    <a:pt x="266" y="360"/>
                  </a:lnTo>
                  <a:lnTo>
                    <a:pt x="267" y="362"/>
                  </a:lnTo>
                  <a:lnTo>
                    <a:pt x="268" y="363"/>
                  </a:lnTo>
                  <a:lnTo>
                    <a:pt x="269" y="364"/>
                  </a:lnTo>
                  <a:lnTo>
                    <a:pt x="270" y="366"/>
                  </a:lnTo>
                  <a:lnTo>
                    <a:pt x="271" y="367"/>
                  </a:lnTo>
                  <a:lnTo>
                    <a:pt x="272" y="368"/>
                  </a:lnTo>
                  <a:lnTo>
                    <a:pt x="272" y="370"/>
                  </a:lnTo>
                  <a:lnTo>
                    <a:pt x="273" y="371"/>
                  </a:lnTo>
                  <a:lnTo>
                    <a:pt x="274" y="372"/>
                  </a:lnTo>
                  <a:lnTo>
                    <a:pt x="275" y="374"/>
                  </a:lnTo>
                  <a:lnTo>
                    <a:pt x="275" y="375"/>
                  </a:lnTo>
                  <a:lnTo>
                    <a:pt x="276" y="376"/>
                  </a:lnTo>
                  <a:lnTo>
                    <a:pt x="278" y="378"/>
                  </a:lnTo>
                  <a:lnTo>
                    <a:pt x="279" y="379"/>
                  </a:lnTo>
                  <a:lnTo>
                    <a:pt x="279" y="381"/>
                  </a:lnTo>
                  <a:lnTo>
                    <a:pt x="280" y="382"/>
                  </a:lnTo>
                  <a:lnTo>
                    <a:pt x="281" y="383"/>
                  </a:lnTo>
                  <a:lnTo>
                    <a:pt x="282" y="385"/>
                  </a:lnTo>
                  <a:lnTo>
                    <a:pt x="283" y="386"/>
                  </a:lnTo>
                  <a:lnTo>
                    <a:pt x="284" y="387"/>
                  </a:lnTo>
                  <a:lnTo>
                    <a:pt x="285" y="388"/>
                  </a:lnTo>
                  <a:lnTo>
                    <a:pt x="286" y="389"/>
                  </a:lnTo>
                  <a:lnTo>
                    <a:pt x="287" y="390"/>
                  </a:lnTo>
                  <a:lnTo>
                    <a:pt x="288" y="392"/>
                  </a:lnTo>
                  <a:lnTo>
                    <a:pt x="289" y="393"/>
                  </a:lnTo>
                  <a:lnTo>
                    <a:pt x="290" y="394"/>
                  </a:lnTo>
                  <a:lnTo>
                    <a:pt x="290" y="395"/>
                  </a:lnTo>
                  <a:lnTo>
                    <a:pt x="292" y="396"/>
                  </a:lnTo>
                  <a:lnTo>
                    <a:pt x="292" y="398"/>
                  </a:lnTo>
                  <a:lnTo>
                    <a:pt x="294" y="399"/>
                  </a:lnTo>
                  <a:lnTo>
                    <a:pt x="296" y="401"/>
                  </a:lnTo>
                  <a:lnTo>
                    <a:pt x="297" y="403"/>
                  </a:lnTo>
                  <a:lnTo>
                    <a:pt x="299" y="405"/>
                  </a:lnTo>
                  <a:lnTo>
                    <a:pt x="302" y="406"/>
                  </a:lnTo>
                  <a:lnTo>
                    <a:pt x="303" y="408"/>
                  </a:lnTo>
                  <a:lnTo>
                    <a:pt x="305" y="409"/>
                  </a:lnTo>
                  <a:lnTo>
                    <a:pt x="307" y="411"/>
                  </a:lnTo>
                  <a:lnTo>
                    <a:pt x="309" y="412"/>
                  </a:lnTo>
                  <a:lnTo>
                    <a:pt x="311" y="413"/>
                  </a:lnTo>
                  <a:lnTo>
                    <a:pt x="313" y="414"/>
                  </a:lnTo>
                  <a:lnTo>
                    <a:pt x="314" y="415"/>
                  </a:lnTo>
                  <a:lnTo>
                    <a:pt x="315" y="415"/>
                  </a:lnTo>
                  <a:lnTo>
                    <a:pt x="317" y="416"/>
                  </a:lnTo>
                  <a:lnTo>
                    <a:pt x="318" y="416"/>
                  </a:lnTo>
                  <a:lnTo>
                    <a:pt x="320" y="417"/>
                  </a:lnTo>
                  <a:lnTo>
                    <a:pt x="322" y="418"/>
                  </a:lnTo>
                  <a:lnTo>
                    <a:pt x="323" y="418"/>
                  </a:lnTo>
                  <a:lnTo>
                    <a:pt x="325" y="419"/>
                  </a:lnTo>
                  <a:lnTo>
                    <a:pt x="326" y="419"/>
                  </a:lnTo>
                  <a:lnTo>
                    <a:pt x="327" y="419"/>
                  </a:lnTo>
                  <a:lnTo>
                    <a:pt x="328" y="419"/>
                  </a:lnTo>
                  <a:lnTo>
                    <a:pt x="330" y="420"/>
                  </a:lnTo>
                  <a:lnTo>
                    <a:pt x="331" y="420"/>
                  </a:lnTo>
                  <a:lnTo>
                    <a:pt x="332" y="420"/>
                  </a:lnTo>
                  <a:lnTo>
                    <a:pt x="333" y="421"/>
                  </a:lnTo>
                  <a:lnTo>
                    <a:pt x="335" y="421"/>
                  </a:lnTo>
                  <a:lnTo>
                    <a:pt x="336" y="421"/>
                  </a:lnTo>
                  <a:lnTo>
                    <a:pt x="337" y="422"/>
                  </a:lnTo>
                  <a:lnTo>
                    <a:pt x="339" y="422"/>
                  </a:lnTo>
                  <a:lnTo>
                    <a:pt x="341" y="422"/>
                  </a:lnTo>
                  <a:lnTo>
                    <a:pt x="343" y="422"/>
                  </a:lnTo>
                  <a:lnTo>
                    <a:pt x="345" y="423"/>
                  </a:lnTo>
                  <a:lnTo>
                    <a:pt x="347" y="423"/>
                  </a:lnTo>
                  <a:lnTo>
                    <a:pt x="349" y="423"/>
                  </a:lnTo>
                  <a:lnTo>
                    <a:pt x="351" y="423"/>
                  </a:lnTo>
                  <a:lnTo>
                    <a:pt x="353" y="424"/>
                  </a:lnTo>
                  <a:lnTo>
                    <a:pt x="354" y="424"/>
                  </a:lnTo>
                  <a:lnTo>
                    <a:pt x="355" y="424"/>
                  </a:lnTo>
                  <a:lnTo>
                    <a:pt x="357" y="424"/>
                  </a:lnTo>
                  <a:lnTo>
                    <a:pt x="358" y="424"/>
                  </a:lnTo>
                  <a:lnTo>
                    <a:pt x="360" y="423"/>
                  </a:lnTo>
                  <a:lnTo>
                    <a:pt x="362" y="423"/>
                  </a:lnTo>
                  <a:lnTo>
                    <a:pt x="362" y="422"/>
                  </a:lnTo>
                  <a:lnTo>
                    <a:pt x="364" y="421"/>
                  </a:lnTo>
                  <a:lnTo>
                    <a:pt x="366" y="419"/>
                  </a:lnTo>
                  <a:lnTo>
                    <a:pt x="368" y="418"/>
                  </a:lnTo>
                  <a:lnTo>
                    <a:pt x="369" y="416"/>
                  </a:lnTo>
                  <a:lnTo>
                    <a:pt x="370" y="415"/>
                  </a:lnTo>
                  <a:lnTo>
                    <a:pt x="371" y="414"/>
                  </a:lnTo>
                  <a:lnTo>
                    <a:pt x="373" y="413"/>
                  </a:lnTo>
                  <a:lnTo>
                    <a:pt x="374" y="411"/>
                  </a:lnTo>
                  <a:lnTo>
                    <a:pt x="376" y="410"/>
                  </a:lnTo>
                  <a:lnTo>
                    <a:pt x="377" y="408"/>
                  </a:lnTo>
                  <a:lnTo>
                    <a:pt x="378" y="407"/>
                  </a:lnTo>
                  <a:lnTo>
                    <a:pt x="379" y="406"/>
                  </a:lnTo>
                  <a:lnTo>
                    <a:pt x="381" y="404"/>
                  </a:lnTo>
                  <a:lnTo>
                    <a:pt x="382" y="403"/>
                  </a:lnTo>
                  <a:lnTo>
                    <a:pt x="383" y="402"/>
                  </a:lnTo>
                  <a:lnTo>
                    <a:pt x="384" y="400"/>
                  </a:lnTo>
                  <a:lnTo>
                    <a:pt x="385" y="399"/>
                  </a:lnTo>
                  <a:lnTo>
                    <a:pt x="386" y="398"/>
                  </a:lnTo>
                  <a:lnTo>
                    <a:pt x="387" y="397"/>
                  </a:lnTo>
                  <a:lnTo>
                    <a:pt x="389" y="395"/>
                  </a:lnTo>
                  <a:lnTo>
                    <a:pt x="390" y="393"/>
                  </a:lnTo>
                  <a:lnTo>
                    <a:pt x="391" y="393"/>
                  </a:lnTo>
                  <a:lnTo>
                    <a:pt x="391" y="392"/>
                  </a:lnTo>
                  <a:lnTo>
                    <a:pt x="405" y="388"/>
                  </a:lnTo>
                  <a:lnTo>
                    <a:pt x="405" y="388"/>
                  </a:lnTo>
                  <a:lnTo>
                    <a:pt x="406" y="389"/>
                  </a:lnTo>
                  <a:lnTo>
                    <a:pt x="406" y="390"/>
                  </a:lnTo>
                  <a:lnTo>
                    <a:pt x="407" y="391"/>
                  </a:lnTo>
                  <a:lnTo>
                    <a:pt x="408" y="392"/>
                  </a:lnTo>
                  <a:lnTo>
                    <a:pt x="409" y="393"/>
                  </a:lnTo>
                  <a:lnTo>
                    <a:pt x="409" y="394"/>
                  </a:lnTo>
                  <a:lnTo>
                    <a:pt x="410" y="396"/>
                  </a:lnTo>
                  <a:lnTo>
                    <a:pt x="412" y="397"/>
                  </a:lnTo>
                  <a:lnTo>
                    <a:pt x="413" y="398"/>
                  </a:lnTo>
                  <a:lnTo>
                    <a:pt x="414" y="399"/>
                  </a:lnTo>
                  <a:lnTo>
                    <a:pt x="415" y="401"/>
                  </a:lnTo>
                  <a:lnTo>
                    <a:pt x="417" y="402"/>
                  </a:lnTo>
                  <a:lnTo>
                    <a:pt x="418" y="403"/>
                  </a:lnTo>
                  <a:lnTo>
                    <a:pt x="419" y="403"/>
                  </a:lnTo>
                  <a:lnTo>
                    <a:pt x="420" y="404"/>
                  </a:lnTo>
                  <a:lnTo>
                    <a:pt x="422" y="404"/>
                  </a:lnTo>
                  <a:lnTo>
                    <a:pt x="423" y="405"/>
                  </a:lnTo>
                  <a:lnTo>
                    <a:pt x="424" y="405"/>
                  </a:lnTo>
                  <a:lnTo>
                    <a:pt x="426" y="405"/>
                  </a:lnTo>
                  <a:lnTo>
                    <a:pt x="428" y="406"/>
                  </a:lnTo>
                  <a:lnTo>
                    <a:pt x="429" y="406"/>
                  </a:lnTo>
                  <a:lnTo>
                    <a:pt x="431" y="406"/>
                  </a:lnTo>
                  <a:lnTo>
                    <a:pt x="432" y="406"/>
                  </a:lnTo>
                  <a:lnTo>
                    <a:pt x="433" y="406"/>
                  </a:lnTo>
                  <a:lnTo>
                    <a:pt x="434" y="406"/>
                  </a:lnTo>
                  <a:lnTo>
                    <a:pt x="436" y="405"/>
                  </a:lnTo>
                  <a:lnTo>
                    <a:pt x="436" y="405"/>
                  </a:lnTo>
                  <a:lnTo>
                    <a:pt x="436" y="406"/>
                  </a:lnTo>
                  <a:lnTo>
                    <a:pt x="435" y="407"/>
                  </a:lnTo>
                  <a:lnTo>
                    <a:pt x="434" y="408"/>
                  </a:lnTo>
                  <a:lnTo>
                    <a:pt x="433" y="410"/>
                  </a:lnTo>
                  <a:lnTo>
                    <a:pt x="433" y="412"/>
                  </a:lnTo>
                  <a:lnTo>
                    <a:pt x="433" y="414"/>
                  </a:lnTo>
                  <a:lnTo>
                    <a:pt x="433" y="415"/>
                  </a:lnTo>
                  <a:lnTo>
                    <a:pt x="434" y="416"/>
                  </a:lnTo>
                  <a:lnTo>
                    <a:pt x="436" y="417"/>
                  </a:lnTo>
                  <a:lnTo>
                    <a:pt x="437" y="418"/>
                  </a:lnTo>
                  <a:lnTo>
                    <a:pt x="438" y="419"/>
                  </a:lnTo>
                  <a:lnTo>
                    <a:pt x="440" y="419"/>
                  </a:lnTo>
                  <a:lnTo>
                    <a:pt x="442" y="420"/>
                  </a:lnTo>
                  <a:lnTo>
                    <a:pt x="444" y="421"/>
                  </a:lnTo>
                  <a:lnTo>
                    <a:pt x="446" y="422"/>
                  </a:lnTo>
                  <a:lnTo>
                    <a:pt x="447" y="423"/>
                  </a:lnTo>
                  <a:lnTo>
                    <a:pt x="449" y="424"/>
                  </a:lnTo>
                  <a:lnTo>
                    <a:pt x="450" y="425"/>
                  </a:lnTo>
                  <a:lnTo>
                    <a:pt x="452" y="425"/>
                  </a:lnTo>
                  <a:lnTo>
                    <a:pt x="454" y="426"/>
                  </a:lnTo>
                  <a:lnTo>
                    <a:pt x="455" y="427"/>
                  </a:lnTo>
                  <a:lnTo>
                    <a:pt x="456" y="427"/>
                  </a:lnTo>
                  <a:lnTo>
                    <a:pt x="457" y="428"/>
                  </a:lnTo>
                  <a:lnTo>
                    <a:pt x="458" y="428"/>
                  </a:lnTo>
                  <a:lnTo>
                    <a:pt x="457" y="428"/>
                  </a:lnTo>
                  <a:lnTo>
                    <a:pt x="457" y="428"/>
                  </a:lnTo>
                  <a:lnTo>
                    <a:pt x="456" y="429"/>
                  </a:lnTo>
                  <a:lnTo>
                    <a:pt x="454" y="429"/>
                  </a:lnTo>
                  <a:lnTo>
                    <a:pt x="453" y="429"/>
                  </a:lnTo>
                  <a:lnTo>
                    <a:pt x="450" y="430"/>
                  </a:lnTo>
                  <a:lnTo>
                    <a:pt x="448" y="431"/>
                  </a:lnTo>
                  <a:lnTo>
                    <a:pt x="446" y="431"/>
                  </a:lnTo>
                  <a:lnTo>
                    <a:pt x="445" y="432"/>
                  </a:lnTo>
                  <a:lnTo>
                    <a:pt x="444" y="432"/>
                  </a:lnTo>
                  <a:lnTo>
                    <a:pt x="442" y="432"/>
                  </a:lnTo>
                  <a:lnTo>
                    <a:pt x="441" y="433"/>
                  </a:lnTo>
                  <a:lnTo>
                    <a:pt x="439" y="434"/>
                  </a:lnTo>
                  <a:lnTo>
                    <a:pt x="437" y="435"/>
                  </a:lnTo>
                  <a:lnTo>
                    <a:pt x="434" y="435"/>
                  </a:lnTo>
                  <a:lnTo>
                    <a:pt x="432" y="436"/>
                  </a:lnTo>
                  <a:lnTo>
                    <a:pt x="431" y="437"/>
                  </a:lnTo>
                  <a:lnTo>
                    <a:pt x="430" y="438"/>
                  </a:lnTo>
                  <a:lnTo>
                    <a:pt x="429" y="439"/>
                  </a:lnTo>
                  <a:lnTo>
                    <a:pt x="428" y="441"/>
                  </a:lnTo>
                  <a:lnTo>
                    <a:pt x="426" y="442"/>
                  </a:lnTo>
                  <a:lnTo>
                    <a:pt x="425" y="444"/>
                  </a:lnTo>
                  <a:lnTo>
                    <a:pt x="424" y="445"/>
                  </a:lnTo>
                  <a:lnTo>
                    <a:pt x="424" y="447"/>
                  </a:lnTo>
                  <a:lnTo>
                    <a:pt x="423" y="449"/>
                  </a:lnTo>
                  <a:lnTo>
                    <a:pt x="423" y="451"/>
                  </a:lnTo>
                  <a:lnTo>
                    <a:pt x="422" y="452"/>
                  </a:lnTo>
                  <a:lnTo>
                    <a:pt x="422" y="454"/>
                  </a:lnTo>
                  <a:lnTo>
                    <a:pt x="421" y="456"/>
                  </a:lnTo>
                  <a:lnTo>
                    <a:pt x="421" y="457"/>
                  </a:lnTo>
                  <a:lnTo>
                    <a:pt x="421" y="459"/>
                  </a:lnTo>
                  <a:lnTo>
                    <a:pt x="422" y="460"/>
                  </a:lnTo>
                  <a:lnTo>
                    <a:pt x="422" y="461"/>
                  </a:lnTo>
                  <a:lnTo>
                    <a:pt x="423" y="462"/>
                  </a:lnTo>
                  <a:lnTo>
                    <a:pt x="423" y="463"/>
                  </a:lnTo>
                  <a:lnTo>
                    <a:pt x="425" y="463"/>
                  </a:lnTo>
                  <a:lnTo>
                    <a:pt x="426" y="464"/>
                  </a:lnTo>
                  <a:lnTo>
                    <a:pt x="428" y="464"/>
                  </a:lnTo>
                  <a:lnTo>
                    <a:pt x="430" y="464"/>
                  </a:lnTo>
                  <a:lnTo>
                    <a:pt x="432" y="464"/>
                  </a:lnTo>
                  <a:lnTo>
                    <a:pt x="434" y="465"/>
                  </a:lnTo>
                  <a:lnTo>
                    <a:pt x="437" y="465"/>
                  </a:lnTo>
                  <a:lnTo>
                    <a:pt x="438" y="465"/>
                  </a:lnTo>
                  <a:lnTo>
                    <a:pt x="441" y="465"/>
                  </a:lnTo>
                  <a:lnTo>
                    <a:pt x="442" y="465"/>
                  </a:lnTo>
                  <a:lnTo>
                    <a:pt x="444" y="465"/>
                  </a:lnTo>
                  <a:lnTo>
                    <a:pt x="446" y="465"/>
                  </a:lnTo>
                  <a:lnTo>
                    <a:pt x="447" y="465"/>
                  </a:lnTo>
                  <a:lnTo>
                    <a:pt x="447" y="465"/>
                  </a:lnTo>
                  <a:lnTo>
                    <a:pt x="448" y="465"/>
                  </a:lnTo>
                  <a:lnTo>
                    <a:pt x="446" y="474"/>
                  </a:lnTo>
                  <a:lnTo>
                    <a:pt x="446" y="475"/>
                  </a:lnTo>
                  <a:lnTo>
                    <a:pt x="446" y="476"/>
                  </a:lnTo>
                  <a:lnTo>
                    <a:pt x="446" y="477"/>
                  </a:lnTo>
                  <a:lnTo>
                    <a:pt x="446" y="478"/>
                  </a:lnTo>
                  <a:lnTo>
                    <a:pt x="445" y="479"/>
                  </a:lnTo>
                  <a:lnTo>
                    <a:pt x="445" y="481"/>
                  </a:lnTo>
                  <a:lnTo>
                    <a:pt x="445" y="482"/>
                  </a:lnTo>
                  <a:lnTo>
                    <a:pt x="445" y="484"/>
                  </a:lnTo>
                  <a:lnTo>
                    <a:pt x="444" y="485"/>
                  </a:lnTo>
                  <a:lnTo>
                    <a:pt x="444" y="487"/>
                  </a:lnTo>
                  <a:lnTo>
                    <a:pt x="444" y="489"/>
                  </a:lnTo>
                  <a:lnTo>
                    <a:pt x="444" y="491"/>
                  </a:lnTo>
                  <a:lnTo>
                    <a:pt x="444" y="492"/>
                  </a:lnTo>
                  <a:lnTo>
                    <a:pt x="444" y="494"/>
                  </a:lnTo>
                  <a:lnTo>
                    <a:pt x="444" y="495"/>
                  </a:lnTo>
                  <a:lnTo>
                    <a:pt x="444" y="496"/>
                  </a:lnTo>
                  <a:lnTo>
                    <a:pt x="443" y="498"/>
                  </a:lnTo>
                  <a:lnTo>
                    <a:pt x="443" y="500"/>
                  </a:lnTo>
                  <a:lnTo>
                    <a:pt x="443" y="501"/>
                  </a:lnTo>
                  <a:lnTo>
                    <a:pt x="443" y="502"/>
                  </a:lnTo>
                  <a:lnTo>
                    <a:pt x="443" y="504"/>
                  </a:lnTo>
                  <a:lnTo>
                    <a:pt x="443" y="505"/>
                  </a:lnTo>
                  <a:lnTo>
                    <a:pt x="443" y="506"/>
                  </a:lnTo>
                  <a:lnTo>
                    <a:pt x="443" y="507"/>
                  </a:lnTo>
                  <a:lnTo>
                    <a:pt x="443" y="508"/>
                  </a:lnTo>
                  <a:lnTo>
                    <a:pt x="443" y="510"/>
                  </a:lnTo>
                  <a:lnTo>
                    <a:pt x="443" y="511"/>
                  </a:lnTo>
                  <a:lnTo>
                    <a:pt x="443" y="512"/>
                  </a:lnTo>
                  <a:lnTo>
                    <a:pt x="443" y="513"/>
                  </a:lnTo>
                  <a:lnTo>
                    <a:pt x="443" y="514"/>
                  </a:lnTo>
                  <a:lnTo>
                    <a:pt x="443" y="516"/>
                  </a:lnTo>
                  <a:lnTo>
                    <a:pt x="443" y="517"/>
                  </a:lnTo>
                  <a:lnTo>
                    <a:pt x="443" y="519"/>
                  </a:lnTo>
                  <a:lnTo>
                    <a:pt x="444" y="521"/>
                  </a:lnTo>
                  <a:lnTo>
                    <a:pt x="444" y="523"/>
                  </a:lnTo>
                  <a:lnTo>
                    <a:pt x="445" y="525"/>
                  </a:lnTo>
                  <a:lnTo>
                    <a:pt x="445" y="526"/>
                  </a:lnTo>
                  <a:lnTo>
                    <a:pt x="446" y="527"/>
                  </a:lnTo>
                  <a:lnTo>
                    <a:pt x="447" y="529"/>
                  </a:lnTo>
                  <a:lnTo>
                    <a:pt x="448" y="531"/>
                  </a:lnTo>
                  <a:lnTo>
                    <a:pt x="450" y="533"/>
                  </a:lnTo>
                  <a:lnTo>
                    <a:pt x="453" y="534"/>
                  </a:lnTo>
                  <a:lnTo>
                    <a:pt x="454" y="535"/>
                  </a:lnTo>
                  <a:lnTo>
                    <a:pt x="455" y="535"/>
                  </a:lnTo>
                  <a:lnTo>
                    <a:pt x="456" y="536"/>
                  </a:lnTo>
                  <a:lnTo>
                    <a:pt x="458" y="536"/>
                  </a:lnTo>
                  <a:lnTo>
                    <a:pt x="459" y="537"/>
                  </a:lnTo>
                  <a:lnTo>
                    <a:pt x="460" y="537"/>
                  </a:lnTo>
                  <a:lnTo>
                    <a:pt x="462" y="538"/>
                  </a:lnTo>
                  <a:lnTo>
                    <a:pt x="463" y="538"/>
                  </a:lnTo>
                  <a:lnTo>
                    <a:pt x="464" y="538"/>
                  </a:lnTo>
                  <a:lnTo>
                    <a:pt x="465" y="538"/>
                  </a:lnTo>
                  <a:lnTo>
                    <a:pt x="466" y="539"/>
                  </a:lnTo>
                  <a:lnTo>
                    <a:pt x="468" y="539"/>
                  </a:lnTo>
                  <a:lnTo>
                    <a:pt x="469" y="539"/>
                  </a:lnTo>
                  <a:lnTo>
                    <a:pt x="470" y="539"/>
                  </a:lnTo>
                  <a:lnTo>
                    <a:pt x="471" y="539"/>
                  </a:lnTo>
                  <a:lnTo>
                    <a:pt x="472" y="539"/>
                  </a:lnTo>
                  <a:lnTo>
                    <a:pt x="473" y="539"/>
                  </a:lnTo>
                  <a:lnTo>
                    <a:pt x="474" y="540"/>
                  </a:lnTo>
                  <a:lnTo>
                    <a:pt x="476" y="540"/>
                  </a:lnTo>
                  <a:lnTo>
                    <a:pt x="476" y="540"/>
                  </a:lnTo>
                  <a:lnTo>
                    <a:pt x="475" y="540"/>
                  </a:lnTo>
                  <a:lnTo>
                    <a:pt x="473" y="541"/>
                  </a:lnTo>
                  <a:lnTo>
                    <a:pt x="472" y="542"/>
                  </a:lnTo>
                  <a:lnTo>
                    <a:pt x="471" y="542"/>
                  </a:lnTo>
                  <a:lnTo>
                    <a:pt x="470" y="543"/>
                  </a:lnTo>
                  <a:lnTo>
                    <a:pt x="469" y="545"/>
                  </a:lnTo>
                  <a:lnTo>
                    <a:pt x="468" y="546"/>
                  </a:lnTo>
                  <a:lnTo>
                    <a:pt x="468" y="547"/>
                  </a:lnTo>
                  <a:lnTo>
                    <a:pt x="466" y="548"/>
                  </a:lnTo>
                  <a:lnTo>
                    <a:pt x="466" y="550"/>
                  </a:lnTo>
                  <a:lnTo>
                    <a:pt x="466" y="550"/>
                  </a:lnTo>
                  <a:lnTo>
                    <a:pt x="466" y="552"/>
                  </a:lnTo>
                  <a:lnTo>
                    <a:pt x="467" y="553"/>
                  </a:lnTo>
                  <a:lnTo>
                    <a:pt x="468" y="555"/>
                  </a:lnTo>
                  <a:lnTo>
                    <a:pt x="469" y="556"/>
                  </a:lnTo>
                  <a:lnTo>
                    <a:pt x="471" y="557"/>
                  </a:lnTo>
                  <a:lnTo>
                    <a:pt x="472" y="558"/>
                  </a:lnTo>
                  <a:lnTo>
                    <a:pt x="473" y="558"/>
                  </a:lnTo>
                  <a:lnTo>
                    <a:pt x="475" y="559"/>
                  </a:lnTo>
                  <a:lnTo>
                    <a:pt x="477" y="559"/>
                  </a:lnTo>
                  <a:lnTo>
                    <a:pt x="478" y="560"/>
                  </a:lnTo>
                  <a:lnTo>
                    <a:pt x="479" y="560"/>
                  </a:lnTo>
                  <a:lnTo>
                    <a:pt x="481" y="561"/>
                  </a:lnTo>
                  <a:lnTo>
                    <a:pt x="482" y="561"/>
                  </a:lnTo>
                  <a:lnTo>
                    <a:pt x="484" y="561"/>
                  </a:lnTo>
                  <a:lnTo>
                    <a:pt x="486" y="562"/>
                  </a:lnTo>
                  <a:lnTo>
                    <a:pt x="488" y="562"/>
                  </a:lnTo>
                  <a:lnTo>
                    <a:pt x="489" y="563"/>
                  </a:lnTo>
                  <a:lnTo>
                    <a:pt x="491" y="563"/>
                  </a:lnTo>
                  <a:lnTo>
                    <a:pt x="493" y="563"/>
                  </a:lnTo>
                  <a:lnTo>
                    <a:pt x="494" y="563"/>
                  </a:lnTo>
                  <a:lnTo>
                    <a:pt x="496" y="563"/>
                  </a:lnTo>
                  <a:lnTo>
                    <a:pt x="497" y="563"/>
                  </a:lnTo>
                  <a:lnTo>
                    <a:pt x="499" y="564"/>
                  </a:lnTo>
                  <a:lnTo>
                    <a:pt x="500" y="564"/>
                  </a:lnTo>
                  <a:lnTo>
                    <a:pt x="501" y="564"/>
                  </a:lnTo>
                  <a:lnTo>
                    <a:pt x="503" y="564"/>
                  </a:lnTo>
                  <a:lnTo>
                    <a:pt x="505" y="565"/>
                  </a:lnTo>
                  <a:lnTo>
                    <a:pt x="506" y="565"/>
                  </a:lnTo>
                  <a:lnTo>
                    <a:pt x="507" y="565"/>
                  </a:lnTo>
                  <a:lnTo>
                    <a:pt x="507" y="565"/>
                  </a:lnTo>
                  <a:lnTo>
                    <a:pt x="508" y="566"/>
                  </a:lnTo>
                  <a:lnTo>
                    <a:pt x="510" y="566"/>
                  </a:lnTo>
                  <a:lnTo>
                    <a:pt x="511" y="567"/>
                  </a:lnTo>
                  <a:lnTo>
                    <a:pt x="513" y="568"/>
                  </a:lnTo>
                  <a:lnTo>
                    <a:pt x="514" y="569"/>
                  </a:lnTo>
                  <a:lnTo>
                    <a:pt x="515" y="569"/>
                  </a:lnTo>
                  <a:lnTo>
                    <a:pt x="517" y="570"/>
                  </a:lnTo>
                  <a:lnTo>
                    <a:pt x="518" y="571"/>
                  </a:lnTo>
                  <a:lnTo>
                    <a:pt x="519" y="571"/>
                  </a:lnTo>
                  <a:lnTo>
                    <a:pt x="520" y="571"/>
                  </a:lnTo>
                  <a:lnTo>
                    <a:pt x="522" y="572"/>
                  </a:lnTo>
                  <a:lnTo>
                    <a:pt x="524" y="573"/>
                  </a:lnTo>
                  <a:lnTo>
                    <a:pt x="525" y="573"/>
                  </a:lnTo>
                  <a:lnTo>
                    <a:pt x="527" y="573"/>
                  </a:lnTo>
                  <a:lnTo>
                    <a:pt x="528" y="574"/>
                  </a:lnTo>
                  <a:lnTo>
                    <a:pt x="530" y="574"/>
                  </a:lnTo>
                  <a:lnTo>
                    <a:pt x="532" y="575"/>
                  </a:lnTo>
                  <a:lnTo>
                    <a:pt x="533" y="575"/>
                  </a:lnTo>
                  <a:lnTo>
                    <a:pt x="535" y="575"/>
                  </a:lnTo>
                  <a:lnTo>
                    <a:pt x="537" y="576"/>
                  </a:lnTo>
                  <a:lnTo>
                    <a:pt x="539" y="576"/>
                  </a:lnTo>
                  <a:lnTo>
                    <a:pt x="541" y="576"/>
                  </a:lnTo>
                  <a:lnTo>
                    <a:pt x="542" y="576"/>
                  </a:lnTo>
                  <a:lnTo>
                    <a:pt x="544" y="576"/>
                  </a:lnTo>
                  <a:lnTo>
                    <a:pt x="546" y="576"/>
                  </a:lnTo>
                  <a:lnTo>
                    <a:pt x="548" y="576"/>
                  </a:lnTo>
                  <a:lnTo>
                    <a:pt x="550" y="576"/>
                  </a:lnTo>
                  <a:lnTo>
                    <a:pt x="552" y="576"/>
                  </a:lnTo>
                  <a:lnTo>
                    <a:pt x="555" y="576"/>
                  </a:lnTo>
                  <a:lnTo>
                    <a:pt x="557" y="576"/>
                  </a:lnTo>
                  <a:lnTo>
                    <a:pt x="558" y="576"/>
                  </a:lnTo>
                  <a:lnTo>
                    <a:pt x="559" y="576"/>
                  </a:lnTo>
                  <a:lnTo>
                    <a:pt x="560" y="576"/>
                  </a:lnTo>
                  <a:lnTo>
                    <a:pt x="562" y="576"/>
                  </a:lnTo>
                  <a:lnTo>
                    <a:pt x="563" y="576"/>
                  </a:lnTo>
                  <a:lnTo>
                    <a:pt x="564" y="576"/>
                  </a:lnTo>
                  <a:lnTo>
                    <a:pt x="565" y="576"/>
                  </a:lnTo>
                  <a:lnTo>
                    <a:pt x="567" y="576"/>
                  </a:lnTo>
                  <a:lnTo>
                    <a:pt x="568" y="576"/>
                  </a:lnTo>
                  <a:lnTo>
                    <a:pt x="569" y="576"/>
                  </a:lnTo>
                  <a:lnTo>
                    <a:pt x="571" y="576"/>
                  </a:lnTo>
                  <a:lnTo>
                    <a:pt x="572" y="576"/>
                  </a:lnTo>
                  <a:lnTo>
                    <a:pt x="573" y="575"/>
                  </a:lnTo>
                  <a:lnTo>
                    <a:pt x="574" y="575"/>
                  </a:lnTo>
                  <a:lnTo>
                    <a:pt x="575" y="575"/>
                  </a:lnTo>
                  <a:lnTo>
                    <a:pt x="577" y="575"/>
                  </a:lnTo>
                  <a:lnTo>
                    <a:pt x="578" y="575"/>
                  </a:lnTo>
                  <a:lnTo>
                    <a:pt x="580" y="575"/>
                  </a:lnTo>
                  <a:lnTo>
                    <a:pt x="581" y="575"/>
                  </a:lnTo>
                  <a:lnTo>
                    <a:pt x="582" y="575"/>
                  </a:lnTo>
                  <a:lnTo>
                    <a:pt x="584" y="575"/>
                  </a:lnTo>
                  <a:lnTo>
                    <a:pt x="587" y="575"/>
                  </a:lnTo>
                  <a:lnTo>
                    <a:pt x="589" y="574"/>
                  </a:lnTo>
                  <a:lnTo>
                    <a:pt x="591" y="574"/>
                  </a:lnTo>
                  <a:lnTo>
                    <a:pt x="593" y="574"/>
                  </a:lnTo>
                  <a:lnTo>
                    <a:pt x="595" y="574"/>
                  </a:lnTo>
                  <a:lnTo>
                    <a:pt x="597" y="574"/>
                  </a:lnTo>
                  <a:lnTo>
                    <a:pt x="599" y="573"/>
                  </a:lnTo>
                  <a:lnTo>
                    <a:pt x="600" y="573"/>
                  </a:lnTo>
                  <a:lnTo>
                    <a:pt x="602" y="573"/>
                  </a:lnTo>
                  <a:lnTo>
                    <a:pt x="603" y="572"/>
                  </a:lnTo>
                  <a:lnTo>
                    <a:pt x="604" y="572"/>
                  </a:lnTo>
                  <a:lnTo>
                    <a:pt x="606" y="571"/>
                  </a:lnTo>
                  <a:lnTo>
                    <a:pt x="607" y="571"/>
                  </a:lnTo>
                  <a:lnTo>
                    <a:pt x="607" y="569"/>
                  </a:lnTo>
                  <a:lnTo>
                    <a:pt x="608" y="567"/>
                  </a:lnTo>
                  <a:lnTo>
                    <a:pt x="608" y="565"/>
                  </a:lnTo>
                  <a:lnTo>
                    <a:pt x="608" y="564"/>
                  </a:lnTo>
                  <a:lnTo>
                    <a:pt x="608" y="562"/>
                  </a:lnTo>
                  <a:lnTo>
                    <a:pt x="608" y="562"/>
                  </a:lnTo>
                  <a:lnTo>
                    <a:pt x="608" y="561"/>
                  </a:lnTo>
                  <a:lnTo>
                    <a:pt x="608" y="561"/>
                  </a:lnTo>
                  <a:lnTo>
                    <a:pt x="608" y="561"/>
                  </a:lnTo>
                  <a:lnTo>
                    <a:pt x="610" y="560"/>
                  </a:lnTo>
                  <a:lnTo>
                    <a:pt x="611" y="560"/>
                  </a:lnTo>
                  <a:lnTo>
                    <a:pt x="612" y="560"/>
                  </a:lnTo>
                  <a:lnTo>
                    <a:pt x="614" y="559"/>
                  </a:lnTo>
                  <a:lnTo>
                    <a:pt x="616" y="559"/>
                  </a:lnTo>
                  <a:lnTo>
                    <a:pt x="618" y="558"/>
                  </a:lnTo>
                  <a:lnTo>
                    <a:pt x="619" y="558"/>
                  </a:lnTo>
                  <a:lnTo>
                    <a:pt x="620" y="558"/>
                  </a:lnTo>
                  <a:lnTo>
                    <a:pt x="622" y="557"/>
                  </a:lnTo>
                  <a:lnTo>
                    <a:pt x="623" y="557"/>
                  </a:lnTo>
                  <a:lnTo>
                    <a:pt x="624" y="556"/>
                  </a:lnTo>
                  <a:lnTo>
                    <a:pt x="626" y="556"/>
                  </a:lnTo>
                  <a:lnTo>
                    <a:pt x="627" y="556"/>
                  </a:lnTo>
                  <a:lnTo>
                    <a:pt x="628" y="555"/>
                  </a:lnTo>
                  <a:lnTo>
                    <a:pt x="629" y="555"/>
                  </a:lnTo>
                  <a:lnTo>
                    <a:pt x="630" y="554"/>
                  </a:lnTo>
                  <a:lnTo>
                    <a:pt x="631" y="554"/>
                  </a:lnTo>
                  <a:lnTo>
                    <a:pt x="633" y="552"/>
                  </a:lnTo>
                  <a:lnTo>
                    <a:pt x="635" y="551"/>
                  </a:lnTo>
                  <a:lnTo>
                    <a:pt x="636" y="550"/>
                  </a:lnTo>
                  <a:lnTo>
                    <a:pt x="638" y="549"/>
                  </a:lnTo>
                  <a:lnTo>
                    <a:pt x="638" y="548"/>
                  </a:lnTo>
                  <a:lnTo>
                    <a:pt x="638" y="546"/>
                  </a:lnTo>
                  <a:lnTo>
                    <a:pt x="639" y="544"/>
                  </a:lnTo>
                  <a:lnTo>
                    <a:pt x="639" y="543"/>
                  </a:lnTo>
                  <a:lnTo>
                    <a:pt x="639" y="541"/>
                  </a:lnTo>
                  <a:lnTo>
                    <a:pt x="638" y="540"/>
                  </a:lnTo>
                  <a:lnTo>
                    <a:pt x="638" y="538"/>
                  </a:lnTo>
                  <a:lnTo>
                    <a:pt x="638" y="536"/>
                  </a:lnTo>
                  <a:lnTo>
                    <a:pt x="637" y="534"/>
                  </a:lnTo>
                  <a:lnTo>
                    <a:pt x="636" y="533"/>
                  </a:lnTo>
                  <a:lnTo>
                    <a:pt x="635" y="531"/>
                  </a:lnTo>
                  <a:lnTo>
                    <a:pt x="635" y="530"/>
                  </a:lnTo>
                  <a:lnTo>
                    <a:pt x="634" y="528"/>
                  </a:lnTo>
                  <a:lnTo>
                    <a:pt x="633" y="527"/>
                  </a:lnTo>
                  <a:lnTo>
                    <a:pt x="632" y="526"/>
                  </a:lnTo>
                  <a:lnTo>
                    <a:pt x="631" y="525"/>
                  </a:lnTo>
                  <a:lnTo>
                    <a:pt x="630" y="524"/>
                  </a:lnTo>
                  <a:lnTo>
                    <a:pt x="628" y="523"/>
                  </a:lnTo>
                  <a:lnTo>
                    <a:pt x="627" y="523"/>
                  </a:lnTo>
                  <a:lnTo>
                    <a:pt x="626" y="523"/>
                  </a:lnTo>
                  <a:lnTo>
                    <a:pt x="624" y="522"/>
                  </a:lnTo>
                  <a:lnTo>
                    <a:pt x="623" y="522"/>
                  </a:lnTo>
                  <a:lnTo>
                    <a:pt x="622" y="522"/>
                  </a:lnTo>
                  <a:lnTo>
                    <a:pt x="621" y="522"/>
                  </a:lnTo>
                  <a:lnTo>
                    <a:pt x="619" y="522"/>
                  </a:lnTo>
                  <a:lnTo>
                    <a:pt x="618" y="522"/>
                  </a:lnTo>
                  <a:lnTo>
                    <a:pt x="616" y="522"/>
                  </a:lnTo>
                  <a:lnTo>
                    <a:pt x="615" y="522"/>
                  </a:lnTo>
                  <a:lnTo>
                    <a:pt x="613" y="522"/>
                  </a:lnTo>
                  <a:lnTo>
                    <a:pt x="612" y="522"/>
                  </a:lnTo>
                  <a:lnTo>
                    <a:pt x="610" y="522"/>
                  </a:lnTo>
                  <a:lnTo>
                    <a:pt x="608" y="522"/>
                  </a:lnTo>
                  <a:lnTo>
                    <a:pt x="607" y="522"/>
                  </a:lnTo>
                  <a:lnTo>
                    <a:pt x="606" y="522"/>
                  </a:lnTo>
                  <a:lnTo>
                    <a:pt x="604" y="522"/>
                  </a:lnTo>
                  <a:lnTo>
                    <a:pt x="603" y="522"/>
                  </a:lnTo>
                  <a:lnTo>
                    <a:pt x="602" y="522"/>
                  </a:lnTo>
                  <a:lnTo>
                    <a:pt x="601" y="523"/>
                  </a:lnTo>
                  <a:lnTo>
                    <a:pt x="599" y="523"/>
                  </a:lnTo>
                  <a:lnTo>
                    <a:pt x="597" y="523"/>
                  </a:lnTo>
                  <a:lnTo>
                    <a:pt x="596" y="523"/>
                  </a:lnTo>
                  <a:lnTo>
                    <a:pt x="596" y="523"/>
                  </a:lnTo>
                  <a:lnTo>
                    <a:pt x="596" y="523"/>
                  </a:lnTo>
                  <a:lnTo>
                    <a:pt x="597" y="522"/>
                  </a:lnTo>
                  <a:lnTo>
                    <a:pt x="598" y="520"/>
                  </a:lnTo>
                  <a:lnTo>
                    <a:pt x="599" y="519"/>
                  </a:lnTo>
                  <a:lnTo>
                    <a:pt x="600" y="517"/>
                  </a:lnTo>
                  <a:lnTo>
                    <a:pt x="602" y="516"/>
                  </a:lnTo>
                  <a:lnTo>
                    <a:pt x="602" y="514"/>
                  </a:lnTo>
                  <a:lnTo>
                    <a:pt x="603" y="512"/>
                  </a:lnTo>
                  <a:lnTo>
                    <a:pt x="602" y="510"/>
                  </a:lnTo>
                  <a:lnTo>
                    <a:pt x="602" y="509"/>
                  </a:lnTo>
                  <a:lnTo>
                    <a:pt x="600" y="508"/>
                  </a:lnTo>
                  <a:lnTo>
                    <a:pt x="599" y="507"/>
                  </a:lnTo>
                  <a:lnTo>
                    <a:pt x="597" y="505"/>
                  </a:lnTo>
                  <a:lnTo>
                    <a:pt x="596" y="505"/>
                  </a:lnTo>
                  <a:lnTo>
                    <a:pt x="597" y="505"/>
                  </a:lnTo>
                  <a:lnTo>
                    <a:pt x="598" y="504"/>
                  </a:lnTo>
                  <a:lnTo>
                    <a:pt x="599" y="503"/>
                  </a:lnTo>
                  <a:lnTo>
                    <a:pt x="600" y="503"/>
                  </a:lnTo>
                  <a:lnTo>
                    <a:pt x="602" y="502"/>
                  </a:lnTo>
                  <a:lnTo>
                    <a:pt x="604" y="501"/>
                  </a:lnTo>
                  <a:lnTo>
                    <a:pt x="605" y="500"/>
                  </a:lnTo>
                  <a:lnTo>
                    <a:pt x="606" y="499"/>
                  </a:lnTo>
                  <a:lnTo>
                    <a:pt x="607" y="498"/>
                  </a:lnTo>
                  <a:lnTo>
                    <a:pt x="609" y="497"/>
                  </a:lnTo>
                  <a:lnTo>
                    <a:pt x="611" y="495"/>
                  </a:lnTo>
                  <a:lnTo>
                    <a:pt x="611" y="494"/>
                  </a:lnTo>
                  <a:lnTo>
                    <a:pt x="611" y="493"/>
                  </a:lnTo>
                  <a:lnTo>
                    <a:pt x="611" y="492"/>
                  </a:lnTo>
                  <a:lnTo>
                    <a:pt x="611" y="490"/>
                  </a:lnTo>
                  <a:lnTo>
                    <a:pt x="611" y="489"/>
                  </a:lnTo>
                  <a:lnTo>
                    <a:pt x="610" y="488"/>
                  </a:lnTo>
                  <a:lnTo>
                    <a:pt x="610" y="486"/>
                  </a:lnTo>
                  <a:lnTo>
                    <a:pt x="609" y="485"/>
                  </a:lnTo>
                  <a:lnTo>
                    <a:pt x="609" y="484"/>
                  </a:lnTo>
                  <a:lnTo>
                    <a:pt x="608" y="483"/>
                  </a:lnTo>
                  <a:lnTo>
                    <a:pt x="607" y="481"/>
                  </a:lnTo>
                  <a:lnTo>
                    <a:pt x="607" y="480"/>
                  </a:lnTo>
                  <a:lnTo>
                    <a:pt x="606" y="479"/>
                  </a:lnTo>
                  <a:lnTo>
                    <a:pt x="605" y="478"/>
                  </a:lnTo>
                  <a:lnTo>
                    <a:pt x="604" y="477"/>
                  </a:lnTo>
                  <a:lnTo>
                    <a:pt x="602" y="477"/>
                  </a:lnTo>
                  <a:lnTo>
                    <a:pt x="600" y="476"/>
                  </a:lnTo>
                  <a:lnTo>
                    <a:pt x="599" y="476"/>
                  </a:lnTo>
                  <a:lnTo>
                    <a:pt x="597" y="476"/>
                  </a:lnTo>
                  <a:lnTo>
                    <a:pt x="595" y="476"/>
                  </a:lnTo>
                  <a:lnTo>
                    <a:pt x="592" y="476"/>
                  </a:lnTo>
                  <a:lnTo>
                    <a:pt x="590" y="476"/>
                  </a:lnTo>
                  <a:lnTo>
                    <a:pt x="588" y="476"/>
                  </a:lnTo>
                  <a:lnTo>
                    <a:pt x="587" y="475"/>
                  </a:lnTo>
                  <a:lnTo>
                    <a:pt x="586" y="475"/>
                  </a:lnTo>
                  <a:lnTo>
                    <a:pt x="584" y="475"/>
                  </a:lnTo>
                  <a:lnTo>
                    <a:pt x="583" y="475"/>
                  </a:lnTo>
                  <a:lnTo>
                    <a:pt x="581" y="475"/>
                  </a:lnTo>
                  <a:lnTo>
                    <a:pt x="580" y="475"/>
                  </a:lnTo>
                  <a:lnTo>
                    <a:pt x="578" y="475"/>
                  </a:lnTo>
                  <a:lnTo>
                    <a:pt x="577" y="475"/>
                  </a:lnTo>
                  <a:lnTo>
                    <a:pt x="576" y="475"/>
                  </a:lnTo>
                  <a:lnTo>
                    <a:pt x="576" y="475"/>
                  </a:lnTo>
                  <a:lnTo>
                    <a:pt x="575" y="475"/>
                  </a:lnTo>
                  <a:lnTo>
                    <a:pt x="574" y="474"/>
                  </a:lnTo>
                  <a:lnTo>
                    <a:pt x="573" y="474"/>
                  </a:lnTo>
                  <a:lnTo>
                    <a:pt x="571" y="473"/>
                  </a:lnTo>
                  <a:lnTo>
                    <a:pt x="569" y="473"/>
                  </a:lnTo>
                  <a:lnTo>
                    <a:pt x="568" y="472"/>
                  </a:lnTo>
                  <a:lnTo>
                    <a:pt x="567" y="472"/>
                  </a:lnTo>
                  <a:lnTo>
                    <a:pt x="566" y="472"/>
                  </a:lnTo>
                  <a:lnTo>
                    <a:pt x="564" y="473"/>
                  </a:lnTo>
                  <a:lnTo>
                    <a:pt x="563" y="473"/>
                  </a:lnTo>
                  <a:lnTo>
                    <a:pt x="561" y="473"/>
                  </a:lnTo>
                  <a:lnTo>
                    <a:pt x="559" y="474"/>
                  </a:lnTo>
                  <a:lnTo>
                    <a:pt x="558" y="475"/>
                  </a:lnTo>
                  <a:lnTo>
                    <a:pt x="556" y="475"/>
                  </a:lnTo>
                  <a:lnTo>
                    <a:pt x="554" y="476"/>
                  </a:lnTo>
                  <a:lnTo>
                    <a:pt x="552" y="477"/>
                  </a:lnTo>
                  <a:lnTo>
                    <a:pt x="551" y="478"/>
                  </a:lnTo>
                  <a:lnTo>
                    <a:pt x="549" y="479"/>
                  </a:lnTo>
                  <a:lnTo>
                    <a:pt x="548" y="479"/>
                  </a:lnTo>
                  <a:lnTo>
                    <a:pt x="547" y="480"/>
                  </a:lnTo>
                  <a:lnTo>
                    <a:pt x="545" y="481"/>
                  </a:lnTo>
                  <a:lnTo>
                    <a:pt x="544" y="482"/>
                  </a:lnTo>
                  <a:lnTo>
                    <a:pt x="543" y="482"/>
                  </a:lnTo>
                  <a:lnTo>
                    <a:pt x="539" y="468"/>
                  </a:lnTo>
                  <a:lnTo>
                    <a:pt x="539" y="468"/>
                  </a:lnTo>
                  <a:lnTo>
                    <a:pt x="540" y="467"/>
                  </a:lnTo>
                  <a:lnTo>
                    <a:pt x="542" y="466"/>
                  </a:lnTo>
                  <a:lnTo>
                    <a:pt x="543" y="465"/>
                  </a:lnTo>
                  <a:lnTo>
                    <a:pt x="545" y="464"/>
                  </a:lnTo>
                  <a:lnTo>
                    <a:pt x="547" y="463"/>
                  </a:lnTo>
                  <a:lnTo>
                    <a:pt x="548" y="461"/>
                  </a:lnTo>
                  <a:lnTo>
                    <a:pt x="548" y="459"/>
                  </a:lnTo>
                  <a:lnTo>
                    <a:pt x="548" y="457"/>
                  </a:lnTo>
                  <a:lnTo>
                    <a:pt x="548" y="456"/>
                  </a:lnTo>
                  <a:lnTo>
                    <a:pt x="548" y="454"/>
                  </a:lnTo>
                  <a:lnTo>
                    <a:pt x="547" y="453"/>
                  </a:lnTo>
                  <a:lnTo>
                    <a:pt x="547" y="452"/>
                  </a:lnTo>
                  <a:lnTo>
                    <a:pt x="546" y="452"/>
                  </a:lnTo>
                  <a:lnTo>
                    <a:pt x="547" y="452"/>
                  </a:lnTo>
                  <a:lnTo>
                    <a:pt x="547" y="452"/>
                  </a:lnTo>
                  <a:lnTo>
                    <a:pt x="549" y="451"/>
                  </a:lnTo>
                  <a:lnTo>
                    <a:pt x="550" y="451"/>
                  </a:lnTo>
                  <a:lnTo>
                    <a:pt x="551" y="450"/>
                  </a:lnTo>
                  <a:lnTo>
                    <a:pt x="552" y="450"/>
                  </a:lnTo>
                  <a:lnTo>
                    <a:pt x="554" y="450"/>
                  </a:lnTo>
                  <a:lnTo>
                    <a:pt x="555" y="450"/>
                  </a:lnTo>
                  <a:lnTo>
                    <a:pt x="557" y="449"/>
                  </a:lnTo>
                  <a:lnTo>
                    <a:pt x="558" y="449"/>
                  </a:lnTo>
                  <a:lnTo>
                    <a:pt x="559" y="449"/>
                  </a:lnTo>
                  <a:lnTo>
                    <a:pt x="560" y="448"/>
                  </a:lnTo>
                  <a:lnTo>
                    <a:pt x="562" y="448"/>
                  </a:lnTo>
                  <a:lnTo>
                    <a:pt x="563" y="447"/>
                  </a:lnTo>
                  <a:lnTo>
                    <a:pt x="564" y="447"/>
                  </a:lnTo>
                  <a:lnTo>
                    <a:pt x="566" y="447"/>
                  </a:lnTo>
                  <a:lnTo>
                    <a:pt x="567" y="446"/>
                  </a:lnTo>
                  <a:lnTo>
                    <a:pt x="568" y="446"/>
                  </a:lnTo>
                  <a:lnTo>
                    <a:pt x="569" y="445"/>
                  </a:lnTo>
                  <a:lnTo>
                    <a:pt x="571" y="445"/>
                  </a:lnTo>
                  <a:lnTo>
                    <a:pt x="573" y="444"/>
                  </a:lnTo>
                  <a:lnTo>
                    <a:pt x="574" y="443"/>
                  </a:lnTo>
                  <a:lnTo>
                    <a:pt x="575" y="442"/>
                  </a:lnTo>
                  <a:lnTo>
                    <a:pt x="576" y="442"/>
                  </a:lnTo>
                  <a:lnTo>
                    <a:pt x="576" y="441"/>
                  </a:lnTo>
                  <a:lnTo>
                    <a:pt x="576" y="440"/>
                  </a:lnTo>
                  <a:lnTo>
                    <a:pt x="576" y="439"/>
                  </a:lnTo>
                  <a:lnTo>
                    <a:pt x="576" y="438"/>
                  </a:lnTo>
                  <a:lnTo>
                    <a:pt x="576" y="437"/>
                  </a:lnTo>
                  <a:lnTo>
                    <a:pt x="577" y="435"/>
                  </a:lnTo>
                  <a:lnTo>
                    <a:pt x="577" y="434"/>
                  </a:lnTo>
                  <a:lnTo>
                    <a:pt x="577" y="433"/>
                  </a:lnTo>
                  <a:lnTo>
                    <a:pt x="577" y="432"/>
                  </a:lnTo>
                  <a:lnTo>
                    <a:pt x="577" y="431"/>
                  </a:lnTo>
                  <a:lnTo>
                    <a:pt x="577" y="430"/>
                  </a:lnTo>
                  <a:lnTo>
                    <a:pt x="577" y="429"/>
                  </a:lnTo>
                  <a:lnTo>
                    <a:pt x="577" y="428"/>
                  </a:lnTo>
                  <a:lnTo>
                    <a:pt x="577" y="428"/>
                  </a:lnTo>
                  <a:lnTo>
                    <a:pt x="578" y="428"/>
                  </a:lnTo>
                  <a:lnTo>
                    <a:pt x="579" y="428"/>
                  </a:lnTo>
                  <a:lnTo>
                    <a:pt x="581" y="428"/>
                  </a:lnTo>
                  <a:lnTo>
                    <a:pt x="582" y="428"/>
                  </a:lnTo>
                  <a:lnTo>
                    <a:pt x="584" y="429"/>
                  </a:lnTo>
                  <a:lnTo>
                    <a:pt x="586" y="429"/>
                  </a:lnTo>
                  <a:lnTo>
                    <a:pt x="589" y="429"/>
                  </a:lnTo>
                  <a:lnTo>
                    <a:pt x="591" y="430"/>
                  </a:lnTo>
                  <a:lnTo>
                    <a:pt x="593" y="430"/>
                  </a:lnTo>
                  <a:lnTo>
                    <a:pt x="595" y="430"/>
                  </a:lnTo>
                  <a:lnTo>
                    <a:pt x="598" y="430"/>
                  </a:lnTo>
                  <a:lnTo>
                    <a:pt x="599" y="431"/>
                  </a:lnTo>
                  <a:lnTo>
                    <a:pt x="602" y="431"/>
                  </a:lnTo>
                  <a:lnTo>
                    <a:pt x="603" y="431"/>
                  </a:lnTo>
                  <a:lnTo>
                    <a:pt x="604" y="431"/>
                  </a:lnTo>
                  <a:lnTo>
                    <a:pt x="605" y="431"/>
                  </a:lnTo>
                  <a:lnTo>
                    <a:pt x="606" y="431"/>
                  </a:lnTo>
                  <a:lnTo>
                    <a:pt x="608" y="431"/>
                  </a:lnTo>
                  <a:lnTo>
                    <a:pt x="610" y="431"/>
                  </a:lnTo>
                  <a:lnTo>
                    <a:pt x="612" y="431"/>
                  </a:lnTo>
                  <a:lnTo>
                    <a:pt x="614" y="430"/>
                  </a:lnTo>
                  <a:lnTo>
                    <a:pt x="616" y="430"/>
                  </a:lnTo>
                  <a:lnTo>
                    <a:pt x="619" y="430"/>
                  </a:lnTo>
                  <a:lnTo>
                    <a:pt x="621" y="429"/>
                  </a:lnTo>
                  <a:lnTo>
                    <a:pt x="622" y="429"/>
                  </a:lnTo>
                  <a:lnTo>
                    <a:pt x="624" y="428"/>
                  </a:lnTo>
                  <a:lnTo>
                    <a:pt x="626" y="428"/>
                  </a:lnTo>
                  <a:lnTo>
                    <a:pt x="627" y="427"/>
                  </a:lnTo>
                  <a:lnTo>
                    <a:pt x="628" y="426"/>
                  </a:lnTo>
                  <a:lnTo>
                    <a:pt x="629" y="425"/>
                  </a:lnTo>
                  <a:lnTo>
                    <a:pt x="629" y="424"/>
                  </a:lnTo>
                  <a:lnTo>
                    <a:pt x="628" y="422"/>
                  </a:lnTo>
                  <a:lnTo>
                    <a:pt x="627" y="421"/>
                  </a:lnTo>
                  <a:lnTo>
                    <a:pt x="626" y="419"/>
                  </a:lnTo>
                  <a:lnTo>
                    <a:pt x="626" y="418"/>
                  </a:lnTo>
                  <a:lnTo>
                    <a:pt x="624" y="417"/>
                  </a:lnTo>
                  <a:lnTo>
                    <a:pt x="623" y="415"/>
                  </a:lnTo>
                  <a:lnTo>
                    <a:pt x="621" y="414"/>
                  </a:lnTo>
                  <a:lnTo>
                    <a:pt x="620" y="413"/>
                  </a:lnTo>
                  <a:lnTo>
                    <a:pt x="619" y="411"/>
                  </a:lnTo>
                  <a:lnTo>
                    <a:pt x="617" y="410"/>
                  </a:lnTo>
                  <a:lnTo>
                    <a:pt x="615" y="408"/>
                  </a:lnTo>
                  <a:lnTo>
                    <a:pt x="614" y="407"/>
                  </a:lnTo>
                  <a:lnTo>
                    <a:pt x="613" y="405"/>
                  </a:lnTo>
                  <a:lnTo>
                    <a:pt x="612" y="404"/>
                  </a:lnTo>
                  <a:lnTo>
                    <a:pt x="611" y="402"/>
                  </a:lnTo>
                  <a:lnTo>
                    <a:pt x="610" y="401"/>
                  </a:lnTo>
                  <a:lnTo>
                    <a:pt x="609" y="400"/>
                  </a:lnTo>
                  <a:lnTo>
                    <a:pt x="608" y="398"/>
                  </a:lnTo>
                  <a:lnTo>
                    <a:pt x="606" y="397"/>
                  </a:lnTo>
                  <a:lnTo>
                    <a:pt x="605" y="396"/>
                  </a:lnTo>
                  <a:lnTo>
                    <a:pt x="603" y="394"/>
                  </a:lnTo>
                  <a:lnTo>
                    <a:pt x="602" y="393"/>
                  </a:lnTo>
                  <a:lnTo>
                    <a:pt x="599" y="391"/>
                  </a:lnTo>
                  <a:lnTo>
                    <a:pt x="598" y="390"/>
                  </a:lnTo>
                  <a:lnTo>
                    <a:pt x="596" y="389"/>
                  </a:lnTo>
                  <a:lnTo>
                    <a:pt x="594" y="388"/>
                  </a:lnTo>
                  <a:lnTo>
                    <a:pt x="592" y="387"/>
                  </a:lnTo>
                  <a:lnTo>
                    <a:pt x="591" y="387"/>
                  </a:lnTo>
                  <a:lnTo>
                    <a:pt x="589" y="386"/>
                  </a:lnTo>
                  <a:lnTo>
                    <a:pt x="588" y="386"/>
                  </a:lnTo>
                  <a:lnTo>
                    <a:pt x="587" y="379"/>
                  </a:lnTo>
                  <a:lnTo>
                    <a:pt x="587" y="378"/>
                  </a:lnTo>
                  <a:lnTo>
                    <a:pt x="588" y="378"/>
                  </a:lnTo>
                  <a:lnTo>
                    <a:pt x="590" y="377"/>
                  </a:lnTo>
                  <a:lnTo>
                    <a:pt x="591" y="376"/>
                  </a:lnTo>
                  <a:lnTo>
                    <a:pt x="594" y="375"/>
                  </a:lnTo>
                  <a:lnTo>
                    <a:pt x="596" y="374"/>
                  </a:lnTo>
                  <a:lnTo>
                    <a:pt x="597" y="373"/>
                  </a:lnTo>
                  <a:lnTo>
                    <a:pt x="599" y="371"/>
                  </a:lnTo>
                  <a:lnTo>
                    <a:pt x="599" y="370"/>
                  </a:lnTo>
                  <a:lnTo>
                    <a:pt x="600" y="368"/>
                  </a:lnTo>
                  <a:lnTo>
                    <a:pt x="601" y="367"/>
                  </a:lnTo>
                  <a:lnTo>
                    <a:pt x="601" y="365"/>
                  </a:lnTo>
                  <a:lnTo>
                    <a:pt x="601" y="363"/>
                  </a:lnTo>
                  <a:lnTo>
                    <a:pt x="600" y="361"/>
                  </a:lnTo>
                  <a:lnTo>
                    <a:pt x="600" y="359"/>
                  </a:lnTo>
                  <a:lnTo>
                    <a:pt x="599" y="357"/>
                  </a:lnTo>
                  <a:lnTo>
                    <a:pt x="598" y="356"/>
                  </a:lnTo>
                  <a:lnTo>
                    <a:pt x="597" y="355"/>
                  </a:lnTo>
                  <a:lnTo>
                    <a:pt x="595" y="354"/>
                  </a:lnTo>
                  <a:lnTo>
                    <a:pt x="594" y="352"/>
                  </a:lnTo>
                  <a:lnTo>
                    <a:pt x="592" y="351"/>
                  </a:lnTo>
                  <a:lnTo>
                    <a:pt x="590" y="349"/>
                  </a:lnTo>
                  <a:lnTo>
                    <a:pt x="588" y="347"/>
                  </a:lnTo>
                  <a:lnTo>
                    <a:pt x="586" y="346"/>
                  </a:lnTo>
                  <a:lnTo>
                    <a:pt x="584" y="345"/>
                  </a:lnTo>
                  <a:lnTo>
                    <a:pt x="583" y="344"/>
                  </a:lnTo>
                  <a:lnTo>
                    <a:pt x="582" y="343"/>
                  </a:lnTo>
                  <a:lnTo>
                    <a:pt x="580" y="343"/>
                  </a:lnTo>
                  <a:lnTo>
                    <a:pt x="579" y="342"/>
                  </a:lnTo>
                  <a:lnTo>
                    <a:pt x="577" y="341"/>
                  </a:lnTo>
                  <a:lnTo>
                    <a:pt x="576" y="341"/>
                  </a:lnTo>
                  <a:lnTo>
                    <a:pt x="575" y="340"/>
                  </a:lnTo>
                  <a:lnTo>
                    <a:pt x="574" y="339"/>
                  </a:lnTo>
                  <a:lnTo>
                    <a:pt x="573" y="339"/>
                  </a:lnTo>
                  <a:lnTo>
                    <a:pt x="571" y="338"/>
                  </a:lnTo>
                  <a:lnTo>
                    <a:pt x="570" y="338"/>
                  </a:lnTo>
                  <a:lnTo>
                    <a:pt x="569" y="337"/>
                  </a:lnTo>
                  <a:lnTo>
                    <a:pt x="567" y="337"/>
                  </a:lnTo>
                  <a:lnTo>
                    <a:pt x="566" y="336"/>
                  </a:lnTo>
                  <a:lnTo>
                    <a:pt x="565" y="336"/>
                  </a:lnTo>
                  <a:lnTo>
                    <a:pt x="564" y="336"/>
                  </a:lnTo>
                  <a:lnTo>
                    <a:pt x="563" y="336"/>
                  </a:lnTo>
                  <a:lnTo>
                    <a:pt x="561" y="335"/>
                  </a:lnTo>
                  <a:lnTo>
                    <a:pt x="560" y="335"/>
                  </a:lnTo>
                  <a:lnTo>
                    <a:pt x="559" y="335"/>
                  </a:lnTo>
                  <a:lnTo>
                    <a:pt x="557" y="335"/>
                  </a:lnTo>
                  <a:lnTo>
                    <a:pt x="556" y="335"/>
                  </a:lnTo>
                  <a:lnTo>
                    <a:pt x="555" y="335"/>
                  </a:lnTo>
                  <a:lnTo>
                    <a:pt x="553" y="335"/>
                  </a:lnTo>
                  <a:lnTo>
                    <a:pt x="552" y="335"/>
                  </a:lnTo>
                  <a:lnTo>
                    <a:pt x="551" y="334"/>
                  </a:lnTo>
                  <a:lnTo>
                    <a:pt x="550" y="334"/>
                  </a:lnTo>
                  <a:lnTo>
                    <a:pt x="548" y="334"/>
                  </a:lnTo>
                  <a:lnTo>
                    <a:pt x="547" y="334"/>
                  </a:lnTo>
                  <a:lnTo>
                    <a:pt x="545" y="334"/>
                  </a:lnTo>
                  <a:lnTo>
                    <a:pt x="544" y="334"/>
                  </a:lnTo>
                  <a:lnTo>
                    <a:pt x="543" y="334"/>
                  </a:lnTo>
                  <a:lnTo>
                    <a:pt x="542" y="334"/>
                  </a:lnTo>
                  <a:lnTo>
                    <a:pt x="541" y="334"/>
                  </a:lnTo>
                  <a:lnTo>
                    <a:pt x="540" y="334"/>
                  </a:lnTo>
                  <a:lnTo>
                    <a:pt x="538" y="334"/>
                  </a:lnTo>
                  <a:lnTo>
                    <a:pt x="536" y="334"/>
                  </a:lnTo>
                  <a:lnTo>
                    <a:pt x="534" y="334"/>
                  </a:lnTo>
                  <a:lnTo>
                    <a:pt x="533" y="334"/>
                  </a:lnTo>
                  <a:lnTo>
                    <a:pt x="532" y="334"/>
                  </a:lnTo>
                  <a:lnTo>
                    <a:pt x="531" y="334"/>
                  </a:lnTo>
                  <a:lnTo>
                    <a:pt x="529" y="334"/>
                  </a:lnTo>
                  <a:lnTo>
                    <a:pt x="527" y="335"/>
                  </a:lnTo>
                  <a:lnTo>
                    <a:pt x="525" y="336"/>
                  </a:lnTo>
                  <a:lnTo>
                    <a:pt x="523" y="337"/>
                  </a:lnTo>
                  <a:lnTo>
                    <a:pt x="521" y="337"/>
                  </a:lnTo>
                  <a:lnTo>
                    <a:pt x="519" y="338"/>
                  </a:lnTo>
                  <a:lnTo>
                    <a:pt x="518" y="339"/>
                  </a:lnTo>
                  <a:lnTo>
                    <a:pt x="518" y="339"/>
                  </a:lnTo>
                  <a:lnTo>
                    <a:pt x="518" y="339"/>
                  </a:lnTo>
                  <a:lnTo>
                    <a:pt x="517" y="338"/>
                  </a:lnTo>
                  <a:lnTo>
                    <a:pt x="516" y="336"/>
                  </a:lnTo>
                  <a:lnTo>
                    <a:pt x="514" y="335"/>
                  </a:lnTo>
                  <a:lnTo>
                    <a:pt x="513" y="334"/>
                  </a:lnTo>
                  <a:lnTo>
                    <a:pt x="512" y="333"/>
                  </a:lnTo>
                  <a:lnTo>
                    <a:pt x="511" y="332"/>
                  </a:lnTo>
                  <a:lnTo>
                    <a:pt x="510" y="331"/>
                  </a:lnTo>
                  <a:lnTo>
                    <a:pt x="509" y="330"/>
                  </a:lnTo>
                  <a:lnTo>
                    <a:pt x="507" y="328"/>
                  </a:lnTo>
                  <a:lnTo>
                    <a:pt x="506" y="327"/>
                  </a:lnTo>
                  <a:lnTo>
                    <a:pt x="505" y="327"/>
                  </a:lnTo>
                  <a:lnTo>
                    <a:pt x="503" y="325"/>
                  </a:lnTo>
                  <a:lnTo>
                    <a:pt x="502" y="324"/>
                  </a:lnTo>
                  <a:lnTo>
                    <a:pt x="500" y="323"/>
                  </a:lnTo>
                  <a:lnTo>
                    <a:pt x="498" y="322"/>
                  </a:lnTo>
                  <a:lnTo>
                    <a:pt x="496" y="321"/>
                  </a:lnTo>
                  <a:lnTo>
                    <a:pt x="494" y="321"/>
                  </a:lnTo>
                  <a:lnTo>
                    <a:pt x="492" y="320"/>
                  </a:lnTo>
                  <a:lnTo>
                    <a:pt x="490" y="319"/>
                  </a:lnTo>
                  <a:lnTo>
                    <a:pt x="488" y="318"/>
                  </a:lnTo>
                  <a:lnTo>
                    <a:pt x="487" y="318"/>
                  </a:lnTo>
                  <a:lnTo>
                    <a:pt x="485" y="317"/>
                  </a:lnTo>
                  <a:lnTo>
                    <a:pt x="484" y="317"/>
                  </a:lnTo>
                  <a:lnTo>
                    <a:pt x="481" y="316"/>
                  </a:lnTo>
                  <a:lnTo>
                    <a:pt x="481" y="316"/>
                  </a:lnTo>
                  <a:lnTo>
                    <a:pt x="470" y="320"/>
                  </a:lnTo>
                  <a:lnTo>
                    <a:pt x="462" y="315"/>
                  </a:lnTo>
                  <a:lnTo>
                    <a:pt x="462" y="315"/>
                  </a:lnTo>
                  <a:lnTo>
                    <a:pt x="464" y="313"/>
                  </a:lnTo>
                  <a:lnTo>
                    <a:pt x="465" y="312"/>
                  </a:lnTo>
                  <a:lnTo>
                    <a:pt x="467" y="310"/>
                  </a:lnTo>
                  <a:lnTo>
                    <a:pt x="468" y="309"/>
                  </a:lnTo>
                  <a:lnTo>
                    <a:pt x="470" y="308"/>
                  </a:lnTo>
                  <a:lnTo>
                    <a:pt x="471" y="306"/>
                  </a:lnTo>
                  <a:lnTo>
                    <a:pt x="473" y="305"/>
                  </a:lnTo>
                  <a:lnTo>
                    <a:pt x="474" y="303"/>
                  </a:lnTo>
                  <a:lnTo>
                    <a:pt x="476" y="302"/>
                  </a:lnTo>
                  <a:lnTo>
                    <a:pt x="477" y="301"/>
                  </a:lnTo>
                  <a:lnTo>
                    <a:pt x="477" y="300"/>
                  </a:lnTo>
                  <a:lnTo>
                    <a:pt x="478" y="299"/>
                  </a:lnTo>
                  <a:lnTo>
                    <a:pt x="478" y="299"/>
                  </a:lnTo>
                  <a:lnTo>
                    <a:pt x="478" y="298"/>
                  </a:lnTo>
                  <a:lnTo>
                    <a:pt x="478" y="297"/>
                  </a:lnTo>
                  <a:lnTo>
                    <a:pt x="477" y="296"/>
                  </a:lnTo>
                  <a:lnTo>
                    <a:pt x="477" y="295"/>
                  </a:lnTo>
                  <a:lnTo>
                    <a:pt x="476" y="294"/>
                  </a:lnTo>
                  <a:lnTo>
                    <a:pt x="475" y="293"/>
                  </a:lnTo>
                  <a:lnTo>
                    <a:pt x="474" y="291"/>
                  </a:lnTo>
                  <a:lnTo>
                    <a:pt x="473" y="290"/>
                  </a:lnTo>
                  <a:lnTo>
                    <a:pt x="472" y="289"/>
                  </a:lnTo>
                  <a:lnTo>
                    <a:pt x="471" y="288"/>
                  </a:lnTo>
                  <a:lnTo>
                    <a:pt x="471" y="287"/>
                  </a:lnTo>
                  <a:lnTo>
                    <a:pt x="470" y="286"/>
                  </a:lnTo>
                  <a:lnTo>
                    <a:pt x="469" y="285"/>
                  </a:lnTo>
                  <a:lnTo>
                    <a:pt x="469" y="285"/>
                  </a:lnTo>
                  <a:lnTo>
                    <a:pt x="469" y="284"/>
                  </a:lnTo>
                  <a:lnTo>
                    <a:pt x="469" y="283"/>
                  </a:lnTo>
                  <a:lnTo>
                    <a:pt x="470" y="282"/>
                  </a:lnTo>
                  <a:lnTo>
                    <a:pt x="470" y="281"/>
                  </a:lnTo>
                  <a:lnTo>
                    <a:pt x="470" y="280"/>
                  </a:lnTo>
                  <a:lnTo>
                    <a:pt x="471" y="279"/>
                  </a:lnTo>
                  <a:lnTo>
                    <a:pt x="471" y="278"/>
                  </a:lnTo>
                  <a:lnTo>
                    <a:pt x="472" y="277"/>
                  </a:lnTo>
                  <a:lnTo>
                    <a:pt x="472" y="275"/>
                  </a:lnTo>
                  <a:lnTo>
                    <a:pt x="472" y="274"/>
                  </a:lnTo>
                  <a:lnTo>
                    <a:pt x="473" y="273"/>
                  </a:lnTo>
                  <a:lnTo>
                    <a:pt x="473" y="272"/>
                  </a:lnTo>
                  <a:lnTo>
                    <a:pt x="474" y="270"/>
                  </a:lnTo>
                  <a:lnTo>
                    <a:pt x="474" y="269"/>
                  </a:lnTo>
                  <a:lnTo>
                    <a:pt x="474" y="267"/>
                  </a:lnTo>
                  <a:lnTo>
                    <a:pt x="476" y="266"/>
                  </a:lnTo>
                  <a:lnTo>
                    <a:pt x="476" y="264"/>
                  </a:lnTo>
                  <a:lnTo>
                    <a:pt x="476" y="263"/>
                  </a:lnTo>
                  <a:lnTo>
                    <a:pt x="477" y="262"/>
                  </a:lnTo>
                  <a:lnTo>
                    <a:pt x="477" y="260"/>
                  </a:lnTo>
                  <a:lnTo>
                    <a:pt x="477" y="259"/>
                  </a:lnTo>
                  <a:lnTo>
                    <a:pt x="477" y="257"/>
                  </a:lnTo>
                  <a:lnTo>
                    <a:pt x="478" y="256"/>
                  </a:lnTo>
                  <a:lnTo>
                    <a:pt x="478" y="256"/>
                  </a:lnTo>
                  <a:lnTo>
                    <a:pt x="478" y="254"/>
                  </a:lnTo>
                  <a:lnTo>
                    <a:pt x="478" y="253"/>
                  </a:lnTo>
                  <a:lnTo>
                    <a:pt x="478" y="252"/>
                  </a:lnTo>
                  <a:lnTo>
                    <a:pt x="478" y="251"/>
                  </a:lnTo>
                  <a:lnTo>
                    <a:pt x="478" y="249"/>
                  </a:lnTo>
                  <a:lnTo>
                    <a:pt x="477" y="247"/>
                  </a:lnTo>
                  <a:lnTo>
                    <a:pt x="477" y="246"/>
                  </a:lnTo>
                  <a:lnTo>
                    <a:pt x="476" y="244"/>
                  </a:lnTo>
                  <a:lnTo>
                    <a:pt x="476" y="243"/>
                  </a:lnTo>
                  <a:lnTo>
                    <a:pt x="476" y="242"/>
                  </a:lnTo>
                  <a:lnTo>
                    <a:pt x="475" y="241"/>
                  </a:lnTo>
                  <a:lnTo>
                    <a:pt x="474" y="240"/>
                  </a:lnTo>
                  <a:lnTo>
                    <a:pt x="474" y="239"/>
                  </a:lnTo>
                  <a:lnTo>
                    <a:pt x="473" y="238"/>
                  </a:lnTo>
                  <a:lnTo>
                    <a:pt x="473" y="236"/>
                  </a:lnTo>
                  <a:lnTo>
                    <a:pt x="472" y="235"/>
                  </a:lnTo>
                  <a:lnTo>
                    <a:pt x="472" y="234"/>
                  </a:lnTo>
                  <a:lnTo>
                    <a:pt x="471" y="233"/>
                  </a:lnTo>
                  <a:lnTo>
                    <a:pt x="470" y="232"/>
                  </a:lnTo>
                  <a:lnTo>
                    <a:pt x="470" y="231"/>
                  </a:lnTo>
                  <a:lnTo>
                    <a:pt x="469" y="230"/>
                  </a:lnTo>
                  <a:lnTo>
                    <a:pt x="468" y="229"/>
                  </a:lnTo>
                  <a:lnTo>
                    <a:pt x="466" y="227"/>
                  </a:lnTo>
                  <a:lnTo>
                    <a:pt x="465" y="225"/>
                  </a:lnTo>
                  <a:lnTo>
                    <a:pt x="463" y="223"/>
                  </a:lnTo>
                  <a:lnTo>
                    <a:pt x="461" y="222"/>
                  </a:lnTo>
                  <a:lnTo>
                    <a:pt x="458" y="221"/>
                  </a:lnTo>
                  <a:lnTo>
                    <a:pt x="456" y="220"/>
                  </a:lnTo>
                  <a:lnTo>
                    <a:pt x="455" y="219"/>
                  </a:lnTo>
                  <a:lnTo>
                    <a:pt x="454" y="218"/>
                  </a:lnTo>
                  <a:lnTo>
                    <a:pt x="453" y="218"/>
                  </a:lnTo>
                  <a:lnTo>
                    <a:pt x="451" y="218"/>
                  </a:lnTo>
                  <a:lnTo>
                    <a:pt x="450" y="217"/>
                  </a:lnTo>
                  <a:lnTo>
                    <a:pt x="448" y="217"/>
                  </a:lnTo>
                  <a:lnTo>
                    <a:pt x="447" y="217"/>
                  </a:lnTo>
                  <a:lnTo>
                    <a:pt x="446" y="217"/>
                  </a:lnTo>
                  <a:lnTo>
                    <a:pt x="445" y="217"/>
                  </a:lnTo>
                  <a:lnTo>
                    <a:pt x="444" y="217"/>
                  </a:lnTo>
                  <a:lnTo>
                    <a:pt x="442" y="217"/>
                  </a:lnTo>
                  <a:lnTo>
                    <a:pt x="441" y="217"/>
                  </a:lnTo>
                  <a:lnTo>
                    <a:pt x="438" y="217"/>
                  </a:lnTo>
                  <a:lnTo>
                    <a:pt x="436" y="217"/>
                  </a:lnTo>
                  <a:lnTo>
                    <a:pt x="434" y="217"/>
                  </a:lnTo>
                  <a:lnTo>
                    <a:pt x="432" y="217"/>
                  </a:lnTo>
                  <a:lnTo>
                    <a:pt x="430" y="217"/>
                  </a:lnTo>
                  <a:lnTo>
                    <a:pt x="429" y="218"/>
                  </a:lnTo>
                  <a:lnTo>
                    <a:pt x="428" y="218"/>
                  </a:lnTo>
                  <a:lnTo>
                    <a:pt x="427" y="218"/>
                  </a:lnTo>
                  <a:lnTo>
                    <a:pt x="426" y="218"/>
                  </a:lnTo>
                  <a:lnTo>
                    <a:pt x="426" y="219"/>
                  </a:lnTo>
                  <a:lnTo>
                    <a:pt x="426" y="218"/>
                  </a:lnTo>
                  <a:lnTo>
                    <a:pt x="425" y="218"/>
                  </a:lnTo>
                  <a:lnTo>
                    <a:pt x="423" y="217"/>
                  </a:lnTo>
                  <a:lnTo>
                    <a:pt x="422" y="216"/>
                  </a:lnTo>
                  <a:lnTo>
                    <a:pt x="421" y="216"/>
                  </a:lnTo>
                  <a:lnTo>
                    <a:pt x="419" y="215"/>
                  </a:lnTo>
                  <a:lnTo>
                    <a:pt x="418" y="215"/>
                  </a:lnTo>
                  <a:lnTo>
                    <a:pt x="417" y="214"/>
                  </a:lnTo>
                  <a:lnTo>
                    <a:pt x="415" y="214"/>
                  </a:lnTo>
                  <a:lnTo>
                    <a:pt x="414" y="213"/>
                  </a:lnTo>
                  <a:lnTo>
                    <a:pt x="412" y="212"/>
                  </a:lnTo>
                  <a:lnTo>
                    <a:pt x="411" y="212"/>
                  </a:lnTo>
                  <a:lnTo>
                    <a:pt x="409" y="211"/>
                  </a:lnTo>
                  <a:lnTo>
                    <a:pt x="407" y="211"/>
                  </a:lnTo>
                  <a:lnTo>
                    <a:pt x="406" y="210"/>
                  </a:lnTo>
                  <a:lnTo>
                    <a:pt x="403" y="209"/>
                  </a:lnTo>
                  <a:lnTo>
                    <a:pt x="402" y="209"/>
                  </a:lnTo>
                  <a:lnTo>
                    <a:pt x="400" y="208"/>
                  </a:lnTo>
                  <a:lnTo>
                    <a:pt x="399" y="207"/>
                  </a:lnTo>
                  <a:lnTo>
                    <a:pt x="397" y="207"/>
                  </a:lnTo>
                  <a:lnTo>
                    <a:pt x="395" y="206"/>
                  </a:lnTo>
                  <a:lnTo>
                    <a:pt x="393" y="206"/>
                  </a:lnTo>
                  <a:lnTo>
                    <a:pt x="392" y="205"/>
                  </a:lnTo>
                  <a:lnTo>
                    <a:pt x="390" y="205"/>
                  </a:lnTo>
                  <a:lnTo>
                    <a:pt x="389" y="204"/>
                  </a:lnTo>
                  <a:lnTo>
                    <a:pt x="387" y="204"/>
                  </a:lnTo>
                  <a:lnTo>
                    <a:pt x="386" y="204"/>
                  </a:lnTo>
                  <a:lnTo>
                    <a:pt x="384" y="204"/>
                  </a:lnTo>
                  <a:lnTo>
                    <a:pt x="383" y="203"/>
                  </a:lnTo>
                  <a:lnTo>
                    <a:pt x="382" y="203"/>
                  </a:lnTo>
                  <a:lnTo>
                    <a:pt x="381" y="203"/>
                  </a:lnTo>
                  <a:lnTo>
                    <a:pt x="379" y="203"/>
                  </a:lnTo>
                  <a:lnTo>
                    <a:pt x="377" y="203"/>
                  </a:lnTo>
                  <a:lnTo>
                    <a:pt x="375" y="203"/>
                  </a:lnTo>
                  <a:lnTo>
                    <a:pt x="373" y="204"/>
                  </a:lnTo>
                  <a:lnTo>
                    <a:pt x="371" y="204"/>
                  </a:lnTo>
                  <a:lnTo>
                    <a:pt x="369" y="205"/>
                  </a:lnTo>
                  <a:lnTo>
                    <a:pt x="368" y="206"/>
                  </a:lnTo>
                  <a:lnTo>
                    <a:pt x="367" y="207"/>
                  </a:lnTo>
                  <a:lnTo>
                    <a:pt x="366" y="208"/>
                  </a:lnTo>
                  <a:lnTo>
                    <a:pt x="365" y="208"/>
                  </a:lnTo>
                  <a:lnTo>
                    <a:pt x="364" y="209"/>
                  </a:lnTo>
                  <a:lnTo>
                    <a:pt x="363" y="210"/>
                  </a:lnTo>
                  <a:lnTo>
                    <a:pt x="363" y="211"/>
                  </a:lnTo>
                  <a:lnTo>
                    <a:pt x="341" y="205"/>
                  </a:lnTo>
                  <a:lnTo>
                    <a:pt x="340" y="204"/>
                  </a:lnTo>
                  <a:lnTo>
                    <a:pt x="339" y="204"/>
                  </a:lnTo>
                  <a:lnTo>
                    <a:pt x="337" y="203"/>
                  </a:lnTo>
                  <a:lnTo>
                    <a:pt x="336" y="203"/>
                  </a:lnTo>
                  <a:lnTo>
                    <a:pt x="335" y="202"/>
                  </a:lnTo>
                  <a:lnTo>
                    <a:pt x="334" y="201"/>
                  </a:lnTo>
                  <a:lnTo>
                    <a:pt x="332" y="201"/>
                  </a:lnTo>
                  <a:lnTo>
                    <a:pt x="331" y="201"/>
                  </a:lnTo>
                  <a:lnTo>
                    <a:pt x="330" y="200"/>
                  </a:lnTo>
                  <a:lnTo>
                    <a:pt x="329" y="200"/>
                  </a:lnTo>
                  <a:lnTo>
                    <a:pt x="327" y="200"/>
                  </a:lnTo>
                  <a:lnTo>
                    <a:pt x="326" y="199"/>
                  </a:lnTo>
                  <a:lnTo>
                    <a:pt x="324" y="199"/>
                  </a:lnTo>
                  <a:lnTo>
                    <a:pt x="322" y="199"/>
                  </a:lnTo>
                  <a:lnTo>
                    <a:pt x="321" y="199"/>
                  </a:lnTo>
                  <a:lnTo>
                    <a:pt x="320" y="199"/>
                  </a:lnTo>
                  <a:lnTo>
                    <a:pt x="318" y="200"/>
                  </a:lnTo>
                  <a:lnTo>
                    <a:pt x="317" y="200"/>
                  </a:lnTo>
                  <a:lnTo>
                    <a:pt x="315" y="200"/>
                  </a:lnTo>
                  <a:lnTo>
                    <a:pt x="314" y="200"/>
                  </a:lnTo>
                  <a:lnTo>
                    <a:pt x="312" y="201"/>
                  </a:lnTo>
                  <a:lnTo>
                    <a:pt x="311" y="201"/>
                  </a:lnTo>
                  <a:lnTo>
                    <a:pt x="309" y="202"/>
                  </a:lnTo>
                  <a:lnTo>
                    <a:pt x="307" y="202"/>
                  </a:lnTo>
                  <a:lnTo>
                    <a:pt x="306" y="203"/>
                  </a:lnTo>
                  <a:lnTo>
                    <a:pt x="304" y="203"/>
                  </a:lnTo>
                  <a:lnTo>
                    <a:pt x="303" y="204"/>
                  </a:lnTo>
                  <a:lnTo>
                    <a:pt x="301" y="204"/>
                  </a:lnTo>
                  <a:lnTo>
                    <a:pt x="299" y="205"/>
                  </a:lnTo>
                  <a:lnTo>
                    <a:pt x="298" y="205"/>
                  </a:lnTo>
                  <a:lnTo>
                    <a:pt x="296" y="206"/>
                  </a:lnTo>
                  <a:lnTo>
                    <a:pt x="295" y="206"/>
                  </a:lnTo>
                  <a:lnTo>
                    <a:pt x="294" y="207"/>
                  </a:lnTo>
                  <a:lnTo>
                    <a:pt x="292" y="208"/>
                  </a:lnTo>
                  <a:lnTo>
                    <a:pt x="291" y="208"/>
                  </a:lnTo>
                  <a:lnTo>
                    <a:pt x="290" y="208"/>
                  </a:lnTo>
                  <a:lnTo>
                    <a:pt x="289" y="209"/>
                  </a:lnTo>
                  <a:lnTo>
                    <a:pt x="288" y="209"/>
                  </a:lnTo>
                  <a:lnTo>
                    <a:pt x="286" y="210"/>
                  </a:lnTo>
                  <a:lnTo>
                    <a:pt x="285" y="211"/>
                  </a:lnTo>
                  <a:lnTo>
                    <a:pt x="283" y="211"/>
                  </a:lnTo>
                  <a:lnTo>
                    <a:pt x="281" y="211"/>
                  </a:lnTo>
                  <a:lnTo>
                    <a:pt x="280" y="210"/>
                  </a:lnTo>
                  <a:lnTo>
                    <a:pt x="278" y="209"/>
                  </a:lnTo>
                  <a:lnTo>
                    <a:pt x="276" y="208"/>
                  </a:lnTo>
                  <a:lnTo>
                    <a:pt x="275" y="207"/>
                  </a:lnTo>
                  <a:lnTo>
                    <a:pt x="274" y="206"/>
                  </a:lnTo>
                  <a:lnTo>
                    <a:pt x="274" y="206"/>
                  </a:lnTo>
                  <a:lnTo>
                    <a:pt x="263" y="190"/>
                  </a:lnTo>
                  <a:lnTo>
                    <a:pt x="263" y="190"/>
                  </a:lnTo>
                  <a:lnTo>
                    <a:pt x="264" y="189"/>
                  </a:lnTo>
                  <a:lnTo>
                    <a:pt x="266" y="188"/>
                  </a:lnTo>
                  <a:lnTo>
                    <a:pt x="268" y="186"/>
                  </a:lnTo>
                  <a:lnTo>
                    <a:pt x="270" y="184"/>
                  </a:lnTo>
                  <a:lnTo>
                    <a:pt x="272" y="182"/>
                  </a:lnTo>
                  <a:lnTo>
                    <a:pt x="274" y="180"/>
                  </a:lnTo>
                  <a:lnTo>
                    <a:pt x="275" y="178"/>
                  </a:lnTo>
                  <a:lnTo>
                    <a:pt x="275" y="177"/>
                  </a:lnTo>
                  <a:lnTo>
                    <a:pt x="275" y="175"/>
                  </a:lnTo>
                  <a:lnTo>
                    <a:pt x="276" y="174"/>
                  </a:lnTo>
                  <a:lnTo>
                    <a:pt x="276" y="173"/>
                  </a:lnTo>
                  <a:lnTo>
                    <a:pt x="276" y="171"/>
                  </a:lnTo>
                  <a:lnTo>
                    <a:pt x="276" y="170"/>
                  </a:lnTo>
                  <a:lnTo>
                    <a:pt x="276" y="168"/>
                  </a:lnTo>
                  <a:lnTo>
                    <a:pt x="277" y="167"/>
                  </a:lnTo>
                  <a:lnTo>
                    <a:pt x="277" y="165"/>
                  </a:lnTo>
                  <a:lnTo>
                    <a:pt x="278" y="164"/>
                  </a:lnTo>
                  <a:lnTo>
                    <a:pt x="278" y="163"/>
                  </a:lnTo>
                  <a:lnTo>
                    <a:pt x="278" y="162"/>
                  </a:lnTo>
                  <a:lnTo>
                    <a:pt x="278" y="161"/>
                  </a:lnTo>
                  <a:lnTo>
                    <a:pt x="278" y="160"/>
                  </a:lnTo>
                  <a:lnTo>
                    <a:pt x="278" y="160"/>
                  </a:lnTo>
                  <a:lnTo>
                    <a:pt x="279" y="160"/>
                  </a:lnTo>
                  <a:lnTo>
                    <a:pt x="281" y="159"/>
                  </a:lnTo>
                  <a:lnTo>
                    <a:pt x="283" y="159"/>
                  </a:lnTo>
                  <a:lnTo>
                    <a:pt x="283" y="158"/>
                  </a:lnTo>
                  <a:lnTo>
                    <a:pt x="285" y="158"/>
                  </a:lnTo>
                  <a:lnTo>
                    <a:pt x="286" y="157"/>
                  </a:lnTo>
                  <a:lnTo>
                    <a:pt x="287" y="157"/>
                  </a:lnTo>
                  <a:lnTo>
                    <a:pt x="289" y="156"/>
                  </a:lnTo>
                  <a:lnTo>
                    <a:pt x="290" y="156"/>
                  </a:lnTo>
                  <a:lnTo>
                    <a:pt x="292" y="155"/>
                  </a:lnTo>
                  <a:lnTo>
                    <a:pt x="293" y="155"/>
                  </a:lnTo>
                  <a:lnTo>
                    <a:pt x="295" y="154"/>
                  </a:lnTo>
                  <a:lnTo>
                    <a:pt x="296" y="153"/>
                  </a:lnTo>
                  <a:lnTo>
                    <a:pt x="297" y="153"/>
                  </a:lnTo>
                  <a:lnTo>
                    <a:pt x="299" y="152"/>
                  </a:lnTo>
                  <a:lnTo>
                    <a:pt x="300" y="152"/>
                  </a:lnTo>
                  <a:lnTo>
                    <a:pt x="302" y="151"/>
                  </a:lnTo>
                  <a:lnTo>
                    <a:pt x="303" y="150"/>
                  </a:lnTo>
                  <a:lnTo>
                    <a:pt x="304" y="150"/>
                  </a:lnTo>
                  <a:lnTo>
                    <a:pt x="306" y="149"/>
                  </a:lnTo>
                  <a:lnTo>
                    <a:pt x="308" y="148"/>
                  </a:lnTo>
                  <a:lnTo>
                    <a:pt x="310" y="147"/>
                  </a:lnTo>
                  <a:lnTo>
                    <a:pt x="311" y="146"/>
                  </a:lnTo>
                  <a:lnTo>
                    <a:pt x="311" y="144"/>
                  </a:lnTo>
                  <a:lnTo>
                    <a:pt x="311" y="142"/>
                  </a:lnTo>
                  <a:lnTo>
                    <a:pt x="311" y="140"/>
                  </a:lnTo>
                  <a:lnTo>
                    <a:pt x="311" y="139"/>
                  </a:lnTo>
                  <a:lnTo>
                    <a:pt x="310" y="137"/>
                  </a:lnTo>
                  <a:lnTo>
                    <a:pt x="310" y="135"/>
                  </a:lnTo>
                  <a:lnTo>
                    <a:pt x="308" y="135"/>
                  </a:lnTo>
                  <a:lnTo>
                    <a:pt x="308" y="134"/>
                  </a:lnTo>
                  <a:lnTo>
                    <a:pt x="309" y="134"/>
                  </a:lnTo>
                  <a:lnTo>
                    <a:pt x="310" y="132"/>
                  </a:lnTo>
                  <a:lnTo>
                    <a:pt x="311" y="131"/>
                  </a:lnTo>
                  <a:lnTo>
                    <a:pt x="312" y="130"/>
                  </a:lnTo>
                  <a:lnTo>
                    <a:pt x="313" y="129"/>
                  </a:lnTo>
                  <a:lnTo>
                    <a:pt x="314" y="128"/>
                  </a:lnTo>
                  <a:lnTo>
                    <a:pt x="315" y="126"/>
                  </a:lnTo>
                  <a:lnTo>
                    <a:pt x="315" y="125"/>
                  </a:lnTo>
                  <a:lnTo>
                    <a:pt x="317" y="124"/>
                  </a:lnTo>
                  <a:lnTo>
                    <a:pt x="318" y="123"/>
                  </a:lnTo>
                  <a:lnTo>
                    <a:pt x="318" y="121"/>
                  </a:lnTo>
                  <a:lnTo>
                    <a:pt x="319" y="119"/>
                  </a:lnTo>
                  <a:lnTo>
                    <a:pt x="319" y="118"/>
                  </a:lnTo>
                  <a:lnTo>
                    <a:pt x="319" y="117"/>
                  </a:lnTo>
                  <a:lnTo>
                    <a:pt x="319" y="116"/>
                  </a:lnTo>
                  <a:lnTo>
                    <a:pt x="319" y="115"/>
                  </a:lnTo>
                  <a:lnTo>
                    <a:pt x="318" y="113"/>
                  </a:lnTo>
                  <a:lnTo>
                    <a:pt x="318" y="112"/>
                  </a:lnTo>
                  <a:lnTo>
                    <a:pt x="318" y="111"/>
                  </a:lnTo>
                  <a:lnTo>
                    <a:pt x="317" y="110"/>
                  </a:lnTo>
                  <a:lnTo>
                    <a:pt x="317" y="109"/>
                  </a:lnTo>
                  <a:lnTo>
                    <a:pt x="316" y="108"/>
                  </a:lnTo>
                  <a:lnTo>
                    <a:pt x="315" y="106"/>
                  </a:lnTo>
                  <a:lnTo>
                    <a:pt x="314" y="104"/>
                  </a:lnTo>
                  <a:lnTo>
                    <a:pt x="313" y="103"/>
                  </a:lnTo>
                  <a:lnTo>
                    <a:pt x="313" y="103"/>
                  </a:lnTo>
                  <a:lnTo>
                    <a:pt x="313" y="103"/>
                  </a:lnTo>
                  <a:lnTo>
                    <a:pt x="313" y="102"/>
                  </a:lnTo>
                  <a:lnTo>
                    <a:pt x="313" y="101"/>
                  </a:lnTo>
                  <a:lnTo>
                    <a:pt x="313" y="100"/>
                  </a:lnTo>
                  <a:lnTo>
                    <a:pt x="313" y="98"/>
                  </a:lnTo>
                  <a:lnTo>
                    <a:pt x="313" y="96"/>
                  </a:lnTo>
                  <a:lnTo>
                    <a:pt x="313" y="94"/>
                  </a:lnTo>
                  <a:lnTo>
                    <a:pt x="313" y="93"/>
                  </a:lnTo>
                  <a:lnTo>
                    <a:pt x="312" y="91"/>
                  </a:lnTo>
                  <a:lnTo>
                    <a:pt x="312" y="90"/>
                  </a:lnTo>
                  <a:lnTo>
                    <a:pt x="312" y="89"/>
                  </a:lnTo>
                  <a:lnTo>
                    <a:pt x="312" y="88"/>
                  </a:lnTo>
                  <a:lnTo>
                    <a:pt x="312" y="87"/>
                  </a:lnTo>
                  <a:lnTo>
                    <a:pt x="312" y="86"/>
                  </a:lnTo>
                  <a:lnTo>
                    <a:pt x="311" y="85"/>
                  </a:lnTo>
                  <a:lnTo>
                    <a:pt x="311" y="84"/>
                  </a:lnTo>
                  <a:lnTo>
                    <a:pt x="311" y="82"/>
                  </a:lnTo>
                  <a:lnTo>
                    <a:pt x="311" y="80"/>
                  </a:lnTo>
                  <a:lnTo>
                    <a:pt x="310" y="78"/>
                  </a:lnTo>
                  <a:lnTo>
                    <a:pt x="310" y="77"/>
                  </a:lnTo>
                  <a:lnTo>
                    <a:pt x="308" y="76"/>
                  </a:lnTo>
                  <a:lnTo>
                    <a:pt x="307" y="74"/>
                  </a:lnTo>
                  <a:lnTo>
                    <a:pt x="306" y="73"/>
                  </a:lnTo>
                  <a:lnTo>
                    <a:pt x="305" y="72"/>
                  </a:lnTo>
                  <a:lnTo>
                    <a:pt x="304" y="71"/>
                  </a:lnTo>
                  <a:lnTo>
                    <a:pt x="303" y="71"/>
                  </a:lnTo>
                  <a:lnTo>
                    <a:pt x="302" y="70"/>
                  </a:lnTo>
                  <a:lnTo>
                    <a:pt x="300" y="69"/>
                  </a:lnTo>
                  <a:lnTo>
                    <a:pt x="299" y="69"/>
                  </a:lnTo>
                  <a:lnTo>
                    <a:pt x="297" y="68"/>
                  </a:lnTo>
                  <a:lnTo>
                    <a:pt x="296" y="68"/>
                  </a:lnTo>
                  <a:lnTo>
                    <a:pt x="296" y="67"/>
                  </a:lnTo>
                  <a:lnTo>
                    <a:pt x="294" y="67"/>
                  </a:lnTo>
                  <a:lnTo>
                    <a:pt x="294" y="67"/>
                  </a:lnTo>
                  <a:lnTo>
                    <a:pt x="294" y="66"/>
                  </a:lnTo>
                  <a:lnTo>
                    <a:pt x="293" y="65"/>
                  </a:lnTo>
                  <a:lnTo>
                    <a:pt x="293" y="64"/>
                  </a:lnTo>
                  <a:lnTo>
                    <a:pt x="292" y="63"/>
                  </a:lnTo>
                  <a:lnTo>
                    <a:pt x="292" y="61"/>
                  </a:lnTo>
                  <a:lnTo>
                    <a:pt x="292" y="61"/>
                  </a:lnTo>
                  <a:lnTo>
                    <a:pt x="292" y="59"/>
                  </a:lnTo>
                  <a:lnTo>
                    <a:pt x="291" y="57"/>
                  </a:lnTo>
                  <a:lnTo>
                    <a:pt x="290" y="55"/>
                  </a:lnTo>
                  <a:lnTo>
                    <a:pt x="290" y="53"/>
                  </a:lnTo>
                  <a:lnTo>
                    <a:pt x="289" y="51"/>
                  </a:lnTo>
                  <a:lnTo>
                    <a:pt x="289" y="49"/>
                  </a:lnTo>
                  <a:lnTo>
                    <a:pt x="288" y="47"/>
                  </a:lnTo>
                  <a:lnTo>
                    <a:pt x="287" y="45"/>
                  </a:lnTo>
                  <a:lnTo>
                    <a:pt x="287" y="44"/>
                  </a:lnTo>
                  <a:lnTo>
                    <a:pt x="286" y="43"/>
                  </a:lnTo>
                  <a:lnTo>
                    <a:pt x="285" y="41"/>
                  </a:lnTo>
                  <a:lnTo>
                    <a:pt x="284" y="40"/>
                  </a:lnTo>
                  <a:lnTo>
                    <a:pt x="284" y="39"/>
                  </a:lnTo>
                  <a:lnTo>
                    <a:pt x="283" y="38"/>
                  </a:lnTo>
                  <a:lnTo>
                    <a:pt x="283" y="37"/>
                  </a:lnTo>
                  <a:lnTo>
                    <a:pt x="282" y="35"/>
                  </a:lnTo>
                  <a:lnTo>
                    <a:pt x="281" y="34"/>
                  </a:lnTo>
                  <a:lnTo>
                    <a:pt x="280" y="33"/>
                  </a:lnTo>
                  <a:lnTo>
                    <a:pt x="280" y="32"/>
                  </a:lnTo>
                  <a:lnTo>
                    <a:pt x="279" y="31"/>
                  </a:lnTo>
                  <a:lnTo>
                    <a:pt x="278" y="29"/>
                  </a:lnTo>
                  <a:lnTo>
                    <a:pt x="277" y="28"/>
                  </a:lnTo>
                  <a:lnTo>
                    <a:pt x="276" y="27"/>
                  </a:lnTo>
                  <a:lnTo>
                    <a:pt x="275" y="26"/>
                  </a:lnTo>
                  <a:lnTo>
                    <a:pt x="274" y="25"/>
                  </a:lnTo>
                  <a:lnTo>
                    <a:pt x="273" y="24"/>
                  </a:lnTo>
                  <a:lnTo>
                    <a:pt x="272" y="23"/>
                  </a:lnTo>
                  <a:lnTo>
                    <a:pt x="271" y="21"/>
                  </a:lnTo>
                  <a:lnTo>
                    <a:pt x="270" y="20"/>
                  </a:lnTo>
                  <a:lnTo>
                    <a:pt x="269" y="19"/>
                  </a:lnTo>
                  <a:lnTo>
                    <a:pt x="267" y="18"/>
                  </a:lnTo>
                  <a:lnTo>
                    <a:pt x="266" y="17"/>
                  </a:lnTo>
                  <a:lnTo>
                    <a:pt x="265" y="16"/>
                  </a:lnTo>
                  <a:lnTo>
                    <a:pt x="264" y="15"/>
                  </a:lnTo>
                  <a:lnTo>
                    <a:pt x="262" y="14"/>
                  </a:lnTo>
                  <a:lnTo>
                    <a:pt x="261" y="13"/>
                  </a:lnTo>
                  <a:lnTo>
                    <a:pt x="259" y="12"/>
                  </a:lnTo>
                  <a:lnTo>
                    <a:pt x="258" y="11"/>
                  </a:lnTo>
                  <a:lnTo>
                    <a:pt x="257" y="10"/>
                  </a:lnTo>
                  <a:lnTo>
                    <a:pt x="255" y="9"/>
                  </a:lnTo>
                  <a:lnTo>
                    <a:pt x="254" y="8"/>
                  </a:lnTo>
                  <a:lnTo>
                    <a:pt x="252" y="7"/>
                  </a:lnTo>
                  <a:lnTo>
                    <a:pt x="250" y="6"/>
                  </a:lnTo>
                  <a:lnTo>
                    <a:pt x="249" y="5"/>
                  </a:lnTo>
                  <a:lnTo>
                    <a:pt x="247" y="5"/>
                  </a:lnTo>
                  <a:lnTo>
                    <a:pt x="246" y="4"/>
                  </a:lnTo>
                  <a:lnTo>
                    <a:pt x="244" y="3"/>
                  </a:lnTo>
                  <a:lnTo>
                    <a:pt x="242" y="3"/>
                  </a:lnTo>
                  <a:lnTo>
                    <a:pt x="240" y="2"/>
                  </a:lnTo>
                  <a:lnTo>
                    <a:pt x="239" y="2"/>
                  </a:lnTo>
                  <a:lnTo>
                    <a:pt x="237" y="1"/>
                  </a:lnTo>
                  <a:lnTo>
                    <a:pt x="236" y="1"/>
                  </a:lnTo>
                  <a:lnTo>
                    <a:pt x="234" y="1"/>
                  </a:lnTo>
                  <a:lnTo>
                    <a:pt x="233" y="0"/>
                  </a:lnTo>
                  <a:lnTo>
                    <a:pt x="231" y="0"/>
                  </a:lnTo>
                  <a:lnTo>
                    <a:pt x="230" y="0"/>
                  </a:lnTo>
                  <a:lnTo>
                    <a:pt x="228" y="0"/>
                  </a:lnTo>
                  <a:lnTo>
                    <a:pt x="226" y="0"/>
                  </a:lnTo>
                  <a:lnTo>
                    <a:pt x="225" y="0"/>
                  </a:lnTo>
                  <a:lnTo>
                    <a:pt x="224" y="0"/>
                  </a:lnTo>
                  <a:lnTo>
                    <a:pt x="222" y="0"/>
                  </a:lnTo>
                  <a:lnTo>
                    <a:pt x="221" y="0"/>
                  </a:lnTo>
                  <a:lnTo>
                    <a:pt x="219" y="0"/>
                  </a:lnTo>
                  <a:lnTo>
                    <a:pt x="218" y="0"/>
                  </a:lnTo>
                  <a:lnTo>
                    <a:pt x="217" y="0"/>
                  </a:lnTo>
                  <a:lnTo>
                    <a:pt x="215" y="0"/>
                  </a:lnTo>
                  <a:lnTo>
                    <a:pt x="214" y="0"/>
                  </a:lnTo>
                  <a:lnTo>
                    <a:pt x="213" y="0"/>
                  </a:lnTo>
                  <a:lnTo>
                    <a:pt x="211" y="0"/>
                  </a:lnTo>
                  <a:lnTo>
                    <a:pt x="210" y="1"/>
                  </a:lnTo>
                  <a:lnTo>
                    <a:pt x="209" y="1"/>
                  </a:lnTo>
                  <a:lnTo>
                    <a:pt x="208" y="1"/>
                  </a:lnTo>
                  <a:lnTo>
                    <a:pt x="207" y="1"/>
                  </a:lnTo>
                  <a:lnTo>
                    <a:pt x="205" y="2"/>
                  </a:lnTo>
                  <a:lnTo>
                    <a:pt x="204" y="2"/>
                  </a:lnTo>
                  <a:lnTo>
                    <a:pt x="203" y="2"/>
                  </a:lnTo>
                  <a:lnTo>
                    <a:pt x="201" y="3"/>
                  </a:lnTo>
                  <a:lnTo>
                    <a:pt x="199" y="3"/>
                  </a:lnTo>
                  <a:lnTo>
                    <a:pt x="197" y="4"/>
                  </a:lnTo>
                  <a:lnTo>
                    <a:pt x="195" y="5"/>
                  </a:lnTo>
                  <a:lnTo>
                    <a:pt x="194" y="5"/>
                  </a:lnTo>
                  <a:lnTo>
                    <a:pt x="192" y="6"/>
                  </a:lnTo>
                  <a:lnTo>
                    <a:pt x="191" y="6"/>
                  </a:lnTo>
                  <a:lnTo>
                    <a:pt x="190" y="7"/>
                  </a:lnTo>
                  <a:lnTo>
                    <a:pt x="188" y="7"/>
                  </a:lnTo>
                  <a:lnTo>
                    <a:pt x="188" y="8"/>
                  </a:lnTo>
                  <a:lnTo>
                    <a:pt x="187" y="9"/>
                  </a:lnTo>
                  <a:lnTo>
                    <a:pt x="187" y="9"/>
                  </a:lnTo>
                  <a:lnTo>
                    <a:pt x="187" y="9"/>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4" name="Freeform 269"/>
            <p:cNvSpPr>
              <a:spLocks/>
            </p:cNvSpPr>
            <p:nvPr/>
          </p:nvSpPr>
          <p:spPr bwMode="auto">
            <a:xfrm>
              <a:off x="4062" y="2462"/>
              <a:ext cx="38" cy="23"/>
            </a:xfrm>
            <a:custGeom>
              <a:avLst/>
              <a:gdLst>
                <a:gd name="T0" fmla="*/ 12 w 38"/>
                <a:gd name="T1" fmla="*/ 0 h 23"/>
                <a:gd name="T2" fmla="*/ 11 w 38"/>
                <a:gd name="T3" fmla="*/ 0 h 23"/>
                <a:gd name="T4" fmla="*/ 10 w 38"/>
                <a:gd name="T5" fmla="*/ 0 h 23"/>
                <a:gd name="T6" fmla="*/ 9 w 38"/>
                <a:gd name="T7" fmla="*/ 0 h 23"/>
                <a:gd name="T8" fmla="*/ 8 w 38"/>
                <a:gd name="T9" fmla="*/ 0 h 23"/>
                <a:gd name="T10" fmla="*/ 7 w 38"/>
                <a:gd name="T11" fmla="*/ 0 h 23"/>
                <a:gd name="T12" fmla="*/ 6 w 38"/>
                <a:gd name="T13" fmla="*/ 0 h 23"/>
                <a:gd name="T14" fmla="*/ 4 w 38"/>
                <a:gd name="T15" fmla="*/ 0 h 23"/>
                <a:gd name="T16" fmla="*/ 3 w 38"/>
                <a:gd name="T17" fmla="*/ 0 h 23"/>
                <a:gd name="T18" fmla="*/ 2 w 38"/>
                <a:gd name="T19" fmla="*/ 0 h 23"/>
                <a:gd name="T20" fmla="*/ 1 w 38"/>
                <a:gd name="T21" fmla="*/ 0 h 23"/>
                <a:gd name="T22" fmla="*/ 0 w 38"/>
                <a:gd name="T23" fmla="*/ 0 h 23"/>
                <a:gd name="T24" fmla="*/ 0 w 38"/>
                <a:gd name="T25" fmla="*/ 0 h 23"/>
                <a:gd name="T26" fmla="*/ 1 w 38"/>
                <a:gd name="T27" fmla="*/ 1 h 23"/>
                <a:gd name="T28" fmla="*/ 2 w 38"/>
                <a:gd name="T29" fmla="*/ 2 h 23"/>
                <a:gd name="T30" fmla="*/ 3 w 38"/>
                <a:gd name="T31" fmla="*/ 3 h 23"/>
                <a:gd name="T32" fmla="*/ 4 w 38"/>
                <a:gd name="T33" fmla="*/ 4 h 23"/>
                <a:gd name="T34" fmla="*/ 4 w 38"/>
                <a:gd name="T35" fmla="*/ 5 h 23"/>
                <a:gd name="T36" fmla="*/ 6 w 38"/>
                <a:gd name="T37" fmla="*/ 6 h 23"/>
                <a:gd name="T38" fmla="*/ 7 w 38"/>
                <a:gd name="T39" fmla="*/ 8 h 23"/>
                <a:gd name="T40" fmla="*/ 9 w 38"/>
                <a:gd name="T41" fmla="*/ 10 h 23"/>
                <a:gd name="T42" fmla="*/ 10 w 38"/>
                <a:gd name="T43" fmla="*/ 11 h 23"/>
                <a:gd name="T44" fmla="*/ 10 w 38"/>
                <a:gd name="T45" fmla="*/ 12 h 23"/>
                <a:gd name="T46" fmla="*/ 22 w 38"/>
                <a:gd name="T47" fmla="*/ 21 h 23"/>
                <a:gd name="T48" fmla="*/ 31 w 38"/>
                <a:gd name="T49" fmla="*/ 23 h 23"/>
                <a:gd name="T50" fmla="*/ 38 w 38"/>
                <a:gd name="T51" fmla="*/ 18 h 23"/>
                <a:gd name="T52" fmla="*/ 32 w 38"/>
                <a:gd name="T53" fmla="*/ 11 h 23"/>
                <a:gd name="T54" fmla="*/ 12 w 38"/>
                <a:gd name="T55" fmla="*/ 0 h 23"/>
                <a:gd name="T56" fmla="*/ 12 w 38"/>
                <a:gd name="T5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23">
                  <a:moveTo>
                    <a:pt x="12" y="0"/>
                  </a:moveTo>
                  <a:lnTo>
                    <a:pt x="11" y="0"/>
                  </a:lnTo>
                  <a:lnTo>
                    <a:pt x="10" y="0"/>
                  </a:lnTo>
                  <a:lnTo>
                    <a:pt x="9" y="0"/>
                  </a:lnTo>
                  <a:lnTo>
                    <a:pt x="8" y="0"/>
                  </a:lnTo>
                  <a:lnTo>
                    <a:pt x="7" y="0"/>
                  </a:lnTo>
                  <a:lnTo>
                    <a:pt x="6" y="0"/>
                  </a:lnTo>
                  <a:lnTo>
                    <a:pt x="4" y="0"/>
                  </a:lnTo>
                  <a:lnTo>
                    <a:pt x="3" y="0"/>
                  </a:lnTo>
                  <a:lnTo>
                    <a:pt x="2" y="0"/>
                  </a:lnTo>
                  <a:lnTo>
                    <a:pt x="1" y="0"/>
                  </a:lnTo>
                  <a:lnTo>
                    <a:pt x="0" y="0"/>
                  </a:lnTo>
                  <a:lnTo>
                    <a:pt x="0" y="0"/>
                  </a:lnTo>
                  <a:lnTo>
                    <a:pt x="1" y="1"/>
                  </a:lnTo>
                  <a:lnTo>
                    <a:pt x="2" y="2"/>
                  </a:lnTo>
                  <a:lnTo>
                    <a:pt x="3" y="3"/>
                  </a:lnTo>
                  <a:lnTo>
                    <a:pt x="4" y="4"/>
                  </a:lnTo>
                  <a:lnTo>
                    <a:pt x="4" y="5"/>
                  </a:lnTo>
                  <a:lnTo>
                    <a:pt x="6" y="6"/>
                  </a:lnTo>
                  <a:lnTo>
                    <a:pt x="7" y="8"/>
                  </a:lnTo>
                  <a:lnTo>
                    <a:pt x="9" y="10"/>
                  </a:lnTo>
                  <a:lnTo>
                    <a:pt x="10" y="11"/>
                  </a:lnTo>
                  <a:lnTo>
                    <a:pt x="10" y="12"/>
                  </a:lnTo>
                  <a:lnTo>
                    <a:pt x="22" y="21"/>
                  </a:lnTo>
                  <a:lnTo>
                    <a:pt x="31" y="23"/>
                  </a:lnTo>
                  <a:lnTo>
                    <a:pt x="38" y="18"/>
                  </a:lnTo>
                  <a:lnTo>
                    <a:pt x="32" y="11"/>
                  </a:lnTo>
                  <a:lnTo>
                    <a:pt x="12" y="0"/>
                  </a:lnTo>
                  <a:lnTo>
                    <a:pt x="12" y="0"/>
                  </a:lnTo>
                  <a:close/>
                </a:path>
              </a:pathLst>
            </a:custGeom>
            <a:solidFill>
              <a:srgbClr val="8FCC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5" name="Freeform 270"/>
            <p:cNvSpPr>
              <a:spLocks/>
            </p:cNvSpPr>
            <p:nvPr/>
          </p:nvSpPr>
          <p:spPr bwMode="auto">
            <a:xfrm>
              <a:off x="4032" y="2409"/>
              <a:ext cx="45" cy="25"/>
            </a:xfrm>
            <a:custGeom>
              <a:avLst/>
              <a:gdLst>
                <a:gd name="T0" fmla="*/ 0 w 45"/>
                <a:gd name="T1" fmla="*/ 1 h 25"/>
                <a:gd name="T2" fmla="*/ 6 w 45"/>
                <a:gd name="T3" fmla="*/ 7 h 25"/>
                <a:gd name="T4" fmla="*/ 20 w 45"/>
                <a:gd name="T5" fmla="*/ 22 h 25"/>
                <a:gd name="T6" fmla="*/ 30 w 45"/>
                <a:gd name="T7" fmla="*/ 25 h 25"/>
                <a:gd name="T8" fmla="*/ 40 w 45"/>
                <a:gd name="T9" fmla="*/ 25 h 25"/>
                <a:gd name="T10" fmla="*/ 45 w 45"/>
                <a:gd name="T11" fmla="*/ 20 h 25"/>
                <a:gd name="T12" fmla="*/ 29 w 45"/>
                <a:gd name="T13" fmla="*/ 5 h 25"/>
                <a:gd name="T14" fmla="*/ 15 w 45"/>
                <a:gd name="T15" fmla="*/ 0 h 25"/>
                <a:gd name="T16" fmla="*/ 0 w 45"/>
                <a:gd name="T17" fmla="*/ 1 h 25"/>
                <a:gd name="T18" fmla="*/ 0 w 45"/>
                <a:gd name="T19"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25">
                  <a:moveTo>
                    <a:pt x="0" y="1"/>
                  </a:moveTo>
                  <a:lnTo>
                    <a:pt x="6" y="7"/>
                  </a:lnTo>
                  <a:lnTo>
                    <a:pt x="20" y="22"/>
                  </a:lnTo>
                  <a:lnTo>
                    <a:pt x="30" y="25"/>
                  </a:lnTo>
                  <a:lnTo>
                    <a:pt x="40" y="25"/>
                  </a:lnTo>
                  <a:lnTo>
                    <a:pt x="45" y="20"/>
                  </a:lnTo>
                  <a:lnTo>
                    <a:pt x="29" y="5"/>
                  </a:lnTo>
                  <a:lnTo>
                    <a:pt x="15" y="0"/>
                  </a:lnTo>
                  <a:lnTo>
                    <a:pt x="0" y="1"/>
                  </a:lnTo>
                  <a:lnTo>
                    <a:pt x="0" y="1"/>
                  </a:lnTo>
                  <a:close/>
                </a:path>
              </a:pathLst>
            </a:custGeom>
            <a:solidFill>
              <a:srgbClr val="8FCC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6" name="Freeform 271"/>
            <p:cNvSpPr>
              <a:spLocks/>
            </p:cNvSpPr>
            <p:nvPr/>
          </p:nvSpPr>
          <p:spPr bwMode="auto">
            <a:xfrm>
              <a:off x="3927" y="2461"/>
              <a:ext cx="125" cy="60"/>
            </a:xfrm>
            <a:custGeom>
              <a:avLst/>
              <a:gdLst>
                <a:gd name="T0" fmla="*/ 0 w 125"/>
                <a:gd name="T1" fmla="*/ 56 h 60"/>
                <a:gd name="T2" fmla="*/ 7 w 125"/>
                <a:gd name="T3" fmla="*/ 45 h 60"/>
                <a:gd name="T4" fmla="*/ 41 w 125"/>
                <a:gd name="T5" fmla="*/ 40 h 60"/>
                <a:gd name="T6" fmla="*/ 52 w 125"/>
                <a:gd name="T7" fmla="*/ 41 h 60"/>
                <a:gd name="T8" fmla="*/ 39 w 125"/>
                <a:gd name="T9" fmla="*/ 32 h 60"/>
                <a:gd name="T10" fmla="*/ 30 w 125"/>
                <a:gd name="T11" fmla="*/ 23 h 60"/>
                <a:gd name="T12" fmla="*/ 34 w 125"/>
                <a:gd name="T13" fmla="*/ 15 h 60"/>
                <a:gd name="T14" fmla="*/ 51 w 125"/>
                <a:gd name="T15" fmla="*/ 10 h 60"/>
                <a:gd name="T16" fmla="*/ 59 w 125"/>
                <a:gd name="T17" fmla="*/ 14 h 60"/>
                <a:gd name="T18" fmla="*/ 70 w 125"/>
                <a:gd name="T19" fmla="*/ 35 h 60"/>
                <a:gd name="T20" fmla="*/ 73 w 125"/>
                <a:gd name="T21" fmla="*/ 9 h 60"/>
                <a:gd name="T22" fmla="*/ 81 w 125"/>
                <a:gd name="T23" fmla="*/ 2 h 60"/>
                <a:gd name="T24" fmla="*/ 94 w 125"/>
                <a:gd name="T25" fmla="*/ 0 h 60"/>
                <a:gd name="T26" fmla="*/ 96 w 125"/>
                <a:gd name="T27" fmla="*/ 4 h 60"/>
                <a:gd name="T28" fmla="*/ 83 w 125"/>
                <a:gd name="T29" fmla="*/ 30 h 60"/>
                <a:gd name="T30" fmla="*/ 83 w 125"/>
                <a:gd name="T31" fmla="*/ 42 h 60"/>
                <a:gd name="T32" fmla="*/ 106 w 125"/>
                <a:gd name="T33" fmla="*/ 23 h 60"/>
                <a:gd name="T34" fmla="*/ 120 w 125"/>
                <a:gd name="T35" fmla="*/ 23 h 60"/>
                <a:gd name="T36" fmla="*/ 125 w 125"/>
                <a:gd name="T37" fmla="*/ 33 h 60"/>
                <a:gd name="T38" fmla="*/ 83 w 125"/>
                <a:gd name="T39" fmla="*/ 56 h 60"/>
                <a:gd name="T40" fmla="*/ 51 w 125"/>
                <a:gd name="T41" fmla="*/ 60 h 60"/>
                <a:gd name="T42" fmla="*/ 36 w 125"/>
                <a:gd name="T43" fmla="*/ 55 h 60"/>
                <a:gd name="T44" fmla="*/ 9 w 125"/>
                <a:gd name="T45" fmla="*/ 59 h 60"/>
                <a:gd name="T46" fmla="*/ 0 w 125"/>
                <a:gd name="T47" fmla="*/ 56 h 60"/>
                <a:gd name="T48" fmla="*/ 0 w 125"/>
                <a:gd name="T49" fmla="*/ 5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5" h="60">
                  <a:moveTo>
                    <a:pt x="0" y="56"/>
                  </a:moveTo>
                  <a:lnTo>
                    <a:pt x="7" y="45"/>
                  </a:lnTo>
                  <a:lnTo>
                    <a:pt x="41" y="40"/>
                  </a:lnTo>
                  <a:lnTo>
                    <a:pt x="52" y="41"/>
                  </a:lnTo>
                  <a:lnTo>
                    <a:pt x="39" y="32"/>
                  </a:lnTo>
                  <a:lnTo>
                    <a:pt x="30" y="23"/>
                  </a:lnTo>
                  <a:lnTo>
                    <a:pt x="34" y="15"/>
                  </a:lnTo>
                  <a:lnTo>
                    <a:pt x="51" y="10"/>
                  </a:lnTo>
                  <a:lnTo>
                    <a:pt x="59" y="14"/>
                  </a:lnTo>
                  <a:lnTo>
                    <a:pt x="70" y="35"/>
                  </a:lnTo>
                  <a:lnTo>
                    <a:pt x="73" y="9"/>
                  </a:lnTo>
                  <a:lnTo>
                    <a:pt x="81" y="2"/>
                  </a:lnTo>
                  <a:lnTo>
                    <a:pt x="94" y="0"/>
                  </a:lnTo>
                  <a:lnTo>
                    <a:pt x="96" y="4"/>
                  </a:lnTo>
                  <a:lnTo>
                    <a:pt x="83" y="30"/>
                  </a:lnTo>
                  <a:lnTo>
                    <a:pt x="83" y="42"/>
                  </a:lnTo>
                  <a:lnTo>
                    <a:pt x="106" y="23"/>
                  </a:lnTo>
                  <a:lnTo>
                    <a:pt x="120" y="23"/>
                  </a:lnTo>
                  <a:lnTo>
                    <a:pt x="125" y="33"/>
                  </a:lnTo>
                  <a:lnTo>
                    <a:pt x="83" y="56"/>
                  </a:lnTo>
                  <a:lnTo>
                    <a:pt x="51" y="60"/>
                  </a:lnTo>
                  <a:lnTo>
                    <a:pt x="36" y="55"/>
                  </a:lnTo>
                  <a:lnTo>
                    <a:pt x="9" y="59"/>
                  </a:lnTo>
                  <a:lnTo>
                    <a:pt x="0" y="56"/>
                  </a:lnTo>
                  <a:lnTo>
                    <a:pt x="0" y="56"/>
                  </a:lnTo>
                  <a:close/>
                </a:path>
              </a:pathLst>
            </a:custGeom>
            <a:solidFill>
              <a:srgbClr val="FF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7" name="Freeform 272"/>
            <p:cNvSpPr>
              <a:spLocks/>
            </p:cNvSpPr>
            <p:nvPr/>
          </p:nvSpPr>
          <p:spPr bwMode="auto">
            <a:xfrm>
              <a:off x="3945" y="2542"/>
              <a:ext cx="134" cy="57"/>
            </a:xfrm>
            <a:custGeom>
              <a:avLst/>
              <a:gdLst>
                <a:gd name="T0" fmla="*/ 4 w 134"/>
                <a:gd name="T1" fmla="*/ 0 h 57"/>
                <a:gd name="T2" fmla="*/ 27 w 134"/>
                <a:gd name="T3" fmla="*/ 17 h 57"/>
                <a:gd name="T4" fmla="*/ 57 w 134"/>
                <a:gd name="T5" fmla="*/ 31 h 57"/>
                <a:gd name="T6" fmla="*/ 75 w 134"/>
                <a:gd name="T7" fmla="*/ 42 h 57"/>
                <a:gd name="T8" fmla="*/ 76 w 134"/>
                <a:gd name="T9" fmla="*/ 30 h 57"/>
                <a:gd name="T10" fmla="*/ 95 w 134"/>
                <a:gd name="T11" fmla="*/ 15 h 57"/>
                <a:gd name="T12" fmla="*/ 124 w 134"/>
                <a:gd name="T13" fmla="*/ 10 h 57"/>
                <a:gd name="T14" fmla="*/ 134 w 134"/>
                <a:gd name="T15" fmla="*/ 12 h 57"/>
                <a:gd name="T16" fmla="*/ 109 w 134"/>
                <a:gd name="T17" fmla="*/ 35 h 57"/>
                <a:gd name="T18" fmla="*/ 129 w 134"/>
                <a:gd name="T19" fmla="*/ 33 h 57"/>
                <a:gd name="T20" fmla="*/ 121 w 134"/>
                <a:gd name="T21" fmla="*/ 46 h 57"/>
                <a:gd name="T22" fmla="*/ 65 w 134"/>
                <a:gd name="T23" fmla="*/ 57 h 57"/>
                <a:gd name="T24" fmla="*/ 42 w 134"/>
                <a:gd name="T25" fmla="*/ 55 h 57"/>
                <a:gd name="T26" fmla="*/ 13 w 134"/>
                <a:gd name="T27" fmla="*/ 47 h 57"/>
                <a:gd name="T28" fmla="*/ 1 w 134"/>
                <a:gd name="T29" fmla="*/ 33 h 57"/>
                <a:gd name="T30" fmla="*/ 0 w 134"/>
                <a:gd name="T31" fmla="*/ 17 h 57"/>
                <a:gd name="T32" fmla="*/ 4 w 134"/>
                <a:gd name="T33" fmla="*/ 0 h 57"/>
                <a:gd name="T34" fmla="*/ 4 w 134"/>
                <a:gd name="T3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57">
                  <a:moveTo>
                    <a:pt x="4" y="0"/>
                  </a:moveTo>
                  <a:lnTo>
                    <a:pt x="27" y="17"/>
                  </a:lnTo>
                  <a:lnTo>
                    <a:pt x="57" y="31"/>
                  </a:lnTo>
                  <a:lnTo>
                    <a:pt x="75" y="42"/>
                  </a:lnTo>
                  <a:lnTo>
                    <a:pt x="76" y="30"/>
                  </a:lnTo>
                  <a:lnTo>
                    <a:pt x="95" y="15"/>
                  </a:lnTo>
                  <a:lnTo>
                    <a:pt x="124" y="10"/>
                  </a:lnTo>
                  <a:lnTo>
                    <a:pt x="134" y="12"/>
                  </a:lnTo>
                  <a:lnTo>
                    <a:pt x="109" y="35"/>
                  </a:lnTo>
                  <a:lnTo>
                    <a:pt x="129" y="33"/>
                  </a:lnTo>
                  <a:lnTo>
                    <a:pt x="121" y="46"/>
                  </a:lnTo>
                  <a:lnTo>
                    <a:pt x="65" y="57"/>
                  </a:lnTo>
                  <a:lnTo>
                    <a:pt x="42" y="55"/>
                  </a:lnTo>
                  <a:lnTo>
                    <a:pt x="13" y="47"/>
                  </a:lnTo>
                  <a:lnTo>
                    <a:pt x="1" y="33"/>
                  </a:lnTo>
                  <a:lnTo>
                    <a:pt x="0" y="17"/>
                  </a:lnTo>
                  <a:lnTo>
                    <a:pt x="4" y="0"/>
                  </a:lnTo>
                  <a:lnTo>
                    <a:pt x="4" y="0"/>
                  </a:lnTo>
                  <a:close/>
                </a:path>
              </a:pathLst>
            </a:custGeom>
            <a:solidFill>
              <a:srgbClr val="599E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8" name="Freeform 273"/>
            <p:cNvSpPr>
              <a:spLocks/>
            </p:cNvSpPr>
            <p:nvPr/>
          </p:nvSpPr>
          <p:spPr bwMode="auto">
            <a:xfrm>
              <a:off x="3978" y="2513"/>
              <a:ext cx="39" cy="16"/>
            </a:xfrm>
            <a:custGeom>
              <a:avLst/>
              <a:gdLst>
                <a:gd name="T0" fmla="*/ 0 w 39"/>
                <a:gd name="T1" fmla="*/ 12 h 16"/>
                <a:gd name="T2" fmla="*/ 5 w 39"/>
                <a:gd name="T3" fmla="*/ 7 h 16"/>
                <a:gd name="T4" fmla="*/ 18 w 39"/>
                <a:gd name="T5" fmla="*/ 1 h 16"/>
                <a:gd name="T6" fmla="*/ 31 w 39"/>
                <a:gd name="T7" fmla="*/ 0 h 16"/>
                <a:gd name="T8" fmla="*/ 39 w 39"/>
                <a:gd name="T9" fmla="*/ 3 h 16"/>
                <a:gd name="T10" fmla="*/ 39 w 39"/>
                <a:gd name="T11" fmla="*/ 8 h 16"/>
                <a:gd name="T12" fmla="*/ 24 w 39"/>
                <a:gd name="T13" fmla="*/ 16 h 16"/>
                <a:gd name="T14" fmla="*/ 4 w 39"/>
                <a:gd name="T15" fmla="*/ 15 h 16"/>
                <a:gd name="T16" fmla="*/ 0 w 39"/>
                <a:gd name="T17" fmla="*/ 12 h 16"/>
                <a:gd name="T18" fmla="*/ 0 w 39"/>
                <a:gd name="T1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16">
                  <a:moveTo>
                    <a:pt x="0" y="12"/>
                  </a:moveTo>
                  <a:lnTo>
                    <a:pt x="5" y="7"/>
                  </a:lnTo>
                  <a:lnTo>
                    <a:pt x="18" y="1"/>
                  </a:lnTo>
                  <a:lnTo>
                    <a:pt x="31" y="0"/>
                  </a:lnTo>
                  <a:lnTo>
                    <a:pt x="39" y="3"/>
                  </a:lnTo>
                  <a:lnTo>
                    <a:pt x="39" y="8"/>
                  </a:lnTo>
                  <a:lnTo>
                    <a:pt x="24" y="16"/>
                  </a:lnTo>
                  <a:lnTo>
                    <a:pt x="4" y="15"/>
                  </a:lnTo>
                  <a:lnTo>
                    <a:pt x="0" y="12"/>
                  </a:lnTo>
                  <a:lnTo>
                    <a:pt x="0" y="12"/>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9" name="Freeform 274"/>
            <p:cNvSpPr>
              <a:spLocks/>
            </p:cNvSpPr>
            <p:nvPr/>
          </p:nvSpPr>
          <p:spPr bwMode="auto">
            <a:xfrm>
              <a:off x="3506" y="2363"/>
              <a:ext cx="221" cy="145"/>
            </a:xfrm>
            <a:custGeom>
              <a:avLst/>
              <a:gdLst>
                <a:gd name="T0" fmla="*/ 9 w 221"/>
                <a:gd name="T1" fmla="*/ 0 h 145"/>
                <a:gd name="T2" fmla="*/ 0 w 221"/>
                <a:gd name="T3" fmla="*/ 23 h 145"/>
                <a:gd name="T4" fmla="*/ 4 w 221"/>
                <a:gd name="T5" fmla="*/ 37 h 145"/>
                <a:gd name="T6" fmla="*/ 29 w 221"/>
                <a:gd name="T7" fmla="*/ 86 h 145"/>
                <a:gd name="T8" fmla="*/ 26 w 221"/>
                <a:gd name="T9" fmla="*/ 107 h 145"/>
                <a:gd name="T10" fmla="*/ 98 w 221"/>
                <a:gd name="T11" fmla="*/ 145 h 145"/>
                <a:gd name="T12" fmla="*/ 217 w 221"/>
                <a:gd name="T13" fmla="*/ 117 h 145"/>
                <a:gd name="T14" fmla="*/ 221 w 221"/>
                <a:gd name="T15" fmla="*/ 89 h 145"/>
                <a:gd name="T16" fmla="*/ 217 w 221"/>
                <a:gd name="T17" fmla="*/ 69 h 145"/>
                <a:gd name="T18" fmla="*/ 189 w 221"/>
                <a:gd name="T19" fmla="*/ 20 h 145"/>
                <a:gd name="T20" fmla="*/ 9 w 221"/>
                <a:gd name="T21" fmla="*/ 0 h 145"/>
                <a:gd name="T22" fmla="*/ 9 w 221"/>
                <a:gd name="T23"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1" h="145">
                  <a:moveTo>
                    <a:pt x="9" y="0"/>
                  </a:moveTo>
                  <a:lnTo>
                    <a:pt x="0" y="23"/>
                  </a:lnTo>
                  <a:lnTo>
                    <a:pt x="4" y="37"/>
                  </a:lnTo>
                  <a:lnTo>
                    <a:pt x="29" y="86"/>
                  </a:lnTo>
                  <a:lnTo>
                    <a:pt x="26" y="107"/>
                  </a:lnTo>
                  <a:lnTo>
                    <a:pt x="98" y="145"/>
                  </a:lnTo>
                  <a:lnTo>
                    <a:pt x="217" y="117"/>
                  </a:lnTo>
                  <a:lnTo>
                    <a:pt x="221" y="89"/>
                  </a:lnTo>
                  <a:lnTo>
                    <a:pt x="217" y="69"/>
                  </a:lnTo>
                  <a:lnTo>
                    <a:pt x="189" y="20"/>
                  </a:lnTo>
                  <a:lnTo>
                    <a:pt x="9" y="0"/>
                  </a:lnTo>
                  <a:lnTo>
                    <a:pt x="9"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0" name="Freeform 275"/>
            <p:cNvSpPr>
              <a:spLocks/>
            </p:cNvSpPr>
            <p:nvPr/>
          </p:nvSpPr>
          <p:spPr bwMode="auto">
            <a:xfrm>
              <a:off x="3530" y="2527"/>
              <a:ext cx="194" cy="87"/>
            </a:xfrm>
            <a:custGeom>
              <a:avLst/>
              <a:gdLst>
                <a:gd name="T0" fmla="*/ 18 w 194"/>
                <a:gd name="T1" fmla="*/ 13 h 87"/>
                <a:gd name="T2" fmla="*/ 5 w 194"/>
                <a:gd name="T3" fmla="*/ 20 h 87"/>
                <a:gd name="T4" fmla="*/ 0 w 194"/>
                <a:gd name="T5" fmla="*/ 33 h 87"/>
                <a:gd name="T6" fmla="*/ 23 w 194"/>
                <a:gd name="T7" fmla="*/ 73 h 87"/>
                <a:gd name="T8" fmla="*/ 49 w 194"/>
                <a:gd name="T9" fmla="*/ 87 h 87"/>
                <a:gd name="T10" fmla="*/ 81 w 194"/>
                <a:gd name="T11" fmla="*/ 87 h 87"/>
                <a:gd name="T12" fmla="*/ 120 w 194"/>
                <a:gd name="T13" fmla="*/ 74 h 87"/>
                <a:gd name="T14" fmla="*/ 123 w 194"/>
                <a:gd name="T15" fmla="*/ 57 h 87"/>
                <a:gd name="T16" fmla="*/ 169 w 194"/>
                <a:gd name="T17" fmla="*/ 58 h 87"/>
                <a:gd name="T18" fmla="*/ 184 w 194"/>
                <a:gd name="T19" fmla="*/ 51 h 87"/>
                <a:gd name="T20" fmla="*/ 194 w 194"/>
                <a:gd name="T21" fmla="*/ 39 h 87"/>
                <a:gd name="T22" fmla="*/ 194 w 194"/>
                <a:gd name="T23" fmla="*/ 25 h 87"/>
                <a:gd name="T24" fmla="*/ 184 w 194"/>
                <a:gd name="T25" fmla="*/ 14 h 87"/>
                <a:gd name="T26" fmla="*/ 153 w 194"/>
                <a:gd name="T27" fmla="*/ 0 h 87"/>
                <a:gd name="T28" fmla="*/ 18 w 194"/>
                <a:gd name="T29" fmla="*/ 13 h 87"/>
                <a:gd name="T30" fmla="*/ 18 w 194"/>
                <a:gd name="T31" fmla="*/ 1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4" h="87">
                  <a:moveTo>
                    <a:pt x="18" y="13"/>
                  </a:moveTo>
                  <a:lnTo>
                    <a:pt x="5" y="20"/>
                  </a:lnTo>
                  <a:lnTo>
                    <a:pt x="0" y="33"/>
                  </a:lnTo>
                  <a:lnTo>
                    <a:pt x="23" y="73"/>
                  </a:lnTo>
                  <a:lnTo>
                    <a:pt x="49" y="87"/>
                  </a:lnTo>
                  <a:lnTo>
                    <a:pt x="81" y="87"/>
                  </a:lnTo>
                  <a:lnTo>
                    <a:pt x="120" y="74"/>
                  </a:lnTo>
                  <a:lnTo>
                    <a:pt x="123" y="57"/>
                  </a:lnTo>
                  <a:lnTo>
                    <a:pt x="169" y="58"/>
                  </a:lnTo>
                  <a:lnTo>
                    <a:pt x="184" y="51"/>
                  </a:lnTo>
                  <a:lnTo>
                    <a:pt x="194" y="39"/>
                  </a:lnTo>
                  <a:lnTo>
                    <a:pt x="194" y="25"/>
                  </a:lnTo>
                  <a:lnTo>
                    <a:pt x="184" y="14"/>
                  </a:lnTo>
                  <a:lnTo>
                    <a:pt x="153" y="0"/>
                  </a:lnTo>
                  <a:lnTo>
                    <a:pt x="18" y="13"/>
                  </a:lnTo>
                  <a:lnTo>
                    <a:pt x="18" y="13"/>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1" name="Freeform 276"/>
            <p:cNvSpPr>
              <a:spLocks/>
            </p:cNvSpPr>
            <p:nvPr/>
          </p:nvSpPr>
          <p:spPr bwMode="auto">
            <a:xfrm>
              <a:off x="3543" y="2511"/>
              <a:ext cx="148" cy="54"/>
            </a:xfrm>
            <a:custGeom>
              <a:avLst/>
              <a:gdLst>
                <a:gd name="T0" fmla="*/ 0 w 148"/>
                <a:gd name="T1" fmla="*/ 32 h 54"/>
                <a:gd name="T2" fmla="*/ 11 w 148"/>
                <a:gd name="T3" fmla="*/ 6 h 54"/>
                <a:gd name="T4" fmla="*/ 148 w 148"/>
                <a:gd name="T5" fmla="*/ 0 h 54"/>
                <a:gd name="T6" fmla="*/ 140 w 148"/>
                <a:gd name="T7" fmla="*/ 19 h 54"/>
                <a:gd name="T8" fmla="*/ 98 w 148"/>
                <a:gd name="T9" fmla="*/ 35 h 54"/>
                <a:gd name="T10" fmla="*/ 74 w 148"/>
                <a:gd name="T11" fmla="*/ 34 h 54"/>
                <a:gd name="T12" fmla="*/ 70 w 148"/>
                <a:gd name="T13" fmla="*/ 43 h 54"/>
                <a:gd name="T14" fmla="*/ 48 w 148"/>
                <a:gd name="T15" fmla="*/ 46 h 54"/>
                <a:gd name="T16" fmla="*/ 30 w 148"/>
                <a:gd name="T17" fmla="*/ 54 h 54"/>
                <a:gd name="T18" fmla="*/ 13 w 148"/>
                <a:gd name="T19" fmla="*/ 50 h 54"/>
                <a:gd name="T20" fmla="*/ 0 w 148"/>
                <a:gd name="T21" fmla="*/ 32 h 54"/>
                <a:gd name="T22" fmla="*/ 0 w 148"/>
                <a:gd name="T23" fmla="*/ 3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8" h="54">
                  <a:moveTo>
                    <a:pt x="0" y="32"/>
                  </a:moveTo>
                  <a:lnTo>
                    <a:pt x="11" y="6"/>
                  </a:lnTo>
                  <a:lnTo>
                    <a:pt x="148" y="0"/>
                  </a:lnTo>
                  <a:lnTo>
                    <a:pt x="140" y="19"/>
                  </a:lnTo>
                  <a:lnTo>
                    <a:pt x="98" y="35"/>
                  </a:lnTo>
                  <a:lnTo>
                    <a:pt x="74" y="34"/>
                  </a:lnTo>
                  <a:lnTo>
                    <a:pt x="70" y="43"/>
                  </a:lnTo>
                  <a:lnTo>
                    <a:pt x="48" y="46"/>
                  </a:lnTo>
                  <a:lnTo>
                    <a:pt x="30" y="54"/>
                  </a:lnTo>
                  <a:lnTo>
                    <a:pt x="13" y="50"/>
                  </a:lnTo>
                  <a:lnTo>
                    <a:pt x="0" y="32"/>
                  </a:lnTo>
                  <a:lnTo>
                    <a:pt x="0" y="32"/>
                  </a:lnTo>
                  <a:close/>
                </a:path>
              </a:pathLst>
            </a:custGeom>
            <a:solidFill>
              <a:srgbClr val="FF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2" name="Freeform 277"/>
            <p:cNvSpPr>
              <a:spLocks/>
            </p:cNvSpPr>
            <p:nvPr/>
          </p:nvSpPr>
          <p:spPr bwMode="auto">
            <a:xfrm>
              <a:off x="3975" y="2589"/>
              <a:ext cx="142" cy="42"/>
            </a:xfrm>
            <a:custGeom>
              <a:avLst/>
              <a:gdLst>
                <a:gd name="T0" fmla="*/ 1 w 142"/>
                <a:gd name="T1" fmla="*/ 25 h 42"/>
                <a:gd name="T2" fmla="*/ 4 w 142"/>
                <a:gd name="T3" fmla="*/ 26 h 42"/>
                <a:gd name="T4" fmla="*/ 8 w 142"/>
                <a:gd name="T5" fmla="*/ 28 h 42"/>
                <a:gd name="T6" fmla="*/ 12 w 142"/>
                <a:gd name="T7" fmla="*/ 29 h 42"/>
                <a:gd name="T8" fmla="*/ 17 w 142"/>
                <a:gd name="T9" fmla="*/ 29 h 42"/>
                <a:gd name="T10" fmla="*/ 22 w 142"/>
                <a:gd name="T11" fmla="*/ 30 h 42"/>
                <a:gd name="T12" fmla="*/ 26 w 142"/>
                <a:gd name="T13" fmla="*/ 30 h 42"/>
                <a:gd name="T14" fmla="*/ 30 w 142"/>
                <a:gd name="T15" fmla="*/ 30 h 42"/>
                <a:gd name="T16" fmla="*/ 34 w 142"/>
                <a:gd name="T17" fmla="*/ 30 h 42"/>
                <a:gd name="T18" fmla="*/ 40 w 142"/>
                <a:gd name="T19" fmla="*/ 30 h 42"/>
                <a:gd name="T20" fmla="*/ 44 w 142"/>
                <a:gd name="T21" fmla="*/ 30 h 42"/>
                <a:gd name="T22" fmla="*/ 45 w 142"/>
                <a:gd name="T23" fmla="*/ 31 h 42"/>
                <a:gd name="T24" fmla="*/ 42 w 142"/>
                <a:gd name="T25" fmla="*/ 31 h 42"/>
                <a:gd name="T26" fmla="*/ 38 w 142"/>
                <a:gd name="T27" fmla="*/ 31 h 42"/>
                <a:gd name="T28" fmla="*/ 34 w 142"/>
                <a:gd name="T29" fmla="*/ 33 h 42"/>
                <a:gd name="T30" fmla="*/ 33 w 142"/>
                <a:gd name="T31" fmla="*/ 35 h 42"/>
                <a:gd name="T32" fmla="*/ 37 w 142"/>
                <a:gd name="T33" fmla="*/ 37 h 42"/>
                <a:gd name="T34" fmla="*/ 40 w 142"/>
                <a:gd name="T35" fmla="*/ 38 h 42"/>
                <a:gd name="T36" fmla="*/ 46 w 142"/>
                <a:gd name="T37" fmla="*/ 39 h 42"/>
                <a:gd name="T38" fmla="*/ 52 w 142"/>
                <a:gd name="T39" fmla="*/ 40 h 42"/>
                <a:gd name="T40" fmla="*/ 57 w 142"/>
                <a:gd name="T41" fmla="*/ 41 h 42"/>
                <a:gd name="T42" fmla="*/ 61 w 142"/>
                <a:gd name="T43" fmla="*/ 41 h 42"/>
                <a:gd name="T44" fmla="*/ 65 w 142"/>
                <a:gd name="T45" fmla="*/ 41 h 42"/>
                <a:gd name="T46" fmla="*/ 69 w 142"/>
                <a:gd name="T47" fmla="*/ 41 h 42"/>
                <a:gd name="T48" fmla="*/ 73 w 142"/>
                <a:gd name="T49" fmla="*/ 42 h 42"/>
                <a:gd name="T50" fmla="*/ 77 w 142"/>
                <a:gd name="T51" fmla="*/ 42 h 42"/>
                <a:gd name="T52" fmla="*/ 80 w 142"/>
                <a:gd name="T53" fmla="*/ 42 h 42"/>
                <a:gd name="T54" fmla="*/ 84 w 142"/>
                <a:gd name="T55" fmla="*/ 41 h 42"/>
                <a:gd name="T56" fmla="*/ 88 w 142"/>
                <a:gd name="T57" fmla="*/ 41 h 42"/>
                <a:gd name="T58" fmla="*/ 93 w 142"/>
                <a:gd name="T59" fmla="*/ 41 h 42"/>
                <a:gd name="T60" fmla="*/ 98 w 142"/>
                <a:gd name="T61" fmla="*/ 41 h 42"/>
                <a:gd name="T62" fmla="*/ 103 w 142"/>
                <a:gd name="T63" fmla="*/ 40 h 42"/>
                <a:gd name="T64" fmla="*/ 108 w 142"/>
                <a:gd name="T65" fmla="*/ 37 h 42"/>
                <a:gd name="T66" fmla="*/ 109 w 142"/>
                <a:gd name="T67" fmla="*/ 33 h 42"/>
                <a:gd name="T68" fmla="*/ 104 w 142"/>
                <a:gd name="T69" fmla="*/ 28 h 42"/>
                <a:gd name="T70" fmla="*/ 102 w 142"/>
                <a:gd name="T71" fmla="*/ 27 h 42"/>
                <a:gd name="T72" fmla="*/ 106 w 142"/>
                <a:gd name="T73" fmla="*/ 26 h 42"/>
                <a:gd name="T74" fmla="*/ 110 w 142"/>
                <a:gd name="T75" fmla="*/ 26 h 42"/>
                <a:gd name="T76" fmla="*/ 114 w 142"/>
                <a:gd name="T77" fmla="*/ 26 h 42"/>
                <a:gd name="T78" fmla="*/ 119 w 142"/>
                <a:gd name="T79" fmla="*/ 25 h 42"/>
                <a:gd name="T80" fmla="*/ 124 w 142"/>
                <a:gd name="T81" fmla="*/ 25 h 42"/>
                <a:gd name="T82" fmla="*/ 128 w 142"/>
                <a:gd name="T83" fmla="*/ 24 h 42"/>
                <a:gd name="T84" fmla="*/ 133 w 142"/>
                <a:gd name="T85" fmla="*/ 23 h 42"/>
                <a:gd name="T86" fmla="*/ 137 w 142"/>
                <a:gd name="T87" fmla="*/ 22 h 42"/>
                <a:gd name="T88" fmla="*/ 140 w 142"/>
                <a:gd name="T89" fmla="*/ 21 h 42"/>
                <a:gd name="T90" fmla="*/ 142 w 142"/>
                <a:gd name="T91" fmla="*/ 17 h 42"/>
                <a:gd name="T92" fmla="*/ 141 w 142"/>
                <a:gd name="T93" fmla="*/ 14 h 42"/>
                <a:gd name="T94" fmla="*/ 137 w 142"/>
                <a:gd name="T95" fmla="*/ 11 h 42"/>
                <a:gd name="T96" fmla="*/ 134 w 142"/>
                <a:gd name="T97" fmla="*/ 8 h 42"/>
                <a:gd name="T98" fmla="*/ 104 w 142"/>
                <a:gd name="T99" fmla="*/ 9 h 42"/>
                <a:gd name="T100" fmla="*/ 31 w 142"/>
                <a:gd name="T101" fmla="*/ 12 h 42"/>
                <a:gd name="T102" fmla="*/ 0 w 142"/>
                <a:gd name="T103" fmla="*/ 2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2" h="42">
                  <a:moveTo>
                    <a:pt x="0" y="25"/>
                  </a:moveTo>
                  <a:lnTo>
                    <a:pt x="0" y="25"/>
                  </a:lnTo>
                  <a:lnTo>
                    <a:pt x="1" y="25"/>
                  </a:lnTo>
                  <a:lnTo>
                    <a:pt x="2" y="26"/>
                  </a:lnTo>
                  <a:lnTo>
                    <a:pt x="3" y="26"/>
                  </a:lnTo>
                  <a:lnTo>
                    <a:pt x="4" y="26"/>
                  </a:lnTo>
                  <a:lnTo>
                    <a:pt x="5" y="27"/>
                  </a:lnTo>
                  <a:lnTo>
                    <a:pt x="6" y="27"/>
                  </a:lnTo>
                  <a:lnTo>
                    <a:pt x="8" y="28"/>
                  </a:lnTo>
                  <a:lnTo>
                    <a:pt x="9" y="28"/>
                  </a:lnTo>
                  <a:lnTo>
                    <a:pt x="10" y="28"/>
                  </a:lnTo>
                  <a:lnTo>
                    <a:pt x="12" y="29"/>
                  </a:lnTo>
                  <a:lnTo>
                    <a:pt x="14" y="29"/>
                  </a:lnTo>
                  <a:lnTo>
                    <a:pt x="15" y="29"/>
                  </a:lnTo>
                  <a:lnTo>
                    <a:pt x="17" y="29"/>
                  </a:lnTo>
                  <a:lnTo>
                    <a:pt x="18" y="29"/>
                  </a:lnTo>
                  <a:lnTo>
                    <a:pt x="20" y="29"/>
                  </a:lnTo>
                  <a:lnTo>
                    <a:pt x="22" y="30"/>
                  </a:lnTo>
                  <a:lnTo>
                    <a:pt x="24" y="30"/>
                  </a:lnTo>
                  <a:lnTo>
                    <a:pt x="25" y="30"/>
                  </a:lnTo>
                  <a:lnTo>
                    <a:pt x="26" y="30"/>
                  </a:lnTo>
                  <a:lnTo>
                    <a:pt x="27" y="30"/>
                  </a:lnTo>
                  <a:lnTo>
                    <a:pt x="29" y="30"/>
                  </a:lnTo>
                  <a:lnTo>
                    <a:pt x="30" y="30"/>
                  </a:lnTo>
                  <a:lnTo>
                    <a:pt x="31" y="30"/>
                  </a:lnTo>
                  <a:lnTo>
                    <a:pt x="32" y="30"/>
                  </a:lnTo>
                  <a:lnTo>
                    <a:pt x="34" y="30"/>
                  </a:lnTo>
                  <a:lnTo>
                    <a:pt x="36" y="30"/>
                  </a:lnTo>
                  <a:lnTo>
                    <a:pt x="38" y="30"/>
                  </a:lnTo>
                  <a:lnTo>
                    <a:pt x="40" y="30"/>
                  </a:lnTo>
                  <a:lnTo>
                    <a:pt x="42" y="30"/>
                  </a:lnTo>
                  <a:lnTo>
                    <a:pt x="43" y="30"/>
                  </a:lnTo>
                  <a:lnTo>
                    <a:pt x="44" y="30"/>
                  </a:lnTo>
                  <a:lnTo>
                    <a:pt x="45" y="30"/>
                  </a:lnTo>
                  <a:lnTo>
                    <a:pt x="45" y="31"/>
                  </a:lnTo>
                  <a:lnTo>
                    <a:pt x="45" y="31"/>
                  </a:lnTo>
                  <a:lnTo>
                    <a:pt x="45" y="31"/>
                  </a:lnTo>
                  <a:lnTo>
                    <a:pt x="43" y="31"/>
                  </a:lnTo>
                  <a:lnTo>
                    <a:pt x="42" y="31"/>
                  </a:lnTo>
                  <a:lnTo>
                    <a:pt x="41" y="31"/>
                  </a:lnTo>
                  <a:lnTo>
                    <a:pt x="39" y="31"/>
                  </a:lnTo>
                  <a:lnTo>
                    <a:pt x="38" y="31"/>
                  </a:lnTo>
                  <a:lnTo>
                    <a:pt x="37" y="32"/>
                  </a:lnTo>
                  <a:lnTo>
                    <a:pt x="35" y="32"/>
                  </a:lnTo>
                  <a:lnTo>
                    <a:pt x="34" y="33"/>
                  </a:lnTo>
                  <a:lnTo>
                    <a:pt x="33" y="33"/>
                  </a:lnTo>
                  <a:lnTo>
                    <a:pt x="33" y="34"/>
                  </a:lnTo>
                  <a:lnTo>
                    <a:pt x="33" y="35"/>
                  </a:lnTo>
                  <a:lnTo>
                    <a:pt x="34" y="35"/>
                  </a:lnTo>
                  <a:lnTo>
                    <a:pt x="35" y="36"/>
                  </a:lnTo>
                  <a:lnTo>
                    <a:pt x="37" y="37"/>
                  </a:lnTo>
                  <a:lnTo>
                    <a:pt x="38" y="37"/>
                  </a:lnTo>
                  <a:lnTo>
                    <a:pt x="39" y="38"/>
                  </a:lnTo>
                  <a:lnTo>
                    <a:pt x="40" y="38"/>
                  </a:lnTo>
                  <a:lnTo>
                    <a:pt x="42" y="39"/>
                  </a:lnTo>
                  <a:lnTo>
                    <a:pt x="43" y="39"/>
                  </a:lnTo>
                  <a:lnTo>
                    <a:pt x="46" y="39"/>
                  </a:lnTo>
                  <a:lnTo>
                    <a:pt x="48" y="40"/>
                  </a:lnTo>
                  <a:lnTo>
                    <a:pt x="50" y="40"/>
                  </a:lnTo>
                  <a:lnTo>
                    <a:pt x="52" y="40"/>
                  </a:lnTo>
                  <a:lnTo>
                    <a:pt x="54" y="40"/>
                  </a:lnTo>
                  <a:lnTo>
                    <a:pt x="56" y="40"/>
                  </a:lnTo>
                  <a:lnTo>
                    <a:pt x="57" y="41"/>
                  </a:lnTo>
                  <a:lnTo>
                    <a:pt x="58" y="41"/>
                  </a:lnTo>
                  <a:lnTo>
                    <a:pt x="59" y="41"/>
                  </a:lnTo>
                  <a:lnTo>
                    <a:pt x="61" y="41"/>
                  </a:lnTo>
                  <a:lnTo>
                    <a:pt x="62" y="41"/>
                  </a:lnTo>
                  <a:lnTo>
                    <a:pt x="63" y="41"/>
                  </a:lnTo>
                  <a:lnTo>
                    <a:pt x="65" y="41"/>
                  </a:lnTo>
                  <a:lnTo>
                    <a:pt x="66" y="41"/>
                  </a:lnTo>
                  <a:lnTo>
                    <a:pt x="67" y="41"/>
                  </a:lnTo>
                  <a:lnTo>
                    <a:pt x="69" y="41"/>
                  </a:lnTo>
                  <a:lnTo>
                    <a:pt x="70" y="42"/>
                  </a:lnTo>
                  <a:lnTo>
                    <a:pt x="71" y="42"/>
                  </a:lnTo>
                  <a:lnTo>
                    <a:pt x="73" y="42"/>
                  </a:lnTo>
                  <a:lnTo>
                    <a:pt x="74" y="42"/>
                  </a:lnTo>
                  <a:lnTo>
                    <a:pt x="75" y="42"/>
                  </a:lnTo>
                  <a:lnTo>
                    <a:pt x="77" y="42"/>
                  </a:lnTo>
                  <a:lnTo>
                    <a:pt x="78" y="42"/>
                  </a:lnTo>
                  <a:lnTo>
                    <a:pt x="79" y="42"/>
                  </a:lnTo>
                  <a:lnTo>
                    <a:pt x="80" y="42"/>
                  </a:lnTo>
                  <a:lnTo>
                    <a:pt x="81" y="41"/>
                  </a:lnTo>
                  <a:lnTo>
                    <a:pt x="83" y="41"/>
                  </a:lnTo>
                  <a:lnTo>
                    <a:pt x="84" y="41"/>
                  </a:lnTo>
                  <a:lnTo>
                    <a:pt x="85" y="41"/>
                  </a:lnTo>
                  <a:lnTo>
                    <a:pt x="86" y="41"/>
                  </a:lnTo>
                  <a:lnTo>
                    <a:pt x="88" y="41"/>
                  </a:lnTo>
                  <a:lnTo>
                    <a:pt x="89" y="41"/>
                  </a:lnTo>
                  <a:lnTo>
                    <a:pt x="90" y="41"/>
                  </a:lnTo>
                  <a:lnTo>
                    <a:pt x="93" y="41"/>
                  </a:lnTo>
                  <a:lnTo>
                    <a:pt x="95" y="41"/>
                  </a:lnTo>
                  <a:lnTo>
                    <a:pt x="96" y="41"/>
                  </a:lnTo>
                  <a:lnTo>
                    <a:pt x="98" y="41"/>
                  </a:lnTo>
                  <a:lnTo>
                    <a:pt x="100" y="40"/>
                  </a:lnTo>
                  <a:lnTo>
                    <a:pt x="102" y="40"/>
                  </a:lnTo>
                  <a:lnTo>
                    <a:pt x="103" y="40"/>
                  </a:lnTo>
                  <a:lnTo>
                    <a:pt x="104" y="39"/>
                  </a:lnTo>
                  <a:lnTo>
                    <a:pt x="106" y="38"/>
                  </a:lnTo>
                  <a:lnTo>
                    <a:pt x="108" y="37"/>
                  </a:lnTo>
                  <a:lnTo>
                    <a:pt x="109" y="36"/>
                  </a:lnTo>
                  <a:lnTo>
                    <a:pt x="109" y="35"/>
                  </a:lnTo>
                  <a:lnTo>
                    <a:pt x="109" y="33"/>
                  </a:lnTo>
                  <a:lnTo>
                    <a:pt x="108" y="31"/>
                  </a:lnTo>
                  <a:lnTo>
                    <a:pt x="105" y="29"/>
                  </a:lnTo>
                  <a:lnTo>
                    <a:pt x="104" y="28"/>
                  </a:lnTo>
                  <a:lnTo>
                    <a:pt x="102" y="27"/>
                  </a:lnTo>
                  <a:lnTo>
                    <a:pt x="101" y="27"/>
                  </a:lnTo>
                  <a:lnTo>
                    <a:pt x="102" y="27"/>
                  </a:lnTo>
                  <a:lnTo>
                    <a:pt x="102" y="27"/>
                  </a:lnTo>
                  <a:lnTo>
                    <a:pt x="104" y="26"/>
                  </a:lnTo>
                  <a:lnTo>
                    <a:pt x="106" y="26"/>
                  </a:lnTo>
                  <a:lnTo>
                    <a:pt x="107" y="26"/>
                  </a:lnTo>
                  <a:lnTo>
                    <a:pt x="109" y="26"/>
                  </a:lnTo>
                  <a:lnTo>
                    <a:pt x="110" y="26"/>
                  </a:lnTo>
                  <a:lnTo>
                    <a:pt x="111" y="26"/>
                  </a:lnTo>
                  <a:lnTo>
                    <a:pt x="112" y="26"/>
                  </a:lnTo>
                  <a:lnTo>
                    <a:pt x="114" y="26"/>
                  </a:lnTo>
                  <a:lnTo>
                    <a:pt x="116" y="26"/>
                  </a:lnTo>
                  <a:lnTo>
                    <a:pt x="118" y="26"/>
                  </a:lnTo>
                  <a:lnTo>
                    <a:pt x="119" y="25"/>
                  </a:lnTo>
                  <a:lnTo>
                    <a:pt x="121" y="25"/>
                  </a:lnTo>
                  <a:lnTo>
                    <a:pt x="122" y="25"/>
                  </a:lnTo>
                  <a:lnTo>
                    <a:pt x="124" y="25"/>
                  </a:lnTo>
                  <a:lnTo>
                    <a:pt x="126" y="25"/>
                  </a:lnTo>
                  <a:lnTo>
                    <a:pt x="127" y="24"/>
                  </a:lnTo>
                  <a:lnTo>
                    <a:pt x="128" y="24"/>
                  </a:lnTo>
                  <a:lnTo>
                    <a:pt x="130" y="24"/>
                  </a:lnTo>
                  <a:lnTo>
                    <a:pt x="132" y="24"/>
                  </a:lnTo>
                  <a:lnTo>
                    <a:pt x="133" y="23"/>
                  </a:lnTo>
                  <a:lnTo>
                    <a:pt x="134" y="23"/>
                  </a:lnTo>
                  <a:lnTo>
                    <a:pt x="136" y="23"/>
                  </a:lnTo>
                  <a:lnTo>
                    <a:pt x="137" y="22"/>
                  </a:lnTo>
                  <a:lnTo>
                    <a:pt x="138" y="22"/>
                  </a:lnTo>
                  <a:lnTo>
                    <a:pt x="138" y="21"/>
                  </a:lnTo>
                  <a:lnTo>
                    <a:pt x="140" y="21"/>
                  </a:lnTo>
                  <a:lnTo>
                    <a:pt x="141" y="20"/>
                  </a:lnTo>
                  <a:lnTo>
                    <a:pt x="142" y="19"/>
                  </a:lnTo>
                  <a:lnTo>
                    <a:pt x="142" y="17"/>
                  </a:lnTo>
                  <a:lnTo>
                    <a:pt x="142" y="16"/>
                  </a:lnTo>
                  <a:lnTo>
                    <a:pt x="141" y="15"/>
                  </a:lnTo>
                  <a:lnTo>
                    <a:pt x="141" y="14"/>
                  </a:lnTo>
                  <a:lnTo>
                    <a:pt x="140" y="13"/>
                  </a:lnTo>
                  <a:lnTo>
                    <a:pt x="138" y="12"/>
                  </a:lnTo>
                  <a:lnTo>
                    <a:pt x="137" y="11"/>
                  </a:lnTo>
                  <a:lnTo>
                    <a:pt x="136" y="10"/>
                  </a:lnTo>
                  <a:lnTo>
                    <a:pt x="135" y="9"/>
                  </a:lnTo>
                  <a:lnTo>
                    <a:pt x="134" y="8"/>
                  </a:lnTo>
                  <a:lnTo>
                    <a:pt x="132" y="7"/>
                  </a:lnTo>
                  <a:lnTo>
                    <a:pt x="132" y="7"/>
                  </a:lnTo>
                  <a:lnTo>
                    <a:pt x="104" y="9"/>
                  </a:lnTo>
                  <a:lnTo>
                    <a:pt x="87" y="0"/>
                  </a:lnTo>
                  <a:lnTo>
                    <a:pt x="47" y="6"/>
                  </a:lnTo>
                  <a:lnTo>
                    <a:pt x="31" y="12"/>
                  </a:lnTo>
                  <a:lnTo>
                    <a:pt x="29" y="19"/>
                  </a:lnTo>
                  <a:lnTo>
                    <a:pt x="18" y="18"/>
                  </a:lnTo>
                  <a:lnTo>
                    <a:pt x="0" y="25"/>
                  </a:lnTo>
                  <a:lnTo>
                    <a:pt x="0" y="25"/>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3" name="Freeform 278"/>
            <p:cNvSpPr>
              <a:spLocks/>
            </p:cNvSpPr>
            <p:nvPr/>
          </p:nvSpPr>
          <p:spPr bwMode="auto">
            <a:xfrm>
              <a:off x="3906" y="2392"/>
              <a:ext cx="88" cy="64"/>
            </a:xfrm>
            <a:custGeom>
              <a:avLst/>
              <a:gdLst>
                <a:gd name="T0" fmla="*/ 8 w 88"/>
                <a:gd name="T1" fmla="*/ 24 h 64"/>
                <a:gd name="T2" fmla="*/ 0 w 88"/>
                <a:gd name="T3" fmla="*/ 43 h 64"/>
                <a:gd name="T4" fmla="*/ 3 w 88"/>
                <a:gd name="T5" fmla="*/ 53 h 64"/>
                <a:gd name="T6" fmla="*/ 18 w 88"/>
                <a:gd name="T7" fmla="*/ 64 h 64"/>
                <a:gd name="T8" fmla="*/ 32 w 88"/>
                <a:gd name="T9" fmla="*/ 64 h 64"/>
                <a:gd name="T10" fmla="*/ 63 w 88"/>
                <a:gd name="T11" fmla="*/ 52 h 64"/>
                <a:gd name="T12" fmla="*/ 85 w 88"/>
                <a:gd name="T13" fmla="*/ 36 h 64"/>
                <a:gd name="T14" fmla="*/ 88 w 88"/>
                <a:gd name="T15" fmla="*/ 25 h 64"/>
                <a:gd name="T16" fmla="*/ 87 w 88"/>
                <a:gd name="T17" fmla="*/ 13 h 64"/>
                <a:gd name="T18" fmla="*/ 71 w 88"/>
                <a:gd name="T19" fmla="*/ 0 h 64"/>
                <a:gd name="T20" fmla="*/ 61 w 88"/>
                <a:gd name="T21" fmla="*/ 0 h 64"/>
                <a:gd name="T22" fmla="*/ 16 w 88"/>
                <a:gd name="T23" fmla="*/ 10 h 64"/>
                <a:gd name="T24" fmla="*/ 8 w 88"/>
                <a:gd name="T25" fmla="*/ 24 h 64"/>
                <a:gd name="T26" fmla="*/ 8 w 88"/>
                <a:gd name="T27" fmla="*/ 2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8" h="64">
                  <a:moveTo>
                    <a:pt x="8" y="24"/>
                  </a:moveTo>
                  <a:lnTo>
                    <a:pt x="0" y="43"/>
                  </a:lnTo>
                  <a:lnTo>
                    <a:pt x="3" y="53"/>
                  </a:lnTo>
                  <a:lnTo>
                    <a:pt x="18" y="64"/>
                  </a:lnTo>
                  <a:lnTo>
                    <a:pt x="32" y="64"/>
                  </a:lnTo>
                  <a:lnTo>
                    <a:pt x="63" y="52"/>
                  </a:lnTo>
                  <a:lnTo>
                    <a:pt x="85" y="36"/>
                  </a:lnTo>
                  <a:lnTo>
                    <a:pt x="88" y="25"/>
                  </a:lnTo>
                  <a:lnTo>
                    <a:pt x="87" y="13"/>
                  </a:lnTo>
                  <a:lnTo>
                    <a:pt x="71" y="0"/>
                  </a:lnTo>
                  <a:lnTo>
                    <a:pt x="61" y="0"/>
                  </a:lnTo>
                  <a:lnTo>
                    <a:pt x="16" y="10"/>
                  </a:lnTo>
                  <a:lnTo>
                    <a:pt x="8" y="24"/>
                  </a:lnTo>
                  <a:lnTo>
                    <a:pt x="8" y="24"/>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4" name="Freeform 279"/>
            <p:cNvSpPr>
              <a:spLocks/>
            </p:cNvSpPr>
            <p:nvPr/>
          </p:nvSpPr>
          <p:spPr bwMode="auto">
            <a:xfrm>
              <a:off x="3859" y="2283"/>
              <a:ext cx="90" cy="80"/>
            </a:xfrm>
            <a:custGeom>
              <a:avLst/>
              <a:gdLst>
                <a:gd name="T0" fmla="*/ 3 w 90"/>
                <a:gd name="T1" fmla="*/ 5 h 80"/>
                <a:gd name="T2" fmla="*/ 11 w 90"/>
                <a:gd name="T3" fmla="*/ 0 h 80"/>
                <a:gd name="T4" fmla="*/ 36 w 90"/>
                <a:gd name="T5" fmla="*/ 5 h 80"/>
                <a:gd name="T6" fmla="*/ 50 w 90"/>
                <a:gd name="T7" fmla="*/ 17 h 80"/>
                <a:gd name="T8" fmla="*/ 78 w 90"/>
                <a:gd name="T9" fmla="*/ 56 h 80"/>
                <a:gd name="T10" fmla="*/ 90 w 90"/>
                <a:gd name="T11" fmla="*/ 80 h 80"/>
                <a:gd name="T12" fmla="*/ 0 w 90"/>
                <a:gd name="T13" fmla="*/ 67 h 80"/>
                <a:gd name="T14" fmla="*/ 3 w 90"/>
                <a:gd name="T15" fmla="*/ 5 h 80"/>
                <a:gd name="T16" fmla="*/ 3 w 90"/>
                <a:gd name="T17" fmla="*/ 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 h="80">
                  <a:moveTo>
                    <a:pt x="3" y="5"/>
                  </a:moveTo>
                  <a:lnTo>
                    <a:pt x="11" y="0"/>
                  </a:lnTo>
                  <a:lnTo>
                    <a:pt x="36" y="5"/>
                  </a:lnTo>
                  <a:lnTo>
                    <a:pt x="50" y="17"/>
                  </a:lnTo>
                  <a:lnTo>
                    <a:pt x="78" y="56"/>
                  </a:lnTo>
                  <a:lnTo>
                    <a:pt x="90" y="80"/>
                  </a:lnTo>
                  <a:lnTo>
                    <a:pt x="0" y="67"/>
                  </a:lnTo>
                  <a:lnTo>
                    <a:pt x="3" y="5"/>
                  </a:lnTo>
                  <a:lnTo>
                    <a:pt x="3" y="5"/>
                  </a:lnTo>
                  <a:close/>
                </a:path>
              </a:pathLst>
            </a:custGeom>
            <a:solidFill>
              <a:srgbClr val="4A9E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5" name="Freeform 280"/>
            <p:cNvSpPr>
              <a:spLocks/>
            </p:cNvSpPr>
            <p:nvPr/>
          </p:nvSpPr>
          <p:spPr bwMode="auto">
            <a:xfrm>
              <a:off x="3767" y="2283"/>
              <a:ext cx="189" cy="187"/>
            </a:xfrm>
            <a:custGeom>
              <a:avLst/>
              <a:gdLst>
                <a:gd name="T0" fmla="*/ 0 w 189"/>
                <a:gd name="T1" fmla="*/ 67 h 187"/>
                <a:gd name="T2" fmla="*/ 25 w 189"/>
                <a:gd name="T3" fmla="*/ 92 h 187"/>
                <a:gd name="T4" fmla="*/ 1 w 189"/>
                <a:gd name="T5" fmla="*/ 120 h 187"/>
                <a:gd name="T6" fmla="*/ 19 w 189"/>
                <a:gd name="T7" fmla="*/ 158 h 187"/>
                <a:gd name="T8" fmla="*/ 40 w 189"/>
                <a:gd name="T9" fmla="*/ 175 h 187"/>
                <a:gd name="T10" fmla="*/ 75 w 189"/>
                <a:gd name="T11" fmla="*/ 187 h 187"/>
                <a:gd name="T12" fmla="*/ 113 w 189"/>
                <a:gd name="T13" fmla="*/ 149 h 187"/>
                <a:gd name="T14" fmla="*/ 139 w 189"/>
                <a:gd name="T15" fmla="*/ 140 h 187"/>
                <a:gd name="T16" fmla="*/ 143 w 189"/>
                <a:gd name="T17" fmla="*/ 147 h 187"/>
                <a:gd name="T18" fmla="*/ 162 w 189"/>
                <a:gd name="T19" fmla="*/ 126 h 187"/>
                <a:gd name="T20" fmla="*/ 189 w 189"/>
                <a:gd name="T21" fmla="*/ 113 h 187"/>
                <a:gd name="T22" fmla="*/ 158 w 189"/>
                <a:gd name="T23" fmla="*/ 103 h 187"/>
                <a:gd name="T24" fmla="*/ 180 w 189"/>
                <a:gd name="T25" fmla="*/ 82 h 187"/>
                <a:gd name="T26" fmla="*/ 149 w 189"/>
                <a:gd name="T27" fmla="*/ 72 h 187"/>
                <a:gd name="T28" fmla="*/ 124 w 189"/>
                <a:gd name="T29" fmla="*/ 57 h 187"/>
                <a:gd name="T30" fmla="*/ 109 w 189"/>
                <a:gd name="T31" fmla="*/ 38 h 187"/>
                <a:gd name="T32" fmla="*/ 99 w 189"/>
                <a:gd name="T33" fmla="*/ 6 h 187"/>
                <a:gd name="T34" fmla="*/ 89 w 189"/>
                <a:gd name="T35" fmla="*/ 17 h 187"/>
                <a:gd name="T36" fmla="*/ 60 w 189"/>
                <a:gd name="T37" fmla="*/ 0 h 187"/>
                <a:gd name="T38" fmla="*/ 32 w 189"/>
                <a:gd name="T39" fmla="*/ 12 h 187"/>
                <a:gd name="T40" fmla="*/ 0 w 189"/>
                <a:gd name="T41" fmla="*/ 67 h 187"/>
                <a:gd name="T42" fmla="*/ 0 w 189"/>
                <a:gd name="T43" fmla="*/ 6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9" h="187">
                  <a:moveTo>
                    <a:pt x="0" y="67"/>
                  </a:moveTo>
                  <a:lnTo>
                    <a:pt x="25" y="92"/>
                  </a:lnTo>
                  <a:lnTo>
                    <a:pt x="1" y="120"/>
                  </a:lnTo>
                  <a:lnTo>
                    <a:pt x="19" y="158"/>
                  </a:lnTo>
                  <a:lnTo>
                    <a:pt x="40" y="175"/>
                  </a:lnTo>
                  <a:lnTo>
                    <a:pt x="75" y="187"/>
                  </a:lnTo>
                  <a:lnTo>
                    <a:pt x="113" y="149"/>
                  </a:lnTo>
                  <a:lnTo>
                    <a:pt x="139" y="140"/>
                  </a:lnTo>
                  <a:lnTo>
                    <a:pt x="143" y="147"/>
                  </a:lnTo>
                  <a:lnTo>
                    <a:pt x="162" y="126"/>
                  </a:lnTo>
                  <a:lnTo>
                    <a:pt x="189" y="113"/>
                  </a:lnTo>
                  <a:lnTo>
                    <a:pt x="158" y="103"/>
                  </a:lnTo>
                  <a:lnTo>
                    <a:pt x="180" y="82"/>
                  </a:lnTo>
                  <a:lnTo>
                    <a:pt x="149" y="72"/>
                  </a:lnTo>
                  <a:lnTo>
                    <a:pt x="124" y="57"/>
                  </a:lnTo>
                  <a:lnTo>
                    <a:pt x="109" y="38"/>
                  </a:lnTo>
                  <a:lnTo>
                    <a:pt x="99" y="6"/>
                  </a:lnTo>
                  <a:lnTo>
                    <a:pt x="89" y="17"/>
                  </a:lnTo>
                  <a:lnTo>
                    <a:pt x="60" y="0"/>
                  </a:lnTo>
                  <a:lnTo>
                    <a:pt x="32" y="12"/>
                  </a:lnTo>
                  <a:lnTo>
                    <a:pt x="0" y="67"/>
                  </a:lnTo>
                  <a:lnTo>
                    <a:pt x="0" y="67"/>
                  </a:lnTo>
                  <a:close/>
                </a:path>
              </a:pathLst>
            </a:custGeom>
            <a:solidFill>
              <a:srgbClr val="63B8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6" name="Freeform 281"/>
            <p:cNvSpPr>
              <a:spLocks/>
            </p:cNvSpPr>
            <p:nvPr/>
          </p:nvSpPr>
          <p:spPr bwMode="auto">
            <a:xfrm>
              <a:off x="3505" y="2226"/>
              <a:ext cx="246" cy="174"/>
            </a:xfrm>
            <a:custGeom>
              <a:avLst/>
              <a:gdLst>
                <a:gd name="T0" fmla="*/ 57 w 246"/>
                <a:gd name="T1" fmla="*/ 0 h 174"/>
                <a:gd name="T2" fmla="*/ 30 w 246"/>
                <a:gd name="T3" fmla="*/ 17 h 174"/>
                <a:gd name="T4" fmla="*/ 12 w 246"/>
                <a:gd name="T5" fmla="*/ 35 h 174"/>
                <a:gd name="T6" fmla="*/ 7 w 246"/>
                <a:gd name="T7" fmla="*/ 54 h 174"/>
                <a:gd name="T8" fmla="*/ 1 w 246"/>
                <a:gd name="T9" fmla="*/ 86 h 174"/>
                <a:gd name="T10" fmla="*/ 7 w 246"/>
                <a:gd name="T11" fmla="*/ 91 h 174"/>
                <a:gd name="T12" fmla="*/ 0 w 246"/>
                <a:gd name="T13" fmla="*/ 137 h 174"/>
                <a:gd name="T14" fmla="*/ 12 w 246"/>
                <a:gd name="T15" fmla="*/ 150 h 174"/>
                <a:gd name="T16" fmla="*/ 38 w 246"/>
                <a:gd name="T17" fmla="*/ 160 h 174"/>
                <a:gd name="T18" fmla="*/ 143 w 246"/>
                <a:gd name="T19" fmla="*/ 174 h 174"/>
                <a:gd name="T20" fmla="*/ 163 w 246"/>
                <a:gd name="T21" fmla="*/ 173 h 174"/>
                <a:gd name="T22" fmla="*/ 193 w 246"/>
                <a:gd name="T23" fmla="*/ 165 h 174"/>
                <a:gd name="T24" fmla="*/ 203 w 246"/>
                <a:gd name="T25" fmla="*/ 104 h 174"/>
                <a:gd name="T26" fmla="*/ 246 w 246"/>
                <a:gd name="T27" fmla="*/ 57 h 174"/>
                <a:gd name="T28" fmla="*/ 243 w 246"/>
                <a:gd name="T29" fmla="*/ 42 h 174"/>
                <a:gd name="T30" fmla="*/ 223 w 246"/>
                <a:gd name="T31" fmla="*/ 22 h 174"/>
                <a:gd name="T32" fmla="*/ 57 w 246"/>
                <a:gd name="T33" fmla="*/ 0 h 174"/>
                <a:gd name="T34" fmla="*/ 57 w 246"/>
                <a:gd name="T35"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6" h="174">
                  <a:moveTo>
                    <a:pt x="57" y="0"/>
                  </a:moveTo>
                  <a:lnTo>
                    <a:pt x="30" y="17"/>
                  </a:lnTo>
                  <a:lnTo>
                    <a:pt x="12" y="35"/>
                  </a:lnTo>
                  <a:lnTo>
                    <a:pt x="7" y="54"/>
                  </a:lnTo>
                  <a:lnTo>
                    <a:pt x="1" y="86"/>
                  </a:lnTo>
                  <a:lnTo>
                    <a:pt x="7" y="91"/>
                  </a:lnTo>
                  <a:lnTo>
                    <a:pt x="0" y="137"/>
                  </a:lnTo>
                  <a:lnTo>
                    <a:pt x="12" y="150"/>
                  </a:lnTo>
                  <a:lnTo>
                    <a:pt x="38" y="160"/>
                  </a:lnTo>
                  <a:lnTo>
                    <a:pt x="143" y="174"/>
                  </a:lnTo>
                  <a:lnTo>
                    <a:pt x="163" y="173"/>
                  </a:lnTo>
                  <a:lnTo>
                    <a:pt x="193" y="165"/>
                  </a:lnTo>
                  <a:lnTo>
                    <a:pt x="203" y="104"/>
                  </a:lnTo>
                  <a:lnTo>
                    <a:pt x="246" y="57"/>
                  </a:lnTo>
                  <a:lnTo>
                    <a:pt x="243" y="42"/>
                  </a:lnTo>
                  <a:lnTo>
                    <a:pt x="223" y="22"/>
                  </a:lnTo>
                  <a:lnTo>
                    <a:pt x="57" y="0"/>
                  </a:lnTo>
                  <a:lnTo>
                    <a:pt x="57" y="0"/>
                  </a:lnTo>
                  <a:close/>
                </a:path>
              </a:pathLst>
            </a:custGeom>
            <a:solidFill>
              <a:schemeClr val="bg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7" name="Freeform 282"/>
            <p:cNvSpPr>
              <a:spLocks/>
            </p:cNvSpPr>
            <p:nvPr/>
          </p:nvSpPr>
          <p:spPr bwMode="auto">
            <a:xfrm>
              <a:off x="3545" y="2224"/>
              <a:ext cx="96" cy="54"/>
            </a:xfrm>
            <a:custGeom>
              <a:avLst/>
              <a:gdLst>
                <a:gd name="T0" fmla="*/ 0 w 96"/>
                <a:gd name="T1" fmla="*/ 13 h 54"/>
                <a:gd name="T2" fmla="*/ 1 w 96"/>
                <a:gd name="T3" fmla="*/ 13 h 54"/>
                <a:gd name="T4" fmla="*/ 2 w 96"/>
                <a:gd name="T5" fmla="*/ 14 h 54"/>
                <a:gd name="T6" fmla="*/ 3 w 96"/>
                <a:gd name="T7" fmla="*/ 16 h 54"/>
                <a:gd name="T8" fmla="*/ 5 w 96"/>
                <a:gd name="T9" fmla="*/ 17 h 54"/>
                <a:gd name="T10" fmla="*/ 7 w 96"/>
                <a:gd name="T11" fmla="*/ 19 h 54"/>
                <a:gd name="T12" fmla="*/ 8 w 96"/>
                <a:gd name="T13" fmla="*/ 20 h 54"/>
                <a:gd name="T14" fmla="*/ 10 w 96"/>
                <a:gd name="T15" fmla="*/ 22 h 54"/>
                <a:gd name="T16" fmla="*/ 11 w 96"/>
                <a:gd name="T17" fmla="*/ 23 h 54"/>
                <a:gd name="T18" fmla="*/ 13 w 96"/>
                <a:gd name="T19" fmla="*/ 24 h 54"/>
                <a:gd name="T20" fmla="*/ 14 w 96"/>
                <a:gd name="T21" fmla="*/ 25 h 54"/>
                <a:gd name="T22" fmla="*/ 16 w 96"/>
                <a:gd name="T23" fmla="*/ 27 h 54"/>
                <a:gd name="T24" fmla="*/ 17 w 96"/>
                <a:gd name="T25" fmla="*/ 28 h 54"/>
                <a:gd name="T26" fmla="*/ 19 w 96"/>
                <a:gd name="T27" fmla="*/ 29 h 54"/>
                <a:gd name="T28" fmla="*/ 20 w 96"/>
                <a:gd name="T29" fmla="*/ 30 h 54"/>
                <a:gd name="T30" fmla="*/ 22 w 96"/>
                <a:gd name="T31" fmla="*/ 31 h 54"/>
                <a:gd name="T32" fmla="*/ 24 w 96"/>
                <a:gd name="T33" fmla="*/ 32 h 54"/>
                <a:gd name="T34" fmla="*/ 26 w 96"/>
                <a:gd name="T35" fmla="*/ 34 h 54"/>
                <a:gd name="T36" fmla="*/ 27 w 96"/>
                <a:gd name="T37" fmla="*/ 35 h 54"/>
                <a:gd name="T38" fmla="*/ 29 w 96"/>
                <a:gd name="T39" fmla="*/ 36 h 54"/>
                <a:gd name="T40" fmla="*/ 31 w 96"/>
                <a:gd name="T41" fmla="*/ 37 h 54"/>
                <a:gd name="T42" fmla="*/ 33 w 96"/>
                <a:gd name="T43" fmla="*/ 39 h 54"/>
                <a:gd name="T44" fmla="*/ 35 w 96"/>
                <a:gd name="T45" fmla="*/ 40 h 54"/>
                <a:gd name="T46" fmla="*/ 37 w 96"/>
                <a:gd name="T47" fmla="*/ 41 h 54"/>
                <a:gd name="T48" fmla="*/ 39 w 96"/>
                <a:gd name="T49" fmla="*/ 42 h 54"/>
                <a:gd name="T50" fmla="*/ 41 w 96"/>
                <a:gd name="T51" fmla="*/ 44 h 54"/>
                <a:gd name="T52" fmla="*/ 43 w 96"/>
                <a:gd name="T53" fmla="*/ 44 h 54"/>
                <a:gd name="T54" fmla="*/ 45 w 96"/>
                <a:gd name="T55" fmla="*/ 45 h 54"/>
                <a:gd name="T56" fmla="*/ 47 w 96"/>
                <a:gd name="T57" fmla="*/ 46 h 54"/>
                <a:gd name="T58" fmla="*/ 49 w 96"/>
                <a:gd name="T59" fmla="*/ 47 h 54"/>
                <a:gd name="T60" fmla="*/ 51 w 96"/>
                <a:gd name="T61" fmla="*/ 47 h 54"/>
                <a:gd name="T62" fmla="*/ 53 w 96"/>
                <a:gd name="T63" fmla="*/ 48 h 54"/>
                <a:gd name="T64" fmla="*/ 54 w 96"/>
                <a:gd name="T65" fmla="*/ 48 h 54"/>
                <a:gd name="T66" fmla="*/ 56 w 96"/>
                <a:gd name="T67" fmla="*/ 49 h 54"/>
                <a:gd name="T68" fmla="*/ 57 w 96"/>
                <a:gd name="T69" fmla="*/ 49 h 54"/>
                <a:gd name="T70" fmla="*/ 58 w 96"/>
                <a:gd name="T71" fmla="*/ 50 h 54"/>
                <a:gd name="T72" fmla="*/ 60 w 96"/>
                <a:gd name="T73" fmla="*/ 50 h 54"/>
                <a:gd name="T74" fmla="*/ 63 w 96"/>
                <a:gd name="T75" fmla="*/ 50 h 54"/>
                <a:gd name="T76" fmla="*/ 65 w 96"/>
                <a:gd name="T77" fmla="*/ 51 h 54"/>
                <a:gd name="T78" fmla="*/ 67 w 96"/>
                <a:gd name="T79" fmla="*/ 51 h 54"/>
                <a:gd name="T80" fmla="*/ 69 w 96"/>
                <a:gd name="T81" fmla="*/ 52 h 54"/>
                <a:gd name="T82" fmla="*/ 72 w 96"/>
                <a:gd name="T83" fmla="*/ 52 h 54"/>
                <a:gd name="T84" fmla="*/ 74 w 96"/>
                <a:gd name="T85" fmla="*/ 52 h 54"/>
                <a:gd name="T86" fmla="*/ 76 w 96"/>
                <a:gd name="T87" fmla="*/ 53 h 54"/>
                <a:gd name="T88" fmla="*/ 78 w 96"/>
                <a:gd name="T89" fmla="*/ 53 h 54"/>
                <a:gd name="T90" fmla="*/ 80 w 96"/>
                <a:gd name="T91" fmla="*/ 53 h 54"/>
                <a:gd name="T92" fmla="*/ 82 w 96"/>
                <a:gd name="T93" fmla="*/ 53 h 54"/>
                <a:gd name="T94" fmla="*/ 84 w 96"/>
                <a:gd name="T95" fmla="*/ 53 h 54"/>
                <a:gd name="T96" fmla="*/ 85 w 96"/>
                <a:gd name="T97" fmla="*/ 53 h 54"/>
                <a:gd name="T98" fmla="*/ 87 w 96"/>
                <a:gd name="T99" fmla="*/ 53 h 54"/>
                <a:gd name="T100" fmla="*/ 88 w 96"/>
                <a:gd name="T101" fmla="*/ 54 h 54"/>
                <a:gd name="T102" fmla="*/ 90 w 96"/>
                <a:gd name="T103" fmla="*/ 54 h 54"/>
                <a:gd name="T104" fmla="*/ 91 w 96"/>
                <a:gd name="T105" fmla="*/ 54 h 54"/>
                <a:gd name="T106" fmla="*/ 92 w 96"/>
                <a:gd name="T107" fmla="*/ 54 h 54"/>
                <a:gd name="T108" fmla="*/ 93 w 96"/>
                <a:gd name="T109" fmla="*/ 54 h 54"/>
                <a:gd name="T110" fmla="*/ 94 w 96"/>
                <a:gd name="T111" fmla="*/ 54 h 54"/>
                <a:gd name="T112" fmla="*/ 95 w 96"/>
                <a:gd name="T113" fmla="*/ 54 h 54"/>
                <a:gd name="T114" fmla="*/ 96 w 96"/>
                <a:gd name="T115" fmla="*/ 54 h 54"/>
                <a:gd name="T116" fmla="*/ 34 w 96"/>
                <a:gd name="T117" fmla="*/ 0 h 54"/>
                <a:gd name="T118" fmla="*/ 0 w 96"/>
                <a:gd name="T119" fmla="*/ 13 h 54"/>
                <a:gd name="T120" fmla="*/ 0 w 96"/>
                <a:gd name="T121" fmla="*/ 1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 h="54">
                  <a:moveTo>
                    <a:pt x="0" y="13"/>
                  </a:moveTo>
                  <a:lnTo>
                    <a:pt x="1" y="13"/>
                  </a:lnTo>
                  <a:lnTo>
                    <a:pt x="2" y="14"/>
                  </a:lnTo>
                  <a:lnTo>
                    <a:pt x="3" y="16"/>
                  </a:lnTo>
                  <a:lnTo>
                    <a:pt x="5" y="17"/>
                  </a:lnTo>
                  <a:lnTo>
                    <a:pt x="7" y="19"/>
                  </a:lnTo>
                  <a:lnTo>
                    <a:pt x="8" y="20"/>
                  </a:lnTo>
                  <a:lnTo>
                    <a:pt x="10" y="22"/>
                  </a:lnTo>
                  <a:lnTo>
                    <a:pt x="11" y="23"/>
                  </a:lnTo>
                  <a:lnTo>
                    <a:pt x="13" y="24"/>
                  </a:lnTo>
                  <a:lnTo>
                    <a:pt x="14" y="25"/>
                  </a:lnTo>
                  <a:lnTo>
                    <a:pt x="16" y="27"/>
                  </a:lnTo>
                  <a:lnTo>
                    <a:pt x="17" y="28"/>
                  </a:lnTo>
                  <a:lnTo>
                    <a:pt x="19" y="29"/>
                  </a:lnTo>
                  <a:lnTo>
                    <a:pt x="20" y="30"/>
                  </a:lnTo>
                  <a:lnTo>
                    <a:pt x="22" y="31"/>
                  </a:lnTo>
                  <a:lnTo>
                    <a:pt x="24" y="32"/>
                  </a:lnTo>
                  <a:lnTo>
                    <a:pt x="26" y="34"/>
                  </a:lnTo>
                  <a:lnTo>
                    <a:pt x="27" y="35"/>
                  </a:lnTo>
                  <a:lnTo>
                    <a:pt x="29" y="36"/>
                  </a:lnTo>
                  <a:lnTo>
                    <a:pt x="31" y="37"/>
                  </a:lnTo>
                  <a:lnTo>
                    <a:pt x="33" y="39"/>
                  </a:lnTo>
                  <a:lnTo>
                    <a:pt x="35" y="40"/>
                  </a:lnTo>
                  <a:lnTo>
                    <a:pt x="37" y="41"/>
                  </a:lnTo>
                  <a:lnTo>
                    <a:pt x="39" y="42"/>
                  </a:lnTo>
                  <a:lnTo>
                    <a:pt x="41" y="44"/>
                  </a:lnTo>
                  <a:lnTo>
                    <a:pt x="43" y="44"/>
                  </a:lnTo>
                  <a:lnTo>
                    <a:pt x="45" y="45"/>
                  </a:lnTo>
                  <a:lnTo>
                    <a:pt x="47" y="46"/>
                  </a:lnTo>
                  <a:lnTo>
                    <a:pt x="49" y="47"/>
                  </a:lnTo>
                  <a:lnTo>
                    <a:pt x="51" y="47"/>
                  </a:lnTo>
                  <a:lnTo>
                    <a:pt x="53" y="48"/>
                  </a:lnTo>
                  <a:lnTo>
                    <a:pt x="54" y="48"/>
                  </a:lnTo>
                  <a:lnTo>
                    <a:pt x="56" y="49"/>
                  </a:lnTo>
                  <a:lnTo>
                    <a:pt x="57" y="49"/>
                  </a:lnTo>
                  <a:lnTo>
                    <a:pt x="58" y="50"/>
                  </a:lnTo>
                  <a:lnTo>
                    <a:pt x="60" y="50"/>
                  </a:lnTo>
                  <a:lnTo>
                    <a:pt x="63" y="50"/>
                  </a:lnTo>
                  <a:lnTo>
                    <a:pt x="65" y="51"/>
                  </a:lnTo>
                  <a:lnTo>
                    <a:pt x="67" y="51"/>
                  </a:lnTo>
                  <a:lnTo>
                    <a:pt x="69" y="52"/>
                  </a:lnTo>
                  <a:lnTo>
                    <a:pt x="72" y="52"/>
                  </a:lnTo>
                  <a:lnTo>
                    <a:pt x="74" y="52"/>
                  </a:lnTo>
                  <a:lnTo>
                    <a:pt x="76" y="53"/>
                  </a:lnTo>
                  <a:lnTo>
                    <a:pt x="78" y="53"/>
                  </a:lnTo>
                  <a:lnTo>
                    <a:pt x="80" y="53"/>
                  </a:lnTo>
                  <a:lnTo>
                    <a:pt x="82" y="53"/>
                  </a:lnTo>
                  <a:lnTo>
                    <a:pt x="84" y="53"/>
                  </a:lnTo>
                  <a:lnTo>
                    <a:pt x="85" y="53"/>
                  </a:lnTo>
                  <a:lnTo>
                    <a:pt x="87" y="53"/>
                  </a:lnTo>
                  <a:lnTo>
                    <a:pt x="88" y="54"/>
                  </a:lnTo>
                  <a:lnTo>
                    <a:pt x="90" y="54"/>
                  </a:lnTo>
                  <a:lnTo>
                    <a:pt x="91" y="54"/>
                  </a:lnTo>
                  <a:lnTo>
                    <a:pt x="92" y="54"/>
                  </a:lnTo>
                  <a:lnTo>
                    <a:pt x="93" y="54"/>
                  </a:lnTo>
                  <a:lnTo>
                    <a:pt x="94" y="54"/>
                  </a:lnTo>
                  <a:lnTo>
                    <a:pt x="95" y="54"/>
                  </a:lnTo>
                  <a:lnTo>
                    <a:pt x="96" y="54"/>
                  </a:lnTo>
                  <a:lnTo>
                    <a:pt x="34" y="0"/>
                  </a:lnTo>
                  <a:lnTo>
                    <a:pt x="0" y="13"/>
                  </a:lnTo>
                  <a:lnTo>
                    <a:pt x="0" y="13"/>
                  </a:lnTo>
                  <a:close/>
                </a:path>
              </a:pathLst>
            </a:custGeom>
            <a:solidFill>
              <a:schemeClr val="bg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8" name="Freeform 283"/>
            <p:cNvSpPr>
              <a:spLocks/>
            </p:cNvSpPr>
            <p:nvPr/>
          </p:nvSpPr>
          <p:spPr bwMode="auto">
            <a:xfrm>
              <a:off x="3526" y="2081"/>
              <a:ext cx="243" cy="105"/>
            </a:xfrm>
            <a:custGeom>
              <a:avLst/>
              <a:gdLst>
                <a:gd name="T0" fmla="*/ 0 w 243"/>
                <a:gd name="T1" fmla="*/ 84 h 105"/>
                <a:gd name="T2" fmla="*/ 1 w 243"/>
                <a:gd name="T3" fmla="*/ 69 h 105"/>
                <a:gd name="T4" fmla="*/ 12 w 243"/>
                <a:gd name="T5" fmla="*/ 72 h 105"/>
                <a:gd name="T6" fmla="*/ 13 w 243"/>
                <a:gd name="T7" fmla="*/ 59 h 105"/>
                <a:gd name="T8" fmla="*/ 20 w 243"/>
                <a:gd name="T9" fmla="*/ 57 h 105"/>
                <a:gd name="T10" fmla="*/ 35 w 243"/>
                <a:gd name="T11" fmla="*/ 63 h 105"/>
                <a:gd name="T12" fmla="*/ 48 w 243"/>
                <a:gd name="T13" fmla="*/ 37 h 105"/>
                <a:gd name="T14" fmla="*/ 80 w 243"/>
                <a:gd name="T15" fmla="*/ 11 h 105"/>
                <a:gd name="T16" fmla="*/ 115 w 243"/>
                <a:gd name="T17" fmla="*/ 1 h 105"/>
                <a:gd name="T18" fmla="*/ 147 w 243"/>
                <a:gd name="T19" fmla="*/ 4 h 105"/>
                <a:gd name="T20" fmla="*/ 157 w 243"/>
                <a:gd name="T21" fmla="*/ 8 h 105"/>
                <a:gd name="T22" fmla="*/ 176 w 243"/>
                <a:gd name="T23" fmla="*/ 0 h 105"/>
                <a:gd name="T24" fmla="*/ 193 w 243"/>
                <a:gd name="T25" fmla="*/ 0 h 105"/>
                <a:gd name="T26" fmla="*/ 221 w 243"/>
                <a:gd name="T27" fmla="*/ 17 h 105"/>
                <a:gd name="T28" fmla="*/ 241 w 243"/>
                <a:gd name="T29" fmla="*/ 41 h 105"/>
                <a:gd name="T30" fmla="*/ 243 w 243"/>
                <a:gd name="T31" fmla="*/ 59 h 105"/>
                <a:gd name="T32" fmla="*/ 239 w 243"/>
                <a:gd name="T33" fmla="*/ 86 h 105"/>
                <a:gd name="T34" fmla="*/ 11 w 243"/>
                <a:gd name="T35" fmla="*/ 105 h 105"/>
                <a:gd name="T36" fmla="*/ 0 w 243"/>
                <a:gd name="T37" fmla="*/ 84 h 105"/>
                <a:gd name="T38" fmla="*/ 0 w 243"/>
                <a:gd name="T39" fmla="*/ 8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3" h="105">
                  <a:moveTo>
                    <a:pt x="0" y="84"/>
                  </a:moveTo>
                  <a:lnTo>
                    <a:pt x="1" y="69"/>
                  </a:lnTo>
                  <a:lnTo>
                    <a:pt x="12" y="72"/>
                  </a:lnTo>
                  <a:lnTo>
                    <a:pt x="13" y="59"/>
                  </a:lnTo>
                  <a:lnTo>
                    <a:pt x="20" y="57"/>
                  </a:lnTo>
                  <a:lnTo>
                    <a:pt x="35" y="63"/>
                  </a:lnTo>
                  <a:lnTo>
                    <a:pt x="48" y="37"/>
                  </a:lnTo>
                  <a:lnTo>
                    <a:pt x="80" y="11"/>
                  </a:lnTo>
                  <a:lnTo>
                    <a:pt x="115" y="1"/>
                  </a:lnTo>
                  <a:lnTo>
                    <a:pt x="147" y="4"/>
                  </a:lnTo>
                  <a:lnTo>
                    <a:pt x="157" y="8"/>
                  </a:lnTo>
                  <a:lnTo>
                    <a:pt x="176" y="0"/>
                  </a:lnTo>
                  <a:lnTo>
                    <a:pt x="193" y="0"/>
                  </a:lnTo>
                  <a:lnTo>
                    <a:pt x="221" y="17"/>
                  </a:lnTo>
                  <a:lnTo>
                    <a:pt x="241" y="41"/>
                  </a:lnTo>
                  <a:lnTo>
                    <a:pt x="243" y="59"/>
                  </a:lnTo>
                  <a:lnTo>
                    <a:pt x="239" y="86"/>
                  </a:lnTo>
                  <a:lnTo>
                    <a:pt x="11" y="105"/>
                  </a:lnTo>
                  <a:lnTo>
                    <a:pt x="0" y="84"/>
                  </a:lnTo>
                  <a:lnTo>
                    <a:pt x="0" y="84"/>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9" name="Freeform 284"/>
            <p:cNvSpPr>
              <a:spLocks/>
            </p:cNvSpPr>
            <p:nvPr/>
          </p:nvSpPr>
          <p:spPr bwMode="auto">
            <a:xfrm>
              <a:off x="3514" y="2132"/>
              <a:ext cx="279" cy="102"/>
            </a:xfrm>
            <a:custGeom>
              <a:avLst/>
              <a:gdLst>
                <a:gd name="T0" fmla="*/ 13 w 279"/>
                <a:gd name="T1" fmla="*/ 25 h 102"/>
                <a:gd name="T2" fmla="*/ 17 w 279"/>
                <a:gd name="T3" fmla="*/ 32 h 102"/>
                <a:gd name="T4" fmla="*/ 23 w 279"/>
                <a:gd name="T5" fmla="*/ 39 h 102"/>
                <a:gd name="T6" fmla="*/ 31 w 279"/>
                <a:gd name="T7" fmla="*/ 43 h 102"/>
                <a:gd name="T8" fmla="*/ 40 w 279"/>
                <a:gd name="T9" fmla="*/ 46 h 102"/>
                <a:gd name="T10" fmla="*/ 45 w 279"/>
                <a:gd name="T11" fmla="*/ 47 h 102"/>
                <a:gd name="T12" fmla="*/ 41 w 279"/>
                <a:gd name="T13" fmla="*/ 43 h 102"/>
                <a:gd name="T14" fmla="*/ 37 w 279"/>
                <a:gd name="T15" fmla="*/ 38 h 102"/>
                <a:gd name="T16" fmla="*/ 43 w 279"/>
                <a:gd name="T17" fmla="*/ 39 h 102"/>
                <a:gd name="T18" fmla="*/ 53 w 279"/>
                <a:gd name="T19" fmla="*/ 41 h 102"/>
                <a:gd name="T20" fmla="*/ 63 w 279"/>
                <a:gd name="T21" fmla="*/ 43 h 102"/>
                <a:gd name="T22" fmla="*/ 69 w 279"/>
                <a:gd name="T23" fmla="*/ 42 h 102"/>
                <a:gd name="T24" fmla="*/ 76 w 279"/>
                <a:gd name="T25" fmla="*/ 39 h 102"/>
                <a:gd name="T26" fmla="*/ 75 w 279"/>
                <a:gd name="T27" fmla="*/ 38 h 102"/>
                <a:gd name="T28" fmla="*/ 67 w 279"/>
                <a:gd name="T29" fmla="*/ 35 h 102"/>
                <a:gd name="T30" fmla="*/ 60 w 279"/>
                <a:gd name="T31" fmla="*/ 31 h 102"/>
                <a:gd name="T32" fmla="*/ 65 w 279"/>
                <a:gd name="T33" fmla="*/ 30 h 102"/>
                <a:gd name="T34" fmla="*/ 75 w 279"/>
                <a:gd name="T35" fmla="*/ 31 h 102"/>
                <a:gd name="T36" fmla="*/ 86 w 279"/>
                <a:gd name="T37" fmla="*/ 31 h 102"/>
                <a:gd name="T38" fmla="*/ 94 w 279"/>
                <a:gd name="T39" fmla="*/ 30 h 102"/>
                <a:gd name="T40" fmla="*/ 99 w 279"/>
                <a:gd name="T41" fmla="*/ 28 h 102"/>
                <a:gd name="T42" fmla="*/ 98 w 279"/>
                <a:gd name="T43" fmla="*/ 25 h 102"/>
                <a:gd name="T44" fmla="*/ 91 w 279"/>
                <a:gd name="T45" fmla="*/ 21 h 102"/>
                <a:gd name="T46" fmla="*/ 83 w 279"/>
                <a:gd name="T47" fmla="*/ 15 h 102"/>
                <a:gd name="T48" fmla="*/ 84 w 279"/>
                <a:gd name="T49" fmla="*/ 13 h 102"/>
                <a:gd name="T50" fmla="*/ 91 w 279"/>
                <a:gd name="T51" fmla="*/ 15 h 102"/>
                <a:gd name="T52" fmla="*/ 98 w 279"/>
                <a:gd name="T53" fmla="*/ 18 h 102"/>
                <a:gd name="T54" fmla="*/ 105 w 279"/>
                <a:gd name="T55" fmla="*/ 18 h 102"/>
                <a:gd name="T56" fmla="*/ 113 w 279"/>
                <a:gd name="T57" fmla="*/ 18 h 102"/>
                <a:gd name="T58" fmla="*/ 123 w 279"/>
                <a:gd name="T59" fmla="*/ 17 h 102"/>
                <a:gd name="T60" fmla="*/ 132 w 279"/>
                <a:gd name="T61" fmla="*/ 16 h 102"/>
                <a:gd name="T62" fmla="*/ 140 w 279"/>
                <a:gd name="T63" fmla="*/ 14 h 102"/>
                <a:gd name="T64" fmla="*/ 147 w 279"/>
                <a:gd name="T65" fmla="*/ 12 h 102"/>
                <a:gd name="T66" fmla="*/ 157 w 279"/>
                <a:gd name="T67" fmla="*/ 8 h 102"/>
                <a:gd name="T68" fmla="*/ 163 w 279"/>
                <a:gd name="T69" fmla="*/ 4 h 102"/>
                <a:gd name="T70" fmla="*/ 170 w 279"/>
                <a:gd name="T71" fmla="*/ 1 h 102"/>
                <a:gd name="T72" fmla="*/ 176 w 279"/>
                <a:gd name="T73" fmla="*/ 0 h 102"/>
                <a:gd name="T74" fmla="*/ 176 w 279"/>
                <a:gd name="T75" fmla="*/ 6 h 102"/>
                <a:gd name="T76" fmla="*/ 171 w 279"/>
                <a:gd name="T77" fmla="*/ 12 h 102"/>
                <a:gd name="T78" fmla="*/ 185 w 279"/>
                <a:gd name="T79" fmla="*/ 12 h 102"/>
                <a:gd name="T80" fmla="*/ 221 w 279"/>
                <a:gd name="T81" fmla="*/ 15 h 102"/>
                <a:gd name="T82" fmla="*/ 224 w 279"/>
                <a:gd name="T83" fmla="*/ 20 h 102"/>
                <a:gd name="T84" fmla="*/ 230 w 279"/>
                <a:gd name="T85" fmla="*/ 16 h 102"/>
                <a:gd name="T86" fmla="*/ 233 w 279"/>
                <a:gd name="T87" fmla="*/ 13 h 102"/>
                <a:gd name="T88" fmla="*/ 239 w 279"/>
                <a:gd name="T89" fmla="*/ 21 h 102"/>
                <a:gd name="T90" fmla="*/ 247 w 279"/>
                <a:gd name="T91" fmla="*/ 25 h 102"/>
                <a:gd name="T92" fmla="*/ 254 w 279"/>
                <a:gd name="T93" fmla="*/ 41 h 102"/>
                <a:gd name="T94" fmla="*/ 267 w 279"/>
                <a:gd name="T95" fmla="*/ 64 h 102"/>
                <a:gd name="T96" fmla="*/ 28 w 279"/>
                <a:gd name="T97" fmla="*/ 86 h 102"/>
                <a:gd name="T98" fmla="*/ 10 w 279"/>
                <a:gd name="T99" fmla="*/ 62 h 102"/>
                <a:gd name="T100" fmla="*/ 12 w 279"/>
                <a:gd name="T101" fmla="*/ 2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9" h="102">
                  <a:moveTo>
                    <a:pt x="12" y="22"/>
                  </a:moveTo>
                  <a:lnTo>
                    <a:pt x="12" y="23"/>
                  </a:lnTo>
                  <a:lnTo>
                    <a:pt x="12" y="24"/>
                  </a:lnTo>
                  <a:lnTo>
                    <a:pt x="12" y="25"/>
                  </a:lnTo>
                  <a:lnTo>
                    <a:pt x="13" y="25"/>
                  </a:lnTo>
                  <a:lnTo>
                    <a:pt x="13" y="27"/>
                  </a:lnTo>
                  <a:lnTo>
                    <a:pt x="14" y="28"/>
                  </a:lnTo>
                  <a:lnTo>
                    <a:pt x="15" y="29"/>
                  </a:lnTo>
                  <a:lnTo>
                    <a:pt x="16" y="30"/>
                  </a:lnTo>
                  <a:lnTo>
                    <a:pt x="17" y="32"/>
                  </a:lnTo>
                  <a:lnTo>
                    <a:pt x="18" y="33"/>
                  </a:lnTo>
                  <a:lnTo>
                    <a:pt x="19" y="34"/>
                  </a:lnTo>
                  <a:lnTo>
                    <a:pt x="20" y="36"/>
                  </a:lnTo>
                  <a:lnTo>
                    <a:pt x="21" y="37"/>
                  </a:lnTo>
                  <a:lnTo>
                    <a:pt x="23" y="39"/>
                  </a:lnTo>
                  <a:lnTo>
                    <a:pt x="24" y="39"/>
                  </a:lnTo>
                  <a:lnTo>
                    <a:pt x="26" y="40"/>
                  </a:lnTo>
                  <a:lnTo>
                    <a:pt x="27" y="41"/>
                  </a:lnTo>
                  <a:lnTo>
                    <a:pt x="29" y="42"/>
                  </a:lnTo>
                  <a:lnTo>
                    <a:pt x="31" y="43"/>
                  </a:lnTo>
                  <a:lnTo>
                    <a:pt x="33" y="44"/>
                  </a:lnTo>
                  <a:lnTo>
                    <a:pt x="35" y="44"/>
                  </a:lnTo>
                  <a:lnTo>
                    <a:pt x="37" y="45"/>
                  </a:lnTo>
                  <a:lnTo>
                    <a:pt x="39" y="46"/>
                  </a:lnTo>
                  <a:lnTo>
                    <a:pt x="40" y="46"/>
                  </a:lnTo>
                  <a:lnTo>
                    <a:pt x="41" y="47"/>
                  </a:lnTo>
                  <a:lnTo>
                    <a:pt x="43" y="47"/>
                  </a:lnTo>
                  <a:lnTo>
                    <a:pt x="44" y="47"/>
                  </a:lnTo>
                  <a:lnTo>
                    <a:pt x="45" y="47"/>
                  </a:lnTo>
                  <a:lnTo>
                    <a:pt x="45" y="47"/>
                  </a:lnTo>
                  <a:lnTo>
                    <a:pt x="46" y="48"/>
                  </a:lnTo>
                  <a:lnTo>
                    <a:pt x="45" y="47"/>
                  </a:lnTo>
                  <a:lnTo>
                    <a:pt x="44" y="46"/>
                  </a:lnTo>
                  <a:lnTo>
                    <a:pt x="42" y="45"/>
                  </a:lnTo>
                  <a:lnTo>
                    <a:pt x="41" y="43"/>
                  </a:lnTo>
                  <a:lnTo>
                    <a:pt x="39" y="41"/>
                  </a:lnTo>
                  <a:lnTo>
                    <a:pt x="38" y="40"/>
                  </a:lnTo>
                  <a:lnTo>
                    <a:pt x="37" y="39"/>
                  </a:lnTo>
                  <a:lnTo>
                    <a:pt x="37" y="38"/>
                  </a:lnTo>
                  <a:lnTo>
                    <a:pt x="37" y="38"/>
                  </a:lnTo>
                  <a:lnTo>
                    <a:pt x="38" y="38"/>
                  </a:lnTo>
                  <a:lnTo>
                    <a:pt x="39" y="38"/>
                  </a:lnTo>
                  <a:lnTo>
                    <a:pt x="40" y="38"/>
                  </a:lnTo>
                  <a:lnTo>
                    <a:pt x="42" y="39"/>
                  </a:lnTo>
                  <a:lnTo>
                    <a:pt x="43" y="39"/>
                  </a:lnTo>
                  <a:lnTo>
                    <a:pt x="45" y="40"/>
                  </a:lnTo>
                  <a:lnTo>
                    <a:pt x="47" y="40"/>
                  </a:lnTo>
                  <a:lnTo>
                    <a:pt x="49" y="41"/>
                  </a:lnTo>
                  <a:lnTo>
                    <a:pt x="51" y="41"/>
                  </a:lnTo>
                  <a:lnTo>
                    <a:pt x="53" y="41"/>
                  </a:lnTo>
                  <a:lnTo>
                    <a:pt x="55" y="42"/>
                  </a:lnTo>
                  <a:lnTo>
                    <a:pt x="57" y="42"/>
                  </a:lnTo>
                  <a:lnTo>
                    <a:pt x="59" y="43"/>
                  </a:lnTo>
                  <a:lnTo>
                    <a:pt x="61" y="43"/>
                  </a:lnTo>
                  <a:lnTo>
                    <a:pt x="63" y="43"/>
                  </a:lnTo>
                  <a:lnTo>
                    <a:pt x="64" y="43"/>
                  </a:lnTo>
                  <a:lnTo>
                    <a:pt x="66" y="43"/>
                  </a:lnTo>
                  <a:lnTo>
                    <a:pt x="67" y="43"/>
                  </a:lnTo>
                  <a:lnTo>
                    <a:pt x="68" y="43"/>
                  </a:lnTo>
                  <a:lnTo>
                    <a:pt x="69" y="42"/>
                  </a:lnTo>
                  <a:lnTo>
                    <a:pt x="71" y="42"/>
                  </a:lnTo>
                  <a:lnTo>
                    <a:pt x="72" y="41"/>
                  </a:lnTo>
                  <a:lnTo>
                    <a:pt x="73" y="41"/>
                  </a:lnTo>
                  <a:lnTo>
                    <a:pt x="74" y="40"/>
                  </a:lnTo>
                  <a:lnTo>
                    <a:pt x="76" y="39"/>
                  </a:lnTo>
                  <a:lnTo>
                    <a:pt x="76" y="39"/>
                  </a:lnTo>
                  <a:lnTo>
                    <a:pt x="77" y="39"/>
                  </a:lnTo>
                  <a:lnTo>
                    <a:pt x="76" y="38"/>
                  </a:lnTo>
                  <a:lnTo>
                    <a:pt x="76" y="38"/>
                  </a:lnTo>
                  <a:lnTo>
                    <a:pt x="75" y="38"/>
                  </a:lnTo>
                  <a:lnTo>
                    <a:pt x="74" y="37"/>
                  </a:lnTo>
                  <a:lnTo>
                    <a:pt x="72" y="37"/>
                  </a:lnTo>
                  <a:lnTo>
                    <a:pt x="71" y="36"/>
                  </a:lnTo>
                  <a:lnTo>
                    <a:pt x="68" y="36"/>
                  </a:lnTo>
                  <a:lnTo>
                    <a:pt x="67" y="35"/>
                  </a:lnTo>
                  <a:lnTo>
                    <a:pt x="65" y="34"/>
                  </a:lnTo>
                  <a:lnTo>
                    <a:pt x="64" y="34"/>
                  </a:lnTo>
                  <a:lnTo>
                    <a:pt x="62" y="33"/>
                  </a:lnTo>
                  <a:lnTo>
                    <a:pt x="61" y="33"/>
                  </a:lnTo>
                  <a:lnTo>
                    <a:pt x="60" y="31"/>
                  </a:lnTo>
                  <a:lnTo>
                    <a:pt x="60" y="31"/>
                  </a:lnTo>
                  <a:lnTo>
                    <a:pt x="61" y="30"/>
                  </a:lnTo>
                  <a:lnTo>
                    <a:pt x="62" y="30"/>
                  </a:lnTo>
                  <a:lnTo>
                    <a:pt x="63" y="30"/>
                  </a:lnTo>
                  <a:lnTo>
                    <a:pt x="65" y="30"/>
                  </a:lnTo>
                  <a:lnTo>
                    <a:pt x="67" y="30"/>
                  </a:lnTo>
                  <a:lnTo>
                    <a:pt x="68" y="30"/>
                  </a:lnTo>
                  <a:lnTo>
                    <a:pt x="71" y="31"/>
                  </a:lnTo>
                  <a:lnTo>
                    <a:pt x="73" y="31"/>
                  </a:lnTo>
                  <a:lnTo>
                    <a:pt x="75" y="31"/>
                  </a:lnTo>
                  <a:lnTo>
                    <a:pt x="77" y="31"/>
                  </a:lnTo>
                  <a:lnTo>
                    <a:pt x="80" y="31"/>
                  </a:lnTo>
                  <a:lnTo>
                    <a:pt x="82" y="31"/>
                  </a:lnTo>
                  <a:lnTo>
                    <a:pt x="84" y="31"/>
                  </a:lnTo>
                  <a:lnTo>
                    <a:pt x="86" y="31"/>
                  </a:lnTo>
                  <a:lnTo>
                    <a:pt x="88" y="31"/>
                  </a:lnTo>
                  <a:lnTo>
                    <a:pt x="90" y="31"/>
                  </a:lnTo>
                  <a:lnTo>
                    <a:pt x="91" y="31"/>
                  </a:lnTo>
                  <a:lnTo>
                    <a:pt x="92" y="31"/>
                  </a:lnTo>
                  <a:lnTo>
                    <a:pt x="94" y="30"/>
                  </a:lnTo>
                  <a:lnTo>
                    <a:pt x="95" y="30"/>
                  </a:lnTo>
                  <a:lnTo>
                    <a:pt x="96" y="29"/>
                  </a:lnTo>
                  <a:lnTo>
                    <a:pt x="98" y="29"/>
                  </a:lnTo>
                  <a:lnTo>
                    <a:pt x="98" y="28"/>
                  </a:lnTo>
                  <a:lnTo>
                    <a:pt x="99" y="28"/>
                  </a:lnTo>
                  <a:lnTo>
                    <a:pt x="100" y="27"/>
                  </a:lnTo>
                  <a:lnTo>
                    <a:pt x="101" y="26"/>
                  </a:lnTo>
                  <a:lnTo>
                    <a:pt x="101" y="25"/>
                  </a:lnTo>
                  <a:lnTo>
                    <a:pt x="100" y="25"/>
                  </a:lnTo>
                  <a:lnTo>
                    <a:pt x="98" y="25"/>
                  </a:lnTo>
                  <a:lnTo>
                    <a:pt x="97" y="25"/>
                  </a:lnTo>
                  <a:lnTo>
                    <a:pt x="96" y="24"/>
                  </a:lnTo>
                  <a:lnTo>
                    <a:pt x="94" y="23"/>
                  </a:lnTo>
                  <a:lnTo>
                    <a:pt x="92" y="22"/>
                  </a:lnTo>
                  <a:lnTo>
                    <a:pt x="91" y="21"/>
                  </a:lnTo>
                  <a:lnTo>
                    <a:pt x="89" y="20"/>
                  </a:lnTo>
                  <a:lnTo>
                    <a:pt x="87" y="19"/>
                  </a:lnTo>
                  <a:lnTo>
                    <a:pt x="85" y="18"/>
                  </a:lnTo>
                  <a:lnTo>
                    <a:pt x="84" y="16"/>
                  </a:lnTo>
                  <a:lnTo>
                    <a:pt x="83" y="15"/>
                  </a:lnTo>
                  <a:lnTo>
                    <a:pt x="83" y="15"/>
                  </a:lnTo>
                  <a:lnTo>
                    <a:pt x="82" y="14"/>
                  </a:lnTo>
                  <a:lnTo>
                    <a:pt x="82" y="13"/>
                  </a:lnTo>
                  <a:lnTo>
                    <a:pt x="83" y="13"/>
                  </a:lnTo>
                  <a:lnTo>
                    <a:pt x="84" y="13"/>
                  </a:lnTo>
                  <a:lnTo>
                    <a:pt x="85" y="13"/>
                  </a:lnTo>
                  <a:lnTo>
                    <a:pt x="86" y="14"/>
                  </a:lnTo>
                  <a:lnTo>
                    <a:pt x="87" y="14"/>
                  </a:lnTo>
                  <a:lnTo>
                    <a:pt x="89" y="15"/>
                  </a:lnTo>
                  <a:lnTo>
                    <a:pt x="91" y="15"/>
                  </a:lnTo>
                  <a:lnTo>
                    <a:pt x="92" y="16"/>
                  </a:lnTo>
                  <a:lnTo>
                    <a:pt x="94" y="16"/>
                  </a:lnTo>
                  <a:lnTo>
                    <a:pt x="96" y="17"/>
                  </a:lnTo>
                  <a:lnTo>
                    <a:pt x="97" y="17"/>
                  </a:lnTo>
                  <a:lnTo>
                    <a:pt x="98" y="18"/>
                  </a:lnTo>
                  <a:lnTo>
                    <a:pt x="99" y="18"/>
                  </a:lnTo>
                  <a:lnTo>
                    <a:pt x="101" y="18"/>
                  </a:lnTo>
                  <a:lnTo>
                    <a:pt x="102" y="18"/>
                  </a:lnTo>
                  <a:lnTo>
                    <a:pt x="104" y="18"/>
                  </a:lnTo>
                  <a:lnTo>
                    <a:pt x="105" y="18"/>
                  </a:lnTo>
                  <a:lnTo>
                    <a:pt x="107" y="19"/>
                  </a:lnTo>
                  <a:lnTo>
                    <a:pt x="108" y="18"/>
                  </a:lnTo>
                  <a:lnTo>
                    <a:pt x="109" y="18"/>
                  </a:lnTo>
                  <a:lnTo>
                    <a:pt x="111" y="18"/>
                  </a:lnTo>
                  <a:lnTo>
                    <a:pt x="113" y="18"/>
                  </a:lnTo>
                  <a:lnTo>
                    <a:pt x="115" y="18"/>
                  </a:lnTo>
                  <a:lnTo>
                    <a:pt x="117" y="18"/>
                  </a:lnTo>
                  <a:lnTo>
                    <a:pt x="119" y="18"/>
                  </a:lnTo>
                  <a:lnTo>
                    <a:pt x="121" y="18"/>
                  </a:lnTo>
                  <a:lnTo>
                    <a:pt x="123" y="17"/>
                  </a:lnTo>
                  <a:lnTo>
                    <a:pt x="125" y="17"/>
                  </a:lnTo>
                  <a:lnTo>
                    <a:pt x="127" y="17"/>
                  </a:lnTo>
                  <a:lnTo>
                    <a:pt x="129" y="16"/>
                  </a:lnTo>
                  <a:lnTo>
                    <a:pt x="130" y="16"/>
                  </a:lnTo>
                  <a:lnTo>
                    <a:pt x="132" y="16"/>
                  </a:lnTo>
                  <a:lnTo>
                    <a:pt x="134" y="15"/>
                  </a:lnTo>
                  <a:lnTo>
                    <a:pt x="136" y="15"/>
                  </a:lnTo>
                  <a:lnTo>
                    <a:pt x="138" y="15"/>
                  </a:lnTo>
                  <a:lnTo>
                    <a:pt x="139" y="14"/>
                  </a:lnTo>
                  <a:lnTo>
                    <a:pt x="140" y="14"/>
                  </a:lnTo>
                  <a:lnTo>
                    <a:pt x="142" y="14"/>
                  </a:lnTo>
                  <a:lnTo>
                    <a:pt x="143" y="13"/>
                  </a:lnTo>
                  <a:lnTo>
                    <a:pt x="145" y="13"/>
                  </a:lnTo>
                  <a:lnTo>
                    <a:pt x="146" y="13"/>
                  </a:lnTo>
                  <a:lnTo>
                    <a:pt x="147" y="12"/>
                  </a:lnTo>
                  <a:lnTo>
                    <a:pt x="150" y="11"/>
                  </a:lnTo>
                  <a:lnTo>
                    <a:pt x="152" y="11"/>
                  </a:lnTo>
                  <a:lnTo>
                    <a:pt x="154" y="10"/>
                  </a:lnTo>
                  <a:lnTo>
                    <a:pt x="155" y="9"/>
                  </a:lnTo>
                  <a:lnTo>
                    <a:pt x="157" y="8"/>
                  </a:lnTo>
                  <a:lnTo>
                    <a:pt x="159" y="7"/>
                  </a:lnTo>
                  <a:lnTo>
                    <a:pt x="160" y="7"/>
                  </a:lnTo>
                  <a:lnTo>
                    <a:pt x="161" y="6"/>
                  </a:lnTo>
                  <a:lnTo>
                    <a:pt x="162" y="5"/>
                  </a:lnTo>
                  <a:lnTo>
                    <a:pt x="163" y="4"/>
                  </a:lnTo>
                  <a:lnTo>
                    <a:pt x="164" y="3"/>
                  </a:lnTo>
                  <a:lnTo>
                    <a:pt x="166" y="3"/>
                  </a:lnTo>
                  <a:lnTo>
                    <a:pt x="167" y="2"/>
                  </a:lnTo>
                  <a:lnTo>
                    <a:pt x="168" y="1"/>
                  </a:lnTo>
                  <a:lnTo>
                    <a:pt x="170" y="1"/>
                  </a:lnTo>
                  <a:lnTo>
                    <a:pt x="171" y="0"/>
                  </a:lnTo>
                  <a:lnTo>
                    <a:pt x="172" y="0"/>
                  </a:lnTo>
                  <a:lnTo>
                    <a:pt x="174" y="0"/>
                  </a:lnTo>
                  <a:lnTo>
                    <a:pt x="175" y="0"/>
                  </a:lnTo>
                  <a:lnTo>
                    <a:pt x="176" y="0"/>
                  </a:lnTo>
                  <a:lnTo>
                    <a:pt x="178" y="0"/>
                  </a:lnTo>
                  <a:lnTo>
                    <a:pt x="178" y="1"/>
                  </a:lnTo>
                  <a:lnTo>
                    <a:pt x="178" y="3"/>
                  </a:lnTo>
                  <a:lnTo>
                    <a:pt x="176" y="5"/>
                  </a:lnTo>
                  <a:lnTo>
                    <a:pt x="176" y="6"/>
                  </a:lnTo>
                  <a:lnTo>
                    <a:pt x="175" y="8"/>
                  </a:lnTo>
                  <a:lnTo>
                    <a:pt x="174" y="9"/>
                  </a:lnTo>
                  <a:lnTo>
                    <a:pt x="173" y="10"/>
                  </a:lnTo>
                  <a:lnTo>
                    <a:pt x="172" y="11"/>
                  </a:lnTo>
                  <a:lnTo>
                    <a:pt x="171" y="12"/>
                  </a:lnTo>
                  <a:lnTo>
                    <a:pt x="170" y="13"/>
                  </a:lnTo>
                  <a:lnTo>
                    <a:pt x="169" y="14"/>
                  </a:lnTo>
                  <a:lnTo>
                    <a:pt x="168" y="16"/>
                  </a:lnTo>
                  <a:lnTo>
                    <a:pt x="168" y="16"/>
                  </a:lnTo>
                  <a:lnTo>
                    <a:pt x="185" y="12"/>
                  </a:lnTo>
                  <a:lnTo>
                    <a:pt x="184" y="17"/>
                  </a:lnTo>
                  <a:lnTo>
                    <a:pt x="196" y="19"/>
                  </a:lnTo>
                  <a:lnTo>
                    <a:pt x="193" y="29"/>
                  </a:lnTo>
                  <a:lnTo>
                    <a:pt x="214" y="19"/>
                  </a:lnTo>
                  <a:lnTo>
                    <a:pt x="221" y="15"/>
                  </a:lnTo>
                  <a:lnTo>
                    <a:pt x="221" y="16"/>
                  </a:lnTo>
                  <a:lnTo>
                    <a:pt x="222" y="18"/>
                  </a:lnTo>
                  <a:lnTo>
                    <a:pt x="222" y="19"/>
                  </a:lnTo>
                  <a:lnTo>
                    <a:pt x="223" y="20"/>
                  </a:lnTo>
                  <a:lnTo>
                    <a:pt x="224" y="20"/>
                  </a:lnTo>
                  <a:lnTo>
                    <a:pt x="225" y="21"/>
                  </a:lnTo>
                  <a:lnTo>
                    <a:pt x="226" y="20"/>
                  </a:lnTo>
                  <a:lnTo>
                    <a:pt x="227" y="19"/>
                  </a:lnTo>
                  <a:lnTo>
                    <a:pt x="229" y="18"/>
                  </a:lnTo>
                  <a:lnTo>
                    <a:pt x="230" y="16"/>
                  </a:lnTo>
                  <a:lnTo>
                    <a:pt x="231" y="15"/>
                  </a:lnTo>
                  <a:lnTo>
                    <a:pt x="232" y="14"/>
                  </a:lnTo>
                  <a:lnTo>
                    <a:pt x="232" y="13"/>
                  </a:lnTo>
                  <a:lnTo>
                    <a:pt x="232" y="13"/>
                  </a:lnTo>
                  <a:lnTo>
                    <a:pt x="233" y="13"/>
                  </a:lnTo>
                  <a:lnTo>
                    <a:pt x="234" y="15"/>
                  </a:lnTo>
                  <a:lnTo>
                    <a:pt x="235" y="16"/>
                  </a:lnTo>
                  <a:lnTo>
                    <a:pt x="237" y="18"/>
                  </a:lnTo>
                  <a:lnTo>
                    <a:pt x="238" y="19"/>
                  </a:lnTo>
                  <a:lnTo>
                    <a:pt x="239" y="21"/>
                  </a:lnTo>
                  <a:lnTo>
                    <a:pt x="241" y="22"/>
                  </a:lnTo>
                  <a:lnTo>
                    <a:pt x="242" y="23"/>
                  </a:lnTo>
                  <a:lnTo>
                    <a:pt x="243" y="24"/>
                  </a:lnTo>
                  <a:lnTo>
                    <a:pt x="245" y="25"/>
                  </a:lnTo>
                  <a:lnTo>
                    <a:pt x="247" y="25"/>
                  </a:lnTo>
                  <a:lnTo>
                    <a:pt x="248" y="26"/>
                  </a:lnTo>
                  <a:lnTo>
                    <a:pt x="250" y="26"/>
                  </a:lnTo>
                  <a:lnTo>
                    <a:pt x="251" y="25"/>
                  </a:lnTo>
                  <a:lnTo>
                    <a:pt x="250" y="39"/>
                  </a:lnTo>
                  <a:lnTo>
                    <a:pt x="254" y="41"/>
                  </a:lnTo>
                  <a:lnTo>
                    <a:pt x="274" y="30"/>
                  </a:lnTo>
                  <a:lnTo>
                    <a:pt x="273" y="44"/>
                  </a:lnTo>
                  <a:lnTo>
                    <a:pt x="279" y="46"/>
                  </a:lnTo>
                  <a:lnTo>
                    <a:pt x="277" y="57"/>
                  </a:lnTo>
                  <a:lnTo>
                    <a:pt x="267" y="64"/>
                  </a:lnTo>
                  <a:lnTo>
                    <a:pt x="267" y="73"/>
                  </a:lnTo>
                  <a:lnTo>
                    <a:pt x="221" y="91"/>
                  </a:lnTo>
                  <a:lnTo>
                    <a:pt x="27" y="102"/>
                  </a:lnTo>
                  <a:lnTo>
                    <a:pt x="11" y="91"/>
                  </a:lnTo>
                  <a:lnTo>
                    <a:pt x="28" y="86"/>
                  </a:lnTo>
                  <a:lnTo>
                    <a:pt x="26" y="81"/>
                  </a:lnTo>
                  <a:lnTo>
                    <a:pt x="12" y="78"/>
                  </a:lnTo>
                  <a:lnTo>
                    <a:pt x="1" y="67"/>
                  </a:lnTo>
                  <a:lnTo>
                    <a:pt x="0" y="61"/>
                  </a:lnTo>
                  <a:lnTo>
                    <a:pt x="10" y="62"/>
                  </a:lnTo>
                  <a:lnTo>
                    <a:pt x="4" y="51"/>
                  </a:lnTo>
                  <a:lnTo>
                    <a:pt x="4" y="42"/>
                  </a:lnTo>
                  <a:lnTo>
                    <a:pt x="14" y="44"/>
                  </a:lnTo>
                  <a:lnTo>
                    <a:pt x="10" y="32"/>
                  </a:lnTo>
                  <a:lnTo>
                    <a:pt x="12" y="22"/>
                  </a:lnTo>
                  <a:lnTo>
                    <a:pt x="12" y="22"/>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0" name="Freeform 285"/>
            <p:cNvSpPr>
              <a:spLocks/>
            </p:cNvSpPr>
            <p:nvPr/>
          </p:nvSpPr>
          <p:spPr bwMode="auto">
            <a:xfrm>
              <a:off x="3550" y="2480"/>
              <a:ext cx="149" cy="59"/>
            </a:xfrm>
            <a:custGeom>
              <a:avLst/>
              <a:gdLst>
                <a:gd name="T0" fmla="*/ 4 w 149"/>
                <a:gd name="T1" fmla="*/ 41 h 59"/>
                <a:gd name="T2" fmla="*/ 6 w 149"/>
                <a:gd name="T3" fmla="*/ 43 h 59"/>
                <a:gd name="T4" fmla="*/ 8 w 149"/>
                <a:gd name="T5" fmla="*/ 45 h 59"/>
                <a:gd name="T6" fmla="*/ 12 w 149"/>
                <a:gd name="T7" fmla="*/ 47 h 59"/>
                <a:gd name="T8" fmla="*/ 15 w 149"/>
                <a:gd name="T9" fmla="*/ 49 h 59"/>
                <a:gd name="T10" fmla="*/ 17 w 149"/>
                <a:gd name="T11" fmla="*/ 50 h 59"/>
                <a:gd name="T12" fmla="*/ 20 w 149"/>
                <a:gd name="T13" fmla="*/ 52 h 59"/>
                <a:gd name="T14" fmla="*/ 22 w 149"/>
                <a:gd name="T15" fmla="*/ 53 h 59"/>
                <a:gd name="T16" fmla="*/ 25 w 149"/>
                <a:gd name="T17" fmla="*/ 54 h 59"/>
                <a:gd name="T18" fmla="*/ 29 w 149"/>
                <a:gd name="T19" fmla="*/ 56 h 59"/>
                <a:gd name="T20" fmla="*/ 32 w 149"/>
                <a:gd name="T21" fmla="*/ 57 h 59"/>
                <a:gd name="T22" fmla="*/ 36 w 149"/>
                <a:gd name="T23" fmla="*/ 58 h 59"/>
                <a:gd name="T24" fmla="*/ 40 w 149"/>
                <a:gd name="T25" fmla="*/ 58 h 59"/>
                <a:gd name="T26" fmla="*/ 43 w 149"/>
                <a:gd name="T27" fmla="*/ 59 h 59"/>
                <a:gd name="T28" fmla="*/ 47 w 149"/>
                <a:gd name="T29" fmla="*/ 59 h 59"/>
                <a:gd name="T30" fmla="*/ 50 w 149"/>
                <a:gd name="T31" fmla="*/ 59 h 59"/>
                <a:gd name="T32" fmla="*/ 53 w 149"/>
                <a:gd name="T33" fmla="*/ 58 h 59"/>
                <a:gd name="T34" fmla="*/ 56 w 149"/>
                <a:gd name="T35" fmla="*/ 58 h 59"/>
                <a:gd name="T36" fmla="*/ 59 w 149"/>
                <a:gd name="T37" fmla="*/ 57 h 59"/>
                <a:gd name="T38" fmla="*/ 61 w 149"/>
                <a:gd name="T39" fmla="*/ 57 h 59"/>
                <a:gd name="T40" fmla="*/ 64 w 149"/>
                <a:gd name="T41" fmla="*/ 56 h 59"/>
                <a:gd name="T42" fmla="*/ 68 w 149"/>
                <a:gd name="T43" fmla="*/ 55 h 59"/>
                <a:gd name="T44" fmla="*/ 69 w 149"/>
                <a:gd name="T45" fmla="*/ 54 h 59"/>
                <a:gd name="T46" fmla="*/ 78 w 149"/>
                <a:gd name="T47" fmla="*/ 41 h 59"/>
                <a:gd name="T48" fmla="*/ 80 w 149"/>
                <a:gd name="T49" fmla="*/ 41 h 59"/>
                <a:gd name="T50" fmla="*/ 83 w 149"/>
                <a:gd name="T51" fmla="*/ 41 h 59"/>
                <a:gd name="T52" fmla="*/ 86 w 149"/>
                <a:gd name="T53" fmla="*/ 42 h 59"/>
                <a:gd name="T54" fmla="*/ 88 w 149"/>
                <a:gd name="T55" fmla="*/ 42 h 59"/>
                <a:gd name="T56" fmla="*/ 91 w 149"/>
                <a:gd name="T57" fmla="*/ 42 h 59"/>
                <a:gd name="T58" fmla="*/ 93 w 149"/>
                <a:gd name="T59" fmla="*/ 43 h 59"/>
                <a:gd name="T60" fmla="*/ 96 w 149"/>
                <a:gd name="T61" fmla="*/ 43 h 59"/>
                <a:gd name="T62" fmla="*/ 99 w 149"/>
                <a:gd name="T63" fmla="*/ 43 h 59"/>
                <a:gd name="T64" fmla="*/ 101 w 149"/>
                <a:gd name="T65" fmla="*/ 43 h 59"/>
                <a:gd name="T66" fmla="*/ 103 w 149"/>
                <a:gd name="T67" fmla="*/ 43 h 59"/>
                <a:gd name="T68" fmla="*/ 107 w 149"/>
                <a:gd name="T69" fmla="*/ 44 h 59"/>
                <a:gd name="T70" fmla="*/ 110 w 149"/>
                <a:gd name="T71" fmla="*/ 43 h 59"/>
                <a:gd name="T72" fmla="*/ 113 w 149"/>
                <a:gd name="T73" fmla="*/ 43 h 59"/>
                <a:gd name="T74" fmla="*/ 116 w 149"/>
                <a:gd name="T75" fmla="*/ 42 h 59"/>
                <a:gd name="T76" fmla="*/ 118 w 149"/>
                <a:gd name="T77" fmla="*/ 41 h 59"/>
                <a:gd name="T78" fmla="*/ 120 w 149"/>
                <a:gd name="T79" fmla="*/ 40 h 59"/>
                <a:gd name="T80" fmla="*/ 123 w 149"/>
                <a:gd name="T81" fmla="*/ 39 h 59"/>
                <a:gd name="T82" fmla="*/ 126 w 149"/>
                <a:gd name="T83" fmla="*/ 37 h 59"/>
                <a:gd name="T84" fmla="*/ 128 w 149"/>
                <a:gd name="T85" fmla="*/ 36 h 59"/>
                <a:gd name="T86" fmla="*/ 131 w 149"/>
                <a:gd name="T87" fmla="*/ 36 h 59"/>
                <a:gd name="T88" fmla="*/ 133 w 149"/>
                <a:gd name="T89" fmla="*/ 35 h 59"/>
                <a:gd name="T90" fmla="*/ 135 w 149"/>
                <a:gd name="T91" fmla="*/ 34 h 59"/>
                <a:gd name="T92" fmla="*/ 138 w 149"/>
                <a:gd name="T93" fmla="*/ 32 h 59"/>
                <a:gd name="T94" fmla="*/ 140 w 149"/>
                <a:gd name="T95" fmla="*/ 31 h 59"/>
                <a:gd name="T96" fmla="*/ 149 w 149"/>
                <a:gd name="T97" fmla="*/ 9 h 59"/>
                <a:gd name="T98" fmla="*/ 27 w 149"/>
                <a:gd name="T99" fmla="*/ 12 h 59"/>
                <a:gd name="T100" fmla="*/ 5 w 149"/>
                <a:gd name="T101" fmla="*/ 25 h 59"/>
                <a:gd name="T102" fmla="*/ 4 w 149"/>
                <a:gd name="T103" fmla="*/ 4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59">
                  <a:moveTo>
                    <a:pt x="4" y="41"/>
                  </a:moveTo>
                  <a:lnTo>
                    <a:pt x="4" y="41"/>
                  </a:lnTo>
                  <a:lnTo>
                    <a:pt x="5" y="42"/>
                  </a:lnTo>
                  <a:lnTo>
                    <a:pt x="6" y="43"/>
                  </a:lnTo>
                  <a:lnTo>
                    <a:pt x="7" y="44"/>
                  </a:lnTo>
                  <a:lnTo>
                    <a:pt x="8" y="45"/>
                  </a:lnTo>
                  <a:lnTo>
                    <a:pt x="10" y="46"/>
                  </a:lnTo>
                  <a:lnTo>
                    <a:pt x="12" y="47"/>
                  </a:lnTo>
                  <a:lnTo>
                    <a:pt x="14" y="48"/>
                  </a:lnTo>
                  <a:lnTo>
                    <a:pt x="15" y="49"/>
                  </a:lnTo>
                  <a:lnTo>
                    <a:pt x="16" y="50"/>
                  </a:lnTo>
                  <a:lnTo>
                    <a:pt x="17" y="50"/>
                  </a:lnTo>
                  <a:lnTo>
                    <a:pt x="19" y="51"/>
                  </a:lnTo>
                  <a:lnTo>
                    <a:pt x="20" y="52"/>
                  </a:lnTo>
                  <a:lnTo>
                    <a:pt x="21" y="52"/>
                  </a:lnTo>
                  <a:lnTo>
                    <a:pt x="22" y="53"/>
                  </a:lnTo>
                  <a:lnTo>
                    <a:pt x="24" y="54"/>
                  </a:lnTo>
                  <a:lnTo>
                    <a:pt x="25" y="54"/>
                  </a:lnTo>
                  <a:lnTo>
                    <a:pt x="27" y="55"/>
                  </a:lnTo>
                  <a:lnTo>
                    <a:pt x="29" y="56"/>
                  </a:lnTo>
                  <a:lnTo>
                    <a:pt x="31" y="56"/>
                  </a:lnTo>
                  <a:lnTo>
                    <a:pt x="32" y="57"/>
                  </a:lnTo>
                  <a:lnTo>
                    <a:pt x="35" y="57"/>
                  </a:lnTo>
                  <a:lnTo>
                    <a:pt x="36" y="58"/>
                  </a:lnTo>
                  <a:lnTo>
                    <a:pt x="38" y="58"/>
                  </a:lnTo>
                  <a:lnTo>
                    <a:pt x="40" y="58"/>
                  </a:lnTo>
                  <a:lnTo>
                    <a:pt x="41" y="59"/>
                  </a:lnTo>
                  <a:lnTo>
                    <a:pt x="43" y="59"/>
                  </a:lnTo>
                  <a:lnTo>
                    <a:pt x="45" y="59"/>
                  </a:lnTo>
                  <a:lnTo>
                    <a:pt x="47" y="59"/>
                  </a:lnTo>
                  <a:lnTo>
                    <a:pt x="48" y="59"/>
                  </a:lnTo>
                  <a:lnTo>
                    <a:pt x="50" y="59"/>
                  </a:lnTo>
                  <a:lnTo>
                    <a:pt x="52" y="59"/>
                  </a:lnTo>
                  <a:lnTo>
                    <a:pt x="53" y="58"/>
                  </a:lnTo>
                  <a:lnTo>
                    <a:pt x="55" y="58"/>
                  </a:lnTo>
                  <a:lnTo>
                    <a:pt x="56" y="58"/>
                  </a:lnTo>
                  <a:lnTo>
                    <a:pt x="57" y="58"/>
                  </a:lnTo>
                  <a:lnTo>
                    <a:pt x="59" y="57"/>
                  </a:lnTo>
                  <a:lnTo>
                    <a:pt x="60" y="57"/>
                  </a:lnTo>
                  <a:lnTo>
                    <a:pt x="61" y="57"/>
                  </a:lnTo>
                  <a:lnTo>
                    <a:pt x="62" y="57"/>
                  </a:lnTo>
                  <a:lnTo>
                    <a:pt x="64" y="56"/>
                  </a:lnTo>
                  <a:lnTo>
                    <a:pt x="67" y="55"/>
                  </a:lnTo>
                  <a:lnTo>
                    <a:pt x="68" y="55"/>
                  </a:lnTo>
                  <a:lnTo>
                    <a:pt x="69" y="54"/>
                  </a:lnTo>
                  <a:lnTo>
                    <a:pt x="69" y="54"/>
                  </a:lnTo>
                  <a:lnTo>
                    <a:pt x="70" y="54"/>
                  </a:lnTo>
                  <a:lnTo>
                    <a:pt x="78" y="41"/>
                  </a:lnTo>
                  <a:lnTo>
                    <a:pt x="79" y="41"/>
                  </a:lnTo>
                  <a:lnTo>
                    <a:pt x="80" y="41"/>
                  </a:lnTo>
                  <a:lnTo>
                    <a:pt x="81" y="41"/>
                  </a:lnTo>
                  <a:lnTo>
                    <a:pt x="83" y="41"/>
                  </a:lnTo>
                  <a:lnTo>
                    <a:pt x="85" y="42"/>
                  </a:lnTo>
                  <a:lnTo>
                    <a:pt x="86" y="42"/>
                  </a:lnTo>
                  <a:lnTo>
                    <a:pt x="87" y="42"/>
                  </a:lnTo>
                  <a:lnTo>
                    <a:pt x="88" y="42"/>
                  </a:lnTo>
                  <a:lnTo>
                    <a:pt x="90" y="42"/>
                  </a:lnTo>
                  <a:lnTo>
                    <a:pt x="91" y="42"/>
                  </a:lnTo>
                  <a:lnTo>
                    <a:pt x="92" y="42"/>
                  </a:lnTo>
                  <a:lnTo>
                    <a:pt x="93" y="43"/>
                  </a:lnTo>
                  <a:lnTo>
                    <a:pt x="95" y="43"/>
                  </a:lnTo>
                  <a:lnTo>
                    <a:pt x="96" y="43"/>
                  </a:lnTo>
                  <a:lnTo>
                    <a:pt x="98" y="43"/>
                  </a:lnTo>
                  <a:lnTo>
                    <a:pt x="99" y="43"/>
                  </a:lnTo>
                  <a:lnTo>
                    <a:pt x="100" y="43"/>
                  </a:lnTo>
                  <a:lnTo>
                    <a:pt x="101" y="43"/>
                  </a:lnTo>
                  <a:lnTo>
                    <a:pt x="102" y="43"/>
                  </a:lnTo>
                  <a:lnTo>
                    <a:pt x="103" y="43"/>
                  </a:lnTo>
                  <a:lnTo>
                    <a:pt x="104" y="44"/>
                  </a:lnTo>
                  <a:lnTo>
                    <a:pt x="107" y="44"/>
                  </a:lnTo>
                  <a:lnTo>
                    <a:pt x="108" y="44"/>
                  </a:lnTo>
                  <a:lnTo>
                    <a:pt x="110" y="43"/>
                  </a:lnTo>
                  <a:lnTo>
                    <a:pt x="112" y="43"/>
                  </a:lnTo>
                  <a:lnTo>
                    <a:pt x="113" y="43"/>
                  </a:lnTo>
                  <a:lnTo>
                    <a:pt x="114" y="42"/>
                  </a:lnTo>
                  <a:lnTo>
                    <a:pt x="116" y="42"/>
                  </a:lnTo>
                  <a:lnTo>
                    <a:pt x="117" y="41"/>
                  </a:lnTo>
                  <a:lnTo>
                    <a:pt x="118" y="41"/>
                  </a:lnTo>
                  <a:lnTo>
                    <a:pt x="119" y="40"/>
                  </a:lnTo>
                  <a:lnTo>
                    <a:pt x="120" y="40"/>
                  </a:lnTo>
                  <a:lnTo>
                    <a:pt x="122" y="39"/>
                  </a:lnTo>
                  <a:lnTo>
                    <a:pt x="123" y="39"/>
                  </a:lnTo>
                  <a:lnTo>
                    <a:pt x="125" y="38"/>
                  </a:lnTo>
                  <a:lnTo>
                    <a:pt x="126" y="37"/>
                  </a:lnTo>
                  <a:lnTo>
                    <a:pt x="127" y="37"/>
                  </a:lnTo>
                  <a:lnTo>
                    <a:pt x="128" y="36"/>
                  </a:lnTo>
                  <a:lnTo>
                    <a:pt x="130" y="36"/>
                  </a:lnTo>
                  <a:lnTo>
                    <a:pt x="131" y="36"/>
                  </a:lnTo>
                  <a:lnTo>
                    <a:pt x="132" y="35"/>
                  </a:lnTo>
                  <a:lnTo>
                    <a:pt x="133" y="35"/>
                  </a:lnTo>
                  <a:lnTo>
                    <a:pt x="134" y="34"/>
                  </a:lnTo>
                  <a:lnTo>
                    <a:pt x="135" y="34"/>
                  </a:lnTo>
                  <a:lnTo>
                    <a:pt x="136" y="33"/>
                  </a:lnTo>
                  <a:lnTo>
                    <a:pt x="138" y="32"/>
                  </a:lnTo>
                  <a:lnTo>
                    <a:pt x="139" y="32"/>
                  </a:lnTo>
                  <a:lnTo>
                    <a:pt x="140" y="31"/>
                  </a:lnTo>
                  <a:lnTo>
                    <a:pt x="140" y="31"/>
                  </a:lnTo>
                  <a:lnTo>
                    <a:pt x="149" y="9"/>
                  </a:lnTo>
                  <a:lnTo>
                    <a:pt x="88" y="19"/>
                  </a:lnTo>
                  <a:lnTo>
                    <a:pt x="27" y="12"/>
                  </a:lnTo>
                  <a:lnTo>
                    <a:pt x="0" y="0"/>
                  </a:lnTo>
                  <a:lnTo>
                    <a:pt x="5" y="25"/>
                  </a:lnTo>
                  <a:lnTo>
                    <a:pt x="4" y="41"/>
                  </a:lnTo>
                  <a:lnTo>
                    <a:pt x="4" y="41"/>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1" name="Freeform 286"/>
            <p:cNvSpPr>
              <a:spLocks/>
            </p:cNvSpPr>
            <p:nvPr/>
          </p:nvSpPr>
          <p:spPr bwMode="auto">
            <a:xfrm>
              <a:off x="3708" y="2280"/>
              <a:ext cx="131" cy="79"/>
            </a:xfrm>
            <a:custGeom>
              <a:avLst/>
              <a:gdLst>
                <a:gd name="T0" fmla="*/ 0 w 131"/>
                <a:gd name="T1" fmla="*/ 51 h 79"/>
                <a:gd name="T2" fmla="*/ 2 w 131"/>
                <a:gd name="T3" fmla="*/ 38 h 79"/>
                <a:gd name="T4" fmla="*/ 16 w 131"/>
                <a:gd name="T5" fmla="*/ 18 h 79"/>
                <a:gd name="T6" fmla="*/ 32 w 131"/>
                <a:gd name="T7" fmla="*/ 9 h 79"/>
                <a:gd name="T8" fmla="*/ 43 w 131"/>
                <a:gd name="T9" fmla="*/ 21 h 79"/>
                <a:gd name="T10" fmla="*/ 61 w 131"/>
                <a:gd name="T11" fmla="*/ 24 h 79"/>
                <a:gd name="T12" fmla="*/ 68 w 131"/>
                <a:gd name="T13" fmla="*/ 13 h 79"/>
                <a:gd name="T14" fmla="*/ 85 w 131"/>
                <a:gd name="T15" fmla="*/ 3 h 79"/>
                <a:gd name="T16" fmla="*/ 101 w 131"/>
                <a:gd name="T17" fmla="*/ 0 h 79"/>
                <a:gd name="T18" fmla="*/ 114 w 131"/>
                <a:gd name="T19" fmla="*/ 4 h 79"/>
                <a:gd name="T20" fmla="*/ 101 w 131"/>
                <a:gd name="T21" fmla="*/ 18 h 79"/>
                <a:gd name="T22" fmla="*/ 110 w 131"/>
                <a:gd name="T23" fmla="*/ 27 h 79"/>
                <a:gd name="T24" fmla="*/ 117 w 131"/>
                <a:gd name="T25" fmla="*/ 24 h 79"/>
                <a:gd name="T26" fmla="*/ 131 w 131"/>
                <a:gd name="T27" fmla="*/ 35 h 79"/>
                <a:gd name="T28" fmla="*/ 98 w 131"/>
                <a:gd name="T29" fmla="*/ 79 h 79"/>
                <a:gd name="T30" fmla="*/ 71 w 131"/>
                <a:gd name="T31" fmla="*/ 57 h 79"/>
                <a:gd name="T32" fmla="*/ 60 w 131"/>
                <a:gd name="T33" fmla="*/ 69 h 79"/>
                <a:gd name="T34" fmla="*/ 42 w 131"/>
                <a:gd name="T35" fmla="*/ 70 h 79"/>
                <a:gd name="T36" fmla="*/ 19 w 131"/>
                <a:gd name="T37" fmla="*/ 63 h 79"/>
                <a:gd name="T38" fmla="*/ 0 w 131"/>
                <a:gd name="T39" fmla="*/ 51 h 79"/>
                <a:gd name="T40" fmla="*/ 0 w 131"/>
                <a:gd name="T41" fmla="*/ 5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1" h="79">
                  <a:moveTo>
                    <a:pt x="0" y="51"/>
                  </a:moveTo>
                  <a:lnTo>
                    <a:pt x="2" y="38"/>
                  </a:lnTo>
                  <a:lnTo>
                    <a:pt x="16" y="18"/>
                  </a:lnTo>
                  <a:lnTo>
                    <a:pt x="32" y="9"/>
                  </a:lnTo>
                  <a:lnTo>
                    <a:pt x="43" y="21"/>
                  </a:lnTo>
                  <a:lnTo>
                    <a:pt x="61" y="24"/>
                  </a:lnTo>
                  <a:lnTo>
                    <a:pt x="68" y="13"/>
                  </a:lnTo>
                  <a:lnTo>
                    <a:pt x="85" y="3"/>
                  </a:lnTo>
                  <a:lnTo>
                    <a:pt x="101" y="0"/>
                  </a:lnTo>
                  <a:lnTo>
                    <a:pt x="114" y="4"/>
                  </a:lnTo>
                  <a:lnTo>
                    <a:pt x="101" y="18"/>
                  </a:lnTo>
                  <a:lnTo>
                    <a:pt x="110" y="27"/>
                  </a:lnTo>
                  <a:lnTo>
                    <a:pt x="117" y="24"/>
                  </a:lnTo>
                  <a:lnTo>
                    <a:pt x="131" y="35"/>
                  </a:lnTo>
                  <a:lnTo>
                    <a:pt x="98" y="79"/>
                  </a:lnTo>
                  <a:lnTo>
                    <a:pt x="71" y="57"/>
                  </a:lnTo>
                  <a:lnTo>
                    <a:pt x="60" y="69"/>
                  </a:lnTo>
                  <a:lnTo>
                    <a:pt x="42" y="70"/>
                  </a:lnTo>
                  <a:lnTo>
                    <a:pt x="19" y="63"/>
                  </a:lnTo>
                  <a:lnTo>
                    <a:pt x="0" y="51"/>
                  </a:lnTo>
                  <a:lnTo>
                    <a:pt x="0" y="51"/>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2" name="Freeform 287"/>
            <p:cNvSpPr>
              <a:spLocks/>
            </p:cNvSpPr>
            <p:nvPr/>
          </p:nvSpPr>
          <p:spPr bwMode="auto">
            <a:xfrm>
              <a:off x="3515" y="2315"/>
              <a:ext cx="113" cy="129"/>
            </a:xfrm>
            <a:custGeom>
              <a:avLst/>
              <a:gdLst>
                <a:gd name="T0" fmla="*/ 0 w 113"/>
                <a:gd name="T1" fmla="*/ 2 h 129"/>
                <a:gd name="T2" fmla="*/ 45 w 113"/>
                <a:gd name="T3" fmla="*/ 0 h 129"/>
                <a:gd name="T4" fmla="*/ 52 w 113"/>
                <a:gd name="T5" fmla="*/ 20 h 129"/>
                <a:gd name="T6" fmla="*/ 72 w 113"/>
                <a:gd name="T7" fmla="*/ 40 h 129"/>
                <a:gd name="T8" fmla="*/ 94 w 113"/>
                <a:gd name="T9" fmla="*/ 57 h 129"/>
                <a:gd name="T10" fmla="*/ 105 w 113"/>
                <a:gd name="T11" fmla="*/ 69 h 129"/>
                <a:gd name="T12" fmla="*/ 111 w 113"/>
                <a:gd name="T13" fmla="*/ 84 h 129"/>
                <a:gd name="T14" fmla="*/ 113 w 113"/>
                <a:gd name="T15" fmla="*/ 107 h 129"/>
                <a:gd name="T16" fmla="*/ 111 w 113"/>
                <a:gd name="T17" fmla="*/ 117 h 129"/>
                <a:gd name="T18" fmla="*/ 103 w 113"/>
                <a:gd name="T19" fmla="*/ 116 h 129"/>
                <a:gd name="T20" fmla="*/ 96 w 113"/>
                <a:gd name="T21" fmla="*/ 125 h 129"/>
                <a:gd name="T22" fmla="*/ 86 w 113"/>
                <a:gd name="T23" fmla="*/ 129 h 129"/>
                <a:gd name="T24" fmla="*/ 83 w 113"/>
                <a:gd name="T25" fmla="*/ 122 h 129"/>
                <a:gd name="T26" fmla="*/ 70 w 113"/>
                <a:gd name="T27" fmla="*/ 129 h 129"/>
                <a:gd name="T28" fmla="*/ 57 w 113"/>
                <a:gd name="T29" fmla="*/ 126 h 129"/>
                <a:gd name="T30" fmla="*/ 62 w 113"/>
                <a:gd name="T31" fmla="*/ 114 h 129"/>
                <a:gd name="T32" fmla="*/ 50 w 113"/>
                <a:gd name="T33" fmla="*/ 114 h 129"/>
                <a:gd name="T34" fmla="*/ 45 w 113"/>
                <a:gd name="T35" fmla="*/ 110 h 129"/>
                <a:gd name="T36" fmla="*/ 56 w 113"/>
                <a:gd name="T37" fmla="*/ 90 h 129"/>
                <a:gd name="T38" fmla="*/ 56 w 113"/>
                <a:gd name="T39" fmla="*/ 80 h 129"/>
                <a:gd name="T40" fmla="*/ 32 w 113"/>
                <a:gd name="T41" fmla="*/ 69 h 129"/>
                <a:gd name="T42" fmla="*/ 18 w 113"/>
                <a:gd name="T43" fmla="*/ 52 h 129"/>
                <a:gd name="T44" fmla="*/ 3 w 113"/>
                <a:gd name="T45" fmla="*/ 17 h 129"/>
                <a:gd name="T46" fmla="*/ 0 w 113"/>
                <a:gd name="T47" fmla="*/ 2 h 129"/>
                <a:gd name="T48" fmla="*/ 0 w 113"/>
                <a:gd name="T49" fmla="*/ 2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3" h="129">
                  <a:moveTo>
                    <a:pt x="0" y="2"/>
                  </a:moveTo>
                  <a:lnTo>
                    <a:pt x="45" y="0"/>
                  </a:lnTo>
                  <a:lnTo>
                    <a:pt x="52" y="20"/>
                  </a:lnTo>
                  <a:lnTo>
                    <a:pt x="72" y="40"/>
                  </a:lnTo>
                  <a:lnTo>
                    <a:pt x="94" y="57"/>
                  </a:lnTo>
                  <a:lnTo>
                    <a:pt x="105" y="69"/>
                  </a:lnTo>
                  <a:lnTo>
                    <a:pt x="111" y="84"/>
                  </a:lnTo>
                  <a:lnTo>
                    <a:pt x="113" y="107"/>
                  </a:lnTo>
                  <a:lnTo>
                    <a:pt x="111" y="117"/>
                  </a:lnTo>
                  <a:lnTo>
                    <a:pt x="103" y="116"/>
                  </a:lnTo>
                  <a:lnTo>
                    <a:pt x="96" y="125"/>
                  </a:lnTo>
                  <a:lnTo>
                    <a:pt x="86" y="129"/>
                  </a:lnTo>
                  <a:lnTo>
                    <a:pt x="83" y="122"/>
                  </a:lnTo>
                  <a:lnTo>
                    <a:pt x="70" y="129"/>
                  </a:lnTo>
                  <a:lnTo>
                    <a:pt x="57" y="126"/>
                  </a:lnTo>
                  <a:lnTo>
                    <a:pt x="62" y="114"/>
                  </a:lnTo>
                  <a:lnTo>
                    <a:pt x="50" y="114"/>
                  </a:lnTo>
                  <a:lnTo>
                    <a:pt x="45" y="110"/>
                  </a:lnTo>
                  <a:lnTo>
                    <a:pt x="56" y="90"/>
                  </a:lnTo>
                  <a:lnTo>
                    <a:pt x="56" y="80"/>
                  </a:lnTo>
                  <a:lnTo>
                    <a:pt x="32" y="69"/>
                  </a:lnTo>
                  <a:lnTo>
                    <a:pt x="18" y="52"/>
                  </a:lnTo>
                  <a:lnTo>
                    <a:pt x="3" y="17"/>
                  </a:lnTo>
                  <a:lnTo>
                    <a:pt x="0" y="2"/>
                  </a:lnTo>
                  <a:lnTo>
                    <a:pt x="0" y="2"/>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3" name="Freeform 288"/>
            <p:cNvSpPr>
              <a:spLocks/>
            </p:cNvSpPr>
            <p:nvPr/>
          </p:nvSpPr>
          <p:spPr bwMode="auto">
            <a:xfrm>
              <a:off x="3565" y="2161"/>
              <a:ext cx="191" cy="103"/>
            </a:xfrm>
            <a:custGeom>
              <a:avLst/>
              <a:gdLst>
                <a:gd name="T0" fmla="*/ 0 w 191"/>
                <a:gd name="T1" fmla="*/ 19 h 103"/>
                <a:gd name="T2" fmla="*/ 14 w 191"/>
                <a:gd name="T3" fmla="*/ 34 h 103"/>
                <a:gd name="T4" fmla="*/ 29 w 191"/>
                <a:gd name="T5" fmla="*/ 42 h 103"/>
                <a:gd name="T6" fmla="*/ 37 w 191"/>
                <a:gd name="T7" fmla="*/ 42 h 103"/>
                <a:gd name="T8" fmla="*/ 34 w 191"/>
                <a:gd name="T9" fmla="*/ 35 h 103"/>
                <a:gd name="T10" fmla="*/ 54 w 191"/>
                <a:gd name="T11" fmla="*/ 29 h 103"/>
                <a:gd name="T12" fmla="*/ 47 w 191"/>
                <a:gd name="T13" fmla="*/ 21 h 103"/>
                <a:gd name="T14" fmla="*/ 60 w 191"/>
                <a:gd name="T15" fmla="*/ 11 h 103"/>
                <a:gd name="T16" fmla="*/ 125 w 191"/>
                <a:gd name="T17" fmla="*/ 14 h 103"/>
                <a:gd name="T18" fmla="*/ 184 w 191"/>
                <a:gd name="T19" fmla="*/ 0 h 103"/>
                <a:gd name="T20" fmla="*/ 191 w 191"/>
                <a:gd name="T21" fmla="*/ 32 h 103"/>
                <a:gd name="T22" fmla="*/ 48 w 191"/>
                <a:gd name="T23" fmla="*/ 103 h 103"/>
                <a:gd name="T24" fmla="*/ 31 w 191"/>
                <a:gd name="T25" fmla="*/ 94 h 103"/>
                <a:gd name="T26" fmla="*/ 11 w 191"/>
                <a:gd name="T27" fmla="*/ 69 h 103"/>
                <a:gd name="T28" fmla="*/ 21 w 191"/>
                <a:gd name="T29" fmla="*/ 63 h 103"/>
                <a:gd name="T30" fmla="*/ 23 w 191"/>
                <a:gd name="T31" fmla="*/ 55 h 103"/>
                <a:gd name="T32" fmla="*/ 9 w 191"/>
                <a:gd name="T33" fmla="*/ 52 h 103"/>
                <a:gd name="T34" fmla="*/ 0 w 191"/>
                <a:gd name="T35" fmla="*/ 43 h 103"/>
                <a:gd name="T36" fmla="*/ 0 w 191"/>
                <a:gd name="T37" fmla="*/ 19 h 103"/>
                <a:gd name="T38" fmla="*/ 0 w 191"/>
                <a:gd name="T39" fmla="*/ 1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1" h="103">
                  <a:moveTo>
                    <a:pt x="0" y="19"/>
                  </a:moveTo>
                  <a:lnTo>
                    <a:pt x="14" y="34"/>
                  </a:lnTo>
                  <a:lnTo>
                    <a:pt x="29" y="42"/>
                  </a:lnTo>
                  <a:lnTo>
                    <a:pt x="37" y="42"/>
                  </a:lnTo>
                  <a:lnTo>
                    <a:pt x="34" y="35"/>
                  </a:lnTo>
                  <a:lnTo>
                    <a:pt x="54" y="29"/>
                  </a:lnTo>
                  <a:lnTo>
                    <a:pt x="47" y="21"/>
                  </a:lnTo>
                  <a:lnTo>
                    <a:pt x="60" y="11"/>
                  </a:lnTo>
                  <a:lnTo>
                    <a:pt x="125" y="14"/>
                  </a:lnTo>
                  <a:lnTo>
                    <a:pt x="184" y="0"/>
                  </a:lnTo>
                  <a:lnTo>
                    <a:pt x="191" y="32"/>
                  </a:lnTo>
                  <a:lnTo>
                    <a:pt x="48" y="103"/>
                  </a:lnTo>
                  <a:lnTo>
                    <a:pt x="31" y="94"/>
                  </a:lnTo>
                  <a:lnTo>
                    <a:pt x="11" y="69"/>
                  </a:lnTo>
                  <a:lnTo>
                    <a:pt x="21" y="63"/>
                  </a:lnTo>
                  <a:lnTo>
                    <a:pt x="23" y="55"/>
                  </a:lnTo>
                  <a:lnTo>
                    <a:pt x="9" y="52"/>
                  </a:lnTo>
                  <a:lnTo>
                    <a:pt x="0" y="43"/>
                  </a:lnTo>
                  <a:lnTo>
                    <a:pt x="0" y="19"/>
                  </a:lnTo>
                  <a:lnTo>
                    <a:pt x="0" y="19"/>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4" name="Freeform 289"/>
            <p:cNvSpPr>
              <a:spLocks/>
            </p:cNvSpPr>
            <p:nvPr/>
          </p:nvSpPr>
          <p:spPr bwMode="auto">
            <a:xfrm>
              <a:off x="3604" y="2157"/>
              <a:ext cx="151" cy="119"/>
            </a:xfrm>
            <a:custGeom>
              <a:avLst/>
              <a:gdLst>
                <a:gd name="T0" fmla="*/ 34 w 151"/>
                <a:gd name="T1" fmla="*/ 17 h 119"/>
                <a:gd name="T2" fmla="*/ 32 w 151"/>
                <a:gd name="T3" fmla="*/ 19 h 119"/>
                <a:gd name="T4" fmla="*/ 29 w 151"/>
                <a:gd name="T5" fmla="*/ 21 h 119"/>
                <a:gd name="T6" fmla="*/ 26 w 151"/>
                <a:gd name="T7" fmla="*/ 23 h 119"/>
                <a:gd name="T8" fmla="*/ 23 w 151"/>
                <a:gd name="T9" fmla="*/ 26 h 119"/>
                <a:gd name="T10" fmla="*/ 20 w 151"/>
                <a:gd name="T11" fmla="*/ 29 h 119"/>
                <a:gd name="T12" fmla="*/ 17 w 151"/>
                <a:gd name="T13" fmla="*/ 32 h 119"/>
                <a:gd name="T14" fmla="*/ 14 w 151"/>
                <a:gd name="T15" fmla="*/ 35 h 119"/>
                <a:gd name="T16" fmla="*/ 10 w 151"/>
                <a:gd name="T17" fmla="*/ 39 h 119"/>
                <a:gd name="T18" fmla="*/ 8 w 151"/>
                <a:gd name="T19" fmla="*/ 42 h 119"/>
                <a:gd name="T20" fmla="*/ 7 w 151"/>
                <a:gd name="T21" fmla="*/ 44 h 119"/>
                <a:gd name="T22" fmla="*/ 6 w 151"/>
                <a:gd name="T23" fmla="*/ 47 h 119"/>
                <a:gd name="T24" fmla="*/ 5 w 151"/>
                <a:gd name="T25" fmla="*/ 49 h 119"/>
                <a:gd name="T26" fmla="*/ 3 w 151"/>
                <a:gd name="T27" fmla="*/ 51 h 119"/>
                <a:gd name="T28" fmla="*/ 3 w 151"/>
                <a:gd name="T29" fmla="*/ 54 h 119"/>
                <a:gd name="T30" fmla="*/ 2 w 151"/>
                <a:gd name="T31" fmla="*/ 56 h 119"/>
                <a:gd name="T32" fmla="*/ 1 w 151"/>
                <a:gd name="T33" fmla="*/ 58 h 119"/>
                <a:gd name="T34" fmla="*/ 1 w 151"/>
                <a:gd name="T35" fmla="*/ 61 h 119"/>
                <a:gd name="T36" fmla="*/ 0 w 151"/>
                <a:gd name="T37" fmla="*/ 64 h 119"/>
                <a:gd name="T38" fmla="*/ 0 w 151"/>
                <a:gd name="T39" fmla="*/ 66 h 119"/>
                <a:gd name="T40" fmla="*/ 0 w 151"/>
                <a:gd name="T41" fmla="*/ 68 h 119"/>
                <a:gd name="T42" fmla="*/ 0 w 151"/>
                <a:gd name="T43" fmla="*/ 71 h 119"/>
                <a:gd name="T44" fmla="*/ 0 w 151"/>
                <a:gd name="T45" fmla="*/ 73 h 119"/>
                <a:gd name="T46" fmla="*/ 0 w 151"/>
                <a:gd name="T47" fmla="*/ 76 h 119"/>
                <a:gd name="T48" fmla="*/ 0 w 151"/>
                <a:gd name="T49" fmla="*/ 79 h 119"/>
                <a:gd name="T50" fmla="*/ 1 w 151"/>
                <a:gd name="T51" fmla="*/ 82 h 119"/>
                <a:gd name="T52" fmla="*/ 2 w 151"/>
                <a:gd name="T53" fmla="*/ 85 h 119"/>
                <a:gd name="T54" fmla="*/ 3 w 151"/>
                <a:gd name="T55" fmla="*/ 88 h 119"/>
                <a:gd name="T56" fmla="*/ 4 w 151"/>
                <a:gd name="T57" fmla="*/ 92 h 119"/>
                <a:gd name="T58" fmla="*/ 6 w 151"/>
                <a:gd name="T59" fmla="*/ 95 h 119"/>
                <a:gd name="T60" fmla="*/ 7 w 151"/>
                <a:gd name="T61" fmla="*/ 98 h 119"/>
                <a:gd name="T62" fmla="*/ 8 w 151"/>
                <a:gd name="T63" fmla="*/ 100 h 119"/>
                <a:gd name="T64" fmla="*/ 10 w 151"/>
                <a:gd name="T65" fmla="*/ 102 h 119"/>
                <a:gd name="T66" fmla="*/ 11 w 151"/>
                <a:gd name="T67" fmla="*/ 104 h 119"/>
                <a:gd name="T68" fmla="*/ 13 w 151"/>
                <a:gd name="T69" fmla="*/ 106 h 119"/>
                <a:gd name="T70" fmla="*/ 14 w 151"/>
                <a:gd name="T71" fmla="*/ 108 h 119"/>
                <a:gd name="T72" fmla="*/ 44 w 151"/>
                <a:gd name="T73" fmla="*/ 119 h 119"/>
                <a:gd name="T74" fmla="*/ 125 w 151"/>
                <a:gd name="T75" fmla="*/ 103 h 119"/>
                <a:gd name="T76" fmla="*/ 151 w 151"/>
                <a:gd name="T77" fmla="*/ 37 h 119"/>
                <a:gd name="T78" fmla="*/ 137 w 151"/>
                <a:gd name="T79" fmla="*/ 7 h 119"/>
                <a:gd name="T80" fmla="*/ 103 w 151"/>
                <a:gd name="T81" fmla="*/ 15 h 119"/>
                <a:gd name="T82" fmla="*/ 58 w 151"/>
                <a:gd name="T83" fmla="*/ 21 h 119"/>
                <a:gd name="T84" fmla="*/ 35 w 151"/>
                <a:gd name="T85" fmla="*/ 17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1" h="119">
                  <a:moveTo>
                    <a:pt x="35" y="17"/>
                  </a:moveTo>
                  <a:lnTo>
                    <a:pt x="34" y="17"/>
                  </a:lnTo>
                  <a:lnTo>
                    <a:pt x="33" y="18"/>
                  </a:lnTo>
                  <a:lnTo>
                    <a:pt x="32" y="19"/>
                  </a:lnTo>
                  <a:lnTo>
                    <a:pt x="30" y="20"/>
                  </a:lnTo>
                  <a:lnTo>
                    <a:pt x="29" y="21"/>
                  </a:lnTo>
                  <a:lnTo>
                    <a:pt x="27" y="22"/>
                  </a:lnTo>
                  <a:lnTo>
                    <a:pt x="26" y="23"/>
                  </a:lnTo>
                  <a:lnTo>
                    <a:pt x="24" y="25"/>
                  </a:lnTo>
                  <a:lnTo>
                    <a:pt x="23" y="26"/>
                  </a:lnTo>
                  <a:lnTo>
                    <a:pt x="22" y="28"/>
                  </a:lnTo>
                  <a:lnTo>
                    <a:pt x="20" y="29"/>
                  </a:lnTo>
                  <a:lnTo>
                    <a:pt x="18" y="31"/>
                  </a:lnTo>
                  <a:lnTo>
                    <a:pt x="17" y="32"/>
                  </a:lnTo>
                  <a:lnTo>
                    <a:pt x="15" y="33"/>
                  </a:lnTo>
                  <a:lnTo>
                    <a:pt x="14" y="35"/>
                  </a:lnTo>
                  <a:lnTo>
                    <a:pt x="12" y="37"/>
                  </a:lnTo>
                  <a:lnTo>
                    <a:pt x="10" y="39"/>
                  </a:lnTo>
                  <a:lnTo>
                    <a:pt x="9" y="41"/>
                  </a:lnTo>
                  <a:lnTo>
                    <a:pt x="8" y="42"/>
                  </a:lnTo>
                  <a:lnTo>
                    <a:pt x="8" y="43"/>
                  </a:lnTo>
                  <a:lnTo>
                    <a:pt x="7" y="44"/>
                  </a:lnTo>
                  <a:lnTo>
                    <a:pt x="7" y="46"/>
                  </a:lnTo>
                  <a:lnTo>
                    <a:pt x="6" y="47"/>
                  </a:lnTo>
                  <a:lnTo>
                    <a:pt x="6" y="48"/>
                  </a:lnTo>
                  <a:lnTo>
                    <a:pt x="5" y="49"/>
                  </a:lnTo>
                  <a:lnTo>
                    <a:pt x="4" y="50"/>
                  </a:lnTo>
                  <a:lnTo>
                    <a:pt x="3" y="51"/>
                  </a:lnTo>
                  <a:lnTo>
                    <a:pt x="3" y="52"/>
                  </a:lnTo>
                  <a:lnTo>
                    <a:pt x="3" y="54"/>
                  </a:lnTo>
                  <a:lnTo>
                    <a:pt x="2" y="55"/>
                  </a:lnTo>
                  <a:lnTo>
                    <a:pt x="2" y="56"/>
                  </a:lnTo>
                  <a:lnTo>
                    <a:pt x="2" y="57"/>
                  </a:lnTo>
                  <a:lnTo>
                    <a:pt x="1" y="58"/>
                  </a:lnTo>
                  <a:lnTo>
                    <a:pt x="1" y="60"/>
                  </a:lnTo>
                  <a:lnTo>
                    <a:pt x="1" y="61"/>
                  </a:lnTo>
                  <a:lnTo>
                    <a:pt x="0" y="62"/>
                  </a:lnTo>
                  <a:lnTo>
                    <a:pt x="0" y="64"/>
                  </a:lnTo>
                  <a:lnTo>
                    <a:pt x="0" y="65"/>
                  </a:lnTo>
                  <a:lnTo>
                    <a:pt x="0" y="66"/>
                  </a:lnTo>
                  <a:lnTo>
                    <a:pt x="0" y="67"/>
                  </a:lnTo>
                  <a:lnTo>
                    <a:pt x="0" y="68"/>
                  </a:lnTo>
                  <a:lnTo>
                    <a:pt x="0" y="69"/>
                  </a:lnTo>
                  <a:lnTo>
                    <a:pt x="0" y="71"/>
                  </a:lnTo>
                  <a:lnTo>
                    <a:pt x="0" y="72"/>
                  </a:lnTo>
                  <a:lnTo>
                    <a:pt x="0" y="73"/>
                  </a:lnTo>
                  <a:lnTo>
                    <a:pt x="0" y="74"/>
                  </a:lnTo>
                  <a:lnTo>
                    <a:pt x="0" y="76"/>
                  </a:lnTo>
                  <a:lnTo>
                    <a:pt x="0" y="78"/>
                  </a:lnTo>
                  <a:lnTo>
                    <a:pt x="0" y="79"/>
                  </a:lnTo>
                  <a:lnTo>
                    <a:pt x="1" y="81"/>
                  </a:lnTo>
                  <a:lnTo>
                    <a:pt x="1" y="82"/>
                  </a:lnTo>
                  <a:lnTo>
                    <a:pt x="1" y="83"/>
                  </a:lnTo>
                  <a:lnTo>
                    <a:pt x="2" y="85"/>
                  </a:lnTo>
                  <a:lnTo>
                    <a:pt x="2" y="87"/>
                  </a:lnTo>
                  <a:lnTo>
                    <a:pt x="3" y="88"/>
                  </a:lnTo>
                  <a:lnTo>
                    <a:pt x="3" y="90"/>
                  </a:lnTo>
                  <a:lnTo>
                    <a:pt x="4" y="92"/>
                  </a:lnTo>
                  <a:lnTo>
                    <a:pt x="5" y="94"/>
                  </a:lnTo>
                  <a:lnTo>
                    <a:pt x="6" y="95"/>
                  </a:lnTo>
                  <a:lnTo>
                    <a:pt x="6" y="97"/>
                  </a:lnTo>
                  <a:lnTo>
                    <a:pt x="7" y="98"/>
                  </a:lnTo>
                  <a:lnTo>
                    <a:pt x="8" y="99"/>
                  </a:lnTo>
                  <a:lnTo>
                    <a:pt x="8" y="100"/>
                  </a:lnTo>
                  <a:lnTo>
                    <a:pt x="9" y="101"/>
                  </a:lnTo>
                  <a:lnTo>
                    <a:pt x="10" y="102"/>
                  </a:lnTo>
                  <a:lnTo>
                    <a:pt x="10" y="103"/>
                  </a:lnTo>
                  <a:lnTo>
                    <a:pt x="11" y="104"/>
                  </a:lnTo>
                  <a:lnTo>
                    <a:pt x="12" y="105"/>
                  </a:lnTo>
                  <a:lnTo>
                    <a:pt x="13" y="106"/>
                  </a:lnTo>
                  <a:lnTo>
                    <a:pt x="14" y="107"/>
                  </a:lnTo>
                  <a:lnTo>
                    <a:pt x="14" y="108"/>
                  </a:lnTo>
                  <a:lnTo>
                    <a:pt x="15" y="108"/>
                  </a:lnTo>
                  <a:lnTo>
                    <a:pt x="44" y="119"/>
                  </a:lnTo>
                  <a:lnTo>
                    <a:pt x="92" y="117"/>
                  </a:lnTo>
                  <a:lnTo>
                    <a:pt x="125" y="103"/>
                  </a:lnTo>
                  <a:lnTo>
                    <a:pt x="141" y="86"/>
                  </a:lnTo>
                  <a:lnTo>
                    <a:pt x="151" y="37"/>
                  </a:lnTo>
                  <a:lnTo>
                    <a:pt x="150" y="19"/>
                  </a:lnTo>
                  <a:lnTo>
                    <a:pt x="137" y="7"/>
                  </a:lnTo>
                  <a:lnTo>
                    <a:pt x="125" y="0"/>
                  </a:lnTo>
                  <a:lnTo>
                    <a:pt x="103" y="15"/>
                  </a:lnTo>
                  <a:lnTo>
                    <a:pt x="96" y="8"/>
                  </a:lnTo>
                  <a:lnTo>
                    <a:pt x="58" y="21"/>
                  </a:lnTo>
                  <a:lnTo>
                    <a:pt x="55" y="14"/>
                  </a:lnTo>
                  <a:lnTo>
                    <a:pt x="35" y="17"/>
                  </a:lnTo>
                  <a:lnTo>
                    <a:pt x="35" y="17"/>
                  </a:lnTo>
                  <a:close/>
                </a:path>
              </a:pathLst>
            </a:custGeom>
            <a:solidFill>
              <a:srgbClr val="FFD1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5" name="Freeform 290"/>
            <p:cNvSpPr>
              <a:spLocks/>
            </p:cNvSpPr>
            <p:nvPr/>
          </p:nvSpPr>
          <p:spPr bwMode="auto">
            <a:xfrm>
              <a:off x="3877" y="2293"/>
              <a:ext cx="77" cy="50"/>
            </a:xfrm>
            <a:custGeom>
              <a:avLst/>
              <a:gdLst>
                <a:gd name="T0" fmla="*/ 0 w 77"/>
                <a:gd name="T1" fmla="*/ 27 h 50"/>
                <a:gd name="T2" fmla="*/ 33 w 77"/>
                <a:gd name="T3" fmla="*/ 5 h 50"/>
                <a:gd name="T4" fmla="*/ 57 w 77"/>
                <a:gd name="T5" fmla="*/ 0 h 50"/>
                <a:gd name="T6" fmla="*/ 75 w 77"/>
                <a:gd name="T7" fmla="*/ 8 h 50"/>
                <a:gd name="T8" fmla="*/ 77 w 77"/>
                <a:gd name="T9" fmla="*/ 24 h 50"/>
                <a:gd name="T10" fmla="*/ 77 w 77"/>
                <a:gd name="T11" fmla="*/ 35 h 50"/>
                <a:gd name="T12" fmla="*/ 64 w 77"/>
                <a:gd name="T13" fmla="*/ 50 h 50"/>
                <a:gd name="T14" fmla="*/ 56 w 77"/>
                <a:gd name="T15" fmla="*/ 41 h 50"/>
                <a:gd name="T16" fmla="*/ 62 w 77"/>
                <a:gd name="T17" fmla="*/ 30 h 50"/>
                <a:gd name="T18" fmla="*/ 60 w 77"/>
                <a:gd name="T19" fmla="*/ 25 h 50"/>
                <a:gd name="T20" fmla="*/ 46 w 77"/>
                <a:gd name="T21" fmla="*/ 26 h 50"/>
                <a:gd name="T22" fmla="*/ 17 w 77"/>
                <a:gd name="T23" fmla="*/ 47 h 50"/>
                <a:gd name="T24" fmla="*/ 7 w 77"/>
                <a:gd name="T25" fmla="*/ 40 h 50"/>
                <a:gd name="T26" fmla="*/ 0 w 77"/>
                <a:gd name="T27" fmla="*/ 27 h 50"/>
                <a:gd name="T28" fmla="*/ 0 w 77"/>
                <a:gd name="T29"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50">
                  <a:moveTo>
                    <a:pt x="0" y="27"/>
                  </a:moveTo>
                  <a:lnTo>
                    <a:pt x="33" y="5"/>
                  </a:lnTo>
                  <a:lnTo>
                    <a:pt x="57" y="0"/>
                  </a:lnTo>
                  <a:lnTo>
                    <a:pt x="75" y="8"/>
                  </a:lnTo>
                  <a:lnTo>
                    <a:pt x="77" y="24"/>
                  </a:lnTo>
                  <a:lnTo>
                    <a:pt x="77" y="35"/>
                  </a:lnTo>
                  <a:lnTo>
                    <a:pt x="64" y="50"/>
                  </a:lnTo>
                  <a:lnTo>
                    <a:pt x="56" y="41"/>
                  </a:lnTo>
                  <a:lnTo>
                    <a:pt x="62" y="30"/>
                  </a:lnTo>
                  <a:lnTo>
                    <a:pt x="60" y="25"/>
                  </a:lnTo>
                  <a:lnTo>
                    <a:pt x="46" y="26"/>
                  </a:lnTo>
                  <a:lnTo>
                    <a:pt x="17" y="47"/>
                  </a:lnTo>
                  <a:lnTo>
                    <a:pt x="7" y="40"/>
                  </a:lnTo>
                  <a:lnTo>
                    <a:pt x="0" y="27"/>
                  </a:lnTo>
                  <a:lnTo>
                    <a:pt x="0" y="27"/>
                  </a:lnTo>
                  <a:close/>
                </a:path>
              </a:pathLst>
            </a:custGeom>
            <a:solidFill>
              <a:srgbClr val="63B8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6" name="Freeform 291"/>
            <p:cNvSpPr>
              <a:spLocks/>
            </p:cNvSpPr>
            <p:nvPr/>
          </p:nvSpPr>
          <p:spPr bwMode="auto">
            <a:xfrm>
              <a:off x="3520" y="2143"/>
              <a:ext cx="238" cy="138"/>
            </a:xfrm>
            <a:custGeom>
              <a:avLst/>
              <a:gdLst>
                <a:gd name="T0" fmla="*/ 62 w 238"/>
                <a:gd name="T1" fmla="*/ 50 h 138"/>
                <a:gd name="T2" fmla="*/ 46 w 238"/>
                <a:gd name="T3" fmla="*/ 33 h 138"/>
                <a:gd name="T4" fmla="*/ 41 w 238"/>
                <a:gd name="T5" fmla="*/ 48 h 138"/>
                <a:gd name="T6" fmla="*/ 48 w 238"/>
                <a:gd name="T7" fmla="*/ 68 h 138"/>
                <a:gd name="T8" fmla="*/ 66 w 238"/>
                <a:gd name="T9" fmla="*/ 75 h 138"/>
                <a:gd name="T10" fmla="*/ 50 w 238"/>
                <a:gd name="T11" fmla="*/ 85 h 138"/>
                <a:gd name="T12" fmla="*/ 27 w 238"/>
                <a:gd name="T13" fmla="*/ 86 h 138"/>
                <a:gd name="T14" fmla="*/ 8 w 238"/>
                <a:gd name="T15" fmla="*/ 78 h 138"/>
                <a:gd name="T16" fmla="*/ 10 w 238"/>
                <a:gd name="T17" fmla="*/ 90 h 138"/>
                <a:gd name="T18" fmla="*/ 33 w 238"/>
                <a:gd name="T19" fmla="*/ 94 h 138"/>
                <a:gd name="T20" fmla="*/ 54 w 238"/>
                <a:gd name="T21" fmla="*/ 91 h 138"/>
                <a:gd name="T22" fmla="*/ 69 w 238"/>
                <a:gd name="T23" fmla="*/ 108 h 138"/>
                <a:gd name="T24" fmla="*/ 86 w 238"/>
                <a:gd name="T25" fmla="*/ 123 h 138"/>
                <a:gd name="T26" fmla="*/ 113 w 238"/>
                <a:gd name="T27" fmla="*/ 135 h 138"/>
                <a:gd name="T28" fmla="*/ 148 w 238"/>
                <a:gd name="T29" fmla="*/ 137 h 138"/>
                <a:gd name="T30" fmla="*/ 178 w 238"/>
                <a:gd name="T31" fmla="*/ 132 h 138"/>
                <a:gd name="T32" fmla="*/ 200 w 238"/>
                <a:gd name="T33" fmla="*/ 124 h 138"/>
                <a:gd name="T34" fmla="*/ 221 w 238"/>
                <a:gd name="T35" fmla="*/ 107 h 138"/>
                <a:gd name="T36" fmla="*/ 233 w 238"/>
                <a:gd name="T37" fmla="*/ 87 h 138"/>
                <a:gd name="T38" fmla="*/ 236 w 238"/>
                <a:gd name="T39" fmla="*/ 71 h 138"/>
                <a:gd name="T40" fmla="*/ 238 w 238"/>
                <a:gd name="T41" fmla="*/ 54 h 138"/>
                <a:gd name="T42" fmla="*/ 232 w 238"/>
                <a:gd name="T43" fmla="*/ 48 h 138"/>
                <a:gd name="T44" fmla="*/ 230 w 238"/>
                <a:gd name="T45" fmla="*/ 73 h 138"/>
                <a:gd name="T46" fmla="*/ 225 w 238"/>
                <a:gd name="T47" fmla="*/ 91 h 138"/>
                <a:gd name="T48" fmla="*/ 211 w 238"/>
                <a:gd name="T49" fmla="*/ 108 h 138"/>
                <a:gd name="T50" fmla="*/ 185 w 238"/>
                <a:gd name="T51" fmla="*/ 123 h 138"/>
                <a:gd name="T52" fmla="*/ 141 w 238"/>
                <a:gd name="T53" fmla="*/ 130 h 138"/>
                <a:gd name="T54" fmla="*/ 124 w 238"/>
                <a:gd name="T55" fmla="*/ 127 h 138"/>
                <a:gd name="T56" fmla="*/ 102 w 238"/>
                <a:gd name="T57" fmla="*/ 121 h 138"/>
                <a:gd name="T58" fmla="*/ 79 w 238"/>
                <a:gd name="T59" fmla="*/ 108 h 138"/>
                <a:gd name="T60" fmla="*/ 61 w 238"/>
                <a:gd name="T61" fmla="*/ 87 h 138"/>
                <a:gd name="T62" fmla="*/ 73 w 238"/>
                <a:gd name="T63" fmla="*/ 69 h 138"/>
                <a:gd name="T64" fmla="*/ 54 w 238"/>
                <a:gd name="T65" fmla="*/ 64 h 138"/>
                <a:gd name="T66" fmla="*/ 47 w 238"/>
                <a:gd name="T67" fmla="*/ 46 h 138"/>
                <a:gd name="T68" fmla="*/ 60 w 238"/>
                <a:gd name="T69" fmla="*/ 55 h 138"/>
                <a:gd name="T70" fmla="*/ 83 w 238"/>
                <a:gd name="T71" fmla="*/ 63 h 138"/>
                <a:gd name="T72" fmla="*/ 93 w 238"/>
                <a:gd name="T73" fmla="*/ 51 h 138"/>
                <a:gd name="T74" fmla="*/ 108 w 238"/>
                <a:gd name="T75" fmla="*/ 31 h 138"/>
                <a:gd name="T76" fmla="*/ 130 w 238"/>
                <a:gd name="T77" fmla="*/ 31 h 138"/>
                <a:gd name="T78" fmla="*/ 147 w 238"/>
                <a:gd name="T79" fmla="*/ 37 h 138"/>
                <a:gd name="T80" fmla="*/ 167 w 238"/>
                <a:gd name="T81" fmla="*/ 30 h 138"/>
                <a:gd name="T82" fmla="*/ 183 w 238"/>
                <a:gd name="T83" fmla="*/ 31 h 138"/>
                <a:gd name="T84" fmla="*/ 204 w 238"/>
                <a:gd name="T85" fmla="*/ 22 h 138"/>
                <a:gd name="T86" fmla="*/ 216 w 238"/>
                <a:gd name="T87" fmla="*/ 6 h 138"/>
                <a:gd name="T88" fmla="*/ 206 w 238"/>
                <a:gd name="T89" fmla="*/ 10 h 138"/>
                <a:gd name="T90" fmla="*/ 190 w 238"/>
                <a:gd name="T91" fmla="*/ 22 h 138"/>
                <a:gd name="T92" fmla="*/ 194 w 238"/>
                <a:gd name="T93" fmla="*/ 6 h 138"/>
                <a:gd name="T94" fmla="*/ 177 w 238"/>
                <a:gd name="T95" fmla="*/ 21 h 138"/>
                <a:gd name="T96" fmla="*/ 152 w 238"/>
                <a:gd name="T97" fmla="*/ 30 h 138"/>
                <a:gd name="T98" fmla="*/ 158 w 238"/>
                <a:gd name="T99" fmla="*/ 22 h 138"/>
                <a:gd name="T100" fmla="*/ 172 w 238"/>
                <a:gd name="T101" fmla="*/ 11 h 138"/>
                <a:gd name="T102" fmla="*/ 179 w 238"/>
                <a:gd name="T103" fmla="*/ 0 h 138"/>
                <a:gd name="T104" fmla="*/ 158 w 238"/>
                <a:gd name="T105" fmla="*/ 13 h 138"/>
                <a:gd name="T106" fmla="*/ 140 w 238"/>
                <a:gd name="T107" fmla="*/ 21 h 138"/>
                <a:gd name="T108" fmla="*/ 116 w 238"/>
                <a:gd name="T109" fmla="*/ 26 h 138"/>
                <a:gd name="T110" fmla="*/ 99 w 238"/>
                <a:gd name="T111" fmla="*/ 30 h 138"/>
                <a:gd name="T112" fmla="*/ 78 w 238"/>
                <a:gd name="T113" fmla="*/ 32 h 138"/>
                <a:gd name="T114" fmla="*/ 95 w 238"/>
                <a:gd name="T115" fmla="*/ 45 h 138"/>
                <a:gd name="T116" fmla="*/ 75 w 238"/>
                <a:gd name="T117" fmla="*/ 47 h 138"/>
                <a:gd name="T118" fmla="*/ 76 w 238"/>
                <a:gd name="T119" fmla="*/ 53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8" h="138">
                  <a:moveTo>
                    <a:pt x="78" y="58"/>
                  </a:moveTo>
                  <a:lnTo>
                    <a:pt x="77" y="57"/>
                  </a:lnTo>
                  <a:lnTo>
                    <a:pt x="76" y="57"/>
                  </a:lnTo>
                  <a:lnTo>
                    <a:pt x="74" y="56"/>
                  </a:lnTo>
                  <a:lnTo>
                    <a:pt x="73" y="56"/>
                  </a:lnTo>
                  <a:lnTo>
                    <a:pt x="72" y="55"/>
                  </a:lnTo>
                  <a:lnTo>
                    <a:pt x="71" y="55"/>
                  </a:lnTo>
                  <a:lnTo>
                    <a:pt x="69" y="54"/>
                  </a:lnTo>
                  <a:lnTo>
                    <a:pt x="68" y="54"/>
                  </a:lnTo>
                  <a:lnTo>
                    <a:pt x="67" y="53"/>
                  </a:lnTo>
                  <a:lnTo>
                    <a:pt x="65" y="52"/>
                  </a:lnTo>
                  <a:lnTo>
                    <a:pt x="64" y="52"/>
                  </a:lnTo>
                  <a:lnTo>
                    <a:pt x="63" y="51"/>
                  </a:lnTo>
                  <a:lnTo>
                    <a:pt x="62" y="50"/>
                  </a:lnTo>
                  <a:lnTo>
                    <a:pt x="61" y="50"/>
                  </a:lnTo>
                  <a:lnTo>
                    <a:pt x="60" y="49"/>
                  </a:lnTo>
                  <a:lnTo>
                    <a:pt x="59" y="48"/>
                  </a:lnTo>
                  <a:lnTo>
                    <a:pt x="59" y="47"/>
                  </a:lnTo>
                  <a:lnTo>
                    <a:pt x="57" y="46"/>
                  </a:lnTo>
                  <a:lnTo>
                    <a:pt x="56" y="44"/>
                  </a:lnTo>
                  <a:lnTo>
                    <a:pt x="55" y="43"/>
                  </a:lnTo>
                  <a:lnTo>
                    <a:pt x="53" y="41"/>
                  </a:lnTo>
                  <a:lnTo>
                    <a:pt x="52" y="40"/>
                  </a:lnTo>
                  <a:lnTo>
                    <a:pt x="51" y="38"/>
                  </a:lnTo>
                  <a:lnTo>
                    <a:pt x="50" y="37"/>
                  </a:lnTo>
                  <a:lnTo>
                    <a:pt x="49" y="35"/>
                  </a:lnTo>
                  <a:lnTo>
                    <a:pt x="47" y="35"/>
                  </a:lnTo>
                  <a:lnTo>
                    <a:pt x="46" y="33"/>
                  </a:lnTo>
                  <a:lnTo>
                    <a:pt x="45" y="33"/>
                  </a:lnTo>
                  <a:lnTo>
                    <a:pt x="44" y="34"/>
                  </a:lnTo>
                  <a:lnTo>
                    <a:pt x="43" y="35"/>
                  </a:lnTo>
                  <a:lnTo>
                    <a:pt x="43" y="36"/>
                  </a:lnTo>
                  <a:lnTo>
                    <a:pt x="43" y="37"/>
                  </a:lnTo>
                  <a:lnTo>
                    <a:pt x="42" y="39"/>
                  </a:lnTo>
                  <a:lnTo>
                    <a:pt x="42" y="41"/>
                  </a:lnTo>
                  <a:lnTo>
                    <a:pt x="42" y="42"/>
                  </a:lnTo>
                  <a:lnTo>
                    <a:pt x="41" y="43"/>
                  </a:lnTo>
                  <a:lnTo>
                    <a:pt x="41" y="44"/>
                  </a:lnTo>
                  <a:lnTo>
                    <a:pt x="41" y="45"/>
                  </a:lnTo>
                  <a:lnTo>
                    <a:pt x="41" y="46"/>
                  </a:lnTo>
                  <a:lnTo>
                    <a:pt x="41" y="47"/>
                  </a:lnTo>
                  <a:lnTo>
                    <a:pt x="41" y="48"/>
                  </a:lnTo>
                  <a:lnTo>
                    <a:pt x="41" y="49"/>
                  </a:lnTo>
                  <a:lnTo>
                    <a:pt x="41" y="51"/>
                  </a:lnTo>
                  <a:lnTo>
                    <a:pt x="41" y="52"/>
                  </a:lnTo>
                  <a:lnTo>
                    <a:pt x="41" y="53"/>
                  </a:lnTo>
                  <a:lnTo>
                    <a:pt x="42" y="55"/>
                  </a:lnTo>
                  <a:lnTo>
                    <a:pt x="42" y="55"/>
                  </a:lnTo>
                  <a:lnTo>
                    <a:pt x="42" y="57"/>
                  </a:lnTo>
                  <a:lnTo>
                    <a:pt x="42" y="58"/>
                  </a:lnTo>
                  <a:lnTo>
                    <a:pt x="42" y="59"/>
                  </a:lnTo>
                  <a:lnTo>
                    <a:pt x="43" y="61"/>
                  </a:lnTo>
                  <a:lnTo>
                    <a:pt x="44" y="63"/>
                  </a:lnTo>
                  <a:lnTo>
                    <a:pt x="45" y="65"/>
                  </a:lnTo>
                  <a:lnTo>
                    <a:pt x="46" y="66"/>
                  </a:lnTo>
                  <a:lnTo>
                    <a:pt x="48" y="68"/>
                  </a:lnTo>
                  <a:lnTo>
                    <a:pt x="50" y="69"/>
                  </a:lnTo>
                  <a:lnTo>
                    <a:pt x="52" y="70"/>
                  </a:lnTo>
                  <a:lnTo>
                    <a:pt x="53" y="71"/>
                  </a:lnTo>
                  <a:lnTo>
                    <a:pt x="55" y="71"/>
                  </a:lnTo>
                  <a:lnTo>
                    <a:pt x="57" y="72"/>
                  </a:lnTo>
                  <a:lnTo>
                    <a:pt x="59" y="72"/>
                  </a:lnTo>
                  <a:lnTo>
                    <a:pt x="60" y="73"/>
                  </a:lnTo>
                  <a:lnTo>
                    <a:pt x="62" y="73"/>
                  </a:lnTo>
                  <a:lnTo>
                    <a:pt x="63" y="73"/>
                  </a:lnTo>
                  <a:lnTo>
                    <a:pt x="64" y="73"/>
                  </a:lnTo>
                  <a:lnTo>
                    <a:pt x="65" y="74"/>
                  </a:lnTo>
                  <a:lnTo>
                    <a:pt x="66" y="74"/>
                  </a:lnTo>
                  <a:lnTo>
                    <a:pt x="66" y="74"/>
                  </a:lnTo>
                  <a:lnTo>
                    <a:pt x="66" y="75"/>
                  </a:lnTo>
                  <a:lnTo>
                    <a:pt x="66" y="76"/>
                  </a:lnTo>
                  <a:lnTo>
                    <a:pt x="65" y="77"/>
                  </a:lnTo>
                  <a:lnTo>
                    <a:pt x="65" y="78"/>
                  </a:lnTo>
                  <a:lnTo>
                    <a:pt x="63" y="80"/>
                  </a:lnTo>
                  <a:lnTo>
                    <a:pt x="62" y="80"/>
                  </a:lnTo>
                  <a:lnTo>
                    <a:pt x="61" y="81"/>
                  </a:lnTo>
                  <a:lnTo>
                    <a:pt x="60" y="82"/>
                  </a:lnTo>
                  <a:lnTo>
                    <a:pt x="59" y="83"/>
                  </a:lnTo>
                  <a:lnTo>
                    <a:pt x="57" y="83"/>
                  </a:lnTo>
                  <a:lnTo>
                    <a:pt x="54" y="84"/>
                  </a:lnTo>
                  <a:lnTo>
                    <a:pt x="53" y="84"/>
                  </a:lnTo>
                  <a:lnTo>
                    <a:pt x="52" y="84"/>
                  </a:lnTo>
                  <a:lnTo>
                    <a:pt x="51" y="85"/>
                  </a:lnTo>
                  <a:lnTo>
                    <a:pt x="50" y="85"/>
                  </a:lnTo>
                  <a:lnTo>
                    <a:pt x="48" y="85"/>
                  </a:lnTo>
                  <a:lnTo>
                    <a:pt x="46" y="85"/>
                  </a:lnTo>
                  <a:lnTo>
                    <a:pt x="45" y="86"/>
                  </a:lnTo>
                  <a:lnTo>
                    <a:pt x="44" y="86"/>
                  </a:lnTo>
                  <a:lnTo>
                    <a:pt x="42" y="86"/>
                  </a:lnTo>
                  <a:lnTo>
                    <a:pt x="41" y="86"/>
                  </a:lnTo>
                  <a:lnTo>
                    <a:pt x="39" y="86"/>
                  </a:lnTo>
                  <a:lnTo>
                    <a:pt x="37" y="86"/>
                  </a:lnTo>
                  <a:lnTo>
                    <a:pt x="35" y="86"/>
                  </a:lnTo>
                  <a:lnTo>
                    <a:pt x="34" y="86"/>
                  </a:lnTo>
                  <a:lnTo>
                    <a:pt x="32" y="86"/>
                  </a:lnTo>
                  <a:lnTo>
                    <a:pt x="30" y="86"/>
                  </a:lnTo>
                  <a:lnTo>
                    <a:pt x="29" y="86"/>
                  </a:lnTo>
                  <a:lnTo>
                    <a:pt x="27" y="86"/>
                  </a:lnTo>
                  <a:lnTo>
                    <a:pt x="25" y="86"/>
                  </a:lnTo>
                  <a:lnTo>
                    <a:pt x="23" y="85"/>
                  </a:lnTo>
                  <a:lnTo>
                    <a:pt x="21" y="85"/>
                  </a:lnTo>
                  <a:lnTo>
                    <a:pt x="20" y="85"/>
                  </a:lnTo>
                  <a:lnTo>
                    <a:pt x="18" y="84"/>
                  </a:lnTo>
                  <a:lnTo>
                    <a:pt x="17" y="84"/>
                  </a:lnTo>
                  <a:lnTo>
                    <a:pt x="15" y="83"/>
                  </a:lnTo>
                  <a:lnTo>
                    <a:pt x="14" y="83"/>
                  </a:lnTo>
                  <a:lnTo>
                    <a:pt x="12" y="82"/>
                  </a:lnTo>
                  <a:lnTo>
                    <a:pt x="11" y="82"/>
                  </a:lnTo>
                  <a:lnTo>
                    <a:pt x="10" y="81"/>
                  </a:lnTo>
                  <a:lnTo>
                    <a:pt x="10" y="80"/>
                  </a:lnTo>
                  <a:lnTo>
                    <a:pt x="9" y="79"/>
                  </a:lnTo>
                  <a:lnTo>
                    <a:pt x="8" y="78"/>
                  </a:lnTo>
                  <a:lnTo>
                    <a:pt x="6" y="76"/>
                  </a:lnTo>
                  <a:lnTo>
                    <a:pt x="5" y="75"/>
                  </a:lnTo>
                  <a:lnTo>
                    <a:pt x="4" y="75"/>
                  </a:lnTo>
                  <a:lnTo>
                    <a:pt x="3" y="76"/>
                  </a:lnTo>
                  <a:lnTo>
                    <a:pt x="1" y="78"/>
                  </a:lnTo>
                  <a:lnTo>
                    <a:pt x="0" y="79"/>
                  </a:lnTo>
                  <a:lnTo>
                    <a:pt x="0" y="80"/>
                  </a:lnTo>
                  <a:lnTo>
                    <a:pt x="1" y="81"/>
                  </a:lnTo>
                  <a:lnTo>
                    <a:pt x="2" y="83"/>
                  </a:lnTo>
                  <a:lnTo>
                    <a:pt x="4" y="85"/>
                  </a:lnTo>
                  <a:lnTo>
                    <a:pt x="5" y="86"/>
                  </a:lnTo>
                  <a:lnTo>
                    <a:pt x="6" y="87"/>
                  </a:lnTo>
                  <a:lnTo>
                    <a:pt x="8" y="88"/>
                  </a:lnTo>
                  <a:lnTo>
                    <a:pt x="10" y="90"/>
                  </a:lnTo>
                  <a:lnTo>
                    <a:pt x="11" y="91"/>
                  </a:lnTo>
                  <a:lnTo>
                    <a:pt x="14" y="92"/>
                  </a:lnTo>
                  <a:lnTo>
                    <a:pt x="15" y="92"/>
                  </a:lnTo>
                  <a:lnTo>
                    <a:pt x="16" y="93"/>
                  </a:lnTo>
                  <a:lnTo>
                    <a:pt x="18" y="93"/>
                  </a:lnTo>
                  <a:lnTo>
                    <a:pt x="19" y="94"/>
                  </a:lnTo>
                  <a:lnTo>
                    <a:pt x="20" y="94"/>
                  </a:lnTo>
                  <a:lnTo>
                    <a:pt x="22" y="94"/>
                  </a:lnTo>
                  <a:lnTo>
                    <a:pt x="23" y="94"/>
                  </a:lnTo>
                  <a:lnTo>
                    <a:pt x="26" y="94"/>
                  </a:lnTo>
                  <a:lnTo>
                    <a:pt x="27" y="94"/>
                  </a:lnTo>
                  <a:lnTo>
                    <a:pt x="29" y="94"/>
                  </a:lnTo>
                  <a:lnTo>
                    <a:pt x="30" y="94"/>
                  </a:lnTo>
                  <a:lnTo>
                    <a:pt x="33" y="94"/>
                  </a:lnTo>
                  <a:lnTo>
                    <a:pt x="34" y="94"/>
                  </a:lnTo>
                  <a:lnTo>
                    <a:pt x="36" y="94"/>
                  </a:lnTo>
                  <a:lnTo>
                    <a:pt x="38" y="94"/>
                  </a:lnTo>
                  <a:lnTo>
                    <a:pt x="39" y="94"/>
                  </a:lnTo>
                  <a:lnTo>
                    <a:pt x="41" y="94"/>
                  </a:lnTo>
                  <a:lnTo>
                    <a:pt x="43" y="93"/>
                  </a:lnTo>
                  <a:lnTo>
                    <a:pt x="44" y="93"/>
                  </a:lnTo>
                  <a:lnTo>
                    <a:pt x="46" y="93"/>
                  </a:lnTo>
                  <a:lnTo>
                    <a:pt x="47" y="93"/>
                  </a:lnTo>
                  <a:lnTo>
                    <a:pt x="49" y="92"/>
                  </a:lnTo>
                  <a:lnTo>
                    <a:pt x="50" y="92"/>
                  </a:lnTo>
                  <a:lnTo>
                    <a:pt x="52" y="92"/>
                  </a:lnTo>
                  <a:lnTo>
                    <a:pt x="53" y="91"/>
                  </a:lnTo>
                  <a:lnTo>
                    <a:pt x="54" y="91"/>
                  </a:lnTo>
                  <a:lnTo>
                    <a:pt x="55" y="91"/>
                  </a:lnTo>
                  <a:lnTo>
                    <a:pt x="57" y="90"/>
                  </a:lnTo>
                  <a:lnTo>
                    <a:pt x="57" y="91"/>
                  </a:lnTo>
                  <a:lnTo>
                    <a:pt x="58" y="92"/>
                  </a:lnTo>
                  <a:lnTo>
                    <a:pt x="58" y="93"/>
                  </a:lnTo>
                  <a:lnTo>
                    <a:pt x="59" y="95"/>
                  </a:lnTo>
                  <a:lnTo>
                    <a:pt x="60" y="96"/>
                  </a:lnTo>
                  <a:lnTo>
                    <a:pt x="61" y="98"/>
                  </a:lnTo>
                  <a:lnTo>
                    <a:pt x="62" y="100"/>
                  </a:lnTo>
                  <a:lnTo>
                    <a:pt x="63" y="101"/>
                  </a:lnTo>
                  <a:lnTo>
                    <a:pt x="65" y="103"/>
                  </a:lnTo>
                  <a:lnTo>
                    <a:pt x="67" y="106"/>
                  </a:lnTo>
                  <a:lnTo>
                    <a:pt x="68" y="107"/>
                  </a:lnTo>
                  <a:lnTo>
                    <a:pt x="69" y="108"/>
                  </a:lnTo>
                  <a:lnTo>
                    <a:pt x="69" y="109"/>
                  </a:lnTo>
                  <a:lnTo>
                    <a:pt x="71" y="110"/>
                  </a:lnTo>
                  <a:lnTo>
                    <a:pt x="71" y="111"/>
                  </a:lnTo>
                  <a:lnTo>
                    <a:pt x="73" y="112"/>
                  </a:lnTo>
                  <a:lnTo>
                    <a:pt x="74" y="113"/>
                  </a:lnTo>
                  <a:lnTo>
                    <a:pt x="76" y="114"/>
                  </a:lnTo>
                  <a:lnTo>
                    <a:pt x="77" y="115"/>
                  </a:lnTo>
                  <a:lnTo>
                    <a:pt x="78" y="116"/>
                  </a:lnTo>
                  <a:lnTo>
                    <a:pt x="79" y="117"/>
                  </a:lnTo>
                  <a:lnTo>
                    <a:pt x="81" y="119"/>
                  </a:lnTo>
                  <a:lnTo>
                    <a:pt x="82" y="120"/>
                  </a:lnTo>
                  <a:lnTo>
                    <a:pt x="83" y="121"/>
                  </a:lnTo>
                  <a:lnTo>
                    <a:pt x="85" y="122"/>
                  </a:lnTo>
                  <a:lnTo>
                    <a:pt x="86" y="123"/>
                  </a:lnTo>
                  <a:lnTo>
                    <a:pt x="88" y="124"/>
                  </a:lnTo>
                  <a:lnTo>
                    <a:pt x="90" y="125"/>
                  </a:lnTo>
                  <a:lnTo>
                    <a:pt x="91" y="126"/>
                  </a:lnTo>
                  <a:lnTo>
                    <a:pt x="93" y="127"/>
                  </a:lnTo>
                  <a:lnTo>
                    <a:pt x="95" y="128"/>
                  </a:lnTo>
                  <a:lnTo>
                    <a:pt x="97" y="129"/>
                  </a:lnTo>
                  <a:lnTo>
                    <a:pt x="99" y="130"/>
                  </a:lnTo>
                  <a:lnTo>
                    <a:pt x="101" y="131"/>
                  </a:lnTo>
                  <a:lnTo>
                    <a:pt x="102" y="132"/>
                  </a:lnTo>
                  <a:lnTo>
                    <a:pt x="105" y="132"/>
                  </a:lnTo>
                  <a:lnTo>
                    <a:pt x="107" y="133"/>
                  </a:lnTo>
                  <a:lnTo>
                    <a:pt x="109" y="134"/>
                  </a:lnTo>
                  <a:lnTo>
                    <a:pt x="110" y="134"/>
                  </a:lnTo>
                  <a:lnTo>
                    <a:pt x="113" y="135"/>
                  </a:lnTo>
                  <a:lnTo>
                    <a:pt x="115" y="136"/>
                  </a:lnTo>
                  <a:lnTo>
                    <a:pt x="117" y="136"/>
                  </a:lnTo>
                  <a:lnTo>
                    <a:pt x="120" y="136"/>
                  </a:lnTo>
                  <a:lnTo>
                    <a:pt x="122" y="137"/>
                  </a:lnTo>
                  <a:lnTo>
                    <a:pt x="125" y="137"/>
                  </a:lnTo>
                  <a:lnTo>
                    <a:pt x="128" y="137"/>
                  </a:lnTo>
                  <a:lnTo>
                    <a:pt x="130" y="138"/>
                  </a:lnTo>
                  <a:lnTo>
                    <a:pt x="132" y="138"/>
                  </a:lnTo>
                  <a:lnTo>
                    <a:pt x="135" y="138"/>
                  </a:lnTo>
                  <a:lnTo>
                    <a:pt x="138" y="138"/>
                  </a:lnTo>
                  <a:lnTo>
                    <a:pt x="140" y="138"/>
                  </a:lnTo>
                  <a:lnTo>
                    <a:pt x="142" y="138"/>
                  </a:lnTo>
                  <a:lnTo>
                    <a:pt x="145" y="137"/>
                  </a:lnTo>
                  <a:lnTo>
                    <a:pt x="148" y="137"/>
                  </a:lnTo>
                  <a:lnTo>
                    <a:pt x="150" y="137"/>
                  </a:lnTo>
                  <a:lnTo>
                    <a:pt x="153" y="137"/>
                  </a:lnTo>
                  <a:lnTo>
                    <a:pt x="155" y="137"/>
                  </a:lnTo>
                  <a:lnTo>
                    <a:pt x="157" y="136"/>
                  </a:lnTo>
                  <a:lnTo>
                    <a:pt x="160" y="136"/>
                  </a:lnTo>
                  <a:lnTo>
                    <a:pt x="162" y="136"/>
                  </a:lnTo>
                  <a:lnTo>
                    <a:pt x="164" y="135"/>
                  </a:lnTo>
                  <a:lnTo>
                    <a:pt x="166" y="135"/>
                  </a:lnTo>
                  <a:lnTo>
                    <a:pt x="168" y="134"/>
                  </a:lnTo>
                  <a:lnTo>
                    <a:pt x="170" y="134"/>
                  </a:lnTo>
                  <a:lnTo>
                    <a:pt x="172" y="134"/>
                  </a:lnTo>
                  <a:lnTo>
                    <a:pt x="174" y="133"/>
                  </a:lnTo>
                  <a:lnTo>
                    <a:pt x="176" y="133"/>
                  </a:lnTo>
                  <a:lnTo>
                    <a:pt x="178" y="132"/>
                  </a:lnTo>
                  <a:lnTo>
                    <a:pt x="179" y="131"/>
                  </a:lnTo>
                  <a:lnTo>
                    <a:pt x="181" y="131"/>
                  </a:lnTo>
                  <a:lnTo>
                    <a:pt x="182" y="130"/>
                  </a:lnTo>
                  <a:lnTo>
                    <a:pt x="184" y="130"/>
                  </a:lnTo>
                  <a:lnTo>
                    <a:pt x="186" y="129"/>
                  </a:lnTo>
                  <a:lnTo>
                    <a:pt x="188" y="129"/>
                  </a:lnTo>
                  <a:lnTo>
                    <a:pt x="189" y="128"/>
                  </a:lnTo>
                  <a:lnTo>
                    <a:pt x="190" y="127"/>
                  </a:lnTo>
                  <a:lnTo>
                    <a:pt x="192" y="127"/>
                  </a:lnTo>
                  <a:lnTo>
                    <a:pt x="194" y="126"/>
                  </a:lnTo>
                  <a:lnTo>
                    <a:pt x="195" y="125"/>
                  </a:lnTo>
                  <a:lnTo>
                    <a:pt x="196" y="125"/>
                  </a:lnTo>
                  <a:lnTo>
                    <a:pt x="198" y="124"/>
                  </a:lnTo>
                  <a:lnTo>
                    <a:pt x="200" y="124"/>
                  </a:lnTo>
                  <a:lnTo>
                    <a:pt x="201" y="123"/>
                  </a:lnTo>
                  <a:lnTo>
                    <a:pt x="202" y="122"/>
                  </a:lnTo>
                  <a:lnTo>
                    <a:pt x="203" y="121"/>
                  </a:lnTo>
                  <a:lnTo>
                    <a:pt x="204" y="121"/>
                  </a:lnTo>
                  <a:lnTo>
                    <a:pt x="206" y="119"/>
                  </a:lnTo>
                  <a:lnTo>
                    <a:pt x="208" y="118"/>
                  </a:lnTo>
                  <a:lnTo>
                    <a:pt x="210" y="116"/>
                  </a:lnTo>
                  <a:lnTo>
                    <a:pt x="212" y="115"/>
                  </a:lnTo>
                  <a:lnTo>
                    <a:pt x="214" y="113"/>
                  </a:lnTo>
                  <a:lnTo>
                    <a:pt x="216" y="112"/>
                  </a:lnTo>
                  <a:lnTo>
                    <a:pt x="217" y="111"/>
                  </a:lnTo>
                  <a:lnTo>
                    <a:pt x="218" y="110"/>
                  </a:lnTo>
                  <a:lnTo>
                    <a:pt x="220" y="109"/>
                  </a:lnTo>
                  <a:lnTo>
                    <a:pt x="221" y="107"/>
                  </a:lnTo>
                  <a:lnTo>
                    <a:pt x="222" y="106"/>
                  </a:lnTo>
                  <a:lnTo>
                    <a:pt x="223" y="105"/>
                  </a:lnTo>
                  <a:lnTo>
                    <a:pt x="224" y="104"/>
                  </a:lnTo>
                  <a:lnTo>
                    <a:pt x="225" y="103"/>
                  </a:lnTo>
                  <a:lnTo>
                    <a:pt x="227" y="101"/>
                  </a:lnTo>
                  <a:lnTo>
                    <a:pt x="228" y="100"/>
                  </a:lnTo>
                  <a:lnTo>
                    <a:pt x="229" y="97"/>
                  </a:lnTo>
                  <a:lnTo>
                    <a:pt x="231" y="95"/>
                  </a:lnTo>
                  <a:lnTo>
                    <a:pt x="231" y="94"/>
                  </a:lnTo>
                  <a:lnTo>
                    <a:pt x="231" y="93"/>
                  </a:lnTo>
                  <a:lnTo>
                    <a:pt x="232" y="92"/>
                  </a:lnTo>
                  <a:lnTo>
                    <a:pt x="232" y="91"/>
                  </a:lnTo>
                  <a:lnTo>
                    <a:pt x="233" y="89"/>
                  </a:lnTo>
                  <a:lnTo>
                    <a:pt x="233" y="87"/>
                  </a:lnTo>
                  <a:lnTo>
                    <a:pt x="234" y="85"/>
                  </a:lnTo>
                  <a:lnTo>
                    <a:pt x="234" y="83"/>
                  </a:lnTo>
                  <a:lnTo>
                    <a:pt x="235" y="81"/>
                  </a:lnTo>
                  <a:lnTo>
                    <a:pt x="235" y="80"/>
                  </a:lnTo>
                  <a:lnTo>
                    <a:pt x="235" y="79"/>
                  </a:lnTo>
                  <a:lnTo>
                    <a:pt x="235" y="78"/>
                  </a:lnTo>
                  <a:lnTo>
                    <a:pt x="235" y="77"/>
                  </a:lnTo>
                  <a:lnTo>
                    <a:pt x="235" y="77"/>
                  </a:lnTo>
                  <a:lnTo>
                    <a:pt x="235" y="77"/>
                  </a:lnTo>
                  <a:lnTo>
                    <a:pt x="235" y="76"/>
                  </a:lnTo>
                  <a:lnTo>
                    <a:pt x="235" y="75"/>
                  </a:lnTo>
                  <a:lnTo>
                    <a:pt x="236" y="73"/>
                  </a:lnTo>
                  <a:lnTo>
                    <a:pt x="236" y="72"/>
                  </a:lnTo>
                  <a:lnTo>
                    <a:pt x="236" y="71"/>
                  </a:lnTo>
                  <a:lnTo>
                    <a:pt x="236" y="70"/>
                  </a:lnTo>
                  <a:lnTo>
                    <a:pt x="236" y="69"/>
                  </a:lnTo>
                  <a:lnTo>
                    <a:pt x="236" y="68"/>
                  </a:lnTo>
                  <a:lnTo>
                    <a:pt x="237" y="66"/>
                  </a:lnTo>
                  <a:lnTo>
                    <a:pt x="237" y="65"/>
                  </a:lnTo>
                  <a:lnTo>
                    <a:pt x="237" y="64"/>
                  </a:lnTo>
                  <a:lnTo>
                    <a:pt x="237" y="63"/>
                  </a:lnTo>
                  <a:lnTo>
                    <a:pt x="237" y="61"/>
                  </a:lnTo>
                  <a:lnTo>
                    <a:pt x="237" y="60"/>
                  </a:lnTo>
                  <a:lnTo>
                    <a:pt x="237" y="58"/>
                  </a:lnTo>
                  <a:lnTo>
                    <a:pt x="237" y="57"/>
                  </a:lnTo>
                  <a:lnTo>
                    <a:pt x="238" y="56"/>
                  </a:lnTo>
                  <a:lnTo>
                    <a:pt x="238" y="55"/>
                  </a:lnTo>
                  <a:lnTo>
                    <a:pt x="238" y="54"/>
                  </a:lnTo>
                  <a:lnTo>
                    <a:pt x="238" y="52"/>
                  </a:lnTo>
                  <a:lnTo>
                    <a:pt x="238" y="50"/>
                  </a:lnTo>
                  <a:lnTo>
                    <a:pt x="238" y="49"/>
                  </a:lnTo>
                  <a:lnTo>
                    <a:pt x="237" y="48"/>
                  </a:lnTo>
                  <a:lnTo>
                    <a:pt x="237" y="47"/>
                  </a:lnTo>
                  <a:lnTo>
                    <a:pt x="236" y="46"/>
                  </a:lnTo>
                  <a:lnTo>
                    <a:pt x="235" y="45"/>
                  </a:lnTo>
                  <a:lnTo>
                    <a:pt x="235" y="45"/>
                  </a:lnTo>
                  <a:lnTo>
                    <a:pt x="235" y="44"/>
                  </a:lnTo>
                  <a:lnTo>
                    <a:pt x="235" y="44"/>
                  </a:lnTo>
                  <a:lnTo>
                    <a:pt x="234" y="45"/>
                  </a:lnTo>
                  <a:lnTo>
                    <a:pt x="233" y="47"/>
                  </a:lnTo>
                  <a:lnTo>
                    <a:pt x="232" y="47"/>
                  </a:lnTo>
                  <a:lnTo>
                    <a:pt x="232" y="48"/>
                  </a:lnTo>
                  <a:lnTo>
                    <a:pt x="232" y="49"/>
                  </a:lnTo>
                  <a:lnTo>
                    <a:pt x="231" y="51"/>
                  </a:lnTo>
                  <a:lnTo>
                    <a:pt x="231" y="52"/>
                  </a:lnTo>
                  <a:lnTo>
                    <a:pt x="231" y="54"/>
                  </a:lnTo>
                  <a:lnTo>
                    <a:pt x="231" y="56"/>
                  </a:lnTo>
                  <a:lnTo>
                    <a:pt x="231" y="58"/>
                  </a:lnTo>
                  <a:lnTo>
                    <a:pt x="230" y="60"/>
                  </a:lnTo>
                  <a:lnTo>
                    <a:pt x="230" y="62"/>
                  </a:lnTo>
                  <a:lnTo>
                    <a:pt x="230" y="64"/>
                  </a:lnTo>
                  <a:lnTo>
                    <a:pt x="230" y="66"/>
                  </a:lnTo>
                  <a:lnTo>
                    <a:pt x="230" y="67"/>
                  </a:lnTo>
                  <a:lnTo>
                    <a:pt x="230" y="69"/>
                  </a:lnTo>
                  <a:lnTo>
                    <a:pt x="230" y="71"/>
                  </a:lnTo>
                  <a:lnTo>
                    <a:pt x="230" y="73"/>
                  </a:lnTo>
                  <a:lnTo>
                    <a:pt x="230" y="73"/>
                  </a:lnTo>
                  <a:lnTo>
                    <a:pt x="230" y="74"/>
                  </a:lnTo>
                  <a:lnTo>
                    <a:pt x="229" y="76"/>
                  </a:lnTo>
                  <a:lnTo>
                    <a:pt x="229" y="77"/>
                  </a:lnTo>
                  <a:lnTo>
                    <a:pt x="229" y="79"/>
                  </a:lnTo>
                  <a:lnTo>
                    <a:pt x="229" y="80"/>
                  </a:lnTo>
                  <a:lnTo>
                    <a:pt x="228" y="82"/>
                  </a:lnTo>
                  <a:lnTo>
                    <a:pt x="228" y="84"/>
                  </a:lnTo>
                  <a:lnTo>
                    <a:pt x="227" y="85"/>
                  </a:lnTo>
                  <a:lnTo>
                    <a:pt x="227" y="86"/>
                  </a:lnTo>
                  <a:lnTo>
                    <a:pt x="226" y="88"/>
                  </a:lnTo>
                  <a:lnTo>
                    <a:pt x="226" y="89"/>
                  </a:lnTo>
                  <a:lnTo>
                    <a:pt x="225" y="90"/>
                  </a:lnTo>
                  <a:lnTo>
                    <a:pt x="225" y="91"/>
                  </a:lnTo>
                  <a:lnTo>
                    <a:pt x="224" y="92"/>
                  </a:lnTo>
                  <a:lnTo>
                    <a:pt x="224" y="94"/>
                  </a:lnTo>
                  <a:lnTo>
                    <a:pt x="223" y="95"/>
                  </a:lnTo>
                  <a:lnTo>
                    <a:pt x="222" y="96"/>
                  </a:lnTo>
                  <a:lnTo>
                    <a:pt x="221" y="97"/>
                  </a:lnTo>
                  <a:lnTo>
                    <a:pt x="220" y="98"/>
                  </a:lnTo>
                  <a:lnTo>
                    <a:pt x="219" y="100"/>
                  </a:lnTo>
                  <a:lnTo>
                    <a:pt x="218" y="101"/>
                  </a:lnTo>
                  <a:lnTo>
                    <a:pt x="217" y="102"/>
                  </a:lnTo>
                  <a:lnTo>
                    <a:pt x="217" y="104"/>
                  </a:lnTo>
                  <a:lnTo>
                    <a:pt x="215" y="105"/>
                  </a:lnTo>
                  <a:lnTo>
                    <a:pt x="214" y="106"/>
                  </a:lnTo>
                  <a:lnTo>
                    <a:pt x="213" y="107"/>
                  </a:lnTo>
                  <a:lnTo>
                    <a:pt x="211" y="108"/>
                  </a:lnTo>
                  <a:lnTo>
                    <a:pt x="210" y="110"/>
                  </a:lnTo>
                  <a:lnTo>
                    <a:pt x="208" y="111"/>
                  </a:lnTo>
                  <a:lnTo>
                    <a:pt x="207" y="112"/>
                  </a:lnTo>
                  <a:lnTo>
                    <a:pt x="205" y="113"/>
                  </a:lnTo>
                  <a:lnTo>
                    <a:pt x="204" y="114"/>
                  </a:lnTo>
                  <a:lnTo>
                    <a:pt x="202" y="115"/>
                  </a:lnTo>
                  <a:lnTo>
                    <a:pt x="200" y="116"/>
                  </a:lnTo>
                  <a:lnTo>
                    <a:pt x="199" y="117"/>
                  </a:lnTo>
                  <a:lnTo>
                    <a:pt x="196" y="118"/>
                  </a:lnTo>
                  <a:lnTo>
                    <a:pt x="194" y="119"/>
                  </a:lnTo>
                  <a:lnTo>
                    <a:pt x="192" y="120"/>
                  </a:lnTo>
                  <a:lnTo>
                    <a:pt x="190" y="121"/>
                  </a:lnTo>
                  <a:lnTo>
                    <a:pt x="187" y="122"/>
                  </a:lnTo>
                  <a:lnTo>
                    <a:pt x="185" y="123"/>
                  </a:lnTo>
                  <a:lnTo>
                    <a:pt x="182" y="124"/>
                  </a:lnTo>
                  <a:lnTo>
                    <a:pt x="180" y="124"/>
                  </a:lnTo>
                  <a:lnTo>
                    <a:pt x="177" y="125"/>
                  </a:lnTo>
                  <a:lnTo>
                    <a:pt x="174" y="126"/>
                  </a:lnTo>
                  <a:lnTo>
                    <a:pt x="171" y="126"/>
                  </a:lnTo>
                  <a:lnTo>
                    <a:pt x="169" y="127"/>
                  </a:lnTo>
                  <a:lnTo>
                    <a:pt x="165" y="128"/>
                  </a:lnTo>
                  <a:lnTo>
                    <a:pt x="162" y="128"/>
                  </a:lnTo>
                  <a:lnTo>
                    <a:pt x="159" y="129"/>
                  </a:lnTo>
                  <a:lnTo>
                    <a:pt x="156" y="129"/>
                  </a:lnTo>
                  <a:lnTo>
                    <a:pt x="152" y="129"/>
                  </a:lnTo>
                  <a:lnTo>
                    <a:pt x="148" y="130"/>
                  </a:lnTo>
                  <a:lnTo>
                    <a:pt x="145" y="130"/>
                  </a:lnTo>
                  <a:lnTo>
                    <a:pt x="141" y="130"/>
                  </a:lnTo>
                  <a:lnTo>
                    <a:pt x="141" y="130"/>
                  </a:lnTo>
                  <a:lnTo>
                    <a:pt x="140" y="130"/>
                  </a:lnTo>
                  <a:lnTo>
                    <a:pt x="139" y="130"/>
                  </a:lnTo>
                  <a:lnTo>
                    <a:pt x="138" y="130"/>
                  </a:lnTo>
                  <a:lnTo>
                    <a:pt x="137" y="129"/>
                  </a:lnTo>
                  <a:lnTo>
                    <a:pt x="135" y="129"/>
                  </a:lnTo>
                  <a:lnTo>
                    <a:pt x="133" y="129"/>
                  </a:lnTo>
                  <a:lnTo>
                    <a:pt x="131" y="129"/>
                  </a:lnTo>
                  <a:lnTo>
                    <a:pt x="130" y="128"/>
                  </a:lnTo>
                  <a:lnTo>
                    <a:pt x="129" y="128"/>
                  </a:lnTo>
                  <a:lnTo>
                    <a:pt x="128" y="128"/>
                  </a:lnTo>
                  <a:lnTo>
                    <a:pt x="126" y="128"/>
                  </a:lnTo>
                  <a:lnTo>
                    <a:pt x="125" y="127"/>
                  </a:lnTo>
                  <a:lnTo>
                    <a:pt x="124" y="127"/>
                  </a:lnTo>
                  <a:lnTo>
                    <a:pt x="122" y="127"/>
                  </a:lnTo>
                  <a:lnTo>
                    <a:pt x="121" y="127"/>
                  </a:lnTo>
                  <a:lnTo>
                    <a:pt x="120" y="126"/>
                  </a:lnTo>
                  <a:lnTo>
                    <a:pt x="118" y="126"/>
                  </a:lnTo>
                  <a:lnTo>
                    <a:pt x="116" y="125"/>
                  </a:lnTo>
                  <a:lnTo>
                    <a:pt x="115" y="125"/>
                  </a:lnTo>
                  <a:lnTo>
                    <a:pt x="113" y="125"/>
                  </a:lnTo>
                  <a:lnTo>
                    <a:pt x="112" y="124"/>
                  </a:lnTo>
                  <a:lnTo>
                    <a:pt x="110" y="124"/>
                  </a:lnTo>
                  <a:lnTo>
                    <a:pt x="109" y="123"/>
                  </a:lnTo>
                  <a:lnTo>
                    <a:pt x="107" y="122"/>
                  </a:lnTo>
                  <a:lnTo>
                    <a:pt x="106" y="122"/>
                  </a:lnTo>
                  <a:lnTo>
                    <a:pt x="103" y="121"/>
                  </a:lnTo>
                  <a:lnTo>
                    <a:pt x="102" y="121"/>
                  </a:lnTo>
                  <a:lnTo>
                    <a:pt x="100" y="120"/>
                  </a:lnTo>
                  <a:lnTo>
                    <a:pt x="99" y="119"/>
                  </a:lnTo>
                  <a:lnTo>
                    <a:pt x="97" y="118"/>
                  </a:lnTo>
                  <a:lnTo>
                    <a:pt x="95" y="118"/>
                  </a:lnTo>
                  <a:lnTo>
                    <a:pt x="93" y="117"/>
                  </a:lnTo>
                  <a:lnTo>
                    <a:pt x="92" y="116"/>
                  </a:lnTo>
                  <a:lnTo>
                    <a:pt x="90" y="115"/>
                  </a:lnTo>
                  <a:lnTo>
                    <a:pt x="89" y="114"/>
                  </a:lnTo>
                  <a:lnTo>
                    <a:pt x="87" y="113"/>
                  </a:lnTo>
                  <a:lnTo>
                    <a:pt x="85" y="112"/>
                  </a:lnTo>
                  <a:lnTo>
                    <a:pt x="84" y="112"/>
                  </a:lnTo>
                  <a:lnTo>
                    <a:pt x="82" y="111"/>
                  </a:lnTo>
                  <a:lnTo>
                    <a:pt x="81" y="109"/>
                  </a:lnTo>
                  <a:lnTo>
                    <a:pt x="79" y="108"/>
                  </a:lnTo>
                  <a:lnTo>
                    <a:pt x="77" y="107"/>
                  </a:lnTo>
                  <a:lnTo>
                    <a:pt x="76" y="106"/>
                  </a:lnTo>
                  <a:lnTo>
                    <a:pt x="75" y="104"/>
                  </a:lnTo>
                  <a:lnTo>
                    <a:pt x="73" y="103"/>
                  </a:lnTo>
                  <a:lnTo>
                    <a:pt x="71" y="101"/>
                  </a:lnTo>
                  <a:lnTo>
                    <a:pt x="70" y="100"/>
                  </a:lnTo>
                  <a:lnTo>
                    <a:pt x="69" y="98"/>
                  </a:lnTo>
                  <a:lnTo>
                    <a:pt x="68" y="97"/>
                  </a:lnTo>
                  <a:lnTo>
                    <a:pt x="67" y="95"/>
                  </a:lnTo>
                  <a:lnTo>
                    <a:pt x="66" y="94"/>
                  </a:lnTo>
                  <a:lnTo>
                    <a:pt x="64" y="92"/>
                  </a:lnTo>
                  <a:lnTo>
                    <a:pt x="63" y="90"/>
                  </a:lnTo>
                  <a:lnTo>
                    <a:pt x="62" y="88"/>
                  </a:lnTo>
                  <a:lnTo>
                    <a:pt x="61" y="87"/>
                  </a:lnTo>
                  <a:lnTo>
                    <a:pt x="62" y="86"/>
                  </a:lnTo>
                  <a:lnTo>
                    <a:pt x="62" y="86"/>
                  </a:lnTo>
                  <a:lnTo>
                    <a:pt x="64" y="85"/>
                  </a:lnTo>
                  <a:lnTo>
                    <a:pt x="66" y="84"/>
                  </a:lnTo>
                  <a:lnTo>
                    <a:pt x="67" y="82"/>
                  </a:lnTo>
                  <a:lnTo>
                    <a:pt x="68" y="81"/>
                  </a:lnTo>
                  <a:lnTo>
                    <a:pt x="70" y="80"/>
                  </a:lnTo>
                  <a:lnTo>
                    <a:pt x="71" y="78"/>
                  </a:lnTo>
                  <a:lnTo>
                    <a:pt x="71" y="77"/>
                  </a:lnTo>
                  <a:lnTo>
                    <a:pt x="72" y="75"/>
                  </a:lnTo>
                  <a:lnTo>
                    <a:pt x="73" y="73"/>
                  </a:lnTo>
                  <a:lnTo>
                    <a:pt x="73" y="72"/>
                  </a:lnTo>
                  <a:lnTo>
                    <a:pt x="73" y="70"/>
                  </a:lnTo>
                  <a:lnTo>
                    <a:pt x="73" y="69"/>
                  </a:lnTo>
                  <a:lnTo>
                    <a:pt x="71" y="68"/>
                  </a:lnTo>
                  <a:lnTo>
                    <a:pt x="71" y="68"/>
                  </a:lnTo>
                  <a:lnTo>
                    <a:pt x="70" y="68"/>
                  </a:lnTo>
                  <a:lnTo>
                    <a:pt x="69" y="68"/>
                  </a:lnTo>
                  <a:lnTo>
                    <a:pt x="68" y="68"/>
                  </a:lnTo>
                  <a:lnTo>
                    <a:pt x="67" y="68"/>
                  </a:lnTo>
                  <a:lnTo>
                    <a:pt x="65" y="67"/>
                  </a:lnTo>
                  <a:lnTo>
                    <a:pt x="63" y="67"/>
                  </a:lnTo>
                  <a:lnTo>
                    <a:pt x="62" y="67"/>
                  </a:lnTo>
                  <a:lnTo>
                    <a:pt x="60" y="67"/>
                  </a:lnTo>
                  <a:lnTo>
                    <a:pt x="59" y="66"/>
                  </a:lnTo>
                  <a:lnTo>
                    <a:pt x="57" y="65"/>
                  </a:lnTo>
                  <a:lnTo>
                    <a:pt x="55" y="64"/>
                  </a:lnTo>
                  <a:lnTo>
                    <a:pt x="54" y="64"/>
                  </a:lnTo>
                  <a:lnTo>
                    <a:pt x="52" y="63"/>
                  </a:lnTo>
                  <a:lnTo>
                    <a:pt x="51" y="62"/>
                  </a:lnTo>
                  <a:lnTo>
                    <a:pt x="50" y="61"/>
                  </a:lnTo>
                  <a:lnTo>
                    <a:pt x="50" y="60"/>
                  </a:lnTo>
                  <a:lnTo>
                    <a:pt x="49" y="58"/>
                  </a:lnTo>
                  <a:lnTo>
                    <a:pt x="49" y="56"/>
                  </a:lnTo>
                  <a:lnTo>
                    <a:pt x="47" y="55"/>
                  </a:lnTo>
                  <a:lnTo>
                    <a:pt x="47" y="53"/>
                  </a:lnTo>
                  <a:lnTo>
                    <a:pt x="47" y="52"/>
                  </a:lnTo>
                  <a:lnTo>
                    <a:pt x="47" y="50"/>
                  </a:lnTo>
                  <a:lnTo>
                    <a:pt x="47" y="49"/>
                  </a:lnTo>
                  <a:lnTo>
                    <a:pt x="47" y="48"/>
                  </a:lnTo>
                  <a:lnTo>
                    <a:pt x="47" y="47"/>
                  </a:lnTo>
                  <a:lnTo>
                    <a:pt x="47" y="46"/>
                  </a:lnTo>
                  <a:lnTo>
                    <a:pt x="47" y="44"/>
                  </a:lnTo>
                  <a:lnTo>
                    <a:pt x="47" y="44"/>
                  </a:lnTo>
                  <a:lnTo>
                    <a:pt x="47" y="42"/>
                  </a:lnTo>
                  <a:lnTo>
                    <a:pt x="47" y="42"/>
                  </a:lnTo>
                  <a:lnTo>
                    <a:pt x="47" y="42"/>
                  </a:lnTo>
                  <a:lnTo>
                    <a:pt x="49" y="43"/>
                  </a:lnTo>
                  <a:lnTo>
                    <a:pt x="50" y="45"/>
                  </a:lnTo>
                  <a:lnTo>
                    <a:pt x="51" y="47"/>
                  </a:lnTo>
                  <a:lnTo>
                    <a:pt x="52" y="48"/>
                  </a:lnTo>
                  <a:lnTo>
                    <a:pt x="54" y="50"/>
                  </a:lnTo>
                  <a:lnTo>
                    <a:pt x="56" y="52"/>
                  </a:lnTo>
                  <a:lnTo>
                    <a:pt x="58" y="54"/>
                  </a:lnTo>
                  <a:lnTo>
                    <a:pt x="59" y="55"/>
                  </a:lnTo>
                  <a:lnTo>
                    <a:pt x="60" y="55"/>
                  </a:lnTo>
                  <a:lnTo>
                    <a:pt x="62" y="56"/>
                  </a:lnTo>
                  <a:lnTo>
                    <a:pt x="63" y="57"/>
                  </a:lnTo>
                  <a:lnTo>
                    <a:pt x="65" y="58"/>
                  </a:lnTo>
                  <a:lnTo>
                    <a:pt x="67" y="58"/>
                  </a:lnTo>
                  <a:lnTo>
                    <a:pt x="68" y="59"/>
                  </a:lnTo>
                  <a:lnTo>
                    <a:pt x="70" y="60"/>
                  </a:lnTo>
                  <a:lnTo>
                    <a:pt x="72" y="61"/>
                  </a:lnTo>
                  <a:lnTo>
                    <a:pt x="74" y="61"/>
                  </a:lnTo>
                  <a:lnTo>
                    <a:pt x="76" y="62"/>
                  </a:lnTo>
                  <a:lnTo>
                    <a:pt x="77" y="62"/>
                  </a:lnTo>
                  <a:lnTo>
                    <a:pt x="79" y="63"/>
                  </a:lnTo>
                  <a:lnTo>
                    <a:pt x="81" y="63"/>
                  </a:lnTo>
                  <a:lnTo>
                    <a:pt x="82" y="63"/>
                  </a:lnTo>
                  <a:lnTo>
                    <a:pt x="83" y="63"/>
                  </a:lnTo>
                  <a:lnTo>
                    <a:pt x="85" y="63"/>
                  </a:lnTo>
                  <a:lnTo>
                    <a:pt x="86" y="63"/>
                  </a:lnTo>
                  <a:lnTo>
                    <a:pt x="87" y="62"/>
                  </a:lnTo>
                  <a:lnTo>
                    <a:pt x="89" y="62"/>
                  </a:lnTo>
                  <a:lnTo>
                    <a:pt x="90" y="61"/>
                  </a:lnTo>
                  <a:lnTo>
                    <a:pt x="90" y="61"/>
                  </a:lnTo>
                  <a:lnTo>
                    <a:pt x="83" y="54"/>
                  </a:lnTo>
                  <a:lnTo>
                    <a:pt x="83" y="54"/>
                  </a:lnTo>
                  <a:lnTo>
                    <a:pt x="85" y="53"/>
                  </a:lnTo>
                  <a:lnTo>
                    <a:pt x="86" y="53"/>
                  </a:lnTo>
                  <a:lnTo>
                    <a:pt x="88" y="53"/>
                  </a:lnTo>
                  <a:lnTo>
                    <a:pt x="90" y="52"/>
                  </a:lnTo>
                  <a:lnTo>
                    <a:pt x="91" y="52"/>
                  </a:lnTo>
                  <a:lnTo>
                    <a:pt x="93" y="51"/>
                  </a:lnTo>
                  <a:lnTo>
                    <a:pt x="94" y="51"/>
                  </a:lnTo>
                  <a:lnTo>
                    <a:pt x="96" y="50"/>
                  </a:lnTo>
                  <a:lnTo>
                    <a:pt x="98" y="50"/>
                  </a:lnTo>
                  <a:lnTo>
                    <a:pt x="99" y="49"/>
                  </a:lnTo>
                  <a:lnTo>
                    <a:pt x="100" y="49"/>
                  </a:lnTo>
                  <a:lnTo>
                    <a:pt x="101" y="48"/>
                  </a:lnTo>
                  <a:lnTo>
                    <a:pt x="101" y="48"/>
                  </a:lnTo>
                  <a:lnTo>
                    <a:pt x="101" y="47"/>
                  </a:lnTo>
                  <a:lnTo>
                    <a:pt x="101" y="46"/>
                  </a:lnTo>
                  <a:lnTo>
                    <a:pt x="100" y="45"/>
                  </a:lnTo>
                  <a:lnTo>
                    <a:pt x="99" y="44"/>
                  </a:lnTo>
                  <a:lnTo>
                    <a:pt x="98" y="42"/>
                  </a:lnTo>
                  <a:lnTo>
                    <a:pt x="97" y="41"/>
                  </a:lnTo>
                  <a:lnTo>
                    <a:pt x="108" y="31"/>
                  </a:lnTo>
                  <a:lnTo>
                    <a:pt x="108" y="31"/>
                  </a:lnTo>
                  <a:lnTo>
                    <a:pt x="110" y="32"/>
                  </a:lnTo>
                  <a:lnTo>
                    <a:pt x="110" y="32"/>
                  </a:lnTo>
                  <a:lnTo>
                    <a:pt x="112" y="32"/>
                  </a:lnTo>
                  <a:lnTo>
                    <a:pt x="113" y="32"/>
                  </a:lnTo>
                  <a:lnTo>
                    <a:pt x="115" y="33"/>
                  </a:lnTo>
                  <a:lnTo>
                    <a:pt x="116" y="33"/>
                  </a:lnTo>
                  <a:lnTo>
                    <a:pt x="118" y="33"/>
                  </a:lnTo>
                  <a:lnTo>
                    <a:pt x="120" y="33"/>
                  </a:lnTo>
                  <a:lnTo>
                    <a:pt x="122" y="33"/>
                  </a:lnTo>
                  <a:lnTo>
                    <a:pt x="124" y="32"/>
                  </a:lnTo>
                  <a:lnTo>
                    <a:pt x="126" y="32"/>
                  </a:lnTo>
                  <a:lnTo>
                    <a:pt x="128" y="31"/>
                  </a:lnTo>
                  <a:lnTo>
                    <a:pt x="130" y="31"/>
                  </a:lnTo>
                  <a:lnTo>
                    <a:pt x="130" y="31"/>
                  </a:lnTo>
                  <a:lnTo>
                    <a:pt x="130" y="32"/>
                  </a:lnTo>
                  <a:lnTo>
                    <a:pt x="131" y="33"/>
                  </a:lnTo>
                  <a:lnTo>
                    <a:pt x="132" y="35"/>
                  </a:lnTo>
                  <a:lnTo>
                    <a:pt x="133" y="37"/>
                  </a:lnTo>
                  <a:lnTo>
                    <a:pt x="134" y="38"/>
                  </a:lnTo>
                  <a:lnTo>
                    <a:pt x="136" y="38"/>
                  </a:lnTo>
                  <a:lnTo>
                    <a:pt x="137" y="39"/>
                  </a:lnTo>
                  <a:lnTo>
                    <a:pt x="138" y="39"/>
                  </a:lnTo>
                  <a:lnTo>
                    <a:pt x="140" y="39"/>
                  </a:lnTo>
                  <a:lnTo>
                    <a:pt x="141" y="38"/>
                  </a:lnTo>
                  <a:lnTo>
                    <a:pt x="144" y="38"/>
                  </a:lnTo>
                  <a:lnTo>
                    <a:pt x="145" y="37"/>
                  </a:lnTo>
                  <a:lnTo>
                    <a:pt x="147" y="37"/>
                  </a:lnTo>
                  <a:lnTo>
                    <a:pt x="148" y="36"/>
                  </a:lnTo>
                  <a:lnTo>
                    <a:pt x="149" y="36"/>
                  </a:lnTo>
                  <a:lnTo>
                    <a:pt x="150" y="35"/>
                  </a:lnTo>
                  <a:lnTo>
                    <a:pt x="152" y="35"/>
                  </a:lnTo>
                  <a:lnTo>
                    <a:pt x="154" y="34"/>
                  </a:lnTo>
                  <a:lnTo>
                    <a:pt x="155" y="34"/>
                  </a:lnTo>
                  <a:lnTo>
                    <a:pt x="157" y="33"/>
                  </a:lnTo>
                  <a:lnTo>
                    <a:pt x="158" y="33"/>
                  </a:lnTo>
                  <a:lnTo>
                    <a:pt x="160" y="32"/>
                  </a:lnTo>
                  <a:lnTo>
                    <a:pt x="162" y="32"/>
                  </a:lnTo>
                  <a:lnTo>
                    <a:pt x="163" y="31"/>
                  </a:lnTo>
                  <a:lnTo>
                    <a:pt x="164" y="31"/>
                  </a:lnTo>
                  <a:lnTo>
                    <a:pt x="165" y="30"/>
                  </a:lnTo>
                  <a:lnTo>
                    <a:pt x="167" y="30"/>
                  </a:lnTo>
                  <a:lnTo>
                    <a:pt x="168" y="29"/>
                  </a:lnTo>
                  <a:lnTo>
                    <a:pt x="169" y="29"/>
                  </a:lnTo>
                  <a:lnTo>
                    <a:pt x="170" y="28"/>
                  </a:lnTo>
                  <a:lnTo>
                    <a:pt x="172" y="28"/>
                  </a:lnTo>
                  <a:lnTo>
                    <a:pt x="173" y="27"/>
                  </a:lnTo>
                  <a:lnTo>
                    <a:pt x="175" y="27"/>
                  </a:lnTo>
                  <a:lnTo>
                    <a:pt x="176" y="27"/>
                  </a:lnTo>
                  <a:lnTo>
                    <a:pt x="176" y="27"/>
                  </a:lnTo>
                  <a:lnTo>
                    <a:pt x="177" y="27"/>
                  </a:lnTo>
                  <a:lnTo>
                    <a:pt x="178" y="28"/>
                  </a:lnTo>
                  <a:lnTo>
                    <a:pt x="179" y="29"/>
                  </a:lnTo>
                  <a:lnTo>
                    <a:pt x="181" y="30"/>
                  </a:lnTo>
                  <a:lnTo>
                    <a:pt x="182" y="31"/>
                  </a:lnTo>
                  <a:lnTo>
                    <a:pt x="183" y="31"/>
                  </a:lnTo>
                  <a:lnTo>
                    <a:pt x="185" y="32"/>
                  </a:lnTo>
                  <a:lnTo>
                    <a:pt x="186" y="32"/>
                  </a:lnTo>
                  <a:lnTo>
                    <a:pt x="187" y="32"/>
                  </a:lnTo>
                  <a:lnTo>
                    <a:pt x="189" y="32"/>
                  </a:lnTo>
                  <a:lnTo>
                    <a:pt x="190" y="32"/>
                  </a:lnTo>
                  <a:lnTo>
                    <a:pt x="192" y="31"/>
                  </a:lnTo>
                  <a:lnTo>
                    <a:pt x="193" y="30"/>
                  </a:lnTo>
                  <a:lnTo>
                    <a:pt x="195" y="29"/>
                  </a:lnTo>
                  <a:lnTo>
                    <a:pt x="196" y="28"/>
                  </a:lnTo>
                  <a:lnTo>
                    <a:pt x="198" y="27"/>
                  </a:lnTo>
                  <a:lnTo>
                    <a:pt x="200" y="26"/>
                  </a:lnTo>
                  <a:lnTo>
                    <a:pt x="201" y="24"/>
                  </a:lnTo>
                  <a:lnTo>
                    <a:pt x="203" y="23"/>
                  </a:lnTo>
                  <a:lnTo>
                    <a:pt x="204" y="22"/>
                  </a:lnTo>
                  <a:lnTo>
                    <a:pt x="205" y="20"/>
                  </a:lnTo>
                  <a:lnTo>
                    <a:pt x="207" y="19"/>
                  </a:lnTo>
                  <a:lnTo>
                    <a:pt x="208" y="18"/>
                  </a:lnTo>
                  <a:lnTo>
                    <a:pt x="209" y="17"/>
                  </a:lnTo>
                  <a:lnTo>
                    <a:pt x="210" y="16"/>
                  </a:lnTo>
                  <a:lnTo>
                    <a:pt x="211" y="15"/>
                  </a:lnTo>
                  <a:lnTo>
                    <a:pt x="211" y="15"/>
                  </a:lnTo>
                  <a:lnTo>
                    <a:pt x="212" y="14"/>
                  </a:lnTo>
                  <a:lnTo>
                    <a:pt x="213" y="12"/>
                  </a:lnTo>
                  <a:lnTo>
                    <a:pt x="215" y="10"/>
                  </a:lnTo>
                  <a:lnTo>
                    <a:pt x="215" y="9"/>
                  </a:lnTo>
                  <a:lnTo>
                    <a:pt x="215" y="8"/>
                  </a:lnTo>
                  <a:lnTo>
                    <a:pt x="216" y="7"/>
                  </a:lnTo>
                  <a:lnTo>
                    <a:pt x="216" y="6"/>
                  </a:lnTo>
                  <a:lnTo>
                    <a:pt x="216" y="4"/>
                  </a:lnTo>
                  <a:lnTo>
                    <a:pt x="215" y="3"/>
                  </a:lnTo>
                  <a:lnTo>
                    <a:pt x="213" y="3"/>
                  </a:lnTo>
                  <a:lnTo>
                    <a:pt x="212" y="2"/>
                  </a:lnTo>
                  <a:lnTo>
                    <a:pt x="211" y="2"/>
                  </a:lnTo>
                  <a:lnTo>
                    <a:pt x="211" y="2"/>
                  </a:lnTo>
                  <a:lnTo>
                    <a:pt x="210" y="3"/>
                  </a:lnTo>
                  <a:lnTo>
                    <a:pt x="210" y="3"/>
                  </a:lnTo>
                  <a:lnTo>
                    <a:pt x="209" y="4"/>
                  </a:lnTo>
                  <a:lnTo>
                    <a:pt x="209" y="6"/>
                  </a:lnTo>
                  <a:lnTo>
                    <a:pt x="208" y="6"/>
                  </a:lnTo>
                  <a:lnTo>
                    <a:pt x="207" y="7"/>
                  </a:lnTo>
                  <a:lnTo>
                    <a:pt x="207" y="9"/>
                  </a:lnTo>
                  <a:lnTo>
                    <a:pt x="206" y="10"/>
                  </a:lnTo>
                  <a:lnTo>
                    <a:pt x="205" y="11"/>
                  </a:lnTo>
                  <a:lnTo>
                    <a:pt x="204" y="12"/>
                  </a:lnTo>
                  <a:lnTo>
                    <a:pt x="203" y="14"/>
                  </a:lnTo>
                  <a:lnTo>
                    <a:pt x="202" y="15"/>
                  </a:lnTo>
                  <a:lnTo>
                    <a:pt x="201" y="16"/>
                  </a:lnTo>
                  <a:lnTo>
                    <a:pt x="200" y="17"/>
                  </a:lnTo>
                  <a:lnTo>
                    <a:pt x="198" y="18"/>
                  </a:lnTo>
                  <a:lnTo>
                    <a:pt x="196" y="20"/>
                  </a:lnTo>
                  <a:lnTo>
                    <a:pt x="195" y="21"/>
                  </a:lnTo>
                  <a:lnTo>
                    <a:pt x="193" y="22"/>
                  </a:lnTo>
                  <a:lnTo>
                    <a:pt x="192" y="23"/>
                  </a:lnTo>
                  <a:lnTo>
                    <a:pt x="190" y="24"/>
                  </a:lnTo>
                  <a:lnTo>
                    <a:pt x="190" y="23"/>
                  </a:lnTo>
                  <a:lnTo>
                    <a:pt x="190" y="22"/>
                  </a:lnTo>
                  <a:lnTo>
                    <a:pt x="191" y="21"/>
                  </a:lnTo>
                  <a:lnTo>
                    <a:pt x="192" y="20"/>
                  </a:lnTo>
                  <a:lnTo>
                    <a:pt x="192" y="19"/>
                  </a:lnTo>
                  <a:lnTo>
                    <a:pt x="193" y="18"/>
                  </a:lnTo>
                  <a:lnTo>
                    <a:pt x="193" y="16"/>
                  </a:lnTo>
                  <a:lnTo>
                    <a:pt x="194" y="15"/>
                  </a:lnTo>
                  <a:lnTo>
                    <a:pt x="194" y="14"/>
                  </a:lnTo>
                  <a:lnTo>
                    <a:pt x="195" y="13"/>
                  </a:lnTo>
                  <a:lnTo>
                    <a:pt x="195" y="11"/>
                  </a:lnTo>
                  <a:lnTo>
                    <a:pt x="196" y="10"/>
                  </a:lnTo>
                  <a:lnTo>
                    <a:pt x="195" y="9"/>
                  </a:lnTo>
                  <a:lnTo>
                    <a:pt x="195" y="8"/>
                  </a:lnTo>
                  <a:lnTo>
                    <a:pt x="194" y="7"/>
                  </a:lnTo>
                  <a:lnTo>
                    <a:pt x="194" y="6"/>
                  </a:lnTo>
                  <a:lnTo>
                    <a:pt x="192" y="6"/>
                  </a:lnTo>
                  <a:lnTo>
                    <a:pt x="190" y="6"/>
                  </a:lnTo>
                  <a:lnTo>
                    <a:pt x="188" y="7"/>
                  </a:lnTo>
                  <a:lnTo>
                    <a:pt x="187" y="9"/>
                  </a:lnTo>
                  <a:lnTo>
                    <a:pt x="186" y="10"/>
                  </a:lnTo>
                  <a:lnTo>
                    <a:pt x="185" y="11"/>
                  </a:lnTo>
                  <a:lnTo>
                    <a:pt x="185" y="13"/>
                  </a:lnTo>
                  <a:lnTo>
                    <a:pt x="184" y="14"/>
                  </a:lnTo>
                  <a:lnTo>
                    <a:pt x="182" y="15"/>
                  </a:lnTo>
                  <a:lnTo>
                    <a:pt x="181" y="16"/>
                  </a:lnTo>
                  <a:lnTo>
                    <a:pt x="180" y="17"/>
                  </a:lnTo>
                  <a:lnTo>
                    <a:pt x="179" y="19"/>
                  </a:lnTo>
                  <a:lnTo>
                    <a:pt x="178" y="20"/>
                  </a:lnTo>
                  <a:lnTo>
                    <a:pt x="177" y="21"/>
                  </a:lnTo>
                  <a:lnTo>
                    <a:pt x="176" y="22"/>
                  </a:lnTo>
                  <a:lnTo>
                    <a:pt x="174" y="23"/>
                  </a:lnTo>
                  <a:lnTo>
                    <a:pt x="173" y="24"/>
                  </a:lnTo>
                  <a:lnTo>
                    <a:pt x="171" y="24"/>
                  </a:lnTo>
                  <a:lnTo>
                    <a:pt x="169" y="25"/>
                  </a:lnTo>
                  <a:lnTo>
                    <a:pt x="168" y="26"/>
                  </a:lnTo>
                  <a:lnTo>
                    <a:pt x="165" y="26"/>
                  </a:lnTo>
                  <a:lnTo>
                    <a:pt x="163" y="27"/>
                  </a:lnTo>
                  <a:lnTo>
                    <a:pt x="161" y="28"/>
                  </a:lnTo>
                  <a:lnTo>
                    <a:pt x="158" y="28"/>
                  </a:lnTo>
                  <a:lnTo>
                    <a:pt x="156" y="29"/>
                  </a:lnTo>
                  <a:lnTo>
                    <a:pt x="155" y="29"/>
                  </a:lnTo>
                  <a:lnTo>
                    <a:pt x="153" y="30"/>
                  </a:lnTo>
                  <a:lnTo>
                    <a:pt x="152" y="30"/>
                  </a:lnTo>
                  <a:lnTo>
                    <a:pt x="150" y="30"/>
                  </a:lnTo>
                  <a:lnTo>
                    <a:pt x="149" y="30"/>
                  </a:lnTo>
                  <a:lnTo>
                    <a:pt x="148" y="31"/>
                  </a:lnTo>
                  <a:lnTo>
                    <a:pt x="148" y="31"/>
                  </a:lnTo>
                  <a:lnTo>
                    <a:pt x="147" y="27"/>
                  </a:lnTo>
                  <a:lnTo>
                    <a:pt x="147" y="27"/>
                  </a:lnTo>
                  <a:lnTo>
                    <a:pt x="148" y="27"/>
                  </a:lnTo>
                  <a:lnTo>
                    <a:pt x="149" y="26"/>
                  </a:lnTo>
                  <a:lnTo>
                    <a:pt x="151" y="25"/>
                  </a:lnTo>
                  <a:lnTo>
                    <a:pt x="153" y="24"/>
                  </a:lnTo>
                  <a:lnTo>
                    <a:pt x="155" y="24"/>
                  </a:lnTo>
                  <a:lnTo>
                    <a:pt x="156" y="23"/>
                  </a:lnTo>
                  <a:lnTo>
                    <a:pt x="157" y="23"/>
                  </a:lnTo>
                  <a:lnTo>
                    <a:pt x="158" y="22"/>
                  </a:lnTo>
                  <a:lnTo>
                    <a:pt x="160" y="22"/>
                  </a:lnTo>
                  <a:lnTo>
                    <a:pt x="161" y="21"/>
                  </a:lnTo>
                  <a:lnTo>
                    <a:pt x="162" y="20"/>
                  </a:lnTo>
                  <a:lnTo>
                    <a:pt x="163" y="20"/>
                  </a:lnTo>
                  <a:lnTo>
                    <a:pt x="164" y="19"/>
                  </a:lnTo>
                  <a:lnTo>
                    <a:pt x="166" y="18"/>
                  </a:lnTo>
                  <a:lnTo>
                    <a:pt x="169" y="17"/>
                  </a:lnTo>
                  <a:lnTo>
                    <a:pt x="170" y="16"/>
                  </a:lnTo>
                  <a:lnTo>
                    <a:pt x="171" y="15"/>
                  </a:lnTo>
                  <a:lnTo>
                    <a:pt x="172" y="14"/>
                  </a:lnTo>
                  <a:lnTo>
                    <a:pt x="173" y="14"/>
                  </a:lnTo>
                  <a:lnTo>
                    <a:pt x="173" y="13"/>
                  </a:lnTo>
                  <a:lnTo>
                    <a:pt x="172" y="12"/>
                  </a:lnTo>
                  <a:lnTo>
                    <a:pt x="172" y="11"/>
                  </a:lnTo>
                  <a:lnTo>
                    <a:pt x="172" y="11"/>
                  </a:lnTo>
                  <a:lnTo>
                    <a:pt x="172" y="10"/>
                  </a:lnTo>
                  <a:lnTo>
                    <a:pt x="172" y="9"/>
                  </a:lnTo>
                  <a:lnTo>
                    <a:pt x="173" y="9"/>
                  </a:lnTo>
                  <a:lnTo>
                    <a:pt x="175" y="8"/>
                  </a:lnTo>
                  <a:lnTo>
                    <a:pt x="177" y="8"/>
                  </a:lnTo>
                  <a:lnTo>
                    <a:pt x="179" y="7"/>
                  </a:lnTo>
                  <a:lnTo>
                    <a:pt x="181" y="6"/>
                  </a:lnTo>
                  <a:lnTo>
                    <a:pt x="182" y="5"/>
                  </a:lnTo>
                  <a:lnTo>
                    <a:pt x="182" y="5"/>
                  </a:lnTo>
                  <a:lnTo>
                    <a:pt x="182" y="3"/>
                  </a:lnTo>
                  <a:lnTo>
                    <a:pt x="181" y="1"/>
                  </a:lnTo>
                  <a:lnTo>
                    <a:pt x="180" y="0"/>
                  </a:lnTo>
                  <a:lnTo>
                    <a:pt x="179" y="0"/>
                  </a:lnTo>
                  <a:lnTo>
                    <a:pt x="177" y="0"/>
                  </a:lnTo>
                  <a:lnTo>
                    <a:pt x="176" y="1"/>
                  </a:lnTo>
                  <a:lnTo>
                    <a:pt x="174" y="2"/>
                  </a:lnTo>
                  <a:lnTo>
                    <a:pt x="173" y="2"/>
                  </a:lnTo>
                  <a:lnTo>
                    <a:pt x="172" y="3"/>
                  </a:lnTo>
                  <a:lnTo>
                    <a:pt x="171" y="5"/>
                  </a:lnTo>
                  <a:lnTo>
                    <a:pt x="170" y="6"/>
                  </a:lnTo>
                  <a:lnTo>
                    <a:pt x="169" y="7"/>
                  </a:lnTo>
                  <a:lnTo>
                    <a:pt x="166" y="8"/>
                  </a:lnTo>
                  <a:lnTo>
                    <a:pt x="165" y="9"/>
                  </a:lnTo>
                  <a:lnTo>
                    <a:pt x="163" y="11"/>
                  </a:lnTo>
                  <a:lnTo>
                    <a:pt x="161" y="12"/>
                  </a:lnTo>
                  <a:lnTo>
                    <a:pt x="160" y="13"/>
                  </a:lnTo>
                  <a:lnTo>
                    <a:pt x="158" y="13"/>
                  </a:lnTo>
                  <a:lnTo>
                    <a:pt x="157" y="14"/>
                  </a:lnTo>
                  <a:lnTo>
                    <a:pt x="156" y="15"/>
                  </a:lnTo>
                  <a:lnTo>
                    <a:pt x="155" y="15"/>
                  </a:lnTo>
                  <a:lnTo>
                    <a:pt x="153" y="16"/>
                  </a:lnTo>
                  <a:lnTo>
                    <a:pt x="152" y="16"/>
                  </a:lnTo>
                  <a:lnTo>
                    <a:pt x="150" y="17"/>
                  </a:lnTo>
                  <a:lnTo>
                    <a:pt x="149" y="18"/>
                  </a:lnTo>
                  <a:lnTo>
                    <a:pt x="148" y="18"/>
                  </a:lnTo>
                  <a:lnTo>
                    <a:pt x="147" y="19"/>
                  </a:lnTo>
                  <a:lnTo>
                    <a:pt x="145" y="19"/>
                  </a:lnTo>
                  <a:lnTo>
                    <a:pt x="144" y="20"/>
                  </a:lnTo>
                  <a:lnTo>
                    <a:pt x="142" y="20"/>
                  </a:lnTo>
                  <a:lnTo>
                    <a:pt x="141" y="21"/>
                  </a:lnTo>
                  <a:lnTo>
                    <a:pt x="140" y="21"/>
                  </a:lnTo>
                  <a:lnTo>
                    <a:pt x="138" y="22"/>
                  </a:lnTo>
                  <a:lnTo>
                    <a:pt x="136" y="23"/>
                  </a:lnTo>
                  <a:lnTo>
                    <a:pt x="133" y="24"/>
                  </a:lnTo>
                  <a:lnTo>
                    <a:pt x="131" y="24"/>
                  </a:lnTo>
                  <a:lnTo>
                    <a:pt x="129" y="25"/>
                  </a:lnTo>
                  <a:lnTo>
                    <a:pt x="128" y="25"/>
                  </a:lnTo>
                  <a:lnTo>
                    <a:pt x="125" y="26"/>
                  </a:lnTo>
                  <a:lnTo>
                    <a:pt x="124" y="26"/>
                  </a:lnTo>
                  <a:lnTo>
                    <a:pt x="122" y="26"/>
                  </a:lnTo>
                  <a:lnTo>
                    <a:pt x="121" y="27"/>
                  </a:lnTo>
                  <a:lnTo>
                    <a:pt x="120" y="26"/>
                  </a:lnTo>
                  <a:lnTo>
                    <a:pt x="118" y="26"/>
                  </a:lnTo>
                  <a:lnTo>
                    <a:pt x="117" y="26"/>
                  </a:lnTo>
                  <a:lnTo>
                    <a:pt x="116" y="26"/>
                  </a:lnTo>
                  <a:lnTo>
                    <a:pt x="115" y="26"/>
                  </a:lnTo>
                  <a:lnTo>
                    <a:pt x="113" y="25"/>
                  </a:lnTo>
                  <a:lnTo>
                    <a:pt x="112" y="25"/>
                  </a:lnTo>
                  <a:lnTo>
                    <a:pt x="112" y="25"/>
                  </a:lnTo>
                  <a:lnTo>
                    <a:pt x="109" y="24"/>
                  </a:lnTo>
                  <a:lnTo>
                    <a:pt x="108" y="23"/>
                  </a:lnTo>
                  <a:lnTo>
                    <a:pt x="107" y="22"/>
                  </a:lnTo>
                  <a:lnTo>
                    <a:pt x="107" y="22"/>
                  </a:lnTo>
                  <a:lnTo>
                    <a:pt x="107" y="23"/>
                  </a:lnTo>
                  <a:lnTo>
                    <a:pt x="105" y="24"/>
                  </a:lnTo>
                  <a:lnTo>
                    <a:pt x="103" y="25"/>
                  </a:lnTo>
                  <a:lnTo>
                    <a:pt x="102" y="26"/>
                  </a:lnTo>
                  <a:lnTo>
                    <a:pt x="101" y="28"/>
                  </a:lnTo>
                  <a:lnTo>
                    <a:pt x="99" y="30"/>
                  </a:lnTo>
                  <a:lnTo>
                    <a:pt x="98" y="30"/>
                  </a:lnTo>
                  <a:lnTo>
                    <a:pt x="97" y="31"/>
                  </a:lnTo>
                  <a:lnTo>
                    <a:pt x="95" y="31"/>
                  </a:lnTo>
                  <a:lnTo>
                    <a:pt x="94" y="32"/>
                  </a:lnTo>
                  <a:lnTo>
                    <a:pt x="92" y="32"/>
                  </a:lnTo>
                  <a:lnTo>
                    <a:pt x="90" y="32"/>
                  </a:lnTo>
                  <a:lnTo>
                    <a:pt x="89" y="32"/>
                  </a:lnTo>
                  <a:lnTo>
                    <a:pt x="87" y="32"/>
                  </a:lnTo>
                  <a:lnTo>
                    <a:pt x="85" y="32"/>
                  </a:lnTo>
                  <a:lnTo>
                    <a:pt x="83" y="32"/>
                  </a:lnTo>
                  <a:lnTo>
                    <a:pt x="82" y="32"/>
                  </a:lnTo>
                  <a:lnTo>
                    <a:pt x="80" y="32"/>
                  </a:lnTo>
                  <a:lnTo>
                    <a:pt x="78" y="32"/>
                  </a:lnTo>
                  <a:lnTo>
                    <a:pt x="78" y="32"/>
                  </a:lnTo>
                  <a:lnTo>
                    <a:pt x="76" y="35"/>
                  </a:lnTo>
                  <a:lnTo>
                    <a:pt x="76" y="35"/>
                  </a:lnTo>
                  <a:lnTo>
                    <a:pt x="77" y="35"/>
                  </a:lnTo>
                  <a:lnTo>
                    <a:pt x="78" y="36"/>
                  </a:lnTo>
                  <a:lnTo>
                    <a:pt x="80" y="36"/>
                  </a:lnTo>
                  <a:lnTo>
                    <a:pt x="82" y="37"/>
                  </a:lnTo>
                  <a:lnTo>
                    <a:pt x="84" y="37"/>
                  </a:lnTo>
                  <a:lnTo>
                    <a:pt x="86" y="38"/>
                  </a:lnTo>
                  <a:lnTo>
                    <a:pt x="88" y="39"/>
                  </a:lnTo>
                  <a:lnTo>
                    <a:pt x="90" y="40"/>
                  </a:lnTo>
                  <a:lnTo>
                    <a:pt x="91" y="41"/>
                  </a:lnTo>
                  <a:lnTo>
                    <a:pt x="93" y="42"/>
                  </a:lnTo>
                  <a:lnTo>
                    <a:pt x="94" y="44"/>
                  </a:lnTo>
                  <a:lnTo>
                    <a:pt x="95" y="45"/>
                  </a:lnTo>
                  <a:lnTo>
                    <a:pt x="95" y="46"/>
                  </a:lnTo>
                  <a:lnTo>
                    <a:pt x="94" y="47"/>
                  </a:lnTo>
                  <a:lnTo>
                    <a:pt x="94" y="47"/>
                  </a:lnTo>
                  <a:lnTo>
                    <a:pt x="92" y="48"/>
                  </a:lnTo>
                  <a:lnTo>
                    <a:pt x="91" y="48"/>
                  </a:lnTo>
                  <a:lnTo>
                    <a:pt x="89" y="49"/>
                  </a:lnTo>
                  <a:lnTo>
                    <a:pt x="87" y="50"/>
                  </a:lnTo>
                  <a:lnTo>
                    <a:pt x="86" y="50"/>
                  </a:lnTo>
                  <a:lnTo>
                    <a:pt x="84" y="50"/>
                  </a:lnTo>
                  <a:lnTo>
                    <a:pt x="83" y="50"/>
                  </a:lnTo>
                  <a:lnTo>
                    <a:pt x="81" y="50"/>
                  </a:lnTo>
                  <a:lnTo>
                    <a:pt x="79" y="49"/>
                  </a:lnTo>
                  <a:lnTo>
                    <a:pt x="77" y="48"/>
                  </a:lnTo>
                  <a:lnTo>
                    <a:pt x="75" y="47"/>
                  </a:lnTo>
                  <a:lnTo>
                    <a:pt x="73" y="46"/>
                  </a:lnTo>
                  <a:lnTo>
                    <a:pt x="71" y="45"/>
                  </a:lnTo>
                  <a:lnTo>
                    <a:pt x="70" y="44"/>
                  </a:lnTo>
                  <a:lnTo>
                    <a:pt x="69" y="43"/>
                  </a:lnTo>
                  <a:lnTo>
                    <a:pt x="69" y="43"/>
                  </a:lnTo>
                  <a:lnTo>
                    <a:pt x="66" y="46"/>
                  </a:lnTo>
                  <a:lnTo>
                    <a:pt x="67" y="46"/>
                  </a:lnTo>
                  <a:lnTo>
                    <a:pt x="67" y="47"/>
                  </a:lnTo>
                  <a:lnTo>
                    <a:pt x="69" y="47"/>
                  </a:lnTo>
                  <a:lnTo>
                    <a:pt x="70" y="48"/>
                  </a:lnTo>
                  <a:lnTo>
                    <a:pt x="71" y="49"/>
                  </a:lnTo>
                  <a:lnTo>
                    <a:pt x="73" y="51"/>
                  </a:lnTo>
                  <a:lnTo>
                    <a:pt x="75" y="52"/>
                  </a:lnTo>
                  <a:lnTo>
                    <a:pt x="76" y="53"/>
                  </a:lnTo>
                  <a:lnTo>
                    <a:pt x="77" y="55"/>
                  </a:lnTo>
                  <a:lnTo>
                    <a:pt x="78" y="55"/>
                  </a:lnTo>
                  <a:lnTo>
                    <a:pt x="79" y="56"/>
                  </a:lnTo>
                  <a:lnTo>
                    <a:pt x="79" y="57"/>
                  </a:lnTo>
                  <a:lnTo>
                    <a:pt x="79" y="58"/>
                  </a:lnTo>
                  <a:lnTo>
                    <a:pt x="79" y="58"/>
                  </a:lnTo>
                  <a:lnTo>
                    <a:pt x="78" y="58"/>
                  </a:lnTo>
                  <a:lnTo>
                    <a:pt x="78"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7" name="Freeform 292"/>
            <p:cNvSpPr>
              <a:spLocks/>
            </p:cNvSpPr>
            <p:nvPr/>
          </p:nvSpPr>
          <p:spPr bwMode="auto">
            <a:xfrm>
              <a:off x="3510" y="2136"/>
              <a:ext cx="63" cy="88"/>
            </a:xfrm>
            <a:custGeom>
              <a:avLst/>
              <a:gdLst>
                <a:gd name="T0" fmla="*/ 22 w 63"/>
                <a:gd name="T1" fmla="*/ 87 h 88"/>
                <a:gd name="T2" fmla="*/ 30 w 63"/>
                <a:gd name="T3" fmla="*/ 85 h 88"/>
                <a:gd name="T4" fmla="*/ 37 w 63"/>
                <a:gd name="T5" fmla="*/ 84 h 88"/>
                <a:gd name="T6" fmla="*/ 41 w 63"/>
                <a:gd name="T7" fmla="*/ 78 h 88"/>
                <a:gd name="T8" fmla="*/ 39 w 63"/>
                <a:gd name="T9" fmla="*/ 76 h 88"/>
                <a:gd name="T10" fmla="*/ 30 w 63"/>
                <a:gd name="T11" fmla="*/ 75 h 88"/>
                <a:gd name="T12" fmla="*/ 20 w 63"/>
                <a:gd name="T13" fmla="*/ 72 h 88"/>
                <a:gd name="T14" fmla="*/ 12 w 63"/>
                <a:gd name="T15" fmla="*/ 67 h 88"/>
                <a:gd name="T16" fmla="*/ 9 w 63"/>
                <a:gd name="T17" fmla="*/ 60 h 88"/>
                <a:gd name="T18" fmla="*/ 13 w 63"/>
                <a:gd name="T19" fmla="*/ 60 h 88"/>
                <a:gd name="T20" fmla="*/ 20 w 63"/>
                <a:gd name="T21" fmla="*/ 63 h 88"/>
                <a:gd name="T22" fmla="*/ 27 w 63"/>
                <a:gd name="T23" fmla="*/ 66 h 88"/>
                <a:gd name="T24" fmla="*/ 32 w 63"/>
                <a:gd name="T25" fmla="*/ 64 h 88"/>
                <a:gd name="T26" fmla="*/ 29 w 63"/>
                <a:gd name="T27" fmla="*/ 62 h 88"/>
                <a:gd name="T28" fmla="*/ 23 w 63"/>
                <a:gd name="T29" fmla="*/ 59 h 88"/>
                <a:gd name="T30" fmla="*/ 15 w 63"/>
                <a:gd name="T31" fmla="*/ 54 h 88"/>
                <a:gd name="T32" fmla="*/ 13 w 63"/>
                <a:gd name="T33" fmla="*/ 48 h 88"/>
                <a:gd name="T34" fmla="*/ 13 w 63"/>
                <a:gd name="T35" fmla="*/ 41 h 88"/>
                <a:gd name="T36" fmla="*/ 17 w 63"/>
                <a:gd name="T37" fmla="*/ 43 h 88"/>
                <a:gd name="T38" fmla="*/ 26 w 63"/>
                <a:gd name="T39" fmla="*/ 48 h 88"/>
                <a:gd name="T40" fmla="*/ 33 w 63"/>
                <a:gd name="T41" fmla="*/ 52 h 88"/>
                <a:gd name="T42" fmla="*/ 38 w 63"/>
                <a:gd name="T43" fmla="*/ 49 h 88"/>
                <a:gd name="T44" fmla="*/ 35 w 63"/>
                <a:gd name="T45" fmla="*/ 46 h 88"/>
                <a:gd name="T46" fmla="*/ 27 w 63"/>
                <a:gd name="T47" fmla="*/ 42 h 88"/>
                <a:gd name="T48" fmla="*/ 21 w 63"/>
                <a:gd name="T49" fmla="*/ 36 h 88"/>
                <a:gd name="T50" fmla="*/ 19 w 63"/>
                <a:gd name="T51" fmla="*/ 30 h 88"/>
                <a:gd name="T52" fmla="*/ 20 w 63"/>
                <a:gd name="T53" fmla="*/ 24 h 88"/>
                <a:gd name="T54" fmla="*/ 21 w 63"/>
                <a:gd name="T55" fmla="*/ 18 h 88"/>
                <a:gd name="T56" fmla="*/ 25 w 63"/>
                <a:gd name="T57" fmla="*/ 20 h 88"/>
                <a:gd name="T58" fmla="*/ 33 w 63"/>
                <a:gd name="T59" fmla="*/ 25 h 88"/>
                <a:gd name="T60" fmla="*/ 40 w 63"/>
                <a:gd name="T61" fmla="*/ 29 h 88"/>
                <a:gd name="T62" fmla="*/ 44 w 63"/>
                <a:gd name="T63" fmla="*/ 27 h 88"/>
                <a:gd name="T64" fmla="*/ 37 w 63"/>
                <a:gd name="T65" fmla="*/ 21 h 88"/>
                <a:gd name="T66" fmla="*/ 31 w 63"/>
                <a:gd name="T67" fmla="*/ 14 h 88"/>
                <a:gd name="T68" fmla="*/ 32 w 63"/>
                <a:gd name="T69" fmla="*/ 7 h 88"/>
                <a:gd name="T70" fmla="*/ 39 w 63"/>
                <a:gd name="T71" fmla="*/ 6 h 88"/>
                <a:gd name="T72" fmla="*/ 44 w 63"/>
                <a:gd name="T73" fmla="*/ 10 h 88"/>
                <a:gd name="T74" fmla="*/ 52 w 63"/>
                <a:gd name="T75" fmla="*/ 15 h 88"/>
                <a:gd name="T76" fmla="*/ 61 w 63"/>
                <a:gd name="T77" fmla="*/ 18 h 88"/>
                <a:gd name="T78" fmla="*/ 61 w 63"/>
                <a:gd name="T79" fmla="*/ 15 h 88"/>
                <a:gd name="T80" fmla="*/ 55 w 63"/>
                <a:gd name="T81" fmla="*/ 9 h 88"/>
                <a:gd name="T82" fmla="*/ 46 w 63"/>
                <a:gd name="T83" fmla="*/ 3 h 88"/>
                <a:gd name="T84" fmla="*/ 37 w 63"/>
                <a:gd name="T85" fmla="*/ 0 h 88"/>
                <a:gd name="T86" fmla="*/ 30 w 63"/>
                <a:gd name="T87" fmla="*/ 1 h 88"/>
                <a:gd name="T88" fmla="*/ 25 w 63"/>
                <a:gd name="T89" fmla="*/ 5 h 88"/>
                <a:gd name="T90" fmla="*/ 27 w 63"/>
                <a:gd name="T91" fmla="*/ 12 h 88"/>
                <a:gd name="T92" fmla="*/ 21 w 63"/>
                <a:gd name="T93" fmla="*/ 7 h 88"/>
                <a:gd name="T94" fmla="*/ 14 w 63"/>
                <a:gd name="T95" fmla="*/ 11 h 88"/>
                <a:gd name="T96" fmla="*/ 12 w 63"/>
                <a:gd name="T97" fmla="*/ 17 h 88"/>
                <a:gd name="T98" fmla="*/ 11 w 63"/>
                <a:gd name="T99" fmla="*/ 23 h 88"/>
                <a:gd name="T100" fmla="*/ 13 w 63"/>
                <a:gd name="T101" fmla="*/ 32 h 88"/>
                <a:gd name="T102" fmla="*/ 15 w 63"/>
                <a:gd name="T103" fmla="*/ 37 h 88"/>
                <a:gd name="T104" fmla="*/ 10 w 63"/>
                <a:gd name="T105" fmla="*/ 32 h 88"/>
                <a:gd name="T106" fmla="*/ 4 w 63"/>
                <a:gd name="T107" fmla="*/ 37 h 88"/>
                <a:gd name="T108" fmla="*/ 4 w 63"/>
                <a:gd name="T109" fmla="*/ 42 h 88"/>
                <a:gd name="T110" fmla="*/ 5 w 63"/>
                <a:gd name="T111" fmla="*/ 49 h 88"/>
                <a:gd name="T112" fmla="*/ 8 w 63"/>
                <a:gd name="T113" fmla="*/ 53 h 88"/>
                <a:gd name="T114" fmla="*/ 1 w 63"/>
                <a:gd name="T115" fmla="*/ 53 h 88"/>
                <a:gd name="T116" fmla="*/ 1 w 63"/>
                <a:gd name="T117" fmla="*/ 61 h 88"/>
                <a:gd name="T118" fmla="*/ 5 w 63"/>
                <a:gd name="T119" fmla="*/ 68 h 88"/>
                <a:gd name="T120" fmla="*/ 12 w 63"/>
                <a:gd name="T121" fmla="*/ 73 h 88"/>
                <a:gd name="T122" fmla="*/ 21 w 63"/>
                <a:gd name="T123" fmla="*/ 78 h 88"/>
                <a:gd name="T124" fmla="*/ 26 w 63"/>
                <a:gd name="T125" fmla="*/ 8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 h="88">
                  <a:moveTo>
                    <a:pt x="17" y="88"/>
                  </a:moveTo>
                  <a:lnTo>
                    <a:pt x="17" y="87"/>
                  </a:lnTo>
                  <a:lnTo>
                    <a:pt x="19" y="87"/>
                  </a:lnTo>
                  <a:lnTo>
                    <a:pt x="20" y="87"/>
                  </a:lnTo>
                  <a:lnTo>
                    <a:pt x="22" y="87"/>
                  </a:lnTo>
                  <a:lnTo>
                    <a:pt x="23" y="87"/>
                  </a:lnTo>
                  <a:lnTo>
                    <a:pt x="25" y="87"/>
                  </a:lnTo>
                  <a:lnTo>
                    <a:pt x="27" y="86"/>
                  </a:lnTo>
                  <a:lnTo>
                    <a:pt x="29" y="86"/>
                  </a:lnTo>
                  <a:lnTo>
                    <a:pt x="30" y="85"/>
                  </a:lnTo>
                  <a:lnTo>
                    <a:pt x="32" y="85"/>
                  </a:lnTo>
                  <a:lnTo>
                    <a:pt x="33" y="85"/>
                  </a:lnTo>
                  <a:lnTo>
                    <a:pt x="35" y="84"/>
                  </a:lnTo>
                  <a:lnTo>
                    <a:pt x="36" y="84"/>
                  </a:lnTo>
                  <a:lnTo>
                    <a:pt x="37" y="84"/>
                  </a:lnTo>
                  <a:lnTo>
                    <a:pt x="38" y="83"/>
                  </a:lnTo>
                  <a:lnTo>
                    <a:pt x="39" y="82"/>
                  </a:lnTo>
                  <a:lnTo>
                    <a:pt x="40" y="81"/>
                  </a:lnTo>
                  <a:lnTo>
                    <a:pt x="41" y="79"/>
                  </a:lnTo>
                  <a:lnTo>
                    <a:pt x="41" y="78"/>
                  </a:lnTo>
                  <a:lnTo>
                    <a:pt x="42" y="77"/>
                  </a:lnTo>
                  <a:lnTo>
                    <a:pt x="42" y="77"/>
                  </a:lnTo>
                  <a:lnTo>
                    <a:pt x="41" y="77"/>
                  </a:lnTo>
                  <a:lnTo>
                    <a:pt x="40" y="76"/>
                  </a:lnTo>
                  <a:lnTo>
                    <a:pt x="39" y="76"/>
                  </a:lnTo>
                  <a:lnTo>
                    <a:pt x="38" y="76"/>
                  </a:lnTo>
                  <a:lnTo>
                    <a:pt x="37" y="76"/>
                  </a:lnTo>
                  <a:lnTo>
                    <a:pt x="35" y="76"/>
                  </a:lnTo>
                  <a:lnTo>
                    <a:pt x="32" y="75"/>
                  </a:lnTo>
                  <a:lnTo>
                    <a:pt x="30" y="75"/>
                  </a:lnTo>
                  <a:lnTo>
                    <a:pt x="28" y="75"/>
                  </a:lnTo>
                  <a:lnTo>
                    <a:pt x="26" y="74"/>
                  </a:lnTo>
                  <a:lnTo>
                    <a:pt x="24" y="73"/>
                  </a:lnTo>
                  <a:lnTo>
                    <a:pt x="22" y="73"/>
                  </a:lnTo>
                  <a:lnTo>
                    <a:pt x="20" y="72"/>
                  </a:lnTo>
                  <a:lnTo>
                    <a:pt x="18" y="71"/>
                  </a:lnTo>
                  <a:lnTo>
                    <a:pt x="16" y="70"/>
                  </a:lnTo>
                  <a:lnTo>
                    <a:pt x="15" y="70"/>
                  </a:lnTo>
                  <a:lnTo>
                    <a:pt x="14" y="69"/>
                  </a:lnTo>
                  <a:lnTo>
                    <a:pt x="12" y="67"/>
                  </a:lnTo>
                  <a:lnTo>
                    <a:pt x="10" y="65"/>
                  </a:lnTo>
                  <a:lnTo>
                    <a:pt x="9" y="63"/>
                  </a:lnTo>
                  <a:lnTo>
                    <a:pt x="9" y="62"/>
                  </a:lnTo>
                  <a:lnTo>
                    <a:pt x="9" y="60"/>
                  </a:lnTo>
                  <a:lnTo>
                    <a:pt x="9" y="60"/>
                  </a:lnTo>
                  <a:lnTo>
                    <a:pt x="10" y="59"/>
                  </a:lnTo>
                  <a:lnTo>
                    <a:pt x="10" y="59"/>
                  </a:lnTo>
                  <a:lnTo>
                    <a:pt x="11" y="59"/>
                  </a:lnTo>
                  <a:lnTo>
                    <a:pt x="12" y="60"/>
                  </a:lnTo>
                  <a:lnTo>
                    <a:pt x="13" y="60"/>
                  </a:lnTo>
                  <a:lnTo>
                    <a:pt x="14" y="61"/>
                  </a:lnTo>
                  <a:lnTo>
                    <a:pt x="15" y="61"/>
                  </a:lnTo>
                  <a:lnTo>
                    <a:pt x="17" y="62"/>
                  </a:lnTo>
                  <a:lnTo>
                    <a:pt x="18" y="62"/>
                  </a:lnTo>
                  <a:lnTo>
                    <a:pt x="20" y="63"/>
                  </a:lnTo>
                  <a:lnTo>
                    <a:pt x="21" y="64"/>
                  </a:lnTo>
                  <a:lnTo>
                    <a:pt x="23" y="64"/>
                  </a:lnTo>
                  <a:lnTo>
                    <a:pt x="24" y="65"/>
                  </a:lnTo>
                  <a:lnTo>
                    <a:pt x="26" y="65"/>
                  </a:lnTo>
                  <a:lnTo>
                    <a:pt x="27" y="66"/>
                  </a:lnTo>
                  <a:lnTo>
                    <a:pt x="28" y="66"/>
                  </a:lnTo>
                  <a:lnTo>
                    <a:pt x="29" y="66"/>
                  </a:lnTo>
                  <a:lnTo>
                    <a:pt x="30" y="66"/>
                  </a:lnTo>
                  <a:lnTo>
                    <a:pt x="31" y="65"/>
                  </a:lnTo>
                  <a:lnTo>
                    <a:pt x="32" y="64"/>
                  </a:lnTo>
                  <a:lnTo>
                    <a:pt x="33" y="63"/>
                  </a:lnTo>
                  <a:lnTo>
                    <a:pt x="32" y="62"/>
                  </a:lnTo>
                  <a:lnTo>
                    <a:pt x="31" y="62"/>
                  </a:lnTo>
                  <a:lnTo>
                    <a:pt x="30" y="62"/>
                  </a:lnTo>
                  <a:lnTo>
                    <a:pt x="29" y="62"/>
                  </a:lnTo>
                  <a:lnTo>
                    <a:pt x="28" y="61"/>
                  </a:lnTo>
                  <a:lnTo>
                    <a:pt x="27" y="61"/>
                  </a:lnTo>
                  <a:lnTo>
                    <a:pt x="25" y="60"/>
                  </a:lnTo>
                  <a:lnTo>
                    <a:pt x="24" y="59"/>
                  </a:lnTo>
                  <a:lnTo>
                    <a:pt x="23" y="59"/>
                  </a:lnTo>
                  <a:lnTo>
                    <a:pt x="21" y="58"/>
                  </a:lnTo>
                  <a:lnTo>
                    <a:pt x="20" y="57"/>
                  </a:lnTo>
                  <a:lnTo>
                    <a:pt x="18" y="57"/>
                  </a:lnTo>
                  <a:lnTo>
                    <a:pt x="17" y="56"/>
                  </a:lnTo>
                  <a:lnTo>
                    <a:pt x="15" y="54"/>
                  </a:lnTo>
                  <a:lnTo>
                    <a:pt x="14" y="53"/>
                  </a:lnTo>
                  <a:lnTo>
                    <a:pt x="14" y="51"/>
                  </a:lnTo>
                  <a:lnTo>
                    <a:pt x="13" y="50"/>
                  </a:lnTo>
                  <a:lnTo>
                    <a:pt x="13" y="49"/>
                  </a:lnTo>
                  <a:lnTo>
                    <a:pt x="13" y="48"/>
                  </a:lnTo>
                  <a:lnTo>
                    <a:pt x="12" y="46"/>
                  </a:lnTo>
                  <a:lnTo>
                    <a:pt x="12" y="44"/>
                  </a:lnTo>
                  <a:lnTo>
                    <a:pt x="12" y="43"/>
                  </a:lnTo>
                  <a:lnTo>
                    <a:pt x="13" y="42"/>
                  </a:lnTo>
                  <a:lnTo>
                    <a:pt x="13" y="41"/>
                  </a:lnTo>
                  <a:lnTo>
                    <a:pt x="14" y="41"/>
                  </a:lnTo>
                  <a:lnTo>
                    <a:pt x="14" y="41"/>
                  </a:lnTo>
                  <a:lnTo>
                    <a:pt x="15" y="41"/>
                  </a:lnTo>
                  <a:lnTo>
                    <a:pt x="16" y="42"/>
                  </a:lnTo>
                  <a:lnTo>
                    <a:pt x="17" y="43"/>
                  </a:lnTo>
                  <a:lnTo>
                    <a:pt x="19" y="44"/>
                  </a:lnTo>
                  <a:lnTo>
                    <a:pt x="21" y="45"/>
                  </a:lnTo>
                  <a:lnTo>
                    <a:pt x="22" y="46"/>
                  </a:lnTo>
                  <a:lnTo>
                    <a:pt x="24" y="47"/>
                  </a:lnTo>
                  <a:lnTo>
                    <a:pt x="26" y="48"/>
                  </a:lnTo>
                  <a:lnTo>
                    <a:pt x="28" y="49"/>
                  </a:lnTo>
                  <a:lnTo>
                    <a:pt x="29" y="50"/>
                  </a:lnTo>
                  <a:lnTo>
                    <a:pt x="31" y="51"/>
                  </a:lnTo>
                  <a:lnTo>
                    <a:pt x="32" y="52"/>
                  </a:lnTo>
                  <a:lnTo>
                    <a:pt x="33" y="52"/>
                  </a:lnTo>
                  <a:lnTo>
                    <a:pt x="35" y="52"/>
                  </a:lnTo>
                  <a:lnTo>
                    <a:pt x="35" y="53"/>
                  </a:lnTo>
                  <a:lnTo>
                    <a:pt x="37" y="51"/>
                  </a:lnTo>
                  <a:lnTo>
                    <a:pt x="38" y="50"/>
                  </a:lnTo>
                  <a:lnTo>
                    <a:pt x="38" y="49"/>
                  </a:lnTo>
                  <a:lnTo>
                    <a:pt x="38" y="48"/>
                  </a:lnTo>
                  <a:lnTo>
                    <a:pt x="37" y="48"/>
                  </a:lnTo>
                  <a:lnTo>
                    <a:pt x="37" y="47"/>
                  </a:lnTo>
                  <a:lnTo>
                    <a:pt x="36" y="47"/>
                  </a:lnTo>
                  <a:lnTo>
                    <a:pt x="35" y="46"/>
                  </a:lnTo>
                  <a:lnTo>
                    <a:pt x="33" y="45"/>
                  </a:lnTo>
                  <a:lnTo>
                    <a:pt x="31" y="44"/>
                  </a:lnTo>
                  <a:lnTo>
                    <a:pt x="30" y="44"/>
                  </a:lnTo>
                  <a:lnTo>
                    <a:pt x="29" y="43"/>
                  </a:lnTo>
                  <a:lnTo>
                    <a:pt x="27" y="42"/>
                  </a:lnTo>
                  <a:lnTo>
                    <a:pt x="25" y="41"/>
                  </a:lnTo>
                  <a:lnTo>
                    <a:pt x="24" y="40"/>
                  </a:lnTo>
                  <a:lnTo>
                    <a:pt x="23" y="39"/>
                  </a:lnTo>
                  <a:lnTo>
                    <a:pt x="22" y="37"/>
                  </a:lnTo>
                  <a:lnTo>
                    <a:pt x="21" y="36"/>
                  </a:lnTo>
                  <a:lnTo>
                    <a:pt x="20" y="35"/>
                  </a:lnTo>
                  <a:lnTo>
                    <a:pt x="20" y="34"/>
                  </a:lnTo>
                  <a:lnTo>
                    <a:pt x="19" y="33"/>
                  </a:lnTo>
                  <a:lnTo>
                    <a:pt x="19" y="32"/>
                  </a:lnTo>
                  <a:lnTo>
                    <a:pt x="19" y="30"/>
                  </a:lnTo>
                  <a:lnTo>
                    <a:pt x="19" y="29"/>
                  </a:lnTo>
                  <a:lnTo>
                    <a:pt x="19" y="27"/>
                  </a:lnTo>
                  <a:lnTo>
                    <a:pt x="19" y="26"/>
                  </a:lnTo>
                  <a:lnTo>
                    <a:pt x="19" y="25"/>
                  </a:lnTo>
                  <a:lnTo>
                    <a:pt x="20" y="24"/>
                  </a:lnTo>
                  <a:lnTo>
                    <a:pt x="20" y="22"/>
                  </a:lnTo>
                  <a:lnTo>
                    <a:pt x="20" y="21"/>
                  </a:lnTo>
                  <a:lnTo>
                    <a:pt x="20" y="20"/>
                  </a:lnTo>
                  <a:lnTo>
                    <a:pt x="21" y="20"/>
                  </a:lnTo>
                  <a:lnTo>
                    <a:pt x="21" y="18"/>
                  </a:lnTo>
                  <a:lnTo>
                    <a:pt x="21" y="18"/>
                  </a:lnTo>
                  <a:lnTo>
                    <a:pt x="22" y="18"/>
                  </a:lnTo>
                  <a:lnTo>
                    <a:pt x="22" y="19"/>
                  </a:lnTo>
                  <a:lnTo>
                    <a:pt x="24" y="20"/>
                  </a:lnTo>
                  <a:lnTo>
                    <a:pt x="25" y="20"/>
                  </a:lnTo>
                  <a:lnTo>
                    <a:pt x="27" y="21"/>
                  </a:lnTo>
                  <a:lnTo>
                    <a:pt x="28" y="22"/>
                  </a:lnTo>
                  <a:lnTo>
                    <a:pt x="30" y="23"/>
                  </a:lnTo>
                  <a:lnTo>
                    <a:pt x="31" y="24"/>
                  </a:lnTo>
                  <a:lnTo>
                    <a:pt x="33" y="25"/>
                  </a:lnTo>
                  <a:lnTo>
                    <a:pt x="35" y="26"/>
                  </a:lnTo>
                  <a:lnTo>
                    <a:pt x="37" y="27"/>
                  </a:lnTo>
                  <a:lnTo>
                    <a:pt x="38" y="28"/>
                  </a:lnTo>
                  <a:lnTo>
                    <a:pt x="39" y="29"/>
                  </a:lnTo>
                  <a:lnTo>
                    <a:pt x="40" y="29"/>
                  </a:lnTo>
                  <a:lnTo>
                    <a:pt x="41" y="29"/>
                  </a:lnTo>
                  <a:lnTo>
                    <a:pt x="43" y="29"/>
                  </a:lnTo>
                  <a:lnTo>
                    <a:pt x="44" y="28"/>
                  </a:lnTo>
                  <a:lnTo>
                    <a:pt x="44" y="27"/>
                  </a:lnTo>
                  <a:lnTo>
                    <a:pt x="44" y="27"/>
                  </a:lnTo>
                  <a:lnTo>
                    <a:pt x="44" y="26"/>
                  </a:lnTo>
                  <a:lnTo>
                    <a:pt x="42" y="25"/>
                  </a:lnTo>
                  <a:lnTo>
                    <a:pt x="40" y="23"/>
                  </a:lnTo>
                  <a:lnTo>
                    <a:pt x="38" y="22"/>
                  </a:lnTo>
                  <a:lnTo>
                    <a:pt x="37" y="21"/>
                  </a:lnTo>
                  <a:lnTo>
                    <a:pt x="36" y="20"/>
                  </a:lnTo>
                  <a:lnTo>
                    <a:pt x="35" y="19"/>
                  </a:lnTo>
                  <a:lnTo>
                    <a:pt x="33" y="18"/>
                  </a:lnTo>
                  <a:lnTo>
                    <a:pt x="32" y="16"/>
                  </a:lnTo>
                  <a:lnTo>
                    <a:pt x="31" y="14"/>
                  </a:lnTo>
                  <a:lnTo>
                    <a:pt x="31" y="13"/>
                  </a:lnTo>
                  <a:lnTo>
                    <a:pt x="31" y="11"/>
                  </a:lnTo>
                  <a:lnTo>
                    <a:pt x="31" y="10"/>
                  </a:lnTo>
                  <a:lnTo>
                    <a:pt x="32" y="8"/>
                  </a:lnTo>
                  <a:lnTo>
                    <a:pt x="32" y="7"/>
                  </a:lnTo>
                  <a:lnTo>
                    <a:pt x="33" y="6"/>
                  </a:lnTo>
                  <a:lnTo>
                    <a:pt x="35" y="6"/>
                  </a:lnTo>
                  <a:lnTo>
                    <a:pt x="36" y="5"/>
                  </a:lnTo>
                  <a:lnTo>
                    <a:pt x="37" y="5"/>
                  </a:lnTo>
                  <a:lnTo>
                    <a:pt x="39" y="6"/>
                  </a:lnTo>
                  <a:lnTo>
                    <a:pt x="40" y="7"/>
                  </a:lnTo>
                  <a:lnTo>
                    <a:pt x="41" y="7"/>
                  </a:lnTo>
                  <a:lnTo>
                    <a:pt x="42" y="8"/>
                  </a:lnTo>
                  <a:lnTo>
                    <a:pt x="43" y="9"/>
                  </a:lnTo>
                  <a:lnTo>
                    <a:pt x="44" y="10"/>
                  </a:lnTo>
                  <a:lnTo>
                    <a:pt x="46" y="11"/>
                  </a:lnTo>
                  <a:lnTo>
                    <a:pt x="47" y="11"/>
                  </a:lnTo>
                  <a:lnTo>
                    <a:pt x="48" y="12"/>
                  </a:lnTo>
                  <a:lnTo>
                    <a:pt x="50" y="14"/>
                  </a:lnTo>
                  <a:lnTo>
                    <a:pt x="52" y="15"/>
                  </a:lnTo>
                  <a:lnTo>
                    <a:pt x="54" y="16"/>
                  </a:lnTo>
                  <a:lnTo>
                    <a:pt x="56" y="17"/>
                  </a:lnTo>
                  <a:lnTo>
                    <a:pt x="57" y="18"/>
                  </a:lnTo>
                  <a:lnTo>
                    <a:pt x="60" y="18"/>
                  </a:lnTo>
                  <a:lnTo>
                    <a:pt x="61" y="18"/>
                  </a:lnTo>
                  <a:lnTo>
                    <a:pt x="63" y="18"/>
                  </a:lnTo>
                  <a:lnTo>
                    <a:pt x="63" y="18"/>
                  </a:lnTo>
                  <a:lnTo>
                    <a:pt x="63" y="17"/>
                  </a:lnTo>
                  <a:lnTo>
                    <a:pt x="62" y="16"/>
                  </a:lnTo>
                  <a:lnTo>
                    <a:pt x="61" y="15"/>
                  </a:lnTo>
                  <a:lnTo>
                    <a:pt x="60" y="14"/>
                  </a:lnTo>
                  <a:lnTo>
                    <a:pt x="59" y="13"/>
                  </a:lnTo>
                  <a:lnTo>
                    <a:pt x="57" y="11"/>
                  </a:lnTo>
                  <a:lnTo>
                    <a:pt x="56" y="10"/>
                  </a:lnTo>
                  <a:lnTo>
                    <a:pt x="55" y="9"/>
                  </a:lnTo>
                  <a:lnTo>
                    <a:pt x="53" y="8"/>
                  </a:lnTo>
                  <a:lnTo>
                    <a:pt x="51" y="6"/>
                  </a:lnTo>
                  <a:lnTo>
                    <a:pt x="49" y="5"/>
                  </a:lnTo>
                  <a:lnTo>
                    <a:pt x="48" y="4"/>
                  </a:lnTo>
                  <a:lnTo>
                    <a:pt x="46" y="3"/>
                  </a:lnTo>
                  <a:lnTo>
                    <a:pt x="44" y="2"/>
                  </a:lnTo>
                  <a:lnTo>
                    <a:pt x="42" y="1"/>
                  </a:lnTo>
                  <a:lnTo>
                    <a:pt x="40" y="0"/>
                  </a:lnTo>
                  <a:lnTo>
                    <a:pt x="39" y="0"/>
                  </a:lnTo>
                  <a:lnTo>
                    <a:pt x="37" y="0"/>
                  </a:lnTo>
                  <a:lnTo>
                    <a:pt x="35" y="0"/>
                  </a:lnTo>
                  <a:lnTo>
                    <a:pt x="33" y="0"/>
                  </a:lnTo>
                  <a:lnTo>
                    <a:pt x="32" y="0"/>
                  </a:lnTo>
                  <a:lnTo>
                    <a:pt x="31" y="0"/>
                  </a:lnTo>
                  <a:lnTo>
                    <a:pt x="30" y="1"/>
                  </a:lnTo>
                  <a:lnTo>
                    <a:pt x="29" y="1"/>
                  </a:lnTo>
                  <a:lnTo>
                    <a:pt x="28" y="2"/>
                  </a:lnTo>
                  <a:lnTo>
                    <a:pt x="27" y="3"/>
                  </a:lnTo>
                  <a:lnTo>
                    <a:pt x="27" y="4"/>
                  </a:lnTo>
                  <a:lnTo>
                    <a:pt x="25" y="5"/>
                  </a:lnTo>
                  <a:lnTo>
                    <a:pt x="25" y="6"/>
                  </a:lnTo>
                  <a:lnTo>
                    <a:pt x="25" y="7"/>
                  </a:lnTo>
                  <a:lnTo>
                    <a:pt x="25" y="9"/>
                  </a:lnTo>
                  <a:lnTo>
                    <a:pt x="25" y="10"/>
                  </a:lnTo>
                  <a:lnTo>
                    <a:pt x="27" y="12"/>
                  </a:lnTo>
                  <a:lnTo>
                    <a:pt x="26" y="11"/>
                  </a:lnTo>
                  <a:lnTo>
                    <a:pt x="25" y="11"/>
                  </a:lnTo>
                  <a:lnTo>
                    <a:pt x="24" y="9"/>
                  </a:lnTo>
                  <a:lnTo>
                    <a:pt x="22" y="8"/>
                  </a:lnTo>
                  <a:lnTo>
                    <a:pt x="21" y="7"/>
                  </a:lnTo>
                  <a:lnTo>
                    <a:pt x="19" y="7"/>
                  </a:lnTo>
                  <a:lnTo>
                    <a:pt x="17" y="7"/>
                  </a:lnTo>
                  <a:lnTo>
                    <a:pt x="16" y="8"/>
                  </a:lnTo>
                  <a:lnTo>
                    <a:pt x="15" y="9"/>
                  </a:lnTo>
                  <a:lnTo>
                    <a:pt x="14" y="11"/>
                  </a:lnTo>
                  <a:lnTo>
                    <a:pt x="13" y="12"/>
                  </a:lnTo>
                  <a:lnTo>
                    <a:pt x="13" y="13"/>
                  </a:lnTo>
                  <a:lnTo>
                    <a:pt x="13" y="14"/>
                  </a:lnTo>
                  <a:lnTo>
                    <a:pt x="12" y="16"/>
                  </a:lnTo>
                  <a:lnTo>
                    <a:pt x="12" y="17"/>
                  </a:lnTo>
                  <a:lnTo>
                    <a:pt x="12" y="18"/>
                  </a:lnTo>
                  <a:lnTo>
                    <a:pt x="11" y="20"/>
                  </a:lnTo>
                  <a:lnTo>
                    <a:pt x="11" y="21"/>
                  </a:lnTo>
                  <a:lnTo>
                    <a:pt x="11" y="22"/>
                  </a:lnTo>
                  <a:lnTo>
                    <a:pt x="11" y="23"/>
                  </a:lnTo>
                  <a:lnTo>
                    <a:pt x="11" y="24"/>
                  </a:lnTo>
                  <a:lnTo>
                    <a:pt x="12" y="26"/>
                  </a:lnTo>
                  <a:lnTo>
                    <a:pt x="12" y="28"/>
                  </a:lnTo>
                  <a:lnTo>
                    <a:pt x="12" y="30"/>
                  </a:lnTo>
                  <a:lnTo>
                    <a:pt x="13" y="32"/>
                  </a:lnTo>
                  <a:lnTo>
                    <a:pt x="13" y="34"/>
                  </a:lnTo>
                  <a:lnTo>
                    <a:pt x="14" y="35"/>
                  </a:lnTo>
                  <a:lnTo>
                    <a:pt x="15" y="36"/>
                  </a:lnTo>
                  <a:lnTo>
                    <a:pt x="15" y="36"/>
                  </a:lnTo>
                  <a:lnTo>
                    <a:pt x="15" y="37"/>
                  </a:lnTo>
                  <a:lnTo>
                    <a:pt x="15" y="36"/>
                  </a:lnTo>
                  <a:lnTo>
                    <a:pt x="14" y="36"/>
                  </a:lnTo>
                  <a:lnTo>
                    <a:pt x="13" y="34"/>
                  </a:lnTo>
                  <a:lnTo>
                    <a:pt x="12" y="33"/>
                  </a:lnTo>
                  <a:lnTo>
                    <a:pt x="10" y="32"/>
                  </a:lnTo>
                  <a:lnTo>
                    <a:pt x="8" y="32"/>
                  </a:lnTo>
                  <a:lnTo>
                    <a:pt x="7" y="32"/>
                  </a:lnTo>
                  <a:lnTo>
                    <a:pt x="6" y="33"/>
                  </a:lnTo>
                  <a:lnTo>
                    <a:pt x="5" y="35"/>
                  </a:lnTo>
                  <a:lnTo>
                    <a:pt x="4" y="37"/>
                  </a:lnTo>
                  <a:lnTo>
                    <a:pt x="4" y="38"/>
                  </a:lnTo>
                  <a:lnTo>
                    <a:pt x="4" y="39"/>
                  </a:lnTo>
                  <a:lnTo>
                    <a:pt x="4" y="40"/>
                  </a:lnTo>
                  <a:lnTo>
                    <a:pt x="4" y="41"/>
                  </a:lnTo>
                  <a:lnTo>
                    <a:pt x="4" y="42"/>
                  </a:lnTo>
                  <a:lnTo>
                    <a:pt x="4" y="43"/>
                  </a:lnTo>
                  <a:lnTo>
                    <a:pt x="4" y="44"/>
                  </a:lnTo>
                  <a:lnTo>
                    <a:pt x="4" y="45"/>
                  </a:lnTo>
                  <a:lnTo>
                    <a:pt x="4" y="47"/>
                  </a:lnTo>
                  <a:lnTo>
                    <a:pt x="5" y="49"/>
                  </a:lnTo>
                  <a:lnTo>
                    <a:pt x="7" y="51"/>
                  </a:lnTo>
                  <a:lnTo>
                    <a:pt x="9" y="53"/>
                  </a:lnTo>
                  <a:lnTo>
                    <a:pt x="12" y="54"/>
                  </a:lnTo>
                  <a:lnTo>
                    <a:pt x="10" y="54"/>
                  </a:lnTo>
                  <a:lnTo>
                    <a:pt x="8" y="53"/>
                  </a:lnTo>
                  <a:lnTo>
                    <a:pt x="7" y="52"/>
                  </a:lnTo>
                  <a:lnTo>
                    <a:pt x="5" y="52"/>
                  </a:lnTo>
                  <a:lnTo>
                    <a:pt x="4" y="52"/>
                  </a:lnTo>
                  <a:lnTo>
                    <a:pt x="2" y="52"/>
                  </a:lnTo>
                  <a:lnTo>
                    <a:pt x="1" y="53"/>
                  </a:lnTo>
                  <a:lnTo>
                    <a:pt x="0" y="54"/>
                  </a:lnTo>
                  <a:lnTo>
                    <a:pt x="0" y="55"/>
                  </a:lnTo>
                  <a:lnTo>
                    <a:pt x="0" y="57"/>
                  </a:lnTo>
                  <a:lnTo>
                    <a:pt x="0" y="59"/>
                  </a:lnTo>
                  <a:lnTo>
                    <a:pt x="1" y="61"/>
                  </a:lnTo>
                  <a:lnTo>
                    <a:pt x="2" y="63"/>
                  </a:lnTo>
                  <a:lnTo>
                    <a:pt x="2" y="64"/>
                  </a:lnTo>
                  <a:lnTo>
                    <a:pt x="3" y="65"/>
                  </a:lnTo>
                  <a:lnTo>
                    <a:pt x="4" y="67"/>
                  </a:lnTo>
                  <a:lnTo>
                    <a:pt x="5" y="68"/>
                  </a:lnTo>
                  <a:lnTo>
                    <a:pt x="6" y="69"/>
                  </a:lnTo>
                  <a:lnTo>
                    <a:pt x="7" y="70"/>
                  </a:lnTo>
                  <a:lnTo>
                    <a:pt x="8" y="71"/>
                  </a:lnTo>
                  <a:lnTo>
                    <a:pt x="10" y="72"/>
                  </a:lnTo>
                  <a:lnTo>
                    <a:pt x="12" y="73"/>
                  </a:lnTo>
                  <a:lnTo>
                    <a:pt x="14" y="75"/>
                  </a:lnTo>
                  <a:lnTo>
                    <a:pt x="16" y="76"/>
                  </a:lnTo>
                  <a:lnTo>
                    <a:pt x="17" y="77"/>
                  </a:lnTo>
                  <a:lnTo>
                    <a:pt x="19" y="77"/>
                  </a:lnTo>
                  <a:lnTo>
                    <a:pt x="21" y="78"/>
                  </a:lnTo>
                  <a:lnTo>
                    <a:pt x="22" y="79"/>
                  </a:lnTo>
                  <a:lnTo>
                    <a:pt x="24" y="80"/>
                  </a:lnTo>
                  <a:lnTo>
                    <a:pt x="24" y="80"/>
                  </a:lnTo>
                  <a:lnTo>
                    <a:pt x="25" y="80"/>
                  </a:lnTo>
                  <a:lnTo>
                    <a:pt x="26" y="81"/>
                  </a:lnTo>
                  <a:lnTo>
                    <a:pt x="27" y="81"/>
                  </a:lnTo>
                  <a:lnTo>
                    <a:pt x="14" y="85"/>
                  </a:lnTo>
                  <a:lnTo>
                    <a:pt x="17" y="88"/>
                  </a:lnTo>
                  <a:lnTo>
                    <a:pt x="17" y="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8" name="Freeform 293"/>
            <p:cNvSpPr>
              <a:spLocks/>
            </p:cNvSpPr>
            <p:nvPr/>
          </p:nvSpPr>
          <p:spPr bwMode="auto">
            <a:xfrm>
              <a:off x="3558" y="2076"/>
              <a:ext cx="239" cy="142"/>
            </a:xfrm>
            <a:custGeom>
              <a:avLst/>
              <a:gdLst>
                <a:gd name="T0" fmla="*/ 4 w 239"/>
                <a:gd name="T1" fmla="*/ 58 h 142"/>
                <a:gd name="T2" fmla="*/ 12 w 239"/>
                <a:gd name="T3" fmla="*/ 43 h 142"/>
                <a:gd name="T4" fmla="*/ 27 w 239"/>
                <a:gd name="T5" fmla="*/ 26 h 142"/>
                <a:gd name="T6" fmla="*/ 49 w 239"/>
                <a:gd name="T7" fmla="*/ 11 h 142"/>
                <a:gd name="T8" fmla="*/ 80 w 239"/>
                <a:gd name="T9" fmla="*/ 3 h 142"/>
                <a:gd name="T10" fmla="*/ 121 w 239"/>
                <a:gd name="T11" fmla="*/ 8 h 142"/>
                <a:gd name="T12" fmla="*/ 135 w 239"/>
                <a:gd name="T13" fmla="*/ 4 h 142"/>
                <a:gd name="T14" fmla="*/ 149 w 239"/>
                <a:gd name="T15" fmla="*/ 0 h 142"/>
                <a:gd name="T16" fmla="*/ 168 w 239"/>
                <a:gd name="T17" fmla="*/ 3 h 142"/>
                <a:gd name="T18" fmla="*/ 188 w 239"/>
                <a:gd name="T19" fmla="*/ 17 h 142"/>
                <a:gd name="T20" fmla="*/ 204 w 239"/>
                <a:gd name="T21" fmla="*/ 35 h 142"/>
                <a:gd name="T22" fmla="*/ 211 w 239"/>
                <a:gd name="T23" fmla="*/ 49 h 142"/>
                <a:gd name="T24" fmla="*/ 214 w 239"/>
                <a:gd name="T25" fmla="*/ 69 h 142"/>
                <a:gd name="T26" fmla="*/ 212 w 239"/>
                <a:gd name="T27" fmla="*/ 84 h 142"/>
                <a:gd name="T28" fmla="*/ 210 w 239"/>
                <a:gd name="T29" fmla="*/ 94 h 142"/>
                <a:gd name="T30" fmla="*/ 222 w 239"/>
                <a:gd name="T31" fmla="*/ 86 h 142"/>
                <a:gd name="T32" fmla="*/ 227 w 239"/>
                <a:gd name="T33" fmla="*/ 75 h 142"/>
                <a:gd name="T34" fmla="*/ 233 w 239"/>
                <a:gd name="T35" fmla="*/ 75 h 142"/>
                <a:gd name="T36" fmla="*/ 235 w 239"/>
                <a:gd name="T37" fmla="*/ 87 h 142"/>
                <a:gd name="T38" fmla="*/ 237 w 239"/>
                <a:gd name="T39" fmla="*/ 97 h 142"/>
                <a:gd name="T40" fmla="*/ 237 w 239"/>
                <a:gd name="T41" fmla="*/ 109 h 142"/>
                <a:gd name="T42" fmla="*/ 229 w 239"/>
                <a:gd name="T43" fmla="*/ 121 h 142"/>
                <a:gd name="T44" fmla="*/ 221 w 239"/>
                <a:gd name="T45" fmla="*/ 134 h 142"/>
                <a:gd name="T46" fmla="*/ 207 w 239"/>
                <a:gd name="T47" fmla="*/ 139 h 142"/>
                <a:gd name="T48" fmla="*/ 196 w 239"/>
                <a:gd name="T49" fmla="*/ 142 h 142"/>
                <a:gd name="T50" fmla="*/ 211 w 239"/>
                <a:gd name="T51" fmla="*/ 132 h 142"/>
                <a:gd name="T52" fmla="*/ 216 w 239"/>
                <a:gd name="T53" fmla="*/ 125 h 142"/>
                <a:gd name="T54" fmla="*/ 217 w 239"/>
                <a:gd name="T55" fmla="*/ 118 h 142"/>
                <a:gd name="T56" fmla="*/ 231 w 239"/>
                <a:gd name="T57" fmla="*/ 108 h 142"/>
                <a:gd name="T58" fmla="*/ 225 w 239"/>
                <a:gd name="T59" fmla="*/ 108 h 142"/>
                <a:gd name="T60" fmla="*/ 213 w 239"/>
                <a:gd name="T61" fmla="*/ 106 h 142"/>
                <a:gd name="T62" fmla="*/ 225 w 239"/>
                <a:gd name="T63" fmla="*/ 99 h 142"/>
                <a:gd name="T64" fmla="*/ 224 w 239"/>
                <a:gd name="T65" fmla="*/ 91 h 142"/>
                <a:gd name="T66" fmla="*/ 211 w 239"/>
                <a:gd name="T67" fmla="*/ 99 h 142"/>
                <a:gd name="T68" fmla="*/ 202 w 239"/>
                <a:gd name="T69" fmla="*/ 92 h 142"/>
                <a:gd name="T70" fmla="*/ 207 w 239"/>
                <a:gd name="T71" fmla="*/ 78 h 142"/>
                <a:gd name="T72" fmla="*/ 209 w 239"/>
                <a:gd name="T73" fmla="*/ 65 h 142"/>
                <a:gd name="T74" fmla="*/ 204 w 239"/>
                <a:gd name="T75" fmla="*/ 49 h 142"/>
                <a:gd name="T76" fmla="*/ 189 w 239"/>
                <a:gd name="T77" fmla="*/ 28 h 142"/>
                <a:gd name="T78" fmla="*/ 170 w 239"/>
                <a:gd name="T79" fmla="*/ 13 h 142"/>
                <a:gd name="T80" fmla="*/ 150 w 239"/>
                <a:gd name="T81" fmla="*/ 8 h 142"/>
                <a:gd name="T82" fmla="*/ 134 w 239"/>
                <a:gd name="T83" fmla="*/ 12 h 142"/>
                <a:gd name="T84" fmla="*/ 125 w 239"/>
                <a:gd name="T85" fmla="*/ 18 h 142"/>
                <a:gd name="T86" fmla="*/ 133 w 239"/>
                <a:gd name="T87" fmla="*/ 25 h 142"/>
                <a:gd name="T88" fmla="*/ 118 w 239"/>
                <a:gd name="T89" fmla="*/ 23 h 142"/>
                <a:gd name="T90" fmla="*/ 101 w 239"/>
                <a:gd name="T91" fmla="*/ 25 h 142"/>
                <a:gd name="T92" fmla="*/ 87 w 239"/>
                <a:gd name="T93" fmla="*/ 28 h 142"/>
                <a:gd name="T94" fmla="*/ 101 w 239"/>
                <a:gd name="T95" fmla="*/ 19 h 142"/>
                <a:gd name="T96" fmla="*/ 114 w 239"/>
                <a:gd name="T97" fmla="*/ 16 h 142"/>
                <a:gd name="T98" fmla="*/ 117 w 239"/>
                <a:gd name="T99" fmla="*/ 12 h 142"/>
                <a:gd name="T100" fmla="*/ 102 w 239"/>
                <a:gd name="T101" fmla="*/ 9 h 142"/>
                <a:gd name="T102" fmla="*/ 86 w 239"/>
                <a:gd name="T103" fmla="*/ 9 h 142"/>
                <a:gd name="T104" fmla="*/ 74 w 239"/>
                <a:gd name="T105" fmla="*/ 11 h 142"/>
                <a:gd name="T106" fmla="*/ 60 w 239"/>
                <a:gd name="T107" fmla="*/ 15 h 142"/>
                <a:gd name="T108" fmla="*/ 45 w 239"/>
                <a:gd name="T109" fmla="*/ 22 h 142"/>
                <a:gd name="T110" fmla="*/ 28 w 239"/>
                <a:gd name="T111" fmla="*/ 36 h 142"/>
                <a:gd name="T112" fmla="*/ 17 w 239"/>
                <a:gd name="T113" fmla="*/ 49 h 142"/>
                <a:gd name="T114" fmla="*/ 9 w 239"/>
                <a:gd name="T115" fmla="*/ 6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9" h="142">
                  <a:moveTo>
                    <a:pt x="0" y="68"/>
                  </a:moveTo>
                  <a:lnTo>
                    <a:pt x="0" y="67"/>
                  </a:lnTo>
                  <a:lnTo>
                    <a:pt x="1" y="67"/>
                  </a:lnTo>
                  <a:lnTo>
                    <a:pt x="1" y="65"/>
                  </a:lnTo>
                  <a:lnTo>
                    <a:pt x="2" y="64"/>
                  </a:lnTo>
                  <a:lnTo>
                    <a:pt x="2" y="63"/>
                  </a:lnTo>
                  <a:lnTo>
                    <a:pt x="3" y="62"/>
                  </a:lnTo>
                  <a:lnTo>
                    <a:pt x="3" y="60"/>
                  </a:lnTo>
                  <a:lnTo>
                    <a:pt x="3" y="59"/>
                  </a:lnTo>
                  <a:lnTo>
                    <a:pt x="4" y="58"/>
                  </a:lnTo>
                  <a:lnTo>
                    <a:pt x="4" y="57"/>
                  </a:lnTo>
                  <a:lnTo>
                    <a:pt x="5" y="55"/>
                  </a:lnTo>
                  <a:lnTo>
                    <a:pt x="6" y="54"/>
                  </a:lnTo>
                  <a:lnTo>
                    <a:pt x="6" y="52"/>
                  </a:lnTo>
                  <a:lnTo>
                    <a:pt x="7" y="51"/>
                  </a:lnTo>
                  <a:lnTo>
                    <a:pt x="8" y="49"/>
                  </a:lnTo>
                  <a:lnTo>
                    <a:pt x="9" y="48"/>
                  </a:lnTo>
                  <a:lnTo>
                    <a:pt x="10" y="46"/>
                  </a:lnTo>
                  <a:lnTo>
                    <a:pt x="11" y="45"/>
                  </a:lnTo>
                  <a:lnTo>
                    <a:pt x="12" y="43"/>
                  </a:lnTo>
                  <a:lnTo>
                    <a:pt x="13" y="41"/>
                  </a:lnTo>
                  <a:lnTo>
                    <a:pt x="14" y="40"/>
                  </a:lnTo>
                  <a:lnTo>
                    <a:pt x="16" y="38"/>
                  </a:lnTo>
                  <a:lnTo>
                    <a:pt x="17" y="36"/>
                  </a:lnTo>
                  <a:lnTo>
                    <a:pt x="19" y="34"/>
                  </a:lnTo>
                  <a:lnTo>
                    <a:pt x="20" y="33"/>
                  </a:lnTo>
                  <a:lnTo>
                    <a:pt x="22" y="31"/>
                  </a:lnTo>
                  <a:lnTo>
                    <a:pt x="23" y="29"/>
                  </a:lnTo>
                  <a:lnTo>
                    <a:pt x="25" y="28"/>
                  </a:lnTo>
                  <a:lnTo>
                    <a:pt x="27" y="26"/>
                  </a:lnTo>
                  <a:lnTo>
                    <a:pt x="29" y="24"/>
                  </a:lnTo>
                  <a:lnTo>
                    <a:pt x="31" y="22"/>
                  </a:lnTo>
                  <a:lnTo>
                    <a:pt x="33" y="21"/>
                  </a:lnTo>
                  <a:lnTo>
                    <a:pt x="35" y="19"/>
                  </a:lnTo>
                  <a:lnTo>
                    <a:pt x="37" y="18"/>
                  </a:lnTo>
                  <a:lnTo>
                    <a:pt x="39" y="16"/>
                  </a:lnTo>
                  <a:lnTo>
                    <a:pt x="42" y="15"/>
                  </a:lnTo>
                  <a:lnTo>
                    <a:pt x="44" y="14"/>
                  </a:lnTo>
                  <a:lnTo>
                    <a:pt x="47" y="12"/>
                  </a:lnTo>
                  <a:lnTo>
                    <a:pt x="49" y="11"/>
                  </a:lnTo>
                  <a:lnTo>
                    <a:pt x="52" y="10"/>
                  </a:lnTo>
                  <a:lnTo>
                    <a:pt x="54" y="9"/>
                  </a:lnTo>
                  <a:lnTo>
                    <a:pt x="57" y="8"/>
                  </a:lnTo>
                  <a:lnTo>
                    <a:pt x="61" y="7"/>
                  </a:lnTo>
                  <a:lnTo>
                    <a:pt x="64" y="6"/>
                  </a:lnTo>
                  <a:lnTo>
                    <a:pt x="67" y="5"/>
                  </a:lnTo>
                  <a:lnTo>
                    <a:pt x="70" y="5"/>
                  </a:lnTo>
                  <a:lnTo>
                    <a:pt x="73" y="4"/>
                  </a:lnTo>
                  <a:lnTo>
                    <a:pt x="77" y="4"/>
                  </a:lnTo>
                  <a:lnTo>
                    <a:pt x="80" y="3"/>
                  </a:lnTo>
                  <a:lnTo>
                    <a:pt x="84" y="3"/>
                  </a:lnTo>
                  <a:lnTo>
                    <a:pt x="87" y="3"/>
                  </a:lnTo>
                  <a:lnTo>
                    <a:pt x="92" y="4"/>
                  </a:lnTo>
                  <a:lnTo>
                    <a:pt x="95" y="4"/>
                  </a:lnTo>
                  <a:lnTo>
                    <a:pt x="99" y="4"/>
                  </a:lnTo>
                  <a:lnTo>
                    <a:pt x="103" y="4"/>
                  </a:lnTo>
                  <a:lnTo>
                    <a:pt x="108" y="5"/>
                  </a:lnTo>
                  <a:lnTo>
                    <a:pt x="112" y="6"/>
                  </a:lnTo>
                  <a:lnTo>
                    <a:pt x="117" y="7"/>
                  </a:lnTo>
                  <a:lnTo>
                    <a:pt x="121" y="8"/>
                  </a:lnTo>
                  <a:lnTo>
                    <a:pt x="126" y="9"/>
                  </a:lnTo>
                  <a:lnTo>
                    <a:pt x="126" y="9"/>
                  </a:lnTo>
                  <a:lnTo>
                    <a:pt x="126" y="9"/>
                  </a:lnTo>
                  <a:lnTo>
                    <a:pt x="127" y="8"/>
                  </a:lnTo>
                  <a:lnTo>
                    <a:pt x="128" y="7"/>
                  </a:lnTo>
                  <a:lnTo>
                    <a:pt x="130" y="6"/>
                  </a:lnTo>
                  <a:lnTo>
                    <a:pt x="132" y="5"/>
                  </a:lnTo>
                  <a:lnTo>
                    <a:pt x="133" y="5"/>
                  </a:lnTo>
                  <a:lnTo>
                    <a:pt x="134" y="4"/>
                  </a:lnTo>
                  <a:lnTo>
                    <a:pt x="135" y="4"/>
                  </a:lnTo>
                  <a:lnTo>
                    <a:pt x="136" y="3"/>
                  </a:lnTo>
                  <a:lnTo>
                    <a:pt x="138" y="3"/>
                  </a:lnTo>
                  <a:lnTo>
                    <a:pt x="139" y="2"/>
                  </a:lnTo>
                  <a:lnTo>
                    <a:pt x="140" y="2"/>
                  </a:lnTo>
                  <a:lnTo>
                    <a:pt x="142" y="2"/>
                  </a:lnTo>
                  <a:lnTo>
                    <a:pt x="143" y="1"/>
                  </a:lnTo>
                  <a:lnTo>
                    <a:pt x="144" y="1"/>
                  </a:lnTo>
                  <a:lnTo>
                    <a:pt x="146" y="0"/>
                  </a:lnTo>
                  <a:lnTo>
                    <a:pt x="148" y="0"/>
                  </a:lnTo>
                  <a:lnTo>
                    <a:pt x="149" y="0"/>
                  </a:lnTo>
                  <a:lnTo>
                    <a:pt x="151" y="0"/>
                  </a:lnTo>
                  <a:lnTo>
                    <a:pt x="152" y="0"/>
                  </a:lnTo>
                  <a:lnTo>
                    <a:pt x="155" y="0"/>
                  </a:lnTo>
                  <a:lnTo>
                    <a:pt x="156" y="0"/>
                  </a:lnTo>
                  <a:lnTo>
                    <a:pt x="158" y="1"/>
                  </a:lnTo>
                  <a:lnTo>
                    <a:pt x="161" y="1"/>
                  </a:lnTo>
                  <a:lnTo>
                    <a:pt x="162" y="2"/>
                  </a:lnTo>
                  <a:lnTo>
                    <a:pt x="164" y="2"/>
                  </a:lnTo>
                  <a:lnTo>
                    <a:pt x="166" y="3"/>
                  </a:lnTo>
                  <a:lnTo>
                    <a:pt x="168" y="3"/>
                  </a:lnTo>
                  <a:lnTo>
                    <a:pt x="170" y="4"/>
                  </a:lnTo>
                  <a:lnTo>
                    <a:pt x="172" y="5"/>
                  </a:lnTo>
                  <a:lnTo>
                    <a:pt x="174" y="7"/>
                  </a:lnTo>
                  <a:lnTo>
                    <a:pt x="176" y="8"/>
                  </a:lnTo>
                  <a:lnTo>
                    <a:pt x="178" y="9"/>
                  </a:lnTo>
                  <a:lnTo>
                    <a:pt x="180" y="10"/>
                  </a:lnTo>
                  <a:lnTo>
                    <a:pt x="182" y="12"/>
                  </a:lnTo>
                  <a:lnTo>
                    <a:pt x="183" y="14"/>
                  </a:lnTo>
                  <a:lnTo>
                    <a:pt x="186" y="15"/>
                  </a:lnTo>
                  <a:lnTo>
                    <a:pt x="188" y="17"/>
                  </a:lnTo>
                  <a:lnTo>
                    <a:pt x="190" y="18"/>
                  </a:lnTo>
                  <a:lnTo>
                    <a:pt x="191" y="20"/>
                  </a:lnTo>
                  <a:lnTo>
                    <a:pt x="194" y="22"/>
                  </a:lnTo>
                  <a:lnTo>
                    <a:pt x="195" y="24"/>
                  </a:lnTo>
                  <a:lnTo>
                    <a:pt x="197" y="26"/>
                  </a:lnTo>
                  <a:lnTo>
                    <a:pt x="199" y="28"/>
                  </a:lnTo>
                  <a:lnTo>
                    <a:pt x="201" y="30"/>
                  </a:lnTo>
                  <a:lnTo>
                    <a:pt x="202" y="32"/>
                  </a:lnTo>
                  <a:lnTo>
                    <a:pt x="203" y="34"/>
                  </a:lnTo>
                  <a:lnTo>
                    <a:pt x="204" y="35"/>
                  </a:lnTo>
                  <a:lnTo>
                    <a:pt x="205" y="36"/>
                  </a:lnTo>
                  <a:lnTo>
                    <a:pt x="205" y="38"/>
                  </a:lnTo>
                  <a:lnTo>
                    <a:pt x="206" y="39"/>
                  </a:lnTo>
                  <a:lnTo>
                    <a:pt x="207" y="41"/>
                  </a:lnTo>
                  <a:lnTo>
                    <a:pt x="209" y="43"/>
                  </a:lnTo>
                  <a:lnTo>
                    <a:pt x="209" y="44"/>
                  </a:lnTo>
                  <a:lnTo>
                    <a:pt x="210" y="45"/>
                  </a:lnTo>
                  <a:lnTo>
                    <a:pt x="210" y="46"/>
                  </a:lnTo>
                  <a:lnTo>
                    <a:pt x="211" y="48"/>
                  </a:lnTo>
                  <a:lnTo>
                    <a:pt x="211" y="49"/>
                  </a:lnTo>
                  <a:lnTo>
                    <a:pt x="212" y="51"/>
                  </a:lnTo>
                  <a:lnTo>
                    <a:pt x="213" y="53"/>
                  </a:lnTo>
                  <a:lnTo>
                    <a:pt x="213" y="55"/>
                  </a:lnTo>
                  <a:lnTo>
                    <a:pt x="214" y="57"/>
                  </a:lnTo>
                  <a:lnTo>
                    <a:pt x="214" y="59"/>
                  </a:lnTo>
                  <a:lnTo>
                    <a:pt x="214" y="61"/>
                  </a:lnTo>
                  <a:lnTo>
                    <a:pt x="214" y="63"/>
                  </a:lnTo>
                  <a:lnTo>
                    <a:pt x="214" y="65"/>
                  </a:lnTo>
                  <a:lnTo>
                    <a:pt x="214" y="67"/>
                  </a:lnTo>
                  <a:lnTo>
                    <a:pt x="214" y="69"/>
                  </a:lnTo>
                  <a:lnTo>
                    <a:pt x="214" y="70"/>
                  </a:lnTo>
                  <a:lnTo>
                    <a:pt x="214" y="72"/>
                  </a:lnTo>
                  <a:lnTo>
                    <a:pt x="214" y="74"/>
                  </a:lnTo>
                  <a:lnTo>
                    <a:pt x="214" y="75"/>
                  </a:lnTo>
                  <a:lnTo>
                    <a:pt x="214" y="77"/>
                  </a:lnTo>
                  <a:lnTo>
                    <a:pt x="213" y="78"/>
                  </a:lnTo>
                  <a:lnTo>
                    <a:pt x="213" y="80"/>
                  </a:lnTo>
                  <a:lnTo>
                    <a:pt x="213" y="81"/>
                  </a:lnTo>
                  <a:lnTo>
                    <a:pt x="213" y="83"/>
                  </a:lnTo>
                  <a:lnTo>
                    <a:pt x="212" y="84"/>
                  </a:lnTo>
                  <a:lnTo>
                    <a:pt x="212" y="85"/>
                  </a:lnTo>
                  <a:lnTo>
                    <a:pt x="212" y="86"/>
                  </a:lnTo>
                  <a:lnTo>
                    <a:pt x="211" y="87"/>
                  </a:lnTo>
                  <a:lnTo>
                    <a:pt x="211" y="89"/>
                  </a:lnTo>
                  <a:lnTo>
                    <a:pt x="210" y="91"/>
                  </a:lnTo>
                  <a:lnTo>
                    <a:pt x="210" y="92"/>
                  </a:lnTo>
                  <a:lnTo>
                    <a:pt x="209" y="93"/>
                  </a:lnTo>
                  <a:lnTo>
                    <a:pt x="209" y="94"/>
                  </a:lnTo>
                  <a:lnTo>
                    <a:pt x="209" y="94"/>
                  </a:lnTo>
                  <a:lnTo>
                    <a:pt x="210" y="94"/>
                  </a:lnTo>
                  <a:lnTo>
                    <a:pt x="211" y="93"/>
                  </a:lnTo>
                  <a:lnTo>
                    <a:pt x="212" y="92"/>
                  </a:lnTo>
                  <a:lnTo>
                    <a:pt x="213" y="92"/>
                  </a:lnTo>
                  <a:lnTo>
                    <a:pt x="214" y="91"/>
                  </a:lnTo>
                  <a:lnTo>
                    <a:pt x="216" y="91"/>
                  </a:lnTo>
                  <a:lnTo>
                    <a:pt x="217" y="90"/>
                  </a:lnTo>
                  <a:lnTo>
                    <a:pt x="218" y="89"/>
                  </a:lnTo>
                  <a:lnTo>
                    <a:pt x="220" y="88"/>
                  </a:lnTo>
                  <a:lnTo>
                    <a:pt x="221" y="87"/>
                  </a:lnTo>
                  <a:lnTo>
                    <a:pt x="222" y="86"/>
                  </a:lnTo>
                  <a:lnTo>
                    <a:pt x="223" y="85"/>
                  </a:lnTo>
                  <a:lnTo>
                    <a:pt x="225" y="84"/>
                  </a:lnTo>
                  <a:lnTo>
                    <a:pt x="225" y="83"/>
                  </a:lnTo>
                  <a:lnTo>
                    <a:pt x="226" y="82"/>
                  </a:lnTo>
                  <a:lnTo>
                    <a:pt x="226" y="81"/>
                  </a:lnTo>
                  <a:lnTo>
                    <a:pt x="226" y="80"/>
                  </a:lnTo>
                  <a:lnTo>
                    <a:pt x="227" y="79"/>
                  </a:lnTo>
                  <a:lnTo>
                    <a:pt x="227" y="78"/>
                  </a:lnTo>
                  <a:lnTo>
                    <a:pt x="227" y="76"/>
                  </a:lnTo>
                  <a:lnTo>
                    <a:pt x="227" y="75"/>
                  </a:lnTo>
                  <a:lnTo>
                    <a:pt x="227" y="74"/>
                  </a:lnTo>
                  <a:lnTo>
                    <a:pt x="226" y="72"/>
                  </a:lnTo>
                  <a:lnTo>
                    <a:pt x="226" y="71"/>
                  </a:lnTo>
                  <a:lnTo>
                    <a:pt x="227" y="70"/>
                  </a:lnTo>
                  <a:lnTo>
                    <a:pt x="228" y="70"/>
                  </a:lnTo>
                  <a:lnTo>
                    <a:pt x="229" y="70"/>
                  </a:lnTo>
                  <a:lnTo>
                    <a:pt x="230" y="71"/>
                  </a:lnTo>
                  <a:lnTo>
                    <a:pt x="231" y="72"/>
                  </a:lnTo>
                  <a:lnTo>
                    <a:pt x="232" y="73"/>
                  </a:lnTo>
                  <a:lnTo>
                    <a:pt x="233" y="75"/>
                  </a:lnTo>
                  <a:lnTo>
                    <a:pt x="233" y="77"/>
                  </a:lnTo>
                  <a:lnTo>
                    <a:pt x="234" y="78"/>
                  </a:lnTo>
                  <a:lnTo>
                    <a:pt x="234" y="79"/>
                  </a:lnTo>
                  <a:lnTo>
                    <a:pt x="234" y="80"/>
                  </a:lnTo>
                  <a:lnTo>
                    <a:pt x="235" y="81"/>
                  </a:lnTo>
                  <a:lnTo>
                    <a:pt x="235" y="82"/>
                  </a:lnTo>
                  <a:lnTo>
                    <a:pt x="235" y="84"/>
                  </a:lnTo>
                  <a:lnTo>
                    <a:pt x="235" y="85"/>
                  </a:lnTo>
                  <a:lnTo>
                    <a:pt x="235" y="86"/>
                  </a:lnTo>
                  <a:lnTo>
                    <a:pt x="235" y="87"/>
                  </a:lnTo>
                  <a:lnTo>
                    <a:pt x="234" y="89"/>
                  </a:lnTo>
                  <a:lnTo>
                    <a:pt x="234" y="90"/>
                  </a:lnTo>
                  <a:lnTo>
                    <a:pt x="234" y="91"/>
                  </a:lnTo>
                  <a:lnTo>
                    <a:pt x="234" y="93"/>
                  </a:lnTo>
                  <a:lnTo>
                    <a:pt x="233" y="94"/>
                  </a:lnTo>
                  <a:lnTo>
                    <a:pt x="233" y="95"/>
                  </a:lnTo>
                  <a:lnTo>
                    <a:pt x="233" y="96"/>
                  </a:lnTo>
                  <a:lnTo>
                    <a:pt x="234" y="96"/>
                  </a:lnTo>
                  <a:lnTo>
                    <a:pt x="236" y="96"/>
                  </a:lnTo>
                  <a:lnTo>
                    <a:pt x="237" y="97"/>
                  </a:lnTo>
                  <a:lnTo>
                    <a:pt x="238" y="98"/>
                  </a:lnTo>
                  <a:lnTo>
                    <a:pt x="238" y="98"/>
                  </a:lnTo>
                  <a:lnTo>
                    <a:pt x="239" y="99"/>
                  </a:lnTo>
                  <a:lnTo>
                    <a:pt x="239" y="100"/>
                  </a:lnTo>
                  <a:lnTo>
                    <a:pt x="239" y="102"/>
                  </a:lnTo>
                  <a:lnTo>
                    <a:pt x="239" y="103"/>
                  </a:lnTo>
                  <a:lnTo>
                    <a:pt x="239" y="105"/>
                  </a:lnTo>
                  <a:lnTo>
                    <a:pt x="238" y="106"/>
                  </a:lnTo>
                  <a:lnTo>
                    <a:pt x="238" y="108"/>
                  </a:lnTo>
                  <a:lnTo>
                    <a:pt x="237" y="109"/>
                  </a:lnTo>
                  <a:lnTo>
                    <a:pt x="236" y="111"/>
                  </a:lnTo>
                  <a:lnTo>
                    <a:pt x="235" y="112"/>
                  </a:lnTo>
                  <a:lnTo>
                    <a:pt x="234" y="114"/>
                  </a:lnTo>
                  <a:lnTo>
                    <a:pt x="233" y="115"/>
                  </a:lnTo>
                  <a:lnTo>
                    <a:pt x="232" y="116"/>
                  </a:lnTo>
                  <a:lnTo>
                    <a:pt x="231" y="117"/>
                  </a:lnTo>
                  <a:lnTo>
                    <a:pt x="230" y="118"/>
                  </a:lnTo>
                  <a:lnTo>
                    <a:pt x="229" y="120"/>
                  </a:lnTo>
                  <a:lnTo>
                    <a:pt x="228" y="120"/>
                  </a:lnTo>
                  <a:lnTo>
                    <a:pt x="229" y="121"/>
                  </a:lnTo>
                  <a:lnTo>
                    <a:pt x="229" y="122"/>
                  </a:lnTo>
                  <a:lnTo>
                    <a:pt x="229" y="123"/>
                  </a:lnTo>
                  <a:lnTo>
                    <a:pt x="229" y="125"/>
                  </a:lnTo>
                  <a:lnTo>
                    <a:pt x="229" y="127"/>
                  </a:lnTo>
                  <a:lnTo>
                    <a:pt x="228" y="128"/>
                  </a:lnTo>
                  <a:lnTo>
                    <a:pt x="227" y="130"/>
                  </a:lnTo>
                  <a:lnTo>
                    <a:pt x="226" y="131"/>
                  </a:lnTo>
                  <a:lnTo>
                    <a:pt x="225" y="132"/>
                  </a:lnTo>
                  <a:lnTo>
                    <a:pt x="222" y="133"/>
                  </a:lnTo>
                  <a:lnTo>
                    <a:pt x="221" y="134"/>
                  </a:lnTo>
                  <a:lnTo>
                    <a:pt x="219" y="135"/>
                  </a:lnTo>
                  <a:lnTo>
                    <a:pt x="218" y="135"/>
                  </a:lnTo>
                  <a:lnTo>
                    <a:pt x="217" y="136"/>
                  </a:lnTo>
                  <a:lnTo>
                    <a:pt x="215" y="136"/>
                  </a:lnTo>
                  <a:lnTo>
                    <a:pt x="214" y="137"/>
                  </a:lnTo>
                  <a:lnTo>
                    <a:pt x="213" y="137"/>
                  </a:lnTo>
                  <a:lnTo>
                    <a:pt x="211" y="138"/>
                  </a:lnTo>
                  <a:lnTo>
                    <a:pt x="210" y="138"/>
                  </a:lnTo>
                  <a:lnTo>
                    <a:pt x="209" y="138"/>
                  </a:lnTo>
                  <a:lnTo>
                    <a:pt x="207" y="139"/>
                  </a:lnTo>
                  <a:lnTo>
                    <a:pt x="206" y="139"/>
                  </a:lnTo>
                  <a:lnTo>
                    <a:pt x="205" y="140"/>
                  </a:lnTo>
                  <a:lnTo>
                    <a:pt x="203" y="140"/>
                  </a:lnTo>
                  <a:lnTo>
                    <a:pt x="202" y="140"/>
                  </a:lnTo>
                  <a:lnTo>
                    <a:pt x="201" y="141"/>
                  </a:lnTo>
                  <a:lnTo>
                    <a:pt x="200" y="141"/>
                  </a:lnTo>
                  <a:lnTo>
                    <a:pt x="198" y="141"/>
                  </a:lnTo>
                  <a:lnTo>
                    <a:pt x="197" y="142"/>
                  </a:lnTo>
                  <a:lnTo>
                    <a:pt x="196" y="142"/>
                  </a:lnTo>
                  <a:lnTo>
                    <a:pt x="196" y="142"/>
                  </a:lnTo>
                  <a:lnTo>
                    <a:pt x="197" y="136"/>
                  </a:lnTo>
                  <a:lnTo>
                    <a:pt x="197" y="136"/>
                  </a:lnTo>
                  <a:lnTo>
                    <a:pt x="197" y="136"/>
                  </a:lnTo>
                  <a:lnTo>
                    <a:pt x="199" y="135"/>
                  </a:lnTo>
                  <a:lnTo>
                    <a:pt x="201" y="135"/>
                  </a:lnTo>
                  <a:lnTo>
                    <a:pt x="202" y="134"/>
                  </a:lnTo>
                  <a:lnTo>
                    <a:pt x="204" y="134"/>
                  </a:lnTo>
                  <a:lnTo>
                    <a:pt x="206" y="133"/>
                  </a:lnTo>
                  <a:lnTo>
                    <a:pt x="209" y="133"/>
                  </a:lnTo>
                  <a:lnTo>
                    <a:pt x="211" y="132"/>
                  </a:lnTo>
                  <a:lnTo>
                    <a:pt x="213" y="131"/>
                  </a:lnTo>
                  <a:lnTo>
                    <a:pt x="214" y="130"/>
                  </a:lnTo>
                  <a:lnTo>
                    <a:pt x="216" y="130"/>
                  </a:lnTo>
                  <a:lnTo>
                    <a:pt x="218" y="129"/>
                  </a:lnTo>
                  <a:lnTo>
                    <a:pt x="219" y="128"/>
                  </a:lnTo>
                  <a:lnTo>
                    <a:pt x="220" y="128"/>
                  </a:lnTo>
                  <a:lnTo>
                    <a:pt x="220" y="127"/>
                  </a:lnTo>
                  <a:lnTo>
                    <a:pt x="219" y="126"/>
                  </a:lnTo>
                  <a:lnTo>
                    <a:pt x="218" y="125"/>
                  </a:lnTo>
                  <a:lnTo>
                    <a:pt x="216" y="125"/>
                  </a:lnTo>
                  <a:lnTo>
                    <a:pt x="215" y="124"/>
                  </a:lnTo>
                  <a:lnTo>
                    <a:pt x="213" y="124"/>
                  </a:lnTo>
                  <a:lnTo>
                    <a:pt x="212" y="123"/>
                  </a:lnTo>
                  <a:lnTo>
                    <a:pt x="212" y="121"/>
                  </a:lnTo>
                  <a:lnTo>
                    <a:pt x="212" y="120"/>
                  </a:lnTo>
                  <a:lnTo>
                    <a:pt x="212" y="119"/>
                  </a:lnTo>
                  <a:lnTo>
                    <a:pt x="213" y="119"/>
                  </a:lnTo>
                  <a:lnTo>
                    <a:pt x="213" y="118"/>
                  </a:lnTo>
                  <a:lnTo>
                    <a:pt x="215" y="118"/>
                  </a:lnTo>
                  <a:lnTo>
                    <a:pt x="217" y="118"/>
                  </a:lnTo>
                  <a:lnTo>
                    <a:pt x="219" y="117"/>
                  </a:lnTo>
                  <a:lnTo>
                    <a:pt x="221" y="117"/>
                  </a:lnTo>
                  <a:lnTo>
                    <a:pt x="223" y="116"/>
                  </a:lnTo>
                  <a:lnTo>
                    <a:pt x="225" y="115"/>
                  </a:lnTo>
                  <a:lnTo>
                    <a:pt x="227" y="114"/>
                  </a:lnTo>
                  <a:lnTo>
                    <a:pt x="229" y="114"/>
                  </a:lnTo>
                  <a:lnTo>
                    <a:pt x="230" y="113"/>
                  </a:lnTo>
                  <a:lnTo>
                    <a:pt x="231" y="111"/>
                  </a:lnTo>
                  <a:lnTo>
                    <a:pt x="231" y="110"/>
                  </a:lnTo>
                  <a:lnTo>
                    <a:pt x="231" y="108"/>
                  </a:lnTo>
                  <a:lnTo>
                    <a:pt x="231" y="107"/>
                  </a:lnTo>
                  <a:lnTo>
                    <a:pt x="231" y="106"/>
                  </a:lnTo>
                  <a:lnTo>
                    <a:pt x="231" y="105"/>
                  </a:lnTo>
                  <a:lnTo>
                    <a:pt x="231" y="104"/>
                  </a:lnTo>
                  <a:lnTo>
                    <a:pt x="230" y="104"/>
                  </a:lnTo>
                  <a:lnTo>
                    <a:pt x="229" y="105"/>
                  </a:lnTo>
                  <a:lnTo>
                    <a:pt x="228" y="106"/>
                  </a:lnTo>
                  <a:lnTo>
                    <a:pt x="227" y="107"/>
                  </a:lnTo>
                  <a:lnTo>
                    <a:pt x="226" y="107"/>
                  </a:lnTo>
                  <a:lnTo>
                    <a:pt x="225" y="108"/>
                  </a:lnTo>
                  <a:lnTo>
                    <a:pt x="223" y="109"/>
                  </a:lnTo>
                  <a:lnTo>
                    <a:pt x="221" y="110"/>
                  </a:lnTo>
                  <a:lnTo>
                    <a:pt x="220" y="110"/>
                  </a:lnTo>
                  <a:lnTo>
                    <a:pt x="219" y="111"/>
                  </a:lnTo>
                  <a:lnTo>
                    <a:pt x="218" y="111"/>
                  </a:lnTo>
                  <a:lnTo>
                    <a:pt x="216" y="112"/>
                  </a:lnTo>
                  <a:lnTo>
                    <a:pt x="214" y="110"/>
                  </a:lnTo>
                  <a:lnTo>
                    <a:pt x="213" y="108"/>
                  </a:lnTo>
                  <a:lnTo>
                    <a:pt x="213" y="107"/>
                  </a:lnTo>
                  <a:lnTo>
                    <a:pt x="213" y="106"/>
                  </a:lnTo>
                  <a:lnTo>
                    <a:pt x="213" y="106"/>
                  </a:lnTo>
                  <a:lnTo>
                    <a:pt x="214" y="106"/>
                  </a:lnTo>
                  <a:lnTo>
                    <a:pt x="216" y="105"/>
                  </a:lnTo>
                  <a:lnTo>
                    <a:pt x="218" y="104"/>
                  </a:lnTo>
                  <a:lnTo>
                    <a:pt x="219" y="103"/>
                  </a:lnTo>
                  <a:lnTo>
                    <a:pt x="221" y="103"/>
                  </a:lnTo>
                  <a:lnTo>
                    <a:pt x="222" y="102"/>
                  </a:lnTo>
                  <a:lnTo>
                    <a:pt x="223" y="101"/>
                  </a:lnTo>
                  <a:lnTo>
                    <a:pt x="224" y="100"/>
                  </a:lnTo>
                  <a:lnTo>
                    <a:pt x="225" y="99"/>
                  </a:lnTo>
                  <a:lnTo>
                    <a:pt x="226" y="98"/>
                  </a:lnTo>
                  <a:lnTo>
                    <a:pt x="226" y="96"/>
                  </a:lnTo>
                  <a:lnTo>
                    <a:pt x="226" y="95"/>
                  </a:lnTo>
                  <a:lnTo>
                    <a:pt x="226" y="93"/>
                  </a:lnTo>
                  <a:lnTo>
                    <a:pt x="226" y="91"/>
                  </a:lnTo>
                  <a:lnTo>
                    <a:pt x="226" y="90"/>
                  </a:lnTo>
                  <a:lnTo>
                    <a:pt x="226" y="90"/>
                  </a:lnTo>
                  <a:lnTo>
                    <a:pt x="226" y="89"/>
                  </a:lnTo>
                  <a:lnTo>
                    <a:pt x="226" y="90"/>
                  </a:lnTo>
                  <a:lnTo>
                    <a:pt x="224" y="91"/>
                  </a:lnTo>
                  <a:lnTo>
                    <a:pt x="223" y="92"/>
                  </a:lnTo>
                  <a:lnTo>
                    <a:pt x="221" y="93"/>
                  </a:lnTo>
                  <a:lnTo>
                    <a:pt x="220" y="93"/>
                  </a:lnTo>
                  <a:lnTo>
                    <a:pt x="219" y="95"/>
                  </a:lnTo>
                  <a:lnTo>
                    <a:pt x="218" y="95"/>
                  </a:lnTo>
                  <a:lnTo>
                    <a:pt x="216" y="96"/>
                  </a:lnTo>
                  <a:lnTo>
                    <a:pt x="214" y="97"/>
                  </a:lnTo>
                  <a:lnTo>
                    <a:pt x="213" y="98"/>
                  </a:lnTo>
                  <a:lnTo>
                    <a:pt x="212" y="99"/>
                  </a:lnTo>
                  <a:lnTo>
                    <a:pt x="211" y="99"/>
                  </a:lnTo>
                  <a:lnTo>
                    <a:pt x="210" y="100"/>
                  </a:lnTo>
                  <a:lnTo>
                    <a:pt x="209" y="100"/>
                  </a:lnTo>
                  <a:lnTo>
                    <a:pt x="207" y="99"/>
                  </a:lnTo>
                  <a:lnTo>
                    <a:pt x="205" y="99"/>
                  </a:lnTo>
                  <a:lnTo>
                    <a:pt x="204" y="98"/>
                  </a:lnTo>
                  <a:lnTo>
                    <a:pt x="203" y="97"/>
                  </a:lnTo>
                  <a:lnTo>
                    <a:pt x="202" y="96"/>
                  </a:lnTo>
                  <a:lnTo>
                    <a:pt x="202" y="95"/>
                  </a:lnTo>
                  <a:lnTo>
                    <a:pt x="202" y="93"/>
                  </a:lnTo>
                  <a:lnTo>
                    <a:pt x="202" y="92"/>
                  </a:lnTo>
                  <a:lnTo>
                    <a:pt x="203" y="91"/>
                  </a:lnTo>
                  <a:lnTo>
                    <a:pt x="203" y="90"/>
                  </a:lnTo>
                  <a:lnTo>
                    <a:pt x="204" y="89"/>
                  </a:lnTo>
                  <a:lnTo>
                    <a:pt x="204" y="88"/>
                  </a:lnTo>
                  <a:lnTo>
                    <a:pt x="205" y="86"/>
                  </a:lnTo>
                  <a:lnTo>
                    <a:pt x="205" y="85"/>
                  </a:lnTo>
                  <a:lnTo>
                    <a:pt x="206" y="83"/>
                  </a:lnTo>
                  <a:lnTo>
                    <a:pt x="206" y="81"/>
                  </a:lnTo>
                  <a:lnTo>
                    <a:pt x="207" y="80"/>
                  </a:lnTo>
                  <a:lnTo>
                    <a:pt x="207" y="78"/>
                  </a:lnTo>
                  <a:lnTo>
                    <a:pt x="207" y="76"/>
                  </a:lnTo>
                  <a:lnTo>
                    <a:pt x="208" y="75"/>
                  </a:lnTo>
                  <a:lnTo>
                    <a:pt x="208" y="74"/>
                  </a:lnTo>
                  <a:lnTo>
                    <a:pt x="209" y="73"/>
                  </a:lnTo>
                  <a:lnTo>
                    <a:pt x="209" y="72"/>
                  </a:lnTo>
                  <a:lnTo>
                    <a:pt x="209" y="71"/>
                  </a:lnTo>
                  <a:lnTo>
                    <a:pt x="209" y="69"/>
                  </a:lnTo>
                  <a:lnTo>
                    <a:pt x="209" y="68"/>
                  </a:lnTo>
                  <a:lnTo>
                    <a:pt x="209" y="67"/>
                  </a:lnTo>
                  <a:lnTo>
                    <a:pt x="209" y="65"/>
                  </a:lnTo>
                  <a:lnTo>
                    <a:pt x="209" y="64"/>
                  </a:lnTo>
                  <a:lnTo>
                    <a:pt x="209" y="63"/>
                  </a:lnTo>
                  <a:lnTo>
                    <a:pt x="208" y="61"/>
                  </a:lnTo>
                  <a:lnTo>
                    <a:pt x="208" y="59"/>
                  </a:lnTo>
                  <a:lnTo>
                    <a:pt x="207" y="58"/>
                  </a:lnTo>
                  <a:lnTo>
                    <a:pt x="207" y="56"/>
                  </a:lnTo>
                  <a:lnTo>
                    <a:pt x="206" y="54"/>
                  </a:lnTo>
                  <a:lnTo>
                    <a:pt x="205" y="52"/>
                  </a:lnTo>
                  <a:lnTo>
                    <a:pt x="205" y="50"/>
                  </a:lnTo>
                  <a:lnTo>
                    <a:pt x="204" y="49"/>
                  </a:lnTo>
                  <a:lnTo>
                    <a:pt x="203" y="47"/>
                  </a:lnTo>
                  <a:lnTo>
                    <a:pt x="202" y="45"/>
                  </a:lnTo>
                  <a:lnTo>
                    <a:pt x="200" y="43"/>
                  </a:lnTo>
                  <a:lnTo>
                    <a:pt x="199" y="41"/>
                  </a:lnTo>
                  <a:lnTo>
                    <a:pt x="197" y="39"/>
                  </a:lnTo>
                  <a:lnTo>
                    <a:pt x="196" y="37"/>
                  </a:lnTo>
                  <a:lnTo>
                    <a:pt x="195" y="34"/>
                  </a:lnTo>
                  <a:lnTo>
                    <a:pt x="193" y="33"/>
                  </a:lnTo>
                  <a:lnTo>
                    <a:pt x="191" y="30"/>
                  </a:lnTo>
                  <a:lnTo>
                    <a:pt x="189" y="28"/>
                  </a:lnTo>
                  <a:lnTo>
                    <a:pt x="188" y="26"/>
                  </a:lnTo>
                  <a:lnTo>
                    <a:pt x="186" y="25"/>
                  </a:lnTo>
                  <a:lnTo>
                    <a:pt x="184" y="23"/>
                  </a:lnTo>
                  <a:lnTo>
                    <a:pt x="182" y="21"/>
                  </a:lnTo>
                  <a:lnTo>
                    <a:pt x="180" y="19"/>
                  </a:lnTo>
                  <a:lnTo>
                    <a:pt x="178" y="18"/>
                  </a:lnTo>
                  <a:lnTo>
                    <a:pt x="176" y="16"/>
                  </a:lnTo>
                  <a:lnTo>
                    <a:pt x="174" y="15"/>
                  </a:lnTo>
                  <a:lnTo>
                    <a:pt x="172" y="14"/>
                  </a:lnTo>
                  <a:lnTo>
                    <a:pt x="170" y="13"/>
                  </a:lnTo>
                  <a:lnTo>
                    <a:pt x="168" y="11"/>
                  </a:lnTo>
                  <a:lnTo>
                    <a:pt x="166" y="11"/>
                  </a:lnTo>
                  <a:lnTo>
                    <a:pt x="164" y="10"/>
                  </a:lnTo>
                  <a:lnTo>
                    <a:pt x="162" y="9"/>
                  </a:lnTo>
                  <a:lnTo>
                    <a:pt x="159" y="9"/>
                  </a:lnTo>
                  <a:lnTo>
                    <a:pt x="157" y="8"/>
                  </a:lnTo>
                  <a:lnTo>
                    <a:pt x="155" y="8"/>
                  </a:lnTo>
                  <a:lnTo>
                    <a:pt x="154" y="8"/>
                  </a:lnTo>
                  <a:lnTo>
                    <a:pt x="152" y="8"/>
                  </a:lnTo>
                  <a:lnTo>
                    <a:pt x="150" y="8"/>
                  </a:lnTo>
                  <a:lnTo>
                    <a:pt x="148" y="8"/>
                  </a:lnTo>
                  <a:lnTo>
                    <a:pt x="147" y="8"/>
                  </a:lnTo>
                  <a:lnTo>
                    <a:pt x="146" y="8"/>
                  </a:lnTo>
                  <a:lnTo>
                    <a:pt x="144" y="8"/>
                  </a:lnTo>
                  <a:lnTo>
                    <a:pt x="143" y="8"/>
                  </a:lnTo>
                  <a:lnTo>
                    <a:pt x="142" y="9"/>
                  </a:lnTo>
                  <a:lnTo>
                    <a:pt x="140" y="9"/>
                  </a:lnTo>
                  <a:lnTo>
                    <a:pt x="138" y="10"/>
                  </a:lnTo>
                  <a:lnTo>
                    <a:pt x="136" y="11"/>
                  </a:lnTo>
                  <a:lnTo>
                    <a:pt x="134" y="12"/>
                  </a:lnTo>
                  <a:lnTo>
                    <a:pt x="133" y="13"/>
                  </a:lnTo>
                  <a:lnTo>
                    <a:pt x="132" y="14"/>
                  </a:lnTo>
                  <a:lnTo>
                    <a:pt x="130" y="15"/>
                  </a:lnTo>
                  <a:lnTo>
                    <a:pt x="130" y="16"/>
                  </a:lnTo>
                  <a:lnTo>
                    <a:pt x="127" y="16"/>
                  </a:lnTo>
                  <a:lnTo>
                    <a:pt x="126" y="17"/>
                  </a:lnTo>
                  <a:lnTo>
                    <a:pt x="125" y="17"/>
                  </a:lnTo>
                  <a:lnTo>
                    <a:pt x="124" y="18"/>
                  </a:lnTo>
                  <a:lnTo>
                    <a:pt x="124" y="18"/>
                  </a:lnTo>
                  <a:lnTo>
                    <a:pt x="125" y="18"/>
                  </a:lnTo>
                  <a:lnTo>
                    <a:pt x="127" y="18"/>
                  </a:lnTo>
                  <a:lnTo>
                    <a:pt x="129" y="19"/>
                  </a:lnTo>
                  <a:lnTo>
                    <a:pt x="131" y="19"/>
                  </a:lnTo>
                  <a:lnTo>
                    <a:pt x="132" y="20"/>
                  </a:lnTo>
                  <a:lnTo>
                    <a:pt x="133" y="21"/>
                  </a:lnTo>
                  <a:lnTo>
                    <a:pt x="134" y="22"/>
                  </a:lnTo>
                  <a:lnTo>
                    <a:pt x="134" y="23"/>
                  </a:lnTo>
                  <a:lnTo>
                    <a:pt x="133" y="24"/>
                  </a:lnTo>
                  <a:lnTo>
                    <a:pt x="133" y="25"/>
                  </a:lnTo>
                  <a:lnTo>
                    <a:pt x="133" y="25"/>
                  </a:lnTo>
                  <a:lnTo>
                    <a:pt x="131" y="26"/>
                  </a:lnTo>
                  <a:lnTo>
                    <a:pt x="130" y="25"/>
                  </a:lnTo>
                  <a:lnTo>
                    <a:pt x="127" y="24"/>
                  </a:lnTo>
                  <a:lnTo>
                    <a:pt x="126" y="24"/>
                  </a:lnTo>
                  <a:lnTo>
                    <a:pt x="125" y="23"/>
                  </a:lnTo>
                  <a:lnTo>
                    <a:pt x="124" y="23"/>
                  </a:lnTo>
                  <a:lnTo>
                    <a:pt x="122" y="23"/>
                  </a:lnTo>
                  <a:lnTo>
                    <a:pt x="121" y="23"/>
                  </a:lnTo>
                  <a:lnTo>
                    <a:pt x="120" y="23"/>
                  </a:lnTo>
                  <a:lnTo>
                    <a:pt x="118" y="23"/>
                  </a:lnTo>
                  <a:lnTo>
                    <a:pt x="117" y="23"/>
                  </a:lnTo>
                  <a:lnTo>
                    <a:pt x="116" y="23"/>
                  </a:lnTo>
                  <a:lnTo>
                    <a:pt x="114" y="23"/>
                  </a:lnTo>
                  <a:lnTo>
                    <a:pt x="112" y="23"/>
                  </a:lnTo>
                  <a:lnTo>
                    <a:pt x="110" y="23"/>
                  </a:lnTo>
                  <a:lnTo>
                    <a:pt x="109" y="24"/>
                  </a:lnTo>
                  <a:lnTo>
                    <a:pt x="107" y="24"/>
                  </a:lnTo>
                  <a:lnTo>
                    <a:pt x="104" y="24"/>
                  </a:lnTo>
                  <a:lnTo>
                    <a:pt x="103" y="25"/>
                  </a:lnTo>
                  <a:lnTo>
                    <a:pt x="101" y="25"/>
                  </a:lnTo>
                  <a:lnTo>
                    <a:pt x="99" y="26"/>
                  </a:lnTo>
                  <a:lnTo>
                    <a:pt x="97" y="27"/>
                  </a:lnTo>
                  <a:lnTo>
                    <a:pt x="95" y="27"/>
                  </a:lnTo>
                  <a:lnTo>
                    <a:pt x="94" y="28"/>
                  </a:lnTo>
                  <a:lnTo>
                    <a:pt x="92" y="28"/>
                  </a:lnTo>
                  <a:lnTo>
                    <a:pt x="91" y="29"/>
                  </a:lnTo>
                  <a:lnTo>
                    <a:pt x="90" y="29"/>
                  </a:lnTo>
                  <a:lnTo>
                    <a:pt x="88" y="29"/>
                  </a:lnTo>
                  <a:lnTo>
                    <a:pt x="87" y="29"/>
                  </a:lnTo>
                  <a:lnTo>
                    <a:pt x="87" y="28"/>
                  </a:lnTo>
                  <a:lnTo>
                    <a:pt x="88" y="27"/>
                  </a:lnTo>
                  <a:lnTo>
                    <a:pt x="90" y="25"/>
                  </a:lnTo>
                  <a:lnTo>
                    <a:pt x="91" y="24"/>
                  </a:lnTo>
                  <a:lnTo>
                    <a:pt x="93" y="22"/>
                  </a:lnTo>
                  <a:lnTo>
                    <a:pt x="94" y="22"/>
                  </a:lnTo>
                  <a:lnTo>
                    <a:pt x="95" y="21"/>
                  </a:lnTo>
                  <a:lnTo>
                    <a:pt x="97" y="20"/>
                  </a:lnTo>
                  <a:lnTo>
                    <a:pt x="98" y="20"/>
                  </a:lnTo>
                  <a:lnTo>
                    <a:pt x="99" y="19"/>
                  </a:lnTo>
                  <a:lnTo>
                    <a:pt x="101" y="19"/>
                  </a:lnTo>
                  <a:lnTo>
                    <a:pt x="102" y="18"/>
                  </a:lnTo>
                  <a:lnTo>
                    <a:pt x="103" y="18"/>
                  </a:lnTo>
                  <a:lnTo>
                    <a:pt x="105" y="17"/>
                  </a:lnTo>
                  <a:lnTo>
                    <a:pt x="106" y="17"/>
                  </a:lnTo>
                  <a:lnTo>
                    <a:pt x="108" y="17"/>
                  </a:lnTo>
                  <a:lnTo>
                    <a:pt x="109" y="17"/>
                  </a:lnTo>
                  <a:lnTo>
                    <a:pt x="110" y="16"/>
                  </a:lnTo>
                  <a:lnTo>
                    <a:pt x="111" y="16"/>
                  </a:lnTo>
                  <a:lnTo>
                    <a:pt x="112" y="16"/>
                  </a:lnTo>
                  <a:lnTo>
                    <a:pt x="114" y="16"/>
                  </a:lnTo>
                  <a:lnTo>
                    <a:pt x="115" y="16"/>
                  </a:lnTo>
                  <a:lnTo>
                    <a:pt x="116" y="17"/>
                  </a:lnTo>
                  <a:lnTo>
                    <a:pt x="117" y="17"/>
                  </a:lnTo>
                  <a:lnTo>
                    <a:pt x="118" y="17"/>
                  </a:lnTo>
                  <a:lnTo>
                    <a:pt x="122" y="14"/>
                  </a:lnTo>
                  <a:lnTo>
                    <a:pt x="121" y="14"/>
                  </a:lnTo>
                  <a:lnTo>
                    <a:pt x="120" y="14"/>
                  </a:lnTo>
                  <a:lnTo>
                    <a:pt x="119" y="13"/>
                  </a:lnTo>
                  <a:lnTo>
                    <a:pt x="118" y="13"/>
                  </a:lnTo>
                  <a:lnTo>
                    <a:pt x="117" y="12"/>
                  </a:lnTo>
                  <a:lnTo>
                    <a:pt x="116" y="12"/>
                  </a:lnTo>
                  <a:lnTo>
                    <a:pt x="115" y="12"/>
                  </a:lnTo>
                  <a:lnTo>
                    <a:pt x="114" y="11"/>
                  </a:lnTo>
                  <a:lnTo>
                    <a:pt x="112" y="11"/>
                  </a:lnTo>
                  <a:lnTo>
                    <a:pt x="111" y="11"/>
                  </a:lnTo>
                  <a:lnTo>
                    <a:pt x="109" y="10"/>
                  </a:lnTo>
                  <a:lnTo>
                    <a:pt x="108" y="10"/>
                  </a:lnTo>
                  <a:lnTo>
                    <a:pt x="106" y="10"/>
                  </a:lnTo>
                  <a:lnTo>
                    <a:pt x="104" y="10"/>
                  </a:lnTo>
                  <a:lnTo>
                    <a:pt x="102" y="9"/>
                  </a:lnTo>
                  <a:lnTo>
                    <a:pt x="101" y="9"/>
                  </a:lnTo>
                  <a:lnTo>
                    <a:pt x="99" y="9"/>
                  </a:lnTo>
                  <a:lnTo>
                    <a:pt x="96" y="9"/>
                  </a:lnTo>
                  <a:lnTo>
                    <a:pt x="94" y="9"/>
                  </a:lnTo>
                  <a:lnTo>
                    <a:pt x="93" y="9"/>
                  </a:lnTo>
                  <a:lnTo>
                    <a:pt x="91" y="9"/>
                  </a:lnTo>
                  <a:lnTo>
                    <a:pt x="90" y="9"/>
                  </a:lnTo>
                  <a:lnTo>
                    <a:pt x="89" y="9"/>
                  </a:lnTo>
                  <a:lnTo>
                    <a:pt x="88" y="9"/>
                  </a:lnTo>
                  <a:lnTo>
                    <a:pt x="86" y="9"/>
                  </a:lnTo>
                  <a:lnTo>
                    <a:pt x="85" y="9"/>
                  </a:lnTo>
                  <a:lnTo>
                    <a:pt x="84" y="10"/>
                  </a:lnTo>
                  <a:lnTo>
                    <a:pt x="83" y="10"/>
                  </a:lnTo>
                  <a:lnTo>
                    <a:pt x="82" y="10"/>
                  </a:lnTo>
                  <a:lnTo>
                    <a:pt x="80" y="10"/>
                  </a:lnTo>
                  <a:lnTo>
                    <a:pt x="79" y="10"/>
                  </a:lnTo>
                  <a:lnTo>
                    <a:pt x="78" y="11"/>
                  </a:lnTo>
                  <a:lnTo>
                    <a:pt x="76" y="11"/>
                  </a:lnTo>
                  <a:lnTo>
                    <a:pt x="75" y="11"/>
                  </a:lnTo>
                  <a:lnTo>
                    <a:pt x="74" y="11"/>
                  </a:lnTo>
                  <a:lnTo>
                    <a:pt x="72" y="12"/>
                  </a:lnTo>
                  <a:lnTo>
                    <a:pt x="71" y="12"/>
                  </a:lnTo>
                  <a:lnTo>
                    <a:pt x="69" y="13"/>
                  </a:lnTo>
                  <a:lnTo>
                    <a:pt x="68" y="13"/>
                  </a:lnTo>
                  <a:lnTo>
                    <a:pt x="67" y="13"/>
                  </a:lnTo>
                  <a:lnTo>
                    <a:pt x="65" y="14"/>
                  </a:lnTo>
                  <a:lnTo>
                    <a:pt x="64" y="14"/>
                  </a:lnTo>
                  <a:lnTo>
                    <a:pt x="63" y="14"/>
                  </a:lnTo>
                  <a:lnTo>
                    <a:pt x="62" y="15"/>
                  </a:lnTo>
                  <a:lnTo>
                    <a:pt x="60" y="15"/>
                  </a:lnTo>
                  <a:lnTo>
                    <a:pt x="59" y="16"/>
                  </a:lnTo>
                  <a:lnTo>
                    <a:pt x="57" y="16"/>
                  </a:lnTo>
                  <a:lnTo>
                    <a:pt x="56" y="16"/>
                  </a:lnTo>
                  <a:lnTo>
                    <a:pt x="54" y="18"/>
                  </a:lnTo>
                  <a:lnTo>
                    <a:pt x="52" y="19"/>
                  </a:lnTo>
                  <a:lnTo>
                    <a:pt x="51" y="19"/>
                  </a:lnTo>
                  <a:lnTo>
                    <a:pt x="49" y="20"/>
                  </a:lnTo>
                  <a:lnTo>
                    <a:pt x="48" y="20"/>
                  </a:lnTo>
                  <a:lnTo>
                    <a:pt x="47" y="21"/>
                  </a:lnTo>
                  <a:lnTo>
                    <a:pt x="45" y="22"/>
                  </a:lnTo>
                  <a:lnTo>
                    <a:pt x="43" y="24"/>
                  </a:lnTo>
                  <a:lnTo>
                    <a:pt x="41" y="25"/>
                  </a:lnTo>
                  <a:lnTo>
                    <a:pt x="39" y="26"/>
                  </a:lnTo>
                  <a:lnTo>
                    <a:pt x="37" y="27"/>
                  </a:lnTo>
                  <a:lnTo>
                    <a:pt x="36" y="29"/>
                  </a:lnTo>
                  <a:lnTo>
                    <a:pt x="33" y="30"/>
                  </a:lnTo>
                  <a:lnTo>
                    <a:pt x="32" y="32"/>
                  </a:lnTo>
                  <a:lnTo>
                    <a:pt x="30" y="33"/>
                  </a:lnTo>
                  <a:lnTo>
                    <a:pt x="29" y="34"/>
                  </a:lnTo>
                  <a:lnTo>
                    <a:pt x="28" y="36"/>
                  </a:lnTo>
                  <a:lnTo>
                    <a:pt x="26" y="37"/>
                  </a:lnTo>
                  <a:lnTo>
                    <a:pt x="25" y="38"/>
                  </a:lnTo>
                  <a:lnTo>
                    <a:pt x="24" y="40"/>
                  </a:lnTo>
                  <a:lnTo>
                    <a:pt x="23" y="41"/>
                  </a:lnTo>
                  <a:lnTo>
                    <a:pt x="21" y="43"/>
                  </a:lnTo>
                  <a:lnTo>
                    <a:pt x="21" y="44"/>
                  </a:lnTo>
                  <a:lnTo>
                    <a:pt x="20" y="45"/>
                  </a:lnTo>
                  <a:lnTo>
                    <a:pt x="19" y="46"/>
                  </a:lnTo>
                  <a:lnTo>
                    <a:pt x="18" y="48"/>
                  </a:lnTo>
                  <a:lnTo>
                    <a:pt x="17" y="49"/>
                  </a:lnTo>
                  <a:lnTo>
                    <a:pt x="17" y="50"/>
                  </a:lnTo>
                  <a:lnTo>
                    <a:pt x="16" y="52"/>
                  </a:lnTo>
                  <a:lnTo>
                    <a:pt x="15" y="54"/>
                  </a:lnTo>
                  <a:lnTo>
                    <a:pt x="14" y="56"/>
                  </a:lnTo>
                  <a:lnTo>
                    <a:pt x="13" y="58"/>
                  </a:lnTo>
                  <a:lnTo>
                    <a:pt x="12" y="60"/>
                  </a:lnTo>
                  <a:lnTo>
                    <a:pt x="12" y="62"/>
                  </a:lnTo>
                  <a:lnTo>
                    <a:pt x="11" y="63"/>
                  </a:lnTo>
                  <a:lnTo>
                    <a:pt x="10" y="65"/>
                  </a:lnTo>
                  <a:lnTo>
                    <a:pt x="9" y="67"/>
                  </a:lnTo>
                  <a:lnTo>
                    <a:pt x="9" y="68"/>
                  </a:lnTo>
                  <a:lnTo>
                    <a:pt x="8" y="69"/>
                  </a:lnTo>
                  <a:lnTo>
                    <a:pt x="8" y="70"/>
                  </a:lnTo>
                  <a:lnTo>
                    <a:pt x="7" y="72"/>
                  </a:lnTo>
                  <a:lnTo>
                    <a:pt x="7" y="72"/>
                  </a:lnTo>
                  <a:lnTo>
                    <a:pt x="0" y="68"/>
                  </a:lnTo>
                  <a:lnTo>
                    <a:pt x="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9" name="Freeform 294"/>
            <p:cNvSpPr>
              <a:spLocks/>
            </p:cNvSpPr>
            <p:nvPr/>
          </p:nvSpPr>
          <p:spPr bwMode="auto">
            <a:xfrm>
              <a:off x="3729" y="2135"/>
              <a:ext cx="27" cy="47"/>
            </a:xfrm>
            <a:custGeom>
              <a:avLst/>
              <a:gdLst>
                <a:gd name="T0" fmla="*/ 4 w 27"/>
                <a:gd name="T1" fmla="*/ 16 h 47"/>
                <a:gd name="T2" fmla="*/ 5 w 27"/>
                <a:gd name="T3" fmla="*/ 18 h 47"/>
                <a:gd name="T4" fmla="*/ 6 w 27"/>
                <a:gd name="T5" fmla="*/ 21 h 47"/>
                <a:gd name="T6" fmla="*/ 7 w 27"/>
                <a:gd name="T7" fmla="*/ 23 h 47"/>
                <a:gd name="T8" fmla="*/ 8 w 27"/>
                <a:gd name="T9" fmla="*/ 25 h 47"/>
                <a:gd name="T10" fmla="*/ 10 w 27"/>
                <a:gd name="T11" fmla="*/ 27 h 47"/>
                <a:gd name="T12" fmla="*/ 12 w 27"/>
                <a:gd name="T13" fmla="*/ 26 h 47"/>
                <a:gd name="T14" fmla="*/ 14 w 27"/>
                <a:gd name="T15" fmla="*/ 23 h 47"/>
                <a:gd name="T16" fmla="*/ 15 w 27"/>
                <a:gd name="T17" fmla="*/ 21 h 47"/>
                <a:gd name="T18" fmla="*/ 15 w 27"/>
                <a:gd name="T19" fmla="*/ 18 h 47"/>
                <a:gd name="T20" fmla="*/ 16 w 27"/>
                <a:gd name="T21" fmla="*/ 16 h 47"/>
                <a:gd name="T22" fmla="*/ 16 w 27"/>
                <a:gd name="T23" fmla="*/ 13 h 47"/>
                <a:gd name="T24" fmla="*/ 16 w 27"/>
                <a:gd name="T25" fmla="*/ 11 h 47"/>
                <a:gd name="T26" fmla="*/ 15 w 27"/>
                <a:gd name="T27" fmla="*/ 8 h 47"/>
                <a:gd name="T28" fmla="*/ 15 w 27"/>
                <a:gd name="T29" fmla="*/ 5 h 47"/>
                <a:gd name="T30" fmla="*/ 14 w 27"/>
                <a:gd name="T31" fmla="*/ 2 h 47"/>
                <a:gd name="T32" fmla="*/ 14 w 27"/>
                <a:gd name="T33" fmla="*/ 0 h 47"/>
                <a:gd name="T34" fmla="*/ 16 w 27"/>
                <a:gd name="T35" fmla="*/ 0 h 47"/>
                <a:gd name="T36" fmla="*/ 18 w 27"/>
                <a:gd name="T37" fmla="*/ 2 h 47"/>
                <a:gd name="T38" fmla="*/ 19 w 27"/>
                <a:gd name="T39" fmla="*/ 4 h 47"/>
                <a:gd name="T40" fmla="*/ 21 w 27"/>
                <a:gd name="T41" fmla="*/ 6 h 47"/>
                <a:gd name="T42" fmla="*/ 22 w 27"/>
                <a:gd name="T43" fmla="*/ 9 h 47"/>
                <a:gd name="T44" fmla="*/ 23 w 27"/>
                <a:gd name="T45" fmla="*/ 12 h 47"/>
                <a:gd name="T46" fmla="*/ 23 w 27"/>
                <a:gd name="T47" fmla="*/ 15 h 47"/>
                <a:gd name="T48" fmla="*/ 23 w 27"/>
                <a:gd name="T49" fmla="*/ 17 h 47"/>
                <a:gd name="T50" fmla="*/ 22 w 27"/>
                <a:gd name="T51" fmla="*/ 19 h 47"/>
                <a:gd name="T52" fmla="*/ 22 w 27"/>
                <a:gd name="T53" fmla="*/ 21 h 47"/>
                <a:gd name="T54" fmla="*/ 21 w 27"/>
                <a:gd name="T55" fmla="*/ 22 h 47"/>
                <a:gd name="T56" fmla="*/ 22 w 27"/>
                <a:gd name="T57" fmla="*/ 24 h 47"/>
                <a:gd name="T58" fmla="*/ 24 w 27"/>
                <a:gd name="T59" fmla="*/ 27 h 47"/>
                <a:gd name="T60" fmla="*/ 26 w 27"/>
                <a:gd name="T61" fmla="*/ 31 h 47"/>
                <a:gd name="T62" fmla="*/ 26 w 27"/>
                <a:gd name="T63" fmla="*/ 33 h 47"/>
                <a:gd name="T64" fmla="*/ 27 w 27"/>
                <a:gd name="T65" fmla="*/ 35 h 47"/>
                <a:gd name="T66" fmla="*/ 27 w 27"/>
                <a:gd name="T67" fmla="*/ 38 h 47"/>
                <a:gd name="T68" fmla="*/ 27 w 27"/>
                <a:gd name="T69" fmla="*/ 40 h 47"/>
                <a:gd name="T70" fmla="*/ 26 w 27"/>
                <a:gd name="T71" fmla="*/ 43 h 47"/>
                <a:gd name="T72" fmla="*/ 26 w 27"/>
                <a:gd name="T73" fmla="*/ 45 h 47"/>
                <a:gd name="T74" fmla="*/ 25 w 27"/>
                <a:gd name="T75" fmla="*/ 47 h 47"/>
                <a:gd name="T76" fmla="*/ 24 w 27"/>
                <a:gd name="T77" fmla="*/ 44 h 47"/>
                <a:gd name="T78" fmla="*/ 24 w 27"/>
                <a:gd name="T79" fmla="*/ 41 h 47"/>
                <a:gd name="T80" fmla="*/ 23 w 27"/>
                <a:gd name="T81" fmla="*/ 39 h 47"/>
                <a:gd name="T82" fmla="*/ 23 w 27"/>
                <a:gd name="T83" fmla="*/ 37 h 47"/>
                <a:gd name="T84" fmla="*/ 22 w 27"/>
                <a:gd name="T85" fmla="*/ 34 h 47"/>
                <a:gd name="T86" fmla="*/ 20 w 27"/>
                <a:gd name="T87" fmla="*/ 32 h 47"/>
                <a:gd name="T88" fmla="*/ 19 w 27"/>
                <a:gd name="T89" fmla="*/ 29 h 47"/>
                <a:gd name="T90" fmla="*/ 19 w 27"/>
                <a:gd name="T91" fmla="*/ 28 h 47"/>
                <a:gd name="T92" fmla="*/ 18 w 27"/>
                <a:gd name="T93" fmla="*/ 30 h 47"/>
                <a:gd name="T94" fmla="*/ 15 w 27"/>
                <a:gd name="T95" fmla="*/ 31 h 47"/>
                <a:gd name="T96" fmla="*/ 11 w 27"/>
                <a:gd name="T97" fmla="*/ 32 h 47"/>
                <a:gd name="T98" fmla="*/ 8 w 27"/>
                <a:gd name="T99" fmla="*/ 31 h 47"/>
                <a:gd name="T100" fmla="*/ 6 w 27"/>
                <a:gd name="T101" fmla="*/ 30 h 47"/>
                <a:gd name="T102" fmla="*/ 3 w 27"/>
                <a:gd name="T103" fmla="*/ 28 h 47"/>
                <a:gd name="T104" fmla="*/ 1 w 27"/>
                <a:gd name="T105" fmla="*/ 25 h 47"/>
                <a:gd name="T106" fmla="*/ 0 w 27"/>
                <a:gd name="T107" fmla="*/ 22 h 47"/>
                <a:gd name="T108" fmla="*/ 4 w 27"/>
                <a:gd name="T109" fmla="*/ 1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 h="47">
                  <a:moveTo>
                    <a:pt x="4" y="16"/>
                  </a:moveTo>
                  <a:lnTo>
                    <a:pt x="4" y="16"/>
                  </a:lnTo>
                  <a:lnTo>
                    <a:pt x="4" y="18"/>
                  </a:lnTo>
                  <a:lnTo>
                    <a:pt x="5" y="18"/>
                  </a:lnTo>
                  <a:lnTo>
                    <a:pt x="5" y="20"/>
                  </a:lnTo>
                  <a:lnTo>
                    <a:pt x="6" y="21"/>
                  </a:lnTo>
                  <a:lnTo>
                    <a:pt x="7" y="22"/>
                  </a:lnTo>
                  <a:lnTo>
                    <a:pt x="7" y="23"/>
                  </a:lnTo>
                  <a:lnTo>
                    <a:pt x="7" y="24"/>
                  </a:lnTo>
                  <a:lnTo>
                    <a:pt x="8" y="25"/>
                  </a:lnTo>
                  <a:lnTo>
                    <a:pt x="9" y="26"/>
                  </a:lnTo>
                  <a:lnTo>
                    <a:pt x="10" y="27"/>
                  </a:lnTo>
                  <a:lnTo>
                    <a:pt x="11" y="27"/>
                  </a:lnTo>
                  <a:lnTo>
                    <a:pt x="12" y="26"/>
                  </a:lnTo>
                  <a:lnTo>
                    <a:pt x="14" y="25"/>
                  </a:lnTo>
                  <a:lnTo>
                    <a:pt x="14" y="23"/>
                  </a:lnTo>
                  <a:lnTo>
                    <a:pt x="15" y="22"/>
                  </a:lnTo>
                  <a:lnTo>
                    <a:pt x="15" y="21"/>
                  </a:lnTo>
                  <a:lnTo>
                    <a:pt x="15" y="19"/>
                  </a:lnTo>
                  <a:lnTo>
                    <a:pt x="15" y="18"/>
                  </a:lnTo>
                  <a:lnTo>
                    <a:pt x="16" y="17"/>
                  </a:lnTo>
                  <a:lnTo>
                    <a:pt x="16" y="16"/>
                  </a:lnTo>
                  <a:lnTo>
                    <a:pt x="16" y="15"/>
                  </a:lnTo>
                  <a:lnTo>
                    <a:pt x="16" y="13"/>
                  </a:lnTo>
                  <a:lnTo>
                    <a:pt x="16" y="12"/>
                  </a:lnTo>
                  <a:lnTo>
                    <a:pt x="16" y="11"/>
                  </a:lnTo>
                  <a:lnTo>
                    <a:pt x="16" y="9"/>
                  </a:lnTo>
                  <a:lnTo>
                    <a:pt x="15" y="8"/>
                  </a:lnTo>
                  <a:lnTo>
                    <a:pt x="15" y="7"/>
                  </a:lnTo>
                  <a:lnTo>
                    <a:pt x="15" y="5"/>
                  </a:lnTo>
                  <a:lnTo>
                    <a:pt x="15" y="3"/>
                  </a:lnTo>
                  <a:lnTo>
                    <a:pt x="14" y="2"/>
                  </a:lnTo>
                  <a:lnTo>
                    <a:pt x="14" y="0"/>
                  </a:lnTo>
                  <a:lnTo>
                    <a:pt x="14" y="0"/>
                  </a:lnTo>
                  <a:lnTo>
                    <a:pt x="14" y="0"/>
                  </a:lnTo>
                  <a:lnTo>
                    <a:pt x="16" y="0"/>
                  </a:lnTo>
                  <a:lnTo>
                    <a:pt x="16" y="1"/>
                  </a:lnTo>
                  <a:lnTo>
                    <a:pt x="18" y="2"/>
                  </a:lnTo>
                  <a:lnTo>
                    <a:pt x="18" y="3"/>
                  </a:lnTo>
                  <a:lnTo>
                    <a:pt x="19" y="4"/>
                  </a:lnTo>
                  <a:lnTo>
                    <a:pt x="20" y="5"/>
                  </a:lnTo>
                  <a:lnTo>
                    <a:pt x="21" y="6"/>
                  </a:lnTo>
                  <a:lnTo>
                    <a:pt x="22" y="8"/>
                  </a:lnTo>
                  <a:lnTo>
                    <a:pt x="22" y="9"/>
                  </a:lnTo>
                  <a:lnTo>
                    <a:pt x="22" y="10"/>
                  </a:lnTo>
                  <a:lnTo>
                    <a:pt x="23" y="12"/>
                  </a:lnTo>
                  <a:lnTo>
                    <a:pt x="23" y="13"/>
                  </a:lnTo>
                  <a:lnTo>
                    <a:pt x="23" y="15"/>
                  </a:lnTo>
                  <a:lnTo>
                    <a:pt x="23" y="16"/>
                  </a:lnTo>
                  <a:lnTo>
                    <a:pt x="23" y="17"/>
                  </a:lnTo>
                  <a:lnTo>
                    <a:pt x="22" y="18"/>
                  </a:lnTo>
                  <a:lnTo>
                    <a:pt x="22" y="19"/>
                  </a:lnTo>
                  <a:lnTo>
                    <a:pt x="22" y="20"/>
                  </a:lnTo>
                  <a:lnTo>
                    <a:pt x="22" y="21"/>
                  </a:lnTo>
                  <a:lnTo>
                    <a:pt x="21" y="22"/>
                  </a:lnTo>
                  <a:lnTo>
                    <a:pt x="21" y="22"/>
                  </a:lnTo>
                  <a:lnTo>
                    <a:pt x="22" y="23"/>
                  </a:lnTo>
                  <a:lnTo>
                    <a:pt x="22" y="24"/>
                  </a:lnTo>
                  <a:lnTo>
                    <a:pt x="23" y="26"/>
                  </a:lnTo>
                  <a:lnTo>
                    <a:pt x="24" y="27"/>
                  </a:lnTo>
                  <a:lnTo>
                    <a:pt x="25" y="30"/>
                  </a:lnTo>
                  <a:lnTo>
                    <a:pt x="26" y="31"/>
                  </a:lnTo>
                  <a:lnTo>
                    <a:pt x="26" y="32"/>
                  </a:lnTo>
                  <a:lnTo>
                    <a:pt x="26" y="33"/>
                  </a:lnTo>
                  <a:lnTo>
                    <a:pt x="27" y="34"/>
                  </a:lnTo>
                  <a:lnTo>
                    <a:pt x="27" y="35"/>
                  </a:lnTo>
                  <a:lnTo>
                    <a:pt x="27" y="36"/>
                  </a:lnTo>
                  <a:lnTo>
                    <a:pt x="27" y="38"/>
                  </a:lnTo>
                  <a:lnTo>
                    <a:pt x="27" y="39"/>
                  </a:lnTo>
                  <a:lnTo>
                    <a:pt x="27" y="40"/>
                  </a:lnTo>
                  <a:lnTo>
                    <a:pt x="27" y="41"/>
                  </a:lnTo>
                  <a:lnTo>
                    <a:pt x="26" y="43"/>
                  </a:lnTo>
                  <a:lnTo>
                    <a:pt x="26" y="44"/>
                  </a:lnTo>
                  <a:lnTo>
                    <a:pt x="26" y="45"/>
                  </a:lnTo>
                  <a:lnTo>
                    <a:pt x="25" y="46"/>
                  </a:lnTo>
                  <a:lnTo>
                    <a:pt x="25" y="47"/>
                  </a:lnTo>
                  <a:lnTo>
                    <a:pt x="25" y="46"/>
                  </a:lnTo>
                  <a:lnTo>
                    <a:pt x="24" y="44"/>
                  </a:lnTo>
                  <a:lnTo>
                    <a:pt x="24" y="43"/>
                  </a:lnTo>
                  <a:lnTo>
                    <a:pt x="24" y="41"/>
                  </a:lnTo>
                  <a:lnTo>
                    <a:pt x="23" y="40"/>
                  </a:lnTo>
                  <a:lnTo>
                    <a:pt x="23" y="39"/>
                  </a:lnTo>
                  <a:lnTo>
                    <a:pt x="23" y="38"/>
                  </a:lnTo>
                  <a:lnTo>
                    <a:pt x="23" y="37"/>
                  </a:lnTo>
                  <a:lnTo>
                    <a:pt x="22" y="35"/>
                  </a:lnTo>
                  <a:lnTo>
                    <a:pt x="22" y="34"/>
                  </a:lnTo>
                  <a:lnTo>
                    <a:pt x="21" y="33"/>
                  </a:lnTo>
                  <a:lnTo>
                    <a:pt x="20" y="32"/>
                  </a:lnTo>
                  <a:lnTo>
                    <a:pt x="20" y="30"/>
                  </a:lnTo>
                  <a:lnTo>
                    <a:pt x="19" y="29"/>
                  </a:lnTo>
                  <a:lnTo>
                    <a:pt x="19" y="28"/>
                  </a:lnTo>
                  <a:lnTo>
                    <a:pt x="19" y="28"/>
                  </a:lnTo>
                  <a:lnTo>
                    <a:pt x="18" y="29"/>
                  </a:lnTo>
                  <a:lnTo>
                    <a:pt x="18" y="30"/>
                  </a:lnTo>
                  <a:lnTo>
                    <a:pt x="17" y="31"/>
                  </a:lnTo>
                  <a:lnTo>
                    <a:pt x="15" y="31"/>
                  </a:lnTo>
                  <a:lnTo>
                    <a:pt x="14" y="32"/>
                  </a:lnTo>
                  <a:lnTo>
                    <a:pt x="11" y="32"/>
                  </a:lnTo>
                  <a:lnTo>
                    <a:pt x="9" y="32"/>
                  </a:lnTo>
                  <a:lnTo>
                    <a:pt x="8" y="31"/>
                  </a:lnTo>
                  <a:lnTo>
                    <a:pt x="7" y="31"/>
                  </a:lnTo>
                  <a:lnTo>
                    <a:pt x="6" y="30"/>
                  </a:lnTo>
                  <a:lnTo>
                    <a:pt x="5" y="30"/>
                  </a:lnTo>
                  <a:lnTo>
                    <a:pt x="3" y="28"/>
                  </a:lnTo>
                  <a:lnTo>
                    <a:pt x="2" y="26"/>
                  </a:lnTo>
                  <a:lnTo>
                    <a:pt x="1" y="25"/>
                  </a:lnTo>
                  <a:lnTo>
                    <a:pt x="0" y="23"/>
                  </a:lnTo>
                  <a:lnTo>
                    <a:pt x="0" y="22"/>
                  </a:lnTo>
                  <a:lnTo>
                    <a:pt x="0" y="22"/>
                  </a:lnTo>
                  <a:lnTo>
                    <a:pt x="4" y="16"/>
                  </a:lnTo>
                  <a:lnTo>
                    <a:pt x="4"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0" name="Freeform 295"/>
            <p:cNvSpPr>
              <a:spLocks/>
            </p:cNvSpPr>
            <p:nvPr/>
          </p:nvSpPr>
          <p:spPr bwMode="auto">
            <a:xfrm>
              <a:off x="3658" y="2201"/>
              <a:ext cx="15" cy="25"/>
            </a:xfrm>
            <a:custGeom>
              <a:avLst/>
              <a:gdLst>
                <a:gd name="T0" fmla="*/ 14 w 15"/>
                <a:gd name="T1" fmla="*/ 2 h 25"/>
                <a:gd name="T2" fmla="*/ 12 w 15"/>
                <a:gd name="T3" fmla="*/ 0 h 25"/>
                <a:gd name="T4" fmla="*/ 11 w 15"/>
                <a:gd name="T5" fmla="*/ 1 h 25"/>
                <a:gd name="T6" fmla="*/ 9 w 15"/>
                <a:gd name="T7" fmla="*/ 1 h 25"/>
                <a:gd name="T8" fmla="*/ 8 w 15"/>
                <a:gd name="T9" fmla="*/ 2 h 25"/>
                <a:gd name="T10" fmla="*/ 7 w 15"/>
                <a:gd name="T11" fmla="*/ 3 h 25"/>
                <a:gd name="T12" fmla="*/ 7 w 15"/>
                <a:gd name="T13" fmla="*/ 5 h 25"/>
                <a:gd name="T14" fmla="*/ 6 w 15"/>
                <a:gd name="T15" fmla="*/ 6 h 25"/>
                <a:gd name="T16" fmla="*/ 5 w 15"/>
                <a:gd name="T17" fmla="*/ 7 h 25"/>
                <a:gd name="T18" fmla="*/ 4 w 15"/>
                <a:gd name="T19" fmla="*/ 8 h 25"/>
                <a:gd name="T20" fmla="*/ 4 w 15"/>
                <a:gd name="T21" fmla="*/ 10 h 25"/>
                <a:gd name="T22" fmla="*/ 3 w 15"/>
                <a:gd name="T23" fmla="*/ 11 h 25"/>
                <a:gd name="T24" fmla="*/ 2 w 15"/>
                <a:gd name="T25" fmla="*/ 13 h 25"/>
                <a:gd name="T26" fmla="*/ 2 w 15"/>
                <a:gd name="T27" fmla="*/ 14 h 25"/>
                <a:gd name="T28" fmla="*/ 1 w 15"/>
                <a:gd name="T29" fmla="*/ 16 h 25"/>
                <a:gd name="T30" fmla="*/ 1 w 15"/>
                <a:gd name="T31" fmla="*/ 17 h 25"/>
                <a:gd name="T32" fmla="*/ 0 w 15"/>
                <a:gd name="T33" fmla="*/ 19 h 25"/>
                <a:gd name="T34" fmla="*/ 0 w 15"/>
                <a:gd name="T35" fmla="*/ 20 h 25"/>
                <a:gd name="T36" fmla="*/ 0 w 15"/>
                <a:gd name="T37" fmla="*/ 22 h 25"/>
                <a:gd name="T38" fmla="*/ 0 w 15"/>
                <a:gd name="T39" fmla="*/ 22 h 25"/>
                <a:gd name="T40" fmla="*/ 0 w 15"/>
                <a:gd name="T41" fmla="*/ 23 h 25"/>
                <a:gd name="T42" fmla="*/ 0 w 15"/>
                <a:gd name="T43" fmla="*/ 24 h 25"/>
                <a:gd name="T44" fmla="*/ 1 w 15"/>
                <a:gd name="T45" fmla="*/ 25 h 25"/>
                <a:gd name="T46" fmla="*/ 2 w 15"/>
                <a:gd name="T47" fmla="*/ 25 h 25"/>
                <a:gd name="T48" fmla="*/ 3 w 15"/>
                <a:gd name="T49" fmla="*/ 25 h 25"/>
                <a:gd name="T50" fmla="*/ 4 w 15"/>
                <a:gd name="T51" fmla="*/ 25 h 25"/>
                <a:gd name="T52" fmla="*/ 6 w 15"/>
                <a:gd name="T53" fmla="*/ 25 h 25"/>
                <a:gd name="T54" fmla="*/ 7 w 15"/>
                <a:gd name="T55" fmla="*/ 24 h 25"/>
                <a:gd name="T56" fmla="*/ 8 w 15"/>
                <a:gd name="T57" fmla="*/ 24 h 25"/>
                <a:gd name="T58" fmla="*/ 9 w 15"/>
                <a:gd name="T59" fmla="*/ 23 h 25"/>
                <a:gd name="T60" fmla="*/ 10 w 15"/>
                <a:gd name="T61" fmla="*/ 22 h 25"/>
                <a:gd name="T62" fmla="*/ 10 w 15"/>
                <a:gd name="T63" fmla="*/ 21 h 25"/>
                <a:gd name="T64" fmla="*/ 10 w 15"/>
                <a:gd name="T65" fmla="*/ 20 h 25"/>
                <a:gd name="T66" fmla="*/ 11 w 15"/>
                <a:gd name="T67" fmla="*/ 19 h 25"/>
                <a:gd name="T68" fmla="*/ 11 w 15"/>
                <a:gd name="T69" fmla="*/ 18 h 25"/>
                <a:gd name="T70" fmla="*/ 12 w 15"/>
                <a:gd name="T71" fmla="*/ 16 h 25"/>
                <a:gd name="T72" fmla="*/ 12 w 15"/>
                <a:gd name="T73" fmla="*/ 15 h 25"/>
                <a:gd name="T74" fmla="*/ 12 w 15"/>
                <a:gd name="T75" fmla="*/ 13 h 25"/>
                <a:gd name="T76" fmla="*/ 14 w 15"/>
                <a:gd name="T77" fmla="*/ 12 h 25"/>
                <a:gd name="T78" fmla="*/ 14 w 15"/>
                <a:gd name="T79" fmla="*/ 10 h 25"/>
                <a:gd name="T80" fmla="*/ 14 w 15"/>
                <a:gd name="T81" fmla="*/ 9 h 25"/>
                <a:gd name="T82" fmla="*/ 14 w 15"/>
                <a:gd name="T83" fmla="*/ 7 h 25"/>
                <a:gd name="T84" fmla="*/ 15 w 15"/>
                <a:gd name="T85" fmla="*/ 6 h 25"/>
                <a:gd name="T86" fmla="*/ 15 w 15"/>
                <a:gd name="T87" fmla="*/ 5 h 25"/>
                <a:gd name="T88" fmla="*/ 15 w 15"/>
                <a:gd name="T89" fmla="*/ 3 h 25"/>
                <a:gd name="T90" fmla="*/ 14 w 15"/>
                <a:gd name="T91" fmla="*/ 2 h 25"/>
                <a:gd name="T92" fmla="*/ 14 w 15"/>
                <a:gd name="T93" fmla="*/ 2 h 25"/>
                <a:gd name="T94" fmla="*/ 14 w 15"/>
                <a:gd name="T95"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 h="25">
                  <a:moveTo>
                    <a:pt x="14" y="2"/>
                  </a:moveTo>
                  <a:lnTo>
                    <a:pt x="12" y="0"/>
                  </a:lnTo>
                  <a:lnTo>
                    <a:pt x="11" y="1"/>
                  </a:lnTo>
                  <a:lnTo>
                    <a:pt x="9" y="1"/>
                  </a:lnTo>
                  <a:lnTo>
                    <a:pt x="8" y="2"/>
                  </a:lnTo>
                  <a:lnTo>
                    <a:pt x="7" y="3"/>
                  </a:lnTo>
                  <a:lnTo>
                    <a:pt x="7" y="5"/>
                  </a:lnTo>
                  <a:lnTo>
                    <a:pt x="6" y="6"/>
                  </a:lnTo>
                  <a:lnTo>
                    <a:pt x="5" y="7"/>
                  </a:lnTo>
                  <a:lnTo>
                    <a:pt x="4" y="8"/>
                  </a:lnTo>
                  <a:lnTo>
                    <a:pt x="4" y="10"/>
                  </a:lnTo>
                  <a:lnTo>
                    <a:pt x="3" y="11"/>
                  </a:lnTo>
                  <a:lnTo>
                    <a:pt x="2" y="13"/>
                  </a:lnTo>
                  <a:lnTo>
                    <a:pt x="2" y="14"/>
                  </a:lnTo>
                  <a:lnTo>
                    <a:pt x="1" y="16"/>
                  </a:lnTo>
                  <a:lnTo>
                    <a:pt x="1" y="17"/>
                  </a:lnTo>
                  <a:lnTo>
                    <a:pt x="0" y="19"/>
                  </a:lnTo>
                  <a:lnTo>
                    <a:pt x="0" y="20"/>
                  </a:lnTo>
                  <a:lnTo>
                    <a:pt x="0" y="22"/>
                  </a:lnTo>
                  <a:lnTo>
                    <a:pt x="0" y="22"/>
                  </a:lnTo>
                  <a:lnTo>
                    <a:pt x="0" y="23"/>
                  </a:lnTo>
                  <a:lnTo>
                    <a:pt x="0" y="24"/>
                  </a:lnTo>
                  <a:lnTo>
                    <a:pt x="1" y="25"/>
                  </a:lnTo>
                  <a:lnTo>
                    <a:pt x="2" y="25"/>
                  </a:lnTo>
                  <a:lnTo>
                    <a:pt x="3" y="25"/>
                  </a:lnTo>
                  <a:lnTo>
                    <a:pt x="4" y="25"/>
                  </a:lnTo>
                  <a:lnTo>
                    <a:pt x="6" y="25"/>
                  </a:lnTo>
                  <a:lnTo>
                    <a:pt x="7" y="24"/>
                  </a:lnTo>
                  <a:lnTo>
                    <a:pt x="8" y="24"/>
                  </a:lnTo>
                  <a:lnTo>
                    <a:pt x="9" y="23"/>
                  </a:lnTo>
                  <a:lnTo>
                    <a:pt x="10" y="22"/>
                  </a:lnTo>
                  <a:lnTo>
                    <a:pt x="10" y="21"/>
                  </a:lnTo>
                  <a:lnTo>
                    <a:pt x="10" y="20"/>
                  </a:lnTo>
                  <a:lnTo>
                    <a:pt x="11" y="19"/>
                  </a:lnTo>
                  <a:lnTo>
                    <a:pt x="11" y="18"/>
                  </a:lnTo>
                  <a:lnTo>
                    <a:pt x="12" y="16"/>
                  </a:lnTo>
                  <a:lnTo>
                    <a:pt x="12" y="15"/>
                  </a:lnTo>
                  <a:lnTo>
                    <a:pt x="12" y="13"/>
                  </a:lnTo>
                  <a:lnTo>
                    <a:pt x="14" y="12"/>
                  </a:lnTo>
                  <a:lnTo>
                    <a:pt x="14" y="10"/>
                  </a:lnTo>
                  <a:lnTo>
                    <a:pt x="14" y="9"/>
                  </a:lnTo>
                  <a:lnTo>
                    <a:pt x="14" y="7"/>
                  </a:lnTo>
                  <a:lnTo>
                    <a:pt x="15" y="6"/>
                  </a:lnTo>
                  <a:lnTo>
                    <a:pt x="15" y="5"/>
                  </a:lnTo>
                  <a:lnTo>
                    <a:pt x="15" y="3"/>
                  </a:lnTo>
                  <a:lnTo>
                    <a:pt x="14" y="2"/>
                  </a:lnTo>
                  <a:lnTo>
                    <a:pt x="14" y="2"/>
                  </a:lnTo>
                  <a:lnTo>
                    <a:pt x="1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1" name="Freeform 296"/>
            <p:cNvSpPr>
              <a:spLocks/>
            </p:cNvSpPr>
            <p:nvPr/>
          </p:nvSpPr>
          <p:spPr bwMode="auto">
            <a:xfrm>
              <a:off x="3727" y="2194"/>
              <a:ext cx="14" cy="24"/>
            </a:xfrm>
            <a:custGeom>
              <a:avLst/>
              <a:gdLst>
                <a:gd name="T0" fmla="*/ 14 w 14"/>
                <a:gd name="T1" fmla="*/ 1 h 24"/>
                <a:gd name="T2" fmla="*/ 12 w 14"/>
                <a:gd name="T3" fmla="*/ 0 h 24"/>
                <a:gd name="T4" fmla="*/ 10 w 14"/>
                <a:gd name="T5" fmla="*/ 0 h 24"/>
                <a:gd name="T6" fmla="*/ 9 w 14"/>
                <a:gd name="T7" fmla="*/ 1 h 24"/>
                <a:gd name="T8" fmla="*/ 8 w 14"/>
                <a:gd name="T9" fmla="*/ 2 h 24"/>
                <a:gd name="T10" fmla="*/ 7 w 14"/>
                <a:gd name="T11" fmla="*/ 3 h 24"/>
                <a:gd name="T12" fmla="*/ 6 w 14"/>
                <a:gd name="T13" fmla="*/ 4 h 24"/>
                <a:gd name="T14" fmla="*/ 6 w 14"/>
                <a:gd name="T15" fmla="*/ 5 h 24"/>
                <a:gd name="T16" fmla="*/ 5 w 14"/>
                <a:gd name="T17" fmla="*/ 7 h 24"/>
                <a:gd name="T18" fmla="*/ 4 w 14"/>
                <a:gd name="T19" fmla="*/ 9 h 24"/>
                <a:gd name="T20" fmla="*/ 2 w 14"/>
                <a:gd name="T21" fmla="*/ 11 h 24"/>
                <a:gd name="T22" fmla="*/ 2 w 14"/>
                <a:gd name="T23" fmla="*/ 12 h 24"/>
                <a:gd name="T24" fmla="*/ 1 w 14"/>
                <a:gd name="T25" fmla="*/ 13 h 24"/>
                <a:gd name="T26" fmla="*/ 1 w 14"/>
                <a:gd name="T27" fmla="*/ 14 h 24"/>
                <a:gd name="T28" fmla="*/ 1 w 14"/>
                <a:gd name="T29" fmla="*/ 15 h 24"/>
                <a:gd name="T30" fmla="*/ 0 w 14"/>
                <a:gd name="T31" fmla="*/ 17 h 24"/>
                <a:gd name="T32" fmla="*/ 0 w 14"/>
                <a:gd name="T33" fmla="*/ 19 h 24"/>
                <a:gd name="T34" fmla="*/ 0 w 14"/>
                <a:gd name="T35" fmla="*/ 20 h 24"/>
                <a:gd name="T36" fmla="*/ 1 w 14"/>
                <a:gd name="T37" fmla="*/ 22 h 24"/>
                <a:gd name="T38" fmla="*/ 1 w 14"/>
                <a:gd name="T39" fmla="*/ 22 h 24"/>
                <a:gd name="T40" fmla="*/ 3 w 14"/>
                <a:gd name="T41" fmla="*/ 23 h 24"/>
                <a:gd name="T42" fmla="*/ 4 w 14"/>
                <a:gd name="T43" fmla="*/ 23 h 24"/>
                <a:gd name="T44" fmla="*/ 5 w 14"/>
                <a:gd name="T45" fmla="*/ 24 h 24"/>
                <a:gd name="T46" fmla="*/ 7 w 14"/>
                <a:gd name="T47" fmla="*/ 23 h 24"/>
                <a:gd name="T48" fmla="*/ 8 w 14"/>
                <a:gd name="T49" fmla="*/ 23 h 24"/>
                <a:gd name="T50" fmla="*/ 9 w 14"/>
                <a:gd name="T51" fmla="*/ 22 h 24"/>
                <a:gd name="T52" fmla="*/ 10 w 14"/>
                <a:gd name="T53" fmla="*/ 21 h 24"/>
                <a:gd name="T54" fmla="*/ 10 w 14"/>
                <a:gd name="T55" fmla="*/ 20 h 24"/>
                <a:gd name="T56" fmla="*/ 11 w 14"/>
                <a:gd name="T57" fmla="*/ 19 h 24"/>
                <a:gd name="T58" fmla="*/ 11 w 14"/>
                <a:gd name="T59" fmla="*/ 18 h 24"/>
                <a:gd name="T60" fmla="*/ 12 w 14"/>
                <a:gd name="T61" fmla="*/ 16 h 24"/>
                <a:gd name="T62" fmla="*/ 12 w 14"/>
                <a:gd name="T63" fmla="*/ 15 h 24"/>
                <a:gd name="T64" fmla="*/ 13 w 14"/>
                <a:gd name="T65" fmla="*/ 13 h 24"/>
                <a:gd name="T66" fmla="*/ 13 w 14"/>
                <a:gd name="T67" fmla="*/ 12 h 24"/>
                <a:gd name="T68" fmla="*/ 14 w 14"/>
                <a:gd name="T69" fmla="*/ 10 h 24"/>
                <a:gd name="T70" fmla="*/ 14 w 14"/>
                <a:gd name="T71" fmla="*/ 9 h 24"/>
                <a:gd name="T72" fmla="*/ 14 w 14"/>
                <a:gd name="T73" fmla="*/ 7 h 24"/>
                <a:gd name="T74" fmla="*/ 14 w 14"/>
                <a:gd name="T75" fmla="*/ 6 h 24"/>
                <a:gd name="T76" fmla="*/ 14 w 14"/>
                <a:gd name="T77" fmla="*/ 4 h 24"/>
                <a:gd name="T78" fmla="*/ 14 w 14"/>
                <a:gd name="T79" fmla="*/ 3 h 24"/>
                <a:gd name="T80" fmla="*/ 14 w 14"/>
                <a:gd name="T81" fmla="*/ 2 h 24"/>
                <a:gd name="T82" fmla="*/ 14 w 14"/>
                <a:gd name="T83" fmla="*/ 1 h 24"/>
                <a:gd name="T84" fmla="*/ 14 w 14"/>
                <a:gd name="T85" fmla="*/ 1 h 24"/>
                <a:gd name="T86" fmla="*/ 14 w 14"/>
                <a:gd name="T87"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 h="24">
                  <a:moveTo>
                    <a:pt x="14" y="1"/>
                  </a:moveTo>
                  <a:lnTo>
                    <a:pt x="12" y="0"/>
                  </a:lnTo>
                  <a:lnTo>
                    <a:pt x="10" y="0"/>
                  </a:lnTo>
                  <a:lnTo>
                    <a:pt x="9" y="1"/>
                  </a:lnTo>
                  <a:lnTo>
                    <a:pt x="8" y="2"/>
                  </a:lnTo>
                  <a:lnTo>
                    <a:pt x="7" y="3"/>
                  </a:lnTo>
                  <a:lnTo>
                    <a:pt x="6" y="4"/>
                  </a:lnTo>
                  <a:lnTo>
                    <a:pt x="6" y="5"/>
                  </a:lnTo>
                  <a:lnTo>
                    <a:pt x="5" y="7"/>
                  </a:lnTo>
                  <a:lnTo>
                    <a:pt x="4" y="9"/>
                  </a:lnTo>
                  <a:lnTo>
                    <a:pt x="2" y="11"/>
                  </a:lnTo>
                  <a:lnTo>
                    <a:pt x="2" y="12"/>
                  </a:lnTo>
                  <a:lnTo>
                    <a:pt x="1" y="13"/>
                  </a:lnTo>
                  <a:lnTo>
                    <a:pt x="1" y="14"/>
                  </a:lnTo>
                  <a:lnTo>
                    <a:pt x="1" y="15"/>
                  </a:lnTo>
                  <a:lnTo>
                    <a:pt x="0" y="17"/>
                  </a:lnTo>
                  <a:lnTo>
                    <a:pt x="0" y="19"/>
                  </a:lnTo>
                  <a:lnTo>
                    <a:pt x="0" y="20"/>
                  </a:lnTo>
                  <a:lnTo>
                    <a:pt x="1" y="22"/>
                  </a:lnTo>
                  <a:lnTo>
                    <a:pt x="1" y="22"/>
                  </a:lnTo>
                  <a:lnTo>
                    <a:pt x="3" y="23"/>
                  </a:lnTo>
                  <a:lnTo>
                    <a:pt x="4" y="23"/>
                  </a:lnTo>
                  <a:lnTo>
                    <a:pt x="5" y="24"/>
                  </a:lnTo>
                  <a:lnTo>
                    <a:pt x="7" y="23"/>
                  </a:lnTo>
                  <a:lnTo>
                    <a:pt x="8" y="23"/>
                  </a:lnTo>
                  <a:lnTo>
                    <a:pt x="9" y="22"/>
                  </a:lnTo>
                  <a:lnTo>
                    <a:pt x="10" y="21"/>
                  </a:lnTo>
                  <a:lnTo>
                    <a:pt x="10" y="20"/>
                  </a:lnTo>
                  <a:lnTo>
                    <a:pt x="11" y="19"/>
                  </a:lnTo>
                  <a:lnTo>
                    <a:pt x="11" y="18"/>
                  </a:lnTo>
                  <a:lnTo>
                    <a:pt x="12" y="16"/>
                  </a:lnTo>
                  <a:lnTo>
                    <a:pt x="12" y="15"/>
                  </a:lnTo>
                  <a:lnTo>
                    <a:pt x="13" y="13"/>
                  </a:lnTo>
                  <a:lnTo>
                    <a:pt x="13" y="12"/>
                  </a:lnTo>
                  <a:lnTo>
                    <a:pt x="14" y="10"/>
                  </a:lnTo>
                  <a:lnTo>
                    <a:pt x="14" y="9"/>
                  </a:lnTo>
                  <a:lnTo>
                    <a:pt x="14" y="7"/>
                  </a:lnTo>
                  <a:lnTo>
                    <a:pt x="14" y="6"/>
                  </a:lnTo>
                  <a:lnTo>
                    <a:pt x="14" y="4"/>
                  </a:lnTo>
                  <a:lnTo>
                    <a:pt x="14" y="3"/>
                  </a:lnTo>
                  <a:lnTo>
                    <a:pt x="14" y="2"/>
                  </a:lnTo>
                  <a:lnTo>
                    <a:pt x="14" y="1"/>
                  </a:lnTo>
                  <a:lnTo>
                    <a:pt x="14" y="1"/>
                  </a:lnTo>
                  <a:lnTo>
                    <a:pt x="1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2" name="Freeform 297"/>
            <p:cNvSpPr>
              <a:spLocks/>
            </p:cNvSpPr>
            <p:nvPr/>
          </p:nvSpPr>
          <p:spPr bwMode="auto">
            <a:xfrm>
              <a:off x="3680" y="2234"/>
              <a:ext cx="33" cy="13"/>
            </a:xfrm>
            <a:custGeom>
              <a:avLst/>
              <a:gdLst>
                <a:gd name="T0" fmla="*/ 31 w 33"/>
                <a:gd name="T1" fmla="*/ 0 h 13"/>
                <a:gd name="T2" fmla="*/ 30 w 33"/>
                <a:gd name="T3" fmla="*/ 0 h 13"/>
                <a:gd name="T4" fmla="*/ 28 w 33"/>
                <a:gd name="T5" fmla="*/ 1 h 13"/>
                <a:gd name="T6" fmla="*/ 27 w 33"/>
                <a:gd name="T7" fmla="*/ 1 h 13"/>
                <a:gd name="T8" fmla="*/ 25 w 33"/>
                <a:gd name="T9" fmla="*/ 2 h 13"/>
                <a:gd name="T10" fmla="*/ 24 w 33"/>
                <a:gd name="T11" fmla="*/ 2 h 13"/>
                <a:gd name="T12" fmla="*/ 22 w 33"/>
                <a:gd name="T13" fmla="*/ 3 h 13"/>
                <a:gd name="T14" fmla="*/ 21 w 33"/>
                <a:gd name="T15" fmla="*/ 3 h 13"/>
                <a:gd name="T16" fmla="*/ 20 w 33"/>
                <a:gd name="T17" fmla="*/ 3 h 13"/>
                <a:gd name="T18" fmla="*/ 19 w 33"/>
                <a:gd name="T19" fmla="*/ 4 h 13"/>
                <a:gd name="T20" fmla="*/ 17 w 33"/>
                <a:gd name="T21" fmla="*/ 4 h 13"/>
                <a:gd name="T22" fmla="*/ 16 w 33"/>
                <a:gd name="T23" fmla="*/ 4 h 13"/>
                <a:gd name="T24" fmla="*/ 14 w 33"/>
                <a:gd name="T25" fmla="*/ 4 h 13"/>
                <a:gd name="T26" fmla="*/ 13 w 33"/>
                <a:gd name="T27" fmla="*/ 4 h 13"/>
                <a:gd name="T28" fmla="*/ 11 w 33"/>
                <a:gd name="T29" fmla="*/ 4 h 13"/>
                <a:gd name="T30" fmla="*/ 10 w 33"/>
                <a:gd name="T31" fmla="*/ 4 h 13"/>
                <a:gd name="T32" fmla="*/ 9 w 33"/>
                <a:gd name="T33" fmla="*/ 4 h 13"/>
                <a:gd name="T34" fmla="*/ 6 w 33"/>
                <a:gd name="T35" fmla="*/ 3 h 13"/>
                <a:gd name="T36" fmla="*/ 4 w 33"/>
                <a:gd name="T37" fmla="*/ 3 h 13"/>
                <a:gd name="T38" fmla="*/ 3 w 33"/>
                <a:gd name="T39" fmla="*/ 2 h 13"/>
                <a:gd name="T40" fmla="*/ 1 w 33"/>
                <a:gd name="T41" fmla="*/ 2 h 13"/>
                <a:gd name="T42" fmla="*/ 0 w 33"/>
                <a:gd name="T43" fmla="*/ 2 h 13"/>
                <a:gd name="T44" fmla="*/ 0 w 33"/>
                <a:gd name="T45" fmla="*/ 3 h 13"/>
                <a:gd name="T46" fmla="*/ 0 w 33"/>
                <a:gd name="T47" fmla="*/ 4 h 13"/>
                <a:gd name="T48" fmla="*/ 1 w 33"/>
                <a:gd name="T49" fmla="*/ 6 h 13"/>
                <a:gd name="T50" fmla="*/ 2 w 33"/>
                <a:gd name="T51" fmla="*/ 7 h 13"/>
                <a:gd name="T52" fmla="*/ 3 w 33"/>
                <a:gd name="T53" fmla="*/ 8 h 13"/>
                <a:gd name="T54" fmla="*/ 4 w 33"/>
                <a:gd name="T55" fmla="*/ 9 h 13"/>
                <a:gd name="T56" fmla="*/ 6 w 33"/>
                <a:gd name="T57" fmla="*/ 10 h 13"/>
                <a:gd name="T58" fmla="*/ 7 w 33"/>
                <a:gd name="T59" fmla="*/ 11 h 13"/>
                <a:gd name="T60" fmla="*/ 9 w 33"/>
                <a:gd name="T61" fmla="*/ 11 h 13"/>
                <a:gd name="T62" fmla="*/ 10 w 33"/>
                <a:gd name="T63" fmla="*/ 12 h 13"/>
                <a:gd name="T64" fmla="*/ 12 w 33"/>
                <a:gd name="T65" fmla="*/ 13 h 13"/>
                <a:gd name="T66" fmla="*/ 13 w 33"/>
                <a:gd name="T67" fmla="*/ 13 h 13"/>
                <a:gd name="T68" fmla="*/ 15 w 33"/>
                <a:gd name="T69" fmla="*/ 13 h 13"/>
                <a:gd name="T70" fmla="*/ 16 w 33"/>
                <a:gd name="T71" fmla="*/ 13 h 13"/>
                <a:gd name="T72" fmla="*/ 18 w 33"/>
                <a:gd name="T73" fmla="*/ 13 h 13"/>
                <a:gd name="T74" fmla="*/ 19 w 33"/>
                <a:gd name="T75" fmla="*/ 12 h 13"/>
                <a:gd name="T76" fmla="*/ 20 w 33"/>
                <a:gd name="T77" fmla="*/ 12 h 13"/>
                <a:gd name="T78" fmla="*/ 21 w 33"/>
                <a:gd name="T79" fmla="*/ 11 h 13"/>
                <a:gd name="T80" fmla="*/ 23 w 33"/>
                <a:gd name="T81" fmla="*/ 10 h 13"/>
                <a:gd name="T82" fmla="*/ 24 w 33"/>
                <a:gd name="T83" fmla="*/ 10 h 13"/>
                <a:gd name="T84" fmla="*/ 25 w 33"/>
                <a:gd name="T85" fmla="*/ 9 h 13"/>
                <a:gd name="T86" fmla="*/ 26 w 33"/>
                <a:gd name="T87" fmla="*/ 9 h 13"/>
                <a:gd name="T88" fmla="*/ 27 w 33"/>
                <a:gd name="T89" fmla="*/ 8 h 13"/>
                <a:gd name="T90" fmla="*/ 29 w 33"/>
                <a:gd name="T91" fmla="*/ 7 h 13"/>
                <a:gd name="T92" fmla="*/ 31 w 33"/>
                <a:gd name="T93" fmla="*/ 6 h 13"/>
                <a:gd name="T94" fmla="*/ 32 w 33"/>
                <a:gd name="T95" fmla="*/ 5 h 13"/>
                <a:gd name="T96" fmla="*/ 33 w 33"/>
                <a:gd name="T97" fmla="*/ 5 h 13"/>
                <a:gd name="T98" fmla="*/ 31 w 33"/>
                <a:gd name="T99" fmla="*/ 0 h 13"/>
                <a:gd name="T100" fmla="*/ 31 w 33"/>
                <a:gd name="T10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 h="13">
                  <a:moveTo>
                    <a:pt x="31" y="0"/>
                  </a:moveTo>
                  <a:lnTo>
                    <a:pt x="30" y="0"/>
                  </a:lnTo>
                  <a:lnTo>
                    <a:pt x="28" y="1"/>
                  </a:lnTo>
                  <a:lnTo>
                    <a:pt x="27" y="1"/>
                  </a:lnTo>
                  <a:lnTo>
                    <a:pt x="25" y="2"/>
                  </a:lnTo>
                  <a:lnTo>
                    <a:pt x="24" y="2"/>
                  </a:lnTo>
                  <a:lnTo>
                    <a:pt x="22" y="3"/>
                  </a:lnTo>
                  <a:lnTo>
                    <a:pt x="21" y="3"/>
                  </a:lnTo>
                  <a:lnTo>
                    <a:pt x="20" y="3"/>
                  </a:lnTo>
                  <a:lnTo>
                    <a:pt x="19" y="4"/>
                  </a:lnTo>
                  <a:lnTo>
                    <a:pt x="17" y="4"/>
                  </a:lnTo>
                  <a:lnTo>
                    <a:pt x="16" y="4"/>
                  </a:lnTo>
                  <a:lnTo>
                    <a:pt x="14" y="4"/>
                  </a:lnTo>
                  <a:lnTo>
                    <a:pt x="13" y="4"/>
                  </a:lnTo>
                  <a:lnTo>
                    <a:pt x="11" y="4"/>
                  </a:lnTo>
                  <a:lnTo>
                    <a:pt x="10" y="4"/>
                  </a:lnTo>
                  <a:lnTo>
                    <a:pt x="9" y="4"/>
                  </a:lnTo>
                  <a:lnTo>
                    <a:pt x="6" y="3"/>
                  </a:lnTo>
                  <a:lnTo>
                    <a:pt x="4" y="3"/>
                  </a:lnTo>
                  <a:lnTo>
                    <a:pt x="3" y="2"/>
                  </a:lnTo>
                  <a:lnTo>
                    <a:pt x="1" y="2"/>
                  </a:lnTo>
                  <a:lnTo>
                    <a:pt x="0" y="2"/>
                  </a:lnTo>
                  <a:lnTo>
                    <a:pt x="0" y="3"/>
                  </a:lnTo>
                  <a:lnTo>
                    <a:pt x="0" y="4"/>
                  </a:lnTo>
                  <a:lnTo>
                    <a:pt x="1" y="6"/>
                  </a:lnTo>
                  <a:lnTo>
                    <a:pt x="2" y="7"/>
                  </a:lnTo>
                  <a:lnTo>
                    <a:pt x="3" y="8"/>
                  </a:lnTo>
                  <a:lnTo>
                    <a:pt x="4" y="9"/>
                  </a:lnTo>
                  <a:lnTo>
                    <a:pt x="6" y="10"/>
                  </a:lnTo>
                  <a:lnTo>
                    <a:pt x="7" y="11"/>
                  </a:lnTo>
                  <a:lnTo>
                    <a:pt x="9" y="11"/>
                  </a:lnTo>
                  <a:lnTo>
                    <a:pt x="10" y="12"/>
                  </a:lnTo>
                  <a:lnTo>
                    <a:pt x="12" y="13"/>
                  </a:lnTo>
                  <a:lnTo>
                    <a:pt x="13" y="13"/>
                  </a:lnTo>
                  <a:lnTo>
                    <a:pt x="15" y="13"/>
                  </a:lnTo>
                  <a:lnTo>
                    <a:pt x="16" y="13"/>
                  </a:lnTo>
                  <a:lnTo>
                    <a:pt x="18" y="13"/>
                  </a:lnTo>
                  <a:lnTo>
                    <a:pt x="19" y="12"/>
                  </a:lnTo>
                  <a:lnTo>
                    <a:pt x="20" y="12"/>
                  </a:lnTo>
                  <a:lnTo>
                    <a:pt x="21" y="11"/>
                  </a:lnTo>
                  <a:lnTo>
                    <a:pt x="23" y="10"/>
                  </a:lnTo>
                  <a:lnTo>
                    <a:pt x="24" y="10"/>
                  </a:lnTo>
                  <a:lnTo>
                    <a:pt x="25" y="9"/>
                  </a:lnTo>
                  <a:lnTo>
                    <a:pt x="26" y="9"/>
                  </a:lnTo>
                  <a:lnTo>
                    <a:pt x="27" y="8"/>
                  </a:lnTo>
                  <a:lnTo>
                    <a:pt x="29" y="7"/>
                  </a:lnTo>
                  <a:lnTo>
                    <a:pt x="31" y="6"/>
                  </a:lnTo>
                  <a:lnTo>
                    <a:pt x="32" y="5"/>
                  </a:lnTo>
                  <a:lnTo>
                    <a:pt x="33" y="5"/>
                  </a:lnTo>
                  <a:lnTo>
                    <a:pt x="31" y="0"/>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3" name="Freeform 298"/>
            <p:cNvSpPr>
              <a:spLocks/>
            </p:cNvSpPr>
            <p:nvPr/>
          </p:nvSpPr>
          <p:spPr bwMode="auto">
            <a:xfrm>
              <a:off x="3617" y="2223"/>
              <a:ext cx="83" cy="41"/>
            </a:xfrm>
            <a:custGeom>
              <a:avLst/>
              <a:gdLst>
                <a:gd name="T0" fmla="*/ 15 w 83"/>
                <a:gd name="T1" fmla="*/ 2 h 41"/>
                <a:gd name="T2" fmla="*/ 10 w 83"/>
                <a:gd name="T3" fmla="*/ 3 h 41"/>
                <a:gd name="T4" fmla="*/ 6 w 83"/>
                <a:gd name="T5" fmla="*/ 6 h 41"/>
                <a:gd name="T6" fmla="*/ 2 w 83"/>
                <a:gd name="T7" fmla="*/ 8 h 41"/>
                <a:gd name="T8" fmla="*/ 0 w 83"/>
                <a:gd name="T9" fmla="*/ 12 h 41"/>
                <a:gd name="T10" fmla="*/ 4 w 83"/>
                <a:gd name="T11" fmla="*/ 13 h 41"/>
                <a:gd name="T12" fmla="*/ 9 w 83"/>
                <a:gd name="T13" fmla="*/ 13 h 41"/>
                <a:gd name="T14" fmla="*/ 11 w 83"/>
                <a:gd name="T15" fmla="*/ 13 h 41"/>
                <a:gd name="T16" fmla="*/ 12 w 83"/>
                <a:gd name="T17" fmla="*/ 16 h 41"/>
                <a:gd name="T18" fmla="*/ 15 w 83"/>
                <a:gd name="T19" fmla="*/ 21 h 41"/>
                <a:gd name="T20" fmla="*/ 18 w 83"/>
                <a:gd name="T21" fmla="*/ 26 h 41"/>
                <a:gd name="T22" fmla="*/ 22 w 83"/>
                <a:gd name="T23" fmla="*/ 29 h 41"/>
                <a:gd name="T24" fmla="*/ 26 w 83"/>
                <a:gd name="T25" fmla="*/ 32 h 41"/>
                <a:gd name="T26" fmla="*/ 31 w 83"/>
                <a:gd name="T27" fmla="*/ 34 h 41"/>
                <a:gd name="T28" fmla="*/ 36 w 83"/>
                <a:gd name="T29" fmla="*/ 36 h 41"/>
                <a:gd name="T30" fmla="*/ 41 w 83"/>
                <a:gd name="T31" fmla="*/ 38 h 41"/>
                <a:gd name="T32" fmla="*/ 47 w 83"/>
                <a:gd name="T33" fmla="*/ 40 h 41"/>
                <a:gd name="T34" fmla="*/ 52 w 83"/>
                <a:gd name="T35" fmla="*/ 41 h 41"/>
                <a:gd name="T36" fmla="*/ 58 w 83"/>
                <a:gd name="T37" fmla="*/ 41 h 41"/>
                <a:gd name="T38" fmla="*/ 63 w 83"/>
                <a:gd name="T39" fmla="*/ 41 h 41"/>
                <a:gd name="T40" fmla="*/ 67 w 83"/>
                <a:gd name="T41" fmla="*/ 41 h 41"/>
                <a:gd name="T42" fmla="*/ 72 w 83"/>
                <a:gd name="T43" fmla="*/ 40 h 41"/>
                <a:gd name="T44" fmla="*/ 76 w 83"/>
                <a:gd name="T45" fmla="*/ 39 h 41"/>
                <a:gd name="T46" fmla="*/ 79 w 83"/>
                <a:gd name="T47" fmla="*/ 38 h 41"/>
                <a:gd name="T48" fmla="*/ 83 w 83"/>
                <a:gd name="T49" fmla="*/ 33 h 41"/>
                <a:gd name="T50" fmla="*/ 80 w 83"/>
                <a:gd name="T51" fmla="*/ 33 h 41"/>
                <a:gd name="T52" fmla="*/ 76 w 83"/>
                <a:gd name="T53" fmla="*/ 34 h 41"/>
                <a:gd name="T54" fmla="*/ 72 w 83"/>
                <a:gd name="T55" fmla="*/ 34 h 41"/>
                <a:gd name="T56" fmla="*/ 67 w 83"/>
                <a:gd name="T57" fmla="*/ 35 h 41"/>
                <a:gd name="T58" fmla="*/ 61 w 83"/>
                <a:gd name="T59" fmla="*/ 35 h 41"/>
                <a:gd name="T60" fmla="*/ 56 w 83"/>
                <a:gd name="T61" fmla="*/ 35 h 41"/>
                <a:gd name="T62" fmla="*/ 51 w 83"/>
                <a:gd name="T63" fmla="*/ 34 h 41"/>
                <a:gd name="T64" fmla="*/ 45 w 83"/>
                <a:gd name="T65" fmla="*/ 33 h 41"/>
                <a:gd name="T66" fmla="*/ 40 w 83"/>
                <a:gd name="T67" fmla="*/ 32 h 41"/>
                <a:gd name="T68" fmla="*/ 36 w 83"/>
                <a:gd name="T69" fmla="*/ 30 h 41"/>
                <a:gd name="T70" fmla="*/ 32 w 83"/>
                <a:gd name="T71" fmla="*/ 27 h 41"/>
                <a:gd name="T72" fmla="*/ 28 w 83"/>
                <a:gd name="T73" fmla="*/ 24 h 41"/>
                <a:gd name="T74" fmla="*/ 23 w 83"/>
                <a:gd name="T75" fmla="*/ 19 h 41"/>
                <a:gd name="T76" fmla="*/ 19 w 83"/>
                <a:gd name="T77" fmla="*/ 15 h 41"/>
                <a:gd name="T78" fmla="*/ 17 w 83"/>
                <a:gd name="T79" fmla="*/ 11 h 41"/>
                <a:gd name="T80" fmla="*/ 18 w 83"/>
                <a:gd name="T81" fmla="*/ 10 h 41"/>
                <a:gd name="T82" fmla="*/ 21 w 83"/>
                <a:gd name="T83" fmla="*/ 9 h 41"/>
                <a:gd name="T84" fmla="*/ 25 w 83"/>
                <a:gd name="T85" fmla="*/ 6 h 41"/>
                <a:gd name="T86" fmla="*/ 25 w 83"/>
                <a:gd name="T87" fmla="*/ 2 h 41"/>
                <a:gd name="T88" fmla="*/ 22 w 83"/>
                <a:gd name="T89" fmla="*/ 0 h 41"/>
                <a:gd name="T90" fmla="*/ 19 w 83"/>
                <a:gd name="T91" fmla="*/ 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 h="41">
                  <a:moveTo>
                    <a:pt x="17" y="1"/>
                  </a:moveTo>
                  <a:lnTo>
                    <a:pt x="16" y="1"/>
                  </a:lnTo>
                  <a:lnTo>
                    <a:pt x="15" y="2"/>
                  </a:lnTo>
                  <a:lnTo>
                    <a:pt x="13" y="2"/>
                  </a:lnTo>
                  <a:lnTo>
                    <a:pt x="12" y="3"/>
                  </a:lnTo>
                  <a:lnTo>
                    <a:pt x="10" y="3"/>
                  </a:lnTo>
                  <a:lnTo>
                    <a:pt x="9" y="4"/>
                  </a:lnTo>
                  <a:lnTo>
                    <a:pt x="8" y="5"/>
                  </a:lnTo>
                  <a:lnTo>
                    <a:pt x="6" y="6"/>
                  </a:lnTo>
                  <a:lnTo>
                    <a:pt x="4" y="6"/>
                  </a:lnTo>
                  <a:lnTo>
                    <a:pt x="3" y="7"/>
                  </a:lnTo>
                  <a:lnTo>
                    <a:pt x="2" y="8"/>
                  </a:lnTo>
                  <a:lnTo>
                    <a:pt x="1" y="9"/>
                  </a:lnTo>
                  <a:lnTo>
                    <a:pt x="0" y="11"/>
                  </a:lnTo>
                  <a:lnTo>
                    <a:pt x="0" y="12"/>
                  </a:lnTo>
                  <a:lnTo>
                    <a:pt x="1" y="13"/>
                  </a:lnTo>
                  <a:lnTo>
                    <a:pt x="2" y="13"/>
                  </a:lnTo>
                  <a:lnTo>
                    <a:pt x="4" y="13"/>
                  </a:lnTo>
                  <a:lnTo>
                    <a:pt x="6" y="14"/>
                  </a:lnTo>
                  <a:lnTo>
                    <a:pt x="8" y="13"/>
                  </a:lnTo>
                  <a:lnTo>
                    <a:pt x="9" y="13"/>
                  </a:lnTo>
                  <a:lnTo>
                    <a:pt x="10" y="13"/>
                  </a:lnTo>
                  <a:lnTo>
                    <a:pt x="11" y="13"/>
                  </a:lnTo>
                  <a:lnTo>
                    <a:pt x="11" y="13"/>
                  </a:lnTo>
                  <a:lnTo>
                    <a:pt x="11" y="14"/>
                  </a:lnTo>
                  <a:lnTo>
                    <a:pt x="11" y="15"/>
                  </a:lnTo>
                  <a:lnTo>
                    <a:pt x="12" y="16"/>
                  </a:lnTo>
                  <a:lnTo>
                    <a:pt x="13" y="18"/>
                  </a:lnTo>
                  <a:lnTo>
                    <a:pt x="13" y="19"/>
                  </a:lnTo>
                  <a:lnTo>
                    <a:pt x="15" y="21"/>
                  </a:lnTo>
                  <a:lnTo>
                    <a:pt x="16" y="23"/>
                  </a:lnTo>
                  <a:lnTo>
                    <a:pt x="18" y="25"/>
                  </a:lnTo>
                  <a:lnTo>
                    <a:pt x="18" y="26"/>
                  </a:lnTo>
                  <a:lnTo>
                    <a:pt x="19" y="27"/>
                  </a:lnTo>
                  <a:lnTo>
                    <a:pt x="20" y="28"/>
                  </a:lnTo>
                  <a:lnTo>
                    <a:pt x="22" y="29"/>
                  </a:lnTo>
                  <a:lnTo>
                    <a:pt x="23" y="30"/>
                  </a:lnTo>
                  <a:lnTo>
                    <a:pt x="24" y="31"/>
                  </a:lnTo>
                  <a:lnTo>
                    <a:pt x="26" y="32"/>
                  </a:lnTo>
                  <a:lnTo>
                    <a:pt x="27" y="32"/>
                  </a:lnTo>
                  <a:lnTo>
                    <a:pt x="28" y="33"/>
                  </a:lnTo>
                  <a:lnTo>
                    <a:pt x="31" y="34"/>
                  </a:lnTo>
                  <a:lnTo>
                    <a:pt x="32" y="35"/>
                  </a:lnTo>
                  <a:lnTo>
                    <a:pt x="34" y="36"/>
                  </a:lnTo>
                  <a:lnTo>
                    <a:pt x="36" y="36"/>
                  </a:lnTo>
                  <a:lnTo>
                    <a:pt x="38" y="37"/>
                  </a:lnTo>
                  <a:lnTo>
                    <a:pt x="40" y="38"/>
                  </a:lnTo>
                  <a:lnTo>
                    <a:pt x="41" y="38"/>
                  </a:lnTo>
                  <a:lnTo>
                    <a:pt x="43" y="39"/>
                  </a:lnTo>
                  <a:lnTo>
                    <a:pt x="45" y="39"/>
                  </a:lnTo>
                  <a:lnTo>
                    <a:pt x="47" y="40"/>
                  </a:lnTo>
                  <a:lnTo>
                    <a:pt x="49" y="40"/>
                  </a:lnTo>
                  <a:lnTo>
                    <a:pt x="51" y="40"/>
                  </a:lnTo>
                  <a:lnTo>
                    <a:pt x="52" y="41"/>
                  </a:lnTo>
                  <a:lnTo>
                    <a:pt x="54" y="41"/>
                  </a:lnTo>
                  <a:lnTo>
                    <a:pt x="56" y="41"/>
                  </a:lnTo>
                  <a:lnTo>
                    <a:pt x="58" y="41"/>
                  </a:lnTo>
                  <a:lnTo>
                    <a:pt x="59" y="41"/>
                  </a:lnTo>
                  <a:lnTo>
                    <a:pt x="61" y="41"/>
                  </a:lnTo>
                  <a:lnTo>
                    <a:pt x="63" y="41"/>
                  </a:lnTo>
                  <a:lnTo>
                    <a:pt x="64" y="41"/>
                  </a:lnTo>
                  <a:lnTo>
                    <a:pt x="66" y="41"/>
                  </a:lnTo>
                  <a:lnTo>
                    <a:pt x="67" y="41"/>
                  </a:lnTo>
                  <a:lnTo>
                    <a:pt x="69" y="41"/>
                  </a:lnTo>
                  <a:lnTo>
                    <a:pt x="71" y="41"/>
                  </a:lnTo>
                  <a:lnTo>
                    <a:pt x="72" y="40"/>
                  </a:lnTo>
                  <a:lnTo>
                    <a:pt x="73" y="40"/>
                  </a:lnTo>
                  <a:lnTo>
                    <a:pt x="75" y="40"/>
                  </a:lnTo>
                  <a:lnTo>
                    <a:pt x="76" y="39"/>
                  </a:lnTo>
                  <a:lnTo>
                    <a:pt x="77" y="39"/>
                  </a:lnTo>
                  <a:lnTo>
                    <a:pt x="78" y="39"/>
                  </a:lnTo>
                  <a:lnTo>
                    <a:pt x="79" y="38"/>
                  </a:lnTo>
                  <a:lnTo>
                    <a:pt x="81" y="37"/>
                  </a:lnTo>
                  <a:lnTo>
                    <a:pt x="83" y="37"/>
                  </a:lnTo>
                  <a:lnTo>
                    <a:pt x="83" y="33"/>
                  </a:lnTo>
                  <a:lnTo>
                    <a:pt x="83" y="33"/>
                  </a:lnTo>
                  <a:lnTo>
                    <a:pt x="82" y="33"/>
                  </a:lnTo>
                  <a:lnTo>
                    <a:pt x="80" y="33"/>
                  </a:lnTo>
                  <a:lnTo>
                    <a:pt x="79" y="34"/>
                  </a:lnTo>
                  <a:lnTo>
                    <a:pt x="77" y="34"/>
                  </a:lnTo>
                  <a:lnTo>
                    <a:pt x="76" y="34"/>
                  </a:lnTo>
                  <a:lnTo>
                    <a:pt x="74" y="34"/>
                  </a:lnTo>
                  <a:lnTo>
                    <a:pt x="73" y="34"/>
                  </a:lnTo>
                  <a:lnTo>
                    <a:pt x="72" y="34"/>
                  </a:lnTo>
                  <a:lnTo>
                    <a:pt x="70" y="35"/>
                  </a:lnTo>
                  <a:lnTo>
                    <a:pt x="68" y="35"/>
                  </a:lnTo>
                  <a:lnTo>
                    <a:pt x="67" y="35"/>
                  </a:lnTo>
                  <a:lnTo>
                    <a:pt x="65" y="35"/>
                  </a:lnTo>
                  <a:lnTo>
                    <a:pt x="64" y="35"/>
                  </a:lnTo>
                  <a:lnTo>
                    <a:pt x="61" y="35"/>
                  </a:lnTo>
                  <a:lnTo>
                    <a:pt x="60" y="35"/>
                  </a:lnTo>
                  <a:lnTo>
                    <a:pt x="58" y="35"/>
                  </a:lnTo>
                  <a:lnTo>
                    <a:pt x="56" y="35"/>
                  </a:lnTo>
                  <a:lnTo>
                    <a:pt x="55" y="35"/>
                  </a:lnTo>
                  <a:lnTo>
                    <a:pt x="53" y="35"/>
                  </a:lnTo>
                  <a:lnTo>
                    <a:pt x="51" y="34"/>
                  </a:lnTo>
                  <a:lnTo>
                    <a:pt x="49" y="34"/>
                  </a:lnTo>
                  <a:lnTo>
                    <a:pt x="47" y="34"/>
                  </a:lnTo>
                  <a:lnTo>
                    <a:pt x="45" y="33"/>
                  </a:lnTo>
                  <a:lnTo>
                    <a:pt x="43" y="33"/>
                  </a:lnTo>
                  <a:lnTo>
                    <a:pt x="42" y="32"/>
                  </a:lnTo>
                  <a:lnTo>
                    <a:pt x="40" y="32"/>
                  </a:lnTo>
                  <a:lnTo>
                    <a:pt x="39" y="31"/>
                  </a:lnTo>
                  <a:lnTo>
                    <a:pt x="37" y="30"/>
                  </a:lnTo>
                  <a:lnTo>
                    <a:pt x="36" y="30"/>
                  </a:lnTo>
                  <a:lnTo>
                    <a:pt x="35" y="29"/>
                  </a:lnTo>
                  <a:lnTo>
                    <a:pt x="33" y="28"/>
                  </a:lnTo>
                  <a:lnTo>
                    <a:pt x="32" y="27"/>
                  </a:lnTo>
                  <a:lnTo>
                    <a:pt x="31" y="26"/>
                  </a:lnTo>
                  <a:lnTo>
                    <a:pt x="29" y="25"/>
                  </a:lnTo>
                  <a:lnTo>
                    <a:pt x="28" y="24"/>
                  </a:lnTo>
                  <a:lnTo>
                    <a:pt x="26" y="23"/>
                  </a:lnTo>
                  <a:lnTo>
                    <a:pt x="25" y="21"/>
                  </a:lnTo>
                  <a:lnTo>
                    <a:pt x="23" y="19"/>
                  </a:lnTo>
                  <a:lnTo>
                    <a:pt x="21" y="18"/>
                  </a:lnTo>
                  <a:lnTo>
                    <a:pt x="20" y="16"/>
                  </a:lnTo>
                  <a:lnTo>
                    <a:pt x="19" y="15"/>
                  </a:lnTo>
                  <a:lnTo>
                    <a:pt x="18" y="13"/>
                  </a:lnTo>
                  <a:lnTo>
                    <a:pt x="18" y="12"/>
                  </a:lnTo>
                  <a:lnTo>
                    <a:pt x="17" y="11"/>
                  </a:lnTo>
                  <a:lnTo>
                    <a:pt x="17" y="10"/>
                  </a:lnTo>
                  <a:lnTo>
                    <a:pt x="17" y="10"/>
                  </a:lnTo>
                  <a:lnTo>
                    <a:pt x="18" y="10"/>
                  </a:lnTo>
                  <a:lnTo>
                    <a:pt x="19" y="10"/>
                  </a:lnTo>
                  <a:lnTo>
                    <a:pt x="20" y="9"/>
                  </a:lnTo>
                  <a:lnTo>
                    <a:pt x="21" y="9"/>
                  </a:lnTo>
                  <a:lnTo>
                    <a:pt x="23" y="8"/>
                  </a:lnTo>
                  <a:lnTo>
                    <a:pt x="24" y="7"/>
                  </a:lnTo>
                  <a:lnTo>
                    <a:pt x="25" y="6"/>
                  </a:lnTo>
                  <a:lnTo>
                    <a:pt x="25" y="4"/>
                  </a:lnTo>
                  <a:lnTo>
                    <a:pt x="25" y="3"/>
                  </a:lnTo>
                  <a:lnTo>
                    <a:pt x="25" y="2"/>
                  </a:lnTo>
                  <a:lnTo>
                    <a:pt x="24" y="1"/>
                  </a:lnTo>
                  <a:lnTo>
                    <a:pt x="23" y="0"/>
                  </a:lnTo>
                  <a:lnTo>
                    <a:pt x="22" y="0"/>
                  </a:lnTo>
                  <a:lnTo>
                    <a:pt x="21" y="0"/>
                  </a:lnTo>
                  <a:lnTo>
                    <a:pt x="20" y="0"/>
                  </a:lnTo>
                  <a:lnTo>
                    <a:pt x="19" y="1"/>
                  </a:lnTo>
                  <a:lnTo>
                    <a:pt x="17" y="1"/>
                  </a:lnTo>
                  <a:lnTo>
                    <a:pt x="1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4" name="Freeform 299"/>
            <p:cNvSpPr>
              <a:spLocks/>
            </p:cNvSpPr>
            <p:nvPr/>
          </p:nvSpPr>
          <p:spPr bwMode="auto">
            <a:xfrm>
              <a:off x="3505" y="2235"/>
              <a:ext cx="71" cy="84"/>
            </a:xfrm>
            <a:custGeom>
              <a:avLst/>
              <a:gdLst>
                <a:gd name="T0" fmla="*/ 35 w 71"/>
                <a:gd name="T1" fmla="*/ 2 h 84"/>
                <a:gd name="T2" fmla="*/ 28 w 71"/>
                <a:gd name="T3" fmla="*/ 7 h 84"/>
                <a:gd name="T4" fmla="*/ 22 w 71"/>
                <a:gd name="T5" fmla="*/ 14 h 84"/>
                <a:gd name="T6" fmla="*/ 15 w 71"/>
                <a:gd name="T7" fmla="*/ 21 h 84"/>
                <a:gd name="T8" fmla="*/ 11 w 71"/>
                <a:gd name="T9" fmla="*/ 28 h 84"/>
                <a:gd name="T10" fmla="*/ 9 w 71"/>
                <a:gd name="T11" fmla="*/ 34 h 84"/>
                <a:gd name="T12" fmla="*/ 6 w 71"/>
                <a:gd name="T13" fmla="*/ 41 h 84"/>
                <a:gd name="T14" fmla="*/ 4 w 71"/>
                <a:gd name="T15" fmla="*/ 47 h 84"/>
                <a:gd name="T16" fmla="*/ 3 w 71"/>
                <a:gd name="T17" fmla="*/ 54 h 84"/>
                <a:gd name="T18" fmla="*/ 2 w 71"/>
                <a:gd name="T19" fmla="*/ 60 h 84"/>
                <a:gd name="T20" fmla="*/ 1 w 71"/>
                <a:gd name="T21" fmla="*/ 66 h 84"/>
                <a:gd name="T22" fmla="*/ 0 w 71"/>
                <a:gd name="T23" fmla="*/ 74 h 84"/>
                <a:gd name="T24" fmla="*/ 0 w 71"/>
                <a:gd name="T25" fmla="*/ 81 h 84"/>
                <a:gd name="T26" fmla="*/ 3 w 71"/>
                <a:gd name="T27" fmla="*/ 83 h 84"/>
                <a:gd name="T28" fmla="*/ 10 w 71"/>
                <a:gd name="T29" fmla="*/ 84 h 84"/>
                <a:gd name="T30" fmla="*/ 15 w 71"/>
                <a:gd name="T31" fmla="*/ 84 h 84"/>
                <a:gd name="T32" fmla="*/ 23 w 71"/>
                <a:gd name="T33" fmla="*/ 83 h 84"/>
                <a:gd name="T34" fmla="*/ 30 w 71"/>
                <a:gd name="T35" fmla="*/ 83 h 84"/>
                <a:gd name="T36" fmla="*/ 39 w 71"/>
                <a:gd name="T37" fmla="*/ 83 h 84"/>
                <a:gd name="T38" fmla="*/ 47 w 71"/>
                <a:gd name="T39" fmla="*/ 83 h 84"/>
                <a:gd name="T40" fmla="*/ 54 w 71"/>
                <a:gd name="T41" fmla="*/ 82 h 84"/>
                <a:gd name="T42" fmla="*/ 60 w 71"/>
                <a:gd name="T43" fmla="*/ 82 h 84"/>
                <a:gd name="T44" fmla="*/ 68 w 71"/>
                <a:gd name="T45" fmla="*/ 77 h 84"/>
                <a:gd name="T46" fmla="*/ 66 w 71"/>
                <a:gd name="T47" fmla="*/ 68 h 84"/>
                <a:gd name="T48" fmla="*/ 66 w 71"/>
                <a:gd name="T49" fmla="*/ 61 h 84"/>
                <a:gd name="T50" fmla="*/ 68 w 71"/>
                <a:gd name="T51" fmla="*/ 53 h 84"/>
                <a:gd name="T52" fmla="*/ 70 w 71"/>
                <a:gd name="T53" fmla="*/ 44 h 84"/>
                <a:gd name="T54" fmla="*/ 70 w 71"/>
                <a:gd name="T55" fmla="*/ 38 h 84"/>
                <a:gd name="T56" fmla="*/ 67 w 71"/>
                <a:gd name="T57" fmla="*/ 41 h 84"/>
                <a:gd name="T58" fmla="*/ 62 w 71"/>
                <a:gd name="T59" fmla="*/ 48 h 84"/>
                <a:gd name="T60" fmla="*/ 60 w 71"/>
                <a:gd name="T61" fmla="*/ 56 h 84"/>
                <a:gd name="T62" fmla="*/ 58 w 71"/>
                <a:gd name="T63" fmla="*/ 64 h 84"/>
                <a:gd name="T64" fmla="*/ 59 w 71"/>
                <a:gd name="T65" fmla="*/ 70 h 84"/>
                <a:gd name="T66" fmla="*/ 59 w 71"/>
                <a:gd name="T67" fmla="*/ 74 h 84"/>
                <a:gd name="T68" fmla="*/ 53 w 71"/>
                <a:gd name="T69" fmla="*/ 75 h 84"/>
                <a:gd name="T70" fmla="*/ 45 w 71"/>
                <a:gd name="T71" fmla="*/ 76 h 84"/>
                <a:gd name="T72" fmla="*/ 40 w 71"/>
                <a:gd name="T73" fmla="*/ 77 h 84"/>
                <a:gd name="T74" fmla="*/ 33 w 71"/>
                <a:gd name="T75" fmla="*/ 78 h 84"/>
                <a:gd name="T76" fmla="*/ 22 w 71"/>
                <a:gd name="T77" fmla="*/ 77 h 84"/>
                <a:gd name="T78" fmla="*/ 12 w 71"/>
                <a:gd name="T79" fmla="*/ 77 h 84"/>
                <a:gd name="T80" fmla="*/ 6 w 71"/>
                <a:gd name="T81" fmla="*/ 77 h 84"/>
                <a:gd name="T82" fmla="*/ 6 w 71"/>
                <a:gd name="T83" fmla="*/ 72 h 84"/>
                <a:gd name="T84" fmla="*/ 7 w 71"/>
                <a:gd name="T85" fmla="*/ 65 h 84"/>
                <a:gd name="T86" fmla="*/ 9 w 71"/>
                <a:gd name="T87" fmla="*/ 56 h 84"/>
                <a:gd name="T88" fmla="*/ 10 w 71"/>
                <a:gd name="T89" fmla="*/ 51 h 84"/>
                <a:gd name="T90" fmla="*/ 11 w 71"/>
                <a:gd name="T91" fmla="*/ 45 h 84"/>
                <a:gd name="T92" fmla="*/ 13 w 71"/>
                <a:gd name="T93" fmla="*/ 39 h 84"/>
                <a:gd name="T94" fmla="*/ 17 w 71"/>
                <a:gd name="T95" fmla="*/ 33 h 84"/>
                <a:gd name="T96" fmla="*/ 24 w 71"/>
                <a:gd name="T97" fmla="*/ 23 h 84"/>
                <a:gd name="T98" fmla="*/ 32 w 71"/>
                <a:gd name="T99" fmla="*/ 15 h 84"/>
                <a:gd name="T100" fmla="*/ 37 w 71"/>
                <a:gd name="T101" fmla="*/ 9 h 84"/>
                <a:gd name="T102" fmla="*/ 45 w 71"/>
                <a:gd name="T103" fmla="*/ 3 h 84"/>
                <a:gd name="T104" fmla="*/ 50 w 71"/>
                <a:gd name="T10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1" h="84">
                  <a:moveTo>
                    <a:pt x="40" y="0"/>
                  </a:moveTo>
                  <a:lnTo>
                    <a:pt x="40" y="0"/>
                  </a:lnTo>
                  <a:lnTo>
                    <a:pt x="39" y="0"/>
                  </a:lnTo>
                  <a:lnTo>
                    <a:pt x="37" y="0"/>
                  </a:lnTo>
                  <a:lnTo>
                    <a:pt x="35" y="2"/>
                  </a:lnTo>
                  <a:lnTo>
                    <a:pt x="34" y="2"/>
                  </a:lnTo>
                  <a:lnTo>
                    <a:pt x="33" y="3"/>
                  </a:lnTo>
                  <a:lnTo>
                    <a:pt x="30" y="5"/>
                  </a:lnTo>
                  <a:lnTo>
                    <a:pt x="29" y="7"/>
                  </a:lnTo>
                  <a:lnTo>
                    <a:pt x="28" y="7"/>
                  </a:lnTo>
                  <a:lnTo>
                    <a:pt x="27" y="8"/>
                  </a:lnTo>
                  <a:lnTo>
                    <a:pt x="25" y="10"/>
                  </a:lnTo>
                  <a:lnTo>
                    <a:pt x="24" y="11"/>
                  </a:lnTo>
                  <a:lnTo>
                    <a:pt x="23" y="12"/>
                  </a:lnTo>
                  <a:lnTo>
                    <a:pt x="22" y="14"/>
                  </a:lnTo>
                  <a:lnTo>
                    <a:pt x="20" y="15"/>
                  </a:lnTo>
                  <a:lnTo>
                    <a:pt x="19" y="17"/>
                  </a:lnTo>
                  <a:lnTo>
                    <a:pt x="18" y="18"/>
                  </a:lnTo>
                  <a:lnTo>
                    <a:pt x="16" y="20"/>
                  </a:lnTo>
                  <a:lnTo>
                    <a:pt x="15" y="21"/>
                  </a:lnTo>
                  <a:lnTo>
                    <a:pt x="13" y="24"/>
                  </a:lnTo>
                  <a:lnTo>
                    <a:pt x="13" y="25"/>
                  </a:lnTo>
                  <a:lnTo>
                    <a:pt x="12" y="26"/>
                  </a:lnTo>
                  <a:lnTo>
                    <a:pt x="12" y="27"/>
                  </a:lnTo>
                  <a:lnTo>
                    <a:pt x="11" y="28"/>
                  </a:lnTo>
                  <a:lnTo>
                    <a:pt x="10" y="29"/>
                  </a:lnTo>
                  <a:lnTo>
                    <a:pt x="10" y="30"/>
                  </a:lnTo>
                  <a:lnTo>
                    <a:pt x="10" y="32"/>
                  </a:lnTo>
                  <a:lnTo>
                    <a:pt x="9" y="33"/>
                  </a:lnTo>
                  <a:lnTo>
                    <a:pt x="9" y="34"/>
                  </a:lnTo>
                  <a:lnTo>
                    <a:pt x="8" y="36"/>
                  </a:lnTo>
                  <a:lnTo>
                    <a:pt x="7" y="37"/>
                  </a:lnTo>
                  <a:lnTo>
                    <a:pt x="7" y="38"/>
                  </a:lnTo>
                  <a:lnTo>
                    <a:pt x="6" y="39"/>
                  </a:lnTo>
                  <a:lnTo>
                    <a:pt x="6" y="41"/>
                  </a:lnTo>
                  <a:lnTo>
                    <a:pt x="6" y="42"/>
                  </a:lnTo>
                  <a:lnTo>
                    <a:pt x="5" y="44"/>
                  </a:lnTo>
                  <a:lnTo>
                    <a:pt x="5" y="45"/>
                  </a:lnTo>
                  <a:lnTo>
                    <a:pt x="5" y="46"/>
                  </a:lnTo>
                  <a:lnTo>
                    <a:pt x="4" y="47"/>
                  </a:lnTo>
                  <a:lnTo>
                    <a:pt x="4" y="49"/>
                  </a:lnTo>
                  <a:lnTo>
                    <a:pt x="4" y="50"/>
                  </a:lnTo>
                  <a:lnTo>
                    <a:pt x="3" y="51"/>
                  </a:lnTo>
                  <a:lnTo>
                    <a:pt x="3" y="53"/>
                  </a:lnTo>
                  <a:lnTo>
                    <a:pt x="3" y="54"/>
                  </a:lnTo>
                  <a:lnTo>
                    <a:pt x="3" y="55"/>
                  </a:lnTo>
                  <a:lnTo>
                    <a:pt x="2" y="56"/>
                  </a:lnTo>
                  <a:lnTo>
                    <a:pt x="2" y="57"/>
                  </a:lnTo>
                  <a:lnTo>
                    <a:pt x="2" y="59"/>
                  </a:lnTo>
                  <a:lnTo>
                    <a:pt x="2" y="60"/>
                  </a:lnTo>
                  <a:lnTo>
                    <a:pt x="1" y="61"/>
                  </a:lnTo>
                  <a:lnTo>
                    <a:pt x="1" y="62"/>
                  </a:lnTo>
                  <a:lnTo>
                    <a:pt x="1" y="64"/>
                  </a:lnTo>
                  <a:lnTo>
                    <a:pt x="1" y="65"/>
                  </a:lnTo>
                  <a:lnTo>
                    <a:pt x="1" y="66"/>
                  </a:lnTo>
                  <a:lnTo>
                    <a:pt x="1" y="67"/>
                  </a:lnTo>
                  <a:lnTo>
                    <a:pt x="1" y="68"/>
                  </a:lnTo>
                  <a:lnTo>
                    <a:pt x="0" y="70"/>
                  </a:lnTo>
                  <a:lnTo>
                    <a:pt x="0" y="72"/>
                  </a:lnTo>
                  <a:lnTo>
                    <a:pt x="0" y="74"/>
                  </a:lnTo>
                  <a:lnTo>
                    <a:pt x="0" y="76"/>
                  </a:lnTo>
                  <a:lnTo>
                    <a:pt x="0" y="77"/>
                  </a:lnTo>
                  <a:lnTo>
                    <a:pt x="0" y="79"/>
                  </a:lnTo>
                  <a:lnTo>
                    <a:pt x="0" y="80"/>
                  </a:lnTo>
                  <a:lnTo>
                    <a:pt x="0" y="81"/>
                  </a:lnTo>
                  <a:lnTo>
                    <a:pt x="0" y="81"/>
                  </a:lnTo>
                  <a:lnTo>
                    <a:pt x="1" y="82"/>
                  </a:lnTo>
                  <a:lnTo>
                    <a:pt x="1" y="83"/>
                  </a:lnTo>
                  <a:lnTo>
                    <a:pt x="2" y="83"/>
                  </a:lnTo>
                  <a:lnTo>
                    <a:pt x="3" y="83"/>
                  </a:lnTo>
                  <a:lnTo>
                    <a:pt x="4" y="84"/>
                  </a:lnTo>
                  <a:lnTo>
                    <a:pt x="5" y="84"/>
                  </a:lnTo>
                  <a:lnTo>
                    <a:pt x="7" y="84"/>
                  </a:lnTo>
                  <a:lnTo>
                    <a:pt x="9" y="84"/>
                  </a:lnTo>
                  <a:lnTo>
                    <a:pt x="10" y="84"/>
                  </a:lnTo>
                  <a:lnTo>
                    <a:pt x="11" y="84"/>
                  </a:lnTo>
                  <a:lnTo>
                    <a:pt x="12" y="84"/>
                  </a:lnTo>
                  <a:lnTo>
                    <a:pt x="13" y="84"/>
                  </a:lnTo>
                  <a:lnTo>
                    <a:pt x="14" y="84"/>
                  </a:lnTo>
                  <a:lnTo>
                    <a:pt x="15" y="84"/>
                  </a:lnTo>
                  <a:lnTo>
                    <a:pt x="17" y="84"/>
                  </a:lnTo>
                  <a:lnTo>
                    <a:pt x="18" y="83"/>
                  </a:lnTo>
                  <a:lnTo>
                    <a:pt x="20" y="83"/>
                  </a:lnTo>
                  <a:lnTo>
                    <a:pt x="21" y="83"/>
                  </a:lnTo>
                  <a:lnTo>
                    <a:pt x="23" y="83"/>
                  </a:lnTo>
                  <a:lnTo>
                    <a:pt x="24" y="83"/>
                  </a:lnTo>
                  <a:lnTo>
                    <a:pt x="26" y="83"/>
                  </a:lnTo>
                  <a:lnTo>
                    <a:pt x="27" y="83"/>
                  </a:lnTo>
                  <a:lnTo>
                    <a:pt x="29" y="83"/>
                  </a:lnTo>
                  <a:lnTo>
                    <a:pt x="30" y="83"/>
                  </a:lnTo>
                  <a:lnTo>
                    <a:pt x="32" y="83"/>
                  </a:lnTo>
                  <a:lnTo>
                    <a:pt x="34" y="83"/>
                  </a:lnTo>
                  <a:lnTo>
                    <a:pt x="36" y="83"/>
                  </a:lnTo>
                  <a:lnTo>
                    <a:pt x="37" y="83"/>
                  </a:lnTo>
                  <a:lnTo>
                    <a:pt x="39" y="83"/>
                  </a:lnTo>
                  <a:lnTo>
                    <a:pt x="41" y="83"/>
                  </a:lnTo>
                  <a:lnTo>
                    <a:pt x="42" y="83"/>
                  </a:lnTo>
                  <a:lnTo>
                    <a:pt x="44" y="83"/>
                  </a:lnTo>
                  <a:lnTo>
                    <a:pt x="45" y="83"/>
                  </a:lnTo>
                  <a:lnTo>
                    <a:pt x="47" y="83"/>
                  </a:lnTo>
                  <a:lnTo>
                    <a:pt x="49" y="83"/>
                  </a:lnTo>
                  <a:lnTo>
                    <a:pt x="50" y="83"/>
                  </a:lnTo>
                  <a:lnTo>
                    <a:pt x="51" y="83"/>
                  </a:lnTo>
                  <a:lnTo>
                    <a:pt x="52" y="82"/>
                  </a:lnTo>
                  <a:lnTo>
                    <a:pt x="54" y="82"/>
                  </a:lnTo>
                  <a:lnTo>
                    <a:pt x="55" y="82"/>
                  </a:lnTo>
                  <a:lnTo>
                    <a:pt x="56" y="82"/>
                  </a:lnTo>
                  <a:lnTo>
                    <a:pt x="57" y="82"/>
                  </a:lnTo>
                  <a:lnTo>
                    <a:pt x="59" y="82"/>
                  </a:lnTo>
                  <a:lnTo>
                    <a:pt x="60" y="82"/>
                  </a:lnTo>
                  <a:lnTo>
                    <a:pt x="62" y="81"/>
                  </a:lnTo>
                  <a:lnTo>
                    <a:pt x="64" y="80"/>
                  </a:lnTo>
                  <a:lnTo>
                    <a:pt x="65" y="80"/>
                  </a:lnTo>
                  <a:lnTo>
                    <a:pt x="67" y="79"/>
                  </a:lnTo>
                  <a:lnTo>
                    <a:pt x="68" y="77"/>
                  </a:lnTo>
                  <a:lnTo>
                    <a:pt x="67" y="75"/>
                  </a:lnTo>
                  <a:lnTo>
                    <a:pt x="67" y="74"/>
                  </a:lnTo>
                  <a:lnTo>
                    <a:pt x="66" y="72"/>
                  </a:lnTo>
                  <a:lnTo>
                    <a:pt x="66" y="70"/>
                  </a:lnTo>
                  <a:lnTo>
                    <a:pt x="66" y="68"/>
                  </a:lnTo>
                  <a:lnTo>
                    <a:pt x="66" y="66"/>
                  </a:lnTo>
                  <a:lnTo>
                    <a:pt x="66" y="65"/>
                  </a:lnTo>
                  <a:lnTo>
                    <a:pt x="66" y="63"/>
                  </a:lnTo>
                  <a:lnTo>
                    <a:pt x="66" y="62"/>
                  </a:lnTo>
                  <a:lnTo>
                    <a:pt x="66" y="61"/>
                  </a:lnTo>
                  <a:lnTo>
                    <a:pt x="67" y="60"/>
                  </a:lnTo>
                  <a:lnTo>
                    <a:pt x="67" y="58"/>
                  </a:lnTo>
                  <a:lnTo>
                    <a:pt x="67" y="56"/>
                  </a:lnTo>
                  <a:lnTo>
                    <a:pt x="68" y="55"/>
                  </a:lnTo>
                  <a:lnTo>
                    <a:pt x="68" y="53"/>
                  </a:lnTo>
                  <a:lnTo>
                    <a:pt x="69" y="51"/>
                  </a:lnTo>
                  <a:lnTo>
                    <a:pt x="69" y="49"/>
                  </a:lnTo>
                  <a:lnTo>
                    <a:pt x="70" y="47"/>
                  </a:lnTo>
                  <a:lnTo>
                    <a:pt x="70" y="45"/>
                  </a:lnTo>
                  <a:lnTo>
                    <a:pt x="70" y="44"/>
                  </a:lnTo>
                  <a:lnTo>
                    <a:pt x="70" y="42"/>
                  </a:lnTo>
                  <a:lnTo>
                    <a:pt x="71" y="41"/>
                  </a:lnTo>
                  <a:lnTo>
                    <a:pt x="71" y="40"/>
                  </a:lnTo>
                  <a:lnTo>
                    <a:pt x="71" y="39"/>
                  </a:lnTo>
                  <a:lnTo>
                    <a:pt x="70" y="38"/>
                  </a:lnTo>
                  <a:lnTo>
                    <a:pt x="70" y="38"/>
                  </a:lnTo>
                  <a:lnTo>
                    <a:pt x="69" y="38"/>
                  </a:lnTo>
                  <a:lnTo>
                    <a:pt x="68" y="40"/>
                  </a:lnTo>
                  <a:lnTo>
                    <a:pt x="67" y="40"/>
                  </a:lnTo>
                  <a:lnTo>
                    <a:pt x="67" y="41"/>
                  </a:lnTo>
                  <a:lnTo>
                    <a:pt x="66" y="43"/>
                  </a:lnTo>
                  <a:lnTo>
                    <a:pt x="65" y="44"/>
                  </a:lnTo>
                  <a:lnTo>
                    <a:pt x="64" y="45"/>
                  </a:lnTo>
                  <a:lnTo>
                    <a:pt x="64" y="47"/>
                  </a:lnTo>
                  <a:lnTo>
                    <a:pt x="62" y="48"/>
                  </a:lnTo>
                  <a:lnTo>
                    <a:pt x="62" y="50"/>
                  </a:lnTo>
                  <a:lnTo>
                    <a:pt x="61" y="51"/>
                  </a:lnTo>
                  <a:lnTo>
                    <a:pt x="61" y="53"/>
                  </a:lnTo>
                  <a:lnTo>
                    <a:pt x="60" y="54"/>
                  </a:lnTo>
                  <a:lnTo>
                    <a:pt x="60" y="56"/>
                  </a:lnTo>
                  <a:lnTo>
                    <a:pt x="59" y="57"/>
                  </a:lnTo>
                  <a:lnTo>
                    <a:pt x="59" y="59"/>
                  </a:lnTo>
                  <a:lnTo>
                    <a:pt x="58" y="61"/>
                  </a:lnTo>
                  <a:lnTo>
                    <a:pt x="58" y="62"/>
                  </a:lnTo>
                  <a:lnTo>
                    <a:pt x="58" y="64"/>
                  </a:lnTo>
                  <a:lnTo>
                    <a:pt x="58" y="65"/>
                  </a:lnTo>
                  <a:lnTo>
                    <a:pt x="58" y="66"/>
                  </a:lnTo>
                  <a:lnTo>
                    <a:pt x="59" y="68"/>
                  </a:lnTo>
                  <a:lnTo>
                    <a:pt x="59" y="69"/>
                  </a:lnTo>
                  <a:lnTo>
                    <a:pt x="59" y="70"/>
                  </a:lnTo>
                  <a:lnTo>
                    <a:pt x="59" y="71"/>
                  </a:lnTo>
                  <a:lnTo>
                    <a:pt x="59" y="72"/>
                  </a:lnTo>
                  <a:lnTo>
                    <a:pt x="59" y="73"/>
                  </a:lnTo>
                  <a:lnTo>
                    <a:pt x="60" y="74"/>
                  </a:lnTo>
                  <a:lnTo>
                    <a:pt x="59" y="74"/>
                  </a:lnTo>
                  <a:lnTo>
                    <a:pt x="59" y="74"/>
                  </a:lnTo>
                  <a:lnTo>
                    <a:pt x="58" y="74"/>
                  </a:lnTo>
                  <a:lnTo>
                    <a:pt x="57" y="74"/>
                  </a:lnTo>
                  <a:lnTo>
                    <a:pt x="55" y="74"/>
                  </a:lnTo>
                  <a:lnTo>
                    <a:pt x="53" y="75"/>
                  </a:lnTo>
                  <a:lnTo>
                    <a:pt x="51" y="75"/>
                  </a:lnTo>
                  <a:lnTo>
                    <a:pt x="49" y="76"/>
                  </a:lnTo>
                  <a:lnTo>
                    <a:pt x="48" y="76"/>
                  </a:lnTo>
                  <a:lnTo>
                    <a:pt x="47" y="76"/>
                  </a:lnTo>
                  <a:lnTo>
                    <a:pt x="45" y="76"/>
                  </a:lnTo>
                  <a:lnTo>
                    <a:pt x="44" y="76"/>
                  </a:lnTo>
                  <a:lnTo>
                    <a:pt x="43" y="76"/>
                  </a:lnTo>
                  <a:lnTo>
                    <a:pt x="42" y="77"/>
                  </a:lnTo>
                  <a:lnTo>
                    <a:pt x="41" y="77"/>
                  </a:lnTo>
                  <a:lnTo>
                    <a:pt x="40" y="77"/>
                  </a:lnTo>
                  <a:lnTo>
                    <a:pt x="38" y="77"/>
                  </a:lnTo>
                  <a:lnTo>
                    <a:pt x="37" y="77"/>
                  </a:lnTo>
                  <a:lnTo>
                    <a:pt x="36" y="77"/>
                  </a:lnTo>
                  <a:lnTo>
                    <a:pt x="35" y="77"/>
                  </a:lnTo>
                  <a:lnTo>
                    <a:pt x="33" y="78"/>
                  </a:lnTo>
                  <a:lnTo>
                    <a:pt x="30" y="78"/>
                  </a:lnTo>
                  <a:lnTo>
                    <a:pt x="28" y="78"/>
                  </a:lnTo>
                  <a:lnTo>
                    <a:pt x="26" y="78"/>
                  </a:lnTo>
                  <a:lnTo>
                    <a:pt x="24" y="77"/>
                  </a:lnTo>
                  <a:lnTo>
                    <a:pt x="22" y="77"/>
                  </a:lnTo>
                  <a:lnTo>
                    <a:pt x="20" y="77"/>
                  </a:lnTo>
                  <a:lnTo>
                    <a:pt x="18" y="77"/>
                  </a:lnTo>
                  <a:lnTo>
                    <a:pt x="16" y="77"/>
                  </a:lnTo>
                  <a:lnTo>
                    <a:pt x="14" y="77"/>
                  </a:lnTo>
                  <a:lnTo>
                    <a:pt x="12" y="77"/>
                  </a:lnTo>
                  <a:lnTo>
                    <a:pt x="11" y="77"/>
                  </a:lnTo>
                  <a:lnTo>
                    <a:pt x="10" y="77"/>
                  </a:lnTo>
                  <a:lnTo>
                    <a:pt x="9" y="77"/>
                  </a:lnTo>
                  <a:lnTo>
                    <a:pt x="7" y="77"/>
                  </a:lnTo>
                  <a:lnTo>
                    <a:pt x="6" y="77"/>
                  </a:lnTo>
                  <a:lnTo>
                    <a:pt x="6" y="76"/>
                  </a:lnTo>
                  <a:lnTo>
                    <a:pt x="6" y="75"/>
                  </a:lnTo>
                  <a:lnTo>
                    <a:pt x="6" y="74"/>
                  </a:lnTo>
                  <a:lnTo>
                    <a:pt x="6" y="73"/>
                  </a:lnTo>
                  <a:lnTo>
                    <a:pt x="6" y="72"/>
                  </a:lnTo>
                  <a:lnTo>
                    <a:pt x="6" y="71"/>
                  </a:lnTo>
                  <a:lnTo>
                    <a:pt x="6" y="69"/>
                  </a:lnTo>
                  <a:lnTo>
                    <a:pt x="6" y="68"/>
                  </a:lnTo>
                  <a:lnTo>
                    <a:pt x="7" y="66"/>
                  </a:lnTo>
                  <a:lnTo>
                    <a:pt x="7" y="65"/>
                  </a:lnTo>
                  <a:lnTo>
                    <a:pt x="7" y="63"/>
                  </a:lnTo>
                  <a:lnTo>
                    <a:pt x="7" y="61"/>
                  </a:lnTo>
                  <a:lnTo>
                    <a:pt x="8" y="59"/>
                  </a:lnTo>
                  <a:lnTo>
                    <a:pt x="9" y="57"/>
                  </a:lnTo>
                  <a:lnTo>
                    <a:pt x="9" y="56"/>
                  </a:lnTo>
                  <a:lnTo>
                    <a:pt x="9" y="55"/>
                  </a:lnTo>
                  <a:lnTo>
                    <a:pt x="9" y="53"/>
                  </a:lnTo>
                  <a:lnTo>
                    <a:pt x="9" y="53"/>
                  </a:lnTo>
                  <a:lnTo>
                    <a:pt x="9" y="52"/>
                  </a:lnTo>
                  <a:lnTo>
                    <a:pt x="10" y="51"/>
                  </a:lnTo>
                  <a:lnTo>
                    <a:pt x="10" y="49"/>
                  </a:lnTo>
                  <a:lnTo>
                    <a:pt x="10" y="48"/>
                  </a:lnTo>
                  <a:lnTo>
                    <a:pt x="10" y="47"/>
                  </a:lnTo>
                  <a:lnTo>
                    <a:pt x="11" y="46"/>
                  </a:lnTo>
                  <a:lnTo>
                    <a:pt x="11" y="45"/>
                  </a:lnTo>
                  <a:lnTo>
                    <a:pt x="11" y="44"/>
                  </a:lnTo>
                  <a:lnTo>
                    <a:pt x="12" y="43"/>
                  </a:lnTo>
                  <a:lnTo>
                    <a:pt x="12" y="42"/>
                  </a:lnTo>
                  <a:lnTo>
                    <a:pt x="13" y="40"/>
                  </a:lnTo>
                  <a:lnTo>
                    <a:pt x="13" y="39"/>
                  </a:lnTo>
                  <a:lnTo>
                    <a:pt x="14" y="38"/>
                  </a:lnTo>
                  <a:lnTo>
                    <a:pt x="14" y="37"/>
                  </a:lnTo>
                  <a:lnTo>
                    <a:pt x="14" y="36"/>
                  </a:lnTo>
                  <a:lnTo>
                    <a:pt x="15" y="35"/>
                  </a:lnTo>
                  <a:lnTo>
                    <a:pt x="17" y="33"/>
                  </a:lnTo>
                  <a:lnTo>
                    <a:pt x="18" y="31"/>
                  </a:lnTo>
                  <a:lnTo>
                    <a:pt x="19" y="29"/>
                  </a:lnTo>
                  <a:lnTo>
                    <a:pt x="21" y="26"/>
                  </a:lnTo>
                  <a:lnTo>
                    <a:pt x="22" y="25"/>
                  </a:lnTo>
                  <a:lnTo>
                    <a:pt x="24" y="23"/>
                  </a:lnTo>
                  <a:lnTo>
                    <a:pt x="26" y="21"/>
                  </a:lnTo>
                  <a:lnTo>
                    <a:pt x="27" y="20"/>
                  </a:lnTo>
                  <a:lnTo>
                    <a:pt x="29" y="18"/>
                  </a:lnTo>
                  <a:lnTo>
                    <a:pt x="30" y="17"/>
                  </a:lnTo>
                  <a:lnTo>
                    <a:pt x="32" y="15"/>
                  </a:lnTo>
                  <a:lnTo>
                    <a:pt x="33" y="14"/>
                  </a:lnTo>
                  <a:lnTo>
                    <a:pt x="34" y="13"/>
                  </a:lnTo>
                  <a:lnTo>
                    <a:pt x="35" y="11"/>
                  </a:lnTo>
                  <a:lnTo>
                    <a:pt x="36" y="10"/>
                  </a:lnTo>
                  <a:lnTo>
                    <a:pt x="37" y="9"/>
                  </a:lnTo>
                  <a:lnTo>
                    <a:pt x="38" y="8"/>
                  </a:lnTo>
                  <a:lnTo>
                    <a:pt x="40" y="7"/>
                  </a:lnTo>
                  <a:lnTo>
                    <a:pt x="42" y="6"/>
                  </a:lnTo>
                  <a:lnTo>
                    <a:pt x="44" y="4"/>
                  </a:lnTo>
                  <a:lnTo>
                    <a:pt x="45" y="3"/>
                  </a:lnTo>
                  <a:lnTo>
                    <a:pt x="46" y="2"/>
                  </a:lnTo>
                  <a:lnTo>
                    <a:pt x="47" y="1"/>
                  </a:lnTo>
                  <a:lnTo>
                    <a:pt x="48" y="1"/>
                  </a:lnTo>
                  <a:lnTo>
                    <a:pt x="49" y="0"/>
                  </a:lnTo>
                  <a:lnTo>
                    <a:pt x="50" y="0"/>
                  </a:lnTo>
                  <a:lnTo>
                    <a:pt x="40" y="0"/>
                  </a:lnTo>
                  <a:lnTo>
                    <a:pt x="4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5" name="Freeform 300"/>
            <p:cNvSpPr>
              <a:spLocks/>
            </p:cNvSpPr>
            <p:nvPr/>
          </p:nvSpPr>
          <p:spPr bwMode="auto">
            <a:xfrm>
              <a:off x="3514" y="2315"/>
              <a:ext cx="116" cy="132"/>
            </a:xfrm>
            <a:custGeom>
              <a:avLst/>
              <a:gdLst>
                <a:gd name="T0" fmla="*/ 0 w 116"/>
                <a:gd name="T1" fmla="*/ 10 h 132"/>
                <a:gd name="T2" fmla="*/ 2 w 116"/>
                <a:gd name="T3" fmla="*/ 22 h 132"/>
                <a:gd name="T4" fmla="*/ 5 w 116"/>
                <a:gd name="T5" fmla="*/ 32 h 132"/>
                <a:gd name="T6" fmla="*/ 10 w 116"/>
                <a:gd name="T7" fmla="*/ 42 h 132"/>
                <a:gd name="T8" fmla="*/ 16 w 116"/>
                <a:gd name="T9" fmla="*/ 53 h 132"/>
                <a:gd name="T10" fmla="*/ 26 w 116"/>
                <a:gd name="T11" fmla="*/ 65 h 132"/>
                <a:gd name="T12" fmla="*/ 40 w 116"/>
                <a:gd name="T13" fmla="*/ 76 h 132"/>
                <a:gd name="T14" fmla="*/ 52 w 116"/>
                <a:gd name="T15" fmla="*/ 82 h 132"/>
                <a:gd name="T16" fmla="*/ 53 w 116"/>
                <a:gd name="T17" fmla="*/ 89 h 132"/>
                <a:gd name="T18" fmla="*/ 48 w 116"/>
                <a:gd name="T19" fmla="*/ 100 h 132"/>
                <a:gd name="T20" fmla="*/ 44 w 116"/>
                <a:gd name="T21" fmla="*/ 112 h 132"/>
                <a:gd name="T22" fmla="*/ 58 w 116"/>
                <a:gd name="T23" fmla="*/ 116 h 132"/>
                <a:gd name="T24" fmla="*/ 56 w 116"/>
                <a:gd name="T25" fmla="*/ 125 h 132"/>
                <a:gd name="T26" fmla="*/ 72 w 116"/>
                <a:gd name="T27" fmla="*/ 130 h 132"/>
                <a:gd name="T28" fmla="*/ 82 w 116"/>
                <a:gd name="T29" fmla="*/ 126 h 132"/>
                <a:gd name="T30" fmla="*/ 88 w 116"/>
                <a:gd name="T31" fmla="*/ 131 h 132"/>
                <a:gd name="T32" fmla="*/ 100 w 116"/>
                <a:gd name="T33" fmla="*/ 126 h 132"/>
                <a:gd name="T34" fmla="*/ 108 w 116"/>
                <a:gd name="T35" fmla="*/ 121 h 132"/>
                <a:gd name="T36" fmla="*/ 115 w 116"/>
                <a:gd name="T37" fmla="*/ 112 h 132"/>
                <a:gd name="T38" fmla="*/ 116 w 116"/>
                <a:gd name="T39" fmla="*/ 102 h 132"/>
                <a:gd name="T40" fmla="*/ 116 w 116"/>
                <a:gd name="T41" fmla="*/ 91 h 132"/>
                <a:gd name="T42" fmla="*/ 114 w 116"/>
                <a:gd name="T43" fmla="*/ 79 h 132"/>
                <a:gd name="T44" fmla="*/ 109 w 116"/>
                <a:gd name="T45" fmla="*/ 68 h 132"/>
                <a:gd name="T46" fmla="*/ 100 w 116"/>
                <a:gd name="T47" fmla="*/ 57 h 132"/>
                <a:gd name="T48" fmla="*/ 89 w 116"/>
                <a:gd name="T49" fmla="*/ 47 h 132"/>
                <a:gd name="T50" fmla="*/ 78 w 116"/>
                <a:gd name="T51" fmla="*/ 39 h 132"/>
                <a:gd name="T52" fmla="*/ 68 w 116"/>
                <a:gd name="T53" fmla="*/ 32 h 132"/>
                <a:gd name="T54" fmla="*/ 60 w 116"/>
                <a:gd name="T55" fmla="*/ 23 h 132"/>
                <a:gd name="T56" fmla="*/ 53 w 116"/>
                <a:gd name="T57" fmla="*/ 12 h 132"/>
                <a:gd name="T58" fmla="*/ 50 w 116"/>
                <a:gd name="T59" fmla="*/ 1 h 132"/>
                <a:gd name="T60" fmla="*/ 44 w 116"/>
                <a:gd name="T61" fmla="*/ 7 h 132"/>
                <a:gd name="T62" fmla="*/ 49 w 116"/>
                <a:gd name="T63" fmla="*/ 18 h 132"/>
                <a:gd name="T64" fmla="*/ 57 w 116"/>
                <a:gd name="T65" fmla="*/ 30 h 132"/>
                <a:gd name="T66" fmla="*/ 68 w 116"/>
                <a:gd name="T67" fmla="*/ 40 h 132"/>
                <a:gd name="T68" fmla="*/ 81 w 116"/>
                <a:gd name="T69" fmla="*/ 50 h 132"/>
                <a:gd name="T70" fmla="*/ 93 w 116"/>
                <a:gd name="T71" fmla="*/ 59 h 132"/>
                <a:gd name="T72" fmla="*/ 101 w 116"/>
                <a:gd name="T73" fmla="*/ 69 h 132"/>
                <a:gd name="T74" fmla="*/ 106 w 116"/>
                <a:gd name="T75" fmla="*/ 77 h 132"/>
                <a:gd name="T76" fmla="*/ 109 w 116"/>
                <a:gd name="T77" fmla="*/ 88 h 132"/>
                <a:gd name="T78" fmla="*/ 112 w 116"/>
                <a:gd name="T79" fmla="*/ 102 h 132"/>
                <a:gd name="T80" fmla="*/ 109 w 116"/>
                <a:gd name="T81" fmla="*/ 112 h 132"/>
                <a:gd name="T82" fmla="*/ 106 w 116"/>
                <a:gd name="T83" fmla="*/ 107 h 132"/>
                <a:gd name="T84" fmla="*/ 101 w 116"/>
                <a:gd name="T85" fmla="*/ 113 h 132"/>
                <a:gd name="T86" fmla="*/ 90 w 116"/>
                <a:gd name="T87" fmla="*/ 126 h 132"/>
                <a:gd name="T88" fmla="*/ 90 w 116"/>
                <a:gd name="T89" fmla="*/ 114 h 132"/>
                <a:gd name="T90" fmla="*/ 86 w 116"/>
                <a:gd name="T91" fmla="*/ 112 h 132"/>
                <a:gd name="T92" fmla="*/ 76 w 116"/>
                <a:gd name="T93" fmla="*/ 123 h 132"/>
                <a:gd name="T94" fmla="*/ 65 w 116"/>
                <a:gd name="T95" fmla="*/ 125 h 132"/>
                <a:gd name="T96" fmla="*/ 65 w 116"/>
                <a:gd name="T97" fmla="*/ 116 h 132"/>
                <a:gd name="T98" fmla="*/ 70 w 116"/>
                <a:gd name="T99" fmla="*/ 106 h 132"/>
                <a:gd name="T100" fmla="*/ 65 w 116"/>
                <a:gd name="T101" fmla="*/ 106 h 132"/>
                <a:gd name="T102" fmla="*/ 52 w 116"/>
                <a:gd name="T103" fmla="*/ 111 h 132"/>
                <a:gd name="T104" fmla="*/ 53 w 116"/>
                <a:gd name="T105" fmla="*/ 102 h 132"/>
                <a:gd name="T106" fmla="*/ 61 w 116"/>
                <a:gd name="T107" fmla="*/ 89 h 132"/>
                <a:gd name="T108" fmla="*/ 61 w 116"/>
                <a:gd name="T109" fmla="*/ 78 h 132"/>
                <a:gd name="T110" fmla="*/ 52 w 116"/>
                <a:gd name="T111" fmla="*/ 74 h 132"/>
                <a:gd name="T112" fmla="*/ 41 w 116"/>
                <a:gd name="T113" fmla="*/ 69 h 132"/>
                <a:gd name="T114" fmla="*/ 31 w 116"/>
                <a:gd name="T115" fmla="*/ 61 h 132"/>
                <a:gd name="T116" fmla="*/ 20 w 116"/>
                <a:gd name="T117" fmla="*/ 48 h 132"/>
                <a:gd name="T118" fmla="*/ 14 w 116"/>
                <a:gd name="T119" fmla="*/ 33 h 132"/>
                <a:gd name="T120" fmla="*/ 10 w 116"/>
                <a:gd name="T121" fmla="*/ 19 h 132"/>
                <a:gd name="T122" fmla="*/ 7 w 116"/>
                <a:gd name="T123" fmla="*/ 8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6" h="132">
                  <a:moveTo>
                    <a:pt x="0" y="3"/>
                  </a:moveTo>
                  <a:lnTo>
                    <a:pt x="0" y="3"/>
                  </a:lnTo>
                  <a:lnTo>
                    <a:pt x="0" y="5"/>
                  </a:lnTo>
                  <a:lnTo>
                    <a:pt x="0" y="5"/>
                  </a:lnTo>
                  <a:lnTo>
                    <a:pt x="0" y="7"/>
                  </a:lnTo>
                  <a:lnTo>
                    <a:pt x="0" y="8"/>
                  </a:lnTo>
                  <a:lnTo>
                    <a:pt x="0" y="9"/>
                  </a:lnTo>
                  <a:lnTo>
                    <a:pt x="0" y="10"/>
                  </a:lnTo>
                  <a:lnTo>
                    <a:pt x="0" y="11"/>
                  </a:lnTo>
                  <a:lnTo>
                    <a:pt x="0" y="12"/>
                  </a:lnTo>
                  <a:lnTo>
                    <a:pt x="0" y="13"/>
                  </a:lnTo>
                  <a:lnTo>
                    <a:pt x="0" y="15"/>
                  </a:lnTo>
                  <a:lnTo>
                    <a:pt x="1" y="17"/>
                  </a:lnTo>
                  <a:lnTo>
                    <a:pt x="1" y="18"/>
                  </a:lnTo>
                  <a:lnTo>
                    <a:pt x="1" y="20"/>
                  </a:lnTo>
                  <a:lnTo>
                    <a:pt x="2" y="22"/>
                  </a:lnTo>
                  <a:lnTo>
                    <a:pt x="3" y="24"/>
                  </a:lnTo>
                  <a:lnTo>
                    <a:pt x="3" y="25"/>
                  </a:lnTo>
                  <a:lnTo>
                    <a:pt x="3" y="26"/>
                  </a:lnTo>
                  <a:lnTo>
                    <a:pt x="3" y="27"/>
                  </a:lnTo>
                  <a:lnTo>
                    <a:pt x="4" y="28"/>
                  </a:lnTo>
                  <a:lnTo>
                    <a:pt x="4" y="29"/>
                  </a:lnTo>
                  <a:lnTo>
                    <a:pt x="5" y="30"/>
                  </a:lnTo>
                  <a:lnTo>
                    <a:pt x="5" y="32"/>
                  </a:lnTo>
                  <a:lnTo>
                    <a:pt x="6" y="33"/>
                  </a:lnTo>
                  <a:lnTo>
                    <a:pt x="6" y="34"/>
                  </a:lnTo>
                  <a:lnTo>
                    <a:pt x="6" y="35"/>
                  </a:lnTo>
                  <a:lnTo>
                    <a:pt x="7" y="37"/>
                  </a:lnTo>
                  <a:lnTo>
                    <a:pt x="8" y="38"/>
                  </a:lnTo>
                  <a:lnTo>
                    <a:pt x="9" y="39"/>
                  </a:lnTo>
                  <a:lnTo>
                    <a:pt x="9" y="41"/>
                  </a:lnTo>
                  <a:lnTo>
                    <a:pt x="10" y="42"/>
                  </a:lnTo>
                  <a:lnTo>
                    <a:pt x="11" y="44"/>
                  </a:lnTo>
                  <a:lnTo>
                    <a:pt x="11" y="45"/>
                  </a:lnTo>
                  <a:lnTo>
                    <a:pt x="12" y="46"/>
                  </a:lnTo>
                  <a:lnTo>
                    <a:pt x="12" y="48"/>
                  </a:lnTo>
                  <a:lnTo>
                    <a:pt x="13" y="49"/>
                  </a:lnTo>
                  <a:lnTo>
                    <a:pt x="14" y="50"/>
                  </a:lnTo>
                  <a:lnTo>
                    <a:pt x="15" y="52"/>
                  </a:lnTo>
                  <a:lnTo>
                    <a:pt x="16" y="53"/>
                  </a:lnTo>
                  <a:lnTo>
                    <a:pt x="17" y="54"/>
                  </a:lnTo>
                  <a:lnTo>
                    <a:pt x="17" y="55"/>
                  </a:lnTo>
                  <a:lnTo>
                    <a:pt x="18" y="56"/>
                  </a:lnTo>
                  <a:lnTo>
                    <a:pt x="19" y="58"/>
                  </a:lnTo>
                  <a:lnTo>
                    <a:pt x="20" y="59"/>
                  </a:lnTo>
                  <a:lnTo>
                    <a:pt x="22" y="61"/>
                  </a:lnTo>
                  <a:lnTo>
                    <a:pt x="24" y="63"/>
                  </a:lnTo>
                  <a:lnTo>
                    <a:pt x="26" y="65"/>
                  </a:lnTo>
                  <a:lnTo>
                    <a:pt x="27" y="67"/>
                  </a:lnTo>
                  <a:lnTo>
                    <a:pt x="29" y="68"/>
                  </a:lnTo>
                  <a:lnTo>
                    <a:pt x="31" y="70"/>
                  </a:lnTo>
                  <a:lnTo>
                    <a:pt x="33" y="71"/>
                  </a:lnTo>
                  <a:lnTo>
                    <a:pt x="35" y="72"/>
                  </a:lnTo>
                  <a:lnTo>
                    <a:pt x="36" y="74"/>
                  </a:lnTo>
                  <a:lnTo>
                    <a:pt x="39" y="75"/>
                  </a:lnTo>
                  <a:lnTo>
                    <a:pt x="40" y="76"/>
                  </a:lnTo>
                  <a:lnTo>
                    <a:pt x="42" y="77"/>
                  </a:lnTo>
                  <a:lnTo>
                    <a:pt x="43" y="78"/>
                  </a:lnTo>
                  <a:lnTo>
                    <a:pt x="45" y="79"/>
                  </a:lnTo>
                  <a:lnTo>
                    <a:pt x="46" y="79"/>
                  </a:lnTo>
                  <a:lnTo>
                    <a:pt x="48" y="80"/>
                  </a:lnTo>
                  <a:lnTo>
                    <a:pt x="49" y="81"/>
                  </a:lnTo>
                  <a:lnTo>
                    <a:pt x="50" y="81"/>
                  </a:lnTo>
                  <a:lnTo>
                    <a:pt x="52" y="82"/>
                  </a:lnTo>
                  <a:lnTo>
                    <a:pt x="53" y="83"/>
                  </a:lnTo>
                  <a:lnTo>
                    <a:pt x="55" y="83"/>
                  </a:lnTo>
                  <a:lnTo>
                    <a:pt x="55" y="83"/>
                  </a:lnTo>
                  <a:lnTo>
                    <a:pt x="55" y="84"/>
                  </a:lnTo>
                  <a:lnTo>
                    <a:pt x="55" y="86"/>
                  </a:lnTo>
                  <a:lnTo>
                    <a:pt x="53" y="87"/>
                  </a:lnTo>
                  <a:lnTo>
                    <a:pt x="53" y="88"/>
                  </a:lnTo>
                  <a:lnTo>
                    <a:pt x="53" y="89"/>
                  </a:lnTo>
                  <a:lnTo>
                    <a:pt x="52" y="91"/>
                  </a:lnTo>
                  <a:lnTo>
                    <a:pt x="52" y="92"/>
                  </a:lnTo>
                  <a:lnTo>
                    <a:pt x="51" y="94"/>
                  </a:lnTo>
                  <a:lnTo>
                    <a:pt x="50" y="95"/>
                  </a:lnTo>
                  <a:lnTo>
                    <a:pt x="50" y="97"/>
                  </a:lnTo>
                  <a:lnTo>
                    <a:pt x="49" y="98"/>
                  </a:lnTo>
                  <a:lnTo>
                    <a:pt x="49" y="99"/>
                  </a:lnTo>
                  <a:lnTo>
                    <a:pt x="48" y="100"/>
                  </a:lnTo>
                  <a:lnTo>
                    <a:pt x="48" y="101"/>
                  </a:lnTo>
                  <a:lnTo>
                    <a:pt x="47" y="103"/>
                  </a:lnTo>
                  <a:lnTo>
                    <a:pt x="45" y="104"/>
                  </a:lnTo>
                  <a:lnTo>
                    <a:pt x="44" y="106"/>
                  </a:lnTo>
                  <a:lnTo>
                    <a:pt x="44" y="107"/>
                  </a:lnTo>
                  <a:lnTo>
                    <a:pt x="43" y="109"/>
                  </a:lnTo>
                  <a:lnTo>
                    <a:pt x="43" y="111"/>
                  </a:lnTo>
                  <a:lnTo>
                    <a:pt x="44" y="112"/>
                  </a:lnTo>
                  <a:lnTo>
                    <a:pt x="46" y="114"/>
                  </a:lnTo>
                  <a:lnTo>
                    <a:pt x="48" y="115"/>
                  </a:lnTo>
                  <a:lnTo>
                    <a:pt x="50" y="116"/>
                  </a:lnTo>
                  <a:lnTo>
                    <a:pt x="52" y="116"/>
                  </a:lnTo>
                  <a:lnTo>
                    <a:pt x="54" y="116"/>
                  </a:lnTo>
                  <a:lnTo>
                    <a:pt x="56" y="116"/>
                  </a:lnTo>
                  <a:lnTo>
                    <a:pt x="57" y="116"/>
                  </a:lnTo>
                  <a:lnTo>
                    <a:pt x="58" y="116"/>
                  </a:lnTo>
                  <a:lnTo>
                    <a:pt x="58" y="116"/>
                  </a:lnTo>
                  <a:lnTo>
                    <a:pt x="58" y="116"/>
                  </a:lnTo>
                  <a:lnTo>
                    <a:pt x="57" y="116"/>
                  </a:lnTo>
                  <a:lnTo>
                    <a:pt x="57" y="118"/>
                  </a:lnTo>
                  <a:lnTo>
                    <a:pt x="56" y="119"/>
                  </a:lnTo>
                  <a:lnTo>
                    <a:pt x="56" y="121"/>
                  </a:lnTo>
                  <a:lnTo>
                    <a:pt x="56" y="123"/>
                  </a:lnTo>
                  <a:lnTo>
                    <a:pt x="56" y="125"/>
                  </a:lnTo>
                  <a:lnTo>
                    <a:pt x="57" y="127"/>
                  </a:lnTo>
                  <a:lnTo>
                    <a:pt x="59" y="128"/>
                  </a:lnTo>
                  <a:lnTo>
                    <a:pt x="61" y="129"/>
                  </a:lnTo>
                  <a:lnTo>
                    <a:pt x="63" y="130"/>
                  </a:lnTo>
                  <a:lnTo>
                    <a:pt x="65" y="131"/>
                  </a:lnTo>
                  <a:lnTo>
                    <a:pt x="67" y="131"/>
                  </a:lnTo>
                  <a:lnTo>
                    <a:pt x="69" y="131"/>
                  </a:lnTo>
                  <a:lnTo>
                    <a:pt x="72" y="130"/>
                  </a:lnTo>
                  <a:lnTo>
                    <a:pt x="74" y="130"/>
                  </a:lnTo>
                  <a:lnTo>
                    <a:pt x="75" y="129"/>
                  </a:lnTo>
                  <a:lnTo>
                    <a:pt x="76" y="128"/>
                  </a:lnTo>
                  <a:lnTo>
                    <a:pt x="78" y="127"/>
                  </a:lnTo>
                  <a:lnTo>
                    <a:pt x="80" y="127"/>
                  </a:lnTo>
                  <a:lnTo>
                    <a:pt x="81" y="126"/>
                  </a:lnTo>
                  <a:lnTo>
                    <a:pt x="82" y="126"/>
                  </a:lnTo>
                  <a:lnTo>
                    <a:pt x="82" y="126"/>
                  </a:lnTo>
                  <a:lnTo>
                    <a:pt x="82" y="127"/>
                  </a:lnTo>
                  <a:lnTo>
                    <a:pt x="81" y="128"/>
                  </a:lnTo>
                  <a:lnTo>
                    <a:pt x="82" y="129"/>
                  </a:lnTo>
                  <a:lnTo>
                    <a:pt x="82" y="130"/>
                  </a:lnTo>
                  <a:lnTo>
                    <a:pt x="84" y="131"/>
                  </a:lnTo>
                  <a:lnTo>
                    <a:pt x="85" y="131"/>
                  </a:lnTo>
                  <a:lnTo>
                    <a:pt x="86" y="132"/>
                  </a:lnTo>
                  <a:lnTo>
                    <a:pt x="88" y="131"/>
                  </a:lnTo>
                  <a:lnTo>
                    <a:pt x="90" y="131"/>
                  </a:lnTo>
                  <a:lnTo>
                    <a:pt x="91" y="131"/>
                  </a:lnTo>
                  <a:lnTo>
                    <a:pt x="93" y="130"/>
                  </a:lnTo>
                  <a:lnTo>
                    <a:pt x="95" y="130"/>
                  </a:lnTo>
                  <a:lnTo>
                    <a:pt x="96" y="129"/>
                  </a:lnTo>
                  <a:lnTo>
                    <a:pt x="97" y="128"/>
                  </a:lnTo>
                  <a:lnTo>
                    <a:pt x="99" y="127"/>
                  </a:lnTo>
                  <a:lnTo>
                    <a:pt x="100" y="126"/>
                  </a:lnTo>
                  <a:lnTo>
                    <a:pt x="101" y="125"/>
                  </a:lnTo>
                  <a:lnTo>
                    <a:pt x="102" y="123"/>
                  </a:lnTo>
                  <a:lnTo>
                    <a:pt x="104" y="122"/>
                  </a:lnTo>
                  <a:lnTo>
                    <a:pt x="104" y="121"/>
                  </a:lnTo>
                  <a:lnTo>
                    <a:pt x="104" y="120"/>
                  </a:lnTo>
                  <a:lnTo>
                    <a:pt x="105" y="121"/>
                  </a:lnTo>
                  <a:lnTo>
                    <a:pt x="107" y="121"/>
                  </a:lnTo>
                  <a:lnTo>
                    <a:pt x="108" y="121"/>
                  </a:lnTo>
                  <a:lnTo>
                    <a:pt x="109" y="120"/>
                  </a:lnTo>
                  <a:lnTo>
                    <a:pt x="110" y="120"/>
                  </a:lnTo>
                  <a:lnTo>
                    <a:pt x="111" y="119"/>
                  </a:lnTo>
                  <a:lnTo>
                    <a:pt x="112" y="118"/>
                  </a:lnTo>
                  <a:lnTo>
                    <a:pt x="113" y="117"/>
                  </a:lnTo>
                  <a:lnTo>
                    <a:pt x="114" y="116"/>
                  </a:lnTo>
                  <a:lnTo>
                    <a:pt x="114" y="114"/>
                  </a:lnTo>
                  <a:lnTo>
                    <a:pt x="115" y="112"/>
                  </a:lnTo>
                  <a:lnTo>
                    <a:pt x="115" y="110"/>
                  </a:lnTo>
                  <a:lnTo>
                    <a:pt x="115" y="109"/>
                  </a:lnTo>
                  <a:lnTo>
                    <a:pt x="116" y="108"/>
                  </a:lnTo>
                  <a:lnTo>
                    <a:pt x="116" y="107"/>
                  </a:lnTo>
                  <a:lnTo>
                    <a:pt x="116" y="105"/>
                  </a:lnTo>
                  <a:lnTo>
                    <a:pt x="116" y="104"/>
                  </a:lnTo>
                  <a:lnTo>
                    <a:pt x="116" y="103"/>
                  </a:lnTo>
                  <a:lnTo>
                    <a:pt x="116" y="102"/>
                  </a:lnTo>
                  <a:lnTo>
                    <a:pt x="116" y="101"/>
                  </a:lnTo>
                  <a:lnTo>
                    <a:pt x="116" y="99"/>
                  </a:lnTo>
                  <a:lnTo>
                    <a:pt x="116" y="98"/>
                  </a:lnTo>
                  <a:lnTo>
                    <a:pt x="116" y="96"/>
                  </a:lnTo>
                  <a:lnTo>
                    <a:pt x="116" y="95"/>
                  </a:lnTo>
                  <a:lnTo>
                    <a:pt x="116" y="93"/>
                  </a:lnTo>
                  <a:lnTo>
                    <a:pt x="116" y="92"/>
                  </a:lnTo>
                  <a:lnTo>
                    <a:pt x="116" y="91"/>
                  </a:lnTo>
                  <a:lnTo>
                    <a:pt x="116" y="89"/>
                  </a:lnTo>
                  <a:lnTo>
                    <a:pt x="115" y="88"/>
                  </a:lnTo>
                  <a:lnTo>
                    <a:pt x="115" y="86"/>
                  </a:lnTo>
                  <a:lnTo>
                    <a:pt x="115" y="85"/>
                  </a:lnTo>
                  <a:lnTo>
                    <a:pt x="115" y="83"/>
                  </a:lnTo>
                  <a:lnTo>
                    <a:pt x="114" y="82"/>
                  </a:lnTo>
                  <a:lnTo>
                    <a:pt x="114" y="80"/>
                  </a:lnTo>
                  <a:lnTo>
                    <a:pt x="114" y="79"/>
                  </a:lnTo>
                  <a:lnTo>
                    <a:pt x="114" y="77"/>
                  </a:lnTo>
                  <a:lnTo>
                    <a:pt x="113" y="76"/>
                  </a:lnTo>
                  <a:lnTo>
                    <a:pt x="113" y="74"/>
                  </a:lnTo>
                  <a:lnTo>
                    <a:pt x="112" y="73"/>
                  </a:lnTo>
                  <a:lnTo>
                    <a:pt x="112" y="71"/>
                  </a:lnTo>
                  <a:lnTo>
                    <a:pt x="111" y="70"/>
                  </a:lnTo>
                  <a:lnTo>
                    <a:pt x="110" y="69"/>
                  </a:lnTo>
                  <a:lnTo>
                    <a:pt x="109" y="68"/>
                  </a:lnTo>
                  <a:lnTo>
                    <a:pt x="108" y="66"/>
                  </a:lnTo>
                  <a:lnTo>
                    <a:pt x="107" y="65"/>
                  </a:lnTo>
                  <a:lnTo>
                    <a:pt x="106" y="64"/>
                  </a:lnTo>
                  <a:lnTo>
                    <a:pt x="105" y="62"/>
                  </a:lnTo>
                  <a:lnTo>
                    <a:pt x="104" y="61"/>
                  </a:lnTo>
                  <a:lnTo>
                    <a:pt x="103" y="59"/>
                  </a:lnTo>
                  <a:lnTo>
                    <a:pt x="101" y="58"/>
                  </a:lnTo>
                  <a:lnTo>
                    <a:pt x="100" y="57"/>
                  </a:lnTo>
                  <a:lnTo>
                    <a:pt x="99" y="56"/>
                  </a:lnTo>
                  <a:lnTo>
                    <a:pt x="97" y="54"/>
                  </a:lnTo>
                  <a:lnTo>
                    <a:pt x="96" y="53"/>
                  </a:lnTo>
                  <a:lnTo>
                    <a:pt x="94" y="52"/>
                  </a:lnTo>
                  <a:lnTo>
                    <a:pt x="93" y="51"/>
                  </a:lnTo>
                  <a:lnTo>
                    <a:pt x="91" y="49"/>
                  </a:lnTo>
                  <a:lnTo>
                    <a:pt x="90" y="48"/>
                  </a:lnTo>
                  <a:lnTo>
                    <a:pt x="89" y="47"/>
                  </a:lnTo>
                  <a:lnTo>
                    <a:pt x="87" y="46"/>
                  </a:lnTo>
                  <a:lnTo>
                    <a:pt x="86" y="45"/>
                  </a:lnTo>
                  <a:lnTo>
                    <a:pt x="84" y="44"/>
                  </a:lnTo>
                  <a:lnTo>
                    <a:pt x="83" y="43"/>
                  </a:lnTo>
                  <a:lnTo>
                    <a:pt x="82" y="42"/>
                  </a:lnTo>
                  <a:lnTo>
                    <a:pt x="81" y="41"/>
                  </a:lnTo>
                  <a:lnTo>
                    <a:pt x="79" y="40"/>
                  </a:lnTo>
                  <a:lnTo>
                    <a:pt x="78" y="39"/>
                  </a:lnTo>
                  <a:lnTo>
                    <a:pt x="77" y="38"/>
                  </a:lnTo>
                  <a:lnTo>
                    <a:pt x="75" y="38"/>
                  </a:lnTo>
                  <a:lnTo>
                    <a:pt x="74" y="37"/>
                  </a:lnTo>
                  <a:lnTo>
                    <a:pt x="73" y="36"/>
                  </a:lnTo>
                  <a:lnTo>
                    <a:pt x="72" y="35"/>
                  </a:lnTo>
                  <a:lnTo>
                    <a:pt x="71" y="34"/>
                  </a:lnTo>
                  <a:lnTo>
                    <a:pt x="69" y="33"/>
                  </a:lnTo>
                  <a:lnTo>
                    <a:pt x="68" y="32"/>
                  </a:lnTo>
                  <a:lnTo>
                    <a:pt x="67" y="31"/>
                  </a:lnTo>
                  <a:lnTo>
                    <a:pt x="66" y="30"/>
                  </a:lnTo>
                  <a:lnTo>
                    <a:pt x="65" y="28"/>
                  </a:lnTo>
                  <a:lnTo>
                    <a:pt x="64" y="27"/>
                  </a:lnTo>
                  <a:lnTo>
                    <a:pt x="63" y="26"/>
                  </a:lnTo>
                  <a:lnTo>
                    <a:pt x="61" y="25"/>
                  </a:lnTo>
                  <a:lnTo>
                    <a:pt x="61" y="24"/>
                  </a:lnTo>
                  <a:lnTo>
                    <a:pt x="60" y="23"/>
                  </a:lnTo>
                  <a:lnTo>
                    <a:pt x="59" y="21"/>
                  </a:lnTo>
                  <a:lnTo>
                    <a:pt x="58" y="20"/>
                  </a:lnTo>
                  <a:lnTo>
                    <a:pt x="57" y="19"/>
                  </a:lnTo>
                  <a:lnTo>
                    <a:pt x="56" y="17"/>
                  </a:lnTo>
                  <a:lnTo>
                    <a:pt x="56" y="16"/>
                  </a:lnTo>
                  <a:lnTo>
                    <a:pt x="55" y="15"/>
                  </a:lnTo>
                  <a:lnTo>
                    <a:pt x="54" y="13"/>
                  </a:lnTo>
                  <a:lnTo>
                    <a:pt x="53" y="12"/>
                  </a:lnTo>
                  <a:lnTo>
                    <a:pt x="52" y="11"/>
                  </a:lnTo>
                  <a:lnTo>
                    <a:pt x="52" y="9"/>
                  </a:lnTo>
                  <a:lnTo>
                    <a:pt x="51" y="8"/>
                  </a:lnTo>
                  <a:lnTo>
                    <a:pt x="51" y="6"/>
                  </a:lnTo>
                  <a:lnTo>
                    <a:pt x="51" y="5"/>
                  </a:lnTo>
                  <a:lnTo>
                    <a:pt x="50" y="4"/>
                  </a:lnTo>
                  <a:lnTo>
                    <a:pt x="50" y="2"/>
                  </a:lnTo>
                  <a:lnTo>
                    <a:pt x="50" y="1"/>
                  </a:lnTo>
                  <a:lnTo>
                    <a:pt x="50" y="0"/>
                  </a:lnTo>
                  <a:lnTo>
                    <a:pt x="43" y="0"/>
                  </a:lnTo>
                  <a:lnTo>
                    <a:pt x="43" y="1"/>
                  </a:lnTo>
                  <a:lnTo>
                    <a:pt x="43" y="2"/>
                  </a:lnTo>
                  <a:lnTo>
                    <a:pt x="43" y="3"/>
                  </a:lnTo>
                  <a:lnTo>
                    <a:pt x="43" y="5"/>
                  </a:lnTo>
                  <a:lnTo>
                    <a:pt x="44" y="6"/>
                  </a:lnTo>
                  <a:lnTo>
                    <a:pt x="44" y="7"/>
                  </a:lnTo>
                  <a:lnTo>
                    <a:pt x="45" y="9"/>
                  </a:lnTo>
                  <a:lnTo>
                    <a:pt x="46" y="11"/>
                  </a:lnTo>
                  <a:lnTo>
                    <a:pt x="46" y="12"/>
                  </a:lnTo>
                  <a:lnTo>
                    <a:pt x="47" y="13"/>
                  </a:lnTo>
                  <a:lnTo>
                    <a:pt x="47" y="15"/>
                  </a:lnTo>
                  <a:lnTo>
                    <a:pt x="48" y="16"/>
                  </a:lnTo>
                  <a:lnTo>
                    <a:pt x="49" y="17"/>
                  </a:lnTo>
                  <a:lnTo>
                    <a:pt x="49" y="18"/>
                  </a:lnTo>
                  <a:lnTo>
                    <a:pt x="50" y="20"/>
                  </a:lnTo>
                  <a:lnTo>
                    <a:pt x="51" y="21"/>
                  </a:lnTo>
                  <a:lnTo>
                    <a:pt x="52" y="22"/>
                  </a:lnTo>
                  <a:lnTo>
                    <a:pt x="53" y="24"/>
                  </a:lnTo>
                  <a:lnTo>
                    <a:pt x="54" y="25"/>
                  </a:lnTo>
                  <a:lnTo>
                    <a:pt x="55" y="27"/>
                  </a:lnTo>
                  <a:lnTo>
                    <a:pt x="56" y="28"/>
                  </a:lnTo>
                  <a:lnTo>
                    <a:pt x="57" y="30"/>
                  </a:lnTo>
                  <a:lnTo>
                    <a:pt x="59" y="31"/>
                  </a:lnTo>
                  <a:lnTo>
                    <a:pt x="60" y="32"/>
                  </a:lnTo>
                  <a:lnTo>
                    <a:pt x="61" y="34"/>
                  </a:lnTo>
                  <a:lnTo>
                    <a:pt x="63" y="35"/>
                  </a:lnTo>
                  <a:lnTo>
                    <a:pt x="64" y="37"/>
                  </a:lnTo>
                  <a:lnTo>
                    <a:pt x="66" y="38"/>
                  </a:lnTo>
                  <a:lnTo>
                    <a:pt x="67" y="39"/>
                  </a:lnTo>
                  <a:lnTo>
                    <a:pt x="68" y="40"/>
                  </a:lnTo>
                  <a:lnTo>
                    <a:pt x="70" y="41"/>
                  </a:lnTo>
                  <a:lnTo>
                    <a:pt x="72" y="43"/>
                  </a:lnTo>
                  <a:lnTo>
                    <a:pt x="73" y="44"/>
                  </a:lnTo>
                  <a:lnTo>
                    <a:pt x="75" y="45"/>
                  </a:lnTo>
                  <a:lnTo>
                    <a:pt x="76" y="46"/>
                  </a:lnTo>
                  <a:lnTo>
                    <a:pt x="78" y="48"/>
                  </a:lnTo>
                  <a:lnTo>
                    <a:pt x="80" y="49"/>
                  </a:lnTo>
                  <a:lnTo>
                    <a:pt x="81" y="50"/>
                  </a:lnTo>
                  <a:lnTo>
                    <a:pt x="82" y="51"/>
                  </a:lnTo>
                  <a:lnTo>
                    <a:pt x="84" y="52"/>
                  </a:lnTo>
                  <a:lnTo>
                    <a:pt x="85" y="54"/>
                  </a:lnTo>
                  <a:lnTo>
                    <a:pt x="87" y="55"/>
                  </a:lnTo>
                  <a:lnTo>
                    <a:pt x="89" y="56"/>
                  </a:lnTo>
                  <a:lnTo>
                    <a:pt x="90" y="57"/>
                  </a:lnTo>
                  <a:lnTo>
                    <a:pt x="91" y="58"/>
                  </a:lnTo>
                  <a:lnTo>
                    <a:pt x="93" y="59"/>
                  </a:lnTo>
                  <a:lnTo>
                    <a:pt x="94" y="61"/>
                  </a:lnTo>
                  <a:lnTo>
                    <a:pt x="95" y="62"/>
                  </a:lnTo>
                  <a:lnTo>
                    <a:pt x="96" y="63"/>
                  </a:lnTo>
                  <a:lnTo>
                    <a:pt x="98" y="64"/>
                  </a:lnTo>
                  <a:lnTo>
                    <a:pt x="99" y="65"/>
                  </a:lnTo>
                  <a:lnTo>
                    <a:pt x="100" y="67"/>
                  </a:lnTo>
                  <a:lnTo>
                    <a:pt x="100" y="68"/>
                  </a:lnTo>
                  <a:lnTo>
                    <a:pt x="101" y="69"/>
                  </a:lnTo>
                  <a:lnTo>
                    <a:pt x="102" y="70"/>
                  </a:lnTo>
                  <a:lnTo>
                    <a:pt x="103" y="71"/>
                  </a:lnTo>
                  <a:lnTo>
                    <a:pt x="104" y="71"/>
                  </a:lnTo>
                  <a:lnTo>
                    <a:pt x="104" y="73"/>
                  </a:lnTo>
                  <a:lnTo>
                    <a:pt x="105" y="74"/>
                  </a:lnTo>
                  <a:lnTo>
                    <a:pt x="106" y="75"/>
                  </a:lnTo>
                  <a:lnTo>
                    <a:pt x="106" y="76"/>
                  </a:lnTo>
                  <a:lnTo>
                    <a:pt x="106" y="77"/>
                  </a:lnTo>
                  <a:lnTo>
                    <a:pt x="107" y="78"/>
                  </a:lnTo>
                  <a:lnTo>
                    <a:pt x="107" y="79"/>
                  </a:lnTo>
                  <a:lnTo>
                    <a:pt x="108" y="81"/>
                  </a:lnTo>
                  <a:lnTo>
                    <a:pt x="108" y="82"/>
                  </a:lnTo>
                  <a:lnTo>
                    <a:pt x="108" y="83"/>
                  </a:lnTo>
                  <a:lnTo>
                    <a:pt x="109" y="84"/>
                  </a:lnTo>
                  <a:lnTo>
                    <a:pt x="109" y="86"/>
                  </a:lnTo>
                  <a:lnTo>
                    <a:pt x="109" y="88"/>
                  </a:lnTo>
                  <a:lnTo>
                    <a:pt x="110" y="90"/>
                  </a:lnTo>
                  <a:lnTo>
                    <a:pt x="111" y="92"/>
                  </a:lnTo>
                  <a:lnTo>
                    <a:pt x="111" y="94"/>
                  </a:lnTo>
                  <a:lnTo>
                    <a:pt x="111" y="96"/>
                  </a:lnTo>
                  <a:lnTo>
                    <a:pt x="111" y="97"/>
                  </a:lnTo>
                  <a:lnTo>
                    <a:pt x="112" y="99"/>
                  </a:lnTo>
                  <a:lnTo>
                    <a:pt x="112" y="100"/>
                  </a:lnTo>
                  <a:lnTo>
                    <a:pt x="112" y="102"/>
                  </a:lnTo>
                  <a:lnTo>
                    <a:pt x="112" y="103"/>
                  </a:lnTo>
                  <a:lnTo>
                    <a:pt x="112" y="104"/>
                  </a:lnTo>
                  <a:lnTo>
                    <a:pt x="112" y="105"/>
                  </a:lnTo>
                  <a:lnTo>
                    <a:pt x="111" y="106"/>
                  </a:lnTo>
                  <a:lnTo>
                    <a:pt x="111" y="108"/>
                  </a:lnTo>
                  <a:lnTo>
                    <a:pt x="111" y="109"/>
                  </a:lnTo>
                  <a:lnTo>
                    <a:pt x="110" y="111"/>
                  </a:lnTo>
                  <a:lnTo>
                    <a:pt x="109" y="112"/>
                  </a:lnTo>
                  <a:lnTo>
                    <a:pt x="109" y="113"/>
                  </a:lnTo>
                  <a:lnTo>
                    <a:pt x="108" y="114"/>
                  </a:lnTo>
                  <a:lnTo>
                    <a:pt x="108" y="113"/>
                  </a:lnTo>
                  <a:lnTo>
                    <a:pt x="107" y="112"/>
                  </a:lnTo>
                  <a:lnTo>
                    <a:pt x="107" y="111"/>
                  </a:lnTo>
                  <a:lnTo>
                    <a:pt x="107" y="110"/>
                  </a:lnTo>
                  <a:lnTo>
                    <a:pt x="106" y="108"/>
                  </a:lnTo>
                  <a:lnTo>
                    <a:pt x="106" y="107"/>
                  </a:lnTo>
                  <a:lnTo>
                    <a:pt x="105" y="106"/>
                  </a:lnTo>
                  <a:lnTo>
                    <a:pt x="105" y="106"/>
                  </a:lnTo>
                  <a:lnTo>
                    <a:pt x="104" y="106"/>
                  </a:lnTo>
                  <a:lnTo>
                    <a:pt x="103" y="107"/>
                  </a:lnTo>
                  <a:lnTo>
                    <a:pt x="103" y="108"/>
                  </a:lnTo>
                  <a:lnTo>
                    <a:pt x="102" y="109"/>
                  </a:lnTo>
                  <a:lnTo>
                    <a:pt x="101" y="111"/>
                  </a:lnTo>
                  <a:lnTo>
                    <a:pt x="101" y="113"/>
                  </a:lnTo>
                  <a:lnTo>
                    <a:pt x="100" y="114"/>
                  </a:lnTo>
                  <a:lnTo>
                    <a:pt x="99" y="116"/>
                  </a:lnTo>
                  <a:lnTo>
                    <a:pt x="98" y="118"/>
                  </a:lnTo>
                  <a:lnTo>
                    <a:pt x="96" y="121"/>
                  </a:lnTo>
                  <a:lnTo>
                    <a:pt x="94" y="122"/>
                  </a:lnTo>
                  <a:lnTo>
                    <a:pt x="92" y="124"/>
                  </a:lnTo>
                  <a:lnTo>
                    <a:pt x="91" y="125"/>
                  </a:lnTo>
                  <a:lnTo>
                    <a:pt x="90" y="126"/>
                  </a:lnTo>
                  <a:lnTo>
                    <a:pt x="89" y="125"/>
                  </a:lnTo>
                  <a:lnTo>
                    <a:pt x="88" y="124"/>
                  </a:lnTo>
                  <a:lnTo>
                    <a:pt x="88" y="122"/>
                  </a:lnTo>
                  <a:lnTo>
                    <a:pt x="88" y="121"/>
                  </a:lnTo>
                  <a:lnTo>
                    <a:pt x="88" y="119"/>
                  </a:lnTo>
                  <a:lnTo>
                    <a:pt x="89" y="117"/>
                  </a:lnTo>
                  <a:lnTo>
                    <a:pt x="89" y="115"/>
                  </a:lnTo>
                  <a:lnTo>
                    <a:pt x="90" y="114"/>
                  </a:lnTo>
                  <a:lnTo>
                    <a:pt x="90" y="113"/>
                  </a:lnTo>
                  <a:lnTo>
                    <a:pt x="90" y="112"/>
                  </a:lnTo>
                  <a:lnTo>
                    <a:pt x="90" y="110"/>
                  </a:lnTo>
                  <a:lnTo>
                    <a:pt x="90" y="110"/>
                  </a:lnTo>
                  <a:lnTo>
                    <a:pt x="89" y="109"/>
                  </a:lnTo>
                  <a:lnTo>
                    <a:pt x="88" y="109"/>
                  </a:lnTo>
                  <a:lnTo>
                    <a:pt x="87" y="110"/>
                  </a:lnTo>
                  <a:lnTo>
                    <a:pt x="86" y="112"/>
                  </a:lnTo>
                  <a:lnTo>
                    <a:pt x="85" y="113"/>
                  </a:lnTo>
                  <a:lnTo>
                    <a:pt x="85" y="114"/>
                  </a:lnTo>
                  <a:lnTo>
                    <a:pt x="84" y="115"/>
                  </a:lnTo>
                  <a:lnTo>
                    <a:pt x="83" y="116"/>
                  </a:lnTo>
                  <a:lnTo>
                    <a:pt x="82" y="118"/>
                  </a:lnTo>
                  <a:lnTo>
                    <a:pt x="80" y="120"/>
                  </a:lnTo>
                  <a:lnTo>
                    <a:pt x="78" y="122"/>
                  </a:lnTo>
                  <a:lnTo>
                    <a:pt x="76" y="123"/>
                  </a:lnTo>
                  <a:lnTo>
                    <a:pt x="74" y="124"/>
                  </a:lnTo>
                  <a:lnTo>
                    <a:pt x="73" y="124"/>
                  </a:lnTo>
                  <a:lnTo>
                    <a:pt x="72" y="125"/>
                  </a:lnTo>
                  <a:lnTo>
                    <a:pt x="71" y="125"/>
                  </a:lnTo>
                  <a:lnTo>
                    <a:pt x="69" y="126"/>
                  </a:lnTo>
                  <a:lnTo>
                    <a:pt x="67" y="126"/>
                  </a:lnTo>
                  <a:lnTo>
                    <a:pt x="66" y="125"/>
                  </a:lnTo>
                  <a:lnTo>
                    <a:pt x="65" y="125"/>
                  </a:lnTo>
                  <a:lnTo>
                    <a:pt x="64" y="124"/>
                  </a:lnTo>
                  <a:lnTo>
                    <a:pt x="64" y="122"/>
                  </a:lnTo>
                  <a:lnTo>
                    <a:pt x="63" y="121"/>
                  </a:lnTo>
                  <a:lnTo>
                    <a:pt x="63" y="120"/>
                  </a:lnTo>
                  <a:lnTo>
                    <a:pt x="64" y="119"/>
                  </a:lnTo>
                  <a:lnTo>
                    <a:pt x="64" y="118"/>
                  </a:lnTo>
                  <a:lnTo>
                    <a:pt x="65" y="117"/>
                  </a:lnTo>
                  <a:lnTo>
                    <a:pt x="65" y="116"/>
                  </a:lnTo>
                  <a:lnTo>
                    <a:pt x="66" y="115"/>
                  </a:lnTo>
                  <a:lnTo>
                    <a:pt x="67" y="113"/>
                  </a:lnTo>
                  <a:lnTo>
                    <a:pt x="67" y="112"/>
                  </a:lnTo>
                  <a:lnTo>
                    <a:pt x="68" y="111"/>
                  </a:lnTo>
                  <a:lnTo>
                    <a:pt x="68" y="110"/>
                  </a:lnTo>
                  <a:lnTo>
                    <a:pt x="69" y="109"/>
                  </a:lnTo>
                  <a:lnTo>
                    <a:pt x="70" y="107"/>
                  </a:lnTo>
                  <a:lnTo>
                    <a:pt x="70" y="106"/>
                  </a:lnTo>
                  <a:lnTo>
                    <a:pt x="69" y="104"/>
                  </a:lnTo>
                  <a:lnTo>
                    <a:pt x="68" y="103"/>
                  </a:lnTo>
                  <a:lnTo>
                    <a:pt x="68" y="103"/>
                  </a:lnTo>
                  <a:lnTo>
                    <a:pt x="67" y="103"/>
                  </a:lnTo>
                  <a:lnTo>
                    <a:pt x="67" y="103"/>
                  </a:lnTo>
                  <a:lnTo>
                    <a:pt x="67" y="103"/>
                  </a:lnTo>
                  <a:lnTo>
                    <a:pt x="65" y="105"/>
                  </a:lnTo>
                  <a:lnTo>
                    <a:pt x="65" y="106"/>
                  </a:lnTo>
                  <a:lnTo>
                    <a:pt x="63" y="108"/>
                  </a:lnTo>
                  <a:lnTo>
                    <a:pt x="61" y="109"/>
                  </a:lnTo>
                  <a:lnTo>
                    <a:pt x="60" y="110"/>
                  </a:lnTo>
                  <a:lnTo>
                    <a:pt x="59" y="111"/>
                  </a:lnTo>
                  <a:lnTo>
                    <a:pt x="57" y="111"/>
                  </a:lnTo>
                  <a:lnTo>
                    <a:pt x="56" y="111"/>
                  </a:lnTo>
                  <a:lnTo>
                    <a:pt x="54" y="111"/>
                  </a:lnTo>
                  <a:lnTo>
                    <a:pt x="52" y="111"/>
                  </a:lnTo>
                  <a:lnTo>
                    <a:pt x="51" y="111"/>
                  </a:lnTo>
                  <a:lnTo>
                    <a:pt x="50" y="110"/>
                  </a:lnTo>
                  <a:lnTo>
                    <a:pt x="49" y="110"/>
                  </a:lnTo>
                  <a:lnTo>
                    <a:pt x="50" y="108"/>
                  </a:lnTo>
                  <a:lnTo>
                    <a:pt x="50" y="107"/>
                  </a:lnTo>
                  <a:lnTo>
                    <a:pt x="51" y="105"/>
                  </a:lnTo>
                  <a:lnTo>
                    <a:pt x="52" y="103"/>
                  </a:lnTo>
                  <a:lnTo>
                    <a:pt x="53" y="102"/>
                  </a:lnTo>
                  <a:lnTo>
                    <a:pt x="55" y="101"/>
                  </a:lnTo>
                  <a:lnTo>
                    <a:pt x="56" y="99"/>
                  </a:lnTo>
                  <a:lnTo>
                    <a:pt x="57" y="98"/>
                  </a:lnTo>
                  <a:lnTo>
                    <a:pt x="58" y="96"/>
                  </a:lnTo>
                  <a:lnTo>
                    <a:pt x="59" y="95"/>
                  </a:lnTo>
                  <a:lnTo>
                    <a:pt x="59" y="93"/>
                  </a:lnTo>
                  <a:lnTo>
                    <a:pt x="60" y="91"/>
                  </a:lnTo>
                  <a:lnTo>
                    <a:pt x="61" y="89"/>
                  </a:lnTo>
                  <a:lnTo>
                    <a:pt x="61" y="87"/>
                  </a:lnTo>
                  <a:lnTo>
                    <a:pt x="61" y="86"/>
                  </a:lnTo>
                  <a:lnTo>
                    <a:pt x="61" y="85"/>
                  </a:lnTo>
                  <a:lnTo>
                    <a:pt x="62" y="84"/>
                  </a:lnTo>
                  <a:lnTo>
                    <a:pt x="62" y="82"/>
                  </a:lnTo>
                  <a:lnTo>
                    <a:pt x="62" y="81"/>
                  </a:lnTo>
                  <a:lnTo>
                    <a:pt x="61" y="79"/>
                  </a:lnTo>
                  <a:lnTo>
                    <a:pt x="61" y="78"/>
                  </a:lnTo>
                  <a:lnTo>
                    <a:pt x="60" y="77"/>
                  </a:lnTo>
                  <a:lnTo>
                    <a:pt x="60" y="77"/>
                  </a:lnTo>
                  <a:lnTo>
                    <a:pt x="59" y="76"/>
                  </a:lnTo>
                  <a:lnTo>
                    <a:pt x="58" y="76"/>
                  </a:lnTo>
                  <a:lnTo>
                    <a:pt x="57" y="76"/>
                  </a:lnTo>
                  <a:lnTo>
                    <a:pt x="55" y="76"/>
                  </a:lnTo>
                  <a:lnTo>
                    <a:pt x="54" y="75"/>
                  </a:lnTo>
                  <a:lnTo>
                    <a:pt x="52" y="74"/>
                  </a:lnTo>
                  <a:lnTo>
                    <a:pt x="51" y="73"/>
                  </a:lnTo>
                  <a:lnTo>
                    <a:pt x="49" y="73"/>
                  </a:lnTo>
                  <a:lnTo>
                    <a:pt x="48" y="72"/>
                  </a:lnTo>
                  <a:lnTo>
                    <a:pt x="47" y="71"/>
                  </a:lnTo>
                  <a:lnTo>
                    <a:pt x="45" y="71"/>
                  </a:lnTo>
                  <a:lnTo>
                    <a:pt x="44" y="71"/>
                  </a:lnTo>
                  <a:lnTo>
                    <a:pt x="43" y="70"/>
                  </a:lnTo>
                  <a:lnTo>
                    <a:pt x="41" y="69"/>
                  </a:lnTo>
                  <a:lnTo>
                    <a:pt x="40" y="68"/>
                  </a:lnTo>
                  <a:lnTo>
                    <a:pt x="39" y="68"/>
                  </a:lnTo>
                  <a:lnTo>
                    <a:pt x="37" y="66"/>
                  </a:lnTo>
                  <a:lnTo>
                    <a:pt x="36" y="65"/>
                  </a:lnTo>
                  <a:lnTo>
                    <a:pt x="34" y="64"/>
                  </a:lnTo>
                  <a:lnTo>
                    <a:pt x="33" y="63"/>
                  </a:lnTo>
                  <a:lnTo>
                    <a:pt x="32" y="62"/>
                  </a:lnTo>
                  <a:lnTo>
                    <a:pt x="31" y="61"/>
                  </a:lnTo>
                  <a:lnTo>
                    <a:pt x="29" y="59"/>
                  </a:lnTo>
                  <a:lnTo>
                    <a:pt x="28" y="58"/>
                  </a:lnTo>
                  <a:lnTo>
                    <a:pt x="26" y="56"/>
                  </a:lnTo>
                  <a:lnTo>
                    <a:pt x="25" y="55"/>
                  </a:lnTo>
                  <a:lnTo>
                    <a:pt x="24" y="53"/>
                  </a:lnTo>
                  <a:lnTo>
                    <a:pt x="23" y="52"/>
                  </a:lnTo>
                  <a:lnTo>
                    <a:pt x="21" y="50"/>
                  </a:lnTo>
                  <a:lnTo>
                    <a:pt x="20" y="48"/>
                  </a:lnTo>
                  <a:lnTo>
                    <a:pt x="20" y="46"/>
                  </a:lnTo>
                  <a:lnTo>
                    <a:pt x="19" y="45"/>
                  </a:lnTo>
                  <a:lnTo>
                    <a:pt x="18" y="42"/>
                  </a:lnTo>
                  <a:lnTo>
                    <a:pt x="17" y="41"/>
                  </a:lnTo>
                  <a:lnTo>
                    <a:pt x="16" y="38"/>
                  </a:lnTo>
                  <a:lnTo>
                    <a:pt x="16" y="37"/>
                  </a:lnTo>
                  <a:lnTo>
                    <a:pt x="15" y="35"/>
                  </a:lnTo>
                  <a:lnTo>
                    <a:pt x="14" y="33"/>
                  </a:lnTo>
                  <a:lnTo>
                    <a:pt x="13" y="31"/>
                  </a:lnTo>
                  <a:lnTo>
                    <a:pt x="13" y="29"/>
                  </a:lnTo>
                  <a:lnTo>
                    <a:pt x="12" y="27"/>
                  </a:lnTo>
                  <a:lnTo>
                    <a:pt x="12" y="26"/>
                  </a:lnTo>
                  <a:lnTo>
                    <a:pt x="11" y="24"/>
                  </a:lnTo>
                  <a:lnTo>
                    <a:pt x="11" y="22"/>
                  </a:lnTo>
                  <a:lnTo>
                    <a:pt x="10" y="20"/>
                  </a:lnTo>
                  <a:lnTo>
                    <a:pt x="10" y="19"/>
                  </a:lnTo>
                  <a:lnTo>
                    <a:pt x="9" y="17"/>
                  </a:lnTo>
                  <a:lnTo>
                    <a:pt x="9" y="16"/>
                  </a:lnTo>
                  <a:lnTo>
                    <a:pt x="9" y="14"/>
                  </a:lnTo>
                  <a:lnTo>
                    <a:pt x="8" y="13"/>
                  </a:lnTo>
                  <a:lnTo>
                    <a:pt x="8" y="11"/>
                  </a:lnTo>
                  <a:lnTo>
                    <a:pt x="8" y="10"/>
                  </a:lnTo>
                  <a:lnTo>
                    <a:pt x="7" y="9"/>
                  </a:lnTo>
                  <a:lnTo>
                    <a:pt x="7" y="8"/>
                  </a:lnTo>
                  <a:lnTo>
                    <a:pt x="6" y="7"/>
                  </a:lnTo>
                  <a:lnTo>
                    <a:pt x="6" y="6"/>
                  </a:lnTo>
                  <a:lnTo>
                    <a:pt x="6" y="5"/>
                  </a:lnTo>
                  <a:lnTo>
                    <a:pt x="6" y="4"/>
                  </a:lnTo>
                  <a:lnTo>
                    <a:pt x="6" y="3"/>
                  </a:lnTo>
                  <a:lnTo>
                    <a:pt x="0" y="3"/>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6" name="Freeform 301"/>
            <p:cNvSpPr>
              <a:spLocks/>
            </p:cNvSpPr>
            <p:nvPr/>
          </p:nvSpPr>
          <p:spPr bwMode="auto">
            <a:xfrm>
              <a:off x="3503" y="2281"/>
              <a:ext cx="228" cy="221"/>
            </a:xfrm>
            <a:custGeom>
              <a:avLst/>
              <a:gdLst>
                <a:gd name="T0" fmla="*/ 3 w 228"/>
                <a:gd name="T1" fmla="*/ 54 h 221"/>
                <a:gd name="T2" fmla="*/ 0 w 228"/>
                <a:gd name="T3" fmla="*/ 79 h 221"/>
                <a:gd name="T4" fmla="*/ 5 w 228"/>
                <a:gd name="T5" fmla="*/ 92 h 221"/>
                <a:gd name="T6" fmla="*/ 2 w 228"/>
                <a:gd name="T7" fmla="*/ 110 h 221"/>
                <a:gd name="T8" fmla="*/ 10 w 228"/>
                <a:gd name="T9" fmla="*/ 130 h 221"/>
                <a:gd name="T10" fmla="*/ 20 w 228"/>
                <a:gd name="T11" fmla="*/ 148 h 221"/>
                <a:gd name="T12" fmla="*/ 31 w 228"/>
                <a:gd name="T13" fmla="*/ 168 h 221"/>
                <a:gd name="T14" fmla="*/ 25 w 228"/>
                <a:gd name="T15" fmla="*/ 183 h 221"/>
                <a:gd name="T16" fmla="*/ 39 w 228"/>
                <a:gd name="T17" fmla="*/ 198 h 221"/>
                <a:gd name="T18" fmla="*/ 63 w 228"/>
                <a:gd name="T19" fmla="*/ 210 h 221"/>
                <a:gd name="T20" fmla="*/ 99 w 228"/>
                <a:gd name="T21" fmla="*/ 219 h 221"/>
                <a:gd name="T22" fmla="*/ 143 w 228"/>
                <a:gd name="T23" fmla="*/ 220 h 221"/>
                <a:gd name="T24" fmla="*/ 163 w 228"/>
                <a:gd name="T25" fmla="*/ 216 h 221"/>
                <a:gd name="T26" fmla="*/ 187 w 228"/>
                <a:gd name="T27" fmla="*/ 211 h 221"/>
                <a:gd name="T28" fmla="*/ 207 w 228"/>
                <a:gd name="T29" fmla="*/ 204 h 221"/>
                <a:gd name="T30" fmla="*/ 224 w 228"/>
                <a:gd name="T31" fmla="*/ 195 h 221"/>
                <a:gd name="T32" fmla="*/ 228 w 228"/>
                <a:gd name="T33" fmla="*/ 176 h 221"/>
                <a:gd name="T34" fmla="*/ 224 w 228"/>
                <a:gd name="T35" fmla="*/ 155 h 221"/>
                <a:gd name="T36" fmla="*/ 217 w 228"/>
                <a:gd name="T37" fmla="*/ 138 h 221"/>
                <a:gd name="T38" fmla="*/ 207 w 228"/>
                <a:gd name="T39" fmla="*/ 119 h 221"/>
                <a:gd name="T40" fmla="*/ 201 w 228"/>
                <a:gd name="T41" fmla="*/ 102 h 221"/>
                <a:gd name="T42" fmla="*/ 203 w 228"/>
                <a:gd name="T43" fmla="*/ 84 h 221"/>
                <a:gd name="T44" fmla="*/ 205 w 228"/>
                <a:gd name="T45" fmla="*/ 65 h 221"/>
                <a:gd name="T46" fmla="*/ 207 w 228"/>
                <a:gd name="T47" fmla="*/ 47 h 221"/>
                <a:gd name="T48" fmla="*/ 213 w 228"/>
                <a:gd name="T49" fmla="*/ 28 h 221"/>
                <a:gd name="T50" fmla="*/ 220 w 228"/>
                <a:gd name="T51" fmla="*/ 7 h 221"/>
                <a:gd name="T52" fmla="*/ 218 w 228"/>
                <a:gd name="T53" fmla="*/ 3 h 221"/>
                <a:gd name="T54" fmla="*/ 209 w 228"/>
                <a:gd name="T55" fmla="*/ 25 h 221"/>
                <a:gd name="T56" fmla="*/ 201 w 228"/>
                <a:gd name="T57" fmla="*/ 48 h 221"/>
                <a:gd name="T58" fmla="*/ 197 w 228"/>
                <a:gd name="T59" fmla="*/ 66 h 221"/>
                <a:gd name="T60" fmla="*/ 195 w 228"/>
                <a:gd name="T61" fmla="*/ 85 h 221"/>
                <a:gd name="T62" fmla="*/ 193 w 228"/>
                <a:gd name="T63" fmla="*/ 104 h 221"/>
                <a:gd name="T64" fmla="*/ 179 w 228"/>
                <a:gd name="T65" fmla="*/ 112 h 221"/>
                <a:gd name="T66" fmla="*/ 155 w 228"/>
                <a:gd name="T67" fmla="*/ 116 h 221"/>
                <a:gd name="T68" fmla="*/ 133 w 228"/>
                <a:gd name="T69" fmla="*/ 114 h 221"/>
                <a:gd name="T70" fmla="*/ 129 w 228"/>
                <a:gd name="T71" fmla="*/ 121 h 221"/>
                <a:gd name="T72" fmla="*/ 149 w 228"/>
                <a:gd name="T73" fmla="*/ 123 h 221"/>
                <a:gd name="T74" fmla="*/ 168 w 228"/>
                <a:gd name="T75" fmla="*/ 120 h 221"/>
                <a:gd name="T76" fmla="*/ 187 w 228"/>
                <a:gd name="T77" fmla="*/ 115 h 221"/>
                <a:gd name="T78" fmla="*/ 200 w 228"/>
                <a:gd name="T79" fmla="*/ 123 h 221"/>
                <a:gd name="T80" fmla="*/ 214 w 228"/>
                <a:gd name="T81" fmla="*/ 147 h 221"/>
                <a:gd name="T82" fmla="*/ 220 w 228"/>
                <a:gd name="T83" fmla="*/ 173 h 221"/>
                <a:gd name="T84" fmla="*/ 216 w 228"/>
                <a:gd name="T85" fmla="*/ 195 h 221"/>
                <a:gd name="T86" fmla="*/ 199 w 228"/>
                <a:gd name="T87" fmla="*/ 202 h 221"/>
                <a:gd name="T88" fmla="*/ 179 w 228"/>
                <a:gd name="T89" fmla="*/ 207 h 221"/>
                <a:gd name="T90" fmla="*/ 155 w 228"/>
                <a:gd name="T91" fmla="*/ 212 h 221"/>
                <a:gd name="T92" fmla="*/ 132 w 228"/>
                <a:gd name="T93" fmla="*/ 214 h 221"/>
                <a:gd name="T94" fmla="*/ 109 w 228"/>
                <a:gd name="T95" fmla="*/ 213 h 221"/>
                <a:gd name="T96" fmla="*/ 85 w 228"/>
                <a:gd name="T97" fmla="*/ 208 h 221"/>
                <a:gd name="T98" fmla="*/ 61 w 228"/>
                <a:gd name="T99" fmla="*/ 202 h 221"/>
                <a:gd name="T100" fmla="*/ 42 w 228"/>
                <a:gd name="T101" fmla="*/ 192 h 221"/>
                <a:gd name="T102" fmla="*/ 42 w 228"/>
                <a:gd name="T103" fmla="*/ 180 h 221"/>
                <a:gd name="T104" fmla="*/ 34 w 228"/>
                <a:gd name="T105" fmla="*/ 159 h 221"/>
                <a:gd name="T106" fmla="*/ 20 w 228"/>
                <a:gd name="T107" fmla="*/ 138 h 221"/>
                <a:gd name="T108" fmla="*/ 10 w 228"/>
                <a:gd name="T109" fmla="*/ 116 h 221"/>
                <a:gd name="T110" fmla="*/ 10 w 228"/>
                <a:gd name="T111" fmla="*/ 97 h 221"/>
                <a:gd name="T112" fmla="*/ 28 w 228"/>
                <a:gd name="T113" fmla="*/ 105 h 221"/>
                <a:gd name="T114" fmla="*/ 48 w 228"/>
                <a:gd name="T115" fmla="*/ 110 h 221"/>
                <a:gd name="T116" fmla="*/ 43 w 228"/>
                <a:gd name="T117" fmla="*/ 104 h 221"/>
                <a:gd name="T118" fmla="*/ 16 w 228"/>
                <a:gd name="T119" fmla="*/ 9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8" h="221">
                  <a:moveTo>
                    <a:pt x="7" y="36"/>
                  </a:moveTo>
                  <a:lnTo>
                    <a:pt x="7" y="37"/>
                  </a:lnTo>
                  <a:lnTo>
                    <a:pt x="7" y="38"/>
                  </a:lnTo>
                  <a:lnTo>
                    <a:pt x="6" y="38"/>
                  </a:lnTo>
                  <a:lnTo>
                    <a:pt x="6" y="39"/>
                  </a:lnTo>
                  <a:lnTo>
                    <a:pt x="6" y="40"/>
                  </a:lnTo>
                  <a:lnTo>
                    <a:pt x="6" y="42"/>
                  </a:lnTo>
                  <a:lnTo>
                    <a:pt x="5" y="43"/>
                  </a:lnTo>
                  <a:lnTo>
                    <a:pt x="5" y="45"/>
                  </a:lnTo>
                  <a:lnTo>
                    <a:pt x="5" y="47"/>
                  </a:lnTo>
                  <a:lnTo>
                    <a:pt x="4" y="49"/>
                  </a:lnTo>
                  <a:lnTo>
                    <a:pt x="4" y="50"/>
                  </a:lnTo>
                  <a:lnTo>
                    <a:pt x="4" y="52"/>
                  </a:lnTo>
                  <a:lnTo>
                    <a:pt x="3" y="54"/>
                  </a:lnTo>
                  <a:lnTo>
                    <a:pt x="3" y="56"/>
                  </a:lnTo>
                  <a:lnTo>
                    <a:pt x="3" y="58"/>
                  </a:lnTo>
                  <a:lnTo>
                    <a:pt x="2" y="60"/>
                  </a:lnTo>
                  <a:lnTo>
                    <a:pt x="2" y="62"/>
                  </a:lnTo>
                  <a:lnTo>
                    <a:pt x="1" y="64"/>
                  </a:lnTo>
                  <a:lnTo>
                    <a:pt x="1" y="66"/>
                  </a:lnTo>
                  <a:lnTo>
                    <a:pt x="1" y="68"/>
                  </a:lnTo>
                  <a:lnTo>
                    <a:pt x="1" y="70"/>
                  </a:lnTo>
                  <a:lnTo>
                    <a:pt x="1" y="72"/>
                  </a:lnTo>
                  <a:lnTo>
                    <a:pt x="0" y="73"/>
                  </a:lnTo>
                  <a:lnTo>
                    <a:pt x="0" y="75"/>
                  </a:lnTo>
                  <a:lnTo>
                    <a:pt x="0" y="76"/>
                  </a:lnTo>
                  <a:lnTo>
                    <a:pt x="0" y="78"/>
                  </a:lnTo>
                  <a:lnTo>
                    <a:pt x="0" y="79"/>
                  </a:lnTo>
                  <a:lnTo>
                    <a:pt x="0" y="80"/>
                  </a:lnTo>
                  <a:lnTo>
                    <a:pt x="0" y="81"/>
                  </a:lnTo>
                  <a:lnTo>
                    <a:pt x="0" y="82"/>
                  </a:lnTo>
                  <a:lnTo>
                    <a:pt x="1" y="83"/>
                  </a:lnTo>
                  <a:lnTo>
                    <a:pt x="2" y="85"/>
                  </a:lnTo>
                  <a:lnTo>
                    <a:pt x="3" y="87"/>
                  </a:lnTo>
                  <a:lnTo>
                    <a:pt x="4" y="88"/>
                  </a:lnTo>
                  <a:lnTo>
                    <a:pt x="5" y="89"/>
                  </a:lnTo>
                  <a:lnTo>
                    <a:pt x="6" y="90"/>
                  </a:lnTo>
                  <a:lnTo>
                    <a:pt x="7" y="91"/>
                  </a:lnTo>
                  <a:lnTo>
                    <a:pt x="7" y="91"/>
                  </a:lnTo>
                  <a:lnTo>
                    <a:pt x="7" y="91"/>
                  </a:lnTo>
                  <a:lnTo>
                    <a:pt x="6" y="91"/>
                  </a:lnTo>
                  <a:lnTo>
                    <a:pt x="5" y="92"/>
                  </a:lnTo>
                  <a:lnTo>
                    <a:pt x="5" y="93"/>
                  </a:lnTo>
                  <a:lnTo>
                    <a:pt x="4" y="93"/>
                  </a:lnTo>
                  <a:lnTo>
                    <a:pt x="4" y="94"/>
                  </a:lnTo>
                  <a:lnTo>
                    <a:pt x="3" y="95"/>
                  </a:lnTo>
                  <a:lnTo>
                    <a:pt x="3" y="97"/>
                  </a:lnTo>
                  <a:lnTo>
                    <a:pt x="3" y="99"/>
                  </a:lnTo>
                  <a:lnTo>
                    <a:pt x="2" y="101"/>
                  </a:lnTo>
                  <a:lnTo>
                    <a:pt x="2" y="102"/>
                  </a:lnTo>
                  <a:lnTo>
                    <a:pt x="2" y="103"/>
                  </a:lnTo>
                  <a:lnTo>
                    <a:pt x="2" y="104"/>
                  </a:lnTo>
                  <a:lnTo>
                    <a:pt x="2" y="105"/>
                  </a:lnTo>
                  <a:lnTo>
                    <a:pt x="2" y="106"/>
                  </a:lnTo>
                  <a:lnTo>
                    <a:pt x="2" y="108"/>
                  </a:lnTo>
                  <a:lnTo>
                    <a:pt x="2" y="110"/>
                  </a:lnTo>
                  <a:lnTo>
                    <a:pt x="3" y="112"/>
                  </a:lnTo>
                  <a:lnTo>
                    <a:pt x="4" y="114"/>
                  </a:lnTo>
                  <a:lnTo>
                    <a:pt x="4" y="116"/>
                  </a:lnTo>
                  <a:lnTo>
                    <a:pt x="5" y="118"/>
                  </a:lnTo>
                  <a:lnTo>
                    <a:pt x="5" y="119"/>
                  </a:lnTo>
                  <a:lnTo>
                    <a:pt x="5" y="120"/>
                  </a:lnTo>
                  <a:lnTo>
                    <a:pt x="6" y="121"/>
                  </a:lnTo>
                  <a:lnTo>
                    <a:pt x="6" y="123"/>
                  </a:lnTo>
                  <a:lnTo>
                    <a:pt x="7" y="124"/>
                  </a:lnTo>
                  <a:lnTo>
                    <a:pt x="7" y="125"/>
                  </a:lnTo>
                  <a:lnTo>
                    <a:pt x="8" y="126"/>
                  </a:lnTo>
                  <a:lnTo>
                    <a:pt x="9" y="128"/>
                  </a:lnTo>
                  <a:lnTo>
                    <a:pt x="9" y="129"/>
                  </a:lnTo>
                  <a:lnTo>
                    <a:pt x="10" y="130"/>
                  </a:lnTo>
                  <a:lnTo>
                    <a:pt x="11" y="132"/>
                  </a:lnTo>
                  <a:lnTo>
                    <a:pt x="12" y="133"/>
                  </a:lnTo>
                  <a:lnTo>
                    <a:pt x="12" y="134"/>
                  </a:lnTo>
                  <a:lnTo>
                    <a:pt x="13" y="136"/>
                  </a:lnTo>
                  <a:lnTo>
                    <a:pt x="13" y="137"/>
                  </a:lnTo>
                  <a:lnTo>
                    <a:pt x="14" y="138"/>
                  </a:lnTo>
                  <a:lnTo>
                    <a:pt x="15" y="139"/>
                  </a:lnTo>
                  <a:lnTo>
                    <a:pt x="15" y="141"/>
                  </a:lnTo>
                  <a:lnTo>
                    <a:pt x="16" y="142"/>
                  </a:lnTo>
                  <a:lnTo>
                    <a:pt x="17" y="143"/>
                  </a:lnTo>
                  <a:lnTo>
                    <a:pt x="17" y="145"/>
                  </a:lnTo>
                  <a:lnTo>
                    <a:pt x="18" y="146"/>
                  </a:lnTo>
                  <a:lnTo>
                    <a:pt x="19" y="147"/>
                  </a:lnTo>
                  <a:lnTo>
                    <a:pt x="20" y="148"/>
                  </a:lnTo>
                  <a:lnTo>
                    <a:pt x="20" y="150"/>
                  </a:lnTo>
                  <a:lnTo>
                    <a:pt x="21" y="151"/>
                  </a:lnTo>
                  <a:lnTo>
                    <a:pt x="22" y="152"/>
                  </a:lnTo>
                  <a:lnTo>
                    <a:pt x="22" y="153"/>
                  </a:lnTo>
                  <a:lnTo>
                    <a:pt x="23" y="154"/>
                  </a:lnTo>
                  <a:lnTo>
                    <a:pt x="23" y="155"/>
                  </a:lnTo>
                  <a:lnTo>
                    <a:pt x="24" y="156"/>
                  </a:lnTo>
                  <a:lnTo>
                    <a:pt x="25" y="158"/>
                  </a:lnTo>
                  <a:lnTo>
                    <a:pt x="26" y="161"/>
                  </a:lnTo>
                  <a:lnTo>
                    <a:pt x="27" y="162"/>
                  </a:lnTo>
                  <a:lnTo>
                    <a:pt x="28" y="164"/>
                  </a:lnTo>
                  <a:lnTo>
                    <a:pt x="29" y="165"/>
                  </a:lnTo>
                  <a:lnTo>
                    <a:pt x="29" y="166"/>
                  </a:lnTo>
                  <a:lnTo>
                    <a:pt x="31" y="168"/>
                  </a:lnTo>
                  <a:lnTo>
                    <a:pt x="31" y="169"/>
                  </a:lnTo>
                  <a:lnTo>
                    <a:pt x="31" y="169"/>
                  </a:lnTo>
                  <a:lnTo>
                    <a:pt x="30" y="170"/>
                  </a:lnTo>
                  <a:lnTo>
                    <a:pt x="30" y="171"/>
                  </a:lnTo>
                  <a:lnTo>
                    <a:pt x="29" y="172"/>
                  </a:lnTo>
                  <a:lnTo>
                    <a:pt x="29" y="173"/>
                  </a:lnTo>
                  <a:lnTo>
                    <a:pt x="29" y="175"/>
                  </a:lnTo>
                  <a:lnTo>
                    <a:pt x="28" y="176"/>
                  </a:lnTo>
                  <a:lnTo>
                    <a:pt x="28" y="177"/>
                  </a:lnTo>
                  <a:lnTo>
                    <a:pt x="27" y="179"/>
                  </a:lnTo>
                  <a:lnTo>
                    <a:pt x="27" y="180"/>
                  </a:lnTo>
                  <a:lnTo>
                    <a:pt x="26" y="181"/>
                  </a:lnTo>
                  <a:lnTo>
                    <a:pt x="26" y="182"/>
                  </a:lnTo>
                  <a:lnTo>
                    <a:pt x="25" y="183"/>
                  </a:lnTo>
                  <a:lnTo>
                    <a:pt x="25" y="184"/>
                  </a:lnTo>
                  <a:lnTo>
                    <a:pt x="25" y="185"/>
                  </a:lnTo>
                  <a:lnTo>
                    <a:pt x="26" y="187"/>
                  </a:lnTo>
                  <a:lnTo>
                    <a:pt x="27" y="188"/>
                  </a:lnTo>
                  <a:lnTo>
                    <a:pt x="28" y="189"/>
                  </a:lnTo>
                  <a:lnTo>
                    <a:pt x="29" y="190"/>
                  </a:lnTo>
                  <a:lnTo>
                    <a:pt x="30" y="191"/>
                  </a:lnTo>
                  <a:lnTo>
                    <a:pt x="31" y="193"/>
                  </a:lnTo>
                  <a:lnTo>
                    <a:pt x="34" y="194"/>
                  </a:lnTo>
                  <a:lnTo>
                    <a:pt x="35" y="195"/>
                  </a:lnTo>
                  <a:lnTo>
                    <a:pt x="36" y="196"/>
                  </a:lnTo>
                  <a:lnTo>
                    <a:pt x="37" y="197"/>
                  </a:lnTo>
                  <a:lnTo>
                    <a:pt x="38" y="198"/>
                  </a:lnTo>
                  <a:lnTo>
                    <a:pt x="39" y="198"/>
                  </a:lnTo>
                  <a:lnTo>
                    <a:pt x="40" y="199"/>
                  </a:lnTo>
                  <a:lnTo>
                    <a:pt x="42" y="200"/>
                  </a:lnTo>
                  <a:lnTo>
                    <a:pt x="43" y="201"/>
                  </a:lnTo>
                  <a:lnTo>
                    <a:pt x="45" y="202"/>
                  </a:lnTo>
                  <a:lnTo>
                    <a:pt x="46" y="202"/>
                  </a:lnTo>
                  <a:lnTo>
                    <a:pt x="48" y="203"/>
                  </a:lnTo>
                  <a:lnTo>
                    <a:pt x="50" y="204"/>
                  </a:lnTo>
                  <a:lnTo>
                    <a:pt x="51" y="205"/>
                  </a:lnTo>
                  <a:lnTo>
                    <a:pt x="53" y="206"/>
                  </a:lnTo>
                  <a:lnTo>
                    <a:pt x="55" y="206"/>
                  </a:lnTo>
                  <a:lnTo>
                    <a:pt x="57" y="207"/>
                  </a:lnTo>
                  <a:lnTo>
                    <a:pt x="59" y="208"/>
                  </a:lnTo>
                  <a:lnTo>
                    <a:pt x="61" y="209"/>
                  </a:lnTo>
                  <a:lnTo>
                    <a:pt x="63" y="210"/>
                  </a:lnTo>
                  <a:lnTo>
                    <a:pt x="65" y="211"/>
                  </a:lnTo>
                  <a:lnTo>
                    <a:pt x="67" y="211"/>
                  </a:lnTo>
                  <a:lnTo>
                    <a:pt x="69" y="212"/>
                  </a:lnTo>
                  <a:lnTo>
                    <a:pt x="72" y="213"/>
                  </a:lnTo>
                  <a:lnTo>
                    <a:pt x="74" y="213"/>
                  </a:lnTo>
                  <a:lnTo>
                    <a:pt x="77" y="214"/>
                  </a:lnTo>
                  <a:lnTo>
                    <a:pt x="79" y="215"/>
                  </a:lnTo>
                  <a:lnTo>
                    <a:pt x="82" y="215"/>
                  </a:lnTo>
                  <a:lnTo>
                    <a:pt x="85" y="216"/>
                  </a:lnTo>
                  <a:lnTo>
                    <a:pt x="87" y="217"/>
                  </a:lnTo>
                  <a:lnTo>
                    <a:pt x="90" y="217"/>
                  </a:lnTo>
                  <a:lnTo>
                    <a:pt x="93" y="218"/>
                  </a:lnTo>
                  <a:lnTo>
                    <a:pt x="96" y="218"/>
                  </a:lnTo>
                  <a:lnTo>
                    <a:pt x="99" y="219"/>
                  </a:lnTo>
                  <a:lnTo>
                    <a:pt x="102" y="219"/>
                  </a:lnTo>
                  <a:lnTo>
                    <a:pt x="106" y="219"/>
                  </a:lnTo>
                  <a:lnTo>
                    <a:pt x="109" y="220"/>
                  </a:lnTo>
                  <a:lnTo>
                    <a:pt x="112" y="220"/>
                  </a:lnTo>
                  <a:lnTo>
                    <a:pt x="116" y="220"/>
                  </a:lnTo>
                  <a:lnTo>
                    <a:pt x="119" y="220"/>
                  </a:lnTo>
                  <a:lnTo>
                    <a:pt x="123" y="221"/>
                  </a:lnTo>
                  <a:lnTo>
                    <a:pt x="126" y="221"/>
                  </a:lnTo>
                  <a:lnTo>
                    <a:pt x="130" y="221"/>
                  </a:lnTo>
                  <a:lnTo>
                    <a:pt x="134" y="221"/>
                  </a:lnTo>
                  <a:lnTo>
                    <a:pt x="138" y="221"/>
                  </a:lnTo>
                  <a:lnTo>
                    <a:pt x="140" y="220"/>
                  </a:lnTo>
                  <a:lnTo>
                    <a:pt x="142" y="220"/>
                  </a:lnTo>
                  <a:lnTo>
                    <a:pt x="143" y="220"/>
                  </a:lnTo>
                  <a:lnTo>
                    <a:pt x="145" y="220"/>
                  </a:lnTo>
                  <a:lnTo>
                    <a:pt x="146" y="220"/>
                  </a:lnTo>
                  <a:lnTo>
                    <a:pt x="147" y="220"/>
                  </a:lnTo>
                  <a:lnTo>
                    <a:pt x="148" y="219"/>
                  </a:lnTo>
                  <a:lnTo>
                    <a:pt x="149" y="219"/>
                  </a:lnTo>
                  <a:lnTo>
                    <a:pt x="151" y="219"/>
                  </a:lnTo>
                  <a:lnTo>
                    <a:pt x="152" y="219"/>
                  </a:lnTo>
                  <a:lnTo>
                    <a:pt x="154" y="218"/>
                  </a:lnTo>
                  <a:lnTo>
                    <a:pt x="155" y="218"/>
                  </a:lnTo>
                  <a:lnTo>
                    <a:pt x="157" y="218"/>
                  </a:lnTo>
                  <a:lnTo>
                    <a:pt x="158" y="218"/>
                  </a:lnTo>
                  <a:lnTo>
                    <a:pt x="159" y="217"/>
                  </a:lnTo>
                  <a:lnTo>
                    <a:pt x="162" y="217"/>
                  </a:lnTo>
                  <a:lnTo>
                    <a:pt x="163" y="216"/>
                  </a:lnTo>
                  <a:lnTo>
                    <a:pt x="165" y="216"/>
                  </a:lnTo>
                  <a:lnTo>
                    <a:pt x="166" y="216"/>
                  </a:lnTo>
                  <a:lnTo>
                    <a:pt x="168" y="215"/>
                  </a:lnTo>
                  <a:lnTo>
                    <a:pt x="170" y="215"/>
                  </a:lnTo>
                  <a:lnTo>
                    <a:pt x="172" y="215"/>
                  </a:lnTo>
                  <a:lnTo>
                    <a:pt x="173" y="214"/>
                  </a:lnTo>
                  <a:lnTo>
                    <a:pt x="175" y="214"/>
                  </a:lnTo>
                  <a:lnTo>
                    <a:pt x="177" y="213"/>
                  </a:lnTo>
                  <a:lnTo>
                    <a:pt x="178" y="213"/>
                  </a:lnTo>
                  <a:lnTo>
                    <a:pt x="180" y="212"/>
                  </a:lnTo>
                  <a:lnTo>
                    <a:pt x="181" y="212"/>
                  </a:lnTo>
                  <a:lnTo>
                    <a:pt x="183" y="211"/>
                  </a:lnTo>
                  <a:lnTo>
                    <a:pt x="185" y="211"/>
                  </a:lnTo>
                  <a:lnTo>
                    <a:pt x="187" y="211"/>
                  </a:lnTo>
                  <a:lnTo>
                    <a:pt x="188" y="210"/>
                  </a:lnTo>
                  <a:lnTo>
                    <a:pt x="190" y="210"/>
                  </a:lnTo>
                  <a:lnTo>
                    <a:pt x="191" y="209"/>
                  </a:lnTo>
                  <a:lnTo>
                    <a:pt x="193" y="209"/>
                  </a:lnTo>
                  <a:lnTo>
                    <a:pt x="195" y="208"/>
                  </a:lnTo>
                  <a:lnTo>
                    <a:pt x="196" y="208"/>
                  </a:lnTo>
                  <a:lnTo>
                    <a:pt x="198" y="207"/>
                  </a:lnTo>
                  <a:lnTo>
                    <a:pt x="199" y="207"/>
                  </a:lnTo>
                  <a:lnTo>
                    <a:pt x="201" y="206"/>
                  </a:lnTo>
                  <a:lnTo>
                    <a:pt x="202" y="206"/>
                  </a:lnTo>
                  <a:lnTo>
                    <a:pt x="204" y="206"/>
                  </a:lnTo>
                  <a:lnTo>
                    <a:pt x="205" y="205"/>
                  </a:lnTo>
                  <a:lnTo>
                    <a:pt x="206" y="205"/>
                  </a:lnTo>
                  <a:lnTo>
                    <a:pt x="207" y="204"/>
                  </a:lnTo>
                  <a:lnTo>
                    <a:pt x="209" y="204"/>
                  </a:lnTo>
                  <a:lnTo>
                    <a:pt x="211" y="203"/>
                  </a:lnTo>
                  <a:lnTo>
                    <a:pt x="213" y="203"/>
                  </a:lnTo>
                  <a:lnTo>
                    <a:pt x="216" y="202"/>
                  </a:lnTo>
                  <a:lnTo>
                    <a:pt x="217" y="202"/>
                  </a:lnTo>
                  <a:lnTo>
                    <a:pt x="218" y="201"/>
                  </a:lnTo>
                  <a:lnTo>
                    <a:pt x="220" y="201"/>
                  </a:lnTo>
                  <a:lnTo>
                    <a:pt x="220" y="200"/>
                  </a:lnTo>
                  <a:lnTo>
                    <a:pt x="221" y="200"/>
                  </a:lnTo>
                  <a:lnTo>
                    <a:pt x="221" y="200"/>
                  </a:lnTo>
                  <a:lnTo>
                    <a:pt x="222" y="199"/>
                  </a:lnTo>
                  <a:lnTo>
                    <a:pt x="223" y="198"/>
                  </a:lnTo>
                  <a:lnTo>
                    <a:pt x="224" y="197"/>
                  </a:lnTo>
                  <a:lnTo>
                    <a:pt x="224" y="195"/>
                  </a:lnTo>
                  <a:lnTo>
                    <a:pt x="225" y="194"/>
                  </a:lnTo>
                  <a:lnTo>
                    <a:pt x="226" y="192"/>
                  </a:lnTo>
                  <a:lnTo>
                    <a:pt x="226" y="190"/>
                  </a:lnTo>
                  <a:lnTo>
                    <a:pt x="227" y="189"/>
                  </a:lnTo>
                  <a:lnTo>
                    <a:pt x="227" y="188"/>
                  </a:lnTo>
                  <a:lnTo>
                    <a:pt x="227" y="187"/>
                  </a:lnTo>
                  <a:lnTo>
                    <a:pt x="228" y="186"/>
                  </a:lnTo>
                  <a:lnTo>
                    <a:pt x="228" y="184"/>
                  </a:lnTo>
                  <a:lnTo>
                    <a:pt x="228" y="183"/>
                  </a:lnTo>
                  <a:lnTo>
                    <a:pt x="228" y="182"/>
                  </a:lnTo>
                  <a:lnTo>
                    <a:pt x="228" y="180"/>
                  </a:lnTo>
                  <a:lnTo>
                    <a:pt x="228" y="179"/>
                  </a:lnTo>
                  <a:lnTo>
                    <a:pt x="228" y="177"/>
                  </a:lnTo>
                  <a:lnTo>
                    <a:pt x="228" y="176"/>
                  </a:lnTo>
                  <a:lnTo>
                    <a:pt x="228" y="174"/>
                  </a:lnTo>
                  <a:lnTo>
                    <a:pt x="228" y="172"/>
                  </a:lnTo>
                  <a:lnTo>
                    <a:pt x="228" y="170"/>
                  </a:lnTo>
                  <a:lnTo>
                    <a:pt x="228" y="169"/>
                  </a:lnTo>
                  <a:lnTo>
                    <a:pt x="228" y="168"/>
                  </a:lnTo>
                  <a:lnTo>
                    <a:pt x="227" y="165"/>
                  </a:lnTo>
                  <a:lnTo>
                    <a:pt x="227" y="163"/>
                  </a:lnTo>
                  <a:lnTo>
                    <a:pt x="226" y="162"/>
                  </a:lnTo>
                  <a:lnTo>
                    <a:pt x="226" y="161"/>
                  </a:lnTo>
                  <a:lnTo>
                    <a:pt x="226" y="160"/>
                  </a:lnTo>
                  <a:lnTo>
                    <a:pt x="226" y="159"/>
                  </a:lnTo>
                  <a:lnTo>
                    <a:pt x="225" y="158"/>
                  </a:lnTo>
                  <a:lnTo>
                    <a:pt x="225" y="156"/>
                  </a:lnTo>
                  <a:lnTo>
                    <a:pt x="224" y="155"/>
                  </a:lnTo>
                  <a:lnTo>
                    <a:pt x="224" y="154"/>
                  </a:lnTo>
                  <a:lnTo>
                    <a:pt x="223" y="153"/>
                  </a:lnTo>
                  <a:lnTo>
                    <a:pt x="223" y="152"/>
                  </a:lnTo>
                  <a:lnTo>
                    <a:pt x="222" y="150"/>
                  </a:lnTo>
                  <a:lnTo>
                    <a:pt x="222" y="149"/>
                  </a:lnTo>
                  <a:lnTo>
                    <a:pt x="221" y="148"/>
                  </a:lnTo>
                  <a:lnTo>
                    <a:pt x="221" y="147"/>
                  </a:lnTo>
                  <a:lnTo>
                    <a:pt x="220" y="145"/>
                  </a:lnTo>
                  <a:lnTo>
                    <a:pt x="220" y="144"/>
                  </a:lnTo>
                  <a:lnTo>
                    <a:pt x="219" y="143"/>
                  </a:lnTo>
                  <a:lnTo>
                    <a:pt x="219" y="142"/>
                  </a:lnTo>
                  <a:lnTo>
                    <a:pt x="218" y="140"/>
                  </a:lnTo>
                  <a:lnTo>
                    <a:pt x="218" y="139"/>
                  </a:lnTo>
                  <a:lnTo>
                    <a:pt x="217" y="138"/>
                  </a:lnTo>
                  <a:lnTo>
                    <a:pt x="217" y="137"/>
                  </a:lnTo>
                  <a:lnTo>
                    <a:pt x="216" y="136"/>
                  </a:lnTo>
                  <a:lnTo>
                    <a:pt x="216" y="135"/>
                  </a:lnTo>
                  <a:lnTo>
                    <a:pt x="214" y="134"/>
                  </a:lnTo>
                  <a:lnTo>
                    <a:pt x="214" y="132"/>
                  </a:lnTo>
                  <a:lnTo>
                    <a:pt x="213" y="131"/>
                  </a:lnTo>
                  <a:lnTo>
                    <a:pt x="213" y="130"/>
                  </a:lnTo>
                  <a:lnTo>
                    <a:pt x="212" y="129"/>
                  </a:lnTo>
                  <a:lnTo>
                    <a:pt x="212" y="128"/>
                  </a:lnTo>
                  <a:lnTo>
                    <a:pt x="211" y="127"/>
                  </a:lnTo>
                  <a:lnTo>
                    <a:pt x="210" y="126"/>
                  </a:lnTo>
                  <a:lnTo>
                    <a:pt x="209" y="123"/>
                  </a:lnTo>
                  <a:lnTo>
                    <a:pt x="208" y="121"/>
                  </a:lnTo>
                  <a:lnTo>
                    <a:pt x="207" y="119"/>
                  </a:lnTo>
                  <a:lnTo>
                    <a:pt x="206" y="118"/>
                  </a:lnTo>
                  <a:lnTo>
                    <a:pt x="205" y="116"/>
                  </a:lnTo>
                  <a:lnTo>
                    <a:pt x="204" y="115"/>
                  </a:lnTo>
                  <a:lnTo>
                    <a:pt x="203" y="113"/>
                  </a:lnTo>
                  <a:lnTo>
                    <a:pt x="202" y="112"/>
                  </a:lnTo>
                  <a:lnTo>
                    <a:pt x="202" y="110"/>
                  </a:lnTo>
                  <a:lnTo>
                    <a:pt x="201" y="110"/>
                  </a:lnTo>
                  <a:lnTo>
                    <a:pt x="201" y="109"/>
                  </a:lnTo>
                  <a:lnTo>
                    <a:pt x="201" y="108"/>
                  </a:lnTo>
                  <a:lnTo>
                    <a:pt x="201" y="107"/>
                  </a:lnTo>
                  <a:lnTo>
                    <a:pt x="201" y="106"/>
                  </a:lnTo>
                  <a:lnTo>
                    <a:pt x="201" y="105"/>
                  </a:lnTo>
                  <a:lnTo>
                    <a:pt x="201" y="103"/>
                  </a:lnTo>
                  <a:lnTo>
                    <a:pt x="201" y="102"/>
                  </a:lnTo>
                  <a:lnTo>
                    <a:pt x="201" y="100"/>
                  </a:lnTo>
                  <a:lnTo>
                    <a:pt x="201" y="99"/>
                  </a:lnTo>
                  <a:lnTo>
                    <a:pt x="201" y="98"/>
                  </a:lnTo>
                  <a:lnTo>
                    <a:pt x="202" y="97"/>
                  </a:lnTo>
                  <a:lnTo>
                    <a:pt x="202" y="95"/>
                  </a:lnTo>
                  <a:lnTo>
                    <a:pt x="202" y="94"/>
                  </a:lnTo>
                  <a:lnTo>
                    <a:pt x="202" y="93"/>
                  </a:lnTo>
                  <a:lnTo>
                    <a:pt x="202" y="92"/>
                  </a:lnTo>
                  <a:lnTo>
                    <a:pt x="202" y="91"/>
                  </a:lnTo>
                  <a:lnTo>
                    <a:pt x="202" y="89"/>
                  </a:lnTo>
                  <a:lnTo>
                    <a:pt x="203" y="88"/>
                  </a:lnTo>
                  <a:lnTo>
                    <a:pt x="203" y="87"/>
                  </a:lnTo>
                  <a:lnTo>
                    <a:pt x="203" y="86"/>
                  </a:lnTo>
                  <a:lnTo>
                    <a:pt x="203" y="84"/>
                  </a:lnTo>
                  <a:lnTo>
                    <a:pt x="203" y="83"/>
                  </a:lnTo>
                  <a:lnTo>
                    <a:pt x="203" y="82"/>
                  </a:lnTo>
                  <a:lnTo>
                    <a:pt x="204" y="80"/>
                  </a:lnTo>
                  <a:lnTo>
                    <a:pt x="204" y="79"/>
                  </a:lnTo>
                  <a:lnTo>
                    <a:pt x="204" y="77"/>
                  </a:lnTo>
                  <a:lnTo>
                    <a:pt x="204" y="76"/>
                  </a:lnTo>
                  <a:lnTo>
                    <a:pt x="204" y="75"/>
                  </a:lnTo>
                  <a:lnTo>
                    <a:pt x="204" y="73"/>
                  </a:lnTo>
                  <a:lnTo>
                    <a:pt x="204" y="72"/>
                  </a:lnTo>
                  <a:lnTo>
                    <a:pt x="205" y="71"/>
                  </a:lnTo>
                  <a:lnTo>
                    <a:pt x="205" y="70"/>
                  </a:lnTo>
                  <a:lnTo>
                    <a:pt x="205" y="68"/>
                  </a:lnTo>
                  <a:lnTo>
                    <a:pt x="205" y="67"/>
                  </a:lnTo>
                  <a:lnTo>
                    <a:pt x="205" y="65"/>
                  </a:lnTo>
                  <a:lnTo>
                    <a:pt x="205" y="64"/>
                  </a:lnTo>
                  <a:lnTo>
                    <a:pt x="205" y="63"/>
                  </a:lnTo>
                  <a:lnTo>
                    <a:pt x="206" y="62"/>
                  </a:lnTo>
                  <a:lnTo>
                    <a:pt x="206" y="61"/>
                  </a:lnTo>
                  <a:lnTo>
                    <a:pt x="206" y="60"/>
                  </a:lnTo>
                  <a:lnTo>
                    <a:pt x="206" y="58"/>
                  </a:lnTo>
                  <a:lnTo>
                    <a:pt x="206" y="57"/>
                  </a:lnTo>
                  <a:lnTo>
                    <a:pt x="206" y="56"/>
                  </a:lnTo>
                  <a:lnTo>
                    <a:pt x="207" y="55"/>
                  </a:lnTo>
                  <a:lnTo>
                    <a:pt x="207" y="53"/>
                  </a:lnTo>
                  <a:lnTo>
                    <a:pt x="207" y="51"/>
                  </a:lnTo>
                  <a:lnTo>
                    <a:pt x="207" y="50"/>
                  </a:lnTo>
                  <a:lnTo>
                    <a:pt x="207" y="48"/>
                  </a:lnTo>
                  <a:lnTo>
                    <a:pt x="207" y="47"/>
                  </a:lnTo>
                  <a:lnTo>
                    <a:pt x="208" y="46"/>
                  </a:lnTo>
                  <a:lnTo>
                    <a:pt x="208" y="45"/>
                  </a:lnTo>
                  <a:lnTo>
                    <a:pt x="209" y="44"/>
                  </a:lnTo>
                  <a:lnTo>
                    <a:pt x="209" y="43"/>
                  </a:lnTo>
                  <a:lnTo>
                    <a:pt x="209" y="41"/>
                  </a:lnTo>
                  <a:lnTo>
                    <a:pt x="209" y="40"/>
                  </a:lnTo>
                  <a:lnTo>
                    <a:pt x="210" y="39"/>
                  </a:lnTo>
                  <a:lnTo>
                    <a:pt x="210" y="38"/>
                  </a:lnTo>
                  <a:lnTo>
                    <a:pt x="211" y="36"/>
                  </a:lnTo>
                  <a:lnTo>
                    <a:pt x="211" y="34"/>
                  </a:lnTo>
                  <a:lnTo>
                    <a:pt x="212" y="33"/>
                  </a:lnTo>
                  <a:lnTo>
                    <a:pt x="212" y="31"/>
                  </a:lnTo>
                  <a:lnTo>
                    <a:pt x="213" y="30"/>
                  </a:lnTo>
                  <a:lnTo>
                    <a:pt x="213" y="28"/>
                  </a:lnTo>
                  <a:lnTo>
                    <a:pt x="214" y="26"/>
                  </a:lnTo>
                  <a:lnTo>
                    <a:pt x="214" y="25"/>
                  </a:lnTo>
                  <a:lnTo>
                    <a:pt x="216" y="23"/>
                  </a:lnTo>
                  <a:lnTo>
                    <a:pt x="216" y="21"/>
                  </a:lnTo>
                  <a:lnTo>
                    <a:pt x="216" y="19"/>
                  </a:lnTo>
                  <a:lnTo>
                    <a:pt x="217" y="18"/>
                  </a:lnTo>
                  <a:lnTo>
                    <a:pt x="217" y="16"/>
                  </a:lnTo>
                  <a:lnTo>
                    <a:pt x="218" y="15"/>
                  </a:lnTo>
                  <a:lnTo>
                    <a:pt x="218" y="13"/>
                  </a:lnTo>
                  <a:lnTo>
                    <a:pt x="219" y="12"/>
                  </a:lnTo>
                  <a:lnTo>
                    <a:pt x="219" y="11"/>
                  </a:lnTo>
                  <a:lnTo>
                    <a:pt x="219" y="9"/>
                  </a:lnTo>
                  <a:lnTo>
                    <a:pt x="220" y="8"/>
                  </a:lnTo>
                  <a:lnTo>
                    <a:pt x="220" y="7"/>
                  </a:lnTo>
                  <a:lnTo>
                    <a:pt x="220" y="7"/>
                  </a:lnTo>
                  <a:lnTo>
                    <a:pt x="221" y="5"/>
                  </a:lnTo>
                  <a:lnTo>
                    <a:pt x="221" y="5"/>
                  </a:lnTo>
                  <a:lnTo>
                    <a:pt x="221" y="4"/>
                  </a:lnTo>
                  <a:lnTo>
                    <a:pt x="221" y="2"/>
                  </a:lnTo>
                  <a:lnTo>
                    <a:pt x="221" y="1"/>
                  </a:lnTo>
                  <a:lnTo>
                    <a:pt x="222" y="1"/>
                  </a:lnTo>
                  <a:lnTo>
                    <a:pt x="222" y="0"/>
                  </a:lnTo>
                  <a:lnTo>
                    <a:pt x="222" y="0"/>
                  </a:lnTo>
                  <a:lnTo>
                    <a:pt x="221" y="0"/>
                  </a:lnTo>
                  <a:lnTo>
                    <a:pt x="220" y="1"/>
                  </a:lnTo>
                  <a:lnTo>
                    <a:pt x="219" y="1"/>
                  </a:lnTo>
                  <a:lnTo>
                    <a:pt x="218" y="2"/>
                  </a:lnTo>
                  <a:lnTo>
                    <a:pt x="218" y="3"/>
                  </a:lnTo>
                  <a:lnTo>
                    <a:pt x="217" y="5"/>
                  </a:lnTo>
                  <a:lnTo>
                    <a:pt x="216" y="7"/>
                  </a:lnTo>
                  <a:lnTo>
                    <a:pt x="214" y="9"/>
                  </a:lnTo>
                  <a:lnTo>
                    <a:pt x="214" y="10"/>
                  </a:lnTo>
                  <a:lnTo>
                    <a:pt x="213" y="11"/>
                  </a:lnTo>
                  <a:lnTo>
                    <a:pt x="213" y="12"/>
                  </a:lnTo>
                  <a:lnTo>
                    <a:pt x="212" y="14"/>
                  </a:lnTo>
                  <a:lnTo>
                    <a:pt x="212" y="15"/>
                  </a:lnTo>
                  <a:lnTo>
                    <a:pt x="211" y="17"/>
                  </a:lnTo>
                  <a:lnTo>
                    <a:pt x="211" y="18"/>
                  </a:lnTo>
                  <a:lnTo>
                    <a:pt x="210" y="20"/>
                  </a:lnTo>
                  <a:lnTo>
                    <a:pt x="210" y="21"/>
                  </a:lnTo>
                  <a:lnTo>
                    <a:pt x="209" y="23"/>
                  </a:lnTo>
                  <a:lnTo>
                    <a:pt x="209" y="25"/>
                  </a:lnTo>
                  <a:lnTo>
                    <a:pt x="208" y="27"/>
                  </a:lnTo>
                  <a:lnTo>
                    <a:pt x="207" y="28"/>
                  </a:lnTo>
                  <a:lnTo>
                    <a:pt x="207" y="30"/>
                  </a:lnTo>
                  <a:lnTo>
                    <a:pt x="206" y="32"/>
                  </a:lnTo>
                  <a:lnTo>
                    <a:pt x="205" y="34"/>
                  </a:lnTo>
                  <a:lnTo>
                    <a:pt x="205" y="36"/>
                  </a:lnTo>
                  <a:lnTo>
                    <a:pt x="204" y="38"/>
                  </a:lnTo>
                  <a:lnTo>
                    <a:pt x="204" y="39"/>
                  </a:lnTo>
                  <a:lnTo>
                    <a:pt x="203" y="41"/>
                  </a:lnTo>
                  <a:lnTo>
                    <a:pt x="203" y="43"/>
                  </a:lnTo>
                  <a:lnTo>
                    <a:pt x="202" y="45"/>
                  </a:lnTo>
                  <a:lnTo>
                    <a:pt x="202" y="46"/>
                  </a:lnTo>
                  <a:lnTo>
                    <a:pt x="201" y="47"/>
                  </a:lnTo>
                  <a:lnTo>
                    <a:pt x="201" y="48"/>
                  </a:lnTo>
                  <a:lnTo>
                    <a:pt x="201" y="49"/>
                  </a:lnTo>
                  <a:lnTo>
                    <a:pt x="200" y="50"/>
                  </a:lnTo>
                  <a:lnTo>
                    <a:pt x="200" y="52"/>
                  </a:lnTo>
                  <a:lnTo>
                    <a:pt x="200" y="53"/>
                  </a:lnTo>
                  <a:lnTo>
                    <a:pt x="199" y="54"/>
                  </a:lnTo>
                  <a:lnTo>
                    <a:pt x="199" y="55"/>
                  </a:lnTo>
                  <a:lnTo>
                    <a:pt x="199" y="57"/>
                  </a:lnTo>
                  <a:lnTo>
                    <a:pt x="199" y="58"/>
                  </a:lnTo>
                  <a:lnTo>
                    <a:pt x="199" y="59"/>
                  </a:lnTo>
                  <a:lnTo>
                    <a:pt x="198" y="61"/>
                  </a:lnTo>
                  <a:lnTo>
                    <a:pt x="198" y="62"/>
                  </a:lnTo>
                  <a:lnTo>
                    <a:pt x="198" y="63"/>
                  </a:lnTo>
                  <a:lnTo>
                    <a:pt x="198" y="65"/>
                  </a:lnTo>
                  <a:lnTo>
                    <a:pt x="197" y="66"/>
                  </a:lnTo>
                  <a:lnTo>
                    <a:pt x="197" y="67"/>
                  </a:lnTo>
                  <a:lnTo>
                    <a:pt x="197" y="69"/>
                  </a:lnTo>
                  <a:lnTo>
                    <a:pt x="197" y="70"/>
                  </a:lnTo>
                  <a:lnTo>
                    <a:pt x="197" y="72"/>
                  </a:lnTo>
                  <a:lnTo>
                    <a:pt x="197" y="73"/>
                  </a:lnTo>
                  <a:lnTo>
                    <a:pt x="196" y="74"/>
                  </a:lnTo>
                  <a:lnTo>
                    <a:pt x="196" y="76"/>
                  </a:lnTo>
                  <a:lnTo>
                    <a:pt x="196" y="77"/>
                  </a:lnTo>
                  <a:lnTo>
                    <a:pt x="196" y="78"/>
                  </a:lnTo>
                  <a:lnTo>
                    <a:pt x="196" y="80"/>
                  </a:lnTo>
                  <a:lnTo>
                    <a:pt x="196" y="81"/>
                  </a:lnTo>
                  <a:lnTo>
                    <a:pt x="196" y="82"/>
                  </a:lnTo>
                  <a:lnTo>
                    <a:pt x="195" y="84"/>
                  </a:lnTo>
                  <a:lnTo>
                    <a:pt x="195" y="85"/>
                  </a:lnTo>
                  <a:lnTo>
                    <a:pt x="195" y="86"/>
                  </a:lnTo>
                  <a:lnTo>
                    <a:pt x="195" y="88"/>
                  </a:lnTo>
                  <a:lnTo>
                    <a:pt x="195" y="89"/>
                  </a:lnTo>
                  <a:lnTo>
                    <a:pt x="195" y="90"/>
                  </a:lnTo>
                  <a:lnTo>
                    <a:pt x="195" y="91"/>
                  </a:lnTo>
                  <a:lnTo>
                    <a:pt x="194" y="92"/>
                  </a:lnTo>
                  <a:lnTo>
                    <a:pt x="194" y="94"/>
                  </a:lnTo>
                  <a:lnTo>
                    <a:pt x="194" y="95"/>
                  </a:lnTo>
                  <a:lnTo>
                    <a:pt x="194" y="96"/>
                  </a:lnTo>
                  <a:lnTo>
                    <a:pt x="194" y="98"/>
                  </a:lnTo>
                  <a:lnTo>
                    <a:pt x="194" y="100"/>
                  </a:lnTo>
                  <a:lnTo>
                    <a:pt x="194" y="102"/>
                  </a:lnTo>
                  <a:lnTo>
                    <a:pt x="194" y="103"/>
                  </a:lnTo>
                  <a:lnTo>
                    <a:pt x="193" y="104"/>
                  </a:lnTo>
                  <a:lnTo>
                    <a:pt x="193" y="105"/>
                  </a:lnTo>
                  <a:lnTo>
                    <a:pt x="193" y="107"/>
                  </a:lnTo>
                  <a:lnTo>
                    <a:pt x="193" y="107"/>
                  </a:lnTo>
                  <a:lnTo>
                    <a:pt x="193" y="107"/>
                  </a:lnTo>
                  <a:lnTo>
                    <a:pt x="192" y="107"/>
                  </a:lnTo>
                  <a:lnTo>
                    <a:pt x="191" y="108"/>
                  </a:lnTo>
                  <a:lnTo>
                    <a:pt x="189" y="108"/>
                  </a:lnTo>
                  <a:lnTo>
                    <a:pt x="188" y="109"/>
                  </a:lnTo>
                  <a:lnTo>
                    <a:pt x="186" y="110"/>
                  </a:lnTo>
                  <a:lnTo>
                    <a:pt x="184" y="110"/>
                  </a:lnTo>
                  <a:lnTo>
                    <a:pt x="183" y="111"/>
                  </a:lnTo>
                  <a:lnTo>
                    <a:pt x="181" y="111"/>
                  </a:lnTo>
                  <a:lnTo>
                    <a:pt x="180" y="112"/>
                  </a:lnTo>
                  <a:lnTo>
                    <a:pt x="179" y="112"/>
                  </a:lnTo>
                  <a:lnTo>
                    <a:pt x="177" y="113"/>
                  </a:lnTo>
                  <a:lnTo>
                    <a:pt x="175" y="113"/>
                  </a:lnTo>
                  <a:lnTo>
                    <a:pt x="174" y="113"/>
                  </a:lnTo>
                  <a:lnTo>
                    <a:pt x="172" y="113"/>
                  </a:lnTo>
                  <a:lnTo>
                    <a:pt x="171" y="114"/>
                  </a:lnTo>
                  <a:lnTo>
                    <a:pt x="169" y="114"/>
                  </a:lnTo>
                  <a:lnTo>
                    <a:pt x="167" y="115"/>
                  </a:lnTo>
                  <a:lnTo>
                    <a:pt x="165" y="115"/>
                  </a:lnTo>
                  <a:lnTo>
                    <a:pt x="164" y="115"/>
                  </a:lnTo>
                  <a:lnTo>
                    <a:pt x="162" y="115"/>
                  </a:lnTo>
                  <a:lnTo>
                    <a:pt x="160" y="116"/>
                  </a:lnTo>
                  <a:lnTo>
                    <a:pt x="158" y="116"/>
                  </a:lnTo>
                  <a:lnTo>
                    <a:pt x="156" y="116"/>
                  </a:lnTo>
                  <a:lnTo>
                    <a:pt x="155" y="116"/>
                  </a:lnTo>
                  <a:lnTo>
                    <a:pt x="153" y="116"/>
                  </a:lnTo>
                  <a:lnTo>
                    <a:pt x="151" y="116"/>
                  </a:lnTo>
                  <a:lnTo>
                    <a:pt x="149" y="115"/>
                  </a:lnTo>
                  <a:lnTo>
                    <a:pt x="148" y="115"/>
                  </a:lnTo>
                  <a:lnTo>
                    <a:pt x="146" y="115"/>
                  </a:lnTo>
                  <a:lnTo>
                    <a:pt x="144" y="115"/>
                  </a:lnTo>
                  <a:lnTo>
                    <a:pt x="142" y="115"/>
                  </a:lnTo>
                  <a:lnTo>
                    <a:pt x="141" y="115"/>
                  </a:lnTo>
                  <a:lnTo>
                    <a:pt x="140" y="115"/>
                  </a:lnTo>
                  <a:lnTo>
                    <a:pt x="138" y="115"/>
                  </a:lnTo>
                  <a:lnTo>
                    <a:pt x="137" y="114"/>
                  </a:lnTo>
                  <a:lnTo>
                    <a:pt x="135" y="114"/>
                  </a:lnTo>
                  <a:lnTo>
                    <a:pt x="134" y="114"/>
                  </a:lnTo>
                  <a:lnTo>
                    <a:pt x="133" y="114"/>
                  </a:lnTo>
                  <a:lnTo>
                    <a:pt x="132" y="114"/>
                  </a:lnTo>
                  <a:lnTo>
                    <a:pt x="131" y="114"/>
                  </a:lnTo>
                  <a:lnTo>
                    <a:pt x="130" y="114"/>
                  </a:lnTo>
                  <a:lnTo>
                    <a:pt x="127" y="114"/>
                  </a:lnTo>
                  <a:lnTo>
                    <a:pt x="126" y="113"/>
                  </a:lnTo>
                  <a:lnTo>
                    <a:pt x="124" y="113"/>
                  </a:lnTo>
                  <a:lnTo>
                    <a:pt x="124" y="113"/>
                  </a:lnTo>
                  <a:lnTo>
                    <a:pt x="122" y="113"/>
                  </a:lnTo>
                  <a:lnTo>
                    <a:pt x="121" y="113"/>
                  </a:lnTo>
                  <a:lnTo>
                    <a:pt x="124" y="120"/>
                  </a:lnTo>
                  <a:lnTo>
                    <a:pt x="124" y="120"/>
                  </a:lnTo>
                  <a:lnTo>
                    <a:pt x="126" y="120"/>
                  </a:lnTo>
                  <a:lnTo>
                    <a:pt x="127" y="121"/>
                  </a:lnTo>
                  <a:lnTo>
                    <a:pt x="129" y="121"/>
                  </a:lnTo>
                  <a:lnTo>
                    <a:pt x="131" y="121"/>
                  </a:lnTo>
                  <a:lnTo>
                    <a:pt x="132" y="121"/>
                  </a:lnTo>
                  <a:lnTo>
                    <a:pt x="133" y="121"/>
                  </a:lnTo>
                  <a:lnTo>
                    <a:pt x="135" y="121"/>
                  </a:lnTo>
                  <a:lnTo>
                    <a:pt x="137" y="122"/>
                  </a:lnTo>
                  <a:lnTo>
                    <a:pt x="138" y="122"/>
                  </a:lnTo>
                  <a:lnTo>
                    <a:pt x="139" y="122"/>
                  </a:lnTo>
                  <a:lnTo>
                    <a:pt x="140" y="122"/>
                  </a:lnTo>
                  <a:lnTo>
                    <a:pt x="142" y="122"/>
                  </a:lnTo>
                  <a:lnTo>
                    <a:pt x="143" y="122"/>
                  </a:lnTo>
                  <a:lnTo>
                    <a:pt x="145" y="122"/>
                  </a:lnTo>
                  <a:lnTo>
                    <a:pt x="146" y="122"/>
                  </a:lnTo>
                  <a:lnTo>
                    <a:pt x="148" y="123"/>
                  </a:lnTo>
                  <a:lnTo>
                    <a:pt x="149" y="123"/>
                  </a:lnTo>
                  <a:lnTo>
                    <a:pt x="150" y="123"/>
                  </a:lnTo>
                  <a:lnTo>
                    <a:pt x="152" y="123"/>
                  </a:lnTo>
                  <a:lnTo>
                    <a:pt x="153" y="123"/>
                  </a:lnTo>
                  <a:lnTo>
                    <a:pt x="155" y="122"/>
                  </a:lnTo>
                  <a:lnTo>
                    <a:pt x="156" y="122"/>
                  </a:lnTo>
                  <a:lnTo>
                    <a:pt x="157" y="122"/>
                  </a:lnTo>
                  <a:lnTo>
                    <a:pt x="158" y="122"/>
                  </a:lnTo>
                  <a:lnTo>
                    <a:pt x="159" y="122"/>
                  </a:lnTo>
                  <a:lnTo>
                    <a:pt x="161" y="121"/>
                  </a:lnTo>
                  <a:lnTo>
                    <a:pt x="162" y="121"/>
                  </a:lnTo>
                  <a:lnTo>
                    <a:pt x="164" y="121"/>
                  </a:lnTo>
                  <a:lnTo>
                    <a:pt x="165" y="120"/>
                  </a:lnTo>
                  <a:lnTo>
                    <a:pt x="166" y="120"/>
                  </a:lnTo>
                  <a:lnTo>
                    <a:pt x="168" y="120"/>
                  </a:lnTo>
                  <a:lnTo>
                    <a:pt x="170" y="119"/>
                  </a:lnTo>
                  <a:lnTo>
                    <a:pt x="171" y="119"/>
                  </a:lnTo>
                  <a:lnTo>
                    <a:pt x="172" y="119"/>
                  </a:lnTo>
                  <a:lnTo>
                    <a:pt x="173" y="118"/>
                  </a:lnTo>
                  <a:lnTo>
                    <a:pt x="175" y="118"/>
                  </a:lnTo>
                  <a:lnTo>
                    <a:pt x="176" y="118"/>
                  </a:lnTo>
                  <a:lnTo>
                    <a:pt x="178" y="118"/>
                  </a:lnTo>
                  <a:lnTo>
                    <a:pt x="179" y="117"/>
                  </a:lnTo>
                  <a:lnTo>
                    <a:pt x="181" y="117"/>
                  </a:lnTo>
                  <a:lnTo>
                    <a:pt x="182" y="117"/>
                  </a:lnTo>
                  <a:lnTo>
                    <a:pt x="183" y="116"/>
                  </a:lnTo>
                  <a:lnTo>
                    <a:pt x="184" y="116"/>
                  </a:lnTo>
                  <a:lnTo>
                    <a:pt x="186" y="116"/>
                  </a:lnTo>
                  <a:lnTo>
                    <a:pt x="187" y="115"/>
                  </a:lnTo>
                  <a:lnTo>
                    <a:pt x="189" y="115"/>
                  </a:lnTo>
                  <a:lnTo>
                    <a:pt x="191" y="114"/>
                  </a:lnTo>
                  <a:lnTo>
                    <a:pt x="192" y="114"/>
                  </a:lnTo>
                  <a:lnTo>
                    <a:pt x="193" y="114"/>
                  </a:lnTo>
                  <a:lnTo>
                    <a:pt x="193" y="114"/>
                  </a:lnTo>
                  <a:lnTo>
                    <a:pt x="193" y="114"/>
                  </a:lnTo>
                  <a:lnTo>
                    <a:pt x="194" y="115"/>
                  </a:lnTo>
                  <a:lnTo>
                    <a:pt x="195" y="116"/>
                  </a:lnTo>
                  <a:lnTo>
                    <a:pt x="196" y="118"/>
                  </a:lnTo>
                  <a:lnTo>
                    <a:pt x="197" y="119"/>
                  </a:lnTo>
                  <a:lnTo>
                    <a:pt x="197" y="120"/>
                  </a:lnTo>
                  <a:lnTo>
                    <a:pt x="198" y="121"/>
                  </a:lnTo>
                  <a:lnTo>
                    <a:pt x="199" y="122"/>
                  </a:lnTo>
                  <a:lnTo>
                    <a:pt x="200" y="123"/>
                  </a:lnTo>
                  <a:lnTo>
                    <a:pt x="201" y="125"/>
                  </a:lnTo>
                  <a:lnTo>
                    <a:pt x="202" y="126"/>
                  </a:lnTo>
                  <a:lnTo>
                    <a:pt x="203" y="128"/>
                  </a:lnTo>
                  <a:lnTo>
                    <a:pt x="204" y="129"/>
                  </a:lnTo>
                  <a:lnTo>
                    <a:pt x="205" y="131"/>
                  </a:lnTo>
                  <a:lnTo>
                    <a:pt x="206" y="133"/>
                  </a:lnTo>
                  <a:lnTo>
                    <a:pt x="207" y="134"/>
                  </a:lnTo>
                  <a:lnTo>
                    <a:pt x="209" y="136"/>
                  </a:lnTo>
                  <a:lnTo>
                    <a:pt x="210" y="138"/>
                  </a:lnTo>
                  <a:lnTo>
                    <a:pt x="211" y="139"/>
                  </a:lnTo>
                  <a:lnTo>
                    <a:pt x="212" y="141"/>
                  </a:lnTo>
                  <a:lnTo>
                    <a:pt x="213" y="143"/>
                  </a:lnTo>
                  <a:lnTo>
                    <a:pt x="213" y="145"/>
                  </a:lnTo>
                  <a:lnTo>
                    <a:pt x="214" y="147"/>
                  </a:lnTo>
                  <a:lnTo>
                    <a:pt x="216" y="149"/>
                  </a:lnTo>
                  <a:lnTo>
                    <a:pt x="216" y="151"/>
                  </a:lnTo>
                  <a:lnTo>
                    <a:pt x="217" y="153"/>
                  </a:lnTo>
                  <a:lnTo>
                    <a:pt x="218" y="155"/>
                  </a:lnTo>
                  <a:lnTo>
                    <a:pt x="218" y="157"/>
                  </a:lnTo>
                  <a:lnTo>
                    <a:pt x="219" y="159"/>
                  </a:lnTo>
                  <a:lnTo>
                    <a:pt x="219" y="161"/>
                  </a:lnTo>
                  <a:lnTo>
                    <a:pt x="219" y="163"/>
                  </a:lnTo>
                  <a:lnTo>
                    <a:pt x="220" y="165"/>
                  </a:lnTo>
                  <a:lnTo>
                    <a:pt x="220" y="166"/>
                  </a:lnTo>
                  <a:lnTo>
                    <a:pt x="220" y="168"/>
                  </a:lnTo>
                  <a:lnTo>
                    <a:pt x="220" y="170"/>
                  </a:lnTo>
                  <a:lnTo>
                    <a:pt x="220" y="171"/>
                  </a:lnTo>
                  <a:lnTo>
                    <a:pt x="220" y="173"/>
                  </a:lnTo>
                  <a:lnTo>
                    <a:pt x="220" y="175"/>
                  </a:lnTo>
                  <a:lnTo>
                    <a:pt x="220" y="176"/>
                  </a:lnTo>
                  <a:lnTo>
                    <a:pt x="220" y="178"/>
                  </a:lnTo>
                  <a:lnTo>
                    <a:pt x="219" y="180"/>
                  </a:lnTo>
                  <a:lnTo>
                    <a:pt x="219" y="181"/>
                  </a:lnTo>
                  <a:lnTo>
                    <a:pt x="219" y="183"/>
                  </a:lnTo>
                  <a:lnTo>
                    <a:pt x="219" y="184"/>
                  </a:lnTo>
                  <a:lnTo>
                    <a:pt x="219" y="186"/>
                  </a:lnTo>
                  <a:lnTo>
                    <a:pt x="218" y="187"/>
                  </a:lnTo>
                  <a:lnTo>
                    <a:pt x="218" y="188"/>
                  </a:lnTo>
                  <a:lnTo>
                    <a:pt x="218" y="190"/>
                  </a:lnTo>
                  <a:lnTo>
                    <a:pt x="217" y="192"/>
                  </a:lnTo>
                  <a:lnTo>
                    <a:pt x="217" y="194"/>
                  </a:lnTo>
                  <a:lnTo>
                    <a:pt x="216" y="195"/>
                  </a:lnTo>
                  <a:lnTo>
                    <a:pt x="216" y="196"/>
                  </a:lnTo>
                  <a:lnTo>
                    <a:pt x="216" y="197"/>
                  </a:lnTo>
                  <a:lnTo>
                    <a:pt x="216" y="197"/>
                  </a:lnTo>
                  <a:lnTo>
                    <a:pt x="215" y="197"/>
                  </a:lnTo>
                  <a:lnTo>
                    <a:pt x="213" y="198"/>
                  </a:lnTo>
                  <a:lnTo>
                    <a:pt x="212" y="198"/>
                  </a:lnTo>
                  <a:lnTo>
                    <a:pt x="211" y="199"/>
                  </a:lnTo>
                  <a:lnTo>
                    <a:pt x="209" y="199"/>
                  </a:lnTo>
                  <a:lnTo>
                    <a:pt x="207" y="200"/>
                  </a:lnTo>
                  <a:lnTo>
                    <a:pt x="205" y="200"/>
                  </a:lnTo>
                  <a:lnTo>
                    <a:pt x="203" y="201"/>
                  </a:lnTo>
                  <a:lnTo>
                    <a:pt x="202" y="201"/>
                  </a:lnTo>
                  <a:lnTo>
                    <a:pt x="201" y="202"/>
                  </a:lnTo>
                  <a:lnTo>
                    <a:pt x="199" y="202"/>
                  </a:lnTo>
                  <a:lnTo>
                    <a:pt x="198" y="202"/>
                  </a:lnTo>
                  <a:lnTo>
                    <a:pt x="197" y="202"/>
                  </a:lnTo>
                  <a:lnTo>
                    <a:pt x="196" y="203"/>
                  </a:lnTo>
                  <a:lnTo>
                    <a:pt x="194" y="203"/>
                  </a:lnTo>
                  <a:lnTo>
                    <a:pt x="193" y="204"/>
                  </a:lnTo>
                  <a:lnTo>
                    <a:pt x="191" y="204"/>
                  </a:lnTo>
                  <a:lnTo>
                    <a:pt x="190" y="204"/>
                  </a:lnTo>
                  <a:lnTo>
                    <a:pt x="189" y="205"/>
                  </a:lnTo>
                  <a:lnTo>
                    <a:pt x="187" y="205"/>
                  </a:lnTo>
                  <a:lnTo>
                    <a:pt x="186" y="206"/>
                  </a:lnTo>
                  <a:lnTo>
                    <a:pt x="184" y="206"/>
                  </a:lnTo>
                  <a:lnTo>
                    <a:pt x="182" y="206"/>
                  </a:lnTo>
                  <a:lnTo>
                    <a:pt x="181" y="207"/>
                  </a:lnTo>
                  <a:lnTo>
                    <a:pt x="179" y="207"/>
                  </a:lnTo>
                  <a:lnTo>
                    <a:pt x="178" y="208"/>
                  </a:lnTo>
                  <a:lnTo>
                    <a:pt x="176" y="208"/>
                  </a:lnTo>
                  <a:lnTo>
                    <a:pt x="174" y="209"/>
                  </a:lnTo>
                  <a:lnTo>
                    <a:pt x="173" y="209"/>
                  </a:lnTo>
                  <a:lnTo>
                    <a:pt x="171" y="209"/>
                  </a:lnTo>
                  <a:lnTo>
                    <a:pt x="169" y="210"/>
                  </a:lnTo>
                  <a:lnTo>
                    <a:pt x="167" y="210"/>
                  </a:lnTo>
                  <a:lnTo>
                    <a:pt x="166" y="210"/>
                  </a:lnTo>
                  <a:lnTo>
                    <a:pt x="164" y="211"/>
                  </a:lnTo>
                  <a:lnTo>
                    <a:pt x="162" y="211"/>
                  </a:lnTo>
                  <a:lnTo>
                    <a:pt x="161" y="211"/>
                  </a:lnTo>
                  <a:lnTo>
                    <a:pt x="159" y="212"/>
                  </a:lnTo>
                  <a:lnTo>
                    <a:pt x="157" y="212"/>
                  </a:lnTo>
                  <a:lnTo>
                    <a:pt x="155" y="212"/>
                  </a:lnTo>
                  <a:lnTo>
                    <a:pt x="154" y="212"/>
                  </a:lnTo>
                  <a:lnTo>
                    <a:pt x="152" y="213"/>
                  </a:lnTo>
                  <a:lnTo>
                    <a:pt x="150" y="213"/>
                  </a:lnTo>
                  <a:lnTo>
                    <a:pt x="149" y="213"/>
                  </a:lnTo>
                  <a:lnTo>
                    <a:pt x="147" y="214"/>
                  </a:lnTo>
                  <a:lnTo>
                    <a:pt x="145" y="214"/>
                  </a:lnTo>
                  <a:lnTo>
                    <a:pt x="143" y="214"/>
                  </a:lnTo>
                  <a:lnTo>
                    <a:pt x="142" y="214"/>
                  </a:lnTo>
                  <a:lnTo>
                    <a:pt x="140" y="214"/>
                  </a:lnTo>
                  <a:lnTo>
                    <a:pt x="139" y="214"/>
                  </a:lnTo>
                  <a:lnTo>
                    <a:pt x="137" y="214"/>
                  </a:lnTo>
                  <a:lnTo>
                    <a:pt x="135" y="214"/>
                  </a:lnTo>
                  <a:lnTo>
                    <a:pt x="134" y="215"/>
                  </a:lnTo>
                  <a:lnTo>
                    <a:pt x="132" y="214"/>
                  </a:lnTo>
                  <a:lnTo>
                    <a:pt x="131" y="214"/>
                  </a:lnTo>
                  <a:lnTo>
                    <a:pt x="129" y="214"/>
                  </a:lnTo>
                  <a:lnTo>
                    <a:pt x="127" y="214"/>
                  </a:lnTo>
                  <a:lnTo>
                    <a:pt x="126" y="214"/>
                  </a:lnTo>
                  <a:lnTo>
                    <a:pt x="124" y="214"/>
                  </a:lnTo>
                  <a:lnTo>
                    <a:pt x="123" y="214"/>
                  </a:lnTo>
                  <a:lnTo>
                    <a:pt x="121" y="214"/>
                  </a:lnTo>
                  <a:lnTo>
                    <a:pt x="119" y="214"/>
                  </a:lnTo>
                  <a:lnTo>
                    <a:pt x="117" y="214"/>
                  </a:lnTo>
                  <a:lnTo>
                    <a:pt x="116" y="213"/>
                  </a:lnTo>
                  <a:lnTo>
                    <a:pt x="114" y="213"/>
                  </a:lnTo>
                  <a:lnTo>
                    <a:pt x="112" y="213"/>
                  </a:lnTo>
                  <a:lnTo>
                    <a:pt x="110" y="213"/>
                  </a:lnTo>
                  <a:lnTo>
                    <a:pt x="109" y="213"/>
                  </a:lnTo>
                  <a:lnTo>
                    <a:pt x="107" y="213"/>
                  </a:lnTo>
                  <a:lnTo>
                    <a:pt x="106" y="212"/>
                  </a:lnTo>
                  <a:lnTo>
                    <a:pt x="104" y="212"/>
                  </a:lnTo>
                  <a:lnTo>
                    <a:pt x="102" y="212"/>
                  </a:lnTo>
                  <a:lnTo>
                    <a:pt x="100" y="212"/>
                  </a:lnTo>
                  <a:lnTo>
                    <a:pt x="98" y="211"/>
                  </a:lnTo>
                  <a:lnTo>
                    <a:pt x="96" y="211"/>
                  </a:lnTo>
                  <a:lnTo>
                    <a:pt x="95" y="211"/>
                  </a:lnTo>
                  <a:lnTo>
                    <a:pt x="93" y="210"/>
                  </a:lnTo>
                  <a:lnTo>
                    <a:pt x="92" y="210"/>
                  </a:lnTo>
                  <a:lnTo>
                    <a:pt x="90" y="210"/>
                  </a:lnTo>
                  <a:lnTo>
                    <a:pt x="88" y="209"/>
                  </a:lnTo>
                  <a:lnTo>
                    <a:pt x="86" y="209"/>
                  </a:lnTo>
                  <a:lnTo>
                    <a:pt x="85" y="208"/>
                  </a:lnTo>
                  <a:lnTo>
                    <a:pt x="83" y="208"/>
                  </a:lnTo>
                  <a:lnTo>
                    <a:pt x="81" y="208"/>
                  </a:lnTo>
                  <a:lnTo>
                    <a:pt x="79" y="207"/>
                  </a:lnTo>
                  <a:lnTo>
                    <a:pt x="78" y="207"/>
                  </a:lnTo>
                  <a:lnTo>
                    <a:pt x="76" y="206"/>
                  </a:lnTo>
                  <a:lnTo>
                    <a:pt x="74" y="206"/>
                  </a:lnTo>
                  <a:lnTo>
                    <a:pt x="73" y="205"/>
                  </a:lnTo>
                  <a:lnTo>
                    <a:pt x="71" y="205"/>
                  </a:lnTo>
                  <a:lnTo>
                    <a:pt x="70" y="204"/>
                  </a:lnTo>
                  <a:lnTo>
                    <a:pt x="68" y="204"/>
                  </a:lnTo>
                  <a:lnTo>
                    <a:pt x="67" y="203"/>
                  </a:lnTo>
                  <a:lnTo>
                    <a:pt x="64" y="202"/>
                  </a:lnTo>
                  <a:lnTo>
                    <a:pt x="63" y="202"/>
                  </a:lnTo>
                  <a:lnTo>
                    <a:pt x="61" y="202"/>
                  </a:lnTo>
                  <a:lnTo>
                    <a:pt x="60" y="201"/>
                  </a:lnTo>
                  <a:lnTo>
                    <a:pt x="59" y="200"/>
                  </a:lnTo>
                  <a:lnTo>
                    <a:pt x="57" y="200"/>
                  </a:lnTo>
                  <a:lnTo>
                    <a:pt x="55" y="199"/>
                  </a:lnTo>
                  <a:lnTo>
                    <a:pt x="54" y="199"/>
                  </a:lnTo>
                  <a:lnTo>
                    <a:pt x="52" y="198"/>
                  </a:lnTo>
                  <a:lnTo>
                    <a:pt x="51" y="197"/>
                  </a:lnTo>
                  <a:lnTo>
                    <a:pt x="50" y="196"/>
                  </a:lnTo>
                  <a:lnTo>
                    <a:pt x="48" y="196"/>
                  </a:lnTo>
                  <a:lnTo>
                    <a:pt x="47" y="195"/>
                  </a:lnTo>
                  <a:lnTo>
                    <a:pt x="46" y="194"/>
                  </a:lnTo>
                  <a:lnTo>
                    <a:pt x="44" y="193"/>
                  </a:lnTo>
                  <a:lnTo>
                    <a:pt x="43" y="193"/>
                  </a:lnTo>
                  <a:lnTo>
                    <a:pt x="42" y="192"/>
                  </a:lnTo>
                  <a:lnTo>
                    <a:pt x="40" y="191"/>
                  </a:lnTo>
                  <a:lnTo>
                    <a:pt x="39" y="190"/>
                  </a:lnTo>
                  <a:lnTo>
                    <a:pt x="38" y="189"/>
                  </a:lnTo>
                  <a:lnTo>
                    <a:pt x="36" y="187"/>
                  </a:lnTo>
                  <a:lnTo>
                    <a:pt x="34" y="186"/>
                  </a:lnTo>
                  <a:lnTo>
                    <a:pt x="34" y="173"/>
                  </a:lnTo>
                  <a:lnTo>
                    <a:pt x="34" y="173"/>
                  </a:lnTo>
                  <a:lnTo>
                    <a:pt x="35" y="174"/>
                  </a:lnTo>
                  <a:lnTo>
                    <a:pt x="36" y="176"/>
                  </a:lnTo>
                  <a:lnTo>
                    <a:pt x="38" y="177"/>
                  </a:lnTo>
                  <a:lnTo>
                    <a:pt x="39" y="179"/>
                  </a:lnTo>
                  <a:lnTo>
                    <a:pt x="40" y="180"/>
                  </a:lnTo>
                  <a:lnTo>
                    <a:pt x="42" y="180"/>
                  </a:lnTo>
                  <a:lnTo>
                    <a:pt x="42" y="180"/>
                  </a:lnTo>
                  <a:lnTo>
                    <a:pt x="43" y="178"/>
                  </a:lnTo>
                  <a:lnTo>
                    <a:pt x="43" y="177"/>
                  </a:lnTo>
                  <a:lnTo>
                    <a:pt x="43" y="176"/>
                  </a:lnTo>
                  <a:lnTo>
                    <a:pt x="43" y="175"/>
                  </a:lnTo>
                  <a:lnTo>
                    <a:pt x="43" y="173"/>
                  </a:lnTo>
                  <a:lnTo>
                    <a:pt x="42" y="172"/>
                  </a:lnTo>
                  <a:lnTo>
                    <a:pt x="42" y="170"/>
                  </a:lnTo>
                  <a:lnTo>
                    <a:pt x="40" y="169"/>
                  </a:lnTo>
                  <a:lnTo>
                    <a:pt x="39" y="167"/>
                  </a:lnTo>
                  <a:lnTo>
                    <a:pt x="38" y="166"/>
                  </a:lnTo>
                  <a:lnTo>
                    <a:pt x="37" y="164"/>
                  </a:lnTo>
                  <a:lnTo>
                    <a:pt x="36" y="161"/>
                  </a:lnTo>
                  <a:lnTo>
                    <a:pt x="35" y="160"/>
                  </a:lnTo>
                  <a:lnTo>
                    <a:pt x="34" y="159"/>
                  </a:lnTo>
                  <a:lnTo>
                    <a:pt x="32" y="158"/>
                  </a:lnTo>
                  <a:lnTo>
                    <a:pt x="31" y="157"/>
                  </a:lnTo>
                  <a:lnTo>
                    <a:pt x="31" y="155"/>
                  </a:lnTo>
                  <a:lnTo>
                    <a:pt x="30" y="154"/>
                  </a:lnTo>
                  <a:lnTo>
                    <a:pt x="29" y="152"/>
                  </a:lnTo>
                  <a:lnTo>
                    <a:pt x="28" y="151"/>
                  </a:lnTo>
                  <a:lnTo>
                    <a:pt x="27" y="149"/>
                  </a:lnTo>
                  <a:lnTo>
                    <a:pt x="25" y="148"/>
                  </a:lnTo>
                  <a:lnTo>
                    <a:pt x="24" y="146"/>
                  </a:lnTo>
                  <a:lnTo>
                    <a:pt x="23" y="145"/>
                  </a:lnTo>
                  <a:lnTo>
                    <a:pt x="22" y="143"/>
                  </a:lnTo>
                  <a:lnTo>
                    <a:pt x="21" y="141"/>
                  </a:lnTo>
                  <a:lnTo>
                    <a:pt x="20" y="140"/>
                  </a:lnTo>
                  <a:lnTo>
                    <a:pt x="20" y="138"/>
                  </a:lnTo>
                  <a:lnTo>
                    <a:pt x="19" y="137"/>
                  </a:lnTo>
                  <a:lnTo>
                    <a:pt x="17" y="135"/>
                  </a:lnTo>
                  <a:lnTo>
                    <a:pt x="16" y="133"/>
                  </a:lnTo>
                  <a:lnTo>
                    <a:pt x="16" y="132"/>
                  </a:lnTo>
                  <a:lnTo>
                    <a:pt x="15" y="130"/>
                  </a:lnTo>
                  <a:lnTo>
                    <a:pt x="14" y="128"/>
                  </a:lnTo>
                  <a:lnTo>
                    <a:pt x="14" y="127"/>
                  </a:lnTo>
                  <a:lnTo>
                    <a:pt x="13" y="125"/>
                  </a:lnTo>
                  <a:lnTo>
                    <a:pt x="12" y="123"/>
                  </a:lnTo>
                  <a:lnTo>
                    <a:pt x="12" y="122"/>
                  </a:lnTo>
                  <a:lnTo>
                    <a:pt x="11" y="120"/>
                  </a:lnTo>
                  <a:lnTo>
                    <a:pt x="11" y="119"/>
                  </a:lnTo>
                  <a:lnTo>
                    <a:pt x="10" y="117"/>
                  </a:lnTo>
                  <a:lnTo>
                    <a:pt x="10" y="116"/>
                  </a:lnTo>
                  <a:lnTo>
                    <a:pt x="9" y="114"/>
                  </a:lnTo>
                  <a:lnTo>
                    <a:pt x="9" y="113"/>
                  </a:lnTo>
                  <a:lnTo>
                    <a:pt x="9" y="111"/>
                  </a:lnTo>
                  <a:lnTo>
                    <a:pt x="9" y="110"/>
                  </a:lnTo>
                  <a:lnTo>
                    <a:pt x="9" y="109"/>
                  </a:lnTo>
                  <a:lnTo>
                    <a:pt x="9" y="107"/>
                  </a:lnTo>
                  <a:lnTo>
                    <a:pt x="9" y="106"/>
                  </a:lnTo>
                  <a:lnTo>
                    <a:pt x="9" y="105"/>
                  </a:lnTo>
                  <a:lnTo>
                    <a:pt x="9" y="105"/>
                  </a:lnTo>
                  <a:lnTo>
                    <a:pt x="9" y="104"/>
                  </a:lnTo>
                  <a:lnTo>
                    <a:pt x="9" y="101"/>
                  </a:lnTo>
                  <a:lnTo>
                    <a:pt x="10" y="100"/>
                  </a:lnTo>
                  <a:lnTo>
                    <a:pt x="10" y="98"/>
                  </a:lnTo>
                  <a:lnTo>
                    <a:pt x="10" y="97"/>
                  </a:lnTo>
                  <a:lnTo>
                    <a:pt x="11" y="95"/>
                  </a:lnTo>
                  <a:lnTo>
                    <a:pt x="11" y="95"/>
                  </a:lnTo>
                  <a:lnTo>
                    <a:pt x="12" y="95"/>
                  </a:lnTo>
                  <a:lnTo>
                    <a:pt x="13" y="96"/>
                  </a:lnTo>
                  <a:lnTo>
                    <a:pt x="14" y="97"/>
                  </a:lnTo>
                  <a:lnTo>
                    <a:pt x="16" y="98"/>
                  </a:lnTo>
                  <a:lnTo>
                    <a:pt x="18" y="99"/>
                  </a:lnTo>
                  <a:lnTo>
                    <a:pt x="20" y="100"/>
                  </a:lnTo>
                  <a:lnTo>
                    <a:pt x="22" y="102"/>
                  </a:lnTo>
                  <a:lnTo>
                    <a:pt x="23" y="102"/>
                  </a:lnTo>
                  <a:lnTo>
                    <a:pt x="24" y="103"/>
                  </a:lnTo>
                  <a:lnTo>
                    <a:pt x="25" y="104"/>
                  </a:lnTo>
                  <a:lnTo>
                    <a:pt x="27" y="104"/>
                  </a:lnTo>
                  <a:lnTo>
                    <a:pt x="28" y="105"/>
                  </a:lnTo>
                  <a:lnTo>
                    <a:pt x="29" y="105"/>
                  </a:lnTo>
                  <a:lnTo>
                    <a:pt x="30" y="106"/>
                  </a:lnTo>
                  <a:lnTo>
                    <a:pt x="31" y="106"/>
                  </a:lnTo>
                  <a:lnTo>
                    <a:pt x="34" y="107"/>
                  </a:lnTo>
                  <a:lnTo>
                    <a:pt x="36" y="108"/>
                  </a:lnTo>
                  <a:lnTo>
                    <a:pt x="38" y="109"/>
                  </a:lnTo>
                  <a:lnTo>
                    <a:pt x="40" y="110"/>
                  </a:lnTo>
                  <a:lnTo>
                    <a:pt x="42" y="110"/>
                  </a:lnTo>
                  <a:lnTo>
                    <a:pt x="43" y="110"/>
                  </a:lnTo>
                  <a:lnTo>
                    <a:pt x="44" y="110"/>
                  </a:lnTo>
                  <a:lnTo>
                    <a:pt x="45" y="110"/>
                  </a:lnTo>
                  <a:lnTo>
                    <a:pt x="46" y="110"/>
                  </a:lnTo>
                  <a:lnTo>
                    <a:pt x="48" y="110"/>
                  </a:lnTo>
                  <a:lnTo>
                    <a:pt x="48" y="110"/>
                  </a:lnTo>
                  <a:lnTo>
                    <a:pt x="50" y="110"/>
                  </a:lnTo>
                  <a:lnTo>
                    <a:pt x="51" y="110"/>
                  </a:lnTo>
                  <a:lnTo>
                    <a:pt x="52" y="110"/>
                  </a:lnTo>
                  <a:lnTo>
                    <a:pt x="53" y="110"/>
                  </a:lnTo>
                  <a:lnTo>
                    <a:pt x="53" y="110"/>
                  </a:lnTo>
                  <a:lnTo>
                    <a:pt x="52" y="107"/>
                  </a:lnTo>
                  <a:lnTo>
                    <a:pt x="51" y="106"/>
                  </a:lnTo>
                  <a:lnTo>
                    <a:pt x="50" y="106"/>
                  </a:lnTo>
                  <a:lnTo>
                    <a:pt x="49" y="106"/>
                  </a:lnTo>
                  <a:lnTo>
                    <a:pt x="48" y="105"/>
                  </a:lnTo>
                  <a:lnTo>
                    <a:pt x="47" y="105"/>
                  </a:lnTo>
                  <a:lnTo>
                    <a:pt x="46" y="105"/>
                  </a:lnTo>
                  <a:lnTo>
                    <a:pt x="44" y="104"/>
                  </a:lnTo>
                  <a:lnTo>
                    <a:pt x="43" y="104"/>
                  </a:lnTo>
                  <a:lnTo>
                    <a:pt x="40" y="103"/>
                  </a:lnTo>
                  <a:lnTo>
                    <a:pt x="39" y="102"/>
                  </a:lnTo>
                  <a:lnTo>
                    <a:pt x="37" y="101"/>
                  </a:lnTo>
                  <a:lnTo>
                    <a:pt x="35" y="100"/>
                  </a:lnTo>
                  <a:lnTo>
                    <a:pt x="33" y="100"/>
                  </a:lnTo>
                  <a:lnTo>
                    <a:pt x="31" y="99"/>
                  </a:lnTo>
                  <a:lnTo>
                    <a:pt x="29" y="98"/>
                  </a:lnTo>
                  <a:lnTo>
                    <a:pt x="27" y="97"/>
                  </a:lnTo>
                  <a:lnTo>
                    <a:pt x="25" y="95"/>
                  </a:lnTo>
                  <a:lnTo>
                    <a:pt x="23" y="94"/>
                  </a:lnTo>
                  <a:lnTo>
                    <a:pt x="21" y="93"/>
                  </a:lnTo>
                  <a:lnTo>
                    <a:pt x="20" y="92"/>
                  </a:lnTo>
                  <a:lnTo>
                    <a:pt x="17" y="91"/>
                  </a:lnTo>
                  <a:lnTo>
                    <a:pt x="16" y="90"/>
                  </a:lnTo>
                  <a:lnTo>
                    <a:pt x="14" y="89"/>
                  </a:lnTo>
                  <a:lnTo>
                    <a:pt x="13" y="88"/>
                  </a:lnTo>
                  <a:lnTo>
                    <a:pt x="11" y="86"/>
                  </a:lnTo>
                  <a:lnTo>
                    <a:pt x="10" y="85"/>
                  </a:lnTo>
                  <a:lnTo>
                    <a:pt x="8" y="84"/>
                  </a:lnTo>
                  <a:lnTo>
                    <a:pt x="7" y="83"/>
                  </a:lnTo>
                  <a:lnTo>
                    <a:pt x="6" y="82"/>
                  </a:lnTo>
                  <a:lnTo>
                    <a:pt x="6" y="81"/>
                  </a:lnTo>
                  <a:lnTo>
                    <a:pt x="13" y="38"/>
                  </a:lnTo>
                  <a:lnTo>
                    <a:pt x="7" y="36"/>
                  </a:lnTo>
                  <a:lnTo>
                    <a:pt x="7"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7" name="Freeform 302"/>
            <p:cNvSpPr>
              <a:spLocks/>
            </p:cNvSpPr>
            <p:nvPr/>
          </p:nvSpPr>
          <p:spPr bwMode="auto">
            <a:xfrm>
              <a:off x="3528" y="2481"/>
              <a:ext cx="130" cy="137"/>
            </a:xfrm>
            <a:custGeom>
              <a:avLst/>
              <a:gdLst>
                <a:gd name="T0" fmla="*/ 20 w 130"/>
                <a:gd name="T1" fmla="*/ 6 h 137"/>
                <a:gd name="T2" fmla="*/ 22 w 130"/>
                <a:gd name="T3" fmla="*/ 16 h 137"/>
                <a:gd name="T4" fmla="*/ 23 w 130"/>
                <a:gd name="T5" fmla="*/ 27 h 137"/>
                <a:gd name="T6" fmla="*/ 22 w 130"/>
                <a:gd name="T7" fmla="*/ 38 h 137"/>
                <a:gd name="T8" fmla="*/ 19 w 130"/>
                <a:gd name="T9" fmla="*/ 47 h 137"/>
                <a:gd name="T10" fmla="*/ 14 w 130"/>
                <a:gd name="T11" fmla="*/ 57 h 137"/>
                <a:gd name="T12" fmla="*/ 9 w 130"/>
                <a:gd name="T13" fmla="*/ 61 h 137"/>
                <a:gd name="T14" fmla="*/ 3 w 130"/>
                <a:gd name="T15" fmla="*/ 69 h 137"/>
                <a:gd name="T16" fmla="*/ 1 w 130"/>
                <a:gd name="T17" fmla="*/ 79 h 137"/>
                <a:gd name="T18" fmla="*/ 4 w 130"/>
                <a:gd name="T19" fmla="*/ 89 h 137"/>
                <a:gd name="T20" fmla="*/ 8 w 130"/>
                <a:gd name="T21" fmla="*/ 98 h 137"/>
                <a:gd name="T22" fmla="*/ 13 w 130"/>
                <a:gd name="T23" fmla="*/ 106 h 137"/>
                <a:gd name="T24" fmla="*/ 21 w 130"/>
                <a:gd name="T25" fmla="*/ 117 h 137"/>
                <a:gd name="T26" fmla="*/ 29 w 130"/>
                <a:gd name="T27" fmla="*/ 124 h 137"/>
                <a:gd name="T28" fmla="*/ 41 w 130"/>
                <a:gd name="T29" fmla="*/ 130 h 137"/>
                <a:gd name="T30" fmla="*/ 54 w 130"/>
                <a:gd name="T31" fmla="*/ 135 h 137"/>
                <a:gd name="T32" fmla="*/ 66 w 130"/>
                <a:gd name="T33" fmla="*/ 137 h 137"/>
                <a:gd name="T34" fmla="*/ 76 w 130"/>
                <a:gd name="T35" fmla="*/ 137 h 137"/>
                <a:gd name="T36" fmla="*/ 86 w 130"/>
                <a:gd name="T37" fmla="*/ 135 h 137"/>
                <a:gd name="T38" fmla="*/ 100 w 130"/>
                <a:gd name="T39" fmla="*/ 132 h 137"/>
                <a:gd name="T40" fmla="*/ 115 w 130"/>
                <a:gd name="T41" fmla="*/ 128 h 137"/>
                <a:gd name="T42" fmla="*/ 125 w 130"/>
                <a:gd name="T43" fmla="*/ 122 h 137"/>
                <a:gd name="T44" fmla="*/ 130 w 130"/>
                <a:gd name="T45" fmla="*/ 114 h 137"/>
                <a:gd name="T46" fmla="*/ 128 w 130"/>
                <a:gd name="T47" fmla="*/ 103 h 137"/>
                <a:gd name="T48" fmla="*/ 120 w 130"/>
                <a:gd name="T49" fmla="*/ 91 h 137"/>
                <a:gd name="T50" fmla="*/ 112 w 130"/>
                <a:gd name="T51" fmla="*/ 84 h 137"/>
                <a:gd name="T52" fmla="*/ 103 w 130"/>
                <a:gd name="T53" fmla="*/ 78 h 137"/>
                <a:gd name="T54" fmla="*/ 93 w 130"/>
                <a:gd name="T55" fmla="*/ 73 h 137"/>
                <a:gd name="T56" fmla="*/ 81 w 130"/>
                <a:gd name="T57" fmla="*/ 72 h 137"/>
                <a:gd name="T58" fmla="*/ 83 w 130"/>
                <a:gd name="T59" fmla="*/ 78 h 137"/>
                <a:gd name="T60" fmla="*/ 94 w 130"/>
                <a:gd name="T61" fmla="*/ 81 h 137"/>
                <a:gd name="T62" fmla="*/ 103 w 130"/>
                <a:gd name="T63" fmla="*/ 86 h 137"/>
                <a:gd name="T64" fmla="*/ 112 w 130"/>
                <a:gd name="T65" fmla="*/ 92 h 137"/>
                <a:gd name="T66" fmla="*/ 120 w 130"/>
                <a:gd name="T67" fmla="*/ 101 h 137"/>
                <a:gd name="T68" fmla="*/ 120 w 130"/>
                <a:gd name="T69" fmla="*/ 113 h 137"/>
                <a:gd name="T70" fmla="*/ 110 w 130"/>
                <a:gd name="T71" fmla="*/ 120 h 137"/>
                <a:gd name="T72" fmla="*/ 99 w 130"/>
                <a:gd name="T73" fmla="*/ 125 h 137"/>
                <a:gd name="T74" fmla="*/ 86 w 130"/>
                <a:gd name="T75" fmla="*/ 128 h 137"/>
                <a:gd name="T76" fmla="*/ 75 w 130"/>
                <a:gd name="T77" fmla="*/ 130 h 137"/>
                <a:gd name="T78" fmla="*/ 65 w 130"/>
                <a:gd name="T79" fmla="*/ 130 h 137"/>
                <a:gd name="T80" fmla="*/ 54 w 130"/>
                <a:gd name="T81" fmla="*/ 128 h 137"/>
                <a:gd name="T82" fmla="*/ 43 w 130"/>
                <a:gd name="T83" fmla="*/ 125 h 137"/>
                <a:gd name="T84" fmla="*/ 30 w 130"/>
                <a:gd name="T85" fmla="*/ 116 h 137"/>
                <a:gd name="T86" fmla="*/ 20 w 130"/>
                <a:gd name="T87" fmla="*/ 103 h 137"/>
                <a:gd name="T88" fmla="*/ 12 w 130"/>
                <a:gd name="T89" fmla="*/ 90 h 137"/>
                <a:gd name="T90" fmla="*/ 8 w 130"/>
                <a:gd name="T91" fmla="*/ 80 h 137"/>
                <a:gd name="T92" fmla="*/ 10 w 130"/>
                <a:gd name="T93" fmla="*/ 71 h 137"/>
                <a:gd name="T94" fmla="*/ 15 w 130"/>
                <a:gd name="T95" fmla="*/ 64 h 137"/>
                <a:gd name="T96" fmla="*/ 20 w 130"/>
                <a:gd name="T97" fmla="*/ 71 h 137"/>
                <a:gd name="T98" fmla="*/ 27 w 130"/>
                <a:gd name="T99" fmla="*/ 79 h 137"/>
                <a:gd name="T100" fmla="*/ 36 w 130"/>
                <a:gd name="T101" fmla="*/ 86 h 137"/>
                <a:gd name="T102" fmla="*/ 43 w 130"/>
                <a:gd name="T103" fmla="*/ 85 h 137"/>
                <a:gd name="T104" fmla="*/ 41 w 130"/>
                <a:gd name="T105" fmla="*/ 80 h 137"/>
                <a:gd name="T106" fmla="*/ 30 w 130"/>
                <a:gd name="T107" fmla="*/ 76 h 137"/>
                <a:gd name="T108" fmla="*/ 24 w 130"/>
                <a:gd name="T109" fmla="*/ 69 h 137"/>
                <a:gd name="T110" fmla="*/ 21 w 130"/>
                <a:gd name="T111" fmla="*/ 61 h 137"/>
                <a:gd name="T112" fmla="*/ 21 w 130"/>
                <a:gd name="T113" fmla="*/ 55 h 137"/>
                <a:gd name="T114" fmla="*/ 26 w 130"/>
                <a:gd name="T115" fmla="*/ 46 h 137"/>
                <a:gd name="T116" fmla="*/ 29 w 130"/>
                <a:gd name="T117" fmla="*/ 37 h 137"/>
                <a:gd name="T118" fmla="*/ 30 w 130"/>
                <a:gd name="T119" fmla="*/ 28 h 137"/>
                <a:gd name="T120" fmla="*/ 29 w 130"/>
                <a:gd name="T121" fmla="*/ 17 h 137"/>
                <a:gd name="T122" fmla="*/ 29 w 130"/>
                <a:gd name="T123" fmla="*/ 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0" h="137">
                  <a:moveTo>
                    <a:pt x="19" y="0"/>
                  </a:moveTo>
                  <a:lnTo>
                    <a:pt x="19" y="1"/>
                  </a:lnTo>
                  <a:lnTo>
                    <a:pt x="19" y="1"/>
                  </a:lnTo>
                  <a:lnTo>
                    <a:pt x="19" y="2"/>
                  </a:lnTo>
                  <a:lnTo>
                    <a:pt x="20" y="4"/>
                  </a:lnTo>
                  <a:lnTo>
                    <a:pt x="20" y="5"/>
                  </a:lnTo>
                  <a:lnTo>
                    <a:pt x="20" y="6"/>
                  </a:lnTo>
                  <a:lnTo>
                    <a:pt x="20" y="7"/>
                  </a:lnTo>
                  <a:lnTo>
                    <a:pt x="21" y="8"/>
                  </a:lnTo>
                  <a:lnTo>
                    <a:pt x="21" y="10"/>
                  </a:lnTo>
                  <a:lnTo>
                    <a:pt x="21" y="11"/>
                  </a:lnTo>
                  <a:lnTo>
                    <a:pt x="21" y="13"/>
                  </a:lnTo>
                  <a:lnTo>
                    <a:pt x="22" y="14"/>
                  </a:lnTo>
                  <a:lnTo>
                    <a:pt x="22" y="16"/>
                  </a:lnTo>
                  <a:lnTo>
                    <a:pt x="22" y="17"/>
                  </a:lnTo>
                  <a:lnTo>
                    <a:pt x="22" y="19"/>
                  </a:lnTo>
                  <a:lnTo>
                    <a:pt x="23" y="20"/>
                  </a:lnTo>
                  <a:lnTo>
                    <a:pt x="23" y="22"/>
                  </a:lnTo>
                  <a:lnTo>
                    <a:pt x="23" y="24"/>
                  </a:lnTo>
                  <a:lnTo>
                    <a:pt x="23" y="26"/>
                  </a:lnTo>
                  <a:lnTo>
                    <a:pt x="23" y="27"/>
                  </a:lnTo>
                  <a:lnTo>
                    <a:pt x="23" y="29"/>
                  </a:lnTo>
                  <a:lnTo>
                    <a:pt x="23" y="31"/>
                  </a:lnTo>
                  <a:lnTo>
                    <a:pt x="23" y="32"/>
                  </a:lnTo>
                  <a:lnTo>
                    <a:pt x="23" y="34"/>
                  </a:lnTo>
                  <a:lnTo>
                    <a:pt x="22" y="35"/>
                  </a:lnTo>
                  <a:lnTo>
                    <a:pt x="22" y="37"/>
                  </a:lnTo>
                  <a:lnTo>
                    <a:pt x="22" y="38"/>
                  </a:lnTo>
                  <a:lnTo>
                    <a:pt x="22" y="40"/>
                  </a:lnTo>
                  <a:lnTo>
                    <a:pt x="21" y="41"/>
                  </a:lnTo>
                  <a:lnTo>
                    <a:pt x="21" y="43"/>
                  </a:lnTo>
                  <a:lnTo>
                    <a:pt x="20" y="44"/>
                  </a:lnTo>
                  <a:lnTo>
                    <a:pt x="20" y="45"/>
                  </a:lnTo>
                  <a:lnTo>
                    <a:pt x="19" y="46"/>
                  </a:lnTo>
                  <a:lnTo>
                    <a:pt x="19" y="47"/>
                  </a:lnTo>
                  <a:lnTo>
                    <a:pt x="18" y="48"/>
                  </a:lnTo>
                  <a:lnTo>
                    <a:pt x="18" y="50"/>
                  </a:lnTo>
                  <a:lnTo>
                    <a:pt x="17" y="51"/>
                  </a:lnTo>
                  <a:lnTo>
                    <a:pt x="17" y="53"/>
                  </a:lnTo>
                  <a:lnTo>
                    <a:pt x="16" y="54"/>
                  </a:lnTo>
                  <a:lnTo>
                    <a:pt x="15" y="56"/>
                  </a:lnTo>
                  <a:lnTo>
                    <a:pt x="14" y="57"/>
                  </a:lnTo>
                  <a:lnTo>
                    <a:pt x="13" y="59"/>
                  </a:lnTo>
                  <a:lnTo>
                    <a:pt x="13" y="59"/>
                  </a:lnTo>
                  <a:lnTo>
                    <a:pt x="13" y="60"/>
                  </a:lnTo>
                  <a:lnTo>
                    <a:pt x="12" y="59"/>
                  </a:lnTo>
                  <a:lnTo>
                    <a:pt x="11" y="60"/>
                  </a:lnTo>
                  <a:lnTo>
                    <a:pt x="10" y="60"/>
                  </a:lnTo>
                  <a:lnTo>
                    <a:pt x="9" y="61"/>
                  </a:lnTo>
                  <a:lnTo>
                    <a:pt x="9" y="62"/>
                  </a:lnTo>
                  <a:lnTo>
                    <a:pt x="8" y="63"/>
                  </a:lnTo>
                  <a:lnTo>
                    <a:pt x="7" y="64"/>
                  </a:lnTo>
                  <a:lnTo>
                    <a:pt x="6" y="65"/>
                  </a:lnTo>
                  <a:lnTo>
                    <a:pt x="5" y="67"/>
                  </a:lnTo>
                  <a:lnTo>
                    <a:pt x="4" y="68"/>
                  </a:lnTo>
                  <a:lnTo>
                    <a:pt x="3" y="69"/>
                  </a:lnTo>
                  <a:lnTo>
                    <a:pt x="2" y="71"/>
                  </a:lnTo>
                  <a:lnTo>
                    <a:pt x="1" y="72"/>
                  </a:lnTo>
                  <a:lnTo>
                    <a:pt x="1" y="74"/>
                  </a:lnTo>
                  <a:lnTo>
                    <a:pt x="0" y="75"/>
                  </a:lnTo>
                  <a:lnTo>
                    <a:pt x="0" y="76"/>
                  </a:lnTo>
                  <a:lnTo>
                    <a:pt x="0" y="78"/>
                  </a:lnTo>
                  <a:lnTo>
                    <a:pt x="1" y="79"/>
                  </a:lnTo>
                  <a:lnTo>
                    <a:pt x="1" y="81"/>
                  </a:lnTo>
                  <a:lnTo>
                    <a:pt x="2" y="83"/>
                  </a:lnTo>
                  <a:lnTo>
                    <a:pt x="2" y="84"/>
                  </a:lnTo>
                  <a:lnTo>
                    <a:pt x="2" y="85"/>
                  </a:lnTo>
                  <a:lnTo>
                    <a:pt x="3" y="86"/>
                  </a:lnTo>
                  <a:lnTo>
                    <a:pt x="3" y="88"/>
                  </a:lnTo>
                  <a:lnTo>
                    <a:pt x="4" y="89"/>
                  </a:lnTo>
                  <a:lnTo>
                    <a:pt x="4" y="90"/>
                  </a:lnTo>
                  <a:lnTo>
                    <a:pt x="5" y="91"/>
                  </a:lnTo>
                  <a:lnTo>
                    <a:pt x="5" y="93"/>
                  </a:lnTo>
                  <a:lnTo>
                    <a:pt x="6" y="94"/>
                  </a:lnTo>
                  <a:lnTo>
                    <a:pt x="6" y="95"/>
                  </a:lnTo>
                  <a:lnTo>
                    <a:pt x="7" y="96"/>
                  </a:lnTo>
                  <a:lnTo>
                    <a:pt x="8" y="98"/>
                  </a:lnTo>
                  <a:lnTo>
                    <a:pt x="9" y="99"/>
                  </a:lnTo>
                  <a:lnTo>
                    <a:pt x="10" y="100"/>
                  </a:lnTo>
                  <a:lnTo>
                    <a:pt x="10" y="101"/>
                  </a:lnTo>
                  <a:lnTo>
                    <a:pt x="11" y="102"/>
                  </a:lnTo>
                  <a:lnTo>
                    <a:pt x="12" y="103"/>
                  </a:lnTo>
                  <a:lnTo>
                    <a:pt x="12" y="104"/>
                  </a:lnTo>
                  <a:lnTo>
                    <a:pt x="13" y="106"/>
                  </a:lnTo>
                  <a:lnTo>
                    <a:pt x="14" y="107"/>
                  </a:lnTo>
                  <a:lnTo>
                    <a:pt x="15" y="109"/>
                  </a:lnTo>
                  <a:lnTo>
                    <a:pt x="17" y="111"/>
                  </a:lnTo>
                  <a:lnTo>
                    <a:pt x="18" y="113"/>
                  </a:lnTo>
                  <a:lnTo>
                    <a:pt x="19" y="114"/>
                  </a:lnTo>
                  <a:lnTo>
                    <a:pt x="19" y="116"/>
                  </a:lnTo>
                  <a:lnTo>
                    <a:pt x="21" y="117"/>
                  </a:lnTo>
                  <a:lnTo>
                    <a:pt x="21" y="118"/>
                  </a:lnTo>
                  <a:lnTo>
                    <a:pt x="22" y="119"/>
                  </a:lnTo>
                  <a:lnTo>
                    <a:pt x="23" y="120"/>
                  </a:lnTo>
                  <a:lnTo>
                    <a:pt x="25" y="121"/>
                  </a:lnTo>
                  <a:lnTo>
                    <a:pt x="26" y="122"/>
                  </a:lnTo>
                  <a:lnTo>
                    <a:pt x="27" y="123"/>
                  </a:lnTo>
                  <a:lnTo>
                    <a:pt x="29" y="124"/>
                  </a:lnTo>
                  <a:lnTo>
                    <a:pt x="30" y="125"/>
                  </a:lnTo>
                  <a:lnTo>
                    <a:pt x="31" y="126"/>
                  </a:lnTo>
                  <a:lnTo>
                    <a:pt x="33" y="127"/>
                  </a:lnTo>
                  <a:lnTo>
                    <a:pt x="35" y="128"/>
                  </a:lnTo>
                  <a:lnTo>
                    <a:pt x="37" y="129"/>
                  </a:lnTo>
                  <a:lnTo>
                    <a:pt x="38" y="130"/>
                  </a:lnTo>
                  <a:lnTo>
                    <a:pt x="41" y="130"/>
                  </a:lnTo>
                  <a:lnTo>
                    <a:pt x="42" y="131"/>
                  </a:lnTo>
                  <a:lnTo>
                    <a:pt x="44" y="132"/>
                  </a:lnTo>
                  <a:lnTo>
                    <a:pt x="46" y="133"/>
                  </a:lnTo>
                  <a:lnTo>
                    <a:pt x="48" y="133"/>
                  </a:lnTo>
                  <a:lnTo>
                    <a:pt x="51" y="134"/>
                  </a:lnTo>
                  <a:lnTo>
                    <a:pt x="53" y="134"/>
                  </a:lnTo>
                  <a:lnTo>
                    <a:pt x="54" y="135"/>
                  </a:lnTo>
                  <a:lnTo>
                    <a:pt x="57" y="135"/>
                  </a:lnTo>
                  <a:lnTo>
                    <a:pt x="59" y="136"/>
                  </a:lnTo>
                  <a:lnTo>
                    <a:pt x="61" y="136"/>
                  </a:lnTo>
                  <a:lnTo>
                    <a:pt x="62" y="136"/>
                  </a:lnTo>
                  <a:lnTo>
                    <a:pt x="63" y="136"/>
                  </a:lnTo>
                  <a:lnTo>
                    <a:pt x="65" y="136"/>
                  </a:lnTo>
                  <a:lnTo>
                    <a:pt x="66" y="137"/>
                  </a:lnTo>
                  <a:lnTo>
                    <a:pt x="67" y="137"/>
                  </a:lnTo>
                  <a:lnTo>
                    <a:pt x="68" y="137"/>
                  </a:lnTo>
                  <a:lnTo>
                    <a:pt x="69" y="137"/>
                  </a:lnTo>
                  <a:lnTo>
                    <a:pt x="71" y="137"/>
                  </a:lnTo>
                  <a:lnTo>
                    <a:pt x="73" y="137"/>
                  </a:lnTo>
                  <a:lnTo>
                    <a:pt x="75" y="137"/>
                  </a:lnTo>
                  <a:lnTo>
                    <a:pt x="76" y="137"/>
                  </a:lnTo>
                  <a:lnTo>
                    <a:pt x="77" y="137"/>
                  </a:lnTo>
                  <a:lnTo>
                    <a:pt x="78" y="136"/>
                  </a:lnTo>
                  <a:lnTo>
                    <a:pt x="80" y="136"/>
                  </a:lnTo>
                  <a:lnTo>
                    <a:pt x="82" y="136"/>
                  </a:lnTo>
                  <a:lnTo>
                    <a:pt x="84" y="136"/>
                  </a:lnTo>
                  <a:lnTo>
                    <a:pt x="85" y="135"/>
                  </a:lnTo>
                  <a:lnTo>
                    <a:pt x="86" y="135"/>
                  </a:lnTo>
                  <a:lnTo>
                    <a:pt x="88" y="135"/>
                  </a:lnTo>
                  <a:lnTo>
                    <a:pt x="89" y="135"/>
                  </a:lnTo>
                  <a:lnTo>
                    <a:pt x="91" y="134"/>
                  </a:lnTo>
                  <a:lnTo>
                    <a:pt x="94" y="134"/>
                  </a:lnTo>
                  <a:lnTo>
                    <a:pt x="96" y="133"/>
                  </a:lnTo>
                  <a:lnTo>
                    <a:pt x="98" y="133"/>
                  </a:lnTo>
                  <a:lnTo>
                    <a:pt x="100" y="132"/>
                  </a:lnTo>
                  <a:lnTo>
                    <a:pt x="102" y="132"/>
                  </a:lnTo>
                  <a:lnTo>
                    <a:pt x="105" y="131"/>
                  </a:lnTo>
                  <a:lnTo>
                    <a:pt x="107" y="131"/>
                  </a:lnTo>
                  <a:lnTo>
                    <a:pt x="109" y="130"/>
                  </a:lnTo>
                  <a:lnTo>
                    <a:pt x="111" y="129"/>
                  </a:lnTo>
                  <a:lnTo>
                    <a:pt x="113" y="128"/>
                  </a:lnTo>
                  <a:lnTo>
                    <a:pt x="115" y="128"/>
                  </a:lnTo>
                  <a:lnTo>
                    <a:pt x="116" y="127"/>
                  </a:lnTo>
                  <a:lnTo>
                    <a:pt x="118" y="126"/>
                  </a:lnTo>
                  <a:lnTo>
                    <a:pt x="120" y="125"/>
                  </a:lnTo>
                  <a:lnTo>
                    <a:pt x="121" y="125"/>
                  </a:lnTo>
                  <a:lnTo>
                    <a:pt x="123" y="124"/>
                  </a:lnTo>
                  <a:lnTo>
                    <a:pt x="124" y="123"/>
                  </a:lnTo>
                  <a:lnTo>
                    <a:pt x="125" y="122"/>
                  </a:lnTo>
                  <a:lnTo>
                    <a:pt x="126" y="122"/>
                  </a:lnTo>
                  <a:lnTo>
                    <a:pt x="128" y="120"/>
                  </a:lnTo>
                  <a:lnTo>
                    <a:pt x="129" y="119"/>
                  </a:lnTo>
                  <a:lnTo>
                    <a:pt x="129" y="118"/>
                  </a:lnTo>
                  <a:lnTo>
                    <a:pt x="130" y="117"/>
                  </a:lnTo>
                  <a:lnTo>
                    <a:pt x="130" y="115"/>
                  </a:lnTo>
                  <a:lnTo>
                    <a:pt x="130" y="114"/>
                  </a:lnTo>
                  <a:lnTo>
                    <a:pt x="130" y="112"/>
                  </a:lnTo>
                  <a:lnTo>
                    <a:pt x="130" y="111"/>
                  </a:lnTo>
                  <a:lnTo>
                    <a:pt x="130" y="110"/>
                  </a:lnTo>
                  <a:lnTo>
                    <a:pt x="130" y="108"/>
                  </a:lnTo>
                  <a:lnTo>
                    <a:pt x="129" y="106"/>
                  </a:lnTo>
                  <a:lnTo>
                    <a:pt x="129" y="105"/>
                  </a:lnTo>
                  <a:lnTo>
                    <a:pt x="128" y="103"/>
                  </a:lnTo>
                  <a:lnTo>
                    <a:pt x="127" y="101"/>
                  </a:lnTo>
                  <a:lnTo>
                    <a:pt x="126" y="100"/>
                  </a:lnTo>
                  <a:lnTo>
                    <a:pt x="125" y="98"/>
                  </a:lnTo>
                  <a:lnTo>
                    <a:pt x="123" y="96"/>
                  </a:lnTo>
                  <a:lnTo>
                    <a:pt x="122" y="94"/>
                  </a:lnTo>
                  <a:lnTo>
                    <a:pt x="121" y="92"/>
                  </a:lnTo>
                  <a:lnTo>
                    <a:pt x="120" y="91"/>
                  </a:lnTo>
                  <a:lnTo>
                    <a:pt x="119" y="90"/>
                  </a:lnTo>
                  <a:lnTo>
                    <a:pt x="118" y="89"/>
                  </a:lnTo>
                  <a:lnTo>
                    <a:pt x="117" y="88"/>
                  </a:lnTo>
                  <a:lnTo>
                    <a:pt x="116" y="87"/>
                  </a:lnTo>
                  <a:lnTo>
                    <a:pt x="115" y="86"/>
                  </a:lnTo>
                  <a:lnTo>
                    <a:pt x="114" y="85"/>
                  </a:lnTo>
                  <a:lnTo>
                    <a:pt x="112" y="84"/>
                  </a:lnTo>
                  <a:lnTo>
                    <a:pt x="111" y="83"/>
                  </a:lnTo>
                  <a:lnTo>
                    <a:pt x="109" y="82"/>
                  </a:lnTo>
                  <a:lnTo>
                    <a:pt x="108" y="81"/>
                  </a:lnTo>
                  <a:lnTo>
                    <a:pt x="107" y="80"/>
                  </a:lnTo>
                  <a:lnTo>
                    <a:pt x="106" y="79"/>
                  </a:lnTo>
                  <a:lnTo>
                    <a:pt x="105" y="79"/>
                  </a:lnTo>
                  <a:lnTo>
                    <a:pt x="103" y="78"/>
                  </a:lnTo>
                  <a:lnTo>
                    <a:pt x="102" y="77"/>
                  </a:lnTo>
                  <a:lnTo>
                    <a:pt x="101" y="77"/>
                  </a:lnTo>
                  <a:lnTo>
                    <a:pt x="99" y="76"/>
                  </a:lnTo>
                  <a:lnTo>
                    <a:pt x="98" y="76"/>
                  </a:lnTo>
                  <a:lnTo>
                    <a:pt x="96" y="75"/>
                  </a:lnTo>
                  <a:lnTo>
                    <a:pt x="94" y="74"/>
                  </a:lnTo>
                  <a:lnTo>
                    <a:pt x="93" y="73"/>
                  </a:lnTo>
                  <a:lnTo>
                    <a:pt x="92" y="73"/>
                  </a:lnTo>
                  <a:lnTo>
                    <a:pt x="91" y="73"/>
                  </a:lnTo>
                  <a:lnTo>
                    <a:pt x="91" y="66"/>
                  </a:lnTo>
                  <a:lnTo>
                    <a:pt x="115" y="17"/>
                  </a:lnTo>
                  <a:lnTo>
                    <a:pt x="109" y="16"/>
                  </a:lnTo>
                  <a:lnTo>
                    <a:pt x="81" y="72"/>
                  </a:lnTo>
                  <a:lnTo>
                    <a:pt x="81" y="72"/>
                  </a:lnTo>
                  <a:lnTo>
                    <a:pt x="80" y="73"/>
                  </a:lnTo>
                  <a:lnTo>
                    <a:pt x="80" y="74"/>
                  </a:lnTo>
                  <a:lnTo>
                    <a:pt x="80" y="75"/>
                  </a:lnTo>
                  <a:lnTo>
                    <a:pt x="81" y="76"/>
                  </a:lnTo>
                  <a:lnTo>
                    <a:pt x="82" y="77"/>
                  </a:lnTo>
                  <a:lnTo>
                    <a:pt x="82" y="78"/>
                  </a:lnTo>
                  <a:lnTo>
                    <a:pt x="83" y="78"/>
                  </a:lnTo>
                  <a:lnTo>
                    <a:pt x="84" y="78"/>
                  </a:lnTo>
                  <a:lnTo>
                    <a:pt x="86" y="78"/>
                  </a:lnTo>
                  <a:lnTo>
                    <a:pt x="87" y="78"/>
                  </a:lnTo>
                  <a:lnTo>
                    <a:pt x="89" y="79"/>
                  </a:lnTo>
                  <a:lnTo>
                    <a:pt x="91" y="79"/>
                  </a:lnTo>
                  <a:lnTo>
                    <a:pt x="93" y="80"/>
                  </a:lnTo>
                  <a:lnTo>
                    <a:pt x="94" y="81"/>
                  </a:lnTo>
                  <a:lnTo>
                    <a:pt x="95" y="81"/>
                  </a:lnTo>
                  <a:lnTo>
                    <a:pt x="97" y="82"/>
                  </a:lnTo>
                  <a:lnTo>
                    <a:pt x="98" y="83"/>
                  </a:lnTo>
                  <a:lnTo>
                    <a:pt x="99" y="83"/>
                  </a:lnTo>
                  <a:lnTo>
                    <a:pt x="101" y="84"/>
                  </a:lnTo>
                  <a:lnTo>
                    <a:pt x="102" y="85"/>
                  </a:lnTo>
                  <a:lnTo>
                    <a:pt x="103" y="86"/>
                  </a:lnTo>
                  <a:lnTo>
                    <a:pt x="104" y="86"/>
                  </a:lnTo>
                  <a:lnTo>
                    <a:pt x="106" y="87"/>
                  </a:lnTo>
                  <a:lnTo>
                    <a:pt x="107" y="88"/>
                  </a:lnTo>
                  <a:lnTo>
                    <a:pt x="108" y="89"/>
                  </a:lnTo>
                  <a:lnTo>
                    <a:pt x="109" y="90"/>
                  </a:lnTo>
                  <a:lnTo>
                    <a:pt x="110" y="91"/>
                  </a:lnTo>
                  <a:lnTo>
                    <a:pt x="112" y="92"/>
                  </a:lnTo>
                  <a:lnTo>
                    <a:pt x="113" y="93"/>
                  </a:lnTo>
                  <a:lnTo>
                    <a:pt x="114" y="95"/>
                  </a:lnTo>
                  <a:lnTo>
                    <a:pt x="116" y="98"/>
                  </a:lnTo>
                  <a:lnTo>
                    <a:pt x="117" y="99"/>
                  </a:lnTo>
                  <a:lnTo>
                    <a:pt x="118" y="100"/>
                  </a:lnTo>
                  <a:lnTo>
                    <a:pt x="118" y="100"/>
                  </a:lnTo>
                  <a:lnTo>
                    <a:pt x="120" y="101"/>
                  </a:lnTo>
                  <a:lnTo>
                    <a:pt x="120" y="103"/>
                  </a:lnTo>
                  <a:lnTo>
                    <a:pt x="120" y="105"/>
                  </a:lnTo>
                  <a:lnTo>
                    <a:pt x="121" y="107"/>
                  </a:lnTo>
                  <a:lnTo>
                    <a:pt x="121" y="109"/>
                  </a:lnTo>
                  <a:lnTo>
                    <a:pt x="121" y="110"/>
                  </a:lnTo>
                  <a:lnTo>
                    <a:pt x="120" y="112"/>
                  </a:lnTo>
                  <a:lnTo>
                    <a:pt x="120" y="113"/>
                  </a:lnTo>
                  <a:lnTo>
                    <a:pt x="118" y="115"/>
                  </a:lnTo>
                  <a:lnTo>
                    <a:pt x="117" y="116"/>
                  </a:lnTo>
                  <a:lnTo>
                    <a:pt x="115" y="118"/>
                  </a:lnTo>
                  <a:lnTo>
                    <a:pt x="114" y="118"/>
                  </a:lnTo>
                  <a:lnTo>
                    <a:pt x="113" y="119"/>
                  </a:lnTo>
                  <a:lnTo>
                    <a:pt x="112" y="119"/>
                  </a:lnTo>
                  <a:lnTo>
                    <a:pt x="110" y="120"/>
                  </a:lnTo>
                  <a:lnTo>
                    <a:pt x="109" y="121"/>
                  </a:lnTo>
                  <a:lnTo>
                    <a:pt x="108" y="121"/>
                  </a:lnTo>
                  <a:lnTo>
                    <a:pt x="106" y="122"/>
                  </a:lnTo>
                  <a:lnTo>
                    <a:pt x="105" y="123"/>
                  </a:lnTo>
                  <a:lnTo>
                    <a:pt x="103" y="123"/>
                  </a:lnTo>
                  <a:lnTo>
                    <a:pt x="101" y="124"/>
                  </a:lnTo>
                  <a:lnTo>
                    <a:pt x="99" y="125"/>
                  </a:lnTo>
                  <a:lnTo>
                    <a:pt x="98" y="125"/>
                  </a:lnTo>
                  <a:lnTo>
                    <a:pt x="95" y="126"/>
                  </a:lnTo>
                  <a:lnTo>
                    <a:pt x="93" y="126"/>
                  </a:lnTo>
                  <a:lnTo>
                    <a:pt x="91" y="127"/>
                  </a:lnTo>
                  <a:lnTo>
                    <a:pt x="90" y="128"/>
                  </a:lnTo>
                  <a:lnTo>
                    <a:pt x="87" y="128"/>
                  </a:lnTo>
                  <a:lnTo>
                    <a:pt x="86" y="128"/>
                  </a:lnTo>
                  <a:lnTo>
                    <a:pt x="84" y="129"/>
                  </a:lnTo>
                  <a:lnTo>
                    <a:pt x="83" y="129"/>
                  </a:lnTo>
                  <a:lnTo>
                    <a:pt x="81" y="129"/>
                  </a:lnTo>
                  <a:lnTo>
                    <a:pt x="79" y="130"/>
                  </a:lnTo>
                  <a:lnTo>
                    <a:pt x="78" y="130"/>
                  </a:lnTo>
                  <a:lnTo>
                    <a:pt x="77" y="130"/>
                  </a:lnTo>
                  <a:lnTo>
                    <a:pt x="75" y="130"/>
                  </a:lnTo>
                  <a:lnTo>
                    <a:pt x="74" y="130"/>
                  </a:lnTo>
                  <a:lnTo>
                    <a:pt x="72" y="130"/>
                  </a:lnTo>
                  <a:lnTo>
                    <a:pt x="71" y="130"/>
                  </a:lnTo>
                  <a:lnTo>
                    <a:pt x="69" y="130"/>
                  </a:lnTo>
                  <a:lnTo>
                    <a:pt x="68" y="130"/>
                  </a:lnTo>
                  <a:lnTo>
                    <a:pt x="66" y="130"/>
                  </a:lnTo>
                  <a:lnTo>
                    <a:pt x="65" y="130"/>
                  </a:lnTo>
                  <a:lnTo>
                    <a:pt x="63" y="130"/>
                  </a:lnTo>
                  <a:lnTo>
                    <a:pt x="62" y="129"/>
                  </a:lnTo>
                  <a:lnTo>
                    <a:pt x="60" y="129"/>
                  </a:lnTo>
                  <a:lnTo>
                    <a:pt x="59" y="129"/>
                  </a:lnTo>
                  <a:lnTo>
                    <a:pt x="57" y="129"/>
                  </a:lnTo>
                  <a:lnTo>
                    <a:pt x="56" y="128"/>
                  </a:lnTo>
                  <a:lnTo>
                    <a:pt x="54" y="128"/>
                  </a:lnTo>
                  <a:lnTo>
                    <a:pt x="53" y="128"/>
                  </a:lnTo>
                  <a:lnTo>
                    <a:pt x="51" y="127"/>
                  </a:lnTo>
                  <a:lnTo>
                    <a:pt x="49" y="127"/>
                  </a:lnTo>
                  <a:lnTo>
                    <a:pt x="47" y="126"/>
                  </a:lnTo>
                  <a:lnTo>
                    <a:pt x="46" y="126"/>
                  </a:lnTo>
                  <a:lnTo>
                    <a:pt x="44" y="125"/>
                  </a:lnTo>
                  <a:lnTo>
                    <a:pt x="43" y="125"/>
                  </a:lnTo>
                  <a:lnTo>
                    <a:pt x="41" y="124"/>
                  </a:lnTo>
                  <a:lnTo>
                    <a:pt x="39" y="123"/>
                  </a:lnTo>
                  <a:lnTo>
                    <a:pt x="37" y="121"/>
                  </a:lnTo>
                  <a:lnTo>
                    <a:pt x="35" y="120"/>
                  </a:lnTo>
                  <a:lnTo>
                    <a:pt x="34" y="119"/>
                  </a:lnTo>
                  <a:lnTo>
                    <a:pt x="32" y="117"/>
                  </a:lnTo>
                  <a:lnTo>
                    <a:pt x="30" y="116"/>
                  </a:lnTo>
                  <a:lnTo>
                    <a:pt x="28" y="114"/>
                  </a:lnTo>
                  <a:lnTo>
                    <a:pt x="27" y="112"/>
                  </a:lnTo>
                  <a:lnTo>
                    <a:pt x="26" y="110"/>
                  </a:lnTo>
                  <a:lnTo>
                    <a:pt x="24" y="108"/>
                  </a:lnTo>
                  <a:lnTo>
                    <a:pt x="22" y="106"/>
                  </a:lnTo>
                  <a:lnTo>
                    <a:pt x="21" y="105"/>
                  </a:lnTo>
                  <a:lnTo>
                    <a:pt x="20" y="103"/>
                  </a:lnTo>
                  <a:lnTo>
                    <a:pt x="18" y="101"/>
                  </a:lnTo>
                  <a:lnTo>
                    <a:pt x="17" y="99"/>
                  </a:lnTo>
                  <a:lnTo>
                    <a:pt x="15" y="97"/>
                  </a:lnTo>
                  <a:lnTo>
                    <a:pt x="15" y="95"/>
                  </a:lnTo>
                  <a:lnTo>
                    <a:pt x="13" y="93"/>
                  </a:lnTo>
                  <a:lnTo>
                    <a:pt x="13" y="92"/>
                  </a:lnTo>
                  <a:lnTo>
                    <a:pt x="12" y="90"/>
                  </a:lnTo>
                  <a:lnTo>
                    <a:pt x="11" y="88"/>
                  </a:lnTo>
                  <a:lnTo>
                    <a:pt x="10" y="86"/>
                  </a:lnTo>
                  <a:lnTo>
                    <a:pt x="10" y="85"/>
                  </a:lnTo>
                  <a:lnTo>
                    <a:pt x="9" y="83"/>
                  </a:lnTo>
                  <a:lnTo>
                    <a:pt x="9" y="82"/>
                  </a:lnTo>
                  <a:lnTo>
                    <a:pt x="9" y="81"/>
                  </a:lnTo>
                  <a:lnTo>
                    <a:pt x="8" y="80"/>
                  </a:lnTo>
                  <a:lnTo>
                    <a:pt x="8" y="79"/>
                  </a:lnTo>
                  <a:lnTo>
                    <a:pt x="9" y="78"/>
                  </a:lnTo>
                  <a:lnTo>
                    <a:pt x="9" y="77"/>
                  </a:lnTo>
                  <a:lnTo>
                    <a:pt x="9" y="75"/>
                  </a:lnTo>
                  <a:lnTo>
                    <a:pt x="9" y="74"/>
                  </a:lnTo>
                  <a:lnTo>
                    <a:pt x="10" y="73"/>
                  </a:lnTo>
                  <a:lnTo>
                    <a:pt x="10" y="71"/>
                  </a:lnTo>
                  <a:lnTo>
                    <a:pt x="11" y="70"/>
                  </a:lnTo>
                  <a:lnTo>
                    <a:pt x="11" y="69"/>
                  </a:lnTo>
                  <a:lnTo>
                    <a:pt x="12" y="68"/>
                  </a:lnTo>
                  <a:lnTo>
                    <a:pt x="13" y="66"/>
                  </a:lnTo>
                  <a:lnTo>
                    <a:pt x="14" y="65"/>
                  </a:lnTo>
                  <a:lnTo>
                    <a:pt x="15" y="64"/>
                  </a:lnTo>
                  <a:lnTo>
                    <a:pt x="15" y="64"/>
                  </a:lnTo>
                  <a:lnTo>
                    <a:pt x="15" y="64"/>
                  </a:lnTo>
                  <a:lnTo>
                    <a:pt x="16" y="65"/>
                  </a:lnTo>
                  <a:lnTo>
                    <a:pt x="17" y="67"/>
                  </a:lnTo>
                  <a:lnTo>
                    <a:pt x="18" y="68"/>
                  </a:lnTo>
                  <a:lnTo>
                    <a:pt x="18" y="69"/>
                  </a:lnTo>
                  <a:lnTo>
                    <a:pt x="19" y="70"/>
                  </a:lnTo>
                  <a:lnTo>
                    <a:pt x="20" y="71"/>
                  </a:lnTo>
                  <a:lnTo>
                    <a:pt x="20" y="73"/>
                  </a:lnTo>
                  <a:lnTo>
                    <a:pt x="21" y="74"/>
                  </a:lnTo>
                  <a:lnTo>
                    <a:pt x="22" y="75"/>
                  </a:lnTo>
                  <a:lnTo>
                    <a:pt x="23" y="76"/>
                  </a:lnTo>
                  <a:lnTo>
                    <a:pt x="25" y="77"/>
                  </a:lnTo>
                  <a:lnTo>
                    <a:pt x="26" y="78"/>
                  </a:lnTo>
                  <a:lnTo>
                    <a:pt x="27" y="79"/>
                  </a:lnTo>
                  <a:lnTo>
                    <a:pt x="28" y="80"/>
                  </a:lnTo>
                  <a:lnTo>
                    <a:pt x="30" y="81"/>
                  </a:lnTo>
                  <a:lnTo>
                    <a:pt x="31" y="82"/>
                  </a:lnTo>
                  <a:lnTo>
                    <a:pt x="33" y="83"/>
                  </a:lnTo>
                  <a:lnTo>
                    <a:pt x="34" y="84"/>
                  </a:lnTo>
                  <a:lnTo>
                    <a:pt x="35" y="85"/>
                  </a:lnTo>
                  <a:lnTo>
                    <a:pt x="36" y="86"/>
                  </a:lnTo>
                  <a:lnTo>
                    <a:pt x="38" y="87"/>
                  </a:lnTo>
                  <a:lnTo>
                    <a:pt x="38" y="87"/>
                  </a:lnTo>
                  <a:lnTo>
                    <a:pt x="39" y="88"/>
                  </a:lnTo>
                  <a:lnTo>
                    <a:pt x="41" y="88"/>
                  </a:lnTo>
                  <a:lnTo>
                    <a:pt x="42" y="88"/>
                  </a:lnTo>
                  <a:lnTo>
                    <a:pt x="43" y="86"/>
                  </a:lnTo>
                  <a:lnTo>
                    <a:pt x="43" y="85"/>
                  </a:lnTo>
                  <a:lnTo>
                    <a:pt x="44" y="84"/>
                  </a:lnTo>
                  <a:lnTo>
                    <a:pt x="44" y="83"/>
                  </a:lnTo>
                  <a:lnTo>
                    <a:pt x="44" y="82"/>
                  </a:lnTo>
                  <a:lnTo>
                    <a:pt x="45" y="81"/>
                  </a:lnTo>
                  <a:lnTo>
                    <a:pt x="44" y="81"/>
                  </a:lnTo>
                  <a:lnTo>
                    <a:pt x="42" y="80"/>
                  </a:lnTo>
                  <a:lnTo>
                    <a:pt x="41" y="80"/>
                  </a:lnTo>
                  <a:lnTo>
                    <a:pt x="39" y="79"/>
                  </a:lnTo>
                  <a:lnTo>
                    <a:pt x="38" y="79"/>
                  </a:lnTo>
                  <a:lnTo>
                    <a:pt x="36" y="78"/>
                  </a:lnTo>
                  <a:lnTo>
                    <a:pt x="35" y="78"/>
                  </a:lnTo>
                  <a:lnTo>
                    <a:pt x="33" y="77"/>
                  </a:lnTo>
                  <a:lnTo>
                    <a:pt x="31" y="76"/>
                  </a:lnTo>
                  <a:lnTo>
                    <a:pt x="30" y="76"/>
                  </a:lnTo>
                  <a:lnTo>
                    <a:pt x="29" y="75"/>
                  </a:lnTo>
                  <a:lnTo>
                    <a:pt x="28" y="74"/>
                  </a:lnTo>
                  <a:lnTo>
                    <a:pt x="27" y="73"/>
                  </a:lnTo>
                  <a:lnTo>
                    <a:pt x="26" y="73"/>
                  </a:lnTo>
                  <a:lnTo>
                    <a:pt x="26" y="71"/>
                  </a:lnTo>
                  <a:lnTo>
                    <a:pt x="25" y="70"/>
                  </a:lnTo>
                  <a:lnTo>
                    <a:pt x="24" y="69"/>
                  </a:lnTo>
                  <a:lnTo>
                    <a:pt x="24" y="68"/>
                  </a:lnTo>
                  <a:lnTo>
                    <a:pt x="23" y="67"/>
                  </a:lnTo>
                  <a:lnTo>
                    <a:pt x="22" y="66"/>
                  </a:lnTo>
                  <a:lnTo>
                    <a:pt x="22" y="65"/>
                  </a:lnTo>
                  <a:lnTo>
                    <a:pt x="22" y="64"/>
                  </a:lnTo>
                  <a:lnTo>
                    <a:pt x="21" y="62"/>
                  </a:lnTo>
                  <a:lnTo>
                    <a:pt x="21" y="61"/>
                  </a:lnTo>
                  <a:lnTo>
                    <a:pt x="20" y="60"/>
                  </a:lnTo>
                  <a:lnTo>
                    <a:pt x="20" y="60"/>
                  </a:lnTo>
                  <a:lnTo>
                    <a:pt x="20" y="58"/>
                  </a:lnTo>
                  <a:lnTo>
                    <a:pt x="20" y="58"/>
                  </a:lnTo>
                  <a:lnTo>
                    <a:pt x="20" y="57"/>
                  </a:lnTo>
                  <a:lnTo>
                    <a:pt x="20" y="56"/>
                  </a:lnTo>
                  <a:lnTo>
                    <a:pt x="21" y="55"/>
                  </a:lnTo>
                  <a:lnTo>
                    <a:pt x="21" y="54"/>
                  </a:lnTo>
                  <a:lnTo>
                    <a:pt x="22" y="53"/>
                  </a:lnTo>
                  <a:lnTo>
                    <a:pt x="23" y="52"/>
                  </a:lnTo>
                  <a:lnTo>
                    <a:pt x="23" y="51"/>
                  </a:lnTo>
                  <a:lnTo>
                    <a:pt x="24" y="49"/>
                  </a:lnTo>
                  <a:lnTo>
                    <a:pt x="25" y="48"/>
                  </a:lnTo>
                  <a:lnTo>
                    <a:pt x="26" y="46"/>
                  </a:lnTo>
                  <a:lnTo>
                    <a:pt x="27" y="45"/>
                  </a:lnTo>
                  <a:lnTo>
                    <a:pt x="27" y="43"/>
                  </a:lnTo>
                  <a:lnTo>
                    <a:pt x="28" y="42"/>
                  </a:lnTo>
                  <a:lnTo>
                    <a:pt x="29" y="40"/>
                  </a:lnTo>
                  <a:lnTo>
                    <a:pt x="29" y="39"/>
                  </a:lnTo>
                  <a:lnTo>
                    <a:pt x="29" y="38"/>
                  </a:lnTo>
                  <a:lnTo>
                    <a:pt x="29" y="37"/>
                  </a:lnTo>
                  <a:lnTo>
                    <a:pt x="30" y="36"/>
                  </a:lnTo>
                  <a:lnTo>
                    <a:pt x="30" y="35"/>
                  </a:lnTo>
                  <a:lnTo>
                    <a:pt x="30" y="34"/>
                  </a:lnTo>
                  <a:lnTo>
                    <a:pt x="30" y="32"/>
                  </a:lnTo>
                  <a:lnTo>
                    <a:pt x="30" y="31"/>
                  </a:lnTo>
                  <a:lnTo>
                    <a:pt x="30" y="29"/>
                  </a:lnTo>
                  <a:lnTo>
                    <a:pt x="30" y="28"/>
                  </a:lnTo>
                  <a:lnTo>
                    <a:pt x="30" y="26"/>
                  </a:lnTo>
                  <a:lnTo>
                    <a:pt x="30" y="25"/>
                  </a:lnTo>
                  <a:lnTo>
                    <a:pt x="30" y="23"/>
                  </a:lnTo>
                  <a:lnTo>
                    <a:pt x="30" y="22"/>
                  </a:lnTo>
                  <a:lnTo>
                    <a:pt x="30" y="20"/>
                  </a:lnTo>
                  <a:lnTo>
                    <a:pt x="30" y="19"/>
                  </a:lnTo>
                  <a:lnTo>
                    <a:pt x="29" y="17"/>
                  </a:lnTo>
                  <a:lnTo>
                    <a:pt x="29" y="16"/>
                  </a:lnTo>
                  <a:lnTo>
                    <a:pt x="29" y="14"/>
                  </a:lnTo>
                  <a:lnTo>
                    <a:pt x="29" y="13"/>
                  </a:lnTo>
                  <a:lnTo>
                    <a:pt x="29" y="11"/>
                  </a:lnTo>
                  <a:lnTo>
                    <a:pt x="29" y="10"/>
                  </a:lnTo>
                  <a:lnTo>
                    <a:pt x="29" y="9"/>
                  </a:lnTo>
                  <a:lnTo>
                    <a:pt x="29" y="8"/>
                  </a:lnTo>
                  <a:lnTo>
                    <a:pt x="28" y="6"/>
                  </a:lnTo>
                  <a:lnTo>
                    <a:pt x="28" y="5"/>
                  </a:lnTo>
                  <a:lnTo>
                    <a:pt x="28" y="4"/>
                  </a:lnTo>
                  <a:lnTo>
                    <a:pt x="28" y="4"/>
                  </a:lnTo>
                  <a:lnTo>
                    <a:pt x="19" y="0"/>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8" name="Freeform 303"/>
            <p:cNvSpPr>
              <a:spLocks/>
            </p:cNvSpPr>
            <p:nvPr/>
          </p:nvSpPr>
          <p:spPr bwMode="auto">
            <a:xfrm>
              <a:off x="3563" y="2552"/>
              <a:ext cx="51" cy="22"/>
            </a:xfrm>
            <a:custGeom>
              <a:avLst/>
              <a:gdLst>
                <a:gd name="T0" fmla="*/ 0 w 51"/>
                <a:gd name="T1" fmla="*/ 17 h 22"/>
                <a:gd name="T2" fmla="*/ 3 w 51"/>
                <a:gd name="T3" fmla="*/ 14 h 22"/>
                <a:gd name="T4" fmla="*/ 6 w 51"/>
                <a:gd name="T5" fmla="*/ 13 h 22"/>
                <a:gd name="T6" fmla="*/ 10 w 51"/>
                <a:gd name="T7" fmla="*/ 10 h 22"/>
                <a:gd name="T8" fmla="*/ 14 w 51"/>
                <a:gd name="T9" fmla="*/ 9 h 22"/>
                <a:gd name="T10" fmla="*/ 16 w 51"/>
                <a:gd name="T11" fmla="*/ 7 h 22"/>
                <a:gd name="T12" fmla="*/ 19 w 51"/>
                <a:gd name="T13" fmla="*/ 6 h 22"/>
                <a:gd name="T14" fmla="*/ 21 w 51"/>
                <a:gd name="T15" fmla="*/ 5 h 22"/>
                <a:gd name="T16" fmla="*/ 24 w 51"/>
                <a:gd name="T17" fmla="*/ 4 h 22"/>
                <a:gd name="T18" fmla="*/ 26 w 51"/>
                <a:gd name="T19" fmla="*/ 3 h 22"/>
                <a:gd name="T20" fmla="*/ 30 w 51"/>
                <a:gd name="T21" fmla="*/ 2 h 22"/>
                <a:gd name="T22" fmla="*/ 34 w 51"/>
                <a:gd name="T23" fmla="*/ 0 h 22"/>
                <a:gd name="T24" fmla="*/ 38 w 51"/>
                <a:gd name="T25" fmla="*/ 0 h 22"/>
                <a:gd name="T26" fmla="*/ 42 w 51"/>
                <a:gd name="T27" fmla="*/ 0 h 22"/>
                <a:gd name="T28" fmla="*/ 44 w 51"/>
                <a:gd name="T29" fmla="*/ 0 h 22"/>
                <a:gd name="T30" fmla="*/ 47 w 51"/>
                <a:gd name="T31" fmla="*/ 0 h 22"/>
                <a:gd name="T32" fmla="*/ 49 w 51"/>
                <a:gd name="T33" fmla="*/ 0 h 22"/>
                <a:gd name="T34" fmla="*/ 51 w 51"/>
                <a:gd name="T35" fmla="*/ 6 h 22"/>
                <a:gd name="T36" fmla="*/ 49 w 51"/>
                <a:gd name="T37" fmla="*/ 6 h 22"/>
                <a:gd name="T38" fmla="*/ 46 w 51"/>
                <a:gd name="T39" fmla="*/ 6 h 22"/>
                <a:gd name="T40" fmla="*/ 42 w 51"/>
                <a:gd name="T41" fmla="*/ 6 h 22"/>
                <a:gd name="T42" fmla="*/ 38 w 51"/>
                <a:gd name="T43" fmla="*/ 6 h 22"/>
                <a:gd name="T44" fmla="*/ 34 w 51"/>
                <a:gd name="T45" fmla="*/ 7 h 22"/>
                <a:gd name="T46" fmla="*/ 30 w 51"/>
                <a:gd name="T47" fmla="*/ 8 h 22"/>
                <a:gd name="T48" fmla="*/ 25 w 51"/>
                <a:gd name="T49" fmla="*/ 10 h 22"/>
                <a:gd name="T50" fmla="*/ 21 w 51"/>
                <a:gd name="T51" fmla="*/ 12 h 22"/>
                <a:gd name="T52" fmla="*/ 18 w 51"/>
                <a:gd name="T53" fmla="*/ 14 h 22"/>
                <a:gd name="T54" fmla="*/ 15 w 51"/>
                <a:gd name="T55" fmla="*/ 16 h 22"/>
                <a:gd name="T56" fmla="*/ 12 w 51"/>
                <a:gd name="T57" fmla="*/ 18 h 22"/>
                <a:gd name="T58" fmla="*/ 10 w 51"/>
                <a:gd name="T59" fmla="*/ 20 h 22"/>
                <a:gd name="T60" fmla="*/ 8 w 51"/>
                <a:gd name="T61" fmla="*/ 21 h 22"/>
                <a:gd name="T62" fmla="*/ 7 w 51"/>
                <a:gd name="T63" fmla="*/ 22 h 22"/>
                <a:gd name="T64" fmla="*/ 0 w 51"/>
                <a:gd name="T65"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 h="22">
                  <a:moveTo>
                    <a:pt x="0" y="17"/>
                  </a:moveTo>
                  <a:lnTo>
                    <a:pt x="0" y="17"/>
                  </a:lnTo>
                  <a:lnTo>
                    <a:pt x="2" y="15"/>
                  </a:lnTo>
                  <a:lnTo>
                    <a:pt x="3" y="14"/>
                  </a:lnTo>
                  <a:lnTo>
                    <a:pt x="4" y="14"/>
                  </a:lnTo>
                  <a:lnTo>
                    <a:pt x="6" y="13"/>
                  </a:lnTo>
                  <a:lnTo>
                    <a:pt x="8" y="12"/>
                  </a:lnTo>
                  <a:lnTo>
                    <a:pt x="10" y="10"/>
                  </a:lnTo>
                  <a:lnTo>
                    <a:pt x="12" y="9"/>
                  </a:lnTo>
                  <a:lnTo>
                    <a:pt x="14" y="9"/>
                  </a:lnTo>
                  <a:lnTo>
                    <a:pt x="15" y="8"/>
                  </a:lnTo>
                  <a:lnTo>
                    <a:pt x="16" y="7"/>
                  </a:lnTo>
                  <a:lnTo>
                    <a:pt x="17" y="7"/>
                  </a:lnTo>
                  <a:lnTo>
                    <a:pt x="19" y="6"/>
                  </a:lnTo>
                  <a:lnTo>
                    <a:pt x="20" y="6"/>
                  </a:lnTo>
                  <a:lnTo>
                    <a:pt x="21" y="5"/>
                  </a:lnTo>
                  <a:lnTo>
                    <a:pt x="23" y="4"/>
                  </a:lnTo>
                  <a:lnTo>
                    <a:pt x="24" y="4"/>
                  </a:lnTo>
                  <a:lnTo>
                    <a:pt x="25" y="3"/>
                  </a:lnTo>
                  <a:lnTo>
                    <a:pt x="26" y="3"/>
                  </a:lnTo>
                  <a:lnTo>
                    <a:pt x="28" y="3"/>
                  </a:lnTo>
                  <a:lnTo>
                    <a:pt x="30" y="2"/>
                  </a:lnTo>
                  <a:lnTo>
                    <a:pt x="32" y="1"/>
                  </a:lnTo>
                  <a:lnTo>
                    <a:pt x="34" y="0"/>
                  </a:lnTo>
                  <a:lnTo>
                    <a:pt x="36" y="0"/>
                  </a:lnTo>
                  <a:lnTo>
                    <a:pt x="38" y="0"/>
                  </a:lnTo>
                  <a:lnTo>
                    <a:pt x="40" y="0"/>
                  </a:lnTo>
                  <a:lnTo>
                    <a:pt x="42" y="0"/>
                  </a:lnTo>
                  <a:lnTo>
                    <a:pt x="43" y="0"/>
                  </a:lnTo>
                  <a:lnTo>
                    <a:pt x="44" y="0"/>
                  </a:lnTo>
                  <a:lnTo>
                    <a:pt x="46" y="0"/>
                  </a:lnTo>
                  <a:lnTo>
                    <a:pt x="47" y="0"/>
                  </a:lnTo>
                  <a:lnTo>
                    <a:pt x="48" y="0"/>
                  </a:lnTo>
                  <a:lnTo>
                    <a:pt x="49" y="0"/>
                  </a:lnTo>
                  <a:lnTo>
                    <a:pt x="49" y="1"/>
                  </a:lnTo>
                  <a:lnTo>
                    <a:pt x="51" y="6"/>
                  </a:lnTo>
                  <a:lnTo>
                    <a:pt x="50" y="6"/>
                  </a:lnTo>
                  <a:lnTo>
                    <a:pt x="49" y="6"/>
                  </a:lnTo>
                  <a:lnTo>
                    <a:pt x="47" y="6"/>
                  </a:lnTo>
                  <a:lnTo>
                    <a:pt x="46" y="6"/>
                  </a:lnTo>
                  <a:lnTo>
                    <a:pt x="44" y="6"/>
                  </a:lnTo>
                  <a:lnTo>
                    <a:pt x="42" y="6"/>
                  </a:lnTo>
                  <a:lnTo>
                    <a:pt x="40" y="6"/>
                  </a:lnTo>
                  <a:lnTo>
                    <a:pt x="38" y="6"/>
                  </a:lnTo>
                  <a:lnTo>
                    <a:pt x="36" y="6"/>
                  </a:lnTo>
                  <a:lnTo>
                    <a:pt x="34" y="7"/>
                  </a:lnTo>
                  <a:lnTo>
                    <a:pt x="31" y="7"/>
                  </a:lnTo>
                  <a:lnTo>
                    <a:pt x="30" y="8"/>
                  </a:lnTo>
                  <a:lnTo>
                    <a:pt x="27" y="9"/>
                  </a:lnTo>
                  <a:lnTo>
                    <a:pt x="25" y="10"/>
                  </a:lnTo>
                  <a:lnTo>
                    <a:pt x="23" y="11"/>
                  </a:lnTo>
                  <a:lnTo>
                    <a:pt x="21" y="12"/>
                  </a:lnTo>
                  <a:lnTo>
                    <a:pt x="19" y="13"/>
                  </a:lnTo>
                  <a:lnTo>
                    <a:pt x="18" y="14"/>
                  </a:lnTo>
                  <a:lnTo>
                    <a:pt x="16" y="15"/>
                  </a:lnTo>
                  <a:lnTo>
                    <a:pt x="15" y="16"/>
                  </a:lnTo>
                  <a:lnTo>
                    <a:pt x="13" y="17"/>
                  </a:lnTo>
                  <a:lnTo>
                    <a:pt x="12" y="18"/>
                  </a:lnTo>
                  <a:lnTo>
                    <a:pt x="11" y="19"/>
                  </a:lnTo>
                  <a:lnTo>
                    <a:pt x="10" y="20"/>
                  </a:lnTo>
                  <a:lnTo>
                    <a:pt x="9" y="20"/>
                  </a:lnTo>
                  <a:lnTo>
                    <a:pt x="8" y="21"/>
                  </a:lnTo>
                  <a:lnTo>
                    <a:pt x="8" y="22"/>
                  </a:lnTo>
                  <a:lnTo>
                    <a:pt x="7" y="22"/>
                  </a:lnTo>
                  <a:lnTo>
                    <a:pt x="0" y="17"/>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9" name="Freeform 304"/>
            <p:cNvSpPr>
              <a:spLocks/>
            </p:cNvSpPr>
            <p:nvPr/>
          </p:nvSpPr>
          <p:spPr bwMode="auto">
            <a:xfrm>
              <a:off x="3617" y="2487"/>
              <a:ext cx="111" cy="102"/>
            </a:xfrm>
            <a:custGeom>
              <a:avLst/>
              <a:gdLst>
                <a:gd name="T0" fmla="*/ 9 w 111"/>
                <a:gd name="T1" fmla="*/ 56 h 102"/>
                <a:gd name="T2" fmla="*/ 17 w 111"/>
                <a:gd name="T3" fmla="*/ 56 h 102"/>
                <a:gd name="T4" fmla="*/ 24 w 111"/>
                <a:gd name="T5" fmla="*/ 56 h 102"/>
                <a:gd name="T6" fmla="*/ 33 w 111"/>
                <a:gd name="T7" fmla="*/ 53 h 102"/>
                <a:gd name="T8" fmla="*/ 42 w 111"/>
                <a:gd name="T9" fmla="*/ 49 h 102"/>
                <a:gd name="T10" fmla="*/ 51 w 111"/>
                <a:gd name="T11" fmla="*/ 46 h 102"/>
                <a:gd name="T12" fmla="*/ 58 w 111"/>
                <a:gd name="T13" fmla="*/ 43 h 102"/>
                <a:gd name="T14" fmla="*/ 62 w 111"/>
                <a:gd name="T15" fmla="*/ 41 h 102"/>
                <a:gd name="T16" fmla="*/ 67 w 111"/>
                <a:gd name="T17" fmla="*/ 31 h 102"/>
                <a:gd name="T18" fmla="*/ 71 w 111"/>
                <a:gd name="T19" fmla="*/ 23 h 102"/>
                <a:gd name="T20" fmla="*/ 75 w 111"/>
                <a:gd name="T21" fmla="*/ 13 h 102"/>
                <a:gd name="T22" fmla="*/ 76 w 111"/>
                <a:gd name="T23" fmla="*/ 6 h 102"/>
                <a:gd name="T24" fmla="*/ 84 w 111"/>
                <a:gd name="T25" fmla="*/ 1 h 102"/>
                <a:gd name="T26" fmla="*/ 82 w 111"/>
                <a:gd name="T27" fmla="*/ 9 h 102"/>
                <a:gd name="T28" fmla="*/ 80 w 111"/>
                <a:gd name="T29" fmla="*/ 21 h 102"/>
                <a:gd name="T30" fmla="*/ 75 w 111"/>
                <a:gd name="T31" fmla="*/ 32 h 102"/>
                <a:gd name="T32" fmla="*/ 72 w 111"/>
                <a:gd name="T33" fmla="*/ 40 h 102"/>
                <a:gd name="T34" fmla="*/ 81 w 111"/>
                <a:gd name="T35" fmla="*/ 43 h 102"/>
                <a:gd name="T36" fmla="*/ 89 w 111"/>
                <a:gd name="T37" fmla="*/ 47 h 102"/>
                <a:gd name="T38" fmla="*/ 98 w 111"/>
                <a:gd name="T39" fmla="*/ 52 h 102"/>
                <a:gd name="T40" fmla="*/ 107 w 111"/>
                <a:gd name="T41" fmla="*/ 60 h 102"/>
                <a:gd name="T42" fmla="*/ 110 w 111"/>
                <a:gd name="T43" fmla="*/ 68 h 102"/>
                <a:gd name="T44" fmla="*/ 110 w 111"/>
                <a:gd name="T45" fmla="*/ 77 h 102"/>
                <a:gd name="T46" fmla="*/ 106 w 111"/>
                <a:gd name="T47" fmla="*/ 85 h 102"/>
                <a:gd name="T48" fmla="*/ 99 w 111"/>
                <a:gd name="T49" fmla="*/ 93 h 102"/>
                <a:gd name="T50" fmla="*/ 90 w 111"/>
                <a:gd name="T51" fmla="*/ 97 h 102"/>
                <a:gd name="T52" fmla="*/ 80 w 111"/>
                <a:gd name="T53" fmla="*/ 100 h 102"/>
                <a:gd name="T54" fmla="*/ 68 w 111"/>
                <a:gd name="T55" fmla="*/ 101 h 102"/>
                <a:gd name="T56" fmla="*/ 58 w 111"/>
                <a:gd name="T57" fmla="*/ 102 h 102"/>
                <a:gd name="T58" fmla="*/ 48 w 111"/>
                <a:gd name="T59" fmla="*/ 101 h 102"/>
                <a:gd name="T60" fmla="*/ 41 w 111"/>
                <a:gd name="T61" fmla="*/ 101 h 102"/>
                <a:gd name="T62" fmla="*/ 40 w 111"/>
                <a:gd name="T63" fmla="*/ 94 h 102"/>
                <a:gd name="T64" fmla="*/ 47 w 111"/>
                <a:gd name="T65" fmla="*/ 94 h 102"/>
                <a:gd name="T66" fmla="*/ 59 w 111"/>
                <a:gd name="T67" fmla="*/ 94 h 102"/>
                <a:gd name="T68" fmla="*/ 70 w 111"/>
                <a:gd name="T69" fmla="*/ 94 h 102"/>
                <a:gd name="T70" fmla="*/ 80 w 111"/>
                <a:gd name="T71" fmla="*/ 93 h 102"/>
                <a:gd name="T72" fmla="*/ 90 w 111"/>
                <a:gd name="T73" fmla="*/ 89 h 102"/>
                <a:gd name="T74" fmla="*/ 100 w 111"/>
                <a:gd name="T75" fmla="*/ 81 h 102"/>
                <a:gd name="T76" fmla="*/ 105 w 111"/>
                <a:gd name="T77" fmla="*/ 70 h 102"/>
                <a:gd name="T78" fmla="*/ 100 w 111"/>
                <a:gd name="T79" fmla="*/ 61 h 102"/>
                <a:gd name="T80" fmla="*/ 94 w 111"/>
                <a:gd name="T81" fmla="*/ 54 h 102"/>
                <a:gd name="T82" fmla="*/ 85 w 111"/>
                <a:gd name="T83" fmla="*/ 51 h 102"/>
                <a:gd name="T84" fmla="*/ 76 w 111"/>
                <a:gd name="T85" fmla="*/ 52 h 102"/>
                <a:gd name="T86" fmla="*/ 68 w 111"/>
                <a:gd name="T87" fmla="*/ 55 h 102"/>
                <a:gd name="T88" fmla="*/ 59 w 111"/>
                <a:gd name="T89" fmla="*/ 58 h 102"/>
                <a:gd name="T90" fmla="*/ 51 w 111"/>
                <a:gd name="T91" fmla="*/ 62 h 102"/>
                <a:gd name="T92" fmla="*/ 44 w 111"/>
                <a:gd name="T93" fmla="*/ 62 h 102"/>
                <a:gd name="T94" fmla="*/ 48 w 111"/>
                <a:gd name="T95" fmla="*/ 57 h 102"/>
                <a:gd name="T96" fmla="*/ 57 w 111"/>
                <a:gd name="T97" fmla="*/ 53 h 102"/>
                <a:gd name="T98" fmla="*/ 64 w 111"/>
                <a:gd name="T99" fmla="*/ 50 h 102"/>
                <a:gd name="T100" fmla="*/ 72 w 111"/>
                <a:gd name="T101" fmla="*/ 48 h 102"/>
                <a:gd name="T102" fmla="*/ 65 w 111"/>
                <a:gd name="T103" fmla="*/ 47 h 102"/>
                <a:gd name="T104" fmla="*/ 58 w 111"/>
                <a:gd name="T105" fmla="*/ 49 h 102"/>
                <a:gd name="T106" fmla="*/ 49 w 111"/>
                <a:gd name="T107" fmla="*/ 53 h 102"/>
                <a:gd name="T108" fmla="*/ 39 w 111"/>
                <a:gd name="T109" fmla="*/ 56 h 102"/>
                <a:gd name="T110" fmla="*/ 29 w 111"/>
                <a:gd name="T111" fmla="*/ 59 h 102"/>
                <a:gd name="T112" fmla="*/ 23 w 111"/>
                <a:gd name="T113" fmla="*/ 61 h 102"/>
                <a:gd name="T114" fmla="*/ 11 w 111"/>
                <a:gd name="T115" fmla="*/ 61 h 102"/>
                <a:gd name="T116" fmla="*/ 2 w 111"/>
                <a:gd name="T117" fmla="*/ 59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102">
                  <a:moveTo>
                    <a:pt x="4" y="53"/>
                  </a:moveTo>
                  <a:lnTo>
                    <a:pt x="5" y="54"/>
                  </a:lnTo>
                  <a:lnTo>
                    <a:pt x="5" y="54"/>
                  </a:lnTo>
                  <a:lnTo>
                    <a:pt x="6" y="55"/>
                  </a:lnTo>
                  <a:lnTo>
                    <a:pt x="7" y="55"/>
                  </a:lnTo>
                  <a:lnTo>
                    <a:pt x="9" y="56"/>
                  </a:lnTo>
                  <a:lnTo>
                    <a:pt x="10" y="56"/>
                  </a:lnTo>
                  <a:lnTo>
                    <a:pt x="11" y="56"/>
                  </a:lnTo>
                  <a:lnTo>
                    <a:pt x="13" y="56"/>
                  </a:lnTo>
                  <a:lnTo>
                    <a:pt x="15" y="57"/>
                  </a:lnTo>
                  <a:lnTo>
                    <a:pt x="16" y="56"/>
                  </a:lnTo>
                  <a:lnTo>
                    <a:pt x="17" y="56"/>
                  </a:lnTo>
                  <a:lnTo>
                    <a:pt x="18" y="56"/>
                  </a:lnTo>
                  <a:lnTo>
                    <a:pt x="19" y="56"/>
                  </a:lnTo>
                  <a:lnTo>
                    <a:pt x="20" y="56"/>
                  </a:lnTo>
                  <a:lnTo>
                    <a:pt x="21" y="56"/>
                  </a:lnTo>
                  <a:lnTo>
                    <a:pt x="23" y="56"/>
                  </a:lnTo>
                  <a:lnTo>
                    <a:pt x="24" y="56"/>
                  </a:lnTo>
                  <a:lnTo>
                    <a:pt x="25" y="55"/>
                  </a:lnTo>
                  <a:lnTo>
                    <a:pt x="27" y="55"/>
                  </a:lnTo>
                  <a:lnTo>
                    <a:pt x="28" y="54"/>
                  </a:lnTo>
                  <a:lnTo>
                    <a:pt x="29" y="54"/>
                  </a:lnTo>
                  <a:lnTo>
                    <a:pt x="31" y="53"/>
                  </a:lnTo>
                  <a:lnTo>
                    <a:pt x="33" y="53"/>
                  </a:lnTo>
                  <a:lnTo>
                    <a:pt x="34" y="52"/>
                  </a:lnTo>
                  <a:lnTo>
                    <a:pt x="36" y="52"/>
                  </a:lnTo>
                  <a:lnTo>
                    <a:pt x="37" y="51"/>
                  </a:lnTo>
                  <a:lnTo>
                    <a:pt x="39" y="50"/>
                  </a:lnTo>
                  <a:lnTo>
                    <a:pt x="40" y="50"/>
                  </a:lnTo>
                  <a:lnTo>
                    <a:pt x="42" y="49"/>
                  </a:lnTo>
                  <a:lnTo>
                    <a:pt x="43" y="49"/>
                  </a:lnTo>
                  <a:lnTo>
                    <a:pt x="45" y="48"/>
                  </a:lnTo>
                  <a:lnTo>
                    <a:pt x="47" y="47"/>
                  </a:lnTo>
                  <a:lnTo>
                    <a:pt x="48" y="47"/>
                  </a:lnTo>
                  <a:lnTo>
                    <a:pt x="49" y="46"/>
                  </a:lnTo>
                  <a:lnTo>
                    <a:pt x="51" y="46"/>
                  </a:lnTo>
                  <a:lnTo>
                    <a:pt x="52" y="45"/>
                  </a:lnTo>
                  <a:lnTo>
                    <a:pt x="53" y="45"/>
                  </a:lnTo>
                  <a:lnTo>
                    <a:pt x="55" y="44"/>
                  </a:lnTo>
                  <a:lnTo>
                    <a:pt x="56" y="44"/>
                  </a:lnTo>
                  <a:lnTo>
                    <a:pt x="57" y="43"/>
                  </a:lnTo>
                  <a:lnTo>
                    <a:pt x="58" y="43"/>
                  </a:lnTo>
                  <a:lnTo>
                    <a:pt x="59" y="42"/>
                  </a:lnTo>
                  <a:lnTo>
                    <a:pt x="61" y="42"/>
                  </a:lnTo>
                  <a:lnTo>
                    <a:pt x="61" y="42"/>
                  </a:lnTo>
                  <a:lnTo>
                    <a:pt x="62" y="42"/>
                  </a:lnTo>
                  <a:lnTo>
                    <a:pt x="62" y="41"/>
                  </a:lnTo>
                  <a:lnTo>
                    <a:pt x="62" y="41"/>
                  </a:lnTo>
                  <a:lnTo>
                    <a:pt x="63" y="40"/>
                  </a:lnTo>
                  <a:lnTo>
                    <a:pt x="64" y="38"/>
                  </a:lnTo>
                  <a:lnTo>
                    <a:pt x="64" y="37"/>
                  </a:lnTo>
                  <a:lnTo>
                    <a:pt x="65" y="35"/>
                  </a:lnTo>
                  <a:lnTo>
                    <a:pt x="66" y="33"/>
                  </a:lnTo>
                  <a:lnTo>
                    <a:pt x="67" y="31"/>
                  </a:lnTo>
                  <a:lnTo>
                    <a:pt x="67" y="30"/>
                  </a:lnTo>
                  <a:lnTo>
                    <a:pt x="68" y="29"/>
                  </a:lnTo>
                  <a:lnTo>
                    <a:pt x="68" y="28"/>
                  </a:lnTo>
                  <a:lnTo>
                    <a:pt x="69" y="27"/>
                  </a:lnTo>
                  <a:lnTo>
                    <a:pt x="70" y="25"/>
                  </a:lnTo>
                  <a:lnTo>
                    <a:pt x="71" y="23"/>
                  </a:lnTo>
                  <a:lnTo>
                    <a:pt x="72" y="21"/>
                  </a:lnTo>
                  <a:lnTo>
                    <a:pt x="73" y="19"/>
                  </a:lnTo>
                  <a:lnTo>
                    <a:pt x="74" y="17"/>
                  </a:lnTo>
                  <a:lnTo>
                    <a:pt x="74" y="16"/>
                  </a:lnTo>
                  <a:lnTo>
                    <a:pt x="74" y="14"/>
                  </a:lnTo>
                  <a:lnTo>
                    <a:pt x="75" y="13"/>
                  </a:lnTo>
                  <a:lnTo>
                    <a:pt x="75" y="12"/>
                  </a:lnTo>
                  <a:lnTo>
                    <a:pt x="75" y="10"/>
                  </a:lnTo>
                  <a:lnTo>
                    <a:pt x="76" y="9"/>
                  </a:lnTo>
                  <a:lnTo>
                    <a:pt x="76" y="8"/>
                  </a:lnTo>
                  <a:lnTo>
                    <a:pt x="76" y="7"/>
                  </a:lnTo>
                  <a:lnTo>
                    <a:pt x="76" y="6"/>
                  </a:lnTo>
                  <a:lnTo>
                    <a:pt x="77" y="4"/>
                  </a:lnTo>
                  <a:lnTo>
                    <a:pt x="77" y="2"/>
                  </a:lnTo>
                  <a:lnTo>
                    <a:pt x="77" y="1"/>
                  </a:lnTo>
                  <a:lnTo>
                    <a:pt x="86" y="0"/>
                  </a:lnTo>
                  <a:lnTo>
                    <a:pt x="85" y="0"/>
                  </a:lnTo>
                  <a:lnTo>
                    <a:pt x="84" y="1"/>
                  </a:lnTo>
                  <a:lnTo>
                    <a:pt x="84" y="3"/>
                  </a:lnTo>
                  <a:lnTo>
                    <a:pt x="84" y="4"/>
                  </a:lnTo>
                  <a:lnTo>
                    <a:pt x="83" y="5"/>
                  </a:lnTo>
                  <a:lnTo>
                    <a:pt x="83" y="6"/>
                  </a:lnTo>
                  <a:lnTo>
                    <a:pt x="83" y="8"/>
                  </a:lnTo>
                  <a:lnTo>
                    <a:pt x="82" y="9"/>
                  </a:lnTo>
                  <a:lnTo>
                    <a:pt x="82" y="11"/>
                  </a:lnTo>
                  <a:lnTo>
                    <a:pt x="82" y="13"/>
                  </a:lnTo>
                  <a:lnTo>
                    <a:pt x="82" y="15"/>
                  </a:lnTo>
                  <a:lnTo>
                    <a:pt x="81" y="17"/>
                  </a:lnTo>
                  <a:lnTo>
                    <a:pt x="81" y="19"/>
                  </a:lnTo>
                  <a:lnTo>
                    <a:pt x="80" y="21"/>
                  </a:lnTo>
                  <a:lnTo>
                    <a:pt x="79" y="23"/>
                  </a:lnTo>
                  <a:lnTo>
                    <a:pt x="79" y="25"/>
                  </a:lnTo>
                  <a:lnTo>
                    <a:pt x="77" y="27"/>
                  </a:lnTo>
                  <a:lnTo>
                    <a:pt x="76" y="29"/>
                  </a:lnTo>
                  <a:lnTo>
                    <a:pt x="76" y="31"/>
                  </a:lnTo>
                  <a:lnTo>
                    <a:pt x="75" y="32"/>
                  </a:lnTo>
                  <a:lnTo>
                    <a:pt x="74" y="34"/>
                  </a:lnTo>
                  <a:lnTo>
                    <a:pt x="73" y="36"/>
                  </a:lnTo>
                  <a:lnTo>
                    <a:pt x="72" y="37"/>
                  </a:lnTo>
                  <a:lnTo>
                    <a:pt x="71" y="39"/>
                  </a:lnTo>
                  <a:lnTo>
                    <a:pt x="71" y="39"/>
                  </a:lnTo>
                  <a:lnTo>
                    <a:pt x="72" y="40"/>
                  </a:lnTo>
                  <a:lnTo>
                    <a:pt x="73" y="40"/>
                  </a:lnTo>
                  <a:lnTo>
                    <a:pt x="74" y="40"/>
                  </a:lnTo>
                  <a:lnTo>
                    <a:pt x="76" y="41"/>
                  </a:lnTo>
                  <a:lnTo>
                    <a:pt x="79" y="42"/>
                  </a:lnTo>
                  <a:lnTo>
                    <a:pt x="80" y="42"/>
                  </a:lnTo>
                  <a:lnTo>
                    <a:pt x="81" y="43"/>
                  </a:lnTo>
                  <a:lnTo>
                    <a:pt x="82" y="43"/>
                  </a:lnTo>
                  <a:lnTo>
                    <a:pt x="84" y="44"/>
                  </a:lnTo>
                  <a:lnTo>
                    <a:pt x="85" y="45"/>
                  </a:lnTo>
                  <a:lnTo>
                    <a:pt x="87" y="45"/>
                  </a:lnTo>
                  <a:lnTo>
                    <a:pt x="88" y="46"/>
                  </a:lnTo>
                  <a:lnTo>
                    <a:pt x="89" y="47"/>
                  </a:lnTo>
                  <a:lnTo>
                    <a:pt x="91" y="47"/>
                  </a:lnTo>
                  <a:lnTo>
                    <a:pt x="92" y="48"/>
                  </a:lnTo>
                  <a:lnTo>
                    <a:pt x="94" y="49"/>
                  </a:lnTo>
                  <a:lnTo>
                    <a:pt x="96" y="50"/>
                  </a:lnTo>
                  <a:lnTo>
                    <a:pt x="97" y="51"/>
                  </a:lnTo>
                  <a:lnTo>
                    <a:pt x="98" y="52"/>
                  </a:lnTo>
                  <a:lnTo>
                    <a:pt x="100" y="54"/>
                  </a:lnTo>
                  <a:lnTo>
                    <a:pt x="102" y="55"/>
                  </a:lnTo>
                  <a:lnTo>
                    <a:pt x="103" y="56"/>
                  </a:lnTo>
                  <a:lnTo>
                    <a:pt x="104" y="57"/>
                  </a:lnTo>
                  <a:lnTo>
                    <a:pt x="105" y="59"/>
                  </a:lnTo>
                  <a:lnTo>
                    <a:pt x="107" y="60"/>
                  </a:lnTo>
                  <a:lnTo>
                    <a:pt x="107" y="61"/>
                  </a:lnTo>
                  <a:lnTo>
                    <a:pt x="108" y="63"/>
                  </a:lnTo>
                  <a:lnTo>
                    <a:pt x="109" y="64"/>
                  </a:lnTo>
                  <a:lnTo>
                    <a:pt x="110" y="65"/>
                  </a:lnTo>
                  <a:lnTo>
                    <a:pt x="110" y="67"/>
                  </a:lnTo>
                  <a:lnTo>
                    <a:pt x="110" y="68"/>
                  </a:lnTo>
                  <a:lnTo>
                    <a:pt x="111" y="70"/>
                  </a:lnTo>
                  <a:lnTo>
                    <a:pt x="111" y="71"/>
                  </a:lnTo>
                  <a:lnTo>
                    <a:pt x="111" y="73"/>
                  </a:lnTo>
                  <a:lnTo>
                    <a:pt x="110" y="74"/>
                  </a:lnTo>
                  <a:lnTo>
                    <a:pt x="110" y="75"/>
                  </a:lnTo>
                  <a:lnTo>
                    <a:pt x="110" y="77"/>
                  </a:lnTo>
                  <a:lnTo>
                    <a:pt x="109" y="78"/>
                  </a:lnTo>
                  <a:lnTo>
                    <a:pt x="108" y="80"/>
                  </a:lnTo>
                  <a:lnTo>
                    <a:pt x="108" y="81"/>
                  </a:lnTo>
                  <a:lnTo>
                    <a:pt x="107" y="83"/>
                  </a:lnTo>
                  <a:lnTo>
                    <a:pt x="106" y="84"/>
                  </a:lnTo>
                  <a:lnTo>
                    <a:pt x="106" y="85"/>
                  </a:lnTo>
                  <a:lnTo>
                    <a:pt x="105" y="87"/>
                  </a:lnTo>
                  <a:lnTo>
                    <a:pt x="104" y="88"/>
                  </a:lnTo>
                  <a:lnTo>
                    <a:pt x="103" y="89"/>
                  </a:lnTo>
                  <a:lnTo>
                    <a:pt x="101" y="90"/>
                  </a:lnTo>
                  <a:lnTo>
                    <a:pt x="100" y="91"/>
                  </a:lnTo>
                  <a:lnTo>
                    <a:pt x="99" y="93"/>
                  </a:lnTo>
                  <a:lnTo>
                    <a:pt x="97" y="93"/>
                  </a:lnTo>
                  <a:lnTo>
                    <a:pt x="96" y="94"/>
                  </a:lnTo>
                  <a:lnTo>
                    <a:pt x="95" y="95"/>
                  </a:lnTo>
                  <a:lnTo>
                    <a:pt x="93" y="96"/>
                  </a:lnTo>
                  <a:lnTo>
                    <a:pt x="91" y="96"/>
                  </a:lnTo>
                  <a:lnTo>
                    <a:pt x="90" y="97"/>
                  </a:lnTo>
                  <a:lnTo>
                    <a:pt x="88" y="98"/>
                  </a:lnTo>
                  <a:lnTo>
                    <a:pt x="87" y="98"/>
                  </a:lnTo>
                  <a:lnTo>
                    <a:pt x="85" y="99"/>
                  </a:lnTo>
                  <a:lnTo>
                    <a:pt x="84" y="99"/>
                  </a:lnTo>
                  <a:lnTo>
                    <a:pt x="82" y="100"/>
                  </a:lnTo>
                  <a:lnTo>
                    <a:pt x="80" y="100"/>
                  </a:lnTo>
                  <a:lnTo>
                    <a:pt x="79" y="100"/>
                  </a:lnTo>
                  <a:lnTo>
                    <a:pt x="76" y="100"/>
                  </a:lnTo>
                  <a:lnTo>
                    <a:pt x="74" y="100"/>
                  </a:lnTo>
                  <a:lnTo>
                    <a:pt x="73" y="101"/>
                  </a:lnTo>
                  <a:lnTo>
                    <a:pt x="71" y="101"/>
                  </a:lnTo>
                  <a:lnTo>
                    <a:pt x="68" y="101"/>
                  </a:lnTo>
                  <a:lnTo>
                    <a:pt x="67" y="101"/>
                  </a:lnTo>
                  <a:lnTo>
                    <a:pt x="65" y="102"/>
                  </a:lnTo>
                  <a:lnTo>
                    <a:pt x="63" y="102"/>
                  </a:lnTo>
                  <a:lnTo>
                    <a:pt x="61" y="102"/>
                  </a:lnTo>
                  <a:lnTo>
                    <a:pt x="59" y="102"/>
                  </a:lnTo>
                  <a:lnTo>
                    <a:pt x="58" y="102"/>
                  </a:lnTo>
                  <a:lnTo>
                    <a:pt x="56" y="102"/>
                  </a:lnTo>
                  <a:lnTo>
                    <a:pt x="53" y="102"/>
                  </a:lnTo>
                  <a:lnTo>
                    <a:pt x="52" y="102"/>
                  </a:lnTo>
                  <a:lnTo>
                    <a:pt x="50" y="102"/>
                  </a:lnTo>
                  <a:lnTo>
                    <a:pt x="49" y="101"/>
                  </a:lnTo>
                  <a:lnTo>
                    <a:pt x="48" y="101"/>
                  </a:lnTo>
                  <a:lnTo>
                    <a:pt x="46" y="101"/>
                  </a:lnTo>
                  <a:lnTo>
                    <a:pt x="45" y="101"/>
                  </a:lnTo>
                  <a:lnTo>
                    <a:pt x="44" y="101"/>
                  </a:lnTo>
                  <a:lnTo>
                    <a:pt x="43" y="101"/>
                  </a:lnTo>
                  <a:lnTo>
                    <a:pt x="42" y="101"/>
                  </a:lnTo>
                  <a:lnTo>
                    <a:pt x="41" y="101"/>
                  </a:lnTo>
                  <a:lnTo>
                    <a:pt x="40" y="101"/>
                  </a:lnTo>
                  <a:lnTo>
                    <a:pt x="40" y="101"/>
                  </a:lnTo>
                  <a:lnTo>
                    <a:pt x="37" y="94"/>
                  </a:lnTo>
                  <a:lnTo>
                    <a:pt x="37" y="94"/>
                  </a:lnTo>
                  <a:lnTo>
                    <a:pt x="39" y="94"/>
                  </a:lnTo>
                  <a:lnTo>
                    <a:pt x="40" y="94"/>
                  </a:lnTo>
                  <a:lnTo>
                    <a:pt x="41" y="94"/>
                  </a:lnTo>
                  <a:lnTo>
                    <a:pt x="42" y="94"/>
                  </a:lnTo>
                  <a:lnTo>
                    <a:pt x="43" y="94"/>
                  </a:lnTo>
                  <a:lnTo>
                    <a:pt x="44" y="94"/>
                  </a:lnTo>
                  <a:lnTo>
                    <a:pt x="45" y="94"/>
                  </a:lnTo>
                  <a:lnTo>
                    <a:pt x="47" y="94"/>
                  </a:lnTo>
                  <a:lnTo>
                    <a:pt x="49" y="94"/>
                  </a:lnTo>
                  <a:lnTo>
                    <a:pt x="51" y="94"/>
                  </a:lnTo>
                  <a:lnTo>
                    <a:pt x="52" y="94"/>
                  </a:lnTo>
                  <a:lnTo>
                    <a:pt x="55" y="94"/>
                  </a:lnTo>
                  <a:lnTo>
                    <a:pt x="57" y="95"/>
                  </a:lnTo>
                  <a:lnTo>
                    <a:pt x="59" y="94"/>
                  </a:lnTo>
                  <a:lnTo>
                    <a:pt x="60" y="94"/>
                  </a:lnTo>
                  <a:lnTo>
                    <a:pt x="63" y="94"/>
                  </a:lnTo>
                  <a:lnTo>
                    <a:pt x="64" y="94"/>
                  </a:lnTo>
                  <a:lnTo>
                    <a:pt x="66" y="94"/>
                  </a:lnTo>
                  <a:lnTo>
                    <a:pt x="68" y="94"/>
                  </a:lnTo>
                  <a:lnTo>
                    <a:pt x="70" y="94"/>
                  </a:lnTo>
                  <a:lnTo>
                    <a:pt x="72" y="94"/>
                  </a:lnTo>
                  <a:lnTo>
                    <a:pt x="74" y="94"/>
                  </a:lnTo>
                  <a:lnTo>
                    <a:pt x="75" y="94"/>
                  </a:lnTo>
                  <a:lnTo>
                    <a:pt x="77" y="94"/>
                  </a:lnTo>
                  <a:lnTo>
                    <a:pt x="79" y="94"/>
                  </a:lnTo>
                  <a:lnTo>
                    <a:pt x="80" y="93"/>
                  </a:lnTo>
                  <a:lnTo>
                    <a:pt x="82" y="93"/>
                  </a:lnTo>
                  <a:lnTo>
                    <a:pt x="83" y="92"/>
                  </a:lnTo>
                  <a:lnTo>
                    <a:pt x="84" y="92"/>
                  </a:lnTo>
                  <a:lnTo>
                    <a:pt x="86" y="91"/>
                  </a:lnTo>
                  <a:lnTo>
                    <a:pt x="88" y="90"/>
                  </a:lnTo>
                  <a:lnTo>
                    <a:pt x="90" y="89"/>
                  </a:lnTo>
                  <a:lnTo>
                    <a:pt x="92" y="88"/>
                  </a:lnTo>
                  <a:lnTo>
                    <a:pt x="95" y="86"/>
                  </a:lnTo>
                  <a:lnTo>
                    <a:pt x="96" y="85"/>
                  </a:lnTo>
                  <a:lnTo>
                    <a:pt x="98" y="84"/>
                  </a:lnTo>
                  <a:lnTo>
                    <a:pt x="99" y="82"/>
                  </a:lnTo>
                  <a:lnTo>
                    <a:pt x="100" y="81"/>
                  </a:lnTo>
                  <a:lnTo>
                    <a:pt x="102" y="79"/>
                  </a:lnTo>
                  <a:lnTo>
                    <a:pt x="103" y="77"/>
                  </a:lnTo>
                  <a:lnTo>
                    <a:pt x="104" y="76"/>
                  </a:lnTo>
                  <a:lnTo>
                    <a:pt x="104" y="74"/>
                  </a:lnTo>
                  <a:lnTo>
                    <a:pt x="105" y="72"/>
                  </a:lnTo>
                  <a:lnTo>
                    <a:pt x="105" y="70"/>
                  </a:lnTo>
                  <a:lnTo>
                    <a:pt x="104" y="69"/>
                  </a:lnTo>
                  <a:lnTo>
                    <a:pt x="104" y="67"/>
                  </a:lnTo>
                  <a:lnTo>
                    <a:pt x="103" y="65"/>
                  </a:lnTo>
                  <a:lnTo>
                    <a:pt x="102" y="63"/>
                  </a:lnTo>
                  <a:lnTo>
                    <a:pt x="102" y="62"/>
                  </a:lnTo>
                  <a:lnTo>
                    <a:pt x="100" y="61"/>
                  </a:lnTo>
                  <a:lnTo>
                    <a:pt x="99" y="59"/>
                  </a:lnTo>
                  <a:lnTo>
                    <a:pt x="98" y="58"/>
                  </a:lnTo>
                  <a:lnTo>
                    <a:pt x="98" y="57"/>
                  </a:lnTo>
                  <a:lnTo>
                    <a:pt x="96" y="56"/>
                  </a:lnTo>
                  <a:lnTo>
                    <a:pt x="95" y="55"/>
                  </a:lnTo>
                  <a:lnTo>
                    <a:pt x="94" y="54"/>
                  </a:lnTo>
                  <a:lnTo>
                    <a:pt x="93" y="54"/>
                  </a:lnTo>
                  <a:lnTo>
                    <a:pt x="91" y="53"/>
                  </a:lnTo>
                  <a:lnTo>
                    <a:pt x="90" y="52"/>
                  </a:lnTo>
                  <a:lnTo>
                    <a:pt x="88" y="52"/>
                  </a:lnTo>
                  <a:lnTo>
                    <a:pt x="87" y="51"/>
                  </a:lnTo>
                  <a:lnTo>
                    <a:pt x="85" y="51"/>
                  </a:lnTo>
                  <a:lnTo>
                    <a:pt x="83" y="51"/>
                  </a:lnTo>
                  <a:lnTo>
                    <a:pt x="82" y="51"/>
                  </a:lnTo>
                  <a:lnTo>
                    <a:pt x="81" y="51"/>
                  </a:lnTo>
                  <a:lnTo>
                    <a:pt x="79" y="51"/>
                  </a:lnTo>
                  <a:lnTo>
                    <a:pt x="78" y="52"/>
                  </a:lnTo>
                  <a:lnTo>
                    <a:pt x="76" y="52"/>
                  </a:lnTo>
                  <a:lnTo>
                    <a:pt x="75" y="52"/>
                  </a:lnTo>
                  <a:lnTo>
                    <a:pt x="74" y="53"/>
                  </a:lnTo>
                  <a:lnTo>
                    <a:pt x="73" y="53"/>
                  </a:lnTo>
                  <a:lnTo>
                    <a:pt x="71" y="54"/>
                  </a:lnTo>
                  <a:lnTo>
                    <a:pt x="69" y="54"/>
                  </a:lnTo>
                  <a:lnTo>
                    <a:pt x="68" y="55"/>
                  </a:lnTo>
                  <a:lnTo>
                    <a:pt x="67" y="55"/>
                  </a:lnTo>
                  <a:lnTo>
                    <a:pt x="65" y="56"/>
                  </a:lnTo>
                  <a:lnTo>
                    <a:pt x="64" y="56"/>
                  </a:lnTo>
                  <a:lnTo>
                    <a:pt x="62" y="57"/>
                  </a:lnTo>
                  <a:lnTo>
                    <a:pt x="61" y="57"/>
                  </a:lnTo>
                  <a:lnTo>
                    <a:pt x="59" y="58"/>
                  </a:lnTo>
                  <a:lnTo>
                    <a:pt x="58" y="58"/>
                  </a:lnTo>
                  <a:lnTo>
                    <a:pt x="57" y="59"/>
                  </a:lnTo>
                  <a:lnTo>
                    <a:pt x="56" y="60"/>
                  </a:lnTo>
                  <a:lnTo>
                    <a:pt x="53" y="61"/>
                  </a:lnTo>
                  <a:lnTo>
                    <a:pt x="52" y="62"/>
                  </a:lnTo>
                  <a:lnTo>
                    <a:pt x="51" y="62"/>
                  </a:lnTo>
                  <a:lnTo>
                    <a:pt x="50" y="63"/>
                  </a:lnTo>
                  <a:lnTo>
                    <a:pt x="49" y="64"/>
                  </a:lnTo>
                  <a:lnTo>
                    <a:pt x="48" y="64"/>
                  </a:lnTo>
                  <a:lnTo>
                    <a:pt x="47" y="64"/>
                  </a:lnTo>
                  <a:lnTo>
                    <a:pt x="45" y="63"/>
                  </a:lnTo>
                  <a:lnTo>
                    <a:pt x="44" y="62"/>
                  </a:lnTo>
                  <a:lnTo>
                    <a:pt x="44" y="62"/>
                  </a:lnTo>
                  <a:lnTo>
                    <a:pt x="44" y="61"/>
                  </a:lnTo>
                  <a:lnTo>
                    <a:pt x="45" y="60"/>
                  </a:lnTo>
                  <a:lnTo>
                    <a:pt x="45" y="59"/>
                  </a:lnTo>
                  <a:lnTo>
                    <a:pt x="47" y="58"/>
                  </a:lnTo>
                  <a:lnTo>
                    <a:pt x="48" y="57"/>
                  </a:lnTo>
                  <a:lnTo>
                    <a:pt x="50" y="57"/>
                  </a:lnTo>
                  <a:lnTo>
                    <a:pt x="51" y="55"/>
                  </a:lnTo>
                  <a:lnTo>
                    <a:pt x="53" y="54"/>
                  </a:lnTo>
                  <a:lnTo>
                    <a:pt x="54" y="54"/>
                  </a:lnTo>
                  <a:lnTo>
                    <a:pt x="55" y="53"/>
                  </a:lnTo>
                  <a:lnTo>
                    <a:pt x="57" y="53"/>
                  </a:lnTo>
                  <a:lnTo>
                    <a:pt x="58" y="52"/>
                  </a:lnTo>
                  <a:lnTo>
                    <a:pt x="59" y="52"/>
                  </a:lnTo>
                  <a:lnTo>
                    <a:pt x="60" y="51"/>
                  </a:lnTo>
                  <a:lnTo>
                    <a:pt x="61" y="51"/>
                  </a:lnTo>
                  <a:lnTo>
                    <a:pt x="63" y="50"/>
                  </a:lnTo>
                  <a:lnTo>
                    <a:pt x="64" y="50"/>
                  </a:lnTo>
                  <a:lnTo>
                    <a:pt x="65" y="49"/>
                  </a:lnTo>
                  <a:lnTo>
                    <a:pt x="66" y="49"/>
                  </a:lnTo>
                  <a:lnTo>
                    <a:pt x="67" y="49"/>
                  </a:lnTo>
                  <a:lnTo>
                    <a:pt x="69" y="48"/>
                  </a:lnTo>
                  <a:lnTo>
                    <a:pt x="70" y="48"/>
                  </a:lnTo>
                  <a:lnTo>
                    <a:pt x="72" y="48"/>
                  </a:lnTo>
                  <a:lnTo>
                    <a:pt x="73" y="48"/>
                  </a:lnTo>
                  <a:lnTo>
                    <a:pt x="74" y="47"/>
                  </a:lnTo>
                  <a:lnTo>
                    <a:pt x="75" y="47"/>
                  </a:lnTo>
                  <a:lnTo>
                    <a:pt x="76" y="47"/>
                  </a:lnTo>
                  <a:lnTo>
                    <a:pt x="78" y="47"/>
                  </a:lnTo>
                  <a:lnTo>
                    <a:pt x="65" y="47"/>
                  </a:lnTo>
                  <a:lnTo>
                    <a:pt x="64" y="47"/>
                  </a:lnTo>
                  <a:lnTo>
                    <a:pt x="63" y="47"/>
                  </a:lnTo>
                  <a:lnTo>
                    <a:pt x="62" y="48"/>
                  </a:lnTo>
                  <a:lnTo>
                    <a:pt x="60" y="49"/>
                  </a:lnTo>
                  <a:lnTo>
                    <a:pt x="59" y="49"/>
                  </a:lnTo>
                  <a:lnTo>
                    <a:pt x="58" y="49"/>
                  </a:lnTo>
                  <a:lnTo>
                    <a:pt x="56" y="50"/>
                  </a:lnTo>
                  <a:lnTo>
                    <a:pt x="55" y="51"/>
                  </a:lnTo>
                  <a:lnTo>
                    <a:pt x="53" y="51"/>
                  </a:lnTo>
                  <a:lnTo>
                    <a:pt x="52" y="52"/>
                  </a:lnTo>
                  <a:lnTo>
                    <a:pt x="50" y="52"/>
                  </a:lnTo>
                  <a:lnTo>
                    <a:pt x="49" y="53"/>
                  </a:lnTo>
                  <a:lnTo>
                    <a:pt x="47" y="53"/>
                  </a:lnTo>
                  <a:lnTo>
                    <a:pt x="45" y="54"/>
                  </a:lnTo>
                  <a:lnTo>
                    <a:pt x="43" y="55"/>
                  </a:lnTo>
                  <a:lnTo>
                    <a:pt x="42" y="55"/>
                  </a:lnTo>
                  <a:lnTo>
                    <a:pt x="40" y="56"/>
                  </a:lnTo>
                  <a:lnTo>
                    <a:pt x="39" y="56"/>
                  </a:lnTo>
                  <a:lnTo>
                    <a:pt x="37" y="57"/>
                  </a:lnTo>
                  <a:lnTo>
                    <a:pt x="35" y="58"/>
                  </a:lnTo>
                  <a:lnTo>
                    <a:pt x="34" y="58"/>
                  </a:lnTo>
                  <a:lnTo>
                    <a:pt x="32" y="58"/>
                  </a:lnTo>
                  <a:lnTo>
                    <a:pt x="31" y="59"/>
                  </a:lnTo>
                  <a:lnTo>
                    <a:pt x="29" y="59"/>
                  </a:lnTo>
                  <a:lnTo>
                    <a:pt x="28" y="60"/>
                  </a:lnTo>
                  <a:lnTo>
                    <a:pt x="27" y="60"/>
                  </a:lnTo>
                  <a:lnTo>
                    <a:pt x="26" y="60"/>
                  </a:lnTo>
                  <a:lnTo>
                    <a:pt x="25" y="61"/>
                  </a:lnTo>
                  <a:lnTo>
                    <a:pt x="24" y="61"/>
                  </a:lnTo>
                  <a:lnTo>
                    <a:pt x="23" y="61"/>
                  </a:lnTo>
                  <a:lnTo>
                    <a:pt x="21" y="61"/>
                  </a:lnTo>
                  <a:lnTo>
                    <a:pt x="20" y="61"/>
                  </a:lnTo>
                  <a:lnTo>
                    <a:pt x="18" y="61"/>
                  </a:lnTo>
                  <a:lnTo>
                    <a:pt x="16" y="61"/>
                  </a:lnTo>
                  <a:lnTo>
                    <a:pt x="13" y="61"/>
                  </a:lnTo>
                  <a:lnTo>
                    <a:pt x="11" y="61"/>
                  </a:lnTo>
                  <a:lnTo>
                    <a:pt x="9" y="61"/>
                  </a:lnTo>
                  <a:lnTo>
                    <a:pt x="8" y="61"/>
                  </a:lnTo>
                  <a:lnTo>
                    <a:pt x="5" y="60"/>
                  </a:lnTo>
                  <a:lnTo>
                    <a:pt x="4" y="60"/>
                  </a:lnTo>
                  <a:lnTo>
                    <a:pt x="3" y="59"/>
                  </a:lnTo>
                  <a:lnTo>
                    <a:pt x="2" y="59"/>
                  </a:lnTo>
                  <a:lnTo>
                    <a:pt x="0" y="59"/>
                  </a:lnTo>
                  <a:lnTo>
                    <a:pt x="0" y="59"/>
                  </a:lnTo>
                  <a:lnTo>
                    <a:pt x="4" y="53"/>
                  </a:lnTo>
                  <a:lnTo>
                    <a:pt x="4"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0" name="Freeform 305"/>
            <p:cNvSpPr>
              <a:spLocks/>
            </p:cNvSpPr>
            <p:nvPr/>
          </p:nvSpPr>
          <p:spPr bwMode="auto">
            <a:xfrm>
              <a:off x="3711" y="2253"/>
              <a:ext cx="114" cy="70"/>
            </a:xfrm>
            <a:custGeom>
              <a:avLst/>
              <a:gdLst>
                <a:gd name="T0" fmla="*/ 23 w 114"/>
                <a:gd name="T1" fmla="*/ 5 h 70"/>
                <a:gd name="T2" fmla="*/ 28 w 114"/>
                <a:gd name="T3" fmla="*/ 11 h 70"/>
                <a:gd name="T4" fmla="*/ 32 w 114"/>
                <a:gd name="T5" fmla="*/ 16 h 70"/>
                <a:gd name="T6" fmla="*/ 35 w 114"/>
                <a:gd name="T7" fmla="*/ 20 h 70"/>
                <a:gd name="T8" fmla="*/ 37 w 114"/>
                <a:gd name="T9" fmla="*/ 26 h 70"/>
                <a:gd name="T10" fmla="*/ 35 w 114"/>
                <a:gd name="T11" fmla="*/ 29 h 70"/>
                <a:gd name="T12" fmla="*/ 29 w 114"/>
                <a:gd name="T13" fmla="*/ 32 h 70"/>
                <a:gd name="T14" fmla="*/ 24 w 114"/>
                <a:gd name="T15" fmla="*/ 35 h 70"/>
                <a:gd name="T16" fmla="*/ 18 w 114"/>
                <a:gd name="T17" fmla="*/ 38 h 70"/>
                <a:gd name="T18" fmla="*/ 13 w 114"/>
                <a:gd name="T19" fmla="*/ 42 h 70"/>
                <a:gd name="T20" fmla="*/ 8 w 114"/>
                <a:gd name="T21" fmla="*/ 46 h 70"/>
                <a:gd name="T22" fmla="*/ 5 w 114"/>
                <a:gd name="T23" fmla="*/ 50 h 70"/>
                <a:gd name="T24" fmla="*/ 3 w 114"/>
                <a:gd name="T25" fmla="*/ 66 h 70"/>
                <a:gd name="T26" fmla="*/ 6 w 114"/>
                <a:gd name="T27" fmla="*/ 62 h 70"/>
                <a:gd name="T28" fmla="*/ 10 w 114"/>
                <a:gd name="T29" fmla="*/ 57 h 70"/>
                <a:gd name="T30" fmla="*/ 14 w 114"/>
                <a:gd name="T31" fmla="*/ 51 h 70"/>
                <a:gd name="T32" fmla="*/ 19 w 114"/>
                <a:gd name="T33" fmla="*/ 46 h 70"/>
                <a:gd name="T34" fmla="*/ 24 w 114"/>
                <a:gd name="T35" fmla="*/ 42 h 70"/>
                <a:gd name="T36" fmla="*/ 30 w 114"/>
                <a:gd name="T37" fmla="*/ 40 h 70"/>
                <a:gd name="T38" fmla="*/ 33 w 114"/>
                <a:gd name="T39" fmla="*/ 45 h 70"/>
                <a:gd name="T40" fmla="*/ 36 w 114"/>
                <a:gd name="T41" fmla="*/ 49 h 70"/>
                <a:gd name="T42" fmla="*/ 44 w 114"/>
                <a:gd name="T43" fmla="*/ 52 h 70"/>
                <a:gd name="T44" fmla="*/ 52 w 114"/>
                <a:gd name="T45" fmla="*/ 53 h 70"/>
                <a:gd name="T46" fmla="*/ 60 w 114"/>
                <a:gd name="T47" fmla="*/ 53 h 70"/>
                <a:gd name="T48" fmla="*/ 65 w 114"/>
                <a:gd name="T49" fmla="*/ 52 h 70"/>
                <a:gd name="T50" fmla="*/ 66 w 114"/>
                <a:gd name="T51" fmla="*/ 49 h 70"/>
                <a:gd name="T52" fmla="*/ 67 w 114"/>
                <a:gd name="T53" fmla="*/ 44 h 70"/>
                <a:gd name="T54" fmla="*/ 70 w 114"/>
                <a:gd name="T55" fmla="*/ 42 h 70"/>
                <a:gd name="T56" fmla="*/ 78 w 114"/>
                <a:gd name="T57" fmla="*/ 37 h 70"/>
                <a:gd name="T58" fmla="*/ 83 w 114"/>
                <a:gd name="T59" fmla="*/ 34 h 70"/>
                <a:gd name="T60" fmla="*/ 88 w 114"/>
                <a:gd name="T61" fmla="*/ 32 h 70"/>
                <a:gd name="T62" fmla="*/ 92 w 114"/>
                <a:gd name="T63" fmla="*/ 31 h 70"/>
                <a:gd name="T64" fmla="*/ 97 w 114"/>
                <a:gd name="T65" fmla="*/ 31 h 70"/>
                <a:gd name="T66" fmla="*/ 103 w 114"/>
                <a:gd name="T67" fmla="*/ 32 h 70"/>
                <a:gd name="T68" fmla="*/ 108 w 114"/>
                <a:gd name="T69" fmla="*/ 35 h 70"/>
                <a:gd name="T70" fmla="*/ 113 w 114"/>
                <a:gd name="T71" fmla="*/ 29 h 70"/>
                <a:gd name="T72" fmla="*/ 107 w 114"/>
                <a:gd name="T73" fmla="*/ 25 h 70"/>
                <a:gd name="T74" fmla="*/ 101 w 114"/>
                <a:gd name="T75" fmla="*/ 24 h 70"/>
                <a:gd name="T76" fmla="*/ 96 w 114"/>
                <a:gd name="T77" fmla="*/ 24 h 70"/>
                <a:gd name="T78" fmla="*/ 91 w 114"/>
                <a:gd name="T79" fmla="*/ 25 h 70"/>
                <a:gd name="T80" fmla="*/ 85 w 114"/>
                <a:gd name="T81" fmla="*/ 27 h 70"/>
                <a:gd name="T82" fmla="*/ 80 w 114"/>
                <a:gd name="T83" fmla="*/ 29 h 70"/>
                <a:gd name="T84" fmla="*/ 75 w 114"/>
                <a:gd name="T85" fmla="*/ 30 h 70"/>
                <a:gd name="T86" fmla="*/ 70 w 114"/>
                <a:gd name="T87" fmla="*/ 33 h 70"/>
                <a:gd name="T88" fmla="*/ 63 w 114"/>
                <a:gd name="T89" fmla="*/ 37 h 70"/>
                <a:gd name="T90" fmla="*/ 60 w 114"/>
                <a:gd name="T91" fmla="*/ 43 h 70"/>
                <a:gd name="T92" fmla="*/ 59 w 114"/>
                <a:gd name="T93" fmla="*/ 45 h 70"/>
                <a:gd name="T94" fmla="*/ 54 w 114"/>
                <a:gd name="T95" fmla="*/ 47 h 70"/>
                <a:gd name="T96" fmla="*/ 48 w 114"/>
                <a:gd name="T97" fmla="*/ 46 h 70"/>
                <a:gd name="T98" fmla="*/ 44 w 114"/>
                <a:gd name="T99" fmla="*/ 44 h 70"/>
                <a:gd name="T100" fmla="*/ 38 w 114"/>
                <a:gd name="T101" fmla="*/ 39 h 70"/>
                <a:gd name="T102" fmla="*/ 46 w 114"/>
                <a:gd name="T103" fmla="*/ 32 h 70"/>
                <a:gd name="T104" fmla="*/ 44 w 114"/>
                <a:gd name="T105" fmla="*/ 27 h 70"/>
                <a:gd name="T106" fmla="*/ 42 w 114"/>
                <a:gd name="T107" fmla="*/ 21 h 70"/>
                <a:gd name="T108" fmla="*/ 39 w 114"/>
                <a:gd name="T109" fmla="*/ 15 h 70"/>
                <a:gd name="T110" fmla="*/ 35 w 114"/>
                <a:gd name="T111" fmla="*/ 9 h 70"/>
                <a:gd name="T112" fmla="*/ 31 w 114"/>
                <a:gd name="T113" fmla="*/ 4 h 70"/>
                <a:gd name="T114" fmla="*/ 26 w 114"/>
                <a:gd name="T115" fmla="*/ 0 h 70"/>
                <a:gd name="T116" fmla="*/ 20 w 114"/>
                <a:gd name="T117" fmla="*/ 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 h="70">
                  <a:moveTo>
                    <a:pt x="20" y="3"/>
                  </a:moveTo>
                  <a:lnTo>
                    <a:pt x="21" y="3"/>
                  </a:lnTo>
                  <a:lnTo>
                    <a:pt x="22" y="4"/>
                  </a:lnTo>
                  <a:lnTo>
                    <a:pt x="23" y="5"/>
                  </a:lnTo>
                  <a:lnTo>
                    <a:pt x="24" y="6"/>
                  </a:lnTo>
                  <a:lnTo>
                    <a:pt x="26" y="7"/>
                  </a:lnTo>
                  <a:lnTo>
                    <a:pt x="27" y="9"/>
                  </a:lnTo>
                  <a:lnTo>
                    <a:pt x="28" y="11"/>
                  </a:lnTo>
                  <a:lnTo>
                    <a:pt x="29" y="12"/>
                  </a:lnTo>
                  <a:lnTo>
                    <a:pt x="30" y="13"/>
                  </a:lnTo>
                  <a:lnTo>
                    <a:pt x="31" y="14"/>
                  </a:lnTo>
                  <a:lnTo>
                    <a:pt x="32" y="16"/>
                  </a:lnTo>
                  <a:lnTo>
                    <a:pt x="33" y="17"/>
                  </a:lnTo>
                  <a:lnTo>
                    <a:pt x="33" y="18"/>
                  </a:lnTo>
                  <a:lnTo>
                    <a:pt x="34" y="19"/>
                  </a:lnTo>
                  <a:lnTo>
                    <a:pt x="35" y="20"/>
                  </a:lnTo>
                  <a:lnTo>
                    <a:pt x="35" y="22"/>
                  </a:lnTo>
                  <a:lnTo>
                    <a:pt x="36" y="23"/>
                  </a:lnTo>
                  <a:lnTo>
                    <a:pt x="36" y="25"/>
                  </a:lnTo>
                  <a:lnTo>
                    <a:pt x="37" y="26"/>
                  </a:lnTo>
                  <a:lnTo>
                    <a:pt x="37" y="28"/>
                  </a:lnTo>
                  <a:lnTo>
                    <a:pt x="37" y="28"/>
                  </a:lnTo>
                  <a:lnTo>
                    <a:pt x="36" y="28"/>
                  </a:lnTo>
                  <a:lnTo>
                    <a:pt x="35" y="29"/>
                  </a:lnTo>
                  <a:lnTo>
                    <a:pt x="33" y="30"/>
                  </a:lnTo>
                  <a:lnTo>
                    <a:pt x="32" y="30"/>
                  </a:lnTo>
                  <a:lnTo>
                    <a:pt x="30" y="31"/>
                  </a:lnTo>
                  <a:lnTo>
                    <a:pt x="29" y="32"/>
                  </a:lnTo>
                  <a:lnTo>
                    <a:pt x="28" y="32"/>
                  </a:lnTo>
                  <a:lnTo>
                    <a:pt x="27" y="33"/>
                  </a:lnTo>
                  <a:lnTo>
                    <a:pt x="26" y="34"/>
                  </a:lnTo>
                  <a:lnTo>
                    <a:pt x="24" y="35"/>
                  </a:lnTo>
                  <a:lnTo>
                    <a:pt x="23" y="35"/>
                  </a:lnTo>
                  <a:lnTo>
                    <a:pt x="21" y="36"/>
                  </a:lnTo>
                  <a:lnTo>
                    <a:pt x="20" y="37"/>
                  </a:lnTo>
                  <a:lnTo>
                    <a:pt x="18" y="38"/>
                  </a:lnTo>
                  <a:lnTo>
                    <a:pt x="17" y="39"/>
                  </a:lnTo>
                  <a:lnTo>
                    <a:pt x="16" y="40"/>
                  </a:lnTo>
                  <a:lnTo>
                    <a:pt x="14" y="41"/>
                  </a:lnTo>
                  <a:lnTo>
                    <a:pt x="13" y="42"/>
                  </a:lnTo>
                  <a:lnTo>
                    <a:pt x="12" y="43"/>
                  </a:lnTo>
                  <a:lnTo>
                    <a:pt x="11" y="44"/>
                  </a:lnTo>
                  <a:lnTo>
                    <a:pt x="9" y="45"/>
                  </a:lnTo>
                  <a:lnTo>
                    <a:pt x="8" y="46"/>
                  </a:lnTo>
                  <a:lnTo>
                    <a:pt x="8" y="47"/>
                  </a:lnTo>
                  <a:lnTo>
                    <a:pt x="6" y="48"/>
                  </a:lnTo>
                  <a:lnTo>
                    <a:pt x="6" y="49"/>
                  </a:lnTo>
                  <a:lnTo>
                    <a:pt x="5" y="50"/>
                  </a:lnTo>
                  <a:lnTo>
                    <a:pt x="0" y="70"/>
                  </a:lnTo>
                  <a:lnTo>
                    <a:pt x="1" y="69"/>
                  </a:lnTo>
                  <a:lnTo>
                    <a:pt x="2" y="67"/>
                  </a:lnTo>
                  <a:lnTo>
                    <a:pt x="3" y="66"/>
                  </a:lnTo>
                  <a:lnTo>
                    <a:pt x="3" y="65"/>
                  </a:lnTo>
                  <a:lnTo>
                    <a:pt x="4" y="64"/>
                  </a:lnTo>
                  <a:lnTo>
                    <a:pt x="5" y="63"/>
                  </a:lnTo>
                  <a:lnTo>
                    <a:pt x="6" y="62"/>
                  </a:lnTo>
                  <a:lnTo>
                    <a:pt x="6" y="61"/>
                  </a:lnTo>
                  <a:lnTo>
                    <a:pt x="8" y="59"/>
                  </a:lnTo>
                  <a:lnTo>
                    <a:pt x="9" y="58"/>
                  </a:lnTo>
                  <a:lnTo>
                    <a:pt x="10" y="57"/>
                  </a:lnTo>
                  <a:lnTo>
                    <a:pt x="11" y="55"/>
                  </a:lnTo>
                  <a:lnTo>
                    <a:pt x="12" y="54"/>
                  </a:lnTo>
                  <a:lnTo>
                    <a:pt x="13" y="53"/>
                  </a:lnTo>
                  <a:lnTo>
                    <a:pt x="14" y="51"/>
                  </a:lnTo>
                  <a:lnTo>
                    <a:pt x="15" y="50"/>
                  </a:lnTo>
                  <a:lnTo>
                    <a:pt x="17" y="49"/>
                  </a:lnTo>
                  <a:lnTo>
                    <a:pt x="18" y="48"/>
                  </a:lnTo>
                  <a:lnTo>
                    <a:pt x="19" y="46"/>
                  </a:lnTo>
                  <a:lnTo>
                    <a:pt x="20" y="45"/>
                  </a:lnTo>
                  <a:lnTo>
                    <a:pt x="22" y="44"/>
                  </a:lnTo>
                  <a:lnTo>
                    <a:pt x="23" y="43"/>
                  </a:lnTo>
                  <a:lnTo>
                    <a:pt x="24" y="42"/>
                  </a:lnTo>
                  <a:lnTo>
                    <a:pt x="26" y="41"/>
                  </a:lnTo>
                  <a:lnTo>
                    <a:pt x="27" y="41"/>
                  </a:lnTo>
                  <a:lnTo>
                    <a:pt x="28" y="40"/>
                  </a:lnTo>
                  <a:lnTo>
                    <a:pt x="30" y="40"/>
                  </a:lnTo>
                  <a:lnTo>
                    <a:pt x="30" y="40"/>
                  </a:lnTo>
                  <a:lnTo>
                    <a:pt x="30" y="41"/>
                  </a:lnTo>
                  <a:lnTo>
                    <a:pt x="31" y="43"/>
                  </a:lnTo>
                  <a:lnTo>
                    <a:pt x="33" y="45"/>
                  </a:lnTo>
                  <a:lnTo>
                    <a:pt x="33" y="46"/>
                  </a:lnTo>
                  <a:lnTo>
                    <a:pt x="34" y="47"/>
                  </a:lnTo>
                  <a:lnTo>
                    <a:pt x="35" y="48"/>
                  </a:lnTo>
                  <a:lnTo>
                    <a:pt x="36" y="49"/>
                  </a:lnTo>
                  <a:lnTo>
                    <a:pt x="38" y="50"/>
                  </a:lnTo>
                  <a:lnTo>
                    <a:pt x="40" y="51"/>
                  </a:lnTo>
                  <a:lnTo>
                    <a:pt x="41" y="51"/>
                  </a:lnTo>
                  <a:lnTo>
                    <a:pt x="44" y="52"/>
                  </a:lnTo>
                  <a:lnTo>
                    <a:pt x="46" y="52"/>
                  </a:lnTo>
                  <a:lnTo>
                    <a:pt x="48" y="52"/>
                  </a:lnTo>
                  <a:lnTo>
                    <a:pt x="50" y="52"/>
                  </a:lnTo>
                  <a:lnTo>
                    <a:pt x="52" y="53"/>
                  </a:lnTo>
                  <a:lnTo>
                    <a:pt x="54" y="53"/>
                  </a:lnTo>
                  <a:lnTo>
                    <a:pt x="56" y="53"/>
                  </a:lnTo>
                  <a:lnTo>
                    <a:pt x="58" y="53"/>
                  </a:lnTo>
                  <a:lnTo>
                    <a:pt x="60" y="53"/>
                  </a:lnTo>
                  <a:lnTo>
                    <a:pt x="61" y="53"/>
                  </a:lnTo>
                  <a:lnTo>
                    <a:pt x="62" y="53"/>
                  </a:lnTo>
                  <a:lnTo>
                    <a:pt x="64" y="52"/>
                  </a:lnTo>
                  <a:lnTo>
                    <a:pt x="65" y="52"/>
                  </a:lnTo>
                  <a:lnTo>
                    <a:pt x="66" y="52"/>
                  </a:lnTo>
                  <a:lnTo>
                    <a:pt x="66" y="51"/>
                  </a:lnTo>
                  <a:lnTo>
                    <a:pt x="66" y="50"/>
                  </a:lnTo>
                  <a:lnTo>
                    <a:pt x="66" y="49"/>
                  </a:lnTo>
                  <a:lnTo>
                    <a:pt x="66" y="47"/>
                  </a:lnTo>
                  <a:lnTo>
                    <a:pt x="66" y="46"/>
                  </a:lnTo>
                  <a:lnTo>
                    <a:pt x="67" y="45"/>
                  </a:lnTo>
                  <a:lnTo>
                    <a:pt x="67" y="44"/>
                  </a:lnTo>
                  <a:lnTo>
                    <a:pt x="67" y="44"/>
                  </a:lnTo>
                  <a:lnTo>
                    <a:pt x="68" y="43"/>
                  </a:lnTo>
                  <a:lnTo>
                    <a:pt x="68" y="43"/>
                  </a:lnTo>
                  <a:lnTo>
                    <a:pt x="70" y="42"/>
                  </a:lnTo>
                  <a:lnTo>
                    <a:pt x="72" y="41"/>
                  </a:lnTo>
                  <a:lnTo>
                    <a:pt x="74" y="39"/>
                  </a:lnTo>
                  <a:lnTo>
                    <a:pt x="75" y="38"/>
                  </a:lnTo>
                  <a:lnTo>
                    <a:pt x="78" y="37"/>
                  </a:lnTo>
                  <a:lnTo>
                    <a:pt x="79" y="36"/>
                  </a:lnTo>
                  <a:lnTo>
                    <a:pt x="80" y="35"/>
                  </a:lnTo>
                  <a:lnTo>
                    <a:pt x="81" y="35"/>
                  </a:lnTo>
                  <a:lnTo>
                    <a:pt x="83" y="34"/>
                  </a:lnTo>
                  <a:lnTo>
                    <a:pt x="84" y="34"/>
                  </a:lnTo>
                  <a:lnTo>
                    <a:pt x="85" y="33"/>
                  </a:lnTo>
                  <a:lnTo>
                    <a:pt x="86" y="33"/>
                  </a:lnTo>
                  <a:lnTo>
                    <a:pt x="88" y="32"/>
                  </a:lnTo>
                  <a:lnTo>
                    <a:pt x="89" y="32"/>
                  </a:lnTo>
                  <a:lnTo>
                    <a:pt x="90" y="31"/>
                  </a:lnTo>
                  <a:lnTo>
                    <a:pt x="91" y="31"/>
                  </a:lnTo>
                  <a:lnTo>
                    <a:pt x="92" y="31"/>
                  </a:lnTo>
                  <a:lnTo>
                    <a:pt x="93" y="30"/>
                  </a:lnTo>
                  <a:lnTo>
                    <a:pt x="95" y="30"/>
                  </a:lnTo>
                  <a:lnTo>
                    <a:pt x="96" y="30"/>
                  </a:lnTo>
                  <a:lnTo>
                    <a:pt x="97" y="31"/>
                  </a:lnTo>
                  <a:lnTo>
                    <a:pt x="99" y="31"/>
                  </a:lnTo>
                  <a:lnTo>
                    <a:pt x="100" y="31"/>
                  </a:lnTo>
                  <a:lnTo>
                    <a:pt x="101" y="31"/>
                  </a:lnTo>
                  <a:lnTo>
                    <a:pt x="103" y="32"/>
                  </a:lnTo>
                  <a:lnTo>
                    <a:pt x="105" y="33"/>
                  </a:lnTo>
                  <a:lnTo>
                    <a:pt x="106" y="34"/>
                  </a:lnTo>
                  <a:lnTo>
                    <a:pt x="108" y="35"/>
                  </a:lnTo>
                  <a:lnTo>
                    <a:pt x="108" y="35"/>
                  </a:lnTo>
                  <a:lnTo>
                    <a:pt x="114" y="32"/>
                  </a:lnTo>
                  <a:lnTo>
                    <a:pt x="114" y="31"/>
                  </a:lnTo>
                  <a:lnTo>
                    <a:pt x="114" y="30"/>
                  </a:lnTo>
                  <a:lnTo>
                    <a:pt x="113" y="29"/>
                  </a:lnTo>
                  <a:lnTo>
                    <a:pt x="113" y="28"/>
                  </a:lnTo>
                  <a:lnTo>
                    <a:pt x="111" y="27"/>
                  </a:lnTo>
                  <a:lnTo>
                    <a:pt x="109" y="25"/>
                  </a:lnTo>
                  <a:lnTo>
                    <a:pt x="107" y="25"/>
                  </a:lnTo>
                  <a:lnTo>
                    <a:pt x="106" y="24"/>
                  </a:lnTo>
                  <a:lnTo>
                    <a:pt x="104" y="24"/>
                  </a:lnTo>
                  <a:lnTo>
                    <a:pt x="103" y="24"/>
                  </a:lnTo>
                  <a:lnTo>
                    <a:pt x="101" y="24"/>
                  </a:lnTo>
                  <a:lnTo>
                    <a:pt x="100" y="24"/>
                  </a:lnTo>
                  <a:lnTo>
                    <a:pt x="98" y="24"/>
                  </a:lnTo>
                  <a:lnTo>
                    <a:pt x="97" y="24"/>
                  </a:lnTo>
                  <a:lnTo>
                    <a:pt x="96" y="24"/>
                  </a:lnTo>
                  <a:lnTo>
                    <a:pt x="95" y="24"/>
                  </a:lnTo>
                  <a:lnTo>
                    <a:pt x="93" y="24"/>
                  </a:lnTo>
                  <a:lnTo>
                    <a:pt x="92" y="25"/>
                  </a:lnTo>
                  <a:lnTo>
                    <a:pt x="91" y="25"/>
                  </a:lnTo>
                  <a:lnTo>
                    <a:pt x="89" y="25"/>
                  </a:lnTo>
                  <a:lnTo>
                    <a:pt x="88" y="26"/>
                  </a:lnTo>
                  <a:lnTo>
                    <a:pt x="86" y="26"/>
                  </a:lnTo>
                  <a:lnTo>
                    <a:pt x="85" y="27"/>
                  </a:lnTo>
                  <a:lnTo>
                    <a:pt x="84" y="27"/>
                  </a:lnTo>
                  <a:lnTo>
                    <a:pt x="83" y="28"/>
                  </a:lnTo>
                  <a:lnTo>
                    <a:pt x="82" y="28"/>
                  </a:lnTo>
                  <a:lnTo>
                    <a:pt x="80" y="29"/>
                  </a:lnTo>
                  <a:lnTo>
                    <a:pt x="79" y="29"/>
                  </a:lnTo>
                  <a:lnTo>
                    <a:pt x="77" y="29"/>
                  </a:lnTo>
                  <a:lnTo>
                    <a:pt x="76" y="30"/>
                  </a:lnTo>
                  <a:lnTo>
                    <a:pt x="75" y="30"/>
                  </a:lnTo>
                  <a:lnTo>
                    <a:pt x="74" y="31"/>
                  </a:lnTo>
                  <a:lnTo>
                    <a:pt x="73" y="32"/>
                  </a:lnTo>
                  <a:lnTo>
                    <a:pt x="72" y="32"/>
                  </a:lnTo>
                  <a:lnTo>
                    <a:pt x="70" y="33"/>
                  </a:lnTo>
                  <a:lnTo>
                    <a:pt x="68" y="34"/>
                  </a:lnTo>
                  <a:lnTo>
                    <a:pt x="67" y="35"/>
                  </a:lnTo>
                  <a:lnTo>
                    <a:pt x="65" y="35"/>
                  </a:lnTo>
                  <a:lnTo>
                    <a:pt x="63" y="37"/>
                  </a:lnTo>
                  <a:lnTo>
                    <a:pt x="62" y="38"/>
                  </a:lnTo>
                  <a:lnTo>
                    <a:pt x="61" y="40"/>
                  </a:lnTo>
                  <a:lnTo>
                    <a:pt x="60" y="42"/>
                  </a:lnTo>
                  <a:lnTo>
                    <a:pt x="60" y="43"/>
                  </a:lnTo>
                  <a:lnTo>
                    <a:pt x="60" y="44"/>
                  </a:lnTo>
                  <a:lnTo>
                    <a:pt x="60" y="45"/>
                  </a:lnTo>
                  <a:lnTo>
                    <a:pt x="60" y="45"/>
                  </a:lnTo>
                  <a:lnTo>
                    <a:pt x="59" y="45"/>
                  </a:lnTo>
                  <a:lnTo>
                    <a:pt x="59" y="46"/>
                  </a:lnTo>
                  <a:lnTo>
                    <a:pt x="58" y="46"/>
                  </a:lnTo>
                  <a:lnTo>
                    <a:pt x="56" y="46"/>
                  </a:lnTo>
                  <a:lnTo>
                    <a:pt x="54" y="47"/>
                  </a:lnTo>
                  <a:lnTo>
                    <a:pt x="52" y="47"/>
                  </a:lnTo>
                  <a:lnTo>
                    <a:pt x="51" y="47"/>
                  </a:lnTo>
                  <a:lnTo>
                    <a:pt x="50" y="47"/>
                  </a:lnTo>
                  <a:lnTo>
                    <a:pt x="48" y="46"/>
                  </a:lnTo>
                  <a:lnTo>
                    <a:pt x="47" y="46"/>
                  </a:lnTo>
                  <a:lnTo>
                    <a:pt x="46" y="46"/>
                  </a:lnTo>
                  <a:lnTo>
                    <a:pt x="44" y="45"/>
                  </a:lnTo>
                  <a:lnTo>
                    <a:pt x="44" y="44"/>
                  </a:lnTo>
                  <a:lnTo>
                    <a:pt x="43" y="44"/>
                  </a:lnTo>
                  <a:lnTo>
                    <a:pt x="41" y="42"/>
                  </a:lnTo>
                  <a:lnTo>
                    <a:pt x="40" y="41"/>
                  </a:lnTo>
                  <a:lnTo>
                    <a:pt x="38" y="39"/>
                  </a:lnTo>
                  <a:lnTo>
                    <a:pt x="37" y="38"/>
                  </a:lnTo>
                  <a:lnTo>
                    <a:pt x="37" y="37"/>
                  </a:lnTo>
                  <a:lnTo>
                    <a:pt x="37" y="37"/>
                  </a:lnTo>
                  <a:lnTo>
                    <a:pt x="46" y="32"/>
                  </a:lnTo>
                  <a:lnTo>
                    <a:pt x="45" y="31"/>
                  </a:lnTo>
                  <a:lnTo>
                    <a:pt x="45" y="30"/>
                  </a:lnTo>
                  <a:lnTo>
                    <a:pt x="44" y="28"/>
                  </a:lnTo>
                  <a:lnTo>
                    <a:pt x="44" y="27"/>
                  </a:lnTo>
                  <a:lnTo>
                    <a:pt x="44" y="26"/>
                  </a:lnTo>
                  <a:lnTo>
                    <a:pt x="43" y="25"/>
                  </a:lnTo>
                  <a:lnTo>
                    <a:pt x="42" y="23"/>
                  </a:lnTo>
                  <a:lnTo>
                    <a:pt x="42" y="21"/>
                  </a:lnTo>
                  <a:lnTo>
                    <a:pt x="41" y="20"/>
                  </a:lnTo>
                  <a:lnTo>
                    <a:pt x="41" y="18"/>
                  </a:lnTo>
                  <a:lnTo>
                    <a:pt x="40" y="16"/>
                  </a:lnTo>
                  <a:lnTo>
                    <a:pt x="39" y="15"/>
                  </a:lnTo>
                  <a:lnTo>
                    <a:pt x="38" y="13"/>
                  </a:lnTo>
                  <a:lnTo>
                    <a:pt x="37" y="12"/>
                  </a:lnTo>
                  <a:lnTo>
                    <a:pt x="36" y="10"/>
                  </a:lnTo>
                  <a:lnTo>
                    <a:pt x="35" y="9"/>
                  </a:lnTo>
                  <a:lnTo>
                    <a:pt x="34" y="7"/>
                  </a:lnTo>
                  <a:lnTo>
                    <a:pt x="33" y="6"/>
                  </a:lnTo>
                  <a:lnTo>
                    <a:pt x="32" y="5"/>
                  </a:lnTo>
                  <a:lnTo>
                    <a:pt x="31" y="4"/>
                  </a:lnTo>
                  <a:lnTo>
                    <a:pt x="30" y="3"/>
                  </a:lnTo>
                  <a:lnTo>
                    <a:pt x="29" y="2"/>
                  </a:lnTo>
                  <a:lnTo>
                    <a:pt x="27" y="1"/>
                  </a:lnTo>
                  <a:lnTo>
                    <a:pt x="26" y="0"/>
                  </a:lnTo>
                  <a:lnTo>
                    <a:pt x="25" y="0"/>
                  </a:lnTo>
                  <a:lnTo>
                    <a:pt x="24" y="0"/>
                  </a:lnTo>
                  <a:lnTo>
                    <a:pt x="20" y="3"/>
                  </a:lnTo>
                  <a:lnTo>
                    <a:pt x="2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1" name="Freeform 306"/>
            <p:cNvSpPr>
              <a:spLocks/>
            </p:cNvSpPr>
            <p:nvPr/>
          </p:nvSpPr>
          <p:spPr bwMode="auto">
            <a:xfrm>
              <a:off x="3708" y="2295"/>
              <a:ext cx="113" cy="83"/>
            </a:xfrm>
            <a:custGeom>
              <a:avLst/>
              <a:gdLst>
                <a:gd name="T0" fmla="*/ 2 w 113"/>
                <a:gd name="T1" fmla="*/ 28 h 83"/>
                <a:gd name="T2" fmla="*/ 7 w 113"/>
                <a:gd name="T3" fmla="*/ 34 h 83"/>
                <a:gd name="T4" fmla="*/ 14 w 113"/>
                <a:gd name="T5" fmla="*/ 40 h 83"/>
                <a:gd name="T6" fmla="*/ 18 w 113"/>
                <a:gd name="T7" fmla="*/ 43 h 83"/>
                <a:gd name="T8" fmla="*/ 23 w 113"/>
                <a:gd name="T9" fmla="*/ 46 h 83"/>
                <a:gd name="T10" fmla="*/ 29 w 113"/>
                <a:gd name="T11" fmla="*/ 48 h 83"/>
                <a:gd name="T12" fmla="*/ 35 w 113"/>
                <a:gd name="T13" fmla="*/ 49 h 83"/>
                <a:gd name="T14" fmla="*/ 40 w 113"/>
                <a:gd name="T15" fmla="*/ 50 h 83"/>
                <a:gd name="T16" fmla="*/ 46 w 113"/>
                <a:gd name="T17" fmla="*/ 51 h 83"/>
                <a:gd name="T18" fmla="*/ 53 w 113"/>
                <a:gd name="T19" fmla="*/ 51 h 83"/>
                <a:gd name="T20" fmla="*/ 66 w 113"/>
                <a:gd name="T21" fmla="*/ 45 h 83"/>
                <a:gd name="T22" fmla="*/ 61 w 113"/>
                <a:gd name="T23" fmla="*/ 43 h 83"/>
                <a:gd name="T24" fmla="*/ 55 w 113"/>
                <a:gd name="T25" fmla="*/ 41 h 83"/>
                <a:gd name="T26" fmla="*/ 60 w 113"/>
                <a:gd name="T27" fmla="*/ 37 h 83"/>
                <a:gd name="T28" fmla="*/ 67 w 113"/>
                <a:gd name="T29" fmla="*/ 37 h 83"/>
                <a:gd name="T30" fmla="*/ 72 w 113"/>
                <a:gd name="T31" fmla="*/ 36 h 83"/>
                <a:gd name="T32" fmla="*/ 77 w 113"/>
                <a:gd name="T33" fmla="*/ 34 h 83"/>
                <a:gd name="T34" fmla="*/ 81 w 113"/>
                <a:gd name="T35" fmla="*/ 31 h 83"/>
                <a:gd name="T36" fmla="*/ 85 w 113"/>
                <a:gd name="T37" fmla="*/ 26 h 83"/>
                <a:gd name="T38" fmla="*/ 85 w 113"/>
                <a:gd name="T39" fmla="*/ 25 h 83"/>
                <a:gd name="T40" fmla="*/ 81 w 113"/>
                <a:gd name="T41" fmla="*/ 20 h 83"/>
                <a:gd name="T42" fmla="*/ 85 w 113"/>
                <a:gd name="T43" fmla="*/ 19 h 83"/>
                <a:gd name="T44" fmla="*/ 89 w 113"/>
                <a:gd name="T45" fmla="*/ 21 h 83"/>
                <a:gd name="T46" fmla="*/ 94 w 113"/>
                <a:gd name="T47" fmla="*/ 26 h 83"/>
                <a:gd name="T48" fmla="*/ 98 w 113"/>
                <a:gd name="T49" fmla="*/ 30 h 83"/>
                <a:gd name="T50" fmla="*/ 106 w 113"/>
                <a:gd name="T51" fmla="*/ 28 h 83"/>
                <a:gd name="T52" fmla="*/ 109 w 113"/>
                <a:gd name="T53" fmla="*/ 25 h 83"/>
                <a:gd name="T54" fmla="*/ 109 w 113"/>
                <a:gd name="T55" fmla="*/ 19 h 83"/>
                <a:gd name="T56" fmla="*/ 108 w 113"/>
                <a:gd name="T57" fmla="*/ 14 h 83"/>
                <a:gd name="T58" fmla="*/ 103 w 113"/>
                <a:gd name="T59" fmla="*/ 10 h 83"/>
                <a:gd name="T60" fmla="*/ 98 w 113"/>
                <a:gd name="T61" fmla="*/ 7 h 83"/>
                <a:gd name="T62" fmla="*/ 94 w 113"/>
                <a:gd name="T63" fmla="*/ 5 h 83"/>
                <a:gd name="T64" fmla="*/ 95 w 113"/>
                <a:gd name="T65" fmla="*/ 1 h 83"/>
                <a:gd name="T66" fmla="*/ 99 w 113"/>
                <a:gd name="T67" fmla="*/ 2 h 83"/>
                <a:gd name="T68" fmla="*/ 107 w 113"/>
                <a:gd name="T69" fmla="*/ 6 h 83"/>
                <a:gd name="T70" fmla="*/ 110 w 113"/>
                <a:gd name="T71" fmla="*/ 10 h 83"/>
                <a:gd name="T72" fmla="*/ 112 w 113"/>
                <a:gd name="T73" fmla="*/ 15 h 83"/>
                <a:gd name="T74" fmla="*/ 113 w 113"/>
                <a:gd name="T75" fmla="*/ 21 h 83"/>
                <a:gd name="T76" fmla="*/ 112 w 113"/>
                <a:gd name="T77" fmla="*/ 26 h 83"/>
                <a:gd name="T78" fmla="*/ 110 w 113"/>
                <a:gd name="T79" fmla="*/ 30 h 83"/>
                <a:gd name="T80" fmla="*/ 104 w 113"/>
                <a:gd name="T81" fmla="*/ 34 h 83"/>
                <a:gd name="T82" fmla="*/ 99 w 113"/>
                <a:gd name="T83" fmla="*/ 35 h 83"/>
                <a:gd name="T84" fmla="*/ 95 w 113"/>
                <a:gd name="T85" fmla="*/ 32 h 83"/>
                <a:gd name="T86" fmla="*/ 89 w 113"/>
                <a:gd name="T87" fmla="*/ 29 h 83"/>
                <a:gd name="T88" fmla="*/ 72 w 113"/>
                <a:gd name="T89" fmla="*/ 45 h 83"/>
                <a:gd name="T90" fmla="*/ 55 w 113"/>
                <a:gd name="T91" fmla="*/ 58 h 83"/>
                <a:gd name="T92" fmla="*/ 51 w 113"/>
                <a:gd name="T93" fmla="*/ 57 h 83"/>
                <a:gd name="T94" fmla="*/ 45 w 113"/>
                <a:gd name="T95" fmla="*/ 56 h 83"/>
                <a:gd name="T96" fmla="*/ 40 w 113"/>
                <a:gd name="T97" fmla="*/ 55 h 83"/>
                <a:gd name="T98" fmla="*/ 35 w 113"/>
                <a:gd name="T99" fmla="*/ 54 h 83"/>
                <a:gd name="T100" fmla="*/ 28 w 113"/>
                <a:gd name="T101" fmla="*/ 53 h 83"/>
                <a:gd name="T102" fmla="*/ 20 w 113"/>
                <a:gd name="T103" fmla="*/ 51 h 83"/>
                <a:gd name="T104" fmla="*/ 14 w 113"/>
                <a:gd name="T105" fmla="*/ 50 h 83"/>
                <a:gd name="T106" fmla="*/ 9 w 113"/>
                <a:gd name="T107" fmla="*/ 47 h 83"/>
                <a:gd name="T108" fmla="*/ 4 w 113"/>
                <a:gd name="T109" fmla="*/ 44 h 83"/>
                <a:gd name="T110" fmla="*/ 0 w 113"/>
                <a:gd name="T111" fmla="*/ 40 h 83"/>
                <a:gd name="T112" fmla="*/ 0 w 113"/>
                <a:gd name="T113" fmla="*/ 2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3" h="83">
                  <a:moveTo>
                    <a:pt x="0" y="25"/>
                  </a:moveTo>
                  <a:lnTo>
                    <a:pt x="0" y="26"/>
                  </a:lnTo>
                  <a:lnTo>
                    <a:pt x="2" y="27"/>
                  </a:lnTo>
                  <a:lnTo>
                    <a:pt x="2" y="28"/>
                  </a:lnTo>
                  <a:lnTo>
                    <a:pt x="3" y="29"/>
                  </a:lnTo>
                  <a:lnTo>
                    <a:pt x="4" y="31"/>
                  </a:lnTo>
                  <a:lnTo>
                    <a:pt x="6" y="33"/>
                  </a:lnTo>
                  <a:lnTo>
                    <a:pt x="7" y="34"/>
                  </a:lnTo>
                  <a:lnTo>
                    <a:pt x="9" y="36"/>
                  </a:lnTo>
                  <a:lnTo>
                    <a:pt x="11" y="37"/>
                  </a:lnTo>
                  <a:lnTo>
                    <a:pt x="13" y="39"/>
                  </a:lnTo>
                  <a:lnTo>
                    <a:pt x="14" y="40"/>
                  </a:lnTo>
                  <a:lnTo>
                    <a:pt x="15" y="41"/>
                  </a:lnTo>
                  <a:lnTo>
                    <a:pt x="16" y="41"/>
                  </a:lnTo>
                  <a:lnTo>
                    <a:pt x="17" y="42"/>
                  </a:lnTo>
                  <a:lnTo>
                    <a:pt x="18" y="43"/>
                  </a:lnTo>
                  <a:lnTo>
                    <a:pt x="20" y="44"/>
                  </a:lnTo>
                  <a:lnTo>
                    <a:pt x="21" y="44"/>
                  </a:lnTo>
                  <a:lnTo>
                    <a:pt x="22" y="45"/>
                  </a:lnTo>
                  <a:lnTo>
                    <a:pt x="23" y="46"/>
                  </a:lnTo>
                  <a:lnTo>
                    <a:pt x="25" y="46"/>
                  </a:lnTo>
                  <a:lnTo>
                    <a:pt x="26" y="47"/>
                  </a:lnTo>
                  <a:lnTo>
                    <a:pt x="28" y="47"/>
                  </a:lnTo>
                  <a:lnTo>
                    <a:pt x="29" y="48"/>
                  </a:lnTo>
                  <a:lnTo>
                    <a:pt x="30" y="48"/>
                  </a:lnTo>
                  <a:lnTo>
                    <a:pt x="32" y="48"/>
                  </a:lnTo>
                  <a:lnTo>
                    <a:pt x="33" y="49"/>
                  </a:lnTo>
                  <a:lnTo>
                    <a:pt x="35" y="49"/>
                  </a:lnTo>
                  <a:lnTo>
                    <a:pt x="36" y="49"/>
                  </a:lnTo>
                  <a:lnTo>
                    <a:pt x="37" y="50"/>
                  </a:lnTo>
                  <a:lnTo>
                    <a:pt x="39" y="50"/>
                  </a:lnTo>
                  <a:lnTo>
                    <a:pt x="40" y="50"/>
                  </a:lnTo>
                  <a:lnTo>
                    <a:pt x="41" y="50"/>
                  </a:lnTo>
                  <a:lnTo>
                    <a:pt x="43" y="50"/>
                  </a:lnTo>
                  <a:lnTo>
                    <a:pt x="44" y="51"/>
                  </a:lnTo>
                  <a:lnTo>
                    <a:pt x="46" y="51"/>
                  </a:lnTo>
                  <a:lnTo>
                    <a:pt x="48" y="51"/>
                  </a:lnTo>
                  <a:lnTo>
                    <a:pt x="50" y="51"/>
                  </a:lnTo>
                  <a:lnTo>
                    <a:pt x="52" y="51"/>
                  </a:lnTo>
                  <a:lnTo>
                    <a:pt x="53" y="51"/>
                  </a:lnTo>
                  <a:lnTo>
                    <a:pt x="54" y="51"/>
                  </a:lnTo>
                  <a:lnTo>
                    <a:pt x="55" y="51"/>
                  </a:lnTo>
                  <a:lnTo>
                    <a:pt x="55" y="51"/>
                  </a:lnTo>
                  <a:lnTo>
                    <a:pt x="66" y="45"/>
                  </a:lnTo>
                  <a:lnTo>
                    <a:pt x="65" y="44"/>
                  </a:lnTo>
                  <a:lnTo>
                    <a:pt x="64" y="44"/>
                  </a:lnTo>
                  <a:lnTo>
                    <a:pt x="63" y="44"/>
                  </a:lnTo>
                  <a:lnTo>
                    <a:pt x="61" y="43"/>
                  </a:lnTo>
                  <a:lnTo>
                    <a:pt x="59" y="43"/>
                  </a:lnTo>
                  <a:lnTo>
                    <a:pt x="57" y="42"/>
                  </a:lnTo>
                  <a:lnTo>
                    <a:pt x="55" y="41"/>
                  </a:lnTo>
                  <a:lnTo>
                    <a:pt x="55" y="41"/>
                  </a:lnTo>
                  <a:lnTo>
                    <a:pt x="55" y="39"/>
                  </a:lnTo>
                  <a:lnTo>
                    <a:pt x="56" y="37"/>
                  </a:lnTo>
                  <a:lnTo>
                    <a:pt x="58" y="37"/>
                  </a:lnTo>
                  <a:lnTo>
                    <a:pt x="60" y="37"/>
                  </a:lnTo>
                  <a:lnTo>
                    <a:pt x="61" y="37"/>
                  </a:lnTo>
                  <a:lnTo>
                    <a:pt x="63" y="37"/>
                  </a:lnTo>
                  <a:lnTo>
                    <a:pt x="65" y="37"/>
                  </a:lnTo>
                  <a:lnTo>
                    <a:pt x="67" y="37"/>
                  </a:lnTo>
                  <a:lnTo>
                    <a:pt x="68" y="36"/>
                  </a:lnTo>
                  <a:lnTo>
                    <a:pt x="69" y="36"/>
                  </a:lnTo>
                  <a:lnTo>
                    <a:pt x="71" y="36"/>
                  </a:lnTo>
                  <a:lnTo>
                    <a:pt x="72" y="36"/>
                  </a:lnTo>
                  <a:lnTo>
                    <a:pt x="73" y="35"/>
                  </a:lnTo>
                  <a:lnTo>
                    <a:pt x="74" y="35"/>
                  </a:lnTo>
                  <a:lnTo>
                    <a:pt x="76" y="34"/>
                  </a:lnTo>
                  <a:lnTo>
                    <a:pt x="77" y="34"/>
                  </a:lnTo>
                  <a:lnTo>
                    <a:pt x="78" y="33"/>
                  </a:lnTo>
                  <a:lnTo>
                    <a:pt x="79" y="32"/>
                  </a:lnTo>
                  <a:lnTo>
                    <a:pt x="80" y="31"/>
                  </a:lnTo>
                  <a:lnTo>
                    <a:pt x="81" y="31"/>
                  </a:lnTo>
                  <a:lnTo>
                    <a:pt x="83" y="29"/>
                  </a:lnTo>
                  <a:lnTo>
                    <a:pt x="84" y="28"/>
                  </a:lnTo>
                  <a:lnTo>
                    <a:pt x="85" y="27"/>
                  </a:lnTo>
                  <a:lnTo>
                    <a:pt x="85" y="26"/>
                  </a:lnTo>
                  <a:lnTo>
                    <a:pt x="86" y="25"/>
                  </a:lnTo>
                  <a:lnTo>
                    <a:pt x="86" y="25"/>
                  </a:lnTo>
                  <a:lnTo>
                    <a:pt x="85" y="25"/>
                  </a:lnTo>
                  <a:lnTo>
                    <a:pt x="85" y="25"/>
                  </a:lnTo>
                  <a:lnTo>
                    <a:pt x="84" y="24"/>
                  </a:lnTo>
                  <a:lnTo>
                    <a:pt x="83" y="23"/>
                  </a:lnTo>
                  <a:lnTo>
                    <a:pt x="81" y="22"/>
                  </a:lnTo>
                  <a:lnTo>
                    <a:pt x="81" y="20"/>
                  </a:lnTo>
                  <a:lnTo>
                    <a:pt x="81" y="20"/>
                  </a:lnTo>
                  <a:lnTo>
                    <a:pt x="83" y="19"/>
                  </a:lnTo>
                  <a:lnTo>
                    <a:pt x="84" y="19"/>
                  </a:lnTo>
                  <a:lnTo>
                    <a:pt x="85" y="19"/>
                  </a:lnTo>
                  <a:lnTo>
                    <a:pt x="86" y="19"/>
                  </a:lnTo>
                  <a:lnTo>
                    <a:pt x="87" y="19"/>
                  </a:lnTo>
                  <a:lnTo>
                    <a:pt x="88" y="20"/>
                  </a:lnTo>
                  <a:lnTo>
                    <a:pt x="89" y="21"/>
                  </a:lnTo>
                  <a:lnTo>
                    <a:pt x="91" y="22"/>
                  </a:lnTo>
                  <a:lnTo>
                    <a:pt x="92" y="23"/>
                  </a:lnTo>
                  <a:lnTo>
                    <a:pt x="93" y="24"/>
                  </a:lnTo>
                  <a:lnTo>
                    <a:pt x="94" y="26"/>
                  </a:lnTo>
                  <a:lnTo>
                    <a:pt x="95" y="27"/>
                  </a:lnTo>
                  <a:lnTo>
                    <a:pt x="96" y="29"/>
                  </a:lnTo>
                  <a:lnTo>
                    <a:pt x="97" y="30"/>
                  </a:lnTo>
                  <a:lnTo>
                    <a:pt x="98" y="30"/>
                  </a:lnTo>
                  <a:lnTo>
                    <a:pt x="100" y="31"/>
                  </a:lnTo>
                  <a:lnTo>
                    <a:pt x="102" y="31"/>
                  </a:lnTo>
                  <a:lnTo>
                    <a:pt x="103" y="30"/>
                  </a:lnTo>
                  <a:lnTo>
                    <a:pt x="106" y="28"/>
                  </a:lnTo>
                  <a:lnTo>
                    <a:pt x="106" y="27"/>
                  </a:lnTo>
                  <a:lnTo>
                    <a:pt x="107" y="26"/>
                  </a:lnTo>
                  <a:lnTo>
                    <a:pt x="108" y="25"/>
                  </a:lnTo>
                  <a:lnTo>
                    <a:pt x="109" y="25"/>
                  </a:lnTo>
                  <a:lnTo>
                    <a:pt x="109" y="23"/>
                  </a:lnTo>
                  <a:lnTo>
                    <a:pt x="109" y="22"/>
                  </a:lnTo>
                  <a:lnTo>
                    <a:pt x="109" y="20"/>
                  </a:lnTo>
                  <a:lnTo>
                    <a:pt x="109" y="19"/>
                  </a:lnTo>
                  <a:lnTo>
                    <a:pt x="109" y="18"/>
                  </a:lnTo>
                  <a:lnTo>
                    <a:pt x="109" y="17"/>
                  </a:lnTo>
                  <a:lnTo>
                    <a:pt x="109" y="15"/>
                  </a:lnTo>
                  <a:lnTo>
                    <a:pt x="108" y="14"/>
                  </a:lnTo>
                  <a:lnTo>
                    <a:pt x="107" y="13"/>
                  </a:lnTo>
                  <a:lnTo>
                    <a:pt x="106" y="12"/>
                  </a:lnTo>
                  <a:lnTo>
                    <a:pt x="104" y="11"/>
                  </a:lnTo>
                  <a:lnTo>
                    <a:pt x="103" y="10"/>
                  </a:lnTo>
                  <a:lnTo>
                    <a:pt x="102" y="9"/>
                  </a:lnTo>
                  <a:lnTo>
                    <a:pt x="101" y="8"/>
                  </a:lnTo>
                  <a:lnTo>
                    <a:pt x="100" y="8"/>
                  </a:lnTo>
                  <a:lnTo>
                    <a:pt x="98" y="7"/>
                  </a:lnTo>
                  <a:lnTo>
                    <a:pt x="97" y="6"/>
                  </a:lnTo>
                  <a:lnTo>
                    <a:pt x="96" y="6"/>
                  </a:lnTo>
                  <a:lnTo>
                    <a:pt x="95" y="5"/>
                  </a:lnTo>
                  <a:lnTo>
                    <a:pt x="94" y="5"/>
                  </a:lnTo>
                  <a:lnTo>
                    <a:pt x="93" y="4"/>
                  </a:lnTo>
                  <a:lnTo>
                    <a:pt x="93" y="3"/>
                  </a:lnTo>
                  <a:lnTo>
                    <a:pt x="94" y="2"/>
                  </a:lnTo>
                  <a:lnTo>
                    <a:pt x="95" y="1"/>
                  </a:lnTo>
                  <a:lnTo>
                    <a:pt x="96" y="0"/>
                  </a:lnTo>
                  <a:lnTo>
                    <a:pt x="97" y="1"/>
                  </a:lnTo>
                  <a:lnTo>
                    <a:pt x="98" y="1"/>
                  </a:lnTo>
                  <a:lnTo>
                    <a:pt x="99" y="2"/>
                  </a:lnTo>
                  <a:lnTo>
                    <a:pt x="101" y="2"/>
                  </a:lnTo>
                  <a:lnTo>
                    <a:pt x="102" y="4"/>
                  </a:lnTo>
                  <a:lnTo>
                    <a:pt x="104" y="5"/>
                  </a:lnTo>
                  <a:lnTo>
                    <a:pt x="107" y="6"/>
                  </a:lnTo>
                  <a:lnTo>
                    <a:pt x="107" y="7"/>
                  </a:lnTo>
                  <a:lnTo>
                    <a:pt x="108" y="8"/>
                  </a:lnTo>
                  <a:lnTo>
                    <a:pt x="109" y="9"/>
                  </a:lnTo>
                  <a:lnTo>
                    <a:pt x="110" y="10"/>
                  </a:lnTo>
                  <a:lnTo>
                    <a:pt x="110" y="11"/>
                  </a:lnTo>
                  <a:lnTo>
                    <a:pt x="111" y="12"/>
                  </a:lnTo>
                  <a:lnTo>
                    <a:pt x="112" y="14"/>
                  </a:lnTo>
                  <a:lnTo>
                    <a:pt x="112" y="15"/>
                  </a:lnTo>
                  <a:lnTo>
                    <a:pt x="113" y="17"/>
                  </a:lnTo>
                  <a:lnTo>
                    <a:pt x="113" y="18"/>
                  </a:lnTo>
                  <a:lnTo>
                    <a:pt x="113" y="19"/>
                  </a:lnTo>
                  <a:lnTo>
                    <a:pt x="113" y="21"/>
                  </a:lnTo>
                  <a:lnTo>
                    <a:pt x="113" y="22"/>
                  </a:lnTo>
                  <a:lnTo>
                    <a:pt x="112" y="24"/>
                  </a:lnTo>
                  <a:lnTo>
                    <a:pt x="112" y="25"/>
                  </a:lnTo>
                  <a:lnTo>
                    <a:pt x="112" y="26"/>
                  </a:lnTo>
                  <a:lnTo>
                    <a:pt x="111" y="27"/>
                  </a:lnTo>
                  <a:lnTo>
                    <a:pt x="111" y="28"/>
                  </a:lnTo>
                  <a:lnTo>
                    <a:pt x="110" y="29"/>
                  </a:lnTo>
                  <a:lnTo>
                    <a:pt x="110" y="30"/>
                  </a:lnTo>
                  <a:lnTo>
                    <a:pt x="108" y="31"/>
                  </a:lnTo>
                  <a:lnTo>
                    <a:pt x="107" y="33"/>
                  </a:lnTo>
                  <a:lnTo>
                    <a:pt x="106" y="33"/>
                  </a:lnTo>
                  <a:lnTo>
                    <a:pt x="104" y="34"/>
                  </a:lnTo>
                  <a:lnTo>
                    <a:pt x="103" y="34"/>
                  </a:lnTo>
                  <a:lnTo>
                    <a:pt x="102" y="35"/>
                  </a:lnTo>
                  <a:lnTo>
                    <a:pt x="100" y="35"/>
                  </a:lnTo>
                  <a:lnTo>
                    <a:pt x="99" y="35"/>
                  </a:lnTo>
                  <a:lnTo>
                    <a:pt x="98" y="34"/>
                  </a:lnTo>
                  <a:lnTo>
                    <a:pt x="97" y="34"/>
                  </a:lnTo>
                  <a:lnTo>
                    <a:pt x="96" y="33"/>
                  </a:lnTo>
                  <a:lnTo>
                    <a:pt x="95" y="32"/>
                  </a:lnTo>
                  <a:lnTo>
                    <a:pt x="93" y="31"/>
                  </a:lnTo>
                  <a:lnTo>
                    <a:pt x="92" y="31"/>
                  </a:lnTo>
                  <a:lnTo>
                    <a:pt x="91" y="29"/>
                  </a:lnTo>
                  <a:lnTo>
                    <a:pt x="89" y="29"/>
                  </a:lnTo>
                  <a:lnTo>
                    <a:pt x="77" y="41"/>
                  </a:lnTo>
                  <a:lnTo>
                    <a:pt x="101" y="63"/>
                  </a:lnTo>
                  <a:lnTo>
                    <a:pt x="96" y="70"/>
                  </a:lnTo>
                  <a:lnTo>
                    <a:pt x="72" y="45"/>
                  </a:lnTo>
                  <a:lnTo>
                    <a:pt x="63" y="54"/>
                  </a:lnTo>
                  <a:lnTo>
                    <a:pt x="87" y="77"/>
                  </a:lnTo>
                  <a:lnTo>
                    <a:pt x="81" y="83"/>
                  </a:lnTo>
                  <a:lnTo>
                    <a:pt x="55" y="58"/>
                  </a:lnTo>
                  <a:lnTo>
                    <a:pt x="54" y="57"/>
                  </a:lnTo>
                  <a:lnTo>
                    <a:pt x="53" y="57"/>
                  </a:lnTo>
                  <a:lnTo>
                    <a:pt x="52" y="57"/>
                  </a:lnTo>
                  <a:lnTo>
                    <a:pt x="51" y="57"/>
                  </a:lnTo>
                  <a:lnTo>
                    <a:pt x="49" y="57"/>
                  </a:lnTo>
                  <a:lnTo>
                    <a:pt x="47" y="56"/>
                  </a:lnTo>
                  <a:lnTo>
                    <a:pt x="46" y="56"/>
                  </a:lnTo>
                  <a:lnTo>
                    <a:pt x="45" y="56"/>
                  </a:lnTo>
                  <a:lnTo>
                    <a:pt x="44" y="56"/>
                  </a:lnTo>
                  <a:lnTo>
                    <a:pt x="43" y="56"/>
                  </a:lnTo>
                  <a:lnTo>
                    <a:pt x="41" y="55"/>
                  </a:lnTo>
                  <a:lnTo>
                    <a:pt x="40" y="55"/>
                  </a:lnTo>
                  <a:lnTo>
                    <a:pt x="39" y="55"/>
                  </a:lnTo>
                  <a:lnTo>
                    <a:pt x="38" y="55"/>
                  </a:lnTo>
                  <a:lnTo>
                    <a:pt x="36" y="54"/>
                  </a:lnTo>
                  <a:lnTo>
                    <a:pt x="35" y="54"/>
                  </a:lnTo>
                  <a:lnTo>
                    <a:pt x="32" y="54"/>
                  </a:lnTo>
                  <a:lnTo>
                    <a:pt x="31" y="53"/>
                  </a:lnTo>
                  <a:lnTo>
                    <a:pt x="29" y="53"/>
                  </a:lnTo>
                  <a:lnTo>
                    <a:pt x="28" y="53"/>
                  </a:lnTo>
                  <a:lnTo>
                    <a:pt x="26" y="53"/>
                  </a:lnTo>
                  <a:lnTo>
                    <a:pt x="24" y="52"/>
                  </a:lnTo>
                  <a:lnTo>
                    <a:pt x="22" y="52"/>
                  </a:lnTo>
                  <a:lnTo>
                    <a:pt x="20" y="51"/>
                  </a:lnTo>
                  <a:lnTo>
                    <a:pt x="18" y="51"/>
                  </a:lnTo>
                  <a:lnTo>
                    <a:pt x="17" y="51"/>
                  </a:lnTo>
                  <a:lnTo>
                    <a:pt x="15" y="50"/>
                  </a:lnTo>
                  <a:lnTo>
                    <a:pt x="14" y="50"/>
                  </a:lnTo>
                  <a:lnTo>
                    <a:pt x="12" y="49"/>
                  </a:lnTo>
                  <a:lnTo>
                    <a:pt x="11" y="49"/>
                  </a:lnTo>
                  <a:lnTo>
                    <a:pt x="10" y="48"/>
                  </a:lnTo>
                  <a:lnTo>
                    <a:pt x="9" y="47"/>
                  </a:lnTo>
                  <a:lnTo>
                    <a:pt x="8" y="47"/>
                  </a:lnTo>
                  <a:lnTo>
                    <a:pt x="7" y="46"/>
                  </a:lnTo>
                  <a:lnTo>
                    <a:pt x="5" y="45"/>
                  </a:lnTo>
                  <a:lnTo>
                    <a:pt x="4" y="44"/>
                  </a:lnTo>
                  <a:lnTo>
                    <a:pt x="2" y="43"/>
                  </a:lnTo>
                  <a:lnTo>
                    <a:pt x="2" y="42"/>
                  </a:lnTo>
                  <a:lnTo>
                    <a:pt x="1" y="41"/>
                  </a:lnTo>
                  <a:lnTo>
                    <a:pt x="0" y="40"/>
                  </a:lnTo>
                  <a:lnTo>
                    <a:pt x="0" y="39"/>
                  </a:lnTo>
                  <a:lnTo>
                    <a:pt x="0" y="39"/>
                  </a:lnTo>
                  <a:lnTo>
                    <a:pt x="0" y="25"/>
                  </a:lnTo>
                  <a:lnTo>
                    <a:pt x="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2" name="Freeform 307"/>
            <p:cNvSpPr>
              <a:spLocks/>
            </p:cNvSpPr>
            <p:nvPr/>
          </p:nvSpPr>
          <p:spPr bwMode="auto">
            <a:xfrm>
              <a:off x="3817" y="2301"/>
              <a:ext cx="27" cy="19"/>
            </a:xfrm>
            <a:custGeom>
              <a:avLst/>
              <a:gdLst>
                <a:gd name="T0" fmla="*/ 3 w 27"/>
                <a:gd name="T1" fmla="*/ 9 h 19"/>
                <a:gd name="T2" fmla="*/ 7 w 27"/>
                <a:gd name="T3" fmla="*/ 6 h 19"/>
                <a:gd name="T4" fmla="*/ 22 w 27"/>
                <a:gd name="T5" fmla="*/ 19 h 19"/>
                <a:gd name="T6" fmla="*/ 27 w 27"/>
                <a:gd name="T7" fmla="*/ 14 h 19"/>
                <a:gd name="T8" fmla="*/ 10 w 27"/>
                <a:gd name="T9" fmla="*/ 0 h 19"/>
                <a:gd name="T10" fmla="*/ 10 w 27"/>
                <a:gd name="T11" fmla="*/ 0 h 19"/>
                <a:gd name="T12" fmla="*/ 8 w 27"/>
                <a:gd name="T13" fmla="*/ 0 h 19"/>
                <a:gd name="T14" fmla="*/ 7 w 27"/>
                <a:gd name="T15" fmla="*/ 0 h 19"/>
                <a:gd name="T16" fmla="*/ 5 w 27"/>
                <a:gd name="T17" fmla="*/ 1 h 19"/>
                <a:gd name="T18" fmla="*/ 3 w 27"/>
                <a:gd name="T19" fmla="*/ 2 h 19"/>
                <a:gd name="T20" fmla="*/ 2 w 27"/>
                <a:gd name="T21" fmla="*/ 3 h 19"/>
                <a:gd name="T22" fmla="*/ 1 w 27"/>
                <a:gd name="T23" fmla="*/ 5 h 19"/>
                <a:gd name="T24" fmla="*/ 0 w 27"/>
                <a:gd name="T25" fmla="*/ 6 h 19"/>
                <a:gd name="T26" fmla="*/ 3 w 27"/>
                <a:gd name="T27" fmla="*/ 9 h 19"/>
                <a:gd name="T28" fmla="*/ 3 w 27"/>
                <a:gd name="T29"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19">
                  <a:moveTo>
                    <a:pt x="3" y="9"/>
                  </a:moveTo>
                  <a:lnTo>
                    <a:pt x="7" y="6"/>
                  </a:lnTo>
                  <a:lnTo>
                    <a:pt x="22" y="19"/>
                  </a:lnTo>
                  <a:lnTo>
                    <a:pt x="27" y="14"/>
                  </a:lnTo>
                  <a:lnTo>
                    <a:pt x="10" y="0"/>
                  </a:lnTo>
                  <a:lnTo>
                    <a:pt x="10" y="0"/>
                  </a:lnTo>
                  <a:lnTo>
                    <a:pt x="8" y="0"/>
                  </a:lnTo>
                  <a:lnTo>
                    <a:pt x="7" y="0"/>
                  </a:lnTo>
                  <a:lnTo>
                    <a:pt x="5" y="1"/>
                  </a:lnTo>
                  <a:lnTo>
                    <a:pt x="3" y="2"/>
                  </a:lnTo>
                  <a:lnTo>
                    <a:pt x="2" y="3"/>
                  </a:lnTo>
                  <a:lnTo>
                    <a:pt x="1" y="5"/>
                  </a:lnTo>
                  <a:lnTo>
                    <a:pt x="0" y="6"/>
                  </a:lnTo>
                  <a:lnTo>
                    <a:pt x="3" y="9"/>
                  </a:lnTo>
                  <a:lnTo>
                    <a:pt x="3"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3" name="Freeform 308"/>
            <p:cNvSpPr>
              <a:spLocks/>
            </p:cNvSpPr>
            <p:nvPr/>
          </p:nvSpPr>
          <p:spPr bwMode="auto">
            <a:xfrm>
              <a:off x="3806" y="2278"/>
              <a:ext cx="53" cy="26"/>
            </a:xfrm>
            <a:custGeom>
              <a:avLst/>
              <a:gdLst>
                <a:gd name="T0" fmla="*/ 4 w 53"/>
                <a:gd name="T1" fmla="*/ 22 h 26"/>
                <a:gd name="T2" fmla="*/ 23 w 53"/>
                <a:gd name="T3" fmla="*/ 9 h 26"/>
                <a:gd name="T4" fmla="*/ 46 w 53"/>
                <a:gd name="T5" fmla="*/ 26 h 26"/>
                <a:gd name="T6" fmla="*/ 53 w 53"/>
                <a:gd name="T7" fmla="*/ 19 h 26"/>
                <a:gd name="T8" fmla="*/ 28 w 53"/>
                <a:gd name="T9" fmla="*/ 3 h 26"/>
                <a:gd name="T10" fmla="*/ 28 w 53"/>
                <a:gd name="T11" fmla="*/ 2 h 26"/>
                <a:gd name="T12" fmla="*/ 26 w 53"/>
                <a:gd name="T13" fmla="*/ 2 h 26"/>
                <a:gd name="T14" fmla="*/ 24 w 53"/>
                <a:gd name="T15" fmla="*/ 1 h 26"/>
                <a:gd name="T16" fmla="*/ 22 w 53"/>
                <a:gd name="T17" fmla="*/ 0 h 26"/>
                <a:gd name="T18" fmla="*/ 21 w 53"/>
                <a:gd name="T19" fmla="*/ 0 h 26"/>
                <a:gd name="T20" fmla="*/ 20 w 53"/>
                <a:gd name="T21" fmla="*/ 1 h 26"/>
                <a:gd name="T22" fmla="*/ 19 w 53"/>
                <a:gd name="T23" fmla="*/ 2 h 26"/>
                <a:gd name="T24" fmla="*/ 18 w 53"/>
                <a:gd name="T25" fmla="*/ 3 h 26"/>
                <a:gd name="T26" fmla="*/ 16 w 53"/>
                <a:gd name="T27" fmla="*/ 4 h 26"/>
                <a:gd name="T28" fmla="*/ 14 w 53"/>
                <a:gd name="T29" fmla="*/ 6 h 26"/>
                <a:gd name="T30" fmla="*/ 12 w 53"/>
                <a:gd name="T31" fmla="*/ 8 h 26"/>
                <a:gd name="T32" fmla="*/ 10 w 53"/>
                <a:gd name="T33" fmla="*/ 10 h 26"/>
                <a:gd name="T34" fmla="*/ 8 w 53"/>
                <a:gd name="T35" fmla="*/ 11 h 26"/>
                <a:gd name="T36" fmla="*/ 6 w 53"/>
                <a:gd name="T37" fmla="*/ 13 h 26"/>
                <a:gd name="T38" fmla="*/ 4 w 53"/>
                <a:gd name="T39" fmla="*/ 15 h 26"/>
                <a:gd name="T40" fmla="*/ 3 w 53"/>
                <a:gd name="T41" fmla="*/ 16 h 26"/>
                <a:gd name="T42" fmla="*/ 2 w 53"/>
                <a:gd name="T43" fmla="*/ 18 h 26"/>
                <a:gd name="T44" fmla="*/ 1 w 53"/>
                <a:gd name="T45" fmla="*/ 19 h 26"/>
                <a:gd name="T46" fmla="*/ 0 w 53"/>
                <a:gd name="T47" fmla="*/ 19 h 26"/>
                <a:gd name="T48" fmla="*/ 0 w 53"/>
                <a:gd name="T49" fmla="*/ 20 h 26"/>
                <a:gd name="T50" fmla="*/ 4 w 53"/>
                <a:gd name="T51" fmla="*/ 22 h 26"/>
                <a:gd name="T52" fmla="*/ 4 w 53"/>
                <a:gd name="T53"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 h="26">
                  <a:moveTo>
                    <a:pt x="4" y="22"/>
                  </a:moveTo>
                  <a:lnTo>
                    <a:pt x="23" y="9"/>
                  </a:lnTo>
                  <a:lnTo>
                    <a:pt x="46" y="26"/>
                  </a:lnTo>
                  <a:lnTo>
                    <a:pt x="53" y="19"/>
                  </a:lnTo>
                  <a:lnTo>
                    <a:pt x="28" y="3"/>
                  </a:lnTo>
                  <a:lnTo>
                    <a:pt x="28" y="2"/>
                  </a:lnTo>
                  <a:lnTo>
                    <a:pt x="26" y="2"/>
                  </a:lnTo>
                  <a:lnTo>
                    <a:pt x="24" y="1"/>
                  </a:lnTo>
                  <a:lnTo>
                    <a:pt x="22" y="0"/>
                  </a:lnTo>
                  <a:lnTo>
                    <a:pt x="21" y="0"/>
                  </a:lnTo>
                  <a:lnTo>
                    <a:pt x="20" y="1"/>
                  </a:lnTo>
                  <a:lnTo>
                    <a:pt x="19" y="2"/>
                  </a:lnTo>
                  <a:lnTo>
                    <a:pt x="18" y="3"/>
                  </a:lnTo>
                  <a:lnTo>
                    <a:pt x="16" y="4"/>
                  </a:lnTo>
                  <a:lnTo>
                    <a:pt x="14" y="6"/>
                  </a:lnTo>
                  <a:lnTo>
                    <a:pt x="12" y="8"/>
                  </a:lnTo>
                  <a:lnTo>
                    <a:pt x="10" y="10"/>
                  </a:lnTo>
                  <a:lnTo>
                    <a:pt x="8" y="11"/>
                  </a:lnTo>
                  <a:lnTo>
                    <a:pt x="6" y="13"/>
                  </a:lnTo>
                  <a:lnTo>
                    <a:pt x="4" y="15"/>
                  </a:lnTo>
                  <a:lnTo>
                    <a:pt x="3" y="16"/>
                  </a:lnTo>
                  <a:lnTo>
                    <a:pt x="2" y="18"/>
                  </a:lnTo>
                  <a:lnTo>
                    <a:pt x="1" y="19"/>
                  </a:lnTo>
                  <a:lnTo>
                    <a:pt x="0" y="19"/>
                  </a:lnTo>
                  <a:lnTo>
                    <a:pt x="0" y="20"/>
                  </a:lnTo>
                  <a:lnTo>
                    <a:pt x="4" y="22"/>
                  </a:lnTo>
                  <a:lnTo>
                    <a:pt x="4"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4" name="Freeform 309"/>
            <p:cNvSpPr>
              <a:spLocks/>
            </p:cNvSpPr>
            <p:nvPr/>
          </p:nvSpPr>
          <p:spPr bwMode="auto">
            <a:xfrm>
              <a:off x="3765" y="2280"/>
              <a:ext cx="190" cy="194"/>
            </a:xfrm>
            <a:custGeom>
              <a:avLst/>
              <a:gdLst>
                <a:gd name="T0" fmla="*/ 1 w 190"/>
                <a:gd name="T1" fmla="*/ 127 h 194"/>
                <a:gd name="T2" fmla="*/ 4 w 190"/>
                <a:gd name="T3" fmla="*/ 135 h 194"/>
                <a:gd name="T4" fmla="*/ 8 w 190"/>
                <a:gd name="T5" fmla="*/ 144 h 194"/>
                <a:gd name="T6" fmla="*/ 14 w 190"/>
                <a:gd name="T7" fmla="*/ 155 h 194"/>
                <a:gd name="T8" fmla="*/ 22 w 190"/>
                <a:gd name="T9" fmla="*/ 167 h 194"/>
                <a:gd name="T10" fmla="*/ 34 w 190"/>
                <a:gd name="T11" fmla="*/ 176 h 194"/>
                <a:gd name="T12" fmla="*/ 43 w 190"/>
                <a:gd name="T13" fmla="*/ 181 h 194"/>
                <a:gd name="T14" fmla="*/ 50 w 190"/>
                <a:gd name="T15" fmla="*/ 184 h 194"/>
                <a:gd name="T16" fmla="*/ 57 w 190"/>
                <a:gd name="T17" fmla="*/ 187 h 194"/>
                <a:gd name="T18" fmla="*/ 69 w 190"/>
                <a:gd name="T19" fmla="*/ 191 h 194"/>
                <a:gd name="T20" fmla="*/ 77 w 190"/>
                <a:gd name="T21" fmla="*/ 193 h 194"/>
                <a:gd name="T22" fmla="*/ 145 w 190"/>
                <a:gd name="T23" fmla="*/ 140 h 194"/>
                <a:gd name="T24" fmla="*/ 134 w 190"/>
                <a:gd name="T25" fmla="*/ 142 h 194"/>
                <a:gd name="T26" fmla="*/ 124 w 190"/>
                <a:gd name="T27" fmla="*/ 144 h 194"/>
                <a:gd name="T28" fmla="*/ 116 w 190"/>
                <a:gd name="T29" fmla="*/ 146 h 194"/>
                <a:gd name="T30" fmla="*/ 108 w 190"/>
                <a:gd name="T31" fmla="*/ 147 h 194"/>
                <a:gd name="T32" fmla="*/ 100 w 190"/>
                <a:gd name="T33" fmla="*/ 149 h 194"/>
                <a:gd name="T34" fmla="*/ 92 w 190"/>
                <a:gd name="T35" fmla="*/ 151 h 194"/>
                <a:gd name="T36" fmla="*/ 87 w 190"/>
                <a:gd name="T37" fmla="*/ 152 h 194"/>
                <a:gd name="T38" fmla="*/ 82 w 190"/>
                <a:gd name="T39" fmla="*/ 158 h 194"/>
                <a:gd name="T40" fmla="*/ 72 w 190"/>
                <a:gd name="T41" fmla="*/ 186 h 194"/>
                <a:gd name="T42" fmla="*/ 63 w 190"/>
                <a:gd name="T43" fmla="*/ 184 h 194"/>
                <a:gd name="T44" fmla="*/ 53 w 190"/>
                <a:gd name="T45" fmla="*/ 179 h 194"/>
                <a:gd name="T46" fmla="*/ 42 w 190"/>
                <a:gd name="T47" fmla="*/ 173 h 194"/>
                <a:gd name="T48" fmla="*/ 30 w 190"/>
                <a:gd name="T49" fmla="*/ 164 h 194"/>
                <a:gd name="T50" fmla="*/ 21 w 190"/>
                <a:gd name="T51" fmla="*/ 152 h 194"/>
                <a:gd name="T52" fmla="*/ 15 w 190"/>
                <a:gd name="T53" fmla="*/ 142 h 194"/>
                <a:gd name="T54" fmla="*/ 11 w 190"/>
                <a:gd name="T55" fmla="*/ 133 h 194"/>
                <a:gd name="T56" fmla="*/ 8 w 190"/>
                <a:gd name="T57" fmla="*/ 125 h 194"/>
                <a:gd name="T58" fmla="*/ 98 w 190"/>
                <a:gd name="T59" fmla="*/ 25 h 194"/>
                <a:gd name="T60" fmla="*/ 100 w 190"/>
                <a:gd name="T61" fmla="*/ 32 h 194"/>
                <a:gd name="T62" fmla="*/ 105 w 190"/>
                <a:gd name="T63" fmla="*/ 40 h 194"/>
                <a:gd name="T64" fmla="*/ 113 w 190"/>
                <a:gd name="T65" fmla="*/ 51 h 194"/>
                <a:gd name="T66" fmla="*/ 123 w 190"/>
                <a:gd name="T67" fmla="*/ 60 h 194"/>
                <a:gd name="T68" fmla="*/ 133 w 190"/>
                <a:gd name="T69" fmla="*/ 66 h 194"/>
                <a:gd name="T70" fmla="*/ 142 w 190"/>
                <a:gd name="T71" fmla="*/ 72 h 194"/>
                <a:gd name="T72" fmla="*/ 153 w 190"/>
                <a:gd name="T73" fmla="*/ 77 h 194"/>
                <a:gd name="T74" fmla="*/ 164 w 190"/>
                <a:gd name="T75" fmla="*/ 82 h 194"/>
                <a:gd name="T76" fmla="*/ 172 w 190"/>
                <a:gd name="T77" fmla="*/ 85 h 194"/>
                <a:gd name="T78" fmla="*/ 165 w 190"/>
                <a:gd name="T79" fmla="*/ 107 h 194"/>
                <a:gd name="T80" fmla="*/ 187 w 190"/>
                <a:gd name="T81" fmla="*/ 80 h 194"/>
                <a:gd name="T82" fmla="*/ 180 w 190"/>
                <a:gd name="T83" fmla="*/ 79 h 194"/>
                <a:gd name="T84" fmla="*/ 170 w 190"/>
                <a:gd name="T85" fmla="*/ 76 h 194"/>
                <a:gd name="T86" fmla="*/ 158 w 190"/>
                <a:gd name="T87" fmla="*/ 73 h 194"/>
                <a:gd name="T88" fmla="*/ 151 w 190"/>
                <a:gd name="T89" fmla="*/ 69 h 194"/>
                <a:gd name="T90" fmla="*/ 144 w 190"/>
                <a:gd name="T91" fmla="*/ 66 h 194"/>
                <a:gd name="T92" fmla="*/ 136 w 190"/>
                <a:gd name="T93" fmla="*/ 61 h 194"/>
                <a:gd name="T94" fmla="*/ 126 w 190"/>
                <a:gd name="T95" fmla="*/ 53 h 194"/>
                <a:gd name="T96" fmla="*/ 116 w 190"/>
                <a:gd name="T97" fmla="*/ 42 h 194"/>
                <a:gd name="T98" fmla="*/ 109 w 190"/>
                <a:gd name="T99" fmla="*/ 31 h 194"/>
                <a:gd name="T100" fmla="*/ 106 w 190"/>
                <a:gd name="T101" fmla="*/ 21 h 194"/>
                <a:gd name="T102" fmla="*/ 104 w 190"/>
                <a:gd name="T103" fmla="*/ 14 h 194"/>
                <a:gd name="T104" fmla="*/ 105 w 190"/>
                <a:gd name="T105" fmla="*/ 8 h 194"/>
                <a:gd name="T106" fmla="*/ 111 w 190"/>
                <a:gd name="T107" fmla="*/ 7 h 194"/>
                <a:gd name="T108" fmla="*/ 122 w 190"/>
                <a:gd name="T109" fmla="*/ 8 h 194"/>
                <a:gd name="T110" fmla="*/ 133 w 190"/>
                <a:gd name="T111" fmla="*/ 14 h 194"/>
                <a:gd name="T112" fmla="*/ 140 w 190"/>
                <a:gd name="T113" fmla="*/ 20 h 194"/>
                <a:gd name="T114" fmla="*/ 146 w 190"/>
                <a:gd name="T115" fmla="*/ 16 h 194"/>
                <a:gd name="T116" fmla="*/ 136 w 190"/>
                <a:gd name="T117" fmla="*/ 8 h 194"/>
                <a:gd name="T118" fmla="*/ 127 w 190"/>
                <a:gd name="T119" fmla="*/ 5 h 194"/>
                <a:gd name="T120" fmla="*/ 119 w 190"/>
                <a:gd name="T121" fmla="*/ 2 h 194"/>
                <a:gd name="T122" fmla="*/ 110 w 190"/>
                <a:gd name="T123" fmla="*/ 1 h 194"/>
                <a:gd name="T124" fmla="*/ 103 w 190"/>
                <a:gd name="T125" fmla="*/ 1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0" h="194">
                  <a:moveTo>
                    <a:pt x="99" y="4"/>
                  </a:moveTo>
                  <a:lnTo>
                    <a:pt x="0" y="124"/>
                  </a:lnTo>
                  <a:lnTo>
                    <a:pt x="0" y="124"/>
                  </a:lnTo>
                  <a:lnTo>
                    <a:pt x="0" y="125"/>
                  </a:lnTo>
                  <a:lnTo>
                    <a:pt x="0" y="126"/>
                  </a:lnTo>
                  <a:lnTo>
                    <a:pt x="1" y="127"/>
                  </a:lnTo>
                  <a:lnTo>
                    <a:pt x="1" y="128"/>
                  </a:lnTo>
                  <a:lnTo>
                    <a:pt x="2" y="129"/>
                  </a:lnTo>
                  <a:lnTo>
                    <a:pt x="2" y="131"/>
                  </a:lnTo>
                  <a:lnTo>
                    <a:pt x="3" y="132"/>
                  </a:lnTo>
                  <a:lnTo>
                    <a:pt x="3" y="133"/>
                  </a:lnTo>
                  <a:lnTo>
                    <a:pt x="4" y="135"/>
                  </a:lnTo>
                  <a:lnTo>
                    <a:pt x="4" y="136"/>
                  </a:lnTo>
                  <a:lnTo>
                    <a:pt x="5" y="138"/>
                  </a:lnTo>
                  <a:lnTo>
                    <a:pt x="5" y="139"/>
                  </a:lnTo>
                  <a:lnTo>
                    <a:pt x="6" y="140"/>
                  </a:lnTo>
                  <a:lnTo>
                    <a:pt x="7" y="142"/>
                  </a:lnTo>
                  <a:lnTo>
                    <a:pt x="8" y="144"/>
                  </a:lnTo>
                  <a:lnTo>
                    <a:pt x="8" y="146"/>
                  </a:lnTo>
                  <a:lnTo>
                    <a:pt x="10" y="148"/>
                  </a:lnTo>
                  <a:lnTo>
                    <a:pt x="11" y="149"/>
                  </a:lnTo>
                  <a:lnTo>
                    <a:pt x="12" y="151"/>
                  </a:lnTo>
                  <a:lnTo>
                    <a:pt x="13" y="153"/>
                  </a:lnTo>
                  <a:lnTo>
                    <a:pt x="14" y="155"/>
                  </a:lnTo>
                  <a:lnTo>
                    <a:pt x="15" y="157"/>
                  </a:lnTo>
                  <a:lnTo>
                    <a:pt x="16" y="159"/>
                  </a:lnTo>
                  <a:lnTo>
                    <a:pt x="18" y="161"/>
                  </a:lnTo>
                  <a:lnTo>
                    <a:pt x="19" y="163"/>
                  </a:lnTo>
                  <a:lnTo>
                    <a:pt x="20" y="165"/>
                  </a:lnTo>
                  <a:lnTo>
                    <a:pt x="22" y="167"/>
                  </a:lnTo>
                  <a:lnTo>
                    <a:pt x="23" y="169"/>
                  </a:lnTo>
                  <a:lnTo>
                    <a:pt x="26" y="170"/>
                  </a:lnTo>
                  <a:lnTo>
                    <a:pt x="27" y="171"/>
                  </a:lnTo>
                  <a:lnTo>
                    <a:pt x="29" y="173"/>
                  </a:lnTo>
                  <a:lnTo>
                    <a:pt x="31" y="174"/>
                  </a:lnTo>
                  <a:lnTo>
                    <a:pt x="34" y="176"/>
                  </a:lnTo>
                  <a:lnTo>
                    <a:pt x="35" y="177"/>
                  </a:lnTo>
                  <a:lnTo>
                    <a:pt x="35" y="177"/>
                  </a:lnTo>
                  <a:lnTo>
                    <a:pt x="37" y="178"/>
                  </a:lnTo>
                  <a:lnTo>
                    <a:pt x="38" y="179"/>
                  </a:lnTo>
                  <a:lnTo>
                    <a:pt x="40" y="180"/>
                  </a:lnTo>
                  <a:lnTo>
                    <a:pt x="43" y="181"/>
                  </a:lnTo>
                  <a:lnTo>
                    <a:pt x="44" y="182"/>
                  </a:lnTo>
                  <a:lnTo>
                    <a:pt x="45" y="182"/>
                  </a:lnTo>
                  <a:lnTo>
                    <a:pt x="46" y="183"/>
                  </a:lnTo>
                  <a:lnTo>
                    <a:pt x="47" y="184"/>
                  </a:lnTo>
                  <a:lnTo>
                    <a:pt x="49" y="184"/>
                  </a:lnTo>
                  <a:lnTo>
                    <a:pt x="50" y="184"/>
                  </a:lnTo>
                  <a:lnTo>
                    <a:pt x="51" y="185"/>
                  </a:lnTo>
                  <a:lnTo>
                    <a:pt x="52" y="185"/>
                  </a:lnTo>
                  <a:lnTo>
                    <a:pt x="53" y="186"/>
                  </a:lnTo>
                  <a:lnTo>
                    <a:pt x="54" y="186"/>
                  </a:lnTo>
                  <a:lnTo>
                    <a:pt x="55" y="187"/>
                  </a:lnTo>
                  <a:lnTo>
                    <a:pt x="57" y="187"/>
                  </a:lnTo>
                  <a:lnTo>
                    <a:pt x="59" y="188"/>
                  </a:lnTo>
                  <a:lnTo>
                    <a:pt x="61" y="189"/>
                  </a:lnTo>
                  <a:lnTo>
                    <a:pt x="63" y="189"/>
                  </a:lnTo>
                  <a:lnTo>
                    <a:pt x="65" y="190"/>
                  </a:lnTo>
                  <a:lnTo>
                    <a:pt x="67" y="190"/>
                  </a:lnTo>
                  <a:lnTo>
                    <a:pt x="69" y="191"/>
                  </a:lnTo>
                  <a:lnTo>
                    <a:pt x="71" y="191"/>
                  </a:lnTo>
                  <a:lnTo>
                    <a:pt x="73" y="192"/>
                  </a:lnTo>
                  <a:lnTo>
                    <a:pt x="74" y="192"/>
                  </a:lnTo>
                  <a:lnTo>
                    <a:pt x="75" y="192"/>
                  </a:lnTo>
                  <a:lnTo>
                    <a:pt x="76" y="193"/>
                  </a:lnTo>
                  <a:lnTo>
                    <a:pt x="77" y="193"/>
                  </a:lnTo>
                  <a:lnTo>
                    <a:pt x="79" y="193"/>
                  </a:lnTo>
                  <a:lnTo>
                    <a:pt x="79" y="194"/>
                  </a:lnTo>
                  <a:lnTo>
                    <a:pt x="122" y="151"/>
                  </a:lnTo>
                  <a:lnTo>
                    <a:pt x="145" y="146"/>
                  </a:lnTo>
                  <a:lnTo>
                    <a:pt x="145" y="140"/>
                  </a:lnTo>
                  <a:lnTo>
                    <a:pt x="145" y="140"/>
                  </a:lnTo>
                  <a:lnTo>
                    <a:pt x="142" y="141"/>
                  </a:lnTo>
                  <a:lnTo>
                    <a:pt x="141" y="141"/>
                  </a:lnTo>
                  <a:lnTo>
                    <a:pt x="140" y="141"/>
                  </a:lnTo>
                  <a:lnTo>
                    <a:pt x="138" y="141"/>
                  </a:lnTo>
                  <a:lnTo>
                    <a:pt x="137" y="142"/>
                  </a:lnTo>
                  <a:lnTo>
                    <a:pt x="134" y="142"/>
                  </a:lnTo>
                  <a:lnTo>
                    <a:pt x="132" y="143"/>
                  </a:lnTo>
                  <a:lnTo>
                    <a:pt x="130" y="143"/>
                  </a:lnTo>
                  <a:lnTo>
                    <a:pt x="127" y="144"/>
                  </a:lnTo>
                  <a:lnTo>
                    <a:pt x="126" y="144"/>
                  </a:lnTo>
                  <a:lnTo>
                    <a:pt x="125" y="144"/>
                  </a:lnTo>
                  <a:lnTo>
                    <a:pt x="124" y="144"/>
                  </a:lnTo>
                  <a:lnTo>
                    <a:pt x="122" y="145"/>
                  </a:lnTo>
                  <a:lnTo>
                    <a:pt x="121" y="145"/>
                  </a:lnTo>
                  <a:lnTo>
                    <a:pt x="120" y="145"/>
                  </a:lnTo>
                  <a:lnTo>
                    <a:pt x="118" y="145"/>
                  </a:lnTo>
                  <a:lnTo>
                    <a:pt x="117" y="146"/>
                  </a:lnTo>
                  <a:lnTo>
                    <a:pt x="116" y="146"/>
                  </a:lnTo>
                  <a:lnTo>
                    <a:pt x="114" y="146"/>
                  </a:lnTo>
                  <a:lnTo>
                    <a:pt x="113" y="146"/>
                  </a:lnTo>
                  <a:lnTo>
                    <a:pt x="111" y="147"/>
                  </a:lnTo>
                  <a:lnTo>
                    <a:pt x="110" y="147"/>
                  </a:lnTo>
                  <a:lnTo>
                    <a:pt x="109" y="147"/>
                  </a:lnTo>
                  <a:lnTo>
                    <a:pt x="108" y="147"/>
                  </a:lnTo>
                  <a:lnTo>
                    <a:pt x="107" y="148"/>
                  </a:lnTo>
                  <a:lnTo>
                    <a:pt x="106" y="148"/>
                  </a:lnTo>
                  <a:lnTo>
                    <a:pt x="104" y="148"/>
                  </a:lnTo>
                  <a:lnTo>
                    <a:pt x="103" y="148"/>
                  </a:lnTo>
                  <a:lnTo>
                    <a:pt x="102" y="149"/>
                  </a:lnTo>
                  <a:lnTo>
                    <a:pt x="100" y="149"/>
                  </a:lnTo>
                  <a:lnTo>
                    <a:pt x="99" y="149"/>
                  </a:lnTo>
                  <a:lnTo>
                    <a:pt x="98" y="149"/>
                  </a:lnTo>
                  <a:lnTo>
                    <a:pt x="98" y="150"/>
                  </a:lnTo>
                  <a:lnTo>
                    <a:pt x="95" y="150"/>
                  </a:lnTo>
                  <a:lnTo>
                    <a:pt x="93" y="150"/>
                  </a:lnTo>
                  <a:lnTo>
                    <a:pt x="92" y="151"/>
                  </a:lnTo>
                  <a:lnTo>
                    <a:pt x="91" y="151"/>
                  </a:lnTo>
                  <a:lnTo>
                    <a:pt x="89" y="151"/>
                  </a:lnTo>
                  <a:lnTo>
                    <a:pt x="89" y="152"/>
                  </a:lnTo>
                  <a:lnTo>
                    <a:pt x="88" y="152"/>
                  </a:lnTo>
                  <a:lnTo>
                    <a:pt x="88" y="152"/>
                  </a:lnTo>
                  <a:lnTo>
                    <a:pt x="87" y="152"/>
                  </a:lnTo>
                  <a:lnTo>
                    <a:pt x="86" y="153"/>
                  </a:lnTo>
                  <a:lnTo>
                    <a:pt x="84" y="154"/>
                  </a:lnTo>
                  <a:lnTo>
                    <a:pt x="83" y="156"/>
                  </a:lnTo>
                  <a:lnTo>
                    <a:pt x="82" y="157"/>
                  </a:lnTo>
                  <a:lnTo>
                    <a:pt x="82" y="158"/>
                  </a:lnTo>
                  <a:lnTo>
                    <a:pt x="82" y="158"/>
                  </a:lnTo>
                  <a:lnTo>
                    <a:pt x="83" y="159"/>
                  </a:lnTo>
                  <a:lnTo>
                    <a:pt x="112" y="153"/>
                  </a:lnTo>
                  <a:lnTo>
                    <a:pt x="75" y="187"/>
                  </a:lnTo>
                  <a:lnTo>
                    <a:pt x="75" y="187"/>
                  </a:lnTo>
                  <a:lnTo>
                    <a:pt x="74" y="186"/>
                  </a:lnTo>
                  <a:lnTo>
                    <a:pt x="72" y="186"/>
                  </a:lnTo>
                  <a:lnTo>
                    <a:pt x="70" y="186"/>
                  </a:lnTo>
                  <a:lnTo>
                    <a:pt x="69" y="185"/>
                  </a:lnTo>
                  <a:lnTo>
                    <a:pt x="68" y="185"/>
                  </a:lnTo>
                  <a:lnTo>
                    <a:pt x="66" y="184"/>
                  </a:lnTo>
                  <a:lnTo>
                    <a:pt x="65" y="184"/>
                  </a:lnTo>
                  <a:lnTo>
                    <a:pt x="63" y="184"/>
                  </a:lnTo>
                  <a:lnTo>
                    <a:pt x="62" y="183"/>
                  </a:lnTo>
                  <a:lnTo>
                    <a:pt x="60" y="182"/>
                  </a:lnTo>
                  <a:lnTo>
                    <a:pt x="59" y="182"/>
                  </a:lnTo>
                  <a:lnTo>
                    <a:pt x="57" y="181"/>
                  </a:lnTo>
                  <a:lnTo>
                    <a:pt x="55" y="180"/>
                  </a:lnTo>
                  <a:lnTo>
                    <a:pt x="53" y="179"/>
                  </a:lnTo>
                  <a:lnTo>
                    <a:pt x="51" y="178"/>
                  </a:lnTo>
                  <a:lnTo>
                    <a:pt x="50" y="177"/>
                  </a:lnTo>
                  <a:lnTo>
                    <a:pt x="47" y="177"/>
                  </a:lnTo>
                  <a:lnTo>
                    <a:pt x="45" y="175"/>
                  </a:lnTo>
                  <a:lnTo>
                    <a:pt x="44" y="174"/>
                  </a:lnTo>
                  <a:lnTo>
                    <a:pt x="42" y="173"/>
                  </a:lnTo>
                  <a:lnTo>
                    <a:pt x="40" y="171"/>
                  </a:lnTo>
                  <a:lnTo>
                    <a:pt x="38" y="170"/>
                  </a:lnTo>
                  <a:lnTo>
                    <a:pt x="36" y="169"/>
                  </a:lnTo>
                  <a:lnTo>
                    <a:pt x="34" y="167"/>
                  </a:lnTo>
                  <a:lnTo>
                    <a:pt x="32" y="166"/>
                  </a:lnTo>
                  <a:lnTo>
                    <a:pt x="30" y="164"/>
                  </a:lnTo>
                  <a:lnTo>
                    <a:pt x="29" y="162"/>
                  </a:lnTo>
                  <a:lnTo>
                    <a:pt x="27" y="160"/>
                  </a:lnTo>
                  <a:lnTo>
                    <a:pt x="26" y="158"/>
                  </a:lnTo>
                  <a:lnTo>
                    <a:pt x="24" y="156"/>
                  </a:lnTo>
                  <a:lnTo>
                    <a:pt x="22" y="154"/>
                  </a:lnTo>
                  <a:lnTo>
                    <a:pt x="21" y="152"/>
                  </a:lnTo>
                  <a:lnTo>
                    <a:pt x="20" y="150"/>
                  </a:lnTo>
                  <a:lnTo>
                    <a:pt x="19" y="149"/>
                  </a:lnTo>
                  <a:lnTo>
                    <a:pt x="18" y="147"/>
                  </a:lnTo>
                  <a:lnTo>
                    <a:pt x="17" y="145"/>
                  </a:lnTo>
                  <a:lnTo>
                    <a:pt x="16" y="143"/>
                  </a:lnTo>
                  <a:lnTo>
                    <a:pt x="15" y="142"/>
                  </a:lnTo>
                  <a:lnTo>
                    <a:pt x="14" y="140"/>
                  </a:lnTo>
                  <a:lnTo>
                    <a:pt x="14" y="138"/>
                  </a:lnTo>
                  <a:lnTo>
                    <a:pt x="13" y="137"/>
                  </a:lnTo>
                  <a:lnTo>
                    <a:pt x="12" y="136"/>
                  </a:lnTo>
                  <a:lnTo>
                    <a:pt x="12" y="135"/>
                  </a:lnTo>
                  <a:lnTo>
                    <a:pt x="11" y="133"/>
                  </a:lnTo>
                  <a:lnTo>
                    <a:pt x="11" y="132"/>
                  </a:lnTo>
                  <a:lnTo>
                    <a:pt x="10" y="131"/>
                  </a:lnTo>
                  <a:lnTo>
                    <a:pt x="10" y="130"/>
                  </a:lnTo>
                  <a:lnTo>
                    <a:pt x="9" y="128"/>
                  </a:lnTo>
                  <a:lnTo>
                    <a:pt x="9" y="126"/>
                  </a:lnTo>
                  <a:lnTo>
                    <a:pt x="8" y="125"/>
                  </a:lnTo>
                  <a:lnTo>
                    <a:pt x="8" y="124"/>
                  </a:lnTo>
                  <a:lnTo>
                    <a:pt x="8" y="123"/>
                  </a:lnTo>
                  <a:lnTo>
                    <a:pt x="97" y="21"/>
                  </a:lnTo>
                  <a:lnTo>
                    <a:pt x="97" y="22"/>
                  </a:lnTo>
                  <a:lnTo>
                    <a:pt x="97" y="23"/>
                  </a:lnTo>
                  <a:lnTo>
                    <a:pt x="98" y="25"/>
                  </a:lnTo>
                  <a:lnTo>
                    <a:pt x="98" y="25"/>
                  </a:lnTo>
                  <a:lnTo>
                    <a:pt x="98" y="26"/>
                  </a:lnTo>
                  <a:lnTo>
                    <a:pt x="99" y="28"/>
                  </a:lnTo>
                  <a:lnTo>
                    <a:pt x="99" y="29"/>
                  </a:lnTo>
                  <a:lnTo>
                    <a:pt x="100" y="30"/>
                  </a:lnTo>
                  <a:lnTo>
                    <a:pt x="100" y="32"/>
                  </a:lnTo>
                  <a:lnTo>
                    <a:pt x="101" y="33"/>
                  </a:lnTo>
                  <a:lnTo>
                    <a:pt x="102" y="35"/>
                  </a:lnTo>
                  <a:lnTo>
                    <a:pt x="102" y="36"/>
                  </a:lnTo>
                  <a:lnTo>
                    <a:pt x="103" y="37"/>
                  </a:lnTo>
                  <a:lnTo>
                    <a:pt x="104" y="39"/>
                  </a:lnTo>
                  <a:lnTo>
                    <a:pt x="105" y="40"/>
                  </a:lnTo>
                  <a:lnTo>
                    <a:pt x="106" y="42"/>
                  </a:lnTo>
                  <a:lnTo>
                    <a:pt x="108" y="44"/>
                  </a:lnTo>
                  <a:lnTo>
                    <a:pt x="109" y="45"/>
                  </a:lnTo>
                  <a:lnTo>
                    <a:pt x="110" y="47"/>
                  </a:lnTo>
                  <a:lnTo>
                    <a:pt x="111" y="49"/>
                  </a:lnTo>
                  <a:lnTo>
                    <a:pt x="113" y="51"/>
                  </a:lnTo>
                  <a:lnTo>
                    <a:pt x="115" y="53"/>
                  </a:lnTo>
                  <a:lnTo>
                    <a:pt x="117" y="54"/>
                  </a:lnTo>
                  <a:lnTo>
                    <a:pt x="119" y="56"/>
                  </a:lnTo>
                  <a:lnTo>
                    <a:pt x="121" y="58"/>
                  </a:lnTo>
                  <a:lnTo>
                    <a:pt x="122" y="59"/>
                  </a:lnTo>
                  <a:lnTo>
                    <a:pt x="123" y="60"/>
                  </a:lnTo>
                  <a:lnTo>
                    <a:pt x="124" y="61"/>
                  </a:lnTo>
                  <a:lnTo>
                    <a:pt x="126" y="62"/>
                  </a:lnTo>
                  <a:lnTo>
                    <a:pt x="128" y="63"/>
                  </a:lnTo>
                  <a:lnTo>
                    <a:pt x="130" y="65"/>
                  </a:lnTo>
                  <a:lnTo>
                    <a:pt x="131" y="66"/>
                  </a:lnTo>
                  <a:lnTo>
                    <a:pt x="133" y="66"/>
                  </a:lnTo>
                  <a:lnTo>
                    <a:pt x="134" y="67"/>
                  </a:lnTo>
                  <a:lnTo>
                    <a:pt x="135" y="68"/>
                  </a:lnTo>
                  <a:lnTo>
                    <a:pt x="137" y="69"/>
                  </a:lnTo>
                  <a:lnTo>
                    <a:pt x="139" y="71"/>
                  </a:lnTo>
                  <a:lnTo>
                    <a:pt x="141" y="71"/>
                  </a:lnTo>
                  <a:lnTo>
                    <a:pt x="142" y="72"/>
                  </a:lnTo>
                  <a:lnTo>
                    <a:pt x="143" y="73"/>
                  </a:lnTo>
                  <a:lnTo>
                    <a:pt x="144" y="73"/>
                  </a:lnTo>
                  <a:lnTo>
                    <a:pt x="146" y="74"/>
                  </a:lnTo>
                  <a:lnTo>
                    <a:pt x="148" y="75"/>
                  </a:lnTo>
                  <a:lnTo>
                    <a:pt x="150" y="76"/>
                  </a:lnTo>
                  <a:lnTo>
                    <a:pt x="153" y="77"/>
                  </a:lnTo>
                  <a:lnTo>
                    <a:pt x="155" y="78"/>
                  </a:lnTo>
                  <a:lnTo>
                    <a:pt x="157" y="79"/>
                  </a:lnTo>
                  <a:lnTo>
                    <a:pt x="158" y="80"/>
                  </a:lnTo>
                  <a:lnTo>
                    <a:pt x="161" y="81"/>
                  </a:lnTo>
                  <a:lnTo>
                    <a:pt x="162" y="81"/>
                  </a:lnTo>
                  <a:lnTo>
                    <a:pt x="164" y="82"/>
                  </a:lnTo>
                  <a:lnTo>
                    <a:pt x="165" y="83"/>
                  </a:lnTo>
                  <a:lnTo>
                    <a:pt x="167" y="83"/>
                  </a:lnTo>
                  <a:lnTo>
                    <a:pt x="168" y="84"/>
                  </a:lnTo>
                  <a:lnTo>
                    <a:pt x="169" y="84"/>
                  </a:lnTo>
                  <a:lnTo>
                    <a:pt x="171" y="85"/>
                  </a:lnTo>
                  <a:lnTo>
                    <a:pt x="172" y="85"/>
                  </a:lnTo>
                  <a:lnTo>
                    <a:pt x="173" y="85"/>
                  </a:lnTo>
                  <a:lnTo>
                    <a:pt x="175" y="86"/>
                  </a:lnTo>
                  <a:lnTo>
                    <a:pt x="176" y="86"/>
                  </a:lnTo>
                  <a:lnTo>
                    <a:pt x="177" y="86"/>
                  </a:lnTo>
                  <a:lnTo>
                    <a:pt x="157" y="104"/>
                  </a:lnTo>
                  <a:lnTo>
                    <a:pt x="165" y="107"/>
                  </a:lnTo>
                  <a:lnTo>
                    <a:pt x="190" y="83"/>
                  </a:lnTo>
                  <a:lnTo>
                    <a:pt x="190" y="83"/>
                  </a:lnTo>
                  <a:lnTo>
                    <a:pt x="190" y="82"/>
                  </a:lnTo>
                  <a:lnTo>
                    <a:pt x="189" y="81"/>
                  </a:lnTo>
                  <a:lnTo>
                    <a:pt x="188" y="80"/>
                  </a:lnTo>
                  <a:lnTo>
                    <a:pt x="187" y="80"/>
                  </a:lnTo>
                  <a:lnTo>
                    <a:pt x="186" y="80"/>
                  </a:lnTo>
                  <a:lnTo>
                    <a:pt x="185" y="79"/>
                  </a:lnTo>
                  <a:lnTo>
                    <a:pt x="184" y="79"/>
                  </a:lnTo>
                  <a:lnTo>
                    <a:pt x="183" y="79"/>
                  </a:lnTo>
                  <a:lnTo>
                    <a:pt x="182" y="79"/>
                  </a:lnTo>
                  <a:lnTo>
                    <a:pt x="180" y="79"/>
                  </a:lnTo>
                  <a:lnTo>
                    <a:pt x="179" y="78"/>
                  </a:lnTo>
                  <a:lnTo>
                    <a:pt x="177" y="78"/>
                  </a:lnTo>
                  <a:lnTo>
                    <a:pt x="176" y="78"/>
                  </a:lnTo>
                  <a:lnTo>
                    <a:pt x="173" y="77"/>
                  </a:lnTo>
                  <a:lnTo>
                    <a:pt x="172" y="77"/>
                  </a:lnTo>
                  <a:lnTo>
                    <a:pt x="170" y="76"/>
                  </a:lnTo>
                  <a:lnTo>
                    <a:pt x="168" y="76"/>
                  </a:lnTo>
                  <a:lnTo>
                    <a:pt x="166" y="75"/>
                  </a:lnTo>
                  <a:lnTo>
                    <a:pt x="163" y="74"/>
                  </a:lnTo>
                  <a:lnTo>
                    <a:pt x="161" y="74"/>
                  </a:lnTo>
                  <a:lnTo>
                    <a:pt x="159" y="73"/>
                  </a:lnTo>
                  <a:lnTo>
                    <a:pt x="158" y="73"/>
                  </a:lnTo>
                  <a:lnTo>
                    <a:pt x="157" y="72"/>
                  </a:lnTo>
                  <a:lnTo>
                    <a:pt x="156" y="72"/>
                  </a:lnTo>
                  <a:lnTo>
                    <a:pt x="155" y="71"/>
                  </a:lnTo>
                  <a:lnTo>
                    <a:pt x="153" y="71"/>
                  </a:lnTo>
                  <a:lnTo>
                    <a:pt x="152" y="70"/>
                  </a:lnTo>
                  <a:lnTo>
                    <a:pt x="151" y="69"/>
                  </a:lnTo>
                  <a:lnTo>
                    <a:pt x="150" y="69"/>
                  </a:lnTo>
                  <a:lnTo>
                    <a:pt x="148" y="68"/>
                  </a:lnTo>
                  <a:lnTo>
                    <a:pt x="147" y="68"/>
                  </a:lnTo>
                  <a:lnTo>
                    <a:pt x="146" y="67"/>
                  </a:lnTo>
                  <a:lnTo>
                    <a:pt x="145" y="66"/>
                  </a:lnTo>
                  <a:lnTo>
                    <a:pt x="144" y="66"/>
                  </a:lnTo>
                  <a:lnTo>
                    <a:pt x="142" y="65"/>
                  </a:lnTo>
                  <a:lnTo>
                    <a:pt x="141" y="64"/>
                  </a:lnTo>
                  <a:lnTo>
                    <a:pt x="140" y="64"/>
                  </a:lnTo>
                  <a:lnTo>
                    <a:pt x="138" y="63"/>
                  </a:lnTo>
                  <a:lnTo>
                    <a:pt x="137" y="62"/>
                  </a:lnTo>
                  <a:lnTo>
                    <a:pt x="136" y="61"/>
                  </a:lnTo>
                  <a:lnTo>
                    <a:pt x="135" y="60"/>
                  </a:lnTo>
                  <a:lnTo>
                    <a:pt x="132" y="58"/>
                  </a:lnTo>
                  <a:lnTo>
                    <a:pt x="130" y="57"/>
                  </a:lnTo>
                  <a:lnTo>
                    <a:pt x="129" y="55"/>
                  </a:lnTo>
                  <a:lnTo>
                    <a:pt x="127" y="54"/>
                  </a:lnTo>
                  <a:lnTo>
                    <a:pt x="126" y="53"/>
                  </a:lnTo>
                  <a:lnTo>
                    <a:pt x="125" y="52"/>
                  </a:lnTo>
                  <a:lnTo>
                    <a:pt x="123" y="50"/>
                  </a:lnTo>
                  <a:lnTo>
                    <a:pt x="122" y="48"/>
                  </a:lnTo>
                  <a:lnTo>
                    <a:pt x="120" y="46"/>
                  </a:lnTo>
                  <a:lnTo>
                    <a:pt x="118" y="44"/>
                  </a:lnTo>
                  <a:lnTo>
                    <a:pt x="116" y="42"/>
                  </a:lnTo>
                  <a:lnTo>
                    <a:pt x="115" y="40"/>
                  </a:lnTo>
                  <a:lnTo>
                    <a:pt x="114" y="39"/>
                  </a:lnTo>
                  <a:lnTo>
                    <a:pt x="112" y="37"/>
                  </a:lnTo>
                  <a:lnTo>
                    <a:pt x="111" y="35"/>
                  </a:lnTo>
                  <a:lnTo>
                    <a:pt x="110" y="33"/>
                  </a:lnTo>
                  <a:lnTo>
                    <a:pt x="109" y="31"/>
                  </a:lnTo>
                  <a:lnTo>
                    <a:pt x="108" y="29"/>
                  </a:lnTo>
                  <a:lnTo>
                    <a:pt x="108" y="28"/>
                  </a:lnTo>
                  <a:lnTo>
                    <a:pt x="107" y="26"/>
                  </a:lnTo>
                  <a:lnTo>
                    <a:pt x="107" y="24"/>
                  </a:lnTo>
                  <a:lnTo>
                    <a:pt x="106" y="23"/>
                  </a:lnTo>
                  <a:lnTo>
                    <a:pt x="106" y="21"/>
                  </a:lnTo>
                  <a:lnTo>
                    <a:pt x="105" y="20"/>
                  </a:lnTo>
                  <a:lnTo>
                    <a:pt x="105" y="18"/>
                  </a:lnTo>
                  <a:lnTo>
                    <a:pt x="105" y="17"/>
                  </a:lnTo>
                  <a:lnTo>
                    <a:pt x="105" y="16"/>
                  </a:lnTo>
                  <a:lnTo>
                    <a:pt x="105" y="15"/>
                  </a:lnTo>
                  <a:lnTo>
                    <a:pt x="104" y="14"/>
                  </a:lnTo>
                  <a:lnTo>
                    <a:pt x="104" y="12"/>
                  </a:lnTo>
                  <a:lnTo>
                    <a:pt x="104" y="11"/>
                  </a:lnTo>
                  <a:lnTo>
                    <a:pt x="104" y="11"/>
                  </a:lnTo>
                  <a:lnTo>
                    <a:pt x="104" y="9"/>
                  </a:lnTo>
                  <a:lnTo>
                    <a:pt x="105" y="8"/>
                  </a:lnTo>
                  <a:lnTo>
                    <a:pt x="105" y="8"/>
                  </a:lnTo>
                  <a:lnTo>
                    <a:pt x="106" y="8"/>
                  </a:lnTo>
                  <a:lnTo>
                    <a:pt x="107" y="7"/>
                  </a:lnTo>
                  <a:lnTo>
                    <a:pt x="108" y="7"/>
                  </a:lnTo>
                  <a:lnTo>
                    <a:pt x="109" y="7"/>
                  </a:lnTo>
                  <a:lnTo>
                    <a:pt x="110" y="7"/>
                  </a:lnTo>
                  <a:lnTo>
                    <a:pt x="111" y="7"/>
                  </a:lnTo>
                  <a:lnTo>
                    <a:pt x="113" y="7"/>
                  </a:lnTo>
                  <a:lnTo>
                    <a:pt x="114" y="7"/>
                  </a:lnTo>
                  <a:lnTo>
                    <a:pt x="116" y="7"/>
                  </a:lnTo>
                  <a:lnTo>
                    <a:pt x="118" y="8"/>
                  </a:lnTo>
                  <a:lnTo>
                    <a:pt x="120" y="8"/>
                  </a:lnTo>
                  <a:lnTo>
                    <a:pt x="122" y="8"/>
                  </a:lnTo>
                  <a:lnTo>
                    <a:pt x="124" y="9"/>
                  </a:lnTo>
                  <a:lnTo>
                    <a:pt x="126" y="10"/>
                  </a:lnTo>
                  <a:lnTo>
                    <a:pt x="128" y="11"/>
                  </a:lnTo>
                  <a:lnTo>
                    <a:pt x="130" y="12"/>
                  </a:lnTo>
                  <a:lnTo>
                    <a:pt x="131" y="13"/>
                  </a:lnTo>
                  <a:lnTo>
                    <a:pt x="133" y="14"/>
                  </a:lnTo>
                  <a:lnTo>
                    <a:pt x="134" y="16"/>
                  </a:lnTo>
                  <a:lnTo>
                    <a:pt x="136" y="16"/>
                  </a:lnTo>
                  <a:lnTo>
                    <a:pt x="137" y="17"/>
                  </a:lnTo>
                  <a:lnTo>
                    <a:pt x="138" y="18"/>
                  </a:lnTo>
                  <a:lnTo>
                    <a:pt x="139" y="19"/>
                  </a:lnTo>
                  <a:lnTo>
                    <a:pt x="140" y="20"/>
                  </a:lnTo>
                  <a:lnTo>
                    <a:pt x="141" y="21"/>
                  </a:lnTo>
                  <a:lnTo>
                    <a:pt x="149" y="20"/>
                  </a:lnTo>
                  <a:lnTo>
                    <a:pt x="149" y="19"/>
                  </a:lnTo>
                  <a:lnTo>
                    <a:pt x="148" y="18"/>
                  </a:lnTo>
                  <a:lnTo>
                    <a:pt x="147" y="17"/>
                  </a:lnTo>
                  <a:lnTo>
                    <a:pt x="146" y="16"/>
                  </a:lnTo>
                  <a:lnTo>
                    <a:pt x="145" y="15"/>
                  </a:lnTo>
                  <a:lnTo>
                    <a:pt x="143" y="14"/>
                  </a:lnTo>
                  <a:lnTo>
                    <a:pt x="141" y="12"/>
                  </a:lnTo>
                  <a:lnTo>
                    <a:pt x="139" y="11"/>
                  </a:lnTo>
                  <a:lnTo>
                    <a:pt x="137" y="10"/>
                  </a:lnTo>
                  <a:lnTo>
                    <a:pt x="136" y="8"/>
                  </a:lnTo>
                  <a:lnTo>
                    <a:pt x="134" y="8"/>
                  </a:lnTo>
                  <a:lnTo>
                    <a:pt x="133" y="7"/>
                  </a:lnTo>
                  <a:lnTo>
                    <a:pt x="132" y="7"/>
                  </a:lnTo>
                  <a:lnTo>
                    <a:pt x="130" y="6"/>
                  </a:lnTo>
                  <a:lnTo>
                    <a:pt x="129" y="6"/>
                  </a:lnTo>
                  <a:lnTo>
                    <a:pt x="127" y="5"/>
                  </a:lnTo>
                  <a:lnTo>
                    <a:pt x="126" y="5"/>
                  </a:lnTo>
                  <a:lnTo>
                    <a:pt x="125" y="4"/>
                  </a:lnTo>
                  <a:lnTo>
                    <a:pt x="123" y="4"/>
                  </a:lnTo>
                  <a:lnTo>
                    <a:pt x="122" y="3"/>
                  </a:lnTo>
                  <a:lnTo>
                    <a:pt x="120" y="3"/>
                  </a:lnTo>
                  <a:lnTo>
                    <a:pt x="119" y="2"/>
                  </a:lnTo>
                  <a:lnTo>
                    <a:pt x="117" y="2"/>
                  </a:lnTo>
                  <a:lnTo>
                    <a:pt x="116" y="2"/>
                  </a:lnTo>
                  <a:lnTo>
                    <a:pt x="115" y="1"/>
                  </a:lnTo>
                  <a:lnTo>
                    <a:pt x="114" y="1"/>
                  </a:lnTo>
                  <a:lnTo>
                    <a:pt x="112" y="1"/>
                  </a:lnTo>
                  <a:lnTo>
                    <a:pt x="110" y="1"/>
                  </a:lnTo>
                  <a:lnTo>
                    <a:pt x="109" y="1"/>
                  </a:lnTo>
                  <a:lnTo>
                    <a:pt x="107" y="1"/>
                  </a:lnTo>
                  <a:lnTo>
                    <a:pt x="106" y="0"/>
                  </a:lnTo>
                  <a:lnTo>
                    <a:pt x="105" y="0"/>
                  </a:lnTo>
                  <a:lnTo>
                    <a:pt x="104" y="0"/>
                  </a:lnTo>
                  <a:lnTo>
                    <a:pt x="103" y="1"/>
                  </a:lnTo>
                  <a:lnTo>
                    <a:pt x="102" y="1"/>
                  </a:lnTo>
                  <a:lnTo>
                    <a:pt x="102" y="1"/>
                  </a:lnTo>
                  <a:lnTo>
                    <a:pt x="99" y="4"/>
                  </a:lnTo>
                  <a:lnTo>
                    <a:pt x="9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5" name="Freeform 310"/>
            <p:cNvSpPr>
              <a:spLocks/>
            </p:cNvSpPr>
            <p:nvPr/>
          </p:nvSpPr>
          <p:spPr bwMode="auto">
            <a:xfrm>
              <a:off x="3875" y="2291"/>
              <a:ext cx="82" cy="71"/>
            </a:xfrm>
            <a:custGeom>
              <a:avLst/>
              <a:gdLst>
                <a:gd name="T0" fmla="*/ 1 w 82"/>
                <a:gd name="T1" fmla="*/ 26 h 71"/>
                <a:gd name="T2" fmla="*/ 5 w 82"/>
                <a:gd name="T3" fmla="*/ 23 h 71"/>
                <a:gd name="T4" fmla="*/ 9 w 82"/>
                <a:gd name="T5" fmla="*/ 20 h 71"/>
                <a:gd name="T6" fmla="*/ 15 w 82"/>
                <a:gd name="T7" fmla="*/ 16 h 71"/>
                <a:gd name="T8" fmla="*/ 20 w 82"/>
                <a:gd name="T9" fmla="*/ 14 h 71"/>
                <a:gd name="T10" fmla="*/ 24 w 82"/>
                <a:gd name="T11" fmla="*/ 11 h 71"/>
                <a:gd name="T12" fmla="*/ 29 w 82"/>
                <a:gd name="T13" fmla="*/ 8 h 71"/>
                <a:gd name="T14" fmla="*/ 32 w 82"/>
                <a:gd name="T15" fmla="*/ 7 h 71"/>
                <a:gd name="T16" fmla="*/ 36 w 82"/>
                <a:gd name="T17" fmla="*/ 5 h 71"/>
                <a:gd name="T18" fmla="*/ 40 w 82"/>
                <a:gd name="T19" fmla="*/ 3 h 71"/>
                <a:gd name="T20" fmla="*/ 44 w 82"/>
                <a:gd name="T21" fmla="*/ 2 h 71"/>
                <a:gd name="T22" fmla="*/ 47 w 82"/>
                <a:gd name="T23" fmla="*/ 1 h 71"/>
                <a:gd name="T24" fmla="*/ 51 w 82"/>
                <a:gd name="T25" fmla="*/ 1 h 71"/>
                <a:gd name="T26" fmla="*/ 58 w 82"/>
                <a:gd name="T27" fmla="*/ 0 h 71"/>
                <a:gd name="T28" fmla="*/ 64 w 82"/>
                <a:gd name="T29" fmla="*/ 2 h 71"/>
                <a:gd name="T30" fmla="*/ 69 w 82"/>
                <a:gd name="T31" fmla="*/ 4 h 71"/>
                <a:gd name="T32" fmla="*/ 73 w 82"/>
                <a:gd name="T33" fmla="*/ 7 h 71"/>
                <a:gd name="T34" fmla="*/ 76 w 82"/>
                <a:gd name="T35" fmla="*/ 10 h 71"/>
                <a:gd name="T36" fmla="*/ 79 w 82"/>
                <a:gd name="T37" fmla="*/ 13 h 71"/>
                <a:gd name="T38" fmla="*/ 80 w 82"/>
                <a:gd name="T39" fmla="*/ 17 h 71"/>
                <a:gd name="T40" fmla="*/ 82 w 82"/>
                <a:gd name="T41" fmla="*/ 21 h 71"/>
                <a:gd name="T42" fmla="*/ 82 w 82"/>
                <a:gd name="T43" fmla="*/ 25 h 71"/>
                <a:gd name="T44" fmla="*/ 82 w 82"/>
                <a:gd name="T45" fmla="*/ 28 h 71"/>
                <a:gd name="T46" fmla="*/ 82 w 82"/>
                <a:gd name="T47" fmla="*/ 31 h 71"/>
                <a:gd name="T48" fmla="*/ 82 w 82"/>
                <a:gd name="T49" fmla="*/ 34 h 71"/>
                <a:gd name="T50" fmla="*/ 79 w 82"/>
                <a:gd name="T51" fmla="*/ 39 h 71"/>
                <a:gd name="T52" fmla="*/ 76 w 82"/>
                <a:gd name="T53" fmla="*/ 44 h 71"/>
                <a:gd name="T54" fmla="*/ 72 w 82"/>
                <a:gd name="T55" fmla="*/ 48 h 71"/>
                <a:gd name="T56" fmla="*/ 69 w 82"/>
                <a:gd name="T57" fmla="*/ 51 h 71"/>
                <a:gd name="T58" fmla="*/ 79 w 82"/>
                <a:gd name="T59" fmla="*/ 70 h 71"/>
                <a:gd name="T60" fmla="*/ 53 w 82"/>
                <a:gd name="T61" fmla="*/ 30 h 71"/>
                <a:gd name="T62" fmla="*/ 68 w 82"/>
                <a:gd name="T63" fmla="*/ 46 h 71"/>
                <a:gd name="T64" fmla="*/ 71 w 82"/>
                <a:gd name="T65" fmla="*/ 43 h 71"/>
                <a:gd name="T66" fmla="*/ 74 w 82"/>
                <a:gd name="T67" fmla="*/ 37 h 71"/>
                <a:gd name="T68" fmla="*/ 75 w 82"/>
                <a:gd name="T69" fmla="*/ 33 h 71"/>
                <a:gd name="T70" fmla="*/ 76 w 82"/>
                <a:gd name="T71" fmla="*/ 30 h 71"/>
                <a:gd name="T72" fmla="*/ 76 w 82"/>
                <a:gd name="T73" fmla="*/ 26 h 71"/>
                <a:gd name="T74" fmla="*/ 75 w 82"/>
                <a:gd name="T75" fmla="*/ 21 h 71"/>
                <a:gd name="T76" fmla="*/ 72 w 82"/>
                <a:gd name="T77" fmla="*/ 17 h 71"/>
                <a:gd name="T78" fmla="*/ 70 w 82"/>
                <a:gd name="T79" fmla="*/ 13 h 71"/>
                <a:gd name="T80" fmla="*/ 67 w 82"/>
                <a:gd name="T81" fmla="*/ 10 h 71"/>
                <a:gd name="T82" fmla="*/ 62 w 82"/>
                <a:gd name="T83" fmla="*/ 7 h 71"/>
                <a:gd name="T84" fmla="*/ 55 w 82"/>
                <a:gd name="T85" fmla="*/ 7 h 71"/>
                <a:gd name="T86" fmla="*/ 51 w 82"/>
                <a:gd name="T87" fmla="*/ 7 h 71"/>
                <a:gd name="T88" fmla="*/ 47 w 82"/>
                <a:gd name="T89" fmla="*/ 8 h 71"/>
                <a:gd name="T90" fmla="*/ 44 w 82"/>
                <a:gd name="T91" fmla="*/ 9 h 71"/>
                <a:gd name="T92" fmla="*/ 39 w 82"/>
                <a:gd name="T93" fmla="*/ 10 h 71"/>
                <a:gd name="T94" fmla="*/ 35 w 82"/>
                <a:gd name="T95" fmla="*/ 12 h 71"/>
                <a:gd name="T96" fmla="*/ 30 w 82"/>
                <a:gd name="T97" fmla="*/ 15 h 71"/>
                <a:gd name="T98" fmla="*/ 25 w 82"/>
                <a:gd name="T99" fmla="*/ 18 h 71"/>
                <a:gd name="T100" fmla="*/ 20 w 82"/>
                <a:gd name="T101" fmla="*/ 21 h 71"/>
                <a:gd name="T102" fmla="*/ 15 w 82"/>
                <a:gd name="T103" fmla="*/ 24 h 71"/>
                <a:gd name="T104" fmla="*/ 12 w 82"/>
                <a:gd name="T105" fmla="*/ 27 h 71"/>
                <a:gd name="T106" fmla="*/ 8 w 82"/>
                <a:gd name="T107" fmla="*/ 29 h 71"/>
                <a:gd name="T108" fmla="*/ 4 w 82"/>
                <a:gd name="T109" fmla="*/ 32 h 71"/>
                <a:gd name="T110" fmla="*/ 0 w 82"/>
                <a:gd name="T111" fmla="*/ 2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2" h="71">
                  <a:moveTo>
                    <a:pt x="0" y="27"/>
                  </a:moveTo>
                  <a:lnTo>
                    <a:pt x="0" y="27"/>
                  </a:lnTo>
                  <a:lnTo>
                    <a:pt x="1" y="26"/>
                  </a:lnTo>
                  <a:lnTo>
                    <a:pt x="2" y="25"/>
                  </a:lnTo>
                  <a:lnTo>
                    <a:pt x="4" y="24"/>
                  </a:lnTo>
                  <a:lnTo>
                    <a:pt x="5" y="23"/>
                  </a:lnTo>
                  <a:lnTo>
                    <a:pt x="6" y="22"/>
                  </a:lnTo>
                  <a:lnTo>
                    <a:pt x="7" y="21"/>
                  </a:lnTo>
                  <a:lnTo>
                    <a:pt x="9" y="20"/>
                  </a:lnTo>
                  <a:lnTo>
                    <a:pt x="11" y="19"/>
                  </a:lnTo>
                  <a:lnTo>
                    <a:pt x="13" y="17"/>
                  </a:lnTo>
                  <a:lnTo>
                    <a:pt x="15" y="16"/>
                  </a:lnTo>
                  <a:lnTo>
                    <a:pt x="17" y="15"/>
                  </a:lnTo>
                  <a:lnTo>
                    <a:pt x="19" y="14"/>
                  </a:lnTo>
                  <a:lnTo>
                    <a:pt x="20" y="14"/>
                  </a:lnTo>
                  <a:lnTo>
                    <a:pt x="21" y="13"/>
                  </a:lnTo>
                  <a:lnTo>
                    <a:pt x="22" y="12"/>
                  </a:lnTo>
                  <a:lnTo>
                    <a:pt x="24" y="11"/>
                  </a:lnTo>
                  <a:lnTo>
                    <a:pt x="27" y="10"/>
                  </a:lnTo>
                  <a:lnTo>
                    <a:pt x="28" y="9"/>
                  </a:lnTo>
                  <a:lnTo>
                    <a:pt x="29" y="8"/>
                  </a:lnTo>
                  <a:lnTo>
                    <a:pt x="30" y="8"/>
                  </a:lnTo>
                  <a:lnTo>
                    <a:pt x="31" y="7"/>
                  </a:lnTo>
                  <a:lnTo>
                    <a:pt x="32" y="7"/>
                  </a:lnTo>
                  <a:lnTo>
                    <a:pt x="34" y="6"/>
                  </a:lnTo>
                  <a:lnTo>
                    <a:pt x="35" y="5"/>
                  </a:lnTo>
                  <a:lnTo>
                    <a:pt x="36" y="5"/>
                  </a:lnTo>
                  <a:lnTo>
                    <a:pt x="38" y="4"/>
                  </a:lnTo>
                  <a:lnTo>
                    <a:pt x="39" y="4"/>
                  </a:lnTo>
                  <a:lnTo>
                    <a:pt x="40" y="3"/>
                  </a:lnTo>
                  <a:lnTo>
                    <a:pt x="42" y="3"/>
                  </a:lnTo>
                  <a:lnTo>
                    <a:pt x="43" y="3"/>
                  </a:lnTo>
                  <a:lnTo>
                    <a:pt x="44" y="2"/>
                  </a:lnTo>
                  <a:lnTo>
                    <a:pt x="45" y="2"/>
                  </a:lnTo>
                  <a:lnTo>
                    <a:pt x="46" y="2"/>
                  </a:lnTo>
                  <a:lnTo>
                    <a:pt x="47" y="1"/>
                  </a:lnTo>
                  <a:lnTo>
                    <a:pt x="49" y="1"/>
                  </a:lnTo>
                  <a:lnTo>
                    <a:pt x="50" y="1"/>
                  </a:lnTo>
                  <a:lnTo>
                    <a:pt x="51" y="1"/>
                  </a:lnTo>
                  <a:lnTo>
                    <a:pt x="53" y="0"/>
                  </a:lnTo>
                  <a:lnTo>
                    <a:pt x="56" y="0"/>
                  </a:lnTo>
                  <a:lnTo>
                    <a:pt x="58" y="0"/>
                  </a:lnTo>
                  <a:lnTo>
                    <a:pt x="60" y="1"/>
                  </a:lnTo>
                  <a:lnTo>
                    <a:pt x="62" y="1"/>
                  </a:lnTo>
                  <a:lnTo>
                    <a:pt x="64" y="2"/>
                  </a:lnTo>
                  <a:lnTo>
                    <a:pt x="66" y="2"/>
                  </a:lnTo>
                  <a:lnTo>
                    <a:pt x="68" y="3"/>
                  </a:lnTo>
                  <a:lnTo>
                    <a:pt x="69" y="4"/>
                  </a:lnTo>
                  <a:lnTo>
                    <a:pt x="70" y="5"/>
                  </a:lnTo>
                  <a:lnTo>
                    <a:pt x="72" y="5"/>
                  </a:lnTo>
                  <a:lnTo>
                    <a:pt x="73" y="7"/>
                  </a:lnTo>
                  <a:lnTo>
                    <a:pt x="74" y="7"/>
                  </a:lnTo>
                  <a:lnTo>
                    <a:pt x="75" y="8"/>
                  </a:lnTo>
                  <a:lnTo>
                    <a:pt x="76" y="10"/>
                  </a:lnTo>
                  <a:lnTo>
                    <a:pt x="77" y="11"/>
                  </a:lnTo>
                  <a:lnTo>
                    <a:pt x="78" y="12"/>
                  </a:lnTo>
                  <a:lnTo>
                    <a:pt x="79" y="13"/>
                  </a:lnTo>
                  <a:lnTo>
                    <a:pt x="79" y="14"/>
                  </a:lnTo>
                  <a:lnTo>
                    <a:pt x="80" y="16"/>
                  </a:lnTo>
                  <a:lnTo>
                    <a:pt x="80" y="17"/>
                  </a:lnTo>
                  <a:lnTo>
                    <a:pt x="81" y="18"/>
                  </a:lnTo>
                  <a:lnTo>
                    <a:pt x="81" y="19"/>
                  </a:lnTo>
                  <a:lnTo>
                    <a:pt x="82" y="21"/>
                  </a:lnTo>
                  <a:lnTo>
                    <a:pt x="82" y="22"/>
                  </a:lnTo>
                  <a:lnTo>
                    <a:pt x="82" y="24"/>
                  </a:lnTo>
                  <a:lnTo>
                    <a:pt x="82" y="25"/>
                  </a:lnTo>
                  <a:lnTo>
                    <a:pt x="82" y="26"/>
                  </a:lnTo>
                  <a:lnTo>
                    <a:pt x="82" y="27"/>
                  </a:lnTo>
                  <a:lnTo>
                    <a:pt x="82" y="28"/>
                  </a:lnTo>
                  <a:lnTo>
                    <a:pt x="82" y="29"/>
                  </a:lnTo>
                  <a:lnTo>
                    <a:pt x="82" y="30"/>
                  </a:lnTo>
                  <a:lnTo>
                    <a:pt x="82" y="31"/>
                  </a:lnTo>
                  <a:lnTo>
                    <a:pt x="82" y="32"/>
                  </a:lnTo>
                  <a:lnTo>
                    <a:pt x="82" y="33"/>
                  </a:lnTo>
                  <a:lnTo>
                    <a:pt x="82" y="34"/>
                  </a:lnTo>
                  <a:lnTo>
                    <a:pt x="81" y="36"/>
                  </a:lnTo>
                  <a:lnTo>
                    <a:pt x="80" y="37"/>
                  </a:lnTo>
                  <a:lnTo>
                    <a:pt x="79" y="39"/>
                  </a:lnTo>
                  <a:lnTo>
                    <a:pt x="78" y="41"/>
                  </a:lnTo>
                  <a:lnTo>
                    <a:pt x="77" y="42"/>
                  </a:lnTo>
                  <a:lnTo>
                    <a:pt x="76" y="44"/>
                  </a:lnTo>
                  <a:lnTo>
                    <a:pt x="75" y="45"/>
                  </a:lnTo>
                  <a:lnTo>
                    <a:pt x="74" y="47"/>
                  </a:lnTo>
                  <a:lnTo>
                    <a:pt x="72" y="48"/>
                  </a:lnTo>
                  <a:lnTo>
                    <a:pt x="71" y="49"/>
                  </a:lnTo>
                  <a:lnTo>
                    <a:pt x="70" y="50"/>
                  </a:lnTo>
                  <a:lnTo>
                    <a:pt x="69" y="51"/>
                  </a:lnTo>
                  <a:lnTo>
                    <a:pt x="68" y="52"/>
                  </a:lnTo>
                  <a:lnTo>
                    <a:pt x="68" y="53"/>
                  </a:lnTo>
                  <a:lnTo>
                    <a:pt x="79" y="70"/>
                  </a:lnTo>
                  <a:lnTo>
                    <a:pt x="74" y="71"/>
                  </a:lnTo>
                  <a:lnTo>
                    <a:pt x="46" y="32"/>
                  </a:lnTo>
                  <a:lnTo>
                    <a:pt x="53" y="30"/>
                  </a:lnTo>
                  <a:lnTo>
                    <a:pt x="66" y="48"/>
                  </a:lnTo>
                  <a:lnTo>
                    <a:pt x="66" y="48"/>
                  </a:lnTo>
                  <a:lnTo>
                    <a:pt x="68" y="46"/>
                  </a:lnTo>
                  <a:lnTo>
                    <a:pt x="69" y="45"/>
                  </a:lnTo>
                  <a:lnTo>
                    <a:pt x="70" y="44"/>
                  </a:lnTo>
                  <a:lnTo>
                    <a:pt x="71" y="43"/>
                  </a:lnTo>
                  <a:lnTo>
                    <a:pt x="72" y="41"/>
                  </a:lnTo>
                  <a:lnTo>
                    <a:pt x="73" y="39"/>
                  </a:lnTo>
                  <a:lnTo>
                    <a:pt x="74" y="37"/>
                  </a:lnTo>
                  <a:lnTo>
                    <a:pt x="75" y="36"/>
                  </a:lnTo>
                  <a:lnTo>
                    <a:pt x="75" y="35"/>
                  </a:lnTo>
                  <a:lnTo>
                    <a:pt x="75" y="33"/>
                  </a:lnTo>
                  <a:lnTo>
                    <a:pt x="76" y="32"/>
                  </a:lnTo>
                  <a:lnTo>
                    <a:pt x="76" y="31"/>
                  </a:lnTo>
                  <a:lnTo>
                    <a:pt x="76" y="30"/>
                  </a:lnTo>
                  <a:lnTo>
                    <a:pt x="76" y="29"/>
                  </a:lnTo>
                  <a:lnTo>
                    <a:pt x="76" y="28"/>
                  </a:lnTo>
                  <a:lnTo>
                    <a:pt x="76" y="26"/>
                  </a:lnTo>
                  <a:lnTo>
                    <a:pt x="76" y="24"/>
                  </a:lnTo>
                  <a:lnTo>
                    <a:pt x="75" y="23"/>
                  </a:lnTo>
                  <a:lnTo>
                    <a:pt x="75" y="21"/>
                  </a:lnTo>
                  <a:lnTo>
                    <a:pt x="74" y="20"/>
                  </a:lnTo>
                  <a:lnTo>
                    <a:pt x="73" y="18"/>
                  </a:lnTo>
                  <a:lnTo>
                    <a:pt x="72" y="17"/>
                  </a:lnTo>
                  <a:lnTo>
                    <a:pt x="72" y="15"/>
                  </a:lnTo>
                  <a:lnTo>
                    <a:pt x="71" y="14"/>
                  </a:lnTo>
                  <a:lnTo>
                    <a:pt x="70" y="13"/>
                  </a:lnTo>
                  <a:lnTo>
                    <a:pt x="70" y="12"/>
                  </a:lnTo>
                  <a:lnTo>
                    <a:pt x="69" y="11"/>
                  </a:lnTo>
                  <a:lnTo>
                    <a:pt x="67" y="10"/>
                  </a:lnTo>
                  <a:lnTo>
                    <a:pt x="66" y="9"/>
                  </a:lnTo>
                  <a:lnTo>
                    <a:pt x="63" y="8"/>
                  </a:lnTo>
                  <a:lnTo>
                    <a:pt x="62" y="7"/>
                  </a:lnTo>
                  <a:lnTo>
                    <a:pt x="60" y="7"/>
                  </a:lnTo>
                  <a:lnTo>
                    <a:pt x="58" y="7"/>
                  </a:lnTo>
                  <a:lnTo>
                    <a:pt x="55" y="7"/>
                  </a:lnTo>
                  <a:lnTo>
                    <a:pt x="53" y="7"/>
                  </a:lnTo>
                  <a:lnTo>
                    <a:pt x="52" y="7"/>
                  </a:lnTo>
                  <a:lnTo>
                    <a:pt x="51" y="7"/>
                  </a:lnTo>
                  <a:lnTo>
                    <a:pt x="50" y="7"/>
                  </a:lnTo>
                  <a:lnTo>
                    <a:pt x="48" y="8"/>
                  </a:lnTo>
                  <a:lnTo>
                    <a:pt x="47" y="8"/>
                  </a:lnTo>
                  <a:lnTo>
                    <a:pt x="46" y="8"/>
                  </a:lnTo>
                  <a:lnTo>
                    <a:pt x="45" y="8"/>
                  </a:lnTo>
                  <a:lnTo>
                    <a:pt x="44" y="9"/>
                  </a:lnTo>
                  <a:lnTo>
                    <a:pt x="42" y="9"/>
                  </a:lnTo>
                  <a:lnTo>
                    <a:pt x="40" y="9"/>
                  </a:lnTo>
                  <a:lnTo>
                    <a:pt x="39" y="10"/>
                  </a:lnTo>
                  <a:lnTo>
                    <a:pt x="38" y="11"/>
                  </a:lnTo>
                  <a:lnTo>
                    <a:pt x="36" y="11"/>
                  </a:lnTo>
                  <a:lnTo>
                    <a:pt x="35" y="12"/>
                  </a:lnTo>
                  <a:lnTo>
                    <a:pt x="33" y="13"/>
                  </a:lnTo>
                  <a:lnTo>
                    <a:pt x="31" y="14"/>
                  </a:lnTo>
                  <a:lnTo>
                    <a:pt x="30" y="15"/>
                  </a:lnTo>
                  <a:lnTo>
                    <a:pt x="28" y="16"/>
                  </a:lnTo>
                  <a:lnTo>
                    <a:pt x="26" y="16"/>
                  </a:lnTo>
                  <a:lnTo>
                    <a:pt x="25" y="18"/>
                  </a:lnTo>
                  <a:lnTo>
                    <a:pt x="23" y="19"/>
                  </a:lnTo>
                  <a:lnTo>
                    <a:pt x="22" y="20"/>
                  </a:lnTo>
                  <a:lnTo>
                    <a:pt x="20" y="21"/>
                  </a:lnTo>
                  <a:lnTo>
                    <a:pt x="19" y="22"/>
                  </a:lnTo>
                  <a:lnTo>
                    <a:pt x="17" y="23"/>
                  </a:lnTo>
                  <a:lnTo>
                    <a:pt x="15" y="24"/>
                  </a:lnTo>
                  <a:lnTo>
                    <a:pt x="14" y="25"/>
                  </a:lnTo>
                  <a:lnTo>
                    <a:pt x="13" y="26"/>
                  </a:lnTo>
                  <a:lnTo>
                    <a:pt x="12" y="27"/>
                  </a:lnTo>
                  <a:lnTo>
                    <a:pt x="10" y="28"/>
                  </a:lnTo>
                  <a:lnTo>
                    <a:pt x="9" y="29"/>
                  </a:lnTo>
                  <a:lnTo>
                    <a:pt x="8" y="29"/>
                  </a:lnTo>
                  <a:lnTo>
                    <a:pt x="6" y="30"/>
                  </a:lnTo>
                  <a:lnTo>
                    <a:pt x="5" y="31"/>
                  </a:lnTo>
                  <a:lnTo>
                    <a:pt x="4" y="32"/>
                  </a:lnTo>
                  <a:lnTo>
                    <a:pt x="4" y="32"/>
                  </a:lnTo>
                  <a:lnTo>
                    <a:pt x="0" y="27"/>
                  </a:lnTo>
                  <a:lnTo>
                    <a:pt x="0"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6" name="Freeform 311"/>
            <p:cNvSpPr>
              <a:spLocks/>
            </p:cNvSpPr>
            <p:nvPr/>
          </p:nvSpPr>
          <p:spPr bwMode="auto">
            <a:xfrm>
              <a:off x="3891" y="2312"/>
              <a:ext cx="51" cy="29"/>
            </a:xfrm>
            <a:custGeom>
              <a:avLst/>
              <a:gdLst>
                <a:gd name="T0" fmla="*/ 0 w 51"/>
                <a:gd name="T1" fmla="*/ 23 h 29"/>
                <a:gd name="T2" fmla="*/ 2 w 51"/>
                <a:gd name="T3" fmla="*/ 22 h 29"/>
                <a:gd name="T4" fmla="*/ 4 w 51"/>
                <a:gd name="T5" fmla="*/ 20 h 29"/>
                <a:gd name="T6" fmla="*/ 6 w 51"/>
                <a:gd name="T7" fmla="*/ 18 h 29"/>
                <a:gd name="T8" fmla="*/ 9 w 51"/>
                <a:gd name="T9" fmla="*/ 16 h 29"/>
                <a:gd name="T10" fmla="*/ 12 w 51"/>
                <a:gd name="T11" fmla="*/ 14 h 29"/>
                <a:gd name="T12" fmla="*/ 16 w 51"/>
                <a:gd name="T13" fmla="*/ 12 h 29"/>
                <a:gd name="T14" fmla="*/ 20 w 51"/>
                <a:gd name="T15" fmla="*/ 9 h 29"/>
                <a:gd name="T16" fmla="*/ 23 w 51"/>
                <a:gd name="T17" fmla="*/ 8 h 29"/>
                <a:gd name="T18" fmla="*/ 27 w 51"/>
                <a:gd name="T19" fmla="*/ 5 h 29"/>
                <a:gd name="T20" fmla="*/ 31 w 51"/>
                <a:gd name="T21" fmla="*/ 3 h 29"/>
                <a:gd name="T22" fmla="*/ 34 w 51"/>
                <a:gd name="T23" fmla="*/ 2 h 29"/>
                <a:gd name="T24" fmla="*/ 38 w 51"/>
                <a:gd name="T25" fmla="*/ 1 h 29"/>
                <a:gd name="T26" fmla="*/ 41 w 51"/>
                <a:gd name="T27" fmla="*/ 0 h 29"/>
                <a:gd name="T28" fmla="*/ 44 w 51"/>
                <a:gd name="T29" fmla="*/ 0 h 29"/>
                <a:gd name="T30" fmla="*/ 47 w 51"/>
                <a:gd name="T31" fmla="*/ 1 h 29"/>
                <a:gd name="T32" fmla="*/ 50 w 51"/>
                <a:gd name="T33" fmla="*/ 3 h 29"/>
                <a:gd name="T34" fmla="*/ 51 w 51"/>
                <a:gd name="T35" fmla="*/ 6 h 29"/>
                <a:gd name="T36" fmla="*/ 50 w 51"/>
                <a:gd name="T37" fmla="*/ 9 h 29"/>
                <a:gd name="T38" fmla="*/ 48 w 51"/>
                <a:gd name="T39" fmla="*/ 13 h 29"/>
                <a:gd name="T40" fmla="*/ 47 w 51"/>
                <a:gd name="T41" fmla="*/ 16 h 29"/>
                <a:gd name="T42" fmla="*/ 45 w 51"/>
                <a:gd name="T43" fmla="*/ 19 h 29"/>
                <a:gd name="T44" fmla="*/ 44 w 51"/>
                <a:gd name="T45" fmla="*/ 21 h 29"/>
                <a:gd name="T46" fmla="*/ 41 w 51"/>
                <a:gd name="T47" fmla="*/ 18 h 29"/>
                <a:gd name="T48" fmla="*/ 42 w 51"/>
                <a:gd name="T49" fmla="*/ 17 h 29"/>
                <a:gd name="T50" fmla="*/ 44 w 51"/>
                <a:gd name="T51" fmla="*/ 14 h 29"/>
                <a:gd name="T52" fmla="*/ 45 w 51"/>
                <a:gd name="T53" fmla="*/ 11 h 29"/>
                <a:gd name="T54" fmla="*/ 44 w 51"/>
                <a:gd name="T55" fmla="*/ 8 h 29"/>
                <a:gd name="T56" fmla="*/ 42 w 51"/>
                <a:gd name="T57" fmla="*/ 8 h 29"/>
                <a:gd name="T58" fmla="*/ 38 w 51"/>
                <a:gd name="T59" fmla="*/ 8 h 29"/>
                <a:gd name="T60" fmla="*/ 36 w 51"/>
                <a:gd name="T61" fmla="*/ 9 h 29"/>
                <a:gd name="T62" fmla="*/ 34 w 51"/>
                <a:gd name="T63" fmla="*/ 10 h 29"/>
                <a:gd name="T64" fmla="*/ 32 w 51"/>
                <a:gd name="T65" fmla="*/ 11 h 29"/>
                <a:gd name="T66" fmla="*/ 29 w 51"/>
                <a:gd name="T67" fmla="*/ 13 h 29"/>
                <a:gd name="T68" fmla="*/ 27 w 51"/>
                <a:gd name="T69" fmla="*/ 14 h 29"/>
                <a:gd name="T70" fmla="*/ 24 w 51"/>
                <a:gd name="T71" fmla="*/ 16 h 29"/>
                <a:gd name="T72" fmla="*/ 21 w 51"/>
                <a:gd name="T73" fmla="*/ 18 h 29"/>
                <a:gd name="T74" fmla="*/ 18 w 51"/>
                <a:gd name="T75" fmla="*/ 20 h 29"/>
                <a:gd name="T76" fmla="*/ 15 w 51"/>
                <a:gd name="T77" fmla="*/ 22 h 29"/>
                <a:gd name="T78" fmla="*/ 13 w 51"/>
                <a:gd name="T79" fmla="*/ 24 h 29"/>
                <a:gd name="T80" fmla="*/ 10 w 51"/>
                <a:gd name="T81" fmla="*/ 27 h 29"/>
                <a:gd name="T82" fmla="*/ 7 w 51"/>
                <a:gd name="T83" fmla="*/ 29 h 29"/>
                <a:gd name="T84" fmla="*/ 0 w 51"/>
                <a:gd name="T85"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 h="29">
                  <a:moveTo>
                    <a:pt x="0" y="24"/>
                  </a:moveTo>
                  <a:lnTo>
                    <a:pt x="0" y="23"/>
                  </a:lnTo>
                  <a:lnTo>
                    <a:pt x="1" y="22"/>
                  </a:lnTo>
                  <a:lnTo>
                    <a:pt x="2" y="22"/>
                  </a:lnTo>
                  <a:lnTo>
                    <a:pt x="3" y="21"/>
                  </a:lnTo>
                  <a:lnTo>
                    <a:pt x="4" y="20"/>
                  </a:lnTo>
                  <a:lnTo>
                    <a:pt x="5" y="19"/>
                  </a:lnTo>
                  <a:lnTo>
                    <a:pt x="6" y="18"/>
                  </a:lnTo>
                  <a:lnTo>
                    <a:pt x="8" y="17"/>
                  </a:lnTo>
                  <a:lnTo>
                    <a:pt x="9" y="16"/>
                  </a:lnTo>
                  <a:lnTo>
                    <a:pt x="11" y="15"/>
                  </a:lnTo>
                  <a:lnTo>
                    <a:pt x="12" y="14"/>
                  </a:lnTo>
                  <a:lnTo>
                    <a:pt x="14" y="13"/>
                  </a:lnTo>
                  <a:lnTo>
                    <a:pt x="16" y="12"/>
                  </a:lnTo>
                  <a:lnTo>
                    <a:pt x="18" y="11"/>
                  </a:lnTo>
                  <a:lnTo>
                    <a:pt x="20" y="9"/>
                  </a:lnTo>
                  <a:lnTo>
                    <a:pt x="21" y="8"/>
                  </a:lnTo>
                  <a:lnTo>
                    <a:pt x="23" y="8"/>
                  </a:lnTo>
                  <a:lnTo>
                    <a:pt x="25" y="7"/>
                  </a:lnTo>
                  <a:lnTo>
                    <a:pt x="27" y="5"/>
                  </a:lnTo>
                  <a:lnTo>
                    <a:pt x="29" y="5"/>
                  </a:lnTo>
                  <a:lnTo>
                    <a:pt x="31" y="3"/>
                  </a:lnTo>
                  <a:lnTo>
                    <a:pt x="32" y="3"/>
                  </a:lnTo>
                  <a:lnTo>
                    <a:pt x="34" y="2"/>
                  </a:lnTo>
                  <a:lnTo>
                    <a:pt x="36" y="2"/>
                  </a:lnTo>
                  <a:lnTo>
                    <a:pt x="38" y="1"/>
                  </a:lnTo>
                  <a:lnTo>
                    <a:pt x="39" y="0"/>
                  </a:lnTo>
                  <a:lnTo>
                    <a:pt x="41" y="0"/>
                  </a:lnTo>
                  <a:lnTo>
                    <a:pt x="43" y="0"/>
                  </a:lnTo>
                  <a:lnTo>
                    <a:pt x="44" y="0"/>
                  </a:lnTo>
                  <a:lnTo>
                    <a:pt x="45" y="0"/>
                  </a:lnTo>
                  <a:lnTo>
                    <a:pt x="47" y="1"/>
                  </a:lnTo>
                  <a:lnTo>
                    <a:pt x="49" y="2"/>
                  </a:lnTo>
                  <a:lnTo>
                    <a:pt x="50" y="3"/>
                  </a:lnTo>
                  <a:lnTo>
                    <a:pt x="51" y="5"/>
                  </a:lnTo>
                  <a:lnTo>
                    <a:pt x="51" y="6"/>
                  </a:lnTo>
                  <a:lnTo>
                    <a:pt x="51" y="8"/>
                  </a:lnTo>
                  <a:lnTo>
                    <a:pt x="50" y="9"/>
                  </a:lnTo>
                  <a:lnTo>
                    <a:pt x="50" y="11"/>
                  </a:lnTo>
                  <a:lnTo>
                    <a:pt x="48" y="13"/>
                  </a:lnTo>
                  <a:lnTo>
                    <a:pt x="48" y="15"/>
                  </a:lnTo>
                  <a:lnTo>
                    <a:pt x="47" y="16"/>
                  </a:lnTo>
                  <a:lnTo>
                    <a:pt x="46" y="18"/>
                  </a:lnTo>
                  <a:lnTo>
                    <a:pt x="45" y="19"/>
                  </a:lnTo>
                  <a:lnTo>
                    <a:pt x="45" y="20"/>
                  </a:lnTo>
                  <a:lnTo>
                    <a:pt x="44" y="21"/>
                  </a:lnTo>
                  <a:lnTo>
                    <a:pt x="44" y="21"/>
                  </a:lnTo>
                  <a:lnTo>
                    <a:pt x="41" y="18"/>
                  </a:lnTo>
                  <a:lnTo>
                    <a:pt x="41" y="18"/>
                  </a:lnTo>
                  <a:lnTo>
                    <a:pt x="42" y="17"/>
                  </a:lnTo>
                  <a:lnTo>
                    <a:pt x="43" y="16"/>
                  </a:lnTo>
                  <a:lnTo>
                    <a:pt x="44" y="14"/>
                  </a:lnTo>
                  <a:lnTo>
                    <a:pt x="44" y="12"/>
                  </a:lnTo>
                  <a:lnTo>
                    <a:pt x="45" y="11"/>
                  </a:lnTo>
                  <a:lnTo>
                    <a:pt x="45" y="9"/>
                  </a:lnTo>
                  <a:lnTo>
                    <a:pt x="44" y="8"/>
                  </a:lnTo>
                  <a:lnTo>
                    <a:pt x="43" y="8"/>
                  </a:lnTo>
                  <a:lnTo>
                    <a:pt x="42" y="8"/>
                  </a:lnTo>
                  <a:lnTo>
                    <a:pt x="40" y="8"/>
                  </a:lnTo>
                  <a:lnTo>
                    <a:pt x="38" y="8"/>
                  </a:lnTo>
                  <a:lnTo>
                    <a:pt x="37" y="9"/>
                  </a:lnTo>
                  <a:lnTo>
                    <a:pt x="36" y="9"/>
                  </a:lnTo>
                  <a:lnTo>
                    <a:pt x="35" y="10"/>
                  </a:lnTo>
                  <a:lnTo>
                    <a:pt x="34" y="10"/>
                  </a:lnTo>
                  <a:lnTo>
                    <a:pt x="33" y="11"/>
                  </a:lnTo>
                  <a:lnTo>
                    <a:pt x="32" y="11"/>
                  </a:lnTo>
                  <a:lnTo>
                    <a:pt x="30" y="12"/>
                  </a:lnTo>
                  <a:lnTo>
                    <a:pt x="29" y="13"/>
                  </a:lnTo>
                  <a:lnTo>
                    <a:pt x="28" y="13"/>
                  </a:lnTo>
                  <a:lnTo>
                    <a:pt x="27" y="14"/>
                  </a:lnTo>
                  <a:lnTo>
                    <a:pt x="25" y="15"/>
                  </a:lnTo>
                  <a:lnTo>
                    <a:pt x="24" y="16"/>
                  </a:lnTo>
                  <a:lnTo>
                    <a:pt x="22" y="17"/>
                  </a:lnTo>
                  <a:lnTo>
                    <a:pt x="21" y="18"/>
                  </a:lnTo>
                  <a:lnTo>
                    <a:pt x="20" y="19"/>
                  </a:lnTo>
                  <a:lnTo>
                    <a:pt x="18" y="20"/>
                  </a:lnTo>
                  <a:lnTo>
                    <a:pt x="16" y="21"/>
                  </a:lnTo>
                  <a:lnTo>
                    <a:pt x="15" y="22"/>
                  </a:lnTo>
                  <a:lnTo>
                    <a:pt x="14" y="23"/>
                  </a:lnTo>
                  <a:lnTo>
                    <a:pt x="13" y="24"/>
                  </a:lnTo>
                  <a:lnTo>
                    <a:pt x="11" y="26"/>
                  </a:lnTo>
                  <a:lnTo>
                    <a:pt x="10" y="27"/>
                  </a:lnTo>
                  <a:lnTo>
                    <a:pt x="8" y="28"/>
                  </a:lnTo>
                  <a:lnTo>
                    <a:pt x="7" y="29"/>
                  </a:lnTo>
                  <a:lnTo>
                    <a:pt x="0" y="24"/>
                  </a:lnTo>
                  <a:lnTo>
                    <a:pt x="0"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7" name="Freeform 312"/>
            <p:cNvSpPr>
              <a:spLocks/>
            </p:cNvSpPr>
            <p:nvPr/>
          </p:nvSpPr>
          <p:spPr bwMode="auto">
            <a:xfrm>
              <a:off x="3882" y="2373"/>
              <a:ext cx="88" cy="61"/>
            </a:xfrm>
            <a:custGeom>
              <a:avLst/>
              <a:gdLst>
                <a:gd name="T0" fmla="*/ 4 w 88"/>
                <a:gd name="T1" fmla="*/ 16 h 61"/>
                <a:gd name="T2" fmla="*/ 1 w 88"/>
                <a:gd name="T3" fmla="*/ 18 h 61"/>
                <a:gd name="T4" fmla="*/ 1 w 88"/>
                <a:gd name="T5" fmla="*/ 22 h 61"/>
                <a:gd name="T6" fmla="*/ 3 w 88"/>
                <a:gd name="T7" fmla="*/ 24 h 61"/>
                <a:gd name="T8" fmla="*/ 7 w 88"/>
                <a:gd name="T9" fmla="*/ 28 h 61"/>
                <a:gd name="T10" fmla="*/ 13 w 88"/>
                <a:gd name="T11" fmla="*/ 32 h 61"/>
                <a:gd name="T12" fmla="*/ 17 w 88"/>
                <a:gd name="T13" fmla="*/ 36 h 61"/>
                <a:gd name="T14" fmla="*/ 21 w 88"/>
                <a:gd name="T15" fmla="*/ 40 h 61"/>
                <a:gd name="T16" fmla="*/ 24 w 88"/>
                <a:gd name="T17" fmla="*/ 45 h 61"/>
                <a:gd name="T18" fmla="*/ 25 w 88"/>
                <a:gd name="T19" fmla="*/ 48 h 61"/>
                <a:gd name="T20" fmla="*/ 25 w 88"/>
                <a:gd name="T21" fmla="*/ 52 h 61"/>
                <a:gd name="T22" fmla="*/ 25 w 88"/>
                <a:gd name="T23" fmla="*/ 57 h 61"/>
                <a:gd name="T24" fmla="*/ 29 w 88"/>
                <a:gd name="T25" fmla="*/ 60 h 61"/>
                <a:gd name="T26" fmla="*/ 31 w 88"/>
                <a:gd name="T27" fmla="*/ 57 h 61"/>
                <a:gd name="T28" fmla="*/ 36 w 88"/>
                <a:gd name="T29" fmla="*/ 52 h 61"/>
                <a:gd name="T30" fmla="*/ 39 w 88"/>
                <a:gd name="T31" fmla="*/ 47 h 61"/>
                <a:gd name="T32" fmla="*/ 43 w 88"/>
                <a:gd name="T33" fmla="*/ 44 h 61"/>
                <a:gd name="T34" fmla="*/ 47 w 88"/>
                <a:gd name="T35" fmla="*/ 41 h 61"/>
                <a:gd name="T36" fmla="*/ 51 w 88"/>
                <a:gd name="T37" fmla="*/ 37 h 61"/>
                <a:gd name="T38" fmla="*/ 55 w 88"/>
                <a:gd name="T39" fmla="*/ 34 h 61"/>
                <a:gd name="T40" fmla="*/ 61 w 88"/>
                <a:gd name="T41" fmla="*/ 32 h 61"/>
                <a:gd name="T42" fmla="*/ 65 w 88"/>
                <a:gd name="T43" fmla="*/ 29 h 61"/>
                <a:gd name="T44" fmla="*/ 69 w 88"/>
                <a:gd name="T45" fmla="*/ 27 h 61"/>
                <a:gd name="T46" fmla="*/ 73 w 88"/>
                <a:gd name="T47" fmla="*/ 26 h 61"/>
                <a:gd name="T48" fmla="*/ 77 w 88"/>
                <a:gd name="T49" fmla="*/ 24 h 61"/>
                <a:gd name="T50" fmla="*/ 80 w 88"/>
                <a:gd name="T51" fmla="*/ 23 h 61"/>
                <a:gd name="T52" fmla="*/ 85 w 88"/>
                <a:gd name="T53" fmla="*/ 21 h 61"/>
                <a:gd name="T54" fmla="*/ 88 w 88"/>
                <a:gd name="T55" fmla="*/ 21 h 61"/>
                <a:gd name="T56" fmla="*/ 17 w 88"/>
                <a:gd name="T57" fmla="*/ 0 h 61"/>
                <a:gd name="T58" fmla="*/ 14 w 88"/>
                <a:gd name="T59" fmla="*/ 3 h 61"/>
                <a:gd name="T60" fmla="*/ 17 w 88"/>
                <a:gd name="T61" fmla="*/ 7 h 61"/>
                <a:gd name="T62" fmla="*/ 21 w 88"/>
                <a:gd name="T63" fmla="*/ 8 h 61"/>
                <a:gd name="T64" fmla="*/ 27 w 88"/>
                <a:gd name="T65" fmla="*/ 10 h 61"/>
                <a:gd name="T66" fmla="*/ 33 w 88"/>
                <a:gd name="T67" fmla="*/ 12 h 61"/>
                <a:gd name="T68" fmla="*/ 38 w 88"/>
                <a:gd name="T69" fmla="*/ 13 h 61"/>
                <a:gd name="T70" fmla="*/ 43 w 88"/>
                <a:gd name="T71" fmla="*/ 15 h 61"/>
                <a:gd name="T72" fmla="*/ 49 w 88"/>
                <a:gd name="T73" fmla="*/ 17 h 61"/>
                <a:gd name="T74" fmla="*/ 55 w 88"/>
                <a:gd name="T75" fmla="*/ 19 h 61"/>
                <a:gd name="T76" fmla="*/ 60 w 88"/>
                <a:gd name="T77" fmla="*/ 21 h 61"/>
                <a:gd name="T78" fmla="*/ 64 w 88"/>
                <a:gd name="T79" fmla="*/ 22 h 61"/>
                <a:gd name="T80" fmla="*/ 63 w 88"/>
                <a:gd name="T81" fmla="*/ 23 h 61"/>
                <a:gd name="T82" fmla="*/ 59 w 88"/>
                <a:gd name="T83" fmla="*/ 25 h 61"/>
                <a:gd name="T84" fmla="*/ 55 w 88"/>
                <a:gd name="T85" fmla="*/ 27 h 61"/>
                <a:gd name="T86" fmla="*/ 50 w 88"/>
                <a:gd name="T87" fmla="*/ 30 h 61"/>
                <a:gd name="T88" fmla="*/ 46 w 88"/>
                <a:gd name="T89" fmla="*/ 33 h 61"/>
                <a:gd name="T90" fmla="*/ 42 w 88"/>
                <a:gd name="T91" fmla="*/ 36 h 61"/>
                <a:gd name="T92" fmla="*/ 38 w 88"/>
                <a:gd name="T93" fmla="*/ 40 h 61"/>
                <a:gd name="T94" fmla="*/ 35 w 88"/>
                <a:gd name="T95" fmla="*/ 44 h 61"/>
                <a:gd name="T96" fmla="*/ 32 w 88"/>
                <a:gd name="T97" fmla="*/ 46 h 61"/>
                <a:gd name="T98" fmla="*/ 31 w 88"/>
                <a:gd name="T99" fmla="*/ 48 h 61"/>
                <a:gd name="T100" fmla="*/ 29 w 88"/>
                <a:gd name="T101" fmla="*/ 43 h 61"/>
                <a:gd name="T102" fmla="*/ 27 w 88"/>
                <a:gd name="T103" fmla="*/ 39 h 61"/>
                <a:gd name="T104" fmla="*/ 25 w 88"/>
                <a:gd name="T105" fmla="*/ 35 h 61"/>
                <a:gd name="T106" fmla="*/ 21 w 88"/>
                <a:gd name="T107" fmla="*/ 31 h 61"/>
                <a:gd name="T108" fmla="*/ 17 w 88"/>
                <a:gd name="T109" fmla="*/ 26 h 61"/>
                <a:gd name="T110" fmla="*/ 13 w 88"/>
                <a:gd name="T111" fmla="*/ 22 h 61"/>
                <a:gd name="T112" fmla="*/ 9 w 88"/>
                <a:gd name="T113" fmla="*/ 19 h 61"/>
                <a:gd name="T114" fmla="*/ 7 w 88"/>
                <a:gd name="T115" fmla="*/ 1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8" h="61">
                  <a:moveTo>
                    <a:pt x="6" y="16"/>
                  </a:moveTo>
                  <a:lnTo>
                    <a:pt x="5" y="16"/>
                  </a:lnTo>
                  <a:lnTo>
                    <a:pt x="4" y="16"/>
                  </a:lnTo>
                  <a:lnTo>
                    <a:pt x="2" y="16"/>
                  </a:lnTo>
                  <a:lnTo>
                    <a:pt x="1" y="17"/>
                  </a:lnTo>
                  <a:lnTo>
                    <a:pt x="1" y="18"/>
                  </a:lnTo>
                  <a:lnTo>
                    <a:pt x="0" y="19"/>
                  </a:lnTo>
                  <a:lnTo>
                    <a:pt x="0" y="21"/>
                  </a:lnTo>
                  <a:lnTo>
                    <a:pt x="1" y="22"/>
                  </a:lnTo>
                  <a:lnTo>
                    <a:pt x="1" y="23"/>
                  </a:lnTo>
                  <a:lnTo>
                    <a:pt x="2" y="24"/>
                  </a:lnTo>
                  <a:lnTo>
                    <a:pt x="3" y="24"/>
                  </a:lnTo>
                  <a:lnTo>
                    <a:pt x="4" y="26"/>
                  </a:lnTo>
                  <a:lnTo>
                    <a:pt x="6" y="27"/>
                  </a:lnTo>
                  <a:lnTo>
                    <a:pt x="7" y="28"/>
                  </a:lnTo>
                  <a:lnTo>
                    <a:pt x="9" y="29"/>
                  </a:lnTo>
                  <a:lnTo>
                    <a:pt x="10" y="31"/>
                  </a:lnTo>
                  <a:lnTo>
                    <a:pt x="13" y="32"/>
                  </a:lnTo>
                  <a:lnTo>
                    <a:pt x="14" y="33"/>
                  </a:lnTo>
                  <a:lnTo>
                    <a:pt x="16" y="35"/>
                  </a:lnTo>
                  <a:lnTo>
                    <a:pt x="17" y="36"/>
                  </a:lnTo>
                  <a:lnTo>
                    <a:pt x="19" y="37"/>
                  </a:lnTo>
                  <a:lnTo>
                    <a:pt x="20" y="39"/>
                  </a:lnTo>
                  <a:lnTo>
                    <a:pt x="21" y="40"/>
                  </a:lnTo>
                  <a:lnTo>
                    <a:pt x="23" y="42"/>
                  </a:lnTo>
                  <a:lnTo>
                    <a:pt x="23" y="43"/>
                  </a:lnTo>
                  <a:lnTo>
                    <a:pt x="24" y="45"/>
                  </a:lnTo>
                  <a:lnTo>
                    <a:pt x="24" y="46"/>
                  </a:lnTo>
                  <a:lnTo>
                    <a:pt x="25" y="47"/>
                  </a:lnTo>
                  <a:lnTo>
                    <a:pt x="25" y="48"/>
                  </a:lnTo>
                  <a:lnTo>
                    <a:pt x="25" y="49"/>
                  </a:lnTo>
                  <a:lnTo>
                    <a:pt x="25" y="51"/>
                  </a:lnTo>
                  <a:lnTo>
                    <a:pt x="25" y="52"/>
                  </a:lnTo>
                  <a:lnTo>
                    <a:pt x="25" y="54"/>
                  </a:lnTo>
                  <a:lnTo>
                    <a:pt x="25" y="56"/>
                  </a:lnTo>
                  <a:lnTo>
                    <a:pt x="25" y="57"/>
                  </a:lnTo>
                  <a:lnTo>
                    <a:pt x="26" y="57"/>
                  </a:lnTo>
                  <a:lnTo>
                    <a:pt x="29" y="61"/>
                  </a:lnTo>
                  <a:lnTo>
                    <a:pt x="29" y="60"/>
                  </a:lnTo>
                  <a:lnTo>
                    <a:pt x="30" y="60"/>
                  </a:lnTo>
                  <a:lnTo>
                    <a:pt x="30" y="59"/>
                  </a:lnTo>
                  <a:lnTo>
                    <a:pt x="31" y="57"/>
                  </a:lnTo>
                  <a:lnTo>
                    <a:pt x="32" y="56"/>
                  </a:lnTo>
                  <a:lnTo>
                    <a:pt x="34" y="54"/>
                  </a:lnTo>
                  <a:lnTo>
                    <a:pt x="36" y="52"/>
                  </a:lnTo>
                  <a:lnTo>
                    <a:pt x="38" y="50"/>
                  </a:lnTo>
                  <a:lnTo>
                    <a:pt x="38" y="49"/>
                  </a:lnTo>
                  <a:lnTo>
                    <a:pt x="39" y="47"/>
                  </a:lnTo>
                  <a:lnTo>
                    <a:pt x="40" y="46"/>
                  </a:lnTo>
                  <a:lnTo>
                    <a:pt x="42" y="45"/>
                  </a:lnTo>
                  <a:lnTo>
                    <a:pt x="43" y="44"/>
                  </a:lnTo>
                  <a:lnTo>
                    <a:pt x="44" y="43"/>
                  </a:lnTo>
                  <a:lnTo>
                    <a:pt x="45" y="42"/>
                  </a:lnTo>
                  <a:lnTo>
                    <a:pt x="47" y="41"/>
                  </a:lnTo>
                  <a:lnTo>
                    <a:pt x="48" y="39"/>
                  </a:lnTo>
                  <a:lnTo>
                    <a:pt x="49" y="38"/>
                  </a:lnTo>
                  <a:lnTo>
                    <a:pt x="51" y="37"/>
                  </a:lnTo>
                  <a:lnTo>
                    <a:pt x="53" y="36"/>
                  </a:lnTo>
                  <a:lnTo>
                    <a:pt x="54" y="35"/>
                  </a:lnTo>
                  <a:lnTo>
                    <a:pt x="55" y="34"/>
                  </a:lnTo>
                  <a:lnTo>
                    <a:pt x="57" y="33"/>
                  </a:lnTo>
                  <a:lnTo>
                    <a:pt x="59" y="33"/>
                  </a:lnTo>
                  <a:lnTo>
                    <a:pt x="61" y="32"/>
                  </a:lnTo>
                  <a:lnTo>
                    <a:pt x="62" y="31"/>
                  </a:lnTo>
                  <a:lnTo>
                    <a:pt x="63" y="30"/>
                  </a:lnTo>
                  <a:lnTo>
                    <a:pt x="65" y="29"/>
                  </a:lnTo>
                  <a:lnTo>
                    <a:pt x="67" y="29"/>
                  </a:lnTo>
                  <a:lnTo>
                    <a:pt x="68" y="28"/>
                  </a:lnTo>
                  <a:lnTo>
                    <a:pt x="69" y="27"/>
                  </a:lnTo>
                  <a:lnTo>
                    <a:pt x="71" y="27"/>
                  </a:lnTo>
                  <a:lnTo>
                    <a:pt x="72" y="26"/>
                  </a:lnTo>
                  <a:lnTo>
                    <a:pt x="73" y="26"/>
                  </a:lnTo>
                  <a:lnTo>
                    <a:pt x="75" y="25"/>
                  </a:lnTo>
                  <a:lnTo>
                    <a:pt x="76" y="25"/>
                  </a:lnTo>
                  <a:lnTo>
                    <a:pt x="77" y="24"/>
                  </a:lnTo>
                  <a:lnTo>
                    <a:pt x="78" y="24"/>
                  </a:lnTo>
                  <a:lnTo>
                    <a:pt x="79" y="23"/>
                  </a:lnTo>
                  <a:lnTo>
                    <a:pt x="80" y="23"/>
                  </a:lnTo>
                  <a:lnTo>
                    <a:pt x="82" y="22"/>
                  </a:lnTo>
                  <a:lnTo>
                    <a:pt x="84" y="22"/>
                  </a:lnTo>
                  <a:lnTo>
                    <a:pt x="85" y="21"/>
                  </a:lnTo>
                  <a:lnTo>
                    <a:pt x="86" y="21"/>
                  </a:lnTo>
                  <a:lnTo>
                    <a:pt x="88" y="21"/>
                  </a:lnTo>
                  <a:lnTo>
                    <a:pt x="88" y="21"/>
                  </a:lnTo>
                  <a:lnTo>
                    <a:pt x="87" y="17"/>
                  </a:lnTo>
                  <a:lnTo>
                    <a:pt x="76" y="18"/>
                  </a:lnTo>
                  <a:lnTo>
                    <a:pt x="17" y="0"/>
                  </a:lnTo>
                  <a:lnTo>
                    <a:pt x="16" y="0"/>
                  </a:lnTo>
                  <a:lnTo>
                    <a:pt x="15" y="2"/>
                  </a:lnTo>
                  <a:lnTo>
                    <a:pt x="14" y="3"/>
                  </a:lnTo>
                  <a:lnTo>
                    <a:pt x="14" y="5"/>
                  </a:lnTo>
                  <a:lnTo>
                    <a:pt x="15" y="6"/>
                  </a:lnTo>
                  <a:lnTo>
                    <a:pt x="17" y="7"/>
                  </a:lnTo>
                  <a:lnTo>
                    <a:pt x="19" y="7"/>
                  </a:lnTo>
                  <a:lnTo>
                    <a:pt x="20" y="8"/>
                  </a:lnTo>
                  <a:lnTo>
                    <a:pt x="21" y="8"/>
                  </a:lnTo>
                  <a:lnTo>
                    <a:pt x="23" y="9"/>
                  </a:lnTo>
                  <a:lnTo>
                    <a:pt x="25" y="10"/>
                  </a:lnTo>
                  <a:lnTo>
                    <a:pt x="27" y="10"/>
                  </a:lnTo>
                  <a:lnTo>
                    <a:pt x="29" y="11"/>
                  </a:lnTo>
                  <a:lnTo>
                    <a:pt x="31" y="12"/>
                  </a:lnTo>
                  <a:lnTo>
                    <a:pt x="33" y="12"/>
                  </a:lnTo>
                  <a:lnTo>
                    <a:pt x="36" y="13"/>
                  </a:lnTo>
                  <a:lnTo>
                    <a:pt x="37" y="13"/>
                  </a:lnTo>
                  <a:lnTo>
                    <a:pt x="38" y="13"/>
                  </a:lnTo>
                  <a:lnTo>
                    <a:pt x="39" y="14"/>
                  </a:lnTo>
                  <a:lnTo>
                    <a:pt x="40" y="14"/>
                  </a:lnTo>
                  <a:lnTo>
                    <a:pt x="43" y="15"/>
                  </a:lnTo>
                  <a:lnTo>
                    <a:pt x="45" y="16"/>
                  </a:lnTo>
                  <a:lnTo>
                    <a:pt x="47" y="16"/>
                  </a:lnTo>
                  <a:lnTo>
                    <a:pt x="49" y="17"/>
                  </a:lnTo>
                  <a:lnTo>
                    <a:pt x="51" y="18"/>
                  </a:lnTo>
                  <a:lnTo>
                    <a:pt x="53" y="19"/>
                  </a:lnTo>
                  <a:lnTo>
                    <a:pt x="55" y="19"/>
                  </a:lnTo>
                  <a:lnTo>
                    <a:pt x="57" y="20"/>
                  </a:lnTo>
                  <a:lnTo>
                    <a:pt x="59" y="21"/>
                  </a:lnTo>
                  <a:lnTo>
                    <a:pt x="60" y="21"/>
                  </a:lnTo>
                  <a:lnTo>
                    <a:pt x="61" y="21"/>
                  </a:lnTo>
                  <a:lnTo>
                    <a:pt x="62" y="22"/>
                  </a:lnTo>
                  <a:lnTo>
                    <a:pt x="64" y="22"/>
                  </a:lnTo>
                  <a:lnTo>
                    <a:pt x="64" y="23"/>
                  </a:lnTo>
                  <a:lnTo>
                    <a:pt x="64" y="23"/>
                  </a:lnTo>
                  <a:lnTo>
                    <a:pt x="63" y="23"/>
                  </a:lnTo>
                  <a:lnTo>
                    <a:pt x="62" y="24"/>
                  </a:lnTo>
                  <a:lnTo>
                    <a:pt x="61" y="24"/>
                  </a:lnTo>
                  <a:lnTo>
                    <a:pt x="59" y="25"/>
                  </a:lnTo>
                  <a:lnTo>
                    <a:pt x="58" y="26"/>
                  </a:lnTo>
                  <a:lnTo>
                    <a:pt x="56" y="26"/>
                  </a:lnTo>
                  <a:lnTo>
                    <a:pt x="55" y="27"/>
                  </a:lnTo>
                  <a:lnTo>
                    <a:pt x="53" y="28"/>
                  </a:lnTo>
                  <a:lnTo>
                    <a:pt x="52" y="29"/>
                  </a:lnTo>
                  <a:lnTo>
                    <a:pt x="50" y="30"/>
                  </a:lnTo>
                  <a:lnTo>
                    <a:pt x="49" y="31"/>
                  </a:lnTo>
                  <a:lnTo>
                    <a:pt x="47" y="32"/>
                  </a:lnTo>
                  <a:lnTo>
                    <a:pt x="46" y="33"/>
                  </a:lnTo>
                  <a:lnTo>
                    <a:pt x="45" y="34"/>
                  </a:lnTo>
                  <a:lnTo>
                    <a:pt x="43" y="35"/>
                  </a:lnTo>
                  <a:lnTo>
                    <a:pt x="42" y="36"/>
                  </a:lnTo>
                  <a:lnTo>
                    <a:pt x="40" y="38"/>
                  </a:lnTo>
                  <a:lnTo>
                    <a:pt x="39" y="39"/>
                  </a:lnTo>
                  <a:lnTo>
                    <a:pt x="38" y="40"/>
                  </a:lnTo>
                  <a:lnTo>
                    <a:pt x="37" y="41"/>
                  </a:lnTo>
                  <a:lnTo>
                    <a:pt x="36" y="43"/>
                  </a:lnTo>
                  <a:lnTo>
                    <a:pt x="35" y="44"/>
                  </a:lnTo>
                  <a:lnTo>
                    <a:pt x="33" y="45"/>
                  </a:lnTo>
                  <a:lnTo>
                    <a:pt x="33" y="45"/>
                  </a:lnTo>
                  <a:lnTo>
                    <a:pt x="32" y="46"/>
                  </a:lnTo>
                  <a:lnTo>
                    <a:pt x="31" y="48"/>
                  </a:lnTo>
                  <a:lnTo>
                    <a:pt x="31" y="48"/>
                  </a:lnTo>
                  <a:lnTo>
                    <a:pt x="31" y="48"/>
                  </a:lnTo>
                  <a:lnTo>
                    <a:pt x="31" y="47"/>
                  </a:lnTo>
                  <a:lnTo>
                    <a:pt x="30" y="45"/>
                  </a:lnTo>
                  <a:lnTo>
                    <a:pt x="29" y="43"/>
                  </a:lnTo>
                  <a:lnTo>
                    <a:pt x="29" y="42"/>
                  </a:lnTo>
                  <a:lnTo>
                    <a:pt x="28" y="41"/>
                  </a:lnTo>
                  <a:lnTo>
                    <a:pt x="27" y="39"/>
                  </a:lnTo>
                  <a:lnTo>
                    <a:pt x="27" y="38"/>
                  </a:lnTo>
                  <a:lnTo>
                    <a:pt x="25" y="37"/>
                  </a:lnTo>
                  <a:lnTo>
                    <a:pt x="25" y="35"/>
                  </a:lnTo>
                  <a:lnTo>
                    <a:pt x="24" y="34"/>
                  </a:lnTo>
                  <a:lnTo>
                    <a:pt x="23" y="33"/>
                  </a:lnTo>
                  <a:lnTo>
                    <a:pt x="21" y="31"/>
                  </a:lnTo>
                  <a:lnTo>
                    <a:pt x="20" y="29"/>
                  </a:lnTo>
                  <a:lnTo>
                    <a:pt x="19" y="28"/>
                  </a:lnTo>
                  <a:lnTo>
                    <a:pt x="17" y="26"/>
                  </a:lnTo>
                  <a:lnTo>
                    <a:pt x="16" y="25"/>
                  </a:lnTo>
                  <a:lnTo>
                    <a:pt x="15" y="23"/>
                  </a:lnTo>
                  <a:lnTo>
                    <a:pt x="13" y="22"/>
                  </a:lnTo>
                  <a:lnTo>
                    <a:pt x="12" y="21"/>
                  </a:lnTo>
                  <a:lnTo>
                    <a:pt x="11" y="20"/>
                  </a:lnTo>
                  <a:lnTo>
                    <a:pt x="9" y="19"/>
                  </a:lnTo>
                  <a:lnTo>
                    <a:pt x="8" y="18"/>
                  </a:lnTo>
                  <a:lnTo>
                    <a:pt x="8" y="17"/>
                  </a:lnTo>
                  <a:lnTo>
                    <a:pt x="7" y="16"/>
                  </a:lnTo>
                  <a:lnTo>
                    <a:pt x="6" y="16"/>
                  </a:lnTo>
                  <a:lnTo>
                    <a:pt x="6"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8" name="Freeform 313"/>
            <p:cNvSpPr>
              <a:spLocks/>
            </p:cNvSpPr>
            <p:nvPr/>
          </p:nvSpPr>
          <p:spPr bwMode="auto">
            <a:xfrm>
              <a:off x="3906" y="2390"/>
              <a:ext cx="90" cy="70"/>
            </a:xfrm>
            <a:custGeom>
              <a:avLst/>
              <a:gdLst>
                <a:gd name="T0" fmla="*/ 5 w 90"/>
                <a:gd name="T1" fmla="*/ 43 h 70"/>
                <a:gd name="T2" fmla="*/ 4 w 90"/>
                <a:gd name="T3" fmla="*/ 47 h 70"/>
                <a:gd name="T4" fmla="*/ 6 w 90"/>
                <a:gd name="T5" fmla="*/ 52 h 70"/>
                <a:gd name="T6" fmla="*/ 8 w 90"/>
                <a:gd name="T7" fmla="*/ 55 h 70"/>
                <a:gd name="T8" fmla="*/ 12 w 90"/>
                <a:gd name="T9" fmla="*/ 59 h 70"/>
                <a:gd name="T10" fmla="*/ 16 w 90"/>
                <a:gd name="T11" fmla="*/ 61 h 70"/>
                <a:gd name="T12" fmla="*/ 21 w 90"/>
                <a:gd name="T13" fmla="*/ 63 h 70"/>
                <a:gd name="T14" fmla="*/ 25 w 90"/>
                <a:gd name="T15" fmla="*/ 64 h 70"/>
                <a:gd name="T16" fmla="*/ 30 w 90"/>
                <a:gd name="T17" fmla="*/ 63 h 70"/>
                <a:gd name="T18" fmla="*/ 33 w 90"/>
                <a:gd name="T19" fmla="*/ 62 h 70"/>
                <a:gd name="T20" fmla="*/ 38 w 90"/>
                <a:gd name="T21" fmla="*/ 61 h 70"/>
                <a:gd name="T22" fmla="*/ 43 w 90"/>
                <a:gd name="T23" fmla="*/ 59 h 70"/>
                <a:gd name="T24" fmla="*/ 48 w 90"/>
                <a:gd name="T25" fmla="*/ 56 h 70"/>
                <a:gd name="T26" fmla="*/ 54 w 90"/>
                <a:gd name="T27" fmla="*/ 53 h 70"/>
                <a:gd name="T28" fmla="*/ 59 w 90"/>
                <a:gd name="T29" fmla="*/ 51 h 70"/>
                <a:gd name="T30" fmla="*/ 63 w 90"/>
                <a:gd name="T31" fmla="*/ 48 h 70"/>
                <a:gd name="T32" fmla="*/ 68 w 90"/>
                <a:gd name="T33" fmla="*/ 45 h 70"/>
                <a:gd name="T34" fmla="*/ 73 w 90"/>
                <a:gd name="T35" fmla="*/ 42 h 70"/>
                <a:gd name="T36" fmla="*/ 79 w 90"/>
                <a:gd name="T37" fmla="*/ 37 h 70"/>
                <a:gd name="T38" fmla="*/ 83 w 90"/>
                <a:gd name="T39" fmla="*/ 32 h 70"/>
                <a:gd name="T40" fmla="*/ 84 w 90"/>
                <a:gd name="T41" fmla="*/ 26 h 70"/>
                <a:gd name="T42" fmla="*/ 84 w 90"/>
                <a:gd name="T43" fmla="*/ 21 h 70"/>
                <a:gd name="T44" fmla="*/ 83 w 90"/>
                <a:gd name="T45" fmla="*/ 16 h 70"/>
                <a:gd name="T46" fmla="*/ 78 w 90"/>
                <a:gd name="T47" fmla="*/ 12 h 70"/>
                <a:gd name="T48" fmla="*/ 73 w 90"/>
                <a:gd name="T49" fmla="*/ 8 h 70"/>
                <a:gd name="T50" fmla="*/ 68 w 90"/>
                <a:gd name="T51" fmla="*/ 6 h 70"/>
                <a:gd name="T52" fmla="*/ 63 w 90"/>
                <a:gd name="T53" fmla="*/ 4 h 70"/>
                <a:gd name="T54" fmla="*/ 60 w 90"/>
                <a:gd name="T55" fmla="*/ 1 h 70"/>
                <a:gd name="T56" fmla="*/ 61 w 90"/>
                <a:gd name="T57" fmla="*/ 0 h 70"/>
                <a:gd name="T58" fmla="*/ 64 w 90"/>
                <a:gd name="T59" fmla="*/ 0 h 70"/>
                <a:gd name="T60" fmla="*/ 69 w 90"/>
                <a:gd name="T61" fmla="*/ 1 h 70"/>
                <a:gd name="T62" fmla="*/ 73 w 90"/>
                <a:gd name="T63" fmla="*/ 3 h 70"/>
                <a:gd name="T64" fmla="*/ 78 w 90"/>
                <a:gd name="T65" fmla="*/ 5 h 70"/>
                <a:gd name="T66" fmla="*/ 83 w 90"/>
                <a:gd name="T67" fmla="*/ 8 h 70"/>
                <a:gd name="T68" fmla="*/ 87 w 90"/>
                <a:gd name="T69" fmla="*/ 13 h 70"/>
                <a:gd name="T70" fmla="*/ 89 w 90"/>
                <a:gd name="T71" fmla="*/ 17 h 70"/>
                <a:gd name="T72" fmla="*/ 90 w 90"/>
                <a:gd name="T73" fmla="*/ 21 h 70"/>
                <a:gd name="T74" fmla="*/ 90 w 90"/>
                <a:gd name="T75" fmla="*/ 24 h 70"/>
                <a:gd name="T76" fmla="*/ 89 w 90"/>
                <a:gd name="T77" fmla="*/ 30 h 70"/>
                <a:gd name="T78" fmla="*/ 87 w 90"/>
                <a:gd name="T79" fmla="*/ 36 h 70"/>
                <a:gd name="T80" fmla="*/ 83 w 90"/>
                <a:gd name="T81" fmla="*/ 40 h 70"/>
                <a:gd name="T82" fmla="*/ 78 w 90"/>
                <a:gd name="T83" fmla="*/ 45 h 70"/>
                <a:gd name="T84" fmla="*/ 72 w 90"/>
                <a:gd name="T85" fmla="*/ 49 h 70"/>
                <a:gd name="T86" fmla="*/ 68 w 90"/>
                <a:gd name="T87" fmla="*/ 53 h 70"/>
                <a:gd name="T88" fmla="*/ 64 w 90"/>
                <a:gd name="T89" fmla="*/ 55 h 70"/>
                <a:gd name="T90" fmla="*/ 60 w 90"/>
                <a:gd name="T91" fmla="*/ 58 h 70"/>
                <a:gd name="T92" fmla="*/ 55 w 90"/>
                <a:gd name="T93" fmla="*/ 60 h 70"/>
                <a:gd name="T94" fmla="*/ 50 w 90"/>
                <a:gd name="T95" fmla="*/ 62 h 70"/>
                <a:gd name="T96" fmla="*/ 45 w 90"/>
                <a:gd name="T97" fmla="*/ 65 h 70"/>
                <a:gd name="T98" fmla="*/ 40 w 90"/>
                <a:gd name="T99" fmla="*/ 67 h 70"/>
                <a:gd name="T100" fmla="*/ 35 w 90"/>
                <a:gd name="T101" fmla="*/ 68 h 70"/>
                <a:gd name="T102" fmla="*/ 31 w 90"/>
                <a:gd name="T103" fmla="*/ 69 h 70"/>
                <a:gd name="T104" fmla="*/ 26 w 90"/>
                <a:gd name="T105" fmla="*/ 70 h 70"/>
                <a:gd name="T106" fmla="*/ 21 w 90"/>
                <a:gd name="T107" fmla="*/ 69 h 70"/>
                <a:gd name="T108" fmla="*/ 15 w 90"/>
                <a:gd name="T109" fmla="*/ 66 h 70"/>
                <a:gd name="T110" fmla="*/ 10 w 90"/>
                <a:gd name="T111" fmla="*/ 63 h 70"/>
                <a:gd name="T112" fmla="*/ 6 w 90"/>
                <a:gd name="T113" fmla="*/ 60 h 70"/>
                <a:gd name="T114" fmla="*/ 3 w 90"/>
                <a:gd name="T115" fmla="*/ 55 h 70"/>
                <a:gd name="T116" fmla="*/ 1 w 90"/>
                <a:gd name="T117" fmla="*/ 51 h 70"/>
                <a:gd name="T118" fmla="*/ 0 w 90"/>
                <a:gd name="T119" fmla="*/ 47 h 70"/>
                <a:gd name="T120" fmla="*/ 0 w 90"/>
                <a:gd name="T121" fmla="*/ 44 h 70"/>
                <a:gd name="T122" fmla="*/ 2 w 90"/>
                <a:gd name="T123" fmla="*/ 40 h 70"/>
                <a:gd name="T124" fmla="*/ 6 w 90"/>
                <a:gd name="T125" fmla="*/ 4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 h="70">
                  <a:moveTo>
                    <a:pt x="6" y="41"/>
                  </a:moveTo>
                  <a:lnTo>
                    <a:pt x="5" y="41"/>
                  </a:lnTo>
                  <a:lnTo>
                    <a:pt x="5" y="43"/>
                  </a:lnTo>
                  <a:lnTo>
                    <a:pt x="4" y="44"/>
                  </a:lnTo>
                  <a:lnTo>
                    <a:pt x="4" y="46"/>
                  </a:lnTo>
                  <a:lnTo>
                    <a:pt x="4" y="47"/>
                  </a:lnTo>
                  <a:lnTo>
                    <a:pt x="5" y="49"/>
                  </a:lnTo>
                  <a:lnTo>
                    <a:pt x="5" y="50"/>
                  </a:lnTo>
                  <a:lnTo>
                    <a:pt x="6" y="52"/>
                  </a:lnTo>
                  <a:lnTo>
                    <a:pt x="6" y="52"/>
                  </a:lnTo>
                  <a:lnTo>
                    <a:pt x="7" y="54"/>
                  </a:lnTo>
                  <a:lnTo>
                    <a:pt x="8" y="55"/>
                  </a:lnTo>
                  <a:lnTo>
                    <a:pt x="9" y="56"/>
                  </a:lnTo>
                  <a:lnTo>
                    <a:pt x="11" y="57"/>
                  </a:lnTo>
                  <a:lnTo>
                    <a:pt x="12" y="59"/>
                  </a:lnTo>
                  <a:lnTo>
                    <a:pt x="13" y="60"/>
                  </a:lnTo>
                  <a:lnTo>
                    <a:pt x="15" y="61"/>
                  </a:lnTo>
                  <a:lnTo>
                    <a:pt x="16" y="61"/>
                  </a:lnTo>
                  <a:lnTo>
                    <a:pt x="17" y="62"/>
                  </a:lnTo>
                  <a:lnTo>
                    <a:pt x="19" y="63"/>
                  </a:lnTo>
                  <a:lnTo>
                    <a:pt x="21" y="63"/>
                  </a:lnTo>
                  <a:lnTo>
                    <a:pt x="22" y="64"/>
                  </a:lnTo>
                  <a:lnTo>
                    <a:pt x="24" y="64"/>
                  </a:lnTo>
                  <a:lnTo>
                    <a:pt x="25" y="64"/>
                  </a:lnTo>
                  <a:lnTo>
                    <a:pt x="28" y="64"/>
                  </a:lnTo>
                  <a:lnTo>
                    <a:pt x="28" y="64"/>
                  </a:lnTo>
                  <a:lnTo>
                    <a:pt x="30" y="63"/>
                  </a:lnTo>
                  <a:lnTo>
                    <a:pt x="31" y="63"/>
                  </a:lnTo>
                  <a:lnTo>
                    <a:pt x="32" y="63"/>
                  </a:lnTo>
                  <a:lnTo>
                    <a:pt x="33" y="62"/>
                  </a:lnTo>
                  <a:lnTo>
                    <a:pt x="35" y="61"/>
                  </a:lnTo>
                  <a:lnTo>
                    <a:pt x="37" y="61"/>
                  </a:lnTo>
                  <a:lnTo>
                    <a:pt x="38" y="61"/>
                  </a:lnTo>
                  <a:lnTo>
                    <a:pt x="40" y="60"/>
                  </a:lnTo>
                  <a:lnTo>
                    <a:pt x="41" y="59"/>
                  </a:lnTo>
                  <a:lnTo>
                    <a:pt x="43" y="59"/>
                  </a:lnTo>
                  <a:lnTo>
                    <a:pt x="45" y="58"/>
                  </a:lnTo>
                  <a:lnTo>
                    <a:pt x="47" y="57"/>
                  </a:lnTo>
                  <a:lnTo>
                    <a:pt x="48" y="56"/>
                  </a:lnTo>
                  <a:lnTo>
                    <a:pt x="50" y="55"/>
                  </a:lnTo>
                  <a:lnTo>
                    <a:pt x="52" y="54"/>
                  </a:lnTo>
                  <a:lnTo>
                    <a:pt x="54" y="53"/>
                  </a:lnTo>
                  <a:lnTo>
                    <a:pt x="55" y="52"/>
                  </a:lnTo>
                  <a:lnTo>
                    <a:pt x="57" y="52"/>
                  </a:lnTo>
                  <a:lnTo>
                    <a:pt x="59" y="51"/>
                  </a:lnTo>
                  <a:lnTo>
                    <a:pt x="60" y="50"/>
                  </a:lnTo>
                  <a:lnTo>
                    <a:pt x="62" y="49"/>
                  </a:lnTo>
                  <a:lnTo>
                    <a:pt x="63" y="48"/>
                  </a:lnTo>
                  <a:lnTo>
                    <a:pt x="65" y="47"/>
                  </a:lnTo>
                  <a:lnTo>
                    <a:pt x="67" y="46"/>
                  </a:lnTo>
                  <a:lnTo>
                    <a:pt x="68" y="45"/>
                  </a:lnTo>
                  <a:lnTo>
                    <a:pt x="69" y="45"/>
                  </a:lnTo>
                  <a:lnTo>
                    <a:pt x="71" y="44"/>
                  </a:lnTo>
                  <a:lnTo>
                    <a:pt x="73" y="42"/>
                  </a:lnTo>
                  <a:lnTo>
                    <a:pt x="75" y="41"/>
                  </a:lnTo>
                  <a:lnTo>
                    <a:pt x="77" y="39"/>
                  </a:lnTo>
                  <a:lnTo>
                    <a:pt x="79" y="37"/>
                  </a:lnTo>
                  <a:lnTo>
                    <a:pt x="80" y="35"/>
                  </a:lnTo>
                  <a:lnTo>
                    <a:pt x="82" y="34"/>
                  </a:lnTo>
                  <a:lnTo>
                    <a:pt x="83" y="32"/>
                  </a:lnTo>
                  <a:lnTo>
                    <a:pt x="84" y="30"/>
                  </a:lnTo>
                  <a:lnTo>
                    <a:pt x="84" y="28"/>
                  </a:lnTo>
                  <a:lnTo>
                    <a:pt x="84" y="26"/>
                  </a:lnTo>
                  <a:lnTo>
                    <a:pt x="85" y="25"/>
                  </a:lnTo>
                  <a:lnTo>
                    <a:pt x="85" y="23"/>
                  </a:lnTo>
                  <a:lnTo>
                    <a:pt x="84" y="21"/>
                  </a:lnTo>
                  <a:lnTo>
                    <a:pt x="84" y="19"/>
                  </a:lnTo>
                  <a:lnTo>
                    <a:pt x="84" y="18"/>
                  </a:lnTo>
                  <a:lnTo>
                    <a:pt x="83" y="16"/>
                  </a:lnTo>
                  <a:lnTo>
                    <a:pt x="82" y="14"/>
                  </a:lnTo>
                  <a:lnTo>
                    <a:pt x="80" y="13"/>
                  </a:lnTo>
                  <a:lnTo>
                    <a:pt x="78" y="12"/>
                  </a:lnTo>
                  <a:lnTo>
                    <a:pt x="77" y="11"/>
                  </a:lnTo>
                  <a:lnTo>
                    <a:pt x="75" y="9"/>
                  </a:lnTo>
                  <a:lnTo>
                    <a:pt x="73" y="8"/>
                  </a:lnTo>
                  <a:lnTo>
                    <a:pt x="71" y="7"/>
                  </a:lnTo>
                  <a:lnTo>
                    <a:pt x="70" y="7"/>
                  </a:lnTo>
                  <a:lnTo>
                    <a:pt x="68" y="6"/>
                  </a:lnTo>
                  <a:lnTo>
                    <a:pt x="66" y="5"/>
                  </a:lnTo>
                  <a:lnTo>
                    <a:pt x="64" y="4"/>
                  </a:lnTo>
                  <a:lnTo>
                    <a:pt x="63" y="4"/>
                  </a:lnTo>
                  <a:lnTo>
                    <a:pt x="61" y="4"/>
                  </a:lnTo>
                  <a:lnTo>
                    <a:pt x="61" y="4"/>
                  </a:lnTo>
                  <a:lnTo>
                    <a:pt x="60" y="1"/>
                  </a:lnTo>
                  <a:lnTo>
                    <a:pt x="60" y="0"/>
                  </a:lnTo>
                  <a:lnTo>
                    <a:pt x="61" y="0"/>
                  </a:lnTo>
                  <a:lnTo>
                    <a:pt x="61" y="0"/>
                  </a:lnTo>
                  <a:lnTo>
                    <a:pt x="62" y="0"/>
                  </a:lnTo>
                  <a:lnTo>
                    <a:pt x="63" y="0"/>
                  </a:lnTo>
                  <a:lnTo>
                    <a:pt x="64" y="0"/>
                  </a:lnTo>
                  <a:lnTo>
                    <a:pt x="65" y="0"/>
                  </a:lnTo>
                  <a:lnTo>
                    <a:pt x="67" y="1"/>
                  </a:lnTo>
                  <a:lnTo>
                    <a:pt x="69" y="1"/>
                  </a:lnTo>
                  <a:lnTo>
                    <a:pt x="70" y="1"/>
                  </a:lnTo>
                  <a:lnTo>
                    <a:pt x="72" y="2"/>
                  </a:lnTo>
                  <a:lnTo>
                    <a:pt x="73" y="3"/>
                  </a:lnTo>
                  <a:lnTo>
                    <a:pt x="75" y="3"/>
                  </a:lnTo>
                  <a:lnTo>
                    <a:pt x="77" y="4"/>
                  </a:lnTo>
                  <a:lnTo>
                    <a:pt x="78" y="5"/>
                  </a:lnTo>
                  <a:lnTo>
                    <a:pt x="79" y="6"/>
                  </a:lnTo>
                  <a:lnTo>
                    <a:pt x="81" y="7"/>
                  </a:lnTo>
                  <a:lnTo>
                    <a:pt x="83" y="8"/>
                  </a:lnTo>
                  <a:lnTo>
                    <a:pt x="85" y="10"/>
                  </a:lnTo>
                  <a:lnTo>
                    <a:pt x="86" y="12"/>
                  </a:lnTo>
                  <a:lnTo>
                    <a:pt x="87" y="13"/>
                  </a:lnTo>
                  <a:lnTo>
                    <a:pt x="88" y="14"/>
                  </a:lnTo>
                  <a:lnTo>
                    <a:pt x="88" y="15"/>
                  </a:lnTo>
                  <a:lnTo>
                    <a:pt x="89" y="17"/>
                  </a:lnTo>
                  <a:lnTo>
                    <a:pt x="89" y="18"/>
                  </a:lnTo>
                  <a:lnTo>
                    <a:pt x="90" y="20"/>
                  </a:lnTo>
                  <a:lnTo>
                    <a:pt x="90" y="21"/>
                  </a:lnTo>
                  <a:lnTo>
                    <a:pt x="90" y="22"/>
                  </a:lnTo>
                  <a:lnTo>
                    <a:pt x="90" y="23"/>
                  </a:lnTo>
                  <a:lnTo>
                    <a:pt x="90" y="24"/>
                  </a:lnTo>
                  <a:lnTo>
                    <a:pt x="90" y="26"/>
                  </a:lnTo>
                  <a:lnTo>
                    <a:pt x="90" y="28"/>
                  </a:lnTo>
                  <a:lnTo>
                    <a:pt x="89" y="30"/>
                  </a:lnTo>
                  <a:lnTo>
                    <a:pt x="88" y="32"/>
                  </a:lnTo>
                  <a:lnTo>
                    <a:pt x="88" y="34"/>
                  </a:lnTo>
                  <a:lnTo>
                    <a:pt x="87" y="36"/>
                  </a:lnTo>
                  <a:lnTo>
                    <a:pt x="86" y="37"/>
                  </a:lnTo>
                  <a:lnTo>
                    <a:pt x="85" y="39"/>
                  </a:lnTo>
                  <a:lnTo>
                    <a:pt x="83" y="40"/>
                  </a:lnTo>
                  <a:lnTo>
                    <a:pt x="82" y="42"/>
                  </a:lnTo>
                  <a:lnTo>
                    <a:pt x="80" y="43"/>
                  </a:lnTo>
                  <a:lnTo>
                    <a:pt x="78" y="45"/>
                  </a:lnTo>
                  <a:lnTo>
                    <a:pt x="77" y="46"/>
                  </a:lnTo>
                  <a:lnTo>
                    <a:pt x="75" y="48"/>
                  </a:lnTo>
                  <a:lnTo>
                    <a:pt x="72" y="49"/>
                  </a:lnTo>
                  <a:lnTo>
                    <a:pt x="71" y="51"/>
                  </a:lnTo>
                  <a:lnTo>
                    <a:pt x="69" y="52"/>
                  </a:lnTo>
                  <a:lnTo>
                    <a:pt x="68" y="53"/>
                  </a:lnTo>
                  <a:lnTo>
                    <a:pt x="67" y="54"/>
                  </a:lnTo>
                  <a:lnTo>
                    <a:pt x="65" y="55"/>
                  </a:lnTo>
                  <a:lnTo>
                    <a:pt x="64" y="55"/>
                  </a:lnTo>
                  <a:lnTo>
                    <a:pt x="62" y="56"/>
                  </a:lnTo>
                  <a:lnTo>
                    <a:pt x="61" y="57"/>
                  </a:lnTo>
                  <a:lnTo>
                    <a:pt x="60" y="58"/>
                  </a:lnTo>
                  <a:lnTo>
                    <a:pt x="58" y="59"/>
                  </a:lnTo>
                  <a:lnTo>
                    <a:pt x="56" y="60"/>
                  </a:lnTo>
                  <a:lnTo>
                    <a:pt x="55" y="60"/>
                  </a:lnTo>
                  <a:lnTo>
                    <a:pt x="53" y="61"/>
                  </a:lnTo>
                  <a:lnTo>
                    <a:pt x="52" y="61"/>
                  </a:lnTo>
                  <a:lnTo>
                    <a:pt x="50" y="62"/>
                  </a:lnTo>
                  <a:lnTo>
                    <a:pt x="48" y="63"/>
                  </a:lnTo>
                  <a:lnTo>
                    <a:pt x="47" y="64"/>
                  </a:lnTo>
                  <a:lnTo>
                    <a:pt x="45" y="65"/>
                  </a:lnTo>
                  <a:lnTo>
                    <a:pt x="43" y="65"/>
                  </a:lnTo>
                  <a:lnTo>
                    <a:pt x="41" y="66"/>
                  </a:lnTo>
                  <a:lnTo>
                    <a:pt x="40" y="67"/>
                  </a:lnTo>
                  <a:lnTo>
                    <a:pt x="38" y="67"/>
                  </a:lnTo>
                  <a:lnTo>
                    <a:pt x="37" y="68"/>
                  </a:lnTo>
                  <a:lnTo>
                    <a:pt x="35" y="68"/>
                  </a:lnTo>
                  <a:lnTo>
                    <a:pt x="34" y="69"/>
                  </a:lnTo>
                  <a:lnTo>
                    <a:pt x="32" y="69"/>
                  </a:lnTo>
                  <a:lnTo>
                    <a:pt x="31" y="69"/>
                  </a:lnTo>
                  <a:lnTo>
                    <a:pt x="30" y="69"/>
                  </a:lnTo>
                  <a:lnTo>
                    <a:pt x="28" y="70"/>
                  </a:lnTo>
                  <a:lnTo>
                    <a:pt x="26" y="70"/>
                  </a:lnTo>
                  <a:lnTo>
                    <a:pt x="24" y="70"/>
                  </a:lnTo>
                  <a:lnTo>
                    <a:pt x="22" y="69"/>
                  </a:lnTo>
                  <a:lnTo>
                    <a:pt x="21" y="69"/>
                  </a:lnTo>
                  <a:lnTo>
                    <a:pt x="19" y="68"/>
                  </a:lnTo>
                  <a:lnTo>
                    <a:pt x="17" y="67"/>
                  </a:lnTo>
                  <a:lnTo>
                    <a:pt x="15" y="66"/>
                  </a:lnTo>
                  <a:lnTo>
                    <a:pt x="13" y="65"/>
                  </a:lnTo>
                  <a:lnTo>
                    <a:pt x="12" y="64"/>
                  </a:lnTo>
                  <a:lnTo>
                    <a:pt x="10" y="63"/>
                  </a:lnTo>
                  <a:lnTo>
                    <a:pt x="8" y="62"/>
                  </a:lnTo>
                  <a:lnTo>
                    <a:pt x="7" y="61"/>
                  </a:lnTo>
                  <a:lnTo>
                    <a:pt x="6" y="60"/>
                  </a:lnTo>
                  <a:lnTo>
                    <a:pt x="5" y="58"/>
                  </a:lnTo>
                  <a:lnTo>
                    <a:pt x="3" y="57"/>
                  </a:lnTo>
                  <a:lnTo>
                    <a:pt x="3" y="55"/>
                  </a:lnTo>
                  <a:lnTo>
                    <a:pt x="1" y="54"/>
                  </a:lnTo>
                  <a:lnTo>
                    <a:pt x="1" y="53"/>
                  </a:lnTo>
                  <a:lnTo>
                    <a:pt x="1" y="51"/>
                  </a:lnTo>
                  <a:lnTo>
                    <a:pt x="0" y="50"/>
                  </a:lnTo>
                  <a:lnTo>
                    <a:pt x="0" y="49"/>
                  </a:lnTo>
                  <a:lnTo>
                    <a:pt x="0" y="47"/>
                  </a:lnTo>
                  <a:lnTo>
                    <a:pt x="0" y="46"/>
                  </a:lnTo>
                  <a:lnTo>
                    <a:pt x="0" y="45"/>
                  </a:lnTo>
                  <a:lnTo>
                    <a:pt x="0" y="44"/>
                  </a:lnTo>
                  <a:lnTo>
                    <a:pt x="1" y="43"/>
                  </a:lnTo>
                  <a:lnTo>
                    <a:pt x="1" y="41"/>
                  </a:lnTo>
                  <a:lnTo>
                    <a:pt x="2" y="40"/>
                  </a:lnTo>
                  <a:lnTo>
                    <a:pt x="2" y="39"/>
                  </a:lnTo>
                  <a:lnTo>
                    <a:pt x="3" y="39"/>
                  </a:lnTo>
                  <a:lnTo>
                    <a:pt x="6" y="41"/>
                  </a:lnTo>
                  <a:lnTo>
                    <a:pt x="6"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9" name="Freeform 314"/>
            <p:cNvSpPr>
              <a:spLocks/>
            </p:cNvSpPr>
            <p:nvPr/>
          </p:nvSpPr>
          <p:spPr bwMode="auto">
            <a:xfrm>
              <a:off x="3918" y="2404"/>
              <a:ext cx="75" cy="53"/>
            </a:xfrm>
            <a:custGeom>
              <a:avLst/>
              <a:gdLst>
                <a:gd name="T0" fmla="*/ 17 w 75"/>
                <a:gd name="T1" fmla="*/ 48 h 53"/>
                <a:gd name="T2" fmla="*/ 13 w 75"/>
                <a:gd name="T3" fmla="*/ 47 h 53"/>
                <a:gd name="T4" fmla="*/ 10 w 75"/>
                <a:gd name="T5" fmla="*/ 44 h 53"/>
                <a:gd name="T6" fmla="*/ 6 w 75"/>
                <a:gd name="T7" fmla="*/ 40 h 53"/>
                <a:gd name="T8" fmla="*/ 7 w 75"/>
                <a:gd name="T9" fmla="*/ 35 h 53"/>
                <a:gd name="T10" fmla="*/ 10 w 75"/>
                <a:gd name="T11" fmla="*/ 30 h 53"/>
                <a:gd name="T12" fmla="*/ 16 w 75"/>
                <a:gd name="T13" fmla="*/ 23 h 53"/>
                <a:gd name="T14" fmla="*/ 19 w 75"/>
                <a:gd name="T15" fmla="*/ 20 h 53"/>
                <a:gd name="T16" fmla="*/ 24 w 75"/>
                <a:gd name="T17" fmla="*/ 17 h 53"/>
                <a:gd name="T18" fmla="*/ 28 w 75"/>
                <a:gd name="T19" fmla="*/ 14 h 53"/>
                <a:gd name="T20" fmla="*/ 34 w 75"/>
                <a:gd name="T21" fmla="*/ 12 h 53"/>
                <a:gd name="T22" fmla="*/ 40 w 75"/>
                <a:gd name="T23" fmla="*/ 10 h 53"/>
                <a:gd name="T24" fmla="*/ 45 w 75"/>
                <a:gd name="T25" fmla="*/ 8 h 53"/>
                <a:gd name="T26" fmla="*/ 50 w 75"/>
                <a:gd name="T27" fmla="*/ 7 h 53"/>
                <a:gd name="T28" fmla="*/ 55 w 75"/>
                <a:gd name="T29" fmla="*/ 6 h 53"/>
                <a:gd name="T30" fmla="*/ 60 w 75"/>
                <a:gd name="T31" fmla="*/ 5 h 53"/>
                <a:gd name="T32" fmla="*/ 65 w 75"/>
                <a:gd name="T33" fmla="*/ 5 h 53"/>
                <a:gd name="T34" fmla="*/ 67 w 75"/>
                <a:gd name="T35" fmla="*/ 7 h 53"/>
                <a:gd name="T36" fmla="*/ 68 w 75"/>
                <a:gd name="T37" fmla="*/ 10 h 53"/>
                <a:gd name="T38" fmla="*/ 69 w 75"/>
                <a:gd name="T39" fmla="*/ 14 h 53"/>
                <a:gd name="T40" fmla="*/ 70 w 75"/>
                <a:gd name="T41" fmla="*/ 17 h 53"/>
                <a:gd name="T42" fmla="*/ 70 w 75"/>
                <a:gd name="T43" fmla="*/ 21 h 53"/>
                <a:gd name="T44" fmla="*/ 75 w 75"/>
                <a:gd name="T45" fmla="*/ 18 h 53"/>
                <a:gd name="T46" fmla="*/ 75 w 75"/>
                <a:gd name="T47" fmla="*/ 16 h 53"/>
                <a:gd name="T48" fmla="*/ 74 w 75"/>
                <a:gd name="T49" fmla="*/ 12 h 53"/>
                <a:gd name="T50" fmla="*/ 73 w 75"/>
                <a:gd name="T51" fmla="*/ 7 h 53"/>
                <a:gd name="T52" fmla="*/ 70 w 75"/>
                <a:gd name="T53" fmla="*/ 2 h 53"/>
                <a:gd name="T54" fmla="*/ 66 w 75"/>
                <a:gd name="T55" fmla="*/ 0 h 53"/>
                <a:gd name="T56" fmla="*/ 62 w 75"/>
                <a:gd name="T57" fmla="*/ 0 h 53"/>
                <a:gd name="T58" fmla="*/ 58 w 75"/>
                <a:gd name="T59" fmla="*/ 0 h 53"/>
                <a:gd name="T60" fmla="*/ 53 w 75"/>
                <a:gd name="T61" fmla="*/ 0 h 53"/>
                <a:gd name="T62" fmla="*/ 48 w 75"/>
                <a:gd name="T63" fmla="*/ 1 h 53"/>
                <a:gd name="T64" fmla="*/ 43 w 75"/>
                <a:gd name="T65" fmla="*/ 3 h 53"/>
                <a:gd name="T66" fmla="*/ 38 w 75"/>
                <a:gd name="T67" fmla="*/ 4 h 53"/>
                <a:gd name="T68" fmla="*/ 33 w 75"/>
                <a:gd name="T69" fmla="*/ 6 h 53"/>
                <a:gd name="T70" fmla="*/ 28 w 75"/>
                <a:gd name="T71" fmla="*/ 8 h 53"/>
                <a:gd name="T72" fmla="*/ 24 w 75"/>
                <a:gd name="T73" fmla="*/ 10 h 53"/>
                <a:gd name="T74" fmla="*/ 20 w 75"/>
                <a:gd name="T75" fmla="*/ 13 h 53"/>
                <a:gd name="T76" fmla="*/ 15 w 75"/>
                <a:gd name="T77" fmla="*/ 16 h 53"/>
                <a:gd name="T78" fmla="*/ 9 w 75"/>
                <a:gd name="T79" fmla="*/ 21 h 53"/>
                <a:gd name="T80" fmla="*/ 5 w 75"/>
                <a:gd name="T81" fmla="*/ 25 h 53"/>
                <a:gd name="T82" fmla="*/ 2 w 75"/>
                <a:gd name="T83" fmla="*/ 29 h 53"/>
                <a:gd name="T84" fmla="*/ 0 w 75"/>
                <a:gd name="T85" fmla="*/ 33 h 53"/>
                <a:gd name="T86" fmla="*/ 0 w 75"/>
                <a:gd name="T87" fmla="*/ 38 h 53"/>
                <a:gd name="T88" fmla="*/ 0 w 75"/>
                <a:gd name="T89" fmla="*/ 42 h 53"/>
                <a:gd name="T90" fmla="*/ 4 w 75"/>
                <a:gd name="T91" fmla="*/ 46 h 53"/>
                <a:gd name="T92" fmla="*/ 9 w 75"/>
                <a:gd name="T93" fmla="*/ 49 h 53"/>
                <a:gd name="T94" fmla="*/ 13 w 75"/>
                <a:gd name="T95" fmla="*/ 51 h 53"/>
                <a:gd name="T96" fmla="*/ 16 w 75"/>
                <a:gd name="T97" fmla="*/ 53 h 53"/>
                <a:gd name="T98" fmla="*/ 19 w 75"/>
                <a:gd name="T99" fmla="*/ 5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5" h="53">
                  <a:moveTo>
                    <a:pt x="19" y="50"/>
                  </a:moveTo>
                  <a:lnTo>
                    <a:pt x="19" y="49"/>
                  </a:lnTo>
                  <a:lnTo>
                    <a:pt x="17" y="48"/>
                  </a:lnTo>
                  <a:lnTo>
                    <a:pt x="16" y="47"/>
                  </a:lnTo>
                  <a:lnTo>
                    <a:pt x="15" y="47"/>
                  </a:lnTo>
                  <a:lnTo>
                    <a:pt x="13" y="47"/>
                  </a:lnTo>
                  <a:lnTo>
                    <a:pt x="12" y="46"/>
                  </a:lnTo>
                  <a:lnTo>
                    <a:pt x="11" y="45"/>
                  </a:lnTo>
                  <a:lnTo>
                    <a:pt x="10" y="44"/>
                  </a:lnTo>
                  <a:lnTo>
                    <a:pt x="9" y="43"/>
                  </a:lnTo>
                  <a:lnTo>
                    <a:pt x="8" y="42"/>
                  </a:lnTo>
                  <a:lnTo>
                    <a:pt x="6" y="40"/>
                  </a:lnTo>
                  <a:lnTo>
                    <a:pt x="6" y="38"/>
                  </a:lnTo>
                  <a:lnTo>
                    <a:pt x="6" y="36"/>
                  </a:lnTo>
                  <a:lnTo>
                    <a:pt x="7" y="35"/>
                  </a:lnTo>
                  <a:lnTo>
                    <a:pt x="8" y="33"/>
                  </a:lnTo>
                  <a:lnTo>
                    <a:pt x="9" y="32"/>
                  </a:lnTo>
                  <a:lnTo>
                    <a:pt x="10" y="30"/>
                  </a:lnTo>
                  <a:lnTo>
                    <a:pt x="12" y="28"/>
                  </a:lnTo>
                  <a:lnTo>
                    <a:pt x="13" y="25"/>
                  </a:lnTo>
                  <a:lnTo>
                    <a:pt x="16" y="23"/>
                  </a:lnTo>
                  <a:lnTo>
                    <a:pt x="17" y="22"/>
                  </a:lnTo>
                  <a:lnTo>
                    <a:pt x="18" y="21"/>
                  </a:lnTo>
                  <a:lnTo>
                    <a:pt x="19" y="20"/>
                  </a:lnTo>
                  <a:lnTo>
                    <a:pt x="21" y="19"/>
                  </a:lnTo>
                  <a:lnTo>
                    <a:pt x="22" y="18"/>
                  </a:lnTo>
                  <a:lnTo>
                    <a:pt x="24" y="17"/>
                  </a:lnTo>
                  <a:lnTo>
                    <a:pt x="25" y="16"/>
                  </a:lnTo>
                  <a:lnTo>
                    <a:pt x="27" y="15"/>
                  </a:lnTo>
                  <a:lnTo>
                    <a:pt x="28" y="14"/>
                  </a:lnTo>
                  <a:lnTo>
                    <a:pt x="30" y="13"/>
                  </a:lnTo>
                  <a:lnTo>
                    <a:pt x="32" y="12"/>
                  </a:lnTo>
                  <a:lnTo>
                    <a:pt x="34" y="12"/>
                  </a:lnTo>
                  <a:lnTo>
                    <a:pt x="36" y="11"/>
                  </a:lnTo>
                  <a:lnTo>
                    <a:pt x="37" y="10"/>
                  </a:lnTo>
                  <a:lnTo>
                    <a:pt x="40" y="10"/>
                  </a:lnTo>
                  <a:lnTo>
                    <a:pt x="42" y="9"/>
                  </a:lnTo>
                  <a:lnTo>
                    <a:pt x="43" y="9"/>
                  </a:lnTo>
                  <a:lnTo>
                    <a:pt x="45" y="8"/>
                  </a:lnTo>
                  <a:lnTo>
                    <a:pt x="47" y="8"/>
                  </a:lnTo>
                  <a:lnTo>
                    <a:pt x="49" y="7"/>
                  </a:lnTo>
                  <a:lnTo>
                    <a:pt x="50" y="7"/>
                  </a:lnTo>
                  <a:lnTo>
                    <a:pt x="51" y="7"/>
                  </a:lnTo>
                  <a:lnTo>
                    <a:pt x="53" y="6"/>
                  </a:lnTo>
                  <a:lnTo>
                    <a:pt x="55" y="6"/>
                  </a:lnTo>
                  <a:lnTo>
                    <a:pt x="56" y="5"/>
                  </a:lnTo>
                  <a:lnTo>
                    <a:pt x="58" y="5"/>
                  </a:lnTo>
                  <a:lnTo>
                    <a:pt x="60" y="5"/>
                  </a:lnTo>
                  <a:lnTo>
                    <a:pt x="61" y="5"/>
                  </a:lnTo>
                  <a:lnTo>
                    <a:pt x="63" y="4"/>
                  </a:lnTo>
                  <a:lnTo>
                    <a:pt x="65" y="5"/>
                  </a:lnTo>
                  <a:lnTo>
                    <a:pt x="66" y="6"/>
                  </a:lnTo>
                  <a:lnTo>
                    <a:pt x="67" y="7"/>
                  </a:lnTo>
                  <a:lnTo>
                    <a:pt x="67" y="7"/>
                  </a:lnTo>
                  <a:lnTo>
                    <a:pt x="67" y="8"/>
                  </a:lnTo>
                  <a:lnTo>
                    <a:pt x="68" y="9"/>
                  </a:lnTo>
                  <a:lnTo>
                    <a:pt x="68" y="10"/>
                  </a:lnTo>
                  <a:lnTo>
                    <a:pt x="68" y="11"/>
                  </a:lnTo>
                  <a:lnTo>
                    <a:pt x="69" y="13"/>
                  </a:lnTo>
                  <a:lnTo>
                    <a:pt x="69" y="14"/>
                  </a:lnTo>
                  <a:lnTo>
                    <a:pt x="70" y="15"/>
                  </a:lnTo>
                  <a:lnTo>
                    <a:pt x="70" y="16"/>
                  </a:lnTo>
                  <a:lnTo>
                    <a:pt x="70" y="17"/>
                  </a:lnTo>
                  <a:lnTo>
                    <a:pt x="70" y="19"/>
                  </a:lnTo>
                  <a:lnTo>
                    <a:pt x="70" y="20"/>
                  </a:lnTo>
                  <a:lnTo>
                    <a:pt x="70" y="21"/>
                  </a:lnTo>
                  <a:lnTo>
                    <a:pt x="70" y="22"/>
                  </a:lnTo>
                  <a:lnTo>
                    <a:pt x="75" y="18"/>
                  </a:lnTo>
                  <a:lnTo>
                    <a:pt x="75" y="18"/>
                  </a:lnTo>
                  <a:lnTo>
                    <a:pt x="75" y="18"/>
                  </a:lnTo>
                  <a:lnTo>
                    <a:pt x="75" y="17"/>
                  </a:lnTo>
                  <a:lnTo>
                    <a:pt x="75" y="16"/>
                  </a:lnTo>
                  <a:lnTo>
                    <a:pt x="75" y="14"/>
                  </a:lnTo>
                  <a:lnTo>
                    <a:pt x="75" y="13"/>
                  </a:lnTo>
                  <a:lnTo>
                    <a:pt x="74" y="12"/>
                  </a:lnTo>
                  <a:lnTo>
                    <a:pt x="74" y="10"/>
                  </a:lnTo>
                  <a:lnTo>
                    <a:pt x="74" y="8"/>
                  </a:lnTo>
                  <a:lnTo>
                    <a:pt x="73" y="7"/>
                  </a:lnTo>
                  <a:lnTo>
                    <a:pt x="72" y="5"/>
                  </a:lnTo>
                  <a:lnTo>
                    <a:pt x="71" y="4"/>
                  </a:lnTo>
                  <a:lnTo>
                    <a:pt x="70" y="2"/>
                  </a:lnTo>
                  <a:lnTo>
                    <a:pt x="68" y="1"/>
                  </a:lnTo>
                  <a:lnTo>
                    <a:pt x="67" y="1"/>
                  </a:lnTo>
                  <a:lnTo>
                    <a:pt x="66" y="0"/>
                  </a:lnTo>
                  <a:lnTo>
                    <a:pt x="65" y="0"/>
                  </a:lnTo>
                  <a:lnTo>
                    <a:pt x="64" y="0"/>
                  </a:lnTo>
                  <a:lnTo>
                    <a:pt x="62" y="0"/>
                  </a:lnTo>
                  <a:lnTo>
                    <a:pt x="60" y="0"/>
                  </a:lnTo>
                  <a:lnTo>
                    <a:pt x="59" y="0"/>
                  </a:lnTo>
                  <a:lnTo>
                    <a:pt x="58" y="0"/>
                  </a:lnTo>
                  <a:lnTo>
                    <a:pt x="56" y="0"/>
                  </a:lnTo>
                  <a:lnTo>
                    <a:pt x="55" y="0"/>
                  </a:lnTo>
                  <a:lnTo>
                    <a:pt x="53" y="0"/>
                  </a:lnTo>
                  <a:lnTo>
                    <a:pt x="51" y="1"/>
                  </a:lnTo>
                  <a:lnTo>
                    <a:pt x="50" y="1"/>
                  </a:lnTo>
                  <a:lnTo>
                    <a:pt x="48" y="1"/>
                  </a:lnTo>
                  <a:lnTo>
                    <a:pt x="46" y="2"/>
                  </a:lnTo>
                  <a:lnTo>
                    <a:pt x="44" y="2"/>
                  </a:lnTo>
                  <a:lnTo>
                    <a:pt x="43" y="3"/>
                  </a:lnTo>
                  <a:lnTo>
                    <a:pt x="41" y="3"/>
                  </a:lnTo>
                  <a:lnTo>
                    <a:pt x="40" y="4"/>
                  </a:lnTo>
                  <a:lnTo>
                    <a:pt x="38" y="4"/>
                  </a:lnTo>
                  <a:lnTo>
                    <a:pt x="36" y="5"/>
                  </a:lnTo>
                  <a:lnTo>
                    <a:pt x="35" y="6"/>
                  </a:lnTo>
                  <a:lnTo>
                    <a:pt x="33" y="6"/>
                  </a:lnTo>
                  <a:lnTo>
                    <a:pt x="32" y="7"/>
                  </a:lnTo>
                  <a:lnTo>
                    <a:pt x="30" y="7"/>
                  </a:lnTo>
                  <a:lnTo>
                    <a:pt x="28" y="8"/>
                  </a:lnTo>
                  <a:lnTo>
                    <a:pt x="27" y="9"/>
                  </a:lnTo>
                  <a:lnTo>
                    <a:pt x="26" y="10"/>
                  </a:lnTo>
                  <a:lnTo>
                    <a:pt x="24" y="10"/>
                  </a:lnTo>
                  <a:lnTo>
                    <a:pt x="23" y="11"/>
                  </a:lnTo>
                  <a:lnTo>
                    <a:pt x="21" y="12"/>
                  </a:lnTo>
                  <a:lnTo>
                    <a:pt x="20" y="13"/>
                  </a:lnTo>
                  <a:lnTo>
                    <a:pt x="18" y="14"/>
                  </a:lnTo>
                  <a:lnTo>
                    <a:pt x="16" y="15"/>
                  </a:lnTo>
                  <a:lnTo>
                    <a:pt x="15" y="16"/>
                  </a:lnTo>
                  <a:lnTo>
                    <a:pt x="13" y="18"/>
                  </a:lnTo>
                  <a:lnTo>
                    <a:pt x="11" y="19"/>
                  </a:lnTo>
                  <a:lnTo>
                    <a:pt x="9" y="21"/>
                  </a:lnTo>
                  <a:lnTo>
                    <a:pt x="8" y="22"/>
                  </a:lnTo>
                  <a:lnTo>
                    <a:pt x="7" y="23"/>
                  </a:lnTo>
                  <a:lnTo>
                    <a:pt x="5" y="25"/>
                  </a:lnTo>
                  <a:lnTo>
                    <a:pt x="4" y="26"/>
                  </a:lnTo>
                  <a:lnTo>
                    <a:pt x="3" y="27"/>
                  </a:lnTo>
                  <a:lnTo>
                    <a:pt x="2" y="29"/>
                  </a:lnTo>
                  <a:lnTo>
                    <a:pt x="2" y="30"/>
                  </a:lnTo>
                  <a:lnTo>
                    <a:pt x="1" y="32"/>
                  </a:lnTo>
                  <a:lnTo>
                    <a:pt x="0" y="33"/>
                  </a:lnTo>
                  <a:lnTo>
                    <a:pt x="0" y="35"/>
                  </a:lnTo>
                  <a:lnTo>
                    <a:pt x="0" y="36"/>
                  </a:lnTo>
                  <a:lnTo>
                    <a:pt x="0" y="38"/>
                  </a:lnTo>
                  <a:lnTo>
                    <a:pt x="0" y="39"/>
                  </a:lnTo>
                  <a:lnTo>
                    <a:pt x="0" y="41"/>
                  </a:lnTo>
                  <a:lnTo>
                    <a:pt x="0" y="42"/>
                  </a:lnTo>
                  <a:lnTo>
                    <a:pt x="2" y="43"/>
                  </a:lnTo>
                  <a:lnTo>
                    <a:pt x="3" y="45"/>
                  </a:lnTo>
                  <a:lnTo>
                    <a:pt x="4" y="46"/>
                  </a:lnTo>
                  <a:lnTo>
                    <a:pt x="5" y="47"/>
                  </a:lnTo>
                  <a:lnTo>
                    <a:pt x="7" y="48"/>
                  </a:lnTo>
                  <a:lnTo>
                    <a:pt x="9" y="49"/>
                  </a:lnTo>
                  <a:lnTo>
                    <a:pt x="10" y="50"/>
                  </a:lnTo>
                  <a:lnTo>
                    <a:pt x="12" y="50"/>
                  </a:lnTo>
                  <a:lnTo>
                    <a:pt x="13" y="51"/>
                  </a:lnTo>
                  <a:lnTo>
                    <a:pt x="15" y="52"/>
                  </a:lnTo>
                  <a:lnTo>
                    <a:pt x="16" y="53"/>
                  </a:lnTo>
                  <a:lnTo>
                    <a:pt x="16" y="53"/>
                  </a:lnTo>
                  <a:lnTo>
                    <a:pt x="16" y="53"/>
                  </a:lnTo>
                  <a:lnTo>
                    <a:pt x="19" y="50"/>
                  </a:lnTo>
                  <a:lnTo>
                    <a:pt x="19"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0" name="Freeform 315"/>
            <p:cNvSpPr>
              <a:spLocks/>
            </p:cNvSpPr>
            <p:nvPr/>
          </p:nvSpPr>
          <p:spPr bwMode="auto">
            <a:xfrm>
              <a:off x="3935" y="2434"/>
              <a:ext cx="10" cy="8"/>
            </a:xfrm>
            <a:custGeom>
              <a:avLst/>
              <a:gdLst>
                <a:gd name="T0" fmla="*/ 2 w 10"/>
                <a:gd name="T1" fmla="*/ 1 h 8"/>
                <a:gd name="T2" fmla="*/ 1 w 10"/>
                <a:gd name="T3" fmla="*/ 2 h 8"/>
                <a:gd name="T4" fmla="*/ 0 w 10"/>
                <a:gd name="T5" fmla="*/ 4 h 8"/>
                <a:gd name="T6" fmla="*/ 0 w 10"/>
                <a:gd name="T7" fmla="*/ 6 h 8"/>
                <a:gd name="T8" fmla="*/ 0 w 10"/>
                <a:gd name="T9" fmla="*/ 7 h 8"/>
                <a:gd name="T10" fmla="*/ 0 w 10"/>
                <a:gd name="T11" fmla="*/ 8 h 8"/>
                <a:gd name="T12" fmla="*/ 1 w 10"/>
                <a:gd name="T13" fmla="*/ 8 h 8"/>
                <a:gd name="T14" fmla="*/ 2 w 10"/>
                <a:gd name="T15" fmla="*/ 8 h 8"/>
                <a:gd name="T16" fmla="*/ 3 w 10"/>
                <a:gd name="T17" fmla="*/ 8 h 8"/>
                <a:gd name="T18" fmla="*/ 5 w 10"/>
                <a:gd name="T19" fmla="*/ 7 h 8"/>
                <a:gd name="T20" fmla="*/ 7 w 10"/>
                <a:gd name="T21" fmla="*/ 6 h 8"/>
                <a:gd name="T22" fmla="*/ 8 w 10"/>
                <a:gd name="T23" fmla="*/ 5 h 8"/>
                <a:gd name="T24" fmla="*/ 9 w 10"/>
                <a:gd name="T25" fmla="*/ 4 h 8"/>
                <a:gd name="T26" fmla="*/ 10 w 10"/>
                <a:gd name="T27" fmla="*/ 2 h 8"/>
                <a:gd name="T28" fmla="*/ 10 w 10"/>
                <a:gd name="T29" fmla="*/ 1 h 8"/>
                <a:gd name="T30" fmla="*/ 9 w 10"/>
                <a:gd name="T31" fmla="*/ 1 h 8"/>
                <a:gd name="T32" fmla="*/ 8 w 10"/>
                <a:gd name="T33" fmla="*/ 1 h 8"/>
                <a:gd name="T34" fmla="*/ 6 w 10"/>
                <a:gd name="T35" fmla="*/ 0 h 8"/>
                <a:gd name="T36" fmla="*/ 5 w 10"/>
                <a:gd name="T37" fmla="*/ 0 h 8"/>
                <a:gd name="T38" fmla="*/ 3 w 10"/>
                <a:gd name="T39" fmla="*/ 1 h 8"/>
                <a:gd name="T40" fmla="*/ 2 w 10"/>
                <a:gd name="T41" fmla="*/ 1 h 8"/>
                <a:gd name="T42" fmla="*/ 2 w 10"/>
                <a:gd name="T43"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8">
                  <a:moveTo>
                    <a:pt x="2" y="1"/>
                  </a:moveTo>
                  <a:lnTo>
                    <a:pt x="1" y="2"/>
                  </a:lnTo>
                  <a:lnTo>
                    <a:pt x="0" y="4"/>
                  </a:lnTo>
                  <a:lnTo>
                    <a:pt x="0" y="6"/>
                  </a:lnTo>
                  <a:lnTo>
                    <a:pt x="0" y="7"/>
                  </a:lnTo>
                  <a:lnTo>
                    <a:pt x="0" y="8"/>
                  </a:lnTo>
                  <a:lnTo>
                    <a:pt x="1" y="8"/>
                  </a:lnTo>
                  <a:lnTo>
                    <a:pt x="2" y="8"/>
                  </a:lnTo>
                  <a:lnTo>
                    <a:pt x="3" y="8"/>
                  </a:lnTo>
                  <a:lnTo>
                    <a:pt x="5" y="7"/>
                  </a:lnTo>
                  <a:lnTo>
                    <a:pt x="7" y="6"/>
                  </a:lnTo>
                  <a:lnTo>
                    <a:pt x="8" y="5"/>
                  </a:lnTo>
                  <a:lnTo>
                    <a:pt x="9" y="4"/>
                  </a:lnTo>
                  <a:lnTo>
                    <a:pt x="10" y="2"/>
                  </a:lnTo>
                  <a:lnTo>
                    <a:pt x="10" y="1"/>
                  </a:lnTo>
                  <a:lnTo>
                    <a:pt x="9" y="1"/>
                  </a:lnTo>
                  <a:lnTo>
                    <a:pt x="8" y="1"/>
                  </a:lnTo>
                  <a:lnTo>
                    <a:pt x="6" y="0"/>
                  </a:lnTo>
                  <a:lnTo>
                    <a:pt x="5" y="0"/>
                  </a:lnTo>
                  <a:lnTo>
                    <a:pt x="3" y="1"/>
                  </a:lnTo>
                  <a:lnTo>
                    <a:pt x="2" y="1"/>
                  </a:ln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1" name="Freeform 316"/>
            <p:cNvSpPr>
              <a:spLocks/>
            </p:cNvSpPr>
            <p:nvPr/>
          </p:nvSpPr>
          <p:spPr bwMode="auto">
            <a:xfrm>
              <a:off x="3946" y="2423"/>
              <a:ext cx="11" cy="8"/>
            </a:xfrm>
            <a:custGeom>
              <a:avLst/>
              <a:gdLst>
                <a:gd name="T0" fmla="*/ 6 w 11"/>
                <a:gd name="T1" fmla="*/ 0 h 8"/>
                <a:gd name="T2" fmla="*/ 4 w 11"/>
                <a:gd name="T3" fmla="*/ 1 h 8"/>
                <a:gd name="T4" fmla="*/ 3 w 11"/>
                <a:gd name="T5" fmla="*/ 2 h 8"/>
                <a:gd name="T6" fmla="*/ 1 w 11"/>
                <a:gd name="T7" fmla="*/ 3 h 8"/>
                <a:gd name="T8" fmla="*/ 1 w 11"/>
                <a:gd name="T9" fmla="*/ 5 h 8"/>
                <a:gd name="T10" fmla="*/ 0 w 11"/>
                <a:gd name="T11" fmla="*/ 6 h 8"/>
                <a:gd name="T12" fmla="*/ 0 w 11"/>
                <a:gd name="T13" fmla="*/ 7 h 8"/>
                <a:gd name="T14" fmla="*/ 1 w 11"/>
                <a:gd name="T15" fmla="*/ 7 h 8"/>
                <a:gd name="T16" fmla="*/ 2 w 11"/>
                <a:gd name="T17" fmla="*/ 8 h 8"/>
                <a:gd name="T18" fmla="*/ 4 w 11"/>
                <a:gd name="T19" fmla="*/ 7 h 8"/>
                <a:gd name="T20" fmla="*/ 5 w 11"/>
                <a:gd name="T21" fmla="*/ 7 h 8"/>
                <a:gd name="T22" fmla="*/ 6 w 11"/>
                <a:gd name="T23" fmla="*/ 7 h 8"/>
                <a:gd name="T24" fmla="*/ 8 w 11"/>
                <a:gd name="T25" fmla="*/ 6 h 8"/>
                <a:gd name="T26" fmla="*/ 9 w 11"/>
                <a:gd name="T27" fmla="*/ 5 h 8"/>
                <a:gd name="T28" fmla="*/ 11 w 11"/>
                <a:gd name="T29" fmla="*/ 4 h 8"/>
                <a:gd name="T30" fmla="*/ 9 w 11"/>
                <a:gd name="T31" fmla="*/ 2 h 8"/>
                <a:gd name="T32" fmla="*/ 8 w 11"/>
                <a:gd name="T33" fmla="*/ 1 h 8"/>
                <a:gd name="T34" fmla="*/ 6 w 11"/>
                <a:gd name="T35" fmla="*/ 1 h 8"/>
                <a:gd name="T36" fmla="*/ 6 w 11"/>
                <a:gd name="T37" fmla="*/ 0 h 8"/>
                <a:gd name="T38" fmla="*/ 6 w 11"/>
                <a:gd name="T3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8">
                  <a:moveTo>
                    <a:pt x="6" y="0"/>
                  </a:moveTo>
                  <a:lnTo>
                    <a:pt x="4" y="1"/>
                  </a:lnTo>
                  <a:lnTo>
                    <a:pt x="3" y="2"/>
                  </a:lnTo>
                  <a:lnTo>
                    <a:pt x="1" y="3"/>
                  </a:lnTo>
                  <a:lnTo>
                    <a:pt x="1" y="5"/>
                  </a:lnTo>
                  <a:lnTo>
                    <a:pt x="0" y="6"/>
                  </a:lnTo>
                  <a:lnTo>
                    <a:pt x="0" y="7"/>
                  </a:lnTo>
                  <a:lnTo>
                    <a:pt x="1" y="7"/>
                  </a:lnTo>
                  <a:lnTo>
                    <a:pt x="2" y="8"/>
                  </a:lnTo>
                  <a:lnTo>
                    <a:pt x="4" y="7"/>
                  </a:lnTo>
                  <a:lnTo>
                    <a:pt x="5" y="7"/>
                  </a:lnTo>
                  <a:lnTo>
                    <a:pt x="6" y="7"/>
                  </a:lnTo>
                  <a:lnTo>
                    <a:pt x="8" y="6"/>
                  </a:lnTo>
                  <a:lnTo>
                    <a:pt x="9" y="5"/>
                  </a:lnTo>
                  <a:lnTo>
                    <a:pt x="11" y="4"/>
                  </a:lnTo>
                  <a:lnTo>
                    <a:pt x="9" y="2"/>
                  </a:lnTo>
                  <a:lnTo>
                    <a:pt x="8" y="1"/>
                  </a:lnTo>
                  <a:lnTo>
                    <a:pt x="6" y="1"/>
                  </a:lnTo>
                  <a:lnTo>
                    <a:pt x="6"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2" name="Freeform 317"/>
            <p:cNvSpPr>
              <a:spLocks/>
            </p:cNvSpPr>
            <p:nvPr/>
          </p:nvSpPr>
          <p:spPr bwMode="auto">
            <a:xfrm>
              <a:off x="3953" y="2433"/>
              <a:ext cx="12" cy="6"/>
            </a:xfrm>
            <a:custGeom>
              <a:avLst/>
              <a:gdLst>
                <a:gd name="T0" fmla="*/ 6 w 12"/>
                <a:gd name="T1" fmla="*/ 0 h 6"/>
                <a:gd name="T2" fmla="*/ 4 w 12"/>
                <a:gd name="T3" fmla="*/ 1 h 6"/>
                <a:gd name="T4" fmla="*/ 3 w 12"/>
                <a:gd name="T5" fmla="*/ 2 h 6"/>
                <a:gd name="T6" fmla="*/ 2 w 12"/>
                <a:gd name="T7" fmla="*/ 3 h 6"/>
                <a:gd name="T8" fmla="*/ 1 w 12"/>
                <a:gd name="T9" fmla="*/ 4 h 6"/>
                <a:gd name="T10" fmla="*/ 0 w 12"/>
                <a:gd name="T11" fmla="*/ 5 h 6"/>
                <a:gd name="T12" fmla="*/ 0 w 12"/>
                <a:gd name="T13" fmla="*/ 6 h 6"/>
                <a:gd name="T14" fmla="*/ 0 w 12"/>
                <a:gd name="T15" fmla="*/ 6 h 6"/>
                <a:gd name="T16" fmla="*/ 2 w 12"/>
                <a:gd name="T17" fmla="*/ 6 h 6"/>
                <a:gd name="T18" fmla="*/ 4 w 12"/>
                <a:gd name="T19" fmla="*/ 6 h 6"/>
                <a:gd name="T20" fmla="*/ 5 w 12"/>
                <a:gd name="T21" fmla="*/ 6 h 6"/>
                <a:gd name="T22" fmla="*/ 7 w 12"/>
                <a:gd name="T23" fmla="*/ 5 h 6"/>
                <a:gd name="T24" fmla="*/ 9 w 12"/>
                <a:gd name="T25" fmla="*/ 5 h 6"/>
                <a:gd name="T26" fmla="*/ 10 w 12"/>
                <a:gd name="T27" fmla="*/ 4 h 6"/>
                <a:gd name="T28" fmla="*/ 11 w 12"/>
                <a:gd name="T29" fmla="*/ 3 h 6"/>
                <a:gd name="T30" fmla="*/ 12 w 12"/>
                <a:gd name="T31" fmla="*/ 2 h 6"/>
                <a:gd name="T32" fmla="*/ 12 w 12"/>
                <a:gd name="T33" fmla="*/ 1 h 6"/>
                <a:gd name="T34" fmla="*/ 10 w 12"/>
                <a:gd name="T35" fmla="*/ 0 h 6"/>
                <a:gd name="T36" fmla="*/ 8 w 12"/>
                <a:gd name="T37" fmla="*/ 0 h 6"/>
                <a:gd name="T38" fmla="*/ 6 w 12"/>
                <a:gd name="T39" fmla="*/ 0 h 6"/>
                <a:gd name="T40" fmla="*/ 6 w 12"/>
                <a:gd name="T41" fmla="*/ 0 h 6"/>
                <a:gd name="T42" fmla="*/ 6 w 12"/>
                <a:gd name="T4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6">
                  <a:moveTo>
                    <a:pt x="6" y="0"/>
                  </a:moveTo>
                  <a:lnTo>
                    <a:pt x="4" y="1"/>
                  </a:lnTo>
                  <a:lnTo>
                    <a:pt x="3" y="2"/>
                  </a:lnTo>
                  <a:lnTo>
                    <a:pt x="2" y="3"/>
                  </a:lnTo>
                  <a:lnTo>
                    <a:pt x="1" y="4"/>
                  </a:lnTo>
                  <a:lnTo>
                    <a:pt x="0" y="5"/>
                  </a:lnTo>
                  <a:lnTo>
                    <a:pt x="0" y="6"/>
                  </a:lnTo>
                  <a:lnTo>
                    <a:pt x="0" y="6"/>
                  </a:lnTo>
                  <a:lnTo>
                    <a:pt x="2" y="6"/>
                  </a:lnTo>
                  <a:lnTo>
                    <a:pt x="4" y="6"/>
                  </a:lnTo>
                  <a:lnTo>
                    <a:pt x="5" y="6"/>
                  </a:lnTo>
                  <a:lnTo>
                    <a:pt x="7" y="5"/>
                  </a:lnTo>
                  <a:lnTo>
                    <a:pt x="9" y="5"/>
                  </a:lnTo>
                  <a:lnTo>
                    <a:pt x="10" y="4"/>
                  </a:lnTo>
                  <a:lnTo>
                    <a:pt x="11" y="3"/>
                  </a:lnTo>
                  <a:lnTo>
                    <a:pt x="12" y="2"/>
                  </a:lnTo>
                  <a:lnTo>
                    <a:pt x="12" y="1"/>
                  </a:lnTo>
                  <a:lnTo>
                    <a:pt x="10" y="0"/>
                  </a:lnTo>
                  <a:lnTo>
                    <a:pt x="8" y="0"/>
                  </a:lnTo>
                  <a:lnTo>
                    <a:pt x="6" y="0"/>
                  </a:lnTo>
                  <a:lnTo>
                    <a:pt x="6"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3" name="Freeform 318"/>
            <p:cNvSpPr>
              <a:spLocks/>
            </p:cNvSpPr>
            <p:nvPr/>
          </p:nvSpPr>
          <p:spPr bwMode="auto">
            <a:xfrm>
              <a:off x="3962" y="2417"/>
              <a:ext cx="11" cy="6"/>
            </a:xfrm>
            <a:custGeom>
              <a:avLst/>
              <a:gdLst>
                <a:gd name="T0" fmla="*/ 9 w 11"/>
                <a:gd name="T1" fmla="*/ 0 h 6"/>
                <a:gd name="T2" fmla="*/ 7 w 11"/>
                <a:gd name="T3" fmla="*/ 0 h 6"/>
                <a:gd name="T4" fmla="*/ 5 w 11"/>
                <a:gd name="T5" fmla="*/ 1 h 6"/>
                <a:gd name="T6" fmla="*/ 4 w 11"/>
                <a:gd name="T7" fmla="*/ 2 h 6"/>
                <a:gd name="T8" fmla="*/ 3 w 11"/>
                <a:gd name="T9" fmla="*/ 3 h 6"/>
                <a:gd name="T10" fmla="*/ 1 w 11"/>
                <a:gd name="T11" fmla="*/ 4 h 6"/>
                <a:gd name="T12" fmla="*/ 0 w 11"/>
                <a:gd name="T13" fmla="*/ 5 h 6"/>
                <a:gd name="T14" fmla="*/ 0 w 11"/>
                <a:gd name="T15" fmla="*/ 5 h 6"/>
                <a:gd name="T16" fmla="*/ 1 w 11"/>
                <a:gd name="T17" fmla="*/ 6 h 6"/>
                <a:gd name="T18" fmla="*/ 3 w 11"/>
                <a:gd name="T19" fmla="*/ 6 h 6"/>
                <a:gd name="T20" fmla="*/ 6 w 11"/>
                <a:gd name="T21" fmla="*/ 6 h 6"/>
                <a:gd name="T22" fmla="*/ 7 w 11"/>
                <a:gd name="T23" fmla="*/ 5 h 6"/>
                <a:gd name="T24" fmla="*/ 9 w 11"/>
                <a:gd name="T25" fmla="*/ 5 h 6"/>
                <a:gd name="T26" fmla="*/ 11 w 11"/>
                <a:gd name="T27" fmla="*/ 3 h 6"/>
                <a:gd name="T28" fmla="*/ 10 w 11"/>
                <a:gd name="T29" fmla="*/ 2 h 6"/>
                <a:gd name="T30" fmla="*/ 9 w 11"/>
                <a:gd name="T31" fmla="*/ 1 h 6"/>
                <a:gd name="T32" fmla="*/ 9 w 11"/>
                <a:gd name="T33" fmla="*/ 0 h 6"/>
                <a:gd name="T34" fmla="*/ 9 w 11"/>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6">
                  <a:moveTo>
                    <a:pt x="9" y="0"/>
                  </a:moveTo>
                  <a:lnTo>
                    <a:pt x="7" y="0"/>
                  </a:lnTo>
                  <a:lnTo>
                    <a:pt x="5" y="1"/>
                  </a:lnTo>
                  <a:lnTo>
                    <a:pt x="4" y="2"/>
                  </a:lnTo>
                  <a:lnTo>
                    <a:pt x="3" y="3"/>
                  </a:lnTo>
                  <a:lnTo>
                    <a:pt x="1" y="4"/>
                  </a:lnTo>
                  <a:lnTo>
                    <a:pt x="0" y="5"/>
                  </a:lnTo>
                  <a:lnTo>
                    <a:pt x="0" y="5"/>
                  </a:lnTo>
                  <a:lnTo>
                    <a:pt x="1" y="6"/>
                  </a:lnTo>
                  <a:lnTo>
                    <a:pt x="3" y="6"/>
                  </a:lnTo>
                  <a:lnTo>
                    <a:pt x="6" y="6"/>
                  </a:lnTo>
                  <a:lnTo>
                    <a:pt x="7" y="5"/>
                  </a:lnTo>
                  <a:lnTo>
                    <a:pt x="9" y="5"/>
                  </a:lnTo>
                  <a:lnTo>
                    <a:pt x="11" y="3"/>
                  </a:lnTo>
                  <a:lnTo>
                    <a:pt x="10" y="2"/>
                  </a:lnTo>
                  <a:lnTo>
                    <a:pt x="9" y="1"/>
                  </a:lnTo>
                  <a:lnTo>
                    <a:pt x="9"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4" name="Freeform 319"/>
            <p:cNvSpPr>
              <a:spLocks/>
            </p:cNvSpPr>
            <p:nvPr/>
          </p:nvSpPr>
          <p:spPr bwMode="auto">
            <a:xfrm>
              <a:off x="3967" y="2426"/>
              <a:ext cx="10" cy="6"/>
            </a:xfrm>
            <a:custGeom>
              <a:avLst/>
              <a:gdLst>
                <a:gd name="T0" fmla="*/ 5 w 10"/>
                <a:gd name="T1" fmla="*/ 1 h 6"/>
                <a:gd name="T2" fmla="*/ 4 w 10"/>
                <a:gd name="T3" fmla="*/ 1 h 6"/>
                <a:gd name="T4" fmla="*/ 2 w 10"/>
                <a:gd name="T5" fmla="*/ 2 h 6"/>
                <a:gd name="T6" fmla="*/ 1 w 10"/>
                <a:gd name="T7" fmla="*/ 3 h 6"/>
                <a:gd name="T8" fmla="*/ 1 w 10"/>
                <a:gd name="T9" fmla="*/ 4 h 6"/>
                <a:gd name="T10" fmla="*/ 0 w 10"/>
                <a:gd name="T11" fmla="*/ 5 h 6"/>
                <a:gd name="T12" fmla="*/ 1 w 10"/>
                <a:gd name="T13" fmla="*/ 6 h 6"/>
                <a:gd name="T14" fmla="*/ 2 w 10"/>
                <a:gd name="T15" fmla="*/ 5 h 6"/>
                <a:gd name="T16" fmla="*/ 3 w 10"/>
                <a:gd name="T17" fmla="*/ 5 h 6"/>
                <a:gd name="T18" fmla="*/ 4 w 10"/>
                <a:gd name="T19" fmla="*/ 5 h 6"/>
                <a:gd name="T20" fmla="*/ 6 w 10"/>
                <a:gd name="T21" fmla="*/ 4 h 6"/>
                <a:gd name="T22" fmla="*/ 8 w 10"/>
                <a:gd name="T23" fmla="*/ 4 h 6"/>
                <a:gd name="T24" fmla="*/ 9 w 10"/>
                <a:gd name="T25" fmla="*/ 3 h 6"/>
                <a:gd name="T26" fmla="*/ 9 w 10"/>
                <a:gd name="T27" fmla="*/ 2 h 6"/>
                <a:gd name="T28" fmla="*/ 10 w 10"/>
                <a:gd name="T29" fmla="*/ 2 h 6"/>
                <a:gd name="T30" fmla="*/ 8 w 10"/>
                <a:gd name="T31" fmla="*/ 0 h 6"/>
                <a:gd name="T32" fmla="*/ 7 w 10"/>
                <a:gd name="T33" fmla="*/ 0 h 6"/>
                <a:gd name="T34" fmla="*/ 6 w 10"/>
                <a:gd name="T35" fmla="*/ 1 h 6"/>
                <a:gd name="T36" fmla="*/ 5 w 10"/>
                <a:gd name="T37" fmla="*/ 1 h 6"/>
                <a:gd name="T38" fmla="*/ 5 w 10"/>
                <a:gd name="T3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6">
                  <a:moveTo>
                    <a:pt x="5" y="1"/>
                  </a:moveTo>
                  <a:lnTo>
                    <a:pt x="4" y="1"/>
                  </a:lnTo>
                  <a:lnTo>
                    <a:pt x="2" y="2"/>
                  </a:lnTo>
                  <a:lnTo>
                    <a:pt x="1" y="3"/>
                  </a:lnTo>
                  <a:lnTo>
                    <a:pt x="1" y="4"/>
                  </a:lnTo>
                  <a:lnTo>
                    <a:pt x="0" y="5"/>
                  </a:lnTo>
                  <a:lnTo>
                    <a:pt x="1" y="6"/>
                  </a:lnTo>
                  <a:lnTo>
                    <a:pt x="2" y="5"/>
                  </a:lnTo>
                  <a:lnTo>
                    <a:pt x="3" y="5"/>
                  </a:lnTo>
                  <a:lnTo>
                    <a:pt x="4" y="5"/>
                  </a:lnTo>
                  <a:lnTo>
                    <a:pt x="6" y="4"/>
                  </a:lnTo>
                  <a:lnTo>
                    <a:pt x="8" y="4"/>
                  </a:lnTo>
                  <a:lnTo>
                    <a:pt x="9" y="3"/>
                  </a:lnTo>
                  <a:lnTo>
                    <a:pt x="9" y="2"/>
                  </a:lnTo>
                  <a:lnTo>
                    <a:pt x="10" y="2"/>
                  </a:lnTo>
                  <a:lnTo>
                    <a:pt x="8" y="0"/>
                  </a:lnTo>
                  <a:lnTo>
                    <a:pt x="7" y="0"/>
                  </a:lnTo>
                  <a:lnTo>
                    <a:pt x="6" y="1"/>
                  </a:lnTo>
                  <a:lnTo>
                    <a:pt x="5" y="1"/>
                  </a:lnTo>
                  <a:lnTo>
                    <a:pt x="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5" name="Freeform 320"/>
            <p:cNvSpPr>
              <a:spLocks/>
            </p:cNvSpPr>
            <p:nvPr/>
          </p:nvSpPr>
          <p:spPr bwMode="auto">
            <a:xfrm>
              <a:off x="3941" y="2447"/>
              <a:ext cx="9" cy="27"/>
            </a:xfrm>
            <a:custGeom>
              <a:avLst/>
              <a:gdLst>
                <a:gd name="T0" fmla="*/ 6 w 9"/>
                <a:gd name="T1" fmla="*/ 0 h 27"/>
                <a:gd name="T2" fmla="*/ 4 w 9"/>
                <a:gd name="T3" fmla="*/ 0 h 27"/>
                <a:gd name="T4" fmla="*/ 3 w 9"/>
                <a:gd name="T5" fmla="*/ 0 h 27"/>
                <a:gd name="T6" fmla="*/ 3 w 9"/>
                <a:gd name="T7" fmla="*/ 0 h 27"/>
                <a:gd name="T8" fmla="*/ 3 w 9"/>
                <a:gd name="T9" fmla="*/ 1 h 27"/>
                <a:gd name="T10" fmla="*/ 3 w 9"/>
                <a:gd name="T11" fmla="*/ 1 h 27"/>
                <a:gd name="T12" fmla="*/ 3 w 9"/>
                <a:gd name="T13" fmla="*/ 2 h 27"/>
                <a:gd name="T14" fmla="*/ 3 w 9"/>
                <a:gd name="T15" fmla="*/ 3 h 27"/>
                <a:gd name="T16" fmla="*/ 4 w 9"/>
                <a:gd name="T17" fmla="*/ 4 h 27"/>
                <a:gd name="T18" fmla="*/ 4 w 9"/>
                <a:gd name="T19" fmla="*/ 5 h 27"/>
                <a:gd name="T20" fmla="*/ 4 w 9"/>
                <a:gd name="T21" fmla="*/ 7 h 27"/>
                <a:gd name="T22" fmla="*/ 4 w 9"/>
                <a:gd name="T23" fmla="*/ 8 h 27"/>
                <a:gd name="T24" fmla="*/ 3 w 9"/>
                <a:gd name="T25" fmla="*/ 10 h 27"/>
                <a:gd name="T26" fmla="*/ 3 w 9"/>
                <a:gd name="T27" fmla="*/ 12 h 27"/>
                <a:gd name="T28" fmla="*/ 3 w 9"/>
                <a:gd name="T29" fmla="*/ 14 h 27"/>
                <a:gd name="T30" fmla="*/ 2 w 9"/>
                <a:gd name="T31" fmla="*/ 16 h 27"/>
                <a:gd name="T32" fmla="*/ 2 w 9"/>
                <a:gd name="T33" fmla="*/ 17 h 27"/>
                <a:gd name="T34" fmla="*/ 1 w 9"/>
                <a:gd name="T35" fmla="*/ 19 h 27"/>
                <a:gd name="T36" fmla="*/ 1 w 9"/>
                <a:gd name="T37" fmla="*/ 21 h 27"/>
                <a:gd name="T38" fmla="*/ 1 w 9"/>
                <a:gd name="T39" fmla="*/ 22 h 27"/>
                <a:gd name="T40" fmla="*/ 1 w 9"/>
                <a:gd name="T41" fmla="*/ 23 h 27"/>
                <a:gd name="T42" fmla="*/ 0 w 9"/>
                <a:gd name="T43" fmla="*/ 24 h 27"/>
                <a:gd name="T44" fmla="*/ 0 w 9"/>
                <a:gd name="T45" fmla="*/ 25 h 27"/>
                <a:gd name="T46" fmla="*/ 1 w 9"/>
                <a:gd name="T47" fmla="*/ 26 h 27"/>
                <a:gd name="T48" fmla="*/ 1 w 9"/>
                <a:gd name="T49" fmla="*/ 27 h 27"/>
                <a:gd name="T50" fmla="*/ 2 w 9"/>
                <a:gd name="T51" fmla="*/ 27 h 27"/>
                <a:gd name="T52" fmla="*/ 3 w 9"/>
                <a:gd name="T53" fmla="*/ 27 h 27"/>
                <a:gd name="T54" fmla="*/ 4 w 9"/>
                <a:gd name="T55" fmla="*/ 26 h 27"/>
                <a:gd name="T56" fmla="*/ 6 w 9"/>
                <a:gd name="T57" fmla="*/ 26 h 27"/>
                <a:gd name="T58" fmla="*/ 7 w 9"/>
                <a:gd name="T59" fmla="*/ 24 h 27"/>
                <a:gd name="T60" fmla="*/ 8 w 9"/>
                <a:gd name="T61" fmla="*/ 23 h 27"/>
                <a:gd name="T62" fmla="*/ 8 w 9"/>
                <a:gd name="T63" fmla="*/ 22 h 27"/>
                <a:gd name="T64" fmla="*/ 9 w 9"/>
                <a:gd name="T65" fmla="*/ 20 h 27"/>
                <a:gd name="T66" fmla="*/ 9 w 9"/>
                <a:gd name="T67" fmla="*/ 18 h 27"/>
                <a:gd name="T68" fmla="*/ 9 w 9"/>
                <a:gd name="T69" fmla="*/ 17 h 27"/>
                <a:gd name="T70" fmla="*/ 8 w 9"/>
                <a:gd name="T71" fmla="*/ 15 h 27"/>
                <a:gd name="T72" fmla="*/ 8 w 9"/>
                <a:gd name="T73" fmla="*/ 14 h 27"/>
                <a:gd name="T74" fmla="*/ 8 w 9"/>
                <a:gd name="T75" fmla="*/ 12 h 27"/>
                <a:gd name="T76" fmla="*/ 8 w 9"/>
                <a:gd name="T77" fmla="*/ 10 h 27"/>
                <a:gd name="T78" fmla="*/ 7 w 9"/>
                <a:gd name="T79" fmla="*/ 9 h 27"/>
                <a:gd name="T80" fmla="*/ 7 w 9"/>
                <a:gd name="T81" fmla="*/ 7 h 27"/>
                <a:gd name="T82" fmla="*/ 7 w 9"/>
                <a:gd name="T83" fmla="*/ 5 h 27"/>
                <a:gd name="T84" fmla="*/ 6 w 9"/>
                <a:gd name="T85" fmla="*/ 4 h 27"/>
                <a:gd name="T86" fmla="*/ 6 w 9"/>
                <a:gd name="T87" fmla="*/ 3 h 27"/>
                <a:gd name="T88" fmla="*/ 6 w 9"/>
                <a:gd name="T89" fmla="*/ 2 h 27"/>
                <a:gd name="T90" fmla="*/ 6 w 9"/>
                <a:gd name="T91" fmla="*/ 0 h 27"/>
                <a:gd name="T92" fmla="*/ 6 w 9"/>
                <a:gd name="T93" fmla="*/ 0 h 27"/>
                <a:gd name="T94" fmla="*/ 6 w 9"/>
                <a:gd name="T9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 h="27">
                  <a:moveTo>
                    <a:pt x="6" y="0"/>
                  </a:moveTo>
                  <a:lnTo>
                    <a:pt x="4" y="0"/>
                  </a:lnTo>
                  <a:lnTo>
                    <a:pt x="3" y="0"/>
                  </a:lnTo>
                  <a:lnTo>
                    <a:pt x="3" y="0"/>
                  </a:lnTo>
                  <a:lnTo>
                    <a:pt x="3" y="1"/>
                  </a:lnTo>
                  <a:lnTo>
                    <a:pt x="3" y="1"/>
                  </a:lnTo>
                  <a:lnTo>
                    <a:pt x="3" y="2"/>
                  </a:lnTo>
                  <a:lnTo>
                    <a:pt x="3" y="3"/>
                  </a:lnTo>
                  <a:lnTo>
                    <a:pt x="4" y="4"/>
                  </a:lnTo>
                  <a:lnTo>
                    <a:pt x="4" y="5"/>
                  </a:lnTo>
                  <a:lnTo>
                    <a:pt x="4" y="7"/>
                  </a:lnTo>
                  <a:lnTo>
                    <a:pt x="4" y="8"/>
                  </a:lnTo>
                  <a:lnTo>
                    <a:pt x="3" y="10"/>
                  </a:lnTo>
                  <a:lnTo>
                    <a:pt x="3" y="12"/>
                  </a:lnTo>
                  <a:lnTo>
                    <a:pt x="3" y="14"/>
                  </a:lnTo>
                  <a:lnTo>
                    <a:pt x="2" y="16"/>
                  </a:lnTo>
                  <a:lnTo>
                    <a:pt x="2" y="17"/>
                  </a:lnTo>
                  <a:lnTo>
                    <a:pt x="1" y="19"/>
                  </a:lnTo>
                  <a:lnTo>
                    <a:pt x="1" y="21"/>
                  </a:lnTo>
                  <a:lnTo>
                    <a:pt x="1" y="22"/>
                  </a:lnTo>
                  <a:lnTo>
                    <a:pt x="1" y="23"/>
                  </a:lnTo>
                  <a:lnTo>
                    <a:pt x="0" y="24"/>
                  </a:lnTo>
                  <a:lnTo>
                    <a:pt x="0" y="25"/>
                  </a:lnTo>
                  <a:lnTo>
                    <a:pt x="1" y="26"/>
                  </a:lnTo>
                  <a:lnTo>
                    <a:pt x="1" y="27"/>
                  </a:lnTo>
                  <a:lnTo>
                    <a:pt x="2" y="27"/>
                  </a:lnTo>
                  <a:lnTo>
                    <a:pt x="3" y="27"/>
                  </a:lnTo>
                  <a:lnTo>
                    <a:pt x="4" y="26"/>
                  </a:lnTo>
                  <a:lnTo>
                    <a:pt x="6" y="26"/>
                  </a:lnTo>
                  <a:lnTo>
                    <a:pt x="7" y="24"/>
                  </a:lnTo>
                  <a:lnTo>
                    <a:pt x="8" y="23"/>
                  </a:lnTo>
                  <a:lnTo>
                    <a:pt x="8" y="22"/>
                  </a:lnTo>
                  <a:lnTo>
                    <a:pt x="9" y="20"/>
                  </a:lnTo>
                  <a:lnTo>
                    <a:pt x="9" y="18"/>
                  </a:lnTo>
                  <a:lnTo>
                    <a:pt x="9" y="17"/>
                  </a:lnTo>
                  <a:lnTo>
                    <a:pt x="8" y="15"/>
                  </a:lnTo>
                  <a:lnTo>
                    <a:pt x="8" y="14"/>
                  </a:lnTo>
                  <a:lnTo>
                    <a:pt x="8" y="12"/>
                  </a:lnTo>
                  <a:lnTo>
                    <a:pt x="8" y="10"/>
                  </a:lnTo>
                  <a:lnTo>
                    <a:pt x="7" y="9"/>
                  </a:lnTo>
                  <a:lnTo>
                    <a:pt x="7" y="7"/>
                  </a:lnTo>
                  <a:lnTo>
                    <a:pt x="7" y="5"/>
                  </a:lnTo>
                  <a:lnTo>
                    <a:pt x="6" y="4"/>
                  </a:lnTo>
                  <a:lnTo>
                    <a:pt x="6" y="3"/>
                  </a:lnTo>
                  <a:lnTo>
                    <a:pt x="6" y="2"/>
                  </a:lnTo>
                  <a:lnTo>
                    <a:pt x="6" y="0"/>
                  </a:lnTo>
                  <a:lnTo>
                    <a:pt x="6"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6" name="Freeform 321"/>
            <p:cNvSpPr>
              <a:spLocks/>
            </p:cNvSpPr>
            <p:nvPr/>
          </p:nvSpPr>
          <p:spPr bwMode="auto">
            <a:xfrm>
              <a:off x="3989" y="2418"/>
              <a:ext cx="29" cy="16"/>
            </a:xfrm>
            <a:custGeom>
              <a:avLst/>
              <a:gdLst>
                <a:gd name="T0" fmla="*/ 0 w 29"/>
                <a:gd name="T1" fmla="*/ 0 h 16"/>
                <a:gd name="T2" fmla="*/ 1 w 29"/>
                <a:gd name="T3" fmla="*/ 0 h 16"/>
                <a:gd name="T4" fmla="*/ 2 w 29"/>
                <a:gd name="T5" fmla="*/ 0 h 16"/>
                <a:gd name="T6" fmla="*/ 3 w 29"/>
                <a:gd name="T7" fmla="*/ 0 h 16"/>
                <a:gd name="T8" fmla="*/ 5 w 29"/>
                <a:gd name="T9" fmla="*/ 0 h 16"/>
                <a:gd name="T10" fmla="*/ 7 w 29"/>
                <a:gd name="T11" fmla="*/ 0 h 16"/>
                <a:gd name="T12" fmla="*/ 9 w 29"/>
                <a:gd name="T13" fmla="*/ 0 h 16"/>
                <a:gd name="T14" fmla="*/ 10 w 29"/>
                <a:gd name="T15" fmla="*/ 0 h 16"/>
                <a:gd name="T16" fmla="*/ 12 w 29"/>
                <a:gd name="T17" fmla="*/ 1 h 16"/>
                <a:gd name="T18" fmla="*/ 14 w 29"/>
                <a:gd name="T19" fmla="*/ 1 h 16"/>
                <a:gd name="T20" fmla="*/ 16 w 29"/>
                <a:gd name="T21" fmla="*/ 2 h 16"/>
                <a:gd name="T22" fmla="*/ 18 w 29"/>
                <a:gd name="T23" fmla="*/ 2 h 16"/>
                <a:gd name="T24" fmla="*/ 19 w 29"/>
                <a:gd name="T25" fmla="*/ 3 h 16"/>
                <a:gd name="T26" fmla="*/ 21 w 29"/>
                <a:gd name="T27" fmla="*/ 4 h 16"/>
                <a:gd name="T28" fmla="*/ 23 w 29"/>
                <a:gd name="T29" fmla="*/ 5 h 16"/>
                <a:gd name="T30" fmla="*/ 24 w 29"/>
                <a:gd name="T31" fmla="*/ 5 h 16"/>
                <a:gd name="T32" fmla="*/ 25 w 29"/>
                <a:gd name="T33" fmla="*/ 6 h 16"/>
                <a:gd name="T34" fmla="*/ 26 w 29"/>
                <a:gd name="T35" fmla="*/ 8 h 16"/>
                <a:gd name="T36" fmla="*/ 28 w 29"/>
                <a:gd name="T37" fmla="*/ 10 h 16"/>
                <a:gd name="T38" fmla="*/ 28 w 29"/>
                <a:gd name="T39" fmla="*/ 12 h 16"/>
                <a:gd name="T40" fmla="*/ 29 w 29"/>
                <a:gd name="T41" fmla="*/ 13 h 16"/>
                <a:gd name="T42" fmla="*/ 29 w 29"/>
                <a:gd name="T43" fmla="*/ 15 h 16"/>
                <a:gd name="T44" fmla="*/ 29 w 29"/>
                <a:gd name="T45" fmla="*/ 16 h 16"/>
                <a:gd name="T46" fmla="*/ 29 w 29"/>
                <a:gd name="T47" fmla="*/ 16 h 16"/>
                <a:gd name="T48" fmla="*/ 29 w 29"/>
                <a:gd name="T49" fmla="*/ 16 h 16"/>
                <a:gd name="T50" fmla="*/ 27 w 29"/>
                <a:gd name="T51" fmla="*/ 15 h 16"/>
                <a:gd name="T52" fmla="*/ 26 w 29"/>
                <a:gd name="T53" fmla="*/ 13 h 16"/>
                <a:gd name="T54" fmla="*/ 25 w 29"/>
                <a:gd name="T55" fmla="*/ 12 h 16"/>
                <a:gd name="T56" fmla="*/ 23 w 29"/>
                <a:gd name="T57" fmla="*/ 10 h 16"/>
                <a:gd name="T58" fmla="*/ 20 w 29"/>
                <a:gd name="T59" fmla="*/ 9 h 16"/>
                <a:gd name="T60" fmla="*/ 19 w 29"/>
                <a:gd name="T61" fmla="*/ 7 h 16"/>
                <a:gd name="T62" fmla="*/ 17 w 29"/>
                <a:gd name="T63" fmla="*/ 6 h 16"/>
                <a:gd name="T64" fmla="*/ 15 w 29"/>
                <a:gd name="T65" fmla="*/ 5 h 16"/>
                <a:gd name="T66" fmla="*/ 13 w 29"/>
                <a:gd name="T67" fmla="*/ 5 h 16"/>
                <a:gd name="T68" fmla="*/ 11 w 29"/>
                <a:gd name="T69" fmla="*/ 4 h 16"/>
                <a:gd name="T70" fmla="*/ 9 w 29"/>
                <a:gd name="T71" fmla="*/ 4 h 16"/>
                <a:gd name="T72" fmla="*/ 7 w 29"/>
                <a:gd name="T73" fmla="*/ 4 h 16"/>
                <a:gd name="T74" fmla="*/ 4 w 29"/>
                <a:gd name="T75" fmla="*/ 3 h 16"/>
                <a:gd name="T76" fmla="*/ 3 w 29"/>
                <a:gd name="T77" fmla="*/ 3 h 16"/>
                <a:gd name="T78" fmla="*/ 2 w 29"/>
                <a:gd name="T79" fmla="*/ 3 h 16"/>
                <a:gd name="T80" fmla="*/ 2 w 29"/>
                <a:gd name="T81" fmla="*/ 3 h 16"/>
                <a:gd name="T82" fmla="*/ 0 w 29"/>
                <a:gd name="T83" fmla="*/ 0 h 16"/>
                <a:gd name="T84" fmla="*/ 0 w 29"/>
                <a:gd name="T8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 h="16">
                  <a:moveTo>
                    <a:pt x="0" y="0"/>
                  </a:moveTo>
                  <a:lnTo>
                    <a:pt x="1" y="0"/>
                  </a:lnTo>
                  <a:lnTo>
                    <a:pt x="2" y="0"/>
                  </a:lnTo>
                  <a:lnTo>
                    <a:pt x="3" y="0"/>
                  </a:lnTo>
                  <a:lnTo>
                    <a:pt x="5" y="0"/>
                  </a:lnTo>
                  <a:lnTo>
                    <a:pt x="7" y="0"/>
                  </a:lnTo>
                  <a:lnTo>
                    <a:pt x="9" y="0"/>
                  </a:lnTo>
                  <a:lnTo>
                    <a:pt x="10" y="0"/>
                  </a:lnTo>
                  <a:lnTo>
                    <a:pt x="12" y="1"/>
                  </a:lnTo>
                  <a:lnTo>
                    <a:pt x="14" y="1"/>
                  </a:lnTo>
                  <a:lnTo>
                    <a:pt x="16" y="2"/>
                  </a:lnTo>
                  <a:lnTo>
                    <a:pt x="18" y="2"/>
                  </a:lnTo>
                  <a:lnTo>
                    <a:pt x="19" y="3"/>
                  </a:lnTo>
                  <a:lnTo>
                    <a:pt x="21" y="4"/>
                  </a:lnTo>
                  <a:lnTo>
                    <a:pt x="23" y="5"/>
                  </a:lnTo>
                  <a:lnTo>
                    <a:pt x="24" y="5"/>
                  </a:lnTo>
                  <a:lnTo>
                    <a:pt x="25" y="6"/>
                  </a:lnTo>
                  <a:lnTo>
                    <a:pt x="26" y="8"/>
                  </a:lnTo>
                  <a:lnTo>
                    <a:pt x="28" y="10"/>
                  </a:lnTo>
                  <a:lnTo>
                    <a:pt x="28" y="12"/>
                  </a:lnTo>
                  <a:lnTo>
                    <a:pt x="29" y="13"/>
                  </a:lnTo>
                  <a:lnTo>
                    <a:pt x="29" y="15"/>
                  </a:lnTo>
                  <a:lnTo>
                    <a:pt x="29" y="16"/>
                  </a:lnTo>
                  <a:lnTo>
                    <a:pt x="29" y="16"/>
                  </a:lnTo>
                  <a:lnTo>
                    <a:pt x="29" y="16"/>
                  </a:lnTo>
                  <a:lnTo>
                    <a:pt x="27" y="15"/>
                  </a:lnTo>
                  <a:lnTo>
                    <a:pt x="26" y="13"/>
                  </a:lnTo>
                  <a:lnTo>
                    <a:pt x="25" y="12"/>
                  </a:lnTo>
                  <a:lnTo>
                    <a:pt x="23" y="10"/>
                  </a:lnTo>
                  <a:lnTo>
                    <a:pt x="20" y="9"/>
                  </a:lnTo>
                  <a:lnTo>
                    <a:pt x="19" y="7"/>
                  </a:lnTo>
                  <a:lnTo>
                    <a:pt x="17" y="6"/>
                  </a:lnTo>
                  <a:lnTo>
                    <a:pt x="15" y="5"/>
                  </a:lnTo>
                  <a:lnTo>
                    <a:pt x="13" y="5"/>
                  </a:lnTo>
                  <a:lnTo>
                    <a:pt x="11" y="4"/>
                  </a:lnTo>
                  <a:lnTo>
                    <a:pt x="9" y="4"/>
                  </a:lnTo>
                  <a:lnTo>
                    <a:pt x="7" y="4"/>
                  </a:lnTo>
                  <a:lnTo>
                    <a:pt x="4" y="3"/>
                  </a:lnTo>
                  <a:lnTo>
                    <a:pt x="3" y="3"/>
                  </a:lnTo>
                  <a:lnTo>
                    <a:pt x="2" y="3"/>
                  </a:lnTo>
                  <a:lnTo>
                    <a:pt x="2" y="3"/>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7" name="Freeform 322"/>
            <p:cNvSpPr>
              <a:spLocks/>
            </p:cNvSpPr>
            <p:nvPr/>
          </p:nvSpPr>
          <p:spPr bwMode="auto">
            <a:xfrm>
              <a:off x="4022" y="2407"/>
              <a:ext cx="57" cy="30"/>
            </a:xfrm>
            <a:custGeom>
              <a:avLst/>
              <a:gdLst>
                <a:gd name="T0" fmla="*/ 1 w 57"/>
                <a:gd name="T1" fmla="*/ 5 h 30"/>
                <a:gd name="T2" fmla="*/ 4 w 57"/>
                <a:gd name="T3" fmla="*/ 5 h 30"/>
                <a:gd name="T4" fmla="*/ 6 w 57"/>
                <a:gd name="T5" fmla="*/ 5 h 30"/>
                <a:gd name="T6" fmla="*/ 8 w 57"/>
                <a:gd name="T7" fmla="*/ 6 h 30"/>
                <a:gd name="T8" fmla="*/ 11 w 57"/>
                <a:gd name="T9" fmla="*/ 6 h 30"/>
                <a:gd name="T10" fmla="*/ 14 w 57"/>
                <a:gd name="T11" fmla="*/ 8 h 30"/>
                <a:gd name="T12" fmla="*/ 16 w 57"/>
                <a:gd name="T13" fmla="*/ 11 h 30"/>
                <a:gd name="T14" fmla="*/ 18 w 57"/>
                <a:gd name="T15" fmla="*/ 13 h 30"/>
                <a:gd name="T16" fmla="*/ 21 w 57"/>
                <a:gd name="T17" fmla="*/ 17 h 30"/>
                <a:gd name="T18" fmla="*/ 24 w 57"/>
                <a:gd name="T19" fmla="*/ 20 h 30"/>
                <a:gd name="T20" fmla="*/ 28 w 57"/>
                <a:gd name="T21" fmla="*/ 23 h 30"/>
                <a:gd name="T22" fmla="*/ 32 w 57"/>
                <a:gd name="T23" fmla="*/ 26 h 30"/>
                <a:gd name="T24" fmla="*/ 36 w 57"/>
                <a:gd name="T25" fmla="*/ 28 h 30"/>
                <a:gd name="T26" fmla="*/ 40 w 57"/>
                <a:gd name="T27" fmla="*/ 29 h 30"/>
                <a:gd name="T28" fmla="*/ 42 w 57"/>
                <a:gd name="T29" fmla="*/ 30 h 30"/>
                <a:gd name="T30" fmla="*/ 46 w 57"/>
                <a:gd name="T31" fmla="*/ 30 h 30"/>
                <a:gd name="T32" fmla="*/ 49 w 57"/>
                <a:gd name="T33" fmla="*/ 29 h 30"/>
                <a:gd name="T34" fmla="*/ 53 w 57"/>
                <a:gd name="T35" fmla="*/ 28 h 30"/>
                <a:gd name="T36" fmla="*/ 55 w 57"/>
                <a:gd name="T37" fmla="*/ 27 h 30"/>
                <a:gd name="T38" fmla="*/ 57 w 57"/>
                <a:gd name="T39" fmla="*/ 25 h 30"/>
                <a:gd name="T40" fmla="*/ 57 w 57"/>
                <a:gd name="T41" fmla="*/ 23 h 30"/>
                <a:gd name="T42" fmla="*/ 54 w 57"/>
                <a:gd name="T43" fmla="*/ 23 h 30"/>
                <a:gd name="T44" fmla="*/ 50 w 57"/>
                <a:gd name="T45" fmla="*/ 24 h 30"/>
                <a:gd name="T46" fmla="*/ 47 w 57"/>
                <a:gd name="T47" fmla="*/ 25 h 30"/>
                <a:gd name="T48" fmla="*/ 44 w 57"/>
                <a:gd name="T49" fmla="*/ 25 h 30"/>
                <a:gd name="T50" fmla="*/ 42 w 57"/>
                <a:gd name="T51" fmla="*/ 25 h 30"/>
                <a:gd name="T52" fmla="*/ 39 w 57"/>
                <a:gd name="T53" fmla="*/ 25 h 30"/>
                <a:gd name="T54" fmla="*/ 36 w 57"/>
                <a:gd name="T55" fmla="*/ 24 h 30"/>
                <a:gd name="T56" fmla="*/ 34 w 57"/>
                <a:gd name="T57" fmla="*/ 22 h 30"/>
                <a:gd name="T58" fmla="*/ 32 w 57"/>
                <a:gd name="T59" fmla="*/ 21 h 30"/>
                <a:gd name="T60" fmla="*/ 30 w 57"/>
                <a:gd name="T61" fmla="*/ 19 h 30"/>
                <a:gd name="T62" fmla="*/ 27 w 57"/>
                <a:gd name="T63" fmla="*/ 17 h 30"/>
                <a:gd name="T64" fmla="*/ 25 w 57"/>
                <a:gd name="T65" fmla="*/ 14 h 30"/>
                <a:gd name="T66" fmla="*/ 23 w 57"/>
                <a:gd name="T67" fmla="*/ 12 h 30"/>
                <a:gd name="T68" fmla="*/ 21 w 57"/>
                <a:gd name="T69" fmla="*/ 10 h 30"/>
                <a:gd name="T70" fmla="*/ 19 w 57"/>
                <a:gd name="T71" fmla="*/ 8 h 30"/>
                <a:gd name="T72" fmla="*/ 17 w 57"/>
                <a:gd name="T73" fmla="*/ 5 h 30"/>
                <a:gd name="T74" fmla="*/ 14 w 57"/>
                <a:gd name="T75" fmla="*/ 2 h 30"/>
                <a:gd name="T76" fmla="*/ 10 w 57"/>
                <a:gd name="T77" fmla="*/ 1 h 30"/>
                <a:gd name="T78" fmla="*/ 6 w 57"/>
                <a:gd name="T79" fmla="*/ 0 h 30"/>
                <a:gd name="T80" fmla="*/ 3 w 57"/>
                <a:gd name="T81" fmla="*/ 1 h 30"/>
                <a:gd name="T82" fmla="*/ 1 w 57"/>
                <a:gd name="T83" fmla="*/ 3 h 30"/>
                <a:gd name="T84" fmla="*/ 0 w 57"/>
                <a:gd name="T85" fmla="*/ 5 h 30"/>
                <a:gd name="T86" fmla="*/ 0 w 57"/>
                <a:gd name="T87"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 h="30">
                  <a:moveTo>
                    <a:pt x="0" y="5"/>
                  </a:moveTo>
                  <a:lnTo>
                    <a:pt x="1" y="5"/>
                  </a:lnTo>
                  <a:lnTo>
                    <a:pt x="3" y="5"/>
                  </a:lnTo>
                  <a:lnTo>
                    <a:pt x="4" y="5"/>
                  </a:lnTo>
                  <a:lnTo>
                    <a:pt x="5" y="5"/>
                  </a:lnTo>
                  <a:lnTo>
                    <a:pt x="6" y="5"/>
                  </a:lnTo>
                  <a:lnTo>
                    <a:pt x="7" y="6"/>
                  </a:lnTo>
                  <a:lnTo>
                    <a:pt x="8" y="6"/>
                  </a:lnTo>
                  <a:lnTo>
                    <a:pt x="10" y="6"/>
                  </a:lnTo>
                  <a:lnTo>
                    <a:pt x="11" y="6"/>
                  </a:lnTo>
                  <a:lnTo>
                    <a:pt x="12" y="7"/>
                  </a:lnTo>
                  <a:lnTo>
                    <a:pt x="14" y="8"/>
                  </a:lnTo>
                  <a:lnTo>
                    <a:pt x="16" y="10"/>
                  </a:lnTo>
                  <a:lnTo>
                    <a:pt x="16" y="11"/>
                  </a:lnTo>
                  <a:lnTo>
                    <a:pt x="17" y="12"/>
                  </a:lnTo>
                  <a:lnTo>
                    <a:pt x="18" y="13"/>
                  </a:lnTo>
                  <a:lnTo>
                    <a:pt x="20" y="15"/>
                  </a:lnTo>
                  <a:lnTo>
                    <a:pt x="21" y="17"/>
                  </a:lnTo>
                  <a:lnTo>
                    <a:pt x="23" y="18"/>
                  </a:lnTo>
                  <a:lnTo>
                    <a:pt x="24" y="20"/>
                  </a:lnTo>
                  <a:lnTo>
                    <a:pt x="26" y="22"/>
                  </a:lnTo>
                  <a:lnTo>
                    <a:pt x="28" y="23"/>
                  </a:lnTo>
                  <a:lnTo>
                    <a:pt x="30" y="25"/>
                  </a:lnTo>
                  <a:lnTo>
                    <a:pt x="32" y="26"/>
                  </a:lnTo>
                  <a:lnTo>
                    <a:pt x="34" y="27"/>
                  </a:lnTo>
                  <a:lnTo>
                    <a:pt x="36" y="28"/>
                  </a:lnTo>
                  <a:lnTo>
                    <a:pt x="39" y="29"/>
                  </a:lnTo>
                  <a:lnTo>
                    <a:pt x="40" y="29"/>
                  </a:lnTo>
                  <a:lnTo>
                    <a:pt x="41" y="29"/>
                  </a:lnTo>
                  <a:lnTo>
                    <a:pt x="42" y="30"/>
                  </a:lnTo>
                  <a:lnTo>
                    <a:pt x="44" y="30"/>
                  </a:lnTo>
                  <a:lnTo>
                    <a:pt x="46" y="30"/>
                  </a:lnTo>
                  <a:lnTo>
                    <a:pt x="48" y="29"/>
                  </a:lnTo>
                  <a:lnTo>
                    <a:pt x="49" y="29"/>
                  </a:lnTo>
                  <a:lnTo>
                    <a:pt x="51" y="29"/>
                  </a:lnTo>
                  <a:lnTo>
                    <a:pt x="53" y="28"/>
                  </a:lnTo>
                  <a:lnTo>
                    <a:pt x="54" y="27"/>
                  </a:lnTo>
                  <a:lnTo>
                    <a:pt x="55" y="27"/>
                  </a:lnTo>
                  <a:lnTo>
                    <a:pt x="56" y="26"/>
                  </a:lnTo>
                  <a:lnTo>
                    <a:pt x="57" y="25"/>
                  </a:lnTo>
                  <a:lnTo>
                    <a:pt x="57" y="24"/>
                  </a:lnTo>
                  <a:lnTo>
                    <a:pt x="57" y="23"/>
                  </a:lnTo>
                  <a:lnTo>
                    <a:pt x="56" y="23"/>
                  </a:lnTo>
                  <a:lnTo>
                    <a:pt x="54" y="23"/>
                  </a:lnTo>
                  <a:lnTo>
                    <a:pt x="53" y="23"/>
                  </a:lnTo>
                  <a:lnTo>
                    <a:pt x="50" y="24"/>
                  </a:lnTo>
                  <a:lnTo>
                    <a:pt x="48" y="25"/>
                  </a:lnTo>
                  <a:lnTo>
                    <a:pt x="47" y="25"/>
                  </a:lnTo>
                  <a:lnTo>
                    <a:pt x="46" y="25"/>
                  </a:lnTo>
                  <a:lnTo>
                    <a:pt x="44" y="25"/>
                  </a:lnTo>
                  <a:lnTo>
                    <a:pt x="43" y="26"/>
                  </a:lnTo>
                  <a:lnTo>
                    <a:pt x="42" y="25"/>
                  </a:lnTo>
                  <a:lnTo>
                    <a:pt x="41" y="25"/>
                  </a:lnTo>
                  <a:lnTo>
                    <a:pt x="39" y="25"/>
                  </a:lnTo>
                  <a:lnTo>
                    <a:pt x="38" y="25"/>
                  </a:lnTo>
                  <a:lnTo>
                    <a:pt x="36" y="24"/>
                  </a:lnTo>
                  <a:lnTo>
                    <a:pt x="35" y="23"/>
                  </a:lnTo>
                  <a:lnTo>
                    <a:pt x="34" y="22"/>
                  </a:lnTo>
                  <a:lnTo>
                    <a:pt x="33" y="22"/>
                  </a:lnTo>
                  <a:lnTo>
                    <a:pt x="32" y="21"/>
                  </a:lnTo>
                  <a:lnTo>
                    <a:pt x="31" y="20"/>
                  </a:lnTo>
                  <a:lnTo>
                    <a:pt x="30" y="19"/>
                  </a:lnTo>
                  <a:lnTo>
                    <a:pt x="28" y="18"/>
                  </a:lnTo>
                  <a:lnTo>
                    <a:pt x="27" y="17"/>
                  </a:lnTo>
                  <a:lnTo>
                    <a:pt x="26" y="16"/>
                  </a:lnTo>
                  <a:lnTo>
                    <a:pt x="25" y="14"/>
                  </a:lnTo>
                  <a:lnTo>
                    <a:pt x="24" y="13"/>
                  </a:lnTo>
                  <a:lnTo>
                    <a:pt x="23" y="12"/>
                  </a:lnTo>
                  <a:lnTo>
                    <a:pt x="22" y="11"/>
                  </a:lnTo>
                  <a:lnTo>
                    <a:pt x="21" y="10"/>
                  </a:lnTo>
                  <a:lnTo>
                    <a:pt x="20" y="9"/>
                  </a:lnTo>
                  <a:lnTo>
                    <a:pt x="19" y="8"/>
                  </a:lnTo>
                  <a:lnTo>
                    <a:pt x="18" y="6"/>
                  </a:lnTo>
                  <a:lnTo>
                    <a:pt x="17" y="5"/>
                  </a:lnTo>
                  <a:lnTo>
                    <a:pt x="16" y="4"/>
                  </a:lnTo>
                  <a:lnTo>
                    <a:pt x="14" y="2"/>
                  </a:lnTo>
                  <a:lnTo>
                    <a:pt x="12" y="1"/>
                  </a:lnTo>
                  <a:lnTo>
                    <a:pt x="10" y="1"/>
                  </a:lnTo>
                  <a:lnTo>
                    <a:pt x="8" y="0"/>
                  </a:lnTo>
                  <a:lnTo>
                    <a:pt x="6" y="0"/>
                  </a:lnTo>
                  <a:lnTo>
                    <a:pt x="5" y="1"/>
                  </a:lnTo>
                  <a:lnTo>
                    <a:pt x="3" y="1"/>
                  </a:lnTo>
                  <a:lnTo>
                    <a:pt x="2" y="2"/>
                  </a:lnTo>
                  <a:lnTo>
                    <a:pt x="1" y="3"/>
                  </a:lnTo>
                  <a:lnTo>
                    <a:pt x="1" y="4"/>
                  </a:lnTo>
                  <a:lnTo>
                    <a:pt x="0" y="5"/>
                  </a:lnTo>
                  <a:lnTo>
                    <a:pt x="0" y="5"/>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8" name="Freeform 323"/>
            <p:cNvSpPr>
              <a:spLocks/>
            </p:cNvSpPr>
            <p:nvPr/>
          </p:nvSpPr>
          <p:spPr bwMode="auto">
            <a:xfrm>
              <a:off x="4030" y="2407"/>
              <a:ext cx="51" cy="25"/>
            </a:xfrm>
            <a:custGeom>
              <a:avLst/>
              <a:gdLst>
                <a:gd name="T0" fmla="*/ 5 w 51"/>
                <a:gd name="T1" fmla="*/ 4 h 25"/>
                <a:gd name="T2" fmla="*/ 7 w 51"/>
                <a:gd name="T3" fmla="*/ 3 h 25"/>
                <a:gd name="T4" fmla="*/ 9 w 51"/>
                <a:gd name="T5" fmla="*/ 3 h 25"/>
                <a:gd name="T6" fmla="*/ 12 w 51"/>
                <a:gd name="T7" fmla="*/ 4 h 25"/>
                <a:gd name="T8" fmla="*/ 16 w 51"/>
                <a:gd name="T9" fmla="*/ 5 h 25"/>
                <a:gd name="T10" fmla="*/ 20 w 51"/>
                <a:gd name="T11" fmla="*/ 6 h 25"/>
                <a:gd name="T12" fmla="*/ 22 w 51"/>
                <a:gd name="T13" fmla="*/ 8 h 25"/>
                <a:gd name="T14" fmla="*/ 25 w 51"/>
                <a:gd name="T15" fmla="*/ 9 h 25"/>
                <a:gd name="T16" fmla="*/ 28 w 51"/>
                <a:gd name="T17" fmla="*/ 10 h 25"/>
                <a:gd name="T18" fmla="*/ 30 w 51"/>
                <a:gd name="T19" fmla="*/ 11 h 25"/>
                <a:gd name="T20" fmla="*/ 32 w 51"/>
                <a:gd name="T21" fmla="*/ 13 h 25"/>
                <a:gd name="T22" fmla="*/ 35 w 51"/>
                <a:gd name="T23" fmla="*/ 15 h 25"/>
                <a:gd name="T24" fmla="*/ 38 w 51"/>
                <a:gd name="T25" fmla="*/ 18 h 25"/>
                <a:gd name="T26" fmla="*/ 40 w 51"/>
                <a:gd name="T27" fmla="*/ 20 h 25"/>
                <a:gd name="T28" fmla="*/ 42 w 51"/>
                <a:gd name="T29" fmla="*/ 22 h 25"/>
                <a:gd name="T30" fmla="*/ 44 w 51"/>
                <a:gd name="T31" fmla="*/ 24 h 25"/>
                <a:gd name="T32" fmla="*/ 47 w 51"/>
                <a:gd name="T33" fmla="*/ 25 h 25"/>
                <a:gd name="T34" fmla="*/ 49 w 51"/>
                <a:gd name="T35" fmla="*/ 25 h 25"/>
                <a:gd name="T36" fmla="*/ 50 w 51"/>
                <a:gd name="T37" fmla="*/ 24 h 25"/>
                <a:gd name="T38" fmla="*/ 51 w 51"/>
                <a:gd name="T39" fmla="*/ 22 h 25"/>
                <a:gd name="T40" fmla="*/ 50 w 51"/>
                <a:gd name="T41" fmla="*/ 20 h 25"/>
                <a:gd name="T42" fmla="*/ 49 w 51"/>
                <a:gd name="T43" fmla="*/ 18 h 25"/>
                <a:gd name="T44" fmla="*/ 46 w 51"/>
                <a:gd name="T45" fmla="*/ 15 h 25"/>
                <a:gd name="T46" fmla="*/ 43 w 51"/>
                <a:gd name="T47" fmla="*/ 12 h 25"/>
                <a:gd name="T48" fmla="*/ 39 w 51"/>
                <a:gd name="T49" fmla="*/ 9 h 25"/>
                <a:gd name="T50" fmla="*/ 35 w 51"/>
                <a:gd name="T51" fmla="*/ 6 h 25"/>
                <a:gd name="T52" fmla="*/ 31 w 51"/>
                <a:gd name="T53" fmla="*/ 4 h 25"/>
                <a:gd name="T54" fmla="*/ 26 w 51"/>
                <a:gd name="T55" fmla="*/ 2 h 25"/>
                <a:gd name="T56" fmla="*/ 22 w 51"/>
                <a:gd name="T57" fmla="*/ 1 h 25"/>
                <a:gd name="T58" fmla="*/ 17 w 51"/>
                <a:gd name="T59" fmla="*/ 0 h 25"/>
                <a:gd name="T60" fmla="*/ 14 w 51"/>
                <a:gd name="T61" fmla="*/ 0 h 25"/>
                <a:gd name="T62" fmla="*/ 9 w 51"/>
                <a:gd name="T63" fmla="*/ 0 h 25"/>
                <a:gd name="T64" fmla="*/ 6 w 51"/>
                <a:gd name="T65" fmla="*/ 0 h 25"/>
                <a:gd name="T66" fmla="*/ 3 w 51"/>
                <a:gd name="T67" fmla="*/ 0 h 25"/>
                <a:gd name="T68" fmla="*/ 0 w 51"/>
                <a:gd name="T69" fmla="*/ 0 h 25"/>
                <a:gd name="T70" fmla="*/ 5 w 51"/>
                <a:gd name="T71"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 h="25">
                  <a:moveTo>
                    <a:pt x="5" y="4"/>
                  </a:moveTo>
                  <a:lnTo>
                    <a:pt x="5" y="4"/>
                  </a:lnTo>
                  <a:lnTo>
                    <a:pt x="6" y="4"/>
                  </a:lnTo>
                  <a:lnTo>
                    <a:pt x="7" y="3"/>
                  </a:lnTo>
                  <a:lnTo>
                    <a:pt x="9" y="3"/>
                  </a:lnTo>
                  <a:lnTo>
                    <a:pt x="9" y="3"/>
                  </a:lnTo>
                  <a:lnTo>
                    <a:pt x="11" y="4"/>
                  </a:lnTo>
                  <a:lnTo>
                    <a:pt x="12" y="4"/>
                  </a:lnTo>
                  <a:lnTo>
                    <a:pt x="15" y="4"/>
                  </a:lnTo>
                  <a:lnTo>
                    <a:pt x="16" y="5"/>
                  </a:lnTo>
                  <a:lnTo>
                    <a:pt x="18" y="6"/>
                  </a:lnTo>
                  <a:lnTo>
                    <a:pt x="20" y="6"/>
                  </a:lnTo>
                  <a:lnTo>
                    <a:pt x="21" y="7"/>
                  </a:lnTo>
                  <a:lnTo>
                    <a:pt x="22" y="8"/>
                  </a:lnTo>
                  <a:lnTo>
                    <a:pt x="24" y="8"/>
                  </a:lnTo>
                  <a:lnTo>
                    <a:pt x="25" y="9"/>
                  </a:lnTo>
                  <a:lnTo>
                    <a:pt x="26" y="10"/>
                  </a:lnTo>
                  <a:lnTo>
                    <a:pt x="28" y="10"/>
                  </a:lnTo>
                  <a:lnTo>
                    <a:pt x="29" y="11"/>
                  </a:lnTo>
                  <a:lnTo>
                    <a:pt x="30" y="11"/>
                  </a:lnTo>
                  <a:lnTo>
                    <a:pt x="31" y="12"/>
                  </a:lnTo>
                  <a:lnTo>
                    <a:pt x="32" y="13"/>
                  </a:lnTo>
                  <a:lnTo>
                    <a:pt x="33" y="14"/>
                  </a:lnTo>
                  <a:lnTo>
                    <a:pt x="35" y="15"/>
                  </a:lnTo>
                  <a:lnTo>
                    <a:pt x="36" y="16"/>
                  </a:lnTo>
                  <a:lnTo>
                    <a:pt x="38" y="18"/>
                  </a:lnTo>
                  <a:lnTo>
                    <a:pt x="39" y="19"/>
                  </a:lnTo>
                  <a:lnTo>
                    <a:pt x="40" y="20"/>
                  </a:lnTo>
                  <a:lnTo>
                    <a:pt x="41" y="21"/>
                  </a:lnTo>
                  <a:lnTo>
                    <a:pt x="42" y="22"/>
                  </a:lnTo>
                  <a:lnTo>
                    <a:pt x="43" y="23"/>
                  </a:lnTo>
                  <a:lnTo>
                    <a:pt x="44" y="24"/>
                  </a:lnTo>
                  <a:lnTo>
                    <a:pt x="45" y="25"/>
                  </a:lnTo>
                  <a:lnTo>
                    <a:pt x="47" y="25"/>
                  </a:lnTo>
                  <a:lnTo>
                    <a:pt x="48" y="25"/>
                  </a:lnTo>
                  <a:lnTo>
                    <a:pt x="49" y="25"/>
                  </a:lnTo>
                  <a:lnTo>
                    <a:pt x="50" y="25"/>
                  </a:lnTo>
                  <a:lnTo>
                    <a:pt x="50" y="24"/>
                  </a:lnTo>
                  <a:lnTo>
                    <a:pt x="51" y="23"/>
                  </a:lnTo>
                  <a:lnTo>
                    <a:pt x="51" y="22"/>
                  </a:lnTo>
                  <a:lnTo>
                    <a:pt x="51" y="21"/>
                  </a:lnTo>
                  <a:lnTo>
                    <a:pt x="50" y="20"/>
                  </a:lnTo>
                  <a:lnTo>
                    <a:pt x="49" y="19"/>
                  </a:lnTo>
                  <a:lnTo>
                    <a:pt x="49" y="18"/>
                  </a:lnTo>
                  <a:lnTo>
                    <a:pt x="47" y="17"/>
                  </a:lnTo>
                  <a:lnTo>
                    <a:pt x="46" y="15"/>
                  </a:lnTo>
                  <a:lnTo>
                    <a:pt x="45" y="14"/>
                  </a:lnTo>
                  <a:lnTo>
                    <a:pt x="43" y="12"/>
                  </a:lnTo>
                  <a:lnTo>
                    <a:pt x="41" y="11"/>
                  </a:lnTo>
                  <a:lnTo>
                    <a:pt x="39" y="9"/>
                  </a:lnTo>
                  <a:lnTo>
                    <a:pt x="37" y="8"/>
                  </a:lnTo>
                  <a:lnTo>
                    <a:pt x="35" y="6"/>
                  </a:lnTo>
                  <a:lnTo>
                    <a:pt x="33" y="5"/>
                  </a:lnTo>
                  <a:lnTo>
                    <a:pt x="31" y="4"/>
                  </a:lnTo>
                  <a:lnTo>
                    <a:pt x="28" y="3"/>
                  </a:lnTo>
                  <a:lnTo>
                    <a:pt x="26" y="2"/>
                  </a:lnTo>
                  <a:lnTo>
                    <a:pt x="24" y="2"/>
                  </a:lnTo>
                  <a:lnTo>
                    <a:pt x="22" y="1"/>
                  </a:lnTo>
                  <a:lnTo>
                    <a:pt x="20" y="1"/>
                  </a:lnTo>
                  <a:lnTo>
                    <a:pt x="17" y="0"/>
                  </a:lnTo>
                  <a:lnTo>
                    <a:pt x="16" y="0"/>
                  </a:lnTo>
                  <a:lnTo>
                    <a:pt x="14" y="0"/>
                  </a:lnTo>
                  <a:lnTo>
                    <a:pt x="11" y="0"/>
                  </a:lnTo>
                  <a:lnTo>
                    <a:pt x="9" y="0"/>
                  </a:lnTo>
                  <a:lnTo>
                    <a:pt x="8" y="0"/>
                  </a:lnTo>
                  <a:lnTo>
                    <a:pt x="6" y="0"/>
                  </a:lnTo>
                  <a:lnTo>
                    <a:pt x="4" y="0"/>
                  </a:lnTo>
                  <a:lnTo>
                    <a:pt x="3" y="0"/>
                  </a:lnTo>
                  <a:lnTo>
                    <a:pt x="2" y="0"/>
                  </a:lnTo>
                  <a:lnTo>
                    <a:pt x="0" y="0"/>
                  </a:lnTo>
                  <a:lnTo>
                    <a:pt x="0" y="1"/>
                  </a:lnTo>
                  <a:lnTo>
                    <a:pt x="5" y="4"/>
                  </a:lnTo>
                  <a:lnTo>
                    <a:pt x="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9" name="Freeform 324"/>
            <p:cNvSpPr>
              <a:spLocks/>
            </p:cNvSpPr>
            <p:nvPr/>
          </p:nvSpPr>
          <p:spPr bwMode="auto">
            <a:xfrm>
              <a:off x="4069" y="2460"/>
              <a:ext cx="33" cy="26"/>
            </a:xfrm>
            <a:custGeom>
              <a:avLst/>
              <a:gdLst>
                <a:gd name="T0" fmla="*/ 2 w 33"/>
                <a:gd name="T1" fmla="*/ 3 h 26"/>
                <a:gd name="T2" fmla="*/ 3 w 33"/>
                <a:gd name="T3" fmla="*/ 4 h 26"/>
                <a:gd name="T4" fmla="*/ 6 w 33"/>
                <a:gd name="T5" fmla="*/ 5 h 26"/>
                <a:gd name="T6" fmla="*/ 9 w 33"/>
                <a:gd name="T7" fmla="*/ 6 h 26"/>
                <a:gd name="T8" fmla="*/ 11 w 33"/>
                <a:gd name="T9" fmla="*/ 8 h 26"/>
                <a:gd name="T10" fmla="*/ 14 w 33"/>
                <a:gd name="T11" fmla="*/ 9 h 26"/>
                <a:gd name="T12" fmla="*/ 16 w 33"/>
                <a:gd name="T13" fmla="*/ 11 h 26"/>
                <a:gd name="T14" fmla="*/ 19 w 33"/>
                <a:gd name="T15" fmla="*/ 13 h 26"/>
                <a:gd name="T16" fmla="*/ 23 w 33"/>
                <a:gd name="T17" fmla="*/ 16 h 26"/>
                <a:gd name="T18" fmla="*/ 25 w 33"/>
                <a:gd name="T19" fmla="*/ 17 h 26"/>
                <a:gd name="T20" fmla="*/ 26 w 33"/>
                <a:gd name="T21" fmla="*/ 19 h 26"/>
                <a:gd name="T22" fmla="*/ 24 w 33"/>
                <a:gd name="T23" fmla="*/ 22 h 26"/>
                <a:gd name="T24" fmla="*/ 21 w 33"/>
                <a:gd name="T25" fmla="*/ 22 h 26"/>
                <a:gd name="T26" fmla="*/ 18 w 33"/>
                <a:gd name="T27" fmla="*/ 22 h 26"/>
                <a:gd name="T28" fmla="*/ 15 w 33"/>
                <a:gd name="T29" fmla="*/ 20 h 26"/>
                <a:gd name="T30" fmla="*/ 11 w 33"/>
                <a:gd name="T31" fmla="*/ 18 h 26"/>
                <a:gd name="T32" fmla="*/ 8 w 33"/>
                <a:gd name="T33" fmla="*/ 15 h 26"/>
                <a:gd name="T34" fmla="*/ 3 w 33"/>
                <a:gd name="T35" fmla="*/ 12 h 26"/>
                <a:gd name="T36" fmla="*/ 0 w 33"/>
                <a:gd name="T37" fmla="*/ 10 h 26"/>
                <a:gd name="T38" fmla="*/ 0 w 33"/>
                <a:gd name="T39" fmla="*/ 10 h 26"/>
                <a:gd name="T40" fmla="*/ 1 w 33"/>
                <a:gd name="T41" fmla="*/ 12 h 26"/>
                <a:gd name="T42" fmla="*/ 2 w 33"/>
                <a:gd name="T43" fmla="*/ 15 h 26"/>
                <a:gd name="T44" fmla="*/ 5 w 33"/>
                <a:gd name="T45" fmla="*/ 19 h 26"/>
                <a:gd name="T46" fmla="*/ 9 w 33"/>
                <a:gd name="T47" fmla="*/ 22 h 26"/>
                <a:gd name="T48" fmla="*/ 13 w 33"/>
                <a:gd name="T49" fmla="*/ 23 h 26"/>
                <a:gd name="T50" fmla="*/ 15 w 33"/>
                <a:gd name="T51" fmla="*/ 24 h 26"/>
                <a:gd name="T52" fmla="*/ 18 w 33"/>
                <a:gd name="T53" fmla="*/ 25 h 26"/>
                <a:gd name="T54" fmla="*/ 20 w 33"/>
                <a:gd name="T55" fmla="*/ 26 h 26"/>
                <a:gd name="T56" fmla="*/ 23 w 33"/>
                <a:gd name="T57" fmla="*/ 26 h 26"/>
                <a:gd name="T58" fmla="*/ 25 w 33"/>
                <a:gd name="T59" fmla="*/ 26 h 26"/>
                <a:gd name="T60" fmla="*/ 28 w 33"/>
                <a:gd name="T61" fmla="*/ 26 h 26"/>
                <a:gd name="T62" fmla="*/ 32 w 33"/>
                <a:gd name="T63" fmla="*/ 26 h 26"/>
                <a:gd name="T64" fmla="*/ 33 w 33"/>
                <a:gd name="T65" fmla="*/ 24 h 26"/>
                <a:gd name="T66" fmla="*/ 33 w 33"/>
                <a:gd name="T67" fmla="*/ 22 h 26"/>
                <a:gd name="T68" fmla="*/ 32 w 33"/>
                <a:gd name="T69" fmla="*/ 19 h 26"/>
                <a:gd name="T70" fmla="*/ 29 w 33"/>
                <a:gd name="T71" fmla="*/ 16 h 26"/>
                <a:gd name="T72" fmla="*/ 26 w 33"/>
                <a:gd name="T73" fmla="*/ 13 h 26"/>
                <a:gd name="T74" fmla="*/ 23 w 33"/>
                <a:gd name="T75" fmla="*/ 10 h 26"/>
                <a:gd name="T76" fmla="*/ 20 w 33"/>
                <a:gd name="T77" fmla="*/ 7 h 26"/>
                <a:gd name="T78" fmla="*/ 17 w 33"/>
                <a:gd name="T79" fmla="*/ 5 h 26"/>
                <a:gd name="T80" fmla="*/ 14 w 33"/>
                <a:gd name="T81" fmla="*/ 3 h 26"/>
                <a:gd name="T82" fmla="*/ 10 w 33"/>
                <a:gd name="T83" fmla="*/ 1 h 26"/>
                <a:gd name="T84" fmla="*/ 8 w 33"/>
                <a:gd name="T85" fmla="*/ 0 h 26"/>
                <a:gd name="T86" fmla="*/ 5 w 33"/>
                <a:gd name="T87" fmla="*/ 0 h 26"/>
                <a:gd name="T88" fmla="*/ 3 w 33"/>
                <a:gd name="T89" fmla="*/ 0 h 26"/>
                <a:gd name="T90" fmla="*/ 1 w 33"/>
                <a:gd name="T91" fmla="*/ 2 h 26"/>
                <a:gd name="T92" fmla="*/ 1 w 33"/>
                <a:gd name="T93"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 h="26">
                  <a:moveTo>
                    <a:pt x="1" y="3"/>
                  </a:moveTo>
                  <a:lnTo>
                    <a:pt x="2" y="3"/>
                  </a:lnTo>
                  <a:lnTo>
                    <a:pt x="3" y="4"/>
                  </a:lnTo>
                  <a:lnTo>
                    <a:pt x="3" y="4"/>
                  </a:lnTo>
                  <a:lnTo>
                    <a:pt x="5" y="5"/>
                  </a:lnTo>
                  <a:lnTo>
                    <a:pt x="6" y="5"/>
                  </a:lnTo>
                  <a:lnTo>
                    <a:pt x="7" y="6"/>
                  </a:lnTo>
                  <a:lnTo>
                    <a:pt x="9" y="6"/>
                  </a:lnTo>
                  <a:lnTo>
                    <a:pt x="10" y="7"/>
                  </a:lnTo>
                  <a:lnTo>
                    <a:pt x="11" y="8"/>
                  </a:lnTo>
                  <a:lnTo>
                    <a:pt x="13" y="9"/>
                  </a:lnTo>
                  <a:lnTo>
                    <a:pt x="14" y="9"/>
                  </a:lnTo>
                  <a:lnTo>
                    <a:pt x="15" y="10"/>
                  </a:lnTo>
                  <a:lnTo>
                    <a:pt x="16" y="11"/>
                  </a:lnTo>
                  <a:lnTo>
                    <a:pt x="17" y="12"/>
                  </a:lnTo>
                  <a:lnTo>
                    <a:pt x="19" y="13"/>
                  </a:lnTo>
                  <a:lnTo>
                    <a:pt x="22" y="15"/>
                  </a:lnTo>
                  <a:lnTo>
                    <a:pt x="23" y="16"/>
                  </a:lnTo>
                  <a:lnTo>
                    <a:pt x="24" y="17"/>
                  </a:lnTo>
                  <a:lnTo>
                    <a:pt x="25" y="17"/>
                  </a:lnTo>
                  <a:lnTo>
                    <a:pt x="26" y="18"/>
                  </a:lnTo>
                  <a:lnTo>
                    <a:pt x="26" y="19"/>
                  </a:lnTo>
                  <a:lnTo>
                    <a:pt x="25" y="21"/>
                  </a:lnTo>
                  <a:lnTo>
                    <a:pt x="24" y="22"/>
                  </a:lnTo>
                  <a:lnTo>
                    <a:pt x="23" y="22"/>
                  </a:lnTo>
                  <a:lnTo>
                    <a:pt x="21" y="22"/>
                  </a:lnTo>
                  <a:lnTo>
                    <a:pt x="19" y="22"/>
                  </a:lnTo>
                  <a:lnTo>
                    <a:pt x="18" y="22"/>
                  </a:lnTo>
                  <a:lnTo>
                    <a:pt x="16" y="21"/>
                  </a:lnTo>
                  <a:lnTo>
                    <a:pt x="15" y="20"/>
                  </a:lnTo>
                  <a:lnTo>
                    <a:pt x="14" y="20"/>
                  </a:lnTo>
                  <a:lnTo>
                    <a:pt x="11" y="18"/>
                  </a:lnTo>
                  <a:lnTo>
                    <a:pt x="10" y="17"/>
                  </a:lnTo>
                  <a:lnTo>
                    <a:pt x="8" y="15"/>
                  </a:lnTo>
                  <a:lnTo>
                    <a:pt x="6" y="14"/>
                  </a:lnTo>
                  <a:lnTo>
                    <a:pt x="3" y="12"/>
                  </a:lnTo>
                  <a:lnTo>
                    <a:pt x="2" y="11"/>
                  </a:lnTo>
                  <a:lnTo>
                    <a:pt x="0" y="10"/>
                  </a:lnTo>
                  <a:lnTo>
                    <a:pt x="0" y="10"/>
                  </a:lnTo>
                  <a:lnTo>
                    <a:pt x="0" y="10"/>
                  </a:lnTo>
                  <a:lnTo>
                    <a:pt x="0" y="11"/>
                  </a:lnTo>
                  <a:lnTo>
                    <a:pt x="1" y="12"/>
                  </a:lnTo>
                  <a:lnTo>
                    <a:pt x="2" y="14"/>
                  </a:lnTo>
                  <a:lnTo>
                    <a:pt x="2" y="15"/>
                  </a:lnTo>
                  <a:lnTo>
                    <a:pt x="4" y="17"/>
                  </a:lnTo>
                  <a:lnTo>
                    <a:pt x="5" y="19"/>
                  </a:lnTo>
                  <a:lnTo>
                    <a:pt x="7" y="21"/>
                  </a:lnTo>
                  <a:lnTo>
                    <a:pt x="9" y="22"/>
                  </a:lnTo>
                  <a:lnTo>
                    <a:pt x="11" y="23"/>
                  </a:lnTo>
                  <a:lnTo>
                    <a:pt x="13" y="23"/>
                  </a:lnTo>
                  <a:lnTo>
                    <a:pt x="14" y="24"/>
                  </a:lnTo>
                  <a:lnTo>
                    <a:pt x="15" y="24"/>
                  </a:lnTo>
                  <a:lnTo>
                    <a:pt x="17" y="25"/>
                  </a:lnTo>
                  <a:lnTo>
                    <a:pt x="18" y="25"/>
                  </a:lnTo>
                  <a:lnTo>
                    <a:pt x="19" y="25"/>
                  </a:lnTo>
                  <a:lnTo>
                    <a:pt x="20" y="26"/>
                  </a:lnTo>
                  <a:lnTo>
                    <a:pt x="22" y="26"/>
                  </a:lnTo>
                  <a:lnTo>
                    <a:pt x="23" y="26"/>
                  </a:lnTo>
                  <a:lnTo>
                    <a:pt x="24" y="26"/>
                  </a:lnTo>
                  <a:lnTo>
                    <a:pt x="25" y="26"/>
                  </a:lnTo>
                  <a:lnTo>
                    <a:pt x="26" y="26"/>
                  </a:lnTo>
                  <a:lnTo>
                    <a:pt x="28" y="26"/>
                  </a:lnTo>
                  <a:lnTo>
                    <a:pt x="30" y="26"/>
                  </a:lnTo>
                  <a:lnTo>
                    <a:pt x="32" y="26"/>
                  </a:lnTo>
                  <a:lnTo>
                    <a:pt x="33" y="25"/>
                  </a:lnTo>
                  <a:lnTo>
                    <a:pt x="33" y="24"/>
                  </a:lnTo>
                  <a:lnTo>
                    <a:pt x="33" y="23"/>
                  </a:lnTo>
                  <a:lnTo>
                    <a:pt x="33" y="22"/>
                  </a:lnTo>
                  <a:lnTo>
                    <a:pt x="32" y="21"/>
                  </a:lnTo>
                  <a:lnTo>
                    <a:pt x="32" y="19"/>
                  </a:lnTo>
                  <a:lnTo>
                    <a:pt x="31" y="18"/>
                  </a:lnTo>
                  <a:lnTo>
                    <a:pt x="29" y="16"/>
                  </a:lnTo>
                  <a:lnTo>
                    <a:pt x="28" y="14"/>
                  </a:lnTo>
                  <a:lnTo>
                    <a:pt x="26" y="13"/>
                  </a:lnTo>
                  <a:lnTo>
                    <a:pt x="25" y="11"/>
                  </a:lnTo>
                  <a:lnTo>
                    <a:pt x="23" y="10"/>
                  </a:lnTo>
                  <a:lnTo>
                    <a:pt x="22" y="8"/>
                  </a:lnTo>
                  <a:lnTo>
                    <a:pt x="20" y="7"/>
                  </a:lnTo>
                  <a:lnTo>
                    <a:pt x="18" y="6"/>
                  </a:lnTo>
                  <a:lnTo>
                    <a:pt x="17" y="5"/>
                  </a:lnTo>
                  <a:lnTo>
                    <a:pt x="15" y="4"/>
                  </a:lnTo>
                  <a:lnTo>
                    <a:pt x="14" y="3"/>
                  </a:lnTo>
                  <a:lnTo>
                    <a:pt x="12" y="2"/>
                  </a:lnTo>
                  <a:lnTo>
                    <a:pt x="10" y="1"/>
                  </a:lnTo>
                  <a:lnTo>
                    <a:pt x="9" y="1"/>
                  </a:lnTo>
                  <a:lnTo>
                    <a:pt x="8" y="0"/>
                  </a:lnTo>
                  <a:lnTo>
                    <a:pt x="7" y="0"/>
                  </a:lnTo>
                  <a:lnTo>
                    <a:pt x="5" y="0"/>
                  </a:lnTo>
                  <a:lnTo>
                    <a:pt x="4" y="0"/>
                  </a:lnTo>
                  <a:lnTo>
                    <a:pt x="3" y="0"/>
                  </a:lnTo>
                  <a:lnTo>
                    <a:pt x="2" y="1"/>
                  </a:lnTo>
                  <a:lnTo>
                    <a:pt x="1" y="2"/>
                  </a:lnTo>
                  <a:lnTo>
                    <a:pt x="1"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0" name="Freeform 325"/>
            <p:cNvSpPr>
              <a:spLocks/>
            </p:cNvSpPr>
            <p:nvPr/>
          </p:nvSpPr>
          <p:spPr bwMode="auto">
            <a:xfrm>
              <a:off x="3925" y="2458"/>
              <a:ext cx="131" cy="71"/>
            </a:xfrm>
            <a:custGeom>
              <a:avLst/>
              <a:gdLst>
                <a:gd name="T0" fmla="*/ 38 w 131"/>
                <a:gd name="T1" fmla="*/ 61 h 71"/>
                <a:gd name="T2" fmla="*/ 21 w 131"/>
                <a:gd name="T3" fmla="*/ 61 h 71"/>
                <a:gd name="T4" fmla="*/ 5 w 131"/>
                <a:gd name="T5" fmla="*/ 63 h 71"/>
                <a:gd name="T6" fmla="*/ 0 w 131"/>
                <a:gd name="T7" fmla="*/ 55 h 71"/>
                <a:gd name="T8" fmla="*/ 11 w 131"/>
                <a:gd name="T9" fmla="*/ 45 h 71"/>
                <a:gd name="T10" fmla="*/ 25 w 131"/>
                <a:gd name="T11" fmla="*/ 41 h 71"/>
                <a:gd name="T12" fmla="*/ 38 w 131"/>
                <a:gd name="T13" fmla="*/ 41 h 71"/>
                <a:gd name="T14" fmla="*/ 50 w 131"/>
                <a:gd name="T15" fmla="*/ 41 h 71"/>
                <a:gd name="T16" fmla="*/ 32 w 131"/>
                <a:gd name="T17" fmla="*/ 31 h 71"/>
                <a:gd name="T18" fmla="*/ 39 w 131"/>
                <a:gd name="T19" fmla="*/ 16 h 71"/>
                <a:gd name="T20" fmla="*/ 59 w 131"/>
                <a:gd name="T21" fmla="*/ 11 h 71"/>
                <a:gd name="T22" fmla="*/ 69 w 131"/>
                <a:gd name="T23" fmla="*/ 25 h 71"/>
                <a:gd name="T24" fmla="*/ 71 w 131"/>
                <a:gd name="T25" fmla="*/ 30 h 71"/>
                <a:gd name="T26" fmla="*/ 74 w 131"/>
                <a:gd name="T27" fmla="*/ 12 h 71"/>
                <a:gd name="T28" fmla="*/ 89 w 131"/>
                <a:gd name="T29" fmla="*/ 1 h 71"/>
                <a:gd name="T30" fmla="*/ 100 w 131"/>
                <a:gd name="T31" fmla="*/ 2 h 71"/>
                <a:gd name="T32" fmla="*/ 98 w 131"/>
                <a:gd name="T33" fmla="*/ 14 h 71"/>
                <a:gd name="T34" fmla="*/ 91 w 131"/>
                <a:gd name="T35" fmla="*/ 27 h 71"/>
                <a:gd name="T36" fmla="*/ 86 w 131"/>
                <a:gd name="T37" fmla="*/ 40 h 71"/>
                <a:gd name="T38" fmla="*/ 93 w 131"/>
                <a:gd name="T39" fmla="*/ 35 h 71"/>
                <a:gd name="T40" fmla="*/ 114 w 131"/>
                <a:gd name="T41" fmla="*/ 22 h 71"/>
                <a:gd name="T42" fmla="*/ 127 w 131"/>
                <a:gd name="T43" fmla="*/ 25 h 71"/>
                <a:gd name="T44" fmla="*/ 130 w 131"/>
                <a:gd name="T45" fmla="*/ 38 h 71"/>
                <a:gd name="T46" fmla="*/ 116 w 131"/>
                <a:gd name="T47" fmla="*/ 45 h 71"/>
                <a:gd name="T48" fmla="*/ 103 w 131"/>
                <a:gd name="T49" fmla="*/ 52 h 71"/>
                <a:gd name="T50" fmla="*/ 97 w 131"/>
                <a:gd name="T51" fmla="*/ 59 h 71"/>
                <a:gd name="T52" fmla="*/ 87 w 131"/>
                <a:gd name="T53" fmla="*/ 67 h 71"/>
                <a:gd name="T54" fmla="*/ 72 w 131"/>
                <a:gd name="T55" fmla="*/ 71 h 71"/>
                <a:gd name="T56" fmla="*/ 84 w 131"/>
                <a:gd name="T57" fmla="*/ 65 h 71"/>
                <a:gd name="T58" fmla="*/ 88 w 131"/>
                <a:gd name="T59" fmla="*/ 56 h 71"/>
                <a:gd name="T60" fmla="*/ 100 w 131"/>
                <a:gd name="T61" fmla="*/ 49 h 71"/>
                <a:gd name="T62" fmla="*/ 115 w 131"/>
                <a:gd name="T63" fmla="*/ 41 h 71"/>
                <a:gd name="T64" fmla="*/ 120 w 131"/>
                <a:gd name="T65" fmla="*/ 30 h 71"/>
                <a:gd name="T66" fmla="*/ 105 w 131"/>
                <a:gd name="T67" fmla="*/ 32 h 71"/>
                <a:gd name="T68" fmla="*/ 91 w 131"/>
                <a:gd name="T69" fmla="*/ 43 h 71"/>
                <a:gd name="T70" fmla="*/ 84 w 131"/>
                <a:gd name="T71" fmla="*/ 51 h 71"/>
                <a:gd name="T72" fmla="*/ 82 w 131"/>
                <a:gd name="T73" fmla="*/ 36 h 71"/>
                <a:gd name="T74" fmla="*/ 89 w 131"/>
                <a:gd name="T75" fmla="*/ 19 h 71"/>
                <a:gd name="T76" fmla="*/ 96 w 131"/>
                <a:gd name="T77" fmla="*/ 7 h 71"/>
                <a:gd name="T78" fmla="*/ 80 w 131"/>
                <a:gd name="T79" fmla="*/ 14 h 71"/>
                <a:gd name="T80" fmla="*/ 75 w 131"/>
                <a:gd name="T81" fmla="*/ 28 h 71"/>
                <a:gd name="T82" fmla="*/ 76 w 131"/>
                <a:gd name="T83" fmla="*/ 43 h 71"/>
                <a:gd name="T84" fmla="*/ 79 w 131"/>
                <a:gd name="T85" fmla="*/ 56 h 71"/>
                <a:gd name="T86" fmla="*/ 72 w 131"/>
                <a:gd name="T87" fmla="*/ 47 h 71"/>
                <a:gd name="T88" fmla="*/ 66 w 131"/>
                <a:gd name="T89" fmla="*/ 31 h 71"/>
                <a:gd name="T90" fmla="*/ 57 w 131"/>
                <a:gd name="T91" fmla="*/ 18 h 71"/>
                <a:gd name="T92" fmla="*/ 41 w 131"/>
                <a:gd name="T93" fmla="*/ 19 h 71"/>
                <a:gd name="T94" fmla="*/ 38 w 131"/>
                <a:gd name="T95" fmla="*/ 29 h 71"/>
                <a:gd name="T96" fmla="*/ 53 w 131"/>
                <a:gd name="T97" fmla="*/ 39 h 71"/>
                <a:gd name="T98" fmla="*/ 66 w 131"/>
                <a:gd name="T99" fmla="*/ 50 h 71"/>
                <a:gd name="T100" fmla="*/ 63 w 131"/>
                <a:gd name="T101" fmla="*/ 53 h 71"/>
                <a:gd name="T102" fmla="*/ 48 w 131"/>
                <a:gd name="T103" fmla="*/ 47 h 71"/>
                <a:gd name="T104" fmla="*/ 33 w 131"/>
                <a:gd name="T105" fmla="*/ 47 h 71"/>
                <a:gd name="T106" fmla="*/ 18 w 131"/>
                <a:gd name="T107" fmla="*/ 48 h 71"/>
                <a:gd name="T108" fmla="*/ 7 w 131"/>
                <a:gd name="T109" fmla="*/ 58 h 71"/>
                <a:gd name="T110" fmla="*/ 22 w 131"/>
                <a:gd name="T111" fmla="*/ 57 h 71"/>
                <a:gd name="T112" fmla="*/ 40 w 131"/>
                <a:gd name="T113" fmla="*/ 56 h 71"/>
                <a:gd name="T114" fmla="*/ 56 w 131"/>
                <a:gd name="T115" fmla="*/ 6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1" h="71">
                  <a:moveTo>
                    <a:pt x="52" y="66"/>
                  </a:moveTo>
                  <a:lnTo>
                    <a:pt x="51" y="65"/>
                  </a:lnTo>
                  <a:lnTo>
                    <a:pt x="50" y="65"/>
                  </a:lnTo>
                  <a:lnTo>
                    <a:pt x="48" y="64"/>
                  </a:lnTo>
                  <a:lnTo>
                    <a:pt x="47" y="63"/>
                  </a:lnTo>
                  <a:lnTo>
                    <a:pt x="45" y="63"/>
                  </a:lnTo>
                  <a:lnTo>
                    <a:pt x="44" y="63"/>
                  </a:lnTo>
                  <a:lnTo>
                    <a:pt x="42" y="62"/>
                  </a:lnTo>
                  <a:lnTo>
                    <a:pt x="41" y="61"/>
                  </a:lnTo>
                  <a:lnTo>
                    <a:pt x="38" y="61"/>
                  </a:lnTo>
                  <a:lnTo>
                    <a:pt x="36" y="60"/>
                  </a:lnTo>
                  <a:lnTo>
                    <a:pt x="34" y="60"/>
                  </a:lnTo>
                  <a:lnTo>
                    <a:pt x="32" y="60"/>
                  </a:lnTo>
                  <a:lnTo>
                    <a:pt x="30" y="60"/>
                  </a:lnTo>
                  <a:lnTo>
                    <a:pt x="27" y="60"/>
                  </a:lnTo>
                  <a:lnTo>
                    <a:pt x="26" y="60"/>
                  </a:lnTo>
                  <a:lnTo>
                    <a:pt x="25" y="61"/>
                  </a:lnTo>
                  <a:lnTo>
                    <a:pt x="24" y="61"/>
                  </a:lnTo>
                  <a:lnTo>
                    <a:pt x="22" y="61"/>
                  </a:lnTo>
                  <a:lnTo>
                    <a:pt x="21" y="61"/>
                  </a:lnTo>
                  <a:lnTo>
                    <a:pt x="20" y="61"/>
                  </a:lnTo>
                  <a:lnTo>
                    <a:pt x="19" y="61"/>
                  </a:lnTo>
                  <a:lnTo>
                    <a:pt x="18" y="62"/>
                  </a:lnTo>
                  <a:lnTo>
                    <a:pt x="16" y="62"/>
                  </a:lnTo>
                  <a:lnTo>
                    <a:pt x="13" y="62"/>
                  </a:lnTo>
                  <a:lnTo>
                    <a:pt x="11" y="63"/>
                  </a:lnTo>
                  <a:lnTo>
                    <a:pt x="10" y="63"/>
                  </a:lnTo>
                  <a:lnTo>
                    <a:pt x="8" y="63"/>
                  </a:lnTo>
                  <a:lnTo>
                    <a:pt x="6" y="63"/>
                  </a:lnTo>
                  <a:lnTo>
                    <a:pt x="5" y="63"/>
                  </a:lnTo>
                  <a:lnTo>
                    <a:pt x="3" y="63"/>
                  </a:lnTo>
                  <a:lnTo>
                    <a:pt x="2" y="62"/>
                  </a:lnTo>
                  <a:lnTo>
                    <a:pt x="1" y="61"/>
                  </a:lnTo>
                  <a:lnTo>
                    <a:pt x="1" y="61"/>
                  </a:lnTo>
                  <a:lnTo>
                    <a:pt x="0" y="60"/>
                  </a:lnTo>
                  <a:lnTo>
                    <a:pt x="0" y="59"/>
                  </a:lnTo>
                  <a:lnTo>
                    <a:pt x="0" y="58"/>
                  </a:lnTo>
                  <a:lnTo>
                    <a:pt x="0" y="57"/>
                  </a:lnTo>
                  <a:lnTo>
                    <a:pt x="0" y="56"/>
                  </a:lnTo>
                  <a:lnTo>
                    <a:pt x="0" y="55"/>
                  </a:lnTo>
                  <a:lnTo>
                    <a:pt x="1" y="54"/>
                  </a:lnTo>
                  <a:lnTo>
                    <a:pt x="1" y="52"/>
                  </a:lnTo>
                  <a:lnTo>
                    <a:pt x="2" y="51"/>
                  </a:lnTo>
                  <a:lnTo>
                    <a:pt x="3" y="50"/>
                  </a:lnTo>
                  <a:lnTo>
                    <a:pt x="4" y="49"/>
                  </a:lnTo>
                  <a:lnTo>
                    <a:pt x="6" y="48"/>
                  </a:lnTo>
                  <a:lnTo>
                    <a:pt x="8" y="47"/>
                  </a:lnTo>
                  <a:lnTo>
                    <a:pt x="9" y="46"/>
                  </a:lnTo>
                  <a:lnTo>
                    <a:pt x="10" y="46"/>
                  </a:lnTo>
                  <a:lnTo>
                    <a:pt x="11" y="45"/>
                  </a:lnTo>
                  <a:lnTo>
                    <a:pt x="12" y="45"/>
                  </a:lnTo>
                  <a:lnTo>
                    <a:pt x="13" y="44"/>
                  </a:lnTo>
                  <a:lnTo>
                    <a:pt x="14" y="44"/>
                  </a:lnTo>
                  <a:lnTo>
                    <a:pt x="16" y="43"/>
                  </a:lnTo>
                  <a:lnTo>
                    <a:pt x="18" y="43"/>
                  </a:lnTo>
                  <a:lnTo>
                    <a:pt x="19" y="43"/>
                  </a:lnTo>
                  <a:lnTo>
                    <a:pt x="20" y="42"/>
                  </a:lnTo>
                  <a:lnTo>
                    <a:pt x="22" y="42"/>
                  </a:lnTo>
                  <a:lnTo>
                    <a:pt x="23" y="42"/>
                  </a:lnTo>
                  <a:lnTo>
                    <a:pt x="25" y="41"/>
                  </a:lnTo>
                  <a:lnTo>
                    <a:pt x="26" y="41"/>
                  </a:lnTo>
                  <a:lnTo>
                    <a:pt x="27" y="41"/>
                  </a:lnTo>
                  <a:lnTo>
                    <a:pt x="29" y="41"/>
                  </a:lnTo>
                  <a:lnTo>
                    <a:pt x="30" y="41"/>
                  </a:lnTo>
                  <a:lnTo>
                    <a:pt x="32" y="41"/>
                  </a:lnTo>
                  <a:lnTo>
                    <a:pt x="33" y="41"/>
                  </a:lnTo>
                  <a:lnTo>
                    <a:pt x="35" y="41"/>
                  </a:lnTo>
                  <a:lnTo>
                    <a:pt x="36" y="41"/>
                  </a:lnTo>
                  <a:lnTo>
                    <a:pt x="37" y="41"/>
                  </a:lnTo>
                  <a:lnTo>
                    <a:pt x="38" y="41"/>
                  </a:lnTo>
                  <a:lnTo>
                    <a:pt x="40" y="41"/>
                  </a:lnTo>
                  <a:lnTo>
                    <a:pt x="42" y="41"/>
                  </a:lnTo>
                  <a:lnTo>
                    <a:pt x="44" y="41"/>
                  </a:lnTo>
                  <a:lnTo>
                    <a:pt x="45" y="41"/>
                  </a:lnTo>
                  <a:lnTo>
                    <a:pt x="48" y="41"/>
                  </a:lnTo>
                  <a:lnTo>
                    <a:pt x="48" y="41"/>
                  </a:lnTo>
                  <a:lnTo>
                    <a:pt x="50" y="41"/>
                  </a:lnTo>
                  <a:lnTo>
                    <a:pt x="50" y="41"/>
                  </a:lnTo>
                  <a:lnTo>
                    <a:pt x="51" y="42"/>
                  </a:lnTo>
                  <a:lnTo>
                    <a:pt x="50" y="41"/>
                  </a:lnTo>
                  <a:lnTo>
                    <a:pt x="49" y="41"/>
                  </a:lnTo>
                  <a:lnTo>
                    <a:pt x="48" y="40"/>
                  </a:lnTo>
                  <a:lnTo>
                    <a:pt x="46" y="40"/>
                  </a:lnTo>
                  <a:lnTo>
                    <a:pt x="44" y="39"/>
                  </a:lnTo>
                  <a:lnTo>
                    <a:pt x="42" y="38"/>
                  </a:lnTo>
                  <a:lnTo>
                    <a:pt x="40" y="36"/>
                  </a:lnTo>
                  <a:lnTo>
                    <a:pt x="38" y="35"/>
                  </a:lnTo>
                  <a:lnTo>
                    <a:pt x="35" y="34"/>
                  </a:lnTo>
                  <a:lnTo>
                    <a:pt x="34" y="32"/>
                  </a:lnTo>
                  <a:lnTo>
                    <a:pt x="32" y="31"/>
                  </a:lnTo>
                  <a:lnTo>
                    <a:pt x="30" y="29"/>
                  </a:lnTo>
                  <a:lnTo>
                    <a:pt x="29" y="27"/>
                  </a:lnTo>
                  <a:lnTo>
                    <a:pt x="29" y="26"/>
                  </a:lnTo>
                  <a:lnTo>
                    <a:pt x="29" y="25"/>
                  </a:lnTo>
                  <a:lnTo>
                    <a:pt x="30" y="23"/>
                  </a:lnTo>
                  <a:lnTo>
                    <a:pt x="32" y="22"/>
                  </a:lnTo>
                  <a:lnTo>
                    <a:pt x="33" y="20"/>
                  </a:lnTo>
                  <a:lnTo>
                    <a:pt x="35" y="18"/>
                  </a:lnTo>
                  <a:lnTo>
                    <a:pt x="37" y="17"/>
                  </a:lnTo>
                  <a:lnTo>
                    <a:pt x="39" y="16"/>
                  </a:lnTo>
                  <a:lnTo>
                    <a:pt x="41" y="14"/>
                  </a:lnTo>
                  <a:lnTo>
                    <a:pt x="43" y="13"/>
                  </a:lnTo>
                  <a:lnTo>
                    <a:pt x="46" y="13"/>
                  </a:lnTo>
                  <a:lnTo>
                    <a:pt x="48" y="12"/>
                  </a:lnTo>
                  <a:lnTo>
                    <a:pt x="50" y="11"/>
                  </a:lnTo>
                  <a:lnTo>
                    <a:pt x="52" y="10"/>
                  </a:lnTo>
                  <a:lnTo>
                    <a:pt x="54" y="10"/>
                  </a:lnTo>
                  <a:lnTo>
                    <a:pt x="56" y="10"/>
                  </a:lnTo>
                  <a:lnTo>
                    <a:pt x="57" y="11"/>
                  </a:lnTo>
                  <a:lnTo>
                    <a:pt x="59" y="11"/>
                  </a:lnTo>
                  <a:lnTo>
                    <a:pt x="60" y="12"/>
                  </a:lnTo>
                  <a:lnTo>
                    <a:pt x="61" y="13"/>
                  </a:lnTo>
                  <a:lnTo>
                    <a:pt x="63" y="14"/>
                  </a:lnTo>
                  <a:lnTo>
                    <a:pt x="64" y="15"/>
                  </a:lnTo>
                  <a:lnTo>
                    <a:pt x="65" y="17"/>
                  </a:lnTo>
                  <a:lnTo>
                    <a:pt x="65" y="18"/>
                  </a:lnTo>
                  <a:lnTo>
                    <a:pt x="66" y="20"/>
                  </a:lnTo>
                  <a:lnTo>
                    <a:pt x="67" y="22"/>
                  </a:lnTo>
                  <a:lnTo>
                    <a:pt x="68" y="24"/>
                  </a:lnTo>
                  <a:lnTo>
                    <a:pt x="69" y="25"/>
                  </a:lnTo>
                  <a:lnTo>
                    <a:pt x="69" y="26"/>
                  </a:lnTo>
                  <a:lnTo>
                    <a:pt x="70" y="28"/>
                  </a:lnTo>
                  <a:lnTo>
                    <a:pt x="71" y="29"/>
                  </a:lnTo>
                  <a:lnTo>
                    <a:pt x="71" y="30"/>
                  </a:lnTo>
                  <a:lnTo>
                    <a:pt x="71" y="31"/>
                  </a:lnTo>
                  <a:lnTo>
                    <a:pt x="72" y="31"/>
                  </a:lnTo>
                  <a:lnTo>
                    <a:pt x="72" y="32"/>
                  </a:lnTo>
                  <a:lnTo>
                    <a:pt x="72" y="31"/>
                  </a:lnTo>
                  <a:lnTo>
                    <a:pt x="72" y="31"/>
                  </a:lnTo>
                  <a:lnTo>
                    <a:pt x="71" y="30"/>
                  </a:lnTo>
                  <a:lnTo>
                    <a:pt x="71" y="29"/>
                  </a:lnTo>
                  <a:lnTo>
                    <a:pt x="71" y="27"/>
                  </a:lnTo>
                  <a:lnTo>
                    <a:pt x="71" y="26"/>
                  </a:lnTo>
                  <a:lnTo>
                    <a:pt x="71" y="24"/>
                  </a:lnTo>
                  <a:lnTo>
                    <a:pt x="72" y="23"/>
                  </a:lnTo>
                  <a:lnTo>
                    <a:pt x="72" y="20"/>
                  </a:lnTo>
                  <a:lnTo>
                    <a:pt x="72" y="18"/>
                  </a:lnTo>
                  <a:lnTo>
                    <a:pt x="72" y="16"/>
                  </a:lnTo>
                  <a:lnTo>
                    <a:pt x="73" y="14"/>
                  </a:lnTo>
                  <a:lnTo>
                    <a:pt x="74" y="12"/>
                  </a:lnTo>
                  <a:lnTo>
                    <a:pt x="75" y="10"/>
                  </a:lnTo>
                  <a:lnTo>
                    <a:pt x="76" y="9"/>
                  </a:lnTo>
                  <a:lnTo>
                    <a:pt x="77" y="7"/>
                  </a:lnTo>
                  <a:lnTo>
                    <a:pt x="79" y="6"/>
                  </a:lnTo>
                  <a:lnTo>
                    <a:pt x="80" y="5"/>
                  </a:lnTo>
                  <a:lnTo>
                    <a:pt x="82" y="4"/>
                  </a:lnTo>
                  <a:lnTo>
                    <a:pt x="83" y="3"/>
                  </a:lnTo>
                  <a:lnTo>
                    <a:pt x="85" y="2"/>
                  </a:lnTo>
                  <a:lnTo>
                    <a:pt x="87" y="1"/>
                  </a:lnTo>
                  <a:lnTo>
                    <a:pt x="89" y="1"/>
                  </a:lnTo>
                  <a:lnTo>
                    <a:pt x="90" y="1"/>
                  </a:lnTo>
                  <a:lnTo>
                    <a:pt x="92" y="0"/>
                  </a:lnTo>
                  <a:lnTo>
                    <a:pt x="93" y="0"/>
                  </a:lnTo>
                  <a:lnTo>
                    <a:pt x="95" y="0"/>
                  </a:lnTo>
                  <a:lnTo>
                    <a:pt x="96" y="0"/>
                  </a:lnTo>
                  <a:lnTo>
                    <a:pt x="97" y="0"/>
                  </a:lnTo>
                  <a:lnTo>
                    <a:pt x="98" y="0"/>
                  </a:lnTo>
                  <a:lnTo>
                    <a:pt x="99" y="0"/>
                  </a:lnTo>
                  <a:lnTo>
                    <a:pt x="99" y="1"/>
                  </a:lnTo>
                  <a:lnTo>
                    <a:pt x="100" y="2"/>
                  </a:lnTo>
                  <a:lnTo>
                    <a:pt x="101" y="3"/>
                  </a:lnTo>
                  <a:lnTo>
                    <a:pt x="101" y="4"/>
                  </a:lnTo>
                  <a:lnTo>
                    <a:pt x="102" y="5"/>
                  </a:lnTo>
                  <a:lnTo>
                    <a:pt x="102" y="6"/>
                  </a:lnTo>
                  <a:lnTo>
                    <a:pt x="102" y="8"/>
                  </a:lnTo>
                  <a:lnTo>
                    <a:pt x="101" y="9"/>
                  </a:lnTo>
                  <a:lnTo>
                    <a:pt x="101" y="10"/>
                  </a:lnTo>
                  <a:lnTo>
                    <a:pt x="99" y="11"/>
                  </a:lnTo>
                  <a:lnTo>
                    <a:pt x="98" y="13"/>
                  </a:lnTo>
                  <a:lnTo>
                    <a:pt x="98" y="14"/>
                  </a:lnTo>
                  <a:lnTo>
                    <a:pt x="97" y="15"/>
                  </a:lnTo>
                  <a:lnTo>
                    <a:pt x="96" y="16"/>
                  </a:lnTo>
                  <a:lnTo>
                    <a:pt x="96" y="18"/>
                  </a:lnTo>
                  <a:lnTo>
                    <a:pt x="95" y="19"/>
                  </a:lnTo>
                  <a:lnTo>
                    <a:pt x="94" y="20"/>
                  </a:lnTo>
                  <a:lnTo>
                    <a:pt x="93" y="21"/>
                  </a:lnTo>
                  <a:lnTo>
                    <a:pt x="93" y="23"/>
                  </a:lnTo>
                  <a:lnTo>
                    <a:pt x="92" y="24"/>
                  </a:lnTo>
                  <a:lnTo>
                    <a:pt x="91" y="25"/>
                  </a:lnTo>
                  <a:lnTo>
                    <a:pt x="91" y="27"/>
                  </a:lnTo>
                  <a:lnTo>
                    <a:pt x="90" y="28"/>
                  </a:lnTo>
                  <a:lnTo>
                    <a:pt x="89" y="29"/>
                  </a:lnTo>
                  <a:lnTo>
                    <a:pt x="89" y="31"/>
                  </a:lnTo>
                  <a:lnTo>
                    <a:pt x="88" y="32"/>
                  </a:lnTo>
                  <a:lnTo>
                    <a:pt x="88" y="33"/>
                  </a:lnTo>
                  <a:lnTo>
                    <a:pt x="87" y="34"/>
                  </a:lnTo>
                  <a:lnTo>
                    <a:pt x="87" y="36"/>
                  </a:lnTo>
                  <a:lnTo>
                    <a:pt x="87" y="37"/>
                  </a:lnTo>
                  <a:lnTo>
                    <a:pt x="87" y="38"/>
                  </a:lnTo>
                  <a:lnTo>
                    <a:pt x="86" y="40"/>
                  </a:lnTo>
                  <a:lnTo>
                    <a:pt x="86" y="42"/>
                  </a:lnTo>
                  <a:lnTo>
                    <a:pt x="86" y="43"/>
                  </a:lnTo>
                  <a:lnTo>
                    <a:pt x="86" y="43"/>
                  </a:lnTo>
                  <a:lnTo>
                    <a:pt x="86" y="43"/>
                  </a:lnTo>
                  <a:lnTo>
                    <a:pt x="87" y="42"/>
                  </a:lnTo>
                  <a:lnTo>
                    <a:pt x="88" y="41"/>
                  </a:lnTo>
                  <a:lnTo>
                    <a:pt x="89" y="40"/>
                  </a:lnTo>
                  <a:lnTo>
                    <a:pt x="90" y="38"/>
                  </a:lnTo>
                  <a:lnTo>
                    <a:pt x="92" y="37"/>
                  </a:lnTo>
                  <a:lnTo>
                    <a:pt x="93" y="35"/>
                  </a:lnTo>
                  <a:lnTo>
                    <a:pt x="96" y="33"/>
                  </a:lnTo>
                  <a:lnTo>
                    <a:pt x="98" y="31"/>
                  </a:lnTo>
                  <a:lnTo>
                    <a:pt x="100" y="29"/>
                  </a:lnTo>
                  <a:lnTo>
                    <a:pt x="102" y="27"/>
                  </a:lnTo>
                  <a:lnTo>
                    <a:pt x="104" y="26"/>
                  </a:lnTo>
                  <a:lnTo>
                    <a:pt x="106" y="24"/>
                  </a:lnTo>
                  <a:lnTo>
                    <a:pt x="108" y="23"/>
                  </a:lnTo>
                  <a:lnTo>
                    <a:pt x="110" y="23"/>
                  </a:lnTo>
                  <a:lnTo>
                    <a:pt x="112" y="22"/>
                  </a:lnTo>
                  <a:lnTo>
                    <a:pt x="114" y="22"/>
                  </a:lnTo>
                  <a:lnTo>
                    <a:pt x="115" y="22"/>
                  </a:lnTo>
                  <a:lnTo>
                    <a:pt x="117" y="22"/>
                  </a:lnTo>
                  <a:lnTo>
                    <a:pt x="119" y="22"/>
                  </a:lnTo>
                  <a:lnTo>
                    <a:pt x="120" y="22"/>
                  </a:lnTo>
                  <a:lnTo>
                    <a:pt x="121" y="22"/>
                  </a:lnTo>
                  <a:lnTo>
                    <a:pt x="122" y="22"/>
                  </a:lnTo>
                  <a:lnTo>
                    <a:pt x="123" y="23"/>
                  </a:lnTo>
                  <a:lnTo>
                    <a:pt x="125" y="24"/>
                  </a:lnTo>
                  <a:lnTo>
                    <a:pt x="127" y="25"/>
                  </a:lnTo>
                  <a:lnTo>
                    <a:pt x="127" y="25"/>
                  </a:lnTo>
                  <a:lnTo>
                    <a:pt x="128" y="27"/>
                  </a:lnTo>
                  <a:lnTo>
                    <a:pt x="128" y="28"/>
                  </a:lnTo>
                  <a:lnTo>
                    <a:pt x="129" y="29"/>
                  </a:lnTo>
                  <a:lnTo>
                    <a:pt x="129" y="30"/>
                  </a:lnTo>
                  <a:lnTo>
                    <a:pt x="130" y="32"/>
                  </a:lnTo>
                  <a:lnTo>
                    <a:pt x="130" y="33"/>
                  </a:lnTo>
                  <a:lnTo>
                    <a:pt x="130" y="34"/>
                  </a:lnTo>
                  <a:lnTo>
                    <a:pt x="130" y="35"/>
                  </a:lnTo>
                  <a:lnTo>
                    <a:pt x="131" y="37"/>
                  </a:lnTo>
                  <a:lnTo>
                    <a:pt x="130" y="38"/>
                  </a:lnTo>
                  <a:lnTo>
                    <a:pt x="130" y="39"/>
                  </a:lnTo>
                  <a:lnTo>
                    <a:pt x="129" y="39"/>
                  </a:lnTo>
                  <a:lnTo>
                    <a:pt x="128" y="40"/>
                  </a:lnTo>
                  <a:lnTo>
                    <a:pt x="127" y="40"/>
                  </a:lnTo>
                  <a:lnTo>
                    <a:pt x="125" y="41"/>
                  </a:lnTo>
                  <a:lnTo>
                    <a:pt x="124" y="42"/>
                  </a:lnTo>
                  <a:lnTo>
                    <a:pt x="122" y="43"/>
                  </a:lnTo>
                  <a:lnTo>
                    <a:pt x="120" y="43"/>
                  </a:lnTo>
                  <a:lnTo>
                    <a:pt x="117" y="45"/>
                  </a:lnTo>
                  <a:lnTo>
                    <a:pt x="116" y="45"/>
                  </a:lnTo>
                  <a:lnTo>
                    <a:pt x="115" y="46"/>
                  </a:lnTo>
                  <a:lnTo>
                    <a:pt x="113" y="47"/>
                  </a:lnTo>
                  <a:lnTo>
                    <a:pt x="112" y="47"/>
                  </a:lnTo>
                  <a:lnTo>
                    <a:pt x="111" y="48"/>
                  </a:lnTo>
                  <a:lnTo>
                    <a:pt x="109" y="48"/>
                  </a:lnTo>
                  <a:lnTo>
                    <a:pt x="108" y="49"/>
                  </a:lnTo>
                  <a:lnTo>
                    <a:pt x="107" y="50"/>
                  </a:lnTo>
                  <a:lnTo>
                    <a:pt x="106" y="50"/>
                  </a:lnTo>
                  <a:lnTo>
                    <a:pt x="105" y="51"/>
                  </a:lnTo>
                  <a:lnTo>
                    <a:pt x="103" y="52"/>
                  </a:lnTo>
                  <a:lnTo>
                    <a:pt x="102" y="52"/>
                  </a:lnTo>
                  <a:lnTo>
                    <a:pt x="100" y="53"/>
                  </a:lnTo>
                  <a:lnTo>
                    <a:pt x="99" y="54"/>
                  </a:lnTo>
                  <a:lnTo>
                    <a:pt x="97" y="55"/>
                  </a:lnTo>
                  <a:lnTo>
                    <a:pt x="96" y="56"/>
                  </a:lnTo>
                  <a:lnTo>
                    <a:pt x="95" y="56"/>
                  </a:lnTo>
                  <a:lnTo>
                    <a:pt x="95" y="56"/>
                  </a:lnTo>
                  <a:lnTo>
                    <a:pt x="96" y="57"/>
                  </a:lnTo>
                  <a:lnTo>
                    <a:pt x="96" y="58"/>
                  </a:lnTo>
                  <a:lnTo>
                    <a:pt x="97" y="59"/>
                  </a:lnTo>
                  <a:lnTo>
                    <a:pt x="97" y="60"/>
                  </a:lnTo>
                  <a:lnTo>
                    <a:pt x="97" y="61"/>
                  </a:lnTo>
                  <a:lnTo>
                    <a:pt x="97" y="63"/>
                  </a:lnTo>
                  <a:lnTo>
                    <a:pt x="96" y="64"/>
                  </a:lnTo>
                  <a:lnTo>
                    <a:pt x="95" y="64"/>
                  </a:lnTo>
                  <a:lnTo>
                    <a:pt x="93" y="64"/>
                  </a:lnTo>
                  <a:lnTo>
                    <a:pt x="92" y="65"/>
                  </a:lnTo>
                  <a:lnTo>
                    <a:pt x="91" y="66"/>
                  </a:lnTo>
                  <a:lnTo>
                    <a:pt x="89" y="66"/>
                  </a:lnTo>
                  <a:lnTo>
                    <a:pt x="87" y="67"/>
                  </a:lnTo>
                  <a:lnTo>
                    <a:pt x="85" y="68"/>
                  </a:lnTo>
                  <a:lnTo>
                    <a:pt x="83" y="69"/>
                  </a:lnTo>
                  <a:lnTo>
                    <a:pt x="81" y="69"/>
                  </a:lnTo>
                  <a:lnTo>
                    <a:pt x="79" y="70"/>
                  </a:lnTo>
                  <a:lnTo>
                    <a:pt x="77" y="70"/>
                  </a:lnTo>
                  <a:lnTo>
                    <a:pt x="75" y="71"/>
                  </a:lnTo>
                  <a:lnTo>
                    <a:pt x="74" y="71"/>
                  </a:lnTo>
                  <a:lnTo>
                    <a:pt x="73" y="71"/>
                  </a:lnTo>
                  <a:lnTo>
                    <a:pt x="72" y="71"/>
                  </a:lnTo>
                  <a:lnTo>
                    <a:pt x="72" y="71"/>
                  </a:lnTo>
                  <a:lnTo>
                    <a:pt x="72" y="71"/>
                  </a:lnTo>
                  <a:lnTo>
                    <a:pt x="72" y="70"/>
                  </a:lnTo>
                  <a:lnTo>
                    <a:pt x="73" y="70"/>
                  </a:lnTo>
                  <a:lnTo>
                    <a:pt x="74" y="69"/>
                  </a:lnTo>
                  <a:lnTo>
                    <a:pt x="75" y="69"/>
                  </a:lnTo>
                  <a:lnTo>
                    <a:pt x="77" y="68"/>
                  </a:lnTo>
                  <a:lnTo>
                    <a:pt x="79" y="67"/>
                  </a:lnTo>
                  <a:lnTo>
                    <a:pt x="81" y="67"/>
                  </a:lnTo>
                  <a:lnTo>
                    <a:pt x="82" y="66"/>
                  </a:lnTo>
                  <a:lnTo>
                    <a:pt x="84" y="65"/>
                  </a:lnTo>
                  <a:lnTo>
                    <a:pt x="85" y="65"/>
                  </a:lnTo>
                  <a:lnTo>
                    <a:pt x="87" y="64"/>
                  </a:lnTo>
                  <a:lnTo>
                    <a:pt x="88" y="63"/>
                  </a:lnTo>
                  <a:lnTo>
                    <a:pt x="89" y="63"/>
                  </a:lnTo>
                  <a:lnTo>
                    <a:pt x="90" y="62"/>
                  </a:lnTo>
                  <a:lnTo>
                    <a:pt x="90" y="62"/>
                  </a:lnTo>
                  <a:lnTo>
                    <a:pt x="89" y="60"/>
                  </a:lnTo>
                  <a:lnTo>
                    <a:pt x="88" y="58"/>
                  </a:lnTo>
                  <a:lnTo>
                    <a:pt x="88" y="57"/>
                  </a:lnTo>
                  <a:lnTo>
                    <a:pt x="88" y="56"/>
                  </a:lnTo>
                  <a:lnTo>
                    <a:pt x="89" y="55"/>
                  </a:lnTo>
                  <a:lnTo>
                    <a:pt x="90" y="54"/>
                  </a:lnTo>
                  <a:lnTo>
                    <a:pt x="91" y="54"/>
                  </a:lnTo>
                  <a:lnTo>
                    <a:pt x="92" y="53"/>
                  </a:lnTo>
                  <a:lnTo>
                    <a:pt x="93" y="53"/>
                  </a:lnTo>
                  <a:lnTo>
                    <a:pt x="95" y="52"/>
                  </a:lnTo>
                  <a:lnTo>
                    <a:pt x="96" y="51"/>
                  </a:lnTo>
                  <a:lnTo>
                    <a:pt x="97" y="50"/>
                  </a:lnTo>
                  <a:lnTo>
                    <a:pt x="98" y="50"/>
                  </a:lnTo>
                  <a:lnTo>
                    <a:pt x="100" y="49"/>
                  </a:lnTo>
                  <a:lnTo>
                    <a:pt x="101" y="48"/>
                  </a:lnTo>
                  <a:lnTo>
                    <a:pt x="103" y="47"/>
                  </a:lnTo>
                  <a:lnTo>
                    <a:pt x="104" y="47"/>
                  </a:lnTo>
                  <a:lnTo>
                    <a:pt x="106" y="46"/>
                  </a:lnTo>
                  <a:lnTo>
                    <a:pt x="107" y="45"/>
                  </a:lnTo>
                  <a:lnTo>
                    <a:pt x="109" y="44"/>
                  </a:lnTo>
                  <a:lnTo>
                    <a:pt x="111" y="43"/>
                  </a:lnTo>
                  <a:lnTo>
                    <a:pt x="112" y="43"/>
                  </a:lnTo>
                  <a:lnTo>
                    <a:pt x="113" y="42"/>
                  </a:lnTo>
                  <a:lnTo>
                    <a:pt x="115" y="41"/>
                  </a:lnTo>
                  <a:lnTo>
                    <a:pt x="116" y="40"/>
                  </a:lnTo>
                  <a:lnTo>
                    <a:pt x="117" y="40"/>
                  </a:lnTo>
                  <a:lnTo>
                    <a:pt x="119" y="38"/>
                  </a:lnTo>
                  <a:lnTo>
                    <a:pt x="121" y="37"/>
                  </a:lnTo>
                  <a:lnTo>
                    <a:pt x="122" y="36"/>
                  </a:lnTo>
                  <a:lnTo>
                    <a:pt x="122" y="36"/>
                  </a:lnTo>
                  <a:lnTo>
                    <a:pt x="122" y="34"/>
                  </a:lnTo>
                  <a:lnTo>
                    <a:pt x="122" y="33"/>
                  </a:lnTo>
                  <a:lnTo>
                    <a:pt x="121" y="31"/>
                  </a:lnTo>
                  <a:lnTo>
                    <a:pt x="120" y="30"/>
                  </a:lnTo>
                  <a:lnTo>
                    <a:pt x="119" y="29"/>
                  </a:lnTo>
                  <a:lnTo>
                    <a:pt x="117" y="28"/>
                  </a:lnTo>
                  <a:lnTo>
                    <a:pt x="115" y="27"/>
                  </a:lnTo>
                  <a:lnTo>
                    <a:pt x="113" y="28"/>
                  </a:lnTo>
                  <a:lnTo>
                    <a:pt x="112" y="28"/>
                  </a:lnTo>
                  <a:lnTo>
                    <a:pt x="111" y="28"/>
                  </a:lnTo>
                  <a:lnTo>
                    <a:pt x="109" y="29"/>
                  </a:lnTo>
                  <a:lnTo>
                    <a:pt x="108" y="30"/>
                  </a:lnTo>
                  <a:lnTo>
                    <a:pt x="106" y="31"/>
                  </a:lnTo>
                  <a:lnTo>
                    <a:pt x="105" y="32"/>
                  </a:lnTo>
                  <a:lnTo>
                    <a:pt x="103" y="33"/>
                  </a:lnTo>
                  <a:lnTo>
                    <a:pt x="101" y="34"/>
                  </a:lnTo>
                  <a:lnTo>
                    <a:pt x="99" y="36"/>
                  </a:lnTo>
                  <a:lnTo>
                    <a:pt x="98" y="37"/>
                  </a:lnTo>
                  <a:lnTo>
                    <a:pt x="97" y="38"/>
                  </a:lnTo>
                  <a:lnTo>
                    <a:pt x="95" y="39"/>
                  </a:lnTo>
                  <a:lnTo>
                    <a:pt x="93" y="40"/>
                  </a:lnTo>
                  <a:lnTo>
                    <a:pt x="92" y="41"/>
                  </a:lnTo>
                  <a:lnTo>
                    <a:pt x="92" y="42"/>
                  </a:lnTo>
                  <a:lnTo>
                    <a:pt x="91" y="43"/>
                  </a:lnTo>
                  <a:lnTo>
                    <a:pt x="90" y="44"/>
                  </a:lnTo>
                  <a:lnTo>
                    <a:pt x="89" y="46"/>
                  </a:lnTo>
                  <a:lnTo>
                    <a:pt x="88" y="48"/>
                  </a:lnTo>
                  <a:lnTo>
                    <a:pt x="87" y="50"/>
                  </a:lnTo>
                  <a:lnTo>
                    <a:pt x="86" y="52"/>
                  </a:lnTo>
                  <a:lnTo>
                    <a:pt x="85" y="53"/>
                  </a:lnTo>
                  <a:lnTo>
                    <a:pt x="84" y="53"/>
                  </a:lnTo>
                  <a:lnTo>
                    <a:pt x="84" y="53"/>
                  </a:lnTo>
                  <a:lnTo>
                    <a:pt x="84" y="52"/>
                  </a:lnTo>
                  <a:lnTo>
                    <a:pt x="84" y="51"/>
                  </a:lnTo>
                  <a:lnTo>
                    <a:pt x="83" y="50"/>
                  </a:lnTo>
                  <a:lnTo>
                    <a:pt x="83" y="49"/>
                  </a:lnTo>
                  <a:lnTo>
                    <a:pt x="83" y="48"/>
                  </a:lnTo>
                  <a:lnTo>
                    <a:pt x="82" y="47"/>
                  </a:lnTo>
                  <a:lnTo>
                    <a:pt x="82" y="45"/>
                  </a:lnTo>
                  <a:lnTo>
                    <a:pt x="82" y="43"/>
                  </a:lnTo>
                  <a:lnTo>
                    <a:pt x="82" y="42"/>
                  </a:lnTo>
                  <a:lnTo>
                    <a:pt x="82" y="40"/>
                  </a:lnTo>
                  <a:lnTo>
                    <a:pt x="82" y="38"/>
                  </a:lnTo>
                  <a:lnTo>
                    <a:pt x="82" y="36"/>
                  </a:lnTo>
                  <a:lnTo>
                    <a:pt x="82" y="34"/>
                  </a:lnTo>
                  <a:lnTo>
                    <a:pt x="83" y="33"/>
                  </a:lnTo>
                  <a:lnTo>
                    <a:pt x="83" y="31"/>
                  </a:lnTo>
                  <a:lnTo>
                    <a:pt x="84" y="29"/>
                  </a:lnTo>
                  <a:lnTo>
                    <a:pt x="84" y="27"/>
                  </a:lnTo>
                  <a:lnTo>
                    <a:pt x="85" y="25"/>
                  </a:lnTo>
                  <a:lnTo>
                    <a:pt x="85" y="24"/>
                  </a:lnTo>
                  <a:lnTo>
                    <a:pt x="87" y="22"/>
                  </a:lnTo>
                  <a:lnTo>
                    <a:pt x="88" y="20"/>
                  </a:lnTo>
                  <a:lnTo>
                    <a:pt x="89" y="19"/>
                  </a:lnTo>
                  <a:lnTo>
                    <a:pt x="90" y="17"/>
                  </a:lnTo>
                  <a:lnTo>
                    <a:pt x="91" y="16"/>
                  </a:lnTo>
                  <a:lnTo>
                    <a:pt x="92" y="14"/>
                  </a:lnTo>
                  <a:lnTo>
                    <a:pt x="93" y="13"/>
                  </a:lnTo>
                  <a:lnTo>
                    <a:pt x="94" y="11"/>
                  </a:lnTo>
                  <a:lnTo>
                    <a:pt x="95" y="10"/>
                  </a:lnTo>
                  <a:lnTo>
                    <a:pt x="96" y="9"/>
                  </a:lnTo>
                  <a:lnTo>
                    <a:pt x="96" y="8"/>
                  </a:lnTo>
                  <a:lnTo>
                    <a:pt x="96" y="7"/>
                  </a:lnTo>
                  <a:lnTo>
                    <a:pt x="96" y="7"/>
                  </a:lnTo>
                  <a:lnTo>
                    <a:pt x="95" y="7"/>
                  </a:lnTo>
                  <a:lnTo>
                    <a:pt x="93" y="6"/>
                  </a:lnTo>
                  <a:lnTo>
                    <a:pt x="91" y="6"/>
                  </a:lnTo>
                  <a:lnTo>
                    <a:pt x="89" y="7"/>
                  </a:lnTo>
                  <a:lnTo>
                    <a:pt x="87" y="8"/>
                  </a:lnTo>
                  <a:lnTo>
                    <a:pt x="85" y="9"/>
                  </a:lnTo>
                  <a:lnTo>
                    <a:pt x="83" y="10"/>
                  </a:lnTo>
                  <a:lnTo>
                    <a:pt x="81" y="12"/>
                  </a:lnTo>
                  <a:lnTo>
                    <a:pt x="80" y="13"/>
                  </a:lnTo>
                  <a:lnTo>
                    <a:pt x="80" y="14"/>
                  </a:lnTo>
                  <a:lnTo>
                    <a:pt x="79" y="15"/>
                  </a:lnTo>
                  <a:lnTo>
                    <a:pt x="78" y="16"/>
                  </a:lnTo>
                  <a:lnTo>
                    <a:pt x="77" y="17"/>
                  </a:lnTo>
                  <a:lnTo>
                    <a:pt x="77" y="19"/>
                  </a:lnTo>
                  <a:lnTo>
                    <a:pt x="76" y="20"/>
                  </a:lnTo>
                  <a:lnTo>
                    <a:pt x="76" y="22"/>
                  </a:lnTo>
                  <a:lnTo>
                    <a:pt x="76" y="23"/>
                  </a:lnTo>
                  <a:lnTo>
                    <a:pt x="76" y="25"/>
                  </a:lnTo>
                  <a:lnTo>
                    <a:pt x="75" y="26"/>
                  </a:lnTo>
                  <a:lnTo>
                    <a:pt x="75" y="28"/>
                  </a:lnTo>
                  <a:lnTo>
                    <a:pt x="75" y="29"/>
                  </a:lnTo>
                  <a:lnTo>
                    <a:pt x="75" y="30"/>
                  </a:lnTo>
                  <a:lnTo>
                    <a:pt x="75" y="32"/>
                  </a:lnTo>
                  <a:lnTo>
                    <a:pt x="75" y="33"/>
                  </a:lnTo>
                  <a:lnTo>
                    <a:pt x="75" y="35"/>
                  </a:lnTo>
                  <a:lnTo>
                    <a:pt x="75" y="36"/>
                  </a:lnTo>
                  <a:lnTo>
                    <a:pt x="75" y="38"/>
                  </a:lnTo>
                  <a:lnTo>
                    <a:pt x="75" y="40"/>
                  </a:lnTo>
                  <a:lnTo>
                    <a:pt x="75" y="42"/>
                  </a:lnTo>
                  <a:lnTo>
                    <a:pt x="76" y="43"/>
                  </a:lnTo>
                  <a:lnTo>
                    <a:pt x="76" y="45"/>
                  </a:lnTo>
                  <a:lnTo>
                    <a:pt x="76" y="47"/>
                  </a:lnTo>
                  <a:lnTo>
                    <a:pt x="77" y="49"/>
                  </a:lnTo>
                  <a:lnTo>
                    <a:pt x="77" y="50"/>
                  </a:lnTo>
                  <a:lnTo>
                    <a:pt x="77" y="52"/>
                  </a:lnTo>
                  <a:lnTo>
                    <a:pt x="78" y="53"/>
                  </a:lnTo>
                  <a:lnTo>
                    <a:pt x="78" y="54"/>
                  </a:lnTo>
                  <a:lnTo>
                    <a:pt x="79" y="55"/>
                  </a:lnTo>
                  <a:lnTo>
                    <a:pt x="79" y="55"/>
                  </a:lnTo>
                  <a:lnTo>
                    <a:pt x="79" y="56"/>
                  </a:lnTo>
                  <a:lnTo>
                    <a:pt x="75" y="56"/>
                  </a:lnTo>
                  <a:lnTo>
                    <a:pt x="75" y="56"/>
                  </a:lnTo>
                  <a:lnTo>
                    <a:pt x="74" y="55"/>
                  </a:lnTo>
                  <a:lnTo>
                    <a:pt x="74" y="54"/>
                  </a:lnTo>
                  <a:lnTo>
                    <a:pt x="74" y="53"/>
                  </a:lnTo>
                  <a:lnTo>
                    <a:pt x="74" y="52"/>
                  </a:lnTo>
                  <a:lnTo>
                    <a:pt x="73" y="51"/>
                  </a:lnTo>
                  <a:lnTo>
                    <a:pt x="73" y="50"/>
                  </a:lnTo>
                  <a:lnTo>
                    <a:pt x="73" y="48"/>
                  </a:lnTo>
                  <a:lnTo>
                    <a:pt x="72" y="47"/>
                  </a:lnTo>
                  <a:lnTo>
                    <a:pt x="72" y="45"/>
                  </a:lnTo>
                  <a:lnTo>
                    <a:pt x="71" y="44"/>
                  </a:lnTo>
                  <a:lnTo>
                    <a:pt x="71" y="42"/>
                  </a:lnTo>
                  <a:lnTo>
                    <a:pt x="70" y="40"/>
                  </a:lnTo>
                  <a:lnTo>
                    <a:pt x="69" y="39"/>
                  </a:lnTo>
                  <a:lnTo>
                    <a:pt x="68" y="37"/>
                  </a:lnTo>
                  <a:lnTo>
                    <a:pt x="68" y="36"/>
                  </a:lnTo>
                  <a:lnTo>
                    <a:pt x="67" y="34"/>
                  </a:lnTo>
                  <a:lnTo>
                    <a:pt x="67" y="32"/>
                  </a:lnTo>
                  <a:lnTo>
                    <a:pt x="66" y="31"/>
                  </a:lnTo>
                  <a:lnTo>
                    <a:pt x="65" y="29"/>
                  </a:lnTo>
                  <a:lnTo>
                    <a:pt x="65" y="27"/>
                  </a:lnTo>
                  <a:lnTo>
                    <a:pt x="64" y="26"/>
                  </a:lnTo>
                  <a:lnTo>
                    <a:pt x="63" y="25"/>
                  </a:lnTo>
                  <a:lnTo>
                    <a:pt x="63" y="24"/>
                  </a:lnTo>
                  <a:lnTo>
                    <a:pt x="62" y="23"/>
                  </a:lnTo>
                  <a:lnTo>
                    <a:pt x="61" y="22"/>
                  </a:lnTo>
                  <a:lnTo>
                    <a:pt x="60" y="20"/>
                  </a:lnTo>
                  <a:lnTo>
                    <a:pt x="59" y="19"/>
                  </a:lnTo>
                  <a:lnTo>
                    <a:pt x="57" y="18"/>
                  </a:lnTo>
                  <a:lnTo>
                    <a:pt x="56" y="18"/>
                  </a:lnTo>
                  <a:lnTo>
                    <a:pt x="54" y="17"/>
                  </a:lnTo>
                  <a:lnTo>
                    <a:pt x="52" y="17"/>
                  </a:lnTo>
                  <a:lnTo>
                    <a:pt x="51" y="17"/>
                  </a:lnTo>
                  <a:lnTo>
                    <a:pt x="49" y="17"/>
                  </a:lnTo>
                  <a:lnTo>
                    <a:pt x="48" y="17"/>
                  </a:lnTo>
                  <a:lnTo>
                    <a:pt x="46" y="17"/>
                  </a:lnTo>
                  <a:lnTo>
                    <a:pt x="44" y="18"/>
                  </a:lnTo>
                  <a:lnTo>
                    <a:pt x="42" y="18"/>
                  </a:lnTo>
                  <a:lnTo>
                    <a:pt x="41" y="19"/>
                  </a:lnTo>
                  <a:lnTo>
                    <a:pt x="40" y="20"/>
                  </a:lnTo>
                  <a:lnTo>
                    <a:pt x="38" y="20"/>
                  </a:lnTo>
                  <a:lnTo>
                    <a:pt x="37" y="21"/>
                  </a:lnTo>
                  <a:lnTo>
                    <a:pt x="37" y="22"/>
                  </a:lnTo>
                  <a:lnTo>
                    <a:pt x="36" y="23"/>
                  </a:lnTo>
                  <a:lnTo>
                    <a:pt x="36" y="24"/>
                  </a:lnTo>
                  <a:lnTo>
                    <a:pt x="36" y="25"/>
                  </a:lnTo>
                  <a:lnTo>
                    <a:pt x="37" y="26"/>
                  </a:lnTo>
                  <a:lnTo>
                    <a:pt x="37" y="28"/>
                  </a:lnTo>
                  <a:lnTo>
                    <a:pt x="38" y="29"/>
                  </a:lnTo>
                  <a:lnTo>
                    <a:pt x="40" y="30"/>
                  </a:lnTo>
                  <a:lnTo>
                    <a:pt x="41" y="31"/>
                  </a:lnTo>
                  <a:lnTo>
                    <a:pt x="42" y="32"/>
                  </a:lnTo>
                  <a:lnTo>
                    <a:pt x="44" y="33"/>
                  </a:lnTo>
                  <a:lnTo>
                    <a:pt x="45" y="34"/>
                  </a:lnTo>
                  <a:lnTo>
                    <a:pt x="47" y="35"/>
                  </a:lnTo>
                  <a:lnTo>
                    <a:pt x="49" y="36"/>
                  </a:lnTo>
                  <a:lnTo>
                    <a:pt x="50" y="37"/>
                  </a:lnTo>
                  <a:lnTo>
                    <a:pt x="52" y="38"/>
                  </a:lnTo>
                  <a:lnTo>
                    <a:pt x="53" y="39"/>
                  </a:lnTo>
                  <a:lnTo>
                    <a:pt x="55" y="40"/>
                  </a:lnTo>
                  <a:lnTo>
                    <a:pt x="56" y="41"/>
                  </a:lnTo>
                  <a:lnTo>
                    <a:pt x="58" y="42"/>
                  </a:lnTo>
                  <a:lnTo>
                    <a:pt x="59" y="43"/>
                  </a:lnTo>
                  <a:lnTo>
                    <a:pt x="60" y="44"/>
                  </a:lnTo>
                  <a:lnTo>
                    <a:pt x="61" y="45"/>
                  </a:lnTo>
                  <a:lnTo>
                    <a:pt x="63" y="47"/>
                  </a:lnTo>
                  <a:lnTo>
                    <a:pt x="64" y="48"/>
                  </a:lnTo>
                  <a:lnTo>
                    <a:pt x="66" y="50"/>
                  </a:lnTo>
                  <a:lnTo>
                    <a:pt x="66" y="50"/>
                  </a:lnTo>
                  <a:lnTo>
                    <a:pt x="67" y="52"/>
                  </a:lnTo>
                  <a:lnTo>
                    <a:pt x="68" y="53"/>
                  </a:lnTo>
                  <a:lnTo>
                    <a:pt x="69" y="54"/>
                  </a:lnTo>
                  <a:lnTo>
                    <a:pt x="70" y="55"/>
                  </a:lnTo>
                  <a:lnTo>
                    <a:pt x="71" y="56"/>
                  </a:lnTo>
                  <a:lnTo>
                    <a:pt x="66" y="58"/>
                  </a:lnTo>
                  <a:lnTo>
                    <a:pt x="65" y="58"/>
                  </a:lnTo>
                  <a:lnTo>
                    <a:pt x="65" y="57"/>
                  </a:lnTo>
                  <a:lnTo>
                    <a:pt x="64" y="55"/>
                  </a:lnTo>
                  <a:lnTo>
                    <a:pt x="63" y="53"/>
                  </a:lnTo>
                  <a:lnTo>
                    <a:pt x="61" y="51"/>
                  </a:lnTo>
                  <a:lnTo>
                    <a:pt x="60" y="49"/>
                  </a:lnTo>
                  <a:lnTo>
                    <a:pt x="59" y="48"/>
                  </a:lnTo>
                  <a:lnTo>
                    <a:pt x="58" y="47"/>
                  </a:lnTo>
                  <a:lnTo>
                    <a:pt x="56" y="47"/>
                  </a:lnTo>
                  <a:lnTo>
                    <a:pt x="55" y="47"/>
                  </a:lnTo>
                  <a:lnTo>
                    <a:pt x="53" y="47"/>
                  </a:lnTo>
                  <a:lnTo>
                    <a:pt x="51" y="47"/>
                  </a:lnTo>
                  <a:lnTo>
                    <a:pt x="50" y="47"/>
                  </a:lnTo>
                  <a:lnTo>
                    <a:pt x="48" y="47"/>
                  </a:lnTo>
                  <a:lnTo>
                    <a:pt x="47" y="47"/>
                  </a:lnTo>
                  <a:lnTo>
                    <a:pt x="45" y="47"/>
                  </a:lnTo>
                  <a:lnTo>
                    <a:pt x="44" y="47"/>
                  </a:lnTo>
                  <a:lnTo>
                    <a:pt x="42" y="47"/>
                  </a:lnTo>
                  <a:lnTo>
                    <a:pt x="41" y="47"/>
                  </a:lnTo>
                  <a:lnTo>
                    <a:pt x="40" y="47"/>
                  </a:lnTo>
                  <a:lnTo>
                    <a:pt x="37" y="47"/>
                  </a:lnTo>
                  <a:lnTo>
                    <a:pt x="36" y="47"/>
                  </a:lnTo>
                  <a:lnTo>
                    <a:pt x="34" y="47"/>
                  </a:lnTo>
                  <a:lnTo>
                    <a:pt x="33" y="47"/>
                  </a:lnTo>
                  <a:lnTo>
                    <a:pt x="31" y="47"/>
                  </a:lnTo>
                  <a:lnTo>
                    <a:pt x="29" y="47"/>
                  </a:lnTo>
                  <a:lnTo>
                    <a:pt x="28" y="47"/>
                  </a:lnTo>
                  <a:lnTo>
                    <a:pt x="26" y="47"/>
                  </a:lnTo>
                  <a:lnTo>
                    <a:pt x="25" y="47"/>
                  </a:lnTo>
                  <a:lnTo>
                    <a:pt x="23" y="47"/>
                  </a:lnTo>
                  <a:lnTo>
                    <a:pt x="22" y="48"/>
                  </a:lnTo>
                  <a:lnTo>
                    <a:pt x="20" y="48"/>
                  </a:lnTo>
                  <a:lnTo>
                    <a:pt x="19" y="48"/>
                  </a:lnTo>
                  <a:lnTo>
                    <a:pt x="18" y="48"/>
                  </a:lnTo>
                  <a:lnTo>
                    <a:pt x="17" y="49"/>
                  </a:lnTo>
                  <a:lnTo>
                    <a:pt x="16" y="49"/>
                  </a:lnTo>
                  <a:lnTo>
                    <a:pt x="13" y="50"/>
                  </a:lnTo>
                  <a:lnTo>
                    <a:pt x="12" y="50"/>
                  </a:lnTo>
                  <a:lnTo>
                    <a:pt x="10" y="52"/>
                  </a:lnTo>
                  <a:lnTo>
                    <a:pt x="9" y="54"/>
                  </a:lnTo>
                  <a:lnTo>
                    <a:pt x="8" y="55"/>
                  </a:lnTo>
                  <a:lnTo>
                    <a:pt x="7" y="57"/>
                  </a:lnTo>
                  <a:lnTo>
                    <a:pt x="6" y="58"/>
                  </a:lnTo>
                  <a:lnTo>
                    <a:pt x="7" y="58"/>
                  </a:lnTo>
                  <a:lnTo>
                    <a:pt x="8" y="59"/>
                  </a:lnTo>
                  <a:lnTo>
                    <a:pt x="10" y="59"/>
                  </a:lnTo>
                  <a:lnTo>
                    <a:pt x="10" y="59"/>
                  </a:lnTo>
                  <a:lnTo>
                    <a:pt x="12" y="59"/>
                  </a:lnTo>
                  <a:lnTo>
                    <a:pt x="13" y="58"/>
                  </a:lnTo>
                  <a:lnTo>
                    <a:pt x="14" y="58"/>
                  </a:lnTo>
                  <a:lnTo>
                    <a:pt x="16" y="58"/>
                  </a:lnTo>
                  <a:lnTo>
                    <a:pt x="18" y="58"/>
                  </a:lnTo>
                  <a:lnTo>
                    <a:pt x="20" y="58"/>
                  </a:lnTo>
                  <a:lnTo>
                    <a:pt x="22" y="57"/>
                  </a:lnTo>
                  <a:lnTo>
                    <a:pt x="24" y="57"/>
                  </a:lnTo>
                  <a:lnTo>
                    <a:pt x="26" y="56"/>
                  </a:lnTo>
                  <a:lnTo>
                    <a:pt x="28" y="56"/>
                  </a:lnTo>
                  <a:lnTo>
                    <a:pt x="30" y="56"/>
                  </a:lnTo>
                  <a:lnTo>
                    <a:pt x="33" y="55"/>
                  </a:lnTo>
                  <a:lnTo>
                    <a:pt x="35" y="55"/>
                  </a:lnTo>
                  <a:lnTo>
                    <a:pt x="36" y="55"/>
                  </a:lnTo>
                  <a:lnTo>
                    <a:pt x="37" y="55"/>
                  </a:lnTo>
                  <a:lnTo>
                    <a:pt x="38" y="56"/>
                  </a:lnTo>
                  <a:lnTo>
                    <a:pt x="40" y="56"/>
                  </a:lnTo>
                  <a:lnTo>
                    <a:pt x="42" y="56"/>
                  </a:lnTo>
                  <a:lnTo>
                    <a:pt x="44" y="56"/>
                  </a:lnTo>
                  <a:lnTo>
                    <a:pt x="46" y="57"/>
                  </a:lnTo>
                  <a:lnTo>
                    <a:pt x="48" y="58"/>
                  </a:lnTo>
                  <a:lnTo>
                    <a:pt x="49" y="58"/>
                  </a:lnTo>
                  <a:lnTo>
                    <a:pt x="51" y="58"/>
                  </a:lnTo>
                  <a:lnTo>
                    <a:pt x="52" y="59"/>
                  </a:lnTo>
                  <a:lnTo>
                    <a:pt x="53" y="60"/>
                  </a:lnTo>
                  <a:lnTo>
                    <a:pt x="54" y="61"/>
                  </a:lnTo>
                  <a:lnTo>
                    <a:pt x="56" y="62"/>
                  </a:lnTo>
                  <a:lnTo>
                    <a:pt x="56" y="63"/>
                  </a:lnTo>
                  <a:lnTo>
                    <a:pt x="57" y="63"/>
                  </a:lnTo>
                  <a:lnTo>
                    <a:pt x="52" y="66"/>
                  </a:lnTo>
                  <a:lnTo>
                    <a:pt x="52"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1" name="Freeform 326"/>
            <p:cNvSpPr>
              <a:spLocks/>
            </p:cNvSpPr>
            <p:nvPr/>
          </p:nvSpPr>
          <p:spPr bwMode="auto">
            <a:xfrm>
              <a:off x="3975" y="2511"/>
              <a:ext cx="44" cy="19"/>
            </a:xfrm>
            <a:custGeom>
              <a:avLst/>
              <a:gdLst>
                <a:gd name="T0" fmla="*/ 29 w 44"/>
                <a:gd name="T1" fmla="*/ 1 h 19"/>
                <a:gd name="T2" fmla="*/ 27 w 44"/>
                <a:gd name="T3" fmla="*/ 1 h 19"/>
                <a:gd name="T4" fmla="*/ 23 w 44"/>
                <a:gd name="T5" fmla="*/ 2 h 19"/>
                <a:gd name="T6" fmla="*/ 20 w 44"/>
                <a:gd name="T7" fmla="*/ 3 h 19"/>
                <a:gd name="T8" fmla="*/ 18 w 44"/>
                <a:gd name="T9" fmla="*/ 3 h 19"/>
                <a:gd name="T10" fmla="*/ 15 w 44"/>
                <a:gd name="T11" fmla="*/ 4 h 19"/>
                <a:gd name="T12" fmla="*/ 13 w 44"/>
                <a:gd name="T13" fmla="*/ 5 h 19"/>
                <a:gd name="T14" fmla="*/ 10 w 44"/>
                <a:gd name="T15" fmla="*/ 5 h 19"/>
                <a:gd name="T16" fmla="*/ 8 w 44"/>
                <a:gd name="T17" fmla="*/ 6 h 19"/>
                <a:gd name="T18" fmla="*/ 4 w 44"/>
                <a:gd name="T19" fmla="*/ 8 h 19"/>
                <a:gd name="T20" fmla="*/ 1 w 44"/>
                <a:gd name="T21" fmla="*/ 11 h 19"/>
                <a:gd name="T22" fmla="*/ 0 w 44"/>
                <a:gd name="T23" fmla="*/ 13 h 19"/>
                <a:gd name="T24" fmla="*/ 0 w 44"/>
                <a:gd name="T25" fmla="*/ 16 h 19"/>
                <a:gd name="T26" fmla="*/ 2 w 44"/>
                <a:gd name="T27" fmla="*/ 17 h 19"/>
                <a:gd name="T28" fmla="*/ 6 w 44"/>
                <a:gd name="T29" fmla="*/ 18 h 19"/>
                <a:gd name="T30" fmla="*/ 10 w 44"/>
                <a:gd name="T31" fmla="*/ 18 h 19"/>
                <a:gd name="T32" fmla="*/ 14 w 44"/>
                <a:gd name="T33" fmla="*/ 18 h 19"/>
                <a:gd name="T34" fmla="*/ 16 w 44"/>
                <a:gd name="T35" fmla="*/ 18 h 19"/>
                <a:gd name="T36" fmla="*/ 19 w 44"/>
                <a:gd name="T37" fmla="*/ 18 h 19"/>
                <a:gd name="T38" fmla="*/ 23 w 44"/>
                <a:gd name="T39" fmla="*/ 18 h 19"/>
                <a:gd name="T40" fmla="*/ 26 w 44"/>
                <a:gd name="T41" fmla="*/ 17 h 19"/>
                <a:gd name="T42" fmla="*/ 30 w 44"/>
                <a:gd name="T43" fmla="*/ 16 h 19"/>
                <a:gd name="T44" fmla="*/ 32 w 44"/>
                <a:gd name="T45" fmla="*/ 15 h 19"/>
                <a:gd name="T46" fmla="*/ 32 w 44"/>
                <a:gd name="T47" fmla="*/ 15 h 19"/>
                <a:gd name="T48" fmla="*/ 30 w 44"/>
                <a:gd name="T49" fmla="*/ 15 h 19"/>
                <a:gd name="T50" fmla="*/ 27 w 44"/>
                <a:gd name="T51" fmla="*/ 16 h 19"/>
                <a:gd name="T52" fmla="*/ 24 w 44"/>
                <a:gd name="T53" fmla="*/ 16 h 19"/>
                <a:gd name="T54" fmla="*/ 19 w 44"/>
                <a:gd name="T55" fmla="*/ 16 h 19"/>
                <a:gd name="T56" fmla="*/ 15 w 44"/>
                <a:gd name="T57" fmla="*/ 16 h 19"/>
                <a:gd name="T58" fmla="*/ 10 w 44"/>
                <a:gd name="T59" fmla="*/ 16 h 19"/>
                <a:gd name="T60" fmla="*/ 8 w 44"/>
                <a:gd name="T61" fmla="*/ 15 h 19"/>
                <a:gd name="T62" fmla="*/ 6 w 44"/>
                <a:gd name="T63" fmla="*/ 14 h 19"/>
                <a:gd name="T64" fmla="*/ 7 w 44"/>
                <a:gd name="T65" fmla="*/ 12 h 19"/>
                <a:gd name="T66" fmla="*/ 9 w 44"/>
                <a:gd name="T67" fmla="*/ 10 h 19"/>
                <a:gd name="T68" fmla="*/ 11 w 44"/>
                <a:gd name="T69" fmla="*/ 9 h 19"/>
                <a:gd name="T70" fmla="*/ 14 w 44"/>
                <a:gd name="T71" fmla="*/ 7 h 19"/>
                <a:gd name="T72" fmla="*/ 17 w 44"/>
                <a:gd name="T73" fmla="*/ 6 h 19"/>
                <a:gd name="T74" fmla="*/ 20 w 44"/>
                <a:gd name="T75" fmla="*/ 5 h 19"/>
                <a:gd name="T76" fmla="*/ 23 w 44"/>
                <a:gd name="T77" fmla="*/ 5 h 19"/>
                <a:gd name="T78" fmla="*/ 26 w 44"/>
                <a:gd name="T79" fmla="*/ 5 h 19"/>
                <a:gd name="T80" fmla="*/ 29 w 44"/>
                <a:gd name="T81" fmla="*/ 4 h 19"/>
                <a:gd name="T82" fmla="*/ 33 w 44"/>
                <a:gd name="T83" fmla="*/ 4 h 19"/>
                <a:gd name="T84" fmla="*/ 36 w 44"/>
                <a:gd name="T85" fmla="*/ 5 h 19"/>
                <a:gd name="T86" fmla="*/ 38 w 44"/>
                <a:gd name="T87" fmla="*/ 5 h 19"/>
                <a:gd name="T88" fmla="*/ 44 w 44"/>
                <a:gd name="T89" fmla="*/ 3 h 19"/>
                <a:gd name="T90" fmla="*/ 42 w 44"/>
                <a:gd name="T91" fmla="*/ 3 h 19"/>
                <a:gd name="T92" fmla="*/ 39 w 44"/>
                <a:gd name="T93" fmla="*/ 2 h 19"/>
                <a:gd name="T94" fmla="*/ 37 w 44"/>
                <a:gd name="T95" fmla="*/ 1 h 19"/>
                <a:gd name="T96" fmla="*/ 34 w 44"/>
                <a:gd name="T97" fmla="*/ 1 h 19"/>
                <a:gd name="T98" fmla="*/ 31 w 44"/>
                <a:gd name="T99" fmla="*/ 0 h 19"/>
                <a:gd name="T100" fmla="*/ 30 w 44"/>
                <a:gd name="T101"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 h="19">
                  <a:moveTo>
                    <a:pt x="30" y="1"/>
                  </a:moveTo>
                  <a:lnTo>
                    <a:pt x="29" y="1"/>
                  </a:lnTo>
                  <a:lnTo>
                    <a:pt x="28" y="1"/>
                  </a:lnTo>
                  <a:lnTo>
                    <a:pt x="27" y="1"/>
                  </a:lnTo>
                  <a:lnTo>
                    <a:pt x="25" y="1"/>
                  </a:lnTo>
                  <a:lnTo>
                    <a:pt x="23" y="2"/>
                  </a:lnTo>
                  <a:lnTo>
                    <a:pt x="22" y="2"/>
                  </a:lnTo>
                  <a:lnTo>
                    <a:pt x="20" y="3"/>
                  </a:lnTo>
                  <a:lnTo>
                    <a:pt x="19" y="3"/>
                  </a:lnTo>
                  <a:lnTo>
                    <a:pt x="18" y="3"/>
                  </a:lnTo>
                  <a:lnTo>
                    <a:pt x="17" y="4"/>
                  </a:lnTo>
                  <a:lnTo>
                    <a:pt x="15" y="4"/>
                  </a:lnTo>
                  <a:lnTo>
                    <a:pt x="14" y="5"/>
                  </a:lnTo>
                  <a:lnTo>
                    <a:pt x="13" y="5"/>
                  </a:lnTo>
                  <a:lnTo>
                    <a:pt x="11" y="5"/>
                  </a:lnTo>
                  <a:lnTo>
                    <a:pt x="10" y="5"/>
                  </a:lnTo>
                  <a:lnTo>
                    <a:pt x="9" y="6"/>
                  </a:lnTo>
                  <a:lnTo>
                    <a:pt x="8" y="6"/>
                  </a:lnTo>
                  <a:lnTo>
                    <a:pt x="7" y="7"/>
                  </a:lnTo>
                  <a:lnTo>
                    <a:pt x="4" y="8"/>
                  </a:lnTo>
                  <a:lnTo>
                    <a:pt x="3" y="10"/>
                  </a:lnTo>
                  <a:lnTo>
                    <a:pt x="1" y="11"/>
                  </a:lnTo>
                  <a:lnTo>
                    <a:pt x="1" y="12"/>
                  </a:lnTo>
                  <a:lnTo>
                    <a:pt x="0" y="13"/>
                  </a:lnTo>
                  <a:lnTo>
                    <a:pt x="0" y="15"/>
                  </a:lnTo>
                  <a:lnTo>
                    <a:pt x="0" y="16"/>
                  </a:lnTo>
                  <a:lnTo>
                    <a:pt x="1" y="17"/>
                  </a:lnTo>
                  <a:lnTo>
                    <a:pt x="2" y="17"/>
                  </a:lnTo>
                  <a:lnTo>
                    <a:pt x="4" y="18"/>
                  </a:lnTo>
                  <a:lnTo>
                    <a:pt x="6" y="18"/>
                  </a:lnTo>
                  <a:lnTo>
                    <a:pt x="8" y="18"/>
                  </a:lnTo>
                  <a:lnTo>
                    <a:pt x="10" y="18"/>
                  </a:lnTo>
                  <a:lnTo>
                    <a:pt x="13" y="18"/>
                  </a:lnTo>
                  <a:lnTo>
                    <a:pt x="14" y="18"/>
                  </a:lnTo>
                  <a:lnTo>
                    <a:pt x="15" y="18"/>
                  </a:lnTo>
                  <a:lnTo>
                    <a:pt x="16" y="18"/>
                  </a:lnTo>
                  <a:lnTo>
                    <a:pt x="17" y="19"/>
                  </a:lnTo>
                  <a:lnTo>
                    <a:pt x="19" y="18"/>
                  </a:lnTo>
                  <a:lnTo>
                    <a:pt x="22" y="18"/>
                  </a:lnTo>
                  <a:lnTo>
                    <a:pt x="23" y="18"/>
                  </a:lnTo>
                  <a:lnTo>
                    <a:pt x="24" y="18"/>
                  </a:lnTo>
                  <a:lnTo>
                    <a:pt x="26" y="17"/>
                  </a:lnTo>
                  <a:lnTo>
                    <a:pt x="28" y="17"/>
                  </a:lnTo>
                  <a:lnTo>
                    <a:pt x="30" y="16"/>
                  </a:lnTo>
                  <a:lnTo>
                    <a:pt x="31" y="16"/>
                  </a:lnTo>
                  <a:lnTo>
                    <a:pt x="32" y="15"/>
                  </a:lnTo>
                  <a:lnTo>
                    <a:pt x="33" y="15"/>
                  </a:lnTo>
                  <a:lnTo>
                    <a:pt x="32" y="15"/>
                  </a:lnTo>
                  <a:lnTo>
                    <a:pt x="32" y="15"/>
                  </a:lnTo>
                  <a:lnTo>
                    <a:pt x="30" y="15"/>
                  </a:lnTo>
                  <a:lnTo>
                    <a:pt x="29" y="16"/>
                  </a:lnTo>
                  <a:lnTo>
                    <a:pt x="27" y="16"/>
                  </a:lnTo>
                  <a:lnTo>
                    <a:pt x="26" y="16"/>
                  </a:lnTo>
                  <a:lnTo>
                    <a:pt x="24" y="16"/>
                  </a:lnTo>
                  <a:lnTo>
                    <a:pt x="22" y="16"/>
                  </a:lnTo>
                  <a:lnTo>
                    <a:pt x="19" y="16"/>
                  </a:lnTo>
                  <a:lnTo>
                    <a:pt x="17" y="16"/>
                  </a:lnTo>
                  <a:lnTo>
                    <a:pt x="15" y="16"/>
                  </a:lnTo>
                  <a:lnTo>
                    <a:pt x="13" y="16"/>
                  </a:lnTo>
                  <a:lnTo>
                    <a:pt x="10" y="16"/>
                  </a:lnTo>
                  <a:lnTo>
                    <a:pt x="9" y="15"/>
                  </a:lnTo>
                  <a:lnTo>
                    <a:pt x="8" y="15"/>
                  </a:lnTo>
                  <a:lnTo>
                    <a:pt x="7" y="15"/>
                  </a:lnTo>
                  <a:lnTo>
                    <a:pt x="6" y="14"/>
                  </a:lnTo>
                  <a:lnTo>
                    <a:pt x="7" y="13"/>
                  </a:lnTo>
                  <a:lnTo>
                    <a:pt x="7" y="12"/>
                  </a:lnTo>
                  <a:lnTo>
                    <a:pt x="9" y="10"/>
                  </a:lnTo>
                  <a:lnTo>
                    <a:pt x="9" y="10"/>
                  </a:lnTo>
                  <a:lnTo>
                    <a:pt x="10" y="9"/>
                  </a:lnTo>
                  <a:lnTo>
                    <a:pt x="11" y="9"/>
                  </a:lnTo>
                  <a:lnTo>
                    <a:pt x="13" y="8"/>
                  </a:lnTo>
                  <a:lnTo>
                    <a:pt x="14" y="7"/>
                  </a:lnTo>
                  <a:lnTo>
                    <a:pt x="16" y="7"/>
                  </a:lnTo>
                  <a:lnTo>
                    <a:pt x="17" y="6"/>
                  </a:lnTo>
                  <a:lnTo>
                    <a:pt x="18" y="6"/>
                  </a:lnTo>
                  <a:lnTo>
                    <a:pt x="20" y="5"/>
                  </a:lnTo>
                  <a:lnTo>
                    <a:pt x="22" y="5"/>
                  </a:lnTo>
                  <a:lnTo>
                    <a:pt x="23" y="5"/>
                  </a:lnTo>
                  <a:lnTo>
                    <a:pt x="25" y="5"/>
                  </a:lnTo>
                  <a:lnTo>
                    <a:pt x="26" y="5"/>
                  </a:lnTo>
                  <a:lnTo>
                    <a:pt x="28" y="4"/>
                  </a:lnTo>
                  <a:lnTo>
                    <a:pt x="29" y="4"/>
                  </a:lnTo>
                  <a:lnTo>
                    <a:pt x="31" y="4"/>
                  </a:lnTo>
                  <a:lnTo>
                    <a:pt x="33" y="4"/>
                  </a:lnTo>
                  <a:lnTo>
                    <a:pt x="34" y="5"/>
                  </a:lnTo>
                  <a:lnTo>
                    <a:pt x="36" y="5"/>
                  </a:lnTo>
                  <a:lnTo>
                    <a:pt x="37" y="5"/>
                  </a:lnTo>
                  <a:lnTo>
                    <a:pt x="38" y="5"/>
                  </a:lnTo>
                  <a:lnTo>
                    <a:pt x="38" y="5"/>
                  </a:lnTo>
                  <a:lnTo>
                    <a:pt x="44" y="3"/>
                  </a:lnTo>
                  <a:lnTo>
                    <a:pt x="43" y="3"/>
                  </a:lnTo>
                  <a:lnTo>
                    <a:pt x="42" y="3"/>
                  </a:lnTo>
                  <a:lnTo>
                    <a:pt x="40" y="2"/>
                  </a:lnTo>
                  <a:lnTo>
                    <a:pt x="39" y="2"/>
                  </a:lnTo>
                  <a:lnTo>
                    <a:pt x="38" y="1"/>
                  </a:lnTo>
                  <a:lnTo>
                    <a:pt x="37" y="1"/>
                  </a:lnTo>
                  <a:lnTo>
                    <a:pt x="35" y="1"/>
                  </a:lnTo>
                  <a:lnTo>
                    <a:pt x="34" y="1"/>
                  </a:lnTo>
                  <a:lnTo>
                    <a:pt x="33" y="0"/>
                  </a:lnTo>
                  <a:lnTo>
                    <a:pt x="31" y="0"/>
                  </a:lnTo>
                  <a:lnTo>
                    <a:pt x="30" y="0"/>
                  </a:lnTo>
                  <a:lnTo>
                    <a:pt x="30" y="1"/>
                  </a:lnTo>
                  <a:lnTo>
                    <a:pt x="3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2" name="Freeform 327"/>
            <p:cNvSpPr>
              <a:spLocks/>
            </p:cNvSpPr>
            <p:nvPr/>
          </p:nvSpPr>
          <p:spPr bwMode="auto">
            <a:xfrm>
              <a:off x="3966" y="2525"/>
              <a:ext cx="60" cy="74"/>
            </a:xfrm>
            <a:custGeom>
              <a:avLst/>
              <a:gdLst>
                <a:gd name="T0" fmla="*/ 33 w 60"/>
                <a:gd name="T1" fmla="*/ 4 h 74"/>
                <a:gd name="T2" fmla="*/ 35 w 60"/>
                <a:gd name="T3" fmla="*/ 6 h 74"/>
                <a:gd name="T4" fmla="*/ 38 w 60"/>
                <a:gd name="T5" fmla="*/ 10 h 74"/>
                <a:gd name="T6" fmla="*/ 39 w 60"/>
                <a:gd name="T7" fmla="*/ 13 h 74"/>
                <a:gd name="T8" fmla="*/ 41 w 60"/>
                <a:gd name="T9" fmla="*/ 17 h 74"/>
                <a:gd name="T10" fmla="*/ 43 w 60"/>
                <a:gd name="T11" fmla="*/ 22 h 74"/>
                <a:gd name="T12" fmla="*/ 45 w 60"/>
                <a:gd name="T13" fmla="*/ 27 h 74"/>
                <a:gd name="T14" fmla="*/ 47 w 60"/>
                <a:gd name="T15" fmla="*/ 33 h 74"/>
                <a:gd name="T16" fmla="*/ 49 w 60"/>
                <a:gd name="T17" fmla="*/ 39 h 74"/>
                <a:gd name="T18" fmla="*/ 50 w 60"/>
                <a:gd name="T19" fmla="*/ 45 h 74"/>
                <a:gd name="T20" fmla="*/ 51 w 60"/>
                <a:gd name="T21" fmla="*/ 50 h 74"/>
                <a:gd name="T22" fmla="*/ 52 w 60"/>
                <a:gd name="T23" fmla="*/ 56 h 74"/>
                <a:gd name="T24" fmla="*/ 52 w 60"/>
                <a:gd name="T25" fmla="*/ 59 h 74"/>
                <a:gd name="T26" fmla="*/ 54 w 60"/>
                <a:gd name="T27" fmla="*/ 63 h 74"/>
                <a:gd name="T28" fmla="*/ 54 w 60"/>
                <a:gd name="T29" fmla="*/ 67 h 74"/>
                <a:gd name="T30" fmla="*/ 54 w 60"/>
                <a:gd name="T31" fmla="*/ 69 h 74"/>
                <a:gd name="T32" fmla="*/ 52 w 60"/>
                <a:gd name="T33" fmla="*/ 68 h 74"/>
                <a:gd name="T34" fmla="*/ 47 w 60"/>
                <a:gd name="T35" fmla="*/ 64 h 74"/>
                <a:gd name="T36" fmla="*/ 43 w 60"/>
                <a:gd name="T37" fmla="*/ 62 h 74"/>
                <a:gd name="T38" fmla="*/ 39 w 60"/>
                <a:gd name="T39" fmla="*/ 60 h 74"/>
                <a:gd name="T40" fmla="*/ 35 w 60"/>
                <a:gd name="T41" fmla="*/ 57 h 74"/>
                <a:gd name="T42" fmla="*/ 31 w 60"/>
                <a:gd name="T43" fmla="*/ 56 h 74"/>
                <a:gd name="T44" fmla="*/ 27 w 60"/>
                <a:gd name="T45" fmla="*/ 53 h 74"/>
                <a:gd name="T46" fmla="*/ 22 w 60"/>
                <a:gd name="T47" fmla="*/ 51 h 74"/>
                <a:gd name="T48" fmla="*/ 16 w 60"/>
                <a:gd name="T49" fmla="*/ 47 h 74"/>
                <a:gd name="T50" fmla="*/ 10 w 60"/>
                <a:gd name="T51" fmla="*/ 44 h 74"/>
                <a:gd name="T52" fmla="*/ 5 w 60"/>
                <a:gd name="T53" fmla="*/ 41 h 74"/>
                <a:gd name="T54" fmla="*/ 1 w 60"/>
                <a:gd name="T55" fmla="*/ 39 h 74"/>
                <a:gd name="T56" fmla="*/ 0 w 60"/>
                <a:gd name="T57" fmla="*/ 42 h 74"/>
                <a:gd name="T58" fmla="*/ 2 w 60"/>
                <a:gd name="T59" fmla="*/ 46 h 74"/>
                <a:gd name="T60" fmla="*/ 6 w 60"/>
                <a:gd name="T61" fmla="*/ 49 h 74"/>
                <a:gd name="T62" fmla="*/ 11 w 60"/>
                <a:gd name="T63" fmla="*/ 51 h 74"/>
                <a:gd name="T64" fmla="*/ 17 w 60"/>
                <a:gd name="T65" fmla="*/ 53 h 74"/>
                <a:gd name="T66" fmla="*/ 23 w 60"/>
                <a:gd name="T67" fmla="*/ 55 h 74"/>
                <a:gd name="T68" fmla="*/ 28 w 60"/>
                <a:gd name="T69" fmla="*/ 57 h 74"/>
                <a:gd name="T70" fmla="*/ 34 w 60"/>
                <a:gd name="T71" fmla="*/ 60 h 74"/>
                <a:gd name="T72" fmla="*/ 37 w 60"/>
                <a:gd name="T73" fmla="*/ 62 h 74"/>
                <a:gd name="T74" fmla="*/ 42 w 60"/>
                <a:gd name="T75" fmla="*/ 67 h 74"/>
                <a:gd name="T76" fmla="*/ 48 w 60"/>
                <a:gd name="T77" fmla="*/ 72 h 74"/>
                <a:gd name="T78" fmla="*/ 52 w 60"/>
                <a:gd name="T79" fmla="*/ 74 h 74"/>
                <a:gd name="T80" fmla="*/ 59 w 60"/>
                <a:gd name="T81" fmla="*/ 70 h 74"/>
                <a:gd name="T82" fmla="*/ 60 w 60"/>
                <a:gd name="T83" fmla="*/ 65 h 74"/>
                <a:gd name="T84" fmla="*/ 60 w 60"/>
                <a:gd name="T85" fmla="*/ 62 h 74"/>
                <a:gd name="T86" fmla="*/ 60 w 60"/>
                <a:gd name="T87" fmla="*/ 58 h 74"/>
                <a:gd name="T88" fmla="*/ 60 w 60"/>
                <a:gd name="T89" fmla="*/ 55 h 74"/>
                <a:gd name="T90" fmla="*/ 59 w 60"/>
                <a:gd name="T91" fmla="*/ 50 h 74"/>
                <a:gd name="T92" fmla="*/ 59 w 60"/>
                <a:gd name="T93" fmla="*/ 46 h 74"/>
                <a:gd name="T94" fmla="*/ 57 w 60"/>
                <a:gd name="T95" fmla="*/ 40 h 74"/>
                <a:gd name="T96" fmla="*/ 56 w 60"/>
                <a:gd name="T97" fmla="*/ 35 h 74"/>
                <a:gd name="T98" fmla="*/ 54 w 60"/>
                <a:gd name="T99" fmla="*/ 29 h 74"/>
                <a:gd name="T100" fmla="*/ 52 w 60"/>
                <a:gd name="T101" fmla="*/ 24 h 74"/>
                <a:gd name="T102" fmla="*/ 50 w 60"/>
                <a:gd name="T103" fmla="*/ 19 h 74"/>
                <a:gd name="T104" fmla="*/ 48 w 60"/>
                <a:gd name="T105" fmla="*/ 14 h 74"/>
                <a:gd name="T106" fmla="*/ 46 w 60"/>
                <a:gd name="T107" fmla="*/ 10 h 74"/>
                <a:gd name="T108" fmla="*/ 44 w 60"/>
                <a:gd name="T109" fmla="*/ 6 h 74"/>
                <a:gd name="T110" fmla="*/ 42 w 60"/>
                <a:gd name="T111" fmla="*/ 2 h 74"/>
                <a:gd name="T112" fmla="*/ 41 w 60"/>
                <a:gd name="T11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0" h="74">
                  <a:moveTo>
                    <a:pt x="32" y="3"/>
                  </a:moveTo>
                  <a:lnTo>
                    <a:pt x="33" y="3"/>
                  </a:lnTo>
                  <a:lnTo>
                    <a:pt x="33" y="4"/>
                  </a:lnTo>
                  <a:lnTo>
                    <a:pt x="34" y="4"/>
                  </a:lnTo>
                  <a:lnTo>
                    <a:pt x="35" y="5"/>
                  </a:lnTo>
                  <a:lnTo>
                    <a:pt x="35" y="6"/>
                  </a:lnTo>
                  <a:lnTo>
                    <a:pt x="36" y="7"/>
                  </a:lnTo>
                  <a:lnTo>
                    <a:pt x="37" y="9"/>
                  </a:lnTo>
                  <a:lnTo>
                    <a:pt x="38" y="10"/>
                  </a:lnTo>
                  <a:lnTo>
                    <a:pt x="38" y="11"/>
                  </a:lnTo>
                  <a:lnTo>
                    <a:pt x="39" y="12"/>
                  </a:lnTo>
                  <a:lnTo>
                    <a:pt x="39" y="13"/>
                  </a:lnTo>
                  <a:lnTo>
                    <a:pt x="40" y="14"/>
                  </a:lnTo>
                  <a:lnTo>
                    <a:pt x="40" y="15"/>
                  </a:lnTo>
                  <a:lnTo>
                    <a:pt x="41" y="17"/>
                  </a:lnTo>
                  <a:lnTo>
                    <a:pt x="41" y="18"/>
                  </a:lnTo>
                  <a:lnTo>
                    <a:pt x="42" y="20"/>
                  </a:lnTo>
                  <a:lnTo>
                    <a:pt x="43" y="22"/>
                  </a:lnTo>
                  <a:lnTo>
                    <a:pt x="43" y="24"/>
                  </a:lnTo>
                  <a:lnTo>
                    <a:pt x="44" y="25"/>
                  </a:lnTo>
                  <a:lnTo>
                    <a:pt x="45" y="27"/>
                  </a:lnTo>
                  <a:lnTo>
                    <a:pt x="46" y="29"/>
                  </a:lnTo>
                  <a:lnTo>
                    <a:pt x="47" y="31"/>
                  </a:lnTo>
                  <a:lnTo>
                    <a:pt x="47" y="33"/>
                  </a:lnTo>
                  <a:lnTo>
                    <a:pt x="48" y="35"/>
                  </a:lnTo>
                  <a:lnTo>
                    <a:pt x="48" y="37"/>
                  </a:lnTo>
                  <a:lnTo>
                    <a:pt x="49" y="39"/>
                  </a:lnTo>
                  <a:lnTo>
                    <a:pt x="49" y="41"/>
                  </a:lnTo>
                  <a:lnTo>
                    <a:pt x="49" y="43"/>
                  </a:lnTo>
                  <a:lnTo>
                    <a:pt x="50" y="45"/>
                  </a:lnTo>
                  <a:lnTo>
                    <a:pt x="50" y="47"/>
                  </a:lnTo>
                  <a:lnTo>
                    <a:pt x="51" y="49"/>
                  </a:lnTo>
                  <a:lnTo>
                    <a:pt x="51" y="50"/>
                  </a:lnTo>
                  <a:lnTo>
                    <a:pt x="51" y="52"/>
                  </a:lnTo>
                  <a:lnTo>
                    <a:pt x="52" y="54"/>
                  </a:lnTo>
                  <a:lnTo>
                    <a:pt x="52" y="56"/>
                  </a:lnTo>
                  <a:lnTo>
                    <a:pt x="52" y="56"/>
                  </a:lnTo>
                  <a:lnTo>
                    <a:pt x="52" y="58"/>
                  </a:lnTo>
                  <a:lnTo>
                    <a:pt x="52" y="59"/>
                  </a:lnTo>
                  <a:lnTo>
                    <a:pt x="53" y="61"/>
                  </a:lnTo>
                  <a:lnTo>
                    <a:pt x="53" y="62"/>
                  </a:lnTo>
                  <a:lnTo>
                    <a:pt x="54" y="63"/>
                  </a:lnTo>
                  <a:lnTo>
                    <a:pt x="54" y="64"/>
                  </a:lnTo>
                  <a:lnTo>
                    <a:pt x="54" y="65"/>
                  </a:lnTo>
                  <a:lnTo>
                    <a:pt x="54" y="67"/>
                  </a:lnTo>
                  <a:lnTo>
                    <a:pt x="54" y="68"/>
                  </a:lnTo>
                  <a:lnTo>
                    <a:pt x="54" y="69"/>
                  </a:lnTo>
                  <a:lnTo>
                    <a:pt x="54" y="69"/>
                  </a:lnTo>
                  <a:lnTo>
                    <a:pt x="54" y="69"/>
                  </a:lnTo>
                  <a:lnTo>
                    <a:pt x="53" y="69"/>
                  </a:lnTo>
                  <a:lnTo>
                    <a:pt x="52" y="68"/>
                  </a:lnTo>
                  <a:lnTo>
                    <a:pt x="50" y="67"/>
                  </a:lnTo>
                  <a:lnTo>
                    <a:pt x="48" y="66"/>
                  </a:lnTo>
                  <a:lnTo>
                    <a:pt x="47" y="64"/>
                  </a:lnTo>
                  <a:lnTo>
                    <a:pt x="45" y="64"/>
                  </a:lnTo>
                  <a:lnTo>
                    <a:pt x="44" y="63"/>
                  </a:lnTo>
                  <a:lnTo>
                    <a:pt x="43" y="62"/>
                  </a:lnTo>
                  <a:lnTo>
                    <a:pt x="42" y="62"/>
                  </a:lnTo>
                  <a:lnTo>
                    <a:pt x="40" y="60"/>
                  </a:lnTo>
                  <a:lnTo>
                    <a:pt x="39" y="60"/>
                  </a:lnTo>
                  <a:lnTo>
                    <a:pt x="38" y="59"/>
                  </a:lnTo>
                  <a:lnTo>
                    <a:pt x="36" y="58"/>
                  </a:lnTo>
                  <a:lnTo>
                    <a:pt x="35" y="57"/>
                  </a:lnTo>
                  <a:lnTo>
                    <a:pt x="34" y="56"/>
                  </a:lnTo>
                  <a:lnTo>
                    <a:pt x="32" y="56"/>
                  </a:lnTo>
                  <a:lnTo>
                    <a:pt x="31" y="56"/>
                  </a:lnTo>
                  <a:lnTo>
                    <a:pt x="30" y="55"/>
                  </a:lnTo>
                  <a:lnTo>
                    <a:pt x="28" y="54"/>
                  </a:lnTo>
                  <a:lnTo>
                    <a:pt x="27" y="53"/>
                  </a:lnTo>
                  <a:lnTo>
                    <a:pt x="26" y="53"/>
                  </a:lnTo>
                  <a:lnTo>
                    <a:pt x="24" y="51"/>
                  </a:lnTo>
                  <a:lnTo>
                    <a:pt x="22" y="51"/>
                  </a:lnTo>
                  <a:lnTo>
                    <a:pt x="20" y="49"/>
                  </a:lnTo>
                  <a:lnTo>
                    <a:pt x="18" y="48"/>
                  </a:lnTo>
                  <a:lnTo>
                    <a:pt x="16" y="47"/>
                  </a:lnTo>
                  <a:lnTo>
                    <a:pt x="15" y="46"/>
                  </a:lnTo>
                  <a:lnTo>
                    <a:pt x="12" y="45"/>
                  </a:lnTo>
                  <a:lnTo>
                    <a:pt x="10" y="44"/>
                  </a:lnTo>
                  <a:lnTo>
                    <a:pt x="9" y="43"/>
                  </a:lnTo>
                  <a:lnTo>
                    <a:pt x="7" y="42"/>
                  </a:lnTo>
                  <a:lnTo>
                    <a:pt x="5" y="41"/>
                  </a:lnTo>
                  <a:lnTo>
                    <a:pt x="4" y="40"/>
                  </a:lnTo>
                  <a:lnTo>
                    <a:pt x="2" y="40"/>
                  </a:lnTo>
                  <a:lnTo>
                    <a:pt x="1" y="39"/>
                  </a:lnTo>
                  <a:lnTo>
                    <a:pt x="0" y="39"/>
                  </a:lnTo>
                  <a:lnTo>
                    <a:pt x="0" y="41"/>
                  </a:lnTo>
                  <a:lnTo>
                    <a:pt x="0" y="42"/>
                  </a:lnTo>
                  <a:lnTo>
                    <a:pt x="0" y="43"/>
                  </a:lnTo>
                  <a:lnTo>
                    <a:pt x="1" y="45"/>
                  </a:lnTo>
                  <a:lnTo>
                    <a:pt x="2" y="46"/>
                  </a:lnTo>
                  <a:lnTo>
                    <a:pt x="3" y="47"/>
                  </a:lnTo>
                  <a:lnTo>
                    <a:pt x="5" y="48"/>
                  </a:lnTo>
                  <a:lnTo>
                    <a:pt x="6" y="49"/>
                  </a:lnTo>
                  <a:lnTo>
                    <a:pt x="8" y="49"/>
                  </a:lnTo>
                  <a:lnTo>
                    <a:pt x="9" y="50"/>
                  </a:lnTo>
                  <a:lnTo>
                    <a:pt x="11" y="51"/>
                  </a:lnTo>
                  <a:lnTo>
                    <a:pt x="13" y="51"/>
                  </a:lnTo>
                  <a:lnTo>
                    <a:pt x="15" y="52"/>
                  </a:lnTo>
                  <a:lnTo>
                    <a:pt x="17" y="53"/>
                  </a:lnTo>
                  <a:lnTo>
                    <a:pt x="19" y="53"/>
                  </a:lnTo>
                  <a:lnTo>
                    <a:pt x="21" y="54"/>
                  </a:lnTo>
                  <a:lnTo>
                    <a:pt x="23" y="55"/>
                  </a:lnTo>
                  <a:lnTo>
                    <a:pt x="25" y="56"/>
                  </a:lnTo>
                  <a:lnTo>
                    <a:pt x="27" y="56"/>
                  </a:lnTo>
                  <a:lnTo>
                    <a:pt x="28" y="57"/>
                  </a:lnTo>
                  <a:lnTo>
                    <a:pt x="31" y="58"/>
                  </a:lnTo>
                  <a:lnTo>
                    <a:pt x="32" y="59"/>
                  </a:lnTo>
                  <a:lnTo>
                    <a:pt x="34" y="60"/>
                  </a:lnTo>
                  <a:lnTo>
                    <a:pt x="35" y="60"/>
                  </a:lnTo>
                  <a:lnTo>
                    <a:pt x="36" y="62"/>
                  </a:lnTo>
                  <a:lnTo>
                    <a:pt x="37" y="62"/>
                  </a:lnTo>
                  <a:lnTo>
                    <a:pt x="39" y="64"/>
                  </a:lnTo>
                  <a:lnTo>
                    <a:pt x="40" y="66"/>
                  </a:lnTo>
                  <a:lnTo>
                    <a:pt x="42" y="67"/>
                  </a:lnTo>
                  <a:lnTo>
                    <a:pt x="44" y="69"/>
                  </a:lnTo>
                  <a:lnTo>
                    <a:pt x="47" y="71"/>
                  </a:lnTo>
                  <a:lnTo>
                    <a:pt x="48" y="72"/>
                  </a:lnTo>
                  <a:lnTo>
                    <a:pt x="50" y="73"/>
                  </a:lnTo>
                  <a:lnTo>
                    <a:pt x="51" y="73"/>
                  </a:lnTo>
                  <a:lnTo>
                    <a:pt x="52" y="74"/>
                  </a:lnTo>
                  <a:lnTo>
                    <a:pt x="59" y="72"/>
                  </a:lnTo>
                  <a:lnTo>
                    <a:pt x="59" y="71"/>
                  </a:lnTo>
                  <a:lnTo>
                    <a:pt x="59" y="70"/>
                  </a:lnTo>
                  <a:lnTo>
                    <a:pt x="59" y="68"/>
                  </a:lnTo>
                  <a:lnTo>
                    <a:pt x="60" y="67"/>
                  </a:lnTo>
                  <a:lnTo>
                    <a:pt x="60" y="65"/>
                  </a:lnTo>
                  <a:lnTo>
                    <a:pt x="60" y="64"/>
                  </a:lnTo>
                  <a:lnTo>
                    <a:pt x="60" y="62"/>
                  </a:lnTo>
                  <a:lnTo>
                    <a:pt x="60" y="62"/>
                  </a:lnTo>
                  <a:lnTo>
                    <a:pt x="60" y="60"/>
                  </a:lnTo>
                  <a:lnTo>
                    <a:pt x="60" y="59"/>
                  </a:lnTo>
                  <a:lnTo>
                    <a:pt x="60" y="58"/>
                  </a:lnTo>
                  <a:lnTo>
                    <a:pt x="60" y="57"/>
                  </a:lnTo>
                  <a:lnTo>
                    <a:pt x="60" y="56"/>
                  </a:lnTo>
                  <a:lnTo>
                    <a:pt x="60" y="55"/>
                  </a:lnTo>
                  <a:lnTo>
                    <a:pt x="60" y="53"/>
                  </a:lnTo>
                  <a:lnTo>
                    <a:pt x="60" y="52"/>
                  </a:lnTo>
                  <a:lnTo>
                    <a:pt x="59" y="50"/>
                  </a:lnTo>
                  <a:lnTo>
                    <a:pt x="59" y="49"/>
                  </a:lnTo>
                  <a:lnTo>
                    <a:pt x="59" y="47"/>
                  </a:lnTo>
                  <a:lnTo>
                    <a:pt x="59" y="46"/>
                  </a:lnTo>
                  <a:lnTo>
                    <a:pt x="58" y="44"/>
                  </a:lnTo>
                  <a:lnTo>
                    <a:pt x="58" y="42"/>
                  </a:lnTo>
                  <a:lnTo>
                    <a:pt x="57" y="40"/>
                  </a:lnTo>
                  <a:lnTo>
                    <a:pt x="57" y="38"/>
                  </a:lnTo>
                  <a:lnTo>
                    <a:pt x="56" y="37"/>
                  </a:lnTo>
                  <a:lnTo>
                    <a:pt x="56" y="35"/>
                  </a:lnTo>
                  <a:lnTo>
                    <a:pt x="55" y="33"/>
                  </a:lnTo>
                  <a:lnTo>
                    <a:pt x="55" y="31"/>
                  </a:lnTo>
                  <a:lnTo>
                    <a:pt x="54" y="29"/>
                  </a:lnTo>
                  <a:lnTo>
                    <a:pt x="54" y="28"/>
                  </a:lnTo>
                  <a:lnTo>
                    <a:pt x="52" y="26"/>
                  </a:lnTo>
                  <a:lnTo>
                    <a:pt x="52" y="24"/>
                  </a:lnTo>
                  <a:lnTo>
                    <a:pt x="51" y="23"/>
                  </a:lnTo>
                  <a:lnTo>
                    <a:pt x="50" y="21"/>
                  </a:lnTo>
                  <a:lnTo>
                    <a:pt x="50" y="19"/>
                  </a:lnTo>
                  <a:lnTo>
                    <a:pt x="49" y="17"/>
                  </a:lnTo>
                  <a:lnTo>
                    <a:pt x="49" y="16"/>
                  </a:lnTo>
                  <a:lnTo>
                    <a:pt x="48" y="14"/>
                  </a:lnTo>
                  <a:lnTo>
                    <a:pt x="47" y="13"/>
                  </a:lnTo>
                  <a:lnTo>
                    <a:pt x="47" y="11"/>
                  </a:lnTo>
                  <a:lnTo>
                    <a:pt x="46" y="10"/>
                  </a:lnTo>
                  <a:lnTo>
                    <a:pt x="45" y="9"/>
                  </a:lnTo>
                  <a:lnTo>
                    <a:pt x="44" y="7"/>
                  </a:lnTo>
                  <a:lnTo>
                    <a:pt x="44" y="6"/>
                  </a:lnTo>
                  <a:lnTo>
                    <a:pt x="43" y="5"/>
                  </a:lnTo>
                  <a:lnTo>
                    <a:pt x="43" y="4"/>
                  </a:lnTo>
                  <a:lnTo>
                    <a:pt x="42" y="2"/>
                  </a:lnTo>
                  <a:lnTo>
                    <a:pt x="42" y="1"/>
                  </a:lnTo>
                  <a:lnTo>
                    <a:pt x="41" y="1"/>
                  </a:lnTo>
                  <a:lnTo>
                    <a:pt x="41" y="0"/>
                  </a:lnTo>
                  <a:lnTo>
                    <a:pt x="32" y="3"/>
                  </a:lnTo>
                  <a:lnTo>
                    <a:pt x="3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3" name="Freeform 328"/>
            <p:cNvSpPr>
              <a:spLocks/>
            </p:cNvSpPr>
            <p:nvPr/>
          </p:nvSpPr>
          <p:spPr bwMode="auto">
            <a:xfrm>
              <a:off x="3943" y="2538"/>
              <a:ext cx="79" cy="77"/>
            </a:xfrm>
            <a:custGeom>
              <a:avLst/>
              <a:gdLst>
                <a:gd name="T0" fmla="*/ 73 w 79"/>
                <a:gd name="T1" fmla="*/ 46 h 77"/>
                <a:gd name="T2" fmla="*/ 65 w 79"/>
                <a:gd name="T3" fmla="*/ 40 h 77"/>
                <a:gd name="T4" fmla="*/ 56 w 79"/>
                <a:gd name="T5" fmla="*/ 35 h 77"/>
                <a:gd name="T6" fmla="*/ 47 w 79"/>
                <a:gd name="T7" fmla="*/ 32 h 77"/>
                <a:gd name="T8" fmla="*/ 40 w 79"/>
                <a:gd name="T9" fmla="*/ 28 h 77"/>
                <a:gd name="T10" fmla="*/ 32 w 79"/>
                <a:gd name="T11" fmla="*/ 24 h 77"/>
                <a:gd name="T12" fmla="*/ 25 w 79"/>
                <a:gd name="T13" fmla="*/ 20 h 77"/>
                <a:gd name="T14" fmla="*/ 16 w 79"/>
                <a:gd name="T15" fmla="*/ 13 h 77"/>
                <a:gd name="T16" fmla="*/ 10 w 79"/>
                <a:gd name="T17" fmla="*/ 8 h 77"/>
                <a:gd name="T18" fmla="*/ 5 w 79"/>
                <a:gd name="T19" fmla="*/ 12 h 77"/>
                <a:gd name="T20" fmla="*/ 3 w 79"/>
                <a:gd name="T21" fmla="*/ 20 h 77"/>
                <a:gd name="T22" fmla="*/ 3 w 79"/>
                <a:gd name="T23" fmla="*/ 26 h 77"/>
                <a:gd name="T24" fmla="*/ 5 w 79"/>
                <a:gd name="T25" fmla="*/ 33 h 77"/>
                <a:gd name="T26" fmla="*/ 9 w 79"/>
                <a:gd name="T27" fmla="*/ 40 h 77"/>
                <a:gd name="T28" fmla="*/ 15 w 79"/>
                <a:gd name="T29" fmla="*/ 45 h 77"/>
                <a:gd name="T30" fmla="*/ 24 w 79"/>
                <a:gd name="T31" fmla="*/ 50 h 77"/>
                <a:gd name="T32" fmla="*/ 33 w 79"/>
                <a:gd name="T33" fmla="*/ 53 h 77"/>
                <a:gd name="T34" fmla="*/ 42 w 79"/>
                <a:gd name="T35" fmla="*/ 56 h 77"/>
                <a:gd name="T36" fmla="*/ 49 w 79"/>
                <a:gd name="T37" fmla="*/ 57 h 77"/>
                <a:gd name="T38" fmla="*/ 55 w 79"/>
                <a:gd name="T39" fmla="*/ 58 h 77"/>
                <a:gd name="T40" fmla="*/ 63 w 79"/>
                <a:gd name="T41" fmla="*/ 58 h 77"/>
                <a:gd name="T42" fmla="*/ 71 w 79"/>
                <a:gd name="T43" fmla="*/ 58 h 77"/>
                <a:gd name="T44" fmla="*/ 79 w 79"/>
                <a:gd name="T45" fmla="*/ 62 h 77"/>
                <a:gd name="T46" fmla="*/ 71 w 79"/>
                <a:gd name="T47" fmla="*/ 64 h 77"/>
                <a:gd name="T48" fmla="*/ 66 w 79"/>
                <a:gd name="T49" fmla="*/ 67 h 77"/>
                <a:gd name="T50" fmla="*/ 67 w 79"/>
                <a:gd name="T51" fmla="*/ 72 h 77"/>
                <a:gd name="T52" fmla="*/ 61 w 79"/>
                <a:gd name="T53" fmla="*/ 72 h 77"/>
                <a:gd name="T54" fmla="*/ 54 w 79"/>
                <a:gd name="T55" fmla="*/ 72 h 77"/>
                <a:gd name="T56" fmla="*/ 48 w 79"/>
                <a:gd name="T57" fmla="*/ 72 h 77"/>
                <a:gd name="T58" fmla="*/ 42 w 79"/>
                <a:gd name="T59" fmla="*/ 76 h 77"/>
                <a:gd name="T60" fmla="*/ 35 w 79"/>
                <a:gd name="T61" fmla="*/ 77 h 77"/>
                <a:gd name="T62" fmla="*/ 30 w 79"/>
                <a:gd name="T63" fmla="*/ 76 h 77"/>
                <a:gd name="T64" fmla="*/ 35 w 79"/>
                <a:gd name="T65" fmla="*/ 72 h 77"/>
                <a:gd name="T66" fmla="*/ 43 w 79"/>
                <a:gd name="T67" fmla="*/ 70 h 77"/>
                <a:gd name="T68" fmla="*/ 63 w 79"/>
                <a:gd name="T69" fmla="*/ 62 h 77"/>
                <a:gd name="T70" fmla="*/ 57 w 79"/>
                <a:gd name="T71" fmla="*/ 62 h 77"/>
                <a:gd name="T72" fmla="*/ 49 w 79"/>
                <a:gd name="T73" fmla="*/ 61 h 77"/>
                <a:gd name="T74" fmla="*/ 42 w 79"/>
                <a:gd name="T75" fmla="*/ 60 h 77"/>
                <a:gd name="T76" fmla="*/ 33 w 79"/>
                <a:gd name="T77" fmla="*/ 58 h 77"/>
                <a:gd name="T78" fmla="*/ 23 w 79"/>
                <a:gd name="T79" fmla="*/ 56 h 77"/>
                <a:gd name="T80" fmla="*/ 16 w 79"/>
                <a:gd name="T81" fmla="*/ 53 h 77"/>
                <a:gd name="T82" fmla="*/ 11 w 79"/>
                <a:gd name="T83" fmla="*/ 50 h 77"/>
                <a:gd name="T84" fmla="*/ 3 w 79"/>
                <a:gd name="T85" fmla="*/ 41 h 77"/>
                <a:gd name="T86" fmla="*/ 0 w 79"/>
                <a:gd name="T87" fmla="*/ 33 h 77"/>
                <a:gd name="T88" fmla="*/ 0 w 79"/>
                <a:gd name="T89" fmla="*/ 26 h 77"/>
                <a:gd name="T90" fmla="*/ 0 w 79"/>
                <a:gd name="T91" fmla="*/ 19 h 77"/>
                <a:gd name="T92" fmla="*/ 1 w 79"/>
                <a:gd name="T93" fmla="*/ 11 h 77"/>
                <a:gd name="T94" fmla="*/ 4 w 79"/>
                <a:gd name="T95" fmla="*/ 4 h 77"/>
                <a:gd name="T96" fmla="*/ 8 w 79"/>
                <a:gd name="T97" fmla="*/ 0 h 77"/>
                <a:gd name="T98" fmla="*/ 15 w 79"/>
                <a:gd name="T99" fmla="*/ 6 h 77"/>
                <a:gd name="T100" fmla="*/ 24 w 79"/>
                <a:gd name="T101" fmla="*/ 14 h 77"/>
                <a:gd name="T102" fmla="*/ 33 w 79"/>
                <a:gd name="T103" fmla="*/ 21 h 77"/>
                <a:gd name="T104" fmla="*/ 40 w 79"/>
                <a:gd name="T105" fmla="*/ 24 h 77"/>
                <a:gd name="T106" fmla="*/ 49 w 79"/>
                <a:gd name="T107" fmla="*/ 27 h 77"/>
                <a:gd name="T108" fmla="*/ 58 w 79"/>
                <a:gd name="T109" fmla="*/ 30 h 77"/>
                <a:gd name="T110" fmla="*/ 67 w 79"/>
                <a:gd name="T111" fmla="*/ 35 h 77"/>
                <a:gd name="T112" fmla="*/ 74 w 79"/>
                <a:gd name="T113" fmla="*/ 41 h 77"/>
                <a:gd name="T114" fmla="*/ 78 w 79"/>
                <a:gd name="T115" fmla="*/ 4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 h="77">
                  <a:moveTo>
                    <a:pt x="77" y="50"/>
                  </a:moveTo>
                  <a:lnTo>
                    <a:pt x="77" y="49"/>
                  </a:lnTo>
                  <a:lnTo>
                    <a:pt x="75" y="48"/>
                  </a:lnTo>
                  <a:lnTo>
                    <a:pt x="74" y="47"/>
                  </a:lnTo>
                  <a:lnTo>
                    <a:pt x="73" y="46"/>
                  </a:lnTo>
                  <a:lnTo>
                    <a:pt x="72" y="44"/>
                  </a:lnTo>
                  <a:lnTo>
                    <a:pt x="70" y="43"/>
                  </a:lnTo>
                  <a:lnTo>
                    <a:pt x="69" y="42"/>
                  </a:lnTo>
                  <a:lnTo>
                    <a:pt x="67" y="41"/>
                  </a:lnTo>
                  <a:lnTo>
                    <a:pt x="65" y="40"/>
                  </a:lnTo>
                  <a:lnTo>
                    <a:pt x="63" y="39"/>
                  </a:lnTo>
                  <a:lnTo>
                    <a:pt x="62" y="37"/>
                  </a:lnTo>
                  <a:lnTo>
                    <a:pt x="59" y="36"/>
                  </a:lnTo>
                  <a:lnTo>
                    <a:pt x="58" y="36"/>
                  </a:lnTo>
                  <a:lnTo>
                    <a:pt x="56" y="35"/>
                  </a:lnTo>
                  <a:lnTo>
                    <a:pt x="54" y="34"/>
                  </a:lnTo>
                  <a:lnTo>
                    <a:pt x="52" y="34"/>
                  </a:lnTo>
                  <a:lnTo>
                    <a:pt x="50" y="33"/>
                  </a:lnTo>
                  <a:lnTo>
                    <a:pt x="49" y="32"/>
                  </a:lnTo>
                  <a:lnTo>
                    <a:pt x="47" y="32"/>
                  </a:lnTo>
                  <a:lnTo>
                    <a:pt x="46" y="31"/>
                  </a:lnTo>
                  <a:lnTo>
                    <a:pt x="45" y="30"/>
                  </a:lnTo>
                  <a:lnTo>
                    <a:pt x="43" y="30"/>
                  </a:lnTo>
                  <a:lnTo>
                    <a:pt x="42" y="29"/>
                  </a:lnTo>
                  <a:lnTo>
                    <a:pt x="40" y="28"/>
                  </a:lnTo>
                  <a:lnTo>
                    <a:pt x="39" y="27"/>
                  </a:lnTo>
                  <a:lnTo>
                    <a:pt x="37" y="27"/>
                  </a:lnTo>
                  <a:lnTo>
                    <a:pt x="35" y="26"/>
                  </a:lnTo>
                  <a:lnTo>
                    <a:pt x="34" y="25"/>
                  </a:lnTo>
                  <a:lnTo>
                    <a:pt x="32" y="24"/>
                  </a:lnTo>
                  <a:lnTo>
                    <a:pt x="30" y="23"/>
                  </a:lnTo>
                  <a:lnTo>
                    <a:pt x="28" y="22"/>
                  </a:lnTo>
                  <a:lnTo>
                    <a:pt x="27" y="21"/>
                  </a:lnTo>
                  <a:lnTo>
                    <a:pt x="26" y="21"/>
                  </a:lnTo>
                  <a:lnTo>
                    <a:pt x="25" y="20"/>
                  </a:lnTo>
                  <a:lnTo>
                    <a:pt x="23" y="19"/>
                  </a:lnTo>
                  <a:lnTo>
                    <a:pt x="21" y="17"/>
                  </a:lnTo>
                  <a:lnTo>
                    <a:pt x="19" y="16"/>
                  </a:lnTo>
                  <a:lnTo>
                    <a:pt x="18" y="14"/>
                  </a:lnTo>
                  <a:lnTo>
                    <a:pt x="16" y="13"/>
                  </a:lnTo>
                  <a:lnTo>
                    <a:pt x="15" y="12"/>
                  </a:lnTo>
                  <a:lnTo>
                    <a:pt x="13" y="11"/>
                  </a:lnTo>
                  <a:lnTo>
                    <a:pt x="12" y="10"/>
                  </a:lnTo>
                  <a:lnTo>
                    <a:pt x="11" y="9"/>
                  </a:lnTo>
                  <a:lnTo>
                    <a:pt x="10" y="8"/>
                  </a:lnTo>
                  <a:lnTo>
                    <a:pt x="9" y="8"/>
                  </a:lnTo>
                  <a:lnTo>
                    <a:pt x="8" y="8"/>
                  </a:lnTo>
                  <a:lnTo>
                    <a:pt x="7" y="9"/>
                  </a:lnTo>
                  <a:lnTo>
                    <a:pt x="6" y="11"/>
                  </a:lnTo>
                  <a:lnTo>
                    <a:pt x="5" y="12"/>
                  </a:lnTo>
                  <a:lnTo>
                    <a:pt x="5" y="13"/>
                  </a:lnTo>
                  <a:lnTo>
                    <a:pt x="4" y="15"/>
                  </a:lnTo>
                  <a:lnTo>
                    <a:pt x="4" y="17"/>
                  </a:lnTo>
                  <a:lnTo>
                    <a:pt x="3" y="18"/>
                  </a:lnTo>
                  <a:lnTo>
                    <a:pt x="3" y="20"/>
                  </a:lnTo>
                  <a:lnTo>
                    <a:pt x="3" y="21"/>
                  </a:lnTo>
                  <a:lnTo>
                    <a:pt x="3" y="23"/>
                  </a:lnTo>
                  <a:lnTo>
                    <a:pt x="3" y="24"/>
                  </a:lnTo>
                  <a:lnTo>
                    <a:pt x="3" y="25"/>
                  </a:lnTo>
                  <a:lnTo>
                    <a:pt x="3" y="26"/>
                  </a:lnTo>
                  <a:lnTo>
                    <a:pt x="3" y="27"/>
                  </a:lnTo>
                  <a:lnTo>
                    <a:pt x="4" y="29"/>
                  </a:lnTo>
                  <a:lnTo>
                    <a:pt x="4" y="30"/>
                  </a:lnTo>
                  <a:lnTo>
                    <a:pt x="4" y="31"/>
                  </a:lnTo>
                  <a:lnTo>
                    <a:pt x="5" y="33"/>
                  </a:lnTo>
                  <a:lnTo>
                    <a:pt x="6" y="34"/>
                  </a:lnTo>
                  <a:lnTo>
                    <a:pt x="6" y="36"/>
                  </a:lnTo>
                  <a:lnTo>
                    <a:pt x="7" y="37"/>
                  </a:lnTo>
                  <a:lnTo>
                    <a:pt x="8" y="39"/>
                  </a:lnTo>
                  <a:lnTo>
                    <a:pt x="9" y="40"/>
                  </a:lnTo>
                  <a:lnTo>
                    <a:pt x="10" y="41"/>
                  </a:lnTo>
                  <a:lnTo>
                    <a:pt x="11" y="42"/>
                  </a:lnTo>
                  <a:lnTo>
                    <a:pt x="12" y="43"/>
                  </a:lnTo>
                  <a:lnTo>
                    <a:pt x="14" y="44"/>
                  </a:lnTo>
                  <a:lnTo>
                    <a:pt x="15" y="45"/>
                  </a:lnTo>
                  <a:lnTo>
                    <a:pt x="17" y="46"/>
                  </a:lnTo>
                  <a:lnTo>
                    <a:pt x="18" y="47"/>
                  </a:lnTo>
                  <a:lnTo>
                    <a:pt x="20" y="48"/>
                  </a:lnTo>
                  <a:lnTo>
                    <a:pt x="22" y="49"/>
                  </a:lnTo>
                  <a:lnTo>
                    <a:pt x="24" y="50"/>
                  </a:lnTo>
                  <a:lnTo>
                    <a:pt x="26" y="51"/>
                  </a:lnTo>
                  <a:lnTo>
                    <a:pt x="27" y="51"/>
                  </a:lnTo>
                  <a:lnTo>
                    <a:pt x="30" y="52"/>
                  </a:lnTo>
                  <a:lnTo>
                    <a:pt x="31" y="53"/>
                  </a:lnTo>
                  <a:lnTo>
                    <a:pt x="33" y="53"/>
                  </a:lnTo>
                  <a:lnTo>
                    <a:pt x="35" y="54"/>
                  </a:lnTo>
                  <a:lnTo>
                    <a:pt x="37" y="54"/>
                  </a:lnTo>
                  <a:lnTo>
                    <a:pt x="39" y="55"/>
                  </a:lnTo>
                  <a:lnTo>
                    <a:pt x="40" y="55"/>
                  </a:lnTo>
                  <a:lnTo>
                    <a:pt x="42" y="56"/>
                  </a:lnTo>
                  <a:lnTo>
                    <a:pt x="43" y="56"/>
                  </a:lnTo>
                  <a:lnTo>
                    <a:pt x="45" y="56"/>
                  </a:lnTo>
                  <a:lnTo>
                    <a:pt x="47" y="57"/>
                  </a:lnTo>
                  <a:lnTo>
                    <a:pt x="48" y="57"/>
                  </a:lnTo>
                  <a:lnTo>
                    <a:pt x="49" y="57"/>
                  </a:lnTo>
                  <a:lnTo>
                    <a:pt x="50" y="57"/>
                  </a:lnTo>
                  <a:lnTo>
                    <a:pt x="51" y="58"/>
                  </a:lnTo>
                  <a:lnTo>
                    <a:pt x="53" y="58"/>
                  </a:lnTo>
                  <a:lnTo>
                    <a:pt x="54" y="58"/>
                  </a:lnTo>
                  <a:lnTo>
                    <a:pt x="55" y="58"/>
                  </a:lnTo>
                  <a:lnTo>
                    <a:pt x="56" y="58"/>
                  </a:lnTo>
                  <a:lnTo>
                    <a:pt x="58" y="58"/>
                  </a:lnTo>
                  <a:lnTo>
                    <a:pt x="60" y="58"/>
                  </a:lnTo>
                  <a:lnTo>
                    <a:pt x="62" y="58"/>
                  </a:lnTo>
                  <a:lnTo>
                    <a:pt x="63" y="58"/>
                  </a:lnTo>
                  <a:lnTo>
                    <a:pt x="65" y="58"/>
                  </a:lnTo>
                  <a:lnTo>
                    <a:pt x="67" y="58"/>
                  </a:lnTo>
                  <a:lnTo>
                    <a:pt x="69" y="58"/>
                  </a:lnTo>
                  <a:lnTo>
                    <a:pt x="70" y="58"/>
                  </a:lnTo>
                  <a:lnTo>
                    <a:pt x="71" y="58"/>
                  </a:lnTo>
                  <a:lnTo>
                    <a:pt x="72" y="58"/>
                  </a:lnTo>
                  <a:lnTo>
                    <a:pt x="74" y="58"/>
                  </a:lnTo>
                  <a:lnTo>
                    <a:pt x="75" y="58"/>
                  </a:lnTo>
                  <a:lnTo>
                    <a:pt x="79" y="62"/>
                  </a:lnTo>
                  <a:lnTo>
                    <a:pt x="79" y="62"/>
                  </a:lnTo>
                  <a:lnTo>
                    <a:pt x="78" y="62"/>
                  </a:lnTo>
                  <a:lnTo>
                    <a:pt x="77" y="63"/>
                  </a:lnTo>
                  <a:lnTo>
                    <a:pt x="75" y="63"/>
                  </a:lnTo>
                  <a:lnTo>
                    <a:pt x="73" y="64"/>
                  </a:lnTo>
                  <a:lnTo>
                    <a:pt x="71" y="64"/>
                  </a:lnTo>
                  <a:lnTo>
                    <a:pt x="70" y="65"/>
                  </a:lnTo>
                  <a:lnTo>
                    <a:pt x="69" y="65"/>
                  </a:lnTo>
                  <a:lnTo>
                    <a:pt x="67" y="65"/>
                  </a:lnTo>
                  <a:lnTo>
                    <a:pt x="66" y="66"/>
                  </a:lnTo>
                  <a:lnTo>
                    <a:pt x="66" y="67"/>
                  </a:lnTo>
                  <a:lnTo>
                    <a:pt x="66" y="68"/>
                  </a:lnTo>
                  <a:lnTo>
                    <a:pt x="67" y="70"/>
                  </a:lnTo>
                  <a:lnTo>
                    <a:pt x="68" y="71"/>
                  </a:lnTo>
                  <a:lnTo>
                    <a:pt x="68" y="71"/>
                  </a:lnTo>
                  <a:lnTo>
                    <a:pt x="67" y="72"/>
                  </a:lnTo>
                  <a:lnTo>
                    <a:pt x="66" y="72"/>
                  </a:lnTo>
                  <a:lnTo>
                    <a:pt x="65" y="72"/>
                  </a:lnTo>
                  <a:lnTo>
                    <a:pt x="63" y="72"/>
                  </a:lnTo>
                  <a:lnTo>
                    <a:pt x="62" y="72"/>
                  </a:lnTo>
                  <a:lnTo>
                    <a:pt x="61" y="72"/>
                  </a:lnTo>
                  <a:lnTo>
                    <a:pt x="59" y="72"/>
                  </a:lnTo>
                  <a:lnTo>
                    <a:pt x="58" y="72"/>
                  </a:lnTo>
                  <a:lnTo>
                    <a:pt x="56" y="72"/>
                  </a:lnTo>
                  <a:lnTo>
                    <a:pt x="55" y="72"/>
                  </a:lnTo>
                  <a:lnTo>
                    <a:pt x="54" y="72"/>
                  </a:lnTo>
                  <a:lnTo>
                    <a:pt x="53" y="72"/>
                  </a:lnTo>
                  <a:lnTo>
                    <a:pt x="51" y="72"/>
                  </a:lnTo>
                  <a:lnTo>
                    <a:pt x="50" y="72"/>
                  </a:lnTo>
                  <a:lnTo>
                    <a:pt x="49" y="72"/>
                  </a:lnTo>
                  <a:lnTo>
                    <a:pt x="48" y="72"/>
                  </a:lnTo>
                  <a:lnTo>
                    <a:pt x="47" y="72"/>
                  </a:lnTo>
                  <a:lnTo>
                    <a:pt x="46" y="72"/>
                  </a:lnTo>
                  <a:lnTo>
                    <a:pt x="45" y="73"/>
                  </a:lnTo>
                  <a:lnTo>
                    <a:pt x="43" y="74"/>
                  </a:lnTo>
                  <a:lnTo>
                    <a:pt x="42" y="76"/>
                  </a:lnTo>
                  <a:lnTo>
                    <a:pt x="41" y="76"/>
                  </a:lnTo>
                  <a:lnTo>
                    <a:pt x="39" y="77"/>
                  </a:lnTo>
                  <a:lnTo>
                    <a:pt x="38" y="77"/>
                  </a:lnTo>
                  <a:lnTo>
                    <a:pt x="37" y="77"/>
                  </a:lnTo>
                  <a:lnTo>
                    <a:pt x="35" y="77"/>
                  </a:lnTo>
                  <a:lnTo>
                    <a:pt x="34" y="77"/>
                  </a:lnTo>
                  <a:lnTo>
                    <a:pt x="32" y="76"/>
                  </a:lnTo>
                  <a:lnTo>
                    <a:pt x="31" y="76"/>
                  </a:lnTo>
                  <a:lnTo>
                    <a:pt x="30" y="76"/>
                  </a:lnTo>
                  <a:lnTo>
                    <a:pt x="30" y="76"/>
                  </a:lnTo>
                  <a:lnTo>
                    <a:pt x="30" y="75"/>
                  </a:lnTo>
                  <a:lnTo>
                    <a:pt x="31" y="75"/>
                  </a:lnTo>
                  <a:lnTo>
                    <a:pt x="32" y="73"/>
                  </a:lnTo>
                  <a:lnTo>
                    <a:pt x="34" y="73"/>
                  </a:lnTo>
                  <a:lnTo>
                    <a:pt x="35" y="72"/>
                  </a:lnTo>
                  <a:lnTo>
                    <a:pt x="37" y="72"/>
                  </a:lnTo>
                  <a:lnTo>
                    <a:pt x="38" y="71"/>
                  </a:lnTo>
                  <a:lnTo>
                    <a:pt x="39" y="71"/>
                  </a:lnTo>
                  <a:lnTo>
                    <a:pt x="41" y="70"/>
                  </a:lnTo>
                  <a:lnTo>
                    <a:pt x="43" y="70"/>
                  </a:lnTo>
                  <a:lnTo>
                    <a:pt x="44" y="69"/>
                  </a:lnTo>
                  <a:lnTo>
                    <a:pt x="45" y="69"/>
                  </a:lnTo>
                  <a:lnTo>
                    <a:pt x="60" y="66"/>
                  </a:lnTo>
                  <a:lnTo>
                    <a:pt x="63" y="62"/>
                  </a:lnTo>
                  <a:lnTo>
                    <a:pt x="63" y="62"/>
                  </a:lnTo>
                  <a:lnTo>
                    <a:pt x="62" y="62"/>
                  </a:lnTo>
                  <a:lnTo>
                    <a:pt x="61" y="62"/>
                  </a:lnTo>
                  <a:lnTo>
                    <a:pt x="59" y="62"/>
                  </a:lnTo>
                  <a:lnTo>
                    <a:pt x="58" y="62"/>
                  </a:lnTo>
                  <a:lnTo>
                    <a:pt x="57" y="62"/>
                  </a:lnTo>
                  <a:lnTo>
                    <a:pt x="55" y="62"/>
                  </a:lnTo>
                  <a:lnTo>
                    <a:pt x="53" y="61"/>
                  </a:lnTo>
                  <a:lnTo>
                    <a:pt x="51" y="61"/>
                  </a:lnTo>
                  <a:lnTo>
                    <a:pt x="50" y="61"/>
                  </a:lnTo>
                  <a:lnTo>
                    <a:pt x="49" y="61"/>
                  </a:lnTo>
                  <a:lnTo>
                    <a:pt x="48" y="61"/>
                  </a:lnTo>
                  <a:lnTo>
                    <a:pt x="47" y="61"/>
                  </a:lnTo>
                  <a:lnTo>
                    <a:pt x="45" y="61"/>
                  </a:lnTo>
                  <a:lnTo>
                    <a:pt x="43" y="60"/>
                  </a:lnTo>
                  <a:lnTo>
                    <a:pt x="42" y="60"/>
                  </a:lnTo>
                  <a:lnTo>
                    <a:pt x="40" y="60"/>
                  </a:lnTo>
                  <a:lnTo>
                    <a:pt x="38" y="60"/>
                  </a:lnTo>
                  <a:lnTo>
                    <a:pt x="36" y="59"/>
                  </a:lnTo>
                  <a:lnTo>
                    <a:pt x="35" y="59"/>
                  </a:lnTo>
                  <a:lnTo>
                    <a:pt x="33" y="58"/>
                  </a:lnTo>
                  <a:lnTo>
                    <a:pt x="31" y="58"/>
                  </a:lnTo>
                  <a:lnTo>
                    <a:pt x="28" y="58"/>
                  </a:lnTo>
                  <a:lnTo>
                    <a:pt x="27" y="57"/>
                  </a:lnTo>
                  <a:lnTo>
                    <a:pt x="25" y="57"/>
                  </a:lnTo>
                  <a:lnTo>
                    <a:pt x="23" y="56"/>
                  </a:lnTo>
                  <a:lnTo>
                    <a:pt x="22" y="56"/>
                  </a:lnTo>
                  <a:lnTo>
                    <a:pt x="20" y="55"/>
                  </a:lnTo>
                  <a:lnTo>
                    <a:pt x="19" y="55"/>
                  </a:lnTo>
                  <a:lnTo>
                    <a:pt x="17" y="54"/>
                  </a:lnTo>
                  <a:lnTo>
                    <a:pt x="16" y="53"/>
                  </a:lnTo>
                  <a:lnTo>
                    <a:pt x="15" y="53"/>
                  </a:lnTo>
                  <a:lnTo>
                    <a:pt x="14" y="52"/>
                  </a:lnTo>
                  <a:lnTo>
                    <a:pt x="12" y="51"/>
                  </a:lnTo>
                  <a:lnTo>
                    <a:pt x="11" y="51"/>
                  </a:lnTo>
                  <a:lnTo>
                    <a:pt x="11" y="50"/>
                  </a:lnTo>
                  <a:lnTo>
                    <a:pt x="9" y="48"/>
                  </a:lnTo>
                  <a:lnTo>
                    <a:pt x="7" y="46"/>
                  </a:lnTo>
                  <a:lnTo>
                    <a:pt x="6" y="45"/>
                  </a:lnTo>
                  <a:lnTo>
                    <a:pt x="4" y="43"/>
                  </a:lnTo>
                  <a:lnTo>
                    <a:pt x="3" y="41"/>
                  </a:lnTo>
                  <a:lnTo>
                    <a:pt x="2" y="40"/>
                  </a:lnTo>
                  <a:lnTo>
                    <a:pt x="1" y="38"/>
                  </a:lnTo>
                  <a:lnTo>
                    <a:pt x="1" y="36"/>
                  </a:lnTo>
                  <a:lnTo>
                    <a:pt x="0" y="34"/>
                  </a:lnTo>
                  <a:lnTo>
                    <a:pt x="0" y="33"/>
                  </a:lnTo>
                  <a:lnTo>
                    <a:pt x="0" y="31"/>
                  </a:lnTo>
                  <a:lnTo>
                    <a:pt x="0" y="30"/>
                  </a:lnTo>
                  <a:lnTo>
                    <a:pt x="0" y="29"/>
                  </a:lnTo>
                  <a:lnTo>
                    <a:pt x="0" y="27"/>
                  </a:lnTo>
                  <a:lnTo>
                    <a:pt x="0" y="26"/>
                  </a:lnTo>
                  <a:lnTo>
                    <a:pt x="0" y="25"/>
                  </a:lnTo>
                  <a:lnTo>
                    <a:pt x="0" y="23"/>
                  </a:lnTo>
                  <a:lnTo>
                    <a:pt x="0" y="22"/>
                  </a:lnTo>
                  <a:lnTo>
                    <a:pt x="0" y="20"/>
                  </a:lnTo>
                  <a:lnTo>
                    <a:pt x="0" y="19"/>
                  </a:lnTo>
                  <a:lnTo>
                    <a:pt x="0" y="17"/>
                  </a:lnTo>
                  <a:lnTo>
                    <a:pt x="1" y="16"/>
                  </a:lnTo>
                  <a:lnTo>
                    <a:pt x="1" y="14"/>
                  </a:lnTo>
                  <a:lnTo>
                    <a:pt x="1" y="13"/>
                  </a:lnTo>
                  <a:lnTo>
                    <a:pt x="1" y="11"/>
                  </a:lnTo>
                  <a:lnTo>
                    <a:pt x="2" y="10"/>
                  </a:lnTo>
                  <a:lnTo>
                    <a:pt x="2" y="9"/>
                  </a:lnTo>
                  <a:lnTo>
                    <a:pt x="2" y="8"/>
                  </a:lnTo>
                  <a:lnTo>
                    <a:pt x="3" y="6"/>
                  </a:lnTo>
                  <a:lnTo>
                    <a:pt x="4" y="4"/>
                  </a:lnTo>
                  <a:lnTo>
                    <a:pt x="4" y="2"/>
                  </a:lnTo>
                  <a:lnTo>
                    <a:pt x="5" y="1"/>
                  </a:lnTo>
                  <a:lnTo>
                    <a:pt x="6" y="0"/>
                  </a:lnTo>
                  <a:lnTo>
                    <a:pt x="7" y="0"/>
                  </a:lnTo>
                  <a:lnTo>
                    <a:pt x="8" y="0"/>
                  </a:lnTo>
                  <a:lnTo>
                    <a:pt x="9" y="1"/>
                  </a:lnTo>
                  <a:lnTo>
                    <a:pt x="9" y="2"/>
                  </a:lnTo>
                  <a:lnTo>
                    <a:pt x="11" y="3"/>
                  </a:lnTo>
                  <a:lnTo>
                    <a:pt x="12" y="4"/>
                  </a:lnTo>
                  <a:lnTo>
                    <a:pt x="15" y="6"/>
                  </a:lnTo>
                  <a:lnTo>
                    <a:pt x="16" y="8"/>
                  </a:lnTo>
                  <a:lnTo>
                    <a:pt x="18" y="9"/>
                  </a:lnTo>
                  <a:lnTo>
                    <a:pt x="20" y="11"/>
                  </a:lnTo>
                  <a:lnTo>
                    <a:pt x="22" y="12"/>
                  </a:lnTo>
                  <a:lnTo>
                    <a:pt x="24" y="14"/>
                  </a:lnTo>
                  <a:lnTo>
                    <a:pt x="26" y="16"/>
                  </a:lnTo>
                  <a:lnTo>
                    <a:pt x="28" y="17"/>
                  </a:lnTo>
                  <a:lnTo>
                    <a:pt x="30" y="19"/>
                  </a:lnTo>
                  <a:lnTo>
                    <a:pt x="31" y="20"/>
                  </a:lnTo>
                  <a:lnTo>
                    <a:pt x="33" y="21"/>
                  </a:lnTo>
                  <a:lnTo>
                    <a:pt x="34" y="21"/>
                  </a:lnTo>
                  <a:lnTo>
                    <a:pt x="35" y="22"/>
                  </a:lnTo>
                  <a:lnTo>
                    <a:pt x="37" y="23"/>
                  </a:lnTo>
                  <a:lnTo>
                    <a:pt x="39" y="23"/>
                  </a:lnTo>
                  <a:lnTo>
                    <a:pt x="40" y="24"/>
                  </a:lnTo>
                  <a:lnTo>
                    <a:pt x="42" y="24"/>
                  </a:lnTo>
                  <a:lnTo>
                    <a:pt x="43" y="25"/>
                  </a:lnTo>
                  <a:lnTo>
                    <a:pt x="46" y="26"/>
                  </a:lnTo>
                  <a:lnTo>
                    <a:pt x="47" y="26"/>
                  </a:lnTo>
                  <a:lnTo>
                    <a:pt x="49" y="27"/>
                  </a:lnTo>
                  <a:lnTo>
                    <a:pt x="51" y="27"/>
                  </a:lnTo>
                  <a:lnTo>
                    <a:pt x="53" y="28"/>
                  </a:lnTo>
                  <a:lnTo>
                    <a:pt x="55" y="29"/>
                  </a:lnTo>
                  <a:lnTo>
                    <a:pt x="57" y="29"/>
                  </a:lnTo>
                  <a:lnTo>
                    <a:pt x="58" y="30"/>
                  </a:lnTo>
                  <a:lnTo>
                    <a:pt x="61" y="31"/>
                  </a:lnTo>
                  <a:lnTo>
                    <a:pt x="62" y="32"/>
                  </a:lnTo>
                  <a:lnTo>
                    <a:pt x="64" y="33"/>
                  </a:lnTo>
                  <a:lnTo>
                    <a:pt x="65" y="34"/>
                  </a:lnTo>
                  <a:lnTo>
                    <a:pt x="67" y="35"/>
                  </a:lnTo>
                  <a:lnTo>
                    <a:pt x="69" y="36"/>
                  </a:lnTo>
                  <a:lnTo>
                    <a:pt x="70" y="38"/>
                  </a:lnTo>
                  <a:lnTo>
                    <a:pt x="71" y="39"/>
                  </a:lnTo>
                  <a:lnTo>
                    <a:pt x="73" y="40"/>
                  </a:lnTo>
                  <a:lnTo>
                    <a:pt x="74" y="41"/>
                  </a:lnTo>
                  <a:lnTo>
                    <a:pt x="75" y="42"/>
                  </a:lnTo>
                  <a:lnTo>
                    <a:pt x="75" y="43"/>
                  </a:lnTo>
                  <a:lnTo>
                    <a:pt x="77" y="44"/>
                  </a:lnTo>
                  <a:lnTo>
                    <a:pt x="78" y="45"/>
                  </a:lnTo>
                  <a:lnTo>
                    <a:pt x="78" y="46"/>
                  </a:lnTo>
                  <a:lnTo>
                    <a:pt x="77" y="50"/>
                  </a:lnTo>
                  <a:lnTo>
                    <a:pt x="77"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4" name="Freeform 329"/>
            <p:cNvSpPr>
              <a:spLocks/>
            </p:cNvSpPr>
            <p:nvPr/>
          </p:nvSpPr>
          <p:spPr bwMode="auto">
            <a:xfrm>
              <a:off x="4021" y="2548"/>
              <a:ext cx="89" cy="52"/>
            </a:xfrm>
            <a:custGeom>
              <a:avLst/>
              <a:gdLst>
                <a:gd name="T0" fmla="*/ 5 w 89"/>
                <a:gd name="T1" fmla="*/ 24 h 52"/>
                <a:gd name="T2" fmla="*/ 13 w 89"/>
                <a:gd name="T3" fmla="*/ 16 h 52"/>
                <a:gd name="T4" fmla="*/ 23 w 89"/>
                <a:gd name="T5" fmla="*/ 12 h 52"/>
                <a:gd name="T6" fmla="*/ 31 w 89"/>
                <a:gd name="T7" fmla="*/ 9 h 52"/>
                <a:gd name="T8" fmla="*/ 38 w 89"/>
                <a:gd name="T9" fmla="*/ 8 h 52"/>
                <a:gd name="T10" fmla="*/ 49 w 89"/>
                <a:gd name="T11" fmla="*/ 7 h 52"/>
                <a:gd name="T12" fmla="*/ 49 w 89"/>
                <a:gd name="T13" fmla="*/ 12 h 52"/>
                <a:gd name="T14" fmla="*/ 39 w 89"/>
                <a:gd name="T15" fmla="*/ 19 h 52"/>
                <a:gd name="T16" fmla="*/ 29 w 89"/>
                <a:gd name="T17" fmla="*/ 27 h 52"/>
                <a:gd name="T18" fmla="*/ 20 w 89"/>
                <a:gd name="T19" fmla="*/ 30 h 52"/>
                <a:gd name="T20" fmla="*/ 11 w 89"/>
                <a:gd name="T21" fmla="*/ 33 h 52"/>
                <a:gd name="T22" fmla="*/ 3 w 89"/>
                <a:gd name="T23" fmla="*/ 34 h 52"/>
                <a:gd name="T24" fmla="*/ 6 w 89"/>
                <a:gd name="T25" fmla="*/ 39 h 52"/>
                <a:gd name="T26" fmla="*/ 15 w 89"/>
                <a:gd name="T27" fmla="*/ 36 h 52"/>
                <a:gd name="T28" fmla="*/ 25 w 89"/>
                <a:gd name="T29" fmla="*/ 33 h 52"/>
                <a:gd name="T30" fmla="*/ 35 w 89"/>
                <a:gd name="T31" fmla="*/ 31 h 52"/>
                <a:gd name="T32" fmla="*/ 45 w 89"/>
                <a:gd name="T33" fmla="*/ 28 h 52"/>
                <a:gd name="T34" fmla="*/ 48 w 89"/>
                <a:gd name="T35" fmla="*/ 31 h 52"/>
                <a:gd name="T36" fmla="*/ 39 w 89"/>
                <a:gd name="T37" fmla="*/ 39 h 52"/>
                <a:gd name="T38" fmla="*/ 31 w 89"/>
                <a:gd name="T39" fmla="*/ 40 h 52"/>
                <a:gd name="T40" fmla="*/ 21 w 89"/>
                <a:gd name="T41" fmla="*/ 42 h 52"/>
                <a:gd name="T42" fmla="*/ 11 w 89"/>
                <a:gd name="T43" fmla="*/ 44 h 52"/>
                <a:gd name="T44" fmla="*/ 2 w 89"/>
                <a:gd name="T45" fmla="*/ 45 h 52"/>
                <a:gd name="T46" fmla="*/ 2 w 89"/>
                <a:gd name="T47" fmla="*/ 51 h 52"/>
                <a:gd name="T48" fmla="*/ 10 w 89"/>
                <a:gd name="T49" fmla="*/ 49 h 52"/>
                <a:gd name="T50" fmla="*/ 20 w 89"/>
                <a:gd name="T51" fmla="*/ 46 h 52"/>
                <a:gd name="T52" fmla="*/ 29 w 89"/>
                <a:gd name="T53" fmla="*/ 45 h 52"/>
                <a:gd name="T54" fmla="*/ 38 w 89"/>
                <a:gd name="T55" fmla="*/ 44 h 52"/>
                <a:gd name="T56" fmla="*/ 48 w 89"/>
                <a:gd name="T57" fmla="*/ 46 h 52"/>
                <a:gd name="T58" fmla="*/ 57 w 89"/>
                <a:gd name="T59" fmla="*/ 50 h 52"/>
                <a:gd name="T60" fmla="*/ 65 w 89"/>
                <a:gd name="T61" fmla="*/ 52 h 52"/>
                <a:gd name="T62" fmla="*/ 76 w 89"/>
                <a:gd name="T63" fmla="*/ 50 h 52"/>
                <a:gd name="T64" fmla="*/ 86 w 89"/>
                <a:gd name="T65" fmla="*/ 51 h 52"/>
                <a:gd name="T66" fmla="*/ 87 w 89"/>
                <a:gd name="T67" fmla="*/ 46 h 52"/>
                <a:gd name="T68" fmla="*/ 76 w 89"/>
                <a:gd name="T69" fmla="*/ 46 h 52"/>
                <a:gd name="T70" fmla="*/ 70 w 89"/>
                <a:gd name="T71" fmla="*/ 47 h 52"/>
                <a:gd name="T72" fmla="*/ 60 w 89"/>
                <a:gd name="T73" fmla="*/ 47 h 52"/>
                <a:gd name="T74" fmla="*/ 54 w 89"/>
                <a:gd name="T75" fmla="*/ 44 h 52"/>
                <a:gd name="T76" fmla="*/ 48 w 89"/>
                <a:gd name="T77" fmla="*/ 41 h 52"/>
                <a:gd name="T78" fmla="*/ 51 w 89"/>
                <a:gd name="T79" fmla="*/ 37 h 52"/>
                <a:gd name="T80" fmla="*/ 57 w 89"/>
                <a:gd name="T81" fmla="*/ 29 h 52"/>
                <a:gd name="T82" fmla="*/ 55 w 89"/>
                <a:gd name="T83" fmla="*/ 23 h 52"/>
                <a:gd name="T84" fmla="*/ 48 w 89"/>
                <a:gd name="T85" fmla="*/ 25 h 52"/>
                <a:gd name="T86" fmla="*/ 39 w 89"/>
                <a:gd name="T87" fmla="*/ 26 h 52"/>
                <a:gd name="T88" fmla="*/ 44 w 89"/>
                <a:gd name="T89" fmla="*/ 21 h 52"/>
                <a:gd name="T90" fmla="*/ 53 w 89"/>
                <a:gd name="T91" fmla="*/ 15 h 52"/>
                <a:gd name="T92" fmla="*/ 62 w 89"/>
                <a:gd name="T93" fmla="*/ 11 h 52"/>
                <a:gd name="T94" fmla="*/ 67 w 89"/>
                <a:gd name="T95" fmla="*/ 8 h 52"/>
                <a:gd name="T96" fmla="*/ 66 w 89"/>
                <a:gd name="T97" fmla="*/ 1 h 52"/>
                <a:gd name="T98" fmla="*/ 55 w 89"/>
                <a:gd name="T99" fmla="*/ 2 h 52"/>
                <a:gd name="T100" fmla="*/ 44 w 89"/>
                <a:gd name="T101" fmla="*/ 1 h 52"/>
                <a:gd name="T102" fmla="*/ 35 w 89"/>
                <a:gd name="T103" fmla="*/ 0 h 52"/>
                <a:gd name="T104" fmla="*/ 26 w 89"/>
                <a:gd name="T105" fmla="*/ 3 h 52"/>
                <a:gd name="T106" fmla="*/ 18 w 89"/>
                <a:gd name="T107" fmla="*/ 7 h 52"/>
                <a:gd name="T108" fmla="*/ 9 w 89"/>
                <a:gd name="T109" fmla="*/ 14 h 52"/>
                <a:gd name="T110" fmla="*/ 1 w 89"/>
                <a:gd name="T111" fmla="*/ 2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9" h="52">
                  <a:moveTo>
                    <a:pt x="3" y="29"/>
                  </a:moveTo>
                  <a:lnTo>
                    <a:pt x="3" y="29"/>
                  </a:lnTo>
                  <a:lnTo>
                    <a:pt x="4" y="27"/>
                  </a:lnTo>
                  <a:lnTo>
                    <a:pt x="4" y="26"/>
                  </a:lnTo>
                  <a:lnTo>
                    <a:pt x="5" y="25"/>
                  </a:lnTo>
                  <a:lnTo>
                    <a:pt x="5" y="24"/>
                  </a:lnTo>
                  <a:lnTo>
                    <a:pt x="7" y="23"/>
                  </a:lnTo>
                  <a:lnTo>
                    <a:pt x="8" y="21"/>
                  </a:lnTo>
                  <a:lnTo>
                    <a:pt x="9" y="20"/>
                  </a:lnTo>
                  <a:lnTo>
                    <a:pt x="10" y="18"/>
                  </a:lnTo>
                  <a:lnTo>
                    <a:pt x="12" y="17"/>
                  </a:lnTo>
                  <a:lnTo>
                    <a:pt x="13" y="16"/>
                  </a:lnTo>
                  <a:lnTo>
                    <a:pt x="16" y="15"/>
                  </a:lnTo>
                  <a:lnTo>
                    <a:pt x="17" y="14"/>
                  </a:lnTo>
                  <a:lnTo>
                    <a:pt x="18" y="13"/>
                  </a:lnTo>
                  <a:lnTo>
                    <a:pt x="19" y="13"/>
                  </a:lnTo>
                  <a:lnTo>
                    <a:pt x="20" y="13"/>
                  </a:lnTo>
                  <a:lnTo>
                    <a:pt x="23" y="12"/>
                  </a:lnTo>
                  <a:lnTo>
                    <a:pt x="25" y="11"/>
                  </a:lnTo>
                  <a:lnTo>
                    <a:pt x="26" y="11"/>
                  </a:lnTo>
                  <a:lnTo>
                    <a:pt x="27" y="11"/>
                  </a:lnTo>
                  <a:lnTo>
                    <a:pt x="28" y="10"/>
                  </a:lnTo>
                  <a:lnTo>
                    <a:pt x="30" y="10"/>
                  </a:lnTo>
                  <a:lnTo>
                    <a:pt x="31" y="9"/>
                  </a:lnTo>
                  <a:lnTo>
                    <a:pt x="32" y="9"/>
                  </a:lnTo>
                  <a:lnTo>
                    <a:pt x="33" y="9"/>
                  </a:lnTo>
                  <a:lnTo>
                    <a:pt x="34" y="9"/>
                  </a:lnTo>
                  <a:lnTo>
                    <a:pt x="35" y="8"/>
                  </a:lnTo>
                  <a:lnTo>
                    <a:pt x="37" y="8"/>
                  </a:lnTo>
                  <a:lnTo>
                    <a:pt x="38" y="8"/>
                  </a:lnTo>
                  <a:lnTo>
                    <a:pt x="40" y="8"/>
                  </a:lnTo>
                  <a:lnTo>
                    <a:pt x="41" y="7"/>
                  </a:lnTo>
                  <a:lnTo>
                    <a:pt x="43" y="7"/>
                  </a:lnTo>
                  <a:lnTo>
                    <a:pt x="45" y="7"/>
                  </a:lnTo>
                  <a:lnTo>
                    <a:pt x="47" y="7"/>
                  </a:lnTo>
                  <a:lnTo>
                    <a:pt x="49" y="7"/>
                  </a:lnTo>
                  <a:lnTo>
                    <a:pt x="50" y="7"/>
                  </a:lnTo>
                  <a:lnTo>
                    <a:pt x="51" y="7"/>
                  </a:lnTo>
                  <a:lnTo>
                    <a:pt x="51" y="8"/>
                  </a:lnTo>
                  <a:lnTo>
                    <a:pt x="51" y="9"/>
                  </a:lnTo>
                  <a:lnTo>
                    <a:pt x="50" y="11"/>
                  </a:lnTo>
                  <a:lnTo>
                    <a:pt x="49" y="12"/>
                  </a:lnTo>
                  <a:lnTo>
                    <a:pt x="48" y="13"/>
                  </a:lnTo>
                  <a:lnTo>
                    <a:pt x="45" y="14"/>
                  </a:lnTo>
                  <a:lnTo>
                    <a:pt x="44" y="15"/>
                  </a:lnTo>
                  <a:lnTo>
                    <a:pt x="42" y="17"/>
                  </a:lnTo>
                  <a:lnTo>
                    <a:pt x="41" y="18"/>
                  </a:lnTo>
                  <a:lnTo>
                    <a:pt x="39" y="19"/>
                  </a:lnTo>
                  <a:lnTo>
                    <a:pt x="37" y="21"/>
                  </a:lnTo>
                  <a:lnTo>
                    <a:pt x="35" y="22"/>
                  </a:lnTo>
                  <a:lnTo>
                    <a:pt x="33" y="24"/>
                  </a:lnTo>
                  <a:lnTo>
                    <a:pt x="32" y="25"/>
                  </a:lnTo>
                  <a:lnTo>
                    <a:pt x="31" y="26"/>
                  </a:lnTo>
                  <a:lnTo>
                    <a:pt x="29" y="27"/>
                  </a:lnTo>
                  <a:lnTo>
                    <a:pt x="28" y="28"/>
                  </a:lnTo>
                  <a:lnTo>
                    <a:pt x="26" y="28"/>
                  </a:lnTo>
                  <a:lnTo>
                    <a:pt x="24" y="29"/>
                  </a:lnTo>
                  <a:lnTo>
                    <a:pt x="23" y="30"/>
                  </a:lnTo>
                  <a:lnTo>
                    <a:pt x="21" y="30"/>
                  </a:lnTo>
                  <a:lnTo>
                    <a:pt x="20" y="30"/>
                  </a:lnTo>
                  <a:lnTo>
                    <a:pt x="19" y="31"/>
                  </a:lnTo>
                  <a:lnTo>
                    <a:pt x="17" y="32"/>
                  </a:lnTo>
                  <a:lnTo>
                    <a:pt x="15" y="32"/>
                  </a:lnTo>
                  <a:lnTo>
                    <a:pt x="13" y="33"/>
                  </a:lnTo>
                  <a:lnTo>
                    <a:pt x="12" y="33"/>
                  </a:lnTo>
                  <a:lnTo>
                    <a:pt x="11" y="33"/>
                  </a:lnTo>
                  <a:lnTo>
                    <a:pt x="10" y="33"/>
                  </a:lnTo>
                  <a:lnTo>
                    <a:pt x="8" y="33"/>
                  </a:lnTo>
                  <a:lnTo>
                    <a:pt x="7" y="34"/>
                  </a:lnTo>
                  <a:lnTo>
                    <a:pt x="5" y="34"/>
                  </a:lnTo>
                  <a:lnTo>
                    <a:pt x="4" y="34"/>
                  </a:lnTo>
                  <a:lnTo>
                    <a:pt x="3" y="34"/>
                  </a:lnTo>
                  <a:lnTo>
                    <a:pt x="3" y="34"/>
                  </a:lnTo>
                  <a:lnTo>
                    <a:pt x="2" y="41"/>
                  </a:lnTo>
                  <a:lnTo>
                    <a:pt x="3" y="41"/>
                  </a:lnTo>
                  <a:lnTo>
                    <a:pt x="4" y="40"/>
                  </a:lnTo>
                  <a:lnTo>
                    <a:pt x="5" y="40"/>
                  </a:lnTo>
                  <a:lnTo>
                    <a:pt x="6" y="39"/>
                  </a:lnTo>
                  <a:lnTo>
                    <a:pt x="8" y="39"/>
                  </a:lnTo>
                  <a:lnTo>
                    <a:pt x="9" y="39"/>
                  </a:lnTo>
                  <a:lnTo>
                    <a:pt x="10" y="38"/>
                  </a:lnTo>
                  <a:lnTo>
                    <a:pt x="12" y="37"/>
                  </a:lnTo>
                  <a:lnTo>
                    <a:pt x="13" y="37"/>
                  </a:lnTo>
                  <a:lnTo>
                    <a:pt x="15" y="36"/>
                  </a:lnTo>
                  <a:lnTo>
                    <a:pt x="17" y="36"/>
                  </a:lnTo>
                  <a:lnTo>
                    <a:pt x="18" y="35"/>
                  </a:lnTo>
                  <a:lnTo>
                    <a:pt x="19" y="35"/>
                  </a:lnTo>
                  <a:lnTo>
                    <a:pt x="21" y="34"/>
                  </a:lnTo>
                  <a:lnTo>
                    <a:pt x="23" y="34"/>
                  </a:lnTo>
                  <a:lnTo>
                    <a:pt x="25" y="33"/>
                  </a:lnTo>
                  <a:lnTo>
                    <a:pt x="26" y="33"/>
                  </a:lnTo>
                  <a:lnTo>
                    <a:pt x="29" y="32"/>
                  </a:lnTo>
                  <a:lnTo>
                    <a:pt x="31" y="32"/>
                  </a:lnTo>
                  <a:lnTo>
                    <a:pt x="33" y="31"/>
                  </a:lnTo>
                  <a:lnTo>
                    <a:pt x="34" y="31"/>
                  </a:lnTo>
                  <a:lnTo>
                    <a:pt x="35" y="31"/>
                  </a:lnTo>
                  <a:lnTo>
                    <a:pt x="37" y="30"/>
                  </a:lnTo>
                  <a:lnTo>
                    <a:pt x="38" y="30"/>
                  </a:lnTo>
                  <a:lnTo>
                    <a:pt x="40" y="29"/>
                  </a:lnTo>
                  <a:lnTo>
                    <a:pt x="42" y="29"/>
                  </a:lnTo>
                  <a:lnTo>
                    <a:pt x="44" y="28"/>
                  </a:lnTo>
                  <a:lnTo>
                    <a:pt x="45" y="28"/>
                  </a:lnTo>
                  <a:lnTo>
                    <a:pt x="47" y="28"/>
                  </a:lnTo>
                  <a:lnTo>
                    <a:pt x="48" y="28"/>
                  </a:lnTo>
                  <a:lnTo>
                    <a:pt x="49" y="29"/>
                  </a:lnTo>
                  <a:lnTo>
                    <a:pt x="49" y="29"/>
                  </a:lnTo>
                  <a:lnTo>
                    <a:pt x="49" y="30"/>
                  </a:lnTo>
                  <a:lnTo>
                    <a:pt x="48" y="31"/>
                  </a:lnTo>
                  <a:lnTo>
                    <a:pt x="47" y="33"/>
                  </a:lnTo>
                  <a:lnTo>
                    <a:pt x="46" y="34"/>
                  </a:lnTo>
                  <a:lnTo>
                    <a:pt x="44" y="35"/>
                  </a:lnTo>
                  <a:lnTo>
                    <a:pt x="43" y="36"/>
                  </a:lnTo>
                  <a:lnTo>
                    <a:pt x="41" y="37"/>
                  </a:lnTo>
                  <a:lnTo>
                    <a:pt x="39" y="39"/>
                  </a:lnTo>
                  <a:lnTo>
                    <a:pt x="37" y="39"/>
                  </a:lnTo>
                  <a:lnTo>
                    <a:pt x="35" y="39"/>
                  </a:lnTo>
                  <a:lnTo>
                    <a:pt x="34" y="39"/>
                  </a:lnTo>
                  <a:lnTo>
                    <a:pt x="33" y="40"/>
                  </a:lnTo>
                  <a:lnTo>
                    <a:pt x="32" y="40"/>
                  </a:lnTo>
                  <a:lnTo>
                    <a:pt x="31" y="40"/>
                  </a:lnTo>
                  <a:lnTo>
                    <a:pt x="29" y="41"/>
                  </a:lnTo>
                  <a:lnTo>
                    <a:pt x="27" y="41"/>
                  </a:lnTo>
                  <a:lnTo>
                    <a:pt x="26" y="41"/>
                  </a:lnTo>
                  <a:lnTo>
                    <a:pt x="24" y="42"/>
                  </a:lnTo>
                  <a:lnTo>
                    <a:pt x="23" y="42"/>
                  </a:lnTo>
                  <a:lnTo>
                    <a:pt x="21" y="42"/>
                  </a:lnTo>
                  <a:lnTo>
                    <a:pt x="19" y="42"/>
                  </a:lnTo>
                  <a:lnTo>
                    <a:pt x="18" y="43"/>
                  </a:lnTo>
                  <a:lnTo>
                    <a:pt x="16" y="43"/>
                  </a:lnTo>
                  <a:lnTo>
                    <a:pt x="14" y="43"/>
                  </a:lnTo>
                  <a:lnTo>
                    <a:pt x="12" y="43"/>
                  </a:lnTo>
                  <a:lnTo>
                    <a:pt x="11" y="44"/>
                  </a:lnTo>
                  <a:lnTo>
                    <a:pt x="9" y="44"/>
                  </a:lnTo>
                  <a:lnTo>
                    <a:pt x="8" y="44"/>
                  </a:lnTo>
                  <a:lnTo>
                    <a:pt x="7" y="44"/>
                  </a:lnTo>
                  <a:lnTo>
                    <a:pt x="5" y="45"/>
                  </a:lnTo>
                  <a:lnTo>
                    <a:pt x="3" y="45"/>
                  </a:lnTo>
                  <a:lnTo>
                    <a:pt x="2" y="45"/>
                  </a:lnTo>
                  <a:lnTo>
                    <a:pt x="1" y="45"/>
                  </a:lnTo>
                  <a:lnTo>
                    <a:pt x="1" y="45"/>
                  </a:lnTo>
                  <a:lnTo>
                    <a:pt x="0" y="52"/>
                  </a:lnTo>
                  <a:lnTo>
                    <a:pt x="0" y="51"/>
                  </a:lnTo>
                  <a:lnTo>
                    <a:pt x="1" y="51"/>
                  </a:lnTo>
                  <a:lnTo>
                    <a:pt x="2" y="51"/>
                  </a:lnTo>
                  <a:lnTo>
                    <a:pt x="4" y="50"/>
                  </a:lnTo>
                  <a:lnTo>
                    <a:pt x="5" y="50"/>
                  </a:lnTo>
                  <a:lnTo>
                    <a:pt x="7" y="50"/>
                  </a:lnTo>
                  <a:lnTo>
                    <a:pt x="8" y="49"/>
                  </a:lnTo>
                  <a:lnTo>
                    <a:pt x="9" y="49"/>
                  </a:lnTo>
                  <a:lnTo>
                    <a:pt x="10" y="49"/>
                  </a:lnTo>
                  <a:lnTo>
                    <a:pt x="12" y="48"/>
                  </a:lnTo>
                  <a:lnTo>
                    <a:pt x="13" y="48"/>
                  </a:lnTo>
                  <a:lnTo>
                    <a:pt x="16" y="48"/>
                  </a:lnTo>
                  <a:lnTo>
                    <a:pt x="17" y="47"/>
                  </a:lnTo>
                  <a:lnTo>
                    <a:pt x="18" y="47"/>
                  </a:lnTo>
                  <a:lnTo>
                    <a:pt x="20" y="46"/>
                  </a:lnTo>
                  <a:lnTo>
                    <a:pt x="21" y="46"/>
                  </a:lnTo>
                  <a:lnTo>
                    <a:pt x="23" y="46"/>
                  </a:lnTo>
                  <a:lnTo>
                    <a:pt x="25" y="46"/>
                  </a:lnTo>
                  <a:lnTo>
                    <a:pt x="26" y="45"/>
                  </a:lnTo>
                  <a:lnTo>
                    <a:pt x="28" y="45"/>
                  </a:lnTo>
                  <a:lnTo>
                    <a:pt x="29" y="45"/>
                  </a:lnTo>
                  <a:lnTo>
                    <a:pt x="31" y="45"/>
                  </a:lnTo>
                  <a:lnTo>
                    <a:pt x="32" y="44"/>
                  </a:lnTo>
                  <a:lnTo>
                    <a:pt x="33" y="44"/>
                  </a:lnTo>
                  <a:lnTo>
                    <a:pt x="35" y="44"/>
                  </a:lnTo>
                  <a:lnTo>
                    <a:pt x="37" y="44"/>
                  </a:lnTo>
                  <a:lnTo>
                    <a:pt x="38" y="44"/>
                  </a:lnTo>
                  <a:lnTo>
                    <a:pt x="40" y="44"/>
                  </a:lnTo>
                  <a:lnTo>
                    <a:pt x="41" y="44"/>
                  </a:lnTo>
                  <a:lnTo>
                    <a:pt x="43" y="45"/>
                  </a:lnTo>
                  <a:lnTo>
                    <a:pt x="45" y="45"/>
                  </a:lnTo>
                  <a:lnTo>
                    <a:pt x="47" y="46"/>
                  </a:lnTo>
                  <a:lnTo>
                    <a:pt x="48" y="46"/>
                  </a:lnTo>
                  <a:lnTo>
                    <a:pt x="50" y="47"/>
                  </a:lnTo>
                  <a:lnTo>
                    <a:pt x="51" y="48"/>
                  </a:lnTo>
                  <a:lnTo>
                    <a:pt x="53" y="48"/>
                  </a:lnTo>
                  <a:lnTo>
                    <a:pt x="54" y="49"/>
                  </a:lnTo>
                  <a:lnTo>
                    <a:pt x="56" y="50"/>
                  </a:lnTo>
                  <a:lnTo>
                    <a:pt x="57" y="50"/>
                  </a:lnTo>
                  <a:lnTo>
                    <a:pt x="58" y="51"/>
                  </a:lnTo>
                  <a:lnTo>
                    <a:pt x="59" y="51"/>
                  </a:lnTo>
                  <a:lnTo>
                    <a:pt x="60" y="52"/>
                  </a:lnTo>
                  <a:lnTo>
                    <a:pt x="61" y="52"/>
                  </a:lnTo>
                  <a:lnTo>
                    <a:pt x="63" y="52"/>
                  </a:lnTo>
                  <a:lnTo>
                    <a:pt x="65" y="52"/>
                  </a:lnTo>
                  <a:lnTo>
                    <a:pt x="66" y="51"/>
                  </a:lnTo>
                  <a:lnTo>
                    <a:pt x="68" y="51"/>
                  </a:lnTo>
                  <a:lnTo>
                    <a:pt x="71" y="50"/>
                  </a:lnTo>
                  <a:lnTo>
                    <a:pt x="73" y="50"/>
                  </a:lnTo>
                  <a:lnTo>
                    <a:pt x="75" y="50"/>
                  </a:lnTo>
                  <a:lnTo>
                    <a:pt x="76" y="50"/>
                  </a:lnTo>
                  <a:lnTo>
                    <a:pt x="79" y="50"/>
                  </a:lnTo>
                  <a:lnTo>
                    <a:pt x="80" y="50"/>
                  </a:lnTo>
                  <a:lnTo>
                    <a:pt x="82" y="50"/>
                  </a:lnTo>
                  <a:lnTo>
                    <a:pt x="84" y="51"/>
                  </a:lnTo>
                  <a:lnTo>
                    <a:pt x="86" y="51"/>
                  </a:lnTo>
                  <a:lnTo>
                    <a:pt x="86" y="51"/>
                  </a:lnTo>
                  <a:lnTo>
                    <a:pt x="87" y="52"/>
                  </a:lnTo>
                  <a:lnTo>
                    <a:pt x="88" y="51"/>
                  </a:lnTo>
                  <a:lnTo>
                    <a:pt x="89" y="49"/>
                  </a:lnTo>
                  <a:lnTo>
                    <a:pt x="89" y="47"/>
                  </a:lnTo>
                  <a:lnTo>
                    <a:pt x="88" y="46"/>
                  </a:lnTo>
                  <a:lnTo>
                    <a:pt x="87" y="46"/>
                  </a:lnTo>
                  <a:lnTo>
                    <a:pt x="86" y="45"/>
                  </a:lnTo>
                  <a:lnTo>
                    <a:pt x="83" y="45"/>
                  </a:lnTo>
                  <a:lnTo>
                    <a:pt x="82" y="46"/>
                  </a:lnTo>
                  <a:lnTo>
                    <a:pt x="80" y="46"/>
                  </a:lnTo>
                  <a:lnTo>
                    <a:pt x="78" y="46"/>
                  </a:lnTo>
                  <a:lnTo>
                    <a:pt x="76" y="46"/>
                  </a:lnTo>
                  <a:lnTo>
                    <a:pt x="75" y="46"/>
                  </a:lnTo>
                  <a:lnTo>
                    <a:pt x="74" y="46"/>
                  </a:lnTo>
                  <a:lnTo>
                    <a:pt x="73" y="47"/>
                  </a:lnTo>
                  <a:lnTo>
                    <a:pt x="72" y="47"/>
                  </a:lnTo>
                  <a:lnTo>
                    <a:pt x="71" y="47"/>
                  </a:lnTo>
                  <a:lnTo>
                    <a:pt x="70" y="47"/>
                  </a:lnTo>
                  <a:lnTo>
                    <a:pt x="68" y="47"/>
                  </a:lnTo>
                  <a:lnTo>
                    <a:pt x="66" y="47"/>
                  </a:lnTo>
                  <a:lnTo>
                    <a:pt x="64" y="48"/>
                  </a:lnTo>
                  <a:lnTo>
                    <a:pt x="63" y="48"/>
                  </a:lnTo>
                  <a:lnTo>
                    <a:pt x="62" y="48"/>
                  </a:lnTo>
                  <a:lnTo>
                    <a:pt x="60" y="47"/>
                  </a:lnTo>
                  <a:lnTo>
                    <a:pt x="60" y="47"/>
                  </a:lnTo>
                  <a:lnTo>
                    <a:pt x="59" y="47"/>
                  </a:lnTo>
                  <a:lnTo>
                    <a:pt x="58" y="46"/>
                  </a:lnTo>
                  <a:lnTo>
                    <a:pt x="56" y="45"/>
                  </a:lnTo>
                  <a:lnTo>
                    <a:pt x="55" y="44"/>
                  </a:lnTo>
                  <a:lnTo>
                    <a:pt x="54" y="44"/>
                  </a:lnTo>
                  <a:lnTo>
                    <a:pt x="53" y="43"/>
                  </a:lnTo>
                  <a:lnTo>
                    <a:pt x="52" y="43"/>
                  </a:lnTo>
                  <a:lnTo>
                    <a:pt x="51" y="42"/>
                  </a:lnTo>
                  <a:lnTo>
                    <a:pt x="50" y="42"/>
                  </a:lnTo>
                  <a:lnTo>
                    <a:pt x="49" y="41"/>
                  </a:lnTo>
                  <a:lnTo>
                    <a:pt x="48" y="41"/>
                  </a:lnTo>
                  <a:lnTo>
                    <a:pt x="47" y="41"/>
                  </a:lnTo>
                  <a:lnTo>
                    <a:pt x="47" y="40"/>
                  </a:lnTo>
                  <a:lnTo>
                    <a:pt x="48" y="40"/>
                  </a:lnTo>
                  <a:lnTo>
                    <a:pt x="49" y="39"/>
                  </a:lnTo>
                  <a:lnTo>
                    <a:pt x="50" y="38"/>
                  </a:lnTo>
                  <a:lnTo>
                    <a:pt x="51" y="37"/>
                  </a:lnTo>
                  <a:lnTo>
                    <a:pt x="53" y="36"/>
                  </a:lnTo>
                  <a:lnTo>
                    <a:pt x="54" y="34"/>
                  </a:lnTo>
                  <a:lnTo>
                    <a:pt x="55" y="33"/>
                  </a:lnTo>
                  <a:lnTo>
                    <a:pt x="56" y="32"/>
                  </a:lnTo>
                  <a:lnTo>
                    <a:pt x="56" y="30"/>
                  </a:lnTo>
                  <a:lnTo>
                    <a:pt x="57" y="29"/>
                  </a:lnTo>
                  <a:lnTo>
                    <a:pt x="57" y="27"/>
                  </a:lnTo>
                  <a:lnTo>
                    <a:pt x="57" y="25"/>
                  </a:lnTo>
                  <a:lnTo>
                    <a:pt x="57" y="24"/>
                  </a:lnTo>
                  <a:lnTo>
                    <a:pt x="57" y="24"/>
                  </a:lnTo>
                  <a:lnTo>
                    <a:pt x="56" y="23"/>
                  </a:lnTo>
                  <a:lnTo>
                    <a:pt x="55" y="23"/>
                  </a:lnTo>
                  <a:lnTo>
                    <a:pt x="54" y="23"/>
                  </a:lnTo>
                  <a:lnTo>
                    <a:pt x="53" y="24"/>
                  </a:lnTo>
                  <a:lnTo>
                    <a:pt x="52" y="24"/>
                  </a:lnTo>
                  <a:lnTo>
                    <a:pt x="50" y="24"/>
                  </a:lnTo>
                  <a:lnTo>
                    <a:pt x="49" y="24"/>
                  </a:lnTo>
                  <a:lnTo>
                    <a:pt x="48" y="25"/>
                  </a:lnTo>
                  <a:lnTo>
                    <a:pt x="46" y="25"/>
                  </a:lnTo>
                  <a:lnTo>
                    <a:pt x="44" y="25"/>
                  </a:lnTo>
                  <a:lnTo>
                    <a:pt x="43" y="25"/>
                  </a:lnTo>
                  <a:lnTo>
                    <a:pt x="41" y="26"/>
                  </a:lnTo>
                  <a:lnTo>
                    <a:pt x="40" y="26"/>
                  </a:lnTo>
                  <a:lnTo>
                    <a:pt x="39" y="26"/>
                  </a:lnTo>
                  <a:lnTo>
                    <a:pt x="38" y="27"/>
                  </a:lnTo>
                  <a:lnTo>
                    <a:pt x="39" y="26"/>
                  </a:lnTo>
                  <a:lnTo>
                    <a:pt x="40" y="25"/>
                  </a:lnTo>
                  <a:lnTo>
                    <a:pt x="41" y="24"/>
                  </a:lnTo>
                  <a:lnTo>
                    <a:pt x="43" y="23"/>
                  </a:lnTo>
                  <a:lnTo>
                    <a:pt x="44" y="21"/>
                  </a:lnTo>
                  <a:lnTo>
                    <a:pt x="46" y="20"/>
                  </a:lnTo>
                  <a:lnTo>
                    <a:pt x="48" y="19"/>
                  </a:lnTo>
                  <a:lnTo>
                    <a:pt x="49" y="18"/>
                  </a:lnTo>
                  <a:lnTo>
                    <a:pt x="50" y="17"/>
                  </a:lnTo>
                  <a:lnTo>
                    <a:pt x="52" y="16"/>
                  </a:lnTo>
                  <a:lnTo>
                    <a:pt x="53" y="15"/>
                  </a:lnTo>
                  <a:lnTo>
                    <a:pt x="55" y="14"/>
                  </a:lnTo>
                  <a:lnTo>
                    <a:pt x="56" y="13"/>
                  </a:lnTo>
                  <a:lnTo>
                    <a:pt x="56" y="13"/>
                  </a:lnTo>
                  <a:lnTo>
                    <a:pt x="58" y="12"/>
                  </a:lnTo>
                  <a:lnTo>
                    <a:pt x="59" y="11"/>
                  </a:lnTo>
                  <a:lnTo>
                    <a:pt x="62" y="11"/>
                  </a:lnTo>
                  <a:lnTo>
                    <a:pt x="64" y="10"/>
                  </a:lnTo>
                  <a:lnTo>
                    <a:pt x="65" y="10"/>
                  </a:lnTo>
                  <a:lnTo>
                    <a:pt x="66" y="10"/>
                  </a:lnTo>
                  <a:lnTo>
                    <a:pt x="67" y="9"/>
                  </a:lnTo>
                  <a:lnTo>
                    <a:pt x="67" y="9"/>
                  </a:lnTo>
                  <a:lnTo>
                    <a:pt x="67" y="8"/>
                  </a:lnTo>
                  <a:lnTo>
                    <a:pt x="67" y="7"/>
                  </a:lnTo>
                  <a:lnTo>
                    <a:pt x="67" y="6"/>
                  </a:lnTo>
                  <a:lnTo>
                    <a:pt x="67" y="4"/>
                  </a:lnTo>
                  <a:lnTo>
                    <a:pt x="67" y="3"/>
                  </a:lnTo>
                  <a:lnTo>
                    <a:pt x="67" y="2"/>
                  </a:lnTo>
                  <a:lnTo>
                    <a:pt x="66" y="1"/>
                  </a:lnTo>
                  <a:lnTo>
                    <a:pt x="64" y="1"/>
                  </a:lnTo>
                  <a:lnTo>
                    <a:pt x="62" y="1"/>
                  </a:lnTo>
                  <a:lnTo>
                    <a:pt x="60" y="2"/>
                  </a:lnTo>
                  <a:lnTo>
                    <a:pt x="58" y="2"/>
                  </a:lnTo>
                  <a:lnTo>
                    <a:pt x="57" y="2"/>
                  </a:lnTo>
                  <a:lnTo>
                    <a:pt x="55" y="2"/>
                  </a:lnTo>
                  <a:lnTo>
                    <a:pt x="53" y="2"/>
                  </a:lnTo>
                  <a:lnTo>
                    <a:pt x="51" y="2"/>
                  </a:lnTo>
                  <a:lnTo>
                    <a:pt x="49" y="2"/>
                  </a:lnTo>
                  <a:lnTo>
                    <a:pt x="47" y="1"/>
                  </a:lnTo>
                  <a:lnTo>
                    <a:pt x="45" y="1"/>
                  </a:lnTo>
                  <a:lnTo>
                    <a:pt x="44" y="1"/>
                  </a:lnTo>
                  <a:lnTo>
                    <a:pt x="43" y="0"/>
                  </a:lnTo>
                  <a:lnTo>
                    <a:pt x="41" y="0"/>
                  </a:lnTo>
                  <a:lnTo>
                    <a:pt x="40" y="0"/>
                  </a:lnTo>
                  <a:lnTo>
                    <a:pt x="39" y="0"/>
                  </a:lnTo>
                  <a:lnTo>
                    <a:pt x="37" y="0"/>
                  </a:lnTo>
                  <a:lnTo>
                    <a:pt x="35" y="0"/>
                  </a:lnTo>
                  <a:lnTo>
                    <a:pt x="34" y="1"/>
                  </a:lnTo>
                  <a:lnTo>
                    <a:pt x="32" y="1"/>
                  </a:lnTo>
                  <a:lnTo>
                    <a:pt x="30" y="2"/>
                  </a:lnTo>
                  <a:lnTo>
                    <a:pt x="29" y="2"/>
                  </a:lnTo>
                  <a:lnTo>
                    <a:pt x="28" y="2"/>
                  </a:lnTo>
                  <a:lnTo>
                    <a:pt x="26" y="3"/>
                  </a:lnTo>
                  <a:lnTo>
                    <a:pt x="25" y="4"/>
                  </a:lnTo>
                  <a:lnTo>
                    <a:pt x="24" y="4"/>
                  </a:lnTo>
                  <a:lnTo>
                    <a:pt x="23" y="5"/>
                  </a:lnTo>
                  <a:lnTo>
                    <a:pt x="21" y="5"/>
                  </a:lnTo>
                  <a:lnTo>
                    <a:pt x="20" y="6"/>
                  </a:lnTo>
                  <a:lnTo>
                    <a:pt x="18" y="7"/>
                  </a:lnTo>
                  <a:lnTo>
                    <a:pt x="17" y="7"/>
                  </a:lnTo>
                  <a:lnTo>
                    <a:pt x="16" y="8"/>
                  </a:lnTo>
                  <a:lnTo>
                    <a:pt x="15" y="9"/>
                  </a:lnTo>
                  <a:lnTo>
                    <a:pt x="12" y="10"/>
                  </a:lnTo>
                  <a:lnTo>
                    <a:pt x="10" y="12"/>
                  </a:lnTo>
                  <a:lnTo>
                    <a:pt x="9" y="14"/>
                  </a:lnTo>
                  <a:lnTo>
                    <a:pt x="7" y="15"/>
                  </a:lnTo>
                  <a:lnTo>
                    <a:pt x="5" y="16"/>
                  </a:lnTo>
                  <a:lnTo>
                    <a:pt x="4" y="18"/>
                  </a:lnTo>
                  <a:lnTo>
                    <a:pt x="3" y="19"/>
                  </a:lnTo>
                  <a:lnTo>
                    <a:pt x="2" y="20"/>
                  </a:lnTo>
                  <a:lnTo>
                    <a:pt x="1" y="22"/>
                  </a:lnTo>
                  <a:lnTo>
                    <a:pt x="1" y="22"/>
                  </a:lnTo>
                  <a:lnTo>
                    <a:pt x="3" y="29"/>
                  </a:lnTo>
                  <a:lnTo>
                    <a:pt x="3"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5" name="Freeform 330"/>
            <p:cNvSpPr>
              <a:spLocks/>
            </p:cNvSpPr>
            <p:nvPr/>
          </p:nvSpPr>
          <p:spPr bwMode="auto">
            <a:xfrm>
              <a:off x="3800" y="2327"/>
              <a:ext cx="12" cy="17"/>
            </a:xfrm>
            <a:custGeom>
              <a:avLst/>
              <a:gdLst>
                <a:gd name="T0" fmla="*/ 4 w 12"/>
                <a:gd name="T1" fmla="*/ 0 h 17"/>
                <a:gd name="T2" fmla="*/ 3 w 12"/>
                <a:gd name="T3" fmla="*/ 1 h 17"/>
                <a:gd name="T4" fmla="*/ 2 w 12"/>
                <a:gd name="T5" fmla="*/ 1 h 17"/>
                <a:gd name="T6" fmla="*/ 1 w 12"/>
                <a:gd name="T7" fmla="*/ 2 h 17"/>
                <a:gd name="T8" fmla="*/ 1 w 12"/>
                <a:gd name="T9" fmla="*/ 4 h 17"/>
                <a:gd name="T10" fmla="*/ 0 w 12"/>
                <a:gd name="T11" fmla="*/ 5 h 17"/>
                <a:gd name="T12" fmla="*/ 0 w 12"/>
                <a:gd name="T13" fmla="*/ 6 h 17"/>
                <a:gd name="T14" fmla="*/ 0 w 12"/>
                <a:gd name="T15" fmla="*/ 8 h 17"/>
                <a:gd name="T16" fmla="*/ 0 w 12"/>
                <a:gd name="T17" fmla="*/ 10 h 17"/>
                <a:gd name="T18" fmla="*/ 2 w 12"/>
                <a:gd name="T19" fmla="*/ 11 h 17"/>
                <a:gd name="T20" fmla="*/ 3 w 12"/>
                <a:gd name="T21" fmla="*/ 13 h 17"/>
                <a:gd name="T22" fmla="*/ 6 w 12"/>
                <a:gd name="T23" fmla="*/ 14 h 17"/>
                <a:gd name="T24" fmla="*/ 8 w 12"/>
                <a:gd name="T25" fmla="*/ 16 h 17"/>
                <a:gd name="T26" fmla="*/ 10 w 12"/>
                <a:gd name="T27" fmla="*/ 16 h 17"/>
                <a:gd name="T28" fmla="*/ 11 w 12"/>
                <a:gd name="T29" fmla="*/ 17 h 17"/>
                <a:gd name="T30" fmla="*/ 12 w 12"/>
                <a:gd name="T31" fmla="*/ 17 h 17"/>
                <a:gd name="T32" fmla="*/ 12 w 12"/>
                <a:gd name="T33" fmla="*/ 17 h 17"/>
                <a:gd name="T34" fmla="*/ 11 w 12"/>
                <a:gd name="T35" fmla="*/ 16 h 17"/>
                <a:gd name="T36" fmla="*/ 10 w 12"/>
                <a:gd name="T37" fmla="*/ 14 h 17"/>
                <a:gd name="T38" fmla="*/ 8 w 12"/>
                <a:gd name="T39" fmla="*/ 13 h 17"/>
                <a:gd name="T40" fmla="*/ 7 w 12"/>
                <a:gd name="T41" fmla="*/ 11 h 17"/>
                <a:gd name="T42" fmla="*/ 6 w 12"/>
                <a:gd name="T43" fmla="*/ 9 h 17"/>
                <a:gd name="T44" fmla="*/ 5 w 12"/>
                <a:gd name="T45" fmla="*/ 8 h 17"/>
                <a:gd name="T46" fmla="*/ 5 w 12"/>
                <a:gd name="T47" fmla="*/ 6 h 17"/>
                <a:gd name="T48" fmla="*/ 5 w 12"/>
                <a:gd name="T49" fmla="*/ 5 h 17"/>
                <a:gd name="T50" fmla="*/ 6 w 12"/>
                <a:gd name="T51" fmla="*/ 4 h 17"/>
                <a:gd name="T52" fmla="*/ 7 w 12"/>
                <a:gd name="T53" fmla="*/ 3 h 17"/>
                <a:gd name="T54" fmla="*/ 8 w 12"/>
                <a:gd name="T55" fmla="*/ 2 h 17"/>
                <a:gd name="T56" fmla="*/ 9 w 12"/>
                <a:gd name="T57" fmla="*/ 2 h 17"/>
                <a:gd name="T58" fmla="*/ 4 w 12"/>
                <a:gd name="T59" fmla="*/ 0 h 17"/>
                <a:gd name="T60" fmla="*/ 4 w 12"/>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 h="17">
                  <a:moveTo>
                    <a:pt x="4" y="0"/>
                  </a:moveTo>
                  <a:lnTo>
                    <a:pt x="3" y="1"/>
                  </a:lnTo>
                  <a:lnTo>
                    <a:pt x="2" y="1"/>
                  </a:lnTo>
                  <a:lnTo>
                    <a:pt x="1" y="2"/>
                  </a:lnTo>
                  <a:lnTo>
                    <a:pt x="1" y="4"/>
                  </a:lnTo>
                  <a:lnTo>
                    <a:pt x="0" y="5"/>
                  </a:lnTo>
                  <a:lnTo>
                    <a:pt x="0" y="6"/>
                  </a:lnTo>
                  <a:lnTo>
                    <a:pt x="0" y="8"/>
                  </a:lnTo>
                  <a:lnTo>
                    <a:pt x="0" y="10"/>
                  </a:lnTo>
                  <a:lnTo>
                    <a:pt x="2" y="11"/>
                  </a:lnTo>
                  <a:lnTo>
                    <a:pt x="3" y="13"/>
                  </a:lnTo>
                  <a:lnTo>
                    <a:pt x="6" y="14"/>
                  </a:lnTo>
                  <a:lnTo>
                    <a:pt x="8" y="16"/>
                  </a:lnTo>
                  <a:lnTo>
                    <a:pt x="10" y="16"/>
                  </a:lnTo>
                  <a:lnTo>
                    <a:pt x="11" y="17"/>
                  </a:lnTo>
                  <a:lnTo>
                    <a:pt x="12" y="17"/>
                  </a:lnTo>
                  <a:lnTo>
                    <a:pt x="12" y="17"/>
                  </a:lnTo>
                  <a:lnTo>
                    <a:pt x="11" y="16"/>
                  </a:lnTo>
                  <a:lnTo>
                    <a:pt x="10" y="14"/>
                  </a:lnTo>
                  <a:lnTo>
                    <a:pt x="8" y="13"/>
                  </a:lnTo>
                  <a:lnTo>
                    <a:pt x="7" y="11"/>
                  </a:lnTo>
                  <a:lnTo>
                    <a:pt x="6" y="9"/>
                  </a:lnTo>
                  <a:lnTo>
                    <a:pt x="5" y="8"/>
                  </a:lnTo>
                  <a:lnTo>
                    <a:pt x="5" y="6"/>
                  </a:lnTo>
                  <a:lnTo>
                    <a:pt x="5" y="5"/>
                  </a:lnTo>
                  <a:lnTo>
                    <a:pt x="6" y="4"/>
                  </a:lnTo>
                  <a:lnTo>
                    <a:pt x="7" y="3"/>
                  </a:lnTo>
                  <a:lnTo>
                    <a:pt x="8" y="2"/>
                  </a:lnTo>
                  <a:lnTo>
                    <a:pt x="9" y="2"/>
                  </a:lnTo>
                  <a:lnTo>
                    <a:pt x="4" y="0"/>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6" name="Freeform 331"/>
            <p:cNvSpPr>
              <a:spLocks/>
            </p:cNvSpPr>
            <p:nvPr/>
          </p:nvSpPr>
          <p:spPr bwMode="auto">
            <a:xfrm>
              <a:off x="3819" y="2317"/>
              <a:ext cx="12" cy="13"/>
            </a:xfrm>
            <a:custGeom>
              <a:avLst/>
              <a:gdLst>
                <a:gd name="T0" fmla="*/ 0 w 12"/>
                <a:gd name="T1" fmla="*/ 4 h 13"/>
                <a:gd name="T2" fmla="*/ 8 w 12"/>
                <a:gd name="T3" fmla="*/ 13 h 13"/>
                <a:gd name="T4" fmla="*/ 12 w 12"/>
                <a:gd name="T5" fmla="*/ 10 h 13"/>
                <a:gd name="T6" fmla="*/ 0 w 12"/>
                <a:gd name="T7" fmla="*/ 0 h 13"/>
                <a:gd name="T8" fmla="*/ 0 w 12"/>
                <a:gd name="T9" fmla="*/ 4 h 13"/>
                <a:gd name="T10" fmla="*/ 0 w 12"/>
                <a:gd name="T11" fmla="*/ 4 h 13"/>
              </a:gdLst>
              <a:ahLst/>
              <a:cxnLst>
                <a:cxn ang="0">
                  <a:pos x="T0" y="T1"/>
                </a:cxn>
                <a:cxn ang="0">
                  <a:pos x="T2" y="T3"/>
                </a:cxn>
                <a:cxn ang="0">
                  <a:pos x="T4" y="T5"/>
                </a:cxn>
                <a:cxn ang="0">
                  <a:pos x="T6" y="T7"/>
                </a:cxn>
                <a:cxn ang="0">
                  <a:pos x="T8" y="T9"/>
                </a:cxn>
                <a:cxn ang="0">
                  <a:pos x="T10" y="T11"/>
                </a:cxn>
              </a:cxnLst>
              <a:rect l="0" t="0" r="r" b="b"/>
              <a:pathLst>
                <a:path w="12" h="13">
                  <a:moveTo>
                    <a:pt x="0" y="4"/>
                  </a:moveTo>
                  <a:lnTo>
                    <a:pt x="8" y="13"/>
                  </a:lnTo>
                  <a:lnTo>
                    <a:pt x="12" y="10"/>
                  </a:lnTo>
                  <a:lnTo>
                    <a:pt x="0" y="0"/>
                  </a:lnTo>
                  <a:lnTo>
                    <a:pt x="0" y="4"/>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51" name="Group 379"/>
          <p:cNvGrpSpPr>
            <a:grpSpLocks noChangeAspect="1"/>
          </p:cNvGrpSpPr>
          <p:nvPr/>
        </p:nvGrpSpPr>
        <p:grpSpPr bwMode="auto">
          <a:xfrm flipH="1">
            <a:off x="8001000" y="2895600"/>
            <a:ext cx="666750" cy="950913"/>
            <a:chOff x="5040" y="1872"/>
            <a:chExt cx="420" cy="599"/>
          </a:xfrm>
        </p:grpSpPr>
        <p:sp>
          <p:nvSpPr>
            <p:cNvPr id="1352" name="AutoShape 378"/>
            <p:cNvSpPr>
              <a:spLocks noChangeAspect="1" noChangeArrowheads="1" noTextEdit="1"/>
            </p:cNvSpPr>
            <p:nvPr/>
          </p:nvSpPr>
          <p:spPr bwMode="auto">
            <a:xfrm>
              <a:off x="5040" y="1872"/>
              <a:ext cx="420" cy="5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3" name="Freeform 380"/>
            <p:cNvSpPr>
              <a:spLocks/>
            </p:cNvSpPr>
            <p:nvPr/>
          </p:nvSpPr>
          <p:spPr bwMode="auto">
            <a:xfrm>
              <a:off x="5040" y="1872"/>
              <a:ext cx="420" cy="599"/>
            </a:xfrm>
            <a:custGeom>
              <a:avLst/>
              <a:gdLst>
                <a:gd name="T0" fmla="*/ 17 w 420"/>
                <a:gd name="T1" fmla="*/ 50 h 599"/>
                <a:gd name="T2" fmla="*/ 17 w 420"/>
                <a:gd name="T3" fmla="*/ 65 h 599"/>
                <a:gd name="T4" fmla="*/ 10 w 420"/>
                <a:gd name="T5" fmla="*/ 90 h 599"/>
                <a:gd name="T6" fmla="*/ 1 w 420"/>
                <a:gd name="T7" fmla="*/ 108 h 599"/>
                <a:gd name="T8" fmla="*/ 7 w 420"/>
                <a:gd name="T9" fmla="*/ 128 h 599"/>
                <a:gd name="T10" fmla="*/ 28 w 420"/>
                <a:gd name="T11" fmla="*/ 140 h 599"/>
                <a:gd name="T12" fmla="*/ 41 w 420"/>
                <a:gd name="T13" fmla="*/ 158 h 599"/>
                <a:gd name="T14" fmla="*/ 55 w 420"/>
                <a:gd name="T15" fmla="*/ 170 h 599"/>
                <a:gd name="T16" fmla="*/ 32 w 420"/>
                <a:gd name="T17" fmla="*/ 188 h 599"/>
                <a:gd name="T18" fmla="*/ 27 w 420"/>
                <a:gd name="T19" fmla="*/ 206 h 599"/>
                <a:gd name="T20" fmla="*/ 31 w 420"/>
                <a:gd name="T21" fmla="*/ 224 h 599"/>
                <a:gd name="T22" fmla="*/ 26 w 420"/>
                <a:gd name="T23" fmla="*/ 237 h 599"/>
                <a:gd name="T24" fmla="*/ 16 w 420"/>
                <a:gd name="T25" fmla="*/ 254 h 599"/>
                <a:gd name="T26" fmla="*/ 16 w 420"/>
                <a:gd name="T27" fmla="*/ 276 h 599"/>
                <a:gd name="T28" fmla="*/ 20 w 420"/>
                <a:gd name="T29" fmla="*/ 295 h 599"/>
                <a:gd name="T30" fmla="*/ 21 w 420"/>
                <a:gd name="T31" fmla="*/ 368 h 599"/>
                <a:gd name="T32" fmla="*/ 21 w 420"/>
                <a:gd name="T33" fmla="*/ 498 h 599"/>
                <a:gd name="T34" fmla="*/ 24 w 420"/>
                <a:gd name="T35" fmla="*/ 563 h 599"/>
                <a:gd name="T36" fmla="*/ 43 w 420"/>
                <a:gd name="T37" fmla="*/ 570 h 599"/>
                <a:gd name="T38" fmla="*/ 63 w 420"/>
                <a:gd name="T39" fmla="*/ 572 h 599"/>
                <a:gd name="T40" fmla="*/ 84 w 420"/>
                <a:gd name="T41" fmla="*/ 559 h 599"/>
                <a:gd name="T42" fmla="*/ 92 w 420"/>
                <a:gd name="T43" fmla="*/ 540 h 599"/>
                <a:gd name="T44" fmla="*/ 167 w 420"/>
                <a:gd name="T45" fmla="*/ 555 h 599"/>
                <a:gd name="T46" fmla="*/ 211 w 420"/>
                <a:gd name="T47" fmla="*/ 584 h 599"/>
                <a:gd name="T48" fmla="*/ 251 w 420"/>
                <a:gd name="T49" fmla="*/ 599 h 599"/>
                <a:gd name="T50" fmla="*/ 279 w 420"/>
                <a:gd name="T51" fmla="*/ 595 h 599"/>
                <a:gd name="T52" fmla="*/ 298 w 420"/>
                <a:gd name="T53" fmla="*/ 582 h 599"/>
                <a:gd name="T54" fmla="*/ 334 w 420"/>
                <a:gd name="T55" fmla="*/ 575 h 599"/>
                <a:gd name="T56" fmla="*/ 387 w 420"/>
                <a:gd name="T57" fmla="*/ 566 h 599"/>
                <a:gd name="T58" fmla="*/ 412 w 420"/>
                <a:gd name="T59" fmla="*/ 556 h 599"/>
                <a:gd name="T60" fmla="*/ 419 w 420"/>
                <a:gd name="T61" fmla="*/ 538 h 599"/>
                <a:gd name="T62" fmla="*/ 417 w 420"/>
                <a:gd name="T63" fmla="*/ 519 h 599"/>
                <a:gd name="T64" fmla="*/ 391 w 420"/>
                <a:gd name="T65" fmla="*/ 497 h 599"/>
                <a:gd name="T66" fmla="*/ 355 w 420"/>
                <a:gd name="T67" fmla="*/ 470 h 599"/>
                <a:gd name="T68" fmla="*/ 334 w 420"/>
                <a:gd name="T69" fmla="*/ 437 h 599"/>
                <a:gd name="T70" fmla="*/ 325 w 420"/>
                <a:gd name="T71" fmla="*/ 379 h 599"/>
                <a:gd name="T72" fmla="*/ 319 w 420"/>
                <a:gd name="T73" fmla="*/ 319 h 599"/>
                <a:gd name="T74" fmla="*/ 308 w 420"/>
                <a:gd name="T75" fmla="*/ 285 h 599"/>
                <a:gd name="T76" fmla="*/ 269 w 420"/>
                <a:gd name="T77" fmla="*/ 255 h 599"/>
                <a:gd name="T78" fmla="*/ 232 w 420"/>
                <a:gd name="T79" fmla="*/ 234 h 599"/>
                <a:gd name="T80" fmla="*/ 233 w 420"/>
                <a:gd name="T81" fmla="*/ 212 h 599"/>
                <a:gd name="T82" fmla="*/ 253 w 420"/>
                <a:gd name="T83" fmla="*/ 206 h 599"/>
                <a:gd name="T84" fmla="*/ 268 w 420"/>
                <a:gd name="T85" fmla="*/ 191 h 599"/>
                <a:gd name="T86" fmla="*/ 276 w 420"/>
                <a:gd name="T87" fmla="*/ 174 h 599"/>
                <a:gd name="T88" fmla="*/ 288 w 420"/>
                <a:gd name="T89" fmla="*/ 157 h 599"/>
                <a:gd name="T90" fmla="*/ 303 w 420"/>
                <a:gd name="T91" fmla="*/ 138 h 599"/>
                <a:gd name="T92" fmla="*/ 301 w 420"/>
                <a:gd name="T93" fmla="*/ 122 h 599"/>
                <a:gd name="T94" fmla="*/ 295 w 420"/>
                <a:gd name="T95" fmla="*/ 103 h 599"/>
                <a:gd name="T96" fmla="*/ 279 w 420"/>
                <a:gd name="T97" fmla="*/ 91 h 599"/>
                <a:gd name="T98" fmla="*/ 262 w 420"/>
                <a:gd name="T99" fmla="*/ 88 h 599"/>
                <a:gd name="T100" fmla="*/ 241 w 420"/>
                <a:gd name="T101" fmla="*/ 81 h 599"/>
                <a:gd name="T102" fmla="*/ 220 w 420"/>
                <a:gd name="T103" fmla="*/ 95 h 599"/>
                <a:gd name="T104" fmla="*/ 189 w 420"/>
                <a:gd name="T105" fmla="*/ 48 h 599"/>
                <a:gd name="T106" fmla="*/ 177 w 420"/>
                <a:gd name="T107" fmla="*/ 24 h 599"/>
                <a:gd name="T108" fmla="*/ 158 w 420"/>
                <a:gd name="T109" fmla="*/ 7 h 599"/>
                <a:gd name="T110" fmla="*/ 136 w 420"/>
                <a:gd name="T111" fmla="*/ 8 h 599"/>
                <a:gd name="T112" fmla="*/ 117 w 420"/>
                <a:gd name="T113" fmla="*/ 1 h 599"/>
                <a:gd name="T114" fmla="*/ 95 w 420"/>
                <a:gd name="T115" fmla="*/ 3 h 599"/>
                <a:gd name="T116" fmla="*/ 74 w 420"/>
                <a:gd name="T117" fmla="*/ 9 h 599"/>
                <a:gd name="T118" fmla="*/ 57 w 420"/>
                <a:gd name="T119" fmla="*/ 18 h 599"/>
                <a:gd name="T120" fmla="*/ 39 w 420"/>
                <a:gd name="T121" fmla="*/ 23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20" h="599">
                  <a:moveTo>
                    <a:pt x="32" y="40"/>
                  </a:moveTo>
                  <a:lnTo>
                    <a:pt x="31" y="40"/>
                  </a:lnTo>
                  <a:lnTo>
                    <a:pt x="31" y="40"/>
                  </a:lnTo>
                  <a:lnTo>
                    <a:pt x="30" y="40"/>
                  </a:lnTo>
                  <a:lnTo>
                    <a:pt x="29" y="40"/>
                  </a:lnTo>
                  <a:lnTo>
                    <a:pt x="29" y="40"/>
                  </a:lnTo>
                  <a:lnTo>
                    <a:pt x="28" y="40"/>
                  </a:lnTo>
                  <a:lnTo>
                    <a:pt x="27" y="40"/>
                  </a:lnTo>
                  <a:lnTo>
                    <a:pt x="26" y="41"/>
                  </a:lnTo>
                  <a:lnTo>
                    <a:pt x="25" y="41"/>
                  </a:lnTo>
                  <a:lnTo>
                    <a:pt x="24" y="42"/>
                  </a:lnTo>
                  <a:lnTo>
                    <a:pt x="23" y="43"/>
                  </a:lnTo>
                  <a:lnTo>
                    <a:pt x="22" y="44"/>
                  </a:lnTo>
                  <a:lnTo>
                    <a:pt x="21" y="44"/>
                  </a:lnTo>
                  <a:lnTo>
                    <a:pt x="21" y="45"/>
                  </a:lnTo>
                  <a:lnTo>
                    <a:pt x="20" y="46"/>
                  </a:lnTo>
                  <a:lnTo>
                    <a:pt x="20" y="47"/>
                  </a:lnTo>
                  <a:lnTo>
                    <a:pt x="19" y="47"/>
                  </a:lnTo>
                  <a:lnTo>
                    <a:pt x="18" y="48"/>
                  </a:lnTo>
                  <a:lnTo>
                    <a:pt x="18" y="48"/>
                  </a:lnTo>
                  <a:lnTo>
                    <a:pt x="18" y="49"/>
                  </a:lnTo>
                  <a:lnTo>
                    <a:pt x="17" y="50"/>
                  </a:lnTo>
                  <a:lnTo>
                    <a:pt x="17" y="51"/>
                  </a:lnTo>
                  <a:lnTo>
                    <a:pt x="17" y="51"/>
                  </a:lnTo>
                  <a:lnTo>
                    <a:pt x="17" y="52"/>
                  </a:lnTo>
                  <a:lnTo>
                    <a:pt x="17" y="53"/>
                  </a:lnTo>
                  <a:lnTo>
                    <a:pt x="17" y="53"/>
                  </a:lnTo>
                  <a:lnTo>
                    <a:pt x="17" y="54"/>
                  </a:lnTo>
                  <a:lnTo>
                    <a:pt x="17" y="55"/>
                  </a:lnTo>
                  <a:lnTo>
                    <a:pt x="17" y="56"/>
                  </a:lnTo>
                  <a:lnTo>
                    <a:pt x="17" y="56"/>
                  </a:lnTo>
                  <a:lnTo>
                    <a:pt x="17" y="57"/>
                  </a:lnTo>
                  <a:lnTo>
                    <a:pt x="17" y="58"/>
                  </a:lnTo>
                  <a:lnTo>
                    <a:pt x="17" y="59"/>
                  </a:lnTo>
                  <a:lnTo>
                    <a:pt x="17" y="60"/>
                  </a:lnTo>
                  <a:lnTo>
                    <a:pt x="17" y="61"/>
                  </a:lnTo>
                  <a:lnTo>
                    <a:pt x="18" y="62"/>
                  </a:lnTo>
                  <a:lnTo>
                    <a:pt x="18" y="63"/>
                  </a:lnTo>
                  <a:lnTo>
                    <a:pt x="18" y="63"/>
                  </a:lnTo>
                  <a:lnTo>
                    <a:pt x="18" y="63"/>
                  </a:lnTo>
                  <a:lnTo>
                    <a:pt x="18" y="64"/>
                  </a:lnTo>
                  <a:lnTo>
                    <a:pt x="18" y="64"/>
                  </a:lnTo>
                  <a:lnTo>
                    <a:pt x="18" y="64"/>
                  </a:lnTo>
                  <a:lnTo>
                    <a:pt x="17" y="65"/>
                  </a:lnTo>
                  <a:lnTo>
                    <a:pt x="16" y="66"/>
                  </a:lnTo>
                  <a:lnTo>
                    <a:pt x="15" y="67"/>
                  </a:lnTo>
                  <a:lnTo>
                    <a:pt x="14" y="67"/>
                  </a:lnTo>
                  <a:lnTo>
                    <a:pt x="14" y="68"/>
                  </a:lnTo>
                  <a:lnTo>
                    <a:pt x="13" y="69"/>
                  </a:lnTo>
                  <a:lnTo>
                    <a:pt x="13" y="70"/>
                  </a:lnTo>
                  <a:lnTo>
                    <a:pt x="12" y="71"/>
                  </a:lnTo>
                  <a:lnTo>
                    <a:pt x="12" y="72"/>
                  </a:lnTo>
                  <a:lnTo>
                    <a:pt x="12" y="74"/>
                  </a:lnTo>
                  <a:lnTo>
                    <a:pt x="11" y="75"/>
                  </a:lnTo>
                  <a:lnTo>
                    <a:pt x="10" y="76"/>
                  </a:lnTo>
                  <a:lnTo>
                    <a:pt x="10" y="77"/>
                  </a:lnTo>
                  <a:lnTo>
                    <a:pt x="11" y="78"/>
                  </a:lnTo>
                  <a:lnTo>
                    <a:pt x="11" y="79"/>
                  </a:lnTo>
                  <a:lnTo>
                    <a:pt x="12" y="80"/>
                  </a:lnTo>
                  <a:lnTo>
                    <a:pt x="12" y="81"/>
                  </a:lnTo>
                  <a:lnTo>
                    <a:pt x="12" y="82"/>
                  </a:lnTo>
                  <a:lnTo>
                    <a:pt x="13" y="83"/>
                  </a:lnTo>
                  <a:lnTo>
                    <a:pt x="14" y="84"/>
                  </a:lnTo>
                  <a:lnTo>
                    <a:pt x="14" y="84"/>
                  </a:lnTo>
                  <a:lnTo>
                    <a:pt x="15" y="84"/>
                  </a:lnTo>
                  <a:lnTo>
                    <a:pt x="10" y="90"/>
                  </a:lnTo>
                  <a:lnTo>
                    <a:pt x="10" y="90"/>
                  </a:lnTo>
                  <a:lnTo>
                    <a:pt x="9" y="91"/>
                  </a:lnTo>
                  <a:lnTo>
                    <a:pt x="8" y="91"/>
                  </a:lnTo>
                  <a:lnTo>
                    <a:pt x="8" y="92"/>
                  </a:lnTo>
                  <a:lnTo>
                    <a:pt x="6" y="93"/>
                  </a:lnTo>
                  <a:lnTo>
                    <a:pt x="6" y="94"/>
                  </a:lnTo>
                  <a:lnTo>
                    <a:pt x="6" y="94"/>
                  </a:lnTo>
                  <a:lnTo>
                    <a:pt x="5" y="95"/>
                  </a:lnTo>
                  <a:lnTo>
                    <a:pt x="5" y="96"/>
                  </a:lnTo>
                  <a:lnTo>
                    <a:pt x="4" y="96"/>
                  </a:lnTo>
                  <a:lnTo>
                    <a:pt x="4" y="97"/>
                  </a:lnTo>
                  <a:lnTo>
                    <a:pt x="3" y="98"/>
                  </a:lnTo>
                  <a:lnTo>
                    <a:pt x="3" y="99"/>
                  </a:lnTo>
                  <a:lnTo>
                    <a:pt x="3" y="100"/>
                  </a:lnTo>
                  <a:lnTo>
                    <a:pt x="2" y="101"/>
                  </a:lnTo>
                  <a:lnTo>
                    <a:pt x="2" y="102"/>
                  </a:lnTo>
                  <a:lnTo>
                    <a:pt x="2" y="103"/>
                  </a:lnTo>
                  <a:lnTo>
                    <a:pt x="1" y="104"/>
                  </a:lnTo>
                  <a:lnTo>
                    <a:pt x="1" y="105"/>
                  </a:lnTo>
                  <a:lnTo>
                    <a:pt x="1" y="107"/>
                  </a:lnTo>
                  <a:lnTo>
                    <a:pt x="1" y="107"/>
                  </a:lnTo>
                  <a:lnTo>
                    <a:pt x="1" y="108"/>
                  </a:lnTo>
                  <a:lnTo>
                    <a:pt x="1" y="109"/>
                  </a:lnTo>
                  <a:lnTo>
                    <a:pt x="1" y="110"/>
                  </a:lnTo>
                  <a:lnTo>
                    <a:pt x="1" y="110"/>
                  </a:lnTo>
                  <a:lnTo>
                    <a:pt x="0" y="111"/>
                  </a:lnTo>
                  <a:lnTo>
                    <a:pt x="0" y="112"/>
                  </a:lnTo>
                  <a:lnTo>
                    <a:pt x="0" y="112"/>
                  </a:lnTo>
                  <a:lnTo>
                    <a:pt x="0" y="113"/>
                  </a:lnTo>
                  <a:lnTo>
                    <a:pt x="0" y="114"/>
                  </a:lnTo>
                  <a:lnTo>
                    <a:pt x="1" y="115"/>
                  </a:lnTo>
                  <a:lnTo>
                    <a:pt x="1" y="116"/>
                  </a:lnTo>
                  <a:lnTo>
                    <a:pt x="1" y="117"/>
                  </a:lnTo>
                  <a:lnTo>
                    <a:pt x="1" y="118"/>
                  </a:lnTo>
                  <a:lnTo>
                    <a:pt x="1" y="119"/>
                  </a:lnTo>
                  <a:lnTo>
                    <a:pt x="2" y="120"/>
                  </a:lnTo>
                  <a:lnTo>
                    <a:pt x="2" y="121"/>
                  </a:lnTo>
                  <a:lnTo>
                    <a:pt x="3" y="122"/>
                  </a:lnTo>
                  <a:lnTo>
                    <a:pt x="3" y="123"/>
                  </a:lnTo>
                  <a:lnTo>
                    <a:pt x="4" y="124"/>
                  </a:lnTo>
                  <a:lnTo>
                    <a:pt x="5" y="125"/>
                  </a:lnTo>
                  <a:lnTo>
                    <a:pt x="5" y="126"/>
                  </a:lnTo>
                  <a:lnTo>
                    <a:pt x="6" y="127"/>
                  </a:lnTo>
                  <a:lnTo>
                    <a:pt x="7" y="128"/>
                  </a:lnTo>
                  <a:lnTo>
                    <a:pt x="8" y="129"/>
                  </a:lnTo>
                  <a:lnTo>
                    <a:pt x="9" y="129"/>
                  </a:lnTo>
                  <a:lnTo>
                    <a:pt x="9" y="130"/>
                  </a:lnTo>
                  <a:lnTo>
                    <a:pt x="10" y="131"/>
                  </a:lnTo>
                  <a:lnTo>
                    <a:pt x="11" y="131"/>
                  </a:lnTo>
                  <a:lnTo>
                    <a:pt x="12" y="132"/>
                  </a:lnTo>
                  <a:lnTo>
                    <a:pt x="13" y="133"/>
                  </a:lnTo>
                  <a:lnTo>
                    <a:pt x="13" y="133"/>
                  </a:lnTo>
                  <a:lnTo>
                    <a:pt x="14" y="134"/>
                  </a:lnTo>
                  <a:lnTo>
                    <a:pt x="16" y="135"/>
                  </a:lnTo>
                  <a:lnTo>
                    <a:pt x="17" y="136"/>
                  </a:lnTo>
                  <a:lnTo>
                    <a:pt x="18" y="136"/>
                  </a:lnTo>
                  <a:lnTo>
                    <a:pt x="20" y="137"/>
                  </a:lnTo>
                  <a:lnTo>
                    <a:pt x="21" y="137"/>
                  </a:lnTo>
                  <a:lnTo>
                    <a:pt x="21" y="137"/>
                  </a:lnTo>
                  <a:lnTo>
                    <a:pt x="23" y="138"/>
                  </a:lnTo>
                  <a:lnTo>
                    <a:pt x="23" y="138"/>
                  </a:lnTo>
                  <a:lnTo>
                    <a:pt x="24" y="139"/>
                  </a:lnTo>
                  <a:lnTo>
                    <a:pt x="25" y="139"/>
                  </a:lnTo>
                  <a:lnTo>
                    <a:pt x="25" y="139"/>
                  </a:lnTo>
                  <a:lnTo>
                    <a:pt x="27" y="140"/>
                  </a:lnTo>
                  <a:lnTo>
                    <a:pt x="28" y="140"/>
                  </a:lnTo>
                  <a:lnTo>
                    <a:pt x="28" y="141"/>
                  </a:lnTo>
                  <a:lnTo>
                    <a:pt x="28" y="141"/>
                  </a:lnTo>
                  <a:lnTo>
                    <a:pt x="28" y="141"/>
                  </a:lnTo>
                  <a:lnTo>
                    <a:pt x="28" y="142"/>
                  </a:lnTo>
                  <a:lnTo>
                    <a:pt x="29" y="142"/>
                  </a:lnTo>
                  <a:lnTo>
                    <a:pt x="29" y="143"/>
                  </a:lnTo>
                  <a:lnTo>
                    <a:pt x="29" y="143"/>
                  </a:lnTo>
                  <a:lnTo>
                    <a:pt x="29" y="144"/>
                  </a:lnTo>
                  <a:lnTo>
                    <a:pt x="30" y="145"/>
                  </a:lnTo>
                  <a:lnTo>
                    <a:pt x="31" y="145"/>
                  </a:lnTo>
                  <a:lnTo>
                    <a:pt x="31" y="146"/>
                  </a:lnTo>
                  <a:lnTo>
                    <a:pt x="32" y="147"/>
                  </a:lnTo>
                  <a:lnTo>
                    <a:pt x="32" y="148"/>
                  </a:lnTo>
                  <a:lnTo>
                    <a:pt x="33" y="149"/>
                  </a:lnTo>
                  <a:lnTo>
                    <a:pt x="33" y="150"/>
                  </a:lnTo>
                  <a:lnTo>
                    <a:pt x="35" y="151"/>
                  </a:lnTo>
                  <a:lnTo>
                    <a:pt x="35" y="153"/>
                  </a:lnTo>
                  <a:lnTo>
                    <a:pt x="36" y="154"/>
                  </a:lnTo>
                  <a:lnTo>
                    <a:pt x="38" y="155"/>
                  </a:lnTo>
                  <a:lnTo>
                    <a:pt x="39" y="156"/>
                  </a:lnTo>
                  <a:lnTo>
                    <a:pt x="40" y="157"/>
                  </a:lnTo>
                  <a:lnTo>
                    <a:pt x="41" y="158"/>
                  </a:lnTo>
                  <a:lnTo>
                    <a:pt x="42" y="159"/>
                  </a:lnTo>
                  <a:lnTo>
                    <a:pt x="43" y="161"/>
                  </a:lnTo>
                  <a:lnTo>
                    <a:pt x="44" y="161"/>
                  </a:lnTo>
                  <a:lnTo>
                    <a:pt x="45" y="162"/>
                  </a:lnTo>
                  <a:lnTo>
                    <a:pt x="46" y="162"/>
                  </a:lnTo>
                  <a:lnTo>
                    <a:pt x="47" y="163"/>
                  </a:lnTo>
                  <a:lnTo>
                    <a:pt x="47" y="163"/>
                  </a:lnTo>
                  <a:lnTo>
                    <a:pt x="48" y="164"/>
                  </a:lnTo>
                  <a:lnTo>
                    <a:pt x="49" y="164"/>
                  </a:lnTo>
                  <a:lnTo>
                    <a:pt x="50" y="165"/>
                  </a:lnTo>
                  <a:lnTo>
                    <a:pt x="51" y="166"/>
                  </a:lnTo>
                  <a:lnTo>
                    <a:pt x="51" y="166"/>
                  </a:lnTo>
                  <a:lnTo>
                    <a:pt x="53" y="167"/>
                  </a:lnTo>
                  <a:lnTo>
                    <a:pt x="54" y="167"/>
                  </a:lnTo>
                  <a:lnTo>
                    <a:pt x="54" y="168"/>
                  </a:lnTo>
                  <a:lnTo>
                    <a:pt x="55" y="168"/>
                  </a:lnTo>
                  <a:lnTo>
                    <a:pt x="57" y="168"/>
                  </a:lnTo>
                  <a:lnTo>
                    <a:pt x="58" y="169"/>
                  </a:lnTo>
                  <a:lnTo>
                    <a:pt x="57" y="169"/>
                  </a:lnTo>
                  <a:lnTo>
                    <a:pt x="57" y="169"/>
                  </a:lnTo>
                  <a:lnTo>
                    <a:pt x="56" y="170"/>
                  </a:lnTo>
                  <a:lnTo>
                    <a:pt x="55" y="170"/>
                  </a:lnTo>
                  <a:lnTo>
                    <a:pt x="54" y="170"/>
                  </a:lnTo>
                  <a:lnTo>
                    <a:pt x="54" y="171"/>
                  </a:lnTo>
                  <a:lnTo>
                    <a:pt x="53" y="171"/>
                  </a:lnTo>
                  <a:lnTo>
                    <a:pt x="51" y="172"/>
                  </a:lnTo>
                  <a:lnTo>
                    <a:pt x="50" y="172"/>
                  </a:lnTo>
                  <a:lnTo>
                    <a:pt x="50" y="173"/>
                  </a:lnTo>
                  <a:lnTo>
                    <a:pt x="48" y="174"/>
                  </a:lnTo>
                  <a:lnTo>
                    <a:pt x="47" y="174"/>
                  </a:lnTo>
                  <a:lnTo>
                    <a:pt x="46" y="175"/>
                  </a:lnTo>
                  <a:lnTo>
                    <a:pt x="44" y="176"/>
                  </a:lnTo>
                  <a:lnTo>
                    <a:pt x="43" y="177"/>
                  </a:lnTo>
                  <a:lnTo>
                    <a:pt x="42" y="178"/>
                  </a:lnTo>
                  <a:lnTo>
                    <a:pt x="40" y="179"/>
                  </a:lnTo>
                  <a:lnTo>
                    <a:pt x="39" y="180"/>
                  </a:lnTo>
                  <a:lnTo>
                    <a:pt x="38" y="181"/>
                  </a:lnTo>
                  <a:lnTo>
                    <a:pt x="37" y="182"/>
                  </a:lnTo>
                  <a:lnTo>
                    <a:pt x="36" y="183"/>
                  </a:lnTo>
                  <a:lnTo>
                    <a:pt x="35" y="184"/>
                  </a:lnTo>
                  <a:lnTo>
                    <a:pt x="33" y="186"/>
                  </a:lnTo>
                  <a:lnTo>
                    <a:pt x="32" y="187"/>
                  </a:lnTo>
                  <a:lnTo>
                    <a:pt x="32" y="188"/>
                  </a:lnTo>
                  <a:lnTo>
                    <a:pt x="32" y="188"/>
                  </a:lnTo>
                  <a:lnTo>
                    <a:pt x="31" y="189"/>
                  </a:lnTo>
                  <a:lnTo>
                    <a:pt x="31" y="190"/>
                  </a:lnTo>
                  <a:lnTo>
                    <a:pt x="31" y="191"/>
                  </a:lnTo>
                  <a:lnTo>
                    <a:pt x="30" y="191"/>
                  </a:lnTo>
                  <a:lnTo>
                    <a:pt x="29" y="192"/>
                  </a:lnTo>
                  <a:lnTo>
                    <a:pt x="29" y="193"/>
                  </a:lnTo>
                  <a:lnTo>
                    <a:pt x="29" y="194"/>
                  </a:lnTo>
                  <a:lnTo>
                    <a:pt x="29" y="195"/>
                  </a:lnTo>
                  <a:lnTo>
                    <a:pt x="28" y="195"/>
                  </a:lnTo>
                  <a:lnTo>
                    <a:pt x="28" y="196"/>
                  </a:lnTo>
                  <a:lnTo>
                    <a:pt x="28" y="197"/>
                  </a:lnTo>
                  <a:lnTo>
                    <a:pt x="28" y="198"/>
                  </a:lnTo>
                  <a:lnTo>
                    <a:pt x="27" y="199"/>
                  </a:lnTo>
                  <a:lnTo>
                    <a:pt x="27" y="200"/>
                  </a:lnTo>
                  <a:lnTo>
                    <a:pt x="27" y="200"/>
                  </a:lnTo>
                  <a:lnTo>
                    <a:pt x="27" y="201"/>
                  </a:lnTo>
                  <a:lnTo>
                    <a:pt x="27" y="202"/>
                  </a:lnTo>
                  <a:lnTo>
                    <a:pt x="27" y="203"/>
                  </a:lnTo>
                  <a:lnTo>
                    <a:pt x="27" y="204"/>
                  </a:lnTo>
                  <a:lnTo>
                    <a:pt x="27" y="204"/>
                  </a:lnTo>
                  <a:lnTo>
                    <a:pt x="27" y="205"/>
                  </a:lnTo>
                  <a:lnTo>
                    <a:pt x="27" y="206"/>
                  </a:lnTo>
                  <a:lnTo>
                    <a:pt x="27" y="207"/>
                  </a:lnTo>
                  <a:lnTo>
                    <a:pt x="27" y="208"/>
                  </a:lnTo>
                  <a:lnTo>
                    <a:pt x="27" y="209"/>
                  </a:lnTo>
                  <a:lnTo>
                    <a:pt x="27" y="209"/>
                  </a:lnTo>
                  <a:lnTo>
                    <a:pt x="27" y="210"/>
                  </a:lnTo>
                  <a:lnTo>
                    <a:pt x="27" y="211"/>
                  </a:lnTo>
                  <a:lnTo>
                    <a:pt x="27" y="212"/>
                  </a:lnTo>
                  <a:lnTo>
                    <a:pt x="27" y="213"/>
                  </a:lnTo>
                  <a:lnTo>
                    <a:pt x="28" y="213"/>
                  </a:lnTo>
                  <a:lnTo>
                    <a:pt x="28" y="214"/>
                  </a:lnTo>
                  <a:lnTo>
                    <a:pt x="28" y="215"/>
                  </a:lnTo>
                  <a:lnTo>
                    <a:pt x="28" y="216"/>
                  </a:lnTo>
                  <a:lnTo>
                    <a:pt x="28" y="216"/>
                  </a:lnTo>
                  <a:lnTo>
                    <a:pt x="28" y="217"/>
                  </a:lnTo>
                  <a:lnTo>
                    <a:pt x="29" y="218"/>
                  </a:lnTo>
                  <a:lnTo>
                    <a:pt x="29" y="219"/>
                  </a:lnTo>
                  <a:lnTo>
                    <a:pt x="29" y="219"/>
                  </a:lnTo>
                  <a:lnTo>
                    <a:pt x="29" y="220"/>
                  </a:lnTo>
                  <a:lnTo>
                    <a:pt x="29" y="221"/>
                  </a:lnTo>
                  <a:lnTo>
                    <a:pt x="30" y="222"/>
                  </a:lnTo>
                  <a:lnTo>
                    <a:pt x="31" y="223"/>
                  </a:lnTo>
                  <a:lnTo>
                    <a:pt x="31" y="224"/>
                  </a:lnTo>
                  <a:lnTo>
                    <a:pt x="31" y="225"/>
                  </a:lnTo>
                  <a:lnTo>
                    <a:pt x="32" y="227"/>
                  </a:lnTo>
                  <a:lnTo>
                    <a:pt x="32" y="227"/>
                  </a:lnTo>
                  <a:lnTo>
                    <a:pt x="33" y="229"/>
                  </a:lnTo>
                  <a:lnTo>
                    <a:pt x="33" y="229"/>
                  </a:lnTo>
                  <a:lnTo>
                    <a:pt x="34" y="230"/>
                  </a:lnTo>
                  <a:lnTo>
                    <a:pt x="34" y="231"/>
                  </a:lnTo>
                  <a:lnTo>
                    <a:pt x="35" y="232"/>
                  </a:lnTo>
                  <a:lnTo>
                    <a:pt x="35" y="232"/>
                  </a:lnTo>
                  <a:lnTo>
                    <a:pt x="35" y="233"/>
                  </a:lnTo>
                  <a:lnTo>
                    <a:pt x="36" y="234"/>
                  </a:lnTo>
                  <a:lnTo>
                    <a:pt x="36" y="234"/>
                  </a:lnTo>
                  <a:lnTo>
                    <a:pt x="36" y="234"/>
                  </a:lnTo>
                  <a:lnTo>
                    <a:pt x="35" y="234"/>
                  </a:lnTo>
                  <a:lnTo>
                    <a:pt x="35" y="234"/>
                  </a:lnTo>
                  <a:lnTo>
                    <a:pt x="34" y="234"/>
                  </a:lnTo>
                  <a:lnTo>
                    <a:pt x="33" y="234"/>
                  </a:lnTo>
                  <a:lnTo>
                    <a:pt x="32" y="235"/>
                  </a:lnTo>
                  <a:lnTo>
                    <a:pt x="30" y="235"/>
                  </a:lnTo>
                  <a:lnTo>
                    <a:pt x="29" y="236"/>
                  </a:lnTo>
                  <a:lnTo>
                    <a:pt x="27" y="236"/>
                  </a:lnTo>
                  <a:lnTo>
                    <a:pt x="26" y="237"/>
                  </a:lnTo>
                  <a:lnTo>
                    <a:pt x="24" y="238"/>
                  </a:lnTo>
                  <a:lnTo>
                    <a:pt x="23" y="239"/>
                  </a:lnTo>
                  <a:lnTo>
                    <a:pt x="22" y="239"/>
                  </a:lnTo>
                  <a:lnTo>
                    <a:pt x="21" y="240"/>
                  </a:lnTo>
                  <a:lnTo>
                    <a:pt x="21" y="241"/>
                  </a:lnTo>
                  <a:lnTo>
                    <a:pt x="20" y="241"/>
                  </a:lnTo>
                  <a:lnTo>
                    <a:pt x="20" y="242"/>
                  </a:lnTo>
                  <a:lnTo>
                    <a:pt x="19" y="243"/>
                  </a:lnTo>
                  <a:lnTo>
                    <a:pt x="19" y="244"/>
                  </a:lnTo>
                  <a:lnTo>
                    <a:pt x="18" y="245"/>
                  </a:lnTo>
                  <a:lnTo>
                    <a:pt x="18" y="246"/>
                  </a:lnTo>
                  <a:lnTo>
                    <a:pt x="18" y="247"/>
                  </a:lnTo>
                  <a:lnTo>
                    <a:pt x="17" y="247"/>
                  </a:lnTo>
                  <a:lnTo>
                    <a:pt x="17" y="248"/>
                  </a:lnTo>
                  <a:lnTo>
                    <a:pt x="17" y="249"/>
                  </a:lnTo>
                  <a:lnTo>
                    <a:pt x="17" y="249"/>
                  </a:lnTo>
                  <a:lnTo>
                    <a:pt x="17" y="250"/>
                  </a:lnTo>
                  <a:lnTo>
                    <a:pt x="17" y="251"/>
                  </a:lnTo>
                  <a:lnTo>
                    <a:pt x="17" y="252"/>
                  </a:lnTo>
                  <a:lnTo>
                    <a:pt x="17" y="252"/>
                  </a:lnTo>
                  <a:lnTo>
                    <a:pt x="16" y="253"/>
                  </a:lnTo>
                  <a:lnTo>
                    <a:pt x="16" y="254"/>
                  </a:lnTo>
                  <a:lnTo>
                    <a:pt x="16" y="255"/>
                  </a:lnTo>
                  <a:lnTo>
                    <a:pt x="16" y="256"/>
                  </a:lnTo>
                  <a:lnTo>
                    <a:pt x="16" y="257"/>
                  </a:lnTo>
                  <a:lnTo>
                    <a:pt x="16" y="258"/>
                  </a:lnTo>
                  <a:lnTo>
                    <a:pt x="16" y="259"/>
                  </a:lnTo>
                  <a:lnTo>
                    <a:pt x="16" y="260"/>
                  </a:lnTo>
                  <a:lnTo>
                    <a:pt x="16" y="261"/>
                  </a:lnTo>
                  <a:lnTo>
                    <a:pt x="16" y="262"/>
                  </a:lnTo>
                  <a:lnTo>
                    <a:pt x="16" y="263"/>
                  </a:lnTo>
                  <a:lnTo>
                    <a:pt x="16" y="264"/>
                  </a:lnTo>
                  <a:lnTo>
                    <a:pt x="16" y="265"/>
                  </a:lnTo>
                  <a:lnTo>
                    <a:pt x="16" y="266"/>
                  </a:lnTo>
                  <a:lnTo>
                    <a:pt x="16" y="267"/>
                  </a:lnTo>
                  <a:lnTo>
                    <a:pt x="16" y="268"/>
                  </a:lnTo>
                  <a:lnTo>
                    <a:pt x="16" y="269"/>
                  </a:lnTo>
                  <a:lnTo>
                    <a:pt x="16" y="270"/>
                  </a:lnTo>
                  <a:lnTo>
                    <a:pt x="16" y="271"/>
                  </a:lnTo>
                  <a:lnTo>
                    <a:pt x="16" y="272"/>
                  </a:lnTo>
                  <a:lnTo>
                    <a:pt x="16" y="273"/>
                  </a:lnTo>
                  <a:lnTo>
                    <a:pt x="16" y="274"/>
                  </a:lnTo>
                  <a:lnTo>
                    <a:pt x="16" y="275"/>
                  </a:lnTo>
                  <a:lnTo>
                    <a:pt x="16" y="276"/>
                  </a:lnTo>
                  <a:lnTo>
                    <a:pt x="16" y="277"/>
                  </a:lnTo>
                  <a:lnTo>
                    <a:pt x="17" y="278"/>
                  </a:lnTo>
                  <a:lnTo>
                    <a:pt x="17" y="279"/>
                  </a:lnTo>
                  <a:lnTo>
                    <a:pt x="17" y="280"/>
                  </a:lnTo>
                  <a:lnTo>
                    <a:pt x="17" y="281"/>
                  </a:lnTo>
                  <a:lnTo>
                    <a:pt x="17" y="282"/>
                  </a:lnTo>
                  <a:lnTo>
                    <a:pt x="17" y="282"/>
                  </a:lnTo>
                  <a:lnTo>
                    <a:pt x="17" y="283"/>
                  </a:lnTo>
                  <a:lnTo>
                    <a:pt x="17" y="284"/>
                  </a:lnTo>
                  <a:lnTo>
                    <a:pt x="17" y="285"/>
                  </a:lnTo>
                  <a:lnTo>
                    <a:pt x="17" y="286"/>
                  </a:lnTo>
                  <a:lnTo>
                    <a:pt x="17" y="287"/>
                  </a:lnTo>
                  <a:lnTo>
                    <a:pt x="17" y="287"/>
                  </a:lnTo>
                  <a:lnTo>
                    <a:pt x="18" y="288"/>
                  </a:lnTo>
                  <a:lnTo>
                    <a:pt x="18" y="289"/>
                  </a:lnTo>
                  <a:lnTo>
                    <a:pt x="18" y="290"/>
                  </a:lnTo>
                  <a:lnTo>
                    <a:pt x="18" y="291"/>
                  </a:lnTo>
                  <a:lnTo>
                    <a:pt x="18" y="292"/>
                  </a:lnTo>
                  <a:lnTo>
                    <a:pt x="19" y="293"/>
                  </a:lnTo>
                  <a:lnTo>
                    <a:pt x="19" y="294"/>
                  </a:lnTo>
                  <a:lnTo>
                    <a:pt x="19" y="294"/>
                  </a:lnTo>
                  <a:lnTo>
                    <a:pt x="20" y="295"/>
                  </a:lnTo>
                  <a:lnTo>
                    <a:pt x="20" y="295"/>
                  </a:lnTo>
                  <a:lnTo>
                    <a:pt x="20" y="296"/>
                  </a:lnTo>
                  <a:lnTo>
                    <a:pt x="20" y="297"/>
                  </a:lnTo>
                  <a:lnTo>
                    <a:pt x="20" y="298"/>
                  </a:lnTo>
                  <a:lnTo>
                    <a:pt x="20" y="300"/>
                  </a:lnTo>
                  <a:lnTo>
                    <a:pt x="20" y="302"/>
                  </a:lnTo>
                  <a:lnTo>
                    <a:pt x="20" y="304"/>
                  </a:lnTo>
                  <a:lnTo>
                    <a:pt x="21" y="308"/>
                  </a:lnTo>
                  <a:lnTo>
                    <a:pt x="21" y="310"/>
                  </a:lnTo>
                  <a:lnTo>
                    <a:pt x="21" y="314"/>
                  </a:lnTo>
                  <a:lnTo>
                    <a:pt x="21" y="317"/>
                  </a:lnTo>
                  <a:lnTo>
                    <a:pt x="21" y="321"/>
                  </a:lnTo>
                  <a:lnTo>
                    <a:pt x="21" y="325"/>
                  </a:lnTo>
                  <a:lnTo>
                    <a:pt x="21" y="329"/>
                  </a:lnTo>
                  <a:lnTo>
                    <a:pt x="21" y="333"/>
                  </a:lnTo>
                  <a:lnTo>
                    <a:pt x="21" y="338"/>
                  </a:lnTo>
                  <a:lnTo>
                    <a:pt x="21" y="342"/>
                  </a:lnTo>
                  <a:lnTo>
                    <a:pt x="21" y="347"/>
                  </a:lnTo>
                  <a:lnTo>
                    <a:pt x="21" y="352"/>
                  </a:lnTo>
                  <a:lnTo>
                    <a:pt x="21" y="357"/>
                  </a:lnTo>
                  <a:lnTo>
                    <a:pt x="21" y="362"/>
                  </a:lnTo>
                  <a:lnTo>
                    <a:pt x="21" y="368"/>
                  </a:lnTo>
                  <a:lnTo>
                    <a:pt x="21" y="374"/>
                  </a:lnTo>
                  <a:lnTo>
                    <a:pt x="21" y="379"/>
                  </a:lnTo>
                  <a:lnTo>
                    <a:pt x="21" y="385"/>
                  </a:lnTo>
                  <a:lnTo>
                    <a:pt x="21" y="391"/>
                  </a:lnTo>
                  <a:lnTo>
                    <a:pt x="21" y="397"/>
                  </a:lnTo>
                  <a:lnTo>
                    <a:pt x="21" y="403"/>
                  </a:lnTo>
                  <a:lnTo>
                    <a:pt x="21" y="409"/>
                  </a:lnTo>
                  <a:lnTo>
                    <a:pt x="21" y="415"/>
                  </a:lnTo>
                  <a:lnTo>
                    <a:pt x="21" y="421"/>
                  </a:lnTo>
                  <a:lnTo>
                    <a:pt x="21" y="427"/>
                  </a:lnTo>
                  <a:lnTo>
                    <a:pt x="21" y="433"/>
                  </a:lnTo>
                  <a:lnTo>
                    <a:pt x="21" y="440"/>
                  </a:lnTo>
                  <a:lnTo>
                    <a:pt x="21" y="446"/>
                  </a:lnTo>
                  <a:lnTo>
                    <a:pt x="21" y="452"/>
                  </a:lnTo>
                  <a:lnTo>
                    <a:pt x="21" y="458"/>
                  </a:lnTo>
                  <a:lnTo>
                    <a:pt x="21" y="464"/>
                  </a:lnTo>
                  <a:lnTo>
                    <a:pt x="21" y="469"/>
                  </a:lnTo>
                  <a:lnTo>
                    <a:pt x="21" y="475"/>
                  </a:lnTo>
                  <a:lnTo>
                    <a:pt x="21" y="481"/>
                  </a:lnTo>
                  <a:lnTo>
                    <a:pt x="21" y="487"/>
                  </a:lnTo>
                  <a:lnTo>
                    <a:pt x="21" y="492"/>
                  </a:lnTo>
                  <a:lnTo>
                    <a:pt x="21" y="498"/>
                  </a:lnTo>
                  <a:lnTo>
                    <a:pt x="21" y="503"/>
                  </a:lnTo>
                  <a:lnTo>
                    <a:pt x="21" y="508"/>
                  </a:lnTo>
                  <a:lnTo>
                    <a:pt x="21" y="513"/>
                  </a:lnTo>
                  <a:lnTo>
                    <a:pt x="21" y="518"/>
                  </a:lnTo>
                  <a:lnTo>
                    <a:pt x="21" y="523"/>
                  </a:lnTo>
                  <a:lnTo>
                    <a:pt x="21" y="527"/>
                  </a:lnTo>
                  <a:lnTo>
                    <a:pt x="21" y="531"/>
                  </a:lnTo>
                  <a:lnTo>
                    <a:pt x="21" y="535"/>
                  </a:lnTo>
                  <a:lnTo>
                    <a:pt x="21" y="539"/>
                  </a:lnTo>
                  <a:lnTo>
                    <a:pt x="21" y="543"/>
                  </a:lnTo>
                  <a:lnTo>
                    <a:pt x="21" y="546"/>
                  </a:lnTo>
                  <a:lnTo>
                    <a:pt x="21" y="549"/>
                  </a:lnTo>
                  <a:lnTo>
                    <a:pt x="21" y="551"/>
                  </a:lnTo>
                  <a:lnTo>
                    <a:pt x="21" y="554"/>
                  </a:lnTo>
                  <a:lnTo>
                    <a:pt x="22" y="556"/>
                  </a:lnTo>
                  <a:lnTo>
                    <a:pt x="22" y="558"/>
                  </a:lnTo>
                  <a:lnTo>
                    <a:pt x="22" y="560"/>
                  </a:lnTo>
                  <a:lnTo>
                    <a:pt x="23" y="561"/>
                  </a:lnTo>
                  <a:lnTo>
                    <a:pt x="23" y="562"/>
                  </a:lnTo>
                  <a:lnTo>
                    <a:pt x="23" y="562"/>
                  </a:lnTo>
                  <a:lnTo>
                    <a:pt x="23" y="563"/>
                  </a:lnTo>
                  <a:lnTo>
                    <a:pt x="24" y="563"/>
                  </a:lnTo>
                  <a:lnTo>
                    <a:pt x="24" y="564"/>
                  </a:lnTo>
                  <a:lnTo>
                    <a:pt x="25" y="564"/>
                  </a:lnTo>
                  <a:lnTo>
                    <a:pt x="26" y="565"/>
                  </a:lnTo>
                  <a:lnTo>
                    <a:pt x="27" y="565"/>
                  </a:lnTo>
                  <a:lnTo>
                    <a:pt x="28" y="566"/>
                  </a:lnTo>
                  <a:lnTo>
                    <a:pt x="29" y="567"/>
                  </a:lnTo>
                  <a:lnTo>
                    <a:pt x="31" y="567"/>
                  </a:lnTo>
                  <a:lnTo>
                    <a:pt x="32" y="567"/>
                  </a:lnTo>
                  <a:lnTo>
                    <a:pt x="33" y="568"/>
                  </a:lnTo>
                  <a:lnTo>
                    <a:pt x="33" y="568"/>
                  </a:lnTo>
                  <a:lnTo>
                    <a:pt x="34" y="568"/>
                  </a:lnTo>
                  <a:lnTo>
                    <a:pt x="35" y="568"/>
                  </a:lnTo>
                  <a:lnTo>
                    <a:pt x="36" y="569"/>
                  </a:lnTo>
                  <a:lnTo>
                    <a:pt x="36" y="569"/>
                  </a:lnTo>
                  <a:lnTo>
                    <a:pt x="38" y="569"/>
                  </a:lnTo>
                  <a:lnTo>
                    <a:pt x="38" y="569"/>
                  </a:lnTo>
                  <a:lnTo>
                    <a:pt x="39" y="569"/>
                  </a:lnTo>
                  <a:lnTo>
                    <a:pt x="40" y="570"/>
                  </a:lnTo>
                  <a:lnTo>
                    <a:pt x="40" y="570"/>
                  </a:lnTo>
                  <a:lnTo>
                    <a:pt x="42" y="570"/>
                  </a:lnTo>
                  <a:lnTo>
                    <a:pt x="43" y="570"/>
                  </a:lnTo>
                  <a:lnTo>
                    <a:pt x="43" y="570"/>
                  </a:lnTo>
                  <a:lnTo>
                    <a:pt x="44" y="570"/>
                  </a:lnTo>
                  <a:lnTo>
                    <a:pt x="45" y="571"/>
                  </a:lnTo>
                  <a:lnTo>
                    <a:pt x="46" y="571"/>
                  </a:lnTo>
                  <a:lnTo>
                    <a:pt x="47" y="571"/>
                  </a:lnTo>
                  <a:lnTo>
                    <a:pt x="47" y="571"/>
                  </a:lnTo>
                  <a:lnTo>
                    <a:pt x="48" y="571"/>
                  </a:lnTo>
                  <a:lnTo>
                    <a:pt x="50" y="571"/>
                  </a:lnTo>
                  <a:lnTo>
                    <a:pt x="50" y="571"/>
                  </a:lnTo>
                  <a:lnTo>
                    <a:pt x="51" y="571"/>
                  </a:lnTo>
                  <a:lnTo>
                    <a:pt x="53" y="571"/>
                  </a:lnTo>
                  <a:lnTo>
                    <a:pt x="53" y="571"/>
                  </a:lnTo>
                  <a:lnTo>
                    <a:pt x="54" y="572"/>
                  </a:lnTo>
                  <a:lnTo>
                    <a:pt x="55" y="572"/>
                  </a:lnTo>
                  <a:lnTo>
                    <a:pt x="56" y="572"/>
                  </a:lnTo>
                  <a:lnTo>
                    <a:pt x="57" y="572"/>
                  </a:lnTo>
                  <a:lnTo>
                    <a:pt x="58" y="572"/>
                  </a:lnTo>
                  <a:lnTo>
                    <a:pt x="59" y="572"/>
                  </a:lnTo>
                  <a:lnTo>
                    <a:pt x="59" y="572"/>
                  </a:lnTo>
                  <a:lnTo>
                    <a:pt x="61" y="572"/>
                  </a:lnTo>
                  <a:lnTo>
                    <a:pt x="61" y="572"/>
                  </a:lnTo>
                  <a:lnTo>
                    <a:pt x="62" y="572"/>
                  </a:lnTo>
                  <a:lnTo>
                    <a:pt x="63" y="572"/>
                  </a:lnTo>
                  <a:lnTo>
                    <a:pt x="64" y="572"/>
                  </a:lnTo>
                  <a:lnTo>
                    <a:pt x="65" y="572"/>
                  </a:lnTo>
                  <a:lnTo>
                    <a:pt x="66" y="571"/>
                  </a:lnTo>
                  <a:lnTo>
                    <a:pt x="66" y="571"/>
                  </a:lnTo>
                  <a:lnTo>
                    <a:pt x="67" y="571"/>
                  </a:lnTo>
                  <a:lnTo>
                    <a:pt x="68" y="571"/>
                  </a:lnTo>
                  <a:lnTo>
                    <a:pt x="69" y="571"/>
                  </a:lnTo>
                  <a:lnTo>
                    <a:pt x="70" y="571"/>
                  </a:lnTo>
                  <a:lnTo>
                    <a:pt x="71" y="571"/>
                  </a:lnTo>
                  <a:lnTo>
                    <a:pt x="73" y="570"/>
                  </a:lnTo>
                  <a:lnTo>
                    <a:pt x="74" y="569"/>
                  </a:lnTo>
                  <a:lnTo>
                    <a:pt x="76" y="569"/>
                  </a:lnTo>
                  <a:lnTo>
                    <a:pt x="77" y="568"/>
                  </a:lnTo>
                  <a:lnTo>
                    <a:pt x="78" y="567"/>
                  </a:lnTo>
                  <a:lnTo>
                    <a:pt x="79" y="566"/>
                  </a:lnTo>
                  <a:lnTo>
                    <a:pt x="80" y="564"/>
                  </a:lnTo>
                  <a:lnTo>
                    <a:pt x="81" y="563"/>
                  </a:lnTo>
                  <a:lnTo>
                    <a:pt x="83" y="562"/>
                  </a:lnTo>
                  <a:lnTo>
                    <a:pt x="83" y="561"/>
                  </a:lnTo>
                  <a:lnTo>
                    <a:pt x="83" y="561"/>
                  </a:lnTo>
                  <a:lnTo>
                    <a:pt x="84" y="560"/>
                  </a:lnTo>
                  <a:lnTo>
                    <a:pt x="84" y="559"/>
                  </a:lnTo>
                  <a:lnTo>
                    <a:pt x="85" y="558"/>
                  </a:lnTo>
                  <a:lnTo>
                    <a:pt x="85" y="558"/>
                  </a:lnTo>
                  <a:lnTo>
                    <a:pt x="85" y="557"/>
                  </a:lnTo>
                  <a:lnTo>
                    <a:pt x="86" y="556"/>
                  </a:lnTo>
                  <a:lnTo>
                    <a:pt x="86" y="556"/>
                  </a:lnTo>
                  <a:lnTo>
                    <a:pt x="87" y="555"/>
                  </a:lnTo>
                  <a:lnTo>
                    <a:pt x="87" y="554"/>
                  </a:lnTo>
                  <a:lnTo>
                    <a:pt x="88" y="554"/>
                  </a:lnTo>
                  <a:lnTo>
                    <a:pt x="88" y="553"/>
                  </a:lnTo>
                  <a:lnTo>
                    <a:pt x="88" y="552"/>
                  </a:lnTo>
                  <a:lnTo>
                    <a:pt x="88" y="551"/>
                  </a:lnTo>
                  <a:lnTo>
                    <a:pt x="89" y="551"/>
                  </a:lnTo>
                  <a:lnTo>
                    <a:pt x="89" y="549"/>
                  </a:lnTo>
                  <a:lnTo>
                    <a:pt x="89" y="548"/>
                  </a:lnTo>
                  <a:lnTo>
                    <a:pt x="90" y="547"/>
                  </a:lnTo>
                  <a:lnTo>
                    <a:pt x="91" y="546"/>
                  </a:lnTo>
                  <a:lnTo>
                    <a:pt x="91" y="545"/>
                  </a:lnTo>
                  <a:lnTo>
                    <a:pt x="91" y="544"/>
                  </a:lnTo>
                  <a:lnTo>
                    <a:pt x="91" y="543"/>
                  </a:lnTo>
                  <a:lnTo>
                    <a:pt x="92" y="542"/>
                  </a:lnTo>
                  <a:lnTo>
                    <a:pt x="92" y="541"/>
                  </a:lnTo>
                  <a:lnTo>
                    <a:pt x="92" y="540"/>
                  </a:lnTo>
                  <a:lnTo>
                    <a:pt x="92" y="539"/>
                  </a:lnTo>
                  <a:lnTo>
                    <a:pt x="92" y="539"/>
                  </a:lnTo>
                  <a:lnTo>
                    <a:pt x="147" y="538"/>
                  </a:lnTo>
                  <a:lnTo>
                    <a:pt x="147" y="538"/>
                  </a:lnTo>
                  <a:lnTo>
                    <a:pt x="147" y="539"/>
                  </a:lnTo>
                  <a:lnTo>
                    <a:pt x="148" y="539"/>
                  </a:lnTo>
                  <a:lnTo>
                    <a:pt x="149" y="541"/>
                  </a:lnTo>
                  <a:lnTo>
                    <a:pt x="150" y="541"/>
                  </a:lnTo>
                  <a:lnTo>
                    <a:pt x="151" y="542"/>
                  </a:lnTo>
                  <a:lnTo>
                    <a:pt x="152" y="542"/>
                  </a:lnTo>
                  <a:lnTo>
                    <a:pt x="153" y="543"/>
                  </a:lnTo>
                  <a:lnTo>
                    <a:pt x="153" y="544"/>
                  </a:lnTo>
                  <a:lnTo>
                    <a:pt x="155" y="545"/>
                  </a:lnTo>
                  <a:lnTo>
                    <a:pt x="156" y="546"/>
                  </a:lnTo>
                  <a:lnTo>
                    <a:pt x="158" y="547"/>
                  </a:lnTo>
                  <a:lnTo>
                    <a:pt x="159" y="548"/>
                  </a:lnTo>
                  <a:lnTo>
                    <a:pt x="160" y="549"/>
                  </a:lnTo>
                  <a:lnTo>
                    <a:pt x="162" y="550"/>
                  </a:lnTo>
                  <a:lnTo>
                    <a:pt x="163" y="551"/>
                  </a:lnTo>
                  <a:lnTo>
                    <a:pt x="164" y="552"/>
                  </a:lnTo>
                  <a:lnTo>
                    <a:pt x="166" y="553"/>
                  </a:lnTo>
                  <a:lnTo>
                    <a:pt x="167" y="555"/>
                  </a:lnTo>
                  <a:lnTo>
                    <a:pt x="169" y="556"/>
                  </a:lnTo>
                  <a:lnTo>
                    <a:pt x="171" y="557"/>
                  </a:lnTo>
                  <a:lnTo>
                    <a:pt x="173" y="558"/>
                  </a:lnTo>
                  <a:lnTo>
                    <a:pt x="174" y="560"/>
                  </a:lnTo>
                  <a:lnTo>
                    <a:pt x="177" y="561"/>
                  </a:lnTo>
                  <a:lnTo>
                    <a:pt x="178" y="563"/>
                  </a:lnTo>
                  <a:lnTo>
                    <a:pt x="180" y="564"/>
                  </a:lnTo>
                  <a:lnTo>
                    <a:pt x="182" y="565"/>
                  </a:lnTo>
                  <a:lnTo>
                    <a:pt x="184" y="567"/>
                  </a:lnTo>
                  <a:lnTo>
                    <a:pt x="186" y="568"/>
                  </a:lnTo>
                  <a:lnTo>
                    <a:pt x="188" y="569"/>
                  </a:lnTo>
                  <a:lnTo>
                    <a:pt x="190" y="571"/>
                  </a:lnTo>
                  <a:lnTo>
                    <a:pt x="192" y="572"/>
                  </a:lnTo>
                  <a:lnTo>
                    <a:pt x="194" y="573"/>
                  </a:lnTo>
                  <a:lnTo>
                    <a:pt x="196" y="575"/>
                  </a:lnTo>
                  <a:lnTo>
                    <a:pt x="198" y="576"/>
                  </a:lnTo>
                  <a:lnTo>
                    <a:pt x="200" y="577"/>
                  </a:lnTo>
                  <a:lnTo>
                    <a:pt x="202" y="579"/>
                  </a:lnTo>
                  <a:lnTo>
                    <a:pt x="204" y="580"/>
                  </a:lnTo>
                  <a:lnTo>
                    <a:pt x="207" y="581"/>
                  </a:lnTo>
                  <a:lnTo>
                    <a:pt x="208" y="582"/>
                  </a:lnTo>
                  <a:lnTo>
                    <a:pt x="211" y="584"/>
                  </a:lnTo>
                  <a:lnTo>
                    <a:pt x="212" y="585"/>
                  </a:lnTo>
                  <a:lnTo>
                    <a:pt x="215" y="586"/>
                  </a:lnTo>
                  <a:lnTo>
                    <a:pt x="217" y="587"/>
                  </a:lnTo>
                  <a:lnTo>
                    <a:pt x="219" y="588"/>
                  </a:lnTo>
                  <a:lnTo>
                    <a:pt x="221" y="589"/>
                  </a:lnTo>
                  <a:lnTo>
                    <a:pt x="223" y="590"/>
                  </a:lnTo>
                  <a:lnTo>
                    <a:pt x="224" y="591"/>
                  </a:lnTo>
                  <a:lnTo>
                    <a:pt x="227" y="592"/>
                  </a:lnTo>
                  <a:lnTo>
                    <a:pt x="228" y="593"/>
                  </a:lnTo>
                  <a:lnTo>
                    <a:pt x="230" y="594"/>
                  </a:lnTo>
                  <a:lnTo>
                    <a:pt x="233" y="595"/>
                  </a:lnTo>
                  <a:lnTo>
                    <a:pt x="234" y="595"/>
                  </a:lnTo>
                  <a:lnTo>
                    <a:pt x="236" y="596"/>
                  </a:lnTo>
                  <a:lnTo>
                    <a:pt x="238" y="597"/>
                  </a:lnTo>
                  <a:lnTo>
                    <a:pt x="240" y="597"/>
                  </a:lnTo>
                  <a:lnTo>
                    <a:pt x="242" y="598"/>
                  </a:lnTo>
                  <a:lnTo>
                    <a:pt x="243" y="598"/>
                  </a:lnTo>
                  <a:lnTo>
                    <a:pt x="245" y="598"/>
                  </a:lnTo>
                  <a:lnTo>
                    <a:pt x="246" y="599"/>
                  </a:lnTo>
                  <a:lnTo>
                    <a:pt x="248" y="599"/>
                  </a:lnTo>
                  <a:lnTo>
                    <a:pt x="250" y="599"/>
                  </a:lnTo>
                  <a:lnTo>
                    <a:pt x="251" y="599"/>
                  </a:lnTo>
                  <a:lnTo>
                    <a:pt x="253" y="599"/>
                  </a:lnTo>
                  <a:lnTo>
                    <a:pt x="254" y="599"/>
                  </a:lnTo>
                  <a:lnTo>
                    <a:pt x="256" y="599"/>
                  </a:lnTo>
                  <a:lnTo>
                    <a:pt x="257" y="599"/>
                  </a:lnTo>
                  <a:lnTo>
                    <a:pt x="258" y="599"/>
                  </a:lnTo>
                  <a:lnTo>
                    <a:pt x="260" y="599"/>
                  </a:lnTo>
                  <a:lnTo>
                    <a:pt x="261" y="599"/>
                  </a:lnTo>
                  <a:lnTo>
                    <a:pt x="263" y="599"/>
                  </a:lnTo>
                  <a:lnTo>
                    <a:pt x="264" y="599"/>
                  </a:lnTo>
                  <a:lnTo>
                    <a:pt x="265" y="599"/>
                  </a:lnTo>
                  <a:lnTo>
                    <a:pt x="266" y="598"/>
                  </a:lnTo>
                  <a:lnTo>
                    <a:pt x="268" y="598"/>
                  </a:lnTo>
                  <a:lnTo>
                    <a:pt x="269" y="598"/>
                  </a:lnTo>
                  <a:lnTo>
                    <a:pt x="270" y="598"/>
                  </a:lnTo>
                  <a:lnTo>
                    <a:pt x="271" y="597"/>
                  </a:lnTo>
                  <a:lnTo>
                    <a:pt x="272" y="597"/>
                  </a:lnTo>
                  <a:lnTo>
                    <a:pt x="274" y="597"/>
                  </a:lnTo>
                  <a:lnTo>
                    <a:pt x="274" y="596"/>
                  </a:lnTo>
                  <a:lnTo>
                    <a:pt x="275" y="596"/>
                  </a:lnTo>
                  <a:lnTo>
                    <a:pt x="276" y="596"/>
                  </a:lnTo>
                  <a:lnTo>
                    <a:pt x="278" y="595"/>
                  </a:lnTo>
                  <a:lnTo>
                    <a:pt x="279" y="595"/>
                  </a:lnTo>
                  <a:lnTo>
                    <a:pt x="279" y="595"/>
                  </a:lnTo>
                  <a:lnTo>
                    <a:pt x="280" y="594"/>
                  </a:lnTo>
                  <a:lnTo>
                    <a:pt x="282" y="594"/>
                  </a:lnTo>
                  <a:lnTo>
                    <a:pt x="282" y="593"/>
                  </a:lnTo>
                  <a:lnTo>
                    <a:pt x="283" y="593"/>
                  </a:lnTo>
                  <a:lnTo>
                    <a:pt x="284" y="592"/>
                  </a:lnTo>
                  <a:lnTo>
                    <a:pt x="285" y="592"/>
                  </a:lnTo>
                  <a:lnTo>
                    <a:pt x="286" y="591"/>
                  </a:lnTo>
                  <a:lnTo>
                    <a:pt x="288" y="590"/>
                  </a:lnTo>
                  <a:lnTo>
                    <a:pt x="289" y="589"/>
                  </a:lnTo>
                  <a:lnTo>
                    <a:pt x="290" y="588"/>
                  </a:lnTo>
                  <a:lnTo>
                    <a:pt x="291" y="588"/>
                  </a:lnTo>
                  <a:lnTo>
                    <a:pt x="293" y="587"/>
                  </a:lnTo>
                  <a:lnTo>
                    <a:pt x="293" y="586"/>
                  </a:lnTo>
                  <a:lnTo>
                    <a:pt x="294" y="585"/>
                  </a:lnTo>
                  <a:lnTo>
                    <a:pt x="295" y="584"/>
                  </a:lnTo>
                  <a:lnTo>
                    <a:pt x="296" y="584"/>
                  </a:lnTo>
                  <a:lnTo>
                    <a:pt x="297" y="583"/>
                  </a:lnTo>
                  <a:lnTo>
                    <a:pt x="297" y="583"/>
                  </a:lnTo>
                  <a:lnTo>
                    <a:pt x="298" y="582"/>
                  </a:lnTo>
                  <a:lnTo>
                    <a:pt x="298" y="582"/>
                  </a:lnTo>
                  <a:lnTo>
                    <a:pt x="298" y="582"/>
                  </a:lnTo>
                  <a:lnTo>
                    <a:pt x="299" y="582"/>
                  </a:lnTo>
                  <a:lnTo>
                    <a:pt x="299" y="582"/>
                  </a:lnTo>
                  <a:lnTo>
                    <a:pt x="300" y="581"/>
                  </a:lnTo>
                  <a:lnTo>
                    <a:pt x="301" y="581"/>
                  </a:lnTo>
                  <a:lnTo>
                    <a:pt x="302" y="581"/>
                  </a:lnTo>
                  <a:lnTo>
                    <a:pt x="303" y="581"/>
                  </a:lnTo>
                  <a:lnTo>
                    <a:pt x="305" y="581"/>
                  </a:lnTo>
                  <a:lnTo>
                    <a:pt x="306" y="580"/>
                  </a:lnTo>
                  <a:lnTo>
                    <a:pt x="308" y="580"/>
                  </a:lnTo>
                  <a:lnTo>
                    <a:pt x="309" y="580"/>
                  </a:lnTo>
                  <a:lnTo>
                    <a:pt x="310" y="580"/>
                  </a:lnTo>
                  <a:lnTo>
                    <a:pt x="312" y="579"/>
                  </a:lnTo>
                  <a:lnTo>
                    <a:pt x="314" y="579"/>
                  </a:lnTo>
                  <a:lnTo>
                    <a:pt x="316" y="579"/>
                  </a:lnTo>
                  <a:lnTo>
                    <a:pt x="318" y="578"/>
                  </a:lnTo>
                  <a:lnTo>
                    <a:pt x="320" y="578"/>
                  </a:lnTo>
                  <a:lnTo>
                    <a:pt x="322" y="577"/>
                  </a:lnTo>
                  <a:lnTo>
                    <a:pt x="324" y="577"/>
                  </a:lnTo>
                  <a:lnTo>
                    <a:pt x="327" y="577"/>
                  </a:lnTo>
                  <a:lnTo>
                    <a:pt x="329" y="576"/>
                  </a:lnTo>
                  <a:lnTo>
                    <a:pt x="331" y="576"/>
                  </a:lnTo>
                  <a:lnTo>
                    <a:pt x="334" y="575"/>
                  </a:lnTo>
                  <a:lnTo>
                    <a:pt x="336" y="575"/>
                  </a:lnTo>
                  <a:lnTo>
                    <a:pt x="339" y="575"/>
                  </a:lnTo>
                  <a:lnTo>
                    <a:pt x="341" y="574"/>
                  </a:lnTo>
                  <a:lnTo>
                    <a:pt x="343" y="574"/>
                  </a:lnTo>
                  <a:lnTo>
                    <a:pt x="346" y="573"/>
                  </a:lnTo>
                  <a:lnTo>
                    <a:pt x="349" y="573"/>
                  </a:lnTo>
                  <a:lnTo>
                    <a:pt x="351" y="572"/>
                  </a:lnTo>
                  <a:lnTo>
                    <a:pt x="354" y="572"/>
                  </a:lnTo>
                  <a:lnTo>
                    <a:pt x="356" y="571"/>
                  </a:lnTo>
                  <a:lnTo>
                    <a:pt x="358" y="571"/>
                  </a:lnTo>
                  <a:lnTo>
                    <a:pt x="361" y="571"/>
                  </a:lnTo>
                  <a:lnTo>
                    <a:pt x="364" y="570"/>
                  </a:lnTo>
                  <a:lnTo>
                    <a:pt x="366" y="570"/>
                  </a:lnTo>
                  <a:lnTo>
                    <a:pt x="369" y="569"/>
                  </a:lnTo>
                  <a:lnTo>
                    <a:pt x="371" y="569"/>
                  </a:lnTo>
                  <a:lnTo>
                    <a:pt x="373" y="568"/>
                  </a:lnTo>
                  <a:lnTo>
                    <a:pt x="376" y="568"/>
                  </a:lnTo>
                  <a:lnTo>
                    <a:pt x="378" y="567"/>
                  </a:lnTo>
                  <a:lnTo>
                    <a:pt x="380" y="567"/>
                  </a:lnTo>
                  <a:lnTo>
                    <a:pt x="383" y="567"/>
                  </a:lnTo>
                  <a:lnTo>
                    <a:pt x="384" y="566"/>
                  </a:lnTo>
                  <a:lnTo>
                    <a:pt x="387" y="566"/>
                  </a:lnTo>
                  <a:lnTo>
                    <a:pt x="389" y="565"/>
                  </a:lnTo>
                  <a:lnTo>
                    <a:pt x="391" y="565"/>
                  </a:lnTo>
                  <a:lnTo>
                    <a:pt x="392" y="565"/>
                  </a:lnTo>
                  <a:lnTo>
                    <a:pt x="394" y="564"/>
                  </a:lnTo>
                  <a:lnTo>
                    <a:pt x="396" y="564"/>
                  </a:lnTo>
                  <a:lnTo>
                    <a:pt x="398" y="563"/>
                  </a:lnTo>
                  <a:lnTo>
                    <a:pt x="399" y="563"/>
                  </a:lnTo>
                  <a:lnTo>
                    <a:pt x="400" y="563"/>
                  </a:lnTo>
                  <a:lnTo>
                    <a:pt x="402" y="563"/>
                  </a:lnTo>
                  <a:lnTo>
                    <a:pt x="403" y="562"/>
                  </a:lnTo>
                  <a:lnTo>
                    <a:pt x="404" y="562"/>
                  </a:lnTo>
                  <a:lnTo>
                    <a:pt x="405" y="562"/>
                  </a:lnTo>
                  <a:lnTo>
                    <a:pt x="406" y="562"/>
                  </a:lnTo>
                  <a:lnTo>
                    <a:pt x="407" y="561"/>
                  </a:lnTo>
                  <a:lnTo>
                    <a:pt x="408" y="561"/>
                  </a:lnTo>
                  <a:lnTo>
                    <a:pt x="409" y="560"/>
                  </a:lnTo>
                  <a:lnTo>
                    <a:pt x="410" y="560"/>
                  </a:lnTo>
                  <a:lnTo>
                    <a:pt x="410" y="559"/>
                  </a:lnTo>
                  <a:lnTo>
                    <a:pt x="410" y="558"/>
                  </a:lnTo>
                  <a:lnTo>
                    <a:pt x="411" y="558"/>
                  </a:lnTo>
                  <a:lnTo>
                    <a:pt x="411" y="557"/>
                  </a:lnTo>
                  <a:lnTo>
                    <a:pt x="412" y="556"/>
                  </a:lnTo>
                  <a:lnTo>
                    <a:pt x="413" y="555"/>
                  </a:lnTo>
                  <a:lnTo>
                    <a:pt x="413" y="554"/>
                  </a:lnTo>
                  <a:lnTo>
                    <a:pt x="414" y="553"/>
                  </a:lnTo>
                  <a:lnTo>
                    <a:pt x="414" y="552"/>
                  </a:lnTo>
                  <a:lnTo>
                    <a:pt x="415" y="551"/>
                  </a:lnTo>
                  <a:lnTo>
                    <a:pt x="415" y="550"/>
                  </a:lnTo>
                  <a:lnTo>
                    <a:pt x="417" y="549"/>
                  </a:lnTo>
                  <a:lnTo>
                    <a:pt x="417" y="548"/>
                  </a:lnTo>
                  <a:lnTo>
                    <a:pt x="417" y="548"/>
                  </a:lnTo>
                  <a:lnTo>
                    <a:pt x="417" y="547"/>
                  </a:lnTo>
                  <a:lnTo>
                    <a:pt x="417" y="546"/>
                  </a:lnTo>
                  <a:lnTo>
                    <a:pt x="417" y="546"/>
                  </a:lnTo>
                  <a:lnTo>
                    <a:pt x="418" y="545"/>
                  </a:lnTo>
                  <a:lnTo>
                    <a:pt x="418" y="544"/>
                  </a:lnTo>
                  <a:lnTo>
                    <a:pt x="418" y="544"/>
                  </a:lnTo>
                  <a:lnTo>
                    <a:pt x="418" y="543"/>
                  </a:lnTo>
                  <a:lnTo>
                    <a:pt x="418" y="542"/>
                  </a:lnTo>
                  <a:lnTo>
                    <a:pt x="418" y="541"/>
                  </a:lnTo>
                  <a:lnTo>
                    <a:pt x="419" y="541"/>
                  </a:lnTo>
                  <a:lnTo>
                    <a:pt x="419" y="540"/>
                  </a:lnTo>
                  <a:lnTo>
                    <a:pt x="419" y="539"/>
                  </a:lnTo>
                  <a:lnTo>
                    <a:pt x="419" y="538"/>
                  </a:lnTo>
                  <a:lnTo>
                    <a:pt x="419" y="538"/>
                  </a:lnTo>
                  <a:lnTo>
                    <a:pt x="419" y="537"/>
                  </a:lnTo>
                  <a:lnTo>
                    <a:pt x="419" y="536"/>
                  </a:lnTo>
                  <a:lnTo>
                    <a:pt x="419" y="535"/>
                  </a:lnTo>
                  <a:lnTo>
                    <a:pt x="419" y="534"/>
                  </a:lnTo>
                  <a:lnTo>
                    <a:pt x="419" y="534"/>
                  </a:lnTo>
                  <a:lnTo>
                    <a:pt x="419" y="533"/>
                  </a:lnTo>
                  <a:lnTo>
                    <a:pt x="419" y="532"/>
                  </a:lnTo>
                  <a:lnTo>
                    <a:pt x="420" y="531"/>
                  </a:lnTo>
                  <a:lnTo>
                    <a:pt x="419" y="530"/>
                  </a:lnTo>
                  <a:lnTo>
                    <a:pt x="419" y="529"/>
                  </a:lnTo>
                  <a:lnTo>
                    <a:pt x="419" y="528"/>
                  </a:lnTo>
                  <a:lnTo>
                    <a:pt x="419" y="528"/>
                  </a:lnTo>
                  <a:lnTo>
                    <a:pt x="419" y="527"/>
                  </a:lnTo>
                  <a:lnTo>
                    <a:pt x="419" y="526"/>
                  </a:lnTo>
                  <a:lnTo>
                    <a:pt x="419" y="525"/>
                  </a:lnTo>
                  <a:lnTo>
                    <a:pt x="419" y="524"/>
                  </a:lnTo>
                  <a:lnTo>
                    <a:pt x="419" y="523"/>
                  </a:lnTo>
                  <a:lnTo>
                    <a:pt x="418" y="522"/>
                  </a:lnTo>
                  <a:lnTo>
                    <a:pt x="418" y="521"/>
                  </a:lnTo>
                  <a:lnTo>
                    <a:pt x="418" y="520"/>
                  </a:lnTo>
                  <a:lnTo>
                    <a:pt x="417" y="519"/>
                  </a:lnTo>
                  <a:lnTo>
                    <a:pt x="417" y="518"/>
                  </a:lnTo>
                  <a:lnTo>
                    <a:pt x="416" y="517"/>
                  </a:lnTo>
                  <a:lnTo>
                    <a:pt x="415" y="516"/>
                  </a:lnTo>
                  <a:lnTo>
                    <a:pt x="414" y="515"/>
                  </a:lnTo>
                  <a:lnTo>
                    <a:pt x="413" y="514"/>
                  </a:lnTo>
                  <a:lnTo>
                    <a:pt x="412" y="513"/>
                  </a:lnTo>
                  <a:lnTo>
                    <a:pt x="411" y="512"/>
                  </a:lnTo>
                  <a:lnTo>
                    <a:pt x="410" y="511"/>
                  </a:lnTo>
                  <a:lnTo>
                    <a:pt x="409" y="510"/>
                  </a:lnTo>
                  <a:lnTo>
                    <a:pt x="408" y="509"/>
                  </a:lnTo>
                  <a:lnTo>
                    <a:pt x="407" y="508"/>
                  </a:lnTo>
                  <a:lnTo>
                    <a:pt x="406" y="507"/>
                  </a:lnTo>
                  <a:lnTo>
                    <a:pt x="404" y="506"/>
                  </a:lnTo>
                  <a:lnTo>
                    <a:pt x="403" y="505"/>
                  </a:lnTo>
                  <a:lnTo>
                    <a:pt x="402" y="504"/>
                  </a:lnTo>
                  <a:lnTo>
                    <a:pt x="400" y="503"/>
                  </a:lnTo>
                  <a:lnTo>
                    <a:pt x="399" y="502"/>
                  </a:lnTo>
                  <a:lnTo>
                    <a:pt x="398" y="501"/>
                  </a:lnTo>
                  <a:lnTo>
                    <a:pt x="396" y="500"/>
                  </a:lnTo>
                  <a:lnTo>
                    <a:pt x="394" y="499"/>
                  </a:lnTo>
                  <a:lnTo>
                    <a:pt x="392" y="498"/>
                  </a:lnTo>
                  <a:lnTo>
                    <a:pt x="391" y="497"/>
                  </a:lnTo>
                  <a:lnTo>
                    <a:pt x="389" y="495"/>
                  </a:lnTo>
                  <a:lnTo>
                    <a:pt x="388" y="494"/>
                  </a:lnTo>
                  <a:lnTo>
                    <a:pt x="386" y="493"/>
                  </a:lnTo>
                  <a:lnTo>
                    <a:pt x="384" y="492"/>
                  </a:lnTo>
                  <a:lnTo>
                    <a:pt x="383" y="491"/>
                  </a:lnTo>
                  <a:lnTo>
                    <a:pt x="381" y="489"/>
                  </a:lnTo>
                  <a:lnTo>
                    <a:pt x="380" y="488"/>
                  </a:lnTo>
                  <a:lnTo>
                    <a:pt x="378" y="487"/>
                  </a:lnTo>
                  <a:lnTo>
                    <a:pt x="376" y="486"/>
                  </a:lnTo>
                  <a:lnTo>
                    <a:pt x="374" y="485"/>
                  </a:lnTo>
                  <a:lnTo>
                    <a:pt x="373" y="483"/>
                  </a:lnTo>
                  <a:lnTo>
                    <a:pt x="371" y="482"/>
                  </a:lnTo>
                  <a:lnTo>
                    <a:pt x="369" y="481"/>
                  </a:lnTo>
                  <a:lnTo>
                    <a:pt x="368" y="480"/>
                  </a:lnTo>
                  <a:lnTo>
                    <a:pt x="366" y="479"/>
                  </a:lnTo>
                  <a:lnTo>
                    <a:pt x="365" y="477"/>
                  </a:lnTo>
                  <a:lnTo>
                    <a:pt x="363" y="476"/>
                  </a:lnTo>
                  <a:lnTo>
                    <a:pt x="361" y="475"/>
                  </a:lnTo>
                  <a:lnTo>
                    <a:pt x="360" y="474"/>
                  </a:lnTo>
                  <a:lnTo>
                    <a:pt x="358" y="472"/>
                  </a:lnTo>
                  <a:lnTo>
                    <a:pt x="357" y="471"/>
                  </a:lnTo>
                  <a:lnTo>
                    <a:pt x="355" y="470"/>
                  </a:lnTo>
                  <a:lnTo>
                    <a:pt x="354" y="468"/>
                  </a:lnTo>
                  <a:lnTo>
                    <a:pt x="353" y="467"/>
                  </a:lnTo>
                  <a:lnTo>
                    <a:pt x="351" y="466"/>
                  </a:lnTo>
                  <a:lnTo>
                    <a:pt x="350" y="464"/>
                  </a:lnTo>
                  <a:lnTo>
                    <a:pt x="349" y="463"/>
                  </a:lnTo>
                  <a:lnTo>
                    <a:pt x="347" y="462"/>
                  </a:lnTo>
                  <a:lnTo>
                    <a:pt x="346" y="460"/>
                  </a:lnTo>
                  <a:lnTo>
                    <a:pt x="345" y="459"/>
                  </a:lnTo>
                  <a:lnTo>
                    <a:pt x="344" y="458"/>
                  </a:lnTo>
                  <a:lnTo>
                    <a:pt x="343" y="456"/>
                  </a:lnTo>
                  <a:lnTo>
                    <a:pt x="342" y="455"/>
                  </a:lnTo>
                  <a:lnTo>
                    <a:pt x="341" y="454"/>
                  </a:lnTo>
                  <a:lnTo>
                    <a:pt x="340" y="452"/>
                  </a:lnTo>
                  <a:lnTo>
                    <a:pt x="339" y="451"/>
                  </a:lnTo>
                  <a:lnTo>
                    <a:pt x="339" y="449"/>
                  </a:lnTo>
                  <a:lnTo>
                    <a:pt x="338" y="448"/>
                  </a:lnTo>
                  <a:lnTo>
                    <a:pt x="338" y="446"/>
                  </a:lnTo>
                  <a:lnTo>
                    <a:pt x="336" y="444"/>
                  </a:lnTo>
                  <a:lnTo>
                    <a:pt x="336" y="443"/>
                  </a:lnTo>
                  <a:lnTo>
                    <a:pt x="335" y="441"/>
                  </a:lnTo>
                  <a:lnTo>
                    <a:pt x="335" y="439"/>
                  </a:lnTo>
                  <a:lnTo>
                    <a:pt x="334" y="437"/>
                  </a:lnTo>
                  <a:lnTo>
                    <a:pt x="334" y="435"/>
                  </a:lnTo>
                  <a:lnTo>
                    <a:pt x="334" y="433"/>
                  </a:lnTo>
                  <a:lnTo>
                    <a:pt x="333" y="430"/>
                  </a:lnTo>
                  <a:lnTo>
                    <a:pt x="332" y="428"/>
                  </a:lnTo>
                  <a:lnTo>
                    <a:pt x="332" y="426"/>
                  </a:lnTo>
                  <a:lnTo>
                    <a:pt x="331" y="423"/>
                  </a:lnTo>
                  <a:lnTo>
                    <a:pt x="331" y="421"/>
                  </a:lnTo>
                  <a:lnTo>
                    <a:pt x="331" y="418"/>
                  </a:lnTo>
                  <a:lnTo>
                    <a:pt x="330" y="416"/>
                  </a:lnTo>
                  <a:lnTo>
                    <a:pt x="329" y="413"/>
                  </a:lnTo>
                  <a:lnTo>
                    <a:pt x="329" y="410"/>
                  </a:lnTo>
                  <a:lnTo>
                    <a:pt x="329" y="408"/>
                  </a:lnTo>
                  <a:lnTo>
                    <a:pt x="328" y="405"/>
                  </a:lnTo>
                  <a:lnTo>
                    <a:pt x="328" y="402"/>
                  </a:lnTo>
                  <a:lnTo>
                    <a:pt x="328" y="399"/>
                  </a:lnTo>
                  <a:lnTo>
                    <a:pt x="327" y="396"/>
                  </a:lnTo>
                  <a:lnTo>
                    <a:pt x="327" y="394"/>
                  </a:lnTo>
                  <a:lnTo>
                    <a:pt x="327" y="391"/>
                  </a:lnTo>
                  <a:lnTo>
                    <a:pt x="326" y="388"/>
                  </a:lnTo>
                  <a:lnTo>
                    <a:pt x="326" y="385"/>
                  </a:lnTo>
                  <a:lnTo>
                    <a:pt x="325" y="382"/>
                  </a:lnTo>
                  <a:lnTo>
                    <a:pt x="325" y="379"/>
                  </a:lnTo>
                  <a:lnTo>
                    <a:pt x="325" y="376"/>
                  </a:lnTo>
                  <a:lnTo>
                    <a:pt x="325" y="373"/>
                  </a:lnTo>
                  <a:lnTo>
                    <a:pt x="324" y="371"/>
                  </a:lnTo>
                  <a:lnTo>
                    <a:pt x="324" y="368"/>
                  </a:lnTo>
                  <a:lnTo>
                    <a:pt x="324" y="365"/>
                  </a:lnTo>
                  <a:lnTo>
                    <a:pt x="324" y="362"/>
                  </a:lnTo>
                  <a:lnTo>
                    <a:pt x="323" y="359"/>
                  </a:lnTo>
                  <a:lnTo>
                    <a:pt x="323" y="356"/>
                  </a:lnTo>
                  <a:lnTo>
                    <a:pt x="323" y="353"/>
                  </a:lnTo>
                  <a:lnTo>
                    <a:pt x="323" y="350"/>
                  </a:lnTo>
                  <a:lnTo>
                    <a:pt x="322" y="348"/>
                  </a:lnTo>
                  <a:lnTo>
                    <a:pt x="322" y="345"/>
                  </a:lnTo>
                  <a:lnTo>
                    <a:pt x="321" y="342"/>
                  </a:lnTo>
                  <a:lnTo>
                    <a:pt x="321" y="339"/>
                  </a:lnTo>
                  <a:lnTo>
                    <a:pt x="321" y="337"/>
                  </a:lnTo>
                  <a:lnTo>
                    <a:pt x="321" y="334"/>
                  </a:lnTo>
                  <a:lnTo>
                    <a:pt x="321" y="331"/>
                  </a:lnTo>
                  <a:lnTo>
                    <a:pt x="320" y="329"/>
                  </a:lnTo>
                  <a:lnTo>
                    <a:pt x="320" y="327"/>
                  </a:lnTo>
                  <a:lnTo>
                    <a:pt x="320" y="324"/>
                  </a:lnTo>
                  <a:lnTo>
                    <a:pt x="319" y="322"/>
                  </a:lnTo>
                  <a:lnTo>
                    <a:pt x="319" y="319"/>
                  </a:lnTo>
                  <a:lnTo>
                    <a:pt x="319" y="317"/>
                  </a:lnTo>
                  <a:lnTo>
                    <a:pt x="319" y="315"/>
                  </a:lnTo>
                  <a:lnTo>
                    <a:pt x="319" y="313"/>
                  </a:lnTo>
                  <a:lnTo>
                    <a:pt x="318" y="311"/>
                  </a:lnTo>
                  <a:lnTo>
                    <a:pt x="318" y="309"/>
                  </a:lnTo>
                  <a:lnTo>
                    <a:pt x="317" y="307"/>
                  </a:lnTo>
                  <a:lnTo>
                    <a:pt x="317" y="305"/>
                  </a:lnTo>
                  <a:lnTo>
                    <a:pt x="317" y="303"/>
                  </a:lnTo>
                  <a:lnTo>
                    <a:pt x="317" y="301"/>
                  </a:lnTo>
                  <a:lnTo>
                    <a:pt x="316" y="300"/>
                  </a:lnTo>
                  <a:lnTo>
                    <a:pt x="316" y="298"/>
                  </a:lnTo>
                  <a:lnTo>
                    <a:pt x="316" y="297"/>
                  </a:lnTo>
                  <a:lnTo>
                    <a:pt x="315" y="296"/>
                  </a:lnTo>
                  <a:lnTo>
                    <a:pt x="314" y="295"/>
                  </a:lnTo>
                  <a:lnTo>
                    <a:pt x="314" y="294"/>
                  </a:lnTo>
                  <a:lnTo>
                    <a:pt x="313" y="292"/>
                  </a:lnTo>
                  <a:lnTo>
                    <a:pt x="313" y="291"/>
                  </a:lnTo>
                  <a:lnTo>
                    <a:pt x="312" y="290"/>
                  </a:lnTo>
                  <a:lnTo>
                    <a:pt x="311" y="289"/>
                  </a:lnTo>
                  <a:lnTo>
                    <a:pt x="310" y="287"/>
                  </a:lnTo>
                  <a:lnTo>
                    <a:pt x="309" y="286"/>
                  </a:lnTo>
                  <a:lnTo>
                    <a:pt x="308" y="285"/>
                  </a:lnTo>
                  <a:lnTo>
                    <a:pt x="306" y="283"/>
                  </a:lnTo>
                  <a:lnTo>
                    <a:pt x="305" y="282"/>
                  </a:lnTo>
                  <a:lnTo>
                    <a:pt x="304" y="281"/>
                  </a:lnTo>
                  <a:lnTo>
                    <a:pt x="302" y="279"/>
                  </a:lnTo>
                  <a:lnTo>
                    <a:pt x="301" y="278"/>
                  </a:lnTo>
                  <a:lnTo>
                    <a:pt x="299" y="277"/>
                  </a:lnTo>
                  <a:lnTo>
                    <a:pt x="298" y="275"/>
                  </a:lnTo>
                  <a:lnTo>
                    <a:pt x="296" y="274"/>
                  </a:lnTo>
                  <a:lnTo>
                    <a:pt x="294" y="273"/>
                  </a:lnTo>
                  <a:lnTo>
                    <a:pt x="293" y="271"/>
                  </a:lnTo>
                  <a:lnTo>
                    <a:pt x="291" y="270"/>
                  </a:lnTo>
                  <a:lnTo>
                    <a:pt x="289" y="268"/>
                  </a:lnTo>
                  <a:lnTo>
                    <a:pt x="287" y="267"/>
                  </a:lnTo>
                  <a:lnTo>
                    <a:pt x="285" y="266"/>
                  </a:lnTo>
                  <a:lnTo>
                    <a:pt x="283" y="265"/>
                  </a:lnTo>
                  <a:lnTo>
                    <a:pt x="281" y="263"/>
                  </a:lnTo>
                  <a:lnTo>
                    <a:pt x="279" y="262"/>
                  </a:lnTo>
                  <a:lnTo>
                    <a:pt x="277" y="260"/>
                  </a:lnTo>
                  <a:lnTo>
                    <a:pt x="275" y="259"/>
                  </a:lnTo>
                  <a:lnTo>
                    <a:pt x="274" y="258"/>
                  </a:lnTo>
                  <a:lnTo>
                    <a:pt x="271" y="257"/>
                  </a:lnTo>
                  <a:lnTo>
                    <a:pt x="269" y="255"/>
                  </a:lnTo>
                  <a:lnTo>
                    <a:pt x="267" y="254"/>
                  </a:lnTo>
                  <a:lnTo>
                    <a:pt x="265" y="253"/>
                  </a:lnTo>
                  <a:lnTo>
                    <a:pt x="263" y="252"/>
                  </a:lnTo>
                  <a:lnTo>
                    <a:pt x="261" y="251"/>
                  </a:lnTo>
                  <a:lnTo>
                    <a:pt x="259" y="249"/>
                  </a:lnTo>
                  <a:lnTo>
                    <a:pt x="257" y="248"/>
                  </a:lnTo>
                  <a:lnTo>
                    <a:pt x="256" y="247"/>
                  </a:lnTo>
                  <a:lnTo>
                    <a:pt x="253" y="246"/>
                  </a:lnTo>
                  <a:lnTo>
                    <a:pt x="252" y="245"/>
                  </a:lnTo>
                  <a:lnTo>
                    <a:pt x="250" y="244"/>
                  </a:lnTo>
                  <a:lnTo>
                    <a:pt x="248" y="243"/>
                  </a:lnTo>
                  <a:lnTo>
                    <a:pt x="246" y="242"/>
                  </a:lnTo>
                  <a:lnTo>
                    <a:pt x="245" y="241"/>
                  </a:lnTo>
                  <a:lnTo>
                    <a:pt x="243" y="240"/>
                  </a:lnTo>
                  <a:lnTo>
                    <a:pt x="241" y="239"/>
                  </a:lnTo>
                  <a:lnTo>
                    <a:pt x="239" y="239"/>
                  </a:lnTo>
                  <a:lnTo>
                    <a:pt x="238" y="238"/>
                  </a:lnTo>
                  <a:lnTo>
                    <a:pt x="237" y="237"/>
                  </a:lnTo>
                  <a:lnTo>
                    <a:pt x="235" y="236"/>
                  </a:lnTo>
                  <a:lnTo>
                    <a:pt x="234" y="236"/>
                  </a:lnTo>
                  <a:lnTo>
                    <a:pt x="233" y="235"/>
                  </a:lnTo>
                  <a:lnTo>
                    <a:pt x="232" y="234"/>
                  </a:lnTo>
                  <a:lnTo>
                    <a:pt x="231" y="234"/>
                  </a:lnTo>
                  <a:lnTo>
                    <a:pt x="230" y="233"/>
                  </a:lnTo>
                  <a:lnTo>
                    <a:pt x="229" y="233"/>
                  </a:lnTo>
                  <a:lnTo>
                    <a:pt x="228" y="233"/>
                  </a:lnTo>
                  <a:lnTo>
                    <a:pt x="227" y="232"/>
                  </a:lnTo>
                  <a:lnTo>
                    <a:pt x="227" y="232"/>
                  </a:lnTo>
                  <a:lnTo>
                    <a:pt x="226" y="232"/>
                  </a:lnTo>
                  <a:lnTo>
                    <a:pt x="226" y="231"/>
                  </a:lnTo>
                  <a:lnTo>
                    <a:pt x="226" y="231"/>
                  </a:lnTo>
                  <a:lnTo>
                    <a:pt x="220" y="215"/>
                  </a:lnTo>
                  <a:lnTo>
                    <a:pt x="220" y="215"/>
                  </a:lnTo>
                  <a:lnTo>
                    <a:pt x="222" y="215"/>
                  </a:lnTo>
                  <a:lnTo>
                    <a:pt x="222" y="214"/>
                  </a:lnTo>
                  <a:lnTo>
                    <a:pt x="223" y="214"/>
                  </a:lnTo>
                  <a:lnTo>
                    <a:pt x="224" y="214"/>
                  </a:lnTo>
                  <a:lnTo>
                    <a:pt x="226" y="214"/>
                  </a:lnTo>
                  <a:lnTo>
                    <a:pt x="227" y="214"/>
                  </a:lnTo>
                  <a:lnTo>
                    <a:pt x="229" y="213"/>
                  </a:lnTo>
                  <a:lnTo>
                    <a:pt x="230" y="213"/>
                  </a:lnTo>
                  <a:lnTo>
                    <a:pt x="231" y="213"/>
                  </a:lnTo>
                  <a:lnTo>
                    <a:pt x="231" y="213"/>
                  </a:lnTo>
                  <a:lnTo>
                    <a:pt x="233" y="212"/>
                  </a:lnTo>
                  <a:lnTo>
                    <a:pt x="233" y="212"/>
                  </a:lnTo>
                  <a:lnTo>
                    <a:pt x="234" y="212"/>
                  </a:lnTo>
                  <a:lnTo>
                    <a:pt x="235" y="212"/>
                  </a:lnTo>
                  <a:lnTo>
                    <a:pt x="236" y="212"/>
                  </a:lnTo>
                  <a:lnTo>
                    <a:pt x="237" y="211"/>
                  </a:lnTo>
                  <a:lnTo>
                    <a:pt x="238" y="211"/>
                  </a:lnTo>
                  <a:lnTo>
                    <a:pt x="239" y="211"/>
                  </a:lnTo>
                  <a:lnTo>
                    <a:pt x="240" y="211"/>
                  </a:lnTo>
                  <a:lnTo>
                    <a:pt x="241" y="210"/>
                  </a:lnTo>
                  <a:lnTo>
                    <a:pt x="242" y="210"/>
                  </a:lnTo>
                  <a:lnTo>
                    <a:pt x="242" y="210"/>
                  </a:lnTo>
                  <a:lnTo>
                    <a:pt x="243" y="209"/>
                  </a:lnTo>
                  <a:lnTo>
                    <a:pt x="244" y="209"/>
                  </a:lnTo>
                  <a:lnTo>
                    <a:pt x="245" y="209"/>
                  </a:lnTo>
                  <a:lnTo>
                    <a:pt x="246" y="209"/>
                  </a:lnTo>
                  <a:lnTo>
                    <a:pt x="248" y="208"/>
                  </a:lnTo>
                  <a:lnTo>
                    <a:pt x="248" y="208"/>
                  </a:lnTo>
                  <a:lnTo>
                    <a:pt x="249" y="208"/>
                  </a:lnTo>
                  <a:lnTo>
                    <a:pt x="250" y="207"/>
                  </a:lnTo>
                  <a:lnTo>
                    <a:pt x="251" y="207"/>
                  </a:lnTo>
                  <a:lnTo>
                    <a:pt x="252" y="207"/>
                  </a:lnTo>
                  <a:lnTo>
                    <a:pt x="253" y="206"/>
                  </a:lnTo>
                  <a:lnTo>
                    <a:pt x="253" y="206"/>
                  </a:lnTo>
                  <a:lnTo>
                    <a:pt x="254" y="206"/>
                  </a:lnTo>
                  <a:lnTo>
                    <a:pt x="255" y="205"/>
                  </a:lnTo>
                  <a:lnTo>
                    <a:pt x="256" y="205"/>
                  </a:lnTo>
                  <a:lnTo>
                    <a:pt x="257" y="205"/>
                  </a:lnTo>
                  <a:lnTo>
                    <a:pt x="258" y="204"/>
                  </a:lnTo>
                  <a:lnTo>
                    <a:pt x="259" y="203"/>
                  </a:lnTo>
                  <a:lnTo>
                    <a:pt x="260" y="203"/>
                  </a:lnTo>
                  <a:lnTo>
                    <a:pt x="261" y="202"/>
                  </a:lnTo>
                  <a:lnTo>
                    <a:pt x="263" y="201"/>
                  </a:lnTo>
                  <a:lnTo>
                    <a:pt x="263" y="200"/>
                  </a:lnTo>
                  <a:lnTo>
                    <a:pt x="264" y="199"/>
                  </a:lnTo>
                  <a:lnTo>
                    <a:pt x="264" y="198"/>
                  </a:lnTo>
                  <a:lnTo>
                    <a:pt x="265" y="197"/>
                  </a:lnTo>
                  <a:lnTo>
                    <a:pt x="265" y="196"/>
                  </a:lnTo>
                  <a:lnTo>
                    <a:pt x="267" y="195"/>
                  </a:lnTo>
                  <a:lnTo>
                    <a:pt x="267" y="194"/>
                  </a:lnTo>
                  <a:lnTo>
                    <a:pt x="267" y="194"/>
                  </a:lnTo>
                  <a:lnTo>
                    <a:pt x="267" y="193"/>
                  </a:lnTo>
                  <a:lnTo>
                    <a:pt x="268" y="192"/>
                  </a:lnTo>
                  <a:lnTo>
                    <a:pt x="268" y="192"/>
                  </a:lnTo>
                  <a:lnTo>
                    <a:pt x="268" y="191"/>
                  </a:lnTo>
                  <a:lnTo>
                    <a:pt x="269" y="190"/>
                  </a:lnTo>
                  <a:lnTo>
                    <a:pt x="269" y="189"/>
                  </a:lnTo>
                  <a:lnTo>
                    <a:pt x="269" y="189"/>
                  </a:lnTo>
                  <a:lnTo>
                    <a:pt x="270" y="188"/>
                  </a:lnTo>
                  <a:lnTo>
                    <a:pt x="270" y="187"/>
                  </a:lnTo>
                  <a:lnTo>
                    <a:pt x="271" y="186"/>
                  </a:lnTo>
                  <a:lnTo>
                    <a:pt x="271" y="185"/>
                  </a:lnTo>
                  <a:lnTo>
                    <a:pt x="271" y="185"/>
                  </a:lnTo>
                  <a:lnTo>
                    <a:pt x="272" y="184"/>
                  </a:lnTo>
                  <a:lnTo>
                    <a:pt x="272" y="183"/>
                  </a:lnTo>
                  <a:lnTo>
                    <a:pt x="272" y="182"/>
                  </a:lnTo>
                  <a:lnTo>
                    <a:pt x="273" y="182"/>
                  </a:lnTo>
                  <a:lnTo>
                    <a:pt x="273" y="181"/>
                  </a:lnTo>
                  <a:lnTo>
                    <a:pt x="274" y="180"/>
                  </a:lnTo>
                  <a:lnTo>
                    <a:pt x="274" y="179"/>
                  </a:lnTo>
                  <a:lnTo>
                    <a:pt x="274" y="178"/>
                  </a:lnTo>
                  <a:lnTo>
                    <a:pt x="275" y="178"/>
                  </a:lnTo>
                  <a:lnTo>
                    <a:pt x="275" y="177"/>
                  </a:lnTo>
                  <a:lnTo>
                    <a:pt x="275" y="176"/>
                  </a:lnTo>
                  <a:lnTo>
                    <a:pt x="276" y="175"/>
                  </a:lnTo>
                  <a:lnTo>
                    <a:pt x="276" y="175"/>
                  </a:lnTo>
                  <a:lnTo>
                    <a:pt x="276" y="174"/>
                  </a:lnTo>
                  <a:lnTo>
                    <a:pt x="276" y="173"/>
                  </a:lnTo>
                  <a:lnTo>
                    <a:pt x="277" y="172"/>
                  </a:lnTo>
                  <a:lnTo>
                    <a:pt x="277" y="172"/>
                  </a:lnTo>
                  <a:lnTo>
                    <a:pt x="278" y="171"/>
                  </a:lnTo>
                  <a:lnTo>
                    <a:pt x="278" y="170"/>
                  </a:lnTo>
                  <a:lnTo>
                    <a:pt x="279" y="168"/>
                  </a:lnTo>
                  <a:lnTo>
                    <a:pt x="279" y="167"/>
                  </a:lnTo>
                  <a:lnTo>
                    <a:pt x="279" y="166"/>
                  </a:lnTo>
                  <a:lnTo>
                    <a:pt x="280" y="165"/>
                  </a:lnTo>
                  <a:lnTo>
                    <a:pt x="280" y="164"/>
                  </a:lnTo>
                  <a:lnTo>
                    <a:pt x="280" y="163"/>
                  </a:lnTo>
                  <a:lnTo>
                    <a:pt x="281" y="163"/>
                  </a:lnTo>
                  <a:lnTo>
                    <a:pt x="281" y="162"/>
                  </a:lnTo>
                  <a:lnTo>
                    <a:pt x="282" y="162"/>
                  </a:lnTo>
                  <a:lnTo>
                    <a:pt x="282" y="162"/>
                  </a:lnTo>
                  <a:lnTo>
                    <a:pt x="282" y="161"/>
                  </a:lnTo>
                  <a:lnTo>
                    <a:pt x="283" y="161"/>
                  </a:lnTo>
                  <a:lnTo>
                    <a:pt x="283" y="160"/>
                  </a:lnTo>
                  <a:lnTo>
                    <a:pt x="284" y="159"/>
                  </a:lnTo>
                  <a:lnTo>
                    <a:pt x="286" y="159"/>
                  </a:lnTo>
                  <a:lnTo>
                    <a:pt x="287" y="158"/>
                  </a:lnTo>
                  <a:lnTo>
                    <a:pt x="288" y="157"/>
                  </a:lnTo>
                  <a:lnTo>
                    <a:pt x="290" y="156"/>
                  </a:lnTo>
                  <a:lnTo>
                    <a:pt x="291" y="154"/>
                  </a:lnTo>
                  <a:lnTo>
                    <a:pt x="292" y="154"/>
                  </a:lnTo>
                  <a:lnTo>
                    <a:pt x="293" y="153"/>
                  </a:lnTo>
                  <a:lnTo>
                    <a:pt x="293" y="152"/>
                  </a:lnTo>
                  <a:lnTo>
                    <a:pt x="294" y="152"/>
                  </a:lnTo>
                  <a:lnTo>
                    <a:pt x="295" y="151"/>
                  </a:lnTo>
                  <a:lnTo>
                    <a:pt x="297" y="149"/>
                  </a:lnTo>
                  <a:lnTo>
                    <a:pt x="298" y="148"/>
                  </a:lnTo>
                  <a:lnTo>
                    <a:pt x="299" y="147"/>
                  </a:lnTo>
                  <a:lnTo>
                    <a:pt x="300" y="147"/>
                  </a:lnTo>
                  <a:lnTo>
                    <a:pt x="301" y="146"/>
                  </a:lnTo>
                  <a:lnTo>
                    <a:pt x="301" y="145"/>
                  </a:lnTo>
                  <a:lnTo>
                    <a:pt x="301" y="145"/>
                  </a:lnTo>
                  <a:lnTo>
                    <a:pt x="302" y="144"/>
                  </a:lnTo>
                  <a:lnTo>
                    <a:pt x="302" y="143"/>
                  </a:lnTo>
                  <a:lnTo>
                    <a:pt x="302" y="142"/>
                  </a:lnTo>
                  <a:lnTo>
                    <a:pt x="302" y="142"/>
                  </a:lnTo>
                  <a:lnTo>
                    <a:pt x="302" y="141"/>
                  </a:lnTo>
                  <a:lnTo>
                    <a:pt x="303" y="140"/>
                  </a:lnTo>
                  <a:lnTo>
                    <a:pt x="303" y="139"/>
                  </a:lnTo>
                  <a:lnTo>
                    <a:pt x="303" y="138"/>
                  </a:lnTo>
                  <a:lnTo>
                    <a:pt x="303" y="138"/>
                  </a:lnTo>
                  <a:lnTo>
                    <a:pt x="303" y="137"/>
                  </a:lnTo>
                  <a:lnTo>
                    <a:pt x="303" y="136"/>
                  </a:lnTo>
                  <a:lnTo>
                    <a:pt x="304" y="135"/>
                  </a:lnTo>
                  <a:lnTo>
                    <a:pt x="303" y="134"/>
                  </a:lnTo>
                  <a:lnTo>
                    <a:pt x="303" y="134"/>
                  </a:lnTo>
                  <a:lnTo>
                    <a:pt x="303" y="133"/>
                  </a:lnTo>
                  <a:lnTo>
                    <a:pt x="303" y="132"/>
                  </a:lnTo>
                  <a:lnTo>
                    <a:pt x="303" y="131"/>
                  </a:lnTo>
                  <a:lnTo>
                    <a:pt x="303" y="130"/>
                  </a:lnTo>
                  <a:lnTo>
                    <a:pt x="303" y="129"/>
                  </a:lnTo>
                  <a:lnTo>
                    <a:pt x="302" y="128"/>
                  </a:lnTo>
                  <a:lnTo>
                    <a:pt x="302" y="128"/>
                  </a:lnTo>
                  <a:lnTo>
                    <a:pt x="302" y="128"/>
                  </a:lnTo>
                  <a:lnTo>
                    <a:pt x="302" y="128"/>
                  </a:lnTo>
                  <a:lnTo>
                    <a:pt x="302" y="127"/>
                  </a:lnTo>
                  <a:lnTo>
                    <a:pt x="302" y="126"/>
                  </a:lnTo>
                  <a:lnTo>
                    <a:pt x="302" y="126"/>
                  </a:lnTo>
                  <a:lnTo>
                    <a:pt x="301" y="125"/>
                  </a:lnTo>
                  <a:lnTo>
                    <a:pt x="301" y="124"/>
                  </a:lnTo>
                  <a:lnTo>
                    <a:pt x="301" y="123"/>
                  </a:lnTo>
                  <a:lnTo>
                    <a:pt x="301" y="122"/>
                  </a:lnTo>
                  <a:lnTo>
                    <a:pt x="301" y="121"/>
                  </a:lnTo>
                  <a:lnTo>
                    <a:pt x="300" y="120"/>
                  </a:lnTo>
                  <a:lnTo>
                    <a:pt x="300" y="120"/>
                  </a:lnTo>
                  <a:lnTo>
                    <a:pt x="300" y="119"/>
                  </a:lnTo>
                  <a:lnTo>
                    <a:pt x="299" y="118"/>
                  </a:lnTo>
                  <a:lnTo>
                    <a:pt x="299" y="117"/>
                  </a:lnTo>
                  <a:lnTo>
                    <a:pt x="299" y="117"/>
                  </a:lnTo>
                  <a:lnTo>
                    <a:pt x="299" y="116"/>
                  </a:lnTo>
                  <a:lnTo>
                    <a:pt x="299" y="115"/>
                  </a:lnTo>
                  <a:lnTo>
                    <a:pt x="299" y="114"/>
                  </a:lnTo>
                  <a:lnTo>
                    <a:pt x="299" y="113"/>
                  </a:lnTo>
                  <a:lnTo>
                    <a:pt x="298" y="112"/>
                  </a:lnTo>
                  <a:lnTo>
                    <a:pt x="298" y="111"/>
                  </a:lnTo>
                  <a:lnTo>
                    <a:pt x="298" y="110"/>
                  </a:lnTo>
                  <a:lnTo>
                    <a:pt x="298" y="109"/>
                  </a:lnTo>
                  <a:lnTo>
                    <a:pt x="297" y="108"/>
                  </a:lnTo>
                  <a:lnTo>
                    <a:pt x="297" y="107"/>
                  </a:lnTo>
                  <a:lnTo>
                    <a:pt x="297" y="106"/>
                  </a:lnTo>
                  <a:lnTo>
                    <a:pt x="297" y="105"/>
                  </a:lnTo>
                  <a:lnTo>
                    <a:pt x="296" y="104"/>
                  </a:lnTo>
                  <a:lnTo>
                    <a:pt x="296" y="103"/>
                  </a:lnTo>
                  <a:lnTo>
                    <a:pt x="295" y="103"/>
                  </a:lnTo>
                  <a:lnTo>
                    <a:pt x="295" y="102"/>
                  </a:lnTo>
                  <a:lnTo>
                    <a:pt x="295" y="101"/>
                  </a:lnTo>
                  <a:lnTo>
                    <a:pt x="295" y="100"/>
                  </a:lnTo>
                  <a:lnTo>
                    <a:pt x="294" y="100"/>
                  </a:lnTo>
                  <a:lnTo>
                    <a:pt x="294" y="99"/>
                  </a:lnTo>
                  <a:lnTo>
                    <a:pt x="293" y="98"/>
                  </a:lnTo>
                  <a:lnTo>
                    <a:pt x="293" y="97"/>
                  </a:lnTo>
                  <a:lnTo>
                    <a:pt x="292" y="96"/>
                  </a:lnTo>
                  <a:lnTo>
                    <a:pt x="291" y="95"/>
                  </a:lnTo>
                  <a:lnTo>
                    <a:pt x="290" y="94"/>
                  </a:lnTo>
                  <a:lnTo>
                    <a:pt x="289" y="94"/>
                  </a:lnTo>
                  <a:lnTo>
                    <a:pt x="288" y="93"/>
                  </a:lnTo>
                  <a:lnTo>
                    <a:pt x="287" y="93"/>
                  </a:lnTo>
                  <a:lnTo>
                    <a:pt x="286" y="92"/>
                  </a:lnTo>
                  <a:lnTo>
                    <a:pt x="284" y="92"/>
                  </a:lnTo>
                  <a:lnTo>
                    <a:pt x="284" y="92"/>
                  </a:lnTo>
                  <a:lnTo>
                    <a:pt x="283" y="92"/>
                  </a:lnTo>
                  <a:lnTo>
                    <a:pt x="283" y="92"/>
                  </a:lnTo>
                  <a:lnTo>
                    <a:pt x="282" y="92"/>
                  </a:lnTo>
                  <a:lnTo>
                    <a:pt x="281" y="91"/>
                  </a:lnTo>
                  <a:lnTo>
                    <a:pt x="280" y="91"/>
                  </a:lnTo>
                  <a:lnTo>
                    <a:pt x="279" y="91"/>
                  </a:lnTo>
                  <a:lnTo>
                    <a:pt x="279" y="91"/>
                  </a:lnTo>
                  <a:lnTo>
                    <a:pt x="278" y="91"/>
                  </a:lnTo>
                  <a:lnTo>
                    <a:pt x="277" y="91"/>
                  </a:lnTo>
                  <a:lnTo>
                    <a:pt x="276" y="91"/>
                  </a:lnTo>
                  <a:lnTo>
                    <a:pt x="275" y="91"/>
                  </a:lnTo>
                  <a:lnTo>
                    <a:pt x="275" y="91"/>
                  </a:lnTo>
                  <a:lnTo>
                    <a:pt x="274" y="91"/>
                  </a:lnTo>
                  <a:lnTo>
                    <a:pt x="273" y="91"/>
                  </a:lnTo>
                  <a:lnTo>
                    <a:pt x="272" y="91"/>
                  </a:lnTo>
                  <a:lnTo>
                    <a:pt x="271" y="91"/>
                  </a:lnTo>
                  <a:lnTo>
                    <a:pt x="271" y="91"/>
                  </a:lnTo>
                  <a:lnTo>
                    <a:pt x="269" y="90"/>
                  </a:lnTo>
                  <a:lnTo>
                    <a:pt x="269" y="90"/>
                  </a:lnTo>
                  <a:lnTo>
                    <a:pt x="268" y="90"/>
                  </a:lnTo>
                  <a:lnTo>
                    <a:pt x="267" y="90"/>
                  </a:lnTo>
                  <a:lnTo>
                    <a:pt x="265" y="90"/>
                  </a:lnTo>
                  <a:lnTo>
                    <a:pt x="265" y="90"/>
                  </a:lnTo>
                  <a:lnTo>
                    <a:pt x="264" y="90"/>
                  </a:lnTo>
                  <a:lnTo>
                    <a:pt x="264" y="90"/>
                  </a:lnTo>
                  <a:lnTo>
                    <a:pt x="264" y="90"/>
                  </a:lnTo>
                  <a:lnTo>
                    <a:pt x="263" y="89"/>
                  </a:lnTo>
                  <a:lnTo>
                    <a:pt x="262" y="88"/>
                  </a:lnTo>
                  <a:lnTo>
                    <a:pt x="261" y="87"/>
                  </a:lnTo>
                  <a:lnTo>
                    <a:pt x="260" y="86"/>
                  </a:lnTo>
                  <a:lnTo>
                    <a:pt x="259" y="86"/>
                  </a:lnTo>
                  <a:lnTo>
                    <a:pt x="258" y="85"/>
                  </a:lnTo>
                  <a:lnTo>
                    <a:pt x="257" y="85"/>
                  </a:lnTo>
                  <a:lnTo>
                    <a:pt x="256" y="84"/>
                  </a:lnTo>
                  <a:lnTo>
                    <a:pt x="254" y="84"/>
                  </a:lnTo>
                  <a:lnTo>
                    <a:pt x="254" y="84"/>
                  </a:lnTo>
                  <a:lnTo>
                    <a:pt x="253" y="83"/>
                  </a:lnTo>
                  <a:lnTo>
                    <a:pt x="252" y="83"/>
                  </a:lnTo>
                  <a:lnTo>
                    <a:pt x="251" y="83"/>
                  </a:lnTo>
                  <a:lnTo>
                    <a:pt x="250" y="82"/>
                  </a:lnTo>
                  <a:lnTo>
                    <a:pt x="249" y="82"/>
                  </a:lnTo>
                  <a:lnTo>
                    <a:pt x="248" y="82"/>
                  </a:lnTo>
                  <a:lnTo>
                    <a:pt x="247" y="81"/>
                  </a:lnTo>
                  <a:lnTo>
                    <a:pt x="246" y="81"/>
                  </a:lnTo>
                  <a:lnTo>
                    <a:pt x="245" y="81"/>
                  </a:lnTo>
                  <a:lnTo>
                    <a:pt x="244" y="81"/>
                  </a:lnTo>
                  <a:lnTo>
                    <a:pt x="243" y="81"/>
                  </a:lnTo>
                  <a:lnTo>
                    <a:pt x="242" y="81"/>
                  </a:lnTo>
                  <a:lnTo>
                    <a:pt x="242" y="81"/>
                  </a:lnTo>
                  <a:lnTo>
                    <a:pt x="241" y="81"/>
                  </a:lnTo>
                  <a:lnTo>
                    <a:pt x="240" y="81"/>
                  </a:lnTo>
                  <a:lnTo>
                    <a:pt x="239" y="81"/>
                  </a:lnTo>
                  <a:lnTo>
                    <a:pt x="238" y="81"/>
                  </a:lnTo>
                  <a:lnTo>
                    <a:pt x="238" y="81"/>
                  </a:lnTo>
                  <a:lnTo>
                    <a:pt x="237" y="81"/>
                  </a:lnTo>
                  <a:lnTo>
                    <a:pt x="235" y="82"/>
                  </a:lnTo>
                  <a:lnTo>
                    <a:pt x="234" y="82"/>
                  </a:lnTo>
                  <a:lnTo>
                    <a:pt x="233" y="83"/>
                  </a:lnTo>
                  <a:lnTo>
                    <a:pt x="232" y="83"/>
                  </a:lnTo>
                  <a:lnTo>
                    <a:pt x="231" y="84"/>
                  </a:lnTo>
                  <a:lnTo>
                    <a:pt x="230" y="85"/>
                  </a:lnTo>
                  <a:lnTo>
                    <a:pt x="230" y="86"/>
                  </a:lnTo>
                  <a:lnTo>
                    <a:pt x="229" y="86"/>
                  </a:lnTo>
                  <a:lnTo>
                    <a:pt x="228" y="87"/>
                  </a:lnTo>
                  <a:lnTo>
                    <a:pt x="227" y="88"/>
                  </a:lnTo>
                  <a:lnTo>
                    <a:pt x="226" y="89"/>
                  </a:lnTo>
                  <a:lnTo>
                    <a:pt x="225" y="90"/>
                  </a:lnTo>
                  <a:lnTo>
                    <a:pt x="224" y="91"/>
                  </a:lnTo>
                  <a:lnTo>
                    <a:pt x="223" y="92"/>
                  </a:lnTo>
                  <a:lnTo>
                    <a:pt x="222" y="93"/>
                  </a:lnTo>
                  <a:lnTo>
                    <a:pt x="221" y="94"/>
                  </a:lnTo>
                  <a:lnTo>
                    <a:pt x="220" y="95"/>
                  </a:lnTo>
                  <a:lnTo>
                    <a:pt x="219" y="96"/>
                  </a:lnTo>
                  <a:lnTo>
                    <a:pt x="219" y="96"/>
                  </a:lnTo>
                  <a:lnTo>
                    <a:pt x="218" y="97"/>
                  </a:lnTo>
                  <a:lnTo>
                    <a:pt x="217" y="98"/>
                  </a:lnTo>
                  <a:lnTo>
                    <a:pt x="205" y="93"/>
                  </a:lnTo>
                  <a:lnTo>
                    <a:pt x="190" y="62"/>
                  </a:lnTo>
                  <a:lnTo>
                    <a:pt x="190" y="62"/>
                  </a:lnTo>
                  <a:lnTo>
                    <a:pt x="191" y="61"/>
                  </a:lnTo>
                  <a:lnTo>
                    <a:pt x="192" y="60"/>
                  </a:lnTo>
                  <a:lnTo>
                    <a:pt x="192" y="59"/>
                  </a:lnTo>
                  <a:lnTo>
                    <a:pt x="192" y="58"/>
                  </a:lnTo>
                  <a:lnTo>
                    <a:pt x="192" y="57"/>
                  </a:lnTo>
                  <a:lnTo>
                    <a:pt x="192" y="56"/>
                  </a:lnTo>
                  <a:lnTo>
                    <a:pt x="193" y="55"/>
                  </a:lnTo>
                  <a:lnTo>
                    <a:pt x="192" y="54"/>
                  </a:lnTo>
                  <a:lnTo>
                    <a:pt x="192" y="53"/>
                  </a:lnTo>
                  <a:lnTo>
                    <a:pt x="192" y="52"/>
                  </a:lnTo>
                  <a:lnTo>
                    <a:pt x="192" y="51"/>
                  </a:lnTo>
                  <a:lnTo>
                    <a:pt x="191" y="50"/>
                  </a:lnTo>
                  <a:lnTo>
                    <a:pt x="190" y="50"/>
                  </a:lnTo>
                  <a:lnTo>
                    <a:pt x="190" y="49"/>
                  </a:lnTo>
                  <a:lnTo>
                    <a:pt x="189" y="48"/>
                  </a:lnTo>
                  <a:lnTo>
                    <a:pt x="188" y="47"/>
                  </a:lnTo>
                  <a:lnTo>
                    <a:pt x="188" y="46"/>
                  </a:lnTo>
                  <a:lnTo>
                    <a:pt x="187" y="45"/>
                  </a:lnTo>
                  <a:lnTo>
                    <a:pt x="186" y="44"/>
                  </a:lnTo>
                  <a:lnTo>
                    <a:pt x="186" y="42"/>
                  </a:lnTo>
                  <a:lnTo>
                    <a:pt x="186" y="41"/>
                  </a:lnTo>
                  <a:lnTo>
                    <a:pt x="186" y="40"/>
                  </a:lnTo>
                  <a:lnTo>
                    <a:pt x="185" y="39"/>
                  </a:lnTo>
                  <a:lnTo>
                    <a:pt x="185" y="38"/>
                  </a:lnTo>
                  <a:lnTo>
                    <a:pt x="185" y="37"/>
                  </a:lnTo>
                  <a:lnTo>
                    <a:pt x="185" y="35"/>
                  </a:lnTo>
                  <a:lnTo>
                    <a:pt x="184" y="34"/>
                  </a:lnTo>
                  <a:lnTo>
                    <a:pt x="183" y="33"/>
                  </a:lnTo>
                  <a:lnTo>
                    <a:pt x="183" y="32"/>
                  </a:lnTo>
                  <a:lnTo>
                    <a:pt x="183" y="31"/>
                  </a:lnTo>
                  <a:lnTo>
                    <a:pt x="182" y="30"/>
                  </a:lnTo>
                  <a:lnTo>
                    <a:pt x="181" y="29"/>
                  </a:lnTo>
                  <a:lnTo>
                    <a:pt x="181" y="28"/>
                  </a:lnTo>
                  <a:lnTo>
                    <a:pt x="179" y="27"/>
                  </a:lnTo>
                  <a:lnTo>
                    <a:pt x="179" y="26"/>
                  </a:lnTo>
                  <a:lnTo>
                    <a:pt x="178" y="25"/>
                  </a:lnTo>
                  <a:lnTo>
                    <a:pt x="177" y="24"/>
                  </a:lnTo>
                  <a:lnTo>
                    <a:pt x="176" y="22"/>
                  </a:lnTo>
                  <a:lnTo>
                    <a:pt x="175" y="22"/>
                  </a:lnTo>
                  <a:lnTo>
                    <a:pt x="174" y="21"/>
                  </a:lnTo>
                  <a:lnTo>
                    <a:pt x="174" y="20"/>
                  </a:lnTo>
                  <a:lnTo>
                    <a:pt x="172" y="19"/>
                  </a:lnTo>
                  <a:lnTo>
                    <a:pt x="172" y="19"/>
                  </a:lnTo>
                  <a:lnTo>
                    <a:pt x="172" y="19"/>
                  </a:lnTo>
                  <a:lnTo>
                    <a:pt x="171" y="18"/>
                  </a:lnTo>
                  <a:lnTo>
                    <a:pt x="171" y="17"/>
                  </a:lnTo>
                  <a:lnTo>
                    <a:pt x="170" y="17"/>
                  </a:lnTo>
                  <a:lnTo>
                    <a:pt x="170" y="16"/>
                  </a:lnTo>
                  <a:lnTo>
                    <a:pt x="168" y="15"/>
                  </a:lnTo>
                  <a:lnTo>
                    <a:pt x="167" y="13"/>
                  </a:lnTo>
                  <a:lnTo>
                    <a:pt x="167" y="12"/>
                  </a:lnTo>
                  <a:lnTo>
                    <a:pt x="165" y="11"/>
                  </a:lnTo>
                  <a:lnTo>
                    <a:pt x="164" y="10"/>
                  </a:lnTo>
                  <a:lnTo>
                    <a:pt x="162" y="9"/>
                  </a:lnTo>
                  <a:lnTo>
                    <a:pt x="161" y="8"/>
                  </a:lnTo>
                  <a:lnTo>
                    <a:pt x="160" y="8"/>
                  </a:lnTo>
                  <a:lnTo>
                    <a:pt x="159" y="7"/>
                  </a:lnTo>
                  <a:lnTo>
                    <a:pt x="159" y="7"/>
                  </a:lnTo>
                  <a:lnTo>
                    <a:pt x="158" y="7"/>
                  </a:lnTo>
                  <a:lnTo>
                    <a:pt x="157" y="7"/>
                  </a:lnTo>
                  <a:lnTo>
                    <a:pt x="156" y="7"/>
                  </a:lnTo>
                  <a:lnTo>
                    <a:pt x="155" y="6"/>
                  </a:lnTo>
                  <a:lnTo>
                    <a:pt x="155" y="7"/>
                  </a:lnTo>
                  <a:lnTo>
                    <a:pt x="153" y="7"/>
                  </a:lnTo>
                  <a:lnTo>
                    <a:pt x="153" y="7"/>
                  </a:lnTo>
                  <a:lnTo>
                    <a:pt x="152" y="7"/>
                  </a:lnTo>
                  <a:lnTo>
                    <a:pt x="151" y="7"/>
                  </a:lnTo>
                  <a:lnTo>
                    <a:pt x="150" y="7"/>
                  </a:lnTo>
                  <a:lnTo>
                    <a:pt x="149" y="7"/>
                  </a:lnTo>
                  <a:lnTo>
                    <a:pt x="148" y="8"/>
                  </a:lnTo>
                  <a:lnTo>
                    <a:pt x="147" y="8"/>
                  </a:lnTo>
                  <a:lnTo>
                    <a:pt x="147" y="8"/>
                  </a:lnTo>
                  <a:lnTo>
                    <a:pt x="145" y="8"/>
                  </a:lnTo>
                  <a:lnTo>
                    <a:pt x="145" y="8"/>
                  </a:lnTo>
                  <a:lnTo>
                    <a:pt x="144" y="8"/>
                  </a:lnTo>
                  <a:lnTo>
                    <a:pt x="143" y="8"/>
                  </a:lnTo>
                  <a:lnTo>
                    <a:pt x="141" y="8"/>
                  </a:lnTo>
                  <a:lnTo>
                    <a:pt x="140" y="8"/>
                  </a:lnTo>
                  <a:lnTo>
                    <a:pt x="138" y="8"/>
                  </a:lnTo>
                  <a:lnTo>
                    <a:pt x="137" y="8"/>
                  </a:lnTo>
                  <a:lnTo>
                    <a:pt x="136" y="8"/>
                  </a:lnTo>
                  <a:lnTo>
                    <a:pt x="136" y="7"/>
                  </a:lnTo>
                  <a:lnTo>
                    <a:pt x="135" y="7"/>
                  </a:lnTo>
                  <a:lnTo>
                    <a:pt x="134" y="7"/>
                  </a:lnTo>
                  <a:lnTo>
                    <a:pt x="134" y="6"/>
                  </a:lnTo>
                  <a:lnTo>
                    <a:pt x="134" y="6"/>
                  </a:lnTo>
                  <a:lnTo>
                    <a:pt x="133" y="5"/>
                  </a:lnTo>
                  <a:lnTo>
                    <a:pt x="132" y="5"/>
                  </a:lnTo>
                  <a:lnTo>
                    <a:pt x="132" y="5"/>
                  </a:lnTo>
                  <a:lnTo>
                    <a:pt x="131" y="4"/>
                  </a:lnTo>
                  <a:lnTo>
                    <a:pt x="130" y="4"/>
                  </a:lnTo>
                  <a:lnTo>
                    <a:pt x="129" y="4"/>
                  </a:lnTo>
                  <a:lnTo>
                    <a:pt x="128" y="3"/>
                  </a:lnTo>
                  <a:lnTo>
                    <a:pt x="127" y="3"/>
                  </a:lnTo>
                  <a:lnTo>
                    <a:pt x="126" y="3"/>
                  </a:lnTo>
                  <a:lnTo>
                    <a:pt x="125" y="2"/>
                  </a:lnTo>
                  <a:lnTo>
                    <a:pt x="124" y="2"/>
                  </a:lnTo>
                  <a:lnTo>
                    <a:pt x="123" y="2"/>
                  </a:lnTo>
                  <a:lnTo>
                    <a:pt x="122" y="2"/>
                  </a:lnTo>
                  <a:lnTo>
                    <a:pt x="121" y="1"/>
                  </a:lnTo>
                  <a:lnTo>
                    <a:pt x="119" y="1"/>
                  </a:lnTo>
                  <a:lnTo>
                    <a:pt x="118" y="1"/>
                  </a:lnTo>
                  <a:lnTo>
                    <a:pt x="117" y="1"/>
                  </a:lnTo>
                  <a:lnTo>
                    <a:pt x="115" y="1"/>
                  </a:lnTo>
                  <a:lnTo>
                    <a:pt x="114" y="1"/>
                  </a:lnTo>
                  <a:lnTo>
                    <a:pt x="113" y="0"/>
                  </a:lnTo>
                  <a:lnTo>
                    <a:pt x="113" y="0"/>
                  </a:lnTo>
                  <a:lnTo>
                    <a:pt x="111" y="0"/>
                  </a:lnTo>
                  <a:lnTo>
                    <a:pt x="110" y="0"/>
                  </a:lnTo>
                  <a:lnTo>
                    <a:pt x="109" y="0"/>
                  </a:lnTo>
                  <a:lnTo>
                    <a:pt x="108" y="0"/>
                  </a:lnTo>
                  <a:lnTo>
                    <a:pt x="107" y="0"/>
                  </a:lnTo>
                  <a:lnTo>
                    <a:pt x="106" y="1"/>
                  </a:lnTo>
                  <a:lnTo>
                    <a:pt x="105" y="1"/>
                  </a:lnTo>
                  <a:lnTo>
                    <a:pt x="104" y="1"/>
                  </a:lnTo>
                  <a:lnTo>
                    <a:pt x="104" y="1"/>
                  </a:lnTo>
                  <a:lnTo>
                    <a:pt x="103" y="1"/>
                  </a:lnTo>
                  <a:lnTo>
                    <a:pt x="102" y="1"/>
                  </a:lnTo>
                  <a:lnTo>
                    <a:pt x="102" y="1"/>
                  </a:lnTo>
                  <a:lnTo>
                    <a:pt x="100" y="1"/>
                  </a:lnTo>
                  <a:lnTo>
                    <a:pt x="99" y="2"/>
                  </a:lnTo>
                  <a:lnTo>
                    <a:pt x="98" y="2"/>
                  </a:lnTo>
                  <a:lnTo>
                    <a:pt x="97" y="2"/>
                  </a:lnTo>
                  <a:lnTo>
                    <a:pt x="96" y="2"/>
                  </a:lnTo>
                  <a:lnTo>
                    <a:pt x="95" y="3"/>
                  </a:lnTo>
                  <a:lnTo>
                    <a:pt x="94" y="3"/>
                  </a:lnTo>
                  <a:lnTo>
                    <a:pt x="93" y="4"/>
                  </a:lnTo>
                  <a:lnTo>
                    <a:pt x="92" y="4"/>
                  </a:lnTo>
                  <a:lnTo>
                    <a:pt x="91" y="4"/>
                  </a:lnTo>
                  <a:lnTo>
                    <a:pt x="89" y="5"/>
                  </a:lnTo>
                  <a:lnTo>
                    <a:pt x="88" y="5"/>
                  </a:lnTo>
                  <a:lnTo>
                    <a:pt x="87" y="5"/>
                  </a:lnTo>
                  <a:lnTo>
                    <a:pt x="86" y="6"/>
                  </a:lnTo>
                  <a:lnTo>
                    <a:pt x="85" y="6"/>
                  </a:lnTo>
                  <a:lnTo>
                    <a:pt x="84" y="6"/>
                  </a:lnTo>
                  <a:lnTo>
                    <a:pt x="83" y="6"/>
                  </a:lnTo>
                  <a:lnTo>
                    <a:pt x="83" y="7"/>
                  </a:lnTo>
                  <a:lnTo>
                    <a:pt x="81" y="7"/>
                  </a:lnTo>
                  <a:lnTo>
                    <a:pt x="80" y="7"/>
                  </a:lnTo>
                  <a:lnTo>
                    <a:pt x="80" y="8"/>
                  </a:lnTo>
                  <a:lnTo>
                    <a:pt x="80" y="8"/>
                  </a:lnTo>
                  <a:lnTo>
                    <a:pt x="79" y="8"/>
                  </a:lnTo>
                  <a:lnTo>
                    <a:pt x="78" y="8"/>
                  </a:lnTo>
                  <a:lnTo>
                    <a:pt x="78" y="8"/>
                  </a:lnTo>
                  <a:lnTo>
                    <a:pt x="77" y="8"/>
                  </a:lnTo>
                  <a:lnTo>
                    <a:pt x="75" y="9"/>
                  </a:lnTo>
                  <a:lnTo>
                    <a:pt x="74" y="9"/>
                  </a:lnTo>
                  <a:lnTo>
                    <a:pt x="73" y="9"/>
                  </a:lnTo>
                  <a:lnTo>
                    <a:pt x="73" y="10"/>
                  </a:lnTo>
                  <a:lnTo>
                    <a:pt x="72" y="10"/>
                  </a:lnTo>
                  <a:lnTo>
                    <a:pt x="71" y="10"/>
                  </a:lnTo>
                  <a:lnTo>
                    <a:pt x="70" y="11"/>
                  </a:lnTo>
                  <a:lnTo>
                    <a:pt x="69" y="11"/>
                  </a:lnTo>
                  <a:lnTo>
                    <a:pt x="69" y="11"/>
                  </a:lnTo>
                  <a:lnTo>
                    <a:pt x="68" y="12"/>
                  </a:lnTo>
                  <a:lnTo>
                    <a:pt x="67" y="12"/>
                  </a:lnTo>
                  <a:lnTo>
                    <a:pt x="66" y="13"/>
                  </a:lnTo>
                  <a:lnTo>
                    <a:pt x="65" y="13"/>
                  </a:lnTo>
                  <a:lnTo>
                    <a:pt x="65" y="14"/>
                  </a:lnTo>
                  <a:lnTo>
                    <a:pt x="63" y="15"/>
                  </a:lnTo>
                  <a:lnTo>
                    <a:pt x="62" y="16"/>
                  </a:lnTo>
                  <a:lnTo>
                    <a:pt x="62" y="17"/>
                  </a:lnTo>
                  <a:lnTo>
                    <a:pt x="61" y="17"/>
                  </a:lnTo>
                  <a:lnTo>
                    <a:pt x="61" y="18"/>
                  </a:lnTo>
                  <a:lnTo>
                    <a:pt x="61" y="19"/>
                  </a:lnTo>
                  <a:lnTo>
                    <a:pt x="60" y="19"/>
                  </a:lnTo>
                  <a:lnTo>
                    <a:pt x="59" y="18"/>
                  </a:lnTo>
                  <a:lnTo>
                    <a:pt x="58" y="18"/>
                  </a:lnTo>
                  <a:lnTo>
                    <a:pt x="57" y="18"/>
                  </a:lnTo>
                  <a:lnTo>
                    <a:pt x="56" y="18"/>
                  </a:lnTo>
                  <a:lnTo>
                    <a:pt x="55" y="18"/>
                  </a:lnTo>
                  <a:lnTo>
                    <a:pt x="55" y="19"/>
                  </a:lnTo>
                  <a:lnTo>
                    <a:pt x="54" y="19"/>
                  </a:lnTo>
                  <a:lnTo>
                    <a:pt x="53" y="19"/>
                  </a:lnTo>
                  <a:lnTo>
                    <a:pt x="52" y="19"/>
                  </a:lnTo>
                  <a:lnTo>
                    <a:pt x="51" y="19"/>
                  </a:lnTo>
                  <a:lnTo>
                    <a:pt x="50" y="19"/>
                  </a:lnTo>
                  <a:lnTo>
                    <a:pt x="49" y="19"/>
                  </a:lnTo>
                  <a:lnTo>
                    <a:pt x="48" y="20"/>
                  </a:lnTo>
                  <a:lnTo>
                    <a:pt x="47" y="20"/>
                  </a:lnTo>
                  <a:lnTo>
                    <a:pt x="47" y="20"/>
                  </a:lnTo>
                  <a:lnTo>
                    <a:pt x="46" y="20"/>
                  </a:lnTo>
                  <a:lnTo>
                    <a:pt x="45" y="21"/>
                  </a:lnTo>
                  <a:lnTo>
                    <a:pt x="44" y="21"/>
                  </a:lnTo>
                  <a:lnTo>
                    <a:pt x="43" y="21"/>
                  </a:lnTo>
                  <a:lnTo>
                    <a:pt x="42" y="21"/>
                  </a:lnTo>
                  <a:lnTo>
                    <a:pt x="41" y="22"/>
                  </a:lnTo>
                  <a:lnTo>
                    <a:pt x="40" y="22"/>
                  </a:lnTo>
                  <a:lnTo>
                    <a:pt x="39" y="23"/>
                  </a:lnTo>
                  <a:lnTo>
                    <a:pt x="39" y="23"/>
                  </a:lnTo>
                  <a:lnTo>
                    <a:pt x="39" y="23"/>
                  </a:lnTo>
                  <a:lnTo>
                    <a:pt x="32" y="40"/>
                  </a:lnTo>
                  <a:lnTo>
                    <a:pt x="32" y="40"/>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4" name="Freeform 381"/>
            <p:cNvSpPr>
              <a:spLocks/>
            </p:cNvSpPr>
            <p:nvPr/>
          </p:nvSpPr>
          <p:spPr bwMode="auto">
            <a:xfrm>
              <a:off x="5080" y="2147"/>
              <a:ext cx="119" cy="275"/>
            </a:xfrm>
            <a:custGeom>
              <a:avLst/>
              <a:gdLst>
                <a:gd name="T0" fmla="*/ 0 w 119"/>
                <a:gd name="T1" fmla="*/ 0 h 275"/>
                <a:gd name="T2" fmla="*/ 0 w 119"/>
                <a:gd name="T3" fmla="*/ 272 h 275"/>
                <a:gd name="T4" fmla="*/ 10 w 119"/>
                <a:gd name="T5" fmla="*/ 275 h 275"/>
                <a:gd name="T6" fmla="*/ 22 w 119"/>
                <a:gd name="T7" fmla="*/ 273 h 275"/>
                <a:gd name="T8" fmla="*/ 27 w 119"/>
                <a:gd name="T9" fmla="*/ 232 h 275"/>
                <a:gd name="T10" fmla="*/ 119 w 119"/>
                <a:gd name="T11" fmla="*/ 230 h 275"/>
                <a:gd name="T12" fmla="*/ 111 w 119"/>
                <a:gd name="T13" fmla="*/ 211 h 275"/>
                <a:gd name="T14" fmla="*/ 25 w 119"/>
                <a:gd name="T15" fmla="*/ 212 h 275"/>
                <a:gd name="T16" fmla="*/ 25 w 119"/>
                <a:gd name="T17" fmla="*/ 157 h 275"/>
                <a:gd name="T18" fmla="*/ 94 w 119"/>
                <a:gd name="T19" fmla="*/ 159 h 275"/>
                <a:gd name="T20" fmla="*/ 89 w 119"/>
                <a:gd name="T21" fmla="*/ 136 h 275"/>
                <a:gd name="T22" fmla="*/ 25 w 119"/>
                <a:gd name="T23" fmla="*/ 136 h 275"/>
                <a:gd name="T24" fmla="*/ 28 w 119"/>
                <a:gd name="T25" fmla="*/ 88 h 275"/>
                <a:gd name="T26" fmla="*/ 80 w 119"/>
                <a:gd name="T27" fmla="*/ 87 h 275"/>
                <a:gd name="T28" fmla="*/ 70 w 119"/>
                <a:gd name="T29" fmla="*/ 67 h 275"/>
                <a:gd name="T30" fmla="*/ 28 w 119"/>
                <a:gd name="T31" fmla="*/ 67 h 275"/>
                <a:gd name="T32" fmla="*/ 29 w 119"/>
                <a:gd name="T33" fmla="*/ 25 h 275"/>
                <a:gd name="T34" fmla="*/ 0 w 119"/>
                <a:gd name="T35" fmla="*/ 0 h 275"/>
                <a:gd name="T36" fmla="*/ 0 w 119"/>
                <a:gd name="T37"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9" h="275">
                  <a:moveTo>
                    <a:pt x="0" y="0"/>
                  </a:moveTo>
                  <a:lnTo>
                    <a:pt x="0" y="272"/>
                  </a:lnTo>
                  <a:lnTo>
                    <a:pt x="10" y="275"/>
                  </a:lnTo>
                  <a:lnTo>
                    <a:pt x="22" y="273"/>
                  </a:lnTo>
                  <a:lnTo>
                    <a:pt x="27" y="232"/>
                  </a:lnTo>
                  <a:lnTo>
                    <a:pt x="119" y="230"/>
                  </a:lnTo>
                  <a:lnTo>
                    <a:pt x="111" y="211"/>
                  </a:lnTo>
                  <a:lnTo>
                    <a:pt x="25" y="212"/>
                  </a:lnTo>
                  <a:lnTo>
                    <a:pt x="25" y="157"/>
                  </a:lnTo>
                  <a:lnTo>
                    <a:pt x="94" y="159"/>
                  </a:lnTo>
                  <a:lnTo>
                    <a:pt x="89" y="136"/>
                  </a:lnTo>
                  <a:lnTo>
                    <a:pt x="25" y="136"/>
                  </a:lnTo>
                  <a:lnTo>
                    <a:pt x="28" y="88"/>
                  </a:lnTo>
                  <a:lnTo>
                    <a:pt x="80" y="87"/>
                  </a:lnTo>
                  <a:lnTo>
                    <a:pt x="70" y="67"/>
                  </a:lnTo>
                  <a:lnTo>
                    <a:pt x="28" y="67"/>
                  </a:lnTo>
                  <a:lnTo>
                    <a:pt x="29" y="25"/>
                  </a:lnTo>
                  <a:lnTo>
                    <a:pt x="0" y="0"/>
                  </a:lnTo>
                  <a:lnTo>
                    <a:pt x="0" y="0"/>
                  </a:lnTo>
                  <a:close/>
                </a:path>
              </a:pathLst>
            </a:custGeom>
            <a:solidFill>
              <a:srgbClr val="AD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5" name="Freeform 382"/>
            <p:cNvSpPr>
              <a:spLocks/>
            </p:cNvSpPr>
            <p:nvPr/>
          </p:nvSpPr>
          <p:spPr bwMode="auto">
            <a:xfrm>
              <a:off x="5259" y="2144"/>
              <a:ext cx="170" cy="277"/>
            </a:xfrm>
            <a:custGeom>
              <a:avLst/>
              <a:gdLst>
                <a:gd name="T0" fmla="*/ 7 w 170"/>
                <a:gd name="T1" fmla="*/ 0 h 277"/>
                <a:gd name="T2" fmla="*/ 40 w 170"/>
                <a:gd name="T3" fmla="*/ 5 h 277"/>
                <a:gd name="T4" fmla="*/ 67 w 170"/>
                <a:gd name="T5" fmla="*/ 29 h 277"/>
                <a:gd name="T6" fmla="*/ 80 w 170"/>
                <a:gd name="T7" fmla="*/ 75 h 277"/>
                <a:gd name="T8" fmla="*/ 90 w 170"/>
                <a:gd name="T9" fmla="*/ 171 h 277"/>
                <a:gd name="T10" fmla="*/ 115 w 170"/>
                <a:gd name="T11" fmla="*/ 211 h 277"/>
                <a:gd name="T12" fmla="*/ 170 w 170"/>
                <a:gd name="T13" fmla="*/ 255 h 277"/>
                <a:gd name="T14" fmla="*/ 168 w 170"/>
                <a:gd name="T15" fmla="*/ 273 h 277"/>
                <a:gd name="T16" fmla="*/ 151 w 170"/>
                <a:gd name="T17" fmla="*/ 277 h 277"/>
                <a:gd name="T18" fmla="*/ 0 w 170"/>
                <a:gd name="T19" fmla="*/ 188 h 277"/>
                <a:gd name="T20" fmla="*/ 7 w 170"/>
                <a:gd name="T21" fmla="*/ 0 h 277"/>
                <a:gd name="T22" fmla="*/ 7 w 170"/>
                <a:gd name="T23" fmla="*/ 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 h="277">
                  <a:moveTo>
                    <a:pt x="7" y="0"/>
                  </a:moveTo>
                  <a:lnTo>
                    <a:pt x="40" y="5"/>
                  </a:lnTo>
                  <a:lnTo>
                    <a:pt x="67" y="29"/>
                  </a:lnTo>
                  <a:lnTo>
                    <a:pt x="80" y="75"/>
                  </a:lnTo>
                  <a:lnTo>
                    <a:pt x="90" y="171"/>
                  </a:lnTo>
                  <a:lnTo>
                    <a:pt x="115" y="211"/>
                  </a:lnTo>
                  <a:lnTo>
                    <a:pt x="170" y="255"/>
                  </a:lnTo>
                  <a:lnTo>
                    <a:pt x="168" y="273"/>
                  </a:lnTo>
                  <a:lnTo>
                    <a:pt x="151" y="277"/>
                  </a:lnTo>
                  <a:lnTo>
                    <a:pt x="0" y="188"/>
                  </a:lnTo>
                  <a:lnTo>
                    <a:pt x="7" y="0"/>
                  </a:lnTo>
                  <a:lnTo>
                    <a:pt x="7" y="0"/>
                  </a:lnTo>
                  <a:close/>
                </a:path>
              </a:pathLst>
            </a:custGeom>
            <a:solidFill>
              <a:srgbClr val="F024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6" name="Freeform 383"/>
            <p:cNvSpPr>
              <a:spLocks/>
            </p:cNvSpPr>
            <p:nvPr/>
          </p:nvSpPr>
          <p:spPr bwMode="auto">
            <a:xfrm>
              <a:off x="5078" y="2114"/>
              <a:ext cx="334" cy="328"/>
            </a:xfrm>
            <a:custGeom>
              <a:avLst/>
              <a:gdLst>
                <a:gd name="T0" fmla="*/ 220 w 334"/>
                <a:gd name="T1" fmla="*/ 50 h 328"/>
                <a:gd name="T2" fmla="*/ 222 w 334"/>
                <a:gd name="T3" fmla="*/ 52 h 328"/>
                <a:gd name="T4" fmla="*/ 224 w 334"/>
                <a:gd name="T5" fmla="*/ 54 h 328"/>
                <a:gd name="T6" fmla="*/ 226 w 334"/>
                <a:gd name="T7" fmla="*/ 56 h 328"/>
                <a:gd name="T8" fmla="*/ 228 w 334"/>
                <a:gd name="T9" fmla="*/ 59 h 328"/>
                <a:gd name="T10" fmla="*/ 229 w 334"/>
                <a:gd name="T11" fmla="*/ 61 h 328"/>
                <a:gd name="T12" fmla="*/ 230 w 334"/>
                <a:gd name="T13" fmla="*/ 64 h 328"/>
                <a:gd name="T14" fmla="*/ 231 w 334"/>
                <a:gd name="T15" fmla="*/ 67 h 328"/>
                <a:gd name="T16" fmla="*/ 232 w 334"/>
                <a:gd name="T17" fmla="*/ 70 h 328"/>
                <a:gd name="T18" fmla="*/ 233 w 334"/>
                <a:gd name="T19" fmla="*/ 73 h 328"/>
                <a:gd name="T20" fmla="*/ 234 w 334"/>
                <a:gd name="T21" fmla="*/ 77 h 328"/>
                <a:gd name="T22" fmla="*/ 235 w 334"/>
                <a:gd name="T23" fmla="*/ 81 h 328"/>
                <a:gd name="T24" fmla="*/ 236 w 334"/>
                <a:gd name="T25" fmla="*/ 86 h 328"/>
                <a:gd name="T26" fmla="*/ 237 w 334"/>
                <a:gd name="T27" fmla="*/ 91 h 328"/>
                <a:gd name="T28" fmla="*/ 237 w 334"/>
                <a:gd name="T29" fmla="*/ 96 h 328"/>
                <a:gd name="T30" fmla="*/ 238 w 334"/>
                <a:gd name="T31" fmla="*/ 101 h 328"/>
                <a:gd name="T32" fmla="*/ 238 w 334"/>
                <a:gd name="T33" fmla="*/ 107 h 328"/>
                <a:gd name="T34" fmla="*/ 238 w 334"/>
                <a:gd name="T35" fmla="*/ 113 h 328"/>
                <a:gd name="T36" fmla="*/ 239 w 334"/>
                <a:gd name="T37" fmla="*/ 119 h 328"/>
                <a:gd name="T38" fmla="*/ 239 w 334"/>
                <a:gd name="T39" fmla="*/ 125 h 328"/>
                <a:gd name="T40" fmla="*/ 240 w 334"/>
                <a:gd name="T41" fmla="*/ 132 h 328"/>
                <a:gd name="T42" fmla="*/ 240 w 334"/>
                <a:gd name="T43" fmla="*/ 138 h 328"/>
                <a:gd name="T44" fmla="*/ 241 w 334"/>
                <a:gd name="T45" fmla="*/ 144 h 328"/>
                <a:gd name="T46" fmla="*/ 241 w 334"/>
                <a:gd name="T47" fmla="*/ 150 h 328"/>
                <a:gd name="T48" fmla="*/ 242 w 334"/>
                <a:gd name="T49" fmla="*/ 156 h 328"/>
                <a:gd name="T50" fmla="*/ 243 w 334"/>
                <a:gd name="T51" fmla="*/ 162 h 328"/>
                <a:gd name="T52" fmla="*/ 244 w 334"/>
                <a:gd name="T53" fmla="*/ 168 h 328"/>
                <a:gd name="T54" fmla="*/ 244 w 334"/>
                <a:gd name="T55" fmla="*/ 174 h 328"/>
                <a:gd name="T56" fmla="*/ 245 w 334"/>
                <a:gd name="T57" fmla="*/ 180 h 328"/>
                <a:gd name="T58" fmla="*/ 246 w 334"/>
                <a:gd name="T59" fmla="*/ 186 h 328"/>
                <a:gd name="T60" fmla="*/ 247 w 334"/>
                <a:gd name="T61" fmla="*/ 191 h 328"/>
                <a:gd name="T62" fmla="*/ 249 w 334"/>
                <a:gd name="T63" fmla="*/ 197 h 328"/>
                <a:gd name="T64" fmla="*/ 250 w 334"/>
                <a:gd name="T65" fmla="*/ 202 h 328"/>
                <a:gd name="T66" fmla="*/ 252 w 334"/>
                <a:gd name="T67" fmla="*/ 208 h 328"/>
                <a:gd name="T68" fmla="*/ 253 w 334"/>
                <a:gd name="T69" fmla="*/ 212 h 328"/>
                <a:gd name="T70" fmla="*/ 255 w 334"/>
                <a:gd name="T71" fmla="*/ 217 h 328"/>
                <a:gd name="T72" fmla="*/ 257 w 334"/>
                <a:gd name="T73" fmla="*/ 222 h 328"/>
                <a:gd name="T74" fmla="*/ 259 w 334"/>
                <a:gd name="T75" fmla="*/ 227 h 328"/>
                <a:gd name="T76" fmla="*/ 262 w 334"/>
                <a:gd name="T77" fmla="*/ 231 h 328"/>
                <a:gd name="T78" fmla="*/ 266 w 334"/>
                <a:gd name="T79" fmla="*/ 236 h 328"/>
                <a:gd name="T80" fmla="*/ 270 w 334"/>
                <a:gd name="T81" fmla="*/ 240 h 328"/>
                <a:gd name="T82" fmla="*/ 274 w 334"/>
                <a:gd name="T83" fmla="*/ 245 h 328"/>
                <a:gd name="T84" fmla="*/ 279 w 334"/>
                <a:gd name="T85" fmla="*/ 249 h 328"/>
                <a:gd name="T86" fmla="*/ 283 w 334"/>
                <a:gd name="T87" fmla="*/ 254 h 328"/>
                <a:gd name="T88" fmla="*/ 289 w 334"/>
                <a:gd name="T89" fmla="*/ 258 h 328"/>
                <a:gd name="T90" fmla="*/ 294 w 334"/>
                <a:gd name="T91" fmla="*/ 262 h 328"/>
                <a:gd name="T92" fmla="*/ 299 w 334"/>
                <a:gd name="T93" fmla="*/ 266 h 328"/>
                <a:gd name="T94" fmla="*/ 304 w 334"/>
                <a:gd name="T95" fmla="*/ 270 h 328"/>
                <a:gd name="T96" fmla="*/ 309 w 334"/>
                <a:gd name="T97" fmla="*/ 273 h 328"/>
                <a:gd name="T98" fmla="*/ 313 w 334"/>
                <a:gd name="T99" fmla="*/ 276 h 328"/>
                <a:gd name="T100" fmla="*/ 317 w 334"/>
                <a:gd name="T101" fmla="*/ 279 h 328"/>
                <a:gd name="T102" fmla="*/ 321 w 334"/>
                <a:gd name="T103" fmla="*/ 281 h 328"/>
                <a:gd name="T104" fmla="*/ 325 w 334"/>
                <a:gd name="T105" fmla="*/ 283 h 328"/>
                <a:gd name="T106" fmla="*/ 328 w 334"/>
                <a:gd name="T107" fmla="*/ 285 h 328"/>
                <a:gd name="T108" fmla="*/ 331 w 334"/>
                <a:gd name="T109" fmla="*/ 287 h 328"/>
                <a:gd name="T110" fmla="*/ 334 w 334"/>
                <a:gd name="T111" fmla="*/ 288 h 328"/>
                <a:gd name="T112" fmla="*/ 334 w 334"/>
                <a:gd name="T113" fmla="*/ 306 h 328"/>
                <a:gd name="T114" fmla="*/ 62 w 334"/>
                <a:gd name="T115" fmla="*/ 64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4" h="328">
                  <a:moveTo>
                    <a:pt x="0" y="4"/>
                  </a:moveTo>
                  <a:lnTo>
                    <a:pt x="136" y="0"/>
                  </a:lnTo>
                  <a:lnTo>
                    <a:pt x="220" y="50"/>
                  </a:lnTo>
                  <a:lnTo>
                    <a:pt x="220" y="51"/>
                  </a:lnTo>
                  <a:lnTo>
                    <a:pt x="221" y="51"/>
                  </a:lnTo>
                  <a:lnTo>
                    <a:pt x="222" y="52"/>
                  </a:lnTo>
                  <a:lnTo>
                    <a:pt x="223" y="52"/>
                  </a:lnTo>
                  <a:lnTo>
                    <a:pt x="223" y="53"/>
                  </a:lnTo>
                  <a:lnTo>
                    <a:pt x="224" y="54"/>
                  </a:lnTo>
                  <a:lnTo>
                    <a:pt x="225" y="54"/>
                  </a:lnTo>
                  <a:lnTo>
                    <a:pt x="225" y="55"/>
                  </a:lnTo>
                  <a:lnTo>
                    <a:pt x="226" y="56"/>
                  </a:lnTo>
                  <a:lnTo>
                    <a:pt x="227" y="57"/>
                  </a:lnTo>
                  <a:lnTo>
                    <a:pt x="227" y="59"/>
                  </a:lnTo>
                  <a:lnTo>
                    <a:pt x="228" y="59"/>
                  </a:lnTo>
                  <a:lnTo>
                    <a:pt x="228" y="60"/>
                  </a:lnTo>
                  <a:lnTo>
                    <a:pt x="229" y="61"/>
                  </a:lnTo>
                  <a:lnTo>
                    <a:pt x="229" y="61"/>
                  </a:lnTo>
                  <a:lnTo>
                    <a:pt x="229" y="62"/>
                  </a:lnTo>
                  <a:lnTo>
                    <a:pt x="230" y="63"/>
                  </a:lnTo>
                  <a:lnTo>
                    <a:pt x="230" y="64"/>
                  </a:lnTo>
                  <a:lnTo>
                    <a:pt x="230" y="65"/>
                  </a:lnTo>
                  <a:lnTo>
                    <a:pt x="231" y="66"/>
                  </a:lnTo>
                  <a:lnTo>
                    <a:pt x="231" y="67"/>
                  </a:lnTo>
                  <a:lnTo>
                    <a:pt x="231" y="68"/>
                  </a:lnTo>
                  <a:lnTo>
                    <a:pt x="232" y="69"/>
                  </a:lnTo>
                  <a:lnTo>
                    <a:pt x="232" y="70"/>
                  </a:lnTo>
                  <a:lnTo>
                    <a:pt x="233" y="71"/>
                  </a:lnTo>
                  <a:lnTo>
                    <a:pt x="233" y="72"/>
                  </a:lnTo>
                  <a:lnTo>
                    <a:pt x="233" y="73"/>
                  </a:lnTo>
                  <a:lnTo>
                    <a:pt x="234" y="75"/>
                  </a:lnTo>
                  <a:lnTo>
                    <a:pt x="234" y="76"/>
                  </a:lnTo>
                  <a:lnTo>
                    <a:pt x="234" y="77"/>
                  </a:lnTo>
                  <a:lnTo>
                    <a:pt x="234" y="78"/>
                  </a:lnTo>
                  <a:lnTo>
                    <a:pt x="235" y="80"/>
                  </a:lnTo>
                  <a:lnTo>
                    <a:pt x="235" y="81"/>
                  </a:lnTo>
                  <a:lnTo>
                    <a:pt x="236" y="83"/>
                  </a:lnTo>
                  <a:lnTo>
                    <a:pt x="236" y="84"/>
                  </a:lnTo>
                  <a:lnTo>
                    <a:pt x="236" y="86"/>
                  </a:lnTo>
                  <a:lnTo>
                    <a:pt x="236" y="87"/>
                  </a:lnTo>
                  <a:lnTo>
                    <a:pt x="237" y="89"/>
                  </a:lnTo>
                  <a:lnTo>
                    <a:pt x="237" y="91"/>
                  </a:lnTo>
                  <a:lnTo>
                    <a:pt x="237" y="92"/>
                  </a:lnTo>
                  <a:lnTo>
                    <a:pt x="237" y="94"/>
                  </a:lnTo>
                  <a:lnTo>
                    <a:pt x="237" y="96"/>
                  </a:lnTo>
                  <a:lnTo>
                    <a:pt x="238" y="98"/>
                  </a:lnTo>
                  <a:lnTo>
                    <a:pt x="238" y="100"/>
                  </a:lnTo>
                  <a:lnTo>
                    <a:pt x="238" y="101"/>
                  </a:lnTo>
                  <a:lnTo>
                    <a:pt x="238" y="103"/>
                  </a:lnTo>
                  <a:lnTo>
                    <a:pt x="238" y="105"/>
                  </a:lnTo>
                  <a:lnTo>
                    <a:pt x="238" y="107"/>
                  </a:lnTo>
                  <a:lnTo>
                    <a:pt x="238" y="109"/>
                  </a:lnTo>
                  <a:lnTo>
                    <a:pt x="238" y="111"/>
                  </a:lnTo>
                  <a:lnTo>
                    <a:pt x="238" y="113"/>
                  </a:lnTo>
                  <a:lnTo>
                    <a:pt x="238" y="115"/>
                  </a:lnTo>
                  <a:lnTo>
                    <a:pt x="239" y="117"/>
                  </a:lnTo>
                  <a:lnTo>
                    <a:pt x="239" y="119"/>
                  </a:lnTo>
                  <a:lnTo>
                    <a:pt x="239" y="121"/>
                  </a:lnTo>
                  <a:lnTo>
                    <a:pt x="239" y="123"/>
                  </a:lnTo>
                  <a:lnTo>
                    <a:pt x="239" y="125"/>
                  </a:lnTo>
                  <a:lnTo>
                    <a:pt x="240" y="127"/>
                  </a:lnTo>
                  <a:lnTo>
                    <a:pt x="240" y="130"/>
                  </a:lnTo>
                  <a:lnTo>
                    <a:pt x="240" y="132"/>
                  </a:lnTo>
                  <a:lnTo>
                    <a:pt x="240" y="134"/>
                  </a:lnTo>
                  <a:lnTo>
                    <a:pt x="240" y="136"/>
                  </a:lnTo>
                  <a:lnTo>
                    <a:pt x="240" y="138"/>
                  </a:lnTo>
                  <a:lnTo>
                    <a:pt x="241" y="140"/>
                  </a:lnTo>
                  <a:lnTo>
                    <a:pt x="241" y="142"/>
                  </a:lnTo>
                  <a:lnTo>
                    <a:pt x="241" y="144"/>
                  </a:lnTo>
                  <a:lnTo>
                    <a:pt x="241" y="146"/>
                  </a:lnTo>
                  <a:lnTo>
                    <a:pt x="241" y="148"/>
                  </a:lnTo>
                  <a:lnTo>
                    <a:pt x="241" y="150"/>
                  </a:lnTo>
                  <a:lnTo>
                    <a:pt x="241" y="152"/>
                  </a:lnTo>
                  <a:lnTo>
                    <a:pt x="242" y="154"/>
                  </a:lnTo>
                  <a:lnTo>
                    <a:pt x="242" y="156"/>
                  </a:lnTo>
                  <a:lnTo>
                    <a:pt x="242" y="158"/>
                  </a:lnTo>
                  <a:lnTo>
                    <a:pt x="242" y="160"/>
                  </a:lnTo>
                  <a:lnTo>
                    <a:pt x="243" y="162"/>
                  </a:lnTo>
                  <a:lnTo>
                    <a:pt x="243" y="164"/>
                  </a:lnTo>
                  <a:lnTo>
                    <a:pt x="243" y="166"/>
                  </a:lnTo>
                  <a:lnTo>
                    <a:pt x="244" y="168"/>
                  </a:lnTo>
                  <a:lnTo>
                    <a:pt x="244" y="170"/>
                  </a:lnTo>
                  <a:lnTo>
                    <a:pt x="244" y="172"/>
                  </a:lnTo>
                  <a:lnTo>
                    <a:pt x="244" y="174"/>
                  </a:lnTo>
                  <a:lnTo>
                    <a:pt x="245" y="176"/>
                  </a:lnTo>
                  <a:lnTo>
                    <a:pt x="245" y="178"/>
                  </a:lnTo>
                  <a:lnTo>
                    <a:pt x="245" y="180"/>
                  </a:lnTo>
                  <a:lnTo>
                    <a:pt x="245" y="182"/>
                  </a:lnTo>
                  <a:lnTo>
                    <a:pt x="246" y="184"/>
                  </a:lnTo>
                  <a:lnTo>
                    <a:pt x="246" y="186"/>
                  </a:lnTo>
                  <a:lnTo>
                    <a:pt x="246" y="188"/>
                  </a:lnTo>
                  <a:lnTo>
                    <a:pt x="247" y="190"/>
                  </a:lnTo>
                  <a:lnTo>
                    <a:pt x="247" y="191"/>
                  </a:lnTo>
                  <a:lnTo>
                    <a:pt x="248" y="193"/>
                  </a:lnTo>
                  <a:lnTo>
                    <a:pt x="248" y="195"/>
                  </a:lnTo>
                  <a:lnTo>
                    <a:pt x="249" y="197"/>
                  </a:lnTo>
                  <a:lnTo>
                    <a:pt x="249" y="199"/>
                  </a:lnTo>
                  <a:lnTo>
                    <a:pt x="249" y="201"/>
                  </a:lnTo>
                  <a:lnTo>
                    <a:pt x="250" y="202"/>
                  </a:lnTo>
                  <a:lnTo>
                    <a:pt x="251" y="204"/>
                  </a:lnTo>
                  <a:lnTo>
                    <a:pt x="251" y="206"/>
                  </a:lnTo>
                  <a:lnTo>
                    <a:pt x="252" y="208"/>
                  </a:lnTo>
                  <a:lnTo>
                    <a:pt x="252" y="209"/>
                  </a:lnTo>
                  <a:lnTo>
                    <a:pt x="252" y="211"/>
                  </a:lnTo>
                  <a:lnTo>
                    <a:pt x="253" y="212"/>
                  </a:lnTo>
                  <a:lnTo>
                    <a:pt x="253" y="214"/>
                  </a:lnTo>
                  <a:lnTo>
                    <a:pt x="254" y="216"/>
                  </a:lnTo>
                  <a:lnTo>
                    <a:pt x="255" y="217"/>
                  </a:lnTo>
                  <a:lnTo>
                    <a:pt x="255" y="219"/>
                  </a:lnTo>
                  <a:lnTo>
                    <a:pt x="256" y="221"/>
                  </a:lnTo>
                  <a:lnTo>
                    <a:pt x="257" y="222"/>
                  </a:lnTo>
                  <a:lnTo>
                    <a:pt x="257" y="224"/>
                  </a:lnTo>
                  <a:lnTo>
                    <a:pt x="259" y="225"/>
                  </a:lnTo>
                  <a:lnTo>
                    <a:pt x="259" y="227"/>
                  </a:lnTo>
                  <a:lnTo>
                    <a:pt x="260" y="228"/>
                  </a:lnTo>
                  <a:lnTo>
                    <a:pt x="261" y="230"/>
                  </a:lnTo>
                  <a:lnTo>
                    <a:pt x="262" y="231"/>
                  </a:lnTo>
                  <a:lnTo>
                    <a:pt x="263" y="233"/>
                  </a:lnTo>
                  <a:lnTo>
                    <a:pt x="264" y="234"/>
                  </a:lnTo>
                  <a:lnTo>
                    <a:pt x="266" y="236"/>
                  </a:lnTo>
                  <a:lnTo>
                    <a:pt x="267" y="237"/>
                  </a:lnTo>
                  <a:lnTo>
                    <a:pt x="268" y="239"/>
                  </a:lnTo>
                  <a:lnTo>
                    <a:pt x="270" y="240"/>
                  </a:lnTo>
                  <a:lnTo>
                    <a:pt x="271" y="242"/>
                  </a:lnTo>
                  <a:lnTo>
                    <a:pt x="272" y="243"/>
                  </a:lnTo>
                  <a:lnTo>
                    <a:pt x="274" y="245"/>
                  </a:lnTo>
                  <a:lnTo>
                    <a:pt x="275" y="246"/>
                  </a:lnTo>
                  <a:lnTo>
                    <a:pt x="277" y="248"/>
                  </a:lnTo>
                  <a:lnTo>
                    <a:pt x="279" y="249"/>
                  </a:lnTo>
                  <a:lnTo>
                    <a:pt x="281" y="251"/>
                  </a:lnTo>
                  <a:lnTo>
                    <a:pt x="282" y="252"/>
                  </a:lnTo>
                  <a:lnTo>
                    <a:pt x="283" y="254"/>
                  </a:lnTo>
                  <a:lnTo>
                    <a:pt x="285" y="255"/>
                  </a:lnTo>
                  <a:lnTo>
                    <a:pt x="287" y="257"/>
                  </a:lnTo>
                  <a:lnTo>
                    <a:pt x="289" y="258"/>
                  </a:lnTo>
                  <a:lnTo>
                    <a:pt x="290" y="259"/>
                  </a:lnTo>
                  <a:lnTo>
                    <a:pt x="292" y="261"/>
                  </a:lnTo>
                  <a:lnTo>
                    <a:pt x="294" y="262"/>
                  </a:lnTo>
                  <a:lnTo>
                    <a:pt x="296" y="263"/>
                  </a:lnTo>
                  <a:lnTo>
                    <a:pt x="297" y="265"/>
                  </a:lnTo>
                  <a:lnTo>
                    <a:pt x="299" y="266"/>
                  </a:lnTo>
                  <a:lnTo>
                    <a:pt x="301" y="267"/>
                  </a:lnTo>
                  <a:lnTo>
                    <a:pt x="302" y="268"/>
                  </a:lnTo>
                  <a:lnTo>
                    <a:pt x="304" y="270"/>
                  </a:lnTo>
                  <a:lnTo>
                    <a:pt x="305" y="271"/>
                  </a:lnTo>
                  <a:lnTo>
                    <a:pt x="307" y="272"/>
                  </a:lnTo>
                  <a:lnTo>
                    <a:pt x="309" y="273"/>
                  </a:lnTo>
                  <a:lnTo>
                    <a:pt x="310" y="274"/>
                  </a:lnTo>
                  <a:lnTo>
                    <a:pt x="312" y="275"/>
                  </a:lnTo>
                  <a:lnTo>
                    <a:pt x="313" y="276"/>
                  </a:lnTo>
                  <a:lnTo>
                    <a:pt x="315" y="277"/>
                  </a:lnTo>
                  <a:lnTo>
                    <a:pt x="316" y="278"/>
                  </a:lnTo>
                  <a:lnTo>
                    <a:pt x="317" y="279"/>
                  </a:lnTo>
                  <a:lnTo>
                    <a:pt x="319" y="280"/>
                  </a:lnTo>
                  <a:lnTo>
                    <a:pt x="320" y="280"/>
                  </a:lnTo>
                  <a:lnTo>
                    <a:pt x="321" y="281"/>
                  </a:lnTo>
                  <a:lnTo>
                    <a:pt x="323" y="282"/>
                  </a:lnTo>
                  <a:lnTo>
                    <a:pt x="324" y="283"/>
                  </a:lnTo>
                  <a:lnTo>
                    <a:pt x="325" y="283"/>
                  </a:lnTo>
                  <a:lnTo>
                    <a:pt x="326" y="284"/>
                  </a:lnTo>
                  <a:lnTo>
                    <a:pt x="327" y="285"/>
                  </a:lnTo>
                  <a:lnTo>
                    <a:pt x="328" y="285"/>
                  </a:lnTo>
                  <a:lnTo>
                    <a:pt x="329" y="286"/>
                  </a:lnTo>
                  <a:lnTo>
                    <a:pt x="330" y="286"/>
                  </a:lnTo>
                  <a:lnTo>
                    <a:pt x="331" y="287"/>
                  </a:lnTo>
                  <a:lnTo>
                    <a:pt x="331" y="287"/>
                  </a:lnTo>
                  <a:lnTo>
                    <a:pt x="332" y="288"/>
                  </a:lnTo>
                  <a:lnTo>
                    <a:pt x="334" y="288"/>
                  </a:lnTo>
                  <a:lnTo>
                    <a:pt x="334" y="289"/>
                  </a:lnTo>
                  <a:lnTo>
                    <a:pt x="334" y="289"/>
                  </a:lnTo>
                  <a:lnTo>
                    <a:pt x="334" y="306"/>
                  </a:lnTo>
                  <a:lnTo>
                    <a:pt x="236" y="328"/>
                  </a:lnTo>
                  <a:lnTo>
                    <a:pt x="137" y="261"/>
                  </a:lnTo>
                  <a:lnTo>
                    <a:pt x="62" y="64"/>
                  </a:lnTo>
                  <a:lnTo>
                    <a:pt x="0" y="4"/>
                  </a:lnTo>
                  <a:lnTo>
                    <a:pt x="0" y="4"/>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7" name="Freeform 384"/>
            <p:cNvSpPr>
              <a:spLocks/>
            </p:cNvSpPr>
            <p:nvPr/>
          </p:nvSpPr>
          <p:spPr bwMode="auto">
            <a:xfrm>
              <a:off x="5076" y="2122"/>
              <a:ext cx="240" cy="326"/>
            </a:xfrm>
            <a:custGeom>
              <a:avLst/>
              <a:gdLst>
                <a:gd name="T0" fmla="*/ 0 w 240"/>
                <a:gd name="T1" fmla="*/ 32 h 326"/>
                <a:gd name="T2" fmla="*/ 2 w 240"/>
                <a:gd name="T3" fmla="*/ 0 h 326"/>
                <a:gd name="T4" fmla="*/ 26 w 240"/>
                <a:gd name="T5" fmla="*/ 9 h 326"/>
                <a:gd name="T6" fmla="*/ 55 w 240"/>
                <a:gd name="T7" fmla="*/ 31 h 326"/>
                <a:gd name="T8" fmla="*/ 94 w 240"/>
                <a:gd name="T9" fmla="*/ 70 h 326"/>
                <a:gd name="T10" fmla="*/ 109 w 240"/>
                <a:gd name="T11" fmla="*/ 98 h 326"/>
                <a:gd name="T12" fmla="*/ 141 w 240"/>
                <a:gd name="T13" fmla="*/ 220 h 326"/>
                <a:gd name="T14" fmla="*/ 150 w 240"/>
                <a:gd name="T15" fmla="*/ 245 h 326"/>
                <a:gd name="T16" fmla="*/ 199 w 240"/>
                <a:gd name="T17" fmla="*/ 283 h 326"/>
                <a:gd name="T18" fmla="*/ 240 w 240"/>
                <a:gd name="T19" fmla="*/ 304 h 326"/>
                <a:gd name="T20" fmla="*/ 237 w 240"/>
                <a:gd name="T21" fmla="*/ 326 h 326"/>
                <a:gd name="T22" fmla="*/ 222 w 240"/>
                <a:gd name="T23" fmla="*/ 326 h 326"/>
                <a:gd name="T24" fmla="*/ 180 w 240"/>
                <a:gd name="T25" fmla="*/ 310 h 326"/>
                <a:gd name="T26" fmla="*/ 122 w 240"/>
                <a:gd name="T27" fmla="*/ 256 h 326"/>
                <a:gd name="T28" fmla="*/ 109 w 240"/>
                <a:gd name="T29" fmla="*/ 223 h 326"/>
                <a:gd name="T30" fmla="*/ 91 w 240"/>
                <a:gd name="T31" fmla="*/ 150 h 326"/>
                <a:gd name="T32" fmla="*/ 81 w 240"/>
                <a:gd name="T33" fmla="*/ 108 h 326"/>
                <a:gd name="T34" fmla="*/ 66 w 240"/>
                <a:gd name="T35" fmla="*/ 81 h 326"/>
                <a:gd name="T36" fmla="*/ 39 w 240"/>
                <a:gd name="T37" fmla="*/ 57 h 326"/>
                <a:gd name="T38" fmla="*/ 26 w 240"/>
                <a:gd name="T39" fmla="*/ 44 h 326"/>
                <a:gd name="T40" fmla="*/ 0 w 240"/>
                <a:gd name="T41" fmla="*/ 32 h 326"/>
                <a:gd name="T42" fmla="*/ 0 w 240"/>
                <a:gd name="T43" fmla="*/ 32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0" h="326">
                  <a:moveTo>
                    <a:pt x="0" y="32"/>
                  </a:moveTo>
                  <a:lnTo>
                    <a:pt x="2" y="0"/>
                  </a:lnTo>
                  <a:lnTo>
                    <a:pt x="26" y="9"/>
                  </a:lnTo>
                  <a:lnTo>
                    <a:pt x="55" y="31"/>
                  </a:lnTo>
                  <a:lnTo>
                    <a:pt x="94" y="70"/>
                  </a:lnTo>
                  <a:lnTo>
                    <a:pt x="109" y="98"/>
                  </a:lnTo>
                  <a:lnTo>
                    <a:pt x="141" y="220"/>
                  </a:lnTo>
                  <a:lnTo>
                    <a:pt x="150" y="245"/>
                  </a:lnTo>
                  <a:lnTo>
                    <a:pt x="199" y="283"/>
                  </a:lnTo>
                  <a:lnTo>
                    <a:pt x="240" y="304"/>
                  </a:lnTo>
                  <a:lnTo>
                    <a:pt x="237" y="326"/>
                  </a:lnTo>
                  <a:lnTo>
                    <a:pt x="222" y="326"/>
                  </a:lnTo>
                  <a:lnTo>
                    <a:pt x="180" y="310"/>
                  </a:lnTo>
                  <a:lnTo>
                    <a:pt x="122" y="256"/>
                  </a:lnTo>
                  <a:lnTo>
                    <a:pt x="109" y="223"/>
                  </a:lnTo>
                  <a:lnTo>
                    <a:pt x="91" y="150"/>
                  </a:lnTo>
                  <a:lnTo>
                    <a:pt x="81" y="108"/>
                  </a:lnTo>
                  <a:lnTo>
                    <a:pt x="66" y="81"/>
                  </a:lnTo>
                  <a:lnTo>
                    <a:pt x="39" y="57"/>
                  </a:lnTo>
                  <a:lnTo>
                    <a:pt x="26" y="44"/>
                  </a:lnTo>
                  <a:lnTo>
                    <a:pt x="0" y="32"/>
                  </a:lnTo>
                  <a:lnTo>
                    <a:pt x="0" y="32"/>
                  </a:lnTo>
                  <a:close/>
                </a:path>
              </a:pathLst>
            </a:custGeom>
            <a:solidFill>
              <a:srgbClr val="F024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8" name="Freeform 385"/>
            <p:cNvSpPr>
              <a:spLocks/>
            </p:cNvSpPr>
            <p:nvPr/>
          </p:nvSpPr>
          <p:spPr bwMode="auto">
            <a:xfrm>
              <a:off x="5142" y="2112"/>
              <a:ext cx="142" cy="66"/>
            </a:xfrm>
            <a:custGeom>
              <a:avLst/>
              <a:gdLst>
                <a:gd name="T0" fmla="*/ 14 w 142"/>
                <a:gd name="T1" fmla="*/ 55 h 66"/>
                <a:gd name="T2" fmla="*/ 46 w 142"/>
                <a:gd name="T3" fmla="*/ 66 h 66"/>
                <a:gd name="T4" fmla="*/ 142 w 142"/>
                <a:gd name="T5" fmla="*/ 28 h 66"/>
                <a:gd name="T6" fmla="*/ 138 w 142"/>
                <a:gd name="T7" fmla="*/ 20 h 66"/>
                <a:gd name="T8" fmla="*/ 90 w 142"/>
                <a:gd name="T9" fmla="*/ 0 h 66"/>
                <a:gd name="T10" fmla="*/ 0 w 142"/>
                <a:gd name="T11" fmla="*/ 12 h 66"/>
                <a:gd name="T12" fmla="*/ 14 w 142"/>
                <a:gd name="T13" fmla="*/ 55 h 66"/>
                <a:gd name="T14" fmla="*/ 14 w 142"/>
                <a:gd name="T15" fmla="*/ 55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66">
                  <a:moveTo>
                    <a:pt x="14" y="55"/>
                  </a:moveTo>
                  <a:lnTo>
                    <a:pt x="46" y="66"/>
                  </a:lnTo>
                  <a:lnTo>
                    <a:pt x="142" y="28"/>
                  </a:lnTo>
                  <a:lnTo>
                    <a:pt x="138" y="20"/>
                  </a:lnTo>
                  <a:lnTo>
                    <a:pt x="90" y="0"/>
                  </a:lnTo>
                  <a:lnTo>
                    <a:pt x="0" y="12"/>
                  </a:lnTo>
                  <a:lnTo>
                    <a:pt x="14" y="55"/>
                  </a:lnTo>
                  <a:lnTo>
                    <a:pt x="14" y="55"/>
                  </a:lnTo>
                  <a:close/>
                </a:path>
              </a:pathLst>
            </a:custGeom>
            <a:solidFill>
              <a:srgbClr val="00B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9" name="Freeform 386"/>
            <p:cNvSpPr>
              <a:spLocks/>
            </p:cNvSpPr>
            <p:nvPr/>
          </p:nvSpPr>
          <p:spPr bwMode="auto">
            <a:xfrm>
              <a:off x="5080" y="2027"/>
              <a:ext cx="180" cy="104"/>
            </a:xfrm>
            <a:custGeom>
              <a:avLst/>
              <a:gdLst>
                <a:gd name="T0" fmla="*/ 0 w 180"/>
                <a:gd name="T1" fmla="*/ 54 h 104"/>
                <a:gd name="T2" fmla="*/ 12 w 180"/>
                <a:gd name="T3" fmla="*/ 34 h 104"/>
                <a:gd name="T4" fmla="*/ 55 w 180"/>
                <a:gd name="T5" fmla="*/ 10 h 104"/>
                <a:gd name="T6" fmla="*/ 144 w 180"/>
                <a:gd name="T7" fmla="*/ 0 h 104"/>
                <a:gd name="T8" fmla="*/ 176 w 180"/>
                <a:gd name="T9" fmla="*/ 3 h 104"/>
                <a:gd name="T10" fmla="*/ 180 w 180"/>
                <a:gd name="T11" fmla="*/ 24 h 104"/>
                <a:gd name="T12" fmla="*/ 177 w 180"/>
                <a:gd name="T13" fmla="*/ 44 h 104"/>
                <a:gd name="T14" fmla="*/ 150 w 180"/>
                <a:gd name="T15" fmla="*/ 45 h 104"/>
                <a:gd name="T16" fmla="*/ 150 w 180"/>
                <a:gd name="T17" fmla="*/ 87 h 104"/>
                <a:gd name="T18" fmla="*/ 126 w 180"/>
                <a:gd name="T19" fmla="*/ 99 h 104"/>
                <a:gd name="T20" fmla="*/ 109 w 180"/>
                <a:gd name="T21" fmla="*/ 104 h 104"/>
                <a:gd name="T22" fmla="*/ 71 w 180"/>
                <a:gd name="T23" fmla="*/ 102 h 104"/>
                <a:gd name="T24" fmla="*/ 0 w 180"/>
                <a:gd name="T25" fmla="*/ 54 h 104"/>
                <a:gd name="T26" fmla="*/ 0 w 180"/>
                <a:gd name="T27"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 h="104">
                  <a:moveTo>
                    <a:pt x="0" y="54"/>
                  </a:moveTo>
                  <a:lnTo>
                    <a:pt x="12" y="34"/>
                  </a:lnTo>
                  <a:lnTo>
                    <a:pt x="55" y="10"/>
                  </a:lnTo>
                  <a:lnTo>
                    <a:pt x="144" y="0"/>
                  </a:lnTo>
                  <a:lnTo>
                    <a:pt x="176" y="3"/>
                  </a:lnTo>
                  <a:lnTo>
                    <a:pt x="180" y="24"/>
                  </a:lnTo>
                  <a:lnTo>
                    <a:pt x="177" y="44"/>
                  </a:lnTo>
                  <a:lnTo>
                    <a:pt x="150" y="45"/>
                  </a:lnTo>
                  <a:lnTo>
                    <a:pt x="150" y="87"/>
                  </a:lnTo>
                  <a:lnTo>
                    <a:pt x="126" y="99"/>
                  </a:lnTo>
                  <a:lnTo>
                    <a:pt x="109" y="104"/>
                  </a:lnTo>
                  <a:lnTo>
                    <a:pt x="71" y="102"/>
                  </a:lnTo>
                  <a:lnTo>
                    <a:pt x="0" y="54"/>
                  </a:lnTo>
                  <a:lnTo>
                    <a:pt x="0" y="54"/>
                  </a:lnTo>
                  <a:close/>
                </a:path>
              </a:pathLst>
            </a:custGeom>
            <a:solidFill>
              <a:schemeClr val="tx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0" name="Freeform 387"/>
            <p:cNvSpPr>
              <a:spLocks/>
            </p:cNvSpPr>
            <p:nvPr/>
          </p:nvSpPr>
          <p:spPr bwMode="auto">
            <a:xfrm>
              <a:off x="5127" y="2027"/>
              <a:ext cx="101" cy="42"/>
            </a:xfrm>
            <a:custGeom>
              <a:avLst/>
              <a:gdLst>
                <a:gd name="T0" fmla="*/ 0 w 101"/>
                <a:gd name="T1" fmla="*/ 15 h 42"/>
                <a:gd name="T2" fmla="*/ 1 w 101"/>
                <a:gd name="T3" fmla="*/ 16 h 42"/>
                <a:gd name="T4" fmla="*/ 3 w 101"/>
                <a:gd name="T5" fmla="*/ 18 h 42"/>
                <a:gd name="T6" fmla="*/ 5 w 101"/>
                <a:gd name="T7" fmla="*/ 19 h 42"/>
                <a:gd name="T8" fmla="*/ 8 w 101"/>
                <a:gd name="T9" fmla="*/ 20 h 42"/>
                <a:gd name="T10" fmla="*/ 9 w 101"/>
                <a:gd name="T11" fmla="*/ 22 h 42"/>
                <a:gd name="T12" fmla="*/ 11 w 101"/>
                <a:gd name="T13" fmla="*/ 23 h 42"/>
                <a:gd name="T14" fmla="*/ 12 w 101"/>
                <a:gd name="T15" fmla="*/ 24 h 42"/>
                <a:gd name="T16" fmla="*/ 14 w 101"/>
                <a:gd name="T17" fmla="*/ 25 h 42"/>
                <a:gd name="T18" fmla="*/ 16 w 101"/>
                <a:gd name="T19" fmla="*/ 26 h 42"/>
                <a:gd name="T20" fmla="*/ 17 w 101"/>
                <a:gd name="T21" fmla="*/ 27 h 42"/>
                <a:gd name="T22" fmla="*/ 19 w 101"/>
                <a:gd name="T23" fmla="*/ 28 h 42"/>
                <a:gd name="T24" fmla="*/ 21 w 101"/>
                <a:gd name="T25" fmla="*/ 29 h 42"/>
                <a:gd name="T26" fmla="*/ 24 w 101"/>
                <a:gd name="T27" fmla="*/ 31 h 42"/>
                <a:gd name="T28" fmla="*/ 26 w 101"/>
                <a:gd name="T29" fmla="*/ 32 h 42"/>
                <a:gd name="T30" fmla="*/ 28 w 101"/>
                <a:gd name="T31" fmla="*/ 33 h 42"/>
                <a:gd name="T32" fmla="*/ 30 w 101"/>
                <a:gd name="T33" fmla="*/ 34 h 42"/>
                <a:gd name="T34" fmla="*/ 32 w 101"/>
                <a:gd name="T35" fmla="*/ 35 h 42"/>
                <a:gd name="T36" fmla="*/ 34 w 101"/>
                <a:gd name="T37" fmla="*/ 36 h 42"/>
                <a:gd name="T38" fmla="*/ 36 w 101"/>
                <a:gd name="T39" fmla="*/ 37 h 42"/>
                <a:gd name="T40" fmla="*/ 39 w 101"/>
                <a:gd name="T41" fmla="*/ 38 h 42"/>
                <a:gd name="T42" fmla="*/ 41 w 101"/>
                <a:gd name="T43" fmla="*/ 39 h 42"/>
                <a:gd name="T44" fmla="*/ 43 w 101"/>
                <a:gd name="T45" fmla="*/ 40 h 42"/>
                <a:gd name="T46" fmla="*/ 45 w 101"/>
                <a:gd name="T47" fmla="*/ 40 h 42"/>
                <a:gd name="T48" fmla="*/ 47 w 101"/>
                <a:gd name="T49" fmla="*/ 41 h 42"/>
                <a:gd name="T50" fmla="*/ 50 w 101"/>
                <a:gd name="T51" fmla="*/ 41 h 42"/>
                <a:gd name="T52" fmla="*/ 51 w 101"/>
                <a:gd name="T53" fmla="*/ 42 h 42"/>
                <a:gd name="T54" fmla="*/ 54 w 101"/>
                <a:gd name="T55" fmla="*/ 42 h 42"/>
                <a:gd name="T56" fmla="*/ 56 w 101"/>
                <a:gd name="T57" fmla="*/ 42 h 42"/>
                <a:gd name="T58" fmla="*/ 58 w 101"/>
                <a:gd name="T59" fmla="*/ 42 h 42"/>
                <a:gd name="T60" fmla="*/ 60 w 101"/>
                <a:gd name="T61" fmla="*/ 42 h 42"/>
                <a:gd name="T62" fmla="*/ 61 w 101"/>
                <a:gd name="T63" fmla="*/ 41 h 42"/>
                <a:gd name="T64" fmla="*/ 64 w 101"/>
                <a:gd name="T65" fmla="*/ 40 h 42"/>
                <a:gd name="T66" fmla="*/ 65 w 101"/>
                <a:gd name="T67" fmla="*/ 40 h 42"/>
                <a:gd name="T68" fmla="*/ 67 w 101"/>
                <a:gd name="T69" fmla="*/ 39 h 42"/>
                <a:gd name="T70" fmla="*/ 69 w 101"/>
                <a:gd name="T71" fmla="*/ 38 h 42"/>
                <a:gd name="T72" fmla="*/ 71 w 101"/>
                <a:gd name="T73" fmla="*/ 37 h 42"/>
                <a:gd name="T74" fmla="*/ 72 w 101"/>
                <a:gd name="T75" fmla="*/ 36 h 42"/>
                <a:gd name="T76" fmla="*/ 75 w 101"/>
                <a:gd name="T77" fmla="*/ 34 h 42"/>
                <a:gd name="T78" fmla="*/ 77 w 101"/>
                <a:gd name="T79" fmla="*/ 31 h 42"/>
                <a:gd name="T80" fmla="*/ 79 w 101"/>
                <a:gd name="T81" fmla="*/ 29 h 42"/>
                <a:gd name="T82" fmla="*/ 80 w 101"/>
                <a:gd name="T83" fmla="*/ 28 h 42"/>
                <a:gd name="T84" fmla="*/ 82 w 101"/>
                <a:gd name="T85" fmla="*/ 27 h 42"/>
                <a:gd name="T86" fmla="*/ 83 w 101"/>
                <a:gd name="T87" fmla="*/ 25 h 42"/>
                <a:gd name="T88" fmla="*/ 85 w 101"/>
                <a:gd name="T89" fmla="*/ 23 h 42"/>
                <a:gd name="T90" fmla="*/ 87 w 101"/>
                <a:gd name="T91" fmla="*/ 21 h 42"/>
                <a:gd name="T92" fmla="*/ 88 w 101"/>
                <a:gd name="T93" fmla="*/ 19 h 42"/>
                <a:gd name="T94" fmla="*/ 89 w 101"/>
                <a:gd name="T95" fmla="*/ 17 h 42"/>
                <a:gd name="T96" fmla="*/ 90 w 101"/>
                <a:gd name="T97" fmla="*/ 15 h 42"/>
                <a:gd name="T98" fmla="*/ 96 w 101"/>
                <a:gd name="T99" fmla="*/ 26 h 42"/>
                <a:gd name="T100" fmla="*/ 92 w 101"/>
                <a:gd name="T101" fmla="*/ 0 h 42"/>
                <a:gd name="T102" fmla="*/ 0 w 101"/>
                <a:gd name="T103" fmla="*/ 1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1" h="42">
                  <a:moveTo>
                    <a:pt x="0" y="15"/>
                  </a:moveTo>
                  <a:lnTo>
                    <a:pt x="0" y="15"/>
                  </a:lnTo>
                  <a:lnTo>
                    <a:pt x="1" y="16"/>
                  </a:lnTo>
                  <a:lnTo>
                    <a:pt x="1" y="16"/>
                  </a:lnTo>
                  <a:lnTo>
                    <a:pt x="2" y="17"/>
                  </a:lnTo>
                  <a:lnTo>
                    <a:pt x="3" y="18"/>
                  </a:lnTo>
                  <a:lnTo>
                    <a:pt x="4" y="19"/>
                  </a:lnTo>
                  <a:lnTo>
                    <a:pt x="5" y="19"/>
                  </a:lnTo>
                  <a:lnTo>
                    <a:pt x="7" y="20"/>
                  </a:lnTo>
                  <a:lnTo>
                    <a:pt x="8" y="20"/>
                  </a:lnTo>
                  <a:lnTo>
                    <a:pt x="8" y="21"/>
                  </a:lnTo>
                  <a:lnTo>
                    <a:pt x="9" y="22"/>
                  </a:lnTo>
                  <a:lnTo>
                    <a:pt x="10" y="22"/>
                  </a:lnTo>
                  <a:lnTo>
                    <a:pt x="11" y="23"/>
                  </a:lnTo>
                  <a:lnTo>
                    <a:pt x="11" y="23"/>
                  </a:lnTo>
                  <a:lnTo>
                    <a:pt x="12" y="24"/>
                  </a:lnTo>
                  <a:lnTo>
                    <a:pt x="13" y="24"/>
                  </a:lnTo>
                  <a:lnTo>
                    <a:pt x="14" y="25"/>
                  </a:lnTo>
                  <a:lnTo>
                    <a:pt x="15" y="25"/>
                  </a:lnTo>
                  <a:lnTo>
                    <a:pt x="16" y="26"/>
                  </a:lnTo>
                  <a:lnTo>
                    <a:pt x="17" y="27"/>
                  </a:lnTo>
                  <a:lnTo>
                    <a:pt x="17" y="27"/>
                  </a:lnTo>
                  <a:lnTo>
                    <a:pt x="19" y="28"/>
                  </a:lnTo>
                  <a:lnTo>
                    <a:pt x="19" y="28"/>
                  </a:lnTo>
                  <a:lnTo>
                    <a:pt x="20" y="29"/>
                  </a:lnTo>
                  <a:lnTo>
                    <a:pt x="21" y="29"/>
                  </a:lnTo>
                  <a:lnTo>
                    <a:pt x="23" y="30"/>
                  </a:lnTo>
                  <a:lnTo>
                    <a:pt x="24" y="31"/>
                  </a:lnTo>
                  <a:lnTo>
                    <a:pt x="24" y="31"/>
                  </a:lnTo>
                  <a:lnTo>
                    <a:pt x="26" y="32"/>
                  </a:lnTo>
                  <a:lnTo>
                    <a:pt x="27" y="32"/>
                  </a:lnTo>
                  <a:lnTo>
                    <a:pt x="28" y="33"/>
                  </a:lnTo>
                  <a:lnTo>
                    <a:pt x="29" y="33"/>
                  </a:lnTo>
                  <a:lnTo>
                    <a:pt x="30" y="34"/>
                  </a:lnTo>
                  <a:lnTo>
                    <a:pt x="31" y="34"/>
                  </a:lnTo>
                  <a:lnTo>
                    <a:pt x="32" y="35"/>
                  </a:lnTo>
                  <a:lnTo>
                    <a:pt x="33" y="36"/>
                  </a:lnTo>
                  <a:lnTo>
                    <a:pt x="34" y="36"/>
                  </a:lnTo>
                  <a:lnTo>
                    <a:pt x="35" y="36"/>
                  </a:lnTo>
                  <a:lnTo>
                    <a:pt x="36" y="37"/>
                  </a:lnTo>
                  <a:lnTo>
                    <a:pt x="38" y="37"/>
                  </a:lnTo>
                  <a:lnTo>
                    <a:pt x="39" y="38"/>
                  </a:lnTo>
                  <a:lnTo>
                    <a:pt x="40" y="38"/>
                  </a:lnTo>
                  <a:lnTo>
                    <a:pt x="41" y="39"/>
                  </a:lnTo>
                  <a:lnTo>
                    <a:pt x="42" y="39"/>
                  </a:lnTo>
                  <a:lnTo>
                    <a:pt x="43" y="40"/>
                  </a:lnTo>
                  <a:lnTo>
                    <a:pt x="44" y="40"/>
                  </a:lnTo>
                  <a:lnTo>
                    <a:pt x="45" y="40"/>
                  </a:lnTo>
                  <a:lnTo>
                    <a:pt x="46" y="41"/>
                  </a:lnTo>
                  <a:lnTo>
                    <a:pt x="47" y="41"/>
                  </a:lnTo>
                  <a:lnTo>
                    <a:pt x="49" y="41"/>
                  </a:lnTo>
                  <a:lnTo>
                    <a:pt x="50" y="41"/>
                  </a:lnTo>
                  <a:lnTo>
                    <a:pt x="51" y="42"/>
                  </a:lnTo>
                  <a:lnTo>
                    <a:pt x="51" y="42"/>
                  </a:lnTo>
                  <a:lnTo>
                    <a:pt x="53" y="42"/>
                  </a:lnTo>
                  <a:lnTo>
                    <a:pt x="54" y="42"/>
                  </a:lnTo>
                  <a:lnTo>
                    <a:pt x="55" y="42"/>
                  </a:lnTo>
                  <a:lnTo>
                    <a:pt x="56" y="42"/>
                  </a:lnTo>
                  <a:lnTo>
                    <a:pt x="57" y="42"/>
                  </a:lnTo>
                  <a:lnTo>
                    <a:pt x="58" y="42"/>
                  </a:lnTo>
                  <a:lnTo>
                    <a:pt x="58" y="42"/>
                  </a:lnTo>
                  <a:lnTo>
                    <a:pt x="60" y="42"/>
                  </a:lnTo>
                  <a:lnTo>
                    <a:pt x="61" y="41"/>
                  </a:lnTo>
                  <a:lnTo>
                    <a:pt x="61" y="41"/>
                  </a:lnTo>
                  <a:lnTo>
                    <a:pt x="62" y="41"/>
                  </a:lnTo>
                  <a:lnTo>
                    <a:pt x="64" y="40"/>
                  </a:lnTo>
                  <a:lnTo>
                    <a:pt x="64" y="40"/>
                  </a:lnTo>
                  <a:lnTo>
                    <a:pt x="65" y="40"/>
                  </a:lnTo>
                  <a:lnTo>
                    <a:pt x="66" y="40"/>
                  </a:lnTo>
                  <a:lnTo>
                    <a:pt x="67" y="39"/>
                  </a:lnTo>
                  <a:lnTo>
                    <a:pt x="68" y="39"/>
                  </a:lnTo>
                  <a:lnTo>
                    <a:pt x="69" y="38"/>
                  </a:lnTo>
                  <a:lnTo>
                    <a:pt x="69" y="38"/>
                  </a:lnTo>
                  <a:lnTo>
                    <a:pt x="71" y="37"/>
                  </a:lnTo>
                  <a:lnTo>
                    <a:pt x="71" y="36"/>
                  </a:lnTo>
                  <a:lnTo>
                    <a:pt x="72" y="36"/>
                  </a:lnTo>
                  <a:lnTo>
                    <a:pt x="73" y="35"/>
                  </a:lnTo>
                  <a:lnTo>
                    <a:pt x="75" y="34"/>
                  </a:lnTo>
                  <a:lnTo>
                    <a:pt x="76" y="33"/>
                  </a:lnTo>
                  <a:lnTo>
                    <a:pt x="77" y="31"/>
                  </a:lnTo>
                  <a:lnTo>
                    <a:pt x="79" y="30"/>
                  </a:lnTo>
                  <a:lnTo>
                    <a:pt x="79" y="29"/>
                  </a:lnTo>
                  <a:lnTo>
                    <a:pt x="80" y="29"/>
                  </a:lnTo>
                  <a:lnTo>
                    <a:pt x="80" y="28"/>
                  </a:lnTo>
                  <a:lnTo>
                    <a:pt x="81" y="27"/>
                  </a:lnTo>
                  <a:lnTo>
                    <a:pt x="82" y="27"/>
                  </a:lnTo>
                  <a:lnTo>
                    <a:pt x="83" y="26"/>
                  </a:lnTo>
                  <a:lnTo>
                    <a:pt x="83" y="25"/>
                  </a:lnTo>
                  <a:lnTo>
                    <a:pt x="84" y="25"/>
                  </a:lnTo>
                  <a:lnTo>
                    <a:pt x="85" y="23"/>
                  </a:lnTo>
                  <a:lnTo>
                    <a:pt x="86" y="22"/>
                  </a:lnTo>
                  <a:lnTo>
                    <a:pt x="87" y="21"/>
                  </a:lnTo>
                  <a:lnTo>
                    <a:pt x="87" y="20"/>
                  </a:lnTo>
                  <a:lnTo>
                    <a:pt x="88" y="19"/>
                  </a:lnTo>
                  <a:lnTo>
                    <a:pt x="88" y="18"/>
                  </a:lnTo>
                  <a:lnTo>
                    <a:pt x="89" y="17"/>
                  </a:lnTo>
                  <a:lnTo>
                    <a:pt x="90" y="16"/>
                  </a:lnTo>
                  <a:lnTo>
                    <a:pt x="90" y="15"/>
                  </a:lnTo>
                  <a:lnTo>
                    <a:pt x="91" y="15"/>
                  </a:lnTo>
                  <a:lnTo>
                    <a:pt x="96" y="26"/>
                  </a:lnTo>
                  <a:lnTo>
                    <a:pt x="101" y="3"/>
                  </a:lnTo>
                  <a:lnTo>
                    <a:pt x="92" y="0"/>
                  </a:lnTo>
                  <a:lnTo>
                    <a:pt x="0" y="15"/>
                  </a:lnTo>
                  <a:lnTo>
                    <a:pt x="0" y="15"/>
                  </a:lnTo>
                  <a:close/>
                </a:path>
              </a:pathLst>
            </a:custGeom>
            <a:solidFill>
              <a:schemeClr val="tx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1" name="Freeform 388"/>
            <p:cNvSpPr>
              <a:spLocks/>
            </p:cNvSpPr>
            <p:nvPr/>
          </p:nvSpPr>
          <p:spPr bwMode="auto">
            <a:xfrm>
              <a:off x="5218" y="2195"/>
              <a:ext cx="97" cy="58"/>
            </a:xfrm>
            <a:custGeom>
              <a:avLst/>
              <a:gdLst>
                <a:gd name="T0" fmla="*/ 0 w 97"/>
                <a:gd name="T1" fmla="*/ 35 h 58"/>
                <a:gd name="T2" fmla="*/ 27 w 97"/>
                <a:gd name="T3" fmla="*/ 1 h 58"/>
                <a:gd name="T4" fmla="*/ 97 w 97"/>
                <a:gd name="T5" fmla="*/ 0 h 58"/>
                <a:gd name="T6" fmla="*/ 77 w 97"/>
                <a:gd name="T7" fmla="*/ 48 h 58"/>
                <a:gd name="T8" fmla="*/ 68 w 97"/>
                <a:gd name="T9" fmla="*/ 48 h 58"/>
                <a:gd name="T10" fmla="*/ 56 w 97"/>
                <a:gd name="T11" fmla="*/ 24 h 58"/>
                <a:gd name="T12" fmla="*/ 45 w 97"/>
                <a:gd name="T13" fmla="*/ 45 h 58"/>
                <a:gd name="T14" fmla="*/ 34 w 97"/>
                <a:gd name="T15" fmla="*/ 55 h 58"/>
                <a:gd name="T16" fmla="*/ 14 w 97"/>
                <a:gd name="T17" fmla="*/ 58 h 58"/>
                <a:gd name="T18" fmla="*/ 5 w 97"/>
                <a:gd name="T19" fmla="*/ 51 h 58"/>
                <a:gd name="T20" fmla="*/ 0 w 97"/>
                <a:gd name="T21" fmla="*/ 35 h 58"/>
                <a:gd name="T22" fmla="*/ 0 w 97"/>
                <a:gd name="T23" fmla="*/ 3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58">
                  <a:moveTo>
                    <a:pt x="0" y="35"/>
                  </a:moveTo>
                  <a:lnTo>
                    <a:pt x="27" y="1"/>
                  </a:lnTo>
                  <a:lnTo>
                    <a:pt x="97" y="0"/>
                  </a:lnTo>
                  <a:lnTo>
                    <a:pt x="77" y="48"/>
                  </a:lnTo>
                  <a:lnTo>
                    <a:pt x="68" y="48"/>
                  </a:lnTo>
                  <a:lnTo>
                    <a:pt x="56" y="24"/>
                  </a:lnTo>
                  <a:lnTo>
                    <a:pt x="45" y="45"/>
                  </a:lnTo>
                  <a:lnTo>
                    <a:pt x="34" y="55"/>
                  </a:lnTo>
                  <a:lnTo>
                    <a:pt x="14" y="58"/>
                  </a:lnTo>
                  <a:lnTo>
                    <a:pt x="5" y="51"/>
                  </a:lnTo>
                  <a:lnTo>
                    <a:pt x="0" y="35"/>
                  </a:lnTo>
                  <a:lnTo>
                    <a:pt x="0" y="35"/>
                  </a:lnTo>
                  <a:close/>
                </a:path>
              </a:pathLst>
            </a:custGeom>
            <a:solidFill>
              <a:srgbClr val="B0C2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2" name="Freeform 389"/>
            <p:cNvSpPr>
              <a:spLocks/>
            </p:cNvSpPr>
            <p:nvPr/>
          </p:nvSpPr>
          <p:spPr bwMode="auto">
            <a:xfrm>
              <a:off x="5206" y="2185"/>
              <a:ext cx="97" cy="53"/>
            </a:xfrm>
            <a:custGeom>
              <a:avLst/>
              <a:gdLst>
                <a:gd name="T0" fmla="*/ 14 w 97"/>
                <a:gd name="T1" fmla="*/ 53 h 53"/>
                <a:gd name="T2" fmla="*/ 20 w 97"/>
                <a:gd name="T3" fmla="*/ 42 h 53"/>
                <a:gd name="T4" fmla="*/ 40 w 97"/>
                <a:gd name="T5" fmla="*/ 21 h 53"/>
                <a:gd name="T6" fmla="*/ 61 w 97"/>
                <a:gd name="T7" fmla="*/ 15 h 53"/>
                <a:gd name="T8" fmla="*/ 69 w 97"/>
                <a:gd name="T9" fmla="*/ 21 h 53"/>
                <a:gd name="T10" fmla="*/ 67 w 97"/>
                <a:gd name="T11" fmla="*/ 33 h 53"/>
                <a:gd name="T12" fmla="*/ 73 w 97"/>
                <a:gd name="T13" fmla="*/ 45 h 53"/>
                <a:gd name="T14" fmla="*/ 84 w 97"/>
                <a:gd name="T15" fmla="*/ 27 h 53"/>
                <a:gd name="T16" fmla="*/ 97 w 97"/>
                <a:gd name="T17" fmla="*/ 16 h 53"/>
                <a:gd name="T18" fmla="*/ 94 w 97"/>
                <a:gd name="T19" fmla="*/ 1 h 53"/>
                <a:gd name="T20" fmla="*/ 0 w 97"/>
                <a:gd name="T21" fmla="*/ 0 h 53"/>
                <a:gd name="T22" fmla="*/ 3 w 97"/>
                <a:gd name="T23" fmla="*/ 25 h 53"/>
                <a:gd name="T24" fmla="*/ 14 w 97"/>
                <a:gd name="T25" fmla="*/ 53 h 53"/>
                <a:gd name="T26" fmla="*/ 14 w 97"/>
                <a:gd name="T2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7" h="53">
                  <a:moveTo>
                    <a:pt x="14" y="53"/>
                  </a:moveTo>
                  <a:lnTo>
                    <a:pt x="20" y="42"/>
                  </a:lnTo>
                  <a:lnTo>
                    <a:pt x="40" y="21"/>
                  </a:lnTo>
                  <a:lnTo>
                    <a:pt x="61" y="15"/>
                  </a:lnTo>
                  <a:lnTo>
                    <a:pt x="69" y="21"/>
                  </a:lnTo>
                  <a:lnTo>
                    <a:pt x="67" y="33"/>
                  </a:lnTo>
                  <a:lnTo>
                    <a:pt x="73" y="45"/>
                  </a:lnTo>
                  <a:lnTo>
                    <a:pt x="84" y="27"/>
                  </a:lnTo>
                  <a:lnTo>
                    <a:pt x="97" y="16"/>
                  </a:lnTo>
                  <a:lnTo>
                    <a:pt x="94" y="1"/>
                  </a:lnTo>
                  <a:lnTo>
                    <a:pt x="0" y="0"/>
                  </a:lnTo>
                  <a:lnTo>
                    <a:pt x="3" y="25"/>
                  </a:lnTo>
                  <a:lnTo>
                    <a:pt x="14" y="53"/>
                  </a:lnTo>
                  <a:lnTo>
                    <a:pt x="14" y="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3" name="Freeform 390"/>
            <p:cNvSpPr>
              <a:spLocks/>
            </p:cNvSpPr>
            <p:nvPr/>
          </p:nvSpPr>
          <p:spPr bwMode="auto">
            <a:xfrm>
              <a:off x="5189" y="2139"/>
              <a:ext cx="111" cy="74"/>
            </a:xfrm>
            <a:custGeom>
              <a:avLst/>
              <a:gdLst>
                <a:gd name="T0" fmla="*/ 22 w 111"/>
                <a:gd name="T1" fmla="*/ 74 h 74"/>
                <a:gd name="T2" fmla="*/ 24 w 111"/>
                <a:gd name="T3" fmla="*/ 72 h 74"/>
                <a:gd name="T4" fmla="*/ 25 w 111"/>
                <a:gd name="T5" fmla="*/ 70 h 74"/>
                <a:gd name="T6" fmla="*/ 26 w 111"/>
                <a:gd name="T7" fmla="*/ 69 h 74"/>
                <a:gd name="T8" fmla="*/ 28 w 111"/>
                <a:gd name="T9" fmla="*/ 68 h 74"/>
                <a:gd name="T10" fmla="*/ 29 w 111"/>
                <a:gd name="T11" fmla="*/ 66 h 74"/>
                <a:gd name="T12" fmla="*/ 30 w 111"/>
                <a:gd name="T13" fmla="*/ 65 h 74"/>
                <a:gd name="T14" fmla="*/ 32 w 111"/>
                <a:gd name="T15" fmla="*/ 63 h 74"/>
                <a:gd name="T16" fmla="*/ 34 w 111"/>
                <a:gd name="T17" fmla="*/ 61 h 74"/>
                <a:gd name="T18" fmla="*/ 36 w 111"/>
                <a:gd name="T19" fmla="*/ 60 h 74"/>
                <a:gd name="T20" fmla="*/ 38 w 111"/>
                <a:gd name="T21" fmla="*/ 58 h 74"/>
                <a:gd name="T22" fmla="*/ 40 w 111"/>
                <a:gd name="T23" fmla="*/ 57 h 74"/>
                <a:gd name="T24" fmla="*/ 42 w 111"/>
                <a:gd name="T25" fmla="*/ 56 h 74"/>
                <a:gd name="T26" fmla="*/ 44 w 111"/>
                <a:gd name="T27" fmla="*/ 55 h 74"/>
                <a:gd name="T28" fmla="*/ 45 w 111"/>
                <a:gd name="T29" fmla="*/ 54 h 74"/>
                <a:gd name="T30" fmla="*/ 47 w 111"/>
                <a:gd name="T31" fmla="*/ 54 h 74"/>
                <a:gd name="T32" fmla="*/ 49 w 111"/>
                <a:gd name="T33" fmla="*/ 53 h 74"/>
                <a:gd name="T34" fmla="*/ 51 w 111"/>
                <a:gd name="T35" fmla="*/ 53 h 74"/>
                <a:gd name="T36" fmla="*/ 52 w 111"/>
                <a:gd name="T37" fmla="*/ 53 h 74"/>
                <a:gd name="T38" fmla="*/ 54 w 111"/>
                <a:gd name="T39" fmla="*/ 52 h 74"/>
                <a:gd name="T40" fmla="*/ 56 w 111"/>
                <a:gd name="T41" fmla="*/ 52 h 74"/>
                <a:gd name="T42" fmla="*/ 59 w 111"/>
                <a:gd name="T43" fmla="*/ 53 h 74"/>
                <a:gd name="T44" fmla="*/ 60 w 111"/>
                <a:gd name="T45" fmla="*/ 53 h 74"/>
                <a:gd name="T46" fmla="*/ 62 w 111"/>
                <a:gd name="T47" fmla="*/ 53 h 74"/>
                <a:gd name="T48" fmla="*/ 63 w 111"/>
                <a:gd name="T49" fmla="*/ 53 h 74"/>
                <a:gd name="T50" fmla="*/ 70 w 111"/>
                <a:gd name="T51" fmla="*/ 61 h 74"/>
                <a:gd name="T52" fmla="*/ 78 w 111"/>
                <a:gd name="T53" fmla="*/ 59 h 74"/>
                <a:gd name="T54" fmla="*/ 79 w 111"/>
                <a:gd name="T55" fmla="*/ 58 h 74"/>
                <a:gd name="T56" fmla="*/ 81 w 111"/>
                <a:gd name="T57" fmla="*/ 56 h 74"/>
                <a:gd name="T58" fmla="*/ 82 w 111"/>
                <a:gd name="T59" fmla="*/ 54 h 74"/>
                <a:gd name="T60" fmla="*/ 85 w 111"/>
                <a:gd name="T61" fmla="*/ 52 h 74"/>
                <a:gd name="T62" fmla="*/ 88 w 111"/>
                <a:gd name="T63" fmla="*/ 51 h 74"/>
                <a:gd name="T64" fmla="*/ 90 w 111"/>
                <a:gd name="T65" fmla="*/ 50 h 74"/>
                <a:gd name="T66" fmla="*/ 92 w 111"/>
                <a:gd name="T67" fmla="*/ 49 h 74"/>
                <a:gd name="T68" fmla="*/ 93 w 111"/>
                <a:gd name="T69" fmla="*/ 48 h 74"/>
                <a:gd name="T70" fmla="*/ 96 w 111"/>
                <a:gd name="T71" fmla="*/ 48 h 74"/>
                <a:gd name="T72" fmla="*/ 97 w 111"/>
                <a:gd name="T73" fmla="*/ 47 h 74"/>
                <a:gd name="T74" fmla="*/ 99 w 111"/>
                <a:gd name="T75" fmla="*/ 47 h 74"/>
                <a:gd name="T76" fmla="*/ 101 w 111"/>
                <a:gd name="T77" fmla="*/ 47 h 74"/>
                <a:gd name="T78" fmla="*/ 102 w 111"/>
                <a:gd name="T79" fmla="*/ 47 h 74"/>
                <a:gd name="T80" fmla="*/ 104 w 111"/>
                <a:gd name="T81" fmla="*/ 48 h 74"/>
                <a:gd name="T82" fmla="*/ 106 w 111"/>
                <a:gd name="T83" fmla="*/ 48 h 74"/>
                <a:gd name="T84" fmla="*/ 108 w 111"/>
                <a:gd name="T85" fmla="*/ 48 h 74"/>
                <a:gd name="T86" fmla="*/ 110 w 111"/>
                <a:gd name="T87" fmla="*/ 49 h 74"/>
                <a:gd name="T88" fmla="*/ 111 w 111"/>
                <a:gd name="T89" fmla="*/ 49 h 74"/>
                <a:gd name="T90" fmla="*/ 100 w 111"/>
                <a:gd name="T91" fmla="*/ 3 h 74"/>
                <a:gd name="T92" fmla="*/ 64 w 111"/>
                <a:gd name="T93" fmla="*/ 3 h 74"/>
                <a:gd name="T94" fmla="*/ 31 w 111"/>
                <a:gd name="T95" fmla="*/ 14 h 74"/>
                <a:gd name="T96" fmla="*/ 0 w 111"/>
                <a:gd name="T97" fmla="*/ 37 h 74"/>
                <a:gd name="T98" fmla="*/ 22 w 111"/>
                <a:gd name="T9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1" h="74">
                  <a:moveTo>
                    <a:pt x="22" y="74"/>
                  </a:moveTo>
                  <a:lnTo>
                    <a:pt x="22" y="74"/>
                  </a:lnTo>
                  <a:lnTo>
                    <a:pt x="23" y="73"/>
                  </a:lnTo>
                  <a:lnTo>
                    <a:pt x="24" y="72"/>
                  </a:lnTo>
                  <a:lnTo>
                    <a:pt x="25" y="71"/>
                  </a:lnTo>
                  <a:lnTo>
                    <a:pt x="25" y="70"/>
                  </a:lnTo>
                  <a:lnTo>
                    <a:pt x="25" y="70"/>
                  </a:lnTo>
                  <a:lnTo>
                    <a:pt x="26" y="69"/>
                  </a:lnTo>
                  <a:lnTo>
                    <a:pt x="27" y="69"/>
                  </a:lnTo>
                  <a:lnTo>
                    <a:pt x="28" y="68"/>
                  </a:lnTo>
                  <a:lnTo>
                    <a:pt x="28" y="67"/>
                  </a:lnTo>
                  <a:lnTo>
                    <a:pt x="29" y="66"/>
                  </a:lnTo>
                  <a:lnTo>
                    <a:pt x="30" y="65"/>
                  </a:lnTo>
                  <a:lnTo>
                    <a:pt x="30" y="65"/>
                  </a:lnTo>
                  <a:lnTo>
                    <a:pt x="32" y="64"/>
                  </a:lnTo>
                  <a:lnTo>
                    <a:pt x="32" y="63"/>
                  </a:lnTo>
                  <a:lnTo>
                    <a:pt x="33" y="62"/>
                  </a:lnTo>
                  <a:lnTo>
                    <a:pt x="34" y="61"/>
                  </a:lnTo>
                  <a:lnTo>
                    <a:pt x="35" y="61"/>
                  </a:lnTo>
                  <a:lnTo>
                    <a:pt x="36" y="60"/>
                  </a:lnTo>
                  <a:lnTo>
                    <a:pt x="37" y="59"/>
                  </a:lnTo>
                  <a:lnTo>
                    <a:pt x="38" y="58"/>
                  </a:lnTo>
                  <a:lnTo>
                    <a:pt x="39" y="58"/>
                  </a:lnTo>
                  <a:lnTo>
                    <a:pt x="40" y="57"/>
                  </a:lnTo>
                  <a:lnTo>
                    <a:pt x="41" y="56"/>
                  </a:lnTo>
                  <a:lnTo>
                    <a:pt x="42" y="56"/>
                  </a:lnTo>
                  <a:lnTo>
                    <a:pt x="43" y="55"/>
                  </a:lnTo>
                  <a:lnTo>
                    <a:pt x="44" y="55"/>
                  </a:lnTo>
                  <a:lnTo>
                    <a:pt x="45" y="55"/>
                  </a:lnTo>
                  <a:lnTo>
                    <a:pt x="45" y="54"/>
                  </a:lnTo>
                  <a:lnTo>
                    <a:pt x="47" y="54"/>
                  </a:lnTo>
                  <a:lnTo>
                    <a:pt x="47" y="54"/>
                  </a:lnTo>
                  <a:lnTo>
                    <a:pt x="48" y="53"/>
                  </a:lnTo>
                  <a:lnTo>
                    <a:pt x="49" y="53"/>
                  </a:lnTo>
                  <a:lnTo>
                    <a:pt x="49" y="53"/>
                  </a:lnTo>
                  <a:lnTo>
                    <a:pt x="51" y="53"/>
                  </a:lnTo>
                  <a:lnTo>
                    <a:pt x="51" y="53"/>
                  </a:lnTo>
                  <a:lnTo>
                    <a:pt x="52" y="53"/>
                  </a:lnTo>
                  <a:lnTo>
                    <a:pt x="53" y="52"/>
                  </a:lnTo>
                  <a:lnTo>
                    <a:pt x="54" y="52"/>
                  </a:lnTo>
                  <a:lnTo>
                    <a:pt x="54" y="52"/>
                  </a:lnTo>
                  <a:lnTo>
                    <a:pt x="56" y="52"/>
                  </a:lnTo>
                  <a:lnTo>
                    <a:pt x="58" y="53"/>
                  </a:lnTo>
                  <a:lnTo>
                    <a:pt x="59" y="53"/>
                  </a:lnTo>
                  <a:lnTo>
                    <a:pt x="59" y="53"/>
                  </a:lnTo>
                  <a:lnTo>
                    <a:pt x="60" y="53"/>
                  </a:lnTo>
                  <a:lnTo>
                    <a:pt x="62" y="53"/>
                  </a:lnTo>
                  <a:lnTo>
                    <a:pt x="62" y="53"/>
                  </a:lnTo>
                  <a:lnTo>
                    <a:pt x="63" y="53"/>
                  </a:lnTo>
                  <a:lnTo>
                    <a:pt x="63" y="53"/>
                  </a:lnTo>
                  <a:lnTo>
                    <a:pt x="63" y="53"/>
                  </a:lnTo>
                  <a:lnTo>
                    <a:pt x="70" y="61"/>
                  </a:lnTo>
                  <a:lnTo>
                    <a:pt x="78" y="60"/>
                  </a:lnTo>
                  <a:lnTo>
                    <a:pt x="78" y="59"/>
                  </a:lnTo>
                  <a:lnTo>
                    <a:pt x="79" y="58"/>
                  </a:lnTo>
                  <a:lnTo>
                    <a:pt x="79" y="58"/>
                  </a:lnTo>
                  <a:lnTo>
                    <a:pt x="80" y="57"/>
                  </a:lnTo>
                  <a:lnTo>
                    <a:pt x="81" y="56"/>
                  </a:lnTo>
                  <a:lnTo>
                    <a:pt x="82" y="55"/>
                  </a:lnTo>
                  <a:lnTo>
                    <a:pt x="82" y="54"/>
                  </a:lnTo>
                  <a:lnTo>
                    <a:pt x="84" y="53"/>
                  </a:lnTo>
                  <a:lnTo>
                    <a:pt x="85" y="52"/>
                  </a:lnTo>
                  <a:lnTo>
                    <a:pt x="86" y="51"/>
                  </a:lnTo>
                  <a:lnTo>
                    <a:pt x="88" y="51"/>
                  </a:lnTo>
                  <a:lnTo>
                    <a:pt x="89" y="50"/>
                  </a:lnTo>
                  <a:lnTo>
                    <a:pt x="90" y="50"/>
                  </a:lnTo>
                  <a:lnTo>
                    <a:pt x="90" y="49"/>
                  </a:lnTo>
                  <a:lnTo>
                    <a:pt x="92" y="49"/>
                  </a:lnTo>
                  <a:lnTo>
                    <a:pt x="92" y="49"/>
                  </a:lnTo>
                  <a:lnTo>
                    <a:pt x="93" y="48"/>
                  </a:lnTo>
                  <a:lnTo>
                    <a:pt x="95" y="48"/>
                  </a:lnTo>
                  <a:lnTo>
                    <a:pt x="96" y="48"/>
                  </a:lnTo>
                  <a:lnTo>
                    <a:pt x="97" y="47"/>
                  </a:lnTo>
                  <a:lnTo>
                    <a:pt x="97" y="47"/>
                  </a:lnTo>
                  <a:lnTo>
                    <a:pt x="99" y="47"/>
                  </a:lnTo>
                  <a:lnTo>
                    <a:pt x="99" y="47"/>
                  </a:lnTo>
                  <a:lnTo>
                    <a:pt x="100" y="47"/>
                  </a:lnTo>
                  <a:lnTo>
                    <a:pt x="101" y="47"/>
                  </a:lnTo>
                  <a:lnTo>
                    <a:pt x="101" y="47"/>
                  </a:lnTo>
                  <a:lnTo>
                    <a:pt x="102" y="47"/>
                  </a:lnTo>
                  <a:lnTo>
                    <a:pt x="103" y="48"/>
                  </a:lnTo>
                  <a:lnTo>
                    <a:pt x="104" y="48"/>
                  </a:lnTo>
                  <a:lnTo>
                    <a:pt x="105" y="48"/>
                  </a:lnTo>
                  <a:lnTo>
                    <a:pt x="106" y="48"/>
                  </a:lnTo>
                  <a:lnTo>
                    <a:pt x="107" y="48"/>
                  </a:lnTo>
                  <a:lnTo>
                    <a:pt x="108" y="48"/>
                  </a:lnTo>
                  <a:lnTo>
                    <a:pt x="109" y="49"/>
                  </a:lnTo>
                  <a:lnTo>
                    <a:pt x="110" y="49"/>
                  </a:lnTo>
                  <a:lnTo>
                    <a:pt x="111" y="49"/>
                  </a:lnTo>
                  <a:lnTo>
                    <a:pt x="111" y="49"/>
                  </a:lnTo>
                  <a:lnTo>
                    <a:pt x="111" y="49"/>
                  </a:lnTo>
                  <a:lnTo>
                    <a:pt x="100" y="3"/>
                  </a:lnTo>
                  <a:lnTo>
                    <a:pt x="88" y="0"/>
                  </a:lnTo>
                  <a:lnTo>
                    <a:pt x="64" y="3"/>
                  </a:lnTo>
                  <a:lnTo>
                    <a:pt x="51" y="14"/>
                  </a:lnTo>
                  <a:lnTo>
                    <a:pt x="31" y="14"/>
                  </a:lnTo>
                  <a:lnTo>
                    <a:pt x="11" y="22"/>
                  </a:lnTo>
                  <a:lnTo>
                    <a:pt x="0" y="37"/>
                  </a:lnTo>
                  <a:lnTo>
                    <a:pt x="17" y="52"/>
                  </a:lnTo>
                  <a:lnTo>
                    <a:pt x="22" y="74"/>
                  </a:lnTo>
                  <a:lnTo>
                    <a:pt x="22" y="74"/>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4" name="Freeform 391"/>
            <p:cNvSpPr>
              <a:spLocks/>
            </p:cNvSpPr>
            <p:nvPr/>
          </p:nvSpPr>
          <p:spPr bwMode="auto">
            <a:xfrm>
              <a:off x="5084" y="2081"/>
              <a:ext cx="79" cy="98"/>
            </a:xfrm>
            <a:custGeom>
              <a:avLst/>
              <a:gdLst>
                <a:gd name="T0" fmla="*/ 0 w 79"/>
                <a:gd name="T1" fmla="*/ 0 h 98"/>
                <a:gd name="T2" fmla="*/ 21 w 79"/>
                <a:gd name="T3" fmla="*/ 0 h 98"/>
                <a:gd name="T4" fmla="*/ 36 w 79"/>
                <a:gd name="T5" fmla="*/ 7 h 98"/>
                <a:gd name="T6" fmla="*/ 40 w 79"/>
                <a:gd name="T7" fmla="*/ 21 h 98"/>
                <a:gd name="T8" fmla="*/ 78 w 79"/>
                <a:gd name="T9" fmla="*/ 59 h 98"/>
                <a:gd name="T10" fmla="*/ 79 w 79"/>
                <a:gd name="T11" fmla="*/ 76 h 98"/>
                <a:gd name="T12" fmla="*/ 75 w 79"/>
                <a:gd name="T13" fmla="*/ 98 h 98"/>
                <a:gd name="T14" fmla="*/ 71 w 79"/>
                <a:gd name="T15" fmla="*/ 98 h 98"/>
                <a:gd name="T16" fmla="*/ 65 w 79"/>
                <a:gd name="T17" fmla="*/ 88 h 98"/>
                <a:gd name="T18" fmla="*/ 58 w 79"/>
                <a:gd name="T19" fmla="*/ 96 h 98"/>
                <a:gd name="T20" fmla="*/ 52 w 79"/>
                <a:gd name="T21" fmla="*/ 88 h 98"/>
                <a:gd name="T22" fmla="*/ 41 w 79"/>
                <a:gd name="T23" fmla="*/ 91 h 98"/>
                <a:gd name="T24" fmla="*/ 40 w 79"/>
                <a:gd name="T25" fmla="*/ 88 h 98"/>
                <a:gd name="T26" fmla="*/ 43 w 79"/>
                <a:gd name="T27" fmla="*/ 83 h 98"/>
                <a:gd name="T28" fmla="*/ 32 w 79"/>
                <a:gd name="T29" fmla="*/ 82 h 98"/>
                <a:gd name="T30" fmla="*/ 32 w 79"/>
                <a:gd name="T31" fmla="*/ 78 h 98"/>
                <a:gd name="T32" fmla="*/ 41 w 79"/>
                <a:gd name="T33" fmla="*/ 71 h 98"/>
                <a:gd name="T34" fmla="*/ 36 w 79"/>
                <a:gd name="T35" fmla="*/ 62 h 98"/>
                <a:gd name="T36" fmla="*/ 34 w 79"/>
                <a:gd name="T37" fmla="*/ 53 h 98"/>
                <a:gd name="T38" fmla="*/ 14 w 79"/>
                <a:gd name="T39" fmla="*/ 36 h 98"/>
                <a:gd name="T40" fmla="*/ 0 w 79"/>
                <a:gd name="T41" fmla="*/ 12 h 98"/>
                <a:gd name="T42" fmla="*/ 0 w 79"/>
                <a:gd name="T43" fmla="*/ 0 h 98"/>
                <a:gd name="T44" fmla="*/ 0 w 79"/>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 h="98">
                  <a:moveTo>
                    <a:pt x="0" y="0"/>
                  </a:moveTo>
                  <a:lnTo>
                    <a:pt x="21" y="0"/>
                  </a:lnTo>
                  <a:lnTo>
                    <a:pt x="36" y="7"/>
                  </a:lnTo>
                  <a:lnTo>
                    <a:pt x="40" y="21"/>
                  </a:lnTo>
                  <a:lnTo>
                    <a:pt x="78" y="59"/>
                  </a:lnTo>
                  <a:lnTo>
                    <a:pt x="79" y="76"/>
                  </a:lnTo>
                  <a:lnTo>
                    <a:pt x="75" y="98"/>
                  </a:lnTo>
                  <a:lnTo>
                    <a:pt x="71" y="98"/>
                  </a:lnTo>
                  <a:lnTo>
                    <a:pt x="65" y="88"/>
                  </a:lnTo>
                  <a:lnTo>
                    <a:pt x="58" y="96"/>
                  </a:lnTo>
                  <a:lnTo>
                    <a:pt x="52" y="88"/>
                  </a:lnTo>
                  <a:lnTo>
                    <a:pt x="41" y="91"/>
                  </a:lnTo>
                  <a:lnTo>
                    <a:pt x="40" y="88"/>
                  </a:lnTo>
                  <a:lnTo>
                    <a:pt x="43" y="83"/>
                  </a:lnTo>
                  <a:lnTo>
                    <a:pt x="32" y="82"/>
                  </a:lnTo>
                  <a:lnTo>
                    <a:pt x="32" y="78"/>
                  </a:lnTo>
                  <a:lnTo>
                    <a:pt x="41" y="71"/>
                  </a:lnTo>
                  <a:lnTo>
                    <a:pt x="36" y="62"/>
                  </a:lnTo>
                  <a:lnTo>
                    <a:pt x="34" y="53"/>
                  </a:lnTo>
                  <a:lnTo>
                    <a:pt x="14" y="36"/>
                  </a:lnTo>
                  <a:lnTo>
                    <a:pt x="0" y="12"/>
                  </a:lnTo>
                  <a:lnTo>
                    <a:pt x="0" y="0"/>
                  </a:lnTo>
                  <a:lnTo>
                    <a:pt x="0" y="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5" name="Freeform 392"/>
            <p:cNvSpPr>
              <a:spLocks/>
            </p:cNvSpPr>
            <p:nvPr/>
          </p:nvSpPr>
          <p:spPr bwMode="auto">
            <a:xfrm>
              <a:off x="5256" y="1970"/>
              <a:ext cx="71" cy="98"/>
            </a:xfrm>
            <a:custGeom>
              <a:avLst/>
              <a:gdLst>
                <a:gd name="T0" fmla="*/ 2 w 71"/>
                <a:gd name="T1" fmla="*/ 67 h 98"/>
                <a:gd name="T2" fmla="*/ 10 w 71"/>
                <a:gd name="T3" fmla="*/ 61 h 98"/>
                <a:gd name="T4" fmla="*/ 15 w 71"/>
                <a:gd name="T5" fmla="*/ 45 h 98"/>
                <a:gd name="T6" fmla="*/ 14 w 71"/>
                <a:gd name="T7" fmla="*/ 32 h 98"/>
                <a:gd name="T8" fmla="*/ 0 w 71"/>
                <a:gd name="T9" fmla="*/ 28 h 98"/>
                <a:gd name="T10" fmla="*/ 0 w 71"/>
                <a:gd name="T11" fmla="*/ 19 h 98"/>
                <a:gd name="T12" fmla="*/ 18 w 71"/>
                <a:gd name="T13" fmla="*/ 19 h 98"/>
                <a:gd name="T14" fmla="*/ 23 w 71"/>
                <a:gd name="T15" fmla="*/ 2 h 98"/>
                <a:gd name="T16" fmla="*/ 32 w 71"/>
                <a:gd name="T17" fmla="*/ 0 h 98"/>
                <a:gd name="T18" fmla="*/ 38 w 71"/>
                <a:gd name="T19" fmla="*/ 12 h 98"/>
                <a:gd name="T20" fmla="*/ 44 w 71"/>
                <a:gd name="T21" fmla="*/ 12 h 98"/>
                <a:gd name="T22" fmla="*/ 55 w 71"/>
                <a:gd name="T23" fmla="*/ 4 h 98"/>
                <a:gd name="T24" fmla="*/ 59 w 71"/>
                <a:gd name="T25" fmla="*/ 7 h 98"/>
                <a:gd name="T26" fmla="*/ 56 w 71"/>
                <a:gd name="T27" fmla="*/ 21 h 98"/>
                <a:gd name="T28" fmla="*/ 70 w 71"/>
                <a:gd name="T29" fmla="*/ 23 h 98"/>
                <a:gd name="T30" fmla="*/ 71 w 71"/>
                <a:gd name="T31" fmla="*/ 27 h 98"/>
                <a:gd name="T32" fmla="*/ 61 w 71"/>
                <a:gd name="T33" fmla="*/ 37 h 98"/>
                <a:gd name="T34" fmla="*/ 66 w 71"/>
                <a:gd name="T35" fmla="*/ 39 h 98"/>
                <a:gd name="T36" fmla="*/ 69 w 71"/>
                <a:gd name="T37" fmla="*/ 46 h 98"/>
                <a:gd name="T38" fmla="*/ 68 w 71"/>
                <a:gd name="T39" fmla="*/ 49 h 98"/>
                <a:gd name="T40" fmla="*/ 49 w 71"/>
                <a:gd name="T41" fmla="*/ 54 h 98"/>
                <a:gd name="T42" fmla="*/ 34 w 71"/>
                <a:gd name="T43" fmla="*/ 86 h 98"/>
                <a:gd name="T44" fmla="*/ 1 w 71"/>
                <a:gd name="T45" fmla="*/ 98 h 98"/>
                <a:gd name="T46" fmla="*/ 2 w 71"/>
                <a:gd name="T47" fmla="*/ 67 h 98"/>
                <a:gd name="T48" fmla="*/ 2 w 71"/>
                <a:gd name="T49" fmla="*/ 6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98">
                  <a:moveTo>
                    <a:pt x="2" y="67"/>
                  </a:moveTo>
                  <a:lnTo>
                    <a:pt x="10" y="61"/>
                  </a:lnTo>
                  <a:lnTo>
                    <a:pt x="15" y="45"/>
                  </a:lnTo>
                  <a:lnTo>
                    <a:pt x="14" y="32"/>
                  </a:lnTo>
                  <a:lnTo>
                    <a:pt x="0" y="28"/>
                  </a:lnTo>
                  <a:lnTo>
                    <a:pt x="0" y="19"/>
                  </a:lnTo>
                  <a:lnTo>
                    <a:pt x="18" y="19"/>
                  </a:lnTo>
                  <a:lnTo>
                    <a:pt x="23" y="2"/>
                  </a:lnTo>
                  <a:lnTo>
                    <a:pt x="32" y="0"/>
                  </a:lnTo>
                  <a:lnTo>
                    <a:pt x="38" y="12"/>
                  </a:lnTo>
                  <a:lnTo>
                    <a:pt x="44" y="12"/>
                  </a:lnTo>
                  <a:lnTo>
                    <a:pt x="55" y="4"/>
                  </a:lnTo>
                  <a:lnTo>
                    <a:pt x="59" y="7"/>
                  </a:lnTo>
                  <a:lnTo>
                    <a:pt x="56" y="21"/>
                  </a:lnTo>
                  <a:lnTo>
                    <a:pt x="70" y="23"/>
                  </a:lnTo>
                  <a:lnTo>
                    <a:pt x="71" y="27"/>
                  </a:lnTo>
                  <a:lnTo>
                    <a:pt x="61" y="37"/>
                  </a:lnTo>
                  <a:lnTo>
                    <a:pt x="66" y="39"/>
                  </a:lnTo>
                  <a:lnTo>
                    <a:pt x="69" y="46"/>
                  </a:lnTo>
                  <a:lnTo>
                    <a:pt x="68" y="49"/>
                  </a:lnTo>
                  <a:lnTo>
                    <a:pt x="49" y="54"/>
                  </a:lnTo>
                  <a:lnTo>
                    <a:pt x="34" y="86"/>
                  </a:lnTo>
                  <a:lnTo>
                    <a:pt x="1" y="98"/>
                  </a:lnTo>
                  <a:lnTo>
                    <a:pt x="2" y="67"/>
                  </a:lnTo>
                  <a:lnTo>
                    <a:pt x="2" y="67"/>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6" name="Freeform 393"/>
            <p:cNvSpPr>
              <a:spLocks/>
            </p:cNvSpPr>
            <p:nvPr/>
          </p:nvSpPr>
          <p:spPr bwMode="auto">
            <a:xfrm>
              <a:off x="5057" y="1906"/>
              <a:ext cx="178" cy="149"/>
            </a:xfrm>
            <a:custGeom>
              <a:avLst/>
              <a:gdLst>
                <a:gd name="T0" fmla="*/ 27 w 178"/>
                <a:gd name="T1" fmla="*/ 33 h 149"/>
                <a:gd name="T2" fmla="*/ 17 w 178"/>
                <a:gd name="T3" fmla="*/ 61 h 149"/>
                <a:gd name="T4" fmla="*/ 9 w 178"/>
                <a:gd name="T5" fmla="*/ 63 h 149"/>
                <a:gd name="T6" fmla="*/ 1 w 178"/>
                <a:gd name="T7" fmla="*/ 70 h 149"/>
                <a:gd name="T8" fmla="*/ 0 w 178"/>
                <a:gd name="T9" fmla="*/ 82 h 149"/>
                <a:gd name="T10" fmla="*/ 5 w 178"/>
                <a:gd name="T11" fmla="*/ 93 h 149"/>
                <a:gd name="T12" fmla="*/ 13 w 178"/>
                <a:gd name="T13" fmla="*/ 98 h 149"/>
                <a:gd name="T14" fmla="*/ 24 w 178"/>
                <a:gd name="T15" fmla="*/ 97 h 149"/>
                <a:gd name="T16" fmla="*/ 42 w 178"/>
                <a:gd name="T17" fmla="*/ 118 h 149"/>
                <a:gd name="T18" fmla="*/ 81 w 178"/>
                <a:gd name="T19" fmla="*/ 142 h 149"/>
                <a:gd name="T20" fmla="*/ 100 w 178"/>
                <a:gd name="T21" fmla="*/ 149 h 149"/>
                <a:gd name="T22" fmla="*/ 132 w 178"/>
                <a:gd name="T23" fmla="*/ 142 h 149"/>
                <a:gd name="T24" fmla="*/ 156 w 178"/>
                <a:gd name="T25" fmla="*/ 127 h 149"/>
                <a:gd name="T26" fmla="*/ 172 w 178"/>
                <a:gd name="T27" fmla="*/ 110 h 149"/>
                <a:gd name="T28" fmla="*/ 178 w 178"/>
                <a:gd name="T29" fmla="*/ 76 h 149"/>
                <a:gd name="T30" fmla="*/ 171 w 178"/>
                <a:gd name="T31" fmla="*/ 50 h 149"/>
                <a:gd name="T32" fmla="*/ 153 w 178"/>
                <a:gd name="T33" fmla="*/ 19 h 149"/>
                <a:gd name="T34" fmla="*/ 137 w 178"/>
                <a:gd name="T35" fmla="*/ 1 h 149"/>
                <a:gd name="T36" fmla="*/ 68 w 178"/>
                <a:gd name="T37" fmla="*/ 0 h 149"/>
                <a:gd name="T38" fmla="*/ 27 w 178"/>
                <a:gd name="T39" fmla="*/ 33 h 149"/>
                <a:gd name="T40" fmla="*/ 27 w 178"/>
                <a:gd name="T41" fmla="*/ 3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8" h="149">
                  <a:moveTo>
                    <a:pt x="27" y="33"/>
                  </a:moveTo>
                  <a:lnTo>
                    <a:pt x="17" y="61"/>
                  </a:lnTo>
                  <a:lnTo>
                    <a:pt x="9" y="63"/>
                  </a:lnTo>
                  <a:lnTo>
                    <a:pt x="1" y="70"/>
                  </a:lnTo>
                  <a:lnTo>
                    <a:pt x="0" y="82"/>
                  </a:lnTo>
                  <a:lnTo>
                    <a:pt x="5" y="93"/>
                  </a:lnTo>
                  <a:lnTo>
                    <a:pt x="13" y="98"/>
                  </a:lnTo>
                  <a:lnTo>
                    <a:pt x="24" y="97"/>
                  </a:lnTo>
                  <a:lnTo>
                    <a:pt x="42" y="118"/>
                  </a:lnTo>
                  <a:lnTo>
                    <a:pt x="81" y="142"/>
                  </a:lnTo>
                  <a:lnTo>
                    <a:pt x="100" y="149"/>
                  </a:lnTo>
                  <a:lnTo>
                    <a:pt x="132" y="142"/>
                  </a:lnTo>
                  <a:lnTo>
                    <a:pt x="156" y="127"/>
                  </a:lnTo>
                  <a:lnTo>
                    <a:pt x="172" y="110"/>
                  </a:lnTo>
                  <a:lnTo>
                    <a:pt x="178" y="76"/>
                  </a:lnTo>
                  <a:lnTo>
                    <a:pt x="171" y="50"/>
                  </a:lnTo>
                  <a:lnTo>
                    <a:pt x="153" y="19"/>
                  </a:lnTo>
                  <a:lnTo>
                    <a:pt x="137" y="1"/>
                  </a:lnTo>
                  <a:lnTo>
                    <a:pt x="68" y="0"/>
                  </a:lnTo>
                  <a:lnTo>
                    <a:pt x="27" y="33"/>
                  </a:lnTo>
                  <a:lnTo>
                    <a:pt x="27" y="33"/>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7" name="Freeform 394"/>
            <p:cNvSpPr>
              <a:spLocks/>
            </p:cNvSpPr>
            <p:nvPr/>
          </p:nvSpPr>
          <p:spPr bwMode="auto">
            <a:xfrm>
              <a:off x="5110" y="1908"/>
              <a:ext cx="104" cy="145"/>
            </a:xfrm>
            <a:custGeom>
              <a:avLst/>
              <a:gdLst>
                <a:gd name="T0" fmla="*/ 28 w 104"/>
                <a:gd name="T1" fmla="*/ 1 h 145"/>
                <a:gd name="T2" fmla="*/ 25 w 104"/>
                <a:gd name="T3" fmla="*/ 6 h 145"/>
                <a:gd name="T4" fmla="*/ 21 w 104"/>
                <a:gd name="T5" fmla="*/ 10 h 145"/>
                <a:gd name="T6" fmla="*/ 18 w 104"/>
                <a:gd name="T7" fmla="*/ 16 h 145"/>
                <a:gd name="T8" fmla="*/ 14 w 104"/>
                <a:gd name="T9" fmla="*/ 22 h 145"/>
                <a:gd name="T10" fmla="*/ 10 w 104"/>
                <a:gd name="T11" fmla="*/ 29 h 145"/>
                <a:gd name="T12" fmla="*/ 7 w 104"/>
                <a:gd name="T13" fmla="*/ 37 h 145"/>
                <a:gd name="T14" fmla="*/ 4 w 104"/>
                <a:gd name="T15" fmla="*/ 46 h 145"/>
                <a:gd name="T16" fmla="*/ 2 w 104"/>
                <a:gd name="T17" fmla="*/ 55 h 145"/>
                <a:gd name="T18" fmla="*/ 0 w 104"/>
                <a:gd name="T19" fmla="*/ 64 h 145"/>
                <a:gd name="T20" fmla="*/ 0 w 104"/>
                <a:gd name="T21" fmla="*/ 74 h 145"/>
                <a:gd name="T22" fmla="*/ 2 w 104"/>
                <a:gd name="T23" fmla="*/ 85 h 145"/>
                <a:gd name="T24" fmla="*/ 4 w 104"/>
                <a:gd name="T25" fmla="*/ 94 h 145"/>
                <a:gd name="T26" fmla="*/ 7 w 104"/>
                <a:gd name="T27" fmla="*/ 103 h 145"/>
                <a:gd name="T28" fmla="*/ 11 w 104"/>
                <a:gd name="T29" fmla="*/ 111 h 145"/>
                <a:gd name="T30" fmla="*/ 15 w 104"/>
                <a:gd name="T31" fmla="*/ 118 h 145"/>
                <a:gd name="T32" fmla="*/ 19 w 104"/>
                <a:gd name="T33" fmla="*/ 123 h 145"/>
                <a:gd name="T34" fmla="*/ 24 w 104"/>
                <a:gd name="T35" fmla="*/ 129 h 145"/>
                <a:gd name="T36" fmla="*/ 29 w 104"/>
                <a:gd name="T37" fmla="*/ 133 h 145"/>
                <a:gd name="T38" fmla="*/ 34 w 104"/>
                <a:gd name="T39" fmla="*/ 137 h 145"/>
                <a:gd name="T40" fmla="*/ 38 w 104"/>
                <a:gd name="T41" fmla="*/ 139 h 145"/>
                <a:gd name="T42" fmla="*/ 43 w 104"/>
                <a:gd name="T43" fmla="*/ 142 h 145"/>
                <a:gd name="T44" fmla="*/ 48 w 104"/>
                <a:gd name="T45" fmla="*/ 143 h 145"/>
                <a:gd name="T46" fmla="*/ 52 w 104"/>
                <a:gd name="T47" fmla="*/ 144 h 145"/>
                <a:gd name="T48" fmla="*/ 58 w 104"/>
                <a:gd name="T49" fmla="*/ 145 h 145"/>
                <a:gd name="T50" fmla="*/ 65 w 104"/>
                <a:gd name="T51" fmla="*/ 145 h 145"/>
                <a:gd name="T52" fmla="*/ 71 w 104"/>
                <a:gd name="T53" fmla="*/ 143 h 145"/>
                <a:gd name="T54" fmla="*/ 77 w 104"/>
                <a:gd name="T55" fmla="*/ 142 h 145"/>
                <a:gd name="T56" fmla="*/ 81 w 104"/>
                <a:gd name="T57" fmla="*/ 140 h 145"/>
                <a:gd name="T58" fmla="*/ 85 w 104"/>
                <a:gd name="T59" fmla="*/ 138 h 145"/>
                <a:gd name="T60" fmla="*/ 86 w 104"/>
                <a:gd name="T61" fmla="*/ 135 h 145"/>
                <a:gd name="T62" fmla="*/ 88 w 104"/>
                <a:gd name="T63" fmla="*/ 132 h 145"/>
                <a:gd name="T64" fmla="*/ 90 w 104"/>
                <a:gd name="T65" fmla="*/ 127 h 145"/>
                <a:gd name="T66" fmla="*/ 93 w 104"/>
                <a:gd name="T67" fmla="*/ 122 h 145"/>
                <a:gd name="T68" fmla="*/ 95 w 104"/>
                <a:gd name="T69" fmla="*/ 116 h 145"/>
                <a:gd name="T70" fmla="*/ 97 w 104"/>
                <a:gd name="T71" fmla="*/ 109 h 145"/>
                <a:gd name="T72" fmla="*/ 100 w 104"/>
                <a:gd name="T73" fmla="*/ 102 h 145"/>
                <a:gd name="T74" fmla="*/ 101 w 104"/>
                <a:gd name="T75" fmla="*/ 94 h 145"/>
                <a:gd name="T76" fmla="*/ 103 w 104"/>
                <a:gd name="T77" fmla="*/ 86 h 145"/>
                <a:gd name="T78" fmla="*/ 104 w 104"/>
                <a:gd name="T79" fmla="*/ 78 h 145"/>
                <a:gd name="T80" fmla="*/ 104 w 104"/>
                <a:gd name="T81" fmla="*/ 69 h 145"/>
                <a:gd name="T82" fmla="*/ 104 w 104"/>
                <a:gd name="T83" fmla="*/ 61 h 145"/>
                <a:gd name="T84" fmla="*/ 103 w 104"/>
                <a:gd name="T85" fmla="*/ 53 h 145"/>
                <a:gd name="T86" fmla="*/ 100 w 104"/>
                <a:gd name="T87" fmla="*/ 45 h 145"/>
                <a:gd name="T88" fmla="*/ 97 w 104"/>
                <a:gd name="T89" fmla="*/ 38 h 145"/>
                <a:gd name="T90" fmla="*/ 94 w 104"/>
                <a:gd name="T91" fmla="*/ 31 h 145"/>
                <a:gd name="T92" fmla="*/ 90 w 104"/>
                <a:gd name="T93" fmla="*/ 25 h 145"/>
                <a:gd name="T94" fmla="*/ 87 w 104"/>
                <a:gd name="T95" fmla="*/ 20 h 145"/>
                <a:gd name="T96" fmla="*/ 83 w 104"/>
                <a:gd name="T97" fmla="*/ 14 h 145"/>
                <a:gd name="T98" fmla="*/ 79 w 104"/>
                <a:gd name="T99" fmla="*/ 10 h 145"/>
                <a:gd name="T100" fmla="*/ 77 w 104"/>
                <a:gd name="T101" fmla="*/ 6 h 145"/>
                <a:gd name="T102" fmla="*/ 73 w 104"/>
                <a:gd name="T103" fmla="*/ 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4" h="145">
                  <a:moveTo>
                    <a:pt x="48" y="0"/>
                  </a:moveTo>
                  <a:lnTo>
                    <a:pt x="29" y="1"/>
                  </a:lnTo>
                  <a:lnTo>
                    <a:pt x="29" y="1"/>
                  </a:lnTo>
                  <a:lnTo>
                    <a:pt x="29" y="1"/>
                  </a:lnTo>
                  <a:lnTo>
                    <a:pt x="28" y="1"/>
                  </a:lnTo>
                  <a:lnTo>
                    <a:pt x="28" y="2"/>
                  </a:lnTo>
                  <a:lnTo>
                    <a:pt x="26" y="3"/>
                  </a:lnTo>
                  <a:lnTo>
                    <a:pt x="26" y="4"/>
                  </a:lnTo>
                  <a:lnTo>
                    <a:pt x="25" y="5"/>
                  </a:lnTo>
                  <a:lnTo>
                    <a:pt x="25" y="6"/>
                  </a:lnTo>
                  <a:lnTo>
                    <a:pt x="24" y="7"/>
                  </a:lnTo>
                  <a:lnTo>
                    <a:pt x="23" y="8"/>
                  </a:lnTo>
                  <a:lnTo>
                    <a:pt x="23" y="8"/>
                  </a:lnTo>
                  <a:lnTo>
                    <a:pt x="22" y="9"/>
                  </a:lnTo>
                  <a:lnTo>
                    <a:pt x="21" y="10"/>
                  </a:lnTo>
                  <a:lnTo>
                    <a:pt x="21" y="11"/>
                  </a:lnTo>
                  <a:lnTo>
                    <a:pt x="20" y="12"/>
                  </a:lnTo>
                  <a:lnTo>
                    <a:pt x="19" y="13"/>
                  </a:lnTo>
                  <a:lnTo>
                    <a:pt x="19" y="14"/>
                  </a:lnTo>
                  <a:lnTo>
                    <a:pt x="18" y="16"/>
                  </a:lnTo>
                  <a:lnTo>
                    <a:pt x="17" y="17"/>
                  </a:lnTo>
                  <a:lnTo>
                    <a:pt x="17" y="18"/>
                  </a:lnTo>
                  <a:lnTo>
                    <a:pt x="15" y="19"/>
                  </a:lnTo>
                  <a:lnTo>
                    <a:pt x="15" y="21"/>
                  </a:lnTo>
                  <a:lnTo>
                    <a:pt x="14" y="22"/>
                  </a:lnTo>
                  <a:lnTo>
                    <a:pt x="13" y="23"/>
                  </a:lnTo>
                  <a:lnTo>
                    <a:pt x="13" y="25"/>
                  </a:lnTo>
                  <a:lnTo>
                    <a:pt x="12" y="26"/>
                  </a:lnTo>
                  <a:lnTo>
                    <a:pt x="11" y="28"/>
                  </a:lnTo>
                  <a:lnTo>
                    <a:pt x="10" y="29"/>
                  </a:lnTo>
                  <a:lnTo>
                    <a:pt x="10" y="31"/>
                  </a:lnTo>
                  <a:lnTo>
                    <a:pt x="9" y="32"/>
                  </a:lnTo>
                  <a:lnTo>
                    <a:pt x="8" y="34"/>
                  </a:lnTo>
                  <a:lnTo>
                    <a:pt x="7" y="36"/>
                  </a:lnTo>
                  <a:lnTo>
                    <a:pt x="7" y="37"/>
                  </a:lnTo>
                  <a:lnTo>
                    <a:pt x="6" y="39"/>
                  </a:lnTo>
                  <a:lnTo>
                    <a:pt x="6" y="40"/>
                  </a:lnTo>
                  <a:lnTo>
                    <a:pt x="5" y="42"/>
                  </a:lnTo>
                  <a:lnTo>
                    <a:pt x="4" y="44"/>
                  </a:lnTo>
                  <a:lnTo>
                    <a:pt x="4" y="46"/>
                  </a:lnTo>
                  <a:lnTo>
                    <a:pt x="3" y="48"/>
                  </a:lnTo>
                  <a:lnTo>
                    <a:pt x="3" y="49"/>
                  </a:lnTo>
                  <a:lnTo>
                    <a:pt x="2" y="51"/>
                  </a:lnTo>
                  <a:lnTo>
                    <a:pt x="2" y="53"/>
                  </a:lnTo>
                  <a:lnTo>
                    <a:pt x="2" y="55"/>
                  </a:lnTo>
                  <a:lnTo>
                    <a:pt x="1" y="57"/>
                  </a:lnTo>
                  <a:lnTo>
                    <a:pt x="0" y="59"/>
                  </a:lnTo>
                  <a:lnTo>
                    <a:pt x="0" y="60"/>
                  </a:lnTo>
                  <a:lnTo>
                    <a:pt x="0" y="62"/>
                  </a:lnTo>
                  <a:lnTo>
                    <a:pt x="0" y="64"/>
                  </a:lnTo>
                  <a:lnTo>
                    <a:pt x="0" y="66"/>
                  </a:lnTo>
                  <a:lnTo>
                    <a:pt x="0" y="68"/>
                  </a:lnTo>
                  <a:lnTo>
                    <a:pt x="0" y="70"/>
                  </a:lnTo>
                  <a:lnTo>
                    <a:pt x="0" y="72"/>
                  </a:lnTo>
                  <a:lnTo>
                    <a:pt x="0" y="74"/>
                  </a:lnTo>
                  <a:lnTo>
                    <a:pt x="0" y="76"/>
                  </a:lnTo>
                  <a:lnTo>
                    <a:pt x="0" y="79"/>
                  </a:lnTo>
                  <a:lnTo>
                    <a:pt x="0" y="81"/>
                  </a:lnTo>
                  <a:lnTo>
                    <a:pt x="1" y="83"/>
                  </a:lnTo>
                  <a:lnTo>
                    <a:pt x="2" y="85"/>
                  </a:lnTo>
                  <a:lnTo>
                    <a:pt x="2" y="87"/>
                  </a:lnTo>
                  <a:lnTo>
                    <a:pt x="2" y="89"/>
                  </a:lnTo>
                  <a:lnTo>
                    <a:pt x="3" y="91"/>
                  </a:lnTo>
                  <a:lnTo>
                    <a:pt x="3" y="93"/>
                  </a:lnTo>
                  <a:lnTo>
                    <a:pt x="4" y="94"/>
                  </a:lnTo>
                  <a:lnTo>
                    <a:pt x="4" y="96"/>
                  </a:lnTo>
                  <a:lnTo>
                    <a:pt x="5" y="98"/>
                  </a:lnTo>
                  <a:lnTo>
                    <a:pt x="6" y="100"/>
                  </a:lnTo>
                  <a:lnTo>
                    <a:pt x="6" y="101"/>
                  </a:lnTo>
                  <a:lnTo>
                    <a:pt x="7" y="103"/>
                  </a:lnTo>
                  <a:lnTo>
                    <a:pt x="7" y="105"/>
                  </a:lnTo>
                  <a:lnTo>
                    <a:pt x="8" y="106"/>
                  </a:lnTo>
                  <a:lnTo>
                    <a:pt x="9" y="108"/>
                  </a:lnTo>
                  <a:lnTo>
                    <a:pt x="10" y="109"/>
                  </a:lnTo>
                  <a:lnTo>
                    <a:pt x="11" y="111"/>
                  </a:lnTo>
                  <a:lnTo>
                    <a:pt x="11" y="112"/>
                  </a:lnTo>
                  <a:lnTo>
                    <a:pt x="13" y="114"/>
                  </a:lnTo>
                  <a:lnTo>
                    <a:pt x="13" y="115"/>
                  </a:lnTo>
                  <a:lnTo>
                    <a:pt x="14" y="116"/>
                  </a:lnTo>
                  <a:lnTo>
                    <a:pt x="15" y="118"/>
                  </a:lnTo>
                  <a:lnTo>
                    <a:pt x="15" y="119"/>
                  </a:lnTo>
                  <a:lnTo>
                    <a:pt x="17" y="120"/>
                  </a:lnTo>
                  <a:lnTo>
                    <a:pt x="18" y="121"/>
                  </a:lnTo>
                  <a:lnTo>
                    <a:pt x="18" y="122"/>
                  </a:lnTo>
                  <a:lnTo>
                    <a:pt x="19" y="123"/>
                  </a:lnTo>
                  <a:lnTo>
                    <a:pt x="20" y="125"/>
                  </a:lnTo>
                  <a:lnTo>
                    <a:pt x="21" y="126"/>
                  </a:lnTo>
                  <a:lnTo>
                    <a:pt x="22" y="127"/>
                  </a:lnTo>
                  <a:lnTo>
                    <a:pt x="23" y="128"/>
                  </a:lnTo>
                  <a:lnTo>
                    <a:pt x="24" y="129"/>
                  </a:lnTo>
                  <a:lnTo>
                    <a:pt x="25" y="130"/>
                  </a:lnTo>
                  <a:lnTo>
                    <a:pt x="26" y="131"/>
                  </a:lnTo>
                  <a:lnTo>
                    <a:pt x="27" y="131"/>
                  </a:lnTo>
                  <a:lnTo>
                    <a:pt x="28" y="132"/>
                  </a:lnTo>
                  <a:lnTo>
                    <a:pt x="29" y="133"/>
                  </a:lnTo>
                  <a:lnTo>
                    <a:pt x="30" y="134"/>
                  </a:lnTo>
                  <a:lnTo>
                    <a:pt x="31" y="134"/>
                  </a:lnTo>
                  <a:lnTo>
                    <a:pt x="32" y="135"/>
                  </a:lnTo>
                  <a:lnTo>
                    <a:pt x="33" y="136"/>
                  </a:lnTo>
                  <a:lnTo>
                    <a:pt x="34" y="137"/>
                  </a:lnTo>
                  <a:lnTo>
                    <a:pt x="34" y="137"/>
                  </a:lnTo>
                  <a:lnTo>
                    <a:pt x="36" y="138"/>
                  </a:lnTo>
                  <a:lnTo>
                    <a:pt x="37" y="138"/>
                  </a:lnTo>
                  <a:lnTo>
                    <a:pt x="38" y="139"/>
                  </a:lnTo>
                  <a:lnTo>
                    <a:pt x="38" y="139"/>
                  </a:lnTo>
                  <a:lnTo>
                    <a:pt x="40" y="140"/>
                  </a:lnTo>
                  <a:lnTo>
                    <a:pt x="41" y="140"/>
                  </a:lnTo>
                  <a:lnTo>
                    <a:pt x="41" y="141"/>
                  </a:lnTo>
                  <a:lnTo>
                    <a:pt x="43" y="141"/>
                  </a:lnTo>
                  <a:lnTo>
                    <a:pt x="43" y="142"/>
                  </a:lnTo>
                  <a:lnTo>
                    <a:pt x="44" y="142"/>
                  </a:lnTo>
                  <a:lnTo>
                    <a:pt x="45" y="142"/>
                  </a:lnTo>
                  <a:lnTo>
                    <a:pt x="46" y="143"/>
                  </a:lnTo>
                  <a:lnTo>
                    <a:pt x="47" y="143"/>
                  </a:lnTo>
                  <a:lnTo>
                    <a:pt x="48" y="143"/>
                  </a:lnTo>
                  <a:lnTo>
                    <a:pt x="48" y="144"/>
                  </a:lnTo>
                  <a:lnTo>
                    <a:pt x="49" y="144"/>
                  </a:lnTo>
                  <a:lnTo>
                    <a:pt x="50" y="144"/>
                  </a:lnTo>
                  <a:lnTo>
                    <a:pt x="51" y="144"/>
                  </a:lnTo>
                  <a:lnTo>
                    <a:pt x="52" y="144"/>
                  </a:lnTo>
                  <a:lnTo>
                    <a:pt x="53" y="145"/>
                  </a:lnTo>
                  <a:lnTo>
                    <a:pt x="55" y="145"/>
                  </a:lnTo>
                  <a:lnTo>
                    <a:pt x="56" y="145"/>
                  </a:lnTo>
                  <a:lnTo>
                    <a:pt x="57" y="145"/>
                  </a:lnTo>
                  <a:lnTo>
                    <a:pt x="58" y="145"/>
                  </a:lnTo>
                  <a:lnTo>
                    <a:pt x="60" y="145"/>
                  </a:lnTo>
                  <a:lnTo>
                    <a:pt x="61" y="145"/>
                  </a:lnTo>
                  <a:lnTo>
                    <a:pt x="62" y="145"/>
                  </a:lnTo>
                  <a:lnTo>
                    <a:pt x="64" y="145"/>
                  </a:lnTo>
                  <a:lnTo>
                    <a:pt x="65" y="145"/>
                  </a:lnTo>
                  <a:lnTo>
                    <a:pt x="66" y="145"/>
                  </a:lnTo>
                  <a:lnTo>
                    <a:pt x="68" y="144"/>
                  </a:lnTo>
                  <a:lnTo>
                    <a:pt x="69" y="144"/>
                  </a:lnTo>
                  <a:lnTo>
                    <a:pt x="70" y="144"/>
                  </a:lnTo>
                  <a:lnTo>
                    <a:pt x="71" y="143"/>
                  </a:lnTo>
                  <a:lnTo>
                    <a:pt x="73" y="143"/>
                  </a:lnTo>
                  <a:lnTo>
                    <a:pt x="74" y="143"/>
                  </a:lnTo>
                  <a:lnTo>
                    <a:pt x="75" y="142"/>
                  </a:lnTo>
                  <a:lnTo>
                    <a:pt x="76" y="142"/>
                  </a:lnTo>
                  <a:lnTo>
                    <a:pt x="77" y="142"/>
                  </a:lnTo>
                  <a:lnTo>
                    <a:pt x="78" y="141"/>
                  </a:lnTo>
                  <a:lnTo>
                    <a:pt x="79" y="141"/>
                  </a:lnTo>
                  <a:lnTo>
                    <a:pt x="80" y="140"/>
                  </a:lnTo>
                  <a:lnTo>
                    <a:pt x="81" y="140"/>
                  </a:lnTo>
                  <a:lnTo>
                    <a:pt x="81" y="140"/>
                  </a:lnTo>
                  <a:lnTo>
                    <a:pt x="82" y="140"/>
                  </a:lnTo>
                  <a:lnTo>
                    <a:pt x="83" y="139"/>
                  </a:lnTo>
                  <a:lnTo>
                    <a:pt x="84" y="139"/>
                  </a:lnTo>
                  <a:lnTo>
                    <a:pt x="85" y="138"/>
                  </a:lnTo>
                  <a:lnTo>
                    <a:pt x="85" y="138"/>
                  </a:lnTo>
                  <a:lnTo>
                    <a:pt x="85" y="138"/>
                  </a:lnTo>
                  <a:lnTo>
                    <a:pt x="85" y="138"/>
                  </a:lnTo>
                  <a:lnTo>
                    <a:pt x="86" y="137"/>
                  </a:lnTo>
                  <a:lnTo>
                    <a:pt x="86" y="136"/>
                  </a:lnTo>
                  <a:lnTo>
                    <a:pt x="86" y="135"/>
                  </a:lnTo>
                  <a:lnTo>
                    <a:pt x="87" y="134"/>
                  </a:lnTo>
                  <a:lnTo>
                    <a:pt x="88" y="134"/>
                  </a:lnTo>
                  <a:lnTo>
                    <a:pt x="88" y="133"/>
                  </a:lnTo>
                  <a:lnTo>
                    <a:pt x="88" y="132"/>
                  </a:lnTo>
                  <a:lnTo>
                    <a:pt x="88" y="132"/>
                  </a:lnTo>
                  <a:lnTo>
                    <a:pt x="89" y="131"/>
                  </a:lnTo>
                  <a:lnTo>
                    <a:pt x="89" y="130"/>
                  </a:lnTo>
                  <a:lnTo>
                    <a:pt x="89" y="129"/>
                  </a:lnTo>
                  <a:lnTo>
                    <a:pt x="90" y="128"/>
                  </a:lnTo>
                  <a:lnTo>
                    <a:pt x="90" y="127"/>
                  </a:lnTo>
                  <a:lnTo>
                    <a:pt x="91" y="126"/>
                  </a:lnTo>
                  <a:lnTo>
                    <a:pt x="91" y="125"/>
                  </a:lnTo>
                  <a:lnTo>
                    <a:pt x="92" y="124"/>
                  </a:lnTo>
                  <a:lnTo>
                    <a:pt x="92" y="123"/>
                  </a:lnTo>
                  <a:lnTo>
                    <a:pt x="93" y="122"/>
                  </a:lnTo>
                  <a:lnTo>
                    <a:pt x="93" y="121"/>
                  </a:lnTo>
                  <a:lnTo>
                    <a:pt x="94" y="120"/>
                  </a:lnTo>
                  <a:lnTo>
                    <a:pt x="94" y="119"/>
                  </a:lnTo>
                  <a:lnTo>
                    <a:pt x="94" y="117"/>
                  </a:lnTo>
                  <a:lnTo>
                    <a:pt x="95" y="116"/>
                  </a:lnTo>
                  <a:lnTo>
                    <a:pt x="96" y="115"/>
                  </a:lnTo>
                  <a:lnTo>
                    <a:pt x="96" y="113"/>
                  </a:lnTo>
                  <a:lnTo>
                    <a:pt x="96" y="112"/>
                  </a:lnTo>
                  <a:lnTo>
                    <a:pt x="97" y="111"/>
                  </a:lnTo>
                  <a:lnTo>
                    <a:pt x="97" y="109"/>
                  </a:lnTo>
                  <a:lnTo>
                    <a:pt x="98" y="108"/>
                  </a:lnTo>
                  <a:lnTo>
                    <a:pt x="98" y="106"/>
                  </a:lnTo>
                  <a:lnTo>
                    <a:pt x="98" y="105"/>
                  </a:lnTo>
                  <a:lnTo>
                    <a:pt x="99" y="104"/>
                  </a:lnTo>
                  <a:lnTo>
                    <a:pt x="100" y="102"/>
                  </a:lnTo>
                  <a:lnTo>
                    <a:pt x="100" y="100"/>
                  </a:lnTo>
                  <a:lnTo>
                    <a:pt x="100" y="99"/>
                  </a:lnTo>
                  <a:lnTo>
                    <a:pt x="101" y="98"/>
                  </a:lnTo>
                  <a:lnTo>
                    <a:pt x="101" y="96"/>
                  </a:lnTo>
                  <a:lnTo>
                    <a:pt x="101" y="94"/>
                  </a:lnTo>
                  <a:lnTo>
                    <a:pt x="102" y="93"/>
                  </a:lnTo>
                  <a:lnTo>
                    <a:pt x="102" y="91"/>
                  </a:lnTo>
                  <a:lnTo>
                    <a:pt x="103" y="90"/>
                  </a:lnTo>
                  <a:lnTo>
                    <a:pt x="103" y="88"/>
                  </a:lnTo>
                  <a:lnTo>
                    <a:pt x="103" y="86"/>
                  </a:lnTo>
                  <a:lnTo>
                    <a:pt x="103" y="85"/>
                  </a:lnTo>
                  <a:lnTo>
                    <a:pt x="104" y="83"/>
                  </a:lnTo>
                  <a:lnTo>
                    <a:pt x="104" y="81"/>
                  </a:lnTo>
                  <a:lnTo>
                    <a:pt x="104" y="80"/>
                  </a:lnTo>
                  <a:lnTo>
                    <a:pt x="104" y="78"/>
                  </a:lnTo>
                  <a:lnTo>
                    <a:pt x="104" y="76"/>
                  </a:lnTo>
                  <a:lnTo>
                    <a:pt x="104" y="74"/>
                  </a:lnTo>
                  <a:lnTo>
                    <a:pt x="104" y="73"/>
                  </a:lnTo>
                  <a:lnTo>
                    <a:pt x="104" y="71"/>
                  </a:lnTo>
                  <a:lnTo>
                    <a:pt x="104" y="69"/>
                  </a:lnTo>
                  <a:lnTo>
                    <a:pt x="104" y="68"/>
                  </a:lnTo>
                  <a:lnTo>
                    <a:pt x="104" y="66"/>
                  </a:lnTo>
                  <a:lnTo>
                    <a:pt x="104" y="65"/>
                  </a:lnTo>
                  <a:lnTo>
                    <a:pt x="104" y="63"/>
                  </a:lnTo>
                  <a:lnTo>
                    <a:pt x="104" y="61"/>
                  </a:lnTo>
                  <a:lnTo>
                    <a:pt x="104" y="60"/>
                  </a:lnTo>
                  <a:lnTo>
                    <a:pt x="104" y="58"/>
                  </a:lnTo>
                  <a:lnTo>
                    <a:pt x="103" y="56"/>
                  </a:lnTo>
                  <a:lnTo>
                    <a:pt x="103" y="55"/>
                  </a:lnTo>
                  <a:lnTo>
                    <a:pt x="103" y="53"/>
                  </a:lnTo>
                  <a:lnTo>
                    <a:pt x="102" y="52"/>
                  </a:lnTo>
                  <a:lnTo>
                    <a:pt x="101" y="50"/>
                  </a:lnTo>
                  <a:lnTo>
                    <a:pt x="101" y="48"/>
                  </a:lnTo>
                  <a:lnTo>
                    <a:pt x="101" y="47"/>
                  </a:lnTo>
                  <a:lnTo>
                    <a:pt x="100" y="45"/>
                  </a:lnTo>
                  <a:lnTo>
                    <a:pt x="100" y="44"/>
                  </a:lnTo>
                  <a:lnTo>
                    <a:pt x="99" y="43"/>
                  </a:lnTo>
                  <a:lnTo>
                    <a:pt x="98" y="41"/>
                  </a:lnTo>
                  <a:lnTo>
                    <a:pt x="98" y="40"/>
                  </a:lnTo>
                  <a:lnTo>
                    <a:pt x="97" y="38"/>
                  </a:lnTo>
                  <a:lnTo>
                    <a:pt x="97" y="37"/>
                  </a:lnTo>
                  <a:lnTo>
                    <a:pt x="96" y="35"/>
                  </a:lnTo>
                  <a:lnTo>
                    <a:pt x="96" y="34"/>
                  </a:lnTo>
                  <a:lnTo>
                    <a:pt x="94" y="33"/>
                  </a:lnTo>
                  <a:lnTo>
                    <a:pt x="94" y="31"/>
                  </a:lnTo>
                  <a:lnTo>
                    <a:pt x="93" y="30"/>
                  </a:lnTo>
                  <a:lnTo>
                    <a:pt x="93" y="29"/>
                  </a:lnTo>
                  <a:lnTo>
                    <a:pt x="92" y="28"/>
                  </a:lnTo>
                  <a:lnTo>
                    <a:pt x="91" y="26"/>
                  </a:lnTo>
                  <a:lnTo>
                    <a:pt x="90" y="25"/>
                  </a:lnTo>
                  <a:lnTo>
                    <a:pt x="90" y="24"/>
                  </a:lnTo>
                  <a:lnTo>
                    <a:pt x="89" y="23"/>
                  </a:lnTo>
                  <a:lnTo>
                    <a:pt x="88" y="22"/>
                  </a:lnTo>
                  <a:lnTo>
                    <a:pt x="88" y="21"/>
                  </a:lnTo>
                  <a:lnTo>
                    <a:pt x="87" y="20"/>
                  </a:lnTo>
                  <a:lnTo>
                    <a:pt x="86" y="18"/>
                  </a:lnTo>
                  <a:lnTo>
                    <a:pt x="85" y="17"/>
                  </a:lnTo>
                  <a:lnTo>
                    <a:pt x="85" y="16"/>
                  </a:lnTo>
                  <a:lnTo>
                    <a:pt x="84" y="15"/>
                  </a:lnTo>
                  <a:lnTo>
                    <a:pt x="83" y="14"/>
                  </a:lnTo>
                  <a:lnTo>
                    <a:pt x="82" y="13"/>
                  </a:lnTo>
                  <a:lnTo>
                    <a:pt x="82" y="12"/>
                  </a:lnTo>
                  <a:lnTo>
                    <a:pt x="81" y="12"/>
                  </a:lnTo>
                  <a:lnTo>
                    <a:pt x="80" y="11"/>
                  </a:lnTo>
                  <a:lnTo>
                    <a:pt x="79" y="10"/>
                  </a:lnTo>
                  <a:lnTo>
                    <a:pt x="79" y="9"/>
                  </a:lnTo>
                  <a:lnTo>
                    <a:pt x="78" y="9"/>
                  </a:lnTo>
                  <a:lnTo>
                    <a:pt x="78" y="8"/>
                  </a:lnTo>
                  <a:lnTo>
                    <a:pt x="77" y="7"/>
                  </a:lnTo>
                  <a:lnTo>
                    <a:pt x="77" y="6"/>
                  </a:lnTo>
                  <a:lnTo>
                    <a:pt x="76" y="6"/>
                  </a:lnTo>
                  <a:lnTo>
                    <a:pt x="75" y="5"/>
                  </a:lnTo>
                  <a:lnTo>
                    <a:pt x="74" y="4"/>
                  </a:lnTo>
                  <a:lnTo>
                    <a:pt x="73" y="3"/>
                  </a:lnTo>
                  <a:lnTo>
                    <a:pt x="73" y="2"/>
                  </a:lnTo>
                  <a:lnTo>
                    <a:pt x="71" y="1"/>
                  </a:lnTo>
                  <a:lnTo>
                    <a:pt x="71" y="1"/>
                  </a:lnTo>
                  <a:lnTo>
                    <a:pt x="48" y="0"/>
                  </a:lnTo>
                  <a:lnTo>
                    <a:pt x="48" y="0"/>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8" name="Freeform 395"/>
            <p:cNvSpPr>
              <a:spLocks/>
            </p:cNvSpPr>
            <p:nvPr/>
          </p:nvSpPr>
          <p:spPr bwMode="auto">
            <a:xfrm>
              <a:off x="5146" y="2011"/>
              <a:ext cx="47" cy="14"/>
            </a:xfrm>
            <a:custGeom>
              <a:avLst/>
              <a:gdLst>
                <a:gd name="T0" fmla="*/ 0 w 47"/>
                <a:gd name="T1" fmla="*/ 4 h 14"/>
                <a:gd name="T2" fmla="*/ 22 w 47"/>
                <a:gd name="T3" fmla="*/ 0 h 14"/>
                <a:gd name="T4" fmla="*/ 47 w 47"/>
                <a:gd name="T5" fmla="*/ 1 h 14"/>
                <a:gd name="T6" fmla="*/ 45 w 47"/>
                <a:gd name="T7" fmla="*/ 8 h 14"/>
                <a:gd name="T8" fmla="*/ 36 w 47"/>
                <a:gd name="T9" fmla="*/ 13 h 14"/>
                <a:gd name="T10" fmla="*/ 28 w 47"/>
                <a:gd name="T11" fmla="*/ 14 h 14"/>
                <a:gd name="T12" fmla="*/ 20 w 47"/>
                <a:gd name="T13" fmla="*/ 14 h 14"/>
                <a:gd name="T14" fmla="*/ 11 w 47"/>
                <a:gd name="T15" fmla="*/ 11 h 14"/>
                <a:gd name="T16" fmla="*/ 0 w 47"/>
                <a:gd name="T17" fmla="*/ 4 h 14"/>
                <a:gd name="T18" fmla="*/ 0 w 47"/>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14">
                  <a:moveTo>
                    <a:pt x="0" y="4"/>
                  </a:moveTo>
                  <a:lnTo>
                    <a:pt x="22" y="0"/>
                  </a:lnTo>
                  <a:lnTo>
                    <a:pt x="47" y="1"/>
                  </a:lnTo>
                  <a:lnTo>
                    <a:pt x="45" y="8"/>
                  </a:lnTo>
                  <a:lnTo>
                    <a:pt x="36" y="13"/>
                  </a:lnTo>
                  <a:lnTo>
                    <a:pt x="28" y="14"/>
                  </a:lnTo>
                  <a:lnTo>
                    <a:pt x="20" y="14"/>
                  </a:lnTo>
                  <a:lnTo>
                    <a:pt x="11" y="11"/>
                  </a:lnTo>
                  <a:lnTo>
                    <a:pt x="0" y="4"/>
                  </a:lnTo>
                  <a:lnTo>
                    <a:pt x="0" y="4"/>
                  </a:lnTo>
                  <a:close/>
                </a:path>
              </a:pathLst>
            </a:custGeom>
            <a:solidFill>
              <a:srgbClr val="EB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9" name="Freeform 396"/>
            <p:cNvSpPr>
              <a:spLocks/>
            </p:cNvSpPr>
            <p:nvPr/>
          </p:nvSpPr>
          <p:spPr bwMode="auto">
            <a:xfrm>
              <a:off x="5125" y="1993"/>
              <a:ext cx="75" cy="24"/>
            </a:xfrm>
            <a:custGeom>
              <a:avLst/>
              <a:gdLst>
                <a:gd name="T0" fmla="*/ 75 w 75"/>
                <a:gd name="T1" fmla="*/ 0 h 24"/>
                <a:gd name="T2" fmla="*/ 75 w 75"/>
                <a:gd name="T3" fmla="*/ 8 h 24"/>
                <a:gd name="T4" fmla="*/ 66 w 75"/>
                <a:gd name="T5" fmla="*/ 14 h 24"/>
                <a:gd name="T6" fmla="*/ 24 w 75"/>
                <a:gd name="T7" fmla="*/ 24 h 24"/>
                <a:gd name="T8" fmla="*/ 10 w 75"/>
                <a:gd name="T9" fmla="*/ 17 h 24"/>
                <a:gd name="T10" fmla="*/ 0 w 75"/>
                <a:gd name="T11" fmla="*/ 6 h 24"/>
                <a:gd name="T12" fmla="*/ 38 w 75"/>
                <a:gd name="T13" fmla="*/ 10 h 24"/>
                <a:gd name="T14" fmla="*/ 56 w 75"/>
                <a:gd name="T15" fmla="*/ 8 h 24"/>
                <a:gd name="T16" fmla="*/ 75 w 75"/>
                <a:gd name="T17" fmla="*/ 0 h 24"/>
                <a:gd name="T18" fmla="*/ 75 w 75"/>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24">
                  <a:moveTo>
                    <a:pt x="75" y="0"/>
                  </a:moveTo>
                  <a:lnTo>
                    <a:pt x="75" y="8"/>
                  </a:lnTo>
                  <a:lnTo>
                    <a:pt x="66" y="14"/>
                  </a:lnTo>
                  <a:lnTo>
                    <a:pt x="24" y="24"/>
                  </a:lnTo>
                  <a:lnTo>
                    <a:pt x="10" y="17"/>
                  </a:lnTo>
                  <a:lnTo>
                    <a:pt x="0" y="6"/>
                  </a:lnTo>
                  <a:lnTo>
                    <a:pt x="38" y="10"/>
                  </a:lnTo>
                  <a:lnTo>
                    <a:pt x="56" y="8"/>
                  </a:lnTo>
                  <a:lnTo>
                    <a:pt x="75" y="0"/>
                  </a:lnTo>
                  <a:lnTo>
                    <a:pt x="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0" name="Freeform 397"/>
            <p:cNvSpPr>
              <a:spLocks/>
            </p:cNvSpPr>
            <p:nvPr/>
          </p:nvSpPr>
          <p:spPr bwMode="auto">
            <a:xfrm>
              <a:off x="5236" y="2202"/>
              <a:ext cx="39" cy="52"/>
            </a:xfrm>
            <a:custGeom>
              <a:avLst/>
              <a:gdLst>
                <a:gd name="T0" fmla="*/ 0 w 39"/>
                <a:gd name="T1" fmla="*/ 48 h 52"/>
                <a:gd name="T2" fmla="*/ 0 w 39"/>
                <a:gd name="T3" fmla="*/ 47 h 52"/>
                <a:gd name="T4" fmla="*/ 0 w 39"/>
                <a:gd name="T5" fmla="*/ 45 h 52"/>
                <a:gd name="T6" fmla="*/ 0 w 39"/>
                <a:gd name="T7" fmla="*/ 43 h 52"/>
                <a:gd name="T8" fmla="*/ 1 w 39"/>
                <a:gd name="T9" fmla="*/ 41 h 52"/>
                <a:gd name="T10" fmla="*/ 1 w 39"/>
                <a:gd name="T11" fmla="*/ 39 h 52"/>
                <a:gd name="T12" fmla="*/ 1 w 39"/>
                <a:gd name="T13" fmla="*/ 38 h 52"/>
                <a:gd name="T14" fmla="*/ 2 w 39"/>
                <a:gd name="T15" fmla="*/ 37 h 52"/>
                <a:gd name="T16" fmla="*/ 2 w 39"/>
                <a:gd name="T17" fmla="*/ 35 h 52"/>
                <a:gd name="T18" fmla="*/ 3 w 39"/>
                <a:gd name="T19" fmla="*/ 34 h 52"/>
                <a:gd name="T20" fmla="*/ 4 w 39"/>
                <a:gd name="T21" fmla="*/ 32 h 52"/>
                <a:gd name="T22" fmla="*/ 5 w 39"/>
                <a:gd name="T23" fmla="*/ 30 h 52"/>
                <a:gd name="T24" fmla="*/ 6 w 39"/>
                <a:gd name="T25" fmla="*/ 27 h 52"/>
                <a:gd name="T26" fmla="*/ 7 w 39"/>
                <a:gd name="T27" fmla="*/ 25 h 52"/>
                <a:gd name="T28" fmla="*/ 8 w 39"/>
                <a:gd name="T29" fmla="*/ 24 h 52"/>
                <a:gd name="T30" fmla="*/ 9 w 39"/>
                <a:gd name="T31" fmla="*/ 22 h 52"/>
                <a:gd name="T32" fmla="*/ 9 w 39"/>
                <a:gd name="T33" fmla="*/ 21 h 52"/>
                <a:gd name="T34" fmla="*/ 11 w 39"/>
                <a:gd name="T35" fmla="*/ 20 h 52"/>
                <a:gd name="T36" fmla="*/ 11 w 39"/>
                <a:gd name="T37" fmla="*/ 18 h 52"/>
                <a:gd name="T38" fmla="*/ 12 w 39"/>
                <a:gd name="T39" fmla="*/ 17 h 52"/>
                <a:gd name="T40" fmla="*/ 13 w 39"/>
                <a:gd name="T41" fmla="*/ 15 h 52"/>
                <a:gd name="T42" fmla="*/ 14 w 39"/>
                <a:gd name="T43" fmla="*/ 14 h 52"/>
                <a:gd name="T44" fmla="*/ 15 w 39"/>
                <a:gd name="T45" fmla="*/ 13 h 52"/>
                <a:gd name="T46" fmla="*/ 16 w 39"/>
                <a:gd name="T47" fmla="*/ 11 h 52"/>
                <a:gd name="T48" fmla="*/ 19 w 39"/>
                <a:gd name="T49" fmla="*/ 8 h 52"/>
                <a:gd name="T50" fmla="*/ 21 w 39"/>
                <a:gd name="T51" fmla="*/ 6 h 52"/>
                <a:gd name="T52" fmla="*/ 23 w 39"/>
                <a:gd name="T53" fmla="*/ 4 h 52"/>
                <a:gd name="T54" fmla="*/ 26 w 39"/>
                <a:gd name="T55" fmla="*/ 2 h 52"/>
                <a:gd name="T56" fmla="*/ 28 w 39"/>
                <a:gd name="T57" fmla="*/ 1 h 52"/>
                <a:gd name="T58" fmla="*/ 31 w 39"/>
                <a:gd name="T59" fmla="*/ 0 h 52"/>
                <a:gd name="T60" fmla="*/ 39 w 39"/>
                <a:gd name="T61" fmla="*/ 4 h 52"/>
                <a:gd name="T62" fmla="*/ 16 w 39"/>
                <a:gd name="T63" fmla="*/ 47 h 52"/>
                <a:gd name="T64" fmla="*/ 0 w 39"/>
                <a:gd name="T65" fmla="*/ 4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52">
                  <a:moveTo>
                    <a:pt x="0" y="48"/>
                  </a:moveTo>
                  <a:lnTo>
                    <a:pt x="0" y="48"/>
                  </a:lnTo>
                  <a:lnTo>
                    <a:pt x="0" y="47"/>
                  </a:lnTo>
                  <a:lnTo>
                    <a:pt x="0" y="47"/>
                  </a:lnTo>
                  <a:lnTo>
                    <a:pt x="0" y="46"/>
                  </a:lnTo>
                  <a:lnTo>
                    <a:pt x="0" y="45"/>
                  </a:lnTo>
                  <a:lnTo>
                    <a:pt x="0" y="44"/>
                  </a:lnTo>
                  <a:lnTo>
                    <a:pt x="0" y="43"/>
                  </a:lnTo>
                  <a:lnTo>
                    <a:pt x="0" y="42"/>
                  </a:lnTo>
                  <a:lnTo>
                    <a:pt x="1" y="41"/>
                  </a:lnTo>
                  <a:lnTo>
                    <a:pt x="1" y="40"/>
                  </a:lnTo>
                  <a:lnTo>
                    <a:pt x="1" y="39"/>
                  </a:lnTo>
                  <a:lnTo>
                    <a:pt x="1" y="39"/>
                  </a:lnTo>
                  <a:lnTo>
                    <a:pt x="1" y="38"/>
                  </a:lnTo>
                  <a:lnTo>
                    <a:pt x="2" y="38"/>
                  </a:lnTo>
                  <a:lnTo>
                    <a:pt x="2" y="37"/>
                  </a:lnTo>
                  <a:lnTo>
                    <a:pt x="2" y="36"/>
                  </a:lnTo>
                  <a:lnTo>
                    <a:pt x="2" y="35"/>
                  </a:lnTo>
                  <a:lnTo>
                    <a:pt x="3" y="35"/>
                  </a:lnTo>
                  <a:lnTo>
                    <a:pt x="3" y="34"/>
                  </a:lnTo>
                  <a:lnTo>
                    <a:pt x="4" y="33"/>
                  </a:lnTo>
                  <a:lnTo>
                    <a:pt x="4" y="32"/>
                  </a:lnTo>
                  <a:lnTo>
                    <a:pt x="4" y="31"/>
                  </a:lnTo>
                  <a:lnTo>
                    <a:pt x="5" y="30"/>
                  </a:lnTo>
                  <a:lnTo>
                    <a:pt x="5" y="28"/>
                  </a:lnTo>
                  <a:lnTo>
                    <a:pt x="6" y="27"/>
                  </a:lnTo>
                  <a:lnTo>
                    <a:pt x="7" y="26"/>
                  </a:lnTo>
                  <a:lnTo>
                    <a:pt x="7" y="25"/>
                  </a:lnTo>
                  <a:lnTo>
                    <a:pt x="8" y="25"/>
                  </a:lnTo>
                  <a:lnTo>
                    <a:pt x="8" y="24"/>
                  </a:lnTo>
                  <a:lnTo>
                    <a:pt x="8" y="23"/>
                  </a:lnTo>
                  <a:lnTo>
                    <a:pt x="9" y="22"/>
                  </a:lnTo>
                  <a:lnTo>
                    <a:pt x="9" y="22"/>
                  </a:lnTo>
                  <a:lnTo>
                    <a:pt x="9" y="21"/>
                  </a:lnTo>
                  <a:lnTo>
                    <a:pt x="10" y="20"/>
                  </a:lnTo>
                  <a:lnTo>
                    <a:pt x="11" y="20"/>
                  </a:lnTo>
                  <a:lnTo>
                    <a:pt x="11" y="19"/>
                  </a:lnTo>
                  <a:lnTo>
                    <a:pt x="11" y="18"/>
                  </a:lnTo>
                  <a:lnTo>
                    <a:pt x="12" y="18"/>
                  </a:lnTo>
                  <a:lnTo>
                    <a:pt x="12" y="17"/>
                  </a:lnTo>
                  <a:lnTo>
                    <a:pt x="12" y="16"/>
                  </a:lnTo>
                  <a:lnTo>
                    <a:pt x="13" y="15"/>
                  </a:lnTo>
                  <a:lnTo>
                    <a:pt x="13" y="15"/>
                  </a:lnTo>
                  <a:lnTo>
                    <a:pt x="14" y="14"/>
                  </a:lnTo>
                  <a:lnTo>
                    <a:pt x="15" y="13"/>
                  </a:lnTo>
                  <a:lnTo>
                    <a:pt x="15" y="13"/>
                  </a:lnTo>
                  <a:lnTo>
                    <a:pt x="16" y="12"/>
                  </a:lnTo>
                  <a:lnTo>
                    <a:pt x="16" y="11"/>
                  </a:lnTo>
                  <a:lnTo>
                    <a:pt x="17" y="9"/>
                  </a:lnTo>
                  <a:lnTo>
                    <a:pt x="19" y="8"/>
                  </a:lnTo>
                  <a:lnTo>
                    <a:pt x="20" y="7"/>
                  </a:lnTo>
                  <a:lnTo>
                    <a:pt x="21" y="6"/>
                  </a:lnTo>
                  <a:lnTo>
                    <a:pt x="22" y="5"/>
                  </a:lnTo>
                  <a:lnTo>
                    <a:pt x="23" y="4"/>
                  </a:lnTo>
                  <a:lnTo>
                    <a:pt x="24" y="3"/>
                  </a:lnTo>
                  <a:lnTo>
                    <a:pt x="26" y="2"/>
                  </a:lnTo>
                  <a:lnTo>
                    <a:pt x="27" y="2"/>
                  </a:lnTo>
                  <a:lnTo>
                    <a:pt x="28" y="1"/>
                  </a:lnTo>
                  <a:lnTo>
                    <a:pt x="30" y="1"/>
                  </a:lnTo>
                  <a:lnTo>
                    <a:pt x="31" y="0"/>
                  </a:lnTo>
                  <a:lnTo>
                    <a:pt x="32" y="0"/>
                  </a:lnTo>
                  <a:lnTo>
                    <a:pt x="39" y="4"/>
                  </a:lnTo>
                  <a:lnTo>
                    <a:pt x="25" y="39"/>
                  </a:lnTo>
                  <a:lnTo>
                    <a:pt x="16" y="47"/>
                  </a:lnTo>
                  <a:lnTo>
                    <a:pt x="7" y="52"/>
                  </a:lnTo>
                  <a:lnTo>
                    <a:pt x="0" y="48"/>
                  </a:lnTo>
                  <a:lnTo>
                    <a:pt x="0" y="48"/>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1" name="Freeform 398"/>
            <p:cNvSpPr>
              <a:spLocks/>
            </p:cNvSpPr>
            <p:nvPr/>
          </p:nvSpPr>
          <p:spPr bwMode="auto">
            <a:xfrm>
              <a:off x="5291" y="2193"/>
              <a:ext cx="37" cy="52"/>
            </a:xfrm>
            <a:custGeom>
              <a:avLst/>
              <a:gdLst>
                <a:gd name="T0" fmla="*/ 0 w 37"/>
                <a:gd name="T1" fmla="*/ 51 h 52"/>
                <a:gd name="T2" fmla="*/ 0 w 37"/>
                <a:gd name="T3" fmla="*/ 50 h 52"/>
                <a:gd name="T4" fmla="*/ 1 w 37"/>
                <a:gd name="T5" fmla="*/ 48 h 52"/>
                <a:gd name="T6" fmla="*/ 1 w 37"/>
                <a:gd name="T7" fmla="*/ 47 h 52"/>
                <a:gd name="T8" fmla="*/ 1 w 37"/>
                <a:gd name="T9" fmla="*/ 45 h 52"/>
                <a:gd name="T10" fmla="*/ 2 w 37"/>
                <a:gd name="T11" fmla="*/ 44 h 52"/>
                <a:gd name="T12" fmla="*/ 2 w 37"/>
                <a:gd name="T13" fmla="*/ 42 h 52"/>
                <a:gd name="T14" fmla="*/ 2 w 37"/>
                <a:gd name="T15" fmla="*/ 40 h 52"/>
                <a:gd name="T16" fmla="*/ 3 w 37"/>
                <a:gd name="T17" fmla="*/ 39 h 52"/>
                <a:gd name="T18" fmla="*/ 4 w 37"/>
                <a:gd name="T19" fmla="*/ 37 h 52"/>
                <a:gd name="T20" fmla="*/ 5 w 37"/>
                <a:gd name="T21" fmla="*/ 35 h 52"/>
                <a:gd name="T22" fmla="*/ 5 w 37"/>
                <a:gd name="T23" fmla="*/ 33 h 52"/>
                <a:gd name="T24" fmla="*/ 6 w 37"/>
                <a:gd name="T25" fmla="*/ 31 h 52"/>
                <a:gd name="T26" fmla="*/ 7 w 37"/>
                <a:gd name="T27" fmla="*/ 29 h 52"/>
                <a:gd name="T28" fmla="*/ 7 w 37"/>
                <a:gd name="T29" fmla="*/ 27 h 52"/>
                <a:gd name="T30" fmla="*/ 9 w 37"/>
                <a:gd name="T31" fmla="*/ 25 h 52"/>
                <a:gd name="T32" fmla="*/ 10 w 37"/>
                <a:gd name="T33" fmla="*/ 23 h 52"/>
                <a:gd name="T34" fmla="*/ 10 w 37"/>
                <a:gd name="T35" fmla="*/ 21 h 52"/>
                <a:gd name="T36" fmla="*/ 12 w 37"/>
                <a:gd name="T37" fmla="*/ 19 h 52"/>
                <a:gd name="T38" fmla="*/ 13 w 37"/>
                <a:gd name="T39" fmla="*/ 17 h 52"/>
                <a:gd name="T40" fmla="*/ 14 w 37"/>
                <a:gd name="T41" fmla="*/ 15 h 52"/>
                <a:gd name="T42" fmla="*/ 15 w 37"/>
                <a:gd name="T43" fmla="*/ 13 h 52"/>
                <a:gd name="T44" fmla="*/ 16 w 37"/>
                <a:gd name="T45" fmla="*/ 11 h 52"/>
                <a:gd name="T46" fmla="*/ 17 w 37"/>
                <a:gd name="T47" fmla="*/ 9 h 52"/>
                <a:gd name="T48" fmla="*/ 18 w 37"/>
                <a:gd name="T49" fmla="*/ 7 h 52"/>
                <a:gd name="T50" fmla="*/ 20 w 37"/>
                <a:gd name="T51" fmla="*/ 6 h 52"/>
                <a:gd name="T52" fmla="*/ 21 w 37"/>
                <a:gd name="T53" fmla="*/ 5 h 52"/>
                <a:gd name="T54" fmla="*/ 23 w 37"/>
                <a:gd name="T55" fmla="*/ 4 h 52"/>
                <a:gd name="T56" fmla="*/ 31 w 37"/>
                <a:gd name="T57" fmla="*/ 0 h 52"/>
                <a:gd name="T58" fmla="*/ 32 w 37"/>
                <a:gd name="T59" fmla="*/ 32 h 52"/>
                <a:gd name="T60" fmla="*/ 14 w 37"/>
                <a:gd name="T61" fmla="*/ 51 h 52"/>
                <a:gd name="T62" fmla="*/ 0 w 37"/>
                <a:gd name="T63"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52">
                  <a:moveTo>
                    <a:pt x="0" y="52"/>
                  </a:moveTo>
                  <a:lnTo>
                    <a:pt x="0" y="51"/>
                  </a:lnTo>
                  <a:lnTo>
                    <a:pt x="0" y="51"/>
                  </a:lnTo>
                  <a:lnTo>
                    <a:pt x="0" y="50"/>
                  </a:lnTo>
                  <a:lnTo>
                    <a:pt x="0" y="50"/>
                  </a:lnTo>
                  <a:lnTo>
                    <a:pt x="1" y="48"/>
                  </a:lnTo>
                  <a:lnTo>
                    <a:pt x="1" y="47"/>
                  </a:lnTo>
                  <a:lnTo>
                    <a:pt x="1" y="47"/>
                  </a:lnTo>
                  <a:lnTo>
                    <a:pt x="1" y="46"/>
                  </a:lnTo>
                  <a:lnTo>
                    <a:pt x="1" y="45"/>
                  </a:lnTo>
                  <a:lnTo>
                    <a:pt x="2" y="45"/>
                  </a:lnTo>
                  <a:lnTo>
                    <a:pt x="2" y="44"/>
                  </a:lnTo>
                  <a:lnTo>
                    <a:pt x="2" y="43"/>
                  </a:lnTo>
                  <a:lnTo>
                    <a:pt x="2" y="42"/>
                  </a:lnTo>
                  <a:lnTo>
                    <a:pt x="2" y="41"/>
                  </a:lnTo>
                  <a:lnTo>
                    <a:pt x="2" y="40"/>
                  </a:lnTo>
                  <a:lnTo>
                    <a:pt x="3" y="40"/>
                  </a:lnTo>
                  <a:lnTo>
                    <a:pt x="3" y="39"/>
                  </a:lnTo>
                  <a:lnTo>
                    <a:pt x="3" y="38"/>
                  </a:lnTo>
                  <a:lnTo>
                    <a:pt x="4" y="37"/>
                  </a:lnTo>
                  <a:lnTo>
                    <a:pt x="4" y="36"/>
                  </a:lnTo>
                  <a:lnTo>
                    <a:pt x="5" y="35"/>
                  </a:lnTo>
                  <a:lnTo>
                    <a:pt x="5" y="34"/>
                  </a:lnTo>
                  <a:lnTo>
                    <a:pt x="5" y="33"/>
                  </a:lnTo>
                  <a:lnTo>
                    <a:pt x="6" y="32"/>
                  </a:lnTo>
                  <a:lnTo>
                    <a:pt x="6" y="31"/>
                  </a:lnTo>
                  <a:lnTo>
                    <a:pt x="6" y="30"/>
                  </a:lnTo>
                  <a:lnTo>
                    <a:pt x="7" y="29"/>
                  </a:lnTo>
                  <a:lnTo>
                    <a:pt x="7" y="28"/>
                  </a:lnTo>
                  <a:lnTo>
                    <a:pt x="7" y="27"/>
                  </a:lnTo>
                  <a:lnTo>
                    <a:pt x="8" y="26"/>
                  </a:lnTo>
                  <a:lnTo>
                    <a:pt x="9" y="25"/>
                  </a:lnTo>
                  <a:lnTo>
                    <a:pt x="9" y="24"/>
                  </a:lnTo>
                  <a:lnTo>
                    <a:pt x="10" y="23"/>
                  </a:lnTo>
                  <a:lnTo>
                    <a:pt x="10" y="22"/>
                  </a:lnTo>
                  <a:lnTo>
                    <a:pt x="10" y="21"/>
                  </a:lnTo>
                  <a:lnTo>
                    <a:pt x="12" y="20"/>
                  </a:lnTo>
                  <a:lnTo>
                    <a:pt x="12" y="19"/>
                  </a:lnTo>
                  <a:lnTo>
                    <a:pt x="13" y="18"/>
                  </a:lnTo>
                  <a:lnTo>
                    <a:pt x="13" y="17"/>
                  </a:lnTo>
                  <a:lnTo>
                    <a:pt x="13" y="16"/>
                  </a:lnTo>
                  <a:lnTo>
                    <a:pt x="14" y="15"/>
                  </a:lnTo>
                  <a:lnTo>
                    <a:pt x="15" y="14"/>
                  </a:lnTo>
                  <a:lnTo>
                    <a:pt x="15" y="13"/>
                  </a:lnTo>
                  <a:lnTo>
                    <a:pt x="16" y="12"/>
                  </a:lnTo>
                  <a:lnTo>
                    <a:pt x="16" y="11"/>
                  </a:lnTo>
                  <a:lnTo>
                    <a:pt x="17" y="10"/>
                  </a:lnTo>
                  <a:lnTo>
                    <a:pt x="17" y="9"/>
                  </a:lnTo>
                  <a:lnTo>
                    <a:pt x="18" y="8"/>
                  </a:lnTo>
                  <a:lnTo>
                    <a:pt x="18" y="7"/>
                  </a:lnTo>
                  <a:lnTo>
                    <a:pt x="20" y="7"/>
                  </a:lnTo>
                  <a:lnTo>
                    <a:pt x="20" y="6"/>
                  </a:lnTo>
                  <a:lnTo>
                    <a:pt x="20" y="5"/>
                  </a:lnTo>
                  <a:lnTo>
                    <a:pt x="21" y="5"/>
                  </a:lnTo>
                  <a:lnTo>
                    <a:pt x="21" y="4"/>
                  </a:lnTo>
                  <a:lnTo>
                    <a:pt x="23" y="4"/>
                  </a:lnTo>
                  <a:lnTo>
                    <a:pt x="23" y="3"/>
                  </a:lnTo>
                  <a:lnTo>
                    <a:pt x="31" y="0"/>
                  </a:lnTo>
                  <a:lnTo>
                    <a:pt x="37" y="6"/>
                  </a:lnTo>
                  <a:lnTo>
                    <a:pt x="32" y="32"/>
                  </a:lnTo>
                  <a:lnTo>
                    <a:pt x="25" y="48"/>
                  </a:lnTo>
                  <a:lnTo>
                    <a:pt x="14" y="51"/>
                  </a:lnTo>
                  <a:lnTo>
                    <a:pt x="0" y="52"/>
                  </a:lnTo>
                  <a:lnTo>
                    <a:pt x="0" y="52"/>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2" name="Freeform 399"/>
            <p:cNvSpPr>
              <a:spLocks/>
            </p:cNvSpPr>
            <p:nvPr/>
          </p:nvSpPr>
          <p:spPr bwMode="auto">
            <a:xfrm>
              <a:off x="5195" y="2245"/>
              <a:ext cx="146" cy="101"/>
            </a:xfrm>
            <a:custGeom>
              <a:avLst/>
              <a:gdLst>
                <a:gd name="T0" fmla="*/ 0 w 146"/>
                <a:gd name="T1" fmla="*/ 0 h 101"/>
                <a:gd name="T2" fmla="*/ 131 w 146"/>
                <a:gd name="T3" fmla="*/ 64 h 101"/>
                <a:gd name="T4" fmla="*/ 146 w 146"/>
                <a:gd name="T5" fmla="*/ 101 h 101"/>
                <a:gd name="T6" fmla="*/ 8 w 146"/>
                <a:gd name="T7" fmla="*/ 38 h 101"/>
                <a:gd name="T8" fmla="*/ 0 w 146"/>
                <a:gd name="T9" fmla="*/ 0 h 101"/>
                <a:gd name="T10" fmla="*/ 0 w 146"/>
                <a:gd name="T11" fmla="*/ 0 h 101"/>
              </a:gdLst>
              <a:ahLst/>
              <a:cxnLst>
                <a:cxn ang="0">
                  <a:pos x="T0" y="T1"/>
                </a:cxn>
                <a:cxn ang="0">
                  <a:pos x="T2" y="T3"/>
                </a:cxn>
                <a:cxn ang="0">
                  <a:pos x="T4" y="T5"/>
                </a:cxn>
                <a:cxn ang="0">
                  <a:pos x="T6" y="T7"/>
                </a:cxn>
                <a:cxn ang="0">
                  <a:pos x="T8" y="T9"/>
                </a:cxn>
                <a:cxn ang="0">
                  <a:pos x="T10" y="T11"/>
                </a:cxn>
              </a:cxnLst>
              <a:rect l="0" t="0" r="r" b="b"/>
              <a:pathLst>
                <a:path w="146" h="101">
                  <a:moveTo>
                    <a:pt x="0" y="0"/>
                  </a:moveTo>
                  <a:lnTo>
                    <a:pt x="131" y="64"/>
                  </a:lnTo>
                  <a:lnTo>
                    <a:pt x="146" y="101"/>
                  </a:lnTo>
                  <a:lnTo>
                    <a:pt x="8" y="38"/>
                  </a:lnTo>
                  <a:lnTo>
                    <a:pt x="0" y="0"/>
                  </a:lnTo>
                  <a:lnTo>
                    <a:pt x="0" y="0"/>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3" name="Freeform 400"/>
            <p:cNvSpPr>
              <a:spLocks/>
            </p:cNvSpPr>
            <p:nvPr/>
          </p:nvSpPr>
          <p:spPr bwMode="auto">
            <a:xfrm>
              <a:off x="5154" y="2011"/>
              <a:ext cx="29" cy="10"/>
            </a:xfrm>
            <a:custGeom>
              <a:avLst/>
              <a:gdLst>
                <a:gd name="T0" fmla="*/ 0 w 29"/>
                <a:gd name="T1" fmla="*/ 5 h 10"/>
                <a:gd name="T2" fmla="*/ 0 w 29"/>
                <a:gd name="T3" fmla="*/ 5 h 10"/>
                <a:gd name="T4" fmla="*/ 1 w 29"/>
                <a:gd name="T5" fmla="*/ 5 h 10"/>
                <a:gd name="T6" fmla="*/ 2 w 29"/>
                <a:gd name="T7" fmla="*/ 6 h 10"/>
                <a:gd name="T8" fmla="*/ 3 w 29"/>
                <a:gd name="T9" fmla="*/ 6 h 10"/>
                <a:gd name="T10" fmla="*/ 4 w 29"/>
                <a:gd name="T11" fmla="*/ 7 h 10"/>
                <a:gd name="T12" fmla="*/ 5 w 29"/>
                <a:gd name="T13" fmla="*/ 7 h 10"/>
                <a:gd name="T14" fmla="*/ 5 w 29"/>
                <a:gd name="T15" fmla="*/ 7 h 10"/>
                <a:gd name="T16" fmla="*/ 7 w 29"/>
                <a:gd name="T17" fmla="*/ 7 h 10"/>
                <a:gd name="T18" fmla="*/ 7 w 29"/>
                <a:gd name="T19" fmla="*/ 8 h 10"/>
                <a:gd name="T20" fmla="*/ 8 w 29"/>
                <a:gd name="T21" fmla="*/ 8 h 10"/>
                <a:gd name="T22" fmla="*/ 9 w 29"/>
                <a:gd name="T23" fmla="*/ 8 h 10"/>
                <a:gd name="T24" fmla="*/ 9 w 29"/>
                <a:gd name="T25" fmla="*/ 8 h 10"/>
                <a:gd name="T26" fmla="*/ 11 w 29"/>
                <a:gd name="T27" fmla="*/ 9 h 10"/>
                <a:gd name="T28" fmla="*/ 11 w 29"/>
                <a:gd name="T29" fmla="*/ 9 h 10"/>
                <a:gd name="T30" fmla="*/ 12 w 29"/>
                <a:gd name="T31" fmla="*/ 9 h 10"/>
                <a:gd name="T32" fmla="*/ 13 w 29"/>
                <a:gd name="T33" fmla="*/ 9 h 10"/>
                <a:gd name="T34" fmla="*/ 14 w 29"/>
                <a:gd name="T35" fmla="*/ 9 h 10"/>
                <a:gd name="T36" fmla="*/ 15 w 29"/>
                <a:gd name="T37" fmla="*/ 10 h 10"/>
                <a:gd name="T38" fmla="*/ 16 w 29"/>
                <a:gd name="T39" fmla="*/ 10 h 10"/>
                <a:gd name="T40" fmla="*/ 18 w 29"/>
                <a:gd name="T41" fmla="*/ 10 h 10"/>
                <a:gd name="T42" fmla="*/ 19 w 29"/>
                <a:gd name="T43" fmla="*/ 10 h 10"/>
                <a:gd name="T44" fmla="*/ 20 w 29"/>
                <a:gd name="T45" fmla="*/ 10 h 10"/>
                <a:gd name="T46" fmla="*/ 21 w 29"/>
                <a:gd name="T47" fmla="*/ 10 h 10"/>
                <a:gd name="T48" fmla="*/ 22 w 29"/>
                <a:gd name="T49" fmla="*/ 9 h 10"/>
                <a:gd name="T50" fmla="*/ 23 w 29"/>
                <a:gd name="T51" fmla="*/ 9 h 10"/>
                <a:gd name="T52" fmla="*/ 23 w 29"/>
                <a:gd name="T53" fmla="*/ 8 h 10"/>
                <a:gd name="T54" fmla="*/ 24 w 29"/>
                <a:gd name="T55" fmla="*/ 8 h 10"/>
                <a:gd name="T56" fmla="*/ 25 w 29"/>
                <a:gd name="T57" fmla="*/ 7 h 10"/>
                <a:gd name="T58" fmla="*/ 26 w 29"/>
                <a:gd name="T59" fmla="*/ 6 h 10"/>
                <a:gd name="T60" fmla="*/ 27 w 29"/>
                <a:gd name="T61" fmla="*/ 6 h 10"/>
                <a:gd name="T62" fmla="*/ 27 w 29"/>
                <a:gd name="T63" fmla="*/ 5 h 10"/>
                <a:gd name="T64" fmla="*/ 27 w 29"/>
                <a:gd name="T65" fmla="*/ 4 h 10"/>
                <a:gd name="T66" fmla="*/ 28 w 29"/>
                <a:gd name="T67" fmla="*/ 4 h 10"/>
                <a:gd name="T68" fmla="*/ 29 w 29"/>
                <a:gd name="T69" fmla="*/ 3 h 10"/>
                <a:gd name="T70" fmla="*/ 29 w 29"/>
                <a:gd name="T71" fmla="*/ 2 h 10"/>
                <a:gd name="T72" fmla="*/ 15 w 29"/>
                <a:gd name="T73" fmla="*/ 0 h 10"/>
                <a:gd name="T74" fmla="*/ 0 w 29"/>
                <a:gd name="T75" fmla="*/ 5 h 10"/>
                <a:gd name="T76" fmla="*/ 0 w 29"/>
                <a:gd name="T7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10">
                  <a:moveTo>
                    <a:pt x="0" y="5"/>
                  </a:moveTo>
                  <a:lnTo>
                    <a:pt x="0" y="5"/>
                  </a:lnTo>
                  <a:lnTo>
                    <a:pt x="1" y="5"/>
                  </a:lnTo>
                  <a:lnTo>
                    <a:pt x="2" y="6"/>
                  </a:lnTo>
                  <a:lnTo>
                    <a:pt x="3" y="6"/>
                  </a:lnTo>
                  <a:lnTo>
                    <a:pt x="4" y="7"/>
                  </a:lnTo>
                  <a:lnTo>
                    <a:pt x="5" y="7"/>
                  </a:lnTo>
                  <a:lnTo>
                    <a:pt x="5" y="7"/>
                  </a:lnTo>
                  <a:lnTo>
                    <a:pt x="7" y="7"/>
                  </a:lnTo>
                  <a:lnTo>
                    <a:pt x="7" y="8"/>
                  </a:lnTo>
                  <a:lnTo>
                    <a:pt x="8" y="8"/>
                  </a:lnTo>
                  <a:lnTo>
                    <a:pt x="9" y="8"/>
                  </a:lnTo>
                  <a:lnTo>
                    <a:pt x="9" y="8"/>
                  </a:lnTo>
                  <a:lnTo>
                    <a:pt x="11" y="9"/>
                  </a:lnTo>
                  <a:lnTo>
                    <a:pt x="11" y="9"/>
                  </a:lnTo>
                  <a:lnTo>
                    <a:pt x="12" y="9"/>
                  </a:lnTo>
                  <a:lnTo>
                    <a:pt x="13" y="9"/>
                  </a:lnTo>
                  <a:lnTo>
                    <a:pt x="14" y="9"/>
                  </a:lnTo>
                  <a:lnTo>
                    <a:pt x="15" y="10"/>
                  </a:lnTo>
                  <a:lnTo>
                    <a:pt x="16" y="10"/>
                  </a:lnTo>
                  <a:lnTo>
                    <a:pt x="18" y="10"/>
                  </a:lnTo>
                  <a:lnTo>
                    <a:pt x="19" y="10"/>
                  </a:lnTo>
                  <a:lnTo>
                    <a:pt x="20" y="10"/>
                  </a:lnTo>
                  <a:lnTo>
                    <a:pt x="21" y="10"/>
                  </a:lnTo>
                  <a:lnTo>
                    <a:pt x="22" y="9"/>
                  </a:lnTo>
                  <a:lnTo>
                    <a:pt x="23" y="9"/>
                  </a:lnTo>
                  <a:lnTo>
                    <a:pt x="23" y="8"/>
                  </a:lnTo>
                  <a:lnTo>
                    <a:pt x="24" y="8"/>
                  </a:lnTo>
                  <a:lnTo>
                    <a:pt x="25" y="7"/>
                  </a:lnTo>
                  <a:lnTo>
                    <a:pt x="26" y="6"/>
                  </a:lnTo>
                  <a:lnTo>
                    <a:pt x="27" y="6"/>
                  </a:lnTo>
                  <a:lnTo>
                    <a:pt x="27" y="5"/>
                  </a:lnTo>
                  <a:lnTo>
                    <a:pt x="27" y="4"/>
                  </a:lnTo>
                  <a:lnTo>
                    <a:pt x="28" y="4"/>
                  </a:lnTo>
                  <a:lnTo>
                    <a:pt x="29" y="3"/>
                  </a:lnTo>
                  <a:lnTo>
                    <a:pt x="29" y="2"/>
                  </a:lnTo>
                  <a:lnTo>
                    <a:pt x="15" y="0"/>
                  </a:lnTo>
                  <a:lnTo>
                    <a:pt x="0" y="5"/>
                  </a:lnTo>
                  <a:lnTo>
                    <a:pt x="0" y="5"/>
                  </a:lnTo>
                  <a:close/>
                </a:path>
              </a:pathLst>
            </a:custGeom>
            <a:solidFill>
              <a:srgbClr val="FAAD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4" name="Freeform 401"/>
            <p:cNvSpPr>
              <a:spLocks/>
            </p:cNvSpPr>
            <p:nvPr/>
          </p:nvSpPr>
          <p:spPr bwMode="auto">
            <a:xfrm>
              <a:off x="5120" y="1952"/>
              <a:ext cx="9" cy="18"/>
            </a:xfrm>
            <a:custGeom>
              <a:avLst/>
              <a:gdLst>
                <a:gd name="T0" fmla="*/ 4 w 9"/>
                <a:gd name="T1" fmla="*/ 0 h 18"/>
                <a:gd name="T2" fmla="*/ 4 w 9"/>
                <a:gd name="T3" fmla="*/ 0 h 18"/>
                <a:gd name="T4" fmla="*/ 3 w 9"/>
                <a:gd name="T5" fmla="*/ 0 h 18"/>
                <a:gd name="T6" fmla="*/ 2 w 9"/>
                <a:gd name="T7" fmla="*/ 0 h 18"/>
                <a:gd name="T8" fmla="*/ 1 w 9"/>
                <a:gd name="T9" fmla="*/ 1 h 18"/>
                <a:gd name="T10" fmla="*/ 1 w 9"/>
                <a:gd name="T11" fmla="*/ 1 h 18"/>
                <a:gd name="T12" fmla="*/ 1 w 9"/>
                <a:gd name="T13" fmla="*/ 2 h 18"/>
                <a:gd name="T14" fmla="*/ 1 w 9"/>
                <a:gd name="T15" fmla="*/ 2 h 18"/>
                <a:gd name="T16" fmla="*/ 1 w 9"/>
                <a:gd name="T17" fmla="*/ 3 h 18"/>
                <a:gd name="T18" fmla="*/ 0 w 9"/>
                <a:gd name="T19" fmla="*/ 4 h 18"/>
                <a:gd name="T20" fmla="*/ 0 w 9"/>
                <a:gd name="T21" fmla="*/ 5 h 18"/>
                <a:gd name="T22" fmla="*/ 0 w 9"/>
                <a:gd name="T23" fmla="*/ 6 h 18"/>
                <a:gd name="T24" fmla="*/ 0 w 9"/>
                <a:gd name="T25" fmla="*/ 7 h 18"/>
                <a:gd name="T26" fmla="*/ 0 w 9"/>
                <a:gd name="T27" fmla="*/ 8 h 18"/>
                <a:gd name="T28" fmla="*/ 0 w 9"/>
                <a:gd name="T29" fmla="*/ 9 h 18"/>
                <a:gd name="T30" fmla="*/ 0 w 9"/>
                <a:gd name="T31" fmla="*/ 10 h 18"/>
                <a:gd name="T32" fmla="*/ 0 w 9"/>
                <a:gd name="T33" fmla="*/ 11 h 18"/>
                <a:gd name="T34" fmla="*/ 0 w 9"/>
                <a:gd name="T35" fmla="*/ 12 h 18"/>
                <a:gd name="T36" fmla="*/ 0 w 9"/>
                <a:gd name="T37" fmla="*/ 13 h 18"/>
                <a:gd name="T38" fmla="*/ 0 w 9"/>
                <a:gd name="T39" fmla="*/ 14 h 18"/>
                <a:gd name="T40" fmla="*/ 0 w 9"/>
                <a:gd name="T41" fmla="*/ 15 h 18"/>
                <a:gd name="T42" fmla="*/ 1 w 9"/>
                <a:gd name="T43" fmla="*/ 16 h 18"/>
                <a:gd name="T44" fmla="*/ 1 w 9"/>
                <a:gd name="T45" fmla="*/ 16 h 18"/>
                <a:gd name="T46" fmla="*/ 1 w 9"/>
                <a:gd name="T47" fmla="*/ 17 h 18"/>
                <a:gd name="T48" fmla="*/ 2 w 9"/>
                <a:gd name="T49" fmla="*/ 17 h 18"/>
                <a:gd name="T50" fmla="*/ 3 w 9"/>
                <a:gd name="T51" fmla="*/ 18 h 18"/>
                <a:gd name="T52" fmla="*/ 4 w 9"/>
                <a:gd name="T53" fmla="*/ 18 h 18"/>
                <a:gd name="T54" fmla="*/ 5 w 9"/>
                <a:gd name="T55" fmla="*/ 18 h 18"/>
                <a:gd name="T56" fmla="*/ 7 w 9"/>
                <a:gd name="T57" fmla="*/ 17 h 18"/>
                <a:gd name="T58" fmla="*/ 8 w 9"/>
                <a:gd name="T59" fmla="*/ 17 h 18"/>
                <a:gd name="T60" fmla="*/ 9 w 9"/>
                <a:gd name="T61" fmla="*/ 16 h 18"/>
                <a:gd name="T62" fmla="*/ 9 w 9"/>
                <a:gd name="T63" fmla="*/ 15 h 18"/>
                <a:gd name="T64" fmla="*/ 9 w 9"/>
                <a:gd name="T65" fmla="*/ 14 h 18"/>
                <a:gd name="T66" fmla="*/ 9 w 9"/>
                <a:gd name="T67" fmla="*/ 13 h 18"/>
                <a:gd name="T68" fmla="*/ 9 w 9"/>
                <a:gd name="T69" fmla="*/ 12 h 18"/>
                <a:gd name="T70" fmla="*/ 9 w 9"/>
                <a:gd name="T71" fmla="*/ 12 h 18"/>
                <a:gd name="T72" fmla="*/ 9 w 9"/>
                <a:gd name="T73" fmla="*/ 11 h 18"/>
                <a:gd name="T74" fmla="*/ 9 w 9"/>
                <a:gd name="T75" fmla="*/ 10 h 18"/>
                <a:gd name="T76" fmla="*/ 9 w 9"/>
                <a:gd name="T77" fmla="*/ 9 h 18"/>
                <a:gd name="T78" fmla="*/ 9 w 9"/>
                <a:gd name="T79" fmla="*/ 8 h 18"/>
                <a:gd name="T80" fmla="*/ 9 w 9"/>
                <a:gd name="T81" fmla="*/ 7 h 18"/>
                <a:gd name="T82" fmla="*/ 8 w 9"/>
                <a:gd name="T83" fmla="*/ 6 h 18"/>
                <a:gd name="T84" fmla="*/ 8 w 9"/>
                <a:gd name="T85" fmla="*/ 5 h 18"/>
                <a:gd name="T86" fmla="*/ 8 w 9"/>
                <a:gd name="T87" fmla="*/ 4 h 18"/>
                <a:gd name="T88" fmla="*/ 7 w 9"/>
                <a:gd name="T89" fmla="*/ 4 h 18"/>
                <a:gd name="T90" fmla="*/ 7 w 9"/>
                <a:gd name="T91" fmla="*/ 3 h 18"/>
                <a:gd name="T92" fmla="*/ 6 w 9"/>
                <a:gd name="T93" fmla="*/ 2 h 18"/>
                <a:gd name="T94" fmla="*/ 5 w 9"/>
                <a:gd name="T95" fmla="*/ 1 h 18"/>
                <a:gd name="T96" fmla="*/ 4 w 9"/>
                <a:gd name="T97" fmla="*/ 0 h 18"/>
                <a:gd name="T98" fmla="*/ 4 w 9"/>
                <a:gd name="T9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 h="18">
                  <a:moveTo>
                    <a:pt x="4" y="0"/>
                  </a:moveTo>
                  <a:lnTo>
                    <a:pt x="4" y="0"/>
                  </a:lnTo>
                  <a:lnTo>
                    <a:pt x="3" y="0"/>
                  </a:lnTo>
                  <a:lnTo>
                    <a:pt x="2" y="0"/>
                  </a:lnTo>
                  <a:lnTo>
                    <a:pt x="1" y="1"/>
                  </a:lnTo>
                  <a:lnTo>
                    <a:pt x="1" y="1"/>
                  </a:lnTo>
                  <a:lnTo>
                    <a:pt x="1" y="2"/>
                  </a:lnTo>
                  <a:lnTo>
                    <a:pt x="1" y="2"/>
                  </a:lnTo>
                  <a:lnTo>
                    <a:pt x="1" y="3"/>
                  </a:lnTo>
                  <a:lnTo>
                    <a:pt x="0" y="4"/>
                  </a:lnTo>
                  <a:lnTo>
                    <a:pt x="0" y="5"/>
                  </a:lnTo>
                  <a:lnTo>
                    <a:pt x="0" y="6"/>
                  </a:lnTo>
                  <a:lnTo>
                    <a:pt x="0" y="7"/>
                  </a:lnTo>
                  <a:lnTo>
                    <a:pt x="0" y="8"/>
                  </a:lnTo>
                  <a:lnTo>
                    <a:pt x="0" y="9"/>
                  </a:lnTo>
                  <a:lnTo>
                    <a:pt x="0" y="10"/>
                  </a:lnTo>
                  <a:lnTo>
                    <a:pt x="0" y="11"/>
                  </a:lnTo>
                  <a:lnTo>
                    <a:pt x="0" y="12"/>
                  </a:lnTo>
                  <a:lnTo>
                    <a:pt x="0" y="13"/>
                  </a:lnTo>
                  <a:lnTo>
                    <a:pt x="0" y="14"/>
                  </a:lnTo>
                  <a:lnTo>
                    <a:pt x="0" y="15"/>
                  </a:lnTo>
                  <a:lnTo>
                    <a:pt x="1" y="16"/>
                  </a:lnTo>
                  <a:lnTo>
                    <a:pt x="1" y="16"/>
                  </a:lnTo>
                  <a:lnTo>
                    <a:pt x="1" y="17"/>
                  </a:lnTo>
                  <a:lnTo>
                    <a:pt x="2" y="17"/>
                  </a:lnTo>
                  <a:lnTo>
                    <a:pt x="3" y="18"/>
                  </a:lnTo>
                  <a:lnTo>
                    <a:pt x="4" y="18"/>
                  </a:lnTo>
                  <a:lnTo>
                    <a:pt x="5" y="18"/>
                  </a:lnTo>
                  <a:lnTo>
                    <a:pt x="7" y="17"/>
                  </a:lnTo>
                  <a:lnTo>
                    <a:pt x="8" y="17"/>
                  </a:lnTo>
                  <a:lnTo>
                    <a:pt x="9" y="16"/>
                  </a:lnTo>
                  <a:lnTo>
                    <a:pt x="9" y="15"/>
                  </a:lnTo>
                  <a:lnTo>
                    <a:pt x="9" y="14"/>
                  </a:lnTo>
                  <a:lnTo>
                    <a:pt x="9" y="13"/>
                  </a:lnTo>
                  <a:lnTo>
                    <a:pt x="9" y="12"/>
                  </a:lnTo>
                  <a:lnTo>
                    <a:pt x="9" y="12"/>
                  </a:lnTo>
                  <a:lnTo>
                    <a:pt x="9" y="11"/>
                  </a:lnTo>
                  <a:lnTo>
                    <a:pt x="9" y="10"/>
                  </a:lnTo>
                  <a:lnTo>
                    <a:pt x="9" y="9"/>
                  </a:lnTo>
                  <a:lnTo>
                    <a:pt x="9" y="8"/>
                  </a:lnTo>
                  <a:lnTo>
                    <a:pt x="9" y="7"/>
                  </a:lnTo>
                  <a:lnTo>
                    <a:pt x="8" y="6"/>
                  </a:lnTo>
                  <a:lnTo>
                    <a:pt x="8" y="5"/>
                  </a:lnTo>
                  <a:lnTo>
                    <a:pt x="8" y="4"/>
                  </a:lnTo>
                  <a:lnTo>
                    <a:pt x="7" y="4"/>
                  </a:lnTo>
                  <a:lnTo>
                    <a:pt x="7" y="3"/>
                  </a:lnTo>
                  <a:lnTo>
                    <a:pt x="6" y="2"/>
                  </a:lnTo>
                  <a:lnTo>
                    <a:pt x="5" y="1"/>
                  </a:lnTo>
                  <a:lnTo>
                    <a:pt x="4" y="0"/>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5" name="Freeform 402"/>
            <p:cNvSpPr>
              <a:spLocks/>
            </p:cNvSpPr>
            <p:nvPr/>
          </p:nvSpPr>
          <p:spPr bwMode="auto">
            <a:xfrm>
              <a:off x="5198" y="1946"/>
              <a:ext cx="10" cy="17"/>
            </a:xfrm>
            <a:custGeom>
              <a:avLst/>
              <a:gdLst>
                <a:gd name="T0" fmla="*/ 4 w 10"/>
                <a:gd name="T1" fmla="*/ 1 h 17"/>
                <a:gd name="T2" fmla="*/ 2 w 10"/>
                <a:gd name="T3" fmla="*/ 0 h 17"/>
                <a:gd name="T4" fmla="*/ 1 w 10"/>
                <a:gd name="T5" fmla="*/ 0 h 17"/>
                <a:gd name="T6" fmla="*/ 1 w 10"/>
                <a:gd name="T7" fmla="*/ 1 h 17"/>
                <a:gd name="T8" fmla="*/ 0 w 10"/>
                <a:gd name="T9" fmla="*/ 1 h 17"/>
                <a:gd name="T10" fmla="*/ 0 w 10"/>
                <a:gd name="T11" fmla="*/ 2 h 17"/>
                <a:gd name="T12" fmla="*/ 0 w 10"/>
                <a:gd name="T13" fmla="*/ 2 h 17"/>
                <a:gd name="T14" fmla="*/ 0 w 10"/>
                <a:gd name="T15" fmla="*/ 3 h 17"/>
                <a:gd name="T16" fmla="*/ 0 w 10"/>
                <a:gd name="T17" fmla="*/ 4 h 17"/>
                <a:gd name="T18" fmla="*/ 0 w 10"/>
                <a:gd name="T19" fmla="*/ 5 h 17"/>
                <a:gd name="T20" fmla="*/ 0 w 10"/>
                <a:gd name="T21" fmla="*/ 5 h 17"/>
                <a:gd name="T22" fmla="*/ 0 w 10"/>
                <a:gd name="T23" fmla="*/ 6 h 17"/>
                <a:gd name="T24" fmla="*/ 0 w 10"/>
                <a:gd name="T25" fmla="*/ 8 h 17"/>
                <a:gd name="T26" fmla="*/ 1 w 10"/>
                <a:gd name="T27" fmla="*/ 9 h 17"/>
                <a:gd name="T28" fmla="*/ 1 w 10"/>
                <a:gd name="T29" fmla="*/ 10 h 17"/>
                <a:gd name="T30" fmla="*/ 1 w 10"/>
                <a:gd name="T31" fmla="*/ 11 h 17"/>
                <a:gd name="T32" fmla="*/ 1 w 10"/>
                <a:gd name="T33" fmla="*/ 12 h 17"/>
                <a:gd name="T34" fmla="*/ 2 w 10"/>
                <a:gd name="T35" fmla="*/ 13 h 17"/>
                <a:gd name="T36" fmla="*/ 2 w 10"/>
                <a:gd name="T37" fmla="*/ 14 h 17"/>
                <a:gd name="T38" fmla="*/ 2 w 10"/>
                <a:gd name="T39" fmla="*/ 15 h 17"/>
                <a:gd name="T40" fmla="*/ 3 w 10"/>
                <a:gd name="T41" fmla="*/ 16 h 17"/>
                <a:gd name="T42" fmla="*/ 3 w 10"/>
                <a:gd name="T43" fmla="*/ 16 h 17"/>
                <a:gd name="T44" fmla="*/ 4 w 10"/>
                <a:gd name="T45" fmla="*/ 17 h 17"/>
                <a:gd name="T46" fmla="*/ 4 w 10"/>
                <a:gd name="T47" fmla="*/ 17 h 17"/>
                <a:gd name="T48" fmla="*/ 4 w 10"/>
                <a:gd name="T49" fmla="*/ 17 h 17"/>
                <a:gd name="T50" fmla="*/ 5 w 10"/>
                <a:gd name="T51" fmla="*/ 17 h 17"/>
                <a:gd name="T52" fmla="*/ 6 w 10"/>
                <a:gd name="T53" fmla="*/ 17 h 17"/>
                <a:gd name="T54" fmla="*/ 6 w 10"/>
                <a:gd name="T55" fmla="*/ 17 h 17"/>
                <a:gd name="T56" fmla="*/ 8 w 10"/>
                <a:gd name="T57" fmla="*/ 16 h 17"/>
                <a:gd name="T58" fmla="*/ 8 w 10"/>
                <a:gd name="T59" fmla="*/ 16 h 17"/>
                <a:gd name="T60" fmla="*/ 9 w 10"/>
                <a:gd name="T61" fmla="*/ 15 h 17"/>
                <a:gd name="T62" fmla="*/ 9 w 10"/>
                <a:gd name="T63" fmla="*/ 14 h 17"/>
                <a:gd name="T64" fmla="*/ 10 w 10"/>
                <a:gd name="T65" fmla="*/ 13 h 17"/>
                <a:gd name="T66" fmla="*/ 9 w 10"/>
                <a:gd name="T67" fmla="*/ 12 h 17"/>
                <a:gd name="T68" fmla="*/ 9 w 10"/>
                <a:gd name="T69" fmla="*/ 11 h 17"/>
                <a:gd name="T70" fmla="*/ 9 w 10"/>
                <a:gd name="T71" fmla="*/ 10 h 17"/>
                <a:gd name="T72" fmla="*/ 9 w 10"/>
                <a:gd name="T73" fmla="*/ 9 h 17"/>
                <a:gd name="T74" fmla="*/ 8 w 10"/>
                <a:gd name="T75" fmla="*/ 8 h 17"/>
                <a:gd name="T76" fmla="*/ 8 w 10"/>
                <a:gd name="T77" fmla="*/ 7 h 17"/>
                <a:gd name="T78" fmla="*/ 8 w 10"/>
                <a:gd name="T79" fmla="*/ 6 h 17"/>
                <a:gd name="T80" fmla="*/ 7 w 10"/>
                <a:gd name="T81" fmla="*/ 5 h 17"/>
                <a:gd name="T82" fmla="*/ 6 w 10"/>
                <a:gd name="T83" fmla="*/ 4 h 17"/>
                <a:gd name="T84" fmla="*/ 6 w 10"/>
                <a:gd name="T85" fmla="*/ 3 h 17"/>
                <a:gd name="T86" fmla="*/ 6 w 10"/>
                <a:gd name="T87" fmla="*/ 2 h 17"/>
                <a:gd name="T88" fmla="*/ 5 w 10"/>
                <a:gd name="T89" fmla="*/ 2 h 17"/>
                <a:gd name="T90" fmla="*/ 5 w 10"/>
                <a:gd name="T91" fmla="*/ 1 h 17"/>
                <a:gd name="T92" fmla="*/ 4 w 10"/>
                <a:gd name="T93" fmla="*/ 1 h 17"/>
                <a:gd name="T94" fmla="*/ 4 w 10"/>
                <a:gd name="T95"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 h="17">
                  <a:moveTo>
                    <a:pt x="4" y="1"/>
                  </a:moveTo>
                  <a:lnTo>
                    <a:pt x="2" y="0"/>
                  </a:lnTo>
                  <a:lnTo>
                    <a:pt x="1" y="0"/>
                  </a:lnTo>
                  <a:lnTo>
                    <a:pt x="1" y="1"/>
                  </a:lnTo>
                  <a:lnTo>
                    <a:pt x="0" y="1"/>
                  </a:lnTo>
                  <a:lnTo>
                    <a:pt x="0" y="2"/>
                  </a:lnTo>
                  <a:lnTo>
                    <a:pt x="0" y="2"/>
                  </a:lnTo>
                  <a:lnTo>
                    <a:pt x="0" y="3"/>
                  </a:lnTo>
                  <a:lnTo>
                    <a:pt x="0" y="4"/>
                  </a:lnTo>
                  <a:lnTo>
                    <a:pt x="0" y="5"/>
                  </a:lnTo>
                  <a:lnTo>
                    <a:pt x="0" y="5"/>
                  </a:lnTo>
                  <a:lnTo>
                    <a:pt x="0" y="6"/>
                  </a:lnTo>
                  <a:lnTo>
                    <a:pt x="0" y="8"/>
                  </a:lnTo>
                  <a:lnTo>
                    <a:pt x="1" y="9"/>
                  </a:lnTo>
                  <a:lnTo>
                    <a:pt x="1" y="10"/>
                  </a:lnTo>
                  <a:lnTo>
                    <a:pt x="1" y="11"/>
                  </a:lnTo>
                  <a:lnTo>
                    <a:pt x="1" y="12"/>
                  </a:lnTo>
                  <a:lnTo>
                    <a:pt x="2" y="13"/>
                  </a:lnTo>
                  <a:lnTo>
                    <a:pt x="2" y="14"/>
                  </a:lnTo>
                  <a:lnTo>
                    <a:pt x="2" y="15"/>
                  </a:lnTo>
                  <a:lnTo>
                    <a:pt x="3" y="16"/>
                  </a:lnTo>
                  <a:lnTo>
                    <a:pt x="3" y="16"/>
                  </a:lnTo>
                  <a:lnTo>
                    <a:pt x="4" y="17"/>
                  </a:lnTo>
                  <a:lnTo>
                    <a:pt x="4" y="17"/>
                  </a:lnTo>
                  <a:lnTo>
                    <a:pt x="4" y="17"/>
                  </a:lnTo>
                  <a:lnTo>
                    <a:pt x="5" y="17"/>
                  </a:lnTo>
                  <a:lnTo>
                    <a:pt x="6" y="17"/>
                  </a:lnTo>
                  <a:lnTo>
                    <a:pt x="6" y="17"/>
                  </a:lnTo>
                  <a:lnTo>
                    <a:pt x="8" y="16"/>
                  </a:lnTo>
                  <a:lnTo>
                    <a:pt x="8" y="16"/>
                  </a:lnTo>
                  <a:lnTo>
                    <a:pt x="9" y="15"/>
                  </a:lnTo>
                  <a:lnTo>
                    <a:pt x="9" y="14"/>
                  </a:lnTo>
                  <a:lnTo>
                    <a:pt x="10" y="13"/>
                  </a:lnTo>
                  <a:lnTo>
                    <a:pt x="9" y="12"/>
                  </a:lnTo>
                  <a:lnTo>
                    <a:pt x="9" y="11"/>
                  </a:lnTo>
                  <a:lnTo>
                    <a:pt x="9" y="10"/>
                  </a:lnTo>
                  <a:lnTo>
                    <a:pt x="9" y="9"/>
                  </a:lnTo>
                  <a:lnTo>
                    <a:pt x="8" y="8"/>
                  </a:lnTo>
                  <a:lnTo>
                    <a:pt x="8" y="7"/>
                  </a:lnTo>
                  <a:lnTo>
                    <a:pt x="8" y="6"/>
                  </a:lnTo>
                  <a:lnTo>
                    <a:pt x="7" y="5"/>
                  </a:lnTo>
                  <a:lnTo>
                    <a:pt x="6" y="4"/>
                  </a:lnTo>
                  <a:lnTo>
                    <a:pt x="6" y="3"/>
                  </a:lnTo>
                  <a:lnTo>
                    <a:pt x="6" y="2"/>
                  </a:lnTo>
                  <a:lnTo>
                    <a:pt x="5" y="2"/>
                  </a:lnTo>
                  <a:lnTo>
                    <a:pt x="5" y="1"/>
                  </a:lnTo>
                  <a:lnTo>
                    <a:pt x="4" y="1"/>
                  </a:ln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6" name="Freeform 403"/>
            <p:cNvSpPr>
              <a:spLocks/>
            </p:cNvSpPr>
            <p:nvPr/>
          </p:nvSpPr>
          <p:spPr bwMode="auto">
            <a:xfrm>
              <a:off x="5147" y="1977"/>
              <a:ext cx="33" cy="16"/>
            </a:xfrm>
            <a:custGeom>
              <a:avLst/>
              <a:gdLst>
                <a:gd name="T0" fmla="*/ 31 w 33"/>
                <a:gd name="T1" fmla="*/ 1 h 16"/>
                <a:gd name="T2" fmla="*/ 29 w 33"/>
                <a:gd name="T3" fmla="*/ 2 h 16"/>
                <a:gd name="T4" fmla="*/ 27 w 33"/>
                <a:gd name="T5" fmla="*/ 3 h 16"/>
                <a:gd name="T6" fmla="*/ 25 w 33"/>
                <a:gd name="T7" fmla="*/ 4 h 16"/>
                <a:gd name="T8" fmla="*/ 23 w 33"/>
                <a:gd name="T9" fmla="*/ 5 h 16"/>
                <a:gd name="T10" fmla="*/ 21 w 33"/>
                <a:gd name="T11" fmla="*/ 6 h 16"/>
                <a:gd name="T12" fmla="*/ 19 w 33"/>
                <a:gd name="T13" fmla="*/ 6 h 16"/>
                <a:gd name="T14" fmla="*/ 18 w 33"/>
                <a:gd name="T15" fmla="*/ 7 h 16"/>
                <a:gd name="T16" fmla="*/ 15 w 33"/>
                <a:gd name="T17" fmla="*/ 6 h 16"/>
                <a:gd name="T18" fmla="*/ 13 w 33"/>
                <a:gd name="T19" fmla="*/ 6 h 16"/>
                <a:gd name="T20" fmla="*/ 11 w 33"/>
                <a:gd name="T21" fmla="*/ 6 h 16"/>
                <a:gd name="T22" fmla="*/ 10 w 33"/>
                <a:gd name="T23" fmla="*/ 5 h 16"/>
                <a:gd name="T24" fmla="*/ 8 w 33"/>
                <a:gd name="T25" fmla="*/ 5 h 16"/>
                <a:gd name="T26" fmla="*/ 7 w 33"/>
                <a:gd name="T27" fmla="*/ 5 h 16"/>
                <a:gd name="T28" fmla="*/ 5 w 33"/>
                <a:gd name="T29" fmla="*/ 5 h 16"/>
                <a:gd name="T30" fmla="*/ 3 w 33"/>
                <a:gd name="T31" fmla="*/ 5 h 16"/>
                <a:gd name="T32" fmla="*/ 1 w 33"/>
                <a:gd name="T33" fmla="*/ 5 h 16"/>
                <a:gd name="T34" fmla="*/ 0 w 33"/>
                <a:gd name="T35" fmla="*/ 5 h 16"/>
                <a:gd name="T36" fmla="*/ 1 w 33"/>
                <a:gd name="T37" fmla="*/ 7 h 16"/>
                <a:gd name="T38" fmla="*/ 2 w 33"/>
                <a:gd name="T39" fmla="*/ 9 h 16"/>
                <a:gd name="T40" fmla="*/ 3 w 33"/>
                <a:gd name="T41" fmla="*/ 10 h 16"/>
                <a:gd name="T42" fmla="*/ 5 w 33"/>
                <a:gd name="T43" fmla="*/ 12 h 16"/>
                <a:gd name="T44" fmla="*/ 7 w 33"/>
                <a:gd name="T45" fmla="*/ 13 h 16"/>
                <a:gd name="T46" fmla="*/ 9 w 33"/>
                <a:gd name="T47" fmla="*/ 14 h 16"/>
                <a:gd name="T48" fmla="*/ 11 w 33"/>
                <a:gd name="T49" fmla="*/ 15 h 16"/>
                <a:gd name="T50" fmla="*/ 12 w 33"/>
                <a:gd name="T51" fmla="*/ 15 h 16"/>
                <a:gd name="T52" fmla="*/ 15 w 33"/>
                <a:gd name="T53" fmla="*/ 16 h 16"/>
                <a:gd name="T54" fmla="*/ 18 w 33"/>
                <a:gd name="T55" fmla="*/ 16 h 16"/>
                <a:gd name="T56" fmla="*/ 20 w 33"/>
                <a:gd name="T57" fmla="*/ 16 h 16"/>
                <a:gd name="T58" fmla="*/ 22 w 33"/>
                <a:gd name="T59" fmla="*/ 16 h 16"/>
                <a:gd name="T60" fmla="*/ 24 w 33"/>
                <a:gd name="T61" fmla="*/ 16 h 16"/>
                <a:gd name="T62" fmla="*/ 25 w 33"/>
                <a:gd name="T63" fmla="*/ 15 h 16"/>
                <a:gd name="T64" fmla="*/ 27 w 33"/>
                <a:gd name="T65" fmla="*/ 14 h 16"/>
                <a:gd name="T66" fmla="*/ 28 w 33"/>
                <a:gd name="T67" fmla="*/ 12 h 16"/>
                <a:gd name="T68" fmla="*/ 30 w 33"/>
                <a:gd name="T69" fmla="*/ 10 h 16"/>
                <a:gd name="T70" fmla="*/ 31 w 33"/>
                <a:gd name="T71" fmla="*/ 8 h 16"/>
                <a:gd name="T72" fmla="*/ 32 w 33"/>
                <a:gd name="T73" fmla="*/ 6 h 16"/>
                <a:gd name="T74" fmla="*/ 33 w 33"/>
                <a:gd name="T75" fmla="*/ 4 h 16"/>
                <a:gd name="T76" fmla="*/ 33 w 33"/>
                <a:gd name="T77" fmla="*/ 3 h 16"/>
                <a:gd name="T78" fmla="*/ 33 w 33"/>
                <a:gd name="T79" fmla="*/ 1 h 16"/>
                <a:gd name="T80" fmla="*/ 33 w 33"/>
                <a:gd name="T8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16">
                  <a:moveTo>
                    <a:pt x="33" y="0"/>
                  </a:moveTo>
                  <a:lnTo>
                    <a:pt x="31" y="1"/>
                  </a:lnTo>
                  <a:lnTo>
                    <a:pt x="30" y="2"/>
                  </a:lnTo>
                  <a:lnTo>
                    <a:pt x="29" y="2"/>
                  </a:lnTo>
                  <a:lnTo>
                    <a:pt x="28" y="3"/>
                  </a:lnTo>
                  <a:lnTo>
                    <a:pt x="27" y="3"/>
                  </a:lnTo>
                  <a:lnTo>
                    <a:pt x="26" y="4"/>
                  </a:lnTo>
                  <a:lnTo>
                    <a:pt x="25" y="4"/>
                  </a:lnTo>
                  <a:lnTo>
                    <a:pt x="25" y="5"/>
                  </a:lnTo>
                  <a:lnTo>
                    <a:pt x="23" y="5"/>
                  </a:lnTo>
                  <a:lnTo>
                    <a:pt x="22" y="6"/>
                  </a:lnTo>
                  <a:lnTo>
                    <a:pt x="21" y="6"/>
                  </a:lnTo>
                  <a:lnTo>
                    <a:pt x="21" y="6"/>
                  </a:lnTo>
                  <a:lnTo>
                    <a:pt x="19" y="6"/>
                  </a:lnTo>
                  <a:lnTo>
                    <a:pt x="19" y="7"/>
                  </a:lnTo>
                  <a:lnTo>
                    <a:pt x="18" y="7"/>
                  </a:lnTo>
                  <a:lnTo>
                    <a:pt x="16" y="6"/>
                  </a:lnTo>
                  <a:lnTo>
                    <a:pt x="15" y="6"/>
                  </a:lnTo>
                  <a:lnTo>
                    <a:pt x="14" y="6"/>
                  </a:lnTo>
                  <a:lnTo>
                    <a:pt x="13" y="6"/>
                  </a:lnTo>
                  <a:lnTo>
                    <a:pt x="12" y="6"/>
                  </a:lnTo>
                  <a:lnTo>
                    <a:pt x="11" y="6"/>
                  </a:lnTo>
                  <a:lnTo>
                    <a:pt x="11" y="5"/>
                  </a:lnTo>
                  <a:lnTo>
                    <a:pt x="10" y="5"/>
                  </a:lnTo>
                  <a:lnTo>
                    <a:pt x="9" y="5"/>
                  </a:lnTo>
                  <a:lnTo>
                    <a:pt x="8" y="5"/>
                  </a:lnTo>
                  <a:lnTo>
                    <a:pt x="8" y="5"/>
                  </a:lnTo>
                  <a:lnTo>
                    <a:pt x="7" y="5"/>
                  </a:lnTo>
                  <a:lnTo>
                    <a:pt x="6" y="5"/>
                  </a:lnTo>
                  <a:lnTo>
                    <a:pt x="5" y="5"/>
                  </a:lnTo>
                  <a:lnTo>
                    <a:pt x="4" y="5"/>
                  </a:lnTo>
                  <a:lnTo>
                    <a:pt x="3" y="5"/>
                  </a:lnTo>
                  <a:lnTo>
                    <a:pt x="2" y="5"/>
                  </a:lnTo>
                  <a:lnTo>
                    <a:pt x="1" y="5"/>
                  </a:lnTo>
                  <a:lnTo>
                    <a:pt x="1" y="5"/>
                  </a:lnTo>
                  <a:lnTo>
                    <a:pt x="0" y="5"/>
                  </a:lnTo>
                  <a:lnTo>
                    <a:pt x="1" y="6"/>
                  </a:lnTo>
                  <a:lnTo>
                    <a:pt x="1" y="7"/>
                  </a:lnTo>
                  <a:lnTo>
                    <a:pt x="2" y="8"/>
                  </a:lnTo>
                  <a:lnTo>
                    <a:pt x="2" y="9"/>
                  </a:lnTo>
                  <a:lnTo>
                    <a:pt x="3" y="10"/>
                  </a:lnTo>
                  <a:lnTo>
                    <a:pt x="3" y="10"/>
                  </a:lnTo>
                  <a:lnTo>
                    <a:pt x="4" y="11"/>
                  </a:lnTo>
                  <a:lnTo>
                    <a:pt x="5" y="12"/>
                  </a:lnTo>
                  <a:lnTo>
                    <a:pt x="6" y="12"/>
                  </a:lnTo>
                  <a:lnTo>
                    <a:pt x="7" y="13"/>
                  </a:lnTo>
                  <a:lnTo>
                    <a:pt x="8" y="14"/>
                  </a:lnTo>
                  <a:lnTo>
                    <a:pt x="9" y="14"/>
                  </a:lnTo>
                  <a:lnTo>
                    <a:pt x="10" y="15"/>
                  </a:lnTo>
                  <a:lnTo>
                    <a:pt x="11" y="15"/>
                  </a:lnTo>
                  <a:lnTo>
                    <a:pt x="11" y="15"/>
                  </a:lnTo>
                  <a:lnTo>
                    <a:pt x="12" y="15"/>
                  </a:lnTo>
                  <a:lnTo>
                    <a:pt x="13" y="16"/>
                  </a:lnTo>
                  <a:lnTo>
                    <a:pt x="15" y="16"/>
                  </a:lnTo>
                  <a:lnTo>
                    <a:pt x="16" y="16"/>
                  </a:lnTo>
                  <a:lnTo>
                    <a:pt x="18" y="16"/>
                  </a:lnTo>
                  <a:lnTo>
                    <a:pt x="19" y="16"/>
                  </a:lnTo>
                  <a:lnTo>
                    <a:pt x="20" y="16"/>
                  </a:lnTo>
                  <a:lnTo>
                    <a:pt x="21" y="16"/>
                  </a:lnTo>
                  <a:lnTo>
                    <a:pt x="22" y="16"/>
                  </a:lnTo>
                  <a:lnTo>
                    <a:pt x="23" y="16"/>
                  </a:lnTo>
                  <a:lnTo>
                    <a:pt x="24" y="16"/>
                  </a:lnTo>
                  <a:lnTo>
                    <a:pt x="25" y="15"/>
                  </a:lnTo>
                  <a:lnTo>
                    <a:pt x="25" y="15"/>
                  </a:lnTo>
                  <a:lnTo>
                    <a:pt x="26" y="15"/>
                  </a:lnTo>
                  <a:lnTo>
                    <a:pt x="27" y="14"/>
                  </a:lnTo>
                  <a:lnTo>
                    <a:pt x="27" y="13"/>
                  </a:lnTo>
                  <a:lnTo>
                    <a:pt x="28" y="12"/>
                  </a:lnTo>
                  <a:lnTo>
                    <a:pt x="29" y="12"/>
                  </a:lnTo>
                  <a:lnTo>
                    <a:pt x="30" y="10"/>
                  </a:lnTo>
                  <a:lnTo>
                    <a:pt x="30" y="9"/>
                  </a:lnTo>
                  <a:lnTo>
                    <a:pt x="31" y="8"/>
                  </a:lnTo>
                  <a:lnTo>
                    <a:pt x="31" y="7"/>
                  </a:lnTo>
                  <a:lnTo>
                    <a:pt x="32" y="6"/>
                  </a:lnTo>
                  <a:lnTo>
                    <a:pt x="33" y="5"/>
                  </a:lnTo>
                  <a:lnTo>
                    <a:pt x="33" y="4"/>
                  </a:lnTo>
                  <a:lnTo>
                    <a:pt x="33" y="3"/>
                  </a:lnTo>
                  <a:lnTo>
                    <a:pt x="33" y="3"/>
                  </a:lnTo>
                  <a:lnTo>
                    <a:pt x="33" y="2"/>
                  </a:lnTo>
                  <a:lnTo>
                    <a:pt x="33" y="1"/>
                  </a:lnTo>
                  <a:lnTo>
                    <a:pt x="33" y="0"/>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7" name="Freeform 404"/>
            <p:cNvSpPr>
              <a:spLocks/>
            </p:cNvSpPr>
            <p:nvPr/>
          </p:nvSpPr>
          <p:spPr bwMode="auto">
            <a:xfrm>
              <a:off x="5113" y="1984"/>
              <a:ext cx="94" cy="21"/>
            </a:xfrm>
            <a:custGeom>
              <a:avLst/>
              <a:gdLst>
                <a:gd name="T0" fmla="*/ 91 w 94"/>
                <a:gd name="T1" fmla="*/ 1 h 21"/>
                <a:gd name="T2" fmla="*/ 89 w 94"/>
                <a:gd name="T3" fmla="*/ 4 h 21"/>
                <a:gd name="T4" fmla="*/ 86 w 94"/>
                <a:gd name="T5" fmla="*/ 6 h 21"/>
                <a:gd name="T6" fmla="*/ 83 w 94"/>
                <a:gd name="T7" fmla="*/ 8 h 21"/>
                <a:gd name="T8" fmla="*/ 80 w 94"/>
                <a:gd name="T9" fmla="*/ 10 h 21"/>
                <a:gd name="T10" fmla="*/ 75 w 94"/>
                <a:gd name="T11" fmla="*/ 12 h 21"/>
                <a:gd name="T12" fmla="*/ 72 w 94"/>
                <a:gd name="T13" fmla="*/ 14 h 21"/>
                <a:gd name="T14" fmla="*/ 70 w 94"/>
                <a:gd name="T15" fmla="*/ 15 h 21"/>
                <a:gd name="T16" fmla="*/ 67 w 94"/>
                <a:gd name="T17" fmla="*/ 15 h 21"/>
                <a:gd name="T18" fmla="*/ 64 w 94"/>
                <a:gd name="T19" fmla="*/ 16 h 21"/>
                <a:gd name="T20" fmla="*/ 61 w 94"/>
                <a:gd name="T21" fmla="*/ 17 h 21"/>
                <a:gd name="T22" fmla="*/ 58 w 94"/>
                <a:gd name="T23" fmla="*/ 17 h 21"/>
                <a:gd name="T24" fmla="*/ 55 w 94"/>
                <a:gd name="T25" fmla="*/ 17 h 21"/>
                <a:gd name="T26" fmla="*/ 51 w 94"/>
                <a:gd name="T27" fmla="*/ 17 h 21"/>
                <a:gd name="T28" fmla="*/ 48 w 94"/>
                <a:gd name="T29" fmla="*/ 17 h 21"/>
                <a:gd name="T30" fmla="*/ 44 w 94"/>
                <a:gd name="T31" fmla="*/ 17 h 21"/>
                <a:gd name="T32" fmla="*/ 41 w 94"/>
                <a:gd name="T33" fmla="*/ 17 h 21"/>
                <a:gd name="T34" fmla="*/ 37 w 94"/>
                <a:gd name="T35" fmla="*/ 16 h 21"/>
                <a:gd name="T36" fmla="*/ 34 w 94"/>
                <a:gd name="T37" fmla="*/ 16 h 21"/>
                <a:gd name="T38" fmla="*/ 30 w 94"/>
                <a:gd name="T39" fmla="*/ 15 h 21"/>
                <a:gd name="T40" fmla="*/ 27 w 94"/>
                <a:gd name="T41" fmla="*/ 15 h 21"/>
                <a:gd name="T42" fmla="*/ 24 w 94"/>
                <a:gd name="T43" fmla="*/ 14 h 21"/>
                <a:gd name="T44" fmla="*/ 20 w 94"/>
                <a:gd name="T45" fmla="*/ 14 h 21"/>
                <a:gd name="T46" fmla="*/ 18 w 94"/>
                <a:gd name="T47" fmla="*/ 13 h 21"/>
                <a:gd name="T48" fmla="*/ 15 w 94"/>
                <a:gd name="T49" fmla="*/ 13 h 21"/>
                <a:gd name="T50" fmla="*/ 12 w 94"/>
                <a:gd name="T51" fmla="*/ 12 h 21"/>
                <a:gd name="T52" fmla="*/ 10 w 94"/>
                <a:gd name="T53" fmla="*/ 12 h 21"/>
                <a:gd name="T54" fmla="*/ 7 w 94"/>
                <a:gd name="T55" fmla="*/ 11 h 21"/>
                <a:gd name="T56" fmla="*/ 4 w 94"/>
                <a:gd name="T57" fmla="*/ 10 h 21"/>
                <a:gd name="T58" fmla="*/ 1 w 94"/>
                <a:gd name="T59" fmla="*/ 10 h 21"/>
                <a:gd name="T60" fmla="*/ 1 w 94"/>
                <a:gd name="T61" fmla="*/ 11 h 21"/>
                <a:gd name="T62" fmla="*/ 3 w 94"/>
                <a:gd name="T63" fmla="*/ 12 h 21"/>
                <a:gd name="T64" fmla="*/ 7 w 94"/>
                <a:gd name="T65" fmla="*/ 14 h 21"/>
                <a:gd name="T66" fmla="*/ 9 w 94"/>
                <a:gd name="T67" fmla="*/ 14 h 21"/>
                <a:gd name="T68" fmla="*/ 11 w 94"/>
                <a:gd name="T69" fmla="*/ 15 h 21"/>
                <a:gd name="T70" fmla="*/ 14 w 94"/>
                <a:gd name="T71" fmla="*/ 16 h 21"/>
                <a:gd name="T72" fmla="*/ 16 w 94"/>
                <a:gd name="T73" fmla="*/ 17 h 21"/>
                <a:gd name="T74" fmla="*/ 19 w 94"/>
                <a:gd name="T75" fmla="*/ 18 h 21"/>
                <a:gd name="T76" fmla="*/ 23 w 94"/>
                <a:gd name="T77" fmla="*/ 18 h 21"/>
                <a:gd name="T78" fmla="*/ 26 w 94"/>
                <a:gd name="T79" fmla="*/ 19 h 21"/>
                <a:gd name="T80" fmla="*/ 29 w 94"/>
                <a:gd name="T81" fmla="*/ 20 h 21"/>
                <a:gd name="T82" fmla="*/ 33 w 94"/>
                <a:gd name="T83" fmla="*/ 20 h 21"/>
                <a:gd name="T84" fmla="*/ 37 w 94"/>
                <a:gd name="T85" fmla="*/ 21 h 21"/>
                <a:gd name="T86" fmla="*/ 40 w 94"/>
                <a:gd name="T87" fmla="*/ 21 h 21"/>
                <a:gd name="T88" fmla="*/ 44 w 94"/>
                <a:gd name="T89" fmla="*/ 21 h 21"/>
                <a:gd name="T90" fmla="*/ 48 w 94"/>
                <a:gd name="T91" fmla="*/ 21 h 21"/>
                <a:gd name="T92" fmla="*/ 52 w 94"/>
                <a:gd name="T93" fmla="*/ 21 h 21"/>
                <a:gd name="T94" fmla="*/ 56 w 94"/>
                <a:gd name="T95" fmla="*/ 21 h 21"/>
                <a:gd name="T96" fmla="*/ 60 w 94"/>
                <a:gd name="T97" fmla="*/ 20 h 21"/>
                <a:gd name="T98" fmla="*/ 63 w 94"/>
                <a:gd name="T99" fmla="*/ 20 h 21"/>
                <a:gd name="T100" fmla="*/ 66 w 94"/>
                <a:gd name="T101" fmla="*/ 19 h 21"/>
                <a:gd name="T102" fmla="*/ 70 w 94"/>
                <a:gd name="T103" fmla="*/ 18 h 21"/>
                <a:gd name="T104" fmla="*/ 72 w 94"/>
                <a:gd name="T105" fmla="*/ 17 h 21"/>
                <a:gd name="T106" fmla="*/ 75 w 94"/>
                <a:gd name="T107" fmla="*/ 16 h 21"/>
                <a:gd name="T108" fmla="*/ 78 w 94"/>
                <a:gd name="T109" fmla="*/ 16 h 21"/>
                <a:gd name="T110" fmla="*/ 80 w 94"/>
                <a:gd name="T111" fmla="*/ 14 h 21"/>
                <a:gd name="T112" fmla="*/ 85 w 94"/>
                <a:gd name="T113" fmla="*/ 12 h 21"/>
                <a:gd name="T114" fmla="*/ 87 w 94"/>
                <a:gd name="T115" fmla="*/ 10 h 21"/>
                <a:gd name="T116" fmla="*/ 90 w 94"/>
                <a:gd name="T117" fmla="*/ 8 h 21"/>
                <a:gd name="T118" fmla="*/ 93 w 94"/>
                <a:gd name="T119" fmla="*/ 6 h 21"/>
                <a:gd name="T120" fmla="*/ 94 w 94"/>
                <a:gd name="T121" fmla="*/ 4 h 21"/>
                <a:gd name="T122" fmla="*/ 93 w 94"/>
                <a:gd name="T1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4" h="21">
                  <a:moveTo>
                    <a:pt x="93" y="0"/>
                  </a:moveTo>
                  <a:lnTo>
                    <a:pt x="93" y="0"/>
                  </a:lnTo>
                  <a:lnTo>
                    <a:pt x="91" y="1"/>
                  </a:lnTo>
                  <a:lnTo>
                    <a:pt x="91" y="2"/>
                  </a:lnTo>
                  <a:lnTo>
                    <a:pt x="90" y="3"/>
                  </a:lnTo>
                  <a:lnTo>
                    <a:pt x="89" y="4"/>
                  </a:lnTo>
                  <a:lnTo>
                    <a:pt x="88" y="4"/>
                  </a:lnTo>
                  <a:lnTo>
                    <a:pt x="87" y="5"/>
                  </a:lnTo>
                  <a:lnTo>
                    <a:pt x="86" y="6"/>
                  </a:lnTo>
                  <a:lnTo>
                    <a:pt x="85" y="6"/>
                  </a:lnTo>
                  <a:lnTo>
                    <a:pt x="85" y="7"/>
                  </a:lnTo>
                  <a:lnTo>
                    <a:pt x="83" y="8"/>
                  </a:lnTo>
                  <a:lnTo>
                    <a:pt x="82" y="9"/>
                  </a:lnTo>
                  <a:lnTo>
                    <a:pt x="81" y="10"/>
                  </a:lnTo>
                  <a:lnTo>
                    <a:pt x="80" y="10"/>
                  </a:lnTo>
                  <a:lnTo>
                    <a:pt x="78" y="11"/>
                  </a:lnTo>
                  <a:lnTo>
                    <a:pt x="77" y="12"/>
                  </a:lnTo>
                  <a:lnTo>
                    <a:pt x="75" y="12"/>
                  </a:lnTo>
                  <a:lnTo>
                    <a:pt x="74" y="13"/>
                  </a:lnTo>
                  <a:lnTo>
                    <a:pt x="73" y="13"/>
                  </a:lnTo>
                  <a:lnTo>
                    <a:pt x="72" y="14"/>
                  </a:lnTo>
                  <a:lnTo>
                    <a:pt x="72" y="14"/>
                  </a:lnTo>
                  <a:lnTo>
                    <a:pt x="71" y="14"/>
                  </a:lnTo>
                  <a:lnTo>
                    <a:pt x="70" y="15"/>
                  </a:lnTo>
                  <a:lnTo>
                    <a:pt x="69" y="15"/>
                  </a:lnTo>
                  <a:lnTo>
                    <a:pt x="68" y="15"/>
                  </a:lnTo>
                  <a:lnTo>
                    <a:pt x="67" y="15"/>
                  </a:lnTo>
                  <a:lnTo>
                    <a:pt x="66" y="16"/>
                  </a:lnTo>
                  <a:lnTo>
                    <a:pt x="65" y="16"/>
                  </a:lnTo>
                  <a:lnTo>
                    <a:pt x="64" y="16"/>
                  </a:lnTo>
                  <a:lnTo>
                    <a:pt x="64" y="16"/>
                  </a:lnTo>
                  <a:lnTo>
                    <a:pt x="63" y="16"/>
                  </a:lnTo>
                  <a:lnTo>
                    <a:pt x="61" y="17"/>
                  </a:lnTo>
                  <a:lnTo>
                    <a:pt x="60" y="17"/>
                  </a:lnTo>
                  <a:lnTo>
                    <a:pt x="59" y="17"/>
                  </a:lnTo>
                  <a:lnTo>
                    <a:pt x="58" y="17"/>
                  </a:lnTo>
                  <a:lnTo>
                    <a:pt x="57" y="17"/>
                  </a:lnTo>
                  <a:lnTo>
                    <a:pt x="56" y="17"/>
                  </a:lnTo>
                  <a:lnTo>
                    <a:pt x="55" y="17"/>
                  </a:lnTo>
                  <a:lnTo>
                    <a:pt x="54" y="17"/>
                  </a:lnTo>
                  <a:lnTo>
                    <a:pt x="53" y="17"/>
                  </a:lnTo>
                  <a:lnTo>
                    <a:pt x="51" y="17"/>
                  </a:lnTo>
                  <a:lnTo>
                    <a:pt x="50" y="17"/>
                  </a:lnTo>
                  <a:lnTo>
                    <a:pt x="49" y="17"/>
                  </a:lnTo>
                  <a:lnTo>
                    <a:pt x="48" y="17"/>
                  </a:lnTo>
                  <a:lnTo>
                    <a:pt x="46" y="17"/>
                  </a:lnTo>
                  <a:lnTo>
                    <a:pt x="45" y="17"/>
                  </a:lnTo>
                  <a:lnTo>
                    <a:pt x="44" y="17"/>
                  </a:lnTo>
                  <a:lnTo>
                    <a:pt x="43" y="17"/>
                  </a:lnTo>
                  <a:lnTo>
                    <a:pt x="42" y="17"/>
                  </a:lnTo>
                  <a:lnTo>
                    <a:pt x="41" y="17"/>
                  </a:lnTo>
                  <a:lnTo>
                    <a:pt x="40" y="17"/>
                  </a:lnTo>
                  <a:lnTo>
                    <a:pt x="38" y="17"/>
                  </a:lnTo>
                  <a:lnTo>
                    <a:pt x="37" y="16"/>
                  </a:lnTo>
                  <a:lnTo>
                    <a:pt x="36" y="16"/>
                  </a:lnTo>
                  <a:lnTo>
                    <a:pt x="35" y="16"/>
                  </a:lnTo>
                  <a:lnTo>
                    <a:pt x="34" y="16"/>
                  </a:lnTo>
                  <a:lnTo>
                    <a:pt x="33" y="16"/>
                  </a:lnTo>
                  <a:lnTo>
                    <a:pt x="31" y="16"/>
                  </a:lnTo>
                  <a:lnTo>
                    <a:pt x="30" y="15"/>
                  </a:lnTo>
                  <a:lnTo>
                    <a:pt x="29" y="15"/>
                  </a:lnTo>
                  <a:lnTo>
                    <a:pt x="28" y="15"/>
                  </a:lnTo>
                  <a:lnTo>
                    <a:pt x="27" y="15"/>
                  </a:lnTo>
                  <a:lnTo>
                    <a:pt x="26" y="15"/>
                  </a:lnTo>
                  <a:lnTo>
                    <a:pt x="25" y="15"/>
                  </a:lnTo>
                  <a:lnTo>
                    <a:pt x="24" y="14"/>
                  </a:lnTo>
                  <a:lnTo>
                    <a:pt x="23" y="14"/>
                  </a:lnTo>
                  <a:lnTo>
                    <a:pt x="22" y="14"/>
                  </a:lnTo>
                  <a:lnTo>
                    <a:pt x="20" y="14"/>
                  </a:lnTo>
                  <a:lnTo>
                    <a:pt x="20" y="14"/>
                  </a:lnTo>
                  <a:lnTo>
                    <a:pt x="19" y="14"/>
                  </a:lnTo>
                  <a:lnTo>
                    <a:pt x="18" y="13"/>
                  </a:lnTo>
                  <a:lnTo>
                    <a:pt x="16" y="13"/>
                  </a:lnTo>
                  <a:lnTo>
                    <a:pt x="16" y="13"/>
                  </a:lnTo>
                  <a:lnTo>
                    <a:pt x="15" y="13"/>
                  </a:lnTo>
                  <a:lnTo>
                    <a:pt x="14" y="12"/>
                  </a:lnTo>
                  <a:lnTo>
                    <a:pt x="13" y="12"/>
                  </a:lnTo>
                  <a:lnTo>
                    <a:pt x="12" y="12"/>
                  </a:lnTo>
                  <a:lnTo>
                    <a:pt x="11" y="12"/>
                  </a:lnTo>
                  <a:lnTo>
                    <a:pt x="11" y="12"/>
                  </a:lnTo>
                  <a:lnTo>
                    <a:pt x="10" y="12"/>
                  </a:lnTo>
                  <a:lnTo>
                    <a:pt x="9" y="11"/>
                  </a:lnTo>
                  <a:lnTo>
                    <a:pt x="8" y="11"/>
                  </a:lnTo>
                  <a:lnTo>
                    <a:pt x="7" y="11"/>
                  </a:lnTo>
                  <a:lnTo>
                    <a:pt x="6" y="11"/>
                  </a:lnTo>
                  <a:lnTo>
                    <a:pt x="4" y="10"/>
                  </a:lnTo>
                  <a:lnTo>
                    <a:pt x="4" y="10"/>
                  </a:lnTo>
                  <a:lnTo>
                    <a:pt x="3" y="10"/>
                  </a:lnTo>
                  <a:lnTo>
                    <a:pt x="2" y="10"/>
                  </a:lnTo>
                  <a:lnTo>
                    <a:pt x="1" y="10"/>
                  </a:lnTo>
                  <a:lnTo>
                    <a:pt x="0" y="10"/>
                  </a:lnTo>
                  <a:lnTo>
                    <a:pt x="0" y="10"/>
                  </a:lnTo>
                  <a:lnTo>
                    <a:pt x="1" y="11"/>
                  </a:lnTo>
                  <a:lnTo>
                    <a:pt x="2" y="11"/>
                  </a:lnTo>
                  <a:lnTo>
                    <a:pt x="3" y="12"/>
                  </a:lnTo>
                  <a:lnTo>
                    <a:pt x="3" y="12"/>
                  </a:lnTo>
                  <a:lnTo>
                    <a:pt x="4" y="13"/>
                  </a:lnTo>
                  <a:lnTo>
                    <a:pt x="5" y="13"/>
                  </a:lnTo>
                  <a:lnTo>
                    <a:pt x="7" y="14"/>
                  </a:lnTo>
                  <a:lnTo>
                    <a:pt x="7" y="14"/>
                  </a:lnTo>
                  <a:lnTo>
                    <a:pt x="8" y="14"/>
                  </a:lnTo>
                  <a:lnTo>
                    <a:pt x="9" y="14"/>
                  </a:lnTo>
                  <a:lnTo>
                    <a:pt x="10" y="15"/>
                  </a:lnTo>
                  <a:lnTo>
                    <a:pt x="11" y="15"/>
                  </a:lnTo>
                  <a:lnTo>
                    <a:pt x="11" y="15"/>
                  </a:lnTo>
                  <a:lnTo>
                    <a:pt x="12" y="16"/>
                  </a:lnTo>
                  <a:lnTo>
                    <a:pt x="13" y="16"/>
                  </a:lnTo>
                  <a:lnTo>
                    <a:pt x="14" y="16"/>
                  </a:lnTo>
                  <a:lnTo>
                    <a:pt x="15" y="16"/>
                  </a:lnTo>
                  <a:lnTo>
                    <a:pt x="16" y="17"/>
                  </a:lnTo>
                  <a:lnTo>
                    <a:pt x="16" y="17"/>
                  </a:lnTo>
                  <a:lnTo>
                    <a:pt x="18" y="17"/>
                  </a:lnTo>
                  <a:lnTo>
                    <a:pt x="19" y="17"/>
                  </a:lnTo>
                  <a:lnTo>
                    <a:pt x="19" y="18"/>
                  </a:lnTo>
                  <a:lnTo>
                    <a:pt x="20" y="18"/>
                  </a:lnTo>
                  <a:lnTo>
                    <a:pt x="22" y="18"/>
                  </a:lnTo>
                  <a:lnTo>
                    <a:pt x="23" y="18"/>
                  </a:lnTo>
                  <a:lnTo>
                    <a:pt x="24" y="19"/>
                  </a:lnTo>
                  <a:lnTo>
                    <a:pt x="25" y="19"/>
                  </a:lnTo>
                  <a:lnTo>
                    <a:pt x="26" y="19"/>
                  </a:lnTo>
                  <a:lnTo>
                    <a:pt x="27" y="19"/>
                  </a:lnTo>
                  <a:lnTo>
                    <a:pt x="28" y="19"/>
                  </a:lnTo>
                  <a:lnTo>
                    <a:pt x="29" y="20"/>
                  </a:lnTo>
                  <a:lnTo>
                    <a:pt x="30" y="20"/>
                  </a:lnTo>
                  <a:lnTo>
                    <a:pt x="31" y="20"/>
                  </a:lnTo>
                  <a:lnTo>
                    <a:pt x="33" y="20"/>
                  </a:lnTo>
                  <a:lnTo>
                    <a:pt x="34" y="21"/>
                  </a:lnTo>
                  <a:lnTo>
                    <a:pt x="35" y="21"/>
                  </a:lnTo>
                  <a:lnTo>
                    <a:pt x="37" y="21"/>
                  </a:lnTo>
                  <a:lnTo>
                    <a:pt x="38" y="21"/>
                  </a:lnTo>
                  <a:lnTo>
                    <a:pt x="39" y="21"/>
                  </a:lnTo>
                  <a:lnTo>
                    <a:pt x="40" y="21"/>
                  </a:lnTo>
                  <a:lnTo>
                    <a:pt x="41" y="21"/>
                  </a:lnTo>
                  <a:lnTo>
                    <a:pt x="43" y="21"/>
                  </a:lnTo>
                  <a:lnTo>
                    <a:pt x="44" y="21"/>
                  </a:lnTo>
                  <a:lnTo>
                    <a:pt x="45" y="21"/>
                  </a:lnTo>
                  <a:lnTo>
                    <a:pt x="46" y="21"/>
                  </a:lnTo>
                  <a:lnTo>
                    <a:pt x="48" y="21"/>
                  </a:lnTo>
                  <a:lnTo>
                    <a:pt x="49" y="21"/>
                  </a:lnTo>
                  <a:lnTo>
                    <a:pt x="50" y="21"/>
                  </a:lnTo>
                  <a:lnTo>
                    <a:pt x="52" y="21"/>
                  </a:lnTo>
                  <a:lnTo>
                    <a:pt x="53" y="21"/>
                  </a:lnTo>
                  <a:lnTo>
                    <a:pt x="55" y="21"/>
                  </a:lnTo>
                  <a:lnTo>
                    <a:pt x="56" y="21"/>
                  </a:lnTo>
                  <a:lnTo>
                    <a:pt x="57" y="21"/>
                  </a:lnTo>
                  <a:lnTo>
                    <a:pt x="59" y="20"/>
                  </a:lnTo>
                  <a:lnTo>
                    <a:pt x="60" y="20"/>
                  </a:lnTo>
                  <a:lnTo>
                    <a:pt x="61" y="20"/>
                  </a:lnTo>
                  <a:lnTo>
                    <a:pt x="62" y="20"/>
                  </a:lnTo>
                  <a:lnTo>
                    <a:pt x="63" y="20"/>
                  </a:lnTo>
                  <a:lnTo>
                    <a:pt x="64" y="20"/>
                  </a:lnTo>
                  <a:lnTo>
                    <a:pt x="65" y="19"/>
                  </a:lnTo>
                  <a:lnTo>
                    <a:pt x="66" y="19"/>
                  </a:lnTo>
                  <a:lnTo>
                    <a:pt x="67" y="19"/>
                  </a:lnTo>
                  <a:lnTo>
                    <a:pt x="68" y="18"/>
                  </a:lnTo>
                  <a:lnTo>
                    <a:pt x="70" y="18"/>
                  </a:lnTo>
                  <a:lnTo>
                    <a:pt x="71" y="18"/>
                  </a:lnTo>
                  <a:lnTo>
                    <a:pt x="71" y="18"/>
                  </a:lnTo>
                  <a:lnTo>
                    <a:pt x="72" y="17"/>
                  </a:lnTo>
                  <a:lnTo>
                    <a:pt x="73" y="17"/>
                  </a:lnTo>
                  <a:lnTo>
                    <a:pt x="74" y="17"/>
                  </a:lnTo>
                  <a:lnTo>
                    <a:pt x="75" y="16"/>
                  </a:lnTo>
                  <a:lnTo>
                    <a:pt x="76" y="16"/>
                  </a:lnTo>
                  <a:lnTo>
                    <a:pt x="76" y="16"/>
                  </a:lnTo>
                  <a:lnTo>
                    <a:pt x="78" y="16"/>
                  </a:lnTo>
                  <a:lnTo>
                    <a:pt x="78" y="15"/>
                  </a:lnTo>
                  <a:lnTo>
                    <a:pt x="79" y="15"/>
                  </a:lnTo>
                  <a:lnTo>
                    <a:pt x="80" y="14"/>
                  </a:lnTo>
                  <a:lnTo>
                    <a:pt x="82" y="14"/>
                  </a:lnTo>
                  <a:lnTo>
                    <a:pt x="83" y="13"/>
                  </a:lnTo>
                  <a:lnTo>
                    <a:pt x="85" y="12"/>
                  </a:lnTo>
                  <a:lnTo>
                    <a:pt x="85" y="12"/>
                  </a:lnTo>
                  <a:lnTo>
                    <a:pt x="86" y="11"/>
                  </a:lnTo>
                  <a:lnTo>
                    <a:pt x="87" y="10"/>
                  </a:lnTo>
                  <a:lnTo>
                    <a:pt x="89" y="9"/>
                  </a:lnTo>
                  <a:lnTo>
                    <a:pt x="89" y="9"/>
                  </a:lnTo>
                  <a:lnTo>
                    <a:pt x="90" y="8"/>
                  </a:lnTo>
                  <a:lnTo>
                    <a:pt x="91" y="7"/>
                  </a:lnTo>
                  <a:lnTo>
                    <a:pt x="91" y="7"/>
                  </a:lnTo>
                  <a:lnTo>
                    <a:pt x="93" y="6"/>
                  </a:lnTo>
                  <a:lnTo>
                    <a:pt x="93" y="5"/>
                  </a:lnTo>
                  <a:lnTo>
                    <a:pt x="94" y="4"/>
                  </a:lnTo>
                  <a:lnTo>
                    <a:pt x="94" y="4"/>
                  </a:lnTo>
                  <a:lnTo>
                    <a:pt x="94" y="3"/>
                  </a:lnTo>
                  <a:lnTo>
                    <a:pt x="94" y="1"/>
                  </a:lnTo>
                  <a:lnTo>
                    <a:pt x="93" y="0"/>
                  </a:lnTo>
                  <a:lnTo>
                    <a:pt x="93" y="0"/>
                  </a:lnTo>
                  <a:lnTo>
                    <a:pt x="9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8" name="Freeform 405"/>
            <p:cNvSpPr>
              <a:spLocks/>
            </p:cNvSpPr>
            <p:nvPr/>
          </p:nvSpPr>
          <p:spPr bwMode="auto">
            <a:xfrm>
              <a:off x="5120" y="1996"/>
              <a:ext cx="53" cy="31"/>
            </a:xfrm>
            <a:custGeom>
              <a:avLst/>
              <a:gdLst>
                <a:gd name="T0" fmla="*/ 0 w 53"/>
                <a:gd name="T1" fmla="*/ 0 h 31"/>
                <a:gd name="T2" fmla="*/ 1 w 53"/>
                <a:gd name="T3" fmla="*/ 2 h 31"/>
                <a:gd name="T4" fmla="*/ 3 w 53"/>
                <a:gd name="T5" fmla="*/ 3 h 31"/>
                <a:gd name="T6" fmla="*/ 5 w 53"/>
                <a:gd name="T7" fmla="*/ 6 h 31"/>
                <a:gd name="T8" fmla="*/ 8 w 53"/>
                <a:gd name="T9" fmla="*/ 7 h 31"/>
                <a:gd name="T10" fmla="*/ 9 w 53"/>
                <a:gd name="T11" fmla="*/ 9 h 31"/>
                <a:gd name="T12" fmla="*/ 11 w 53"/>
                <a:gd name="T13" fmla="*/ 10 h 31"/>
                <a:gd name="T14" fmla="*/ 12 w 53"/>
                <a:gd name="T15" fmla="*/ 12 h 31"/>
                <a:gd name="T16" fmla="*/ 14 w 53"/>
                <a:gd name="T17" fmla="*/ 13 h 31"/>
                <a:gd name="T18" fmla="*/ 16 w 53"/>
                <a:gd name="T19" fmla="*/ 15 h 31"/>
                <a:gd name="T20" fmla="*/ 18 w 53"/>
                <a:gd name="T21" fmla="*/ 16 h 31"/>
                <a:gd name="T22" fmla="*/ 20 w 53"/>
                <a:gd name="T23" fmla="*/ 18 h 31"/>
                <a:gd name="T24" fmla="*/ 22 w 53"/>
                <a:gd name="T25" fmla="*/ 19 h 31"/>
                <a:gd name="T26" fmla="*/ 24 w 53"/>
                <a:gd name="T27" fmla="*/ 20 h 31"/>
                <a:gd name="T28" fmla="*/ 26 w 53"/>
                <a:gd name="T29" fmla="*/ 22 h 31"/>
                <a:gd name="T30" fmla="*/ 28 w 53"/>
                <a:gd name="T31" fmla="*/ 23 h 31"/>
                <a:gd name="T32" fmla="*/ 30 w 53"/>
                <a:gd name="T33" fmla="*/ 24 h 31"/>
                <a:gd name="T34" fmla="*/ 33 w 53"/>
                <a:gd name="T35" fmla="*/ 25 h 31"/>
                <a:gd name="T36" fmla="*/ 35 w 53"/>
                <a:gd name="T37" fmla="*/ 26 h 31"/>
                <a:gd name="T38" fmla="*/ 37 w 53"/>
                <a:gd name="T39" fmla="*/ 27 h 31"/>
                <a:gd name="T40" fmla="*/ 39 w 53"/>
                <a:gd name="T41" fmla="*/ 28 h 31"/>
                <a:gd name="T42" fmla="*/ 42 w 53"/>
                <a:gd name="T43" fmla="*/ 29 h 31"/>
                <a:gd name="T44" fmla="*/ 45 w 53"/>
                <a:gd name="T45" fmla="*/ 30 h 31"/>
                <a:gd name="T46" fmla="*/ 47 w 53"/>
                <a:gd name="T47" fmla="*/ 30 h 31"/>
                <a:gd name="T48" fmla="*/ 49 w 53"/>
                <a:gd name="T49" fmla="*/ 30 h 31"/>
                <a:gd name="T50" fmla="*/ 52 w 53"/>
                <a:gd name="T51" fmla="*/ 30 h 31"/>
                <a:gd name="T52" fmla="*/ 52 w 53"/>
                <a:gd name="T53" fmla="*/ 30 h 31"/>
                <a:gd name="T54" fmla="*/ 50 w 53"/>
                <a:gd name="T55" fmla="*/ 29 h 31"/>
                <a:gd name="T56" fmla="*/ 48 w 53"/>
                <a:gd name="T57" fmla="*/ 29 h 31"/>
                <a:gd name="T58" fmla="*/ 45 w 53"/>
                <a:gd name="T59" fmla="*/ 27 h 31"/>
                <a:gd name="T60" fmla="*/ 43 w 53"/>
                <a:gd name="T61" fmla="*/ 26 h 31"/>
                <a:gd name="T62" fmla="*/ 42 w 53"/>
                <a:gd name="T63" fmla="*/ 26 h 31"/>
                <a:gd name="T64" fmla="*/ 40 w 53"/>
                <a:gd name="T65" fmla="*/ 25 h 31"/>
                <a:gd name="T66" fmla="*/ 38 w 53"/>
                <a:gd name="T67" fmla="*/ 24 h 31"/>
                <a:gd name="T68" fmla="*/ 37 w 53"/>
                <a:gd name="T69" fmla="*/ 23 h 31"/>
                <a:gd name="T70" fmla="*/ 34 w 53"/>
                <a:gd name="T71" fmla="*/ 23 h 31"/>
                <a:gd name="T72" fmla="*/ 33 w 53"/>
                <a:gd name="T73" fmla="*/ 22 h 31"/>
                <a:gd name="T74" fmla="*/ 31 w 53"/>
                <a:gd name="T75" fmla="*/ 21 h 31"/>
                <a:gd name="T76" fmla="*/ 28 w 53"/>
                <a:gd name="T77" fmla="*/ 20 h 31"/>
                <a:gd name="T78" fmla="*/ 27 w 53"/>
                <a:gd name="T79" fmla="*/ 19 h 31"/>
                <a:gd name="T80" fmla="*/ 25 w 53"/>
                <a:gd name="T81" fmla="*/ 18 h 31"/>
                <a:gd name="T82" fmla="*/ 23 w 53"/>
                <a:gd name="T83" fmla="*/ 16 h 31"/>
                <a:gd name="T84" fmla="*/ 21 w 53"/>
                <a:gd name="T85" fmla="*/ 15 h 31"/>
                <a:gd name="T86" fmla="*/ 19 w 53"/>
                <a:gd name="T87" fmla="*/ 14 h 31"/>
                <a:gd name="T88" fmla="*/ 18 w 53"/>
                <a:gd name="T89" fmla="*/ 13 h 31"/>
                <a:gd name="T90" fmla="*/ 16 w 53"/>
                <a:gd name="T91" fmla="*/ 12 h 31"/>
                <a:gd name="T92" fmla="*/ 15 w 53"/>
                <a:gd name="T93" fmla="*/ 11 h 31"/>
                <a:gd name="T94" fmla="*/ 13 w 53"/>
                <a:gd name="T95" fmla="*/ 9 h 31"/>
                <a:gd name="T96" fmla="*/ 11 w 53"/>
                <a:gd name="T97" fmla="*/ 7 h 31"/>
                <a:gd name="T98" fmla="*/ 9 w 53"/>
                <a:gd name="T99" fmla="*/ 5 h 31"/>
                <a:gd name="T100" fmla="*/ 8 w 53"/>
                <a:gd name="T101" fmla="*/ 3 h 31"/>
                <a:gd name="T102" fmla="*/ 5 w 53"/>
                <a:gd name="T103" fmla="*/ 2 h 31"/>
                <a:gd name="T104" fmla="*/ 2 w 53"/>
                <a:gd name="T105" fmla="*/ 0 h 31"/>
                <a:gd name="T106" fmla="*/ 0 w 53"/>
                <a:gd name="T107" fmla="*/ 0 h 31"/>
                <a:gd name="T108" fmla="*/ 0 w 53"/>
                <a:gd name="T10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3" h="31">
                  <a:moveTo>
                    <a:pt x="0" y="0"/>
                  </a:moveTo>
                  <a:lnTo>
                    <a:pt x="0" y="0"/>
                  </a:lnTo>
                  <a:lnTo>
                    <a:pt x="1" y="1"/>
                  </a:lnTo>
                  <a:lnTo>
                    <a:pt x="1" y="2"/>
                  </a:lnTo>
                  <a:lnTo>
                    <a:pt x="3" y="2"/>
                  </a:lnTo>
                  <a:lnTo>
                    <a:pt x="3" y="3"/>
                  </a:lnTo>
                  <a:lnTo>
                    <a:pt x="5" y="5"/>
                  </a:lnTo>
                  <a:lnTo>
                    <a:pt x="5" y="6"/>
                  </a:lnTo>
                  <a:lnTo>
                    <a:pt x="7" y="7"/>
                  </a:lnTo>
                  <a:lnTo>
                    <a:pt x="8" y="7"/>
                  </a:lnTo>
                  <a:lnTo>
                    <a:pt x="8" y="8"/>
                  </a:lnTo>
                  <a:lnTo>
                    <a:pt x="9" y="9"/>
                  </a:lnTo>
                  <a:lnTo>
                    <a:pt x="10" y="10"/>
                  </a:lnTo>
                  <a:lnTo>
                    <a:pt x="11" y="10"/>
                  </a:lnTo>
                  <a:lnTo>
                    <a:pt x="11" y="11"/>
                  </a:lnTo>
                  <a:lnTo>
                    <a:pt x="12" y="12"/>
                  </a:lnTo>
                  <a:lnTo>
                    <a:pt x="13" y="12"/>
                  </a:lnTo>
                  <a:lnTo>
                    <a:pt x="14" y="13"/>
                  </a:lnTo>
                  <a:lnTo>
                    <a:pt x="15" y="14"/>
                  </a:lnTo>
                  <a:lnTo>
                    <a:pt x="16" y="15"/>
                  </a:lnTo>
                  <a:lnTo>
                    <a:pt x="17" y="15"/>
                  </a:lnTo>
                  <a:lnTo>
                    <a:pt x="18" y="16"/>
                  </a:lnTo>
                  <a:lnTo>
                    <a:pt x="19" y="17"/>
                  </a:lnTo>
                  <a:lnTo>
                    <a:pt x="20" y="18"/>
                  </a:lnTo>
                  <a:lnTo>
                    <a:pt x="20" y="18"/>
                  </a:lnTo>
                  <a:lnTo>
                    <a:pt x="22" y="19"/>
                  </a:lnTo>
                  <a:lnTo>
                    <a:pt x="23" y="20"/>
                  </a:lnTo>
                  <a:lnTo>
                    <a:pt x="24" y="20"/>
                  </a:lnTo>
                  <a:lnTo>
                    <a:pt x="25" y="21"/>
                  </a:lnTo>
                  <a:lnTo>
                    <a:pt x="26" y="22"/>
                  </a:lnTo>
                  <a:lnTo>
                    <a:pt x="27" y="22"/>
                  </a:lnTo>
                  <a:lnTo>
                    <a:pt x="28" y="23"/>
                  </a:lnTo>
                  <a:lnTo>
                    <a:pt x="29" y="24"/>
                  </a:lnTo>
                  <a:lnTo>
                    <a:pt x="30" y="24"/>
                  </a:lnTo>
                  <a:lnTo>
                    <a:pt x="31" y="25"/>
                  </a:lnTo>
                  <a:lnTo>
                    <a:pt x="33" y="25"/>
                  </a:lnTo>
                  <a:lnTo>
                    <a:pt x="34" y="26"/>
                  </a:lnTo>
                  <a:lnTo>
                    <a:pt x="35" y="26"/>
                  </a:lnTo>
                  <a:lnTo>
                    <a:pt x="36" y="27"/>
                  </a:lnTo>
                  <a:lnTo>
                    <a:pt x="37" y="27"/>
                  </a:lnTo>
                  <a:lnTo>
                    <a:pt x="38" y="28"/>
                  </a:lnTo>
                  <a:lnTo>
                    <a:pt x="39" y="28"/>
                  </a:lnTo>
                  <a:lnTo>
                    <a:pt x="41" y="29"/>
                  </a:lnTo>
                  <a:lnTo>
                    <a:pt x="42" y="29"/>
                  </a:lnTo>
                  <a:lnTo>
                    <a:pt x="43" y="29"/>
                  </a:lnTo>
                  <a:lnTo>
                    <a:pt x="45" y="30"/>
                  </a:lnTo>
                  <a:lnTo>
                    <a:pt x="46" y="30"/>
                  </a:lnTo>
                  <a:lnTo>
                    <a:pt x="47" y="30"/>
                  </a:lnTo>
                  <a:lnTo>
                    <a:pt x="48" y="30"/>
                  </a:lnTo>
                  <a:lnTo>
                    <a:pt x="49" y="30"/>
                  </a:lnTo>
                  <a:lnTo>
                    <a:pt x="50" y="30"/>
                  </a:lnTo>
                  <a:lnTo>
                    <a:pt x="52" y="30"/>
                  </a:lnTo>
                  <a:lnTo>
                    <a:pt x="53" y="31"/>
                  </a:lnTo>
                  <a:lnTo>
                    <a:pt x="52" y="30"/>
                  </a:lnTo>
                  <a:lnTo>
                    <a:pt x="52" y="30"/>
                  </a:lnTo>
                  <a:lnTo>
                    <a:pt x="50" y="29"/>
                  </a:lnTo>
                  <a:lnTo>
                    <a:pt x="49" y="29"/>
                  </a:lnTo>
                  <a:lnTo>
                    <a:pt x="48" y="29"/>
                  </a:lnTo>
                  <a:lnTo>
                    <a:pt x="47" y="28"/>
                  </a:lnTo>
                  <a:lnTo>
                    <a:pt x="45" y="27"/>
                  </a:lnTo>
                  <a:lnTo>
                    <a:pt x="44" y="27"/>
                  </a:lnTo>
                  <a:lnTo>
                    <a:pt x="43" y="26"/>
                  </a:lnTo>
                  <a:lnTo>
                    <a:pt x="42" y="26"/>
                  </a:lnTo>
                  <a:lnTo>
                    <a:pt x="42" y="26"/>
                  </a:lnTo>
                  <a:lnTo>
                    <a:pt x="41" y="25"/>
                  </a:lnTo>
                  <a:lnTo>
                    <a:pt x="40" y="25"/>
                  </a:lnTo>
                  <a:lnTo>
                    <a:pt x="39" y="25"/>
                  </a:lnTo>
                  <a:lnTo>
                    <a:pt x="38" y="24"/>
                  </a:lnTo>
                  <a:lnTo>
                    <a:pt x="37" y="24"/>
                  </a:lnTo>
                  <a:lnTo>
                    <a:pt x="37" y="23"/>
                  </a:lnTo>
                  <a:lnTo>
                    <a:pt x="35" y="23"/>
                  </a:lnTo>
                  <a:lnTo>
                    <a:pt x="34" y="23"/>
                  </a:lnTo>
                  <a:lnTo>
                    <a:pt x="34" y="22"/>
                  </a:lnTo>
                  <a:lnTo>
                    <a:pt x="33" y="22"/>
                  </a:lnTo>
                  <a:lnTo>
                    <a:pt x="31" y="21"/>
                  </a:lnTo>
                  <a:lnTo>
                    <a:pt x="31" y="21"/>
                  </a:lnTo>
                  <a:lnTo>
                    <a:pt x="30" y="20"/>
                  </a:lnTo>
                  <a:lnTo>
                    <a:pt x="28" y="20"/>
                  </a:lnTo>
                  <a:lnTo>
                    <a:pt x="28" y="19"/>
                  </a:lnTo>
                  <a:lnTo>
                    <a:pt x="27" y="19"/>
                  </a:lnTo>
                  <a:lnTo>
                    <a:pt x="26" y="18"/>
                  </a:lnTo>
                  <a:lnTo>
                    <a:pt x="25" y="18"/>
                  </a:lnTo>
                  <a:lnTo>
                    <a:pt x="24" y="17"/>
                  </a:lnTo>
                  <a:lnTo>
                    <a:pt x="23" y="16"/>
                  </a:lnTo>
                  <a:lnTo>
                    <a:pt x="22" y="16"/>
                  </a:lnTo>
                  <a:lnTo>
                    <a:pt x="21" y="15"/>
                  </a:lnTo>
                  <a:lnTo>
                    <a:pt x="20" y="15"/>
                  </a:lnTo>
                  <a:lnTo>
                    <a:pt x="19" y="14"/>
                  </a:lnTo>
                  <a:lnTo>
                    <a:pt x="19" y="14"/>
                  </a:lnTo>
                  <a:lnTo>
                    <a:pt x="18" y="13"/>
                  </a:lnTo>
                  <a:lnTo>
                    <a:pt x="17" y="12"/>
                  </a:lnTo>
                  <a:lnTo>
                    <a:pt x="16" y="12"/>
                  </a:lnTo>
                  <a:lnTo>
                    <a:pt x="15" y="11"/>
                  </a:lnTo>
                  <a:lnTo>
                    <a:pt x="15" y="11"/>
                  </a:lnTo>
                  <a:lnTo>
                    <a:pt x="13" y="10"/>
                  </a:lnTo>
                  <a:lnTo>
                    <a:pt x="13" y="9"/>
                  </a:lnTo>
                  <a:lnTo>
                    <a:pt x="12" y="9"/>
                  </a:lnTo>
                  <a:lnTo>
                    <a:pt x="11" y="7"/>
                  </a:lnTo>
                  <a:lnTo>
                    <a:pt x="10" y="6"/>
                  </a:lnTo>
                  <a:lnTo>
                    <a:pt x="9" y="5"/>
                  </a:lnTo>
                  <a:lnTo>
                    <a:pt x="8" y="4"/>
                  </a:lnTo>
                  <a:lnTo>
                    <a:pt x="8" y="3"/>
                  </a:lnTo>
                  <a:lnTo>
                    <a:pt x="7" y="2"/>
                  </a:lnTo>
                  <a:lnTo>
                    <a:pt x="5" y="2"/>
                  </a:lnTo>
                  <a:lnTo>
                    <a:pt x="4" y="1"/>
                  </a:lnTo>
                  <a:lnTo>
                    <a:pt x="2" y="0"/>
                  </a:lnTo>
                  <a:lnTo>
                    <a:pt x="1" y="0"/>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9" name="Freeform 406"/>
            <p:cNvSpPr>
              <a:spLocks/>
            </p:cNvSpPr>
            <p:nvPr/>
          </p:nvSpPr>
          <p:spPr bwMode="auto">
            <a:xfrm>
              <a:off x="5136" y="2003"/>
              <a:ext cx="60" cy="24"/>
            </a:xfrm>
            <a:custGeom>
              <a:avLst/>
              <a:gdLst>
                <a:gd name="T0" fmla="*/ 0 w 60"/>
                <a:gd name="T1" fmla="*/ 6 h 24"/>
                <a:gd name="T2" fmla="*/ 3 w 60"/>
                <a:gd name="T3" fmla="*/ 7 h 24"/>
                <a:gd name="T4" fmla="*/ 6 w 60"/>
                <a:gd name="T5" fmla="*/ 7 h 24"/>
                <a:gd name="T6" fmla="*/ 8 w 60"/>
                <a:gd name="T7" fmla="*/ 8 h 24"/>
                <a:gd name="T8" fmla="*/ 11 w 60"/>
                <a:gd name="T9" fmla="*/ 8 h 24"/>
                <a:gd name="T10" fmla="*/ 14 w 60"/>
                <a:gd name="T11" fmla="*/ 8 h 24"/>
                <a:gd name="T12" fmla="*/ 18 w 60"/>
                <a:gd name="T13" fmla="*/ 9 h 24"/>
                <a:gd name="T14" fmla="*/ 22 w 60"/>
                <a:gd name="T15" fmla="*/ 9 h 24"/>
                <a:gd name="T16" fmla="*/ 25 w 60"/>
                <a:gd name="T17" fmla="*/ 2 h 24"/>
                <a:gd name="T18" fmla="*/ 40 w 60"/>
                <a:gd name="T19" fmla="*/ 6 h 24"/>
                <a:gd name="T20" fmla="*/ 42 w 60"/>
                <a:gd name="T21" fmla="*/ 6 h 24"/>
                <a:gd name="T22" fmla="*/ 45 w 60"/>
                <a:gd name="T23" fmla="*/ 5 h 24"/>
                <a:gd name="T24" fmla="*/ 48 w 60"/>
                <a:gd name="T25" fmla="*/ 4 h 24"/>
                <a:gd name="T26" fmla="*/ 51 w 60"/>
                <a:gd name="T27" fmla="*/ 3 h 24"/>
                <a:gd name="T28" fmla="*/ 53 w 60"/>
                <a:gd name="T29" fmla="*/ 3 h 24"/>
                <a:gd name="T30" fmla="*/ 56 w 60"/>
                <a:gd name="T31" fmla="*/ 1 h 24"/>
                <a:gd name="T32" fmla="*/ 59 w 60"/>
                <a:gd name="T33" fmla="*/ 0 h 24"/>
                <a:gd name="T34" fmla="*/ 59 w 60"/>
                <a:gd name="T35" fmla="*/ 7 h 24"/>
                <a:gd name="T36" fmla="*/ 58 w 60"/>
                <a:gd name="T37" fmla="*/ 10 h 24"/>
                <a:gd name="T38" fmla="*/ 57 w 60"/>
                <a:gd name="T39" fmla="*/ 12 h 24"/>
                <a:gd name="T40" fmla="*/ 56 w 60"/>
                <a:gd name="T41" fmla="*/ 14 h 24"/>
                <a:gd name="T42" fmla="*/ 53 w 60"/>
                <a:gd name="T43" fmla="*/ 17 h 24"/>
                <a:gd name="T44" fmla="*/ 51 w 60"/>
                <a:gd name="T45" fmla="*/ 19 h 24"/>
                <a:gd name="T46" fmla="*/ 48 w 60"/>
                <a:gd name="T47" fmla="*/ 21 h 24"/>
                <a:gd name="T48" fmla="*/ 44 w 60"/>
                <a:gd name="T49" fmla="*/ 23 h 24"/>
                <a:gd name="T50" fmla="*/ 41 w 60"/>
                <a:gd name="T51" fmla="*/ 23 h 24"/>
                <a:gd name="T52" fmla="*/ 38 w 60"/>
                <a:gd name="T53" fmla="*/ 23 h 24"/>
                <a:gd name="T54" fmla="*/ 36 w 60"/>
                <a:gd name="T55" fmla="*/ 24 h 24"/>
                <a:gd name="T56" fmla="*/ 25 w 60"/>
                <a:gd name="T57" fmla="*/ 20 h 24"/>
                <a:gd name="T58" fmla="*/ 28 w 60"/>
                <a:gd name="T59" fmla="*/ 21 h 24"/>
                <a:gd name="T60" fmla="*/ 32 w 60"/>
                <a:gd name="T61" fmla="*/ 21 h 24"/>
                <a:gd name="T62" fmla="*/ 36 w 60"/>
                <a:gd name="T63" fmla="*/ 21 h 24"/>
                <a:gd name="T64" fmla="*/ 40 w 60"/>
                <a:gd name="T65" fmla="*/ 21 h 24"/>
                <a:gd name="T66" fmla="*/ 43 w 60"/>
                <a:gd name="T67" fmla="*/ 20 h 24"/>
                <a:gd name="T68" fmla="*/ 47 w 60"/>
                <a:gd name="T69" fmla="*/ 19 h 24"/>
                <a:gd name="T70" fmla="*/ 49 w 60"/>
                <a:gd name="T71" fmla="*/ 17 h 24"/>
                <a:gd name="T72" fmla="*/ 52 w 60"/>
                <a:gd name="T73" fmla="*/ 15 h 24"/>
                <a:gd name="T74" fmla="*/ 52 w 60"/>
                <a:gd name="T75" fmla="*/ 13 h 24"/>
                <a:gd name="T76" fmla="*/ 52 w 60"/>
                <a:gd name="T77" fmla="*/ 11 h 24"/>
                <a:gd name="T78" fmla="*/ 49 w 60"/>
                <a:gd name="T79" fmla="*/ 10 h 24"/>
                <a:gd name="T80" fmla="*/ 46 w 60"/>
                <a:gd name="T81" fmla="*/ 10 h 24"/>
                <a:gd name="T82" fmla="*/ 44 w 60"/>
                <a:gd name="T83" fmla="*/ 10 h 24"/>
                <a:gd name="T84" fmla="*/ 41 w 60"/>
                <a:gd name="T85" fmla="*/ 10 h 24"/>
                <a:gd name="T86" fmla="*/ 38 w 60"/>
                <a:gd name="T87" fmla="*/ 10 h 24"/>
                <a:gd name="T88" fmla="*/ 36 w 60"/>
                <a:gd name="T89" fmla="*/ 10 h 24"/>
                <a:gd name="T90" fmla="*/ 34 w 60"/>
                <a:gd name="T91" fmla="*/ 11 h 24"/>
                <a:gd name="T92" fmla="*/ 34 w 60"/>
                <a:gd name="T93" fmla="*/ 11 h 24"/>
                <a:gd name="T94" fmla="*/ 37 w 60"/>
                <a:gd name="T95" fmla="*/ 14 h 24"/>
                <a:gd name="T96" fmla="*/ 39 w 60"/>
                <a:gd name="T97" fmla="*/ 16 h 24"/>
                <a:gd name="T98" fmla="*/ 37 w 60"/>
                <a:gd name="T99" fmla="*/ 15 h 24"/>
                <a:gd name="T100" fmla="*/ 34 w 60"/>
                <a:gd name="T101" fmla="*/ 13 h 24"/>
                <a:gd name="T102" fmla="*/ 30 w 60"/>
                <a:gd name="T103" fmla="*/ 12 h 24"/>
                <a:gd name="T104" fmla="*/ 26 w 60"/>
                <a:gd name="T105" fmla="*/ 12 h 24"/>
                <a:gd name="T106" fmla="*/ 22 w 60"/>
                <a:gd name="T107" fmla="*/ 12 h 24"/>
                <a:gd name="T108" fmla="*/ 18 w 60"/>
                <a:gd name="T109" fmla="*/ 13 h 24"/>
                <a:gd name="T110" fmla="*/ 17 w 60"/>
                <a:gd name="T111" fmla="*/ 13 h 24"/>
                <a:gd name="T112" fmla="*/ 13 w 60"/>
                <a:gd name="T113" fmla="*/ 14 h 24"/>
                <a:gd name="T114" fmla="*/ 12 w 60"/>
                <a:gd name="T115"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0" h="24">
                  <a:moveTo>
                    <a:pt x="0" y="6"/>
                  </a:moveTo>
                  <a:lnTo>
                    <a:pt x="0" y="6"/>
                  </a:lnTo>
                  <a:lnTo>
                    <a:pt x="0" y="6"/>
                  </a:lnTo>
                  <a:lnTo>
                    <a:pt x="2" y="6"/>
                  </a:lnTo>
                  <a:lnTo>
                    <a:pt x="2" y="6"/>
                  </a:lnTo>
                  <a:lnTo>
                    <a:pt x="3" y="7"/>
                  </a:lnTo>
                  <a:lnTo>
                    <a:pt x="4" y="7"/>
                  </a:lnTo>
                  <a:lnTo>
                    <a:pt x="4" y="7"/>
                  </a:lnTo>
                  <a:lnTo>
                    <a:pt x="6" y="7"/>
                  </a:lnTo>
                  <a:lnTo>
                    <a:pt x="6" y="7"/>
                  </a:lnTo>
                  <a:lnTo>
                    <a:pt x="7" y="7"/>
                  </a:lnTo>
                  <a:lnTo>
                    <a:pt x="8" y="8"/>
                  </a:lnTo>
                  <a:lnTo>
                    <a:pt x="9" y="8"/>
                  </a:lnTo>
                  <a:lnTo>
                    <a:pt x="10" y="8"/>
                  </a:lnTo>
                  <a:lnTo>
                    <a:pt x="11" y="8"/>
                  </a:lnTo>
                  <a:lnTo>
                    <a:pt x="12" y="8"/>
                  </a:lnTo>
                  <a:lnTo>
                    <a:pt x="13" y="8"/>
                  </a:lnTo>
                  <a:lnTo>
                    <a:pt x="14" y="8"/>
                  </a:lnTo>
                  <a:lnTo>
                    <a:pt x="15" y="8"/>
                  </a:lnTo>
                  <a:lnTo>
                    <a:pt x="17" y="9"/>
                  </a:lnTo>
                  <a:lnTo>
                    <a:pt x="18" y="9"/>
                  </a:lnTo>
                  <a:lnTo>
                    <a:pt x="19" y="9"/>
                  </a:lnTo>
                  <a:lnTo>
                    <a:pt x="21" y="9"/>
                  </a:lnTo>
                  <a:lnTo>
                    <a:pt x="22" y="9"/>
                  </a:lnTo>
                  <a:lnTo>
                    <a:pt x="23" y="9"/>
                  </a:lnTo>
                  <a:lnTo>
                    <a:pt x="25" y="9"/>
                  </a:lnTo>
                  <a:lnTo>
                    <a:pt x="25" y="2"/>
                  </a:lnTo>
                  <a:lnTo>
                    <a:pt x="36" y="0"/>
                  </a:lnTo>
                  <a:lnTo>
                    <a:pt x="38" y="7"/>
                  </a:lnTo>
                  <a:lnTo>
                    <a:pt x="40" y="6"/>
                  </a:lnTo>
                  <a:lnTo>
                    <a:pt x="41" y="6"/>
                  </a:lnTo>
                  <a:lnTo>
                    <a:pt x="41" y="6"/>
                  </a:lnTo>
                  <a:lnTo>
                    <a:pt x="42" y="6"/>
                  </a:lnTo>
                  <a:lnTo>
                    <a:pt x="43" y="5"/>
                  </a:lnTo>
                  <a:lnTo>
                    <a:pt x="44" y="5"/>
                  </a:lnTo>
                  <a:lnTo>
                    <a:pt x="45" y="5"/>
                  </a:lnTo>
                  <a:lnTo>
                    <a:pt x="47" y="5"/>
                  </a:lnTo>
                  <a:lnTo>
                    <a:pt x="47" y="4"/>
                  </a:lnTo>
                  <a:lnTo>
                    <a:pt x="48" y="4"/>
                  </a:lnTo>
                  <a:lnTo>
                    <a:pt x="49" y="4"/>
                  </a:lnTo>
                  <a:lnTo>
                    <a:pt x="49" y="3"/>
                  </a:lnTo>
                  <a:lnTo>
                    <a:pt x="51" y="3"/>
                  </a:lnTo>
                  <a:lnTo>
                    <a:pt x="51" y="3"/>
                  </a:lnTo>
                  <a:lnTo>
                    <a:pt x="52" y="3"/>
                  </a:lnTo>
                  <a:lnTo>
                    <a:pt x="53" y="3"/>
                  </a:lnTo>
                  <a:lnTo>
                    <a:pt x="54" y="2"/>
                  </a:lnTo>
                  <a:lnTo>
                    <a:pt x="55" y="2"/>
                  </a:lnTo>
                  <a:lnTo>
                    <a:pt x="56" y="1"/>
                  </a:lnTo>
                  <a:lnTo>
                    <a:pt x="57" y="1"/>
                  </a:lnTo>
                  <a:lnTo>
                    <a:pt x="59" y="0"/>
                  </a:lnTo>
                  <a:lnTo>
                    <a:pt x="59" y="0"/>
                  </a:lnTo>
                  <a:lnTo>
                    <a:pt x="60" y="6"/>
                  </a:lnTo>
                  <a:lnTo>
                    <a:pt x="60" y="6"/>
                  </a:lnTo>
                  <a:lnTo>
                    <a:pt x="59" y="7"/>
                  </a:lnTo>
                  <a:lnTo>
                    <a:pt x="59" y="8"/>
                  </a:lnTo>
                  <a:lnTo>
                    <a:pt x="59" y="9"/>
                  </a:lnTo>
                  <a:lnTo>
                    <a:pt x="58" y="10"/>
                  </a:lnTo>
                  <a:lnTo>
                    <a:pt x="58" y="10"/>
                  </a:lnTo>
                  <a:lnTo>
                    <a:pt x="57" y="11"/>
                  </a:lnTo>
                  <a:lnTo>
                    <a:pt x="57" y="12"/>
                  </a:lnTo>
                  <a:lnTo>
                    <a:pt x="56" y="13"/>
                  </a:lnTo>
                  <a:lnTo>
                    <a:pt x="56" y="13"/>
                  </a:lnTo>
                  <a:lnTo>
                    <a:pt x="56" y="14"/>
                  </a:lnTo>
                  <a:lnTo>
                    <a:pt x="55" y="15"/>
                  </a:lnTo>
                  <a:lnTo>
                    <a:pt x="54" y="16"/>
                  </a:lnTo>
                  <a:lnTo>
                    <a:pt x="53" y="17"/>
                  </a:lnTo>
                  <a:lnTo>
                    <a:pt x="53" y="18"/>
                  </a:lnTo>
                  <a:lnTo>
                    <a:pt x="52" y="18"/>
                  </a:lnTo>
                  <a:lnTo>
                    <a:pt x="51" y="19"/>
                  </a:lnTo>
                  <a:lnTo>
                    <a:pt x="50" y="20"/>
                  </a:lnTo>
                  <a:lnTo>
                    <a:pt x="49" y="20"/>
                  </a:lnTo>
                  <a:lnTo>
                    <a:pt x="48" y="21"/>
                  </a:lnTo>
                  <a:lnTo>
                    <a:pt x="47" y="22"/>
                  </a:lnTo>
                  <a:lnTo>
                    <a:pt x="45" y="22"/>
                  </a:lnTo>
                  <a:lnTo>
                    <a:pt x="44" y="23"/>
                  </a:lnTo>
                  <a:lnTo>
                    <a:pt x="42" y="23"/>
                  </a:lnTo>
                  <a:lnTo>
                    <a:pt x="41" y="23"/>
                  </a:lnTo>
                  <a:lnTo>
                    <a:pt x="41" y="23"/>
                  </a:lnTo>
                  <a:lnTo>
                    <a:pt x="40" y="23"/>
                  </a:lnTo>
                  <a:lnTo>
                    <a:pt x="39" y="23"/>
                  </a:lnTo>
                  <a:lnTo>
                    <a:pt x="38" y="23"/>
                  </a:lnTo>
                  <a:lnTo>
                    <a:pt x="37" y="23"/>
                  </a:lnTo>
                  <a:lnTo>
                    <a:pt x="37" y="23"/>
                  </a:lnTo>
                  <a:lnTo>
                    <a:pt x="36" y="24"/>
                  </a:lnTo>
                  <a:lnTo>
                    <a:pt x="24" y="20"/>
                  </a:lnTo>
                  <a:lnTo>
                    <a:pt x="25" y="20"/>
                  </a:lnTo>
                  <a:lnTo>
                    <a:pt x="25" y="20"/>
                  </a:lnTo>
                  <a:lnTo>
                    <a:pt x="26" y="21"/>
                  </a:lnTo>
                  <a:lnTo>
                    <a:pt x="27" y="21"/>
                  </a:lnTo>
                  <a:lnTo>
                    <a:pt x="28" y="21"/>
                  </a:lnTo>
                  <a:lnTo>
                    <a:pt x="29" y="21"/>
                  </a:lnTo>
                  <a:lnTo>
                    <a:pt x="30" y="21"/>
                  </a:lnTo>
                  <a:lnTo>
                    <a:pt x="32" y="21"/>
                  </a:lnTo>
                  <a:lnTo>
                    <a:pt x="33" y="21"/>
                  </a:lnTo>
                  <a:lnTo>
                    <a:pt x="34" y="21"/>
                  </a:lnTo>
                  <a:lnTo>
                    <a:pt x="36" y="21"/>
                  </a:lnTo>
                  <a:lnTo>
                    <a:pt x="37" y="21"/>
                  </a:lnTo>
                  <a:lnTo>
                    <a:pt x="38" y="21"/>
                  </a:lnTo>
                  <a:lnTo>
                    <a:pt x="40" y="21"/>
                  </a:lnTo>
                  <a:lnTo>
                    <a:pt x="41" y="21"/>
                  </a:lnTo>
                  <a:lnTo>
                    <a:pt x="42" y="20"/>
                  </a:lnTo>
                  <a:lnTo>
                    <a:pt x="43" y="20"/>
                  </a:lnTo>
                  <a:lnTo>
                    <a:pt x="44" y="20"/>
                  </a:lnTo>
                  <a:lnTo>
                    <a:pt x="45" y="19"/>
                  </a:lnTo>
                  <a:lnTo>
                    <a:pt x="47" y="19"/>
                  </a:lnTo>
                  <a:lnTo>
                    <a:pt x="48" y="18"/>
                  </a:lnTo>
                  <a:lnTo>
                    <a:pt x="49" y="18"/>
                  </a:lnTo>
                  <a:lnTo>
                    <a:pt x="49" y="17"/>
                  </a:lnTo>
                  <a:lnTo>
                    <a:pt x="50" y="16"/>
                  </a:lnTo>
                  <a:lnTo>
                    <a:pt x="51" y="16"/>
                  </a:lnTo>
                  <a:lnTo>
                    <a:pt x="52" y="15"/>
                  </a:lnTo>
                  <a:lnTo>
                    <a:pt x="52" y="15"/>
                  </a:lnTo>
                  <a:lnTo>
                    <a:pt x="52" y="14"/>
                  </a:lnTo>
                  <a:lnTo>
                    <a:pt x="52" y="13"/>
                  </a:lnTo>
                  <a:lnTo>
                    <a:pt x="52" y="13"/>
                  </a:lnTo>
                  <a:lnTo>
                    <a:pt x="52" y="12"/>
                  </a:lnTo>
                  <a:lnTo>
                    <a:pt x="52" y="11"/>
                  </a:lnTo>
                  <a:lnTo>
                    <a:pt x="51" y="11"/>
                  </a:lnTo>
                  <a:lnTo>
                    <a:pt x="50" y="11"/>
                  </a:lnTo>
                  <a:lnTo>
                    <a:pt x="49" y="10"/>
                  </a:lnTo>
                  <a:lnTo>
                    <a:pt x="48" y="10"/>
                  </a:lnTo>
                  <a:lnTo>
                    <a:pt x="47" y="10"/>
                  </a:lnTo>
                  <a:lnTo>
                    <a:pt x="46" y="10"/>
                  </a:lnTo>
                  <a:lnTo>
                    <a:pt x="45" y="10"/>
                  </a:lnTo>
                  <a:lnTo>
                    <a:pt x="45" y="10"/>
                  </a:lnTo>
                  <a:lnTo>
                    <a:pt x="44" y="10"/>
                  </a:lnTo>
                  <a:lnTo>
                    <a:pt x="43" y="10"/>
                  </a:lnTo>
                  <a:lnTo>
                    <a:pt x="42" y="10"/>
                  </a:lnTo>
                  <a:lnTo>
                    <a:pt x="41" y="10"/>
                  </a:lnTo>
                  <a:lnTo>
                    <a:pt x="40" y="10"/>
                  </a:lnTo>
                  <a:lnTo>
                    <a:pt x="40" y="10"/>
                  </a:lnTo>
                  <a:lnTo>
                    <a:pt x="38" y="10"/>
                  </a:lnTo>
                  <a:lnTo>
                    <a:pt x="38" y="10"/>
                  </a:lnTo>
                  <a:lnTo>
                    <a:pt x="37" y="10"/>
                  </a:lnTo>
                  <a:lnTo>
                    <a:pt x="36" y="10"/>
                  </a:lnTo>
                  <a:lnTo>
                    <a:pt x="36" y="10"/>
                  </a:lnTo>
                  <a:lnTo>
                    <a:pt x="34" y="10"/>
                  </a:lnTo>
                  <a:lnTo>
                    <a:pt x="34" y="11"/>
                  </a:lnTo>
                  <a:lnTo>
                    <a:pt x="34" y="11"/>
                  </a:lnTo>
                  <a:lnTo>
                    <a:pt x="34" y="11"/>
                  </a:lnTo>
                  <a:lnTo>
                    <a:pt x="34" y="11"/>
                  </a:lnTo>
                  <a:lnTo>
                    <a:pt x="36" y="12"/>
                  </a:lnTo>
                  <a:lnTo>
                    <a:pt x="36" y="13"/>
                  </a:lnTo>
                  <a:lnTo>
                    <a:pt x="37" y="14"/>
                  </a:lnTo>
                  <a:lnTo>
                    <a:pt x="38" y="14"/>
                  </a:lnTo>
                  <a:lnTo>
                    <a:pt x="39" y="15"/>
                  </a:lnTo>
                  <a:lnTo>
                    <a:pt x="39" y="16"/>
                  </a:lnTo>
                  <a:lnTo>
                    <a:pt x="38" y="16"/>
                  </a:lnTo>
                  <a:lnTo>
                    <a:pt x="38" y="15"/>
                  </a:lnTo>
                  <a:lnTo>
                    <a:pt x="37" y="15"/>
                  </a:lnTo>
                  <a:lnTo>
                    <a:pt x="36" y="14"/>
                  </a:lnTo>
                  <a:lnTo>
                    <a:pt x="35" y="14"/>
                  </a:lnTo>
                  <a:lnTo>
                    <a:pt x="34" y="13"/>
                  </a:lnTo>
                  <a:lnTo>
                    <a:pt x="33" y="13"/>
                  </a:lnTo>
                  <a:lnTo>
                    <a:pt x="31" y="12"/>
                  </a:lnTo>
                  <a:lnTo>
                    <a:pt x="30" y="12"/>
                  </a:lnTo>
                  <a:lnTo>
                    <a:pt x="29" y="12"/>
                  </a:lnTo>
                  <a:lnTo>
                    <a:pt x="27" y="12"/>
                  </a:lnTo>
                  <a:lnTo>
                    <a:pt x="26" y="12"/>
                  </a:lnTo>
                  <a:lnTo>
                    <a:pt x="25" y="12"/>
                  </a:lnTo>
                  <a:lnTo>
                    <a:pt x="23" y="12"/>
                  </a:lnTo>
                  <a:lnTo>
                    <a:pt x="22" y="12"/>
                  </a:lnTo>
                  <a:lnTo>
                    <a:pt x="21" y="13"/>
                  </a:lnTo>
                  <a:lnTo>
                    <a:pt x="19" y="13"/>
                  </a:lnTo>
                  <a:lnTo>
                    <a:pt x="18" y="13"/>
                  </a:lnTo>
                  <a:lnTo>
                    <a:pt x="18" y="13"/>
                  </a:lnTo>
                  <a:lnTo>
                    <a:pt x="17" y="13"/>
                  </a:lnTo>
                  <a:lnTo>
                    <a:pt x="17" y="13"/>
                  </a:lnTo>
                  <a:lnTo>
                    <a:pt x="15" y="14"/>
                  </a:lnTo>
                  <a:lnTo>
                    <a:pt x="14" y="14"/>
                  </a:lnTo>
                  <a:lnTo>
                    <a:pt x="13" y="14"/>
                  </a:lnTo>
                  <a:lnTo>
                    <a:pt x="12" y="14"/>
                  </a:lnTo>
                  <a:lnTo>
                    <a:pt x="12" y="14"/>
                  </a:lnTo>
                  <a:lnTo>
                    <a:pt x="12" y="15"/>
                  </a:lnTo>
                  <a:lnTo>
                    <a:pt x="0" y="6"/>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0" name="Freeform 407"/>
            <p:cNvSpPr>
              <a:spLocks/>
            </p:cNvSpPr>
            <p:nvPr/>
          </p:nvSpPr>
          <p:spPr bwMode="auto">
            <a:xfrm>
              <a:off x="5056" y="1889"/>
              <a:ext cx="181" cy="167"/>
            </a:xfrm>
            <a:custGeom>
              <a:avLst/>
              <a:gdLst>
                <a:gd name="T0" fmla="*/ 13 w 181"/>
                <a:gd name="T1" fmla="*/ 82 h 167"/>
                <a:gd name="T2" fmla="*/ 6 w 181"/>
                <a:gd name="T3" fmla="*/ 95 h 167"/>
                <a:gd name="T4" fmla="*/ 12 w 181"/>
                <a:gd name="T5" fmla="*/ 108 h 167"/>
                <a:gd name="T6" fmla="*/ 26 w 181"/>
                <a:gd name="T7" fmla="*/ 111 h 167"/>
                <a:gd name="T8" fmla="*/ 35 w 181"/>
                <a:gd name="T9" fmla="*/ 119 h 167"/>
                <a:gd name="T10" fmla="*/ 48 w 181"/>
                <a:gd name="T11" fmla="*/ 133 h 167"/>
                <a:gd name="T12" fmla="*/ 62 w 181"/>
                <a:gd name="T13" fmla="*/ 144 h 167"/>
                <a:gd name="T14" fmla="*/ 81 w 181"/>
                <a:gd name="T15" fmla="*/ 154 h 167"/>
                <a:gd name="T16" fmla="*/ 98 w 181"/>
                <a:gd name="T17" fmla="*/ 160 h 167"/>
                <a:gd name="T18" fmla="*/ 113 w 181"/>
                <a:gd name="T19" fmla="*/ 161 h 167"/>
                <a:gd name="T20" fmla="*/ 132 w 181"/>
                <a:gd name="T21" fmla="*/ 156 h 167"/>
                <a:gd name="T22" fmla="*/ 151 w 181"/>
                <a:gd name="T23" fmla="*/ 144 h 167"/>
                <a:gd name="T24" fmla="*/ 167 w 181"/>
                <a:gd name="T25" fmla="*/ 125 h 167"/>
                <a:gd name="T26" fmla="*/ 174 w 181"/>
                <a:gd name="T27" fmla="*/ 96 h 167"/>
                <a:gd name="T28" fmla="*/ 171 w 181"/>
                <a:gd name="T29" fmla="*/ 70 h 167"/>
                <a:gd name="T30" fmla="*/ 162 w 181"/>
                <a:gd name="T31" fmla="*/ 52 h 167"/>
                <a:gd name="T32" fmla="*/ 152 w 181"/>
                <a:gd name="T33" fmla="*/ 40 h 167"/>
                <a:gd name="T34" fmla="*/ 139 w 181"/>
                <a:gd name="T35" fmla="*/ 28 h 167"/>
                <a:gd name="T36" fmla="*/ 127 w 181"/>
                <a:gd name="T37" fmla="*/ 28 h 167"/>
                <a:gd name="T38" fmla="*/ 112 w 181"/>
                <a:gd name="T39" fmla="*/ 26 h 167"/>
                <a:gd name="T40" fmla="*/ 99 w 181"/>
                <a:gd name="T41" fmla="*/ 28 h 167"/>
                <a:gd name="T42" fmla="*/ 84 w 181"/>
                <a:gd name="T43" fmla="*/ 30 h 167"/>
                <a:gd name="T44" fmla="*/ 72 w 181"/>
                <a:gd name="T45" fmla="*/ 27 h 167"/>
                <a:gd name="T46" fmla="*/ 59 w 181"/>
                <a:gd name="T47" fmla="*/ 35 h 167"/>
                <a:gd name="T48" fmla="*/ 52 w 181"/>
                <a:gd name="T49" fmla="*/ 43 h 167"/>
                <a:gd name="T50" fmla="*/ 45 w 181"/>
                <a:gd name="T51" fmla="*/ 48 h 167"/>
                <a:gd name="T52" fmla="*/ 45 w 181"/>
                <a:gd name="T53" fmla="*/ 59 h 167"/>
                <a:gd name="T54" fmla="*/ 35 w 181"/>
                <a:gd name="T55" fmla="*/ 68 h 167"/>
                <a:gd name="T56" fmla="*/ 30 w 181"/>
                <a:gd name="T57" fmla="*/ 77 h 167"/>
                <a:gd name="T58" fmla="*/ 21 w 181"/>
                <a:gd name="T59" fmla="*/ 70 h 167"/>
                <a:gd name="T60" fmla="*/ 7 w 181"/>
                <a:gd name="T61" fmla="*/ 64 h 167"/>
                <a:gd name="T62" fmla="*/ 16 w 181"/>
                <a:gd name="T63" fmla="*/ 53 h 167"/>
                <a:gd name="T64" fmla="*/ 12 w 181"/>
                <a:gd name="T65" fmla="*/ 37 h 167"/>
                <a:gd name="T66" fmla="*/ 25 w 181"/>
                <a:gd name="T67" fmla="*/ 29 h 167"/>
                <a:gd name="T68" fmla="*/ 34 w 181"/>
                <a:gd name="T69" fmla="*/ 20 h 167"/>
                <a:gd name="T70" fmla="*/ 46 w 181"/>
                <a:gd name="T71" fmla="*/ 16 h 167"/>
                <a:gd name="T72" fmla="*/ 58 w 181"/>
                <a:gd name="T73" fmla="*/ 9 h 167"/>
                <a:gd name="T74" fmla="*/ 76 w 181"/>
                <a:gd name="T75" fmla="*/ 6 h 167"/>
                <a:gd name="T76" fmla="*/ 87 w 181"/>
                <a:gd name="T77" fmla="*/ 6 h 167"/>
                <a:gd name="T78" fmla="*/ 102 w 181"/>
                <a:gd name="T79" fmla="*/ 4 h 167"/>
                <a:gd name="T80" fmla="*/ 117 w 181"/>
                <a:gd name="T81" fmla="*/ 0 h 167"/>
                <a:gd name="T82" fmla="*/ 131 w 181"/>
                <a:gd name="T83" fmla="*/ 6 h 167"/>
                <a:gd name="T84" fmla="*/ 146 w 181"/>
                <a:gd name="T85" fmla="*/ 11 h 167"/>
                <a:gd name="T86" fmla="*/ 155 w 181"/>
                <a:gd name="T87" fmla="*/ 21 h 167"/>
                <a:gd name="T88" fmla="*/ 157 w 181"/>
                <a:gd name="T89" fmla="*/ 33 h 167"/>
                <a:gd name="T90" fmla="*/ 163 w 181"/>
                <a:gd name="T91" fmla="*/ 45 h 167"/>
                <a:gd name="T92" fmla="*/ 172 w 181"/>
                <a:gd name="T93" fmla="*/ 61 h 167"/>
                <a:gd name="T94" fmla="*/ 178 w 181"/>
                <a:gd name="T95" fmla="*/ 74 h 167"/>
                <a:gd name="T96" fmla="*/ 181 w 181"/>
                <a:gd name="T97" fmla="*/ 90 h 167"/>
                <a:gd name="T98" fmla="*/ 177 w 181"/>
                <a:gd name="T99" fmla="*/ 116 h 167"/>
                <a:gd name="T100" fmla="*/ 163 w 181"/>
                <a:gd name="T101" fmla="*/ 142 h 167"/>
                <a:gd name="T102" fmla="*/ 135 w 181"/>
                <a:gd name="T103" fmla="*/ 161 h 167"/>
                <a:gd name="T104" fmla="*/ 113 w 181"/>
                <a:gd name="T105" fmla="*/ 166 h 167"/>
                <a:gd name="T106" fmla="*/ 99 w 181"/>
                <a:gd name="T107" fmla="*/ 166 h 167"/>
                <a:gd name="T108" fmla="*/ 84 w 181"/>
                <a:gd name="T109" fmla="*/ 161 h 167"/>
                <a:gd name="T110" fmla="*/ 65 w 181"/>
                <a:gd name="T111" fmla="*/ 152 h 167"/>
                <a:gd name="T112" fmla="*/ 45 w 181"/>
                <a:gd name="T113" fmla="*/ 139 h 167"/>
                <a:gd name="T114" fmla="*/ 27 w 181"/>
                <a:gd name="T115" fmla="*/ 123 h 167"/>
                <a:gd name="T116" fmla="*/ 14 w 181"/>
                <a:gd name="T117" fmla="*/ 116 h 167"/>
                <a:gd name="T118" fmla="*/ 1 w 181"/>
                <a:gd name="T119" fmla="*/ 104 h 167"/>
                <a:gd name="T120" fmla="*/ 0 w 181"/>
                <a:gd name="T121" fmla="*/ 91 h 167"/>
                <a:gd name="T122" fmla="*/ 9 w 181"/>
                <a:gd name="T123" fmla="*/ 77 h 167"/>
                <a:gd name="T124" fmla="*/ 25 w 181"/>
                <a:gd name="T125" fmla="*/ 81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1" h="167">
                  <a:moveTo>
                    <a:pt x="26" y="86"/>
                  </a:moveTo>
                  <a:lnTo>
                    <a:pt x="25" y="85"/>
                  </a:lnTo>
                  <a:lnTo>
                    <a:pt x="24" y="84"/>
                  </a:lnTo>
                  <a:lnTo>
                    <a:pt x="24" y="84"/>
                  </a:lnTo>
                  <a:lnTo>
                    <a:pt x="24" y="83"/>
                  </a:lnTo>
                  <a:lnTo>
                    <a:pt x="23" y="82"/>
                  </a:lnTo>
                  <a:lnTo>
                    <a:pt x="23" y="82"/>
                  </a:lnTo>
                  <a:lnTo>
                    <a:pt x="22" y="81"/>
                  </a:lnTo>
                  <a:lnTo>
                    <a:pt x="20" y="81"/>
                  </a:lnTo>
                  <a:lnTo>
                    <a:pt x="19" y="80"/>
                  </a:lnTo>
                  <a:lnTo>
                    <a:pt x="18" y="80"/>
                  </a:lnTo>
                  <a:lnTo>
                    <a:pt x="17" y="81"/>
                  </a:lnTo>
                  <a:lnTo>
                    <a:pt x="16" y="81"/>
                  </a:lnTo>
                  <a:lnTo>
                    <a:pt x="15" y="81"/>
                  </a:lnTo>
                  <a:lnTo>
                    <a:pt x="14" y="82"/>
                  </a:lnTo>
                  <a:lnTo>
                    <a:pt x="13" y="82"/>
                  </a:lnTo>
                  <a:lnTo>
                    <a:pt x="12" y="83"/>
                  </a:lnTo>
                  <a:lnTo>
                    <a:pt x="11" y="83"/>
                  </a:lnTo>
                  <a:lnTo>
                    <a:pt x="11" y="84"/>
                  </a:lnTo>
                  <a:lnTo>
                    <a:pt x="10" y="84"/>
                  </a:lnTo>
                  <a:lnTo>
                    <a:pt x="9" y="85"/>
                  </a:lnTo>
                  <a:lnTo>
                    <a:pt x="8" y="86"/>
                  </a:lnTo>
                  <a:lnTo>
                    <a:pt x="7" y="87"/>
                  </a:lnTo>
                  <a:lnTo>
                    <a:pt x="7" y="89"/>
                  </a:lnTo>
                  <a:lnTo>
                    <a:pt x="6" y="90"/>
                  </a:lnTo>
                  <a:lnTo>
                    <a:pt x="6" y="91"/>
                  </a:lnTo>
                  <a:lnTo>
                    <a:pt x="6" y="91"/>
                  </a:lnTo>
                  <a:lnTo>
                    <a:pt x="6" y="92"/>
                  </a:lnTo>
                  <a:lnTo>
                    <a:pt x="6" y="93"/>
                  </a:lnTo>
                  <a:lnTo>
                    <a:pt x="6" y="93"/>
                  </a:lnTo>
                  <a:lnTo>
                    <a:pt x="6" y="94"/>
                  </a:lnTo>
                  <a:lnTo>
                    <a:pt x="6" y="95"/>
                  </a:lnTo>
                  <a:lnTo>
                    <a:pt x="6" y="96"/>
                  </a:lnTo>
                  <a:lnTo>
                    <a:pt x="7" y="97"/>
                  </a:lnTo>
                  <a:lnTo>
                    <a:pt x="7" y="98"/>
                  </a:lnTo>
                  <a:lnTo>
                    <a:pt x="7" y="98"/>
                  </a:lnTo>
                  <a:lnTo>
                    <a:pt x="7" y="99"/>
                  </a:lnTo>
                  <a:lnTo>
                    <a:pt x="8" y="100"/>
                  </a:lnTo>
                  <a:lnTo>
                    <a:pt x="8" y="101"/>
                  </a:lnTo>
                  <a:lnTo>
                    <a:pt x="8" y="101"/>
                  </a:lnTo>
                  <a:lnTo>
                    <a:pt x="9" y="102"/>
                  </a:lnTo>
                  <a:lnTo>
                    <a:pt x="9" y="103"/>
                  </a:lnTo>
                  <a:lnTo>
                    <a:pt x="9" y="104"/>
                  </a:lnTo>
                  <a:lnTo>
                    <a:pt x="10" y="105"/>
                  </a:lnTo>
                  <a:lnTo>
                    <a:pt x="11" y="106"/>
                  </a:lnTo>
                  <a:lnTo>
                    <a:pt x="11" y="106"/>
                  </a:lnTo>
                  <a:lnTo>
                    <a:pt x="11" y="107"/>
                  </a:lnTo>
                  <a:lnTo>
                    <a:pt x="12" y="108"/>
                  </a:lnTo>
                  <a:lnTo>
                    <a:pt x="12" y="108"/>
                  </a:lnTo>
                  <a:lnTo>
                    <a:pt x="13" y="109"/>
                  </a:lnTo>
                  <a:lnTo>
                    <a:pt x="14" y="110"/>
                  </a:lnTo>
                  <a:lnTo>
                    <a:pt x="15" y="111"/>
                  </a:lnTo>
                  <a:lnTo>
                    <a:pt x="16" y="112"/>
                  </a:lnTo>
                  <a:lnTo>
                    <a:pt x="16" y="112"/>
                  </a:lnTo>
                  <a:lnTo>
                    <a:pt x="17" y="112"/>
                  </a:lnTo>
                  <a:lnTo>
                    <a:pt x="18" y="112"/>
                  </a:lnTo>
                  <a:lnTo>
                    <a:pt x="19" y="113"/>
                  </a:lnTo>
                  <a:lnTo>
                    <a:pt x="20" y="113"/>
                  </a:lnTo>
                  <a:lnTo>
                    <a:pt x="21" y="113"/>
                  </a:lnTo>
                  <a:lnTo>
                    <a:pt x="22" y="112"/>
                  </a:lnTo>
                  <a:lnTo>
                    <a:pt x="24" y="112"/>
                  </a:lnTo>
                  <a:lnTo>
                    <a:pt x="24" y="112"/>
                  </a:lnTo>
                  <a:lnTo>
                    <a:pt x="25" y="111"/>
                  </a:lnTo>
                  <a:lnTo>
                    <a:pt x="26" y="111"/>
                  </a:lnTo>
                  <a:lnTo>
                    <a:pt x="27" y="110"/>
                  </a:lnTo>
                  <a:lnTo>
                    <a:pt x="28" y="109"/>
                  </a:lnTo>
                  <a:lnTo>
                    <a:pt x="29" y="109"/>
                  </a:lnTo>
                  <a:lnTo>
                    <a:pt x="29" y="109"/>
                  </a:lnTo>
                  <a:lnTo>
                    <a:pt x="30" y="110"/>
                  </a:lnTo>
                  <a:lnTo>
                    <a:pt x="30" y="110"/>
                  </a:lnTo>
                  <a:lnTo>
                    <a:pt x="30" y="111"/>
                  </a:lnTo>
                  <a:lnTo>
                    <a:pt x="31" y="112"/>
                  </a:lnTo>
                  <a:lnTo>
                    <a:pt x="31" y="113"/>
                  </a:lnTo>
                  <a:lnTo>
                    <a:pt x="32" y="114"/>
                  </a:lnTo>
                  <a:lnTo>
                    <a:pt x="32" y="115"/>
                  </a:lnTo>
                  <a:lnTo>
                    <a:pt x="33" y="116"/>
                  </a:lnTo>
                  <a:lnTo>
                    <a:pt x="33" y="116"/>
                  </a:lnTo>
                  <a:lnTo>
                    <a:pt x="34" y="117"/>
                  </a:lnTo>
                  <a:lnTo>
                    <a:pt x="34" y="118"/>
                  </a:lnTo>
                  <a:lnTo>
                    <a:pt x="35" y="119"/>
                  </a:lnTo>
                  <a:lnTo>
                    <a:pt x="35" y="120"/>
                  </a:lnTo>
                  <a:lnTo>
                    <a:pt x="36" y="120"/>
                  </a:lnTo>
                  <a:lnTo>
                    <a:pt x="37" y="121"/>
                  </a:lnTo>
                  <a:lnTo>
                    <a:pt x="37" y="122"/>
                  </a:lnTo>
                  <a:lnTo>
                    <a:pt x="38" y="123"/>
                  </a:lnTo>
                  <a:lnTo>
                    <a:pt x="39" y="124"/>
                  </a:lnTo>
                  <a:lnTo>
                    <a:pt x="39" y="125"/>
                  </a:lnTo>
                  <a:lnTo>
                    <a:pt x="41" y="126"/>
                  </a:lnTo>
                  <a:lnTo>
                    <a:pt x="41" y="127"/>
                  </a:lnTo>
                  <a:lnTo>
                    <a:pt x="42" y="128"/>
                  </a:lnTo>
                  <a:lnTo>
                    <a:pt x="43" y="129"/>
                  </a:lnTo>
                  <a:lnTo>
                    <a:pt x="45" y="130"/>
                  </a:lnTo>
                  <a:lnTo>
                    <a:pt x="46" y="131"/>
                  </a:lnTo>
                  <a:lnTo>
                    <a:pt x="46" y="132"/>
                  </a:lnTo>
                  <a:lnTo>
                    <a:pt x="47" y="132"/>
                  </a:lnTo>
                  <a:lnTo>
                    <a:pt x="48" y="133"/>
                  </a:lnTo>
                  <a:lnTo>
                    <a:pt x="49" y="134"/>
                  </a:lnTo>
                  <a:lnTo>
                    <a:pt x="49" y="134"/>
                  </a:lnTo>
                  <a:lnTo>
                    <a:pt x="50" y="135"/>
                  </a:lnTo>
                  <a:lnTo>
                    <a:pt x="51" y="136"/>
                  </a:lnTo>
                  <a:lnTo>
                    <a:pt x="52" y="136"/>
                  </a:lnTo>
                  <a:lnTo>
                    <a:pt x="53" y="137"/>
                  </a:lnTo>
                  <a:lnTo>
                    <a:pt x="54" y="138"/>
                  </a:lnTo>
                  <a:lnTo>
                    <a:pt x="54" y="138"/>
                  </a:lnTo>
                  <a:lnTo>
                    <a:pt x="56" y="139"/>
                  </a:lnTo>
                  <a:lnTo>
                    <a:pt x="57" y="140"/>
                  </a:lnTo>
                  <a:lnTo>
                    <a:pt x="57" y="140"/>
                  </a:lnTo>
                  <a:lnTo>
                    <a:pt x="58" y="141"/>
                  </a:lnTo>
                  <a:lnTo>
                    <a:pt x="60" y="142"/>
                  </a:lnTo>
                  <a:lnTo>
                    <a:pt x="60" y="142"/>
                  </a:lnTo>
                  <a:lnTo>
                    <a:pt x="61" y="143"/>
                  </a:lnTo>
                  <a:lnTo>
                    <a:pt x="62" y="144"/>
                  </a:lnTo>
                  <a:lnTo>
                    <a:pt x="64" y="144"/>
                  </a:lnTo>
                  <a:lnTo>
                    <a:pt x="65" y="145"/>
                  </a:lnTo>
                  <a:lnTo>
                    <a:pt x="66" y="146"/>
                  </a:lnTo>
                  <a:lnTo>
                    <a:pt x="67" y="146"/>
                  </a:lnTo>
                  <a:lnTo>
                    <a:pt x="68" y="147"/>
                  </a:lnTo>
                  <a:lnTo>
                    <a:pt x="69" y="147"/>
                  </a:lnTo>
                  <a:lnTo>
                    <a:pt x="71" y="148"/>
                  </a:lnTo>
                  <a:lnTo>
                    <a:pt x="72" y="149"/>
                  </a:lnTo>
                  <a:lnTo>
                    <a:pt x="73" y="150"/>
                  </a:lnTo>
                  <a:lnTo>
                    <a:pt x="73" y="150"/>
                  </a:lnTo>
                  <a:lnTo>
                    <a:pt x="75" y="151"/>
                  </a:lnTo>
                  <a:lnTo>
                    <a:pt x="76" y="151"/>
                  </a:lnTo>
                  <a:lnTo>
                    <a:pt x="77" y="152"/>
                  </a:lnTo>
                  <a:lnTo>
                    <a:pt x="79" y="152"/>
                  </a:lnTo>
                  <a:lnTo>
                    <a:pt x="79" y="153"/>
                  </a:lnTo>
                  <a:lnTo>
                    <a:pt x="81" y="154"/>
                  </a:lnTo>
                  <a:lnTo>
                    <a:pt x="82" y="154"/>
                  </a:lnTo>
                  <a:lnTo>
                    <a:pt x="83" y="155"/>
                  </a:lnTo>
                  <a:lnTo>
                    <a:pt x="84" y="155"/>
                  </a:lnTo>
                  <a:lnTo>
                    <a:pt x="85" y="156"/>
                  </a:lnTo>
                  <a:lnTo>
                    <a:pt x="87" y="156"/>
                  </a:lnTo>
                  <a:lnTo>
                    <a:pt x="87" y="157"/>
                  </a:lnTo>
                  <a:lnTo>
                    <a:pt x="88" y="157"/>
                  </a:lnTo>
                  <a:lnTo>
                    <a:pt x="90" y="158"/>
                  </a:lnTo>
                  <a:lnTo>
                    <a:pt x="91" y="158"/>
                  </a:lnTo>
                  <a:lnTo>
                    <a:pt x="92" y="158"/>
                  </a:lnTo>
                  <a:lnTo>
                    <a:pt x="93" y="159"/>
                  </a:lnTo>
                  <a:lnTo>
                    <a:pt x="94" y="159"/>
                  </a:lnTo>
                  <a:lnTo>
                    <a:pt x="95" y="159"/>
                  </a:lnTo>
                  <a:lnTo>
                    <a:pt x="96" y="160"/>
                  </a:lnTo>
                  <a:lnTo>
                    <a:pt x="97" y="160"/>
                  </a:lnTo>
                  <a:lnTo>
                    <a:pt x="98" y="160"/>
                  </a:lnTo>
                  <a:lnTo>
                    <a:pt x="99" y="161"/>
                  </a:lnTo>
                  <a:lnTo>
                    <a:pt x="100" y="161"/>
                  </a:lnTo>
                  <a:lnTo>
                    <a:pt x="101" y="161"/>
                  </a:lnTo>
                  <a:lnTo>
                    <a:pt x="102" y="161"/>
                  </a:lnTo>
                  <a:lnTo>
                    <a:pt x="103" y="161"/>
                  </a:lnTo>
                  <a:lnTo>
                    <a:pt x="104" y="161"/>
                  </a:lnTo>
                  <a:lnTo>
                    <a:pt x="105" y="161"/>
                  </a:lnTo>
                  <a:lnTo>
                    <a:pt x="106" y="161"/>
                  </a:lnTo>
                  <a:lnTo>
                    <a:pt x="107" y="162"/>
                  </a:lnTo>
                  <a:lnTo>
                    <a:pt x="107" y="161"/>
                  </a:lnTo>
                  <a:lnTo>
                    <a:pt x="108" y="161"/>
                  </a:lnTo>
                  <a:lnTo>
                    <a:pt x="109" y="161"/>
                  </a:lnTo>
                  <a:lnTo>
                    <a:pt x="110" y="161"/>
                  </a:lnTo>
                  <a:lnTo>
                    <a:pt x="111" y="161"/>
                  </a:lnTo>
                  <a:lnTo>
                    <a:pt x="112" y="161"/>
                  </a:lnTo>
                  <a:lnTo>
                    <a:pt x="113" y="161"/>
                  </a:lnTo>
                  <a:lnTo>
                    <a:pt x="114" y="161"/>
                  </a:lnTo>
                  <a:lnTo>
                    <a:pt x="115" y="161"/>
                  </a:lnTo>
                  <a:lnTo>
                    <a:pt x="116" y="160"/>
                  </a:lnTo>
                  <a:lnTo>
                    <a:pt x="117" y="160"/>
                  </a:lnTo>
                  <a:lnTo>
                    <a:pt x="118" y="160"/>
                  </a:lnTo>
                  <a:lnTo>
                    <a:pt x="120" y="160"/>
                  </a:lnTo>
                  <a:lnTo>
                    <a:pt x="121" y="159"/>
                  </a:lnTo>
                  <a:lnTo>
                    <a:pt x="122" y="159"/>
                  </a:lnTo>
                  <a:lnTo>
                    <a:pt x="123" y="159"/>
                  </a:lnTo>
                  <a:lnTo>
                    <a:pt x="124" y="158"/>
                  </a:lnTo>
                  <a:lnTo>
                    <a:pt x="125" y="158"/>
                  </a:lnTo>
                  <a:lnTo>
                    <a:pt x="127" y="158"/>
                  </a:lnTo>
                  <a:lnTo>
                    <a:pt x="128" y="157"/>
                  </a:lnTo>
                  <a:lnTo>
                    <a:pt x="129" y="157"/>
                  </a:lnTo>
                  <a:lnTo>
                    <a:pt x="130" y="156"/>
                  </a:lnTo>
                  <a:lnTo>
                    <a:pt x="132" y="156"/>
                  </a:lnTo>
                  <a:lnTo>
                    <a:pt x="133" y="156"/>
                  </a:lnTo>
                  <a:lnTo>
                    <a:pt x="134" y="155"/>
                  </a:lnTo>
                  <a:lnTo>
                    <a:pt x="135" y="154"/>
                  </a:lnTo>
                  <a:lnTo>
                    <a:pt x="136" y="154"/>
                  </a:lnTo>
                  <a:lnTo>
                    <a:pt x="138" y="153"/>
                  </a:lnTo>
                  <a:lnTo>
                    <a:pt x="139" y="152"/>
                  </a:lnTo>
                  <a:lnTo>
                    <a:pt x="140" y="152"/>
                  </a:lnTo>
                  <a:lnTo>
                    <a:pt x="142" y="151"/>
                  </a:lnTo>
                  <a:lnTo>
                    <a:pt x="143" y="151"/>
                  </a:lnTo>
                  <a:lnTo>
                    <a:pt x="144" y="150"/>
                  </a:lnTo>
                  <a:lnTo>
                    <a:pt x="145" y="149"/>
                  </a:lnTo>
                  <a:lnTo>
                    <a:pt x="146" y="148"/>
                  </a:lnTo>
                  <a:lnTo>
                    <a:pt x="148" y="147"/>
                  </a:lnTo>
                  <a:lnTo>
                    <a:pt x="149" y="146"/>
                  </a:lnTo>
                  <a:lnTo>
                    <a:pt x="150" y="145"/>
                  </a:lnTo>
                  <a:lnTo>
                    <a:pt x="151" y="144"/>
                  </a:lnTo>
                  <a:lnTo>
                    <a:pt x="152" y="143"/>
                  </a:lnTo>
                  <a:lnTo>
                    <a:pt x="154" y="142"/>
                  </a:lnTo>
                  <a:lnTo>
                    <a:pt x="155" y="141"/>
                  </a:lnTo>
                  <a:lnTo>
                    <a:pt x="156" y="140"/>
                  </a:lnTo>
                  <a:lnTo>
                    <a:pt x="157" y="139"/>
                  </a:lnTo>
                  <a:lnTo>
                    <a:pt x="158" y="138"/>
                  </a:lnTo>
                  <a:lnTo>
                    <a:pt x="159" y="137"/>
                  </a:lnTo>
                  <a:lnTo>
                    <a:pt x="160" y="136"/>
                  </a:lnTo>
                  <a:lnTo>
                    <a:pt x="161" y="134"/>
                  </a:lnTo>
                  <a:lnTo>
                    <a:pt x="162" y="133"/>
                  </a:lnTo>
                  <a:lnTo>
                    <a:pt x="163" y="132"/>
                  </a:lnTo>
                  <a:lnTo>
                    <a:pt x="164" y="130"/>
                  </a:lnTo>
                  <a:lnTo>
                    <a:pt x="165" y="129"/>
                  </a:lnTo>
                  <a:lnTo>
                    <a:pt x="166" y="127"/>
                  </a:lnTo>
                  <a:lnTo>
                    <a:pt x="166" y="126"/>
                  </a:lnTo>
                  <a:lnTo>
                    <a:pt x="167" y="125"/>
                  </a:lnTo>
                  <a:lnTo>
                    <a:pt x="168" y="123"/>
                  </a:lnTo>
                  <a:lnTo>
                    <a:pt x="169" y="121"/>
                  </a:lnTo>
                  <a:lnTo>
                    <a:pt x="169" y="120"/>
                  </a:lnTo>
                  <a:lnTo>
                    <a:pt x="170" y="118"/>
                  </a:lnTo>
                  <a:lnTo>
                    <a:pt x="171" y="116"/>
                  </a:lnTo>
                  <a:lnTo>
                    <a:pt x="172" y="115"/>
                  </a:lnTo>
                  <a:lnTo>
                    <a:pt x="172" y="113"/>
                  </a:lnTo>
                  <a:lnTo>
                    <a:pt x="172" y="111"/>
                  </a:lnTo>
                  <a:lnTo>
                    <a:pt x="173" y="109"/>
                  </a:lnTo>
                  <a:lnTo>
                    <a:pt x="173" y="107"/>
                  </a:lnTo>
                  <a:lnTo>
                    <a:pt x="174" y="105"/>
                  </a:lnTo>
                  <a:lnTo>
                    <a:pt x="174" y="104"/>
                  </a:lnTo>
                  <a:lnTo>
                    <a:pt x="174" y="102"/>
                  </a:lnTo>
                  <a:lnTo>
                    <a:pt x="174" y="100"/>
                  </a:lnTo>
                  <a:lnTo>
                    <a:pt x="174" y="98"/>
                  </a:lnTo>
                  <a:lnTo>
                    <a:pt x="174" y="96"/>
                  </a:lnTo>
                  <a:lnTo>
                    <a:pt x="175" y="94"/>
                  </a:lnTo>
                  <a:lnTo>
                    <a:pt x="174" y="92"/>
                  </a:lnTo>
                  <a:lnTo>
                    <a:pt x="174" y="91"/>
                  </a:lnTo>
                  <a:lnTo>
                    <a:pt x="174" y="89"/>
                  </a:lnTo>
                  <a:lnTo>
                    <a:pt x="174" y="87"/>
                  </a:lnTo>
                  <a:lnTo>
                    <a:pt x="174" y="86"/>
                  </a:lnTo>
                  <a:lnTo>
                    <a:pt x="174" y="84"/>
                  </a:lnTo>
                  <a:lnTo>
                    <a:pt x="174" y="82"/>
                  </a:lnTo>
                  <a:lnTo>
                    <a:pt x="174" y="81"/>
                  </a:lnTo>
                  <a:lnTo>
                    <a:pt x="173" y="79"/>
                  </a:lnTo>
                  <a:lnTo>
                    <a:pt x="173" y="78"/>
                  </a:lnTo>
                  <a:lnTo>
                    <a:pt x="173" y="76"/>
                  </a:lnTo>
                  <a:lnTo>
                    <a:pt x="172" y="75"/>
                  </a:lnTo>
                  <a:lnTo>
                    <a:pt x="172" y="73"/>
                  </a:lnTo>
                  <a:lnTo>
                    <a:pt x="172" y="72"/>
                  </a:lnTo>
                  <a:lnTo>
                    <a:pt x="171" y="70"/>
                  </a:lnTo>
                  <a:lnTo>
                    <a:pt x="170" y="69"/>
                  </a:lnTo>
                  <a:lnTo>
                    <a:pt x="170" y="68"/>
                  </a:lnTo>
                  <a:lnTo>
                    <a:pt x="169" y="66"/>
                  </a:lnTo>
                  <a:lnTo>
                    <a:pt x="169" y="65"/>
                  </a:lnTo>
                  <a:lnTo>
                    <a:pt x="169" y="64"/>
                  </a:lnTo>
                  <a:lnTo>
                    <a:pt x="168" y="63"/>
                  </a:lnTo>
                  <a:lnTo>
                    <a:pt x="167" y="62"/>
                  </a:lnTo>
                  <a:lnTo>
                    <a:pt x="167" y="60"/>
                  </a:lnTo>
                  <a:lnTo>
                    <a:pt x="166" y="59"/>
                  </a:lnTo>
                  <a:lnTo>
                    <a:pt x="166" y="58"/>
                  </a:lnTo>
                  <a:lnTo>
                    <a:pt x="165" y="57"/>
                  </a:lnTo>
                  <a:lnTo>
                    <a:pt x="164" y="56"/>
                  </a:lnTo>
                  <a:lnTo>
                    <a:pt x="164" y="55"/>
                  </a:lnTo>
                  <a:lnTo>
                    <a:pt x="163" y="54"/>
                  </a:lnTo>
                  <a:lnTo>
                    <a:pt x="162" y="53"/>
                  </a:lnTo>
                  <a:lnTo>
                    <a:pt x="162" y="52"/>
                  </a:lnTo>
                  <a:lnTo>
                    <a:pt x="161" y="51"/>
                  </a:lnTo>
                  <a:lnTo>
                    <a:pt x="161" y="50"/>
                  </a:lnTo>
                  <a:lnTo>
                    <a:pt x="160" y="49"/>
                  </a:lnTo>
                  <a:lnTo>
                    <a:pt x="159" y="49"/>
                  </a:lnTo>
                  <a:lnTo>
                    <a:pt x="159" y="48"/>
                  </a:lnTo>
                  <a:lnTo>
                    <a:pt x="158" y="47"/>
                  </a:lnTo>
                  <a:lnTo>
                    <a:pt x="158" y="46"/>
                  </a:lnTo>
                  <a:lnTo>
                    <a:pt x="158" y="46"/>
                  </a:lnTo>
                  <a:lnTo>
                    <a:pt x="157" y="45"/>
                  </a:lnTo>
                  <a:lnTo>
                    <a:pt x="156" y="44"/>
                  </a:lnTo>
                  <a:lnTo>
                    <a:pt x="155" y="43"/>
                  </a:lnTo>
                  <a:lnTo>
                    <a:pt x="154" y="42"/>
                  </a:lnTo>
                  <a:lnTo>
                    <a:pt x="154" y="42"/>
                  </a:lnTo>
                  <a:lnTo>
                    <a:pt x="152" y="41"/>
                  </a:lnTo>
                  <a:lnTo>
                    <a:pt x="152" y="40"/>
                  </a:lnTo>
                  <a:lnTo>
                    <a:pt x="152" y="40"/>
                  </a:lnTo>
                  <a:lnTo>
                    <a:pt x="152" y="40"/>
                  </a:lnTo>
                  <a:lnTo>
                    <a:pt x="151" y="40"/>
                  </a:lnTo>
                  <a:lnTo>
                    <a:pt x="150" y="39"/>
                  </a:lnTo>
                  <a:lnTo>
                    <a:pt x="149" y="39"/>
                  </a:lnTo>
                  <a:lnTo>
                    <a:pt x="148" y="38"/>
                  </a:lnTo>
                  <a:lnTo>
                    <a:pt x="146" y="38"/>
                  </a:lnTo>
                  <a:lnTo>
                    <a:pt x="145" y="37"/>
                  </a:lnTo>
                  <a:lnTo>
                    <a:pt x="144" y="36"/>
                  </a:lnTo>
                  <a:lnTo>
                    <a:pt x="142" y="35"/>
                  </a:lnTo>
                  <a:lnTo>
                    <a:pt x="142" y="34"/>
                  </a:lnTo>
                  <a:lnTo>
                    <a:pt x="140" y="33"/>
                  </a:lnTo>
                  <a:lnTo>
                    <a:pt x="139" y="32"/>
                  </a:lnTo>
                  <a:lnTo>
                    <a:pt x="139" y="31"/>
                  </a:lnTo>
                  <a:lnTo>
                    <a:pt x="139" y="30"/>
                  </a:lnTo>
                  <a:lnTo>
                    <a:pt x="139" y="29"/>
                  </a:lnTo>
                  <a:lnTo>
                    <a:pt x="139" y="28"/>
                  </a:lnTo>
                  <a:lnTo>
                    <a:pt x="139" y="28"/>
                  </a:lnTo>
                  <a:lnTo>
                    <a:pt x="139" y="28"/>
                  </a:lnTo>
                  <a:lnTo>
                    <a:pt x="138" y="27"/>
                  </a:lnTo>
                  <a:lnTo>
                    <a:pt x="137" y="27"/>
                  </a:lnTo>
                  <a:lnTo>
                    <a:pt x="137" y="27"/>
                  </a:lnTo>
                  <a:lnTo>
                    <a:pt x="136" y="26"/>
                  </a:lnTo>
                  <a:lnTo>
                    <a:pt x="135" y="25"/>
                  </a:lnTo>
                  <a:lnTo>
                    <a:pt x="135" y="24"/>
                  </a:lnTo>
                  <a:lnTo>
                    <a:pt x="135" y="24"/>
                  </a:lnTo>
                  <a:lnTo>
                    <a:pt x="129" y="24"/>
                  </a:lnTo>
                  <a:lnTo>
                    <a:pt x="129" y="24"/>
                  </a:lnTo>
                  <a:lnTo>
                    <a:pt x="129" y="25"/>
                  </a:lnTo>
                  <a:lnTo>
                    <a:pt x="129" y="25"/>
                  </a:lnTo>
                  <a:lnTo>
                    <a:pt x="128" y="27"/>
                  </a:lnTo>
                  <a:lnTo>
                    <a:pt x="127" y="27"/>
                  </a:lnTo>
                  <a:lnTo>
                    <a:pt x="127" y="28"/>
                  </a:lnTo>
                  <a:lnTo>
                    <a:pt x="126" y="28"/>
                  </a:lnTo>
                  <a:lnTo>
                    <a:pt x="125" y="29"/>
                  </a:lnTo>
                  <a:lnTo>
                    <a:pt x="124" y="29"/>
                  </a:lnTo>
                  <a:lnTo>
                    <a:pt x="123" y="30"/>
                  </a:lnTo>
                  <a:lnTo>
                    <a:pt x="122" y="30"/>
                  </a:lnTo>
                  <a:lnTo>
                    <a:pt x="121" y="30"/>
                  </a:lnTo>
                  <a:lnTo>
                    <a:pt x="120" y="30"/>
                  </a:lnTo>
                  <a:lnTo>
                    <a:pt x="118" y="30"/>
                  </a:lnTo>
                  <a:lnTo>
                    <a:pt x="117" y="30"/>
                  </a:lnTo>
                  <a:lnTo>
                    <a:pt x="116" y="30"/>
                  </a:lnTo>
                  <a:lnTo>
                    <a:pt x="116" y="29"/>
                  </a:lnTo>
                  <a:lnTo>
                    <a:pt x="114" y="29"/>
                  </a:lnTo>
                  <a:lnTo>
                    <a:pt x="114" y="28"/>
                  </a:lnTo>
                  <a:lnTo>
                    <a:pt x="113" y="28"/>
                  </a:lnTo>
                  <a:lnTo>
                    <a:pt x="112" y="27"/>
                  </a:lnTo>
                  <a:lnTo>
                    <a:pt x="112" y="26"/>
                  </a:lnTo>
                  <a:lnTo>
                    <a:pt x="111" y="26"/>
                  </a:lnTo>
                  <a:lnTo>
                    <a:pt x="111" y="26"/>
                  </a:lnTo>
                  <a:lnTo>
                    <a:pt x="110" y="26"/>
                  </a:lnTo>
                  <a:lnTo>
                    <a:pt x="110" y="26"/>
                  </a:lnTo>
                  <a:lnTo>
                    <a:pt x="109" y="27"/>
                  </a:lnTo>
                  <a:lnTo>
                    <a:pt x="107" y="28"/>
                  </a:lnTo>
                  <a:lnTo>
                    <a:pt x="107" y="28"/>
                  </a:lnTo>
                  <a:lnTo>
                    <a:pt x="106" y="28"/>
                  </a:lnTo>
                  <a:lnTo>
                    <a:pt x="105" y="28"/>
                  </a:lnTo>
                  <a:lnTo>
                    <a:pt x="104" y="28"/>
                  </a:lnTo>
                  <a:lnTo>
                    <a:pt x="103" y="28"/>
                  </a:lnTo>
                  <a:lnTo>
                    <a:pt x="102" y="29"/>
                  </a:lnTo>
                  <a:lnTo>
                    <a:pt x="102" y="28"/>
                  </a:lnTo>
                  <a:lnTo>
                    <a:pt x="101" y="28"/>
                  </a:lnTo>
                  <a:lnTo>
                    <a:pt x="100" y="28"/>
                  </a:lnTo>
                  <a:lnTo>
                    <a:pt x="99" y="28"/>
                  </a:lnTo>
                  <a:lnTo>
                    <a:pt x="98" y="27"/>
                  </a:lnTo>
                  <a:lnTo>
                    <a:pt x="98" y="27"/>
                  </a:lnTo>
                  <a:lnTo>
                    <a:pt x="96" y="26"/>
                  </a:lnTo>
                  <a:lnTo>
                    <a:pt x="95" y="26"/>
                  </a:lnTo>
                  <a:lnTo>
                    <a:pt x="94" y="25"/>
                  </a:lnTo>
                  <a:lnTo>
                    <a:pt x="94" y="24"/>
                  </a:lnTo>
                  <a:lnTo>
                    <a:pt x="94" y="24"/>
                  </a:lnTo>
                  <a:lnTo>
                    <a:pt x="88" y="26"/>
                  </a:lnTo>
                  <a:lnTo>
                    <a:pt x="88" y="26"/>
                  </a:lnTo>
                  <a:lnTo>
                    <a:pt x="88" y="26"/>
                  </a:lnTo>
                  <a:lnTo>
                    <a:pt x="88" y="26"/>
                  </a:lnTo>
                  <a:lnTo>
                    <a:pt x="88" y="27"/>
                  </a:lnTo>
                  <a:lnTo>
                    <a:pt x="87" y="28"/>
                  </a:lnTo>
                  <a:lnTo>
                    <a:pt x="86" y="29"/>
                  </a:lnTo>
                  <a:lnTo>
                    <a:pt x="85" y="29"/>
                  </a:lnTo>
                  <a:lnTo>
                    <a:pt x="84" y="30"/>
                  </a:lnTo>
                  <a:lnTo>
                    <a:pt x="83" y="30"/>
                  </a:lnTo>
                  <a:lnTo>
                    <a:pt x="83" y="30"/>
                  </a:lnTo>
                  <a:lnTo>
                    <a:pt x="82" y="30"/>
                  </a:lnTo>
                  <a:lnTo>
                    <a:pt x="81" y="30"/>
                  </a:lnTo>
                  <a:lnTo>
                    <a:pt x="80" y="29"/>
                  </a:lnTo>
                  <a:lnTo>
                    <a:pt x="79" y="29"/>
                  </a:lnTo>
                  <a:lnTo>
                    <a:pt x="78" y="28"/>
                  </a:lnTo>
                  <a:lnTo>
                    <a:pt x="77" y="28"/>
                  </a:lnTo>
                  <a:lnTo>
                    <a:pt x="76" y="28"/>
                  </a:lnTo>
                  <a:lnTo>
                    <a:pt x="76" y="28"/>
                  </a:lnTo>
                  <a:lnTo>
                    <a:pt x="75" y="27"/>
                  </a:lnTo>
                  <a:lnTo>
                    <a:pt x="75" y="27"/>
                  </a:lnTo>
                  <a:lnTo>
                    <a:pt x="75" y="27"/>
                  </a:lnTo>
                  <a:lnTo>
                    <a:pt x="73" y="27"/>
                  </a:lnTo>
                  <a:lnTo>
                    <a:pt x="72" y="27"/>
                  </a:lnTo>
                  <a:lnTo>
                    <a:pt x="72" y="27"/>
                  </a:lnTo>
                  <a:lnTo>
                    <a:pt x="71" y="28"/>
                  </a:lnTo>
                  <a:lnTo>
                    <a:pt x="71" y="28"/>
                  </a:lnTo>
                  <a:lnTo>
                    <a:pt x="70" y="29"/>
                  </a:lnTo>
                  <a:lnTo>
                    <a:pt x="69" y="30"/>
                  </a:lnTo>
                  <a:lnTo>
                    <a:pt x="68" y="30"/>
                  </a:lnTo>
                  <a:lnTo>
                    <a:pt x="68" y="31"/>
                  </a:lnTo>
                  <a:lnTo>
                    <a:pt x="67" y="32"/>
                  </a:lnTo>
                  <a:lnTo>
                    <a:pt x="67" y="32"/>
                  </a:lnTo>
                  <a:lnTo>
                    <a:pt x="65" y="33"/>
                  </a:lnTo>
                  <a:lnTo>
                    <a:pt x="64" y="34"/>
                  </a:lnTo>
                  <a:lnTo>
                    <a:pt x="63" y="35"/>
                  </a:lnTo>
                  <a:lnTo>
                    <a:pt x="62" y="35"/>
                  </a:lnTo>
                  <a:lnTo>
                    <a:pt x="61" y="35"/>
                  </a:lnTo>
                  <a:lnTo>
                    <a:pt x="61" y="35"/>
                  </a:lnTo>
                  <a:lnTo>
                    <a:pt x="60" y="35"/>
                  </a:lnTo>
                  <a:lnTo>
                    <a:pt x="59" y="35"/>
                  </a:lnTo>
                  <a:lnTo>
                    <a:pt x="58" y="35"/>
                  </a:lnTo>
                  <a:lnTo>
                    <a:pt x="57" y="35"/>
                  </a:lnTo>
                  <a:lnTo>
                    <a:pt x="57" y="35"/>
                  </a:lnTo>
                  <a:lnTo>
                    <a:pt x="58" y="36"/>
                  </a:lnTo>
                  <a:lnTo>
                    <a:pt x="58" y="37"/>
                  </a:lnTo>
                  <a:lnTo>
                    <a:pt x="59" y="38"/>
                  </a:lnTo>
                  <a:lnTo>
                    <a:pt x="58" y="38"/>
                  </a:lnTo>
                  <a:lnTo>
                    <a:pt x="58" y="39"/>
                  </a:lnTo>
                  <a:lnTo>
                    <a:pt x="58" y="40"/>
                  </a:lnTo>
                  <a:lnTo>
                    <a:pt x="57" y="40"/>
                  </a:lnTo>
                  <a:lnTo>
                    <a:pt x="57" y="41"/>
                  </a:lnTo>
                  <a:lnTo>
                    <a:pt x="56" y="42"/>
                  </a:lnTo>
                  <a:lnTo>
                    <a:pt x="54" y="42"/>
                  </a:lnTo>
                  <a:lnTo>
                    <a:pt x="54" y="43"/>
                  </a:lnTo>
                  <a:lnTo>
                    <a:pt x="53" y="43"/>
                  </a:lnTo>
                  <a:lnTo>
                    <a:pt x="52" y="43"/>
                  </a:lnTo>
                  <a:lnTo>
                    <a:pt x="50" y="44"/>
                  </a:lnTo>
                  <a:lnTo>
                    <a:pt x="50" y="44"/>
                  </a:lnTo>
                  <a:lnTo>
                    <a:pt x="49" y="44"/>
                  </a:lnTo>
                  <a:lnTo>
                    <a:pt x="47" y="44"/>
                  </a:lnTo>
                  <a:lnTo>
                    <a:pt x="47" y="44"/>
                  </a:lnTo>
                  <a:lnTo>
                    <a:pt x="46" y="44"/>
                  </a:lnTo>
                  <a:lnTo>
                    <a:pt x="45" y="44"/>
                  </a:lnTo>
                  <a:lnTo>
                    <a:pt x="45" y="45"/>
                  </a:lnTo>
                  <a:lnTo>
                    <a:pt x="45" y="44"/>
                  </a:lnTo>
                  <a:lnTo>
                    <a:pt x="45" y="45"/>
                  </a:lnTo>
                  <a:lnTo>
                    <a:pt x="45" y="45"/>
                  </a:lnTo>
                  <a:lnTo>
                    <a:pt x="45" y="46"/>
                  </a:lnTo>
                  <a:lnTo>
                    <a:pt x="45" y="46"/>
                  </a:lnTo>
                  <a:lnTo>
                    <a:pt x="45" y="47"/>
                  </a:lnTo>
                  <a:lnTo>
                    <a:pt x="45" y="47"/>
                  </a:lnTo>
                  <a:lnTo>
                    <a:pt x="45" y="48"/>
                  </a:lnTo>
                  <a:lnTo>
                    <a:pt x="45" y="49"/>
                  </a:lnTo>
                  <a:lnTo>
                    <a:pt x="45" y="50"/>
                  </a:lnTo>
                  <a:lnTo>
                    <a:pt x="44" y="51"/>
                  </a:lnTo>
                  <a:lnTo>
                    <a:pt x="43" y="52"/>
                  </a:lnTo>
                  <a:lnTo>
                    <a:pt x="42" y="53"/>
                  </a:lnTo>
                  <a:lnTo>
                    <a:pt x="41" y="53"/>
                  </a:lnTo>
                  <a:lnTo>
                    <a:pt x="41" y="54"/>
                  </a:lnTo>
                  <a:lnTo>
                    <a:pt x="41" y="54"/>
                  </a:lnTo>
                  <a:lnTo>
                    <a:pt x="41" y="54"/>
                  </a:lnTo>
                  <a:lnTo>
                    <a:pt x="41" y="54"/>
                  </a:lnTo>
                  <a:lnTo>
                    <a:pt x="42" y="55"/>
                  </a:lnTo>
                  <a:lnTo>
                    <a:pt x="43" y="56"/>
                  </a:lnTo>
                  <a:lnTo>
                    <a:pt x="44" y="56"/>
                  </a:lnTo>
                  <a:lnTo>
                    <a:pt x="45" y="57"/>
                  </a:lnTo>
                  <a:lnTo>
                    <a:pt x="45" y="58"/>
                  </a:lnTo>
                  <a:lnTo>
                    <a:pt x="45" y="59"/>
                  </a:lnTo>
                  <a:lnTo>
                    <a:pt x="45" y="59"/>
                  </a:lnTo>
                  <a:lnTo>
                    <a:pt x="45" y="60"/>
                  </a:lnTo>
                  <a:lnTo>
                    <a:pt x="45" y="61"/>
                  </a:lnTo>
                  <a:lnTo>
                    <a:pt x="45" y="62"/>
                  </a:lnTo>
                  <a:lnTo>
                    <a:pt x="44" y="63"/>
                  </a:lnTo>
                  <a:lnTo>
                    <a:pt x="43" y="64"/>
                  </a:lnTo>
                  <a:lnTo>
                    <a:pt x="43" y="65"/>
                  </a:lnTo>
                  <a:lnTo>
                    <a:pt x="42" y="66"/>
                  </a:lnTo>
                  <a:lnTo>
                    <a:pt x="41" y="66"/>
                  </a:lnTo>
                  <a:lnTo>
                    <a:pt x="40" y="67"/>
                  </a:lnTo>
                  <a:lnTo>
                    <a:pt x="39" y="67"/>
                  </a:lnTo>
                  <a:lnTo>
                    <a:pt x="38" y="68"/>
                  </a:lnTo>
                  <a:lnTo>
                    <a:pt x="37" y="68"/>
                  </a:lnTo>
                  <a:lnTo>
                    <a:pt x="36" y="68"/>
                  </a:lnTo>
                  <a:lnTo>
                    <a:pt x="35" y="68"/>
                  </a:lnTo>
                  <a:lnTo>
                    <a:pt x="35" y="68"/>
                  </a:lnTo>
                  <a:lnTo>
                    <a:pt x="34" y="68"/>
                  </a:lnTo>
                  <a:lnTo>
                    <a:pt x="33" y="69"/>
                  </a:lnTo>
                  <a:lnTo>
                    <a:pt x="34" y="69"/>
                  </a:lnTo>
                  <a:lnTo>
                    <a:pt x="34" y="70"/>
                  </a:lnTo>
                  <a:lnTo>
                    <a:pt x="34" y="70"/>
                  </a:lnTo>
                  <a:lnTo>
                    <a:pt x="34" y="71"/>
                  </a:lnTo>
                  <a:lnTo>
                    <a:pt x="35" y="72"/>
                  </a:lnTo>
                  <a:lnTo>
                    <a:pt x="35" y="73"/>
                  </a:lnTo>
                  <a:lnTo>
                    <a:pt x="34" y="73"/>
                  </a:lnTo>
                  <a:lnTo>
                    <a:pt x="34" y="74"/>
                  </a:lnTo>
                  <a:lnTo>
                    <a:pt x="33" y="74"/>
                  </a:lnTo>
                  <a:lnTo>
                    <a:pt x="32" y="75"/>
                  </a:lnTo>
                  <a:lnTo>
                    <a:pt x="31" y="76"/>
                  </a:lnTo>
                  <a:lnTo>
                    <a:pt x="31" y="76"/>
                  </a:lnTo>
                  <a:lnTo>
                    <a:pt x="30" y="77"/>
                  </a:lnTo>
                  <a:lnTo>
                    <a:pt x="30" y="77"/>
                  </a:lnTo>
                  <a:lnTo>
                    <a:pt x="30" y="77"/>
                  </a:lnTo>
                  <a:lnTo>
                    <a:pt x="30" y="78"/>
                  </a:lnTo>
                  <a:lnTo>
                    <a:pt x="31" y="79"/>
                  </a:lnTo>
                  <a:lnTo>
                    <a:pt x="31" y="79"/>
                  </a:lnTo>
                  <a:lnTo>
                    <a:pt x="32" y="80"/>
                  </a:lnTo>
                  <a:lnTo>
                    <a:pt x="32" y="81"/>
                  </a:lnTo>
                  <a:lnTo>
                    <a:pt x="33" y="82"/>
                  </a:lnTo>
                  <a:lnTo>
                    <a:pt x="33" y="83"/>
                  </a:lnTo>
                  <a:lnTo>
                    <a:pt x="33" y="83"/>
                  </a:lnTo>
                  <a:lnTo>
                    <a:pt x="33" y="84"/>
                  </a:lnTo>
                  <a:lnTo>
                    <a:pt x="32" y="85"/>
                  </a:lnTo>
                  <a:lnTo>
                    <a:pt x="32" y="86"/>
                  </a:lnTo>
                  <a:lnTo>
                    <a:pt x="31" y="86"/>
                  </a:lnTo>
                  <a:lnTo>
                    <a:pt x="31" y="87"/>
                  </a:lnTo>
                  <a:lnTo>
                    <a:pt x="22" y="70"/>
                  </a:lnTo>
                  <a:lnTo>
                    <a:pt x="21" y="70"/>
                  </a:lnTo>
                  <a:lnTo>
                    <a:pt x="20" y="70"/>
                  </a:lnTo>
                  <a:lnTo>
                    <a:pt x="20" y="70"/>
                  </a:lnTo>
                  <a:lnTo>
                    <a:pt x="19" y="70"/>
                  </a:lnTo>
                  <a:lnTo>
                    <a:pt x="18" y="70"/>
                  </a:lnTo>
                  <a:lnTo>
                    <a:pt x="17" y="70"/>
                  </a:lnTo>
                  <a:lnTo>
                    <a:pt x="16" y="70"/>
                  </a:lnTo>
                  <a:lnTo>
                    <a:pt x="15" y="70"/>
                  </a:lnTo>
                  <a:lnTo>
                    <a:pt x="13" y="69"/>
                  </a:lnTo>
                  <a:lnTo>
                    <a:pt x="12" y="69"/>
                  </a:lnTo>
                  <a:lnTo>
                    <a:pt x="11" y="68"/>
                  </a:lnTo>
                  <a:lnTo>
                    <a:pt x="9" y="68"/>
                  </a:lnTo>
                  <a:lnTo>
                    <a:pt x="8" y="67"/>
                  </a:lnTo>
                  <a:lnTo>
                    <a:pt x="8" y="66"/>
                  </a:lnTo>
                  <a:lnTo>
                    <a:pt x="7" y="65"/>
                  </a:lnTo>
                  <a:lnTo>
                    <a:pt x="7" y="65"/>
                  </a:lnTo>
                  <a:lnTo>
                    <a:pt x="7" y="64"/>
                  </a:lnTo>
                  <a:lnTo>
                    <a:pt x="7" y="63"/>
                  </a:lnTo>
                  <a:lnTo>
                    <a:pt x="7" y="62"/>
                  </a:lnTo>
                  <a:lnTo>
                    <a:pt x="7" y="62"/>
                  </a:lnTo>
                  <a:lnTo>
                    <a:pt x="7" y="61"/>
                  </a:lnTo>
                  <a:lnTo>
                    <a:pt x="7" y="60"/>
                  </a:lnTo>
                  <a:lnTo>
                    <a:pt x="7" y="59"/>
                  </a:lnTo>
                  <a:lnTo>
                    <a:pt x="8" y="58"/>
                  </a:lnTo>
                  <a:lnTo>
                    <a:pt x="8" y="57"/>
                  </a:lnTo>
                  <a:lnTo>
                    <a:pt x="9" y="56"/>
                  </a:lnTo>
                  <a:lnTo>
                    <a:pt x="11" y="56"/>
                  </a:lnTo>
                  <a:lnTo>
                    <a:pt x="11" y="55"/>
                  </a:lnTo>
                  <a:lnTo>
                    <a:pt x="12" y="55"/>
                  </a:lnTo>
                  <a:lnTo>
                    <a:pt x="13" y="54"/>
                  </a:lnTo>
                  <a:lnTo>
                    <a:pt x="14" y="54"/>
                  </a:lnTo>
                  <a:lnTo>
                    <a:pt x="15" y="54"/>
                  </a:lnTo>
                  <a:lnTo>
                    <a:pt x="16" y="53"/>
                  </a:lnTo>
                  <a:lnTo>
                    <a:pt x="17" y="53"/>
                  </a:lnTo>
                  <a:lnTo>
                    <a:pt x="16" y="49"/>
                  </a:lnTo>
                  <a:lnTo>
                    <a:pt x="16" y="48"/>
                  </a:lnTo>
                  <a:lnTo>
                    <a:pt x="15" y="48"/>
                  </a:lnTo>
                  <a:lnTo>
                    <a:pt x="15" y="47"/>
                  </a:lnTo>
                  <a:lnTo>
                    <a:pt x="15" y="47"/>
                  </a:lnTo>
                  <a:lnTo>
                    <a:pt x="14" y="46"/>
                  </a:lnTo>
                  <a:lnTo>
                    <a:pt x="13" y="45"/>
                  </a:lnTo>
                  <a:lnTo>
                    <a:pt x="13" y="44"/>
                  </a:lnTo>
                  <a:lnTo>
                    <a:pt x="13" y="43"/>
                  </a:lnTo>
                  <a:lnTo>
                    <a:pt x="12" y="42"/>
                  </a:lnTo>
                  <a:lnTo>
                    <a:pt x="12" y="41"/>
                  </a:lnTo>
                  <a:lnTo>
                    <a:pt x="12" y="40"/>
                  </a:lnTo>
                  <a:lnTo>
                    <a:pt x="12" y="39"/>
                  </a:lnTo>
                  <a:lnTo>
                    <a:pt x="12" y="38"/>
                  </a:lnTo>
                  <a:lnTo>
                    <a:pt x="12" y="37"/>
                  </a:lnTo>
                  <a:lnTo>
                    <a:pt x="12" y="36"/>
                  </a:lnTo>
                  <a:lnTo>
                    <a:pt x="13" y="36"/>
                  </a:lnTo>
                  <a:lnTo>
                    <a:pt x="13" y="35"/>
                  </a:lnTo>
                  <a:lnTo>
                    <a:pt x="13" y="34"/>
                  </a:lnTo>
                  <a:lnTo>
                    <a:pt x="13" y="34"/>
                  </a:lnTo>
                  <a:lnTo>
                    <a:pt x="14" y="33"/>
                  </a:lnTo>
                  <a:lnTo>
                    <a:pt x="15" y="32"/>
                  </a:lnTo>
                  <a:lnTo>
                    <a:pt x="16" y="31"/>
                  </a:lnTo>
                  <a:lnTo>
                    <a:pt x="17" y="31"/>
                  </a:lnTo>
                  <a:lnTo>
                    <a:pt x="18" y="30"/>
                  </a:lnTo>
                  <a:lnTo>
                    <a:pt x="19" y="30"/>
                  </a:lnTo>
                  <a:lnTo>
                    <a:pt x="21" y="29"/>
                  </a:lnTo>
                  <a:lnTo>
                    <a:pt x="22" y="29"/>
                  </a:lnTo>
                  <a:lnTo>
                    <a:pt x="23" y="29"/>
                  </a:lnTo>
                  <a:lnTo>
                    <a:pt x="24" y="29"/>
                  </a:lnTo>
                  <a:lnTo>
                    <a:pt x="25" y="29"/>
                  </a:lnTo>
                  <a:lnTo>
                    <a:pt x="26" y="29"/>
                  </a:lnTo>
                  <a:lnTo>
                    <a:pt x="26" y="29"/>
                  </a:lnTo>
                  <a:lnTo>
                    <a:pt x="26" y="29"/>
                  </a:lnTo>
                  <a:lnTo>
                    <a:pt x="27" y="29"/>
                  </a:lnTo>
                  <a:lnTo>
                    <a:pt x="27" y="28"/>
                  </a:lnTo>
                  <a:lnTo>
                    <a:pt x="27" y="28"/>
                  </a:lnTo>
                  <a:lnTo>
                    <a:pt x="28" y="27"/>
                  </a:lnTo>
                  <a:lnTo>
                    <a:pt x="29" y="26"/>
                  </a:lnTo>
                  <a:lnTo>
                    <a:pt x="30" y="25"/>
                  </a:lnTo>
                  <a:lnTo>
                    <a:pt x="30" y="24"/>
                  </a:lnTo>
                  <a:lnTo>
                    <a:pt x="31" y="23"/>
                  </a:lnTo>
                  <a:lnTo>
                    <a:pt x="31" y="23"/>
                  </a:lnTo>
                  <a:lnTo>
                    <a:pt x="32" y="22"/>
                  </a:lnTo>
                  <a:lnTo>
                    <a:pt x="32" y="21"/>
                  </a:lnTo>
                  <a:lnTo>
                    <a:pt x="34" y="20"/>
                  </a:lnTo>
                  <a:lnTo>
                    <a:pt x="34" y="20"/>
                  </a:lnTo>
                  <a:lnTo>
                    <a:pt x="35" y="19"/>
                  </a:lnTo>
                  <a:lnTo>
                    <a:pt x="36" y="18"/>
                  </a:lnTo>
                  <a:lnTo>
                    <a:pt x="37" y="18"/>
                  </a:lnTo>
                  <a:lnTo>
                    <a:pt x="38" y="17"/>
                  </a:lnTo>
                  <a:lnTo>
                    <a:pt x="39" y="17"/>
                  </a:lnTo>
                  <a:lnTo>
                    <a:pt x="40" y="17"/>
                  </a:lnTo>
                  <a:lnTo>
                    <a:pt x="41" y="17"/>
                  </a:lnTo>
                  <a:lnTo>
                    <a:pt x="42" y="17"/>
                  </a:lnTo>
                  <a:lnTo>
                    <a:pt x="42" y="17"/>
                  </a:lnTo>
                  <a:lnTo>
                    <a:pt x="43" y="17"/>
                  </a:lnTo>
                  <a:lnTo>
                    <a:pt x="44" y="17"/>
                  </a:lnTo>
                  <a:lnTo>
                    <a:pt x="45" y="17"/>
                  </a:lnTo>
                  <a:lnTo>
                    <a:pt x="45" y="17"/>
                  </a:lnTo>
                  <a:lnTo>
                    <a:pt x="46" y="17"/>
                  </a:lnTo>
                  <a:lnTo>
                    <a:pt x="46" y="17"/>
                  </a:lnTo>
                  <a:lnTo>
                    <a:pt x="46" y="16"/>
                  </a:lnTo>
                  <a:lnTo>
                    <a:pt x="47" y="15"/>
                  </a:lnTo>
                  <a:lnTo>
                    <a:pt x="48" y="14"/>
                  </a:lnTo>
                  <a:lnTo>
                    <a:pt x="49" y="13"/>
                  </a:lnTo>
                  <a:lnTo>
                    <a:pt x="50" y="12"/>
                  </a:lnTo>
                  <a:lnTo>
                    <a:pt x="52" y="12"/>
                  </a:lnTo>
                  <a:lnTo>
                    <a:pt x="53" y="11"/>
                  </a:lnTo>
                  <a:lnTo>
                    <a:pt x="54" y="11"/>
                  </a:lnTo>
                  <a:lnTo>
                    <a:pt x="55" y="11"/>
                  </a:lnTo>
                  <a:lnTo>
                    <a:pt x="56" y="11"/>
                  </a:lnTo>
                  <a:lnTo>
                    <a:pt x="56" y="11"/>
                  </a:lnTo>
                  <a:lnTo>
                    <a:pt x="57" y="11"/>
                  </a:lnTo>
                  <a:lnTo>
                    <a:pt x="58" y="12"/>
                  </a:lnTo>
                  <a:lnTo>
                    <a:pt x="58" y="11"/>
                  </a:lnTo>
                  <a:lnTo>
                    <a:pt x="58" y="11"/>
                  </a:lnTo>
                  <a:lnTo>
                    <a:pt x="58" y="10"/>
                  </a:lnTo>
                  <a:lnTo>
                    <a:pt x="58" y="9"/>
                  </a:lnTo>
                  <a:lnTo>
                    <a:pt x="58" y="8"/>
                  </a:lnTo>
                  <a:lnTo>
                    <a:pt x="60" y="7"/>
                  </a:lnTo>
                  <a:lnTo>
                    <a:pt x="60" y="6"/>
                  </a:lnTo>
                  <a:lnTo>
                    <a:pt x="61" y="5"/>
                  </a:lnTo>
                  <a:lnTo>
                    <a:pt x="62" y="5"/>
                  </a:lnTo>
                  <a:lnTo>
                    <a:pt x="64" y="4"/>
                  </a:lnTo>
                  <a:lnTo>
                    <a:pt x="65" y="4"/>
                  </a:lnTo>
                  <a:lnTo>
                    <a:pt x="67" y="4"/>
                  </a:lnTo>
                  <a:lnTo>
                    <a:pt x="68" y="3"/>
                  </a:lnTo>
                  <a:lnTo>
                    <a:pt x="69" y="4"/>
                  </a:lnTo>
                  <a:lnTo>
                    <a:pt x="71" y="4"/>
                  </a:lnTo>
                  <a:lnTo>
                    <a:pt x="72" y="4"/>
                  </a:lnTo>
                  <a:lnTo>
                    <a:pt x="73" y="4"/>
                  </a:lnTo>
                  <a:lnTo>
                    <a:pt x="74" y="5"/>
                  </a:lnTo>
                  <a:lnTo>
                    <a:pt x="75" y="5"/>
                  </a:lnTo>
                  <a:lnTo>
                    <a:pt x="76" y="6"/>
                  </a:lnTo>
                  <a:lnTo>
                    <a:pt x="76" y="6"/>
                  </a:lnTo>
                  <a:lnTo>
                    <a:pt x="77" y="7"/>
                  </a:lnTo>
                  <a:lnTo>
                    <a:pt x="77" y="7"/>
                  </a:lnTo>
                  <a:lnTo>
                    <a:pt x="78" y="8"/>
                  </a:lnTo>
                  <a:lnTo>
                    <a:pt x="78" y="7"/>
                  </a:lnTo>
                  <a:lnTo>
                    <a:pt x="79" y="7"/>
                  </a:lnTo>
                  <a:lnTo>
                    <a:pt x="79" y="6"/>
                  </a:lnTo>
                  <a:lnTo>
                    <a:pt x="80" y="6"/>
                  </a:lnTo>
                  <a:lnTo>
                    <a:pt x="81" y="6"/>
                  </a:lnTo>
                  <a:lnTo>
                    <a:pt x="82" y="6"/>
                  </a:lnTo>
                  <a:lnTo>
                    <a:pt x="82" y="5"/>
                  </a:lnTo>
                  <a:lnTo>
                    <a:pt x="83" y="5"/>
                  </a:lnTo>
                  <a:lnTo>
                    <a:pt x="84" y="5"/>
                  </a:lnTo>
                  <a:lnTo>
                    <a:pt x="86" y="5"/>
                  </a:lnTo>
                  <a:lnTo>
                    <a:pt x="87" y="6"/>
                  </a:lnTo>
                  <a:lnTo>
                    <a:pt x="87" y="6"/>
                  </a:lnTo>
                  <a:lnTo>
                    <a:pt x="88" y="6"/>
                  </a:lnTo>
                  <a:lnTo>
                    <a:pt x="88" y="6"/>
                  </a:lnTo>
                  <a:lnTo>
                    <a:pt x="88" y="6"/>
                  </a:lnTo>
                  <a:lnTo>
                    <a:pt x="88" y="5"/>
                  </a:lnTo>
                  <a:lnTo>
                    <a:pt x="89" y="4"/>
                  </a:lnTo>
                  <a:lnTo>
                    <a:pt x="90" y="3"/>
                  </a:lnTo>
                  <a:lnTo>
                    <a:pt x="91" y="3"/>
                  </a:lnTo>
                  <a:lnTo>
                    <a:pt x="93" y="2"/>
                  </a:lnTo>
                  <a:lnTo>
                    <a:pt x="94" y="1"/>
                  </a:lnTo>
                  <a:lnTo>
                    <a:pt x="94" y="1"/>
                  </a:lnTo>
                  <a:lnTo>
                    <a:pt x="95" y="1"/>
                  </a:lnTo>
                  <a:lnTo>
                    <a:pt x="96" y="1"/>
                  </a:lnTo>
                  <a:lnTo>
                    <a:pt x="97" y="1"/>
                  </a:lnTo>
                  <a:lnTo>
                    <a:pt x="99" y="1"/>
                  </a:lnTo>
                  <a:lnTo>
                    <a:pt x="100" y="2"/>
                  </a:lnTo>
                  <a:lnTo>
                    <a:pt x="102" y="4"/>
                  </a:lnTo>
                  <a:lnTo>
                    <a:pt x="102" y="5"/>
                  </a:lnTo>
                  <a:lnTo>
                    <a:pt x="103" y="6"/>
                  </a:lnTo>
                  <a:lnTo>
                    <a:pt x="104" y="7"/>
                  </a:lnTo>
                  <a:lnTo>
                    <a:pt x="104" y="7"/>
                  </a:lnTo>
                  <a:lnTo>
                    <a:pt x="109" y="6"/>
                  </a:lnTo>
                  <a:lnTo>
                    <a:pt x="109" y="6"/>
                  </a:lnTo>
                  <a:lnTo>
                    <a:pt x="109" y="6"/>
                  </a:lnTo>
                  <a:lnTo>
                    <a:pt x="109" y="5"/>
                  </a:lnTo>
                  <a:lnTo>
                    <a:pt x="109" y="4"/>
                  </a:lnTo>
                  <a:lnTo>
                    <a:pt x="110" y="3"/>
                  </a:lnTo>
                  <a:lnTo>
                    <a:pt x="110" y="2"/>
                  </a:lnTo>
                  <a:lnTo>
                    <a:pt x="112" y="1"/>
                  </a:lnTo>
                  <a:lnTo>
                    <a:pt x="113" y="1"/>
                  </a:lnTo>
                  <a:lnTo>
                    <a:pt x="114" y="0"/>
                  </a:lnTo>
                  <a:lnTo>
                    <a:pt x="116" y="0"/>
                  </a:lnTo>
                  <a:lnTo>
                    <a:pt x="117" y="0"/>
                  </a:lnTo>
                  <a:lnTo>
                    <a:pt x="118" y="1"/>
                  </a:lnTo>
                  <a:lnTo>
                    <a:pt x="118" y="1"/>
                  </a:lnTo>
                  <a:lnTo>
                    <a:pt x="120" y="2"/>
                  </a:lnTo>
                  <a:lnTo>
                    <a:pt x="121" y="3"/>
                  </a:lnTo>
                  <a:lnTo>
                    <a:pt x="122" y="3"/>
                  </a:lnTo>
                  <a:lnTo>
                    <a:pt x="123" y="4"/>
                  </a:lnTo>
                  <a:lnTo>
                    <a:pt x="124" y="5"/>
                  </a:lnTo>
                  <a:lnTo>
                    <a:pt x="124" y="5"/>
                  </a:lnTo>
                  <a:lnTo>
                    <a:pt x="124" y="6"/>
                  </a:lnTo>
                  <a:lnTo>
                    <a:pt x="124" y="7"/>
                  </a:lnTo>
                  <a:lnTo>
                    <a:pt x="124" y="8"/>
                  </a:lnTo>
                  <a:lnTo>
                    <a:pt x="128" y="9"/>
                  </a:lnTo>
                  <a:lnTo>
                    <a:pt x="128" y="8"/>
                  </a:lnTo>
                  <a:lnTo>
                    <a:pt x="129" y="7"/>
                  </a:lnTo>
                  <a:lnTo>
                    <a:pt x="129" y="6"/>
                  </a:lnTo>
                  <a:lnTo>
                    <a:pt x="131" y="6"/>
                  </a:lnTo>
                  <a:lnTo>
                    <a:pt x="132" y="6"/>
                  </a:lnTo>
                  <a:lnTo>
                    <a:pt x="132" y="5"/>
                  </a:lnTo>
                  <a:lnTo>
                    <a:pt x="133" y="5"/>
                  </a:lnTo>
                  <a:lnTo>
                    <a:pt x="135" y="5"/>
                  </a:lnTo>
                  <a:lnTo>
                    <a:pt x="136" y="5"/>
                  </a:lnTo>
                  <a:lnTo>
                    <a:pt x="137" y="6"/>
                  </a:lnTo>
                  <a:lnTo>
                    <a:pt x="138" y="6"/>
                  </a:lnTo>
                  <a:lnTo>
                    <a:pt x="139" y="6"/>
                  </a:lnTo>
                  <a:lnTo>
                    <a:pt x="140" y="6"/>
                  </a:lnTo>
                  <a:lnTo>
                    <a:pt x="141" y="6"/>
                  </a:lnTo>
                  <a:lnTo>
                    <a:pt x="142" y="7"/>
                  </a:lnTo>
                  <a:lnTo>
                    <a:pt x="143" y="7"/>
                  </a:lnTo>
                  <a:lnTo>
                    <a:pt x="143" y="8"/>
                  </a:lnTo>
                  <a:lnTo>
                    <a:pt x="144" y="9"/>
                  </a:lnTo>
                  <a:lnTo>
                    <a:pt x="145" y="10"/>
                  </a:lnTo>
                  <a:lnTo>
                    <a:pt x="146" y="11"/>
                  </a:lnTo>
                  <a:lnTo>
                    <a:pt x="146" y="12"/>
                  </a:lnTo>
                  <a:lnTo>
                    <a:pt x="146" y="13"/>
                  </a:lnTo>
                  <a:lnTo>
                    <a:pt x="146" y="14"/>
                  </a:lnTo>
                  <a:lnTo>
                    <a:pt x="146" y="15"/>
                  </a:lnTo>
                  <a:lnTo>
                    <a:pt x="145" y="15"/>
                  </a:lnTo>
                  <a:lnTo>
                    <a:pt x="145" y="15"/>
                  </a:lnTo>
                  <a:lnTo>
                    <a:pt x="148" y="19"/>
                  </a:lnTo>
                  <a:lnTo>
                    <a:pt x="148" y="19"/>
                  </a:lnTo>
                  <a:lnTo>
                    <a:pt x="149" y="19"/>
                  </a:lnTo>
                  <a:lnTo>
                    <a:pt x="150" y="19"/>
                  </a:lnTo>
                  <a:lnTo>
                    <a:pt x="151" y="19"/>
                  </a:lnTo>
                  <a:lnTo>
                    <a:pt x="151" y="19"/>
                  </a:lnTo>
                  <a:lnTo>
                    <a:pt x="152" y="19"/>
                  </a:lnTo>
                  <a:lnTo>
                    <a:pt x="153" y="20"/>
                  </a:lnTo>
                  <a:lnTo>
                    <a:pt x="154" y="20"/>
                  </a:lnTo>
                  <a:lnTo>
                    <a:pt x="155" y="21"/>
                  </a:lnTo>
                  <a:lnTo>
                    <a:pt x="157" y="21"/>
                  </a:lnTo>
                  <a:lnTo>
                    <a:pt x="158" y="22"/>
                  </a:lnTo>
                  <a:lnTo>
                    <a:pt x="158" y="23"/>
                  </a:lnTo>
                  <a:lnTo>
                    <a:pt x="159" y="23"/>
                  </a:lnTo>
                  <a:lnTo>
                    <a:pt x="159" y="24"/>
                  </a:lnTo>
                  <a:lnTo>
                    <a:pt x="160" y="25"/>
                  </a:lnTo>
                  <a:lnTo>
                    <a:pt x="160" y="26"/>
                  </a:lnTo>
                  <a:lnTo>
                    <a:pt x="160" y="27"/>
                  </a:lnTo>
                  <a:lnTo>
                    <a:pt x="159" y="28"/>
                  </a:lnTo>
                  <a:lnTo>
                    <a:pt x="159" y="29"/>
                  </a:lnTo>
                  <a:lnTo>
                    <a:pt x="158" y="30"/>
                  </a:lnTo>
                  <a:lnTo>
                    <a:pt x="158" y="31"/>
                  </a:lnTo>
                  <a:lnTo>
                    <a:pt x="157" y="32"/>
                  </a:lnTo>
                  <a:lnTo>
                    <a:pt x="157" y="32"/>
                  </a:lnTo>
                  <a:lnTo>
                    <a:pt x="157" y="33"/>
                  </a:lnTo>
                  <a:lnTo>
                    <a:pt x="157" y="33"/>
                  </a:lnTo>
                  <a:lnTo>
                    <a:pt x="158" y="33"/>
                  </a:lnTo>
                  <a:lnTo>
                    <a:pt x="159" y="33"/>
                  </a:lnTo>
                  <a:lnTo>
                    <a:pt x="160" y="34"/>
                  </a:lnTo>
                  <a:lnTo>
                    <a:pt x="161" y="35"/>
                  </a:lnTo>
                  <a:lnTo>
                    <a:pt x="162" y="36"/>
                  </a:lnTo>
                  <a:lnTo>
                    <a:pt x="163" y="37"/>
                  </a:lnTo>
                  <a:lnTo>
                    <a:pt x="163" y="38"/>
                  </a:lnTo>
                  <a:lnTo>
                    <a:pt x="163" y="39"/>
                  </a:lnTo>
                  <a:lnTo>
                    <a:pt x="163" y="41"/>
                  </a:lnTo>
                  <a:lnTo>
                    <a:pt x="163" y="42"/>
                  </a:lnTo>
                  <a:lnTo>
                    <a:pt x="162" y="43"/>
                  </a:lnTo>
                  <a:lnTo>
                    <a:pt x="162" y="43"/>
                  </a:lnTo>
                  <a:lnTo>
                    <a:pt x="162" y="44"/>
                  </a:lnTo>
                  <a:lnTo>
                    <a:pt x="162" y="44"/>
                  </a:lnTo>
                  <a:lnTo>
                    <a:pt x="162" y="44"/>
                  </a:lnTo>
                  <a:lnTo>
                    <a:pt x="163" y="45"/>
                  </a:lnTo>
                  <a:lnTo>
                    <a:pt x="164" y="46"/>
                  </a:lnTo>
                  <a:lnTo>
                    <a:pt x="164" y="47"/>
                  </a:lnTo>
                  <a:lnTo>
                    <a:pt x="165" y="48"/>
                  </a:lnTo>
                  <a:lnTo>
                    <a:pt x="165" y="48"/>
                  </a:lnTo>
                  <a:lnTo>
                    <a:pt x="166" y="49"/>
                  </a:lnTo>
                  <a:lnTo>
                    <a:pt x="166" y="50"/>
                  </a:lnTo>
                  <a:lnTo>
                    <a:pt x="167" y="52"/>
                  </a:lnTo>
                  <a:lnTo>
                    <a:pt x="167" y="53"/>
                  </a:lnTo>
                  <a:lnTo>
                    <a:pt x="169" y="54"/>
                  </a:lnTo>
                  <a:lnTo>
                    <a:pt x="169" y="55"/>
                  </a:lnTo>
                  <a:lnTo>
                    <a:pt x="170" y="56"/>
                  </a:lnTo>
                  <a:lnTo>
                    <a:pt x="170" y="58"/>
                  </a:lnTo>
                  <a:lnTo>
                    <a:pt x="172" y="59"/>
                  </a:lnTo>
                  <a:lnTo>
                    <a:pt x="172" y="60"/>
                  </a:lnTo>
                  <a:lnTo>
                    <a:pt x="172" y="60"/>
                  </a:lnTo>
                  <a:lnTo>
                    <a:pt x="172" y="61"/>
                  </a:lnTo>
                  <a:lnTo>
                    <a:pt x="173" y="62"/>
                  </a:lnTo>
                  <a:lnTo>
                    <a:pt x="173" y="62"/>
                  </a:lnTo>
                  <a:lnTo>
                    <a:pt x="173" y="63"/>
                  </a:lnTo>
                  <a:lnTo>
                    <a:pt x="174" y="64"/>
                  </a:lnTo>
                  <a:lnTo>
                    <a:pt x="174" y="65"/>
                  </a:lnTo>
                  <a:lnTo>
                    <a:pt x="174" y="66"/>
                  </a:lnTo>
                  <a:lnTo>
                    <a:pt x="174" y="66"/>
                  </a:lnTo>
                  <a:lnTo>
                    <a:pt x="175" y="67"/>
                  </a:lnTo>
                  <a:lnTo>
                    <a:pt x="176" y="68"/>
                  </a:lnTo>
                  <a:lnTo>
                    <a:pt x="176" y="69"/>
                  </a:lnTo>
                  <a:lnTo>
                    <a:pt x="176" y="69"/>
                  </a:lnTo>
                  <a:lnTo>
                    <a:pt x="177" y="70"/>
                  </a:lnTo>
                  <a:lnTo>
                    <a:pt x="177" y="71"/>
                  </a:lnTo>
                  <a:lnTo>
                    <a:pt x="177" y="72"/>
                  </a:lnTo>
                  <a:lnTo>
                    <a:pt x="177" y="73"/>
                  </a:lnTo>
                  <a:lnTo>
                    <a:pt x="178" y="74"/>
                  </a:lnTo>
                  <a:lnTo>
                    <a:pt x="178" y="74"/>
                  </a:lnTo>
                  <a:lnTo>
                    <a:pt x="178" y="75"/>
                  </a:lnTo>
                  <a:lnTo>
                    <a:pt x="178" y="76"/>
                  </a:lnTo>
                  <a:lnTo>
                    <a:pt x="179" y="77"/>
                  </a:lnTo>
                  <a:lnTo>
                    <a:pt x="180" y="78"/>
                  </a:lnTo>
                  <a:lnTo>
                    <a:pt x="180" y="79"/>
                  </a:lnTo>
                  <a:lnTo>
                    <a:pt x="180" y="80"/>
                  </a:lnTo>
                  <a:lnTo>
                    <a:pt x="180" y="81"/>
                  </a:lnTo>
                  <a:lnTo>
                    <a:pt x="180" y="82"/>
                  </a:lnTo>
                  <a:lnTo>
                    <a:pt x="180" y="83"/>
                  </a:lnTo>
                  <a:lnTo>
                    <a:pt x="181" y="84"/>
                  </a:lnTo>
                  <a:lnTo>
                    <a:pt x="181" y="85"/>
                  </a:lnTo>
                  <a:lnTo>
                    <a:pt x="181" y="87"/>
                  </a:lnTo>
                  <a:lnTo>
                    <a:pt x="181" y="88"/>
                  </a:lnTo>
                  <a:lnTo>
                    <a:pt x="181" y="89"/>
                  </a:lnTo>
                  <a:lnTo>
                    <a:pt x="181" y="90"/>
                  </a:lnTo>
                  <a:lnTo>
                    <a:pt x="181" y="92"/>
                  </a:lnTo>
                  <a:lnTo>
                    <a:pt x="181" y="93"/>
                  </a:lnTo>
                  <a:lnTo>
                    <a:pt x="181" y="95"/>
                  </a:lnTo>
                  <a:lnTo>
                    <a:pt x="181" y="97"/>
                  </a:lnTo>
                  <a:lnTo>
                    <a:pt x="181" y="98"/>
                  </a:lnTo>
                  <a:lnTo>
                    <a:pt x="181" y="100"/>
                  </a:lnTo>
                  <a:lnTo>
                    <a:pt x="180" y="101"/>
                  </a:lnTo>
                  <a:lnTo>
                    <a:pt x="180" y="103"/>
                  </a:lnTo>
                  <a:lnTo>
                    <a:pt x="180" y="105"/>
                  </a:lnTo>
                  <a:lnTo>
                    <a:pt x="180" y="106"/>
                  </a:lnTo>
                  <a:lnTo>
                    <a:pt x="180" y="108"/>
                  </a:lnTo>
                  <a:lnTo>
                    <a:pt x="179" y="109"/>
                  </a:lnTo>
                  <a:lnTo>
                    <a:pt x="178" y="111"/>
                  </a:lnTo>
                  <a:lnTo>
                    <a:pt x="178" y="113"/>
                  </a:lnTo>
                  <a:lnTo>
                    <a:pt x="178" y="114"/>
                  </a:lnTo>
                  <a:lnTo>
                    <a:pt x="177" y="116"/>
                  </a:lnTo>
                  <a:lnTo>
                    <a:pt x="177" y="118"/>
                  </a:lnTo>
                  <a:lnTo>
                    <a:pt x="176" y="119"/>
                  </a:lnTo>
                  <a:lnTo>
                    <a:pt x="176" y="121"/>
                  </a:lnTo>
                  <a:lnTo>
                    <a:pt x="174" y="123"/>
                  </a:lnTo>
                  <a:lnTo>
                    <a:pt x="174" y="125"/>
                  </a:lnTo>
                  <a:lnTo>
                    <a:pt x="173" y="126"/>
                  </a:lnTo>
                  <a:lnTo>
                    <a:pt x="172" y="128"/>
                  </a:lnTo>
                  <a:lnTo>
                    <a:pt x="172" y="129"/>
                  </a:lnTo>
                  <a:lnTo>
                    <a:pt x="170" y="131"/>
                  </a:lnTo>
                  <a:lnTo>
                    <a:pt x="169" y="133"/>
                  </a:lnTo>
                  <a:lnTo>
                    <a:pt x="169" y="134"/>
                  </a:lnTo>
                  <a:lnTo>
                    <a:pt x="167" y="136"/>
                  </a:lnTo>
                  <a:lnTo>
                    <a:pt x="166" y="138"/>
                  </a:lnTo>
                  <a:lnTo>
                    <a:pt x="165" y="139"/>
                  </a:lnTo>
                  <a:lnTo>
                    <a:pt x="164" y="140"/>
                  </a:lnTo>
                  <a:lnTo>
                    <a:pt x="163" y="142"/>
                  </a:lnTo>
                  <a:lnTo>
                    <a:pt x="161" y="144"/>
                  </a:lnTo>
                  <a:lnTo>
                    <a:pt x="160" y="145"/>
                  </a:lnTo>
                  <a:lnTo>
                    <a:pt x="158" y="146"/>
                  </a:lnTo>
                  <a:lnTo>
                    <a:pt x="157" y="148"/>
                  </a:lnTo>
                  <a:lnTo>
                    <a:pt x="155" y="149"/>
                  </a:lnTo>
                  <a:lnTo>
                    <a:pt x="154" y="150"/>
                  </a:lnTo>
                  <a:lnTo>
                    <a:pt x="152" y="152"/>
                  </a:lnTo>
                  <a:lnTo>
                    <a:pt x="150" y="153"/>
                  </a:lnTo>
                  <a:lnTo>
                    <a:pt x="148" y="154"/>
                  </a:lnTo>
                  <a:lnTo>
                    <a:pt x="147" y="155"/>
                  </a:lnTo>
                  <a:lnTo>
                    <a:pt x="145" y="156"/>
                  </a:lnTo>
                  <a:lnTo>
                    <a:pt x="143" y="157"/>
                  </a:lnTo>
                  <a:lnTo>
                    <a:pt x="141" y="158"/>
                  </a:lnTo>
                  <a:lnTo>
                    <a:pt x="139" y="159"/>
                  </a:lnTo>
                  <a:lnTo>
                    <a:pt x="136" y="160"/>
                  </a:lnTo>
                  <a:lnTo>
                    <a:pt x="135" y="161"/>
                  </a:lnTo>
                  <a:lnTo>
                    <a:pt x="132" y="162"/>
                  </a:lnTo>
                  <a:lnTo>
                    <a:pt x="129" y="162"/>
                  </a:lnTo>
                  <a:lnTo>
                    <a:pt x="127" y="163"/>
                  </a:lnTo>
                  <a:lnTo>
                    <a:pt x="125" y="164"/>
                  </a:lnTo>
                  <a:lnTo>
                    <a:pt x="122" y="164"/>
                  </a:lnTo>
                  <a:lnTo>
                    <a:pt x="121" y="164"/>
                  </a:lnTo>
                  <a:lnTo>
                    <a:pt x="120" y="165"/>
                  </a:lnTo>
                  <a:lnTo>
                    <a:pt x="120" y="165"/>
                  </a:lnTo>
                  <a:lnTo>
                    <a:pt x="118" y="165"/>
                  </a:lnTo>
                  <a:lnTo>
                    <a:pt x="118" y="165"/>
                  </a:lnTo>
                  <a:lnTo>
                    <a:pt x="117" y="165"/>
                  </a:lnTo>
                  <a:lnTo>
                    <a:pt x="116" y="165"/>
                  </a:lnTo>
                  <a:lnTo>
                    <a:pt x="115" y="166"/>
                  </a:lnTo>
                  <a:lnTo>
                    <a:pt x="114" y="166"/>
                  </a:lnTo>
                  <a:lnTo>
                    <a:pt x="113" y="166"/>
                  </a:lnTo>
                  <a:lnTo>
                    <a:pt x="113" y="166"/>
                  </a:lnTo>
                  <a:lnTo>
                    <a:pt x="112" y="166"/>
                  </a:lnTo>
                  <a:lnTo>
                    <a:pt x="111" y="166"/>
                  </a:lnTo>
                  <a:lnTo>
                    <a:pt x="110" y="166"/>
                  </a:lnTo>
                  <a:lnTo>
                    <a:pt x="109" y="166"/>
                  </a:lnTo>
                  <a:lnTo>
                    <a:pt x="109" y="167"/>
                  </a:lnTo>
                  <a:lnTo>
                    <a:pt x="107" y="167"/>
                  </a:lnTo>
                  <a:lnTo>
                    <a:pt x="107" y="167"/>
                  </a:lnTo>
                  <a:lnTo>
                    <a:pt x="106" y="167"/>
                  </a:lnTo>
                  <a:lnTo>
                    <a:pt x="105" y="167"/>
                  </a:lnTo>
                  <a:lnTo>
                    <a:pt x="104" y="166"/>
                  </a:lnTo>
                  <a:lnTo>
                    <a:pt x="103" y="166"/>
                  </a:lnTo>
                  <a:lnTo>
                    <a:pt x="102" y="166"/>
                  </a:lnTo>
                  <a:lnTo>
                    <a:pt x="102" y="166"/>
                  </a:lnTo>
                  <a:lnTo>
                    <a:pt x="101" y="166"/>
                  </a:lnTo>
                  <a:lnTo>
                    <a:pt x="100" y="166"/>
                  </a:lnTo>
                  <a:lnTo>
                    <a:pt x="99" y="166"/>
                  </a:lnTo>
                  <a:lnTo>
                    <a:pt x="98" y="165"/>
                  </a:lnTo>
                  <a:lnTo>
                    <a:pt x="97" y="165"/>
                  </a:lnTo>
                  <a:lnTo>
                    <a:pt x="95" y="165"/>
                  </a:lnTo>
                  <a:lnTo>
                    <a:pt x="94" y="164"/>
                  </a:lnTo>
                  <a:lnTo>
                    <a:pt x="94" y="164"/>
                  </a:lnTo>
                  <a:lnTo>
                    <a:pt x="92" y="164"/>
                  </a:lnTo>
                  <a:lnTo>
                    <a:pt x="92" y="164"/>
                  </a:lnTo>
                  <a:lnTo>
                    <a:pt x="91" y="163"/>
                  </a:lnTo>
                  <a:lnTo>
                    <a:pt x="90" y="163"/>
                  </a:lnTo>
                  <a:lnTo>
                    <a:pt x="90" y="163"/>
                  </a:lnTo>
                  <a:lnTo>
                    <a:pt x="88" y="162"/>
                  </a:lnTo>
                  <a:lnTo>
                    <a:pt x="88" y="162"/>
                  </a:lnTo>
                  <a:lnTo>
                    <a:pt x="87" y="162"/>
                  </a:lnTo>
                  <a:lnTo>
                    <a:pt x="86" y="161"/>
                  </a:lnTo>
                  <a:lnTo>
                    <a:pt x="85" y="161"/>
                  </a:lnTo>
                  <a:lnTo>
                    <a:pt x="84" y="161"/>
                  </a:lnTo>
                  <a:lnTo>
                    <a:pt x="83" y="160"/>
                  </a:lnTo>
                  <a:lnTo>
                    <a:pt x="82" y="160"/>
                  </a:lnTo>
                  <a:lnTo>
                    <a:pt x="81" y="159"/>
                  </a:lnTo>
                  <a:lnTo>
                    <a:pt x="80" y="159"/>
                  </a:lnTo>
                  <a:lnTo>
                    <a:pt x="79" y="159"/>
                  </a:lnTo>
                  <a:lnTo>
                    <a:pt x="77" y="158"/>
                  </a:lnTo>
                  <a:lnTo>
                    <a:pt x="76" y="158"/>
                  </a:lnTo>
                  <a:lnTo>
                    <a:pt x="75" y="157"/>
                  </a:lnTo>
                  <a:lnTo>
                    <a:pt x="74" y="156"/>
                  </a:lnTo>
                  <a:lnTo>
                    <a:pt x="73" y="156"/>
                  </a:lnTo>
                  <a:lnTo>
                    <a:pt x="72" y="155"/>
                  </a:lnTo>
                  <a:lnTo>
                    <a:pt x="70" y="155"/>
                  </a:lnTo>
                  <a:lnTo>
                    <a:pt x="69" y="154"/>
                  </a:lnTo>
                  <a:lnTo>
                    <a:pt x="68" y="153"/>
                  </a:lnTo>
                  <a:lnTo>
                    <a:pt x="67" y="153"/>
                  </a:lnTo>
                  <a:lnTo>
                    <a:pt x="65" y="152"/>
                  </a:lnTo>
                  <a:lnTo>
                    <a:pt x="64" y="151"/>
                  </a:lnTo>
                  <a:lnTo>
                    <a:pt x="62" y="151"/>
                  </a:lnTo>
                  <a:lnTo>
                    <a:pt x="61" y="150"/>
                  </a:lnTo>
                  <a:lnTo>
                    <a:pt x="60" y="149"/>
                  </a:lnTo>
                  <a:lnTo>
                    <a:pt x="59" y="149"/>
                  </a:lnTo>
                  <a:lnTo>
                    <a:pt x="57" y="148"/>
                  </a:lnTo>
                  <a:lnTo>
                    <a:pt x="56" y="147"/>
                  </a:lnTo>
                  <a:lnTo>
                    <a:pt x="55" y="146"/>
                  </a:lnTo>
                  <a:lnTo>
                    <a:pt x="53" y="146"/>
                  </a:lnTo>
                  <a:lnTo>
                    <a:pt x="52" y="145"/>
                  </a:lnTo>
                  <a:lnTo>
                    <a:pt x="51" y="144"/>
                  </a:lnTo>
                  <a:lnTo>
                    <a:pt x="50" y="143"/>
                  </a:lnTo>
                  <a:lnTo>
                    <a:pt x="49" y="142"/>
                  </a:lnTo>
                  <a:lnTo>
                    <a:pt x="47" y="141"/>
                  </a:lnTo>
                  <a:lnTo>
                    <a:pt x="46" y="140"/>
                  </a:lnTo>
                  <a:lnTo>
                    <a:pt x="45" y="139"/>
                  </a:lnTo>
                  <a:lnTo>
                    <a:pt x="43" y="139"/>
                  </a:lnTo>
                  <a:lnTo>
                    <a:pt x="42" y="138"/>
                  </a:lnTo>
                  <a:lnTo>
                    <a:pt x="41" y="137"/>
                  </a:lnTo>
                  <a:lnTo>
                    <a:pt x="40" y="136"/>
                  </a:lnTo>
                  <a:lnTo>
                    <a:pt x="39" y="135"/>
                  </a:lnTo>
                  <a:lnTo>
                    <a:pt x="37" y="134"/>
                  </a:lnTo>
                  <a:lnTo>
                    <a:pt x="37" y="133"/>
                  </a:lnTo>
                  <a:lnTo>
                    <a:pt x="35" y="132"/>
                  </a:lnTo>
                  <a:lnTo>
                    <a:pt x="34" y="131"/>
                  </a:lnTo>
                  <a:lnTo>
                    <a:pt x="33" y="130"/>
                  </a:lnTo>
                  <a:lnTo>
                    <a:pt x="32" y="128"/>
                  </a:lnTo>
                  <a:lnTo>
                    <a:pt x="31" y="127"/>
                  </a:lnTo>
                  <a:lnTo>
                    <a:pt x="30" y="126"/>
                  </a:lnTo>
                  <a:lnTo>
                    <a:pt x="29" y="125"/>
                  </a:lnTo>
                  <a:lnTo>
                    <a:pt x="28" y="124"/>
                  </a:lnTo>
                  <a:lnTo>
                    <a:pt x="27" y="123"/>
                  </a:lnTo>
                  <a:lnTo>
                    <a:pt x="27" y="122"/>
                  </a:lnTo>
                  <a:lnTo>
                    <a:pt x="26" y="121"/>
                  </a:lnTo>
                  <a:lnTo>
                    <a:pt x="25" y="119"/>
                  </a:lnTo>
                  <a:lnTo>
                    <a:pt x="24" y="118"/>
                  </a:lnTo>
                  <a:lnTo>
                    <a:pt x="24" y="117"/>
                  </a:lnTo>
                  <a:lnTo>
                    <a:pt x="23" y="117"/>
                  </a:lnTo>
                  <a:lnTo>
                    <a:pt x="23" y="117"/>
                  </a:lnTo>
                  <a:lnTo>
                    <a:pt x="22" y="117"/>
                  </a:lnTo>
                  <a:lnTo>
                    <a:pt x="20" y="117"/>
                  </a:lnTo>
                  <a:lnTo>
                    <a:pt x="20" y="117"/>
                  </a:lnTo>
                  <a:lnTo>
                    <a:pt x="19" y="117"/>
                  </a:lnTo>
                  <a:lnTo>
                    <a:pt x="18" y="117"/>
                  </a:lnTo>
                  <a:lnTo>
                    <a:pt x="17" y="117"/>
                  </a:lnTo>
                  <a:lnTo>
                    <a:pt x="16" y="116"/>
                  </a:lnTo>
                  <a:lnTo>
                    <a:pt x="15" y="116"/>
                  </a:lnTo>
                  <a:lnTo>
                    <a:pt x="14" y="116"/>
                  </a:lnTo>
                  <a:lnTo>
                    <a:pt x="13" y="116"/>
                  </a:lnTo>
                  <a:lnTo>
                    <a:pt x="12" y="115"/>
                  </a:lnTo>
                  <a:lnTo>
                    <a:pt x="11" y="115"/>
                  </a:lnTo>
                  <a:lnTo>
                    <a:pt x="10" y="114"/>
                  </a:lnTo>
                  <a:lnTo>
                    <a:pt x="9" y="114"/>
                  </a:lnTo>
                  <a:lnTo>
                    <a:pt x="8" y="113"/>
                  </a:lnTo>
                  <a:lnTo>
                    <a:pt x="7" y="112"/>
                  </a:lnTo>
                  <a:lnTo>
                    <a:pt x="6" y="111"/>
                  </a:lnTo>
                  <a:lnTo>
                    <a:pt x="5" y="111"/>
                  </a:lnTo>
                  <a:lnTo>
                    <a:pt x="4" y="110"/>
                  </a:lnTo>
                  <a:lnTo>
                    <a:pt x="4" y="109"/>
                  </a:lnTo>
                  <a:lnTo>
                    <a:pt x="3" y="107"/>
                  </a:lnTo>
                  <a:lnTo>
                    <a:pt x="2" y="106"/>
                  </a:lnTo>
                  <a:lnTo>
                    <a:pt x="2" y="106"/>
                  </a:lnTo>
                  <a:lnTo>
                    <a:pt x="1" y="105"/>
                  </a:lnTo>
                  <a:lnTo>
                    <a:pt x="1" y="104"/>
                  </a:lnTo>
                  <a:lnTo>
                    <a:pt x="1" y="103"/>
                  </a:lnTo>
                  <a:lnTo>
                    <a:pt x="1" y="103"/>
                  </a:lnTo>
                  <a:lnTo>
                    <a:pt x="1" y="102"/>
                  </a:lnTo>
                  <a:lnTo>
                    <a:pt x="0" y="101"/>
                  </a:lnTo>
                  <a:lnTo>
                    <a:pt x="0" y="100"/>
                  </a:lnTo>
                  <a:lnTo>
                    <a:pt x="0" y="99"/>
                  </a:lnTo>
                  <a:lnTo>
                    <a:pt x="0" y="99"/>
                  </a:lnTo>
                  <a:lnTo>
                    <a:pt x="0" y="98"/>
                  </a:lnTo>
                  <a:lnTo>
                    <a:pt x="0" y="97"/>
                  </a:lnTo>
                  <a:lnTo>
                    <a:pt x="0" y="96"/>
                  </a:lnTo>
                  <a:lnTo>
                    <a:pt x="0" y="95"/>
                  </a:lnTo>
                  <a:lnTo>
                    <a:pt x="0" y="94"/>
                  </a:lnTo>
                  <a:lnTo>
                    <a:pt x="0" y="93"/>
                  </a:lnTo>
                  <a:lnTo>
                    <a:pt x="0" y="93"/>
                  </a:lnTo>
                  <a:lnTo>
                    <a:pt x="0" y="92"/>
                  </a:lnTo>
                  <a:lnTo>
                    <a:pt x="0" y="91"/>
                  </a:lnTo>
                  <a:lnTo>
                    <a:pt x="0" y="91"/>
                  </a:lnTo>
                  <a:lnTo>
                    <a:pt x="0" y="89"/>
                  </a:lnTo>
                  <a:lnTo>
                    <a:pt x="1" y="88"/>
                  </a:lnTo>
                  <a:lnTo>
                    <a:pt x="1" y="87"/>
                  </a:lnTo>
                  <a:lnTo>
                    <a:pt x="1" y="86"/>
                  </a:lnTo>
                  <a:lnTo>
                    <a:pt x="2" y="85"/>
                  </a:lnTo>
                  <a:lnTo>
                    <a:pt x="2" y="84"/>
                  </a:lnTo>
                  <a:lnTo>
                    <a:pt x="3" y="83"/>
                  </a:lnTo>
                  <a:lnTo>
                    <a:pt x="4" y="82"/>
                  </a:lnTo>
                  <a:lnTo>
                    <a:pt x="4" y="82"/>
                  </a:lnTo>
                  <a:lnTo>
                    <a:pt x="5" y="81"/>
                  </a:lnTo>
                  <a:lnTo>
                    <a:pt x="6" y="80"/>
                  </a:lnTo>
                  <a:lnTo>
                    <a:pt x="7" y="79"/>
                  </a:lnTo>
                  <a:lnTo>
                    <a:pt x="7" y="79"/>
                  </a:lnTo>
                  <a:lnTo>
                    <a:pt x="8" y="78"/>
                  </a:lnTo>
                  <a:lnTo>
                    <a:pt x="9" y="77"/>
                  </a:lnTo>
                  <a:lnTo>
                    <a:pt x="11" y="77"/>
                  </a:lnTo>
                  <a:lnTo>
                    <a:pt x="12" y="76"/>
                  </a:lnTo>
                  <a:lnTo>
                    <a:pt x="13" y="76"/>
                  </a:lnTo>
                  <a:lnTo>
                    <a:pt x="14" y="75"/>
                  </a:lnTo>
                  <a:lnTo>
                    <a:pt x="15" y="75"/>
                  </a:lnTo>
                  <a:lnTo>
                    <a:pt x="16" y="75"/>
                  </a:lnTo>
                  <a:lnTo>
                    <a:pt x="18" y="75"/>
                  </a:lnTo>
                  <a:lnTo>
                    <a:pt x="19" y="76"/>
                  </a:lnTo>
                  <a:lnTo>
                    <a:pt x="19" y="76"/>
                  </a:lnTo>
                  <a:lnTo>
                    <a:pt x="20" y="76"/>
                  </a:lnTo>
                  <a:lnTo>
                    <a:pt x="21" y="77"/>
                  </a:lnTo>
                  <a:lnTo>
                    <a:pt x="22" y="77"/>
                  </a:lnTo>
                  <a:lnTo>
                    <a:pt x="23" y="78"/>
                  </a:lnTo>
                  <a:lnTo>
                    <a:pt x="23" y="79"/>
                  </a:lnTo>
                  <a:lnTo>
                    <a:pt x="24" y="80"/>
                  </a:lnTo>
                  <a:lnTo>
                    <a:pt x="25" y="81"/>
                  </a:lnTo>
                  <a:lnTo>
                    <a:pt x="26" y="82"/>
                  </a:lnTo>
                  <a:lnTo>
                    <a:pt x="26" y="82"/>
                  </a:lnTo>
                  <a:lnTo>
                    <a:pt x="27" y="83"/>
                  </a:lnTo>
                  <a:lnTo>
                    <a:pt x="27" y="83"/>
                  </a:lnTo>
                  <a:lnTo>
                    <a:pt x="27" y="84"/>
                  </a:lnTo>
                  <a:lnTo>
                    <a:pt x="26" y="86"/>
                  </a:lnTo>
                  <a:lnTo>
                    <a:pt x="26" y="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1" name="Freeform 408"/>
            <p:cNvSpPr>
              <a:spLocks/>
            </p:cNvSpPr>
            <p:nvPr/>
          </p:nvSpPr>
          <p:spPr bwMode="auto">
            <a:xfrm>
              <a:off x="5069" y="1956"/>
              <a:ext cx="19" cy="22"/>
            </a:xfrm>
            <a:custGeom>
              <a:avLst/>
              <a:gdLst>
                <a:gd name="T0" fmla="*/ 3 w 19"/>
                <a:gd name="T1" fmla="*/ 9 h 22"/>
                <a:gd name="T2" fmla="*/ 0 w 19"/>
                <a:gd name="T3" fmla="*/ 0 h 22"/>
                <a:gd name="T4" fmla="*/ 10 w 19"/>
                <a:gd name="T5" fmla="*/ 0 h 22"/>
                <a:gd name="T6" fmla="*/ 19 w 19"/>
                <a:gd name="T7" fmla="*/ 19 h 22"/>
                <a:gd name="T8" fmla="*/ 15 w 19"/>
                <a:gd name="T9" fmla="*/ 22 h 22"/>
                <a:gd name="T10" fmla="*/ 11 w 19"/>
                <a:gd name="T11" fmla="*/ 15 h 22"/>
                <a:gd name="T12" fmla="*/ 3 w 19"/>
                <a:gd name="T13" fmla="*/ 9 h 22"/>
                <a:gd name="T14" fmla="*/ 3 w 19"/>
                <a:gd name="T15" fmla="*/ 9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2">
                  <a:moveTo>
                    <a:pt x="3" y="9"/>
                  </a:moveTo>
                  <a:lnTo>
                    <a:pt x="0" y="0"/>
                  </a:lnTo>
                  <a:lnTo>
                    <a:pt x="10" y="0"/>
                  </a:lnTo>
                  <a:lnTo>
                    <a:pt x="19" y="19"/>
                  </a:lnTo>
                  <a:lnTo>
                    <a:pt x="15" y="22"/>
                  </a:lnTo>
                  <a:lnTo>
                    <a:pt x="11" y="15"/>
                  </a:lnTo>
                  <a:lnTo>
                    <a:pt x="3" y="9"/>
                  </a:lnTo>
                  <a:lnTo>
                    <a:pt x="3"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2" name="Freeform 409"/>
            <p:cNvSpPr>
              <a:spLocks/>
            </p:cNvSpPr>
            <p:nvPr/>
          </p:nvSpPr>
          <p:spPr bwMode="auto">
            <a:xfrm>
              <a:off x="5078" y="2041"/>
              <a:ext cx="88" cy="142"/>
            </a:xfrm>
            <a:custGeom>
              <a:avLst/>
              <a:gdLst>
                <a:gd name="T0" fmla="*/ 38 w 88"/>
                <a:gd name="T1" fmla="*/ 3 h 142"/>
                <a:gd name="T2" fmla="*/ 27 w 88"/>
                <a:gd name="T3" fmla="*/ 7 h 142"/>
                <a:gd name="T4" fmla="*/ 15 w 88"/>
                <a:gd name="T5" fmla="*/ 14 h 142"/>
                <a:gd name="T6" fmla="*/ 5 w 88"/>
                <a:gd name="T7" fmla="*/ 23 h 142"/>
                <a:gd name="T8" fmla="*/ 0 w 88"/>
                <a:gd name="T9" fmla="*/ 34 h 142"/>
                <a:gd name="T10" fmla="*/ 0 w 88"/>
                <a:gd name="T11" fmla="*/ 47 h 142"/>
                <a:gd name="T12" fmla="*/ 4 w 88"/>
                <a:gd name="T13" fmla="*/ 60 h 142"/>
                <a:gd name="T14" fmla="*/ 13 w 88"/>
                <a:gd name="T15" fmla="*/ 73 h 142"/>
                <a:gd name="T16" fmla="*/ 24 w 88"/>
                <a:gd name="T17" fmla="*/ 84 h 142"/>
                <a:gd name="T18" fmla="*/ 38 w 88"/>
                <a:gd name="T19" fmla="*/ 93 h 142"/>
                <a:gd name="T20" fmla="*/ 40 w 88"/>
                <a:gd name="T21" fmla="*/ 103 h 142"/>
                <a:gd name="T22" fmla="*/ 45 w 88"/>
                <a:gd name="T23" fmla="*/ 111 h 142"/>
                <a:gd name="T24" fmla="*/ 32 w 88"/>
                <a:gd name="T25" fmla="*/ 119 h 142"/>
                <a:gd name="T26" fmla="*/ 42 w 88"/>
                <a:gd name="T27" fmla="*/ 124 h 142"/>
                <a:gd name="T28" fmla="*/ 43 w 88"/>
                <a:gd name="T29" fmla="*/ 127 h 142"/>
                <a:gd name="T30" fmla="*/ 47 w 88"/>
                <a:gd name="T31" fmla="*/ 132 h 142"/>
                <a:gd name="T32" fmla="*/ 57 w 88"/>
                <a:gd name="T33" fmla="*/ 132 h 142"/>
                <a:gd name="T34" fmla="*/ 62 w 88"/>
                <a:gd name="T35" fmla="*/ 139 h 142"/>
                <a:gd name="T36" fmla="*/ 70 w 88"/>
                <a:gd name="T37" fmla="*/ 132 h 142"/>
                <a:gd name="T38" fmla="*/ 75 w 88"/>
                <a:gd name="T39" fmla="*/ 140 h 142"/>
                <a:gd name="T40" fmla="*/ 84 w 88"/>
                <a:gd name="T41" fmla="*/ 135 h 142"/>
                <a:gd name="T42" fmla="*/ 86 w 88"/>
                <a:gd name="T43" fmla="*/ 124 h 142"/>
                <a:gd name="T44" fmla="*/ 88 w 88"/>
                <a:gd name="T45" fmla="*/ 112 h 142"/>
                <a:gd name="T46" fmla="*/ 86 w 88"/>
                <a:gd name="T47" fmla="*/ 99 h 142"/>
                <a:gd name="T48" fmla="*/ 77 w 88"/>
                <a:gd name="T49" fmla="*/ 89 h 142"/>
                <a:gd name="T50" fmla="*/ 68 w 88"/>
                <a:gd name="T51" fmla="*/ 79 h 142"/>
                <a:gd name="T52" fmla="*/ 57 w 88"/>
                <a:gd name="T53" fmla="*/ 69 h 142"/>
                <a:gd name="T54" fmla="*/ 50 w 88"/>
                <a:gd name="T55" fmla="*/ 59 h 142"/>
                <a:gd name="T56" fmla="*/ 47 w 88"/>
                <a:gd name="T57" fmla="*/ 48 h 142"/>
                <a:gd name="T58" fmla="*/ 54 w 88"/>
                <a:gd name="T59" fmla="*/ 38 h 142"/>
                <a:gd name="T60" fmla="*/ 57 w 88"/>
                <a:gd name="T61" fmla="*/ 25 h 142"/>
                <a:gd name="T62" fmla="*/ 48 w 88"/>
                <a:gd name="T63" fmla="*/ 35 h 142"/>
                <a:gd name="T64" fmla="*/ 41 w 88"/>
                <a:gd name="T65" fmla="*/ 49 h 142"/>
                <a:gd name="T66" fmla="*/ 45 w 88"/>
                <a:gd name="T67" fmla="*/ 61 h 142"/>
                <a:gd name="T68" fmla="*/ 51 w 88"/>
                <a:gd name="T69" fmla="*/ 70 h 142"/>
                <a:gd name="T70" fmla="*/ 60 w 88"/>
                <a:gd name="T71" fmla="*/ 78 h 142"/>
                <a:gd name="T72" fmla="*/ 73 w 88"/>
                <a:gd name="T73" fmla="*/ 90 h 142"/>
                <a:gd name="T74" fmla="*/ 82 w 88"/>
                <a:gd name="T75" fmla="*/ 101 h 142"/>
                <a:gd name="T76" fmla="*/ 84 w 88"/>
                <a:gd name="T77" fmla="*/ 111 h 142"/>
                <a:gd name="T78" fmla="*/ 83 w 88"/>
                <a:gd name="T79" fmla="*/ 126 h 142"/>
                <a:gd name="T80" fmla="*/ 78 w 88"/>
                <a:gd name="T81" fmla="*/ 134 h 142"/>
                <a:gd name="T82" fmla="*/ 73 w 88"/>
                <a:gd name="T83" fmla="*/ 125 h 142"/>
                <a:gd name="T84" fmla="*/ 65 w 88"/>
                <a:gd name="T85" fmla="*/ 132 h 142"/>
                <a:gd name="T86" fmla="*/ 61 w 88"/>
                <a:gd name="T87" fmla="*/ 126 h 142"/>
                <a:gd name="T88" fmla="*/ 54 w 88"/>
                <a:gd name="T89" fmla="*/ 128 h 142"/>
                <a:gd name="T90" fmla="*/ 51 w 88"/>
                <a:gd name="T91" fmla="*/ 123 h 142"/>
                <a:gd name="T92" fmla="*/ 50 w 88"/>
                <a:gd name="T93" fmla="*/ 121 h 142"/>
                <a:gd name="T94" fmla="*/ 43 w 88"/>
                <a:gd name="T95" fmla="*/ 118 h 142"/>
                <a:gd name="T96" fmla="*/ 51 w 88"/>
                <a:gd name="T97" fmla="*/ 111 h 142"/>
                <a:gd name="T98" fmla="*/ 45 w 88"/>
                <a:gd name="T99" fmla="*/ 102 h 142"/>
                <a:gd name="T100" fmla="*/ 43 w 88"/>
                <a:gd name="T101" fmla="*/ 91 h 142"/>
                <a:gd name="T102" fmla="*/ 31 w 88"/>
                <a:gd name="T103" fmla="*/ 81 h 142"/>
                <a:gd name="T104" fmla="*/ 21 w 88"/>
                <a:gd name="T105" fmla="*/ 70 h 142"/>
                <a:gd name="T106" fmla="*/ 13 w 88"/>
                <a:gd name="T107" fmla="*/ 57 h 142"/>
                <a:gd name="T108" fmla="*/ 9 w 88"/>
                <a:gd name="T109" fmla="*/ 43 h 142"/>
                <a:gd name="T110" fmla="*/ 12 w 88"/>
                <a:gd name="T111" fmla="*/ 30 h 142"/>
                <a:gd name="T112" fmla="*/ 20 w 88"/>
                <a:gd name="T113" fmla="*/ 20 h 142"/>
                <a:gd name="T114" fmla="*/ 31 w 88"/>
                <a:gd name="T115" fmla="*/ 12 h 142"/>
                <a:gd name="T116" fmla="*/ 42 w 88"/>
                <a:gd name="T117" fmla="*/ 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8" h="142">
                  <a:moveTo>
                    <a:pt x="46" y="0"/>
                  </a:moveTo>
                  <a:lnTo>
                    <a:pt x="46" y="0"/>
                  </a:lnTo>
                  <a:lnTo>
                    <a:pt x="46" y="0"/>
                  </a:lnTo>
                  <a:lnTo>
                    <a:pt x="45" y="0"/>
                  </a:lnTo>
                  <a:lnTo>
                    <a:pt x="45" y="0"/>
                  </a:lnTo>
                  <a:lnTo>
                    <a:pt x="43" y="1"/>
                  </a:lnTo>
                  <a:lnTo>
                    <a:pt x="42" y="1"/>
                  </a:lnTo>
                  <a:lnTo>
                    <a:pt x="41" y="1"/>
                  </a:lnTo>
                  <a:lnTo>
                    <a:pt x="40" y="2"/>
                  </a:lnTo>
                  <a:lnTo>
                    <a:pt x="39" y="2"/>
                  </a:lnTo>
                  <a:lnTo>
                    <a:pt x="38" y="2"/>
                  </a:lnTo>
                  <a:lnTo>
                    <a:pt x="38" y="3"/>
                  </a:lnTo>
                  <a:lnTo>
                    <a:pt x="37" y="3"/>
                  </a:lnTo>
                  <a:lnTo>
                    <a:pt x="36" y="3"/>
                  </a:lnTo>
                  <a:lnTo>
                    <a:pt x="35" y="4"/>
                  </a:lnTo>
                  <a:lnTo>
                    <a:pt x="34" y="4"/>
                  </a:lnTo>
                  <a:lnTo>
                    <a:pt x="34" y="5"/>
                  </a:lnTo>
                  <a:lnTo>
                    <a:pt x="32" y="5"/>
                  </a:lnTo>
                  <a:lnTo>
                    <a:pt x="31" y="5"/>
                  </a:lnTo>
                  <a:lnTo>
                    <a:pt x="31" y="6"/>
                  </a:lnTo>
                  <a:lnTo>
                    <a:pt x="30" y="6"/>
                  </a:lnTo>
                  <a:lnTo>
                    <a:pt x="28" y="6"/>
                  </a:lnTo>
                  <a:lnTo>
                    <a:pt x="28" y="7"/>
                  </a:lnTo>
                  <a:lnTo>
                    <a:pt x="27" y="7"/>
                  </a:lnTo>
                  <a:lnTo>
                    <a:pt x="26" y="8"/>
                  </a:lnTo>
                  <a:lnTo>
                    <a:pt x="25" y="8"/>
                  </a:lnTo>
                  <a:lnTo>
                    <a:pt x="24" y="9"/>
                  </a:lnTo>
                  <a:lnTo>
                    <a:pt x="23" y="9"/>
                  </a:lnTo>
                  <a:lnTo>
                    <a:pt x="22" y="10"/>
                  </a:lnTo>
                  <a:lnTo>
                    <a:pt x="21" y="11"/>
                  </a:lnTo>
                  <a:lnTo>
                    <a:pt x="20" y="11"/>
                  </a:lnTo>
                  <a:lnTo>
                    <a:pt x="19" y="12"/>
                  </a:lnTo>
                  <a:lnTo>
                    <a:pt x="18" y="12"/>
                  </a:lnTo>
                  <a:lnTo>
                    <a:pt x="17" y="13"/>
                  </a:lnTo>
                  <a:lnTo>
                    <a:pt x="16" y="14"/>
                  </a:lnTo>
                  <a:lnTo>
                    <a:pt x="15" y="14"/>
                  </a:lnTo>
                  <a:lnTo>
                    <a:pt x="14" y="15"/>
                  </a:lnTo>
                  <a:lnTo>
                    <a:pt x="13" y="16"/>
                  </a:lnTo>
                  <a:lnTo>
                    <a:pt x="12" y="16"/>
                  </a:lnTo>
                  <a:lnTo>
                    <a:pt x="11" y="17"/>
                  </a:lnTo>
                  <a:lnTo>
                    <a:pt x="10" y="18"/>
                  </a:lnTo>
                  <a:lnTo>
                    <a:pt x="9" y="19"/>
                  </a:lnTo>
                  <a:lnTo>
                    <a:pt x="9" y="19"/>
                  </a:lnTo>
                  <a:lnTo>
                    <a:pt x="8" y="20"/>
                  </a:lnTo>
                  <a:lnTo>
                    <a:pt x="7" y="21"/>
                  </a:lnTo>
                  <a:lnTo>
                    <a:pt x="6" y="21"/>
                  </a:lnTo>
                  <a:lnTo>
                    <a:pt x="6" y="22"/>
                  </a:lnTo>
                  <a:lnTo>
                    <a:pt x="5" y="23"/>
                  </a:lnTo>
                  <a:lnTo>
                    <a:pt x="5" y="24"/>
                  </a:lnTo>
                  <a:lnTo>
                    <a:pt x="4" y="25"/>
                  </a:lnTo>
                  <a:lnTo>
                    <a:pt x="3" y="26"/>
                  </a:lnTo>
                  <a:lnTo>
                    <a:pt x="2" y="27"/>
                  </a:lnTo>
                  <a:lnTo>
                    <a:pt x="2" y="28"/>
                  </a:lnTo>
                  <a:lnTo>
                    <a:pt x="2" y="28"/>
                  </a:lnTo>
                  <a:lnTo>
                    <a:pt x="1" y="29"/>
                  </a:lnTo>
                  <a:lnTo>
                    <a:pt x="1" y="30"/>
                  </a:lnTo>
                  <a:lnTo>
                    <a:pt x="1" y="31"/>
                  </a:lnTo>
                  <a:lnTo>
                    <a:pt x="1" y="32"/>
                  </a:lnTo>
                  <a:lnTo>
                    <a:pt x="0" y="33"/>
                  </a:lnTo>
                  <a:lnTo>
                    <a:pt x="0" y="34"/>
                  </a:lnTo>
                  <a:lnTo>
                    <a:pt x="0" y="35"/>
                  </a:lnTo>
                  <a:lnTo>
                    <a:pt x="0" y="36"/>
                  </a:lnTo>
                  <a:lnTo>
                    <a:pt x="0" y="37"/>
                  </a:lnTo>
                  <a:lnTo>
                    <a:pt x="0" y="38"/>
                  </a:lnTo>
                  <a:lnTo>
                    <a:pt x="0" y="39"/>
                  </a:lnTo>
                  <a:lnTo>
                    <a:pt x="0" y="40"/>
                  </a:lnTo>
                  <a:lnTo>
                    <a:pt x="0" y="42"/>
                  </a:lnTo>
                  <a:lnTo>
                    <a:pt x="0" y="43"/>
                  </a:lnTo>
                  <a:lnTo>
                    <a:pt x="0" y="44"/>
                  </a:lnTo>
                  <a:lnTo>
                    <a:pt x="0" y="45"/>
                  </a:lnTo>
                  <a:lnTo>
                    <a:pt x="0" y="46"/>
                  </a:lnTo>
                  <a:lnTo>
                    <a:pt x="0" y="47"/>
                  </a:lnTo>
                  <a:lnTo>
                    <a:pt x="0" y="48"/>
                  </a:lnTo>
                  <a:lnTo>
                    <a:pt x="1" y="49"/>
                  </a:lnTo>
                  <a:lnTo>
                    <a:pt x="1" y="50"/>
                  </a:lnTo>
                  <a:lnTo>
                    <a:pt x="1" y="52"/>
                  </a:lnTo>
                  <a:lnTo>
                    <a:pt x="1" y="53"/>
                  </a:lnTo>
                  <a:lnTo>
                    <a:pt x="2" y="54"/>
                  </a:lnTo>
                  <a:lnTo>
                    <a:pt x="2" y="55"/>
                  </a:lnTo>
                  <a:lnTo>
                    <a:pt x="2" y="56"/>
                  </a:lnTo>
                  <a:lnTo>
                    <a:pt x="3" y="57"/>
                  </a:lnTo>
                  <a:lnTo>
                    <a:pt x="4" y="58"/>
                  </a:lnTo>
                  <a:lnTo>
                    <a:pt x="4" y="59"/>
                  </a:lnTo>
                  <a:lnTo>
                    <a:pt x="4" y="60"/>
                  </a:lnTo>
                  <a:lnTo>
                    <a:pt x="5" y="61"/>
                  </a:lnTo>
                  <a:lnTo>
                    <a:pt x="5" y="63"/>
                  </a:lnTo>
                  <a:lnTo>
                    <a:pt x="6" y="64"/>
                  </a:lnTo>
                  <a:lnTo>
                    <a:pt x="7" y="65"/>
                  </a:lnTo>
                  <a:lnTo>
                    <a:pt x="8" y="66"/>
                  </a:lnTo>
                  <a:lnTo>
                    <a:pt x="8" y="67"/>
                  </a:lnTo>
                  <a:lnTo>
                    <a:pt x="9" y="68"/>
                  </a:lnTo>
                  <a:lnTo>
                    <a:pt x="9" y="69"/>
                  </a:lnTo>
                  <a:lnTo>
                    <a:pt x="10" y="70"/>
                  </a:lnTo>
                  <a:lnTo>
                    <a:pt x="11" y="71"/>
                  </a:lnTo>
                  <a:lnTo>
                    <a:pt x="12" y="72"/>
                  </a:lnTo>
                  <a:lnTo>
                    <a:pt x="13" y="73"/>
                  </a:lnTo>
                  <a:lnTo>
                    <a:pt x="14" y="74"/>
                  </a:lnTo>
                  <a:lnTo>
                    <a:pt x="15" y="75"/>
                  </a:lnTo>
                  <a:lnTo>
                    <a:pt x="15" y="76"/>
                  </a:lnTo>
                  <a:lnTo>
                    <a:pt x="16" y="77"/>
                  </a:lnTo>
                  <a:lnTo>
                    <a:pt x="17" y="78"/>
                  </a:lnTo>
                  <a:lnTo>
                    <a:pt x="18" y="79"/>
                  </a:lnTo>
                  <a:lnTo>
                    <a:pt x="19" y="80"/>
                  </a:lnTo>
                  <a:lnTo>
                    <a:pt x="20" y="81"/>
                  </a:lnTo>
                  <a:lnTo>
                    <a:pt x="21" y="82"/>
                  </a:lnTo>
                  <a:lnTo>
                    <a:pt x="22" y="83"/>
                  </a:lnTo>
                  <a:lnTo>
                    <a:pt x="23" y="84"/>
                  </a:lnTo>
                  <a:lnTo>
                    <a:pt x="24" y="84"/>
                  </a:lnTo>
                  <a:lnTo>
                    <a:pt x="25" y="85"/>
                  </a:lnTo>
                  <a:lnTo>
                    <a:pt x="26" y="86"/>
                  </a:lnTo>
                  <a:lnTo>
                    <a:pt x="27" y="87"/>
                  </a:lnTo>
                  <a:lnTo>
                    <a:pt x="28" y="88"/>
                  </a:lnTo>
                  <a:lnTo>
                    <a:pt x="30" y="89"/>
                  </a:lnTo>
                  <a:lnTo>
                    <a:pt x="31" y="89"/>
                  </a:lnTo>
                  <a:lnTo>
                    <a:pt x="32" y="90"/>
                  </a:lnTo>
                  <a:lnTo>
                    <a:pt x="33" y="91"/>
                  </a:lnTo>
                  <a:lnTo>
                    <a:pt x="34" y="91"/>
                  </a:lnTo>
                  <a:lnTo>
                    <a:pt x="35" y="92"/>
                  </a:lnTo>
                  <a:lnTo>
                    <a:pt x="36" y="93"/>
                  </a:lnTo>
                  <a:lnTo>
                    <a:pt x="38" y="93"/>
                  </a:lnTo>
                  <a:lnTo>
                    <a:pt x="39" y="94"/>
                  </a:lnTo>
                  <a:lnTo>
                    <a:pt x="39" y="95"/>
                  </a:lnTo>
                  <a:lnTo>
                    <a:pt x="39" y="95"/>
                  </a:lnTo>
                  <a:lnTo>
                    <a:pt x="39" y="96"/>
                  </a:lnTo>
                  <a:lnTo>
                    <a:pt x="39" y="97"/>
                  </a:lnTo>
                  <a:lnTo>
                    <a:pt x="39" y="98"/>
                  </a:lnTo>
                  <a:lnTo>
                    <a:pt x="39" y="99"/>
                  </a:lnTo>
                  <a:lnTo>
                    <a:pt x="40" y="100"/>
                  </a:lnTo>
                  <a:lnTo>
                    <a:pt x="40" y="100"/>
                  </a:lnTo>
                  <a:lnTo>
                    <a:pt x="40" y="101"/>
                  </a:lnTo>
                  <a:lnTo>
                    <a:pt x="40" y="102"/>
                  </a:lnTo>
                  <a:lnTo>
                    <a:pt x="40" y="103"/>
                  </a:lnTo>
                  <a:lnTo>
                    <a:pt x="40" y="103"/>
                  </a:lnTo>
                  <a:lnTo>
                    <a:pt x="41" y="104"/>
                  </a:lnTo>
                  <a:lnTo>
                    <a:pt x="41" y="105"/>
                  </a:lnTo>
                  <a:lnTo>
                    <a:pt x="41" y="105"/>
                  </a:lnTo>
                  <a:lnTo>
                    <a:pt x="42" y="106"/>
                  </a:lnTo>
                  <a:lnTo>
                    <a:pt x="42" y="107"/>
                  </a:lnTo>
                  <a:lnTo>
                    <a:pt x="42" y="108"/>
                  </a:lnTo>
                  <a:lnTo>
                    <a:pt x="43" y="109"/>
                  </a:lnTo>
                  <a:lnTo>
                    <a:pt x="44" y="110"/>
                  </a:lnTo>
                  <a:lnTo>
                    <a:pt x="45" y="111"/>
                  </a:lnTo>
                  <a:lnTo>
                    <a:pt x="45" y="111"/>
                  </a:lnTo>
                  <a:lnTo>
                    <a:pt x="45" y="111"/>
                  </a:lnTo>
                  <a:lnTo>
                    <a:pt x="43" y="111"/>
                  </a:lnTo>
                  <a:lnTo>
                    <a:pt x="43" y="112"/>
                  </a:lnTo>
                  <a:lnTo>
                    <a:pt x="42" y="112"/>
                  </a:lnTo>
                  <a:lnTo>
                    <a:pt x="40" y="113"/>
                  </a:lnTo>
                  <a:lnTo>
                    <a:pt x="39" y="113"/>
                  </a:lnTo>
                  <a:lnTo>
                    <a:pt x="38" y="114"/>
                  </a:lnTo>
                  <a:lnTo>
                    <a:pt x="37" y="115"/>
                  </a:lnTo>
                  <a:lnTo>
                    <a:pt x="36" y="116"/>
                  </a:lnTo>
                  <a:lnTo>
                    <a:pt x="35" y="116"/>
                  </a:lnTo>
                  <a:lnTo>
                    <a:pt x="34" y="117"/>
                  </a:lnTo>
                  <a:lnTo>
                    <a:pt x="33" y="118"/>
                  </a:lnTo>
                  <a:lnTo>
                    <a:pt x="32" y="119"/>
                  </a:lnTo>
                  <a:lnTo>
                    <a:pt x="32" y="120"/>
                  </a:lnTo>
                  <a:lnTo>
                    <a:pt x="32" y="121"/>
                  </a:lnTo>
                  <a:lnTo>
                    <a:pt x="32" y="122"/>
                  </a:lnTo>
                  <a:lnTo>
                    <a:pt x="33" y="123"/>
                  </a:lnTo>
                  <a:lnTo>
                    <a:pt x="34" y="123"/>
                  </a:lnTo>
                  <a:lnTo>
                    <a:pt x="35" y="123"/>
                  </a:lnTo>
                  <a:lnTo>
                    <a:pt x="36" y="124"/>
                  </a:lnTo>
                  <a:lnTo>
                    <a:pt x="37" y="124"/>
                  </a:lnTo>
                  <a:lnTo>
                    <a:pt x="39" y="124"/>
                  </a:lnTo>
                  <a:lnTo>
                    <a:pt x="40" y="124"/>
                  </a:lnTo>
                  <a:lnTo>
                    <a:pt x="41" y="124"/>
                  </a:lnTo>
                  <a:lnTo>
                    <a:pt x="42" y="124"/>
                  </a:lnTo>
                  <a:lnTo>
                    <a:pt x="43" y="124"/>
                  </a:lnTo>
                  <a:lnTo>
                    <a:pt x="45" y="124"/>
                  </a:lnTo>
                  <a:lnTo>
                    <a:pt x="45" y="123"/>
                  </a:lnTo>
                  <a:lnTo>
                    <a:pt x="46" y="123"/>
                  </a:lnTo>
                  <a:lnTo>
                    <a:pt x="46" y="123"/>
                  </a:lnTo>
                  <a:lnTo>
                    <a:pt x="47" y="123"/>
                  </a:lnTo>
                  <a:lnTo>
                    <a:pt x="46" y="124"/>
                  </a:lnTo>
                  <a:lnTo>
                    <a:pt x="46" y="124"/>
                  </a:lnTo>
                  <a:lnTo>
                    <a:pt x="45" y="125"/>
                  </a:lnTo>
                  <a:lnTo>
                    <a:pt x="45" y="125"/>
                  </a:lnTo>
                  <a:lnTo>
                    <a:pt x="44" y="126"/>
                  </a:lnTo>
                  <a:lnTo>
                    <a:pt x="43" y="127"/>
                  </a:lnTo>
                  <a:lnTo>
                    <a:pt x="43" y="128"/>
                  </a:lnTo>
                  <a:lnTo>
                    <a:pt x="43" y="128"/>
                  </a:lnTo>
                  <a:lnTo>
                    <a:pt x="42" y="129"/>
                  </a:lnTo>
                  <a:lnTo>
                    <a:pt x="42" y="130"/>
                  </a:lnTo>
                  <a:lnTo>
                    <a:pt x="42" y="130"/>
                  </a:lnTo>
                  <a:lnTo>
                    <a:pt x="43" y="131"/>
                  </a:lnTo>
                  <a:lnTo>
                    <a:pt x="43" y="131"/>
                  </a:lnTo>
                  <a:lnTo>
                    <a:pt x="44" y="132"/>
                  </a:lnTo>
                  <a:lnTo>
                    <a:pt x="45" y="132"/>
                  </a:lnTo>
                  <a:lnTo>
                    <a:pt x="45" y="132"/>
                  </a:lnTo>
                  <a:lnTo>
                    <a:pt x="46" y="132"/>
                  </a:lnTo>
                  <a:lnTo>
                    <a:pt x="47" y="132"/>
                  </a:lnTo>
                  <a:lnTo>
                    <a:pt x="48" y="132"/>
                  </a:lnTo>
                  <a:lnTo>
                    <a:pt x="49" y="132"/>
                  </a:lnTo>
                  <a:lnTo>
                    <a:pt x="50" y="132"/>
                  </a:lnTo>
                  <a:lnTo>
                    <a:pt x="51" y="132"/>
                  </a:lnTo>
                  <a:lnTo>
                    <a:pt x="53" y="132"/>
                  </a:lnTo>
                  <a:lnTo>
                    <a:pt x="54" y="131"/>
                  </a:lnTo>
                  <a:lnTo>
                    <a:pt x="54" y="131"/>
                  </a:lnTo>
                  <a:lnTo>
                    <a:pt x="55" y="131"/>
                  </a:lnTo>
                  <a:lnTo>
                    <a:pt x="57" y="131"/>
                  </a:lnTo>
                  <a:lnTo>
                    <a:pt x="57" y="131"/>
                  </a:lnTo>
                  <a:lnTo>
                    <a:pt x="57" y="131"/>
                  </a:lnTo>
                  <a:lnTo>
                    <a:pt x="57" y="132"/>
                  </a:lnTo>
                  <a:lnTo>
                    <a:pt x="57" y="133"/>
                  </a:lnTo>
                  <a:lnTo>
                    <a:pt x="57" y="134"/>
                  </a:lnTo>
                  <a:lnTo>
                    <a:pt x="57" y="134"/>
                  </a:lnTo>
                  <a:lnTo>
                    <a:pt x="57" y="135"/>
                  </a:lnTo>
                  <a:lnTo>
                    <a:pt x="58" y="137"/>
                  </a:lnTo>
                  <a:lnTo>
                    <a:pt x="58" y="137"/>
                  </a:lnTo>
                  <a:lnTo>
                    <a:pt x="58" y="138"/>
                  </a:lnTo>
                  <a:lnTo>
                    <a:pt x="59" y="139"/>
                  </a:lnTo>
                  <a:lnTo>
                    <a:pt x="60" y="139"/>
                  </a:lnTo>
                  <a:lnTo>
                    <a:pt x="61" y="139"/>
                  </a:lnTo>
                  <a:lnTo>
                    <a:pt x="61" y="139"/>
                  </a:lnTo>
                  <a:lnTo>
                    <a:pt x="62" y="139"/>
                  </a:lnTo>
                  <a:lnTo>
                    <a:pt x="64" y="139"/>
                  </a:lnTo>
                  <a:lnTo>
                    <a:pt x="64" y="139"/>
                  </a:lnTo>
                  <a:lnTo>
                    <a:pt x="65" y="138"/>
                  </a:lnTo>
                  <a:lnTo>
                    <a:pt x="66" y="138"/>
                  </a:lnTo>
                  <a:lnTo>
                    <a:pt x="66" y="137"/>
                  </a:lnTo>
                  <a:lnTo>
                    <a:pt x="68" y="136"/>
                  </a:lnTo>
                  <a:lnTo>
                    <a:pt x="68" y="135"/>
                  </a:lnTo>
                  <a:lnTo>
                    <a:pt x="69" y="135"/>
                  </a:lnTo>
                  <a:lnTo>
                    <a:pt x="69" y="134"/>
                  </a:lnTo>
                  <a:lnTo>
                    <a:pt x="70" y="133"/>
                  </a:lnTo>
                  <a:lnTo>
                    <a:pt x="70" y="132"/>
                  </a:lnTo>
                  <a:lnTo>
                    <a:pt x="70" y="132"/>
                  </a:lnTo>
                  <a:lnTo>
                    <a:pt x="71" y="131"/>
                  </a:lnTo>
                  <a:lnTo>
                    <a:pt x="72" y="131"/>
                  </a:lnTo>
                  <a:lnTo>
                    <a:pt x="72" y="132"/>
                  </a:lnTo>
                  <a:lnTo>
                    <a:pt x="72" y="132"/>
                  </a:lnTo>
                  <a:lnTo>
                    <a:pt x="72" y="133"/>
                  </a:lnTo>
                  <a:lnTo>
                    <a:pt x="72" y="134"/>
                  </a:lnTo>
                  <a:lnTo>
                    <a:pt x="73" y="135"/>
                  </a:lnTo>
                  <a:lnTo>
                    <a:pt x="73" y="137"/>
                  </a:lnTo>
                  <a:lnTo>
                    <a:pt x="73" y="138"/>
                  </a:lnTo>
                  <a:lnTo>
                    <a:pt x="74" y="138"/>
                  </a:lnTo>
                  <a:lnTo>
                    <a:pt x="75" y="139"/>
                  </a:lnTo>
                  <a:lnTo>
                    <a:pt x="75" y="140"/>
                  </a:lnTo>
                  <a:lnTo>
                    <a:pt x="76" y="141"/>
                  </a:lnTo>
                  <a:lnTo>
                    <a:pt x="77" y="142"/>
                  </a:lnTo>
                  <a:lnTo>
                    <a:pt x="77" y="142"/>
                  </a:lnTo>
                  <a:lnTo>
                    <a:pt x="79" y="142"/>
                  </a:lnTo>
                  <a:lnTo>
                    <a:pt x="79" y="142"/>
                  </a:lnTo>
                  <a:lnTo>
                    <a:pt x="80" y="141"/>
                  </a:lnTo>
                  <a:lnTo>
                    <a:pt x="81" y="140"/>
                  </a:lnTo>
                  <a:lnTo>
                    <a:pt x="83" y="138"/>
                  </a:lnTo>
                  <a:lnTo>
                    <a:pt x="83" y="137"/>
                  </a:lnTo>
                  <a:lnTo>
                    <a:pt x="83" y="137"/>
                  </a:lnTo>
                  <a:lnTo>
                    <a:pt x="83" y="135"/>
                  </a:lnTo>
                  <a:lnTo>
                    <a:pt x="84" y="135"/>
                  </a:lnTo>
                  <a:lnTo>
                    <a:pt x="84" y="134"/>
                  </a:lnTo>
                  <a:lnTo>
                    <a:pt x="84" y="133"/>
                  </a:lnTo>
                  <a:lnTo>
                    <a:pt x="84" y="132"/>
                  </a:lnTo>
                  <a:lnTo>
                    <a:pt x="84" y="131"/>
                  </a:lnTo>
                  <a:lnTo>
                    <a:pt x="85" y="131"/>
                  </a:lnTo>
                  <a:lnTo>
                    <a:pt x="85" y="129"/>
                  </a:lnTo>
                  <a:lnTo>
                    <a:pt x="85" y="128"/>
                  </a:lnTo>
                  <a:lnTo>
                    <a:pt x="85" y="128"/>
                  </a:lnTo>
                  <a:lnTo>
                    <a:pt x="85" y="127"/>
                  </a:lnTo>
                  <a:lnTo>
                    <a:pt x="85" y="126"/>
                  </a:lnTo>
                  <a:lnTo>
                    <a:pt x="86" y="125"/>
                  </a:lnTo>
                  <a:lnTo>
                    <a:pt x="86" y="124"/>
                  </a:lnTo>
                  <a:lnTo>
                    <a:pt x="87" y="123"/>
                  </a:lnTo>
                  <a:lnTo>
                    <a:pt x="87" y="123"/>
                  </a:lnTo>
                  <a:lnTo>
                    <a:pt x="87" y="122"/>
                  </a:lnTo>
                  <a:lnTo>
                    <a:pt x="87" y="121"/>
                  </a:lnTo>
                  <a:lnTo>
                    <a:pt x="87" y="120"/>
                  </a:lnTo>
                  <a:lnTo>
                    <a:pt x="87" y="119"/>
                  </a:lnTo>
                  <a:lnTo>
                    <a:pt x="88" y="118"/>
                  </a:lnTo>
                  <a:lnTo>
                    <a:pt x="88" y="116"/>
                  </a:lnTo>
                  <a:lnTo>
                    <a:pt x="88" y="115"/>
                  </a:lnTo>
                  <a:lnTo>
                    <a:pt x="88" y="114"/>
                  </a:lnTo>
                  <a:lnTo>
                    <a:pt x="88" y="113"/>
                  </a:lnTo>
                  <a:lnTo>
                    <a:pt x="88" y="112"/>
                  </a:lnTo>
                  <a:lnTo>
                    <a:pt x="88" y="111"/>
                  </a:lnTo>
                  <a:lnTo>
                    <a:pt x="88" y="110"/>
                  </a:lnTo>
                  <a:lnTo>
                    <a:pt x="88" y="109"/>
                  </a:lnTo>
                  <a:lnTo>
                    <a:pt x="88" y="107"/>
                  </a:lnTo>
                  <a:lnTo>
                    <a:pt x="88" y="106"/>
                  </a:lnTo>
                  <a:lnTo>
                    <a:pt x="88" y="105"/>
                  </a:lnTo>
                  <a:lnTo>
                    <a:pt x="88" y="104"/>
                  </a:lnTo>
                  <a:lnTo>
                    <a:pt x="87" y="103"/>
                  </a:lnTo>
                  <a:lnTo>
                    <a:pt x="87" y="102"/>
                  </a:lnTo>
                  <a:lnTo>
                    <a:pt x="87" y="101"/>
                  </a:lnTo>
                  <a:lnTo>
                    <a:pt x="87" y="100"/>
                  </a:lnTo>
                  <a:lnTo>
                    <a:pt x="86" y="99"/>
                  </a:lnTo>
                  <a:lnTo>
                    <a:pt x="85" y="98"/>
                  </a:lnTo>
                  <a:lnTo>
                    <a:pt x="84" y="97"/>
                  </a:lnTo>
                  <a:lnTo>
                    <a:pt x="84" y="96"/>
                  </a:lnTo>
                  <a:lnTo>
                    <a:pt x="83" y="95"/>
                  </a:lnTo>
                  <a:lnTo>
                    <a:pt x="82" y="95"/>
                  </a:lnTo>
                  <a:lnTo>
                    <a:pt x="81" y="94"/>
                  </a:lnTo>
                  <a:lnTo>
                    <a:pt x="81" y="93"/>
                  </a:lnTo>
                  <a:lnTo>
                    <a:pt x="80" y="92"/>
                  </a:lnTo>
                  <a:lnTo>
                    <a:pt x="80" y="92"/>
                  </a:lnTo>
                  <a:lnTo>
                    <a:pt x="79" y="91"/>
                  </a:lnTo>
                  <a:lnTo>
                    <a:pt x="79" y="90"/>
                  </a:lnTo>
                  <a:lnTo>
                    <a:pt x="77" y="89"/>
                  </a:lnTo>
                  <a:lnTo>
                    <a:pt x="77" y="89"/>
                  </a:lnTo>
                  <a:lnTo>
                    <a:pt x="76" y="88"/>
                  </a:lnTo>
                  <a:lnTo>
                    <a:pt x="75" y="87"/>
                  </a:lnTo>
                  <a:lnTo>
                    <a:pt x="75" y="86"/>
                  </a:lnTo>
                  <a:lnTo>
                    <a:pt x="73" y="85"/>
                  </a:lnTo>
                  <a:lnTo>
                    <a:pt x="73" y="84"/>
                  </a:lnTo>
                  <a:lnTo>
                    <a:pt x="72" y="84"/>
                  </a:lnTo>
                  <a:lnTo>
                    <a:pt x="71" y="83"/>
                  </a:lnTo>
                  <a:lnTo>
                    <a:pt x="70" y="82"/>
                  </a:lnTo>
                  <a:lnTo>
                    <a:pt x="69" y="81"/>
                  </a:lnTo>
                  <a:lnTo>
                    <a:pt x="69" y="80"/>
                  </a:lnTo>
                  <a:lnTo>
                    <a:pt x="68" y="79"/>
                  </a:lnTo>
                  <a:lnTo>
                    <a:pt x="67" y="78"/>
                  </a:lnTo>
                  <a:lnTo>
                    <a:pt x="66" y="77"/>
                  </a:lnTo>
                  <a:lnTo>
                    <a:pt x="65" y="77"/>
                  </a:lnTo>
                  <a:lnTo>
                    <a:pt x="64" y="76"/>
                  </a:lnTo>
                  <a:lnTo>
                    <a:pt x="64" y="75"/>
                  </a:lnTo>
                  <a:lnTo>
                    <a:pt x="62" y="74"/>
                  </a:lnTo>
                  <a:lnTo>
                    <a:pt x="62" y="73"/>
                  </a:lnTo>
                  <a:lnTo>
                    <a:pt x="61" y="72"/>
                  </a:lnTo>
                  <a:lnTo>
                    <a:pt x="60" y="71"/>
                  </a:lnTo>
                  <a:lnTo>
                    <a:pt x="59" y="70"/>
                  </a:lnTo>
                  <a:lnTo>
                    <a:pt x="58" y="70"/>
                  </a:lnTo>
                  <a:lnTo>
                    <a:pt x="57" y="69"/>
                  </a:lnTo>
                  <a:lnTo>
                    <a:pt x="57" y="68"/>
                  </a:lnTo>
                  <a:lnTo>
                    <a:pt x="56" y="67"/>
                  </a:lnTo>
                  <a:lnTo>
                    <a:pt x="55" y="66"/>
                  </a:lnTo>
                  <a:lnTo>
                    <a:pt x="54" y="65"/>
                  </a:lnTo>
                  <a:lnTo>
                    <a:pt x="54" y="65"/>
                  </a:lnTo>
                  <a:lnTo>
                    <a:pt x="53" y="64"/>
                  </a:lnTo>
                  <a:lnTo>
                    <a:pt x="53" y="63"/>
                  </a:lnTo>
                  <a:lnTo>
                    <a:pt x="52" y="62"/>
                  </a:lnTo>
                  <a:lnTo>
                    <a:pt x="51" y="61"/>
                  </a:lnTo>
                  <a:lnTo>
                    <a:pt x="51" y="61"/>
                  </a:lnTo>
                  <a:lnTo>
                    <a:pt x="50" y="60"/>
                  </a:lnTo>
                  <a:lnTo>
                    <a:pt x="50" y="59"/>
                  </a:lnTo>
                  <a:lnTo>
                    <a:pt x="49" y="58"/>
                  </a:lnTo>
                  <a:lnTo>
                    <a:pt x="49" y="58"/>
                  </a:lnTo>
                  <a:lnTo>
                    <a:pt x="49" y="57"/>
                  </a:lnTo>
                  <a:lnTo>
                    <a:pt x="47" y="56"/>
                  </a:lnTo>
                  <a:lnTo>
                    <a:pt x="47" y="55"/>
                  </a:lnTo>
                  <a:lnTo>
                    <a:pt x="47" y="54"/>
                  </a:lnTo>
                  <a:lnTo>
                    <a:pt x="47" y="53"/>
                  </a:lnTo>
                  <a:lnTo>
                    <a:pt x="47" y="52"/>
                  </a:lnTo>
                  <a:lnTo>
                    <a:pt x="47" y="51"/>
                  </a:lnTo>
                  <a:lnTo>
                    <a:pt x="47" y="50"/>
                  </a:lnTo>
                  <a:lnTo>
                    <a:pt x="47" y="49"/>
                  </a:lnTo>
                  <a:lnTo>
                    <a:pt x="47" y="48"/>
                  </a:lnTo>
                  <a:lnTo>
                    <a:pt x="48" y="47"/>
                  </a:lnTo>
                  <a:lnTo>
                    <a:pt x="48" y="46"/>
                  </a:lnTo>
                  <a:lnTo>
                    <a:pt x="49" y="45"/>
                  </a:lnTo>
                  <a:lnTo>
                    <a:pt x="49" y="44"/>
                  </a:lnTo>
                  <a:lnTo>
                    <a:pt x="50" y="44"/>
                  </a:lnTo>
                  <a:lnTo>
                    <a:pt x="50" y="43"/>
                  </a:lnTo>
                  <a:lnTo>
                    <a:pt x="51" y="42"/>
                  </a:lnTo>
                  <a:lnTo>
                    <a:pt x="51" y="41"/>
                  </a:lnTo>
                  <a:lnTo>
                    <a:pt x="52" y="40"/>
                  </a:lnTo>
                  <a:lnTo>
                    <a:pt x="53" y="39"/>
                  </a:lnTo>
                  <a:lnTo>
                    <a:pt x="54" y="38"/>
                  </a:lnTo>
                  <a:lnTo>
                    <a:pt x="54" y="38"/>
                  </a:lnTo>
                  <a:lnTo>
                    <a:pt x="55" y="37"/>
                  </a:lnTo>
                  <a:lnTo>
                    <a:pt x="55" y="36"/>
                  </a:lnTo>
                  <a:lnTo>
                    <a:pt x="57" y="36"/>
                  </a:lnTo>
                  <a:lnTo>
                    <a:pt x="57" y="34"/>
                  </a:lnTo>
                  <a:lnTo>
                    <a:pt x="59" y="33"/>
                  </a:lnTo>
                  <a:lnTo>
                    <a:pt x="60" y="33"/>
                  </a:lnTo>
                  <a:lnTo>
                    <a:pt x="61" y="32"/>
                  </a:lnTo>
                  <a:lnTo>
                    <a:pt x="61" y="31"/>
                  </a:lnTo>
                  <a:lnTo>
                    <a:pt x="61" y="31"/>
                  </a:lnTo>
                  <a:lnTo>
                    <a:pt x="58" y="25"/>
                  </a:lnTo>
                  <a:lnTo>
                    <a:pt x="58" y="25"/>
                  </a:lnTo>
                  <a:lnTo>
                    <a:pt x="57" y="25"/>
                  </a:lnTo>
                  <a:lnTo>
                    <a:pt x="57" y="26"/>
                  </a:lnTo>
                  <a:lnTo>
                    <a:pt x="55" y="27"/>
                  </a:lnTo>
                  <a:lnTo>
                    <a:pt x="55" y="28"/>
                  </a:lnTo>
                  <a:lnTo>
                    <a:pt x="54" y="28"/>
                  </a:lnTo>
                  <a:lnTo>
                    <a:pt x="53" y="29"/>
                  </a:lnTo>
                  <a:lnTo>
                    <a:pt x="53" y="30"/>
                  </a:lnTo>
                  <a:lnTo>
                    <a:pt x="51" y="31"/>
                  </a:lnTo>
                  <a:lnTo>
                    <a:pt x="51" y="31"/>
                  </a:lnTo>
                  <a:lnTo>
                    <a:pt x="50" y="32"/>
                  </a:lnTo>
                  <a:lnTo>
                    <a:pt x="50" y="33"/>
                  </a:lnTo>
                  <a:lnTo>
                    <a:pt x="49" y="34"/>
                  </a:lnTo>
                  <a:lnTo>
                    <a:pt x="48" y="35"/>
                  </a:lnTo>
                  <a:lnTo>
                    <a:pt x="47" y="36"/>
                  </a:lnTo>
                  <a:lnTo>
                    <a:pt x="46" y="38"/>
                  </a:lnTo>
                  <a:lnTo>
                    <a:pt x="45" y="39"/>
                  </a:lnTo>
                  <a:lnTo>
                    <a:pt x="45" y="40"/>
                  </a:lnTo>
                  <a:lnTo>
                    <a:pt x="44" y="41"/>
                  </a:lnTo>
                  <a:lnTo>
                    <a:pt x="43" y="42"/>
                  </a:lnTo>
                  <a:lnTo>
                    <a:pt x="43" y="43"/>
                  </a:lnTo>
                  <a:lnTo>
                    <a:pt x="42" y="44"/>
                  </a:lnTo>
                  <a:lnTo>
                    <a:pt x="42" y="45"/>
                  </a:lnTo>
                  <a:lnTo>
                    <a:pt x="42" y="46"/>
                  </a:lnTo>
                  <a:lnTo>
                    <a:pt x="41" y="47"/>
                  </a:lnTo>
                  <a:lnTo>
                    <a:pt x="41" y="49"/>
                  </a:lnTo>
                  <a:lnTo>
                    <a:pt x="40" y="50"/>
                  </a:lnTo>
                  <a:lnTo>
                    <a:pt x="40" y="51"/>
                  </a:lnTo>
                  <a:lnTo>
                    <a:pt x="40" y="52"/>
                  </a:lnTo>
                  <a:lnTo>
                    <a:pt x="41" y="53"/>
                  </a:lnTo>
                  <a:lnTo>
                    <a:pt x="41" y="54"/>
                  </a:lnTo>
                  <a:lnTo>
                    <a:pt x="42" y="55"/>
                  </a:lnTo>
                  <a:lnTo>
                    <a:pt x="42" y="56"/>
                  </a:lnTo>
                  <a:lnTo>
                    <a:pt x="43" y="58"/>
                  </a:lnTo>
                  <a:lnTo>
                    <a:pt x="43" y="58"/>
                  </a:lnTo>
                  <a:lnTo>
                    <a:pt x="44" y="59"/>
                  </a:lnTo>
                  <a:lnTo>
                    <a:pt x="45" y="60"/>
                  </a:lnTo>
                  <a:lnTo>
                    <a:pt x="45" y="61"/>
                  </a:lnTo>
                  <a:lnTo>
                    <a:pt x="45" y="61"/>
                  </a:lnTo>
                  <a:lnTo>
                    <a:pt x="46" y="62"/>
                  </a:lnTo>
                  <a:lnTo>
                    <a:pt x="46" y="63"/>
                  </a:lnTo>
                  <a:lnTo>
                    <a:pt x="47" y="64"/>
                  </a:lnTo>
                  <a:lnTo>
                    <a:pt x="47" y="64"/>
                  </a:lnTo>
                  <a:lnTo>
                    <a:pt x="48" y="65"/>
                  </a:lnTo>
                  <a:lnTo>
                    <a:pt x="49" y="66"/>
                  </a:lnTo>
                  <a:lnTo>
                    <a:pt x="49" y="67"/>
                  </a:lnTo>
                  <a:lnTo>
                    <a:pt x="50" y="67"/>
                  </a:lnTo>
                  <a:lnTo>
                    <a:pt x="50" y="68"/>
                  </a:lnTo>
                  <a:lnTo>
                    <a:pt x="51" y="69"/>
                  </a:lnTo>
                  <a:lnTo>
                    <a:pt x="51" y="70"/>
                  </a:lnTo>
                  <a:lnTo>
                    <a:pt x="52" y="70"/>
                  </a:lnTo>
                  <a:lnTo>
                    <a:pt x="53" y="71"/>
                  </a:lnTo>
                  <a:lnTo>
                    <a:pt x="54" y="72"/>
                  </a:lnTo>
                  <a:lnTo>
                    <a:pt x="54" y="73"/>
                  </a:lnTo>
                  <a:lnTo>
                    <a:pt x="55" y="73"/>
                  </a:lnTo>
                  <a:lnTo>
                    <a:pt x="56" y="74"/>
                  </a:lnTo>
                  <a:lnTo>
                    <a:pt x="57" y="75"/>
                  </a:lnTo>
                  <a:lnTo>
                    <a:pt x="57" y="76"/>
                  </a:lnTo>
                  <a:lnTo>
                    <a:pt x="58" y="76"/>
                  </a:lnTo>
                  <a:lnTo>
                    <a:pt x="59" y="77"/>
                  </a:lnTo>
                  <a:lnTo>
                    <a:pt x="59" y="78"/>
                  </a:lnTo>
                  <a:lnTo>
                    <a:pt x="60" y="78"/>
                  </a:lnTo>
                  <a:lnTo>
                    <a:pt x="61" y="80"/>
                  </a:lnTo>
                  <a:lnTo>
                    <a:pt x="62" y="81"/>
                  </a:lnTo>
                  <a:lnTo>
                    <a:pt x="64" y="82"/>
                  </a:lnTo>
                  <a:lnTo>
                    <a:pt x="65" y="84"/>
                  </a:lnTo>
                  <a:lnTo>
                    <a:pt x="66" y="84"/>
                  </a:lnTo>
                  <a:lnTo>
                    <a:pt x="68" y="86"/>
                  </a:lnTo>
                  <a:lnTo>
                    <a:pt x="69" y="87"/>
                  </a:lnTo>
                  <a:lnTo>
                    <a:pt x="69" y="88"/>
                  </a:lnTo>
                  <a:lnTo>
                    <a:pt x="70" y="88"/>
                  </a:lnTo>
                  <a:lnTo>
                    <a:pt x="71" y="89"/>
                  </a:lnTo>
                  <a:lnTo>
                    <a:pt x="72" y="90"/>
                  </a:lnTo>
                  <a:lnTo>
                    <a:pt x="73" y="90"/>
                  </a:lnTo>
                  <a:lnTo>
                    <a:pt x="73" y="91"/>
                  </a:lnTo>
                  <a:lnTo>
                    <a:pt x="75" y="92"/>
                  </a:lnTo>
                  <a:lnTo>
                    <a:pt x="76" y="93"/>
                  </a:lnTo>
                  <a:lnTo>
                    <a:pt x="77" y="94"/>
                  </a:lnTo>
                  <a:lnTo>
                    <a:pt x="77" y="94"/>
                  </a:lnTo>
                  <a:lnTo>
                    <a:pt x="79" y="95"/>
                  </a:lnTo>
                  <a:lnTo>
                    <a:pt x="79" y="96"/>
                  </a:lnTo>
                  <a:lnTo>
                    <a:pt x="80" y="97"/>
                  </a:lnTo>
                  <a:lnTo>
                    <a:pt x="80" y="98"/>
                  </a:lnTo>
                  <a:lnTo>
                    <a:pt x="81" y="99"/>
                  </a:lnTo>
                  <a:lnTo>
                    <a:pt x="81" y="100"/>
                  </a:lnTo>
                  <a:lnTo>
                    <a:pt x="82" y="101"/>
                  </a:lnTo>
                  <a:lnTo>
                    <a:pt x="82" y="102"/>
                  </a:lnTo>
                  <a:lnTo>
                    <a:pt x="83" y="102"/>
                  </a:lnTo>
                  <a:lnTo>
                    <a:pt x="83" y="103"/>
                  </a:lnTo>
                  <a:lnTo>
                    <a:pt x="83" y="104"/>
                  </a:lnTo>
                  <a:lnTo>
                    <a:pt x="83" y="104"/>
                  </a:lnTo>
                  <a:lnTo>
                    <a:pt x="83" y="105"/>
                  </a:lnTo>
                  <a:lnTo>
                    <a:pt x="83" y="106"/>
                  </a:lnTo>
                  <a:lnTo>
                    <a:pt x="84" y="107"/>
                  </a:lnTo>
                  <a:lnTo>
                    <a:pt x="84" y="108"/>
                  </a:lnTo>
                  <a:lnTo>
                    <a:pt x="84" y="109"/>
                  </a:lnTo>
                  <a:lnTo>
                    <a:pt x="84" y="110"/>
                  </a:lnTo>
                  <a:lnTo>
                    <a:pt x="84" y="111"/>
                  </a:lnTo>
                  <a:lnTo>
                    <a:pt x="83" y="112"/>
                  </a:lnTo>
                  <a:lnTo>
                    <a:pt x="83" y="113"/>
                  </a:lnTo>
                  <a:lnTo>
                    <a:pt x="83" y="115"/>
                  </a:lnTo>
                  <a:lnTo>
                    <a:pt x="83" y="116"/>
                  </a:lnTo>
                  <a:lnTo>
                    <a:pt x="83" y="117"/>
                  </a:lnTo>
                  <a:lnTo>
                    <a:pt x="83" y="118"/>
                  </a:lnTo>
                  <a:lnTo>
                    <a:pt x="83" y="120"/>
                  </a:lnTo>
                  <a:lnTo>
                    <a:pt x="83" y="121"/>
                  </a:lnTo>
                  <a:lnTo>
                    <a:pt x="83" y="122"/>
                  </a:lnTo>
                  <a:lnTo>
                    <a:pt x="83" y="123"/>
                  </a:lnTo>
                  <a:lnTo>
                    <a:pt x="83" y="124"/>
                  </a:lnTo>
                  <a:lnTo>
                    <a:pt x="83" y="126"/>
                  </a:lnTo>
                  <a:lnTo>
                    <a:pt x="82" y="127"/>
                  </a:lnTo>
                  <a:lnTo>
                    <a:pt x="82" y="128"/>
                  </a:lnTo>
                  <a:lnTo>
                    <a:pt x="81" y="128"/>
                  </a:lnTo>
                  <a:lnTo>
                    <a:pt x="81" y="129"/>
                  </a:lnTo>
                  <a:lnTo>
                    <a:pt x="81" y="130"/>
                  </a:lnTo>
                  <a:lnTo>
                    <a:pt x="81" y="131"/>
                  </a:lnTo>
                  <a:lnTo>
                    <a:pt x="81" y="132"/>
                  </a:lnTo>
                  <a:lnTo>
                    <a:pt x="81" y="133"/>
                  </a:lnTo>
                  <a:lnTo>
                    <a:pt x="80" y="133"/>
                  </a:lnTo>
                  <a:lnTo>
                    <a:pt x="79" y="134"/>
                  </a:lnTo>
                  <a:lnTo>
                    <a:pt x="79" y="134"/>
                  </a:lnTo>
                  <a:lnTo>
                    <a:pt x="78" y="134"/>
                  </a:lnTo>
                  <a:lnTo>
                    <a:pt x="77" y="133"/>
                  </a:lnTo>
                  <a:lnTo>
                    <a:pt x="77" y="132"/>
                  </a:lnTo>
                  <a:lnTo>
                    <a:pt x="76" y="132"/>
                  </a:lnTo>
                  <a:lnTo>
                    <a:pt x="76" y="131"/>
                  </a:lnTo>
                  <a:lnTo>
                    <a:pt x="75" y="130"/>
                  </a:lnTo>
                  <a:lnTo>
                    <a:pt x="75" y="129"/>
                  </a:lnTo>
                  <a:lnTo>
                    <a:pt x="74" y="128"/>
                  </a:lnTo>
                  <a:lnTo>
                    <a:pt x="74" y="128"/>
                  </a:lnTo>
                  <a:lnTo>
                    <a:pt x="73" y="127"/>
                  </a:lnTo>
                  <a:lnTo>
                    <a:pt x="73" y="126"/>
                  </a:lnTo>
                  <a:lnTo>
                    <a:pt x="73" y="125"/>
                  </a:lnTo>
                  <a:lnTo>
                    <a:pt x="73" y="125"/>
                  </a:lnTo>
                  <a:lnTo>
                    <a:pt x="73" y="124"/>
                  </a:lnTo>
                  <a:lnTo>
                    <a:pt x="73" y="124"/>
                  </a:lnTo>
                  <a:lnTo>
                    <a:pt x="72" y="124"/>
                  </a:lnTo>
                  <a:lnTo>
                    <a:pt x="72" y="125"/>
                  </a:lnTo>
                  <a:lnTo>
                    <a:pt x="70" y="126"/>
                  </a:lnTo>
                  <a:lnTo>
                    <a:pt x="70" y="127"/>
                  </a:lnTo>
                  <a:lnTo>
                    <a:pt x="69" y="128"/>
                  </a:lnTo>
                  <a:lnTo>
                    <a:pt x="69" y="129"/>
                  </a:lnTo>
                  <a:lnTo>
                    <a:pt x="68" y="130"/>
                  </a:lnTo>
                  <a:lnTo>
                    <a:pt x="67" y="130"/>
                  </a:lnTo>
                  <a:lnTo>
                    <a:pt x="66" y="131"/>
                  </a:lnTo>
                  <a:lnTo>
                    <a:pt x="65" y="132"/>
                  </a:lnTo>
                  <a:lnTo>
                    <a:pt x="64" y="133"/>
                  </a:lnTo>
                  <a:lnTo>
                    <a:pt x="63" y="133"/>
                  </a:lnTo>
                  <a:lnTo>
                    <a:pt x="62" y="132"/>
                  </a:lnTo>
                  <a:lnTo>
                    <a:pt x="62" y="132"/>
                  </a:lnTo>
                  <a:lnTo>
                    <a:pt x="62" y="131"/>
                  </a:lnTo>
                  <a:lnTo>
                    <a:pt x="62" y="130"/>
                  </a:lnTo>
                  <a:lnTo>
                    <a:pt x="61" y="129"/>
                  </a:lnTo>
                  <a:lnTo>
                    <a:pt x="61" y="129"/>
                  </a:lnTo>
                  <a:lnTo>
                    <a:pt x="61" y="128"/>
                  </a:lnTo>
                  <a:lnTo>
                    <a:pt x="61" y="127"/>
                  </a:lnTo>
                  <a:lnTo>
                    <a:pt x="61" y="126"/>
                  </a:lnTo>
                  <a:lnTo>
                    <a:pt x="61" y="126"/>
                  </a:lnTo>
                  <a:lnTo>
                    <a:pt x="61" y="125"/>
                  </a:lnTo>
                  <a:lnTo>
                    <a:pt x="61" y="124"/>
                  </a:lnTo>
                  <a:lnTo>
                    <a:pt x="61" y="124"/>
                  </a:lnTo>
                  <a:lnTo>
                    <a:pt x="61" y="123"/>
                  </a:lnTo>
                  <a:lnTo>
                    <a:pt x="60" y="124"/>
                  </a:lnTo>
                  <a:lnTo>
                    <a:pt x="59" y="124"/>
                  </a:lnTo>
                  <a:lnTo>
                    <a:pt x="58" y="125"/>
                  </a:lnTo>
                  <a:lnTo>
                    <a:pt x="57" y="125"/>
                  </a:lnTo>
                  <a:lnTo>
                    <a:pt x="57" y="126"/>
                  </a:lnTo>
                  <a:lnTo>
                    <a:pt x="55" y="127"/>
                  </a:lnTo>
                  <a:lnTo>
                    <a:pt x="54" y="127"/>
                  </a:lnTo>
                  <a:lnTo>
                    <a:pt x="54" y="128"/>
                  </a:lnTo>
                  <a:lnTo>
                    <a:pt x="53" y="128"/>
                  </a:lnTo>
                  <a:lnTo>
                    <a:pt x="52" y="128"/>
                  </a:lnTo>
                  <a:lnTo>
                    <a:pt x="51" y="129"/>
                  </a:lnTo>
                  <a:lnTo>
                    <a:pt x="50" y="129"/>
                  </a:lnTo>
                  <a:lnTo>
                    <a:pt x="50" y="129"/>
                  </a:lnTo>
                  <a:lnTo>
                    <a:pt x="49" y="128"/>
                  </a:lnTo>
                  <a:lnTo>
                    <a:pt x="49" y="127"/>
                  </a:lnTo>
                  <a:lnTo>
                    <a:pt x="49" y="126"/>
                  </a:lnTo>
                  <a:lnTo>
                    <a:pt x="49" y="125"/>
                  </a:lnTo>
                  <a:lnTo>
                    <a:pt x="50" y="125"/>
                  </a:lnTo>
                  <a:lnTo>
                    <a:pt x="50" y="124"/>
                  </a:lnTo>
                  <a:lnTo>
                    <a:pt x="51" y="123"/>
                  </a:lnTo>
                  <a:lnTo>
                    <a:pt x="51" y="123"/>
                  </a:lnTo>
                  <a:lnTo>
                    <a:pt x="52" y="122"/>
                  </a:lnTo>
                  <a:lnTo>
                    <a:pt x="53" y="121"/>
                  </a:lnTo>
                  <a:lnTo>
                    <a:pt x="53" y="121"/>
                  </a:lnTo>
                  <a:lnTo>
                    <a:pt x="54" y="120"/>
                  </a:lnTo>
                  <a:lnTo>
                    <a:pt x="54" y="120"/>
                  </a:lnTo>
                  <a:lnTo>
                    <a:pt x="54" y="120"/>
                  </a:lnTo>
                  <a:lnTo>
                    <a:pt x="54" y="120"/>
                  </a:lnTo>
                  <a:lnTo>
                    <a:pt x="53" y="120"/>
                  </a:lnTo>
                  <a:lnTo>
                    <a:pt x="53" y="120"/>
                  </a:lnTo>
                  <a:lnTo>
                    <a:pt x="51" y="120"/>
                  </a:lnTo>
                  <a:lnTo>
                    <a:pt x="50" y="121"/>
                  </a:lnTo>
                  <a:lnTo>
                    <a:pt x="49" y="121"/>
                  </a:lnTo>
                  <a:lnTo>
                    <a:pt x="48" y="121"/>
                  </a:lnTo>
                  <a:lnTo>
                    <a:pt x="47" y="121"/>
                  </a:lnTo>
                  <a:lnTo>
                    <a:pt x="46" y="121"/>
                  </a:lnTo>
                  <a:lnTo>
                    <a:pt x="45" y="121"/>
                  </a:lnTo>
                  <a:lnTo>
                    <a:pt x="43" y="121"/>
                  </a:lnTo>
                  <a:lnTo>
                    <a:pt x="43" y="121"/>
                  </a:lnTo>
                  <a:lnTo>
                    <a:pt x="42" y="121"/>
                  </a:lnTo>
                  <a:lnTo>
                    <a:pt x="42" y="120"/>
                  </a:lnTo>
                  <a:lnTo>
                    <a:pt x="42" y="120"/>
                  </a:lnTo>
                  <a:lnTo>
                    <a:pt x="42" y="119"/>
                  </a:lnTo>
                  <a:lnTo>
                    <a:pt x="43" y="118"/>
                  </a:lnTo>
                  <a:lnTo>
                    <a:pt x="43" y="117"/>
                  </a:lnTo>
                  <a:lnTo>
                    <a:pt x="44" y="117"/>
                  </a:lnTo>
                  <a:lnTo>
                    <a:pt x="45" y="116"/>
                  </a:lnTo>
                  <a:lnTo>
                    <a:pt x="45" y="115"/>
                  </a:lnTo>
                  <a:lnTo>
                    <a:pt x="46" y="114"/>
                  </a:lnTo>
                  <a:lnTo>
                    <a:pt x="47" y="114"/>
                  </a:lnTo>
                  <a:lnTo>
                    <a:pt x="48" y="113"/>
                  </a:lnTo>
                  <a:lnTo>
                    <a:pt x="49" y="113"/>
                  </a:lnTo>
                  <a:lnTo>
                    <a:pt x="50" y="112"/>
                  </a:lnTo>
                  <a:lnTo>
                    <a:pt x="50" y="112"/>
                  </a:lnTo>
                  <a:lnTo>
                    <a:pt x="51" y="111"/>
                  </a:lnTo>
                  <a:lnTo>
                    <a:pt x="51" y="111"/>
                  </a:lnTo>
                  <a:lnTo>
                    <a:pt x="51" y="111"/>
                  </a:lnTo>
                  <a:lnTo>
                    <a:pt x="51" y="110"/>
                  </a:lnTo>
                  <a:lnTo>
                    <a:pt x="50" y="110"/>
                  </a:lnTo>
                  <a:lnTo>
                    <a:pt x="50" y="109"/>
                  </a:lnTo>
                  <a:lnTo>
                    <a:pt x="49" y="108"/>
                  </a:lnTo>
                  <a:lnTo>
                    <a:pt x="48" y="107"/>
                  </a:lnTo>
                  <a:lnTo>
                    <a:pt x="47" y="106"/>
                  </a:lnTo>
                  <a:lnTo>
                    <a:pt x="46" y="105"/>
                  </a:lnTo>
                  <a:lnTo>
                    <a:pt x="46" y="104"/>
                  </a:lnTo>
                  <a:lnTo>
                    <a:pt x="45" y="103"/>
                  </a:lnTo>
                  <a:lnTo>
                    <a:pt x="45" y="103"/>
                  </a:lnTo>
                  <a:lnTo>
                    <a:pt x="45" y="102"/>
                  </a:lnTo>
                  <a:lnTo>
                    <a:pt x="44" y="101"/>
                  </a:lnTo>
                  <a:lnTo>
                    <a:pt x="43" y="100"/>
                  </a:lnTo>
                  <a:lnTo>
                    <a:pt x="43" y="99"/>
                  </a:lnTo>
                  <a:lnTo>
                    <a:pt x="43" y="99"/>
                  </a:lnTo>
                  <a:lnTo>
                    <a:pt x="43" y="98"/>
                  </a:lnTo>
                  <a:lnTo>
                    <a:pt x="43" y="97"/>
                  </a:lnTo>
                  <a:lnTo>
                    <a:pt x="42" y="96"/>
                  </a:lnTo>
                  <a:lnTo>
                    <a:pt x="42" y="95"/>
                  </a:lnTo>
                  <a:lnTo>
                    <a:pt x="42" y="94"/>
                  </a:lnTo>
                  <a:lnTo>
                    <a:pt x="42" y="93"/>
                  </a:lnTo>
                  <a:lnTo>
                    <a:pt x="42" y="92"/>
                  </a:lnTo>
                  <a:lnTo>
                    <a:pt x="43" y="91"/>
                  </a:lnTo>
                  <a:lnTo>
                    <a:pt x="42" y="91"/>
                  </a:lnTo>
                  <a:lnTo>
                    <a:pt x="41" y="90"/>
                  </a:lnTo>
                  <a:lnTo>
                    <a:pt x="40" y="89"/>
                  </a:lnTo>
                  <a:lnTo>
                    <a:pt x="39" y="89"/>
                  </a:lnTo>
                  <a:lnTo>
                    <a:pt x="38" y="88"/>
                  </a:lnTo>
                  <a:lnTo>
                    <a:pt x="37" y="87"/>
                  </a:lnTo>
                  <a:lnTo>
                    <a:pt x="35" y="85"/>
                  </a:lnTo>
                  <a:lnTo>
                    <a:pt x="34" y="84"/>
                  </a:lnTo>
                  <a:lnTo>
                    <a:pt x="33" y="83"/>
                  </a:lnTo>
                  <a:lnTo>
                    <a:pt x="32" y="83"/>
                  </a:lnTo>
                  <a:lnTo>
                    <a:pt x="32" y="82"/>
                  </a:lnTo>
                  <a:lnTo>
                    <a:pt x="31" y="81"/>
                  </a:lnTo>
                  <a:lnTo>
                    <a:pt x="30" y="80"/>
                  </a:lnTo>
                  <a:lnTo>
                    <a:pt x="30" y="79"/>
                  </a:lnTo>
                  <a:lnTo>
                    <a:pt x="28" y="78"/>
                  </a:lnTo>
                  <a:lnTo>
                    <a:pt x="28" y="78"/>
                  </a:lnTo>
                  <a:lnTo>
                    <a:pt x="27" y="77"/>
                  </a:lnTo>
                  <a:lnTo>
                    <a:pt x="26" y="76"/>
                  </a:lnTo>
                  <a:lnTo>
                    <a:pt x="25" y="75"/>
                  </a:lnTo>
                  <a:lnTo>
                    <a:pt x="24" y="74"/>
                  </a:lnTo>
                  <a:lnTo>
                    <a:pt x="24" y="73"/>
                  </a:lnTo>
                  <a:lnTo>
                    <a:pt x="23" y="72"/>
                  </a:lnTo>
                  <a:lnTo>
                    <a:pt x="22" y="71"/>
                  </a:lnTo>
                  <a:lnTo>
                    <a:pt x="21" y="70"/>
                  </a:lnTo>
                  <a:lnTo>
                    <a:pt x="20" y="69"/>
                  </a:lnTo>
                  <a:lnTo>
                    <a:pt x="20" y="68"/>
                  </a:lnTo>
                  <a:lnTo>
                    <a:pt x="19" y="67"/>
                  </a:lnTo>
                  <a:lnTo>
                    <a:pt x="18" y="66"/>
                  </a:lnTo>
                  <a:lnTo>
                    <a:pt x="17" y="65"/>
                  </a:lnTo>
                  <a:lnTo>
                    <a:pt x="17" y="64"/>
                  </a:lnTo>
                  <a:lnTo>
                    <a:pt x="16" y="63"/>
                  </a:lnTo>
                  <a:lnTo>
                    <a:pt x="15" y="61"/>
                  </a:lnTo>
                  <a:lnTo>
                    <a:pt x="15" y="60"/>
                  </a:lnTo>
                  <a:lnTo>
                    <a:pt x="14" y="59"/>
                  </a:lnTo>
                  <a:lnTo>
                    <a:pt x="13" y="58"/>
                  </a:lnTo>
                  <a:lnTo>
                    <a:pt x="13" y="57"/>
                  </a:lnTo>
                  <a:lnTo>
                    <a:pt x="12" y="56"/>
                  </a:lnTo>
                  <a:lnTo>
                    <a:pt x="12" y="55"/>
                  </a:lnTo>
                  <a:lnTo>
                    <a:pt x="11" y="53"/>
                  </a:lnTo>
                  <a:lnTo>
                    <a:pt x="11" y="52"/>
                  </a:lnTo>
                  <a:lnTo>
                    <a:pt x="10" y="51"/>
                  </a:lnTo>
                  <a:lnTo>
                    <a:pt x="10" y="50"/>
                  </a:lnTo>
                  <a:lnTo>
                    <a:pt x="10" y="49"/>
                  </a:lnTo>
                  <a:lnTo>
                    <a:pt x="10" y="48"/>
                  </a:lnTo>
                  <a:lnTo>
                    <a:pt x="9" y="47"/>
                  </a:lnTo>
                  <a:lnTo>
                    <a:pt x="9" y="45"/>
                  </a:lnTo>
                  <a:lnTo>
                    <a:pt x="9" y="44"/>
                  </a:lnTo>
                  <a:lnTo>
                    <a:pt x="9" y="43"/>
                  </a:lnTo>
                  <a:lnTo>
                    <a:pt x="9" y="42"/>
                  </a:lnTo>
                  <a:lnTo>
                    <a:pt x="9" y="41"/>
                  </a:lnTo>
                  <a:lnTo>
                    <a:pt x="9" y="40"/>
                  </a:lnTo>
                  <a:lnTo>
                    <a:pt x="9" y="39"/>
                  </a:lnTo>
                  <a:lnTo>
                    <a:pt x="9" y="38"/>
                  </a:lnTo>
                  <a:lnTo>
                    <a:pt x="10" y="36"/>
                  </a:lnTo>
                  <a:lnTo>
                    <a:pt x="10" y="35"/>
                  </a:lnTo>
                  <a:lnTo>
                    <a:pt x="10" y="34"/>
                  </a:lnTo>
                  <a:lnTo>
                    <a:pt x="10" y="33"/>
                  </a:lnTo>
                  <a:lnTo>
                    <a:pt x="11" y="32"/>
                  </a:lnTo>
                  <a:lnTo>
                    <a:pt x="12" y="31"/>
                  </a:lnTo>
                  <a:lnTo>
                    <a:pt x="12" y="30"/>
                  </a:lnTo>
                  <a:lnTo>
                    <a:pt x="13" y="29"/>
                  </a:lnTo>
                  <a:lnTo>
                    <a:pt x="13" y="28"/>
                  </a:lnTo>
                  <a:lnTo>
                    <a:pt x="14" y="27"/>
                  </a:lnTo>
                  <a:lnTo>
                    <a:pt x="15" y="26"/>
                  </a:lnTo>
                  <a:lnTo>
                    <a:pt x="15" y="25"/>
                  </a:lnTo>
                  <a:lnTo>
                    <a:pt x="16" y="24"/>
                  </a:lnTo>
                  <a:lnTo>
                    <a:pt x="16" y="24"/>
                  </a:lnTo>
                  <a:lnTo>
                    <a:pt x="17" y="23"/>
                  </a:lnTo>
                  <a:lnTo>
                    <a:pt x="18" y="22"/>
                  </a:lnTo>
                  <a:lnTo>
                    <a:pt x="19" y="21"/>
                  </a:lnTo>
                  <a:lnTo>
                    <a:pt x="19" y="20"/>
                  </a:lnTo>
                  <a:lnTo>
                    <a:pt x="20" y="20"/>
                  </a:lnTo>
                  <a:lnTo>
                    <a:pt x="21" y="19"/>
                  </a:lnTo>
                  <a:lnTo>
                    <a:pt x="22" y="18"/>
                  </a:lnTo>
                  <a:lnTo>
                    <a:pt x="23" y="17"/>
                  </a:lnTo>
                  <a:lnTo>
                    <a:pt x="24" y="17"/>
                  </a:lnTo>
                  <a:lnTo>
                    <a:pt x="24" y="16"/>
                  </a:lnTo>
                  <a:lnTo>
                    <a:pt x="25" y="15"/>
                  </a:lnTo>
                  <a:lnTo>
                    <a:pt x="26" y="15"/>
                  </a:lnTo>
                  <a:lnTo>
                    <a:pt x="27" y="14"/>
                  </a:lnTo>
                  <a:lnTo>
                    <a:pt x="28" y="13"/>
                  </a:lnTo>
                  <a:lnTo>
                    <a:pt x="29" y="13"/>
                  </a:lnTo>
                  <a:lnTo>
                    <a:pt x="30" y="12"/>
                  </a:lnTo>
                  <a:lnTo>
                    <a:pt x="31" y="12"/>
                  </a:lnTo>
                  <a:lnTo>
                    <a:pt x="32" y="11"/>
                  </a:lnTo>
                  <a:lnTo>
                    <a:pt x="33" y="11"/>
                  </a:lnTo>
                  <a:lnTo>
                    <a:pt x="34" y="10"/>
                  </a:lnTo>
                  <a:lnTo>
                    <a:pt x="35" y="10"/>
                  </a:lnTo>
                  <a:lnTo>
                    <a:pt x="35" y="9"/>
                  </a:lnTo>
                  <a:lnTo>
                    <a:pt x="36" y="9"/>
                  </a:lnTo>
                  <a:lnTo>
                    <a:pt x="37" y="9"/>
                  </a:lnTo>
                  <a:lnTo>
                    <a:pt x="38" y="8"/>
                  </a:lnTo>
                  <a:lnTo>
                    <a:pt x="39" y="8"/>
                  </a:lnTo>
                  <a:lnTo>
                    <a:pt x="40" y="7"/>
                  </a:lnTo>
                  <a:lnTo>
                    <a:pt x="40" y="7"/>
                  </a:lnTo>
                  <a:lnTo>
                    <a:pt x="42" y="7"/>
                  </a:lnTo>
                  <a:lnTo>
                    <a:pt x="43" y="6"/>
                  </a:lnTo>
                  <a:lnTo>
                    <a:pt x="45" y="6"/>
                  </a:lnTo>
                  <a:lnTo>
                    <a:pt x="46" y="5"/>
                  </a:lnTo>
                  <a:lnTo>
                    <a:pt x="47" y="5"/>
                  </a:lnTo>
                  <a:lnTo>
                    <a:pt x="47" y="4"/>
                  </a:lnTo>
                  <a:lnTo>
                    <a:pt x="49" y="4"/>
                  </a:lnTo>
                  <a:lnTo>
                    <a:pt x="50" y="4"/>
                  </a:lnTo>
                  <a:lnTo>
                    <a:pt x="50" y="4"/>
                  </a:lnTo>
                  <a:lnTo>
                    <a:pt x="46" y="0"/>
                  </a:lnTo>
                  <a:lnTo>
                    <a:pt x="4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3" name="Freeform 410"/>
            <p:cNvSpPr>
              <a:spLocks/>
            </p:cNvSpPr>
            <p:nvPr/>
          </p:nvSpPr>
          <p:spPr bwMode="auto">
            <a:xfrm>
              <a:off x="5150" y="2027"/>
              <a:ext cx="112" cy="106"/>
            </a:xfrm>
            <a:custGeom>
              <a:avLst/>
              <a:gdLst>
                <a:gd name="T0" fmla="*/ 5 w 112"/>
                <a:gd name="T1" fmla="*/ 99 h 106"/>
                <a:gd name="T2" fmla="*/ 15 w 112"/>
                <a:gd name="T3" fmla="*/ 100 h 106"/>
                <a:gd name="T4" fmla="*/ 23 w 112"/>
                <a:gd name="T5" fmla="*/ 101 h 106"/>
                <a:gd name="T6" fmla="*/ 32 w 112"/>
                <a:gd name="T7" fmla="*/ 100 h 106"/>
                <a:gd name="T8" fmla="*/ 42 w 112"/>
                <a:gd name="T9" fmla="*/ 99 h 106"/>
                <a:gd name="T10" fmla="*/ 50 w 112"/>
                <a:gd name="T11" fmla="*/ 96 h 106"/>
                <a:gd name="T12" fmla="*/ 58 w 112"/>
                <a:gd name="T13" fmla="*/ 94 h 106"/>
                <a:gd name="T14" fmla="*/ 67 w 112"/>
                <a:gd name="T15" fmla="*/ 90 h 106"/>
                <a:gd name="T16" fmla="*/ 76 w 112"/>
                <a:gd name="T17" fmla="*/ 86 h 106"/>
                <a:gd name="T18" fmla="*/ 78 w 112"/>
                <a:gd name="T19" fmla="*/ 82 h 106"/>
                <a:gd name="T20" fmla="*/ 78 w 112"/>
                <a:gd name="T21" fmla="*/ 75 h 106"/>
                <a:gd name="T22" fmla="*/ 78 w 112"/>
                <a:gd name="T23" fmla="*/ 65 h 106"/>
                <a:gd name="T24" fmla="*/ 76 w 112"/>
                <a:gd name="T25" fmla="*/ 55 h 106"/>
                <a:gd name="T26" fmla="*/ 75 w 112"/>
                <a:gd name="T27" fmla="*/ 43 h 106"/>
                <a:gd name="T28" fmla="*/ 73 w 112"/>
                <a:gd name="T29" fmla="*/ 33 h 106"/>
                <a:gd name="T30" fmla="*/ 71 w 112"/>
                <a:gd name="T31" fmla="*/ 24 h 106"/>
                <a:gd name="T32" fmla="*/ 74 w 112"/>
                <a:gd name="T33" fmla="*/ 26 h 106"/>
                <a:gd name="T34" fmla="*/ 77 w 112"/>
                <a:gd name="T35" fmla="*/ 33 h 106"/>
                <a:gd name="T36" fmla="*/ 80 w 112"/>
                <a:gd name="T37" fmla="*/ 40 h 106"/>
                <a:gd name="T38" fmla="*/ 105 w 112"/>
                <a:gd name="T39" fmla="*/ 41 h 106"/>
                <a:gd name="T40" fmla="*/ 105 w 112"/>
                <a:gd name="T41" fmla="*/ 33 h 106"/>
                <a:gd name="T42" fmla="*/ 105 w 112"/>
                <a:gd name="T43" fmla="*/ 25 h 106"/>
                <a:gd name="T44" fmla="*/ 105 w 112"/>
                <a:gd name="T45" fmla="*/ 17 h 106"/>
                <a:gd name="T46" fmla="*/ 105 w 112"/>
                <a:gd name="T47" fmla="*/ 10 h 106"/>
                <a:gd name="T48" fmla="*/ 103 w 112"/>
                <a:gd name="T49" fmla="*/ 4 h 106"/>
                <a:gd name="T50" fmla="*/ 94 w 112"/>
                <a:gd name="T51" fmla="*/ 4 h 106"/>
                <a:gd name="T52" fmla="*/ 86 w 112"/>
                <a:gd name="T53" fmla="*/ 4 h 106"/>
                <a:gd name="T54" fmla="*/ 79 w 112"/>
                <a:gd name="T55" fmla="*/ 4 h 106"/>
                <a:gd name="T56" fmla="*/ 67 w 112"/>
                <a:gd name="T57" fmla="*/ 4 h 106"/>
                <a:gd name="T58" fmla="*/ 72 w 112"/>
                <a:gd name="T59" fmla="*/ 0 h 106"/>
                <a:gd name="T60" fmla="*/ 84 w 112"/>
                <a:gd name="T61" fmla="*/ 0 h 106"/>
                <a:gd name="T62" fmla="*/ 91 w 112"/>
                <a:gd name="T63" fmla="*/ 0 h 106"/>
                <a:gd name="T64" fmla="*/ 102 w 112"/>
                <a:gd name="T65" fmla="*/ 0 h 106"/>
                <a:gd name="T66" fmla="*/ 108 w 112"/>
                <a:gd name="T67" fmla="*/ 3 h 106"/>
                <a:gd name="T68" fmla="*/ 111 w 112"/>
                <a:gd name="T69" fmla="*/ 11 h 106"/>
                <a:gd name="T70" fmla="*/ 112 w 112"/>
                <a:gd name="T71" fmla="*/ 19 h 106"/>
                <a:gd name="T72" fmla="*/ 112 w 112"/>
                <a:gd name="T73" fmla="*/ 25 h 106"/>
                <a:gd name="T74" fmla="*/ 112 w 112"/>
                <a:gd name="T75" fmla="*/ 32 h 106"/>
                <a:gd name="T76" fmla="*/ 111 w 112"/>
                <a:gd name="T77" fmla="*/ 40 h 106"/>
                <a:gd name="T78" fmla="*/ 110 w 112"/>
                <a:gd name="T79" fmla="*/ 47 h 106"/>
                <a:gd name="T80" fmla="*/ 102 w 112"/>
                <a:gd name="T81" fmla="*/ 47 h 106"/>
                <a:gd name="T82" fmla="*/ 92 w 112"/>
                <a:gd name="T83" fmla="*/ 48 h 106"/>
                <a:gd name="T84" fmla="*/ 84 w 112"/>
                <a:gd name="T85" fmla="*/ 48 h 106"/>
                <a:gd name="T86" fmla="*/ 83 w 112"/>
                <a:gd name="T87" fmla="*/ 54 h 106"/>
                <a:gd name="T88" fmla="*/ 84 w 112"/>
                <a:gd name="T89" fmla="*/ 60 h 106"/>
                <a:gd name="T90" fmla="*/ 84 w 112"/>
                <a:gd name="T91" fmla="*/ 68 h 106"/>
                <a:gd name="T92" fmla="*/ 84 w 112"/>
                <a:gd name="T93" fmla="*/ 75 h 106"/>
                <a:gd name="T94" fmla="*/ 84 w 112"/>
                <a:gd name="T95" fmla="*/ 82 h 106"/>
                <a:gd name="T96" fmla="*/ 82 w 112"/>
                <a:gd name="T97" fmla="*/ 90 h 106"/>
                <a:gd name="T98" fmla="*/ 72 w 112"/>
                <a:gd name="T99" fmla="*/ 95 h 106"/>
                <a:gd name="T100" fmla="*/ 59 w 112"/>
                <a:gd name="T101" fmla="*/ 100 h 106"/>
                <a:gd name="T102" fmla="*/ 49 w 112"/>
                <a:gd name="T103" fmla="*/ 104 h 106"/>
                <a:gd name="T104" fmla="*/ 38 w 112"/>
                <a:gd name="T105" fmla="*/ 105 h 106"/>
                <a:gd name="T106" fmla="*/ 31 w 112"/>
                <a:gd name="T107" fmla="*/ 106 h 106"/>
                <a:gd name="T108" fmla="*/ 23 w 112"/>
                <a:gd name="T109" fmla="*/ 105 h 106"/>
                <a:gd name="T110" fmla="*/ 14 w 112"/>
                <a:gd name="T111" fmla="*/ 105 h 106"/>
                <a:gd name="T112" fmla="*/ 5 w 112"/>
                <a:gd name="T113" fmla="*/ 10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 h="106">
                  <a:moveTo>
                    <a:pt x="0" y="98"/>
                  </a:moveTo>
                  <a:lnTo>
                    <a:pt x="0" y="98"/>
                  </a:lnTo>
                  <a:lnTo>
                    <a:pt x="1" y="98"/>
                  </a:lnTo>
                  <a:lnTo>
                    <a:pt x="1" y="98"/>
                  </a:lnTo>
                  <a:lnTo>
                    <a:pt x="2" y="98"/>
                  </a:lnTo>
                  <a:lnTo>
                    <a:pt x="3" y="99"/>
                  </a:lnTo>
                  <a:lnTo>
                    <a:pt x="3" y="99"/>
                  </a:lnTo>
                  <a:lnTo>
                    <a:pt x="4" y="99"/>
                  </a:lnTo>
                  <a:lnTo>
                    <a:pt x="5" y="99"/>
                  </a:lnTo>
                  <a:lnTo>
                    <a:pt x="5" y="99"/>
                  </a:lnTo>
                  <a:lnTo>
                    <a:pt x="7" y="100"/>
                  </a:lnTo>
                  <a:lnTo>
                    <a:pt x="8" y="100"/>
                  </a:lnTo>
                  <a:lnTo>
                    <a:pt x="9" y="100"/>
                  </a:lnTo>
                  <a:lnTo>
                    <a:pt x="11" y="100"/>
                  </a:lnTo>
                  <a:lnTo>
                    <a:pt x="12" y="100"/>
                  </a:lnTo>
                  <a:lnTo>
                    <a:pt x="13" y="100"/>
                  </a:lnTo>
                  <a:lnTo>
                    <a:pt x="15" y="100"/>
                  </a:lnTo>
                  <a:lnTo>
                    <a:pt x="15" y="100"/>
                  </a:lnTo>
                  <a:lnTo>
                    <a:pt x="16" y="101"/>
                  </a:lnTo>
                  <a:lnTo>
                    <a:pt x="17" y="101"/>
                  </a:lnTo>
                  <a:lnTo>
                    <a:pt x="18" y="101"/>
                  </a:lnTo>
                  <a:lnTo>
                    <a:pt x="19" y="101"/>
                  </a:lnTo>
                  <a:lnTo>
                    <a:pt x="20" y="101"/>
                  </a:lnTo>
                  <a:lnTo>
                    <a:pt x="20" y="101"/>
                  </a:lnTo>
                  <a:lnTo>
                    <a:pt x="22" y="101"/>
                  </a:lnTo>
                  <a:lnTo>
                    <a:pt x="22" y="101"/>
                  </a:lnTo>
                  <a:lnTo>
                    <a:pt x="23" y="101"/>
                  </a:lnTo>
                  <a:lnTo>
                    <a:pt x="24" y="101"/>
                  </a:lnTo>
                  <a:lnTo>
                    <a:pt x="25" y="101"/>
                  </a:lnTo>
                  <a:lnTo>
                    <a:pt x="26" y="101"/>
                  </a:lnTo>
                  <a:lnTo>
                    <a:pt x="27" y="101"/>
                  </a:lnTo>
                  <a:lnTo>
                    <a:pt x="28" y="100"/>
                  </a:lnTo>
                  <a:lnTo>
                    <a:pt x="29" y="100"/>
                  </a:lnTo>
                  <a:lnTo>
                    <a:pt x="30" y="100"/>
                  </a:lnTo>
                  <a:lnTo>
                    <a:pt x="31" y="100"/>
                  </a:lnTo>
                  <a:lnTo>
                    <a:pt x="32" y="100"/>
                  </a:lnTo>
                  <a:lnTo>
                    <a:pt x="33" y="100"/>
                  </a:lnTo>
                  <a:lnTo>
                    <a:pt x="34" y="100"/>
                  </a:lnTo>
                  <a:lnTo>
                    <a:pt x="35" y="100"/>
                  </a:lnTo>
                  <a:lnTo>
                    <a:pt x="36" y="100"/>
                  </a:lnTo>
                  <a:lnTo>
                    <a:pt x="37" y="99"/>
                  </a:lnTo>
                  <a:lnTo>
                    <a:pt x="38" y="99"/>
                  </a:lnTo>
                  <a:lnTo>
                    <a:pt x="39" y="99"/>
                  </a:lnTo>
                  <a:lnTo>
                    <a:pt x="41" y="99"/>
                  </a:lnTo>
                  <a:lnTo>
                    <a:pt x="42" y="99"/>
                  </a:lnTo>
                  <a:lnTo>
                    <a:pt x="42" y="98"/>
                  </a:lnTo>
                  <a:lnTo>
                    <a:pt x="43" y="98"/>
                  </a:lnTo>
                  <a:lnTo>
                    <a:pt x="45" y="98"/>
                  </a:lnTo>
                  <a:lnTo>
                    <a:pt x="46" y="98"/>
                  </a:lnTo>
                  <a:lnTo>
                    <a:pt x="47" y="97"/>
                  </a:lnTo>
                  <a:lnTo>
                    <a:pt x="48" y="97"/>
                  </a:lnTo>
                  <a:lnTo>
                    <a:pt x="49" y="97"/>
                  </a:lnTo>
                  <a:lnTo>
                    <a:pt x="50" y="97"/>
                  </a:lnTo>
                  <a:lnTo>
                    <a:pt x="50" y="96"/>
                  </a:lnTo>
                  <a:lnTo>
                    <a:pt x="52" y="96"/>
                  </a:lnTo>
                  <a:lnTo>
                    <a:pt x="53" y="96"/>
                  </a:lnTo>
                  <a:lnTo>
                    <a:pt x="53" y="96"/>
                  </a:lnTo>
                  <a:lnTo>
                    <a:pt x="54" y="95"/>
                  </a:lnTo>
                  <a:lnTo>
                    <a:pt x="56" y="95"/>
                  </a:lnTo>
                  <a:lnTo>
                    <a:pt x="56" y="95"/>
                  </a:lnTo>
                  <a:lnTo>
                    <a:pt x="57" y="94"/>
                  </a:lnTo>
                  <a:lnTo>
                    <a:pt x="58" y="94"/>
                  </a:lnTo>
                  <a:lnTo>
                    <a:pt x="58" y="94"/>
                  </a:lnTo>
                  <a:lnTo>
                    <a:pt x="60" y="93"/>
                  </a:lnTo>
                  <a:lnTo>
                    <a:pt x="60" y="93"/>
                  </a:lnTo>
                  <a:lnTo>
                    <a:pt x="61" y="93"/>
                  </a:lnTo>
                  <a:lnTo>
                    <a:pt x="62" y="92"/>
                  </a:lnTo>
                  <a:lnTo>
                    <a:pt x="63" y="92"/>
                  </a:lnTo>
                  <a:lnTo>
                    <a:pt x="64" y="92"/>
                  </a:lnTo>
                  <a:lnTo>
                    <a:pt x="65" y="91"/>
                  </a:lnTo>
                  <a:lnTo>
                    <a:pt x="66" y="91"/>
                  </a:lnTo>
                  <a:lnTo>
                    <a:pt x="67" y="90"/>
                  </a:lnTo>
                  <a:lnTo>
                    <a:pt x="69" y="90"/>
                  </a:lnTo>
                  <a:lnTo>
                    <a:pt x="69" y="89"/>
                  </a:lnTo>
                  <a:lnTo>
                    <a:pt x="71" y="89"/>
                  </a:lnTo>
                  <a:lnTo>
                    <a:pt x="72" y="88"/>
                  </a:lnTo>
                  <a:lnTo>
                    <a:pt x="73" y="88"/>
                  </a:lnTo>
                  <a:lnTo>
                    <a:pt x="73" y="87"/>
                  </a:lnTo>
                  <a:lnTo>
                    <a:pt x="74" y="87"/>
                  </a:lnTo>
                  <a:lnTo>
                    <a:pt x="75" y="86"/>
                  </a:lnTo>
                  <a:lnTo>
                    <a:pt x="76" y="86"/>
                  </a:lnTo>
                  <a:lnTo>
                    <a:pt x="76" y="85"/>
                  </a:lnTo>
                  <a:lnTo>
                    <a:pt x="78" y="85"/>
                  </a:lnTo>
                  <a:lnTo>
                    <a:pt x="78" y="85"/>
                  </a:lnTo>
                  <a:lnTo>
                    <a:pt x="78" y="85"/>
                  </a:lnTo>
                  <a:lnTo>
                    <a:pt x="78" y="84"/>
                  </a:lnTo>
                  <a:lnTo>
                    <a:pt x="78" y="84"/>
                  </a:lnTo>
                  <a:lnTo>
                    <a:pt x="78" y="83"/>
                  </a:lnTo>
                  <a:lnTo>
                    <a:pt x="78" y="83"/>
                  </a:lnTo>
                  <a:lnTo>
                    <a:pt x="78" y="82"/>
                  </a:lnTo>
                  <a:lnTo>
                    <a:pt x="78" y="81"/>
                  </a:lnTo>
                  <a:lnTo>
                    <a:pt x="78" y="80"/>
                  </a:lnTo>
                  <a:lnTo>
                    <a:pt x="78" y="79"/>
                  </a:lnTo>
                  <a:lnTo>
                    <a:pt x="78" y="79"/>
                  </a:lnTo>
                  <a:lnTo>
                    <a:pt x="78" y="78"/>
                  </a:lnTo>
                  <a:lnTo>
                    <a:pt x="78" y="77"/>
                  </a:lnTo>
                  <a:lnTo>
                    <a:pt x="78" y="76"/>
                  </a:lnTo>
                  <a:lnTo>
                    <a:pt x="78" y="75"/>
                  </a:lnTo>
                  <a:lnTo>
                    <a:pt x="78" y="75"/>
                  </a:lnTo>
                  <a:lnTo>
                    <a:pt x="78" y="74"/>
                  </a:lnTo>
                  <a:lnTo>
                    <a:pt x="78" y="73"/>
                  </a:lnTo>
                  <a:lnTo>
                    <a:pt x="78" y="72"/>
                  </a:lnTo>
                  <a:lnTo>
                    <a:pt x="78" y="71"/>
                  </a:lnTo>
                  <a:lnTo>
                    <a:pt x="78" y="70"/>
                  </a:lnTo>
                  <a:lnTo>
                    <a:pt x="78" y="68"/>
                  </a:lnTo>
                  <a:lnTo>
                    <a:pt x="78" y="67"/>
                  </a:lnTo>
                  <a:lnTo>
                    <a:pt x="78" y="66"/>
                  </a:lnTo>
                  <a:lnTo>
                    <a:pt x="78" y="65"/>
                  </a:lnTo>
                  <a:lnTo>
                    <a:pt x="78" y="64"/>
                  </a:lnTo>
                  <a:lnTo>
                    <a:pt x="78" y="63"/>
                  </a:lnTo>
                  <a:lnTo>
                    <a:pt x="78" y="62"/>
                  </a:lnTo>
                  <a:lnTo>
                    <a:pt x="78" y="61"/>
                  </a:lnTo>
                  <a:lnTo>
                    <a:pt x="78" y="59"/>
                  </a:lnTo>
                  <a:lnTo>
                    <a:pt x="77" y="58"/>
                  </a:lnTo>
                  <a:lnTo>
                    <a:pt x="77" y="57"/>
                  </a:lnTo>
                  <a:lnTo>
                    <a:pt x="77" y="56"/>
                  </a:lnTo>
                  <a:lnTo>
                    <a:pt x="76" y="55"/>
                  </a:lnTo>
                  <a:lnTo>
                    <a:pt x="76" y="53"/>
                  </a:lnTo>
                  <a:lnTo>
                    <a:pt x="76" y="52"/>
                  </a:lnTo>
                  <a:lnTo>
                    <a:pt x="76" y="51"/>
                  </a:lnTo>
                  <a:lnTo>
                    <a:pt x="76" y="50"/>
                  </a:lnTo>
                  <a:lnTo>
                    <a:pt x="76" y="48"/>
                  </a:lnTo>
                  <a:lnTo>
                    <a:pt x="76" y="47"/>
                  </a:lnTo>
                  <a:lnTo>
                    <a:pt x="76" y="46"/>
                  </a:lnTo>
                  <a:lnTo>
                    <a:pt x="75" y="45"/>
                  </a:lnTo>
                  <a:lnTo>
                    <a:pt x="75" y="43"/>
                  </a:lnTo>
                  <a:lnTo>
                    <a:pt x="75" y="42"/>
                  </a:lnTo>
                  <a:lnTo>
                    <a:pt x="75" y="41"/>
                  </a:lnTo>
                  <a:lnTo>
                    <a:pt x="75" y="40"/>
                  </a:lnTo>
                  <a:lnTo>
                    <a:pt x="74" y="38"/>
                  </a:lnTo>
                  <a:lnTo>
                    <a:pt x="74" y="37"/>
                  </a:lnTo>
                  <a:lnTo>
                    <a:pt x="74" y="36"/>
                  </a:lnTo>
                  <a:lnTo>
                    <a:pt x="73" y="35"/>
                  </a:lnTo>
                  <a:lnTo>
                    <a:pt x="73" y="34"/>
                  </a:lnTo>
                  <a:lnTo>
                    <a:pt x="73" y="33"/>
                  </a:lnTo>
                  <a:lnTo>
                    <a:pt x="73" y="32"/>
                  </a:lnTo>
                  <a:lnTo>
                    <a:pt x="72" y="30"/>
                  </a:lnTo>
                  <a:lnTo>
                    <a:pt x="72" y="29"/>
                  </a:lnTo>
                  <a:lnTo>
                    <a:pt x="72" y="28"/>
                  </a:lnTo>
                  <a:lnTo>
                    <a:pt x="71" y="27"/>
                  </a:lnTo>
                  <a:lnTo>
                    <a:pt x="71" y="26"/>
                  </a:lnTo>
                  <a:lnTo>
                    <a:pt x="71" y="25"/>
                  </a:lnTo>
                  <a:lnTo>
                    <a:pt x="71" y="25"/>
                  </a:lnTo>
                  <a:lnTo>
                    <a:pt x="71" y="24"/>
                  </a:lnTo>
                  <a:lnTo>
                    <a:pt x="71" y="23"/>
                  </a:lnTo>
                  <a:lnTo>
                    <a:pt x="71" y="23"/>
                  </a:lnTo>
                  <a:lnTo>
                    <a:pt x="72" y="23"/>
                  </a:lnTo>
                  <a:lnTo>
                    <a:pt x="72" y="23"/>
                  </a:lnTo>
                  <a:lnTo>
                    <a:pt x="73" y="24"/>
                  </a:lnTo>
                  <a:lnTo>
                    <a:pt x="73" y="24"/>
                  </a:lnTo>
                  <a:lnTo>
                    <a:pt x="73" y="25"/>
                  </a:lnTo>
                  <a:lnTo>
                    <a:pt x="74" y="25"/>
                  </a:lnTo>
                  <a:lnTo>
                    <a:pt x="74" y="26"/>
                  </a:lnTo>
                  <a:lnTo>
                    <a:pt x="75" y="26"/>
                  </a:lnTo>
                  <a:lnTo>
                    <a:pt x="75" y="27"/>
                  </a:lnTo>
                  <a:lnTo>
                    <a:pt x="75" y="28"/>
                  </a:lnTo>
                  <a:lnTo>
                    <a:pt x="76" y="28"/>
                  </a:lnTo>
                  <a:lnTo>
                    <a:pt x="76" y="29"/>
                  </a:lnTo>
                  <a:lnTo>
                    <a:pt x="76" y="30"/>
                  </a:lnTo>
                  <a:lnTo>
                    <a:pt x="76" y="31"/>
                  </a:lnTo>
                  <a:lnTo>
                    <a:pt x="77" y="32"/>
                  </a:lnTo>
                  <a:lnTo>
                    <a:pt x="77" y="33"/>
                  </a:lnTo>
                  <a:lnTo>
                    <a:pt x="78" y="34"/>
                  </a:lnTo>
                  <a:lnTo>
                    <a:pt x="78" y="34"/>
                  </a:lnTo>
                  <a:lnTo>
                    <a:pt x="78" y="35"/>
                  </a:lnTo>
                  <a:lnTo>
                    <a:pt x="78" y="36"/>
                  </a:lnTo>
                  <a:lnTo>
                    <a:pt x="79" y="37"/>
                  </a:lnTo>
                  <a:lnTo>
                    <a:pt x="79" y="38"/>
                  </a:lnTo>
                  <a:lnTo>
                    <a:pt x="79" y="38"/>
                  </a:lnTo>
                  <a:lnTo>
                    <a:pt x="79" y="39"/>
                  </a:lnTo>
                  <a:lnTo>
                    <a:pt x="80" y="40"/>
                  </a:lnTo>
                  <a:lnTo>
                    <a:pt x="80" y="41"/>
                  </a:lnTo>
                  <a:lnTo>
                    <a:pt x="80" y="42"/>
                  </a:lnTo>
                  <a:lnTo>
                    <a:pt x="80" y="43"/>
                  </a:lnTo>
                  <a:lnTo>
                    <a:pt x="80" y="43"/>
                  </a:lnTo>
                  <a:lnTo>
                    <a:pt x="105" y="43"/>
                  </a:lnTo>
                  <a:lnTo>
                    <a:pt x="105" y="43"/>
                  </a:lnTo>
                  <a:lnTo>
                    <a:pt x="105" y="42"/>
                  </a:lnTo>
                  <a:lnTo>
                    <a:pt x="105" y="42"/>
                  </a:lnTo>
                  <a:lnTo>
                    <a:pt x="105" y="41"/>
                  </a:lnTo>
                  <a:lnTo>
                    <a:pt x="105" y="40"/>
                  </a:lnTo>
                  <a:lnTo>
                    <a:pt x="105" y="39"/>
                  </a:lnTo>
                  <a:lnTo>
                    <a:pt x="105" y="38"/>
                  </a:lnTo>
                  <a:lnTo>
                    <a:pt x="105" y="37"/>
                  </a:lnTo>
                  <a:lnTo>
                    <a:pt x="105" y="36"/>
                  </a:lnTo>
                  <a:lnTo>
                    <a:pt x="105" y="35"/>
                  </a:lnTo>
                  <a:lnTo>
                    <a:pt x="105" y="34"/>
                  </a:lnTo>
                  <a:lnTo>
                    <a:pt x="105" y="34"/>
                  </a:lnTo>
                  <a:lnTo>
                    <a:pt x="105" y="33"/>
                  </a:lnTo>
                  <a:lnTo>
                    <a:pt x="105" y="32"/>
                  </a:lnTo>
                  <a:lnTo>
                    <a:pt x="105" y="31"/>
                  </a:lnTo>
                  <a:lnTo>
                    <a:pt x="105" y="30"/>
                  </a:lnTo>
                  <a:lnTo>
                    <a:pt x="105" y="29"/>
                  </a:lnTo>
                  <a:lnTo>
                    <a:pt x="105" y="29"/>
                  </a:lnTo>
                  <a:lnTo>
                    <a:pt x="105" y="28"/>
                  </a:lnTo>
                  <a:lnTo>
                    <a:pt x="105" y="27"/>
                  </a:lnTo>
                  <a:lnTo>
                    <a:pt x="105" y="26"/>
                  </a:lnTo>
                  <a:lnTo>
                    <a:pt x="105" y="25"/>
                  </a:lnTo>
                  <a:lnTo>
                    <a:pt x="105" y="24"/>
                  </a:lnTo>
                  <a:lnTo>
                    <a:pt x="105" y="23"/>
                  </a:lnTo>
                  <a:lnTo>
                    <a:pt x="105" y="22"/>
                  </a:lnTo>
                  <a:lnTo>
                    <a:pt x="105" y="22"/>
                  </a:lnTo>
                  <a:lnTo>
                    <a:pt x="105" y="21"/>
                  </a:lnTo>
                  <a:lnTo>
                    <a:pt x="105" y="20"/>
                  </a:lnTo>
                  <a:lnTo>
                    <a:pt x="105" y="19"/>
                  </a:lnTo>
                  <a:lnTo>
                    <a:pt x="105" y="18"/>
                  </a:lnTo>
                  <a:lnTo>
                    <a:pt x="105" y="17"/>
                  </a:lnTo>
                  <a:lnTo>
                    <a:pt x="105" y="16"/>
                  </a:lnTo>
                  <a:lnTo>
                    <a:pt x="105" y="15"/>
                  </a:lnTo>
                  <a:lnTo>
                    <a:pt x="105" y="14"/>
                  </a:lnTo>
                  <a:lnTo>
                    <a:pt x="105" y="14"/>
                  </a:lnTo>
                  <a:lnTo>
                    <a:pt x="105" y="13"/>
                  </a:lnTo>
                  <a:lnTo>
                    <a:pt x="105" y="12"/>
                  </a:lnTo>
                  <a:lnTo>
                    <a:pt x="105" y="11"/>
                  </a:lnTo>
                  <a:lnTo>
                    <a:pt x="105" y="11"/>
                  </a:lnTo>
                  <a:lnTo>
                    <a:pt x="105" y="10"/>
                  </a:lnTo>
                  <a:lnTo>
                    <a:pt x="105" y="9"/>
                  </a:lnTo>
                  <a:lnTo>
                    <a:pt x="104" y="9"/>
                  </a:lnTo>
                  <a:lnTo>
                    <a:pt x="104" y="8"/>
                  </a:lnTo>
                  <a:lnTo>
                    <a:pt x="104" y="8"/>
                  </a:lnTo>
                  <a:lnTo>
                    <a:pt x="103" y="7"/>
                  </a:lnTo>
                  <a:lnTo>
                    <a:pt x="103" y="6"/>
                  </a:lnTo>
                  <a:lnTo>
                    <a:pt x="103" y="5"/>
                  </a:lnTo>
                  <a:lnTo>
                    <a:pt x="103" y="5"/>
                  </a:lnTo>
                  <a:lnTo>
                    <a:pt x="103" y="4"/>
                  </a:lnTo>
                  <a:lnTo>
                    <a:pt x="102" y="4"/>
                  </a:lnTo>
                  <a:lnTo>
                    <a:pt x="102" y="4"/>
                  </a:lnTo>
                  <a:lnTo>
                    <a:pt x="101" y="4"/>
                  </a:lnTo>
                  <a:lnTo>
                    <a:pt x="100" y="4"/>
                  </a:lnTo>
                  <a:lnTo>
                    <a:pt x="99" y="4"/>
                  </a:lnTo>
                  <a:lnTo>
                    <a:pt x="98" y="4"/>
                  </a:lnTo>
                  <a:lnTo>
                    <a:pt x="97" y="4"/>
                  </a:lnTo>
                  <a:lnTo>
                    <a:pt x="96" y="4"/>
                  </a:lnTo>
                  <a:lnTo>
                    <a:pt x="94" y="4"/>
                  </a:lnTo>
                  <a:lnTo>
                    <a:pt x="93" y="4"/>
                  </a:lnTo>
                  <a:lnTo>
                    <a:pt x="91" y="4"/>
                  </a:lnTo>
                  <a:lnTo>
                    <a:pt x="91" y="4"/>
                  </a:lnTo>
                  <a:lnTo>
                    <a:pt x="90" y="4"/>
                  </a:lnTo>
                  <a:lnTo>
                    <a:pt x="89" y="4"/>
                  </a:lnTo>
                  <a:lnTo>
                    <a:pt x="88" y="4"/>
                  </a:lnTo>
                  <a:lnTo>
                    <a:pt x="87" y="4"/>
                  </a:lnTo>
                  <a:lnTo>
                    <a:pt x="87" y="4"/>
                  </a:lnTo>
                  <a:lnTo>
                    <a:pt x="86" y="4"/>
                  </a:lnTo>
                  <a:lnTo>
                    <a:pt x="85" y="4"/>
                  </a:lnTo>
                  <a:lnTo>
                    <a:pt x="84" y="4"/>
                  </a:lnTo>
                  <a:lnTo>
                    <a:pt x="83" y="4"/>
                  </a:lnTo>
                  <a:lnTo>
                    <a:pt x="83" y="4"/>
                  </a:lnTo>
                  <a:lnTo>
                    <a:pt x="82" y="4"/>
                  </a:lnTo>
                  <a:lnTo>
                    <a:pt x="81" y="4"/>
                  </a:lnTo>
                  <a:lnTo>
                    <a:pt x="80" y="4"/>
                  </a:lnTo>
                  <a:lnTo>
                    <a:pt x="79" y="4"/>
                  </a:lnTo>
                  <a:lnTo>
                    <a:pt x="79" y="4"/>
                  </a:lnTo>
                  <a:lnTo>
                    <a:pt x="77" y="4"/>
                  </a:lnTo>
                  <a:lnTo>
                    <a:pt x="76" y="4"/>
                  </a:lnTo>
                  <a:lnTo>
                    <a:pt x="74" y="4"/>
                  </a:lnTo>
                  <a:lnTo>
                    <a:pt x="72" y="4"/>
                  </a:lnTo>
                  <a:lnTo>
                    <a:pt x="71" y="4"/>
                  </a:lnTo>
                  <a:lnTo>
                    <a:pt x="70" y="4"/>
                  </a:lnTo>
                  <a:lnTo>
                    <a:pt x="69" y="4"/>
                  </a:lnTo>
                  <a:lnTo>
                    <a:pt x="68" y="4"/>
                  </a:lnTo>
                  <a:lnTo>
                    <a:pt x="67" y="4"/>
                  </a:lnTo>
                  <a:lnTo>
                    <a:pt x="67" y="4"/>
                  </a:lnTo>
                  <a:lnTo>
                    <a:pt x="65" y="4"/>
                  </a:lnTo>
                  <a:lnTo>
                    <a:pt x="65" y="4"/>
                  </a:lnTo>
                  <a:lnTo>
                    <a:pt x="69" y="0"/>
                  </a:lnTo>
                  <a:lnTo>
                    <a:pt x="69" y="0"/>
                  </a:lnTo>
                  <a:lnTo>
                    <a:pt x="70" y="0"/>
                  </a:lnTo>
                  <a:lnTo>
                    <a:pt x="71" y="0"/>
                  </a:lnTo>
                  <a:lnTo>
                    <a:pt x="72" y="0"/>
                  </a:lnTo>
                  <a:lnTo>
                    <a:pt x="72" y="0"/>
                  </a:lnTo>
                  <a:lnTo>
                    <a:pt x="73" y="0"/>
                  </a:lnTo>
                  <a:lnTo>
                    <a:pt x="75" y="0"/>
                  </a:lnTo>
                  <a:lnTo>
                    <a:pt x="76" y="0"/>
                  </a:lnTo>
                  <a:lnTo>
                    <a:pt x="78" y="0"/>
                  </a:lnTo>
                  <a:lnTo>
                    <a:pt x="79" y="0"/>
                  </a:lnTo>
                  <a:lnTo>
                    <a:pt x="80" y="0"/>
                  </a:lnTo>
                  <a:lnTo>
                    <a:pt x="82" y="0"/>
                  </a:lnTo>
                  <a:lnTo>
                    <a:pt x="83" y="0"/>
                  </a:lnTo>
                  <a:lnTo>
                    <a:pt x="84" y="0"/>
                  </a:lnTo>
                  <a:lnTo>
                    <a:pt x="84" y="0"/>
                  </a:lnTo>
                  <a:lnTo>
                    <a:pt x="86" y="0"/>
                  </a:lnTo>
                  <a:lnTo>
                    <a:pt x="86" y="0"/>
                  </a:lnTo>
                  <a:lnTo>
                    <a:pt x="87" y="0"/>
                  </a:lnTo>
                  <a:lnTo>
                    <a:pt x="88" y="0"/>
                  </a:lnTo>
                  <a:lnTo>
                    <a:pt x="88" y="0"/>
                  </a:lnTo>
                  <a:lnTo>
                    <a:pt x="89" y="0"/>
                  </a:lnTo>
                  <a:lnTo>
                    <a:pt x="90" y="0"/>
                  </a:lnTo>
                  <a:lnTo>
                    <a:pt x="91" y="0"/>
                  </a:lnTo>
                  <a:lnTo>
                    <a:pt x="92" y="0"/>
                  </a:lnTo>
                  <a:lnTo>
                    <a:pt x="93" y="0"/>
                  </a:lnTo>
                  <a:lnTo>
                    <a:pt x="95" y="0"/>
                  </a:lnTo>
                  <a:lnTo>
                    <a:pt x="96" y="0"/>
                  </a:lnTo>
                  <a:lnTo>
                    <a:pt x="98" y="0"/>
                  </a:lnTo>
                  <a:lnTo>
                    <a:pt x="99" y="0"/>
                  </a:lnTo>
                  <a:lnTo>
                    <a:pt x="100" y="0"/>
                  </a:lnTo>
                  <a:lnTo>
                    <a:pt x="101" y="0"/>
                  </a:lnTo>
                  <a:lnTo>
                    <a:pt x="102" y="0"/>
                  </a:lnTo>
                  <a:lnTo>
                    <a:pt x="103" y="0"/>
                  </a:lnTo>
                  <a:lnTo>
                    <a:pt x="103" y="0"/>
                  </a:lnTo>
                  <a:lnTo>
                    <a:pt x="104" y="0"/>
                  </a:lnTo>
                  <a:lnTo>
                    <a:pt x="105" y="1"/>
                  </a:lnTo>
                  <a:lnTo>
                    <a:pt x="106" y="1"/>
                  </a:lnTo>
                  <a:lnTo>
                    <a:pt x="106" y="1"/>
                  </a:lnTo>
                  <a:lnTo>
                    <a:pt x="107" y="2"/>
                  </a:lnTo>
                  <a:lnTo>
                    <a:pt x="108" y="3"/>
                  </a:lnTo>
                  <a:lnTo>
                    <a:pt x="108" y="3"/>
                  </a:lnTo>
                  <a:lnTo>
                    <a:pt x="109" y="4"/>
                  </a:lnTo>
                  <a:lnTo>
                    <a:pt x="109" y="5"/>
                  </a:lnTo>
                  <a:lnTo>
                    <a:pt x="109" y="6"/>
                  </a:lnTo>
                  <a:lnTo>
                    <a:pt x="109" y="7"/>
                  </a:lnTo>
                  <a:lnTo>
                    <a:pt x="110" y="8"/>
                  </a:lnTo>
                  <a:lnTo>
                    <a:pt x="110" y="9"/>
                  </a:lnTo>
                  <a:lnTo>
                    <a:pt x="110" y="9"/>
                  </a:lnTo>
                  <a:lnTo>
                    <a:pt x="110" y="10"/>
                  </a:lnTo>
                  <a:lnTo>
                    <a:pt x="111" y="11"/>
                  </a:lnTo>
                  <a:lnTo>
                    <a:pt x="111" y="12"/>
                  </a:lnTo>
                  <a:lnTo>
                    <a:pt x="111" y="13"/>
                  </a:lnTo>
                  <a:lnTo>
                    <a:pt x="111" y="14"/>
                  </a:lnTo>
                  <a:lnTo>
                    <a:pt x="112" y="15"/>
                  </a:lnTo>
                  <a:lnTo>
                    <a:pt x="112" y="16"/>
                  </a:lnTo>
                  <a:lnTo>
                    <a:pt x="112" y="17"/>
                  </a:lnTo>
                  <a:lnTo>
                    <a:pt x="112" y="18"/>
                  </a:lnTo>
                  <a:lnTo>
                    <a:pt x="112" y="18"/>
                  </a:lnTo>
                  <a:lnTo>
                    <a:pt x="112" y="19"/>
                  </a:lnTo>
                  <a:lnTo>
                    <a:pt x="112" y="20"/>
                  </a:lnTo>
                  <a:lnTo>
                    <a:pt x="112" y="20"/>
                  </a:lnTo>
                  <a:lnTo>
                    <a:pt x="112" y="21"/>
                  </a:lnTo>
                  <a:lnTo>
                    <a:pt x="112" y="22"/>
                  </a:lnTo>
                  <a:lnTo>
                    <a:pt x="112" y="22"/>
                  </a:lnTo>
                  <a:lnTo>
                    <a:pt x="112" y="23"/>
                  </a:lnTo>
                  <a:lnTo>
                    <a:pt x="112" y="24"/>
                  </a:lnTo>
                  <a:lnTo>
                    <a:pt x="112" y="25"/>
                  </a:lnTo>
                  <a:lnTo>
                    <a:pt x="112" y="25"/>
                  </a:lnTo>
                  <a:lnTo>
                    <a:pt x="112" y="26"/>
                  </a:lnTo>
                  <a:lnTo>
                    <a:pt x="112" y="27"/>
                  </a:lnTo>
                  <a:lnTo>
                    <a:pt x="112" y="28"/>
                  </a:lnTo>
                  <a:lnTo>
                    <a:pt x="112" y="28"/>
                  </a:lnTo>
                  <a:lnTo>
                    <a:pt x="112" y="29"/>
                  </a:lnTo>
                  <a:lnTo>
                    <a:pt x="112" y="30"/>
                  </a:lnTo>
                  <a:lnTo>
                    <a:pt x="112" y="31"/>
                  </a:lnTo>
                  <a:lnTo>
                    <a:pt x="112" y="31"/>
                  </a:lnTo>
                  <a:lnTo>
                    <a:pt x="112" y="32"/>
                  </a:lnTo>
                  <a:lnTo>
                    <a:pt x="112" y="33"/>
                  </a:lnTo>
                  <a:lnTo>
                    <a:pt x="112" y="33"/>
                  </a:lnTo>
                  <a:lnTo>
                    <a:pt x="112" y="34"/>
                  </a:lnTo>
                  <a:lnTo>
                    <a:pt x="112" y="35"/>
                  </a:lnTo>
                  <a:lnTo>
                    <a:pt x="112" y="36"/>
                  </a:lnTo>
                  <a:lnTo>
                    <a:pt x="112" y="36"/>
                  </a:lnTo>
                  <a:lnTo>
                    <a:pt x="112" y="37"/>
                  </a:lnTo>
                  <a:lnTo>
                    <a:pt x="112" y="38"/>
                  </a:lnTo>
                  <a:lnTo>
                    <a:pt x="111" y="40"/>
                  </a:lnTo>
                  <a:lnTo>
                    <a:pt x="111" y="41"/>
                  </a:lnTo>
                  <a:lnTo>
                    <a:pt x="111" y="42"/>
                  </a:lnTo>
                  <a:lnTo>
                    <a:pt x="111" y="43"/>
                  </a:lnTo>
                  <a:lnTo>
                    <a:pt x="110" y="44"/>
                  </a:lnTo>
                  <a:lnTo>
                    <a:pt x="110" y="44"/>
                  </a:lnTo>
                  <a:lnTo>
                    <a:pt x="110" y="45"/>
                  </a:lnTo>
                  <a:lnTo>
                    <a:pt x="110" y="46"/>
                  </a:lnTo>
                  <a:lnTo>
                    <a:pt x="110" y="46"/>
                  </a:lnTo>
                  <a:lnTo>
                    <a:pt x="110" y="47"/>
                  </a:lnTo>
                  <a:lnTo>
                    <a:pt x="110" y="47"/>
                  </a:lnTo>
                  <a:lnTo>
                    <a:pt x="109" y="47"/>
                  </a:lnTo>
                  <a:lnTo>
                    <a:pt x="108" y="47"/>
                  </a:lnTo>
                  <a:lnTo>
                    <a:pt x="107" y="47"/>
                  </a:lnTo>
                  <a:lnTo>
                    <a:pt x="106" y="47"/>
                  </a:lnTo>
                  <a:lnTo>
                    <a:pt x="105" y="47"/>
                  </a:lnTo>
                  <a:lnTo>
                    <a:pt x="105" y="47"/>
                  </a:lnTo>
                  <a:lnTo>
                    <a:pt x="103" y="47"/>
                  </a:lnTo>
                  <a:lnTo>
                    <a:pt x="102" y="47"/>
                  </a:lnTo>
                  <a:lnTo>
                    <a:pt x="101" y="47"/>
                  </a:lnTo>
                  <a:lnTo>
                    <a:pt x="100" y="48"/>
                  </a:lnTo>
                  <a:lnTo>
                    <a:pt x="99" y="48"/>
                  </a:lnTo>
                  <a:lnTo>
                    <a:pt x="98" y="48"/>
                  </a:lnTo>
                  <a:lnTo>
                    <a:pt x="97" y="48"/>
                  </a:lnTo>
                  <a:lnTo>
                    <a:pt x="95" y="48"/>
                  </a:lnTo>
                  <a:lnTo>
                    <a:pt x="94" y="48"/>
                  </a:lnTo>
                  <a:lnTo>
                    <a:pt x="93" y="48"/>
                  </a:lnTo>
                  <a:lnTo>
                    <a:pt x="92" y="48"/>
                  </a:lnTo>
                  <a:lnTo>
                    <a:pt x="91" y="48"/>
                  </a:lnTo>
                  <a:lnTo>
                    <a:pt x="90" y="48"/>
                  </a:lnTo>
                  <a:lnTo>
                    <a:pt x="88" y="48"/>
                  </a:lnTo>
                  <a:lnTo>
                    <a:pt x="88" y="48"/>
                  </a:lnTo>
                  <a:lnTo>
                    <a:pt x="87" y="48"/>
                  </a:lnTo>
                  <a:lnTo>
                    <a:pt x="86" y="48"/>
                  </a:lnTo>
                  <a:lnTo>
                    <a:pt x="85" y="48"/>
                  </a:lnTo>
                  <a:lnTo>
                    <a:pt x="84" y="48"/>
                  </a:lnTo>
                  <a:lnTo>
                    <a:pt x="84" y="48"/>
                  </a:lnTo>
                  <a:lnTo>
                    <a:pt x="83" y="48"/>
                  </a:lnTo>
                  <a:lnTo>
                    <a:pt x="83" y="48"/>
                  </a:lnTo>
                  <a:lnTo>
                    <a:pt x="83" y="48"/>
                  </a:lnTo>
                  <a:lnTo>
                    <a:pt x="83" y="49"/>
                  </a:lnTo>
                  <a:lnTo>
                    <a:pt x="83" y="50"/>
                  </a:lnTo>
                  <a:lnTo>
                    <a:pt x="83" y="50"/>
                  </a:lnTo>
                  <a:lnTo>
                    <a:pt x="83" y="51"/>
                  </a:lnTo>
                  <a:lnTo>
                    <a:pt x="83" y="52"/>
                  </a:lnTo>
                  <a:lnTo>
                    <a:pt x="83" y="54"/>
                  </a:lnTo>
                  <a:lnTo>
                    <a:pt x="83" y="54"/>
                  </a:lnTo>
                  <a:lnTo>
                    <a:pt x="83" y="55"/>
                  </a:lnTo>
                  <a:lnTo>
                    <a:pt x="83" y="55"/>
                  </a:lnTo>
                  <a:lnTo>
                    <a:pt x="83" y="56"/>
                  </a:lnTo>
                  <a:lnTo>
                    <a:pt x="83" y="57"/>
                  </a:lnTo>
                  <a:lnTo>
                    <a:pt x="83" y="58"/>
                  </a:lnTo>
                  <a:lnTo>
                    <a:pt x="83" y="58"/>
                  </a:lnTo>
                  <a:lnTo>
                    <a:pt x="84" y="59"/>
                  </a:lnTo>
                  <a:lnTo>
                    <a:pt x="84" y="60"/>
                  </a:lnTo>
                  <a:lnTo>
                    <a:pt x="84" y="61"/>
                  </a:lnTo>
                  <a:lnTo>
                    <a:pt x="84" y="62"/>
                  </a:lnTo>
                  <a:lnTo>
                    <a:pt x="84" y="63"/>
                  </a:lnTo>
                  <a:lnTo>
                    <a:pt x="84" y="63"/>
                  </a:lnTo>
                  <a:lnTo>
                    <a:pt x="84" y="64"/>
                  </a:lnTo>
                  <a:lnTo>
                    <a:pt x="84" y="65"/>
                  </a:lnTo>
                  <a:lnTo>
                    <a:pt x="84" y="66"/>
                  </a:lnTo>
                  <a:lnTo>
                    <a:pt x="84" y="67"/>
                  </a:lnTo>
                  <a:lnTo>
                    <a:pt x="84" y="68"/>
                  </a:lnTo>
                  <a:lnTo>
                    <a:pt x="84" y="69"/>
                  </a:lnTo>
                  <a:lnTo>
                    <a:pt x="84" y="70"/>
                  </a:lnTo>
                  <a:lnTo>
                    <a:pt x="84" y="70"/>
                  </a:lnTo>
                  <a:lnTo>
                    <a:pt x="84" y="71"/>
                  </a:lnTo>
                  <a:lnTo>
                    <a:pt x="84" y="72"/>
                  </a:lnTo>
                  <a:lnTo>
                    <a:pt x="84" y="73"/>
                  </a:lnTo>
                  <a:lnTo>
                    <a:pt x="84" y="74"/>
                  </a:lnTo>
                  <a:lnTo>
                    <a:pt x="84" y="75"/>
                  </a:lnTo>
                  <a:lnTo>
                    <a:pt x="84" y="75"/>
                  </a:lnTo>
                  <a:lnTo>
                    <a:pt x="84" y="76"/>
                  </a:lnTo>
                  <a:lnTo>
                    <a:pt x="84" y="77"/>
                  </a:lnTo>
                  <a:lnTo>
                    <a:pt x="84" y="78"/>
                  </a:lnTo>
                  <a:lnTo>
                    <a:pt x="84" y="79"/>
                  </a:lnTo>
                  <a:lnTo>
                    <a:pt x="84" y="79"/>
                  </a:lnTo>
                  <a:lnTo>
                    <a:pt x="84" y="80"/>
                  </a:lnTo>
                  <a:lnTo>
                    <a:pt x="84" y="81"/>
                  </a:lnTo>
                  <a:lnTo>
                    <a:pt x="84" y="81"/>
                  </a:lnTo>
                  <a:lnTo>
                    <a:pt x="84" y="82"/>
                  </a:lnTo>
                  <a:lnTo>
                    <a:pt x="84" y="83"/>
                  </a:lnTo>
                  <a:lnTo>
                    <a:pt x="84" y="84"/>
                  </a:lnTo>
                  <a:lnTo>
                    <a:pt x="84" y="86"/>
                  </a:lnTo>
                  <a:lnTo>
                    <a:pt x="84" y="86"/>
                  </a:lnTo>
                  <a:lnTo>
                    <a:pt x="84" y="87"/>
                  </a:lnTo>
                  <a:lnTo>
                    <a:pt x="84" y="88"/>
                  </a:lnTo>
                  <a:lnTo>
                    <a:pt x="84" y="88"/>
                  </a:lnTo>
                  <a:lnTo>
                    <a:pt x="83" y="90"/>
                  </a:lnTo>
                  <a:lnTo>
                    <a:pt x="82" y="90"/>
                  </a:lnTo>
                  <a:lnTo>
                    <a:pt x="81" y="91"/>
                  </a:lnTo>
                  <a:lnTo>
                    <a:pt x="80" y="91"/>
                  </a:lnTo>
                  <a:lnTo>
                    <a:pt x="79" y="92"/>
                  </a:lnTo>
                  <a:lnTo>
                    <a:pt x="78" y="92"/>
                  </a:lnTo>
                  <a:lnTo>
                    <a:pt x="78" y="93"/>
                  </a:lnTo>
                  <a:lnTo>
                    <a:pt x="76" y="93"/>
                  </a:lnTo>
                  <a:lnTo>
                    <a:pt x="75" y="94"/>
                  </a:lnTo>
                  <a:lnTo>
                    <a:pt x="73" y="95"/>
                  </a:lnTo>
                  <a:lnTo>
                    <a:pt x="72" y="95"/>
                  </a:lnTo>
                  <a:lnTo>
                    <a:pt x="71" y="96"/>
                  </a:lnTo>
                  <a:lnTo>
                    <a:pt x="70" y="97"/>
                  </a:lnTo>
                  <a:lnTo>
                    <a:pt x="68" y="97"/>
                  </a:lnTo>
                  <a:lnTo>
                    <a:pt x="67" y="98"/>
                  </a:lnTo>
                  <a:lnTo>
                    <a:pt x="65" y="98"/>
                  </a:lnTo>
                  <a:lnTo>
                    <a:pt x="64" y="99"/>
                  </a:lnTo>
                  <a:lnTo>
                    <a:pt x="62" y="99"/>
                  </a:lnTo>
                  <a:lnTo>
                    <a:pt x="61" y="100"/>
                  </a:lnTo>
                  <a:lnTo>
                    <a:pt x="59" y="100"/>
                  </a:lnTo>
                  <a:lnTo>
                    <a:pt x="58" y="101"/>
                  </a:lnTo>
                  <a:lnTo>
                    <a:pt x="57" y="101"/>
                  </a:lnTo>
                  <a:lnTo>
                    <a:pt x="56" y="102"/>
                  </a:lnTo>
                  <a:lnTo>
                    <a:pt x="56" y="102"/>
                  </a:lnTo>
                  <a:lnTo>
                    <a:pt x="55" y="102"/>
                  </a:lnTo>
                  <a:lnTo>
                    <a:pt x="53" y="102"/>
                  </a:lnTo>
                  <a:lnTo>
                    <a:pt x="52" y="103"/>
                  </a:lnTo>
                  <a:lnTo>
                    <a:pt x="50" y="103"/>
                  </a:lnTo>
                  <a:lnTo>
                    <a:pt x="49" y="104"/>
                  </a:lnTo>
                  <a:lnTo>
                    <a:pt x="48" y="104"/>
                  </a:lnTo>
                  <a:lnTo>
                    <a:pt x="46" y="104"/>
                  </a:lnTo>
                  <a:lnTo>
                    <a:pt x="45" y="105"/>
                  </a:lnTo>
                  <a:lnTo>
                    <a:pt x="43" y="105"/>
                  </a:lnTo>
                  <a:lnTo>
                    <a:pt x="42" y="105"/>
                  </a:lnTo>
                  <a:lnTo>
                    <a:pt x="41" y="105"/>
                  </a:lnTo>
                  <a:lnTo>
                    <a:pt x="40" y="105"/>
                  </a:lnTo>
                  <a:lnTo>
                    <a:pt x="39" y="105"/>
                  </a:lnTo>
                  <a:lnTo>
                    <a:pt x="38" y="105"/>
                  </a:lnTo>
                  <a:lnTo>
                    <a:pt x="38" y="106"/>
                  </a:lnTo>
                  <a:lnTo>
                    <a:pt x="37" y="106"/>
                  </a:lnTo>
                  <a:lnTo>
                    <a:pt x="36" y="106"/>
                  </a:lnTo>
                  <a:lnTo>
                    <a:pt x="35" y="106"/>
                  </a:lnTo>
                  <a:lnTo>
                    <a:pt x="34" y="106"/>
                  </a:lnTo>
                  <a:lnTo>
                    <a:pt x="33" y="106"/>
                  </a:lnTo>
                  <a:lnTo>
                    <a:pt x="33" y="106"/>
                  </a:lnTo>
                  <a:lnTo>
                    <a:pt x="31" y="106"/>
                  </a:lnTo>
                  <a:lnTo>
                    <a:pt x="31" y="106"/>
                  </a:lnTo>
                  <a:lnTo>
                    <a:pt x="30" y="106"/>
                  </a:lnTo>
                  <a:lnTo>
                    <a:pt x="29" y="106"/>
                  </a:lnTo>
                  <a:lnTo>
                    <a:pt x="28" y="106"/>
                  </a:lnTo>
                  <a:lnTo>
                    <a:pt x="27" y="106"/>
                  </a:lnTo>
                  <a:lnTo>
                    <a:pt x="26" y="106"/>
                  </a:lnTo>
                  <a:lnTo>
                    <a:pt x="26" y="106"/>
                  </a:lnTo>
                  <a:lnTo>
                    <a:pt x="24" y="106"/>
                  </a:lnTo>
                  <a:lnTo>
                    <a:pt x="24" y="106"/>
                  </a:lnTo>
                  <a:lnTo>
                    <a:pt x="23" y="105"/>
                  </a:lnTo>
                  <a:lnTo>
                    <a:pt x="22" y="105"/>
                  </a:lnTo>
                  <a:lnTo>
                    <a:pt x="22" y="105"/>
                  </a:lnTo>
                  <a:lnTo>
                    <a:pt x="20" y="105"/>
                  </a:lnTo>
                  <a:lnTo>
                    <a:pt x="20" y="105"/>
                  </a:lnTo>
                  <a:lnTo>
                    <a:pt x="19" y="105"/>
                  </a:lnTo>
                  <a:lnTo>
                    <a:pt x="18" y="105"/>
                  </a:lnTo>
                  <a:lnTo>
                    <a:pt x="17" y="105"/>
                  </a:lnTo>
                  <a:lnTo>
                    <a:pt x="16" y="105"/>
                  </a:lnTo>
                  <a:lnTo>
                    <a:pt x="14" y="105"/>
                  </a:lnTo>
                  <a:lnTo>
                    <a:pt x="13" y="105"/>
                  </a:lnTo>
                  <a:lnTo>
                    <a:pt x="12" y="105"/>
                  </a:lnTo>
                  <a:lnTo>
                    <a:pt x="11" y="104"/>
                  </a:lnTo>
                  <a:lnTo>
                    <a:pt x="9" y="104"/>
                  </a:lnTo>
                  <a:lnTo>
                    <a:pt x="8" y="104"/>
                  </a:lnTo>
                  <a:lnTo>
                    <a:pt x="7" y="104"/>
                  </a:lnTo>
                  <a:lnTo>
                    <a:pt x="7" y="104"/>
                  </a:lnTo>
                  <a:lnTo>
                    <a:pt x="6" y="104"/>
                  </a:lnTo>
                  <a:lnTo>
                    <a:pt x="5" y="104"/>
                  </a:lnTo>
                  <a:lnTo>
                    <a:pt x="5" y="104"/>
                  </a:lnTo>
                  <a:lnTo>
                    <a:pt x="0" y="98"/>
                  </a:lnTo>
                  <a:lnTo>
                    <a:pt x="0" y="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4" name="Freeform 411"/>
            <p:cNvSpPr>
              <a:spLocks/>
            </p:cNvSpPr>
            <p:nvPr/>
          </p:nvSpPr>
          <p:spPr bwMode="auto">
            <a:xfrm>
              <a:off x="5083" y="2078"/>
              <a:ext cx="40" cy="14"/>
            </a:xfrm>
            <a:custGeom>
              <a:avLst/>
              <a:gdLst>
                <a:gd name="T0" fmla="*/ 0 w 40"/>
                <a:gd name="T1" fmla="*/ 1 h 14"/>
                <a:gd name="T2" fmla="*/ 1 w 40"/>
                <a:gd name="T3" fmla="*/ 0 h 14"/>
                <a:gd name="T4" fmla="*/ 3 w 40"/>
                <a:gd name="T5" fmla="*/ 0 h 14"/>
                <a:gd name="T6" fmla="*/ 5 w 40"/>
                <a:gd name="T7" fmla="*/ 0 h 14"/>
                <a:gd name="T8" fmla="*/ 8 w 40"/>
                <a:gd name="T9" fmla="*/ 0 h 14"/>
                <a:gd name="T10" fmla="*/ 11 w 40"/>
                <a:gd name="T11" fmla="*/ 0 h 14"/>
                <a:gd name="T12" fmla="*/ 12 w 40"/>
                <a:gd name="T13" fmla="*/ 0 h 14"/>
                <a:gd name="T14" fmla="*/ 14 w 40"/>
                <a:gd name="T15" fmla="*/ 0 h 14"/>
                <a:gd name="T16" fmla="*/ 16 w 40"/>
                <a:gd name="T17" fmla="*/ 0 h 14"/>
                <a:gd name="T18" fmla="*/ 18 w 40"/>
                <a:gd name="T19" fmla="*/ 0 h 14"/>
                <a:gd name="T20" fmla="*/ 19 w 40"/>
                <a:gd name="T21" fmla="*/ 0 h 14"/>
                <a:gd name="T22" fmla="*/ 20 w 40"/>
                <a:gd name="T23" fmla="*/ 0 h 14"/>
                <a:gd name="T24" fmla="*/ 22 w 40"/>
                <a:gd name="T25" fmla="*/ 1 h 14"/>
                <a:gd name="T26" fmla="*/ 24 w 40"/>
                <a:gd name="T27" fmla="*/ 1 h 14"/>
                <a:gd name="T28" fmla="*/ 26 w 40"/>
                <a:gd name="T29" fmla="*/ 1 h 14"/>
                <a:gd name="T30" fmla="*/ 27 w 40"/>
                <a:gd name="T31" fmla="*/ 2 h 14"/>
                <a:gd name="T32" fmla="*/ 29 w 40"/>
                <a:gd name="T33" fmla="*/ 2 h 14"/>
                <a:gd name="T34" fmla="*/ 31 w 40"/>
                <a:gd name="T35" fmla="*/ 3 h 14"/>
                <a:gd name="T36" fmla="*/ 34 w 40"/>
                <a:gd name="T37" fmla="*/ 5 h 14"/>
                <a:gd name="T38" fmla="*/ 37 w 40"/>
                <a:gd name="T39" fmla="*/ 6 h 14"/>
                <a:gd name="T40" fmla="*/ 38 w 40"/>
                <a:gd name="T41" fmla="*/ 8 h 14"/>
                <a:gd name="T42" fmla="*/ 39 w 40"/>
                <a:gd name="T43" fmla="*/ 9 h 14"/>
                <a:gd name="T44" fmla="*/ 39 w 40"/>
                <a:gd name="T45" fmla="*/ 14 h 14"/>
                <a:gd name="T46" fmla="*/ 38 w 40"/>
                <a:gd name="T47" fmla="*/ 13 h 14"/>
                <a:gd name="T48" fmla="*/ 35 w 40"/>
                <a:gd name="T49" fmla="*/ 12 h 14"/>
                <a:gd name="T50" fmla="*/ 34 w 40"/>
                <a:gd name="T51" fmla="*/ 11 h 14"/>
                <a:gd name="T52" fmla="*/ 32 w 40"/>
                <a:gd name="T53" fmla="*/ 10 h 14"/>
                <a:gd name="T54" fmla="*/ 30 w 40"/>
                <a:gd name="T55" fmla="*/ 9 h 14"/>
                <a:gd name="T56" fmla="*/ 27 w 40"/>
                <a:gd name="T57" fmla="*/ 8 h 14"/>
                <a:gd name="T58" fmla="*/ 24 w 40"/>
                <a:gd name="T59" fmla="*/ 7 h 14"/>
                <a:gd name="T60" fmla="*/ 21 w 40"/>
                <a:gd name="T61" fmla="*/ 6 h 14"/>
                <a:gd name="T62" fmla="*/ 19 w 40"/>
                <a:gd name="T63" fmla="*/ 5 h 14"/>
                <a:gd name="T64" fmla="*/ 18 w 40"/>
                <a:gd name="T65" fmla="*/ 5 h 14"/>
                <a:gd name="T66" fmla="*/ 16 w 40"/>
                <a:gd name="T67" fmla="*/ 5 h 14"/>
                <a:gd name="T68" fmla="*/ 15 w 40"/>
                <a:gd name="T69" fmla="*/ 5 h 14"/>
                <a:gd name="T70" fmla="*/ 13 w 40"/>
                <a:gd name="T71" fmla="*/ 5 h 14"/>
                <a:gd name="T72" fmla="*/ 11 w 40"/>
                <a:gd name="T73" fmla="*/ 5 h 14"/>
                <a:gd name="T74" fmla="*/ 10 w 40"/>
                <a:gd name="T75" fmla="*/ 5 h 14"/>
                <a:gd name="T76" fmla="*/ 8 w 40"/>
                <a:gd name="T77" fmla="*/ 5 h 14"/>
                <a:gd name="T78" fmla="*/ 5 w 40"/>
                <a:gd name="T79" fmla="*/ 5 h 14"/>
                <a:gd name="T80" fmla="*/ 4 w 40"/>
                <a:gd name="T81" fmla="*/ 5 h 14"/>
                <a:gd name="T82" fmla="*/ 2 w 40"/>
                <a:gd name="T83" fmla="*/ 6 h 14"/>
                <a:gd name="T84" fmla="*/ 0 w 40"/>
                <a:gd name="T85" fmla="*/ 6 h 14"/>
                <a:gd name="T86" fmla="*/ 0 w 40"/>
                <a:gd name="T8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14">
                  <a:moveTo>
                    <a:pt x="0" y="1"/>
                  </a:moveTo>
                  <a:lnTo>
                    <a:pt x="0" y="1"/>
                  </a:lnTo>
                  <a:lnTo>
                    <a:pt x="1" y="0"/>
                  </a:lnTo>
                  <a:lnTo>
                    <a:pt x="1" y="0"/>
                  </a:lnTo>
                  <a:lnTo>
                    <a:pt x="3" y="0"/>
                  </a:lnTo>
                  <a:lnTo>
                    <a:pt x="3" y="0"/>
                  </a:lnTo>
                  <a:lnTo>
                    <a:pt x="4" y="0"/>
                  </a:lnTo>
                  <a:lnTo>
                    <a:pt x="5" y="0"/>
                  </a:lnTo>
                  <a:lnTo>
                    <a:pt x="7" y="0"/>
                  </a:lnTo>
                  <a:lnTo>
                    <a:pt x="8" y="0"/>
                  </a:lnTo>
                  <a:lnTo>
                    <a:pt x="10" y="0"/>
                  </a:lnTo>
                  <a:lnTo>
                    <a:pt x="11" y="0"/>
                  </a:lnTo>
                  <a:lnTo>
                    <a:pt x="11" y="0"/>
                  </a:lnTo>
                  <a:lnTo>
                    <a:pt x="12" y="0"/>
                  </a:lnTo>
                  <a:lnTo>
                    <a:pt x="13" y="0"/>
                  </a:lnTo>
                  <a:lnTo>
                    <a:pt x="14" y="0"/>
                  </a:lnTo>
                  <a:lnTo>
                    <a:pt x="15" y="0"/>
                  </a:lnTo>
                  <a:lnTo>
                    <a:pt x="16" y="0"/>
                  </a:lnTo>
                  <a:lnTo>
                    <a:pt x="16" y="0"/>
                  </a:lnTo>
                  <a:lnTo>
                    <a:pt x="18" y="0"/>
                  </a:lnTo>
                  <a:lnTo>
                    <a:pt x="18" y="0"/>
                  </a:lnTo>
                  <a:lnTo>
                    <a:pt x="19" y="0"/>
                  </a:lnTo>
                  <a:lnTo>
                    <a:pt x="20" y="0"/>
                  </a:lnTo>
                  <a:lnTo>
                    <a:pt x="20" y="0"/>
                  </a:lnTo>
                  <a:lnTo>
                    <a:pt x="22" y="0"/>
                  </a:lnTo>
                  <a:lnTo>
                    <a:pt x="22" y="1"/>
                  </a:lnTo>
                  <a:lnTo>
                    <a:pt x="23" y="1"/>
                  </a:lnTo>
                  <a:lnTo>
                    <a:pt x="24" y="1"/>
                  </a:lnTo>
                  <a:lnTo>
                    <a:pt x="25" y="1"/>
                  </a:lnTo>
                  <a:lnTo>
                    <a:pt x="26" y="1"/>
                  </a:lnTo>
                  <a:lnTo>
                    <a:pt x="26" y="1"/>
                  </a:lnTo>
                  <a:lnTo>
                    <a:pt x="27" y="2"/>
                  </a:lnTo>
                  <a:lnTo>
                    <a:pt x="28" y="2"/>
                  </a:lnTo>
                  <a:lnTo>
                    <a:pt x="29" y="2"/>
                  </a:lnTo>
                  <a:lnTo>
                    <a:pt x="30" y="3"/>
                  </a:lnTo>
                  <a:lnTo>
                    <a:pt x="31" y="3"/>
                  </a:lnTo>
                  <a:lnTo>
                    <a:pt x="33" y="4"/>
                  </a:lnTo>
                  <a:lnTo>
                    <a:pt x="34" y="5"/>
                  </a:lnTo>
                  <a:lnTo>
                    <a:pt x="35" y="6"/>
                  </a:lnTo>
                  <a:lnTo>
                    <a:pt x="37" y="6"/>
                  </a:lnTo>
                  <a:lnTo>
                    <a:pt x="38" y="8"/>
                  </a:lnTo>
                  <a:lnTo>
                    <a:pt x="38" y="8"/>
                  </a:lnTo>
                  <a:lnTo>
                    <a:pt x="38" y="9"/>
                  </a:lnTo>
                  <a:lnTo>
                    <a:pt x="39" y="9"/>
                  </a:lnTo>
                  <a:lnTo>
                    <a:pt x="40" y="10"/>
                  </a:lnTo>
                  <a:lnTo>
                    <a:pt x="39" y="14"/>
                  </a:lnTo>
                  <a:lnTo>
                    <a:pt x="38" y="13"/>
                  </a:lnTo>
                  <a:lnTo>
                    <a:pt x="38" y="13"/>
                  </a:lnTo>
                  <a:lnTo>
                    <a:pt x="37" y="12"/>
                  </a:lnTo>
                  <a:lnTo>
                    <a:pt x="35" y="12"/>
                  </a:lnTo>
                  <a:lnTo>
                    <a:pt x="35" y="11"/>
                  </a:lnTo>
                  <a:lnTo>
                    <a:pt x="34" y="11"/>
                  </a:lnTo>
                  <a:lnTo>
                    <a:pt x="33" y="10"/>
                  </a:lnTo>
                  <a:lnTo>
                    <a:pt x="32" y="10"/>
                  </a:lnTo>
                  <a:lnTo>
                    <a:pt x="31" y="9"/>
                  </a:lnTo>
                  <a:lnTo>
                    <a:pt x="30" y="9"/>
                  </a:lnTo>
                  <a:lnTo>
                    <a:pt x="28" y="8"/>
                  </a:lnTo>
                  <a:lnTo>
                    <a:pt x="27" y="8"/>
                  </a:lnTo>
                  <a:lnTo>
                    <a:pt x="26" y="7"/>
                  </a:lnTo>
                  <a:lnTo>
                    <a:pt x="24" y="7"/>
                  </a:lnTo>
                  <a:lnTo>
                    <a:pt x="23" y="6"/>
                  </a:lnTo>
                  <a:lnTo>
                    <a:pt x="21" y="6"/>
                  </a:lnTo>
                  <a:lnTo>
                    <a:pt x="20" y="6"/>
                  </a:lnTo>
                  <a:lnTo>
                    <a:pt x="19" y="5"/>
                  </a:lnTo>
                  <a:lnTo>
                    <a:pt x="19" y="5"/>
                  </a:lnTo>
                  <a:lnTo>
                    <a:pt x="18" y="5"/>
                  </a:lnTo>
                  <a:lnTo>
                    <a:pt x="17" y="5"/>
                  </a:lnTo>
                  <a:lnTo>
                    <a:pt x="16" y="5"/>
                  </a:lnTo>
                  <a:lnTo>
                    <a:pt x="15" y="5"/>
                  </a:lnTo>
                  <a:lnTo>
                    <a:pt x="15" y="5"/>
                  </a:lnTo>
                  <a:lnTo>
                    <a:pt x="14" y="5"/>
                  </a:lnTo>
                  <a:lnTo>
                    <a:pt x="13" y="5"/>
                  </a:lnTo>
                  <a:lnTo>
                    <a:pt x="12" y="5"/>
                  </a:lnTo>
                  <a:lnTo>
                    <a:pt x="11" y="5"/>
                  </a:lnTo>
                  <a:lnTo>
                    <a:pt x="10" y="5"/>
                  </a:lnTo>
                  <a:lnTo>
                    <a:pt x="10" y="5"/>
                  </a:lnTo>
                  <a:lnTo>
                    <a:pt x="8" y="5"/>
                  </a:lnTo>
                  <a:lnTo>
                    <a:pt x="8" y="5"/>
                  </a:lnTo>
                  <a:lnTo>
                    <a:pt x="7" y="5"/>
                  </a:lnTo>
                  <a:lnTo>
                    <a:pt x="5" y="5"/>
                  </a:lnTo>
                  <a:lnTo>
                    <a:pt x="5" y="5"/>
                  </a:lnTo>
                  <a:lnTo>
                    <a:pt x="4" y="5"/>
                  </a:lnTo>
                  <a:lnTo>
                    <a:pt x="3" y="5"/>
                  </a:lnTo>
                  <a:lnTo>
                    <a:pt x="2" y="6"/>
                  </a:lnTo>
                  <a:lnTo>
                    <a:pt x="1" y="6"/>
                  </a:lnTo>
                  <a:lnTo>
                    <a:pt x="0" y="6"/>
                  </a:lnTo>
                  <a:lnTo>
                    <a:pt x="0"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5" name="Freeform 412"/>
            <p:cNvSpPr>
              <a:spLocks/>
            </p:cNvSpPr>
            <p:nvPr/>
          </p:nvSpPr>
          <p:spPr bwMode="auto">
            <a:xfrm>
              <a:off x="5250" y="1966"/>
              <a:ext cx="81" cy="103"/>
            </a:xfrm>
            <a:custGeom>
              <a:avLst/>
              <a:gdLst>
                <a:gd name="T0" fmla="*/ 13 w 81"/>
                <a:gd name="T1" fmla="*/ 63 h 103"/>
                <a:gd name="T2" fmla="*/ 17 w 81"/>
                <a:gd name="T3" fmla="*/ 53 h 103"/>
                <a:gd name="T4" fmla="*/ 18 w 81"/>
                <a:gd name="T5" fmla="*/ 44 h 103"/>
                <a:gd name="T6" fmla="*/ 18 w 81"/>
                <a:gd name="T7" fmla="*/ 38 h 103"/>
                <a:gd name="T8" fmla="*/ 7 w 81"/>
                <a:gd name="T9" fmla="*/ 35 h 103"/>
                <a:gd name="T10" fmla="*/ 1 w 81"/>
                <a:gd name="T11" fmla="*/ 31 h 103"/>
                <a:gd name="T12" fmla="*/ 2 w 81"/>
                <a:gd name="T13" fmla="*/ 22 h 103"/>
                <a:gd name="T14" fmla="*/ 10 w 81"/>
                <a:gd name="T15" fmla="*/ 20 h 103"/>
                <a:gd name="T16" fmla="*/ 18 w 81"/>
                <a:gd name="T17" fmla="*/ 21 h 103"/>
                <a:gd name="T18" fmla="*/ 22 w 81"/>
                <a:gd name="T19" fmla="*/ 18 h 103"/>
                <a:gd name="T20" fmla="*/ 24 w 81"/>
                <a:gd name="T21" fmla="*/ 12 h 103"/>
                <a:gd name="T22" fmla="*/ 28 w 81"/>
                <a:gd name="T23" fmla="*/ 4 h 103"/>
                <a:gd name="T24" fmla="*/ 39 w 81"/>
                <a:gd name="T25" fmla="*/ 1 h 103"/>
                <a:gd name="T26" fmla="*/ 44 w 81"/>
                <a:gd name="T27" fmla="*/ 6 h 103"/>
                <a:gd name="T28" fmla="*/ 46 w 81"/>
                <a:gd name="T29" fmla="*/ 14 h 103"/>
                <a:gd name="T30" fmla="*/ 55 w 81"/>
                <a:gd name="T31" fmla="*/ 9 h 103"/>
                <a:gd name="T32" fmla="*/ 65 w 81"/>
                <a:gd name="T33" fmla="*/ 6 h 103"/>
                <a:gd name="T34" fmla="*/ 68 w 81"/>
                <a:gd name="T35" fmla="*/ 15 h 103"/>
                <a:gd name="T36" fmla="*/ 64 w 81"/>
                <a:gd name="T37" fmla="*/ 23 h 103"/>
                <a:gd name="T38" fmla="*/ 74 w 81"/>
                <a:gd name="T39" fmla="*/ 22 h 103"/>
                <a:gd name="T40" fmla="*/ 81 w 81"/>
                <a:gd name="T41" fmla="*/ 27 h 103"/>
                <a:gd name="T42" fmla="*/ 76 w 81"/>
                <a:gd name="T43" fmla="*/ 35 h 103"/>
                <a:gd name="T44" fmla="*/ 73 w 81"/>
                <a:gd name="T45" fmla="*/ 42 h 103"/>
                <a:gd name="T46" fmla="*/ 77 w 81"/>
                <a:gd name="T47" fmla="*/ 53 h 103"/>
                <a:gd name="T48" fmla="*/ 64 w 81"/>
                <a:gd name="T49" fmla="*/ 58 h 103"/>
                <a:gd name="T50" fmla="*/ 57 w 81"/>
                <a:gd name="T51" fmla="*/ 59 h 103"/>
                <a:gd name="T52" fmla="*/ 54 w 81"/>
                <a:gd name="T53" fmla="*/ 67 h 103"/>
                <a:gd name="T54" fmla="*/ 49 w 81"/>
                <a:gd name="T55" fmla="*/ 77 h 103"/>
                <a:gd name="T56" fmla="*/ 43 w 81"/>
                <a:gd name="T57" fmla="*/ 87 h 103"/>
                <a:gd name="T58" fmla="*/ 33 w 81"/>
                <a:gd name="T59" fmla="*/ 96 h 103"/>
                <a:gd name="T60" fmla="*/ 20 w 81"/>
                <a:gd name="T61" fmla="*/ 102 h 103"/>
                <a:gd name="T62" fmla="*/ 10 w 81"/>
                <a:gd name="T63" fmla="*/ 94 h 103"/>
                <a:gd name="T64" fmla="*/ 20 w 81"/>
                <a:gd name="T65" fmla="*/ 95 h 103"/>
                <a:gd name="T66" fmla="*/ 32 w 81"/>
                <a:gd name="T67" fmla="*/ 91 h 103"/>
                <a:gd name="T68" fmla="*/ 40 w 81"/>
                <a:gd name="T69" fmla="*/ 81 h 103"/>
                <a:gd name="T70" fmla="*/ 45 w 81"/>
                <a:gd name="T71" fmla="*/ 73 h 103"/>
                <a:gd name="T72" fmla="*/ 48 w 81"/>
                <a:gd name="T73" fmla="*/ 65 h 103"/>
                <a:gd name="T74" fmla="*/ 52 w 81"/>
                <a:gd name="T75" fmla="*/ 55 h 103"/>
                <a:gd name="T76" fmla="*/ 58 w 81"/>
                <a:gd name="T77" fmla="*/ 55 h 103"/>
                <a:gd name="T78" fmla="*/ 65 w 81"/>
                <a:gd name="T79" fmla="*/ 54 h 103"/>
                <a:gd name="T80" fmla="*/ 73 w 81"/>
                <a:gd name="T81" fmla="*/ 49 h 103"/>
                <a:gd name="T82" fmla="*/ 64 w 81"/>
                <a:gd name="T83" fmla="*/ 42 h 103"/>
                <a:gd name="T84" fmla="*/ 68 w 81"/>
                <a:gd name="T85" fmla="*/ 36 h 103"/>
                <a:gd name="T86" fmla="*/ 75 w 81"/>
                <a:gd name="T87" fmla="*/ 29 h 103"/>
                <a:gd name="T88" fmla="*/ 66 w 81"/>
                <a:gd name="T89" fmla="*/ 29 h 103"/>
                <a:gd name="T90" fmla="*/ 59 w 81"/>
                <a:gd name="T91" fmla="*/ 26 h 103"/>
                <a:gd name="T92" fmla="*/ 61 w 81"/>
                <a:gd name="T93" fmla="*/ 19 h 103"/>
                <a:gd name="T94" fmla="*/ 61 w 81"/>
                <a:gd name="T95" fmla="*/ 12 h 103"/>
                <a:gd name="T96" fmla="*/ 52 w 81"/>
                <a:gd name="T97" fmla="*/ 18 h 103"/>
                <a:gd name="T98" fmla="*/ 41 w 81"/>
                <a:gd name="T99" fmla="*/ 17 h 103"/>
                <a:gd name="T100" fmla="*/ 39 w 81"/>
                <a:gd name="T101" fmla="*/ 10 h 103"/>
                <a:gd name="T102" fmla="*/ 31 w 81"/>
                <a:gd name="T103" fmla="*/ 10 h 103"/>
                <a:gd name="T104" fmla="*/ 27 w 81"/>
                <a:gd name="T105" fmla="*/ 19 h 103"/>
                <a:gd name="T106" fmla="*/ 25 w 81"/>
                <a:gd name="T107" fmla="*/ 27 h 103"/>
                <a:gd name="T108" fmla="*/ 14 w 81"/>
                <a:gd name="T109" fmla="*/ 24 h 103"/>
                <a:gd name="T110" fmla="*/ 8 w 81"/>
                <a:gd name="T111" fmla="*/ 28 h 103"/>
                <a:gd name="T112" fmla="*/ 16 w 81"/>
                <a:gd name="T113" fmla="*/ 32 h 103"/>
                <a:gd name="T114" fmla="*/ 24 w 81"/>
                <a:gd name="T115" fmla="*/ 36 h 103"/>
                <a:gd name="T116" fmla="*/ 24 w 81"/>
                <a:gd name="T117" fmla="*/ 47 h 103"/>
                <a:gd name="T118" fmla="*/ 22 w 81"/>
                <a:gd name="T119" fmla="*/ 57 h 103"/>
                <a:gd name="T120" fmla="*/ 18 w 81"/>
                <a:gd name="T121" fmla="*/ 64 h 103"/>
                <a:gd name="T122" fmla="*/ 10 w 81"/>
                <a:gd name="T123" fmla="*/ 7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1" h="103">
                  <a:moveTo>
                    <a:pt x="7" y="67"/>
                  </a:moveTo>
                  <a:lnTo>
                    <a:pt x="7" y="67"/>
                  </a:lnTo>
                  <a:lnTo>
                    <a:pt x="8" y="67"/>
                  </a:lnTo>
                  <a:lnTo>
                    <a:pt x="8" y="67"/>
                  </a:lnTo>
                  <a:lnTo>
                    <a:pt x="9" y="66"/>
                  </a:lnTo>
                  <a:lnTo>
                    <a:pt x="10" y="66"/>
                  </a:lnTo>
                  <a:lnTo>
                    <a:pt x="11" y="65"/>
                  </a:lnTo>
                  <a:lnTo>
                    <a:pt x="12" y="64"/>
                  </a:lnTo>
                  <a:lnTo>
                    <a:pt x="12" y="64"/>
                  </a:lnTo>
                  <a:lnTo>
                    <a:pt x="13" y="63"/>
                  </a:lnTo>
                  <a:lnTo>
                    <a:pt x="14" y="62"/>
                  </a:lnTo>
                  <a:lnTo>
                    <a:pt x="14" y="61"/>
                  </a:lnTo>
                  <a:lnTo>
                    <a:pt x="15" y="60"/>
                  </a:lnTo>
                  <a:lnTo>
                    <a:pt x="15" y="59"/>
                  </a:lnTo>
                  <a:lnTo>
                    <a:pt x="16" y="58"/>
                  </a:lnTo>
                  <a:lnTo>
                    <a:pt x="16" y="57"/>
                  </a:lnTo>
                  <a:lnTo>
                    <a:pt x="16" y="56"/>
                  </a:lnTo>
                  <a:lnTo>
                    <a:pt x="16" y="55"/>
                  </a:lnTo>
                  <a:lnTo>
                    <a:pt x="17" y="54"/>
                  </a:lnTo>
                  <a:lnTo>
                    <a:pt x="17" y="53"/>
                  </a:lnTo>
                  <a:lnTo>
                    <a:pt x="17" y="53"/>
                  </a:lnTo>
                  <a:lnTo>
                    <a:pt x="17" y="52"/>
                  </a:lnTo>
                  <a:lnTo>
                    <a:pt x="18" y="51"/>
                  </a:lnTo>
                  <a:lnTo>
                    <a:pt x="18" y="50"/>
                  </a:lnTo>
                  <a:lnTo>
                    <a:pt x="18" y="49"/>
                  </a:lnTo>
                  <a:lnTo>
                    <a:pt x="18" y="48"/>
                  </a:lnTo>
                  <a:lnTo>
                    <a:pt x="18" y="47"/>
                  </a:lnTo>
                  <a:lnTo>
                    <a:pt x="18" y="46"/>
                  </a:lnTo>
                  <a:lnTo>
                    <a:pt x="18" y="45"/>
                  </a:lnTo>
                  <a:lnTo>
                    <a:pt x="18" y="44"/>
                  </a:lnTo>
                  <a:lnTo>
                    <a:pt x="18" y="43"/>
                  </a:lnTo>
                  <a:lnTo>
                    <a:pt x="18" y="43"/>
                  </a:lnTo>
                  <a:lnTo>
                    <a:pt x="18" y="42"/>
                  </a:lnTo>
                  <a:lnTo>
                    <a:pt x="18" y="41"/>
                  </a:lnTo>
                  <a:lnTo>
                    <a:pt x="18" y="41"/>
                  </a:lnTo>
                  <a:lnTo>
                    <a:pt x="18" y="40"/>
                  </a:lnTo>
                  <a:lnTo>
                    <a:pt x="18" y="40"/>
                  </a:lnTo>
                  <a:lnTo>
                    <a:pt x="18" y="39"/>
                  </a:lnTo>
                  <a:lnTo>
                    <a:pt x="18" y="39"/>
                  </a:lnTo>
                  <a:lnTo>
                    <a:pt x="18" y="38"/>
                  </a:lnTo>
                  <a:lnTo>
                    <a:pt x="17" y="38"/>
                  </a:lnTo>
                  <a:lnTo>
                    <a:pt x="17" y="37"/>
                  </a:lnTo>
                  <a:lnTo>
                    <a:pt x="16" y="37"/>
                  </a:lnTo>
                  <a:lnTo>
                    <a:pt x="14" y="37"/>
                  </a:lnTo>
                  <a:lnTo>
                    <a:pt x="13" y="37"/>
                  </a:lnTo>
                  <a:lnTo>
                    <a:pt x="12" y="36"/>
                  </a:lnTo>
                  <a:lnTo>
                    <a:pt x="11" y="36"/>
                  </a:lnTo>
                  <a:lnTo>
                    <a:pt x="10" y="36"/>
                  </a:lnTo>
                  <a:lnTo>
                    <a:pt x="8" y="36"/>
                  </a:lnTo>
                  <a:lnTo>
                    <a:pt x="7" y="35"/>
                  </a:lnTo>
                  <a:lnTo>
                    <a:pt x="6" y="35"/>
                  </a:lnTo>
                  <a:lnTo>
                    <a:pt x="5" y="35"/>
                  </a:lnTo>
                  <a:lnTo>
                    <a:pt x="4" y="35"/>
                  </a:lnTo>
                  <a:lnTo>
                    <a:pt x="3" y="35"/>
                  </a:lnTo>
                  <a:lnTo>
                    <a:pt x="2" y="34"/>
                  </a:lnTo>
                  <a:lnTo>
                    <a:pt x="2" y="34"/>
                  </a:lnTo>
                  <a:lnTo>
                    <a:pt x="1" y="33"/>
                  </a:lnTo>
                  <a:lnTo>
                    <a:pt x="1" y="33"/>
                  </a:lnTo>
                  <a:lnTo>
                    <a:pt x="1" y="32"/>
                  </a:lnTo>
                  <a:lnTo>
                    <a:pt x="1" y="31"/>
                  </a:lnTo>
                  <a:lnTo>
                    <a:pt x="0" y="30"/>
                  </a:lnTo>
                  <a:lnTo>
                    <a:pt x="0" y="29"/>
                  </a:lnTo>
                  <a:lnTo>
                    <a:pt x="0" y="28"/>
                  </a:lnTo>
                  <a:lnTo>
                    <a:pt x="0" y="27"/>
                  </a:lnTo>
                  <a:lnTo>
                    <a:pt x="0" y="26"/>
                  </a:lnTo>
                  <a:lnTo>
                    <a:pt x="0" y="25"/>
                  </a:lnTo>
                  <a:lnTo>
                    <a:pt x="1" y="24"/>
                  </a:lnTo>
                  <a:lnTo>
                    <a:pt x="1" y="23"/>
                  </a:lnTo>
                  <a:lnTo>
                    <a:pt x="1" y="23"/>
                  </a:lnTo>
                  <a:lnTo>
                    <a:pt x="2" y="22"/>
                  </a:lnTo>
                  <a:lnTo>
                    <a:pt x="2" y="21"/>
                  </a:lnTo>
                  <a:lnTo>
                    <a:pt x="3" y="21"/>
                  </a:lnTo>
                  <a:lnTo>
                    <a:pt x="4" y="20"/>
                  </a:lnTo>
                  <a:lnTo>
                    <a:pt x="5" y="20"/>
                  </a:lnTo>
                  <a:lnTo>
                    <a:pt x="6" y="20"/>
                  </a:lnTo>
                  <a:lnTo>
                    <a:pt x="7" y="20"/>
                  </a:lnTo>
                  <a:lnTo>
                    <a:pt x="8" y="20"/>
                  </a:lnTo>
                  <a:lnTo>
                    <a:pt x="9" y="20"/>
                  </a:lnTo>
                  <a:lnTo>
                    <a:pt x="10" y="20"/>
                  </a:lnTo>
                  <a:lnTo>
                    <a:pt x="10" y="20"/>
                  </a:lnTo>
                  <a:lnTo>
                    <a:pt x="12" y="20"/>
                  </a:lnTo>
                  <a:lnTo>
                    <a:pt x="12" y="20"/>
                  </a:lnTo>
                  <a:lnTo>
                    <a:pt x="13" y="21"/>
                  </a:lnTo>
                  <a:lnTo>
                    <a:pt x="14" y="21"/>
                  </a:lnTo>
                  <a:lnTo>
                    <a:pt x="14" y="21"/>
                  </a:lnTo>
                  <a:lnTo>
                    <a:pt x="15" y="21"/>
                  </a:lnTo>
                  <a:lnTo>
                    <a:pt x="16" y="21"/>
                  </a:lnTo>
                  <a:lnTo>
                    <a:pt x="17" y="21"/>
                  </a:lnTo>
                  <a:lnTo>
                    <a:pt x="17" y="21"/>
                  </a:lnTo>
                  <a:lnTo>
                    <a:pt x="18" y="21"/>
                  </a:lnTo>
                  <a:lnTo>
                    <a:pt x="19" y="21"/>
                  </a:lnTo>
                  <a:lnTo>
                    <a:pt x="20" y="22"/>
                  </a:lnTo>
                  <a:lnTo>
                    <a:pt x="21" y="22"/>
                  </a:lnTo>
                  <a:lnTo>
                    <a:pt x="21" y="22"/>
                  </a:lnTo>
                  <a:lnTo>
                    <a:pt x="21" y="22"/>
                  </a:lnTo>
                  <a:lnTo>
                    <a:pt x="21" y="22"/>
                  </a:lnTo>
                  <a:lnTo>
                    <a:pt x="21" y="21"/>
                  </a:lnTo>
                  <a:lnTo>
                    <a:pt x="21" y="20"/>
                  </a:lnTo>
                  <a:lnTo>
                    <a:pt x="22" y="20"/>
                  </a:lnTo>
                  <a:lnTo>
                    <a:pt x="22" y="18"/>
                  </a:lnTo>
                  <a:lnTo>
                    <a:pt x="22" y="18"/>
                  </a:lnTo>
                  <a:lnTo>
                    <a:pt x="22" y="17"/>
                  </a:lnTo>
                  <a:lnTo>
                    <a:pt x="23" y="17"/>
                  </a:lnTo>
                  <a:lnTo>
                    <a:pt x="23" y="16"/>
                  </a:lnTo>
                  <a:lnTo>
                    <a:pt x="23" y="15"/>
                  </a:lnTo>
                  <a:lnTo>
                    <a:pt x="23" y="15"/>
                  </a:lnTo>
                  <a:lnTo>
                    <a:pt x="23" y="14"/>
                  </a:lnTo>
                  <a:lnTo>
                    <a:pt x="23" y="13"/>
                  </a:lnTo>
                  <a:lnTo>
                    <a:pt x="24" y="12"/>
                  </a:lnTo>
                  <a:lnTo>
                    <a:pt x="24" y="12"/>
                  </a:lnTo>
                  <a:lnTo>
                    <a:pt x="24" y="11"/>
                  </a:lnTo>
                  <a:lnTo>
                    <a:pt x="24" y="10"/>
                  </a:lnTo>
                  <a:lnTo>
                    <a:pt x="25" y="9"/>
                  </a:lnTo>
                  <a:lnTo>
                    <a:pt x="25" y="9"/>
                  </a:lnTo>
                  <a:lnTo>
                    <a:pt x="25" y="8"/>
                  </a:lnTo>
                  <a:lnTo>
                    <a:pt x="26" y="7"/>
                  </a:lnTo>
                  <a:lnTo>
                    <a:pt x="26" y="6"/>
                  </a:lnTo>
                  <a:lnTo>
                    <a:pt x="27" y="6"/>
                  </a:lnTo>
                  <a:lnTo>
                    <a:pt x="27" y="5"/>
                  </a:lnTo>
                  <a:lnTo>
                    <a:pt x="28" y="4"/>
                  </a:lnTo>
                  <a:lnTo>
                    <a:pt x="29" y="3"/>
                  </a:lnTo>
                  <a:lnTo>
                    <a:pt x="31" y="2"/>
                  </a:lnTo>
                  <a:lnTo>
                    <a:pt x="32" y="2"/>
                  </a:lnTo>
                  <a:lnTo>
                    <a:pt x="32" y="1"/>
                  </a:lnTo>
                  <a:lnTo>
                    <a:pt x="34" y="1"/>
                  </a:lnTo>
                  <a:lnTo>
                    <a:pt x="35" y="1"/>
                  </a:lnTo>
                  <a:lnTo>
                    <a:pt x="36" y="1"/>
                  </a:lnTo>
                  <a:lnTo>
                    <a:pt x="37" y="0"/>
                  </a:lnTo>
                  <a:lnTo>
                    <a:pt x="38" y="1"/>
                  </a:lnTo>
                  <a:lnTo>
                    <a:pt x="39" y="1"/>
                  </a:lnTo>
                  <a:lnTo>
                    <a:pt x="40" y="1"/>
                  </a:lnTo>
                  <a:lnTo>
                    <a:pt x="40" y="1"/>
                  </a:lnTo>
                  <a:lnTo>
                    <a:pt x="42" y="1"/>
                  </a:lnTo>
                  <a:lnTo>
                    <a:pt x="43" y="2"/>
                  </a:lnTo>
                  <a:lnTo>
                    <a:pt x="44" y="3"/>
                  </a:lnTo>
                  <a:lnTo>
                    <a:pt x="44" y="4"/>
                  </a:lnTo>
                  <a:lnTo>
                    <a:pt x="44" y="4"/>
                  </a:lnTo>
                  <a:lnTo>
                    <a:pt x="44" y="5"/>
                  </a:lnTo>
                  <a:lnTo>
                    <a:pt x="44" y="5"/>
                  </a:lnTo>
                  <a:lnTo>
                    <a:pt x="44" y="6"/>
                  </a:lnTo>
                  <a:lnTo>
                    <a:pt x="44" y="7"/>
                  </a:lnTo>
                  <a:lnTo>
                    <a:pt x="44" y="8"/>
                  </a:lnTo>
                  <a:lnTo>
                    <a:pt x="44" y="8"/>
                  </a:lnTo>
                  <a:lnTo>
                    <a:pt x="44" y="9"/>
                  </a:lnTo>
                  <a:lnTo>
                    <a:pt x="44" y="10"/>
                  </a:lnTo>
                  <a:lnTo>
                    <a:pt x="44" y="10"/>
                  </a:lnTo>
                  <a:lnTo>
                    <a:pt x="44" y="11"/>
                  </a:lnTo>
                  <a:lnTo>
                    <a:pt x="44" y="12"/>
                  </a:lnTo>
                  <a:lnTo>
                    <a:pt x="44" y="12"/>
                  </a:lnTo>
                  <a:lnTo>
                    <a:pt x="46" y="14"/>
                  </a:lnTo>
                  <a:lnTo>
                    <a:pt x="47" y="14"/>
                  </a:lnTo>
                  <a:lnTo>
                    <a:pt x="48" y="15"/>
                  </a:lnTo>
                  <a:lnTo>
                    <a:pt x="50" y="14"/>
                  </a:lnTo>
                  <a:lnTo>
                    <a:pt x="51" y="13"/>
                  </a:lnTo>
                  <a:lnTo>
                    <a:pt x="52" y="12"/>
                  </a:lnTo>
                  <a:lnTo>
                    <a:pt x="53" y="11"/>
                  </a:lnTo>
                  <a:lnTo>
                    <a:pt x="53" y="11"/>
                  </a:lnTo>
                  <a:lnTo>
                    <a:pt x="54" y="10"/>
                  </a:lnTo>
                  <a:lnTo>
                    <a:pt x="55" y="9"/>
                  </a:lnTo>
                  <a:lnTo>
                    <a:pt x="55" y="9"/>
                  </a:lnTo>
                  <a:lnTo>
                    <a:pt x="57" y="8"/>
                  </a:lnTo>
                  <a:lnTo>
                    <a:pt x="57" y="7"/>
                  </a:lnTo>
                  <a:lnTo>
                    <a:pt x="58" y="7"/>
                  </a:lnTo>
                  <a:lnTo>
                    <a:pt x="59" y="6"/>
                  </a:lnTo>
                  <a:lnTo>
                    <a:pt x="60" y="6"/>
                  </a:lnTo>
                  <a:lnTo>
                    <a:pt x="61" y="5"/>
                  </a:lnTo>
                  <a:lnTo>
                    <a:pt x="61" y="5"/>
                  </a:lnTo>
                  <a:lnTo>
                    <a:pt x="62" y="5"/>
                  </a:lnTo>
                  <a:lnTo>
                    <a:pt x="64" y="5"/>
                  </a:lnTo>
                  <a:lnTo>
                    <a:pt x="65" y="6"/>
                  </a:lnTo>
                  <a:lnTo>
                    <a:pt x="66" y="6"/>
                  </a:lnTo>
                  <a:lnTo>
                    <a:pt x="68" y="7"/>
                  </a:lnTo>
                  <a:lnTo>
                    <a:pt x="69" y="8"/>
                  </a:lnTo>
                  <a:lnTo>
                    <a:pt x="69" y="9"/>
                  </a:lnTo>
                  <a:lnTo>
                    <a:pt x="70" y="10"/>
                  </a:lnTo>
                  <a:lnTo>
                    <a:pt x="69" y="11"/>
                  </a:lnTo>
                  <a:lnTo>
                    <a:pt x="69" y="12"/>
                  </a:lnTo>
                  <a:lnTo>
                    <a:pt x="69" y="13"/>
                  </a:lnTo>
                  <a:lnTo>
                    <a:pt x="69" y="14"/>
                  </a:lnTo>
                  <a:lnTo>
                    <a:pt x="68" y="15"/>
                  </a:lnTo>
                  <a:lnTo>
                    <a:pt x="68" y="16"/>
                  </a:lnTo>
                  <a:lnTo>
                    <a:pt x="67" y="17"/>
                  </a:lnTo>
                  <a:lnTo>
                    <a:pt x="66" y="18"/>
                  </a:lnTo>
                  <a:lnTo>
                    <a:pt x="66" y="19"/>
                  </a:lnTo>
                  <a:lnTo>
                    <a:pt x="65" y="20"/>
                  </a:lnTo>
                  <a:lnTo>
                    <a:pt x="65" y="21"/>
                  </a:lnTo>
                  <a:lnTo>
                    <a:pt x="65" y="22"/>
                  </a:lnTo>
                  <a:lnTo>
                    <a:pt x="64" y="22"/>
                  </a:lnTo>
                  <a:lnTo>
                    <a:pt x="64" y="23"/>
                  </a:lnTo>
                  <a:lnTo>
                    <a:pt x="64" y="23"/>
                  </a:lnTo>
                  <a:lnTo>
                    <a:pt x="65" y="23"/>
                  </a:lnTo>
                  <a:lnTo>
                    <a:pt x="66" y="23"/>
                  </a:lnTo>
                  <a:lnTo>
                    <a:pt x="67" y="23"/>
                  </a:lnTo>
                  <a:lnTo>
                    <a:pt x="68" y="23"/>
                  </a:lnTo>
                  <a:lnTo>
                    <a:pt x="69" y="23"/>
                  </a:lnTo>
                  <a:lnTo>
                    <a:pt x="70" y="23"/>
                  </a:lnTo>
                  <a:lnTo>
                    <a:pt x="71" y="23"/>
                  </a:lnTo>
                  <a:lnTo>
                    <a:pt x="72" y="22"/>
                  </a:lnTo>
                  <a:lnTo>
                    <a:pt x="73" y="22"/>
                  </a:lnTo>
                  <a:lnTo>
                    <a:pt x="74" y="22"/>
                  </a:lnTo>
                  <a:lnTo>
                    <a:pt x="74" y="22"/>
                  </a:lnTo>
                  <a:lnTo>
                    <a:pt x="75" y="22"/>
                  </a:lnTo>
                  <a:lnTo>
                    <a:pt x="76" y="22"/>
                  </a:lnTo>
                  <a:lnTo>
                    <a:pt x="76" y="22"/>
                  </a:lnTo>
                  <a:lnTo>
                    <a:pt x="77" y="22"/>
                  </a:lnTo>
                  <a:lnTo>
                    <a:pt x="78" y="23"/>
                  </a:lnTo>
                  <a:lnTo>
                    <a:pt x="79" y="23"/>
                  </a:lnTo>
                  <a:lnTo>
                    <a:pt x="80" y="24"/>
                  </a:lnTo>
                  <a:lnTo>
                    <a:pt x="80" y="25"/>
                  </a:lnTo>
                  <a:lnTo>
                    <a:pt x="81" y="27"/>
                  </a:lnTo>
                  <a:lnTo>
                    <a:pt x="81" y="28"/>
                  </a:lnTo>
                  <a:lnTo>
                    <a:pt x="81" y="29"/>
                  </a:lnTo>
                  <a:lnTo>
                    <a:pt x="81" y="30"/>
                  </a:lnTo>
                  <a:lnTo>
                    <a:pt x="80" y="31"/>
                  </a:lnTo>
                  <a:lnTo>
                    <a:pt x="80" y="31"/>
                  </a:lnTo>
                  <a:lnTo>
                    <a:pt x="79" y="32"/>
                  </a:lnTo>
                  <a:lnTo>
                    <a:pt x="78" y="33"/>
                  </a:lnTo>
                  <a:lnTo>
                    <a:pt x="77" y="34"/>
                  </a:lnTo>
                  <a:lnTo>
                    <a:pt x="76" y="34"/>
                  </a:lnTo>
                  <a:lnTo>
                    <a:pt x="76" y="35"/>
                  </a:lnTo>
                  <a:lnTo>
                    <a:pt x="75" y="36"/>
                  </a:lnTo>
                  <a:lnTo>
                    <a:pt x="74" y="37"/>
                  </a:lnTo>
                  <a:lnTo>
                    <a:pt x="73" y="38"/>
                  </a:lnTo>
                  <a:lnTo>
                    <a:pt x="72" y="38"/>
                  </a:lnTo>
                  <a:lnTo>
                    <a:pt x="72" y="39"/>
                  </a:lnTo>
                  <a:lnTo>
                    <a:pt x="70" y="40"/>
                  </a:lnTo>
                  <a:lnTo>
                    <a:pt x="70" y="40"/>
                  </a:lnTo>
                  <a:lnTo>
                    <a:pt x="70" y="40"/>
                  </a:lnTo>
                  <a:lnTo>
                    <a:pt x="72" y="41"/>
                  </a:lnTo>
                  <a:lnTo>
                    <a:pt x="73" y="42"/>
                  </a:lnTo>
                  <a:lnTo>
                    <a:pt x="74" y="43"/>
                  </a:lnTo>
                  <a:lnTo>
                    <a:pt x="75" y="44"/>
                  </a:lnTo>
                  <a:lnTo>
                    <a:pt x="77" y="45"/>
                  </a:lnTo>
                  <a:lnTo>
                    <a:pt x="77" y="46"/>
                  </a:lnTo>
                  <a:lnTo>
                    <a:pt x="78" y="47"/>
                  </a:lnTo>
                  <a:lnTo>
                    <a:pt x="78" y="48"/>
                  </a:lnTo>
                  <a:lnTo>
                    <a:pt x="78" y="50"/>
                  </a:lnTo>
                  <a:lnTo>
                    <a:pt x="78" y="51"/>
                  </a:lnTo>
                  <a:lnTo>
                    <a:pt x="77" y="52"/>
                  </a:lnTo>
                  <a:lnTo>
                    <a:pt x="77" y="53"/>
                  </a:lnTo>
                  <a:lnTo>
                    <a:pt x="76" y="54"/>
                  </a:lnTo>
                  <a:lnTo>
                    <a:pt x="74" y="55"/>
                  </a:lnTo>
                  <a:lnTo>
                    <a:pt x="73" y="56"/>
                  </a:lnTo>
                  <a:lnTo>
                    <a:pt x="72" y="56"/>
                  </a:lnTo>
                  <a:lnTo>
                    <a:pt x="71" y="56"/>
                  </a:lnTo>
                  <a:lnTo>
                    <a:pt x="70" y="56"/>
                  </a:lnTo>
                  <a:lnTo>
                    <a:pt x="69" y="57"/>
                  </a:lnTo>
                  <a:lnTo>
                    <a:pt x="67" y="57"/>
                  </a:lnTo>
                  <a:lnTo>
                    <a:pt x="66" y="57"/>
                  </a:lnTo>
                  <a:lnTo>
                    <a:pt x="64" y="58"/>
                  </a:lnTo>
                  <a:lnTo>
                    <a:pt x="63" y="58"/>
                  </a:lnTo>
                  <a:lnTo>
                    <a:pt x="62" y="58"/>
                  </a:lnTo>
                  <a:lnTo>
                    <a:pt x="61" y="58"/>
                  </a:lnTo>
                  <a:lnTo>
                    <a:pt x="59" y="59"/>
                  </a:lnTo>
                  <a:lnTo>
                    <a:pt x="58" y="59"/>
                  </a:lnTo>
                  <a:lnTo>
                    <a:pt x="58" y="59"/>
                  </a:lnTo>
                  <a:lnTo>
                    <a:pt x="57" y="59"/>
                  </a:lnTo>
                  <a:lnTo>
                    <a:pt x="57" y="59"/>
                  </a:lnTo>
                  <a:lnTo>
                    <a:pt x="57" y="59"/>
                  </a:lnTo>
                  <a:lnTo>
                    <a:pt x="57" y="59"/>
                  </a:lnTo>
                  <a:lnTo>
                    <a:pt x="56" y="60"/>
                  </a:lnTo>
                  <a:lnTo>
                    <a:pt x="56" y="60"/>
                  </a:lnTo>
                  <a:lnTo>
                    <a:pt x="56" y="61"/>
                  </a:lnTo>
                  <a:lnTo>
                    <a:pt x="55" y="62"/>
                  </a:lnTo>
                  <a:lnTo>
                    <a:pt x="55" y="63"/>
                  </a:lnTo>
                  <a:lnTo>
                    <a:pt x="55" y="64"/>
                  </a:lnTo>
                  <a:lnTo>
                    <a:pt x="54" y="65"/>
                  </a:lnTo>
                  <a:lnTo>
                    <a:pt x="54" y="66"/>
                  </a:lnTo>
                  <a:lnTo>
                    <a:pt x="54" y="67"/>
                  </a:lnTo>
                  <a:lnTo>
                    <a:pt x="54" y="67"/>
                  </a:lnTo>
                  <a:lnTo>
                    <a:pt x="54" y="68"/>
                  </a:lnTo>
                  <a:lnTo>
                    <a:pt x="53" y="69"/>
                  </a:lnTo>
                  <a:lnTo>
                    <a:pt x="53" y="70"/>
                  </a:lnTo>
                  <a:lnTo>
                    <a:pt x="53" y="71"/>
                  </a:lnTo>
                  <a:lnTo>
                    <a:pt x="52" y="72"/>
                  </a:lnTo>
                  <a:lnTo>
                    <a:pt x="51" y="73"/>
                  </a:lnTo>
                  <a:lnTo>
                    <a:pt x="51" y="74"/>
                  </a:lnTo>
                  <a:lnTo>
                    <a:pt x="50" y="75"/>
                  </a:lnTo>
                  <a:lnTo>
                    <a:pt x="50" y="76"/>
                  </a:lnTo>
                  <a:lnTo>
                    <a:pt x="49" y="77"/>
                  </a:lnTo>
                  <a:lnTo>
                    <a:pt x="49" y="78"/>
                  </a:lnTo>
                  <a:lnTo>
                    <a:pt x="48" y="79"/>
                  </a:lnTo>
                  <a:lnTo>
                    <a:pt x="48" y="80"/>
                  </a:lnTo>
                  <a:lnTo>
                    <a:pt x="47" y="81"/>
                  </a:lnTo>
                  <a:lnTo>
                    <a:pt x="47" y="82"/>
                  </a:lnTo>
                  <a:lnTo>
                    <a:pt x="46" y="83"/>
                  </a:lnTo>
                  <a:lnTo>
                    <a:pt x="45" y="84"/>
                  </a:lnTo>
                  <a:lnTo>
                    <a:pt x="44" y="85"/>
                  </a:lnTo>
                  <a:lnTo>
                    <a:pt x="43" y="86"/>
                  </a:lnTo>
                  <a:lnTo>
                    <a:pt x="43" y="87"/>
                  </a:lnTo>
                  <a:lnTo>
                    <a:pt x="42" y="88"/>
                  </a:lnTo>
                  <a:lnTo>
                    <a:pt x="41" y="89"/>
                  </a:lnTo>
                  <a:lnTo>
                    <a:pt x="40" y="90"/>
                  </a:lnTo>
                  <a:lnTo>
                    <a:pt x="39" y="91"/>
                  </a:lnTo>
                  <a:lnTo>
                    <a:pt x="38" y="92"/>
                  </a:lnTo>
                  <a:lnTo>
                    <a:pt x="37" y="93"/>
                  </a:lnTo>
                  <a:lnTo>
                    <a:pt x="36" y="94"/>
                  </a:lnTo>
                  <a:lnTo>
                    <a:pt x="35" y="95"/>
                  </a:lnTo>
                  <a:lnTo>
                    <a:pt x="34" y="96"/>
                  </a:lnTo>
                  <a:lnTo>
                    <a:pt x="33" y="96"/>
                  </a:lnTo>
                  <a:lnTo>
                    <a:pt x="32" y="97"/>
                  </a:lnTo>
                  <a:lnTo>
                    <a:pt x="31" y="98"/>
                  </a:lnTo>
                  <a:lnTo>
                    <a:pt x="29" y="99"/>
                  </a:lnTo>
                  <a:lnTo>
                    <a:pt x="28" y="99"/>
                  </a:lnTo>
                  <a:lnTo>
                    <a:pt x="27" y="100"/>
                  </a:lnTo>
                  <a:lnTo>
                    <a:pt x="25" y="100"/>
                  </a:lnTo>
                  <a:lnTo>
                    <a:pt x="24" y="101"/>
                  </a:lnTo>
                  <a:lnTo>
                    <a:pt x="23" y="101"/>
                  </a:lnTo>
                  <a:lnTo>
                    <a:pt x="21" y="102"/>
                  </a:lnTo>
                  <a:lnTo>
                    <a:pt x="20" y="102"/>
                  </a:lnTo>
                  <a:lnTo>
                    <a:pt x="18" y="102"/>
                  </a:lnTo>
                  <a:lnTo>
                    <a:pt x="17" y="102"/>
                  </a:lnTo>
                  <a:lnTo>
                    <a:pt x="16" y="103"/>
                  </a:lnTo>
                  <a:lnTo>
                    <a:pt x="14" y="103"/>
                  </a:lnTo>
                  <a:lnTo>
                    <a:pt x="12" y="103"/>
                  </a:lnTo>
                  <a:lnTo>
                    <a:pt x="10" y="103"/>
                  </a:lnTo>
                  <a:lnTo>
                    <a:pt x="9" y="103"/>
                  </a:lnTo>
                  <a:lnTo>
                    <a:pt x="9" y="94"/>
                  </a:lnTo>
                  <a:lnTo>
                    <a:pt x="9" y="94"/>
                  </a:lnTo>
                  <a:lnTo>
                    <a:pt x="10" y="94"/>
                  </a:lnTo>
                  <a:lnTo>
                    <a:pt x="11" y="94"/>
                  </a:lnTo>
                  <a:lnTo>
                    <a:pt x="12" y="95"/>
                  </a:lnTo>
                  <a:lnTo>
                    <a:pt x="13" y="95"/>
                  </a:lnTo>
                  <a:lnTo>
                    <a:pt x="14" y="95"/>
                  </a:lnTo>
                  <a:lnTo>
                    <a:pt x="14" y="95"/>
                  </a:lnTo>
                  <a:lnTo>
                    <a:pt x="16" y="95"/>
                  </a:lnTo>
                  <a:lnTo>
                    <a:pt x="17" y="95"/>
                  </a:lnTo>
                  <a:lnTo>
                    <a:pt x="18" y="95"/>
                  </a:lnTo>
                  <a:lnTo>
                    <a:pt x="19" y="95"/>
                  </a:lnTo>
                  <a:lnTo>
                    <a:pt x="20" y="95"/>
                  </a:lnTo>
                  <a:lnTo>
                    <a:pt x="21" y="94"/>
                  </a:lnTo>
                  <a:lnTo>
                    <a:pt x="23" y="94"/>
                  </a:lnTo>
                  <a:lnTo>
                    <a:pt x="24" y="94"/>
                  </a:lnTo>
                  <a:lnTo>
                    <a:pt x="25" y="94"/>
                  </a:lnTo>
                  <a:lnTo>
                    <a:pt x="26" y="93"/>
                  </a:lnTo>
                  <a:lnTo>
                    <a:pt x="27" y="93"/>
                  </a:lnTo>
                  <a:lnTo>
                    <a:pt x="28" y="93"/>
                  </a:lnTo>
                  <a:lnTo>
                    <a:pt x="29" y="92"/>
                  </a:lnTo>
                  <a:lnTo>
                    <a:pt x="31" y="92"/>
                  </a:lnTo>
                  <a:lnTo>
                    <a:pt x="32" y="91"/>
                  </a:lnTo>
                  <a:lnTo>
                    <a:pt x="33" y="90"/>
                  </a:lnTo>
                  <a:lnTo>
                    <a:pt x="34" y="90"/>
                  </a:lnTo>
                  <a:lnTo>
                    <a:pt x="35" y="89"/>
                  </a:lnTo>
                  <a:lnTo>
                    <a:pt x="36" y="88"/>
                  </a:lnTo>
                  <a:lnTo>
                    <a:pt x="37" y="87"/>
                  </a:lnTo>
                  <a:lnTo>
                    <a:pt x="38" y="86"/>
                  </a:lnTo>
                  <a:lnTo>
                    <a:pt x="39" y="85"/>
                  </a:lnTo>
                  <a:lnTo>
                    <a:pt x="39" y="84"/>
                  </a:lnTo>
                  <a:lnTo>
                    <a:pt x="40" y="82"/>
                  </a:lnTo>
                  <a:lnTo>
                    <a:pt x="40" y="81"/>
                  </a:lnTo>
                  <a:lnTo>
                    <a:pt x="41" y="80"/>
                  </a:lnTo>
                  <a:lnTo>
                    <a:pt x="42" y="80"/>
                  </a:lnTo>
                  <a:lnTo>
                    <a:pt x="42" y="79"/>
                  </a:lnTo>
                  <a:lnTo>
                    <a:pt x="42" y="78"/>
                  </a:lnTo>
                  <a:lnTo>
                    <a:pt x="43" y="77"/>
                  </a:lnTo>
                  <a:lnTo>
                    <a:pt x="43" y="76"/>
                  </a:lnTo>
                  <a:lnTo>
                    <a:pt x="44" y="75"/>
                  </a:lnTo>
                  <a:lnTo>
                    <a:pt x="44" y="74"/>
                  </a:lnTo>
                  <a:lnTo>
                    <a:pt x="44" y="74"/>
                  </a:lnTo>
                  <a:lnTo>
                    <a:pt x="45" y="73"/>
                  </a:lnTo>
                  <a:lnTo>
                    <a:pt x="45" y="72"/>
                  </a:lnTo>
                  <a:lnTo>
                    <a:pt x="46" y="72"/>
                  </a:lnTo>
                  <a:lnTo>
                    <a:pt x="46" y="71"/>
                  </a:lnTo>
                  <a:lnTo>
                    <a:pt x="46" y="70"/>
                  </a:lnTo>
                  <a:lnTo>
                    <a:pt x="46" y="69"/>
                  </a:lnTo>
                  <a:lnTo>
                    <a:pt x="47" y="69"/>
                  </a:lnTo>
                  <a:lnTo>
                    <a:pt x="47" y="68"/>
                  </a:lnTo>
                  <a:lnTo>
                    <a:pt x="47" y="68"/>
                  </a:lnTo>
                  <a:lnTo>
                    <a:pt x="48" y="66"/>
                  </a:lnTo>
                  <a:lnTo>
                    <a:pt x="48" y="65"/>
                  </a:lnTo>
                  <a:lnTo>
                    <a:pt x="48" y="64"/>
                  </a:lnTo>
                  <a:lnTo>
                    <a:pt x="49" y="62"/>
                  </a:lnTo>
                  <a:lnTo>
                    <a:pt x="50" y="61"/>
                  </a:lnTo>
                  <a:lnTo>
                    <a:pt x="50" y="60"/>
                  </a:lnTo>
                  <a:lnTo>
                    <a:pt x="50" y="59"/>
                  </a:lnTo>
                  <a:lnTo>
                    <a:pt x="51" y="58"/>
                  </a:lnTo>
                  <a:lnTo>
                    <a:pt x="51" y="57"/>
                  </a:lnTo>
                  <a:lnTo>
                    <a:pt x="51" y="56"/>
                  </a:lnTo>
                  <a:lnTo>
                    <a:pt x="52" y="56"/>
                  </a:lnTo>
                  <a:lnTo>
                    <a:pt x="52" y="55"/>
                  </a:lnTo>
                  <a:lnTo>
                    <a:pt x="53" y="54"/>
                  </a:lnTo>
                  <a:lnTo>
                    <a:pt x="53" y="54"/>
                  </a:lnTo>
                  <a:lnTo>
                    <a:pt x="53" y="53"/>
                  </a:lnTo>
                  <a:lnTo>
                    <a:pt x="54" y="53"/>
                  </a:lnTo>
                  <a:lnTo>
                    <a:pt x="54" y="53"/>
                  </a:lnTo>
                  <a:lnTo>
                    <a:pt x="55" y="53"/>
                  </a:lnTo>
                  <a:lnTo>
                    <a:pt x="56" y="54"/>
                  </a:lnTo>
                  <a:lnTo>
                    <a:pt x="57" y="54"/>
                  </a:lnTo>
                  <a:lnTo>
                    <a:pt x="58" y="55"/>
                  </a:lnTo>
                  <a:lnTo>
                    <a:pt x="58" y="55"/>
                  </a:lnTo>
                  <a:lnTo>
                    <a:pt x="59" y="55"/>
                  </a:lnTo>
                  <a:lnTo>
                    <a:pt x="59" y="55"/>
                  </a:lnTo>
                  <a:lnTo>
                    <a:pt x="59" y="55"/>
                  </a:lnTo>
                  <a:lnTo>
                    <a:pt x="59" y="55"/>
                  </a:lnTo>
                  <a:lnTo>
                    <a:pt x="60" y="55"/>
                  </a:lnTo>
                  <a:lnTo>
                    <a:pt x="61" y="55"/>
                  </a:lnTo>
                  <a:lnTo>
                    <a:pt x="62" y="55"/>
                  </a:lnTo>
                  <a:lnTo>
                    <a:pt x="63" y="54"/>
                  </a:lnTo>
                  <a:lnTo>
                    <a:pt x="64" y="54"/>
                  </a:lnTo>
                  <a:lnTo>
                    <a:pt x="65" y="54"/>
                  </a:lnTo>
                  <a:lnTo>
                    <a:pt x="66" y="54"/>
                  </a:lnTo>
                  <a:lnTo>
                    <a:pt x="68" y="53"/>
                  </a:lnTo>
                  <a:lnTo>
                    <a:pt x="69" y="53"/>
                  </a:lnTo>
                  <a:lnTo>
                    <a:pt x="70" y="53"/>
                  </a:lnTo>
                  <a:lnTo>
                    <a:pt x="71" y="52"/>
                  </a:lnTo>
                  <a:lnTo>
                    <a:pt x="72" y="52"/>
                  </a:lnTo>
                  <a:lnTo>
                    <a:pt x="73" y="51"/>
                  </a:lnTo>
                  <a:lnTo>
                    <a:pt x="73" y="51"/>
                  </a:lnTo>
                  <a:lnTo>
                    <a:pt x="73" y="50"/>
                  </a:lnTo>
                  <a:lnTo>
                    <a:pt x="73" y="49"/>
                  </a:lnTo>
                  <a:lnTo>
                    <a:pt x="73" y="48"/>
                  </a:lnTo>
                  <a:lnTo>
                    <a:pt x="73" y="47"/>
                  </a:lnTo>
                  <a:lnTo>
                    <a:pt x="72" y="45"/>
                  </a:lnTo>
                  <a:lnTo>
                    <a:pt x="71" y="44"/>
                  </a:lnTo>
                  <a:lnTo>
                    <a:pt x="70" y="44"/>
                  </a:lnTo>
                  <a:lnTo>
                    <a:pt x="69" y="43"/>
                  </a:lnTo>
                  <a:lnTo>
                    <a:pt x="67" y="43"/>
                  </a:lnTo>
                  <a:lnTo>
                    <a:pt x="66" y="43"/>
                  </a:lnTo>
                  <a:lnTo>
                    <a:pt x="65" y="43"/>
                  </a:lnTo>
                  <a:lnTo>
                    <a:pt x="64" y="42"/>
                  </a:lnTo>
                  <a:lnTo>
                    <a:pt x="62" y="42"/>
                  </a:lnTo>
                  <a:lnTo>
                    <a:pt x="62" y="42"/>
                  </a:lnTo>
                  <a:lnTo>
                    <a:pt x="62" y="41"/>
                  </a:lnTo>
                  <a:lnTo>
                    <a:pt x="62" y="40"/>
                  </a:lnTo>
                  <a:lnTo>
                    <a:pt x="63" y="40"/>
                  </a:lnTo>
                  <a:lnTo>
                    <a:pt x="64" y="39"/>
                  </a:lnTo>
                  <a:lnTo>
                    <a:pt x="65" y="38"/>
                  </a:lnTo>
                  <a:lnTo>
                    <a:pt x="66" y="38"/>
                  </a:lnTo>
                  <a:lnTo>
                    <a:pt x="67" y="37"/>
                  </a:lnTo>
                  <a:lnTo>
                    <a:pt x="68" y="36"/>
                  </a:lnTo>
                  <a:lnTo>
                    <a:pt x="69" y="35"/>
                  </a:lnTo>
                  <a:lnTo>
                    <a:pt x="70" y="35"/>
                  </a:lnTo>
                  <a:lnTo>
                    <a:pt x="72" y="34"/>
                  </a:lnTo>
                  <a:lnTo>
                    <a:pt x="73" y="33"/>
                  </a:lnTo>
                  <a:lnTo>
                    <a:pt x="73" y="32"/>
                  </a:lnTo>
                  <a:lnTo>
                    <a:pt x="74" y="32"/>
                  </a:lnTo>
                  <a:lnTo>
                    <a:pt x="75" y="31"/>
                  </a:lnTo>
                  <a:lnTo>
                    <a:pt x="75" y="30"/>
                  </a:lnTo>
                  <a:lnTo>
                    <a:pt x="75" y="30"/>
                  </a:lnTo>
                  <a:lnTo>
                    <a:pt x="75" y="29"/>
                  </a:lnTo>
                  <a:lnTo>
                    <a:pt x="74" y="29"/>
                  </a:lnTo>
                  <a:lnTo>
                    <a:pt x="74" y="29"/>
                  </a:lnTo>
                  <a:lnTo>
                    <a:pt x="73" y="28"/>
                  </a:lnTo>
                  <a:lnTo>
                    <a:pt x="72" y="28"/>
                  </a:lnTo>
                  <a:lnTo>
                    <a:pt x="71" y="28"/>
                  </a:lnTo>
                  <a:lnTo>
                    <a:pt x="70" y="29"/>
                  </a:lnTo>
                  <a:lnTo>
                    <a:pt x="69" y="29"/>
                  </a:lnTo>
                  <a:lnTo>
                    <a:pt x="68" y="29"/>
                  </a:lnTo>
                  <a:lnTo>
                    <a:pt x="67" y="29"/>
                  </a:lnTo>
                  <a:lnTo>
                    <a:pt x="66" y="29"/>
                  </a:lnTo>
                  <a:lnTo>
                    <a:pt x="65" y="29"/>
                  </a:lnTo>
                  <a:lnTo>
                    <a:pt x="64" y="29"/>
                  </a:lnTo>
                  <a:lnTo>
                    <a:pt x="62" y="29"/>
                  </a:lnTo>
                  <a:lnTo>
                    <a:pt x="62" y="29"/>
                  </a:lnTo>
                  <a:lnTo>
                    <a:pt x="61" y="29"/>
                  </a:lnTo>
                  <a:lnTo>
                    <a:pt x="61" y="29"/>
                  </a:lnTo>
                  <a:lnTo>
                    <a:pt x="60" y="29"/>
                  </a:lnTo>
                  <a:lnTo>
                    <a:pt x="59" y="28"/>
                  </a:lnTo>
                  <a:lnTo>
                    <a:pt x="59" y="27"/>
                  </a:lnTo>
                  <a:lnTo>
                    <a:pt x="59" y="26"/>
                  </a:lnTo>
                  <a:lnTo>
                    <a:pt x="58" y="25"/>
                  </a:lnTo>
                  <a:lnTo>
                    <a:pt x="58" y="25"/>
                  </a:lnTo>
                  <a:lnTo>
                    <a:pt x="58" y="24"/>
                  </a:lnTo>
                  <a:lnTo>
                    <a:pt x="58" y="24"/>
                  </a:lnTo>
                  <a:lnTo>
                    <a:pt x="58" y="23"/>
                  </a:lnTo>
                  <a:lnTo>
                    <a:pt x="59" y="23"/>
                  </a:lnTo>
                  <a:lnTo>
                    <a:pt x="59" y="22"/>
                  </a:lnTo>
                  <a:lnTo>
                    <a:pt x="60" y="21"/>
                  </a:lnTo>
                  <a:lnTo>
                    <a:pt x="61" y="20"/>
                  </a:lnTo>
                  <a:lnTo>
                    <a:pt x="61" y="19"/>
                  </a:lnTo>
                  <a:lnTo>
                    <a:pt x="62" y="18"/>
                  </a:lnTo>
                  <a:lnTo>
                    <a:pt x="62" y="17"/>
                  </a:lnTo>
                  <a:lnTo>
                    <a:pt x="62" y="16"/>
                  </a:lnTo>
                  <a:lnTo>
                    <a:pt x="63" y="15"/>
                  </a:lnTo>
                  <a:lnTo>
                    <a:pt x="63" y="14"/>
                  </a:lnTo>
                  <a:lnTo>
                    <a:pt x="64" y="14"/>
                  </a:lnTo>
                  <a:lnTo>
                    <a:pt x="64" y="13"/>
                  </a:lnTo>
                  <a:lnTo>
                    <a:pt x="63" y="12"/>
                  </a:lnTo>
                  <a:lnTo>
                    <a:pt x="62" y="12"/>
                  </a:lnTo>
                  <a:lnTo>
                    <a:pt x="61" y="12"/>
                  </a:lnTo>
                  <a:lnTo>
                    <a:pt x="60" y="13"/>
                  </a:lnTo>
                  <a:lnTo>
                    <a:pt x="59" y="13"/>
                  </a:lnTo>
                  <a:lnTo>
                    <a:pt x="58" y="14"/>
                  </a:lnTo>
                  <a:lnTo>
                    <a:pt x="57" y="14"/>
                  </a:lnTo>
                  <a:lnTo>
                    <a:pt x="56" y="15"/>
                  </a:lnTo>
                  <a:lnTo>
                    <a:pt x="55" y="16"/>
                  </a:lnTo>
                  <a:lnTo>
                    <a:pt x="54" y="16"/>
                  </a:lnTo>
                  <a:lnTo>
                    <a:pt x="54" y="17"/>
                  </a:lnTo>
                  <a:lnTo>
                    <a:pt x="53" y="17"/>
                  </a:lnTo>
                  <a:lnTo>
                    <a:pt x="52" y="18"/>
                  </a:lnTo>
                  <a:lnTo>
                    <a:pt x="51" y="18"/>
                  </a:lnTo>
                  <a:lnTo>
                    <a:pt x="51" y="19"/>
                  </a:lnTo>
                  <a:lnTo>
                    <a:pt x="50" y="19"/>
                  </a:lnTo>
                  <a:lnTo>
                    <a:pt x="48" y="20"/>
                  </a:lnTo>
                  <a:lnTo>
                    <a:pt x="47" y="20"/>
                  </a:lnTo>
                  <a:lnTo>
                    <a:pt x="45" y="20"/>
                  </a:lnTo>
                  <a:lnTo>
                    <a:pt x="44" y="20"/>
                  </a:lnTo>
                  <a:lnTo>
                    <a:pt x="42" y="19"/>
                  </a:lnTo>
                  <a:lnTo>
                    <a:pt x="42" y="18"/>
                  </a:lnTo>
                  <a:lnTo>
                    <a:pt x="41" y="17"/>
                  </a:lnTo>
                  <a:lnTo>
                    <a:pt x="40" y="16"/>
                  </a:lnTo>
                  <a:lnTo>
                    <a:pt x="40" y="16"/>
                  </a:lnTo>
                  <a:lnTo>
                    <a:pt x="40" y="15"/>
                  </a:lnTo>
                  <a:lnTo>
                    <a:pt x="40" y="14"/>
                  </a:lnTo>
                  <a:lnTo>
                    <a:pt x="40" y="13"/>
                  </a:lnTo>
                  <a:lnTo>
                    <a:pt x="40" y="13"/>
                  </a:lnTo>
                  <a:lnTo>
                    <a:pt x="40" y="12"/>
                  </a:lnTo>
                  <a:lnTo>
                    <a:pt x="40" y="11"/>
                  </a:lnTo>
                  <a:lnTo>
                    <a:pt x="39" y="10"/>
                  </a:lnTo>
                  <a:lnTo>
                    <a:pt x="39" y="10"/>
                  </a:lnTo>
                  <a:lnTo>
                    <a:pt x="39" y="9"/>
                  </a:lnTo>
                  <a:lnTo>
                    <a:pt x="38" y="9"/>
                  </a:lnTo>
                  <a:lnTo>
                    <a:pt x="38" y="8"/>
                  </a:lnTo>
                  <a:lnTo>
                    <a:pt x="36" y="8"/>
                  </a:lnTo>
                  <a:lnTo>
                    <a:pt x="35" y="8"/>
                  </a:lnTo>
                  <a:lnTo>
                    <a:pt x="34" y="8"/>
                  </a:lnTo>
                  <a:lnTo>
                    <a:pt x="33" y="8"/>
                  </a:lnTo>
                  <a:lnTo>
                    <a:pt x="33" y="8"/>
                  </a:lnTo>
                  <a:lnTo>
                    <a:pt x="32" y="9"/>
                  </a:lnTo>
                  <a:lnTo>
                    <a:pt x="31" y="10"/>
                  </a:lnTo>
                  <a:lnTo>
                    <a:pt x="30" y="11"/>
                  </a:lnTo>
                  <a:lnTo>
                    <a:pt x="29" y="11"/>
                  </a:lnTo>
                  <a:lnTo>
                    <a:pt x="29" y="12"/>
                  </a:lnTo>
                  <a:lnTo>
                    <a:pt x="29" y="13"/>
                  </a:lnTo>
                  <a:lnTo>
                    <a:pt x="28" y="14"/>
                  </a:lnTo>
                  <a:lnTo>
                    <a:pt x="28" y="15"/>
                  </a:lnTo>
                  <a:lnTo>
                    <a:pt x="28" y="16"/>
                  </a:lnTo>
                  <a:lnTo>
                    <a:pt x="28" y="17"/>
                  </a:lnTo>
                  <a:lnTo>
                    <a:pt x="27" y="18"/>
                  </a:lnTo>
                  <a:lnTo>
                    <a:pt x="27" y="19"/>
                  </a:lnTo>
                  <a:lnTo>
                    <a:pt x="27" y="20"/>
                  </a:lnTo>
                  <a:lnTo>
                    <a:pt x="27" y="21"/>
                  </a:lnTo>
                  <a:lnTo>
                    <a:pt x="27" y="22"/>
                  </a:lnTo>
                  <a:lnTo>
                    <a:pt x="27" y="23"/>
                  </a:lnTo>
                  <a:lnTo>
                    <a:pt x="27" y="23"/>
                  </a:lnTo>
                  <a:lnTo>
                    <a:pt x="27" y="24"/>
                  </a:lnTo>
                  <a:lnTo>
                    <a:pt x="27" y="25"/>
                  </a:lnTo>
                  <a:lnTo>
                    <a:pt x="27" y="26"/>
                  </a:lnTo>
                  <a:lnTo>
                    <a:pt x="25" y="27"/>
                  </a:lnTo>
                  <a:lnTo>
                    <a:pt x="25" y="27"/>
                  </a:lnTo>
                  <a:lnTo>
                    <a:pt x="24" y="26"/>
                  </a:lnTo>
                  <a:lnTo>
                    <a:pt x="23" y="26"/>
                  </a:lnTo>
                  <a:lnTo>
                    <a:pt x="21" y="26"/>
                  </a:lnTo>
                  <a:lnTo>
                    <a:pt x="21" y="26"/>
                  </a:lnTo>
                  <a:lnTo>
                    <a:pt x="20" y="25"/>
                  </a:lnTo>
                  <a:lnTo>
                    <a:pt x="18" y="25"/>
                  </a:lnTo>
                  <a:lnTo>
                    <a:pt x="17" y="25"/>
                  </a:lnTo>
                  <a:lnTo>
                    <a:pt x="16" y="25"/>
                  </a:lnTo>
                  <a:lnTo>
                    <a:pt x="15" y="24"/>
                  </a:lnTo>
                  <a:lnTo>
                    <a:pt x="14" y="24"/>
                  </a:lnTo>
                  <a:lnTo>
                    <a:pt x="13" y="24"/>
                  </a:lnTo>
                  <a:lnTo>
                    <a:pt x="12" y="24"/>
                  </a:lnTo>
                  <a:lnTo>
                    <a:pt x="12" y="24"/>
                  </a:lnTo>
                  <a:lnTo>
                    <a:pt x="10" y="24"/>
                  </a:lnTo>
                  <a:lnTo>
                    <a:pt x="10" y="24"/>
                  </a:lnTo>
                  <a:lnTo>
                    <a:pt x="10" y="25"/>
                  </a:lnTo>
                  <a:lnTo>
                    <a:pt x="9" y="26"/>
                  </a:lnTo>
                  <a:lnTo>
                    <a:pt x="9" y="27"/>
                  </a:lnTo>
                  <a:lnTo>
                    <a:pt x="8" y="27"/>
                  </a:lnTo>
                  <a:lnTo>
                    <a:pt x="8" y="28"/>
                  </a:lnTo>
                  <a:lnTo>
                    <a:pt x="9" y="29"/>
                  </a:lnTo>
                  <a:lnTo>
                    <a:pt x="9" y="29"/>
                  </a:lnTo>
                  <a:lnTo>
                    <a:pt x="10" y="30"/>
                  </a:lnTo>
                  <a:lnTo>
                    <a:pt x="11" y="31"/>
                  </a:lnTo>
                  <a:lnTo>
                    <a:pt x="11" y="31"/>
                  </a:lnTo>
                  <a:lnTo>
                    <a:pt x="12" y="31"/>
                  </a:lnTo>
                  <a:lnTo>
                    <a:pt x="13" y="31"/>
                  </a:lnTo>
                  <a:lnTo>
                    <a:pt x="14" y="32"/>
                  </a:lnTo>
                  <a:lnTo>
                    <a:pt x="14" y="32"/>
                  </a:lnTo>
                  <a:lnTo>
                    <a:pt x="16" y="32"/>
                  </a:lnTo>
                  <a:lnTo>
                    <a:pt x="17" y="32"/>
                  </a:lnTo>
                  <a:lnTo>
                    <a:pt x="18" y="33"/>
                  </a:lnTo>
                  <a:lnTo>
                    <a:pt x="19" y="33"/>
                  </a:lnTo>
                  <a:lnTo>
                    <a:pt x="20" y="33"/>
                  </a:lnTo>
                  <a:lnTo>
                    <a:pt x="21" y="34"/>
                  </a:lnTo>
                  <a:lnTo>
                    <a:pt x="22" y="34"/>
                  </a:lnTo>
                  <a:lnTo>
                    <a:pt x="23" y="34"/>
                  </a:lnTo>
                  <a:lnTo>
                    <a:pt x="23" y="35"/>
                  </a:lnTo>
                  <a:lnTo>
                    <a:pt x="24" y="36"/>
                  </a:lnTo>
                  <a:lnTo>
                    <a:pt x="24" y="36"/>
                  </a:lnTo>
                  <a:lnTo>
                    <a:pt x="24" y="37"/>
                  </a:lnTo>
                  <a:lnTo>
                    <a:pt x="24" y="38"/>
                  </a:lnTo>
                  <a:lnTo>
                    <a:pt x="25" y="39"/>
                  </a:lnTo>
                  <a:lnTo>
                    <a:pt x="25" y="40"/>
                  </a:lnTo>
                  <a:lnTo>
                    <a:pt x="25" y="41"/>
                  </a:lnTo>
                  <a:lnTo>
                    <a:pt x="25" y="42"/>
                  </a:lnTo>
                  <a:lnTo>
                    <a:pt x="25" y="43"/>
                  </a:lnTo>
                  <a:lnTo>
                    <a:pt x="25" y="44"/>
                  </a:lnTo>
                  <a:lnTo>
                    <a:pt x="24" y="45"/>
                  </a:lnTo>
                  <a:lnTo>
                    <a:pt x="24" y="47"/>
                  </a:lnTo>
                  <a:lnTo>
                    <a:pt x="24" y="48"/>
                  </a:lnTo>
                  <a:lnTo>
                    <a:pt x="24" y="49"/>
                  </a:lnTo>
                  <a:lnTo>
                    <a:pt x="24" y="50"/>
                  </a:lnTo>
                  <a:lnTo>
                    <a:pt x="23" y="51"/>
                  </a:lnTo>
                  <a:lnTo>
                    <a:pt x="23" y="52"/>
                  </a:lnTo>
                  <a:lnTo>
                    <a:pt x="23" y="53"/>
                  </a:lnTo>
                  <a:lnTo>
                    <a:pt x="23" y="54"/>
                  </a:lnTo>
                  <a:lnTo>
                    <a:pt x="23" y="54"/>
                  </a:lnTo>
                  <a:lnTo>
                    <a:pt x="23" y="55"/>
                  </a:lnTo>
                  <a:lnTo>
                    <a:pt x="22" y="57"/>
                  </a:lnTo>
                  <a:lnTo>
                    <a:pt x="21" y="58"/>
                  </a:lnTo>
                  <a:lnTo>
                    <a:pt x="21" y="58"/>
                  </a:lnTo>
                  <a:lnTo>
                    <a:pt x="21" y="59"/>
                  </a:lnTo>
                  <a:lnTo>
                    <a:pt x="21" y="60"/>
                  </a:lnTo>
                  <a:lnTo>
                    <a:pt x="20" y="60"/>
                  </a:lnTo>
                  <a:lnTo>
                    <a:pt x="20" y="61"/>
                  </a:lnTo>
                  <a:lnTo>
                    <a:pt x="20" y="62"/>
                  </a:lnTo>
                  <a:lnTo>
                    <a:pt x="20" y="63"/>
                  </a:lnTo>
                  <a:lnTo>
                    <a:pt x="19" y="63"/>
                  </a:lnTo>
                  <a:lnTo>
                    <a:pt x="18" y="64"/>
                  </a:lnTo>
                  <a:lnTo>
                    <a:pt x="18" y="65"/>
                  </a:lnTo>
                  <a:lnTo>
                    <a:pt x="18" y="65"/>
                  </a:lnTo>
                  <a:lnTo>
                    <a:pt x="17" y="67"/>
                  </a:lnTo>
                  <a:lnTo>
                    <a:pt x="16" y="68"/>
                  </a:lnTo>
                  <a:lnTo>
                    <a:pt x="15" y="69"/>
                  </a:lnTo>
                  <a:lnTo>
                    <a:pt x="14" y="71"/>
                  </a:lnTo>
                  <a:lnTo>
                    <a:pt x="13" y="72"/>
                  </a:lnTo>
                  <a:lnTo>
                    <a:pt x="12" y="73"/>
                  </a:lnTo>
                  <a:lnTo>
                    <a:pt x="11" y="74"/>
                  </a:lnTo>
                  <a:lnTo>
                    <a:pt x="10" y="75"/>
                  </a:lnTo>
                  <a:lnTo>
                    <a:pt x="7" y="67"/>
                  </a:lnTo>
                  <a:lnTo>
                    <a:pt x="7"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6" name="Freeform 413"/>
            <p:cNvSpPr>
              <a:spLocks/>
            </p:cNvSpPr>
            <p:nvPr/>
          </p:nvSpPr>
          <p:spPr bwMode="auto">
            <a:xfrm>
              <a:off x="5279" y="1994"/>
              <a:ext cx="17" cy="14"/>
            </a:xfrm>
            <a:custGeom>
              <a:avLst/>
              <a:gdLst>
                <a:gd name="T0" fmla="*/ 0 w 17"/>
                <a:gd name="T1" fmla="*/ 2 h 14"/>
                <a:gd name="T2" fmla="*/ 1 w 17"/>
                <a:gd name="T3" fmla="*/ 2 h 14"/>
                <a:gd name="T4" fmla="*/ 2 w 17"/>
                <a:gd name="T5" fmla="*/ 2 h 14"/>
                <a:gd name="T6" fmla="*/ 2 w 17"/>
                <a:gd name="T7" fmla="*/ 2 h 14"/>
                <a:gd name="T8" fmla="*/ 3 w 17"/>
                <a:gd name="T9" fmla="*/ 3 h 14"/>
                <a:gd name="T10" fmla="*/ 4 w 17"/>
                <a:gd name="T11" fmla="*/ 3 h 14"/>
                <a:gd name="T12" fmla="*/ 4 w 17"/>
                <a:gd name="T13" fmla="*/ 3 h 14"/>
                <a:gd name="T14" fmla="*/ 6 w 17"/>
                <a:gd name="T15" fmla="*/ 4 h 14"/>
                <a:gd name="T16" fmla="*/ 6 w 17"/>
                <a:gd name="T17" fmla="*/ 5 h 14"/>
                <a:gd name="T18" fmla="*/ 7 w 17"/>
                <a:gd name="T19" fmla="*/ 5 h 14"/>
                <a:gd name="T20" fmla="*/ 8 w 17"/>
                <a:gd name="T21" fmla="*/ 6 h 14"/>
                <a:gd name="T22" fmla="*/ 9 w 17"/>
                <a:gd name="T23" fmla="*/ 7 h 14"/>
                <a:gd name="T24" fmla="*/ 9 w 17"/>
                <a:gd name="T25" fmla="*/ 8 h 14"/>
                <a:gd name="T26" fmla="*/ 9 w 17"/>
                <a:gd name="T27" fmla="*/ 8 h 14"/>
                <a:gd name="T28" fmla="*/ 10 w 17"/>
                <a:gd name="T29" fmla="*/ 9 h 14"/>
                <a:gd name="T30" fmla="*/ 10 w 17"/>
                <a:gd name="T31" fmla="*/ 10 h 14"/>
                <a:gd name="T32" fmla="*/ 10 w 17"/>
                <a:gd name="T33" fmla="*/ 12 h 14"/>
                <a:gd name="T34" fmla="*/ 9 w 17"/>
                <a:gd name="T35" fmla="*/ 12 h 14"/>
                <a:gd name="T36" fmla="*/ 9 w 17"/>
                <a:gd name="T37" fmla="*/ 13 h 14"/>
                <a:gd name="T38" fmla="*/ 9 w 17"/>
                <a:gd name="T39" fmla="*/ 13 h 14"/>
                <a:gd name="T40" fmla="*/ 10 w 17"/>
                <a:gd name="T41" fmla="*/ 14 h 14"/>
                <a:gd name="T42" fmla="*/ 10 w 17"/>
                <a:gd name="T43" fmla="*/ 14 h 14"/>
                <a:gd name="T44" fmla="*/ 11 w 17"/>
                <a:gd name="T45" fmla="*/ 14 h 14"/>
                <a:gd name="T46" fmla="*/ 11 w 17"/>
                <a:gd name="T47" fmla="*/ 14 h 14"/>
                <a:gd name="T48" fmla="*/ 12 w 17"/>
                <a:gd name="T49" fmla="*/ 14 h 14"/>
                <a:gd name="T50" fmla="*/ 13 w 17"/>
                <a:gd name="T51" fmla="*/ 13 h 14"/>
                <a:gd name="T52" fmla="*/ 14 w 17"/>
                <a:gd name="T53" fmla="*/ 13 h 14"/>
                <a:gd name="T54" fmla="*/ 14 w 17"/>
                <a:gd name="T55" fmla="*/ 12 h 14"/>
                <a:gd name="T56" fmla="*/ 15 w 17"/>
                <a:gd name="T57" fmla="*/ 11 h 14"/>
                <a:gd name="T58" fmla="*/ 15 w 17"/>
                <a:gd name="T59" fmla="*/ 11 h 14"/>
                <a:gd name="T60" fmla="*/ 16 w 17"/>
                <a:gd name="T61" fmla="*/ 10 h 14"/>
                <a:gd name="T62" fmla="*/ 17 w 17"/>
                <a:gd name="T63" fmla="*/ 9 h 14"/>
                <a:gd name="T64" fmla="*/ 17 w 17"/>
                <a:gd name="T65" fmla="*/ 8 h 14"/>
                <a:gd name="T66" fmla="*/ 17 w 17"/>
                <a:gd name="T67" fmla="*/ 7 h 14"/>
                <a:gd name="T68" fmla="*/ 16 w 17"/>
                <a:gd name="T69" fmla="*/ 6 h 14"/>
                <a:gd name="T70" fmla="*/ 16 w 17"/>
                <a:gd name="T71" fmla="*/ 5 h 14"/>
                <a:gd name="T72" fmla="*/ 15 w 17"/>
                <a:gd name="T73" fmla="*/ 5 h 14"/>
                <a:gd name="T74" fmla="*/ 15 w 17"/>
                <a:gd name="T75" fmla="*/ 4 h 14"/>
                <a:gd name="T76" fmla="*/ 14 w 17"/>
                <a:gd name="T77" fmla="*/ 3 h 14"/>
                <a:gd name="T78" fmla="*/ 14 w 17"/>
                <a:gd name="T79" fmla="*/ 3 h 14"/>
                <a:gd name="T80" fmla="*/ 13 w 17"/>
                <a:gd name="T81" fmla="*/ 2 h 14"/>
                <a:gd name="T82" fmla="*/ 12 w 17"/>
                <a:gd name="T83" fmla="*/ 2 h 14"/>
                <a:gd name="T84" fmla="*/ 11 w 17"/>
                <a:gd name="T85" fmla="*/ 1 h 14"/>
                <a:gd name="T86" fmla="*/ 10 w 17"/>
                <a:gd name="T87" fmla="*/ 1 h 14"/>
                <a:gd name="T88" fmla="*/ 10 w 17"/>
                <a:gd name="T89" fmla="*/ 1 h 14"/>
                <a:gd name="T90" fmla="*/ 9 w 17"/>
                <a:gd name="T91" fmla="*/ 0 h 14"/>
                <a:gd name="T92" fmla="*/ 8 w 17"/>
                <a:gd name="T93" fmla="*/ 0 h 14"/>
                <a:gd name="T94" fmla="*/ 7 w 17"/>
                <a:gd name="T95" fmla="*/ 0 h 14"/>
                <a:gd name="T96" fmla="*/ 7 w 17"/>
                <a:gd name="T97" fmla="*/ 0 h 14"/>
                <a:gd name="T98" fmla="*/ 6 w 17"/>
                <a:gd name="T99" fmla="*/ 0 h 14"/>
                <a:gd name="T100" fmla="*/ 5 w 17"/>
                <a:gd name="T101" fmla="*/ 0 h 14"/>
                <a:gd name="T102" fmla="*/ 3 w 17"/>
                <a:gd name="T103" fmla="*/ 0 h 14"/>
                <a:gd name="T104" fmla="*/ 3 w 17"/>
                <a:gd name="T105" fmla="*/ 1 h 14"/>
                <a:gd name="T106" fmla="*/ 2 w 17"/>
                <a:gd name="T107" fmla="*/ 1 h 14"/>
                <a:gd name="T108" fmla="*/ 1 w 17"/>
                <a:gd name="T109" fmla="*/ 1 h 14"/>
                <a:gd name="T110" fmla="*/ 0 w 17"/>
                <a:gd name="T111" fmla="*/ 1 h 14"/>
                <a:gd name="T112" fmla="*/ 0 w 17"/>
                <a:gd name="T113" fmla="*/ 2 h 14"/>
                <a:gd name="T114" fmla="*/ 0 w 17"/>
                <a:gd name="T11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 h="14">
                  <a:moveTo>
                    <a:pt x="0" y="2"/>
                  </a:moveTo>
                  <a:lnTo>
                    <a:pt x="1" y="2"/>
                  </a:lnTo>
                  <a:lnTo>
                    <a:pt x="2" y="2"/>
                  </a:lnTo>
                  <a:lnTo>
                    <a:pt x="2" y="2"/>
                  </a:lnTo>
                  <a:lnTo>
                    <a:pt x="3" y="3"/>
                  </a:lnTo>
                  <a:lnTo>
                    <a:pt x="4" y="3"/>
                  </a:lnTo>
                  <a:lnTo>
                    <a:pt x="4" y="3"/>
                  </a:lnTo>
                  <a:lnTo>
                    <a:pt x="6" y="4"/>
                  </a:lnTo>
                  <a:lnTo>
                    <a:pt x="6" y="5"/>
                  </a:lnTo>
                  <a:lnTo>
                    <a:pt x="7" y="5"/>
                  </a:lnTo>
                  <a:lnTo>
                    <a:pt x="8" y="6"/>
                  </a:lnTo>
                  <a:lnTo>
                    <a:pt x="9" y="7"/>
                  </a:lnTo>
                  <a:lnTo>
                    <a:pt x="9" y="8"/>
                  </a:lnTo>
                  <a:lnTo>
                    <a:pt x="9" y="8"/>
                  </a:lnTo>
                  <a:lnTo>
                    <a:pt x="10" y="9"/>
                  </a:lnTo>
                  <a:lnTo>
                    <a:pt x="10" y="10"/>
                  </a:lnTo>
                  <a:lnTo>
                    <a:pt x="10" y="12"/>
                  </a:lnTo>
                  <a:lnTo>
                    <a:pt x="9" y="12"/>
                  </a:lnTo>
                  <a:lnTo>
                    <a:pt x="9" y="13"/>
                  </a:lnTo>
                  <a:lnTo>
                    <a:pt x="9" y="13"/>
                  </a:lnTo>
                  <a:lnTo>
                    <a:pt x="10" y="14"/>
                  </a:lnTo>
                  <a:lnTo>
                    <a:pt x="10" y="14"/>
                  </a:lnTo>
                  <a:lnTo>
                    <a:pt x="11" y="14"/>
                  </a:lnTo>
                  <a:lnTo>
                    <a:pt x="11" y="14"/>
                  </a:lnTo>
                  <a:lnTo>
                    <a:pt x="12" y="14"/>
                  </a:lnTo>
                  <a:lnTo>
                    <a:pt x="13" y="13"/>
                  </a:lnTo>
                  <a:lnTo>
                    <a:pt x="14" y="13"/>
                  </a:lnTo>
                  <a:lnTo>
                    <a:pt x="14" y="12"/>
                  </a:lnTo>
                  <a:lnTo>
                    <a:pt x="15" y="11"/>
                  </a:lnTo>
                  <a:lnTo>
                    <a:pt x="15" y="11"/>
                  </a:lnTo>
                  <a:lnTo>
                    <a:pt x="16" y="10"/>
                  </a:lnTo>
                  <a:lnTo>
                    <a:pt x="17" y="9"/>
                  </a:lnTo>
                  <a:lnTo>
                    <a:pt x="17" y="8"/>
                  </a:lnTo>
                  <a:lnTo>
                    <a:pt x="17" y="7"/>
                  </a:lnTo>
                  <a:lnTo>
                    <a:pt x="16" y="6"/>
                  </a:lnTo>
                  <a:lnTo>
                    <a:pt x="16" y="5"/>
                  </a:lnTo>
                  <a:lnTo>
                    <a:pt x="15" y="5"/>
                  </a:lnTo>
                  <a:lnTo>
                    <a:pt x="15" y="4"/>
                  </a:lnTo>
                  <a:lnTo>
                    <a:pt x="14" y="3"/>
                  </a:lnTo>
                  <a:lnTo>
                    <a:pt x="14" y="3"/>
                  </a:lnTo>
                  <a:lnTo>
                    <a:pt x="13" y="2"/>
                  </a:lnTo>
                  <a:lnTo>
                    <a:pt x="12" y="2"/>
                  </a:lnTo>
                  <a:lnTo>
                    <a:pt x="11" y="1"/>
                  </a:lnTo>
                  <a:lnTo>
                    <a:pt x="10" y="1"/>
                  </a:lnTo>
                  <a:lnTo>
                    <a:pt x="10" y="1"/>
                  </a:lnTo>
                  <a:lnTo>
                    <a:pt x="9" y="0"/>
                  </a:lnTo>
                  <a:lnTo>
                    <a:pt x="8" y="0"/>
                  </a:lnTo>
                  <a:lnTo>
                    <a:pt x="7" y="0"/>
                  </a:lnTo>
                  <a:lnTo>
                    <a:pt x="7" y="0"/>
                  </a:lnTo>
                  <a:lnTo>
                    <a:pt x="6" y="0"/>
                  </a:lnTo>
                  <a:lnTo>
                    <a:pt x="5" y="0"/>
                  </a:lnTo>
                  <a:lnTo>
                    <a:pt x="3" y="0"/>
                  </a:lnTo>
                  <a:lnTo>
                    <a:pt x="3" y="1"/>
                  </a:lnTo>
                  <a:lnTo>
                    <a:pt x="2" y="1"/>
                  </a:lnTo>
                  <a:lnTo>
                    <a:pt x="1" y="1"/>
                  </a:lnTo>
                  <a:lnTo>
                    <a:pt x="0" y="1"/>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7" name="Freeform 414"/>
            <p:cNvSpPr>
              <a:spLocks/>
            </p:cNvSpPr>
            <p:nvPr/>
          </p:nvSpPr>
          <p:spPr bwMode="auto">
            <a:xfrm>
              <a:off x="5162" y="2111"/>
              <a:ext cx="130" cy="136"/>
            </a:xfrm>
            <a:custGeom>
              <a:avLst/>
              <a:gdLst>
                <a:gd name="T0" fmla="*/ 6 w 130"/>
                <a:gd name="T1" fmla="*/ 63 h 136"/>
                <a:gd name="T2" fmla="*/ 18 w 130"/>
                <a:gd name="T3" fmla="*/ 69 h 136"/>
                <a:gd name="T4" fmla="*/ 29 w 130"/>
                <a:gd name="T5" fmla="*/ 74 h 136"/>
                <a:gd name="T6" fmla="*/ 41 w 130"/>
                <a:gd name="T7" fmla="*/ 82 h 136"/>
                <a:gd name="T8" fmla="*/ 44 w 130"/>
                <a:gd name="T9" fmla="*/ 90 h 136"/>
                <a:gd name="T10" fmla="*/ 45 w 130"/>
                <a:gd name="T11" fmla="*/ 99 h 136"/>
                <a:gd name="T12" fmla="*/ 47 w 130"/>
                <a:gd name="T13" fmla="*/ 107 h 136"/>
                <a:gd name="T14" fmla="*/ 50 w 130"/>
                <a:gd name="T15" fmla="*/ 115 h 136"/>
                <a:gd name="T16" fmla="*/ 53 w 130"/>
                <a:gd name="T17" fmla="*/ 123 h 136"/>
                <a:gd name="T18" fmla="*/ 57 w 130"/>
                <a:gd name="T19" fmla="*/ 132 h 136"/>
                <a:gd name="T20" fmla="*/ 64 w 130"/>
                <a:gd name="T21" fmla="*/ 136 h 136"/>
                <a:gd name="T22" fmla="*/ 61 w 130"/>
                <a:gd name="T23" fmla="*/ 128 h 136"/>
                <a:gd name="T24" fmla="*/ 58 w 130"/>
                <a:gd name="T25" fmla="*/ 120 h 136"/>
                <a:gd name="T26" fmla="*/ 56 w 130"/>
                <a:gd name="T27" fmla="*/ 112 h 136"/>
                <a:gd name="T28" fmla="*/ 53 w 130"/>
                <a:gd name="T29" fmla="*/ 104 h 136"/>
                <a:gd name="T30" fmla="*/ 51 w 130"/>
                <a:gd name="T31" fmla="*/ 96 h 136"/>
                <a:gd name="T32" fmla="*/ 48 w 130"/>
                <a:gd name="T33" fmla="*/ 85 h 136"/>
                <a:gd name="T34" fmla="*/ 46 w 130"/>
                <a:gd name="T35" fmla="*/ 78 h 136"/>
                <a:gd name="T36" fmla="*/ 41 w 130"/>
                <a:gd name="T37" fmla="*/ 71 h 136"/>
                <a:gd name="T38" fmla="*/ 33 w 130"/>
                <a:gd name="T39" fmla="*/ 64 h 136"/>
                <a:gd name="T40" fmla="*/ 36 w 130"/>
                <a:gd name="T41" fmla="*/ 59 h 136"/>
                <a:gd name="T42" fmla="*/ 44 w 130"/>
                <a:gd name="T43" fmla="*/ 51 h 136"/>
                <a:gd name="T44" fmla="*/ 53 w 130"/>
                <a:gd name="T45" fmla="*/ 46 h 136"/>
                <a:gd name="T46" fmla="*/ 65 w 130"/>
                <a:gd name="T47" fmla="*/ 46 h 136"/>
                <a:gd name="T48" fmla="*/ 74 w 130"/>
                <a:gd name="T49" fmla="*/ 47 h 136"/>
                <a:gd name="T50" fmla="*/ 81 w 130"/>
                <a:gd name="T51" fmla="*/ 44 h 136"/>
                <a:gd name="T52" fmla="*/ 89 w 130"/>
                <a:gd name="T53" fmla="*/ 37 h 136"/>
                <a:gd name="T54" fmla="*/ 100 w 130"/>
                <a:gd name="T55" fmla="*/ 31 h 136"/>
                <a:gd name="T56" fmla="*/ 113 w 130"/>
                <a:gd name="T57" fmla="*/ 31 h 136"/>
                <a:gd name="T58" fmla="*/ 124 w 130"/>
                <a:gd name="T59" fmla="*/ 33 h 136"/>
                <a:gd name="T60" fmla="*/ 130 w 130"/>
                <a:gd name="T61" fmla="*/ 35 h 136"/>
                <a:gd name="T62" fmla="*/ 127 w 130"/>
                <a:gd name="T63" fmla="*/ 26 h 136"/>
                <a:gd name="T64" fmla="*/ 118 w 130"/>
                <a:gd name="T65" fmla="*/ 20 h 136"/>
                <a:gd name="T66" fmla="*/ 106 w 130"/>
                <a:gd name="T67" fmla="*/ 15 h 136"/>
                <a:gd name="T68" fmla="*/ 94 w 130"/>
                <a:gd name="T69" fmla="*/ 9 h 136"/>
                <a:gd name="T70" fmla="*/ 82 w 130"/>
                <a:gd name="T71" fmla="*/ 4 h 136"/>
                <a:gd name="T72" fmla="*/ 72 w 130"/>
                <a:gd name="T73" fmla="*/ 0 h 136"/>
                <a:gd name="T74" fmla="*/ 71 w 130"/>
                <a:gd name="T75" fmla="*/ 6 h 136"/>
                <a:gd name="T76" fmla="*/ 80 w 130"/>
                <a:gd name="T77" fmla="*/ 9 h 136"/>
                <a:gd name="T78" fmla="*/ 90 w 130"/>
                <a:gd name="T79" fmla="*/ 13 h 136"/>
                <a:gd name="T80" fmla="*/ 101 w 130"/>
                <a:gd name="T81" fmla="*/ 18 h 136"/>
                <a:gd name="T82" fmla="*/ 109 w 130"/>
                <a:gd name="T83" fmla="*/ 22 h 136"/>
                <a:gd name="T84" fmla="*/ 112 w 130"/>
                <a:gd name="T85" fmla="*/ 25 h 136"/>
                <a:gd name="T86" fmla="*/ 101 w 130"/>
                <a:gd name="T87" fmla="*/ 26 h 136"/>
                <a:gd name="T88" fmla="*/ 92 w 130"/>
                <a:gd name="T89" fmla="*/ 29 h 136"/>
                <a:gd name="T90" fmla="*/ 80 w 130"/>
                <a:gd name="T91" fmla="*/ 36 h 136"/>
                <a:gd name="T92" fmla="*/ 74 w 130"/>
                <a:gd name="T93" fmla="*/ 39 h 136"/>
                <a:gd name="T94" fmla="*/ 66 w 130"/>
                <a:gd name="T95" fmla="*/ 30 h 136"/>
                <a:gd name="T96" fmla="*/ 52 w 130"/>
                <a:gd name="T97" fmla="*/ 24 h 136"/>
                <a:gd name="T98" fmla="*/ 48 w 130"/>
                <a:gd name="T99" fmla="*/ 26 h 136"/>
                <a:gd name="T100" fmla="*/ 57 w 130"/>
                <a:gd name="T101" fmla="*/ 32 h 136"/>
                <a:gd name="T102" fmla="*/ 66 w 130"/>
                <a:gd name="T103" fmla="*/ 38 h 136"/>
                <a:gd name="T104" fmla="*/ 60 w 130"/>
                <a:gd name="T105" fmla="*/ 40 h 136"/>
                <a:gd name="T106" fmla="*/ 52 w 130"/>
                <a:gd name="T107" fmla="*/ 42 h 136"/>
                <a:gd name="T108" fmla="*/ 42 w 130"/>
                <a:gd name="T109" fmla="*/ 45 h 136"/>
                <a:gd name="T110" fmla="*/ 33 w 130"/>
                <a:gd name="T111" fmla="*/ 53 h 136"/>
                <a:gd name="T112" fmla="*/ 28 w 130"/>
                <a:gd name="T113"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36">
                  <a:moveTo>
                    <a:pt x="0" y="61"/>
                  </a:moveTo>
                  <a:lnTo>
                    <a:pt x="0" y="61"/>
                  </a:lnTo>
                  <a:lnTo>
                    <a:pt x="0" y="61"/>
                  </a:lnTo>
                  <a:lnTo>
                    <a:pt x="1" y="61"/>
                  </a:lnTo>
                  <a:lnTo>
                    <a:pt x="1" y="61"/>
                  </a:lnTo>
                  <a:lnTo>
                    <a:pt x="2" y="62"/>
                  </a:lnTo>
                  <a:lnTo>
                    <a:pt x="3" y="62"/>
                  </a:lnTo>
                  <a:lnTo>
                    <a:pt x="4" y="62"/>
                  </a:lnTo>
                  <a:lnTo>
                    <a:pt x="5" y="63"/>
                  </a:lnTo>
                  <a:lnTo>
                    <a:pt x="6" y="63"/>
                  </a:lnTo>
                  <a:lnTo>
                    <a:pt x="7" y="64"/>
                  </a:lnTo>
                  <a:lnTo>
                    <a:pt x="8" y="64"/>
                  </a:lnTo>
                  <a:lnTo>
                    <a:pt x="9" y="65"/>
                  </a:lnTo>
                  <a:lnTo>
                    <a:pt x="10" y="65"/>
                  </a:lnTo>
                  <a:lnTo>
                    <a:pt x="12" y="66"/>
                  </a:lnTo>
                  <a:lnTo>
                    <a:pt x="13" y="67"/>
                  </a:lnTo>
                  <a:lnTo>
                    <a:pt x="14" y="67"/>
                  </a:lnTo>
                  <a:lnTo>
                    <a:pt x="15" y="68"/>
                  </a:lnTo>
                  <a:lnTo>
                    <a:pt x="16" y="68"/>
                  </a:lnTo>
                  <a:lnTo>
                    <a:pt x="18" y="69"/>
                  </a:lnTo>
                  <a:lnTo>
                    <a:pt x="19" y="69"/>
                  </a:lnTo>
                  <a:lnTo>
                    <a:pt x="21" y="70"/>
                  </a:lnTo>
                  <a:lnTo>
                    <a:pt x="22" y="71"/>
                  </a:lnTo>
                  <a:lnTo>
                    <a:pt x="23" y="71"/>
                  </a:lnTo>
                  <a:lnTo>
                    <a:pt x="24" y="72"/>
                  </a:lnTo>
                  <a:lnTo>
                    <a:pt x="25" y="72"/>
                  </a:lnTo>
                  <a:lnTo>
                    <a:pt x="26" y="72"/>
                  </a:lnTo>
                  <a:lnTo>
                    <a:pt x="27" y="73"/>
                  </a:lnTo>
                  <a:lnTo>
                    <a:pt x="29" y="73"/>
                  </a:lnTo>
                  <a:lnTo>
                    <a:pt x="29" y="74"/>
                  </a:lnTo>
                  <a:lnTo>
                    <a:pt x="30" y="74"/>
                  </a:lnTo>
                  <a:lnTo>
                    <a:pt x="31" y="75"/>
                  </a:lnTo>
                  <a:lnTo>
                    <a:pt x="33" y="76"/>
                  </a:lnTo>
                  <a:lnTo>
                    <a:pt x="34" y="76"/>
                  </a:lnTo>
                  <a:lnTo>
                    <a:pt x="36" y="77"/>
                  </a:lnTo>
                  <a:lnTo>
                    <a:pt x="37" y="78"/>
                  </a:lnTo>
                  <a:lnTo>
                    <a:pt x="38" y="79"/>
                  </a:lnTo>
                  <a:lnTo>
                    <a:pt x="39" y="80"/>
                  </a:lnTo>
                  <a:lnTo>
                    <a:pt x="40" y="81"/>
                  </a:lnTo>
                  <a:lnTo>
                    <a:pt x="41" y="82"/>
                  </a:lnTo>
                  <a:lnTo>
                    <a:pt x="42" y="83"/>
                  </a:lnTo>
                  <a:lnTo>
                    <a:pt x="42" y="84"/>
                  </a:lnTo>
                  <a:lnTo>
                    <a:pt x="42" y="85"/>
                  </a:lnTo>
                  <a:lnTo>
                    <a:pt x="43" y="86"/>
                  </a:lnTo>
                  <a:lnTo>
                    <a:pt x="43" y="86"/>
                  </a:lnTo>
                  <a:lnTo>
                    <a:pt x="44" y="87"/>
                  </a:lnTo>
                  <a:lnTo>
                    <a:pt x="44" y="88"/>
                  </a:lnTo>
                  <a:lnTo>
                    <a:pt x="44" y="89"/>
                  </a:lnTo>
                  <a:lnTo>
                    <a:pt x="44" y="90"/>
                  </a:lnTo>
                  <a:lnTo>
                    <a:pt x="44" y="90"/>
                  </a:lnTo>
                  <a:lnTo>
                    <a:pt x="44" y="91"/>
                  </a:lnTo>
                  <a:lnTo>
                    <a:pt x="44" y="92"/>
                  </a:lnTo>
                  <a:lnTo>
                    <a:pt x="45" y="93"/>
                  </a:lnTo>
                  <a:lnTo>
                    <a:pt x="45" y="94"/>
                  </a:lnTo>
                  <a:lnTo>
                    <a:pt x="45" y="96"/>
                  </a:lnTo>
                  <a:lnTo>
                    <a:pt x="45" y="96"/>
                  </a:lnTo>
                  <a:lnTo>
                    <a:pt x="45" y="97"/>
                  </a:lnTo>
                  <a:lnTo>
                    <a:pt x="45" y="98"/>
                  </a:lnTo>
                  <a:lnTo>
                    <a:pt x="45" y="98"/>
                  </a:lnTo>
                  <a:lnTo>
                    <a:pt x="45" y="99"/>
                  </a:lnTo>
                  <a:lnTo>
                    <a:pt x="45" y="100"/>
                  </a:lnTo>
                  <a:lnTo>
                    <a:pt x="45" y="100"/>
                  </a:lnTo>
                  <a:lnTo>
                    <a:pt x="46" y="101"/>
                  </a:lnTo>
                  <a:lnTo>
                    <a:pt x="46" y="102"/>
                  </a:lnTo>
                  <a:lnTo>
                    <a:pt x="46" y="103"/>
                  </a:lnTo>
                  <a:lnTo>
                    <a:pt x="46" y="103"/>
                  </a:lnTo>
                  <a:lnTo>
                    <a:pt x="46" y="104"/>
                  </a:lnTo>
                  <a:lnTo>
                    <a:pt x="47" y="105"/>
                  </a:lnTo>
                  <a:lnTo>
                    <a:pt x="47" y="106"/>
                  </a:lnTo>
                  <a:lnTo>
                    <a:pt x="47" y="107"/>
                  </a:lnTo>
                  <a:lnTo>
                    <a:pt x="48" y="107"/>
                  </a:lnTo>
                  <a:lnTo>
                    <a:pt x="48" y="108"/>
                  </a:lnTo>
                  <a:lnTo>
                    <a:pt x="48" y="109"/>
                  </a:lnTo>
                  <a:lnTo>
                    <a:pt x="48" y="110"/>
                  </a:lnTo>
                  <a:lnTo>
                    <a:pt x="49" y="111"/>
                  </a:lnTo>
                  <a:lnTo>
                    <a:pt x="49" y="112"/>
                  </a:lnTo>
                  <a:lnTo>
                    <a:pt x="49" y="112"/>
                  </a:lnTo>
                  <a:lnTo>
                    <a:pt x="49" y="113"/>
                  </a:lnTo>
                  <a:lnTo>
                    <a:pt x="50" y="114"/>
                  </a:lnTo>
                  <a:lnTo>
                    <a:pt x="50" y="115"/>
                  </a:lnTo>
                  <a:lnTo>
                    <a:pt x="51" y="116"/>
                  </a:lnTo>
                  <a:lnTo>
                    <a:pt x="51" y="117"/>
                  </a:lnTo>
                  <a:lnTo>
                    <a:pt x="51" y="118"/>
                  </a:lnTo>
                  <a:lnTo>
                    <a:pt x="51" y="118"/>
                  </a:lnTo>
                  <a:lnTo>
                    <a:pt x="52" y="119"/>
                  </a:lnTo>
                  <a:lnTo>
                    <a:pt x="52" y="120"/>
                  </a:lnTo>
                  <a:lnTo>
                    <a:pt x="52" y="121"/>
                  </a:lnTo>
                  <a:lnTo>
                    <a:pt x="52" y="121"/>
                  </a:lnTo>
                  <a:lnTo>
                    <a:pt x="53" y="122"/>
                  </a:lnTo>
                  <a:lnTo>
                    <a:pt x="53" y="123"/>
                  </a:lnTo>
                  <a:lnTo>
                    <a:pt x="53" y="124"/>
                  </a:lnTo>
                  <a:lnTo>
                    <a:pt x="53" y="124"/>
                  </a:lnTo>
                  <a:lnTo>
                    <a:pt x="54" y="125"/>
                  </a:lnTo>
                  <a:lnTo>
                    <a:pt x="54" y="126"/>
                  </a:lnTo>
                  <a:lnTo>
                    <a:pt x="55" y="127"/>
                  </a:lnTo>
                  <a:lnTo>
                    <a:pt x="55" y="128"/>
                  </a:lnTo>
                  <a:lnTo>
                    <a:pt x="56" y="129"/>
                  </a:lnTo>
                  <a:lnTo>
                    <a:pt x="56" y="130"/>
                  </a:lnTo>
                  <a:lnTo>
                    <a:pt x="57" y="131"/>
                  </a:lnTo>
                  <a:lnTo>
                    <a:pt x="57" y="132"/>
                  </a:lnTo>
                  <a:lnTo>
                    <a:pt x="57" y="133"/>
                  </a:lnTo>
                  <a:lnTo>
                    <a:pt x="58" y="133"/>
                  </a:lnTo>
                  <a:lnTo>
                    <a:pt x="58" y="134"/>
                  </a:lnTo>
                  <a:lnTo>
                    <a:pt x="59" y="134"/>
                  </a:lnTo>
                  <a:lnTo>
                    <a:pt x="59" y="135"/>
                  </a:lnTo>
                  <a:lnTo>
                    <a:pt x="60" y="135"/>
                  </a:lnTo>
                  <a:lnTo>
                    <a:pt x="61" y="136"/>
                  </a:lnTo>
                  <a:lnTo>
                    <a:pt x="62" y="136"/>
                  </a:lnTo>
                  <a:lnTo>
                    <a:pt x="63" y="136"/>
                  </a:lnTo>
                  <a:lnTo>
                    <a:pt x="64" y="136"/>
                  </a:lnTo>
                  <a:lnTo>
                    <a:pt x="64" y="136"/>
                  </a:lnTo>
                  <a:lnTo>
                    <a:pt x="64" y="135"/>
                  </a:lnTo>
                  <a:lnTo>
                    <a:pt x="64" y="134"/>
                  </a:lnTo>
                  <a:lnTo>
                    <a:pt x="63" y="134"/>
                  </a:lnTo>
                  <a:lnTo>
                    <a:pt x="63" y="133"/>
                  </a:lnTo>
                  <a:lnTo>
                    <a:pt x="63" y="132"/>
                  </a:lnTo>
                  <a:lnTo>
                    <a:pt x="62" y="132"/>
                  </a:lnTo>
                  <a:lnTo>
                    <a:pt x="62" y="131"/>
                  </a:lnTo>
                  <a:lnTo>
                    <a:pt x="61" y="130"/>
                  </a:lnTo>
                  <a:lnTo>
                    <a:pt x="61" y="128"/>
                  </a:lnTo>
                  <a:lnTo>
                    <a:pt x="60" y="127"/>
                  </a:lnTo>
                  <a:lnTo>
                    <a:pt x="60" y="126"/>
                  </a:lnTo>
                  <a:lnTo>
                    <a:pt x="60" y="126"/>
                  </a:lnTo>
                  <a:lnTo>
                    <a:pt x="60" y="125"/>
                  </a:lnTo>
                  <a:lnTo>
                    <a:pt x="59" y="124"/>
                  </a:lnTo>
                  <a:lnTo>
                    <a:pt x="59" y="123"/>
                  </a:lnTo>
                  <a:lnTo>
                    <a:pt x="59" y="123"/>
                  </a:lnTo>
                  <a:lnTo>
                    <a:pt x="59" y="122"/>
                  </a:lnTo>
                  <a:lnTo>
                    <a:pt x="59" y="121"/>
                  </a:lnTo>
                  <a:lnTo>
                    <a:pt x="58" y="120"/>
                  </a:lnTo>
                  <a:lnTo>
                    <a:pt x="58" y="120"/>
                  </a:lnTo>
                  <a:lnTo>
                    <a:pt x="57" y="119"/>
                  </a:lnTo>
                  <a:lnTo>
                    <a:pt x="57" y="118"/>
                  </a:lnTo>
                  <a:lnTo>
                    <a:pt x="57" y="117"/>
                  </a:lnTo>
                  <a:lnTo>
                    <a:pt x="57" y="116"/>
                  </a:lnTo>
                  <a:lnTo>
                    <a:pt x="57" y="116"/>
                  </a:lnTo>
                  <a:lnTo>
                    <a:pt x="56" y="115"/>
                  </a:lnTo>
                  <a:lnTo>
                    <a:pt x="56" y="114"/>
                  </a:lnTo>
                  <a:lnTo>
                    <a:pt x="56" y="113"/>
                  </a:lnTo>
                  <a:lnTo>
                    <a:pt x="56" y="112"/>
                  </a:lnTo>
                  <a:lnTo>
                    <a:pt x="55" y="111"/>
                  </a:lnTo>
                  <a:lnTo>
                    <a:pt x="55" y="110"/>
                  </a:lnTo>
                  <a:lnTo>
                    <a:pt x="55" y="110"/>
                  </a:lnTo>
                  <a:lnTo>
                    <a:pt x="55" y="109"/>
                  </a:lnTo>
                  <a:lnTo>
                    <a:pt x="54" y="108"/>
                  </a:lnTo>
                  <a:lnTo>
                    <a:pt x="54" y="107"/>
                  </a:lnTo>
                  <a:lnTo>
                    <a:pt x="53" y="106"/>
                  </a:lnTo>
                  <a:lnTo>
                    <a:pt x="53" y="105"/>
                  </a:lnTo>
                  <a:lnTo>
                    <a:pt x="53" y="105"/>
                  </a:lnTo>
                  <a:lnTo>
                    <a:pt x="53" y="104"/>
                  </a:lnTo>
                  <a:lnTo>
                    <a:pt x="53" y="103"/>
                  </a:lnTo>
                  <a:lnTo>
                    <a:pt x="52" y="102"/>
                  </a:lnTo>
                  <a:lnTo>
                    <a:pt x="52" y="102"/>
                  </a:lnTo>
                  <a:lnTo>
                    <a:pt x="52" y="101"/>
                  </a:lnTo>
                  <a:lnTo>
                    <a:pt x="52" y="100"/>
                  </a:lnTo>
                  <a:lnTo>
                    <a:pt x="52" y="99"/>
                  </a:lnTo>
                  <a:lnTo>
                    <a:pt x="52" y="99"/>
                  </a:lnTo>
                  <a:lnTo>
                    <a:pt x="51" y="98"/>
                  </a:lnTo>
                  <a:lnTo>
                    <a:pt x="51" y="97"/>
                  </a:lnTo>
                  <a:lnTo>
                    <a:pt x="51" y="96"/>
                  </a:lnTo>
                  <a:lnTo>
                    <a:pt x="50" y="95"/>
                  </a:lnTo>
                  <a:lnTo>
                    <a:pt x="50" y="94"/>
                  </a:lnTo>
                  <a:lnTo>
                    <a:pt x="50" y="93"/>
                  </a:lnTo>
                  <a:lnTo>
                    <a:pt x="49" y="92"/>
                  </a:lnTo>
                  <a:lnTo>
                    <a:pt x="49" y="91"/>
                  </a:lnTo>
                  <a:lnTo>
                    <a:pt x="49" y="90"/>
                  </a:lnTo>
                  <a:lnTo>
                    <a:pt x="49" y="89"/>
                  </a:lnTo>
                  <a:lnTo>
                    <a:pt x="49" y="87"/>
                  </a:lnTo>
                  <a:lnTo>
                    <a:pt x="49" y="86"/>
                  </a:lnTo>
                  <a:lnTo>
                    <a:pt x="48" y="85"/>
                  </a:lnTo>
                  <a:lnTo>
                    <a:pt x="48" y="84"/>
                  </a:lnTo>
                  <a:lnTo>
                    <a:pt x="48" y="83"/>
                  </a:lnTo>
                  <a:lnTo>
                    <a:pt x="48" y="82"/>
                  </a:lnTo>
                  <a:lnTo>
                    <a:pt x="48" y="82"/>
                  </a:lnTo>
                  <a:lnTo>
                    <a:pt x="48" y="81"/>
                  </a:lnTo>
                  <a:lnTo>
                    <a:pt x="47" y="80"/>
                  </a:lnTo>
                  <a:lnTo>
                    <a:pt x="47" y="80"/>
                  </a:lnTo>
                  <a:lnTo>
                    <a:pt x="46" y="79"/>
                  </a:lnTo>
                  <a:lnTo>
                    <a:pt x="46" y="78"/>
                  </a:lnTo>
                  <a:lnTo>
                    <a:pt x="46" y="78"/>
                  </a:lnTo>
                  <a:lnTo>
                    <a:pt x="46" y="77"/>
                  </a:lnTo>
                  <a:lnTo>
                    <a:pt x="45" y="76"/>
                  </a:lnTo>
                  <a:lnTo>
                    <a:pt x="45" y="75"/>
                  </a:lnTo>
                  <a:lnTo>
                    <a:pt x="45" y="75"/>
                  </a:lnTo>
                  <a:lnTo>
                    <a:pt x="44" y="74"/>
                  </a:lnTo>
                  <a:lnTo>
                    <a:pt x="44" y="73"/>
                  </a:lnTo>
                  <a:lnTo>
                    <a:pt x="44" y="73"/>
                  </a:lnTo>
                  <a:lnTo>
                    <a:pt x="42" y="72"/>
                  </a:lnTo>
                  <a:lnTo>
                    <a:pt x="42" y="71"/>
                  </a:lnTo>
                  <a:lnTo>
                    <a:pt x="41" y="71"/>
                  </a:lnTo>
                  <a:lnTo>
                    <a:pt x="41" y="70"/>
                  </a:lnTo>
                  <a:lnTo>
                    <a:pt x="40" y="69"/>
                  </a:lnTo>
                  <a:lnTo>
                    <a:pt x="39" y="68"/>
                  </a:lnTo>
                  <a:lnTo>
                    <a:pt x="38" y="67"/>
                  </a:lnTo>
                  <a:lnTo>
                    <a:pt x="37" y="67"/>
                  </a:lnTo>
                  <a:lnTo>
                    <a:pt x="36" y="66"/>
                  </a:lnTo>
                  <a:lnTo>
                    <a:pt x="35" y="65"/>
                  </a:lnTo>
                  <a:lnTo>
                    <a:pt x="34" y="65"/>
                  </a:lnTo>
                  <a:lnTo>
                    <a:pt x="33" y="65"/>
                  </a:lnTo>
                  <a:lnTo>
                    <a:pt x="33" y="64"/>
                  </a:lnTo>
                  <a:lnTo>
                    <a:pt x="32" y="64"/>
                  </a:lnTo>
                  <a:lnTo>
                    <a:pt x="31" y="64"/>
                  </a:lnTo>
                  <a:lnTo>
                    <a:pt x="31" y="64"/>
                  </a:lnTo>
                  <a:lnTo>
                    <a:pt x="31" y="64"/>
                  </a:lnTo>
                  <a:lnTo>
                    <a:pt x="31" y="64"/>
                  </a:lnTo>
                  <a:lnTo>
                    <a:pt x="32" y="63"/>
                  </a:lnTo>
                  <a:lnTo>
                    <a:pt x="33" y="62"/>
                  </a:lnTo>
                  <a:lnTo>
                    <a:pt x="34" y="61"/>
                  </a:lnTo>
                  <a:lnTo>
                    <a:pt x="34" y="60"/>
                  </a:lnTo>
                  <a:lnTo>
                    <a:pt x="36" y="59"/>
                  </a:lnTo>
                  <a:lnTo>
                    <a:pt x="37" y="57"/>
                  </a:lnTo>
                  <a:lnTo>
                    <a:pt x="38" y="57"/>
                  </a:lnTo>
                  <a:lnTo>
                    <a:pt x="38" y="56"/>
                  </a:lnTo>
                  <a:lnTo>
                    <a:pt x="39" y="55"/>
                  </a:lnTo>
                  <a:lnTo>
                    <a:pt x="40" y="55"/>
                  </a:lnTo>
                  <a:lnTo>
                    <a:pt x="41" y="54"/>
                  </a:lnTo>
                  <a:lnTo>
                    <a:pt x="41" y="53"/>
                  </a:lnTo>
                  <a:lnTo>
                    <a:pt x="42" y="53"/>
                  </a:lnTo>
                  <a:lnTo>
                    <a:pt x="43" y="52"/>
                  </a:lnTo>
                  <a:lnTo>
                    <a:pt x="44" y="51"/>
                  </a:lnTo>
                  <a:lnTo>
                    <a:pt x="45" y="51"/>
                  </a:lnTo>
                  <a:lnTo>
                    <a:pt x="46" y="50"/>
                  </a:lnTo>
                  <a:lnTo>
                    <a:pt x="46" y="49"/>
                  </a:lnTo>
                  <a:lnTo>
                    <a:pt x="48" y="49"/>
                  </a:lnTo>
                  <a:lnTo>
                    <a:pt x="49" y="48"/>
                  </a:lnTo>
                  <a:lnTo>
                    <a:pt x="49" y="48"/>
                  </a:lnTo>
                  <a:lnTo>
                    <a:pt x="51" y="48"/>
                  </a:lnTo>
                  <a:lnTo>
                    <a:pt x="52" y="47"/>
                  </a:lnTo>
                  <a:lnTo>
                    <a:pt x="52" y="47"/>
                  </a:lnTo>
                  <a:lnTo>
                    <a:pt x="53" y="46"/>
                  </a:lnTo>
                  <a:lnTo>
                    <a:pt x="55" y="46"/>
                  </a:lnTo>
                  <a:lnTo>
                    <a:pt x="56" y="46"/>
                  </a:lnTo>
                  <a:lnTo>
                    <a:pt x="57" y="46"/>
                  </a:lnTo>
                  <a:lnTo>
                    <a:pt x="58" y="46"/>
                  </a:lnTo>
                  <a:lnTo>
                    <a:pt x="59" y="46"/>
                  </a:lnTo>
                  <a:lnTo>
                    <a:pt x="60" y="46"/>
                  </a:lnTo>
                  <a:lnTo>
                    <a:pt x="61" y="46"/>
                  </a:lnTo>
                  <a:lnTo>
                    <a:pt x="63" y="46"/>
                  </a:lnTo>
                  <a:lnTo>
                    <a:pt x="64" y="46"/>
                  </a:lnTo>
                  <a:lnTo>
                    <a:pt x="65" y="46"/>
                  </a:lnTo>
                  <a:lnTo>
                    <a:pt x="66" y="46"/>
                  </a:lnTo>
                  <a:lnTo>
                    <a:pt x="67" y="46"/>
                  </a:lnTo>
                  <a:lnTo>
                    <a:pt x="68" y="46"/>
                  </a:lnTo>
                  <a:lnTo>
                    <a:pt x="69" y="46"/>
                  </a:lnTo>
                  <a:lnTo>
                    <a:pt x="70" y="46"/>
                  </a:lnTo>
                  <a:lnTo>
                    <a:pt x="71" y="46"/>
                  </a:lnTo>
                  <a:lnTo>
                    <a:pt x="72" y="47"/>
                  </a:lnTo>
                  <a:lnTo>
                    <a:pt x="73" y="47"/>
                  </a:lnTo>
                  <a:lnTo>
                    <a:pt x="74" y="47"/>
                  </a:lnTo>
                  <a:lnTo>
                    <a:pt x="74" y="47"/>
                  </a:lnTo>
                  <a:lnTo>
                    <a:pt x="75" y="47"/>
                  </a:lnTo>
                  <a:lnTo>
                    <a:pt x="76" y="48"/>
                  </a:lnTo>
                  <a:lnTo>
                    <a:pt x="78" y="48"/>
                  </a:lnTo>
                  <a:lnTo>
                    <a:pt x="78" y="48"/>
                  </a:lnTo>
                  <a:lnTo>
                    <a:pt x="78" y="48"/>
                  </a:lnTo>
                  <a:lnTo>
                    <a:pt x="78" y="48"/>
                  </a:lnTo>
                  <a:lnTo>
                    <a:pt x="78" y="47"/>
                  </a:lnTo>
                  <a:lnTo>
                    <a:pt x="79" y="47"/>
                  </a:lnTo>
                  <a:lnTo>
                    <a:pt x="80" y="46"/>
                  </a:lnTo>
                  <a:lnTo>
                    <a:pt x="81" y="44"/>
                  </a:lnTo>
                  <a:lnTo>
                    <a:pt x="82" y="43"/>
                  </a:lnTo>
                  <a:lnTo>
                    <a:pt x="82" y="42"/>
                  </a:lnTo>
                  <a:lnTo>
                    <a:pt x="83" y="42"/>
                  </a:lnTo>
                  <a:lnTo>
                    <a:pt x="83" y="41"/>
                  </a:lnTo>
                  <a:lnTo>
                    <a:pt x="85" y="40"/>
                  </a:lnTo>
                  <a:lnTo>
                    <a:pt x="85" y="39"/>
                  </a:lnTo>
                  <a:lnTo>
                    <a:pt x="86" y="39"/>
                  </a:lnTo>
                  <a:lnTo>
                    <a:pt x="87" y="38"/>
                  </a:lnTo>
                  <a:lnTo>
                    <a:pt x="87" y="37"/>
                  </a:lnTo>
                  <a:lnTo>
                    <a:pt x="89" y="37"/>
                  </a:lnTo>
                  <a:lnTo>
                    <a:pt x="90" y="36"/>
                  </a:lnTo>
                  <a:lnTo>
                    <a:pt x="91" y="35"/>
                  </a:lnTo>
                  <a:lnTo>
                    <a:pt x="92" y="35"/>
                  </a:lnTo>
                  <a:lnTo>
                    <a:pt x="93" y="34"/>
                  </a:lnTo>
                  <a:lnTo>
                    <a:pt x="94" y="33"/>
                  </a:lnTo>
                  <a:lnTo>
                    <a:pt x="95" y="33"/>
                  </a:lnTo>
                  <a:lnTo>
                    <a:pt x="97" y="32"/>
                  </a:lnTo>
                  <a:lnTo>
                    <a:pt x="98" y="32"/>
                  </a:lnTo>
                  <a:lnTo>
                    <a:pt x="99" y="31"/>
                  </a:lnTo>
                  <a:lnTo>
                    <a:pt x="100" y="31"/>
                  </a:lnTo>
                  <a:lnTo>
                    <a:pt x="102" y="31"/>
                  </a:lnTo>
                  <a:lnTo>
                    <a:pt x="103" y="31"/>
                  </a:lnTo>
                  <a:lnTo>
                    <a:pt x="104" y="30"/>
                  </a:lnTo>
                  <a:lnTo>
                    <a:pt x="105" y="30"/>
                  </a:lnTo>
                  <a:lnTo>
                    <a:pt x="107" y="30"/>
                  </a:lnTo>
                  <a:lnTo>
                    <a:pt x="108" y="30"/>
                  </a:lnTo>
                  <a:lnTo>
                    <a:pt x="109" y="30"/>
                  </a:lnTo>
                  <a:lnTo>
                    <a:pt x="111" y="31"/>
                  </a:lnTo>
                  <a:lnTo>
                    <a:pt x="112" y="31"/>
                  </a:lnTo>
                  <a:lnTo>
                    <a:pt x="113" y="31"/>
                  </a:lnTo>
                  <a:lnTo>
                    <a:pt x="115" y="31"/>
                  </a:lnTo>
                  <a:lnTo>
                    <a:pt x="116" y="31"/>
                  </a:lnTo>
                  <a:lnTo>
                    <a:pt x="117" y="32"/>
                  </a:lnTo>
                  <a:lnTo>
                    <a:pt x="118" y="32"/>
                  </a:lnTo>
                  <a:lnTo>
                    <a:pt x="119" y="32"/>
                  </a:lnTo>
                  <a:lnTo>
                    <a:pt x="120" y="32"/>
                  </a:lnTo>
                  <a:lnTo>
                    <a:pt x="121" y="33"/>
                  </a:lnTo>
                  <a:lnTo>
                    <a:pt x="122" y="33"/>
                  </a:lnTo>
                  <a:lnTo>
                    <a:pt x="123" y="33"/>
                  </a:lnTo>
                  <a:lnTo>
                    <a:pt x="124" y="33"/>
                  </a:lnTo>
                  <a:lnTo>
                    <a:pt x="125" y="34"/>
                  </a:lnTo>
                  <a:lnTo>
                    <a:pt x="126" y="34"/>
                  </a:lnTo>
                  <a:lnTo>
                    <a:pt x="128" y="35"/>
                  </a:lnTo>
                  <a:lnTo>
                    <a:pt x="128" y="35"/>
                  </a:lnTo>
                  <a:lnTo>
                    <a:pt x="130" y="36"/>
                  </a:lnTo>
                  <a:lnTo>
                    <a:pt x="130" y="36"/>
                  </a:lnTo>
                  <a:lnTo>
                    <a:pt x="130" y="36"/>
                  </a:lnTo>
                  <a:lnTo>
                    <a:pt x="130" y="36"/>
                  </a:lnTo>
                  <a:lnTo>
                    <a:pt x="130" y="36"/>
                  </a:lnTo>
                  <a:lnTo>
                    <a:pt x="130" y="35"/>
                  </a:lnTo>
                  <a:lnTo>
                    <a:pt x="130" y="34"/>
                  </a:lnTo>
                  <a:lnTo>
                    <a:pt x="130" y="33"/>
                  </a:lnTo>
                  <a:lnTo>
                    <a:pt x="130" y="33"/>
                  </a:lnTo>
                  <a:lnTo>
                    <a:pt x="130" y="32"/>
                  </a:lnTo>
                  <a:lnTo>
                    <a:pt x="130" y="31"/>
                  </a:lnTo>
                  <a:lnTo>
                    <a:pt x="129" y="30"/>
                  </a:lnTo>
                  <a:lnTo>
                    <a:pt x="128" y="29"/>
                  </a:lnTo>
                  <a:lnTo>
                    <a:pt x="128" y="28"/>
                  </a:lnTo>
                  <a:lnTo>
                    <a:pt x="128" y="27"/>
                  </a:lnTo>
                  <a:lnTo>
                    <a:pt x="127" y="26"/>
                  </a:lnTo>
                  <a:lnTo>
                    <a:pt x="126" y="26"/>
                  </a:lnTo>
                  <a:lnTo>
                    <a:pt x="125" y="25"/>
                  </a:lnTo>
                  <a:lnTo>
                    <a:pt x="124" y="24"/>
                  </a:lnTo>
                  <a:lnTo>
                    <a:pt x="123" y="23"/>
                  </a:lnTo>
                  <a:lnTo>
                    <a:pt x="122" y="23"/>
                  </a:lnTo>
                  <a:lnTo>
                    <a:pt x="121" y="22"/>
                  </a:lnTo>
                  <a:lnTo>
                    <a:pt x="120" y="22"/>
                  </a:lnTo>
                  <a:lnTo>
                    <a:pt x="120" y="21"/>
                  </a:lnTo>
                  <a:lnTo>
                    <a:pt x="119" y="21"/>
                  </a:lnTo>
                  <a:lnTo>
                    <a:pt x="118" y="20"/>
                  </a:lnTo>
                  <a:lnTo>
                    <a:pt x="117" y="20"/>
                  </a:lnTo>
                  <a:lnTo>
                    <a:pt x="116" y="19"/>
                  </a:lnTo>
                  <a:lnTo>
                    <a:pt x="115" y="19"/>
                  </a:lnTo>
                  <a:lnTo>
                    <a:pt x="113" y="18"/>
                  </a:lnTo>
                  <a:lnTo>
                    <a:pt x="112" y="18"/>
                  </a:lnTo>
                  <a:lnTo>
                    <a:pt x="111" y="17"/>
                  </a:lnTo>
                  <a:lnTo>
                    <a:pt x="110" y="16"/>
                  </a:lnTo>
                  <a:lnTo>
                    <a:pt x="109" y="16"/>
                  </a:lnTo>
                  <a:lnTo>
                    <a:pt x="108" y="15"/>
                  </a:lnTo>
                  <a:lnTo>
                    <a:pt x="106" y="15"/>
                  </a:lnTo>
                  <a:lnTo>
                    <a:pt x="105" y="14"/>
                  </a:lnTo>
                  <a:lnTo>
                    <a:pt x="104" y="14"/>
                  </a:lnTo>
                  <a:lnTo>
                    <a:pt x="102" y="13"/>
                  </a:lnTo>
                  <a:lnTo>
                    <a:pt x="101" y="12"/>
                  </a:lnTo>
                  <a:lnTo>
                    <a:pt x="100" y="12"/>
                  </a:lnTo>
                  <a:lnTo>
                    <a:pt x="98" y="11"/>
                  </a:lnTo>
                  <a:lnTo>
                    <a:pt x="97" y="11"/>
                  </a:lnTo>
                  <a:lnTo>
                    <a:pt x="96" y="10"/>
                  </a:lnTo>
                  <a:lnTo>
                    <a:pt x="95" y="10"/>
                  </a:lnTo>
                  <a:lnTo>
                    <a:pt x="94" y="9"/>
                  </a:lnTo>
                  <a:lnTo>
                    <a:pt x="92" y="8"/>
                  </a:lnTo>
                  <a:lnTo>
                    <a:pt x="91" y="8"/>
                  </a:lnTo>
                  <a:lnTo>
                    <a:pt x="90" y="7"/>
                  </a:lnTo>
                  <a:lnTo>
                    <a:pt x="89" y="7"/>
                  </a:lnTo>
                  <a:lnTo>
                    <a:pt x="87" y="6"/>
                  </a:lnTo>
                  <a:lnTo>
                    <a:pt x="86" y="6"/>
                  </a:lnTo>
                  <a:lnTo>
                    <a:pt x="85" y="5"/>
                  </a:lnTo>
                  <a:lnTo>
                    <a:pt x="84" y="5"/>
                  </a:lnTo>
                  <a:lnTo>
                    <a:pt x="83" y="4"/>
                  </a:lnTo>
                  <a:lnTo>
                    <a:pt x="82" y="4"/>
                  </a:lnTo>
                  <a:lnTo>
                    <a:pt x="81" y="4"/>
                  </a:lnTo>
                  <a:lnTo>
                    <a:pt x="79" y="3"/>
                  </a:lnTo>
                  <a:lnTo>
                    <a:pt x="79" y="3"/>
                  </a:lnTo>
                  <a:lnTo>
                    <a:pt x="78" y="2"/>
                  </a:lnTo>
                  <a:lnTo>
                    <a:pt x="77" y="2"/>
                  </a:lnTo>
                  <a:lnTo>
                    <a:pt x="76" y="2"/>
                  </a:lnTo>
                  <a:lnTo>
                    <a:pt x="75" y="1"/>
                  </a:lnTo>
                  <a:lnTo>
                    <a:pt x="74" y="1"/>
                  </a:lnTo>
                  <a:lnTo>
                    <a:pt x="72" y="0"/>
                  </a:lnTo>
                  <a:lnTo>
                    <a:pt x="72" y="0"/>
                  </a:lnTo>
                  <a:lnTo>
                    <a:pt x="71" y="0"/>
                  </a:lnTo>
                  <a:lnTo>
                    <a:pt x="71" y="0"/>
                  </a:lnTo>
                  <a:lnTo>
                    <a:pt x="66" y="4"/>
                  </a:lnTo>
                  <a:lnTo>
                    <a:pt x="67" y="4"/>
                  </a:lnTo>
                  <a:lnTo>
                    <a:pt x="67" y="5"/>
                  </a:lnTo>
                  <a:lnTo>
                    <a:pt x="68" y="5"/>
                  </a:lnTo>
                  <a:lnTo>
                    <a:pt x="69" y="5"/>
                  </a:lnTo>
                  <a:lnTo>
                    <a:pt x="70" y="6"/>
                  </a:lnTo>
                  <a:lnTo>
                    <a:pt x="71" y="6"/>
                  </a:lnTo>
                  <a:lnTo>
                    <a:pt x="71" y="6"/>
                  </a:lnTo>
                  <a:lnTo>
                    <a:pt x="72" y="6"/>
                  </a:lnTo>
                  <a:lnTo>
                    <a:pt x="73" y="7"/>
                  </a:lnTo>
                  <a:lnTo>
                    <a:pt x="74" y="7"/>
                  </a:lnTo>
                  <a:lnTo>
                    <a:pt x="74" y="7"/>
                  </a:lnTo>
                  <a:lnTo>
                    <a:pt x="75" y="7"/>
                  </a:lnTo>
                  <a:lnTo>
                    <a:pt x="76" y="8"/>
                  </a:lnTo>
                  <a:lnTo>
                    <a:pt x="77" y="8"/>
                  </a:lnTo>
                  <a:lnTo>
                    <a:pt x="78" y="9"/>
                  </a:lnTo>
                  <a:lnTo>
                    <a:pt x="79" y="9"/>
                  </a:lnTo>
                  <a:lnTo>
                    <a:pt x="80" y="9"/>
                  </a:lnTo>
                  <a:lnTo>
                    <a:pt x="81" y="10"/>
                  </a:lnTo>
                  <a:lnTo>
                    <a:pt x="82" y="10"/>
                  </a:lnTo>
                  <a:lnTo>
                    <a:pt x="83" y="10"/>
                  </a:lnTo>
                  <a:lnTo>
                    <a:pt x="84" y="11"/>
                  </a:lnTo>
                  <a:lnTo>
                    <a:pt x="85" y="11"/>
                  </a:lnTo>
                  <a:lnTo>
                    <a:pt x="86" y="12"/>
                  </a:lnTo>
                  <a:lnTo>
                    <a:pt x="87" y="12"/>
                  </a:lnTo>
                  <a:lnTo>
                    <a:pt x="88" y="13"/>
                  </a:lnTo>
                  <a:lnTo>
                    <a:pt x="89" y="13"/>
                  </a:lnTo>
                  <a:lnTo>
                    <a:pt x="90" y="13"/>
                  </a:lnTo>
                  <a:lnTo>
                    <a:pt x="91" y="14"/>
                  </a:lnTo>
                  <a:lnTo>
                    <a:pt x="92" y="14"/>
                  </a:lnTo>
                  <a:lnTo>
                    <a:pt x="93" y="15"/>
                  </a:lnTo>
                  <a:lnTo>
                    <a:pt x="94" y="15"/>
                  </a:lnTo>
                  <a:lnTo>
                    <a:pt x="96" y="15"/>
                  </a:lnTo>
                  <a:lnTo>
                    <a:pt x="97" y="16"/>
                  </a:lnTo>
                  <a:lnTo>
                    <a:pt x="97" y="16"/>
                  </a:lnTo>
                  <a:lnTo>
                    <a:pt x="98" y="17"/>
                  </a:lnTo>
                  <a:lnTo>
                    <a:pt x="100" y="17"/>
                  </a:lnTo>
                  <a:lnTo>
                    <a:pt x="101" y="18"/>
                  </a:lnTo>
                  <a:lnTo>
                    <a:pt x="101" y="18"/>
                  </a:lnTo>
                  <a:lnTo>
                    <a:pt x="102" y="19"/>
                  </a:lnTo>
                  <a:lnTo>
                    <a:pt x="104" y="19"/>
                  </a:lnTo>
                  <a:lnTo>
                    <a:pt x="104" y="19"/>
                  </a:lnTo>
                  <a:lnTo>
                    <a:pt x="105" y="20"/>
                  </a:lnTo>
                  <a:lnTo>
                    <a:pt x="106" y="20"/>
                  </a:lnTo>
                  <a:lnTo>
                    <a:pt x="107" y="20"/>
                  </a:lnTo>
                  <a:lnTo>
                    <a:pt x="108" y="21"/>
                  </a:lnTo>
                  <a:lnTo>
                    <a:pt x="108" y="21"/>
                  </a:lnTo>
                  <a:lnTo>
                    <a:pt x="109" y="22"/>
                  </a:lnTo>
                  <a:lnTo>
                    <a:pt x="110" y="22"/>
                  </a:lnTo>
                  <a:lnTo>
                    <a:pt x="111" y="22"/>
                  </a:lnTo>
                  <a:lnTo>
                    <a:pt x="112" y="23"/>
                  </a:lnTo>
                  <a:lnTo>
                    <a:pt x="113" y="24"/>
                  </a:lnTo>
                  <a:lnTo>
                    <a:pt x="114" y="24"/>
                  </a:lnTo>
                  <a:lnTo>
                    <a:pt x="115" y="25"/>
                  </a:lnTo>
                  <a:lnTo>
                    <a:pt x="115" y="25"/>
                  </a:lnTo>
                  <a:lnTo>
                    <a:pt x="113" y="25"/>
                  </a:lnTo>
                  <a:lnTo>
                    <a:pt x="113" y="25"/>
                  </a:lnTo>
                  <a:lnTo>
                    <a:pt x="112" y="25"/>
                  </a:lnTo>
                  <a:lnTo>
                    <a:pt x="111" y="25"/>
                  </a:lnTo>
                  <a:lnTo>
                    <a:pt x="110" y="25"/>
                  </a:lnTo>
                  <a:lnTo>
                    <a:pt x="109" y="25"/>
                  </a:lnTo>
                  <a:lnTo>
                    <a:pt x="108" y="25"/>
                  </a:lnTo>
                  <a:lnTo>
                    <a:pt x="106" y="26"/>
                  </a:lnTo>
                  <a:lnTo>
                    <a:pt x="105" y="26"/>
                  </a:lnTo>
                  <a:lnTo>
                    <a:pt x="104" y="26"/>
                  </a:lnTo>
                  <a:lnTo>
                    <a:pt x="103" y="26"/>
                  </a:lnTo>
                  <a:lnTo>
                    <a:pt x="102" y="26"/>
                  </a:lnTo>
                  <a:lnTo>
                    <a:pt x="101" y="26"/>
                  </a:lnTo>
                  <a:lnTo>
                    <a:pt x="100" y="27"/>
                  </a:lnTo>
                  <a:lnTo>
                    <a:pt x="98" y="27"/>
                  </a:lnTo>
                  <a:lnTo>
                    <a:pt x="98" y="27"/>
                  </a:lnTo>
                  <a:lnTo>
                    <a:pt x="97" y="28"/>
                  </a:lnTo>
                  <a:lnTo>
                    <a:pt x="96" y="28"/>
                  </a:lnTo>
                  <a:lnTo>
                    <a:pt x="95" y="28"/>
                  </a:lnTo>
                  <a:lnTo>
                    <a:pt x="94" y="28"/>
                  </a:lnTo>
                  <a:lnTo>
                    <a:pt x="94" y="29"/>
                  </a:lnTo>
                  <a:lnTo>
                    <a:pt x="93" y="29"/>
                  </a:lnTo>
                  <a:lnTo>
                    <a:pt x="92" y="29"/>
                  </a:lnTo>
                  <a:lnTo>
                    <a:pt x="91" y="30"/>
                  </a:lnTo>
                  <a:lnTo>
                    <a:pt x="90" y="30"/>
                  </a:lnTo>
                  <a:lnTo>
                    <a:pt x="89" y="30"/>
                  </a:lnTo>
                  <a:lnTo>
                    <a:pt x="89" y="31"/>
                  </a:lnTo>
                  <a:lnTo>
                    <a:pt x="87" y="31"/>
                  </a:lnTo>
                  <a:lnTo>
                    <a:pt x="86" y="32"/>
                  </a:lnTo>
                  <a:lnTo>
                    <a:pt x="84" y="33"/>
                  </a:lnTo>
                  <a:lnTo>
                    <a:pt x="83" y="34"/>
                  </a:lnTo>
                  <a:lnTo>
                    <a:pt x="82" y="35"/>
                  </a:lnTo>
                  <a:lnTo>
                    <a:pt x="80" y="36"/>
                  </a:lnTo>
                  <a:lnTo>
                    <a:pt x="79" y="37"/>
                  </a:lnTo>
                  <a:lnTo>
                    <a:pt x="78" y="38"/>
                  </a:lnTo>
                  <a:lnTo>
                    <a:pt x="78" y="39"/>
                  </a:lnTo>
                  <a:lnTo>
                    <a:pt x="77" y="39"/>
                  </a:lnTo>
                  <a:lnTo>
                    <a:pt x="77" y="40"/>
                  </a:lnTo>
                  <a:lnTo>
                    <a:pt x="76" y="41"/>
                  </a:lnTo>
                  <a:lnTo>
                    <a:pt x="76" y="40"/>
                  </a:lnTo>
                  <a:lnTo>
                    <a:pt x="75" y="40"/>
                  </a:lnTo>
                  <a:lnTo>
                    <a:pt x="75" y="39"/>
                  </a:lnTo>
                  <a:lnTo>
                    <a:pt x="74" y="39"/>
                  </a:lnTo>
                  <a:lnTo>
                    <a:pt x="74" y="38"/>
                  </a:lnTo>
                  <a:lnTo>
                    <a:pt x="73" y="37"/>
                  </a:lnTo>
                  <a:lnTo>
                    <a:pt x="72" y="36"/>
                  </a:lnTo>
                  <a:lnTo>
                    <a:pt x="71" y="36"/>
                  </a:lnTo>
                  <a:lnTo>
                    <a:pt x="70" y="35"/>
                  </a:lnTo>
                  <a:lnTo>
                    <a:pt x="70" y="34"/>
                  </a:lnTo>
                  <a:lnTo>
                    <a:pt x="68" y="33"/>
                  </a:lnTo>
                  <a:lnTo>
                    <a:pt x="67" y="32"/>
                  </a:lnTo>
                  <a:lnTo>
                    <a:pt x="67" y="31"/>
                  </a:lnTo>
                  <a:lnTo>
                    <a:pt x="66" y="30"/>
                  </a:lnTo>
                  <a:lnTo>
                    <a:pt x="64" y="29"/>
                  </a:lnTo>
                  <a:lnTo>
                    <a:pt x="63" y="29"/>
                  </a:lnTo>
                  <a:lnTo>
                    <a:pt x="62" y="28"/>
                  </a:lnTo>
                  <a:lnTo>
                    <a:pt x="61" y="27"/>
                  </a:lnTo>
                  <a:lnTo>
                    <a:pt x="59" y="26"/>
                  </a:lnTo>
                  <a:lnTo>
                    <a:pt x="58" y="26"/>
                  </a:lnTo>
                  <a:lnTo>
                    <a:pt x="56" y="25"/>
                  </a:lnTo>
                  <a:lnTo>
                    <a:pt x="55" y="25"/>
                  </a:lnTo>
                  <a:lnTo>
                    <a:pt x="53" y="25"/>
                  </a:lnTo>
                  <a:lnTo>
                    <a:pt x="52" y="24"/>
                  </a:lnTo>
                  <a:lnTo>
                    <a:pt x="51" y="24"/>
                  </a:lnTo>
                  <a:lnTo>
                    <a:pt x="50" y="24"/>
                  </a:lnTo>
                  <a:lnTo>
                    <a:pt x="49" y="24"/>
                  </a:lnTo>
                  <a:lnTo>
                    <a:pt x="48" y="24"/>
                  </a:lnTo>
                  <a:lnTo>
                    <a:pt x="47" y="24"/>
                  </a:lnTo>
                  <a:lnTo>
                    <a:pt x="47" y="25"/>
                  </a:lnTo>
                  <a:lnTo>
                    <a:pt x="46" y="25"/>
                  </a:lnTo>
                  <a:lnTo>
                    <a:pt x="46" y="25"/>
                  </a:lnTo>
                  <a:lnTo>
                    <a:pt x="47" y="26"/>
                  </a:lnTo>
                  <a:lnTo>
                    <a:pt x="48" y="26"/>
                  </a:lnTo>
                  <a:lnTo>
                    <a:pt x="49" y="27"/>
                  </a:lnTo>
                  <a:lnTo>
                    <a:pt x="51" y="28"/>
                  </a:lnTo>
                  <a:lnTo>
                    <a:pt x="51" y="28"/>
                  </a:lnTo>
                  <a:lnTo>
                    <a:pt x="52" y="29"/>
                  </a:lnTo>
                  <a:lnTo>
                    <a:pt x="53" y="30"/>
                  </a:lnTo>
                  <a:lnTo>
                    <a:pt x="53" y="30"/>
                  </a:lnTo>
                  <a:lnTo>
                    <a:pt x="55" y="31"/>
                  </a:lnTo>
                  <a:lnTo>
                    <a:pt x="55" y="31"/>
                  </a:lnTo>
                  <a:lnTo>
                    <a:pt x="56" y="32"/>
                  </a:lnTo>
                  <a:lnTo>
                    <a:pt x="57" y="32"/>
                  </a:lnTo>
                  <a:lnTo>
                    <a:pt x="58" y="33"/>
                  </a:lnTo>
                  <a:lnTo>
                    <a:pt x="59" y="33"/>
                  </a:lnTo>
                  <a:lnTo>
                    <a:pt x="60" y="34"/>
                  </a:lnTo>
                  <a:lnTo>
                    <a:pt x="60" y="35"/>
                  </a:lnTo>
                  <a:lnTo>
                    <a:pt x="61" y="35"/>
                  </a:lnTo>
                  <a:lnTo>
                    <a:pt x="62" y="36"/>
                  </a:lnTo>
                  <a:lnTo>
                    <a:pt x="63" y="37"/>
                  </a:lnTo>
                  <a:lnTo>
                    <a:pt x="64" y="37"/>
                  </a:lnTo>
                  <a:lnTo>
                    <a:pt x="64" y="38"/>
                  </a:lnTo>
                  <a:lnTo>
                    <a:pt x="66" y="38"/>
                  </a:lnTo>
                  <a:lnTo>
                    <a:pt x="66" y="39"/>
                  </a:lnTo>
                  <a:lnTo>
                    <a:pt x="67" y="40"/>
                  </a:lnTo>
                  <a:lnTo>
                    <a:pt x="67" y="40"/>
                  </a:lnTo>
                  <a:lnTo>
                    <a:pt x="66" y="40"/>
                  </a:lnTo>
                  <a:lnTo>
                    <a:pt x="66" y="40"/>
                  </a:lnTo>
                  <a:lnTo>
                    <a:pt x="65" y="40"/>
                  </a:lnTo>
                  <a:lnTo>
                    <a:pt x="64" y="40"/>
                  </a:lnTo>
                  <a:lnTo>
                    <a:pt x="63" y="40"/>
                  </a:lnTo>
                  <a:lnTo>
                    <a:pt x="61" y="40"/>
                  </a:lnTo>
                  <a:lnTo>
                    <a:pt x="60" y="40"/>
                  </a:lnTo>
                  <a:lnTo>
                    <a:pt x="60" y="40"/>
                  </a:lnTo>
                  <a:lnTo>
                    <a:pt x="59" y="40"/>
                  </a:lnTo>
                  <a:lnTo>
                    <a:pt x="58" y="40"/>
                  </a:lnTo>
                  <a:lnTo>
                    <a:pt x="57" y="40"/>
                  </a:lnTo>
                  <a:lnTo>
                    <a:pt x="56" y="41"/>
                  </a:lnTo>
                  <a:lnTo>
                    <a:pt x="56" y="41"/>
                  </a:lnTo>
                  <a:lnTo>
                    <a:pt x="55" y="41"/>
                  </a:lnTo>
                  <a:lnTo>
                    <a:pt x="54" y="41"/>
                  </a:lnTo>
                  <a:lnTo>
                    <a:pt x="53" y="41"/>
                  </a:lnTo>
                  <a:lnTo>
                    <a:pt x="52" y="42"/>
                  </a:lnTo>
                  <a:lnTo>
                    <a:pt x="51" y="42"/>
                  </a:lnTo>
                  <a:lnTo>
                    <a:pt x="50" y="42"/>
                  </a:lnTo>
                  <a:lnTo>
                    <a:pt x="49" y="42"/>
                  </a:lnTo>
                  <a:lnTo>
                    <a:pt x="48" y="43"/>
                  </a:lnTo>
                  <a:lnTo>
                    <a:pt x="47" y="43"/>
                  </a:lnTo>
                  <a:lnTo>
                    <a:pt x="46" y="43"/>
                  </a:lnTo>
                  <a:lnTo>
                    <a:pt x="45" y="44"/>
                  </a:lnTo>
                  <a:lnTo>
                    <a:pt x="44" y="44"/>
                  </a:lnTo>
                  <a:lnTo>
                    <a:pt x="42" y="45"/>
                  </a:lnTo>
                  <a:lnTo>
                    <a:pt x="42" y="45"/>
                  </a:lnTo>
                  <a:lnTo>
                    <a:pt x="41" y="46"/>
                  </a:lnTo>
                  <a:lnTo>
                    <a:pt x="40" y="47"/>
                  </a:lnTo>
                  <a:lnTo>
                    <a:pt x="39" y="47"/>
                  </a:lnTo>
                  <a:lnTo>
                    <a:pt x="38" y="48"/>
                  </a:lnTo>
                  <a:lnTo>
                    <a:pt x="37" y="49"/>
                  </a:lnTo>
                  <a:lnTo>
                    <a:pt x="36" y="50"/>
                  </a:lnTo>
                  <a:lnTo>
                    <a:pt x="36" y="51"/>
                  </a:lnTo>
                  <a:lnTo>
                    <a:pt x="35" y="51"/>
                  </a:lnTo>
                  <a:lnTo>
                    <a:pt x="34" y="52"/>
                  </a:lnTo>
                  <a:lnTo>
                    <a:pt x="33" y="53"/>
                  </a:lnTo>
                  <a:lnTo>
                    <a:pt x="33" y="54"/>
                  </a:lnTo>
                  <a:lnTo>
                    <a:pt x="32" y="55"/>
                  </a:lnTo>
                  <a:lnTo>
                    <a:pt x="31" y="56"/>
                  </a:lnTo>
                  <a:lnTo>
                    <a:pt x="31" y="56"/>
                  </a:lnTo>
                  <a:lnTo>
                    <a:pt x="30" y="57"/>
                  </a:lnTo>
                  <a:lnTo>
                    <a:pt x="30" y="58"/>
                  </a:lnTo>
                  <a:lnTo>
                    <a:pt x="29" y="59"/>
                  </a:lnTo>
                  <a:lnTo>
                    <a:pt x="29" y="59"/>
                  </a:lnTo>
                  <a:lnTo>
                    <a:pt x="28" y="60"/>
                  </a:lnTo>
                  <a:lnTo>
                    <a:pt x="28" y="61"/>
                  </a:lnTo>
                  <a:lnTo>
                    <a:pt x="27" y="62"/>
                  </a:lnTo>
                  <a:lnTo>
                    <a:pt x="27" y="63"/>
                  </a:lnTo>
                  <a:lnTo>
                    <a:pt x="26" y="63"/>
                  </a:lnTo>
                  <a:lnTo>
                    <a:pt x="26" y="63"/>
                  </a:lnTo>
                  <a:lnTo>
                    <a:pt x="2" y="54"/>
                  </a:lnTo>
                  <a:lnTo>
                    <a:pt x="0" y="61"/>
                  </a:lnTo>
                  <a:lnTo>
                    <a:pt x="0"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8" name="Freeform 415"/>
            <p:cNvSpPr>
              <a:spLocks/>
            </p:cNvSpPr>
            <p:nvPr/>
          </p:nvSpPr>
          <p:spPr bwMode="auto">
            <a:xfrm>
              <a:off x="5219" y="2190"/>
              <a:ext cx="113" cy="65"/>
            </a:xfrm>
            <a:custGeom>
              <a:avLst/>
              <a:gdLst>
                <a:gd name="T0" fmla="*/ 13 w 113"/>
                <a:gd name="T1" fmla="*/ 37 h 65"/>
                <a:gd name="T2" fmla="*/ 17 w 113"/>
                <a:gd name="T3" fmla="*/ 30 h 65"/>
                <a:gd name="T4" fmla="*/ 25 w 113"/>
                <a:gd name="T5" fmla="*/ 23 h 65"/>
                <a:gd name="T6" fmla="*/ 34 w 113"/>
                <a:gd name="T7" fmla="*/ 17 h 65"/>
                <a:gd name="T8" fmla="*/ 44 w 113"/>
                <a:gd name="T9" fmla="*/ 13 h 65"/>
                <a:gd name="T10" fmla="*/ 52 w 113"/>
                <a:gd name="T11" fmla="*/ 16 h 65"/>
                <a:gd name="T12" fmla="*/ 51 w 113"/>
                <a:gd name="T13" fmla="*/ 24 h 65"/>
                <a:gd name="T14" fmla="*/ 48 w 113"/>
                <a:gd name="T15" fmla="*/ 33 h 65"/>
                <a:gd name="T16" fmla="*/ 45 w 113"/>
                <a:gd name="T17" fmla="*/ 40 h 65"/>
                <a:gd name="T18" fmla="*/ 41 w 113"/>
                <a:gd name="T19" fmla="*/ 47 h 65"/>
                <a:gd name="T20" fmla="*/ 34 w 113"/>
                <a:gd name="T21" fmla="*/ 57 h 65"/>
                <a:gd name="T22" fmla="*/ 23 w 113"/>
                <a:gd name="T23" fmla="*/ 60 h 65"/>
                <a:gd name="T24" fmla="*/ 10 w 113"/>
                <a:gd name="T25" fmla="*/ 56 h 65"/>
                <a:gd name="T26" fmla="*/ 0 w 113"/>
                <a:gd name="T27" fmla="*/ 47 h 65"/>
                <a:gd name="T28" fmla="*/ 2 w 113"/>
                <a:gd name="T29" fmla="*/ 58 h 65"/>
                <a:gd name="T30" fmla="*/ 10 w 113"/>
                <a:gd name="T31" fmla="*/ 65 h 65"/>
                <a:gd name="T32" fmla="*/ 19 w 113"/>
                <a:gd name="T33" fmla="*/ 65 h 65"/>
                <a:gd name="T34" fmla="*/ 29 w 113"/>
                <a:gd name="T35" fmla="*/ 64 h 65"/>
                <a:gd name="T36" fmla="*/ 39 w 113"/>
                <a:gd name="T37" fmla="*/ 58 h 65"/>
                <a:gd name="T38" fmla="*/ 48 w 113"/>
                <a:gd name="T39" fmla="*/ 46 h 65"/>
                <a:gd name="T40" fmla="*/ 52 w 113"/>
                <a:gd name="T41" fmla="*/ 36 h 65"/>
                <a:gd name="T42" fmla="*/ 55 w 113"/>
                <a:gd name="T43" fmla="*/ 36 h 65"/>
                <a:gd name="T44" fmla="*/ 58 w 113"/>
                <a:gd name="T45" fmla="*/ 45 h 65"/>
                <a:gd name="T46" fmla="*/ 63 w 113"/>
                <a:gd name="T47" fmla="*/ 53 h 65"/>
                <a:gd name="T48" fmla="*/ 72 w 113"/>
                <a:gd name="T49" fmla="*/ 56 h 65"/>
                <a:gd name="T50" fmla="*/ 82 w 113"/>
                <a:gd name="T51" fmla="*/ 56 h 65"/>
                <a:gd name="T52" fmla="*/ 94 w 113"/>
                <a:gd name="T53" fmla="*/ 53 h 65"/>
                <a:gd name="T54" fmla="*/ 103 w 113"/>
                <a:gd name="T55" fmla="*/ 45 h 65"/>
                <a:gd name="T56" fmla="*/ 107 w 113"/>
                <a:gd name="T57" fmla="*/ 37 h 65"/>
                <a:gd name="T58" fmla="*/ 109 w 113"/>
                <a:gd name="T59" fmla="*/ 30 h 65"/>
                <a:gd name="T60" fmla="*/ 111 w 113"/>
                <a:gd name="T61" fmla="*/ 23 h 65"/>
                <a:gd name="T62" fmla="*/ 113 w 113"/>
                <a:gd name="T63" fmla="*/ 13 h 65"/>
                <a:gd name="T64" fmla="*/ 108 w 113"/>
                <a:gd name="T65" fmla="*/ 3 h 65"/>
                <a:gd name="T66" fmla="*/ 97 w 113"/>
                <a:gd name="T67" fmla="*/ 0 h 65"/>
                <a:gd name="T68" fmla="*/ 85 w 113"/>
                <a:gd name="T69" fmla="*/ 5 h 65"/>
                <a:gd name="T70" fmla="*/ 75 w 113"/>
                <a:gd name="T71" fmla="*/ 14 h 65"/>
                <a:gd name="T72" fmla="*/ 69 w 113"/>
                <a:gd name="T73" fmla="*/ 24 h 65"/>
                <a:gd name="T74" fmla="*/ 75 w 113"/>
                <a:gd name="T75" fmla="*/ 26 h 65"/>
                <a:gd name="T76" fmla="*/ 81 w 113"/>
                <a:gd name="T77" fmla="*/ 18 h 65"/>
                <a:gd name="T78" fmla="*/ 88 w 113"/>
                <a:gd name="T79" fmla="*/ 10 h 65"/>
                <a:gd name="T80" fmla="*/ 100 w 113"/>
                <a:gd name="T81" fmla="*/ 6 h 65"/>
                <a:gd name="T82" fmla="*/ 106 w 113"/>
                <a:gd name="T83" fmla="*/ 11 h 65"/>
                <a:gd name="T84" fmla="*/ 105 w 113"/>
                <a:gd name="T85" fmla="*/ 19 h 65"/>
                <a:gd name="T86" fmla="*/ 101 w 113"/>
                <a:gd name="T87" fmla="*/ 31 h 65"/>
                <a:gd name="T88" fmla="*/ 96 w 113"/>
                <a:gd name="T89" fmla="*/ 41 h 65"/>
                <a:gd name="T90" fmla="*/ 90 w 113"/>
                <a:gd name="T91" fmla="*/ 49 h 65"/>
                <a:gd name="T92" fmla="*/ 79 w 113"/>
                <a:gd name="T93" fmla="*/ 53 h 65"/>
                <a:gd name="T94" fmla="*/ 67 w 113"/>
                <a:gd name="T95" fmla="*/ 48 h 65"/>
                <a:gd name="T96" fmla="*/ 62 w 113"/>
                <a:gd name="T97" fmla="*/ 39 h 65"/>
                <a:gd name="T98" fmla="*/ 57 w 113"/>
                <a:gd name="T99" fmla="*/ 29 h 65"/>
                <a:gd name="T100" fmla="*/ 59 w 113"/>
                <a:gd name="T101" fmla="*/ 21 h 65"/>
                <a:gd name="T102" fmla="*/ 61 w 113"/>
                <a:gd name="T103" fmla="*/ 14 h 65"/>
                <a:gd name="T104" fmla="*/ 52 w 113"/>
                <a:gd name="T105" fmla="*/ 8 h 65"/>
                <a:gd name="T106" fmla="*/ 43 w 113"/>
                <a:gd name="T107" fmla="*/ 8 h 65"/>
                <a:gd name="T108" fmla="*/ 35 w 113"/>
                <a:gd name="T109" fmla="*/ 9 h 65"/>
                <a:gd name="T110" fmla="*/ 27 w 113"/>
                <a:gd name="T111" fmla="*/ 13 h 65"/>
                <a:gd name="T112" fmla="*/ 15 w 113"/>
                <a:gd name="T113" fmla="*/ 21 h 65"/>
                <a:gd name="T114" fmla="*/ 9 w 113"/>
                <a:gd name="T115" fmla="*/ 31 h 65"/>
                <a:gd name="T116" fmla="*/ 6 w 113"/>
                <a:gd name="T117" fmla="*/ 41 h 65"/>
                <a:gd name="T118" fmla="*/ 11 w 113"/>
                <a:gd name="T119" fmla="*/ 4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3" h="65">
                  <a:moveTo>
                    <a:pt x="11" y="46"/>
                  </a:moveTo>
                  <a:lnTo>
                    <a:pt x="11" y="45"/>
                  </a:lnTo>
                  <a:lnTo>
                    <a:pt x="11" y="44"/>
                  </a:lnTo>
                  <a:lnTo>
                    <a:pt x="11" y="43"/>
                  </a:lnTo>
                  <a:lnTo>
                    <a:pt x="11" y="42"/>
                  </a:lnTo>
                  <a:lnTo>
                    <a:pt x="12" y="41"/>
                  </a:lnTo>
                  <a:lnTo>
                    <a:pt x="12" y="40"/>
                  </a:lnTo>
                  <a:lnTo>
                    <a:pt x="13" y="39"/>
                  </a:lnTo>
                  <a:lnTo>
                    <a:pt x="13" y="38"/>
                  </a:lnTo>
                  <a:lnTo>
                    <a:pt x="13" y="37"/>
                  </a:lnTo>
                  <a:lnTo>
                    <a:pt x="14" y="36"/>
                  </a:lnTo>
                  <a:lnTo>
                    <a:pt x="14" y="36"/>
                  </a:lnTo>
                  <a:lnTo>
                    <a:pt x="14" y="35"/>
                  </a:lnTo>
                  <a:lnTo>
                    <a:pt x="14" y="34"/>
                  </a:lnTo>
                  <a:lnTo>
                    <a:pt x="15" y="34"/>
                  </a:lnTo>
                  <a:lnTo>
                    <a:pt x="15" y="33"/>
                  </a:lnTo>
                  <a:lnTo>
                    <a:pt x="15" y="32"/>
                  </a:lnTo>
                  <a:lnTo>
                    <a:pt x="16" y="32"/>
                  </a:lnTo>
                  <a:lnTo>
                    <a:pt x="17" y="31"/>
                  </a:lnTo>
                  <a:lnTo>
                    <a:pt x="17" y="30"/>
                  </a:lnTo>
                  <a:lnTo>
                    <a:pt x="18" y="30"/>
                  </a:lnTo>
                  <a:lnTo>
                    <a:pt x="19" y="28"/>
                  </a:lnTo>
                  <a:lnTo>
                    <a:pt x="20" y="27"/>
                  </a:lnTo>
                  <a:lnTo>
                    <a:pt x="21" y="26"/>
                  </a:lnTo>
                  <a:lnTo>
                    <a:pt x="21" y="26"/>
                  </a:lnTo>
                  <a:lnTo>
                    <a:pt x="22" y="25"/>
                  </a:lnTo>
                  <a:lnTo>
                    <a:pt x="23" y="25"/>
                  </a:lnTo>
                  <a:lnTo>
                    <a:pt x="24" y="24"/>
                  </a:lnTo>
                  <a:lnTo>
                    <a:pt x="25" y="23"/>
                  </a:lnTo>
                  <a:lnTo>
                    <a:pt x="25" y="23"/>
                  </a:lnTo>
                  <a:lnTo>
                    <a:pt x="26" y="22"/>
                  </a:lnTo>
                  <a:lnTo>
                    <a:pt x="27" y="21"/>
                  </a:lnTo>
                  <a:lnTo>
                    <a:pt x="28" y="21"/>
                  </a:lnTo>
                  <a:lnTo>
                    <a:pt x="29" y="20"/>
                  </a:lnTo>
                  <a:lnTo>
                    <a:pt x="29" y="20"/>
                  </a:lnTo>
                  <a:lnTo>
                    <a:pt x="30" y="19"/>
                  </a:lnTo>
                  <a:lnTo>
                    <a:pt x="32" y="19"/>
                  </a:lnTo>
                  <a:lnTo>
                    <a:pt x="32" y="18"/>
                  </a:lnTo>
                  <a:lnTo>
                    <a:pt x="33" y="18"/>
                  </a:lnTo>
                  <a:lnTo>
                    <a:pt x="34" y="17"/>
                  </a:lnTo>
                  <a:lnTo>
                    <a:pt x="35" y="17"/>
                  </a:lnTo>
                  <a:lnTo>
                    <a:pt x="36" y="16"/>
                  </a:lnTo>
                  <a:lnTo>
                    <a:pt x="37" y="16"/>
                  </a:lnTo>
                  <a:lnTo>
                    <a:pt x="37" y="15"/>
                  </a:lnTo>
                  <a:lnTo>
                    <a:pt x="38" y="15"/>
                  </a:lnTo>
                  <a:lnTo>
                    <a:pt x="39" y="15"/>
                  </a:lnTo>
                  <a:lnTo>
                    <a:pt x="40" y="15"/>
                  </a:lnTo>
                  <a:lnTo>
                    <a:pt x="41" y="14"/>
                  </a:lnTo>
                  <a:lnTo>
                    <a:pt x="43" y="14"/>
                  </a:lnTo>
                  <a:lnTo>
                    <a:pt x="44" y="13"/>
                  </a:lnTo>
                  <a:lnTo>
                    <a:pt x="45" y="13"/>
                  </a:lnTo>
                  <a:lnTo>
                    <a:pt x="45" y="13"/>
                  </a:lnTo>
                  <a:lnTo>
                    <a:pt x="47" y="13"/>
                  </a:lnTo>
                  <a:lnTo>
                    <a:pt x="47" y="13"/>
                  </a:lnTo>
                  <a:lnTo>
                    <a:pt x="48" y="13"/>
                  </a:lnTo>
                  <a:lnTo>
                    <a:pt x="49" y="14"/>
                  </a:lnTo>
                  <a:lnTo>
                    <a:pt x="51" y="14"/>
                  </a:lnTo>
                  <a:lnTo>
                    <a:pt x="51" y="15"/>
                  </a:lnTo>
                  <a:lnTo>
                    <a:pt x="52" y="16"/>
                  </a:lnTo>
                  <a:lnTo>
                    <a:pt x="52" y="16"/>
                  </a:lnTo>
                  <a:lnTo>
                    <a:pt x="52" y="17"/>
                  </a:lnTo>
                  <a:lnTo>
                    <a:pt x="52" y="18"/>
                  </a:lnTo>
                  <a:lnTo>
                    <a:pt x="52" y="19"/>
                  </a:lnTo>
                  <a:lnTo>
                    <a:pt x="52" y="19"/>
                  </a:lnTo>
                  <a:lnTo>
                    <a:pt x="52" y="20"/>
                  </a:lnTo>
                  <a:lnTo>
                    <a:pt x="52" y="20"/>
                  </a:lnTo>
                  <a:lnTo>
                    <a:pt x="52" y="21"/>
                  </a:lnTo>
                  <a:lnTo>
                    <a:pt x="52" y="22"/>
                  </a:lnTo>
                  <a:lnTo>
                    <a:pt x="51" y="23"/>
                  </a:lnTo>
                  <a:lnTo>
                    <a:pt x="51" y="24"/>
                  </a:lnTo>
                  <a:lnTo>
                    <a:pt x="51" y="25"/>
                  </a:lnTo>
                  <a:lnTo>
                    <a:pt x="51" y="27"/>
                  </a:lnTo>
                  <a:lnTo>
                    <a:pt x="50" y="28"/>
                  </a:lnTo>
                  <a:lnTo>
                    <a:pt x="49" y="28"/>
                  </a:lnTo>
                  <a:lnTo>
                    <a:pt x="49" y="29"/>
                  </a:lnTo>
                  <a:lnTo>
                    <a:pt x="49" y="30"/>
                  </a:lnTo>
                  <a:lnTo>
                    <a:pt x="49" y="31"/>
                  </a:lnTo>
                  <a:lnTo>
                    <a:pt x="48" y="31"/>
                  </a:lnTo>
                  <a:lnTo>
                    <a:pt x="48" y="32"/>
                  </a:lnTo>
                  <a:lnTo>
                    <a:pt x="48" y="33"/>
                  </a:lnTo>
                  <a:lnTo>
                    <a:pt x="48" y="33"/>
                  </a:lnTo>
                  <a:lnTo>
                    <a:pt x="47" y="34"/>
                  </a:lnTo>
                  <a:lnTo>
                    <a:pt x="47" y="35"/>
                  </a:lnTo>
                  <a:lnTo>
                    <a:pt x="47" y="36"/>
                  </a:lnTo>
                  <a:lnTo>
                    <a:pt x="47" y="36"/>
                  </a:lnTo>
                  <a:lnTo>
                    <a:pt x="46" y="37"/>
                  </a:lnTo>
                  <a:lnTo>
                    <a:pt x="46" y="38"/>
                  </a:lnTo>
                  <a:lnTo>
                    <a:pt x="45" y="38"/>
                  </a:lnTo>
                  <a:lnTo>
                    <a:pt x="45" y="39"/>
                  </a:lnTo>
                  <a:lnTo>
                    <a:pt x="45" y="40"/>
                  </a:lnTo>
                  <a:lnTo>
                    <a:pt x="44" y="40"/>
                  </a:lnTo>
                  <a:lnTo>
                    <a:pt x="44" y="41"/>
                  </a:lnTo>
                  <a:lnTo>
                    <a:pt x="44" y="42"/>
                  </a:lnTo>
                  <a:lnTo>
                    <a:pt x="43" y="43"/>
                  </a:lnTo>
                  <a:lnTo>
                    <a:pt x="43" y="43"/>
                  </a:lnTo>
                  <a:lnTo>
                    <a:pt x="43" y="44"/>
                  </a:lnTo>
                  <a:lnTo>
                    <a:pt x="43" y="45"/>
                  </a:lnTo>
                  <a:lnTo>
                    <a:pt x="42" y="45"/>
                  </a:lnTo>
                  <a:lnTo>
                    <a:pt x="41" y="46"/>
                  </a:lnTo>
                  <a:lnTo>
                    <a:pt x="41" y="47"/>
                  </a:lnTo>
                  <a:lnTo>
                    <a:pt x="41" y="48"/>
                  </a:lnTo>
                  <a:lnTo>
                    <a:pt x="40" y="49"/>
                  </a:lnTo>
                  <a:lnTo>
                    <a:pt x="39" y="50"/>
                  </a:lnTo>
                  <a:lnTo>
                    <a:pt x="39" y="51"/>
                  </a:lnTo>
                  <a:lnTo>
                    <a:pt x="37" y="52"/>
                  </a:lnTo>
                  <a:lnTo>
                    <a:pt x="37" y="53"/>
                  </a:lnTo>
                  <a:lnTo>
                    <a:pt x="36" y="54"/>
                  </a:lnTo>
                  <a:lnTo>
                    <a:pt x="35" y="55"/>
                  </a:lnTo>
                  <a:lnTo>
                    <a:pt x="34" y="56"/>
                  </a:lnTo>
                  <a:lnTo>
                    <a:pt x="34" y="57"/>
                  </a:lnTo>
                  <a:lnTo>
                    <a:pt x="33" y="58"/>
                  </a:lnTo>
                  <a:lnTo>
                    <a:pt x="32" y="58"/>
                  </a:lnTo>
                  <a:lnTo>
                    <a:pt x="31" y="59"/>
                  </a:lnTo>
                  <a:lnTo>
                    <a:pt x="30" y="59"/>
                  </a:lnTo>
                  <a:lnTo>
                    <a:pt x="29" y="59"/>
                  </a:lnTo>
                  <a:lnTo>
                    <a:pt x="28" y="60"/>
                  </a:lnTo>
                  <a:lnTo>
                    <a:pt x="26" y="60"/>
                  </a:lnTo>
                  <a:lnTo>
                    <a:pt x="25" y="60"/>
                  </a:lnTo>
                  <a:lnTo>
                    <a:pt x="24" y="60"/>
                  </a:lnTo>
                  <a:lnTo>
                    <a:pt x="23" y="60"/>
                  </a:lnTo>
                  <a:lnTo>
                    <a:pt x="21" y="60"/>
                  </a:lnTo>
                  <a:lnTo>
                    <a:pt x="20" y="59"/>
                  </a:lnTo>
                  <a:lnTo>
                    <a:pt x="19" y="59"/>
                  </a:lnTo>
                  <a:lnTo>
                    <a:pt x="17" y="59"/>
                  </a:lnTo>
                  <a:lnTo>
                    <a:pt x="16" y="59"/>
                  </a:lnTo>
                  <a:lnTo>
                    <a:pt x="15" y="58"/>
                  </a:lnTo>
                  <a:lnTo>
                    <a:pt x="14" y="58"/>
                  </a:lnTo>
                  <a:lnTo>
                    <a:pt x="12" y="57"/>
                  </a:lnTo>
                  <a:lnTo>
                    <a:pt x="11" y="56"/>
                  </a:lnTo>
                  <a:lnTo>
                    <a:pt x="10" y="56"/>
                  </a:lnTo>
                  <a:lnTo>
                    <a:pt x="9" y="55"/>
                  </a:lnTo>
                  <a:lnTo>
                    <a:pt x="7" y="54"/>
                  </a:lnTo>
                  <a:lnTo>
                    <a:pt x="6" y="54"/>
                  </a:lnTo>
                  <a:lnTo>
                    <a:pt x="5" y="53"/>
                  </a:lnTo>
                  <a:lnTo>
                    <a:pt x="4" y="52"/>
                  </a:lnTo>
                  <a:lnTo>
                    <a:pt x="3" y="51"/>
                  </a:lnTo>
                  <a:lnTo>
                    <a:pt x="2" y="50"/>
                  </a:lnTo>
                  <a:lnTo>
                    <a:pt x="1" y="49"/>
                  </a:lnTo>
                  <a:lnTo>
                    <a:pt x="0" y="48"/>
                  </a:lnTo>
                  <a:lnTo>
                    <a:pt x="0" y="47"/>
                  </a:lnTo>
                  <a:lnTo>
                    <a:pt x="0" y="46"/>
                  </a:lnTo>
                  <a:lnTo>
                    <a:pt x="0" y="53"/>
                  </a:lnTo>
                  <a:lnTo>
                    <a:pt x="0" y="53"/>
                  </a:lnTo>
                  <a:lnTo>
                    <a:pt x="0" y="54"/>
                  </a:lnTo>
                  <a:lnTo>
                    <a:pt x="0" y="54"/>
                  </a:lnTo>
                  <a:lnTo>
                    <a:pt x="0" y="55"/>
                  </a:lnTo>
                  <a:lnTo>
                    <a:pt x="0" y="56"/>
                  </a:lnTo>
                  <a:lnTo>
                    <a:pt x="1" y="57"/>
                  </a:lnTo>
                  <a:lnTo>
                    <a:pt x="1" y="57"/>
                  </a:lnTo>
                  <a:lnTo>
                    <a:pt x="2" y="58"/>
                  </a:lnTo>
                  <a:lnTo>
                    <a:pt x="2" y="59"/>
                  </a:lnTo>
                  <a:lnTo>
                    <a:pt x="3" y="60"/>
                  </a:lnTo>
                  <a:lnTo>
                    <a:pt x="3" y="61"/>
                  </a:lnTo>
                  <a:lnTo>
                    <a:pt x="4" y="61"/>
                  </a:lnTo>
                  <a:lnTo>
                    <a:pt x="5" y="62"/>
                  </a:lnTo>
                  <a:lnTo>
                    <a:pt x="6" y="63"/>
                  </a:lnTo>
                  <a:lnTo>
                    <a:pt x="6" y="63"/>
                  </a:lnTo>
                  <a:lnTo>
                    <a:pt x="7" y="64"/>
                  </a:lnTo>
                  <a:lnTo>
                    <a:pt x="9" y="64"/>
                  </a:lnTo>
                  <a:lnTo>
                    <a:pt x="10" y="65"/>
                  </a:lnTo>
                  <a:lnTo>
                    <a:pt x="11" y="65"/>
                  </a:lnTo>
                  <a:lnTo>
                    <a:pt x="11" y="65"/>
                  </a:lnTo>
                  <a:lnTo>
                    <a:pt x="13" y="65"/>
                  </a:lnTo>
                  <a:lnTo>
                    <a:pt x="13" y="65"/>
                  </a:lnTo>
                  <a:lnTo>
                    <a:pt x="14" y="65"/>
                  </a:lnTo>
                  <a:lnTo>
                    <a:pt x="15" y="65"/>
                  </a:lnTo>
                  <a:lnTo>
                    <a:pt x="16" y="65"/>
                  </a:lnTo>
                  <a:lnTo>
                    <a:pt x="17" y="65"/>
                  </a:lnTo>
                  <a:lnTo>
                    <a:pt x="18" y="65"/>
                  </a:lnTo>
                  <a:lnTo>
                    <a:pt x="19" y="65"/>
                  </a:lnTo>
                  <a:lnTo>
                    <a:pt x="20" y="65"/>
                  </a:lnTo>
                  <a:lnTo>
                    <a:pt x="21" y="65"/>
                  </a:lnTo>
                  <a:lnTo>
                    <a:pt x="22" y="65"/>
                  </a:lnTo>
                  <a:lnTo>
                    <a:pt x="23" y="65"/>
                  </a:lnTo>
                  <a:lnTo>
                    <a:pt x="24" y="65"/>
                  </a:lnTo>
                  <a:lnTo>
                    <a:pt x="25" y="65"/>
                  </a:lnTo>
                  <a:lnTo>
                    <a:pt x="26" y="64"/>
                  </a:lnTo>
                  <a:lnTo>
                    <a:pt x="27" y="64"/>
                  </a:lnTo>
                  <a:lnTo>
                    <a:pt x="28" y="64"/>
                  </a:lnTo>
                  <a:lnTo>
                    <a:pt x="29" y="64"/>
                  </a:lnTo>
                  <a:lnTo>
                    <a:pt x="30" y="63"/>
                  </a:lnTo>
                  <a:lnTo>
                    <a:pt x="31" y="63"/>
                  </a:lnTo>
                  <a:lnTo>
                    <a:pt x="32" y="63"/>
                  </a:lnTo>
                  <a:lnTo>
                    <a:pt x="33" y="63"/>
                  </a:lnTo>
                  <a:lnTo>
                    <a:pt x="34" y="62"/>
                  </a:lnTo>
                  <a:lnTo>
                    <a:pt x="35" y="61"/>
                  </a:lnTo>
                  <a:lnTo>
                    <a:pt x="36" y="61"/>
                  </a:lnTo>
                  <a:lnTo>
                    <a:pt x="37" y="60"/>
                  </a:lnTo>
                  <a:lnTo>
                    <a:pt x="38" y="59"/>
                  </a:lnTo>
                  <a:lnTo>
                    <a:pt x="39" y="58"/>
                  </a:lnTo>
                  <a:lnTo>
                    <a:pt x="40" y="57"/>
                  </a:lnTo>
                  <a:lnTo>
                    <a:pt x="41" y="56"/>
                  </a:lnTo>
                  <a:lnTo>
                    <a:pt x="42" y="55"/>
                  </a:lnTo>
                  <a:lnTo>
                    <a:pt x="43" y="54"/>
                  </a:lnTo>
                  <a:lnTo>
                    <a:pt x="44" y="52"/>
                  </a:lnTo>
                  <a:lnTo>
                    <a:pt x="44" y="51"/>
                  </a:lnTo>
                  <a:lnTo>
                    <a:pt x="45" y="50"/>
                  </a:lnTo>
                  <a:lnTo>
                    <a:pt x="46" y="49"/>
                  </a:lnTo>
                  <a:lnTo>
                    <a:pt x="47" y="47"/>
                  </a:lnTo>
                  <a:lnTo>
                    <a:pt x="48" y="46"/>
                  </a:lnTo>
                  <a:lnTo>
                    <a:pt x="48" y="45"/>
                  </a:lnTo>
                  <a:lnTo>
                    <a:pt x="49" y="44"/>
                  </a:lnTo>
                  <a:lnTo>
                    <a:pt x="49" y="43"/>
                  </a:lnTo>
                  <a:lnTo>
                    <a:pt x="50" y="41"/>
                  </a:lnTo>
                  <a:lnTo>
                    <a:pt x="51" y="40"/>
                  </a:lnTo>
                  <a:lnTo>
                    <a:pt x="51" y="39"/>
                  </a:lnTo>
                  <a:lnTo>
                    <a:pt x="51" y="38"/>
                  </a:lnTo>
                  <a:lnTo>
                    <a:pt x="52" y="37"/>
                  </a:lnTo>
                  <a:lnTo>
                    <a:pt x="52" y="36"/>
                  </a:lnTo>
                  <a:lnTo>
                    <a:pt x="52" y="36"/>
                  </a:lnTo>
                  <a:lnTo>
                    <a:pt x="53" y="35"/>
                  </a:lnTo>
                  <a:lnTo>
                    <a:pt x="53" y="34"/>
                  </a:lnTo>
                  <a:lnTo>
                    <a:pt x="54" y="34"/>
                  </a:lnTo>
                  <a:lnTo>
                    <a:pt x="54" y="33"/>
                  </a:lnTo>
                  <a:lnTo>
                    <a:pt x="54" y="33"/>
                  </a:lnTo>
                  <a:lnTo>
                    <a:pt x="54" y="34"/>
                  </a:lnTo>
                  <a:lnTo>
                    <a:pt x="54" y="34"/>
                  </a:lnTo>
                  <a:lnTo>
                    <a:pt x="54" y="35"/>
                  </a:lnTo>
                  <a:lnTo>
                    <a:pt x="54" y="36"/>
                  </a:lnTo>
                  <a:lnTo>
                    <a:pt x="55" y="36"/>
                  </a:lnTo>
                  <a:lnTo>
                    <a:pt x="55" y="37"/>
                  </a:lnTo>
                  <a:lnTo>
                    <a:pt x="55" y="38"/>
                  </a:lnTo>
                  <a:lnTo>
                    <a:pt x="55" y="38"/>
                  </a:lnTo>
                  <a:lnTo>
                    <a:pt x="55" y="39"/>
                  </a:lnTo>
                  <a:lnTo>
                    <a:pt x="56" y="40"/>
                  </a:lnTo>
                  <a:lnTo>
                    <a:pt x="56" y="41"/>
                  </a:lnTo>
                  <a:lnTo>
                    <a:pt x="56" y="42"/>
                  </a:lnTo>
                  <a:lnTo>
                    <a:pt x="57" y="43"/>
                  </a:lnTo>
                  <a:lnTo>
                    <a:pt x="57" y="44"/>
                  </a:lnTo>
                  <a:lnTo>
                    <a:pt x="58" y="45"/>
                  </a:lnTo>
                  <a:lnTo>
                    <a:pt x="58" y="46"/>
                  </a:lnTo>
                  <a:lnTo>
                    <a:pt x="58" y="47"/>
                  </a:lnTo>
                  <a:lnTo>
                    <a:pt x="59" y="48"/>
                  </a:lnTo>
                  <a:lnTo>
                    <a:pt x="59" y="49"/>
                  </a:lnTo>
                  <a:lnTo>
                    <a:pt x="60" y="49"/>
                  </a:lnTo>
                  <a:lnTo>
                    <a:pt x="60" y="50"/>
                  </a:lnTo>
                  <a:lnTo>
                    <a:pt x="60" y="51"/>
                  </a:lnTo>
                  <a:lnTo>
                    <a:pt x="61" y="52"/>
                  </a:lnTo>
                  <a:lnTo>
                    <a:pt x="62" y="52"/>
                  </a:lnTo>
                  <a:lnTo>
                    <a:pt x="63" y="53"/>
                  </a:lnTo>
                  <a:lnTo>
                    <a:pt x="64" y="54"/>
                  </a:lnTo>
                  <a:lnTo>
                    <a:pt x="65" y="55"/>
                  </a:lnTo>
                  <a:lnTo>
                    <a:pt x="66" y="55"/>
                  </a:lnTo>
                  <a:lnTo>
                    <a:pt x="66" y="56"/>
                  </a:lnTo>
                  <a:lnTo>
                    <a:pt x="67" y="56"/>
                  </a:lnTo>
                  <a:lnTo>
                    <a:pt x="68" y="56"/>
                  </a:lnTo>
                  <a:lnTo>
                    <a:pt x="69" y="56"/>
                  </a:lnTo>
                  <a:lnTo>
                    <a:pt x="70" y="56"/>
                  </a:lnTo>
                  <a:lnTo>
                    <a:pt x="71" y="56"/>
                  </a:lnTo>
                  <a:lnTo>
                    <a:pt x="72" y="56"/>
                  </a:lnTo>
                  <a:lnTo>
                    <a:pt x="73" y="56"/>
                  </a:lnTo>
                  <a:lnTo>
                    <a:pt x="74" y="57"/>
                  </a:lnTo>
                  <a:lnTo>
                    <a:pt x="75" y="57"/>
                  </a:lnTo>
                  <a:lnTo>
                    <a:pt x="76" y="57"/>
                  </a:lnTo>
                  <a:lnTo>
                    <a:pt x="77" y="57"/>
                  </a:lnTo>
                  <a:lnTo>
                    <a:pt x="78" y="57"/>
                  </a:lnTo>
                  <a:lnTo>
                    <a:pt x="79" y="57"/>
                  </a:lnTo>
                  <a:lnTo>
                    <a:pt x="81" y="57"/>
                  </a:lnTo>
                  <a:lnTo>
                    <a:pt x="81" y="56"/>
                  </a:lnTo>
                  <a:lnTo>
                    <a:pt x="82" y="56"/>
                  </a:lnTo>
                  <a:lnTo>
                    <a:pt x="84" y="56"/>
                  </a:lnTo>
                  <a:lnTo>
                    <a:pt x="85" y="56"/>
                  </a:lnTo>
                  <a:lnTo>
                    <a:pt x="86" y="56"/>
                  </a:lnTo>
                  <a:lnTo>
                    <a:pt x="87" y="55"/>
                  </a:lnTo>
                  <a:lnTo>
                    <a:pt x="88" y="55"/>
                  </a:lnTo>
                  <a:lnTo>
                    <a:pt x="89" y="55"/>
                  </a:lnTo>
                  <a:lnTo>
                    <a:pt x="90" y="54"/>
                  </a:lnTo>
                  <a:lnTo>
                    <a:pt x="92" y="54"/>
                  </a:lnTo>
                  <a:lnTo>
                    <a:pt x="93" y="54"/>
                  </a:lnTo>
                  <a:lnTo>
                    <a:pt x="94" y="53"/>
                  </a:lnTo>
                  <a:lnTo>
                    <a:pt x="95" y="53"/>
                  </a:lnTo>
                  <a:lnTo>
                    <a:pt x="96" y="52"/>
                  </a:lnTo>
                  <a:lnTo>
                    <a:pt x="97" y="51"/>
                  </a:lnTo>
                  <a:lnTo>
                    <a:pt x="98" y="51"/>
                  </a:lnTo>
                  <a:lnTo>
                    <a:pt x="99" y="50"/>
                  </a:lnTo>
                  <a:lnTo>
                    <a:pt x="100" y="49"/>
                  </a:lnTo>
                  <a:lnTo>
                    <a:pt x="100" y="48"/>
                  </a:lnTo>
                  <a:lnTo>
                    <a:pt x="101" y="47"/>
                  </a:lnTo>
                  <a:lnTo>
                    <a:pt x="102" y="46"/>
                  </a:lnTo>
                  <a:lnTo>
                    <a:pt x="103" y="45"/>
                  </a:lnTo>
                  <a:lnTo>
                    <a:pt x="103" y="44"/>
                  </a:lnTo>
                  <a:lnTo>
                    <a:pt x="104" y="43"/>
                  </a:lnTo>
                  <a:lnTo>
                    <a:pt x="104" y="42"/>
                  </a:lnTo>
                  <a:lnTo>
                    <a:pt x="105" y="41"/>
                  </a:lnTo>
                  <a:lnTo>
                    <a:pt x="105" y="41"/>
                  </a:lnTo>
                  <a:lnTo>
                    <a:pt x="105" y="40"/>
                  </a:lnTo>
                  <a:lnTo>
                    <a:pt x="105" y="39"/>
                  </a:lnTo>
                  <a:lnTo>
                    <a:pt x="106" y="39"/>
                  </a:lnTo>
                  <a:lnTo>
                    <a:pt x="106" y="38"/>
                  </a:lnTo>
                  <a:lnTo>
                    <a:pt x="107" y="37"/>
                  </a:lnTo>
                  <a:lnTo>
                    <a:pt x="107" y="37"/>
                  </a:lnTo>
                  <a:lnTo>
                    <a:pt x="107" y="36"/>
                  </a:lnTo>
                  <a:lnTo>
                    <a:pt x="107" y="35"/>
                  </a:lnTo>
                  <a:lnTo>
                    <a:pt x="108" y="34"/>
                  </a:lnTo>
                  <a:lnTo>
                    <a:pt x="108" y="34"/>
                  </a:lnTo>
                  <a:lnTo>
                    <a:pt x="108" y="33"/>
                  </a:lnTo>
                  <a:lnTo>
                    <a:pt x="108" y="32"/>
                  </a:lnTo>
                  <a:lnTo>
                    <a:pt x="109" y="32"/>
                  </a:lnTo>
                  <a:lnTo>
                    <a:pt x="109" y="31"/>
                  </a:lnTo>
                  <a:lnTo>
                    <a:pt x="109" y="30"/>
                  </a:lnTo>
                  <a:lnTo>
                    <a:pt x="110" y="29"/>
                  </a:lnTo>
                  <a:lnTo>
                    <a:pt x="110" y="29"/>
                  </a:lnTo>
                  <a:lnTo>
                    <a:pt x="110" y="28"/>
                  </a:lnTo>
                  <a:lnTo>
                    <a:pt x="110" y="27"/>
                  </a:lnTo>
                  <a:lnTo>
                    <a:pt x="110" y="26"/>
                  </a:lnTo>
                  <a:lnTo>
                    <a:pt x="111" y="26"/>
                  </a:lnTo>
                  <a:lnTo>
                    <a:pt x="111" y="25"/>
                  </a:lnTo>
                  <a:lnTo>
                    <a:pt x="111" y="24"/>
                  </a:lnTo>
                  <a:lnTo>
                    <a:pt x="111" y="24"/>
                  </a:lnTo>
                  <a:lnTo>
                    <a:pt x="111" y="23"/>
                  </a:lnTo>
                  <a:lnTo>
                    <a:pt x="111" y="22"/>
                  </a:lnTo>
                  <a:lnTo>
                    <a:pt x="112" y="21"/>
                  </a:lnTo>
                  <a:lnTo>
                    <a:pt x="112" y="19"/>
                  </a:lnTo>
                  <a:lnTo>
                    <a:pt x="112" y="18"/>
                  </a:lnTo>
                  <a:lnTo>
                    <a:pt x="112" y="17"/>
                  </a:lnTo>
                  <a:lnTo>
                    <a:pt x="112" y="16"/>
                  </a:lnTo>
                  <a:lnTo>
                    <a:pt x="112" y="15"/>
                  </a:lnTo>
                  <a:lnTo>
                    <a:pt x="113" y="15"/>
                  </a:lnTo>
                  <a:lnTo>
                    <a:pt x="113" y="14"/>
                  </a:lnTo>
                  <a:lnTo>
                    <a:pt x="113" y="13"/>
                  </a:lnTo>
                  <a:lnTo>
                    <a:pt x="112" y="12"/>
                  </a:lnTo>
                  <a:lnTo>
                    <a:pt x="112" y="11"/>
                  </a:lnTo>
                  <a:lnTo>
                    <a:pt x="112" y="10"/>
                  </a:lnTo>
                  <a:lnTo>
                    <a:pt x="112" y="9"/>
                  </a:lnTo>
                  <a:lnTo>
                    <a:pt x="111" y="8"/>
                  </a:lnTo>
                  <a:lnTo>
                    <a:pt x="111" y="7"/>
                  </a:lnTo>
                  <a:lnTo>
                    <a:pt x="111" y="6"/>
                  </a:lnTo>
                  <a:lnTo>
                    <a:pt x="110" y="5"/>
                  </a:lnTo>
                  <a:lnTo>
                    <a:pt x="110" y="4"/>
                  </a:lnTo>
                  <a:lnTo>
                    <a:pt x="108" y="3"/>
                  </a:lnTo>
                  <a:lnTo>
                    <a:pt x="108" y="3"/>
                  </a:lnTo>
                  <a:lnTo>
                    <a:pt x="107" y="2"/>
                  </a:lnTo>
                  <a:lnTo>
                    <a:pt x="106" y="1"/>
                  </a:lnTo>
                  <a:lnTo>
                    <a:pt x="105" y="1"/>
                  </a:lnTo>
                  <a:lnTo>
                    <a:pt x="104" y="0"/>
                  </a:lnTo>
                  <a:lnTo>
                    <a:pt x="103" y="0"/>
                  </a:lnTo>
                  <a:lnTo>
                    <a:pt x="101" y="0"/>
                  </a:lnTo>
                  <a:lnTo>
                    <a:pt x="100" y="0"/>
                  </a:lnTo>
                  <a:lnTo>
                    <a:pt x="98" y="0"/>
                  </a:lnTo>
                  <a:lnTo>
                    <a:pt x="97" y="0"/>
                  </a:lnTo>
                  <a:lnTo>
                    <a:pt x="96" y="0"/>
                  </a:lnTo>
                  <a:lnTo>
                    <a:pt x="94" y="1"/>
                  </a:lnTo>
                  <a:lnTo>
                    <a:pt x="93" y="1"/>
                  </a:lnTo>
                  <a:lnTo>
                    <a:pt x="92" y="2"/>
                  </a:lnTo>
                  <a:lnTo>
                    <a:pt x="90" y="2"/>
                  </a:lnTo>
                  <a:lnTo>
                    <a:pt x="89" y="3"/>
                  </a:lnTo>
                  <a:lnTo>
                    <a:pt x="88" y="3"/>
                  </a:lnTo>
                  <a:lnTo>
                    <a:pt x="86" y="4"/>
                  </a:lnTo>
                  <a:lnTo>
                    <a:pt x="85" y="4"/>
                  </a:lnTo>
                  <a:lnTo>
                    <a:pt x="85" y="5"/>
                  </a:lnTo>
                  <a:lnTo>
                    <a:pt x="84" y="6"/>
                  </a:lnTo>
                  <a:lnTo>
                    <a:pt x="83" y="7"/>
                  </a:lnTo>
                  <a:lnTo>
                    <a:pt x="82" y="7"/>
                  </a:lnTo>
                  <a:lnTo>
                    <a:pt x="81" y="8"/>
                  </a:lnTo>
                  <a:lnTo>
                    <a:pt x="79" y="9"/>
                  </a:lnTo>
                  <a:lnTo>
                    <a:pt x="78" y="11"/>
                  </a:lnTo>
                  <a:lnTo>
                    <a:pt x="77" y="12"/>
                  </a:lnTo>
                  <a:lnTo>
                    <a:pt x="76" y="13"/>
                  </a:lnTo>
                  <a:lnTo>
                    <a:pt x="75" y="14"/>
                  </a:lnTo>
                  <a:lnTo>
                    <a:pt x="75" y="14"/>
                  </a:lnTo>
                  <a:lnTo>
                    <a:pt x="74" y="15"/>
                  </a:lnTo>
                  <a:lnTo>
                    <a:pt x="74" y="16"/>
                  </a:lnTo>
                  <a:lnTo>
                    <a:pt x="73" y="17"/>
                  </a:lnTo>
                  <a:lnTo>
                    <a:pt x="71" y="18"/>
                  </a:lnTo>
                  <a:lnTo>
                    <a:pt x="71" y="19"/>
                  </a:lnTo>
                  <a:lnTo>
                    <a:pt x="70" y="21"/>
                  </a:lnTo>
                  <a:lnTo>
                    <a:pt x="69" y="22"/>
                  </a:lnTo>
                  <a:lnTo>
                    <a:pt x="69" y="23"/>
                  </a:lnTo>
                  <a:lnTo>
                    <a:pt x="69" y="23"/>
                  </a:lnTo>
                  <a:lnTo>
                    <a:pt x="69" y="24"/>
                  </a:lnTo>
                  <a:lnTo>
                    <a:pt x="69" y="25"/>
                  </a:lnTo>
                  <a:lnTo>
                    <a:pt x="70" y="26"/>
                  </a:lnTo>
                  <a:lnTo>
                    <a:pt x="70" y="27"/>
                  </a:lnTo>
                  <a:lnTo>
                    <a:pt x="71" y="28"/>
                  </a:lnTo>
                  <a:lnTo>
                    <a:pt x="72" y="28"/>
                  </a:lnTo>
                  <a:lnTo>
                    <a:pt x="73" y="28"/>
                  </a:lnTo>
                  <a:lnTo>
                    <a:pt x="73" y="28"/>
                  </a:lnTo>
                  <a:lnTo>
                    <a:pt x="74" y="28"/>
                  </a:lnTo>
                  <a:lnTo>
                    <a:pt x="74" y="27"/>
                  </a:lnTo>
                  <a:lnTo>
                    <a:pt x="75" y="26"/>
                  </a:lnTo>
                  <a:lnTo>
                    <a:pt x="75" y="25"/>
                  </a:lnTo>
                  <a:lnTo>
                    <a:pt x="76" y="24"/>
                  </a:lnTo>
                  <a:lnTo>
                    <a:pt x="77" y="24"/>
                  </a:lnTo>
                  <a:lnTo>
                    <a:pt x="77" y="23"/>
                  </a:lnTo>
                  <a:lnTo>
                    <a:pt x="78" y="22"/>
                  </a:lnTo>
                  <a:lnTo>
                    <a:pt x="78" y="21"/>
                  </a:lnTo>
                  <a:lnTo>
                    <a:pt x="79" y="21"/>
                  </a:lnTo>
                  <a:lnTo>
                    <a:pt x="79" y="20"/>
                  </a:lnTo>
                  <a:lnTo>
                    <a:pt x="80" y="19"/>
                  </a:lnTo>
                  <a:lnTo>
                    <a:pt x="81" y="18"/>
                  </a:lnTo>
                  <a:lnTo>
                    <a:pt x="81" y="17"/>
                  </a:lnTo>
                  <a:lnTo>
                    <a:pt x="82" y="17"/>
                  </a:lnTo>
                  <a:lnTo>
                    <a:pt x="82" y="16"/>
                  </a:lnTo>
                  <a:lnTo>
                    <a:pt x="84" y="15"/>
                  </a:lnTo>
                  <a:lnTo>
                    <a:pt x="84" y="14"/>
                  </a:lnTo>
                  <a:lnTo>
                    <a:pt x="85" y="13"/>
                  </a:lnTo>
                  <a:lnTo>
                    <a:pt x="85" y="13"/>
                  </a:lnTo>
                  <a:lnTo>
                    <a:pt x="86" y="12"/>
                  </a:lnTo>
                  <a:lnTo>
                    <a:pt x="87" y="11"/>
                  </a:lnTo>
                  <a:lnTo>
                    <a:pt x="88" y="10"/>
                  </a:lnTo>
                  <a:lnTo>
                    <a:pt x="89" y="10"/>
                  </a:lnTo>
                  <a:lnTo>
                    <a:pt x="89" y="9"/>
                  </a:lnTo>
                  <a:lnTo>
                    <a:pt x="91" y="8"/>
                  </a:lnTo>
                  <a:lnTo>
                    <a:pt x="92" y="7"/>
                  </a:lnTo>
                  <a:lnTo>
                    <a:pt x="94" y="6"/>
                  </a:lnTo>
                  <a:lnTo>
                    <a:pt x="95" y="6"/>
                  </a:lnTo>
                  <a:lnTo>
                    <a:pt x="96" y="6"/>
                  </a:lnTo>
                  <a:lnTo>
                    <a:pt x="98" y="6"/>
                  </a:lnTo>
                  <a:lnTo>
                    <a:pt x="99" y="6"/>
                  </a:lnTo>
                  <a:lnTo>
                    <a:pt x="100" y="6"/>
                  </a:lnTo>
                  <a:lnTo>
                    <a:pt x="101" y="6"/>
                  </a:lnTo>
                  <a:lnTo>
                    <a:pt x="101" y="6"/>
                  </a:lnTo>
                  <a:lnTo>
                    <a:pt x="103" y="6"/>
                  </a:lnTo>
                  <a:lnTo>
                    <a:pt x="103" y="7"/>
                  </a:lnTo>
                  <a:lnTo>
                    <a:pt x="104" y="7"/>
                  </a:lnTo>
                  <a:lnTo>
                    <a:pt x="104" y="7"/>
                  </a:lnTo>
                  <a:lnTo>
                    <a:pt x="105" y="8"/>
                  </a:lnTo>
                  <a:lnTo>
                    <a:pt x="105" y="9"/>
                  </a:lnTo>
                  <a:lnTo>
                    <a:pt x="105" y="10"/>
                  </a:lnTo>
                  <a:lnTo>
                    <a:pt x="106" y="11"/>
                  </a:lnTo>
                  <a:lnTo>
                    <a:pt x="106" y="12"/>
                  </a:lnTo>
                  <a:lnTo>
                    <a:pt x="106" y="13"/>
                  </a:lnTo>
                  <a:lnTo>
                    <a:pt x="106" y="13"/>
                  </a:lnTo>
                  <a:lnTo>
                    <a:pt x="106" y="14"/>
                  </a:lnTo>
                  <a:lnTo>
                    <a:pt x="106" y="15"/>
                  </a:lnTo>
                  <a:lnTo>
                    <a:pt x="106" y="16"/>
                  </a:lnTo>
                  <a:lnTo>
                    <a:pt x="105" y="16"/>
                  </a:lnTo>
                  <a:lnTo>
                    <a:pt x="105" y="17"/>
                  </a:lnTo>
                  <a:lnTo>
                    <a:pt x="105" y="18"/>
                  </a:lnTo>
                  <a:lnTo>
                    <a:pt x="105" y="19"/>
                  </a:lnTo>
                  <a:lnTo>
                    <a:pt x="105" y="20"/>
                  </a:lnTo>
                  <a:lnTo>
                    <a:pt x="104" y="21"/>
                  </a:lnTo>
                  <a:lnTo>
                    <a:pt x="104" y="23"/>
                  </a:lnTo>
                  <a:lnTo>
                    <a:pt x="104" y="24"/>
                  </a:lnTo>
                  <a:lnTo>
                    <a:pt x="103" y="25"/>
                  </a:lnTo>
                  <a:lnTo>
                    <a:pt x="103" y="26"/>
                  </a:lnTo>
                  <a:lnTo>
                    <a:pt x="103" y="27"/>
                  </a:lnTo>
                  <a:lnTo>
                    <a:pt x="102" y="28"/>
                  </a:lnTo>
                  <a:lnTo>
                    <a:pt x="101" y="29"/>
                  </a:lnTo>
                  <a:lnTo>
                    <a:pt x="101" y="31"/>
                  </a:lnTo>
                  <a:lnTo>
                    <a:pt x="101" y="32"/>
                  </a:lnTo>
                  <a:lnTo>
                    <a:pt x="100" y="33"/>
                  </a:lnTo>
                  <a:lnTo>
                    <a:pt x="100" y="34"/>
                  </a:lnTo>
                  <a:lnTo>
                    <a:pt x="99" y="35"/>
                  </a:lnTo>
                  <a:lnTo>
                    <a:pt x="99" y="36"/>
                  </a:lnTo>
                  <a:lnTo>
                    <a:pt x="98" y="37"/>
                  </a:lnTo>
                  <a:lnTo>
                    <a:pt x="98" y="38"/>
                  </a:lnTo>
                  <a:lnTo>
                    <a:pt x="97" y="39"/>
                  </a:lnTo>
                  <a:lnTo>
                    <a:pt x="97" y="40"/>
                  </a:lnTo>
                  <a:lnTo>
                    <a:pt x="96" y="41"/>
                  </a:lnTo>
                  <a:lnTo>
                    <a:pt x="96" y="42"/>
                  </a:lnTo>
                  <a:lnTo>
                    <a:pt x="96" y="42"/>
                  </a:lnTo>
                  <a:lnTo>
                    <a:pt x="95" y="43"/>
                  </a:lnTo>
                  <a:lnTo>
                    <a:pt x="95" y="44"/>
                  </a:lnTo>
                  <a:lnTo>
                    <a:pt x="94" y="45"/>
                  </a:lnTo>
                  <a:lnTo>
                    <a:pt x="93" y="46"/>
                  </a:lnTo>
                  <a:lnTo>
                    <a:pt x="92" y="47"/>
                  </a:lnTo>
                  <a:lnTo>
                    <a:pt x="92" y="48"/>
                  </a:lnTo>
                  <a:lnTo>
                    <a:pt x="90" y="49"/>
                  </a:lnTo>
                  <a:lnTo>
                    <a:pt x="90" y="49"/>
                  </a:lnTo>
                  <a:lnTo>
                    <a:pt x="89" y="50"/>
                  </a:lnTo>
                  <a:lnTo>
                    <a:pt x="88" y="51"/>
                  </a:lnTo>
                  <a:lnTo>
                    <a:pt x="87" y="51"/>
                  </a:lnTo>
                  <a:lnTo>
                    <a:pt x="86" y="52"/>
                  </a:lnTo>
                  <a:lnTo>
                    <a:pt x="85" y="52"/>
                  </a:lnTo>
                  <a:lnTo>
                    <a:pt x="84" y="52"/>
                  </a:lnTo>
                  <a:lnTo>
                    <a:pt x="83" y="53"/>
                  </a:lnTo>
                  <a:lnTo>
                    <a:pt x="82" y="53"/>
                  </a:lnTo>
                  <a:lnTo>
                    <a:pt x="81" y="53"/>
                  </a:lnTo>
                  <a:lnTo>
                    <a:pt x="79" y="53"/>
                  </a:lnTo>
                  <a:lnTo>
                    <a:pt x="78" y="53"/>
                  </a:lnTo>
                  <a:lnTo>
                    <a:pt x="77" y="53"/>
                  </a:lnTo>
                  <a:lnTo>
                    <a:pt x="75" y="52"/>
                  </a:lnTo>
                  <a:lnTo>
                    <a:pt x="74" y="52"/>
                  </a:lnTo>
                  <a:lnTo>
                    <a:pt x="73" y="51"/>
                  </a:lnTo>
                  <a:lnTo>
                    <a:pt x="71" y="51"/>
                  </a:lnTo>
                  <a:lnTo>
                    <a:pt x="70" y="50"/>
                  </a:lnTo>
                  <a:lnTo>
                    <a:pt x="70" y="49"/>
                  </a:lnTo>
                  <a:lnTo>
                    <a:pt x="68" y="49"/>
                  </a:lnTo>
                  <a:lnTo>
                    <a:pt x="67" y="48"/>
                  </a:lnTo>
                  <a:lnTo>
                    <a:pt x="66" y="47"/>
                  </a:lnTo>
                  <a:lnTo>
                    <a:pt x="66" y="46"/>
                  </a:lnTo>
                  <a:lnTo>
                    <a:pt x="64" y="45"/>
                  </a:lnTo>
                  <a:lnTo>
                    <a:pt x="64" y="45"/>
                  </a:lnTo>
                  <a:lnTo>
                    <a:pt x="63" y="44"/>
                  </a:lnTo>
                  <a:lnTo>
                    <a:pt x="63" y="43"/>
                  </a:lnTo>
                  <a:lnTo>
                    <a:pt x="63" y="42"/>
                  </a:lnTo>
                  <a:lnTo>
                    <a:pt x="63" y="42"/>
                  </a:lnTo>
                  <a:lnTo>
                    <a:pt x="62" y="40"/>
                  </a:lnTo>
                  <a:lnTo>
                    <a:pt x="62" y="39"/>
                  </a:lnTo>
                  <a:lnTo>
                    <a:pt x="61" y="38"/>
                  </a:lnTo>
                  <a:lnTo>
                    <a:pt x="60" y="37"/>
                  </a:lnTo>
                  <a:lnTo>
                    <a:pt x="60" y="36"/>
                  </a:lnTo>
                  <a:lnTo>
                    <a:pt x="60" y="34"/>
                  </a:lnTo>
                  <a:lnTo>
                    <a:pt x="59" y="33"/>
                  </a:lnTo>
                  <a:lnTo>
                    <a:pt x="58" y="32"/>
                  </a:lnTo>
                  <a:lnTo>
                    <a:pt x="58" y="31"/>
                  </a:lnTo>
                  <a:lnTo>
                    <a:pt x="58" y="30"/>
                  </a:lnTo>
                  <a:lnTo>
                    <a:pt x="57" y="29"/>
                  </a:lnTo>
                  <a:lnTo>
                    <a:pt x="57" y="29"/>
                  </a:lnTo>
                  <a:lnTo>
                    <a:pt x="57" y="28"/>
                  </a:lnTo>
                  <a:lnTo>
                    <a:pt x="57" y="28"/>
                  </a:lnTo>
                  <a:lnTo>
                    <a:pt x="57" y="27"/>
                  </a:lnTo>
                  <a:lnTo>
                    <a:pt x="58" y="27"/>
                  </a:lnTo>
                  <a:lnTo>
                    <a:pt x="58" y="26"/>
                  </a:lnTo>
                  <a:lnTo>
                    <a:pt x="58" y="25"/>
                  </a:lnTo>
                  <a:lnTo>
                    <a:pt x="59" y="24"/>
                  </a:lnTo>
                  <a:lnTo>
                    <a:pt x="59" y="23"/>
                  </a:lnTo>
                  <a:lnTo>
                    <a:pt x="59" y="22"/>
                  </a:lnTo>
                  <a:lnTo>
                    <a:pt x="59" y="21"/>
                  </a:lnTo>
                  <a:lnTo>
                    <a:pt x="60" y="21"/>
                  </a:lnTo>
                  <a:lnTo>
                    <a:pt x="60" y="20"/>
                  </a:lnTo>
                  <a:lnTo>
                    <a:pt x="60" y="19"/>
                  </a:lnTo>
                  <a:lnTo>
                    <a:pt x="60" y="19"/>
                  </a:lnTo>
                  <a:lnTo>
                    <a:pt x="60" y="18"/>
                  </a:lnTo>
                  <a:lnTo>
                    <a:pt x="60" y="17"/>
                  </a:lnTo>
                  <a:lnTo>
                    <a:pt x="61" y="16"/>
                  </a:lnTo>
                  <a:lnTo>
                    <a:pt x="61" y="16"/>
                  </a:lnTo>
                  <a:lnTo>
                    <a:pt x="61" y="15"/>
                  </a:lnTo>
                  <a:lnTo>
                    <a:pt x="61" y="14"/>
                  </a:lnTo>
                  <a:lnTo>
                    <a:pt x="61" y="13"/>
                  </a:lnTo>
                  <a:lnTo>
                    <a:pt x="60" y="12"/>
                  </a:lnTo>
                  <a:lnTo>
                    <a:pt x="60" y="11"/>
                  </a:lnTo>
                  <a:lnTo>
                    <a:pt x="59" y="11"/>
                  </a:lnTo>
                  <a:lnTo>
                    <a:pt x="58" y="10"/>
                  </a:lnTo>
                  <a:lnTo>
                    <a:pt x="56" y="10"/>
                  </a:lnTo>
                  <a:lnTo>
                    <a:pt x="55" y="9"/>
                  </a:lnTo>
                  <a:lnTo>
                    <a:pt x="54" y="9"/>
                  </a:lnTo>
                  <a:lnTo>
                    <a:pt x="52" y="9"/>
                  </a:lnTo>
                  <a:lnTo>
                    <a:pt x="52" y="8"/>
                  </a:lnTo>
                  <a:lnTo>
                    <a:pt x="51" y="8"/>
                  </a:lnTo>
                  <a:lnTo>
                    <a:pt x="50" y="8"/>
                  </a:lnTo>
                  <a:lnTo>
                    <a:pt x="49" y="8"/>
                  </a:lnTo>
                  <a:lnTo>
                    <a:pt x="48" y="8"/>
                  </a:lnTo>
                  <a:lnTo>
                    <a:pt x="47" y="8"/>
                  </a:lnTo>
                  <a:lnTo>
                    <a:pt x="47" y="8"/>
                  </a:lnTo>
                  <a:lnTo>
                    <a:pt x="45" y="8"/>
                  </a:lnTo>
                  <a:lnTo>
                    <a:pt x="45" y="8"/>
                  </a:lnTo>
                  <a:lnTo>
                    <a:pt x="44" y="8"/>
                  </a:lnTo>
                  <a:lnTo>
                    <a:pt x="43" y="8"/>
                  </a:lnTo>
                  <a:lnTo>
                    <a:pt x="43" y="8"/>
                  </a:lnTo>
                  <a:lnTo>
                    <a:pt x="41" y="8"/>
                  </a:lnTo>
                  <a:lnTo>
                    <a:pt x="41" y="8"/>
                  </a:lnTo>
                  <a:lnTo>
                    <a:pt x="40" y="8"/>
                  </a:lnTo>
                  <a:lnTo>
                    <a:pt x="39" y="9"/>
                  </a:lnTo>
                  <a:lnTo>
                    <a:pt x="38" y="9"/>
                  </a:lnTo>
                  <a:lnTo>
                    <a:pt x="37" y="9"/>
                  </a:lnTo>
                  <a:lnTo>
                    <a:pt x="37" y="9"/>
                  </a:lnTo>
                  <a:lnTo>
                    <a:pt x="36" y="9"/>
                  </a:lnTo>
                  <a:lnTo>
                    <a:pt x="35" y="9"/>
                  </a:lnTo>
                  <a:lnTo>
                    <a:pt x="34" y="10"/>
                  </a:lnTo>
                  <a:lnTo>
                    <a:pt x="33" y="10"/>
                  </a:lnTo>
                  <a:lnTo>
                    <a:pt x="33" y="10"/>
                  </a:lnTo>
                  <a:lnTo>
                    <a:pt x="32" y="11"/>
                  </a:lnTo>
                  <a:lnTo>
                    <a:pt x="31" y="11"/>
                  </a:lnTo>
                  <a:lnTo>
                    <a:pt x="30" y="11"/>
                  </a:lnTo>
                  <a:lnTo>
                    <a:pt x="29" y="12"/>
                  </a:lnTo>
                  <a:lnTo>
                    <a:pt x="29" y="12"/>
                  </a:lnTo>
                  <a:lnTo>
                    <a:pt x="28" y="12"/>
                  </a:lnTo>
                  <a:lnTo>
                    <a:pt x="27" y="13"/>
                  </a:lnTo>
                  <a:lnTo>
                    <a:pt x="26" y="13"/>
                  </a:lnTo>
                  <a:lnTo>
                    <a:pt x="25" y="14"/>
                  </a:lnTo>
                  <a:lnTo>
                    <a:pt x="24" y="15"/>
                  </a:lnTo>
                  <a:lnTo>
                    <a:pt x="22" y="15"/>
                  </a:lnTo>
                  <a:lnTo>
                    <a:pt x="21" y="16"/>
                  </a:lnTo>
                  <a:lnTo>
                    <a:pt x="19" y="17"/>
                  </a:lnTo>
                  <a:lnTo>
                    <a:pt x="18" y="18"/>
                  </a:lnTo>
                  <a:lnTo>
                    <a:pt x="17" y="19"/>
                  </a:lnTo>
                  <a:lnTo>
                    <a:pt x="16" y="20"/>
                  </a:lnTo>
                  <a:lnTo>
                    <a:pt x="15" y="21"/>
                  </a:lnTo>
                  <a:lnTo>
                    <a:pt x="15" y="22"/>
                  </a:lnTo>
                  <a:lnTo>
                    <a:pt x="14" y="23"/>
                  </a:lnTo>
                  <a:lnTo>
                    <a:pt x="14" y="24"/>
                  </a:lnTo>
                  <a:lnTo>
                    <a:pt x="13" y="24"/>
                  </a:lnTo>
                  <a:lnTo>
                    <a:pt x="13" y="25"/>
                  </a:lnTo>
                  <a:lnTo>
                    <a:pt x="11" y="26"/>
                  </a:lnTo>
                  <a:lnTo>
                    <a:pt x="11" y="27"/>
                  </a:lnTo>
                  <a:lnTo>
                    <a:pt x="10" y="29"/>
                  </a:lnTo>
                  <a:lnTo>
                    <a:pt x="10" y="30"/>
                  </a:lnTo>
                  <a:lnTo>
                    <a:pt x="9" y="31"/>
                  </a:lnTo>
                  <a:lnTo>
                    <a:pt x="9" y="32"/>
                  </a:lnTo>
                  <a:lnTo>
                    <a:pt x="9" y="33"/>
                  </a:lnTo>
                  <a:lnTo>
                    <a:pt x="8" y="34"/>
                  </a:lnTo>
                  <a:lnTo>
                    <a:pt x="7" y="35"/>
                  </a:lnTo>
                  <a:lnTo>
                    <a:pt x="7" y="36"/>
                  </a:lnTo>
                  <a:lnTo>
                    <a:pt x="7" y="37"/>
                  </a:lnTo>
                  <a:lnTo>
                    <a:pt x="6" y="39"/>
                  </a:lnTo>
                  <a:lnTo>
                    <a:pt x="6" y="39"/>
                  </a:lnTo>
                  <a:lnTo>
                    <a:pt x="6" y="40"/>
                  </a:lnTo>
                  <a:lnTo>
                    <a:pt x="6" y="41"/>
                  </a:lnTo>
                  <a:lnTo>
                    <a:pt x="6" y="42"/>
                  </a:lnTo>
                  <a:lnTo>
                    <a:pt x="6" y="43"/>
                  </a:lnTo>
                  <a:lnTo>
                    <a:pt x="7" y="44"/>
                  </a:lnTo>
                  <a:lnTo>
                    <a:pt x="7" y="44"/>
                  </a:lnTo>
                  <a:lnTo>
                    <a:pt x="8" y="45"/>
                  </a:lnTo>
                  <a:lnTo>
                    <a:pt x="9" y="45"/>
                  </a:lnTo>
                  <a:lnTo>
                    <a:pt x="10" y="46"/>
                  </a:lnTo>
                  <a:lnTo>
                    <a:pt x="11" y="46"/>
                  </a:lnTo>
                  <a:lnTo>
                    <a:pt x="11" y="46"/>
                  </a:lnTo>
                  <a:lnTo>
                    <a:pt x="11" y="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9" name="Freeform 416"/>
            <p:cNvSpPr>
              <a:spLocks/>
            </p:cNvSpPr>
            <p:nvPr/>
          </p:nvSpPr>
          <p:spPr bwMode="auto">
            <a:xfrm>
              <a:off x="5232" y="2154"/>
              <a:ext cx="28" cy="48"/>
            </a:xfrm>
            <a:custGeom>
              <a:avLst/>
              <a:gdLst>
                <a:gd name="T0" fmla="*/ 0 w 28"/>
                <a:gd name="T1" fmla="*/ 1 h 48"/>
                <a:gd name="T2" fmla="*/ 1 w 28"/>
                <a:gd name="T3" fmla="*/ 1 h 48"/>
                <a:gd name="T4" fmla="*/ 2 w 28"/>
                <a:gd name="T5" fmla="*/ 3 h 48"/>
                <a:gd name="T6" fmla="*/ 5 w 28"/>
                <a:gd name="T7" fmla="*/ 4 h 48"/>
                <a:gd name="T8" fmla="*/ 6 w 28"/>
                <a:gd name="T9" fmla="*/ 6 h 48"/>
                <a:gd name="T10" fmla="*/ 7 w 28"/>
                <a:gd name="T11" fmla="*/ 7 h 48"/>
                <a:gd name="T12" fmla="*/ 8 w 28"/>
                <a:gd name="T13" fmla="*/ 8 h 48"/>
                <a:gd name="T14" fmla="*/ 9 w 28"/>
                <a:gd name="T15" fmla="*/ 10 h 48"/>
                <a:gd name="T16" fmla="*/ 10 w 28"/>
                <a:gd name="T17" fmla="*/ 11 h 48"/>
                <a:gd name="T18" fmla="*/ 11 w 28"/>
                <a:gd name="T19" fmla="*/ 13 h 48"/>
                <a:gd name="T20" fmla="*/ 12 w 28"/>
                <a:gd name="T21" fmla="*/ 15 h 48"/>
                <a:gd name="T22" fmla="*/ 13 w 28"/>
                <a:gd name="T23" fmla="*/ 17 h 48"/>
                <a:gd name="T24" fmla="*/ 13 w 28"/>
                <a:gd name="T25" fmla="*/ 19 h 48"/>
                <a:gd name="T26" fmla="*/ 14 w 28"/>
                <a:gd name="T27" fmla="*/ 21 h 48"/>
                <a:gd name="T28" fmla="*/ 15 w 28"/>
                <a:gd name="T29" fmla="*/ 23 h 48"/>
                <a:gd name="T30" fmla="*/ 15 w 28"/>
                <a:gd name="T31" fmla="*/ 25 h 48"/>
                <a:gd name="T32" fmla="*/ 15 w 28"/>
                <a:gd name="T33" fmla="*/ 26 h 48"/>
                <a:gd name="T34" fmla="*/ 15 w 28"/>
                <a:gd name="T35" fmla="*/ 27 h 48"/>
                <a:gd name="T36" fmla="*/ 16 w 28"/>
                <a:gd name="T37" fmla="*/ 29 h 48"/>
                <a:gd name="T38" fmla="*/ 16 w 28"/>
                <a:gd name="T39" fmla="*/ 30 h 48"/>
                <a:gd name="T40" fmla="*/ 16 w 28"/>
                <a:gd name="T41" fmla="*/ 32 h 48"/>
                <a:gd name="T42" fmla="*/ 16 w 28"/>
                <a:gd name="T43" fmla="*/ 33 h 48"/>
                <a:gd name="T44" fmla="*/ 17 w 28"/>
                <a:gd name="T45" fmla="*/ 35 h 48"/>
                <a:gd name="T46" fmla="*/ 17 w 28"/>
                <a:gd name="T47" fmla="*/ 36 h 48"/>
                <a:gd name="T48" fmla="*/ 17 w 28"/>
                <a:gd name="T49" fmla="*/ 39 h 48"/>
                <a:gd name="T50" fmla="*/ 18 w 28"/>
                <a:gd name="T51" fmla="*/ 41 h 48"/>
                <a:gd name="T52" fmla="*/ 18 w 28"/>
                <a:gd name="T53" fmla="*/ 43 h 48"/>
                <a:gd name="T54" fmla="*/ 19 w 28"/>
                <a:gd name="T55" fmla="*/ 45 h 48"/>
                <a:gd name="T56" fmla="*/ 19 w 28"/>
                <a:gd name="T57" fmla="*/ 47 h 48"/>
                <a:gd name="T58" fmla="*/ 19 w 28"/>
                <a:gd name="T59" fmla="*/ 48 h 48"/>
                <a:gd name="T60" fmla="*/ 28 w 28"/>
                <a:gd name="T61" fmla="*/ 47 h 48"/>
                <a:gd name="T62" fmla="*/ 27 w 28"/>
                <a:gd name="T63" fmla="*/ 46 h 48"/>
                <a:gd name="T64" fmla="*/ 27 w 28"/>
                <a:gd name="T65" fmla="*/ 45 h 48"/>
                <a:gd name="T66" fmla="*/ 27 w 28"/>
                <a:gd name="T67" fmla="*/ 43 h 48"/>
                <a:gd name="T68" fmla="*/ 27 w 28"/>
                <a:gd name="T69" fmla="*/ 42 h 48"/>
                <a:gd name="T70" fmla="*/ 26 w 28"/>
                <a:gd name="T71" fmla="*/ 40 h 48"/>
                <a:gd name="T72" fmla="*/ 26 w 28"/>
                <a:gd name="T73" fmla="*/ 38 h 48"/>
                <a:gd name="T74" fmla="*/ 26 w 28"/>
                <a:gd name="T75" fmla="*/ 36 h 48"/>
                <a:gd name="T76" fmla="*/ 25 w 28"/>
                <a:gd name="T77" fmla="*/ 33 h 48"/>
                <a:gd name="T78" fmla="*/ 24 w 28"/>
                <a:gd name="T79" fmla="*/ 31 h 48"/>
                <a:gd name="T80" fmla="*/ 24 w 28"/>
                <a:gd name="T81" fmla="*/ 29 h 48"/>
                <a:gd name="T82" fmla="*/ 23 w 28"/>
                <a:gd name="T83" fmla="*/ 27 h 48"/>
                <a:gd name="T84" fmla="*/ 23 w 28"/>
                <a:gd name="T85" fmla="*/ 24 h 48"/>
                <a:gd name="T86" fmla="*/ 23 w 28"/>
                <a:gd name="T87" fmla="*/ 22 h 48"/>
                <a:gd name="T88" fmla="*/ 22 w 28"/>
                <a:gd name="T89" fmla="*/ 20 h 48"/>
                <a:gd name="T90" fmla="*/ 21 w 28"/>
                <a:gd name="T91" fmla="*/ 19 h 48"/>
                <a:gd name="T92" fmla="*/ 21 w 28"/>
                <a:gd name="T93" fmla="*/ 17 h 48"/>
                <a:gd name="T94" fmla="*/ 20 w 28"/>
                <a:gd name="T95" fmla="*/ 16 h 48"/>
                <a:gd name="T96" fmla="*/ 19 w 28"/>
                <a:gd name="T97" fmla="*/ 14 h 48"/>
                <a:gd name="T98" fmla="*/ 19 w 28"/>
                <a:gd name="T99" fmla="*/ 13 h 48"/>
                <a:gd name="T100" fmla="*/ 17 w 28"/>
                <a:gd name="T101" fmla="*/ 11 h 48"/>
                <a:gd name="T102" fmla="*/ 17 w 28"/>
                <a:gd name="T103" fmla="*/ 10 h 48"/>
                <a:gd name="T104" fmla="*/ 16 w 28"/>
                <a:gd name="T105" fmla="*/ 9 h 48"/>
                <a:gd name="T106" fmla="*/ 15 w 28"/>
                <a:gd name="T107" fmla="*/ 7 h 48"/>
                <a:gd name="T108" fmla="*/ 14 w 28"/>
                <a:gd name="T109" fmla="*/ 6 h 48"/>
                <a:gd name="T110" fmla="*/ 13 w 28"/>
                <a:gd name="T111" fmla="*/ 5 h 48"/>
                <a:gd name="T112" fmla="*/ 12 w 28"/>
                <a:gd name="T113" fmla="*/ 3 h 48"/>
                <a:gd name="T114" fmla="*/ 11 w 28"/>
                <a:gd name="T115" fmla="*/ 1 h 48"/>
                <a:gd name="T116" fmla="*/ 0 w 28"/>
                <a:gd name="T1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 h="48">
                  <a:moveTo>
                    <a:pt x="0" y="0"/>
                  </a:moveTo>
                  <a:lnTo>
                    <a:pt x="0" y="1"/>
                  </a:lnTo>
                  <a:lnTo>
                    <a:pt x="1" y="1"/>
                  </a:lnTo>
                  <a:lnTo>
                    <a:pt x="1" y="1"/>
                  </a:lnTo>
                  <a:lnTo>
                    <a:pt x="2" y="2"/>
                  </a:lnTo>
                  <a:lnTo>
                    <a:pt x="2" y="3"/>
                  </a:lnTo>
                  <a:lnTo>
                    <a:pt x="4" y="3"/>
                  </a:lnTo>
                  <a:lnTo>
                    <a:pt x="5" y="4"/>
                  </a:lnTo>
                  <a:lnTo>
                    <a:pt x="6" y="5"/>
                  </a:lnTo>
                  <a:lnTo>
                    <a:pt x="6" y="6"/>
                  </a:lnTo>
                  <a:lnTo>
                    <a:pt x="6" y="6"/>
                  </a:lnTo>
                  <a:lnTo>
                    <a:pt x="7" y="7"/>
                  </a:lnTo>
                  <a:lnTo>
                    <a:pt x="8" y="8"/>
                  </a:lnTo>
                  <a:lnTo>
                    <a:pt x="8" y="8"/>
                  </a:lnTo>
                  <a:lnTo>
                    <a:pt x="9" y="9"/>
                  </a:lnTo>
                  <a:lnTo>
                    <a:pt x="9" y="10"/>
                  </a:lnTo>
                  <a:lnTo>
                    <a:pt x="10" y="10"/>
                  </a:lnTo>
                  <a:lnTo>
                    <a:pt x="10" y="11"/>
                  </a:lnTo>
                  <a:lnTo>
                    <a:pt x="11" y="12"/>
                  </a:lnTo>
                  <a:lnTo>
                    <a:pt x="11" y="13"/>
                  </a:lnTo>
                  <a:lnTo>
                    <a:pt x="12" y="14"/>
                  </a:lnTo>
                  <a:lnTo>
                    <a:pt x="12" y="15"/>
                  </a:lnTo>
                  <a:lnTo>
                    <a:pt x="13" y="16"/>
                  </a:lnTo>
                  <a:lnTo>
                    <a:pt x="13" y="17"/>
                  </a:lnTo>
                  <a:lnTo>
                    <a:pt x="13" y="18"/>
                  </a:lnTo>
                  <a:lnTo>
                    <a:pt x="13" y="19"/>
                  </a:lnTo>
                  <a:lnTo>
                    <a:pt x="14" y="21"/>
                  </a:lnTo>
                  <a:lnTo>
                    <a:pt x="14" y="21"/>
                  </a:lnTo>
                  <a:lnTo>
                    <a:pt x="15" y="22"/>
                  </a:lnTo>
                  <a:lnTo>
                    <a:pt x="15" y="23"/>
                  </a:lnTo>
                  <a:lnTo>
                    <a:pt x="15" y="24"/>
                  </a:lnTo>
                  <a:lnTo>
                    <a:pt x="15" y="25"/>
                  </a:lnTo>
                  <a:lnTo>
                    <a:pt x="15" y="25"/>
                  </a:lnTo>
                  <a:lnTo>
                    <a:pt x="15" y="26"/>
                  </a:lnTo>
                  <a:lnTo>
                    <a:pt x="15" y="27"/>
                  </a:lnTo>
                  <a:lnTo>
                    <a:pt x="15" y="27"/>
                  </a:lnTo>
                  <a:lnTo>
                    <a:pt x="16" y="28"/>
                  </a:lnTo>
                  <a:lnTo>
                    <a:pt x="16" y="29"/>
                  </a:lnTo>
                  <a:lnTo>
                    <a:pt x="16" y="30"/>
                  </a:lnTo>
                  <a:lnTo>
                    <a:pt x="16" y="30"/>
                  </a:lnTo>
                  <a:lnTo>
                    <a:pt x="16" y="31"/>
                  </a:lnTo>
                  <a:lnTo>
                    <a:pt x="16" y="32"/>
                  </a:lnTo>
                  <a:lnTo>
                    <a:pt x="16" y="32"/>
                  </a:lnTo>
                  <a:lnTo>
                    <a:pt x="16" y="33"/>
                  </a:lnTo>
                  <a:lnTo>
                    <a:pt x="16" y="34"/>
                  </a:lnTo>
                  <a:lnTo>
                    <a:pt x="17" y="35"/>
                  </a:lnTo>
                  <a:lnTo>
                    <a:pt x="17" y="35"/>
                  </a:lnTo>
                  <a:lnTo>
                    <a:pt x="17" y="36"/>
                  </a:lnTo>
                  <a:lnTo>
                    <a:pt x="17" y="38"/>
                  </a:lnTo>
                  <a:lnTo>
                    <a:pt x="17" y="39"/>
                  </a:lnTo>
                  <a:lnTo>
                    <a:pt x="17" y="40"/>
                  </a:lnTo>
                  <a:lnTo>
                    <a:pt x="18" y="41"/>
                  </a:lnTo>
                  <a:lnTo>
                    <a:pt x="18" y="43"/>
                  </a:lnTo>
                  <a:lnTo>
                    <a:pt x="18" y="43"/>
                  </a:lnTo>
                  <a:lnTo>
                    <a:pt x="19" y="44"/>
                  </a:lnTo>
                  <a:lnTo>
                    <a:pt x="19" y="45"/>
                  </a:lnTo>
                  <a:lnTo>
                    <a:pt x="19" y="46"/>
                  </a:lnTo>
                  <a:lnTo>
                    <a:pt x="19" y="47"/>
                  </a:lnTo>
                  <a:lnTo>
                    <a:pt x="19" y="47"/>
                  </a:lnTo>
                  <a:lnTo>
                    <a:pt x="19" y="48"/>
                  </a:lnTo>
                  <a:lnTo>
                    <a:pt x="19" y="48"/>
                  </a:lnTo>
                  <a:lnTo>
                    <a:pt x="28" y="47"/>
                  </a:lnTo>
                  <a:lnTo>
                    <a:pt x="27" y="47"/>
                  </a:lnTo>
                  <a:lnTo>
                    <a:pt x="27" y="46"/>
                  </a:lnTo>
                  <a:lnTo>
                    <a:pt x="27" y="45"/>
                  </a:lnTo>
                  <a:lnTo>
                    <a:pt x="27" y="45"/>
                  </a:lnTo>
                  <a:lnTo>
                    <a:pt x="27" y="44"/>
                  </a:lnTo>
                  <a:lnTo>
                    <a:pt x="27" y="43"/>
                  </a:lnTo>
                  <a:lnTo>
                    <a:pt x="27" y="43"/>
                  </a:lnTo>
                  <a:lnTo>
                    <a:pt x="27" y="42"/>
                  </a:lnTo>
                  <a:lnTo>
                    <a:pt x="26" y="41"/>
                  </a:lnTo>
                  <a:lnTo>
                    <a:pt x="26" y="40"/>
                  </a:lnTo>
                  <a:lnTo>
                    <a:pt x="26" y="39"/>
                  </a:lnTo>
                  <a:lnTo>
                    <a:pt x="26" y="38"/>
                  </a:lnTo>
                  <a:lnTo>
                    <a:pt x="26" y="37"/>
                  </a:lnTo>
                  <a:lnTo>
                    <a:pt x="26" y="36"/>
                  </a:lnTo>
                  <a:lnTo>
                    <a:pt x="25" y="35"/>
                  </a:lnTo>
                  <a:lnTo>
                    <a:pt x="25" y="33"/>
                  </a:lnTo>
                  <a:lnTo>
                    <a:pt x="24" y="32"/>
                  </a:lnTo>
                  <a:lnTo>
                    <a:pt x="24" y="31"/>
                  </a:lnTo>
                  <a:lnTo>
                    <a:pt x="24" y="30"/>
                  </a:lnTo>
                  <a:lnTo>
                    <a:pt x="24" y="29"/>
                  </a:lnTo>
                  <a:lnTo>
                    <a:pt x="24" y="28"/>
                  </a:lnTo>
                  <a:lnTo>
                    <a:pt x="23" y="27"/>
                  </a:lnTo>
                  <a:lnTo>
                    <a:pt x="23" y="25"/>
                  </a:lnTo>
                  <a:lnTo>
                    <a:pt x="23" y="24"/>
                  </a:lnTo>
                  <a:lnTo>
                    <a:pt x="23" y="23"/>
                  </a:lnTo>
                  <a:lnTo>
                    <a:pt x="23" y="22"/>
                  </a:lnTo>
                  <a:lnTo>
                    <a:pt x="22" y="21"/>
                  </a:lnTo>
                  <a:lnTo>
                    <a:pt x="22" y="20"/>
                  </a:lnTo>
                  <a:lnTo>
                    <a:pt x="21" y="19"/>
                  </a:lnTo>
                  <a:lnTo>
                    <a:pt x="21" y="19"/>
                  </a:lnTo>
                  <a:lnTo>
                    <a:pt x="21" y="18"/>
                  </a:lnTo>
                  <a:lnTo>
                    <a:pt x="21" y="17"/>
                  </a:lnTo>
                  <a:lnTo>
                    <a:pt x="20" y="16"/>
                  </a:lnTo>
                  <a:lnTo>
                    <a:pt x="20" y="16"/>
                  </a:lnTo>
                  <a:lnTo>
                    <a:pt x="20" y="15"/>
                  </a:lnTo>
                  <a:lnTo>
                    <a:pt x="19" y="14"/>
                  </a:lnTo>
                  <a:lnTo>
                    <a:pt x="19" y="14"/>
                  </a:lnTo>
                  <a:lnTo>
                    <a:pt x="19" y="13"/>
                  </a:lnTo>
                  <a:lnTo>
                    <a:pt x="18" y="12"/>
                  </a:lnTo>
                  <a:lnTo>
                    <a:pt x="17" y="11"/>
                  </a:lnTo>
                  <a:lnTo>
                    <a:pt x="17" y="11"/>
                  </a:lnTo>
                  <a:lnTo>
                    <a:pt x="17" y="10"/>
                  </a:lnTo>
                  <a:lnTo>
                    <a:pt x="16" y="9"/>
                  </a:lnTo>
                  <a:lnTo>
                    <a:pt x="16" y="9"/>
                  </a:lnTo>
                  <a:lnTo>
                    <a:pt x="15" y="8"/>
                  </a:lnTo>
                  <a:lnTo>
                    <a:pt x="15" y="7"/>
                  </a:lnTo>
                  <a:lnTo>
                    <a:pt x="15" y="6"/>
                  </a:lnTo>
                  <a:lnTo>
                    <a:pt x="14" y="6"/>
                  </a:lnTo>
                  <a:lnTo>
                    <a:pt x="13" y="5"/>
                  </a:lnTo>
                  <a:lnTo>
                    <a:pt x="13" y="5"/>
                  </a:lnTo>
                  <a:lnTo>
                    <a:pt x="12" y="3"/>
                  </a:lnTo>
                  <a:lnTo>
                    <a:pt x="12" y="3"/>
                  </a:lnTo>
                  <a:lnTo>
                    <a:pt x="11" y="2"/>
                  </a:lnTo>
                  <a:lnTo>
                    <a:pt x="11" y="1"/>
                  </a:lnTo>
                  <a:lnTo>
                    <a:pt x="10" y="1"/>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0" name="Freeform 417"/>
            <p:cNvSpPr>
              <a:spLocks/>
            </p:cNvSpPr>
            <p:nvPr/>
          </p:nvSpPr>
          <p:spPr bwMode="auto">
            <a:xfrm>
              <a:off x="5283" y="2141"/>
              <a:ext cx="24" cy="61"/>
            </a:xfrm>
            <a:custGeom>
              <a:avLst/>
              <a:gdLst>
                <a:gd name="T0" fmla="*/ 1 w 24"/>
                <a:gd name="T1" fmla="*/ 0 h 61"/>
                <a:gd name="T2" fmla="*/ 2 w 24"/>
                <a:gd name="T3" fmla="*/ 2 h 61"/>
                <a:gd name="T4" fmla="*/ 3 w 24"/>
                <a:gd name="T5" fmla="*/ 4 h 61"/>
                <a:gd name="T6" fmla="*/ 5 w 24"/>
                <a:gd name="T7" fmla="*/ 6 h 61"/>
                <a:gd name="T8" fmla="*/ 6 w 24"/>
                <a:gd name="T9" fmla="*/ 10 h 61"/>
                <a:gd name="T10" fmla="*/ 7 w 24"/>
                <a:gd name="T11" fmla="*/ 12 h 61"/>
                <a:gd name="T12" fmla="*/ 7 w 24"/>
                <a:gd name="T13" fmla="*/ 14 h 61"/>
                <a:gd name="T14" fmla="*/ 9 w 24"/>
                <a:gd name="T15" fmla="*/ 17 h 61"/>
                <a:gd name="T16" fmla="*/ 9 w 24"/>
                <a:gd name="T17" fmla="*/ 20 h 61"/>
                <a:gd name="T18" fmla="*/ 10 w 24"/>
                <a:gd name="T19" fmla="*/ 23 h 61"/>
                <a:gd name="T20" fmla="*/ 11 w 24"/>
                <a:gd name="T21" fmla="*/ 25 h 61"/>
                <a:gd name="T22" fmla="*/ 11 w 24"/>
                <a:gd name="T23" fmla="*/ 28 h 61"/>
                <a:gd name="T24" fmla="*/ 12 w 24"/>
                <a:gd name="T25" fmla="*/ 31 h 61"/>
                <a:gd name="T26" fmla="*/ 13 w 24"/>
                <a:gd name="T27" fmla="*/ 34 h 61"/>
                <a:gd name="T28" fmla="*/ 13 w 24"/>
                <a:gd name="T29" fmla="*/ 37 h 61"/>
                <a:gd name="T30" fmla="*/ 14 w 24"/>
                <a:gd name="T31" fmla="*/ 39 h 61"/>
                <a:gd name="T32" fmla="*/ 14 w 24"/>
                <a:gd name="T33" fmla="*/ 42 h 61"/>
                <a:gd name="T34" fmla="*/ 15 w 24"/>
                <a:gd name="T35" fmla="*/ 44 h 61"/>
                <a:gd name="T36" fmla="*/ 15 w 24"/>
                <a:gd name="T37" fmla="*/ 46 h 61"/>
                <a:gd name="T38" fmla="*/ 15 w 24"/>
                <a:gd name="T39" fmla="*/ 49 h 61"/>
                <a:gd name="T40" fmla="*/ 15 w 24"/>
                <a:gd name="T41" fmla="*/ 52 h 61"/>
                <a:gd name="T42" fmla="*/ 16 w 24"/>
                <a:gd name="T43" fmla="*/ 56 h 61"/>
                <a:gd name="T44" fmla="*/ 16 w 24"/>
                <a:gd name="T45" fmla="*/ 58 h 61"/>
                <a:gd name="T46" fmla="*/ 16 w 24"/>
                <a:gd name="T47" fmla="*/ 60 h 61"/>
                <a:gd name="T48" fmla="*/ 24 w 24"/>
                <a:gd name="T49" fmla="*/ 55 h 61"/>
                <a:gd name="T50" fmla="*/ 23 w 24"/>
                <a:gd name="T51" fmla="*/ 54 h 61"/>
                <a:gd name="T52" fmla="*/ 23 w 24"/>
                <a:gd name="T53" fmla="*/ 52 h 61"/>
                <a:gd name="T54" fmla="*/ 22 w 24"/>
                <a:gd name="T55" fmla="*/ 49 h 61"/>
                <a:gd name="T56" fmla="*/ 22 w 24"/>
                <a:gd name="T57" fmla="*/ 46 h 61"/>
                <a:gd name="T58" fmla="*/ 21 w 24"/>
                <a:gd name="T59" fmla="*/ 43 h 61"/>
                <a:gd name="T60" fmla="*/ 21 w 24"/>
                <a:gd name="T61" fmla="*/ 39 h 61"/>
                <a:gd name="T62" fmla="*/ 20 w 24"/>
                <a:gd name="T63" fmla="*/ 35 h 61"/>
                <a:gd name="T64" fmla="*/ 20 w 24"/>
                <a:gd name="T65" fmla="*/ 32 h 61"/>
                <a:gd name="T66" fmla="*/ 18 w 24"/>
                <a:gd name="T67" fmla="*/ 28 h 61"/>
                <a:gd name="T68" fmla="*/ 18 w 24"/>
                <a:gd name="T69" fmla="*/ 25 h 61"/>
                <a:gd name="T70" fmla="*/ 17 w 24"/>
                <a:gd name="T71" fmla="*/ 22 h 61"/>
                <a:gd name="T72" fmla="*/ 16 w 24"/>
                <a:gd name="T73" fmla="*/ 19 h 61"/>
                <a:gd name="T74" fmla="*/ 15 w 24"/>
                <a:gd name="T75" fmla="*/ 16 h 61"/>
                <a:gd name="T76" fmla="*/ 14 w 24"/>
                <a:gd name="T77" fmla="*/ 14 h 61"/>
                <a:gd name="T78" fmla="*/ 13 w 24"/>
                <a:gd name="T79" fmla="*/ 11 h 61"/>
                <a:gd name="T80" fmla="*/ 11 w 24"/>
                <a:gd name="T81" fmla="*/ 9 h 61"/>
                <a:gd name="T82" fmla="*/ 10 w 24"/>
                <a:gd name="T83" fmla="*/ 6 h 61"/>
                <a:gd name="T84" fmla="*/ 9 w 24"/>
                <a:gd name="T85" fmla="*/ 4 h 61"/>
                <a:gd name="T86" fmla="*/ 0 w 24"/>
                <a:gd name="T87"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 h="61">
                  <a:moveTo>
                    <a:pt x="0" y="0"/>
                  </a:moveTo>
                  <a:lnTo>
                    <a:pt x="0" y="0"/>
                  </a:lnTo>
                  <a:lnTo>
                    <a:pt x="1" y="0"/>
                  </a:lnTo>
                  <a:lnTo>
                    <a:pt x="1" y="1"/>
                  </a:lnTo>
                  <a:lnTo>
                    <a:pt x="2" y="1"/>
                  </a:lnTo>
                  <a:lnTo>
                    <a:pt x="2" y="2"/>
                  </a:lnTo>
                  <a:lnTo>
                    <a:pt x="3" y="3"/>
                  </a:lnTo>
                  <a:lnTo>
                    <a:pt x="3" y="3"/>
                  </a:lnTo>
                  <a:lnTo>
                    <a:pt x="3" y="4"/>
                  </a:lnTo>
                  <a:lnTo>
                    <a:pt x="4" y="5"/>
                  </a:lnTo>
                  <a:lnTo>
                    <a:pt x="4" y="5"/>
                  </a:lnTo>
                  <a:lnTo>
                    <a:pt x="5" y="6"/>
                  </a:lnTo>
                  <a:lnTo>
                    <a:pt x="5" y="7"/>
                  </a:lnTo>
                  <a:lnTo>
                    <a:pt x="6" y="9"/>
                  </a:lnTo>
                  <a:lnTo>
                    <a:pt x="6" y="10"/>
                  </a:lnTo>
                  <a:lnTo>
                    <a:pt x="6" y="11"/>
                  </a:lnTo>
                  <a:lnTo>
                    <a:pt x="6" y="11"/>
                  </a:lnTo>
                  <a:lnTo>
                    <a:pt x="7" y="12"/>
                  </a:lnTo>
                  <a:lnTo>
                    <a:pt x="7" y="13"/>
                  </a:lnTo>
                  <a:lnTo>
                    <a:pt x="7" y="14"/>
                  </a:lnTo>
                  <a:lnTo>
                    <a:pt x="7" y="14"/>
                  </a:lnTo>
                  <a:lnTo>
                    <a:pt x="8" y="15"/>
                  </a:lnTo>
                  <a:lnTo>
                    <a:pt x="8" y="16"/>
                  </a:lnTo>
                  <a:lnTo>
                    <a:pt x="9" y="17"/>
                  </a:lnTo>
                  <a:lnTo>
                    <a:pt x="9" y="18"/>
                  </a:lnTo>
                  <a:lnTo>
                    <a:pt x="9" y="19"/>
                  </a:lnTo>
                  <a:lnTo>
                    <a:pt x="9" y="20"/>
                  </a:lnTo>
                  <a:lnTo>
                    <a:pt x="10" y="21"/>
                  </a:lnTo>
                  <a:lnTo>
                    <a:pt x="10" y="22"/>
                  </a:lnTo>
                  <a:lnTo>
                    <a:pt x="10" y="23"/>
                  </a:lnTo>
                  <a:lnTo>
                    <a:pt x="10" y="23"/>
                  </a:lnTo>
                  <a:lnTo>
                    <a:pt x="11" y="24"/>
                  </a:lnTo>
                  <a:lnTo>
                    <a:pt x="11" y="25"/>
                  </a:lnTo>
                  <a:lnTo>
                    <a:pt x="11" y="26"/>
                  </a:lnTo>
                  <a:lnTo>
                    <a:pt x="11" y="27"/>
                  </a:lnTo>
                  <a:lnTo>
                    <a:pt x="11" y="28"/>
                  </a:lnTo>
                  <a:lnTo>
                    <a:pt x="12" y="29"/>
                  </a:lnTo>
                  <a:lnTo>
                    <a:pt x="12" y="30"/>
                  </a:lnTo>
                  <a:lnTo>
                    <a:pt x="12" y="31"/>
                  </a:lnTo>
                  <a:lnTo>
                    <a:pt x="13" y="32"/>
                  </a:lnTo>
                  <a:lnTo>
                    <a:pt x="13" y="33"/>
                  </a:lnTo>
                  <a:lnTo>
                    <a:pt x="13" y="34"/>
                  </a:lnTo>
                  <a:lnTo>
                    <a:pt x="13" y="34"/>
                  </a:lnTo>
                  <a:lnTo>
                    <a:pt x="13" y="35"/>
                  </a:lnTo>
                  <a:lnTo>
                    <a:pt x="13" y="37"/>
                  </a:lnTo>
                  <a:lnTo>
                    <a:pt x="14" y="37"/>
                  </a:lnTo>
                  <a:lnTo>
                    <a:pt x="14" y="38"/>
                  </a:lnTo>
                  <a:lnTo>
                    <a:pt x="14" y="39"/>
                  </a:lnTo>
                  <a:lnTo>
                    <a:pt x="14" y="40"/>
                  </a:lnTo>
                  <a:lnTo>
                    <a:pt x="14" y="41"/>
                  </a:lnTo>
                  <a:lnTo>
                    <a:pt x="14" y="42"/>
                  </a:lnTo>
                  <a:lnTo>
                    <a:pt x="15" y="43"/>
                  </a:lnTo>
                  <a:lnTo>
                    <a:pt x="15" y="43"/>
                  </a:lnTo>
                  <a:lnTo>
                    <a:pt x="15" y="44"/>
                  </a:lnTo>
                  <a:lnTo>
                    <a:pt x="15" y="45"/>
                  </a:lnTo>
                  <a:lnTo>
                    <a:pt x="15" y="46"/>
                  </a:lnTo>
                  <a:lnTo>
                    <a:pt x="15" y="46"/>
                  </a:lnTo>
                  <a:lnTo>
                    <a:pt x="15" y="47"/>
                  </a:lnTo>
                  <a:lnTo>
                    <a:pt x="15" y="48"/>
                  </a:lnTo>
                  <a:lnTo>
                    <a:pt x="15" y="49"/>
                  </a:lnTo>
                  <a:lnTo>
                    <a:pt x="15" y="50"/>
                  </a:lnTo>
                  <a:lnTo>
                    <a:pt x="15" y="51"/>
                  </a:lnTo>
                  <a:lnTo>
                    <a:pt x="15" y="52"/>
                  </a:lnTo>
                  <a:lnTo>
                    <a:pt x="16" y="54"/>
                  </a:lnTo>
                  <a:lnTo>
                    <a:pt x="16" y="54"/>
                  </a:lnTo>
                  <a:lnTo>
                    <a:pt x="16" y="56"/>
                  </a:lnTo>
                  <a:lnTo>
                    <a:pt x="16" y="56"/>
                  </a:lnTo>
                  <a:lnTo>
                    <a:pt x="16" y="57"/>
                  </a:lnTo>
                  <a:lnTo>
                    <a:pt x="16" y="58"/>
                  </a:lnTo>
                  <a:lnTo>
                    <a:pt x="16" y="59"/>
                  </a:lnTo>
                  <a:lnTo>
                    <a:pt x="16" y="59"/>
                  </a:lnTo>
                  <a:lnTo>
                    <a:pt x="16" y="60"/>
                  </a:lnTo>
                  <a:lnTo>
                    <a:pt x="16" y="61"/>
                  </a:lnTo>
                  <a:lnTo>
                    <a:pt x="16" y="61"/>
                  </a:lnTo>
                  <a:lnTo>
                    <a:pt x="24" y="55"/>
                  </a:lnTo>
                  <a:lnTo>
                    <a:pt x="24" y="55"/>
                  </a:lnTo>
                  <a:lnTo>
                    <a:pt x="23" y="54"/>
                  </a:lnTo>
                  <a:lnTo>
                    <a:pt x="23" y="54"/>
                  </a:lnTo>
                  <a:lnTo>
                    <a:pt x="23" y="53"/>
                  </a:lnTo>
                  <a:lnTo>
                    <a:pt x="23" y="52"/>
                  </a:lnTo>
                  <a:lnTo>
                    <a:pt x="23" y="52"/>
                  </a:lnTo>
                  <a:lnTo>
                    <a:pt x="22" y="51"/>
                  </a:lnTo>
                  <a:lnTo>
                    <a:pt x="22" y="50"/>
                  </a:lnTo>
                  <a:lnTo>
                    <a:pt x="22" y="49"/>
                  </a:lnTo>
                  <a:lnTo>
                    <a:pt x="22" y="48"/>
                  </a:lnTo>
                  <a:lnTo>
                    <a:pt x="22" y="47"/>
                  </a:lnTo>
                  <a:lnTo>
                    <a:pt x="22" y="46"/>
                  </a:lnTo>
                  <a:lnTo>
                    <a:pt x="22" y="45"/>
                  </a:lnTo>
                  <a:lnTo>
                    <a:pt x="21" y="44"/>
                  </a:lnTo>
                  <a:lnTo>
                    <a:pt x="21" y="43"/>
                  </a:lnTo>
                  <a:lnTo>
                    <a:pt x="21" y="42"/>
                  </a:lnTo>
                  <a:lnTo>
                    <a:pt x="21" y="41"/>
                  </a:lnTo>
                  <a:lnTo>
                    <a:pt x="21" y="39"/>
                  </a:lnTo>
                  <a:lnTo>
                    <a:pt x="20" y="38"/>
                  </a:lnTo>
                  <a:lnTo>
                    <a:pt x="20" y="37"/>
                  </a:lnTo>
                  <a:lnTo>
                    <a:pt x="20" y="35"/>
                  </a:lnTo>
                  <a:lnTo>
                    <a:pt x="20" y="34"/>
                  </a:lnTo>
                  <a:lnTo>
                    <a:pt x="20" y="33"/>
                  </a:lnTo>
                  <a:lnTo>
                    <a:pt x="20" y="32"/>
                  </a:lnTo>
                  <a:lnTo>
                    <a:pt x="19" y="31"/>
                  </a:lnTo>
                  <a:lnTo>
                    <a:pt x="19" y="29"/>
                  </a:lnTo>
                  <a:lnTo>
                    <a:pt x="18" y="28"/>
                  </a:lnTo>
                  <a:lnTo>
                    <a:pt x="18" y="27"/>
                  </a:lnTo>
                  <a:lnTo>
                    <a:pt x="18" y="26"/>
                  </a:lnTo>
                  <a:lnTo>
                    <a:pt x="18" y="25"/>
                  </a:lnTo>
                  <a:lnTo>
                    <a:pt x="18" y="24"/>
                  </a:lnTo>
                  <a:lnTo>
                    <a:pt x="17" y="23"/>
                  </a:lnTo>
                  <a:lnTo>
                    <a:pt x="17" y="22"/>
                  </a:lnTo>
                  <a:lnTo>
                    <a:pt x="17" y="21"/>
                  </a:lnTo>
                  <a:lnTo>
                    <a:pt x="16" y="20"/>
                  </a:lnTo>
                  <a:lnTo>
                    <a:pt x="16" y="19"/>
                  </a:lnTo>
                  <a:lnTo>
                    <a:pt x="15" y="18"/>
                  </a:lnTo>
                  <a:lnTo>
                    <a:pt x="15" y="17"/>
                  </a:lnTo>
                  <a:lnTo>
                    <a:pt x="15" y="16"/>
                  </a:lnTo>
                  <a:lnTo>
                    <a:pt x="14" y="16"/>
                  </a:lnTo>
                  <a:lnTo>
                    <a:pt x="14" y="15"/>
                  </a:lnTo>
                  <a:lnTo>
                    <a:pt x="14" y="14"/>
                  </a:lnTo>
                  <a:lnTo>
                    <a:pt x="13" y="13"/>
                  </a:lnTo>
                  <a:lnTo>
                    <a:pt x="13" y="12"/>
                  </a:lnTo>
                  <a:lnTo>
                    <a:pt x="13" y="11"/>
                  </a:lnTo>
                  <a:lnTo>
                    <a:pt x="12" y="10"/>
                  </a:lnTo>
                  <a:lnTo>
                    <a:pt x="11" y="10"/>
                  </a:lnTo>
                  <a:lnTo>
                    <a:pt x="11" y="9"/>
                  </a:lnTo>
                  <a:lnTo>
                    <a:pt x="11" y="8"/>
                  </a:lnTo>
                  <a:lnTo>
                    <a:pt x="10" y="8"/>
                  </a:lnTo>
                  <a:lnTo>
                    <a:pt x="10" y="6"/>
                  </a:lnTo>
                  <a:lnTo>
                    <a:pt x="9" y="5"/>
                  </a:lnTo>
                  <a:lnTo>
                    <a:pt x="9" y="4"/>
                  </a:lnTo>
                  <a:lnTo>
                    <a:pt x="9" y="4"/>
                  </a:lnTo>
                  <a:lnTo>
                    <a:pt x="9" y="3"/>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1" name="Freeform 418"/>
            <p:cNvSpPr>
              <a:spLocks/>
            </p:cNvSpPr>
            <p:nvPr/>
          </p:nvSpPr>
          <p:spPr bwMode="auto">
            <a:xfrm>
              <a:off x="5073" y="2118"/>
              <a:ext cx="358" cy="335"/>
            </a:xfrm>
            <a:custGeom>
              <a:avLst/>
              <a:gdLst>
                <a:gd name="T0" fmla="*/ 43 w 358"/>
                <a:gd name="T1" fmla="*/ 27 h 335"/>
                <a:gd name="T2" fmla="*/ 32 w 358"/>
                <a:gd name="T3" fmla="*/ 19 h 335"/>
                <a:gd name="T4" fmla="*/ 25 w 358"/>
                <a:gd name="T5" fmla="*/ 14 h 335"/>
                <a:gd name="T6" fmla="*/ 17 w 358"/>
                <a:gd name="T7" fmla="*/ 10 h 335"/>
                <a:gd name="T8" fmla="*/ 9 w 358"/>
                <a:gd name="T9" fmla="*/ 7 h 335"/>
                <a:gd name="T10" fmla="*/ 7 w 358"/>
                <a:gd name="T11" fmla="*/ 12 h 335"/>
                <a:gd name="T12" fmla="*/ 7 w 358"/>
                <a:gd name="T13" fmla="*/ 23 h 335"/>
                <a:gd name="T14" fmla="*/ 7 w 358"/>
                <a:gd name="T15" fmla="*/ 32 h 335"/>
                <a:gd name="T16" fmla="*/ 13 w 358"/>
                <a:gd name="T17" fmla="*/ 37 h 335"/>
                <a:gd name="T18" fmla="*/ 23 w 358"/>
                <a:gd name="T19" fmla="*/ 43 h 335"/>
                <a:gd name="T20" fmla="*/ 37 w 358"/>
                <a:gd name="T21" fmla="*/ 52 h 335"/>
                <a:gd name="T22" fmla="*/ 53 w 358"/>
                <a:gd name="T23" fmla="*/ 65 h 335"/>
                <a:gd name="T24" fmla="*/ 69 w 358"/>
                <a:gd name="T25" fmla="*/ 82 h 335"/>
                <a:gd name="T26" fmla="*/ 82 w 358"/>
                <a:gd name="T27" fmla="*/ 104 h 335"/>
                <a:gd name="T28" fmla="*/ 92 w 358"/>
                <a:gd name="T29" fmla="*/ 131 h 335"/>
                <a:gd name="T30" fmla="*/ 99 w 358"/>
                <a:gd name="T31" fmla="*/ 162 h 335"/>
                <a:gd name="T32" fmla="*/ 107 w 358"/>
                <a:gd name="T33" fmla="*/ 195 h 335"/>
                <a:gd name="T34" fmla="*/ 118 w 358"/>
                <a:gd name="T35" fmla="*/ 228 h 335"/>
                <a:gd name="T36" fmla="*/ 134 w 358"/>
                <a:gd name="T37" fmla="*/ 261 h 335"/>
                <a:gd name="T38" fmla="*/ 157 w 358"/>
                <a:gd name="T39" fmla="*/ 289 h 335"/>
                <a:gd name="T40" fmla="*/ 190 w 358"/>
                <a:gd name="T41" fmla="*/ 312 h 335"/>
                <a:gd name="T42" fmla="*/ 232 w 358"/>
                <a:gd name="T43" fmla="*/ 326 h 335"/>
                <a:gd name="T44" fmla="*/ 357 w 358"/>
                <a:gd name="T45" fmla="*/ 299 h 335"/>
                <a:gd name="T46" fmla="*/ 355 w 358"/>
                <a:gd name="T47" fmla="*/ 304 h 335"/>
                <a:gd name="T48" fmla="*/ 347 w 358"/>
                <a:gd name="T49" fmla="*/ 305 h 335"/>
                <a:gd name="T50" fmla="*/ 246 w 358"/>
                <a:gd name="T51" fmla="*/ 328 h 335"/>
                <a:gd name="T52" fmla="*/ 240 w 358"/>
                <a:gd name="T53" fmla="*/ 335 h 335"/>
                <a:gd name="T54" fmla="*/ 232 w 358"/>
                <a:gd name="T55" fmla="*/ 334 h 335"/>
                <a:gd name="T56" fmla="*/ 217 w 358"/>
                <a:gd name="T57" fmla="*/ 332 h 335"/>
                <a:gd name="T58" fmla="*/ 198 w 358"/>
                <a:gd name="T59" fmla="*/ 325 h 335"/>
                <a:gd name="T60" fmla="*/ 176 w 358"/>
                <a:gd name="T61" fmla="*/ 314 h 335"/>
                <a:gd name="T62" fmla="*/ 154 w 358"/>
                <a:gd name="T63" fmla="*/ 297 h 335"/>
                <a:gd name="T64" fmla="*/ 132 w 358"/>
                <a:gd name="T65" fmla="*/ 273 h 335"/>
                <a:gd name="T66" fmla="*/ 115 w 358"/>
                <a:gd name="T67" fmla="*/ 243 h 335"/>
                <a:gd name="T68" fmla="*/ 112 w 358"/>
                <a:gd name="T69" fmla="*/ 236 h 335"/>
                <a:gd name="T70" fmla="*/ 109 w 358"/>
                <a:gd name="T71" fmla="*/ 224 h 335"/>
                <a:gd name="T72" fmla="*/ 105 w 358"/>
                <a:gd name="T73" fmla="*/ 208 h 335"/>
                <a:gd name="T74" fmla="*/ 99 w 358"/>
                <a:gd name="T75" fmla="*/ 189 h 335"/>
                <a:gd name="T76" fmla="*/ 94 w 358"/>
                <a:gd name="T77" fmla="*/ 167 h 335"/>
                <a:gd name="T78" fmla="*/ 89 w 358"/>
                <a:gd name="T79" fmla="*/ 144 h 335"/>
                <a:gd name="T80" fmla="*/ 84 w 358"/>
                <a:gd name="T81" fmla="*/ 121 h 335"/>
                <a:gd name="T82" fmla="*/ 74 w 358"/>
                <a:gd name="T83" fmla="*/ 100 h 335"/>
                <a:gd name="T84" fmla="*/ 62 w 358"/>
                <a:gd name="T85" fmla="*/ 83 h 335"/>
                <a:gd name="T86" fmla="*/ 48 w 358"/>
                <a:gd name="T87" fmla="*/ 69 h 335"/>
                <a:gd name="T88" fmla="*/ 33 w 358"/>
                <a:gd name="T89" fmla="*/ 57 h 335"/>
                <a:gd name="T90" fmla="*/ 20 w 358"/>
                <a:gd name="T91" fmla="*/ 48 h 335"/>
                <a:gd name="T92" fmla="*/ 9 w 358"/>
                <a:gd name="T93" fmla="*/ 42 h 335"/>
                <a:gd name="T94" fmla="*/ 3 w 358"/>
                <a:gd name="T95" fmla="*/ 39 h 335"/>
                <a:gd name="T96" fmla="*/ 2 w 358"/>
                <a:gd name="T97" fmla="*/ 31 h 335"/>
                <a:gd name="T98" fmla="*/ 0 w 358"/>
                <a:gd name="T99" fmla="*/ 24 h 335"/>
                <a:gd name="T100" fmla="*/ 0 w 358"/>
                <a:gd name="T101" fmla="*/ 16 h 335"/>
                <a:gd name="T102" fmla="*/ 0 w 358"/>
                <a:gd name="T103" fmla="*/ 9 h 335"/>
                <a:gd name="T104" fmla="*/ 0 w 358"/>
                <a:gd name="T105" fmla="*/ 2 h 335"/>
                <a:gd name="T106" fmla="*/ 7 w 358"/>
                <a:gd name="T107" fmla="*/ 1 h 335"/>
                <a:gd name="T108" fmla="*/ 17 w 358"/>
                <a:gd name="T109" fmla="*/ 5 h 335"/>
                <a:gd name="T110" fmla="*/ 26 w 358"/>
                <a:gd name="T111" fmla="*/ 9 h 335"/>
                <a:gd name="T112" fmla="*/ 35 w 358"/>
                <a:gd name="T113" fmla="*/ 14 h 335"/>
                <a:gd name="T114" fmla="*/ 42 w 358"/>
                <a:gd name="T115" fmla="*/ 19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8" h="335">
                  <a:moveTo>
                    <a:pt x="49" y="32"/>
                  </a:moveTo>
                  <a:lnTo>
                    <a:pt x="48" y="32"/>
                  </a:lnTo>
                  <a:lnTo>
                    <a:pt x="48" y="31"/>
                  </a:lnTo>
                  <a:lnTo>
                    <a:pt x="47" y="31"/>
                  </a:lnTo>
                  <a:lnTo>
                    <a:pt x="47" y="30"/>
                  </a:lnTo>
                  <a:lnTo>
                    <a:pt x="45" y="29"/>
                  </a:lnTo>
                  <a:lnTo>
                    <a:pt x="45" y="29"/>
                  </a:lnTo>
                  <a:lnTo>
                    <a:pt x="44" y="28"/>
                  </a:lnTo>
                  <a:lnTo>
                    <a:pt x="43" y="27"/>
                  </a:lnTo>
                  <a:lnTo>
                    <a:pt x="41" y="26"/>
                  </a:lnTo>
                  <a:lnTo>
                    <a:pt x="40" y="25"/>
                  </a:lnTo>
                  <a:lnTo>
                    <a:pt x="39" y="24"/>
                  </a:lnTo>
                  <a:lnTo>
                    <a:pt x="37" y="23"/>
                  </a:lnTo>
                  <a:lnTo>
                    <a:pt x="36" y="22"/>
                  </a:lnTo>
                  <a:lnTo>
                    <a:pt x="35" y="21"/>
                  </a:lnTo>
                  <a:lnTo>
                    <a:pt x="34" y="20"/>
                  </a:lnTo>
                  <a:lnTo>
                    <a:pt x="33" y="19"/>
                  </a:lnTo>
                  <a:lnTo>
                    <a:pt x="32" y="19"/>
                  </a:lnTo>
                  <a:lnTo>
                    <a:pt x="32" y="18"/>
                  </a:lnTo>
                  <a:lnTo>
                    <a:pt x="30" y="18"/>
                  </a:lnTo>
                  <a:lnTo>
                    <a:pt x="30" y="17"/>
                  </a:lnTo>
                  <a:lnTo>
                    <a:pt x="29" y="17"/>
                  </a:lnTo>
                  <a:lnTo>
                    <a:pt x="28" y="16"/>
                  </a:lnTo>
                  <a:lnTo>
                    <a:pt x="28" y="16"/>
                  </a:lnTo>
                  <a:lnTo>
                    <a:pt x="26" y="15"/>
                  </a:lnTo>
                  <a:lnTo>
                    <a:pt x="26" y="14"/>
                  </a:lnTo>
                  <a:lnTo>
                    <a:pt x="25" y="14"/>
                  </a:lnTo>
                  <a:lnTo>
                    <a:pt x="24" y="13"/>
                  </a:lnTo>
                  <a:lnTo>
                    <a:pt x="23" y="13"/>
                  </a:lnTo>
                  <a:lnTo>
                    <a:pt x="22" y="12"/>
                  </a:lnTo>
                  <a:lnTo>
                    <a:pt x="22" y="12"/>
                  </a:lnTo>
                  <a:lnTo>
                    <a:pt x="21" y="12"/>
                  </a:lnTo>
                  <a:lnTo>
                    <a:pt x="20" y="11"/>
                  </a:lnTo>
                  <a:lnTo>
                    <a:pt x="19" y="11"/>
                  </a:lnTo>
                  <a:lnTo>
                    <a:pt x="18" y="10"/>
                  </a:lnTo>
                  <a:lnTo>
                    <a:pt x="17" y="10"/>
                  </a:lnTo>
                  <a:lnTo>
                    <a:pt x="16" y="10"/>
                  </a:lnTo>
                  <a:lnTo>
                    <a:pt x="15" y="9"/>
                  </a:lnTo>
                  <a:lnTo>
                    <a:pt x="14" y="9"/>
                  </a:lnTo>
                  <a:lnTo>
                    <a:pt x="14" y="8"/>
                  </a:lnTo>
                  <a:lnTo>
                    <a:pt x="13" y="8"/>
                  </a:lnTo>
                  <a:lnTo>
                    <a:pt x="12" y="8"/>
                  </a:lnTo>
                  <a:lnTo>
                    <a:pt x="11" y="8"/>
                  </a:lnTo>
                  <a:lnTo>
                    <a:pt x="10" y="7"/>
                  </a:lnTo>
                  <a:lnTo>
                    <a:pt x="9" y="7"/>
                  </a:lnTo>
                  <a:lnTo>
                    <a:pt x="9" y="7"/>
                  </a:lnTo>
                  <a:lnTo>
                    <a:pt x="8" y="7"/>
                  </a:lnTo>
                  <a:lnTo>
                    <a:pt x="7" y="7"/>
                  </a:lnTo>
                  <a:lnTo>
                    <a:pt x="7" y="8"/>
                  </a:lnTo>
                  <a:lnTo>
                    <a:pt x="7" y="9"/>
                  </a:lnTo>
                  <a:lnTo>
                    <a:pt x="7" y="9"/>
                  </a:lnTo>
                  <a:lnTo>
                    <a:pt x="7" y="10"/>
                  </a:lnTo>
                  <a:lnTo>
                    <a:pt x="7" y="11"/>
                  </a:lnTo>
                  <a:lnTo>
                    <a:pt x="7" y="12"/>
                  </a:lnTo>
                  <a:lnTo>
                    <a:pt x="7" y="13"/>
                  </a:lnTo>
                  <a:lnTo>
                    <a:pt x="7" y="14"/>
                  </a:lnTo>
                  <a:lnTo>
                    <a:pt x="7" y="16"/>
                  </a:lnTo>
                  <a:lnTo>
                    <a:pt x="7" y="17"/>
                  </a:lnTo>
                  <a:lnTo>
                    <a:pt x="7" y="18"/>
                  </a:lnTo>
                  <a:lnTo>
                    <a:pt x="7" y="19"/>
                  </a:lnTo>
                  <a:lnTo>
                    <a:pt x="7" y="21"/>
                  </a:lnTo>
                  <a:lnTo>
                    <a:pt x="7" y="22"/>
                  </a:lnTo>
                  <a:lnTo>
                    <a:pt x="7" y="23"/>
                  </a:lnTo>
                  <a:lnTo>
                    <a:pt x="7" y="24"/>
                  </a:lnTo>
                  <a:lnTo>
                    <a:pt x="7" y="26"/>
                  </a:lnTo>
                  <a:lnTo>
                    <a:pt x="7" y="27"/>
                  </a:lnTo>
                  <a:lnTo>
                    <a:pt x="7" y="28"/>
                  </a:lnTo>
                  <a:lnTo>
                    <a:pt x="7" y="29"/>
                  </a:lnTo>
                  <a:lnTo>
                    <a:pt x="7" y="30"/>
                  </a:lnTo>
                  <a:lnTo>
                    <a:pt x="7" y="31"/>
                  </a:lnTo>
                  <a:lnTo>
                    <a:pt x="7" y="32"/>
                  </a:lnTo>
                  <a:lnTo>
                    <a:pt x="7" y="32"/>
                  </a:lnTo>
                  <a:lnTo>
                    <a:pt x="7" y="33"/>
                  </a:lnTo>
                  <a:lnTo>
                    <a:pt x="7" y="34"/>
                  </a:lnTo>
                  <a:lnTo>
                    <a:pt x="8" y="35"/>
                  </a:lnTo>
                  <a:lnTo>
                    <a:pt x="8" y="35"/>
                  </a:lnTo>
                  <a:lnTo>
                    <a:pt x="9" y="35"/>
                  </a:lnTo>
                  <a:lnTo>
                    <a:pt x="10" y="36"/>
                  </a:lnTo>
                  <a:lnTo>
                    <a:pt x="11" y="36"/>
                  </a:lnTo>
                  <a:lnTo>
                    <a:pt x="12" y="37"/>
                  </a:lnTo>
                  <a:lnTo>
                    <a:pt x="13" y="37"/>
                  </a:lnTo>
                  <a:lnTo>
                    <a:pt x="14" y="38"/>
                  </a:lnTo>
                  <a:lnTo>
                    <a:pt x="14" y="38"/>
                  </a:lnTo>
                  <a:lnTo>
                    <a:pt x="15" y="39"/>
                  </a:lnTo>
                  <a:lnTo>
                    <a:pt x="17" y="39"/>
                  </a:lnTo>
                  <a:lnTo>
                    <a:pt x="18" y="40"/>
                  </a:lnTo>
                  <a:lnTo>
                    <a:pt x="20" y="41"/>
                  </a:lnTo>
                  <a:lnTo>
                    <a:pt x="21" y="41"/>
                  </a:lnTo>
                  <a:lnTo>
                    <a:pt x="22" y="42"/>
                  </a:lnTo>
                  <a:lnTo>
                    <a:pt x="23" y="43"/>
                  </a:lnTo>
                  <a:lnTo>
                    <a:pt x="25" y="44"/>
                  </a:lnTo>
                  <a:lnTo>
                    <a:pt x="26" y="44"/>
                  </a:lnTo>
                  <a:lnTo>
                    <a:pt x="28" y="45"/>
                  </a:lnTo>
                  <a:lnTo>
                    <a:pt x="29" y="46"/>
                  </a:lnTo>
                  <a:lnTo>
                    <a:pt x="30" y="47"/>
                  </a:lnTo>
                  <a:lnTo>
                    <a:pt x="32" y="48"/>
                  </a:lnTo>
                  <a:lnTo>
                    <a:pt x="34" y="50"/>
                  </a:lnTo>
                  <a:lnTo>
                    <a:pt x="36" y="51"/>
                  </a:lnTo>
                  <a:lnTo>
                    <a:pt x="37" y="52"/>
                  </a:lnTo>
                  <a:lnTo>
                    <a:pt x="39" y="53"/>
                  </a:lnTo>
                  <a:lnTo>
                    <a:pt x="41" y="54"/>
                  </a:lnTo>
                  <a:lnTo>
                    <a:pt x="43" y="56"/>
                  </a:lnTo>
                  <a:lnTo>
                    <a:pt x="44" y="57"/>
                  </a:lnTo>
                  <a:lnTo>
                    <a:pt x="46" y="59"/>
                  </a:lnTo>
                  <a:lnTo>
                    <a:pt x="48" y="61"/>
                  </a:lnTo>
                  <a:lnTo>
                    <a:pt x="50" y="62"/>
                  </a:lnTo>
                  <a:lnTo>
                    <a:pt x="51" y="64"/>
                  </a:lnTo>
                  <a:lnTo>
                    <a:pt x="53" y="65"/>
                  </a:lnTo>
                  <a:lnTo>
                    <a:pt x="55" y="67"/>
                  </a:lnTo>
                  <a:lnTo>
                    <a:pt x="56" y="69"/>
                  </a:lnTo>
                  <a:lnTo>
                    <a:pt x="59" y="71"/>
                  </a:lnTo>
                  <a:lnTo>
                    <a:pt x="60" y="72"/>
                  </a:lnTo>
                  <a:lnTo>
                    <a:pt x="62" y="74"/>
                  </a:lnTo>
                  <a:lnTo>
                    <a:pt x="64" y="76"/>
                  </a:lnTo>
                  <a:lnTo>
                    <a:pt x="66" y="78"/>
                  </a:lnTo>
                  <a:lnTo>
                    <a:pt x="67" y="80"/>
                  </a:lnTo>
                  <a:lnTo>
                    <a:pt x="69" y="82"/>
                  </a:lnTo>
                  <a:lnTo>
                    <a:pt x="70" y="85"/>
                  </a:lnTo>
                  <a:lnTo>
                    <a:pt x="72" y="87"/>
                  </a:lnTo>
                  <a:lnTo>
                    <a:pt x="74" y="89"/>
                  </a:lnTo>
                  <a:lnTo>
                    <a:pt x="75" y="91"/>
                  </a:lnTo>
                  <a:lnTo>
                    <a:pt x="77" y="94"/>
                  </a:lnTo>
                  <a:lnTo>
                    <a:pt x="78" y="96"/>
                  </a:lnTo>
                  <a:lnTo>
                    <a:pt x="80" y="99"/>
                  </a:lnTo>
                  <a:lnTo>
                    <a:pt x="81" y="101"/>
                  </a:lnTo>
                  <a:lnTo>
                    <a:pt x="82" y="104"/>
                  </a:lnTo>
                  <a:lnTo>
                    <a:pt x="84" y="107"/>
                  </a:lnTo>
                  <a:lnTo>
                    <a:pt x="85" y="110"/>
                  </a:lnTo>
                  <a:lnTo>
                    <a:pt x="86" y="112"/>
                  </a:lnTo>
                  <a:lnTo>
                    <a:pt x="87" y="115"/>
                  </a:lnTo>
                  <a:lnTo>
                    <a:pt x="88" y="118"/>
                  </a:lnTo>
                  <a:lnTo>
                    <a:pt x="89" y="121"/>
                  </a:lnTo>
                  <a:lnTo>
                    <a:pt x="90" y="124"/>
                  </a:lnTo>
                  <a:lnTo>
                    <a:pt x="91" y="128"/>
                  </a:lnTo>
                  <a:lnTo>
                    <a:pt x="92" y="131"/>
                  </a:lnTo>
                  <a:lnTo>
                    <a:pt x="93" y="134"/>
                  </a:lnTo>
                  <a:lnTo>
                    <a:pt x="93" y="137"/>
                  </a:lnTo>
                  <a:lnTo>
                    <a:pt x="94" y="141"/>
                  </a:lnTo>
                  <a:lnTo>
                    <a:pt x="95" y="144"/>
                  </a:lnTo>
                  <a:lnTo>
                    <a:pt x="96" y="147"/>
                  </a:lnTo>
                  <a:lnTo>
                    <a:pt x="96" y="151"/>
                  </a:lnTo>
                  <a:lnTo>
                    <a:pt x="97" y="154"/>
                  </a:lnTo>
                  <a:lnTo>
                    <a:pt x="98" y="158"/>
                  </a:lnTo>
                  <a:lnTo>
                    <a:pt x="99" y="162"/>
                  </a:lnTo>
                  <a:lnTo>
                    <a:pt x="100" y="165"/>
                  </a:lnTo>
                  <a:lnTo>
                    <a:pt x="100" y="169"/>
                  </a:lnTo>
                  <a:lnTo>
                    <a:pt x="101" y="172"/>
                  </a:lnTo>
                  <a:lnTo>
                    <a:pt x="102" y="176"/>
                  </a:lnTo>
                  <a:lnTo>
                    <a:pt x="103" y="180"/>
                  </a:lnTo>
                  <a:lnTo>
                    <a:pt x="104" y="184"/>
                  </a:lnTo>
                  <a:lnTo>
                    <a:pt x="105" y="187"/>
                  </a:lnTo>
                  <a:lnTo>
                    <a:pt x="106" y="191"/>
                  </a:lnTo>
                  <a:lnTo>
                    <a:pt x="107" y="195"/>
                  </a:lnTo>
                  <a:lnTo>
                    <a:pt x="108" y="199"/>
                  </a:lnTo>
                  <a:lnTo>
                    <a:pt x="109" y="202"/>
                  </a:lnTo>
                  <a:lnTo>
                    <a:pt x="110" y="206"/>
                  </a:lnTo>
                  <a:lnTo>
                    <a:pt x="111" y="210"/>
                  </a:lnTo>
                  <a:lnTo>
                    <a:pt x="112" y="214"/>
                  </a:lnTo>
                  <a:lnTo>
                    <a:pt x="114" y="217"/>
                  </a:lnTo>
                  <a:lnTo>
                    <a:pt x="115" y="221"/>
                  </a:lnTo>
                  <a:lnTo>
                    <a:pt x="116" y="225"/>
                  </a:lnTo>
                  <a:lnTo>
                    <a:pt x="118" y="228"/>
                  </a:lnTo>
                  <a:lnTo>
                    <a:pt x="120" y="232"/>
                  </a:lnTo>
                  <a:lnTo>
                    <a:pt x="121" y="236"/>
                  </a:lnTo>
                  <a:lnTo>
                    <a:pt x="123" y="240"/>
                  </a:lnTo>
                  <a:lnTo>
                    <a:pt x="125" y="243"/>
                  </a:lnTo>
                  <a:lnTo>
                    <a:pt x="127" y="247"/>
                  </a:lnTo>
                  <a:lnTo>
                    <a:pt x="129" y="251"/>
                  </a:lnTo>
                  <a:lnTo>
                    <a:pt x="130" y="254"/>
                  </a:lnTo>
                  <a:lnTo>
                    <a:pt x="133" y="258"/>
                  </a:lnTo>
                  <a:lnTo>
                    <a:pt x="134" y="261"/>
                  </a:lnTo>
                  <a:lnTo>
                    <a:pt x="137" y="264"/>
                  </a:lnTo>
                  <a:lnTo>
                    <a:pt x="139" y="268"/>
                  </a:lnTo>
                  <a:lnTo>
                    <a:pt x="141" y="271"/>
                  </a:lnTo>
                  <a:lnTo>
                    <a:pt x="144" y="274"/>
                  </a:lnTo>
                  <a:lnTo>
                    <a:pt x="146" y="277"/>
                  </a:lnTo>
                  <a:lnTo>
                    <a:pt x="149" y="280"/>
                  </a:lnTo>
                  <a:lnTo>
                    <a:pt x="152" y="284"/>
                  </a:lnTo>
                  <a:lnTo>
                    <a:pt x="155" y="287"/>
                  </a:lnTo>
                  <a:lnTo>
                    <a:pt x="157" y="289"/>
                  </a:lnTo>
                  <a:lnTo>
                    <a:pt x="161" y="292"/>
                  </a:lnTo>
                  <a:lnTo>
                    <a:pt x="164" y="295"/>
                  </a:lnTo>
                  <a:lnTo>
                    <a:pt x="167" y="298"/>
                  </a:lnTo>
                  <a:lnTo>
                    <a:pt x="171" y="300"/>
                  </a:lnTo>
                  <a:lnTo>
                    <a:pt x="174" y="303"/>
                  </a:lnTo>
                  <a:lnTo>
                    <a:pt x="178" y="305"/>
                  </a:lnTo>
                  <a:lnTo>
                    <a:pt x="182" y="308"/>
                  </a:lnTo>
                  <a:lnTo>
                    <a:pt x="186" y="310"/>
                  </a:lnTo>
                  <a:lnTo>
                    <a:pt x="190" y="312"/>
                  </a:lnTo>
                  <a:lnTo>
                    <a:pt x="194" y="314"/>
                  </a:lnTo>
                  <a:lnTo>
                    <a:pt x="198" y="316"/>
                  </a:lnTo>
                  <a:lnTo>
                    <a:pt x="202" y="318"/>
                  </a:lnTo>
                  <a:lnTo>
                    <a:pt x="207" y="319"/>
                  </a:lnTo>
                  <a:lnTo>
                    <a:pt x="212" y="321"/>
                  </a:lnTo>
                  <a:lnTo>
                    <a:pt x="217" y="323"/>
                  </a:lnTo>
                  <a:lnTo>
                    <a:pt x="221" y="324"/>
                  </a:lnTo>
                  <a:lnTo>
                    <a:pt x="227" y="325"/>
                  </a:lnTo>
                  <a:lnTo>
                    <a:pt x="232" y="326"/>
                  </a:lnTo>
                  <a:lnTo>
                    <a:pt x="238" y="328"/>
                  </a:lnTo>
                  <a:lnTo>
                    <a:pt x="243" y="321"/>
                  </a:lnTo>
                  <a:lnTo>
                    <a:pt x="351" y="298"/>
                  </a:lnTo>
                  <a:lnTo>
                    <a:pt x="351" y="298"/>
                  </a:lnTo>
                  <a:lnTo>
                    <a:pt x="352" y="298"/>
                  </a:lnTo>
                  <a:lnTo>
                    <a:pt x="354" y="298"/>
                  </a:lnTo>
                  <a:lnTo>
                    <a:pt x="355" y="298"/>
                  </a:lnTo>
                  <a:lnTo>
                    <a:pt x="356" y="298"/>
                  </a:lnTo>
                  <a:lnTo>
                    <a:pt x="357" y="299"/>
                  </a:lnTo>
                  <a:lnTo>
                    <a:pt x="358" y="299"/>
                  </a:lnTo>
                  <a:lnTo>
                    <a:pt x="358" y="299"/>
                  </a:lnTo>
                  <a:lnTo>
                    <a:pt x="358" y="300"/>
                  </a:lnTo>
                  <a:lnTo>
                    <a:pt x="358" y="301"/>
                  </a:lnTo>
                  <a:lnTo>
                    <a:pt x="357" y="302"/>
                  </a:lnTo>
                  <a:lnTo>
                    <a:pt x="356" y="302"/>
                  </a:lnTo>
                  <a:lnTo>
                    <a:pt x="356" y="303"/>
                  </a:lnTo>
                  <a:lnTo>
                    <a:pt x="356" y="303"/>
                  </a:lnTo>
                  <a:lnTo>
                    <a:pt x="355" y="304"/>
                  </a:lnTo>
                  <a:lnTo>
                    <a:pt x="355" y="304"/>
                  </a:lnTo>
                  <a:lnTo>
                    <a:pt x="354" y="304"/>
                  </a:lnTo>
                  <a:lnTo>
                    <a:pt x="354" y="305"/>
                  </a:lnTo>
                  <a:lnTo>
                    <a:pt x="352" y="305"/>
                  </a:lnTo>
                  <a:lnTo>
                    <a:pt x="351" y="305"/>
                  </a:lnTo>
                  <a:lnTo>
                    <a:pt x="350" y="305"/>
                  </a:lnTo>
                  <a:lnTo>
                    <a:pt x="349" y="305"/>
                  </a:lnTo>
                  <a:lnTo>
                    <a:pt x="348" y="305"/>
                  </a:lnTo>
                  <a:lnTo>
                    <a:pt x="347" y="305"/>
                  </a:lnTo>
                  <a:lnTo>
                    <a:pt x="346" y="305"/>
                  </a:lnTo>
                  <a:lnTo>
                    <a:pt x="345" y="305"/>
                  </a:lnTo>
                  <a:lnTo>
                    <a:pt x="345" y="305"/>
                  </a:lnTo>
                  <a:lnTo>
                    <a:pt x="248" y="325"/>
                  </a:lnTo>
                  <a:lnTo>
                    <a:pt x="247" y="325"/>
                  </a:lnTo>
                  <a:lnTo>
                    <a:pt x="247" y="326"/>
                  </a:lnTo>
                  <a:lnTo>
                    <a:pt x="247" y="327"/>
                  </a:lnTo>
                  <a:lnTo>
                    <a:pt x="246" y="327"/>
                  </a:lnTo>
                  <a:lnTo>
                    <a:pt x="246" y="328"/>
                  </a:lnTo>
                  <a:lnTo>
                    <a:pt x="245" y="329"/>
                  </a:lnTo>
                  <a:lnTo>
                    <a:pt x="245" y="330"/>
                  </a:lnTo>
                  <a:lnTo>
                    <a:pt x="244" y="330"/>
                  </a:lnTo>
                  <a:lnTo>
                    <a:pt x="243" y="331"/>
                  </a:lnTo>
                  <a:lnTo>
                    <a:pt x="243" y="332"/>
                  </a:lnTo>
                  <a:lnTo>
                    <a:pt x="242" y="333"/>
                  </a:lnTo>
                  <a:lnTo>
                    <a:pt x="242" y="333"/>
                  </a:lnTo>
                  <a:lnTo>
                    <a:pt x="241" y="334"/>
                  </a:lnTo>
                  <a:lnTo>
                    <a:pt x="240" y="335"/>
                  </a:lnTo>
                  <a:lnTo>
                    <a:pt x="239" y="335"/>
                  </a:lnTo>
                  <a:lnTo>
                    <a:pt x="238" y="335"/>
                  </a:lnTo>
                  <a:lnTo>
                    <a:pt x="238" y="335"/>
                  </a:lnTo>
                  <a:lnTo>
                    <a:pt x="237" y="335"/>
                  </a:lnTo>
                  <a:lnTo>
                    <a:pt x="236" y="335"/>
                  </a:lnTo>
                  <a:lnTo>
                    <a:pt x="235" y="335"/>
                  </a:lnTo>
                  <a:lnTo>
                    <a:pt x="234" y="334"/>
                  </a:lnTo>
                  <a:lnTo>
                    <a:pt x="233" y="334"/>
                  </a:lnTo>
                  <a:lnTo>
                    <a:pt x="232" y="334"/>
                  </a:lnTo>
                  <a:lnTo>
                    <a:pt x="231" y="334"/>
                  </a:lnTo>
                  <a:lnTo>
                    <a:pt x="229" y="334"/>
                  </a:lnTo>
                  <a:lnTo>
                    <a:pt x="228" y="334"/>
                  </a:lnTo>
                  <a:lnTo>
                    <a:pt x="226" y="333"/>
                  </a:lnTo>
                  <a:lnTo>
                    <a:pt x="225" y="333"/>
                  </a:lnTo>
                  <a:lnTo>
                    <a:pt x="223" y="333"/>
                  </a:lnTo>
                  <a:lnTo>
                    <a:pt x="221" y="332"/>
                  </a:lnTo>
                  <a:lnTo>
                    <a:pt x="219" y="332"/>
                  </a:lnTo>
                  <a:lnTo>
                    <a:pt x="217" y="332"/>
                  </a:lnTo>
                  <a:lnTo>
                    <a:pt x="216" y="331"/>
                  </a:lnTo>
                  <a:lnTo>
                    <a:pt x="214" y="330"/>
                  </a:lnTo>
                  <a:lnTo>
                    <a:pt x="212" y="330"/>
                  </a:lnTo>
                  <a:lnTo>
                    <a:pt x="210" y="329"/>
                  </a:lnTo>
                  <a:lnTo>
                    <a:pt x="208" y="329"/>
                  </a:lnTo>
                  <a:lnTo>
                    <a:pt x="205" y="328"/>
                  </a:lnTo>
                  <a:lnTo>
                    <a:pt x="203" y="327"/>
                  </a:lnTo>
                  <a:lnTo>
                    <a:pt x="201" y="326"/>
                  </a:lnTo>
                  <a:lnTo>
                    <a:pt x="198" y="325"/>
                  </a:lnTo>
                  <a:lnTo>
                    <a:pt x="196" y="324"/>
                  </a:lnTo>
                  <a:lnTo>
                    <a:pt x="194" y="323"/>
                  </a:lnTo>
                  <a:lnTo>
                    <a:pt x="191" y="322"/>
                  </a:lnTo>
                  <a:lnTo>
                    <a:pt x="189" y="321"/>
                  </a:lnTo>
                  <a:lnTo>
                    <a:pt x="187" y="320"/>
                  </a:lnTo>
                  <a:lnTo>
                    <a:pt x="184" y="318"/>
                  </a:lnTo>
                  <a:lnTo>
                    <a:pt x="182" y="317"/>
                  </a:lnTo>
                  <a:lnTo>
                    <a:pt x="179" y="316"/>
                  </a:lnTo>
                  <a:lnTo>
                    <a:pt x="176" y="314"/>
                  </a:lnTo>
                  <a:lnTo>
                    <a:pt x="174" y="313"/>
                  </a:lnTo>
                  <a:lnTo>
                    <a:pt x="172" y="311"/>
                  </a:lnTo>
                  <a:lnTo>
                    <a:pt x="169" y="309"/>
                  </a:lnTo>
                  <a:lnTo>
                    <a:pt x="167" y="307"/>
                  </a:lnTo>
                  <a:lnTo>
                    <a:pt x="164" y="305"/>
                  </a:lnTo>
                  <a:lnTo>
                    <a:pt x="161" y="304"/>
                  </a:lnTo>
                  <a:lnTo>
                    <a:pt x="159" y="301"/>
                  </a:lnTo>
                  <a:lnTo>
                    <a:pt x="156" y="299"/>
                  </a:lnTo>
                  <a:lnTo>
                    <a:pt x="154" y="297"/>
                  </a:lnTo>
                  <a:lnTo>
                    <a:pt x="152" y="295"/>
                  </a:lnTo>
                  <a:lnTo>
                    <a:pt x="149" y="292"/>
                  </a:lnTo>
                  <a:lnTo>
                    <a:pt x="146" y="290"/>
                  </a:lnTo>
                  <a:lnTo>
                    <a:pt x="144" y="287"/>
                  </a:lnTo>
                  <a:lnTo>
                    <a:pt x="141" y="285"/>
                  </a:lnTo>
                  <a:lnTo>
                    <a:pt x="139" y="282"/>
                  </a:lnTo>
                  <a:lnTo>
                    <a:pt x="137" y="279"/>
                  </a:lnTo>
                  <a:lnTo>
                    <a:pt x="134" y="276"/>
                  </a:lnTo>
                  <a:lnTo>
                    <a:pt x="132" y="273"/>
                  </a:lnTo>
                  <a:lnTo>
                    <a:pt x="130" y="270"/>
                  </a:lnTo>
                  <a:lnTo>
                    <a:pt x="127" y="266"/>
                  </a:lnTo>
                  <a:lnTo>
                    <a:pt x="125" y="263"/>
                  </a:lnTo>
                  <a:lnTo>
                    <a:pt x="123" y="259"/>
                  </a:lnTo>
                  <a:lnTo>
                    <a:pt x="121" y="256"/>
                  </a:lnTo>
                  <a:lnTo>
                    <a:pt x="119" y="252"/>
                  </a:lnTo>
                  <a:lnTo>
                    <a:pt x="117" y="248"/>
                  </a:lnTo>
                  <a:lnTo>
                    <a:pt x="115" y="244"/>
                  </a:lnTo>
                  <a:lnTo>
                    <a:pt x="115" y="243"/>
                  </a:lnTo>
                  <a:lnTo>
                    <a:pt x="115" y="243"/>
                  </a:lnTo>
                  <a:lnTo>
                    <a:pt x="114" y="242"/>
                  </a:lnTo>
                  <a:lnTo>
                    <a:pt x="114" y="241"/>
                  </a:lnTo>
                  <a:lnTo>
                    <a:pt x="114" y="240"/>
                  </a:lnTo>
                  <a:lnTo>
                    <a:pt x="114" y="240"/>
                  </a:lnTo>
                  <a:lnTo>
                    <a:pt x="113" y="239"/>
                  </a:lnTo>
                  <a:lnTo>
                    <a:pt x="113" y="238"/>
                  </a:lnTo>
                  <a:lnTo>
                    <a:pt x="112" y="237"/>
                  </a:lnTo>
                  <a:lnTo>
                    <a:pt x="112" y="236"/>
                  </a:lnTo>
                  <a:lnTo>
                    <a:pt x="112" y="235"/>
                  </a:lnTo>
                  <a:lnTo>
                    <a:pt x="112" y="234"/>
                  </a:lnTo>
                  <a:lnTo>
                    <a:pt x="112" y="233"/>
                  </a:lnTo>
                  <a:lnTo>
                    <a:pt x="111" y="231"/>
                  </a:lnTo>
                  <a:lnTo>
                    <a:pt x="111" y="230"/>
                  </a:lnTo>
                  <a:lnTo>
                    <a:pt x="110" y="229"/>
                  </a:lnTo>
                  <a:lnTo>
                    <a:pt x="110" y="227"/>
                  </a:lnTo>
                  <a:lnTo>
                    <a:pt x="110" y="226"/>
                  </a:lnTo>
                  <a:lnTo>
                    <a:pt x="109" y="224"/>
                  </a:lnTo>
                  <a:lnTo>
                    <a:pt x="109" y="223"/>
                  </a:lnTo>
                  <a:lnTo>
                    <a:pt x="108" y="221"/>
                  </a:lnTo>
                  <a:lnTo>
                    <a:pt x="108" y="219"/>
                  </a:lnTo>
                  <a:lnTo>
                    <a:pt x="107" y="218"/>
                  </a:lnTo>
                  <a:lnTo>
                    <a:pt x="107" y="216"/>
                  </a:lnTo>
                  <a:lnTo>
                    <a:pt x="106" y="214"/>
                  </a:lnTo>
                  <a:lnTo>
                    <a:pt x="106" y="212"/>
                  </a:lnTo>
                  <a:lnTo>
                    <a:pt x="105" y="210"/>
                  </a:lnTo>
                  <a:lnTo>
                    <a:pt x="105" y="208"/>
                  </a:lnTo>
                  <a:lnTo>
                    <a:pt x="104" y="206"/>
                  </a:lnTo>
                  <a:lnTo>
                    <a:pt x="104" y="204"/>
                  </a:lnTo>
                  <a:lnTo>
                    <a:pt x="103" y="202"/>
                  </a:lnTo>
                  <a:lnTo>
                    <a:pt x="103" y="200"/>
                  </a:lnTo>
                  <a:lnTo>
                    <a:pt x="101" y="198"/>
                  </a:lnTo>
                  <a:lnTo>
                    <a:pt x="101" y="196"/>
                  </a:lnTo>
                  <a:lnTo>
                    <a:pt x="100" y="194"/>
                  </a:lnTo>
                  <a:lnTo>
                    <a:pt x="100" y="191"/>
                  </a:lnTo>
                  <a:lnTo>
                    <a:pt x="99" y="189"/>
                  </a:lnTo>
                  <a:lnTo>
                    <a:pt x="99" y="187"/>
                  </a:lnTo>
                  <a:lnTo>
                    <a:pt x="98" y="184"/>
                  </a:lnTo>
                  <a:lnTo>
                    <a:pt x="98" y="182"/>
                  </a:lnTo>
                  <a:lnTo>
                    <a:pt x="97" y="180"/>
                  </a:lnTo>
                  <a:lnTo>
                    <a:pt x="96" y="177"/>
                  </a:lnTo>
                  <a:lnTo>
                    <a:pt x="96" y="175"/>
                  </a:lnTo>
                  <a:lnTo>
                    <a:pt x="95" y="172"/>
                  </a:lnTo>
                  <a:lnTo>
                    <a:pt x="95" y="170"/>
                  </a:lnTo>
                  <a:lnTo>
                    <a:pt x="94" y="167"/>
                  </a:lnTo>
                  <a:lnTo>
                    <a:pt x="93" y="165"/>
                  </a:lnTo>
                  <a:lnTo>
                    <a:pt x="93" y="162"/>
                  </a:lnTo>
                  <a:lnTo>
                    <a:pt x="92" y="160"/>
                  </a:lnTo>
                  <a:lnTo>
                    <a:pt x="92" y="157"/>
                  </a:lnTo>
                  <a:lnTo>
                    <a:pt x="91" y="155"/>
                  </a:lnTo>
                  <a:lnTo>
                    <a:pt x="90" y="152"/>
                  </a:lnTo>
                  <a:lnTo>
                    <a:pt x="90" y="150"/>
                  </a:lnTo>
                  <a:lnTo>
                    <a:pt x="89" y="147"/>
                  </a:lnTo>
                  <a:lnTo>
                    <a:pt x="89" y="144"/>
                  </a:lnTo>
                  <a:lnTo>
                    <a:pt x="88" y="142"/>
                  </a:lnTo>
                  <a:lnTo>
                    <a:pt x="88" y="139"/>
                  </a:lnTo>
                  <a:lnTo>
                    <a:pt x="87" y="137"/>
                  </a:lnTo>
                  <a:lnTo>
                    <a:pt x="86" y="134"/>
                  </a:lnTo>
                  <a:lnTo>
                    <a:pt x="86" y="131"/>
                  </a:lnTo>
                  <a:lnTo>
                    <a:pt x="85" y="129"/>
                  </a:lnTo>
                  <a:lnTo>
                    <a:pt x="85" y="126"/>
                  </a:lnTo>
                  <a:lnTo>
                    <a:pt x="84" y="124"/>
                  </a:lnTo>
                  <a:lnTo>
                    <a:pt x="84" y="121"/>
                  </a:lnTo>
                  <a:lnTo>
                    <a:pt x="82" y="119"/>
                  </a:lnTo>
                  <a:lnTo>
                    <a:pt x="82" y="116"/>
                  </a:lnTo>
                  <a:lnTo>
                    <a:pt x="81" y="114"/>
                  </a:lnTo>
                  <a:lnTo>
                    <a:pt x="80" y="112"/>
                  </a:lnTo>
                  <a:lnTo>
                    <a:pt x="78" y="109"/>
                  </a:lnTo>
                  <a:lnTo>
                    <a:pt x="78" y="107"/>
                  </a:lnTo>
                  <a:lnTo>
                    <a:pt x="77" y="105"/>
                  </a:lnTo>
                  <a:lnTo>
                    <a:pt x="75" y="103"/>
                  </a:lnTo>
                  <a:lnTo>
                    <a:pt x="74" y="100"/>
                  </a:lnTo>
                  <a:lnTo>
                    <a:pt x="73" y="98"/>
                  </a:lnTo>
                  <a:lnTo>
                    <a:pt x="71" y="96"/>
                  </a:lnTo>
                  <a:lnTo>
                    <a:pt x="70" y="94"/>
                  </a:lnTo>
                  <a:lnTo>
                    <a:pt x="69" y="92"/>
                  </a:lnTo>
                  <a:lnTo>
                    <a:pt x="67" y="90"/>
                  </a:lnTo>
                  <a:lnTo>
                    <a:pt x="66" y="88"/>
                  </a:lnTo>
                  <a:lnTo>
                    <a:pt x="65" y="87"/>
                  </a:lnTo>
                  <a:lnTo>
                    <a:pt x="63" y="85"/>
                  </a:lnTo>
                  <a:lnTo>
                    <a:pt x="62" y="83"/>
                  </a:lnTo>
                  <a:lnTo>
                    <a:pt x="60" y="81"/>
                  </a:lnTo>
                  <a:lnTo>
                    <a:pt x="59" y="80"/>
                  </a:lnTo>
                  <a:lnTo>
                    <a:pt x="57" y="78"/>
                  </a:lnTo>
                  <a:lnTo>
                    <a:pt x="56" y="76"/>
                  </a:lnTo>
                  <a:lnTo>
                    <a:pt x="54" y="75"/>
                  </a:lnTo>
                  <a:lnTo>
                    <a:pt x="52" y="73"/>
                  </a:lnTo>
                  <a:lnTo>
                    <a:pt x="51" y="72"/>
                  </a:lnTo>
                  <a:lnTo>
                    <a:pt x="50" y="70"/>
                  </a:lnTo>
                  <a:lnTo>
                    <a:pt x="48" y="69"/>
                  </a:lnTo>
                  <a:lnTo>
                    <a:pt x="46" y="67"/>
                  </a:lnTo>
                  <a:lnTo>
                    <a:pt x="44" y="66"/>
                  </a:lnTo>
                  <a:lnTo>
                    <a:pt x="43" y="64"/>
                  </a:lnTo>
                  <a:lnTo>
                    <a:pt x="41" y="63"/>
                  </a:lnTo>
                  <a:lnTo>
                    <a:pt x="40" y="62"/>
                  </a:lnTo>
                  <a:lnTo>
                    <a:pt x="38" y="60"/>
                  </a:lnTo>
                  <a:lnTo>
                    <a:pt x="36" y="59"/>
                  </a:lnTo>
                  <a:lnTo>
                    <a:pt x="35" y="58"/>
                  </a:lnTo>
                  <a:lnTo>
                    <a:pt x="33" y="57"/>
                  </a:lnTo>
                  <a:lnTo>
                    <a:pt x="32" y="55"/>
                  </a:lnTo>
                  <a:lnTo>
                    <a:pt x="30" y="54"/>
                  </a:lnTo>
                  <a:lnTo>
                    <a:pt x="28" y="53"/>
                  </a:lnTo>
                  <a:lnTo>
                    <a:pt x="27" y="52"/>
                  </a:lnTo>
                  <a:lnTo>
                    <a:pt x="25" y="51"/>
                  </a:lnTo>
                  <a:lnTo>
                    <a:pt x="24" y="50"/>
                  </a:lnTo>
                  <a:lnTo>
                    <a:pt x="22" y="49"/>
                  </a:lnTo>
                  <a:lnTo>
                    <a:pt x="21" y="49"/>
                  </a:lnTo>
                  <a:lnTo>
                    <a:pt x="20" y="48"/>
                  </a:lnTo>
                  <a:lnTo>
                    <a:pt x="18" y="47"/>
                  </a:lnTo>
                  <a:lnTo>
                    <a:pt x="17" y="46"/>
                  </a:lnTo>
                  <a:lnTo>
                    <a:pt x="15" y="46"/>
                  </a:lnTo>
                  <a:lnTo>
                    <a:pt x="14" y="45"/>
                  </a:lnTo>
                  <a:lnTo>
                    <a:pt x="13" y="44"/>
                  </a:lnTo>
                  <a:lnTo>
                    <a:pt x="12" y="44"/>
                  </a:lnTo>
                  <a:lnTo>
                    <a:pt x="11" y="43"/>
                  </a:lnTo>
                  <a:lnTo>
                    <a:pt x="9" y="42"/>
                  </a:lnTo>
                  <a:lnTo>
                    <a:pt x="9" y="42"/>
                  </a:lnTo>
                  <a:lnTo>
                    <a:pt x="7" y="41"/>
                  </a:lnTo>
                  <a:lnTo>
                    <a:pt x="6" y="41"/>
                  </a:lnTo>
                  <a:lnTo>
                    <a:pt x="6" y="40"/>
                  </a:lnTo>
                  <a:lnTo>
                    <a:pt x="5" y="40"/>
                  </a:lnTo>
                  <a:lnTo>
                    <a:pt x="4" y="40"/>
                  </a:lnTo>
                  <a:lnTo>
                    <a:pt x="3" y="39"/>
                  </a:lnTo>
                  <a:lnTo>
                    <a:pt x="3" y="39"/>
                  </a:lnTo>
                  <a:lnTo>
                    <a:pt x="3" y="39"/>
                  </a:lnTo>
                  <a:lnTo>
                    <a:pt x="3" y="39"/>
                  </a:lnTo>
                  <a:lnTo>
                    <a:pt x="3" y="38"/>
                  </a:lnTo>
                  <a:lnTo>
                    <a:pt x="2" y="37"/>
                  </a:lnTo>
                  <a:lnTo>
                    <a:pt x="2" y="36"/>
                  </a:lnTo>
                  <a:lnTo>
                    <a:pt x="2" y="35"/>
                  </a:lnTo>
                  <a:lnTo>
                    <a:pt x="2" y="34"/>
                  </a:lnTo>
                  <a:lnTo>
                    <a:pt x="2" y="33"/>
                  </a:lnTo>
                  <a:lnTo>
                    <a:pt x="2" y="32"/>
                  </a:lnTo>
                  <a:lnTo>
                    <a:pt x="2" y="32"/>
                  </a:lnTo>
                  <a:lnTo>
                    <a:pt x="2" y="31"/>
                  </a:lnTo>
                  <a:lnTo>
                    <a:pt x="2" y="30"/>
                  </a:lnTo>
                  <a:lnTo>
                    <a:pt x="1" y="29"/>
                  </a:lnTo>
                  <a:lnTo>
                    <a:pt x="1" y="29"/>
                  </a:lnTo>
                  <a:lnTo>
                    <a:pt x="1" y="28"/>
                  </a:lnTo>
                  <a:lnTo>
                    <a:pt x="1" y="27"/>
                  </a:lnTo>
                  <a:lnTo>
                    <a:pt x="1" y="26"/>
                  </a:lnTo>
                  <a:lnTo>
                    <a:pt x="1" y="25"/>
                  </a:lnTo>
                  <a:lnTo>
                    <a:pt x="1" y="25"/>
                  </a:lnTo>
                  <a:lnTo>
                    <a:pt x="0" y="24"/>
                  </a:lnTo>
                  <a:lnTo>
                    <a:pt x="0" y="23"/>
                  </a:lnTo>
                  <a:lnTo>
                    <a:pt x="0" y="22"/>
                  </a:lnTo>
                  <a:lnTo>
                    <a:pt x="0" y="21"/>
                  </a:lnTo>
                  <a:lnTo>
                    <a:pt x="0" y="20"/>
                  </a:lnTo>
                  <a:lnTo>
                    <a:pt x="0" y="19"/>
                  </a:lnTo>
                  <a:lnTo>
                    <a:pt x="0" y="19"/>
                  </a:lnTo>
                  <a:lnTo>
                    <a:pt x="0" y="18"/>
                  </a:lnTo>
                  <a:lnTo>
                    <a:pt x="0" y="17"/>
                  </a:lnTo>
                  <a:lnTo>
                    <a:pt x="0" y="16"/>
                  </a:lnTo>
                  <a:lnTo>
                    <a:pt x="0" y="15"/>
                  </a:lnTo>
                  <a:lnTo>
                    <a:pt x="0" y="14"/>
                  </a:lnTo>
                  <a:lnTo>
                    <a:pt x="0" y="13"/>
                  </a:lnTo>
                  <a:lnTo>
                    <a:pt x="0" y="13"/>
                  </a:lnTo>
                  <a:lnTo>
                    <a:pt x="0" y="12"/>
                  </a:lnTo>
                  <a:lnTo>
                    <a:pt x="0" y="11"/>
                  </a:lnTo>
                  <a:lnTo>
                    <a:pt x="0" y="10"/>
                  </a:lnTo>
                  <a:lnTo>
                    <a:pt x="0" y="9"/>
                  </a:lnTo>
                  <a:lnTo>
                    <a:pt x="0" y="9"/>
                  </a:lnTo>
                  <a:lnTo>
                    <a:pt x="0" y="8"/>
                  </a:lnTo>
                  <a:lnTo>
                    <a:pt x="0" y="7"/>
                  </a:lnTo>
                  <a:lnTo>
                    <a:pt x="0" y="7"/>
                  </a:lnTo>
                  <a:lnTo>
                    <a:pt x="0" y="6"/>
                  </a:lnTo>
                  <a:lnTo>
                    <a:pt x="0" y="5"/>
                  </a:lnTo>
                  <a:lnTo>
                    <a:pt x="0" y="4"/>
                  </a:lnTo>
                  <a:lnTo>
                    <a:pt x="0" y="3"/>
                  </a:lnTo>
                  <a:lnTo>
                    <a:pt x="0" y="2"/>
                  </a:lnTo>
                  <a:lnTo>
                    <a:pt x="0" y="2"/>
                  </a:lnTo>
                  <a:lnTo>
                    <a:pt x="1" y="1"/>
                  </a:lnTo>
                  <a:lnTo>
                    <a:pt x="1" y="1"/>
                  </a:lnTo>
                  <a:lnTo>
                    <a:pt x="2" y="0"/>
                  </a:lnTo>
                  <a:lnTo>
                    <a:pt x="2" y="0"/>
                  </a:lnTo>
                  <a:lnTo>
                    <a:pt x="3" y="0"/>
                  </a:lnTo>
                  <a:lnTo>
                    <a:pt x="4" y="0"/>
                  </a:lnTo>
                  <a:lnTo>
                    <a:pt x="5" y="0"/>
                  </a:lnTo>
                  <a:lnTo>
                    <a:pt x="6" y="1"/>
                  </a:lnTo>
                  <a:lnTo>
                    <a:pt x="7" y="1"/>
                  </a:lnTo>
                  <a:lnTo>
                    <a:pt x="9" y="2"/>
                  </a:lnTo>
                  <a:lnTo>
                    <a:pt x="11" y="2"/>
                  </a:lnTo>
                  <a:lnTo>
                    <a:pt x="12" y="3"/>
                  </a:lnTo>
                  <a:lnTo>
                    <a:pt x="13" y="3"/>
                  </a:lnTo>
                  <a:lnTo>
                    <a:pt x="14" y="3"/>
                  </a:lnTo>
                  <a:lnTo>
                    <a:pt x="15" y="4"/>
                  </a:lnTo>
                  <a:lnTo>
                    <a:pt x="15" y="4"/>
                  </a:lnTo>
                  <a:lnTo>
                    <a:pt x="17" y="5"/>
                  </a:lnTo>
                  <a:lnTo>
                    <a:pt x="17" y="5"/>
                  </a:lnTo>
                  <a:lnTo>
                    <a:pt x="18" y="5"/>
                  </a:lnTo>
                  <a:lnTo>
                    <a:pt x="20" y="6"/>
                  </a:lnTo>
                  <a:lnTo>
                    <a:pt x="20" y="6"/>
                  </a:lnTo>
                  <a:lnTo>
                    <a:pt x="21" y="7"/>
                  </a:lnTo>
                  <a:lnTo>
                    <a:pt x="22" y="7"/>
                  </a:lnTo>
                  <a:lnTo>
                    <a:pt x="23" y="8"/>
                  </a:lnTo>
                  <a:lnTo>
                    <a:pt x="24" y="8"/>
                  </a:lnTo>
                  <a:lnTo>
                    <a:pt x="25" y="9"/>
                  </a:lnTo>
                  <a:lnTo>
                    <a:pt x="26" y="9"/>
                  </a:lnTo>
                  <a:lnTo>
                    <a:pt x="27" y="10"/>
                  </a:lnTo>
                  <a:lnTo>
                    <a:pt x="28" y="10"/>
                  </a:lnTo>
                  <a:lnTo>
                    <a:pt x="29" y="11"/>
                  </a:lnTo>
                  <a:lnTo>
                    <a:pt x="30" y="11"/>
                  </a:lnTo>
                  <a:lnTo>
                    <a:pt x="30" y="12"/>
                  </a:lnTo>
                  <a:lnTo>
                    <a:pt x="32" y="12"/>
                  </a:lnTo>
                  <a:lnTo>
                    <a:pt x="32" y="13"/>
                  </a:lnTo>
                  <a:lnTo>
                    <a:pt x="33" y="13"/>
                  </a:lnTo>
                  <a:lnTo>
                    <a:pt x="35" y="14"/>
                  </a:lnTo>
                  <a:lnTo>
                    <a:pt x="35" y="14"/>
                  </a:lnTo>
                  <a:lnTo>
                    <a:pt x="36" y="15"/>
                  </a:lnTo>
                  <a:lnTo>
                    <a:pt x="37" y="15"/>
                  </a:lnTo>
                  <a:lnTo>
                    <a:pt x="38" y="16"/>
                  </a:lnTo>
                  <a:lnTo>
                    <a:pt x="39" y="16"/>
                  </a:lnTo>
                  <a:lnTo>
                    <a:pt x="39" y="17"/>
                  </a:lnTo>
                  <a:lnTo>
                    <a:pt x="40" y="18"/>
                  </a:lnTo>
                  <a:lnTo>
                    <a:pt x="41" y="18"/>
                  </a:lnTo>
                  <a:lnTo>
                    <a:pt x="42" y="19"/>
                  </a:lnTo>
                  <a:lnTo>
                    <a:pt x="44" y="20"/>
                  </a:lnTo>
                  <a:lnTo>
                    <a:pt x="45" y="21"/>
                  </a:lnTo>
                  <a:lnTo>
                    <a:pt x="46" y="22"/>
                  </a:lnTo>
                  <a:lnTo>
                    <a:pt x="47" y="23"/>
                  </a:lnTo>
                  <a:lnTo>
                    <a:pt x="48" y="24"/>
                  </a:lnTo>
                  <a:lnTo>
                    <a:pt x="49" y="32"/>
                  </a:lnTo>
                  <a:lnTo>
                    <a:pt x="49"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2" name="Freeform 419"/>
            <p:cNvSpPr>
              <a:spLocks/>
            </p:cNvSpPr>
            <p:nvPr/>
          </p:nvSpPr>
          <p:spPr bwMode="auto">
            <a:xfrm>
              <a:off x="5157" y="2178"/>
              <a:ext cx="164" cy="270"/>
            </a:xfrm>
            <a:custGeom>
              <a:avLst/>
              <a:gdLst>
                <a:gd name="T0" fmla="*/ 4 w 164"/>
                <a:gd name="T1" fmla="*/ 10 h 270"/>
                <a:gd name="T2" fmla="*/ 7 w 164"/>
                <a:gd name="T3" fmla="*/ 15 h 270"/>
                <a:gd name="T4" fmla="*/ 11 w 164"/>
                <a:gd name="T5" fmla="*/ 22 h 270"/>
                <a:gd name="T6" fmla="*/ 16 w 164"/>
                <a:gd name="T7" fmla="*/ 29 h 270"/>
                <a:gd name="T8" fmla="*/ 20 w 164"/>
                <a:gd name="T9" fmla="*/ 37 h 270"/>
                <a:gd name="T10" fmla="*/ 24 w 164"/>
                <a:gd name="T11" fmla="*/ 46 h 270"/>
                <a:gd name="T12" fmla="*/ 28 w 164"/>
                <a:gd name="T13" fmla="*/ 55 h 270"/>
                <a:gd name="T14" fmla="*/ 31 w 164"/>
                <a:gd name="T15" fmla="*/ 64 h 270"/>
                <a:gd name="T16" fmla="*/ 33 w 164"/>
                <a:gd name="T17" fmla="*/ 74 h 270"/>
                <a:gd name="T18" fmla="*/ 35 w 164"/>
                <a:gd name="T19" fmla="*/ 86 h 270"/>
                <a:gd name="T20" fmla="*/ 39 w 164"/>
                <a:gd name="T21" fmla="*/ 100 h 270"/>
                <a:gd name="T22" fmla="*/ 42 w 164"/>
                <a:gd name="T23" fmla="*/ 115 h 270"/>
                <a:gd name="T24" fmla="*/ 46 w 164"/>
                <a:gd name="T25" fmla="*/ 130 h 270"/>
                <a:gd name="T26" fmla="*/ 50 w 164"/>
                <a:gd name="T27" fmla="*/ 145 h 270"/>
                <a:gd name="T28" fmla="*/ 54 w 164"/>
                <a:gd name="T29" fmla="*/ 160 h 270"/>
                <a:gd name="T30" fmla="*/ 59 w 164"/>
                <a:gd name="T31" fmla="*/ 173 h 270"/>
                <a:gd name="T32" fmla="*/ 64 w 164"/>
                <a:gd name="T33" fmla="*/ 185 h 270"/>
                <a:gd name="T34" fmla="*/ 71 w 164"/>
                <a:gd name="T35" fmla="*/ 195 h 270"/>
                <a:gd name="T36" fmla="*/ 81 w 164"/>
                <a:gd name="T37" fmla="*/ 206 h 270"/>
                <a:gd name="T38" fmla="*/ 93 w 164"/>
                <a:gd name="T39" fmla="*/ 216 h 270"/>
                <a:gd name="T40" fmla="*/ 106 w 164"/>
                <a:gd name="T41" fmla="*/ 225 h 270"/>
                <a:gd name="T42" fmla="*/ 120 w 164"/>
                <a:gd name="T43" fmla="*/ 233 h 270"/>
                <a:gd name="T44" fmla="*/ 133 w 164"/>
                <a:gd name="T45" fmla="*/ 240 h 270"/>
                <a:gd name="T46" fmla="*/ 143 w 164"/>
                <a:gd name="T47" fmla="*/ 246 h 270"/>
                <a:gd name="T48" fmla="*/ 151 w 164"/>
                <a:gd name="T49" fmla="*/ 250 h 270"/>
                <a:gd name="T50" fmla="*/ 162 w 164"/>
                <a:gd name="T51" fmla="*/ 264 h 270"/>
                <a:gd name="T52" fmla="*/ 163 w 164"/>
                <a:gd name="T53" fmla="*/ 258 h 270"/>
                <a:gd name="T54" fmla="*/ 164 w 164"/>
                <a:gd name="T55" fmla="*/ 252 h 270"/>
                <a:gd name="T56" fmla="*/ 163 w 164"/>
                <a:gd name="T57" fmla="*/ 247 h 270"/>
                <a:gd name="T58" fmla="*/ 158 w 164"/>
                <a:gd name="T59" fmla="*/ 243 h 270"/>
                <a:gd name="T60" fmla="*/ 151 w 164"/>
                <a:gd name="T61" fmla="*/ 240 h 270"/>
                <a:gd name="T62" fmla="*/ 140 w 164"/>
                <a:gd name="T63" fmla="*/ 234 h 270"/>
                <a:gd name="T64" fmla="*/ 128 w 164"/>
                <a:gd name="T65" fmla="*/ 228 h 270"/>
                <a:gd name="T66" fmla="*/ 114 w 164"/>
                <a:gd name="T67" fmla="*/ 220 h 270"/>
                <a:gd name="T68" fmla="*/ 101 w 164"/>
                <a:gd name="T69" fmla="*/ 211 h 270"/>
                <a:gd name="T70" fmla="*/ 89 w 164"/>
                <a:gd name="T71" fmla="*/ 200 h 270"/>
                <a:gd name="T72" fmla="*/ 78 w 164"/>
                <a:gd name="T73" fmla="*/ 188 h 270"/>
                <a:gd name="T74" fmla="*/ 70 w 164"/>
                <a:gd name="T75" fmla="*/ 175 h 270"/>
                <a:gd name="T76" fmla="*/ 64 w 164"/>
                <a:gd name="T77" fmla="*/ 160 h 270"/>
                <a:gd name="T78" fmla="*/ 59 w 164"/>
                <a:gd name="T79" fmla="*/ 144 h 270"/>
                <a:gd name="T80" fmla="*/ 54 w 164"/>
                <a:gd name="T81" fmla="*/ 127 h 270"/>
                <a:gd name="T82" fmla="*/ 49 w 164"/>
                <a:gd name="T83" fmla="*/ 109 h 270"/>
                <a:gd name="T84" fmla="*/ 45 w 164"/>
                <a:gd name="T85" fmla="*/ 92 h 270"/>
                <a:gd name="T86" fmla="*/ 41 w 164"/>
                <a:gd name="T87" fmla="*/ 76 h 270"/>
                <a:gd name="T88" fmla="*/ 38 w 164"/>
                <a:gd name="T89" fmla="*/ 63 h 270"/>
                <a:gd name="T90" fmla="*/ 35 w 164"/>
                <a:gd name="T91" fmla="*/ 51 h 270"/>
                <a:gd name="T92" fmla="*/ 34 w 164"/>
                <a:gd name="T93" fmla="*/ 44 h 270"/>
                <a:gd name="T94" fmla="*/ 32 w 164"/>
                <a:gd name="T95" fmla="*/ 38 h 270"/>
                <a:gd name="T96" fmla="*/ 29 w 164"/>
                <a:gd name="T97" fmla="*/ 33 h 270"/>
                <a:gd name="T98" fmla="*/ 25 w 164"/>
                <a:gd name="T99" fmla="*/ 27 h 270"/>
                <a:gd name="T100" fmla="*/ 21 w 164"/>
                <a:gd name="T101" fmla="*/ 21 h 270"/>
                <a:gd name="T102" fmla="*/ 16 w 164"/>
                <a:gd name="T103" fmla="*/ 15 h 270"/>
                <a:gd name="T104" fmla="*/ 12 w 164"/>
                <a:gd name="T105" fmla="*/ 9 h 270"/>
                <a:gd name="T106" fmla="*/ 6 w 164"/>
                <a:gd name="T107" fmla="*/ 3 h 270"/>
                <a:gd name="T108" fmla="*/ 0 w 164"/>
                <a:gd name="T109" fmla="*/ 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4" h="270">
                  <a:moveTo>
                    <a:pt x="0" y="5"/>
                  </a:moveTo>
                  <a:lnTo>
                    <a:pt x="0" y="5"/>
                  </a:lnTo>
                  <a:lnTo>
                    <a:pt x="1" y="6"/>
                  </a:lnTo>
                  <a:lnTo>
                    <a:pt x="1" y="7"/>
                  </a:lnTo>
                  <a:lnTo>
                    <a:pt x="2" y="8"/>
                  </a:lnTo>
                  <a:lnTo>
                    <a:pt x="2" y="9"/>
                  </a:lnTo>
                  <a:lnTo>
                    <a:pt x="4" y="10"/>
                  </a:lnTo>
                  <a:lnTo>
                    <a:pt x="4" y="11"/>
                  </a:lnTo>
                  <a:lnTo>
                    <a:pt x="4" y="11"/>
                  </a:lnTo>
                  <a:lnTo>
                    <a:pt x="5" y="12"/>
                  </a:lnTo>
                  <a:lnTo>
                    <a:pt x="5" y="13"/>
                  </a:lnTo>
                  <a:lnTo>
                    <a:pt x="6" y="13"/>
                  </a:lnTo>
                  <a:lnTo>
                    <a:pt x="6" y="14"/>
                  </a:lnTo>
                  <a:lnTo>
                    <a:pt x="7" y="15"/>
                  </a:lnTo>
                  <a:lnTo>
                    <a:pt x="8" y="16"/>
                  </a:lnTo>
                  <a:lnTo>
                    <a:pt x="8" y="17"/>
                  </a:lnTo>
                  <a:lnTo>
                    <a:pt x="9" y="18"/>
                  </a:lnTo>
                  <a:lnTo>
                    <a:pt x="9" y="19"/>
                  </a:lnTo>
                  <a:lnTo>
                    <a:pt x="10" y="20"/>
                  </a:lnTo>
                  <a:lnTo>
                    <a:pt x="11" y="21"/>
                  </a:lnTo>
                  <a:lnTo>
                    <a:pt x="11" y="22"/>
                  </a:lnTo>
                  <a:lnTo>
                    <a:pt x="12" y="23"/>
                  </a:lnTo>
                  <a:lnTo>
                    <a:pt x="13" y="24"/>
                  </a:lnTo>
                  <a:lnTo>
                    <a:pt x="13" y="25"/>
                  </a:lnTo>
                  <a:lnTo>
                    <a:pt x="14" y="26"/>
                  </a:lnTo>
                  <a:lnTo>
                    <a:pt x="15" y="27"/>
                  </a:lnTo>
                  <a:lnTo>
                    <a:pt x="15" y="28"/>
                  </a:lnTo>
                  <a:lnTo>
                    <a:pt x="16" y="29"/>
                  </a:lnTo>
                  <a:lnTo>
                    <a:pt x="16" y="30"/>
                  </a:lnTo>
                  <a:lnTo>
                    <a:pt x="17" y="31"/>
                  </a:lnTo>
                  <a:lnTo>
                    <a:pt x="18" y="33"/>
                  </a:lnTo>
                  <a:lnTo>
                    <a:pt x="19" y="34"/>
                  </a:lnTo>
                  <a:lnTo>
                    <a:pt x="19" y="35"/>
                  </a:lnTo>
                  <a:lnTo>
                    <a:pt x="20" y="36"/>
                  </a:lnTo>
                  <a:lnTo>
                    <a:pt x="20" y="37"/>
                  </a:lnTo>
                  <a:lnTo>
                    <a:pt x="21" y="38"/>
                  </a:lnTo>
                  <a:lnTo>
                    <a:pt x="21" y="40"/>
                  </a:lnTo>
                  <a:lnTo>
                    <a:pt x="22" y="41"/>
                  </a:lnTo>
                  <a:lnTo>
                    <a:pt x="23" y="42"/>
                  </a:lnTo>
                  <a:lnTo>
                    <a:pt x="23" y="44"/>
                  </a:lnTo>
                  <a:lnTo>
                    <a:pt x="24" y="45"/>
                  </a:lnTo>
                  <a:lnTo>
                    <a:pt x="24" y="46"/>
                  </a:lnTo>
                  <a:lnTo>
                    <a:pt x="25" y="47"/>
                  </a:lnTo>
                  <a:lnTo>
                    <a:pt x="26" y="49"/>
                  </a:lnTo>
                  <a:lnTo>
                    <a:pt x="26" y="50"/>
                  </a:lnTo>
                  <a:lnTo>
                    <a:pt x="27" y="51"/>
                  </a:lnTo>
                  <a:lnTo>
                    <a:pt x="27" y="52"/>
                  </a:lnTo>
                  <a:lnTo>
                    <a:pt x="28" y="54"/>
                  </a:lnTo>
                  <a:lnTo>
                    <a:pt x="28" y="55"/>
                  </a:lnTo>
                  <a:lnTo>
                    <a:pt x="28" y="56"/>
                  </a:lnTo>
                  <a:lnTo>
                    <a:pt x="29" y="57"/>
                  </a:lnTo>
                  <a:lnTo>
                    <a:pt x="29" y="59"/>
                  </a:lnTo>
                  <a:lnTo>
                    <a:pt x="30" y="60"/>
                  </a:lnTo>
                  <a:lnTo>
                    <a:pt x="30" y="61"/>
                  </a:lnTo>
                  <a:lnTo>
                    <a:pt x="30" y="63"/>
                  </a:lnTo>
                  <a:lnTo>
                    <a:pt x="31" y="64"/>
                  </a:lnTo>
                  <a:lnTo>
                    <a:pt x="31" y="65"/>
                  </a:lnTo>
                  <a:lnTo>
                    <a:pt x="31" y="66"/>
                  </a:lnTo>
                  <a:lnTo>
                    <a:pt x="31" y="68"/>
                  </a:lnTo>
                  <a:lnTo>
                    <a:pt x="32" y="69"/>
                  </a:lnTo>
                  <a:lnTo>
                    <a:pt x="32" y="71"/>
                  </a:lnTo>
                  <a:lnTo>
                    <a:pt x="32" y="72"/>
                  </a:lnTo>
                  <a:lnTo>
                    <a:pt x="33" y="74"/>
                  </a:lnTo>
                  <a:lnTo>
                    <a:pt x="33" y="75"/>
                  </a:lnTo>
                  <a:lnTo>
                    <a:pt x="34" y="77"/>
                  </a:lnTo>
                  <a:lnTo>
                    <a:pt x="34" y="79"/>
                  </a:lnTo>
                  <a:lnTo>
                    <a:pt x="34" y="81"/>
                  </a:lnTo>
                  <a:lnTo>
                    <a:pt x="35" y="82"/>
                  </a:lnTo>
                  <a:lnTo>
                    <a:pt x="35" y="84"/>
                  </a:lnTo>
                  <a:lnTo>
                    <a:pt x="35" y="86"/>
                  </a:lnTo>
                  <a:lnTo>
                    <a:pt x="36" y="88"/>
                  </a:lnTo>
                  <a:lnTo>
                    <a:pt x="36" y="90"/>
                  </a:lnTo>
                  <a:lnTo>
                    <a:pt x="37" y="92"/>
                  </a:lnTo>
                  <a:lnTo>
                    <a:pt x="37" y="94"/>
                  </a:lnTo>
                  <a:lnTo>
                    <a:pt x="38" y="96"/>
                  </a:lnTo>
                  <a:lnTo>
                    <a:pt x="38" y="98"/>
                  </a:lnTo>
                  <a:lnTo>
                    <a:pt x="39" y="100"/>
                  </a:lnTo>
                  <a:lnTo>
                    <a:pt x="39" y="102"/>
                  </a:lnTo>
                  <a:lnTo>
                    <a:pt x="39" y="104"/>
                  </a:lnTo>
                  <a:lnTo>
                    <a:pt x="40" y="106"/>
                  </a:lnTo>
                  <a:lnTo>
                    <a:pt x="41" y="108"/>
                  </a:lnTo>
                  <a:lnTo>
                    <a:pt x="41" y="111"/>
                  </a:lnTo>
                  <a:lnTo>
                    <a:pt x="42" y="113"/>
                  </a:lnTo>
                  <a:lnTo>
                    <a:pt x="42" y="115"/>
                  </a:lnTo>
                  <a:lnTo>
                    <a:pt x="42" y="117"/>
                  </a:lnTo>
                  <a:lnTo>
                    <a:pt x="43" y="119"/>
                  </a:lnTo>
                  <a:lnTo>
                    <a:pt x="44" y="122"/>
                  </a:lnTo>
                  <a:lnTo>
                    <a:pt x="44" y="124"/>
                  </a:lnTo>
                  <a:lnTo>
                    <a:pt x="45" y="126"/>
                  </a:lnTo>
                  <a:lnTo>
                    <a:pt x="45" y="128"/>
                  </a:lnTo>
                  <a:lnTo>
                    <a:pt x="46" y="130"/>
                  </a:lnTo>
                  <a:lnTo>
                    <a:pt x="46" y="132"/>
                  </a:lnTo>
                  <a:lnTo>
                    <a:pt x="47" y="135"/>
                  </a:lnTo>
                  <a:lnTo>
                    <a:pt x="47" y="137"/>
                  </a:lnTo>
                  <a:lnTo>
                    <a:pt x="49" y="139"/>
                  </a:lnTo>
                  <a:lnTo>
                    <a:pt x="49" y="141"/>
                  </a:lnTo>
                  <a:lnTo>
                    <a:pt x="49" y="143"/>
                  </a:lnTo>
                  <a:lnTo>
                    <a:pt x="50" y="145"/>
                  </a:lnTo>
                  <a:lnTo>
                    <a:pt x="51" y="148"/>
                  </a:lnTo>
                  <a:lnTo>
                    <a:pt x="51" y="150"/>
                  </a:lnTo>
                  <a:lnTo>
                    <a:pt x="52" y="152"/>
                  </a:lnTo>
                  <a:lnTo>
                    <a:pt x="53" y="154"/>
                  </a:lnTo>
                  <a:lnTo>
                    <a:pt x="53" y="156"/>
                  </a:lnTo>
                  <a:lnTo>
                    <a:pt x="54" y="158"/>
                  </a:lnTo>
                  <a:lnTo>
                    <a:pt x="54" y="160"/>
                  </a:lnTo>
                  <a:lnTo>
                    <a:pt x="55" y="162"/>
                  </a:lnTo>
                  <a:lnTo>
                    <a:pt x="56" y="164"/>
                  </a:lnTo>
                  <a:lnTo>
                    <a:pt x="57" y="166"/>
                  </a:lnTo>
                  <a:lnTo>
                    <a:pt x="57" y="168"/>
                  </a:lnTo>
                  <a:lnTo>
                    <a:pt x="58" y="169"/>
                  </a:lnTo>
                  <a:lnTo>
                    <a:pt x="58" y="171"/>
                  </a:lnTo>
                  <a:lnTo>
                    <a:pt x="59" y="173"/>
                  </a:lnTo>
                  <a:lnTo>
                    <a:pt x="60" y="175"/>
                  </a:lnTo>
                  <a:lnTo>
                    <a:pt x="60" y="177"/>
                  </a:lnTo>
                  <a:lnTo>
                    <a:pt x="61" y="178"/>
                  </a:lnTo>
                  <a:lnTo>
                    <a:pt x="62" y="180"/>
                  </a:lnTo>
                  <a:lnTo>
                    <a:pt x="62" y="181"/>
                  </a:lnTo>
                  <a:lnTo>
                    <a:pt x="63" y="183"/>
                  </a:lnTo>
                  <a:lnTo>
                    <a:pt x="64" y="185"/>
                  </a:lnTo>
                  <a:lnTo>
                    <a:pt x="65" y="186"/>
                  </a:lnTo>
                  <a:lnTo>
                    <a:pt x="65" y="188"/>
                  </a:lnTo>
                  <a:lnTo>
                    <a:pt x="66" y="189"/>
                  </a:lnTo>
                  <a:lnTo>
                    <a:pt x="67" y="191"/>
                  </a:lnTo>
                  <a:lnTo>
                    <a:pt x="68" y="193"/>
                  </a:lnTo>
                  <a:lnTo>
                    <a:pt x="69" y="194"/>
                  </a:lnTo>
                  <a:lnTo>
                    <a:pt x="71" y="195"/>
                  </a:lnTo>
                  <a:lnTo>
                    <a:pt x="72" y="197"/>
                  </a:lnTo>
                  <a:lnTo>
                    <a:pt x="73" y="198"/>
                  </a:lnTo>
                  <a:lnTo>
                    <a:pt x="75" y="200"/>
                  </a:lnTo>
                  <a:lnTo>
                    <a:pt x="76" y="201"/>
                  </a:lnTo>
                  <a:lnTo>
                    <a:pt x="77" y="203"/>
                  </a:lnTo>
                  <a:lnTo>
                    <a:pt x="79" y="204"/>
                  </a:lnTo>
                  <a:lnTo>
                    <a:pt x="81" y="206"/>
                  </a:lnTo>
                  <a:lnTo>
                    <a:pt x="83" y="207"/>
                  </a:lnTo>
                  <a:lnTo>
                    <a:pt x="84" y="209"/>
                  </a:lnTo>
                  <a:lnTo>
                    <a:pt x="86" y="210"/>
                  </a:lnTo>
                  <a:lnTo>
                    <a:pt x="87" y="211"/>
                  </a:lnTo>
                  <a:lnTo>
                    <a:pt x="89" y="213"/>
                  </a:lnTo>
                  <a:lnTo>
                    <a:pt x="91" y="214"/>
                  </a:lnTo>
                  <a:lnTo>
                    <a:pt x="93" y="216"/>
                  </a:lnTo>
                  <a:lnTo>
                    <a:pt x="95" y="217"/>
                  </a:lnTo>
                  <a:lnTo>
                    <a:pt x="96" y="218"/>
                  </a:lnTo>
                  <a:lnTo>
                    <a:pt x="99" y="220"/>
                  </a:lnTo>
                  <a:lnTo>
                    <a:pt x="101" y="221"/>
                  </a:lnTo>
                  <a:lnTo>
                    <a:pt x="103" y="222"/>
                  </a:lnTo>
                  <a:lnTo>
                    <a:pt x="105" y="224"/>
                  </a:lnTo>
                  <a:lnTo>
                    <a:pt x="106" y="225"/>
                  </a:lnTo>
                  <a:lnTo>
                    <a:pt x="109" y="226"/>
                  </a:lnTo>
                  <a:lnTo>
                    <a:pt x="110" y="227"/>
                  </a:lnTo>
                  <a:lnTo>
                    <a:pt x="113" y="229"/>
                  </a:lnTo>
                  <a:lnTo>
                    <a:pt x="114" y="230"/>
                  </a:lnTo>
                  <a:lnTo>
                    <a:pt x="116" y="231"/>
                  </a:lnTo>
                  <a:lnTo>
                    <a:pt x="118" y="232"/>
                  </a:lnTo>
                  <a:lnTo>
                    <a:pt x="120" y="233"/>
                  </a:lnTo>
                  <a:lnTo>
                    <a:pt x="122" y="234"/>
                  </a:lnTo>
                  <a:lnTo>
                    <a:pt x="124" y="235"/>
                  </a:lnTo>
                  <a:lnTo>
                    <a:pt x="125" y="237"/>
                  </a:lnTo>
                  <a:lnTo>
                    <a:pt x="128" y="238"/>
                  </a:lnTo>
                  <a:lnTo>
                    <a:pt x="129" y="239"/>
                  </a:lnTo>
                  <a:lnTo>
                    <a:pt x="131" y="239"/>
                  </a:lnTo>
                  <a:lnTo>
                    <a:pt x="133" y="240"/>
                  </a:lnTo>
                  <a:lnTo>
                    <a:pt x="135" y="241"/>
                  </a:lnTo>
                  <a:lnTo>
                    <a:pt x="136" y="242"/>
                  </a:lnTo>
                  <a:lnTo>
                    <a:pt x="137" y="243"/>
                  </a:lnTo>
                  <a:lnTo>
                    <a:pt x="139" y="244"/>
                  </a:lnTo>
                  <a:lnTo>
                    <a:pt x="141" y="245"/>
                  </a:lnTo>
                  <a:lnTo>
                    <a:pt x="142" y="245"/>
                  </a:lnTo>
                  <a:lnTo>
                    <a:pt x="143" y="246"/>
                  </a:lnTo>
                  <a:lnTo>
                    <a:pt x="145" y="247"/>
                  </a:lnTo>
                  <a:lnTo>
                    <a:pt x="146" y="247"/>
                  </a:lnTo>
                  <a:lnTo>
                    <a:pt x="147" y="248"/>
                  </a:lnTo>
                  <a:lnTo>
                    <a:pt x="148" y="248"/>
                  </a:lnTo>
                  <a:lnTo>
                    <a:pt x="149" y="249"/>
                  </a:lnTo>
                  <a:lnTo>
                    <a:pt x="150" y="249"/>
                  </a:lnTo>
                  <a:lnTo>
                    <a:pt x="151" y="250"/>
                  </a:lnTo>
                  <a:lnTo>
                    <a:pt x="152" y="250"/>
                  </a:lnTo>
                  <a:lnTo>
                    <a:pt x="154" y="251"/>
                  </a:lnTo>
                  <a:lnTo>
                    <a:pt x="154" y="251"/>
                  </a:lnTo>
                  <a:lnTo>
                    <a:pt x="154" y="252"/>
                  </a:lnTo>
                  <a:lnTo>
                    <a:pt x="154" y="270"/>
                  </a:lnTo>
                  <a:lnTo>
                    <a:pt x="162" y="264"/>
                  </a:lnTo>
                  <a:lnTo>
                    <a:pt x="162" y="264"/>
                  </a:lnTo>
                  <a:lnTo>
                    <a:pt x="162" y="263"/>
                  </a:lnTo>
                  <a:lnTo>
                    <a:pt x="162" y="263"/>
                  </a:lnTo>
                  <a:lnTo>
                    <a:pt x="163" y="262"/>
                  </a:lnTo>
                  <a:lnTo>
                    <a:pt x="163" y="260"/>
                  </a:lnTo>
                  <a:lnTo>
                    <a:pt x="163" y="259"/>
                  </a:lnTo>
                  <a:lnTo>
                    <a:pt x="163" y="258"/>
                  </a:lnTo>
                  <a:lnTo>
                    <a:pt x="163" y="258"/>
                  </a:lnTo>
                  <a:lnTo>
                    <a:pt x="163" y="257"/>
                  </a:lnTo>
                  <a:lnTo>
                    <a:pt x="164" y="256"/>
                  </a:lnTo>
                  <a:lnTo>
                    <a:pt x="164" y="255"/>
                  </a:lnTo>
                  <a:lnTo>
                    <a:pt x="164" y="255"/>
                  </a:lnTo>
                  <a:lnTo>
                    <a:pt x="164" y="254"/>
                  </a:lnTo>
                  <a:lnTo>
                    <a:pt x="164" y="253"/>
                  </a:lnTo>
                  <a:lnTo>
                    <a:pt x="164" y="252"/>
                  </a:lnTo>
                  <a:lnTo>
                    <a:pt x="164" y="252"/>
                  </a:lnTo>
                  <a:lnTo>
                    <a:pt x="164" y="251"/>
                  </a:lnTo>
                  <a:lnTo>
                    <a:pt x="164" y="250"/>
                  </a:lnTo>
                  <a:lnTo>
                    <a:pt x="164" y="249"/>
                  </a:lnTo>
                  <a:lnTo>
                    <a:pt x="163" y="249"/>
                  </a:lnTo>
                  <a:lnTo>
                    <a:pt x="163" y="248"/>
                  </a:lnTo>
                  <a:lnTo>
                    <a:pt x="163" y="247"/>
                  </a:lnTo>
                  <a:lnTo>
                    <a:pt x="163" y="246"/>
                  </a:lnTo>
                  <a:lnTo>
                    <a:pt x="162" y="246"/>
                  </a:lnTo>
                  <a:lnTo>
                    <a:pt x="162" y="245"/>
                  </a:lnTo>
                  <a:lnTo>
                    <a:pt x="161" y="245"/>
                  </a:lnTo>
                  <a:lnTo>
                    <a:pt x="160" y="244"/>
                  </a:lnTo>
                  <a:lnTo>
                    <a:pt x="159" y="244"/>
                  </a:lnTo>
                  <a:lnTo>
                    <a:pt x="158" y="243"/>
                  </a:lnTo>
                  <a:lnTo>
                    <a:pt x="158" y="243"/>
                  </a:lnTo>
                  <a:lnTo>
                    <a:pt x="157" y="242"/>
                  </a:lnTo>
                  <a:lnTo>
                    <a:pt x="155" y="242"/>
                  </a:lnTo>
                  <a:lnTo>
                    <a:pt x="154" y="241"/>
                  </a:lnTo>
                  <a:lnTo>
                    <a:pt x="154" y="241"/>
                  </a:lnTo>
                  <a:lnTo>
                    <a:pt x="152" y="240"/>
                  </a:lnTo>
                  <a:lnTo>
                    <a:pt x="151" y="240"/>
                  </a:lnTo>
                  <a:lnTo>
                    <a:pt x="150" y="239"/>
                  </a:lnTo>
                  <a:lnTo>
                    <a:pt x="148" y="238"/>
                  </a:lnTo>
                  <a:lnTo>
                    <a:pt x="147" y="238"/>
                  </a:lnTo>
                  <a:lnTo>
                    <a:pt x="145" y="237"/>
                  </a:lnTo>
                  <a:lnTo>
                    <a:pt x="144" y="236"/>
                  </a:lnTo>
                  <a:lnTo>
                    <a:pt x="142" y="235"/>
                  </a:lnTo>
                  <a:lnTo>
                    <a:pt x="140" y="234"/>
                  </a:lnTo>
                  <a:lnTo>
                    <a:pt x="139" y="234"/>
                  </a:lnTo>
                  <a:lnTo>
                    <a:pt x="137" y="233"/>
                  </a:lnTo>
                  <a:lnTo>
                    <a:pt x="135" y="232"/>
                  </a:lnTo>
                  <a:lnTo>
                    <a:pt x="133" y="231"/>
                  </a:lnTo>
                  <a:lnTo>
                    <a:pt x="132" y="230"/>
                  </a:lnTo>
                  <a:lnTo>
                    <a:pt x="130" y="229"/>
                  </a:lnTo>
                  <a:lnTo>
                    <a:pt x="128" y="228"/>
                  </a:lnTo>
                  <a:lnTo>
                    <a:pt x="126" y="227"/>
                  </a:lnTo>
                  <a:lnTo>
                    <a:pt x="124" y="226"/>
                  </a:lnTo>
                  <a:lnTo>
                    <a:pt x="122" y="225"/>
                  </a:lnTo>
                  <a:lnTo>
                    <a:pt x="121" y="224"/>
                  </a:lnTo>
                  <a:lnTo>
                    <a:pt x="118" y="222"/>
                  </a:lnTo>
                  <a:lnTo>
                    <a:pt x="117" y="221"/>
                  </a:lnTo>
                  <a:lnTo>
                    <a:pt x="114" y="220"/>
                  </a:lnTo>
                  <a:lnTo>
                    <a:pt x="113" y="219"/>
                  </a:lnTo>
                  <a:lnTo>
                    <a:pt x="111" y="217"/>
                  </a:lnTo>
                  <a:lnTo>
                    <a:pt x="109" y="216"/>
                  </a:lnTo>
                  <a:lnTo>
                    <a:pt x="107" y="215"/>
                  </a:lnTo>
                  <a:lnTo>
                    <a:pt x="105" y="213"/>
                  </a:lnTo>
                  <a:lnTo>
                    <a:pt x="103" y="212"/>
                  </a:lnTo>
                  <a:lnTo>
                    <a:pt x="101" y="211"/>
                  </a:lnTo>
                  <a:lnTo>
                    <a:pt x="99" y="209"/>
                  </a:lnTo>
                  <a:lnTo>
                    <a:pt x="98" y="208"/>
                  </a:lnTo>
                  <a:lnTo>
                    <a:pt x="96" y="206"/>
                  </a:lnTo>
                  <a:lnTo>
                    <a:pt x="94" y="205"/>
                  </a:lnTo>
                  <a:lnTo>
                    <a:pt x="92" y="203"/>
                  </a:lnTo>
                  <a:lnTo>
                    <a:pt x="91" y="202"/>
                  </a:lnTo>
                  <a:lnTo>
                    <a:pt x="89" y="200"/>
                  </a:lnTo>
                  <a:lnTo>
                    <a:pt x="87" y="198"/>
                  </a:lnTo>
                  <a:lnTo>
                    <a:pt x="86" y="197"/>
                  </a:lnTo>
                  <a:lnTo>
                    <a:pt x="84" y="195"/>
                  </a:lnTo>
                  <a:lnTo>
                    <a:pt x="82" y="193"/>
                  </a:lnTo>
                  <a:lnTo>
                    <a:pt x="81" y="192"/>
                  </a:lnTo>
                  <a:lnTo>
                    <a:pt x="79" y="190"/>
                  </a:lnTo>
                  <a:lnTo>
                    <a:pt x="78" y="188"/>
                  </a:lnTo>
                  <a:lnTo>
                    <a:pt x="77" y="186"/>
                  </a:lnTo>
                  <a:lnTo>
                    <a:pt x="76" y="184"/>
                  </a:lnTo>
                  <a:lnTo>
                    <a:pt x="74" y="182"/>
                  </a:lnTo>
                  <a:lnTo>
                    <a:pt x="73" y="181"/>
                  </a:lnTo>
                  <a:lnTo>
                    <a:pt x="72" y="179"/>
                  </a:lnTo>
                  <a:lnTo>
                    <a:pt x="71" y="177"/>
                  </a:lnTo>
                  <a:lnTo>
                    <a:pt x="70" y="175"/>
                  </a:lnTo>
                  <a:lnTo>
                    <a:pt x="69" y="173"/>
                  </a:lnTo>
                  <a:lnTo>
                    <a:pt x="69" y="171"/>
                  </a:lnTo>
                  <a:lnTo>
                    <a:pt x="68" y="169"/>
                  </a:lnTo>
                  <a:lnTo>
                    <a:pt x="67" y="167"/>
                  </a:lnTo>
                  <a:lnTo>
                    <a:pt x="66" y="165"/>
                  </a:lnTo>
                  <a:lnTo>
                    <a:pt x="65" y="163"/>
                  </a:lnTo>
                  <a:lnTo>
                    <a:pt x="64" y="160"/>
                  </a:lnTo>
                  <a:lnTo>
                    <a:pt x="64" y="158"/>
                  </a:lnTo>
                  <a:lnTo>
                    <a:pt x="63" y="156"/>
                  </a:lnTo>
                  <a:lnTo>
                    <a:pt x="62" y="154"/>
                  </a:lnTo>
                  <a:lnTo>
                    <a:pt x="61" y="151"/>
                  </a:lnTo>
                  <a:lnTo>
                    <a:pt x="61" y="149"/>
                  </a:lnTo>
                  <a:lnTo>
                    <a:pt x="60" y="147"/>
                  </a:lnTo>
                  <a:lnTo>
                    <a:pt x="59" y="144"/>
                  </a:lnTo>
                  <a:lnTo>
                    <a:pt x="58" y="142"/>
                  </a:lnTo>
                  <a:lnTo>
                    <a:pt x="57" y="140"/>
                  </a:lnTo>
                  <a:lnTo>
                    <a:pt x="57" y="137"/>
                  </a:lnTo>
                  <a:lnTo>
                    <a:pt x="56" y="135"/>
                  </a:lnTo>
                  <a:lnTo>
                    <a:pt x="55" y="132"/>
                  </a:lnTo>
                  <a:lnTo>
                    <a:pt x="54" y="130"/>
                  </a:lnTo>
                  <a:lnTo>
                    <a:pt x="54" y="127"/>
                  </a:lnTo>
                  <a:lnTo>
                    <a:pt x="53" y="125"/>
                  </a:lnTo>
                  <a:lnTo>
                    <a:pt x="53" y="122"/>
                  </a:lnTo>
                  <a:lnTo>
                    <a:pt x="51" y="120"/>
                  </a:lnTo>
                  <a:lnTo>
                    <a:pt x="51" y="117"/>
                  </a:lnTo>
                  <a:lnTo>
                    <a:pt x="50" y="114"/>
                  </a:lnTo>
                  <a:lnTo>
                    <a:pt x="50" y="112"/>
                  </a:lnTo>
                  <a:lnTo>
                    <a:pt x="49" y="109"/>
                  </a:lnTo>
                  <a:lnTo>
                    <a:pt x="49" y="107"/>
                  </a:lnTo>
                  <a:lnTo>
                    <a:pt x="48" y="104"/>
                  </a:lnTo>
                  <a:lnTo>
                    <a:pt x="47" y="102"/>
                  </a:lnTo>
                  <a:lnTo>
                    <a:pt x="47" y="100"/>
                  </a:lnTo>
                  <a:lnTo>
                    <a:pt x="46" y="97"/>
                  </a:lnTo>
                  <a:lnTo>
                    <a:pt x="46" y="95"/>
                  </a:lnTo>
                  <a:lnTo>
                    <a:pt x="45" y="92"/>
                  </a:lnTo>
                  <a:lnTo>
                    <a:pt x="44" y="90"/>
                  </a:lnTo>
                  <a:lnTo>
                    <a:pt x="44" y="88"/>
                  </a:lnTo>
                  <a:lnTo>
                    <a:pt x="43" y="85"/>
                  </a:lnTo>
                  <a:lnTo>
                    <a:pt x="43" y="83"/>
                  </a:lnTo>
                  <a:lnTo>
                    <a:pt x="42" y="81"/>
                  </a:lnTo>
                  <a:lnTo>
                    <a:pt x="42" y="79"/>
                  </a:lnTo>
                  <a:lnTo>
                    <a:pt x="41" y="76"/>
                  </a:lnTo>
                  <a:lnTo>
                    <a:pt x="41" y="74"/>
                  </a:lnTo>
                  <a:lnTo>
                    <a:pt x="40" y="72"/>
                  </a:lnTo>
                  <a:lnTo>
                    <a:pt x="40" y="70"/>
                  </a:lnTo>
                  <a:lnTo>
                    <a:pt x="39" y="68"/>
                  </a:lnTo>
                  <a:lnTo>
                    <a:pt x="39" y="66"/>
                  </a:lnTo>
                  <a:lnTo>
                    <a:pt x="38" y="64"/>
                  </a:lnTo>
                  <a:lnTo>
                    <a:pt x="38" y="63"/>
                  </a:lnTo>
                  <a:lnTo>
                    <a:pt x="38" y="61"/>
                  </a:lnTo>
                  <a:lnTo>
                    <a:pt x="37" y="59"/>
                  </a:lnTo>
                  <a:lnTo>
                    <a:pt x="36" y="57"/>
                  </a:lnTo>
                  <a:lnTo>
                    <a:pt x="36" y="56"/>
                  </a:lnTo>
                  <a:lnTo>
                    <a:pt x="36" y="54"/>
                  </a:lnTo>
                  <a:lnTo>
                    <a:pt x="35" y="53"/>
                  </a:lnTo>
                  <a:lnTo>
                    <a:pt x="35" y="51"/>
                  </a:lnTo>
                  <a:lnTo>
                    <a:pt x="35" y="50"/>
                  </a:lnTo>
                  <a:lnTo>
                    <a:pt x="35" y="49"/>
                  </a:lnTo>
                  <a:lnTo>
                    <a:pt x="35" y="47"/>
                  </a:lnTo>
                  <a:lnTo>
                    <a:pt x="34" y="46"/>
                  </a:lnTo>
                  <a:lnTo>
                    <a:pt x="34" y="45"/>
                  </a:lnTo>
                  <a:lnTo>
                    <a:pt x="34" y="44"/>
                  </a:lnTo>
                  <a:lnTo>
                    <a:pt x="34" y="44"/>
                  </a:lnTo>
                  <a:lnTo>
                    <a:pt x="34" y="43"/>
                  </a:lnTo>
                  <a:lnTo>
                    <a:pt x="34" y="42"/>
                  </a:lnTo>
                  <a:lnTo>
                    <a:pt x="33" y="41"/>
                  </a:lnTo>
                  <a:lnTo>
                    <a:pt x="33" y="41"/>
                  </a:lnTo>
                  <a:lnTo>
                    <a:pt x="32" y="40"/>
                  </a:lnTo>
                  <a:lnTo>
                    <a:pt x="32" y="39"/>
                  </a:lnTo>
                  <a:lnTo>
                    <a:pt x="32" y="38"/>
                  </a:lnTo>
                  <a:lnTo>
                    <a:pt x="31" y="38"/>
                  </a:lnTo>
                  <a:lnTo>
                    <a:pt x="31" y="37"/>
                  </a:lnTo>
                  <a:lnTo>
                    <a:pt x="31" y="36"/>
                  </a:lnTo>
                  <a:lnTo>
                    <a:pt x="30" y="35"/>
                  </a:lnTo>
                  <a:lnTo>
                    <a:pt x="30" y="34"/>
                  </a:lnTo>
                  <a:lnTo>
                    <a:pt x="30" y="34"/>
                  </a:lnTo>
                  <a:lnTo>
                    <a:pt x="29" y="33"/>
                  </a:lnTo>
                  <a:lnTo>
                    <a:pt x="28" y="32"/>
                  </a:lnTo>
                  <a:lnTo>
                    <a:pt x="28" y="31"/>
                  </a:lnTo>
                  <a:lnTo>
                    <a:pt x="27" y="30"/>
                  </a:lnTo>
                  <a:lnTo>
                    <a:pt x="27" y="30"/>
                  </a:lnTo>
                  <a:lnTo>
                    <a:pt x="26" y="29"/>
                  </a:lnTo>
                  <a:lnTo>
                    <a:pt x="26" y="28"/>
                  </a:lnTo>
                  <a:lnTo>
                    <a:pt x="25" y="27"/>
                  </a:lnTo>
                  <a:lnTo>
                    <a:pt x="24" y="26"/>
                  </a:lnTo>
                  <a:lnTo>
                    <a:pt x="24" y="25"/>
                  </a:lnTo>
                  <a:lnTo>
                    <a:pt x="23" y="24"/>
                  </a:lnTo>
                  <a:lnTo>
                    <a:pt x="23" y="23"/>
                  </a:lnTo>
                  <a:lnTo>
                    <a:pt x="22" y="22"/>
                  </a:lnTo>
                  <a:lnTo>
                    <a:pt x="21" y="21"/>
                  </a:lnTo>
                  <a:lnTo>
                    <a:pt x="21" y="21"/>
                  </a:lnTo>
                  <a:lnTo>
                    <a:pt x="20" y="20"/>
                  </a:lnTo>
                  <a:lnTo>
                    <a:pt x="19" y="19"/>
                  </a:lnTo>
                  <a:lnTo>
                    <a:pt x="19" y="18"/>
                  </a:lnTo>
                  <a:lnTo>
                    <a:pt x="18" y="17"/>
                  </a:lnTo>
                  <a:lnTo>
                    <a:pt x="17" y="16"/>
                  </a:lnTo>
                  <a:lnTo>
                    <a:pt x="17" y="16"/>
                  </a:lnTo>
                  <a:lnTo>
                    <a:pt x="16" y="15"/>
                  </a:lnTo>
                  <a:lnTo>
                    <a:pt x="15" y="14"/>
                  </a:lnTo>
                  <a:lnTo>
                    <a:pt x="15" y="13"/>
                  </a:lnTo>
                  <a:lnTo>
                    <a:pt x="14" y="12"/>
                  </a:lnTo>
                  <a:lnTo>
                    <a:pt x="13" y="12"/>
                  </a:lnTo>
                  <a:lnTo>
                    <a:pt x="13" y="11"/>
                  </a:lnTo>
                  <a:lnTo>
                    <a:pt x="12" y="10"/>
                  </a:lnTo>
                  <a:lnTo>
                    <a:pt x="12" y="9"/>
                  </a:lnTo>
                  <a:lnTo>
                    <a:pt x="11" y="9"/>
                  </a:lnTo>
                  <a:lnTo>
                    <a:pt x="11" y="8"/>
                  </a:lnTo>
                  <a:lnTo>
                    <a:pt x="10" y="7"/>
                  </a:lnTo>
                  <a:lnTo>
                    <a:pt x="9" y="7"/>
                  </a:lnTo>
                  <a:lnTo>
                    <a:pt x="8" y="5"/>
                  </a:lnTo>
                  <a:lnTo>
                    <a:pt x="7" y="4"/>
                  </a:lnTo>
                  <a:lnTo>
                    <a:pt x="6" y="3"/>
                  </a:lnTo>
                  <a:lnTo>
                    <a:pt x="5" y="2"/>
                  </a:lnTo>
                  <a:lnTo>
                    <a:pt x="5" y="2"/>
                  </a:lnTo>
                  <a:lnTo>
                    <a:pt x="4" y="1"/>
                  </a:lnTo>
                  <a:lnTo>
                    <a:pt x="4" y="0"/>
                  </a:lnTo>
                  <a:lnTo>
                    <a:pt x="3" y="0"/>
                  </a:lnTo>
                  <a:lnTo>
                    <a:pt x="0" y="5"/>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3" name="Freeform 420"/>
            <p:cNvSpPr>
              <a:spLocks/>
            </p:cNvSpPr>
            <p:nvPr/>
          </p:nvSpPr>
          <p:spPr bwMode="auto">
            <a:xfrm>
              <a:off x="5288" y="2142"/>
              <a:ext cx="148" cy="278"/>
            </a:xfrm>
            <a:custGeom>
              <a:avLst/>
              <a:gdLst>
                <a:gd name="T0" fmla="*/ 9 w 148"/>
                <a:gd name="T1" fmla="*/ 10 h 278"/>
                <a:gd name="T2" fmla="*/ 16 w 148"/>
                <a:gd name="T3" fmla="*/ 15 h 278"/>
                <a:gd name="T4" fmla="*/ 23 w 148"/>
                <a:gd name="T5" fmla="*/ 20 h 278"/>
                <a:gd name="T6" fmla="*/ 28 w 148"/>
                <a:gd name="T7" fmla="*/ 26 h 278"/>
                <a:gd name="T8" fmla="*/ 33 w 148"/>
                <a:gd name="T9" fmla="*/ 32 h 278"/>
                <a:gd name="T10" fmla="*/ 38 w 148"/>
                <a:gd name="T11" fmla="*/ 41 h 278"/>
                <a:gd name="T12" fmla="*/ 42 w 148"/>
                <a:gd name="T13" fmla="*/ 50 h 278"/>
                <a:gd name="T14" fmla="*/ 44 w 148"/>
                <a:gd name="T15" fmla="*/ 62 h 278"/>
                <a:gd name="T16" fmla="*/ 46 w 148"/>
                <a:gd name="T17" fmla="*/ 75 h 278"/>
                <a:gd name="T18" fmla="*/ 47 w 148"/>
                <a:gd name="T19" fmla="*/ 90 h 278"/>
                <a:gd name="T20" fmla="*/ 49 w 148"/>
                <a:gd name="T21" fmla="*/ 105 h 278"/>
                <a:gd name="T22" fmla="*/ 50 w 148"/>
                <a:gd name="T23" fmla="*/ 121 h 278"/>
                <a:gd name="T24" fmla="*/ 51 w 148"/>
                <a:gd name="T25" fmla="*/ 136 h 278"/>
                <a:gd name="T26" fmla="*/ 52 w 148"/>
                <a:gd name="T27" fmla="*/ 150 h 278"/>
                <a:gd name="T28" fmla="*/ 54 w 148"/>
                <a:gd name="T29" fmla="*/ 163 h 278"/>
                <a:gd name="T30" fmla="*/ 57 w 148"/>
                <a:gd name="T31" fmla="*/ 174 h 278"/>
                <a:gd name="T32" fmla="*/ 61 w 148"/>
                <a:gd name="T33" fmla="*/ 185 h 278"/>
                <a:gd name="T34" fmla="*/ 67 w 148"/>
                <a:gd name="T35" fmla="*/ 196 h 278"/>
                <a:gd name="T36" fmla="*/ 74 w 148"/>
                <a:gd name="T37" fmla="*/ 207 h 278"/>
                <a:gd name="T38" fmla="*/ 83 w 148"/>
                <a:gd name="T39" fmla="*/ 218 h 278"/>
                <a:gd name="T40" fmla="*/ 92 w 148"/>
                <a:gd name="T41" fmla="*/ 229 h 278"/>
                <a:gd name="T42" fmla="*/ 103 w 148"/>
                <a:gd name="T43" fmla="*/ 238 h 278"/>
                <a:gd name="T44" fmla="*/ 114 w 148"/>
                <a:gd name="T45" fmla="*/ 246 h 278"/>
                <a:gd name="T46" fmla="*/ 126 w 148"/>
                <a:gd name="T47" fmla="*/ 252 h 278"/>
                <a:gd name="T48" fmla="*/ 141 w 148"/>
                <a:gd name="T49" fmla="*/ 278 h 278"/>
                <a:gd name="T50" fmla="*/ 144 w 148"/>
                <a:gd name="T51" fmla="*/ 273 h 278"/>
                <a:gd name="T52" fmla="*/ 147 w 148"/>
                <a:gd name="T53" fmla="*/ 266 h 278"/>
                <a:gd name="T54" fmla="*/ 148 w 148"/>
                <a:gd name="T55" fmla="*/ 260 h 278"/>
                <a:gd name="T56" fmla="*/ 147 w 148"/>
                <a:gd name="T57" fmla="*/ 255 h 278"/>
                <a:gd name="T58" fmla="*/ 141 w 148"/>
                <a:gd name="T59" fmla="*/ 251 h 278"/>
                <a:gd name="T60" fmla="*/ 133 w 148"/>
                <a:gd name="T61" fmla="*/ 245 h 278"/>
                <a:gd name="T62" fmla="*/ 122 w 148"/>
                <a:gd name="T63" fmla="*/ 238 h 278"/>
                <a:gd name="T64" fmla="*/ 110 w 148"/>
                <a:gd name="T65" fmla="*/ 229 h 278"/>
                <a:gd name="T66" fmla="*/ 98 w 148"/>
                <a:gd name="T67" fmla="*/ 217 h 278"/>
                <a:gd name="T68" fmla="*/ 86 w 148"/>
                <a:gd name="T69" fmla="*/ 205 h 278"/>
                <a:gd name="T70" fmla="*/ 75 w 148"/>
                <a:gd name="T71" fmla="*/ 191 h 278"/>
                <a:gd name="T72" fmla="*/ 67 w 148"/>
                <a:gd name="T73" fmla="*/ 176 h 278"/>
                <a:gd name="T74" fmla="*/ 63 w 148"/>
                <a:gd name="T75" fmla="*/ 160 h 278"/>
                <a:gd name="T76" fmla="*/ 61 w 148"/>
                <a:gd name="T77" fmla="*/ 143 h 278"/>
                <a:gd name="T78" fmla="*/ 58 w 148"/>
                <a:gd name="T79" fmla="*/ 126 h 278"/>
                <a:gd name="T80" fmla="*/ 57 w 148"/>
                <a:gd name="T81" fmla="*/ 108 h 278"/>
                <a:gd name="T82" fmla="*/ 56 w 148"/>
                <a:gd name="T83" fmla="*/ 92 h 278"/>
                <a:gd name="T84" fmla="*/ 54 w 148"/>
                <a:gd name="T85" fmla="*/ 76 h 278"/>
                <a:gd name="T86" fmla="*/ 53 w 148"/>
                <a:gd name="T87" fmla="*/ 62 h 278"/>
                <a:gd name="T88" fmla="*/ 51 w 148"/>
                <a:gd name="T89" fmla="*/ 49 h 278"/>
                <a:gd name="T90" fmla="*/ 49 w 148"/>
                <a:gd name="T91" fmla="*/ 39 h 278"/>
                <a:gd name="T92" fmla="*/ 46 w 148"/>
                <a:gd name="T93" fmla="*/ 32 h 278"/>
                <a:gd name="T94" fmla="*/ 42 w 148"/>
                <a:gd name="T95" fmla="*/ 26 h 278"/>
                <a:gd name="T96" fmla="*/ 38 w 148"/>
                <a:gd name="T97" fmla="*/ 21 h 278"/>
                <a:gd name="T98" fmla="*/ 32 w 148"/>
                <a:gd name="T99" fmla="*/ 16 h 278"/>
                <a:gd name="T100" fmla="*/ 27 w 148"/>
                <a:gd name="T101" fmla="*/ 12 h 278"/>
                <a:gd name="T102" fmla="*/ 20 w 148"/>
                <a:gd name="T103" fmla="*/ 8 h 278"/>
                <a:gd name="T104" fmla="*/ 15 w 148"/>
                <a:gd name="T105" fmla="*/ 5 h 278"/>
                <a:gd name="T106" fmla="*/ 8 w 148"/>
                <a:gd name="T107" fmla="*/ 2 h 278"/>
                <a:gd name="T108" fmla="*/ 0 w 148"/>
                <a:gd name="T109" fmla="*/ 0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8" h="278">
                  <a:moveTo>
                    <a:pt x="5" y="8"/>
                  </a:moveTo>
                  <a:lnTo>
                    <a:pt x="5" y="8"/>
                  </a:lnTo>
                  <a:lnTo>
                    <a:pt x="6" y="9"/>
                  </a:lnTo>
                  <a:lnTo>
                    <a:pt x="6" y="9"/>
                  </a:lnTo>
                  <a:lnTo>
                    <a:pt x="7" y="9"/>
                  </a:lnTo>
                  <a:lnTo>
                    <a:pt x="8" y="9"/>
                  </a:lnTo>
                  <a:lnTo>
                    <a:pt x="9" y="10"/>
                  </a:lnTo>
                  <a:lnTo>
                    <a:pt x="9" y="10"/>
                  </a:lnTo>
                  <a:lnTo>
                    <a:pt x="10" y="11"/>
                  </a:lnTo>
                  <a:lnTo>
                    <a:pt x="11" y="11"/>
                  </a:lnTo>
                  <a:lnTo>
                    <a:pt x="13" y="12"/>
                  </a:lnTo>
                  <a:lnTo>
                    <a:pt x="14" y="13"/>
                  </a:lnTo>
                  <a:lnTo>
                    <a:pt x="15" y="14"/>
                  </a:lnTo>
                  <a:lnTo>
                    <a:pt x="16" y="15"/>
                  </a:lnTo>
                  <a:lnTo>
                    <a:pt x="18" y="16"/>
                  </a:lnTo>
                  <a:lnTo>
                    <a:pt x="19" y="17"/>
                  </a:lnTo>
                  <a:lnTo>
                    <a:pt x="20" y="18"/>
                  </a:lnTo>
                  <a:lnTo>
                    <a:pt x="21" y="18"/>
                  </a:lnTo>
                  <a:lnTo>
                    <a:pt x="22" y="19"/>
                  </a:lnTo>
                  <a:lnTo>
                    <a:pt x="23" y="20"/>
                  </a:lnTo>
                  <a:lnTo>
                    <a:pt x="23" y="20"/>
                  </a:lnTo>
                  <a:lnTo>
                    <a:pt x="24" y="21"/>
                  </a:lnTo>
                  <a:lnTo>
                    <a:pt x="24" y="22"/>
                  </a:lnTo>
                  <a:lnTo>
                    <a:pt x="26" y="22"/>
                  </a:lnTo>
                  <a:lnTo>
                    <a:pt x="26" y="23"/>
                  </a:lnTo>
                  <a:lnTo>
                    <a:pt x="27" y="24"/>
                  </a:lnTo>
                  <a:lnTo>
                    <a:pt x="28" y="25"/>
                  </a:lnTo>
                  <a:lnTo>
                    <a:pt x="28" y="26"/>
                  </a:lnTo>
                  <a:lnTo>
                    <a:pt x="29" y="27"/>
                  </a:lnTo>
                  <a:lnTo>
                    <a:pt x="30" y="27"/>
                  </a:lnTo>
                  <a:lnTo>
                    <a:pt x="31" y="28"/>
                  </a:lnTo>
                  <a:lnTo>
                    <a:pt x="31" y="29"/>
                  </a:lnTo>
                  <a:lnTo>
                    <a:pt x="32" y="30"/>
                  </a:lnTo>
                  <a:lnTo>
                    <a:pt x="32" y="31"/>
                  </a:lnTo>
                  <a:lnTo>
                    <a:pt x="33" y="32"/>
                  </a:lnTo>
                  <a:lnTo>
                    <a:pt x="34" y="33"/>
                  </a:lnTo>
                  <a:lnTo>
                    <a:pt x="35" y="34"/>
                  </a:lnTo>
                  <a:lnTo>
                    <a:pt x="35" y="36"/>
                  </a:lnTo>
                  <a:lnTo>
                    <a:pt x="36" y="37"/>
                  </a:lnTo>
                  <a:lnTo>
                    <a:pt x="36" y="38"/>
                  </a:lnTo>
                  <a:lnTo>
                    <a:pt x="37" y="40"/>
                  </a:lnTo>
                  <a:lnTo>
                    <a:pt x="38" y="41"/>
                  </a:lnTo>
                  <a:lnTo>
                    <a:pt x="38" y="42"/>
                  </a:lnTo>
                  <a:lnTo>
                    <a:pt x="39" y="43"/>
                  </a:lnTo>
                  <a:lnTo>
                    <a:pt x="39" y="45"/>
                  </a:lnTo>
                  <a:lnTo>
                    <a:pt x="40" y="46"/>
                  </a:lnTo>
                  <a:lnTo>
                    <a:pt x="41" y="47"/>
                  </a:lnTo>
                  <a:lnTo>
                    <a:pt x="41" y="49"/>
                  </a:lnTo>
                  <a:lnTo>
                    <a:pt x="42" y="50"/>
                  </a:lnTo>
                  <a:lnTo>
                    <a:pt x="42" y="52"/>
                  </a:lnTo>
                  <a:lnTo>
                    <a:pt x="42" y="53"/>
                  </a:lnTo>
                  <a:lnTo>
                    <a:pt x="43" y="55"/>
                  </a:lnTo>
                  <a:lnTo>
                    <a:pt x="43" y="57"/>
                  </a:lnTo>
                  <a:lnTo>
                    <a:pt x="43" y="58"/>
                  </a:lnTo>
                  <a:lnTo>
                    <a:pt x="44" y="60"/>
                  </a:lnTo>
                  <a:lnTo>
                    <a:pt x="44" y="62"/>
                  </a:lnTo>
                  <a:lnTo>
                    <a:pt x="45" y="64"/>
                  </a:lnTo>
                  <a:lnTo>
                    <a:pt x="45" y="65"/>
                  </a:lnTo>
                  <a:lnTo>
                    <a:pt x="45" y="67"/>
                  </a:lnTo>
                  <a:lnTo>
                    <a:pt x="45" y="69"/>
                  </a:lnTo>
                  <a:lnTo>
                    <a:pt x="46" y="71"/>
                  </a:lnTo>
                  <a:lnTo>
                    <a:pt x="46" y="73"/>
                  </a:lnTo>
                  <a:lnTo>
                    <a:pt x="46" y="75"/>
                  </a:lnTo>
                  <a:lnTo>
                    <a:pt x="46" y="77"/>
                  </a:lnTo>
                  <a:lnTo>
                    <a:pt x="46" y="79"/>
                  </a:lnTo>
                  <a:lnTo>
                    <a:pt x="47" y="81"/>
                  </a:lnTo>
                  <a:lnTo>
                    <a:pt x="47" y="83"/>
                  </a:lnTo>
                  <a:lnTo>
                    <a:pt x="47" y="86"/>
                  </a:lnTo>
                  <a:lnTo>
                    <a:pt x="47" y="88"/>
                  </a:lnTo>
                  <a:lnTo>
                    <a:pt x="47" y="90"/>
                  </a:lnTo>
                  <a:lnTo>
                    <a:pt x="48" y="92"/>
                  </a:lnTo>
                  <a:lnTo>
                    <a:pt x="48" y="94"/>
                  </a:lnTo>
                  <a:lnTo>
                    <a:pt x="48" y="96"/>
                  </a:lnTo>
                  <a:lnTo>
                    <a:pt x="49" y="99"/>
                  </a:lnTo>
                  <a:lnTo>
                    <a:pt x="49" y="101"/>
                  </a:lnTo>
                  <a:lnTo>
                    <a:pt x="49" y="103"/>
                  </a:lnTo>
                  <a:lnTo>
                    <a:pt x="49" y="105"/>
                  </a:lnTo>
                  <a:lnTo>
                    <a:pt x="49" y="107"/>
                  </a:lnTo>
                  <a:lnTo>
                    <a:pt x="49" y="110"/>
                  </a:lnTo>
                  <a:lnTo>
                    <a:pt x="49" y="112"/>
                  </a:lnTo>
                  <a:lnTo>
                    <a:pt x="50" y="114"/>
                  </a:lnTo>
                  <a:lnTo>
                    <a:pt x="50" y="116"/>
                  </a:lnTo>
                  <a:lnTo>
                    <a:pt x="50" y="119"/>
                  </a:lnTo>
                  <a:lnTo>
                    <a:pt x="50" y="121"/>
                  </a:lnTo>
                  <a:lnTo>
                    <a:pt x="50" y="123"/>
                  </a:lnTo>
                  <a:lnTo>
                    <a:pt x="50" y="125"/>
                  </a:lnTo>
                  <a:lnTo>
                    <a:pt x="50" y="127"/>
                  </a:lnTo>
                  <a:lnTo>
                    <a:pt x="50" y="129"/>
                  </a:lnTo>
                  <a:lnTo>
                    <a:pt x="51" y="131"/>
                  </a:lnTo>
                  <a:lnTo>
                    <a:pt x="51" y="134"/>
                  </a:lnTo>
                  <a:lnTo>
                    <a:pt x="51" y="136"/>
                  </a:lnTo>
                  <a:lnTo>
                    <a:pt x="51" y="138"/>
                  </a:lnTo>
                  <a:lnTo>
                    <a:pt x="51" y="140"/>
                  </a:lnTo>
                  <a:lnTo>
                    <a:pt x="51" y="142"/>
                  </a:lnTo>
                  <a:lnTo>
                    <a:pt x="51" y="144"/>
                  </a:lnTo>
                  <a:lnTo>
                    <a:pt x="52" y="146"/>
                  </a:lnTo>
                  <a:lnTo>
                    <a:pt x="52" y="148"/>
                  </a:lnTo>
                  <a:lnTo>
                    <a:pt x="52" y="150"/>
                  </a:lnTo>
                  <a:lnTo>
                    <a:pt x="53" y="152"/>
                  </a:lnTo>
                  <a:lnTo>
                    <a:pt x="53" y="154"/>
                  </a:lnTo>
                  <a:lnTo>
                    <a:pt x="53" y="156"/>
                  </a:lnTo>
                  <a:lnTo>
                    <a:pt x="53" y="157"/>
                  </a:lnTo>
                  <a:lnTo>
                    <a:pt x="54" y="159"/>
                  </a:lnTo>
                  <a:lnTo>
                    <a:pt x="54" y="161"/>
                  </a:lnTo>
                  <a:lnTo>
                    <a:pt x="54" y="163"/>
                  </a:lnTo>
                  <a:lnTo>
                    <a:pt x="55" y="164"/>
                  </a:lnTo>
                  <a:lnTo>
                    <a:pt x="55" y="166"/>
                  </a:lnTo>
                  <a:lnTo>
                    <a:pt x="56" y="167"/>
                  </a:lnTo>
                  <a:lnTo>
                    <a:pt x="56" y="169"/>
                  </a:lnTo>
                  <a:lnTo>
                    <a:pt x="56" y="170"/>
                  </a:lnTo>
                  <a:lnTo>
                    <a:pt x="57" y="172"/>
                  </a:lnTo>
                  <a:lnTo>
                    <a:pt x="57" y="174"/>
                  </a:lnTo>
                  <a:lnTo>
                    <a:pt x="57" y="175"/>
                  </a:lnTo>
                  <a:lnTo>
                    <a:pt x="58" y="177"/>
                  </a:lnTo>
                  <a:lnTo>
                    <a:pt x="58" y="178"/>
                  </a:lnTo>
                  <a:lnTo>
                    <a:pt x="59" y="180"/>
                  </a:lnTo>
                  <a:lnTo>
                    <a:pt x="60" y="181"/>
                  </a:lnTo>
                  <a:lnTo>
                    <a:pt x="60" y="183"/>
                  </a:lnTo>
                  <a:lnTo>
                    <a:pt x="61" y="185"/>
                  </a:lnTo>
                  <a:lnTo>
                    <a:pt x="62" y="186"/>
                  </a:lnTo>
                  <a:lnTo>
                    <a:pt x="62" y="188"/>
                  </a:lnTo>
                  <a:lnTo>
                    <a:pt x="64" y="189"/>
                  </a:lnTo>
                  <a:lnTo>
                    <a:pt x="64" y="191"/>
                  </a:lnTo>
                  <a:lnTo>
                    <a:pt x="65" y="193"/>
                  </a:lnTo>
                  <a:lnTo>
                    <a:pt x="66" y="194"/>
                  </a:lnTo>
                  <a:lnTo>
                    <a:pt x="67" y="196"/>
                  </a:lnTo>
                  <a:lnTo>
                    <a:pt x="68" y="197"/>
                  </a:lnTo>
                  <a:lnTo>
                    <a:pt x="69" y="199"/>
                  </a:lnTo>
                  <a:lnTo>
                    <a:pt x="70" y="201"/>
                  </a:lnTo>
                  <a:lnTo>
                    <a:pt x="71" y="202"/>
                  </a:lnTo>
                  <a:lnTo>
                    <a:pt x="72" y="204"/>
                  </a:lnTo>
                  <a:lnTo>
                    <a:pt x="73" y="205"/>
                  </a:lnTo>
                  <a:lnTo>
                    <a:pt x="74" y="207"/>
                  </a:lnTo>
                  <a:lnTo>
                    <a:pt x="75" y="209"/>
                  </a:lnTo>
                  <a:lnTo>
                    <a:pt x="76" y="210"/>
                  </a:lnTo>
                  <a:lnTo>
                    <a:pt x="77" y="212"/>
                  </a:lnTo>
                  <a:lnTo>
                    <a:pt x="79" y="213"/>
                  </a:lnTo>
                  <a:lnTo>
                    <a:pt x="80" y="215"/>
                  </a:lnTo>
                  <a:lnTo>
                    <a:pt x="81" y="216"/>
                  </a:lnTo>
                  <a:lnTo>
                    <a:pt x="83" y="218"/>
                  </a:lnTo>
                  <a:lnTo>
                    <a:pt x="84" y="220"/>
                  </a:lnTo>
                  <a:lnTo>
                    <a:pt x="86" y="221"/>
                  </a:lnTo>
                  <a:lnTo>
                    <a:pt x="87" y="222"/>
                  </a:lnTo>
                  <a:lnTo>
                    <a:pt x="88" y="224"/>
                  </a:lnTo>
                  <a:lnTo>
                    <a:pt x="90" y="225"/>
                  </a:lnTo>
                  <a:lnTo>
                    <a:pt x="91" y="227"/>
                  </a:lnTo>
                  <a:lnTo>
                    <a:pt x="92" y="229"/>
                  </a:lnTo>
                  <a:lnTo>
                    <a:pt x="94" y="230"/>
                  </a:lnTo>
                  <a:lnTo>
                    <a:pt x="95" y="231"/>
                  </a:lnTo>
                  <a:lnTo>
                    <a:pt x="96" y="233"/>
                  </a:lnTo>
                  <a:lnTo>
                    <a:pt x="98" y="234"/>
                  </a:lnTo>
                  <a:lnTo>
                    <a:pt x="99" y="235"/>
                  </a:lnTo>
                  <a:lnTo>
                    <a:pt x="101" y="237"/>
                  </a:lnTo>
                  <a:lnTo>
                    <a:pt x="103" y="238"/>
                  </a:lnTo>
                  <a:lnTo>
                    <a:pt x="104" y="239"/>
                  </a:lnTo>
                  <a:lnTo>
                    <a:pt x="106" y="240"/>
                  </a:lnTo>
                  <a:lnTo>
                    <a:pt x="107" y="242"/>
                  </a:lnTo>
                  <a:lnTo>
                    <a:pt x="109" y="243"/>
                  </a:lnTo>
                  <a:lnTo>
                    <a:pt x="111" y="244"/>
                  </a:lnTo>
                  <a:lnTo>
                    <a:pt x="113" y="245"/>
                  </a:lnTo>
                  <a:lnTo>
                    <a:pt x="114" y="246"/>
                  </a:lnTo>
                  <a:lnTo>
                    <a:pt x="116" y="247"/>
                  </a:lnTo>
                  <a:lnTo>
                    <a:pt x="117" y="248"/>
                  </a:lnTo>
                  <a:lnTo>
                    <a:pt x="119" y="249"/>
                  </a:lnTo>
                  <a:lnTo>
                    <a:pt x="121" y="250"/>
                  </a:lnTo>
                  <a:lnTo>
                    <a:pt x="122" y="251"/>
                  </a:lnTo>
                  <a:lnTo>
                    <a:pt x="124" y="252"/>
                  </a:lnTo>
                  <a:lnTo>
                    <a:pt x="126" y="252"/>
                  </a:lnTo>
                  <a:lnTo>
                    <a:pt x="128" y="253"/>
                  </a:lnTo>
                  <a:lnTo>
                    <a:pt x="129" y="254"/>
                  </a:lnTo>
                  <a:lnTo>
                    <a:pt x="132" y="255"/>
                  </a:lnTo>
                  <a:lnTo>
                    <a:pt x="133" y="255"/>
                  </a:lnTo>
                  <a:lnTo>
                    <a:pt x="135" y="256"/>
                  </a:lnTo>
                  <a:lnTo>
                    <a:pt x="133" y="278"/>
                  </a:lnTo>
                  <a:lnTo>
                    <a:pt x="141" y="278"/>
                  </a:lnTo>
                  <a:lnTo>
                    <a:pt x="141" y="277"/>
                  </a:lnTo>
                  <a:lnTo>
                    <a:pt x="141" y="277"/>
                  </a:lnTo>
                  <a:lnTo>
                    <a:pt x="142" y="276"/>
                  </a:lnTo>
                  <a:lnTo>
                    <a:pt x="143" y="275"/>
                  </a:lnTo>
                  <a:lnTo>
                    <a:pt x="143" y="274"/>
                  </a:lnTo>
                  <a:lnTo>
                    <a:pt x="143" y="273"/>
                  </a:lnTo>
                  <a:lnTo>
                    <a:pt x="144" y="273"/>
                  </a:lnTo>
                  <a:lnTo>
                    <a:pt x="144" y="272"/>
                  </a:lnTo>
                  <a:lnTo>
                    <a:pt x="145" y="271"/>
                  </a:lnTo>
                  <a:lnTo>
                    <a:pt x="145" y="270"/>
                  </a:lnTo>
                  <a:lnTo>
                    <a:pt x="146" y="269"/>
                  </a:lnTo>
                  <a:lnTo>
                    <a:pt x="146" y="268"/>
                  </a:lnTo>
                  <a:lnTo>
                    <a:pt x="146" y="267"/>
                  </a:lnTo>
                  <a:lnTo>
                    <a:pt x="147" y="266"/>
                  </a:lnTo>
                  <a:lnTo>
                    <a:pt x="147" y="266"/>
                  </a:lnTo>
                  <a:lnTo>
                    <a:pt x="147" y="265"/>
                  </a:lnTo>
                  <a:lnTo>
                    <a:pt x="148" y="264"/>
                  </a:lnTo>
                  <a:lnTo>
                    <a:pt x="148" y="263"/>
                  </a:lnTo>
                  <a:lnTo>
                    <a:pt x="148" y="262"/>
                  </a:lnTo>
                  <a:lnTo>
                    <a:pt x="148" y="261"/>
                  </a:lnTo>
                  <a:lnTo>
                    <a:pt x="148" y="260"/>
                  </a:lnTo>
                  <a:lnTo>
                    <a:pt x="148" y="259"/>
                  </a:lnTo>
                  <a:lnTo>
                    <a:pt x="148" y="258"/>
                  </a:lnTo>
                  <a:lnTo>
                    <a:pt x="148" y="258"/>
                  </a:lnTo>
                  <a:lnTo>
                    <a:pt x="148" y="257"/>
                  </a:lnTo>
                  <a:lnTo>
                    <a:pt x="148" y="256"/>
                  </a:lnTo>
                  <a:lnTo>
                    <a:pt x="148" y="255"/>
                  </a:lnTo>
                  <a:lnTo>
                    <a:pt x="147" y="255"/>
                  </a:lnTo>
                  <a:lnTo>
                    <a:pt x="147" y="254"/>
                  </a:lnTo>
                  <a:lnTo>
                    <a:pt x="146" y="254"/>
                  </a:lnTo>
                  <a:lnTo>
                    <a:pt x="145" y="253"/>
                  </a:lnTo>
                  <a:lnTo>
                    <a:pt x="144" y="252"/>
                  </a:lnTo>
                  <a:lnTo>
                    <a:pt x="143" y="252"/>
                  </a:lnTo>
                  <a:lnTo>
                    <a:pt x="143" y="251"/>
                  </a:lnTo>
                  <a:lnTo>
                    <a:pt x="141" y="251"/>
                  </a:lnTo>
                  <a:lnTo>
                    <a:pt x="141" y="250"/>
                  </a:lnTo>
                  <a:lnTo>
                    <a:pt x="140" y="249"/>
                  </a:lnTo>
                  <a:lnTo>
                    <a:pt x="139" y="249"/>
                  </a:lnTo>
                  <a:lnTo>
                    <a:pt x="137" y="248"/>
                  </a:lnTo>
                  <a:lnTo>
                    <a:pt x="136" y="247"/>
                  </a:lnTo>
                  <a:lnTo>
                    <a:pt x="135" y="246"/>
                  </a:lnTo>
                  <a:lnTo>
                    <a:pt x="133" y="245"/>
                  </a:lnTo>
                  <a:lnTo>
                    <a:pt x="132" y="244"/>
                  </a:lnTo>
                  <a:lnTo>
                    <a:pt x="131" y="243"/>
                  </a:lnTo>
                  <a:lnTo>
                    <a:pt x="129" y="242"/>
                  </a:lnTo>
                  <a:lnTo>
                    <a:pt x="128" y="241"/>
                  </a:lnTo>
                  <a:lnTo>
                    <a:pt x="126" y="240"/>
                  </a:lnTo>
                  <a:lnTo>
                    <a:pt x="124" y="239"/>
                  </a:lnTo>
                  <a:lnTo>
                    <a:pt x="122" y="238"/>
                  </a:lnTo>
                  <a:lnTo>
                    <a:pt x="121" y="236"/>
                  </a:lnTo>
                  <a:lnTo>
                    <a:pt x="120" y="235"/>
                  </a:lnTo>
                  <a:lnTo>
                    <a:pt x="118" y="234"/>
                  </a:lnTo>
                  <a:lnTo>
                    <a:pt x="116" y="233"/>
                  </a:lnTo>
                  <a:lnTo>
                    <a:pt x="114" y="231"/>
                  </a:lnTo>
                  <a:lnTo>
                    <a:pt x="112" y="230"/>
                  </a:lnTo>
                  <a:lnTo>
                    <a:pt x="110" y="229"/>
                  </a:lnTo>
                  <a:lnTo>
                    <a:pt x="109" y="227"/>
                  </a:lnTo>
                  <a:lnTo>
                    <a:pt x="107" y="225"/>
                  </a:lnTo>
                  <a:lnTo>
                    <a:pt x="105" y="224"/>
                  </a:lnTo>
                  <a:lnTo>
                    <a:pt x="103" y="222"/>
                  </a:lnTo>
                  <a:lnTo>
                    <a:pt x="101" y="221"/>
                  </a:lnTo>
                  <a:lnTo>
                    <a:pt x="99" y="219"/>
                  </a:lnTo>
                  <a:lnTo>
                    <a:pt x="98" y="217"/>
                  </a:lnTo>
                  <a:lnTo>
                    <a:pt x="96" y="216"/>
                  </a:lnTo>
                  <a:lnTo>
                    <a:pt x="94" y="214"/>
                  </a:lnTo>
                  <a:lnTo>
                    <a:pt x="92" y="212"/>
                  </a:lnTo>
                  <a:lnTo>
                    <a:pt x="91" y="210"/>
                  </a:lnTo>
                  <a:lnTo>
                    <a:pt x="89" y="209"/>
                  </a:lnTo>
                  <a:lnTo>
                    <a:pt x="87" y="207"/>
                  </a:lnTo>
                  <a:lnTo>
                    <a:pt x="86" y="205"/>
                  </a:lnTo>
                  <a:lnTo>
                    <a:pt x="84" y="203"/>
                  </a:lnTo>
                  <a:lnTo>
                    <a:pt x="83" y="201"/>
                  </a:lnTo>
                  <a:lnTo>
                    <a:pt x="81" y="199"/>
                  </a:lnTo>
                  <a:lnTo>
                    <a:pt x="80" y="197"/>
                  </a:lnTo>
                  <a:lnTo>
                    <a:pt x="78" y="195"/>
                  </a:lnTo>
                  <a:lnTo>
                    <a:pt x="77" y="193"/>
                  </a:lnTo>
                  <a:lnTo>
                    <a:pt x="75" y="191"/>
                  </a:lnTo>
                  <a:lnTo>
                    <a:pt x="74" y="189"/>
                  </a:lnTo>
                  <a:lnTo>
                    <a:pt x="73" y="187"/>
                  </a:lnTo>
                  <a:lnTo>
                    <a:pt x="71" y="185"/>
                  </a:lnTo>
                  <a:lnTo>
                    <a:pt x="71" y="183"/>
                  </a:lnTo>
                  <a:lnTo>
                    <a:pt x="69" y="181"/>
                  </a:lnTo>
                  <a:lnTo>
                    <a:pt x="68" y="179"/>
                  </a:lnTo>
                  <a:lnTo>
                    <a:pt x="67" y="176"/>
                  </a:lnTo>
                  <a:lnTo>
                    <a:pt x="66" y="174"/>
                  </a:lnTo>
                  <a:lnTo>
                    <a:pt x="66" y="172"/>
                  </a:lnTo>
                  <a:lnTo>
                    <a:pt x="65" y="170"/>
                  </a:lnTo>
                  <a:lnTo>
                    <a:pt x="65" y="167"/>
                  </a:lnTo>
                  <a:lnTo>
                    <a:pt x="64" y="165"/>
                  </a:lnTo>
                  <a:lnTo>
                    <a:pt x="64" y="163"/>
                  </a:lnTo>
                  <a:lnTo>
                    <a:pt x="63" y="160"/>
                  </a:lnTo>
                  <a:lnTo>
                    <a:pt x="63" y="158"/>
                  </a:lnTo>
                  <a:lnTo>
                    <a:pt x="62" y="155"/>
                  </a:lnTo>
                  <a:lnTo>
                    <a:pt x="62" y="153"/>
                  </a:lnTo>
                  <a:lnTo>
                    <a:pt x="61" y="150"/>
                  </a:lnTo>
                  <a:lnTo>
                    <a:pt x="61" y="148"/>
                  </a:lnTo>
                  <a:lnTo>
                    <a:pt x="61" y="146"/>
                  </a:lnTo>
                  <a:lnTo>
                    <a:pt x="61" y="143"/>
                  </a:lnTo>
                  <a:lnTo>
                    <a:pt x="60" y="141"/>
                  </a:lnTo>
                  <a:lnTo>
                    <a:pt x="60" y="138"/>
                  </a:lnTo>
                  <a:lnTo>
                    <a:pt x="60" y="136"/>
                  </a:lnTo>
                  <a:lnTo>
                    <a:pt x="60" y="133"/>
                  </a:lnTo>
                  <a:lnTo>
                    <a:pt x="59" y="131"/>
                  </a:lnTo>
                  <a:lnTo>
                    <a:pt x="59" y="128"/>
                  </a:lnTo>
                  <a:lnTo>
                    <a:pt x="58" y="126"/>
                  </a:lnTo>
                  <a:lnTo>
                    <a:pt x="58" y="123"/>
                  </a:lnTo>
                  <a:lnTo>
                    <a:pt x="58" y="121"/>
                  </a:lnTo>
                  <a:lnTo>
                    <a:pt x="58" y="118"/>
                  </a:lnTo>
                  <a:lnTo>
                    <a:pt x="58" y="116"/>
                  </a:lnTo>
                  <a:lnTo>
                    <a:pt x="57" y="113"/>
                  </a:lnTo>
                  <a:lnTo>
                    <a:pt x="57" y="111"/>
                  </a:lnTo>
                  <a:lnTo>
                    <a:pt x="57" y="108"/>
                  </a:lnTo>
                  <a:lnTo>
                    <a:pt x="57" y="106"/>
                  </a:lnTo>
                  <a:lnTo>
                    <a:pt x="57" y="104"/>
                  </a:lnTo>
                  <a:lnTo>
                    <a:pt x="57" y="101"/>
                  </a:lnTo>
                  <a:lnTo>
                    <a:pt x="56" y="99"/>
                  </a:lnTo>
                  <a:lnTo>
                    <a:pt x="56" y="96"/>
                  </a:lnTo>
                  <a:lnTo>
                    <a:pt x="56" y="94"/>
                  </a:lnTo>
                  <a:lnTo>
                    <a:pt x="56" y="92"/>
                  </a:lnTo>
                  <a:lnTo>
                    <a:pt x="56" y="89"/>
                  </a:lnTo>
                  <a:lnTo>
                    <a:pt x="55" y="87"/>
                  </a:lnTo>
                  <a:lnTo>
                    <a:pt x="55" y="85"/>
                  </a:lnTo>
                  <a:lnTo>
                    <a:pt x="55" y="83"/>
                  </a:lnTo>
                  <a:lnTo>
                    <a:pt x="54" y="80"/>
                  </a:lnTo>
                  <a:lnTo>
                    <a:pt x="54" y="78"/>
                  </a:lnTo>
                  <a:lnTo>
                    <a:pt x="54" y="76"/>
                  </a:lnTo>
                  <a:lnTo>
                    <a:pt x="54" y="74"/>
                  </a:lnTo>
                  <a:lnTo>
                    <a:pt x="54" y="72"/>
                  </a:lnTo>
                  <a:lnTo>
                    <a:pt x="53" y="70"/>
                  </a:lnTo>
                  <a:lnTo>
                    <a:pt x="53" y="68"/>
                  </a:lnTo>
                  <a:lnTo>
                    <a:pt x="53" y="66"/>
                  </a:lnTo>
                  <a:lnTo>
                    <a:pt x="53" y="64"/>
                  </a:lnTo>
                  <a:lnTo>
                    <a:pt x="53" y="62"/>
                  </a:lnTo>
                  <a:lnTo>
                    <a:pt x="52" y="60"/>
                  </a:lnTo>
                  <a:lnTo>
                    <a:pt x="52" y="58"/>
                  </a:lnTo>
                  <a:lnTo>
                    <a:pt x="52" y="56"/>
                  </a:lnTo>
                  <a:lnTo>
                    <a:pt x="51" y="54"/>
                  </a:lnTo>
                  <a:lnTo>
                    <a:pt x="51" y="53"/>
                  </a:lnTo>
                  <a:lnTo>
                    <a:pt x="51" y="51"/>
                  </a:lnTo>
                  <a:lnTo>
                    <a:pt x="51" y="49"/>
                  </a:lnTo>
                  <a:lnTo>
                    <a:pt x="50" y="48"/>
                  </a:lnTo>
                  <a:lnTo>
                    <a:pt x="50" y="46"/>
                  </a:lnTo>
                  <a:lnTo>
                    <a:pt x="50" y="45"/>
                  </a:lnTo>
                  <a:lnTo>
                    <a:pt x="50" y="43"/>
                  </a:lnTo>
                  <a:lnTo>
                    <a:pt x="49" y="42"/>
                  </a:lnTo>
                  <a:lnTo>
                    <a:pt x="49" y="41"/>
                  </a:lnTo>
                  <a:lnTo>
                    <a:pt x="49" y="39"/>
                  </a:lnTo>
                  <a:lnTo>
                    <a:pt x="49" y="38"/>
                  </a:lnTo>
                  <a:lnTo>
                    <a:pt x="48" y="37"/>
                  </a:lnTo>
                  <a:lnTo>
                    <a:pt x="48" y="36"/>
                  </a:lnTo>
                  <a:lnTo>
                    <a:pt x="47" y="34"/>
                  </a:lnTo>
                  <a:lnTo>
                    <a:pt x="47" y="33"/>
                  </a:lnTo>
                  <a:lnTo>
                    <a:pt x="46" y="32"/>
                  </a:lnTo>
                  <a:lnTo>
                    <a:pt x="46" y="32"/>
                  </a:lnTo>
                  <a:lnTo>
                    <a:pt x="46" y="31"/>
                  </a:lnTo>
                  <a:lnTo>
                    <a:pt x="45" y="30"/>
                  </a:lnTo>
                  <a:lnTo>
                    <a:pt x="45" y="29"/>
                  </a:lnTo>
                  <a:lnTo>
                    <a:pt x="44" y="28"/>
                  </a:lnTo>
                  <a:lnTo>
                    <a:pt x="43" y="27"/>
                  </a:lnTo>
                  <a:lnTo>
                    <a:pt x="43" y="27"/>
                  </a:lnTo>
                  <a:lnTo>
                    <a:pt x="42" y="26"/>
                  </a:lnTo>
                  <a:lnTo>
                    <a:pt x="42" y="25"/>
                  </a:lnTo>
                  <a:lnTo>
                    <a:pt x="41" y="24"/>
                  </a:lnTo>
                  <a:lnTo>
                    <a:pt x="41" y="24"/>
                  </a:lnTo>
                  <a:lnTo>
                    <a:pt x="40" y="23"/>
                  </a:lnTo>
                  <a:lnTo>
                    <a:pt x="39" y="22"/>
                  </a:lnTo>
                  <a:lnTo>
                    <a:pt x="38" y="21"/>
                  </a:lnTo>
                  <a:lnTo>
                    <a:pt x="38" y="21"/>
                  </a:lnTo>
                  <a:lnTo>
                    <a:pt x="37" y="20"/>
                  </a:lnTo>
                  <a:lnTo>
                    <a:pt x="36" y="19"/>
                  </a:lnTo>
                  <a:lnTo>
                    <a:pt x="35" y="19"/>
                  </a:lnTo>
                  <a:lnTo>
                    <a:pt x="35" y="18"/>
                  </a:lnTo>
                  <a:lnTo>
                    <a:pt x="34" y="17"/>
                  </a:lnTo>
                  <a:lnTo>
                    <a:pt x="33" y="16"/>
                  </a:lnTo>
                  <a:lnTo>
                    <a:pt x="32" y="16"/>
                  </a:lnTo>
                  <a:lnTo>
                    <a:pt x="31" y="15"/>
                  </a:lnTo>
                  <a:lnTo>
                    <a:pt x="31" y="15"/>
                  </a:lnTo>
                  <a:lnTo>
                    <a:pt x="30" y="14"/>
                  </a:lnTo>
                  <a:lnTo>
                    <a:pt x="29" y="13"/>
                  </a:lnTo>
                  <a:lnTo>
                    <a:pt x="28" y="13"/>
                  </a:lnTo>
                  <a:lnTo>
                    <a:pt x="27" y="12"/>
                  </a:lnTo>
                  <a:lnTo>
                    <a:pt x="27" y="12"/>
                  </a:lnTo>
                  <a:lnTo>
                    <a:pt x="26" y="11"/>
                  </a:lnTo>
                  <a:lnTo>
                    <a:pt x="25" y="11"/>
                  </a:lnTo>
                  <a:lnTo>
                    <a:pt x="24" y="10"/>
                  </a:lnTo>
                  <a:lnTo>
                    <a:pt x="23" y="10"/>
                  </a:lnTo>
                  <a:lnTo>
                    <a:pt x="22" y="9"/>
                  </a:lnTo>
                  <a:lnTo>
                    <a:pt x="21" y="8"/>
                  </a:lnTo>
                  <a:lnTo>
                    <a:pt x="20" y="8"/>
                  </a:lnTo>
                  <a:lnTo>
                    <a:pt x="20" y="8"/>
                  </a:lnTo>
                  <a:lnTo>
                    <a:pt x="19" y="7"/>
                  </a:lnTo>
                  <a:lnTo>
                    <a:pt x="18" y="7"/>
                  </a:lnTo>
                  <a:lnTo>
                    <a:pt x="17" y="6"/>
                  </a:lnTo>
                  <a:lnTo>
                    <a:pt x="16" y="6"/>
                  </a:lnTo>
                  <a:lnTo>
                    <a:pt x="16" y="5"/>
                  </a:lnTo>
                  <a:lnTo>
                    <a:pt x="15" y="5"/>
                  </a:lnTo>
                  <a:lnTo>
                    <a:pt x="14" y="4"/>
                  </a:lnTo>
                  <a:lnTo>
                    <a:pt x="13" y="4"/>
                  </a:lnTo>
                  <a:lnTo>
                    <a:pt x="12" y="3"/>
                  </a:lnTo>
                  <a:lnTo>
                    <a:pt x="10" y="3"/>
                  </a:lnTo>
                  <a:lnTo>
                    <a:pt x="9" y="3"/>
                  </a:lnTo>
                  <a:lnTo>
                    <a:pt x="8" y="2"/>
                  </a:lnTo>
                  <a:lnTo>
                    <a:pt x="8" y="2"/>
                  </a:lnTo>
                  <a:lnTo>
                    <a:pt x="7" y="2"/>
                  </a:lnTo>
                  <a:lnTo>
                    <a:pt x="5" y="1"/>
                  </a:lnTo>
                  <a:lnTo>
                    <a:pt x="4" y="1"/>
                  </a:lnTo>
                  <a:lnTo>
                    <a:pt x="3" y="1"/>
                  </a:lnTo>
                  <a:lnTo>
                    <a:pt x="2" y="1"/>
                  </a:lnTo>
                  <a:lnTo>
                    <a:pt x="1" y="0"/>
                  </a:lnTo>
                  <a:lnTo>
                    <a:pt x="0" y="0"/>
                  </a:lnTo>
                  <a:lnTo>
                    <a:pt x="5" y="8"/>
                  </a:lnTo>
                  <a:lnTo>
                    <a:pt x="5"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4" name="Freeform 421"/>
            <p:cNvSpPr>
              <a:spLocks/>
            </p:cNvSpPr>
            <p:nvPr/>
          </p:nvSpPr>
          <p:spPr bwMode="auto">
            <a:xfrm>
              <a:off x="5075" y="2158"/>
              <a:ext cx="127" cy="267"/>
            </a:xfrm>
            <a:custGeom>
              <a:avLst/>
              <a:gdLst>
                <a:gd name="T0" fmla="*/ 9 w 127"/>
                <a:gd name="T1" fmla="*/ 257 h 267"/>
                <a:gd name="T2" fmla="*/ 10 w 127"/>
                <a:gd name="T3" fmla="*/ 258 h 267"/>
                <a:gd name="T4" fmla="*/ 11 w 127"/>
                <a:gd name="T5" fmla="*/ 258 h 267"/>
                <a:gd name="T6" fmla="*/ 13 w 127"/>
                <a:gd name="T7" fmla="*/ 259 h 267"/>
                <a:gd name="T8" fmla="*/ 15 w 127"/>
                <a:gd name="T9" fmla="*/ 259 h 267"/>
                <a:gd name="T10" fmla="*/ 18 w 127"/>
                <a:gd name="T11" fmla="*/ 259 h 267"/>
                <a:gd name="T12" fmla="*/ 19 w 127"/>
                <a:gd name="T13" fmla="*/ 259 h 267"/>
                <a:gd name="T14" fmla="*/ 21 w 127"/>
                <a:gd name="T15" fmla="*/ 258 h 267"/>
                <a:gd name="T16" fmla="*/ 23 w 127"/>
                <a:gd name="T17" fmla="*/ 258 h 267"/>
                <a:gd name="T18" fmla="*/ 24 w 127"/>
                <a:gd name="T19" fmla="*/ 257 h 267"/>
                <a:gd name="T20" fmla="*/ 35 w 127"/>
                <a:gd name="T21" fmla="*/ 16 h 267"/>
                <a:gd name="T22" fmla="*/ 71 w 127"/>
                <a:gd name="T23" fmla="*/ 53 h 267"/>
                <a:gd name="T24" fmla="*/ 35 w 127"/>
                <a:gd name="T25" fmla="*/ 60 h 267"/>
                <a:gd name="T26" fmla="*/ 79 w 127"/>
                <a:gd name="T27" fmla="*/ 74 h 267"/>
                <a:gd name="T28" fmla="*/ 34 w 127"/>
                <a:gd name="T29" fmla="*/ 79 h 267"/>
                <a:gd name="T30" fmla="*/ 93 w 127"/>
                <a:gd name="T31" fmla="*/ 121 h 267"/>
                <a:gd name="T32" fmla="*/ 34 w 127"/>
                <a:gd name="T33" fmla="*/ 129 h 267"/>
                <a:gd name="T34" fmla="*/ 98 w 127"/>
                <a:gd name="T35" fmla="*/ 143 h 267"/>
                <a:gd name="T36" fmla="*/ 34 w 127"/>
                <a:gd name="T37" fmla="*/ 150 h 267"/>
                <a:gd name="T38" fmla="*/ 113 w 127"/>
                <a:gd name="T39" fmla="*/ 198 h 267"/>
                <a:gd name="T40" fmla="*/ 34 w 127"/>
                <a:gd name="T41" fmla="*/ 204 h 267"/>
                <a:gd name="T42" fmla="*/ 120 w 127"/>
                <a:gd name="T43" fmla="*/ 216 h 267"/>
                <a:gd name="T44" fmla="*/ 35 w 127"/>
                <a:gd name="T45" fmla="*/ 222 h 267"/>
                <a:gd name="T46" fmla="*/ 34 w 127"/>
                <a:gd name="T47" fmla="*/ 264 h 267"/>
                <a:gd name="T48" fmla="*/ 33 w 127"/>
                <a:gd name="T49" fmla="*/ 264 h 267"/>
                <a:gd name="T50" fmla="*/ 31 w 127"/>
                <a:gd name="T51" fmla="*/ 265 h 267"/>
                <a:gd name="T52" fmla="*/ 30 w 127"/>
                <a:gd name="T53" fmla="*/ 265 h 267"/>
                <a:gd name="T54" fmla="*/ 27 w 127"/>
                <a:gd name="T55" fmla="*/ 265 h 267"/>
                <a:gd name="T56" fmla="*/ 26 w 127"/>
                <a:gd name="T57" fmla="*/ 265 h 267"/>
                <a:gd name="T58" fmla="*/ 23 w 127"/>
                <a:gd name="T59" fmla="*/ 266 h 267"/>
                <a:gd name="T60" fmla="*/ 21 w 127"/>
                <a:gd name="T61" fmla="*/ 266 h 267"/>
                <a:gd name="T62" fmla="*/ 18 w 127"/>
                <a:gd name="T63" fmla="*/ 266 h 267"/>
                <a:gd name="T64" fmla="*/ 16 w 127"/>
                <a:gd name="T65" fmla="*/ 266 h 267"/>
                <a:gd name="T66" fmla="*/ 13 w 127"/>
                <a:gd name="T67" fmla="*/ 266 h 267"/>
                <a:gd name="T68" fmla="*/ 11 w 127"/>
                <a:gd name="T69" fmla="*/ 266 h 267"/>
                <a:gd name="T70" fmla="*/ 9 w 127"/>
                <a:gd name="T71" fmla="*/ 266 h 267"/>
                <a:gd name="T72" fmla="*/ 7 w 127"/>
                <a:gd name="T73" fmla="*/ 266 h 267"/>
                <a:gd name="T74" fmla="*/ 5 w 127"/>
                <a:gd name="T75" fmla="*/ 266 h 267"/>
                <a:gd name="T76" fmla="*/ 4 w 127"/>
                <a:gd name="T77" fmla="*/ 265 h 267"/>
                <a:gd name="T78" fmla="*/ 1 w 127"/>
                <a:gd name="T79" fmla="*/ 263 h 267"/>
                <a:gd name="T80" fmla="*/ 1 w 127"/>
                <a:gd name="T81" fmla="*/ 261 h 267"/>
                <a:gd name="T82" fmla="*/ 0 w 127"/>
                <a:gd name="T83" fmla="*/ 259 h 267"/>
                <a:gd name="T84" fmla="*/ 0 w 127"/>
                <a:gd name="T85" fmla="*/ 258 h 267"/>
                <a:gd name="T86" fmla="*/ 0 w 127"/>
                <a:gd name="T87" fmla="*/ 256 h 267"/>
                <a:gd name="T88" fmla="*/ 0 w 127"/>
                <a:gd name="T89" fmla="*/ 255 h 267"/>
                <a:gd name="T90" fmla="*/ 0 w 127"/>
                <a:gd name="T91" fmla="*/ 253 h 267"/>
                <a:gd name="T92" fmla="*/ 0 w 127"/>
                <a:gd name="T93" fmla="*/ 252 h 267"/>
                <a:gd name="T94" fmla="*/ 0 w 127"/>
                <a:gd name="T95" fmla="*/ 250 h 267"/>
                <a:gd name="T96" fmla="*/ 1 w 127"/>
                <a:gd name="T97" fmla="*/ 249 h 267"/>
                <a:gd name="T98" fmla="*/ 1 w 127"/>
                <a:gd name="T99" fmla="*/ 248 h 267"/>
                <a:gd name="T100" fmla="*/ 3 w 127"/>
                <a:gd name="T101" fmla="*/ 0 h 267"/>
                <a:gd name="T102" fmla="*/ 9 w 127"/>
                <a:gd name="T103" fmla="*/ 4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7" h="267">
                  <a:moveTo>
                    <a:pt x="9" y="4"/>
                  </a:moveTo>
                  <a:lnTo>
                    <a:pt x="9" y="257"/>
                  </a:lnTo>
                  <a:lnTo>
                    <a:pt x="9" y="257"/>
                  </a:lnTo>
                  <a:lnTo>
                    <a:pt x="10" y="258"/>
                  </a:lnTo>
                  <a:lnTo>
                    <a:pt x="10" y="258"/>
                  </a:lnTo>
                  <a:lnTo>
                    <a:pt x="11" y="258"/>
                  </a:lnTo>
                  <a:lnTo>
                    <a:pt x="12" y="259"/>
                  </a:lnTo>
                  <a:lnTo>
                    <a:pt x="13" y="259"/>
                  </a:lnTo>
                  <a:lnTo>
                    <a:pt x="14" y="259"/>
                  </a:lnTo>
                  <a:lnTo>
                    <a:pt x="15" y="259"/>
                  </a:lnTo>
                  <a:lnTo>
                    <a:pt x="16" y="259"/>
                  </a:lnTo>
                  <a:lnTo>
                    <a:pt x="18" y="259"/>
                  </a:lnTo>
                  <a:lnTo>
                    <a:pt x="19" y="259"/>
                  </a:lnTo>
                  <a:lnTo>
                    <a:pt x="19" y="259"/>
                  </a:lnTo>
                  <a:lnTo>
                    <a:pt x="20" y="259"/>
                  </a:lnTo>
                  <a:lnTo>
                    <a:pt x="21" y="258"/>
                  </a:lnTo>
                  <a:lnTo>
                    <a:pt x="22" y="258"/>
                  </a:lnTo>
                  <a:lnTo>
                    <a:pt x="23" y="258"/>
                  </a:lnTo>
                  <a:lnTo>
                    <a:pt x="23" y="257"/>
                  </a:lnTo>
                  <a:lnTo>
                    <a:pt x="24" y="257"/>
                  </a:lnTo>
                  <a:lnTo>
                    <a:pt x="28" y="12"/>
                  </a:lnTo>
                  <a:lnTo>
                    <a:pt x="35" y="16"/>
                  </a:lnTo>
                  <a:lnTo>
                    <a:pt x="35" y="53"/>
                  </a:lnTo>
                  <a:lnTo>
                    <a:pt x="71" y="53"/>
                  </a:lnTo>
                  <a:lnTo>
                    <a:pt x="71" y="60"/>
                  </a:lnTo>
                  <a:lnTo>
                    <a:pt x="35" y="60"/>
                  </a:lnTo>
                  <a:lnTo>
                    <a:pt x="35" y="74"/>
                  </a:lnTo>
                  <a:lnTo>
                    <a:pt x="79" y="74"/>
                  </a:lnTo>
                  <a:lnTo>
                    <a:pt x="82" y="79"/>
                  </a:lnTo>
                  <a:lnTo>
                    <a:pt x="34" y="79"/>
                  </a:lnTo>
                  <a:lnTo>
                    <a:pt x="34" y="121"/>
                  </a:lnTo>
                  <a:lnTo>
                    <a:pt x="93" y="121"/>
                  </a:lnTo>
                  <a:lnTo>
                    <a:pt x="95" y="129"/>
                  </a:lnTo>
                  <a:lnTo>
                    <a:pt x="34" y="129"/>
                  </a:lnTo>
                  <a:lnTo>
                    <a:pt x="34" y="143"/>
                  </a:lnTo>
                  <a:lnTo>
                    <a:pt x="98" y="143"/>
                  </a:lnTo>
                  <a:lnTo>
                    <a:pt x="99" y="150"/>
                  </a:lnTo>
                  <a:lnTo>
                    <a:pt x="34" y="150"/>
                  </a:lnTo>
                  <a:lnTo>
                    <a:pt x="34" y="198"/>
                  </a:lnTo>
                  <a:lnTo>
                    <a:pt x="113" y="198"/>
                  </a:lnTo>
                  <a:lnTo>
                    <a:pt x="118" y="204"/>
                  </a:lnTo>
                  <a:lnTo>
                    <a:pt x="34" y="204"/>
                  </a:lnTo>
                  <a:lnTo>
                    <a:pt x="34" y="216"/>
                  </a:lnTo>
                  <a:lnTo>
                    <a:pt x="120" y="216"/>
                  </a:lnTo>
                  <a:lnTo>
                    <a:pt x="127" y="222"/>
                  </a:lnTo>
                  <a:lnTo>
                    <a:pt x="35" y="222"/>
                  </a:lnTo>
                  <a:lnTo>
                    <a:pt x="34" y="264"/>
                  </a:lnTo>
                  <a:lnTo>
                    <a:pt x="34" y="264"/>
                  </a:lnTo>
                  <a:lnTo>
                    <a:pt x="33" y="264"/>
                  </a:lnTo>
                  <a:lnTo>
                    <a:pt x="33" y="264"/>
                  </a:lnTo>
                  <a:lnTo>
                    <a:pt x="32" y="265"/>
                  </a:lnTo>
                  <a:lnTo>
                    <a:pt x="31" y="265"/>
                  </a:lnTo>
                  <a:lnTo>
                    <a:pt x="30" y="265"/>
                  </a:lnTo>
                  <a:lnTo>
                    <a:pt x="30" y="265"/>
                  </a:lnTo>
                  <a:lnTo>
                    <a:pt x="28" y="265"/>
                  </a:lnTo>
                  <a:lnTo>
                    <a:pt x="27" y="265"/>
                  </a:lnTo>
                  <a:lnTo>
                    <a:pt x="26" y="265"/>
                  </a:lnTo>
                  <a:lnTo>
                    <a:pt x="26" y="265"/>
                  </a:lnTo>
                  <a:lnTo>
                    <a:pt x="24" y="266"/>
                  </a:lnTo>
                  <a:lnTo>
                    <a:pt x="23" y="266"/>
                  </a:lnTo>
                  <a:lnTo>
                    <a:pt x="22" y="266"/>
                  </a:lnTo>
                  <a:lnTo>
                    <a:pt x="21" y="266"/>
                  </a:lnTo>
                  <a:lnTo>
                    <a:pt x="20" y="266"/>
                  </a:lnTo>
                  <a:lnTo>
                    <a:pt x="18" y="266"/>
                  </a:lnTo>
                  <a:lnTo>
                    <a:pt x="17" y="266"/>
                  </a:lnTo>
                  <a:lnTo>
                    <a:pt x="16" y="266"/>
                  </a:lnTo>
                  <a:lnTo>
                    <a:pt x="15" y="266"/>
                  </a:lnTo>
                  <a:lnTo>
                    <a:pt x="13" y="266"/>
                  </a:lnTo>
                  <a:lnTo>
                    <a:pt x="12" y="267"/>
                  </a:lnTo>
                  <a:lnTo>
                    <a:pt x="11" y="266"/>
                  </a:lnTo>
                  <a:lnTo>
                    <a:pt x="10" y="266"/>
                  </a:lnTo>
                  <a:lnTo>
                    <a:pt x="9" y="266"/>
                  </a:lnTo>
                  <a:lnTo>
                    <a:pt x="8" y="266"/>
                  </a:lnTo>
                  <a:lnTo>
                    <a:pt x="7" y="266"/>
                  </a:lnTo>
                  <a:lnTo>
                    <a:pt x="6" y="266"/>
                  </a:lnTo>
                  <a:lnTo>
                    <a:pt x="5" y="266"/>
                  </a:lnTo>
                  <a:lnTo>
                    <a:pt x="5" y="266"/>
                  </a:lnTo>
                  <a:lnTo>
                    <a:pt x="4" y="265"/>
                  </a:lnTo>
                  <a:lnTo>
                    <a:pt x="3" y="264"/>
                  </a:lnTo>
                  <a:lnTo>
                    <a:pt x="1" y="263"/>
                  </a:lnTo>
                  <a:lnTo>
                    <a:pt x="1" y="262"/>
                  </a:lnTo>
                  <a:lnTo>
                    <a:pt x="1" y="261"/>
                  </a:lnTo>
                  <a:lnTo>
                    <a:pt x="1" y="260"/>
                  </a:lnTo>
                  <a:lnTo>
                    <a:pt x="0" y="259"/>
                  </a:lnTo>
                  <a:lnTo>
                    <a:pt x="0" y="259"/>
                  </a:lnTo>
                  <a:lnTo>
                    <a:pt x="0" y="258"/>
                  </a:lnTo>
                  <a:lnTo>
                    <a:pt x="0" y="257"/>
                  </a:lnTo>
                  <a:lnTo>
                    <a:pt x="0" y="256"/>
                  </a:lnTo>
                  <a:lnTo>
                    <a:pt x="0" y="256"/>
                  </a:lnTo>
                  <a:lnTo>
                    <a:pt x="0" y="255"/>
                  </a:lnTo>
                  <a:lnTo>
                    <a:pt x="0" y="254"/>
                  </a:lnTo>
                  <a:lnTo>
                    <a:pt x="0" y="253"/>
                  </a:lnTo>
                  <a:lnTo>
                    <a:pt x="0" y="252"/>
                  </a:lnTo>
                  <a:lnTo>
                    <a:pt x="0" y="252"/>
                  </a:lnTo>
                  <a:lnTo>
                    <a:pt x="0" y="251"/>
                  </a:lnTo>
                  <a:lnTo>
                    <a:pt x="0" y="250"/>
                  </a:lnTo>
                  <a:lnTo>
                    <a:pt x="1" y="250"/>
                  </a:lnTo>
                  <a:lnTo>
                    <a:pt x="1" y="249"/>
                  </a:lnTo>
                  <a:lnTo>
                    <a:pt x="1" y="248"/>
                  </a:lnTo>
                  <a:lnTo>
                    <a:pt x="1" y="248"/>
                  </a:lnTo>
                  <a:lnTo>
                    <a:pt x="1" y="247"/>
                  </a:lnTo>
                  <a:lnTo>
                    <a:pt x="3" y="0"/>
                  </a:lnTo>
                  <a:lnTo>
                    <a:pt x="9" y="4"/>
                  </a:lnTo>
                  <a:lnTo>
                    <a:pt x="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98" name="Rectangle 1397"/>
          <p:cNvSpPr/>
          <p:nvPr/>
        </p:nvSpPr>
        <p:spPr>
          <a:xfrm>
            <a:off x="6782065" y="3089274"/>
            <a:ext cx="304535" cy="567691"/>
          </a:xfrm>
          <a:custGeom>
            <a:avLst/>
            <a:gdLst>
              <a:gd name="connsiteX0" fmla="*/ 0 w 304535"/>
              <a:gd name="connsiteY0" fmla="*/ 0 h 642144"/>
              <a:gd name="connsiteX1" fmla="*/ 304535 w 304535"/>
              <a:gd name="connsiteY1" fmla="*/ 0 h 642144"/>
              <a:gd name="connsiteX2" fmla="*/ 304535 w 304535"/>
              <a:gd name="connsiteY2" fmla="*/ 642144 h 642144"/>
              <a:gd name="connsiteX3" fmla="*/ 0 w 304535"/>
              <a:gd name="connsiteY3" fmla="*/ 642144 h 642144"/>
              <a:gd name="connsiteX4" fmla="*/ 0 w 304535"/>
              <a:gd name="connsiteY4" fmla="*/ 0 h 642144"/>
              <a:gd name="connsiteX0" fmla="*/ 0 w 304535"/>
              <a:gd name="connsiteY0" fmla="*/ 0 h 642144"/>
              <a:gd name="connsiteX1" fmla="*/ 304535 w 304535"/>
              <a:gd name="connsiteY1" fmla="*/ 0 h 642144"/>
              <a:gd name="connsiteX2" fmla="*/ 304535 w 304535"/>
              <a:gd name="connsiteY2" fmla="*/ 642144 h 642144"/>
              <a:gd name="connsiteX3" fmla="*/ 3810 w 304535"/>
              <a:gd name="connsiteY3" fmla="*/ 607854 h 642144"/>
              <a:gd name="connsiteX4" fmla="*/ 0 w 304535"/>
              <a:gd name="connsiteY4" fmla="*/ 0 h 642144"/>
              <a:gd name="connsiteX0" fmla="*/ 0 w 304535"/>
              <a:gd name="connsiteY0" fmla="*/ 0 h 642144"/>
              <a:gd name="connsiteX1" fmla="*/ 304535 w 304535"/>
              <a:gd name="connsiteY1" fmla="*/ 15240 h 642144"/>
              <a:gd name="connsiteX2" fmla="*/ 304535 w 304535"/>
              <a:gd name="connsiteY2" fmla="*/ 642144 h 642144"/>
              <a:gd name="connsiteX3" fmla="*/ 3810 w 304535"/>
              <a:gd name="connsiteY3" fmla="*/ 607854 h 642144"/>
              <a:gd name="connsiteX4" fmla="*/ 0 w 304535"/>
              <a:gd name="connsiteY4" fmla="*/ 0 h 642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535" h="642144">
                <a:moveTo>
                  <a:pt x="0" y="0"/>
                </a:moveTo>
                <a:lnTo>
                  <a:pt x="304535" y="15240"/>
                </a:lnTo>
                <a:lnTo>
                  <a:pt x="304535" y="642144"/>
                </a:lnTo>
                <a:lnTo>
                  <a:pt x="3810" y="607854"/>
                </a:lnTo>
                <a:lnTo>
                  <a:pt x="0" y="0"/>
                </a:lnTo>
                <a:close/>
              </a:path>
            </a:pathLst>
          </a:custGeom>
          <a:solidFill>
            <a:schemeClr val="accent1">
              <a:lumMod val="40000"/>
              <a:lumOff val="60000"/>
            </a:schemeClr>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0" name="Rectangle 1397"/>
          <p:cNvSpPr/>
          <p:nvPr/>
        </p:nvSpPr>
        <p:spPr>
          <a:xfrm>
            <a:off x="6602987" y="2661078"/>
            <a:ext cx="235641" cy="251046"/>
          </a:xfrm>
          <a:custGeom>
            <a:avLst/>
            <a:gdLst>
              <a:gd name="connsiteX0" fmla="*/ 0 w 304535"/>
              <a:gd name="connsiteY0" fmla="*/ 0 h 642144"/>
              <a:gd name="connsiteX1" fmla="*/ 304535 w 304535"/>
              <a:gd name="connsiteY1" fmla="*/ 0 h 642144"/>
              <a:gd name="connsiteX2" fmla="*/ 304535 w 304535"/>
              <a:gd name="connsiteY2" fmla="*/ 642144 h 642144"/>
              <a:gd name="connsiteX3" fmla="*/ 0 w 304535"/>
              <a:gd name="connsiteY3" fmla="*/ 642144 h 642144"/>
              <a:gd name="connsiteX4" fmla="*/ 0 w 304535"/>
              <a:gd name="connsiteY4" fmla="*/ 0 h 642144"/>
              <a:gd name="connsiteX0" fmla="*/ 0 w 304535"/>
              <a:gd name="connsiteY0" fmla="*/ 0 h 642144"/>
              <a:gd name="connsiteX1" fmla="*/ 304535 w 304535"/>
              <a:gd name="connsiteY1" fmla="*/ 0 h 642144"/>
              <a:gd name="connsiteX2" fmla="*/ 304535 w 304535"/>
              <a:gd name="connsiteY2" fmla="*/ 642144 h 642144"/>
              <a:gd name="connsiteX3" fmla="*/ 3810 w 304535"/>
              <a:gd name="connsiteY3" fmla="*/ 607854 h 642144"/>
              <a:gd name="connsiteX4" fmla="*/ 0 w 304535"/>
              <a:gd name="connsiteY4" fmla="*/ 0 h 642144"/>
              <a:gd name="connsiteX0" fmla="*/ 0 w 304535"/>
              <a:gd name="connsiteY0" fmla="*/ 0 h 642144"/>
              <a:gd name="connsiteX1" fmla="*/ 304535 w 304535"/>
              <a:gd name="connsiteY1" fmla="*/ 15240 h 642144"/>
              <a:gd name="connsiteX2" fmla="*/ 304535 w 304535"/>
              <a:gd name="connsiteY2" fmla="*/ 642144 h 642144"/>
              <a:gd name="connsiteX3" fmla="*/ 3810 w 304535"/>
              <a:gd name="connsiteY3" fmla="*/ 607854 h 642144"/>
              <a:gd name="connsiteX4" fmla="*/ 0 w 304535"/>
              <a:gd name="connsiteY4" fmla="*/ 0 h 642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535" h="642144">
                <a:moveTo>
                  <a:pt x="0" y="0"/>
                </a:moveTo>
                <a:lnTo>
                  <a:pt x="304535" y="15240"/>
                </a:lnTo>
                <a:lnTo>
                  <a:pt x="304535" y="642144"/>
                </a:lnTo>
                <a:lnTo>
                  <a:pt x="3810" y="607854"/>
                </a:lnTo>
                <a:lnTo>
                  <a:pt x="0" y="0"/>
                </a:lnTo>
                <a:close/>
              </a:path>
            </a:pathLst>
          </a:custGeom>
          <a:solidFill>
            <a:schemeClr val="accent6">
              <a:lumMod val="20000"/>
              <a:lumOff val="80000"/>
            </a:schemeClr>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1" name="Rectangle 1397"/>
          <p:cNvSpPr/>
          <p:nvPr/>
        </p:nvSpPr>
        <p:spPr>
          <a:xfrm>
            <a:off x="7042388" y="2677277"/>
            <a:ext cx="235641" cy="251046"/>
          </a:xfrm>
          <a:custGeom>
            <a:avLst/>
            <a:gdLst>
              <a:gd name="connsiteX0" fmla="*/ 0 w 304535"/>
              <a:gd name="connsiteY0" fmla="*/ 0 h 642144"/>
              <a:gd name="connsiteX1" fmla="*/ 304535 w 304535"/>
              <a:gd name="connsiteY1" fmla="*/ 0 h 642144"/>
              <a:gd name="connsiteX2" fmla="*/ 304535 w 304535"/>
              <a:gd name="connsiteY2" fmla="*/ 642144 h 642144"/>
              <a:gd name="connsiteX3" fmla="*/ 0 w 304535"/>
              <a:gd name="connsiteY3" fmla="*/ 642144 h 642144"/>
              <a:gd name="connsiteX4" fmla="*/ 0 w 304535"/>
              <a:gd name="connsiteY4" fmla="*/ 0 h 642144"/>
              <a:gd name="connsiteX0" fmla="*/ 0 w 304535"/>
              <a:gd name="connsiteY0" fmla="*/ 0 h 642144"/>
              <a:gd name="connsiteX1" fmla="*/ 304535 w 304535"/>
              <a:gd name="connsiteY1" fmla="*/ 0 h 642144"/>
              <a:gd name="connsiteX2" fmla="*/ 304535 w 304535"/>
              <a:gd name="connsiteY2" fmla="*/ 642144 h 642144"/>
              <a:gd name="connsiteX3" fmla="*/ 3810 w 304535"/>
              <a:gd name="connsiteY3" fmla="*/ 607854 h 642144"/>
              <a:gd name="connsiteX4" fmla="*/ 0 w 304535"/>
              <a:gd name="connsiteY4" fmla="*/ 0 h 642144"/>
              <a:gd name="connsiteX0" fmla="*/ 0 w 304535"/>
              <a:gd name="connsiteY0" fmla="*/ 0 h 642144"/>
              <a:gd name="connsiteX1" fmla="*/ 304535 w 304535"/>
              <a:gd name="connsiteY1" fmla="*/ 15240 h 642144"/>
              <a:gd name="connsiteX2" fmla="*/ 304535 w 304535"/>
              <a:gd name="connsiteY2" fmla="*/ 642144 h 642144"/>
              <a:gd name="connsiteX3" fmla="*/ 3810 w 304535"/>
              <a:gd name="connsiteY3" fmla="*/ 607854 h 642144"/>
              <a:gd name="connsiteX4" fmla="*/ 0 w 304535"/>
              <a:gd name="connsiteY4" fmla="*/ 0 h 642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535" h="642144">
                <a:moveTo>
                  <a:pt x="0" y="0"/>
                </a:moveTo>
                <a:lnTo>
                  <a:pt x="304535" y="15240"/>
                </a:lnTo>
                <a:lnTo>
                  <a:pt x="304535" y="642144"/>
                </a:lnTo>
                <a:lnTo>
                  <a:pt x="3810" y="607854"/>
                </a:lnTo>
                <a:lnTo>
                  <a:pt x="0" y="0"/>
                </a:lnTo>
                <a:close/>
              </a:path>
            </a:pathLst>
          </a:custGeom>
          <a:solidFill>
            <a:schemeClr val="accent6">
              <a:lumMod val="20000"/>
              <a:lumOff val="80000"/>
            </a:schemeClr>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9" name="Oval 1398"/>
          <p:cNvSpPr/>
          <p:nvPr/>
        </p:nvSpPr>
        <p:spPr>
          <a:xfrm>
            <a:off x="6812281" y="3373119"/>
            <a:ext cx="45719" cy="45719"/>
          </a:xfrm>
          <a:prstGeom prst="ellips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1" name="Cross 1400"/>
          <p:cNvSpPr/>
          <p:nvPr/>
        </p:nvSpPr>
        <p:spPr>
          <a:xfrm>
            <a:off x="6620837" y="2677277"/>
            <a:ext cx="210312" cy="218323"/>
          </a:xfrm>
          <a:prstGeom prst="plus">
            <a:avLst>
              <a:gd name="adj" fmla="val 40921"/>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5" name="Cross 444"/>
          <p:cNvSpPr/>
          <p:nvPr/>
        </p:nvSpPr>
        <p:spPr>
          <a:xfrm>
            <a:off x="7059862" y="2693988"/>
            <a:ext cx="210312" cy="228600"/>
          </a:xfrm>
          <a:prstGeom prst="plus">
            <a:avLst>
              <a:gd name="adj" fmla="val 40921"/>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065"/>
                                            </p:tgtEl>
                                            <p:attrNameLst>
                                              <p:attrName>style.visibility</p:attrName>
                                            </p:attrNameLst>
                                          </p:cBhvr>
                                          <p:to>
                                            <p:strVal val="visible"/>
                                          </p:to>
                                        </p:set>
                                        <p:anim calcmode="lin" valueType="num">
                                          <p:cBhvr additive="base">
                                            <p:cTn id="7" dur="1500" fill="hold"/>
                                            <p:tgtEl>
                                              <p:spTgt spid="1065"/>
                                            </p:tgtEl>
                                            <p:attrNameLst>
                                              <p:attrName>ppt_x</p:attrName>
                                            </p:attrNameLst>
                                          </p:cBhvr>
                                          <p:tavLst>
                                            <p:tav tm="0">
                                              <p:val>
                                                <p:strVal val="0-#ppt_w/2"/>
                                              </p:val>
                                            </p:tav>
                                            <p:tav tm="100000">
                                              <p:val>
                                                <p:strVal val="#ppt_x"/>
                                              </p:val>
                                            </p:tav>
                                          </p:tavLst>
                                        </p:anim>
                                        <p:anim calcmode="lin" valueType="num">
                                          <p:cBhvr additive="base">
                                            <p:cTn id="8" dur="1500" fill="hold"/>
                                            <p:tgtEl>
                                              <p:spTgt spid="1065"/>
                                            </p:tgtEl>
                                            <p:attrNameLst>
                                              <p:attrName>ppt_y</p:attrName>
                                            </p:attrNameLst>
                                          </p:cBhvr>
                                          <p:tavLst>
                                            <p:tav tm="0">
                                              <p:val>
                                                <p:strVal val="#ppt_y"/>
                                              </p:val>
                                            </p:tav>
                                            <p:tav tm="100000">
                                              <p:val>
                                                <p:strVal val="#ppt_y"/>
                                              </p:val>
                                            </p:tav>
                                          </p:tavLst>
                                        </p:anim>
                                      </p:childTnLst>
                                    </p:cTn>
                                  </p:par>
                                </p:childTnLst>
                              </p:cTn>
                            </p:par>
                            <p:par>
                              <p:cTn id="9" fill="hold">
                                <p:stCondLst>
                                  <p:cond delay="1500"/>
                                </p:stCondLst>
                                <p:childTnLst>
                                  <p:par>
                                    <p:cTn id="10" presetID="1" presetClass="entr" presetSubtype="0" fill="hold" nodeType="afterEffect">
                                      <p:stCondLst>
                                        <p:cond delay="0"/>
                                      </p:stCondLst>
                                      <p:childTnLst>
                                        <p:set>
                                          <p:cBhvr>
                                            <p:cTn id="11" dur="1" fill="hold">
                                              <p:stCondLst>
                                                <p:cond delay="999"/>
                                              </p:stCondLst>
                                            </p:cTn>
                                            <p:tgtEl>
                                              <p:spTgt spid="1097"/>
                                            </p:tgtEl>
                                            <p:attrNameLst>
                                              <p:attrName>style.visibility</p:attrName>
                                            </p:attrNameLst>
                                          </p:cBhvr>
                                          <p:to>
                                            <p:strVal val="visible"/>
                                          </p:to>
                                        </p:set>
                                      </p:childTnLst>
                                    </p:cTn>
                                  </p:par>
                                </p:childTnLst>
                              </p:cTn>
                            </p:par>
                            <p:par>
                              <p:cTn id="12" fill="hold">
                                <p:stCondLst>
                                  <p:cond delay="2500"/>
                                </p:stCondLst>
                                <p:childTnLst>
                                  <p:par>
                                    <p:cTn id="13" presetID="55" presetClass="entr" presetSubtype="0" fill="hold" nodeType="afterEffect">
                                      <p:stCondLst>
                                        <p:cond delay="0"/>
                                      </p:stCondLst>
                                      <p:childTnLst>
                                        <p:set>
                                          <p:cBhvr>
                                            <p:cTn id="14" dur="1" fill="hold">
                                              <p:stCondLst>
                                                <p:cond delay="0"/>
                                              </p:stCondLst>
                                            </p:cTn>
                                            <p:tgtEl>
                                              <p:spTgt spid="1097"/>
                                            </p:tgtEl>
                                            <p:attrNameLst>
                                              <p:attrName>style.visibility</p:attrName>
                                            </p:attrNameLst>
                                          </p:cBhvr>
                                          <p:to>
                                            <p:strVal val="visible"/>
                                          </p:to>
                                        </p:set>
                                        <p:anim calcmode="lin" valueType="num">
                                          <p:cBhvr>
                                            <p:cTn id="15" dur="2000" fill="hold"/>
                                            <p:tgtEl>
                                              <p:spTgt spid="1097"/>
                                            </p:tgtEl>
                                            <p:attrNameLst>
                                              <p:attrName>ppt_w</p:attrName>
                                            </p:attrNameLst>
                                          </p:cBhvr>
                                          <p:tavLst>
                                            <p:tav tm="0">
                                              <p:val>
                                                <p:strVal val="#ppt_w*0.70"/>
                                              </p:val>
                                            </p:tav>
                                            <p:tav tm="100000">
                                              <p:val>
                                                <p:strVal val="#ppt_w"/>
                                              </p:val>
                                            </p:tav>
                                          </p:tavLst>
                                        </p:anim>
                                        <p:anim calcmode="lin" valueType="num">
                                          <p:cBhvr>
                                            <p:cTn id="16" dur="2000" fill="hold"/>
                                            <p:tgtEl>
                                              <p:spTgt spid="1097"/>
                                            </p:tgtEl>
                                            <p:attrNameLst>
                                              <p:attrName>ppt_h</p:attrName>
                                            </p:attrNameLst>
                                          </p:cBhvr>
                                          <p:tavLst>
                                            <p:tav tm="0">
                                              <p:val>
                                                <p:strVal val="#ppt_h"/>
                                              </p:val>
                                            </p:tav>
                                            <p:tav tm="100000">
                                              <p:val>
                                                <p:strVal val="#ppt_h"/>
                                              </p:val>
                                            </p:tav>
                                          </p:tavLst>
                                        </p:anim>
                                        <p:animEffect transition="in" filter="fade">
                                          <p:cBhvr>
                                            <p:cTn id="17" dur="2000"/>
                                            <p:tgtEl>
                                              <p:spTgt spid="1097"/>
                                            </p:tgtEl>
                                          </p:cBhvr>
                                        </p:animEffect>
                                      </p:childTnLst>
                                    </p:cTn>
                                  </p:par>
                                </p:childTnLst>
                              </p:cTn>
                            </p:par>
                            <p:par>
                              <p:cTn id="18" fill="hold">
                                <p:stCondLst>
                                  <p:cond delay="4500"/>
                                </p:stCondLst>
                                <p:childTnLst>
                                  <p:par>
                                    <p:cTn id="19" presetID="1" presetClass="entr" presetSubtype="0" fill="hold" nodeType="afterEffect">
                                      <p:stCondLst>
                                        <p:cond delay="500"/>
                                      </p:stCondLst>
                                      <p:childTnLst>
                                        <p:set>
                                          <p:cBhvr>
                                            <p:cTn id="20" dur="1" fill="hold">
                                              <p:stCondLst>
                                                <p:cond delay="999"/>
                                              </p:stCondLst>
                                            </p:cTn>
                                            <p:tgtEl>
                                              <p:spTgt spid="1131"/>
                                            </p:tgtEl>
                                            <p:attrNameLst>
                                              <p:attrName>style.visibility</p:attrName>
                                            </p:attrNameLst>
                                          </p:cBhvr>
                                          <p:to>
                                            <p:strVal val="visible"/>
                                          </p:to>
                                        </p:set>
                                      </p:childTnLst>
                                    </p:cTn>
                                  </p:par>
                                </p:childTnLst>
                              </p:cTn>
                            </p:par>
                            <p:par>
                              <p:cTn id="21" fill="hold">
                                <p:stCondLst>
                                  <p:cond delay="6000"/>
                                </p:stCondLst>
                                <p:childTnLst>
                                  <p:par>
                                    <p:cTn id="22" presetID="8" presetClass="emph" presetSubtype="0" fill="hold" nodeType="afterEffect">
                                      <p:stCondLst>
                                        <p:cond delay="500"/>
                                      </p:stCondLst>
                                      <p:childTnLst>
                                        <p:animRot by="43200000">
                                          <p:cBhvr>
                                            <p:cTn id="23" dur="2000" fill="hold"/>
                                            <p:tgtEl>
                                              <p:spTgt spid="1131"/>
                                            </p:tgtEl>
                                            <p:attrNameLst>
                                              <p:attrName>r</p:attrName>
                                            </p:attrNameLst>
                                          </p:cBhvr>
                                        </p:animRot>
                                      </p:childTnLst>
                                    </p:cTn>
                                  </p:par>
                                </p:childTnLst>
                              </p:cTn>
                            </p:par>
                            <p:par>
                              <p:cTn id="24" fill="hold">
                                <p:stCondLst>
                                  <p:cond delay="8500"/>
                                </p:stCondLst>
                                <p:childTnLst>
                                  <p:par>
                                    <p:cTn id="25" presetID="1" presetClass="entr" presetSubtype="0" fill="hold" nodeType="afterEffect">
                                      <p:stCondLst>
                                        <p:cond delay="0"/>
                                      </p:stCondLst>
                                      <p:childTnLst>
                                        <p:set>
                                          <p:cBhvr>
                                            <p:cTn id="26" dur="1" fill="hold">
                                              <p:stCondLst>
                                                <p:cond delay="999"/>
                                              </p:stCondLst>
                                            </p:cTn>
                                            <p:tgtEl>
                                              <p:spTgt spid="1168"/>
                                            </p:tgtEl>
                                            <p:attrNameLst>
                                              <p:attrName>style.visibility</p:attrName>
                                            </p:attrNameLst>
                                          </p:cBhvr>
                                          <p:to>
                                            <p:strVal val="visible"/>
                                          </p:to>
                                        </p:set>
                                      </p:childTnLst>
                                    </p:cTn>
                                  </p:par>
                                </p:childTnLst>
                              </p:cTn>
                            </p:par>
                            <p:par>
                              <p:cTn id="27" fill="hold">
                                <p:stCondLst>
                                  <p:cond delay="9500"/>
                                </p:stCondLst>
                                <p:childTnLst>
                                  <p:par>
                                    <p:cTn id="28" presetID="32" presetClass="emph" presetSubtype="0" fill="hold" nodeType="afterEffect">
                                      <p:stCondLst>
                                        <p:cond delay="0"/>
                                      </p:stCondLst>
                                      <p:childTnLst>
                                        <p:animRot by="120000">
                                          <p:cBhvr>
                                            <p:cTn id="29" dur="100" fill="hold">
                                              <p:stCondLst>
                                                <p:cond delay="0"/>
                                              </p:stCondLst>
                                            </p:cTn>
                                            <p:tgtEl>
                                              <p:spTgt spid="1168"/>
                                            </p:tgtEl>
                                            <p:attrNameLst>
                                              <p:attrName>r</p:attrName>
                                            </p:attrNameLst>
                                          </p:cBhvr>
                                        </p:animRot>
                                        <p:animRot by="-240000">
                                          <p:cBhvr>
                                            <p:cTn id="30" dur="200" fill="hold">
                                              <p:stCondLst>
                                                <p:cond delay="200"/>
                                              </p:stCondLst>
                                            </p:cTn>
                                            <p:tgtEl>
                                              <p:spTgt spid="1168"/>
                                            </p:tgtEl>
                                            <p:attrNameLst>
                                              <p:attrName>r</p:attrName>
                                            </p:attrNameLst>
                                          </p:cBhvr>
                                        </p:animRot>
                                        <p:animRot by="240000">
                                          <p:cBhvr>
                                            <p:cTn id="31" dur="200" fill="hold">
                                              <p:stCondLst>
                                                <p:cond delay="400"/>
                                              </p:stCondLst>
                                            </p:cTn>
                                            <p:tgtEl>
                                              <p:spTgt spid="1168"/>
                                            </p:tgtEl>
                                            <p:attrNameLst>
                                              <p:attrName>r</p:attrName>
                                            </p:attrNameLst>
                                          </p:cBhvr>
                                        </p:animRot>
                                        <p:animRot by="-240000">
                                          <p:cBhvr>
                                            <p:cTn id="32" dur="200" fill="hold">
                                              <p:stCondLst>
                                                <p:cond delay="600"/>
                                              </p:stCondLst>
                                            </p:cTn>
                                            <p:tgtEl>
                                              <p:spTgt spid="1168"/>
                                            </p:tgtEl>
                                            <p:attrNameLst>
                                              <p:attrName>r</p:attrName>
                                            </p:attrNameLst>
                                          </p:cBhvr>
                                        </p:animRot>
                                        <p:animRot by="120000">
                                          <p:cBhvr>
                                            <p:cTn id="33" dur="200" fill="hold">
                                              <p:stCondLst>
                                                <p:cond delay="800"/>
                                              </p:stCondLst>
                                            </p:cTn>
                                            <p:tgtEl>
                                              <p:spTgt spid="1168"/>
                                            </p:tgtEl>
                                            <p:attrNameLst>
                                              <p:attrName>r</p:attrName>
                                            </p:attrNameLst>
                                          </p:cBhvr>
                                        </p:animRot>
                                      </p:childTnLst>
                                    </p:cTn>
                                  </p:par>
                                </p:childTnLst>
                              </p:cTn>
                            </p:par>
                            <p:par>
                              <p:cTn id="34" fill="hold">
                                <p:stCondLst>
                                  <p:cond delay="10500"/>
                                </p:stCondLst>
                                <p:childTnLst>
                                  <p:par>
                                    <p:cTn id="35" presetID="45" presetClass="entr" presetSubtype="0" fill="hold" nodeType="afterEffect">
                                      <p:stCondLst>
                                        <p:cond delay="0"/>
                                      </p:stCondLst>
                                      <p:childTnLst>
                                        <p:set>
                                          <p:cBhvr>
                                            <p:cTn id="36" dur="1" fill="hold">
                                              <p:stCondLst>
                                                <p:cond delay="0"/>
                                              </p:stCondLst>
                                            </p:cTn>
                                            <p:tgtEl>
                                              <p:spTgt spid="1168"/>
                                            </p:tgtEl>
                                            <p:attrNameLst>
                                              <p:attrName>style.visibility</p:attrName>
                                            </p:attrNameLst>
                                          </p:cBhvr>
                                          <p:to>
                                            <p:strVal val="visible"/>
                                          </p:to>
                                        </p:set>
                                        <p:animEffect transition="in" filter="fade">
                                          <p:cBhvr>
                                            <p:cTn id="37" dur="2000"/>
                                            <p:tgtEl>
                                              <p:spTgt spid="1168"/>
                                            </p:tgtEl>
                                          </p:cBhvr>
                                        </p:animEffect>
                                        <p:anim calcmode="lin" valueType="num">
                                          <p:cBhvr>
                                            <p:cTn id="38" dur="2000" fill="hold"/>
                                            <p:tgtEl>
                                              <p:spTgt spid="1168"/>
                                            </p:tgtEl>
                                            <p:attrNameLst>
                                              <p:attrName>ppt_w</p:attrName>
                                            </p:attrNameLst>
                                          </p:cBhvr>
                                          <p:tavLst>
                                            <p:tav tm="0" fmla="#ppt_w*sin(2.5*pi*$)">
                                              <p:val>
                                                <p:fltVal val="0"/>
                                              </p:val>
                                            </p:tav>
                                            <p:tav tm="100000">
                                              <p:val>
                                                <p:fltVal val="1"/>
                                              </p:val>
                                            </p:tav>
                                          </p:tavLst>
                                        </p:anim>
                                        <p:anim calcmode="lin" valueType="num">
                                          <p:cBhvr>
                                            <p:cTn id="39" dur="2000" fill="hold"/>
                                            <p:tgtEl>
                                              <p:spTgt spid="1168"/>
                                            </p:tgtEl>
                                            <p:attrNameLst>
                                              <p:attrName>ppt_h</p:attrName>
                                            </p:attrNameLst>
                                          </p:cBhvr>
                                          <p:tavLst>
                                            <p:tav tm="0">
                                              <p:val>
                                                <p:strVal val="#ppt_h"/>
                                              </p:val>
                                            </p:tav>
                                            <p:tav tm="100000">
                                              <p:val>
                                                <p:strVal val="#ppt_h"/>
                                              </p:val>
                                            </p:tav>
                                          </p:tavLst>
                                        </p:anim>
                                      </p:childTnLst>
                                    </p:cTn>
                                  </p:par>
                                </p:childTnLst>
                              </p:cTn>
                            </p:par>
                            <p:par>
                              <p:cTn id="40" fill="hold">
                                <p:stCondLst>
                                  <p:cond delay="12500"/>
                                </p:stCondLst>
                                <p:childTnLst>
                                  <p:par>
                                    <p:cTn id="41" presetID="2" presetClass="entr" presetSubtype="12" fill="hold" nodeType="afterEffect" p14:presetBounceEnd="57000">
                                      <p:stCondLst>
                                        <p:cond delay="500"/>
                                      </p:stCondLst>
                                      <p:childTnLst>
                                        <p:set>
                                          <p:cBhvr>
                                            <p:cTn id="42" dur="1" fill="hold">
                                              <p:stCondLst>
                                                <p:cond delay="0"/>
                                              </p:stCondLst>
                                            </p:cTn>
                                            <p:tgtEl>
                                              <p:spTgt spid="1207"/>
                                            </p:tgtEl>
                                            <p:attrNameLst>
                                              <p:attrName>style.visibility</p:attrName>
                                            </p:attrNameLst>
                                          </p:cBhvr>
                                          <p:to>
                                            <p:strVal val="visible"/>
                                          </p:to>
                                        </p:set>
                                        <p:anim calcmode="lin" valueType="num" p14:bounceEnd="57000">
                                          <p:cBhvr additive="base">
                                            <p:cTn id="43" dur="1000" fill="hold"/>
                                            <p:tgtEl>
                                              <p:spTgt spid="1207"/>
                                            </p:tgtEl>
                                            <p:attrNameLst>
                                              <p:attrName>ppt_x</p:attrName>
                                            </p:attrNameLst>
                                          </p:cBhvr>
                                          <p:tavLst>
                                            <p:tav tm="0">
                                              <p:val>
                                                <p:strVal val="0-#ppt_w/2"/>
                                              </p:val>
                                            </p:tav>
                                            <p:tav tm="100000">
                                              <p:val>
                                                <p:strVal val="#ppt_x"/>
                                              </p:val>
                                            </p:tav>
                                          </p:tavLst>
                                        </p:anim>
                                        <p:anim calcmode="lin" valueType="num" p14:bounceEnd="57000">
                                          <p:cBhvr additive="base">
                                            <p:cTn id="44" dur="1000" fill="hold"/>
                                            <p:tgtEl>
                                              <p:spTgt spid="120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065"/>
                                            </p:tgtEl>
                                            <p:attrNameLst>
                                              <p:attrName>style.visibility</p:attrName>
                                            </p:attrNameLst>
                                          </p:cBhvr>
                                          <p:to>
                                            <p:strVal val="visible"/>
                                          </p:to>
                                        </p:set>
                                        <p:anim calcmode="lin" valueType="num">
                                          <p:cBhvr additive="base">
                                            <p:cTn id="7" dur="1500" fill="hold"/>
                                            <p:tgtEl>
                                              <p:spTgt spid="1065"/>
                                            </p:tgtEl>
                                            <p:attrNameLst>
                                              <p:attrName>ppt_x</p:attrName>
                                            </p:attrNameLst>
                                          </p:cBhvr>
                                          <p:tavLst>
                                            <p:tav tm="0">
                                              <p:val>
                                                <p:strVal val="0-#ppt_w/2"/>
                                              </p:val>
                                            </p:tav>
                                            <p:tav tm="100000">
                                              <p:val>
                                                <p:strVal val="#ppt_x"/>
                                              </p:val>
                                            </p:tav>
                                          </p:tavLst>
                                        </p:anim>
                                        <p:anim calcmode="lin" valueType="num">
                                          <p:cBhvr additive="base">
                                            <p:cTn id="8" dur="1500" fill="hold"/>
                                            <p:tgtEl>
                                              <p:spTgt spid="1065"/>
                                            </p:tgtEl>
                                            <p:attrNameLst>
                                              <p:attrName>ppt_y</p:attrName>
                                            </p:attrNameLst>
                                          </p:cBhvr>
                                          <p:tavLst>
                                            <p:tav tm="0">
                                              <p:val>
                                                <p:strVal val="#ppt_y"/>
                                              </p:val>
                                            </p:tav>
                                            <p:tav tm="100000">
                                              <p:val>
                                                <p:strVal val="#ppt_y"/>
                                              </p:val>
                                            </p:tav>
                                          </p:tavLst>
                                        </p:anim>
                                      </p:childTnLst>
                                    </p:cTn>
                                  </p:par>
                                </p:childTnLst>
                              </p:cTn>
                            </p:par>
                            <p:par>
                              <p:cTn id="9" fill="hold">
                                <p:stCondLst>
                                  <p:cond delay="1500"/>
                                </p:stCondLst>
                                <p:childTnLst>
                                  <p:par>
                                    <p:cTn id="10" presetID="1" presetClass="entr" presetSubtype="0" fill="hold" nodeType="afterEffect">
                                      <p:stCondLst>
                                        <p:cond delay="0"/>
                                      </p:stCondLst>
                                      <p:childTnLst>
                                        <p:set>
                                          <p:cBhvr>
                                            <p:cTn id="11" dur="1" fill="hold">
                                              <p:stCondLst>
                                                <p:cond delay="999"/>
                                              </p:stCondLst>
                                            </p:cTn>
                                            <p:tgtEl>
                                              <p:spTgt spid="1097"/>
                                            </p:tgtEl>
                                            <p:attrNameLst>
                                              <p:attrName>style.visibility</p:attrName>
                                            </p:attrNameLst>
                                          </p:cBhvr>
                                          <p:to>
                                            <p:strVal val="visible"/>
                                          </p:to>
                                        </p:set>
                                      </p:childTnLst>
                                    </p:cTn>
                                  </p:par>
                                </p:childTnLst>
                              </p:cTn>
                            </p:par>
                            <p:par>
                              <p:cTn id="12" fill="hold">
                                <p:stCondLst>
                                  <p:cond delay="2500"/>
                                </p:stCondLst>
                                <p:childTnLst>
                                  <p:par>
                                    <p:cTn id="13" presetID="55" presetClass="entr" presetSubtype="0" fill="hold" nodeType="afterEffect">
                                      <p:stCondLst>
                                        <p:cond delay="0"/>
                                      </p:stCondLst>
                                      <p:childTnLst>
                                        <p:set>
                                          <p:cBhvr>
                                            <p:cTn id="14" dur="1" fill="hold">
                                              <p:stCondLst>
                                                <p:cond delay="0"/>
                                              </p:stCondLst>
                                            </p:cTn>
                                            <p:tgtEl>
                                              <p:spTgt spid="1097"/>
                                            </p:tgtEl>
                                            <p:attrNameLst>
                                              <p:attrName>style.visibility</p:attrName>
                                            </p:attrNameLst>
                                          </p:cBhvr>
                                          <p:to>
                                            <p:strVal val="visible"/>
                                          </p:to>
                                        </p:set>
                                        <p:anim calcmode="lin" valueType="num">
                                          <p:cBhvr>
                                            <p:cTn id="15" dur="2000" fill="hold"/>
                                            <p:tgtEl>
                                              <p:spTgt spid="1097"/>
                                            </p:tgtEl>
                                            <p:attrNameLst>
                                              <p:attrName>ppt_w</p:attrName>
                                            </p:attrNameLst>
                                          </p:cBhvr>
                                          <p:tavLst>
                                            <p:tav tm="0">
                                              <p:val>
                                                <p:strVal val="#ppt_w*0.70"/>
                                              </p:val>
                                            </p:tav>
                                            <p:tav tm="100000">
                                              <p:val>
                                                <p:strVal val="#ppt_w"/>
                                              </p:val>
                                            </p:tav>
                                          </p:tavLst>
                                        </p:anim>
                                        <p:anim calcmode="lin" valueType="num">
                                          <p:cBhvr>
                                            <p:cTn id="16" dur="2000" fill="hold"/>
                                            <p:tgtEl>
                                              <p:spTgt spid="1097"/>
                                            </p:tgtEl>
                                            <p:attrNameLst>
                                              <p:attrName>ppt_h</p:attrName>
                                            </p:attrNameLst>
                                          </p:cBhvr>
                                          <p:tavLst>
                                            <p:tav tm="0">
                                              <p:val>
                                                <p:strVal val="#ppt_h"/>
                                              </p:val>
                                            </p:tav>
                                            <p:tav tm="100000">
                                              <p:val>
                                                <p:strVal val="#ppt_h"/>
                                              </p:val>
                                            </p:tav>
                                          </p:tavLst>
                                        </p:anim>
                                        <p:animEffect transition="in" filter="fade">
                                          <p:cBhvr>
                                            <p:cTn id="17" dur="2000"/>
                                            <p:tgtEl>
                                              <p:spTgt spid="1097"/>
                                            </p:tgtEl>
                                          </p:cBhvr>
                                        </p:animEffect>
                                      </p:childTnLst>
                                    </p:cTn>
                                  </p:par>
                                </p:childTnLst>
                              </p:cTn>
                            </p:par>
                            <p:par>
                              <p:cTn id="18" fill="hold">
                                <p:stCondLst>
                                  <p:cond delay="4500"/>
                                </p:stCondLst>
                                <p:childTnLst>
                                  <p:par>
                                    <p:cTn id="19" presetID="1" presetClass="entr" presetSubtype="0" fill="hold" nodeType="afterEffect">
                                      <p:stCondLst>
                                        <p:cond delay="500"/>
                                      </p:stCondLst>
                                      <p:childTnLst>
                                        <p:set>
                                          <p:cBhvr>
                                            <p:cTn id="20" dur="1" fill="hold">
                                              <p:stCondLst>
                                                <p:cond delay="999"/>
                                              </p:stCondLst>
                                            </p:cTn>
                                            <p:tgtEl>
                                              <p:spTgt spid="1131"/>
                                            </p:tgtEl>
                                            <p:attrNameLst>
                                              <p:attrName>style.visibility</p:attrName>
                                            </p:attrNameLst>
                                          </p:cBhvr>
                                          <p:to>
                                            <p:strVal val="visible"/>
                                          </p:to>
                                        </p:set>
                                      </p:childTnLst>
                                    </p:cTn>
                                  </p:par>
                                </p:childTnLst>
                              </p:cTn>
                            </p:par>
                            <p:par>
                              <p:cTn id="21" fill="hold">
                                <p:stCondLst>
                                  <p:cond delay="6000"/>
                                </p:stCondLst>
                                <p:childTnLst>
                                  <p:par>
                                    <p:cTn id="22" presetID="8" presetClass="emph" presetSubtype="0" fill="hold" nodeType="afterEffect">
                                      <p:stCondLst>
                                        <p:cond delay="500"/>
                                      </p:stCondLst>
                                      <p:childTnLst>
                                        <p:animRot by="43200000">
                                          <p:cBhvr>
                                            <p:cTn id="23" dur="2000" fill="hold"/>
                                            <p:tgtEl>
                                              <p:spTgt spid="1131"/>
                                            </p:tgtEl>
                                            <p:attrNameLst>
                                              <p:attrName>r</p:attrName>
                                            </p:attrNameLst>
                                          </p:cBhvr>
                                        </p:animRot>
                                      </p:childTnLst>
                                    </p:cTn>
                                  </p:par>
                                </p:childTnLst>
                              </p:cTn>
                            </p:par>
                            <p:par>
                              <p:cTn id="24" fill="hold">
                                <p:stCondLst>
                                  <p:cond delay="8500"/>
                                </p:stCondLst>
                                <p:childTnLst>
                                  <p:par>
                                    <p:cTn id="25" presetID="1" presetClass="entr" presetSubtype="0" fill="hold" nodeType="afterEffect">
                                      <p:stCondLst>
                                        <p:cond delay="0"/>
                                      </p:stCondLst>
                                      <p:childTnLst>
                                        <p:set>
                                          <p:cBhvr>
                                            <p:cTn id="26" dur="1" fill="hold">
                                              <p:stCondLst>
                                                <p:cond delay="999"/>
                                              </p:stCondLst>
                                            </p:cTn>
                                            <p:tgtEl>
                                              <p:spTgt spid="1168"/>
                                            </p:tgtEl>
                                            <p:attrNameLst>
                                              <p:attrName>style.visibility</p:attrName>
                                            </p:attrNameLst>
                                          </p:cBhvr>
                                          <p:to>
                                            <p:strVal val="visible"/>
                                          </p:to>
                                        </p:set>
                                      </p:childTnLst>
                                    </p:cTn>
                                  </p:par>
                                </p:childTnLst>
                              </p:cTn>
                            </p:par>
                            <p:par>
                              <p:cTn id="27" fill="hold">
                                <p:stCondLst>
                                  <p:cond delay="9500"/>
                                </p:stCondLst>
                                <p:childTnLst>
                                  <p:par>
                                    <p:cTn id="28" presetID="32" presetClass="emph" presetSubtype="0" fill="hold" nodeType="afterEffect">
                                      <p:stCondLst>
                                        <p:cond delay="0"/>
                                      </p:stCondLst>
                                      <p:childTnLst>
                                        <p:animRot by="120000">
                                          <p:cBhvr>
                                            <p:cTn id="29" dur="100" fill="hold">
                                              <p:stCondLst>
                                                <p:cond delay="0"/>
                                              </p:stCondLst>
                                            </p:cTn>
                                            <p:tgtEl>
                                              <p:spTgt spid="1168"/>
                                            </p:tgtEl>
                                            <p:attrNameLst>
                                              <p:attrName>r</p:attrName>
                                            </p:attrNameLst>
                                          </p:cBhvr>
                                        </p:animRot>
                                        <p:animRot by="-240000">
                                          <p:cBhvr>
                                            <p:cTn id="30" dur="200" fill="hold">
                                              <p:stCondLst>
                                                <p:cond delay="200"/>
                                              </p:stCondLst>
                                            </p:cTn>
                                            <p:tgtEl>
                                              <p:spTgt spid="1168"/>
                                            </p:tgtEl>
                                            <p:attrNameLst>
                                              <p:attrName>r</p:attrName>
                                            </p:attrNameLst>
                                          </p:cBhvr>
                                        </p:animRot>
                                        <p:animRot by="240000">
                                          <p:cBhvr>
                                            <p:cTn id="31" dur="200" fill="hold">
                                              <p:stCondLst>
                                                <p:cond delay="400"/>
                                              </p:stCondLst>
                                            </p:cTn>
                                            <p:tgtEl>
                                              <p:spTgt spid="1168"/>
                                            </p:tgtEl>
                                            <p:attrNameLst>
                                              <p:attrName>r</p:attrName>
                                            </p:attrNameLst>
                                          </p:cBhvr>
                                        </p:animRot>
                                        <p:animRot by="-240000">
                                          <p:cBhvr>
                                            <p:cTn id="32" dur="200" fill="hold">
                                              <p:stCondLst>
                                                <p:cond delay="600"/>
                                              </p:stCondLst>
                                            </p:cTn>
                                            <p:tgtEl>
                                              <p:spTgt spid="1168"/>
                                            </p:tgtEl>
                                            <p:attrNameLst>
                                              <p:attrName>r</p:attrName>
                                            </p:attrNameLst>
                                          </p:cBhvr>
                                        </p:animRot>
                                        <p:animRot by="120000">
                                          <p:cBhvr>
                                            <p:cTn id="33" dur="200" fill="hold">
                                              <p:stCondLst>
                                                <p:cond delay="800"/>
                                              </p:stCondLst>
                                            </p:cTn>
                                            <p:tgtEl>
                                              <p:spTgt spid="1168"/>
                                            </p:tgtEl>
                                            <p:attrNameLst>
                                              <p:attrName>r</p:attrName>
                                            </p:attrNameLst>
                                          </p:cBhvr>
                                        </p:animRot>
                                      </p:childTnLst>
                                    </p:cTn>
                                  </p:par>
                                </p:childTnLst>
                              </p:cTn>
                            </p:par>
                            <p:par>
                              <p:cTn id="34" fill="hold">
                                <p:stCondLst>
                                  <p:cond delay="10500"/>
                                </p:stCondLst>
                                <p:childTnLst>
                                  <p:par>
                                    <p:cTn id="35" presetID="45" presetClass="entr" presetSubtype="0" fill="hold" nodeType="afterEffect">
                                      <p:stCondLst>
                                        <p:cond delay="0"/>
                                      </p:stCondLst>
                                      <p:childTnLst>
                                        <p:set>
                                          <p:cBhvr>
                                            <p:cTn id="36" dur="1" fill="hold">
                                              <p:stCondLst>
                                                <p:cond delay="0"/>
                                              </p:stCondLst>
                                            </p:cTn>
                                            <p:tgtEl>
                                              <p:spTgt spid="1168"/>
                                            </p:tgtEl>
                                            <p:attrNameLst>
                                              <p:attrName>style.visibility</p:attrName>
                                            </p:attrNameLst>
                                          </p:cBhvr>
                                          <p:to>
                                            <p:strVal val="visible"/>
                                          </p:to>
                                        </p:set>
                                        <p:animEffect transition="in" filter="fade">
                                          <p:cBhvr>
                                            <p:cTn id="37" dur="2000"/>
                                            <p:tgtEl>
                                              <p:spTgt spid="1168"/>
                                            </p:tgtEl>
                                          </p:cBhvr>
                                        </p:animEffect>
                                        <p:anim calcmode="lin" valueType="num">
                                          <p:cBhvr>
                                            <p:cTn id="38" dur="2000" fill="hold"/>
                                            <p:tgtEl>
                                              <p:spTgt spid="1168"/>
                                            </p:tgtEl>
                                            <p:attrNameLst>
                                              <p:attrName>ppt_w</p:attrName>
                                            </p:attrNameLst>
                                          </p:cBhvr>
                                          <p:tavLst>
                                            <p:tav tm="0" fmla="#ppt_w*sin(2.5*pi*$)">
                                              <p:val>
                                                <p:fltVal val="0"/>
                                              </p:val>
                                            </p:tav>
                                            <p:tav tm="100000">
                                              <p:val>
                                                <p:fltVal val="1"/>
                                              </p:val>
                                            </p:tav>
                                          </p:tavLst>
                                        </p:anim>
                                        <p:anim calcmode="lin" valueType="num">
                                          <p:cBhvr>
                                            <p:cTn id="39" dur="2000" fill="hold"/>
                                            <p:tgtEl>
                                              <p:spTgt spid="1168"/>
                                            </p:tgtEl>
                                            <p:attrNameLst>
                                              <p:attrName>ppt_h</p:attrName>
                                            </p:attrNameLst>
                                          </p:cBhvr>
                                          <p:tavLst>
                                            <p:tav tm="0">
                                              <p:val>
                                                <p:strVal val="#ppt_h"/>
                                              </p:val>
                                            </p:tav>
                                            <p:tav tm="100000">
                                              <p:val>
                                                <p:strVal val="#ppt_h"/>
                                              </p:val>
                                            </p:tav>
                                          </p:tavLst>
                                        </p:anim>
                                      </p:childTnLst>
                                    </p:cTn>
                                  </p:par>
                                </p:childTnLst>
                              </p:cTn>
                            </p:par>
                            <p:par>
                              <p:cTn id="40" fill="hold">
                                <p:stCondLst>
                                  <p:cond delay="12500"/>
                                </p:stCondLst>
                                <p:childTnLst>
                                  <p:par>
                                    <p:cTn id="41" presetID="2" presetClass="entr" presetSubtype="12" fill="hold" nodeType="afterEffect">
                                      <p:stCondLst>
                                        <p:cond delay="500"/>
                                      </p:stCondLst>
                                      <p:childTnLst>
                                        <p:set>
                                          <p:cBhvr>
                                            <p:cTn id="42" dur="1" fill="hold">
                                              <p:stCondLst>
                                                <p:cond delay="0"/>
                                              </p:stCondLst>
                                            </p:cTn>
                                            <p:tgtEl>
                                              <p:spTgt spid="1207"/>
                                            </p:tgtEl>
                                            <p:attrNameLst>
                                              <p:attrName>style.visibility</p:attrName>
                                            </p:attrNameLst>
                                          </p:cBhvr>
                                          <p:to>
                                            <p:strVal val="visible"/>
                                          </p:to>
                                        </p:set>
                                        <p:anim calcmode="lin" valueType="num">
                                          <p:cBhvr additive="base">
                                            <p:cTn id="43" dur="1000" fill="hold"/>
                                            <p:tgtEl>
                                              <p:spTgt spid="1207"/>
                                            </p:tgtEl>
                                            <p:attrNameLst>
                                              <p:attrName>ppt_x</p:attrName>
                                            </p:attrNameLst>
                                          </p:cBhvr>
                                          <p:tavLst>
                                            <p:tav tm="0">
                                              <p:val>
                                                <p:strVal val="0-#ppt_w/2"/>
                                              </p:val>
                                            </p:tav>
                                            <p:tav tm="100000">
                                              <p:val>
                                                <p:strVal val="#ppt_x"/>
                                              </p:val>
                                            </p:tav>
                                          </p:tavLst>
                                        </p:anim>
                                        <p:anim calcmode="lin" valueType="num">
                                          <p:cBhvr additive="base">
                                            <p:cTn id="44" dur="1000" fill="hold"/>
                                            <p:tgtEl>
                                              <p:spTgt spid="120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rtlCol="0">
            <a:normAutofit fontScale="90000"/>
          </a:bodyPr>
          <a:lstStyle/>
          <a:p>
            <a:pPr fontAlgn="auto">
              <a:spcAft>
                <a:spcPts val="0"/>
              </a:spcAft>
              <a:defRPr/>
            </a:pPr>
            <a:r>
              <a:rPr lang="en-US" dirty="0"/>
              <a:t>How do these features affect health?</a:t>
            </a:r>
            <a:endParaRPr lang="en-US" dirty="0" smtClean="0"/>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4215265588"/>
              </p:ext>
            </p:extLst>
          </p:nvPr>
        </p:nvGraphicFramePr>
        <p:xfrm>
          <a:off x="457200" y="1676400"/>
          <a:ext cx="8229600" cy="1507044"/>
        </p:xfrm>
        <a:graphic>
          <a:graphicData uri="http://schemas.openxmlformats.org/drawingml/2006/table">
            <a:tbl>
              <a:tblPr bandRow="1">
                <a:tableStyleId>{5C22544A-7EE6-4342-B048-85BDC9FD1C3A}</a:tableStyleId>
              </a:tblPr>
              <a:tblGrid>
                <a:gridCol w="2819400"/>
                <a:gridCol w="5410200"/>
              </a:tblGrid>
              <a:tr h="968814">
                <a:tc>
                  <a:txBody>
                    <a:bodyPr/>
                    <a:lstStyle/>
                    <a:p>
                      <a:r>
                        <a:rPr lang="en-US" sz="2400" dirty="0" smtClean="0"/>
                        <a:t>Clean</a:t>
                      </a:r>
                      <a:endParaRPr lang="en-US" sz="2400" dirty="0"/>
                    </a:p>
                  </a:txBody>
                  <a:tcPr marT="45717" marB="45717">
                    <a:solidFill>
                      <a:schemeClr val="accent1">
                        <a:lumMod val="40000"/>
                        <a:lumOff val="60000"/>
                      </a:schemeClr>
                    </a:solidFill>
                  </a:tcPr>
                </a:tc>
                <a:tc>
                  <a:txBody>
                    <a:bodyPr/>
                    <a:lstStyle/>
                    <a:p>
                      <a:r>
                        <a:rPr lang="en-US" sz="2400" dirty="0" smtClean="0"/>
                        <a:t>Reduce pests, dangerous chemicals, and asthma triggers</a:t>
                      </a:r>
                      <a:endParaRPr lang="en-US" sz="2400" dirty="0"/>
                    </a:p>
                  </a:txBody>
                  <a:tcPr marT="45717" marB="45717">
                    <a:solidFill>
                      <a:schemeClr val="accent1">
                        <a:lumMod val="40000"/>
                        <a:lumOff val="60000"/>
                      </a:schemeClr>
                    </a:solidFill>
                  </a:tcPr>
                </a:tc>
              </a:tr>
              <a:tr h="538230">
                <a:tc>
                  <a:txBody>
                    <a:bodyPr/>
                    <a:lstStyle/>
                    <a:p>
                      <a:r>
                        <a:rPr lang="en-US" sz="2400" dirty="0" smtClean="0"/>
                        <a:t>Dry</a:t>
                      </a:r>
                      <a:endParaRPr lang="en-US" sz="2400" dirty="0"/>
                    </a:p>
                  </a:txBody>
                  <a:tcPr marT="45717" marB="45717">
                    <a:solidFill>
                      <a:schemeClr val="accent6">
                        <a:lumMod val="20000"/>
                        <a:lumOff val="80000"/>
                      </a:schemeClr>
                    </a:solidFill>
                  </a:tcPr>
                </a:tc>
                <a:tc>
                  <a:txBody>
                    <a:bodyPr/>
                    <a:lstStyle/>
                    <a:p>
                      <a:r>
                        <a:rPr lang="en-US" sz="2400" dirty="0" smtClean="0"/>
                        <a:t>Reduce pests and mold</a:t>
                      </a:r>
                      <a:endParaRPr lang="en-US" sz="2400" dirty="0"/>
                    </a:p>
                  </a:txBody>
                  <a:tcPr marT="45717" marB="45717">
                    <a:solidFill>
                      <a:schemeClr val="accent6">
                        <a:lumMod val="20000"/>
                        <a:lumOff val="80000"/>
                      </a:schemeClr>
                    </a:solidFill>
                  </a:tcPr>
                </a:tc>
              </a:tr>
            </a:tbl>
          </a:graphicData>
        </a:graphic>
      </p:graphicFrame>
      <p:sp>
        <p:nvSpPr>
          <p:cNvPr id="3" name="Slide Number Placeholder 2"/>
          <p:cNvSpPr>
            <a:spLocks noGrp="1"/>
          </p:cNvSpPr>
          <p:nvPr>
            <p:ph type="sldNum" sz="quarter" idx="12"/>
          </p:nvPr>
        </p:nvSpPr>
        <p:spPr/>
        <p:txBody>
          <a:bodyPr/>
          <a:lstStyle/>
          <a:p>
            <a:pPr>
              <a:defRPr/>
            </a:pPr>
            <a:fld id="{1E977EE2-AE7D-4A3E-A969-7C148C7B1C00}" type="slidenum">
              <a:rPr lang="en-US" smtClean="0"/>
              <a:pPr>
                <a:defRPr/>
              </a:pPr>
              <a:t>10</a:t>
            </a:fld>
            <a:endParaRPr lang="en-US" dirty="0"/>
          </a:p>
        </p:txBody>
      </p:sp>
    </p:spTree>
    <p:extLst>
      <p:ext uri="{BB962C8B-B14F-4D97-AF65-F5344CB8AC3E}">
        <p14:creationId xmlns:p14="http://schemas.microsoft.com/office/powerpoint/2010/main" val="203009899"/>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rtlCol="0">
            <a:normAutofit fontScale="90000"/>
          </a:bodyPr>
          <a:lstStyle/>
          <a:p>
            <a:pPr fontAlgn="auto">
              <a:spcAft>
                <a:spcPts val="0"/>
              </a:spcAft>
              <a:defRPr/>
            </a:pPr>
            <a:r>
              <a:rPr lang="en-US" dirty="0"/>
              <a:t>How do these features affect health?</a:t>
            </a:r>
            <a:endParaRPr lang="en-US" dirty="0" smtClean="0"/>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1833874934"/>
              </p:ext>
            </p:extLst>
          </p:nvPr>
        </p:nvGraphicFramePr>
        <p:xfrm>
          <a:off x="457200" y="1676400"/>
          <a:ext cx="8229600" cy="2045274"/>
        </p:xfrm>
        <a:graphic>
          <a:graphicData uri="http://schemas.openxmlformats.org/drawingml/2006/table">
            <a:tbl>
              <a:tblPr bandRow="1">
                <a:tableStyleId>{5C22544A-7EE6-4342-B048-85BDC9FD1C3A}</a:tableStyleId>
              </a:tblPr>
              <a:tblGrid>
                <a:gridCol w="2819400"/>
                <a:gridCol w="5410200"/>
              </a:tblGrid>
              <a:tr h="968814">
                <a:tc>
                  <a:txBody>
                    <a:bodyPr/>
                    <a:lstStyle/>
                    <a:p>
                      <a:r>
                        <a:rPr lang="en-US" sz="2400" dirty="0" smtClean="0"/>
                        <a:t>Clean</a:t>
                      </a:r>
                      <a:endParaRPr lang="en-US" sz="2400" dirty="0"/>
                    </a:p>
                  </a:txBody>
                  <a:tcPr marT="45717" marB="45717">
                    <a:solidFill>
                      <a:schemeClr val="accent1">
                        <a:lumMod val="40000"/>
                        <a:lumOff val="60000"/>
                      </a:schemeClr>
                    </a:solidFill>
                  </a:tcPr>
                </a:tc>
                <a:tc>
                  <a:txBody>
                    <a:bodyPr/>
                    <a:lstStyle/>
                    <a:p>
                      <a:r>
                        <a:rPr lang="en-US" sz="2400" dirty="0" smtClean="0"/>
                        <a:t>Reduce pests, dangerous chemicals, and asthma triggers</a:t>
                      </a:r>
                      <a:endParaRPr lang="en-US" sz="2400" dirty="0"/>
                    </a:p>
                  </a:txBody>
                  <a:tcPr marT="45717" marB="45717">
                    <a:solidFill>
                      <a:schemeClr val="accent1">
                        <a:lumMod val="40000"/>
                        <a:lumOff val="60000"/>
                      </a:schemeClr>
                    </a:solidFill>
                  </a:tcPr>
                </a:tc>
              </a:tr>
              <a:tr h="538230">
                <a:tc>
                  <a:txBody>
                    <a:bodyPr/>
                    <a:lstStyle/>
                    <a:p>
                      <a:r>
                        <a:rPr lang="en-US" sz="2400" dirty="0" smtClean="0"/>
                        <a:t>Dry</a:t>
                      </a:r>
                      <a:endParaRPr lang="en-US" sz="2400" dirty="0"/>
                    </a:p>
                  </a:txBody>
                  <a:tcPr marT="45717" marB="45717">
                    <a:solidFill>
                      <a:schemeClr val="accent6">
                        <a:lumMod val="20000"/>
                        <a:lumOff val="80000"/>
                      </a:schemeClr>
                    </a:solidFill>
                  </a:tcPr>
                </a:tc>
                <a:tc>
                  <a:txBody>
                    <a:bodyPr/>
                    <a:lstStyle/>
                    <a:p>
                      <a:r>
                        <a:rPr lang="en-US" sz="2400" dirty="0" smtClean="0"/>
                        <a:t>Reduce pests and mold</a:t>
                      </a:r>
                      <a:endParaRPr lang="en-US" sz="2400" dirty="0"/>
                    </a:p>
                  </a:txBody>
                  <a:tcPr marT="45717" marB="45717">
                    <a:solidFill>
                      <a:schemeClr val="accent6">
                        <a:lumMod val="20000"/>
                        <a:lumOff val="80000"/>
                      </a:schemeClr>
                    </a:solidFill>
                  </a:tcPr>
                </a:tc>
              </a:tr>
              <a:tr h="538230">
                <a:tc>
                  <a:txBody>
                    <a:bodyPr/>
                    <a:lstStyle/>
                    <a:p>
                      <a:r>
                        <a:rPr lang="en-US" sz="2400" dirty="0" smtClean="0"/>
                        <a:t>Safe </a:t>
                      </a:r>
                      <a:endParaRPr lang="en-US" sz="2400" dirty="0"/>
                    </a:p>
                  </a:txBody>
                  <a:tcPr marT="45717" marB="45717">
                    <a:solidFill>
                      <a:schemeClr val="accent1">
                        <a:lumMod val="40000"/>
                        <a:lumOff val="60000"/>
                      </a:schemeClr>
                    </a:solidFill>
                  </a:tcPr>
                </a:tc>
                <a:tc>
                  <a:txBody>
                    <a:bodyPr/>
                    <a:lstStyle/>
                    <a:p>
                      <a:r>
                        <a:rPr lang="en-US" sz="2400" dirty="0" smtClean="0"/>
                        <a:t>Reduce accidents and injuries</a:t>
                      </a:r>
                      <a:endParaRPr lang="en-US" sz="2400" dirty="0"/>
                    </a:p>
                  </a:txBody>
                  <a:tcPr marT="45717" marB="45717">
                    <a:solidFill>
                      <a:schemeClr val="accent1">
                        <a:lumMod val="40000"/>
                        <a:lumOff val="60000"/>
                      </a:schemeClr>
                    </a:solidFill>
                  </a:tcPr>
                </a:tc>
              </a:tr>
            </a:tbl>
          </a:graphicData>
        </a:graphic>
      </p:graphicFrame>
      <p:sp>
        <p:nvSpPr>
          <p:cNvPr id="3" name="Slide Number Placeholder 2"/>
          <p:cNvSpPr>
            <a:spLocks noGrp="1"/>
          </p:cNvSpPr>
          <p:nvPr>
            <p:ph type="sldNum" sz="quarter" idx="12"/>
          </p:nvPr>
        </p:nvSpPr>
        <p:spPr/>
        <p:txBody>
          <a:bodyPr/>
          <a:lstStyle/>
          <a:p>
            <a:pPr>
              <a:defRPr/>
            </a:pPr>
            <a:fld id="{1E977EE2-AE7D-4A3E-A969-7C148C7B1C00}" type="slidenum">
              <a:rPr lang="en-US" smtClean="0"/>
              <a:pPr>
                <a:defRPr/>
              </a:pPr>
              <a:t>11</a:t>
            </a:fld>
            <a:endParaRPr lang="en-US" dirty="0"/>
          </a:p>
        </p:txBody>
      </p:sp>
    </p:spTree>
    <p:extLst>
      <p:ext uri="{BB962C8B-B14F-4D97-AF65-F5344CB8AC3E}">
        <p14:creationId xmlns:p14="http://schemas.microsoft.com/office/powerpoint/2010/main" val="3638588771"/>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rtlCol="0">
            <a:normAutofit fontScale="90000"/>
          </a:bodyPr>
          <a:lstStyle/>
          <a:p>
            <a:pPr fontAlgn="auto">
              <a:spcAft>
                <a:spcPts val="0"/>
              </a:spcAft>
              <a:defRPr/>
            </a:pPr>
            <a:r>
              <a:rPr lang="en-US" dirty="0"/>
              <a:t>How do these features affect health?</a:t>
            </a:r>
            <a:endParaRPr lang="en-US" dirty="0" smtClean="0"/>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1331174321"/>
              </p:ext>
            </p:extLst>
          </p:nvPr>
        </p:nvGraphicFramePr>
        <p:xfrm>
          <a:off x="457200" y="1676400"/>
          <a:ext cx="8229600" cy="2583504"/>
        </p:xfrm>
        <a:graphic>
          <a:graphicData uri="http://schemas.openxmlformats.org/drawingml/2006/table">
            <a:tbl>
              <a:tblPr bandRow="1">
                <a:tableStyleId>{5C22544A-7EE6-4342-B048-85BDC9FD1C3A}</a:tableStyleId>
              </a:tblPr>
              <a:tblGrid>
                <a:gridCol w="2819400"/>
                <a:gridCol w="5410200"/>
              </a:tblGrid>
              <a:tr h="968814">
                <a:tc>
                  <a:txBody>
                    <a:bodyPr/>
                    <a:lstStyle/>
                    <a:p>
                      <a:r>
                        <a:rPr lang="en-US" sz="2400" dirty="0" smtClean="0"/>
                        <a:t>Clean</a:t>
                      </a:r>
                      <a:endParaRPr lang="en-US" sz="2400" dirty="0"/>
                    </a:p>
                  </a:txBody>
                  <a:tcPr marT="45717" marB="45717">
                    <a:solidFill>
                      <a:schemeClr val="accent1">
                        <a:lumMod val="40000"/>
                        <a:lumOff val="60000"/>
                      </a:schemeClr>
                    </a:solidFill>
                  </a:tcPr>
                </a:tc>
                <a:tc>
                  <a:txBody>
                    <a:bodyPr/>
                    <a:lstStyle/>
                    <a:p>
                      <a:r>
                        <a:rPr lang="en-US" sz="2400" dirty="0" smtClean="0"/>
                        <a:t>Reduce pests, dangerous chemicals, and asthma triggers</a:t>
                      </a:r>
                      <a:endParaRPr lang="en-US" sz="2400" dirty="0"/>
                    </a:p>
                  </a:txBody>
                  <a:tcPr marT="45717" marB="45717">
                    <a:solidFill>
                      <a:schemeClr val="accent1">
                        <a:lumMod val="40000"/>
                        <a:lumOff val="60000"/>
                      </a:schemeClr>
                    </a:solidFill>
                  </a:tcPr>
                </a:tc>
              </a:tr>
              <a:tr h="538230">
                <a:tc>
                  <a:txBody>
                    <a:bodyPr/>
                    <a:lstStyle/>
                    <a:p>
                      <a:r>
                        <a:rPr lang="en-US" sz="2400" dirty="0" smtClean="0"/>
                        <a:t>Dry</a:t>
                      </a:r>
                      <a:endParaRPr lang="en-US" sz="2400" dirty="0"/>
                    </a:p>
                  </a:txBody>
                  <a:tcPr marT="45717" marB="45717">
                    <a:solidFill>
                      <a:schemeClr val="accent6">
                        <a:lumMod val="20000"/>
                        <a:lumOff val="80000"/>
                      </a:schemeClr>
                    </a:solidFill>
                  </a:tcPr>
                </a:tc>
                <a:tc>
                  <a:txBody>
                    <a:bodyPr/>
                    <a:lstStyle/>
                    <a:p>
                      <a:r>
                        <a:rPr lang="en-US" sz="2400" dirty="0" smtClean="0"/>
                        <a:t>Reduce pests and mold</a:t>
                      </a:r>
                      <a:endParaRPr lang="en-US" sz="2400" dirty="0"/>
                    </a:p>
                  </a:txBody>
                  <a:tcPr marT="45717" marB="45717">
                    <a:solidFill>
                      <a:schemeClr val="accent6">
                        <a:lumMod val="20000"/>
                        <a:lumOff val="80000"/>
                      </a:schemeClr>
                    </a:solidFill>
                  </a:tcPr>
                </a:tc>
              </a:tr>
              <a:tr h="538230">
                <a:tc>
                  <a:txBody>
                    <a:bodyPr/>
                    <a:lstStyle/>
                    <a:p>
                      <a:r>
                        <a:rPr lang="en-US" sz="2400" dirty="0" smtClean="0"/>
                        <a:t>Safe </a:t>
                      </a:r>
                      <a:endParaRPr lang="en-US" sz="2400" dirty="0"/>
                    </a:p>
                  </a:txBody>
                  <a:tcPr marT="45717" marB="45717">
                    <a:solidFill>
                      <a:schemeClr val="accent1">
                        <a:lumMod val="40000"/>
                        <a:lumOff val="60000"/>
                      </a:schemeClr>
                    </a:solidFill>
                  </a:tcPr>
                </a:tc>
                <a:tc>
                  <a:txBody>
                    <a:bodyPr/>
                    <a:lstStyle/>
                    <a:p>
                      <a:r>
                        <a:rPr lang="en-US" sz="2400" dirty="0" smtClean="0"/>
                        <a:t>Reduce accidents and injuries</a:t>
                      </a:r>
                      <a:endParaRPr lang="en-US" sz="2400" dirty="0"/>
                    </a:p>
                  </a:txBody>
                  <a:tcPr marT="45717" marB="45717">
                    <a:solidFill>
                      <a:schemeClr val="accent1">
                        <a:lumMod val="40000"/>
                        <a:lumOff val="60000"/>
                      </a:schemeClr>
                    </a:solidFill>
                  </a:tcPr>
                </a:tc>
              </a:tr>
              <a:tr h="538230">
                <a:tc>
                  <a:txBody>
                    <a:bodyPr/>
                    <a:lstStyle/>
                    <a:p>
                      <a:r>
                        <a:rPr lang="en-US" sz="2400" dirty="0" smtClean="0"/>
                        <a:t>Fresh</a:t>
                      </a:r>
                      <a:r>
                        <a:rPr lang="en-US" sz="2400" baseline="0" dirty="0" smtClean="0"/>
                        <a:t> air</a:t>
                      </a:r>
                      <a:endParaRPr lang="en-US" sz="2400" dirty="0"/>
                    </a:p>
                  </a:txBody>
                  <a:tcPr marT="45717" marB="45717">
                    <a:solidFill>
                      <a:schemeClr val="accent6">
                        <a:lumMod val="20000"/>
                        <a:lumOff val="80000"/>
                      </a:schemeClr>
                    </a:solidFill>
                  </a:tcPr>
                </a:tc>
                <a:tc>
                  <a:txBody>
                    <a:bodyPr/>
                    <a:lstStyle/>
                    <a:p>
                      <a:r>
                        <a:rPr lang="en-US" sz="2400" dirty="0" smtClean="0"/>
                        <a:t>Make</a:t>
                      </a:r>
                      <a:r>
                        <a:rPr lang="en-US" sz="2400" baseline="0" dirty="0" smtClean="0"/>
                        <a:t> breathing easier</a:t>
                      </a:r>
                      <a:endParaRPr lang="en-US" sz="2400" dirty="0"/>
                    </a:p>
                  </a:txBody>
                  <a:tcPr marT="45717" marB="45717">
                    <a:solidFill>
                      <a:schemeClr val="accent6">
                        <a:lumMod val="20000"/>
                        <a:lumOff val="80000"/>
                      </a:schemeClr>
                    </a:solidFill>
                  </a:tcPr>
                </a:tc>
              </a:tr>
            </a:tbl>
          </a:graphicData>
        </a:graphic>
      </p:graphicFrame>
      <p:sp>
        <p:nvSpPr>
          <p:cNvPr id="3" name="Slide Number Placeholder 2"/>
          <p:cNvSpPr>
            <a:spLocks noGrp="1"/>
          </p:cNvSpPr>
          <p:nvPr>
            <p:ph type="sldNum" sz="quarter" idx="12"/>
          </p:nvPr>
        </p:nvSpPr>
        <p:spPr/>
        <p:txBody>
          <a:bodyPr/>
          <a:lstStyle/>
          <a:p>
            <a:pPr>
              <a:defRPr/>
            </a:pPr>
            <a:fld id="{1E977EE2-AE7D-4A3E-A969-7C148C7B1C00}" type="slidenum">
              <a:rPr lang="en-US" smtClean="0"/>
              <a:pPr>
                <a:defRPr/>
              </a:pPr>
              <a:t>12</a:t>
            </a:fld>
            <a:endParaRPr lang="en-US" dirty="0"/>
          </a:p>
        </p:txBody>
      </p:sp>
    </p:spTree>
    <p:extLst>
      <p:ext uri="{BB962C8B-B14F-4D97-AF65-F5344CB8AC3E}">
        <p14:creationId xmlns:p14="http://schemas.microsoft.com/office/powerpoint/2010/main" val="2356619700"/>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rtlCol="0">
            <a:normAutofit fontScale="90000"/>
          </a:bodyPr>
          <a:lstStyle/>
          <a:p>
            <a:pPr fontAlgn="auto">
              <a:spcAft>
                <a:spcPts val="0"/>
              </a:spcAft>
              <a:defRPr/>
            </a:pPr>
            <a:r>
              <a:rPr lang="en-US" dirty="0"/>
              <a:t>How do these features affect health?</a:t>
            </a:r>
            <a:endParaRPr lang="en-US" dirty="0" smtClean="0"/>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4038604799"/>
              </p:ext>
            </p:extLst>
          </p:nvPr>
        </p:nvGraphicFramePr>
        <p:xfrm>
          <a:off x="457200" y="1676400"/>
          <a:ext cx="8229600" cy="3121734"/>
        </p:xfrm>
        <a:graphic>
          <a:graphicData uri="http://schemas.openxmlformats.org/drawingml/2006/table">
            <a:tbl>
              <a:tblPr bandRow="1">
                <a:tableStyleId>{5C22544A-7EE6-4342-B048-85BDC9FD1C3A}</a:tableStyleId>
              </a:tblPr>
              <a:tblGrid>
                <a:gridCol w="2819400"/>
                <a:gridCol w="5410200"/>
              </a:tblGrid>
              <a:tr h="968814">
                <a:tc>
                  <a:txBody>
                    <a:bodyPr/>
                    <a:lstStyle/>
                    <a:p>
                      <a:r>
                        <a:rPr lang="en-US" sz="2400" dirty="0" smtClean="0"/>
                        <a:t>Clean</a:t>
                      </a:r>
                      <a:endParaRPr lang="en-US" sz="2400" dirty="0"/>
                    </a:p>
                  </a:txBody>
                  <a:tcPr marT="45717" marB="45717">
                    <a:solidFill>
                      <a:schemeClr val="accent1">
                        <a:lumMod val="40000"/>
                        <a:lumOff val="60000"/>
                      </a:schemeClr>
                    </a:solidFill>
                  </a:tcPr>
                </a:tc>
                <a:tc>
                  <a:txBody>
                    <a:bodyPr/>
                    <a:lstStyle/>
                    <a:p>
                      <a:r>
                        <a:rPr lang="en-US" sz="2400" dirty="0" smtClean="0"/>
                        <a:t>Reduce pests, dangerous chemicals, and asthma triggers</a:t>
                      </a:r>
                      <a:endParaRPr lang="en-US" sz="2400" dirty="0"/>
                    </a:p>
                  </a:txBody>
                  <a:tcPr marT="45717" marB="45717">
                    <a:solidFill>
                      <a:schemeClr val="accent1">
                        <a:lumMod val="40000"/>
                        <a:lumOff val="60000"/>
                      </a:schemeClr>
                    </a:solidFill>
                  </a:tcPr>
                </a:tc>
              </a:tr>
              <a:tr h="538230">
                <a:tc>
                  <a:txBody>
                    <a:bodyPr/>
                    <a:lstStyle/>
                    <a:p>
                      <a:r>
                        <a:rPr lang="en-US" sz="2400" dirty="0" smtClean="0"/>
                        <a:t>Dry</a:t>
                      </a:r>
                      <a:endParaRPr lang="en-US" sz="2400" dirty="0"/>
                    </a:p>
                  </a:txBody>
                  <a:tcPr marT="45717" marB="45717">
                    <a:solidFill>
                      <a:schemeClr val="accent6">
                        <a:lumMod val="20000"/>
                        <a:lumOff val="80000"/>
                      </a:schemeClr>
                    </a:solidFill>
                  </a:tcPr>
                </a:tc>
                <a:tc>
                  <a:txBody>
                    <a:bodyPr/>
                    <a:lstStyle/>
                    <a:p>
                      <a:r>
                        <a:rPr lang="en-US" sz="2400" dirty="0" smtClean="0"/>
                        <a:t>Reduce pests and mold</a:t>
                      </a:r>
                      <a:endParaRPr lang="en-US" sz="2400" dirty="0"/>
                    </a:p>
                  </a:txBody>
                  <a:tcPr marT="45717" marB="45717">
                    <a:solidFill>
                      <a:schemeClr val="accent6">
                        <a:lumMod val="20000"/>
                        <a:lumOff val="80000"/>
                      </a:schemeClr>
                    </a:solidFill>
                  </a:tcPr>
                </a:tc>
              </a:tr>
              <a:tr h="538230">
                <a:tc>
                  <a:txBody>
                    <a:bodyPr/>
                    <a:lstStyle/>
                    <a:p>
                      <a:r>
                        <a:rPr lang="en-US" sz="2400" dirty="0" smtClean="0"/>
                        <a:t>Safe </a:t>
                      </a:r>
                      <a:endParaRPr lang="en-US" sz="2400" dirty="0"/>
                    </a:p>
                  </a:txBody>
                  <a:tcPr marT="45717" marB="45717">
                    <a:solidFill>
                      <a:schemeClr val="accent1">
                        <a:lumMod val="40000"/>
                        <a:lumOff val="60000"/>
                      </a:schemeClr>
                    </a:solidFill>
                  </a:tcPr>
                </a:tc>
                <a:tc>
                  <a:txBody>
                    <a:bodyPr/>
                    <a:lstStyle/>
                    <a:p>
                      <a:r>
                        <a:rPr lang="en-US" sz="2400" dirty="0" smtClean="0"/>
                        <a:t>Reduce accidents and injuries</a:t>
                      </a:r>
                      <a:endParaRPr lang="en-US" sz="2400" dirty="0"/>
                    </a:p>
                  </a:txBody>
                  <a:tcPr marT="45717" marB="45717">
                    <a:solidFill>
                      <a:schemeClr val="accent1">
                        <a:lumMod val="40000"/>
                        <a:lumOff val="60000"/>
                      </a:schemeClr>
                    </a:solidFill>
                  </a:tcPr>
                </a:tc>
              </a:tr>
              <a:tr h="538230">
                <a:tc>
                  <a:txBody>
                    <a:bodyPr/>
                    <a:lstStyle/>
                    <a:p>
                      <a:r>
                        <a:rPr lang="en-US" sz="2400" dirty="0" smtClean="0"/>
                        <a:t>Fresh</a:t>
                      </a:r>
                      <a:r>
                        <a:rPr lang="en-US" sz="2400" baseline="0" dirty="0" smtClean="0"/>
                        <a:t> air</a:t>
                      </a:r>
                      <a:endParaRPr lang="en-US" sz="2400" dirty="0"/>
                    </a:p>
                  </a:txBody>
                  <a:tcPr marT="45717" marB="45717">
                    <a:solidFill>
                      <a:schemeClr val="accent6">
                        <a:lumMod val="20000"/>
                        <a:lumOff val="80000"/>
                      </a:schemeClr>
                    </a:solidFill>
                  </a:tcPr>
                </a:tc>
                <a:tc>
                  <a:txBody>
                    <a:bodyPr/>
                    <a:lstStyle/>
                    <a:p>
                      <a:r>
                        <a:rPr lang="en-US" sz="2400" dirty="0" smtClean="0"/>
                        <a:t>Make</a:t>
                      </a:r>
                      <a:r>
                        <a:rPr lang="en-US" sz="2400" baseline="0" dirty="0" smtClean="0"/>
                        <a:t> breathing easier</a:t>
                      </a:r>
                      <a:endParaRPr lang="en-US" sz="2400" dirty="0"/>
                    </a:p>
                  </a:txBody>
                  <a:tcPr marT="45717" marB="45717">
                    <a:solidFill>
                      <a:schemeClr val="accent6">
                        <a:lumMod val="20000"/>
                        <a:lumOff val="80000"/>
                      </a:schemeClr>
                    </a:solidFill>
                  </a:tcPr>
                </a:tc>
              </a:tr>
              <a:tr h="538230">
                <a:tc>
                  <a:txBody>
                    <a:bodyPr/>
                    <a:lstStyle/>
                    <a:p>
                      <a:r>
                        <a:rPr lang="en-US" sz="2400" dirty="0" smtClean="0"/>
                        <a:t>Free of pests</a:t>
                      </a:r>
                      <a:endParaRPr lang="en-US" sz="2400" dirty="0"/>
                    </a:p>
                  </a:txBody>
                  <a:tcPr marT="45717" marB="45717">
                    <a:solidFill>
                      <a:schemeClr val="accent1">
                        <a:lumMod val="40000"/>
                        <a:lumOff val="60000"/>
                      </a:schemeClr>
                    </a:solidFill>
                  </a:tcPr>
                </a:tc>
                <a:tc>
                  <a:txBody>
                    <a:bodyPr/>
                    <a:lstStyle/>
                    <a:p>
                      <a:r>
                        <a:rPr lang="en-US" sz="2400" dirty="0" smtClean="0"/>
                        <a:t>Reduce diseases</a:t>
                      </a:r>
                      <a:r>
                        <a:rPr lang="en-US" sz="2400" baseline="0" dirty="0" smtClean="0"/>
                        <a:t> and asthma triggers</a:t>
                      </a:r>
                      <a:endParaRPr lang="en-US" sz="2400" dirty="0"/>
                    </a:p>
                  </a:txBody>
                  <a:tcPr marT="45717" marB="45717">
                    <a:solidFill>
                      <a:schemeClr val="accent1">
                        <a:lumMod val="40000"/>
                        <a:lumOff val="60000"/>
                      </a:schemeClr>
                    </a:solidFill>
                  </a:tcPr>
                </a:tc>
              </a:tr>
            </a:tbl>
          </a:graphicData>
        </a:graphic>
      </p:graphicFrame>
      <p:sp>
        <p:nvSpPr>
          <p:cNvPr id="3" name="Slide Number Placeholder 2"/>
          <p:cNvSpPr>
            <a:spLocks noGrp="1"/>
          </p:cNvSpPr>
          <p:nvPr>
            <p:ph type="sldNum" sz="quarter" idx="12"/>
          </p:nvPr>
        </p:nvSpPr>
        <p:spPr/>
        <p:txBody>
          <a:bodyPr/>
          <a:lstStyle/>
          <a:p>
            <a:pPr>
              <a:defRPr/>
            </a:pPr>
            <a:fld id="{1E977EE2-AE7D-4A3E-A969-7C148C7B1C00}" type="slidenum">
              <a:rPr lang="en-US" smtClean="0"/>
              <a:pPr>
                <a:defRPr/>
              </a:pPr>
              <a:t>13</a:t>
            </a:fld>
            <a:endParaRPr lang="en-US" dirty="0"/>
          </a:p>
        </p:txBody>
      </p:sp>
    </p:spTree>
    <p:extLst>
      <p:ext uri="{BB962C8B-B14F-4D97-AF65-F5344CB8AC3E}">
        <p14:creationId xmlns:p14="http://schemas.microsoft.com/office/powerpoint/2010/main" val="1814565519"/>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rtlCol="0">
            <a:normAutofit fontScale="90000"/>
          </a:bodyPr>
          <a:lstStyle/>
          <a:p>
            <a:pPr fontAlgn="auto">
              <a:spcAft>
                <a:spcPts val="0"/>
              </a:spcAft>
              <a:defRPr/>
            </a:pPr>
            <a:r>
              <a:rPr lang="en-US" dirty="0"/>
              <a:t>How do these features affect health?</a:t>
            </a:r>
            <a:endParaRPr lang="en-US" dirty="0" smtClean="0"/>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1821353385"/>
              </p:ext>
            </p:extLst>
          </p:nvPr>
        </p:nvGraphicFramePr>
        <p:xfrm>
          <a:off x="457200" y="1676400"/>
          <a:ext cx="8229600" cy="4090548"/>
        </p:xfrm>
        <a:graphic>
          <a:graphicData uri="http://schemas.openxmlformats.org/drawingml/2006/table">
            <a:tbl>
              <a:tblPr bandRow="1">
                <a:tableStyleId>{5C22544A-7EE6-4342-B048-85BDC9FD1C3A}</a:tableStyleId>
              </a:tblPr>
              <a:tblGrid>
                <a:gridCol w="2819400"/>
                <a:gridCol w="5410200"/>
              </a:tblGrid>
              <a:tr h="968814">
                <a:tc>
                  <a:txBody>
                    <a:bodyPr/>
                    <a:lstStyle/>
                    <a:p>
                      <a:r>
                        <a:rPr lang="en-US" sz="2400" dirty="0" smtClean="0"/>
                        <a:t>Clean</a:t>
                      </a:r>
                      <a:endParaRPr lang="en-US" sz="2400" dirty="0"/>
                    </a:p>
                  </a:txBody>
                  <a:tcPr marT="45717" marB="45717">
                    <a:solidFill>
                      <a:schemeClr val="accent1">
                        <a:lumMod val="40000"/>
                        <a:lumOff val="60000"/>
                      </a:schemeClr>
                    </a:solidFill>
                  </a:tcPr>
                </a:tc>
                <a:tc>
                  <a:txBody>
                    <a:bodyPr/>
                    <a:lstStyle/>
                    <a:p>
                      <a:r>
                        <a:rPr lang="en-US" sz="2400" dirty="0" smtClean="0"/>
                        <a:t>Reduce pests, dangerous chemicals, and asthma triggers</a:t>
                      </a:r>
                      <a:endParaRPr lang="en-US" sz="2400" dirty="0"/>
                    </a:p>
                  </a:txBody>
                  <a:tcPr marT="45717" marB="45717">
                    <a:solidFill>
                      <a:schemeClr val="accent1">
                        <a:lumMod val="40000"/>
                        <a:lumOff val="60000"/>
                      </a:schemeClr>
                    </a:solidFill>
                  </a:tcPr>
                </a:tc>
              </a:tr>
              <a:tr h="538230">
                <a:tc>
                  <a:txBody>
                    <a:bodyPr/>
                    <a:lstStyle/>
                    <a:p>
                      <a:r>
                        <a:rPr lang="en-US" sz="2400" dirty="0" smtClean="0"/>
                        <a:t>Dry</a:t>
                      </a:r>
                      <a:endParaRPr lang="en-US" sz="2400" dirty="0"/>
                    </a:p>
                  </a:txBody>
                  <a:tcPr marT="45717" marB="45717">
                    <a:solidFill>
                      <a:schemeClr val="accent6">
                        <a:lumMod val="20000"/>
                        <a:lumOff val="80000"/>
                      </a:schemeClr>
                    </a:solidFill>
                  </a:tcPr>
                </a:tc>
                <a:tc>
                  <a:txBody>
                    <a:bodyPr/>
                    <a:lstStyle/>
                    <a:p>
                      <a:r>
                        <a:rPr lang="en-US" sz="2400" dirty="0" smtClean="0"/>
                        <a:t>Reduce pests and mold</a:t>
                      </a:r>
                      <a:endParaRPr lang="en-US" sz="2400" dirty="0"/>
                    </a:p>
                  </a:txBody>
                  <a:tcPr marT="45717" marB="45717">
                    <a:solidFill>
                      <a:schemeClr val="accent6">
                        <a:lumMod val="20000"/>
                        <a:lumOff val="80000"/>
                      </a:schemeClr>
                    </a:solidFill>
                  </a:tcPr>
                </a:tc>
              </a:tr>
              <a:tr h="538230">
                <a:tc>
                  <a:txBody>
                    <a:bodyPr/>
                    <a:lstStyle/>
                    <a:p>
                      <a:r>
                        <a:rPr lang="en-US" sz="2400" dirty="0" smtClean="0"/>
                        <a:t>Safe </a:t>
                      </a:r>
                      <a:endParaRPr lang="en-US" sz="2400" dirty="0"/>
                    </a:p>
                  </a:txBody>
                  <a:tcPr marT="45717" marB="45717">
                    <a:solidFill>
                      <a:schemeClr val="accent1">
                        <a:lumMod val="40000"/>
                        <a:lumOff val="60000"/>
                      </a:schemeClr>
                    </a:solidFill>
                  </a:tcPr>
                </a:tc>
                <a:tc>
                  <a:txBody>
                    <a:bodyPr/>
                    <a:lstStyle/>
                    <a:p>
                      <a:r>
                        <a:rPr lang="en-US" sz="2400" dirty="0" smtClean="0"/>
                        <a:t>Reduce accidents and injuries</a:t>
                      </a:r>
                      <a:endParaRPr lang="en-US" sz="2400" dirty="0"/>
                    </a:p>
                  </a:txBody>
                  <a:tcPr marT="45717" marB="45717">
                    <a:solidFill>
                      <a:schemeClr val="accent1">
                        <a:lumMod val="40000"/>
                        <a:lumOff val="60000"/>
                      </a:schemeClr>
                    </a:solidFill>
                  </a:tcPr>
                </a:tc>
              </a:tr>
              <a:tr h="538230">
                <a:tc>
                  <a:txBody>
                    <a:bodyPr/>
                    <a:lstStyle/>
                    <a:p>
                      <a:r>
                        <a:rPr lang="en-US" sz="2400" dirty="0" smtClean="0"/>
                        <a:t>Fresh</a:t>
                      </a:r>
                      <a:r>
                        <a:rPr lang="en-US" sz="2400" baseline="0" dirty="0" smtClean="0"/>
                        <a:t> air</a:t>
                      </a:r>
                      <a:endParaRPr lang="en-US" sz="2400" dirty="0"/>
                    </a:p>
                  </a:txBody>
                  <a:tcPr marT="45717" marB="45717">
                    <a:solidFill>
                      <a:schemeClr val="accent6">
                        <a:lumMod val="20000"/>
                        <a:lumOff val="80000"/>
                      </a:schemeClr>
                    </a:solidFill>
                  </a:tcPr>
                </a:tc>
                <a:tc>
                  <a:txBody>
                    <a:bodyPr/>
                    <a:lstStyle/>
                    <a:p>
                      <a:r>
                        <a:rPr lang="en-US" sz="2400" dirty="0" smtClean="0"/>
                        <a:t>Make</a:t>
                      </a:r>
                      <a:r>
                        <a:rPr lang="en-US" sz="2400" baseline="0" dirty="0" smtClean="0"/>
                        <a:t> breathing easier</a:t>
                      </a:r>
                      <a:endParaRPr lang="en-US" sz="2400" dirty="0"/>
                    </a:p>
                  </a:txBody>
                  <a:tcPr marT="45717" marB="45717">
                    <a:solidFill>
                      <a:schemeClr val="accent6">
                        <a:lumMod val="20000"/>
                        <a:lumOff val="80000"/>
                      </a:schemeClr>
                    </a:solidFill>
                  </a:tcPr>
                </a:tc>
              </a:tr>
              <a:tr h="538230">
                <a:tc>
                  <a:txBody>
                    <a:bodyPr/>
                    <a:lstStyle/>
                    <a:p>
                      <a:r>
                        <a:rPr lang="en-US" sz="2400" dirty="0" smtClean="0"/>
                        <a:t>Free of pests</a:t>
                      </a:r>
                      <a:endParaRPr lang="en-US" sz="2400" dirty="0"/>
                    </a:p>
                  </a:txBody>
                  <a:tcPr marT="45717" marB="45717">
                    <a:solidFill>
                      <a:schemeClr val="accent1">
                        <a:lumMod val="40000"/>
                        <a:lumOff val="60000"/>
                      </a:schemeClr>
                    </a:solidFill>
                  </a:tcPr>
                </a:tc>
                <a:tc>
                  <a:txBody>
                    <a:bodyPr/>
                    <a:lstStyle/>
                    <a:p>
                      <a:r>
                        <a:rPr lang="en-US" sz="2400" dirty="0" smtClean="0"/>
                        <a:t>Reduce diseases</a:t>
                      </a:r>
                      <a:r>
                        <a:rPr lang="en-US" sz="2400" baseline="0" dirty="0" smtClean="0"/>
                        <a:t> and asthma triggers</a:t>
                      </a:r>
                      <a:endParaRPr lang="en-US" sz="2400" dirty="0"/>
                    </a:p>
                  </a:txBody>
                  <a:tcPr marT="45717" marB="45717">
                    <a:solidFill>
                      <a:schemeClr val="accent1">
                        <a:lumMod val="40000"/>
                        <a:lumOff val="60000"/>
                      </a:schemeClr>
                    </a:solidFill>
                  </a:tcPr>
                </a:tc>
              </a:tr>
              <a:tr h="968814">
                <a:tc>
                  <a:txBody>
                    <a:bodyPr/>
                    <a:lstStyle/>
                    <a:p>
                      <a:r>
                        <a:rPr lang="en-US" sz="2400" dirty="0" smtClean="0"/>
                        <a:t>Free of dangerous chemicals</a:t>
                      </a:r>
                      <a:endParaRPr lang="en-US" sz="2400" dirty="0"/>
                    </a:p>
                  </a:txBody>
                  <a:tcPr marT="45717" marB="45717">
                    <a:solidFill>
                      <a:schemeClr val="accent6">
                        <a:lumMod val="20000"/>
                        <a:lumOff val="80000"/>
                      </a:schemeClr>
                    </a:solidFill>
                  </a:tcPr>
                </a:tc>
                <a:tc>
                  <a:txBody>
                    <a:bodyPr/>
                    <a:lstStyle/>
                    <a:p>
                      <a:r>
                        <a:rPr lang="en-US" sz="2400" dirty="0" smtClean="0"/>
                        <a:t>Reduce poisonings, injuries, and other harmful effects</a:t>
                      </a:r>
                      <a:endParaRPr lang="en-US" sz="2400" dirty="0"/>
                    </a:p>
                  </a:txBody>
                  <a:tcPr marT="45717" marB="45717">
                    <a:solidFill>
                      <a:schemeClr val="accent6">
                        <a:lumMod val="20000"/>
                        <a:lumOff val="80000"/>
                      </a:schemeClr>
                    </a:solidFill>
                  </a:tcPr>
                </a:tc>
              </a:tr>
            </a:tbl>
          </a:graphicData>
        </a:graphic>
      </p:graphicFrame>
      <p:sp>
        <p:nvSpPr>
          <p:cNvPr id="3" name="Slide Number Placeholder 2"/>
          <p:cNvSpPr>
            <a:spLocks noGrp="1"/>
          </p:cNvSpPr>
          <p:nvPr>
            <p:ph type="sldNum" sz="quarter" idx="12"/>
          </p:nvPr>
        </p:nvSpPr>
        <p:spPr/>
        <p:txBody>
          <a:bodyPr/>
          <a:lstStyle/>
          <a:p>
            <a:pPr>
              <a:defRPr/>
            </a:pPr>
            <a:fld id="{1E977EE2-AE7D-4A3E-A969-7C148C7B1C00}" type="slidenum">
              <a:rPr lang="en-US" smtClean="0"/>
              <a:pPr>
                <a:defRPr/>
              </a:pPr>
              <a:t>14</a:t>
            </a:fld>
            <a:endParaRPr lang="en-US" dirty="0"/>
          </a:p>
        </p:txBody>
      </p:sp>
    </p:spTree>
    <p:extLst>
      <p:ext uri="{BB962C8B-B14F-4D97-AF65-F5344CB8AC3E}">
        <p14:creationId xmlns:p14="http://schemas.microsoft.com/office/powerpoint/2010/main" val="1983738797"/>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rtlCol="0">
            <a:normAutofit fontScale="90000"/>
          </a:bodyPr>
          <a:lstStyle/>
          <a:p>
            <a:pPr fontAlgn="auto">
              <a:spcAft>
                <a:spcPts val="0"/>
              </a:spcAft>
              <a:defRPr/>
            </a:pPr>
            <a:r>
              <a:rPr lang="en-US" dirty="0"/>
              <a:t>How do these features affect health?</a:t>
            </a:r>
            <a:endParaRPr lang="en-US" dirty="0" smtClean="0"/>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3869969914"/>
              </p:ext>
            </p:extLst>
          </p:nvPr>
        </p:nvGraphicFramePr>
        <p:xfrm>
          <a:off x="457200" y="1676400"/>
          <a:ext cx="8229600" cy="5059362"/>
        </p:xfrm>
        <a:graphic>
          <a:graphicData uri="http://schemas.openxmlformats.org/drawingml/2006/table">
            <a:tbl>
              <a:tblPr bandRow="1">
                <a:tableStyleId>{5C22544A-7EE6-4342-B048-85BDC9FD1C3A}</a:tableStyleId>
              </a:tblPr>
              <a:tblGrid>
                <a:gridCol w="2819400"/>
                <a:gridCol w="5410200"/>
              </a:tblGrid>
              <a:tr h="968814">
                <a:tc>
                  <a:txBody>
                    <a:bodyPr/>
                    <a:lstStyle/>
                    <a:p>
                      <a:r>
                        <a:rPr lang="en-US" sz="2400" dirty="0" smtClean="0"/>
                        <a:t>Clean</a:t>
                      </a:r>
                      <a:endParaRPr lang="en-US" sz="2400" dirty="0"/>
                    </a:p>
                  </a:txBody>
                  <a:tcPr marT="45717" marB="45717">
                    <a:solidFill>
                      <a:schemeClr val="accent1">
                        <a:lumMod val="40000"/>
                        <a:lumOff val="60000"/>
                      </a:schemeClr>
                    </a:solidFill>
                  </a:tcPr>
                </a:tc>
                <a:tc>
                  <a:txBody>
                    <a:bodyPr/>
                    <a:lstStyle/>
                    <a:p>
                      <a:r>
                        <a:rPr lang="en-US" sz="2400" dirty="0" smtClean="0"/>
                        <a:t>Reduce pests, dangerous chemicals, and asthma triggers</a:t>
                      </a:r>
                      <a:endParaRPr lang="en-US" sz="2400" dirty="0"/>
                    </a:p>
                  </a:txBody>
                  <a:tcPr marT="45717" marB="45717">
                    <a:solidFill>
                      <a:schemeClr val="accent1">
                        <a:lumMod val="40000"/>
                        <a:lumOff val="60000"/>
                      </a:schemeClr>
                    </a:solidFill>
                  </a:tcPr>
                </a:tc>
              </a:tr>
              <a:tr h="538230">
                <a:tc>
                  <a:txBody>
                    <a:bodyPr/>
                    <a:lstStyle/>
                    <a:p>
                      <a:r>
                        <a:rPr lang="en-US" sz="2400" dirty="0" smtClean="0"/>
                        <a:t>Dry</a:t>
                      </a:r>
                      <a:endParaRPr lang="en-US" sz="2400" dirty="0"/>
                    </a:p>
                  </a:txBody>
                  <a:tcPr marT="45717" marB="45717">
                    <a:solidFill>
                      <a:schemeClr val="accent6">
                        <a:lumMod val="20000"/>
                        <a:lumOff val="80000"/>
                      </a:schemeClr>
                    </a:solidFill>
                  </a:tcPr>
                </a:tc>
                <a:tc>
                  <a:txBody>
                    <a:bodyPr/>
                    <a:lstStyle/>
                    <a:p>
                      <a:r>
                        <a:rPr lang="en-US" sz="2400" dirty="0" smtClean="0"/>
                        <a:t>Reduce pests and mold</a:t>
                      </a:r>
                      <a:endParaRPr lang="en-US" sz="2400" dirty="0"/>
                    </a:p>
                  </a:txBody>
                  <a:tcPr marT="45717" marB="45717">
                    <a:solidFill>
                      <a:schemeClr val="accent6">
                        <a:lumMod val="20000"/>
                        <a:lumOff val="80000"/>
                      </a:schemeClr>
                    </a:solidFill>
                  </a:tcPr>
                </a:tc>
              </a:tr>
              <a:tr h="538230">
                <a:tc>
                  <a:txBody>
                    <a:bodyPr/>
                    <a:lstStyle/>
                    <a:p>
                      <a:r>
                        <a:rPr lang="en-US" sz="2400" dirty="0" smtClean="0"/>
                        <a:t>Safe </a:t>
                      </a:r>
                      <a:endParaRPr lang="en-US" sz="2400" dirty="0"/>
                    </a:p>
                  </a:txBody>
                  <a:tcPr marT="45717" marB="45717">
                    <a:solidFill>
                      <a:schemeClr val="accent1">
                        <a:lumMod val="40000"/>
                        <a:lumOff val="60000"/>
                      </a:schemeClr>
                    </a:solidFill>
                  </a:tcPr>
                </a:tc>
                <a:tc>
                  <a:txBody>
                    <a:bodyPr/>
                    <a:lstStyle/>
                    <a:p>
                      <a:r>
                        <a:rPr lang="en-US" sz="2400" dirty="0" smtClean="0"/>
                        <a:t>Reduce accidents and injuries</a:t>
                      </a:r>
                      <a:endParaRPr lang="en-US" sz="2400" dirty="0"/>
                    </a:p>
                  </a:txBody>
                  <a:tcPr marT="45717" marB="45717">
                    <a:solidFill>
                      <a:schemeClr val="accent1">
                        <a:lumMod val="40000"/>
                        <a:lumOff val="60000"/>
                      </a:schemeClr>
                    </a:solidFill>
                  </a:tcPr>
                </a:tc>
              </a:tr>
              <a:tr h="538230">
                <a:tc>
                  <a:txBody>
                    <a:bodyPr/>
                    <a:lstStyle/>
                    <a:p>
                      <a:r>
                        <a:rPr lang="en-US" sz="2400" dirty="0" smtClean="0"/>
                        <a:t>Fresh</a:t>
                      </a:r>
                      <a:r>
                        <a:rPr lang="en-US" sz="2400" baseline="0" dirty="0" smtClean="0"/>
                        <a:t> air</a:t>
                      </a:r>
                      <a:endParaRPr lang="en-US" sz="2400" dirty="0"/>
                    </a:p>
                  </a:txBody>
                  <a:tcPr marT="45717" marB="45717">
                    <a:solidFill>
                      <a:schemeClr val="accent6">
                        <a:lumMod val="20000"/>
                        <a:lumOff val="80000"/>
                      </a:schemeClr>
                    </a:solidFill>
                  </a:tcPr>
                </a:tc>
                <a:tc>
                  <a:txBody>
                    <a:bodyPr/>
                    <a:lstStyle/>
                    <a:p>
                      <a:r>
                        <a:rPr lang="en-US" sz="2400" dirty="0" smtClean="0"/>
                        <a:t>Make</a:t>
                      </a:r>
                      <a:r>
                        <a:rPr lang="en-US" sz="2400" baseline="0" dirty="0" smtClean="0"/>
                        <a:t> breathing easier</a:t>
                      </a:r>
                      <a:endParaRPr lang="en-US" sz="2400" dirty="0"/>
                    </a:p>
                  </a:txBody>
                  <a:tcPr marT="45717" marB="45717">
                    <a:solidFill>
                      <a:schemeClr val="accent6">
                        <a:lumMod val="20000"/>
                        <a:lumOff val="80000"/>
                      </a:schemeClr>
                    </a:solidFill>
                  </a:tcPr>
                </a:tc>
              </a:tr>
              <a:tr h="538230">
                <a:tc>
                  <a:txBody>
                    <a:bodyPr/>
                    <a:lstStyle/>
                    <a:p>
                      <a:r>
                        <a:rPr lang="en-US" sz="2400" dirty="0" smtClean="0"/>
                        <a:t>Free of pests</a:t>
                      </a:r>
                      <a:endParaRPr lang="en-US" sz="2400" dirty="0"/>
                    </a:p>
                  </a:txBody>
                  <a:tcPr marT="45717" marB="45717">
                    <a:solidFill>
                      <a:schemeClr val="accent1">
                        <a:lumMod val="40000"/>
                        <a:lumOff val="60000"/>
                      </a:schemeClr>
                    </a:solidFill>
                  </a:tcPr>
                </a:tc>
                <a:tc>
                  <a:txBody>
                    <a:bodyPr/>
                    <a:lstStyle/>
                    <a:p>
                      <a:r>
                        <a:rPr lang="en-US" sz="2400" dirty="0" smtClean="0"/>
                        <a:t>Reduce diseases</a:t>
                      </a:r>
                      <a:r>
                        <a:rPr lang="en-US" sz="2400" baseline="0" dirty="0" smtClean="0"/>
                        <a:t> and asthma triggers</a:t>
                      </a:r>
                      <a:endParaRPr lang="en-US" sz="2400" dirty="0"/>
                    </a:p>
                  </a:txBody>
                  <a:tcPr marT="45717" marB="45717">
                    <a:solidFill>
                      <a:schemeClr val="accent1">
                        <a:lumMod val="40000"/>
                        <a:lumOff val="60000"/>
                      </a:schemeClr>
                    </a:solidFill>
                  </a:tcPr>
                </a:tc>
              </a:tr>
              <a:tr h="968814">
                <a:tc>
                  <a:txBody>
                    <a:bodyPr/>
                    <a:lstStyle/>
                    <a:p>
                      <a:r>
                        <a:rPr lang="en-US" sz="2400" dirty="0" smtClean="0"/>
                        <a:t>Free of dangerous chemicals</a:t>
                      </a:r>
                      <a:endParaRPr lang="en-US" sz="2400" dirty="0"/>
                    </a:p>
                  </a:txBody>
                  <a:tcPr marT="45717" marB="45717">
                    <a:solidFill>
                      <a:schemeClr val="accent6">
                        <a:lumMod val="20000"/>
                        <a:lumOff val="80000"/>
                      </a:schemeClr>
                    </a:solidFill>
                  </a:tcPr>
                </a:tc>
                <a:tc>
                  <a:txBody>
                    <a:bodyPr/>
                    <a:lstStyle/>
                    <a:p>
                      <a:r>
                        <a:rPr lang="en-US" sz="2400" dirty="0" smtClean="0"/>
                        <a:t>Reduce poisonings, injuries, and other harmful effects</a:t>
                      </a:r>
                      <a:endParaRPr lang="en-US" sz="2400" dirty="0"/>
                    </a:p>
                  </a:txBody>
                  <a:tcPr marT="45717" marB="45717">
                    <a:solidFill>
                      <a:schemeClr val="accent6">
                        <a:lumMod val="20000"/>
                        <a:lumOff val="80000"/>
                      </a:schemeClr>
                    </a:solidFill>
                  </a:tcPr>
                </a:tc>
              </a:tr>
              <a:tr h="968814">
                <a:tc>
                  <a:txBody>
                    <a:bodyPr/>
                    <a:lstStyle/>
                    <a:p>
                      <a:r>
                        <a:rPr lang="en-US" sz="2400" dirty="0" smtClean="0"/>
                        <a:t>In good repair</a:t>
                      </a:r>
                      <a:endParaRPr lang="en-US" sz="2400" dirty="0"/>
                    </a:p>
                  </a:txBody>
                  <a:tcPr marT="45717" marB="45717">
                    <a:solidFill>
                      <a:schemeClr val="accent1">
                        <a:lumMod val="40000"/>
                        <a:lumOff val="60000"/>
                      </a:schemeClr>
                    </a:solidFill>
                  </a:tcPr>
                </a:tc>
                <a:tc>
                  <a:txBody>
                    <a:bodyPr/>
                    <a:lstStyle/>
                    <a:p>
                      <a:r>
                        <a:rPr lang="en-US" sz="2400" dirty="0" smtClean="0"/>
                        <a:t>Keep small problems from</a:t>
                      </a:r>
                      <a:r>
                        <a:rPr lang="en-US" sz="2400" baseline="0" dirty="0" smtClean="0"/>
                        <a:t> becoming big problems</a:t>
                      </a:r>
                      <a:endParaRPr lang="en-US" sz="2400" dirty="0"/>
                    </a:p>
                  </a:txBody>
                  <a:tcPr marT="45717" marB="45717">
                    <a:solidFill>
                      <a:schemeClr val="accent1">
                        <a:lumMod val="40000"/>
                        <a:lumOff val="60000"/>
                      </a:schemeClr>
                    </a:solidFill>
                  </a:tcPr>
                </a:tc>
              </a:tr>
            </a:tbl>
          </a:graphicData>
        </a:graphic>
      </p:graphicFrame>
      <p:sp>
        <p:nvSpPr>
          <p:cNvPr id="3" name="Slide Number Placeholder 2"/>
          <p:cNvSpPr>
            <a:spLocks noGrp="1"/>
          </p:cNvSpPr>
          <p:nvPr>
            <p:ph type="sldNum" sz="quarter" idx="12"/>
          </p:nvPr>
        </p:nvSpPr>
        <p:spPr/>
        <p:txBody>
          <a:bodyPr/>
          <a:lstStyle/>
          <a:p>
            <a:pPr>
              <a:defRPr/>
            </a:pPr>
            <a:fld id="{1E977EE2-AE7D-4A3E-A969-7C148C7B1C00}" type="slidenum">
              <a:rPr lang="en-US" smtClean="0"/>
              <a:pPr>
                <a:defRPr/>
              </a:pPr>
              <a:t>15</a:t>
            </a:fld>
            <a:endParaRPr lang="en-US" dirty="0"/>
          </a:p>
        </p:txBody>
      </p:sp>
    </p:spTree>
    <p:extLst>
      <p:ext uri="{BB962C8B-B14F-4D97-AF65-F5344CB8AC3E}">
        <p14:creationId xmlns:p14="http://schemas.microsoft.com/office/powerpoint/2010/main" val="3207356704"/>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rtlCol="0">
            <a:normAutofit/>
          </a:bodyPr>
          <a:lstStyle/>
          <a:p>
            <a:pPr fontAlgn="auto">
              <a:spcAft>
                <a:spcPts val="0"/>
              </a:spcAft>
              <a:defRPr/>
            </a:pPr>
            <a:r>
              <a:rPr lang="en-US" dirty="0" smtClean="0"/>
              <a:t>Why is it important for families?</a:t>
            </a:r>
          </a:p>
        </p:txBody>
      </p:sp>
      <p:sp>
        <p:nvSpPr>
          <p:cNvPr id="3" name="Oval 2"/>
          <p:cNvSpPr/>
          <p:nvPr/>
        </p:nvSpPr>
        <p:spPr>
          <a:xfrm>
            <a:off x="2209800" y="3429000"/>
            <a:ext cx="2743200" cy="2743200"/>
          </a:xfrm>
          <a:prstGeom prst="ellipse">
            <a:avLst/>
          </a:prstGeom>
          <a:solidFill>
            <a:schemeClr val="accent1">
              <a:alpha val="70000"/>
            </a:schemeClr>
          </a:solidFill>
          <a:ln>
            <a:solidFill>
              <a:schemeClr val="bg1"/>
            </a:solidFill>
          </a:ln>
          <a:scene3d>
            <a:camera prst="orthographicFront"/>
            <a:lightRig rig="threePt" dir="t"/>
          </a:scene3d>
          <a:sp3d extrusionH="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b="1" dirty="0" smtClean="0"/>
              <a:t>Housing</a:t>
            </a:r>
            <a:endParaRPr lang="en-US" sz="2400" b="1" dirty="0"/>
          </a:p>
        </p:txBody>
      </p:sp>
      <p:sp>
        <p:nvSpPr>
          <p:cNvPr id="6" name="Oval 5"/>
          <p:cNvSpPr/>
          <p:nvPr/>
        </p:nvSpPr>
        <p:spPr>
          <a:xfrm>
            <a:off x="4419600" y="3429000"/>
            <a:ext cx="2743200" cy="2743200"/>
          </a:xfrm>
          <a:prstGeom prst="ellipse">
            <a:avLst/>
          </a:prstGeom>
          <a:solidFill>
            <a:schemeClr val="accent2">
              <a:alpha val="7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400" b="1" dirty="0" smtClean="0"/>
              <a:t>Health</a:t>
            </a:r>
            <a:endParaRPr lang="en-US" sz="2400" b="1" dirty="0"/>
          </a:p>
        </p:txBody>
      </p:sp>
      <p:sp>
        <p:nvSpPr>
          <p:cNvPr id="7" name="Oval 6"/>
          <p:cNvSpPr/>
          <p:nvPr/>
        </p:nvSpPr>
        <p:spPr>
          <a:xfrm>
            <a:off x="3200400" y="1752600"/>
            <a:ext cx="2743200" cy="2743200"/>
          </a:xfrm>
          <a:prstGeom prst="ellipse">
            <a:avLst/>
          </a:prstGeom>
          <a:solidFill>
            <a:schemeClr val="accent5">
              <a:alpha val="7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2400" b="1" dirty="0" smtClean="0"/>
              <a:t>Education</a:t>
            </a:r>
            <a:endParaRPr lang="en-US" sz="2400" b="1" dirty="0"/>
          </a:p>
        </p:txBody>
      </p:sp>
      <p:sp>
        <p:nvSpPr>
          <p:cNvPr id="5" name="Rounded Rectangular Callout 4"/>
          <p:cNvSpPr/>
          <p:nvPr/>
        </p:nvSpPr>
        <p:spPr>
          <a:xfrm>
            <a:off x="533400" y="2644515"/>
            <a:ext cx="1905000" cy="1021830"/>
          </a:xfrm>
          <a:prstGeom prst="wedgeRoundRectCallout">
            <a:avLst>
              <a:gd name="adj1" fmla="val 168018"/>
              <a:gd name="adj2" fmla="val 113710"/>
              <a:gd name="adj3" fmla="val 16667"/>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smtClean="0">
                <a:solidFill>
                  <a:schemeClr val="accent6"/>
                </a:solidFill>
              </a:rPr>
              <a:t>You are here</a:t>
            </a:r>
            <a:endParaRPr lang="en-US" sz="2400" b="1" dirty="0">
              <a:solidFill>
                <a:schemeClr val="accent6"/>
              </a:solidFill>
            </a:endParaRPr>
          </a:p>
        </p:txBody>
      </p:sp>
      <p:sp>
        <p:nvSpPr>
          <p:cNvPr id="4" name="Slide Number Placeholder 3"/>
          <p:cNvSpPr>
            <a:spLocks noGrp="1"/>
          </p:cNvSpPr>
          <p:nvPr>
            <p:ph type="sldNum" sz="quarter" idx="12"/>
          </p:nvPr>
        </p:nvSpPr>
        <p:spPr/>
        <p:txBody>
          <a:bodyPr/>
          <a:lstStyle/>
          <a:p>
            <a:pPr>
              <a:defRPr/>
            </a:pPr>
            <a:fld id="{1E977EE2-AE7D-4A3E-A969-7C148C7B1C00}" type="slidenum">
              <a:rPr lang="en-US" smtClean="0"/>
              <a:pPr>
                <a:defRPr/>
              </a:pPr>
              <a:t>16</a:t>
            </a:fld>
            <a:endParaRPr lang="en-US" dirty="0"/>
          </a:p>
        </p:txBody>
      </p:sp>
    </p:spTree>
    <p:extLst>
      <p:ext uri="{BB962C8B-B14F-4D97-AF65-F5344CB8AC3E}">
        <p14:creationId xmlns:p14="http://schemas.microsoft.com/office/powerpoint/2010/main" val="21943768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7" grpId="0" animBg="1"/>
      <p:bldP spid="5"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rtlCol="0">
            <a:normAutofit/>
          </a:bodyPr>
          <a:lstStyle/>
          <a:p>
            <a:pPr fontAlgn="auto">
              <a:spcAft>
                <a:spcPts val="0"/>
              </a:spcAft>
              <a:defRPr/>
            </a:pPr>
            <a:r>
              <a:rPr lang="en-US" dirty="0" smtClean="0"/>
              <a:t>Why is it important for families?</a:t>
            </a:r>
          </a:p>
        </p:txBody>
      </p:sp>
      <p:sp>
        <p:nvSpPr>
          <p:cNvPr id="3" name="Oval 2"/>
          <p:cNvSpPr/>
          <p:nvPr/>
        </p:nvSpPr>
        <p:spPr>
          <a:xfrm>
            <a:off x="2209800" y="3429000"/>
            <a:ext cx="2743200" cy="2743200"/>
          </a:xfrm>
          <a:prstGeom prst="ellipse">
            <a:avLst/>
          </a:prstGeom>
          <a:solidFill>
            <a:schemeClr val="accent1">
              <a:alpha val="70000"/>
            </a:schemeClr>
          </a:solidFill>
          <a:ln>
            <a:solidFill>
              <a:schemeClr val="bg1"/>
            </a:solidFill>
          </a:ln>
          <a:scene3d>
            <a:camera prst="orthographicFront"/>
            <a:lightRig rig="threePt" dir="t"/>
          </a:scene3d>
          <a:sp3d extrusionH="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b="1" dirty="0" smtClean="0"/>
              <a:t>Housing: Deteriorating lead paint</a:t>
            </a:r>
            <a:endParaRPr lang="en-US" sz="2400" b="1" dirty="0"/>
          </a:p>
        </p:txBody>
      </p:sp>
      <p:sp>
        <p:nvSpPr>
          <p:cNvPr id="6" name="Oval 5"/>
          <p:cNvSpPr/>
          <p:nvPr/>
        </p:nvSpPr>
        <p:spPr>
          <a:xfrm>
            <a:off x="4419600" y="3429000"/>
            <a:ext cx="2743200" cy="2743200"/>
          </a:xfrm>
          <a:prstGeom prst="ellipse">
            <a:avLst/>
          </a:prstGeom>
          <a:solidFill>
            <a:schemeClr val="accent2">
              <a:alpha val="7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400" b="1" dirty="0" smtClean="0"/>
              <a:t>Health: Lead poisoning</a:t>
            </a:r>
            <a:endParaRPr lang="en-US" sz="2400" b="1" dirty="0"/>
          </a:p>
        </p:txBody>
      </p:sp>
      <p:sp>
        <p:nvSpPr>
          <p:cNvPr id="7" name="Oval 6"/>
          <p:cNvSpPr/>
          <p:nvPr/>
        </p:nvSpPr>
        <p:spPr>
          <a:xfrm>
            <a:off x="3200400" y="1752600"/>
            <a:ext cx="2743200" cy="2743200"/>
          </a:xfrm>
          <a:prstGeom prst="ellipse">
            <a:avLst/>
          </a:prstGeom>
          <a:solidFill>
            <a:schemeClr val="accent5">
              <a:alpha val="7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2400" b="1" dirty="0" smtClean="0"/>
              <a:t>Education: Learning, behavior, and health problems</a:t>
            </a:r>
            <a:endParaRPr lang="en-US" sz="2400" b="1" dirty="0"/>
          </a:p>
        </p:txBody>
      </p:sp>
      <p:sp>
        <p:nvSpPr>
          <p:cNvPr id="5" name="Rounded Rectangular Callout 4"/>
          <p:cNvSpPr/>
          <p:nvPr/>
        </p:nvSpPr>
        <p:spPr>
          <a:xfrm>
            <a:off x="533400" y="2644515"/>
            <a:ext cx="1905000" cy="1021830"/>
          </a:xfrm>
          <a:prstGeom prst="wedgeRoundRectCallout">
            <a:avLst>
              <a:gd name="adj1" fmla="val 168018"/>
              <a:gd name="adj2" fmla="val 113710"/>
              <a:gd name="adj3" fmla="val 16667"/>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smtClean="0">
                <a:solidFill>
                  <a:schemeClr val="accent6"/>
                </a:solidFill>
              </a:rPr>
              <a:t>You are here</a:t>
            </a:r>
            <a:endParaRPr lang="en-US" sz="2400" b="1" dirty="0">
              <a:solidFill>
                <a:schemeClr val="accent6"/>
              </a:solidFill>
            </a:endParaRPr>
          </a:p>
        </p:txBody>
      </p:sp>
      <p:sp>
        <p:nvSpPr>
          <p:cNvPr id="4" name="TextBox 3"/>
          <p:cNvSpPr txBox="1"/>
          <p:nvPr/>
        </p:nvSpPr>
        <p:spPr>
          <a:xfrm>
            <a:off x="6553200" y="1752600"/>
            <a:ext cx="1676400" cy="584775"/>
          </a:xfrm>
          <a:prstGeom prst="rect">
            <a:avLst/>
          </a:prstGeom>
          <a:noFill/>
        </p:spPr>
        <p:txBody>
          <a:bodyPr wrap="square" rtlCol="0">
            <a:spAutoFit/>
          </a:bodyPr>
          <a:lstStyle/>
          <a:p>
            <a:pPr algn="r"/>
            <a:r>
              <a:rPr lang="en-US" sz="3200" b="1" dirty="0" smtClean="0">
                <a:solidFill>
                  <a:schemeClr val="accent5"/>
                </a:solidFill>
              </a:rPr>
              <a:t>Example</a:t>
            </a:r>
            <a:endParaRPr lang="en-US" sz="3200" b="1" dirty="0">
              <a:solidFill>
                <a:schemeClr val="accent5"/>
              </a:solidFill>
            </a:endParaRPr>
          </a:p>
        </p:txBody>
      </p:sp>
      <p:sp>
        <p:nvSpPr>
          <p:cNvPr id="8" name="Slide Number Placeholder 7"/>
          <p:cNvSpPr>
            <a:spLocks noGrp="1"/>
          </p:cNvSpPr>
          <p:nvPr>
            <p:ph type="sldNum" sz="quarter" idx="12"/>
          </p:nvPr>
        </p:nvSpPr>
        <p:spPr/>
        <p:txBody>
          <a:bodyPr/>
          <a:lstStyle/>
          <a:p>
            <a:pPr>
              <a:defRPr/>
            </a:pPr>
            <a:fld id="{1E977EE2-AE7D-4A3E-A969-7C148C7B1C00}" type="slidenum">
              <a:rPr lang="en-US" smtClean="0"/>
              <a:pPr>
                <a:defRPr/>
              </a:pPr>
              <a:t>17</a:t>
            </a:fld>
            <a:endParaRPr lang="en-US" dirty="0"/>
          </a:p>
        </p:txBody>
      </p:sp>
    </p:spTree>
    <p:extLst>
      <p:ext uri="{BB962C8B-B14F-4D97-AF65-F5344CB8AC3E}">
        <p14:creationId xmlns:p14="http://schemas.microsoft.com/office/powerpoint/2010/main" val="3604823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7" grpId="0" animBg="1"/>
      <p:bldP spid="5"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rtlCol="0">
            <a:normAutofit fontScale="90000"/>
          </a:bodyPr>
          <a:lstStyle/>
          <a:p>
            <a:pPr fontAlgn="auto">
              <a:spcAft>
                <a:spcPts val="0"/>
              </a:spcAft>
              <a:defRPr/>
            </a:pPr>
            <a:r>
              <a:rPr lang="en-US" dirty="0" smtClean="0"/>
              <a:t>What are the goals of this program?</a:t>
            </a:r>
          </a:p>
        </p:txBody>
      </p:sp>
      <p:sp>
        <p:nvSpPr>
          <p:cNvPr id="3" name="Content Placeholder 2"/>
          <p:cNvSpPr>
            <a:spLocks noGrp="1"/>
          </p:cNvSpPr>
          <p:nvPr>
            <p:ph idx="1"/>
          </p:nvPr>
        </p:nvSpPr>
        <p:spPr/>
        <p:txBody>
          <a:bodyPr/>
          <a:lstStyle/>
          <a:p>
            <a:r>
              <a:rPr lang="en-US" dirty="0" smtClean="0"/>
              <a:t>To help family services staff learn about the relationship between housing and health</a:t>
            </a:r>
          </a:p>
          <a:p>
            <a:r>
              <a:rPr lang="en-US" dirty="0" smtClean="0"/>
              <a:t>To give staff practical tools to share this information with families</a:t>
            </a:r>
          </a:p>
          <a:p>
            <a:r>
              <a:rPr lang="en-US" dirty="0" smtClean="0"/>
              <a:t>To teach families simple steps they can take to make and keep their homes healthy</a:t>
            </a:r>
            <a:endParaRPr lang="en-US" dirty="0"/>
          </a:p>
        </p:txBody>
      </p:sp>
      <p:sp>
        <p:nvSpPr>
          <p:cNvPr id="4" name="Slide Number Placeholder 3"/>
          <p:cNvSpPr>
            <a:spLocks noGrp="1"/>
          </p:cNvSpPr>
          <p:nvPr>
            <p:ph type="sldNum" sz="quarter" idx="12"/>
          </p:nvPr>
        </p:nvSpPr>
        <p:spPr/>
        <p:txBody>
          <a:bodyPr/>
          <a:lstStyle/>
          <a:p>
            <a:pPr>
              <a:defRPr/>
            </a:pPr>
            <a:fld id="{1E977EE2-AE7D-4A3E-A969-7C148C7B1C00}" type="slidenum">
              <a:rPr lang="en-US" smtClean="0"/>
              <a:pPr>
                <a:defRPr/>
              </a:pPr>
              <a:t>18</a:t>
            </a:fld>
            <a:endParaRPr lang="en-US" dirty="0"/>
          </a:p>
        </p:txBody>
      </p:sp>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Each lesson contains</a:t>
            </a:r>
            <a:endParaRPr lang="en-US" dirty="0"/>
          </a:p>
        </p:txBody>
      </p:sp>
      <p:sp>
        <p:nvSpPr>
          <p:cNvPr id="7" name="Content Placeholder 6"/>
          <p:cNvSpPr>
            <a:spLocks noGrp="1"/>
          </p:cNvSpPr>
          <p:nvPr>
            <p:ph idx="1"/>
          </p:nvPr>
        </p:nvSpPr>
        <p:spPr/>
        <p:txBody>
          <a:bodyPr/>
          <a:lstStyle/>
          <a:p>
            <a:pPr marL="457200" indent="-457200">
              <a:lnSpc>
                <a:spcPct val="150000"/>
              </a:lnSpc>
              <a:buFont typeface="Arial" pitchFamily="34" charset="0"/>
              <a:buChar char="•"/>
            </a:pPr>
            <a:r>
              <a:rPr lang="en-US" dirty="0"/>
              <a:t>Background information for trainers</a:t>
            </a:r>
          </a:p>
          <a:p>
            <a:pPr marL="457200" indent="-457200">
              <a:lnSpc>
                <a:spcPct val="150000"/>
              </a:lnSpc>
              <a:buFont typeface="Arial" pitchFamily="34" charset="0"/>
              <a:buChar char="•"/>
            </a:pPr>
            <a:r>
              <a:rPr lang="en-US" dirty="0"/>
              <a:t>List of selected resources</a:t>
            </a:r>
          </a:p>
          <a:p>
            <a:pPr marL="457200" indent="-457200">
              <a:lnSpc>
                <a:spcPct val="150000"/>
              </a:lnSpc>
              <a:buFont typeface="Arial" pitchFamily="34" charset="0"/>
              <a:buChar char="•"/>
            </a:pPr>
            <a:r>
              <a:rPr lang="en-US" dirty="0"/>
              <a:t>Detailed lesson plan</a:t>
            </a:r>
          </a:p>
          <a:p>
            <a:endParaRPr lang="en-US" dirty="0">
              <a:solidFill>
                <a:schemeClr val="tx1"/>
              </a:solidFill>
            </a:endParaRPr>
          </a:p>
        </p:txBody>
      </p:sp>
      <p:sp>
        <p:nvSpPr>
          <p:cNvPr id="4" name="Slide Number Placeholder 3"/>
          <p:cNvSpPr>
            <a:spLocks noGrp="1"/>
          </p:cNvSpPr>
          <p:nvPr>
            <p:ph type="sldNum" sz="quarter" idx="12"/>
          </p:nvPr>
        </p:nvSpPr>
        <p:spPr/>
        <p:txBody>
          <a:bodyPr/>
          <a:lstStyle/>
          <a:p>
            <a:pPr>
              <a:defRPr/>
            </a:pPr>
            <a:fld id="{1E977EE2-AE7D-4A3E-A969-7C148C7B1C00}" type="slidenum">
              <a:rPr lang="en-US" smtClean="0"/>
              <a:pPr>
                <a:defRPr/>
              </a:pPr>
              <a:t>19</a:t>
            </a:fld>
            <a:endParaRPr lang="en-US" dirty="0"/>
          </a:p>
        </p:txBody>
      </p:sp>
    </p:spTree>
    <p:extLst>
      <p:ext uri="{BB962C8B-B14F-4D97-AF65-F5344CB8AC3E}">
        <p14:creationId xmlns:p14="http://schemas.microsoft.com/office/powerpoint/2010/main" val="2056080427"/>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What do you already know about healthy homes?</a:t>
            </a:r>
            <a:endParaRPr lang="en-US" dirty="0"/>
          </a:p>
        </p:txBody>
      </p:sp>
      <p:sp>
        <p:nvSpPr>
          <p:cNvPr id="3" name="Content Placeholder 2"/>
          <p:cNvSpPr>
            <a:spLocks noGrp="1"/>
          </p:cNvSpPr>
          <p:nvPr>
            <p:ph idx="1"/>
          </p:nvPr>
        </p:nvSpPr>
        <p:spPr/>
        <p:txBody>
          <a:bodyPr/>
          <a:lstStyle/>
          <a:p>
            <a:pPr marL="0" indent="0">
              <a:buNone/>
            </a:pPr>
            <a:r>
              <a:rPr lang="en-US" dirty="0" smtClean="0"/>
              <a:t>Please complete the pretest.</a:t>
            </a:r>
          </a:p>
          <a:p>
            <a:pPr marL="0" indent="0">
              <a:buNone/>
            </a:pPr>
            <a:endParaRPr lang="en-US" dirty="0"/>
          </a:p>
        </p:txBody>
      </p:sp>
      <p:sp>
        <p:nvSpPr>
          <p:cNvPr id="4" name="Slide Number Placeholder 3"/>
          <p:cNvSpPr>
            <a:spLocks noGrp="1"/>
          </p:cNvSpPr>
          <p:nvPr>
            <p:ph type="sldNum" sz="quarter" idx="12"/>
          </p:nvPr>
        </p:nvSpPr>
        <p:spPr/>
        <p:txBody>
          <a:bodyPr/>
          <a:lstStyle/>
          <a:p>
            <a:pPr>
              <a:defRPr/>
            </a:pPr>
            <a:fld id="{1E977EE2-AE7D-4A3E-A969-7C148C7B1C00}" type="slidenum">
              <a:rPr lang="en-US" smtClean="0"/>
              <a:pPr>
                <a:defRPr/>
              </a:pPr>
              <a:t>2</a:t>
            </a:fld>
            <a:endParaRPr lang="en-US" dirty="0"/>
          </a:p>
        </p:txBody>
      </p:sp>
    </p:spTree>
    <p:extLst>
      <p:ext uri="{BB962C8B-B14F-4D97-AF65-F5344CB8AC3E}">
        <p14:creationId xmlns:p14="http://schemas.microsoft.com/office/powerpoint/2010/main" val="1152483479"/>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Each lesson plan contains</a:t>
            </a:r>
            <a:endParaRPr lang="en-US" dirty="0"/>
          </a:p>
        </p:txBody>
      </p:sp>
      <p:sp>
        <p:nvSpPr>
          <p:cNvPr id="3" name="Content Placeholder 2"/>
          <p:cNvSpPr>
            <a:spLocks noGrp="1"/>
          </p:cNvSpPr>
          <p:nvPr>
            <p:ph idx="1"/>
          </p:nvPr>
        </p:nvSpPr>
        <p:spPr>
          <a:xfrm>
            <a:off x="457200" y="1600200"/>
            <a:ext cx="6248400" cy="5029200"/>
          </a:xfrm>
        </p:spPr>
        <p:txBody>
          <a:bodyPr/>
          <a:lstStyle/>
          <a:p>
            <a:r>
              <a:rPr lang="en-US" sz="2400" dirty="0" smtClean="0"/>
              <a:t>Learning objectives: what the learner should be able to do by the end of the lesson</a:t>
            </a:r>
          </a:p>
          <a:p>
            <a:r>
              <a:rPr lang="en-US" sz="2400" dirty="0" smtClean="0"/>
              <a:t>List of materials needed</a:t>
            </a:r>
          </a:p>
          <a:p>
            <a:r>
              <a:rPr lang="en-US" sz="2400" dirty="0" smtClean="0"/>
              <a:t>Detailed instructions on how to conduct lesson (script)</a:t>
            </a:r>
          </a:p>
          <a:p>
            <a:pPr lvl="1"/>
            <a:r>
              <a:rPr lang="en-US" sz="2400" dirty="0" smtClean="0"/>
              <a:t>All lessons except the first start with a short review of the previous lessons</a:t>
            </a:r>
          </a:p>
          <a:p>
            <a:pPr lvl="1"/>
            <a:r>
              <a:rPr lang="en-US" sz="2400" dirty="0" smtClean="0"/>
              <a:t>Every lesson ends with a brief summary of the topic</a:t>
            </a:r>
          </a:p>
          <a:p>
            <a:r>
              <a:rPr lang="en-US" sz="2400" dirty="0" smtClean="0"/>
              <a:t>Activities for adults (handouts)</a:t>
            </a:r>
          </a:p>
          <a:p>
            <a:r>
              <a:rPr lang="en-US" sz="2400" dirty="0" smtClean="0"/>
              <a:t>Activities for children (handouts)</a:t>
            </a:r>
          </a:p>
          <a:p>
            <a:r>
              <a:rPr lang="en-US" sz="2400" dirty="0" smtClean="0"/>
              <a:t>Your evaluation</a:t>
            </a:r>
          </a:p>
          <a:p>
            <a:pPr lvl="1"/>
            <a:endParaRPr lang="en-US" sz="2400" dirty="0"/>
          </a:p>
        </p:txBody>
      </p:sp>
      <p:sp>
        <p:nvSpPr>
          <p:cNvPr id="6" name="Rounded Rectangular Callout 5"/>
          <p:cNvSpPr/>
          <p:nvPr/>
        </p:nvSpPr>
        <p:spPr>
          <a:xfrm>
            <a:off x="6324600" y="2438400"/>
            <a:ext cx="2590800" cy="1524000"/>
          </a:xfrm>
          <a:prstGeom prst="wedgeRoundRectCallout">
            <a:avLst>
              <a:gd name="adj1" fmla="val -181617"/>
              <a:gd name="adj2" fmla="val 16945"/>
              <a:gd name="adj3" fmla="val 16667"/>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lvl="1" algn="ctr"/>
            <a:r>
              <a:rPr lang="en-US" sz="2400" dirty="0">
                <a:solidFill>
                  <a:schemeClr val="tx1"/>
                </a:solidFill>
              </a:rPr>
              <a:t>Adapt the script to the needs of a given learner and your own style</a:t>
            </a:r>
          </a:p>
        </p:txBody>
      </p:sp>
      <p:sp>
        <p:nvSpPr>
          <p:cNvPr id="7" name="Slide Number Placeholder 6"/>
          <p:cNvSpPr>
            <a:spLocks noGrp="1"/>
          </p:cNvSpPr>
          <p:nvPr>
            <p:ph type="sldNum" sz="quarter" idx="12"/>
          </p:nvPr>
        </p:nvSpPr>
        <p:spPr/>
        <p:txBody>
          <a:bodyPr/>
          <a:lstStyle/>
          <a:p>
            <a:pPr>
              <a:defRPr/>
            </a:pPr>
            <a:fld id="{1E977EE2-AE7D-4A3E-A969-7C148C7B1C00}" type="slidenum">
              <a:rPr lang="en-US" smtClean="0"/>
              <a:pPr>
                <a:defRPr/>
              </a:pPr>
              <a:t>20</a:t>
            </a:fld>
            <a:endParaRPr lang="en-US" dirty="0"/>
          </a:p>
        </p:txBody>
      </p:sp>
    </p:spTree>
    <p:extLst>
      <p:ext uri="{BB962C8B-B14F-4D97-AF65-F5344CB8AC3E}">
        <p14:creationId xmlns:p14="http://schemas.microsoft.com/office/powerpoint/2010/main" val="3667559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bldLvl="2"/>
      <p:bldP spid="6"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Lesson: Intro to healthy </a:t>
            </a:r>
            <a:r>
              <a:rPr lang="en-US" dirty="0"/>
              <a:t>h</a:t>
            </a:r>
            <a:r>
              <a:rPr lang="en-US" dirty="0" smtClean="0"/>
              <a:t>omes</a:t>
            </a:r>
            <a:endParaRPr lang="en-US" dirty="0"/>
          </a:p>
        </p:txBody>
      </p:sp>
      <p:sp>
        <p:nvSpPr>
          <p:cNvPr id="3" name="Content Placeholder 2"/>
          <p:cNvSpPr>
            <a:spLocks noGrp="1"/>
          </p:cNvSpPr>
          <p:nvPr>
            <p:ph sz="half" idx="1"/>
          </p:nvPr>
        </p:nvSpPr>
        <p:spPr>
          <a:xfrm>
            <a:off x="457200" y="1600201"/>
            <a:ext cx="7848600" cy="762000"/>
          </a:xfrm>
        </p:spPr>
        <p:txBody>
          <a:bodyPr/>
          <a:lstStyle/>
          <a:p>
            <a:pPr marL="0" indent="0">
              <a:buNone/>
            </a:pPr>
            <a:r>
              <a:rPr lang="en-US" dirty="0" smtClean="0"/>
              <a:t>What are the features of a healthy home?</a:t>
            </a:r>
          </a:p>
          <a:p>
            <a:endParaRPr lang="en-US" dirty="0"/>
          </a:p>
        </p:txBody>
      </p:sp>
      <p:sp>
        <p:nvSpPr>
          <p:cNvPr id="6" name="Content Placeholder 5"/>
          <p:cNvSpPr>
            <a:spLocks noGrp="1"/>
          </p:cNvSpPr>
          <p:nvPr>
            <p:ph sz="half" idx="2"/>
          </p:nvPr>
        </p:nvSpPr>
        <p:spPr>
          <a:xfrm>
            <a:off x="457200" y="2438400"/>
            <a:ext cx="8229600" cy="3886200"/>
          </a:xfrm>
        </p:spPr>
        <p:txBody>
          <a:bodyPr>
            <a:normAutofit lnSpcReduction="10000"/>
          </a:bodyPr>
          <a:lstStyle/>
          <a:p>
            <a:pPr marL="171450" indent="-171450">
              <a:buFont typeface="Arial" pitchFamily="34" charset="0"/>
              <a:buChar char="•"/>
            </a:pPr>
            <a:r>
              <a:rPr lang="en-US" dirty="0">
                <a:solidFill>
                  <a:schemeClr val="accent2"/>
                </a:solidFill>
              </a:rPr>
              <a:t>Clean</a:t>
            </a:r>
          </a:p>
          <a:p>
            <a:pPr marL="171450" indent="-171450">
              <a:buFont typeface="Arial" pitchFamily="34" charset="0"/>
              <a:buChar char="•"/>
            </a:pPr>
            <a:r>
              <a:rPr lang="en-US" dirty="0">
                <a:solidFill>
                  <a:schemeClr val="accent2"/>
                </a:solidFill>
              </a:rPr>
              <a:t>Dry</a:t>
            </a:r>
          </a:p>
          <a:p>
            <a:pPr marL="171450" indent="-171450">
              <a:buFont typeface="Arial" pitchFamily="34" charset="0"/>
              <a:buChar char="•"/>
            </a:pPr>
            <a:r>
              <a:rPr lang="en-US" dirty="0">
                <a:solidFill>
                  <a:schemeClr val="accent2"/>
                </a:solidFill>
              </a:rPr>
              <a:t>Free of pests</a:t>
            </a:r>
          </a:p>
          <a:p>
            <a:pPr marL="171450" indent="-171450">
              <a:buFont typeface="Arial" pitchFamily="34" charset="0"/>
              <a:buChar char="•"/>
            </a:pPr>
            <a:r>
              <a:rPr lang="en-US" dirty="0">
                <a:solidFill>
                  <a:schemeClr val="accent2"/>
                </a:solidFill>
              </a:rPr>
              <a:t>Fresh, moving air</a:t>
            </a:r>
          </a:p>
          <a:p>
            <a:pPr marL="171450" indent="-171450">
              <a:buFont typeface="Arial" pitchFamily="34" charset="0"/>
              <a:buChar char="•"/>
            </a:pPr>
            <a:r>
              <a:rPr lang="en-US" dirty="0">
                <a:solidFill>
                  <a:schemeClr val="accent2"/>
                </a:solidFill>
              </a:rPr>
              <a:t>Free of dangerous chemicals</a:t>
            </a:r>
          </a:p>
          <a:p>
            <a:pPr marL="171450" indent="-171450">
              <a:buFont typeface="Arial" pitchFamily="34" charset="0"/>
              <a:buChar char="•"/>
            </a:pPr>
            <a:r>
              <a:rPr lang="en-US" dirty="0">
                <a:solidFill>
                  <a:schemeClr val="accent2"/>
                </a:solidFill>
              </a:rPr>
              <a:t>Safe</a:t>
            </a:r>
          </a:p>
          <a:p>
            <a:pPr marL="171450" indent="-171450">
              <a:buFont typeface="Arial" pitchFamily="34" charset="0"/>
              <a:buChar char="•"/>
            </a:pPr>
            <a:r>
              <a:rPr lang="en-US" dirty="0">
                <a:solidFill>
                  <a:schemeClr val="accent2"/>
                </a:solidFill>
              </a:rPr>
              <a:t>Well maintained</a:t>
            </a:r>
          </a:p>
        </p:txBody>
      </p:sp>
      <p:sp>
        <p:nvSpPr>
          <p:cNvPr id="4" name="Slide Number Placeholder 3"/>
          <p:cNvSpPr>
            <a:spLocks noGrp="1"/>
          </p:cNvSpPr>
          <p:nvPr>
            <p:ph type="sldNum" sz="quarter" idx="12"/>
          </p:nvPr>
        </p:nvSpPr>
        <p:spPr/>
        <p:txBody>
          <a:bodyPr/>
          <a:lstStyle/>
          <a:p>
            <a:pPr>
              <a:defRPr/>
            </a:pPr>
            <a:fld id="{1E977EE2-AE7D-4A3E-A969-7C148C7B1C00}" type="slidenum">
              <a:rPr lang="en-US" smtClean="0"/>
              <a:pPr>
                <a:defRPr/>
              </a:pPr>
              <a:t>21</a:t>
            </a:fld>
            <a:endParaRPr lang="en-US" dirty="0"/>
          </a:p>
        </p:txBody>
      </p:sp>
    </p:spTree>
    <p:extLst>
      <p:ext uri="{BB962C8B-B14F-4D97-AF65-F5344CB8AC3E}">
        <p14:creationId xmlns:p14="http://schemas.microsoft.com/office/powerpoint/2010/main" val="13133267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p:cTn id="7" dur="1000" fill="hold"/>
                                        <p:tgtEl>
                                          <p:spTgt spid="6">
                                            <p:txEl>
                                              <p:pRg st="0" end="0"/>
                                            </p:txEl>
                                          </p:spTgt>
                                        </p:tgtEl>
                                        <p:attrNameLst>
                                          <p:attrName>ppt_w</p:attrName>
                                        </p:attrNameLst>
                                      </p:cBhvr>
                                      <p:tavLst>
                                        <p:tav tm="0">
                                          <p:val>
                                            <p:fltVal val="0"/>
                                          </p:val>
                                        </p:tav>
                                        <p:tav tm="100000">
                                          <p:val>
                                            <p:strVal val="#ppt_w"/>
                                          </p:val>
                                        </p:tav>
                                      </p:tavLst>
                                    </p:anim>
                                    <p:anim calcmode="lin" valueType="num">
                                      <p:cBhvr>
                                        <p:cTn id="8" dur="10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9" dur="1000"/>
                                        <p:tgtEl>
                                          <p:spTgt spid="6">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6">
                                            <p:txEl>
                                              <p:pRg st="1" end="1"/>
                                            </p:txEl>
                                          </p:spTgt>
                                        </p:tgtEl>
                                        <p:attrNameLst>
                                          <p:attrName>style.visibility</p:attrName>
                                        </p:attrNameLst>
                                      </p:cBhvr>
                                      <p:to>
                                        <p:strVal val="visible"/>
                                      </p:to>
                                    </p:set>
                                    <p:anim calcmode="lin" valueType="num">
                                      <p:cBhvr>
                                        <p:cTn id="14" dur="1000" fill="hold"/>
                                        <p:tgtEl>
                                          <p:spTgt spid="6">
                                            <p:txEl>
                                              <p:pRg st="1" end="1"/>
                                            </p:txEl>
                                          </p:spTgt>
                                        </p:tgtEl>
                                        <p:attrNameLst>
                                          <p:attrName>ppt_w</p:attrName>
                                        </p:attrNameLst>
                                      </p:cBhvr>
                                      <p:tavLst>
                                        <p:tav tm="0">
                                          <p:val>
                                            <p:fltVal val="0"/>
                                          </p:val>
                                        </p:tav>
                                        <p:tav tm="100000">
                                          <p:val>
                                            <p:strVal val="#ppt_w"/>
                                          </p:val>
                                        </p:tav>
                                      </p:tavLst>
                                    </p:anim>
                                    <p:anim calcmode="lin" valueType="num">
                                      <p:cBhvr>
                                        <p:cTn id="15" dur="1000" fill="hold"/>
                                        <p:tgtEl>
                                          <p:spTgt spid="6">
                                            <p:txEl>
                                              <p:pRg st="1" end="1"/>
                                            </p:txEl>
                                          </p:spTgt>
                                        </p:tgtEl>
                                        <p:attrNameLst>
                                          <p:attrName>ppt_h</p:attrName>
                                        </p:attrNameLst>
                                      </p:cBhvr>
                                      <p:tavLst>
                                        <p:tav tm="0">
                                          <p:val>
                                            <p:fltVal val="0"/>
                                          </p:val>
                                        </p:tav>
                                        <p:tav tm="100000">
                                          <p:val>
                                            <p:strVal val="#ppt_h"/>
                                          </p:val>
                                        </p:tav>
                                      </p:tavLst>
                                    </p:anim>
                                    <p:animEffect transition="in" filter="fade">
                                      <p:cBhvr>
                                        <p:cTn id="16" dur="1000"/>
                                        <p:tgtEl>
                                          <p:spTgt spid="6">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6">
                                            <p:txEl>
                                              <p:pRg st="2" end="2"/>
                                            </p:txEl>
                                          </p:spTgt>
                                        </p:tgtEl>
                                        <p:attrNameLst>
                                          <p:attrName>style.visibility</p:attrName>
                                        </p:attrNameLst>
                                      </p:cBhvr>
                                      <p:to>
                                        <p:strVal val="visible"/>
                                      </p:to>
                                    </p:set>
                                    <p:anim calcmode="lin" valueType="num">
                                      <p:cBhvr>
                                        <p:cTn id="21" dur="1000" fill="hold"/>
                                        <p:tgtEl>
                                          <p:spTgt spid="6">
                                            <p:txEl>
                                              <p:pRg st="2" end="2"/>
                                            </p:txEl>
                                          </p:spTgt>
                                        </p:tgtEl>
                                        <p:attrNameLst>
                                          <p:attrName>ppt_w</p:attrName>
                                        </p:attrNameLst>
                                      </p:cBhvr>
                                      <p:tavLst>
                                        <p:tav tm="0">
                                          <p:val>
                                            <p:fltVal val="0"/>
                                          </p:val>
                                        </p:tav>
                                        <p:tav tm="100000">
                                          <p:val>
                                            <p:strVal val="#ppt_w"/>
                                          </p:val>
                                        </p:tav>
                                      </p:tavLst>
                                    </p:anim>
                                    <p:anim calcmode="lin" valueType="num">
                                      <p:cBhvr>
                                        <p:cTn id="22" dur="1000" fill="hold"/>
                                        <p:tgtEl>
                                          <p:spTgt spid="6">
                                            <p:txEl>
                                              <p:pRg st="2" end="2"/>
                                            </p:txEl>
                                          </p:spTgt>
                                        </p:tgtEl>
                                        <p:attrNameLst>
                                          <p:attrName>ppt_h</p:attrName>
                                        </p:attrNameLst>
                                      </p:cBhvr>
                                      <p:tavLst>
                                        <p:tav tm="0">
                                          <p:val>
                                            <p:fltVal val="0"/>
                                          </p:val>
                                        </p:tav>
                                        <p:tav tm="100000">
                                          <p:val>
                                            <p:strVal val="#ppt_h"/>
                                          </p:val>
                                        </p:tav>
                                      </p:tavLst>
                                    </p:anim>
                                    <p:animEffect transition="in" filter="fade">
                                      <p:cBhvr>
                                        <p:cTn id="23" dur="1000"/>
                                        <p:tgtEl>
                                          <p:spTgt spid="6">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6">
                                            <p:txEl>
                                              <p:pRg st="3" end="3"/>
                                            </p:txEl>
                                          </p:spTgt>
                                        </p:tgtEl>
                                        <p:attrNameLst>
                                          <p:attrName>style.visibility</p:attrName>
                                        </p:attrNameLst>
                                      </p:cBhvr>
                                      <p:to>
                                        <p:strVal val="visible"/>
                                      </p:to>
                                    </p:set>
                                    <p:anim calcmode="lin" valueType="num">
                                      <p:cBhvr>
                                        <p:cTn id="28" dur="1000" fill="hold"/>
                                        <p:tgtEl>
                                          <p:spTgt spid="6">
                                            <p:txEl>
                                              <p:pRg st="3" end="3"/>
                                            </p:txEl>
                                          </p:spTgt>
                                        </p:tgtEl>
                                        <p:attrNameLst>
                                          <p:attrName>ppt_w</p:attrName>
                                        </p:attrNameLst>
                                      </p:cBhvr>
                                      <p:tavLst>
                                        <p:tav tm="0">
                                          <p:val>
                                            <p:fltVal val="0"/>
                                          </p:val>
                                        </p:tav>
                                        <p:tav tm="100000">
                                          <p:val>
                                            <p:strVal val="#ppt_w"/>
                                          </p:val>
                                        </p:tav>
                                      </p:tavLst>
                                    </p:anim>
                                    <p:anim calcmode="lin" valueType="num">
                                      <p:cBhvr>
                                        <p:cTn id="29" dur="1000" fill="hold"/>
                                        <p:tgtEl>
                                          <p:spTgt spid="6">
                                            <p:txEl>
                                              <p:pRg st="3" end="3"/>
                                            </p:txEl>
                                          </p:spTgt>
                                        </p:tgtEl>
                                        <p:attrNameLst>
                                          <p:attrName>ppt_h</p:attrName>
                                        </p:attrNameLst>
                                      </p:cBhvr>
                                      <p:tavLst>
                                        <p:tav tm="0">
                                          <p:val>
                                            <p:fltVal val="0"/>
                                          </p:val>
                                        </p:tav>
                                        <p:tav tm="100000">
                                          <p:val>
                                            <p:strVal val="#ppt_h"/>
                                          </p:val>
                                        </p:tav>
                                      </p:tavLst>
                                    </p:anim>
                                    <p:animEffect transition="in" filter="fade">
                                      <p:cBhvr>
                                        <p:cTn id="30" dur="1000"/>
                                        <p:tgtEl>
                                          <p:spTgt spid="6">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6">
                                            <p:txEl>
                                              <p:pRg st="4" end="4"/>
                                            </p:txEl>
                                          </p:spTgt>
                                        </p:tgtEl>
                                        <p:attrNameLst>
                                          <p:attrName>style.visibility</p:attrName>
                                        </p:attrNameLst>
                                      </p:cBhvr>
                                      <p:to>
                                        <p:strVal val="visible"/>
                                      </p:to>
                                    </p:set>
                                    <p:anim calcmode="lin" valueType="num">
                                      <p:cBhvr>
                                        <p:cTn id="35" dur="1000" fill="hold"/>
                                        <p:tgtEl>
                                          <p:spTgt spid="6">
                                            <p:txEl>
                                              <p:pRg st="4" end="4"/>
                                            </p:txEl>
                                          </p:spTgt>
                                        </p:tgtEl>
                                        <p:attrNameLst>
                                          <p:attrName>ppt_w</p:attrName>
                                        </p:attrNameLst>
                                      </p:cBhvr>
                                      <p:tavLst>
                                        <p:tav tm="0">
                                          <p:val>
                                            <p:fltVal val="0"/>
                                          </p:val>
                                        </p:tav>
                                        <p:tav tm="100000">
                                          <p:val>
                                            <p:strVal val="#ppt_w"/>
                                          </p:val>
                                        </p:tav>
                                      </p:tavLst>
                                    </p:anim>
                                    <p:anim calcmode="lin" valueType="num">
                                      <p:cBhvr>
                                        <p:cTn id="36" dur="1000" fill="hold"/>
                                        <p:tgtEl>
                                          <p:spTgt spid="6">
                                            <p:txEl>
                                              <p:pRg st="4" end="4"/>
                                            </p:txEl>
                                          </p:spTgt>
                                        </p:tgtEl>
                                        <p:attrNameLst>
                                          <p:attrName>ppt_h</p:attrName>
                                        </p:attrNameLst>
                                      </p:cBhvr>
                                      <p:tavLst>
                                        <p:tav tm="0">
                                          <p:val>
                                            <p:fltVal val="0"/>
                                          </p:val>
                                        </p:tav>
                                        <p:tav tm="100000">
                                          <p:val>
                                            <p:strVal val="#ppt_h"/>
                                          </p:val>
                                        </p:tav>
                                      </p:tavLst>
                                    </p:anim>
                                    <p:animEffect transition="in" filter="fade">
                                      <p:cBhvr>
                                        <p:cTn id="37" dur="1000"/>
                                        <p:tgtEl>
                                          <p:spTgt spid="6">
                                            <p:txEl>
                                              <p:pRg st="4" end="4"/>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grpId="0" nodeType="clickEffect">
                                  <p:stCondLst>
                                    <p:cond delay="0"/>
                                  </p:stCondLst>
                                  <p:childTnLst>
                                    <p:set>
                                      <p:cBhvr>
                                        <p:cTn id="41" dur="1" fill="hold">
                                          <p:stCondLst>
                                            <p:cond delay="0"/>
                                          </p:stCondLst>
                                        </p:cTn>
                                        <p:tgtEl>
                                          <p:spTgt spid="6">
                                            <p:txEl>
                                              <p:pRg st="5" end="5"/>
                                            </p:txEl>
                                          </p:spTgt>
                                        </p:tgtEl>
                                        <p:attrNameLst>
                                          <p:attrName>style.visibility</p:attrName>
                                        </p:attrNameLst>
                                      </p:cBhvr>
                                      <p:to>
                                        <p:strVal val="visible"/>
                                      </p:to>
                                    </p:set>
                                    <p:anim calcmode="lin" valueType="num">
                                      <p:cBhvr>
                                        <p:cTn id="42" dur="1000" fill="hold"/>
                                        <p:tgtEl>
                                          <p:spTgt spid="6">
                                            <p:txEl>
                                              <p:pRg st="5" end="5"/>
                                            </p:txEl>
                                          </p:spTgt>
                                        </p:tgtEl>
                                        <p:attrNameLst>
                                          <p:attrName>ppt_w</p:attrName>
                                        </p:attrNameLst>
                                      </p:cBhvr>
                                      <p:tavLst>
                                        <p:tav tm="0">
                                          <p:val>
                                            <p:fltVal val="0"/>
                                          </p:val>
                                        </p:tav>
                                        <p:tav tm="100000">
                                          <p:val>
                                            <p:strVal val="#ppt_w"/>
                                          </p:val>
                                        </p:tav>
                                      </p:tavLst>
                                    </p:anim>
                                    <p:anim calcmode="lin" valueType="num">
                                      <p:cBhvr>
                                        <p:cTn id="43" dur="1000" fill="hold"/>
                                        <p:tgtEl>
                                          <p:spTgt spid="6">
                                            <p:txEl>
                                              <p:pRg st="5" end="5"/>
                                            </p:txEl>
                                          </p:spTgt>
                                        </p:tgtEl>
                                        <p:attrNameLst>
                                          <p:attrName>ppt_h</p:attrName>
                                        </p:attrNameLst>
                                      </p:cBhvr>
                                      <p:tavLst>
                                        <p:tav tm="0">
                                          <p:val>
                                            <p:fltVal val="0"/>
                                          </p:val>
                                        </p:tav>
                                        <p:tav tm="100000">
                                          <p:val>
                                            <p:strVal val="#ppt_h"/>
                                          </p:val>
                                        </p:tav>
                                      </p:tavLst>
                                    </p:anim>
                                    <p:animEffect transition="in" filter="fade">
                                      <p:cBhvr>
                                        <p:cTn id="44" dur="1000"/>
                                        <p:tgtEl>
                                          <p:spTgt spid="6">
                                            <p:txEl>
                                              <p:pRg st="5" end="5"/>
                                            </p:txEl>
                                          </p:spTgt>
                                        </p:tgtEl>
                                      </p:cBhvr>
                                    </p:animEffect>
                                  </p:childTnLst>
                                </p:cTn>
                              </p:par>
                            </p:childTnLst>
                          </p:cTn>
                        </p:par>
                      </p:childTnLst>
                    </p:cTn>
                  </p:par>
                  <p:par>
                    <p:cTn id="45" fill="hold">
                      <p:stCondLst>
                        <p:cond delay="indefinite"/>
                      </p:stCondLst>
                      <p:childTnLst>
                        <p:par>
                          <p:cTn id="46" fill="hold">
                            <p:stCondLst>
                              <p:cond delay="0"/>
                            </p:stCondLst>
                            <p:childTnLst>
                              <p:par>
                                <p:cTn id="47" presetID="53" presetClass="entr" presetSubtype="16" fill="hold" grpId="0" nodeType="clickEffect">
                                  <p:stCondLst>
                                    <p:cond delay="0"/>
                                  </p:stCondLst>
                                  <p:childTnLst>
                                    <p:set>
                                      <p:cBhvr>
                                        <p:cTn id="48" dur="1" fill="hold">
                                          <p:stCondLst>
                                            <p:cond delay="0"/>
                                          </p:stCondLst>
                                        </p:cTn>
                                        <p:tgtEl>
                                          <p:spTgt spid="6">
                                            <p:txEl>
                                              <p:pRg st="6" end="6"/>
                                            </p:txEl>
                                          </p:spTgt>
                                        </p:tgtEl>
                                        <p:attrNameLst>
                                          <p:attrName>style.visibility</p:attrName>
                                        </p:attrNameLst>
                                      </p:cBhvr>
                                      <p:to>
                                        <p:strVal val="visible"/>
                                      </p:to>
                                    </p:set>
                                    <p:anim calcmode="lin" valueType="num">
                                      <p:cBhvr>
                                        <p:cTn id="49" dur="1000" fill="hold"/>
                                        <p:tgtEl>
                                          <p:spTgt spid="6">
                                            <p:txEl>
                                              <p:pRg st="6" end="6"/>
                                            </p:txEl>
                                          </p:spTgt>
                                        </p:tgtEl>
                                        <p:attrNameLst>
                                          <p:attrName>ppt_w</p:attrName>
                                        </p:attrNameLst>
                                      </p:cBhvr>
                                      <p:tavLst>
                                        <p:tav tm="0">
                                          <p:val>
                                            <p:fltVal val="0"/>
                                          </p:val>
                                        </p:tav>
                                        <p:tav tm="100000">
                                          <p:val>
                                            <p:strVal val="#ppt_w"/>
                                          </p:val>
                                        </p:tav>
                                      </p:tavLst>
                                    </p:anim>
                                    <p:anim calcmode="lin" valueType="num">
                                      <p:cBhvr>
                                        <p:cTn id="50" dur="1000" fill="hold"/>
                                        <p:tgtEl>
                                          <p:spTgt spid="6">
                                            <p:txEl>
                                              <p:pRg st="6" end="6"/>
                                            </p:txEl>
                                          </p:spTgt>
                                        </p:tgtEl>
                                        <p:attrNameLst>
                                          <p:attrName>ppt_h</p:attrName>
                                        </p:attrNameLst>
                                      </p:cBhvr>
                                      <p:tavLst>
                                        <p:tav tm="0">
                                          <p:val>
                                            <p:fltVal val="0"/>
                                          </p:val>
                                        </p:tav>
                                        <p:tav tm="100000">
                                          <p:val>
                                            <p:strVal val="#ppt_h"/>
                                          </p:val>
                                        </p:tav>
                                      </p:tavLst>
                                    </p:anim>
                                    <p:animEffect transition="in" filter="fade">
                                      <p:cBhvr>
                                        <p:cTn id="51" dur="1000"/>
                                        <p:tgtEl>
                                          <p:spTgt spid="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Lesson: Intro to healthy </a:t>
            </a:r>
            <a:r>
              <a:rPr lang="en-US" dirty="0"/>
              <a:t>h</a:t>
            </a:r>
            <a:r>
              <a:rPr lang="en-US" dirty="0" smtClean="0"/>
              <a:t>omes</a:t>
            </a:r>
            <a:endParaRPr lang="en-US" dirty="0"/>
          </a:p>
        </p:txBody>
      </p:sp>
      <p:sp>
        <p:nvSpPr>
          <p:cNvPr id="3" name="Content Placeholder 2"/>
          <p:cNvSpPr>
            <a:spLocks noGrp="1"/>
          </p:cNvSpPr>
          <p:nvPr>
            <p:ph idx="1"/>
          </p:nvPr>
        </p:nvSpPr>
        <p:spPr/>
        <p:txBody>
          <a:bodyPr/>
          <a:lstStyle/>
          <a:p>
            <a:pPr marL="0" indent="0">
              <a:buNone/>
            </a:pPr>
            <a:r>
              <a:rPr lang="en-US" dirty="0" smtClean="0">
                <a:solidFill>
                  <a:schemeClr val="accent2"/>
                </a:solidFill>
              </a:rPr>
              <a:t>At the end of this lesson, learners will be able to</a:t>
            </a:r>
          </a:p>
          <a:p>
            <a:r>
              <a:rPr lang="en-US" dirty="0" smtClean="0"/>
              <a:t>Recognize the importance of keeping their homes as healthy as possible</a:t>
            </a:r>
          </a:p>
          <a:p>
            <a:r>
              <a:rPr lang="en-US" dirty="0" smtClean="0"/>
              <a:t>List at least four features of a healthy home</a:t>
            </a:r>
          </a:p>
          <a:p>
            <a:r>
              <a:rPr lang="en-US" dirty="0" smtClean="0"/>
              <a:t>Identify features of their own homes that are considered healthy</a:t>
            </a:r>
          </a:p>
          <a:p>
            <a:r>
              <a:rPr lang="en-US" dirty="0" smtClean="0"/>
              <a:t>Identify features of their own homes that they can make healthier</a:t>
            </a:r>
          </a:p>
          <a:p>
            <a:endParaRPr lang="en-US" dirty="0"/>
          </a:p>
        </p:txBody>
      </p:sp>
      <p:sp>
        <p:nvSpPr>
          <p:cNvPr id="4" name="Slide Number Placeholder 3"/>
          <p:cNvSpPr>
            <a:spLocks noGrp="1"/>
          </p:cNvSpPr>
          <p:nvPr>
            <p:ph type="sldNum" sz="quarter" idx="12"/>
          </p:nvPr>
        </p:nvSpPr>
        <p:spPr/>
        <p:txBody>
          <a:bodyPr/>
          <a:lstStyle/>
          <a:p>
            <a:pPr>
              <a:defRPr/>
            </a:pPr>
            <a:fld id="{1E977EE2-AE7D-4A3E-A969-7C148C7B1C00}" type="slidenum">
              <a:rPr lang="en-US" smtClean="0"/>
              <a:pPr>
                <a:defRPr/>
              </a:pPr>
              <a:t>22</a:t>
            </a:fld>
            <a:endParaRPr lang="en-US" dirty="0"/>
          </a:p>
        </p:txBody>
      </p:sp>
    </p:spTree>
    <p:extLst>
      <p:ext uri="{BB962C8B-B14F-4D97-AF65-F5344CB8AC3E}">
        <p14:creationId xmlns:p14="http://schemas.microsoft.com/office/powerpoint/2010/main" val="720279688"/>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2" name="Picture 8"/>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8229600" y="1432029"/>
            <a:ext cx="864675"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30" name="Picture 6" descr="C:\Users\Joan Bothell\AppData\Local\Microsoft\Windows\Temporary Internet Files\Low\Content.IE5\H23CEQTO\MC900433835[1].PNG"/>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881021" y="2164080"/>
            <a:ext cx="762000" cy="762000"/>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p:txBody>
          <a:bodyPr/>
          <a:lstStyle/>
          <a:p>
            <a:r>
              <a:rPr lang="en-US" dirty="0"/>
              <a:t>Lesson: </a:t>
            </a:r>
            <a:r>
              <a:rPr lang="en-US" dirty="0" smtClean="0"/>
              <a:t>Controlling clutter</a:t>
            </a:r>
            <a:endParaRPr lang="en-US" dirty="0"/>
          </a:p>
        </p:txBody>
      </p:sp>
      <p:sp>
        <p:nvSpPr>
          <p:cNvPr id="3" name="Content Placeholder 2"/>
          <p:cNvSpPr>
            <a:spLocks noGrp="1"/>
          </p:cNvSpPr>
          <p:nvPr>
            <p:ph idx="1"/>
          </p:nvPr>
        </p:nvSpPr>
        <p:spPr>
          <a:xfrm>
            <a:off x="457200" y="1600200"/>
            <a:ext cx="6629400" cy="1371600"/>
          </a:xfrm>
        </p:spPr>
        <p:txBody>
          <a:bodyPr/>
          <a:lstStyle/>
          <a:p>
            <a:r>
              <a:rPr lang="en-US" sz="2400" dirty="0" smtClean="0"/>
              <a:t>What is clutter?</a:t>
            </a:r>
          </a:p>
          <a:p>
            <a:pPr lvl="1"/>
            <a:r>
              <a:rPr lang="en-US" sz="2400" dirty="0" smtClean="0"/>
              <a:t>Messy </a:t>
            </a:r>
            <a:r>
              <a:rPr lang="en-US" sz="2400" dirty="0"/>
              <a:t>or </a:t>
            </a:r>
            <a:r>
              <a:rPr lang="en-US" sz="2400" dirty="0" smtClean="0"/>
              <a:t>disorganized accumulation </a:t>
            </a:r>
            <a:r>
              <a:rPr lang="en-US" sz="2400" dirty="0"/>
              <a:t>of </a:t>
            </a:r>
            <a:r>
              <a:rPr lang="en-US" sz="2400" dirty="0" smtClean="0"/>
              <a:t>items</a:t>
            </a:r>
          </a:p>
          <a:p>
            <a:pPr lvl="1"/>
            <a:r>
              <a:rPr lang="en-US" sz="2400" dirty="0" smtClean="0"/>
              <a:t>Too much stuff </a:t>
            </a:r>
            <a:r>
              <a:rPr lang="en-US" sz="2400" dirty="0"/>
              <a:t>in too small a </a:t>
            </a:r>
            <a:r>
              <a:rPr lang="en-US" sz="2400" dirty="0" smtClean="0"/>
              <a:t>space</a:t>
            </a:r>
          </a:p>
        </p:txBody>
      </p:sp>
      <p:sp>
        <p:nvSpPr>
          <p:cNvPr id="4" name="Slide Number Placeholder 3"/>
          <p:cNvSpPr>
            <a:spLocks noGrp="1"/>
          </p:cNvSpPr>
          <p:nvPr>
            <p:ph type="sldNum" sz="quarter" idx="12"/>
          </p:nvPr>
        </p:nvSpPr>
        <p:spPr/>
        <p:txBody>
          <a:bodyPr/>
          <a:lstStyle/>
          <a:p>
            <a:pPr>
              <a:defRPr/>
            </a:pPr>
            <a:fld id="{1E977EE2-AE7D-4A3E-A969-7C148C7B1C00}" type="slidenum">
              <a:rPr lang="en-US" smtClean="0"/>
              <a:pPr>
                <a:defRPr/>
              </a:pPr>
              <a:t>23</a:t>
            </a:fld>
            <a:endParaRPr lang="en-US" dirty="0"/>
          </a:p>
        </p:txBody>
      </p:sp>
      <p:pic>
        <p:nvPicPr>
          <p:cNvPr id="5" name="Picture 2"/>
          <p:cNvPicPr>
            <a:picLocks noChangeAspect="1" noChangeArrowheads="1"/>
          </p:cNvPicPr>
          <p:nvPr/>
        </p:nvPicPr>
        <p:blipFill>
          <a:blip r:embed="rId5" cstate="screen">
            <a:extLst>
              <a:ext uri="{BEBA8EAE-BF5A-486C-A8C5-ECC9F3942E4B}">
                <a14:imgProps xmlns:a14="http://schemas.microsoft.com/office/drawing/2010/main">
                  <a14:imgLayer r:embed="rId6">
                    <a14:imgEffect>
                      <a14:backgroundRemoval t="10000" b="90000" l="10000" r="90000">
                        <a14:foregroundMark x1="35619" y1="15619" x2="35619" y2="15619"/>
                        <a14:foregroundMark x1="40667" y1="28000" x2="40667" y2="28000"/>
                        <a14:foregroundMark x1="62952" y1="36571" x2="62952" y2="36571"/>
                        <a14:foregroundMark x1="84762" y1="65524" x2="84762" y2="65524"/>
                        <a14:foregroundMark x1="23905" y1="79429" x2="23905" y2="79429"/>
                      </a14:backgroundRemoval>
                    </a14:imgEffect>
                  </a14:imgLayer>
                </a14:imgProps>
              </a:ext>
              <a:ext uri="{28A0092B-C50C-407E-A947-70E740481C1C}">
                <a14:useLocalDpi xmlns:a14="http://schemas.microsoft.com/office/drawing/2010/main"/>
              </a:ext>
            </a:extLst>
          </a:blip>
          <a:srcRect/>
          <a:stretch>
            <a:fillRect/>
          </a:stretch>
        </p:blipFill>
        <p:spPr bwMode="auto">
          <a:xfrm>
            <a:off x="6997874" y="1143000"/>
            <a:ext cx="2374726" cy="23747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Rectangle 5"/>
          <p:cNvSpPr/>
          <p:nvPr/>
        </p:nvSpPr>
        <p:spPr>
          <a:xfrm>
            <a:off x="7315200" y="1698581"/>
            <a:ext cx="914400" cy="631782"/>
          </a:xfrm>
          <a:prstGeom prst="rect">
            <a:avLst/>
          </a:prstGeom>
          <a:solidFill>
            <a:srgbClr val="3C3D3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t>Clean up clutter</a:t>
            </a:r>
            <a:endParaRPr lang="en-US" sz="1600" b="1" dirty="0"/>
          </a:p>
        </p:txBody>
      </p:sp>
      <p:sp>
        <p:nvSpPr>
          <p:cNvPr id="7" name="Content Placeholder 2"/>
          <p:cNvSpPr txBox="1">
            <a:spLocks/>
          </p:cNvSpPr>
          <p:nvPr/>
        </p:nvSpPr>
        <p:spPr bwMode="auto">
          <a:xfrm>
            <a:off x="457200" y="2971800"/>
            <a:ext cx="7696200" cy="472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fontAlgn="base">
              <a:spcBef>
                <a:spcPct val="20000"/>
              </a:spcBef>
              <a:spcAft>
                <a:spcPct val="0"/>
              </a:spcAft>
              <a:buFont typeface="Arial" charset="0"/>
              <a:buChar char="•"/>
              <a:defRPr sz="3200" kern="1200">
                <a:solidFill>
                  <a:schemeClr val="accent1"/>
                </a:solidFill>
                <a:latin typeface="+mn-lt"/>
                <a:ea typeface="+mn-ea"/>
                <a:cs typeface="+mn-cs"/>
              </a:defRPr>
            </a:lvl1pPr>
            <a:lvl2pPr marL="742950" indent="-285750" algn="l" rtl="0" fontAlgn="base">
              <a:spcBef>
                <a:spcPct val="20000"/>
              </a:spcBef>
              <a:spcAft>
                <a:spcPct val="0"/>
              </a:spcAft>
              <a:buFont typeface="Arial" charset="0"/>
              <a:buChar char="–"/>
              <a:defRPr sz="2800" kern="1200">
                <a:solidFill>
                  <a:schemeClr val="accent2"/>
                </a:solidFill>
                <a:latin typeface="+mn-lt"/>
                <a:ea typeface="+mn-ea"/>
                <a:cs typeface="+mn-cs"/>
              </a:defRPr>
            </a:lvl2pPr>
            <a:lvl3pPr marL="1143000" indent="-228600" algn="l" rtl="0" fontAlgn="base">
              <a:spcBef>
                <a:spcPct val="20000"/>
              </a:spcBef>
              <a:spcAft>
                <a:spcPct val="0"/>
              </a:spcAft>
              <a:buFont typeface="Arial" charset="0"/>
              <a:buChar char="•"/>
              <a:defRPr sz="2400" kern="1200">
                <a:solidFill>
                  <a:schemeClr val="accent4"/>
                </a:solidFill>
                <a:latin typeface="+mn-lt"/>
                <a:ea typeface="+mn-ea"/>
                <a:cs typeface="+mn-cs"/>
              </a:defRPr>
            </a:lvl3pPr>
            <a:lvl4pPr marL="1600200" indent="-228600" algn="l" rtl="0" fontAlgn="base">
              <a:spcBef>
                <a:spcPct val="20000"/>
              </a:spcBef>
              <a:spcAft>
                <a:spcPct val="0"/>
              </a:spcAft>
              <a:buFont typeface="Arial" charset="0"/>
              <a:buChar char="–"/>
              <a:defRPr sz="2000" kern="1200">
                <a:solidFill>
                  <a:schemeClr val="accent5"/>
                </a:solidFill>
                <a:latin typeface="+mn-lt"/>
                <a:ea typeface="+mn-ea"/>
                <a:cs typeface="+mn-cs"/>
              </a:defRPr>
            </a:lvl4pPr>
            <a:lvl5pPr marL="2057400" indent="-228600" algn="l" rtl="0" fontAlgn="base">
              <a:spcBef>
                <a:spcPct val="20000"/>
              </a:spcBef>
              <a:spcAft>
                <a:spcPct val="0"/>
              </a:spcAft>
              <a:buFont typeface="Arial" charset="0"/>
              <a:buChar char="»"/>
              <a:defRPr sz="2000" kern="1200">
                <a:solidFill>
                  <a:schemeClr val="accent6"/>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2400" dirty="0" smtClean="0"/>
              <a:t>Why is clutter a problem? </a:t>
            </a:r>
          </a:p>
          <a:p>
            <a:pPr lvl="1"/>
            <a:r>
              <a:rPr lang="en-US" sz="2400" dirty="0" smtClean="0"/>
              <a:t>Accumulates dirt, dust, and allergens (substances like pet hair and pollen that can cause allergic reactions)</a:t>
            </a:r>
          </a:p>
          <a:p>
            <a:pPr lvl="1"/>
            <a:r>
              <a:rPr lang="en-US" sz="2400" dirty="0" smtClean="0"/>
              <a:t>Provides homes for pests, such as bugs and mice</a:t>
            </a:r>
          </a:p>
          <a:p>
            <a:pPr lvl="1"/>
            <a:r>
              <a:rPr lang="en-US" sz="2400" dirty="0" smtClean="0"/>
              <a:t>Stores moisture, creating mold and mildew problems</a:t>
            </a:r>
          </a:p>
          <a:p>
            <a:pPr lvl="1"/>
            <a:r>
              <a:rPr lang="en-US" sz="2400" dirty="0" smtClean="0"/>
              <a:t>Increases risk of injuries from falls, trips, or fires</a:t>
            </a:r>
          </a:p>
          <a:p>
            <a:r>
              <a:rPr lang="en-US" sz="2400" dirty="0" smtClean="0"/>
              <a:t>Why do you think it is difficult for many people to give up clutter?</a:t>
            </a:r>
            <a:endParaRPr lang="en-US" sz="2400" dirty="0"/>
          </a:p>
        </p:txBody>
      </p:sp>
      <p:pic>
        <p:nvPicPr>
          <p:cNvPr id="11" name="Picture 2"/>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7798554" y="2522220"/>
            <a:ext cx="354846" cy="4114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6" name="Picture 2"/>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7907007" y="2651760"/>
            <a:ext cx="474993" cy="5486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9" name="Picture 5" descr="C:\Users\Joan Bothell\AppData\Local\Microsoft\Windows\Temporary Internet Files\Low\Content.IE5\59DNM7Y0\MC900436276[1].PNG"/>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7396524" y="2705157"/>
            <a:ext cx="533286" cy="533286"/>
          </a:xfrm>
          <a:prstGeom prst="rect">
            <a:avLst/>
          </a:prstGeom>
          <a:noFill/>
          <a:extLst>
            <a:ext uri="{909E8E84-426E-40DD-AFC4-6F175D3DCCD1}">
              <a14:hiddenFill xmlns:a14="http://schemas.microsoft.com/office/drawing/2010/main">
                <a:solidFill>
                  <a:srgbClr val="FFFFFF"/>
                </a:solidFill>
              </a14:hiddenFill>
            </a:ext>
          </a:extLst>
        </p:spPr>
      </p:pic>
      <p:pic>
        <p:nvPicPr>
          <p:cNvPr id="1031" name="Picture 7"/>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6884728" y="2634445"/>
            <a:ext cx="430472" cy="5985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9983290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7">
                                            <p:txEl>
                                              <p:pRg st="1" end="1"/>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7">
                                            <p:txEl>
                                              <p:pRg st="2" end="2"/>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7">
                                            <p:txEl>
                                              <p:pRg st="3" end="3"/>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7">
                                            <p:txEl>
                                              <p:pRg st="4" end="4"/>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7">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7" grpId="0" uiExpand="1" build="p"/>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Lesson: </a:t>
            </a:r>
            <a:r>
              <a:rPr lang="en-US" dirty="0" smtClean="0"/>
              <a:t>Controlling clutter</a:t>
            </a:r>
            <a:endParaRPr lang="en-US" dirty="0"/>
          </a:p>
        </p:txBody>
      </p:sp>
      <p:sp>
        <p:nvSpPr>
          <p:cNvPr id="3" name="Content Placeholder 2"/>
          <p:cNvSpPr>
            <a:spLocks noGrp="1"/>
          </p:cNvSpPr>
          <p:nvPr>
            <p:ph sz="half" idx="1"/>
          </p:nvPr>
        </p:nvSpPr>
        <p:spPr>
          <a:xfrm>
            <a:off x="457200" y="1600200"/>
            <a:ext cx="7924800" cy="3731341"/>
          </a:xfrm>
        </p:spPr>
        <p:txBody>
          <a:bodyPr/>
          <a:lstStyle/>
          <a:p>
            <a:pPr marL="57150" indent="0">
              <a:buNone/>
            </a:pPr>
            <a:r>
              <a:rPr lang="en-US" sz="2400" b="1" dirty="0" smtClean="0"/>
              <a:t>Note</a:t>
            </a:r>
          </a:p>
          <a:p>
            <a:pPr marL="0" indent="0">
              <a:buNone/>
            </a:pPr>
            <a:r>
              <a:rPr lang="en-US" sz="2400" dirty="0" smtClean="0"/>
              <a:t>Clutter may be associated with various psychological issues, from moderate guilt over a messy home to serious hoarding problems</a:t>
            </a:r>
          </a:p>
          <a:p>
            <a:r>
              <a:rPr lang="en-US" sz="2400" dirty="0" smtClean="0"/>
              <a:t>This lesson is intended to help people with </a:t>
            </a:r>
            <a:r>
              <a:rPr lang="en-US" sz="2400" b="1" dirty="0" smtClean="0"/>
              <a:t>mild to moderate </a:t>
            </a:r>
            <a:r>
              <a:rPr lang="en-US" sz="2400" dirty="0" smtClean="0"/>
              <a:t>clutter problems to</a:t>
            </a:r>
          </a:p>
          <a:p>
            <a:pPr lvl="1"/>
            <a:r>
              <a:rPr lang="en-US" sz="2400" dirty="0" smtClean="0"/>
              <a:t>Identify clutter</a:t>
            </a:r>
          </a:p>
          <a:p>
            <a:pPr lvl="1"/>
            <a:r>
              <a:rPr lang="en-US" sz="2400" dirty="0" smtClean="0"/>
              <a:t>Reduce current clutter</a:t>
            </a:r>
          </a:p>
          <a:p>
            <a:pPr lvl="1"/>
            <a:r>
              <a:rPr lang="en-US" sz="2400" dirty="0" smtClean="0"/>
              <a:t>Plan to prevent future clutter</a:t>
            </a:r>
          </a:p>
        </p:txBody>
      </p:sp>
      <p:sp>
        <p:nvSpPr>
          <p:cNvPr id="5" name="Content Placeholder 4"/>
          <p:cNvSpPr>
            <a:spLocks noGrp="1"/>
          </p:cNvSpPr>
          <p:nvPr>
            <p:ph sz="half" idx="2"/>
          </p:nvPr>
        </p:nvSpPr>
        <p:spPr>
          <a:xfrm>
            <a:off x="457200" y="5354894"/>
            <a:ext cx="5631833" cy="1301545"/>
          </a:xfrm>
        </p:spPr>
        <p:txBody>
          <a:bodyPr/>
          <a:lstStyle/>
          <a:p>
            <a:r>
              <a:rPr lang="en-US" sz="2400" dirty="0"/>
              <a:t>People with serious hoarding problems may require help from </a:t>
            </a:r>
            <a:r>
              <a:rPr lang="en-US" sz="2400" dirty="0" smtClean="0"/>
              <a:t>mental </a:t>
            </a:r>
            <a:r>
              <a:rPr lang="en-US" sz="2400" dirty="0"/>
              <a:t>health </a:t>
            </a:r>
            <a:r>
              <a:rPr lang="en-US" sz="2400" dirty="0" smtClean="0"/>
              <a:t>specialists</a:t>
            </a:r>
            <a:endParaRPr lang="en-US" sz="2400" dirty="0"/>
          </a:p>
          <a:p>
            <a:endParaRPr lang="en-US" sz="2400" dirty="0"/>
          </a:p>
        </p:txBody>
      </p:sp>
      <p:sp>
        <p:nvSpPr>
          <p:cNvPr id="4" name="Slide Number Placeholder 3"/>
          <p:cNvSpPr>
            <a:spLocks noGrp="1"/>
          </p:cNvSpPr>
          <p:nvPr>
            <p:ph type="sldNum" sz="quarter" idx="12"/>
          </p:nvPr>
        </p:nvSpPr>
        <p:spPr/>
        <p:txBody>
          <a:bodyPr/>
          <a:lstStyle/>
          <a:p>
            <a:pPr>
              <a:defRPr/>
            </a:pPr>
            <a:fld id="{1E977EE2-AE7D-4A3E-A969-7C148C7B1C00}" type="slidenum">
              <a:rPr lang="en-US" smtClean="0"/>
              <a:pPr>
                <a:defRPr/>
              </a:pPr>
              <a:t>24</a:t>
            </a:fld>
            <a:endParaRPr lang="en-US" dirty="0"/>
          </a:p>
        </p:txBody>
      </p:sp>
      <p:grpSp>
        <p:nvGrpSpPr>
          <p:cNvPr id="6" name="Group 6"/>
          <p:cNvGrpSpPr>
            <a:grpSpLocks noChangeAspect="1"/>
          </p:cNvGrpSpPr>
          <p:nvPr/>
        </p:nvGrpSpPr>
        <p:grpSpPr bwMode="auto">
          <a:xfrm>
            <a:off x="6324600" y="5092700"/>
            <a:ext cx="2452688" cy="1533525"/>
            <a:chOff x="3984" y="3208"/>
            <a:chExt cx="1545" cy="966"/>
          </a:xfrm>
        </p:grpSpPr>
        <p:sp>
          <p:nvSpPr>
            <p:cNvPr id="7" name="AutoShape 5"/>
            <p:cNvSpPr>
              <a:spLocks noChangeAspect="1" noChangeArrowheads="1" noTextEdit="1"/>
            </p:cNvSpPr>
            <p:nvPr/>
          </p:nvSpPr>
          <p:spPr bwMode="auto">
            <a:xfrm>
              <a:off x="3984" y="3208"/>
              <a:ext cx="1545" cy="9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4971" y="3772"/>
              <a:ext cx="551" cy="402"/>
            </a:xfrm>
            <a:custGeom>
              <a:avLst/>
              <a:gdLst>
                <a:gd name="T0" fmla="*/ 324 w 551"/>
                <a:gd name="T1" fmla="*/ 0 h 402"/>
                <a:gd name="T2" fmla="*/ 327 w 551"/>
                <a:gd name="T3" fmla="*/ 2 h 402"/>
                <a:gd name="T4" fmla="*/ 338 w 551"/>
                <a:gd name="T5" fmla="*/ 6 h 402"/>
                <a:gd name="T6" fmla="*/ 352 w 551"/>
                <a:gd name="T7" fmla="*/ 12 h 402"/>
                <a:gd name="T8" fmla="*/ 369 w 551"/>
                <a:gd name="T9" fmla="*/ 19 h 402"/>
                <a:gd name="T10" fmla="*/ 386 w 551"/>
                <a:gd name="T11" fmla="*/ 26 h 402"/>
                <a:gd name="T12" fmla="*/ 401 w 551"/>
                <a:gd name="T13" fmla="*/ 32 h 402"/>
                <a:gd name="T14" fmla="*/ 412 w 551"/>
                <a:gd name="T15" fmla="*/ 37 h 402"/>
                <a:gd name="T16" fmla="*/ 418 w 551"/>
                <a:gd name="T17" fmla="*/ 40 h 402"/>
                <a:gd name="T18" fmla="*/ 422 w 551"/>
                <a:gd name="T19" fmla="*/ 42 h 402"/>
                <a:gd name="T20" fmla="*/ 431 w 551"/>
                <a:gd name="T21" fmla="*/ 46 h 402"/>
                <a:gd name="T22" fmla="*/ 442 w 551"/>
                <a:gd name="T23" fmla="*/ 52 h 402"/>
                <a:gd name="T24" fmla="*/ 454 w 551"/>
                <a:gd name="T25" fmla="*/ 59 h 402"/>
                <a:gd name="T26" fmla="*/ 467 w 551"/>
                <a:gd name="T27" fmla="*/ 65 h 402"/>
                <a:gd name="T28" fmla="*/ 478 w 551"/>
                <a:gd name="T29" fmla="*/ 70 h 402"/>
                <a:gd name="T30" fmla="*/ 487 w 551"/>
                <a:gd name="T31" fmla="*/ 75 h 402"/>
                <a:gd name="T32" fmla="*/ 491 w 551"/>
                <a:gd name="T33" fmla="*/ 78 h 402"/>
                <a:gd name="T34" fmla="*/ 493 w 551"/>
                <a:gd name="T35" fmla="*/ 80 h 402"/>
                <a:gd name="T36" fmla="*/ 497 w 551"/>
                <a:gd name="T37" fmla="*/ 82 h 402"/>
                <a:gd name="T38" fmla="*/ 502 w 551"/>
                <a:gd name="T39" fmla="*/ 85 h 402"/>
                <a:gd name="T40" fmla="*/ 507 w 551"/>
                <a:gd name="T41" fmla="*/ 89 h 402"/>
                <a:gd name="T42" fmla="*/ 513 w 551"/>
                <a:gd name="T43" fmla="*/ 92 h 402"/>
                <a:gd name="T44" fmla="*/ 519 w 551"/>
                <a:gd name="T45" fmla="*/ 97 h 402"/>
                <a:gd name="T46" fmla="*/ 525 w 551"/>
                <a:gd name="T47" fmla="*/ 102 h 402"/>
                <a:gd name="T48" fmla="*/ 531 w 551"/>
                <a:gd name="T49" fmla="*/ 107 h 402"/>
                <a:gd name="T50" fmla="*/ 541 w 551"/>
                <a:gd name="T51" fmla="*/ 120 h 402"/>
                <a:gd name="T52" fmla="*/ 547 w 551"/>
                <a:gd name="T53" fmla="*/ 136 h 402"/>
                <a:gd name="T54" fmla="*/ 550 w 551"/>
                <a:gd name="T55" fmla="*/ 151 h 402"/>
                <a:gd name="T56" fmla="*/ 551 w 551"/>
                <a:gd name="T57" fmla="*/ 159 h 402"/>
                <a:gd name="T58" fmla="*/ 548 w 551"/>
                <a:gd name="T59" fmla="*/ 168 h 402"/>
                <a:gd name="T60" fmla="*/ 544 w 551"/>
                <a:gd name="T61" fmla="*/ 185 h 402"/>
                <a:gd name="T62" fmla="*/ 539 w 551"/>
                <a:gd name="T63" fmla="*/ 203 h 402"/>
                <a:gd name="T64" fmla="*/ 537 w 551"/>
                <a:gd name="T65" fmla="*/ 217 h 402"/>
                <a:gd name="T66" fmla="*/ 534 w 551"/>
                <a:gd name="T67" fmla="*/ 229 h 402"/>
                <a:gd name="T68" fmla="*/ 529 w 551"/>
                <a:gd name="T69" fmla="*/ 252 h 402"/>
                <a:gd name="T70" fmla="*/ 522 w 551"/>
                <a:gd name="T71" fmla="*/ 282 h 402"/>
                <a:gd name="T72" fmla="*/ 513 w 551"/>
                <a:gd name="T73" fmla="*/ 315 h 402"/>
                <a:gd name="T74" fmla="*/ 504 w 551"/>
                <a:gd name="T75" fmla="*/ 347 h 402"/>
                <a:gd name="T76" fmla="*/ 497 w 551"/>
                <a:gd name="T77" fmla="*/ 375 h 402"/>
                <a:gd name="T78" fmla="*/ 492 w 551"/>
                <a:gd name="T79" fmla="*/ 395 h 402"/>
                <a:gd name="T80" fmla="*/ 489 w 551"/>
                <a:gd name="T81" fmla="*/ 402 h 402"/>
                <a:gd name="T82" fmla="*/ 0 w 551"/>
                <a:gd name="T83" fmla="*/ 402 h 402"/>
                <a:gd name="T84" fmla="*/ 20 w 551"/>
                <a:gd name="T85" fmla="*/ 108 h 402"/>
                <a:gd name="T86" fmla="*/ 174 w 551"/>
                <a:gd name="T87" fmla="*/ 14 h 402"/>
                <a:gd name="T88" fmla="*/ 324 w 551"/>
                <a:gd name="T89" fmla="*/ 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51" h="402">
                  <a:moveTo>
                    <a:pt x="324" y="0"/>
                  </a:moveTo>
                  <a:lnTo>
                    <a:pt x="327" y="2"/>
                  </a:lnTo>
                  <a:lnTo>
                    <a:pt x="338" y="6"/>
                  </a:lnTo>
                  <a:lnTo>
                    <a:pt x="352" y="12"/>
                  </a:lnTo>
                  <a:lnTo>
                    <a:pt x="369" y="19"/>
                  </a:lnTo>
                  <a:lnTo>
                    <a:pt x="386" y="26"/>
                  </a:lnTo>
                  <a:lnTo>
                    <a:pt x="401" y="32"/>
                  </a:lnTo>
                  <a:lnTo>
                    <a:pt x="412" y="37"/>
                  </a:lnTo>
                  <a:lnTo>
                    <a:pt x="418" y="40"/>
                  </a:lnTo>
                  <a:lnTo>
                    <a:pt x="422" y="42"/>
                  </a:lnTo>
                  <a:lnTo>
                    <a:pt x="431" y="46"/>
                  </a:lnTo>
                  <a:lnTo>
                    <a:pt x="442" y="52"/>
                  </a:lnTo>
                  <a:lnTo>
                    <a:pt x="454" y="59"/>
                  </a:lnTo>
                  <a:lnTo>
                    <a:pt x="467" y="65"/>
                  </a:lnTo>
                  <a:lnTo>
                    <a:pt x="478" y="70"/>
                  </a:lnTo>
                  <a:lnTo>
                    <a:pt x="487" y="75"/>
                  </a:lnTo>
                  <a:lnTo>
                    <a:pt x="491" y="78"/>
                  </a:lnTo>
                  <a:lnTo>
                    <a:pt x="493" y="80"/>
                  </a:lnTo>
                  <a:lnTo>
                    <a:pt x="497" y="82"/>
                  </a:lnTo>
                  <a:lnTo>
                    <a:pt x="502" y="85"/>
                  </a:lnTo>
                  <a:lnTo>
                    <a:pt x="507" y="89"/>
                  </a:lnTo>
                  <a:lnTo>
                    <a:pt x="513" y="92"/>
                  </a:lnTo>
                  <a:lnTo>
                    <a:pt x="519" y="97"/>
                  </a:lnTo>
                  <a:lnTo>
                    <a:pt x="525" y="102"/>
                  </a:lnTo>
                  <a:lnTo>
                    <a:pt x="531" y="107"/>
                  </a:lnTo>
                  <a:lnTo>
                    <a:pt x="541" y="120"/>
                  </a:lnTo>
                  <a:lnTo>
                    <a:pt x="547" y="136"/>
                  </a:lnTo>
                  <a:lnTo>
                    <a:pt x="550" y="151"/>
                  </a:lnTo>
                  <a:lnTo>
                    <a:pt x="551" y="159"/>
                  </a:lnTo>
                  <a:lnTo>
                    <a:pt x="548" y="168"/>
                  </a:lnTo>
                  <a:lnTo>
                    <a:pt x="544" y="185"/>
                  </a:lnTo>
                  <a:lnTo>
                    <a:pt x="539" y="203"/>
                  </a:lnTo>
                  <a:lnTo>
                    <a:pt x="537" y="217"/>
                  </a:lnTo>
                  <a:lnTo>
                    <a:pt x="534" y="229"/>
                  </a:lnTo>
                  <a:lnTo>
                    <a:pt x="529" y="252"/>
                  </a:lnTo>
                  <a:lnTo>
                    <a:pt x="522" y="282"/>
                  </a:lnTo>
                  <a:lnTo>
                    <a:pt x="513" y="315"/>
                  </a:lnTo>
                  <a:lnTo>
                    <a:pt x="504" y="347"/>
                  </a:lnTo>
                  <a:lnTo>
                    <a:pt x="497" y="375"/>
                  </a:lnTo>
                  <a:lnTo>
                    <a:pt x="492" y="395"/>
                  </a:lnTo>
                  <a:lnTo>
                    <a:pt x="489" y="402"/>
                  </a:lnTo>
                  <a:lnTo>
                    <a:pt x="0" y="402"/>
                  </a:lnTo>
                  <a:lnTo>
                    <a:pt x="20" y="108"/>
                  </a:lnTo>
                  <a:lnTo>
                    <a:pt x="174" y="14"/>
                  </a:lnTo>
                  <a:lnTo>
                    <a:pt x="324" y="0"/>
                  </a:lnTo>
                  <a:close/>
                </a:path>
              </a:pathLst>
            </a:custGeom>
            <a:solidFill>
              <a:srgbClr val="0CB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3998" y="3434"/>
              <a:ext cx="720" cy="555"/>
            </a:xfrm>
            <a:custGeom>
              <a:avLst/>
              <a:gdLst>
                <a:gd name="T0" fmla="*/ 234 w 720"/>
                <a:gd name="T1" fmla="*/ 19 h 555"/>
                <a:gd name="T2" fmla="*/ 112 w 720"/>
                <a:gd name="T3" fmla="*/ 64 h 555"/>
                <a:gd name="T4" fmla="*/ 67 w 720"/>
                <a:gd name="T5" fmla="*/ 63 h 555"/>
                <a:gd name="T6" fmla="*/ 61 w 720"/>
                <a:gd name="T7" fmla="*/ 68 h 555"/>
                <a:gd name="T8" fmla="*/ 49 w 720"/>
                <a:gd name="T9" fmla="*/ 81 h 555"/>
                <a:gd name="T10" fmla="*/ 36 w 720"/>
                <a:gd name="T11" fmla="*/ 95 h 555"/>
                <a:gd name="T12" fmla="*/ 28 w 720"/>
                <a:gd name="T13" fmla="*/ 105 h 555"/>
                <a:gd name="T14" fmla="*/ 24 w 720"/>
                <a:gd name="T15" fmla="*/ 128 h 555"/>
                <a:gd name="T16" fmla="*/ 26 w 720"/>
                <a:gd name="T17" fmla="*/ 161 h 555"/>
                <a:gd name="T18" fmla="*/ 38 w 720"/>
                <a:gd name="T19" fmla="*/ 219 h 555"/>
                <a:gd name="T20" fmla="*/ 58 w 720"/>
                <a:gd name="T21" fmla="*/ 322 h 555"/>
                <a:gd name="T22" fmla="*/ 77 w 720"/>
                <a:gd name="T23" fmla="*/ 422 h 555"/>
                <a:gd name="T24" fmla="*/ 86 w 720"/>
                <a:gd name="T25" fmla="*/ 467 h 555"/>
                <a:gd name="T26" fmla="*/ 7 w 720"/>
                <a:gd name="T27" fmla="*/ 514 h 555"/>
                <a:gd name="T28" fmla="*/ 2 w 720"/>
                <a:gd name="T29" fmla="*/ 555 h 555"/>
                <a:gd name="T30" fmla="*/ 12 w 720"/>
                <a:gd name="T31" fmla="*/ 553 h 555"/>
                <a:gd name="T32" fmla="*/ 30 w 720"/>
                <a:gd name="T33" fmla="*/ 551 h 555"/>
                <a:gd name="T34" fmla="*/ 51 w 720"/>
                <a:gd name="T35" fmla="*/ 549 h 555"/>
                <a:gd name="T36" fmla="*/ 75 w 720"/>
                <a:gd name="T37" fmla="*/ 547 h 555"/>
                <a:gd name="T38" fmla="*/ 99 w 720"/>
                <a:gd name="T39" fmla="*/ 545 h 555"/>
                <a:gd name="T40" fmla="*/ 118 w 720"/>
                <a:gd name="T41" fmla="*/ 543 h 555"/>
                <a:gd name="T42" fmla="*/ 131 w 720"/>
                <a:gd name="T43" fmla="*/ 543 h 555"/>
                <a:gd name="T44" fmla="*/ 138 w 720"/>
                <a:gd name="T45" fmla="*/ 543 h 555"/>
                <a:gd name="T46" fmla="*/ 153 w 720"/>
                <a:gd name="T47" fmla="*/ 541 h 555"/>
                <a:gd name="T48" fmla="*/ 177 w 720"/>
                <a:gd name="T49" fmla="*/ 538 h 555"/>
                <a:gd name="T50" fmla="*/ 204 w 720"/>
                <a:gd name="T51" fmla="*/ 534 h 555"/>
                <a:gd name="T52" fmla="*/ 233 w 720"/>
                <a:gd name="T53" fmla="*/ 529 h 555"/>
                <a:gd name="T54" fmla="*/ 260 w 720"/>
                <a:gd name="T55" fmla="*/ 525 h 555"/>
                <a:gd name="T56" fmla="*/ 281 w 720"/>
                <a:gd name="T57" fmla="*/ 521 h 555"/>
                <a:gd name="T58" fmla="*/ 293 w 720"/>
                <a:gd name="T59" fmla="*/ 519 h 555"/>
                <a:gd name="T60" fmla="*/ 299 w 720"/>
                <a:gd name="T61" fmla="*/ 517 h 555"/>
                <a:gd name="T62" fmla="*/ 331 w 720"/>
                <a:gd name="T63" fmla="*/ 505 h 555"/>
                <a:gd name="T64" fmla="*/ 386 w 720"/>
                <a:gd name="T65" fmla="*/ 482 h 555"/>
                <a:gd name="T66" fmla="*/ 455 w 720"/>
                <a:gd name="T67" fmla="*/ 455 h 555"/>
                <a:gd name="T68" fmla="*/ 528 w 720"/>
                <a:gd name="T69" fmla="*/ 425 h 555"/>
                <a:gd name="T70" fmla="*/ 597 w 720"/>
                <a:gd name="T71" fmla="*/ 397 h 555"/>
                <a:gd name="T72" fmla="*/ 653 w 720"/>
                <a:gd name="T73" fmla="*/ 374 h 555"/>
                <a:gd name="T74" fmla="*/ 687 w 720"/>
                <a:gd name="T75" fmla="*/ 359 h 555"/>
                <a:gd name="T76" fmla="*/ 695 w 720"/>
                <a:gd name="T77" fmla="*/ 348 h 555"/>
                <a:gd name="T78" fmla="*/ 703 w 720"/>
                <a:gd name="T79" fmla="*/ 305 h 555"/>
                <a:gd name="T80" fmla="*/ 711 w 720"/>
                <a:gd name="T81" fmla="*/ 249 h 555"/>
                <a:gd name="T82" fmla="*/ 717 w 720"/>
                <a:gd name="T83" fmla="*/ 207 h 555"/>
                <a:gd name="T84" fmla="*/ 720 w 720"/>
                <a:gd name="T85" fmla="*/ 148 h 555"/>
                <a:gd name="T86" fmla="*/ 695 w 720"/>
                <a:gd name="T87" fmla="*/ 37 h 555"/>
                <a:gd name="T88" fmla="*/ 643 w 720"/>
                <a:gd name="T89" fmla="*/ 25 h 555"/>
                <a:gd name="T90" fmla="*/ 609 w 720"/>
                <a:gd name="T91" fmla="*/ 9 h 555"/>
                <a:gd name="T92" fmla="*/ 600 w 720"/>
                <a:gd name="T93" fmla="*/ 7 h 555"/>
                <a:gd name="T94" fmla="*/ 588 w 720"/>
                <a:gd name="T95" fmla="*/ 4 h 555"/>
                <a:gd name="T96" fmla="*/ 577 w 720"/>
                <a:gd name="T97" fmla="*/ 1 h 555"/>
                <a:gd name="T98" fmla="*/ 570 w 720"/>
                <a:gd name="T99" fmla="*/ 0 h 555"/>
                <a:gd name="T100" fmla="*/ 548 w 720"/>
                <a:gd name="T101" fmla="*/ 0 h 555"/>
                <a:gd name="T102" fmla="*/ 510 w 720"/>
                <a:gd name="T103" fmla="*/ 0 h 555"/>
                <a:gd name="T104" fmla="*/ 464 w 720"/>
                <a:gd name="T105" fmla="*/ 0 h 555"/>
                <a:gd name="T106" fmla="*/ 415 w 720"/>
                <a:gd name="T107" fmla="*/ 1 h 555"/>
                <a:gd name="T108" fmla="*/ 369 w 720"/>
                <a:gd name="T109" fmla="*/ 2 h 555"/>
                <a:gd name="T110" fmla="*/ 333 w 720"/>
                <a:gd name="T111" fmla="*/ 2 h 555"/>
                <a:gd name="T112" fmla="*/ 312 w 720"/>
                <a:gd name="T113" fmla="*/ 2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20" h="555">
                  <a:moveTo>
                    <a:pt x="309" y="2"/>
                  </a:moveTo>
                  <a:lnTo>
                    <a:pt x="234" y="19"/>
                  </a:lnTo>
                  <a:lnTo>
                    <a:pt x="135" y="55"/>
                  </a:lnTo>
                  <a:lnTo>
                    <a:pt x="112" y="64"/>
                  </a:lnTo>
                  <a:lnTo>
                    <a:pt x="103" y="50"/>
                  </a:lnTo>
                  <a:lnTo>
                    <a:pt x="67" y="63"/>
                  </a:lnTo>
                  <a:lnTo>
                    <a:pt x="65" y="64"/>
                  </a:lnTo>
                  <a:lnTo>
                    <a:pt x="61" y="68"/>
                  </a:lnTo>
                  <a:lnTo>
                    <a:pt x="55" y="74"/>
                  </a:lnTo>
                  <a:lnTo>
                    <a:pt x="49" y="81"/>
                  </a:lnTo>
                  <a:lnTo>
                    <a:pt x="42" y="88"/>
                  </a:lnTo>
                  <a:lnTo>
                    <a:pt x="36" y="95"/>
                  </a:lnTo>
                  <a:lnTo>
                    <a:pt x="31" y="101"/>
                  </a:lnTo>
                  <a:lnTo>
                    <a:pt x="28" y="105"/>
                  </a:lnTo>
                  <a:lnTo>
                    <a:pt x="26" y="115"/>
                  </a:lnTo>
                  <a:lnTo>
                    <a:pt x="24" y="128"/>
                  </a:lnTo>
                  <a:lnTo>
                    <a:pt x="24" y="144"/>
                  </a:lnTo>
                  <a:lnTo>
                    <a:pt x="26" y="161"/>
                  </a:lnTo>
                  <a:lnTo>
                    <a:pt x="30" y="181"/>
                  </a:lnTo>
                  <a:lnTo>
                    <a:pt x="38" y="219"/>
                  </a:lnTo>
                  <a:lnTo>
                    <a:pt x="47" y="268"/>
                  </a:lnTo>
                  <a:lnTo>
                    <a:pt x="58" y="322"/>
                  </a:lnTo>
                  <a:lnTo>
                    <a:pt x="68" y="376"/>
                  </a:lnTo>
                  <a:lnTo>
                    <a:pt x="77" y="422"/>
                  </a:lnTo>
                  <a:lnTo>
                    <a:pt x="83" y="455"/>
                  </a:lnTo>
                  <a:lnTo>
                    <a:pt x="86" y="467"/>
                  </a:lnTo>
                  <a:lnTo>
                    <a:pt x="56" y="475"/>
                  </a:lnTo>
                  <a:lnTo>
                    <a:pt x="7" y="514"/>
                  </a:lnTo>
                  <a:lnTo>
                    <a:pt x="0" y="555"/>
                  </a:lnTo>
                  <a:lnTo>
                    <a:pt x="2" y="555"/>
                  </a:lnTo>
                  <a:lnTo>
                    <a:pt x="5" y="554"/>
                  </a:lnTo>
                  <a:lnTo>
                    <a:pt x="12" y="553"/>
                  </a:lnTo>
                  <a:lnTo>
                    <a:pt x="19" y="553"/>
                  </a:lnTo>
                  <a:lnTo>
                    <a:pt x="30" y="551"/>
                  </a:lnTo>
                  <a:lnTo>
                    <a:pt x="40" y="551"/>
                  </a:lnTo>
                  <a:lnTo>
                    <a:pt x="51" y="549"/>
                  </a:lnTo>
                  <a:lnTo>
                    <a:pt x="64" y="548"/>
                  </a:lnTo>
                  <a:lnTo>
                    <a:pt x="75" y="547"/>
                  </a:lnTo>
                  <a:lnTo>
                    <a:pt x="88" y="546"/>
                  </a:lnTo>
                  <a:lnTo>
                    <a:pt x="99" y="545"/>
                  </a:lnTo>
                  <a:lnTo>
                    <a:pt x="109" y="544"/>
                  </a:lnTo>
                  <a:lnTo>
                    <a:pt x="118" y="543"/>
                  </a:lnTo>
                  <a:lnTo>
                    <a:pt x="126" y="543"/>
                  </a:lnTo>
                  <a:lnTo>
                    <a:pt x="131" y="543"/>
                  </a:lnTo>
                  <a:lnTo>
                    <a:pt x="135" y="543"/>
                  </a:lnTo>
                  <a:lnTo>
                    <a:pt x="138" y="543"/>
                  </a:lnTo>
                  <a:lnTo>
                    <a:pt x="145" y="542"/>
                  </a:lnTo>
                  <a:lnTo>
                    <a:pt x="153" y="541"/>
                  </a:lnTo>
                  <a:lnTo>
                    <a:pt x="164" y="540"/>
                  </a:lnTo>
                  <a:lnTo>
                    <a:pt x="177" y="538"/>
                  </a:lnTo>
                  <a:lnTo>
                    <a:pt x="190" y="536"/>
                  </a:lnTo>
                  <a:lnTo>
                    <a:pt x="204" y="534"/>
                  </a:lnTo>
                  <a:lnTo>
                    <a:pt x="219" y="532"/>
                  </a:lnTo>
                  <a:lnTo>
                    <a:pt x="233" y="529"/>
                  </a:lnTo>
                  <a:lnTo>
                    <a:pt x="247" y="527"/>
                  </a:lnTo>
                  <a:lnTo>
                    <a:pt x="260" y="525"/>
                  </a:lnTo>
                  <a:lnTo>
                    <a:pt x="271" y="523"/>
                  </a:lnTo>
                  <a:lnTo>
                    <a:pt x="281" y="521"/>
                  </a:lnTo>
                  <a:lnTo>
                    <a:pt x="289" y="520"/>
                  </a:lnTo>
                  <a:lnTo>
                    <a:pt x="293" y="519"/>
                  </a:lnTo>
                  <a:lnTo>
                    <a:pt x="295" y="519"/>
                  </a:lnTo>
                  <a:lnTo>
                    <a:pt x="299" y="517"/>
                  </a:lnTo>
                  <a:lnTo>
                    <a:pt x="312" y="512"/>
                  </a:lnTo>
                  <a:lnTo>
                    <a:pt x="331" y="505"/>
                  </a:lnTo>
                  <a:lnTo>
                    <a:pt x="356" y="495"/>
                  </a:lnTo>
                  <a:lnTo>
                    <a:pt x="386" y="482"/>
                  </a:lnTo>
                  <a:lnTo>
                    <a:pt x="419" y="469"/>
                  </a:lnTo>
                  <a:lnTo>
                    <a:pt x="455" y="455"/>
                  </a:lnTo>
                  <a:lnTo>
                    <a:pt x="492" y="440"/>
                  </a:lnTo>
                  <a:lnTo>
                    <a:pt x="528" y="425"/>
                  </a:lnTo>
                  <a:lnTo>
                    <a:pt x="564" y="411"/>
                  </a:lnTo>
                  <a:lnTo>
                    <a:pt x="597" y="397"/>
                  </a:lnTo>
                  <a:lnTo>
                    <a:pt x="628" y="384"/>
                  </a:lnTo>
                  <a:lnTo>
                    <a:pt x="653" y="374"/>
                  </a:lnTo>
                  <a:lnTo>
                    <a:pt x="674" y="365"/>
                  </a:lnTo>
                  <a:lnTo>
                    <a:pt x="687" y="359"/>
                  </a:lnTo>
                  <a:lnTo>
                    <a:pt x="692" y="357"/>
                  </a:lnTo>
                  <a:lnTo>
                    <a:pt x="695" y="348"/>
                  </a:lnTo>
                  <a:lnTo>
                    <a:pt x="698" y="330"/>
                  </a:lnTo>
                  <a:lnTo>
                    <a:pt x="703" y="305"/>
                  </a:lnTo>
                  <a:lnTo>
                    <a:pt x="707" y="276"/>
                  </a:lnTo>
                  <a:lnTo>
                    <a:pt x="711" y="249"/>
                  </a:lnTo>
                  <a:lnTo>
                    <a:pt x="715" y="224"/>
                  </a:lnTo>
                  <a:lnTo>
                    <a:pt x="717" y="207"/>
                  </a:lnTo>
                  <a:lnTo>
                    <a:pt x="718" y="201"/>
                  </a:lnTo>
                  <a:lnTo>
                    <a:pt x="720" y="148"/>
                  </a:lnTo>
                  <a:lnTo>
                    <a:pt x="709" y="64"/>
                  </a:lnTo>
                  <a:lnTo>
                    <a:pt x="695" y="37"/>
                  </a:lnTo>
                  <a:lnTo>
                    <a:pt x="668" y="25"/>
                  </a:lnTo>
                  <a:lnTo>
                    <a:pt x="643" y="25"/>
                  </a:lnTo>
                  <a:lnTo>
                    <a:pt x="611" y="9"/>
                  </a:lnTo>
                  <a:lnTo>
                    <a:pt x="609" y="9"/>
                  </a:lnTo>
                  <a:lnTo>
                    <a:pt x="606" y="8"/>
                  </a:lnTo>
                  <a:lnTo>
                    <a:pt x="600" y="7"/>
                  </a:lnTo>
                  <a:lnTo>
                    <a:pt x="594" y="5"/>
                  </a:lnTo>
                  <a:lnTo>
                    <a:pt x="588" y="4"/>
                  </a:lnTo>
                  <a:lnTo>
                    <a:pt x="582" y="2"/>
                  </a:lnTo>
                  <a:lnTo>
                    <a:pt x="577" y="1"/>
                  </a:lnTo>
                  <a:lnTo>
                    <a:pt x="574" y="0"/>
                  </a:lnTo>
                  <a:lnTo>
                    <a:pt x="570" y="0"/>
                  </a:lnTo>
                  <a:lnTo>
                    <a:pt x="561" y="0"/>
                  </a:lnTo>
                  <a:lnTo>
                    <a:pt x="548" y="0"/>
                  </a:lnTo>
                  <a:lnTo>
                    <a:pt x="530" y="0"/>
                  </a:lnTo>
                  <a:lnTo>
                    <a:pt x="510" y="0"/>
                  </a:lnTo>
                  <a:lnTo>
                    <a:pt x="488" y="0"/>
                  </a:lnTo>
                  <a:lnTo>
                    <a:pt x="464" y="0"/>
                  </a:lnTo>
                  <a:lnTo>
                    <a:pt x="439" y="1"/>
                  </a:lnTo>
                  <a:lnTo>
                    <a:pt x="415" y="1"/>
                  </a:lnTo>
                  <a:lnTo>
                    <a:pt x="391" y="2"/>
                  </a:lnTo>
                  <a:lnTo>
                    <a:pt x="369" y="2"/>
                  </a:lnTo>
                  <a:lnTo>
                    <a:pt x="349" y="2"/>
                  </a:lnTo>
                  <a:lnTo>
                    <a:pt x="333" y="2"/>
                  </a:lnTo>
                  <a:lnTo>
                    <a:pt x="320" y="2"/>
                  </a:lnTo>
                  <a:lnTo>
                    <a:pt x="312" y="2"/>
                  </a:lnTo>
                  <a:lnTo>
                    <a:pt x="309" y="2"/>
                  </a:lnTo>
                  <a:close/>
                </a:path>
              </a:pathLst>
            </a:custGeom>
            <a:solidFill>
              <a:srgbClr val="D633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4113" y="3518"/>
              <a:ext cx="591" cy="433"/>
            </a:xfrm>
            <a:custGeom>
              <a:avLst/>
              <a:gdLst>
                <a:gd name="T0" fmla="*/ 129 w 591"/>
                <a:gd name="T1" fmla="*/ 42 h 433"/>
                <a:gd name="T2" fmla="*/ 122 w 591"/>
                <a:gd name="T3" fmla="*/ 48 h 433"/>
                <a:gd name="T4" fmla="*/ 106 w 591"/>
                <a:gd name="T5" fmla="*/ 60 h 433"/>
                <a:gd name="T6" fmla="*/ 90 w 591"/>
                <a:gd name="T7" fmla="*/ 75 h 433"/>
                <a:gd name="T8" fmla="*/ 80 w 591"/>
                <a:gd name="T9" fmla="*/ 83 h 433"/>
                <a:gd name="T10" fmla="*/ 74 w 591"/>
                <a:gd name="T11" fmla="*/ 102 h 433"/>
                <a:gd name="T12" fmla="*/ 65 w 591"/>
                <a:gd name="T13" fmla="*/ 135 h 433"/>
                <a:gd name="T14" fmla="*/ 55 w 591"/>
                <a:gd name="T15" fmla="*/ 169 h 433"/>
                <a:gd name="T16" fmla="*/ 51 w 591"/>
                <a:gd name="T17" fmla="*/ 183 h 433"/>
                <a:gd name="T18" fmla="*/ 35 w 591"/>
                <a:gd name="T19" fmla="*/ 238 h 433"/>
                <a:gd name="T20" fmla="*/ 3 w 591"/>
                <a:gd name="T21" fmla="*/ 355 h 433"/>
                <a:gd name="T22" fmla="*/ 17 w 591"/>
                <a:gd name="T23" fmla="*/ 382 h 433"/>
                <a:gd name="T24" fmla="*/ 26 w 591"/>
                <a:gd name="T25" fmla="*/ 390 h 433"/>
                <a:gd name="T26" fmla="*/ 36 w 591"/>
                <a:gd name="T27" fmla="*/ 390 h 433"/>
                <a:gd name="T28" fmla="*/ 48 w 591"/>
                <a:gd name="T29" fmla="*/ 390 h 433"/>
                <a:gd name="T30" fmla="*/ 56 w 591"/>
                <a:gd name="T31" fmla="*/ 389 h 433"/>
                <a:gd name="T32" fmla="*/ 60 w 591"/>
                <a:gd name="T33" fmla="*/ 388 h 433"/>
                <a:gd name="T34" fmla="*/ 73 w 591"/>
                <a:gd name="T35" fmla="*/ 378 h 433"/>
                <a:gd name="T36" fmla="*/ 93 w 591"/>
                <a:gd name="T37" fmla="*/ 365 h 433"/>
                <a:gd name="T38" fmla="*/ 110 w 591"/>
                <a:gd name="T39" fmla="*/ 356 h 433"/>
                <a:gd name="T40" fmla="*/ 123 w 591"/>
                <a:gd name="T41" fmla="*/ 353 h 433"/>
                <a:gd name="T42" fmla="*/ 132 w 591"/>
                <a:gd name="T43" fmla="*/ 346 h 433"/>
                <a:gd name="T44" fmla="*/ 160 w 591"/>
                <a:gd name="T45" fmla="*/ 433 h 433"/>
                <a:gd name="T46" fmla="*/ 591 w 591"/>
                <a:gd name="T47" fmla="*/ 171 h 433"/>
                <a:gd name="T48" fmla="*/ 572 w 591"/>
                <a:gd name="T49" fmla="*/ 98 h 433"/>
                <a:gd name="T50" fmla="*/ 565 w 591"/>
                <a:gd name="T51" fmla="*/ 85 h 433"/>
                <a:gd name="T52" fmla="*/ 555 w 591"/>
                <a:gd name="T53" fmla="*/ 67 h 433"/>
                <a:gd name="T54" fmla="*/ 548 w 591"/>
                <a:gd name="T55" fmla="*/ 51 h 433"/>
                <a:gd name="T56" fmla="*/ 545 w 591"/>
                <a:gd name="T57" fmla="*/ 44 h 433"/>
                <a:gd name="T58" fmla="*/ 538 w 591"/>
                <a:gd name="T59" fmla="*/ 36 h 433"/>
                <a:gd name="T60" fmla="*/ 526 w 591"/>
                <a:gd name="T61" fmla="*/ 27 h 433"/>
                <a:gd name="T62" fmla="*/ 514 w 591"/>
                <a:gd name="T63" fmla="*/ 20 h 433"/>
                <a:gd name="T64" fmla="*/ 503 w 591"/>
                <a:gd name="T65" fmla="*/ 16 h 433"/>
                <a:gd name="T66" fmla="*/ 481 w 591"/>
                <a:gd name="T67" fmla="*/ 11 h 433"/>
                <a:gd name="T68" fmla="*/ 455 w 591"/>
                <a:gd name="T69" fmla="*/ 6 h 433"/>
                <a:gd name="T70" fmla="*/ 437 w 591"/>
                <a:gd name="T71" fmla="*/ 2 h 433"/>
                <a:gd name="T72" fmla="*/ 433 w 591"/>
                <a:gd name="T73" fmla="*/ 2 h 433"/>
                <a:gd name="T74" fmla="*/ 423 w 591"/>
                <a:gd name="T75" fmla="*/ 2 h 433"/>
                <a:gd name="T76" fmla="*/ 409 w 591"/>
                <a:gd name="T77" fmla="*/ 2 h 433"/>
                <a:gd name="T78" fmla="*/ 397 w 591"/>
                <a:gd name="T79" fmla="*/ 1 h 433"/>
                <a:gd name="T80" fmla="*/ 387 w 591"/>
                <a:gd name="T81" fmla="*/ 0 h 433"/>
                <a:gd name="T82" fmla="*/ 367 w 591"/>
                <a:gd name="T83" fmla="*/ 0 h 433"/>
                <a:gd name="T84" fmla="*/ 345 w 591"/>
                <a:gd name="T85" fmla="*/ 0 h 433"/>
                <a:gd name="T86" fmla="*/ 328 w 591"/>
                <a:gd name="T87" fmla="*/ 0 h 433"/>
                <a:gd name="T88" fmla="*/ 191 w 591"/>
                <a:gd name="T89" fmla="*/ 2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1" h="433">
                  <a:moveTo>
                    <a:pt x="191" y="20"/>
                  </a:moveTo>
                  <a:lnTo>
                    <a:pt x="129" y="42"/>
                  </a:lnTo>
                  <a:lnTo>
                    <a:pt x="127" y="44"/>
                  </a:lnTo>
                  <a:lnTo>
                    <a:pt x="122" y="48"/>
                  </a:lnTo>
                  <a:lnTo>
                    <a:pt x="114" y="54"/>
                  </a:lnTo>
                  <a:lnTo>
                    <a:pt x="106" y="60"/>
                  </a:lnTo>
                  <a:lnTo>
                    <a:pt x="97" y="68"/>
                  </a:lnTo>
                  <a:lnTo>
                    <a:pt x="90" y="75"/>
                  </a:lnTo>
                  <a:lnTo>
                    <a:pt x="83" y="80"/>
                  </a:lnTo>
                  <a:lnTo>
                    <a:pt x="80" y="83"/>
                  </a:lnTo>
                  <a:lnTo>
                    <a:pt x="78" y="90"/>
                  </a:lnTo>
                  <a:lnTo>
                    <a:pt x="74" y="102"/>
                  </a:lnTo>
                  <a:lnTo>
                    <a:pt x="69" y="118"/>
                  </a:lnTo>
                  <a:lnTo>
                    <a:pt x="65" y="135"/>
                  </a:lnTo>
                  <a:lnTo>
                    <a:pt x="59" y="154"/>
                  </a:lnTo>
                  <a:lnTo>
                    <a:pt x="55" y="169"/>
                  </a:lnTo>
                  <a:lnTo>
                    <a:pt x="51" y="179"/>
                  </a:lnTo>
                  <a:lnTo>
                    <a:pt x="51" y="183"/>
                  </a:lnTo>
                  <a:lnTo>
                    <a:pt x="63" y="223"/>
                  </a:lnTo>
                  <a:lnTo>
                    <a:pt x="35" y="238"/>
                  </a:lnTo>
                  <a:lnTo>
                    <a:pt x="0" y="348"/>
                  </a:lnTo>
                  <a:lnTo>
                    <a:pt x="3" y="355"/>
                  </a:lnTo>
                  <a:lnTo>
                    <a:pt x="9" y="367"/>
                  </a:lnTo>
                  <a:lnTo>
                    <a:pt x="17" y="382"/>
                  </a:lnTo>
                  <a:lnTo>
                    <a:pt x="23" y="389"/>
                  </a:lnTo>
                  <a:lnTo>
                    <a:pt x="26" y="390"/>
                  </a:lnTo>
                  <a:lnTo>
                    <a:pt x="30" y="390"/>
                  </a:lnTo>
                  <a:lnTo>
                    <a:pt x="36" y="390"/>
                  </a:lnTo>
                  <a:lnTo>
                    <a:pt x="42" y="390"/>
                  </a:lnTo>
                  <a:lnTo>
                    <a:pt x="48" y="390"/>
                  </a:lnTo>
                  <a:lnTo>
                    <a:pt x="53" y="390"/>
                  </a:lnTo>
                  <a:lnTo>
                    <a:pt x="56" y="389"/>
                  </a:lnTo>
                  <a:lnTo>
                    <a:pt x="58" y="389"/>
                  </a:lnTo>
                  <a:lnTo>
                    <a:pt x="60" y="388"/>
                  </a:lnTo>
                  <a:lnTo>
                    <a:pt x="65" y="384"/>
                  </a:lnTo>
                  <a:lnTo>
                    <a:pt x="73" y="378"/>
                  </a:lnTo>
                  <a:lnTo>
                    <a:pt x="83" y="371"/>
                  </a:lnTo>
                  <a:lnTo>
                    <a:pt x="93" y="365"/>
                  </a:lnTo>
                  <a:lnTo>
                    <a:pt x="102" y="360"/>
                  </a:lnTo>
                  <a:lnTo>
                    <a:pt x="110" y="356"/>
                  </a:lnTo>
                  <a:lnTo>
                    <a:pt x="115" y="355"/>
                  </a:lnTo>
                  <a:lnTo>
                    <a:pt x="123" y="353"/>
                  </a:lnTo>
                  <a:lnTo>
                    <a:pt x="128" y="350"/>
                  </a:lnTo>
                  <a:lnTo>
                    <a:pt x="132" y="346"/>
                  </a:lnTo>
                  <a:lnTo>
                    <a:pt x="133" y="345"/>
                  </a:lnTo>
                  <a:lnTo>
                    <a:pt x="160" y="433"/>
                  </a:lnTo>
                  <a:lnTo>
                    <a:pt x="471" y="369"/>
                  </a:lnTo>
                  <a:lnTo>
                    <a:pt x="591" y="171"/>
                  </a:lnTo>
                  <a:lnTo>
                    <a:pt x="573" y="100"/>
                  </a:lnTo>
                  <a:lnTo>
                    <a:pt x="572" y="98"/>
                  </a:lnTo>
                  <a:lnTo>
                    <a:pt x="569" y="92"/>
                  </a:lnTo>
                  <a:lnTo>
                    <a:pt x="565" y="85"/>
                  </a:lnTo>
                  <a:lnTo>
                    <a:pt x="560" y="75"/>
                  </a:lnTo>
                  <a:lnTo>
                    <a:pt x="555" y="67"/>
                  </a:lnTo>
                  <a:lnTo>
                    <a:pt x="550" y="58"/>
                  </a:lnTo>
                  <a:lnTo>
                    <a:pt x="548" y="51"/>
                  </a:lnTo>
                  <a:lnTo>
                    <a:pt x="546" y="47"/>
                  </a:lnTo>
                  <a:lnTo>
                    <a:pt x="545" y="44"/>
                  </a:lnTo>
                  <a:lnTo>
                    <a:pt x="541" y="40"/>
                  </a:lnTo>
                  <a:lnTo>
                    <a:pt x="538" y="36"/>
                  </a:lnTo>
                  <a:lnTo>
                    <a:pt x="531" y="32"/>
                  </a:lnTo>
                  <a:lnTo>
                    <a:pt x="526" y="27"/>
                  </a:lnTo>
                  <a:lnTo>
                    <a:pt x="520" y="23"/>
                  </a:lnTo>
                  <a:lnTo>
                    <a:pt x="514" y="20"/>
                  </a:lnTo>
                  <a:lnTo>
                    <a:pt x="510" y="18"/>
                  </a:lnTo>
                  <a:lnTo>
                    <a:pt x="503" y="16"/>
                  </a:lnTo>
                  <a:lnTo>
                    <a:pt x="493" y="14"/>
                  </a:lnTo>
                  <a:lnTo>
                    <a:pt x="481" y="11"/>
                  </a:lnTo>
                  <a:lnTo>
                    <a:pt x="468" y="8"/>
                  </a:lnTo>
                  <a:lnTo>
                    <a:pt x="455" y="6"/>
                  </a:lnTo>
                  <a:lnTo>
                    <a:pt x="444" y="4"/>
                  </a:lnTo>
                  <a:lnTo>
                    <a:pt x="437" y="2"/>
                  </a:lnTo>
                  <a:lnTo>
                    <a:pt x="434" y="2"/>
                  </a:lnTo>
                  <a:lnTo>
                    <a:pt x="433" y="2"/>
                  </a:lnTo>
                  <a:lnTo>
                    <a:pt x="429" y="2"/>
                  </a:lnTo>
                  <a:lnTo>
                    <a:pt x="423" y="2"/>
                  </a:lnTo>
                  <a:lnTo>
                    <a:pt x="417" y="2"/>
                  </a:lnTo>
                  <a:lnTo>
                    <a:pt x="409" y="2"/>
                  </a:lnTo>
                  <a:lnTo>
                    <a:pt x="403" y="1"/>
                  </a:lnTo>
                  <a:lnTo>
                    <a:pt x="397" y="1"/>
                  </a:lnTo>
                  <a:lnTo>
                    <a:pt x="392" y="0"/>
                  </a:lnTo>
                  <a:lnTo>
                    <a:pt x="387" y="0"/>
                  </a:lnTo>
                  <a:lnTo>
                    <a:pt x="378" y="0"/>
                  </a:lnTo>
                  <a:lnTo>
                    <a:pt x="367" y="0"/>
                  </a:lnTo>
                  <a:lnTo>
                    <a:pt x="356" y="0"/>
                  </a:lnTo>
                  <a:lnTo>
                    <a:pt x="345" y="0"/>
                  </a:lnTo>
                  <a:lnTo>
                    <a:pt x="335" y="0"/>
                  </a:lnTo>
                  <a:lnTo>
                    <a:pt x="328" y="0"/>
                  </a:lnTo>
                  <a:lnTo>
                    <a:pt x="326" y="0"/>
                  </a:lnTo>
                  <a:lnTo>
                    <a:pt x="191" y="20"/>
                  </a:lnTo>
                  <a:close/>
                </a:path>
              </a:pathLst>
            </a:custGeom>
            <a:solidFill>
              <a:srgbClr val="FFF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p:cNvSpPr>
            <p:nvPr/>
          </p:nvSpPr>
          <p:spPr bwMode="auto">
            <a:xfrm>
              <a:off x="4282" y="3242"/>
              <a:ext cx="303" cy="236"/>
            </a:xfrm>
            <a:custGeom>
              <a:avLst/>
              <a:gdLst>
                <a:gd name="T0" fmla="*/ 262 w 303"/>
                <a:gd name="T1" fmla="*/ 97 h 236"/>
                <a:gd name="T2" fmla="*/ 303 w 303"/>
                <a:gd name="T3" fmla="*/ 71 h 236"/>
                <a:gd name="T4" fmla="*/ 260 w 303"/>
                <a:gd name="T5" fmla="*/ 20 h 236"/>
                <a:gd name="T6" fmla="*/ 246 w 303"/>
                <a:gd name="T7" fmla="*/ 7 h 236"/>
                <a:gd name="T8" fmla="*/ 235 w 303"/>
                <a:gd name="T9" fmla="*/ 2 h 236"/>
                <a:gd name="T10" fmla="*/ 225 w 303"/>
                <a:gd name="T11" fmla="*/ 0 h 236"/>
                <a:gd name="T12" fmla="*/ 215 w 303"/>
                <a:gd name="T13" fmla="*/ 1 h 236"/>
                <a:gd name="T14" fmla="*/ 203 w 303"/>
                <a:gd name="T15" fmla="*/ 3 h 236"/>
                <a:gd name="T16" fmla="*/ 195 w 303"/>
                <a:gd name="T17" fmla="*/ 3 h 236"/>
                <a:gd name="T18" fmla="*/ 169 w 303"/>
                <a:gd name="T19" fmla="*/ 8 h 236"/>
                <a:gd name="T20" fmla="*/ 110 w 303"/>
                <a:gd name="T21" fmla="*/ 29 h 236"/>
                <a:gd name="T22" fmla="*/ 68 w 303"/>
                <a:gd name="T23" fmla="*/ 38 h 236"/>
                <a:gd name="T24" fmla="*/ 46 w 303"/>
                <a:gd name="T25" fmla="*/ 59 h 236"/>
                <a:gd name="T26" fmla="*/ 33 w 303"/>
                <a:gd name="T27" fmla="*/ 61 h 236"/>
                <a:gd name="T28" fmla="*/ 25 w 303"/>
                <a:gd name="T29" fmla="*/ 71 h 236"/>
                <a:gd name="T30" fmla="*/ 18 w 303"/>
                <a:gd name="T31" fmla="*/ 94 h 236"/>
                <a:gd name="T32" fmla="*/ 4 w 303"/>
                <a:gd name="T33" fmla="*/ 129 h 236"/>
                <a:gd name="T34" fmla="*/ 1 w 303"/>
                <a:gd name="T35" fmla="*/ 144 h 236"/>
                <a:gd name="T36" fmla="*/ 1 w 303"/>
                <a:gd name="T37" fmla="*/ 163 h 236"/>
                <a:gd name="T38" fmla="*/ 5 w 303"/>
                <a:gd name="T39" fmla="*/ 170 h 236"/>
                <a:gd name="T40" fmla="*/ 12 w 303"/>
                <a:gd name="T41" fmla="*/ 183 h 236"/>
                <a:gd name="T42" fmla="*/ 20 w 303"/>
                <a:gd name="T43" fmla="*/ 196 h 236"/>
                <a:gd name="T44" fmla="*/ 25 w 303"/>
                <a:gd name="T45" fmla="*/ 205 h 236"/>
                <a:gd name="T46" fmla="*/ 26 w 303"/>
                <a:gd name="T47" fmla="*/ 212 h 236"/>
                <a:gd name="T48" fmla="*/ 28 w 303"/>
                <a:gd name="T49" fmla="*/ 218 h 236"/>
                <a:gd name="T50" fmla="*/ 37 w 303"/>
                <a:gd name="T51" fmla="*/ 225 h 236"/>
                <a:gd name="T52" fmla="*/ 42 w 303"/>
                <a:gd name="T53" fmla="*/ 228 h 236"/>
                <a:gd name="T54" fmla="*/ 44 w 303"/>
                <a:gd name="T55" fmla="*/ 229 h 236"/>
                <a:gd name="T56" fmla="*/ 50 w 303"/>
                <a:gd name="T57" fmla="*/ 232 h 236"/>
                <a:gd name="T58" fmla="*/ 57 w 303"/>
                <a:gd name="T59" fmla="*/ 235 h 236"/>
                <a:gd name="T60" fmla="*/ 65 w 303"/>
                <a:gd name="T61" fmla="*/ 236 h 236"/>
                <a:gd name="T62" fmla="*/ 74 w 303"/>
                <a:gd name="T63" fmla="*/ 235 h 236"/>
                <a:gd name="T64" fmla="*/ 75 w 303"/>
                <a:gd name="T65" fmla="*/ 234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3" h="236">
                  <a:moveTo>
                    <a:pt x="241" y="87"/>
                  </a:moveTo>
                  <a:lnTo>
                    <a:pt x="262" y="97"/>
                  </a:lnTo>
                  <a:lnTo>
                    <a:pt x="297" y="94"/>
                  </a:lnTo>
                  <a:lnTo>
                    <a:pt x="303" y="71"/>
                  </a:lnTo>
                  <a:lnTo>
                    <a:pt x="286" y="43"/>
                  </a:lnTo>
                  <a:lnTo>
                    <a:pt x="260" y="20"/>
                  </a:lnTo>
                  <a:lnTo>
                    <a:pt x="248" y="8"/>
                  </a:lnTo>
                  <a:lnTo>
                    <a:pt x="246" y="7"/>
                  </a:lnTo>
                  <a:lnTo>
                    <a:pt x="241" y="4"/>
                  </a:lnTo>
                  <a:lnTo>
                    <a:pt x="235" y="2"/>
                  </a:lnTo>
                  <a:lnTo>
                    <a:pt x="229" y="0"/>
                  </a:lnTo>
                  <a:lnTo>
                    <a:pt x="225" y="0"/>
                  </a:lnTo>
                  <a:lnTo>
                    <a:pt x="220" y="1"/>
                  </a:lnTo>
                  <a:lnTo>
                    <a:pt x="215" y="1"/>
                  </a:lnTo>
                  <a:lnTo>
                    <a:pt x="208" y="2"/>
                  </a:lnTo>
                  <a:lnTo>
                    <a:pt x="203" y="3"/>
                  </a:lnTo>
                  <a:lnTo>
                    <a:pt x="198" y="3"/>
                  </a:lnTo>
                  <a:lnTo>
                    <a:pt x="195" y="3"/>
                  </a:lnTo>
                  <a:lnTo>
                    <a:pt x="194" y="3"/>
                  </a:lnTo>
                  <a:lnTo>
                    <a:pt x="169" y="8"/>
                  </a:lnTo>
                  <a:lnTo>
                    <a:pt x="134" y="13"/>
                  </a:lnTo>
                  <a:lnTo>
                    <a:pt x="110" y="29"/>
                  </a:lnTo>
                  <a:lnTo>
                    <a:pt x="92" y="25"/>
                  </a:lnTo>
                  <a:lnTo>
                    <a:pt x="68" y="38"/>
                  </a:lnTo>
                  <a:lnTo>
                    <a:pt x="49" y="59"/>
                  </a:lnTo>
                  <a:lnTo>
                    <a:pt x="46" y="59"/>
                  </a:lnTo>
                  <a:lnTo>
                    <a:pt x="40" y="60"/>
                  </a:lnTo>
                  <a:lnTo>
                    <a:pt x="33" y="61"/>
                  </a:lnTo>
                  <a:lnTo>
                    <a:pt x="28" y="64"/>
                  </a:lnTo>
                  <a:lnTo>
                    <a:pt x="25" y="71"/>
                  </a:lnTo>
                  <a:lnTo>
                    <a:pt x="21" y="83"/>
                  </a:lnTo>
                  <a:lnTo>
                    <a:pt x="18" y="94"/>
                  </a:lnTo>
                  <a:lnTo>
                    <a:pt x="16" y="98"/>
                  </a:lnTo>
                  <a:lnTo>
                    <a:pt x="4" y="129"/>
                  </a:lnTo>
                  <a:lnTo>
                    <a:pt x="3" y="134"/>
                  </a:lnTo>
                  <a:lnTo>
                    <a:pt x="1" y="144"/>
                  </a:lnTo>
                  <a:lnTo>
                    <a:pt x="0" y="155"/>
                  </a:lnTo>
                  <a:lnTo>
                    <a:pt x="1" y="163"/>
                  </a:lnTo>
                  <a:lnTo>
                    <a:pt x="2" y="165"/>
                  </a:lnTo>
                  <a:lnTo>
                    <a:pt x="5" y="170"/>
                  </a:lnTo>
                  <a:lnTo>
                    <a:pt x="8" y="176"/>
                  </a:lnTo>
                  <a:lnTo>
                    <a:pt x="12" y="183"/>
                  </a:lnTo>
                  <a:lnTo>
                    <a:pt x="16" y="190"/>
                  </a:lnTo>
                  <a:lnTo>
                    <a:pt x="20" y="196"/>
                  </a:lnTo>
                  <a:lnTo>
                    <a:pt x="23" y="201"/>
                  </a:lnTo>
                  <a:lnTo>
                    <a:pt x="25" y="205"/>
                  </a:lnTo>
                  <a:lnTo>
                    <a:pt x="26" y="209"/>
                  </a:lnTo>
                  <a:lnTo>
                    <a:pt x="26" y="212"/>
                  </a:lnTo>
                  <a:lnTo>
                    <a:pt x="26" y="215"/>
                  </a:lnTo>
                  <a:lnTo>
                    <a:pt x="28" y="218"/>
                  </a:lnTo>
                  <a:lnTo>
                    <a:pt x="33" y="222"/>
                  </a:lnTo>
                  <a:lnTo>
                    <a:pt x="37" y="225"/>
                  </a:lnTo>
                  <a:lnTo>
                    <a:pt x="40" y="227"/>
                  </a:lnTo>
                  <a:lnTo>
                    <a:pt x="42" y="228"/>
                  </a:lnTo>
                  <a:lnTo>
                    <a:pt x="43" y="228"/>
                  </a:lnTo>
                  <a:lnTo>
                    <a:pt x="44" y="229"/>
                  </a:lnTo>
                  <a:lnTo>
                    <a:pt x="47" y="230"/>
                  </a:lnTo>
                  <a:lnTo>
                    <a:pt x="50" y="232"/>
                  </a:lnTo>
                  <a:lnTo>
                    <a:pt x="54" y="234"/>
                  </a:lnTo>
                  <a:lnTo>
                    <a:pt x="57" y="235"/>
                  </a:lnTo>
                  <a:lnTo>
                    <a:pt x="61" y="236"/>
                  </a:lnTo>
                  <a:lnTo>
                    <a:pt x="65" y="236"/>
                  </a:lnTo>
                  <a:lnTo>
                    <a:pt x="71" y="236"/>
                  </a:lnTo>
                  <a:lnTo>
                    <a:pt x="74" y="235"/>
                  </a:lnTo>
                  <a:lnTo>
                    <a:pt x="75" y="234"/>
                  </a:lnTo>
                  <a:lnTo>
                    <a:pt x="75" y="234"/>
                  </a:lnTo>
                  <a:lnTo>
                    <a:pt x="241" y="87"/>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p:nvSpPr>
          <p:spPr bwMode="auto">
            <a:xfrm>
              <a:off x="4162" y="3332"/>
              <a:ext cx="419" cy="489"/>
            </a:xfrm>
            <a:custGeom>
              <a:avLst/>
              <a:gdLst>
                <a:gd name="T0" fmla="*/ 164 w 419"/>
                <a:gd name="T1" fmla="*/ 63 h 489"/>
                <a:gd name="T2" fmla="*/ 164 w 419"/>
                <a:gd name="T3" fmla="*/ 100 h 489"/>
                <a:gd name="T4" fmla="*/ 172 w 419"/>
                <a:gd name="T5" fmla="*/ 101 h 489"/>
                <a:gd name="T6" fmla="*/ 181 w 419"/>
                <a:gd name="T7" fmla="*/ 109 h 489"/>
                <a:gd name="T8" fmla="*/ 191 w 419"/>
                <a:gd name="T9" fmla="*/ 138 h 489"/>
                <a:gd name="T10" fmla="*/ 198 w 419"/>
                <a:gd name="T11" fmla="*/ 162 h 489"/>
                <a:gd name="T12" fmla="*/ 158 w 419"/>
                <a:gd name="T13" fmla="*/ 185 h 489"/>
                <a:gd name="T14" fmla="*/ 141 w 419"/>
                <a:gd name="T15" fmla="*/ 209 h 489"/>
                <a:gd name="T16" fmla="*/ 118 w 419"/>
                <a:gd name="T17" fmla="*/ 240 h 489"/>
                <a:gd name="T18" fmla="*/ 101 w 419"/>
                <a:gd name="T19" fmla="*/ 265 h 489"/>
                <a:gd name="T20" fmla="*/ 93 w 419"/>
                <a:gd name="T21" fmla="*/ 278 h 489"/>
                <a:gd name="T22" fmla="*/ 65 w 419"/>
                <a:gd name="T23" fmla="*/ 318 h 489"/>
                <a:gd name="T24" fmla="*/ 30 w 419"/>
                <a:gd name="T25" fmla="*/ 371 h 489"/>
                <a:gd name="T26" fmla="*/ 4 w 419"/>
                <a:gd name="T27" fmla="*/ 411 h 489"/>
                <a:gd name="T28" fmla="*/ 2 w 419"/>
                <a:gd name="T29" fmla="*/ 424 h 489"/>
                <a:gd name="T30" fmla="*/ 9 w 419"/>
                <a:gd name="T31" fmla="*/ 444 h 489"/>
                <a:gd name="T32" fmla="*/ 20 w 419"/>
                <a:gd name="T33" fmla="*/ 467 h 489"/>
                <a:gd name="T34" fmla="*/ 31 w 419"/>
                <a:gd name="T35" fmla="*/ 486 h 489"/>
                <a:gd name="T36" fmla="*/ 41 w 419"/>
                <a:gd name="T37" fmla="*/ 488 h 489"/>
                <a:gd name="T38" fmla="*/ 60 w 419"/>
                <a:gd name="T39" fmla="*/ 484 h 489"/>
                <a:gd name="T40" fmla="*/ 83 w 419"/>
                <a:gd name="T41" fmla="*/ 476 h 489"/>
                <a:gd name="T42" fmla="*/ 100 w 419"/>
                <a:gd name="T43" fmla="*/ 470 h 489"/>
                <a:gd name="T44" fmla="*/ 152 w 419"/>
                <a:gd name="T45" fmla="*/ 271 h 489"/>
                <a:gd name="T46" fmla="*/ 212 w 419"/>
                <a:gd name="T47" fmla="*/ 242 h 489"/>
                <a:gd name="T48" fmla="*/ 226 w 419"/>
                <a:gd name="T49" fmla="*/ 249 h 489"/>
                <a:gd name="T50" fmla="*/ 224 w 419"/>
                <a:gd name="T51" fmla="*/ 265 h 489"/>
                <a:gd name="T52" fmla="*/ 233 w 419"/>
                <a:gd name="T53" fmla="*/ 273 h 489"/>
                <a:gd name="T54" fmla="*/ 241 w 419"/>
                <a:gd name="T55" fmla="*/ 279 h 489"/>
                <a:gd name="T56" fmla="*/ 251 w 419"/>
                <a:gd name="T57" fmla="*/ 284 h 489"/>
                <a:gd name="T58" fmla="*/ 259 w 419"/>
                <a:gd name="T59" fmla="*/ 289 h 489"/>
                <a:gd name="T60" fmla="*/ 268 w 419"/>
                <a:gd name="T61" fmla="*/ 292 h 489"/>
                <a:gd name="T62" fmla="*/ 278 w 419"/>
                <a:gd name="T63" fmla="*/ 294 h 489"/>
                <a:gd name="T64" fmla="*/ 289 w 419"/>
                <a:gd name="T65" fmla="*/ 294 h 489"/>
                <a:gd name="T66" fmla="*/ 299 w 419"/>
                <a:gd name="T67" fmla="*/ 294 h 489"/>
                <a:gd name="T68" fmla="*/ 308 w 419"/>
                <a:gd name="T69" fmla="*/ 292 h 489"/>
                <a:gd name="T70" fmla="*/ 320 w 419"/>
                <a:gd name="T71" fmla="*/ 286 h 489"/>
                <a:gd name="T72" fmla="*/ 331 w 419"/>
                <a:gd name="T73" fmla="*/ 278 h 489"/>
                <a:gd name="T74" fmla="*/ 339 w 419"/>
                <a:gd name="T75" fmla="*/ 273 h 489"/>
                <a:gd name="T76" fmla="*/ 350 w 419"/>
                <a:gd name="T77" fmla="*/ 240 h 489"/>
                <a:gd name="T78" fmla="*/ 323 w 419"/>
                <a:gd name="T79" fmla="*/ 183 h 489"/>
                <a:gd name="T80" fmla="*/ 408 w 419"/>
                <a:gd name="T81" fmla="*/ 134 h 489"/>
                <a:gd name="T82" fmla="*/ 410 w 419"/>
                <a:gd name="T83" fmla="*/ 39 h 489"/>
                <a:gd name="T84" fmla="*/ 364 w 419"/>
                <a:gd name="T85" fmla="*/ 0 h 489"/>
                <a:gd name="T86" fmla="*/ 312 w 419"/>
                <a:gd name="T87" fmla="*/ 19 h 489"/>
                <a:gd name="T88" fmla="*/ 239 w 419"/>
                <a:gd name="T89" fmla="*/ 21 h 489"/>
                <a:gd name="T90" fmla="*/ 197 w 419"/>
                <a:gd name="T91" fmla="*/ 18 h 489"/>
                <a:gd name="T92" fmla="*/ 188 w 419"/>
                <a:gd name="T93" fmla="*/ 37 h 489"/>
                <a:gd name="T94" fmla="*/ 194 w 419"/>
                <a:gd name="T95" fmla="*/ 46 h 489"/>
                <a:gd name="T96" fmla="*/ 195 w 419"/>
                <a:gd name="T97" fmla="*/ 56 h 489"/>
                <a:gd name="T98" fmla="*/ 189 w 419"/>
                <a:gd name="T99" fmla="*/ 65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9" h="489">
                  <a:moveTo>
                    <a:pt x="188" y="67"/>
                  </a:moveTo>
                  <a:lnTo>
                    <a:pt x="164" y="63"/>
                  </a:lnTo>
                  <a:lnTo>
                    <a:pt x="157" y="88"/>
                  </a:lnTo>
                  <a:lnTo>
                    <a:pt x="164" y="100"/>
                  </a:lnTo>
                  <a:lnTo>
                    <a:pt x="167" y="100"/>
                  </a:lnTo>
                  <a:lnTo>
                    <a:pt x="172" y="101"/>
                  </a:lnTo>
                  <a:lnTo>
                    <a:pt x="177" y="104"/>
                  </a:lnTo>
                  <a:lnTo>
                    <a:pt x="181" y="109"/>
                  </a:lnTo>
                  <a:lnTo>
                    <a:pt x="186" y="120"/>
                  </a:lnTo>
                  <a:lnTo>
                    <a:pt x="191" y="138"/>
                  </a:lnTo>
                  <a:lnTo>
                    <a:pt x="196" y="155"/>
                  </a:lnTo>
                  <a:lnTo>
                    <a:pt x="198" y="162"/>
                  </a:lnTo>
                  <a:lnTo>
                    <a:pt x="160" y="182"/>
                  </a:lnTo>
                  <a:lnTo>
                    <a:pt x="158" y="185"/>
                  </a:lnTo>
                  <a:lnTo>
                    <a:pt x="151" y="195"/>
                  </a:lnTo>
                  <a:lnTo>
                    <a:pt x="141" y="209"/>
                  </a:lnTo>
                  <a:lnTo>
                    <a:pt x="130" y="224"/>
                  </a:lnTo>
                  <a:lnTo>
                    <a:pt x="118" y="240"/>
                  </a:lnTo>
                  <a:lnTo>
                    <a:pt x="108" y="255"/>
                  </a:lnTo>
                  <a:lnTo>
                    <a:pt x="101" y="265"/>
                  </a:lnTo>
                  <a:lnTo>
                    <a:pt x="98" y="271"/>
                  </a:lnTo>
                  <a:lnTo>
                    <a:pt x="93" y="278"/>
                  </a:lnTo>
                  <a:lnTo>
                    <a:pt x="82" y="295"/>
                  </a:lnTo>
                  <a:lnTo>
                    <a:pt x="65" y="318"/>
                  </a:lnTo>
                  <a:lnTo>
                    <a:pt x="48" y="344"/>
                  </a:lnTo>
                  <a:lnTo>
                    <a:pt x="30" y="371"/>
                  </a:lnTo>
                  <a:lnTo>
                    <a:pt x="14" y="394"/>
                  </a:lnTo>
                  <a:lnTo>
                    <a:pt x="4" y="411"/>
                  </a:lnTo>
                  <a:lnTo>
                    <a:pt x="0" y="420"/>
                  </a:lnTo>
                  <a:lnTo>
                    <a:pt x="2" y="424"/>
                  </a:lnTo>
                  <a:lnTo>
                    <a:pt x="5" y="432"/>
                  </a:lnTo>
                  <a:lnTo>
                    <a:pt x="9" y="444"/>
                  </a:lnTo>
                  <a:lnTo>
                    <a:pt x="15" y="456"/>
                  </a:lnTo>
                  <a:lnTo>
                    <a:pt x="20" y="467"/>
                  </a:lnTo>
                  <a:lnTo>
                    <a:pt x="27" y="478"/>
                  </a:lnTo>
                  <a:lnTo>
                    <a:pt x="31" y="486"/>
                  </a:lnTo>
                  <a:lnTo>
                    <a:pt x="35" y="489"/>
                  </a:lnTo>
                  <a:lnTo>
                    <a:pt x="41" y="488"/>
                  </a:lnTo>
                  <a:lnTo>
                    <a:pt x="49" y="486"/>
                  </a:lnTo>
                  <a:lnTo>
                    <a:pt x="60" y="484"/>
                  </a:lnTo>
                  <a:lnTo>
                    <a:pt x="72" y="480"/>
                  </a:lnTo>
                  <a:lnTo>
                    <a:pt x="83" y="476"/>
                  </a:lnTo>
                  <a:lnTo>
                    <a:pt x="93" y="473"/>
                  </a:lnTo>
                  <a:lnTo>
                    <a:pt x="100" y="470"/>
                  </a:lnTo>
                  <a:lnTo>
                    <a:pt x="103" y="470"/>
                  </a:lnTo>
                  <a:lnTo>
                    <a:pt x="152" y="271"/>
                  </a:lnTo>
                  <a:lnTo>
                    <a:pt x="194" y="260"/>
                  </a:lnTo>
                  <a:lnTo>
                    <a:pt x="212" y="242"/>
                  </a:lnTo>
                  <a:lnTo>
                    <a:pt x="226" y="246"/>
                  </a:lnTo>
                  <a:lnTo>
                    <a:pt x="226" y="249"/>
                  </a:lnTo>
                  <a:lnTo>
                    <a:pt x="223" y="257"/>
                  </a:lnTo>
                  <a:lnTo>
                    <a:pt x="224" y="265"/>
                  </a:lnTo>
                  <a:lnTo>
                    <a:pt x="229" y="271"/>
                  </a:lnTo>
                  <a:lnTo>
                    <a:pt x="233" y="273"/>
                  </a:lnTo>
                  <a:lnTo>
                    <a:pt x="237" y="276"/>
                  </a:lnTo>
                  <a:lnTo>
                    <a:pt x="241" y="279"/>
                  </a:lnTo>
                  <a:lnTo>
                    <a:pt x="246" y="282"/>
                  </a:lnTo>
                  <a:lnTo>
                    <a:pt x="251" y="284"/>
                  </a:lnTo>
                  <a:lnTo>
                    <a:pt x="254" y="287"/>
                  </a:lnTo>
                  <a:lnTo>
                    <a:pt x="259" y="289"/>
                  </a:lnTo>
                  <a:lnTo>
                    <a:pt x="263" y="290"/>
                  </a:lnTo>
                  <a:lnTo>
                    <a:pt x="268" y="292"/>
                  </a:lnTo>
                  <a:lnTo>
                    <a:pt x="272" y="292"/>
                  </a:lnTo>
                  <a:lnTo>
                    <a:pt x="278" y="294"/>
                  </a:lnTo>
                  <a:lnTo>
                    <a:pt x="283" y="294"/>
                  </a:lnTo>
                  <a:lnTo>
                    <a:pt x="289" y="294"/>
                  </a:lnTo>
                  <a:lnTo>
                    <a:pt x="294" y="295"/>
                  </a:lnTo>
                  <a:lnTo>
                    <a:pt x="299" y="294"/>
                  </a:lnTo>
                  <a:lnTo>
                    <a:pt x="303" y="294"/>
                  </a:lnTo>
                  <a:lnTo>
                    <a:pt x="308" y="292"/>
                  </a:lnTo>
                  <a:lnTo>
                    <a:pt x="314" y="289"/>
                  </a:lnTo>
                  <a:lnTo>
                    <a:pt x="320" y="286"/>
                  </a:lnTo>
                  <a:lnTo>
                    <a:pt x="325" y="282"/>
                  </a:lnTo>
                  <a:lnTo>
                    <a:pt x="331" y="278"/>
                  </a:lnTo>
                  <a:lnTo>
                    <a:pt x="335" y="275"/>
                  </a:lnTo>
                  <a:lnTo>
                    <a:pt x="339" y="273"/>
                  </a:lnTo>
                  <a:lnTo>
                    <a:pt x="340" y="272"/>
                  </a:lnTo>
                  <a:lnTo>
                    <a:pt x="350" y="240"/>
                  </a:lnTo>
                  <a:lnTo>
                    <a:pt x="319" y="216"/>
                  </a:lnTo>
                  <a:lnTo>
                    <a:pt x="323" y="183"/>
                  </a:lnTo>
                  <a:lnTo>
                    <a:pt x="368" y="171"/>
                  </a:lnTo>
                  <a:lnTo>
                    <a:pt x="408" y="134"/>
                  </a:lnTo>
                  <a:lnTo>
                    <a:pt x="419" y="96"/>
                  </a:lnTo>
                  <a:lnTo>
                    <a:pt x="410" y="39"/>
                  </a:lnTo>
                  <a:lnTo>
                    <a:pt x="394" y="13"/>
                  </a:lnTo>
                  <a:lnTo>
                    <a:pt x="364" y="0"/>
                  </a:lnTo>
                  <a:lnTo>
                    <a:pt x="338" y="11"/>
                  </a:lnTo>
                  <a:lnTo>
                    <a:pt x="312" y="19"/>
                  </a:lnTo>
                  <a:lnTo>
                    <a:pt x="272" y="1"/>
                  </a:lnTo>
                  <a:lnTo>
                    <a:pt x="239" y="21"/>
                  </a:lnTo>
                  <a:lnTo>
                    <a:pt x="219" y="24"/>
                  </a:lnTo>
                  <a:lnTo>
                    <a:pt x="197" y="18"/>
                  </a:lnTo>
                  <a:lnTo>
                    <a:pt x="187" y="35"/>
                  </a:lnTo>
                  <a:lnTo>
                    <a:pt x="188" y="37"/>
                  </a:lnTo>
                  <a:lnTo>
                    <a:pt x="191" y="41"/>
                  </a:lnTo>
                  <a:lnTo>
                    <a:pt x="194" y="46"/>
                  </a:lnTo>
                  <a:lnTo>
                    <a:pt x="195" y="51"/>
                  </a:lnTo>
                  <a:lnTo>
                    <a:pt x="195" y="56"/>
                  </a:lnTo>
                  <a:lnTo>
                    <a:pt x="192" y="61"/>
                  </a:lnTo>
                  <a:lnTo>
                    <a:pt x="189" y="65"/>
                  </a:lnTo>
                  <a:lnTo>
                    <a:pt x="188" y="67"/>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3"/>
            <p:cNvSpPr>
              <a:spLocks/>
            </p:cNvSpPr>
            <p:nvPr/>
          </p:nvSpPr>
          <p:spPr bwMode="auto">
            <a:xfrm>
              <a:off x="3985" y="3741"/>
              <a:ext cx="1194" cy="433"/>
            </a:xfrm>
            <a:custGeom>
              <a:avLst/>
              <a:gdLst>
                <a:gd name="T0" fmla="*/ 876 w 1194"/>
                <a:gd name="T1" fmla="*/ 0 h 433"/>
                <a:gd name="T2" fmla="*/ 837 w 1194"/>
                <a:gd name="T3" fmla="*/ 50 h 433"/>
                <a:gd name="T4" fmla="*/ 824 w 1194"/>
                <a:gd name="T5" fmla="*/ 50 h 433"/>
                <a:gd name="T6" fmla="*/ 794 w 1194"/>
                <a:gd name="T7" fmla="*/ 50 h 433"/>
                <a:gd name="T8" fmla="*/ 764 w 1194"/>
                <a:gd name="T9" fmla="*/ 50 h 433"/>
                <a:gd name="T10" fmla="*/ 747 w 1194"/>
                <a:gd name="T11" fmla="*/ 50 h 433"/>
                <a:gd name="T12" fmla="*/ 728 w 1194"/>
                <a:gd name="T13" fmla="*/ 50 h 433"/>
                <a:gd name="T14" fmla="*/ 690 w 1194"/>
                <a:gd name="T15" fmla="*/ 51 h 433"/>
                <a:gd name="T16" fmla="*/ 653 w 1194"/>
                <a:gd name="T17" fmla="*/ 53 h 433"/>
                <a:gd name="T18" fmla="*/ 634 w 1194"/>
                <a:gd name="T19" fmla="*/ 57 h 433"/>
                <a:gd name="T20" fmla="*/ 620 w 1194"/>
                <a:gd name="T21" fmla="*/ 74 h 433"/>
                <a:gd name="T22" fmla="*/ 593 w 1194"/>
                <a:gd name="T23" fmla="*/ 106 h 433"/>
                <a:gd name="T24" fmla="*/ 568 w 1194"/>
                <a:gd name="T25" fmla="*/ 136 h 433"/>
                <a:gd name="T26" fmla="*/ 557 w 1194"/>
                <a:gd name="T27" fmla="*/ 150 h 433"/>
                <a:gd name="T28" fmla="*/ 480 w 1194"/>
                <a:gd name="T29" fmla="*/ 196 h 433"/>
                <a:gd name="T30" fmla="*/ 465 w 1194"/>
                <a:gd name="T31" fmla="*/ 196 h 433"/>
                <a:gd name="T32" fmla="*/ 438 w 1194"/>
                <a:gd name="T33" fmla="*/ 197 h 433"/>
                <a:gd name="T34" fmla="*/ 405 w 1194"/>
                <a:gd name="T35" fmla="*/ 198 h 433"/>
                <a:gd name="T36" fmla="*/ 370 w 1194"/>
                <a:gd name="T37" fmla="*/ 198 h 433"/>
                <a:gd name="T38" fmla="*/ 336 w 1194"/>
                <a:gd name="T39" fmla="*/ 200 h 433"/>
                <a:gd name="T40" fmla="*/ 308 w 1194"/>
                <a:gd name="T41" fmla="*/ 202 h 433"/>
                <a:gd name="T42" fmla="*/ 291 w 1194"/>
                <a:gd name="T43" fmla="*/ 205 h 433"/>
                <a:gd name="T44" fmla="*/ 285 w 1194"/>
                <a:gd name="T45" fmla="*/ 207 h 433"/>
                <a:gd name="T46" fmla="*/ 279 w 1194"/>
                <a:gd name="T47" fmla="*/ 209 h 433"/>
                <a:gd name="T48" fmla="*/ 267 w 1194"/>
                <a:gd name="T49" fmla="*/ 212 h 433"/>
                <a:gd name="T50" fmla="*/ 253 w 1194"/>
                <a:gd name="T51" fmla="*/ 215 h 433"/>
                <a:gd name="T52" fmla="*/ 235 w 1194"/>
                <a:gd name="T53" fmla="*/ 219 h 433"/>
                <a:gd name="T54" fmla="*/ 214 w 1194"/>
                <a:gd name="T55" fmla="*/ 223 h 433"/>
                <a:gd name="T56" fmla="*/ 191 w 1194"/>
                <a:gd name="T57" fmla="*/ 227 h 433"/>
                <a:gd name="T58" fmla="*/ 167 w 1194"/>
                <a:gd name="T59" fmla="*/ 231 h 433"/>
                <a:gd name="T60" fmla="*/ 141 w 1194"/>
                <a:gd name="T61" fmla="*/ 235 h 433"/>
                <a:gd name="T62" fmla="*/ 113 w 1194"/>
                <a:gd name="T63" fmla="*/ 238 h 433"/>
                <a:gd name="T64" fmla="*/ 85 w 1194"/>
                <a:gd name="T65" fmla="*/ 240 h 433"/>
                <a:gd name="T66" fmla="*/ 60 w 1194"/>
                <a:gd name="T67" fmla="*/ 242 h 433"/>
                <a:gd name="T68" fmla="*/ 39 w 1194"/>
                <a:gd name="T69" fmla="*/ 244 h 433"/>
                <a:gd name="T70" fmla="*/ 21 w 1194"/>
                <a:gd name="T71" fmla="*/ 245 h 433"/>
                <a:gd name="T72" fmla="*/ 8 w 1194"/>
                <a:gd name="T73" fmla="*/ 246 h 433"/>
                <a:gd name="T74" fmla="*/ 1 w 1194"/>
                <a:gd name="T75" fmla="*/ 246 h 433"/>
                <a:gd name="T76" fmla="*/ 0 w 1194"/>
                <a:gd name="T77" fmla="*/ 433 h 433"/>
                <a:gd name="T78" fmla="*/ 1047 w 1194"/>
                <a:gd name="T79" fmla="*/ 354 h 433"/>
                <a:gd name="T80" fmla="*/ 1183 w 1194"/>
                <a:gd name="T81" fmla="*/ 239 h 433"/>
                <a:gd name="T82" fmla="*/ 1137 w 1194"/>
                <a:gd name="T83" fmla="*/ 134 h 433"/>
                <a:gd name="T84" fmla="*/ 1124 w 1194"/>
                <a:gd name="T85" fmla="*/ 115 h 433"/>
                <a:gd name="T86" fmla="*/ 1138 w 1194"/>
                <a:gd name="T87" fmla="*/ 116 h 433"/>
                <a:gd name="T88" fmla="*/ 1157 w 1194"/>
                <a:gd name="T89" fmla="*/ 117 h 433"/>
                <a:gd name="T90" fmla="*/ 1173 w 1194"/>
                <a:gd name="T91" fmla="*/ 117 h 433"/>
                <a:gd name="T92" fmla="*/ 1182 w 1194"/>
                <a:gd name="T93" fmla="*/ 110 h 433"/>
                <a:gd name="T94" fmla="*/ 1193 w 1194"/>
                <a:gd name="T95" fmla="*/ 90 h 433"/>
                <a:gd name="T96" fmla="*/ 1191 w 1194"/>
                <a:gd name="T97" fmla="*/ 58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94" h="433">
                  <a:moveTo>
                    <a:pt x="932" y="0"/>
                  </a:moveTo>
                  <a:lnTo>
                    <a:pt x="876" y="0"/>
                  </a:lnTo>
                  <a:lnTo>
                    <a:pt x="841" y="36"/>
                  </a:lnTo>
                  <a:lnTo>
                    <a:pt x="837" y="50"/>
                  </a:lnTo>
                  <a:lnTo>
                    <a:pt x="834" y="50"/>
                  </a:lnTo>
                  <a:lnTo>
                    <a:pt x="824" y="50"/>
                  </a:lnTo>
                  <a:lnTo>
                    <a:pt x="810" y="50"/>
                  </a:lnTo>
                  <a:lnTo>
                    <a:pt x="794" y="50"/>
                  </a:lnTo>
                  <a:lnTo>
                    <a:pt x="778" y="50"/>
                  </a:lnTo>
                  <a:lnTo>
                    <a:pt x="764" y="50"/>
                  </a:lnTo>
                  <a:lnTo>
                    <a:pt x="753" y="50"/>
                  </a:lnTo>
                  <a:lnTo>
                    <a:pt x="747" y="50"/>
                  </a:lnTo>
                  <a:lnTo>
                    <a:pt x="741" y="50"/>
                  </a:lnTo>
                  <a:lnTo>
                    <a:pt x="728" y="50"/>
                  </a:lnTo>
                  <a:lnTo>
                    <a:pt x="711" y="50"/>
                  </a:lnTo>
                  <a:lnTo>
                    <a:pt x="690" y="51"/>
                  </a:lnTo>
                  <a:lnTo>
                    <a:pt x="670" y="52"/>
                  </a:lnTo>
                  <a:lnTo>
                    <a:pt x="653" y="53"/>
                  </a:lnTo>
                  <a:lnTo>
                    <a:pt x="640" y="55"/>
                  </a:lnTo>
                  <a:lnTo>
                    <a:pt x="634" y="57"/>
                  </a:lnTo>
                  <a:lnTo>
                    <a:pt x="629" y="63"/>
                  </a:lnTo>
                  <a:lnTo>
                    <a:pt x="620" y="74"/>
                  </a:lnTo>
                  <a:lnTo>
                    <a:pt x="607" y="89"/>
                  </a:lnTo>
                  <a:lnTo>
                    <a:pt x="593" y="106"/>
                  </a:lnTo>
                  <a:lnTo>
                    <a:pt x="579" y="122"/>
                  </a:lnTo>
                  <a:lnTo>
                    <a:pt x="568" y="136"/>
                  </a:lnTo>
                  <a:lnTo>
                    <a:pt x="560" y="146"/>
                  </a:lnTo>
                  <a:lnTo>
                    <a:pt x="557" y="150"/>
                  </a:lnTo>
                  <a:lnTo>
                    <a:pt x="482" y="196"/>
                  </a:lnTo>
                  <a:lnTo>
                    <a:pt x="480" y="196"/>
                  </a:lnTo>
                  <a:lnTo>
                    <a:pt x="474" y="196"/>
                  </a:lnTo>
                  <a:lnTo>
                    <a:pt x="465" y="196"/>
                  </a:lnTo>
                  <a:lnTo>
                    <a:pt x="452" y="196"/>
                  </a:lnTo>
                  <a:lnTo>
                    <a:pt x="438" y="197"/>
                  </a:lnTo>
                  <a:lnTo>
                    <a:pt x="422" y="197"/>
                  </a:lnTo>
                  <a:lnTo>
                    <a:pt x="405" y="198"/>
                  </a:lnTo>
                  <a:lnTo>
                    <a:pt x="388" y="198"/>
                  </a:lnTo>
                  <a:lnTo>
                    <a:pt x="370" y="198"/>
                  </a:lnTo>
                  <a:lnTo>
                    <a:pt x="352" y="199"/>
                  </a:lnTo>
                  <a:lnTo>
                    <a:pt x="336" y="200"/>
                  </a:lnTo>
                  <a:lnTo>
                    <a:pt x="321" y="201"/>
                  </a:lnTo>
                  <a:lnTo>
                    <a:pt x="308" y="202"/>
                  </a:lnTo>
                  <a:lnTo>
                    <a:pt x="298" y="203"/>
                  </a:lnTo>
                  <a:lnTo>
                    <a:pt x="291" y="205"/>
                  </a:lnTo>
                  <a:lnTo>
                    <a:pt x="287" y="206"/>
                  </a:lnTo>
                  <a:lnTo>
                    <a:pt x="285" y="207"/>
                  </a:lnTo>
                  <a:lnTo>
                    <a:pt x="283" y="208"/>
                  </a:lnTo>
                  <a:lnTo>
                    <a:pt x="279" y="209"/>
                  </a:lnTo>
                  <a:lnTo>
                    <a:pt x="274" y="211"/>
                  </a:lnTo>
                  <a:lnTo>
                    <a:pt x="267" y="212"/>
                  </a:lnTo>
                  <a:lnTo>
                    <a:pt x="260" y="213"/>
                  </a:lnTo>
                  <a:lnTo>
                    <a:pt x="253" y="215"/>
                  </a:lnTo>
                  <a:lnTo>
                    <a:pt x="244" y="217"/>
                  </a:lnTo>
                  <a:lnTo>
                    <a:pt x="235" y="219"/>
                  </a:lnTo>
                  <a:lnTo>
                    <a:pt x="225" y="221"/>
                  </a:lnTo>
                  <a:lnTo>
                    <a:pt x="214" y="223"/>
                  </a:lnTo>
                  <a:lnTo>
                    <a:pt x="203" y="225"/>
                  </a:lnTo>
                  <a:lnTo>
                    <a:pt x="191" y="227"/>
                  </a:lnTo>
                  <a:lnTo>
                    <a:pt x="179" y="230"/>
                  </a:lnTo>
                  <a:lnTo>
                    <a:pt x="167" y="231"/>
                  </a:lnTo>
                  <a:lnTo>
                    <a:pt x="155" y="233"/>
                  </a:lnTo>
                  <a:lnTo>
                    <a:pt x="141" y="235"/>
                  </a:lnTo>
                  <a:lnTo>
                    <a:pt x="127" y="236"/>
                  </a:lnTo>
                  <a:lnTo>
                    <a:pt x="113" y="238"/>
                  </a:lnTo>
                  <a:lnTo>
                    <a:pt x="99" y="239"/>
                  </a:lnTo>
                  <a:lnTo>
                    <a:pt x="85" y="240"/>
                  </a:lnTo>
                  <a:lnTo>
                    <a:pt x="72" y="242"/>
                  </a:lnTo>
                  <a:lnTo>
                    <a:pt x="60" y="242"/>
                  </a:lnTo>
                  <a:lnTo>
                    <a:pt x="49" y="244"/>
                  </a:lnTo>
                  <a:lnTo>
                    <a:pt x="39" y="244"/>
                  </a:lnTo>
                  <a:lnTo>
                    <a:pt x="29" y="245"/>
                  </a:lnTo>
                  <a:lnTo>
                    <a:pt x="21" y="245"/>
                  </a:lnTo>
                  <a:lnTo>
                    <a:pt x="13" y="246"/>
                  </a:lnTo>
                  <a:lnTo>
                    <a:pt x="8" y="246"/>
                  </a:lnTo>
                  <a:lnTo>
                    <a:pt x="4" y="246"/>
                  </a:lnTo>
                  <a:lnTo>
                    <a:pt x="1" y="246"/>
                  </a:lnTo>
                  <a:lnTo>
                    <a:pt x="0" y="246"/>
                  </a:lnTo>
                  <a:lnTo>
                    <a:pt x="0" y="433"/>
                  </a:lnTo>
                  <a:lnTo>
                    <a:pt x="984" y="433"/>
                  </a:lnTo>
                  <a:lnTo>
                    <a:pt x="1047" y="354"/>
                  </a:lnTo>
                  <a:lnTo>
                    <a:pt x="1144" y="290"/>
                  </a:lnTo>
                  <a:lnTo>
                    <a:pt x="1183" y="239"/>
                  </a:lnTo>
                  <a:lnTo>
                    <a:pt x="1172" y="194"/>
                  </a:lnTo>
                  <a:lnTo>
                    <a:pt x="1137" y="134"/>
                  </a:lnTo>
                  <a:lnTo>
                    <a:pt x="1121" y="115"/>
                  </a:lnTo>
                  <a:lnTo>
                    <a:pt x="1124" y="115"/>
                  </a:lnTo>
                  <a:lnTo>
                    <a:pt x="1129" y="115"/>
                  </a:lnTo>
                  <a:lnTo>
                    <a:pt x="1138" y="116"/>
                  </a:lnTo>
                  <a:lnTo>
                    <a:pt x="1147" y="117"/>
                  </a:lnTo>
                  <a:lnTo>
                    <a:pt x="1157" y="117"/>
                  </a:lnTo>
                  <a:lnTo>
                    <a:pt x="1166" y="117"/>
                  </a:lnTo>
                  <a:lnTo>
                    <a:pt x="1173" y="117"/>
                  </a:lnTo>
                  <a:lnTo>
                    <a:pt x="1177" y="116"/>
                  </a:lnTo>
                  <a:lnTo>
                    <a:pt x="1182" y="110"/>
                  </a:lnTo>
                  <a:lnTo>
                    <a:pt x="1188" y="100"/>
                  </a:lnTo>
                  <a:lnTo>
                    <a:pt x="1193" y="90"/>
                  </a:lnTo>
                  <a:lnTo>
                    <a:pt x="1194" y="86"/>
                  </a:lnTo>
                  <a:lnTo>
                    <a:pt x="1191" y="58"/>
                  </a:lnTo>
                  <a:lnTo>
                    <a:pt x="932" y="0"/>
                  </a:lnTo>
                  <a:close/>
                </a:path>
              </a:pathLst>
            </a:custGeom>
            <a:solidFill>
              <a:srgbClr val="DDBA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4"/>
            <p:cNvSpPr>
              <a:spLocks/>
            </p:cNvSpPr>
            <p:nvPr/>
          </p:nvSpPr>
          <p:spPr bwMode="auto">
            <a:xfrm>
              <a:off x="5039" y="3536"/>
              <a:ext cx="277" cy="364"/>
            </a:xfrm>
            <a:custGeom>
              <a:avLst/>
              <a:gdLst>
                <a:gd name="T0" fmla="*/ 237 w 277"/>
                <a:gd name="T1" fmla="*/ 94 h 364"/>
                <a:gd name="T2" fmla="*/ 212 w 277"/>
                <a:gd name="T3" fmla="*/ 44 h 364"/>
                <a:gd name="T4" fmla="*/ 174 w 277"/>
                <a:gd name="T5" fmla="*/ 12 h 364"/>
                <a:gd name="T6" fmla="*/ 122 w 277"/>
                <a:gd name="T7" fmla="*/ 0 h 364"/>
                <a:gd name="T8" fmla="*/ 74 w 277"/>
                <a:gd name="T9" fmla="*/ 3 h 364"/>
                <a:gd name="T10" fmla="*/ 28 w 277"/>
                <a:gd name="T11" fmla="*/ 15 h 364"/>
                <a:gd name="T12" fmla="*/ 0 w 277"/>
                <a:gd name="T13" fmla="*/ 50 h 364"/>
                <a:gd name="T14" fmla="*/ 81 w 277"/>
                <a:gd name="T15" fmla="*/ 283 h 364"/>
                <a:gd name="T16" fmla="*/ 111 w 277"/>
                <a:gd name="T17" fmla="*/ 286 h 364"/>
                <a:gd name="T18" fmla="*/ 133 w 277"/>
                <a:gd name="T19" fmla="*/ 274 h 364"/>
                <a:gd name="T20" fmla="*/ 130 w 277"/>
                <a:gd name="T21" fmla="*/ 318 h 364"/>
                <a:gd name="T22" fmla="*/ 150 w 277"/>
                <a:gd name="T23" fmla="*/ 277 h 364"/>
                <a:gd name="T24" fmla="*/ 164 w 277"/>
                <a:gd name="T25" fmla="*/ 307 h 364"/>
                <a:gd name="T26" fmla="*/ 137 w 277"/>
                <a:gd name="T27" fmla="*/ 347 h 364"/>
                <a:gd name="T28" fmla="*/ 182 w 277"/>
                <a:gd name="T29" fmla="*/ 337 h 364"/>
                <a:gd name="T30" fmla="*/ 168 w 277"/>
                <a:gd name="T31" fmla="*/ 364 h 364"/>
                <a:gd name="T32" fmla="*/ 202 w 277"/>
                <a:gd name="T33" fmla="*/ 351 h 364"/>
                <a:gd name="T34" fmla="*/ 230 w 277"/>
                <a:gd name="T35" fmla="*/ 335 h 364"/>
                <a:gd name="T36" fmla="*/ 231 w 277"/>
                <a:gd name="T37" fmla="*/ 334 h 364"/>
                <a:gd name="T38" fmla="*/ 236 w 277"/>
                <a:gd name="T39" fmla="*/ 333 h 364"/>
                <a:gd name="T40" fmla="*/ 242 w 277"/>
                <a:gd name="T41" fmla="*/ 330 h 364"/>
                <a:gd name="T42" fmla="*/ 247 w 277"/>
                <a:gd name="T43" fmla="*/ 326 h 364"/>
                <a:gd name="T44" fmla="*/ 247 w 277"/>
                <a:gd name="T45" fmla="*/ 317 h 364"/>
                <a:gd name="T46" fmla="*/ 242 w 277"/>
                <a:gd name="T47" fmla="*/ 304 h 364"/>
                <a:gd name="T48" fmla="*/ 235 w 277"/>
                <a:gd name="T49" fmla="*/ 293 h 364"/>
                <a:gd name="T50" fmla="*/ 231 w 277"/>
                <a:gd name="T51" fmla="*/ 288 h 364"/>
                <a:gd name="T52" fmla="*/ 259 w 277"/>
                <a:gd name="T53" fmla="*/ 236 h 364"/>
                <a:gd name="T54" fmla="*/ 277 w 277"/>
                <a:gd name="T55" fmla="*/ 180 h 364"/>
                <a:gd name="T56" fmla="*/ 270 w 277"/>
                <a:gd name="T57" fmla="*/ 140 h 364"/>
                <a:gd name="T58" fmla="*/ 251 w 277"/>
                <a:gd name="T59" fmla="*/ 109 h 364"/>
                <a:gd name="T60" fmla="*/ 237 w 277"/>
                <a:gd name="T61" fmla="*/ 94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7" h="364">
                  <a:moveTo>
                    <a:pt x="237" y="94"/>
                  </a:moveTo>
                  <a:lnTo>
                    <a:pt x="212" y="44"/>
                  </a:lnTo>
                  <a:lnTo>
                    <a:pt x="174" y="12"/>
                  </a:lnTo>
                  <a:lnTo>
                    <a:pt x="122" y="0"/>
                  </a:lnTo>
                  <a:lnTo>
                    <a:pt x="74" y="3"/>
                  </a:lnTo>
                  <a:lnTo>
                    <a:pt x="28" y="15"/>
                  </a:lnTo>
                  <a:lnTo>
                    <a:pt x="0" y="50"/>
                  </a:lnTo>
                  <a:lnTo>
                    <a:pt x="81" y="283"/>
                  </a:lnTo>
                  <a:lnTo>
                    <a:pt x="111" y="286"/>
                  </a:lnTo>
                  <a:lnTo>
                    <a:pt x="133" y="274"/>
                  </a:lnTo>
                  <a:lnTo>
                    <a:pt x="130" y="318"/>
                  </a:lnTo>
                  <a:lnTo>
                    <a:pt x="150" y="277"/>
                  </a:lnTo>
                  <a:lnTo>
                    <a:pt x="164" y="307"/>
                  </a:lnTo>
                  <a:lnTo>
                    <a:pt x="137" y="347"/>
                  </a:lnTo>
                  <a:lnTo>
                    <a:pt x="182" y="337"/>
                  </a:lnTo>
                  <a:lnTo>
                    <a:pt x="168" y="364"/>
                  </a:lnTo>
                  <a:lnTo>
                    <a:pt x="202" y="351"/>
                  </a:lnTo>
                  <a:lnTo>
                    <a:pt x="230" y="335"/>
                  </a:lnTo>
                  <a:lnTo>
                    <a:pt x="231" y="334"/>
                  </a:lnTo>
                  <a:lnTo>
                    <a:pt x="236" y="333"/>
                  </a:lnTo>
                  <a:lnTo>
                    <a:pt x="242" y="330"/>
                  </a:lnTo>
                  <a:lnTo>
                    <a:pt x="247" y="326"/>
                  </a:lnTo>
                  <a:lnTo>
                    <a:pt x="247" y="317"/>
                  </a:lnTo>
                  <a:lnTo>
                    <a:pt x="242" y="304"/>
                  </a:lnTo>
                  <a:lnTo>
                    <a:pt x="235" y="293"/>
                  </a:lnTo>
                  <a:lnTo>
                    <a:pt x="231" y="288"/>
                  </a:lnTo>
                  <a:lnTo>
                    <a:pt x="259" y="236"/>
                  </a:lnTo>
                  <a:lnTo>
                    <a:pt x="277" y="180"/>
                  </a:lnTo>
                  <a:lnTo>
                    <a:pt x="270" y="140"/>
                  </a:lnTo>
                  <a:lnTo>
                    <a:pt x="251" y="109"/>
                  </a:lnTo>
                  <a:lnTo>
                    <a:pt x="237" y="94"/>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p:cNvSpPr>
            <p:nvPr/>
          </p:nvSpPr>
          <p:spPr bwMode="auto">
            <a:xfrm>
              <a:off x="4584" y="3564"/>
              <a:ext cx="193" cy="526"/>
            </a:xfrm>
            <a:custGeom>
              <a:avLst/>
              <a:gdLst>
                <a:gd name="T0" fmla="*/ 150 w 193"/>
                <a:gd name="T1" fmla="*/ 150 h 526"/>
                <a:gd name="T2" fmla="*/ 135 w 193"/>
                <a:gd name="T3" fmla="*/ 222 h 526"/>
                <a:gd name="T4" fmla="*/ 133 w 193"/>
                <a:gd name="T5" fmla="*/ 252 h 526"/>
                <a:gd name="T6" fmla="*/ 141 w 193"/>
                <a:gd name="T7" fmla="*/ 290 h 526"/>
                <a:gd name="T8" fmla="*/ 147 w 193"/>
                <a:gd name="T9" fmla="*/ 312 h 526"/>
                <a:gd name="T10" fmla="*/ 161 w 193"/>
                <a:gd name="T11" fmla="*/ 358 h 526"/>
                <a:gd name="T12" fmla="*/ 179 w 193"/>
                <a:gd name="T13" fmla="*/ 415 h 526"/>
                <a:gd name="T14" fmla="*/ 191 w 193"/>
                <a:gd name="T15" fmla="*/ 458 h 526"/>
                <a:gd name="T16" fmla="*/ 132 w 193"/>
                <a:gd name="T17" fmla="*/ 520 h 526"/>
                <a:gd name="T18" fmla="*/ 125 w 193"/>
                <a:gd name="T19" fmla="*/ 521 h 526"/>
                <a:gd name="T20" fmla="*/ 109 w 193"/>
                <a:gd name="T21" fmla="*/ 523 h 526"/>
                <a:gd name="T22" fmla="*/ 92 w 193"/>
                <a:gd name="T23" fmla="*/ 525 h 526"/>
                <a:gd name="T24" fmla="*/ 82 w 193"/>
                <a:gd name="T25" fmla="*/ 526 h 526"/>
                <a:gd name="T26" fmla="*/ 74 w 193"/>
                <a:gd name="T27" fmla="*/ 511 h 526"/>
                <a:gd name="T28" fmla="*/ 71 w 193"/>
                <a:gd name="T29" fmla="*/ 493 h 526"/>
                <a:gd name="T30" fmla="*/ 1 w 193"/>
                <a:gd name="T31" fmla="*/ 173 h 526"/>
                <a:gd name="T32" fmla="*/ 0 w 193"/>
                <a:gd name="T33" fmla="*/ 116 h 526"/>
                <a:gd name="T34" fmla="*/ 12 w 193"/>
                <a:gd name="T35" fmla="*/ 52 h 526"/>
                <a:gd name="T36" fmla="*/ 26 w 193"/>
                <a:gd name="T37" fmla="*/ 1 h 526"/>
                <a:gd name="T38" fmla="*/ 46 w 193"/>
                <a:gd name="T39" fmla="*/ 3 h 526"/>
                <a:gd name="T40" fmla="*/ 59 w 193"/>
                <a:gd name="T41" fmla="*/ 21 h 526"/>
                <a:gd name="T42" fmla="*/ 65 w 193"/>
                <a:gd name="T43" fmla="*/ 37 h 526"/>
                <a:gd name="T44" fmla="*/ 72 w 193"/>
                <a:gd name="T45" fmla="*/ 78 h 526"/>
                <a:gd name="T46" fmla="*/ 77 w 193"/>
                <a:gd name="T47" fmla="*/ 93 h 526"/>
                <a:gd name="T48" fmla="*/ 88 w 193"/>
                <a:gd name="T49" fmla="*/ 100 h 526"/>
                <a:gd name="T50" fmla="*/ 102 w 193"/>
                <a:gd name="T51" fmla="*/ 108 h 526"/>
                <a:gd name="T52" fmla="*/ 113 w 193"/>
                <a:gd name="T53" fmla="*/ 113 h 526"/>
                <a:gd name="T54" fmla="*/ 119 w 193"/>
                <a:gd name="T55" fmla="*/ 112 h 526"/>
                <a:gd name="T56" fmla="*/ 120 w 193"/>
                <a:gd name="T57" fmla="*/ 96 h 526"/>
                <a:gd name="T58" fmla="*/ 120 w 193"/>
                <a:gd name="T59" fmla="*/ 89 h 526"/>
                <a:gd name="T60" fmla="*/ 124 w 193"/>
                <a:gd name="T61" fmla="*/ 77 h 526"/>
                <a:gd name="T62" fmla="*/ 132 w 193"/>
                <a:gd name="T63" fmla="*/ 68 h 526"/>
                <a:gd name="T64" fmla="*/ 142 w 193"/>
                <a:gd name="T65" fmla="*/ 60 h 526"/>
                <a:gd name="T66" fmla="*/ 145 w 193"/>
                <a:gd name="T67" fmla="*/ 62 h 526"/>
                <a:gd name="T68" fmla="*/ 147 w 193"/>
                <a:gd name="T69" fmla="*/ 81 h 526"/>
                <a:gd name="T70" fmla="*/ 149 w 193"/>
                <a:gd name="T71" fmla="*/ 96 h 526"/>
                <a:gd name="T72" fmla="*/ 152 w 193"/>
                <a:gd name="T73" fmla="*/ 127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526">
                  <a:moveTo>
                    <a:pt x="153" y="134"/>
                  </a:moveTo>
                  <a:lnTo>
                    <a:pt x="150" y="150"/>
                  </a:lnTo>
                  <a:lnTo>
                    <a:pt x="143" y="185"/>
                  </a:lnTo>
                  <a:lnTo>
                    <a:pt x="135" y="222"/>
                  </a:lnTo>
                  <a:lnTo>
                    <a:pt x="132" y="242"/>
                  </a:lnTo>
                  <a:lnTo>
                    <a:pt x="133" y="252"/>
                  </a:lnTo>
                  <a:lnTo>
                    <a:pt x="137" y="271"/>
                  </a:lnTo>
                  <a:lnTo>
                    <a:pt x="141" y="290"/>
                  </a:lnTo>
                  <a:lnTo>
                    <a:pt x="144" y="302"/>
                  </a:lnTo>
                  <a:lnTo>
                    <a:pt x="147" y="312"/>
                  </a:lnTo>
                  <a:lnTo>
                    <a:pt x="154" y="331"/>
                  </a:lnTo>
                  <a:lnTo>
                    <a:pt x="161" y="358"/>
                  </a:lnTo>
                  <a:lnTo>
                    <a:pt x="170" y="387"/>
                  </a:lnTo>
                  <a:lnTo>
                    <a:pt x="179" y="415"/>
                  </a:lnTo>
                  <a:lnTo>
                    <a:pt x="186" y="440"/>
                  </a:lnTo>
                  <a:lnTo>
                    <a:pt x="191" y="458"/>
                  </a:lnTo>
                  <a:lnTo>
                    <a:pt x="193" y="465"/>
                  </a:lnTo>
                  <a:lnTo>
                    <a:pt x="132" y="520"/>
                  </a:lnTo>
                  <a:lnTo>
                    <a:pt x="130" y="520"/>
                  </a:lnTo>
                  <a:lnTo>
                    <a:pt x="125" y="521"/>
                  </a:lnTo>
                  <a:lnTo>
                    <a:pt x="117" y="521"/>
                  </a:lnTo>
                  <a:lnTo>
                    <a:pt x="109" y="523"/>
                  </a:lnTo>
                  <a:lnTo>
                    <a:pt x="100" y="523"/>
                  </a:lnTo>
                  <a:lnTo>
                    <a:pt x="92" y="525"/>
                  </a:lnTo>
                  <a:lnTo>
                    <a:pt x="85" y="526"/>
                  </a:lnTo>
                  <a:lnTo>
                    <a:pt x="82" y="526"/>
                  </a:lnTo>
                  <a:lnTo>
                    <a:pt x="78" y="522"/>
                  </a:lnTo>
                  <a:lnTo>
                    <a:pt x="74" y="511"/>
                  </a:lnTo>
                  <a:lnTo>
                    <a:pt x="72" y="498"/>
                  </a:lnTo>
                  <a:lnTo>
                    <a:pt x="71" y="493"/>
                  </a:lnTo>
                  <a:lnTo>
                    <a:pt x="52" y="252"/>
                  </a:lnTo>
                  <a:lnTo>
                    <a:pt x="1" y="173"/>
                  </a:lnTo>
                  <a:lnTo>
                    <a:pt x="5" y="137"/>
                  </a:lnTo>
                  <a:lnTo>
                    <a:pt x="0" y="116"/>
                  </a:lnTo>
                  <a:lnTo>
                    <a:pt x="15" y="92"/>
                  </a:lnTo>
                  <a:lnTo>
                    <a:pt x="12" y="52"/>
                  </a:lnTo>
                  <a:lnTo>
                    <a:pt x="29" y="33"/>
                  </a:lnTo>
                  <a:lnTo>
                    <a:pt x="26" y="1"/>
                  </a:lnTo>
                  <a:lnTo>
                    <a:pt x="43" y="0"/>
                  </a:lnTo>
                  <a:lnTo>
                    <a:pt x="46" y="3"/>
                  </a:lnTo>
                  <a:lnTo>
                    <a:pt x="53" y="11"/>
                  </a:lnTo>
                  <a:lnTo>
                    <a:pt x="59" y="21"/>
                  </a:lnTo>
                  <a:lnTo>
                    <a:pt x="63" y="27"/>
                  </a:lnTo>
                  <a:lnTo>
                    <a:pt x="65" y="37"/>
                  </a:lnTo>
                  <a:lnTo>
                    <a:pt x="68" y="58"/>
                  </a:lnTo>
                  <a:lnTo>
                    <a:pt x="72" y="78"/>
                  </a:lnTo>
                  <a:lnTo>
                    <a:pt x="75" y="90"/>
                  </a:lnTo>
                  <a:lnTo>
                    <a:pt x="77" y="93"/>
                  </a:lnTo>
                  <a:lnTo>
                    <a:pt x="82" y="96"/>
                  </a:lnTo>
                  <a:lnTo>
                    <a:pt x="88" y="100"/>
                  </a:lnTo>
                  <a:lnTo>
                    <a:pt x="95" y="104"/>
                  </a:lnTo>
                  <a:lnTo>
                    <a:pt x="102" y="108"/>
                  </a:lnTo>
                  <a:lnTo>
                    <a:pt x="109" y="111"/>
                  </a:lnTo>
                  <a:lnTo>
                    <a:pt x="113" y="113"/>
                  </a:lnTo>
                  <a:lnTo>
                    <a:pt x="116" y="114"/>
                  </a:lnTo>
                  <a:lnTo>
                    <a:pt x="119" y="112"/>
                  </a:lnTo>
                  <a:lnTo>
                    <a:pt x="120" y="104"/>
                  </a:lnTo>
                  <a:lnTo>
                    <a:pt x="120" y="96"/>
                  </a:lnTo>
                  <a:lnTo>
                    <a:pt x="120" y="92"/>
                  </a:lnTo>
                  <a:lnTo>
                    <a:pt x="120" y="89"/>
                  </a:lnTo>
                  <a:lnTo>
                    <a:pt x="122" y="83"/>
                  </a:lnTo>
                  <a:lnTo>
                    <a:pt x="124" y="77"/>
                  </a:lnTo>
                  <a:lnTo>
                    <a:pt x="127" y="72"/>
                  </a:lnTo>
                  <a:lnTo>
                    <a:pt x="132" y="68"/>
                  </a:lnTo>
                  <a:lnTo>
                    <a:pt x="137" y="64"/>
                  </a:lnTo>
                  <a:lnTo>
                    <a:pt x="142" y="60"/>
                  </a:lnTo>
                  <a:lnTo>
                    <a:pt x="144" y="58"/>
                  </a:lnTo>
                  <a:lnTo>
                    <a:pt x="145" y="62"/>
                  </a:lnTo>
                  <a:lnTo>
                    <a:pt x="147" y="71"/>
                  </a:lnTo>
                  <a:lnTo>
                    <a:pt x="147" y="81"/>
                  </a:lnTo>
                  <a:lnTo>
                    <a:pt x="148" y="87"/>
                  </a:lnTo>
                  <a:lnTo>
                    <a:pt x="149" y="96"/>
                  </a:lnTo>
                  <a:lnTo>
                    <a:pt x="151" y="112"/>
                  </a:lnTo>
                  <a:lnTo>
                    <a:pt x="152" y="127"/>
                  </a:lnTo>
                  <a:lnTo>
                    <a:pt x="153" y="134"/>
                  </a:lnTo>
                  <a:close/>
                </a:path>
              </a:pathLst>
            </a:custGeom>
            <a:solidFill>
              <a:srgbClr val="F2C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6"/>
            <p:cNvSpPr>
              <a:spLocks/>
            </p:cNvSpPr>
            <p:nvPr/>
          </p:nvSpPr>
          <p:spPr bwMode="auto">
            <a:xfrm>
              <a:off x="4906" y="3582"/>
              <a:ext cx="284" cy="237"/>
            </a:xfrm>
            <a:custGeom>
              <a:avLst/>
              <a:gdLst>
                <a:gd name="T0" fmla="*/ 166 w 284"/>
                <a:gd name="T1" fmla="*/ 3 h 237"/>
                <a:gd name="T2" fmla="*/ 158 w 284"/>
                <a:gd name="T3" fmla="*/ 2 h 237"/>
                <a:gd name="T4" fmla="*/ 145 w 284"/>
                <a:gd name="T5" fmla="*/ 2 h 237"/>
                <a:gd name="T6" fmla="*/ 134 w 284"/>
                <a:gd name="T7" fmla="*/ 1 h 237"/>
                <a:gd name="T8" fmla="*/ 127 w 284"/>
                <a:gd name="T9" fmla="*/ 2 h 237"/>
                <a:gd name="T10" fmla="*/ 111 w 284"/>
                <a:gd name="T11" fmla="*/ 6 h 237"/>
                <a:gd name="T12" fmla="*/ 90 w 284"/>
                <a:gd name="T13" fmla="*/ 11 h 237"/>
                <a:gd name="T14" fmla="*/ 74 w 284"/>
                <a:gd name="T15" fmla="*/ 17 h 237"/>
                <a:gd name="T16" fmla="*/ 66 w 284"/>
                <a:gd name="T17" fmla="*/ 23 h 237"/>
                <a:gd name="T18" fmla="*/ 51 w 284"/>
                <a:gd name="T19" fmla="*/ 34 h 237"/>
                <a:gd name="T20" fmla="*/ 33 w 284"/>
                <a:gd name="T21" fmla="*/ 48 h 237"/>
                <a:gd name="T22" fmla="*/ 20 w 284"/>
                <a:gd name="T23" fmla="*/ 59 h 237"/>
                <a:gd name="T24" fmla="*/ 14 w 284"/>
                <a:gd name="T25" fmla="*/ 67 h 237"/>
                <a:gd name="T26" fmla="*/ 2 w 284"/>
                <a:gd name="T27" fmla="*/ 103 h 237"/>
                <a:gd name="T28" fmla="*/ 4 w 284"/>
                <a:gd name="T29" fmla="*/ 122 h 237"/>
                <a:gd name="T30" fmla="*/ 18 w 284"/>
                <a:gd name="T31" fmla="*/ 153 h 237"/>
                <a:gd name="T32" fmla="*/ 27 w 284"/>
                <a:gd name="T33" fmla="*/ 172 h 237"/>
                <a:gd name="T34" fmla="*/ 39 w 284"/>
                <a:gd name="T35" fmla="*/ 191 h 237"/>
                <a:gd name="T36" fmla="*/ 42 w 284"/>
                <a:gd name="T37" fmla="*/ 196 h 237"/>
                <a:gd name="T38" fmla="*/ 50 w 284"/>
                <a:gd name="T39" fmla="*/ 201 h 237"/>
                <a:gd name="T40" fmla="*/ 61 w 284"/>
                <a:gd name="T41" fmla="*/ 208 h 237"/>
                <a:gd name="T42" fmla="*/ 70 w 284"/>
                <a:gd name="T43" fmla="*/ 215 h 237"/>
                <a:gd name="T44" fmla="*/ 77 w 284"/>
                <a:gd name="T45" fmla="*/ 217 h 237"/>
                <a:gd name="T46" fmla="*/ 90 w 284"/>
                <a:gd name="T47" fmla="*/ 221 h 237"/>
                <a:gd name="T48" fmla="*/ 106 w 284"/>
                <a:gd name="T49" fmla="*/ 225 h 237"/>
                <a:gd name="T50" fmla="*/ 119 w 284"/>
                <a:gd name="T51" fmla="*/ 228 h 237"/>
                <a:gd name="T52" fmla="*/ 126 w 284"/>
                <a:gd name="T53" fmla="*/ 229 h 237"/>
                <a:gd name="T54" fmla="*/ 146 w 284"/>
                <a:gd name="T55" fmla="*/ 232 h 237"/>
                <a:gd name="T56" fmla="*/ 169 w 284"/>
                <a:gd name="T57" fmla="*/ 234 h 237"/>
                <a:gd name="T58" fmla="*/ 186 w 284"/>
                <a:gd name="T59" fmla="*/ 237 h 237"/>
                <a:gd name="T60" fmla="*/ 211 w 284"/>
                <a:gd name="T61" fmla="*/ 237 h 237"/>
                <a:gd name="T62" fmla="*/ 228 w 284"/>
                <a:gd name="T63" fmla="*/ 198 h 237"/>
                <a:gd name="T64" fmla="*/ 284 w 284"/>
                <a:gd name="T65" fmla="*/ 183 h 237"/>
                <a:gd name="T66" fmla="*/ 269 w 284"/>
                <a:gd name="T67" fmla="*/ 144 h 237"/>
                <a:gd name="T68" fmla="*/ 244 w 284"/>
                <a:gd name="T69" fmla="*/ 95 h 237"/>
                <a:gd name="T70" fmla="*/ 234 w 284"/>
                <a:gd name="T71" fmla="*/ 48 h 237"/>
                <a:gd name="T72" fmla="*/ 214 w 284"/>
                <a:gd name="T73" fmla="*/ 28 h 237"/>
                <a:gd name="T74" fmla="*/ 185 w 284"/>
                <a:gd name="T75"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4" h="237">
                  <a:moveTo>
                    <a:pt x="168" y="3"/>
                  </a:moveTo>
                  <a:lnTo>
                    <a:pt x="166" y="3"/>
                  </a:lnTo>
                  <a:lnTo>
                    <a:pt x="163" y="3"/>
                  </a:lnTo>
                  <a:lnTo>
                    <a:pt x="158" y="2"/>
                  </a:lnTo>
                  <a:lnTo>
                    <a:pt x="151" y="2"/>
                  </a:lnTo>
                  <a:lnTo>
                    <a:pt x="145" y="2"/>
                  </a:lnTo>
                  <a:lnTo>
                    <a:pt x="139" y="1"/>
                  </a:lnTo>
                  <a:lnTo>
                    <a:pt x="134" y="1"/>
                  </a:lnTo>
                  <a:lnTo>
                    <a:pt x="131" y="1"/>
                  </a:lnTo>
                  <a:lnTo>
                    <a:pt x="127" y="2"/>
                  </a:lnTo>
                  <a:lnTo>
                    <a:pt x="120" y="3"/>
                  </a:lnTo>
                  <a:lnTo>
                    <a:pt x="111" y="6"/>
                  </a:lnTo>
                  <a:lnTo>
                    <a:pt x="101" y="9"/>
                  </a:lnTo>
                  <a:lnTo>
                    <a:pt x="90" y="11"/>
                  </a:lnTo>
                  <a:lnTo>
                    <a:pt x="81" y="15"/>
                  </a:lnTo>
                  <a:lnTo>
                    <a:pt x="74" y="17"/>
                  </a:lnTo>
                  <a:lnTo>
                    <a:pt x="70" y="19"/>
                  </a:lnTo>
                  <a:lnTo>
                    <a:pt x="66" y="23"/>
                  </a:lnTo>
                  <a:lnTo>
                    <a:pt x="60" y="28"/>
                  </a:lnTo>
                  <a:lnTo>
                    <a:pt x="51" y="34"/>
                  </a:lnTo>
                  <a:lnTo>
                    <a:pt x="42" y="42"/>
                  </a:lnTo>
                  <a:lnTo>
                    <a:pt x="33" y="48"/>
                  </a:lnTo>
                  <a:lnTo>
                    <a:pt x="25" y="55"/>
                  </a:lnTo>
                  <a:lnTo>
                    <a:pt x="20" y="59"/>
                  </a:lnTo>
                  <a:lnTo>
                    <a:pt x="18" y="60"/>
                  </a:lnTo>
                  <a:lnTo>
                    <a:pt x="14" y="67"/>
                  </a:lnTo>
                  <a:lnTo>
                    <a:pt x="8" y="84"/>
                  </a:lnTo>
                  <a:lnTo>
                    <a:pt x="2" y="103"/>
                  </a:lnTo>
                  <a:lnTo>
                    <a:pt x="0" y="113"/>
                  </a:lnTo>
                  <a:lnTo>
                    <a:pt x="4" y="122"/>
                  </a:lnTo>
                  <a:lnTo>
                    <a:pt x="11" y="137"/>
                  </a:lnTo>
                  <a:lnTo>
                    <a:pt x="18" y="153"/>
                  </a:lnTo>
                  <a:lnTo>
                    <a:pt x="23" y="163"/>
                  </a:lnTo>
                  <a:lnTo>
                    <a:pt x="27" y="172"/>
                  </a:lnTo>
                  <a:lnTo>
                    <a:pt x="34" y="182"/>
                  </a:lnTo>
                  <a:lnTo>
                    <a:pt x="39" y="191"/>
                  </a:lnTo>
                  <a:lnTo>
                    <a:pt x="42" y="195"/>
                  </a:lnTo>
                  <a:lnTo>
                    <a:pt x="42" y="196"/>
                  </a:lnTo>
                  <a:lnTo>
                    <a:pt x="46" y="198"/>
                  </a:lnTo>
                  <a:lnTo>
                    <a:pt x="50" y="201"/>
                  </a:lnTo>
                  <a:lnTo>
                    <a:pt x="56" y="205"/>
                  </a:lnTo>
                  <a:lnTo>
                    <a:pt x="61" y="208"/>
                  </a:lnTo>
                  <a:lnTo>
                    <a:pt x="67" y="211"/>
                  </a:lnTo>
                  <a:lnTo>
                    <a:pt x="70" y="215"/>
                  </a:lnTo>
                  <a:lnTo>
                    <a:pt x="74" y="216"/>
                  </a:lnTo>
                  <a:lnTo>
                    <a:pt x="77" y="217"/>
                  </a:lnTo>
                  <a:lnTo>
                    <a:pt x="83" y="220"/>
                  </a:lnTo>
                  <a:lnTo>
                    <a:pt x="90" y="221"/>
                  </a:lnTo>
                  <a:lnTo>
                    <a:pt x="98" y="223"/>
                  </a:lnTo>
                  <a:lnTo>
                    <a:pt x="106" y="225"/>
                  </a:lnTo>
                  <a:lnTo>
                    <a:pt x="113" y="226"/>
                  </a:lnTo>
                  <a:lnTo>
                    <a:pt x="119" y="228"/>
                  </a:lnTo>
                  <a:lnTo>
                    <a:pt x="123" y="228"/>
                  </a:lnTo>
                  <a:lnTo>
                    <a:pt x="126" y="229"/>
                  </a:lnTo>
                  <a:lnTo>
                    <a:pt x="135" y="230"/>
                  </a:lnTo>
                  <a:lnTo>
                    <a:pt x="146" y="232"/>
                  </a:lnTo>
                  <a:lnTo>
                    <a:pt x="158" y="233"/>
                  </a:lnTo>
                  <a:lnTo>
                    <a:pt x="169" y="234"/>
                  </a:lnTo>
                  <a:lnTo>
                    <a:pt x="179" y="236"/>
                  </a:lnTo>
                  <a:lnTo>
                    <a:pt x="186" y="237"/>
                  </a:lnTo>
                  <a:lnTo>
                    <a:pt x="189" y="237"/>
                  </a:lnTo>
                  <a:lnTo>
                    <a:pt x="211" y="237"/>
                  </a:lnTo>
                  <a:lnTo>
                    <a:pt x="211" y="215"/>
                  </a:lnTo>
                  <a:lnTo>
                    <a:pt x="228" y="198"/>
                  </a:lnTo>
                  <a:lnTo>
                    <a:pt x="265" y="193"/>
                  </a:lnTo>
                  <a:lnTo>
                    <a:pt x="284" y="183"/>
                  </a:lnTo>
                  <a:lnTo>
                    <a:pt x="283" y="157"/>
                  </a:lnTo>
                  <a:lnTo>
                    <a:pt x="269" y="144"/>
                  </a:lnTo>
                  <a:lnTo>
                    <a:pt x="263" y="96"/>
                  </a:lnTo>
                  <a:lnTo>
                    <a:pt x="244" y="95"/>
                  </a:lnTo>
                  <a:lnTo>
                    <a:pt x="270" y="40"/>
                  </a:lnTo>
                  <a:lnTo>
                    <a:pt x="234" y="48"/>
                  </a:lnTo>
                  <a:lnTo>
                    <a:pt x="256" y="22"/>
                  </a:lnTo>
                  <a:lnTo>
                    <a:pt x="214" y="28"/>
                  </a:lnTo>
                  <a:lnTo>
                    <a:pt x="235" y="0"/>
                  </a:lnTo>
                  <a:lnTo>
                    <a:pt x="185" y="0"/>
                  </a:lnTo>
                  <a:lnTo>
                    <a:pt x="168" y="3"/>
                  </a:lnTo>
                  <a:close/>
                </a:path>
              </a:pathLst>
            </a:custGeom>
            <a:solidFill>
              <a:srgbClr val="F2C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p:cNvSpPr>
            <p:nvPr/>
          </p:nvSpPr>
          <p:spPr bwMode="auto">
            <a:xfrm>
              <a:off x="4293" y="3827"/>
              <a:ext cx="274" cy="108"/>
            </a:xfrm>
            <a:custGeom>
              <a:avLst/>
              <a:gdLst>
                <a:gd name="T0" fmla="*/ 64 w 274"/>
                <a:gd name="T1" fmla="*/ 0 h 108"/>
                <a:gd name="T2" fmla="*/ 0 w 274"/>
                <a:gd name="T3" fmla="*/ 108 h 108"/>
                <a:gd name="T4" fmla="*/ 226 w 274"/>
                <a:gd name="T5" fmla="*/ 82 h 108"/>
                <a:gd name="T6" fmla="*/ 274 w 274"/>
                <a:gd name="T7" fmla="*/ 27 h 108"/>
                <a:gd name="T8" fmla="*/ 271 w 274"/>
                <a:gd name="T9" fmla="*/ 27 h 108"/>
                <a:gd name="T10" fmla="*/ 266 w 274"/>
                <a:gd name="T11" fmla="*/ 25 h 108"/>
                <a:gd name="T12" fmla="*/ 258 w 274"/>
                <a:gd name="T13" fmla="*/ 22 h 108"/>
                <a:gd name="T14" fmla="*/ 249 w 274"/>
                <a:gd name="T15" fmla="*/ 18 h 108"/>
                <a:gd name="T16" fmla="*/ 239 w 274"/>
                <a:gd name="T17" fmla="*/ 15 h 108"/>
                <a:gd name="T18" fmla="*/ 231 w 274"/>
                <a:gd name="T19" fmla="*/ 12 h 108"/>
                <a:gd name="T20" fmla="*/ 224 w 274"/>
                <a:gd name="T21" fmla="*/ 10 h 108"/>
                <a:gd name="T22" fmla="*/ 219 w 274"/>
                <a:gd name="T23" fmla="*/ 9 h 108"/>
                <a:gd name="T24" fmla="*/ 214 w 274"/>
                <a:gd name="T25" fmla="*/ 8 h 108"/>
                <a:gd name="T26" fmla="*/ 206 w 274"/>
                <a:gd name="T27" fmla="*/ 7 h 108"/>
                <a:gd name="T28" fmla="*/ 195 w 274"/>
                <a:gd name="T29" fmla="*/ 6 h 108"/>
                <a:gd name="T30" fmla="*/ 183 w 274"/>
                <a:gd name="T31" fmla="*/ 4 h 108"/>
                <a:gd name="T32" fmla="*/ 172 w 274"/>
                <a:gd name="T33" fmla="*/ 3 h 108"/>
                <a:gd name="T34" fmla="*/ 161 w 274"/>
                <a:gd name="T35" fmla="*/ 2 h 108"/>
                <a:gd name="T36" fmla="*/ 153 w 274"/>
                <a:gd name="T37" fmla="*/ 1 h 108"/>
                <a:gd name="T38" fmla="*/ 148 w 274"/>
                <a:gd name="T39" fmla="*/ 0 h 108"/>
                <a:gd name="T40" fmla="*/ 143 w 274"/>
                <a:gd name="T41" fmla="*/ 0 h 108"/>
                <a:gd name="T42" fmla="*/ 132 w 274"/>
                <a:gd name="T43" fmla="*/ 0 h 108"/>
                <a:gd name="T44" fmla="*/ 119 w 274"/>
                <a:gd name="T45" fmla="*/ 0 h 108"/>
                <a:gd name="T46" fmla="*/ 104 w 274"/>
                <a:gd name="T47" fmla="*/ 0 h 108"/>
                <a:gd name="T48" fmla="*/ 89 w 274"/>
                <a:gd name="T49" fmla="*/ 0 h 108"/>
                <a:gd name="T50" fmla="*/ 77 w 274"/>
                <a:gd name="T51" fmla="*/ 0 h 108"/>
                <a:gd name="T52" fmla="*/ 67 w 274"/>
                <a:gd name="T53" fmla="*/ 0 h 108"/>
                <a:gd name="T54" fmla="*/ 64 w 274"/>
                <a:gd name="T5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4" h="108">
                  <a:moveTo>
                    <a:pt x="64" y="0"/>
                  </a:moveTo>
                  <a:lnTo>
                    <a:pt x="0" y="108"/>
                  </a:lnTo>
                  <a:lnTo>
                    <a:pt x="226" y="82"/>
                  </a:lnTo>
                  <a:lnTo>
                    <a:pt x="274" y="27"/>
                  </a:lnTo>
                  <a:lnTo>
                    <a:pt x="271" y="27"/>
                  </a:lnTo>
                  <a:lnTo>
                    <a:pt x="266" y="25"/>
                  </a:lnTo>
                  <a:lnTo>
                    <a:pt x="258" y="22"/>
                  </a:lnTo>
                  <a:lnTo>
                    <a:pt x="249" y="18"/>
                  </a:lnTo>
                  <a:lnTo>
                    <a:pt x="239" y="15"/>
                  </a:lnTo>
                  <a:lnTo>
                    <a:pt x="231" y="12"/>
                  </a:lnTo>
                  <a:lnTo>
                    <a:pt x="224" y="10"/>
                  </a:lnTo>
                  <a:lnTo>
                    <a:pt x="219" y="9"/>
                  </a:lnTo>
                  <a:lnTo>
                    <a:pt x="214" y="8"/>
                  </a:lnTo>
                  <a:lnTo>
                    <a:pt x="206" y="7"/>
                  </a:lnTo>
                  <a:lnTo>
                    <a:pt x="195" y="6"/>
                  </a:lnTo>
                  <a:lnTo>
                    <a:pt x="183" y="4"/>
                  </a:lnTo>
                  <a:lnTo>
                    <a:pt x="172" y="3"/>
                  </a:lnTo>
                  <a:lnTo>
                    <a:pt x="161" y="2"/>
                  </a:lnTo>
                  <a:lnTo>
                    <a:pt x="153" y="1"/>
                  </a:lnTo>
                  <a:lnTo>
                    <a:pt x="148" y="0"/>
                  </a:lnTo>
                  <a:lnTo>
                    <a:pt x="143" y="0"/>
                  </a:lnTo>
                  <a:lnTo>
                    <a:pt x="132" y="0"/>
                  </a:lnTo>
                  <a:lnTo>
                    <a:pt x="119" y="0"/>
                  </a:lnTo>
                  <a:lnTo>
                    <a:pt x="104" y="0"/>
                  </a:lnTo>
                  <a:lnTo>
                    <a:pt x="89" y="0"/>
                  </a:lnTo>
                  <a:lnTo>
                    <a:pt x="77" y="0"/>
                  </a:lnTo>
                  <a:lnTo>
                    <a:pt x="67" y="0"/>
                  </a:lnTo>
                  <a:lnTo>
                    <a:pt x="64" y="0"/>
                  </a:lnTo>
                  <a:close/>
                </a:path>
              </a:pathLst>
            </a:custGeom>
            <a:solidFill>
              <a:srgbClr val="59AA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p:cNvSpPr>
            <p:nvPr/>
          </p:nvSpPr>
          <p:spPr bwMode="auto">
            <a:xfrm>
              <a:off x="4360" y="3803"/>
              <a:ext cx="219" cy="57"/>
            </a:xfrm>
            <a:custGeom>
              <a:avLst/>
              <a:gdLst>
                <a:gd name="T0" fmla="*/ 48 w 219"/>
                <a:gd name="T1" fmla="*/ 0 h 57"/>
                <a:gd name="T2" fmla="*/ 0 w 219"/>
                <a:gd name="T3" fmla="*/ 22 h 57"/>
                <a:gd name="T4" fmla="*/ 4 w 219"/>
                <a:gd name="T5" fmla="*/ 22 h 57"/>
                <a:gd name="T6" fmla="*/ 11 w 219"/>
                <a:gd name="T7" fmla="*/ 23 h 57"/>
                <a:gd name="T8" fmla="*/ 22 w 219"/>
                <a:gd name="T9" fmla="*/ 24 h 57"/>
                <a:gd name="T10" fmla="*/ 35 w 219"/>
                <a:gd name="T11" fmla="*/ 24 h 57"/>
                <a:gd name="T12" fmla="*/ 49 w 219"/>
                <a:gd name="T13" fmla="*/ 24 h 57"/>
                <a:gd name="T14" fmla="*/ 60 w 219"/>
                <a:gd name="T15" fmla="*/ 25 h 57"/>
                <a:gd name="T16" fmla="*/ 70 w 219"/>
                <a:gd name="T17" fmla="*/ 26 h 57"/>
                <a:gd name="T18" fmla="*/ 74 w 219"/>
                <a:gd name="T19" fmla="*/ 26 h 57"/>
                <a:gd name="T20" fmla="*/ 77 w 219"/>
                <a:gd name="T21" fmla="*/ 26 h 57"/>
                <a:gd name="T22" fmla="*/ 83 w 219"/>
                <a:gd name="T23" fmla="*/ 26 h 57"/>
                <a:gd name="T24" fmla="*/ 90 w 219"/>
                <a:gd name="T25" fmla="*/ 26 h 57"/>
                <a:gd name="T26" fmla="*/ 98 w 219"/>
                <a:gd name="T27" fmla="*/ 27 h 57"/>
                <a:gd name="T28" fmla="*/ 106 w 219"/>
                <a:gd name="T29" fmla="*/ 28 h 57"/>
                <a:gd name="T30" fmla="*/ 114 w 219"/>
                <a:gd name="T31" fmla="*/ 28 h 57"/>
                <a:gd name="T32" fmla="*/ 120 w 219"/>
                <a:gd name="T33" fmla="*/ 29 h 57"/>
                <a:gd name="T34" fmla="*/ 125 w 219"/>
                <a:gd name="T35" fmla="*/ 30 h 57"/>
                <a:gd name="T36" fmla="*/ 129 w 219"/>
                <a:gd name="T37" fmla="*/ 32 h 57"/>
                <a:gd name="T38" fmla="*/ 135 w 219"/>
                <a:gd name="T39" fmla="*/ 34 h 57"/>
                <a:gd name="T40" fmla="*/ 142 w 219"/>
                <a:gd name="T41" fmla="*/ 36 h 57"/>
                <a:gd name="T42" fmla="*/ 150 w 219"/>
                <a:gd name="T43" fmla="*/ 38 h 57"/>
                <a:gd name="T44" fmla="*/ 157 w 219"/>
                <a:gd name="T45" fmla="*/ 40 h 57"/>
                <a:gd name="T46" fmla="*/ 164 w 219"/>
                <a:gd name="T47" fmla="*/ 42 h 57"/>
                <a:gd name="T48" fmla="*/ 169 w 219"/>
                <a:gd name="T49" fmla="*/ 44 h 57"/>
                <a:gd name="T50" fmla="*/ 173 w 219"/>
                <a:gd name="T51" fmla="*/ 45 h 57"/>
                <a:gd name="T52" fmla="*/ 176 w 219"/>
                <a:gd name="T53" fmla="*/ 47 h 57"/>
                <a:gd name="T54" fmla="*/ 181 w 219"/>
                <a:gd name="T55" fmla="*/ 48 h 57"/>
                <a:gd name="T56" fmla="*/ 186 w 219"/>
                <a:gd name="T57" fmla="*/ 50 h 57"/>
                <a:gd name="T58" fmla="*/ 192 w 219"/>
                <a:gd name="T59" fmla="*/ 52 h 57"/>
                <a:gd name="T60" fmla="*/ 196 w 219"/>
                <a:gd name="T61" fmla="*/ 54 h 57"/>
                <a:gd name="T62" fmla="*/ 201 w 219"/>
                <a:gd name="T63" fmla="*/ 56 h 57"/>
                <a:gd name="T64" fmla="*/ 204 w 219"/>
                <a:gd name="T65" fmla="*/ 57 h 57"/>
                <a:gd name="T66" fmla="*/ 205 w 219"/>
                <a:gd name="T67" fmla="*/ 57 h 57"/>
                <a:gd name="T68" fmla="*/ 219 w 219"/>
                <a:gd name="T69" fmla="*/ 39 h 57"/>
                <a:gd name="T70" fmla="*/ 218 w 219"/>
                <a:gd name="T71" fmla="*/ 38 h 57"/>
                <a:gd name="T72" fmla="*/ 215 w 219"/>
                <a:gd name="T73" fmla="*/ 38 h 57"/>
                <a:gd name="T74" fmla="*/ 211 w 219"/>
                <a:gd name="T75" fmla="*/ 36 h 57"/>
                <a:gd name="T76" fmla="*/ 207 w 219"/>
                <a:gd name="T77" fmla="*/ 34 h 57"/>
                <a:gd name="T78" fmla="*/ 201 w 219"/>
                <a:gd name="T79" fmla="*/ 32 h 57"/>
                <a:gd name="T80" fmla="*/ 196 w 219"/>
                <a:gd name="T81" fmla="*/ 30 h 57"/>
                <a:gd name="T82" fmla="*/ 191 w 219"/>
                <a:gd name="T83" fmla="*/ 28 h 57"/>
                <a:gd name="T84" fmla="*/ 187 w 219"/>
                <a:gd name="T85" fmla="*/ 27 h 57"/>
                <a:gd name="T86" fmla="*/ 182 w 219"/>
                <a:gd name="T87" fmla="*/ 26 h 57"/>
                <a:gd name="T88" fmla="*/ 175 w 219"/>
                <a:gd name="T89" fmla="*/ 23 h 57"/>
                <a:gd name="T90" fmla="*/ 168 w 219"/>
                <a:gd name="T91" fmla="*/ 20 h 57"/>
                <a:gd name="T92" fmla="*/ 158 w 219"/>
                <a:gd name="T93" fmla="*/ 17 h 57"/>
                <a:gd name="T94" fmla="*/ 149 w 219"/>
                <a:gd name="T95" fmla="*/ 14 h 57"/>
                <a:gd name="T96" fmla="*/ 140 w 219"/>
                <a:gd name="T97" fmla="*/ 11 h 57"/>
                <a:gd name="T98" fmla="*/ 133 w 219"/>
                <a:gd name="T99" fmla="*/ 9 h 57"/>
                <a:gd name="T100" fmla="*/ 128 w 219"/>
                <a:gd name="T101" fmla="*/ 7 h 57"/>
                <a:gd name="T102" fmla="*/ 122 w 219"/>
                <a:gd name="T103" fmla="*/ 6 h 57"/>
                <a:gd name="T104" fmla="*/ 111 w 219"/>
                <a:gd name="T105" fmla="*/ 5 h 57"/>
                <a:gd name="T106" fmla="*/ 98 w 219"/>
                <a:gd name="T107" fmla="*/ 3 h 57"/>
                <a:gd name="T108" fmla="*/ 84 w 219"/>
                <a:gd name="T109" fmla="*/ 3 h 57"/>
                <a:gd name="T110" fmla="*/ 70 w 219"/>
                <a:gd name="T111" fmla="*/ 1 h 57"/>
                <a:gd name="T112" fmla="*/ 59 w 219"/>
                <a:gd name="T113" fmla="*/ 1 h 57"/>
                <a:gd name="T114" fmla="*/ 51 w 219"/>
                <a:gd name="T115" fmla="*/ 0 h 57"/>
                <a:gd name="T116" fmla="*/ 48 w 219"/>
                <a:gd name="T117"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9" h="57">
                  <a:moveTo>
                    <a:pt x="48" y="0"/>
                  </a:moveTo>
                  <a:lnTo>
                    <a:pt x="0" y="22"/>
                  </a:lnTo>
                  <a:lnTo>
                    <a:pt x="4" y="22"/>
                  </a:lnTo>
                  <a:lnTo>
                    <a:pt x="11" y="23"/>
                  </a:lnTo>
                  <a:lnTo>
                    <a:pt x="22" y="24"/>
                  </a:lnTo>
                  <a:lnTo>
                    <a:pt x="35" y="24"/>
                  </a:lnTo>
                  <a:lnTo>
                    <a:pt x="49" y="24"/>
                  </a:lnTo>
                  <a:lnTo>
                    <a:pt x="60" y="25"/>
                  </a:lnTo>
                  <a:lnTo>
                    <a:pt x="70" y="26"/>
                  </a:lnTo>
                  <a:lnTo>
                    <a:pt x="74" y="26"/>
                  </a:lnTo>
                  <a:lnTo>
                    <a:pt x="77" y="26"/>
                  </a:lnTo>
                  <a:lnTo>
                    <a:pt x="83" y="26"/>
                  </a:lnTo>
                  <a:lnTo>
                    <a:pt x="90" y="26"/>
                  </a:lnTo>
                  <a:lnTo>
                    <a:pt x="98" y="27"/>
                  </a:lnTo>
                  <a:lnTo>
                    <a:pt x="106" y="28"/>
                  </a:lnTo>
                  <a:lnTo>
                    <a:pt x="114" y="28"/>
                  </a:lnTo>
                  <a:lnTo>
                    <a:pt x="120" y="29"/>
                  </a:lnTo>
                  <a:lnTo>
                    <a:pt x="125" y="30"/>
                  </a:lnTo>
                  <a:lnTo>
                    <a:pt x="129" y="32"/>
                  </a:lnTo>
                  <a:lnTo>
                    <a:pt x="135" y="34"/>
                  </a:lnTo>
                  <a:lnTo>
                    <a:pt x="142" y="36"/>
                  </a:lnTo>
                  <a:lnTo>
                    <a:pt x="150" y="38"/>
                  </a:lnTo>
                  <a:lnTo>
                    <a:pt x="157" y="40"/>
                  </a:lnTo>
                  <a:lnTo>
                    <a:pt x="164" y="42"/>
                  </a:lnTo>
                  <a:lnTo>
                    <a:pt x="169" y="44"/>
                  </a:lnTo>
                  <a:lnTo>
                    <a:pt x="173" y="45"/>
                  </a:lnTo>
                  <a:lnTo>
                    <a:pt x="176" y="47"/>
                  </a:lnTo>
                  <a:lnTo>
                    <a:pt x="181" y="48"/>
                  </a:lnTo>
                  <a:lnTo>
                    <a:pt x="186" y="50"/>
                  </a:lnTo>
                  <a:lnTo>
                    <a:pt x="192" y="52"/>
                  </a:lnTo>
                  <a:lnTo>
                    <a:pt x="196" y="54"/>
                  </a:lnTo>
                  <a:lnTo>
                    <a:pt x="201" y="56"/>
                  </a:lnTo>
                  <a:lnTo>
                    <a:pt x="204" y="57"/>
                  </a:lnTo>
                  <a:lnTo>
                    <a:pt x="205" y="57"/>
                  </a:lnTo>
                  <a:lnTo>
                    <a:pt x="219" y="39"/>
                  </a:lnTo>
                  <a:lnTo>
                    <a:pt x="218" y="38"/>
                  </a:lnTo>
                  <a:lnTo>
                    <a:pt x="215" y="38"/>
                  </a:lnTo>
                  <a:lnTo>
                    <a:pt x="211" y="36"/>
                  </a:lnTo>
                  <a:lnTo>
                    <a:pt x="207" y="34"/>
                  </a:lnTo>
                  <a:lnTo>
                    <a:pt x="201" y="32"/>
                  </a:lnTo>
                  <a:lnTo>
                    <a:pt x="196" y="30"/>
                  </a:lnTo>
                  <a:lnTo>
                    <a:pt x="191" y="28"/>
                  </a:lnTo>
                  <a:lnTo>
                    <a:pt x="187" y="27"/>
                  </a:lnTo>
                  <a:lnTo>
                    <a:pt x="182" y="26"/>
                  </a:lnTo>
                  <a:lnTo>
                    <a:pt x="175" y="23"/>
                  </a:lnTo>
                  <a:lnTo>
                    <a:pt x="168" y="20"/>
                  </a:lnTo>
                  <a:lnTo>
                    <a:pt x="158" y="17"/>
                  </a:lnTo>
                  <a:lnTo>
                    <a:pt x="149" y="14"/>
                  </a:lnTo>
                  <a:lnTo>
                    <a:pt x="140" y="11"/>
                  </a:lnTo>
                  <a:lnTo>
                    <a:pt x="133" y="9"/>
                  </a:lnTo>
                  <a:lnTo>
                    <a:pt x="128" y="7"/>
                  </a:lnTo>
                  <a:lnTo>
                    <a:pt x="122" y="6"/>
                  </a:lnTo>
                  <a:lnTo>
                    <a:pt x="111" y="5"/>
                  </a:lnTo>
                  <a:lnTo>
                    <a:pt x="98" y="3"/>
                  </a:lnTo>
                  <a:lnTo>
                    <a:pt x="84" y="3"/>
                  </a:lnTo>
                  <a:lnTo>
                    <a:pt x="70" y="1"/>
                  </a:lnTo>
                  <a:lnTo>
                    <a:pt x="59" y="1"/>
                  </a:lnTo>
                  <a:lnTo>
                    <a:pt x="51" y="0"/>
                  </a:lnTo>
                  <a:lnTo>
                    <a:pt x="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p:cNvSpPr>
            <p:nvPr/>
          </p:nvSpPr>
          <p:spPr bwMode="auto">
            <a:xfrm>
              <a:off x="4246" y="3879"/>
              <a:ext cx="298" cy="183"/>
            </a:xfrm>
            <a:custGeom>
              <a:avLst/>
              <a:gdLst>
                <a:gd name="T0" fmla="*/ 298 w 298"/>
                <a:gd name="T1" fmla="*/ 6 h 183"/>
                <a:gd name="T2" fmla="*/ 244 w 298"/>
                <a:gd name="T3" fmla="*/ 4 h 183"/>
                <a:gd name="T4" fmla="*/ 240 w 298"/>
                <a:gd name="T5" fmla="*/ 4 h 183"/>
                <a:gd name="T6" fmla="*/ 232 w 298"/>
                <a:gd name="T7" fmla="*/ 4 h 183"/>
                <a:gd name="T8" fmla="*/ 219 w 298"/>
                <a:gd name="T9" fmla="*/ 2 h 183"/>
                <a:gd name="T10" fmla="*/ 205 w 298"/>
                <a:gd name="T11" fmla="*/ 2 h 183"/>
                <a:gd name="T12" fmla="*/ 190 w 298"/>
                <a:gd name="T13" fmla="*/ 0 h 183"/>
                <a:gd name="T14" fmla="*/ 177 w 298"/>
                <a:gd name="T15" fmla="*/ 0 h 183"/>
                <a:gd name="T16" fmla="*/ 167 w 298"/>
                <a:gd name="T17" fmla="*/ 0 h 183"/>
                <a:gd name="T18" fmla="*/ 162 w 298"/>
                <a:gd name="T19" fmla="*/ 0 h 183"/>
                <a:gd name="T20" fmla="*/ 156 w 298"/>
                <a:gd name="T21" fmla="*/ 2 h 183"/>
                <a:gd name="T22" fmla="*/ 142 w 298"/>
                <a:gd name="T23" fmla="*/ 8 h 183"/>
                <a:gd name="T24" fmla="*/ 123 w 298"/>
                <a:gd name="T25" fmla="*/ 16 h 183"/>
                <a:gd name="T26" fmla="*/ 102 w 298"/>
                <a:gd name="T27" fmla="*/ 26 h 183"/>
                <a:gd name="T28" fmla="*/ 82 w 298"/>
                <a:gd name="T29" fmla="*/ 35 h 183"/>
                <a:gd name="T30" fmla="*/ 64 w 298"/>
                <a:gd name="T31" fmla="*/ 43 h 183"/>
                <a:gd name="T32" fmla="*/ 51 w 298"/>
                <a:gd name="T33" fmla="*/ 49 h 183"/>
                <a:gd name="T34" fmla="*/ 47 w 298"/>
                <a:gd name="T35" fmla="*/ 51 h 183"/>
                <a:gd name="T36" fmla="*/ 0 w 298"/>
                <a:gd name="T37" fmla="*/ 139 h 183"/>
                <a:gd name="T38" fmla="*/ 1 w 298"/>
                <a:gd name="T39" fmla="*/ 140 h 183"/>
                <a:gd name="T40" fmla="*/ 3 w 298"/>
                <a:gd name="T41" fmla="*/ 140 h 183"/>
                <a:gd name="T42" fmla="*/ 6 w 298"/>
                <a:gd name="T43" fmla="*/ 142 h 183"/>
                <a:gd name="T44" fmla="*/ 10 w 298"/>
                <a:gd name="T45" fmla="*/ 144 h 183"/>
                <a:gd name="T46" fmla="*/ 13 w 298"/>
                <a:gd name="T47" fmla="*/ 147 h 183"/>
                <a:gd name="T48" fmla="*/ 14 w 298"/>
                <a:gd name="T49" fmla="*/ 153 h 183"/>
                <a:gd name="T50" fmla="*/ 14 w 298"/>
                <a:gd name="T51" fmla="*/ 159 h 183"/>
                <a:gd name="T52" fmla="*/ 14 w 298"/>
                <a:gd name="T53" fmla="*/ 162 h 183"/>
                <a:gd name="T54" fmla="*/ 15 w 298"/>
                <a:gd name="T55" fmla="*/ 162 h 183"/>
                <a:gd name="T56" fmla="*/ 18 w 298"/>
                <a:gd name="T57" fmla="*/ 163 h 183"/>
                <a:gd name="T58" fmla="*/ 22 w 298"/>
                <a:gd name="T59" fmla="*/ 164 h 183"/>
                <a:gd name="T60" fmla="*/ 26 w 298"/>
                <a:gd name="T61" fmla="*/ 165 h 183"/>
                <a:gd name="T62" fmla="*/ 31 w 298"/>
                <a:gd name="T63" fmla="*/ 165 h 183"/>
                <a:gd name="T64" fmla="*/ 39 w 298"/>
                <a:gd name="T65" fmla="*/ 167 h 183"/>
                <a:gd name="T66" fmla="*/ 45 w 298"/>
                <a:gd name="T67" fmla="*/ 167 h 183"/>
                <a:gd name="T68" fmla="*/ 48 w 298"/>
                <a:gd name="T69" fmla="*/ 167 h 183"/>
                <a:gd name="T70" fmla="*/ 47 w 298"/>
                <a:gd name="T71" fmla="*/ 169 h 183"/>
                <a:gd name="T72" fmla="*/ 45 w 298"/>
                <a:gd name="T73" fmla="*/ 175 h 183"/>
                <a:gd name="T74" fmla="*/ 44 w 298"/>
                <a:gd name="T75" fmla="*/ 180 h 183"/>
                <a:gd name="T76" fmla="*/ 48 w 298"/>
                <a:gd name="T77" fmla="*/ 183 h 183"/>
                <a:gd name="T78" fmla="*/ 55 w 298"/>
                <a:gd name="T79" fmla="*/ 183 h 183"/>
                <a:gd name="T80" fmla="*/ 62 w 298"/>
                <a:gd name="T81" fmla="*/ 181 h 183"/>
                <a:gd name="T82" fmla="*/ 67 w 298"/>
                <a:gd name="T83" fmla="*/ 180 h 183"/>
                <a:gd name="T84" fmla="*/ 69 w 298"/>
                <a:gd name="T85" fmla="*/ 179 h 183"/>
                <a:gd name="T86" fmla="*/ 96 w 298"/>
                <a:gd name="T87" fmla="*/ 171 h 183"/>
                <a:gd name="T88" fmla="*/ 114 w 298"/>
                <a:gd name="T89" fmla="*/ 162 h 183"/>
                <a:gd name="T90" fmla="*/ 127 w 298"/>
                <a:gd name="T91" fmla="*/ 115 h 183"/>
                <a:gd name="T92" fmla="*/ 152 w 298"/>
                <a:gd name="T93" fmla="*/ 66 h 183"/>
                <a:gd name="T94" fmla="*/ 162 w 298"/>
                <a:gd name="T95" fmla="*/ 83 h 183"/>
                <a:gd name="T96" fmla="*/ 160 w 298"/>
                <a:gd name="T97" fmla="*/ 104 h 183"/>
                <a:gd name="T98" fmla="*/ 202 w 298"/>
                <a:gd name="T99" fmla="*/ 119 h 183"/>
                <a:gd name="T100" fmla="*/ 200 w 298"/>
                <a:gd name="T101" fmla="*/ 100 h 183"/>
                <a:gd name="T102" fmla="*/ 216 w 298"/>
                <a:gd name="T103" fmla="*/ 63 h 183"/>
                <a:gd name="T104" fmla="*/ 249 w 298"/>
                <a:gd name="T105" fmla="*/ 42 h 183"/>
                <a:gd name="T106" fmla="*/ 280 w 298"/>
                <a:gd name="T107" fmla="*/ 24 h 183"/>
                <a:gd name="T108" fmla="*/ 298 w 298"/>
                <a:gd name="T109" fmla="*/ 6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98" h="183">
                  <a:moveTo>
                    <a:pt x="298" y="6"/>
                  </a:moveTo>
                  <a:lnTo>
                    <a:pt x="244" y="4"/>
                  </a:lnTo>
                  <a:lnTo>
                    <a:pt x="240" y="4"/>
                  </a:lnTo>
                  <a:lnTo>
                    <a:pt x="232" y="4"/>
                  </a:lnTo>
                  <a:lnTo>
                    <a:pt x="219" y="2"/>
                  </a:lnTo>
                  <a:lnTo>
                    <a:pt x="205" y="2"/>
                  </a:lnTo>
                  <a:lnTo>
                    <a:pt x="190" y="0"/>
                  </a:lnTo>
                  <a:lnTo>
                    <a:pt x="177" y="0"/>
                  </a:lnTo>
                  <a:lnTo>
                    <a:pt x="167" y="0"/>
                  </a:lnTo>
                  <a:lnTo>
                    <a:pt x="162" y="0"/>
                  </a:lnTo>
                  <a:lnTo>
                    <a:pt x="156" y="2"/>
                  </a:lnTo>
                  <a:lnTo>
                    <a:pt x="142" y="8"/>
                  </a:lnTo>
                  <a:lnTo>
                    <a:pt x="123" y="16"/>
                  </a:lnTo>
                  <a:lnTo>
                    <a:pt x="102" y="26"/>
                  </a:lnTo>
                  <a:lnTo>
                    <a:pt x="82" y="35"/>
                  </a:lnTo>
                  <a:lnTo>
                    <a:pt x="64" y="43"/>
                  </a:lnTo>
                  <a:lnTo>
                    <a:pt x="51" y="49"/>
                  </a:lnTo>
                  <a:lnTo>
                    <a:pt x="47" y="51"/>
                  </a:lnTo>
                  <a:lnTo>
                    <a:pt x="0" y="139"/>
                  </a:lnTo>
                  <a:lnTo>
                    <a:pt x="1" y="140"/>
                  </a:lnTo>
                  <a:lnTo>
                    <a:pt x="3" y="140"/>
                  </a:lnTo>
                  <a:lnTo>
                    <a:pt x="6" y="142"/>
                  </a:lnTo>
                  <a:lnTo>
                    <a:pt x="10" y="144"/>
                  </a:lnTo>
                  <a:lnTo>
                    <a:pt x="13" y="147"/>
                  </a:lnTo>
                  <a:lnTo>
                    <a:pt x="14" y="153"/>
                  </a:lnTo>
                  <a:lnTo>
                    <a:pt x="14" y="159"/>
                  </a:lnTo>
                  <a:lnTo>
                    <a:pt x="14" y="162"/>
                  </a:lnTo>
                  <a:lnTo>
                    <a:pt x="15" y="162"/>
                  </a:lnTo>
                  <a:lnTo>
                    <a:pt x="18" y="163"/>
                  </a:lnTo>
                  <a:lnTo>
                    <a:pt x="22" y="164"/>
                  </a:lnTo>
                  <a:lnTo>
                    <a:pt x="26" y="165"/>
                  </a:lnTo>
                  <a:lnTo>
                    <a:pt x="31" y="165"/>
                  </a:lnTo>
                  <a:lnTo>
                    <a:pt x="39" y="167"/>
                  </a:lnTo>
                  <a:lnTo>
                    <a:pt x="45" y="167"/>
                  </a:lnTo>
                  <a:lnTo>
                    <a:pt x="48" y="167"/>
                  </a:lnTo>
                  <a:lnTo>
                    <a:pt x="47" y="169"/>
                  </a:lnTo>
                  <a:lnTo>
                    <a:pt x="45" y="175"/>
                  </a:lnTo>
                  <a:lnTo>
                    <a:pt x="44" y="180"/>
                  </a:lnTo>
                  <a:lnTo>
                    <a:pt x="48" y="183"/>
                  </a:lnTo>
                  <a:lnTo>
                    <a:pt x="55" y="183"/>
                  </a:lnTo>
                  <a:lnTo>
                    <a:pt x="62" y="181"/>
                  </a:lnTo>
                  <a:lnTo>
                    <a:pt x="67" y="180"/>
                  </a:lnTo>
                  <a:lnTo>
                    <a:pt x="69" y="179"/>
                  </a:lnTo>
                  <a:lnTo>
                    <a:pt x="96" y="171"/>
                  </a:lnTo>
                  <a:lnTo>
                    <a:pt x="114" y="162"/>
                  </a:lnTo>
                  <a:lnTo>
                    <a:pt x="127" y="115"/>
                  </a:lnTo>
                  <a:lnTo>
                    <a:pt x="152" y="66"/>
                  </a:lnTo>
                  <a:lnTo>
                    <a:pt x="162" y="83"/>
                  </a:lnTo>
                  <a:lnTo>
                    <a:pt x="160" y="104"/>
                  </a:lnTo>
                  <a:lnTo>
                    <a:pt x="202" y="119"/>
                  </a:lnTo>
                  <a:lnTo>
                    <a:pt x="200" y="100"/>
                  </a:lnTo>
                  <a:lnTo>
                    <a:pt x="216" y="63"/>
                  </a:lnTo>
                  <a:lnTo>
                    <a:pt x="249" y="42"/>
                  </a:lnTo>
                  <a:lnTo>
                    <a:pt x="280" y="24"/>
                  </a:lnTo>
                  <a:lnTo>
                    <a:pt x="298" y="6"/>
                  </a:lnTo>
                  <a:close/>
                </a:path>
              </a:pathLst>
            </a:custGeom>
            <a:solidFill>
              <a:srgbClr val="F2C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p:cNvSpPr>
            <p:nvPr/>
          </p:nvSpPr>
          <p:spPr bwMode="auto">
            <a:xfrm>
              <a:off x="3984" y="3948"/>
              <a:ext cx="289" cy="66"/>
            </a:xfrm>
            <a:custGeom>
              <a:avLst/>
              <a:gdLst>
                <a:gd name="T0" fmla="*/ 289 w 289"/>
                <a:gd name="T1" fmla="*/ 0 h 66"/>
                <a:gd name="T2" fmla="*/ 287 w 289"/>
                <a:gd name="T3" fmla="*/ 1 h 66"/>
                <a:gd name="T4" fmla="*/ 280 w 289"/>
                <a:gd name="T5" fmla="*/ 2 h 66"/>
                <a:gd name="T6" fmla="*/ 270 w 289"/>
                <a:gd name="T7" fmla="*/ 4 h 66"/>
                <a:gd name="T8" fmla="*/ 259 w 289"/>
                <a:gd name="T9" fmla="*/ 7 h 66"/>
                <a:gd name="T10" fmla="*/ 247 w 289"/>
                <a:gd name="T11" fmla="*/ 10 h 66"/>
                <a:gd name="T12" fmla="*/ 236 w 289"/>
                <a:gd name="T13" fmla="*/ 12 h 66"/>
                <a:gd name="T14" fmla="*/ 228 w 289"/>
                <a:gd name="T15" fmla="*/ 14 h 66"/>
                <a:gd name="T16" fmla="*/ 223 w 289"/>
                <a:gd name="T17" fmla="*/ 15 h 66"/>
                <a:gd name="T18" fmla="*/ 221 w 289"/>
                <a:gd name="T19" fmla="*/ 16 h 66"/>
                <a:gd name="T20" fmla="*/ 215 w 289"/>
                <a:gd name="T21" fmla="*/ 16 h 66"/>
                <a:gd name="T22" fmla="*/ 208 w 289"/>
                <a:gd name="T23" fmla="*/ 17 h 66"/>
                <a:gd name="T24" fmla="*/ 200 w 289"/>
                <a:gd name="T25" fmla="*/ 18 h 66"/>
                <a:gd name="T26" fmla="*/ 191 w 289"/>
                <a:gd name="T27" fmla="*/ 19 h 66"/>
                <a:gd name="T28" fmla="*/ 179 w 289"/>
                <a:gd name="T29" fmla="*/ 20 h 66"/>
                <a:gd name="T30" fmla="*/ 167 w 289"/>
                <a:gd name="T31" fmla="*/ 22 h 66"/>
                <a:gd name="T32" fmla="*/ 156 w 289"/>
                <a:gd name="T33" fmla="*/ 23 h 66"/>
                <a:gd name="T34" fmla="*/ 143 w 289"/>
                <a:gd name="T35" fmla="*/ 25 h 66"/>
                <a:gd name="T36" fmla="*/ 131 w 289"/>
                <a:gd name="T37" fmla="*/ 27 h 66"/>
                <a:gd name="T38" fmla="*/ 119 w 289"/>
                <a:gd name="T39" fmla="*/ 28 h 66"/>
                <a:gd name="T40" fmla="*/ 109 w 289"/>
                <a:gd name="T41" fmla="*/ 29 h 66"/>
                <a:gd name="T42" fmla="*/ 100 w 289"/>
                <a:gd name="T43" fmla="*/ 30 h 66"/>
                <a:gd name="T44" fmla="*/ 91 w 289"/>
                <a:gd name="T45" fmla="*/ 31 h 66"/>
                <a:gd name="T46" fmla="*/ 85 w 289"/>
                <a:gd name="T47" fmla="*/ 31 h 66"/>
                <a:gd name="T48" fmla="*/ 81 w 289"/>
                <a:gd name="T49" fmla="*/ 32 h 66"/>
                <a:gd name="T50" fmla="*/ 73 w 289"/>
                <a:gd name="T51" fmla="*/ 33 h 66"/>
                <a:gd name="T52" fmla="*/ 61 w 289"/>
                <a:gd name="T53" fmla="*/ 34 h 66"/>
                <a:gd name="T54" fmla="*/ 48 w 289"/>
                <a:gd name="T55" fmla="*/ 35 h 66"/>
                <a:gd name="T56" fmla="*/ 35 w 289"/>
                <a:gd name="T57" fmla="*/ 36 h 66"/>
                <a:gd name="T58" fmla="*/ 22 w 289"/>
                <a:gd name="T59" fmla="*/ 37 h 66"/>
                <a:gd name="T60" fmla="*/ 11 w 289"/>
                <a:gd name="T61" fmla="*/ 39 h 66"/>
                <a:gd name="T62" fmla="*/ 4 w 289"/>
                <a:gd name="T63" fmla="*/ 39 h 66"/>
                <a:gd name="T64" fmla="*/ 1 w 289"/>
                <a:gd name="T65" fmla="*/ 39 h 66"/>
                <a:gd name="T66" fmla="*/ 0 w 289"/>
                <a:gd name="T67" fmla="*/ 66 h 66"/>
                <a:gd name="T68" fmla="*/ 2 w 289"/>
                <a:gd name="T69" fmla="*/ 66 h 66"/>
                <a:gd name="T70" fmla="*/ 9 w 289"/>
                <a:gd name="T71" fmla="*/ 65 h 66"/>
                <a:gd name="T72" fmla="*/ 18 w 289"/>
                <a:gd name="T73" fmla="*/ 64 h 66"/>
                <a:gd name="T74" fmla="*/ 30 w 289"/>
                <a:gd name="T75" fmla="*/ 62 h 66"/>
                <a:gd name="T76" fmla="*/ 45 w 289"/>
                <a:gd name="T77" fmla="*/ 60 h 66"/>
                <a:gd name="T78" fmla="*/ 62 w 289"/>
                <a:gd name="T79" fmla="*/ 58 h 66"/>
                <a:gd name="T80" fmla="*/ 80 w 289"/>
                <a:gd name="T81" fmla="*/ 56 h 66"/>
                <a:gd name="T82" fmla="*/ 99 w 289"/>
                <a:gd name="T83" fmla="*/ 54 h 66"/>
                <a:gd name="T84" fmla="*/ 117 w 289"/>
                <a:gd name="T85" fmla="*/ 51 h 66"/>
                <a:gd name="T86" fmla="*/ 136 w 289"/>
                <a:gd name="T87" fmla="*/ 49 h 66"/>
                <a:gd name="T88" fmla="*/ 153 w 289"/>
                <a:gd name="T89" fmla="*/ 47 h 66"/>
                <a:gd name="T90" fmla="*/ 170 w 289"/>
                <a:gd name="T91" fmla="*/ 45 h 66"/>
                <a:gd name="T92" fmla="*/ 184 w 289"/>
                <a:gd name="T93" fmla="*/ 43 h 66"/>
                <a:gd name="T94" fmla="*/ 194 w 289"/>
                <a:gd name="T95" fmla="*/ 42 h 66"/>
                <a:gd name="T96" fmla="*/ 203 w 289"/>
                <a:gd name="T97" fmla="*/ 41 h 66"/>
                <a:gd name="T98" fmla="*/ 208 w 289"/>
                <a:gd name="T99" fmla="*/ 41 h 66"/>
                <a:gd name="T100" fmla="*/ 215 w 289"/>
                <a:gd name="T101" fmla="*/ 40 h 66"/>
                <a:gd name="T102" fmla="*/ 226 w 289"/>
                <a:gd name="T103" fmla="*/ 39 h 66"/>
                <a:gd name="T104" fmla="*/ 237 w 289"/>
                <a:gd name="T105" fmla="*/ 37 h 66"/>
                <a:gd name="T106" fmla="*/ 250 w 289"/>
                <a:gd name="T107" fmla="*/ 34 h 66"/>
                <a:gd name="T108" fmla="*/ 262 w 289"/>
                <a:gd name="T109" fmla="*/ 31 h 66"/>
                <a:gd name="T110" fmla="*/ 273 w 289"/>
                <a:gd name="T111" fmla="*/ 29 h 66"/>
                <a:gd name="T112" fmla="*/ 280 w 289"/>
                <a:gd name="T113" fmla="*/ 28 h 66"/>
                <a:gd name="T114" fmla="*/ 282 w 289"/>
                <a:gd name="T115" fmla="*/ 27 h 66"/>
                <a:gd name="T116" fmla="*/ 289 w 289"/>
                <a:gd name="T1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9" h="66">
                  <a:moveTo>
                    <a:pt x="289" y="0"/>
                  </a:moveTo>
                  <a:lnTo>
                    <a:pt x="287" y="1"/>
                  </a:lnTo>
                  <a:lnTo>
                    <a:pt x="280" y="2"/>
                  </a:lnTo>
                  <a:lnTo>
                    <a:pt x="270" y="4"/>
                  </a:lnTo>
                  <a:lnTo>
                    <a:pt x="259" y="7"/>
                  </a:lnTo>
                  <a:lnTo>
                    <a:pt x="247" y="10"/>
                  </a:lnTo>
                  <a:lnTo>
                    <a:pt x="236" y="12"/>
                  </a:lnTo>
                  <a:lnTo>
                    <a:pt x="228" y="14"/>
                  </a:lnTo>
                  <a:lnTo>
                    <a:pt x="223" y="15"/>
                  </a:lnTo>
                  <a:lnTo>
                    <a:pt x="221" y="16"/>
                  </a:lnTo>
                  <a:lnTo>
                    <a:pt x="215" y="16"/>
                  </a:lnTo>
                  <a:lnTo>
                    <a:pt x="208" y="17"/>
                  </a:lnTo>
                  <a:lnTo>
                    <a:pt x="200" y="18"/>
                  </a:lnTo>
                  <a:lnTo>
                    <a:pt x="191" y="19"/>
                  </a:lnTo>
                  <a:lnTo>
                    <a:pt x="179" y="20"/>
                  </a:lnTo>
                  <a:lnTo>
                    <a:pt x="167" y="22"/>
                  </a:lnTo>
                  <a:lnTo>
                    <a:pt x="156" y="23"/>
                  </a:lnTo>
                  <a:lnTo>
                    <a:pt x="143" y="25"/>
                  </a:lnTo>
                  <a:lnTo>
                    <a:pt x="131" y="27"/>
                  </a:lnTo>
                  <a:lnTo>
                    <a:pt x="119" y="28"/>
                  </a:lnTo>
                  <a:lnTo>
                    <a:pt x="109" y="29"/>
                  </a:lnTo>
                  <a:lnTo>
                    <a:pt x="100" y="30"/>
                  </a:lnTo>
                  <a:lnTo>
                    <a:pt x="91" y="31"/>
                  </a:lnTo>
                  <a:lnTo>
                    <a:pt x="85" y="31"/>
                  </a:lnTo>
                  <a:lnTo>
                    <a:pt x="81" y="32"/>
                  </a:lnTo>
                  <a:lnTo>
                    <a:pt x="73" y="33"/>
                  </a:lnTo>
                  <a:lnTo>
                    <a:pt x="61" y="34"/>
                  </a:lnTo>
                  <a:lnTo>
                    <a:pt x="48" y="35"/>
                  </a:lnTo>
                  <a:lnTo>
                    <a:pt x="35" y="36"/>
                  </a:lnTo>
                  <a:lnTo>
                    <a:pt x="22" y="37"/>
                  </a:lnTo>
                  <a:lnTo>
                    <a:pt x="11" y="39"/>
                  </a:lnTo>
                  <a:lnTo>
                    <a:pt x="4" y="39"/>
                  </a:lnTo>
                  <a:lnTo>
                    <a:pt x="1" y="39"/>
                  </a:lnTo>
                  <a:lnTo>
                    <a:pt x="0" y="66"/>
                  </a:lnTo>
                  <a:lnTo>
                    <a:pt x="2" y="66"/>
                  </a:lnTo>
                  <a:lnTo>
                    <a:pt x="9" y="65"/>
                  </a:lnTo>
                  <a:lnTo>
                    <a:pt x="18" y="64"/>
                  </a:lnTo>
                  <a:lnTo>
                    <a:pt x="30" y="62"/>
                  </a:lnTo>
                  <a:lnTo>
                    <a:pt x="45" y="60"/>
                  </a:lnTo>
                  <a:lnTo>
                    <a:pt x="62" y="58"/>
                  </a:lnTo>
                  <a:lnTo>
                    <a:pt x="80" y="56"/>
                  </a:lnTo>
                  <a:lnTo>
                    <a:pt x="99" y="54"/>
                  </a:lnTo>
                  <a:lnTo>
                    <a:pt x="117" y="51"/>
                  </a:lnTo>
                  <a:lnTo>
                    <a:pt x="136" y="49"/>
                  </a:lnTo>
                  <a:lnTo>
                    <a:pt x="153" y="47"/>
                  </a:lnTo>
                  <a:lnTo>
                    <a:pt x="170" y="45"/>
                  </a:lnTo>
                  <a:lnTo>
                    <a:pt x="184" y="43"/>
                  </a:lnTo>
                  <a:lnTo>
                    <a:pt x="194" y="42"/>
                  </a:lnTo>
                  <a:lnTo>
                    <a:pt x="203" y="41"/>
                  </a:lnTo>
                  <a:lnTo>
                    <a:pt x="208" y="41"/>
                  </a:lnTo>
                  <a:lnTo>
                    <a:pt x="215" y="40"/>
                  </a:lnTo>
                  <a:lnTo>
                    <a:pt x="226" y="39"/>
                  </a:lnTo>
                  <a:lnTo>
                    <a:pt x="237" y="37"/>
                  </a:lnTo>
                  <a:lnTo>
                    <a:pt x="250" y="34"/>
                  </a:lnTo>
                  <a:lnTo>
                    <a:pt x="262" y="31"/>
                  </a:lnTo>
                  <a:lnTo>
                    <a:pt x="273" y="29"/>
                  </a:lnTo>
                  <a:lnTo>
                    <a:pt x="280" y="28"/>
                  </a:lnTo>
                  <a:lnTo>
                    <a:pt x="282" y="27"/>
                  </a:lnTo>
                  <a:lnTo>
                    <a:pt x="28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1"/>
            <p:cNvSpPr>
              <a:spLocks/>
            </p:cNvSpPr>
            <p:nvPr/>
          </p:nvSpPr>
          <p:spPr bwMode="auto">
            <a:xfrm>
              <a:off x="4244" y="3877"/>
              <a:ext cx="302" cy="144"/>
            </a:xfrm>
            <a:custGeom>
              <a:avLst/>
              <a:gdLst>
                <a:gd name="T0" fmla="*/ 302 w 302"/>
                <a:gd name="T1" fmla="*/ 4 h 144"/>
                <a:gd name="T2" fmla="*/ 258 w 302"/>
                <a:gd name="T3" fmla="*/ 6 h 144"/>
                <a:gd name="T4" fmla="*/ 157 w 302"/>
                <a:gd name="T5" fmla="*/ 0 h 144"/>
                <a:gd name="T6" fmla="*/ 68 w 302"/>
                <a:gd name="T7" fmla="*/ 42 h 144"/>
                <a:gd name="T8" fmla="*/ 67 w 302"/>
                <a:gd name="T9" fmla="*/ 43 h 144"/>
                <a:gd name="T10" fmla="*/ 63 w 302"/>
                <a:gd name="T11" fmla="*/ 46 h 144"/>
                <a:gd name="T12" fmla="*/ 57 w 302"/>
                <a:gd name="T13" fmla="*/ 49 h 144"/>
                <a:gd name="T14" fmla="*/ 50 w 302"/>
                <a:gd name="T15" fmla="*/ 53 h 144"/>
                <a:gd name="T16" fmla="*/ 44 w 302"/>
                <a:gd name="T17" fmla="*/ 57 h 144"/>
                <a:gd name="T18" fmla="*/ 38 w 302"/>
                <a:gd name="T19" fmla="*/ 61 h 144"/>
                <a:gd name="T20" fmla="*/ 34 w 302"/>
                <a:gd name="T21" fmla="*/ 65 h 144"/>
                <a:gd name="T22" fmla="*/ 32 w 302"/>
                <a:gd name="T23" fmla="*/ 68 h 144"/>
                <a:gd name="T24" fmla="*/ 29 w 302"/>
                <a:gd name="T25" fmla="*/ 73 h 144"/>
                <a:gd name="T26" fmla="*/ 25 w 302"/>
                <a:gd name="T27" fmla="*/ 81 h 144"/>
                <a:gd name="T28" fmla="*/ 21 w 302"/>
                <a:gd name="T29" fmla="*/ 93 h 144"/>
                <a:gd name="T30" fmla="*/ 15 w 302"/>
                <a:gd name="T31" fmla="*/ 105 h 144"/>
                <a:gd name="T32" fmla="*/ 9 w 302"/>
                <a:gd name="T33" fmla="*/ 117 h 144"/>
                <a:gd name="T34" fmla="*/ 4 w 302"/>
                <a:gd name="T35" fmla="*/ 127 h 144"/>
                <a:gd name="T36" fmla="*/ 1 w 302"/>
                <a:gd name="T37" fmla="*/ 135 h 144"/>
                <a:gd name="T38" fmla="*/ 0 w 302"/>
                <a:gd name="T39" fmla="*/ 137 h 144"/>
                <a:gd name="T40" fmla="*/ 1 w 302"/>
                <a:gd name="T41" fmla="*/ 139 h 144"/>
                <a:gd name="T42" fmla="*/ 4 w 302"/>
                <a:gd name="T43" fmla="*/ 142 h 144"/>
                <a:gd name="T44" fmla="*/ 8 w 302"/>
                <a:gd name="T45" fmla="*/ 144 h 144"/>
                <a:gd name="T46" fmla="*/ 12 w 302"/>
                <a:gd name="T47" fmla="*/ 142 h 144"/>
                <a:gd name="T48" fmla="*/ 15 w 302"/>
                <a:gd name="T49" fmla="*/ 137 h 144"/>
                <a:gd name="T50" fmla="*/ 21 w 302"/>
                <a:gd name="T51" fmla="*/ 128 h 144"/>
                <a:gd name="T52" fmla="*/ 28 w 302"/>
                <a:gd name="T53" fmla="*/ 116 h 144"/>
                <a:gd name="T54" fmla="*/ 36 w 302"/>
                <a:gd name="T55" fmla="*/ 102 h 144"/>
                <a:gd name="T56" fmla="*/ 43 w 302"/>
                <a:gd name="T57" fmla="*/ 89 h 144"/>
                <a:gd name="T58" fmla="*/ 50 w 302"/>
                <a:gd name="T59" fmla="*/ 77 h 144"/>
                <a:gd name="T60" fmla="*/ 56 w 302"/>
                <a:gd name="T61" fmla="*/ 69 h 144"/>
                <a:gd name="T62" fmla="*/ 60 w 302"/>
                <a:gd name="T63" fmla="*/ 65 h 144"/>
                <a:gd name="T64" fmla="*/ 65 w 302"/>
                <a:gd name="T65" fmla="*/ 62 h 144"/>
                <a:gd name="T66" fmla="*/ 77 w 302"/>
                <a:gd name="T67" fmla="*/ 57 h 144"/>
                <a:gd name="T68" fmla="*/ 92 w 302"/>
                <a:gd name="T69" fmla="*/ 50 h 144"/>
                <a:gd name="T70" fmla="*/ 109 w 302"/>
                <a:gd name="T71" fmla="*/ 43 h 144"/>
                <a:gd name="T72" fmla="*/ 126 w 302"/>
                <a:gd name="T73" fmla="*/ 35 h 144"/>
                <a:gd name="T74" fmla="*/ 141 w 302"/>
                <a:gd name="T75" fmla="*/ 29 h 144"/>
                <a:gd name="T76" fmla="*/ 153 w 302"/>
                <a:gd name="T77" fmla="*/ 25 h 144"/>
                <a:gd name="T78" fmla="*/ 160 w 302"/>
                <a:gd name="T79" fmla="*/ 23 h 144"/>
                <a:gd name="T80" fmla="*/ 165 w 302"/>
                <a:gd name="T81" fmla="*/ 22 h 144"/>
                <a:gd name="T82" fmla="*/ 172 w 302"/>
                <a:gd name="T83" fmla="*/ 22 h 144"/>
                <a:gd name="T84" fmla="*/ 179 w 302"/>
                <a:gd name="T85" fmla="*/ 21 h 144"/>
                <a:gd name="T86" fmla="*/ 187 w 302"/>
                <a:gd name="T87" fmla="*/ 21 h 144"/>
                <a:gd name="T88" fmla="*/ 197 w 302"/>
                <a:gd name="T89" fmla="*/ 21 h 144"/>
                <a:gd name="T90" fmla="*/ 206 w 302"/>
                <a:gd name="T91" fmla="*/ 21 h 144"/>
                <a:gd name="T92" fmla="*/ 215 w 302"/>
                <a:gd name="T93" fmla="*/ 22 h 144"/>
                <a:gd name="T94" fmla="*/ 225 w 302"/>
                <a:gd name="T95" fmla="*/ 23 h 144"/>
                <a:gd name="T96" fmla="*/ 232 w 302"/>
                <a:gd name="T97" fmla="*/ 23 h 144"/>
                <a:gd name="T98" fmla="*/ 240 w 302"/>
                <a:gd name="T99" fmla="*/ 24 h 144"/>
                <a:gd name="T100" fmla="*/ 249 w 302"/>
                <a:gd name="T101" fmla="*/ 25 h 144"/>
                <a:gd name="T102" fmla="*/ 258 w 302"/>
                <a:gd name="T103" fmla="*/ 25 h 144"/>
                <a:gd name="T104" fmla="*/ 267 w 302"/>
                <a:gd name="T105" fmla="*/ 25 h 144"/>
                <a:gd name="T106" fmla="*/ 274 w 302"/>
                <a:gd name="T107" fmla="*/ 26 h 144"/>
                <a:gd name="T108" fmla="*/ 279 w 302"/>
                <a:gd name="T109" fmla="*/ 26 h 144"/>
                <a:gd name="T110" fmla="*/ 282 w 302"/>
                <a:gd name="T111" fmla="*/ 26 h 144"/>
                <a:gd name="T112" fmla="*/ 288 w 302"/>
                <a:gd name="T113" fmla="*/ 23 h 144"/>
                <a:gd name="T114" fmla="*/ 294 w 302"/>
                <a:gd name="T115" fmla="*/ 15 h 144"/>
                <a:gd name="T116" fmla="*/ 299 w 302"/>
                <a:gd name="T117" fmla="*/ 8 h 144"/>
                <a:gd name="T118" fmla="*/ 302 w 302"/>
                <a:gd name="T119" fmla="*/ 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2" h="144">
                  <a:moveTo>
                    <a:pt x="302" y="4"/>
                  </a:moveTo>
                  <a:lnTo>
                    <a:pt x="258" y="6"/>
                  </a:lnTo>
                  <a:lnTo>
                    <a:pt x="157" y="0"/>
                  </a:lnTo>
                  <a:lnTo>
                    <a:pt x="68" y="42"/>
                  </a:lnTo>
                  <a:lnTo>
                    <a:pt x="67" y="43"/>
                  </a:lnTo>
                  <a:lnTo>
                    <a:pt x="63" y="46"/>
                  </a:lnTo>
                  <a:lnTo>
                    <a:pt x="57" y="49"/>
                  </a:lnTo>
                  <a:lnTo>
                    <a:pt x="50" y="53"/>
                  </a:lnTo>
                  <a:lnTo>
                    <a:pt x="44" y="57"/>
                  </a:lnTo>
                  <a:lnTo>
                    <a:pt x="38" y="61"/>
                  </a:lnTo>
                  <a:lnTo>
                    <a:pt x="34" y="65"/>
                  </a:lnTo>
                  <a:lnTo>
                    <a:pt x="32" y="68"/>
                  </a:lnTo>
                  <a:lnTo>
                    <a:pt x="29" y="73"/>
                  </a:lnTo>
                  <a:lnTo>
                    <a:pt x="25" y="81"/>
                  </a:lnTo>
                  <a:lnTo>
                    <a:pt x="21" y="93"/>
                  </a:lnTo>
                  <a:lnTo>
                    <a:pt x="15" y="105"/>
                  </a:lnTo>
                  <a:lnTo>
                    <a:pt x="9" y="117"/>
                  </a:lnTo>
                  <a:lnTo>
                    <a:pt x="4" y="127"/>
                  </a:lnTo>
                  <a:lnTo>
                    <a:pt x="1" y="135"/>
                  </a:lnTo>
                  <a:lnTo>
                    <a:pt x="0" y="137"/>
                  </a:lnTo>
                  <a:lnTo>
                    <a:pt x="1" y="139"/>
                  </a:lnTo>
                  <a:lnTo>
                    <a:pt x="4" y="142"/>
                  </a:lnTo>
                  <a:lnTo>
                    <a:pt x="8" y="144"/>
                  </a:lnTo>
                  <a:lnTo>
                    <a:pt x="12" y="142"/>
                  </a:lnTo>
                  <a:lnTo>
                    <a:pt x="15" y="137"/>
                  </a:lnTo>
                  <a:lnTo>
                    <a:pt x="21" y="128"/>
                  </a:lnTo>
                  <a:lnTo>
                    <a:pt x="28" y="116"/>
                  </a:lnTo>
                  <a:lnTo>
                    <a:pt x="36" y="102"/>
                  </a:lnTo>
                  <a:lnTo>
                    <a:pt x="43" y="89"/>
                  </a:lnTo>
                  <a:lnTo>
                    <a:pt x="50" y="77"/>
                  </a:lnTo>
                  <a:lnTo>
                    <a:pt x="56" y="69"/>
                  </a:lnTo>
                  <a:lnTo>
                    <a:pt x="60" y="65"/>
                  </a:lnTo>
                  <a:lnTo>
                    <a:pt x="65" y="62"/>
                  </a:lnTo>
                  <a:lnTo>
                    <a:pt x="77" y="57"/>
                  </a:lnTo>
                  <a:lnTo>
                    <a:pt x="92" y="50"/>
                  </a:lnTo>
                  <a:lnTo>
                    <a:pt x="109" y="43"/>
                  </a:lnTo>
                  <a:lnTo>
                    <a:pt x="126" y="35"/>
                  </a:lnTo>
                  <a:lnTo>
                    <a:pt x="141" y="29"/>
                  </a:lnTo>
                  <a:lnTo>
                    <a:pt x="153" y="25"/>
                  </a:lnTo>
                  <a:lnTo>
                    <a:pt x="160" y="23"/>
                  </a:lnTo>
                  <a:lnTo>
                    <a:pt x="165" y="22"/>
                  </a:lnTo>
                  <a:lnTo>
                    <a:pt x="172" y="22"/>
                  </a:lnTo>
                  <a:lnTo>
                    <a:pt x="179" y="21"/>
                  </a:lnTo>
                  <a:lnTo>
                    <a:pt x="187" y="21"/>
                  </a:lnTo>
                  <a:lnTo>
                    <a:pt x="197" y="21"/>
                  </a:lnTo>
                  <a:lnTo>
                    <a:pt x="206" y="21"/>
                  </a:lnTo>
                  <a:lnTo>
                    <a:pt x="215" y="22"/>
                  </a:lnTo>
                  <a:lnTo>
                    <a:pt x="225" y="23"/>
                  </a:lnTo>
                  <a:lnTo>
                    <a:pt x="232" y="23"/>
                  </a:lnTo>
                  <a:lnTo>
                    <a:pt x="240" y="24"/>
                  </a:lnTo>
                  <a:lnTo>
                    <a:pt x="249" y="25"/>
                  </a:lnTo>
                  <a:lnTo>
                    <a:pt x="258" y="25"/>
                  </a:lnTo>
                  <a:lnTo>
                    <a:pt x="267" y="25"/>
                  </a:lnTo>
                  <a:lnTo>
                    <a:pt x="274" y="26"/>
                  </a:lnTo>
                  <a:lnTo>
                    <a:pt x="279" y="26"/>
                  </a:lnTo>
                  <a:lnTo>
                    <a:pt x="282" y="26"/>
                  </a:lnTo>
                  <a:lnTo>
                    <a:pt x="288" y="23"/>
                  </a:lnTo>
                  <a:lnTo>
                    <a:pt x="294" y="15"/>
                  </a:lnTo>
                  <a:lnTo>
                    <a:pt x="299" y="8"/>
                  </a:lnTo>
                  <a:lnTo>
                    <a:pt x="302"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2"/>
            <p:cNvSpPr>
              <a:spLocks/>
            </p:cNvSpPr>
            <p:nvPr/>
          </p:nvSpPr>
          <p:spPr bwMode="auto">
            <a:xfrm>
              <a:off x="4113" y="3489"/>
              <a:ext cx="303" cy="418"/>
            </a:xfrm>
            <a:custGeom>
              <a:avLst/>
              <a:gdLst>
                <a:gd name="T0" fmla="*/ 281 w 303"/>
                <a:gd name="T1" fmla="*/ 0 h 418"/>
                <a:gd name="T2" fmla="*/ 229 w 303"/>
                <a:gd name="T3" fmla="*/ 14 h 418"/>
                <a:gd name="T4" fmla="*/ 199 w 303"/>
                <a:gd name="T5" fmla="*/ 33 h 418"/>
                <a:gd name="T6" fmla="*/ 160 w 303"/>
                <a:gd name="T7" fmla="*/ 97 h 418"/>
                <a:gd name="T8" fmla="*/ 48 w 303"/>
                <a:gd name="T9" fmla="*/ 260 h 418"/>
                <a:gd name="T10" fmla="*/ 46 w 303"/>
                <a:gd name="T11" fmla="*/ 263 h 418"/>
                <a:gd name="T12" fmla="*/ 43 w 303"/>
                <a:gd name="T13" fmla="*/ 267 h 418"/>
                <a:gd name="T14" fmla="*/ 37 w 303"/>
                <a:gd name="T15" fmla="*/ 274 h 418"/>
                <a:gd name="T16" fmla="*/ 32 w 303"/>
                <a:gd name="T17" fmla="*/ 283 h 418"/>
                <a:gd name="T18" fmla="*/ 26 w 303"/>
                <a:gd name="T19" fmla="*/ 291 h 418"/>
                <a:gd name="T20" fmla="*/ 20 w 303"/>
                <a:gd name="T21" fmla="*/ 299 h 418"/>
                <a:gd name="T22" fmla="*/ 17 w 303"/>
                <a:gd name="T23" fmla="*/ 305 h 418"/>
                <a:gd name="T24" fmla="*/ 16 w 303"/>
                <a:gd name="T25" fmla="*/ 309 h 418"/>
                <a:gd name="T26" fmla="*/ 13 w 303"/>
                <a:gd name="T27" fmla="*/ 321 h 418"/>
                <a:gd name="T28" fmla="*/ 8 w 303"/>
                <a:gd name="T29" fmla="*/ 343 h 418"/>
                <a:gd name="T30" fmla="*/ 2 w 303"/>
                <a:gd name="T31" fmla="*/ 364 h 418"/>
                <a:gd name="T32" fmla="*/ 0 w 303"/>
                <a:gd name="T33" fmla="*/ 373 h 418"/>
                <a:gd name="T34" fmla="*/ 9 w 303"/>
                <a:gd name="T35" fmla="*/ 406 h 418"/>
                <a:gd name="T36" fmla="*/ 27 w 303"/>
                <a:gd name="T37" fmla="*/ 418 h 418"/>
                <a:gd name="T38" fmla="*/ 27 w 303"/>
                <a:gd name="T39" fmla="*/ 413 h 418"/>
                <a:gd name="T40" fmla="*/ 29 w 303"/>
                <a:gd name="T41" fmla="*/ 400 h 418"/>
                <a:gd name="T42" fmla="*/ 31 w 303"/>
                <a:gd name="T43" fmla="*/ 381 h 418"/>
                <a:gd name="T44" fmla="*/ 34 w 303"/>
                <a:gd name="T45" fmla="*/ 360 h 418"/>
                <a:gd name="T46" fmla="*/ 38 w 303"/>
                <a:gd name="T47" fmla="*/ 338 h 418"/>
                <a:gd name="T48" fmla="*/ 43 w 303"/>
                <a:gd name="T49" fmla="*/ 317 h 418"/>
                <a:gd name="T50" fmla="*/ 48 w 303"/>
                <a:gd name="T51" fmla="*/ 300 h 418"/>
                <a:gd name="T52" fmla="*/ 53 w 303"/>
                <a:gd name="T53" fmla="*/ 290 h 418"/>
                <a:gd name="T54" fmla="*/ 57 w 303"/>
                <a:gd name="T55" fmla="*/ 284 h 418"/>
                <a:gd name="T56" fmla="*/ 64 w 303"/>
                <a:gd name="T57" fmla="*/ 275 h 418"/>
                <a:gd name="T58" fmla="*/ 72 w 303"/>
                <a:gd name="T59" fmla="*/ 261 h 418"/>
                <a:gd name="T60" fmla="*/ 83 w 303"/>
                <a:gd name="T61" fmla="*/ 245 h 418"/>
                <a:gd name="T62" fmla="*/ 95 w 303"/>
                <a:gd name="T63" fmla="*/ 226 h 418"/>
                <a:gd name="T64" fmla="*/ 108 w 303"/>
                <a:gd name="T65" fmla="*/ 206 h 418"/>
                <a:gd name="T66" fmla="*/ 122 w 303"/>
                <a:gd name="T67" fmla="*/ 185 h 418"/>
                <a:gd name="T68" fmla="*/ 136 w 303"/>
                <a:gd name="T69" fmla="*/ 163 h 418"/>
                <a:gd name="T70" fmla="*/ 150 w 303"/>
                <a:gd name="T71" fmla="*/ 141 h 418"/>
                <a:gd name="T72" fmla="*/ 163 w 303"/>
                <a:gd name="T73" fmla="*/ 121 h 418"/>
                <a:gd name="T74" fmla="*/ 176 w 303"/>
                <a:gd name="T75" fmla="*/ 102 h 418"/>
                <a:gd name="T76" fmla="*/ 187 w 303"/>
                <a:gd name="T77" fmla="*/ 84 h 418"/>
                <a:gd name="T78" fmla="*/ 196 w 303"/>
                <a:gd name="T79" fmla="*/ 70 h 418"/>
                <a:gd name="T80" fmla="*/ 203 w 303"/>
                <a:gd name="T81" fmla="*/ 58 h 418"/>
                <a:gd name="T82" fmla="*/ 208 w 303"/>
                <a:gd name="T83" fmla="*/ 52 h 418"/>
                <a:gd name="T84" fmla="*/ 209 w 303"/>
                <a:gd name="T85" fmla="*/ 49 h 418"/>
                <a:gd name="T86" fmla="*/ 254 w 303"/>
                <a:gd name="T87" fmla="*/ 21 h 418"/>
                <a:gd name="T88" fmla="*/ 303 w 303"/>
                <a:gd name="T89" fmla="*/ 12 h 418"/>
                <a:gd name="T90" fmla="*/ 281 w 303"/>
                <a:gd name="T91" fmla="*/ 0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3" h="418">
                  <a:moveTo>
                    <a:pt x="281" y="0"/>
                  </a:moveTo>
                  <a:lnTo>
                    <a:pt x="229" y="14"/>
                  </a:lnTo>
                  <a:lnTo>
                    <a:pt x="199" y="33"/>
                  </a:lnTo>
                  <a:lnTo>
                    <a:pt x="160" y="97"/>
                  </a:lnTo>
                  <a:lnTo>
                    <a:pt x="48" y="260"/>
                  </a:lnTo>
                  <a:lnTo>
                    <a:pt x="46" y="263"/>
                  </a:lnTo>
                  <a:lnTo>
                    <a:pt x="43" y="267"/>
                  </a:lnTo>
                  <a:lnTo>
                    <a:pt x="37" y="274"/>
                  </a:lnTo>
                  <a:lnTo>
                    <a:pt x="32" y="283"/>
                  </a:lnTo>
                  <a:lnTo>
                    <a:pt x="26" y="291"/>
                  </a:lnTo>
                  <a:lnTo>
                    <a:pt x="20" y="299"/>
                  </a:lnTo>
                  <a:lnTo>
                    <a:pt x="17" y="305"/>
                  </a:lnTo>
                  <a:lnTo>
                    <a:pt x="16" y="309"/>
                  </a:lnTo>
                  <a:lnTo>
                    <a:pt x="13" y="321"/>
                  </a:lnTo>
                  <a:lnTo>
                    <a:pt x="8" y="343"/>
                  </a:lnTo>
                  <a:lnTo>
                    <a:pt x="2" y="364"/>
                  </a:lnTo>
                  <a:lnTo>
                    <a:pt x="0" y="373"/>
                  </a:lnTo>
                  <a:lnTo>
                    <a:pt x="9" y="406"/>
                  </a:lnTo>
                  <a:lnTo>
                    <a:pt x="27" y="418"/>
                  </a:lnTo>
                  <a:lnTo>
                    <a:pt x="27" y="413"/>
                  </a:lnTo>
                  <a:lnTo>
                    <a:pt x="29" y="400"/>
                  </a:lnTo>
                  <a:lnTo>
                    <a:pt x="31" y="381"/>
                  </a:lnTo>
                  <a:lnTo>
                    <a:pt x="34" y="360"/>
                  </a:lnTo>
                  <a:lnTo>
                    <a:pt x="38" y="338"/>
                  </a:lnTo>
                  <a:lnTo>
                    <a:pt x="43" y="317"/>
                  </a:lnTo>
                  <a:lnTo>
                    <a:pt x="48" y="300"/>
                  </a:lnTo>
                  <a:lnTo>
                    <a:pt x="53" y="290"/>
                  </a:lnTo>
                  <a:lnTo>
                    <a:pt x="57" y="284"/>
                  </a:lnTo>
                  <a:lnTo>
                    <a:pt x="64" y="275"/>
                  </a:lnTo>
                  <a:lnTo>
                    <a:pt x="72" y="261"/>
                  </a:lnTo>
                  <a:lnTo>
                    <a:pt x="83" y="245"/>
                  </a:lnTo>
                  <a:lnTo>
                    <a:pt x="95" y="226"/>
                  </a:lnTo>
                  <a:lnTo>
                    <a:pt x="108" y="206"/>
                  </a:lnTo>
                  <a:lnTo>
                    <a:pt x="122" y="185"/>
                  </a:lnTo>
                  <a:lnTo>
                    <a:pt x="136" y="163"/>
                  </a:lnTo>
                  <a:lnTo>
                    <a:pt x="150" y="141"/>
                  </a:lnTo>
                  <a:lnTo>
                    <a:pt x="163" y="121"/>
                  </a:lnTo>
                  <a:lnTo>
                    <a:pt x="176" y="102"/>
                  </a:lnTo>
                  <a:lnTo>
                    <a:pt x="187" y="84"/>
                  </a:lnTo>
                  <a:lnTo>
                    <a:pt x="196" y="70"/>
                  </a:lnTo>
                  <a:lnTo>
                    <a:pt x="203" y="58"/>
                  </a:lnTo>
                  <a:lnTo>
                    <a:pt x="208" y="52"/>
                  </a:lnTo>
                  <a:lnTo>
                    <a:pt x="209" y="49"/>
                  </a:lnTo>
                  <a:lnTo>
                    <a:pt x="254" y="21"/>
                  </a:lnTo>
                  <a:lnTo>
                    <a:pt x="303" y="12"/>
                  </a:lnTo>
                  <a:lnTo>
                    <a:pt x="28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p:cNvSpPr>
            <p:nvPr/>
          </p:nvSpPr>
          <p:spPr bwMode="auto">
            <a:xfrm>
              <a:off x="4162" y="3541"/>
              <a:ext cx="142" cy="200"/>
            </a:xfrm>
            <a:custGeom>
              <a:avLst/>
              <a:gdLst>
                <a:gd name="T0" fmla="*/ 142 w 142"/>
                <a:gd name="T1" fmla="*/ 0 h 200"/>
                <a:gd name="T2" fmla="*/ 52 w 142"/>
                <a:gd name="T3" fmla="*/ 33 h 200"/>
                <a:gd name="T4" fmla="*/ 13 w 142"/>
                <a:gd name="T5" fmla="*/ 83 h 200"/>
                <a:gd name="T6" fmla="*/ 0 w 142"/>
                <a:gd name="T7" fmla="*/ 158 h 200"/>
                <a:gd name="T8" fmla="*/ 11 w 142"/>
                <a:gd name="T9" fmla="*/ 200 h 200"/>
                <a:gd name="T10" fmla="*/ 14 w 142"/>
                <a:gd name="T11" fmla="*/ 188 h 200"/>
                <a:gd name="T12" fmla="*/ 20 w 142"/>
                <a:gd name="T13" fmla="*/ 159 h 200"/>
                <a:gd name="T14" fmla="*/ 27 w 142"/>
                <a:gd name="T15" fmla="*/ 130 h 200"/>
                <a:gd name="T16" fmla="*/ 31 w 142"/>
                <a:gd name="T17" fmla="*/ 113 h 200"/>
                <a:gd name="T18" fmla="*/ 36 w 142"/>
                <a:gd name="T19" fmla="*/ 103 h 200"/>
                <a:gd name="T20" fmla="*/ 41 w 142"/>
                <a:gd name="T21" fmla="*/ 92 h 200"/>
                <a:gd name="T22" fmla="*/ 48 w 142"/>
                <a:gd name="T23" fmla="*/ 82 h 200"/>
                <a:gd name="T24" fmla="*/ 55 w 142"/>
                <a:gd name="T25" fmla="*/ 73 h 200"/>
                <a:gd name="T26" fmla="*/ 62 w 142"/>
                <a:gd name="T27" fmla="*/ 65 h 200"/>
                <a:gd name="T28" fmla="*/ 67 w 142"/>
                <a:gd name="T29" fmla="*/ 58 h 200"/>
                <a:gd name="T30" fmla="*/ 70 w 142"/>
                <a:gd name="T31" fmla="*/ 54 h 200"/>
                <a:gd name="T32" fmla="*/ 72 w 142"/>
                <a:gd name="T33" fmla="*/ 53 h 200"/>
                <a:gd name="T34" fmla="*/ 72 w 142"/>
                <a:gd name="T35" fmla="*/ 52 h 200"/>
                <a:gd name="T36" fmla="*/ 76 w 142"/>
                <a:gd name="T37" fmla="*/ 51 h 200"/>
                <a:gd name="T38" fmla="*/ 80 w 142"/>
                <a:gd name="T39" fmla="*/ 49 h 200"/>
                <a:gd name="T40" fmla="*/ 86 w 142"/>
                <a:gd name="T41" fmla="*/ 46 h 200"/>
                <a:gd name="T42" fmla="*/ 93 w 142"/>
                <a:gd name="T43" fmla="*/ 42 h 200"/>
                <a:gd name="T44" fmla="*/ 101 w 142"/>
                <a:gd name="T45" fmla="*/ 39 h 200"/>
                <a:gd name="T46" fmla="*/ 110 w 142"/>
                <a:gd name="T47" fmla="*/ 35 h 200"/>
                <a:gd name="T48" fmla="*/ 118 w 142"/>
                <a:gd name="T49" fmla="*/ 31 h 200"/>
                <a:gd name="T50" fmla="*/ 121 w 142"/>
                <a:gd name="T51" fmla="*/ 29 h 200"/>
                <a:gd name="T52" fmla="*/ 125 w 142"/>
                <a:gd name="T53" fmla="*/ 25 h 200"/>
                <a:gd name="T54" fmla="*/ 128 w 142"/>
                <a:gd name="T55" fmla="*/ 21 h 200"/>
                <a:gd name="T56" fmla="*/ 132 w 142"/>
                <a:gd name="T57" fmla="*/ 14 h 200"/>
                <a:gd name="T58" fmla="*/ 135 w 142"/>
                <a:gd name="T59" fmla="*/ 9 h 200"/>
                <a:gd name="T60" fmla="*/ 139 w 142"/>
                <a:gd name="T61" fmla="*/ 4 h 200"/>
                <a:gd name="T62" fmla="*/ 141 w 142"/>
                <a:gd name="T63" fmla="*/ 1 h 200"/>
                <a:gd name="T64" fmla="*/ 142 w 142"/>
                <a:gd name="T6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2" h="200">
                  <a:moveTo>
                    <a:pt x="142" y="0"/>
                  </a:moveTo>
                  <a:lnTo>
                    <a:pt x="52" y="33"/>
                  </a:lnTo>
                  <a:lnTo>
                    <a:pt x="13" y="83"/>
                  </a:lnTo>
                  <a:lnTo>
                    <a:pt x="0" y="158"/>
                  </a:lnTo>
                  <a:lnTo>
                    <a:pt x="11" y="200"/>
                  </a:lnTo>
                  <a:lnTo>
                    <a:pt x="14" y="188"/>
                  </a:lnTo>
                  <a:lnTo>
                    <a:pt x="20" y="159"/>
                  </a:lnTo>
                  <a:lnTo>
                    <a:pt x="27" y="130"/>
                  </a:lnTo>
                  <a:lnTo>
                    <a:pt x="31" y="113"/>
                  </a:lnTo>
                  <a:lnTo>
                    <a:pt x="36" y="103"/>
                  </a:lnTo>
                  <a:lnTo>
                    <a:pt x="41" y="92"/>
                  </a:lnTo>
                  <a:lnTo>
                    <a:pt x="48" y="82"/>
                  </a:lnTo>
                  <a:lnTo>
                    <a:pt x="55" y="73"/>
                  </a:lnTo>
                  <a:lnTo>
                    <a:pt x="62" y="65"/>
                  </a:lnTo>
                  <a:lnTo>
                    <a:pt x="67" y="58"/>
                  </a:lnTo>
                  <a:lnTo>
                    <a:pt x="70" y="54"/>
                  </a:lnTo>
                  <a:lnTo>
                    <a:pt x="72" y="53"/>
                  </a:lnTo>
                  <a:lnTo>
                    <a:pt x="72" y="52"/>
                  </a:lnTo>
                  <a:lnTo>
                    <a:pt x="76" y="51"/>
                  </a:lnTo>
                  <a:lnTo>
                    <a:pt x="80" y="49"/>
                  </a:lnTo>
                  <a:lnTo>
                    <a:pt x="86" y="46"/>
                  </a:lnTo>
                  <a:lnTo>
                    <a:pt x="93" y="42"/>
                  </a:lnTo>
                  <a:lnTo>
                    <a:pt x="101" y="39"/>
                  </a:lnTo>
                  <a:lnTo>
                    <a:pt x="110" y="35"/>
                  </a:lnTo>
                  <a:lnTo>
                    <a:pt x="118" y="31"/>
                  </a:lnTo>
                  <a:lnTo>
                    <a:pt x="121" y="29"/>
                  </a:lnTo>
                  <a:lnTo>
                    <a:pt x="125" y="25"/>
                  </a:lnTo>
                  <a:lnTo>
                    <a:pt x="128" y="21"/>
                  </a:lnTo>
                  <a:lnTo>
                    <a:pt x="132" y="14"/>
                  </a:lnTo>
                  <a:lnTo>
                    <a:pt x="135" y="9"/>
                  </a:lnTo>
                  <a:lnTo>
                    <a:pt x="139" y="4"/>
                  </a:lnTo>
                  <a:lnTo>
                    <a:pt x="141" y="1"/>
                  </a:lnTo>
                  <a:lnTo>
                    <a:pt x="14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p:cNvSpPr>
            <p:nvPr/>
          </p:nvSpPr>
          <p:spPr bwMode="auto">
            <a:xfrm>
              <a:off x="4861" y="3736"/>
              <a:ext cx="70" cy="35"/>
            </a:xfrm>
            <a:custGeom>
              <a:avLst/>
              <a:gdLst>
                <a:gd name="T0" fmla="*/ 57 w 70"/>
                <a:gd name="T1" fmla="*/ 0 h 35"/>
                <a:gd name="T2" fmla="*/ 0 w 70"/>
                <a:gd name="T3" fmla="*/ 6 h 35"/>
                <a:gd name="T4" fmla="*/ 24 w 70"/>
                <a:gd name="T5" fmla="*/ 35 h 35"/>
                <a:gd name="T6" fmla="*/ 70 w 70"/>
                <a:gd name="T7" fmla="*/ 23 h 35"/>
                <a:gd name="T8" fmla="*/ 57 w 70"/>
                <a:gd name="T9" fmla="*/ 0 h 35"/>
              </a:gdLst>
              <a:ahLst/>
              <a:cxnLst>
                <a:cxn ang="0">
                  <a:pos x="T0" y="T1"/>
                </a:cxn>
                <a:cxn ang="0">
                  <a:pos x="T2" y="T3"/>
                </a:cxn>
                <a:cxn ang="0">
                  <a:pos x="T4" y="T5"/>
                </a:cxn>
                <a:cxn ang="0">
                  <a:pos x="T6" y="T7"/>
                </a:cxn>
                <a:cxn ang="0">
                  <a:pos x="T8" y="T9"/>
                </a:cxn>
              </a:cxnLst>
              <a:rect l="0" t="0" r="r" b="b"/>
              <a:pathLst>
                <a:path w="70" h="35">
                  <a:moveTo>
                    <a:pt x="57" y="0"/>
                  </a:moveTo>
                  <a:lnTo>
                    <a:pt x="0" y="6"/>
                  </a:lnTo>
                  <a:lnTo>
                    <a:pt x="24" y="35"/>
                  </a:lnTo>
                  <a:lnTo>
                    <a:pt x="70" y="23"/>
                  </a:lnTo>
                  <a:lnTo>
                    <a:pt x="5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4721" y="3785"/>
              <a:ext cx="145" cy="28"/>
            </a:xfrm>
            <a:custGeom>
              <a:avLst/>
              <a:gdLst>
                <a:gd name="T0" fmla="*/ 124 w 145"/>
                <a:gd name="T1" fmla="*/ 0 h 28"/>
                <a:gd name="T2" fmla="*/ 2 w 145"/>
                <a:gd name="T3" fmla="*/ 0 h 28"/>
                <a:gd name="T4" fmla="*/ 0 w 145"/>
                <a:gd name="T5" fmla="*/ 27 h 28"/>
                <a:gd name="T6" fmla="*/ 58 w 145"/>
                <a:gd name="T7" fmla="*/ 28 h 28"/>
                <a:gd name="T8" fmla="*/ 121 w 145"/>
                <a:gd name="T9" fmla="*/ 14 h 28"/>
                <a:gd name="T10" fmla="*/ 145 w 145"/>
                <a:gd name="T11" fmla="*/ 0 h 28"/>
                <a:gd name="T12" fmla="*/ 124 w 145"/>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145" h="28">
                  <a:moveTo>
                    <a:pt x="124" y="0"/>
                  </a:moveTo>
                  <a:lnTo>
                    <a:pt x="2" y="0"/>
                  </a:lnTo>
                  <a:lnTo>
                    <a:pt x="0" y="27"/>
                  </a:lnTo>
                  <a:lnTo>
                    <a:pt x="58" y="28"/>
                  </a:lnTo>
                  <a:lnTo>
                    <a:pt x="121" y="14"/>
                  </a:lnTo>
                  <a:lnTo>
                    <a:pt x="145" y="0"/>
                  </a:lnTo>
                  <a:lnTo>
                    <a:pt x="12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p:cNvSpPr>
            <p:nvPr/>
          </p:nvSpPr>
          <p:spPr bwMode="auto">
            <a:xfrm>
              <a:off x="4448" y="3802"/>
              <a:ext cx="192" cy="161"/>
            </a:xfrm>
            <a:custGeom>
              <a:avLst/>
              <a:gdLst>
                <a:gd name="T0" fmla="*/ 176 w 192"/>
                <a:gd name="T1" fmla="*/ 0 h 161"/>
                <a:gd name="T2" fmla="*/ 140 w 192"/>
                <a:gd name="T3" fmla="*/ 23 h 161"/>
                <a:gd name="T4" fmla="*/ 84 w 192"/>
                <a:gd name="T5" fmla="*/ 99 h 161"/>
                <a:gd name="T6" fmla="*/ 7 w 192"/>
                <a:gd name="T7" fmla="*/ 137 h 161"/>
                <a:gd name="T8" fmla="*/ 0 w 192"/>
                <a:gd name="T9" fmla="*/ 161 h 161"/>
                <a:gd name="T10" fmla="*/ 3 w 192"/>
                <a:gd name="T11" fmla="*/ 160 h 161"/>
                <a:gd name="T12" fmla="*/ 10 w 192"/>
                <a:gd name="T13" fmla="*/ 158 h 161"/>
                <a:gd name="T14" fmla="*/ 21 w 192"/>
                <a:gd name="T15" fmla="*/ 155 h 161"/>
                <a:gd name="T16" fmla="*/ 34 w 192"/>
                <a:gd name="T17" fmla="*/ 151 h 161"/>
                <a:gd name="T18" fmla="*/ 47 w 192"/>
                <a:gd name="T19" fmla="*/ 147 h 161"/>
                <a:gd name="T20" fmla="*/ 59 w 192"/>
                <a:gd name="T21" fmla="*/ 144 h 161"/>
                <a:gd name="T22" fmla="*/ 68 w 192"/>
                <a:gd name="T23" fmla="*/ 141 h 161"/>
                <a:gd name="T24" fmla="*/ 73 w 192"/>
                <a:gd name="T25" fmla="*/ 139 h 161"/>
                <a:gd name="T26" fmla="*/ 80 w 192"/>
                <a:gd name="T27" fmla="*/ 135 h 161"/>
                <a:gd name="T28" fmla="*/ 87 w 192"/>
                <a:gd name="T29" fmla="*/ 129 h 161"/>
                <a:gd name="T30" fmla="*/ 95 w 192"/>
                <a:gd name="T31" fmla="*/ 123 h 161"/>
                <a:gd name="T32" fmla="*/ 102 w 192"/>
                <a:gd name="T33" fmla="*/ 115 h 161"/>
                <a:gd name="T34" fmla="*/ 109 w 192"/>
                <a:gd name="T35" fmla="*/ 108 h 161"/>
                <a:gd name="T36" fmla="*/ 115 w 192"/>
                <a:gd name="T37" fmla="*/ 100 h 161"/>
                <a:gd name="T38" fmla="*/ 122 w 192"/>
                <a:gd name="T39" fmla="*/ 91 h 161"/>
                <a:gd name="T40" fmla="*/ 127 w 192"/>
                <a:gd name="T41" fmla="*/ 84 h 161"/>
                <a:gd name="T42" fmla="*/ 130 w 192"/>
                <a:gd name="T43" fmla="*/ 80 h 161"/>
                <a:gd name="T44" fmla="*/ 134 w 192"/>
                <a:gd name="T45" fmla="*/ 74 h 161"/>
                <a:gd name="T46" fmla="*/ 140 w 192"/>
                <a:gd name="T47" fmla="*/ 66 h 161"/>
                <a:gd name="T48" fmla="*/ 145 w 192"/>
                <a:gd name="T49" fmla="*/ 57 h 161"/>
                <a:gd name="T50" fmla="*/ 151 w 192"/>
                <a:gd name="T51" fmla="*/ 48 h 161"/>
                <a:gd name="T52" fmla="*/ 158 w 192"/>
                <a:gd name="T53" fmla="*/ 40 h 161"/>
                <a:gd name="T54" fmla="*/ 164 w 192"/>
                <a:gd name="T55" fmla="*/ 33 h 161"/>
                <a:gd name="T56" fmla="*/ 171 w 192"/>
                <a:gd name="T57" fmla="*/ 28 h 161"/>
                <a:gd name="T58" fmla="*/ 179 w 192"/>
                <a:gd name="T59" fmla="*/ 23 h 161"/>
                <a:gd name="T60" fmla="*/ 186 w 192"/>
                <a:gd name="T61" fmla="*/ 18 h 161"/>
                <a:gd name="T62" fmla="*/ 190 w 192"/>
                <a:gd name="T63" fmla="*/ 15 h 161"/>
                <a:gd name="T64" fmla="*/ 192 w 192"/>
                <a:gd name="T65" fmla="*/ 14 h 161"/>
                <a:gd name="T66" fmla="*/ 176 w 192"/>
                <a:gd name="T6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2" h="161">
                  <a:moveTo>
                    <a:pt x="176" y="0"/>
                  </a:moveTo>
                  <a:lnTo>
                    <a:pt x="140" y="23"/>
                  </a:lnTo>
                  <a:lnTo>
                    <a:pt x="84" y="99"/>
                  </a:lnTo>
                  <a:lnTo>
                    <a:pt x="7" y="137"/>
                  </a:lnTo>
                  <a:lnTo>
                    <a:pt x="0" y="161"/>
                  </a:lnTo>
                  <a:lnTo>
                    <a:pt x="3" y="160"/>
                  </a:lnTo>
                  <a:lnTo>
                    <a:pt x="10" y="158"/>
                  </a:lnTo>
                  <a:lnTo>
                    <a:pt x="21" y="155"/>
                  </a:lnTo>
                  <a:lnTo>
                    <a:pt x="34" y="151"/>
                  </a:lnTo>
                  <a:lnTo>
                    <a:pt x="47" y="147"/>
                  </a:lnTo>
                  <a:lnTo>
                    <a:pt x="59" y="144"/>
                  </a:lnTo>
                  <a:lnTo>
                    <a:pt x="68" y="141"/>
                  </a:lnTo>
                  <a:lnTo>
                    <a:pt x="73" y="139"/>
                  </a:lnTo>
                  <a:lnTo>
                    <a:pt x="80" y="135"/>
                  </a:lnTo>
                  <a:lnTo>
                    <a:pt x="87" y="129"/>
                  </a:lnTo>
                  <a:lnTo>
                    <a:pt x="95" y="123"/>
                  </a:lnTo>
                  <a:lnTo>
                    <a:pt x="102" y="115"/>
                  </a:lnTo>
                  <a:lnTo>
                    <a:pt x="109" y="108"/>
                  </a:lnTo>
                  <a:lnTo>
                    <a:pt x="115" y="100"/>
                  </a:lnTo>
                  <a:lnTo>
                    <a:pt x="122" y="91"/>
                  </a:lnTo>
                  <a:lnTo>
                    <a:pt x="127" y="84"/>
                  </a:lnTo>
                  <a:lnTo>
                    <a:pt x="130" y="80"/>
                  </a:lnTo>
                  <a:lnTo>
                    <a:pt x="134" y="74"/>
                  </a:lnTo>
                  <a:lnTo>
                    <a:pt x="140" y="66"/>
                  </a:lnTo>
                  <a:lnTo>
                    <a:pt x="145" y="57"/>
                  </a:lnTo>
                  <a:lnTo>
                    <a:pt x="151" y="48"/>
                  </a:lnTo>
                  <a:lnTo>
                    <a:pt x="158" y="40"/>
                  </a:lnTo>
                  <a:lnTo>
                    <a:pt x="164" y="33"/>
                  </a:lnTo>
                  <a:lnTo>
                    <a:pt x="171" y="28"/>
                  </a:lnTo>
                  <a:lnTo>
                    <a:pt x="179" y="23"/>
                  </a:lnTo>
                  <a:lnTo>
                    <a:pt x="186" y="18"/>
                  </a:lnTo>
                  <a:lnTo>
                    <a:pt x="190" y="15"/>
                  </a:lnTo>
                  <a:lnTo>
                    <a:pt x="192" y="14"/>
                  </a:lnTo>
                  <a:lnTo>
                    <a:pt x="17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7"/>
            <p:cNvSpPr>
              <a:spLocks/>
            </p:cNvSpPr>
            <p:nvPr/>
          </p:nvSpPr>
          <p:spPr bwMode="auto">
            <a:xfrm>
              <a:off x="4580" y="3594"/>
              <a:ext cx="72" cy="226"/>
            </a:xfrm>
            <a:custGeom>
              <a:avLst/>
              <a:gdLst>
                <a:gd name="T0" fmla="*/ 33 w 72"/>
                <a:gd name="T1" fmla="*/ 0 h 226"/>
                <a:gd name="T2" fmla="*/ 31 w 72"/>
                <a:gd name="T3" fmla="*/ 3 h 226"/>
                <a:gd name="T4" fmla="*/ 25 w 72"/>
                <a:gd name="T5" fmla="*/ 9 h 226"/>
                <a:gd name="T6" fmla="*/ 18 w 72"/>
                <a:gd name="T7" fmla="*/ 17 h 226"/>
                <a:gd name="T8" fmla="*/ 16 w 72"/>
                <a:gd name="T9" fmla="*/ 22 h 226"/>
                <a:gd name="T10" fmla="*/ 17 w 72"/>
                <a:gd name="T11" fmla="*/ 30 h 226"/>
                <a:gd name="T12" fmla="*/ 18 w 72"/>
                <a:gd name="T13" fmla="*/ 43 h 226"/>
                <a:gd name="T14" fmla="*/ 18 w 72"/>
                <a:gd name="T15" fmla="*/ 54 h 226"/>
                <a:gd name="T16" fmla="*/ 19 w 72"/>
                <a:gd name="T17" fmla="*/ 59 h 226"/>
                <a:gd name="T18" fmla="*/ 4 w 72"/>
                <a:gd name="T19" fmla="*/ 88 h 226"/>
                <a:gd name="T20" fmla="*/ 2 w 72"/>
                <a:gd name="T21" fmla="*/ 122 h 226"/>
                <a:gd name="T22" fmla="*/ 1 w 72"/>
                <a:gd name="T23" fmla="*/ 126 h 226"/>
                <a:gd name="T24" fmla="*/ 1 w 72"/>
                <a:gd name="T25" fmla="*/ 135 h 226"/>
                <a:gd name="T26" fmla="*/ 0 w 72"/>
                <a:gd name="T27" fmla="*/ 143 h 226"/>
                <a:gd name="T28" fmla="*/ 1 w 72"/>
                <a:gd name="T29" fmla="*/ 149 h 226"/>
                <a:gd name="T30" fmla="*/ 2 w 72"/>
                <a:gd name="T31" fmla="*/ 151 h 226"/>
                <a:gd name="T32" fmla="*/ 4 w 72"/>
                <a:gd name="T33" fmla="*/ 152 h 226"/>
                <a:gd name="T34" fmla="*/ 7 w 72"/>
                <a:gd name="T35" fmla="*/ 154 h 226"/>
                <a:gd name="T36" fmla="*/ 11 w 72"/>
                <a:gd name="T37" fmla="*/ 155 h 226"/>
                <a:gd name="T38" fmla="*/ 15 w 72"/>
                <a:gd name="T39" fmla="*/ 158 h 226"/>
                <a:gd name="T40" fmla="*/ 18 w 72"/>
                <a:gd name="T41" fmla="*/ 162 h 226"/>
                <a:gd name="T42" fmla="*/ 22 w 72"/>
                <a:gd name="T43" fmla="*/ 166 h 226"/>
                <a:gd name="T44" fmla="*/ 25 w 72"/>
                <a:gd name="T45" fmla="*/ 172 h 226"/>
                <a:gd name="T46" fmla="*/ 28 w 72"/>
                <a:gd name="T47" fmla="*/ 179 h 226"/>
                <a:gd name="T48" fmla="*/ 32 w 72"/>
                <a:gd name="T49" fmla="*/ 186 h 226"/>
                <a:gd name="T50" fmla="*/ 37 w 72"/>
                <a:gd name="T51" fmla="*/ 193 h 226"/>
                <a:gd name="T52" fmla="*/ 42 w 72"/>
                <a:gd name="T53" fmla="*/ 200 h 226"/>
                <a:gd name="T54" fmla="*/ 46 w 72"/>
                <a:gd name="T55" fmla="*/ 206 h 226"/>
                <a:gd name="T56" fmla="*/ 50 w 72"/>
                <a:gd name="T57" fmla="*/ 212 h 226"/>
                <a:gd name="T58" fmla="*/ 53 w 72"/>
                <a:gd name="T59" fmla="*/ 218 h 226"/>
                <a:gd name="T60" fmla="*/ 54 w 72"/>
                <a:gd name="T61" fmla="*/ 224 h 226"/>
                <a:gd name="T62" fmla="*/ 57 w 72"/>
                <a:gd name="T63" fmla="*/ 226 h 226"/>
                <a:gd name="T64" fmla="*/ 64 w 72"/>
                <a:gd name="T65" fmla="*/ 219 h 226"/>
                <a:gd name="T66" fmla="*/ 69 w 72"/>
                <a:gd name="T67" fmla="*/ 209 h 226"/>
                <a:gd name="T68" fmla="*/ 72 w 72"/>
                <a:gd name="T69" fmla="*/ 204 h 226"/>
                <a:gd name="T70" fmla="*/ 71 w 72"/>
                <a:gd name="T71" fmla="*/ 201 h 226"/>
                <a:gd name="T72" fmla="*/ 67 w 72"/>
                <a:gd name="T73" fmla="*/ 195 h 226"/>
                <a:gd name="T74" fmla="*/ 61 w 72"/>
                <a:gd name="T75" fmla="*/ 185 h 226"/>
                <a:gd name="T76" fmla="*/ 55 w 72"/>
                <a:gd name="T77" fmla="*/ 174 h 226"/>
                <a:gd name="T78" fmla="*/ 48 w 72"/>
                <a:gd name="T79" fmla="*/ 162 h 226"/>
                <a:gd name="T80" fmla="*/ 43 w 72"/>
                <a:gd name="T81" fmla="*/ 152 h 226"/>
                <a:gd name="T82" fmla="*/ 38 w 72"/>
                <a:gd name="T83" fmla="*/ 145 h 226"/>
                <a:gd name="T84" fmla="*/ 36 w 72"/>
                <a:gd name="T85" fmla="*/ 141 h 226"/>
                <a:gd name="T86" fmla="*/ 29 w 72"/>
                <a:gd name="T87" fmla="*/ 129 h 226"/>
                <a:gd name="T88" fmla="*/ 25 w 72"/>
                <a:gd name="T89" fmla="*/ 119 h 226"/>
                <a:gd name="T90" fmla="*/ 25 w 72"/>
                <a:gd name="T91" fmla="*/ 111 h 226"/>
                <a:gd name="T92" fmla="*/ 26 w 72"/>
                <a:gd name="T93" fmla="*/ 103 h 226"/>
                <a:gd name="T94" fmla="*/ 29 w 72"/>
                <a:gd name="T95" fmla="*/ 97 h 226"/>
                <a:gd name="T96" fmla="*/ 32 w 72"/>
                <a:gd name="T97" fmla="*/ 92 h 226"/>
                <a:gd name="T98" fmla="*/ 35 w 72"/>
                <a:gd name="T99" fmla="*/ 89 h 226"/>
                <a:gd name="T100" fmla="*/ 36 w 72"/>
                <a:gd name="T101" fmla="*/ 86 h 226"/>
                <a:gd name="T102" fmla="*/ 36 w 72"/>
                <a:gd name="T103" fmla="*/ 78 h 226"/>
                <a:gd name="T104" fmla="*/ 35 w 72"/>
                <a:gd name="T105" fmla="*/ 66 h 226"/>
                <a:gd name="T106" fmla="*/ 33 w 72"/>
                <a:gd name="T107" fmla="*/ 54 h 226"/>
                <a:gd name="T108" fmla="*/ 33 w 72"/>
                <a:gd name="T109" fmla="*/ 47 h 226"/>
                <a:gd name="T110" fmla="*/ 32 w 72"/>
                <a:gd name="T111" fmla="*/ 39 h 226"/>
                <a:gd name="T112" fmla="*/ 32 w 72"/>
                <a:gd name="T113" fmla="*/ 28 h 226"/>
                <a:gd name="T114" fmla="*/ 31 w 72"/>
                <a:gd name="T115" fmla="*/ 18 h 226"/>
                <a:gd name="T116" fmla="*/ 30 w 72"/>
                <a:gd name="T117" fmla="*/ 14 h 226"/>
                <a:gd name="T118" fmla="*/ 33 w 72"/>
                <a:gd name="T119"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 h="226">
                  <a:moveTo>
                    <a:pt x="33" y="0"/>
                  </a:moveTo>
                  <a:lnTo>
                    <a:pt x="31" y="3"/>
                  </a:lnTo>
                  <a:lnTo>
                    <a:pt x="25" y="9"/>
                  </a:lnTo>
                  <a:lnTo>
                    <a:pt x="18" y="17"/>
                  </a:lnTo>
                  <a:lnTo>
                    <a:pt x="16" y="22"/>
                  </a:lnTo>
                  <a:lnTo>
                    <a:pt x="17" y="30"/>
                  </a:lnTo>
                  <a:lnTo>
                    <a:pt x="18" y="43"/>
                  </a:lnTo>
                  <a:lnTo>
                    <a:pt x="18" y="54"/>
                  </a:lnTo>
                  <a:lnTo>
                    <a:pt x="19" y="59"/>
                  </a:lnTo>
                  <a:lnTo>
                    <a:pt x="4" y="88"/>
                  </a:lnTo>
                  <a:lnTo>
                    <a:pt x="2" y="122"/>
                  </a:lnTo>
                  <a:lnTo>
                    <a:pt x="1" y="126"/>
                  </a:lnTo>
                  <a:lnTo>
                    <a:pt x="1" y="135"/>
                  </a:lnTo>
                  <a:lnTo>
                    <a:pt x="0" y="143"/>
                  </a:lnTo>
                  <a:lnTo>
                    <a:pt x="1" y="149"/>
                  </a:lnTo>
                  <a:lnTo>
                    <a:pt x="2" y="151"/>
                  </a:lnTo>
                  <a:lnTo>
                    <a:pt x="4" y="152"/>
                  </a:lnTo>
                  <a:lnTo>
                    <a:pt x="7" y="154"/>
                  </a:lnTo>
                  <a:lnTo>
                    <a:pt x="11" y="155"/>
                  </a:lnTo>
                  <a:lnTo>
                    <a:pt x="15" y="158"/>
                  </a:lnTo>
                  <a:lnTo>
                    <a:pt x="18" y="162"/>
                  </a:lnTo>
                  <a:lnTo>
                    <a:pt x="22" y="166"/>
                  </a:lnTo>
                  <a:lnTo>
                    <a:pt x="25" y="172"/>
                  </a:lnTo>
                  <a:lnTo>
                    <a:pt x="28" y="179"/>
                  </a:lnTo>
                  <a:lnTo>
                    <a:pt x="32" y="186"/>
                  </a:lnTo>
                  <a:lnTo>
                    <a:pt x="37" y="193"/>
                  </a:lnTo>
                  <a:lnTo>
                    <a:pt x="42" y="200"/>
                  </a:lnTo>
                  <a:lnTo>
                    <a:pt x="46" y="206"/>
                  </a:lnTo>
                  <a:lnTo>
                    <a:pt x="50" y="212"/>
                  </a:lnTo>
                  <a:lnTo>
                    <a:pt x="53" y="218"/>
                  </a:lnTo>
                  <a:lnTo>
                    <a:pt x="54" y="224"/>
                  </a:lnTo>
                  <a:lnTo>
                    <a:pt x="57" y="226"/>
                  </a:lnTo>
                  <a:lnTo>
                    <a:pt x="64" y="219"/>
                  </a:lnTo>
                  <a:lnTo>
                    <a:pt x="69" y="209"/>
                  </a:lnTo>
                  <a:lnTo>
                    <a:pt x="72" y="204"/>
                  </a:lnTo>
                  <a:lnTo>
                    <a:pt x="71" y="201"/>
                  </a:lnTo>
                  <a:lnTo>
                    <a:pt x="67" y="195"/>
                  </a:lnTo>
                  <a:lnTo>
                    <a:pt x="61" y="185"/>
                  </a:lnTo>
                  <a:lnTo>
                    <a:pt x="55" y="174"/>
                  </a:lnTo>
                  <a:lnTo>
                    <a:pt x="48" y="162"/>
                  </a:lnTo>
                  <a:lnTo>
                    <a:pt x="43" y="152"/>
                  </a:lnTo>
                  <a:lnTo>
                    <a:pt x="38" y="145"/>
                  </a:lnTo>
                  <a:lnTo>
                    <a:pt x="36" y="141"/>
                  </a:lnTo>
                  <a:lnTo>
                    <a:pt x="29" y="129"/>
                  </a:lnTo>
                  <a:lnTo>
                    <a:pt x="25" y="119"/>
                  </a:lnTo>
                  <a:lnTo>
                    <a:pt x="25" y="111"/>
                  </a:lnTo>
                  <a:lnTo>
                    <a:pt x="26" y="103"/>
                  </a:lnTo>
                  <a:lnTo>
                    <a:pt x="29" y="97"/>
                  </a:lnTo>
                  <a:lnTo>
                    <a:pt x="32" y="92"/>
                  </a:lnTo>
                  <a:lnTo>
                    <a:pt x="35" y="89"/>
                  </a:lnTo>
                  <a:lnTo>
                    <a:pt x="36" y="86"/>
                  </a:lnTo>
                  <a:lnTo>
                    <a:pt x="36" y="78"/>
                  </a:lnTo>
                  <a:lnTo>
                    <a:pt x="35" y="66"/>
                  </a:lnTo>
                  <a:lnTo>
                    <a:pt x="33" y="54"/>
                  </a:lnTo>
                  <a:lnTo>
                    <a:pt x="33" y="47"/>
                  </a:lnTo>
                  <a:lnTo>
                    <a:pt x="32" y="39"/>
                  </a:lnTo>
                  <a:lnTo>
                    <a:pt x="32" y="28"/>
                  </a:lnTo>
                  <a:lnTo>
                    <a:pt x="31" y="18"/>
                  </a:lnTo>
                  <a:lnTo>
                    <a:pt x="30" y="14"/>
                  </a:lnTo>
                  <a:lnTo>
                    <a:pt x="3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8"/>
            <p:cNvSpPr>
              <a:spLocks/>
            </p:cNvSpPr>
            <p:nvPr/>
          </p:nvSpPr>
          <p:spPr bwMode="auto">
            <a:xfrm>
              <a:off x="4910" y="3580"/>
              <a:ext cx="181" cy="209"/>
            </a:xfrm>
            <a:custGeom>
              <a:avLst/>
              <a:gdLst>
                <a:gd name="T0" fmla="*/ 144 w 181"/>
                <a:gd name="T1" fmla="*/ 0 h 209"/>
                <a:gd name="T2" fmla="*/ 142 w 181"/>
                <a:gd name="T3" fmla="*/ 0 h 209"/>
                <a:gd name="T4" fmla="*/ 136 w 181"/>
                <a:gd name="T5" fmla="*/ 2 h 209"/>
                <a:gd name="T6" fmla="*/ 127 w 181"/>
                <a:gd name="T7" fmla="*/ 4 h 209"/>
                <a:gd name="T8" fmla="*/ 116 w 181"/>
                <a:gd name="T9" fmla="*/ 6 h 209"/>
                <a:gd name="T10" fmla="*/ 106 w 181"/>
                <a:gd name="T11" fmla="*/ 9 h 209"/>
                <a:gd name="T12" fmla="*/ 96 w 181"/>
                <a:gd name="T13" fmla="*/ 11 h 209"/>
                <a:gd name="T14" fmla="*/ 88 w 181"/>
                <a:gd name="T15" fmla="*/ 13 h 209"/>
                <a:gd name="T16" fmla="*/ 84 w 181"/>
                <a:gd name="T17" fmla="*/ 14 h 209"/>
                <a:gd name="T18" fmla="*/ 80 w 181"/>
                <a:gd name="T19" fmla="*/ 16 h 209"/>
                <a:gd name="T20" fmla="*/ 73 w 181"/>
                <a:gd name="T21" fmla="*/ 19 h 209"/>
                <a:gd name="T22" fmla="*/ 64 w 181"/>
                <a:gd name="T23" fmla="*/ 25 h 209"/>
                <a:gd name="T24" fmla="*/ 56 w 181"/>
                <a:gd name="T25" fmla="*/ 30 h 209"/>
                <a:gd name="T26" fmla="*/ 47 w 181"/>
                <a:gd name="T27" fmla="*/ 36 h 209"/>
                <a:gd name="T28" fmla="*/ 40 w 181"/>
                <a:gd name="T29" fmla="*/ 41 h 209"/>
                <a:gd name="T30" fmla="*/ 35 w 181"/>
                <a:gd name="T31" fmla="*/ 44 h 209"/>
                <a:gd name="T32" fmla="*/ 33 w 181"/>
                <a:gd name="T33" fmla="*/ 46 h 209"/>
                <a:gd name="T34" fmla="*/ 32 w 181"/>
                <a:gd name="T35" fmla="*/ 47 h 209"/>
                <a:gd name="T36" fmla="*/ 29 w 181"/>
                <a:gd name="T37" fmla="*/ 50 h 209"/>
                <a:gd name="T38" fmla="*/ 24 w 181"/>
                <a:gd name="T39" fmla="*/ 55 h 209"/>
                <a:gd name="T40" fmla="*/ 20 w 181"/>
                <a:gd name="T41" fmla="*/ 61 h 209"/>
                <a:gd name="T42" fmla="*/ 14 w 181"/>
                <a:gd name="T43" fmla="*/ 67 h 209"/>
                <a:gd name="T44" fmla="*/ 10 w 181"/>
                <a:gd name="T45" fmla="*/ 73 h 209"/>
                <a:gd name="T46" fmla="*/ 7 w 181"/>
                <a:gd name="T47" fmla="*/ 78 h 209"/>
                <a:gd name="T48" fmla="*/ 5 w 181"/>
                <a:gd name="T49" fmla="*/ 80 h 209"/>
                <a:gd name="T50" fmla="*/ 3 w 181"/>
                <a:gd name="T51" fmla="*/ 86 h 209"/>
                <a:gd name="T52" fmla="*/ 2 w 181"/>
                <a:gd name="T53" fmla="*/ 95 h 209"/>
                <a:gd name="T54" fmla="*/ 0 w 181"/>
                <a:gd name="T55" fmla="*/ 105 h 209"/>
                <a:gd name="T56" fmla="*/ 0 w 181"/>
                <a:gd name="T57" fmla="*/ 115 h 209"/>
                <a:gd name="T58" fmla="*/ 0 w 181"/>
                <a:gd name="T59" fmla="*/ 127 h 209"/>
                <a:gd name="T60" fmla="*/ 2 w 181"/>
                <a:gd name="T61" fmla="*/ 141 h 209"/>
                <a:gd name="T62" fmla="*/ 4 w 181"/>
                <a:gd name="T63" fmla="*/ 155 h 209"/>
                <a:gd name="T64" fmla="*/ 7 w 181"/>
                <a:gd name="T65" fmla="*/ 163 h 209"/>
                <a:gd name="T66" fmla="*/ 11 w 181"/>
                <a:gd name="T67" fmla="*/ 170 h 209"/>
                <a:gd name="T68" fmla="*/ 18 w 181"/>
                <a:gd name="T69" fmla="*/ 178 h 209"/>
                <a:gd name="T70" fmla="*/ 24 w 181"/>
                <a:gd name="T71" fmla="*/ 184 h 209"/>
                <a:gd name="T72" fmla="*/ 28 w 181"/>
                <a:gd name="T73" fmla="*/ 186 h 209"/>
                <a:gd name="T74" fmla="*/ 52 w 181"/>
                <a:gd name="T75" fmla="*/ 209 h 209"/>
                <a:gd name="T76" fmla="*/ 33 w 181"/>
                <a:gd name="T77" fmla="*/ 156 h 209"/>
                <a:gd name="T78" fmla="*/ 31 w 181"/>
                <a:gd name="T79" fmla="*/ 149 h 209"/>
                <a:gd name="T80" fmla="*/ 28 w 181"/>
                <a:gd name="T81" fmla="*/ 131 h 209"/>
                <a:gd name="T82" fmla="*/ 25 w 181"/>
                <a:gd name="T83" fmla="*/ 109 h 209"/>
                <a:gd name="T84" fmla="*/ 28 w 181"/>
                <a:gd name="T85" fmla="*/ 88 h 209"/>
                <a:gd name="T86" fmla="*/ 31 w 181"/>
                <a:gd name="T87" fmla="*/ 80 h 209"/>
                <a:gd name="T88" fmla="*/ 35 w 181"/>
                <a:gd name="T89" fmla="*/ 73 h 209"/>
                <a:gd name="T90" fmla="*/ 38 w 181"/>
                <a:gd name="T91" fmla="*/ 66 h 209"/>
                <a:gd name="T92" fmla="*/ 44 w 181"/>
                <a:gd name="T93" fmla="*/ 60 h 209"/>
                <a:gd name="T94" fmla="*/ 50 w 181"/>
                <a:gd name="T95" fmla="*/ 55 h 209"/>
                <a:gd name="T96" fmla="*/ 57 w 181"/>
                <a:gd name="T97" fmla="*/ 48 h 209"/>
                <a:gd name="T98" fmla="*/ 65 w 181"/>
                <a:gd name="T99" fmla="*/ 43 h 209"/>
                <a:gd name="T100" fmla="*/ 75 w 181"/>
                <a:gd name="T101" fmla="*/ 36 h 209"/>
                <a:gd name="T102" fmla="*/ 79 w 181"/>
                <a:gd name="T103" fmla="*/ 34 h 209"/>
                <a:gd name="T104" fmla="*/ 87 w 181"/>
                <a:gd name="T105" fmla="*/ 32 h 209"/>
                <a:gd name="T106" fmla="*/ 99 w 181"/>
                <a:gd name="T107" fmla="*/ 28 h 209"/>
                <a:gd name="T108" fmla="*/ 112 w 181"/>
                <a:gd name="T109" fmla="*/ 24 h 209"/>
                <a:gd name="T110" fmla="*/ 125 w 181"/>
                <a:gd name="T111" fmla="*/ 20 h 209"/>
                <a:gd name="T112" fmla="*/ 135 w 181"/>
                <a:gd name="T113" fmla="*/ 17 h 209"/>
                <a:gd name="T114" fmla="*/ 143 w 181"/>
                <a:gd name="T115" fmla="*/ 15 h 209"/>
                <a:gd name="T116" fmla="*/ 146 w 181"/>
                <a:gd name="T117" fmla="*/ 14 h 209"/>
                <a:gd name="T118" fmla="*/ 181 w 181"/>
                <a:gd name="T119" fmla="*/ 0 h 209"/>
                <a:gd name="T120" fmla="*/ 144 w 181"/>
                <a:gd name="T121"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1" h="209">
                  <a:moveTo>
                    <a:pt x="144" y="0"/>
                  </a:moveTo>
                  <a:lnTo>
                    <a:pt x="142" y="0"/>
                  </a:lnTo>
                  <a:lnTo>
                    <a:pt x="136" y="2"/>
                  </a:lnTo>
                  <a:lnTo>
                    <a:pt x="127" y="4"/>
                  </a:lnTo>
                  <a:lnTo>
                    <a:pt x="116" y="6"/>
                  </a:lnTo>
                  <a:lnTo>
                    <a:pt x="106" y="9"/>
                  </a:lnTo>
                  <a:lnTo>
                    <a:pt x="96" y="11"/>
                  </a:lnTo>
                  <a:lnTo>
                    <a:pt x="88" y="13"/>
                  </a:lnTo>
                  <a:lnTo>
                    <a:pt x="84" y="14"/>
                  </a:lnTo>
                  <a:lnTo>
                    <a:pt x="80" y="16"/>
                  </a:lnTo>
                  <a:lnTo>
                    <a:pt x="73" y="19"/>
                  </a:lnTo>
                  <a:lnTo>
                    <a:pt x="64" y="25"/>
                  </a:lnTo>
                  <a:lnTo>
                    <a:pt x="56" y="30"/>
                  </a:lnTo>
                  <a:lnTo>
                    <a:pt x="47" y="36"/>
                  </a:lnTo>
                  <a:lnTo>
                    <a:pt x="40" y="41"/>
                  </a:lnTo>
                  <a:lnTo>
                    <a:pt x="35" y="44"/>
                  </a:lnTo>
                  <a:lnTo>
                    <a:pt x="33" y="46"/>
                  </a:lnTo>
                  <a:lnTo>
                    <a:pt x="32" y="47"/>
                  </a:lnTo>
                  <a:lnTo>
                    <a:pt x="29" y="50"/>
                  </a:lnTo>
                  <a:lnTo>
                    <a:pt x="24" y="55"/>
                  </a:lnTo>
                  <a:lnTo>
                    <a:pt x="20" y="61"/>
                  </a:lnTo>
                  <a:lnTo>
                    <a:pt x="14" y="67"/>
                  </a:lnTo>
                  <a:lnTo>
                    <a:pt x="10" y="73"/>
                  </a:lnTo>
                  <a:lnTo>
                    <a:pt x="7" y="78"/>
                  </a:lnTo>
                  <a:lnTo>
                    <a:pt x="5" y="80"/>
                  </a:lnTo>
                  <a:lnTo>
                    <a:pt x="3" y="86"/>
                  </a:lnTo>
                  <a:lnTo>
                    <a:pt x="2" y="95"/>
                  </a:lnTo>
                  <a:lnTo>
                    <a:pt x="0" y="105"/>
                  </a:lnTo>
                  <a:lnTo>
                    <a:pt x="0" y="115"/>
                  </a:lnTo>
                  <a:lnTo>
                    <a:pt x="0" y="127"/>
                  </a:lnTo>
                  <a:lnTo>
                    <a:pt x="2" y="141"/>
                  </a:lnTo>
                  <a:lnTo>
                    <a:pt x="4" y="155"/>
                  </a:lnTo>
                  <a:lnTo>
                    <a:pt x="7" y="163"/>
                  </a:lnTo>
                  <a:lnTo>
                    <a:pt x="11" y="170"/>
                  </a:lnTo>
                  <a:lnTo>
                    <a:pt x="18" y="178"/>
                  </a:lnTo>
                  <a:lnTo>
                    <a:pt x="24" y="184"/>
                  </a:lnTo>
                  <a:lnTo>
                    <a:pt x="28" y="186"/>
                  </a:lnTo>
                  <a:lnTo>
                    <a:pt x="52" y="209"/>
                  </a:lnTo>
                  <a:lnTo>
                    <a:pt x="33" y="156"/>
                  </a:lnTo>
                  <a:lnTo>
                    <a:pt x="31" y="149"/>
                  </a:lnTo>
                  <a:lnTo>
                    <a:pt x="28" y="131"/>
                  </a:lnTo>
                  <a:lnTo>
                    <a:pt x="25" y="109"/>
                  </a:lnTo>
                  <a:lnTo>
                    <a:pt x="28" y="88"/>
                  </a:lnTo>
                  <a:lnTo>
                    <a:pt x="31" y="80"/>
                  </a:lnTo>
                  <a:lnTo>
                    <a:pt x="35" y="73"/>
                  </a:lnTo>
                  <a:lnTo>
                    <a:pt x="38" y="66"/>
                  </a:lnTo>
                  <a:lnTo>
                    <a:pt x="44" y="60"/>
                  </a:lnTo>
                  <a:lnTo>
                    <a:pt x="50" y="55"/>
                  </a:lnTo>
                  <a:lnTo>
                    <a:pt x="57" y="48"/>
                  </a:lnTo>
                  <a:lnTo>
                    <a:pt x="65" y="43"/>
                  </a:lnTo>
                  <a:lnTo>
                    <a:pt x="75" y="36"/>
                  </a:lnTo>
                  <a:lnTo>
                    <a:pt x="79" y="34"/>
                  </a:lnTo>
                  <a:lnTo>
                    <a:pt x="87" y="32"/>
                  </a:lnTo>
                  <a:lnTo>
                    <a:pt x="99" y="28"/>
                  </a:lnTo>
                  <a:lnTo>
                    <a:pt x="112" y="24"/>
                  </a:lnTo>
                  <a:lnTo>
                    <a:pt x="125" y="20"/>
                  </a:lnTo>
                  <a:lnTo>
                    <a:pt x="135" y="17"/>
                  </a:lnTo>
                  <a:lnTo>
                    <a:pt x="143" y="15"/>
                  </a:lnTo>
                  <a:lnTo>
                    <a:pt x="146" y="14"/>
                  </a:lnTo>
                  <a:lnTo>
                    <a:pt x="181" y="0"/>
                  </a:lnTo>
                  <a:lnTo>
                    <a:pt x="14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9"/>
            <p:cNvSpPr>
              <a:spLocks/>
            </p:cNvSpPr>
            <p:nvPr/>
          </p:nvSpPr>
          <p:spPr bwMode="auto">
            <a:xfrm>
              <a:off x="5040" y="3536"/>
              <a:ext cx="201" cy="49"/>
            </a:xfrm>
            <a:custGeom>
              <a:avLst/>
              <a:gdLst>
                <a:gd name="T0" fmla="*/ 119 w 201"/>
                <a:gd name="T1" fmla="*/ 0 h 49"/>
                <a:gd name="T2" fmla="*/ 59 w 201"/>
                <a:gd name="T3" fmla="*/ 2 h 49"/>
                <a:gd name="T4" fmla="*/ 11 w 201"/>
                <a:gd name="T5" fmla="*/ 21 h 49"/>
                <a:gd name="T6" fmla="*/ 0 w 201"/>
                <a:gd name="T7" fmla="*/ 49 h 49"/>
                <a:gd name="T8" fmla="*/ 28 w 201"/>
                <a:gd name="T9" fmla="*/ 46 h 49"/>
                <a:gd name="T10" fmla="*/ 28 w 201"/>
                <a:gd name="T11" fmla="*/ 45 h 49"/>
                <a:gd name="T12" fmla="*/ 29 w 201"/>
                <a:gd name="T13" fmla="*/ 44 h 49"/>
                <a:gd name="T14" fmla="*/ 30 w 201"/>
                <a:gd name="T15" fmla="*/ 41 h 49"/>
                <a:gd name="T16" fmla="*/ 33 w 201"/>
                <a:gd name="T17" fmla="*/ 38 h 49"/>
                <a:gd name="T18" fmla="*/ 38 w 201"/>
                <a:gd name="T19" fmla="*/ 34 h 49"/>
                <a:gd name="T20" fmla="*/ 45 w 201"/>
                <a:gd name="T21" fmla="*/ 30 h 49"/>
                <a:gd name="T22" fmla="*/ 55 w 201"/>
                <a:gd name="T23" fmla="*/ 26 h 49"/>
                <a:gd name="T24" fmla="*/ 69 w 201"/>
                <a:gd name="T25" fmla="*/ 21 h 49"/>
                <a:gd name="T26" fmla="*/ 74 w 201"/>
                <a:gd name="T27" fmla="*/ 20 h 49"/>
                <a:gd name="T28" fmla="*/ 82 w 201"/>
                <a:gd name="T29" fmla="*/ 20 h 49"/>
                <a:gd name="T30" fmla="*/ 91 w 201"/>
                <a:gd name="T31" fmla="*/ 19 h 49"/>
                <a:gd name="T32" fmla="*/ 101 w 201"/>
                <a:gd name="T33" fmla="*/ 19 h 49"/>
                <a:gd name="T34" fmla="*/ 110 w 201"/>
                <a:gd name="T35" fmla="*/ 19 h 49"/>
                <a:gd name="T36" fmla="*/ 118 w 201"/>
                <a:gd name="T37" fmla="*/ 20 h 49"/>
                <a:gd name="T38" fmla="*/ 124 w 201"/>
                <a:gd name="T39" fmla="*/ 20 h 49"/>
                <a:gd name="T40" fmla="*/ 128 w 201"/>
                <a:gd name="T41" fmla="*/ 20 h 49"/>
                <a:gd name="T42" fmla="*/ 132 w 201"/>
                <a:gd name="T43" fmla="*/ 21 h 49"/>
                <a:gd name="T44" fmla="*/ 141 w 201"/>
                <a:gd name="T45" fmla="*/ 21 h 49"/>
                <a:gd name="T46" fmla="*/ 153 w 201"/>
                <a:gd name="T47" fmla="*/ 24 h 49"/>
                <a:gd name="T48" fmla="*/ 166 w 201"/>
                <a:gd name="T49" fmla="*/ 25 h 49"/>
                <a:gd name="T50" fmla="*/ 179 w 201"/>
                <a:gd name="T51" fmla="*/ 27 h 49"/>
                <a:gd name="T52" fmla="*/ 190 w 201"/>
                <a:gd name="T53" fmla="*/ 29 h 49"/>
                <a:gd name="T54" fmla="*/ 198 w 201"/>
                <a:gd name="T55" fmla="*/ 30 h 49"/>
                <a:gd name="T56" fmla="*/ 201 w 201"/>
                <a:gd name="T57" fmla="*/ 30 h 49"/>
                <a:gd name="T58" fmla="*/ 153 w 201"/>
                <a:gd name="T59" fmla="*/ 3 h 49"/>
                <a:gd name="T60" fmla="*/ 119 w 201"/>
                <a:gd name="T6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1" h="49">
                  <a:moveTo>
                    <a:pt x="119" y="0"/>
                  </a:moveTo>
                  <a:lnTo>
                    <a:pt x="59" y="2"/>
                  </a:lnTo>
                  <a:lnTo>
                    <a:pt x="11" y="21"/>
                  </a:lnTo>
                  <a:lnTo>
                    <a:pt x="0" y="49"/>
                  </a:lnTo>
                  <a:lnTo>
                    <a:pt x="28" y="46"/>
                  </a:lnTo>
                  <a:lnTo>
                    <a:pt x="28" y="45"/>
                  </a:lnTo>
                  <a:lnTo>
                    <a:pt x="29" y="44"/>
                  </a:lnTo>
                  <a:lnTo>
                    <a:pt x="30" y="41"/>
                  </a:lnTo>
                  <a:lnTo>
                    <a:pt x="33" y="38"/>
                  </a:lnTo>
                  <a:lnTo>
                    <a:pt x="38" y="34"/>
                  </a:lnTo>
                  <a:lnTo>
                    <a:pt x="45" y="30"/>
                  </a:lnTo>
                  <a:lnTo>
                    <a:pt x="55" y="26"/>
                  </a:lnTo>
                  <a:lnTo>
                    <a:pt x="69" y="21"/>
                  </a:lnTo>
                  <a:lnTo>
                    <a:pt x="74" y="20"/>
                  </a:lnTo>
                  <a:lnTo>
                    <a:pt x="82" y="20"/>
                  </a:lnTo>
                  <a:lnTo>
                    <a:pt x="91" y="19"/>
                  </a:lnTo>
                  <a:lnTo>
                    <a:pt x="101" y="19"/>
                  </a:lnTo>
                  <a:lnTo>
                    <a:pt x="110" y="19"/>
                  </a:lnTo>
                  <a:lnTo>
                    <a:pt x="118" y="20"/>
                  </a:lnTo>
                  <a:lnTo>
                    <a:pt x="124" y="20"/>
                  </a:lnTo>
                  <a:lnTo>
                    <a:pt x="128" y="20"/>
                  </a:lnTo>
                  <a:lnTo>
                    <a:pt x="132" y="21"/>
                  </a:lnTo>
                  <a:lnTo>
                    <a:pt x="141" y="21"/>
                  </a:lnTo>
                  <a:lnTo>
                    <a:pt x="153" y="24"/>
                  </a:lnTo>
                  <a:lnTo>
                    <a:pt x="166" y="25"/>
                  </a:lnTo>
                  <a:lnTo>
                    <a:pt x="179" y="27"/>
                  </a:lnTo>
                  <a:lnTo>
                    <a:pt x="190" y="29"/>
                  </a:lnTo>
                  <a:lnTo>
                    <a:pt x="198" y="30"/>
                  </a:lnTo>
                  <a:lnTo>
                    <a:pt x="201" y="30"/>
                  </a:lnTo>
                  <a:lnTo>
                    <a:pt x="153" y="3"/>
                  </a:lnTo>
                  <a:lnTo>
                    <a:pt x="11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0"/>
            <p:cNvSpPr>
              <a:spLocks/>
            </p:cNvSpPr>
            <p:nvPr/>
          </p:nvSpPr>
          <p:spPr bwMode="auto">
            <a:xfrm>
              <a:off x="4080" y="3434"/>
              <a:ext cx="234" cy="161"/>
            </a:xfrm>
            <a:custGeom>
              <a:avLst/>
              <a:gdLst>
                <a:gd name="T0" fmla="*/ 224 w 234"/>
                <a:gd name="T1" fmla="*/ 0 h 161"/>
                <a:gd name="T2" fmla="*/ 113 w 234"/>
                <a:gd name="T3" fmla="*/ 32 h 161"/>
                <a:gd name="T4" fmla="*/ 33 w 234"/>
                <a:gd name="T5" fmla="*/ 64 h 161"/>
                <a:gd name="T6" fmla="*/ 0 w 234"/>
                <a:gd name="T7" fmla="*/ 113 h 161"/>
                <a:gd name="T8" fmla="*/ 4 w 234"/>
                <a:gd name="T9" fmla="*/ 161 h 161"/>
                <a:gd name="T10" fmla="*/ 4 w 234"/>
                <a:gd name="T11" fmla="*/ 159 h 161"/>
                <a:gd name="T12" fmla="*/ 6 w 234"/>
                <a:gd name="T13" fmla="*/ 153 h 161"/>
                <a:gd name="T14" fmla="*/ 9 w 234"/>
                <a:gd name="T15" fmla="*/ 143 h 161"/>
                <a:gd name="T16" fmla="*/ 14 w 234"/>
                <a:gd name="T17" fmla="*/ 132 h 161"/>
                <a:gd name="T18" fmla="*/ 19 w 234"/>
                <a:gd name="T19" fmla="*/ 119 h 161"/>
                <a:gd name="T20" fmla="*/ 25 w 234"/>
                <a:gd name="T21" fmla="*/ 108 h 161"/>
                <a:gd name="T22" fmla="*/ 32 w 234"/>
                <a:gd name="T23" fmla="*/ 97 h 161"/>
                <a:gd name="T24" fmla="*/ 40 w 234"/>
                <a:gd name="T25" fmla="*/ 88 h 161"/>
                <a:gd name="T26" fmla="*/ 49 w 234"/>
                <a:gd name="T27" fmla="*/ 82 h 161"/>
                <a:gd name="T28" fmla="*/ 60 w 234"/>
                <a:gd name="T29" fmla="*/ 76 h 161"/>
                <a:gd name="T30" fmla="*/ 74 w 234"/>
                <a:gd name="T31" fmla="*/ 69 h 161"/>
                <a:gd name="T32" fmla="*/ 87 w 234"/>
                <a:gd name="T33" fmla="*/ 63 h 161"/>
                <a:gd name="T34" fmla="*/ 99 w 234"/>
                <a:gd name="T35" fmla="*/ 58 h 161"/>
                <a:gd name="T36" fmla="*/ 110 w 234"/>
                <a:gd name="T37" fmla="*/ 53 h 161"/>
                <a:gd name="T38" fmla="*/ 118 w 234"/>
                <a:gd name="T39" fmla="*/ 50 h 161"/>
                <a:gd name="T40" fmla="*/ 120 w 234"/>
                <a:gd name="T41" fmla="*/ 49 h 161"/>
                <a:gd name="T42" fmla="*/ 234 w 234"/>
                <a:gd name="T43" fmla="*/ 23 h 161"/>
                <a:gd name="T44" fmla="*/ 224 w 234"/>
                <a:gd name="T45"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4" h="161">
                  <a:moveTo>
                    <a:pt x="224" y="0"/>
                  </a:moveTo>
                  <a:lnTo>
                    <a:pt x="113" y="32"/>
                  </a:lnTo>
                  <a:lnTo>
                    <a:pt x="33" y="64"/>
                  </a:lnTo>
                  <a:lnTo>
                    <a:pt x="0" y="113"/>
                  </a:lnTo>
                  <a:lnTo>
                    <a:pt x="4" y="161"/>
                  </a:lnTo>
                  <a:lnTo>
                    <a:pt x="4" y="159"/>
                  </a:lnTo>
                  <a:lnTo>
                    <a:pt x="6" y="153"/>
                  </a:lnTo>
                  <a:lnTo>
                    <a:pt x="9" y="143"/>
                  </a:lnTo>
                  <a:lnTo>
                    <a:pt x="14" y="132"/>
                  </a:lnTo>
                  <a:lnTo>
                    <a:pt x="19" y="119"/>
                  </a:lnTo>
                  <a:lnTo>
                    <a:pt x="25" y="108"/>
                  </a:lnTo>
                  <a:lnTo>
                    <a:pt x="32" y="97"/>
                  </a:lnTo>
                  <a:lnTo>
                    <a:pt x="40" y="88"/>
                  </a:lnTo>
                  <a:lnTo>
                    <a:pt x="49" y="82"/>
                  </a:lnTo>
                  <a:lnTo>
                    <a:pt x="60" y="76"/>
                  </a:lnTo>
                  <a:lnTo>
                    <a:pt x="74" y="69"/>
                  </a:lnTo>
                  <a:lnTo>
                    <a:pt x="87" y="63"/>
                  </a:lnTo>
                  <a:lnTo>
                    <a:pt x="99" y="58"/>
                  </a:lnTo>
                  <a:lnTo>
                    <a:pt x="110" y="53"/>
                  </a:lnTo>
                  <a:lnTo>
                    <a:pt x="118" y="50"/>
                  </a:lnTo>
                  <a:lnTo>
                    <a:pt x="120" y="49"/>
                  </a:lnTo>
                  <a:lnTo>
                    <a:pt x="234" y="23"/>
                  </a:lnTo>
                  <a:lnTo>
                    <a:pt x="22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4" name="Freeform 31"/>
            <p:cNvSpPr>
              <a:spLocks/>
            </p:cNvSpPr>
            <p:nvPr/>
          </p:nvSpPr>
          <p:spPr bwMode="auto">
            <a:xfrm>
              <a:off x="4026" y="3487"/>
              <a:ext cx="87" cy="423"/>
            </a:xfrm>
            <a:custGeom>
              <a:avLst/>
              <a:gdLst>
                <a:gd name="T0" fmla="*/ 79 w 87"/>
                <a:gd name="T1" fmla="*/ 23 h 423"/>
                <a:gd name="T2" fmla="*/ 77 w 87"/>
                <a:gd name="T3" fmla="*/ 23 h 423"/>
                <a:gd name="T4" fmla="*/ 74 w 87"/>
                <a:gd name="T5" fmla="*/ 23 h 423"/>
                <a:gd name="T6" fmla="*/ 69 w 87"/>
                <a:gd name="T7" fmla="*/ 23 h 423"/>
                <a:gd name="T8" fmla="*/ 63 w 87"/>
                <a:gd name="T9" fmla="*/ 24 h 423"/>
                <a:gd name="T10" fmla="*/ 57 w 87"/>
                <a:gd name="T11" fmla="*/ 26 h 423"/>
                <a:gd name="T12" fmla="*/ 51 w 87"/>
                <a:gd name="T13" fmla="*/ 28 h 423"/>
                <a:gd name="T14" fmla="*/ 45 w 87"/>
                <a:gd name="T15" fmla="*/ 31 h 423"/>
                <a:gd name="T16" fmla="*/ 40 w 87"/>
                <a:gd name="T17" fmla="*/ 35 h 423"/>
                <a:gd name="T18" fmla="*/ 33 w 87"/>
                <a:gd name="T19" fmla="*/ 50 h 423"/>
                <a:gd name="T20" fmla="*/ 30 w 87"/>
                <a:gd name="T21" fmla="*/ 70 h 423"/>
                <a:gd name="T22" fmla="*/ 27 w 87"/>
                <a:gd name="T23" fmla="*/ 87 h 423"/>
                <a:gd name="T24" fmla="*/ 26 w 87"/>
                <a:gd name="T25" fmla="*/ 95 h 423"/>
                <a:gd name="T26" fmla="*/ 80 w 87"/>
                <a:gd name="T27" fmla="*/ 416 h 423"/>
                <a:gd name="T28" fmla="*/ 54 w 87"/>
                <a:gd name="T29" fmla="*/ 423 h 423"/>
                <a:gd name="T30" fmla="*/ 0 w 87"/>
                <a:gd name="T31" fmla="*/ 67 h 423"/>
                <a:gd name="T32" fmla="*/ 14 w 87"/>
                <a:gd name="T33" fmla="*/ 31 h 423"/>
                <a:gd name="T34" fmla="*/ 44 w 87"/>
                <a:gd name="T35" fmla="*/ 4 h 423"/>
                <a:gd name="T36" fmla="*/ 73 w 87"/>
                <a:gd name="T37" fmla="*/ 0 h 423"/>
                <a:gd name="T38" fmla="*/ 87 w 87"/>
                <a:gd name="T39" fmla="*/ 6 h 423"/>
                <a:gd name="T40" fmla="*/ 79 w 87"/>
                <a:gd name="T41" fmla="*/ 23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7" h="423">
                  <a:moveTo>
                    <a:pt x="79" y="23"/>
                  </a:moveTo>
                  <a:lnTo>
                    <a:pt x="77" y="23"/>
                  </a:lnTo>
                  <a:lnTo>
                    <a:pt x="74" y="23"/>
                  </a:lnTo>
                  <a:lnTo>
                    <a:pt x="69" y="23"/>
                  </a:lnTo>
                  <a:lnTo>
                    <a:pt x="63" y="24"/>
                  </a:lnTo>
                  <a:lnTo>
                    <a:pt x="57" y="26"/>
                  </a:lnTo>
                  <a:lnTo>
                    <a:pt x="51" y="28"/>
                  </a:lnTo>
                  <a:lnTo>
                    <a:pt x="45" y="31"/>
                  </a:lnTo>
                  <a:lnTo>
                    <a:pt x="40" y="35"/>
                  </a:lnTo>
                  <a:lnTo>
                    <a:pt x="33" y="50"/>
                  </a:lnTo>
                  <a:lnTo>
                    <a:pt x="30" y="70"/>
                  </a:lnTo>
                  <a:lnTo>
                    <a:pt x="27" y="87"/>
                  </a:lnTo>
                  <a:lnTo>
                    <a:pt x="26" y="95"/>
                  </a:lnTo>
                  <a:lnTo>
                    <a:pt x="80" y="416"/>
                  </a:lnTo>
                  <a:lnTo>
                    <a:pt x="54" y="423"/>
                  </a:lnTo>
                  <a:lnTo>
                    <a:pt x="0" y="67"/>
                  </a:lnTo>
                  <a:lnTo>
                    <a:pt x="14" y="31"/>
                  </a:lnTo>
                  <a:lnTo>
                    <a:pt x="44" y="4"/>
                  </a:lnTo>
                  <a:lnTo>
                    <a:pt x="73" y="0"/>
                  </a:lnTo>
                  <a:lnTo>
                    <a:pt x="87" y="6"/>
                  </a:lnTo>
                  <a:lnTo>
                    <a:pt x="79"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5" name="Freeform 32"/>
            <p:cNvSpPr>
              <a:spLocks/>
            </p:cNvSpPr>
            <p:nvPr/>
          </p:nvSpPr>
          <p:spPr bwMode="auto">
            <a:xfrm>
              <a:off x="3995" y="3901"/>
              <a:ext cx="173" cy="86"/>
            </a:xfrm>
            <a:custGeom>
              <a:avLst/>
              <a:gdLst>
                <a:gd name="T0" fmla="*/ 113 w 173"/>
                <a:gd name="T1" fmla="*/ 0 h 86"/>
                <a:gd name="T2" fmla="*/ 70 w 173"/>
                <a:gd name="T3" fmla="*/ 0 h 86"/>
                <a:gd name="T4" fmla="*/ 68 w 173"/>
                <a:gd name="T5" fmla="*/ 1 h 86"/>
                <a:gd name="T6" fmla="*/ 64 w 173"/>
                <a:gd name="T7" fmla="*/ 3 h 86"/>
                <a:gd name="T8" fmla="*/ 57 w 173"/>
                <a:gd name="T9" fmla="*/ 6 h 86"/>
                <a:gd name="T10" fmla="*/ 50 w 173"/>
                <a:gd name="T11" fmla="*/ 10 h 86"/>
                <a:gd name="T12" fmla="*/ 41 w 173"/>
                <a:gd name="T13" fmla="*/ 14 h 86"/>
                <a:gd name="T14" fmla="*/ 34 w 173"/>
                <a:gd name="T15" fmla="*/ 18 h 86"/>
                <a:gd name="T16" fmla="*/ 29 w 173"/>
                <a:gd name="T17" fmla="*/ 22 h 86"/>
                <a:gd name="T18" fmla="*/ 26 w 173"/>
                <a:gd name="T19" fmla="*/ 24 h 86"/>
                <a:gd name="T20" fmla="*/ 22 w 173"/>
                <a:gd name="T21" fmla="*/ 31 h 86"/>
                <a:gd name="T22" fmla="*/ 15 w 173"/>
                <a:gd name="T23" fmla="*/ 41 h 86"/>
                <a:gd name="T24" fmla="*/ 9 w 173"/>
                <a:gd name="T25" fmla="*/ 50 h 86"/>
                <a:gd name="T26" fmla="*/ 7 w 173"/>
                <a:gd name="T27" fmla="*/ 56 h 86"/>
                <a:gd name="T28" fmla="*/ 6 w 173"/>
                <a:gd name="T29" fmla="*/ 63 h 86"/>
                <a:gd name="T30" fmla="*/ 4 w 173"/>
                <a:gd name="T31" fmla="*/ 73 h 86"/>
                <a:gd name="T32" fmla="*/ 1 w 173"/>
                <a:gd name="T33" fmla="*/ 82 h 86"/>
                <a:gd name="T34" fmla="*/ 0 w 173"/>
                <a:gd name="T35" fmla="*/ 86 h 86"/>
                <a:gd name="T36" fmla="*/ 29 w 173"/>
                <a:gd name="T37" fmla="*/ 85 h 86"/>
                <a:gd name="T38" fmla="*/ 35 w 173"/>
                <a:gd name="T39" fmla="*/ 47 h 86"/>
                <a:gd name="T40" fmla="*/ 36 w 173"/>
                <a:gd name="T41" fmla="*/ 46 h 86"/>
                <a:gd name="T42" fmla="*/ 40 w 173"/>
                <a:gd name="T43" fmla="*/ 43 h 86"/>
                <a:gd name="T44" fmla="*/ 47 w 173"/>
                <a:gd name="T45" fmla="*/ 38 h 86"/>
                <a:gd name="T46" fmla="*/ 55 w 173"/>
                <a:gd name="T47" fmla="*/ 33 h 86"/>
                <a:gd name="T48" fmla="*/ 65 w 173"/>
                <a:gd name="T49" fmla="*/ 28 h 86"/>
                <a:gd name="T50" fmla="*/ 76 w 173"/>
                <a:gd name="T51" fmla="*/ 22 h 86"/>
                <a:gd name="T52" fmla="*/ 88 w 173"/>
                <a:gd name="T53" fmla="*/ 18 h 86"/>
                <a:gd name="T54" fmla="*/ 99 w 173"/>
                <a:gd name="T55" fmla="*/ 15 h 86"/>
                <a:gd name="T56" fmla="*/ 112 w 173"/>
                <a:gd name="T57" fmla="*/ 14 h 86"/>
                <a:gd name="T58" fmla="*/ 124 w 173"/>
                <a:gd name="T59" fmla="*/ 14 h 86"/>
                <a:gd name="T60" fmla="*/ 136 w 173"/>
                <a:gd name="T61" fmla="*/ 14 h 86"/>
                <a:gd name="T62" fmla="*/ 148 w 173"/>
                <a:gd name="T63" fmla="*/ 15 h 86"/>
                <a:gd name="T64" fmla="*/ 158 w 173"/>
                <a:gd name="T65" fmla="*/ 16 h 86"/>
                <a:gd name="T66" fmla="*/ 166 w 173"/>
                <a:gd name="T67" fmla="*/ 17 h 86"/>
                <a:gd name="T68" fmla="*/ 171 w 173"/>
                <a:gd name="T69" fmla="*/ 18 h 86"/>
                <a:gd name="T70" fmla="*/ 173 w 173"/>
                <a:gd name="T71" fmla="*/ 18 h 86"/>
                <a:gd name="T72" fmla="*/ 141 w 173"/>
                <a:gd name="T73" fmla="*/ 5 h 86"/>
                <a:gd name="T74" fmla="*/ 113 w 173"/>
                <a:gd name="T7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3" h="86">
                  <a:moveTo>
                    <a:pt x="113" y="0"/>
                  </a:moveTo>
                  <a:lnTo>
                    <a:pt x="70" y="0"/>
                  </a:lnTo>
                  <a:lnTo>
                    <a:pt x="68" y="1"/>
                  </a:lnTo>
                  <a:lnTo>
                    <a:pt x="64" y="3"/>
                  </a:lnTo>
                  <a:lnTo>
                    <a:pt x="57" y="6"/>
                  </a:lnTo>
                  <a:lnTo>
                    <a:pt x="50" y="10"/>
                  </a:lnTo>
                  <a:lnTo>
                    <a:pt x="41" y="14"/>
                  </a:lnTo>
                  <a:lnTo>
                    <a:pt x="34" y="18"/>
                  </a:lnTo>
                  <a:lnTo>
                    <a:pt x="29" y="22"/>
                  </a:lnTo>
                  <a:lnTo>
                    <a:pt x="26" y="24"/>
                  </a:lnTo>
                  <a:lnTo>
                    <a:pt x="22" y="31"/>
                  </a:lnTo>
                  <a:lnTo>
                    <a:pt x="15" y="41"/>
                  </a:lnTo>
                  <a:lnTo>
                    <a:pt x="9" y="50"/>
                  </a:lnTo>
                  <a:lnTo>
                    <a:pt x="7" y="56"/>
                  </a:lnTo>
                  <a:lnTo>
                    <a:pt x="6" y="63"/>
                  </a:lnTo>
                  <a:lnTo>
                    <a:pt x="4" y="73"/>
                  </a:lnTo>
                  <a:lnTo>
                    <a:pt x="1" y="82"/>
                  </a:lnTo>
                  <a:lnTo>
                    <a:pt x="0" y="86"/>
                  </a:lnTo>
                  <a:lnTo>
                    <a:pt x="29" y="85"/>
                  </a:lnTo>
                  <a:lnTo>
                    <a:pt x="35" y="47"/>
                  </a:lnTo>
                  <a:lnTo>
                    <a:pt x="36" y="46"/>
                  </a:lnTo>
                  <a:lnTo>
                    <a:pt x="40" y="43"/>
                  </a:lnTo>
                  <a:lnTo>
                    <a:pt x="47" y="38"/>
                  </a:lnTo>
                  <a:lnTo>
                    <a:pt x="55" y="33"/>
                  </a:lnTo>
                  <a:lnTo>
                    <a:pt x="65" y="28"/>
                  </a:lnTo>
                  <a:lnTo>
                    <a:pt x="76" y="22"/>
                  </a:lnTo>
                  <a:lnTo>
                    <a:pt x="88" y="18"/>
                  </a:lnTo>
                  <a:lnTo>
                    <a:pt x="99" y="15"/>
                  </a:lnTo>
                  <a:lnTo>
                    <a:pt x="112" y="14"/>
                  </a:lnTo>
                  <a:lnTo>
                    <a:pt x="124" y="14"/>
                  </a:lnTo>
                  <a:lnTo>
                    <a:pt x="136" y="14"/>
                  </a:lnTo>
                  <a:lnTo>
                    <a:pt x="148" y="15"/>
                  </a:lnTo>
                  <a:lnTo>
                    <a:pt x="158" y="16"/>
                  </a:lnTo>
                  <a:lnTo>
                    <a:pt x="166" y="17"/>
                  </a:lnTo>
                  <a:lnTo>
                    <a:pt x="171" y="18"/>
                  </a:lnTo>
                  <a:lnTo>
                    <a:pt x="173" y="18"/>
                  </a:lnTo>
                  <a:lnTo>
                    <a:pt x="141" y="5"/>
                  </a:lnTo>
                  <a:lnTo>
                    <a:pt x="11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8" name="Freeform 33"/>
            <p:cNvSpPr>
              <a:spLocks/>
            </p:cNvSpPr>
            <p:nvPr/>
          </p:nvSpPr>
          <p:spPr bwMode="auto">
            <a:xfrm>
              <a:off x="4280" y="3251"/>
              <a:ext cx="199" cy="196"/>
            </a:xfrm>
            <a:custGeom>
              <a:avLst/>
              <a:gdLst>
                <a:gd name="T0" fmla="*/ 182 w 199"/>
                <a:gd name="T1" fmla="*/ 0 h 196"/>
                <a:gd name="T2" fmla="*/ 152 w 199"/>
                <a:gd name="T3" fmla="*/ 0 h 196"/>
                <a:gd name="T4" fmla="*/ 124 w 199"/>
                <a:gd name="T5" fmla="*/ 12 h 196"/>
                <a:gd name="T6" fmla="*/ 114 w 199"/>
                <a:gd name="T7" fmla="*/ 19 h 196"/>
                <a:gd name="T8" fmla="*/ 101 w 199"/>
                <a:gd name="T9" fmla="*/ 12 h 196"/>
                <a:gd name="T10" fmla="*/ 79 w 199"/>
                <a:gd name="T11" fmla="*/ 17 h 196"/>
                <a:gd name="T12" fmla="*/ 53 w 199"/>
                <a:gd name="T13" fmla="*/ 52 h 196"/>
                <a:gd name="T14" fmla="*/ 34 w 199"/>
                <a:gd name="T15" fmla="*/ 50 h 196"/>
                <a:gd name="T16" fmla="*/ 20 w 199"/>
                <a:gd name="T17" fmla="*/ 78 h 196"/>
                <a:gd name="T18" fmla="*/ 17 w 199"/>
                <a:gd name="T19" fmla="*/ 108 h 196"/>
                <a:gd name="T20" fmla="*/ 14 w 199"/>
                <a:gd name="T21" fmla="*/ 110 h 196"/>
                <a:gd name="T22" fmla="*/ 8 w 199"/>
                <a:gd name="T23" fmla="*/ 118 h 196"/>
                <a:gd name="T24" fmla="*/ 2 w 199"/>
                <a:gd name="T25" fmla="*/ 126 h 196"/>
                <a:gd name="T26" fmla="*/ 0 w 199"/>
                <a:gd name="T27" fmla="*/ 132 h 196"/>
                <a:gd name="T28" fmla="*/ 3 w 199"/>
                <a:gd name="T29" fmla="*/ 140 h 196"/>
                <a:gd name="T30" fmla="*/ 6 w 199"/>
                <a:gd name="T31" fmla="*/ 152 h 196"/>
                <a:gd name="T32" fmla="*/ 9 w 199"/>
                <a:gd name="T33" fmla="*/ 164 h 196"/>
                <a:gd name="T34" fmla="*/ 10 w 199"/>
                <a:gd name="T35" fmla="*/ 169 h 196"/>
                <a:gd name="T36" fmla="*/ 32 w 199"/>
                <a:gd name="T37" fmla="*/ 196 h 196"/>
                <a:gd name="T38" fmla="*/ 20 w 199"/>
                <a:gd name="T39" fmla="*/ 148 h 196"/>
                <a:gd name="T40" fmla="*/ 21 w 199"/>
                <a:gd name="T41" fmla="*/ 140 h 196"/>
                <a:gd name="T42" fmla="*/ 24 w 199"/>
                <a:gd name="T43" fmla="*/ 124 h 196"/>
                <a:gd name="T44" fmla="*/ 28 w 199"/>
                <a:gd name="T45" fmla="*/ 107 h 196"/>
                <a:gd name="T46" fmla="*/ 32 w 199"/>
                <a:gd name="T47" fmla="*/ 98 h 196"/>
                <a:gd name="T48" fmla="*/ 37 w 199"/>
                <a:gd name="T49" fmla="*/ 92 h 196"/>
                <a:gd name="T50" fmla="*/ 42 w 199"/>
                <a:gd name="T51" fmla="*/ 84 h 196"/>
                <a:gd name="T52" fmla="*/ 49 w 199"/>
                <a:gd name="T53" fmla="*/ 76 h 196"/>
                <a:gd name="T54" fmla="*/ 55 w 199"/>
                <a:gd name="T55" fmla="*/ 70 h 196"/>
                <a:gd name="T56" fmla="*/ 59 w 199"/>
                <a:gd name="T57" fmla="*/ 67 h 196"/>
                <a:gd name="T58" fmla="*/ 63 w 199"/>
                <a:gd name="T59" fmla="*/ 62 h 196"/>
                <a:gd name="T60" fmla="*/ 69 w 199"/>
                <a:gd name="T61" fmla="*/ 57 h 196"/>
                <a:gd name="T62" fmla="*/ 74 w 199"/>
                <a:gd name="T63" fmla="*/ 52 h 196"/>
                <a:gd name="T64" fmla="*/ 80 w 199"/>
                <a:gd name="T65" fmla="*/ 46 h 196"/>
                <a:gd name="T66" fmla="*/ 84 w 199"/>
                <a:gd name="T67" fmla="*/ 42 h 196"/>
                <a:gd name="T68" fmla="*/ 87 w 199"/>
                <a:gd name="T69" fmla="*/ 39 h 196"/>
                <a:gd name="T70" fmla="*/ 87 w 199"/>
                <a:gd name="T71" fmla="*/ 38 h 196"/>
                <a:gd name="T72" fmla="*/ 119 w 199"/>
                <a:gd name="T73" fmla="*/ 32 h 196"/>
                <a:gd name="T74" fmla="*/ 150 w 199"/>
                <a:gd name="T75" fmla="*/ 14 h 196"/>
                <a:gd name="T76" fmla="*/ 199 w 199"/>
                <a:gd name="T77" fmla="*/ 12 h 196"/>
                <a:gd name="T78" fmla="*/ 182 w 199"/>
                <a:gd name="T79"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9" h="196">
                  <a:moveTo>
                    <a:pt x="182" y="0"/>
                  </a:moveTo>
                  <a:lnTo>
                    <a:pt x="152" y="0"/>
                  </a:lnTo>
                  <a:lnTo>
                    <a:pt x="124" y="12"/>
                  </a:lnTo>
                  <a:lnTo>
                    <a:pt x="114" y="19"/>
                  </a:lnTo>
                  <a:lnTo>
                    <a:pt x="101" y="12"/>
                  </a:lnTo>
                  <a:lnTo>
                    <a:pt x="79" y="17"/>
                  </a:lnTo>
                  <a:lnTo>
                    <a:pt x="53" y="52"/>
                  </a:lnTo>
                  <a:lnTo>
                    <a:pt x="34" y="50"/>
                  </a:lnTo>
                  <a:lnTo>
                    <a:pt x="20" y="78"/>
                  </a:lnTo>
                  <a:lnTo>
                    <a:pt x="17" y="108"/>
                  </a:lnTo>
                  <a:lnTo>
                    <a:pt x="14" y="110"/>
                  </a:lnTo>
                  <a:lnTo>
                    <a:pt x="8" y="118"/>
                  </a:lnTo>
                  <a:lnTo>
                    <a:pt x="2" y="126"/>
                  </a:lnTo>
                  <a:lnTo>
                    <a:pt x="0" y="132"/>
                  </a:lnTo>
                  <a:lnTo>
                    <a:pt x="3" y="140"/>
                  </a:lnTo>
                  <a:lnTo>
                    <a:pt x="6" y="152"/>
                  </a:lnTo>
                  <a:lnTo>
                    <a:pt x="9" y="164"/>
                  </a:lnTo>
                  <a:lnTo>
                    <a:pt x="10" y="169"/>
                  </a:lnTo>
                  <a:lnTo>
                    <a:pt x="32" y="196"/>
                  </a:lnTo>
                  <a:lnTo>
                    <a:pt x="20" y="148"/>
                  </a:lnTo>
                  <a:lnTo>
                    <a:pt x="21" y="140"/>
                  </a:lnTo>
                  <a:lnTo>
                    <a:pt x="24" y="124"/>
                  </a:lnTo>
                  <a:lnTo>
                    <a:pt x="28" y="107"/>
                  </a:lnTo>
                  <a:lnTo>
                    <a:pt x="32" y="98"/>
                  </a:lnTo>
                  <a:lnTo>
                    <a:pt x="37" y="92"/>
                  </a:lnTo>
                  <a:lnTo>
                    <a:pt x="42" y="84"/>
                  </a:lnTo>
                  <a:lnTo>
                    <a:pt x="49" y="76"/>
                  </a:lnTo>
                  <a:lnTo>
                    <a:pt x="55" y="70"/>
                  </a:lnTo>
                  <a:lnTo>
                    <a:pt x="59" y="67"/>
                  </a:lnTo>
                  <a:lnTo>
                    <a:pt x="63" y="62"/>
                  </a:lnTo>
                  <a:lnTo>
                    <a:pt x="69" y="57"/>
                  </a:lnTo>
                  <a:lnTo>
                    <a:pt x="74" y="52"/>
                  </a:lnTo>
                  <a:lnTo>
                    <a:pt x="80" y="46"/>
                  </a:lnTo>
                  <a:lnTo>
                    <a:pt x="84" y="42"/>
                  </a:lnTo>
                  <a:lnTo>
                    <a:pt x="87" y="39"/>
                  </a:lnTo>
                  <a:lnTo>
                    <a:pt x="87" y="38"/>
                  </a:lnTo>
                  <a:lnTo>
                    <a:pt x="119" y="32"/>
                  </a:lnTo>
                  <a:lnTo>
                    <a:pt x="150" y="14"/>
                  </a:lnTo>
                  <a:lnTo>
                    <a:pt x="199" y="12"/>
                  </a:lnTo>
                  <a:lnTo>
                    <a:pt x="18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9" name="Freeform 34"/>
            <p:cNvSpPr>
              <a:spLocks/>
            </p:cNvSpPr>
            <p:nvPr/>
          </p:nvSpPr>
          <p:spPr bwMode="auto">
            <a:xfrm>
              <a:off x="4953" y="3691"/>
              <a:ext cx="44" cy="44"/>
            </a:xfrm>
            <a:custGeom>
              <a:avLst/>
              <a:gdLst>
                <a:gd name="T0" fmla="*/ 28 w 44"/>
                <a:gd name="T1" fmla="*/ 0 h 44"/>
                <a:gd name="T2" fmla="*/ 2 w 44"/>
                <a:gd name="T3" fmla="*/ 4 h 44"/>
                <a:gd name="T4" fmla="*/ 0 w 44"/>
                <a:gd name="T5" fmla="*/ 18 h 44"/>
                <a:gd name="T6" fmla="*/ 3 w 44"/>
                <a:gd name="T7" fmla="*/ 30 h 44"/>
                <a:gd name="T8" fmla="*/ 5 w 44"/>
                <a:gd name="T9" fmla="*/ 31 h 44"/>
                <a:gd name="T10" fmla="*/ 8 w 44"/>
                <a:gd name="T11" fmla="*/ 35 h 44"/>
                <a:gd name="T12" fmla="*/ 13 w 44"/>
                <a:gd name="T13" fmla="*/ 38 h 44"/>
                <a:gd name="T14" fmla="*/ 18 w 44"/>
                <a:gd name="T15" fmla="*/ 42 h 44"/>
                <a:gd name="T16" fmla="*/ 21 w 44"/>
                <a:gd name="T17" fmla="*/ 43 h 44"/>
                <a:gd name="T18" fmla="*/ 25 w 44"/>
                <a:gd name="T19" fmla="*/ 44 h 44"/>
                <a:gd name="T20" fmla="*/ 29 w 44"/>
                <a:gd name="T21" fmla="*/ 44 h 44"/>
                <a:gd name="T22" fmla="*/ 34 w 44"/>
                <a:gd name="T23" fmla="*/ 44 h 44"/>
                <a:gd name="T24" fmla="*/ 37 w 44"/>
                <a:gd name="T25" fmla="*/ 44 h 44"/>
                <a:gd name="T26" fmla="*/ 41 w 44"/>
                <a:gd name="T27" fmla="*/ 44 h 44"/>
                <a:gd name="T28" fmla="*/ 43 w 44"/>
                <a:gd name="T29" fmla="*/ 44 h 44"/>
                <a:gd name="T30" fmla="*/ 44 w 44"/>
                <a:gd name="T31" fmla="*/ 44 h 44"/>
                <a:gd name="T32" fmla="*/ 35 w 44"/>
                <a:gd name="T33" fmla="*/ 25 h 44"/>
                <a:gd name="T34" fmla="*/ 28 w 44"/>
                <a:gd name="T3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44">
                  <a:moveTo>
                    <a:pt x="28" y="0"/>
                  </a:moveTo>
                  <a:lnTo>
                    <a:pt x="2" y="4"/>
                  </a:lnTo>
                  <a:lnTo>
                    <a:pt x="0" y="18"/>
                  </a:lnTo>
                  <a:lnTo>
                    <a:pt x="3" y="30"/>
                  </a:lnTo>
                  <a:lnTo>
                    <a:pt x="5" y="31"/>
                  </a:lnTo>
                  <a:lnTo>
                    <a:pt x="8" y="35"/>
                  </a:lnTo>
                  <a:lnTo>
                    <a:pt x="13" y="38"/>
                  </a:lnTo>
                  <a:lnTo>
                    <a:pt x="18" y="42"/>
                  </a:lnTo>
                  <a:lnTo>
                    <a:pt x="21" y="43"/>
                  </a:lnTo>
                  <a:lnTo>
                    <a:pt x="25" y="44"/>
                  </a:lnTo>
                  <a:lnTo>
                    <a:pt x="29" y="44"/>
                  </a:lnTo>
                  <a:lnTo>
                    <a:pt x="34" y="44"/>
                  </a:lnTo>
                  <a:lnTo>
                    <a:pt x="37" y="44"/>
                  </a:lnTo>
                  <a:lnTo>
                    <a:pt x="41" y="44"/>
                  </a:lnTo>
                  <a:lnTo>
                    <a:pt x="43" y="44"/>
                  </a:lnTo>
                  <a:lnTo>
                    <a:pt x="44" y="44"/>
                  </a:lnTo>
                  <a:lnTo>
                    <a:pt x="35" y="25"/>
                  </a:lnTo>
                  <a:lnTo>
                    <a:pt x="2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0" name="Freeform 35"/>
            <p:cNvSpPr>
              <a:spLocks/>
            </p:cNvSpPr>
            <p:nvPr/>
          </p:nvSpPr>
          <p:spPr bwMode="auto">
            <a:xfrm>
              <a:off x="4472" y="3240"/>
              <a:ext cx="103" cy="59"/>
            </a:xfrm>
            <a:custGeom>
              <a:avLst/>
              <a:gdLst>
                <a:gd name="T0" fmla="*/ 65 w 103"/>
                <a:gd name="T1" fmla="*/ 9 h 59"/>
                <a:gd name="T2" fmla="*/ 70 w 103"/>
                <a:gd name="T3" fmla="*/ 19 h 59"/>
                <a:gd name="T4" fmla="*/ 76 w 103"/>
                <a:gd name="T5" fmla="*/ 21 h 59"/>
                <a:gd name="T6" fmla="*/ 82 w 103"/>
                <a:gd name="T7" fmla="*/ 25 h 59"/>
                <a:gd name="T8" fmla="*/ 88 w 103"/>
                <a:gd name="T9" fmla="*/ 30 h 59"/>
                <a:gd name="T10" fmla="*/ 95 w 103"/>
                <a:gd name="T11" fmla="*/ 37 h 59"/>
                <a:gd name="T12" fmla="*/ 99 w 103"/>
                <a:gd name="T13" fmla="*/ 44 h 59"/>
                <a:gd name="T14" fmla="*/ 102 w 103"/>
                <a:gd name="T15" fmla="*/ 50 h 59"/>
                <a:gd name="T16" fmla="*/ 103 w 103"/>
                <a:gd name="T17" fmla="*/ 56 h 59"/>
                <a:gd name="T18" fmla="*/ 102 w 103"/>
                <a:gd name="T19" fmla="*/ 59 h 59"/>
                <a:gd name="T20" fmla="*/ 98 w 103"/>
                <a:gd name="T21" fmla="*/ 55 h 59"/>
                <a:gd name="T22" fmla="*/ 95 w 103"/>
                <a:gd name="T23" fmla="*/ 49 h 59"/>
                <a:gd name="T24" fmla="*/ 91 w 103"/>
                <a:gd name="T25" fmla="*/ 43 h 59"/>
                <a:gd name="T26" fmla="*/ 86 w 103"/>
                <a:gd name="T27" fmla="*/ 38 h 59"/>
                <a:gd name="T28" fmla="*/ 83 w 103"/>
                <a:gd name="T29" fmla="*/ 36 h 59"/>
                <a:gd name="T30" fmla="*/ 80 w 103"/>
                <a:gd name="T31" fmla="*/ 34 h 59"/>
                <a:gd name="T32" fmla="*/ 77 w 103"/>
                <a:gd name="T33" fmla="*/ 34 h 59"/>
                <a:gd name="T34" fmla="*/ 74 w 103"/>
                <a:gd name="T35" fmla="*/ 33 h 59"/>
                <a:gd name="T36" fmla="*/ 70 w 103"/>
                <a:gd name="T37" fmla="*/ 33 h 59"/>
                <a:gd name="T38" fmla="*/ 67 w 103"/>
                <a:gd name="T39" fmla="*/ 32 h 59"/>
                <a:gd name="T40" fmla="*/ 63 w 103"/>
                <a:gd name="T41" fmla="*/ 32 h 59"/>
                <a:gd name="T42" fmla="*/ 60 w 103"/>
                <a:gd name="T43" fmla="*/ 31 h 59"/>
                <a:gd name="T44" fmla="*/ 56 w 103"/>
                <a:gd name="T45" fmla="*/ 24 h 59"/>
                <a:gd name="T46" fmla="*/ 53 w 103"/>
                <a:gd name="T47" fmla="*/ 17 h 59"/>
                <a:gd name="T48" fmla="*/ 49 w 103"/>
                <a:gd name="T49" fmla="*/ 13 h 59"/>
                <a:gd name="T50" fmla="*/ 42 w 103"/>
                <a:gd name="T51" fmla="*/ 10 h 59"/>
                <a:gd name="T52" fmla="*/ 37 w 103"/>
                <a:gd name="T53" fmla="*/ 10 h 59"/>
                <a:gd name="T54" fmla="*/ 31 w 103"/>
                <a:gd name="T55" fmla="*/ 10 h 59"/>
                <a:gd name="T56" fmla="*/ 23 w 103"/>
                <a:gd name="T57" fmla="*/ 10 h 59"/>
                <a:gd name="T58" fmla="*/ 16 w 103"/>
                <a:gd name="T59" fmla="*/ 11 h 59"/>
                <a:gd name="T60" fmla="*/ 10 w 103"/>
                <a:gd name="T61" fmla="*/ 11 h 59"/>
                <a:gd name="T62" fmla="*/ 4 w 103"/>
                <a:gd name="T63" fmla="*/ 11 h 59"/>
                <a:gd name="T64" fmla="*/ 0 w 103"/>
                <a:gd name="T65" fmla="*/ 11 h 59"/>
                <a:gd name="T66" fmla="*/ 0 w 103"/>
                <a:gd name="T67" fmla="*/ 11 h 59"/>
                <a:gd name="T68" fmla="*/ 7 w 103"/>
                <a:gd name="T69" fmla="*/ 6 h 59"/>
                <a:gd name="T70" fmla="*/ 14 w 103"/>
                <a:gd name="T71" fmla="*/ 2 h 59"/>
                <a:gd name="T72" fmla="*/ 23 w 103"/>
                <a:gd name="T73" fmla="*/ 1 h 59"/>
                <a:gd name="T74" fmla="*/ 32 w 103"/>
                <a:gd name="T75" fmla="*/ 0 h 59"/>
                <a:gd name="T76" fmla="*/ 40 w 103"/>
                <a:gd name="T77" fmla="*/ 0 h 59"/>
                <a:gd name="T78" fmla="*/ 49 w 103"/>
                <a:gd name="T79" fmla="*/ 2 h 59"/>
                <a:gd name="T80" fmla="*/ 57 w 103"/>
                <a:gd name="T81" fmla="*/ 5 h 59"/>
                <a:gd name="T82" fmla="*/ 65 w 103"/>
                <a:gd name="T83" fmla="*/ 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3" h="59">
                  <a:moveTo>
                    <a:pt x="65" y="9"/>
                  </a:moveTo>
                  <a:lnTo>
                    <a:pt x="70" y="19"/>
                  </a:lnTo>
                  <a:lnTo>
                    <a:pt x="76" y="21"/>
                  </a:lnTo>
                  <a:lnTo>
                    <a:pt x="82" y="25"/>
                  </a:lnTo>
                  <a:lnTo>
                    <a:pt x="88" y="30"/>
                  </a:lnTo>
                  <a:lnTo>
                    <a:pt x="95" y="37"/>
                  </a:lnTo>
                  <a:lnTo>
                    <a:pt x="99" y="44"/>
                  </a:lnTo>
                  <a:lnTo>
                    <a:pt x="102" y="50"/>
                  </a:lnTo>
                  <a:lnTo>
                    <a:pt x="103" y="56"/>
                  </a:lnTo>
                  <a:lnTo>
                    <a:pt x="102" y="59"/>
                  </a:lnTo>
                  <a:lnTo>
                    <a:pt x="98" y="55"/>
                  </a:lnTo>
                  <a:lnTo>
                    <a:pt x="95" y="49"/>
                  </a:lnTo>
                  <a:lnTo>
                    <a:pt x="91" y="43"/>
                  </a:lnTo>
                  <a:lnTo>
                    <a:pt x="86" y="38"/>
                  </a:lnTo>
                  <a:lnTo>
                    <a:pt x="83" y="36"/>
                  </a:lnTo>
                  <a:lnTo>
                    <a:pt x="80" y="34"/>
                  </a:lnTo>
                  <a:lnTo>
                    <a:pt x="77" y="34"/>
                  </a:lnTo>
                  <a:lnTo>
                    <a:pt x="74" y="33"/>
                  </a:lnTo>
                  <a:lnTo>
                    <a:pt x="70" y="33"/>
                  </a:lnTo>
                  <a:lnTo>
                    <a:pt x="67" y="32"/>
                  </a:lnTo>
                  <a:lnTo>
                    <a:pt x="63" y="32"/>
                  </a:lnTo>
                  <a:lnTo>
                    <a:pt x="60" y="31"/>
                  </a:lnTo>
                  <a:lnTo>
                    <a:pt x="56" y="24"/>
                  </a:lnTo>
                  <a:lnTo>
                    <a:pt x="53" y="17"/>
                  </a:lnTo>
                  <a:lnTo>
                    <a:pt x="49" y="13"/>
                  </a:lnTo>
                  <a:lnTo>
                    <a:pt x="42" y="10"/>
                  </a:lnTo>
                  <a:lnTo>
                    <a:pt x="37" y="10"/>
                  </a:lnTo>
                  <a:lnTo>
                    <a:pt x="31" y="10"/>
                  </a:lnTo>
                  <a:lnTo>
                    <a:pt x="23" y="10"/>
                  </a:lnTo>
                  <a:lnTo>
                    <a:pt x="16" y="11"/>
                  </a:lnTo>
                  <a:lnTo>
                    <a:pt x="10" y="11"/>
                  </a:lnTo>
                  <a:lnTo>
                    <a:pt x="4" y="11"/>
                  </a:lnTo>
                  <a:lnTo>
                    <a:pt x="0" y="11"/>
                  </a:lnTo>
                  <a:lnTo>
                    <a:pt x="0" y="11"/>
                  </a:lnTo>
                  <a:lnTo>
                    <a:pt x="7" y="6"/>
                  </a:lnTo>
                  <a:lnTo>
                    <a:pt x="14" y="2"/>
                  </a:lnTo>
                  <a:lnTo>
                    <a:pt x="23" y="1"/>
                  </a:lnTo>
                  <a:lnTo>
                    <a:pt x="32" y="0"/>
                  </a:lnTo>
                  <a:lnTo>
                    <a:pt x="40" y="0"/>
                  </a:lnTo>
                  <a:lnTo>
                    <a:pt x="49" y="2"/>
                  </a:lnTo>
                  <a:lnTo>
                    <a:pt x="57" y="5"/>
                  </a:lnTo>
                  <a:lnTo>
                    <a:pt x="6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1" name="Freeform 36"/>
            <p:cNvSpPr>
              <a:spLocks/>
            </p:cNvSpPr>
            <p:nvPr/>
          </p:nvSpPr>
          <p:spPr bwMode="auto">
            <a:xfrm>
              <a:off x="4274" y="3248"/>
              <a:ext cx="192" cy="220"/>
            </a:xfrm>
            <a:custGeom>
              <a:avLst/>
              <a:gdLst>
                <a:gd name="T0" fmla="*/ 185 w 192"/>
                <a:gd name="T1" fmla="*/ 9 h 220"/>
                <a:gd name="T2" fmla="*/ 159 w 192"/>
                <a:gd name="T3" fmla="*/ 9 h 220"/>
                <a:gd name="T4" fmla="*/ 126 w 192"/>
                <a:gd name="T5" fmla="*/ 22 h 220"/>
                <a:gd name="T6" fmla="*/ 118 w 192"/>
                <a:gd name="T7" fmla="*/ 27 h 220"/>
                <a:gd name="T8" fmla="*/ 106 w 192"/>
                <a:gd name="T9" fmla="*/ 23 h 220"/>
                <a:gd name="T10" fmla="*/ 88 w 192"/>
                <a:gd name="T11" fmla="*/ 28 h 220"/>
                <a:gd name="T12" fmla="*/ 75 w 192"/>
                <a:gd name="T13" fmla="*/ 45 h 220"/>
                <a:gd name="T14" fmla="*/ 69 w 192"/>
                <a:gd name="T15" fmla="*/ 65 h 220"/>
                <a:gd name="T16" fmla="*/ 62 w 192"/>
                <a:gd name="T17" fmla="*/ 67 h 220"/>
                <a:gd name="T18" fmla="*/ 42 w 192"/>
                <a:gd name="T19" fmla="*/ 63 h 220"/>
                <a:gd name="T20" fmla="*/ 33 w 192"/>
                <a:gd name="T21" fmla="*/ 101 h 220"/>
                <a:gd name="T22" fmla="*/ 34 w 192"/>
                <a:gd name="T23" fmla="*/ 127 h 220"/>
                <a:gd name="T24" fmla="*/ 30 w 192"/>
                <a:gd name="T25" fmla="*/ 124 h 220"/>
                <a:gd name="T26" fmla="*/ 20 w 192"/>
                <a:gd name="T27" fmla="*/ 128 h 220"/>
                <a:gd name="T28" fmla="*/ 16 w 192"/>
                <a:gd name="T29" fmla="*/ 167 h 220"/>
                <a:gd name="T30" fmla="*/ 29 w 192"/>
                <a:gd name="T31" fmla="*/ 183 h 220"/>
                <a:gd name="T32" fmla="*/ 40 w 192"/>
                <a:gd name="T33" fmla="*/ 201 h 220"/>
                <a:gd name="T34" fmla="*/ 44 w 192"/>
                <a:gd name="T35" fmla="*/ 213 h 220"/>
                <a:gd name="T36" fmla="*/ 58 w 192"/>
                <a:gd name="T37" fmla="*/ 213 h 220"/>
                <a:gd name="T38" fmla="*/ 48 w 192"/>
                <a:gd name="T39" fmla="*/ 220 h 220"/>
                <a:gd name="T40" fmla="*/ 34 w 192"/>
                <a:gd name="T41" fmla="*/ 218 h 220"/>
                <a:gd name="T42" fmla="*/ 20 w 192"/>
                <a:gd name="T43" fmla="*/ 209 h 220"/>
                <a:gd name="T44" fmla="*/ 16 w 192"/>
                <a:gd name="T45" fmla="*/ 204 h 220"/>
                <a:gd name="T46" fmla="*/ 27 w 192"/>
                <a:gd name="T47" fmla="*/ 208 h 220"/>
                <a:gd name="T48" fmla="*/ 23 w 192"/>
                <a:gd name="T49" fmla="*/ 188 h 220"/>
                <a:gd name="T50" fmla="*/ 4 w 192"/>
                <a:gd name="T51" fmla="*/ 161 h 220"/>
                <a:gd name="T52" fmla="*/ 5 w 192"/>
                <a:gd name="T53" fmla="*/ 120 h 220"/>
                <a:gd name="T54" fmla="*/ 16 w 192"/>
                <a:gd name="T55" fmla="*/ 106 h 220"/>
                <a:gd name="T56" fmla="*/ 22 w 192"/>
                <a:gd name="T57" fmla="*/ 76 h 220"/>
                <a:gd name="T58" fmla="*/ 37 w 192"/>
                <a:gd name="T59" fmla="*/ 51 h 220"/>
                <a:gd name="T60" fmla="*/ 47 w 192"/>
                <a:gd name="T61" fmla="*/ 46 h 220"/>
                <a:gd name="T62" fmla="*/ 57 w 192"/>
                <a:gd name="T63" fmla="*/ 43 h 220"/>
                <a:gd name="T64" fmla="*/ 65 w 192"/>
                <a:gd name="T65" fmla="*/ 34 h 220"/>
                <a:gd name="T66" fmla="*/ 77 w 192"/>
                <a:gd name="T67" fmla="*/ 23 h 220"/>
                <a:gd name="T68" fmla="*/ 93 w 192"/>
                <a:gd name="T69" fmla="*/ 15 h 220"/>
                <a:gd name="T70" fmla="*/ 103 w 192"/>
                <a:gd name="T71" fmla="*/ 15 h 220"/>
                <a:gd name="T72" fmla="*/ 111 w 192"/>
                <a:gd name="T73" fmla="*/ 16 h 220"/>
                <a:gd name="T74" fmla="*/ 123 w 192"/>
                <a:gd name="T75" fmla="*/ 15 h 220"/>
                <a:gd name="T76" fmla="*/ 139 w 192"/>
                <a:gd name="T77" fmla="*/ 7 h 220"/>
                <a:gd name="T78" fmla="*/ 156 w 192"/>
                <a:gd name="T79" fmla="*/ 1 h 220"/>
                <a:gd name="T80" fmla="*/ 179 w 192"/>
                <a:gd name="T81" fmla="*/ 1 h 220"/>
                <a:gd name="T82" fmla="*/ 191 w 192"/>
                <a:gd name="T83" fmla="*/ 5 h 220"/>
                <a:gd name="T84" fmla="*/ 191 w 192"/>
                <a:gd name="T85" fmla="*/ 9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2" h="220">
                  <a:moveTo>
                    <a:pt x="191" y="9"/>
                  </a:moveTo>
                  <a:lnTo>
                    <a:pt x="190" y="9"/>
                  </a:lnTo>
                  <a:lnTo>
                    <a:pt x="185" y="9"/>
                  </a:lnTo>
                  <a:lnTo>
                    <a:pt x="178" y="9"/>
                  </a:lnTo>
                  <a:lnTo>
                    <a:pt x="170" y="9"/>
                  </a:lnTo>
                  <a:lnTo>
                    <a:pt x="159" y="9"/>
                  </a:lnTo>
                  <a:lnTo>
                    <a:pt x="148" y="11"/>
                  </a:lnTo>
                  <a:lnTo>
                    <a:pt x="137" y="15"/>
                  </a:lnTo>
                  <a:lnTo>
                    <a:pt x="126" y="22"/>
                  </a:lnTo>
                  <a:lnTo>
                    <a:pt x="124" y="26"/>
                  </a:lnTo>
                  <a:lnTo>
                    <a:pt x="121" y="28"/>
                  </a:lnTo>
                  <a:lnTo>
                    <a:pt x="118" y="27"/>
                  </a:lnTo>
                  <a:lnTo>
                    <a:pt x="115" y="26"/>
                  </a:lnTo>
                  <a:lnTo>
                    <a:pt x="111" y="24"/>
                  </a:lnTo>
                  <a:lnTo>
                    <a:pt x="106" y="23"/>
                  </a:lnTo>
                  <a:lnTo>
                    <a:pt x="100" y="23"/>
                  </a:lnTo>
                  <a:lnTo>
                    <a:pt x="93" y="24"/>
                  </a:lnTo>
                  <a:lnTo>
                    <a:pt x="88" y="28"/>
                  </a:lnTo>
                  <a:lnTo>
                    <a:pt x="83" y="33"/>
                  </a:lnTo>
                  <a:lnTo>
                    <a:pt x="78" y="39"/>
                  </a:lnTo>
                  <a:lnTo>
                    <a:pt x="75" y="45"/>
                  </a:lnTo>
                  <a:lnTo>
                    <a:pt x="72" y="51"/>
                  </a:lnTo>
                  <a:lnTo>
                    <a:pt x="69" y="58"/>
                  </a:lnTo>
                  <a:lnTo>
                    <a:pt x="69" y="65"/>
                  </a:lnTo>
                  <a:lnTo>
                    <a:pt x="68" y="71"/>
                  </a:lnTo>
                  <a:lnTo>
                    <a:pt x="65" y="70"/>
                  </a:lnTo>
                  <a:lnTo>
                    <a:pt x="62" y="67"/>
                  </a:lnTo>
                  <a:lnTo>
                    <a:pt x="58" y="65"/>
                  </a:lnTo>
                  <a:lnTo>
                    <a:pt x="55" y="62"/>
                  </a:lnTo>
                  <a:lnTo>
                    <a:pt x="42" y="63"/>
                  </a:lnTo>
                  <a:lnTo>
                    <a:pt x="36" y="73"/>
                  </a:lnTo>
                  <a:lnTo>
                    <a:pt x="33" y="87"/>
                  </a:lnTo>
                  <a:lnTo>
                    <a:pt x="33" y="101"/>
                  </a:lnTo>
                  <a:lnTo>
                    <a:pt x="35" y="109"/>
                  </a:lnTo>
                  <a:lnTo>
                    <a:pt x="35" y="119"/>
                  </a:lnTo>
                  <a:lnTo>
                    <a:pt x="34" y="127"/>
                  </a:lnTo>
                  <a:lnTo>
                    <a:pt x="33" y="130"/>
                  </a:lnTo>
                  <a:lnTo>
                    <a:pt x="30" y="128"/>
                  </a:lnTo>
                  <a:lnTo>
                    <a:pt x="30" y="124"/>
                  </a:lnTo>
                  <a:lnTo>
                    <a:pt x="30" y="120"/>
                  </a:lnTo>
                  <a:lnTo>
                    <a:pt x="28" y="118"/>
                  </a:lnTo>
                  <a:lnTo>
                    <a:pt x="20" y="128"/>
                  </a:lnTo>
                  <a:lnTo>
                    <a:pt x="14" y="140"/>
                  </a:lnTo>
                  <a:lnTo>
                    <a:pt x="13" y="154"/>
                  </a:lnTo>
                  <a:lnTo>
                    <a:pt x="16" y="167"/>
                  </a:lnTo>
                  <a:lnTo>
                    <a:pt x="20" y="172"/>
                  </a:lnTo>
                  <a:lnTo>
                    <a:pt x="24" y="178"/>
                  </a:lnTo>
                  <a:lnTo>
                    <a:pt x="29" y="183"/>
                  </a:lnTo>
                  <a:lnTo>
                    <a:pt x="33" y="189"/>
                  </a:lnTo>
                  <a:lnTo>
                    <a:pt x="37" y="195"/>
                  </a:lnTo>
                  <a:lnTo>
                    <a:pt x="40" y="201"/>
                  </a:lnTo>
                  <a:lnTo>
                    <a:pt x="41" y="207"/>
                  </a:lnTo>
                  <a:lnTo>
                    <a:pt x="40" y="213"/>
                  </a:lnTo>
                  <a:lnTo>
                    <a:pt x="44" y="213"/>
                  </a:lnTo>
                  <a:lnTo>
                    <a:pt x="48" y="213"/>
                  </a:lnTo>
                  <a:lnTo>
                    <a:pt x="52" y="213"/>
                  </a:lnTo>
                  <a:lnTo>
                    <a:pt x="58" y="213"/>
                  </a:lnTo>
                  <a:lnTo>
                    <a:pt x="56" y="217"/>
                  </a:lnTo>
                  <a:lnTo>
                    <a:pt x="53" y="219"/>
                  </a:lnTo>
                  <a:lnTo>
                    <a:pt x="48" y="220"/>
                  </a:lnTo>
                  <a:lnTo>
                    <a:pt x="44" y="220"/>
                  </a:lnTo>
                  <a:lnTo>
                    <a:pt x="39" y="220"/>
                  </a:lnTo>
                  <a:lnTo>
                    <a:pt x="34" y="218"/>
                  </a:lnTo>
                  <a:lnTo>
                    <a:pt x="29" y="216"/>
                  </a:lnTo>
                  <a:lnTo>
                    <a:pt x="24" y="213"/>
                  </a:lnTo>
                  <a:lnTo>
                    <a:pt x="20" y="209"/>
                  </a:lnTo>
                  <a:lnTo>
                    <a:pt x="18" y="207"/>
                  </a:lnTo>
                  <a:lnTo>
                    <a:pt x="16" y="205"/>
                  </a:lnTo>
                  <a:lnTo>
                    <a:pt x="16" y="204"/>
                  </a:lnTo>
                  <a:lnTo>
                    <a:pt x="20" y="205"/>
                  </a:lnTo>
                  <a:lnTo>
                    <a:pt x="23" y="207"/>
                  </a:lnTo>
                  <a:lnTo>
                    <a:pt x="27" y="208"/>
                  </a:lnTo>
                  <a:lnTo>
                    <a:pt x="30" y="205"/>
                  </a:lnTo>
                  <a:lnTo>
                    <a:pt x="28" y="197"/>
                  </a:lnTo>
                  <a:lnTo>
                    <a:pt x="23" y="188"/>
                  </a:lnTo>
                  <a:lnTo>
                    <a:pt x="16" y="182"/>
                  </a:lnTo>
                  <a:lnTo>
                    <a:pt x="11" y="174"/>
                  </a:lnTo>
                  <a:lnTo>
                    <a:pt x="4" y="161"/>
                  </a:lnTo>
                  <a:lnTo>
                    <a:pt x="0" y="148"/>
                  </a:lnTo>
                  <a:lnTo>
                    <a:pt x="0" y="134"/>
                  </a:lnTo>
                  <a:lnTo>
                    <a:pt x="5" y="120"/>
                  </a:lnTo>
                  <a:lnTo>
                    <a:pt x="8" y="115"/>
                  </a:lnTo>
                  <a:lnTo>
                    <a:pt x="12" y="110"/>
                  </a:lnTo>
                  <a:lnTo>
                    <a:pt x="16" y="106"/>
                  </a:lnTo>
                  <a:lnTo>
                    <a:pt x="22" y="103"/>
                  </a:lnTo>
                  <a:lnTo>
                    <a:pt x="20" y="90"/>
                  </a:lnTo>
                  <a:lnTo>
                    <a:pt x="22" y="76"/>
                  </a:lnTo>
                  <a:lnTo>
                    <a:pt x="27" y="63"/>
                  </a:lnTo>
                  <a:lnTo>
                    <a:pt x="35" y="53"/>
                  </a:lnTo>
                  <a:lnTo>
                    <a:pt x="37" y="51"/>
                  </a:lnTo>
                  <a:lnTo>
                    <a:pt x="41" y="49"/>
                  </a:lnTo>
                  <a:lnTo>
                    <a:pt x="43" y="47"/>
                  </a:lnTo>
                  <a:lnTo>
                    <a:pt x="47" y="46"/>
                  </a:lnTo>
                  <a:lnTo>
                    <a:pt x="50" y="45"/>
                  </a:lnTo>
                  <a:lnTo>
                    <a:pt x="53" y="44"/>
                  </a:lnTo>
                  <a:lnTo>
                    <a:pt x="57" y="43"/>
                  </a:lnTo>
                  <a:lnTo>
                    <a:pt x="60" y="43"/>
                  </a:lnTo>
                  <a:lnTo>
                    <a:pt x="62" y="39"/>
                  </a:lnTo>
                  <a:lnTo>
                    <a:pt x="65" y="34"/>
                  </a:lnTo>
                  <a:lnTo>
                    <a:pt x="69" y="30"/>
                  </a:lnTo>
                  <a:lnTo>
                    <a:pt x="73" y="26"/>
                  </a:lnTo>
                  <a:lnTo>
                    <a:pt x="77" y="23"/>
                  </a:lnTo>
                  <a:lnTo>
                    <a:pt x="83" y="20"/>
                  </a:lnTo>
                  <a:lnTo>
                    <a:pt x="87" y="17"/>
                  </a:lnTo>
                  <a:lnTo>
                    <a:pt x="93" y="15"/>
                  </a:lnTo>
                  <a:lnTo>
                    <a:pt x="97" y="15"/>
                  </a:lnTo>
                  <a:lnTo>
                    <a:pt x="100" y="15"/>
                  </a:lnTo>
                  <a:lnTo>
                    <a:pt x="103" y="15"/>
                  </a:lnTo>
                  <a:lnTo>
                    <a:pt x="106" y="15"/>
                  </a:lnTo>
                  <a:lnTo>
                    <a:pt x="109" y="15"/>
                  </a:lnTo>
                  <a:lnTo>
                    <a:pt x="111" y="16"/>
                  </a:lnTo>
                  <a:lnTo>
                    <a:pt x="115" y="17"/>
                  </a:lnTo>
                  <a:lnTo>
                    <a:pt x="118" y="18"/>
                  </a:lnTo>
                  <a:lnTo>
                    <a:pt x="123" y="15"/>
                  </a:lnTo>
                  <a:lnTo>
                    <a:pt x="128" y="11"/>
                  </a:lnTo>
                  <a:lnTo>
                    <a:pt x="133" y="9"/>
                  </a:lnTo>
                  <a:lnTo>
                    <a:pt x="139" y="7"/>
                  </a:lnTo>
                  <a:lnTo>
                    <a:pt x="145" y="5"/>
                  </a:lnTo>
                  <a:lnTo>
                    <a:pt x="150" y="3"/>
                  </a:lnTo>
                  <a:lnTo>
                    <a:pt x="156" y="1"/>
                  </a:lnTo>
                  <a:lnTo>
                    <a:pt x="162" y="1"/>
                  </a:lnTo>
                  <a:lnTo>
                    <a:pt x="171" y="0"/>
                  </a:lnTo>
                  <a:lnTo>
                    <a:pt x="179" y="1"/>
                  </a:lnTo>
                  <a:lnTo>
                    <a:pt x="184" y="2"/>
                  </a:lnTo>
                  <a:lnTo>
                    <a:pt x="188" y="3"/>
                  </a:lnTo>
                  <a:lnTo>
                    <a:pt x="191" y="5"/>
                  </a:lnTo>
                  <a:lnTo>
                    <a:pt x="191" y="7"/>
                  </a:lnTo>
                  <a:lnTo>
                    <a:pt x="192" y="8"/>
                  </a:lnTo>
                  <a:lnTo>
                    <a:pt x="191"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2" name="Freeform 37"/>
            <p:cNvSpPr>
              <a:spLocks/>
            </p:cNvSpPr>
            <p:nvPr/>
          </p:nvSpPr>
          <p:spPr bwMode="auto">
            <a:xfrm>
              <a:off x="4314" y="3311"/>
              <a:ext cx="274" cy="277"/>
            </a:xfrm>
            <a:custGeom>
              <a:avLst/>
              <a:gdLst>
                <a:gd name="T0" fmla="*/ 35 w 274"/>
                <a:gd name="T1" fmla="*/ 92 h 277"/>
                <a:gd name="T2" fmla="*/ 11 w 274"/>
                <a:gd name="T3" fmla="*/ 95 h 277"/>
                <a:gd name="T4" fmla="*/ 21 w 274"/>
                <a:gd name="T5" fmla="*/ 120 h 277"/>
                <a:gd name="T6" fmla="*/ 39 w 274"/>
                <a:gd name="T7" fmla="*/ 130 h 277"/>
                <a:gd name="T8" fmla="*/ 50 w 274"/>
                <a:gd name="T9" fmla="*/ 167 h 277"/>
                <a:gd name="T10" fmla="*/ 14 w 274"/>
                <a:gd name="T11" fmla="*/ 168 h 277"/>
                <a:gd name="T12" fmla="*/ 25 w 274"/>
                <a:gd name="T13" fmla="*/ 165 h 277"/>
                <a:gd name="T14" fmla="*/ 25 w 274"/>
                <a:gd name="T15" fmla="*/ 134 h 277"/>
                <a:gd name="T16" fmla="*/ 1 w 274"/>
                <a:gd name="T17" fmla="*/ 99 h 277"/>
                <a:gd name="T18" fmla="*/ 24 w 274"/>
                <a:gd name="T19" fmla="*/ 77 h 277"/>
                <a:gd name="T20" fmla="*/ 62 w 274"/>
                <a:gd name="T21" fmla="*/ 82 h 277"/>
                <a:gd name="T22" fmla="*/ 99 w 274"/>
                <a:gd name="T23" fmla="*/ 79 h 277"/>
                <a:gd name="T24" fmla="*/ 128 w 274"/>
                <a:gd name="T25" fmla="*/ 77 h 277"/>
                <a:gd name="T26" fmla="*/ 156 w 274"/>
                <a:gd name="T27" fmla="*/ 90 h 277"/>
                <a:gd name="T28" fmla="*/ 186 w 274"/>
                <a:gd name="T29" fmla="*/ 82 h 277"/>
                <a:gd name="T30" fmla="*/ 221 w 274"/>
                <a:gd name="T31" fmla="*/ 63 h 277"/>
                <a:gd name="T32" fmla="*/ 243 w 274"/>
                <a:gd name="T33" fmla="*/ 68 h 277"/>
                <a:gd name="T34" fmla="*/ 242 w 274"/>
                <a:gd name="T35" fmla="*/ 46 h 277"/>
                <a:gd name="T36" fmla="*/ 219 w 274"/>
                <a:gd name="T37" fmla="*/ 31 h 277"/>
                <a:gd name="T38" fmla="*/ 190 w 274"/>
                <a:gd name="T39" fmla="*/ 36 h 277"/>
                <a:gd name="T40" fmla="*/ 147 w 274"/>
                <a:gd name="T41" fmla="*/ 38 h 277"/>
                <a:gd name="T42" fmla="*/ 151 w 274"/>
                <a:gd name="T43" fmla="*/ 34 h 277"/>
                <a:gd name="T44" fmla="*/ 183 w 274"/>
                <a:gd name="T45" fmla="*/ 29 h 277"/>
                <a:gd name="T46" fmla="*/ 226 w 274"/>
                <a:gd name="T47" fmla="*/ 3 h 277"/>
                <a:gd name="T48" fmla="*/ 232 w 274"/>
                <a:gd name="T49" fmla="*/ 9 h 277"/>
                <a:gd name="T50" fmla="*/ 226 w 274"/>
                <a:gd name="T51" fmla="*/ 23 h 277"/>
                <a:gd name="T52" fmla="*/ 249 w 274"/>
                <a:gd name="T53" fmla="*/ 25 h 277"/>
                <a:gd name="T54" fmla="*/ 269 w 274"/>
                <a:gd name="T55" fmla="*/ 1 h 277"/>
                <a:gd name="T56" fmla="*/ 270 w 274"/>
                <a:gd name="T57" fmla="*/ 22 h 277"/>
                <a:gd name="T58" fmla="*/ 246 w 274"/>
                <a:gd name="T59" fmla="*/ 36 h 277"/>
                <a:gd name="T60" fmla="*/ 264 w 274"/>
                <a:gd name="T61" fmla="*/ 77 h 277"/>
                <a:gd name="T62" fmla="*/ 268 w 274"/>
                <a:gd name="T63" fmla="*/ 141 h 277"/>
                <a:gd name="T64" fmla="*/ 222 w 274"/>
                <a:gd name="T65" fmla="*/ 192 h 277"/>
                <a:gd name="T66" fmla="*/ 181 w 274"/>
                <a:gd name="T67" fmla="*/ 206 h 277"/>
                <a:gd name="T68" fmla="*/ 155 w 274"/>
                <a:gd name="T69" fmla="*/ 262 h 277"/>
                <a:gd name="T70" fmla="*/ 134 w 274"/>
                <a:gd name="T71" fmla="*/ 206 h 277"/>
                <a:gd name="T72" fmla="*/ 130 w 274"/>
                <a:gd name="T73" fmla="*/ 200 h 277"/>
                <a:gd name="T74" fmla="*/ 186 w 274"/>
                <a:gd name="T75" fmla="*/ 197 h 277"/>
                <a:gd name="T76" fmla="*/ 234 w 274"/>
                <a:gd name="T77" fmla="*/ 171 h 277"/>
                <a:gd name="T78" fmla="*/ 260 w 274"/>
                <a:gd name="T79" fmla="*/ 96 h 277"/>
                <a:gd name="T80" fmla="*/ 246 w 274"/>
                <a:gd name="T81" fmla="*/ 90 h 277"/>
                <a:gd name="T82" fmla="*/ 239 w 274"/>
                <a:gd name="T83" fmla="*/ 73 h 277"/>
                <a:gd name="T84" fmla="*/ 217 w 274"/>
                <a:gd name="T85" fmla="*/ 71 h 277"/>
                <a:gd name="T86" fmla="*/ 192 w 274"/>
                <a:gd name="T87" fmla="*/ 86 h 277"/>
                <a:gd name="T88" fmla="*/ 211 w 274"/>
                <a:gd name="T89" fmla="*/ 107 h 277"/>
                <a:gd name="T90" fmla="*/ 238 w 274"/>
                <a:gd name="T91" fmla="*/ 101 h 277"/>
                <a:gd name="T92" fmla="*/ 233 w 274"/>
                <a:gd name="T93" fmla="*/ 109 h 277"/>
                <a:gd name="T94" fmla="*/ 203 w 274"/>
                <a:gd name="T95" fmla="*/ 113 h 277"/>
                <a:gd name="T96" fmla="*/ 183 w 274"/>
                <a:gd name="T97" fmla="*/ 94 h 277"/>
                <a:gd name="T98" fmla="*/ 158 w 274"/>
                <a:gd name="T99" fmla="*/ 98 h 277"/>
                <a:gd name="T100" fmla="*/ 131 w 274"/>
                <a:gd name="T101" fmla="*/ 84 h 277"/>
                <a:gd name="T102" fmla="*/ 99 w 274"/>
                <a:gd name="T103" fmla="*/ 88 h 277"/>
                <a:gd name="T104" fmla="*/ 100 w 274"/>
                <a:gd name="T105" fmla="*/ 117 h 277"/>
                <a:gd name="T106" fmla="*/ 125 w 274"/>
                <a:gd name="T107" fmla="*/ 121 h 277"/>
                <a:gd name="T108" fmla="*/ 146 w 274"/>
                <a:gd name="T109" fmla="*/ 115 h 277"/>
                <a:gd name="T110" fmla="*/ 144 w 274"/>
                <a:gd name="T111" fmla="*/ 123 h 277"/>
                <a:gd name="T112" fmla="*/ 109 w 274"/>
                <a:gd name="T113" fmla="*/ 129 h 277"/>
                <a:gd name="T114" fmla="*/ 85 w 274"/>
                <a:gd name="T115" fmla="*/ 102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4" h="277">
                  <a:moveTo>
                    <a:pt x="36" y="86"/>
                  </a:moveTo>
                  <a:lnTo>
                    <a:pt x="38" y="88"/>
                  </a:lnTo>
                  <a:lnTo>
                    <a:pt x="39" y="89"/>
                  </a:lnTo>
                  <a:lnTo>
                    <a:pt x="39" y="91"/>
                  </a:lnTo>
                  <a:lnTo>
                    <a:pt x="39" y="94"/>
                  </a:lnTo>
                  <a:lnTo>
                    <a:pt x="35" y="92"/>
                  </a:lnTo>
                  <a:lnTo>
                    <a:pt x="32" y="88"/>
                  </a:lnTo>
                  <a:lnTo>
                    <a:pt x="29" y="86"/>
                  </a:lnTo>
                  <a:lnTo>
                    <a:pt x="23" y="85"/>
                  </a:lnTo>
                  <a:lnTo>
                    <a:pt x="18" y="88"/>
                  </a:lnTo>
                  <a:lnTo>
                    <a:pt x="14" y="91"/>
                  </a:lnTo>
                  <a:lnTo>
                    <a:pt x="11" y="95"/>
                  </a:lnTo>
                  <a:lnTo>
                    <a:pt x="8" y="99"/>
                  </a:lnTo>
                  <a:lnTo>
                    <a:pt x="8" y="104"/>
                  </a:lnTo>
                  <a:lnTo>
                    <a:pt x="10" y="109"/>
                  </a:lnTo>
                  <a:lnTo>
                    <a:pt x="12" y="115"/>
                  </a:lnTo>
                  <a:lnTo>
                    <a:pt x="16" y="118"/>
                  </a:lnTo>
                  <a:lnTo>
                    <a:pt x="21" y="120"/>
                  </a:lnTo>
                  <a:lnTo>
                    <a:pt x="25" y="121"/>
                  </a:lnTo>
                  <a:lnTo>
                    <a:pt x="29" y="123"/>
                  </a:lnTo>
                  <a:lnTo>
                    <a:pt x="32" y="124"/>
                  </a:lnTo>
                  <a:lnTo>
                    <a:pt x="34" y="126"/>
                  </a:lnTo>
                  <a:lnTo>
                    <a:pt x="36" y="128"/>
                  </a:lnTo>
                  <a:lnTo>
                    <a:pt x="39" y="130"/>
                  </a:lnTo>
                  <a:lnTo>
                    <a:pt x="40" y="134"/>
                  </a:lnTo>
                  <a:lnTo>
                    <a:pt x="42" y="143"/>
                  </a:lnTo>
                  <a:lnTo>
                    <a:pt x="44" y="150"/>
                  </a:lnTo>
                  <a:lnTo>
                    <a:pt x="47" y="157"/>
                  </a:lnTo>
                  <a:lnTo>
                    <a:pt x="52" y="166"/>
                  </a:lnTo>
                  <a:lnTo>
                    <a:pt x="50" y="167"/>
                  </a:lnTo>
                  <a:lnTo>
                    <a:pt x="47" y="168"/>
                  </a:lnTo>
                  <a:lnTo>
                    <a:pt x="43" y="169"/>
                  </a:lnTo>
                  <a:lnTo>
                    <a:pt x="36" y="171"/>
                  </a:lnTo>
                  <a:lnTo>
                    <a:pt x="29" y="171"/>
                  </a:lnTo>
                  <a:lnTo>
                    <a:pt x="22" y="171"/>
                  </a:lnTo>
                  <a:lnTo>
                    <a:pt x="14" y="168"/>
                  </a:lnTo>
                  <a:lnTo>
                    <a:pt x="7" y="163"/>
                  </a:lnTo>
                  <a:lnTo>
                    <a:pt x="11" y="163"/>
                  </a:lnTo>
                  <a:lnTo>
                    <a:pt x="15" y="163"/>
                  </a:lnTo>
                  <a:lnTo>
                    <a:pt x="18" y="164"/>
                  </a:lnTo>
                  <a:lnTo>
                    <a:pt x="22" y="165"/>
                  </a:lnTo>
                  <a:lnTo>
                    <a:pt x="25" y="165"/>
                  </a:lnTo>
                  <a:lnTo>
                    <a:pt x="29" y="165"/>
                  </a:lnTo>
                  <a:lnTo>
                    <a:pt x="32" y="164"/>
                  </a:lnTo>
                  <a:lnTo>
                    <a:pt x="36" y="163"/>
                  </a:lnTo>
                  <a:lnTo>
                    <a:pt x="32" y="153"/>
                  </a:lnTo>
                  <a:lnTo>
                    <a:pt x="30" y="143"/>
                  </a:lnTo>
                  <a:lnTo>
                    <a:pt x="25" y="134"/>
                  </a:lnTo>
                  <a:lnTo>
                    <a:pt x="15" y="128"/>
                  </a:lnTo>
                  <a:lnTo>
                    <a:pt x="8" y="124"/>
                  </a:lnTo>
                  <a:lnTo>
                    <a:pt x="4" y="117"/>
                  </a:lnTo>
                  <a:lnTo>
                    <a:pt x="1" y="111"/>
                  </a:lnTo>
                  <a:lnTo>
                    <a:pt x="0" y="105"/>
                  </a:lnTo>
                  <a:lnTo>
                    <a:pt x="1" y="99"/>
                  </a:lnTo>
                  <a:lnTo>
                    <a:pt x="2" y="93"/>
                  </a:lnTo>
                  <a:lnTo>
                    <a:pt x="4" y="88"/>
                  </a:lnTo>
                  <a:lnTo>
                    <a:pt x="9" y="84"/>
                  </a:lnTo>
                  <a:lnTo>
                    <a:pt x="14" y="81"/>
                  </a:lnTo>
                  <a:lnTo>
                    <a:pt x="18" y="79"/>
                  </a:lnTo>
                  <a:lnTo>
                    <a:pt x="24" y="77"/>
                  </a:lnTo>
                  <a:lnTo>
                    <a:pt x="29" y="78"/>
                  </a:lnTo>
                  <a:lnTo>
                    <a:pt x="31" y="78"/>
                  </a:lnTo>
                  <a:lnTo>
                    <a:pt x="36" y="79"/>
                  </a:lnTo>
                  <a:lnTo>
                    <a:pt x="43" y="80"/>
                  </a:lnTo>
                  <a:lnTo>
                    <a:pt x="52" y="80"/>
                  </a:lnTo>
                  <a:lnTo>
                    <a:pt x="62" y="82"/>
                  </a:lnTo>
                  <a:lnTo>
                    <a:pt x="71" y="84"/>
                  </a:lnTo>
                  <a:lnTo>
                    <a:pt x="80" y="85"/>
                  </a:lnTo>
                  <a:lnTo>
                    <a:pt x="88" y="87"/>
                  </a:lnTo>
                  <a:lnTo>
                    <a:pt x="91" y="84"/>
                  </a:lnTo>
                  <a:lnTo>
                    <a:pt x="95" y="81"/>
                  </a:lnTo>
                  <a:lnTo>
                    <a:pt x="99" y="79"/>
                  </a:lnTo>
                  <a:lnTo>
                    <a:pt x="104" y="77"/>
                  </a:lnTo>
                  <a:lnTo>
                    <a:pt x="109" y="77"/>
                  </a:lnTo>
                  <a:lnTo>
                    <a:pt x="113" y="76"/>
                  </a:lnTo>
                  <a:lnTo>
                    <a:pt x="118" y="76"/>
                  </a:lnTo>
                  <a:lnTo>
                    <a:pt x="123" y="76"/>
                  </a:lnTo>
                  <a:lnTo>
                    <a:pt x="128" y="77"/>
                  </a:lnTo>
                  <a:lnTo>
                    <a:pt x="133" y="77"/>
                  </a:lnTo>
                  <a:lnTo>
                    <a:pt x="138" y="80"/>
                  </a:lnTo>
                  <a:lnTo>
                    <a:pt x="143" y="82"/>
                  </a:lnTo>
                  <a:lnTo>
                    <a:pt x="148" y="84"/>
                  </a:lnTo>
                  <a:lnTo>
                    <a:pt x="152" y="87"/>
                  </a:lnTo>
                  <a:lnTo>
                    <a:pt x="156" y="90"/>
                  </a:lnTo>
                  <a:lnTo>
                    <a:pt x="160" y="93"/>
                  </a:lnTo>
                  <a:lnTo>
                    <a:pt x="165" y="90"/>
                  </a:lnTo>
                  <a:lnTo>
                    <a:pt x="171" y="87"/>
                  </a:lnTo>
                  <a:lnTo>
                    <a:pt x="176" y="86"/>
                  </a:lnTo>
                  <a:lnTo>
                    <a:pt x="183" y="86"/>
                  </a:lnTo>
                  <a:lnTo>
                    <a:pt x="186" y="82"/>
                  </a:lnTo>
                  <a:lnTo>
                    <a:pt x="191" y="77"/>
                  </a:lnTo>
                  <a:lnTo>
                    <a:pt x="197" y="73"/>
                  </a:lnTo>
                  <a:lnTo>
                    <a:pt x="202" y="70"/>
                  </a:lnTo>
                  <a:lnTo>
                    <a:pt x="207" y="67"/>
                  </a:lnTo>
                  <a:lnTo>
                    <a:pt x="214" y="65"/>
                  </a:lnTo>
                  <a:lnTo>
                    <a:pt x="221" y="63"/>
                  </a:lnTo>
                  <a:lnTo>
                    <a:pt x="227" y="63"/>
                  </a:lnTo>
                  <a:lnTo>
                    <a:pt x="231" y="64"/>
                  </a:lnTo>
                  <a:lnTo>
                    <a:pt x="235" y="65"/>
                  </a:lnTo>
                  <a:lnTo>
                    <a:pt x="238" y="65"/>
                  </a:lnTo>
                  <a:lnTo>
                    <a:pt x="241" y="67"/>
                  </a:lnTo>
                  <a:lnTo>
                    <a:pt x="243" y="68"/>
                  </a:lnTo>
                  <a:lnTo>
                    <a:pt x="246" y="70"/>
                  </a:lnTo>
                  <a:lnTo>
                    <a:pt x="249" y="72"/>
                  </a:lnTo>
                  <a:lnTo>
                    <a:pt x="251" y="75"/>
                  </a:lnTo>
                  <a:lnTo>
                    <a:pt x="249" y="66"/>
                  </a:lnTo>
                  <a:lnTo>
                    <a:pt x="246" y="56"/>
                  </a:lnTo>
                  <a:lnTo>
                    <a:pt x="242" y="46"/>
                  </a:lnTo>
                  <a:lnTo>
                    <a:pt x="237" y="38"/>
                  </a:lnTo>
                  <a:lnTo>
                    <a:pt x="234" y="36"/>
                  </a:lnTo>
                  <a:lnTo>
                    <a:pt x="230" y="35"/>
                  </a:lnTo>
                  <a:lnTo>
                    <a:pt x="227" y="34"/>
                  </a:lnTo>
                  <a:lnTo>
                    <a:pt x="223" y="32"/>
                  </a:lnTo>
                  <a:lnTo>
                    <a:pt x="219" y="31"/>
                  </a:lnTo>
                  <a:lnTo>
                    <a:pt x="216" y="29"/>
                  </a:lnTo>
                  <a:lnTo>
                    <a:pt x="213" y="26"/>
                  </a:lnTo>
                  <a:lnTo>
                    <a:pt x="211" y="23"/>
                  </a:lnTo>
                  <a:lnTo>
                    <a:pt x="204" y="27"/>
                  </a:lnTo>
                  <a:lnTo>
                    <a:pt x="197" y="32"/>
                  </a:lnTo>
                  <a:lnTo>
                    <a:pt x="190" y="36"/>
                  </a:lnTo>
                  <a:lnTo>
                    <a:pt x="183" y="40"/>
                  </a:lnTo>
                  <a:lnTo>
                    <a:pt x="175" y="42"/>
                  </a:lnTo>
                  <a:lnTo>
                    <a:pt x="167" y="43"/>
                  </a:lnTo>
                  <a:lnTo>
                    <a:pt x="159" y="43"/>
                  </a:lnTo>
                  <a:lnTo>
                    <a:pt x="151" y="41"/>
                  </a:lnTo>
                  <a:lnTo>
                    <a:pt x="147" y="38"/>
                  </a:lnTo>
                  <a:lnTo>
                    <a:pt x="144" y="35"/>
                  </a:lnTo>
                  <a:lnTo>
                    <a:pt x="141" y="31"/>
                  </a:lnTo>
                  <a:lnTo>
                    <a:pt x="141" y="26"/>
                  </a:lnTo>
                  <a:lnTo>
                    <a:pt x="144" y="29"/>
                  </a:lnTo>
                  <a:lnTo>
                    <a:pt x="147" y="32"/>
                  </a:lnTo>
                  <a:lnTo>
                    <a:pt x="151" y="34"/>
                  </a:lnTo>
                  <a:lnTo>
                    <a:pt x="155" y="36"/>
                  </a:lnTo>
                  <a:lnTo>
                    <a:pt x="160" y="37"/>
                  </a:lnTo>
                  <a:lnTo>
                    <a:pt x="165" y="38"/>
                  </a:lnTo>
                  <a:lnTo>
                    <a:pt x="170" y="36"/>
                  </a:lnTo>
                  <a:lnTo>
                    <a:pt x="176" y="34"/>
                  </a:lnTo>
                  <a:lnTo>
                    <a:pt x="183" y="29"/>
                  </a:lnTo>
                  <a:lnTo>
                    <a:pt x="190" y="24"/>
                  </a:lnTo>
                  <a:lnTo>
                    <a:pt x="197" y="18"/>
                  </a:lnTo>
                  <a:lnTo>
                    <a:pt x="204" y="12"/>
                  </a:lnTo>
                  <a:lnTo>
                    <a:pt x="210" y="7"/>
                  </a:lnTo>
                  <a:lnTo>
                    <a:pt x="218" y="4"/>
                  </a:lnTo>
                  <a:lnTo>
                    <a:pt x="226" y="3"/>
                  </a:lnTo>
                  <a:lnTo>
                    <a:pt x="236" y="4"/>
                  </a:lnTo>
                  <a:lnTo>
                    <a:pt x="238" y="7"/>
                  </a:lnTo>
                  <a:lnTo>
                    <a:pt x="239" y="9"/>
                  </a:lnTo>
                  <a:lnTo>
                    <a:pt x="239" y="11"/>
                  </a:lnTo>
                  <a:lnTo>
                    <a:pt x="237" y="11"/>
                  </a:lnTo>
                  <a:lnTo>
                    <a:pt x="232" y="9"/>
                  </a:lnTo>
                  <a:lnTo>
                    <a:pt x="228" y="9"/>
                  </a:lnTo>
                  <a:lnTo>
                    <a:pt x="222" y="12"/>
                  </a:lnTo>
                  <a:lnTo>
                    <a:pt x="218" y="18"/>
                  </a:lnTo>
                  <a:lnTo>
                    <a:pt x="220" y="20"/>
                  </a:lnTo>
                  <a:lnTo>
                    <a:pt x="223" y="22"/>
                  </a:lnTo>
                  <a:lnTo>
                    <a:pt x="226" y="23"/>
                  </a:lnTo>
                  <a:lnTo>
                    <a:pt x="229" y="25"/>
                  </a:lnTo>
                  <a:lnTo>
                    <a:pt x="232" y="25"/>
                  </a:lnTo>
                  <a:lnTo>
                    <a:pt x="236" y="26"/>
                  </a:lnTo>
                  <a:lnTo>
                    <a:pt x="239" y="26"/>
                  </a:lnTo>
                  <a:lnTo>
                    <a:pt x="243" y="26"/>
                  </a:lnTo>
                  <a:lnTo>
                    <a:pt x="249" y="25"/>
                  </a:lnTo>
                  <a:lnTo>
                    <a:pt x="253" y="23"/>
                  </a:lnTo>
                  <a:lnTo>
                    <a:pt x="259" y="21"/>
                  </a:lnTo>
                  <a:lnTo>
                    <a:pt x="265" y="15"/>
                  </a:lnTo>
                  <a:lnTo>
                    <a:pt x="267" y="9"/>
                  </a:lnTo>
                  <a:lnTo>
                    <a:pt x="268" y="4"/>
                  </a:lnTo>
                  <a:lnTo>
                    <a:pt x="269" y="1"/>
                  </a:lnTo>
                  <a:lnTo>
                    <a:pt x="273" y="0"/>
                  </a:lnTo>
                  <a:lnTo>
                    <a:pt x="273" y="2"/>
                  </a:lnTo>
                  <a:lnTo>
                    <a:pt x="274" y="5"/>
                  </a:lnTo>
                  <a:lnTo>
                    <a:pt x="274" y="10"/>
                  </a:lnTo>
                  <a:lnTo>
                    <a:pt x="272" y="16"/>
                  </a:lnTo>
                  <a:lnTo>
                    <a:pt x="270" y="22"/>
                  </a:lnTo>
                  <a:lnTo>
                    <a:pt x="266" y="27"/>
                  </a:lnTo>
                  <a:lnTo>
                    <a:pt x="259" y="33"/>
                  </a:lnTo>
                  <a:lnTo>
                    <a:pt x="249" y="36"/>
                  </a:lnTo>
                  <a:lnTo>
                    <a:pt x="248" y="36"/>
                  </a:lnTo>
                  <a:lnTo>
                    <a:pt x="247" y="36"/>
                  </a:lnTo>
                  <a:lnTo>
                    <a:pt x="246" y="36"/>
                  </a:lnTo>
                  <a:lnTo>
                    <a:pt x="244" y="37"/>
                  </a:lnTo>
                  <a:lnTo>
                    <a:pt x="250" y="45"/>
                  </a:lnTo>
                  <a:lnTo>
                    <a:pt x="255" y="52"/>
                  </a:lnTo>
                  <a:lnTo>
                    <a:pt x="259" y="61"/>
                  </a:lnTo>
                  <a:lnTo>
                    <a:pt x="262" y="69"/>
                  </a:lnTo>
                  <a:lnTo>
                    <a:pt x="264" y="77"/>
                  </a:lnTo>
                  <a:lnTo>
                    <a:pt x="267" y="86"/>
                  </a:lnTo>
                  <a:lnTo>
                    <a:pt x="269" y="96"/>
                  </a:lnTo>
                  <a:lnTo>
                    <a:pt x="271" y="105"/>
                  </a:lnTo>
                  <a:lnTo>
                    <a:pt x="272" y="117"/>
                  </a:lnTo>
                  <a:lnTo>
                    <a:pt x="271" y="130"/>
                  </a:lnTo>
                  <a:lnTo>
                    <a:pt x="268" y="141"/>
                  </a:lnTo>
                  <a:lnTo>
                    <a:pt x="263" y="152"/>
                  </a:lnTo>
                  <a:lnTo>
                    <a:pt x="257" y="162"/>
                  </a:lnTo>
                  <a:lnTo>
                    <a:pt x="249" y="171"/>
                  </a:lnTo>
                  <a:lnTo>
                    <a:pt x="240" y="180"/>
                  </a:lnTo>
                  <a:lnTo>
                    <a:pt x="229" y="188"/>
                  </a:lnTo>
                  <a:lnTo>
                    <a:pt x="222" y="192"/>
                  </a:lnTo>
                  <a:lnTo>
                    <a:pt x="215" y="195"/>
                  </a:lnTo>
                  <a:lnTo>
                    <a:pt x="208" y="198"/>
                  </a:lnTo>
                  <a:lnTo>
                    <a:pt x="202" y="201"/>
                  </a:lnTo>
                  <a:lnTo>
                    <a:pt x="195" y="203"/>
                  </a:lnTo>
                  <a:lnTo>
                    <a:pt x="188" y="205"/>
                  </a:lnTo>
                  <a:lnTo>
                    <a:pt x="181" y="206"/>
                  </a:lnTo>
                  <a:lnTo>
                    <a:pt x="174" y="207"/>
                  </a:lnTo>
                  <a:lnTo>
                    <a:pt x="171" y="221"/>
                  </a:lnTo>
                  <a:lnTo>
                    <a:pt x="166" y="238"/>
                  </a:lnTo>
                  <a:lnTo>
                    <a:pt x="164" y="256"/>
                  </a:lnTo>
                  <a:lnTo>
                    <a:pt x="165" y="277"/>
                  </a:lnTo>
                  <a:lnTo>
                    <a:pt x="155" y="262"/>
                  </a:lnTo>
                  <a:lnTo>
                    <a:pt x="152" y="245"/>
                  </a:lnTo>
                  <a:lnTo>
                    <a:pt x="154" y="228"/>
                  </a:lnTo>
                  <a:lnTo>
                    <a:pt x="157" y="209"/>
                  </a:lnTo>
                  <a:lnTo>
                    <a:pt x="148" y="209"/>
                  </a:lnTo>
                  <a:lnTo>
                    <a:pt x="140" y="208"/>
                  </a:lnTo>
                  <a:lnTo>
                    <a:pt x="134" y="206"/>
                  </a:lnTo>
                  <a:lnTo>
                    <a:pt x="128" y="204"/>
                  </a:lnTo>
                  <a:lnTo>
                    <a:pt x="125" y="202"/>
                  </a:lnTo>
                  <a:lnTo>
                    <a:pt x="122" y="200"/>
                  </a:lnTo>
                  <a:lnTo>
                    <a:pt x="121" y="198"/>
                  </a:lnTo>
                  <a:lnTo>
                    <a:pt x="120" y="198"/>
                  </a:lnTo>
                  <a:lnTo>
                    <a:pt x="130" y="200"/>
                  </a:lnTo>
                  <a:lnTo>
                    <a:pt x="140" y="201"/>
                  </a:lnTo>
                  <a:lnTo>
                    <a:pt x="149" y="202"/>
                  </a:lnTo>
                  <a:lnTo>
                    <a:pt x="158" y="202"/>
                  </a:lnTo>
                  <a:lnTo>
                    <a:pt x="168" y="201"/>
                  </a:lnTo>
                  <a:lnTo>
                    <a:pt x="177" y="199"/>
                  </a:lnTo>
                  <a:lnTo>
                    <a:pt x="186" y="197"/>
                  </a:lnTo>
                  <a:lnTo>
                    <a:pt x="195" y="194"/>
                  </a:lnTo>
                  <a:lnTo>
                    <a:pt x="203" y="191"/>
                  </a:lnTo>
                  <a:lnTo>
                    <a:pt x="211" y="187"/>
                  </a:lnTo>
                  <a:lnTo>
                    <a:pt x="219" y="182"/>
                  </a:lnTo>
                  <a:lnTo>
                    <a:pt x="226" y="177"/>
                  </a:lnTo>
                  <a:lnTo>
                    <a:pt x="234" y="171"/>
                  </a:lnTo>
                  <a:lnTo>
                    <a:pt x="240" y="165"/>
                  </a:lnTo>
                  <a:lnTo>
                    <a:pt x="246" y="158"/>
                  </a:lnTo>
                  <a:lnTo>
                    <a:pt x="253" y="150"/>
                  </a:lnTo>
                  <a:lnTo>
                    <a:pt x="259" y="136"/>
                  </a:lnTo>
                  <a:lnTo>
                    <a:pt x="261" y="116"/>
                  </a:lnTo>
                  <a:lnTo>
                    <a:pt x="260" y="96"/>
                  </a:lnTo>
                  <a:lnTo>
                    <a:pt x="255" y="78"/>
                  </a:lnTo>
                  <a:lnTo>
                    <a:pt x="253" y="83"/>
                  </a:lnTo>
                  <a:lnTo>
                    <a:pt x="252" y="89"/>
                  </a:lnTo>
                  <a:lnTo>
                    <a:pt x="249" y="94"/>
                  </a:lnTo>
                  <a:lnTo>
                    <a:pt x="246" y="94"/>
                  </a:lnTo>
                  <a:lnTo>
                    <a:pt x="246" y="90"/>
                  </a:lnTo>
                  <a:lnTo>
                    <a:pt x="246" y="86"/>
                  </a:lnTo>
                  <a:lnTo>
                    <a:pt x="248" y="82"/>
                  </a:lnTo>
                  <a:lnTo>
                    <a:pt x="247" y="79"/>
                  </a:lnTo>
                  <a:lnTo>
                    <a:pt x="245" y="77"/>
                  </a:lnTo>
                  <a:lnTo>
                    <a:pt x="242" y="75"/>
                  </a:lnTo>
                  <a:lnTo>
                    <a:pt x="239" y="73"/>
                  </a:lnTo>
                  <a:lnTo>
                    <a:pt x="236" y="71"/>
                  </a:lnTo>
                  <a:lnTo>
                    <a:pt x="232" y="71"/>
                  </a:lnTo>
                  <a:lnTo>
                    <a:pt x="228" y="70"/>
                  </a:lnTo>
                  <a:lnTo>
                    <a:pt x="225" y="69"/>
                  </a:lnTo>
                  <a:lnTo>
                    <a:pt x="221" y="70"/>
                  </a:lnTo>
                  <a:lnTo>
                    <a:pt x="217" y="71"/>
                  </a:lnTo>
                  <a:lnTo>
                    <a:pt x="212" y="72"/>
                  </a:lnTo>
                  <a:lnTo>
                    <a:pt x="207" y="74"/>
                  </a:lnTo>
                  <a:lnTo>
                    <a:pt x="203" y="76"/>
                  </a:lnTo>
                  <a:lnTo>
                    <a:pt x="199" y="80"/>
                  </a:lnTo>
                  <a:lnTo>
                    <a:pt x="195" y="82"/>
                  </a:lnTo>
                  <a:lnTo>
                    <a:pt x="192" y="86"/>
                  </a:lnTo>
                  <a:lnTo>
                    <a:pt x="189" y="90"/>
                  </a:lnTo>
                  <a:lnTo>
                    <a:pt x="192" y="95"/>
                  </a:lnTo>
                  <a:lnTo>
                    <a:pt x="196" y="100"/>
                  </a:lnTo>
                  <a:lnTo>
                    <a:pt x="200" y="103"/>
                  </a:lnTo>
                  <a:lnTo>
                    <a:pt x="207" y="106"/>
                  </a:lnTo>
                  <a:lnTo>
                    <a:pt x="211" y="107"/>
                  </a:lnTo>
                  <a:lnTo>
                    <a:pt x="214" y="107"/>
                  </a:lnTo>
                  <a:lnTo>
                    <a:pt x="218" y="107"/>
                  </a:lnTo>
                  <a:lnTo>
                    <a:pt x="223" y="106"/>
                  </a:lnTo>
                  <a:lnTo>
                    <a:pt x="228" y="105"/>
                  </a:lnTo>
                  <a:lnTo>
                    <a:pt x="232" y="103"/>
                  </a:lnTo>
                  <a:lnTo>
                    <a:pt x="238" y="101"/>
                  </a:lnTo>
                  <a:lnTo>
                    <a:pt x="244" y="98"/>
                  </a:lnTo>
                  <a:lnTo>
                    <a:pt x="245" y="100"/>
                  </a:lnTo>
                  <a:lnTo>
                    <a:pt x="245" y="102"/>
                  </a:lnTo>
                  <a:lnTo>
                    <a:pt x="242" y="105"/>
                  </a:lnTo>
                  <a:lnTo>
                    <a:pt x="238" y="107"/>
                  </a:lnTo>
                  <a:lnTo>
                    <a:pt x="233" y="109"/>
                  </a:lnTo>
                  <a:lnTo>
                    <a:pt x="228" y="111"/>
                  </a:lnTo>
                  <a:lnTo>
                    <a:pt x="224" y="112"/>
                  </a:lnTo>
                  <a:lnTo>
                    <a:pt x="218" y="113"/>
                  </a:lnTo>
                  <a:lnTo>
                    <a:pt x="213" y="113"/>
                  </a:lnTo>
                  <a:lnTo>
                    <a:pt x="207" y="113"/>
                  </a:lnTo>
                  <a:lnTo>
                    <a:pt x="203" y="113"/>
                  </a:lnTo>
                  <a:lnTo>
                    <a:pt x="198" y="111"/>
                  </a:lnTo>
                  <a:lnTo>
                    <a:pt x="195" y="109"/>
                  </a:lnTo>
                  <a:lnTo>
                    <a:pt x="192" y="105"/>
                  </a:lnTo>
                  <a:lnTo>
                    <a:pt x="190" y="101"/>
                  </a:lnTo>
                  <a:lnTo>
                    <a:pt x="186" y="96"/>
                  </a:lnTo>
                  <a:lnTo>
                    <a:pt x="183" y="94"/>
                  </a:lnTo>
                  <a:lnTo>
                    <a:pt x="179" y="92"/>
                  </a:lnTo>
                  <a:lnTo>
                    <a:pt x="174" y="92"/>
                  </a:lnTo>
                  <a:lnTo>
                    <a:pt x="168" y="94"/>
                  </a:lnTo>
                  <a:lnTo>
                    <a:pt x="164" y="96"/>
                  </a:lnTo>
                  <a:lnTo>
                    <a:pt x="161" y="98"/>
                  </a:lnTo>
                  <a:lnTo>
                    <a:pt x="158" y="98"/>
                  </a:lnTo>
                  <a:lnTo>
                    <a:pt x="155" y="97"/>
                  </a:lnTo>
                  <a:lnTo>
                    <a:pt x="151" y="93"/>
                  </a:lnTo>
                  <a:lnTo>
                    <a:pt x="146" y="90"/>
                  </a:lnTo>
                  <a:lnTo>
                    <a:pt x="141" y="88"/>
                  </a:lnTo>
                  <a:lnTo>
                    <a:pt x="136" y="86"/>
                  </a:lnTo>
                  <a:lnTo>
                    <a:pt x="131" y="84"/>
                  </a:lnTo>
                  <a:lnTo>
                    <a:pt x="126" y="83"/>
                  </a:lnTo>
                  <a:lnTo>
                    <a:pt x="120" y="83"/>
                  </a:lnTo>
                  <a:lnTo>
                    <a:pt x="115" y="83"/>
                  </a:lnTo>
                  <a:lnTo>
                    <a:pt x="110" y="84"/>
                  </a:lnTo>
                  <a:lnTo>
                    <a:pt x="104" y="85"/>
                  </a:lnTo>
                  <a:lnTo>
                    <a:pt x="99" y="88"/>
                  </a:lnTo>
                  <a:lnTo>
                    <a:pt x="94" y="92"/>
                  </a:lnTo>
                  <a:lnTo>
                    <a:pt x="93" y="96"/>
                  </a:lnTo>
                  <a:lnTo>
                    <a:pt x="93" y="103"/>
                  </a:lnTo>
                  <a:lnTo>
                    <a:pt x="95" y="109"/>
                  </a:lnTo>
                  <a:lnTo>
                    <a:pt x="97" y="113"/>
                  </a:lnTo>
                  <a:lnTo>
                    <a:pt x="100" y="117"/>
                  </a:lnTo>
                  <a:lnTo>
                    <a:pt x="104" y="119"/>
                  </a:lnTo>
                  <a:lnTo>
                    <a:pt x="108" y="121"/>
                  </a:lnTo>
                  <a:lnTo>
                    <a:pt x="113" y="122"/>
                  </a:lnTo>
                  <a:lnTo>
                    <a:pt x="116" y="122"/>
                  </a:lnTo>
                  <a:lnTo>
                    <a:pt x="121" y="122"/>
                  </a:lnTo>
                  <a:lnTo>
                    <a:pt x="125" y="121"/>
                  </a:lnTo>
                  <a:lnTo>
                    <a:pt x="128" y="121"/>
                  </a:lnTo>
                  <a:lnTo>
                    <a:pt x="132" y="121"/>
                  </a:lnTo>
                  <a:lnTo>
                    <a:pt x="136" y="119"/>
                  </a:lnTo>
                  <a:lnTo>
                    <a:pt x="140" y="118"/>
                  </a:lnTo>
                  <a:lnTo>
                    <a:pt x="143" y="117"/>
                  </a:lnTo>
                  <a:lnTo>
                    <a:pt x="146" y="115"/>
                  </a:lnTo>
                  <a:lnTo>
                    <a:pt x="149" y="113"/>
                  </a:lnTo>
                  <a:lnTo>
                    <a:pt x="152" y="113"/>
                  </a:lnTo>
                  <a:lnTo>
                    <a:pt x="155" y="112"/>
                  </a:lnTo>
                  <a:lnTo>
                    <a:pt x="153" y="117"/>
                  </a:lnTo>
                  <a:lnTo>
                    <a:pt x="149" y="120"/>
                  </a:lnTo>
                  <a:lnTo>
                    <a:pt x="144" y="123"/>
                  </a:lnTo>
                  <a:lnTo>
                    <a:pt x="141" y="125"/>
                  </a:lnTo>
                  <a:lnTo>
                    <a:pt x="135" y="127"/>
                  </a:lnTo>
                  <a:lnTo>
                    <a:pt x="129" y="128"/>
                  </a:lnTo>
                  <a:lnTo>
                    <a:pt x="123" y="130"/>
                  </a:lnTo>
                  <a:lnTo>
                    <a:pt x="116" y="130"/>
                  </a:lnTo>
                  <a:lnTo>
                    <a:pt x="109" y="129"/>
                  </a:lnTo>
                  <a:lnTo>
                    <a:pt x="103" y="128"/>
                  </a:lnTo>
                  <a:lnTo>
                    <a:pt x="99" y="125"/>
                  </a:lnTo>
                  <a:lnTo>
                    <a:pt x="94" y="122"/>
                  </a:lnTo>
                  <a:lnTo>
                    <a:pt x="89" y="116"/>
                  </a:lnTo>
                  <a:lnTo>
                    <a:pt x="86" y="109"/>
                  </a:lnTo>
                  <a:lnTo>
                    <a:pt x="85" y="102"/>
                  </a:lnTo>
                  <a:lnTo>
                    <a:pt x="85" y="94"/>
                  </a:lnTo>
                  <a:lnTo>
                    <a:pt x="36" y="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3" name="Freeform 38"/>
            <p:cNvSpPr>
              <a:spLocks/>
            </p:cNvSpPr>
            <p:nvPr/>
          </p:nvSpPr>
          <p:spPr bwMode="auto">
            <a:xfrm>
              <a:off x="4348" y="3307"/>
              <a:ext cx="137" cy="78"/>
            </a:xfrm>
            <a:custGeom>
              <a:avLst/>
              <a:gdLst>
                <a:gd name="T0" fmla="*/ 137 w 137"/>
                <a:gd name="T1" fmla="*/ 19 h 78"/>
                <a:gd name="T2" fmla="*/ 132 w 137"/>
                <a:gd name="T3" fmla="*/ 18 h 78"/>
                <a:gd name="T4" fmla="*/ 124 w 137"/>
                <a:gd name="T5" fmla="*/ 15 h 78"/>
                <a:gd name="T6" fmla="*/ 114 w 137"/>
                <a:gd name="T7" fmla="*/ 15 h 78"/>
                <a:gd name="T8" fmla="*/ 101 w 137"/>
                <a:gd name="T9" fmla="*/ 21 h 78"/>
                <a:gd name="T10" fmla="*/ 82 w 137"/>
                <a:gd name="T11" fmla="*/ 33 h 78"/>
                <a:gd name="T12" fmla="*/ 60 w 137"/>
                <a:gd name="T13" fmla="*/ 48 h 78"/>
                <a:gd name="T14" fmla="*/ 41 w 137"/>
                <a:gd name="T15" fmla="*/ 56 h 78"/>
                <a:gd name="T16" fmla="*/ 30 w 137"/>
                <a:gd name="T17" fmla="*/ 56 h 78"/>
                <a:gd name="T18" fmla="*/ 23 w 137"/>
                <a:gd name="T19" fmla="*/ 53 h 78"/>
                <a:gd name="T20" fmla="*/ 17 w 137"/>
                <a:gd name="T21" fmla="*/ 50 h 78"/>
                <a:gd name="T22" fmla="*/ 12 w 137"/>
                <a:gd name="T23" fmla="*/ 51 h 78"/>
                <a:gd name="T24" fmla="*/ 9 w 137"/>
                <a:gd name="T25" fmla="*/ 61 h 78"/>
                <a:gd name="T26" fmla="*/ 9 w 137"/>
                <a:gd name="T27" fmla="*/ 73 h 78"/>
                <a:gd name="T28" fmla="*/ 6 w 137"/>
                <a:gd name="T29" fmla="*/ 77 h 78"/>
                <a:gd name="T30" fmla="*/ 5 w 137"/>
                <a:gd name="T31" fmla="*/ 71 h 78"/>
                <a:gd name="T32" fmla="*/ 0 w 137"/>
                <a:gd name="T33" fmla="*/ 57 h 78"/>
                <a:gd name="T34" fmla="*/ 7 w 137"/>
                <a:gd name="T35" fmla="*/ 38 h 78"/>
                <a:gd name="T36" fmla="*/ 8 w 137"/>
                <a:gd name="T37" fmla="*/ 19 h 78"/>
                <a:gd name="T38" fmla="*/ 17 w 137"/>
                <a:gd name="T39" fmla="*/ 5 h 78"/>
                <a:gd name="T40" fmla="*/ 29 w 137"/>
                <a:gd name="T41" fmla="*/ 0 h 78"/>
                <a:gd name="T42" fmla="*/ 37 w 137"/>
                <a:gd name="T43" fmla="*/ 1 h 78"/>
                <a:gd name="T44" fmla="*/ 44 w 137"/>
                <a:gd name="T45" fmla="*/ 3 h 78"/>
                <a:gd name="T46" fmla="*/ 49 w 137"/>
                <a:gd name="T47" fmla="*/ 8 h 78"/>
                <a:gd name="T48" fmla="*/ 49 w 137"/>
                <a:gd name="T49" fmla="*/ 15 h 78"/>
                <a:gd name="T50" fmla="*/ 45 w 137"/>
                <a:gd name="T51" fmla="*/ 23 h 78"/>
                <a:gd name="T52" fmla="*/ 43 w 137"/>
                <a:gd name="T53" fmla="*/ 24 h 78"/>
                <a:gd name="T54" fmla="*/ 44 w 137"/>
                <a:gd name="T55" fmla="*/ 14 h 78"/>
                <a:gd name="T56" fmla="*/ 37 w 137"/>
                <a:gd name="T57" fmla="*/ 9 h 78"/>
                <a:gd name="T58" fmla="*/ 26 w 137"/>
                <a:gd name="T59" fmla="*/ 13 h 78"/>
                <a:gd name="T60" fmla="*/ 20 w 137"/>
                <a:gd name="T61" fmla="*/ 25 h 78"/>
                <a:gd name="T62" fmla="*/ 21 w 137"/>
                <a:gd name="T63" fmla="*/ 36 h 78"/>
                <a:gd name="T64" fmla="*/ 26 w 137"/>
                <a:gd name="T65" fmla="*/ 44 h 78"/>
                <a:gd name="T66" fmla="*/ 34 w 137"/>
                <a:gd name="T67" fmla="*/ 48 h 78"/>
                <a:gd name="T68" fmla="*/ 44 w 137"/>
                <a:gd name="T69" fmla="*/ 47 h 78"/>
                <a:gd name="T70" fmla="*/ 54 w 137"/>
                <a:gd name="T71" fmla="*/ 44 h 78"/>
                <a:gd name="T72" fmla="*/ 67 w 137"/>
                <a:gd name="T73" fmla="*/ 35 h 78"/>
                <a:gd name="T74" fmla="*/ 81 w 137"/>
                <a:gd name="T75" fmla="*/ 21 h 78"/>
                <a:gd name="T76" fmla="*/ 97 w 137"/>
                <a:gd name="T77" fmla="*/ 10 h 78"/>
                <a:gd name="T78" fmla="*/ 117 w 137"/>
                <a:gd name="T79" fmla="*/ 6 h 78"/>
                <a:gd name="T80" fmla="*/ 130 w 137"/>
                <a:gd name="T81" fmla="*/ 11 h 78"/>
                <a:gd name="T82" fmla="*/ 135 w 137"/>
                <a:gd name="T83" fmla="*/ 1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7" h="78">
                  <a:moveTo>
                    <a:pt x="137" y="18"/>
                  </a:moveTo>
                  <a:lnTo>
                    <a:pt x="137" y="19"/>
                  </a:lnTo>
                  <a:lnTo>
                    <a:pt x="135" y="19"/>
                  </a:lnTo>
                  <a:lnTo>
                    <a:pt x="132" y="18"/>
                  </a:lnTo>
                  <a:lnTo>
                    <a:pt x="128" y="17"/>
                  </a:lnTo>
                  <a:lnTo>
                    <a:pt x="124" y="15"/>
                  </a:lnTo>
                  <a:lnTo>
                    <a:pt x="119" y="15"/>
                  </a:lnTo>
                  <a:lnTo>
                    <a:pt x="114" y="15"/>
                  </a:lnTo>
                  <a:lnTo>
                    <a:pt x="108" y="17"/>
                  </a:lnTo>
                  <a:lnTo>
                    <a:pt x="101" y="21"/>
                  </a:lnTo>
                  <a:lnTo>
                    <a:pt x="93" y="27"/>
                  </a:lnTo>
                  <a:lnTo>
                    <a:pt x="82" y="33"/>
                  </a:lnTo>
                  <a:lnTo>
                    <a:pt x="72" y="41"/>
                  </a:lnTo>
                  <a:lnTo>
                    <a:pt x="60" y="48"/>
                  </a:lnTo>
                  <a:lnTo>
                    <a:pt x="50" y="53"/>
                  </a:lnTo>
                  <a:lnTo>
                    <a:pt x="41" y="56"/>
                  </a:lnTo>
                  <a:lnTo>
                    <a:pt x="34" y="56"/>
                  </a:lnTo>
                  <a:lnTo>
                    <a:pt x="30" y="56"/>
                  </a:lnTo>
                  <a:lnTo>
                    <a:pt x="27" y="55"/>
                  </a:lnTo>
                  <a:lnTo>
                    <a:pt x="23" y="53"/>
                  </a:lnTo>
                  <a:lnTo>
                    <a:pt x="20" y="52"/>
                  </a:lnTo>
                  <a:lnTo>
                    <a:pt x="17" y="50"/>
                  </a:lnTo>
                  <a:lnTo>
                    <a:pt x="15" y="50"/>
                  </a:lnTo>
                  <a:lnTo>
                    <a:pt x="12" y="51"/>
                  </a:lnTo>
                  <a:lnTo>
                    <a:pt x="10" y="55"/>
                  </a:lnTo>
                  <a:lnTo>
                    <a:pt x="9" y="61"/>
                  </a:lnTo>
                  <a:lnTo>
                    <a:pt x="9" y="67"/>
                  </a:lnTo>
                  <a:lnTo>
                    <a:pt x="9" y="73"/>
                  </a:lnTo>
                  <a:lnTo>
                    <a:pt x="8" y="78"/>
                  </a:lnTo>
                  <a:lnTo>
                    <a:pt x="6" y="77"/>
                  </a:lnTo>
                  <a:lnTo>
                    <a:pt x="5" y="74"/>
                  </a:lnTo>
                  <a:lnTo>
                    <a:pt x="5" y="71"/>
                  </a:lnTo>
                  <a:lnTo>
                    <a:pt x="3" y="68"/>
                  </a:lnTo>
                  <a:lnTo>
                    <a:pt x="0" y="57"/>
                  </a:lnTo>
                  <a:lnTo>
                    <a:pt x="3" y="47"/>
                  </a:lnTo>
                  <a:lnTo>
                    <a:pt x="7" y="38"/>
                  </a:lnTo>
                  <a:lnTo>
                    <a:pt x="5" y="27"/>
                  </a:lnTo>
                  <a:lnTo>
                    <a:pt x="8" y="19"/>
                  </a:lnTo>
                  <a:lnTo>
                    <a:pt x="12" y="11"/>
                  </a:lnTo>
                  <a:lnTo>
                    <a:pt x="17" y="5"/>
                  </a:lnTo>
                  <a:lnTo>
                    <a:pt x="26" y="0"/>
                  </a:lnTo>
                  <a:lnTo>
                    <a:pt x="29" y="0"/>
                  </a:lnTo>
                  <a:lnTo>
                    <a:pt x="33" y="1"/>
                  </a:lnTo>
                  <a:lnTo>
                    <a:pt x="37" y="1"/>
                  </a:lnTo>
                  <a:lnTo>
                    <a:pt x="40" y="2"/>
                  </a:lnTo>
                  <a:lnTo>
                    <a:pt x="44" y="3"/>
                  </a:lnTo>
                  <a:lnTo>
                    <a:pt x="47" y="5"/>
                  </a:lnTo>
                  <a:lnTo>
                    <a:pt x="49" y="8"/>
                  </a:lnTo>
                  <a:lnTo>
                    <a:pt x="50" y="11"/>
                  </a:lnTo>
                  <a:lnTo>
                    <a:pt x="49" y="15"/>
                  </a:lnTo>
                  <a:lnTo>
                    <a:pt x="47" y="19"/>
                  </a:lnTo>
                  <a:lnTo>
                    <a:pt x="45" y="23"/>
                  </a:lnTo>
                  <a:lnTo>
                    <a:pt x="44" y="26"/>
                  </a:lnTo>
                  <a:lnTo>
                    <a:pt x="43" y="24"/>
                  </a:lnTo>
                  <a:lnTo>
                    <a:pt x="44" y="19"/>
                  </a:lnTo>
                  <a:lnTo>
                    <a:pt x="44" y="14"/>
                  </a:lnTo>
                  <a:lnTo>
                    <a:pt x="40" y="10"/>
                  </a:lnTo>
                  <a:lnTo>
                    <a:pt x="37" y="9"/>
                  </a:lnTo>
                  <a:lnTo>
                    <a:pt x="32" y="10"/>
                  </a:lnTo>
                  <a:lnTo>
                    <a:pt x="26" y="13"/>
                  </a:lnTo>
                  <a:lnTo>
                    <a:pt x="22" y="20"/>
                  </a:lnTo>
                  <a:lnTo>
                    <a:pt x="20" y="25"/>
                  </a:lnTo>
                  <a:lnTo>
                    <a:pt x="20" y="31"/>
                  </a:lnTo>
                  <a:lnTo>
                    <a:pt x="21" y="36"/>
                  </a:lnTo>
                  <a:lnTo>
                    <a:pt x="23" y="40"/>
                  </a:lnTo>
                  <a:lnTo>
                    <a:pt x="26" y="44"/>
                  </a:lnTo>
                  <a:lnTo>
                    <a:pt x="30" y="46"/>
                  </a:lnTo>
                  <a:lnTo>
                    <a:pt x="34" y="48"/>
                  </a:lnTo>
                  <a:lnTo>
                    <a:pt x="39" y="48"/>
                  </a:lnTo>
                  <a:lnTo>
                    <a:pt x="44" y="47"/>
                  </a:lnTo>
                  <a:lnTo>
                    <a:pt x="49" y="46"/>
                  </a:lnTo>
                  <a:lnTo>
                    <a:pt x="54" y="44"/>
                  </a:lnTo>
                  <a:lnTo>
                    <a:pt x="59" y="41"/>
                  </a:lnTo>
                  <a:lnTo>
                    <a:pt x="67" y="35"/>
                  </a:lnTo>
                  <a:lnTo>
                    <a:pt x="74" y="28"/>
                  </a:lnTo>
                  <a:lnTo>
                    <a:pt x="81" y="21"/>
                  </a:lnTo>
                  <a:lnTo>
                    <a:pt x="89" y="15"/>
                  </a:lnTo>
                  <a:lnTo>
                    <a:pt x="97" y="10"/>
                  </a:lnTo>
                  <a:lnTo>
                    <a:pt x="107" y="6"/>
                  </a:lnTo>
                  <a:lnTo>
                    <a:pt x="117" y="6"/>
                  </a:lnTo>
                  <a:lnTo>
                    <a:pt x="128" y="8"/>
                  </a:lnTo>
                  <a:lnTo>
                    <a:pt x="130" y="11"/>
                  </a:lnTo>
                  <a:lnTo>
                    <a:pt x="132" y="13"/>
                  </a:lnTo>
                  <a:lnTo>
                    <a:pt x="135" y="15"/>
                  </a:lnTo>
                  <a:lnTo>
                    <a:pt x="137"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4" name="Freeform 39"/>
            <p:cNvSpPr>
              <a:spLocks/>
            </p:cNvSpPr>
            <p:nvPr/>
          </p:nvSpPr>
          <p:spPr bwMode="auto">
            <a:xfrm>
              <a:off x="4592" y="3439"/>
              <a:ext cx="132" cy="181"/>
            </a:xfrm>
            <a:custGeom>
              <a:avLst/>
              <a:gdLst>
                <a:gd name="T0" fmla="*/ 118 w 132"/>
                <a:gd name="T1" fmla="*/ 177 h 181"/>
                <a:gd name="T2" fmla="*/ 119 w 132"/>
                <a:gd name="T3" fmla="*/ 147 h 181"/>
                <a:gd name="T4" fmla="*/ 117 w 132"/>
                <a:gd name="T5" fmla="*/ 101 h 181"/>
                <a:gd name="T6" fmla="*/ 104 w 132"/>
                <a:gd name="T7" fmla="*/ 52 h 181"/>
                <a:gd name="T8" fmla="*/ 88 w 132"/>
                <a:gd name="T9" fmla="*/ 30 h 181"/>
                <a:gd name="T10" fmla="*/ 81 w 132"/>
                <a:gd name="T11" fmla="*/ 27 h 181"/>
                <a:gd name="T12" fmla="*/ 72 w 132"/>
                <a:gd name="T13" fmla="*/ 27 h 181"/>
                <a:gd name="T14" fmla="*/ 64 w 132"/>
                <a:gd name="T15" fmla="*/ 27 h 181"/>
                <a:gd name="T16" fmla="*/ 69 w 132"/>
                <a:gd name="T17" fmla="*/ 37 h 181"/>
                <a:gd name="T18" fmla="*/ 82 w 132"/>
                <a:gd name="T19" fmla="*/ 58 h 181"/>
                <a:gd name="T20" fmla="*/ 88 w 132"/>
                <a:gd name="T21" fmla="*/ 82 h 181"/>
                <a:gd name="T22" fmla="*/ 89 w 132"/>
                <a:gd name="T23" fmla="*/ 107 h 181"/>
                <a:gd name="T24" fmla="*/ 87 w 132"/>
                <a:gd name="T25" fmla="*/ 118 h 181"/>
                <a:gd name="T26" fmla="*/ 83 w 132"/>
                <a:gd name="T27" fmla="*/ 107 h 181"/>
                <a:gd name="T28" fmla="*/ 76 w 132"/>
                <a:gd name="T29" fmla="*/ 87 h 181"/>
                <a:gd name="T30" fmla="*/ 68 w 132"/>
                <a:gd name="T31" fmla="*/ 64 h 181"/>
                <a:gd name="T32" fmla="*/ 58 w 132"/>
                <a:gd name="T33" fmla="*/ 45 h 181"/>
                <a:gd name="T34" fmla="*/ 45 w 132"/>
                <a:gd name="T35" fmla="*/ 31 h 181"/>
                <a:gd name="T36" fmla="*/ 29 w 132"/>
                <a:gd name="T37" fmla="*/ 19 h 181"/>
                <a:gd name="T38" fmla="*/ 12 w 132"/>
                <a:gd name="T39" fmla="*/ 10 h 181"/>
                <a:gd name="T40" fmla="*/ 0 w 132"/>
                <a:gd name="T41" fmla="*/ 0 h 181"/>
                <a:gd name="T42" fmla="*/ 13 w 132"/>
                <a:gd name="T43" fmla="*/ 3 h 181"/>
                <a:gd name="T44" fmla="*/ 24 w 132"/>
                <a:gd name="T45" fmla="*/ 6 h 181"/>
                <a:gd name="T46" fmla="*/ 34 w 132"/>
                <a:gd name="T47" fmla="*/ 12 h 181"/>
                <a:gd name="T48" fmla="*/ 45 w 132"/>
                <a:gd name="T49" fmla="*/ 17 h 181"/>
                <a:gd name="T50" fmla="*/ 60 w 132"/>
                <a:gd name="T51" fmla="*/ 16 h 181"/>
                <a:gd name="T52" fmla="*/ 76 w 132"/>
                <a:gd name="T53" fmla="*/ 17 h 181"/>
                <a:gd name="T54" fmla="*/ 92 w 132"/>
                <a:gd name="T55" fmla="*/ 22 h 181"/>
                <a:gd name="T56" fmla="*/ 107 w 132"/>
                <a:gd name="T57" fmla="*/ 30 h 181"/>
                <a:gd name="T58" fmla="*/ 122 w 132"/>
                <a:gd name="T59" fmla="*/ 62 h 181"/>
                <a:gd name="T60" fmla="*/ 131 w 132"/>
                <a:gd name="T61" fmla="*/ 96 h 181"/>
                <a:gd name="T62" fmla="*/ 132 w 132"/>
                <a:gd name="T63" fmla="*/ 134 h 181"/>
                <a:gd name="T64" fmla="*/ 129 w 132"/>
                <a:gd name="T65"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2" h="181">
                  <a:moveTo>
                    <a:pt x="117" y="181"/>
                  </a:moveTo>
                  <a:lnTo>
                    <a:pt x="118" y="177"/>
                  </a:lnTo>
                  <a:lnTo>
                    <a:pt x="118" y="165"/>
                  </a:lnTo>
                  <a:lnTo>
                    <a:pt x="119" y="147"/>
                  </a:lnTo>
                  <a:lnTo>
                    <a:pt x="119" y="125"/>
                  </a:lnTo>
                  <a:lnTo>
                    <a:pt x="117" y="101"/>
                  </a:lnTo>
                  <a:lnTo>
                    <a:pt x="112" y="76"/>
                  </a:lnTo>
                  <a:lnTo>
                    <a:pt x="104" y="52"/>
                  </a:lnTo>
                  <a:lnTo>
                    <a:pt x="91" y="32"/>
                  </a:lnTo>
                  <a:lnTo>
                    <a:pt x="88" y="30"/>
                  </a:lnTo>
                  <a:lnTo>
                    <a:pt x="85" y="29"/>
                  </a:lnTo>
                  <a:lnTo>
                    <a:pt x="81" y="27"/>
                  </a:lnTo>
                  <a:lnTo>
                    <a:pt x="76" y="27"/>
                  </a:lnTo>
                  <a:lnTo>
                    <a:pt x="72" y="27"/>
                  </a:lnTo>
                  <a:lnTo>
                    <a:pt x="68" y="27"/>
                  </a:lnTo>
                  <a:lnTo>
                    <a:pt x="64" y="27"/>
                  </a:lnTo>
                  <a:lnTo>
                    <a:pt x="60" y="27"/>
                  </a:lnTo>
                  <a:lnTo>
                    <a:pt x="69" y="37"/>
                  </a:lnTo>
                  <a:lnTo>
                    <a:pt x="76" y="48"/>
                  </a:lnTo>
                  <a:lnTo>
                    <a:pt x="82" y="58"/>
                  </a:lnTo>
                  <a:lnTo>
                    <a:pt x="86" y="70"/>
                  </a:lnTo>
                  <a:lnTo>
                    <a:pt x="88" y="82"/>
                  </a:lnTo>
                  <a:lnTo>
                    <a:pt x="89" y="94"/>
                  </a:lnTo>
                  <a:lnTo>
                    <a:pt x="89" y="107"/>
                  </a:lnTo>
                  <a:lnTo>
                    <a:pt x="88" y="119"/>
                  </a:lnTo>
                  <a:lnTo>
                    <a:pt x="87" y="118"/>
                  </a:lnTo>
                  <a:lnTo>
                    <a:pt x="86" y="114"/>
                  </a:lnTo>
                  <a:lnTo>
                    <a:pt x="83" y="107"/>
                  </a:lnTo>
                  <a:lnTo>
                    <a:pt x="80" y="98"/>
                  </a:lnTo>
                  <a:lnTo>
                    <a:pt x="76" y="87"/>
                  </a:lnTo>
                  <a:lnTo>
                    <a:pt x="73" y="76"/>
                  </a:lnTo>
                  <a:lnTo>
                    <a:pt x="68" y="64"/>
                  </a:lnTo>
                  <a:lnTo>
                    <a:pt x="64" y="54"/>
                  </a:lnTo>
                  <a:lnTo>
                    <a:pt x="58" y="45"/>
                  </a:lnTo>
                  <a:lnTo>
                    <a:pt x="52" y="37"/>
                  </a:lnTo>
                  <a:lnTo>
                    <a:pt x="45" y="31"/>
                  </a:lnTo>
                  <a:lnTo>
                    <a:pt x="37" y="25"/>
                  </a:lnTo>
                  <a:lnTo>
                    <a:pt x="29" y="19"/>
                  </a:lnTo>
                  <a:lnTo>
                    <a:pt x="20" y="14"/>
                  </a:lnTo>
                  <a:lnTo>
                    <a:pt x="12" y="10"/>
                  </a:lnTo>
                  <a:lnTo>
                    <a:pt x="2" y="6"/>
                  </a:lnTo>
                  <a:lnTo>
                    <a:pt x="0" y="0"/>
                  </a:lnTo>
                  <a:lnTo>
                    <a:pt x="6" y="1"/>
                  </a:lnTo>
                  <a:lnTo>
                    <a:pt x="13" y="3"/>
                  </a:lnTo>
                  <a:lnTo>
                    <a:pt x="18" y="4"/>
                  </a:lnTo>
                  <a:lnTo>
                    <a:pt x="24" y="6"/>
                  </a:lnTo>
                  <a:lnTo>
                    <a:pt x="30" y="9"/>
                  </a:lnTo>
                  <a:lnTo>
                    <a:pt x="34" y="12"/>
                  </a:lnTo>
                  <a:lnTo>
                    <a:pt x="40" y="14"/>
                  </a:lnTo>
                  <a:lnTo>
                    <a:pt x="45" y="17"/>
                  </a:lnTo>
                  <a:lnTo>
                    <a:pt x="53" y="16"/>
                  </a:lnTo>
                  <a:lnTo>
                    <a:pt x="60" y="16"/>
                  </a:lnTo>
                  <a:lnTo>
                    <a:pt x="68" y="16"/>
                  </a:lnTo>
                  <a:lnTo>
                    <a:pt x="76" y="17"/>
                  </a:lnTo>
                  <a:lnTo>
                    <a:pt x="84" y="19"/>
                  </a:lnTo>
                  <a:lnTo>
                    <a:pt x="92" y="22"/>
                  </a:lnTo>
                  <a:lnTo>
                    <a:pt x="99" y="25"/>
                  </a:lnTo>
                  <a:lnTo>
                    <a:pt x="107" y="30"/>
                  </a:lnTo>
                  <a:lnTo>
                    <a:pt x="115" y="45"/>
                  </a:lnTo>
                  <a:lnTo>
                    <a:pt x="122" y="62"/>
                  </a:lnTo>
                  <a:lnTo>
                    <a:pt x="128" y="79"/>
                  </a:lnTo>
                  <a:lnTo>
                    <a:pt x="131" y="96"/>
                  </a:lnTo>
                  <a:lnTo>
                    <a:pt x="132" y="114"/>
                  </a:lnTo>
                  <a:lnTo>
                    <a:pt x="132" y="134"/>
                  </a:lnTo>
                  <a:lnTo>
                    <a:pt x="131" y="155"/>
                  </a:lnTo>
                  <a:lnTo>
                    <a:pt x="129" y="177"/>
                  </a:lnTo>
                  <a:lnTo>
                    <a:pt x="117" y="1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5" name="Freeform 40"/>
            <p:cNvSpPr>
              <a:spLocks/>
            </p:cNvSpPr>
            <p:nvPr/>
          </p:nvSpPr>
          <p:spPr bwMode="auto">
            <a:xfrm>
              <a:off x="5048" y="3532"/>
              <a:ext cx="271" cy="344"/>
            </a:xfrm>
            <a:custGeom>
              <a:avLst/>
              <a:gdLst>
                <a:gd name="T0" fmla="*/ 228 w 271"/>
                <a:gd name="T1" fmla="*/ 77 h 344"/>
                <a:gd name="T2" fmla="*/ 229 w 271"/>
                <a:gd name="T3" fmla="*/ 92 h 344"/>
                <a:gd name="T4" fmla="*/ 230 w 271"/>
                <a:gd name="T5" fmla="*/ 100 h 344"/>
                <a:gd name="T6" fmla="*/ 236 w 271"/>
                <a:gd name="T7" fmla="*/ 105 h 344"/>
                <a:gd name="T8" fmla="*/ 243 w 271"/>
                <a:gd name="T9" fmla="*/ 113 h 344"/>
                <a:gd name="T10" fmla="*/ 250 w 271"/>
                <a:gd name="T11" fmla="*/ 121 h 344"/>
                <a:gd name="T12" fmla="*/ 260 w 271"/>
                <a:gd name="T13" fmla="*/ 140 h 344"/>
                <a:gd name="T14" fmla="*/ 270 w 271"/>
                <a:gd name="T15" fmla="*/ 168 h 344"/>
                <a:gd name="T16" fmla="*/ 270 w 271"/>
                <a:gd name="T17" fmla="*/ 186 h 344"/>
                <a:gd name="T18" fmla="*/ 264 w 271"/>
                <a:gd name="T19" fmla="*/ 209 h 344"/>
                <a:gd name="T20" fmla="*/ 254 w 271"/>
                <a:gd name="T21" fmla="*/ 242 h 344"/>
                <a:gd name="T22" fmla="*/ 245 w 271"/>
                <a:gd name="T23" fmla="*/ 270 h 344"/>
                <a:gd name="T24" fmla="*/ 236 w 271"/>
                <a:gd name="T25" fmla="*/ 286 h 344"/>
                <a:gd name="T26" fmla="*/ 239 w 271"/>
                <a:gd name="T27" fmla="*/ 302 h 344"/>
                <a:gd name="T28" fmla="*/ 247 w 271"/>
                <a:gd name="T29" fmla="*/ 318 h 344"/>
                <a:gd name="T30" fmla="*/ 247 w 271"/>
                <a:gd name="T31" fmla="*/ 333 h 344"/>
                <a:gd name="T32" fmla="*/ 233 w 271"/>
                <a:gd name="T33" fmla="*/ 343 h 344"/>
                <a:gd name="T34" fmla="*/ 224 w 271"/>
                <a:gd name="T35" fmla="*/ 343 h 344"/>
                <a:gd name="T36" fmla="*/ 218 w 271"/>
                <a:gd name="T37" fmla="*/ 341 h 344"/>
                <a:gd name="T38" fmla="*/ 215 w 271"/>
                <a:gd name="T39" fmla="*/ 337 h 344"/>
                <a:gd name="T40" fmla="*/ 218 w 271"/>
                <a:gd name="T41" fmla="*/ 334 h 344"/>
                <a:gd name="T42" fmla="*/ 226 w 271"/>
                <a:gd name="T43" fmla="*/ 337 h 344"/>
                <a:gd name="T44" fmla="*/ 235 w 271"/>
                <a:gd name="T45" fmla="*/ 328 h 344"/>
                <a:gd name="T46" fmla="*/ 234 w 271"/>
                <a:gd name="T47" fmla="*/ 311 h 344"/>
                <a:gd name="T48" fmla="*/ 222 w 271"/>
                <a:gd name="T49" fmla="*/ 297 h 344"/>
                <a:gd name="T50" fmla="*/ 212 w 271"/>
                <a:gd name="T51" fmla="*/ 281 h 344"/>
                <a:gd name="T52" fmla="*/ 220 w 271"/>
                <a:gd name="T53" fmla="*/ 262 h 344"/>
                <a:gd name="T54" fmla="*/ 235 w 271"/>
                <a:gd name="T55" fmla="*/ 244 h 344"/>
                <a:gd name="T56" fmla="*/ 248 w 271"/>
                <a:gd name="T57" fmla="*/ 224 h 344"/>
                <a:gd name="T58" fmla="*/ 257 w 271"/>
                <a:gd name="T59" fmla="*/ 202 h 344"/>
                <a:gd name="T60" fmla="*/ 258 w 271"/>
                <a:gd name="T61" fmla="*/ 178 h 344"/>
                <a:gd name="T62" fmla="*/ 254 w 271"/>
                <a:gd name="T63" fmla="*/ 153 h 344"/>
                <a:gd name="T64" fmla="*/ 245 w 271"/>
                <a:gd name="T65" fmla="*/ 130 h 344"/>
                <a:gd name="T66" fmla="*/ 226 w 271"/>
                <a:gd name="T67" fmla="*/ 111 h 344"/>
                <a:gd name="T68" fmla="*/ 214 w 271"/>
                <a:gd name="T69" fmla="*/ 104 h 344"/>
                <a:gd name="T70" fmla="*/ 222 w 271"/>
                <a:gd name="T71" fmla="*/ 103 h 344"/>
                <a:gd name="T72" fmla="*/ 223 w 271"/>
                <a:gd name="T73" fmla="*/ 96 h 344"/>
                <a:gd name="T74" fmla="*/ 212 w 271"/>
                <a:gd name="T75" fmla="*/ 74 h 344"/>
                <a:gd name="T76" fmla="*/ 190 w 271"/>
                <a:gd name="T77" fmla="*/ 47 h 344"/>
                <a:gd name="T78" fmla="*/ 155 w 271"/>
                <a:gd name="T79" fmla="*/ 23 h 344"/>
                <a:gd name="T80" fmla="*/ 111 w 271"/>
                <a:gd name="T81" fmla="*/ 14 h 344"/>
                <a:gd name="T82" fmla="*/ 79 w 271"/>
                <a:gd name="T83" fmla="*/ 12 h 344"/>
                <a:gd name="T84" fmla="*/ 53 w 271"/>
                <a:gd name="T85" fmla="*/ 14 h 344"/>
                <a:gd name="T86" fmla="*/ 33 w 271"/>
                <a:gd name="T87" fmla="*/ 19 h 344"/>
                <a:gd name="T88" fmla="*/ 19 w 271"/>
                <a:gd name="T89" fmla="*/ 25 h 344"/>
                <a:gd name="T90" fmla="*/ 10 w 271"/>
                <a:gd name="T91" fmla="*/ 32 h 344"/>
                <a:gd name="T92" fmla="*/ 4 w 271"/>
                <a:gd name="T93" fmla="*/ 38 h 344"/>
                <a:gd name="T94" fmla="*/ 1 w 271"/>
                <a:gd name="T95" fmla="*/ 41 h 344"/>
                <a:gd name="T96" fmla="*/ 0 w 271"/>
                <a:gd name="T97" fmla="*/ 34 h 344"/>
                <a:gd name="T98" fmla="*/ 5 w 271"/>
                <a:gd name="T99" fmla="*/ 21 h 344"/>
                <a:gd name="T100" fmla="*/ 23 w 271"/>
                <a:gd name="T101" fmla="*/ 12 h 344"/>
                <a:gd name="T102" fmla="*/ 40 w 271"/>
                <a:gd name="T103" fmla="*/ 7 h 344"/>
                <a:gd name="T104" fmla="*/ 56 w 271"/>
                <a:gd name="T105" fmla="*/ 3 h 344"/>
                <a:gd name="T106" fmla="*/ 72 w 271"/>
                <a:gd name="T107" fmla="*/ 0 h 344"/>
                <a:gd name="T108" fmla="*/ 89 w 271"/>
                <a:gd name="T109" fmla="*/ 0 h 344"/>
                <a:gd name="T110" fmla="*/ 107 w 271"/>
                <a:gd name="T111" fmla="*/ 0 h 344"/>
                <a:gd name="T112" fmla="*/ 124 w 271"/>
                <a:gd name="T113" fmla="*/ 2 h 344"/>
                <a:gd name="T114" fmla="*/ 142 w 271"/>
                <a:gd name="T115" fmla="*/ 4 h 344"/>
                <a:gd name="T116" fmla="*/ 164 w 271"/>
                <a:gd name="T117" fmla="*/ 10 h 344"/>
                <a:gd name="T118" fmla="*/ 188 w 271"/>
                <a:gd name="T119" fmla="*/ 23 h 344"/>
                <a:gd name="T120" fmla="*/ 207 w 271"/>
                <a:gd name="T121" fmla="*/ 38 h 344"/>
                <a:gd name="T122" fmla="*/ 220 w 271"/>
                <a:gd name="T123" fmla="*/ 5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 h="344">
                  <a:moveTo>
                    <a:pt x="226" y="69"/>
                  </a:moveTo>
                  <a:lnTo>
                    <a:pt x="228" y="77"/>
                  </a:lnTo>
                  <a:lnTo>
                    <a:pt x="229" y="84"/>
                  </a:lnTo>
                  <a:lnTo>
                    <a:pt x="229" y="92"/>
                  </a:lnTo>
                  <a:lnTo>
                    <a:pt x="229" y="99"/>
                  </a:lnTo>
                  <a:lnTo>
                    <a:pt x="230" y="100"/>
                  </a:lnTo>
                  <a:lnTo>
                    <a:pt x="233" y="102"/>
                  </a:lnTo>
                  <a:lnTo>
                    <a:pt x="236" y="105"/>
                  </a:lnTo>
                  <a:lnTo>
                    <a:pt x="239" y="109"/>
                  </a:lnTo>
                  <a:lnTo>
                    <a:pt x="243" y="113"/>
                  </a:lnTo>
                  <a:lnTo>
                    <a:pt x="247" y="117"/>
                  </a:lnTo>
                  <a:lnTo>
                    <a:pt x="250" y="121"/>
                  </a:lnTo>
                  <a:lnTo>
                    <a:pt x="253" y="126"/>
                  </a:lnTo>
                  <a:lnTo>
                    <a:pt x="260" y="140"/>
                  </a:lnTo>
                  <a:lnTo>
                    <a:pt x="266" y="153"/>
                  </a:lnTo>
                  <a:lnTo>
                    <a:pt x="270" y="168"/>
                  </a:lnTo>
                  <a:lnTo>
                    <a:pt x="271" y="183"/>
                  </a:lnTo>
                  <a:lnTo>
                    <a:pt x="270" y="186"/>
                  </a:lnTo>
                  <a:lnTo>
                    <a:pt x="268" y="196"/>
                  </a:lnTo>
                  <a:lnTo>
                    <a:pt x="264" y="209"/>
                  </a:lnTo>
                  <a:lnTo>
                    <a:pt x="260" y="226"/>
                  </a:lnTo>
                  <a:lnTo>
                    <a:pt x="254" y="242"/>
                  </a:lnTo>
                  <a:lnTo>
                    <a:pt x="250" y="257"/>
                  </a:lnTo>
                  <a:lnTo>
                    <a:pt x="245" y="270"/>
                  </a:lnTo>
                  <a:lnTo>
                    <a:pt x="241" y="277"/>
                  </a:lnTo>
                  <a:lnTo>
                    <a:pt x="236" y="286"/>
                  </a:lnTo>
                  <a:lnTo>
                    <a:pt x="236" y="294"/>
                  </a:lnTo>
                  <a:lnTo>
                    <a:pt x="239" y="302"/>
                  </a:lnTo>
                  <a:lnTo>
                    <a:pt x="243" y="310"/>
                  </a:lnTo>
                  <a:lnTo>
                    <a:pt x="247" y="318"/>
                  </a:lnTo>
                  <a:lnTo>
                    <a:pt x="248" y="326"/>
                  </a:lnTo>
                  <a:lnTo>
                    <a:pt x="247" y="333"/>
                  </a:lnTo>
                  <a:lnTo>
                    <a:pt x="240" y="341"/>
                  </a:lnTo>
                  <a:lnTo>
                    <a:pt x="233" y="343"/>
                  </a:lnTo>
                  <a:lnTo>
                    <a:pt x="229" y="344"/>
                  </a:lnTo>
                  <a:lnTo>
                    <a:pt x="224" y="343"/>
                  </a:lnTo>
                  <a:lnTo>
                    <a:pt x="220" y="342"/>
                  </a:lnTo>
                  <a:lnTo>
                    <a:pt x="218" y="341"/>
                  </a:lnTo>
                  <a:lnTo>
                    <a:pt x="215" y="338"/>
                  </a:lnTo>
                  <a:lnTo>
                    <a:pt x="215" y="337"/>
                  </a:lnTo>
                  <a:lnTo>
                    <a:pt x="215" y="335"/>
                  </a:lnTo>
                  <a:lnTo>
                    <a:pt x="218" y="334"/>
                  </a:lnTo>
                  <a:lnTo>
                    <a:pt x="221" y="336"/>
                  </a:lnTo>
                  <a:lnTo>
                    <a:pt x="226" y="337"/>
                  </a:lnTo>
                  <a:lnTo>
                    <a:pt x="230" y="336"/>
                  </a:lnTo>
                  <a:lnTo>
                    <a:pt x="235" y="328"/>
                  </a:lnTo>
                  <a:lnTo>
                    <a:pt x="236" y="320"/>
                  </a:lnTo>
                  <a:lnTo>
                    <a:pt x="234" y="311"/>
                  </a:lnTo>
                  <a:lnTo>
                    <a:pt x="229" y="303"/>
                  </a:lnTo>
                  <a:lnTo>
                    <a:pt x="222" y="297"/>
                  </a:lnTo>
                  <a:lnTo>
                    <a:pt x="216" y="289"/>
                  </a:lnTo>
                  <a:lnTo>
                    <a:pt x="212" y="281"/>
                  </a:lnTo>
                  <a:lnTo>
                    <a:pt x="212" y="272"/>
                  </a:lnTo>
                  <a:lnTo>
                    <a:pt x="220" y="262"/>
                  </a:lnTo>
                  <a:lnTo>
                    <a:pt x="228" y="253"/>
                  </a:lnTo>
                  <a:lnTo>
                    <a:pt x="235" y="244"/>
                  </a:lnTo>
                  <a:lnTo>
                    <a:pt x="242" y="234"/>
                  </a:lnTo>
                  <a:lnTo>
                    <a:pt x="248" y="224"/>
                  </a:lnTo>
                  <a:lnTo>
                    <a:pt x="253" y="213"/>
                  </a:lnTo>
                  <a:lnTo>
                    <a:pt x="257" y="202"/>
                  </a:lnTo>
                  <a:lnTo>
                    <a:pt x="259" y="190"/>
                  </a:lnTo>
                  <a:lnTo>
                    <a:pt x="258" y="178"/>
                  </a:lnTo>
                  <a:lnTo>
                    <a:pt x="257" y="166"/>
                  </a:lnTo>
                  <a:lnTo>
                    <a:pt x="254" y="153"/>
                  </a:lnTo>
                  <a:lnTo>
                    <a:pt x="250" y="141"/>
                  </a:lnTo>
                  <a:lnTo>
                    <a:pt x="245" y="130"/>
                  </a:lnTo>
                  <a:lnTo>
                    <a:pt x="237" y="120"/>
                  </a:lnTo>
                  <a:lnTo>
                    <a:pt x="226" y="111"/>
                  </a:lnTo>
                  <a:lnTo>
                    <a:pt x="213" y="105"/>
                  </a:lnTo>
                  <a:lnTo>
                    <a:pt x="214" y="104"/>
                  </a:lnTo>
                  <a:lnTo>
                    <a:pt x="218" y="103"/>
                  </a:lnTo>
                  <a:lnTo>
                    <a:pt x="222" y="103"/>
                  </a:lnTo>
                  <a:lnTo>
                    <a:pt x="226" y="102"/>
                  </a:lnTo>
                  <a:lnTo>
                    <a:pt x="223" y="96"/>
                  </a:lnTo>
                  <a:lnTo>
                    <a:pt x="219" y="86"/>
                  </a:lnTo>
                  <a:lnTo>
                    <a:pt x="212" y="74"/>
                  </a:lnTo>
                  <a:lnTo>
                    <a:pt x="202" y="61"/>
                  </a:lnTo>
                  <a:lnTo>
                    <a:pt x="190" y="47"/>
                  </a:lnTo>
                  <a:lnTo>
                    <a:pt x="174" y="34"/>
                  </a:lnTo>
                  <a:lnTo>
                    <a:pt x="155" y="23"/>
                  </a:lnTo>
                  <a:lnTo>
                    <a:pt x="131" y="17"/>
                  </a:lnTo>
                  <a:lnTo>
                    <a:pt x="111" y="14"/>
                  </a:lnTo>
                  <a:lnTo>
                    <a:pt x="94" y="12"/>
                  </a:lnTo>
                  <a:lnTo>
                    <a:pt x="79" y="12"/>
                  </a:lnTo>
                  <a:lnTo>
                    <a:pt x="65" y="13"/>
                  </a:lnTo>
                  <a:lnTo>
                    <a:pt x="53" y="14"/>
                  </a:lnTo>
                  <a:lnTo>
                    <a:pt x="43" y="16"/>
                  </a:lnTo>
                  <a:lnTo>
                    <a:pt x="33" y="19"/>
                  </a:lnTo>
                  <a:lnTo>
                    <a:pt x="26" y="22"/>
                  </a:lnTo>
                  <a:lnTo>
                    <a:pt x="19" y="25"/>
                  </a:lnTo>
                  <a:lnTo>
                    <a:pt x="14" y="29"/>
                  </a:lnTo>
                  <a:lnTo>
                    <a:pt x="10" y="32"/>
                  </a:lnTo>
                  <a:lnTo>
                    <a:pt x="6" y="35"/>
                  </a:lnTo>
                  <a:lnTo>
                    <a:pt x="4" y="38"/>
                  </a:lnTo>
                  <a:lnTo>
                    <a:pt x="2" y="40"/>
                  </a:lnTo>
                  <a:lnTo>
                    <a:pt x="1" y="41"/>
                  </a:lnTo>
                  <a:lnTo>
                    <a:pt x="0" y="42"/>
                  </a:lnTo>
                  <a:lnTo>
                    <a:pt x="0" y="34"/>
                  </a:lnTo>
                  <a:lnTo>
                    <a:pt x="1" y="28"/>
                  </a:lnTo>
                  <a:lnTo>
                    <a:pt x="5" y="21"/>
                  </a:lnTo>
                  <a:lnTo>
                    <a:pt x="16" y="15"/>
                  </a:lnTo>
                  <a:lnTo>
                    <a:pt x="23" y="12"/>
                  </a:lnTo>
                  <a:lnTo>
                    <a:pt x="31" y="9"/>
                  </a:lnTo>
                  <a:lnTo>
                    <a:pt x="40" y="7"/>
                  </a:lnTo>
                  <a:lnTo>
                    <a:pt x="47" y="5"/>
                  </a:lnTo>
                  <a:lnTo>
                    <a:pt x="56" y="3"/>
                  </a:lnTo>
                  <a:lnTo>
                    <a:pt x="64" y="2"/>
                  </a:lnTo>
                  <a:lnTo>
                    <a:pt x="72" y="0"/>
                  </a:lnTo>
                  <a:lnTo>
                    <a:pt x="81" y="0"/>
                  </a:lnTo>
                  <a:lnTo>
                    <a:pt x="89" y="0"/>
                  </a:lnTo>
                  <a:lnTo>
                    <a:pt x="98" y="0"/>
                  </a:lnTo>
                  <a:lnTo>
                    <a:pt x="107" y="0"/>
                  </a:lnTo>
                  <a:lnTo>
                    <a:pt x="116" y="1"/>
                  </a:lnTo>
                  <a:lnTo>
                    <a:pt x="124" y="2"/>
                  </a:lnTo>
                  <a:lnTo>
                    <a:pt x="133" y="3"/>
                  </a:lnTo>
                  <a:lnTo>
                    <a:pt x="142" y="4"/>
                  </a:lnTo>
                  <a:lnTo>
                    <a:pt x="150" y="5"/>
                  </a:lnTo>
                  <a:lnTo>
                    <a:pt x="164" y="10"/>
                  </a:lnTo>
                  <a:lnTo>
                    <a:pt x="177" y="16"/>
                  </a:lnTo>
                  <a:lnTo>
                    <a:pt x="188" y="23"/>
                  </a:lnTo>
                  <a:lnTo>
                    <a:pt x="198" y="30"/>
                  </a:lnTo>
                  <a:lnTo>
                    <a:pt x="207" y="38"/>
                  </a:lnTo>
                  <a:lnTo>
                    <a:pt x="214" y="48"/>
                  </a:lnTo>
                  <a:lnTo>
                    <a:pt x="220" y="58"/>
                  </a:lnTo>
                  <a:lnTo>
                    <a:pt x="226"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6" name="Freeform 41"/>
            <p:cNvSpPr>
              <a:spLocks/>
            </p:cNvSpPr>
            <p:nvPr/>
          </p:nvSpPr>
          <p:spPr bwMode="auto">
            <a:xfrm>
              <a:off x="5071" y="3575"/>
              <a:ext cx="129" cy="110"/>
            </a:xfrm>
            <a:custGeom>
              <a:avLst/>
              <a:gdLst>
                <a:gd name="T0" fmla="*/ 73 w 129"/>
                <a:gd name="T1" fmla="*/ 26 h 110"/>
                <a:gd name="T2" fmla="*/ 82 w 129"/>
                <a:gd name="T3" fmla="*/ 26 h 110"/>
                <a:gd name="T4" fmla="*/ 91 w 129"/>
                <a:gd name="T5" fmla="*/ 25 h 110"/>
                <a:gd name="T6" fmla="*/ 101 w 129"/>
                <a:gd name="T7" fmla="*/ 24 h 110"/>
                <a:gd name="T8" fmla="*/ 107 w 129"/>
                <a:gd name="T9" fmla="*/ 27 h 110"/>
                <a:gd name="T10" fmla="*/ 103 w 129"/>
                <a:gd name="T11" fmla="*/ 33 h 110"/>
                <a:gd name="T12" fmla="*/ 95 w 129"/>
                <a:gd name="T13" fmla="*/ 40 h 110"/>
                <a:gd name="T14" fmla="*/ 87 w 129"/>
                <a:gd name="T15" fmla="*/ 46 h 110"/>
                <a:gd name="T16" fmla="*/ 87 w 129"/>
                <a:gd name="T17" fmla="*/ 48 h 110"/>
                <a:gd name="T18" fmla="*/ 100 w 129"/>
                <a:gd name="T19" fmla="*/ 45 h 110"/>
                <a:gd name="T20" fmla="*/ 114 w 129"/>
                <a:gd name="T21" fmla="*/ 42 h 110"/>
                <a:gd name="T22" fmla="*/ 126 w 129"/>
                <a:gd name="T23" fmla="*/ 40 h 110"/>
                <a:gd name="T24" fmla="*/ 127 w 129"/>
                <a:gd name="T25" fmla="*/ 46 h 110"/>
                <a:gd name="T26" fmla="*/ 117 w 129"/>
                <a:gd name="T27" fmla="*/ 56 h 110"/>
                <a:gd name="T28" fmla="*/ 107 w 129"/>
                <a:gd name="T29" fmla="*/ 67 h 110"/>
                <a:gd name="T30" fmla="*/ 98 w 129"/>
                <a:gd name="T31" fmla="*/ 83 h 110"/>
                <a:gd name="T32" fmla="*/ 88 w 129"/>
                <a:gd name="T33" fmla="*/ 99 h 110"/>
                <a:gd name="T34" fmla="*/ 81 w 129"/>
                <a:gd name="T35" fmla="*/ 109 h 110"/>
                <a:gd name="T36" fmla="*/ 77 w 129"/>
                <a:gd name="T37" fmla="*/ 102 h 110"/>
                <a:gd name="T38" fmla="*/ 78 w 129"/>
                <a:gd name="T39" fmla="*/ 87 h 110"/>
                <a:gd name="T40" fmla="*/ 86 w 129"/>
                <a:gd name="T41" fmla="*/ 72 h 110"/>
                <a:gd name="T42" fmla="*/ 97 w 129"/>
                <a:gd name="T43" fmla="*/ 60 h 110"/>
                <a:gd name="T44" fmla="*/ 98 w 129"/>
                <a:gd name="T45" fmla="*/ 54 h 110"/>
                <a:gd name="T46" fmla="*/ 87 w 129"/>
                <a:gd name="T47" fmla="*/ 56 h 110"/>
                <a:gd name="T48" fmla="*/ 78 w 129"/>
                <a:gd name="T49" fmla="*/ 60 h 110"/>
                <a:gd name="T50" fmla="*/ 69 w 129"/>
                <a:gd name="T51" fmla="*/ 60 h 110"/>
                <a:gd name="T52" fmla="*/ 67 w 129"/>
                <a:gd name="T53" fmla="*/ 51 h 110"/>
                <a:gd name="T54" fmla="*/ 78 w 129"/>
                <a:gd name="T55" fmla="*/ 43 h 110"/>
                <a:gd name="T56" fmla="*/ 79 w 129"/>
                <a:gd name="T57" fmla="*/ 39 h 110"/>
                <a:gd name="T58" fmla="*/ 70 w 129"/>
                <a:gd name="T59" fmla="*/ 39 h 110"/>
                <a:gd name="T60" fmla="*/ 59 w 129"/>
                <a:gd name="T61" fmla="*/ 40 h 110"/>
                <a:gd name="T62" fmla="*/ 49 w 129"/>
                <a:gd name="T63" fmla="*/ 42 h 110"/>
                <a:gd name="T64" fmla="*/ 44 w 129"/>
                <a:gd name="T65" fmla="*/ 41 h 110"/>
                <a:gd name="T66" fmla="*/ 48 w 129"/>
                <a:gd name="T67" fmla="*/ 35 h 110"/>
                <a:gd name="T68" fmla="*/ 56 w 129"/>
                <a:gd name="T69" fmla="*/ 26 h 110"/>
                <a:gd name="T70" fmla="*/ 66 w 129"/>
                <a:gd name="T71" fmla="*/ 18 h 110"/>
                <a:gd name="T72" fmla="*/ 64 w 129"/>
                <a:gd name="T73" fmla="*/ 16 h 110"/>
                <a:gd name="T74" fmla="*/ 49 w 129"/>
                <a:gd name="T75" fmla="*/ 14 h 110"/>
                <a:gd name="T76" fmla="*/ 32 w 129"/>
                <a:gd name="T77" fmla="*/ 14 h 110"/>
                <a:gd name="T78" fmla="*/ 12 w 129"/>
                <a:gd name="T79" fmla="*/ 14 h 110"/>
                <a:gd name="T80" fmla="*/ 3 w 129"/>
                <a:gd name="T81" fmla="*/ 12 h 110"/>
                <a:gd name="T82" fmla="*/ 11 w 129"/>
                <a:gd name="T83" fmla="*/ 6 h 110"/>
                <a:gd name="T84" fmla="*/ 22 w 129"/>
                <a:gd name="T85" fmla="*/ 3 h 110"/>
                <a:gd name="T86" fmla="*/ 33 w 129"/>
                <a:gd name="T87" fmla="*/ 2 h 110"/>
                <a:gd name="T88" fmla="*/ 44 w 129"/>
                <a:gd name="T89" fmla="*/ 0 h 110"/>
                <a:gd name="T90" fmla="*/ 58 w 129"/>
                <a:gd name="T91" fmla="*/ 0 h 110"/>
                <a:gd name="T92" fmla="*/ 72 w 129"/>
                <a:gd name="T93" fmla="*/ 1 h 110"/>
                <a:gd name="T94" fmla="*/ 85 w 129"/>
                <a:gd name="T95" fmla="*/ 4 h 110"/>
                <a:gd name="T96" fmla="*/ 91 w 129"/>
                <a:gd name="T97" fmla="*/ 8 h 110"/>
                <a:gd name="T98" fmla="*/ 84 w 129"/>
                <a:gd name="T99" fmla="*/ 14 h 110"/>
                <a:gd name="T100" fmla="*/ 76 w 129"/>
                <a:gd name="T101" fmla="*/ 20 h 110"/>
                <a:gd name="T102" fmla="*/ 70 w 129"/>
                <a:gd name="T103" fmla="*/ 2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 h="110">
                  <a:moveTo>
                    <a:pt x="69" y="26"/>
                  </a:moveTo>
                  <a:lnTo>
                    <a:pt x="73" y="26"/>
                  </a:lnTo>
                  <a:lnTo>
                    <a:pt x="77" y="26"/>
                  </a:lnTo>
                  <a:lnTo>
                    <a:pt x="82" y="26"/>
                  </a:lnTo>
                  <a:lnTo>
                    <a:pt x="87" y="25"/>
                  </a:lnTo>
                  <a:lnTo>
                    <a:pt x="91" y="25"/>
                  </a:lnTo>
                  <a:lnTo>
                    <a:pt x="96" y="24"/>
                  </a:lnTo>
                  <a:lnTo>
                    <a:pt x="101" y="24"/>
                  </a:lnTo>
                  <a:lnTo>
                    <a:pt x="105" y="25"/>
                  </a:lnTo>
                  <a:lnTo>
                    <a:pt x="107" y="27"/>
                  </a:lnTo>
                  <a:lnTo>
                    <a:pt x="106" y="29"/>
                  </a:lnTo>
                  <a:lnTo>
                    <a:pt x="103" y="33"/>
                  </a:lnTo>
                  <a:lnTo>
                    <a:pt x="100" y="36"/>
                  </a:lnTo>
                  <a:lnTo>
                    <a:pt x="95" y="40"/>
                  </a:lnTo>
                  <a:lnTo>
                    <a:pt x="91" y="43"/>
                  </a:lnTo>
                  <a:lnTo>
                    <a:pt x="87" y="46"/>
                  </a:lnTo>
                  <a:lnTo>
                    <a:pt x="84" y="49"/>
                  </a:lnTo>
                  <a:lnTo>
                    <a:pt x="87" y="48"/>
                  </a:lnTo>
                  <a:lnTo>
                    <a:pt x="94" y="47"/>
                  </a:lnTo>
                  <a:lnTo>
                    <a:pt x="100" y="45"/>
                  </a:lnTo>
                  <a:lnTo>
                    <a:pt x="108" y="43"/>
                  </a:lnTo>
                  <a:lnTo>
                    <a:pt x="114" y="42"/>
                  </a:lnTo>
                  <a:lnTo>
                    <a:pt x="121" y="41"/>
                  </a:lnTo>
                  <a:lnTo>
                    <a:pt x="126" y="40"/>
                  </a:lnTo>
                  <a:lnTo>
                    <a:pt x="129" y="40"/>
                  </a:lnTo>
                  <a:lnTo>
                    <a:pt x="127" y="46"/>
                  </a:lnTo>
                  <a:lnTo>
                    <a:pt x="122" y="51"/>
                  </a:lnTo>
                  <a:lnTo>
                    <a:pt x="117" y="56"/>
                  </a:lnTo>
                  <a:lnTo>
                    <a:pt x="111" y="60"/>
                  </a:lnTo>
                  <a:lnTo>
                    <a:pt x="107" y="67"/>
                  </a:lnTo>
                  <a:lnTo>
                    <a:pt x="102" y="75"/>
                  </a:lnTo>
                  <a:lnTo>
                    <a:pt x="98" y="83"/>
                  </a:lnTo>
                  <a:lnTo>
                    <a:pt x="93" y="91"/>
                  </a:lnTo>
                  <a:lnTo>
                    <a:pt x="88" y="99"/>
                  </a:lnTo>
                  <a:lnTo>
                    <a:pt x="84" y="105"/>
                  </a:lnTo>
                  <a:lnTo>
                    <a:pt x="81" y="109"/>
                  </a:lnTo>
                  <a:lnTo>
                    <a:pt x="80" y="110"/>
                  </a:lnTo>
                  <a:lnTo>
                    <a:pt x="77" y="102"/>
                  </a:lnTo>
                  <a:lnTo>
                    <a:pt x="77" y="95"/>
                  </a:lnTo>
                  <a:lnTo>
                    <a:pt x="78" y="87"/>
                  </a:lnTo>
                  <a:lnTo>
                    <a:pt x="82" y="80"/>
                  </a:lnTo>
                  <a:lnTo>
                    <a:pt x="86" y="72"/>
                  </a:lnTo>
                  <a:lnTo>
                    <a:pt x="91" y="66"/>
                  </a:lnTo>
                  <a:lnTo>
                    <a:pt x="97" y="60"/>
                  </a:lnTo>
                  <a:lnTo>
                    <a:pt x="102" y="54"/>
                  </a:lnTo>
                  <a:lnTo>
                    <a:pt x="98" y="54"/>
                  </a:lnTo>
                  <a:lnTo>
                    <a:pt x="93" y="55"/>
                  </a:lnTo>
                  <a:lnTo>
                    <a:pt x="87" y="56"/>
                  </a:lnTo>
                  <a:lnTo>
                    <a:pt x="83" y="58"/>
                  </a:lnTo>
                  <a:lnTo>
                    <a:pt x="78" y="60"/>
                  </a:lnTo>
                  <a:lnTo>
                    <a:pt x="73" y="60"/>
                  </a:lnTo>
                  <a:lnTo>
                    <a:pt x="69" y="60"/>
                  </a:lnTo>
                  <a:lnTo>
                    <a:pt x="65" y="58"/>
                  </a:lnTo>
                  <a:lnTo>
                    <a:pt x="67" y="51"/>
                  </a:lnTo>
                  <a:lnTo>
                    <a:pt x="72" y="47"/>
                  </a:lnTo>
                  <a:lnTo>
                    <a:pt x="78" y="43"/>
                  </a:lnTo>
                  <a:lnTo>
                    <a:pt x="84" y="39"/>
                  </a:lnTo>
                  <a:lnTo>
                    <a:pt x="79" y="39"/>
                  </a:lnTo>
                  <a:lnTo>
                    <a:pt x="74" y="39"/>
                  </a:lnTo>
                  <a:lnTo>
                    <a:pt x="70" y="39"/>
                  </a:lnTo>
                  <a:lnTo>
                    <a:pt x="64" y="39"/>
                  </a:lnTo>
                  <a:lnTo>
                    <a:pt x="59" y="40"/>
                  </a:lnTo>
                  <a:lnTo>
                    <a:pt x="55" y="41"/>
                  </a:lnTo>
                  <a:lnTo>
                    <a:pt x="49" y="42"/>
                  </a:lnTo>
                  <a:lnTo>
                    <a:pt x="45" y="43"/>
                  </a:lnTo>
                  <a:lnTo>
                    <a:pt x="44" y="41"/>
                  </a:lnTo>
                  <a:lnTo>
                    <a:pt x="45" y="39"/>
                  </a:lnTo>
                  <a:lnTo>
                    <a:pt x="48" y="35"/>
                  </a:lnTo>
                  <a:lnTo>
                    <a:pt x="52" y="30"/>
                  </a:lnTo>
                  <a:lnTo>
                    <a:pt x="56" y="26"/>
                  </a:lnTo>
                  <a:lnTo>
                    <a:pt x="62" y="22"/>
                  </a:lnTo>
                  <a:lnTo>
                    <a:pt x="66" y="18"/>
                  </a:lnTo>
                  <a:lnTo>
                    <a:pt x="70" y="16"/>
                  </a:lnTo>
                  <a:lnTo>
                    <a:pt x="64" y="16"/>
                  </a:lnTo>
                  <a:lnTo>
                    <a:pt x="57" y="15"/>
                  </a:lnTo>
                  <a:lnTo>
                    <a:pt x="49" y="14"/>
                  </a:lnTo>
                  <a:lnTo>
                    <a:pt x="42" y="14"/>
                  </a:lnTo>
                  <a:lnTo>
                    <a:pt x="32" y="14"/>
                  </a:lnTo>
                  <a:lnTo>
                    <a:pt x="23" y="14"/>
                  </a:lnTo>
                  <a:lnTo>
                    <a:pt x="12" y="14"/>
                  </a:lnTo>
                  <a:lnTo>
                    <a:pt x="0" y="16"/>
                  </a:lnTo>
                  <a:lnTo>
                    <a:pt x="3" y="12"/>
                  </a:lnTo>
                  <a:lnTo>
                    <a:pt x="7" y="9"/>
                  </a:lnTo>
                  <a:lnTo>
                    <a:pt x="11" y="6"/>
                  </a:lnTo>
                  <a:lnTo>
                    <a:pt x="17" y="5"/>
                  </a:lnTo>
                  <a:lnTo>
                    <a:pt x="22" y="3"/>
                  </a:lnTo>
                  <a:lnTo>
                    <a:pt x="28" y="3"/>
                  </a:lnTo>
                  <a:lnTo>
                    <a:pt x="33" y="2"/>
                  </a:lnTo>
                  <a:lnTo>
                    <a:pt x="38" y="1"/>
                  </a:lnTo>
                  <a:lnTo>
                    <a:pt x="44" y="0"/>
                  </a:lnTo>
                  <a:lnTo>
                    <a:pt x="51" y="0"/>
                  </a:lnTo>
                  <a:lnTo>
                    <a:pt x="58" y="0"/>
                  </a:lnTo>
                  <a:lnTo>
                    <a:pt x="65" y="1"/>
                  </a:lnTo>
                  <a:lnTo>
                    <a:pt x="72" y="1"/>
                  </a:lnTo>
                  <a:lnTo>
                    <a:pt x="78" y="3"/>
                  </a:lnTo>
                  <a:lnTo>
                    <a:pt x="85" y="4"/>
                  </a:lnTo>
                  <a:lnTo>
                    <a:pt x="91" y="6"/>
                  </a:lnTo>
                  <a:lnTo>
                    <a:pt x="91" y="8"/>
                  </a:lnTo>
                  <a:lnTo>
                    <a:pt x="88" y="10"/>
                  </a:lnTo>
                  <a:lnTo>
                    <a:pt x="84" y="14"/>
                  </a:lnTo>
                  <a:lnTo>
                    <a:pt x="80" y="17"/>
                  </a:lnTo>
                  <a:lnTo>
                    <a:pt x="76" y="20"/>
                  </a:lnTo>
                  <a:lnTo>
                    <a:pt x="73" y="23"/>
                  </a:lnTo>
                  <a:lnTo>
                    <a:pt x="70" y="25"/>
                  </a:lnTo>
                  <a:lnTo>
                    <a:pt x="69"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7" name="Freeform 42"/>
            <p:cNvSpPr>
              <a:spLocks/>
            </p:cNvSpPr>
            <p:nvPr/>
          </p:nvSpPr>
          <p:spPr bwMode="auto">
            <a:xfrm>
              <a:off x="4018" y="3441"/>
              <a:ext cx="265" cy="446"/>
            </a:xfrm>
            <a:custGeom>
              <a:avLst/>
              <a:gdLst>
                <a:gd name="T0" fmla="*/ 91 w 265"/>
                <a:gd name="T1" fmla="*/ 336 h 446"/>
                <a:gd name="T2" fmla="*/ 79 w 265"/>
                <a:gd name="T3" fmla="*/ 268 h 446"/>
                <a:gd name="T4" fmla="*/ 67 w 265"/>
                <a:gd name="T5" fmla="*/ 188 h 446"/>
                <a:gd name="T6" fmla="*/ 59 w 265"/>
                <a:gd name="T7" fmla="*/ 131 h 446"/>
                <a:gd name="T8" fmla="*/ 59 w 265"/>
                <a:gd name="T9" fmla="*/ 111 h 446"/>
                <a:gd name="T10" fmla="*/ 62 w 265"/>
                <a:gd name="T11" fmla="*/ 92 h 446"/>
                <a:gd name="T12" fmla="*/ 69 w 265"/>
                <a:gd name="T13" fmla="*/ 75 h 446"/>
                <a:gd name="T14" fmla="*/ 80 w 265"/>
                <a:gd name="T15" fmla="*/ 61 h 446"/>
                <a:gd name="T16" fmla="*/ 83 w 265"/>
                <a:gd name="T17" fmla="*/ 53 h 446"/>
                <a:gd name="T18" fmla="*/ 77 w 265"/>
                <a:gd name="T19" fmla="*/ 52 h 446"/>
                <a:gd name="T20" fmla="*/ 55 w 265"/>
                <a:gd name="T21" fmla="*/ 60 h 446"/>
                <a:gd name="T22" fmla="*/ 29 w 265"/>
                <a:gd name="T23" fmla="*/ 83 h 446"/>
                <a:gd name="T24" fmla="*/ 20 w 265"/>
                <a:gd name="T25" fmla="*/ 110 h 446"/>
                <a:gd name="T26" fmla="*/ 20 w 265"/>
                <a:gd name="T27" fmla="*/ 138 h 446"/>
                <a:gd name="T28" fmla="*/ 69 w 265"/>
                <a:gd name="T29" fmla="*/ 444 h 446"/>
                <a:gd name="T30" fmla="*/ 55 w 265"/>
                <a:gd name="T31" fmla="*/ 427 h 446"/>
                <a:gd name="T32" fmla="*/ 38 w 265"/>
                <a:gd name="T33" fmla="*/ 344 h 446"/>
                <a:gd name="T34" fmla="*/ 17 w 265"/>
                <a:gd name="T35" fmla="*/ 239 h 446"/>
                <a:gd name="T36" fmla="*/ 3 w 265"/>
                <a:gd name="T37" fmla="*/ 162 h 446"/>
                <a:gd name="T38" fmla="*/ 0 w 265"/>
                <a:gd name="T39" fmla="*/ 138 h 446"/>
                <a:gd name="T40" fmla="*/ 1 w 265"/>
                <a:gd name="T41" fmla="*/ 114 h 446"/>
                <a:gd name="T42" fmla="*/ 9 w 265"/>
                <a:gd name="T43" fmla="*/ 89 h 446"/>
                <a:gd name="T44" fmla="*/ 29 w 265"/>
                <a:gd name="T45" fmla="*/ 63 h 446"/>
                <a:gd name="T46" fmla="*/ 51 w 265"/>
                <a:gd name="T47" fmla="*/ 48 h 446"/>
                <a:gd name="T48" fmla="*/ 60 w 265"/>
                <a:gd name="T49" fmla="*/ 44 h 446"/>
                <a:gd name="T50" fmla="*/ 70 w 265"/>
                <a:gd name="T51" fmla="*/ 42 h 446"/>
                <a:gd name="T52" fmla="*/ 80 w 265"/>
                <a:gd name="T53" fmla="*/ 41 h 446"/>
                <a:gd name="T54" fmla="*/ 88 w 265"/>
                <a:gd name="T55" fmla="*/ 43 h 446"/>
                <a:gd name="T56" fmla="*/ 95 w 265"/>
                <a:gd name="T57" fmla="*/ 48 h 446"/>
                <a:gd name="T58" fmla="*/ 101 w 265"/>
                <a:gd name="T59" fmla="*/ 50 h 446"/>
                <a:gd name="T60" fmla="*/ 109 w 265"/>
                <a:gd name="T61" fmla="*/ 46 h 446"/>
                <a:gd name="T62" fmla="*/ 122 w 265"/>
                <a:gd name="T63" fmla="*/ 39 h 446"/>
                <a:gd name="T64" fmla="*/ 139 w 265"/>
                <a:gd name="T65" fmla="*/ 33 h 446"/>
                <a:gd name="T66" fmla="*/ 160 w 265"/>
                <a:gd name="T67" fmla="*/ 25 h 446"/>
                <a:gd name="T68" fmla="*/ 184 w 265"/>
                <a:gd name="T69" fmla="*/ 17 h 446"/>
                <a:gd name="T70" fmla="*/ 211 w 265"/>
                <a:gd name="T71" fmla="*/ 10 h 446"/>
                <a:gd name="T72" fmla="*/ 241 w 265"/>
                <a:gd name="T73" fmla="*/ 3 h 446"/>
                <a:gd name="T74" fmla="*/ 259 w 265"/>
                <a:gd name="T75" fmla="*/ 2 h 446"/>
                <a:gd name="T76" fmla="*/ 265 w 265"/>
                <a:gd name="T77" fmla="*/ 8 h 446"/>
                <a:gd name="T78" fmla="*/ 258 w 265"/>
                <a:gd name="T79" fmla="*/ 12 h 446"/>
                <a:gd name="T80" fmla="*/ 242 w 265"/>
                <a:gd name="T81" fmla="*/ 16 h 446"/>
                <a:gd name="T82" fmla="*/ 220 w 265"/>
                <a:gd name="T83" fmla="*/ 21 h 446"/>
                <a:gd name="T84" fmla="*/ 196 w 265"/>
                <a:gd name="T85" fmla="*/ 28 h 446"/>
                <a:gd name="T86" fmla="*/ 171 w 265"/>
                <a:gd name="T87" fmla="*/ 36 h 446"/>
                <a:gd name="T88" fmla="*/ 144 w 265"/>
                <a:gd name="T89" fmla="*/ 46 h 446"/>
                <a:gd name="T90" fmla="*/ 119 w 265"/>
                <a:gd name="T91" fmla="*/ 56 h 446"/>
                <a:gd name="T92" fmla="*/ 97 w 265"/>
                <a:gd name="T93" fmla="*/ 66 h 446"/>
                <a:gd name="T94" fmla="*/ 81 w 265"/>
                <a:gd name="T95" fmla="*/ 83 h 446"/>
                <a:gd name="T96" fmla="*/ 74 w 265"/>
                <a:gd name="T97" fmla="*/ 108 h 446"/>
                <a:gd name="T98" fmla="*/ 73 w 265"/>
                <a:gd name="T99" fmla="*/ 133 h 446"/>
                <a:gd name="T100" fmla="*/ 76 w 265"/>
                <a:gd name="T101" fmla="*/ 158 h 446"/>
                <a:gd name="T102" fmla="*/ 80 w 265"/>
                <a:gd name="T103" fmla="*/ 183 h 446"/>
                <a:gd name="T104" fmla="*/ 86 w 265"/>
                <a:gd name="T105" fmla="*/ 227 h 446"/>
                <a:gd name="T106" fmla="*/ 94 w 265"/>
                <a:gd name="T107" fmla="*/ 279 h 446"/>
                <a:gd name="T108" fmla="*/ 101 w 265"/>
                <a:gd name="T109" fmla="*/ 319 h 446"/>
                <a:gd name="T110" fmla="*/ 96 w 265"/>
                <a:gd name="T111" fmla="*/ 353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5" h="446">
                  <a:moveTo>
                    <a:pt x="96" y="353"/>
                  </a:moveTo>
                  <a:lnTo>
                    <a:pt x="91" y="336"/>
                  </a:lnTo>
                  <a:lnTo>
                    <a:pt x="85" y="306"/>
                  </a:lnTo>
                  <a:lnTo>
                    <a:pt x="79" y="268"/>
                  </a:lnTo>
                  <a:lnTo>
                    <a:pt x="73" y="227"/>
                  </a:lnTo>
                  <a:lnTo>
                    <a:pt x="67" y="188"/>
                  </a:lnTo>
                  <a:lnTo>
                    <a:pt x="62" y="154"/>
                  </a:lnTo>
                  <a:lnTo>
                    <a:pt x="59" y="131"/>
                  </a:lnTo>
                  <a:lnTo>
                    <a:pt x="58" y="122"/>
                  </a:lnTo>
                  <a:lnTo>
                    <a:pt x="59" y="111"/>
                  </a:lnTo>
                  <a:lnTo>
                    <a:pt x="60" y="101"/>
                  </a:lnTo>
                  <a:lnTo>
                    <a:pt x="62" y="92"/>
                  </a:lnTo>
                  <a:lnTo>
                    <a:pt x="66" y="83"/>
                  </a:lnTo>
                  <a:lnTo>
                    <a:pt x="69" y="75"/>
                  </a:lnTo>
                  <a:lnTo>
                    <a:pt x="74" y="68"/>
                  </a:lnTo>
                  <a:lnTo>
                    <a:pt x="80" y="61"/>
                  </a:lnTo>
                  <a:lnTo>
                    <a:pt x="85" y="55"/>
                  </a:lnTo>
                  <a:lnTo>
                    <a:pt x="83" y="53"/>
                  </a:lnTo>
                  <a:lnTo>
                    <a:pt x="80" y="52"/>
                  </a:lnTo>
                  <a:lnTo>
                    <a:pt x="77" y="52"/>
                  </a:lnTo>
                  <a:lnTo>
                    <a:pt x="75" y="52"/>
                  </a:lnTo>
                  <a:lnTo>
                    <a:pt x="55" y="60"/>
                  </a:lnTo>
                  <a:lnTo>
                    <a:pt x="39" y="71"/>
                  </a:lnTo>
                  <a:lnTo>
                    <a:pt x="29" y="83"/>
                  </a:lnTo>
                  <a:lnTo>
                    <a:pt x="23" y="97"/>
                  </a:lnTo>
                  <a:lnTo>
                    <a:pt x="20" y="110"/>
                  </a:lnTo>
                  <a:lnTo>
                    <a:pt x="19" y="125"/>
                  </a:lnTo>
                  <a:lnTo>
                    <a:pt x="20" y="138"/>
                  </a:lnTo>
                  <a:lnTo>
                    <a:pt x="20" y="150"/>
                  </a:lnTo>
                  <a:lnTo>
                    <a:pt x="69" y="444"/>
                  </a:lnTo>
                  <a:lnTo>
                    <a:pt x="59" y="446"/>
                  </a:lnTo>
                  <a:lnTo>
                    <a:pt x="55" y="427"/>
                  </a:lnTo>
                  <a:lnTo>
                    <a:pt x="47" y="392"/>
                  </a:lnTo>
                  <a:lnTo>
                    <a:pt x="38" y="344"/>
                  </a:lnTo>
                  <a:lnTo>
                    <a:pt x="27" y="291"/>
                  </a:lnTo>
                  <a:lnTo>
                    <a:pt x="17" y="239"/>
                  </a:lnTo>
                  <a:lnTo>
                    <a:pt x="9" y="194"/>
                  </a:lnTo>
                  <a:lnTo>
                    <a:pt x="3" y="162"/>
                  </a:lnTo>
                  <a:lnTo>
                    <a:pt x="1" y="150"/>
                  </a:lnTo>
                  <a:lnTo>
                    <a:pt x="0" y="138"/>
                  </a:lnTo>
                  <a:lnTo>
                    <a:pt x="0" y="126"/>
                  </a:lnTo>
                  <a:lnTo>
                    <a:pt x="1" y="114"/>
                  </a:lnTo>
                  <a:lnTo>
                    <a:pt x="3" y="101"/>
                  </a:lnTo>
                  <a:lnTo>
                    <a:pt x="9" y="89"/>
                  </a:lnTo>
                  <a:lnTo>
                    <a:pt x="17" y="76"/>
                  </a:lnTo>
                  <a:lnTo>
                    <a:pt x="29" y="63"/>
                  </a:lnTo>
                  <a:lnTo>
                    <a:pt x="46" y="50"/>
                  </a:lnTo>
                  <a:lnTo>
                    <a:pt x="51" y="48"/>
                  </a:lnTo>
                  <a:lnTo>
                    <a:pt x="55" y="46"/>
                  </a:lnTo>
                  <a:lnTo>
                    <a:pt x="60" y="44"/>
                  </a:lnTo>
                  <a:lnTo>
                    <a:pt x="66" y="43"/>
                  </a:lnTo>
                  <a:lnTo>
                    <a:pt x="70" y="42"/>
                  </a:lnTo>
                  <a:lnTo>
                    <a:pt x="76" y="41"/>
                  </a:lnTo>
                  <a:lnTo>
                    <a:pt x="80" y="41"/>
                  </a:lnTo>
                  <a:lnTo>
                    <a:pt x="85" y="41"/>
                  </a:lnTo>
                  <a:lnTo>
                    <a:pt x="88" y="43"/>
                  </a:lnTo>
                  <a:lnTo>
                    <a:pt x="92" y="45"/>
                  </a:lnTo>
                  <a:lnTo>
                    <a:pt x="95" y="48"/>
                  </a:lnTo>
                  <a:lnTo>
                    <a:pt x="97" y="52"/>
                  </a:lnTo>
                  <a:lnTo>
                    <a:pt x="101" y="50"/>
                  </a:lnTo>
                  <a:lnTo>
                    <a:pt x="104" y="48"/>
                  </a:lnTo>
                  <a:lnTo>
                    <a:pt x="109" y="46"/>
                  </a:lnTo>
                  <a:lnTo>
                    <a:pt x="115" y="43"/>
                  </a:lnTo>
                  <a:lnTo>
                    <a:pt x="122" y="39"/>
                  </a:lnTo>
                  <a:lnTo>
                    <a:pt x="130" y="36"/>
                  </a:lnTo>
                  <a:lnTo>
                    <a:pt x="139" y="33"/>
                  </a:lnTo>
                  <a:lnTo>
                    <a:pt x="150" y="29"/>
                  </a:lnTo>
                  <a:lnTo>
                    <a:pt x="160" y="25"/>
                  </a:lnTo>
                  <a:lnTo>
                    <a:pt x="171" y="21"/>
                  </a:lnTo>
                  <a:lnTo>
                    <a:pt x="184" y="17"/>
                  </a:lnTo>
                  <a:lnTo>
                    <a:pt x="197" y="14"/>
                  </a:lnTo>
                  <a:lnTo>
                    <a:pt x="211" y="10"/>
                  </a:lnTo>
                  <a:lnTo>
                    <a:pt x="226" y="6"/>
                  </a:lnTo>
                  <a:lnTo>
                    <a:pt x="241" y="3"/>
                  </a:lnTo>
                  <a:lnTo>
                    <a:pt x="257" y="0"/>
                  </a:lnTo>
                  <a:lnTo>
                    <a:pt x="259" y="2"/>
                  </a:lnTo>
                  <a:lnTo>
                    <a:pt x="262" y="4"/>
                  </a:lnTo>
                  <a:lnTo>
                    <a:pt x="265" y="8"/>
                  </a:lnTo>
                  <a:lnTo>
                    <a:pt x="265" y="10"/>
                  </a:lnTo>
                  <a:lnTo>
                    <a:pt x="258" y="12"/>
                  </a:lnTo>
                  <a:lnTo>
                    <a:pt x="251" y="14"/>
                  </a:lnTo>
                  <a:lnTo>
                    <a:pt x="242" y="16"/>
                  </a:lnTo>
                  <a:lnTo>
                    <a:pt x="232" y="18"/>
                  </a:lnTo>
                  <a:lnTo>
                    <a:pt x="220" y="21"/>
                  </a:lnTo>
                  <a:lnTo>
                    <a:pt x="209" y="25"/>
                  </a:lnTo>
                  <a:lnTo>
                    <a:pt x="196" y="28"/>
                  </a:lnTo>
                  <a:lnTo>
                    <a:pt x="184" y="32"/>
                  </a:lnTo>
                  <a:lnTo>
                    <a:pt x="171" y="36"/>
                  </a:lnTo>
                  <a:lnTo>
                    <a:pt x="157" y="41"/>
                  </a:lnTo>
                  <a:lnTo>
                    <a:pt x="144" y="46"/>
                  </a:lnTo>
                  <a:lnTo>
                    <a:pt x="132" y="50"/>
                  </a:lnTo>
                  <a:lnTo>
                    <a:pt x="119" y="56"/>
                  </a:lnTo>
                  <a:lnTo>
                    <a:pt x="108" y="61"/>
                  </a:lnTo>
                  <a:lnTo>
                    <a:pt x="97" y="66"/>
                  </a:lnTo>
                  <a:lnTo>
                    <a:pt x="88" y="73"/>
                  </a:lnTo>
                  <a:lnTo>
                    <a:pt x="81" y="83"/>
                  </a:lnTo>
                  <a:lnTo>
                    <a:pt x="76" y="96"/>
                  </a:lnTo>
                  <a:lnTo>
                    <a:pt x="74" y="108"/>
                  </a:lnTo>
                  <a:lnTo>
                    <a:pt x="73" y="121"/>
                  </a:lnTo>
                  <a:lnTo>
                    <a:pt x="73" y="133"/>
                  </a:lnTo>
                  <a:lnTo>
                    <a:pt x="75" y="146"/>
                  </a:lnTo>
                  <a:lnTo>
                    <a:pt x="76" y="158"/>
                  </a:lnTo>
                  <a:lnTo>
                    <a:pt x="78" y="171"/>
                  </a:lnTo>
                  <a:lnTo>
                    <a:pt x="80" y="183"/>
                  </a:lnTo>
                  <a:lnTo>
                    <a:pt x="82" y="202"/>
                  </a:lnTo>
                  <a:lnTo>
                    <a:pt x="86" y="227"/>
                  </a:lnTo>
                  <a:lnTo>
                    <a:pt x="90" y="253"/>
                  </a:lnTo>
                  <a:lnTo>
                    <a:pt x="94" y="279"/>
                  </a:lnTo>
                  <a:lnTo>
                    <a:pt x="97" y="302"/>
                  </a:lnTo>
                  <a:lnTo>
                    <a:pt x="101" y="319"/>
                  </a:lnTo>
                  <a:lnTo>
                    <a:pt x="103" y="329"/>
                  </a:lnTo>
                  <a:lnTo>
                    <a:pt x="96" y="3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8" name="Freeform 43"/>
            <p:cNvSpPr>
              <a:spLocks/>
            </p:cNvSpPr>
            <p:nvPr/>
          </p:nvSpPr>
          <p:spPr bwMode="auto">
            <a:xfrm>
              <a:off x="4443" y="3474"/>
              <a:ext cx="56" cy="13"/>
            </a:xfrm>
            <a:custGeom>
              <a:avLst/>
              <a:gdLst>
                <a:gd name="T0" fmla="*/ 56 w 56"/>
                <a:gd name="T1" fmla="*/ 4 h 13"/>
                <a:gd name="T2" fmla="*/ 53 w 56"/>
                <a:gd name="T3" fmla="*/ 8 h 13"/>
                <a:gd name="T4" fmla="*/ 48 w 56"/>
                <a:gd name="T5" fmla="*/ 10 h 13"/>
                <a:gd name="T6" fmla="*/ 43 w 56"/>
                <a:gd name="T7" fmla="*/ 13 h 13"/>
                <a:gd name="T8" fmla="*/ 37 w 56"/>
                <a:gd name="T9" fmla="*/ 13 h 13"/>
                <a:gd name="T10" fmla="*/ 33 w 56"/>
                <a:gd name="T11" fmla="*/ 12 h 13"/>
                <a:gd name="T12" fmla="*/ 28 w 56"/>
                <a:gd name="T13" fmla="*/ 11 h 13"/>
                <a:gd name="T14" fmla="*/ 24 w 56"/>
                <a:gd name="T15" fmla="*/ 10 h 13"/>
                <a:gd name="T16" fmla="*/ 20 w 56"/>
                <a:gd name="T17" fmla="*/ 10 h 13"/>
                <a:gd name="T18" fmla="*/ 15 w 56"/>
                <a:gd name="T19" fmla="*/ 8 h 13"/>
                <a:gd name="T20" fmla="*/ 11 w 56"/>
                <a:gd name="T21" fmla="*/ 7 h 13"/>
                <a:gd name="T22" fmla="*/ 6 w 56"/>
                <a:gd name="T23" fmla="*/ 4 h 13"/>
                <a:gd name="T24" fmla="*/ 0 w 56"/>
                <a:gd name="T25" fmla="*/ 0 h 13"/>
                <a:gd name="T26" fmla="*/ 5 w 56"/>
                <a:gd name="T27" fmla="*/ 0 h 13"/>
                <a:gd name="T28" fmla="*/ 11 w 56"/>
                <a:gd name="T29" fmla="*/ 0 h 13"/>
                <a:gd name="T30" fmla="*/ 16 w 56"/>
                <a:gd name="T31" fmla="*/ 0 h 13"/>
                <a:gd name="T32" fmla="*/ 22 w 56"/>
                <a:gd name="T33" fmla="*/ 0 h 13"/>
                <a:gd name="T34" fmla="*/ 27 w 56"/>
                <a:gd name="T35" fmla="*/ 1 h 13"/>
                <a:gd name="T36" fmla="*/ 33 w 56"/>
                <a:gd name="T37" fmla="*/ 1 h 13"/>
                <a:gd name="T38" fmla="*/ 40 w 56"/>
                <a:gd name="T39" fmla="*/ 1 h 13"/>
                <a:gd name="T40" fmla="*/ 48 w 56"/>
                <a:gd name="T41" fmla="*/ 0 h 13"/>
                <a:gd name="T42" fmla="*/ 51 w 56"/>
                <a:gd name="T43" fmla="*/ 0 h 13"/>
                <a:gd name="T44" fmla="*/ 54 w 56"/>
                <a:gd name="T45" fmla="*/ 1 h 13"/>
                <a:gd name="T46" fmla="*/ 55 w 56"/>
                <a:gd name="T47" fmla="*/ 2 h 13"/>
                <a:gd name="T48" fmla="*/ 56 w 56"/>
                <a:gd name="T49"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6" h="13">
                  <a:moveTo>
                    <a:pt x="56" y="4"/>
                  </a:moveTo>
                  <a:lnTo>
                    <a:pt x="53" y="8"/>
                  </a:lnTo>
                  <a:lnTo>
                    <a:pt x="48" y="10"/>
                  </a:lnTo>
                  <a:lnTo>
                    <a:pt x="43" y="13"/>
                  </a:lnTo>
                  <a:lnTo>
                    <a:pt x="37" y="13"/>
                  </a:lnTo>
                  <a:lnTo>
                    <a:pt x="33" y="12"/>
                  </a:lnTo>
                  <a:lnTo>
                    <a:pt x="28" y="11"/>
                  </a:lnTo>
                  <a:lnTo>
                    <a:pt x="24" y="10"/>
                  </a:lnTo>
                  <a:lnTo>
                    <a:pt x="20" y="10"/>
                  </a:lnTo>
                  <a:lnTo>
                    <a:pt x="15" y="8"/>
                  </a:lnTo>
                  <a:lnTo>
                    <a:pt x="11" y="7"/>
                  </a:lnTo>
                  <a:lnTo>
                    <a:pt x="6" y="4"/>
                  </a:lnTo>
                  <a:lnTo>
                    <a:pt x="0" y="0"/>
                  </a:lnTo>
                  <a:lnTo>
                    <a:pt x="5" y="0"/>
                  </a:lnTo>
                  <a:lnTo>
                    <a:pt x="11" y="0"/>
                  </a:lnTo>
                  <a:lnTo>
                    <a:pt x="16" y="0"/>
                  </a:lnTo>
                  <a:lnTo>
                    <a:pt x="22" y="0"/>
                  </a:lnTo>
                  <a:lnTo>
                    <a:pt x="27" y="1"/>
                  </a:lnTo>
                  <a:lnTo>
                    <a:pt x="33" y="1"/>
                  </a:lnTo>
                  <a:lnTo>
                    <a:pt x="40" y="1"/>
                  </a:lnTo>
                  <a:lnTo>
                    <a:pt x="48" y="0"/>
                  </a:lnTo>
                  <a:lnTo>
                    <a:pt x="51" y="0"/>
                  </a:lnTo>
                  <a:lnTo>
                    <a:pt x="54" y="1"/>
                  </a:lnTo>
                  <a:lnTo>
                    <a:pt x="55" y="2"/>
                  </a:lnTo>
                  <a:lnTo>
                    <a:pt x="56"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9" name="Freeform 44"/>
            <p:cNvSpPr>
              <a:spLocks/>
            </p:cNvSpPr>
            <p:nvPr/>
          </p:nvSpPr>
          <p:spPr bwMode="auto">
            <a:xfrm>
              <a:off x="4902" y="3579"/>
              <a:ext cx="157" cy="202"/>
            </a:xfrm>
            <a:custGeom>
              <a:avLst/>
              <a:gdLst>
                <a:gd name="T0" fmla="*/ 157 w 157"/>
                <a:gd name="T1" fmla="*/ 4 h 202"/>
                <a:gd name="T2" fmla="*/ 153 w 157"/>
                <a:gd name="T3" fmla="*/ 6 h 202"/>
                <a:gd name="T4" fmla="*/ 149 w 157"/>
                <a:gd name="T5" fmla="*/ 8 h 202"/>
                <a:gd name="T6" fmla="*/ 144 w 157"/>
                <a:gd name="T7" fmla="*/ 9 h 202"/>
                <a:gd name="T8" fmla="*/ 141 w 157"/>
                <a:gd name="T9" fmla="*/ 10 h 202"/>
                <a:gd name="T10" fmla="*/ 136 w 157"/>
                <a:gd name="T11" fmla="*/ 10 h 202"/>
                <a:gd name="T12" fmla="*/ 132 w 157"/>
                <a:gd name="T13" fmla="*/ 11 h 202"/>
                <a:gd name="T14" fmla="*/ 129 w 157"/>
                <a:gd name="T15" fmla="*/ 11 h 202"/>
                <a:gd name="T16" fmla="*/ 126 w 157"/>
                <a:gd name="T17" fmla="*/ 11 h 202"/>
                <a:gd name="T18" fmla="*/ 109 w 157"/>
                <a:gd name="T19" fmla="*/ 15 h 202"/>
                <a:gd name="T20" fmla="*/ 93 w 157"/>
                <a:gd name="T21" fmla="*/ 20 h 202"/>
                <a:gd name="T22" fmla="*/ 78 w 157"/>
                <a:gd name="T23" fmla="*/ 27 h 202"/>
                <a:gd name="T24" fmla="*/ 63 w 157"/>
                <a:gd name="T25" fmla="*/ 35 h 202"/>
                <a:gd name="T26" fmla="*/ 50 w 157"/>
                <a:gd name="T27" fmla="*/ 45 h 202"/>
                <a:gd name="T28" fmla="*/ 37 w 157"/>
                <a:gd name="T29" fmla="*/ 56 h 202"/>
                <a:gd name="T30" fmla="*/ 28 w 157"/>
                <a:gd name="T31" fmla="*/ 68 h 202"/>
                <a:gd name="T32" fmla="*/ 21 w 157"/>
                <a:gd name="T33" fmla="*/ 82 h 202"/>
                <a:gd name="T34" fmla="*/ 18 w 157"/>
                <a:gd name="T35" fmla="*/ 98 h 202"/>
                <a:gd name="T36" fmla="*/ 17 w 157"/>
                <a:gd name="T37" fmla="*/ 114 h 202"/>
                <a:gd name="T38" fmla="*/ 18 w 157"/>
                <a:gd name="T39" fmla="*/ 129 h 202"/>
                <a:gd name="T40" fmla="*/ 22 w 157"/>
                <a:gd name="T41" fmla="*/ 144 h 202"/>
                <a:gd name="T42" fmla="*/ 29 w 157"/>
                <a:gd name="T43" fmla="*/ 159 h 202"/>
                <a:gd name="T44" fmla="*/ 37 w 157"/>
                <a:gd name="T45" fmla="*/ 173 h 202"/>
                <a:gd name="T46" fmla="*/ 46 w 157"/>
                <a:gd name="T47" fmla="*/ 185 h 202"/>
                <a:gd name="T48" fmla="*/ 58 w 157"/>
                <a:gd name="T49" fmla="*/ 198 h 202"/>
                <a:gd name="T50" fmla="*/ 58 w 157"/>
                <a:gd name="T51" fmla="*/ 200 h 202"/>
                <a:gd name="T52" fmla="*/ 57 w 157"/>
                <a:gd name="T53" fmla="*/ 201 h 202"/>
                <a:gd name="T54" fmla="*/ 55 w 157"/>
                <a:gd name="T55" fmla="*/ 202 h 202"/>
                <a:gd name="T56" fmla="*/ 54 w 157"/>
                <a:gd name="T57" fmla="*/ 202 h 202"/>
                <a:gd name="T58" fmla="*/ 40 w 157"/>
                <a:gd name="T59" fmla="*/ 193 h 202"/>
                <a:gd name="T60" fmla="*/ 29 w 157"/>
                <a:gd name="T61" fmla="*/ 183 h 202"/>
                <a:gd name="T62" fmla="*/ 20 w 157"/>
                <a:gd name="T63" fmla="*/ 172 h 202"/>
                <a:gd name="T64" fmla="*/ 12 w 157"/>
                <a:gd name="T65" fmla="*/ 158 h 202"/>
                <a:gd name="T66" fmla="*/ 7 w 157"/>
                <a:gd name="T67" fmla="*/ 145 h 202"/>
                <a:gd name="T68" fmla="*/ 3 w 157"/>
                <a:gd name="T69" fmla="*/ 131 h 202"/>
                <a:gd name="T70" fmla="*/ 1 w 157"/>
                <a:gd name="T71" fmla="*/ 117 h 202"/>
                <a:gd name="T72" fmla="*/ 0 w 157"/>
                <a:gd name="T73" fmla="*/ 103 h 202"/>
                <a:gd name="T74" fmla="*/ 4 w 157"/>
                <a:gd name="T75" fmla="*/ 84 h 202"/>
                <a:gd name="T76" fmla="*/ 12 w 157"/>
                <a:gd name="T77" fmla="*/ 67 h 202"/>
                <a:gd name="T78" fmla="*/ 23 w 157"/>
                <a:gd name="T79" fmla="*/ 52 h 202"/>
                <a:gd name="T80" fmla="*/ 37 w 157"/>
                <a:gd name="T81" fmla="*/ 39 h 202"/>
                <a:gd name="T82" fmla="*/ 53 w 157"/>
                <a:gd name="T83" fmla="*/ 27 h 202"/>
                <a:gd name="T84" fmla="*/ 71 w 157"/>
                <a:gd name="T85" fmla="*/ 18 h 202"/>
                <a:gd name="T86" fmla="*/ 90 w 157"/>
                <a:gd name="T87" fmla="*/ 10 h 202"/>
                <a:gd name="T88" fmla="*/ 110 w 157"/>
                <a:gd name="T89" fmla="*/ 4 h 202"/>
                <a:gd name="T90" fmla="*/ 115 w 157"/>
                <a:gd name="T91" fmla="*/ 4 h 202"/>
                <a:gd name="T92" fmla="*/ 121 w 157"/>
                <a:gd name="T93" fmla="*/ 2 h 202"/>
                <a:gd name="T94" fmla="*/ 127 w 157"/>
                <a:gd name="T95" fmla="*/ 1 h 202"/>
                <a:gd name="T96" fmla="*/ 134 w 157"/>
                <a:gd name="T97" fmla="*/ 1 h 202"/>
                <a:gd name="T98" fmla="*/ 141 w 157"/>
                <a:gd name="T99" fmla="*/ 0 h 202"/>
                <a:gd name="T100" fmla="*/ 147 w 157"/>
                <a:gd name="T101" fmla="*/ 0 h 202"/>
                <a:gd name="T102" fmla="*/ 152 w 157"/>
                <a:gd name="T103" fmla="*/ 1 h 202"/>
                <a:gd name="T104" fmla="*/ 157 w 157"/>
                <a:gd name="T105" fmla="*/ 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7" h="202">
                  <a:moveTo>
                    <a:pt x="157" y="4"/>
                  </a:moveTo>
                  <a:lnTo>
                    <a:pt x="153" y="6"/>
                  </a:lnTo>
                  <a:lnTo>
                    <a:pt x="149" y="8"/>
                  </a:lnTo>
                  <a:lnTo>
                    <a:pt x="144" y="9"/>
                  </a:lnTo>
                  <a:lnTo>
                    <a:pt x="141" y="10"/>
                  </a:lnTo>
                  <a:lnTo>
                    <a:pt x="136" y="10"/>
                  </a:lnTo>
                  <a:lnTo>
                    <a:pt x="132" y="11"/>
                  </a:lnTo>
                  <a:lnTo>
                    <a:pt x="129" y="11"/>
                  </a:lnTo>
                  <a:lnTo>
                    <a:pt x="126" y="11"/>
                  </a:lnTo>
                  <a:lnTo>
                    <a:pt x="109" y="15"/>
                  </a:lnTo>
                  <a:lnTo>
                    <a:pt x="93" y="20"/>
                  </a:lnTo>
                  <a:lnTo>
                    <a:pt x="78" y="27"/>
                  </a:lnTo>
                  <a:lnTo>
                    <a:pt x="63" y="35"/>
                  </a:lnTo>
                  <a:lnTo>
                    <a:pt x="50" y="45"/>
                  </a:lnTo>
                  <a:lnTo>
                    <a:pt x="37" y="56"/>
                  </a:lnTo>
                  <a:lnTo>
                    <a:pt x="28" y="68"/>
                  </a:lnTo>
                  <a:lnTo>
                    <a:pt x="21" y="82"/>
                  </a:lnTo>
                  <a:lnTo>
                    <a:pt x="18" y="98"/>
                  </a:lnTo>
                  <a:lnTo>
                    <a:pt x="17" y="114"/>
                  </a:lnTo>
                  <a:lnTo>
                    <a:pt x="18" y="129"/>
                  </a:lnTo>
                  <a:lnTo>
                    <a:pt x="22" y="144"/>
                  </a:lnTo>
                  <a:lnTo>
                    <a:pt x="29" y="159"/>
                  </a:lnTo>
                  <a:lnTo>
                    <a:pt x="37" y="173"/>
                  </a:lnTo>
                  <a:lnTo>
                    <a:pt x="46" y="185"/>
                  </a:lnTo>
                  <a:lnTo>
                    <a:pt x="58" y="198"/>
                  </a:lnTo>
                  <a:lnTo>
                    <a:pt x="58" y="200"/>
                  </a:lnTo>
                  <a:lnTo>
                    <a:pt x="57" y="201"/>
                  </a:lnTo>
                  <a:lnTo>
                    <a:pt x="55" y="202"/>
                  </a:lnTo>
                  <a:lnTo>
                    <a:pt x="54" y="202"/>
                  </a:lnTo>
                  <a:lnTo>
                    <a:pt x="40" y="193"/>
                  </a:lnTo>
                  <a:lnTo>
                    <a:pt x="29" y="183"/>
                  </a:lnTo>
                  <a:lnTo>
                    <a:pt x="20" y="172"/>
                  </a:lnTo>
                  <a:lnTo>
                    <a:pt x="12" y="158"/>
                  </a:lnTo>
                  <a:lnTo>
                    <a:pt x="7" y="145"/>
                  </a:lnTo>
                  <a:lnTo>
                    <a:pt x="3" y="131"/>
                  </a:lnTo>
                  <a:lnTo>
                    <a:pt x="1" y="117"/>
                  </a:lnTo>
                  <a:lnTo>
                    <a:pt x="0" y="103"/>
                  </a:lnTo>
                  <a:lnTo>
                    <a:pt x="4" y="84"/>
                  </a:lnTo>
                  <a:lnTo>
                    <a:pt x="12" y="67"/>
                  </a:lnTo>
                  <a:lnTo>
                    <a:pt x="23" y="52"/>
                  </a:lnTo>
                  <a:lnTo>
                    <a:pt x="37" y="39"/>
                  </a:lnTo>
                  <a:lnTo>
                    <a:pt x="53" y="27"/>
                  </a:lnTo>
                  <a:lnTo>
                    <a:pt x="71" y="18"/>
                  </a:lnTo>
                  <a:lnTo>
                    <a:pt x="90" y="10"/>
                  </a:lnTo>
                  <a:lnTo>
                    <a:pt x="110" y="4"/>
                  </a:lnTo>
                  <a:lnTo>
                    <a:pt x="115" y="4"/>
                  </a:lnTo>
                  <a:lnTo>
                    <a:pt x="121" y="2"/>
                  </a:lnTo>
                  <a:lnTo>
                    <a:pt x="127" y="1"/>
                  </a:lnTo>
                  <a:lnTo>
                    <a:pt x="134" y="1"/>
                  </a:lnTo>
                  <a:lnTo>
                    <a:pt x="141" y="0"/>
                  </a:lnTo>
                  <a:lnTo>
                    <a:pt x="147" y="0"/>
                  </a:lnTo>
                  <a:lnTo>
                    <a:pt x="152" y="1"/>
                  </a:lnTo>
                  <a:lnTo>
                    <a:pt x="15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0" name="Freeform 45"/>
            <p:cNvSpPr>
              <a:spLocks/>
            </p:cNvSpPr>
            <p:nvPr/>
          </p:nvSpPr>
          <p:spPr bwMode="auto">
            <a:xfrm>
              <a:off x="4157" y="3486"/>
              <a:ext cx="260" cy="266"/>
            </a:xfrm>
            <a:custGeom>
              <a:avLst/>
              <a:gdLst>
                <a:gd name="T0" fmla="*/ 260 w 260"/>
                <a:gd name="T1" fmla="*/ 17 h 266"/>
                <a:gd name="T2" fmla="*/ 254 w 260"/>
                <a:gd name="T3" fmla="*/ 15 h 266"/>
                <a:gd name="T4" fmla="*/ 246 w 260"/>
                <a:gd name="T5" fmla="*/ 12 h 266"/>
                <a:gd name="T6" fmla="*/ 238 w 260"/>
                <a:gd name="T7" fmla="*/ 10 h 266"/>
                <a:gd name="T8" fmla="*/ 231 w 260"/>
                <a:gd name="T9" fmla="*/ 11 h 266"/>
                <a:gd name="T10" fmla="*/ 193 w 260"/>
                <a:gd name="T11" fmla="*/ 22 h 266"/>
                <a:gd name="T12" fmla="*/ 165 w 260"/>
                <a:gd name="T13" fmla="*/ 41 h 266"/>
                <a:gd name="T14" fmla="*/ 145 w 260"/>
                <a:gd name="T15" fmla="*/ 65 h 266"/>
                <a:gd name="T16" fmla="*/ 131 w 260"/>
                <a:gd name="T17" fmla="*/ 92 h 266"/>
                <a:gd name="T18" fmla="*/ 19 w 260"/>
                <a:gd name="T19" fmla="*/ 265 h 266"/>
                <a:gd name="T20" fmla="*/ 14 w 260"/>
                <a:gd name="T21" fmla="*/ 254 h 266"/>
                <a:gd name="T22" fmla="*/ 106 w 260"/>
                <a:gd name="T23" fmla="*/ 102 h 266"/>
                <a:gd name="T24" fmla="*/ 114 w 260"/>
                <a:gd name="T25" fmla="*/ 93 h 266"/>
                <a:gd name="T26" fmla="*/ 122 w 260"/>
                <a:gd name="T27" fmla="*/ 84 h 266"/>
                <a:gd name="T28" fmla="*/ 129 w 260"/>
                <a:gd name="T29" fmla="*/ 74 h 266"/>
                <a:gd name="T30" fmla="*/ 134 w 260"/>
                <a:gd name="T31" fmla="*/ 64 h 266"/>
                <a:gd name="T32" fmla="*/ 118 w 260"/>
                <a:gd name="T33" fmla="*/ 67 h 266"/>
                <a:gd name="T34" fmla="*/ 102 w 260"/>
                <a:gd name="T35" fmla="*/ 74 h 266"/>
                <a:gd name="T36" fmla="*/ 85 w 260"/>
                <a:gd name="T37" fmla="*/ 83 h 266"/>
                <a:gd name="T38" fmla="*/ 70 w 260"/>
                <a:gd name="T39" fmla="*/ 91 h 266"/>
                <a:gd name="T40" fmla="*/ 45 w 260"/>
                <a:gd name="T41" fmla="*/ 117 h 266"/>
                <a:gd name="T42" fmla="*/ 26 w 260"/>
                <a:gd name="T43" fmla="*/ 147 h 266"/>
                <a:gd name="T44" fmla="*/ 15 w 260"/>
                <a:gd name="T45" fmla="*/ 183 h 266"/>
                <a:gd name="T46" fmla="*/ 13 w 260"/>
                <a:gd name="T47" fmla="*/ 227 h 266"/>
                <a:gd name="T48" fmla="*/ 8 w 260"/>
                <a:gd name="T49" fmla="*/ 222 h 266"/>
                <a:gd name="T50" fmla="*/ 0 w 260"/>
                <a:gd name="T51" fmla="*/ 205 h 266"/>
                <a:gd name="T52" fmla="*/ 1 w 260"/>
                <a:gd name="T53" fmla="*/ 178 h 266"/>
                <a:gd name="T54" fmla="*/ 7 w 260"/>
                <a:gd name="T55" fmla="*/ 151 h 266"/>
                <a:gd name="T56" fmla="*/ 18 w 260"/>
                <a:gd name="T57" fmla="*/ 127 h 266"/>
                <a:gd name="T58" fmla="*/ 34 w 260"/>
                <a:gd name="T59" fmla="*/ 104 h 266"/>
                <a:gd name="T60" fmla="*/ 60 w 260"/>
                <a:gd name="T61" fmla="*/ 85 h 266"/>
                <a:gd name="T62" fmla="*/ 88 w 260"/>
                <a:gd name="T63" fmla="*/ 69 h 266"/>
                <a:gd name="T64" fmla="*/ 118 w 260"/>
                <a:gd name="T65" fmla="*/ 57 h 266"/>
                <a:gd name="T66" fmla="*/ 147 w 260"/>
                <a:gd name="T67" fmla="*/ 46 h 266"/>
                <a:gd name="T68" fmla="*/ 154 w 260"/>
                <a:gd name="T69" fmla="*/ 37 h 266"/>
                <a:gd name="T70" fmla="*/ 160 w 260"/>
                <a:gd name="T71" fmla="*/ 28 h 266"/>
                <a:gd name="T72" fmla="*/ 167 w 260"/>
                <a:gd name="T73" fmla="*/ 19 h 266"/>
                <a:gd name="T74" fmla="*/ 179 w 260"/>
                <a:gd name="T75" fmla="*/ 15 h 266"/>
                <a:gd name="T76" fmla="*/ 191 w 260"/>
                <a:gd name="T77" fmla="*/ 11 h 266"/>
                <a:gd name="T78" fmla="*/ 203 w 260"/>
                <a:gd name="T79" fmla="*/ 6 h 266"/>
                <a:gd name="T80" fmla="*/ 216 w 260"/>
                <a:gd name="T81" fmla="*/ 2 h 266"/>
                <a:gd name="T82" fmla="*/ 228 w 260"/>
                <a:gd name="T83" fmla="*/ 0 h 266"/>
                <a:gd name="T84" fmla="*/ 236 w 260"/>
                <a:gd name="T85" fmla="*/ 1 h 266"/>
                <a:gd name="T86" fmla="*/ 243 w 260"/>
                <a:gd name="T87" fmla="*/ 2 h 266"/>
                <a:gd name="T88" fmla="*/ 249 w 260"/>
                <a:gd name="T89" fmla="*/ 4 h 266"/>
                <a:gd name="T90" fmla="*/ 254 w 260"/>
                <a:gd name="T91" fmla="*/ 9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60" h="266">
                  <a:moveTo>
                    <a:pt x="254" y="9"/>
                  </a:moveTo>
                  <a:lnTo>
                    <a:pt x="260" y="17"/>
                  </a:lnTo>
                  <a:lnTo>
                    <a:pt x="257" y="16"/>
                  </a:lnTo>
                  <a:lnTo>
                    <a:pt x="254" y="15"/>
                  </a:lnTo>
                  <a:lnTo>
                    <a:pt x="250" y="13"/>
                  </a:lnTo>
                  <a:lnTo>
                    <a:pt x="246" y="12"/>
                  </a:lnTo>
                  <a:lnTo>
                    <a:pt x="242" y="11"/>
                  </a:lnTo>
                  <a:lnTo>
                    <a:pt x="238" y="10"/>
                  </a:lnTo>
                  <a:lnTo>
                    <a:pt x="234" y="10"/>
                  </a:lnTo>
                  <a:lnTo>
                    <a:pt x="231" y="11"/>
                  </a:lnTo>
                  <a:lnTo>
                    <a:pt x="210" y="15"/>
                  </a:lnTo>
                  <a:lnTo>
                    <a:pt x="193" y="22"/>
                  </a:lnTo>
                  <a:lnTo>
                    <a:pt x="178" y="30"/>
                  </a:lnTo>
                  <a:lnTo>
                    <a:pt x="165" y="41"/>
                  </a:lnTo>
                  <a:lnTo>
                    <a:pt x="154" y="53"/>
                  </a:lnTo>
                  <a:lnTo>
                    <a:pt x="145" y="65"/>
                  </a:lnTo>
                  <a:lnTo>
                    <a:pt x="137" y="78"/>
                  </a:lnTo>
                  <a:lnTo>
                    <a:pt x="131" y="92"/>
                  </a:lnTo>
                  <a:lnTo>
                    <a:pt x="20" y="266"/>
                  </a:lnTo>
                  <a:lnTo>
                    <a:pt x="19" y="265"/>
                  </a:lnTo>
                  <a:lnTo>
                    <a:pt x="17" y="261"/>
                  </a:lnTo>
                  <a:lnTo>
                    <a:pt x="14" y="254"/>
                  </a:lnTo>
                  <a:lnTo>
                    <a:pt x="14" y="245"/>
                  </a:lnTo>
                  <a:lnTo>
                    <a:pt x="106" y="102"/>
                  </a:lnTo>
                  <a:lnTo>
                    <a:pt x="110" y="97"/>
                  </a:lnTo>
                  <a:lnTo>
                    <a:pt x="114" y="93"/>
                  </a:lnTo>
                  <a:lnTo>
                    <a:pt x="118" y="88"/>
                  </a:lnTo>
                  <a:lnTo>
                    <a:pt x="122" y="84"/>
                  </a:lnTo>
                  <a:lnTo>
                    <a:pt x="126" y="79"/>
                  </a:lnTo>
                  <a:lnTo>
                    <a:pt x="129" y="74"/>
                  </a:lnTo>
                  <a:lnTo>
                    <a:pt x="132" y="69"/>
                  </a:lnTo>
                  <a:lnTo>
                    <a:pt x="134" y="64"/>
                  </a:lnTo>
                  <a:lnTo>
                    <a:pt x="126" y="65"/>
                  </a:lnTo>
                  <a:lnTo>
                    <a:pt x="118" y="67"/>
                  </a:lnTo>
                  <a:lnTo>
                    <a:pt x="110" y="71"/>
                  </a:lnTo>
                  <a:lnTo>
                    <a:pt x="102" y="74"/>
                  </a:lnTo>
                  <a:lnTo>
                    <a:pt x="94" y="78"/>
                  </a:lnTo>
                  <a:lnTo>
                    <a:pt x="85" y="83"/>
                  </a:lnTo>
                  <a:lnTo>
                    <a:pt x="77" y="87"/>
                  </a:lnTo>
                  <a:lnTo>
                    <a:pt x="70" y="91"/>
                  </a:lnTo>
                  <a:lnTo>
                    <a:pt x="56" y="103"/>
                  </a:lnTo>
                  <a:lnTo>
                    <a:pt x="45" y="117"/>
                  </a:lnTo>
                  <a:lnTo>
                    <a:pt x="35" y="131"/>
                  </a:lnTo>
                  <a:lnTo>
                    <a:pt x="26" y="147"/>
                  </a:lnTo>
                  <a:lnTo>
                    <a:pt x="20" y="164"/>
                  </a:lnTo>
                  <a:lnTo>
                    <a:pt x="15" y="183"/>
                  </a:lnTo>
                  <a:lnTo>
                    <a:pt x="13" y="204"/>
                  </a:lnTo>
                  <a:lnTo>
                    <a:pt x="13" y="227"/>
                  </a:lnTo>
                  <a:lnTo>
                    <a:pt x="11" y="226"/>
                  </a:lnTo>
                  <a:lnTo>
                    <a:pt x="8" y="222"/>
                  </a:lnTo>
                  <a:lnTo>
                    <a:pt x="4" y="215"/>
                  </a:lnTo>
                  <a:lnTo>
                    <a:pt x="0" y="205"/>
                  </a:lnTo>
                  <a:lnTo>
                    <a:pt x="0" y="191"/>
                  </a:lnTo>
                  <a:lnTo>
                    <a:pt x="1" y="178"/>
                  </a:lnTo>
                  <a:lnTo>
                    <a:pt x="4" y="164"/>
                  </a:lnTo>
                  <a:lnTo>
                    <a:pt x="7" y="151"/>
                  </a:lnTo>
                  <a:lnTo>
                    <a:pt x="12" y="138"/>
                  </a:lnTo>
                  <a:lnTo>
                    <a:pt x="18" y="127"/>
                  </a:lnTo>
                  <a:lnTo>
                    <a:pt x="25" y="115"/>
                  </a:lnTo>
                  <a:lnTo>
                    <a:pt x="34" y="104"/>
                  </a:lnTo>
                  <a:lnTo>
                    <a:pt x="46" y="94"/>
                  </a:lnTo>
                  <a:lnTo>
                    <a:pt x="60" y="85"/>
                  </a:lnTo>
                  <a:lnTo>
                    <a:pt x="74" y="77"/>
                  </a:lnTo>
                  <a:lnTo>
                    <a:pt x="88" y="69"/>
                  </a:lnTo>
                  <a:lnTo>
                    <a:pt x="103" y="63"/>
                  </a:lnTo>
                  <a:lnTo>
                    <a:pt x="118" y="57"/>
                  </a:lnTo>
                  <a:lnTo>
                    <a:pt x="133" y="51"/>
                  </a:lnTo>
                  <a:lnTo>
                    <a:pt x="147" y="46"/>
                  </a:lnTo>
                  <a:lnTo>
                    <a:pt x="151" y="42"/>
                  </a:lnTo>
                  <a:lnTo>
                    <a:pt x="154" y="37"/>
                  </a:lnTo>
                  <a:lnTo>
                    <a:pt x="157" y="32"/>
                  </a:lnTo>
                  <a:lnTo>
                    <a:pt x="160" y="28"/>
                  </a:lnTo>
                  <a:lnTo>
                    <a:pt x="163" y="23"/>
                  </a:lnTo>
                  <a:lnTo>
                    <a:pt x="167" y="19"/>
                  </a:lnTo>
                  <a:lnTo>
                    <a:pt x="172" y="17"/>
                  </a:lnTo>
                  <a:lnTo>
                    <a:pt x="179" y="15"/>
                  </a:lnTo>
                  <a:lnTo>
                    <a:pt x="186" y="13"/>
                  </a:lnTo>
                  <a:lnTo>
                    <a:pt x="191" y="11"/>
                  </a:lnTo>
                  <a:lnTo>
                    <a:pt x="197" y="8"/>
                  </a:lnTo>
                  <a:lnTo>
                    <a:pt x="203" y="6"/>
                  </a:lnTo>
                  <a:lnTo>
                    <a:pt x="210" y="4"/>
                  </a:lnTo>
                  <a:lnTo>
                    <a:pt x="216" y="2"/>
                  </a:lnTo>
                  <a:lnTo>
                    <a:pt x="222" y="1"/>
                  </a:lnTo>
                  <a:lnTo>
                    <a:pt x="228" y="0"/>
                  </a:lnTo>
                  <a:lnTo>
                    <a:pt x="232" y="1"/>
                  </a:lnTo>
                  <a:lnTo>
                    <a:pt x="236" y="1"/>
                  </a:lnTo>
                  <a:lnTo>
                    <a:pt x="239" y="1"/>
                  </a:lnTo>
                  <a:lnTo>
                    <a:pt x="243" y="2"/>
                  </a:lnTo>
                  <a:lnTo>
                    <a:pt x="246" y="3"/>
                  </a:lnTo>
                  <a:lnTo>
                    <a:pt x="249" y="4"/>
                  </a:lnTo>
                  <a:lnTo>
                    <a:pt x="252" y="6"/>
                  </a:lnTo>
                  <a:lnTo>
                    <a:pt x="254"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1" name="Freeform 46"/>
            <p:cNvSpPr>
              <a:spLocks/>
            </p:cNvSpPr>
            <p:nvPr/>
          </p:nvSpPr>
          <p:spPr bwMode="auto">
            <a:xfrm>
              <a:off x="4509" y="3517"/>
              <a:ext cx="187" cy="124"/>
            </a:xfrm>
            <a:custGeom>
              <a:avLst/>
              <a:gdLst>
                <a:gd name="T0" fmla="*/ 187 w 187"/>
                <a:gd name="T1" fmla="*/ 123 h 124"/>
                <a:gd name="T2" fmla="*/ 185 w 187"/>
                <a:gd name="T3" fmla="*/ 124 h 124"/>
                <a:gd name="T4" fmla="*/ 183 w 187"/>
                <a:gd name="T5" fmla="*/ 124 h 124"/>
                <a:gd name="T6" fmla="*/ 181 w 187"/>
                <a:gd name="T7" fmla="*/ 124 h 124"/>
                <a:gd name="T8" fmla="*/ 180 w 187"/>
                <a:gd name="T9" fmla="*/ 123 h 124"/>
                <a:gd name="T10" fmla="*/ 174 w 187"/>
                <a:gd name="T11" fmla="*/ 106 h 124"/>
                <a:gd name="T12" fmla="*/ 166 w 187"/>
                <a:gd name="T13" fmla="*/ 88 h 124"/>
                <a:gd name="T14" fmla="*/ 156 w 187"/>
                <a:gd name="T15" fmla="*/ 72 h 124"/>
                <a:gd name="T16" fmla="*/ 144 w 187"/>
                <a:gd name="T17" fmla="*/ 56 h 124"/>
                <a:gd name="T18" fmla="*/ 130 w 187"/>
                <a:gd name="T19" fmla="*/ 43 h 124"/>
                <a:gd name="T20" fmla="*/ 113 w 187"/>
                <a:gd name="T21" fmla="*/ 31 h 124"/>
                <a:gd name="T22" fmla="*/ 94 w 187"/>
                <a:gd name="T23" fmla="*/ 22 h 124"/>
                <a:gd name="T24" fmla="*/ 73 w 187"/>
                <a:gd name="T25" fmla="*/ 18 h 124"/>
                <a:gd name="T26" fmla="*/ 6 w 187"/>
                <a:gd name="T27" fmla="*/ 7 h 124"/>
                <a:gd name="T28" fmla="*/ 5 w 187"/>
                <a:gd name="T29" fmla="*/ 5 h 124"/>
                <a:gd name="T30" fmla="*/ 2 w 187"/>
                <a:gd name="T31" fmla="*/ 3 h 124"/>
                <a:gd name="T32" fmla="*/ 1 w 187"/>
                <a:gd name="T33" fmla="*/ 1 h 124"/>
                <a:gd name="T34" fmla="*/ 0 w 187"/>
                <a:gd name="T35" fmla="*/ 0 h 124"/>
                <a:gd name="T36" fmla="*/ 9 w 187"/>
                <a:gd name="T37" fmla="*/ 1 h 124"/>
                <a:gd name="T38" fmla="*/ 19 w 187"/>
                <a:gd name="T39" fmla="*/ 1 h 124"/>
                <a:gd name="T40" fmla="*/ 30 w 187"/>
                <a:gd name="T41" fmla="*/ 2 h 124"/>
                <a:gd name="T42" fmla="*/ 40 w 187"/>
                <a:gd name="T43" fmla="*/ 3 h 124"/>
                <a:gd name="T44" fmla="*/ 50 w 187"/>
                <a:gd name="T45" fmla="*/ 3 h 124"/>
                <a:gd name="T46" fmla="*/ 60 w 187"/>
                <a:gd name="T47" fmla="*/ 4 h 124"/>
                <a:gd name="T48" fmla="*/ 70 w 187"/>
                <a:gd name="T49" fmla="*/ 5 h 124"/>
                <a:gd name="T50" fmla="*/ 80 w 187"/>
                <a:gd name="T51" fmla="*/ 7 h 124"/>
                <a:gd name="T52" fmla="*/ 90 w 187"/>
                <a:gd name="T53" fmla="*/ 9 h 124"/>
                <a:gd name="T54" fmla="*/ 100 w 187"/>
                <a:gd name="T55" fmla="*/ 11 h 124"/>
                <a:gd name="T56" fmla="*/ 109 w 187"/>
                <a:gd name="T57" fmla="*/ 14 h 124"/>
                <a:gd name="T58" fmla="*/ 117 w 187"/>
                <a:gd name="T59" fmla="*/ 18 h 124"/>
                <a:gd name="T60" fmla="*/ 126 w 187"/>
                <a:gd name="T61" fmla="*/ 21 h 124"/>
                <a:gd name="T62" fmla="*/ 135 w 187"/>
                <a:gd name="T63" fmla="*/ 26 h 124"/>
                <a:gd name="T64" fmla="*/ 142 w 187"/>
                <a:gd name="T65" fmla="*/ 31 h 124"/>
                <a:gd name="T66" fmla="*/ 149 w 187"/>
                <a:gd name="T67" fmla="*/ 37 h 124"/>
                <a:gd name="T68" fmla="*/ 153 w 187"/>
                <a:gd name="T69" fmla="*/ 43 h 124"/>
                <a:gd name="T70" fmla="*/ 159 w 187"/>
                <a:gd name="T71" fmla="*/ 51 h 124"/>
                <a:gd name="T72" fmla="*/ 165 w 187"/>
                <a:gd name="T73" fmla="*/ 61 h 124"/>
                <a:gd name="T74" fmla="*/ 172 w 187"/>
                <a:gd name="T75" fmla="*/ 74 h 124"/>
                <a:gd name="T76" fmla="*/ 177 w 187"/>
                <a:gd name="T77" fmla="*/ 86 h 124"/>
                <a:gd name="T78" fmla="*/ 183 w 187"/>
                <a:gd name="T79" fmla="*/ 99 h 124"/>
                <a:gd name="T80" fmla="*/ 186 w 187"/>
                <a:gd name="T81" fmla="*/ 112 h 124"/>
                <a:gd name="T82" fmla="*/ 187 w 187"/>
                <a:gd name="T83" fmla="*/ 12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7" h="124">
                  <a:moveTo>
                    <a:pt x="187" y="123"/>
                  </a:moveTo>
                  <a:lnTo>
                    <a:pt x="185" y="124"/>
                  </a:lnTo>
                  <a:lnTo>
                    <a:pt x="183" y="124"/>
                  </a:lnTo>
                  <a:lnTo>
                    <a:pt x="181" y="124"/>
                  </a:lnTo>
                  <a:lnTo>
                    <a:pt x="180" y="123"/>
                  </a:lnTo>
                  <a:lnTo>
                    <a:pt x="174" y="106"/>
                  </a:lnTo>
                  <a:lnTo>
                    <a:pt x="166" y="88"/>
                  </a:lnTo>
                  <a:lnTo>
                    <a:pt x="156" y="72"/>
                  </a:lnTo>
                  <a:lnTo>
                    <a:pt x="144" y="56"/>
                  </a:lnTo>
                  <a:lnTo>
                    <a:pt x="130" y="43"/>
                  </a:lnTo>
                  <a:lnTo>
                    <a:pt x="113" y="31"/>
                  </a:lnTo>
                  <a:lnTo>
                    <a:pt x="94" y="22"/>
                  </a:lnTo>
                  <a:lnTo>
                    <a:pt x="73" y="18"/>
                  </a:lnTo>
                  <a:lnTo>
                    <a:pt x="6" y="7"/>
                  </a:lnTo>
                  <a:lnTo>
                    <a:pt x="5" y="5"/>
                  </a:lnTo>
                  <a:lnTo>
                    <a:pt x="2" y="3"/>
                  </a:lnTo>
                  <a:lnTo>
                    <a:pt x="1" y="1"/>
                  </a:lnTo>
                  <a:lnTo>
                    <a:pt x="0" y="0"/>
                  </a:lnTo>
                  <a:lnTo>
                    <a:pt x="9" y="1"/>
                  </a:lnTo>
                  <a:lnTo>
                    <a:pt x="19" y="1"/>
                  </a:lnTo>
                  <a:lnTo>
                    <a:pt x="30" y="2"/>
                  </a:lnTo>
                  <a:lnTo>
                    <a:pt x="40" y="3"/>
                  </a:lnTo>
                  <a:lnTo>
                    <a:pt x="50" y="3"/>
                  </a:lnTo>
                  <a:lnTo>
                    <a:pt x="60" y="4"/>
                  </a:lnTo>
                  <a:lnTo>
                    <a:pt x="70" y="5"/>
                  </a:lnTo>
                  <a:lnTo>
                    <a:pt x="80" y="7"/>
                  </a:lnTo>
                  <a:lnTo>
                    <a:pt x="90" y="9"/>
                  </a:lnTo>
                  <a:lnTo>
                    <a:pt x="100" y="11"/>
                  </a:lnTo>
                  <a:lnTo>
                    <a:pt x="109" y="14"/>
                  </a:lnTo>
                  <a:lnTo>
                    <a:pt x="117" y="18"/>
                  </a:lnTo>
                  <a:lnTo>
                    <a:pt x="126" y="21"/>
                  </a:lnTo>
                  <a:lnTo>
                    <a:pt x="135" y="26"/>
                  </a:lnTo>
                  <a:lnTo>
                    <a:pt x="142" y="31"/>
                  </a:lnTo>
                  <a:lnTo>
                    <a:pt x="149" y="37"/>
                  </a:lnTo>
                  <a:lnTo>
                    <a:pt x="153" y="43"/>
                  </a:lnTo>
                  <a:lnTo>
                    <a:pt x="159" y="51"/>
                  </a:lnTo>
                  <a:lnTo>
                    <a:pt x="165" y="61"/>
                  </a:lnTo>
                  <a:lnTo>
                    <a:pt x="172" y="74"/>
                  </a:lnTo>
                  <a:lnTo>
                    <a:pt x="177" y="86"/>
                  </a:lnTo>
                  <a:lnTo>
                    <a:pt x="183" y="99"/>
                  </a:lnTo>
                  <a:lnTo>
                    <a:pt x="186" y="112"/>
                  </a:lnTo>
                  <a:lnTo>
                    <a:pt x="187" y="1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2" name="Freeform 47"/>
            <p:cNvSpPr>
              <a:spLocks/>
            </p:cNvSpPr>
            <p:nvPr/>
          </p:nvSpPr>
          <p:spPr bwMode="auto">
            <a:xfrm>
              <a:off x="4252" y="3514"/>
              <a:ext cx="194" cy="274"/>
            </a:xfrm>
            <a:custGeom>
              <a:avLst/>
              <a:gdLst>
                <a:gd name="T0" fmla="*/ 192 w 194"/>
                <a:gd name="T1" fmla="*/ 14 h 274"/>
                <a:gd name="T2" fmla="*/ 193 w 194"/>
                <a:gd name="T3" fmla="*/ 27 h 274"/>
                <a:gd name="T4" fmla="*/ 185 w 194"/>
                <a:gd name="T5" fmla="*/ 39 h 274"/>
                <a:gd name="T6" fmla="*/ 174 w 194"/>
                <a:gd name="T7" fmla="*/ 48 h 274"/>
                <a:gd name="T8" fmla="*/ 162 w 194"/>
                <a:gd name="T9" fmla="*/ 56 h 274"/>
                <a:gd name="T10" fmla="*/ 151 w 194"/>
                <a:gd name="T11" fmla="*/ 64 h 274"/>
                <a:gd name="T12" fmla="*/ 141 w 194"/>
                <a:gd name="T13" fmla="*/ 71 h 274"/>
                <a:gd name="T14" fmla="*/ 128 w 194"/>
                <a:gd name="T15" fmla="*/ 67 h 274"/>
                <a:gd name="T16" fmla="*/ 120 w 194"/>
                <a:gd name="T17" fmla="*/ 71 h 274"/>
                <a:gd name="T18" fmla="*/ 109 w 194"/>
                <a:gd name="T19" fmla="*/ 81 h 274"/>
                <a:gd name="T20" fmla="*/ 96 w 194"/>
                <a:gd name="T21" fmla="*/ 87 h 274"/>
                <a:gd name="T22" fmla="*/ 80 w 194"/>
                <a:gd name="T23" fmla="*/ 89 h 274"/>
                <a:gd name="T24" fmla="*/ 66 w 194"/>
                <a:gd name="T25" fmla="*/ 104 h 274"/>
                <a:gd name="T26" fmla="*/ 51 w 194"/>
                <a:gd name="T27" fmla="*/ 157 h 274"/>
                <a:gd name="T28" fmla="*/ 33 w 194"/>
                <a:gd name="T29" fmla="*/ 216 h 274"/>
                <a:gd name="T30" fmla="*/ 20 w 194"/>
                <a:gd name="T31" fmla="*/ 258 h 274"/>
                <a:gd name="T32" fmla="*/ 13 w 194"/>
                <a:gd name="T33" fmla="*/ 269 h 274"/>
                <a:gd name="T34" fmla="*/ 2 w 194"/>
                <a:gd name="T35" fmla="*/ 274 h 274"/>
                <a:gd name="T36" fmla="*/ 62 w 194"/>
                <a:gd name="T37" fmla="*/ 83 h 274"/>
                <a:gd name="T38" fmla="*/ 86 w 194"/>
                <a:gd name="T39" fmla="*/ 79 h 274"/>
                <a:gd name="T40" fmla="*/ 105 w 194"/>
                <a:gd name="T41" fmla="*/ 69 h 274"/>
                <a:gd name="T42" fmla="*/ 120 w 194"/>
                <a:gd name="T43" fmla="*/ 55 h 274"/>
                <a:gd name="T44" fmla="*/ 130 w 194"/>
                <a:gd name="T45" fmla="*/ 36 h 274"/>
                <a:gd name="T46" fmla="*/ 138 w 194"/>
                <a:gd name="T47" fmla="*/ 30 h 274"/>
                <a:gd name="T48" fmla="*/ 147 w 194"/>
                <a:gd name="T49" fmla="*/ 25 h 274"/>
                <a:gd name="T50" fmla="*/ 157 w 194"/>
                <a:gd name="T51" fmla="*/ 26 h 274"/>
                <a:gd name="T52" fmla="*/ 165 w 194"/>
                <a:gd name="T53" fmla="*/ 31 h 274"/>
                <a:gd name="T54" fmla="*/ 162 w 194"/>
                <a:gd name="T55" fmla="*/ 34 h 274"/>
                <a:gd name="T56" fmla="*/ 156 w 194"/>
                <a:gd name="T57" fmla="*/ 35 h 274"/>
                <a:gd name="T58" fmla="*/ 148 w 194"/>
                <a:gd name="T59" fmla="*/ 39 h 274"/>
                <a:gd name="T60" fmla="*/ 143 w 194"/>
                <a:gd name="T61" fmla="*/ 46 h 274"/>
                <a:gd name="T62" fmla="*/ 138 w 194"/>
                <a:gd name="T63" fmla="*/ 52 h 274"/>
                <a:gd name="T64" fmla="*/ 132 w 194"/>
                <a:gd name="T65" fmla="*/ 58 h 274"/>
                <a:gd name="T66" fmla="*/ 133 w 194"/>
                <a:gd name="T67" fmla="*/ 62 h 274"/>
                <a:gd name="T68" fmla="*/ 136 w 194"/>
                <a:gd name="T69" fmla="*/ 64 h 274"/>
                <a:gd name="T70" fmla="*/ 145 w 194"/>
                <a:gd name="T71" fmla="*/ 56 h 274"/>
                <a:gd name="T72" fmla="*/ 155 w 194"/>
                <a:gd name="T73" fmla="*/ 48 h 274"/>
                <a:gd name="T74" fmla="*/ 165 w 194"/>
                <a:gd name="T75" fmla="*/ 40 h 274"/>
                <a:gd name="T76" fmla="*/ 177 w 194"/>
                <a:gd name="T77" fmla="*/ 33 h 274"/>
                <a:gd name="T78" fmla="*/ 182 w 194"/>
                <a:gd name="T79" fmla="*/ 27 h 274"/>
                <a:gd name="T80" fmla="*/ 182 w 194"/>
                <a:gd name="T81" fmla="*/ 19 h 274"/>
                <a:gd name="T82" fmla="*/ 171 w 194"/>
                <a:gd name="T83" fmla="*/ 10 h 274"/>
                <a:gd name="T84" fmla="*/ 168 w 194"/>
                <a:gd name="T85" fmla="*/ 0 h 274"/>
                <a:gd name="T86" fmla="*/ 178 w 194"/>
                <a:gd name="T87" fmla="*/ 4 h 274"/>
                <a:gd name="T88" fmla="*/ 187 w 194"/>
                <a:gd name="T89" fmla="*/ 9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4" h="274">
                  <a:moveTo>
                    <a:pt x="187" y="9"/>
                  </a:moveTo>
                  <a:lnTo>
                    <a:pt x="192" y="14"/>
                  </a:lnTo>
                  <a:lnTo>
                    <a:pt x="194" y="21"/>
                  </a:lnTo>
                  <a:lnTo>
                    <a:pt x="193" y="27"/>
                  </a:lnTo>
                  <a:lnTo>
                    <a:pt x="191" y="34"/>
                  </a:lnTo>
                  <a:lnTo>
                    <a:pt x="185" y="39"/>
                  </a:lnTo>
                  <a:lnTo>
                    <a:pt x="179" y="43"/>
                  </a:lnTo>
                  <a:lnTo>
                    <a:pt x="174" y="48"/>
                  </a:lnTo>
                  <a:lnTo>
                    <a:pt x="168" y="52"/>
                  </a:lnTo>
                  <a:lnTo>
                    <a:pt x="162" y="56"/>
                  </a:lnTo>
                  <a:lnTo>
                    <a:pt x="157" y="60"/>
                  </a:lnTo>
                  <a:lnTo>
                    <a:pt x="151" y="64"/>
                  </a:lnTo>
                  <a:lnTo>
                    <a:pt x="147" y="70"/>
                  </a:lnTo>
                  <a:lnTo>
                    <a:pt x="141" y="71"/>
                  </a:lnTo>
                  <a:lnTo>
                    <a:pt x="134" y="69"/>
                  </a:lnTo>
                  <a:lnTo>
                    <a:pt x="128" y="67"/>
                  </a:lnTo>
                  <a:lnTo>
                    <a:pt x="126" y="66"/>
                  </a:lnTo>
                  <a:lnTo>
                    <a:pt x="120" y="71"/>
                  </a:lnTo>
                  <a:lnTo>
                    <a:pt x="115" y="76"/>
                  </a:lnTo>
                  <a:lnTo>
                    <a:pt x="109" y="81"/>
                  </a:lnTo>
                  <a:lnTo>
                    <a:pt x="103" y="84"/>
                  </a:lnTo>
                  <a:lnTo>
                    <a:pt x="96" y="87"/>
                  </a:lnTo>
                  <a:lnTo>
                    <a:pt x="88" y="89"/>
                  </a:lnTo>
                  <a:lnTo>
                    <a:pt x="80" y="89"/>
                  </a:lnTo>
                  <a:lnTo>
                    <a:pt x="70" y="89"/>
                  </a:lnTo>
                  <a:lnTo>
                    <a:pt x="66" y="104"/>
                  </a:lnTo>
                  <a:lnTo>
                    <a:pt x="59" y="129"/>
                  </a:lnTo>
                  <a:lnTo>
                    <a:pt x="51" y="157"/>
                  </a:lnTo>
                  <a:lnTo>
                    <a:pt x="42" y="187"/>
                  </a:lnTo>
                  <a:lnTo>
                    <a:pt x="33" y="216"/>
                  </a:lnTo>
                  <a:lnTo>
                    <a:pt x="25" y="241"/>
                  </a:lnTo>
                  <a:lnTo>
                    <a:pt x="20" y="258"/>
                  </a:lnTo>
                  <a:lnTo>
                    <a:pt x="17" y="264"/>
                  </a:lnTo>
                  <a:lnTo>
                    <a:pt x="13" y="269"/>
                  </a:lnTo>
                  <a:lnTo>
                    <a:pt x="7" y="273"/>
                  </a:lnTo>
                  <a:lnTo>
                    <a:pt x="2" y="274"/>
                  </a:lnTo>
                  <a:lnTo>
                    <a:pt x="0" y="271"/>
                  </a:lnTo>
                  <a:lnTo>
                    <a:pt x="62" y="83"/>
                  </a:lnTo>
                  <a:lnTo>
                    <a:pt x="74" y="81"/>
                  </a:lnTo>
                  <a:lnTo>
                    <a:pt x="86" y="79"/>
                  </a:lnTo>
                  <a:lnTo>
                    <a:pt x="96" y="75"/>
                  </a:lnTo>
                  <a:lnTo>
                    <a:pt x="105" y="69"/>
                  </a:lnTo>
                  <a:lnTo>
                    <a:pt x="113" y="62"/>
                  </a:lnTo>
                  <a:lnTo>
                    <a:pt x="120" y="55"/>
                  </a:lnTo>
                  <a:lnTo>
                    <a:pt x="126" y="46"/>
                  </a:lnTo>
                  <a:lnTo>
                    <a:pt x="130" y="36"/>
                  </a:lnTo>
                  <a:lnTo>
                    <a:pt x="134" y="33"/>
                  </a:lnTo>
                  <a:lnTo>
                    <a:pt x="138" y="30"/>
                  </a:lnTo>
                  <a:lnTo>
                    <a:pt x="142" y="27"/>
                  </a:lnTo>
                  <a:lnTo>
                    <a:pt x="147" y="25"/>
                  </a:lnTo>
                  <a:lnTo>
                    <a:pt x="152" y="25"/>
                  </a:lnTo>
                  <a:lnTo>
                    <a:pt x="157" y="26"/>
                  </a:lnTo>
                  <a:lnTo>
                    <a:pt x="162" y="28"/>
                  </a:lnTo>
                  <a:lnTo>
                    <a:pt x="165" y="31"/>
                  </a:lnTo>
                  <a:lnTo>
                    <a:pt x="164" y="34"/>
                  </a:lnTo>
                  <a:lnTo>
                    <a:pt x="162" y="34"/>
                  </a:lnTo>
                  <a:lnTo>
                    <a:pt x="158" y="33"/>
                  </a:lnTo>
                  <a:lnTo>
                    <a:pt x="156" y="35"/>
                  </a:lnTo>
                  <a:lnTo>
                    <a:pt x="152" y="37"/>
                  </a:lnTo>
                  <a:lnTo>
                    <a:pt x="148" y="39"/>
                  </a:lnTo>
                  <a:lnTo>
                    <a:pt x="146" y="43"/>
                  </a:lnTo>
                  <a:lnTo>
                    <a:pt x="143" y="46"/>
                  </a:lnTo>
                  <a:lnTo>
                    <a:pt x="140" y="49"/>
                  </a:lnTo>
                  <a:lnTo>
                    <a:pt x="138" y="52"/>
                  </a:lnTo>
                  <a:lnTo>
                    <a:pt x="135" y="56"/>
                  </a:lnTo>
                  <a:lnTo>
                    <a:pt x="132" y="58"/>
                  </a:lnTo>
                  <a:lnTo>
                    <a:pt x="133" y="60"/>
                  </a:lnTo>
                  <a:lnTo>
                    <a:pt x="133" y="62"/>
                  </a:lnTo>
                  <a:lnTo>
                    <a:pt x="134" y="64"/>
                  </a:lnTo>
                  <a:lnTo>
                    <a:pt x="136" y="64"/>
                  </a:lnTo>
                  <a:lnTo>
                    <a:pt x="140" y="60"/>
                  </a:lnTo>
                  <a:lnTo>
                    <a:pt x="145" y="56"/>
                  </a:lnTo>
                  <a:lnTo>
                    <a:pt x="150" y="52"/>
                  </a:lnTo>
                  <a:lnTo>
                    <a:pt x="155" y="48"/>
                  </a:lnTo>
                  <a:lnTo>
                    <a:pt x="160" y="43"/>
                  </a:lnTo>
                  <a:lnTo>
                    <a:pt x="165" y="40"/>
                  </a:lnTo>
                  <a:lnTo>
                    <a:pt x="171" y="36"/>
                  </a:lnTo>
                  <a:lnTo>
                    <a:pt x="177" y="33"/>
                  </a:lnTo>
                  <a:lnTo>
                    <a:pt x="179" y="30"/>
                  </a:lnTo>
                  <a:lnTo>
                    <a:pt x="182" y="27"/>
                  </a:lnTo>
                  <a:lnTo>
                    <a:pt x="183" y="23"/>
                  </a:lnTo>
                  <a:lnTo>
                    <a:pt x="182" y="19"/>
                  </a:lnTo>
                  <a:lnTo>
                    <a:pt x="176" y="15"/>
                  </a:lnTo>
                  <a:lnTo>
                    <a:pt x="171" y="10"/>
                  </a:lnTo>
                  <a:lnTo>
                    <a:pt x="167" y="6"/>
                  </a:lnTo>
                  <a:lnTo>
                    <a:pt x="168" y="0"/>
                  </a:lnTo>
                  <a:lnTo>
                    <a:pt x="174" y="2"/>
                  </a:lnTo>
                  <a:lnTo>
                    <a:pt x="178" y="4"/>
                  </a:lnTo>
                  <a:lnTo>
                    <a:pt x="182" y="8"/>
                  </a:lnTo>
                  <a:lnTo>
                    <a:pt x="187"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3" name="Freeform 48"/>
            <p:cNvSpPr>
              <a:spLocks/>
            </p:cNvSpPr>
            <p:nvPr/>
          </p:nvSpPr>
          <p:spPr bwMode="auto">
            <a:xfrm>
              <a:off x="5163" y="3643"/>
              <a:ext cx="65" cy="83"/>
            </a:xfrm>
            <a:custGeom>
              <a:avLst/>
              <a:gdLst>
                <a:gd name="T0" fmla="*/ 65 w 65"/>
                <a:gd name="T1" fmla="*/ 0 h 83"/>
                <a:gd name="T2" fmla="*/ 43 w 65"/>
                <a:gd name="T3" fmla="*/ 14 h 83"/>
                <a:gd name="T4" fmla="*/ 28 w 65"/>
                <a:gd name="T5" fmla="*/ 28 h 83"/>
                <a:gd name="T6" fmla="*/ 20 w 65"/>
                <a:gd name="T7" fmla="*/ 42 h 83"/>
                <a:gd name="T8" fmla="*/ 15 w 65"/>
                <a:gd name="T9" fmla="*/ 54 h 83"/>
                <a:gd name="T10" fmla="*/ 13 w 65"/>
                <a:gd name="T11" fmla="*/ 65 h 83"/>
                <a:gd name="T12" fmla="*/ 13 w 65"/>
                <a:gd name="T13" fmla="*/ 74 h 83"/>
                <a:gd name="T14" fmla="*/ 14 w 65"/>
                <a:gd name="T15" fmla="*/ 79 h 83"/>
                <a:gd name="T16" fmla="*/ 14 w 65"/>
                <a:gd name="T17" fmla="*/ 82 h 83"/>
                <a:gd name="T18" fmla="*/ 12 w 65"/>
                <a:gd name="T19" fmla="*/ 83 h 83"/>
                <a:gd name="T20" fmla="*/ 9 w 65"/>
                <a:gd name="T21" fmla="*/ 83 h 83"/>
                <a:gd name="T22" fmla="*/ 7 w 65"/>
                <a:gd name="T23" fmla="*/ 83 h 83"/>
                <a:gd name="T24" fmla="*/ 5 w 65"/>
                <a:gd name="T25" fmla="*/ 82 h 83"/>
                <a:gd name="T26" fmla="*/ 2 w 65"/>
                <a:gd name="T27" fmla="*/ 74 h 83"/>
                <a:gd name="T28" fmla="*/ 0 w 65"/>
                <a:gd name="T29" fmla="*/ 65 h 83"/>
                <a:gd name="T30" fmla="*/ 0 w 65"/>
                <a:gd name="T31" fmla="*/ 56 h 83"/>
                <a:gd name="T32" fmla="*/ 2 w 65"/>
                <a:gd name="T33" fmla="*/ 47 h 83"/>
                <a:gd name="T34" fmla="*/ 4 w 65"/>
                <a:gd name="T35" fmla="*/ 38 h 83"/>
                <a:gd name="T36" fmla="*/ 8 w 65"/>
                <a:gd name="T37" fmla="*/ 30 h 83"/>
                <a:gd name="T38" fmla="*/ 13 w 65"/>
                <a:gd name="T39" fmla="*/ 23 h 83"/>
                <a:gd name="T40" fmla="*/ 20 w 65"/>
                <a:gd name="T41" fmla="*/ 16 h 83"/>
                <a:gd name="T42" fmla="*/ 25 w 65"/>
                <a:gd name="T43" fmla="*/ 13 h 83"/>
                <a:gd name="T44" fmla="*/ 32 w 65"/>
                <a:gd name="T45" fmla="*/ 9 h 83"/>
                <a:gd name="T46" fmla="*/ 39 w 65"/>
                <a:gd name="T47" fmla="*/ 6 h 83"/>
                <a:gd name="T48" fmla="*/ 47 w 65"/>
                <a:gd name="T49" fmla="*/ 4 h 83"/>
                <a:gd name="T50" fmla="*/ 54 w 65"/>
                <a:gd name="T51" fmla="*/ 2 h 83"/>
                <a:gd name="T52" fmla="*/ 59 w 65"/>
                <a:gd name="T53" fmla="*/ 1 h 83"/>
                <a:gd name="T54" fmla="*/ 63 w 65"/>
                <a:gd name="T55" fmla="*/ 0 h 83"/>
                <a:gd name="T56" fmla="*/ 65 w 65"/>
                <a:gd name="T5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83">
                  <a:moveTo>
                    <a:pt x="65" y="0"/>
                  </a:moveTo>
                  <a:lnTo>
                    <a:pt x="43" y="14"/>
                  </a:lnTo>
                  <a:lnTo>
                    <a:pt x="28" y="28"/>
                  </a:lnTo>
                  <a:lnTo>
                    <a:pt x="20" y="42"/>
                  </a:lnTo>
                  <a:lnTo>
                    <a:pt x="15" y="54"/>
                  </a:lnTo>
                  <a:lnTo>
                    <a:pt x="13" y="65"/>
                  </a:lnTo>
                  <a:lnTo>
                    <a:pt x="13" y="74"/>
                  </a:lnTo>
                  <a:lnTo>
                    <a:pt x="14" y="79"/>
                  </a:lnTo>
                  <a:lnTo>
                    <a:pt x="14" y="82"/>
                  </a:lnTo>
                  <a:lnTo>
                    <a:pt x="12" y="83"/>
                  </a:lnTo>
                  <a:lnTo>
                    <a:pt x="9" y="83"/>
                  </a:lnTo>
                  <a:lnTo>
                    <a:pt x="7" y="83"/>
                  </a:lnTo>
                  <a:lnTo>
                    <a:pt x="5" y="82"/>
                  </a:lnTo>
                  <a:lnTo>
                    <a:pt x="2" y="74"/>
                  </a:lnTo>
                  <a:lnTo>
                    <a:pt x="0" y="65"/>
                  </a:lnTo>
                  <a:lnTo>
                    <a:pt x="0" y="56"/>
                  </a:lnTo>
                  <a:lnTo>
                    <a:pt x="2" y="47"/>
                  </a:lnTo>
                  <a:lnTo>
                    <a:pt x="4" y="38"/>
                  </a:lnTo>
                  <a:lnTo>
                    <a:pt x="8" y="30"/>
                  </a:lnTo>
                  <a:lnTo>
                    <a:pt x="13" y="23"/>
                  </a:lnTo>
                  <a:lnTo>
                    <a:pt x="20" y="16"/>
                  </a:lnTo>
                  <a:lnTo>
                    <a:pt x="25" y="13"/>
                  </a:lnTo>
                  <a:lnTo>
                    <a:pt x="32" y="9"/>
                  </a:lnTo>
                  <a:lnTo>
                    <a:pt x="39" y="6"/>
                  </a:lnTo>
                  <a:lnTo>
                    <a:pt x="47" y="4"/>
                  </a:lnTo>
                  <a:lnTo>
                    <a:pt x="54" y="2"/>
                  </a:lnTo>
                  <a:lnTo>
                    <a:pt x="59" y="1"/>
                  </a:lnTo>
                  <a:lnTo>
                    <a:pt x="63" y="0"/>
                  </a:lnTo>
                  <a:lnTo>
                    <a:pt x="6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4" name="Freeform 49"/>
            <p:cNvSpPr>
              <a:spLocks/>
            </p:cNvSpPr>
            <p:nvPr/>
          </p:nvSpPr>
          <p:spPr bwMode="auto">
            <a:xfrm>
              <a:off x="4576" y="3555"/>
              <a:ext cx="202" cy="512"/>
            </a:xfrm>
            <a:custGeom>
              <a:avLst/>
              <a:gdLst>
                <a:gd name="T0" fmla="*/ 75 w 202"/>
                <a:gd name="T1" fmla="*/ 50 h 512"/>
                <a:gd name="T2" fmla="*/ 85 w 202"/>
                <a:gd name="T3" fmla="*/ 77 h 512"/>
                <a:gd name="T4" fmla="*/ 98 w 202"/>
                <a:gd name="T5" fmla="*/ 95 h 512"/>
                <a:gd name="T6" fmla="*/ 113 w 202"/>
                <a:gd name="T7" fmla="*/ 111 h 512"/>
                <a:gd name="T8" fmla="*/ 121 w 202"/>
                <a:gd name="T9" fmla="*/ 102 h 512"/>
                <a:gd name="T10" fmla="*/ 132 w 202"/>
                <a:gd name="T11" fmla="*/ 80 h 512"/>
                <a:gd name="T12" fmla="*/ 155 w 202"/>
                <a:gd name="T13" fmla="*/ 67 h 512"/>
                <a:gd name="T14" fmla="*/ 162 w 202"/>
                <a:gd name="T15" fmla="*/ 66 h 512"/>
                <a:gd name="T16" fmla="*/ 161 w 202"/>
                <a:gd name="T17" fmla="*/ 91 h 512"/>
                <a:gd name="T18" fmla="*/ 169 w 202"/>
                <a:gd name="T19" fmla="*/ 131 h 512"/>
                <a:gd name="T20" fmla="*/ 166 w 202"/>
                <a:gd name="T21" fmla="*/ 183 h 512"/>
                <a:gd name="T22" fmla="*/ 151 w 202"/>
                <a:gd name="T23" fmla="*/ 236 h 512"/>
                <a:gd name="T24" fmla="*/ 155 w 202"/>
                <a:gd name="T25" fmla="*/ 280 h 512"/>
                <a:gd name="T26" fmla="*/ 183 w 202"/>
                <a:gd name="T27" fmla="*/ 377 h 512"/>
                <a:gd name="T28" fmla="*/ 202 w 202"/>
                <a:gd name="T29" fmla="*/ 444 h 512"/>
                <a:gd name="T30" fmla="*/ 187 w 202"/>
                <a:gd name="T31" fmla="*/ 464 h 512"/>
                <a:gd name="T32" fmla="*/ 134 w 202"/>
                <a:gd name="T33" fmla="*/ 274 h 512"/>
                <a:gd name="T34" fmla="*/ 145 w 202"/>
                <a:gd name="T35" fmla="*/ 208 h 512"/>
                <a:gd name="T36" fmla="*/ 154 w 202"/>
                <a:gd name="T37" fmla="*/ 117 h 512"/>
                <a:gd name="T38" fmla="*/ 147 w 202"/>
                <a:gd name="T39" fmla="*/ 80 h 512"/>
                <a:gd name="T40" fmla="*/ 134 w 202"/>
                <a:gd name="T41" fmla="*/ 94 h 512"/>
                <a:gd name="T42" fmla="*/ 135 w 202"/>
                <a:gd name="T43" fmla="*/ 126 h 512"/>
                <a:gd name="T44" fmla="*/ 137 w 202"/>
                <a:gd name="T45" fmla="*/ 145 h 512"/>
                <a:gd name="T46" fmla="*/ 138 w 202"/>
                <a:gd name="T47" fmla="*/ 154 h 512"/>
                <a:gd name="T48" fmla="*/ 120 w 202"/>
                <a:gd name="T49" fmla="*/ 138 h 512"/>
                <a:gd name="T50" fmla="*/ 105 w 202"/>
                <a:gd name="T51" fmla="*/ 122 h 512"/>
                <a:gd name="T52" fmla="*/ 71 w 202"/>
                <a:gd name="T53" fmla="*/ 75 h 512"/>
                <a:gd name="T54" fmla="*/ 64 w 202"/>
                <a:gd name="T55" fmla="*/ 47 h 512"/>
                <a:gd name="T56" fmla="*/ 53 w 202"/>
                <a:gd name="T57" fmla="*/ 20 h 512"/>
                <a:gd name="T58" fmla="*/ 43 w 202"/>
                <a:gd name="T59" fmla="*/ 11 h 512"/>
                <a:gd name="T60" fmla="*/ 44 w 202"/>
                <a:gd name="T61" fmla="*/ 32 h 512"/>
                <a:gd name="T62" fmla="*/ 59 w 202"/>
                <a:gd name="T63" fmla="*/ 88 h 512"/>
                <a:gd name="T64" fmla="*/ 54 w 202"/>
                <a:gd name="T65" fmla="*/ 95 h 512"/>
                <a:gd name="T66" fmla="*/ 46 w 202"/>
                <a:gd name="T67" fmla="*/ 78 h 512"/>
                <a:gd name="T68" fmla="*/ 33 w 202"/>
                <a:gd name="T69" fmla="*/ 51 h 512"/>
                <a:gd name="T70" fmla="*/ 27 w 202"/>
                <a:gd name="T71" fmla="*/ 66 h 512"/>
                <a:gd name="T72" fmla="*/ 29 w 202"/>
                <a:gd name="T73" fmla="*/ 114 h 512"/>
                <a:gd name="T74" fmla="*/ 19 w 202"/>
                <a:gd name="T75" fmla="*/ 117 h 512"/>
                <a:gd name="T76" fmla="*/ 14 w 202"/>
                <a:gd name="T77" fmla="*/ 132 h 512"/>
                <a:gd name="T78" fmla="*/ 15 w 202"/>
                <a:gd name="T79" fmla="*/ 169 h 512"/>
                <a:gd name="T80" fmla="*/ 69 w 202"/>
                <a:gd name="T81" fmla="*/ 258 h 512"/>
                <a:gd name="T82" fmla="*/ 91 w 202"/>
                <a:gd name="T83" fmla="*/ 384 h 512"/>
                <a:gd name="T84" fmla="*/ 96 w 202"/>
                <a:gd name="T85" fmla="*/ 493 h 512"/>
                <a:gd name="T86" fmla="*/ 84 w 202"/>
                <a:gd name="T87" fmla="*/ 511 h 512"/>
                <a:gd name="T88" fmla="*/ 68 w 202"/>
                <a:gd name="T89" fmla="*/ 455 h 512"/>
                <a:gd name="T90" fmla="*/ 58 w 202"/>
                <a:gd name="T91" fmla="*/ 264 h 512"/>
                <a:gd name="T92" fmla="*/ 0 w 202"/>
                <a:gd name="T93" fmla="*/ 171 h 512"/>
                <a:gd name="T94" fmla="*/ 5 w 202"/>
                <a:gd name="T95" fmla="*/ 140 h 512"/>
                <a:gd name="T96" fmla="*/ 3 w 202"/>
                <a:gd name="T97" fmla="*/ 126 h 512"/>
                <a:gd name="T98" fmla="*/ 15 w 202"/>
                <a:gd name="T99" fmla="*/ 103 h 512"/>
                <a:gd name="T100" fmla="*/ 15 w 202"/>
                <a:gd name="T101" fmla="*/ 71 h 512"/>
                <a:gd name="T102" fmla="*/ 38 w 202"/>
                <a:gd name="T103" fmla="*/ 36 h 512"/>
                <a:gd name="T104" fmla="*/ 31 w 202"/>
                <a:gd name="T105" fmla="*/ 16 h 512"/>
                <a:gd name="T106" fmla="*/ 32 w 202"/>
                <a:gd name="T107" fmla="*/ 4 h 512"/>
                <a:gd name="T108" fmla="*/ 43 w 202"/>
                <a:gd name="T109" fmla="*/ 2 h 512"/>
                <a:gd name="T110" fmla="*/ 58 w 202"/>
                <a:gd name="T111" fmla="*/ 10 h 512"/>
                <a:gd name="T112" fmla="*/ 68 w 202"/>
                <a:gd name="T113" fmla="*/ 23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2" h="512">
                  <a:moveTo>
                    <a:pt x="71" y="28"/>
                  </a:moveTo>
                  <a:lnTo>
                    <a:pt x="73" y="39"/>
                  </a:lnTo>
                  <a:lnTo>
                    <a:pt x="75" y="50"/>
                  </a:lnTo>
                  <a:lnTo>
                    <a:pt x="78" y="60"/>
                  </a:lnTo>
                  <a:lnTo>
                    <a:pt x="82" y="71"/>
                  </a:lnTo>
                  <a:lnTo>
                    <a:pt x="85" y="77"/>
                  </a:lnTo>
                  <a:lnTo>
                    <a:pt x="89" y="84"/>
                  </a:lnTo>
                  <a:lnTo>
                    <a:pt x="93" y="89"/>
                  </a:lnTo>
                  <a:lnTo>
                    <a:pt x="98" y="95"/>
                  </a:lnTo>
                  <a:lnTo>
                    <a:pt x="103" y="101"/>
                  </a:lnTo>
                  <a:lnTo>
                    <a:pt x="109" y="106"/>
                  </a:lnTo>
                  <a:lnTo>
                    <a:pt x="113" y="111"/>
                  </a:lnTo>
                  <a:lnTo>
                    <a:pt x="118" y="117"/>
                  </a:lnTo>
                  <a:lnTo>
                    <a:pt x="120" y="110"/>
                  </a:lnTo>
                  <a:lnTo>
                    <a:pt x="121" y="102"/>
                  </a:lnTo>
                  <a:lnTo>
                    <a:pt x="124" y="94"/>
                  </a:lnTo>
                  <a:lnTo>
                    <a:pt x="127" y="86"/>
                  </a:lnTo>
                  <a:lnTo>
                    <a:pt x="132" y="80"/>
                  </a:lnTo>
                  <a:lnTo>
                    <a:pt x="138" y="74"/>
                  </a:lnTo>
                  <a:lnTo>
                    <a:pt x="145" y="70"/>
                  </a:lnTo>
                  <a:lnTo>
                    <a:pt x="155" y="67"/>
                  </a:lnTo>
                  <a:lnTo>
                    <a:pt x="157" y="67"/>
                  </a:lnTo>
                  <a:lnTo>
                    <a:pt x="160" y="66"/>
                  </a:lnTo>
                  <a:lnTo>
                    <a:pt x="162" y="66"/>
                  </a:lnTo>
                  <a:lnTo>
                    <a:pt x="162" y="67"/>
                  </a:lnTo>
                  <a:lnTo>
                    <a:pt x="162" y="80"/>
                  </a:lnTo>
                  <a:lnTo>
                    <a:pt x="161" y="91"/>
                  </a:lnTo>
                  <a:lnTo>
                    <a:pt x="161" y="103"/>
                  </a:lnTo>
                  <a:lnTo>
                    <a:pt x="163" y="114"/>
                  </a:lnTo>
                  <a:lnTo>
                    <a:pt x="169" y="131"/>
                  </a:lnTo>
                  <a:lnTo>
                    <a:pt x="170" y="148"/>
                  </a:lnTo>
                  <a:lnTo>
                    <a:pt x="169" y="165"/>
                  </a:lnTo>
                  <a:lnTo>
                    <a:pt x="166" y="183"/>
                  </a:lnTo>
                  <a:lnTo>
                    <a:pt x="162" y="201"/>
                  </a:lnTo>
                  <a:lnTo>
                    <a:pt x="156" y="219"/>
                  </a:lnTo>
                  <a:lnTo>
                    <a:pt x="151" y="236"/>
                  </a:lnTo>
                  <a:lnTo>
                    <a:pt x="147" y="252"/>
                  </a:lnTo>
                  <a:lnTo>
                    <a:pt x="149" y="259"/>
                  </a:lnTo>
                  <a:lnTo>
                    <a:pt x="155" y="280"/>
                  </a:lnTo>
                  <a:lnTo>
                    <a:pt x="163" y="309"/>
                  </a:lnTo>
                  <a:lnTo>
                    <a:pt x="173" y="343"/>
                  </a:lnTo>
                  <a:lnTo>
                    <a:pt x="183" y="377"/>
                  </a:lnTo>
                  <a:lnTo>
                    <a:pt x="192" y="408"/>
                  </a:lnTo>
                  <a:lnTo>
                    <a:pt x="199" y="432"/>
                  </a:lnTo>
                  <a:lnTo>
                    <a:pt x="202" y="444"/>
                  </a:lnTo>
                  <a:lnTo>
                    <a:pt x="198" y="449"/>
                  </a:lnTo>
                  <a:lnTo>
                    <a:pt x="193" y="457"/>
                  </a:lnTo>
                  <a:lnTo>
                    <a:pt x="187" y="464"/>
                  </a:lnTo>
                  <a:lnTo>
                    <a:pt x="183" y="468"/>
                  </a:lnTo>
                  <a:lnTo>
                    <a:pt x="138" y="295"/>
                  </a:lnTo>
                  <a:lnTo>
                    <a:pt x="134" y="274"/>
                  </a:lnTo>
                  <a:lnTo>
                    <a:pt x="134" y="252"/>
                  </a:lnTo>
                  <a:lnTo>
                    <a:pt x="138" y="230"/>
                  </a:lnTo>
                  <a:lnTo>
                    <a:pt x="145" y="208"/>
                  </a:lnTo>
                  <a:lnTo>
                    <a:pt x="156" y="157"/>
                  </a:lnTo>
                  <a:lnTo>
                    <a:pt x="156" y="137"/>
                  </a:lnTo>
                  <a:lnTo>
                    <a:pt x="154" y="117"/>
                  </a:lnTo>
                  <a:lnTo>
                    <a:pt x="152" y="98"/>
                  </a:lnTo>
                  <a:lnTo>
                    <a:pt x="152" y="77"/>
                  </a:lnTo>
                  <a:lnTo>
                    <a:pt x="147" y="80"/>
                  </a:lnTo>
                  <a:lnTo>
                    <a:pt x="141" y="84"/>
                  </a:lnTo>
                  <a:lnTo>
                    <a:pt x="137" y="88"/>
                  </a:lnTo>
                  <a:lnTo>
                    <a:pt x="134" y="94"/>
                  </a:lnTo>
                  <a:lnTo>
                    <a:pt x="134" y="105"/>
                  </a:lnTo>
                  <a:lnTo>
                    <a:pt x="135" y="115"/>
                  </a:lnTo>
                  <a:lnTo>
                    <a:pt x="135" y="126"/>
                  </a:lnTo>
                  <a:lnTo>
                    <a:pt x="129" y="136"/>
                  </a:lnTo>
                  <a:lnTo>
                    <a:pt x="132" y="141"/>
                  </a:lnTo>
                  <a:lnTo>
                    <a:pt x="137" y="145"/>
                  </a:lnTo>
                  <a:lnTo>
                    <a:pt x="140" y="149"/>
                  </a:lnTo>
                  <a:lnTo>
                    <a:pt x="140" y="155"/>
                  </a:lnTo>
                  <a:lnTo>
                    <a:pt x="138" y="154"/>
                  </a:lnTo>
                  <a:lnTo>
                    <a:pt x="133" y="151"/>
                  </a:lnTo>
                  <a:lnTo>
                    <a:pt x="127" y="145"/>
                  </a:lnTo>
                  <a:lnTo>
                    <a:pt x="120" y="138"/>
                  </a:lnTo>
                  <a:lnTo>
                    <a:pt x="114" y="132"/>
                  </a:lnTo>
                  <a:lnTo>
                    <a:pt x="109" y="126"/>
                  </a:lnTo>
                  <a:lnTo>
                    <a:pt x="105" y="122"/>
                  </a:lnTo>
                  <a:lnTo>
                    <a:pt x="103" y="121"/>
                  </a:lnTo>
                  <a:lnTo>
                    <a:pt x="75" y="84"/>
                  </a:lnTo>
                  <a:lnTo>
                    <a:pt x="71" y="75"/>
                  </a:lnTo>
                  <a:lnTo>
                    <a:pt x="68" y="65"/>
                  </a:lnTo>
                  <a:lnTo>
                    <a:pt x="66" y="57"/>
                  </a:lnTo>
                  <a:lnTo>
                    <a:pt x="64" y="47"/>
                  </a:lnTo>
                  <a:lnTo>
                    <a:pt x="61" y="38"/>
                  </a:lnTo>
                  <a:lnTo>
                    <a:pt x="57" y="29"/>
                  </a:lnTo>
                  <a:lnTo>
                    <a:pt x="53" y="20"/>
                  </a:lnTo>
                  <a:lnTo>
                    <a:pt x="46" y="12"/>
                  </a:lnTo>
                  <a:lnTo>
                    <a:pt x="44" y="12"/>
                  </a:lnTo>
                  <a:lnTo>
                    <a:pt x="43" y="11"/>
                  </a:lnTo>
                  <a:lnTo>
                    <a:pt x="40" y="12"/>
                  </a:lnTo>
                  <a:lnTo>
                    <a:pt x="39" y="13"/>
                  </a:lnTo>
                  <a:lnTo>
                    <a:pt x="44" y="32"/>
                  </a:lnTo>
                  <a:lnTo>
                    <a:pt x="50" y="50"/>
                  </a:lnTo>
                  <a:lnTo>
                    <a:pt x="54" y="69"/>
                  </a:lnTo>
                  <a:lnTo>
                    <a:pt x="59" y="88"/>
                  </a:lnTo>
                  <a:lnTo>
                    <a:pt x="57" y="91"/>
                  </a:lnTo>
                  <a:lnTo>
                    <a:pt x="57" y="93"/>
                  </a:lnTo>
                  <a:lnTo>
                    <a:pt x="54" y="95"/>
                  </a:lnTo>
                  <a:lnTo>
                    <a:pt x="52" y="96"/>
                  </a:lnTo>
                  <a:lnTo>
                    <a:pt x="49" y="90"/>
                  </a:lnTo>
                  <a:lnTo>
                    <a:pt x="46" y="78"/>
                  </a:lnTo>
                  <a:lnTo>
                    <a:pt x="42" y="61"/>
                  </a:lnTo>
                  <a:lnTo>
                    <a:pt x="39" y="48"/>
                  </a:lnTo>
                  <a:lnTo>
                    <a:pt x="33" y="51"/>
                  </a:lnTo>
                  <a:lnTo>
                    <a:pt x="29" y="55"/>
                  </a:lnTo>
                  <a:lnTo>
                    <a:pt x="27" y="61"/>
                  </a:lnTo>
                  <a:lnTo>
                    <a:pt x="27" y="66"/>
                  </a:lnTo>
                  <a:lnTo>
                    <a:pt x="35" y="111"/>
                  </a:lnTo>
                  <a:lnTo>
                    <a:pt x="33" y="114"/>
                  </a:lnTo>
                  <a:lnTo>
                    <a:pt x="29" y="114"/>
                  </a:lnTo>
                  <a:lnTo>
                    <a:pt x="26" y="113"/>
                  </a:lnTo>
                  <a:lnTo>
                    <a:pt x="23" y="113"/>
                  </a:lnTo>
                  <a:lnTo>
                    <a:pt x="19" y="117"/>
                  </a:lnTo>
                  <a:lnTo>
                    <a:pt x="16" y="121"/>
                  </a:lnTo>
                  <a:lnTo>
                    <a:pt x="14" y="126"/>
                  </a:lnTo>
                  <a:lnTo>
                    <a:pt x="14" y="132"/>
                  </a:lnTo>
                  <a:lnTo>
                    <a:pt x="18" y="144"/>
                  </a:lnTo>
                  <a:lnTo>
                    <a:pt x="17" y="156"/>
                  </a:lnTo>
                  <a:lnTo>
                    <a:pt x="15" y="169"/>
                  </a:lnTo>
                  <a:lnTo>
                    <a:pt x="17" y="181"/>
                  </a:lnTo>
                  <a:lnTo>
                    <a:pt x="58" y="232"/>
                  </a:lnTo>
                  <a:lnTo>
                    <a:pt x="69" y="258"/>
                  </a:lnTo>
                  <a:lnTo>
                    <a:pt x="78" y="295"/>
                  </a:lnTo>
                  <a:lnTo>
                    <a:pt x="85" y="338"/>
                  </a:lnTo>
                  <a:lnTo>
                    <a:pt x="91" y="384"/>
                  </a:lnTo>
                  <a:lnTo>
                    <a:pt x="95" y="428"/>
                  </a:lnTo>
                  <a:lnTo>
                    <a:pt x="96" y="466"/>
                  </a:lnTo>
                  <a:lnTo>
                    <a:pt x="96" y="493"/>
                  </a:lnTo>
                  <a:lnTo>
                    <a:pt x="93" y="506"/>
                  </a:lnTo>
                  <a:lnTo>
                    <a:pt x="89" y="508"/>
                  </a:lnTo>
                  <a:lnTo>
                    <a:pt x="84" y="511"/>
                  </a:lnTo>
                  <a:lnTo>
                    <a:pt x="79" y="512"/>
                  </a:lnTo>
                  <a:lnTo>
                    <a:pt x="75" y="509"/>
                  </a:lnTo>
                  <a:lnTo>
                    <a:pt x="68" y="455"/>
                  </a:lnTo>
                  <a:lnTo>
                    <a:pt x="63" y="372"/>
                  </a:lnTo>
                  <a:lnTo>
                    <a:pt x="60" y="297"/>
                  </a:lnTo>
                  <a:lnTo>
                    <a:pt x="58" y="264"/>
                  </a:lnTo>
                  <a:lnTo>
                    <a:pt x="8" y="199"/>
                  </a:lnTo>
                  <a:lnTo>
                    <a:pt x="1" y="186"/>
                  </a:lnTo>
                  <a:lnTo>
                    <a:pt x="0" y="171"/>
                  </a:lnTo>
                  <a:lnTo>
                    <a:pt x="3" y="158"/>
                  </a:lnTo>
                  <a:lnTo>
                    <a:pt x="9" y="144"/>
                  </a:lnTo>
                  <a:lnTo>
                    <a:pt x="5" y="140"/>
                  </a:lnTo>
                  <a:lnTo>
                    <a:pt x="4" y="136"/>
                  </a:lnTo>
                  <a:lnTo>
                    <a:pt x="4" y="130"/>
                  </a:lnTo>
                  <a:lnTo>
                    <a:pt x="3" y="126"/>
                  </a:lnTo>
                  <a:lnTo>
                    <a:pt x="6" y="117"/>
                  </a:lnTo>
                  <a:lnTo>
                    <a:pt x="10" y="110"/>
                  </a:lnTo>
                  <a:lnTo>
                    <a:pt x="15" y="103"/>
                  </a:lnTo>
                  <a:lnTo>
                    <a:pt x="19" y="96"/>
                  </a:lnTo>
                  <a:lnTo>
                    <a:pt x="18" y="84"/>
                  </a:lnTo>
                  <a:lnTo>
                    <a:pt x="15" y="71"/>
                  </a:lnTo>
                  <a:lnTo>
                    <a:pt x="15" y="59"/>
                  </a:lnTo>
                  <a:lnTo>
                    <a:pt x="22" y="46"/>
                  </a:lnTo>
                  <a:lnTo>
                    <a:pt x="38" y="36"/>
                  </a:lnTo>
                  <a:lnTo>
                    <a:pt x="36" y="29"/>
                  </a:lnTo>
                  <a:lnTo>
                    <a:pt x="34" y="22"/>
                  </a:lnTo>
                  <a:lnTo>
                    <a:pt x="31" y="16"/>
                  </a:lnTo>
                  <a:lnTo>
                    <a:pt x="28" y="9"/>
                  </a:lnTo>
                  <a:lnTo>
                    <a:pt x="30" y="7"/>
                  </a:lnTo>
                  <a:lnTo>
                    <a:pt x="32" y="4"/>
                  </a:lnTo>
                  <a:lnTo>
                    <a:pt x="33" y="1"/>
                  </a:lnTo>
                  <a:lnTo>
                    <a:pt x="37" y="0"/>
                  </a:lnTo>
                  <a:lnTo>
                    <a:pt x="43" y="2"/>
                  </a:lnTo>
                  <a:lnTo>
                    <a:pt x="49" y="4"/>
                  </a:lnTo>
                  <a:lnTo>
                    <a:pt x="54" y="7"/>
                  </a:lnTo>
                  <a:lnTo>
                    <a:pt x="58" y="10"/>
                  </a:lnTo>
                  <a:lnTo>
                    <a:pt x="62" y="14"/>
                  </a:lnTo>
                  <a:lnTo>
                    <a:pt x="65" y="19"/>
                  </a:lnTo>
                  <a:lnTo>
                    <a:pt x="68" y="23"/>
                  </a:lnTo>
                  <a:lnTo>
                    <a:pt x="71"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5" name="Freeform 50"/>
            <p:cNvSpPr>
              <a:spLocks/>
            </p:cNvSpPr>
            <p:nvPr/>
          </p:nvSpPr>
          <p:spPr bwMode="auto">
            <a:xfrm>
              <a:off x="4383" y="3569"/>
              <a:ext cx="134" cy="62"/>
            </a:xfrm>
            <a:custGeom>
              <a:avLst/>
              <a:gdLst>
                <a:gd name="T0" fmla="*/ 134 w 134"/>
                <a:gd name="T1" fmla="*/ 10 h 62"/>
                <a:gd name="T2" fmla="*/ 133 w 134"/>
                <a:gd name="T3" fmla="*/ 18 h 62"/>
                <a:gd name="T4" fmla="*/ 131 w 134"/>
                <a:gd name="T5" fmla="*/ 26 h 62"/>
                <a:gd name="T6" fmla="*/ 127 w 134"/>
                <a:gd name="T7" fmla="*/ 32 h 62"/>
                <a:gd name="T8" fmla="*/ 122 w 134"/>
                <a:gd name="T9" fmla="*/ 38 h 62"/>
                <a:gd name="T10" fmla="*/ 116 w 134"/>
                <a:gd name="T11" fmla="*/ 43 h 62"/>
                <a:gd name="T12" fmla="*/ 110 w 134"/>
                <a:gd name="T13" fmla="*/ 49 h 62"/>
                <a:gd name="T14" fmla="*/ 103 w 134"/>
                <a:gd name="T15" fmla="*/ 53 h 62"/>
                <a:gd name="T16" fmla="*/ 95 w 134"/>
                <a:gd name="T17" fmla="*/ 57 h 62"/>
                <a:gd name="T18" fmla="*/ 88 w 134"/>
                <a:gd name="T19" fmla="*/ 59 h 62"/>
                <a:gd name="T20" fmla="*/ 80 w 134"/>
                <a:gd name="T21" fmla="*/ 61 h 62"/>
                <a:gd name="T22" fmla="*/ 72 w 134"/>
                <a:gd name="T23" fmla="*/ 61 h 62"/>
                <a:gd name="T24" fmla="*/ 65 w 134"/>
                <a:gd name="T25" fmla="*/ 62 h 62"/>
                <a:gd name="T26" fmla="*/ 57 w 134"/>
                <a:gd name="T27" fmla="*/ 61 h 62"/>
                <a:gd name="T28" fmla="*/ 49 w 134"/>
                <a:gd name="T29" fmla="*/ 60 h 62"/>
                <a:gd name="T30" fmla="*/ 40 w 134"/>
                <a:gd name="T31" fmla="*/ 59 h 62"/>
                <a:gd name="T32" fmla="*/ 33 w 134"/>
                <a:gd name="T33" fmla="*/ 57 h 62"/>
                <a:gd name="T34" fmla="*/ 27 w 134"/>
                <a:gd name="T35" fmla="*/ 53 h 62"/>
                <a:gd name="T36" fmla="*/ 21 w 134"/>
                <a:gd name="T37" fmla="*/ 50 h 62"/>
                <a:gd name="T38" fmla="*/ 15 w 134"/>
                <a:gd name="T39" fmla="*/ 47 h 62"/>
                <a:gd name="T40" fmla="*/ 9 w 134"/>
                <a:gd name="T41" fmla="*/ 43 h 62"/>
                <a:gd name="T42" fmla="*/ 5 w 134"/>
                <a:gd name="T43" fmla="*/ 39 h 62"/>
                <a:gd name="T44" fmla="*/ 2 w 134"/>
                <a:gd name="T45" fmla="*/ 34 h 62"/>
                <a:gd name="T46" fmla="*/ 0 w 134"/>
                <a:gd name="T47" fmla="*/ 28 h 62"/>
                <a:gd name="T48" fmla="*/ 1 w 134"/>
                <a:gd name="T49" fmla="*/ 22 h 62"/>
                <a:gd name="T50" fmla="*/ 2 w 134"/>
                <a:gd name="T51" fmla="*/ 20 h 62"/>
                <a:gd name="T52" fmla="*/ 4 w 134"/>
                <a:gd name="T53" fmla="*/ 20 h 62"/>
                <a:gd name="T54" fmla="*/ 5 w 134"/>
                <a:gd name="T55" fmla="*/ 20 h 62"/>
                <a:gd name="T56" fmla="*/ 7 w 134"/>
                <a:gd name="T57" fmla="*/ 21 h 62"/>
                <a:gd name="T58" fmla="*/ 12 w 134"/>
                <a:gd name="T59" fmla="*/ 28 h 62"/>
                <a:gd name="T60" fmla="*/ 19 w 134"/>
                <a:gd name="T61" fmla="*/ 33 h 62"/>
                <a:gd name="T62" fmla="*/ 26 w 134"/>
                <a:gd name="T63" fmla="*/ 38 h 62"/>
                <a:gd name="T64" fmla="*/ 34 w 134"/>
                <a:gd name="T65" fmla="*/ 41 h 62"/>
                <a:gd name="T66" fmla="*/ 43 w 134"/>
                <a:gd name="T67" fmla="*/ 44 h 62"/>
                <a:gd name="T68" fmla="*/ 52 w 134"/>
                <a:gd name="T69" fmla="*/ 46 h 62"/>
                <a:gd name="T70" fmla="*/ 62 w 134"/>
                <a:gd name="T71" fmla="*/ 47 h 62"/>
                <a:gd name="T72" fmla="*/ 72 w 134"/>
                <a:gd name="T73" fmla="*/ 47 h 62"/>
                <a:gd name="T74" fmla="*/ 77 w 134"/>
                <a:gd name="T75" fmla="*/ 47 h 62"/>
                <a:gd name="T76" fmla="*/ 82 w 134"/>
                <a:gd name="T77" fmla="*/ 47 h 62"/>
                <a:gd name="T78" fmla="*/ 88 w 134"/>
                <a:gd name="T79" fmla="*/ 45 h 62"/>
                <a:gd name="T80" fmla="*/ 93 w 134"/>
                <a:gd name="T81" fmla="*/ 43 h 62"/>
                <a:gd name="T82" fmla="*/ 98 w 134"/>
                <a:gd name="T83" fmla="*/ 41 h 62"/>
                <a:gd name="T84" fmla="*/ 103 w 134"/>
                <a:gd name="T85" fmla="*/ 39 h 62"/>
                <a:gd name="T86" fmla="*/ 108 w 134"/>
                <a:gd name="T87" fmla="*/ 36 h 62"/>
                <a:gd name="T88" fmla="*/ 114 w 134"/>
                <a:gd name="T89" fmla="*/ 34 h 62"/>
                <a:gd name="T90" fmla="*/ 118 w 134"/>
                <a:gd name="T91" fmla="*/ 27 h 62"/>
                <a:gd name="T92" fmla="*/ 123 w 134"/>
                <a:gd name="T93" fmla="*/ 19 h 62"/>
                <a:gd name="T94" fmla="*/ 124 w 134"/>
                <a:gd name="T95" fmla="*/ 11 h 62"/>
                <a:gd name="T96" fmla="*/ 122 w 134"/>
                <a:gd name="T97" fmla="*/ 3 h 62"/>
                <a:gd name="T98" fmla="*/ 124 w 134"/>
                <a:gd name="T99" fmla="*/ 0 h 62"/>
                <a:gd name="T100" fmla="*/ 129 w 134"/>
                <a:gd name="T101" fmla="*/ 1 h 62"/>
                <a:gd name="T102" fmla="*/ 132 w 134"/>
                <a:gd name="T103" fmla="*/ 3 h 62"/>
                <a:gd name="T104" fmla="*/ 134 w 134"/>
                <a:gd name="T105" fmla="*/ 6 h 62"/>
                <a:gd name="T106" fmla="*/ 134 w 134"/>
                <a:gd name="T107" fmla="*/ 1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4" h="62">
                  <a:moveTo>
                    <a:pt x="134" y="10"/>
                  </a:moveTo>
                  <a:lnTo>
                    <a:pt x="133" y="18"/>
                  </a:lnTo>
                  <a:lnTo>
                    <a:pt x="131" y="26"/>
                  </a:lnTo>
                  <a:lnTo>
                    <a:pt x="127" y="32"/>
                  </a:lnTo>
                  <a:lnTo>
                    <a:pt x="122" y="38"/>
                  </a:lnTo>
                  <a:lnTo>
                    <a:pt x="116" y="43"/>
                  </a:lnTo>
                  <a:lnTo>
                    <a:pt x="110" y="49"/>
                  </a:lnTo>
                  <a:lnTo>
                    <a:pt x="103" y="53"/>
                  </a:lnTo>
                  <a:lnTo>
                    <a:pt x="95" y="57"/>
                  </a:lnTo>
                  <a:lnTo>
                    <a:pt x="88" y="59"/>
                  </a:lnTo>
                  <a:lnTo>
                    <a:pt x="80" y="61"/>
                  </a:lnTo>
                  <a:lnTo>
                    <a:pt x="72" y="61"/>
                  </a:lnTo>
                  <a:lnTo>
                    <a:pt x="65" y="62"/>
                  </a:lnTo>
                  <a:lnTo>
                    <a:pt x="57" y="61"/>
                  </a:lnTo>
                  <a:lnTo>
                    <a:pt x="49" y="60"/>
                  </a:lnTo>
                  <a:lnTo>
                    <a:pt x="40" y="59"/>
                  </a:lnTo>
                  <a:lnTo>
                    <a:pt x="33" y="57"/>
                  </a:lnTo>
                  <a:lnTo>
                    <a:pt x="27" y="53"/>
                  </a:lnTo>
                  <a:lnTo>
                    <a:pt x="21" y="50"/>
                  </a:lnTo>
                  <a:lnTo>
                    <a:pt x="15" y="47"/>
                  </a:lnTo>
                  <a:lnTo>
                    <a:pt x="9" y="43"/>
                  </a:lnTo>
                  <a:lnTo>
                    <a:pt x="5" y="39"/>
                  </a:lnTo>
                  <a:lnTo>
                    <a:pt x="2" y="34"/>
                  </a:lnTo>
                  <a:lnTo>
                    <a:pt x="0" y="28"/>
                  </a:lnTo>
                  <a:lnTo>
                    <a:pt x="1" y="22"/>
                  </a:lnTo>
                  <a:lnTo>
                    <a:pt x="2" y="20"/>
                  </a:lnTo>
                  <a:lnTo>
                    <a:pt x="4" y="20"/>
                  </a:lnTo>
                  <a:lnTo>
                    <a:pt x="5" y="20"/>
                  </a:lnTo>
                  <a:lnTo>
                    <a:pt x="7" y="21"/>
                  </a:lnTo>
                  <a:lnTo>
                    <a:pt x="12" y="28"/>
                  </a:lnTo>
                  <a:lnTo>
                    <a:pt x="19" y="33"/>
                  </a:lnTo>
                  <a:lnTo>
                    <a:pt x="26" y="38"/>
                  </a:lnTo>
                  <a:lnTo>
                    <a:pt x="34" y="41"/>
                  </a:lnTo>
                  <a:lnTo>
                    <a:pt x="43" y="44"/>
                  </a:lnTo>
                  <a:lnTo>
                    <a:pt x="52" y="46"/>
                  </a:lnTo>
                  <a:lnTo>
                    <a:pt x="62" y="47"/>
                  </a:lnTo>
                  <a:lnTo>
                    <a:pt x="72" y="47"/>
                  </a:lnTo>
                  <a:lnTo>
                    <a:pt x="77" y="47"/>
                  </a:lnTo>
                  <a:lnTo>
                    <a:pt x="82" y="47"/>
                  </a:lnTo>
                  <a:lnTo>
                    <a:pt x="88" y="45"/>
                  </a:lnTo>
                  <a:lnTo>
                    <a:pt x="93" y="43"/>
                  </a:lnTo>
                  <a:lnTo>
                    <a:pt x="98" y="41"/>
                  </a:lnTo>
                  <a:lnTo>
                    <a:pt x="103" y="39"/>
                  </a:lnTo>
                  <a:lnTo>
                    <a:pt x="108" y="36"/>
                  </a:lnTo>
                  <a:lnTo>
                    <a:pt x="114" y="34"/>
                  </a:lnTo>
                  <a:lnTo>
                    <a:pt x="118" y="27"/>
                  </a:lnTo>
                  <a:lnTo>
                    <a:pt x="123" y="19"/>
                  </a:lnTo>
                  <a:lnTo>
                    <a:pt x="124" y="11"/>
                  </a:lnTo>
                  <a:lnTo>
                    <a:pt x="122" y="3"/>
                  </a:lnTo>
                  <a:lnTo>
                    <a:pt x="124" y="0"/>
                  </a:lnTo>
                  <a:lnTo>
                    <a:pt x="129" y="1"/>
                  </a:lnTo>
                  <a:lnTo>
                    <a:pt x="132" y="3"/>
                  </a:lnTo>
                  <a:lnTo>
                    <a:pt x="134" y="6"/>
                  </a:lnTo>
                  <a:lnTo>
                    <a:pt x="134"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6" name="Freeform 51"/>
            <p:cNvSpPr>
              <a:spLocks/>
            </p:cNvSpPr>
            <p:nvPr/>
          </p:nvSpPr>
          <p:spPr bwMode="auto">
            <a:xfrm>
              <a:off x="4952" y="3688"/>
              <a:ext cx="56" cy="53"/>
            </a:xfrm>
            <a:custGeom>
              <a:avLst/>
              <a:gdLst>
                <a:gd name="T0" fmla="*/ 38 w 56"/>
                <a:gd name="T1" fmla="*/ 9 h 53"/>
                <a:gd name="T2" fmla="*/ 39 w 56"/>
                <a:gd name="T3" fmla="*/ 20 h 53"/>
                <a:gd name="T4" fmla="*/ 42 w 56"/>
                <a:gd name="T5" fmla="*/ 31 h 53"/>
                <a:gd name="T6" fmla="*/ 48 w 56"/>
                <a:gd name="T7" fmla="*/ 41 h 53"/>
                <a:gd name="T8" fmla="*/ 56 w 56"/>
                <a:gd name="T9" fmla="*/ 48 h 53"/>
                <a:gd name="T10" fmla="*/ 48 w 56"/>
                <a:gd name="T11" fmla="*/ 51 h 53"/>
                <a:gd name="T12" fmla="*/ 39 w 56"/>
                <a:gd name="T13" fmla="*/ 53 h 53"/>
                <a:gd name="T14" fmla="*/ 31 w 56"/>
                <a:gd name="T15" fmla="*/ 52 h 53"/>
                <a:gd name="T16" fmla="*/ 22 w 56"/>
                <a:gd name="T17" fmla="*/ 49 h 53"/>
                <a:gd name="T18" fmla="*/ 15 w 56"/>
                <a:gd name="T19" fmla="*/ 46 h 53"/>
                <a:gd name="T20" fmla="*/ 9 w 56"/>
                <a:gd name="T21" fmla="*/ 41 h 53"/>
                <a:gd name="T22" fmla="*/ 4 w 56"/>
                <a:gd name="T23" fmla="*/ 36 h 53"/>
                <a:gd name="T24" fmla="*/ 2 w 56"/>
                <a:gd name="T25" fmla="*/ 31 h 53"/>
                <a:gd name="T26" fmla="*/ 3 w 56"/>
                <a:gd name="T27" fmla="*/ 31 h 53"/>
                <a:gd name="T28" fmla="*/ 7 w 56"/>
                <a:gd name="T29" fmla="*/ 32 h 53"/>
                <a:gd name="T30" fmla="*/ 14 w 56"/>
                <a:gd name="T31" fmla="*/ 34 h 53"/>
                <a:gd name="T32" fmla="*/ 21 w 56"/>
                <a:gd name="T33" fmla="*/ 36 h 53"/>
                <a:gd name="T34" fmla="*/ 27 w 56"/>
                <a:gd name="T35" fmla="*/ 40 h 53"/>
                <a:gd name="T36" fmla="*/ 33 w 56"/>
                <a:gd name="T37" fmla="*/ 42 h 53"/>
                <a:gd name="T38" fmla="*/ 37 w 56"/>
                <a:gd name="T39" fmla="*/ 44 h 53"/>
                <a:gd name="T40" fmla="*/ 38 w 56"/>
                <a:gd name="T41" fmla="*/ 45 h 53"/>
                <a:gd name="T42" fmla="*/ 34 w 56"/>
                <a:gd name="T43" fmla="*/ 36 h 53"/>
                <a:gd name="T44" fmla="*/ 31 w 56"/>
                <a:gd name="T45" fmla="*/ 27 h 53"/>
                <a:gd name="T46" fmla="*/ 29 w 56"/>
                <a:gd name="T47" fmla="*/ 18 h 53"/>
                <a:gd name="T48" fmla="*/ 25 w 56"/>
                <a:gd name="T49" fmla="*/ 9 h 53"/>
                <a:gd name="T50" fmla="*/ 21 w 56"/>
                <a:gd name="T51" fmla="*/ 9 h 53"/>
                <a:gd name="T52" fmla="*/ 17 w 56"/>
                <a:gd name="T53" fmla="*/ 10 h 53"/>
                <a:gd name="T54" fmla="*/ 14 w 56"/>
                <a:gd name="T55" fmla="*/ 10 h 53"/>
                <a:gd name="T56" fmla="*/ 9 w 56"/>
                <a:gd name="T57" fmla="*/ 10 h 53"/>
                <a:gd name="T58" fmla="*/ 5 w 56"/>
                <a:gd name="T59" fmla="*/ 9 h 53"/>
                <a:gd name="T60" fmla="*/ 3 w 56"/>
                <a:gd name="T61" fmla="*/ 9 h 53"/>
                <a:gd name="T62" fmla="*/ 0 w 56"/>
                <a:gd name="T63" fmla="*/ 9 h 53"/>
                <a:gd name="T64" fmla="*/ 0 w 56"/>
                <a:gd name="T65" fmla="*/ 8 h 53"/>
                <a:gd name="T66" fmla="*/ 5 w 56"/>
                <a:gd name="T67" fmla="*/ 6 h 53"/>
                <a:gd name="T68" fmla="*/ 10 w 56"/>
                <a:gd name="T69" fmla="*/ 4 h 53"/>
                <a:gd name="T70" fmla="*/ 15 w 56"/>
                <a:gd name="T71" fmla="*/ 2 h 53"/>
                <a:gd name="T72" fmla="*/ 21 w 56"/>
                <a:gd name="T73" fmla="*/ 1 h 53"/>
                <a:gd name="T74" fmla="*/ 26 w 56"/>
                <a:gd name="T75" fmla="*/ 0 h 53"/>
                <a:gd name="T76" fmla="*/ 31 w 56"/>
                <a:gd name="T77" fmla="*/ 1 h 53"/>
                <a:gd name="T78" fmla="*/ 35 w 56"/>
                <a:gd name="T79" fmla="*/ 4 h 53"/>
                <a:gd name="T80" fmla="*/ 38 w 56"/>
                <a:gd name="T81" fmla="*/ 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6" h="53">
                  <a:moveTo>
                    <a:pt x="38" y="9"/>
                  </a:moveTo>
                  <a:lnTo>
                    <a:pt x="39" y="20"/>
                  </a:lnTo>
                  <a:lnTo>
                    <a:pt x="42" y="31"/>
                  </a:lnTo>
                  <a:lnTo>
                    <a:pt x="48" y="41"/>
                  </a:lnTo>
                  <a:lnTo>
                    <a:pt x="56" y="48"/>
                  </a:lnTo>
                  <a:lnTo>
                    <a:pt x="48" y="51"/>
                  </a:lnTo>
                  <a:lnTo>
                    <a:pt x="39" y="53"/>
                  </a:lnTo>
                  <a:lnTo>
                    <a:pt x="31" y="52"/>
                  </a:lnTo>
                  <a:lnTo>
                    <a:pt x="22" y="49"/>
                  </a:lnTo>
                  <a:lnTo>
                    <a:pt x="15" y="46"/>
                  </a:lnTo>
                  <a:lnTo>
                    <a:pt x="9" y="41"/>
                  </a:lnTo>
                  <a:lnTo>
                    <a:pt x="4" y="36"/>
                  </a:lnTo>
                  <a:lnTo>
                    <a:pt x="2" y="31"/>
                  </a:lnTo>
                  <a:lnTo>
                    <a:pt x="3" y="31"/>
                  </a:lnTo>
                  <a:lnTo>
                    <a:pt x="7" y="32"/>
                  </a:lnTo>
                  <a:lnTo>
                    <a:pt x="14" y="34"/>
                  </a:lnTo>
                  <a:lnTo>
                    <a:pt x="21" y="36"/>
                  </a:lnTo>
                  <a:lnTo>
                    <a:pt x="27" y="40"/>
                  </a:lnTo>
                  <a:lnTo>
                    <a:pt x="33" y="42"/>
                  </a:lnTo>
                  <a:lnTo>
                    <a:pt x="37" y="44"/>
                  </a:lnTo>
                  <a:lnTo>
                    <a:pt x="38" y="45"/>
                  </a:lnTo>
                  <a:lnTo>
                    <a:pt x="34" y="36"/>
                  </a:lnTo>
                  <a:lnTo>
                    <a:pt x="31" y="27"/>
                  </a:lnTo>
                  <a:lnTo>
                    <a:pt x="29" y="18"/>
                  </a:lnTo>
                  <a:lnTo>
                    <a:pt x="25" y="9"/>
                  </a:lnTo>
                  <a:lnTo>
                    <a:pt x="21" y="9"/>
                  </a:lnTo>
                  <a:lnTo>
                    <a:pt x="17" y="10"/>
                  </a:lnTo>
                  <a:lnTo>
                    <a:pt x="14" y="10"/>
                  </a:lnTo>
                  <a:lnTo>
                    <a:pt x="9" y="10"/>
                  </a:lnTo>
                  <a:lnTo>
                    <a:pt x="5" y="9"/>
                  </a:lnTo>
                  <a:lnTo>
                    <a:pt x="3" y="9"/>
                  </a:lnTo>
                  <a:lnTo>
                    <a:pt x="0" y="9"/>
                  </a:lnTo>
                  <a:lnTo>
                    <a:pt x="0" y="8"/>
                  </a:lnTo>
                  <a:lnTo>
                    <a:pt x="5" y="6"/>
                  </a:lnTo>
                  <a:lnTo>
                    <a:pt x="10" y="4"/>
                  </a:lnTo>
                  <a:lnTo>
                    <a:pt x="15" y="2"/>
                  </a:lnTo>
                  <a:lnTo>
                    <a:pt x="21" y="1"/>
                  </a:lnTo>
                  <a:lnTo>
                    <a:pt x="26" y="0"/>
                  </a:lnTo>
                  <a:lnTo>
                    <a:pt x="31" y="1"/>
                  </a:lnTo>
                  <a:lnTo>
                    <a:pt x="35" y="4"/>
                  </a:lnTo>
                  <a:lnTo>
                    <a:pt x="38"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7" name="Freeform 52"/>
            <p:cNvSpPr>
              <a:spLocks/>
            </p:cNvSpPr>
            <p:nvPr/>
          </p:nvSpPr>
          <p:spPr bwMode="auto">
            <a:xfrm>
              <a:off x="4775" y="3730"/>
              <a:ext cx="425" cy="197"/>
            </a:xfrm>
            <a:custGeom>
              <a:avLst/>
              <a:gdLst>
                <a:gd name="T0" fmla="*/ 423 w 425"/>
                <a:gd name="T1" fmla="*/ 39 h 197"/>
                <a:gd name="T2" fmla="*/ 370 w 425"/>
                <a:gd name="T3" fmla="*/ 55 h 197"/>
                <a:gd name="T4" fmla="*/ 359 w 425"/>
                <a:gd name="T5" fmla="*/ 83 h 197"/>
                <a:gd name="T6" fmla="*/ 381 w 425"/>
                <a:gd name="T7" fmla="*/ 78 h 197"/>
                <a:gd name="T8" fmla="*/ 382 w 425"/>
                <a:gd name="T9" fmla="*/ 91 h 197"/>
                <a:gd name="T10" fmla="*/ 350 w 425"/>
                <a:gd name="T11" fmla="*/ 99 h 197"/>
                <a:gd name="T12" fmla="*/ 313 w 425"/>
                <a:gd name="T13" fmla="*/ 95 h 197"/>
                <a:gd name="T14" fmla="*/ 226 w 425"/>
                <a:gd name="T15" fmla="*/ 81 h 197"/>
                <a:gd name="T16" fmla="*/ 208 w 425"/>
                <a:gd name="T17" fmla="*/ 106 h 197"/>
                <a:gd name="T18" fmla="*/ 201 w 425"/>
                <a:gd name="T19" fmla="*/ 126 h 197"/>
                <a:gd name="T20" fmla="*/ 256 w 425"/>
                <a:gd name="T21" fmla="*/ 117 h 197"/>
                <a:gd name="T22" fmla="*/ 323 w 425"/>
                <a:gd name="T23" fmla="*/ 117 h 197"/>
                <a:gd name="T24" fmla="*/ 375 w 425"/>
                <a:gd name="T25" fmla="*/ 127 h 197"/>
                <a:gd name="T26" fmla="*/ 292 w 425"/>
                <a:gd name="T27" fmla="*/ 130 h 197"/>
                <a:gd name="T28" fmla="*/ 244 w 425"/>
                <a:gd name="T29" fmla="*/ 130 h 197"/>
                <a:gd name="T30" fmla="*/ 176 w 425"/>
                <a:gd name="T31" fmla="*/ 141 h 197"/>
                <a:gd name="T32" fmla="*/ 163 w 425"/>
                <a:gd name="T33" fmla="*/ 134 h 197"/>
                <a:gd name="T34" fmla="*/ 186 w 425"/>
                <a:gd name="T35" fmla="*/ 120 h 197"/>
                <a:gd name="T36" fmla="*/ 202 w 425"/>
                <a:gd name="T37" fmla="*/ 90 h 197"/>
                <a:gd name="T38" fmla="*/ 196 w 425"/>
                <a:gd name="T39" fmla="*/ 69 h 197"/>
                <a:gd name="T40" fmla="*/ 163 w 425"/>
                <a:gd name="T41" fmla="*/ 75 h 197"/>
                <a:gd name="T42" fmla="*/ 153 w 425"/>
                <a:gd name="T43" fmla="*/ 93 h 197"/>
                <a:gd name="T44" fmla="*/ 185 w 425"/>
                <a:gd name="T45" fmla="*/ 95 h 197"/>
                <a:gd name="T46" fmla="*/ 164 w 425"/>
                <a:gd name="T47" fmla="*/ 101 h 197"/>
                <a:gd name="T48" fmla="*/ 100 w 425"/>
                <a:gd name="T49" fmla="*/ 130 h 197"/>
                <a:gd name="T50" fmla="*/ 65 w 425"/>
                <a:gd name="T51" fmla="*/ 151 h 197"/>
                <a:gd name="T52" fmla="*/ 30 w 425"/>
                <a:gd name="T53" fmla="*/ 181 h 197"/>
                <a:gd name="T54" fmla="*/ 5 w 425"/>
                <a:gd name="T55" fmla="*/ 197 h 197"/>
                <a:gd name="T56" fmla="*/ 24 w 425"/>
                <a:gd name="T57" fmla="*/ 174 h 197"/>
                <a:gd name="T58" fmla="*/ 44 w 425"/>
                <a:gd name="T59" fmla="*/ 133 h 197"/>
                <a:gd name="T60" fmla="*/ 82 w 425"/>
                <a:gd name="T61" fmla="*/ 74 h 197"/>
                <a:gd name="T62" fmla="*/ 96 w 425"/>
                <a:gd name="T63" fmla="*/ 30 h 197"/>
                <a:gd name="T64" fmla="*/ 72 w 425"/>
                <a:gd name="T65" fmla="*/ 37 h 197"/>
                <a:gd name="T66" fmla="*/ 52 w 425"/>
                <a:gd name="T67" fmla="*/ 47 h 197"/>
                <a:gd name="T68" fmla="*/ 79 w 425"/>
                <a:gd name="T69" fmla="*/ 13 h 197"/>
                <a:gd name="T70" fmla="*/ 109 w 425"/>
                <a:gd name="T71" fmla="*/ 6 h 197"/>
                <a:gd name="T72" fmla="*/ 133 w 425"/>
                <a:gd name="T73" fmla="*/ 7 h 197"/>
                <a:gd name="T74" fmla="*/ 128 w 425"/>
                <a:gd name="T75" fmla="*/ 17 h 197"/>
                <a:gd name="T76" fmla="*/ 107 w 425"/>
                <a:gd name="T77" fmla="*/ 18 h 197"/>
                <a:gd name="T78" fmla="*/ 117 w 425"/>
                <a:gd name="T79" fmla="*/ 42 h 197"/>
                <a:gd name="T80" fmla="*/ 89 w 425"/>
                <a:gd name="T81" fmla="*/ 84 h 197"/>
                <a:gd name="T82" fmla="*/ 61 w 425"/>
                <a:gd name="T83" fmla="*/ 140 h 197"/>
                <a:gd name="T84" fmla="*/ 98 w 425"/>
                <a:gd name="T85" fmla="*/ 119 h 197"/>
                <a:gd name="T86" fmla="*/ 137 w 425"/>
                <a:gd name="T87" fmla="*/ 78 h 197"/>
                <a:gd name="T88" fmla="*/ 184 w 425"/>
                <a:gd name="T89" fmla="*/ 57 h 197"/>
                <a:gd name="T90" fmla="*/ 239 w 425"/>
                <a:gd name="T91" fmla="*/ 69 h 197"/>
                <a:gd name="T92" fmla="*/ 311 w 425"/>
                <a:gd name="T93" fmla="*/ 83 h 197"/>
                <a:gd name="T94" fmla="*/ 342 w 425"/>
                <a:gd name="T95" fmla="*/ 54 h 197"/>
                <a:gd name="T96" fmla="*/ 375 w 425"/>
                <a:gd name="T97" fmla="*/ 42 h 197"/>
                <a:gd name="T98" fmla="*/ 403 w 425"/>
                <a:gd name="T99" fmla="*/ 40 h 197"/>
                <a:gd name="T100" fmla="*/ 413 w 425"/>
                <a:gd name="T101" fmla="*/ 21 h 197"/>
                <a:gd name="T102" fmla="*/ 398 w 425"/>
                <a:gd name="T103" fmla="*/ 1 h 197"/>
                <a:gd name="T104" fmla="*/ 420 w 425"/>
                <a:gd name="T105" fmla="*/ 1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5" h="197">
                  <a:moveTo>
                    <a:pt x="420" y="10"/>
                  </a:moveTo>
                  <a:lnTo>
                    <a:pt x="424" y="17"/>
                  </a:lnTo>
                  <a:lnTo>
                    <a:pt x="425" y="24"/>
                  </a:lnTo>
                  <a:lnTo>
                    <a:pt x="425" y="32"/>
                  </a:lnTo>
                  <a:lnTo>
                    <a:pt x="423" y="39"/>
                  </a:lnTo>
                  <a:lnTo>
                    <a:pt x="416" y="47"/>
                  </a:lnTo>
                  <a:lnTo>
                    <a:pt x="406" y="52"/>
                  </a:lnTo>
                  <a:lnTo>
                    <a:pt x="394" y="53"/>
                  </a:lnTo>
                  <a:lnTo>
                    <a:pt x="382" y="54"/>
                  </a:lnTo>
                  <a:lnTo>
                    <a:pt x="370" y="55"/>
                  </a:lnTo>
                  <a:lnTo>
                    <a:pt x="360" y="58"/>
                  </a:lnTo>
                  <a:lnTo>
                    <a:pt x="353" y="64"/>
                  </a:lnTo>
                  <a:lnTo>
                    <a:pt x="350" y="75"/>
                  </a:lnTo>
                  <a:lnTo>
                    <a:pt x="355" y="79"/>
                  </a:lnTo>
                  <a:lnTo>
                    <a:pt x="359" y="83"/>
                  </a:lnTo>
                  <a:lnTo>
                    <a:pt x="366" y="86"/>
                  </a:lnTo>
                  <a:lnTo>
                    <a:pt x="372" y="85"/>
                  </a:lnTo>
                  <a:lnTo>
                    <a:pt x="376" y="83"/>
                  </a:lnTo>
                  <a:lnTo>
                    <a:pt x="378" y="80"/>
                  </a:lnTo>
                  <a:lnTo>
                    <a:pt x="381" y="78"/>
                  </a:lnTo>
                  <a:lnTo>
                    <a:pt x="385" y="78"/>
                  </a:lnTo>
                  <a:lnTo>
                    <a:pt x="386" y="82"/>
                  </a:lnTo>
                  <a:lnTo>
                    <a:pt x="385" y="86"/>
                  </a:lnTo>
                  <a:lnTo>
                    <a:pt x="384" y="88"/>
                  </a:lnTo>
                  <a:lnTo>
                    <a:pt x="382" y="91"/>
                  </a:lnTo>
                  <a:lnTo>
                    <a:pt x="376" y="94"/>
                  </a:lnTo>
                  <a:lnTo>
                    <a:pt x="369" y="96"/>
                  </a:lnTo>
                  <a:lnTo>
                    <a:pt x="363" y="97"/>
                  </a:lnTo>
                  <a:lnTo>
                    <a:pt x="357" y="98"/>
                  </a:lnTo>
                  <a:lnTo>
                    <a:pt x="350" y="99"/>
                  </a:lnTo>
                  <a:lnTo>
                    <a:pt x="344" y="98"/>
                  </a:lnTo>
                  <a:lnTo>
                    <a:pt x="337" y="98"/>
                  </a:lnTo>
                  <a:lnTo>
                    <a:pt x="330" y="97"/>
                  </a:lnTo>
                  <a:lnTo>
                    <a:pt x="325" y="96"/>
                  </a:lnTo>
                  <a:lnTo>
                    <a:pt x="313" y="95"/>
                  </a:lnTo>
                  <a:lnTo>
                    <a:pt x="297" y="92"/>
                  </a:lnTo>
                  <a:lnTo>
                    <a:pt x="278" y="89"/>
                  </a:lnTo>
                  <a:lnTo>
                    <a:pt x="258" y="86"/>
                  </a:lnTo>
                  <a:lnTo>
                    <a:pt x="240" y="84"/>
                  </a:lnTo>
                  <a:lnTo>
                    <a:pt x="226" y="81"/>
                  </a:lnTo>
                  <a:lnTo>
                    <a:pt x="219" y="80"/>
                  </a:lnTo>
                  <a:lnTo>
                    <a:pt x="217" y="86"/>
                  </a:lnTo>
                  <a:lnTo>
                    <a:pt x="215" y="93"/>
                  </a:lnTo>
                  <a:lnTo>
                    <a:pt x="212" y="100"/>
                  </a:lnTo>
                  <a:lnTo>
                    <a:pt x="208" y="106"/>
                  </a:lnTo>
                  <a:lnTo>
                    <a:pt x="205" y="112"/>
                  </a:lnTo>
                  <a:lnTo>
                    <a:pt x="200" y="118"/>
                  </a:lnTo>
                  <a:lnTo>
                    <a:pt x="196" y="124"/>
                  </a:lnTo>
                  <a:lnTo>
                    <a:pt x="191" y="129"/>
                  </a:lnTo>
                  <a:lnTo>
                    <a:pt x="201" y="126"/>
                  </a:lnTo>
                  <a:lnTo>
                    <a:pt x="211" y="124"/>
                  </a:lnTo>
                  <a:lnTo>
                    <a:pt x="222" y="122"/>
                  </a:lnTo>
                  <a:lnTo>
                    <a:pt x="233" y="120"/>
                  </a:lnTo>
                  <a:lnTo>
                    <a:pt x="245" y="119"/>
                  </a:lnTo>
                  <a:lnTo>
                    <a:pt x="256" y="117"/>
                  </a:lnTo>
                  <a:lnTo>
                    <a:pt x="266" y="117"/>
                  </a:lnTo>
                  <a:lnTo>
                    <a:pt x="275" y="117"/>
                  </a:lnTo>
                  <a:lnTo>
                    <a:pt x="293" y="117"/>
                  </a:lnTo>
                  <a:lnTo>
                    <a:pt x="309" y="117"/>
                  </a:lnTo>
                  <a:lnTo>
                    <a:pt x="323" y="117"/>
                  </a:lnTo>
                  <a:lnTo>
                    <a:pt x="335" y="119"/>
                  </a:lnTo>
                  <a:lnTo>
                    <a:pt x="346" y="120"/>
                  </a:lnTo>
                  <a:lnTo>
                    <a:pt x="356" y="122"/>
                  </a:lnTo>
                  <a:lnTo>
                    <a:pt x="366" y="124"/>
                  </a:lnTo>
                  <a:lnTo>
                    <a:pt x="375" y="127"/>
                  </a:lnTo>
                  <a:lnTo>
                    <a:pt x="359" y="128"/>
                  </a:lnTo>
                  <a:lnTo>
                    <a:pt x="341" y="129"/>
                  </a:lnTo>
                  <a:lnTo>
                    <a:pt x="324" y="130"/>
                  </a:lnTo>
                  <a:lnTo>
                    <a:pt x="306" y="130"/>
                  </a:lnTo>
                  <a:lnTo>
                    <a:pt x="292" y="130"/>
                  </a:lnTo>
                  <a:lnTo>
                    <a:pt x="281" y="129"/>
                  </a:lnTo>
                  <a:lnTo>
                    <a:pt x="273" y="129"/>
                  </a:lnTo>
                  <a:lnTo>
                    <a:pt x="270" y="129"/>
                  </a:lnTo>
                  <a:lnTo>
                    <a:pt x="257" y="129"/>
                  </a:lnTo>
                  <a:lnTo>
                    <a:pt x="244" y="130"/>
                  </a:lnTo>
                  <a:lnTo>
                    <a:pt x="230" y="132"/>
                  </a:lnTo>
                  <a:lnTo>
                    <a:pt x="216" y="134"/>
                  </a:lnTo>
                  <a:lnTo>
                    <a:pt x="202" y="136"/>
                  </a:lnTo>
                  <a:lnTo>
                    <a:pt x="188" y="138"/>
                  </a:lnTo>
                  <a:lnTo>
                    <a:pt x="176" y="141"/>
                  </a:lnTo>
                  <a:lnTo>
                    <a:pt x="163" y="144"/>
                  </a:lnTo>
                  <a:lnTo>
                    <a:pt x="161" y="141"/>
                  </a:lnTo>
                  <a:lnTo>
                    <a:pt x="161" y="138"/>
                  </a:lnTo>
                  <a:lnTo>
                    <a:pt x="161" y="136"/>
                  </a:lnTo>
                  <a:lnTo>
                    <a:pt x="163" y="134"/>
                  </a:lnTo>
                  <a:lnTo>
                    <a:pt x="166" y="132"/>
                  </a:lnTo>
                  <a:lnTo>
                    <a:pt x="170" y="129"/>
                  </a:lnTo>
                  <a:lnTo>
                    <a:pt x="174" y="126"/>
                  </a:lnTo>
                  <a:lnTo>
                    <a:pt x="180" y="124"/>
                  </a:lnTo>
                  <a:lnTo>
                    <a:pt x="186" y="120"/>
                  </a:lnTo>
                  <a:lnTo>
                    <a:pt x="191" y="115"/>
                  </a:lnTo>
                  <a:lnTo>
                    <a:pt x="195" y="109"/>
                  </a:lnTo>
                  <a:lnTo>
                    <a:pt x="198" y="103"/>
                  </a:lnTo>
                  <a:lnTo>
                    <a:pt x="201" y="97"/>
                  </a:lnTo>
                  <a:lnTo>
                    <a:pt x="202" y="90"/>
                  </a:lnTo>
                  <a:lnTo>
                    <a:pt x="203" y="84"/>
                  </a:lnTo>
                  <a:lnTo>
                    <a:pt x="204" y="78"/>
                  </a:lnTo>
                  <a:lnTo>
                    <a:pt x="202" y="74"/>
                  </a:lnTo>
                  <a:lnTo>
                    <a:pt x="199" y="71"/>
                  </a:lnTo>
                  <a:lnTo>
                    <a:pt x="196" y="69"/>
                  </a:lnTo>
                  <a:lnTo>
                    <a:pt x="192" y="67"/>
                  </a:lnTo>
                  <a:lnTo>
                    <a:pt x="184" y="66"/>
                  </a:lnTo>
                  <a:lnTo>
                    <a:pt x="177" y="67"/>
                  </a:lnTo>
                  <a:lnTo>
                    <a:pt x="170" y="70"/>
                  </a:lnTo>
                  <a:lnTo>
                    <a:pt x="163" y="75"/>
                  </a:lnTo>
                  <a:lnTo>
                    <a:pt x="158" y="80"/>
                  </a:lnTo>
                  <a:lnTo>
                    <a:pt x="152" y="85"/>
                  </a:lnTo>
                  <a:lnTo>
                    <a:pt x="148" y="90"/>
                  </a:lnTo>
                  <a:lnTo>
                    <a:pt x="143" y="95"/>
                  </a:lnTo>
                  <a:lnTo>
                    <a:pt x="153" y="93"/>
                  </a:lnTo>
                  <a:lnTo>
                    <a:pt x="162" y="92"/>
                  </a:lnTo>
                  <a:lnTo>
                    <a:pt x="170" y="92"/>
                  </a:lnTo>
                  <a:lnTo>
                    <a:pt x="177" y="92"/>
                  </a:lnTo>
                  <a:lnTo>
                    <a:pt x="181" y="94"/>
                  </a:lnTo>
                  <a:lnTo>
                    <a:pt x="185" y="95"/>
                  </a:lnTo>
                  <a:lnTo>
                    <a:pt x="187" y="97"/>
                  </a:lnTo>
                  <a:lnTo>
                    <a:pt x="187" y="97"/>
                  </a:lnTo>
                  <a:lnTo>
                    <a:pt x="183" y="99"/>
                  </a:lnTo>
                  <a:lnTo>
                    <a:pt x="175" y="99"/>
                  </a:lnTo>
                  <a:lnTo>
                    <a:pt x="164" y="101"/>
                  </a:lnTo>
                  <a:lnTo>
                    <a:pt x="151" y="103"/>
                  </a:lnTo>
                  <a:lnTo>
                    <a:pt x="138" y="107"/>
                  </a:lnTo>
                  <a:lnTo>
                    <a:pt x="124" y="113"/>
                  </a:lnTo>
                  <a:lnTo>
                    <a:pt x="111" y="120"/>
                  </a:lnTo>
                  <a:lnTo>
                    <a:pt x="100" y="130"/>
                  </a:lnTo>
                  <a:lnTo>
                    <a:pt x="92" y="135"/>
                  </a:lnTo>
                  <a:lnTo>
                    <a:pt x="84" y="139"/>
                  </a:lnTo>
                  <a:lnTo>
                    <a:pt x="78" y="143"/>
                  </a:lnTo>
                  <a:lnTo>
                    <a:pt x="72" y="146"/>
                  </a:lnTo>
                  <a:lnTo>
                    <a:pt x="65" y="151"/>
                  </a:lnTo>
                  <a:lnTo>
                    <a:pt x="58" y="157"/>
                  </a:lnTo>
                  <a:lnTo>
                    <a:pt x="48" y="165"/>
                  </a:lnTo>
                  <a:lnTo>
                    <a:pt x="37" y="175"/>
                  </a:lnTo>
                  <a:lnTo>
                    <a:pt x="33" y="178"/>
                  </a:lnTo>
                  <a:lnTo>
                    <a:pt x="30" y="181"/>
                  </a:lnTo>
                  <a:lnTo>
                    <a:pt x="25" y="185"/>
                  </a:lnTo>
                  <a:lnTo>
                    <a:pt x="20" y="189"/>
                  </a:lnTo>
                  <a:lnTo>
                    <a:pt x="15" y="193"/>
                  </a:lnTo>
                  <a:lnTo>
                    <a:pt x="9" y="195"/>
                  </a:lnTo>
                  <a:lnTo>
                    <a:pt x="5" y="197"/>
                  </a:lnTo>
                  <a:lnTo>
                    <a:pt x="0" y="195"/>
                  </a:lnTo>
                  <a:lnTo>
                    <a:pt x="5" y="190"/>
                  </a:lnTo>
                  <a:lnTo>
                    <a:pt x="12" y="184"/>
                  </a:lnTo>
                  <a:lnTo>
                    <a:pt x="18" y="179"/>
                  </a:lnTo>
                  <a:lnTo>
                    <a:pt x="24" y="174"/>
                  </a:lnTo>
                  <a:lnTo>
                    <a:pt x="30" y="168"/>
                  </a:lnTo>
                  <a:lnTo>
                    <a:pt x="34" y="161"/>
                  </a:lnTo>
                  <a:lnTo>
                    <a:pt x="38" y="155"/>
                  </a:lnTo>
                  <a:lnTo>
                    <a:pt x="40" y="147"/>
                  </a:lnTo>
                  <a:lnTo>
                    <a:pt x="44" y="133"/>
                  </a:lnTo>
                  <a:lnTo>
                    <a:pt x="49" y="120"/>
                  </a:lnTo>
                  <a:lnTo>
                    <a:pt x="55" y="107"/>
                  </a:lnTo>
                  <a:lnTo>
                    <a:pt x="62" y="95"/>
                  </a:lnTo>
                  <a:lnTo>
                    <a:pt x="72" y="84"/>
                  </a:lnTo>
                  <a:lnTo>
                    <a:pt x="82" y="74"/>
                  </a:lnTo>
                  <a:lnTo>
                    <a:pt x="94" y="65"/>
                  </a:lnTo>
                  <a:lnTo>
                    <a:pt x="108" y="57"/>
                  </a:lnTo>
                  <a:lnTo>
                    <a:pt x="106" y="47"/>
                  </a:lnTo>
                  <a:lnTo>
                    <a:pt x="102" y="38"/>
                  </a:lnTo>
                  <a:lnTo>
                    <a:pt x="96" y="30"/>
                  </a:lnTo>
                  <a:lnTo>
                    <a:pt x="89" y="23"/>
                  </a:lnTo>
                  <a:lnTo>
                    <a:pt x="86" y="27"/>
                  </a:lnTo>
                  <a:lnTo>
                    <a:pt x="81" y="31"/>
                  </a:lnTo>
                  <a:lnTo>
                    <a:pt x="76" y="34"/>
                  </a:lnTo>
                  <a:lnTo>
                    <a:pt x="72" y="37"/>
                  </a:lnTo>
                  <a:lnTo>
                    <a:pt x="66" y="40"/>
                  </a:lnTo>
                  <a:lnTo>
                    <a:pt x="61" y="43"/>
                  </a:lnTo>
                  <a:lnTo>
                    <a:pt x="56" y="47"/>
                  </a:lnTo>
                  <a:lnTo>
                    <a:pt x="51" y="49"/>
                  </a:lnTo>
                  <a:lnTo>
                    <a:pt x="52" y="47"/>
                  </a:lnTo>
                  <a:lnTo>
                    <a:pt x="55" y="41"/>
                  </a:lnTo>
                  <a:lnTo>
                    <a:pt x="59" y="34"/>
                  </a:lnTo>
                  <a:lnTo>
                    <a:pt x="65" y="27"/>
                  </a:lnTo>
                  <a:lnTo>
                    <a:pt x="72" y="19"/>
                  </a:lnTo>
                  <a:lnTo>
                    <a:pt x="79" y="13"/>
                  </a:lnTo>
                  <a:lnTo>
                    <a:pt x="86" y="8"/>
                  </a:lnTo>
                  <a:lnTo>
                    <a:pt x="94" y="6"/>
                  </a:lnTo>
                  <a:lnTo>
                    <a:pt x="99" y="6"/>
                  </a:lnTo>
                  <a:lnTo>
                    <a:pt x="103" y="6"/>
                  </a:lnTo>
                  <a:lnTo>
                    <a:pt x="109" y="6"/>
                  </a:lnTo>
                  <a:lnTo>
                    <a:pt x="114" y="6"/>
                  </a:lnTo>
                  <a:lnTo>
                    <a:pt x="118" y="7"/>
                  </a:lnTo>
                  <a:lnTo>
                    <a:pt x="124" y="7"/>
                  </a:lnTo>
                  <a:lnTo>
                    <a:pt x="128" y="7"/>
                  </a:lnTo>
                  <a:lnTo>
                    <a:pt x="133" y="7"/>
                  </a:lnTo>
                  <a:lnTo>
                    <a:pt x="134" y="9"/>
                  </a:lnTo>
                  <a:lnTo>
                    <a:pt x="133" y="12"/>
                  </a:lnTo>
                  <a:lnTo>
                    <a:pt x="132" y="15"/>
                  </a:lnTo>
                  <a:lnTo>
                    <a:pt x="133" y="17"/>
                  </a:lnTo>
                  <a:lnTo>
                    <a:pt x="128" y="17"/>
                  </a:lnTo>
                  <a:lnTo>
                    <a:pt x="124" y="17"/>
                  </a:lnTo>
                  <a:lnTo>
                    <a:pt x="120" y="17"/>
                  </a:lnTo>
                  <a:lnTo>
                    <a:pt x="116" y="17"/>
                  </a:lnTo>
                  <a:lnTo>
                    <a:pt x="111" y="17"/>
                  </a:lnTo>
                  <a:lnTo>
                    <a:pt x="107" y="18"/>
                  </a:lnTo>
                  <a:lnTo>
                    <a:pt x="103" y="18"/>
                  </a:lnTo>
                  <a:lnTo>
                    <a:pt x="99" y="19"/>
                  </a:lnTo>
                  <a:lnTo>
                    <a:pt x="105" y="26"/>
                  </a:lnTo>
                  <a:lnTo>
                    <a:pt x="111" y="34"/>
                  </a:lnTo>
                  <a:lnTo>
                    <a:pt x="117" y="42"/>
                  </a:lnTo>
                  <a:lnTo>
                    <a:pt x="118" y="51"/>
                  </a:lnTo>
                  <a:lnTo>
                    <a:pt x="114" y="63"/>
                  </a:lnTo>
                  <a:lnTo>
                    <a:pt x="107" y="71"/>
                  </a:lnTo>
                  <a:lnTo>
                    <a:pt x="99" y="78"/>
                  </a:lnTo>
                  <a:lnTo>
                    <a:pt x="89" y="84"/>
                  </a:lnTo>
                  <a:lnTo>
                    <a:pt x="79" y="92"/>
                  </a:lnTo>
                  <a:lnTo>
                    <a:pt x="69" y="103"/>
                  </a:lnTo>
                  <a:lnTo>
                    <a:pt x="61" y="119"/>
                  </a:lnTo>
                  <a:lnTo>
                    <a:pt x="56" y="140"/>
                  </a:lnTo>
                  <a:lnTo>
                    <a:pt x="61" y="140"/>
                  </a:lnTo>
                  <a:lnTo>
                    <a:pt x="67" y="138"/>
                  </a:lnTo>
                  <a:lnTo>
                    <a:pt x="72" y="135"/>
                  </a:lnTo>
                  <a:lnTo>
                    <a:pt x="78" y="132"/>
                  </a:lnTo>
                  <a:lnTo>
                    <a:pt x="89" y="126"/>
                  </a:lnTo>
                  <a:lnTo>
                    <a:pt x="98" y="119"/>
                  </a:lnTo>
                  <a:lnTo>
                    <a:pt x="107" y="111"/>
                  </a:lnTo>
                  <a:lnTo>
                    <a:pt x="115" y="103"/>
                  </a:lnTo>
                  <a:lnTo>
                    <a:pt x="122" y="95"/>
                  </a:lnTo>
                  <a:lnTo>
                    <a:pt x="130" y="86"/>
                  </a:lnTo>
                  <a:lnTo>
                    <a:pt x="137" y="78"/>
                  </a:lnTo>
                  <a:lnTo>
                    <a:pt x="145" y="69"/>
                  </a:lnTo>
                  <a:lnTo>
                    <a:pt x="153" y="63"/>
                  </a:lnTo>
                  <a:lnTo>
                    <a:pt x="163" y="59"/>
                  </a:lnTo>
                  <a:lnTo>
                    <a:pt x="173" y="57"/>
                  </a:lnTo>
                  <a:lnTo>
                    <a:pt x="184" y="57"/>
                  </a:lnTo>
                  <a:lnTo>
                    <a:pt x="194" y="59"/>
                  </a:lnTo>
                  <a:lnTo>
                    <a:pt x="205" y="61"/>
                  </a:lnTo>
                  <a:lnTo>
                    <a:pt x="215" y="63"/>
                  </a:lnTo>
                  <a:lnTo>
                    <a:pt x="225" y="65"/>
                  </a:lnTo>
                  <a:lnTo>
                    <a:pt x="239" y="69"/>
                  </a:lnTo>
                  <a:lnTo>
                    <a:pt x="253" y="72"/>
                  </a:lnTo>
                  <a:lnTo>
                    <a:pt x="268" y="76"/>
                  </a:lnTo>
                  <a:lnTo>
                    <a:pt x="282" y="79"/>
                  </a:lnTo>
                  <a:lnTo>
                    <a:pt x="296" y="82"/>
                  </a:lnTo>
                  <a:lnTo>
                    <a:pt x="311" y="83"/>
                  </a:lnTo>
                  <a:lnTo>
                    <a:pt x="326" y="84"/>
                  </a:lnTo>
                  <a:lnTo>
                    <a:pt x="341" y="85"/>
                  </a:lnTo>
                  <a:lnTo>
                    <a:pt x="339" y="78"/>
                  </a:lnTo>
                  <a:lnTo>
                    <a:pt x="339" y="66"/>
                  </a:lnTo>
                  <a:lnTo>
                    <a:pt x="342" y="54"/>
                  </a:lnTo>
                  <a:lnTo>
                    <a:pt x="351" y="45"/>
                  </a:lnTo>
                  <a:lnTo>
                    <a:pt x="357" y="43"/>
                  </a:lnTo>
                  <a:lnTo>
                    <a:pt x="362" y="42"/>
                  </a:lnTo>
                  <a:lnTo>
                    <a:pt x="369" y="42"/>
                  </a:lnTo>
                  <a:lnTo>
                    <a:pt x="375" y="42"/>
                  </a:lnTo>
                  <a:lnTo>
                    <a:pt x="380" y="43"/>
                  </a:lnTo>
                  <a:lnTo>
                    <a:pt x="387" y="43"/>
                  </a:lnTo>
                  <a:lnTo>
                    <a:pt x="393" y="43"/>
                  </a:lnTo>
                  <a:lnTo>
                    <a:pt x="399" y="42"/>
                  </a:lnTo>
                  <a:lnTo>
                    <a:pt x="403" y="40"/>
                  </a:lnTo>
                  <a:lnTo>
                    <a:pt x="406" y="38"/>
                  </a:lnTo>
                  <a:lnTo>
                    <a:pt x="409" y="36"/>
                  </a:lnTo>
                  <a:lnTo>
                    <a:pt x="411" y="33"/>
                  </a:lnTo>
                  <a:lnTo>
                    <a:pt x="413" y="27"/>
                  </a:lnTo>
                  <a:lnTo>
                    <a:pt x="413" y="21"/>
                  </a:lnTo>
                  <a:lnTo>
                    <a:pt x="411" y="15"/>
                  </a:lnTo>
                  <a:lnTo>
                    <a:pt x="408" y="10"/>
                  </a:lnTo>
                  <a:lnTo>
                    <a:pt x="404" y="6"/>
                  </a:lnTo>
                  <a:lnTo>
                    <a:pt x="401" y="3"/>
                  </a:lnTo>
                  <a:lnTo>
                    <a:pt x="398" y="1"/>
                  </a:lnTo>
                  <a:lnTo>
                    <a:pt x="398" y="0"/>
                  </a:lnTo>
                  <a:lnTo>
                    <a:pt x="404" y="1"/>
                  </a:lnTo>
                  <a:lnTo>
                    <a:pt x="411" y="3"/>
                  </a:lnTo>
                  <a:lnTo>
                    <a:pt x="416" y="6"/>
                  </a:lnTo>
                  <a:lnTo>
                    <a:pt x="42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8" name="Freeform 53"/>
            <p:cNvSpPr>
              <a:spLocks/>
            </p:cNvSpPr>
            <p:nvPr/>
          </p:nvSpPr>
          <p:spPr bwMode="auto">
            <a:xfrm>
              <a:off x="5160" y="3797"/>
              <a:ext cx="52" cy="92"/>
            </a:xfrm>
            <a:custGeom>
              <a:avLst/>
              <a:gdLst>
                <a:gd name="T0" fmla="*/ 52 w 52"/>
                <a:gd name="T1" fmla="*/ 44 h 92"/>
                <a:gd name="T2" fmla="*/ 51 w 52"/>
                <a:gd name="T3" fmla="*/ 57 h 92"/>
                <a:gd name="T4" fmla="*/ 48 w 52"/>
                <a:gd name="T5" fmla="*/ 71 h 92"/>
                <a:gd name="T6" fmla="*/ 42 w 52"/>
                <a:gd name="T7" fmla="*/ 82 h 92"/>
                <a:gd name="T8" fmla="*/ 30 w 52"/>
                <a:gd name="T9" fmla="*/ 91 h 92"/>
                <a:gd name="T10" fmla="*/ 28 w 52"/>
                <a:gd name="T11" fmla="*/ 92 h 92"/>
                <a:gd name="T12" fmla="*/ 24 w 52"/>
                <a:gd name="T13" fmla="*/ 92 h 92"/>
                <a:gd name="T14" fmla="*/ 19 w 52"/>
                <a:gd name="T15" fmla="*/ 91 h 92"/>
                <a:gd name="T16" fmla="*/ 14 w 52"/>
                <a:gd name="T17" fmla="*/ 88 h 92"/>
                <a:gd name="T18" fmla="*/ 9 w 52"/>
                <a:gd name="T19" fmla="*/ 86 h 92"/>
                <a:gd name="T20" fmla="*/ 5 w 52"/>
                <a:gd name="T21" fmla="*/ 84 h 92"/>
                <a:gd name="T22" fmla="*/ 2 w 52"/>
                <a:gd name="T23" fmla="*/ 81 h 92"/>
                <a:gd name="T24" fmla="*/ 0 w 52"/>
                <a:gd name="T25" fmla="*/ 80 h 92"/>
                <a:gd name="T26" fmla="*/ 3 w 52"/>
                <a:gd name="T27" fmla="*/ 79 h 92"/>
                <a:gd name="T28" fmla="*/ 6 w 52"/>
                <a:gd name="T29" fmla="*/ 80 h 92"/>
                <a:gd name="T30" fmla="*/ 11 w 52"/>
                <a:gd name="T31" fmla="*/ 80 h 92"/>
                <a:gd name="T32" fmla="*/ 16 w 52"/>
                <a:gd name="T33" fmla="*/ 81 h 92"/>
                <a:gd name="T34" fmla="*/ 19 w 52"/>
                <a:gd name="T35" fmla="*/ 82 h 92"/>
                <a:gd name="T36" fmla="*/ 24 w 52"/>
                <a:gd name="T37" fmla="*/ 82 h 92"/>
                <a:gd name="T38" fmla="*/ 27 w 52"/>
                <a:gd name="T39" fmla="*/ 81 h 92"/>
                <a:gd name="T40" fmla="*/ 30 w 52"/>
                <a:gd name="T41" fmla="*/ 80 h 92"/>
                <a:gd name="T42" fmla="*/ 37 w 52"/>
                <a:gd name="T43" fmla="*/ 72 h 92"/>
                <a:gd name="T44" fmla="*/ 40 w 52"/>
                <a:gd name="T45" fmla="*/ 63 h 92"/>
                <a:gd name="T46" fmla="*/ 40 w 52"/>
                <a:gd name="T47" fmla="*/ 53 h 92"/>
                <a:gd name="T48" fmla="*/ 40 w 52"/>
                <a:gd name="T49" fmla="*/ 44 h 92"/>
                <a:gd name="T50" fmla="*/ 37 w 52"/>
                <a:gd name="T51" fmla="*/ 38 h 92"/>
                <a:gd name="T52" fmla="*/ 33 w 52"/>
                <a:gd name="T53" fmla="*/ 31 h 92"/>
                <a:gd name="T54" fmla="*/ 29 w 52"/>
                <a:gd name="T55" fmla="*/ 25 h 92"/>
                <a:gd name="T56" fmla="*/ 23 w 52"/>
                <a:gd name="T57" fmla="*/ 20 h 92"/>
                <a:gd name="T58" fmla="*/ 23 w 52"/>
                <a:gd name="T59" fmla="*/ 34 h 92"/>
                <a:gd name="T60" fmla="*/ 20 w 52"/>
                <a:gd name="T61" fmla="*/ 48 h 92"/>
                <a:gd name="T62" fmla="*/ 15 w 52"/>
                <a:gd name="T63" fmla="*/ 60 h 92"/>
                <a:gd name="T64" fmla="*/ 2 w 52"/>
                <a:gd name="T65" fmla="*/ 67 h 92"/>
                <a:gd name="T66" fmla="*/ 2 w 52"/>
                <a:gd name="T67" fmla="*/ 62 h 92"/>
                <a:gd name="T68" fmla="*/ 3 w 52"/>
                <a:gd name="T69" fmla="*/ 57 h 92"/>
                <a:gd name="T70" fmla="*/ 5 w 52"/>
                <a:gd name="T71" fmla="*/ 52 h 92"/>
                <a:gd name="T72" fmla="*/ 8 w 52"/>
                <a:gd name="T73" fmla="*/ 46 h 92"/>
                <a:gd name="T74" fmla="*/ 11 w 52"/>
                <a:gd name="T75" fmla="*/ 35 h 92"/>
                <a:gd name="T76" fmla="*/ 11 w 52"/>
                <a:gd name="T77" fmla="*/ 23 h 92"/>
                <a:gd name="T78" fmla="*/ 9 w 52"/>
                <a:gd name="T79" fmla="*/ 11 h 92"/>
                <a:gd name="T80" fmla="*/ 11 w 52"/>
                <a:gd name="T81" fmla="*/ 0 h 92"/>
                <a:gd name="T82" fmla="*/ 19 w 52"/>
                <a:gd name="T83" fmla="*/ 2 h 92"/>
                <a:gd name="T84" fmla="*/ 26 w 52"/>
                <a:gd name="T85" fmla="*/ 7 h 92"/>
                <a:gd name="T86" fmla="*/ 32 w 52"/>
                <a:gd name="T87" fmla="*/ 11 h 92"/>
                <a:gd name="T88" fmla="*/ 37 w 52"/>
                <a:gd name="T89" fmla="*/ 17 h 92"/>
                <a:gd name="T90" fmla="*/ 43 w 52"/>
                <a:gd name="T91" fmla="*/ 23 h 92"/>
                <a:gd name="T92" fmla="*/ 47 w 52"/>
                <a:gd name="T93" fmla="*/ 30 h 92"/>
                <a:gd name="T94" fmla="*/ 50 w 52"/>
                <a:gd name="T95" fmla="*/ 37 h 92"/>
                <a:gd name="T96" fmla="*/ 52 w 52"/>
                <a:gd name="T97"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 h="92">
                  <a:moveTo>
                    <a:pt x="52" y="44"/>
                  </a:moveTo>
                  <a:lnTo>
                    <a:pt x="51" y="57"/>
                  </a:lnTo>
                  <a:lnTo>
                    <a:pt x="48" y="71"/>
                  </a:lnTo>
                  <a:lnTo>
                    <a:pt x="42" y="82"/>
                  </a:lnTo>
                  <a:lnTo>
                    <a:pt x="30" y="91"/>
                  </a:lnTo>
                  <a:lnTo>
                    <a:pt x="28" y="92"/>
                  </a:lnTo>
                  <a:lnTo>
                    <a:pt x="24" y="92"/>
                  </a:lnTo>
                  <a:lnTo>
                    <a:pt x="19" y="91"/>
                  </a:lnTo>
                  <a:lnTo>
                    <a:pt x="14" y="88"/>
                  </a:lnTo>
                  <a:lnTo>
                    <a:pt x="9" y="86"/>
                  </a:lnTo>
                  <a:lnTo>
                    <a:pt x="5" y="84"/>
                  </a:lnTo>
                  <a:lnTo>
                    <a:pt x="2" y="81"/>
                  </a:lnTo>
                  <a:lnTo>
                    <a:pt x="0" y="80"/>
                  </a:lnTo>
                  <a:lnTo>
                    <a:pt x="3" y="79"/>
                  </a:lnTo>
                  <a:lnTo>
                    <a:pt x="6" y="80"/>
                  </a:lnTo>
                  <a:lnTo>
                    <a:pt x="11" y="80"/>
                  </a:lnTo>
                  <a:lnTo>
                    <a:pt x="16" y="81"/>
                  </a:lnTo>
                  <a:lnTo>
                    <a:pt x="19" y="82"/>
                  </a:lnTo>
                  <a:lnTo>
                    <a:pt x="24" y="82"/>
                  </a:lnTo>
                  <a:lnTo>
                    <a:pt x="27" y="81"/>
                  </a:lnTo>
                  <a:lnTo>
                    <a:pt x="30" y="80"/>
                  </a:lnTo>
                  <a:lnTo>
                    <a:pt x="37" y="72"/>
                  </a:lnTo>
                  <a:lnTo>
                    <a:pt x="40" y="63"/>
                  </a:lnTo>
                  <a:lnTo>
                    <a:pt x="40" y="53"/>
                  </a:lnTo>
                  <a:lnTo>
                    <a:pt x="40" y="44"/>
                  </a:lnTo>
                  <a:lnTo>
                    <a:pt x="37" y="38"/>
                  </a:lnTo>
                  <a:lnTo>
                    <a:pt x="33" y="31"/>
                  </a:lnTo>
                  <a:lnTo>
                    <a:pt x="29" y="25"/>
                  </a:lnTo>
                  <a:lnTo>
                    <a:pt x="23" y="20"/>
                  </a:lnTo>
                  <a:lnTo>
                    <a:pt x="23" y="34"/>
                  </a:lnTo>
                  <a:lnTo>
                    <a:pt x="20" y="48"/>
                  </a:lnTo>
                  <a:lnTo>
                    <a:pt x="15" y="60"/>
                  </a:lnTo>
                  <a:lnTo>
                    <a:pt x="2" y="67"/>
                  </a:lnTo>
                  <a:lnTo>
                    <a:pt x="2" y="62"/>
                  </a:lnTo>
                  <a:lnTo>
                    <a:pt x="3" y="57"/>
                  </a:lnTo>
                  <a:lnTo>
                    <a:pt x="5" y="52"/>
                  </a:lnTo>
                  <a:lnTo>
                    <a:pt x="8" y="46"/>
                  </a:lnTo>
                  <a:lnTo>
                    <a:pt x="11" y="35"/>
                  </a:lnTo>
                  <a:lnTo>
                    <a:pt x="11" y="23"/>
                  </a:lnTo>
                  <a:lnTo>
                    <a:pt x="9" y="11"/>
                  </a:lnTo>
                  <a:lnTo>
                    <a:pt x="11" y="0"/>
                  </a:lnTo>
                  <a:lnTo>
                    <a:pt x="19" y="2"/>
                  </a:lnTo>
                  <a:lnTo>
                    <a:pt x="26" y="7"/>
                  </a:lnTo>
                  <a:lnTo>
                    <a:pt x="32" y="11"/>
                  </a:lnTo>
                  <a:lnTo>
                    <a:pt x="37" y="17"/>
                  </a:lnTo>
                  <a:lnTo>
                    <a:pt x="43" y="23"/>
                  </a:lnTo>
                  <a:lnTo>
                    <a:pt x="47" y="30"/>
                  </a:lnTo>
                  <a:lnTo>
                    <a:pt x="50" y="37"/>
                  </a:lnTo>
                  <a:lnTo>
                    <a:pt x="52"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9" name="Freeform 54"/>
            <p:cNvSpPr>
              <a:spLocks/>
            </p:cNvSpPr>
            <p:nvPr/>
          </p:nvSpPr>
          <p:spPr bwMode="auto">
            <a:xfrm>
              <a:off x="5199" y="3813"/>
              <a:ext cx="47" cy="116"/>
            </a:xfrm>
            <a:custGeom>
              <a:avLst/>
              <a:gdLst>
                <a:gd name="T0" fmla="*/ 47 w 47"/>
                <a:gd name="T1" fmla="*/ 39 h 116"/>
                <a:gd name="T2" fmla="*/ 47 w 47"/>
                <a:gd name="T3" fmla="*/ 49 h 116"/>
                <a:gd name="T4" fmla="*/ 43 w 47"/>
                <a:gd name="T5" fmla="*/ 58 h 116"/>
                <a:gd name="T6" fmla="*/ 36 w 47"/>
                <a:gd name="T7" fmla="*/ 66 h 116"/>
                <a:gd name="T8" fmla="*/ 28 w 47"/>
                <a:gd name="T9" fmla="*/ 72 h 116"/>
                <a:gd name="T10" fmla="*/ 19 w 47"/>
                <a:gd name="T11" fmla="*/ 78 h 116"/>
                <a:gd name="T12" fmla="*/ 13 w 47"/>
                <a:gd name="T13" fmla="*/ 86 h 116"/>
                <a:gd name="T14" fmla="*/ 10 w 47"/>
                <a:gd name="T15" fmla="*/ 94 h 116"/>
                <a:gd name="T16" fmla="*/ 12 w 47"/>
                <a:gd name="T17" fmla="*/ 104 h 116"/>
                <a:gd name="T18" fmla="*/ 13 w 47"/>
                <a:gd name="T19" fmla="*/ 105 h 116"/>
                <a:gd name="T20" fmla="*/ 17 w 47"/>
                <a:gd name="T21" fmla="*/ 105 h 116"/>
                <a:gd name="T22" fmla="*/ 21 w 47"/>
                <a:gd name="T23" fmla="*/ 105 h 116"/>
                <a:gd name="T24" fmla="*/ 26 w 47"/>
                <a:gd name="T25" fmla="*/ 103 h 116"/>
                <a:gd name="T26" fmla="*/ 30 w 47"/>
                <a:gd name="T27" fmla="*/ 103 h 116"/>
                <a:gd name="T28" fmla="*/ 35 w 47"/>
                <a:gd name="T29" fmla="*/ 101 h 116"/>
                <a:gd name="T30" fmla="*/ 37 w 47"/>
                <a:gd name="T31" fmla="*/ 101 h 116"/>
                <a:gd name="T32" fmla="*/ 39 w 47"/>
                <a:gd name="T33" fmla="*/ 101 h 116"/>
                <a:gd name="T34" fmla="*/ 36 w 47"/>
                <a:gd name="T35" fmla="*/ 106 h 116"/>
                <a:gd name="T36" fmla="*/ 29 w 47"/>
                <a:gd name="T37" fmla="*/ 111 h 116"/>
                <a:gd name="T38" fmla="*/ 22 w 47"/>
                <a:gd name="T39" fmla="*/ 115 h 116"/>
                <a:gd name="T40" fmla="*/ 16 w 47"/>
                <a:gd name="T41" fmla="*/ 116 h 116"/>
                <a:gd name="T42" fmla="*/ 9 w 47"/>
                <a:gd name="T43" fmla="*/ 112 h 116"/>
                <a:gd name="T44" fmla="*/ 5 w 47"/>
                <a:gd name="T45" fmla="*/ 106 h 116"/>
                <a:gd name="T46" fmla="*/ 1 w 47"/>
                <a:gd name="T47" fmla="*/ 99 h 116"/>
                <a:gd name="T48" fmla="*/ 0 w 47"/>
                <a:gd name="T49" fmla="*/ 92 h 116"/>
                <a:gd name="T50" fmla="*/ 3 w 47"/>
                <a:gd name="T51" fmla="*/ 85 h 116"/>
                <a:gd name="T52" fmla="*/ 8 w 47"/>
                <a:gd name="T53" fmla="*/ 78 h 116"/>
                <a:gd name="T54" fmla="*/ 13 w 47"/>
                <a:gd name="T55" fmla="*/ 72 h 116"/>
                <a:gd name="T56" fmla="*/ 19 w 47"/>
                <a:gd name="T57" fmla="*/ 66 h 116"/>
                <a:gd name="T58" fmla="*/ 25 w 47"/>
                <a:gd name="T59" fmla="*/ 60 h 116"/>
                <a:gd name="T60" fmla="*/ 29 w 47"/>
                <a:gd name="T61" fmla="*/ 53 h 116"/>
                <a:gd name="T62" fmla="*/ 30 w 47"/>
                <a:gd name="T63" fmla="*/ 46 h 116"/>
                <a:gd name="T64" fmla="*/ 29 w 47"/>
                <a:gd name="T65" fmla="*/ 37 h 116"/>
                <a:gd name="T66" fmla="*/ 29 w 47"/>
                <a:gd name="T67" fmla="*/ 27 h 116"/>
                <a:gd name="T68" fmla="*/ 26 w 47"/>
                <a:gd name="T69" fmla="*/ 18 h 116"/>
                <a:gd name="T70" fmla="*/ 22 w 47"/>
                <a:gd name="T71" fmla="*/ 9 h 116"/>
                <a:gd name="T72" fmla="*/ 21 w 47"/>
                <a:gd name="T73" fmla="*/ 0 h 116"/>
                <a:gd name="T74" fmla="*/ 27 w 47"/>
                <a:gd name="T75" fmla="*/ 3 h 116"/>
                <a:gd name="T76" fmla="*/ 32 w 47"/>
                <a:gd name="T77" fmla="*/ 7 h 116"/>
                <a:gd name="T78" fmla="*/ 36 w 47"/>
                <a:gd name="T79" fmla="*/ 12 h 116"/>
                <a:gd name="T80" fmla="*/ 40 w 47"/>
                <a:gd name="T81" fmla="*/ 16 h 116"/>
                <a:gd name="T82" fmla="*/ 43 w 47"/>
                <a:gd name="T83" fmla="*/ 22 h 116"/>
                <a:gd name="T84" fmla="*/ 44 w 47"/>
                <a:gd name="T85" fmla="*/ 28 h 116"/>
                <a:gd name="T86" fmla="*/ 46 w 47"/>
                <a:gd name="T87" fmla="*/ 34 h 116"/>
                <a:gd name="T88" fmla="*/ 47 w 47"/>
                <a:gd name="T89" fmla="*/ 39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7" h="116">
                  <a:moveTo>
                    <a:pt x="47" y="39"/>
                  </a:moveTo>
                  <a:lnTo>
                    <a:pt x="47" y="49"/>
                  </a:lnTo>
                  <a:lnTo>
                    <a:pt x="43" y="58"/>
                  </a:lnTo>
                  <a:lnTo>
                    <a:pt x="36" y="66"/>
                  </a:lnTo>
                  <a:lnTo>
                    <a:pt x="28" y="72"/>
                  </a:lnTo>
                  <a:lnTo>
                    <a:pt x="19" y="78"/>
                  </a:lnTo>
                  <a:lnTo>
                    <a:pt x="13" y="86"/>
                  </a:lnTo>
                  <a:lnTo>
                    <a:pt x="10" y="94"/>
                  </a:lnTo>
                  <a:lnTo>
                    <a:pt x="12" y="104"/>
                  </a:lnTo>
                  <a:lnTo>
                    <a:pt x="13" y="105"/>
                  </a:lnTo>
                  <a:lnTo>
                    <a:pt x="17" y="105"/>
                  </a:lnTo>
                  <a:lnTo>
                    <a:pt x="21" y="105"/>
                  </a:lnTo>
                  <a:lnTo>
                    <a:pt x="26" y="103"/>
                  </a:lnTo>
                  <a:lnTo>
                    <a:pt x="30" y="103"/>
                  </a:lnTo>
                  <a:lnTo>
                    <a:pt x="35" y="101"/>
                  </a:lnTo>
                  <a:lnTo>
                    <a:pt x="37" y="101"/>
                  </a:lnTo>
                  <a:lnTo>
                    <a:pt x="39" y="101"/>
                  </a:lnTo>
                  <a:lnTo>
                    <a:pt x="36" y="106"/>
                  </a:lnTo>
                  <a:lnTo>
                    <a:pt x="29" y="111"/>
                  </a:lnTo>
                  <a:lnTo>
                    <a:pt x="22" y="115"/>
                  </a:lnTo>
                  <a:lnTo>
                    <a:pt x="16" y="116"/>
                  </a:lnTo>
                  <a:lnTo>
                    <a:pt x="9" y="112"/>
                  </a:lnTo>
                  <a:lnTo>
                    <a:pt x="5" y="106"/>
                  </a:lnTo>
                  <a:lnTo>
                    <a:pt x="1" y="99"/>
                  </a:lnTo>
                  <a:lnTo>
                    <a:pt x="0" y="92"/>
                  </a:lnTo>
                  <a:lnTo>
                    <a:pt x="3" y="85"/>
                  </a:lnTo>
                  <a:lnTo>
                    <a:pt x="8" y="78"/>
                  </a:lnTo>
                  <a:lnTo>
                    <a:pt x="13" y="72"/>
                  </a:lnTo>
                  <a:lnTo>
                    <a:pt x="19" y="66"/>
                  </a:lnTo>
                  <a:lnTo>
                    <a:pt x="25" y="60"/>
                  </a:lnTo>
                  <a:lnTo>
                    <a:pt x="29" y="53"/>
                  </a:lnTo>
                  <a:lnTo>
                    <a:pt x="30" y="46"/>
                  </a:lnTo>
                  <a:lnTo>
                    <a:pt x="29" y="37"/>
                  </a:lnTo>
                  <a:lnTo>
                    <a:pt x="29" y="27"/>
                  </a:lnTo>
                  <a:lnTo>
                    <a:pt x="26" y="18"/>
                  </a:lnTo>
                  <a:lnTo>
                    <a:pt x="22" y="9"/>
                  </a:lnTo>
                  <a:lnTo>
                    <a:pt x="21" y="0"/>
                  </a:lnTo>
                  <a:lnTo>
                    <a:pt x="27" y="3"/>
                  </a:lnTo>
                  <a:lnTo>
                    <a:pt x="32" y="7"/>
                  </a:lnTo>
                  <a:lnTo>
                    <a:pt x="36" y="12"/>
                  </a:lnTo>
                  <a:lnTo>
                    <a:pt x="40" y="16"/>
                  </a:lnTo>
                  <a:lnTo>
                    <a:pt x="43" y="22"/>
                  </a:lnTo>
                  <a:lnTo>
                    <a:pt x="44" y="28"/>
                  </a:lnTo>
                  <a:lnTo>
                    <a:pt x="46" y="34"/>
                  </a:lnTo>
                  <a:lnTo>
                    <a:pt x="47"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0" name="Freeform 55"/>
            <p:cNvSpPr>
              <a:spLocks/>
            </p:cNvSpPr>
            <p:nvPr/>
          </p:nvSpPr>
          <p:spPr bwMode="auto">
            <a:xfrm>
              <a:off x="4738" y="3783"/>
              <a:ext cx="115" cy="23"/>
            </a:xfrm>
            <a:custGeom>
              <a:avLst/>
              <a:gdLst>
                <a:gd name="T0" fmla="*/ 115 w 115"/>
                <a:gd name="T1" fmla="*/ 0 h 23"/>
                <a:gd name="T2" fmla="*/ 107 w 115"/>
                <a:gd name="T3" fmla="*/ 6 h 23"/>
                <a:gd name="T4" fmla="*/ 95 w 115"/>
                <a:gd name="T5" fmla="*/ 10 h 23"/>
                <a:gd name="T6" fmla="*/ 81 w 115"/>
                <a:gd name="T7" fmla="*/ 14 h 23"/>
                <a:gd name="T8" fmla="*/ 67 w 115"/>
                <a:gd name="T9" fmla="*/ 17 h 23"/>
                <a:gd name="T10" fmla="*/ 52 w 115"/>
                <a:gd name="T11" fmla="*/ 19 h 23"/>
                <a:gd name="T12" fmla="*/ 40 w 115"/>
                <a:gd name="T13" fmla="*/ 21 h 23"/>
                <a:gd name="T14" fmla="*/ 32 w 115"/>
                <a:gd name="T15" fmla="*/ 21 h 23"/>
                <a:gd name="T16" fmla="*/ 28 w 115"/>
                <a:gd name="T17" fmla="*/ 21 h 23"/>
                <a:gd name="T18" fmla="*/ 25 w 115"/>
                <a:gd name="T19" fmla="*/ 21 h 23"/>
                <a:gd name="T20" fmla="*/ 21 w 115"/>
                <a:gd name="T21" fmla="*/ 21 h 23"/>
                <a:gd name="T22" fmla="*/ 17 w 115"/>
                <a:gd name="T23" fmla="*/ 22 h 23"/>
                <a:gd name="T24" fmla="*/ 14 w 115"/>
                <a:gd name="T25" fmla="*/ 23 h 23"/>
                <a:gd name="T26" fmla="*/ 10 w 115"/>
                <a:gd name="T27" fmla="*/ 23 h 23"/>
                <a:gd name="T28" fmla="*/ 7 w 115"/>
                <a:gd name="T29" fmla="*/ 23 h 23"/>
                <a:gd name="T30" fmla="*/ 3 w 115"/>
                <a:gd name="T31" fmla="*/ 22 h 23"/>
                <a:gd name="T32" fmla="*/ 0 w 115"/>
                <a:gd name="T33" fmla="*/ 21 h 23"/>
                <a:gd name="T34" fmla="*/ 0 w 115"/>
                <a:gd name="T35" fmla="*/ 16 h 23"/>
                <a:gd name="T36" fmla="*/ 0 w 115"/>
                <a:gd name="T37" fmla="*/ 10 h 23"/>
                <a:gd name="T38" fmla="*/ 4 w 115"/>
                <a:gd name="T39" fmla="*/ 6 h 23"/>
                <a:gd name="T40" fmla="*/ 8 w 115"/>
                <a:gd name="T41" fmla="*/ 4 h 23"/>
                <a:gd name="T42" fmla="*/ 23 w 115"/>
                <a:gd name="T43" fmla="*/ 6 h 23"/>
                <a:gd name="T44" fmla="*/ 40 w 115"/>
                <a:gd name="T45" fmla="*/ 6 h 23"/>
                <a:gd name="T46" fmla="*/ 57 w 115"/>
                <a:gd name="T47" fmla="*/ 5 h 23"/>
                <a:gd name="T48" fmla="*/ 75 w 115"/>
                <a:gd name="T49" fmla="*/ 4 h 23"/>
                <a:gd name="T50" fmla="*/ 91 w 115"/>
                <a:gd name="T51" fmla="*/ 2 h 23"/>
                <a:gd name="T52" fmla="*/ 103 w 115"/>
                <a:gd name="T53" fmla="*/ 1 h 23"/>
                <a:gd name="T54" fmla="*/ 112 w 115"/>
                <a:gd name="T55" fmla="*/ 0 h 23"/>
                <a:gd name="T56" fmla="*/ 115 w 115"/>
                <a:gd name="T5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23">
                  <a:moveTo>
                    <a:pt x="115" y="0"/>
                  </a:moveTo>
                  <a:lnTo>
                    <a:pt x="107" y="6"/>
                  </a:lnTo>
                  <a:lnTo>
                    <a:pt x="95" y="10"/>
                  </a:lnTo>
                  <a:lnTo>
                    <a:pt x="81" y="14"/>
                  </a:lnTo>
                  <a:lnTo>
                    <a:pt x="67" y="17"/>
                  </a:lnTo>
                  <a:lnTo>
                    <a:pt x="52" y="19"/>
                  </a:lnTo>
                  <a:lnTo>
                    <a:pt x="40" y="21"/>
                  </a:lnTo>
                  <a:lnTo>
                    <a:pt x="32" y="21"/>
                  </a:lnTo>
                  <a:lnTo>
                    <a:pt x="28" y="21"/>
                  </a:lnTo>
                  <a:lnTo>
                    <a:pt x="25" y="21"/>
                  </a:lnTo>
                  <a:lnTo>
                    <a:pt x="21" y="21"/>
                  </a:lnTo>
                  <a:lnTo>
                    <a:pt x="17" y="22"/>
                  </a:lnTo>
                  <a:lnTo>
                    <a:pt x="14" y="23"/>
                  </a:lnTo>
                  <a:lnTo>
                    <a:pt x="10" y="23"/>
                  </a:lnTo>
                  <a:lnTo>
                    <a:pt x="7" y="23"/>
                  </a:lnTo>
                  <a:lnTo>
                    <a:pt x="3" y="22"/>
                  </a:lnTo>
                  <a:lnTo>
                    <a:pt x="0" y="21"/>
                  </a:lnTo>
                  <a:lnTo>
                    <a:pt x="0" y="16"/>
                  </a:lnTo>
                  <a:lnTo>
                    <a:pt x="0" y="10"/>
                  </a:lnTo>
                  <a:lnTo>
                    <a:pt x="4" y="6"/>
                  </a:lnTo>
                  <a:lnTo>
                    <a:pt x="8" y="4"/>
                  </a:lnTo>
                  <a:lnTo>
                    <a:pt x="23" y="6"/>
                  </a:lnTo>
                  <a:lnTo>
                    <a:pt x="40" y="6"/>
                  </a:lnTo>
                  <a:lnTo>
                    <a:pt x="57" y="5"/>
                  </a:lnTo>
                  <a:lnTo>
                    <a:pt x="75" y="4"/>
                  </a:lnTo>
                  <a:lnTo>
                    <a:pt x="91" y="2"/>
                  </a:lnTo>
                  <a:lnTo>
                    <a:pt x="103" y="1"/>
                  </a:lnTo>
                  <a:lnTo>
                    <a:pt x="112" y="0"/>
                  </a:lnTo>
                  <a:lnTo>
                    <a:pt x="1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1" name="Freeform 56"/>
            <p:cNvSpPr>
              <a:spLocks/>
            </p:cNvSpPr>
            <p:nvPr/>
          </p:nvSpPr>
          <p:spPr bwMode="auto">
            <a:xfrm>
              <a:off x="4970" y="3870"/>
              <a:ext cx="207" cy="302"/>
            </a:xfrm>
            <a:custGeom>
              <a:avLst/>
              <a:gdLst>
                <a:gd name="T0" fmla="*/ 206 w 207"/>
                <a:gd name="T1" fmla="*/ 119 h 302"/>
                <a:gd name="T2" fmla="*/ 202 w 207"/>
                <a:gd name="T3" fmla="*/ 125 h 302"/>
                <a:gd name="T4" fmla="*/ 199 w 207"/>
                <a:gd name="T5" fmla="*/ 130 h 302"/>
                <a:gd name="T6" fmla="*/ 196 w 207"/>
                <a:gd name="T7" fmla="*/ 136 h 302"/>
                <a:gd name="T8" fmla="*/ 192 w 207"/>
                <a:gd name="T9" fmla="*/ 141 h 302"/>
                <a:gd name="T10" fmla="*/ 188 w 207"/>
                <a:gd name="T11" fmla="*/ 146 h 302"/>
                <a:gd name="T12" fmla="*/ 184 w 207"/>
                <a:gd name="T13" fmla="*/ 152 h 302"/>
                <a:gd name="T14" fmla="*/ 179 w 207"/>
                <a:gd name="T15" fmla="*/ 157 h 302"/>
                <a:gd name="T16" fmla="*/ 174 w 207"/>
                <a:gd name="T17" fmla="*/ 162 h 302"/>
                <a:gd name="T18" fmla="*/ 83 w 207"/>
                <a:gd name="T19" fmla="*/ 224 h 302"/>
                <a:gd name="T20" fmla="*/ 69 w 207"/>
                <a:gd name="T21" fmla="*/ 233 h 302"/>
                <a:gd name="T22" fmla="*/ 55 w 207"/>
                <a:gd name="T23" fmla="*/ 245 h 302"/>
                <a:gd name="T24" fmla="*/ 41 w 207"/>
                <a:gd name="T25" fmla="*/ 258 h 302"/>
                <a:gd name="T26" fmla="*/ 29 w 207"/>
                <a:gd name="T27" fmla="*/ 271 h 302"/>
                <a:gd name="T28" fmla="*/ 17 w 207"/>
                <a:gd name="T29" fmla="*/ 283 h 302"/>
                <a:gd name="T30" fmla="*/ 9 w 207"/>
                <a:gd name="T31" fmla="*/ 293 h 302"/>
                <a:gd name="T32" fmla="*/ 3 w 207"/>
                <a:gd name="T33" fmla="*/ 300 h 302"/>
                <a:gd name="T34" fmla="*/ 0 w 207"/>
                <a:gd name="T35" fmla="*/ 302 h 302"/>
                <a:gd name="T36" fmla="*/ 3 w 207"/>
                <a:gd name="T37" fmla="*/ 290 h 302"/>
                <a:gd name="T38" fmla="*/ 7 w 207"/>
                <a:gd name="T39" fmla="*/ 278 h 302"/>
                <a:gd name="T40" fmla="*/ 12 w 207"/>
                <a:gd name="T41" fmla="*/ 268 h 302"/>
                <a:gd name="T42" fmla="*/ 18 w 207"/>
                <a:gd name="T43" fmla="*/ 258 h 302"/>
                <a:gd name="T44" fmla="*/ 26 w 207"/>
                <a:gd name="T45" fmla="*/ 249 h 302"/>
                <a:gd name="T46" fmla="*/ 34 w 207"/>
                <a:gd name="T47" fmla="*/ 240 h 302"/>
                <a:gd name="T48" fmla="*/ 42 w 207"/>
                <a:gd name="T49" fmla="*/ 232 h 302"/>
                <a:gd name="T50" fmla="*/ 52 w 207"/>
                <a:gd name="T51" fmla="*/ 224 h 302"/>
                <a:gd name="T52" fmla="*/ 129 w 207"/>
                <a:gd name="T53" fmla="*/ 167 h 302"/>
                <a:gd name="T54" fmla="*/ 141 w 207"/>
                <a:gd name="T55" fmla="*/ 160 h 302"/>
                <a:gd name="T56" fmla="*/ 152 w 207"/>
                <a:gd name="T57" fmla="*/ 151 h 302"/>
                <a:gd name="T58" fmla="*/ 162 w 207"/>
                <a:gd name="T59" fmla="*/ 142 h 302"/>
                <a:gd name="T60" fmla="*/ 171 w 207"/>
                <a:gd name="T61" fmla="*/ 132 h 302"/>
                <a:gd name="T62" fmla="*/ 178 w 207"/>
                <a:gd name="T63" fmla="*/ 121 h 302"/>
                <a:gd name="T64" fmla="*/ 182 w 207"/>
                <a:gd name="T65" fmla="*/ 109 h 302"/>
                <a:gd name="T66" fmla="*/ 185 w 207"/>
                <a:gd name="T67" fmla="*/ 96 h 302"/>
                <a:gd name="T68" fmla="*/ 185 w 207"/>
                <a:gd name="T69" fmla="*/ 83 h 302"/>
                <a:gd name="T70" fmla="*/ 182 w 207"/>
                <a:gd name="T71" fmla="*/ 71 h 302"/>
                <a:gd name="T72" fmla="*/ 178 w 207"/>
                <a:gd name="T73" fmla="*/ 59 h 302"/>
                <a:gd name="T74" fmla="*/ 171 w 207"/>
                <a:gd name="T75" fmla="*/ 46 h 302"/>
                <a:gd name="T76" fmla="*/ 163 w 207"/>
                <a:gd name="T77" fmla="*/ 33 h 302"/>
                <a:gd name="T78" fmla="*/ 156 w 207"/>
                <a:gd name="T79" fmla="*/ 22 h 302"/>
                <a:gd name="T80" fmla="*/ 150 w 207"/>
                <a:gd name="T81" fmla="*/ 12 h 302"/>
                <a:gd name="T82" fmla="*/ 146 w 207"/>
                <a:gd name="T83" fmla="*/ 5 h 302"/>
                <a:gd name="T84" fmla="*/ 145 w 207"/>
                <a:gd name="T85" fmla="*/ 0 h 302"/>
                <a:gd name="T86" fmla="*/ 154 w 207"/>
                <a:gd name="T87" fmla="*/ 7 h 302"/>
                <a:gd name="T88" fmla="*/ 165 w 207"/>
                <a:gd name="T89" fmla="*/ 17 h 302"/>
                <a:gd name="T90" fmla="*/ 177 w 207"/>
                <a:gd name="T91" fmla="*/ 32 h 302"/>
                <a:gd name="T92" fmla="*/ 188 w 207"/>
                <a:gd name="T93" fmla="*/ 49 h 302"/>
                <a:gd name="T94" fmla="*/ 198 w 207"/>
                <a:gd name="T95" fmla="*/ 67 h 302"/>
                <a:gd name="T96" fmla="*/ 205 w 207"/>
                <a:gd name="T97" fmla="*/ 86 h 302"/>
                <a:gd name="T98" fmla="*/ 207 w 207"/>
                <a:gd name="T99" fmla="*/ 103 h 302"/>
                <a:gd name="T100" fmla="*/ 206 w 207"/>
                <a:gd name="T101" fmla="*/ 119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7" h="302">
                  <a:moveTo>
                    <a:pt x="206" y="119"/>
                  </a:moveTo>
                  <a:lnTo>
                    <a:pt x="202" y="125"/>
                  </a:lnTo>
                  <a:lnTo>
                    <a:pt x="199" y="130"/>
                  </a:lnTo>
                  <a:lnTo>
                    <a:pt x="196" y="136"/>
                  </a:lnTo>
                  <a:lnTo>
                    <a:pt x="192" y="141"/>
                  </a:lnTo>
                  <a:lnTo>
                    <a:pt x="188" y="146"/>
                  </a:lnTo>
                  <a:lnTo>
                    <a:pt x="184" y="152"/>
                  </a:lnTo>
                  <a:lnTo>
                    <a:pt x="179" y="157"/>
                  </a:lnTo>
                  <a:lnTo>
                    <a:pt x="174" y="162"/>
                  </a:lnTo>
                  <a:lnTo>
                    <a:pt x="83" y="224"/>
                  </a:lnTo>
                  <a:lnTo>
                    <a:pt x="69" y="233"/>
                  </a:lnTo>
                  <a:lnTo>
                    <a:pt x="55" y="245"/>
                  </a:lnTo>
                  <a:lnTo>
                    <a:pt x="41" y="258"/>
                  </a:lnTo>
                  <a:lnTo>
                    <a:pt x="29" y="271"/>
                  </a:lnTo>
                  <a:lnTo>
                    <a:pt x="17" y="283"/>
                  </a:lnTo>
                  <a:lnTo>
                    <a:pt x="9" y="293"/>
                  </a:lnTo>
                  <a:lnTo>
                    <a:pt x="3" y="300"/>
                  </a:lnTo>
                  <a:lnTo>
                    <a:pt x="0" y="302"/>
                  </a:lnTo>
                  <a:lnTo>
                    <a:pt x="3" y="290"/>
                  </a:lnTo>
                  <a:lnTo>
                    <a:pt x="7" y="278"/>
                  </a:lnTo>
                  <a:lnTo>
                    <a:pt x="12" y="268"/>
                  </a:lnTo>
                  <a:lnTo>
                    <a:pt x="18" y="258"/>
                  </a:lnTo>
                  <a:lnTo>
                    <a:pt x="26" y="249"/>
                  </a:lnTo>
                  <a:lnTo>
                    <a:pt x="34" y="240"/>
                  </a:lnTo>
                  <a:lnTo>
                    <a:pt x="42" y="232"/>
                  </a:lnTo>
                  <a:lnTo>
                    <a:pt x="52" y="224"/>
                  </a:lnTo>
                  <a:lnTo>
                    <a:pt x="129" y="167"/>
                  </a:lnTo>
                  <a:lnTo>
                    <a:pt x="141" y="160"/>
                  </a:lnTo>
                  <a:lnTo>
                    <a:pt x="152" y="151"/>
                  </a:lnTo>
                  <a:lnTo>
                    <a:pt x="162" y="142"/>
                  </a:lnTo>
                  <a:lnTo>
                    <a:pt x="171" y="132"/>
                  </a:lnTo>
                  <a:lnTo>
                    <a:pt x="178" y="121"/>
                  </a:lnTo>
                  <a:lnTo>
                    <a:pt x="182" y="109"/>
                  </a:lnTo>
                  <a:lnTo>
                    <a:pt x="185" y="96"/>
                  </a:lnTo>
                  <a:lnTo>
                    <a:pt x="185" y="83"/>
                  </a:lnTo>
                  <a:lnTo>
                    <a:pt x="182" y="71"/>
                  </a:lnTo>
                  <a:lnTo>
                    <a:pt x="178" y="59"/>
                  </a:lnTo>
                  <a:lnTo>
                    <a:pt x="171" y="46"/>
                  </a:lnTo>
                  <a:lnTo>
                    <a:pt x="163" y="33"/>
                  </a:lnTo>
                  <a:lnTo>
                    <a:pt x="156" y="22"/>
                  </a:lnTo>
                  <a:lnTo>
                    <a:pt x="150" y="12"/>
                  </a:lnTo>
                  <a:lnTo>
                    <a:pt x="146" y="5"/>
                  </a:lnTo>
                  <a:lnTo>
                    <a:pt x="145" y="0"/>
                  </a:lnTo>
                  <a:lnTo>
                    <a:pt x="154" y="7"/>
                  </a:lnTo>
                  <a:lnTo>
                    <a:pt x="165" y="17"/>
                  </a:lnTo>
                  <a:lnTo>
                    <a:pt x="177" y="32"/>
                  </a:lnTo>
                  <a:lnTo>
                    <a:pt x="188" y="49"/>
                  </a:lnTo>
                  <a:lnTo>
                    <a:pt x="198" y="67"/>
                  </a:lnTo>
                  <a:lnTo>
                    <a:pt x="205" y="86"/>
                  </a:lnTo>
                  <a:lnTo>
                    <a:pt x="207" y="103"/>
                  </a:lnTo>
                  <a:lnTo>
                    <a:pt x="206" y="1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2" name="Freeform 57"/>
            <p:cNvSpPr>
              <a:spLocks/>
            </p:cNvSpPr>
            <p:nvPr/>
          </p:nvSpPr>
          <p:spPr bwMode="auto">
            <a:xfrm>
              <a:off x="4109" y="3739"/>
              <a:ext cx="185" cy="209"/>
            </a:xfrm>
            <a:custGeom>
              <a:avLst/>
              <a:gdLst>
                <a:gd name="T0" fmla="*/ 143 w 185"/>
                <a:gd name="T1" fmla="*/ 167 h 209"/>
                <a:gd name="T2" fmla="*/ 127 w 185"/>
                <a:gd name="T3" fmla="*/ 142 h 209"/>
                <a:gd name="T4" fmla="*/ 104 w 185"/>
                <a:gd name="T5" fmla="*/ 157 h 209"/>
                <a:gd name="T6" fmla="*/ 78 w 185"/>
                <a:gd name="T7" fmla="*/ 169 h 209"/>
                <a:gd name="T8" fmla="*/ 81 w 185"/>
                <a:gd name="T9" fmla="*/ 190 h 209"/>
                <a:gd name="T10" fmla="*/ 77 w 185"/>
                <a:gd name="T11" fmla="*/ 200 h 209"/>
                <a:gd name="T12" fmla="*/ 58 w 185"/>
                <a:gd name="T13" fmla="*/ 182 h 209"/>
                <a:gd name="T14" fmla="*/ 33 w 185"/>
                <a:gd name="T15" fmla="*/ 173 h 209"/>
                <a:gd name="T16" fmla="*/ 10 w 185"/>
                <a:gd name="T17" fmla="*/ 161 h 209"/>
                <a:gd name="T18" fmla="*/ 1 w 185"/>
                <a:gd name="T19" fmla="*/ 136 h 209"/>
                <a:gd name="T20" fmla="*/ 0 w 185"/>
                <a:gd name="T21" fmla="*/ 110 h 209"/>
                <a:gd name="T22" fmla="*/ 7 w 185"/>
                <a:gd name="T23" fmla="*/ 81 h 209"/>
                <a:gd name="T24" fmla="*/ 29 w 185"/>
                <a:gd name="T25" fmla="*/ 27 h 209"/>
                <a:gd name="T26" fmla="*/ 55 w 185"/>
                <a:gd name="T27" fmla="*/ 4 h 209"/>
                <a:gd name="T28" fmla="*/ 66 w 185"/>
                <a:gd name="T29" fmla="*/ 33 h 209"/>
                <a:gd name="T30" fmla="*/ 81 w 185"/>
                <a:gd name="T31" fmla="*/ 64 h 209"/>
                <a:gd name="T32" fmla="*/ 106 w 185"/>
                <a:gd name="T33" fmla="*/ 72 h 209"/>
                <a:gd name="T34" fmla="*/ 143 w 185"/>
                <a:gd name="T35" fmla="*/ 60 h 209"/>
                <a:gd name="T36" fmla="*/ 167 w 185"/>
                <a:gd name="T37" fmla="*/ 46 h 209"/>
                <a:gd name="T38" fmla="*/ 173 w 185"/>
                <a:gd name="T39" fmla="*/ 19 h 209"/>
                <a:gd name="T40" fmla="*/ 179 w 185"/>
                <a:gd name="T41" fmla="*/ 16 h 209"/>
                <a:gd name="T42" fmla="*/ 184 w 185"/>
                <a:gd name="T43" fmla="*/ 36 h 209"/>
                <a:gd name="T44" fmla="*/ 169 w 185"/>
                <a:gd name="T45" fmla="*/ 59 h 209"/>
                <a:gd name="T46" fmla="*/ 140 w 185"/>
                <a:gd name="T47" fmla="*/ 75 h 209"/>
                <a:gd name="T48" fmla="*/ 121 w 185"/>
                <a:gd name="T49" fmla="*/ 82 h 209"/>
                <a:gd name="T50" fmla="*/ 104 w 185"/>
                <a:gd name="T51" fmla="*/ 86 h 209"/>
                <a:gd name="T52" fmla="*/ 86 w 185"/>
                <a:gd name="T53" fmla="*/ 86 h 209"/>
                <a:gd name="T54" fmla="*/ 65 w 185"/>
                <a:gd name="T55" fmla="*/ 65 h 209"/>
                <a:gd name="T56" fmla="*/ 55 w 185"/>
                <a:gd name="T57" fmla="*/ 38 h 209"/>
                <a:gd name="T58" fmla="*/ 45 w 185"/>
                <a:gd name="T59" fmla="*/ 29 h 209"/>
                <a:gd name="T60" fmla="*/ 27 w 185"/>
                <a:gd name="T61" fmla="*/ 68 h 209"/>
                <a:gd name="T62" fmla="*/ 17 w 185"/>
                <a:gd name="T63" fmla="*/ 100 h 209"/>
                <a:gd name="T64" fmla="*/ 14 w 185"/>
                <a:gd name="T65" fmla="*/ 121 h 209"/>
                <a:gd name="T66" fmla="*/ 17 w 185"/>
                <a:gd name="T67" fmla="*/ 148 h 209"/>
                <a:gd name="T68" fmla="*/ 37 w 185"/>
                <a:gd name="T69" fmla="*/ 167 h 209"/>
                <a:gd name="T70" fmla="*/ 67 w 185"/>
                <a:gd name="T71" fmla="*/ 161 h 209"/>
                <a:gd name="T72" fmla="*/ 94 w 185"/>
                <a:gd name="T73" fmla="*/ 146 h 209"/>
                <a:gd name="T74" fmla="*/ 123 w 185"/>
                <a:gd name="T75" fmla="*/ 125 h 209"/>
                <a:gd name="T76" fmla="*/ 159 w 185"/>
                <a:gd name="T77" fmla="*/ 92 h 209"/>
                <a:gd name="T78" fmla="*/ 183 w 185"/>
                <a:gd name="T79" fmla="*/ 68 h 209"/>
                <a:gd name="T80" fmla="*/ 180 w 185"/>
                <a:gd name="T81" fmla="*/ 81 h 209"/>
                <a:gd name="T82" fmla="*/ 160 w 185"/>
                <a:gd name="T83" fmla="*/ 108 h 209"/>
                <a:gd name="T84" fmla="*/ 146 w 185"/>
                <a:gd name="T85" fmla="*/ 127 h 209"/>
                <a:gd name="T86" fmla="*/ 163 w 185"/>
                <a:gd name="T87" fmla="*/ 17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5" h="209">
                  <a:moveTo>
                    <a:pt x="156" y="196"/>
                  </a:moveTo>
                  <a:lnTo>
                    <a:pt x="149" y="183"/>
                  </a:lnTo>
                  <a:lnTo>
                    <a:pt x="143" y="167"/>
                  </a:lnTo>
                  <a:lnTo>
                    <a:pt x="138" y="150"/>
                  </a:lnTo>
                  <a:lnTo>
                    <a:pt x="134" y="136"/>
                  </a:lnTo>
                  <a:lnTo>
                    <a:pt x="127" y="142"/>
                  </a:lnTo>
                  <a:lnTo>
                    <a:pt x="120" y="147"/>
                  </a:lnTo>
                  <a:lnTo>
                    <a:pt x="112" y="152"/>
                  </a:lnTo>
                  <a:lnTo>
                    <a:pt x="104" y="157"/>
                  </a:lnTo>
                  <a:lnTo>
                    <a:pt x="95" y="162"/>
                  </a:lnTo>
                  <a:lnTo>
                    <a:pt x="87" y="166"/>
                  </a:lnTo>
                  <a:lnTo>
                    <a:pt x="78" y="169"/>
                  </a:lnTo>
                  <a:lnTo>
                    <a:pt x="69" y="172"/>
                  </a:lnTo>
                  <a:lnTo>
                    <a:pt x="76" y="181"/>
                  </a:lnTo>
                  <a:lnTo>
                    <a:pt x="81" y="190"/>
                  </a:lnTo>
                  <a:lnTo>
                    <a:pt x="83" y="199"/>
                  </a:lnTo>
                  <a:lnTo>
                    <a:pt x="81" y="209"/>
                  </a:lnTo>
                  <a:lnTo>
                    <a:pt x="77" y="200"/>
                  </a:lnTo>
                  <a:lnTo>
                    <a:pt x="71" y="194"/>
                  </a:lnTo>
                  <a:lnTo>
                    <a:pt x="65" y="188"/>
                  </a:lnTo>
                  <a:lnTo>
                    <a:pt x="58" y="182"/>
                  </a:lnTo>
                  <a:lnTo>
                    <a:pt x="49" y="178"/>
                  </a:lnTo>
                  <a:lnTo>
                    <a:pt x="41" y="175"/>
                  </a:lnTo>
                  <a:lnTo>
                    <a:pt x="33" y="173"/>
                  </a:lnTo>
                  <a:lnTo>
                    <a:pt x="24" y="173"/>
                  </a:lnTo>
                  <a:lnTo>
                    <a:pt x="16" y="167"/>
                  </a:lnTo>
                  <a:lnTo>
                    <a:pt x="10" y="161"/>
                  </a:lnTo>
                  <a:lnTo>
                    <a:pt x="5" y="153"/>
                  </a:lnTo>
                  <a:lnTo>
                    <a:pt x="3" y="145"/>
                  </a:lnTo>
                  <a:lnTo>
                    <a:pt x="1" y="136"/>
                  </a:lnTo>
                  <a:lnTo>
                    <a:pt x="0" y="127"/>
                  </a:lnTo>
                  <a:lnTo>
                    <a:pt x="0" y="119"/>
                  </a:lnTo>
                  <a:lnTo>
                    <a:pt x="0" y="110"/>
                  </a:lnTo>
                  <a:lnTo>
                    <a:pt x="1" y="106"/>
                  </a:lnTo>
                  <a:lnTo>
                    <a:pt x="3" y="96"/>
                  </a:lnTo>
                  <a:lnTo>
                    <a:pt x="7" y="81"/>
                  </a:lnTo>
                  <a:lnTo>
                    <a:pt x="13" y="63"/>
                  </a:lnTo>
                  <a:lnTo>
                    <a:pt x="20" y="45"/>
                  </a:lnTo>
                  <a:lnTo>
                    <a:pt x="29" y="27"/>
                  </a:lnTo>
                  <a:lnTo>
                    <a:pt x="40" y="11"/>
                  </a:lnTo>
                  <a:lnTo>
                    <a:pt x="53" y="0"/>
                  </a:lnTo>
                  <a:lnTo>
                    <a:pt x="55" y="4"/>
                  </a:lnTo>
                  <a:lnTo>
                    <a:pt x="57" y="12"/>
                  </a:lnTo>
                  <a:lnTo>
                    <a:pt x="61" y="22"/>
                  </a:lnTo>
                  <a:lnTo>
                    <a:pt x="66" y="33"/>
                  </a:lnTo>
                  <a:lnTo>
                    <a:pt x="70" y="44"/>
                  </a:lnTo>
                  <a:lnTo>
                    <a:pt x="76" y="54"/>
                  </a:lnTo>
                  <a:lnTo>
                    <a:pt x="81" y="64"/>
                  </a:lnTo>
                  <a:lnTo>
                    <a:pt x="87" y="71"/>
                  </a:lnTo>
                  <a:lnTo>
                    <a:pt x="95" y="73"/>
                  </a:lnTo>
                  <a:lnTo>
                    <a:pt x="106" y="72"/>
                  </a:lnTo>
                  <a:lnTo>
                    <a:pt x="118" y="69"/>
                  </a:lnTo>
                  <a:lnTo>
                    <a:pt x="131" y="65"/>
                  </a:lnTo>
                  <a:lnTo>
                    <a:pt x="143" y="60"/>
                  </a:lnTo>
                  <a:lnTo>
                    <a:pt x="154" y="54"/>
                  </a:lnTo>
                  <a:lnTo>
                    <a:pt x="163" y="50"/>
                  </a:lnTo>
                  <a:lnTo>
                    <a:pt x="167" y="46"/>
                  </a:lnTo>
                  <a:lnTo>
                    <a:pt x="172" y="37"/>
                  </a:lnTo>
                  <a:lnTo>
                    <a:pt x="174" y="27"/>
                  </a:lnTo>
                  <a:lnTo>
                    <a:pt x="173" y="19"/>
                  </a:lnTo>
                  <a:lnTo>
                    <a:pt x="172" y="10"/>
                  </a:lnTo>
                  <a:lnTo>
                    <a:pt x="177" y="12"/>
                  </a:lnTo>
                  <a:lnTo>
                    <a:pt x="179" y="16"/>
                  </a:lnTo>
                  <a:lnTo>
                    <a:pt x="181" y="20"/>
                  </a:lnTo>
                  <a:lnTo>
                    <a:pt x="183" y="25"/>
                  </a:lnTo>
                  <a:lnTo>
                    <a:pt x="184" y="36"/>
                  </a:lnTo>
                  <a:lnTo>
                    <a:pt x="181" y="46"/>
                  </a:lnTo>
                  <a:lnTo>
                    <a:pt x="176" y="53"/>
                  </a:lnTo>
                  <a:lnTo>
                    <a:pt x="169" y="59"/>
                  </a:lnTo>
                  <a:lnTo>
                    <a:pt x="160" y="65"/>
                  </a:lnTo>
                  <a:lnTo>
                    <a:pt x="150" y="70"/>
                  </a:lnTo>
                  <a:lnTo>
                    <a:pt x="140" y="75"/>
                  </a:lnTo>
                  <a:lnTo>
                    <a:pt x="130" y="79"/>
                  </a:lnTo>
                  <a:lnTo>
                    <a:pt x="125" y="81"/>
                  </a:lnTo>
                  <a:lnTo>
                    <a:pt x="121" y="82"/>
                  </a:lnTo>
                  <a:lnTo>
                    <a:pt x="115" y="83"/>
                  </a:lnTo>
                  <a:lnTo>
                    <a:pt x="110" y="84"/>
                  </a:lnTo>
                  <a:lnTo>
                    <a:pt x="104" y="86"/>
                  </a:lnTo>
                  <a:lnTo>
                    <a:pt x="98" y="86"/>
                  </a:lnTo>
                  <a:lnTo>
                    <a:pt x="92" y="86"/>
                  </a:lnTo>
                  <a:lnTo>
                    <a:pt x="86" y="86"/>
                  </a:lnTo>
                  <a:lnTo>
                    <a:pt x="77" y="80"/>
                  </a:lnTo>
                  <a:lnTo>
                    <a:pt x="70" y="73"/>
                  </a:lnTo>
                  <a:lnTo>
                    <a:pt x="65" y="65"/>
                  </a:lnTo>
                  <a:lnTo>
                    <a:pt x="61" y="56"/>
                  </a:lnTo>
                  <a:lnTo>
                    <a:pt x="58" y="46"/>
                  </a:lnTo>
                  <a:lnTo>
                    <a:pt x="55" y="38"/>
                  </a:lnTo>
                  <a:lnTo>
                    <a:pt x="52" y="28"/>
                  </a:lnTo>
                  <a:lnTo>
                    <a:pt x="50" y="19"/>
                  </a:lnTo>
                  <a:lnTo>
                    <a:pt x="45" y="29"/>
                  </a:lnTo>
                  <a:lnTo>
                    <a:pt x="39" y="40"/>
                  </a:lnTo>
                  <a:lnTo>
                    <a:pt x="33" y="54"/>
                  </a:lnTo>
                  <a:lnTo>
                    <a:pt x="27" y="68"/>
                  </a:lnTo>
                  <a:lnTo>
                    <a:pt x="23" y="81"/>
                  </a:lnTo>
                  <a:lnTo>
                    <a:pt x="19" y="92"/>
                  </a:lnTo>
                  <a:lnTo>
                    <a:pt x="17" y="100"/>
                  </a:lnTo>
                  <a:lnTo>
                    <a:pt x="16" y="102"/>
                  </a:lnTo>
                  <a:lnTo>
                    <a:pt x="15" y="111"/>
                  </a:lnTo>
                  <a:lnTo>
                    <a:pt x="14" y="121"/>
                  </a:lnTo>
                  <a:lnTo>
                    <a:pt x="14" y="130"/>
                  </a:lnTo>
                  <a:lnTo>
                    <a:pt x="15" y="139"/>
                  </a:lnTo>
                  <a:lnTo>
                    <a:pt x="17" y="148"/>
                  </a:lnTo>
                  <a:lnTo>
                    <a:pt x="21" y="155"/>
                  </a:lnTo>
                  <a:lnTo>
                    <a:pt x="27" y="162"/>
                  </a:lnTo>
                  <a:lnTo>
                    <a:pt x="37" y="167"/>
                  </a:lnTo>
                  <a:lnTo>
                    <a:pt x="47" y="167"/>
                  </a:lnTo>
                  <a:lnTo>
                    <a:pt x="57" y="165"/>
                  </a:lnTo>
                  <a:lnTo>
                    <a:pt x="67" y="161"/>
                  </a:lnTo>
                  <a:lnTo>
                    <a:pt x="76" y="156"/>
                  </a:lnTo>
                  <a:lnTo>
                    <a:pt x="85" y="151"/>
                  </a:lnTo>
                  <a:lnTo>
                    <a:pt x="94" y="146"/>
                  </a:lnTo>
                  <a:lnTo>
                    <a:pt x="103" y="140"/>
                  </a:lnTo>
                  <a:lnTo>
                    <a:pt x="111" y="134"/>
                  </a:lnTo>
                  <a:lnTo>
                    <a:pt x="123" y="125"/>
                  </a:lnTo>
                  <a:lnTo>
                    <a:pt x="135" y="115"/>
                  </a:lnTo>
                  <a:lnTo>
                    <a:pt x="147" y="104"/>
                  </a:lnTo>
                  <a:lnTo>
                    <a:pt x="159" y="92"/>
                  </a:lnTo>
                  <a:lnTo>
                    <a:pt x="169" y="82"/>
                  </a:lnTo>
                  <a:lnTo>
                    <a:pt x="178" y="74"/>
                  </a:lnTo>
                  <a:lnTo>
                    <a:pt x="183" y="68"/>
                  </a:lnTo>
                  <a:lnTo>
                    <a:pt x="185" y="67"/>
                  </a:lnTo>
                  <a:lnTo>
                    <a:pt x="184" y="73"/>
                  </a:lnTo>
                  <a:lnTo>
                    <a:pt x="180" y="81"/>
                  </a:lnTo>
                  <a:lnTo>
                    <a:pt x="174" y="90"/>
                  </a:lnTo>
                  <a:lnTo>
                    <a:pt x="167" y="100"/>
                  </a:lnTo>
                  <a:lnTo>
                    <a:pt x="160" y="108"/>
                  </a:lnTo>
                  <a:lnTo>
                    <a:pt x="153" y="116"/>
                  </a:lnTo>
                  <a:lnTo>
                    <a:pt x="148" y="123"/>
                  </a:lnTo>
                  <a:lnTo>
                    <a:pt x="146" y="127"/>
                  </a:lnTo>
                  <a:lnTo>
                    <a:pt x="151" y="143"/>
                  </a:lnTo>
                  <a:lnTo>
                    <a:pt x="157" y="159"/>
                  </a:lnTo>
                  <a:lnTo>
                    <a:pt x="163" y="175"/>
                  </a:lnTo>
                  <a:lnTo>
                    <a:pt x="166" y="191"/>
                  </a:lnTo>
                  <a:lnTo>
                    <a:pt x="156" y="1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3" name="Freeform 58"/>
            <p:cNvSpPr>
              <a:spLocks/>
            </p:cNvSpPr>
            <p:nvPr/>
          </p:nvSpPr>
          <p:spPr bwMode="auto">
            <a:xfrm>
              <a:off x="4465" y="3805"/>
              <a:ext cx="151" cy="142"/>
            </a:xfrm>
            <a:custGeom>
              <a:avLst/>
              <a:gdLst>
                <a:gd name="T0" fmla="*/ 139 w 151"/>
                <a:gd name="T1" fmla="*/ 18 h 142"/>
                <a:gd name="T2" fmla="*/ 126 w 151"/>
                <a:gd name="T3" fmla="*/ 34 h 142"/>
                <a:gd name="T4" fmla="*/ 116 w 151"/>
                <a:gd name="T5" fmla="*/ 48 h 142"/>
                <a:gd name="T6" fmla="*/ 106 w 151"/>
                <a:gd name="T7" fmla="*/ 61 h 142"/>
                <a:gd name="T8" fmla="*/ 97 w 151"/>
                <a:gd name="T9" fmla="*/ 74 h 142"/>
                <a:gd name="T10" fmla="*/ 88 w 151"/>
                <a:gd name="T11" fmla="*/ 86 h 142"/>
                <a:gd name="T12" fmla="*/ 77 w 151"/>
                <a:gd name="T13" fmla="*/ 97 h 142"/>
                <a:gd name="T14" fmla="*/ 63 w 151"/>
                <a:gd name="T15" fmla="*/ 107 h 142"/>
                <a:gd name="T16" fmla="*/ 47 w 151"/>
                <a:gd name="T17" fmla="*/ 118 h 142"/>
                <a:gd name="T18" fmla="*/ 42 w 151"/>
                <a:gd name="T19" fmla="*/ 119 h 142"/>
                <a:gd name="T20" fmla="*/ 36 w 151"/>
                <a:gd name="T21" fmla="*/ 122 h 142"/>
                <a:gd name="T22" fmla="*/ 30 w 151"/>
                <a:gd name="T23" fmla="*/ 124 h 142"/>
                <a:gd name="T24" fmla="*/ 25 w 151"/>
                <a:gd name="T25" fmla="*/ 128 h 142"/>
                <a:gd name="T26" fmla="*/ 18 w 151"/>
                <a:gd name="T27" fmla="*/ 132 h 142"/>
                <a:gd name="T28" fmla="*/ 12 w 151"/>
                <a:gd name="T29" fmla="*/ 135 h 142"/>
                <a:gd name="T30" fmla="*/ 6 w 151"/>
                <a:gd name="T31" fmla="*/ 138 h 142"/>
                <a:gd name="T32" fmla="*/ 0 w 151"/>
                <a:gd name="T33" fmla="*/ 142 h 142"/>
                <a:gd name="T34" fmla="*/ 0 w 151"/>
                <a:gd name="T35" fmla="*/ 132 h 142"/>
                <a:gd name="T36" fmla="*/ 3 w 151"/>
                <a:gd name="T37" fmla="*/ 126 h 142"/>
                <a:gd name="T38" fmla="*/ 8 w 151"/>
                <a:gd name="T39" fmla="*/ 120 h 142"/>
                <a:gd name="T40" fmla="*/ 16 w 151"/>
                <a:gd name="T41" fmla="*/ 116 h 142"/>
                <a:gd name="T42" fmla="*/ 25 w 151"/>
                <a:gd name="T43" fmla="*/ 111 h 142"/>
                <a:gd name="T44" fmla="*/ 35 w 151"/>
                <a:gd name="T45" fmla="*/ 106 h 142"/>
                <a:gd name="T46" fmla="*/ 46 w 151"/>
                <a:gd name="T47" fmla="*/ 101 h 142"/>
                <a:gd name="T48" fmla="*/ 57 w 151"/>
                <a:gd name="T49" fmla="*/ 94 h 142"/>
                <a:gd name="T50" fmla="*/ 70 w 151"/>
                <a:gd name="T51" fmla="*/ 84 h 142"/>
                <a:gd name="T52" fmla="*/ 81 w 151"/>
                <a:gd name="T53" fmla="*/ 72 h 142"/>
                <a:gd name="T54" fmla="*/ 90 w 151"/>
                <a:gd name="T55" fmla="*/ 59 h 142"/>
                <a:gd name="T56" fmla="*/ 99 w 151"/>
                <a:gd name="T57" fmla="*/ 46 h 142"/>
                <a:gd name="T58" fmla="*/ 109 w 151"/>
                <a:gd name="T59" fmla="*/ 32 h 142"/>
                <a:gd name="T60" fmla="*/ 120 w 151"/>
                <a:gd name="T61" fmla="*/ 20 h 142"/>
                <a:gd name="T62" fmla="*/ 134 w 151"/>
                <a:gd name="T63" fmla="*/ 9 h 142"/>
                <a:gd name="T64" fmla="*/ 151 w 151"/>
                <a:gd name="T65" fmla="*/ 0 h 142"/>
                <a:gd name="T66" fmla="*/ 150 w 151"/>
                <a:gd name="T67" fmla="*/ 2 h 142"/>
                <a:gd name="T68" fmla="*/ 147 w 151"/>
                <a:gd name="T69" fmla="*/ 7 h 142"/>
                <a:gd name="T70" fmla="*/ 143 w 151"/>
                <a:gd name="T71" fmla="*/ 13 h 142"/>
                <a:gd name="T72" fmla="*/ 139 w 151"/>
                <a:gd name="T73" fmla="*/ 1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1" h="142">
                  <a:moveTo>
                    <a:pt x="139" y="18"/>
                  </a:moveTo>
                  <a:lnTo>
                    <a:pt x="126" y="34"/>
                  </a:lnTo>
                  <a:lnTo>
                    <a:pt x="116" y="48"/>
                  </a:lnTo>
                  <a:lnTo>
                    <a:pt x="106" y="61"/>
                  </a:lnTo>
                  <a:lnTo>
                    <a:pt x="97" y="74"/>
                  </a:lnTo>
                  <a:lnTo>
                    <a:pt x="88" y="86"/>
                  </a:lnTo>
                  <a:lnTo>
                    <a:pt x="77" y="97"/>
                  </a:lnTo>
                  <a:lnTo>
                    <a:pt x="63" y="107"/>
                  </a:lnTo>
                  <a:lnTo>
                    <a:pt x="47" y="118"/>
                  </a:lnTo>
                  <a:lnTo>
                    <a:pt x="42" y="119"/>
                  </a:lnTo>
                  <a:lnTo>
                    <a:pt x="36" y="122"/>
                  </a:lnTo>
                  <a:lnTo>
                    <a:pt x="30" y="124"/>
                  </a:lnTo>
                  <a:lnTo>
                    <a:pt x="25" y="128"/>
                  </a:lnTo>
                  <a:lnTo>
                    <a:pt x="18" y="132"/>
                  </a:lnTo>
                  <a:lnTo>
                    <a:pt x="12" y="135"/>
                  </a:lnTo>
                  <a:lnTo>
                    <a:pt x="6" y="138"/>
                  </a:lnTo>
                  <a:lnTo>
                    <a:pt x="0" y="142"/>
                  </a:lnTo>
                  <a:lnTo>
                    <a:pt x="0" y="132"/>
                  </a:lnTo>
                  <a:lnTo>
                    <a:pt x="3" y="126"/>
                  </a:lnTo>
                  <a:lnTo>
                    <a:pt x="8" y="120"/>
                  </a:lnTo>
                  <a:lnTo>
                    <a:pt x="16" y="116"/>
                  </a:lnTo>
                  <a:lnTo>
                    <a:pt x="25" y="111"/>
                  </a:lnTo>
                  <a:lnTo>
                    <a:pt x="35" y="106"/>
                  </a:lnTo>
                  <a:lnTo>
                    <a:pt x="46" y="101"/>
                  </a:lnTo>
                  <a:lnTo>
                    <a:pt x="57" y="94"/>
                  </a:lnTo>
                  <a:lnTo>
                    <a:pt x="70" y="84"/>
                  </a:lnTo>
                  <a:lnTo>
                    <a:pt x="81" y="72"/>
                  </a:lnTo>
                  <a:lnTo>
                    <a:pt x="90" y="59"/>
                  </a:lnTo>
                  <a:lnTo>
                    <a:pt x="99" y="46"/>
                  </a:lnTo>
                  <a:lnTo>
                    <a:pt x="109" y="32"/>
                  </a:lnTo>
                  <a:lnTo>
                    <a:pt x="120" y="20"/>
                  </a:lnTo>
                  <a:lnTo>
                    <a:pt x="134" y="9"/>
                  </a:lnTo>
                  <a:lnTo>
                    <a:pt x="151" y="0"/>
                  </a:lnTo>
                  <a:lnTo>
                    <a:pt x="150" y="2"/>
                  </a:lnTo>
                  <a:lnTo>
                    <a:pt x="147" y="7"/>
                  </a:lnTo>
                  <a:lnTo>
                    <a:pt x="143" y="13"/>
                  </a:lnTo>
                  <a:lnTo>
                    <a:pt x="139"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4" name="Freeform 59"/>
            <p:cNvSpPr>
              <a:spLocks/>
            </p:cNvSpPr>
            <p:nvPr/>
          </p:nvSpPr>
          <p:spPr bwMode="auto">
            <a:xfrm>
              <a:off x="4297" y="3798"/>
              <a:ext cx="271" cy="116"/>
            </a:xfrm>
            <a:custGeom>
              <a:avLst/>
              <a:gdLst>
                <a:gd name="T0" fmla="*/ 49 w 271"/>
                <a:gd name="T1" fmla="*/ 32 h 116"/>
                <a:gd name="T2" fmla="*/ 59 w 271"/>
                <a:gd name="T3" fmla="*/ 20 h 116"/>
                <a:gd name="T4" fmla="*/ 73 w 271"/>
                <a:gd name="T5" fmla="*/ 18 h 116"/>
                <a:gd name="T6" fmla="*/ 84 w 271"/>
                <a:gd name="T7" fmla="*/ 14 h 116"/>
                <a:gd name="T8" fmla="*/ 94 w 271"/>
                <a:gd name="T9" fmla="*/ 9 h 116"/>
                <a:gd name="T10" fmla="*/ 104 w 271"/>
                <a:gd name="T11" fmla="*/ 4 h 116"/>
                <a:gd name="T12" fmla="*/ 160 w 271"/>
                <a:gd name="T13" fmla="*/ 2 h 116"/>
                <a:gd name="T14" fmla="*/ 190 w 271"/>
                <a:gd name="T15" fmla="*/ 9 h 116"/>
                <a:gd name="T16" fmla="*/ 226 w 271"/>
                <a:gd name="T17" fmla="*/ 20 h 116"/>
                <a:gd name="T18" fmla="*/ 256 w 271"/>
                <a:gd name="T19" fmla="*/ 32 h 116"/>
                <a:gd name="T20" fmla="*/ 271 w 271"/>
                <a:gd name="T21" fmla="*/ 40 h 116"/>
                <a:gd name="T22" fmla="*/ 270 w 271"/>
                <a:gd name="T23" fmla="*/ 42 h 116"/>
                <a:gd name="T24" fmla="*/ 266 w 271"/>
                <a:gd name="T25" fmla="*/ 43 h 116"/>
                <a:gd name="T26" fmla="*/ 259 w 271"/>
                <a:gd name="T27" fmla="*/ 39 h 116"/>
                <a:gd name="T28" fmla="*/ 242 w 271"/>
                <a:gd name="T29" fmla="*/ 34 h 116"/>
                <a:gd name="T30" fmla="*/ 220 w 271"/>
                <a:gd name="T31" fmla="*/ 27 h 116"/>
                <a:gd name="T32" fmla="*/ 193 w 271"/>
                <a:gd name="T33" fmla="*/ 20 h 116"/>
                <a:gd name="T34" fmla="*/ 164 w 271"/>
                <a:gd name="T35" fmla="*/ 14 h 116"/>
                <a:gd name="T36" fmla="*/ 136 w 271"/>
                <a:gd name="T37" fmla="*/ 12 h 116"/>
                <a:gd name="T38" fmla="*/ 110 w 271"/>
                <a:gd name="T39" fmla="*/ 15 h 116"/>
                <a:gd name="T40" fmla="*/ 89 w 271"/>
                <a:gd name="T41" fmla="*/ 24 h 116"/>
                <a:gd name="T42" fmla="*/ 93 w 271"/>
                <a:gd name="T43" fmla="*/ 24 h 116"/>
                <a:gd name="T44" fmla="*/ 105 w 271"/>
                <a:gd name="T45" fmla="*/ 24 h 116"/>
                <a:gd name="T46" fmla="*/ 123 w 271"/>
                <a:gd name="T47" fmla="*/ 25 h 116"/>
                <a:gd name="T48" fmla="*/ 146 w 271"/>
                <a:gd name="T49" fmla="*/ 27 h 116"/>
                <a:gd name="T50" fmla="*/ 172 w 271"/>
                <a:gd name="T51" fmla="*/ 31 h 116"/>
                <a:gd name="T52" fmla="*/ 200 w 271"/>
                <a:gd name="T53" fmla="*/ 35 h 116"/>
                <a:gd name="T54" fmla="*/ 230 w 271"/>
                <a:gd name="T55" fmla="*/ 42 h 116"/>
                <a:gd name="T56" fmla="*/ 258 w 271"/>
                <a:gd name="T57" fmla="*/ 52 h 116"/>
                <a:gd name="T58" fmla="*/ 257 w 271"/>
                <a:gd name="T59" fmla="*/ 56 h 116"/>
                <a:gd name="T60" fmla="*/ 256 w 271"/>
                <a:gd name="T61" fmla="*/ 59 h 116"/>
                <a:gd name="T62" fmla="*/ 232 w 271"/>
                <a:gd name="T63" fmla="*/ 53 h 116"/>
                <a:gd name="T64" fmla="*/ 208 w 271"/>
                <a:gd name="T65" fmla="*/ 47 h 116"/>
                <a:gd name="T66" fmla="*/ 184 w 271"/>
                <a:gd name="T67" fmla="*/ 43 h 116"/>
                <a:gd name="T68" fmla="*/ 161 w 271"/>
                <a:gd name="T69" fmla="*/ 39 h 116"/>
                <a:gd name="T70" fmla="*/ 137 w 271"/>
                <a:gd name="T71" fmla="*/ 36 h 116"/>
                <a:gd name="T72" fmla="*/ 112 w 271"/>
                <a:gd name="T73" fmla="*/ 34 h 116"/>
                <a:gd name="T74" fmla="*/ 88 w 271"/>
                <a:gd name="T75" fmla="*/ 33 h 116"/>
                <a:gd name="T76" fmla="*/ 65 w 271"/>
                <a:gd name="T77" fmla="*/ 34 h 116"/>
                <a:gd name="T78" fmla="*/ 0 w 271"/>
                <a:gd name="T79"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116">
                  <a:moveTo>
                    <a:pt x="45" y="38"/>
                  </a:moveTo>
                  <a:lnTo>
                    <a:pt x="49" y="32"/>
                  </a:lnTo>
                  <a:lnTo>
                    <a:pt x="53" y="25"/>
                  </a:lnTo>
                  <a:lnTo>
                    <a:pt x="59" y="20"/>
                  </a:lnTo>
                  <a:lnTo>
                    <a:pt x="67" y="20"/>
                  </a:lnTo>
                  <a:lnTo>
                    <a:pt x="73" y="18"/>
                  </a:lnTo>
                  <a:lnTo>
                    <a:pt x="78" y="16"/>
                  </a:lnTo>
                  <a:lnTo>
                    <a:pt x="84" y="14"/>
                  </a:lnTo>
                  <a:lnTo>
                    <a:pt x="89" y="12"/>
                  </a:lnTo>
                  <a:lnTo>
                    <a:pt x="94" y="9"/>
                  </a:lnTo>
                  <a:lnTo>
                    <a:pt x="99" y="6"/>
                  </a:lnTo>
                  <a:lnTo>
                    <a:pt x="104" y="4"/>
                  </a:lnTo>
                  <a:lnTo>
                    <a:pt x="109" y="0"/>
                  </a:lnTo>
                  <a:lnTo>
                    <a:pt x="160" y="2"/>
                  </a:lnTo>
                  <a:lnTo>
                    <a:pt x="174" y="5"/>
                  </a:lnTo>
                  <a:lnTo>
                    <a:pt x="190" y="9"/>
                  </a:lnTo>
                  <a:lnTo>
                    <a:pt x="208" y="14"/>
                  </a:lnTo>
                  <a:lnTo>
                    <a:pt x="226" y="20"/>
                  </a:lnTo>
                  <a:lnTo>
                    <a:pt x="242" y="26"/>
                  </a:lnTo>
                  <a:lnTo>
                    <a:pt x="256" y="32"/>
                  </a:lnTo>
                  <a:lnTo>
                    <a:pt x="266" y="37"/>
                  </a:lnTo>
                  <a:lnTo>
                    <a:pt x="271" y="40"/>
                  </a:lnTo>
                  <a:lnTo>
                    <a:pt x="270" y="41"/>
                  </a:lnTo>
                  <a:lnTo>
                    <a:pt x="270" y="42"/>
                  </a:lnTo>
                  <a:lnTo>
                    <a:pt x="268" y="43"/>
                  </a:lnTo>
                  <a:lnTo>
                    <a:pt x="266" y="43"/>
                  </a:lnTo>
                  <a:lnTo>
                    <a:pt x="264" y="41"/>
                  </a:lnTo>
                  <a:lnTo>
                    <a:pt x="259" y="39"/>
                  </a:lnTo>
                  <a:lnTo>
                    <a:pt x="252" y="37"/>
                  </a:lnTo>
                  <a:lnTo>
                    <a:pt x="242" y="34"/>
                  </a:lnTo>
                  <a:lnTo>
                    <a:pt x="232" y="30"/>
                  </a:lnTo>
                  <a:lnTo>
                    <a:pt x="220" y="27"/>
                  </a:lnTo>
                  <a:lnTo>
                    <a:pt x="207" y="23"/>
                  </a:lnTo>
                  <a:lnTo>
                    <a:pt x="193" y="20"/>
                  </a:lnTo>
                  <a:lnTo>
                    <a:pt x="179" y="16"/>
                  </a:lnTo>
                  <a:lnTo>
                    <a:pt x="164" y="14"/>
                  </a:lnTo>
                  <a:lnTo>
                    <a:pt x="150" y="13"/>
                  </a:lnTo>
                  <a:lnTo>
                    <a:pt x="136" y="12"/>
                  </a:lnTo>
                  <a:lnTo>
                    <a:pt x="123" y="13"/>
                  </a:lnTo>
                  <a:lnTo>
                    <a:pt x="110" y="15"/>
                  </a:lnTo>
                  <a:lnTo>
                    <a:pt x="98" y="18"/>
                  </a:lnTo>
                  <a:lnTo>
                    <a:pt x="89" y="24"/>
                  </a:lnTo>
                  <a:lnTo>
                    <a:pt x="90" y="24"/>
                  </a:lnTo>
                  <a:lnTo>
                    <a:pt x="93" y="24"/>
                  </a:lnTo>
                  <a:lnTo>
                    <a:pt x="98" y="24"/>
                  </a:lnTo>
                  <a:lnTo>
                    <a:pt x="105" y="24"/>
                  </a:lnTo>
                  <a:lnTo>
                    <a:pt x="113" y="24"/>
                  </a:lnTo>
                  <a:lnTo>
                    <a:pt x="123" y="25"/>
                  </a:lnTo>
                  <a:lnTo>
                    <a:pt x="134" y="26"/>
                  </a:lnTo>
                  <a:lnTo>
                    <a:pt x="146" y="27"/>
                  </a:lnTo>
                  <a:lnTo>
                    <a:pt x="159" y="29"/>
                  </a:lnTo>
                  <a:lnTo>
                    <a:pt x="172" y="31"/>
                  </a:lnTo>
                  <a:lnTo>
                    <a:pt x="186" y="33"/>
                  </a:lnTo>
                  <a:lnTo>
                    <a:pt x="200" y="35"/>
                  </a:lnTo>
                  <a:lnTo>
                    <a:pt x="215" y="39"/>
                  </a:lnTo>
                  <a:lnTo>
                    <a:pt x="230" y="42"/>
                  </a:lnTo>
                  <a:lnTo>
                    <a:pt x="244" y="47"/>
                  </a:lnTo>
                  <a:lnTo>
                    <a:pt x="258" y="52"/>
                  </a:lnTo>
                  <a:lnTo>
                    <a:pt x="258" y="53"/>
                  </a:lnTo>
                  <a:lnTo>
                    <a:pt x="257" y="56"/>
                  </a:lnTo>
                  <a:lnTo>
                    <a:pt x="256" y="58"/>
                  </a:lnTo>
                  <a:lnTo>
                    <a:pt x="256" y="59"/>
                  </a:lnTo>
                  <a:lnTo>
                    <a:pt x="244" y="56"/>
                  </a:lnTo>
                  <a:lnTo>
                    <a:pt x="232" y="53"/>
                  </a:lnTo>
                  <a:lnTo>
                    <a:pt x="220" y="50"/>
                  </a:lnTo>
                  <a:lnTo>
                    <a:pt x="208" y="47"/>
                  </a:lnTo>
                  <a:lnTo>
                    <a:pt x="196" y="45"/>
                  </a:lnTo>
                  <a:lnTo>
                    <a:pt x="184" y="43"/>
                  </a:lnTo>
                  <a:lnTo>
                    <a:pt x="172" y="41"/>
                  </a:lnTo>
                  <a:lnTo>
                    <a:pt x="161" y="39"/>
                  </a:lnTo>
                  <a:lnTo>
                    <a:pt x="148" y="37"/>
                  </a:lnTo>
                  <a:lnTo>
                    <a:pt x="137" y="36"/>
                  </a:lnTo>
                  <a:lnTo>
                    <a:pt x="124" y="35"/>
                  </a:lnTo>
                  <a:lnTo>
                    <a:pt x="112" y="34"/>
                  </a:lnTo>
                  <a:lnTo>
                    <a:pt x="101" y="33"/>
                  </a:lnTo>
                  <a:lnTo>
                    <a:pt x="88" y="33"/>
                  </a:lnTo>
                  <a:lnTo>
                    <a:pt x="77" y="33"/>
                  </a:lnTo>
                  <a:lnTo>
                    <a:pt x="65" y="34"/>
                  </a:lnTo>
                  <a:lnTo>
                    <a:pt x="15" y="106"/>
                  </a:lnTo>
                  <a:lnTo>
                    <a:pt x="0" y="116"/>
                  </a:lnTo>
                  <a:lnTo>
                    <a:pt x="45"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5" name="Freeform 60"/>
            <p:cNvSpPr>
              <a:spLocks/>
            </p:cNvSpPr>
            <p:nvPr/>
          </p:nvSpPr>
          <p:spPr bwMode="auto">
            <a:xfrm>
              <a:off x="4622" y="3901"/>
              <a:ext cx="421" cy="273"/>
            </a:xfrm>
            <a:custGeom>
              <a:avLst/>
              <a:gdLst>
                <a:gd name="T0" fmla="*/ 284 w 421"/>
                <a:gd name="T1" fmla="*/ 65 h 273"/>
                <a:gd name="T2" fmla="*/ 229 w 421"/>
                <a:gd name="T3" fmla="*/ 123 h 273"/>
                <a:gd name="T4" fmla="*/ 202 w 421"/>
                <a:gd name="T5" fmla="*/ 153 h 273"/>
                <a:gd name="T6" fmla="*/ 224 w 421"/>
                <a:gd name="T7" fmla="*/ 187 h 273"/>
                <a:gd name="T8" fmla="*/ 241 w 421"/>
                <a:gd name="T9" fmla="*/ 226 h 273"/>
                <a:gd name="T10" fmla="*/ 252 w 421"/>
                <a:gd name="T11" fmla="*/ 233 h 273"/>
                <a:gd name="T12" fmla="*/ 257 w 421"/>
                <a:gd name="T13" fmla="*/ 220 h 273"/>
                <a:gd name="T14" fmla="*/ 254 w 421"/>
                <a:gd name="T15" fmla="*/ 247 h 273"/>
                <a:gd name="T16" fmla="*/ 242 w 421"/>
                <a:gd name="T17" fmla="*/ 246 h 273"/>
                <a:gd name="T18" fmla="*/ 224 w 421"/>
                <a:gd name="T19" fmla="*/ 228 h 273"/>
                <a:gd name="T20" fmla="*/ 211 w 421"/>
                <a:gd name="T21" fmla="*/ 211 h 273"/>
                <a:gd name="T22" fmla="*/ 193 w 421"/>
                <a:gd name="T23" fmla="*/ 228 h 273"/>
                <a:gd name="T24" fmla="*/ 171 w 421"/>
                <a:gd name="T25" fmla="*/ 239 h 273"/>
                <a:gd name="T26" fmla="*/ 152 w 421"/>
                <a:gd name="T27" fmla="*/ 241 h 273"/>
                <a:gd name="T28" fmla="*/ 151 w 421"/>
                <a:gd name="T29" fmla="*/ 237 h 273"/>
                <a:gd name="T30" fmla="*/ 176 w 421"/>
                <a:gd name="T31" fmla="*/ 224 h 273"/>
                <a:gd name="T32" fmla="*/ 195 w 421"/>
                <a:gd name="T33" fmla="*/ 205 h 273"/>
                <a:gd name="T34" fmla="*/ 203 w 421"/>
                <a:gd name="T35" fmla="*/ 185 h 273"/>
                <a:gd name="T36" fmla="*/ 191 w 421"/>
                <a:gd name="T37" fmla="*/ 172 h 273"/>
                <a:gd name="T38" fmla="*/ 177 w 421"/>
                <a:gd name="T39" fmla="*/ 189 h 273"/>
                <a:gd name="T40" fmla="*/ 160 w 421"/>
                <a:gd name="T41" fmla="*/ 204 h 273"/>
                <a:gd name="T42" fmla="*/ 159 w 421"/>
                <a:gd name="T43" fmla="*/ 195 h 273"/>
                <a:gd name="T44" fmla="*/ 180 w 421"/>
                <a:gd name="T45" fmla="*/ 166 h 273"/>
                <a:gd name="T46" fmla="*/ 180 w 421"/>
                <a:gd name="T47" fmla="*/ 132 h 273"/>
                <a:gd name="T48" fmla="*/ 153 w 421"/>
                <a:gd name="T49" fmla="*/ 143 h 273"/>
                <a:gd name="T50" fmla="*/ 116 w 421"/>
                <a:gd name="T51" fmla="*/ 178 h 273"/>
                <a:gd name="T52" fmla="*/ 69 w 421"/>
                <a:gd name="T53" fmla="*/ 197 h 273"/>
                <a:gd name="T54" fmla="*/ 50 w 421"/>
                <a:gd name="T55" fmla="*/ 198 h 273"/>
                <a:gd name="T56" fmla="*/ 32 w 421"/>
                <a:gd name="T57" fmla="*/ 199 h 273"/>
                <a:gd name="T58" fmla="*/ 20 w 421"/>
                <a:gd name="T59" fmla="*/ 197 h 273"/>
                <a:gd name="T60" fmla="*/ 30 w 421"/>
                <a:gd name="T61" fmla="*/ 225 h 273"/>
                <a:gd name="T62" fmla="*/ 46 w 421"/>
                <a:gd name="T63" fmla="*/ 262 h 273"/>
                <a:gd name="T64" fmla="*/ 36 w 421"/>
                <a:gd name="T65" fmla="*/ 266 h 273"/>
                <a:gd name="T66" fmla="*/ 12 w 421"/>
                <a:gd name="T67" fmla="*/ 241 h 273"/>
                <a:gd name="T68" fmla="*/ 0 w 421"/>
                <a:gd name="T69" fmla="*/ 201 h 273"/>
                <a:gd name="T70" fmla="*/ 4 w 421"/>
                <a:gd name="T71" fmla="*/ 180 h 273"/>
                <a:gd name="T72" fmla="*/ 29 w 421"/>
                <a:gd name="T73" fmla="*/ 182 h 273"/>
                <a:gd name="T74" fmla="*/ 63 w 421"/>
                <a:gd name="T75" fmla="*/ 183 h 273"/>
                <a:gd name="T76" fmla="*/ 93 w 421"/>
                <a:gd name="T77" fmla="*/ 174 h 273"/>
                <a:gd name="T78" fmla="*/ 119 w 421"/>
                <a:gd name="T79" fmla="*/ 159 h 273"/>
                <a:gd name="T80" fmla="*/ 140 w 421"/>
                <a:gd name="T81" fmla="*/ 141 h 273"/>
                <a:gd name="T82" fmla="*/ 158 w 421"/>
                <a:gd name="T83" fmla="*/ 120 h 273"/>
                <a:gd name="T84" fmla="*/ 161 w 421"/>
                <a:gd name="T85" fmla="*/ 93 h 273"/>
                <a:gd name="T86" fmla="*/ 176 w 421"/>
                <a:gd name="T87" fmla="*/ 105 h 273"/>
                <a:gd name="T88" fmla="*/ 189 w 421"/>
                <a:gd name="T89" fmla="*/ 124 h 273"/>
                <a:gd name="T90" fmla="*/ 197 w 421"/>
                <a:gd name="T91" fmla="*/ 126 h 273"/>
                <a:gd name="T92" fmla="*/ 220 w 421"/>
                <a:gd name="T93" fmla="*/ 103 h 273"/>
                <a:gd name="T94" fmla="*/ 249 w 421"/>
                <a:gd name="T95" fmla="*/ 73 h 273"/>
                <a:gd name="T96" fmla="*/ 268 w 421"/>
                <a:gd name="T97" fmla="*/ 52 h 273"/>
                <a:gd name="T98" fmla="*/ 292 w 421"/>
                <a:gd name="T99" fmla="*/ 34 h 273"/>
                <a:gd name="T100" fmla="*/ 324 w 421"/>
                <a:gd name="T101" fmla="*/ 17 h 273"/>
                <a:gd name="T102" fmla="*/ 359 w 421"/>
                <a:gd name="T103" fmla="*/ 5 h 273"/>
                <a:gd name="T104" fmla="*/ 396 w 421"/>
                <a:gd name="T105" fmla="*/ 0 h 273"/>
                <a:gd name="T106" fmla="*/ 418 w 421"/>
                <a:gd name="T107" fmla="*/ 4 h 273"/>
                <a:gd name="T108" fmla="*/ 382 w 421"/>
                <a:gd name="T109" fmla="*/ 12 h 273"/>
                <a:gd name="T110" fmla="*/ 330 w 421"/>
                <a:gd name="T111" fmla="*/ 3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1" h="273">
                  <a:moveTo>
                    <a:pt x="316" y="38"/>
                  </a:moveTo>
                  <a:lnTo>
                    <a:pt x="302" y="49"/>
                  </a:lnTo>
                  <a:lnTo>
                    <a:pt x="284" y="65"/>
                  </a:lnTo>
                  <a:lnTo>
                    <a:pt x="266" y="84"/>
                  </a:lnTo>
                  <a:lnTo>
                    <a:pt x="246" y="104"/>
                  </a:lnTo>
                  <a:lnTo>
                    <a:pt x="229" y="123"/>
                  </a:lnTo>
                  <a:lnTo>
                    <a:pt x="215" y="138"/>
                  </a:lnTo>
                  <a:lnTo>
                    <a:pt x="206" y="149"/>
                  </a:lnTo>
                  <a:lnTo>
                    <a:pt x="202" y="153"/>
                  </a:lnTo>
                  <a:lnTo>
                    <a:pt x="210" y="162"/>
                  </a:lnTo>
                  <a:lnTo>
                    <a:pt x="218" y="174"/>
                  </a:lnTo>
                  <a:lnTo>
                    <a:pt x="224" y="187"/>
                  </a:lnTo>
                  <a:lnTo>
                    <a:pt x="230" y="201"/>
                  </a:lnTo>
                  <a:lnTo>
                    <a:pt x="235" y="214"/>
                  </a:lnTo>
                  <a:lnTo>
                    <a:pt x="241" y="226"/>
                  </a:lnTo>
                  <a:lnTo>
                    <a:pt x="245" y="234"/>
                  </a:lnTo>
                  <a:lnTo>
                    <a:pt x="248" y="238"/>
                  </a:lnTo>
                  <a:lnTo>
                    <a:pt x="252" y="233"/>
                  </a:lnTo>
                  <a:lnTo>
                    <a:pt x="252" y="227"/>
                  </a:lnTo>
                  <a:lnTo>
                    <a:pt x="252" y="222"/>
                  </a:lnTo>
                  <a:lnTo>
                    <a:pt x="257" y="220"/>
                  </a:lnTo>
                  <a:lnTo>
                    <a:pt x="259" y="228"/>
                  </a:lnTo>
                  <a:lnTo>
                    <a:pt x="257" y="239"/>
                  </a:lnTo>
                  <a:lnTo>
                    <a:pt x="254" y="247"/>
                  </a:lnTo>
                  <a:lnTo>
                    <a:pt x="251" y="251"/>
                  </a:lnTo>
                  <a:lnTo>
                    <a:pt x="247" y="250"/>
                  </a:lnTo>
                  <a:lnTo>
                    <a:pt x="242" y="246"/>
                  </a:lnTo>
                  <a:lnTo>
                    <a:pt x="235" y="241"/>
                  </a:lnTo>
                  <a:lnTo>
                    <a:pt x="230" y="234"/>
                  </a:lnTo>
                  <a:lnTo>
                    <a:pt x="224" y="228"/>
                  </a:lnTo>
                  <a:lnTo>
                    <a:pt x="218" y="222"/>
                  </a:lnTo>
                  <a:lnTo>
                    <a:pt x="214" y="216"/>
                  </a:lnTo>
                  <a:lnTo>
                    <a:pt x="211" y="211"/>
                  </a:lnTo>
                  <a:lnTo>
                    <a:pt x="206" y="217"/>
                  </a:lnTo>
                  <a:lnTo>
                    <a:pt x="200" y="222"/>
                  </a:lnTo>
                  <a:lnTo>
                    <a:pt x="193" y="228"/>
                  </a:lnTo>
                  <a:lnTo>
                    <a:pt x="186" y="232"/>
                  </a:lnTo>
                  <a:lnTo>
                    <a:pt x="179" y="236"/>
                  </a:lnTo>
                  <a:lnTo>
                    <a:pt x="171" y="239"/>
                  </a:lnTo>
                  <a:lnTo>
                    <a:pt x="162" y="241"/>
                  </a:lnTo>
                  <a:lnTo>
                    <a:pt x="154" y="243"/>
                  </a:lnTo>
                  <a:lnTo>
                    <a:pt x="152" y="241"/>
                  </a:lnTo>
                  <a:lnTo>
                    <a:pt x="150" y="241"/>
                  </a:lnTo>
                  <a:lnTo>
                    <a:pt x="149" y="239"/>
                  </a:lnTo>
                  <a:lnTo>
                    <a:pt x="151" y="237"/>
                  </a:lnTo>
                  <a:lnTo>
                    <a:pt x="159" y="234"/>
                  </a:lnTo>
                  <a:lnTo>
                    <a:pt x="168" y="229"/>
                  </a:lnTo>
                  <a:lnTo>
                    <a:pt x="176" y="224"/>
                  </a:lnTo>
                  <a:lnTo>
                    <a:pt x="183" y="218"/>
                  </a:lnTo>
                  <a:lnTo>
                    <a:pt x="189" y="212"/>
                  </a:lnTo>
                  <a:lnTo>
                    <a:pt x="195" y="205"/>
                  </a:lnTo>
                  <a:lnTo>
                    <a:pt x="200" y="199"/>
                  </a:lnTo>
                  <a:lnTo>
                    <a:pt x="204" y="191"/>
                  </a:lnTo>
                  <a:lnTo>
                    <a:pt x="203" y="185"/>
                  </a:lnTo>
                  <a:lnTo>
                    <a:pt x="200" y="180"/>
                  </a:lnTo>
                  <a:lnTo>
                    <a:pt x="196" y="176"/>
                  </a:lnTo>
                  <a:lnTo>
                    <a:pt x="191" y="172"/>
                  </a:lnTo>
                  <a:lnTo>
                    <a:pt x="188" y="177"/>
                  </a:lnTo>
                  <a:lnTo>
                    <a:pt x="183" y="183"/>
                  </a:lnTo>
                  <a:lnTo>
                    <a:pt x="177" y="189"/>
                  </a:lnTo>
                  <a:lnTo>
                    <a:pt x="171" y="195"/>
                  </a:lnTo>
                  <a:lnTo>
                    <a:pt x="165" y="200"/>
                  </a:lnTo>
                  <a:lnTo>
                    <a:pt x="160" y="204"/>
                  </a:lnTo>
                  <a:lnTo>
                    <a:pt x="156" y="206"/>
                  </a:lnTo>
                  <a:lnTo>
                    <a:pt x="155" y="207"/>
                  </a:lnTo>
                  <a:lnTo>
                    <a:pt x="159" y="195"/>
                  </a:lnTo>
                  <a:lnTo>
                    <a:pt x="166" y="185"/>
                  </a:lnTo>
                  <a:lnTo>
                    <a:pt x="173" y="176"/>
                  </a:lnTo>
                  <a:lnTo>
                    <a:pt x="180" y="166"/>
                  </a:lnTo>
                  <a:lnTo>
                    <a:pt x="184" y="156"/>
                  </a:lnTo>
                  <a:lnTo>
                    <a:pt x="185" y="145"/>
                  </a:lnTo>
                  <a:lnTo>
                    <a:pt x="180" y="132"/>
                  </a:lnTo>
                  <a:lnTo>
                    <a:pt x="170" y="117"/>
                  </a:lnTo>
                  <a:lnTo>
                    <a:pt x="162" y="130"/>
                  </a:lnTo>
                  <a:lnTo>
                    <a:pt x="153" y="143"/>
                  </a:lnTo>
                  <a:lnTo>
                    <a:pt x="142" y="155"/>
                  </a:lnTo>
                  <a:lnTo>
                    <a:pt x="130" y="167"/>
                  </a:lnTo>
                  <a:lnTo>
                    <a:pt x="116" y="178"/>
                  </a:lnTo>
                  <a:lnTo>
                    <a:pt x="102" y="186"/>
                  </a:lnTo>
                  <a:lnTo>
                    <a:pt x="86" y="193"/>
                  </a:lnTo>
                  <a:lnTo>
                    <a:pt x="69" y="197"/>
                  </a:lnTo>
                  <a:lnTo>
                    <a:pt x="63" y="197"/>
                  </a:lnTo>
                  <a:lnTo>
                    <a:pt x="57" y="197"/>
                  </a:lnTo>
                  <a:lnTo>
                    <a:pt x="50" y="198"/>
                  </a:lnTo>
                  <a:lnTo>
                    <a:pt x="44" y="199"/>
                  </a:lnTo>
                  <a:lnTo>
                    <a:pt x="38" y="199"/>
                  </a:lnTo>
                  <a:lnTo>
                    <a:pt x="32" y="199"/>
                  </a:lnTo>
                  <a:lnTo>
                    <a:pt x="26" y="197"/>
                  </a:lnTo>
                  <a:lnTo>
                    <a:pt x="21" y="193"/>
                  </a:lnTo>
                  <a:lnTo>
                    <a:pt x="20" y="197"/>
                  </a:lnTo>
                  <a:lnTo>
                    <a:pt x="22" y="204"/>
                  </a:lnTo>
                  <a:lnTo>
                    <a:pt x="25" y="214"/>
                  </a:lnTo>
                  <a:lnTo>
                    <a:pt x="30" y="225"/>
                  </a:lnTo>
                  <a:lnTo>
                    <a:pt x="35" y="238"/>
                  </a:lnTo>
                  <a:lnTo>
                    <a:pt x="41" y="250"/>
                  </a:lnTo>
                  <a:lnTo>
                    <a:pt x="46" y="262"/>
                  </a:lnTo>
                  <a:lnTo>
                    <a:pt x="50" y="273"/>
                  </a:lnTo>
                  <a:lnTo>
                    <a:pt x="43" y="270"/>
                  </a:lnTo>
                  <a:lnTo>
                    <a:pt x="36" y="266"/>
                  </a:lnTo>
                  <a:lnTo>
                    <a:pt x="27" y="259"/>
                  </a:lnTo>
                  <a:lnTo>
                    <a:pt x="19" y="250"/>
                  </a:lnTo>
                  <a:lnTo>
                    <a:pt x="12" y="241"/>
                  </a:lnTo>
                  <a:lnTo>
                    <a:pt x="7" y="228"/>
                  </a:lnTo>
                  <a:lnTo>
                    <a:pt x="2" y="216"/>
                  </a:lnTo>
                  <a:lnTo>
                    <a:pt x="0" y="201"/>
                  </a:lnTo>
                  <a:lnTo>
                    <a:pt x="1" y="195"/>
                  </a:lnTo>
                  <a:lnTo>
                    <a:pt x="3" y="186"/>
                  </a:lnTo>
                  <a:lnTo>
                    <a:pt x="4" y="180"/>
                  </a:lnTo>
                  <a:lnTo>
                    <a:pt x="8" y="174"/>
                  </a:lnTo>
                  <a:lnTo>
                    <a:pt x="18" y="179"/>
                  </a:lnTo>
                  <a:lnTo>
                    <a:pt x="29" y="182"/>
                  </a:lnTo>
                  <a:lnTo>
                    <a:pt x="40" y="184"/>
                  </a:lnTo>
                  <a:lnTo>
                    <a:pt x="52" y="184"/>
                  </a:lnTo>
                  <a:lnTo>
                    <a:pt x="63" y="183"/>
                  </a:lnTo>
                  <a:lnTo>
                    <a:pt x="74" y="181"/>
                  </a:lnTo>
                  <a:lnTo>
                    <a:pt x="84" y="178"/>
                  </a:lnTo>
                  <a:lnTo>
                    <a:pt x="93" y="174"/>
                  </a:lnTo>
                  <a:lnTo>
                    <a:pt x="102" y="170"/>
                  </a:lnTo>
                  <a:lnTo>
                    <a:pt x="110" y="165"/>
                  </a:lnTo>
                  <a:lnTo>
                    <a:pt x="119" y="159"/>
                  </a:lnTo>
                  <a:lnTo>
                    <a:pt x="126" y="154"/>
                  </a:lnTo>
                  <a:lnTo>
                    <a:pt x="133" y="148"/>
                  </a:lnTo>
                  <a:lnTo>
                    <a:pt x="140" y="141"/>
                  </a:lnTo>
                  <a:lnTo>
                    <a:pt x="147" y="134"/>
                  </a:lnTo>
                  <a:lnTo>
                    <a:pt x="153" y="128"/>
                  </a:lnTo>
                  <a:lnTo>
                    <a:pt x="158" y="120"/>
                  </a:lnTo>
                  <a:lnTo>
                    <a:pt x="161" y="111"/>
                  </a:lnTo>
                  <a:lnTo>
                    <a:pt x="162" y="102"/>
                  </a:lnTo>
                  <a:lnTo>
                    <a:pt x="161" y="93"/>
                  </a:lnTo>
                  <a:lnTo>
                    <a:pt x="166" y="95"/>
                  </a:lnTo>
                  <a:lnTo>
                    <a:pt x="171" y="100"/>
                  </a:lnTo>
                  <a:lnTo>
                    <a:pt x="176" y="105"/>
                  </a:lnTo>
                  <a:lnTo>
                    <a:pt x="181" y="112"/>
                  </a:lnTo>
                  <a:lnTo>
                    <a:pt x="186" y="119"/>
                  </a:lnTo>
                  <a:lnTo>
                    <a:pt x="189" y="124"/>
                  </a:lnTo>
                  <a:lnTo>
                    <a:pt x="191" y="128"/>
                  </a:lnTo>
                  <a:lnTo>
                    <a:pt x="192" y="130"/>
                  </a:lnTo>
                  <a:lnTo>
                    <a:pt x="197" y="126"/>
                  </a:lnTo>
                  <a:lnTo>
                    <a:pt x="204" y="120"/>
                  </a:lnTo>
                  <a:lnTo>
                    <a:pt x="211" y="112"/>
                  </a:lnTo>
                  <a:lnTo>
                    <a:pt x="220" y="103"/>
                  </a:lnTo>
                  <a:lnTo>
                    <a:pt x="229" y="93"/>
                  </a:lnTo>
                  <a:lnTo>
                    <a:pt x="239" y="83"/>
                  </a:lnTo>
                  <a:lnTo>
                    <a:pt x="249" y="73"/>
                  </a:lnTo>
                  <a:lnTo>
                    <a:pt x="257" y="63"/>
                  </a:lnTo>
                  <a:lnTo>
                    <a:pt x="262" y="57"/>
                  </a:lnTo>
                  <a:lnTo>
                    <a:pt x="268" y="52"/>
                  </a:lnTo>
                  <a:lnTo>
                    <a:pt x="275" y="47"/>
                  </a:lnTo>
                  <a:lnTo>
                    <a:pt x="283" y="40"/>
                  </a:lnTo>
                  <a:lnTo>
                    <a:pt x="292" y="34"/>
                  </a:lnTo>
                  <a:lnTo>
                    <a:pt x="302" y="28"/>
                  </a:lnTo>
                  <a:lnTo>
                    <a:pt x="312" y="23"/>
                  </a:lnTo>
                  <a:lnTo>
                    <a:pt x="324" y="17"/>
                  </a:lnTo>
                  <a:lnTo>
                    <a:pt x="335" y="13"/>
                  </a:lnTo>
                  <a:lnTo>
                    <a:pt x="347" y="8"/>
                  </a:lnTo>
                  <a:lnTo>
                    <a:pt x="359" y="5"/>
                  </a:lnTo>
                  <a:lnTo>
                    <a:pt x="372" y="2"/>
                  </a:lnTo>
                  <a:lnTo>
                    <a:pt x="384" y="1"/>
                  </a:lnTo>
                  <a:lnTo>
                    <a:pt x="396" y="0"/>
                  </a:lnTo>
                  <a:lnTo>
                    <a:pt x="409" y="1"/>
                  </a:lnTo>
                  <a:lnTo>
                    <a:pt x="421" y="3"/>
                  </a:lnTo>
                  <a:lnTo>
                    <a:pt x="418" y="4"/>
                  </a:lnTo>
                  <a:lnTo>
                    <a:pt x="410" y="6"/>
                  </a:lnTo>
                  <a:lnTo>
                    <a:pt x="397" y="9"/>
                  </a:lnTo>
                  <a:lnTo>
                    <a:pt x="382" y="12"/>
                  </a:lnTo>
                  <a:lnTo>
                    <a:pt x="365" y="17"/>
                  </a:lnTo>
                  <a:lnTo>
                    <a:pt x="347" y="23"/>
                  </a:lnTo>
                  <a:lnTo>
                    <a:pt x="330" y="30"/>
                  </a:lnTo>
                  <a:lnTo>
                    <a:pt x="316"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6" name="Freeform 61"/>
            <p:cNvSpPr>
              <a:spLocks/>
            </p:cNvSpPr>
            <p:nvPr/>
          </p:nvSpPr>
          <p:spPr bwMode="auto">
            <a:xfrm>
              <a:off x="4332" y="3906"/>
              <a:ext cx="130" cy="150"/>
            </a:xfrm>
            <a:custGeom>
              <a:avLst/>
              <a:gdLst>
                <a:gd name="T0" fmla="*/ 130 w 130"/>
                <a:gd name="T1" fmla="*/ 28 h 150"/>
                <a:gd name="T2" fmla="*/ 120 w 130"/>
                <a:gd name="T3" fmla="*/ 65 h 150"/>
                <a:gd name="T4" fmla="*/ 122 w 130"/>
                <a:gd name="T5" fmla="*/ 85 h 150"/>
                <a:gd name="T6" fmla="*/ 124 w 130"/>
                <a:gd name="T7" fmla="*/ 88 h 150"/>
                <a:gd name="T8" fmla="*/ 120 w 130"/>
                <a:gd name="T9" fmla="*/ 94 h 150"/>
                <a:gd name="T10" fmla="*/ 110 w 130"/>
                <a:gd name="T11" fmla="*/ 96 h 150"/>
                <a:gd name="T12" fmla="*/ 100 w 130"/>
                <a:gd name="T13" fmla="*/ 96 h 150"/>
                <a:gd name="T14" fmla="*/ 88 w 130"/>
                <a:gd name="T15" fmla="*/ 92 h 150"/>
                <a:gd name="T16" fmla="*/ 78 w 130"/>
                <a:gd name="T17" fmla="*/ 88 h 150"/>
                <a:gd name="T18" fmla="*/ 70 w 130"/>
                <a:gd name="T19" fmla="*/ 81 h 150"/>
                <a:gd name="T20" fmla="*/ 67 w 130"/>
                <a:gd name="T21" fmla="*/ 69 h 150"/>
                <a:gd name="T22" fmla="*/ 69 w 130"/>
                <a:gd name="T23" fmla="*/ 52 h 150"/>
                <a:gd name="T24" fmla="*/ 63 w 130"/>
                <a:gd name="T25" fmla="*/ 51 h 150"/>
                <a:gd name="T26" fmla="*/ 56 w 130"/>
                <a:gd name="T27" fmla="*/ 66 h 150"/>
                <a:gd name="T28" fmla="*/ 42 w 130"/>
                <a:gd name="T29" fmla="*/ 121 h 150"/>
                <a:gd name="T30" fmla="*/ 39 w 130"/>
                <a:gd name="T31" fmla="*/ 131 h 150"/>
                <a:gd name="T32" fmla="*/ 32 w 130"/>
                <a:gd name="T33" fmla="*/ 140 h 150"/>
                <a:gd name="T34" fmla="*/ 24 w 130"/>
                <a:gd name="T35" fmla="*/ 146 h 150"/>
                <a:gd name="T36" fmla="*/ 13 w 130"/>
                <a:gd name="T37" fmla="*/ 150 h 150"/>
                <a:gd name="T38" fmla="*/ 6 w 130"/>
                <a:gd name="T39" fmla="*/ 148 h 150"/>
                <a:gd name="T40" fmla="*/ 0 w 130"/>
                <a:gd name="T41" fmla="*/ 144 h 150"/>
                <a:gd name="T42" fmla="*/ 13 w 130"/>
                <a:gd name="T43" fmla="*/ 65 h 150"/>
                <a:gd name="T44" fmla="*/ 18 w 130"/>
                <a:gd name="T45" fmla="*/ 60 h 150"/>
                <a:gd name="T46" fmla="*/ 22 w 130"/>
                <a:gd name="T47" fmla="*/ 60 h 150"/>
                <a:gd name="T48" fmla="*/ 10 w 130"/>
                <a:gd name="T49" fmla="*/ 140 h 150"/>
                <a:gd name="T50" fmla="*/ 16 w 130"/>
                <a:gd name="T51" fmla="*/ 141 h 150"/>
                <a:gd name="T52" fmla="*/ 23 w 130"/>
                <a:gd name="T53" fmla="*/ 136 h 150"/>
                <a:gd name="T54" fmla="*/ 28 w 130"/>
                <a:gd name="T55" fmla="*/ 128 h 150"/>
                <a:gd name="T56" fmla="*/ 32 w 130"/>
                <a:gd name="T57" fmla="*/ 121 h 150"/>
                <a:gd name="T58" fmla="*/ 35 w 130"/>
                <a:gd name="T59" fmla="*/ 106 h 150"/>
                <a:gd name="T60" fmla="*/ 38 w 130"/>
                <a:gd name="T61" fmla="*/ 83 h 150"/>
                <a:gd name="T62" fmla="*/ 44 w 130"/>
                <a:gd name="T63" fmla="*/ 59 h 150"/>
                <a:gd name="T64" fmla="*/ 55 w 130"/>
                <a:gd name="T65" fmla="*/ 38 h 150"/>
                <a:gd name="T66" fmla="*/ 68 w 130"/>
                <a:gd name="T67" fmla="*/ 31 h 150"/>
                <a:gd name="T68" fmla="*/ 77 w 130"/>
                <a:gd name="T69" fmla="*/ 37 h 150"/>
                <a:gd name="T70" fmla="*/ 83 w 130"/>
                <a:gd name="T71" fmla="*/ 46 h 150"/>
                <a:gd name="T72" fmla="*/ 82 w 130"/>
                <a:gd name="T73" fmla="*/ 56 h 150"/>
                <a:gd name="T74" fmla="*/ 79 w 130"/>
                <a:gd name="T75" fmla="*/ 65 h 150"/>
                <a:gd name="T76" fmla="*/ 81 w 130"/>
                <a:gd name="T77" fmla="*/ 74 h 150"/>
                <a:gd name="T78" fmla="*/ 89 w 130"/>
                <a:gd name="T79" fmla="*/ 79 h 150"/>
                <a:gd name="T80" fmla="*/ 95 w 130"/>
                <a:gd name="T81" fmla="*/ 82 h 150"/>
                <a:gd name="T82" fmla="*/ 102 w 130"/>
                <a:gd name="T83" fmla="*/ 85 h 150"/>
                <a:gd name="T84" fmla="*/ 109 w 130"/>
                <a:gd name="T85" fmla="*/ 85 h 150"/>
                <a:gd name="T86" fmla="*/ 109 w 130"/>
                <a:gd name="T87" fmla="*/ 75 h 150"/>
                <a:gd name="T88" fmla="*/ 111 w 130"/>
                <a:gd name="T89" fmla="*/ 54 h 150"/>
                <a:gd name="T90" fmla="*/ 119 w 130"/>
                <a:gd name="T91" fmla="*/ 35 h 150"/>
                <a:gd name="T92" fmla="*/ 122 w 130"/>
                <a:gd name="T93" fmla="*/ 15 h 150"/>
                <a:gd name="T94" fmla="*/ 121 w 130"/>
                <a:gd name="T95" fmla="*/ 0 h 150"/>
                <a:gd name="T96" fmla="*/ 129 w 130"/>
                <a:gd name="T97" fmla="*/ 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 h="150">
                  <a:moveTo>
                    <a:pt x="130" y="10"/>
                  </a:moveTo>
                  <a:lnTo>
                    <a:pt x="130" y="28"/>
                  </a:lnTo>
                  <a:lnTo>
                    <a:pt x="124" y="46"/>
                  </a:lnTo>
                  <a:lnTo>
                    <a:pt x="120" y="65"/>
                  </a:lnTo>
                  <a:lnTo>
                    <a:pt x="120" y="83"/>
                  </a:lnTo>
                  <a:lnTo>
                    <a:pt x="122" y="85"/>
                  </a:lnTo>
                  <a:lnTo>
                    <a:pt x="123" y="86"/>
                  </a:lnTo>
                  <a:lnTo>
                    <a:pt x="124" y="88"/>
                  </a:lnTo>
                  <a:lnTo>
                    <a:pt x="124" y="91"/>
                  </a:lnTo>
                  <a:lnTo>
                    <a:pt x="120" y="94"/>
                  </a:lnTo>
                  <a:lnTo>
                    <a:pt x="116" y="96"/>
                  </a:lnTo>
                  <a:lnTo>
                    <a:pt x="110" y="96"/>
                  </a:lnTo>
                  <a:lnTo>
                    <a:pt x="105" y="97"/>
                  </a:lnTo>
                  <a:lnTo>
                    <a:pt x="100" y="96"/>
                  </a:lnTo>
                  <a:lnTo>
                    <a:pt x="95" y="94"/>
                  </a:lnTo>
                  <a:lnTo>
                    <a:pt x="88" y="92"/>
                  </a:lnTo>
                  <a:lnTo>
                    <a:pt x="84" y="90"/>
                  </a:lnTo>
                  <a:lnTo>
                    <a:pt x="78" y="88"/>
                  </a:lnTo>
                  <a:lnTo>
                    <a:pt x="74" y="85"/>
                  </a:lnTo>
                  <a:lnTo>
                    <a:pt x="70" y="81"/>
                  </a:lnTo>
                  <a:lnTo>
                    <a:pt x="67" y="77"/>
                  </a:lnTo>
                  <a:lnTo>
                    <a:pt x="67" y="69"/>
                  </a:lnTo>
                  <a:lnTo>
                    <a:pt x="68" y="60"/>
                  </a:lnTo>
                  <a:lnTo>
                    <a:pt x="69" y="52"/>
                  </a:lnTo>
                  <a:lnTo>
                    <a:pt x="69" y="44"/>
                  </a:lnTo>
                  <a:lnTo>
                    <a:pt x="63" y="51"/>
                  </a:lnTo>
                  <a:lnTo>
                    <a:pt x="60" y="58"/>
                  </a:lnTo>
                  <a:lnTo>
                    <a:pt x="56" y="66"/>
                  </a:lnTo>
                  <a:lnTo>
                    <a:pt x="53" y="74"/>
                  </a:lnTo>
                  <a:lnTo>
                    <a:pt x="42" y="121"/>
                  </a:lnTo>
                  <a:lnTo>
                    <a:pt x="41" y="126"/>
                  </a:lnTo>
                  <a:lnTo>
                    <a:pt x="39" y="131"/>
                  </a:lnTo>
                  <a:lnTo>
                    <a:pt x="35" y="136"/>
                  </a:lnTo>
                  <a:lnTo>
                    <a:pt x="32" y="140"/>
                  </a:lnTo>
                  <a:lnTo>
                    <a:pt x="28" y="143"/>
                  </a:lnTo>
                  <a:lnTo>
                    <a:pt x="24" y="146"/>
                  </a:lnTo>
                  <a:lnTo>
                    <a:pt x="18" y="149"/>
                  </a:lnTo>
                  <a:lnTo>
                    <a:pt x="13" y="150"/>
                  </a:lnTo>
                  <a:lnTo>
                    <a:pt x="9" y="150"/>
                  </a:lnTo>
                  <a:lnTo>
                    <a:pt x="6" y="148"/>
                  </a:lnTo>
                  <a:lnTo>
                    <a:pt x="3" y="147"/>
                  </a:lnTo>
                  <a:lnTo>
                    <a:pt x="0" y="144"/>
                  </a:lnTo>
                  <a:lnTo>
                    <a:pt x="0" y="127"/>
                  </a:lnTo>
                  <a:lnTo>
                    <a:pt x="13" y="65"/>
                  </a:lnTo>
                  <a:lnTo>
                    <a:pt x="16" y="63"/>
                  </a:lnTo>
                  <a:lnTo>
                    <a:pt x="18" y="60"/>
                  </a:lnTo>
                  <a:lnTo>
                    <a:pt x="19" y="59"/>
                  </a:lnTo>
                  <a:lnTo>
                    <a:pt x="22" y="60"/>
                  </a:lnTo>
                  <a:lnTo>
                    <a:pt x="24" y="67"/>
                  </a:lnTo>
                  <a:lnTo>
                    <a:pt x="10" y="140"/>
                  </a:lnTo>
                  <a:lnTo>
                    <a:pt x="11" y="143"/>
                  </a:lnTo>
                  <a:lnTo>
                    <a:pt x="16" y="141"/>
                  </a:lnTo>
                  <a:lnTo>
                    <a:pt x="20" y="139"/>
                  </a:lnTo>
                  <a:lnTo>
                    <a:pt x="23" y="136"/>
                  </a:lnTo>
                  <a:lnTo>
                    <a:pt x="25" y="132"/>
                  </a:lnTo>
                  <a:lnTo>
                    <a:pt x="28" y="128"/>
                  </a:lnTo>
                  <a:lnTo>
                    <a:pt x="30" y="125"/>
                  </a:lnTo>
                  <a:lnTo>
                    <a:pt x="32" y="121"/>
                  </a:lnTo>
                  <a:lnTo>
                    <a:pt x="35" y="117"/>
                  </a:lnTo>
                  <a:lnTo>
                    <a:pt x="35" y="106"/>
                  </a:lnTo>
                  <a:lnTo>
                    <a:pt x="36" y="95"/>
                  </a:lnTo>
                  <a:lnTo>
                    <a:pt x="38" y="83"/>
                  </a:lnTo>
                  <a:lnTo>
                    <a:pt x="41" y="71"/>
                  </a:lnTo>
                  <a:lnTo>
                    <a:pt x="44" y="59"/>
                  </a:lnTo>
                  <a:lnTo>
                    <a:pt x="49" y="48"/>
                  </a:lnTo>
                  <a:lnTo>
                    <a:pt x="55" y="38"/>
                  </a:lnTo>
                  <a:lnTo>
                    <a:pt x="63" y="29"/>
                  </a:lnTo>
                  <a:lnTo>
                    <a:pt x="68" y="31"/>
                  </a:lnTo>
                  <a:lnTo>
                    <a:pt x="74" y="33"/>
                  </a:lnTo>
                  <a:lnTo>
                    <a:pt x="77" y="37"/>
                  </a:lnTo>
                  <a:lnTo>
                    <a:pt x="81" y="42"/>
                  </a:lnTo>
                  <a:lnTo>
                    <a:pt x="83" y="46"/>
                  </a:lnTo>
                  <a:lnTo>
                    <a:pt x="83" y="51"/>
                  </a:lnTo>
                  <a:lnTo>
                    <a:pt x="82" y="56"/>
                  </a:lnTo>
                  <a:lnTo>
                    <a:pt x="80" y="60"/>
                  </a:lnTo>
                  <a:lnTo>
                    <a:pt x="79" y="65"/>
                  </a:lnTo>
                  <a:lnTo>
                    <a:pt x="79" y="70"/>
                  </a:lnTo>
                  <a:lnTo>
                    <a:pt x="81" y="74"/>
                  </a:lnTo>
                  <a:lnTo>
                    <a:pt x="86" y="78"/>
                  </a:lnTo>
                  <a:lnTo>
                    <a:pt x="89" y="79"/>
                  </a:lnTo>
                  <a:lnTo>
                    <a:pt x="92" y="81"/>
                  </a:lnTo>
                  <a:lnTo>
                    <a:pt x="95" y="82"/>
                  </a:lnTo>
                  <a:lnTo>
                    <a:pt x="98" y="83"/>
                  </a:lnTo>
                  <a:lnTo>
                    <a:pt x="102" y="85"/>
                  </a:lnTo>
                  <a:lnTo>
                    <a:pt x="105" y="85"/>
                  </a:lnTo>
                  <a:lnTo>
                    <a:pt x="109" y="85"/>
                  </a:lnTo>
                  <a:lnTo>
                    <a:pt x="113" y="85"/>
                  </a:lnTo>
                  <a:lnTo>
                    <a:pt x="109" y="75"/>
                  </a:lnTo>
                  <a:lnTo>
                    <a:pt x="109" y="65"/>
                  </a:lnTo>
                  <a:lnTo>
                    <a:pt x="111" y="54"/>
                  </a:lnTo>
                  <a:lnTo>
                    <a:pt x="115" y="45"/>
                  </a:lnTo>
                  <a:lnTo>
                    <a:pt x="119" y="35"/>
                  </a:lnTo>
                  <a:lnTo>
                    <a:pt x="122" y="25"/>
                  </a:lnTo>
                  <a:lnTo>
                    <a:pt x="122" y="15"/>
                  </a:lnTo>
                  <a:lnTo>
                    <a:pt x="118" y="5"/>
                  </a:lnTo>
                  <a:lnTo>
                    <a:pt x="121" y="0"/>
                  </a:lnTo>
                  <a:lnTo>
                    <a:pt x="125" y="0"/>
                  </a:lnTo>
                  <a:lnTo>
                    <a:pt x="129" y="5"/>
                  </a:lnTo>
                  <a:lnTo>
                    <a:pt x="13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7" name="Freeform 62"/>
            <p:cNvSpPr>
              <a:spLocks/>
            </p:cNvSpPr>
            <p:nvPr/>
          </p:nvSpPr>
          <p:spPr bwMode="auto">
            <a:xfrm>
              <a:off x="3999" y="3895"/>
              <a:ext cx="109" cy="65"/>
            </a:xfrm>
            <a:custGeom>
              <a:avLst/>
              <a:gdLst>
                <a:gd name="T0" fmla="*/ 109 w 109"/>
                <a:gd name="T1" fmla="*/ 7 h 65"/>
                <a:gd name="T2" fmla="*/ 82 w 109"/>
                <a:gd name="T3" fmla="*/ 11 h 65"/>
                <a:gd name="T4" fmla="*/ 60 w 109"/>
                <a:gd name="T5" fmla="*/ 18 h 65"/>
                <a:gd name="T6" fmla="*/ 41 w 109"/>
                <a:gd name="T7" fmla="*/ 28 h 65"/>
                <a:gd name="T8" fmla="*/ 27 w 109"/>
                <a:gd name="T9" fmla="*/ 38 h 65"/>
                <a:gd name="T10" fmla="*/ 16 w 109"/>
                <a:gd name="T11" fmla="*/ 48 h 65"/>
                <a:gd name="T12" fmla="*/ 8 w 109"/>
                <a:gd name="T13" fmla="*/ 57 h 65"/>
                <a:gd name="T14" fmla="*/ 4 w 109"/>
                <a:gd name="T15" fmla="*/ 63 h 65"/>
                <a:gd name="T16" fmla="*/ 1 w 109"/>
                <a:gd name="T17" fmla="*/ 65 h 65"/>
                <a:gd name="T18" fmla="*/ 0 w 109"/>
                <a:gd name="T19" fmla="*/ 62 h 65"/>
                <a:gd name="T20" fmla="*/ 0 w 109"/>
                <a:gd name="T21" fmla="*/ 58 h 65"/>
                <a:gd name="T22" fmla="*/ 1 w 109"/>
                <a:gd name="T23" fmla="*/ 54 h 65"/>
                <a:gd name="T24" fmla="*/ 3 w 109"/>
                <a:gd name="T25" fmla="*/ 50 h 65"/>
                <a:gd name="T26" fmla="*/ 8 w 109"/>
                <a:gd name="T27" fmla="*/ 40 h 65"/>
                <a:gd name="T28" fmla="*/ 15 w 109"/>
                <a:gd name="T29" fmla="*/ 31 h 65"/>
                <a:gd name="T30" fmla="*/ 25 w 109"/>
                <a:gd name="T31" fmla="*/ 22 h 65"/>
                <a:gd name="T32" fmla="*/ 36 w 109"/>
                <a:gd name="T33" fmla="*/ 15 h 65"/>
                <a:gd name="T34" fmla="*/ 48 w 109"/>
                <a:gd name="T35" fmla="*/ 8 h 65"/>
                <a:gd name="T36" fmla="*/ 61 w 109"/>
                <a:gd name="T37" fmla="*/ 4 h 65"/>
                <a:gd name="T38" fmla="*/ 74 w 109"/>
                <a:gd name="T39" fmla="*/ 1 h 65"/>
                <a:gd name="T40" fmla="*/ 88 w 109"/>
                <a:gd name="T41" fmla="*/ 0 h 65"/>
                <a:gd name="T42" fmla="*/ 94 w 109"/>
                <a:gd name="T43" fmla="*/ 1 h 65"/>
                <a:gd name="T44" fmla="*/ 100 w 109"/>
                <a:gd name="T45" fmla="*/ 2 h 65"/>
                <a:gd name="T46" fmla="*/ 106 w 109"/>
                <a:gd name="T47" fmla="*/ 4 h 65"/>
                <a:gd name="T48" fmla="*/ 109 w 109"/>
                <a:gd name="T49" fmla="*/ 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9" h="65">
                  <a:moveTo>
                    <a:pt x="109" y="7"/>
                  </a:moveTo>
                  <a:lnTo>
                    <a:pt x="82" y="11"/>
                  </a:lnTo>
                  <a:lnTo>
                    <a:pt x="60" y="18"/>
                  </a:lnTo>
                  <a:lnTo>
                    <a:pt x="41" y="28"/>
                  </a:lnTo>
                  <a:lnTo>
                    <a:pt x="27" y="38"/>
                  </a:lnTo>
                  <a:lnTo>
                    <a:pt x="16" y="48"/>
                  </a:lnTo>
                  <a:lnTo>
                    <a:pt x="8" y="57"/>
                  </a:lnTo>
                  <a:lnTo>
                    <a:pt x="4" y="63"/>
                  </a:lnTo>
                  <a:lnTo>
                    <a:pt x="1" y="65"/>
                  </a:lnTo>
                  <a:lnTo>
                    <a:pt x="0" y="62"/>
                  </a:lnTo>
                  <a:lnTo>
                    <a:pt x="0" y="58"/>
                  </a:lnTo>
                  <a:lnTo>
                    <a:pt x="1" y="54"/>
                  </a:lnTo>
                  <a:lnTo>
                    <a:pt x="3" y="50"/>
                  </a:lnTo>
                  <a:lnTo>
                    <a:pt x="8" y="40"/>
                  </a:lnTo>
                  <a:lnTo>
                    <a:pt x="15" y="31"/>
                  </a:lnTo>
                  <a:lnTo>
                    <a:pt x="25" y="22"/>
                  </a:lnTo>
                  <a:lnTo>
                    <a:pt x="36" y="15"/>
                  </a:lnTo>
                  <a:lnTo>
                    <a:pt x="48" y="8"/>
                  </a:lnTo>
                  <a:lnTo>
                    <a:pt x="61" y="4"/>
                  </a:lnTo>
                  <a:lnTo>
                    <a:pt x="74" y="1"/>
                  </a:lnTo>
                  <a:lnTo>
                    <a:pt x="88" y="0"/>
                  </a:lnTo>
                  <a:lnTo>
                    <a:pt x="94" y="1"/>
                  </a:lnTo>
                  <a:lnTo>
                    <a:pt x="100" y="2"/>
                  </a:lnTo>
                  <a:lnTo>
                    <a:pt x="106" y="4"/>
                  </a:lnTo>
                  <a:lnTo>
                    <a:pt x="109"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8" name="Freeform 63"/>
            <p:cNvSpPr>
              <a:spLocks/>
            </p:cNvSpPr>
            <p:nvPr/>
          </p:nvSpPr>
          <p:spPr bwMode="auto">
            <a:xfrm>
              <a:off x="4286" y="3960"/>
              <a:ext cx="41" cy="110"/>
            </a:xfrm>
            <a:custGeom>
              <a:avLst/>
              <a:gdLst>
                <a:gd name="T0" fmla="*/ 41 w 41"/>
                <a:gd name="T1" fmla="*/ 4 h 110"/>
                <a:gd name="T2" fmla="*/ 25 w 41"/>
                <a:gd name="T3" fmla="*/ 52 h 110"/>
                <a:gd name="T4" fmla="*/ 22 w 41"/>
                <a:gd name="T5" fmla="*/ 63 h 110"/>
                <a:gd name="T6" fmla="*/ 19 w 41"/>
                <a:gd name="T7" fmla="*/ 74 h 110"/>
                <a:gd name="T8" fmla="*/ 15 w 41"/>
                <a:gd name="T9" fmla="*/ 86 h 110"/>
                <a:gd name="T10" fmla="*/ 15 w 41"/>
                <a:gd name="T11" fmla="*/ 97 h 110"/>
                <a:gd name="T12" fmla="*/ 20 w 41"/>
                <a:gd name="T13" fmla="*/ 98 h 110"/>
                <a:gd name="T14" fmla="*/ 25 w 41"/>
                <a:gd name="T15" fmla="*/ 96 h 110"/>
                <a:gd name="T16" fmla="*/ 31 w 41"/>
                <a:gd name="T17" fmla="*/ 95 h 110"/>
                <a:gd name="T18" fmla="*/ 36 w 41"/>
                <a:gd name="T19" fmla="*/ 96 h 110"/>
                <a:gd name="T20" fmla="*/ 35 w 41"/>
                <a:gd name="T21" fmla="*/ 99 h 110"/>
                <a:gd name="T22" fmla="*/ 33 w 41"/>
                <a:gd name="T23" fmla="*/ 102 h 110"/>
                <a:gd name="T24" fmla="*/ 31 w 41"/>
                <a:gd name="T25" fmla="*/ 106 h 110"/>
                <a:gd name="T26" fmla="*/ 27 w 41"/>
                <a:gd name="T27" fmla="*/ 108 h 110"/>
                <a:gd name="T28" fmla="*/ 22 w 41"/>
                <a:gd name="T29" fmla="*/ 109 h 110"/>
                <a:gd name="T30" fmla="*/ 16 w 41"/>
                <a:gd name="T31" fmla="*/ 110 h 110"/>
                <a:gd name="T32" fmla="*/ 10 w 41"/>
                <a:gd name="T33" fmla="*/ 110 h 110"/>
                <a:gd name="T34" fmla="*/ 4 w 41"/>
                <a:gd name="T35" fmla="*/ 108 h 110"/>
                <a:gd name="T36" fmla="*/ 4 w 41"/>
                <a:gd name="T37" fmla="*/ 107 h 110"/>
                <a:gd name="T38" fmla="*/ 2 w 41"/>
                <a:gd name="T39" fmla="*/ 106 h 110"/>
                <a:gd name="T40" fmla="*/ 1 w 41"/>
                <a:gd name="T41" fmla="*/ 105 h 110"/>
                <a:gd name="T42" fmla="*/ 0 w 41"/>
                <a:gd name="T43" fmla="*/ 104 h 110"/>
                <a:gd name="T44" fmla="*/ 4 w 41"/>
                <a:gd name="T45" fmla="*/ 91 h 110"/>
                <a:gd name="T46" fmla="*/ 8 w 41"/>
                <a:gd name="T47" fmla="*/ 77 h 110"/>
                <a:gd name="T48" fmla="*/ 11 w 41"/>
                <a:gd name="T49" fmla="*/ 65 h 110"/>
                <a:gd name="T50" fmla="*/ 15 w 41"/>
                <a:gd name="T51" fmla="*/ 52 h 110"/>
                <a:gd name="T52" fmla="*/ 20 w 41"/>
                <a:gd name="T53" fmla="*/ 38 h 110"/>
                <a:gd name="T54" fmla="*/ 25 w 41"/>
                <a:gd name="T55" fmla="*/ 25 h 110"/>
                <a:gd name="T56" fmla="*/ 29 w 41"/>
                <a:gd name="T57" fmla="*/ 13 h 110"/>
                <a:gd name="T58" fmla="*/ 35 w 41"/>
                <a:gd name="T59" fmla="*/ 0 h 110"/>
                <a:gd name="T60" fmla="*/ 37 w 41"/>
                <a:gd name="T61" fmla="*/ 0 h 110"/>
                <a:gd name="T62" fmla="*/ 39 w 41"/>
                <a:gd name="T63" fmla="*/ 0 h 110"/>
                <a:gd name="T64" fmla="*/ 39 w 41"/>
                <a:gd name="T65" fmla="*/ 2 h 110"/>
                <a:gd name="T66" fmla="*/ 41 w 41"/>
                <a:gd name="T67" fmla="*/ 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110">
                  <a:moveTo>
                    <a:pt x="41" y="4"/>
                  </a:moveTo>
                  <a:lnTo>
                    <a:pt x="25" y="52"/>
                  </a:lnTo>
                  <a:lnTo>
                    <a:pt x="22" y="63"/>
                  </a:lnTo>
                  <a:lnTo>
                    <a:pt x="19" y="74"/>
                  </a:lnTo>
                  <a:lnTo>
                    <a:pt x="15" y="86"/>
                  </a:lnTo>
                  <a:lnTo>
                    <a:pt x="15" y="97"/>
                  </a:lnTo>
                  <a:lnTo>
                    <a:pt x="20" y="98"/>
                  </a:lnTo>
                  <a:lnTo>
                    <a:pt x="25" y="96"/>
                  </a:lnTo>
                  <a:lnTo>
                    <a:pt x="31" y="95"/>
                  </a:lnTo>
                  <a:lnTo>
                    <a:pt x="36" y="96"/>
                  </a:lnTo>
                  <a:lnTo>
                    <a:pt x="35" y="99"/>
                  </a:lnTo>
                  <a:lnTo>
                    <a:pt x="33" y="102"/>
                  </a:lnTo>
                  <a:lnTo>
                    <a:pt x="31" y="106"/>
                  </a:lnTo>
                  <a:lnTo>
                    <a:pt x="27" y="108"/>
                  </a:lnTo>
                  <a:lnTo>
                    <a:pt x="22" y="109"/>
                  </a:lnTo>
                  <a:lnTo>
                    <a:pt x="16" y="110"/>
                  </a:lnTo>
                  <a:lnTo>
                    <a:pt x="10" y="110"/>
                  </a:lnTo>
                  <a:lnTo>
                    <a:pt x="4" y="108"/>
                  </a:lnTo>
                  <a:lnTo>
                    <a:pt x="4" y="107"/>
                  </a:lnTo>
                  <a:lnTo>
                    <a:pt x="2" y="106"/>
                  </a:lnTo>
                  <a:lnTo>
                    <a:pt x="1" y="105"/>
                  </a:lnTo>
                  <a:lnTo>
                    <a:pt x="0" y="104"/>
                  </a:lnTo>
                  <a:lnTo>
                    <a:pt x="4" y="91"/>
                  </a:lnTo>
                  <a:lnTo>
                    <a:pt x="8" y="77"/>
                  </a:lnTo>
                  <a:lnTo>
                    <a:pt x="11" y="65"/>
                  </a:lnTo>
                  <a:lnTo>
                    <a:pt x="15" y="52"/>
                  </a:lnTo>
                  <a:lnTo>
                    <a:pt x="20" y="38"/>
                  </a:lnTo>
                  <a:lnTo>
                    <a:pt x="25" y="25"/>
                  </a:lnTo>
                  <a:lnTo>
                    <a:pt x="29" y="13"/>
                  </a:lnTo>
                  <a:lnTo>
                    <a:pt x="35" y="0"/>
                  </a:lnTo>
                  <a:lnTo>
                    <a:pt x="37" y="0"/>
                  </a:lnTo>
                  <a:lnTo>
                    <a:pt x="39" y="0"/>
                  </a:lnTo>
                  <a:lnTo>
                    <a:pt x="39" y="2"/>
                  </a:lnTo>
                  <a:lnTo>
                    <a:pt x="4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9" name="Freeform 64"/>
            <p:cNvSpPr>
              <a:spLocks/>
            </p:cNvSpPr>
            <p:nvPr/>
          </p:nvSpPr>
          <p:spPr bwMode="auto">
            <a:xfrm>
              <a:off x="4486" y="3409"/>
              <a:ext cx="21" cy="40"/>
            </a:xfrm>
            <a:custGeom>
              <a:avLst/>
              <a:gdLst>
                <a:gd name="T0" fmla="*/ 4 w 21"/>
                <a:gd name="T1" fmla="*/ 0 h 40"/>
                <a:gd name="T2" fmla="*/ 4 w 21"/>
                <a:gd name="T3" fmla="*/ 9 h 40"/>
                <a:gd name="T4" fmla="*/ 8 w 21"/>
                <a:gd name="T5" fmla="*/ 18 h 40"/>
                <a:gd name="T6" fmla="*/ 14 w 21"/>
                <a:gd name="T7" fmla="*/ 26 h 40"/>
                <a:gd name="T8" fmla="*/ 21 w 21"/>
                <a:gd name="T9" fmla="*/ 34 h 40"/>
                <a:gd name="T10" fmla="*/ 20 w 21"/>
                <a:gd name="T11" fmla="*/ 36 h 40"/>
                <a:gd name="T12" fmla="*/ 17 w 21"/>
                <a:gd name="T13" fmla="*/ 39 h 40"/>
                <a:gd name="T14" fmla="*/ 13 w 21"/>
                <a:gd name="T15" fmla="*/ 40 h 40"/>
                <a:gd name="T16" fmla="*/ 11 w 21"/>
                <a:gd name="T17" fmla="*/ 40 h 40"/>
                <a:gd name="T18" fmla="*/ 12 w 21"/>
                <a:gd name="T19" fmla="*/ 35 h 40"/>
                <a:gd name="T20" fmla="*/ 10 w 21"/>
                <a:gd name="T21" fmla="*/ 30 h 40"/>
                <a:gd name="T22" fmla="*/ 5 w 21"/>
                <a:gd name="T23" fmla="*/ 25 h 40"/>
                <a:gd name="T24" fmla="*/ 1 w 21"/>
                <a:gd name="T25" fmla="*/ 19 h 40"/>
                <a:gd name="T26" fmla="*/ 0 w 21"/>
                <a:gd name="T27" fmla="*/ 13 h 40"/>
                <a:gd name="T28" fmla="*/ 0 w 21"/>
                <a:gd name="T29" fmla="*/ 7 h 40"/>
                <a:gd name="T30" fmla="*/ 2 w 21"/>
                <a:gd name="T31" fmla="*/ 1 h 40"/>
                <a:gd name="T32" fmla="*/ 4 w 21"/>
                <a:gd name="T3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40">
                  <a:moveTo>
                    <a:pt x="4" y="0"/>
                  </a:moveTo>
                  <a:lnTo>
                    <a:pt x="4" y="9"/>
                  </a:lnTo>
                  <a:lnTo>
                    <a:pt x="8" y="18"/>
                  </a:lnTo>
                  <a:lnTo>
                    <a:pt x="14" y="26"/>
                  </a:lnTo>
                  <a:lnTo>
                    <a:pt x="21" y="34"/>
                  </a:lnTo>
                  <a:lnTo>
                    <a:pt x="20" y="36"/>
                  </a:lnTo>
                  <a:lnTo>
                    <a:pt x="17" y="39"/>
                  </a:lnTo>
                  <a:lnTo>
                    <a:pt x="13" y="40"/>
                  </a:lnTo>
                  <a:lnTo>
                    <a:pt x="11" y="40"/>
                  </a:lnTo>
                  <a:lnTo>
                    <a:pt x="12" y="35"/>
                  </a:lnTo>
                  <a:lnTo>
                    <a:pt x="10" y="30"/>
                  </a:lnTo>
                  <a:lnTo>
                    <a:pt x="5" y="25"/>
                  </a:lnTo>
                  <a:lnTo>
                    <a:pt x="1" y="19"/>
                  </a:lnTo>
                  <a:lnTo>
                    <a:pt x="0" y="13"/>
                  </a:lnTo>
                  <a:lnTo>
                    <a:pt x="0" y="7"/>
                  </a:lnTo>
                  <a:lnTo>
                    <a:pt x="2" y="1"/>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0" name="Freeform 65"/>
            <p:cNvSpPr>
              <a:spLocks/>
            </p:cNvSpPr>
            <p:nvPr/>
          </p:nvSpPr>
          <p:spPr bwMode="auto">
            <a:xfrm>
              <a:off x="4427" y="3401"/>
              <a:ext cx="31" cy="19"/>
            </a:xfrm>
            <a:custGeom>
              <a:avLst/>
              <a:gdLst>
                <a:gd name="T0" fmla="*/ 0 w 31"/>
                <a:gd name="T1" fmla="*/ 19 h 19"/>
                <a:gd name="T2" fmla="*/ 0 w 31"/>
                <a:gd name="T3" fmla="*/ 14 h 19"/>
                <a:gd name="T4" fmla="*/ 2 w 31"/>
                <a:gd name="T5" fmla="*/ 8 h 19"/>
                <a:gd name="T6" fmla="*/ 5 w 31"/>
                <a:gd name="T7" fmla="*/ 4 h 19"/>
                <a:gd name="T8" fmla="*/ 10 w 31"/>
                <a:gd name="T9" fmla="*/ 0 h 19"/>
                <a:gd name="T10" fmla="*/ 15 w 31"/>
                <a:gd name="T11" fmla="*/ 0 h 19"/>
                <a:gd name="T12" fmla="*/ 20 w 31"/>
                <a:gd name="T13" fmla="*/ 2 h 19"/>
                <a:gd name="T14" fmla="*/ 24 w 31"/>
                <a:gd name="T15" fmla="*/ 4 h 19"/>
                <a:gd name="T16" fmla="*/ 27 w 31"/>
                <a:gd name="T17" fmla="*/ 6 h 19"/>
                <a:gd name="T18" fmla="*/ 29 w 31"/>
                <a:gd name="T19" fmla="*/ 9 h 19"/>
                <a:gd name="T20" fmla="*/ 30 w 31"/>
                <a:gd name="T21" fmla="*/ 13 h 19"/>
                <a:gd name="T22" fmla="*/ 31 w 31"/>
                <a:gd name="T23" fmla="*/ 16 h 19"/>
                <a:gd name="T24" fmla="*/ 30 w 31"/>
                <a:gd name="T25" fmla="*/ 19 h 19"/>
                <a:gd name="T26" fmla="*/ 28 w 31"/>
                <a:gd name="T27" fmla="*/ 16 h 19"/>
                <a:gd name="T28" fmla="*/ 26 w 31"/>
                <a:gd name="T29" fmla="*/ 13 h 19"/>
                <a:gd name="T30" fmla="*/ 22 w 31"/>
                <a:gd name="T31" fmla="*/ 10 h 19"/>
                <a:gd name="T32" fmla="*/ 19 w 31"/>
                <a:gd name="T33" fmla="*/ 8 h 19"/>
                <a:gd name="T34" fmla="*/ 14 w 31"/>
                <a:gd name="T35" fmla="*/ 8 h 19"/>
                <a:gd name="T36" fmla="*/ 10 w 31"/>
                <a:gd name="T37" fmla="*/ 9 h 19"/>
                <a:gd name="T38" fmla="*/ 5 w 31"/>
                <a:gd name="T39" fmla="*/ 13 h 19"/>
                <a:gd name="T40" fmla="*/ 0 w 31"/>
                <a:gd name="T4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19">
                  <a:moveTo>
                    <a:pt x="0" y="19"/>
                  </a:moveTo>
                  <a:lnTo>
                    <a:pt x="0" y="14"/>
                  </a:lnTo>
                  <a:lnTo>
                    <a:pt x="2" y="8"/>
                  </a:lnTo>
                  <a:lnTo>
                    <a:pt x="5" y="4"/>
                  </a:lnTo>
                  <a:lnTo>
                    <a:pt x="10" y="0"/>
                  </a:lnTo>
                  <a:lnTo>
                    <a:pt x="15" y="0"/>
                  </a:lnTo>
                  <a:lnTo>
                    <a:pt x="20" y="2"/>
                  </a:lnTo>
                  <a:lnTo>
                    <a:pt x="24" y="4"/>
                  </a:lnTo>
                  <a:lnTo>
                    <a:pt x="27" y="6"/>
                  </a:lnTo>
                  <a:lnTo>
                    <a:pt x="29" y="9"/>
                  </a:lnTo>
                  <a:lnTo>
                    <a:pt x="30" y="13"/>
                  </a:lnTo>
                  <a:lnTo>
                    <a:pt x="31" y="16"/>
                  </a:lnTo>
                  <a:lnTo>
                    <a:pt x="30" y="19"/>
                  </a:lnTo>
                  <a:lnTo>
                    <a:pt x="28" y="16"/>
                  </a:lnTo>
                  <a:lnTo>
                    <a:pt x="26" y="13"/>
                  </a:lnTo>
                  <a:lnTo>
                    <a:pt x="22" y="10"/>
                  </a:lnTo>
                  <a:lnTo>
                    <a:pt x="19" y="8"/>
                  </a:lnTo>
                  <a:lnTo>
                    <a:pt x="14" y="8"/>
                  </a:lnTo>
                  <a:lnTo>
                    <a:pt x="10" y="9"/>
                  </a:lnTo>
                  <a:lnTo>
                    <a:pt x="5" y="13"/>
                  </a:lnTo>
                  <a:lnTo>
                    <a:pt x="0"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1" name="Freeform 66"/>
            <p:cNvSpPr>
              <a:spLocks/>
            </p:cNvSpPr>
            <p:nvPr/>
          </p:nvSpPr>
          <p:spPr bwMode="auto">
            <a:xfrm>
              <a:off x="4521" y="3392"/>
              <a:ext cx="25" cy="15"/>
            </a:xfrm>
            <a:custGeom>
              <a:avLst/>
              <a:gdLst>
                <a:gd name="T0" fmla="*/ 0 w 25"/>
                <a:gd name="T1" fmla="*/ 15 h 15"/>
                <a:gd name="T2" fmla="*/ 0 w 25"/>
                <a:gd name="T3" fmla="*/ 11 h 15"/>
                <a:gd name="T4" fmla="*/ 1 w 25"/>
                <a:gd name="T5" fmla="*/ 7 h 15"/>
                <a:gd name="T6" fmla="*/ 4 w 25"/>
                <a:gd name="T7" fmla="*/ 3 h 15"/>
                <a:gd name="T8" fmla="*/ 7 w 25"/>
                <a:gd name="T9" fmla="*/ 0 h 15"/>
                <a:gd name="T10" fmla="*/ 16 w 25"/>
                <a:gd name="T11" fmla="*/ 1 h 15"/>
                <a:gd name="T12" fmla="*/ 22 w 25"/>
                <a:gd name="T13" fmla="*/ 4 h 15"/>
                <a:gd name="T14" fmla="*/ 25 w 25"/>
                <a:gd name="T15" fmla="*/ 9 h 15"/>
                <a:gd name="T16" fmla="*/ 25 w 25"/>
                <a:gd name="T17" fmla="*/ 15 h 15"/>
                <a:gd name="T18" fmla="*/ 24 w 25"/>
                <a:gd name="T19" fmla="*/ 13 h 15"/>
                <a:gd name="T20" fmla="*/ 21 w 25"/>
                <a:gd name="T21" fmla="*/ 10 h 15"/>
                <a:gd name="T22" fmla="*/ 18 w 25"/>
                <a:gd name="T23" fmla="*/ 8 h 15"/>
                <a:gd name="T24" fmla="*/ 15 w 25"/>
                <a:gd name="T25" fmla="*/ 7 h 15"/>
                <a:gd name="T26" fmla="*/ 11 w 25"/>
                <a:gd name="T27" fmla="*/ 6 h 15"/>
                <a:gd name="T28" fmla="*/ 8 w 25"/>
                <a:gd name="T29" fmla="*/ 7 h 15"/>
                <a:gd name="T30" fmla="*/ 4 w 25"/>
                <a:gd name="T31" fmla="*/ 10 h 15"/>
                <a:gd name="T32" fmla="*/ 0 w 25"/>
                <a:gd name="T3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15">
                  <a:moveTo>
                    <a:pt x="0" y="15"/>
                  </a:moveTo>
                  <a:lnTo>
                    <a:pt x="0" y="11"/>
                  </a:lnTo>
                  <a:lnTo>
                    <a:pt x="1" y="7"/>
                  </a:lnTo>
                  <a:lnTo>
                    <a:pt x="4" y="3"/>
                  </a:lnTo>
                  <a:lnTo>
                    <a:pt x="7" y="0"/>
                  </a:lnTo>
                  <a:lnTo>
                    <a:pt x="16" y="1"/>
                  </a:lnTo>
                  <a:lnTo>
                    <a:pt x="22" y="4"/>
                  </a:lnTo>
                  <a:lnTo>
                    <a:pt x="25" y="9"/>
                  </a:lnTo>
                  <a:lnTo>
                    <a:pt x="25" y="15"/>
                  </a:lnTo>
                  <a:lnTo>
                    <a:pt x="24" y="13"/>
                  </a:lnTo>
                  <a:lnTo>
                    <a:pt x="21" y="10"/>
                  </a:lnTo>
                  <a:lnTo>
                    <a:pt x="18" y="8"/>
                  </a:lnTo>
                  <a:lnTo>
                    <a:pt x="15" y="7"/>
                  </a:lnTo>
                  <a:lnTo>
                    <a:pt x="11" y="6"/>
                  </a:lnTo>
                  <a:lnTo>
                    <a:pt x="8" y="7"/>
                  </a:lnTo>
                  <a:lnTo>
                    <a:pt x="4" y="10"/>
                  </a:lnTo>
                  <a:lnTo>
                    <a:pt x="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2" name="Freeform 67"/>
            <p:cNvSpPr>
              <a:spLocks/>
            </p:cNvSpPr>
            <p:nvPr/>
          </p:nvSpPr>
          <p:spPr bwMode="auto">
            <a:xfrm>
              <a:off x="5002" y="3642"/>
              <a:ext cx="65" cy="41"/>
            </a:xfrm>
            <a:custGeom>
              <a:avLst/>
              <a:gdLst>
                <a:gd name="T0" fmla="*/ 65 w 65"/>
                <a:gd name="T1" fmla="*/ 0 h 41"/>
                <a:gd name="T2" fmla="*/ 58 w 65"/>
                <a:gd name="T3" fmla="*/ 5 h 41"/>
                <a:gd name="T4" fmla="*/ 51 w 65"/>
                <a:gd name="T5" fmla="*/ 11 h 41"/>
                <a:gd name="T6" fmla="*/ 44 w 65"/>
                <a:gd name="T7" fmla="*/ 15 h 41"/>
                <a:gd name="T8" fmla="*/ 37 w 65"/>
                <a:gd name="T9" fmla="*/ 18 h 41"/>
                <a:gd name="T10" fmla="*/ 28 w 65"/>
                <a:gd name="T11" fmla="*/ 20 h 41"/>
                <a:gd name="T12" fmla="*/ 20 w 65"/>
                <a:gd name="T13" fmla="*/ 22 h 41"/>
                <a:gd name="T14" fmla="*/ 10 w 65"/>
                <a:gd name="T15" fmla="*/ 24 h 41"/>
                <a:gd name="T16" fmla="*/ 1 w 65"/>
                <a:gd name="T17" fmla="*/ 24 h 41"/>
                <a:gd name="T18" fmla="*/ 0 w 65"/>
                <a:gd name="T19" fmla="*/ 28 h 41"/>
                <a:gd name="T20" fmla="*/ 1 w 65"/>
                <a:gd name="T21" fmla="*/ 34 h 41"/>
                <a:gd name="T22" fmla="*/ 2 w 65"/>
                <a:gd name="T23" fmla="*/ 40 h 41"/>
                <a:gd name="T24" fmla="*/ 5 w 65"/>
                <a:gd name="T25" fmla="*/ 41 h 41"/>
                <a:gd name="T26" fmla="*/ 6 w 65"/>
                <a:gd name="T27" fmla="*/ 36 h 41"/>
                <a:gd name="T28" fmla="*/ 9 w 65"/>
                <a:gd name="T29" fmla="*/ 34 h 41"/>
                <a:gd name="T30" fmla="*/ 14 w 65"/>
                <a:gd name="T31" fmla="*/ 32 h 41"/>
                <a:gd name="T32" fmla="*/ 19 w 65"/>
                <a:gd name="T33" fmla="*/ 30 h 41"/>
                <a:gd name="T34" fmla="*/ 24 w 65"/>
                <a:gd name="T35" fmla="*/ 30 h 41"/>
                <a:gd name="T36" fmla="*/ 30 w 65"/>
                <a:gd name="T37" fmla="*/ 28 h 41"/>
                <a:gd name="T38" fmla="*/ 37 w 65"/>
                <a:gd name="T39" fmla="*/ 27 h 41"/>
                <a:gd name="T40" fmla="*/ 44 w 65"/>
                <a:gd name="T41" fmla="*/ 25 h 41"/>
                <a:gd name="T42" fmla="*/ 48 w 65"/>
                <a:gd name="T43" fmla="*/ 23 h 41"/>
                <a:gd name="T44" fmla="*/ 52 w 65"/>
                <a:gd name="T45" fmla="*/ 20 h 41"/>
                <a:gd name="T46" fmla="*/ 56 w 65"/>
                <a:gd name="T47" fmla="*/ 16 h 41"/>
                <a:gd name="T48" fmla="*/ 59 w 65"/>
                <a:gd name="T49" fmla="*/ 11 h 41"/>
                <a:gd name="T50" fmla="*/ 62 w 65"/>
                <a:gd name="T51" fmla="*/ 7 h 41"/>
                <a:gd name="T52" fmla="*/ 64 w 65"/>
                <a:gd name="T53" fmla="*/ 3 h 41"/>
                <a:gd name="T54" fmla="*/ 65 w 65"/>
                <a:gd name="T55" fmla="*/ 1 h 41"/>
                <a:gd name="T56" fmla="*/ 65 w 65"/>
                <a:gd name="T5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41">
                  <a:moveTo>
                    <a:pt x="65" y="0"/>
                  </a:moveTo>
                  <a:lnTo>
                    <a:pt x="58" y="5"/>
                  </a:lnTo>
                  <a:lnTo>
                    <a:pt x="51" y="11"/>
                  </a:lnTo>
                  <a:lnTo>
                    <a:pt x="44" y="15"/>
                  </a:lnTo>
                  <a:lnTo>
                    <a:pt x="37" y="18"/>
                  </a:lnTo>
                  <a:lnTo>
                    <a:pt x="28" y="20"/>
                  </a:lnTo>
                  <a:lnTo>
                    <a:pt x="20" y="22"/>
                  </a:lnTo>
                  <a:lnTo>
                    <a:pt x="10" y="24"/>
                  </a:lnTo>
                  <a:lnTo>
                    <a:pt x="1" y="24"/>
                  </a:lnTo>
                  <a:lnTo>
                    <a:pt x="0" y="28"/>
                  </a:lnTo>
                  <a:lnTo>
                    <a:pt x="1" y="34"/>
                  </a:lnTo>
                  <a:lnTo>
                    <a:pt x="2" y="40"/>
                  </a:lnTo>
                  <a:lnTo>
                    <a:pt x="5" y="41"/>
                  </a:lnTo>
                  <a:lnTo>
                    <a:pt x="6" y="36"/>
                  </a:lnTo>
                  <a:lnTo>
                    <a:pt x="9" y="34"/>
                  </a:lnTo>
                  <a:lnTo>
                    <a:pt x="14" y="32"/>
                  </a:lnTo>
                  <a:lnTo>
                    <a:pt x="19" y="30"/>
                  </a:lnTo>
                  <a:lnTo>
                    <a:pt x="24" y="30"/>
                  </a:lnTo>
                  <a:lnTo>
                    <a:pt x="30" y="28"/>
                  </a:lnTo>
                  <a:lnTo>
                    <a:pt x="37" y="27"/>
                  </a:lnTo>
                  <a:lnTo>
                    <a:pt x="44" y="25"/>
                  </a:lnTo>
                  <a:lnTo>
                    <a:pt x="48" y="23"/>
                  </a:lnTo>
                  <a:lnTo>
                    <a:pt x="52" y="20"/>
                  </a:lnTo>
                  <a:lnTo>
                    <a:pt x="56" y="16"/>
                  </a:lnTo>
                  <a:lnTo>
                    <a:pt x="59" y="11"/>
                  </a:lnTo>
                  <a:lnTo>
                    <a:pt x="62" y="7"/>
                  </a:lnTo>
                  <a:lnTo>
                    <a:pt x="64" y="3"/>
                  </a:lnTo>
                  <a:lnTo>
                    <a:pt x="65" y="1"/>
                  </a:lnTo>
                  <a:lnTo>
                    <a:pt x="6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3" name="Freeform 68"/>
            <p:cNvSpPr>
              <a:spLocks/>
            </p:cNvSpPr>
            <p:nvPr/>
          </p:nvSpPr>
          <p:spPr bwMode="auto">
            <a:xfrm>
              <a:off x="5081" y="3662"/>
              <a:ext cx="44" cy="36"/>
            </a:xfrm>
            <a:custGeom>
              <a:avLst/>
              <a:gdLst>
                <a:gd name="T0" fmla="*/ 9 w 44"/>
                <a:gd name="T1" fmla="*/ 0 h 36"/>
                <a:gd name="T2" fmla="*/ 4 w 44"/>
                <a:gd name="T3" fmla="*/ 6 h 36"/>
                <a:gd name="T4" fmla="*/ 0 w 44"/>
                <a:gd name="T5" fmla="*/ 13 h 36"/>
                <a:gd name="T6" fmla="*/ 0 w 44"/>
                <a:gd name="T7" fmla="*/ 21 h 36"/>
                <a:gd name="T8" fmla="*/ 1 w 44"/>
                <a:gd name="T9" fmla="*/ 29 h 36"/>
                <a:gd name="T10" fmla="*/ 7 w 44"/>
                <a:gd name="T11" fmla="*/ 33 h 36"/>
                <a:gd name="T12" fmla="*/ 14 w 44"/>
                <a:gd name="T13" fmla="*/ 35 h 36"/>
                <a:gd name="T14" fmla="*/ 21 w 44"/>
                <a:gd name="T15" fmla="*/ 36 h 36"/>
                <a:gd name="T16" fmla="*/ 27 w 44"/>
                <a:gd name="T17" fmla="*/ 35 h 36"/>
                <a:gd name="T18" fmla="*/ 33 w 44"/>
                <a:gd name="T19" fmla="*/ 33 h 36"/>
                <a:gd name="T20" fmla="*/ 38 w 44"/>
                <a:gd name="T21" fmla="*/ 31 h 36"/>
                <a:gd name="T22" fmla="*/ 42 w 44"/>
                <a:gd name="T23" fmla="*/ 27 h 36"/>
                <a:gd name="T24" fmla="*/ 44 w 44"/>
                <a:gd name="T25" fmla="*/ 23 h 36"/>
                <a:gd name="T26" fmla="*/ 39 w 44"/>
                <a:gd name="T27" fmla="*/ 25 h 36"/>
                <a:gd name="T28" fmla="*/ 33 w 44"/>
                <a:gd name="T29" fmla="*/ 27 h 36"/>
                <a:gd name="T30" fmla="*/ 26 w 44"/>
                <a:gd name="T31" fmla="*/ 27 h 36"/>
                <a:gd name="T32" fmla="*/ 20 w 44"/>
                <a:gd name="T33" fmla="*/ 26 h 36"/>
                <a:gd name="T34" fmla="*/ 14 w 44"/>
                <a:gd name="T35" fmla="*/ 24 h 36"/>
                <a:gd name="T36" fmla="*/ 10 w 44"/>
                <a:gd name="T37" fmla="*/ 19 h 36"/>
                <a:gd name="T38" fmla="*/ 8 w 44"/>
                <a:gd name="T39" fmla="*/ 11 h 36"/>
                <a:gd name="T40" fmla="*/ 9 w 44"/>
                <a:gd name="T4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36">
                  <a:moveTo>
                    <a:pt x="9" y="0"/>
                  </a:moveTo>
                  <a:lnTo>
                    <a:pt x="4" y="6"/>
                  </a:lnTo>
                  <a:lnTo>
                    <a:pt x="0" y="13"/>
                  </a:lnTo>
                  <a:lnTo>
                    <a:pt x="0" y="21"/>
                  </a:lnTo>
                  <a:lnTo>
                    <a:pt x="1" y="29"/>
                  </a:lnTo>
                  <a:lnTo>
                    <a:pt x="7" y="33"/>
                  </a:lnTo>
                  <a:lnTo>
                    <a:pt x="14" y="35"/>
                  </a:lnTo>
                  <a:lnTo>
                    <a:pt x="21" y="36"/>
                  </a:lnTo>
                  <a:lnTo>
                    <a:pt x="27" y="35"/>
                  </a:lnTo>
                  <a:lnTo>
                    <a:pt x="33" y="33"/>
                  </a:lnTo>
                  <a:lnTo>
                    <a:pt x="38" y="31"/>
                  </a:lnTo>
                  <a:lnTo>
                    <a:pt x="42" y="27"/>
                  </a:lnTo>
                  <a:lnTo>
                    <a:pt x="44" y="23"/>
                  </a:lnTo>
                  <a:lnTo>
                    <a:pt x="39" y="25"/>
                  </a:lnTo>
                  <a:lnTo>
                    <a:pt x="33" y="27"/>
                  </a:lnTo>
                  <a:lnTo>
                    <a:pt x="26" y="27"/>
                  </a:lnTo>
                  <a:lnTo>
                    <a:pt x="20" y="26"/>
                  </a:lnTo>
                  <a:lnTo>
                    <a:pt x="14" y="24"/>
                  </a:lnTo>
                  <a:lnTo>
                    <a:pt x="10" y="19"/>
                  </a:lnTo>
                  <a:lnTo>
                    <a:pt x="8" y="11"/>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4" name="Freeform 69"/>
            <p:cNvSpPr>
              <a:spLocks/>
            </p:cNvSpPr>
            <p:nvPr/>
          </p:nvSpPr>
          <p:spPr bwMode="auto">
            <a:xfrm>
              <a:off x="5022" y="3599"/>
              <a:ext cx="39" cy="36"/>
            </a:xfrm>
            <a:custGeom>
              <a:avLst/>
              <a:gdLst>
                <a:gd name="T0" fmla="*/ 17 w 39"/>
                <a:gd name="T1" fmla="*/ 0 h 36"/>
                <a:gd name="T2" fmla="*/ 10 w 39"/>
                <a:gd name="T3" fmla="*/ 4 h 36"/>
                <a:gd name="T4" fmla="*/ 5 w 39"/>
                <a:gd name="T5" fmla="*/ 9 h 36"/>
                <a:gd name="T6" fmla="*/ 1 w 39"/>
                <a:gd name="T7" fmla="*/ 15 h 36"/>
                <a:gd name="T8" fmla="*/ 0 w 39"/>
                <a:gd name="T9" fmla="*/ 23 h 36"/>
                <a:gd name="T10" fmla="*/ 3 w 39"/>
                <a:gd name="T11" fmla="*/ 28 h 36"/>
                <a:gd name="T12" fmla="*/ 9 w 39"/>
                <a:gd name="T13" fmla="*/ 32 h 36"/>
                <a:gd name="T14" fmla="*/ 14 w 39"/>
                <a:gd name="T15" fmla="*/ 34 h 36"/>
                <a:gd name="T16" fmla="*/ 21 w 39"/>
                <a:gd name="T17" fmla="*/ 36 h 36"/>
                <a:gd name="T18" fmla="*/ 26 w 39"/>
                <a:gd name="T19" fmla="*/ 36 h 36"/>
                <a:gd name="T20" fmla="*/ 31 w 39"/>
                <a:gd name="T21" fmla="*/ 34 h 36"/>
                <a:gd name="T22" fmla="*/ 36 w 39"/>
                <a:gd name="T23" fmla="*/ 32 h 36"/>
                <a:gd name="T24" fmla="*/ 39 w 39"/>
                <a:gd name="T25" fmla="*/ 29 h 36"/>
                <a:gd name="T26" fmla="*/ 35 w 39"/>
                <a:gd name="T27" fmla="*/ 29 h 36"/>
                <a:gd name="T28" fmla="*/ 28 w 39"/>
                <a:gd name="T29" fmla="*/ 29 h 36"/>
                <a:gd name="T30" fmla="*/ 23 w 39"/>
                <a:gd name="T31" fmla="*/ 28 h 36"/>
                <a:gd name="T32" fmla="*/ 17 w 39"/>
                <a:gd name="T33" fmla="*/ 25 h 36"/>
                <a:gd name="T34" fmla="*/ 13 w 39"/>
                <a:gd name="T35" fmla="*/ 21 h 36"/>
                <a:gd name="T36" fmla="*/ 11 w 39"/>
                <a:gd name="T37" fmla="*/ 16 h 36"/>
                <a:gd name="T38" fmla="*/ 12 w 39"/>
                <a:gd name="T39" fmla="*/ 9 h 36"/>
                <a:gd name="T40" fmla="*/ 17 w 39"/>
                <a:gd name="T4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36">
                  <a:moveTo>
                    <a:pt x="17" y="0"/>
                  </a:moveTo>
                  <a:lnTo>
                    <a:pt x="10" y="4"/>
                  </a:lnTo>
                  <a:lnTo>
                    <a:pt x="5" y="9"/>
                  </a:lnTo>
                  <a:lnTo>
                    <a:pt x="1" y="15"/>
                  </a:lnTo>
                  <a:lnTo>
                    <a:pt x="0" y="23"/>
                  </a:lnTo>
                  <a:lnTo>
                    <a:pt x="3" y="28"/>
                  </a:lnTo>
                  <a:lnTo>
                    <a:pt x="9" y="32"/>
                  </a:lnTo>
                  <a:lnTo>
                    <a:pt x="14" y="34"/>
                  </a:lnTo>
                  <a:lnTo>
                    <a:pt x="21" y="36"/>
                  </a:lnTo>
                  <a:lnTo>
                    <a:pt x="26" y="36"/>
                  </a:lnTo>
                  <a:lnTo>
                    <a:pt x="31" y="34"/>
                  </a:lnTo>
                  <a:lnTo>
                    <a:pt x="36" y="32"/>
                  </a:lnTo>
                  <a:lnTo>
                    <a:pt x="39" y="29"/>
                  </a:lnTo>
                  <a:lnTo>
                    <a:pt x="35" y="29"/>
                  </a:lnTo>
                  <a:lnTo>
                    <a:pt x="28" y="29"/>
                  </a:lnTo>
                  <a:lnTo>
                    <a:pt x="23" y="28"/>
                  </a:lnTo>
                  <a:lnTo>
                    <a:pt x="17" y="25"/>
                  </a:lnTo>
                  <a:lnTo>
                    <a:pt x="13" y="21"/>
                  </a:lnTo>
                  <a:lnTo>
                    <a:pt x="11" y="16"/>
                  </a:lnTo>
                  <a:lnTo>
                    <a:pt x="12" y="9"/>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5" name="Freeform 70"/>
            <p:cNvSpPr>
              <a:spLocks/>
            </p:cNvSpPr>
            <p:nvPr/>
          </p:nvSpPr>
          <p:spPr bwMode="auto">
            <a:xfrm>
              <a:off x="3985" y="3873"/>
              <a:ext cx="533" cy="179"/>
            </a:xfrm>
            <a:custGeom>
              <a:avLst/>
              <a:gdLst>
                <a:gd name="T0" fmla="*/ 420 w 533"/>
                <a:gd name="T1" fmla="*/ 0 h 179"/>
                <a:gd name="T2" fmla="*/ 401 w 533"/>
                <a:gd name="T3" fmla="*/ 5 h 179"/>
                <a:gd name="T4" fmla="*/ 383 w 533"/>
                <a:gd name="T5" fmla="*/ 12 h 179"/>
                <a:gd name="T6" fmla="*/ 300 w 533"/>
                <a:gd name="T7" fmla="*/ 58 h 179"/>
                <a:gd name="T8" fmla="*/ 284 w 533"/>
                <a:gd name="T9" fmla="*/ 73 h 179"/>
                <a:gd name="T10" fmla="*/ 235 w 533"/>
                <a:gd name="T11" fmla="*/ 85 h 179"/>
                <a:gd name="T12" fmla="*/ 178 w 533"/>
                <a:gd name="T13" fmla="*/ 93 h 179"/>
                <a:gd name="T14" fmla="*/ 119 w 533"/>
                <a:gd name="T15" fmla="*/ 100 h 179"/>
                <a:gd name="T16" fmla="*/ 63 w 533"/>
                <a:gd name="T17" fmla="*/ 104 h 179"/>
                <a:gd name="T18" fmla="*/ 14 w 533"/>
                <a:gd name="T19" fmla="*/ 106 h 179"/>
                <a:gd name="T20" fmla="*/ 17 w 533"/>
                <a:gd name="T21" fmla="*/ 123 h 179"/>
                <a:gd name="T22" fmla="*/ 75 w 533"/>
                <a:gd name="T23" fmla="*/ 118 h 179"/>
                <a:gd name="T24" fmla="*/ 138 w 533"/>
                <a:gd name="T25" fmla="*/ 110 h 179"/>
                <a:gd name="T26" fmla="*/ 198 w 533"/>
                <a:gd name="T27" fmla="*/ 103 h 179"/>
                <a:gd name="T28" fmla="*/ 247 w 533"/>
                <a:gd name="T29" fmla="*/ 95 h 179"/>
                <a:gd name="T30" fmla="*/ 277 w 533"/>
                <a:gd name="T31" fmla="*/ 89 h 179"/>
                <a:gd name="T32" fmla="*/ 269 w 533"/>
                <a:gd name="T33" fmla="*/ 111 h 179"/>
                <a:gd name="T34" fmla="*/ 259 w 533"/>
                <a:gd name="T35" fmla="*/ 132 h 179"/>
                <a:gd name="T36" fmla="*/ 256 w 533"/>
                <a:gd name="T37" fmla="*/ 152 h 179"/>
                <a:gd name="T38" fmla="*/ 274 w 533"/>
                <a:gd name="T39" fmla="*/ 156 h 179"/>
                <a:gd name="T40" fmla="*/ 270 w 533"/>
                <a:gd name="T41" fmla="*/ 172 h 179"/>
                <a:gd name="T42" fmla="*/ 284 w 533"/>
                <a:gd name="T43" fmla="*/ 179 h 179"/>
                <a:gd name="T44" fmla="*/ 297 w 533"/>
                <a:gd name="T45" fmla="*/ 173 h 179"/>
                <a:gd name="T46" fmla="*/ 282 w 533"/>
                <a:gd name="T47" fmla="*/ 168 h 179"/>
                <a:gd name="T48" fmla="*/ 298 w 533"/>
                <a:gd name="T49" fmla="*/ 140 h 179"/>
                <a:gd name="T50" fmla="*/ 309 w 533"/>
                <a:gd name="T51" fmla="*/ 110 h 179"/>
                <a:gd name="T52" fmla="*/ 313 w 533"/>
                <a:gd name="T53" fmla="*/ 89 h 179"/>
                <a:gd name="T54" fmla="*/ 309 w 533"/>
                <a:gd name="T55" fmla="*/ 87 h 179"/>
                <a:gd name="T56" fmla="*/ 296 w 533"/>
                <a:gd name="T57" fmla="*/ 109 h 179"/>
                <a:gd name="T58" fmla="*/ 286 w 533"/>
                <a:gd name="T59" fmla="*/ 133 h 179"/>
                <a:gd name="T60" fmla="*/ 274 w 533"/>
                <a:gd name="T61" fmla="*/ 147 h 179"/>
                <a:gd name="T62" fmla="*/ 263 w 533"/>
                <a:gd name="T63" fmla="*/ 146 h 179"/>
                <a:gd name="T64" fmla="*/ 277 w 533"/>
                <a:gd name="T65" fmla="*/ 125 h 179"/>
                <a:gd name="T66" fmla="*/ 288 w 533"/>
                <a:gd name="T67" fmla="*/ 103 h 179"/>
                <a:gd name="T68" fmla="*/ 298 w 533"/>
                <a:gd name="T69" fmla="*/ 81 h 179"/>
                <a:gd name="T70" fmla="*/ 313 w 533"/>
                <a:gd name="T71" fmla="*/ 62 h 179"/>
                <a:gd name="T72" fmla="*/ 381 w 533"/>
                <a:gd name="T73" fmla="*/ 24 h 179"/>
                <a:gd name="T74" fmla="*/ 395 w 533"/>
                <a:gd name="T75" fmla="*/ 18 h 179"/>
                <a:gd name="T76" fmla="*/ 409 w 533"/>
                <a:gd name="T77" fmla="*/ 14 h 179"/>
                <a:gd name="T78" fmla="*/ 466 w 533"/>
                <a:gd name="T79" fmla="*/ 13 h 179"/>
                <a:gd name="T80" fmla="*/ 519 w 533"/>
                <a:gd name="T81" fmla="*/ 13 h 179"/>
                <a:gd name="T82" fmla="*/ 527 w 533"/>
                <a:gd name="T83" fmla="*/ 10 h 179"/>
                <a:gd name="T84" fmla="*/ 509 w 533"/>
                <a:gd name="T85" fmla="*/ 6 h 179"/>
                <a:gd name="T86" fmla="*/ 490 w 533"/>
                <a:gd name="T87" fmla="*/ 6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33" h="179">
                  <a:moveTo>
                    <a:pt x="484" y="6"/>
                  </a:moveTo>
                  <a:lnTo>
                    <a:pt x="426" y="0"/>
                  </a:lnTo>
                  <a:lnTo>
                    <a:pt x="420" y="0"/>
                  </a:lnTo>
                  <a:lnTo>
                    <a:pt x="413" y="2"/>
                  </a:lnTo>
                  <a:lnTo>
                    <a:pt x="407" y="3"/>
                  </a:lnTo>
                  <a:lnTo>
                    <a:pt x="401" y="5"/>
                  </a:lnTo>
                  <a:lnTo>
                    <a:pt x="395" y="7"/>
                  </a:lnTo>
                  <a:lnTo>
                    <a:pt x="389" y="10"/>
                  </a:lnTo>
                  <a:lnTo>
                    <a:pt x="383" y="12"/>
                  </a:lnTo>
                  <a:lnTo>
                    <a:pt x="377" y="14"/>
                  </a:lnTo>
                  <a:lnTo>
                    <a:pt x="305" y="54"/>
                  </a:lnTo>
                  <a:lnTo>
                    <a:pt x="300" y="58"/>
                  </a:lnTo>
                  <a:lnTo>
                    <a:pt x="295" y="64"/>
                  </a:lnTo>
                  <a:lnTo>
                    <a:pt x="290" y="70"/>
                  </a:lnTo>
                  <a:lnTo>
                    <a:pt x="284" y="73"/>
                  </a:lnTo>
                  <a:lnTo>
                    <a:pt x="269" y="77"/>
                  </a:lnTo>
                  <a:lnTo>
                    <a:pt x="253" y="81"/>
                  </a:lnTo>
                  <a:lnTo>
                    <a:pt x="235" y="85"/>
                  </a:lnTo>
                  <a:lnTo>
                    <a:pt x="217" y="88"/>
                  </a:lnTo>
                  <a:lnTo>
                    <a:pt x="197" y="91"/>
                  </a:lnTo>
                  <a:lnTo>
                    <a:pt x="178" y="93"/>
                  </a:lnTo>
                  <a:lnTo>
                    <a:pt x="158" y="95"/>
                  </a:lnTo>
                  <a:lnTo>
                    <a:pt x="139" y="98"/>
                  </a:lnTo>
                  <a:lnTo>
                    <a:pt x="119" y="100"/>
                  </a:lnTo>
                  <a:lnTo>
                    <a:pt x="99" y="101"/>
                  </a:lnTo>
                  <a:lnTo>
                    <a:pt x="81" y="102"/>
                  </a:lnTo>
                  <a:lnTo>
                    <a:pt x="63" y="104"/>
                  </a:lnTo>
                  <a:lnTo>
                    <a:pt x="45" y="105"/>
                  </a:lnTo>
                  <a:lnTo>
                    <a:pt x="29" y="106"/>
                  </a:lnTo>
                  <a:lnTo>
                    <a:pt x="14" y="106"/>
                  </a:lnTo>
                  <a:lnTo>
                    <a:pt x="0" y="107"/>
                  </a:lnTo>
                  <a:lnTo>
                    <a:pt x="0" y="123"/>
                  </a:lnTo>
                  <a:lnTo>
                    <a:pt x="17" y="123"/>
                  </a:lnTo>
                  <a:lnTo>
                    <a:pt x="35" y="121"/>
                  </a:lnTo>
                  <a:lnTo>
                    <a:pt x="55" y="120"/>
                  </a:lnTo>
                  <a:lnTo>
                    <a:pt x="75" y="118"/>
                  </a:lnTo>
                  <a:lnTo>
                    <a:pt x="96" y="116"/>
                  </a:lnTo>
                  <a:lnTo>
                    <a:pt x="117" y="113"/>
                  </a:lnTo>
                  <a:lnTo>
                    <a:pt x="138" y="110"/>
                  </a:lnTo>
                  <a:lnTo>
                    <a:pt x="158" y="108"/>
                  </a:lnTo>
                  <a:lnTo>
                    <a:pt x="179" y="106"/>
                  </a:lnTo>
                  <a:lnTo>
                    <a:pt x="198" y="103"/>
                  </a:lnTo>
                  <a:lnTo>
                    <a:pt x="216" y="100"/>
                  </a:lnTo>
                  <a:lnTo>
                    <a:pt x="232" y="98"/>
                  </a:lnTo>
                  <a:lnTo>
                    <a:pt x="247" y="95"/>
                  </a:lnTo>
                  <a:lnTo>
                    <a:pt x="260" y="93"/>
                  </a:lnTo>
                  <a:lnTo>
                    <a:pt x="270" y="91"/>
                  </a:lnTo>
                  <a:lnTo>
                    <a:pt x="277" y="89"/>
                  </a:lnTo>
                  <a:lnTo>
                    <a:pt x="275" y="97"/>
                  </a:lnTo>
                  <a:lnTo>
                    <a:pt x="273" y="104"/>
                  </a:lnTo>
                  <a:lnTo>
                    <a:pt x="269" y="111"/>
                  </a:lnTo>
                  <a:lnTo>
                    <a:pt x="266" y="118"/>
                  </a:lnTo>
                  <a:lnTo>
                    <a:pt x="262" y="125"/>
                  </a:lnTo>
                  <a:lnTo>
                    <a:pt x="259" y="132"/>
                  </a:lnTo>
                  <a:lnTo>
                    <a:pt x="255" y="139"/>
                  </a:lnTo>
                  <a:lnTo>
                    <a:pt x="253" y="146"/>
                  </a:lnTo>
                  <a:lnTo>
                    <a:pt x="256" y="152"/>
                  </a:lnTo>
                  <a:lnTo>
                    <a:pt x="262" y="154"/>
                  </a:lnTo>
                  <a:lnTo>
                    <a:pt x="268" y="156"/>
                  </a:lnTo>
                  <a:lnTo>
                    <a:pt x="274" y="156"/>
                  </a:lnTo>
                  <a:lnTo>
                    <a:pt x="272" y="162"/>
                  </a:lnTo>
                  <a:lnTo>
                    <a:pt x="270" y="167"/>
                  </a:lnTo>
                  <a:lnTo>
                    <a:pt x="270" y="172"/>
                  </a:lnTo>
                  <a:lnTo>
                    <a:pt x="274" y="177"/>
                  </a:lnTo>
                  <a:lnTo>
                    <a:pt x="279" y="179"/>
                  </a:lnTo>
                  <a:lnTo>
                    <a:pt x="284" y="179"/>
                  </a:lnTo>
                  <a:lnTo>
                    <a:pt x="290" y="179"/>
                  </a:lnTo>
                  <a:lnTo>
                    <a:pt x="295" y="179"/>
                  </a:lnTo>
                  <a:lnTo>
                    <a:pt x="297" y="173"/>
                  </a:lnTo>
                  <a:lnTo>
                    <a:pt x="292" y="172"/>
                  </a:lnTo>
                  <a:lnTo>
                    <a:pt x="286" y="171"/>
                  </a:lnTo>
                  <a:lnTo>
                    <a:pt x="282" y="168"/>
                  </a:lnTo>
                  <a:lnTo>
                    <a:pt x="288" y="159"/>
                  </a:lnTo>
                  <a:lnTo>
                    <a:pt x="293" y="150"/>
                  </a:lnTo>
                  <a:lnTo>
                    <a:pt x="298" y="140"/>
                  </a:lnTo>
                  <a:lnTo>
                    <a:pt x="302" y="131"/>
                  </a:lnTo>
                  <a:lnTo>
                    <a:pt x="305" y="121"/>
                  </a:lnTo>
                  <a:lnTo>
                    <a:pt x="309" y="110"/>
                  </a:lnTo>
                  <a:lnTo>
                    <a:pt x="312" y="100"/>
                  </a:lnTo>
                  <a:lnTo>
                    <a:pt x="314" y="89"/>
                  </a:lnTo>
                  <a:lnTo>
                    <a:pt x="313" y="89"/>
                  </a:lnTo>
                  <a:lnTo>
                    <a:pt x="312" y="88"/>
                  </a:lnTo>
                  <a:lnTo>
                    <a:pt x="311" y="87"/>
                  </a:lnTo>
                  <a:lnTo>
                    <a:pt x="309" y="87"/>
                  </a:lnTo>
                  <a:lnTo>
                    <a:pt x="304" y="94"/>
                  </a:lnTo>
                  <a:lnTo>
                    <a:pt x="300" y="102"/>
                  </a:lnTo>
                  <a:lnTo>
                    <a:pt x="296" y="109"/>
                  </a:lnTo>
                  <a:lnTo>
                    <a:pt x="293" y="117"/>
                  </a:lnTo>
                  <a:lnTo>
                    <a:pt x="289" y="125"/>
                  </a:lnTo>
                  <a:lnTo>
                    <a:pt x="286" y="133"/>
                  </a:lnTo>
                  <a:lnTo>
                    <a:pt x="282" y="140"/>
                  </a:lnTo>
                  <a:lnTo>
                    <a:pt x="278" y="148"/>
                  </a:lnTo>
                  <a:lnTo>
                    <a:pt x="274" y="147"/>
                  </a:lnTo>
                  <a:lnTo>
                    <a:pt x="270" y="148"/>
                  </a:lnTo>
                  <a:lnTo>
                    <a:pt x="266" y="148"/>
                  </a:lnTo>
                  <a:lnTo>
                    <a:pt x="263" y="146"/>
                  </a:lnTo>
                  <a:lnTo>
                    <a:pt x="270" y="139"/>
                  </a:lnTo>
                  <a:lnTo>
                    <a:pt x="274" y="133"/>
                  </a:lnTo>
                  <a:lnTo>
                    <a:pt x="277" y="125"/>
                  </a:lnTo>
                  <a:lnTo>
                    <a:pt x="281" y="118"/>
                  </a:lnTo>
                  <a:lnTo>
                    <a:pt x="284" y="110"/>
                  </a:lnTo>
                  <a:lnTo>
                    <a:pt x="288" y="103"/>
                  </a:lnTo>
                  <a:lnTo>
                    <a:pt x="291" y="96"/>
                  </a:lnTo>
                  <a:lnTo>
                    <a:pt x="295" y="89"/>
                  </a:lnTo>
                  <a:lnTo>
                    <a:pt x="298" y="81"/>
                  </a:lnTo>
                  <a:lnTo>
                    <a:pt x="302" y="75"/>
                  </a:lnTo>
                  <a:lnTo>
                    <a:pt x="307" y="68"/>
                  </a:lnTo>
                  <a:lnTo>
                    <a:pt x="313" y="62"/>
                  </a:lnTo>
                  <a:lnTo>
                    <a:pt x="372" y="28"/>
                  </a:lnTo>
                  <a:lnTo>
                    <a:pt x="377" y="26"/>
                  </a:lnTo>
                  <a:lnTo>
                    <a:pt x="381" y="24"/>
                  </a:lnTo>
                  <a:lnTo>
                    <a:pt x="386" y="22"/>
                  </a:lnTo>
                  <a:lnTo>
                    <a:pt x="390" y="20"/>
                  </a:lnTo>
                  <a:lnTo>
                    <a:pt x="395" y="18"/>
                  </a:lnTo>
                  <a:lnTo>
                    <a:pt x="400" y="17"/>
                  </a:lnTo>
                  <a:lnTo>
                    <a:pt x="404" y="16"/>
                  </a:lnTo>
                  <a:lnTo>
                    <a:pt x="409" y="14"/>
                  </a:lnTo>
                  <a:lnTo>
                    <a:pt x="426" y="14"/>
                  </a:lnTo>
                  <a:lnTo>
                    <a:pt x="445" y="13"/>
                  </a:lnTo>
                  <a:lnTo>
                    <a:pt x="466" y="13"/>
                  </a:lnTo>
                  <a:lnTo>
                    <a:pt x="486" y="13"/>
                  </a:lnTo>
                  <a:lnTo>
                    <a:pt x="504" y="13"/>
                  </a:lnTo>
                  <a:lnTo>
                    <a:pt x="519" y="13"/>
                  </a:lnTo>
                  <a:lnTo>
                    <a:pt x="529" y="13"/>
                  </a:lnTo>
                  <a:lnTo>
                    <a:pt x="533" y="13"/>
                  </a:lnTo>
                  <a:lnTo>
                    <a:pt x="527" y="10"/>
                  </a:lnTo>
                  <a:lnTo>
                    <a:pt x="522" y="8"/>
                  </a:lnTo>
                  <a:lnTo>
                    <a:pt x="515" y="8"/>
                  </a:lnTo>
                  <a:lnTo>
                    <a:pt x="509" y="6"/>
                  </a:lnTo>
                  <a:lnTo>
                    <a:pt x="502" y="6"/>
                  </a:lnTo>
                  <a:lnTo>
                    <a:pt x="496" y="6"/>
                  </a:lnTo>
                  <a:lnTo>
                    <a:pt x="490" y="6"/>
                  </a:lnTo>
                  <a:lnTo>
                    <a:pt x="48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6" name="Freeform 71"/>
            <p:cNvSpPr>
              <a:spLocks/>
            </p:cNvSpPr>
            <p:nvPr/>
          </p:nvSpPr>
          <p:spPr bwMode="auto">
            <a:xfrm>
              <a:off x="5112" y="3868"/>
              <a:ext cx="358" cy="306"/>
            </a:xfrm>
            <a:custGeom>
              <a:avLst/>
              <a:gdLst>
                <a:gd name="T0" fmla="*/ 145 w 358"/>
                <a:gd name="T1" fmla="*/ 284 h 306"/>
                <a:gd name="T2" fmla="*/ 138 w 358"/>
                <a:gd name="T3" fmla="*/ 285 h 306"/>
                <a:gd name="T4" fmla="*/ 126 w 358"/>
                <a:gd name="T5" fmla="*/ 287 h 306"/>
                <a:gd name="T6" fmla="*/ 109 w 358"/>
                <a:gd name="T7" fmla="*/ 290 h 306"/>
                <a:gd name="T8" fmla="*/ 90 w 358"/>
                <a:gd name="T9" fmla="*/ 293 h 306"/>
                <a:gd name="T10" fmla="*/ 67 w 358"/>
                <a:gd name="T11" fmla="*/ 297 h 306"/>
                <a:gd name="T12" fmla="*/ 43 w 358"/>
                <a:gd name="T13" fmla="*/ 301 h 306"/>
                <a:gd name="T14" fmla="*/ 18 w 358"/>
                <a:gd name="T15" fmla="*/ 304 h 306"/>
                <a:gd name="T16" fmla="*/ 89 w 358"/>
                <a:gd name="T17" fmla="*/ 306 h 306"/>
                <a:gd name="T18" fmla="*/ 113 w 358"/>
                <a:gd name="T19" fmla="*/ 303 h 306"/>
                <a:gd name="T20" fmla="*/ 134 w 358"/>
                <a:gd name="T21" fmla="*/ 300 h 306"/>
                <a:gd name="T22" fmla="*/ 152 w 358"/>
                <a:gd name="T23" fmla="*/ 297 h 306"/>
                <a:gd name="T24" fmla="*/ 167 w 358"/>
                <a:gd name="T25" fmla="*/ 294 h 306"/>
                <a:gd name="T26" fmla="*/ 172 w 358"/>
                <a:gd name="T27" fmla="*/ 297 h 306"/>
                <a:gd name="T28" fmla="*/ 178 w 358"/>
                <a:gd name="T29" fmla="*/ 299 h 306"/>
                <a:gd name="T30" fmla="*/ 183 w 358"/>
                <a:gd name="T31" fmla="*/ 303 h 306"/>
                <a:gd name="T32" fmla="*/ 190 w 358"/>
                <a:gd name="T33" fmla="*/ 306 h 306"/>
                <a:gd name="T34" fmla="*/ 215 w 358"/>
                <a:gd name="T35" fmla="*/ 301 h 306"/>
                <a:gd name="T36" fmla="*/ 196 w 358"/>
                <a:gd name="T37" fmla="*/ 292 h 306"/>
                <a:gd name="T38" fmla="*/ 180 w 358"/>
                <a:gd name="T39" fmla="*/ 283 h 306"/>
                <a:gd name="T40" fmla="*/ 172 w 358"/>
                <a:gd name="T41" fmla="*/ 278 h 306"/>
                <a:gd name="T42" fmla="*/ 158 w 358"/>
                <a:gd name="T43" fmla="*/ 249 h 306"/>
                <a:gd name="T44" fmla="*/ 152 w 358"/>
                <a:gd name="T45" fmla="*/ 190 h 306"/>
                <a:gd name="T46" fmla="*/ 165 w 358"/>
                <a:gd name="T47" fmla="*/ 131 h 306"/>
                <a:gd name="T48" fmla="*/ 193 w 358"/>
                <a:gd name="T49" fmla="*/ 77 h 306"/>
                <a:gd name="T50" fmla="*/ 219 w 358"/>
                <a:gd name="T51" fmla="*/ 46 h 306"/>
                <a:gd name="T52" fmla="*/ 235 w 358"/>
                <a:gd name="T53" fmla="*/ 34 h 306"/>
                <a:gd name="T54" fmla="*/ 252 w 358"/>
                <a:gd name="T55" fmla="*/ 25 h 306"/>
                <a:gd name="T56" fmla="*/ 270 w 358"/>
                <a:gd name="T57" fmla="*/ 18 h 306"/>
                <a:gd name="T58" fmla="*/ 289 w 358"/>
                <a:gd name="T59" fmla="*/ 14 h 306"/>
                <a:gd name="T60" fmla="*/ 309 w 358"/>
                <a:gd name="T61" fmla="*/ 12 h 306"/>
                <a:gd name="T62" fmla="*/ 329 w 358"/>
                <a:gd name="T63" fmla="*/ 12 h 306"/>
                <a:gd name="T64" fmla="*/ 348 w 358"/>
                <a:gd name="T65" fmla="*/ 14 h 306"/>
                <a:gd name="T66" fmla="*/ 358 w 358"/>
                <a:gd name="T67" fmla="*/ 15 h 306"/>
                <a:gd name="T68" fmla="*/ 353 w 358"/>
                <a:gd name="T69" fmla="*/ 13 h 306"/>
                <a:gd name="T70" fmla="*/ 344 w 358"/>
                <a:gd name="T71" fmla="*/ 9 h 306"/>
                <a:gd name="T72" fmla="*/ 331 w 358"/>
                <a:gd name="T73" fmla="*/ 5 h 306"/>
                <a:gd name="T74" fmla="*/ 315 w 358"/>
                <a:gd name="T75" fmla="*/ 2 h 306"/>
                <a:gd name="T76" fmla="*/ 295 w 358"/>
                <a:gd name="T77" fmla="*/ 0 h 306"/>
                <a:gd name="T78" fmla="*/ 271 w 358"/>
                <a:gd name="T79" fmla="*/ 3 h 306"/>
                <a:gd name="T80" fmla="*/ 246 w 358"/>
                <a:gd name="T81" fmla="*/ 11 h 306"/>
                <a:gd name="T82" fmla="*/ 201 w 358"/>
                <a:gd name="T83" fmla="*/ 35 h 306"/>
                <a:gd name="T84" fmla="*/ 157 w 358"/>
                <a:gd name="T85" fmla="*/ 86 h 306"/>
                <a:gd name="T86" fmla="*/ 135 w 358"/>
                <a:gd name="T87" fmla="*/ 148 h 306"/>
                <a:gd name="T88" fmla="*/ 134 w 358"/>
                <a:gd name="T89" fmla="*/ 215 h 306"/>
                <a:gd name="T90" fmla="*/ 144 w 358"/>
                <a:gd name="T91" fmla="*/ 253 h 306"/>
                <a:gd name="T92" fmla="*/ 149 w 358"/>
                <a:gd name="T93" fmla="*/ 263 h 306"/>
                <a:gd name="T94" fmla="*/ 144 w 358"/>
                <a:gd name="T95" fmla="*/ 266 h 306"/>
                <a:gd name="T96" fmla="*/ 127 w 358"/>
                <a:gd name="T97" fmla="*/ 257 h 306"/>
                <a:gd name="T98" fmla="*/ 106 w 358"/>
                <a:gd name="T99" fmla="*/ 246 h 306"/>
                <a:gd name="T100" fmla="*/ 81 w 358"/>
                <a:gd name="T101" fmla="*/ 234 h 306"/>
                <a:gd name="T102" fmla="*/ 56 w 358"/>
                <a:gd name="T103" fmla="*/ 221 h 306"/>
                <a:gd name="T104" fmla="*/ 32 w 358"/>
                <a:gd name="T105" fmla="*/ 210 h 306"/>
                <a:gd name="T106" fmla="*/ 15 w 358"/>
                <a:gd name="T107" fmla="*/ 201 h 306"/>
                <a:gd name="T108" fmla="*/ 2 w 358"/>
                <a:gd name="T109" fmla="*/ 197 h 306"/>
                <a:gd name="T110" fmla="*/ 1 w 358"/>
                <a:gd name="T111" fmla="*/ 199 h 306"/>
                <a:gd name="T112" fmla="*/ 12 w 358"/>
                <a:gd name="T113" fmla="*/ 207 h 306"/>
                <a:gd name="T114" fmla="*/ 33 w 358"/>
                <a:gd name="T115" fmla="*/ 220 h 306"/>
                <a:gd name="T116" fmla="*/ 59 w 358"/>
                <a:gd name="T117" fmla="*/ 235 h 306"/>
                <a:gd name="T118" fmla="*/ 86 w 358"/>
                <a:gd name="T119" fmla="*/ 251 h 306"/>
                <a:gd name="T120" fmla="*/ 113 w 358"/>
                <a:gd name="T121" fmla="*/ 265 h 306"/>
                <a:gd name="T122" fmla="*/ 133 w 358"/>
                <a:gd name="T123" fmla="*/ 276 h 306"/>
                <a:gd name="T124" fmla="*/ 145 w 358"/>
                <a:gd name="T125" fmla="*/ 282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8" h="306">
                  <a:moveTo>
                    <a:pt x="147" y="283"/>
                  </a:moveTo>
                  <a:lnTo>
                    <a:pt x="145" y="284"/>
                  </a:lnTo>
                  <a:lnTo>
                    <a:pt x="142" y="284"/>
                  </a:lnTo>
                  <a:lnTo>
                    <a:pt x="138" y="285"/>
                  </a:lnTo>
                  <a:lnTo>
                    <a:pt x="133" y="286"/>
                  </a:lnTo>
                  <a:lnTo>
                    <a:pt x="126" y="287"/>
                  </a:lnTo>
                  <a:lnTo>
                    <a:pt x="118" y="288"/>
                  </a:lnTo>
                  <a:lnTo>
                    <a:pt x="109" y="290"/>
                  </a:lnTo>
                  <a:lnTo>
                    <a:pt x="100" y="291"/>
                  </a:lnTo>
                  <a:lnTo>
                    <a:pt x="90" y="293"/>
                  </a:lnTo>
                  <a:lnTo>
                    <a:pt x="79" y="295"/>
                  </a:lnTo>
                  <a:lnTo>
                    <a:pt x="67" y="297"/>
                  </a:lnTo>
                  <a:lnTo>
                    <a:pt x="55" y="299"/>
                  </a:lnTo>
                  <a:lnTo>
                    <a:pt x="43" y="301"/>
                  </a:lnTo>
                  <a:lnTo>
                    <a:pt x="31" y="302"/>
                  </a:lnTo>
                  <a:lnTo>
                    <a:pt x="18" y="304"/>
                  </a:lnTo>
                  <a:lnTo>
                    <a:pt x="5" y="306"/>
                  </a:lnTo>
                  <a:lnTo>
                    <a:pt x="89" y="306"/>
                  </a:lnTo>
                  <a:lnTo>
                    <a:pt x="101" y="305"/>
                  </a:lnTo>
                  <a:lnTo>
                    <a:pt x="113" y="303"/>
                  </a:lnTo>
                  <a:lnTo>
                    <a:pt x="123" y="301"/>
                  </a:lnTo>
                  <a:lnTo>
                    <a:pt x="134" y="300"/>
                  </a:lnTo>
                  <a:lnTo>
                    <a:pt x="144" y="298"/>
                  </a:lnTo>
                  <a:lnTo>
                    <a:pt x="152" y="297"/>
                  </a:lnTo>
                  <a:lnTo>
                    <a:pt x="160" y="295"/>
                  </a:lnTo>
                  <a:lnTo>
                    <a:pt x="167" y="294"/>
                  </a:lnTo>
                  <a:lnTo>
                    <a:pt x="169" y="295"/>
                  </a:lnTo>
                  <a:lnTo>
                    <a:pt x="172" y="297"/>
                  </a:lnTo>
                  <a:lnTo>
                    <a:pt x="175" y="298"/>
                  </a:lnTo>
                  <a:lnTo>
                    <a:pt x="178" y="299"/>
                  </a:lnTo>
                  <a:lnTo>
                    <a:pt x="180" y="301"/>
                  </a:lnTo>
                  <a:lnTo>
                    <a:pt x="183" y="303"/>
                  </a:lnTo>
                  <a:lnTo>
                    <a:pt x="187" y="304"/>
                  </a:lnTo>
                  <a:lnTo>
                    <a:pt x="190" y="306"/>
                  </a:lnTo>
                  <a:lnTo>
                    <a:pt x="227" y="306"/>
                  </a:lnTo>
                  <a:lnTo>
                    <a:pt x="215" y="301"/>
                  </a:lnTo>
                  <a:lnTo>
                    <a:pt x="205" y="297"/>
                  </a:lnTo>
                  <a:lnTo>
                    <a:pt x="196" y="292"/>
                  </a:lnTo>
                  <a:lnTo>
                    <a:pt x="187" y="287"/>
                  </a:lnTo>
                  <a:lnTo>
                    <a:pt x="180" y="283"/>
                  </a:lnTo>
                  <a:lnTo>
                    <a:pt x="176" y="280"/>
                  </a:lnTo>
                  <a:lnTo>
                    <a:pt x="172" y="278"/>
                  </a:lnTo>
                  <a:lnTo>
                    <a:pt x="170" y="277"/>
                  </a:lnTo>
                  <a:lnTo>
                    <a:pt x="158" y="249"/>
                  </a:lnTo>
                  <a:lnTo>
                    <a:pt x="153" y="220"/>
                  </a:lnTo>
                  <a:lnTo>
                    <a:pt x="152" y="190"/>
                  </a:lnTo>
                  <a:lnTo>
                    <a:pt x="157" y="160"/>
                  </a:lnTo>
                  <a:lnTo>
                    <a:pt x="165" y="131"/>
                  </a:lnTo>
                  <a:lnTo>
                    <a:pt x="178" y="103"/>
                  </a:lnTo>
                  <a:lnTo>
                    <a:pt x="193" y="77"/>
                  </a:lnTo>
                  <a:lnTo>
                    <a:pt x="212" y="54"/>
                  </a:lnTo>
                  <a:lnTo>
                    <a:pt x="219" y="46"/>
                  </a:lnTo>
                  <a:lnTo>
                    <a:pt x="227" y="40"/>
                  </a:lnTo>
                  <a:lnTo>
                    <a:pt x="235" y="34"/>
                  </a:lnTo>
                  <a:lnTo>
                    <a:pt x="243" y="30"/>
                  </a:lnTo>
                  <a:lnTo>
                    <a:pt x="252" y="25"/>
                  </a:lnTo>
                  <a:lnTo>
                    <a:pt x="260" y="21"/>
                  </a:lnTo>
                  <a:lnTo>
                    <a:pt x="270" y="18"/>
                  </a:lnTo>
                  <a:lnTo>
                    <a:pt x="280" y="15"/>
                  </a:lnTo>
                  <a:lnTo>
                    <a:pt x="289" y="14"/>
                  </a:lnTo>
                  <a:lnTo>
                    <a:pt x="298" y="13"/>
                  </a:lnTo>
                  <a:lnTo>
                    <a:pt x="309" y="12"/>
                  </a:lnTo>
                  <a:lnTo>
                    <a:pt x="319" y="11"/>
                  </a:lnTo>
                  <a:lnTo>
                    <a:pt x="329" y="12"/>
                  </a:lnTo>
                  <a:lnTo>
                    <a:pt x="339" y="13"/>
                  </a:lnTo>
                  <a:lnTo>
                    <a:pt x="348" y="14"/>
                  </a:lnTo>
                  <a:lnTo>
                    <a:pt x="358" y="16"/>
                  </a:lnTo>
                  <a:lnTo>
                    <a:pt x="358" y="15"/>
                  </a:lnTo>
                  <a:lnTo>
                    <a:pt x="356" y="15"/>
                  </a:lnTo>
                  <a:lnTo>
                    <a:pt x="353" y="13"/>
                  </a:lnTo>
                  <a:lnTo>
                    <a:pt x="349" y="11"/>
                  </a:lnTo>
                  <a:lnTo>
                    <a:pt x="344" y="9"/>
                  </a:lnTo>
                  <a:lnTo>
                    <a:pt x="338" y="7"/>
                  </a:lnTo>
                  <a:lnTo>
                    <a:pt x="331" y="5"/>
                  </a:lnTo>
                  <a:lnTo>
                    <a:pt x="323" y="3"/>
                  </a:lnTo>
                  <a:lnTo>
                    <a:pt x="315" y="2"/>
                  </a:lnTo>
                  <a:lnTo>
                    <a:pt x="305" y="0"/>
                  </a:lnTo>
                  <a:lnTo>
                    <a:pt x="295" y="0"/>
                  </a:lnTo>
                  <a:lnTo>
                    <a:pt x="284" y="1"/>
                  </a:lnTo>
                  <a:lnTo>
                    <a:pt x="271" y="3"/>
                  </a:lnTo>
                  <a:lnTo>
                    <a:pt x="259" y="7"/>
                  </a:lnTo>
                  <a:lnTo>
                    <a:pt x="246" y="11"/>
                  </a:lnTo>
                  <a:lnTo>
                    <a:pt x="232" y="17"/>
                  </a:lnTo>
                  <a:lnTo>
                    <a:pt x="201" y="35"/>
                  </a:lnTo>
                  <a:lnTo>
                    <a:pt x="176" y="59"/>
                  </a:lnTo>
                  <a:lnTo>
                    <a:pt x="157" y="86"/>
                  </a:lnTo>
                  <a:lnTo>
                    <a:pt x="144" y="116"/>
                  </a:lnTo>
                  <a:lnTo>
                    <a:pt x="135" y="148"/>
                  </a:lnTo>
                  <a:lnTo>
                    <a:pt x="132" y="182"/>
                  </a:lnTo>
                  <a:lnTo>
                    <a:pt x="134" y="215"/>
                  </a:lnTo>
                  <a:lnTo>
                    <a:pt x="142" y="247"/>
                  </a:lnTo>
                  <a:lnTo>
                    <a:pt x="144" y="253"/>
                  </a:lnTo>
                  <a:lnTo>
                    <a:pt x="147" y="258"/>
                  </a:lnTo>
                  <a:lnTo>
                    <a:pt x="149" y="263"/>
                  </a:lnTo>
                  <a:lnTo>
                    <a:pt x="151" y="269"/>
                  </a:lnTo>
                  <a:lnTo>
                    <a:pt x="144" y="266"/>
                  </a:lnTo>
                  <a:lnTo>
                    <a:pt x="137" y="262"/>
                  </a:lnTo>
                  <a:lnTo>
                    <a:pt x="127" y="257"/>
                  </a:lnTo>
                  <a:lnTo>
                    <a:pt x="116" y="252"/>
                  </a:lnTo>
                  <a:lnTo>
                    <a:pt x="106" y="246"/>
                  </a:lnTo>
                  <a:lnTo>
                    <a:pt x="93" y="240"/>
                  </a:lnTo>
                  <a:lnTo>
                    <a:pt x="81" y="234"/>
                  </a:lnTo>
                  <a:lnTo>
                    <a:pt x="68" y="227"/>
                  </a:lnTo>
                  <a:lnTo>
                    <a:pt x="56" y="221"/>
                  </a:lnTo>
                  <a:lnTo>
                    <a:pt x="44" y="215"/>
                  </a:lnTo>
                  <a:lnTo>
                    <a:pt x="32" y="210"/>
                  </a:lnTo>
                  <a:lnTo>
                    <a:pt x="23" y="205"/>
                  </a:lnTo>
                  <a:lnTo>
                    <a:pt x="15" y="201"/>
                  </a:lnTo>
                  <a:lnTo>
                    <a:pt x="8" y="199"/>
                  </a:lnTo>
                  <a:lnTo>
                    <a:pt x="2" y="197"/>
                  </a:lnTo>
                  <a:lnTo>
                    <a:pt x="0" y="197"/>
                  </a:lnTo>
                  <a:lnTo>
                    <a:pt x="1" y="199"/>
                  </a:lnTo>
                  <a:lnTo>
                    <a:pt x="5" y="203"/>
                  </a:lnTo>
                  <a:lnTo>
                    <a:pt x="12" y="207"/>
                  </a:lnTo>
                  <a:lnTo>
                    <a:pt x="22" y="213"/>
                  </a:lnTo>
                  <a:lnTo>
                    <a:pt x="33" y="220"/>
                  </a:lnTo>
                  <a:lnTo>
                    <a:pt x="45" y="228"/>
                  </a:lnTo>
                  <a:lnTo>
                    <a:pt x="59" y="235"/>
                  </a:lnTo>
                  <a:lnTo>
                    <a:pt x="72" y="242"/>
                  </a:lnTo>
                  <a:lnTo>
                    <a:pt x="86" y="251"/>
                  </a:lnTo>
                  <a:lnTo>
                    <a:pt x="99" y="257"/>
                  </a:lnTo>
                  <a:lnTo>
                    <a:pt x="113" y="265"/>
                  </a:lnTo>
                  <a:lnTo>
                    <a:pt x="123" y="271"/>
                  </a:lnTo>
                  <a:lnTo>
                    <a:pt x="133" y="276"/>
                  </a:lnTo>
                  <a:lnTo>
                    <a:pt x="141" y="280"/>
                  </a:lnTo>
                  <a:lnTo>
                    <a:pt x="145" y="282"/>
                  </a:lnTo>
                  <a:lnTo>
                    <a:pt x="147" y="2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7" name="Freeform 72"/>
            <p:cNvSpPr>
              <a:spLocks/>
            </p:cNvSpPr>
            <p:nvPr/>
          </p:nvSpPr>
          <p:spPr bwMode="auto">
            <a:xfrm>
              <a:off x="5311" y="3779"/>
              <a:ext cx="218" cy="395"/>
            </a:xfrm>
            <a:custGeom>
              <a:avLst/>
              <a:gdLst>
                <a:gd name="T0" fmla="*/ 155 w 218"/>
                <a:gd name="T1" fmla="*/ 83 h 395"/>
                <a:gd name="T2" fmla="*/ 170 w 218"/>
                <a:gd name="T3" fmla="*/ 93 h 395"/>
                <a:gd name="T4" fmla="*/ 182 w 218"/>
                <a:gd name="T5" fmla="*/ 104 h 395"/>
                <a:gd name="T6" fmla="*/ 190 w 218"/>
                <a:gd name="T7" fmla="*/ 114 h 395"/>
                <a:gd name="T8" fmla="*/ 195 w 218"/>
                <a:gd name="T9" fmla="*/ 126 h 395"/>
                <a:gd name="T10" fmla="*/ 198 w 218"/>
                <a:gd name="T11" fmla="*/ 139 h 395"/>
                <a:gd name="T12" fmla="*/ 198 w 218"/>
                <a:gd name="T13" fmla="*/ 154 h 395"/>
                <a:gd name="T14" fmla="*/ 197 w 218"/>
                <a:gd name="T15" fmla="*/ 173 h 395"/>
                <a:gd name="T16" fmla="*/ 194 w 218"/>
                <a:gd name="T17" fmla="*/ 194 h 395"/>
                <a:gd name="T18" fmla="*/ 139 w 218"/>
                <a:gd name="T19" fmla="*/ 395 h 395"/>
                <a:gd name="T20" fmla="*/ 162 w 218"/>
                <a:gd name="T21" fmla="*/ 395 h 395"/>
                <a:gd name="T22" fmla="*/ 185 w 218"/>
                <a:gd name="T23" fmla="*/ 303 h 395"/>
                <a:gd name="T24" fmla="*/ 208 w 218"/>
                <a:gd name="T25" fmla="*/ 208 h 395"/>
                <a:gd name="T26" fmla="*/ 216 w 218"/>
                <a:gd name="T27" fmla="*/ 173 h 395"/>
                <a:gd name="T28" fmla="*/ 218 w 218"/>
                <a:gd name="T29" fmla="*/ 158 h 395"/>
                <a:gd name="T30" fmla="*/ 216 w 218"/>
                <a:gd name="T31" fmla="*/ 144 h 395"/>
                <a:gd name="T32" fmla="*/ 211 w 218"/>
                <a:gd name="T33" fmla="*/ 129 h 395"/>
                <a:gd name="T34" fmla="*/ 205 w 218"/>
                <a:gd name="T35" fmla="*/ 114 h 395"/>
                <a:gd name="T36" fmla="*/ 200 w 218"/>
                <a:gd name="T37" fmla="*/ 106 h 395"/>
                <a:gd name="T38" fmla="*/ 194 w 218"/>
                <a:gd name="T39" fmla="*/ 98 h 395"/>
                <a:gd name="T40" fmla="*/ 187 w 218"/>
                <a:gd name="T41" fmla="*/ 89 h 395"/>
                <a:gd name="T42" fmla="*/ 180 w 218"/>
                <a:gd name="T43" fmla="*/ 82 h 395"/>
                <a:gd name="T44" fmla="*/ 171 w 218"/>
                <a:gd name="T45" fmla="*/ 75 h 395"/>
                <a:gd name="T46" fmla="*/ 162 w 218"/>
                <a:gd name="T47" fmla="*/ 68 h 395"/>
                <a:gd name="T48" fmla="*/ 153 w 218"/>
                <a:gd name="T49" fmla="*/ 63 h 395"/>
                <a:gd name="T50" fmla="*/ 143 w 218"/>
                <a:gd name="T51" fmla="*/ 58 h 395"/>
                <a:gd name="T52" fmla="*/ 142 w 218"/>
                <a:gd name="T53" fmla="*/ 57 h 395"/>
                <a:gd name="T54" fmla="*/ 138 w 218"/>
                <a:gd name="T55" fmla="*/ 56 h 395"/>
                <a:gd name="T56" fmla="*/ 134 w 218"/>
                <a:gd name="T57" fmla="*/ 53 h 395"/>
                <a:gd name="T58" fmla="*/ 127 w 218"/>
                <a:gd name="T59" fmla="*/ 50 h 395"/>
                <a:gd name="T60" fmla="*/ 119 w 218"/>
                <a:gd name="T61" fmla="*/ 46 h 395"/>
                <a:gd name="T62" fmla="*/ 110 w 218"/>
                <a:gd name="T63" fmla="*/ 42 h 395"/>
                <a:gd name="T64" fmla="*/ 99 w 218"/>
                <a:gd name="T65" fmla="*/ 37 h 395"/>
                <a:gd name="T66" fmla="*/ 88 w 218"/>
                <a:gd name="T67" fmla="*/ 33 h 395"/>
                <a:gd name="T68" fmla="*/ 77 w 218"/>
                <a:gd name="T69" fmla="*/ 27 h 395"/>
                <a:gd name="T70" fmla="*/ 64 w 218"/>
                <a:gd name="T71" fmla="*/ 23 h 395"/>
                <a:gd name="T72" fmla="*/ 53 w 218"/>
                <a:gd name="T73" fmla="*/ 18 h 395"/>
                <a:gd name="T74" fmla="*/ 41 w 218"/>
                <a:gd name="T75" fmla="*/ 13 h 395"/>
                <a:gd name="T76" fmla="*/ 29 w 218"/>
                <a:gd name="T77" fmla="*/ 9 h 395"/>
                <a:gd name="T78" fmla="*/ 19 w 218"/>
                <a:gd name="T79" fmla="*/ 5 h 395"/>
                <a:gd name="T80" fmla="*/ 8 w 218"/>
                <a:gd name="T81" fmla="*/ 2 h 395"/>
                <a:gd name="T82" fmla="*/ 0 w 218"/>
                <a:gd name="T83" fmla="*/ 0 h 395"/>
                <a:gd name="T84" fmla="*/ 1 w 218"/>
                <a:gd name="T85" fmla="*/ 7 h 395"/>
                <a:gd name="T86" fmla="*/ 12 w 218"/>
                <a:gd name="T87" fmla="*/ 11 h 395"/>
                <a:gd name="T88" fmla="*/ 22 w 218"/>
                <a:gd name="T89" fmla="*/ 14 h 395"/>
                <a:gd name="T90" fmla="*/ 32 w 218"/>
                <a:gd name="T91" fmla="*/ 18 h 395"/>
                <a:gd name="T92" fmla="*/ 42 w 218"/>
                <a:gd name="T93" fmla="*/ 23 h 395"/>
                <a:gd name="T94" fmla="*/ 52 w 218"/>
                <a:gd name="T95" fmla="*/ 27 h 395"/>
                <a:gd name="T96" fmla="*/ 61 w 218"/>
                <a:gd name="T97" fmla="*/ 32 h 395"/>
                <a:gd name="T98" fmla="*/ 71 w 218"/>
                <a:gd name="T99" fmla="*/ 37 h 395"/>
                <a:gd name="T100" fmla="*/ 81 w 218"/>
                <a:gd name="T101" fmla="*/ 41 h 395"/>
                <a:gd name="T102" fmla="*/ 90 w 218"/>
                <a:gd name="T103" fmla="*/ 46 h 395"/>
                <a:gd name="T104" fmla="*/ 99 w 218"/>
                <a:gd name="T105" fmla="*/ 51 h 395"/>
                <a:gd name="T106" fmla="*/ 109 w 218"/>
                <a:gd name="T107" fmla="*/ 56 h 395"/>
                <a:gd name="T108" fmla="*/ 118 w 218"/>
                <a:gd name="T109" fmla="*/ 61 h 395"/>
                <a:gd name="T110" fmla="*/ 127 w 218"/>
                <a:gd name="T111" fmla="*/ 66 h 395"/>
                <a:gd name="T112" fmla="*/ 137 w 218"/>
                <a:gd name="T113" fmla="*/ 72 h 395"/>
                <a:gd name="T114" fmla="*/ 145 w 218"/>
                <a:gd name="T115" fmla="*/ 77 h 395"/>
                <a:gd name="T116" fmla="*/ 155 w 218"/>
                <a:gd name="T117" fmla="*/ 83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8" h="395">
                  <a:moveTo>
                    <a:pt x="155" y="83"/>
                  </a:moveTo>
                  <a:lnTo>
                    <a:pt x="170" y="93"/>
                  </a:lnTo>
                  <a:lnTo>
                    <a:pt x="182" y="104"/>
                  </a:lnTo>
                  <a:lnTo>
                    <a:pt x="190" y="114"/>
                  </a:lnTo>
                  <a:lnTo>
                    <a:pt x="195" y="126"/>
                  </a:lnTo>
                  <a:lnTo>
                    <a:pt x="198" y="139"/>
                  </a:lnTo>
                  <a:lnTo>
                    <a:pt x="198" y="154"/>
                  </a:lnTo>
                  <a:lnTo>
                    <a:pt x="197" y="173"/>
                  </a:lnTo>
                  <a:lnTo>
                    <a:pt x="194" y="194"/>
                  </a:lnTo>
                  <a:lnTo>
                    <a:pt x="139" y="395"/>
                  </a:lnTo>
                  <a:lnTo>
                    <a:pt x="162" y="395"/>
                  </a:lnTo>
                  <a:lnTo>
                    <a:pt x="185" y="303"/>
                  </a:lnTo>
                  <a:lnTo>
                    <a:pt x="208" y="208"/>
                  </a:lnTo>
                  <a:lnTo>
                    <a:pt x="216" y="173"/>
                  </a:lnTo>
                  <a:lnTo>
                    <a:pt x="218" y="158"/>
                  </a:lnTo>
                  <a:lnTo>
                    <a:pt x="216" y="144"/>
                  </a:lnTo>
                  <a:lnTo>
                    <a:pt x="211" y="129"/>
                  </a:lnTo>
                  <a:lnTo>
                    <a:pt x="205" y="114"/>
                  </a:lnTo>
                  <a:lnTo>
                    <a:pt x="200" y="106"/>
                  </a:lnTo>
                  <a:lnTo>
                    <a:pt x="194" y="98"/>
                  </a:lnTo>
                  <a:lnTo>
                    <a:pt x="187" y="89"/>
                  </a:lnTo>
                  <a:lnTo>
                    <a:pt x="180" y="82"/>
                  </a:lnTo>
                  <a:lnTo>
                    <a:pt x="171" y="75"/>
                  </a:lnTo>
                  <a:lnTo>
                    <a:pt x="162" y="68"/>
                  </a:lnTo>
                  <a:lnTo>
                    <a:pt x="153" y="63"/>
                  </a:lnTo>
                  <a:lnTo>
                    <a:pt x="143" y="58"/>
                  </a:lnTo>
                  <a:lnTo>
                    <a:pt x="142" y="57"/>
                  </a:lnTo>
                  <a:lnTo>
                    <a:pt x="138" y="56"/>
                  </a:lnTo>
                  <a:lnTo>
                    <a:pt x="134" y="53"/>
                  </a:lnTo>
                  <a:lnTo>
                    <a:pt x="127" y="50"/>
                  </a:lnTo>
                  <a:lnTo>
                    <a:pt x="119" y="46"/>
                  </a:lnTo>
                  <a:lnTo>
                    <a:pt x="110" y="42"/>
                  </a:lnTo>
                  <a:lnTo>
                    <a:pt x="99" y="37"/>
                  </a:lnTo>
                  <a:lnTo>
                    <a:pt x="88" y="33"/>
                  </a:lnTo>
                  <a:lnTo>
                    <a:pt x="77" y="27"/>
                  </a:lnTo>
                  <a:lnTo>
                    <a:pt x="64" y="23"/>
                  </a:lnTo>
                  <a:lnTo>
                    <a:pt x="53" y="18"/>
                  </a:lnTo>
                  <a:lnTo>
                    <a:pt x="41" y="13"/>
                  </a:lnTo>
                  <a:lnTo>
                    <a:pt x="29" y="9"/>
                  </a:lnTo>
                  <a:lnTo>
                    <a:pt x="19" y="5"/>
                  </a:lnTo>
                  <a:lnTo>
                    <a:pt x="8" y="2"/>
                  </a:lnTo>
                  <a:lnTo>
                    <a:pt x="0" y="0"/>
                  </a:lnTo>
                  <a:lnTo>
                    <a:pt x="1" y="7"/>
                  </a:lnTo>
                  <a:lnTo>
                    <a:pt x="12" y="11"/>
                  </a:lnTo>
                  <a:lnTo>
                    <a:pt x="22" y="14"/>
                  </a:lnTo>
                  <a:lnTo>
                    <a:pt x="32" y="18"/>
                  </a:lnTo>
                  <a:lnTo>
                    <a:pt x="42" y="23"/>
                  </a:lnTo>
                  <a:lnTo>
                    <a:pt x="52" y="27"/>
                  </a:lnTo>
                  <a:lnTo>
                    <a:pt x="61" y="32"/>
                  </a:lnTo>
                  <a:lnTo>
                    <a:pt x="71" y="37"/>
                  </a:lnTo>
                  <a:lnTo>
                    <a:pt x="81" y="41"/>
                  </a:lnTo>
                  <a:lnTo>
                    <a:pt x="90" y="46"/>
                  </a:lnTo>
                  <a:lnTo>
                    <a:pt x="99" y="51"/>
                  </a:lnTo>
                  <a:lnTo>
                    <a:pt x="109" y="56"/>
                  </a:lnTo>
                  <a:lnTo>
                    <a:pt x="118" y="61"/>
                  </a:lnTo>
                  <a:lnTo>
                    <a:pt x="127" y="66"/>
                  </a:lnTo>
                  <a:lnTo>
                    <a:pt x="137" y="72"/>
                  </a:lnTo>
                  <a:lnTo>
                    <a:pt x="145" y="77"/>
                  </a:lnTo>
                  <a:lnTo>
                    <a:pt x="155"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644824745"/>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Lesson: Controlling clutter</a:t>
            </a:r>
            <a:endParaRPr lang="en-US" dirty="0"/>
          </a:p>
        </p:txBody>
      </p:sp>
      <p:sp>
        <p:nvSpPr>
          <p:cNvPr id="3" name="Content Placeholder 2"/>
          <p:cNvSpPr>
            <a:spLocks noGrp="1"/>
          </p:cNvSpPr>
          <p:nvPr>
            <p:ph idx="1"/>
          </p:nvPr>
        </p:nvSpPr>
        <p:spPr/>
        <p:txBody>
          <a:bodyPr/>
          <a:lstStyle/>
          <a:p>
            <a:pPr marL="0" indent="0">
              <a:buNone/>
            </a:pPr>
            <a:r>
              <a:rPr lang="en-US" dirty="0">
                <a:solidFill>
                  <a:schemeClr val="accent2"/>
                </a:solidFill>
              </a:rPr>
              <a:t>At the end of this lesson, learners will be able </a:t>
            </a:r>
            <a:r>
              <a:rPr lang="en-US" dirty="0" smtClean="0">
                <a:solidFill>
                  <a:schemeClr val="accent2"/>
                </a:solidFill>
              </a:rPr>
              <a:t>to</a:t>
            </a:r>
          </a:p>
          <a:p>
            <a:r>
              <a:rPr lang="en-US" dirty="0" smtClean="0"/>
              <a:t>Recognize the importance of keeping  home free of too much clutter</a:t>
            </a:r>
          </a:p>
          <a:p>
            <a:r>
              <a:rPr lang="en-US" dirty="0" smtClean="0"/>
              <a:t>Identify clutter in their own homes</a:t>
            </a:r>
          </a:p>
          <a:p>
            <a:r>
              <a:rPr lang="en-US" dirty="0" smtClean="0"/>
              <a:t>Describe a process to reduce clutter</a:t>
            </a:r>
          </a:p>
          <a:p>
            <a:r>
              <a:rPr lang="en-US" dirty="0" smtClean="0"/>
              <a:t>Describe actions to prevent future clutter</a:t>
            </a:r>
            <a:endParaRPr lang="en-US" dirty="0"/>
          </a:p>
          <a:p>
            <a:endParaRPr lang="en-US" dirty="0"/>
          </a:p>
        </p:txBody>
      </p:sp>
      <p:sp>
        <p:nvSpPr>
          <p:cNvPr id="4" name="Slide Number Placeholder 3"/>
          <p:cNvSpPr>
            <a:spLocks noGrp="1"/>
          </p:cNvSpPr>
          <p:nvPr>
            <p:ph type="sldNum" sz="quarter" idx="12"/>
          </p:nvPr>
        </p:nvSpPr>
        <p:spPr/>
        <p:txBody>
          <a:bodyPr/>
          <a:lstStyle/>
          <a:p>
            <a:pPr>
              <a:defRPr/>
            </a:pPr>
            <a:fld id="{1E977EE2-AE7D-4A3E-A969-7C148C7B1C00}" type="slidenum">
              <a:rPr lang="en-US" smtClean="0"/>
              <a:pPr>
                <a:defRPr/>
              </a:pPr>
              <a:t>25</a:t>
            </a:fld>
            <a:endParaRPr lang="en-US" dirty="0"/>
          </a:p>
        </p:txBody>
      </p:sp>
    </p:spTree>
    <p:extLst>
      <p:ext uri="{BB962C8B-B14F-4D97-AF65-F5344CB8AC3E}">
        <p14:creationId xmlns:p14="http://schemas.microsoft.com/office/powerpoint/2010/main" val="887788339"/>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Lesson: Asthma triggers</a:t>
            </a:r>
            <a:endParaRPr lang="en-US" dirty="0"/>
          </a:p>
        </p:txBody>
      </p:sp>
      <p:sp>
        <p:nvSpPr>
          <p:cNvPr id="3" name="Content Placeholder 2"/>
          <p:cNvSpPr>
            <a:spLocks noGrp="1"/>
          </p:cNvSpPr>
          <p:nvPr>
            <p:ph sz="half" idx="1"/>
          </p:nvPr>
        </p:nvSpPr>
        <p:spPr>
          <a:xfrm>
            <a:off x="457200" y="1600200"/>
            <a:ext cx="5486400" cy="4953000"/>
          </a:xfrm>
        </p:spPr>
        <p:txBody>
          <a:bodyPr/>
          <a:lstStyle/>
          <a:p>
            <a:pPr marL="0" indent="0">
              <a:buNone/>
            </a:pPr>
            <a:r>
              <a:rPr lang="en-US" sz="2800" dirty="0" smtClean="0"/>
              <a:t>Asthma: serious </a:t>
            </a:r>
            <a:r>
              <a:rPr lang="en-US" sz="2800" dirty="0"/>
              <a:t>lung disease that makes it hard to </a:t>
            </a:r>
            <a:r>
              <a:rPr lang="en-US" sz="2800" dirty="0" smtClean="0"/>
              <a:t>breathe</a:t>
            </a:r>
          </a:p>
          <a:p>
            <a:r>
              <a:rPr lang="en-US" sz="2800" dirty="0" smtClean="0"/>
              <a:t>Cannot be cured but can be treated and controlled</a:t>
            </a:r>
          </a:p>
          <a:p>
            <a:r>
              <a:rPr lang="en-US" sz="2800" dirty="0" smtClean="0"/>
              <a:t>Causes are unknown</a:t>
            </a:r>
          </a:p>
          <a:p>
            <a:r>
              <a:rPr lang="en-US" sz="2800" dirty="0" smtClean="0"/>
              <a:t>Environmental factors can start (trigger) asthma attacks</a:t>
            </a:r>
          </a:p>
          <a:p>
            <a:pPr lvl="1"/>
            <a:r>
              <a:rPr lang="en-US" sz="2800" dirty="0" smtClean="0"/>
              <a:t>Triggers vary from person to person</a:t>
            </a:r>
          </a:p>
        </p:txBody>
      </p:sp>
      <p:sp>
        <p:nvSpPr>
          <p:cNvPr id="4" name="Slide Number Placeholder 3"/>
          <p:cNvSpPr>
            <a:spLocks noGrp="1"/>
          </p:cNvSpPr>
          <p:nvPr>
            <p:ph type="sldNum" sz="quarter" idx="12"/>
          </p:nvPr>
        </p:nvSpPr>
        <p:spPr/>
        <p:txBody>
          <a:bodyPr/>
          <a:lstStyle/>
          <a:p>
            <a:pPr>
              <a:defRPr/>
            </a:pPr>
            <a:fld id="{1E977EE2-AE7D-4A3E-A969-7C148C7B1C00}" type="slidenum">
              <a:rPr lang="en-US" smtClean="0"/>
              <a:pPr>
                <a:defRPr/>
              </a:pPr>
              <a:t>26</a:t>
            </a:fld>
            <a:endParaRPr lang="en-US" dirty="0"/>
          </a:p>
        </p:txBody>
      </p:sp>
      <p:pic>
        <p:nvPicPr>
          <p:cNvPr id="3104" name="Picture 32"/>
          <p:cNvPicPr>
            <a:picLocks noGrp="1" noChangeAspect="1" noChangeArrowheads="1"/>
          </p:cNvPicPr>
          <p:nvPr>
            <p:ph sz="half" idx="2"/>
          </p:nvPr>
        </p:nvPicPr>
        <p:blipFill>
          <a:blip r:embed="rId3">
            <a:extLst>
              <a:ext uri="{28A0092B-C50C-407E-A947-70E740481C1C}">
                <a14:useLocalDpi xmlns:a14="http://schemas.microsoft.com/office/drawing/2010/main"/>
              </a:ext>
            </a:extLst>
          </a:blip>
          <a:srcRect/>
          <a:stretch>
            <a:fillRect/>
          </a:stretch>
        </p:blipFill>
        <p:spPr bwMode="auto">
          <a:xfrm>
            <a:off x="6324600" y="2206659"/>
            <a:ext cx="1828959" cy="21398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35499105"/>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Lesson: Asthma triggers</a:t>
            </a:r>
            <a:endParaRPr lang="en-US" dirty="0"/>
          </a:p>
        </p:txBody>
      </p:sp>
      <p:sp>
        <p:nvSpPr>
          <p:cNvPr id="4" name="Slide Number Placeholder 3"/>
          <p:cNvSpPr>
            <a:spLocks noGrp="1"/>
          </p:cNvSpPr>
          <p:nvPr>
            <p:ph type="sldNum" sz="quarter" idx="12"/>
          </p:nvPr>
        </p:nvSpPr>
        <p:spPr/>
        <p:txBody>
          <a:bodyPr/>
          <a:lstStyle/>
          <a:p>
            <a:pPr>
              <a:defRPr/>
            </a:pPr>
            <a:fld id="{1E977EE2-AE7D-4A3E-A969-7C148C7B1C00}" type="slidenum">
              <a:rPr lang="en-US" smtClean="0"/>
              <a:pPr>
                <a:defRPr/>
              </a:pPr>
              <a:t>27</a:t>
            </a:fld>
            <a:endParaRPr lang="en-US" dirty="0"/>
          </a:p>
        </p:txBody>
      </p:sp>
      <p:sp>
        <p:nvSpPr>
          <p:cNvPr id="4098" name="Content Placeholder 4097"/>
          <p:cNvSpPr>
            <a:spLocks noGrp="1"/>
          </p:cNvSpPr>
          <p:nvPr>
            <p:ph sz="half" idx="1"/>
          </p:nvPr>
        </p:nvSpPr>
        <p:spPr>
          <a:xfrm>
            <a:off x="381000" y="1535624"/>
            <a:ext cx="8077200" cy="521776"/>
          </a:xfrm>
        </p:spPr>
        <p:txBody>
          <a:bodyPr/>
          <a:lstStyle/>
          <a:p>
            <a:pPr marL="0" indent="0">
              <a:buNone/>
            </a:pPr>
            <a:r>
              <a:rPr lang="en-US" sz="2800" dirty="0"/>
              <a:t>Common triggers </a:t>
            </a:r>
            <a:r>
              <a:rPr lang="en-US" sz="2800" dirty="0" smtClean="0"/>
              <a:t>include</a:t>
            </a:r>
            <a:endParaRPr lang="en-US" sz="2800" dirty="0"/>
          </a:p>
        </p:txBody>
      </p:sp>
      <p:pic>
        <p:nvPicPr>
          <p:cNvPr id="5123"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flipH="1">
            <a:off x="721518" y="2570752"/>
            <a:ext cx="1414463" cy="7935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130" name="Picture 10" descr="C:\Users\Joan Bothell\AppData\Local\Microsoft\Windows\Temporary Internet Files\Low\Content.IE5\K4GY61BP\MC900438025[1].PNG"/>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459006" y="4967968"/>
            <a:ext cx="981673" cy="981673"/>
          </a:xfrm>
          <a:prstGeom prst="rect">
            <a:avLst/>
          </a:prstGeom>
          <a:noFill/>
          <a:extLst>
            <a:ext uri="{909E8E84-426E-40DD-AFC4-6F175D3DCCD1}">
              <a14:hiddenFill xmlns:a14="http://schemas.microsoft.com/office/drawing/2010/main">
                <a:solidFill>
                  <a:srgbClr val="FFFFFF"/>
                </a:solidFill>
              </a14:hiddenFill>
            </a:ext>
          </a:extLst>
        </p:spPr>
      </p:pic>
      <p:sp>
        <p:nvSpPr>
          <p:cNvPr id="50" name="Freeform 73"/>
          <p:cNvSpPr>
            <a:spLocks/>
          </p:cNvSpPr>
          <p:nvPr/>
        </p:nvSpPr>
        <p:spPr bwMode="auto">
          <a:xfrm>
            <a:off x="6636780" y="2133601"/>
            <a:ext cx="1669019" cy="848462"/>
          </a:xfrm>
          <a:custGeom>
            <a:avLst/>
            <a:gdLst>
              <a:gd name="T0" fmla="*/ 565 w 668"/>
              <a:gd name="T1" fmla="*/ 233 h 298"/>
              <a:gd name="T2" fmla="*/ 493 w 668"/>
              <a:gd name="T3" fmla="*/ 233 h 298"/>
              <a:gd name="T4" fmla="*/ 430 w 668"/>
              <a:gd name="T5" fmla="*/ 228 h 298"/>
              <a:gd name="T6" fmla="*/ 390 w 668"/>
              <a:gd name="T7" fmla="*/ 223 h 298"/>
              <a:gd name="T8" fmla="*/ 383 w 668"/>
              <a:gd name="T9" fmla="*/ 241 h 298"/>
              <a:gd name="T10" fmla="*/ 371 w 668"/>
              <a:gd name="T11" fmla="*/ 273 h 298"/>
              <a:gd name="T12" fmla="*/ 348 w 668"/>
              <a:gd name="T13" fmla="*/ 289 h 298"/>
              <a:gd name="T14" fmla="*/ 299 w 668"/>
              <a:gd name="T15" fmla="*/ 298 h 298"/>
              <a:gd name="T16" fmla="*/ 246 w 668"/>
              <a:gd name="T17" fmla="*/ 295 h 298"/>
              <a:gd name="T18" fmla="*/ 200 w 668"/>
              <a:gd name="T19" fmla="*/ 284 h 298"/>
              <a:gd name="T20" fmla="*/ 166 w 668"/>
              <a:gd name="T21" fmla="*/ 263 h 298"/>
              <a:gd name="T22" fmla="*/ 160 w 668"/>
              <a:gd name="T23" fmla="*/ 252 h 298"/>
              <a:gd name="T24" fmla="*/ 154 w 668"/>
              <a:gd name="T25" fmla="*/ 243 h 298"/>
              <a:gd name="T26" fmla="*/ 130 w 668"/>
              <a:gd name="T27" fmla="*/ 250 h 298"/>
              <a:gd name="T28" fmla="*/ 109 w 668"/>
              <a:gd name="T29" fmla="*/ 254 h 298"/>
              <a:gd name="T30" fmla="*/ 94 w 668"/>
              <a:gd name="T31" fmla="*/ 254 h 298"/>
              <a:gd name="T32" fmla="*/ 88 w 668"/>
              <a:gd name="T33" fmla="*/ 254 h 298"/>
              <a:gd name="T34" fmla="*/ 54 w 668"/>
              <a:gd name="T35" fmla="*/ 241 h 298"/>
              <a:gd name="T36" fmla="*/ 29 w 668"/>
              <a:gd name="T37" fmla="*/ 223 h 298"/>
              <a:gd name="T38" fmla="*/ 10 w 668"/>
              <a:gd name="T39" fmla="*/ 203 h 298"/>
              <a:gd name="T40" fmla="*/ 0 w 668"/>
              <a:gd name="T41" fmla="*/ 177 h 298"/>
              <a:gd name="T42" fmla="*/ 4 w 668"/>
              <a:gd name="T43" fmla="*/ 144 h 298"/>
              <a:gd name="T44" fmla="*/ 27 w 668"/>
              <a:gd name="T45" fmla="*/ 117 h 298"/>
              <a:gd name="T46" fmla="*/ 63 w 668"/>
              <a:gd name="T47" fmla="*/ 98 h 298"/>
              <a:gd name="T48" fmla="*/ 109 w 668"/>
              <a:gd name="T49" fmla="*/ 96 h 298"/>
              <a:gd name="T50" fmla="*/ 156 w 668"/>
              <a:gd name="T51" fmla="*/ 93 h 298"/>
              <a:gd name="T52" fmla="*/ 162 w 668"/>
              <a:gd name="T53" fmla="*/ 77 h 298"/>
              <a:gd name="T54" fmla="*/ 175 w 668"/>
              <a:gd name="T55" fmla="*/ 54 h 298"/>
              <a:gd name="T56" fmla="*/ 210 w 668"/>
              <a:gd name="T57" fmla="*/ 22 h 298"/>
              <a:gd name="T58" fmla="*/ 261 w 668"/>
              <a:gd name="T59" fmla="*/ 3 h 298"/>
              <a:gd name="T60" fmla="*/ 316 w 668"/>
              <a:gd name="T61" fmla="*/ 1 h 298"/>
              <a:gd name="T62" fmla="*/ 354 w 668"/>
              <a:gd name="T63" fmla="*/ 25 h 298"/>
              <a:gd name="T64" fmla="*/ 352 w 668"/>
              <a:gd name="T65" fmla="*/ 77 h 298"/>
              <a:gd name="T66" fmla="*/ 358 w 668"/>
              <a:gd name="T67" fmla="*/ 92 h 298"/>
              <a:gd name="T68" fmla="*/ 383 w 668"/>
              <a:gd name="T69" fmla="*/ 85 h 298"/>
              <a:gd name="T70" fmla="*/ 407 w 668"/>
              <a:gd name="T71" fmla="*/ 74 h 298"/>
              <a:gd name="T72" fmla="*/ 445 w 668"/>
              <a:gd name="T73" fmla="*/ 63 h 298"/>
              <a:gd name="T74" fmla="*/ 483 w 668"/>
              <a:gd name="T75" fmla="*/ 57 h 298"/>
              <a:gd name="T76" fmla="*/ 523 w 668"/>
              <a:gd name="T77" fmla="*/ 58 h 298"/>
              <a:gd name="T78" fmla="*/ 544 w 668"/>
              <a:gd name="T79" fmla="*/ 68 h 298"/>
              <a:gd name="T80" fmla="*/ 546 w 668"/>
              <a:gd name="T81" fmla="*/ 90 h 298"/>
              <a:gd name="T82" fmla="*/ 540 w 668"/>
              <a:gd name="T83" fmla="*/ 104 h 298"/>
              <a:gd name="T84" fmla="*/ 569 w 668"/>
              <a:gd name="T85" fmla="*/ 109 h 298"/>
              <a:gd name="T86" fmla="*/ 616 w 668"/>
              <a:gd name="T87" fmla="*/ 120 h 298"/>
              <a:gd name="T88" fmla="*/ 653 w 668"/>
              <a:gd name="T89" fmla="*/ 141 h 298"/>
              <a:gd name="T90" fmla="*/ 668 w 668"/>
              <a:gd name="T91" fmla="*/ 169 h 298"/>
              <a:gd name="T92" fmla="*/ 662 w 668"/>
              <a:gd name="T93" fmla="*/ 193 h 298"/>
              <a:gd name="T94" fmla="*/ 643 w 668"/>
              <a:gd name="T95" fmla="*/ 212 h 298"/>
              <a:gd name="T96" fmla="*/ 616 w 668"/>
              <a:gd name="T97" fmla="*/ 227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8" h="298">
                <a:moveTo>
                  <a:pt x="599" y="230"/>
                </a:moveTo>
                <a:lnTo>
                  <a:pt x="565" y="233"/>
                </a:lnTo>
                <a:lnTo>
                  <a:pt x="529" y="233"/>
                </a:lnTo>
                <a:lnTo>
                  <a:pt x="493" y="233"/>
                </a:lnTo>
                <a:lnTo>
                  <a:pt x="459" y="231"/>
                </a:lnTo>
                <a:lnTo>
                  <a:pt x="430" y="228"/>
                </a:lnTo>
                <a:lnTo>
                  <a:pt x="407" y="227"/>
                </a:lnTo>
                <a:lnTo>
                  <a:pt x="390" y="223"/>
                </a:lnTo>
                <a:lnTo>
                  <a:pt x="383" y="223"/>
                </a:lnTo>
                <a:lnTo>
                  <a:pt x="383" y="241"/>
                </a:lnTo>
                <a:lnTo>
                  <a:pt x="379" y="258"/>
                </a:lnTo>
                <a:lnTo>
                  <a:pt x="371" y="273"/>
                </a:lnTo>
                <a:lnTo>
                  <a:pt x="367" y="279"/>
                </a:lnTo>
                <a:lnTo>
                  <a:pt x="348" y="289"/>
                </a:lnTo>
                <a:lnTo>
                  <a:pt x="324" y="295"/>
                </a:lnTo>
                <a:lnTo>
                  <a:pt x="299" y="298"/>
                </a:lnTo>
                <a:lnTo>
                  <a:pt x="272" y="298"/>
                </a:lnTo>
                <a:lnTo>
                  <a:pt x="246" y="295"/>
                </a:lnTo>
                <a:lnTo>
                  <a:pt x="221" y="290"/>
                </a:lnTo>
                <a:lnTo>
                  <a:pt x="200" y="284"/>
                </a:lnTo>
                <a:lnTo>
                  <a:pt x="181" y="274"/>
                </a:lnTo>
                <a:lnTo>
                  <a:pt x="166" y="263"/>
                </a:lnTo>
                <a:lnTo>
                  <a:pt x="164" y="260"/>
                </a:lnTo>
                <a:lnTo>
                  <a:pt x="160" y="252"/>
                </a:lnTo>
                <a:lnTo>
                  <a:pt x="156" y="246"/>
                </a:lnTo>
                <a:lnTo>
                  <a:pt x="154" y="243"/>
                </a:lnTo>
                <a:lnTo>
                  <a:pt x="141" y="247"/>
                </a:lnTo>
                <a:lnTo>
                  <a:pt x="130" y="250"/>
                </a:lnTo>
                <a:lnTo>
                  <a:pt x="120" y="254"/>
                </a:lnTo>
                <a:lnTo>
                  <a:pt x="109" y="254"/>
                </a:lnTo>
                <a:lnTo>
                  <a:pt x="101" y="254"/>
                </a:lnTo>
                <a:lnTo>
                  <a:pt x="94" y="254"/>
                </a:lnTo>
                <a:lnTo>
                  <a:pt x="90" y="254"/>
                </a:lnTo>
                <a:lnTo>
                  <a:pt x="88" y="254"/>
                </a:lnTo>
                <a:lnTo>
                  <a:pt x="71" y="247"/>
                </a:lnTo>
                <a:lnTo>
                  <a:pt x="54" y="241"/>
                </a:lnTo>
                <a:lnTo>
                  <a:pt x="40" y="231"/>
                </a:lnTo>
                <a:lnTo>
                  <a:pt x="29" y="223"/>
                </a:lnTo>
                <a:lnTo>
                  <a:pt x="19" y="214"/>
                </a:lnTo>
                <a:lnTo>
                  <a:pt x="10" y="203"/>
                </a:lnTo>
                <a:lnTo>
                  <a:pt x="4" y="190"/>
                </a:lnTo>
                <a:lnTo>
                  <a:pt x="0" y="177"/>
                </a:lnTo>
                <a:lnTo>
                  <a:pt x="0" y="162"/>
                </a:lnTo>
                <a:lnTo>
                  <a:pt x="4" y="144"/>
                </a:lnTo>
                <a:lnTo>
                  <a:pt x="12" y="130"/>
                </a:lnTo>
                <a:lnTo>
                  <a:pt x="27" y="117"/>
                </a:lnTo>
                <a:lnTo>
                  <a:pt x="42" y="106"/>
                </a:lnTo>
                <a:lnTo>
                  <a:pt x="63" y="98"/>
                </a:lnTo>
                <a:lnTo>
                  <a:pt x="84" y="95"/>
                </a:lnTo>
                <a:lnTo>
                  <a:pt x="109" y="96"/>
                </a:lnTo>
                <a:lnTo>
                  <a:pt x="151" y="96"/>
                </a:lnTo>
                <a:lnTo>
                  <a:pt x="156" y="93"/>
                </a:lnTo>
                <a:lnTo>
                  <a:pt x="160" y="85"/>
                </a:lnTo>
                <a:lnTo>
                  <a:pt x="162" y="77"/>
                </a:lnTo>
                <a:lnTo>
                  <a:pt x="164" y="74"/>
                </a:lnTo>
                <a:lnTo>
                  <a:pt x="175" y="54"/>
                </a:lnTo>
                <a:lnTo>
                  <a:pt x="189" y="36"/>
                </a:lnTo>
                <a:lnTo>
                  <a:pt x="210" y="22"/>
                </a:lnTo>
                <a:lnTo>
                  <a:pt x="234" y="11"/>
                </a:lnTo>
                <a:lnTo>
                  <a:pt x="261" y="3"/>
                </a:lnTo>
                <a:lnTo>
                  <a:pt x="289" y="0"/>
                </a:lnTo>
                <a:lnTo>
                  <a:pt x="316" y="1"/>
                </a:lnTo>
                <a:lnTo>
                  <a:pt x="341" y="8"/>
                </a:lnTo>
                <a:lnTo>
                  <a:pt x="354" y="25"/>
                </a:lnTo>
                <a:lnTo>
                  <a:pt x="356" y="52"/>
                </a:lnTo>
                <a:lnTo>
                  <a:pt x="352" y="77"/>
                </a:lnTo>
                <a:lnTo>
                  <a:pt x="350" y="92"/>
                </a:lnTo>
                <a:lnTo>
                  <a:pt x="358" y="92"/>
                </a:lnTo>
                <a:lnTo>
                  <a:pt x="371" y="88"/>
                </a:lnTo>
                <a:lnTo>
                  <a:pt x="383" y="85"/>
                </a:lnTo>
                <a:lnTo>
                  <a:pt x="390" y="82"/>
                </a:lnTo>
                <a:lnTo>
                  <a:pt x="407" y="74"/>
                </a:lnTo>
                <a:lnTo>
                  <a:pt x="426" y="68"/>
                </a:lnTo>
                <a:lnTo>
                  <a:pt x="445" y="63"/>
                </a:lnTo>
                <a:lnTo>
                  <a:pt x="464" y="58"/>
                </a:lnTo>
                <a:lnTo>
                  <a:pt x="483" y="57"/>
                </a:lnTo>
                <a:lnTo>
                  <a:pt x="504" y="57"/>
                </a:lnTo>
                <a:lnTo>
                  <a:pt x="523" y="58"/>
                </a:lnTo>
                <a:lnTo>
                  <a:pt x="542" y="65"/>
                </a:lnTo>
                <a:lnTo>
                  <a:pt x="544" y="68"/>
                </a:lnTo>
                <a:lnTo>
                  <a:pt x="546" y="77"/>
                </a:lnTo>
                <a:lnTo>
                  <a:pt x="546" y="90"/>
                </a:lnTo>
                <a:lnTo>
                  <a:pt x="537" y="103"/>
                </a:lnTo>
                <a:lnTo>
                  <a:pt x="540" y="104"/>
                </a:lnTo>
                <a:lnTo>
                  <a:pt x="552" y="106"/>
                </a:lnTo>
                <a:lnTo>
                  <a:pt x="569" y="109"/>
                </a:lnTo>
                <a:lnTo>
                  <a:pt x="592" y="114"/>
                </a:lnTo>
                <a:lnTo>
                  <a:pt x="616" y="120"/>
                </a:lnTo>
                <a:lnTo>
                  <a:pt x="637" y="128"/>
                </a:lnTo>
                <a:lnTo>
                  <a:pt x="653" y="141"/>
                </a:lnTo>
                <a:lnTo>
                  <a:pt x="666" y="157"/>
                </a:lnTo>
                <a:lnTo>
                  <a:pt x="668" y="169"/>
                </a:lnTo>
                <a:lnTo>
                  <a:pt x="668" y="181"/>
                </a:lnTo>
                <a:lnTo>
                  <a:pt x="662" y="193"/>
                </a:lnTo>
                <a:lnTo>
                  <a:pt x="656" y="203"/>
                </a:lnTo>
                <a:lnTo>
                  <a:pt x="643" y="212"/>
                </a:lnTo>
                <a:lnTo>
                  <a:pt x="630" y="220"/>
                </a:lnTo>
                <a:lnTo>
                  <a:pt x="616" y="227"/>
                </a:lnTo>
                <a:lnTo>
                  <a:pt x="599" y="230"/>
                </a:lnTo>
                <a:close/>
              </a:path>
            </a:pathLst>
          </a:custGeom>
          <a:pattFill prst="pct10">
            <a:fgClr>
              <a:srgbClr val="000000"/>
            </a:fgClr>
            <a:bgClr>
              <a:schemeClr val="bg1">
                <a:lumMod val="85000"/>
              </a:schemeClr>
            </a:bgClr>
          </a:patt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102" name="TextBox 4101"/>
          <p:cNvSpPr txBox="1"/>
          <p:nvPr/>
        </p:nvSpPr>
        <p:spPr>
          <a:xfrm>
            <a:off x="721518" y="3513212"/>
            <a:ext cx="1828800" cy="461665"/>
          </a:xfrm>
          <a:prstGeom prst="rect">
            <a:avLst/>
          </a:prstGeom>
          <a:noFill/>
        </p:spPr>
        <p:txBody>
          <a:bodyPr wrap="square" rtlCol="0">
            <a:spAutoFit/>
          </a:bodyPr>
          <a:lstStyle/>
          <a:p>
            <a:r>
              <a:rPr lang="en-US" sz="2400" dirty="0" smtClean="0"/>
              <a:t>Smoke</a:t>
            </a:r>
            <a:endParaRPr lang="en-US" sz="2400" dirty="0"/>
          </a:p>
        </p:txBody>
      </p:sp>
      <p:sp>
        <p:nvSpPr>
          <p:cNvPr id="52" name="TextBox 51"/>
          <p:cNvSpPr txBox="1"/>
          <p:nvPr/>
        </p:nvSpPr>
        <p:spPr>
          <a:xfrm>
            <a:off x="7033139" y="3048000"/>
            <a:ext cx="876300" cy="461665"/>
          </a:xfrm>
          <a:prstGeom prst="rect">
            <a:avLst/>
          </a:prstGeom>
          <a:noFill/>
        </p:spPr>
        <p:txBody>
          <a:bodyPr wrap="square" rtlCol="0">
            <a:spAutoFit/>
          </a:bodyPr>
          <a:lstStyle/>
          <a:p>
            <a:r>
              <a:rPr lang="en-US" sz="2400" dirty="0"/>
              <a:t>Dust</a:t>
            </a:r>
          </a:p>
        </p:txBody>
      </p:sp>
      <p:sp>
        <p:nvSpPr>
          <p:cNvPr id="53" name="TextBox 52"/>
          <p:cNvSpPr txBox="1"/>
          <p:nvPr/>
        </p:nvSpPr>
        <p:spPr>
          <a:xfrm>
            <a:off x="1112246" y="6057410"/>
            <a:ext cx="2011953" cy="461665"/>
          </a:xfrm>
          <a:prstGeom prst="rect">
            <a:avLst/>
          </a:prstGeom>
          <a:noFill/>
        </p:spPr>
        <p:txBody>
          <a:bodyPr wrap="square" rtlCol="0">
            <a:spAutoFit/>
          </a:bodyPr>
          <a:lstStyle/>
          <a:p>
            <a:r>
              <a:rPr lang="en-US" sz="2400" dirty="0" smtClean="0"/>
              <a:t>Furry</a:t>
            </a:r>
            <a:r>
              <a:rPr lang="en-US" sz="2000" dirty="0" smtClean="0"/>
              <a:t> </a:t>
            </a:r>
            <a:r>
              <a:rPr lang="en-US" sz="2400" dirty="0" smtClean="0"/>
              <a:t>pets</a:t>
            </a:r>
            <a:endParaRPr lang="en-US" sz="2000" dirty="0"/>
          </a:p>
        </p:txBody>
      </p:sp>
      <p:sp>
        <p:nvSpPr>
          <p:cNvPr id="54" name="TextBox 53"/>
          <p:cNvSpPr txBox="1"/>
          <p:nvPr/>
        </p:nvSpPr>
        <p:spPr>
          <a:xfrm>
            <a:off x="4343400" y="6088188"/>
            <a:ext cx="1865594" cy="461665"/>
          </a:xfrm>
          <a:prstGeom prst="rect">
            <a:avLst/>
          </a:prstGeom>
          <a:noFill/>
        </p:spPr>
        <p:txBody>
          <a:bodyPr wrap="square" rtlCol="0">
            <a:spAutoFit/>
          </a:bodyPr>
          <a:lstStyle/>
          <a:p>
            <a:r>
              <a:rPr lang="en-US" sz="2400" dirty="0" smtClean="0"/>
              <a:t>Cockroaches</a:t>
            </a:r>
            <a:endParaRPr lang="en-US" sz="2000" dirty="0"/>
          </a:p>
        </p:txBody>
      </p:sp>
      <p:sp>
        <p:nvSpPr>
          <p:cNvPr id="55" name="TextBox 54"/>
          <p:cNvSpPr txBox="1"/>
          <p:nvPr/>
        </p:nvSpPr>
        <p:spPr>
          <a:xfrm>
            <a:off x="6477000" y="5630912"/>
            <a:ext cx="1667943" cy="400110"/>
          </a:xfrm>
          <a:prstGeom prst="rect">
            <a:avLst/>
          </a:prstGeom>
          <a:noFill/>
        </p:spPr>
        <p:txBody>
          <a:bodyPr wrap="square" rtlCol="0">
            <a:spAutoFit/>
          </a:bodyPr>
          <a:lstStyle/>
          <a:p>
            <a:r>
              <a:rPr lang="en-US" sz="2000" dirty="0"/>
              <a:t>Strong smells</a:t>
            </a:r>
          </a:p>
        </p:txBody>
      </p:sp>
      <p:grpSp>
        <p:nvGrpSpPr>
          <p:cNvPr id="4103" name="Group 15"/>
          <p:cNvGrpSpPr>
            <a:grpSpLocks noChangeAspect="1"/>
          </p:cNvGrpSpPr>
          <p:nvPr/>
        </p:nvGrpSpPr>
        <p:grpSpPr bwMode="auto">
          <a:xfrm>
            <a:off x="762000" y="4953003"/>
            <a:ext cx="1244600" cy="985838"/>
            <a:chOff x="480" y="3120"/>
            <a:chExt cx="784" cy="621"/>
          </a:xfrm>
        </p:grpSpPr>
        <p:sp>
          <p:nvSpPr>
            <p:cNvPr id="4104" name="AutoShape 14"/>
            <p:cNvSpPr>
              <a:spLocks noChangeAspect="1" noChangeArrowheads="1" noTextEdit="1"/>
            </p:cNvSpPr>
            <p:nvPr/>
          </p:nvSpPr>
          <p:spPr bwMode="auto">
            <a:xfrm>
              <a:off x="480" y="3129"/>
              <a:ext cx="784" cy="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5" name="Freeform 16"/>
            <p:cNvSpPr>
              <a:spLocks/>
            </p:cNvSpPr>
            <p:nvPr/>
          </p:nvSpPr>
          <p:spPr bwMode="auto">
            <a:xfrm>
              <a:off x="952" y="3436"/>
              <a:ext cx="269" cy="155"/>
            </a:xfrm>
            <a:custGeom>
              <a:avLst/>
              <a:gdLst>
                <a:gd name="T0" fmla="*/ 135 w 806"/>
                <a:gd name="T1" fmla="*/ 0 h 465"/>
                <a:gd name="T2" fmla="*/ 80 w 806"/>
                <a:gd name="T3" fmla="*/ 86 h 465"/>
                <a:gd name="T4" fmla="*/ 0 w 806"/>
                <a:gd name="T5" fmla="*/ 86 h 465"/>
                <a:gd name="T6" fmla="*/ 112 w 806"/>
                <a:gd name="T7" fmla="*/ 207 h 465"/>
                <a:gd name="T8" fmla="*/ 149 w 806"/>
                <a:gd name="T9" fmla="*/ 349 h 465"/>
                <a:gd name="T10" fmla="*/ 653 w 806"/>
                <a:gd name="T11" fmla="*/ 417 h 465"/>
                <a:gd name="T12" fmla="*/ 713 w 806"/>
                <a:gd name="T13" fmla="*/ 465 h 465"/>
                <a:gd name="T14" fmla="*/ 794 w 806"/>
                <a:gd name="T15" fmla="*/ 429 h 465"/>
                <a:gd name="T16" fmla="*/ 806 w 806"/>
                <a:gd name="T17" fmla="*/ 325 h 465"/>
                <a:gd name="T18" fmla="*/ 665 w 806"/>
                <a:gd name="T19" fmla="*/ 257 h 465"/>
                <a:gd name="T20" fmla="*/ 407 w 806"/>
                <a:gd name="T21" fmla="*/ 257 h 465"/>
                <a:gd name="T22" fmla="*/ 315 w 806"/>
                <a:gd name="T23" fmla="*/ 214 h 465"/>
                <a:gd name="T24" fmla="*/ 394 w 806"/>
                <a:gd name="T25" fmla="*/ 191 h 465"/>
                <a:gd name="T26" fmla="*/ 204 w 806"/>
                <a:gd name="T27" fmla="*/ 111 h 465"/>
                <a:gd name="T28" fmla="*/ 135 w 806"/>
                <a:gd name="T29"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6" h="465">
                  <a:moveTo>
                    <a:pt x="135" y="0"/>
                  </a:moveTo>
                  <a:lnTo>
                    <a:pt x="80" y="86"/>
                  </a:lnTo>
                  <a:lnTo>
                    <a:pt x="0" y="86"/>
                  </a:lnTo>
                  <a:lnTo>
                    <a:pt x="112" y="207"/>
                  </a:lnTo>
                  <a:lnTo>
                    <a:pt x="149" y="349"/>
                  </a:lnTo>
                  <a:lnTo>
                    <a:pt x="653" y="417"/>
                  </a:lnTo>
                  <a:lnTo>
                    <a:pt x="713" y="465"/>
                  </a:lnTo>
                  <a:lnTo>
                    <a:pt x="794" y="429"/>
                  </a:lnTo>
                  <a:lnTo>
                    <a:pt x="806" y="325"/>
                  </a:lnTo>
                  <a:lnTo>
                    <a:pt x="665" y="257"/>
                  </a:lnTo>
                  <a:lnTo>
                    <a:pt x="407" y="257"/>
                  </a:lnTo>
                  <a:lnTo>
                    <a:pt x="315" y="214"/>
                  </a:lnTo>
                  <a:lnTo>
                    <a:pt x="394" y="191"/>
                  </a:lnTo>
                  <a:lnTo>
                    <a:pt x="204" y="111"/>
                  </a:lnTo>
                  <a:lnTo>
                    <a:pt x="135"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6" name="Freeform 17"/>
            <p:cNvSpPr>
              <a:spLocks/>
            </p:cNvSpPr>
            <p:nvPr/>
          </p:nvSpPr>
          <p:spPr bwMode="auto">
            <a:xfrm>
              <a:off x="606" y="3451"/>
              <a:ext cx="150" cy="163"/>
            </a:xfrm>
            <a:custGeom>
              <a:avLst/>
              <a:gdLst>
                <a:gd name="T0" fmla="*/ 346 w 450"/>
                <a:gd name="T1" fmla="*/ 99 h 489"/>
                <a:gd name="T2" fmla="*/ 229 w 450"/>
                <a:gd name="T3" fmla="*/ 43 h 489"/>
                <a:gd name="T4" fmla="*/ 211 w 450"/>
                <a:gd name="T5" fmla="*/ 0 h 489"/>
                <a:gd name="T6" fmla="*/ 94 w 450"/>
                <a:gd name="T7" fmla="*/ 49 h 489"/>
                <a:gd name="T8" fmla="*/ 0 w 450"/>
                <a:gd name="T9" fmla="*/ 105 h 489"/>
                <a:gd name="T10" fmla="*/ 76 w 450"/>
                <a:gd name="T11" fmla="*/ 92 h 489"/>
                <a:gd name="T12" fmla="*/ 119 w 450"/>
                <a:gd name="T13" fmla="*/ 209 h 489"/>
                <a:gd name="T14" fmla="*/ 266 w 450"/>
                <a:gd name="T15" fmla="*/ 319 h 489"/>
                <a:gd name="T16" fmla="*/ 249 w 450"/>
                <a:gd name="T17" fmla="*/ 446 h 489"/>
                <a:gd name="T18" fmla="*/ 277 w 450"/>
                <a:gd name="T19" fmla="*/ 489 h 489"/>
                <a:gd name="T20" fmla="*/ 450 w 450"/>
                <a:gd name="T21" fmla="*/ 244 h 489"/>
                <a:gd name="T22" fmla="*/ 346 w 450"/>
                <a:gd name="T23" fmla="*/ 9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0" h="489">
                  <a:moveTo>
                    <a:pt x="346" y="99"/>
                  </a:moveTo>
                  <a:lnTo>
                    <a:pt x="229" y="43"/>
                  </a:lnTo>
                  <a:lnTo>
                    <a:pt x="211" y="0"/>
                  </a:lnTo>
                  <a:lnTo>
                    <a:pt x="94" y="49"/>
                  </a:lnTo>
                  <a:lnTo>
                    <a:pt x="0" y="105"/>
                  </a:lnTo>
                  <a:lnTo>
                    <a:pt x="76" y="92"/>
                  </a:lnTo>
                  <a:lnTo>
                    <a:pt x="119" y="209"/>
                  </a:lnTo>
                  <a:lnTo>
                    <a:pt x="266" y="319"/>
                  </a:lnTo>
                  <a:lnTo>
                    <a:pt x="249" y="446"/>
                  </a:lnTo>
                  <a:lnTo>
                    <a:pt x="277" y="489"/>
                  </a:lnTo>
                  <a:lnTo>
                    <a:pt x="450" y="244"/>
                  </a:lnTo>
                  <a:lnTo>
                    <a:pt x="346" y="99"/>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7" name="Freeform 18"/>
            <p:cNvSpPr>
              <a:spLocks/>
            </p:cNvSpPr>
            <p:nvPr/>
          </p:nvSpPr>
          <p:spPr bwMode="auto">
            <a:xfrm>
              <a:off x="480" y="3157"/>
              <a:ext cx="712" cy="498"/>
            </a:xfrm>
            <a:custGeom>
              <a:avLst/>
              <a:gdLst>
                <a:gd name="T0" fmla="*/ 2026 w 2136"/>
                <a:gd name="T1" fmla="*/ 1419 h 1493"/>
                <a:gd name="T2" fmla="*/ 2136 w 2136"/>
                <a:gd name="T3" fmla="*/ 1375 h 1493"/>
                <a:gd name="T4" fmla="*/ 2106 w 2136"/>
                <a:gd name="T5" fmla="*/ 1313 h 1493"/>
                <a:gd name="T6" fmla="*/ 2129 w 2136"/>
                <a:gd name="T7" fmla="*/ 1302 h 1493"/>
                <a:gd name="T8" fmla="*/ 2069 w 2136"/>
                <a:gd name="T9" fmla="*/ 1254 h 1493"/>
                <a:gd name="T10" fmla="*/ 1565 w 2136"/>
                <a:gd name="T11" fmla="*/ 1186 h 1493"/>
                <a:gd name="T12" fmla="*/ 1528 w 2136"/>
                <a:gd name="T13" fmla="*/ 1044 h 1493"/>
                <a:gd name="T14" fmla="*/ 1416 w 2136"/>
                <a:gd name="T15" fmla="*/ 923 h 1493"/>
                <a:gd name="T16" fmla="*/ 1496 w 2136"/>
                <a:gd name="T17" fmla="*/ 923 h 1493"/>
                <a:gd name="T18" fmla="*/ 1551 w 2136"/>
                <a:gd name="T19" fmla="*/ 837 h 1493"/>
                <a:gd name="T20" fmla="*/ 1620 w 2136"/>
                <a:gd name="T21" fmla="*/ 948 h 1493"/>
                <a:gd name="T22" fmla="*/ 1810 w 2136"/>
                <a:gd name="T23" fmla="*/ 1028 h 1493"/>
                <a:gd name="T24" fmla="*/ 1969 w 2136"/>
                <a:gd name="T25" fmla="*/ 984 h 1493"/>
                <a:gd name="T26" fmla="*/ 2056 w 2136"/>
                <a:gd name="T27" fmla="*/ 935 h 1493"/>
                <a:gd name="T28" fmla="*/ 2087 w 2136"/>
                <a:gd name="T29" fmla="*/ 842 h 1493"/>
                <a:gd name="T30" fmla="*/ 1879 w 2136"/>
                <a:gd name="T31" fmla="*/ 547 h 1493"/>
                <a:gd name="T32" fmla="*/ 1768 w 2136"/>
                <a:gd name="T33" fmla="*/ 640 h 1493"/>
                <a:gd name="T34" fmla="*/ 1693 w 2136"/>
                <a:gd name="T35" fmla="*/ 590 h 1493"/>
                <a:gd name="T36" fmla="*/ 1551 w 2136"/>
                <a:gd name="T37" fmla="*/ 597 h 1493"/>
                <a:gd name="T38" fmla="*/ 1416 w 2136"/>
                <a:gd name="T39" fmla="*/ 547 h 1493"/>
                <a:gd name="T40" fmla="*/ 1245 w 2136"/>
                <a:gd name="T41" fmla="*/ 585 h 1493"/>
                <a:gd name="T42" fmla="*/ 977 w 2136"/>
                <a:gd name="T43" fmla="*/ 517 h 1493"/>
                <a:gd name="T44" fmla="*/ 694 w 2136"/>
                <a:gd name="T45" fmla="*/ 547 h 1493"/>
                <a:gd name="T46" fmla="*/ 480 w 2136"/>
                <a:gd name="T47" fmla="*/ 739 h 1493"/>
                <a:gd name="T48" fmla="*/ 221 w 2136"/>
                <a:gd name="T49" fmla="*/ 842 h 1493"/>
                <a:gd name="T50" fmla="*/ 148 w 2136"/>
                <a:gd name="T51" fmla="*/ 720 h 1493"/>
                <a:gd name="T52" fmla="*/ 216 w 2136"/>
                <a:gd name="T53" fmla="*/ 462 h 1493"/>
                <a:gd name="T54" fmla="*/ 461 w 2136"/>
                <a:gd name="T55" fmla="*/ 227 h 1493"/>
                <a:gd name="T56" fmla="*/ 448 w 2136"/>
                <a:gd name="T57" fmla="*/ 112 h 1493"/>
                <a:gd name="T58" fmla="*/ 233 w 2136"/>
                <a:gd name="T59" fmla="*/ 0 h 1493"/>
                <a:gd name="T60" fmla="*/ 75 w 2136"/>
                <a:gd name="T61" fmla="*/ 25 h 1493"/>
                <a:gd name="T62" fmla="*/ 110 w 2136"/>
                <a:gd name="T63" fmla="*/ 112 h 1493"/>
                <a:gd name="T64" fmla="*/ 271 w 2136"/>
                <a:gd name="T65" fmla="*/ 197 h 1493"/>
                <a:gd name="T66" fmla="*/ 75 w 2136"/>
                <a:gd name="T67" fmla="*/ 400 h 1493"/>
                <a:gd name="T68" fmla="*/ 0 w 2136"/>
                <a:gd name="T69" fmla="*/ 720 h 1493"/>
                <a:gd name="T70" fmla="*/ 30 w 2136"/>
                <a:gd name="T71" fmla="*/ 929 h 1493"/>
                <a:gd name="T72" fmla="*/ 185 w 2136"/>
                <a:gd name="T73" fmla="*/ 1021 h 1493"/>
                <a:gd name="T74" fmla="*/ 379 w 2136"/>
                <a:gd name="T75" fmla="*/ 985 h 1493"/>
                <a:gd name="T76" fmla="*/ 473 w 2136"/>
                <a:gd name="T77" fmla="*/ 929 h 1493"/>
                <a:gd name="T78" fmla="*/ 590 w 2136"/>
                <a:gd name="T79" fmla="*/ 880 h 1493"/>
                <a:gd name="T80" fmla="*/ 608 w 2136"/>
                <a:gd name="T81" fmla="*/ 923 h 1493"/>
                <a:gd name="T82" fmla="*/ 725 w 2136"/>
                <a:gd name="T83" fmla="*/ 979 h 1493"/>
                <a:gd name="T84" fmla="*/ 829 w 2136"/>
                <a:gd name="T85" fmla="*/ 1124 h 1493"/>
                <a:gd name="T86" fmla="*/ 656 w 2136"/>
                <a:gd name="T87" fmla="*/ 1369 h 1493"/>
                <a:gd name="T88" fmla="*/ 701 w 2136"/>
                <a:gd name="T89" fmla="*/ 1438 h 1493"/>
                <a:gd name="T90" fmla="*/ 1026 w 2136"/>
                <a:gd name="T91" fmla="*/ 1493 h 1493"/>
                <a:gd name="T92" fmla="*/ 1080 w 2136"/>
                <a:gd name="T93" fmla="*/ 1419 h 1493"/>
                <a:gd name="T94" fmla="*/ 1033 w 2136"/>
                <a:gd name="T95" fmla="*/ 1344 h 1493"/>
                <a:gd name="T96" fmla="*/ 921 w 2136"/>
                <a:gd name="T97" fmla="*/ 1289 h 1493"/>
                <a:gd name="T98" fmla="*/ 975 w 2136"/>
                <a:gd name="T99" fmla="*/ 1165 h 1493"/>
                <a:gd name="T100" fmla="*/ 1021 w 2136"/>
                <a:gd name="T101" fmla="*/ 989 h 1493"/>
                <a:gd name="T102" fmla="*/ 1220 w 2136"/>
                <a:gd name="T103" fmla="*/ 1038 h 1493"/>
                <a:gd name="T104" fmla="*/ 1356 w 2136"/>
                <a:gd name="T105" fmla="*/ 1002 h 1493"/>
                <a:gd name="T106" fmla="*/ 1416 w 2136"/>
                <a:gd name="T107" fmla="*/ 1254 h 1493"/>
                <a:gd name="T108" fmla="*/ 1461 w 2136"/>
                <a:gd name="T109" fmla="*/ 1302 h 1493"/>
                <a:gd name="T110" fmla="*/ 1451 w 2136"/>
                <a:gd name="T111" fmla="*/ 1388 h 1493"/>
                <a:gd name="T112" fmla="*/ 1854 w 2136"/>
                <a:gd name="T113" fmla="*/ 1375 h 1493"/>
                <a:gd name="T114" fmla="*/ 2026 w 2136"/>
                <a:gd name="T115" fmla="*/ 1419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36" h="1493">
                  <a:moveTo>
                    <a:pt x="2026" y="1419"/>
                  </a:moveTo>
                  <a:lnTo>
                    <a:pt x="2136" y="1375"/>
                  </a:lnTo>
                  <a:lnTo>
                    <a:pt x="2106" y="1313"/>
                  </a:lnTo>
                  <a:lnTo>
                    <a:pt x="2129" y="1302"/>
                  </a:lnTo>
                  <a:lnTo>
                    <a:pt x="2069" y="1254"/>
                  </a:lnTo>
                  <a:lnTo>
                    <a:pt x="1565" y="1186"/>
                  </a:lnTo>
                  <a:lnTo>
                    <a:pt x="1528" y="1044"/>
                  </a:lnTo>
                  <a:lnTo>
                    <a:pt x="1416" y="923"/>
                  </a:lnTo>
                  <a:lnTo>
                    <a:pt x="1496" y="923"/>
                  </a:lnTo>
                  <a:lnTo>
                    <a:pt x="1551" y="837"/>
                  </a:lnTo>
                  <a:lnTo>
                    <a:pt x="1620" y="948"/>
                  </a:lnTo>
                  <a:lnTo>
                    <a:pt x="1810" y="1028"/>
                  </a:lnTo>
                  <a:lnTo>
                    <a:pt x="1969" y="984"/>
                  </a:lnTo>
                  <a:lnTo>
                    <a:pt x="2056" y="935"/>
                  </a:lnTo>
                  <a:lnTo>
                    <a:pt x="2087" y="842"/>
                  </a:lnTo>
                  <a:lnTo>
                    <a:pt x="1879" y="547"/>
                  </a:lnTo>
                  <a:lnTo>
                    <a:pt x="1768" y="640"/>
                  </a:lnTo>
                  <a:lnTo>
                    <a:pt x="1693" y="590"/>
                  </a:lnTo>
                  <a:lnTo>
                    <a:pt x="1551" y="597"/>
                  </a:lnTo>
                  <a:lnTo>
                    <a:pt x="1416" y="547"/>
                  </a:lnTo>
                  <a:lnTo>
                    <a:pt x="1245" y="585"/>
                  </a:lnTo>
                  <a:lnTo>
                    <a:pt x="977" y="517"/>
                  </a:lnTo>
                  <a:lnTo>
                    <a:pt x="694" y="547"/>
                  </a:lnTo>
                  <a:lnTo>
                    <a:pt x="480" y="739"/>
                  </a:lnTo>
                  <a:lnTo>
                    <a:pt x="221" y="842"/>
                  </a:lnTo>
                  <a:lnTo>
                    <a:pt x="148" y="720"/>
                  </a:lnTo>
                  <a:lnTo>
                    <a:pt x="216" y="462"/>
                  </a:lnTo>
                  <a:lnTo>
                    <a:pt x="461" y="227"/>
                  </a:lnTo>
                  <a:lnTo>
                    <a:pt x="448" y="112"/>
                  </a:lnTo>
                  <a:lnTo>
                    <a:pt x="233" y="0"/>
                  </a:lnTo>
                  <a:lnTo>
                    <a:pt x="75" y="25"/>
                  </a:lnTo>
                  <a:lnTo>
                    <a:pt x="110" y="112"/>
                  </a:lnTo>
                  <a:lnTo>
                    <a:pt x="271" y="197"/>
                  </a:lnTo>
                  <a:lnTo>
                    <a:pt x="75" y="400"/>
                  </a:lnTo>
                  <a:lnTo>
                    <a:pt x="0" y="720"/>
                  </a:lnTo>
                  <a:lnTo>
                    <a:pt x="30" y="929"/>
                  </a:lnTo>
                  <a:lnTo>
                    <a:pt x="185" y="1021"/>
                  </a:lnTo>
                  <a:lnTo>
                    <a:pt x="379" y="985"/>
                  </a:lnTo>
                  <a:lnTo>
                    <a:pt x="473" y="929"/>
                  </a:lnTo>
                  <a:lnTo>
                    <a:pt x="590" y="880"/>
                  </a:lnTo>
                  <a:lnTo>
                    <a:pt x="608" y="923"/>
                  </a:lnTo>
                  <a:lnTo>
                    <a:pt x="725" y="979"/>
                  </a:lnTo>
                  <a:lnTo>
                    <a:pt x="829" y="1124"/>
                  </a:lnTo>
                  <a:lnTo>
                    <a:pt x="656" y="1369"/>
                  </a:lnTo>
                  <a:lnTo>
                    <a:pt x="701" y="1438"/>
                  </a:lnTo>
                  <a:lnTo>
                    <a:pt x="1026" y="1493"/>
                  </a:lnTo>
                  <a:lnTo>
                    <a:pt x="1080" y="1419"/>
                  </a:lnTo>
                  <a:lnTo>
                    <a:pt x="1033" y="1344"/>
                  </a:lnTo>
                  <a:lnTo>
                    <a:pt x="921" y="1289"/>
                  </a:lnTo>
                  <a:lnTo>
                    <a:pt x="975" y="1165"/>
                  </a:lnTo>
                  <a:lnTo>
                    <a:pt x="1021" y="989"/>
                  </a:lnTo>
                  <a:lnTo>
                    <a:pt x="1220" y="1038"/>
                  </a:lnTo>
                  <a:lnTo>
                    <a:pt x="1356" y="1002"/>
                  </a:lnTo>
                  <a:lnTo>
                    <a:pt x="1416" y="1254"/>
                  </a:lnTo>
                  <a:lnTo>
                    <a:pt x="1461" y="1302"/>
                  </a:lnTo>
                  <a:lnTo>
                    <a:pt x="1451" y="1388"/>
                  </a:lnTo>
                  <a:lnTo>
                    <a:pt x="1854" y="1375"/>
                  </a:lnTo>
                  <a:lnTo>
                    <a:pt x="2026" y="1419"/>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8" name="Freeform 19"/>
            <p:cNvSpPr>
              <a:spLocks/>
            </p:cNvSpPr>
            <p:nvPr/>
          </p:nvSpPr>
          <p:spPr bwMode="auto">
            <a:xfrm>
              <a:off x="805" y="3487"/>
              <a:ext cx="162" cy="133"/>
            </a:xfrm>
            <a:custGeom>
              <a:avLst/>
              <a:gdLst>
                <a:gd name="T0" fmla="*/ 441 w 486"/>
                <a:gd name="T1" fmla="*/ 265 h 399"/>
                <a:gd name="T2" fmla="*/ 381 w 486"/>
                <a:gd name="T3" fmla="*/ 13 h 399"/>
                <a:gd name="T4" fmla="*/ 245 w 486"/>
                <a:gd name="T5" fmla="*/ 49 h 399"/>
                <a:gd name="T6" fmla="*/ 46 w 486"/>
                <a:gd name="T7" fmla="*/ 0 h 399"/>
                <a:gd name="T8" fmla="*/ 0 w 486"/>
                <a:gd name="T9" fmla="*/ 176 h 399"/>
                <a:gd name="T10" fmla="*/ 14 w 486"/>
                <a:gd name="T11" fmla="*/ 142 h 399"/>
                <a:gd name="T12" fmla="*/ 198 w 486"/>
                <a:gd name="T13" fmla="*/ 228 h 399"/>
                <a:gd name="T14" fmla="*/ 325 w 486"/>
                <a:gd name="T15" fmla="*/ 215 h 399"/>
                <a:gd name="T16" fmla="*/ 351 w 486"/>
                <a:gd name="T17" fmla="*/ 331 h 399"/>
                <a:gd name="T18" fmla="*/ 466 w 486"/>
                <a:gd name="T19" fmla="*/ 399 h 399"/>
                <a:gd name="T20" fmla="*/ 476 w 486"/>
                <a:gd name="T21" fmla="*/ 399 h 399"/>
                <a:gd name="T22" fmla="*/ 486 w 486"/>
                <a:gd name="T23" fmla="*/ 313 h 399"/>
                <a:gd name="T24" fmla="*/ 441 w 486"/>
                <a:gd name="T25" fmla="*/ 265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6" h="399">
                  <a:moveTo>
                    <a:pt x="441" y="265"/>
                  </a:moveTo>
                  <a:lnTo>
                    <a:pt x="381" y="13"/>
                  </a:lnTo>
                  <a:lnTo>
                    <a:pt x="245" y="49"/>
                  </a:lnTo>
                  <a:lnTo>
                    <a:pt x="46" y="0"/>
                  </a:lnTo>
                  <a:lnTo>
                    <a:pt x="0" y="176"/>
                  </a:lnTo>
                  <a:lnTo>
                    <a:pt x="14" y="142"/>
                  </a:lnTo>
                  <a:lnTo>
                    <a:pt x="198" y="228"/>
                  </a:lnTo>
                  <a:lnTo>
                    <a:pt x="325" y="215"/>
                  </a:lnTo>
                  <a:lnTo>
                    <a:pt x="351" y="331"/>
                  </a:lnTo>
                  <a:lnTo>
                    <a:pt x="466" y="399"/>
                  </a:lnTo>
                  <a:lnTo>
                    <a:pt x="476" y="399"/>
                  </a:lnTo>
                  <a:lnTo>
                    <a:pt x="486" y="313"/>
                  </a:lnTo>
                  <a:lnTo>
                    <a:pt x="441" y="265"/>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9" name="Freeform 20"/>
            <p:cNvSpPr>
              <a:spLocks/>
            </p:cNvSpPr>
            <p:nvPr/>
          </p:nvSpPr>
          <p:spPr bwMode="auto">
            <a:xfrm>
              <a:off x="1051" y="3279"/>
              <a:ext cx="55" cy="65"/>
            </a:xfrm>
            <a:custGeom>
              <a:avLst/>
              <a:gdLst>
                <a:gd name="T0" fmla="*/ 166 w 166"/>
                <a:gd name="T1" fmla="*/ 196 h 196"/>
                <a:gd name="T2" fmla="*/ 115 w 166"/>
                <a:gd name="T3" fmla="*/ 0 h 196"/>
                <a:gd name="T4" fmla="*/ 0 w 166"/>
                <a:gd name="T5" fmla="*/ 153 h 196"/>
                <a:gd name="T6" fmla="*/ 98 w 166"/>
                <a:gd name="T7" fmla="*/ 166 h 196"/>
                <a:gd name="T8" fmla="*/ 166 w 166"/>
                <a:gd name="T9" fmla="*/ 196 h 196"/>
              </a:gdLst>
              <a:ahLst/>
              <a:cxnLst>
                <a:cxn ang="0">
                  <a:pos x="T0" y="T1"/>
                </a:cxn>
                <a:cxn ang="0">
                  <a:pos x="T2" y="T3"/>
                </a:cxn>
                <a:cxn ang="0">
                  <a:pos x="T4" y="T5"/>
                </a:cxn>
                <a:cxn ang="0">
                  <a:pos x="T6" y="T7"/>
                </a:cxn>
                <a:cxn ang="0">
                  <a:pos x="T8" y="T9"/>
                </a:cxn>
              </a:cxnLst>
              <a:rect l="0" t="0" r="r" b="b"/>
              <a:pathLst>
                <a:path w="166" h="196">
                  <a:moveTo>
                    <a:pt x="166" y="196"/>
                  </a:moveTo>
                  <a:lnTo>
                    <a:pt x="115" y="0"/>
                  </a:lnTo>
                  <a:lnTo>
                    <a:pt x="0" y="153"/>
                  </a:lnTo>
                  <a:lnTo>
                    <a:pt x="98" y="166"/>
                  </a:lnTo>
                  <a:lnTo>
                    <a:pt x="166" y="196"/>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0" name="Freeform 21"/>
            <p:cNvSpPr>
              <a:spLocks/>
            </p:cNvSpPr>
            <p:nvPr/>
          </p:nvSpPr>
          <p:spPr bwMode="auto">
            <a:xfrm>
              <a:off x="1114" y="3383"/>
              <a:ext cx="41" cy="35"/>
            </a:xfrm>
            <a:custGeom>
              <a:avLst/>
              <a:gdLst>
                <a:gd name="T0" fmla="*/ 0 w 123"/>
                <a:gd name="T1" fmla="*/ 50 h 105"/>
                <a:gd name="T2" fmla="*/ 36 w 123"/>
                <a:gd name="T3" fmla="*/ 37 h 105"/>
                <a:gd name="T4" fmla="*/ 61 w 123"/>
                <a:gd name="T5" fmla="*/ 12 h 105"/>
                <a:gd name="T6" fmla="*/ 104 w 123"/>
                <a:gd name="T7" fmla="*/ 0 h 105"/>
                <a:gd name="T8" fmla="*/ 123 w 123"/>
                <a:gd name="T9" fmla="*/ 43 h 105"/>
                <a:gd name="T10" fmla="*/ 117 w 123"/>
                <a:gd name="T11" fmla="*/ 79 h 105"/>
                <a:gd name="T12" fmla="*/ 79 w 123"/>
                <a:gd name="T13" fmla="*/ 105 h 105"/>
                <a:gd name="T14" fmla="*/ 0 w 123"/>
                <a:gd name="T15" fmla="*/ 50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05">
                  <a:moveTo>
                    <a:pt x="0" y="50"/>
                  </a:moveTo>
                  <a:lnTo>
                    <a:pt x="36" y="37"/>
                  </a:lnTo>
                  <a:lnTo>
                    <a:pt x="61" y="12"/>
                  </a:lnTo>
                  <a:lnTo>
                    <a:pt x="104" y="0"/>
                  </a:lnTo>
                  <a:lnTo>
                    <a:pt x="123" y="43"/>
                  </a:lnTo>
                  <a:lnTo>
                    <a:pt x="117" y="79"/>
                  </a:lnTo>
                  <a:lnTo>
                    <a:pt x="79" y="105"/>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1" name="Freeform 22"/>
            <p:cNvSpPr>
              <a:spLocks/>
            </p:cNvSpPr>
            <p:nvPr/>
          </p:nvSpPr>
          <p:spPr bwMode="auto">
            <a:xfrm>
              <a:off x="730" y="3303"/>
              <a:ext cx="280" cy="127"/>
            </a:xfrm>
            <a:custGeom>
              <a:avLst/>
              <a:gdLst>
                <a:gd name="T0" fmla="*/ 87 w 840"/>
                <a:gd name="T1" fmla="*/ 55 h 382"/>
                <a:gd name="T2" fmla="*/ 0 w 840"/>
                <a:gd name="T3" fmla="*/ 203 h 382"/>
                <a:gd name="T4" fmla="*/ 94 w 840"/>
                <a:gd name="T5" fmla="*/ 252 h 382"/>
                <a:gd name="T6" fmla="*/ 111 w 840"/>
                <a:gd name="T7" fmla="*/ 345 h 382"/>
                <a:gd name="T8" fmla="*/ 172 w 840"/>
                <a:gd name="T9" fmla="*/ 382 h 382"/>
                <a:gd name="T10" fmla="*/ 130 w 840"/>
                <a:gd name="T11" fmla="*/ 308 h 382"/>
                <a:gd name="T12" fmla="*/ 167 w 840"/>
                <a:gd name="T13" fmla="*/ 245 h 382"/>
                <a:gd name="T14" fmla="*/ 105 w 840"/>
                <a:gd name="T15" fmla="*/ 190 h 382"/>
                <a:gd name="T16" fmla="*/ 197 w 840"/>
                <a:gd name="T17" fmla="*/ 42 h 382"/>
                <a:gd name="T18" fmla="*/ 290 w 840"/>
                <a:gd name="T19" fmla="*/ 48 h 382"/>
                <a:gd name="T20" fmla="*/ 297 w 840"/>
                <a:gd name="T21" fmla="*/ 167 h 382"/>
                <a:gd name="T22" fmla="*/ 369 w 840"/>
                <a:gd name="T23" fmla="*/ 197 h 382"/>
                <a:gd name="T24" fmla="*/ 344 w 840"/>
                <a:gd name="T25" fmla="*/ 258 h 382"/>
                <a:gd name="T26" fmla="*/ 453 w 840"/>
                <a:gd name="T27" fmla="*/ 345 h 382"/>
                <a:gd name="T28" fmla="*/ 417 w 840"/>
                <a:gd name="T29" fmla="*/ 252 h 382"/>
                <a:gd name="T30" fmla="*/ 471 w 840"/>
                <a:gd name="T31" fmla="*/ 173 h 382"/>
                <a:gd name="T32" fmla="*/ 392 w 840"/>
                <a:gd name="T33" fmla="*/ 117 h 382"/>
                <a:gd name="T34" fmla="*/ 424 w 840"/>
                <a:gd name="T35" fmla="*/ 55 h 382"/>
                <a:gd name="T36" fmla="*/ 526 w 840"/>
                <a:gd name="T37" fmla="*/ 80 h 382"/>
                <a:gd name="T38" fmla="*/ 582 w 840"/>
                <a:gd name="T39" fmla="*/ 222 h 382"/>
                <a:gd name="T40" fmla="*/ 632 w 840"/>
                <a:gd name="T41" fmla="*/ 332 h 382"/>
                <a:gd name="T42" fmla="*/ 650 w 840"/>
                <a:gd name="T43" fmla="*/ 240 h 382"/>
                <a:gd name="T44" fmla="*/ 637 w 840"/>
                <a:gd name="T45" fmla="*/ 98 h 382"/>
                <a:gd name="T46" fmla="*/ 729 w 840"/>
                <a:gd name="T47" fmla="*/ 68 h 382"/>
                <a:gd name="T48" fmla="*/ 747 w 840"/>
                <a:gd name="T49" fmla="*/ 222 h 382"/>
                <a:gd name="T50" fmla="*/ 797 w 840"/>
                <a:gd name="T51" fmla="*/ 332 h 382"/>
                <a:gd name="T52" fmla="*/ 840 w 840"/>
                <a:gd name="T53" fmla="*/ 173 h 382"/>
                <a:gd name="T54" fmla="*/ 834 w 840"/>
                <a:gd name="T55" fmla="*/ 93 h 382"/>
                <a:gd name="T56" fmla="*/ 760 w 840"/>
                <a:gd name="T57" fmla="*/ 37 h 382"/>
                <a:gd name="T58" fmla="*/ 607 w 840"/>
                <a:gd name="T59" fmla="*/ 73 h 382"/>
                <a:gd name="T60" fmla="*/ 357 w 840"/>
                <a:gd name="T61" fmla="*/ 0 h 382"/>
                <a:gd name="T62" fmla="*/ 87 w 840"/>
                <a:gd name="T63" fmla="*/ 55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40" h="382">
                  <a:moveTo>
                    <a:pt x="87" y="55"/>
                  </a:moveTo>
                  <a:lnTo>
                    <a:pt x="0" y="203"/>
                  </a:lnTo>
                  <a:lnTo>
                    <a:pt x="94" y="252"/>
                  </a:lnTo>
                  <a:lnTo>
                    <a:pt x="111" y="345"/>
                  </a:lnTo>
                  <a:lnTo>
                    <a:pt x="172" y="382"/>
                  </a:lnTo>
                  <a:lnTo>
                    <a:pt x="130" y="308"/>
                  </a:lnTo>
                  <a:lnTo>
                    <a:pt x="167" y="245"/>
                  </a:lnTo>
                  <a:lnTo>
                    <a:pt x="105" y="190"/>
                  </a:lnTo>
                  <a:lnTo>
                    <a:pt x="197" y="42"/>
                  </a:lnTo>
                  <a:lnTo>
                    <a:pt x="290" y="48"/>
                  </a:lnTo>
                  <a:lnTo>
                    <a:pt x="297" y="167"/>
                  </a:lnTo>
                  <a:lnTo>
                    <a:pt x="369" y="197"/>
                  </a:lnTo>
                  <a:lnTo>
                    <a:pt x="344" y="258"/>
                  </a:lnTo>
                  <a:lnTo>
                    <a:pt x="453" y="345"/>
                  </a:lnTo>
                  <a:lnTo>
                    <a:pt x="417" y="252"/>
                  </a:lnTo>
                  <a:lnTo>
                    <a:pt x="471" y="173"/>
                  </a:lnTo>
                  <a:lnTo>
                    <a:pt x="392" y="117"/>
                  </a:lnTo>
                  <a:lnTo>
                    <a:pt x="424" y="55"/>
                  </a:lnTo>
                  <a:lnTo>
                    <a:pt x="526" y="80"/>
                  </a:lnTo>
                  <a:lnTo>
                    <a:pt x="582" y="222"/>
                  </a:lnTo>
                  <a:lnTo>
                    <a:pt x="632" y="332"/>
                  </a:lnTo>
                  <a:lnTo>
                    <a:pt x="650" y="240"/>
                  </a:lnTo>
                  <a:lnTo>
                    <a:pt x="637" y="98"/>
                  </a:lnTo>
                  <a:lnTo>
                    <a:pt x="729" y="68"/>
                  </a:lnTo>
                  <a:lnTo>
                    <a:pt x="747" y="222"/>
                  </a:lnTo>
                  <a:lnTo>
                    <a:pt x="797" y="332"/>
                  </a:lnTo>
                  <a:lnTo>
                    <a:pt x="840" y="173"/>
                  </a:lnTo>
                  <a:lnTo>
                    <a:pt x="834" y="93"/>
                  </a:lnTo>
                  <a:lnTo>
                    <a:pt x="760" y="37"/>
                  </a:lnTo>
                  <a:lnTo>
                    <a:pt x="607" y="73"/>
                  </a:lnTo>
                  <a:lnTo>
                    <a:pt x="357" y="0"/>
                  </a:lnTo>
                  <a:lnTo>
                    <a:pt x="87"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2" name="Freeform 23"/>
            <p:cNvSpPr>
              <a:spLocks/>
            </p:cNvSpPr>
            <p:nvPr/>
          </p:nvSpPr>
          <p:spPr bwMode="auto">
            <a:xfrm>
              <a:off x="1214" y="3500"/>
              <a:ext cx="24" cy="22"/>
            </a:xfrm>
            <a:custGeom>
              <a:avLst/>
              <a:gdLst>
                <a:gd name="T0" fmla="*/ 16 w 74"/>
                <a:gd name="T1" fmla="*/ 67 h 67"/>
                <a:gd name="T2" fmla="*/ 74 w 74"/>
                <a:gd name="T3" fmla="*/ 24 h 67"/>
                <a:gd name="T4" fmla="*/ 33 w 74"/>
                <a:gd name="T5" fmla="*/ 0 h 67"/>
                <a:gd name="T6" fmla="*/ 0 w 74"/>
                <a:gd name="T7" fmla="*/ 63 h 67"/>
                <a:gd name="T8" fmla="*/ 16 w 74"/>
                <a:gd name="T9" fmla="*/ 67 h 67"/>
              </a:gdLst>
              <a:ahLst/>
              <a:cxnLst>
                <a:cxn ang="0">
                  <a:pos x="T0" y="T1"/>
                </a:cxn>
                <a:cxn ang="0">
                  <a:pos x="T2" y="T3"/>
                </a:cxn>
                <a:cxn ang="0">
                  <a:pos x="T4" y="T5"/>
                </a:cxn>
                <a:cxn ang="0">
                  <a:pos x="T6" y="T7"/>
                </a:cxn>
                <a:cxn ang="0">
                  <a:pos x="T8" y="T9"/>
                </a:cxn>
              </a:cxnLst>
              <a:rect l="0" t="0" r="r" b="b"/>
              <a:pathLst>
                <a:path w="74" h="67">
                  <a:moveTo>
                    <a:pt x="16" y="67"/>
                  </a:moveTo>
                  <a:lnTo>
                    <a:pt x="74" y="24"/>
                  </a:lnTo>
                  <a:lnTo>
                    <a:pt x="33" y="0"/>
                  </a:lnTo>
                  <a:lnTo>
                    <a:pt x="0" y="63"/>
                  </a:lnTo>
                  <a:lnTo>
                    <a:pt x="16"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3" name="Freeform 24"/>
            <p:cNvSpPr>
              <a:spLocks/>
            </p:cNvSpPr>
            <p:nvPr/>
          </p:nvSpPr>
          <p:spPr bwMode="auto">
            <a:xfrm>
              <a:off x="1052" y="3290"/>
              <a:ext cx="27" cy="23"/>
            </a:xfrm>
            <a:custGeom>
              <a:avLst/>
              <a:gdLst>
                <a:gd name="T0" fmla="*/ 83 w 83"/>
                <a:gd name="T1" fmla="*/ 60 h 70"/>
                <a:gd name="T2" fmla="*/ 29 w 83"/>
                <a:gd name="T3" fmla="*/ 0 h 70"/>
                <a:gd name="T4" fmla="*/ 0 w 83"/>
                <a:gd name="T5" fmla="*/ 35 h 70"/>
                <a:gd name="T6" fmla="*/ 75 w 83"/>
                <a:gd name="T7" fmla="*/ 70 h 70"/>
                <a:gd name="T8" fmla="*/ 83 w 83"/>
                <a:gd name="T9" fmla="*/ 60 h 70"/>
              </a:gdLst>
              <a:ahLst/>
              <a:cxnLst>
                <a:cxn ang="0">
                  <a:pos x="T0" y="T1"/>
                </a:cxn>
                <a:cxn ang="0">
                  <a:pos x="T2" y="T3"/>
                </a:cxn>
                <a:cxn ang="0">
                  <a:pos x="T4" y="T5"/>
                </a:cxn>
                <a:cxn ang="0">
                  <a:pos x="T6" y="T7"/>
                </a:cxn>
                <a:cxn ang="0">
                  <a:pos x="T8" y="T9"/>
                </a:cxn>
              </a:cxnLst>
              <a:rect l="0" t="0" r="r" b="b"/>
              <a:pathLst>
                <a:path w="83" h="70">
                  <a:moveTo>
                    <a:pt x="83" y="60"/>
                  </a:moveTo>
                  <a:lnTo>
                    <a:pt x="29" y="0"/>
                  </a:lnTo>
                  <a:lnTo>
                    <a:pt x="0" y="35"/>
                  </a:lnTo>
                  <a:lnTo>
                    <a:pt x="75" y="70"/>
                  </a:lnTo>
                  <a:lnTo>
                    <a:pt x="83"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4" name="Freeform 25"/>
            <p:cNvSpPr>
              <a:spLocks/>
            </p:cNvSpPr>
            <p:nvPr/>
          </p:nvSpPr>
          <p:spPr bwMode="auto">
            <a:xfrm>
              <a:off x="1158" y="3337"/>
              <a:ext cx="44" cy="35"/>
            </a:xfrm>
            <a:custGeom>
              <a:avLst/>
              <a:gdLst>
                <a:gd name="T0" fmla="*/ 34 w 130"/>
                <a:gd name="T1" fmla="*/ 95 h 105"/>
                <a:gd name="T2" fmla="*/ 38 w 130"/>
                <a:gd name="T3" fmla="*/ 105 h 105"/>
                <a:gd name="T4" fmla="*/ 130 w 130"/>
                <a:gd name="T5" fmla="*/ 101 h 105"/>
                <a:gd name="T6" fmla="*/ 114 w 130"/>
                <a:gd name="T7" fmla="*/ 58 h 105"/>
                <a:gd name="T8" fmla="*/ 35 w 130"/>
                <a:gd name="T9" fmla="*/ 0 h 105"/>
                <a:gd name="T10" fmla="*/ 0 w 130"/>
                <a:gd name="T11" fmla="*/ 74 h 105"/>
                <a:gd name="T12" fmla="*/ 34 w 130"/>
                <a:gd name="T13" fmla="*/ 95 h 105"/>
              </a:gdLst>
              <a:ahLst/>
              <a:cxnLst>
                <a:cxn ang="0">
                  <a:pos x="T0" y="T1"/>
                </a:cxn>
                <a:cxn ang="0">
                  <a:pos x="T2" y="T3"/>
                </a:cxn>
                <a:cxn ang="0">
                  <a:pos x="T4" y="T5"/>
                </a:cxn>
                <a:cxn ang="0">
                  <a:pos x="T6" y="T7"/>
                </a:cxn>
                <a:cxn ang="0">
                  <a:pos x="T8" y="T9"/>
                </a:cxn>
                <a:cxn ang="0">
                  <a:pos x="T10" y="T11"/>
                </a:cxn>
                <a:cxn ang="0">
                  <a:pos x="T12" y="T13"/>
                </a:cxn>
              </a:cxnLst>
              <a:rect l="0" t="0" r="r" b="b"/>
              <a:pathLst>
                <a:path w="130" h="105">
                  <a:moveTo>
                    <a:pt x="34" y="95"/>
                  </a:moveTo>
                  <a:lnTo>
                    <a:pt x="38" y="105"/>
                  </a:lnTo>
                  <a:lnTo>
                    <a:pt x="130" y="101"/>
                  </a:lnTo>
                  <a:lnTo>
                    <a:pt x="114" y="58"/>
                  </a:lnTo>
                  <a:lnTo>
                    <a:pt x="35" y="0"/>
                  </a:lnTo>
                  <a:lnTo>
                    <a:pt x="0" y="74"/>
                  </a:lnTo>
                  <a:lnTo>
                    <a:pt x="34"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5" name="Freeform 26"/>
            <p:cNvSpPr>
              <a:spLocks/>
            </p:cNvSpPr>
            <p:nvPr/>
          </p:nvSpPr>
          <p:spPr bwMode="auto">
            <a:xfrm>
              <a:off x="482" y="3120"/>
              <a:ext cx="766" cy="520"/>
            </a:xfrm>
            <a:custGeom>
              <a:avLst/>
              <a:gdLst>
                <a:gd name="T0" fmla="*/ 2235 w 2297"/>
                <a:gd name="T1" fmla="*/ 1271 h 1559"/>
                <a:gd name="T2" fmla="*/ 1658 w 2297"/>
                <a:gd name="T3" fmla="*/ 1117 h 1559"/>
                <a:gd name="T4" fmla="*/ 2146 w 2297"/>
                <a:gd name="T5" fmla="*/ 1175 h 1559"/>
                <a:gd name="T6" fmla="*/ 1849 w 2297"/>
                <a:gd name="T7" fmla="*/ 1092 h 1559"/>
                <a:gd name="T8" fmla="*/ 2149 w 2297"/>
                <a:gd name="T9" fmla="*/ 952 h 1559"/>
                <a:gd name="T10" fmla="*/ 2110 w 2297"/>
                <a:gd name="T11" fmla="*/ 725 h 1559"/>
                <a:gd name="T12" fmla="*/ 2100 w 2297"/>
                <a:gd name="T13" fmla="*/ 872 h 1559"/>
                <a:gd name="T14" fmla="*/ 2056 w 2297"/>
                <a:gd name="T15" fmla="*/ 972 h 1559"/>
                <a:gd name="T16" fmla="*/ 1541 w 2297"/>
                <a:gd name="T17" fmla="*/ 1020 h 1559"/>
                <a:gd name="T18" fmla="*/ 2117 w 2297"/>
                <a:gd name="T19" fmla="*/ 1326 h 1559"/>
                <a:gd name="T20" fmla="*/ 1921 w 2297"/>
                <a:gd name="T21" fmla="*/ 1357 h 1559"/>
                <a:gd name="T22" fmla="*/ 1368 w 2297"/>
                <a:gd name="T23" fmla="*/ 1142 h 1559"/>
                <a:gd name="T24" fmla="*/ 1140 w 2297"/>
                <a:gd name="T25" fmla="*/ 1002 h 1559"/>
                <a:gd name="T26" fmla="*/ 898 w 2297"/>
                <a:gd name="T27" fmla="*/ 1351 h 1559"/>
                <a:gd name="T28" fmla="*/ 1056 w 2297"/>
                <a:gd name="T29" fmla="*/ 1491 h 1559"/>
                <a:gd name="T30" fmla="*/ 788 w 2297"/>
                <a:gd name="T31" fmla="*/ 1191 h 1559"/>
                <a:gd name="T32" fmla="*/ 228 w 2297"/>
                <a:gd name="T33" fmla="*/ 1020 h 1559"/>
                <a:gd name="T34" fmla="*/ 148 w 2297"/>
                <a:gd name="T35" fmla="*/ 449 h 1559"/>
                <a:gd name="T36" fmla="*/ 166 w 2297"/>
                <a:gd name="T37" fmla="*/ 72 h 1559"/>
                <a:gd name="T38" fmla="*/ 480 w 2297"/>
                <a:gd name="T39" fmla="*/ 257 h 1559"/>
                <a:gd name="T40" fmla="*/ 245 w 2297"/>
                <a:gd name="T41" fmla="*/ 927 h 1559"/>
                <a:gd name="T42" fmla="*/ 763 w 2297"/>
                <a:gd name="T43" fmla="*/ 620 h 1559"/>
                <a:gd name="T44" fmla="*/ 1479 w 2297"/>
                <a:gd name="T45" fmla="*/ 609 h 1559"/>
                <a:gd name="T46" fmla="*/ 1824 w 2297"/>
                <a:gd name="T47" fmla="*/ 706 h 1559"/>
                <a:gd name="T48" fmla="*/ 2015 w 2297"/>
                <a:gd name="T49" fmla="*/ 624 h 1559"/>
                <a:gd name="T50" fmla="*/ 1841 w 2297"/>
                <a:gd name="T51" fmla="*/ 467 h 1559"/>
                <a:gd name="T52" fmla="*/ 1743 w 2297"/>
                <a:gd name="T53" fmla="*/ 543 h 1559"/>
                <a:gd name="T54" fmla="*/ 1762 w 2297"/>
                <a:gd name="T55" fmla="*/ 584 h 1559"/>
                <a:gd name="T56" fmla="*/ 1660 w 2297"/>
                <a:gd name="T57" fmla="*/ 518 h 1559"/>
                <a:gd name="T58" fmla="*/ 1313 w 2297"/>
                <a:gd name="T59" fmla="*/ 570 h 1559"/>
                <a:gd name="T60" fmla="*/ 493 w 2297"/>
                <a:gd name="T61" fmla="*/ 750 h 1559"/>
                <a:gd name="T62" fmla="*/ 296 w 2297"/>
                <a:gd name="T63" fmla="*/ 522 h 1559"/>
                <a:gd name="T64" fmla="*/ 313 w 2297"/>
                <a:gd name="T65" fmla="*/ 0 h 1559"/>
                <a:gd name="T66" fmla="*/ 148 w 2297"/>
                <a:gd name="T67" fmla="*/ 177 h 1559"/>
                <a:gd name="T68" fmla="*/ 0 w 2297"/>
                <a:gd name="T69" fmla="*/ 706 h 1559"/>
                <a:gd name="T70" fmla="*/ 455 w 2297"/>
                <a:gd name="T71" fmla="*/ 1033 h 1559"/>
                <a:gd name="T72" fmla="*/ 603 w 2297"/>
                <a:gd name="T73" fmla="*/ 1374 h 1559"/>
                <a:gd name="T74" fmla="*/ 1185 w 2297"/>
                <a:gd name="T75" fmla="*/ 1449 h 1559"/>
                <a:gd name="T76" fmla="*/ 1063 w 2297"/>
                <a:gd name="T77" fmla="*/ 1234 h 1559"/>
                <a:gd name="T78" fmla="*/ 1326 w 2297"/>
                <a:gd name="T79" fmla="*/ 1393 h 1559"/>
                <a:gd name="T80" fmla="*/ 1927 w 2297"/>
                <a:gd name="T81" fmla="*/ 1436 h 1559"/>
                <a:gd name="T82" fmla="*/ 2199 w 2297"/>
                <a:gd name="T83" fmla="*/ 1356 h 1559"/>
                <a:gd name="T84" fmla="*/ 2220 w 2297"/>
                <a:gd name="T85" fmla="*/ 1136 h 1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97" h="1559">
                  <a:moveTo>
                    <a:pt x="2162" y="1179"/>
                  </a:moveTo>
                  <a:lnTo>
                    <a:pt x="2235" y="1203"/>
                  </a:lnTo>
                  <a:lnTo>
                    <a:pt x="2235" y="1271"/>
                  </a:lnTo>
                  <a:lnTo>
                    <a:pt x="2056" y="1222"/>
                  </a:lnTo>
                  <a:lnTo>
                    <a:pt x="1676" y="1184"/>
                  </a:lnTo>
                  <a:lnTo>
                    <a:pt x="1658" y="1117"/>
                  </a:lnTo>
                  <a:lnTo>
                    <a:pt x="1859" y="1161"/>
                  </a:lnTo>
                  <a:lnTo>
                    <a:pt x="2124" y="1167"/>
                  </a:lnTo>
                  <a:lnTo>
                    <a:pt x="2146" y="1175"/>
                  </a:lnTo>
                  <a:lnTo>
                    <a:pt x="2179" y="1112"/>
                  </a:lnTo>
                  <a:lnTo>
                    <a:pt x="2155" y="1099"/>
                  </a:lnTo>
                  <a:lnTo>
                    <a:pt x="1849" y="1092"/>
                  </a:lnTo>
                  <a:lnTo>
                    <a:pt x="2051" y="1069"/>
                  </a:lnTo>
                  <a:lnTo>
                    <a:pt x="2142" y="1014"/>
                  </a:lnTo>
                  <a:lnTo>
                    <a:pt x="2149" y="952"/>
                  </a:lnTo>
                  <a:lnTo>
                    <a:pt x="2186" y="879"/>
                  </a:lnTo>
                  <a:lnTo>
                    <a:pt x="2142" y="812"/>
                  </a:lnTo>
                  <a:lnTo>
                    <a:pt x="2110" y="725"/>
                  </a:lnTo>
                  <a:lnTo>
                    <a:pt x="2018" y="729"/>
                  </a:lnTo>
                  <a:lnTo>
                    <a:pt x="2056" y="824"/>
                  </a:lnTo>
                  <a:lnTo>
                    <a:pt x="2100" y="872"/>
                  </a:lnTo>
                  <a:lnTo>
                    <a:pt x="2093" y="908"/>
                  </a:lnTo>
                  <a:lnTo>
                    <a:pt x="2056" y="922"/>
                  </a:lnTo>
                  <a:lnTo>
                    <a:pt x="2056" y="972"/>
                  </a:lnTo>
                  <a:lnTo>
                    <a:pt x="1976" y="1007"/>
                  </a:lnTo>
                  <a:lnTo>
                    <a:pt x="1773" y="1039"/>
                  </a:lnTo>
                  <a:lnTo>
                    <a:pt x="1541" y="1020"/>
                  </a:lnTo>
                  <a:lnTo>
                    <a:pt x="1589" y="1247"/>
                  </a:lnTo>
                  <a:lnTo>
                    <a:pt x="2021" y="1289"/>
                  </a:lnTo>
                  <a:lnTo>
                    <a:pt x="2117" y="1326"/>
                  </a:lnTo>
                  <a:lnTo>
                    <a:pt x="2142" y="1381"/>
                  </a:lnTo>
                  <a:lnTo>
                    <a:pt x="2062" y="1418"/>
                  </a:lnTo>
                  <a:lnTo>
                    <a:pt x="1921" y="1357"/>
                  </a:lnTo>
                  <a:lnTo>
                    <a:pt x="1496" y="1374"/>
                  </a:lnTo>
                  <a:lnTo>
                    <a:pt x="1424" y="1332"/>
                  </a:lnTo>
                  <a:lnTo>
                    <a:pt x="1368" y="1142"/>
                  </a:lnTo>
                  <a:lnTo>
                    <a:pt x="1209" y="1203"/>
                  </a:lnTo>
                  <a:lnTo>
                    <a:pt x="1093" y="1142"/>
                  </a:lnTo>
                  <a:lnTo>
                    <a:pt x="1140" y="1002"/>
                  </a:lnTo>
                  <a:lnTo>
                    <a:pt x="959" y="799"/>
                  </a:lnTo>
                  <a:lnTo>
                    <a:pt x="1025" y="1057"/>
                  </a:lnTo>
                  <a:lnTo>
                    <a:pt x="898" y="1351"/>
                  </a:lnTo>
                  <a:lnTo>
                    <a:pt x="1056" y="1405"/>
                  </a:lnTo>
                  <a:lnTo>
                    <a:pt x="1086" y="1436"/>
                  </a:lnTo>
                  <a:lnTo>
                    <a:pt x="1056" y="1491"/>
                  </a:lnTo>
                  <a:lnTo>
                    <a:pt x="763" y="1436"/>
                  </a:lnTo>
                  <a:lnTo>
                    <a:pt x="714" y="1357"/>
                  </a:lnTo>
                  <a:lnTo>
                    <a:pt x="788" y="1191"/>
                  </a:lnTo>
                  <a:lnTo>
                    <a:pt x="603" y="1081"/>
                  </a:lnTo>
                  <a:lnTo>
                    <a:pt x="573" y="927"/>
                  </a:lnTo>
                  <a:lnTo>
                    <a:pt x="228" y="1020"/>
                  </a:lnTo>
                  <a:lnTo>
                    <a:pt x="122" y="955"/>
                  </a:lnTo>
                  <a:lnTo>
                    <a:pt x="80" y="762"/>
                  </a:lnTo>
                  <a:lnTo>
                    <a:pt x="148" y="449"/>
                  </a:lnTo>
                  <a:lnTo>
                    <a:pt x="387" y="214"/>
                  </a:lnTo>
                  <a:lnTo>
                    <a:pt x="197" y="129"/>
                  </a:lnTo>
                  <a:lnTo>
                    <a:pt x="166" y="72"/>
                  </a:lnTo>
                  <a:lnTo>
                    <a:pt x="290" y="62"/>
                  </a:lnTo>
                  <a:lnTo>
                    <a:pt x="461" y="152"/>
                  </a:lnTo>
                  <a:lnTo>
                    <a:pt x="480" y="257"/>
                  </a:lnTo>
                  <a:lnTo>
                    <a:pt x="228" y="480"/>
                  </a:lnTo>
                  <a:lnTo>
                    <a:pt x="161" y="750"/>
                  </a:lnTo>
                  <a:lnTo>
                    <a:pt x="245" y="927"/>
                  </a:lnTo>
                  <a:lnTo>
                    <a:pt x="590" y="792"/>
                  </a:lnTo>
                  <a:lnTo>
                    <a:pt x="608" y="730"/>
                  </a:lnTo>
                  <a:lnTo>
                    <a:pt x="763" y="620"/>
                  </a:lnTo>
                  <a:lnTo>
                    <a:pt x="1063" y="577"/>
                  </a:lnTo>
                  <a:lnTo>
                    <a:pt x="1306" y="657"/>
                  </a:lnTo>
                  <a:lnTo>
                    <a:pt x="1479" y="609"/>
                  </a:lnTo>
                  <a:lnTo>
                    <a:pt x="1651" y="666"/>
                  </a:lnTo>
                  <a:lnTo>
                    <a:pt x="1744" y="654"/>
                  </a:lnTo>
                  <a:lnTo>
                    <a:pt x="1824" y="706"/>
                  </a:lnTo>
                  <a:lnTo>
                    <a:pt x="1897" y="645"/>
                  </a:lnTo>
                  <a:lnTo>
                    <a:pt x="1980" y="698"/>
                  </a:lnTo>
                  <a:lnTo>
                    <a:pt x="2015" y="624"/>
                  </a:lnTo>
                  <a:lnTo>
                    <a:pt x="1983" y="602"/>
                  </a:lnTo>
                  <a:lnTo>
                    <a:pt x="1921" y="387"/>
                  </a:lnTo>
                  <a:lnTo>
                    <a:pt x="1841" y="467"/>
                  </a:lnTo>
                  <a:lnTo>
                    <a:pt x="1773" y="380"/>
                  </a:lnTo>
                  <a:lnTo>
                    <a:pt x="1689" y="483"/>
                  </a:lnTo>
                  <a:lnTo>
                    <a:pt x="1743" y="543"/>
                  </a:lnTo>
                  <a:lnTo>
                    <a:pt x="1773" y="497"/>
                  </a:lnTo>
                  <a:lnTo>
                    <a:pt x="1817" y="632"/>
                  </a:lnTo>
                  <a:lnTo>
                    <a:pt x="1762" y="584"/>
                  </a:lnTo>
                  <a:lnTo>
                    <a:pt x="1700" y="602"/>
                  </a:lnTo>
                  <a:lnTo>
                    <a:pt x="1735" y="553"/>
                  </a:lnTo>
                  <a:lnTo>
                    <a:pt x="1660" y="518"/>
                  </a:lnTo>
                  <a:lnTo>
                    <a:pt x="1621" y="564"/>
                  </a:lnTo>
                  <a:lnTo>
                    <a:pt x="1473" y="535"/>
                  </a:lnTo>
                  <a:lnTo>
                    <a:pt x="1313" y="570"/>
                  </a:lnTo>
                  <a:lnTo>
                    <a:pt x="1056" y="504"/>
                  </a:lnTo>
                  <a:lnTo>
                    <a:pt x="725" y="540"/>
                  </a:lnTo>
                  <a:lnTo>
                    <a:pt x="493" y="750"/>
                  </a:lnTo>
                  <a:lnTo>
                    <a:pt x="283" y="841"/>
                  </a:lnTo>
                  <a:lnTo>
                    <a:pt x="228" y="725"/>
                  </a:lnTo>
                  <a:lnTo>
                    <a:pt x="296" y="522"/>
                  </a:lnTo>
                  <a:lnTo>
                    <a:pt x="566" y="287"/>
                  </a:lnTo>
                  <a:lnTo>
                    <a:pt x="535" y="110"/>
                  </a:lnTo>
                  <a:lnTo>
                    <a:pt x="313" y="0"/>
                  </a:lnTo>
                  <a:lnTo>
                    <a:pt x="87" y="30"/>
                  </a:lnTo>
                  <a:lnTo>
                    <a:pt x="62" y="104"/>
                  </a:lnTo>
                  <a:lnTo>
                    <a:pt x="148" y="177"/>
                  </a:lnTo>
                  <a:lnTo>
                    <a:pt x="265" y="227"/>
                  </a:lnTo>
                  <a:lnTo>
                    <a:pt x="105" y="405"/>
                  </a:lnTo>
                  <a:lnTo>
                    <a:pt x="0" y="706"/>
                  </a:lnTo>
                  <a:lnTo>
                    <a:pt x="43" y="1020"/>
                  </a:lnTo>
                  <a:lnTo>
                    <a:pt x="216" y="1092"/>
                  </a:lnTo>
                  <a:lnTo>
                    <a:pt x="455" y="1033"/>
                  </a:lnTo>
                  <a:lnTo>
                    <a:pt x="486" y="1142"/>
                  </a:lnTo>
                  <a:lnTo>
                    <a:pt x="646" y="1259"/>
                  </a:lnTo>
                  <a:lnTo>
                    <a:pt x="603" y="1374"/>
                  </a:lnTo>
                  <a:lnTo>
                    <a:pt x="719" y="1516"/>
                  </a:lnTo>
                  <a:lnTo>
                    <a:pt x="1093" y="1559"/>
                  </a:lnTo>
                  <a:lnTo>
                    <a:pt x="1185" y="1449"/>
                  </a:lnTo>
                  <a:lnTo>
                    <a:pt x="1118" y="1351"/>
                  </a:lnTo>
                  <a:lnTo>
                    <a:pt x="1014" y="1314"/>
                  </a:lnTo>
                  <a:lnTo>
                    <a:pt x="1063" y="1234"/>
                  </a:lnTo>
                  <a:lnTo>
                    <a:pt x="1190" y="1296"/>
                  </a:lnTo>
                  <a:lnTo>
                    <a:pt x="1301" y="1277"/>
                  </a:lnTo>
                  <a:lnTo>
                    <a:pt x="1326" y="1393"/>
                  </a:lnTo>
                  <a:lnTo>
                    <a:pt x="1461" y="1460"/>
                  </a:lnTo>
                  <a:lnTo>
                    <a:pt x="1676" y="1443"/>
                  </a:lnTo>
                  <a:lnTo>
                    <a:pt x="1927" y="1436"/>
                  </a:lnTo>
                  <a:lnTo>
                    <a:pt x="2076" y="1485"/>
                  </a:lnTo>
                  <a:lnTo>
                    <a:pt x="2222" y="1429"/>
                  </a:lnTo>
                  <a:lnTo>
                    <a:pt x="2199" y="1356"/>
                  </a:lnTo>
                  <a:lnTo>
                    <a:pt x="2297" y="1309"/>
                  </a:lnTo>
                  <a:lnTo>
                    <a:pt x="2297" y="1179"/>
                  </a:lnTo>
                  <a:lnTo>
                    <a:pt x="2220" y="1136"/>
                  </a:lnTo>
                  <a:lnTo>
                    <a:pt x="2162" y="11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6" name="Freeform 27"/>
            <p:cNvSpPr>
              <a:spLocks/>
            </p:cNvSpPr>
            <p:nvPr/>
          </p:nvSpPr>
          <p:spPr bwMode="auto">
            <a:xfrm>
              <a:off x="638" y="3665"/>
              <a:ext cx="589" cy="76"/>
            </a:xfrm>
            <a:custGeom>
              <a:avLst/>
              <a:gdLst>
                <a:gd name="T0" fmla="*/ 0 w 1768"/>
                <a:gd name="T1" fmla="*/ 25 h 228"/>
                <a:gd name="T2" fmla="*/ 11 w 1768"/>
                <a:gd name="T3" fmla="*/ 26 h 228"/>
                <a:gd name="T4" fmla="*/ 34 w 1768"/>
                <a:gd name="T5" fmla="*/ 29 h 228"/>
                <a:gd name="T6" fmla="*/ 69 w 1768"/>
                <a:gd name="T7" fmla="*/ 33 h 228"/>
                <a:gd name="T8" fmla="*/ 113 w 1768"/>
                <a:gd name="T9" fmla="*/ 37 h 228"/>
                <a:gd name="T10" fmla="*/ 164 w 1768"/>
                <a:gd name="T11" fmla="*/ 42 h 228"/>
                <a:gd name="T12" fmla="*/ 220 w 1768"/>
                <a:gd name="T13" fmla="*/ 47 h 228"/>
                <a:gd name="T14" fmla="*/ 280 w 1768"/>
                <a:gd name="T15" fmla="*/ 52 h 228"/>
                <a:gd name="T16" fmla="*/ 342 w 1768"/>
                <a:gd name="T17" fmla="*/ 58 h 228"/>
                <a:gd name="T18" fmla="*/ 402 w 1768"/>
                <a:gd name="T19" fmla="*/ 63 h 228"/>
                <a:gd name="T20" fmla="*/ 463 w 1768"/>
                <a:gd name="T21" fmla="*/ 68 h 228"/>
                <a:gd name="T22" fmla="*/ 518 w 1768"/>
                <a:gd name="T23" fmla="*/ 73 h 228"/>
                <a:gd name="T24" fmla="*/ 566 w 1768"/>
                <a:gd name="T25" fmla="*/ 77 h 228"/>
                <a:gd name="T26" fmla="*/ 608 w 1768"/>
                <a:gd name="T27" fmla="*/ 81 h 228"/>
                <a:gd name="T28" fmla="*/ 641 w 1768"/>
                <a:gd name="T29" fmla="*/ 84 h 228"/>
                <a:gd name="T30" fmla="*/ 660 w 1768"/>
                <a:gd name="T31" fmla="*/ 86 h 228"/>
                <a:gd name="T32" fmla="*/ 668 w 1768"/>
                <a:gd name="T33" fmla="*/ 86 h 228"/>
                <a:gd name="T34" fmla="*/ 1043 w 1768"/>
                <a:gd name="T35" fmla="*/ 0 h 228"/>
                <a:gd name="T36" fmla="*/ 1558 w 1768"/>
                <a:gd name="T37" fmla="*/ 1 h 228"/>
                <a:gd name="T38" fmla="*/ 1768 w 1768"/>
                <a:gd name="T39" fmla="*/ 67 h 228"/>
                <a:gd name="T40" fmla="*/ 1699 w 1768"/>
                <a:gd name="T41" fmla="*/ 228 h 228"/>
                <a:gd name="T42" fmla="*/ 1486 w 1768"/>
                <a:gd name="T43" fmla="*/ 140 h 228"/>
                <a:gd name="T44" fmla="*/ 1030 w 1768"/>
                <a:gd name="T45" fmla="*/ 98 h 228"/>
                <a:gd name="T46" fmla="*/ 633 w 1768"/>
                <a:gd name="T47" fmla="*/ 228 h 228"/>
                <a:gd name="T48" fmla="*/ 0 w 1768"/>
                <a:gd name="T49" fmla="*/ 25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68" h="228">
                  <a:moveTo>
                    <a:pt x="0" y="25"/>
                  </a:moveTo>
                  <a:lnTo>
                    <a:pt x="11" y="26"/>
                  </a:lnTo>
                  <a:lnTo>
                    <a:pt x="34" y="29"/>
                  </a:lnTo>
                  <a:lnTo>
                    <a:pt x="69" y="33"/>
                  </a:lnTo>
                  <a:lnTo>
                    <a:pt x="113" y="37"/>
                  </a:lnTo>
                  <a:lnTo>
                    <a:pt x="164" y="42"/>
                  </a:lnTo>
                  <a:lnTo>
                    <a:pt x="220" y="47"/>
                  </a:lnTo>
                  <a:lnTo>
                    <a:pt x="280" y="52"/>
                  </a:lnTo>
                  <a:lnTo>
                    <a:pt x="342" y="58"/>
                  </a:lnTo>
                  <a:lnTo>
                    <a:pt x="402" y="63"/>
                  </a:lnTo>
                  <a:lnTo>
                    <a:pt x="463" y="68"/>
                  </a:lnTo>
                  <a:lnTo>
                    <a:pt x="518" y="73"/>
                  </a:lnTo>
                  <a:lnTo>
                    <a:pt x="566" y="77"/>
                  </a:lnTo>
                  <a:lnTo>
                    <a:pt x="608" y="81"/>
                  </a:lnTo>
                  <a:lnTo>
                    <a:pt x="641" y="84"/>
                  </a:lnTo>
                  <a:lnTo>
                    <a:pt x="660" y="86"/>
                  </a:lnTo>
                  <a:lnTo>
                    <a:pt x="668" y="86"/>
                  </a:lnTo>
                  <a:lnTo>
                    <a:pt x="1043" y="0"/>
                  </a:lnTo>
                  <a:lnTo>
                    <a:pt x="1558" y="1"/>
                  </a:lnTo>
                  <a:lnTo>
                    <a:pt x="1768" y="67"/>
                  </a:lnTo>
                  <a:lnTo>
                    <a:pt x="1699" y="228"/>
                  </a:lnTo>
                  <a:lnTo>
                    <a:pt x="1486" y="140"/>
                  </a:lnTo>
                  <a:lnTo>
                    <a:pt x="1030" y="98"/>
                  </a:lnTo>
                  <a:lnTo>
                    <a:pt x="633" y="228"/>
                  </a:lnTo>
                  <a:lnTo>
                    <a:pt x="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117" name="Group 30"/>
          <p:cNvGrpSpPr>
            <a:grpSpLocks noChangeAspect="1"/>
          </p:cNvGrpSpPr>
          <p:nvPr/>
        </p:nvGrpSpPr>
        <p:grpSpPr bwMode="auto">
          <a:xfrm>
            <a:off x="1989138" y="4343400"/>
            <a:ext cx="1144587" cy="1668463"/>
            <a:chOff x="1253" y="2736"/>
            <a:chExt cx="721" cy="1051"/>
          </a:xfrm>
        </p:grpSpPr>
        <p:sp>
          <p:nvSpPr>
            <p:cNvPr id="4118" name="AutoShape 29"/>
            <p:cNvSpPr>
              <a:spLocks noChangeAspect="1" noChangeArrowheads="1" noTextEdit="1"/>
            </p:cNvSpPr>
            <p:nvPr/>
          </p:nvSpPr>
          <p:spPr bwMode="auto">
            <a:xfrm>
              <a:off x="1253" y="2736"/>
              <a:ext cx="721" cy="10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9" name="Freeform 31"/>
            <p:cNvSpPr>
              <a:spLocks/>
            </p:cNvSpPr>
            <p:nvPr/>
          </p:nvSpPr>
          <p:spPr bwMode="auto">
            <a:xfrm>
              <a:off x="1282" y="3537"/>
              <a:ext cx="692" cy="250"/>
            </a:xfrm>
            <a:custGeom>
              <a:avLst/>
              <a:gdLst>
                <a:gd name="T0" fmla="*/ 1383 w 1383"/>
                <a:gd name="T1" fmla="*/ 71 h 500"/>
                <a:gd name="T2" fmla="*/ 1025 w 1383"/>
                <a:gd name="T3" fmla="*/ 0 h 500"/>
                <a:gd name="T4" fmla="*/ 1002 w 1383"/>
                <a:gd name="T5" fmla="*/ 200 h 500"/>
                <a:gd name="T6" fmla="*/ 808 w 1383"/>
                <a:gd name="T7" fmla="*/ 242 h 500"/>
                <a:gd name="T8" fmla="*/ 649 w 1383"/>
                <a:gd name="T9" fmla="*/ 388 h 500"/>
                <a:gd name="T10" fmla="*/ 0 w 1383"/>
                <a:gd name="T11" fmla="*/ 364 h 500"/>
                <a:gd name="T12" fmla="*/ 743 w 1383"/>
                <a:gd name="T13" fmla="*/ 500 h 500"/>
                <a:gd name="T14" fmla="*/ 919 w 1383"/>
                <a:gd name="T15" fmla="*/ 318 h 500"/>
                <a:gd name="T16" fmla="*/ 1131 w 1383"/>
                <a:gd name="T17" fmla="*/ 270 h 500"/>
                <a:gd name="T18" fmla="*/ 1114 w 1383"/>
                <a:gd name="T19" fmla="*/ 94 h 500"/>
                <a:gd name="T20" fmla="*/ 1383 w 1383"/>
                <a:gd name="T21" fmla="*/ 71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83" h="500">
                  <a:moveTo>
                    <a:pt x="1383" y="71"/>
                  </a:moveTo>
                  <a:lnTo>
                    <a:pt x="1025" y="0"/>
                  </a:lnTo>
                  <a:lnTo>
                    <a:pt x="1002" y="200"/>
                  </a:lnTo>
                  <a:lnTo>
                    <a:pt x="808" y="242"/>
                  </a:lnTo>
                  <a:lnTo>
                    <a:pt x="649" y="388"/>
                  </a:lnTo>
                  <a:lnTo>
                    <a:pt x="0" y="364"/>
                  </a:lnTo>
                  <a:lnTo>
                    <a:pt x="743" y="500"/>
                  </a:lnTo>
                  <a:lnTo>
                    <a:pt x="919" y="318"/>
                  </a:lnTo>
                  <a:lnTo>
                    <a:pt x="1131" y="270"/>
                  </a:lnTo>
                  <a:lnTo>
                    <a:pt x="1114" y="94"/>
                  </a:lnTo>
                  <a:lnTo>
                    <a:pt x="1383"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20" name="Freeform 32"/>
            <p:cNvSpPr>
              <a:spLocks/>
            </p:cNvSpPr>
            <p:nvPr/>
          </p:nvSpPr>
          <p:spPr bwMode="auto">
            <a:xfrm>
              <a:off x="1473" y="3142"/>
              <a:ext cx="113" cy="380"/>
            </a:xfrm>
            <a:custGeom>
              <a:avLst/>
              <a:gdLst>
                <a:gd name="T0" fmla="*/ 216 w 226"/>
                <a:gd name="T1" fmla="*/ 252 h 761"/>
                <a:gd name="T2" fmla="*/ 192 w 226"/>
                <a:gd name="T3" fmla="*/ 269 h 761"/>
                <a:gd name="T4" fmla="*/ 192 w 226"/>
                <a:gd name="T5" fmla="*/ 111 h 761"/>
                <a:gd name="T6" fmla="*/ 139 w 226"/>
                <a:gd name="T7" fmla="*/ 164 h 761"/>
                <a:gd name="T8" fmla="*/ 150 w 226"/>
                <a:gd name="T9" fmla="*/ 6 h 761"/>
                <a:gd name="T10" fmla="*/ 97 w 226"/>
                <a:gd name="T11" fmla="*/ 45 h 761"/>
                <a:gd name="T12" fmla="*/ 39 w 226"/>
                <a:gd name="T13" fmla="*/ 0 h 761"/>
                <a:gd name="T14" fmla="*/ 57 w 226"/>
                <a:gd name="T15" fmla="*/ 111 h 761"/>
                <a:gd name="T16" fmla="*/ 0 w 226"/>
                <a:gd name="T17" fmla="*/ 117 h 761"/>
                <a:gd name="T18" fmla="*/ 87 w 226"/>
                <a:gd name="T19" fmla="*/ 257 h 761"/>
                <a:gd name="T20" fmla="*/ 16 w 226"/>
                <a:gd name="T21" fmla="*/ 310 h 761"/>
                <a:gd name="T22" fmla="*/ 74 w 226"/>
                <a:gd name="T23" fmla="*/ 388 h 761"/>
                <a:gd name="T24" fmla="*/ 45 w 226"/>
                <a:gd name="T25" fmla="*/ 609 h 761"/>
                <a:gd name="T26" fmla="*/ 48 w 226"/>
                <a:gd name="T27" fmla="*/ 761 h 761"/>
                <a:gd name="T28" fmla="*/ 171 w 226"/>
                <a:gd name="T29" fmla="*/ 685 h 761"/>
                <a:gd name="T30" fmla="*/ 226 w 226"/>
                <a:gd name="T31" fmla="*/ 415 h 761"/>
                <a:gd name="T32" fmla="*/ 216 w 226"/>
                <a:gd name="T33" fmla="*/ 252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761">
                  <a:moveTo>
                    <a:pt x="216" y="252"/>
                  </a:moveTo>
                  <a:lnTo>
                    <a:pt x="192" y="269"/>
                  </a:lnTo>
                  <a:lnTo>
                    <a:pt x="192" y="111"/>
                  </a:lnTo>
                  <a:lnTo>
                    <a:pt x="139" y="164"/>
                  </a:lnTo>
                  <a:lnTo>
                    <a:pt x="150" y="6"/>
                  </a:lnTo>
                  <a:lnTo>
                    <a:pt x="97" y="45"/>
                  </a:lnTo>
                  <a:lnTo>
                    <a:pt x="39" y="0"/>
                  </a:lnTo>
                  <a:lnTo>
                    <a:pt x="57" y="111"/>
                  </a:lnTo>
                  <a:lnTo>
                    <a:pt x="0" y="117"/>
                  </a:lnTo>
                  <a:lnTo>
                    <a:pt x="87" y="257"/>
                  </a:lnTo>
                  <a:lnTo>
                    <a:pt x="16" y="310"/>
                  </a:lnTo>
                  <a:lnTo>
                    <a:pt x="74" y="388"/>
                  </a:lnTo>
                  <a:lnTo>
                    <a:pt x="45" y="609"/>
                  </a:lnTo>
                  <a:lnTo>
                    <a:pt x="48" y="761"/>
                  </a:lnTo>
                  <a:lnTo>
                    <a:pt x="171" y="685"/>
                  </a:lnTo>
                  <a:lnTo>
                    <a:pt x="226" y="415"/>
                  </a:lnTo>
                  <a:lnTo>
                    <a:pt x="216" y="252"/>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21" name="Freeform 33"/>
            <p:cNvSpPr>
              <a:spLocks/>
            </p:cNvSpPr>
            <p:nvPr/>
          </p:nvSpPr>
          <p:spPr bwMode="auto">
            <a:xfrm>
              <a:off x="1327" y="2789"/>
              <a:ext cx="515" cy="898"/>
            </a:xfrm>
            <a:custGeom>
              <a:avLst/>
              <a:gdLst>
                <a:gd name="T0" fmla="*/ 1030 w 1030"/>
                <a:gd name="T1" fmla="*/ 839 h 1795"/>
                <a:gd name="T2" fmla="*/ 896 w 1030"/>
                <a:gd name="T3" fmla="*/ 845 h 1795"/>
                <a:gd name="T4" fmla="*/ 720 w 1030"/>
                <a:gd name="T5" fmla="*/ 688 h 1795"/>
                <a:gd name="T6" fmla="*/ 661 w 1030"/>
                <a:gd name="T7" fmla="*/ 440 h 1795"/>
                <a:gd name="T8" fmla="*/ 631 w 1030"/>
                <a:gd name="T9" fmla="*/ 346 h 1795"/>
                <a:gd name="T10" fmla="*/ 720 w 1030"/>
                <a:gd name="T11" fmla="*/ 229 h 1795"/>
                <a:gd name="T12" fmla="*/ 549 w 1030"/>
                <a:gd name="T13" fmla="*/ 6 h 1795"/>
                <a:gd name="T14" fmla="*/ 402 w 1030"/>
                <a:gd name="T15" fmla="*/ 15 h 1795"/>
                <a:gd name="T16" fmla="*/ 245 w 1030"/>
                <a:gd name="T17" fmla="*/ 42 h 1795"/>
                <a:gd name="T18" fmla="*/ 0 w 1030"/>
                <a:gd name="T19" fmla="*/ 247 h 1795"/>
                <a:gd name="T20" fmla="*/ 169 w 1030"/>
                <a:gd name="T21" fmla="*/ 241 h 1795"/>
                <a:gd name="T22" fmla="*/ 198 w 1030"/>
                <a:gd name="T23" fmla="*/ 493 h 1795"/>
                <a:gd name="T24" fmla="*/ 164 w 1030"/>
                <a:gd name="T25" fmla="*/ 1139 h 1795"/>
                <a:gd name="T26" fmla="*/ 36 w 1030"/>
                <a:gd name="T27" fmla="*/ 1626 h 1795"/>
                <a:gd name="T28" fmla="*/ 88 w 1030"/>
                <a:gd name="T29" fmla="*/ 1742 h 1795"/>
                <a:gd name="T30" fmla="*/ 251 w 1030"/>
                <a:gd name="T31" fmla="*/ 1619 h 1795"/>
                <a:gd name="T32" fmla="*/ 341 w 1030"/>
                <a:gd name="T33" fmla="*/ 1466 h 1795"/>
                <a:gd name="T34" fmla="*/ 367 w 1030"/>
                <a:gd name="T35" fmla="*/ 1093 h 1795"/>
                <a:gd name="T36" fmla="*/ 380 w 1030"/>
                <a:gd name="T37" fmla="*/ 962 h 1795"/>
                <a:gd name="T38" fmla="*/ 350 w 1030"/>
                <a:gd name="T39" fmla="*/ 816 h 1795"/>
                <a:gd name="T40" fmla="*/ 390 w 1030"/>
                <a:gd name="T41" fmla="*/ 750 h 1795"/>
                <a:gd name="T42" fmla="*/ 432 w 1030"/>
                <a:gd name="T43" fmla="*/ 869 h 1795"/>
                <a:gd name="T44" fmla="*/ 485 w 1030"/>
                <a:gd name="T45" fmla="*/ 974 h 1795"/>
                <a:gd name="T46" fmla="*/ 519 w 1030"/>
                <a:gd name="T47" fmla="*/ 1120 h 1795"/>
                <a:gd name="T48" fmla="*/ 473 w 1030"/>
                <a:gd name="T49" fmla="*/ 1385 h 1795"/>
                <a:gd name="T50" fmla="*/ 415 w 1030"/>
                <a:gd name="T51" fmla="*/ 1708 h 1795"/>
                <a:gd name="T52" fmla="*/ 545 w 1030"/>
                <a:gd name="T53" fmla="*/ 1795 h 1795"/>
                <a:gd name="T54" fmla="*/ 655 w 1030"/>
                <a:gd name="T55" fmla="*/ 1396 h 1795"/>
                <a:gd name="T56" fmla="*/ 732 w 1030"/>
                <a:gd name="T57" fmla="*/ 1573 h 1795"/>
                <a:gd name="T58" fmla="*/ 843 w 1030"/>
                <a:gd name="T59" fmla="*/ 1626 h 1795"/>
                <a:gd name="T60" fmla="*/ 867 w 1030"/>
                <a:gd name="T61" fmla="*/ 1396 h 1795"/>
                <a:gd name="T62" fmla="*/ 907 w 1030"/>
                <a:gd name="T63" fmla="*/ 1103 h 1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0" h="1795">
                  <a:moveTo>
                    <a:pt x="907" y="1103"/>
                  </a:moveTo>
                  <a:lnTo>
                    <a:pt x="1030" y="839"/>
                  </a:lnTo>
                  <a:lnTo>
                    <a:pt x="949" y="581"/>
                  </a:lnTo>
                  <a:lnTo>
                    <a:pt x="896" y="845"/>
                  </a:lnTo>
                  <a:lnTo>
                    <a:pt x="814" y="951"/>
                  </a:lnTo>
                  <a:lnTo>
                    <a:pt x="720" y="688"/>
                  </a:lnTo>
                  <a:lnTo>
                    <a:pt x="591" y="523"/>
                  </a:lnTo>
                  <a:lnTo>
                    <a:pt x="661" y="440"/>
                  </a:lnTo>
                  <a:lnTo>
                    <a:pt x="661" y="381"/>
                  </a:lnTo>
                  <a:lnTo>
                    <a:pt x="631" y="346"/>
                  </a:lnTo>
                  <a:lnTo>
                    <a:pt x="626" y="241"/>
                  </a:lnTo>
                  <a:lnTo>
                    <a:pt x="720" y="229"/>
                  </a:lnTo>
                  <a:lnTo>
                    <a:pt x="638" y="29"/>
                  </a:lnTo>
                  <a:lnTo>
                    <a:pt x="549" y="6"/>
                  </a:lnTo>
                  <a:lnTo>
                    <a:pt x="502" y="42"/>
                  </a:lnTo>
                  <a:lnTo>
                    <a:pt x="402" y="15"/>
                  </a:lnTo>
                  <a:lnTo>
                    <a:pt x="320" y="12"/>
                  </a:lnTo>
                  <a:lnTo>
                    <a:pt x="245" y="42"/>
                  </a:lnTo>
                  <a:lnTo>
                    <a:pt x="117" y="0"/>
                  </a:lnTo>
                  <a:lnTo>
                    <a:pt x="0" y="247"/>
                  </a:lnTo>
                  <a:lnTo>
                    <a:pt x="81" y="282"/>
                  </a:lnTo>
                  <a:lnTo>
                    <a:pt x="169" y="241"/>
                  </a:lnTo>
                  <a:lnTo>
                    <a:pt x="169" y="364"/>
                  </a:lnTo>
                  <a:lnTo>
                    <a:pt x="198" y="493"/>
                  </a:lnTo>
                  <a:lnTo>
                    <a:pt x="88" y="744"/>
                  </a:lnTo>
                  <a:lnTo>
                    <a:pt x="164" y="1139"/>
                  </a:lnTo>
                  <a:lnTo>
                    <a:pt x="134" y="1596"/>
                  </a:lnTo>
                  <a:lnTo>
                    <a:pt x="36" y="1626"/>
                  </a:lnTo>
                  <a:lnTo>
                    <a:pt x="23" y="1702"/>
                  </a:lnTo>
                  <a:lnTo>
                    <a:pt x="88" y="1742"/>
                  </a:lnTo>
                  <a:lnTo>
                    <a:pt x="169" y="1708"/>
                  </a:lnTo>
                  <a:lnTo>
                    <a:pt x="251" y="1619"/>
                  </a:lnTo>
                  <a:lnTo>
                    <a:pt x="320" y="1479"/>
                  </a:lnTo>
                  <a:lnTo>
                    <a:pt x="341" y="1466"/>
                  </a:lnTo>
                  <a:lnTo>
                    <a:pt x="338" y="1314"/>
                  </a:lnTo>
                  <a:lnTo>
                    <a:pt x="367" y="1093"/>
                  </a:lnTo>
                  <a:lnTo>
                    <a:pt x="309" y="1015"/>
                  </a:lnTo>
                  <a:lnTo>
                    <a:pt x="380" y="962"/>
                  </a:lnTo>
                  <a:lnTo>
                    <a:pt x="293" y="822"/>
                  </a:lnTo>
                  <a:lnTo>
                    <a:pt x="350" y="816"/>
                  </a:lnTo>
                  <a:lnTo>
                    <a:pt x="332" y="705"/>
                  </a:lnTo>
                  <a:lnTo>
                    <a:pt x="390" y="750"/>
                  </a:lnTo>
                  <a:lnTo>
                    <a:pt x="443" y="711"/>
                  </a:lnTo>
                  <a:lnTo>
                    <a:pt x="432" y="869"/>
                  </a:lnTo>
                  <a:lnTo>
                    <a:pt x="485" y="816"/>
                  </a:lnTo>
                  <a:lnTo>
                    <a:pt x="485" y="974"/>
                  </a:lnTo>
                  <a:lnTo>
                    <a:pt x="509" y="957"/>
                  </a:lnTo>
                  <a:lnTo>
                    <a:pt x="519" y="1120"/>
                  </a:lnTo>
                  <a:lnTo>
                    <a:pt x="464" y="1390"/>
                  </a:lnTo>
                  <a:lnTo>
                    <a:pt x="473" y="1385"/>
                  </a:lnTo>
                  <a:lnTo>
                    <a:pt x="485" y="1643"/>
                  </a:lnTo>
                  <a:lnTo>
                    <a:pt x="415" y="1708"/>
                  </a:lnTo>
                  <a:lnTo>
                    <a:pt x="403" y="1766"/>
                  </a:lnTo>
                  <a:lnTo>
                    <a:pt x="545" y="1795"/>
                  </a:lnTo>
                  <a:lnTo>
                    <a:pt x="626" y="1731"/>
                  </a:lnTo>
                  <a:lnTo>
                    <a:pt x="655" y="1396"/>
                  </a:lnTo>
                  <a:lnTo>
                    <a:pt x="750" y="1472"/>
                  </a:lnTo>
                  <a:lnTo>
                    <a:pt x="732" y="1573"/>
                  </a:lnTo>
                  <a:lnTo>
                    <a:pt x="755" y="1619"/>
                  </a:lnTo>
                  <a:lnTo>
                    <a:pt x="843" y="1626"/>
                  </a:lnTo>
                  <a:lnTo>
                    <a:pt x="890" y="1520"/>
                  </a:lnTo>
                  <a:lnTo>
                    <a:pt x="867" y="1396"/>
                  </a:lnTo>
                  <a:lnTo>
                    <a:pt x="924" y="1262"/>
                  </a:lnTo>
                  <a:lnTo>
                    <a:pt x="907" y="1103"/>
                  </a:ln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22" name="Freeform 34"/>
            <p:cNvSpPr>
              <a:spLocks/>
            </p:cNvSpPr>
            <p:nvPr/>
          </p:nvSpPr>
          <p:spPr bwMode="auto">
            <a:xfrm>
              <a:off x="1695" y="2974"/>
              <a:ext cx="129" cy="341"/>
            </a:xfrm>
            <a:custGeom>
              <a:avLst/>
              <a:gdLst>
                <a:gd name="T0" fmla="*/ 0 w 259"/>
                <a:gd name="T1" fmla="*/ 469 h 681"/>
                <a:gd name="T2" fmla="*/ 71 w 259"/>
                <a:gd name="T3" fmla="*/ 363 h 681"/>
                <a:gd name="T4" fmla="*/ 141 w 259"/>
                <a:gd name="T5" fmla="*/ 0 h 681"/>
                <a:gd name="T6" fmla="*/ 259 w 259"/>
                <a:gd name="T7" fmla="*/ 423 h 681"/>
                <a:gd name="T8" fmla="*/ 124 w 259"/>
                <a:gd name="T9" fmla="*/ 681 h 681"/>
                <a:gd name="T10" fmla="*/ 88 w 259"/>
                <a:gd name="T11" fmla="*/ 611 h 681"/>
                <a:gd name="T12" fmla="*/ 193 w 259"/>
                <a:gd name="T13" fmla="*/ 404 h 681"/>
                <a:gd name="T14" fmla="*/ 153 w 259"/>
                <a:gd name="T15" fmla="*/ 229 h 681"/>
                <a:gd name="T16" fmla="*/ 124 w 259"/>
                <a:gd name="T17" fmla="*/ 399 h 681"/>
                <a:gd name="T18" fmla="*/ 30 w 259"/>
                <a:gd name="T19" fmla="*/ 552 h 681"/>
                <a:gd name="T20" fmla="*/ 0 w 259"/>
                <a:gd name="T21" fmla="*/ 469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9" h="681">
                  <a:moveTo>
                    <a:pt x="0" y="469"/>
                  </a:moveTo>
                  <a:lnTo>
                    <a:pt x="71" y="363"/>
                  </a:lnTo>
                  <a:lnTo>
                    <a:pt x="141" y="0"/>
                  </a:lnTo>
                  <a:lnTo>
                    <a:pt x="259" y="423"/>
                  </a:lnTo>
                  <a:lnTo>
                    <a:pt x="124" y="681"/>
                  </a:lnTo>
                  <a:lnTo>
                    <a:pt x="88" y="611"/>
                  </a:lnTo>
                  <a:lnTo>
                    <a:pt x="193" y="404"/>
                  </a:lnTo>
                  <a:lnTo>
                    <a:pt x="153" y="229"/>
                  </a:lnTo>
                  <a:lnTo>
                    <a:pt x="124" y="399"/>
                  </a:lnTo>
                  <a:lnTo>
                    <a:pt x="30" y="552"/>
                  </a:lnTo>
                  <a:lnTo>
                    <a:pt x="0" y="4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23" name="Freeform 35"/>
            <p:cNvSpPr>
              <a:spLocks/>
            </p:cNvSpPr>
            <p:nvPr/>
          </p:nvSpPr>
          <p:spPr bwMode="auto">
            <a:xfrm>
              <a:off x="1449" y="2863"/>
              <a:ext cx="85" cy="38"/>
            </a:xfrm>
            <a:custGeom>
              <a:avLst/>
              <a:gdLst>
                <a:gd name="T0" fmla="*/ 170 w 170"/>
                <a:gd name="T1" fmla="*/ 76 h 76"/>
                <a:gd name="T2" fmla="*/ 122 w 170"/>
                <a:gd name="T3" fmla="*/ 10 h 76"/>
                <a:gd name="T4" fmla="*/ 35 w 170"/>
                <a:gd name="T5" fmla="*/ 0 h 76"/>
                <a:gd name="T6" fmla="*/ 0 w 170"/>
                <a:gd name="T7" fmla="*/ 40 h 76"/>
                <a:gd name="T8" fmla="*/ 53 w 170"/>
                <a:gd name="T9" fmla="*/ 69 h 76"/>
                <a:gd name="T10" fmla="*/ 93 w 170"/>
                <a:gd name="T11" fmla="*/ 51 h 76"/>
                <a:gd name="T12" fmla="*/ 170 w 170"/>
                <a:gd name="T13" fmla="*/ 76 h 76"/>
              </a:gdLst>
              <a:ahLst/>
              <a:cxnLst>
                <a:cxn ang="0">
                  <a:pos x="T0" y="T1"/>
                </a:cxn>
                <a:cxn ang="0">
                  <a:pos x="T2" y="T3"/>
                </a:cxn>
                <a:cxn ang="0">
                  <a:pos x="T4" y="T5"/>
                </a:cxn>
                <a:cxn ang="0">
                  <a:pos x="T6" y="T7"/>
                </a:cxn>
                <a:cxn ang="0">
                  <a:pos x="T8" y="T9"/>
                </a:cxn>
                <a:cxn ang="0">
                  <a:pos x="T10" y="T11"/>
                </a:cxn>
                <a:cxn ang="0">
                  <a:pos x="T12" y="T13"/>
                </a:cxn>
              </a:cxnLst>
              <a:rect l="0" t="0" r="r" b="b"/>
              <a:pathLst>
                <a:path w="170" h="76">
                  <a:moveTo>
                    <a:pt x="170" y="76"/>
                  </a:moveTo>
                  <a:lnTo>
                    <a:pt x="122" y="10"/>
                  </a:lnTo>
                  <a:lnTo>
                    <a:pt x="35" y="0"/>
                  </a:lnTo>
                  <a:lnTo>
                    <a:pt x="0" y="40"/>
                  </a:lnTo>
                  <a:lnTo>
                    <a:pt x="53" y="69"/>
                  </a:lnTo>
                  <a:lnTo>
                    <a:pt x="93" y="51"/>
                  </a:lnTo>
                  <a:lnTo>
                    <a:pt x="170" y="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24" name="Freeform 36"/>
            <p:cNvSpPr>
              <a:spLocks/>
            </p:cNvSpPr>
            <p:nvPr/>
          </p:nvSpPr>
          <p:spPr bwMode="auto">
            <a:xfrm>
              <a:off x="1339" y="3066"/>
              <a:ext cx="42" cy="27"/>
            </a:xfrm>
            <a:custGeom>
              <a:avLst/>
              <a:gdLst>
                <a:gd name="T0" fmla="*/ 86 w 86"/>
                <a:gd name="T1" fmla="*/ 25 h 54"/>
                <a:gd name="T2" fmla="*/ 78 w 86"/>
                <a:gd name="T3" fmla="*/ 22 h 54"/>
                <a:gd name="T4" fmla="*/ 70 w 86"/>
                <a:gd name="T5" fmla="*/ 19 h 54"/>
                <a:gd name="T6" fmla="*/ 61 w 86"/>
                <a:gd name="T7" fmla="*/ 16 h 54"/>
                <a:gd name="T8" fmla="*/ 53 w 86"/>
                <a:gd name="T9" fmla="*/ 13 h 54"/>
                <a:gd name="T10" fmla="*/ 45 w 86"/>
                <a:gd name="T11" fmla="*/ 11 h 54"/>
                <a:gd name="T12" fmla="*/ 36 w 86"/>
                <a:gd name="T13" fmla="*/ 7 h 54"/>
                <a:gd name="T14" fmla="*/ 28 w 86"/>
                <a:gd name="T15" fmla="*/ 4 h 54"/>
                <a:gd name="T16" fmla="*/ 20 w 86"/>
                <a:gd name="T17" fmla="*/ 0 h 54"/>
                <a:gd name="T18" fmla="*/ 0 w 86"/>
                <a:gd name="T19" fmla="*/ 54 h 54"/>
                <a:gd name="T20" fmla="*/ 78 w 86"/>
                <a:gd name="T21" fmla="*/ 50 h 54"/>
                <a:gd name="T22" fmla="*/ 86 w 86"/>
                <a:gd name="T23" fmla="*/ 2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54">
                  <a:moveTo>
                    <a:pt x="86" y="25"/>
                  </a:moveTo>
                  <a:lnTo>
                    <a:pt x="78" y="22"/>
                  </a:lnTo>
                  <a:lnTo>
                    <a:pt x="70" y="19"/>
                  </a:lnTo>
                  <a:lnTo>
                    <a:pt x="61" y="16"/>
                  </a:lnTo>
                  <a:lnTo>
                    <a:pt x="53" y="13"/>
                  </a:lnTo>
                  <a:lnTo>
                    <a:pt x="45" y="11"/>
                  </a:lnTo>
                  <a:lnTo>
                    <a:pt x="36" y="7"/>
                  </a:lnTo>
                  <a:lnTo>
                    <a:pt x="28" y="4"/>
                  </a:lnTo>
                  <a:lnTo>
                    <a:pt x="20" y="0"/>
                  </a:lnTo>
                  <a:lnTo>
                    <a:pt x="0" y="54"/>
                  </a:lnTo>
                  <a:lnTo>
                    <a:pt x="78" y="50"/>
                  </a:lnTo>
                  <a:lnTo>
                    <a:pt x="86"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25" name="Freeform 37"/>
            <p:cNvSpPr>
              <a:spLocks/>
            </p:cNvSpPr>
            <p:nvPr/>
          </p:nvSpPr>
          <p:spPr bwMode="auto">
            <a:xfrm>
              <a:off x="1253" y="2736"/>
              <a:ext cx="531" cy="939"/>
            </a:xfrm>
            <a:custGeom>
              <a:avLst/>
              <a:gdLst>
                <a:gd name="T0" fmla="*/ 1008 w 1061"/>
                <a:gd name="T1" fmla="*/ 1045 h 1878"/>
                <a:gd name="T2" fmla="*/ 854 w 1061"/>
                <a:gd name="T3" fmla="*/ 735 h 1878"/>
                <a:gd name="T4" fmla="*/ 725 w 1061"/>
                <a:gd name="T5" fmla="*/ 570 h 1878"/>
                <a:gd name="T6" fmla="*/ 791 w 1061"/>
                <a:gd name="T7" fmla="*/ 417 h 1878"/>
                <a:gd name="T8" fmla="*/ 738 w 1061"/>
                <a:gd name="T9" fmla="*/ 305 h 1878"/>
                <a:gd name="T10" fmla="*/ 732 w 1061"/>
                <a:gd name="T11" fmla="*/ 13 h 1878"/>
                <a:gd name="T12" fmla="*/ 567 w 1061"/>
                <a:gd name="T13" fmla="*/ 53 h 1878"/>
                <a:gd name="T14" fmla="*/ 398 w 1061"/>
                <a:gd name="T15" fmla="*/ 30 h 1878"/>
                <a:gd name="T16" fmla="*/ 165 w 1061"/>
                <a:gd name="T17" fmla="*/ 0 h 1878"/>
                <a:gd name="T18" fmla="*/ 129 w 1061"/>
                <a:gd name="T19" fmla="*/ 370 h 1878"/>
                <a:gd name="T20" fmla="*/ 222 w 1061"/>
                <a:gd name="T21" fmla="*/ 417 h 1878"/>
                <a:gd name="T22" fmla="*/ 191 w 1061"/>
                <a:gd name="T23" fmla="*/ 660 h 1878"/>
                <a:gd name="T24" fmla="*/ 207 w 1061"/>
                <a:gd name="T25" fmla="*/ 667 h 1878"/>
                <a:gd name="T26" fmla="*/ 224 w 1061"/>
                <a:gd name="T27" fmla="*/ 673 h 1878"/>
                <a:gd name="T28" fmla="*/ 241 w 1061"/>
                <a:gd name="T29" fmla="*/ 679 h 1878"/>
                <a:gd name="T30" fmla="*/ 257 w 1061"/>
                <a:gd name="T31" fmla="*/ 685 h 1878"/>
                <a:gd name="T32" fmla="*/ 275 w 1061"/>
                <a:gd name="T33" fmla="*/ 417 h 1878"/>
                <a:gd name="T34" fmla="*/ 177 w 1061"/>
                <a:gd name="T35" fmla="*/ 294 h 1878"/>
                <a:gd name="T36" fmla="*/ 206 w 1061"/>
                <a:gd name="T37" fmla="*/ 76 h 1878"/>
                <a:gd name="T38" fmla="*/ 392 w 1061"/>
                <a:gd name="T39" fmla="*/ 93 h 1878"/>
                <a:gd name="T40" fmla="*/ 585 w 1061"/>
                <a:gd name="T41" fmla="*/ 112 h 1878"/>
                <a:gd name="T42" fmla="*/ 685 w 1061"/>
                <a:gd name="T43" fmla="*/ 82 h 1878"/>
                <a:gd name="T44" fmla="*/ 643 w 1061"/>
                <a:gd name="T45" fmla="*/ 254 h 1878"/>
                <a:gd name="T46" fmla="*/ 639 w 1061"/>
                <a:gd name="T47" fmla="*/ 391 h 1878"/>
                <a:gd name="T48" fmla="*/ 708 w 1061"/>
                <a:gd name="T49" fmla="*/ 482 h 1878"/>
                <a:gd name="T50" fmla="*/ 509 w 1061"/>
                <a:gd name="T51" fmla="*/ 535 h 1878"/>
                <a:gd name="T52" fmla="*/ 404 w 1061"/>
                <a:gd name="T53" fmla="*/ 523 h 1878"/>
                <a:gd name="T54" fmla="*/ 543 w 1061"/>
                <a:gd name="T55" fmla="*/ 607 h 1878"/>
                <a:gd name="T56" fmla="*/ 768 w 1061"/>
                <a:gd name="T57" fmla="*/ 741 h 1878"/>
                <a:gd name="T58" fmla="*/ 925 w 1061"/>
                <a:gd name="T59" fmla="*/ 1068 h 1878"/>
                <a:gd name="T60" fmla="*/ 902 w 1061"/>
                <a:gd name="T61" fmla="*/ 1449 h 1878"/>
                <a:gd name="T62" fmla="*/ 908 w 1061"/>
                <a:gd name="T63" fmla="*/ 1643 h 1878"/>
                <a:gd name="T64" fmla="*/ 849 w 1061"/>
                <a:gd name="T65" fmla="*/ 1602 h 1878"/>
                <a:gd name="T66" fmla="*/ 769 w 1061"/>
                <a:gd name="T67" fmla="*/ 1364 h 1878"/>
                <a:gd name="T68" fmla="*/ 662 w 1061"/>
                <a:gd name="T69" fmla="*/ 1666 h 1878"/>
                <a:gd name="T70" fmla="*/ 613 w 1061"/>
                <a:gd name="T71" fmla="*/ 1808 h 1878"/>
                <a:gd name="T72" fmla="*/ 532 w 1061"/>
                <a:gd name="T73" fmla="*/ 1749 h 1878"/>
                <a:gd name="T74" fmla="*/ 579 w 1061"/>
                <a:gd name="T75" fmla="*/ 1245 h 1878"/>
                <a:gd name="T76" fmla="*/ 451 w 1061"/>
                <a:gd name="T77" fmla="*/ 1449 h 1878"/>
                <a:gd name="T78" fmla="*/ 311 w 1061"/>
                <a:gd name="T79" fmla="*/ 1649 h 1878"/>
                <a:gd name="T80" fmla="*/ 177 w 1061"/>
                <a:gd name="T81" fmla="*/ 1761 h 1878"/>
                <a:gd name="T82" fmla="*/ 153 w 1061"/>
                <a:gd name="T83" fmla="*/ 1691 h 1878"/>
                <a:gd name="T84" fmla="*/ 292 w 1061"/>
                <a:gd name="T85" fmla="*/ 1203 h 1878"/>
                <a:gd name="T86" fmla="*/ 249 w 1061"/>
                <a:gd name="T87" fmla="*/ 710 h 1878"/>
                <a:gd name="T88" fmla="*/ 142 w 1061"/>
                <a:gd name="T89" fmla="*/ 794 h 1878"/>
                <a:gd name="T90" fmla="*/ 188 w 1061"/>
                <a:gd name="T91" fmla="*/ 1620 h 1878"/>
                <a:gd name="T92" fmla="*/ 53 w 1061"/>
                <a:gd name="T93" fmla="*/ 1761 h 1878"/>
                <a:gd name="T94" fmla="*/ 222 w 1061"/>
                <a:gd name="T95" fmla="*/ 1808 h 1878"/>
                <a:gd name="T96" fmla="*/ 398 w 1061"/>
                <a:gd name="T97" fmla="*/ 1620 h 1878"/>
                <a:gd name="T98" fmla="*/ 550 w 1061"/>
                <a:gd name="T99" fmla="*/ 1479 h 1878"/>
                <a:gd name="T100" fmla="*/ 461 w 1061"/>
                <a:gd name="T101" fmla="*/ 1737 h 1878"/>
                <a:gd name="T102" fmla="*/ 479 w 1061"/>
                <a:gd name="T103" fmla="*/ 1872 h 1878"/>
                <a:gd name="T104" fmla="*/ 649 w 1061"/>
                <a:gd name="T105" fmla="*/ 1861 h 1878"/>
                <a:gd name="T106" fmla="*/ 732 w 1061"/>
                <a:gd name="T107" fmla="*/ 1656 h 1878"/>
                <a:gd name="T108" fmla="*/ 778 w 1061"/>
                <a:gd name="T109" fmla="*/ 1491 h 1878"/>
                <a:gd name="T110" fmla="*/ 773 w 1061"/>
                <a:gd name="T111" fmla="*/ 1596 h 1878"/>
                <a:gd name="T112" fmla="*/ 831 w 1061"/>
                <a:gd name="T113" fmla="*/ 1719 h 1878"/>
                <a:gd name="T114" fmla="*/ 1014 w 1061"/>
                <a:gd name="T115" fmla="*/ 1585 h 1878"/>
                <a:gd name="T116" fmla="*/ 1061 w 1061"/>
                <a:gd name="T117" fmla="*/ 1292 h 1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61" h="1878">
                  <a:moveTo>
                    <a:pt x="1061" y="1292"/>
                  </a:moveTo>
                  <a:lnTo>
                    <a:pt x="1008" y="1045"/>
                  </a:lnTo>
                  <a:lnTo>
                    <a:pt x="920" y="992"/>
                  </a:lnTo>
                  <a:lnTo>
                    <a:pt x="854" y="735"/>
                  </a:lnTo>
                  <a:lnTo>
                    <a:pt x="773" y="611"/>
                  </a:lnTo>
                  <a:lnTo>
                    <a:pt x="725" y="570"/>
                  </a:lnTo>
                  <a:lnTo>
                    <a:pt x="768" y="512"/>
                  </a:lnTo>
                  <a:lnTo>
                    <a:pt x="791" y="417"/>
                  </a:lnTo>
                  <a:lnTo>
                    <a:pt x="743" y="364"/>
                  </a:lnTo>
                  <a:lnTo>
                    <a:pt x="738" y="305"/>
                  </a:lnTo>
                  <a:lnTo>
                    <a:pt x="844" y="300"/>
                  </a:lnTo>
                  <a:lnTo>
                    <a:pt x="732" y="13"/>
                  </a:lnTo>
                  <a:lnTo>
                    <a:pt x="632" y="13"/>
                  </a:lnTo>
                  <a:lnTo>
                    <a:pt x="567" y="53"/>
                  </a:lnTo>
                  <a:lnTo>
                    <a:pt x="497" y="30"/>
                  </a:lnTo>
                  <a:lnTo>
                    <a:pt x="398" y="30"/>
                  </a:lnTo>
                  <a:lnTo>
                    <a:pt x="328" y="59"/>
                  </a:lnTo>
                  <a:lnTo>
                    <a:pt x="165" y="0"/>
                  </a:lnTo>
                  <a:lnTo>
                    <a:pt x="0" y="305"/>
                  </a:lnTo>
                  <a:lnTo>
                    <a:pt x="129" y="370"/>
                  </a:lnTo>
                  <a:lnTo>
                    <a:pt x="222" y="335"/>
                  </a:lnTo>
                  <a:lnTo>
                    <a:pt x="222" y="417"/>
                  </a:lnTo>
                  <a:lnTo>
                    <a:pt x="245" y="517"/>
                  </a:lnTo>
                  <a:lnTo>
                    <a:pt x="191" y="660"/>
                  </a:lnTo>
                  <a:lnTo>
                    <a:pt x="199" y="664"/>
                  </a:lnTo>
                  <a:lnTo>
                    <a:pt x="207" y="667"/>
                  </a:lnTo>
                  <a:lnTo>
                    <a:pt x="216" y="671"/>
                  </a:lnTo>
                  <a:lnTo>
                    <a:pt x="224" y="673"/>
                  </a:lnTo>
                  <a:lnTo>
                    <a:pt x="232" y="676"/>
                  </a:lnTo>
                  <a:lnTo>
                    <a:pt x="241" y="679"/>
                  </a:lnTo>
                  <a:lnTo>
                    <a:pt x="249" y="682"/>
                  </a:lnTo>
                  <a:lnTo>
                    <a:pt x="257" y="685"/>
                  </a:lnTo>
                  <a:lnTo>
                    <a:pt x="298" y="540"/>
                  </a:lnTo>
                  <a:lnTo>
                    <a:pt x="275" y="417"/>
                  </a:lnTo>
                  <a:lnTo>
                    <a:pt x="281" y="228"/>
                  </a:lnTo>
                  <a:lnTo>
                    <a:pt x="177" y="294"/>
                  </a:lnTo>
                  <a:lnTo>
                    <a:pt x="112" y="277"/>
                  </a:lnTo>
                  <a:lnTo>
                    <a:pt x="206" y="76"/>
                  </a:lnTo>
                  <a:lnTo>
                    <a:pt x="321" y="118"/>
                  </a:lnTo>
                  <a:lnTo>
                    <a:pt x="392" y="93"/>
                  </a:lnTo>
                  <a:lnTo>
                    <a:pt x="485" y="76"/>
                  </a:lnTo>
                  <a:lnTo>
                    <a:pt x="585" y="112"/>
                  </a:lnTo>
                  <a:lnTo>
                    <a:pt x="649" y="82"/>
                  </a:lnTo>
                  <a:lnTo>
                    <a:pt x="685" y="82"/>
                  </a:lnTo>
                  <a:lnTo>
                    <a:pt x="738" y="258"/>
                  </a:lnTo>
                  <a:lnTo>
                    <a:pt x="643" y="254"/>
                  </a:lnTo>
                  <a:lnTo>
                    <a:pt x="679" y="364"/>
                  </a:lnTo>
                  <a:lnTo>
                    <a:pt x="639" y="391"/>
                  </a:lnTo>
                  <a:lnTo>
                    <a:pt x="649" y="452"/>
                  </a:lnTo>
                  <a:lnTo>
                    <a:pt x="708" y="482"/>
                  </a:lnTo>
                  <a:lnTo>
                    <a:pt x="643" y="535"/>
                  </a:lnTo>
                  <a:lnTo>
                    <a:pt x="509" y="535"/>
                  </a:lnTo>
                  <a:lnTo>
                    <a:pt x="392" y="470"/>
                  </a:lnTo>
                  <a:lnTo>
                    <a:pt x="404" y="523"/>
                  </a:lnTo>
                  <a:lnTo>
                    <a:pt x="440" y="576"/>
                  </a:lnTo>
                  <a:lnTo>
                    <a:pt x="543" y="607"/>
                  </a:lnTo>
                  <a:lnTo>
                    <a:pt x="649" y="599"/>
                  </a:lnTo>
                  <a:lnTo>
                    <a:pt x="768" y="741"/>
                  </a:lnTo>
                  <a:lnTo>
                    <a:pt x="854" y="1034"/>
                  </a:lnTo>
                  <a:lnTo>
                    <a:pt x="925" y="1068"/>
                  </a:lnTo>
                  <a:lnTo>
                    <a:pt x="961" y="1286"/>
                  </a:lnTo>
                  <a:lnTo>
                    <a:pt x="902" y="1449"/>
                  </a:lnTo>
                  <a:lnTo>
                    <a:pt x="937" y="1573"/>
                  </a:lnTo>
                  <a:lnTo>
                    <a:pt x="908" y="1643"/>
                  </a:lnTo>
                  <a:lnTo>
                    <a:pt x="854" y="1643"/>
                  </a:lnTo>
                  <a:lnTo>
                    <a:pt x="849" y="1602"/>
                  </a:lnTo>
                  <a:lnTo>
                    <a:pt x="867" y="1514"/>
                  </a:lnTo>
                  <a:lnTo>
                    <a:pt x="769" y="1364"/>
                  </a:lnTo>
                  <a:lnTo>
                    <a:pt x="745" y="1141"/>
                  </a:lnTo>
                  <a:lnTo>
                    <a:pt x="662" y="1666"/>
                  </a:lnTo>
                  <a:lnTo>
                    <a:pt x="679" y="1761"/>
                  </a:lnTo>
                  <a:lnTo>
                    <a:pt x="613" y="1808"/>
                  </a:lnTo>
                  <a:lnTo>
                    <a:pt x="520" y="1802"/>
                  </a:lnTo>
                  <a:lnTo>
                    <a:pt x="532" y="1749"/>
                  </a:lnTo>
                  <a:lnTo>
                    <a:pt x="603" y="1691"/>
                  </a:lnTo>
                  <a:lnTo>
                    <a:pt x="579" y="1245"/>
                  </a:lnTo>
                  <a:lnTo>
                    <a:pt x="544" y="1391"/>
                  </a:lnTo>
                  <a:lnTo>
                    <a:pt x="451" y="1449"/>
                  </a:lnTo>
                  <a:lnTo>
                    <a:pt x="434" y="1256"/>
                  </a:lnTo>
                  <a:lnTo>
                    <a:pt x="311" y="1649"/>
                  </a:lnTo>
                  <a:lnTo>
                    <a:pt x="239" y="1732"/>
                  </a:lnTo>
                  <a:lnTo>
                    <a:pt x="177" y="1761"/>
                  </a:lnTo>
                  <a:lnTo>
                    <a:pt x="135" y="1742"/>
                  </a:lnTo>
                  <a:lnTo>
                    <a:pt x="153" y="1691"/>
                  </a:lnTo>
                  <a:lnTo>
                    <a:pt x="245" y="1666"/>
                  </a:lnTo>
                  <a:lnTo>
                    <a:pt x="292" y="1203"/>
                  </a:lnTo>
                  <a:lnTo>
                    <a:pt x="228" y="781"/>
                  </a:lnTo>
                  <a:lnTo>
                    <a:pt x="249" y="710"/>
                  </a:lnTo>
                  <a:lnTo>
                    <a:pt x="171" y="714"/>
                  </a:lnTo>
                  <a:lnTo>
                    <a:pt x="142" y="794"/>
                  </a:lnTo>
                  <a:lnTo>
                    <a:pt x="206" y="1121"/>
                  </a:lnTo>
                  <a:lnTo>
                    <a:pt x="188" y="1620"/>
                  </a:lnTo>
                  <a:lnTo>
                    <a:pt x="82" y="1656"/>
                  </a:lnTo>
                  <a:lnTo>
                    <a:pt x="53" y="1761"/>
                  </a:lnTo>
                  <a:lnTo>
                    <a:pt x="124" y="1820"/>
                  </a:lnTo>
                  <a:lnTo>
                    <a:pt x="222" y="1808"/>
                  </a:lnTo>
                  <a:lnTo>
                    <a:pt x="351" y="1702"/>
                  </a:lnTo>
                  <a:lnTo>
                    <a:pt x="398" y="1620"/>
                  </a:lnTo>
                  <a:lnTo>
                    <a:pt x="509" y="1573"/>
                  </a:lnTo>
                  <a:lnTo>
                    <a:pt x="550" y="1479"/>
                  </a:lnTo>
                  <a:lnTo>
                    <a:pt x="537" y="1679"/>
                  </a:lnTo>
                  <a:lnTo>
                    <a:pt x="461" y="1737"/>
                  </a:lnTo>
                  <a:lnTo>
                    <a:pt x="427" y="1814"/>
                  </a:lnTo>
                  <a:lnTo>
                    <a:pt x="479" y="1872"/>
                  </a:lnTo>
                  <a:lnTo>
                    <a:pt x="556" y="1878"/>
                  </a:lnTo>
                  <a:lnTo>
                    <a:pt x="649" y="1861"/>
                  </a:lnTo>
                  <a:lnTo>
                    <a:pt x="749" y="1778"/>
                  </a:lnTo>
                  <a:lnTo>
                    <a:pt x="732" y="1656"/>
                  </a:lnTo>
                  <a:lnTo>
                    <a:pt x="743" y="1537"/>
                  </a:lnTo>
                  <a:lnTo>
                    <a:pt x="778" y="1491"/>
                  </a:lnTo>
                  <a:lnTo>
                    <a:pt x="796" y="1537"/>
                  </a:lnTo>
                  <a:lnTo>
                    <a:pt x="773" y="1596"/>
                  </a:lnTo>
                  <a:lnTo>
                    <a:pt x="785" y="1679"/>
                  </a:lnTo>
                  <a:lnTo>
                    <a:pt x="831" y="1719"/>
                  </a:lnTo>
                  <a:lnTo>
                    <a:pt x="949" y="1714"/>
                  </a:lnTo>
                  <a:lnTo>
                    <a:pt x="1014" y="1585"/>
                  </a:lnTo>
                  <a:lnTo>
                    <a:pt x="990" y="1449"/>
                  </a:lnTo>
                  <a:lnTo>
                    <a:pt x="1061" y="12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126" name="Group 40"/>
          <p:cNvGrpSpPr>
            <a:grpSpLocks noChangeAspect="1"/>
          </p:cNvGrpSpPr>
          <p:nvPr/>
        </p:nvGrpSpPr>
        <p:grpSpPr bwMode="auto">
          <a:xfrm>
            <a:off x="6789738" y="4219575"/>
            <a:ext cx="377825" cy="1233488"/>
            <a:chOff x="4277" y="2658"/>
            <a:chExt cx="238" cy="777"/>
          </a:xfrm>
        </p:grpSpPr>
        <p:sp>
          <p:nvSpPr>
            <p:cNvPr id="4127" name="AutoShape 39"/>
            <p:cNvSpPr>
              <a:spLocks noChangeAspect="1" noChangeArrowheads="1" noTextEdit="1"/>
            </p:cNvSpPr>
            <p:nvPr/>
          </p:nvSpPr>
          <p:spPr bwMode="auto">
            <a:xfrm>
              <a:off x="4277" y="2658"/>
              <a:ext cx="238" cy="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41"/>
            <p:cNvSpPr>
              <a:spLocks/>
            </p:cNvSpPr>
            <p:nvPr/>
          </p:nvSpPr>
          <p:spPr bwMode="auto">
            <a:xfrm>
              <a:off x="4311" y="3356"/>
              <a:ext cx="172" cy="66"/>
            </a:xfrm>
            <a:custGeom>
              <a:avLst/>
              <a:gdLst>
                <a:gd name="T0" fmla="*/ 0 w 172"/>
                <a:gd name="T1" fmla="*/ 0 h 66"/>
                <a:gd name="T2" fmla="*/ 2 w 172"/>
                <a:gd name="T3" fmla="*/ 0 h 66"/>
                <a:gd name="T4" fmla="*/ 7 w 172"/>
                <a:gd name="T5" fmla="*/ 1 h 66"/>
                <a:gd name="T6" fmla="*/ 14 w 172"/>
                <a:gd name="T7" fmla="*/ 2 h 66"/>
                <a:gd name="T8" fmla="*/ 25 w 172"/>
                <a:gd name="T9" fmla="*/ 3 h 66"/>
                <a:gd name="T10" fmla="*/ 37 w 172"/>
                <a:gd name="T11" fmla="*/ 4 h 66"/>
                <a:gd name="T12" fmla="*/ 50 w 172"/>
                <a:gd name="T13" fmla="*/ 5 h 66"/>
                <a:gd name="T14" fmla="*/ 65 w 172"/>
                <a:gd name="T15" fmla="*/ 6 h 66"/>
                <a:gd name="T16" fmla="*/ 80 w 172"/>
                <a:gd name="T17" fmla="*/ 7 h 66"/>
                <a:gd name="T18" fmla="*/ 95 w 172"/>
                <a:gd name="T19" fmla="*/ 8 h 66"/>
                <a:gd name="T20" fmla="*/ 110 w 172"/>
                <a:gd name="T21" fmla="*/ 9 h 66"/>
                <a:gd name="T22" fmla="*/ 124 w 172"/>
                <a:gd name="T23" fmla="*/ 9 h 66"/>
                <a:gd name="T24" fmla="*/ 137 w 172"/>
                <a:gd name="T25" fmla="*/ 8 h 66"/>
                <a:gd name="T26" fmla="*/ 148 w 172"/>
                <a:gd name="T27" fmla="*/ 7 h 66"/>
                <a:gd name="T28" fmla="*/ 157 w 172"/>
                <a:gd name="T29" fmla="*/ 6 h 66"/>
                <a:gd name="T30" fmla="*/ 164 w 172"/>
                <a:gd name="T31" fmla="*/ 3 h 66"/>
                <a:gd name="T32" fmla="*/ 167 w 172"/>
                <a:gd name="T33" fmla="*/ 0 h 66"/>
                <a:gd name="T34" fmla="*/ 167 w 172"/>
                <a:gd name="T35" fmla="*/ 1 h 66"/>
                <a:gd name="T36" fmla="*/ 168 w 172"/>
                <a:gd name="T37" fmla="*/ 3 h 66"/>
                <a:gd name="T38" fmla="*/ 169 w 172"/>
                <a:gd name="T39" fmla="*/ 6 h 66"/>
                <a:gd name="T40" fmla="*/ 171 w 172"/>
                <a:gd name="T41" fmla="*/ 11 h 66"/>
                <a:gd name="T42" fmla="*/ 172 w 172"/>
                <a:gd name="T43" fmla="*/ 16 h 66"/>
                <a:gd name="T44" fmla="*/ 172 w 172"/>
                <a:gd name="T45" fmla="*/ 22 h 66"/>
                <a:gd name="T46" fmla="*/ 172 w 172"/>
                <a:gd name="T47" fmla="*/ 28 h 66"/>
                <a:gd name="T48" fmla="*/ 171 w 172"/>
                <a:gd name="T49" fmla="*/ 34 h 66"/>
                <a:gd name="T50" fmla="*/ 169 w 172"/>
                <a:gd name="T51" fmla="*/ 40 h 66"/>
                <a:gd name="T52" fmla="*/ 166 w 172"/>
                <a:gd name="T53" fmla="*/ 46 h 66"/>
                <a:gd name="T54" fmla="*/ 161 w 172"/>
                <a:gd name="T55" fmla="*/ 52 h 66"/>
                <a:gd name="T56" fmla="*/ 154 w 172"/>
                <a:gd name="T57" fmla="*/ 56 h 66"/>
                <a:gd name="T58" fmla="*/ 145 w 172"/>
                <a:gd name="T59" fmla="*/ 60 h 66"/>
                <a:gd name="T60" fmla="*/ 135 w 172"/>
                <a:gd name="T61" fmla="*/ 63 h 66"/>
                <a:gd name="T62" fmla="*/ 121 w 172"/>
                <a:gd name="T63" fmla="*/ 64 h 66"/>
                <a:gd name="T64" fmla="*/ 105 w 172"/>
                <a:gd name="T65" fmla="*/ 64 h 66"/>
                <a:gd name="T66" fmla="*/ 104 w 172"/>
                <a:gd name="T67" fmla="*/ 64 h 66"/>
                <a:gd name="T68" fmla="*/ 101 w 172"/>
                <a:gd name="T69" fmla="*/ 64 h 66"/>
                <a:gd name="T70" fmla="*/ 96 w 172"/>
                <a:gd name="T71" fmla="*/ 65 h 66"/>
                <a:gd name="T72" fmla="*/ 90 w 172"/>
                <a:gd name="T73" fmla="*/ 65 h 66"/>
                <a:gd name="T74" fmla="*/ 82 w 172"/>
                <a:gd name="T75" fmla="*/ 65 h 66"/>
                <a:gd name="T76" fmla="*/ 73 w 172"/>
                <a:gd name="T77" fmla="*/ 66 h 66"/>
                <a:gd name="T78" fmla="*/ 64 w 172"/>
                <a:gd name="T79" fmla="*/ 66 h 66"/>
                <a:gd name="T80" fmla="*/ 54 w 172"/>
                <a:gd name="T81" fmla="*/ 65 h 66"/>
                <a:gd name="T82" fmla="*/ 45 w 172"/>
                <a:gd name="T83" fmla="*/ 65 h 66"/>
                <a:gd name="T84" fmla="*/ 36 w 172"/>
                <a:gd name="T85" fmla="*/ 64 h 66"/>
                <a:gd name="T86" fmla="*/ 27 w 172"/>
                <a:gd name="T87" fmla="*/ 63 h 66"/>
                <a:gd name="T88" fmla="*/ 19 w 172"/>
                <a:gd name="T89" fmla="*/ 62 h 66"/>
                <a:gd name="T90" fmla="*/ 12 w 172"/>
                <a:gd name="T91" fmla="*/ 60 h 66"/>
                <a:gd name="T92" fmla="*/ 7 w 172"/>
                <a:gd name="T93" fmla="*/ 57 h 66"/>
                <a:gd name="T94" fmla="*/ 3 w 172"/>
                <a:gd name="T95" fmla="*/ 54 h 66"/>
                <a:gd name="T96" fmla="*/ 2 w 172"/>
                <a:gd name="T97" fmla="*/ 50 h 66"/>
                <a:gd name="T98" fmla="*/ 0 w 172"/>
                <a:gd name="T99"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2" h="66">
                  <a:moveTo>
                    <a:pt x="0" y="0"/>
                  </a:moveTo>
                  <a:lnTo>
                    <a:pt x="2" y="0"/>
                  </a:lnTo>
                  <a:lnTo>
                    <a:pt x="7" y="1"/>
                  </a:lnTo>
                  <a:lnTo>
                    <a:pt x="14" y="2"/>
                  </a:lnTo>
                  <a:lnTo>
                    <a:pt x="25" y="3"/>
                  </a:lnTo>
                  <a:lnTo>
                    <a:pt x="37" y="4"/>
                  </a:lnTo>
                  <a:lnTo>
                    <a:pt x="50" y="5"/>
                  </a:lnTo>
                  <a:lnTo>
                    <a:pt x="65" y="6"/>
                  </a:lnTo>
                  <a:lnTo>
                    <a:pt x="80" y="7"/>
                  </a:lnTo>
                  <a:lnTo>
                    <a:pt x="95" y="8"/>
                  </a:lnTo>
                  <a:lnTo>
                    <a:pt x="110" y="9"/>
                  </a:lnTo>
                  <a:lnTo>
                    <a:pt x="124" y="9"/>
                  </a:lnTo>
                  <a:lnTo>
                    <a:pt x="137" y="8"/>
                  </a:lnTo>
                  <a:lnTo>
                    <a:pt x="148" y="7"/>
                  </a:lnTo>
                  <a:lnTo>
                    <a:pt x="157" y="6"/>
                  </a:lnTo>
                  <a:lnTo>
                    <a:pt x="164" y="3"/>
                  </a:lnTo>
                  <a:lnTo>
                    <a:pt x="167" y="0"/>
                  </a:lnTo>
                  <a:lnTo>
                    <a:pt x="167" y="1"/>
                  </a:lnTo>
                  <a:lnTo>
                    <a:pt x="168" y="3"/>
                  </a:lnTo>
                  <a:lnTo>
                    <a:pt x="169" y="6"/>
                  </a:lnTo>
                  <a:lnTo>
                    <a:pt x="171" y="11"/>
                  </a:lnTo>
                  <a:lnTo>
                    <a:pt x="172" y="16"/>
                  </a:lnTo>
                  <a:lnTo>
                    <a:pt x="172" y="22"/>
                  </a:lnTo>
                  <a:lnTo>
                    <a:pt x="172" y="28"/>
                  </a:lnTo>
                  <a:lnTo>
                    <a:pt x="171" y="34"/>
                  </a:lnTo>
                  <a:lnTo>
                    <a:pt x="169" y="40"/>
                  </a:lnTo>
                  <a:lnTo>
                    <a:pt x="166" y="46"/>
                  </a:lnTo>
                  <a:lnTo>
                    <a:pt x="161" y="52"/>
                  </a:lnTo>
                  <a:lnTo>
                    <a:pt x="154" y="56"/>
                  </a:lnTo>
                  <a:lnTo>
                    <a:pt x="145" y="60"/>
                  </a:lnTo>
                  <a:lnTo>
                    <a:pt x="135" y="63"/>
                  </a:lnTo>
                  <a:lnTo>
                    <a:pt x="121" y="64"/>
                  </a:lnTo>
                  <a:lnTo>
                    <a:pt x="105" y="64"/>
                  </a:lnTo>
                  <a:lnTo>
                    <a:pt x="104" y="64"/>
                  </a:lnTo>
                  <a:lnTo>
                    <a:pt x="101" y="64"/>
                  </a:lnTo>
                  <a:lnTo>
                    <a:pt x="96" y="65"/>
                  </a:lnTo>
                  <a:lnTo>
                    <a:pt x="90" y="65"/>
                  </a:lnTo>
                  <a:lnTo>
                    <a:pt x="82" y="65"/>
                  </a:lnTo>
                  <a:lnTo>
                    <a:pt x="73" y="66"/>
                  </a:lnTo>
                  <a:lnTo>
                    <a:pt x="64" y="66"/>
                  </a:lnTo>
                  <a:lnTo>
                    <a:pt x="54" y="65"/>
                  </a:lnTo>
                  <a:lnTo>
                    <a:pt x="45" y="65"/>
                  </a:lnTo>
                  <a:lnTo>
                    <a:pt x="36" y="64"/>
                  </a:lnTo>
                  <a:lnTo>
                    <a:pt x="27" y="63"/>
                  </a:lnTo>
                  <a:lnTo>
                    <a:pt x="19" y="62"/>
                  </a:lnTo>
                  <a:lnTo>
                    <a:pt x="12" y="60"/>
                  </a:lnTo>
                  <a:lnTo>
                    <a:pt x="7" y="57"/>
                  </a:lnTo>
                  <a:lnTo>
                    <a:pt x="3" y="54"/>
                  </a:lnTo>
                  <a:lnTo>
                    <a:pt x="2" y="5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42"/>
            <p:cNvSpPr>
              <a:spLocks/>
            </p:cNvSpPr>
            <p:nvPr/>
          </p:nvSpPr>
          <p:spPr bwMode="auto">
            <a:xfrm>
              <a:off x="4285" y="2670"/>
              <a:ext cx="219" cy="259"/>
            </a:xfrm>
            <a:custGeom>
              <a:avLst/>
              <a:gdLst>
                <a:gd name="T0" fmla="*/ 38 w 219"/>
                <a:gd name="T1" fmla="*/ 16 h 259"/>
                <a:gd name="T2" fmla="*/ 39 w 219"/>
                <a:gd name="T3" fmla="*/ 16 h 259"/>
                <a:gd name="T4" fmla="*/ 44 w 219"/>
                <a:gd name="T5" fmla="*/ 15 h 259"/>
                <a:gd name="T6" fmla="*/ 50 w 219"/>
                <a:gd name="T7" fmla="*/ 13 h 259"/>
                <a:gd name="T8" fmla="*/ 59 w 219"/>
                <a:gd name="T9" fmla="*/ 11 h 259"/>
                <a:gd name="T10" fmla="*/ 69 w 219"/>
                <a:gd name="T11" fmla="*/ 9 h 259"/>
                <a:gd name="T12" fmla="*/ 80 w 219"/>
                <a:gd name="T13" fmla="*/ 6 h 259"/>
                <a:gd name="T14" fmla="*/ 92 w 219"/>
                <a:gd name="T15" fmla="*/ 4 h 259"/>
                <a:gd name="T16" fmla="*/ 105 w 219"/>
                <a:gd name="T17" fmla="*/ 2 h 259"/>
                <a:gd name="T18" fmla="*/ 118 w 219"/>
                <a:gd name="T19" fmla="*/ 1 h 259"/>
                <a:gd name="T20" fmla="*/ 131 w 219"/>
                <a:gd name="T21" fmla="*/ 0 h 259"/>
                <a:gd name="T22" fmla="*/ 143 w 219"/>
                <a:gd name="T23" fmla="*/ 1 h 259"/>
                <a:gd name="T24" fmla="*/ 154 w 219"/>
                <a:gd name="T25" fmla="*/ 2 h 259"/>
                <a:gd name="T26" fmla="*/ 163 w 219"/>
                <a:gd name="T27" fmla="*/ 5 h 259"/>
                <a:gd name="T28" fmla="*/ 172 w 219"/>
                <a:gd name="T29" fmla="*/ 9 h 259"/>
                <a:gd name="T30" fmla="*/ 178 w 219"/>
                <a:gd name="T31" fmla="*/ 14 h 259"/>
                <a:gd name="T32" fmla="*/ 181 w 219"/>
                <a:gd name="T33" fmla="*/ 22 h 259"/>
                <a:gd name="T34" fmla="*/ 183 w 219"/>
                <a:gd name="T35" fmla="*/ 32 h 259"/>
                <a:gd name="T36" fmla="*/ 188 w 219"/>
                <a:gd name="T37" fmla="*/ 58 h 259"/>
                <a:gd name="T38" fmla="*/ 195 w 219"/>
                <a:gd name="T39" fmla="*/ 95 h 259"/>
                <a:gd name="T40" fmla="*/ 203 w 219"/>
                <a:gd name="T41" fmla="*/ 138 h 259"/>
                <a:gd name="T42" fmla="*/ 211 w 219"/>
                <a:gd name="T43" fmla="*/ 180 h 259"/>
                <a:gd name="T44" fmla="*/ 217 w 219"/>
                <a:gd name="T45" fmla="*/ 218 h 259"/>
                <a:gd name="T46" fmla="*/ 219 w 219"/>
                <a:gd name="T47" fmla="*/ 245 h 259"/>
                <a:gd name="T48" fmla="*/ 217 w 219"/>
                <a:gd name="T49" fmla="*/ 255 h 259"/>
                <a:gd name="T50" fmla="*/ 215 w 219"/>
                <a:gd name="T51" fmla="*/ 255 h 259"/>
                <a:gd name="T52" fmla="*/ 208 w 219"/>
                <a:gd name="T53" fmla="*/ 256 h 259"/>
                <a:gd name="T54" fmla="*/ 198 w 219"/>
                <a:gd name="T55" fmla="*/ 256 h 259"/>
                <a:gd name="T56" fmla="*/ 185 w 219"/>
                <a:gd name="T57" fmla="*/ 257 h 259"/>
                <a:gd name="T58" fmla="*/ 169 w 219"/>
                <a:gd name="T59" fmla="*/ 257 h 259"/>
                <a:gd name="T60" fmla="*/ 151 w 219"/>
                <a:gd name="T61" fmla="*/ 258 h 259"/>
                <a:gd name="T62" fmla="*/ 132 w 219"/>
                <a:gd name="T63" fmla="*/ 259 h 259"/>
                <a:gd name="T64" fmla="*/ 113 w 219"/>
                <a:gd name="T65" fmla="*/ 259 h 259"/>
                <a:gd name="T66" fmla="*/ 93 w 219"/>
                <a:gd name="T67" fmla="*/ 259 h 259"/>
                <a:gd name="T68" fmla="*/ 74 w 219"/>
                <a:gd name="T69" fmla="*/ 259 h 259"/>
                <a:gd name="T70" fmla="*/ 55 w 219"/>
                <a:gd name="T71" fmla="*/ 259 h 259"/>
                <a:gd name="T72" fmla="*/ 39 w 219"/>
                <a:gd name="T73" fmla="*/ 258 h 259"/>
                <a:gd name="T74" fmla="*/ 24 w 219"/>
                <a:gd name="T75" fmla="*/ 257 h 259"/>
                <a:gd name="T76" fmla="*/ 12 w 219"/>
                <a:gd name="T77" fmla="*/ 255 h 259"/>
                <a:gd name="T78" fmla="*/ 4 w 219"/>
                <a:gd name="T79" fmla="*/ 253 h 259"/>
                <a:gd name="T80" fmla="*/ 0 w 219"/>
                <a:gd name="T81" fmla="*/ 250 h 259"/>
                <a:gd name="T82" fmla="*/ 38 w 219"/>
                <a:gd name="T83" fmla="*/ 16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9" h="259">
                  <a:moveTo>
                    <a:pt x="38" y="16"/>
                  </a:moveTo>
                  <a:lnTo>
                    <a:pt x="39" y="16"/>
                  </a:lnTo>
                  <a:lnTo>
                    <a:pt x="44" y="15"/>
                  </a:lnTo>
                  <a:lnTo>
                    <a:pt x="50" y="13"/>
                  </a:lnTo>
                  <a:lnTo>
                    <a:pt x="59" y="11"/>
                  </a:lnTo>
                  <a:lnTo>
                    <a:pt x="69" y="9"/>
                  </a:lnTo>
                  <a:lnTo>
                    <a:pt x="80" y="6"/>
                  </a:lnTo>
                  <a:lnTo>
                    <a:pt x="92" y="4"/>
                  </a:lnTo>
                  <a:lnTo>
                    <a:pt x="105" y="2"/>
                  </a:lnTo>
                  <a:lnTo>
                    <a:pt x="118" y="1"/>
                  </a:lnTo>
                  <a:lnTo>
                    <a:pt x="131" y="0"/>
                  </a:lnTo>
                  <a:lnTo>
                    <a:pt x="143" y="1"/>
                  </a:lnTo>
                  <a:lnTo>
                    <a:pt x="154" y="2"/>
                  </a:lnTo>
                  <a:lnTo>
                    <a:pt x="163" y="5"/>
                  </a:lnTo>
                  <a:lnTo>
                    <a:pt x="172" y="9"/>
                  </a:lnTo>
                  <a:lnTo>
                    <a:pt x="178" y="14"/>
                  </a:lnTo>
                  <a:lnTo>
                    <a:pt x="181" y="22"/>
                  </a:lnTo>
                  <a:lnTo>
                    <a:pt x="183" y="32"/>
                  </a:lnTo>
                  <a:lnTo>
                    <a:pt x="188" y="58"/>
                  </a:lnTo>
                  <a:lnTo>
                    <a:pt x="195" y="95"/>
                  </a:lnTo>
                  <a:lnTo>
                    <a:pt x="203" y="138"/>
                  </a:lnTo>
                  <a:lnTo>
                    <a:pt x="211" y="180"/>
                  </a:lnTo>
                  <a:lnTo>
                    <a:pt x="217" y="218"/>
                  </a:lnTo>
                  <a:lnTo>
                    <a:pt x="219" y="245"/>
                  </a:lnTo>
                  <a:lnTo>
                    <a:pt x="217" y="255"/>
                  </a:lnTo>
                  <a:lnTo>
                    <a:pt x="215" y="255"/>
                  </a:lnTo>
                  <a:lnTo>
                    <a:pt x="208" y="256"/>
                  </a:lnTo>
                  <a:lnTo>
                    <a:pt x="198" y="256"/>
                  </a:lnTo>
                  <a:lnTo>
                    <a:pt x="185" y="257"/>
                  </a:lnTo>
                  <a:lnTo>
                    <a:pt x="169" y="257"/>
                  </a:lnTo>
                  <a:lnTo>
                    <a:pt x="151" y="258"/>
                  </a:lnTo>
                  <a:lnTo>
                    <a:pt x="132" y="259"/>
                  </a:lnTo>
                  <a:lnTo>
                    <a:pt x="113" y="259"/>
                  </a:lnTo>
                  <a:lnTo>
                    <a:pt x="93" y="259"/>
                  </a:lnTo>
                  <a:lnTo>
                    <a:pt x="74" y="259"/>
                  </a:lnTo>
                  <a:lnTo>
                    <a:pt x="55" y="259"/>
                  </a:lnTo>
                  <a:lnTo>
                    <a:pt x="39" y="258"/>
                  </a:lnTo>
                  <a:lnTo>
                    <a:pt x="24" y="257"/>
                  </a:lnTo>
                  <a:lnTo>
                    <a:pt x="12" y="255"/>
                  </a:lnTo>
                  <a:lnTo>
                    <a:pt x="4" y="253"/>
                  </a:lnTo>
                  <a:lnTo>
                    <a:pt x="0" y="250"/>
                  </a:lnTo>
                  <a:lnTo>
                    <a:pt x="38" y="16"/>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43"/>
            <p:cNvSpPr>
              <a:spLocks/>
            </p:cNvSpPr>
            <p:nvPr/>
          </p:nvSpPr>
          <p:spPr bwMode="auto">
            <a:xfrm>
              <a:off x="4279" y="2931"/>
              <a:ext cx="230" cy="456"/>
            </a:xfrm>
            <a:custGeom>
              <a:avLst/>
              <a:gdLst>
                <a:gd name="T0" fmla="*/ 0 w 230"/>
                <a:gd name="T1" fmla="*/ 0 h 456"/>
                <a:gd name="T2" fmla="*/ 230 w 230"/>
                <a:gd name="T3" fmla="*/ 3 h 456"/>
                <a:gd name="T4" fmla="*/ 197 w 230"/>
                <a:gd name="T5" fmla="*/ 442 h 456"/>
                <a:gd name="T6" fmla="*/ 195 w 230"/>
                <a:gd name="T7" fmla="*/ 442 h 456"/>
                <a:gd name="T8" fmla="*/ 190 w 230"/>
                <a:gd name="T9" fmla="*/ 443 h 456"/>
                <a:gd name="T10" fmla="*/ 183 w 230"/>
                <a:gd name="T11" fmla="*/ 445 h 456"/>
                <a:gd name="T12" fmla="*/ 174 w 230"/>
                <a:gd name="T13" fmla="*/ 447 h 456"/>
                <a:gd name="T14" fmla="*/ 163 w 230"/>
                <a:gd name="T15" fmla="*/ 450 h 456"/>
                <a:gd name="T16" fmla="*/ 150 w 230"/>
                <a:gd name="T17" fmla="*/ 452 h 456"/>
                <a:gd name="T18" fmla="*/ 137 w 230"/>
                <a:gd name="T19" fmla="*/ 454 h 456"/>
                <a:gd name="T20" fmla="*/ 123 w 230"/>
                <a:gd name="T21" fmla="*/ 455 h 456"/>
                <a:gd name="T22" fmla="*/ 108 w 230"/>
                <a:gd name="T23" fmla="*/ 456 h 456"/>
                <a:gd name="T24" fmla="*/ 94 w 230"/>
                <a:gd name="T25" fmla="*/ 456 h 456"/>
                <a:gd name="T26" fmla="*/ 80 w 230"/>
                <a:gd name="T27" fmla="*/ 455 h 456"/>
                <a:gd name="T28" fmla="*/ 67 w 230"/>
                <a:gd name="T29" fmla="*/ 452 h 456"/>
                <a:gd name="T30" fmla="*/ 55 w 230"/>
                <a:gd name="T31" fmla="*/ 448 h 456"/>
                <a:gd name="T32" fmla="*/ 45 w 230"/>
                <a:gd name="T33" fmla="*/ 443 h 456"/>
                <a:gd name="T34" fmla="*/ 37 w 230"/>
                <a:gd name="T35" fmla="*/ 435 h 456"/>
                <a:gd name="T36" fmla="*/ 32 w 230"/>
                <a:gd name="T37" fmla="*/ 425 h 456"/>
                <a:gd name="T38" fmla="*/ 0 w 230"/>
                <a:gd name="T3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0" h="456">
                  <a:moveTo>
                    <a:pt x="0" y="0"/>
                  </a:moveTo>
                  <a:lnTo>
                    <a:pt x="230" y="3"/>
                  </a:lnTo>
                  <a:lnTo>
                    <a:pt x="197" y="442"/>
                  </a:lnTo>
                  <a:lnTo>
                    <a:pt x="195" y="442"/>
                  </a:lnTo>
                  <a:lnTo>
                    <a:pt x="190" y="443"/>
                  </a:lnTo>
                  <a:lnTo>
                    <a:pt x="183" y="445"/>
                  </a:lnTo>
                  <a:lnTo>
                    <a:pt x="174" y="447"/>
                  </a:lnTo>
                  <a:lnTo>
                    <a:pt x="163" y="450"/>
                  </a:lnTo>
                  <a:lnTo>
                    <a:pt x="150" y="452"/>
                  </a:lnTo>
                  <a:lnTo>
                    <a:pt x="137" y="454"/>
                  </a:lnTo>
                  <a:lnTo>
                    <a:pt x="123" y="455"/>
                  </a:lnTo>
                  <a:lnTo>
                    <a:pt x="108" y="456"/>
                  </a:lnTo>
                  <a:lnTo>
                    <a:pt x="94" y="456"/>
                  </a:lnTo>
                  <a:lnTo>
                    <a:pt x="80" y="455"/>
                  </a:lnTo>
                  <a:lnTo>
                    <a:pt x="67" y="452"/>
                  </a:lnTo>
                  <a:lnTo>
                    <a:pt x="55" y="448"/>
                  </a:lnTo>
                  <a:lnTo>
                    <a:pt x="45" y="443"/>
                  </a:lnTo>
                  <a:lnTo>
                    <a:pt x="37" y="435"/>
                  </a:lnTo>
                  <a:lnTo>
                    <a:pt x="32" y="425"/>
                  </a:lnTo>
                  <a:lnTo>
                    <a:pt x="0" y="0"/>
                  </a:lnTo>
                  <a:close/>
                </a:path>
              </a:pathLst>
            </a:custGeom>
            <a:solidFill>
              <a:schemeClr val="accent5">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44"/>
            <p:cNvSpPr>
              <a:spLocks/>
            </p:cNvSpPr>
            <p:nvPr/>
          </p:nvSpPr>
          <p:spPr bwMode="auto">
            <a:xfrm>
              <a:off x="4324" y="2658"/>
              <a:ext cx="143" cy="21"/>
            </a:xfrm>
            <a:custGeom>
              <a:avLst/>
              <a:gdLst>
                <a:gd name="T0" fmla="*/ 0 w 143"/>
                <a:gd name="T1" fmla="*/ 21 h 21"/>
                <a:gd name="T2" fmla="*/ 1 w 143"/>
                <a:gd name="T3" fmla="*/ 21 h 21"/>
                <a:gd name="T4" fmla="*/ 3 w 143"/>
                <a:gd name="T5" fmla="*/ 19 h 21"/>
                <a:gd name="T6" fmla="*/ 8 w 143"/>
                <a:gd name="T7" fmla="*/ 17 h 21"/>
                <a:gd name="T8" fmla="*/ 13 w 143"/>
                <a:gd name="T9" fmla="*/ 15 h 21"/>
                <a:gd name="T10" fmla="*/ 20 w 143"/>
                <a:gd name="T11" fmla="*/ 12 h 21"/>
                <a:gd name="T12" fmla="*/ 28 w 143"/>
                <a:gd name="T13" fmla="*/ 9 h 21"/>
                <a:gd name="T14" fmla="*/ 38 w 143"/>
                <a:gd name="T15" fmla="*/ 6 h 21"/>
                <a:gd name="T16" fmla="*/ 48 w 143"/>
                <a:gd name="T17" fmla="*/ 3 h 21"/>
                <a:gd name="T18" fmla="*/ 58 w 143"/>
                <a:gd name="T19" fmla="*/ 1 h 21"/>
                <a:gd name="T20" fmla="*/ 70 w 143"/>
                <a:gd name="T21" fmla="*/ 0 h 21"/>
                <a:gd name="T22" fmla="*/ 82 w 143"/>
                <a:gd name="T23" fmla="*/ 0 h 21"/>
                <a:gd name="T24" fmla="*/ 94 w 143"/>
                <a:gd name="T25" fmla="*/ 1 h 21"/>
                <a:gd name="T26" fmla="*/ 106 w 143"/>
                <a:gd name="T27" fmla="*/ 3 h 21"/>
                <a:gd name="T28" fmla="*/ 119 w 143"/>
                <a:gd name="T29" fmla="*/ 8 h 21"/>
                <a:gd name="T30" fmla="*/ 131 w 143"/>
                <a:gd name="T31" fmla="*/ 13 h 21"/>
                <a:gd name="T32" fmla="*/ 143 w 143"/>
                <a:gd name="T33" fmla="*/ 21 h 21"/>
                <a:gd name="T34" fmla="*/ 143 w 143"/>
                <a:gd name="T35" fmla="*/ 21 h 21"/>
                <a:gd name="T36" fmla="*/ 140 w 143"/>
                <a:gd name="T37" fmla="*/ 21 h 21"/>
                <a:gd name="T38" fmla="*/ 137 w 143"/>
                <a:gd name="T39" fmla="*/ 20 h 21"/>
                <a:gd name="T40" fmla="*/ 132 w 143"/>
                <a:gd name="T41" fmla="*/ 19 h 21"/>
                <a:gd name="T42" fmla="*/ 126 w 143"/>
                <a:gd name="T43" fmla="*/ 18 h 21"/>
                <a:gd name="T44" fmla="*/ 118 w 143"/>
                <a:gd name="T45" fmla="*/ 17 h 21"/>
                <a:gd name="T46" fmla="*/ 110 w 143"/>
                <a:gd name="T47" fmla="*/ 16 h 21"/>
                <a:gd name="T48" fmla="*/ 100 w 143"/>
                <a:gd name="T49" fmla="*/ 15 h 21"/>
                <a:gd name="T50" fmla="*/ 90 w 143"/>
                <a:gd name="T51" fmla="*/ 14 h 21"/>
                <a:gd name="T52" fmla="*/ 79 w 143"/>
                <a:gd name="T53" fmla="*/ 14 h 21"/>
                <a:gd name="T54" fmla="*/ 67 w 143"/>
                <a:gd name="T55" fmla="*/ 14 h 21"/>
                <a:gd name="T56" fmla="*/ 55 w 143"/>
                <a:gd name="T57" fmla="*/ 14 h 21"/>
                <a:gd name="T58" fmla="*/ 42 w 143"/>
                <a:gd name="T59" fmla="*/ 15 h 21"/>
                <a:gd name="T60" fmla="*/ 28 w 143"/>
                <a:gd name="T61" fmla="*/ 17 h 21"/>
                <a:gd name="T62" fmla="*/ 14 w 143"/>
                <a:gd name="T63" fmla="*/ 19 h 21"/>
                <a:gd name="T64" fmla="*/ 0 w 143"/>
                <a:gd name="T65"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3" h="21">
                  <a:moveTo>
                    <a:pt x="0" y="21"/>
                  </a:moveTo>
                  <a:lnTo>
                    <a:pt x="1" y="21"/>
                  </a:lnTo>
                  <a:lnTo>
                    <a:pt x="3" y="19"/>
                  </a:lnTo>
                  <a:lnTo>
                    <a:pt x="8" y="17"/>
                  </a:lnTo>
                  <a:lnTo>
                    <a:pt x="13" y="15"/>
                  </a:lnTo>
                  <a:lnTo>
                    <a:pt x="20" y="12"/>
                  </a:lnTo>
                  <a:lnTo>
                    <a:pt x="28" y="9"/>
                  </a:lnTo>
                  <a:lnTo>
                    <a:pt x="38" y="6"/>
                  </a:lnTo>
                  <a:lnTo>
                    <a:pt x="48" y="3"/>
                  </a:lnTo>
                  <a:lnTo>
                    <a:pt x="58" y="1"/>
                  </a:lnTo>
                  <a:lnTo>
                    <a:pt x="70" y="0"/>
                  </a:lnTo>
                  <a:lnTo>
                    <a:pt x="82" y="0"/>
                  </a:lnTo>
                  <a:lnTo>
                    <a:pt x="94" y="1"/>
                  </a:lnTo>
                  <a:lnTo>
                    <a:pt x="106" y="3"/>
                  </a:lnTo>
                  <a:lnTo>
                    <a:pt x="119" y="8"/>
                  </a:lnTo>
                  <a:lnTo>
                    <a:pt x="131" y="13"/>
                  </a:lnTo>
                  <a:lnTo>
                    <a:pt x="143" y="21"/>
                  </a:lnTo>
                  <a:lnTo>
                    <a:pt x="143" y="21"/>
                  </a:lnTo>
                  <a:lnTo>
                    <a:pt x="140" y="21"/>
                  </a:lnTo>
                  <a:lnTo>
                    <a:pt x="137" y="20"/>
                  </a:lnTo>
                  <a:lnTo>
                    <a:pt x="132" y="19"/>
                  </a:lnTo>
                  <a:lnTo>
                    <a:pt x="126" y="18"/>
                  </a:lnTo>
                  <a:lnTo>
                    <a:pt x="118" y="17"/>
                  </a:lnTo>
                  <a:lnTo>
                    <a:pt x="110" y="16"/>
                  </a:lnTo>
                  <a:lnTo>
                    <a:pt x="100" y="15"/>
                  </a:lnTo>
                  <a:lnTo>
                    <a:pt x="90" y="14"/>
                  </a:lnTo>
                  <a:lnTo>
                    <a:pt x="79" y="14"/>
                  </a:lnTo>
                  <a:lnTo>
                    <a:pt x="67" y="14"/>
                  </a:lnTo>
                  <a:lnTo>
                    <a:pt x="55" y="14"/>
                  </a:lnTo>
                  <a:lnTo>
                    <a:pt x="42" y="15"/>
                  </a:lnTo>
                  <a:lnTo>
                    <a:pt x="28" y="17"/>
                  </a:lnTo>
                  <a:lnTo>
                    <a:pt x="14" y="19"/>
                  </a:lnTo>
                  <a:lnTo>
                    <a:pt x="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45"/>
            <p:cNvSpPr>
              <a:spLocks/>
            </p:cNvSpPr>
            <p:nvPr/>
          </p:nvSpPr>
          <p:spPr bwMode="auto">
            <a:xfrm>
              <a:off x="4279" y="2693"/>
              <a:ext cx="40" cy="238"/>
            </a:xfrm>
            <a:custGeom>
              <a:avLst/>
              <a:gdLst>
                <a:gd name="T0" fmla="*/ 38 w 40"/>
                <a:gd name="T1" fmla="*/ 0 h 238"/>
                <a:gd name="T2" fmla="*/ 36 w 40"/>
                <a:gd name="T3" fmla="*/ 8 h 238"/>
                <a:gd name="T4" fmla="*/ 31 w 40"/>
                <a:gd name="T5" fmla="*/ 31 h 238"/>
                <a:gd name="T6" fmla="*/ 24 w 40"/>
                <a:gd name="T7" fmla="*/ 65 h 238"/>
                <a:gd name="T8" fmla="*/ 17 w 40"/>
                <a:gd name="T9" fmla="*/ 103 h 238"/>
                <a:gd name="T10" fmla="*/ 10 w 40"/>
                <a:gd name="T11" fmla="*/ 145 h 238"/>
                <a:gd name="T12" fmla="*/ 3 w 40"/>
                <a:gd name="T13" fmla="*/ 184 h 238"/>
                <a:gd name="T14" fmla="*/ 0 w 40"/>
                <a:gd name="T15" fmla="*/ 216 h 238"/>
                <a:gd name="T16" fmla="*/ 0 w 40"/>
                <a:gd name="T17" fmla="*/ 238 h 238"/>
                <a:gd name="T18" fmla="*/ 2 w 40"/>
                <a:gd name="T19" fmla="*/ 228 h 238"/>
                <a:gd name="T20" fmla="*/ 7 w 40"/>
                <a:gd name="T21" fmla="*/ 203 h 238"/>
                <a:gd name="T22" fmla="*/ 15 w 40"/>
                <a:gd name="T23" fmla="*/ 167 h 238"/>
                <a:gd name="T24" fmla="*/ 24 w 40"/>
                <a:gd name="T25" fmla="*/ 125 h 238"/>
                <a:gd name="T26" fmla="*/ 32 w 40"/>
                <a:gd name="T27" fmla="*/ 83 h 238"/>
                <a:gd name="T28" fmla="*/ 38 w 40"/>
                <a:gd name="T29" fmla="*/ 45 h 238"/>
                <a:gd name="T30" fmla="*/ 40 w 40"/>
                <a:gd name="T31" fmla="*/ 15 h 238"/>
                <a:gd name="T32" fmla="*/ 38 w 40"/>
                <a:gd name="T33"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38">
                  <a:moveTo>
                    <a:pt x="38" y="0"/>
                  </a:moveTo>
                  <a:lnTo>
                    <a:pt x="36" y="8"/>
                  </a:lnTo>
                  <a:lnTo>
                    <a:pt x="31" y="31"/>
                  </a:lnTo>
                  <a:lnTo>
                    <a:pt x="24" y="65"/>
                  </a:lnTo>
                  <a:lnTo>
                    <a:pt x="17" y="103"/>
                  </a:lnTo>
                  <a:lnTo>
                    <a:pt x="10" y="145"/>
                  </a:lnTo>
                  <a:lnTo>
                    <a:pt x="3" y="184"/>
                  </a:lnTo>
                  <a:lnTo>
                    <a:pt x="0" y="216"/>
                  </a:lnTo>
                  <a:lnTo>
                    <a:pt x="0" y="238"/>
                  </a:lnTo>
                  <a:lnTo>
                    <a:pt x="2" y="228"/>
                  </a:lnTo>
                  <a:lnTo>
                    <a:pt x="7" y="203"/>
                  </a:lnTo>
                  <a:lnTo>
                    <a:pt x="15" y="167"/>
                  </a:lnTo>
                  <a:lnTo>
                    <a:pt x="24" y="125"/>
                  </a:lnTo>
                  <a:lnTo>
                    <a:pt x="32" y="83"/>
                  </a:lnTo>
                  <a:lnTo>
                    <a:pt x="38" y="45"/>
                  </a:lnTo>
                  <a:lnTo>
                    <a:pt x="40" y="15"/>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46"/>
            <p:cNvSpPr>
              <a:spLocks/>
            </p:cNvSpPr>
            <p:nvPr/>
          </p:nvSpPr>
          <p:spPr bwMode="auto">
            <a:xfrm>
              <a:off x="4277" y="2956"/>
              <a:ext cx="36" cy="450"/>
            </a:xfrm>
            <a:custGeom>
              <a:avLst/>
              <a:gdLst>
                <a:gd name="T0" fmla="*/ 0 w 36"/>
                <a:gd name="T1" fmla="*/ 0 h 450"/>
                <a:gd name="T2" fmla="*/ 0 w 36"/>
                <a:gd name="T3" fmla="*/ 17 h 450"/>
                <a:gd name="T4" fmla="*/ 0 w 36"/>
                <a:gd name="T5" fmla="*/ 64 h 450"/>
                <a:gd name="T6" fmla="*/ 2 w 36"/>
                <a:gd name="T7" fmla="*/ 130 h 450"/>
                <a:gd name="T8" fmla="*/ 4 w 36"/>
                <a:gd name="T9" fmla="*/ 207 h 450"/>
                <a:gd name="T10" fmla="*/ 8 w 36"/>
                <a:gd name="T11" fmla="*/ 287 h 450"/>
                <a:gd name="T12" fmla="*/ 14 w 36"/>
                <a:gd name="T13" fmla="*/ 360 h 450"/>
                <a:gd name="T14" fmla="*/ 24 w 36"/>
                <a:gd name="T15" fmla="*/ 417 h 450"/>
                <a:gd name="T16" fmla="*/ 36 w 36"/>
                <a:gd name="T17" fmla="*/ 450 h 450"/>
                <a:gd name="T18" fmla="*/ 35 w 36"/>
                <a:gd name="T19" fmla="*/ 438 h 450"/>
                <a:gd name="T20" fmla="*/ 31 w 36"/>
                <a:gd name="T21" fmla="*/ 403 h 450"/>
                <a:gd name="T22" fmla="*/ 25 w 36"/>
                <a:gd name="T23" fmla="*/ 351 h 450"/>
                <a:gd name="T24" fmla="*/ 19 w 36"/>
                <a:gd name="T25" fmla="*/ 287 h 450"/>
                <a:gd name="T26" fmla="*/ 13 w 36"/>
                <a:gd name="T27" fmla="*/ 215 h 450"/>
                <a:gd name="T28" fmla="*/ 7 w 36"/>
                <a:gd name="T29" fmla="*/ 140 h 450"/>
                <a:gd name="T30" fmla="*/ 2 w 36"/>
                <a:gd name="T31" fmla="*/ 67 h 450"/>
                <a:gd name="T32" fmla="*/ 0 w 36"/>
                <a:gd name="T33" fmla="*/ 0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450">
                  <a:moveTo>
                    <a:pt x="0" y="0"/>
                  </a:moveTo>
                  <a:lnTo>
                    <a:pt x="0" y="17"/>
                  </a:lnTo>
                  <a:lnTo>
                    <a:pt x="0" y="64"/>
                  </a:lnTo>
                  <a:lnTo>
                    <a:pt x="2" y="130"/>
                  </a:lnTo>
                  <a:lnTo>
                    <a:pt x="4" y="207"/>
                  </a:lnTo>
                  <a:lnTo>
                    <a:pt x="8" y="287"/>
                  </a:lnTo>
                  <a:lnTo>
                    <a:pt x="14" y="360"/>
                  </a:lnTo>
                  <a:lnTo>
                    <a:pt x="24" y="417"/>
                  </a:lnTo>
                  <a:lnTo>
                    <a:pt x="36" y="450"/>
                  </a:lnTo>
                  <a:lnTo>
                    <a:pt x="35" y="438"/>
                  </a:lnTo>
                  <a:lnTo>
                    <a:pt x="31" y="403"/>
                  </a:lnTo>
                  <a:lnTo>
                    <a:pt x="25" y="351"/>
                  </a:lnTo>
                  <a:lnTo>
                    <a:pt x="19" y="287"/>
                  </a:lnTo>
                  <a:lnTo>
                    <a:pt x="13" y="215"/>
                  </a:lnTo>
                  <a:lnTo>
                    <a:pt x="7" y="140"/>
                  </a:lnTo>
                  <a:lnTo>
                    <a:pt x="2" y="6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47"/>
            <p:cNvSpPr>
              <a:spLocks/>
            </p:cNvSpPr>
            <p:nvPr/>
          </p:nvSpPr>
          <p:spPr bwMode="auto">
            <a:xfrm>
              <a:off x="4474" y="2686"/>
              <a:ext cx="41" cy="238"/>
            </a:xfrm>
            <a:custGeom>
              <a:avLst/>
              <a:gdLst>
                <a:gd name="T0" fmla="*/ 3 w 41"/>
                <a:gd name="T1" fmla="*/ 0 h 238"/>
                <a:gd name="T2" fmla="*/ 4 w 41"/>
                <a:gd name="T3" fmla="*/ 9 h 238"/>
                <a:gd name="T4" fmla="*/ 9 w 41"/>
                <a:gd name="T5" fmla="*/ 31 h 238"/>
                <a:gd name="T6" fmla="*/ 16 w 41"/>
                <a:gd name="T7" fmla="*/ 65 h 238"/>
                <a:gd name="T8" fmla="*/ 24 w 41"/>
                <a:gd name="T9" fmla="*/ 104 h 238"/>
                <a:gd name="T10" fmla="*/ 31 w 41"/>
                <a:gd name="T11" fmla="*/ 145 h 238"/>
                <a:gd name="T12" fmla="*/ 37 w 41"/>
                <a:gd name="T13" fmla="*/ 184 h 238"/>
                <a:gd name="T14" fmla="*/ 41 w 41"/>
                <a:gd name="T15" fmla="*/ 216 h 238"/>
                <a:gd name="T16" fmla="*/ 41 w 41"/>
                <a:gd name="T17" fmla="*/ 238 h 238"/>
                <a:gd name="T18" fmla="*/ 39 w 41"/>
                <a:gd name="T19" fmla="*/ 229 h 238"/>
                <a:gd name="T20" fmla="*/ 33 w 41"/>
                <a:gd name="T21" fmla="*/ 203 h 238"/>
                <a:gd name="T22" fmla="*/ 25 w 41"/>
                <a:gd name="T23" fmla="*/ 167 h 238"/>
                <a:gd name="T24" fmla="*/ 16 w 41"/>
                <a:gd name="T25" fmla="*/ 126 h 238"/>
                <a:gd name="T26" fmla="*/ 9 w 41"/>
                <a:gd name="T27" fmla="*/ 83 h 238"/>
                <a:gd name="T28" fmla="*/ 3 w 41"/>
                <a:gd name="T29" fmla="*/ 45 h 238"/>
                <a:gd name="T30" fmla="*/ 0 w 41"/>
                <a:gd name="T31" fmla="*/ 15 h 238"/>
                <a:gd name="T32" fmla="*/ 3 w 41"/>
                <a:gd name="T33"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38">
                  <a:moveTo>
                    <a:pt x="3" y="0"/>
                  </a:moveTo>
                  <a:lnTo>
                    <a:pt x="4" y="9"/>
                  </a:lnTo>
                  <a:lnTo>
                    <a:pt x="9" y="31"/>
                  </a:lnTo>
                  <a:lnTo>
                    <a:pt x="16" y="65"/>
                  </a:lnTo>
                  <a:lnTo>
                    <a:pt x="24" y="104"/>
                  </a:lnTo>
                  <a:lnTo>
                    <a:pt x="31" y="145"/>
                  </a:lnTo>
                  <a:lnTo>
                    <a:pt x="37" y="184"/>
                  </a:lnTo>
                  <a:lnTo>
                    <a:pt x="41" y="216"/>
                  </a:lnTo>
                  <a:lnTo>
                    <a:pt x="41" y="238"/>
                  </a:lnTo>
                  <a:lnTo>
                    <a:pt x="39" y="229"/>
                  </a:lnTo>
                  <a:lnTo>
                    <a:pt x="33" y="203"/>
                  </a:lnTo>
                  <a:lnTo>
                    <a:pt x="25" y="167"/>
                  </a:lnTo>
                  <a:lnTo>
                    <a:pt x="16" y="126"/>
                  </a:lnTo>
                  <a:lnTo>
                    <a:pt x="9" y="83"/>
                  </a:lnTo>
                  <a:lnTo>
                    <a:pt x="3" y="45"/>
                  </a:lnTo>
                  <a:lnTo>
                    <a:pt x="0" y="15"/>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48"/>
            <p:cNvSpPr>
              <a:spLocks/>
            </p:cNvSpPr>
            <p:nvPr/>
          </p:nvSpPr>
          <p:spPr bwMode="auto">
            <a:xfrm>
              <a:off x="4477" y="2950"/>
              <a:ext cx="37" cy="450"/>
            </a:xfrm>
            <a:custGeom>
              <a:avLst/>
              <a:gdLst>
                <a:gd name="T0" fmla="*/ 37 w 37"/>
                <a:gd name="T1" fmla="*/ 0 h 450"/>
                <a:gd name="T2" fmla="*/ 37 w 37"/>
                <a:gd name="T3" fmla="*/ 17 h 450"/>
                <a:gd name="T4" fmla="*/ 36 w 37"/>
                <a:gd name="T5" fmla="*/ 64 h 450"/>
                <a:gd name="T6" fmla="*/ 35 w 37"/>
                <a:gd name="T7" fmla="*/ 130 h 450"/>
                <a:gd name="T8" fmla="*/ 33 w 37"/>
                <a:gd name="T9" fmla="*/ 208 h 450"/>
                <a:gd name="T10" fmla="*/ 29 w 37"/>
                <a:gd name="T11" fmla="*/ 287 h 450"/>
                <a:gd name="T12" fmla="*/ 22 w 37"/>
                <a:gd name="T13" fmla="*/ 360 h 450"/>
                <a:gd name="T14" fmla="*/ 13 w 37"/>
                <a:gd name="T15" fmla="*/ 418 h 450"/>
                <a:gd name="T16" fmla="*/ 0 w 37"/>
                <a:gd name="T17" fmla="*/ 450 h 450"/>
                <a:gd name="T18" fmla="*/ 2 w 37"/>
                <a:gd name="T19" fmla="*/ 438 h 450"/>
                <a:gd name="T20" fmla="*/ 6 w 37"/>
                <a:gd name="T21" fmla="*/ 404 h 450"/>
                <a:gd name="T22" fmla="*/ 11 w 37"/>
                <a:gd name="T23" fmla="*/ 352 h 450"/>
                <a:gd name="T24" fmla="*/ 18 w 37"/>
                <a:gd name="T25" fmla="*/ 288 h 450"/>
                <a:gd name="T26" fmla="*/ 24 w 37"/>
                <a:gd name="T27" fmla="*/ 216 h 450"/>
                <a:gd name="T28" fmla="*/ 30 w 37"/>
                <a:gd name="T29" fmla="*/ 141 h 450"/>
                <a:gd name="T30" fmla="*/ 34 w 37"/>
                <a:gd name="T31" fmla="*/ 68 h 450"/>
                <a:gd name="T32" fmla="*/ 37 w 37"/>
                <a:gd name="T33" fmla="*/ 0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50">
                  <a:moveTo>
                    <a:pt x="37" y="0"/>
                  </a:moveTo>
                  <a:lnTo>
                    <a:pt x="37" y="17"/>
                  </a:lnTo>
                  <a:lnTo>
                    <a:pt x="36" y="64"/>
                  </a:lnTo>
                  <a:lnTo>
                    <a:pt x="35" y="130"/>
                  </a:lnTo>
                  <a:lnTo>
                    <a:pt x="33" y="208"/>
                  </a:lnTo>
                  <a:lnTo>
                    <a:pt x="29" y="287"/>
                  </a:lnTo>
                  <a:lnTo>
                    <a:pt x="22" y="360"/>
                  </a:lnTo>
                  <a:lnTo>
                    <a:pt x="13" y="418"/>
                  </a:lnTo>
                  <a:lnTo>
                    <a:pt x="0" y="450"/>
                  </a:lnTo>
                  <a:lnTo>
                    <a:pt x="2" y="438"/>
                  </a:lnTo>
                  <a:lnTo>
                    <a:pt x="6" y="404"/>
                  </a:lnTo>
                  <a:lnTo>
                    <a:pt x="11" y="352"/>
                  </a:lnTo>
                  <a:lnTo>
                    <a:pt x="18" y="288"/>
                  </a:lnTo>
                  <a:lnTo>
                    <a:pt x="24" y="216"/>
                  </a:lnTo>
                  <a:lnTo>
                    <a:pt x="30" y="141"/>
                  </a:lnTo>
                  <a:lnTo>
                    <a:pt x="34" y="68"/>
                  </a:lnTo>
                  <a:lnTo>
                    <a:pt x="3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9"/>
            <p:cNvSpPr>
              <a:spLocks/>
            </p:cNvSpPr>
            <p:nvPr/>
          </p:nvSpPr>
          <p:spPr bwMode="auto">
            <a:xfrm>
              <a:off x="4313" y="3414"/>
              <a:ext cx="157" cy="21"/>
            </a:xfrm>
            <a:custGeom>
              <a:avLst/>
              <a:gdLst>
                <a:gd name="T0" fmla="*/ 0 w 157"/>
                <a:gd name="T1" fmla="*/ 3 h 21"/>
                <a:gd name="T2" fmla="*/ 1 w 157"/>
                <a:gd name="T3" fmla="*/ 4 h 21"/>
                <a:gd name="T4" fmla="*/ 2 w 157"/>
                <a:gd name="T5" fmla="*/ 5 h 21"/>
                <a:gd name="T6" fmla="*/ 6 w 157"/>
                <a:gd name="T7" fmla="*/ 7 h 21"/>
                <a:gd name="T8" fmla="*/ 10 w 157"/>
                <a:gd name="T9" fmla="*/ 9 h 21"/>
                <a:gd name="T10" fmla="*/ 16 w 157"/>
                <a:gd name="T11" fmla="*/ 12 h 21"/>
                <a:gd name="T12" fmla="*/ 22 w 157"/>
                <a:gd name="T13" fmla="*/ 14 h 21"/>
                <a:gd name="T14" fmla="*/ 30 w 157"/>
                <a:gd name="T15" fmla="*/ 16 h 21"/>
                <a:gd name="T16" fmla="*/ 40 w 157"/>
                <a:gd name="T17" fmla="*/ 18 h 21"/>
                <a:gd name="T18" fmla="*/ 50 w 157"/>
                <a:gd name="T19" fmla="*/ 20 h 21"/>
                <a:gd name="T20" fmla="*/ 62 w 157"/>
                <a:gd name="T21" fmla="*/ 21 h 21"/>
                <a:gd name="T22" fmla="*/ 74 w 157"/>
                <a:gd name="T23" fmla="*/ 21 h 21"/>
                <a:gd name="T24" fmla="*/ 89 w 157"/>
                <a:gd name="T25" fmla="*/ 20 h 21"/>
                <a:gd name="T26" fmla="*/ 104 w 157"/>
                <a:gd name="T27" fmla="*/ 17 h 21"/>
                <a:gd name="T28" fmla="*/ 121 w 157"/>
                <a:gd name="T29" fmla="*/ 13 h 21"/>
                <a:gd name="T30" fmla="*/ 139 w 157"/>
                <a:gd name="T31" fmla="*/ 8 h 21"/>
                <a:gd name="T32" fmla="*/ 157 w 157"/>
                <a:gd name="T33" fmla="*/ 0 h 21"/>
                <a:gd name="T34" fmla="*/ 156 w 157"/>
                <a:gd name="T35" fmla="*/ 1 h 21"/>
                <a:gd name="T36" fmla="*/ 154 w 157"/>
                <a:gd name="T37" fmla="*/ 2 h 21"/>
                <a:gd name="T38" fmla="*/ 150 w 157"/>
                <a:gd name="T39" fmla="*/ 3 h 21"/>
                <a:gd name="T40" fmla="*/ 144 w 157"/>
                <a:gd name="T41" fmla="*/ 5 h 21"/>
                <a:gd name="T42" fmla="*/ 137 w 157"/>
                <a:gd name="T43" fmla="*/ 7 h 21"/>
                <a:gd name="T44" fmla="*/ 129 w 157"/>
                <a:gd name="T45" fmla="*/ 9 h 21"/>
                <a:gd name="T46" fmla="*/ 119 w 157"/>
                <a:gd name="T47" fmla="*/ 10 h 21"/>
                <a:gd name="T48" fmla="*/ 108 w 157"/>
                <a:gd name="T49" fmla="*/ 12 h 21"/>
                <a:gd name="T50" fmla="*/ 97 w 157"/>
                <a:gd name="T51" fmla="*/ 14 h 21"/>
                <a:gd name="T52" fmla="*/ 84 w 157"/>
                <a:gd name="T53" fmla="*/ 15 h 21"/>
                <a:gd name="T54" fmla="*/ 71 w 157"/>
                <a:gd name="T55" fmla="*/ 15 h 21"/>
                <a:gd name="T56" fmla="*/ 58 w 157"/>
                <a:gd name="T57" fmla="*/ 14 h 21"/>
                <a:gd name="T58" fmla="*/ 44 w 157"/>
                <a:gd name="T59" fmla="*/ 13 h 21"/>
                <a:gd name="T60" fmla="*/ 29 w 157"/>
                <a:gd name="T61" fmla="*/ 11 h 21"/>
                <a:gd name="T62" fmla="*/ 15 w 157"/>
                <a:gd name="T63" fmla="*/ 8 h 21"/>
                <a:gd name="T64" fmla="*/ 0 w 157"/>
                <a:gd name="T65"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7" h="21">
                  <a:moveTo>
                    <a:pt x="0" y="3"/>
                  </a:moveTo>
                  <a:lnTo>
                    <a:pt x="1" y="4"/>
                  </a:lnTo>
                  <a:lnTo>
                    <a:pt x="2" y="5"/>
                  </a:lnTo>
                  <a:lnTo>
                    <a:pt x="6" y="7"/>
                  </a:lnTo>
                  <a:lnTo>
                    <a:pt x="10" y="9"/>
                  </a:lnTo>
                  <a:lnTo>
                    <a:pt x="16" y="12"/>
                  </a:lnTo>
                  <a:lnTo>
                    <a:pt x="22" y="14"/>
                  </a:lnTo>
                  <a:lnTo>
                    <a:pt x="30" y="16"/>
                  </a:lnTo>
                  <a:lnTo>
                    <a:pt x="40" y="18"/>
                  </a:lnTo>
                  <a:lnTo>
                    <a:pt x="50" y="20"/>
                  </a:lnTo>
                  <a:lnTo>
                    <a:pt x="62" y="21"/>
                  </a:lnTo>
                  <a:lnTo>
                    <a:pt x="74" y="21"/>
                  </a:lnTo>
                  <a:lnTo>
                    <a:pt x="89" y="20"/>
                  </a:lnTo>
                  <a:lnTo>
                    <a:pt x="104" y="17"/>
                  </a:lnTo>
                  <a:lnTo>
                    <a:pt x="121" y="13"/>
                  </a:lnTo>
                  <a:lnTo>
                    <a:pt x="139" y="8"/>
                  </a:lnTo>
                  <a:lnTo>
                    <a:pt x="157" y="0"/>
                  </a:lnTo>
                  <a:lnTo>
                    <a:pt x="156" y="1"/>
                  </a:lnTo>
                  <a:lnTo>
                    <a:pt x="154" y="2"/>
                  </a:lnTo>
                  <a:lnTo>
                    <a:pt x="150" y="3"/>
                  </a:lnTo>
                  <a:lnTo>
                    <a:pt x="144" y="5"/>
                  </a:lnTo>
                  <a:lnTo>
                    <a:pt x="137" y="7"/>
                  </a:lnTo>
                  <a:lnTo>
                    <a:pt x="129" y="9"/>
                  </a:lnTo>
                  <a:lnTo>
                    <a:pt x="119" y="10"/>
                  </a:lnTo>
                  <a:lnTo>
                    <a:pt x="108" y="12"/>
                  </a:lnTo>
                  <a:lnTo>
                    <a:pt x="97" y="14"/>
                  </a:lnTo>
                  <a:lnTo>
                    <a:pt x="84" y="15"/>
                  </a:lnTo>
                  <a:lnTo>
                    <a:pt x="71" y="15"/>
                  </a:lnTo>
                  <a:lnTo>
                    <a:pt x="58" y="14"/>
                  </a:lnTo>
                  <a:lnTo>
                    <a:pt x="44" y="13"/>
                  </a:lnTo>
                  <a:lnTo>
                    <a:pt x="29" y="11"/>
                  </a:lnTo>
                  <a:lnTo>
                    <a:pt x="15" y="8"/>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50"/>
            <p:cNvSpPr>
              <a:spLocks/>
            </p:cNvSpPr>
            <p:nvPr/>
          </p:nvSpPr>
          <p:spPr bwMode="auto">
            <a:xfrm>
              <a:off x="4286" y="2945"/>
              <a:ext cx="156" cy="189"/>
            </a:xfrm>
            <a:custGeom>
              <a:avLst/>
              <a:gdLst>
                <a:gd name="T0" fmla="*/ 0 w 156"/>
                <a:gd name="T1" fmla="*/ 0 h 189"/>
                <a:gd name="T2" fmla="*/ 0 w 156"/>
                <a:gd name="T3" fmla="*/ 7 h 189"/>
                <a:gd name="T4" fmla="*/ 1 w 156"/>
                <a:gd name="T5" fmla="*/ 26 h 189"/>
                <a:gd name="T6" fmla="*/ 3 w 156"/>
                <a:gd name="T7" fmla="*/ 54 h 189"/>
                <a:gd name="T8" fmla="*/ 5 w 156"/>
                <a:gd name="T9" fmla="*/ 86 h 189"/>
                <a:gd name="T10" fmla="*/ 7 w 156"/>
                <a:gd name="T11" fmla="*/ 119 h 189"/>
                <a:gd name="T12" fmla="*/ 8 w 156"/>
                <a:gd name="T13" fmla="*/ 150 h 189"/>
                <a:gd name="T14" fmla="*/ 8 w 156"/>
                <a:gd name="T15" fmla="*/ 174 h 189"/>
                <a:gd name="T16" fmla="*/ 7 w 156"/>
                <a:gd name="T17" fmla="*/ 189 h 189"/>
                <a:gd name="T18" fmla="*/ 7 w 156"/>
                <a:gd name="T19" fmla="*/ 180 h 189"/>
                <a:gd name="T20" fmla="*/ 7 w 156"/>
                <a:gd name="T21" fmla="*/ 157 h 189"/>
                <a:gd name="T22" fmla="*/ 7 w 156"/>
                <a:gd name="T23" fmla="*/ 125 h 189"/>
                <a:gd name="T24" fmla="*/ 7 w 156"/>
                <a:gd name="T25" fmla="*/ 90 h 189"/>
                <a:gd name="T26" fmla="*/ 8 w 156"/>
                <a:gd name="T27" fmla="*/ 56 h 189"/>
                <a:gd name="T28" fmla="*/ 10 w 156"/>
                <a:gd name="T29" fmla="*/ 28 h 189"/>
                <a:gd name="T30" fmla="*/ 13 w 156"/>
                <a:gd name="T31" fmla="*/ 12 h 189"/>
                <a:gd name="T32" fmla="*/ 17 w 156"/>
                <a:gd name="T33" fmla="*/ 14 h 189"/>
                <a:gd name="T34" fmla="*/ 18 w 156"/>
                <a:gd name="T35" fmla="*/ 14 h 189"/>
                <a:gd name="T36" fmla="*/ 21 w 156"/>
                <a:gd name="T37" fmla="*/ 14 h 189"/>
                <a:gd name="T38" fmla="*/ 26 w 156"/>
                <a:gd name="T39" fmla="*/ 14 h 189"/>
                <a:gd name="T40" fmla="*/ 33 w 156"/>
                <a:gd name="T41" fmla="*/ 14 h 189"/>
                <a:gd name="T42" fmla="*/ 41 w 156"/>
                <a:gd name="T43" fmla="*/ 14 h 189"/>
                <a:gd name="T44" fmla="*/ 51 w 156"/>
                <a:gd name="T45" fmla="*/ 14 h 189"/>
                <a:gd name="T46" fmla="*/ 61 w 156"/>
                <a:gd name="T47" fmla="*/ 14 h 189"/>
                <a:gd name="T48" fmla="*/ 73 w 156"/>
                <a:gd name="T49" fmla="*/ 14 h 189"/>
                <a:gd name="T50" fmla="*/ 84 w 156"/>
                <a:gd name="T51" fmla="*/ 14 h 189"/>
                <a:gd name="T52" fmla="*/ 96 w 156"/>
                <a:gd name="T53" fmla="*/ 14 h 189"/>
                <a:gd name="T54" fmla="*/ 107 w 156"/>
                <a:gd name="T55" fmla="*/ 14 h 189"/>
                <a:gd name="T56" fmla="*/ 119 w 156"/>
                <a:gd name="T57" fmla="*/ 15 h 189"/>
                <a:gd name="T58" fmla="*/ 129 w 156"/>
                <a:gd name="T59" fmla="*/ 15 h 189"/>
                <a:gd name="T60" fmla="*/ 139 w 156"/>
                <a:gd name="T61" fmla="*/ 16 h 189"/>
                <a:gd name="T62" fmla="*/ 148 w 156"/>
                <a:gd name="T63" fmla="*/ 16 h 189"/>
                <a:gd name="T64" fmla="*/ 156 w 156"/>
                <a:gd name="T65" fmla="*/ 16 h 189"/>
                <a:gd name="T66" fmla="*/ 0 w 156"/>
                <a:gd name="T67"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6" h="189">
                  <a:moveTo>
                    <a:pt x="0" y="0"/>
                  </a:moveTo>
                  <a:lnTo>
                    <a:pt x="0" y="7"/>
                  </a:lnTo>
                  <a:lnTo>
                    <a:pt x="1" y="26"/>
                  </a:lnTo>
                  <a:lnTo>
                    <a:pt x="3" y="54"/>
                  </a:lnTo>
                  <a:lnTo>
                    <a:pt x="5" y="86"/>
                  </a:lnTo>
                  <a:lnTo>
                    <a:pt x="7" y="119"/>
                  </a:lnTo>
                  <a:lnTo>
                    <a:pt x="8" y="150"/>
                  </a:lnTo>
                  <a:lnTo>
                    <a:pt x="8" y="174"/>
                  </a:lnTo>
                  <a:lnTo>
                    <a:pt x="7" y="189"/>
                  </a:lnTo>
                  <a:lnTo>
                    <a:pt x="7" y="180"/>
                  </a:lnTo>
                  <a:lnTo>
                    <a:pt x="7" y="157"/>
                  </a:lnTo>
                  <a:lnTo>
                    <a:pt x="7" y="125"/>
                  </a:lnTo>
                  <a:lnTo>
                    <a:pt x="7" y="90"/>
                  </a:lnTo>
                  <a:lnTo>
                    <a:pt x="8" y="56"/>
                  </a:lnTo>
                  <a:lnTo>
                    <a:pt x="10" y="28"/>
                  </a:lnTo>
                  <a:lnTo>
                    <a:pt x="13" y="12"/>
                  </a:lnTo>
                  <a:lnTo>
                    <a:pt x="17" y="14"/>
                  </a:lnTo>
                  <a:lnTo>
                    <a:pt x="18" y="14"/>
                  </a:lnTo>
                  <a:lnTo>
                    <a:pt x="21" y="14"/>
                  </a:lnTo>
                  <a:lnTo>
                    <a:pt x="26" y="14"/>
                  </a:lnTo>
                  <a:lnTo>
                    <a:pt x="33" y="14"/>
                  </a:lnTo>
                  <a:lnTo>
                    <a:pt x="41" y="14"/>
                  </a:lnTo>
                  <a:lnTo>
                    <a:pt x="51" y="14"/>
                  </a:lnTo>
                  <a:lnTo>
                    <a:pt x="61" y="14"/>
                  </a:lnTo>
                  <a:lnTo>
                    <a:pt x="73" y="14"/>
                  </a:lnTo>
                  <a:lnTo>
                    <a:pt x="84" y="14"/>
                  </a:lnTo>
                  <a:lnTo>
                    <a:pt x="96" y="14"/>
                  </a:lnTo>
                  <a:lnTo>
                    <a:pt x="107" y="14"/>
                  </a:lnTo>
                  <a:lnTo>
                    <a:pt x="119" y="15"/>
                  </a:lnTo>
                  <a:lnTo>
                    <a:pt x="129" y="15"/>
                  </a:lnTo>
                  <a:lnTo>
                    <a:pt x="139" y="16"/>
                  </a:lnTo>
                  <a:lnTo>
                    <a:pt x="148" y="16"/>
                  </a:lnTo>
                  <a:lnTo>
                    <a:pt x="156" y="16"/>
                  </a:lnTo>
                  <a:lnTo>
                    <a:pt x="0" y="0"/>
                  </a:lnTo>
                  <a:close/>
                </a:path>
              </a:pathLst>
            </a:custGeom>
            <a:solidFill>
              <a:srgbClr val="56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51"/>
            <p:cNvSpPr>
              <a:spLocks/>
            </p:cNvSpPr>
            <p:nvPr/>
          </p:nvSpPr>
          <p:spPr bwMode="auto">
            <a:xfrm>
              <a:off x="4285" y="2925"/>
              <a:ext cx="217" cy="20"/>
            </a:xfrm>
            <a:custGeom>
              <a:avLst/>
              <a:gdLst>
                <a:gd name="T0" fmla="*/ 0 w 217"/>
                <a:gd name="T1" fmla="*/ 9 h 20"/>
                <a:gd name="T2" fmla="*/ 2 w 217"/>
                <a:gd name="T3" fmla="*/ 9 h 20"/>
                <a:gd name="T4" fmla="*/ 8 w 217"/>
                <a:gd name="T5" fmla="*/ 10 h 20"/>
                <a:gd name="T6" fmla="*/ 18 w 217"/>
                <a:gd name="T7" fmla="*/ 11 h 20"/>
                <a:gd name="T8" fmla="*/ 30 w 217"/>
                <a:gd name="T9" fmla="*/ 13 h 20"/>
                <a:gd name="T10" fmla="*/ 45 w 217"/>
                <a:gd name="T11" fmla="*/ 15 h 20"/>
                <a:gd name="T12" fmla="*/ 61 w 217"/>
                <a:gd name="T13" fmla="*/ 16 h 20"/>
                <a:gd name="T14" fmla="*/ 80 w 217"/>
                <a:gd name="T15" fmla="*/ 18 h 20"/>
                <a:gd name="T16" fmla="*/ 99 w 217"/>
                <a:gd name="T17" fmla="*/ 19 h 20"/>
                <a:gd name="T18" fmla="*/ 118 w 217"/>
                <a:gd name="T19" fmla="*/ 20 h 20"/>
                <a:gd name="T20" fmla="*/ 137 w 217"/>
                <a:gd name="T21" fmla="*/ 20 h 20"/>
                <a:gd name="T22" fmla="*/ 155 w 217"/>
                <a:gd name="T23" fmla="*/ 20 h 20"/>
                <a:gd name="T24" fmla="*/ 172 w 217"/>
                <a:gd name="T25" fmla="*/ 18 h 20"/>
                <a:gd name="T26" fmla="*/ 187 w 217"/>
                <a:gd name="T27" fmla="*/ 16 h 20"/>
                <a:gd name="T28" fmla="*/ 200 w 217"/>
                <a:gd name="T29" fmla="*/ 12 h 20"/>
                <a:gd name="T30" fmla="*/ 210 w 217"/>
                <a:gd name="T31" fmla="*/ 7 h 20"/>
                <a:gd name="T32" fmla="*/ 217 w 217"/>
                <a:gd name="T33" fmla="*/ 0 h 20"/>
                <a:gd name="T34" fmla="*/ 215 w 217"/>
                <a:gd name="T35" fmla="*/ 0 h 20"/>
                <a:gd name="T36" fmla="*/ 208 w 217"/>
                <a:gd name="T37" fmla="*/ 1 h 20"/>
                <a:gd name="T38" fmla="*/ 198 w 217"/>
                <a:gd name="T39" fmla="*/ 2 h 20"/>
                <a:gd name="T40" fmla="*/ 185 w 217"/>
                <a:gd name="T41" fmla="*/ 3 h 20"/>
                <a:gd name="T42" fmla="*/ 169 w 217"/>
                <a:gd name="T43" fmla="*/ 4 h 20"/>
                <a:gd name="T44" fmla="*/ 151 w 217"/>
                <a:gd name="T45" fmla="*/ 5 h 20"/>
                <a:gd name="T46" fmla="*/ 132 w 217"/>
                <a:gd name="T47" fmla="*/ 6 h 20"/>
                <a:gd name="T48" fmla="*/ 113 w 217"/>
                <a:gd name="T49" fmla="*/ 8 h 20"/>
                <a:gd name="T50" fmla="*/ 93 w 217"/>
                <a:gd name="T51" fmla="*/ 9 h 20"/>
                <a:gd name="T52" fmla="*/ 74 w 217"/>
                <a:gd name="T53" fmla="*/ 10 h 20"/>
                <a:gd name="T54" fmla="*/ 55 w 217"/>
                <a:gd name="T55" fmla="*/ 10 h 20"/>
                <a:gd name="T56" fmla="*/ 39 w 217"/>
                <a:gd name="T57" fmla="*/ 11 h 20"/>
                <a:gd name="T58" fmla="*/ 24 w 217"/>
                <a:gd name="T59" fmla="*/ 11 h 20"/>
                <a:gd name="T60" fmla="*/ 12 w 217"/>
                <a:gd name="T61" fmla="*/ 11 h 20"/>
                <a:gd name="T62" fmla="*/ 4 w 217"/>
                <a:gd name="T63" fmla="*/ 10 h 20"/>
                <a:gd name="T64" fmla="*/ 0 w 217"/>
                <a:gd name="T65"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20">
                  <a:moveTo>
                    <a:pt x="0" y="9"/>
                  </a:moveTo>
                  <a:lnTo>
                    <a:pt x="2" y="9"/>
                  </a:lnTo>
                  <a:lnTo>
                    <a:pt x="8" y="10"/>
                  </a:lnTo>
                  <a:lnTo>
                    <a:pt x="18" y="11"/>
                  </a:lnTo>
                  <a:lnTo>
                    <a:pt x="30" y="13"/>
                  </a:lnTo>
                  <a:lnTo>
                    <a:pt x="45" y="15"/>
                  </a:lnTo>
                  <a:lnTo>
                    <a:pt x="61" y="16"/>
                  </a:lnTo>
                  <a:lnTo>
                    <a:pt x="80" y="18"/>
                  </a:lnTo>
                  <a:lnTo>
                    <a:pt x="99" y="19"/>
                  </a:lnTo>
                  <a:lnTo>
                    <a:pt x="118" y="20"/>
                  </a:lnTo>
                  <a:lnTo>
                    <a:pt x="137" y="20"/>
                  </a:lnTo>
                  <a:lnTo>
                    <a:pt x="155" y="20"/>
                  </a:lnTo>
                  <a:lnTo>
                    <a:pt x="172" y="18"/>
                  </a:lnTo>
                  <a:lnTo>
                    <a:pt x="187" y="16"/>
                  </a:lnTo>
                  <a:lnTo>
                    <a:pt x="200" y="12"/>
                  </a:lnTo>
                  <a:lnTo>
                    <a:pt x="210" y="7"/>
                  </a:lnTo>
                  <a:lnTo>
                    <a:pt x="217" y="0"/>
                  </a:lnTo>
                  <a:lnTo>
                    <a:pt x="215" y="0"/>
                  </a:lnTo>
                  <a:lnTo>
                    <a:pt x="208" y="1"/>
                  </a:lnTo>
                  <a:lnTo>
                    <a:pt x="198" y="2"/>
                  </a:lnTo>
                  <a:lnTo>
                    <a:pt x="185" y="3"/>
                  </a:lnTo>
                  <a:lnTo>
                    <a:pt x="169" y="4"/>
                  </a:lnTo>
                  <a:lnTo>
                    <a:pt x="151" y="5"/>
                  </a:lnTo>
                  <a:lnTo>
                    <a:pt x="132" y="6"/>
                  </a:lnTo>
                  <a:lnTo>
                    <a:pt x="113" y="8"/>
                  </a:lnTo>
                  <a:lnTo>
                    <a:pt x="93" y="9"/>
                  </a:lnTo>
                  <a:lnTo>
                    <a:pt x="74" y="10"/>
                  </a:lnTo>
                  <a:lnTo>
                    <a:pt x="55" y="10"/>
                  </a:lnTo>
                  <a:lnTo>
                    <a:pt x="39" y="11"/>
                  </a:lnTo>
                  <a:lnTo>
                    <a:pt x="24" y="11"/>
                  </a:lnTo>
                  <a:lnTo>
                    <a:pt x="12" y="11"/>
                  </a:lnTo>
                  <a:lnTo>
                    <a:pt x="4" y="10"/>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52"/>
            <p:cNvSpPr>
              <a:spLocks/>
            </p:cNvSpPr>
            <p:nvPr/>
          </p:nvSpPr>
          <p:spPr bwMode="auto">
            <a:xfrm>
              <a:off x="4471" y="2934"/>
              <a:ext cx="38" cy="119"/>
            </a:xfrm>
            <a:custGeom>
              <a:avLst/>
              <a:gdLst>
                <a:gd name="T0" fmla="*/ 0 w 38"/>
                <a:gd name="T1" fmla="*/ 19 h 119"/>
                <a:gd name="T2" fmla="*/ 1 w 38"/>
                <a:gd name="T3" fmla="*/ 19 h 119"/>
                <a:gd name="T4" fmla="*/ 4 w 38"/>
                <a:gd name="T5" fmla="*/ 18 h 119"/>
                <a:gd name="T6" fmla="*/ 8 w 38"/>
                <a:gd name="T7" fmla="*/ 17 h 119"/>
                <a:gd name="T8" fmla="*/ 14 w 38"/>
                <a:gd name="T9" fmla="*/ 15 h 119"/>
                <a:gd name="T10" fmla="*/ 20 w 38"/>
                <a:gd name="T11" fmla="*/ 13 h 119"/>
                <a:gd name="T12" fmla="*/ 26 w 38"/>
                <a:gd name="T13" fmla="*/ 10 h 119"/>
                <a:gd name="T14" fmla="*/ 32 w 38"/>
                <a:gd name="T15" fmla="*/ 5 h 119"/>
                <a:gd name="T16" fmla="*/ 38 w 38"/>
                <a:gd name="T17" fmla="*/ 0 h 119"/>
                <a:gd name="T18" fmla="*/ 31 w 38"/>
                <a:gd name="T19" fmla="*/ 119 h 119"/>
                <a:gd name="T20" fmla="*/ 22 w 38"/>
                <a:gd name="T21" fmla="*/ 33 h 119"/>
                <a:gd name="T22" fmla="*/ 0 w 38"/>
                <a:gd name="T23" fmla="*/ 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119">
                  <a:moveTo>
                    <a:pt x="0" y="19"/>
                  </a:moveTo>
                  <a:lnTo>
                    <a:pt x="1" y="19"/>
                  </a:lnTo>
                  <a:lnTo>
                    <a:pt x="4" y="18"/>
                  </a:lnTo>
                  <a:lnTo>
                    <a:pt x="8" y="17"/>
                  </a:lnTo>
                  <a:lnTo>
                    <a:pt x="14" y="15"/>
                  </a:lnTo>
                  <a:lnTo>
                    <a:pt x="20" y="13"/>
                  </a:lnTo>
                  <a:lnTo>
                    <a:pt x="26" y="10"/>
                  </a:lnTo>
                  <a:lnTo>
                    <a:pt x="32" y="5"/>
                  </a:lnTo>
                  <a:lnTo>
                    <a:pt x="38" y="0"/>
                  </a:lnTo>
                  <a:lnTo>
                    <a:pt x="31" y="119"/>
                  </a:lnTo>
                  <a:lnTo>
                    <a:pt x="22" y="33"/>
                  </a:lnTo>
                  <a:lnTo>
                    <a:pt x="0" y="19"/>
                  </a:lnTo>
                  <a:close/>
                </a:path>
              </a:pathLst>
            </a:custGeom>
            <a:solidFill>
              <a:srgbClr val="56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53"/>
            <p:cNvSpPr>
              <a:spLocks/>
            </p:cNvSpPr>
            <p:nvPr/>
          </p:nvSpPr>
          <p:spPr bwMode="auto">
            <a:xfrm>
              <a:off x="4318" y="3356"/>
              <a:ext cx="53" cy="36"/>
            </a:xfrm>
            <a:custGeom>
              <a:avLst/>
              <a:gdLst>
                <a:gd name="T0" fmla="*/ 0 w 53"/>
                <a:gd name="T1" fmla="*/ 0 h 36"/>
                <a:gd name="T2" fmla="*/ 0 w 53"/>
                <a:gd name="T3" fmla="*/ 0 h 36"/>
                <a:gd name="T4" fmla="*/ 0 w 53"/>
                <a:gd name="T5" fmla="*/ 2 h 36"/>
                <a:gd name="T6" fmla="*/ 0 w 53"/>
                <a:gd name="T7" fmla="*/ 4 h 36"/>
                <a:gd name="T8" fmla="*/ 0 w 53"/>
                <a:gd name="T9" fmla="*/ 6 h 36"/>
                <a:gd name="T10" fmla="*/ 1 w 53"/>
                <a:gd name="T11" fmla="*/ 9 h 36"/>
                <a:gd name="T12" fmla="*/ 2 w 53"/>
                <a:gd name="T13" fmla="*/ 12 h 36"/>
                <a:gd name="T14" fmla="*/ 3 w 53"/>
                <a:gd name="T15" fmla="*/ 16 h 36"/>
                <a:gd name="T16" fmla="*/ 5 w 53"/>
                <a:gd name="T17" fmla="*/ 19 h 36"/>
                <a:gd name="T18" fmla="*/ 7 w 53"/>
                <a:gd name="T19" fmla="*/ 23 h 36"/>
                <a:gd name="T20" fmla="*/ 11 w 53"/>
                <a:gd name="T21" fmla="*/ 26 h 36"/>
                <a:gd name="T22" fmla="*/ 15 w 53"/>
                <a:gd name="T23" fmla="*/ 29 h 36"/>
                <a:gd name="T24" fmla="*/ 21 w 53"/>
                <a:gd name="T25" fmla="*/ 32 h 36"/>
                <a:gd name="T26" fmla="*/ 27 w 53"/>
                <a:gd name="T27" fmla="*/ 34 h 36"/>
                <a:gd name="T28" fmla="*/ 34 w 53"/>
                <a:gd name="T29" fmla="*/ 36 h 36"/>
                <a:gd name="T30" fmla="*/ 43 w 53"/>
                <a:gd name="T31" fmla="*/ 36 h 36"/>
                <a:gd name="T32" fmla="*/ 53 w 53"/>
                <a:gd name="T33" fmla="*/ 36 h 36"/>
                <a:gd name="T34" fmla="*/ 52 w 53"/>
                <a:gd name="T35" fmla="*/ 36 h 36"/>
                <a:gd name="T36" fmla="*/ 48 w 53"/>
                <a:gd name="T37" fmla="*/ 36 h 36"/>
                <a:gd name="T38" fmla="*/ 43 w 53"/>
                <a:gd name="T39" fmla="*/ 34 h 36"/>
                <a:gd name="T40" fmla="*/ 35 w 53"/>
                <a:gd name="T41" fmla="*/ 32 h 36"/>
                <a:gd name="T42" fmla="*/ 27 w 53"/>
                <a:gd name="T43" fmla="*/ 28 h 36"/>
                <a:gd name="T44" fmla="*/ 18 w 53"/>
                <a:gd name="T45" fmla="*/ 21 h 36"/>
                <a:gd name="T46" fmla="*/ 9 w 53"/>
                <a:gd name="T47" fmla="*/ 12 h 36"/>
                <a:gd name="T48" fmla="*/ 0 w 53"/>
                <a:gd name="T4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36">
                  <a:moveTo>
                    <a:pt x="0" y="0"/>
                  </a:moveTo>
                  <a:lnTo>
                    <a:pt x="0" y="0"/>
                  </a:lnTo>
                  <a:lnTo>
                    <a:pt x="0" y="2"/>
                  </a:lnTo>
                  <a:lnTo>
                    <a:pt x="0" y="4"/>
                  </a:lnTo>
                  <a:lnTo>
                    <a:pt x="0" y="6"/>
                  </a:lnTo>
                  <a:lnTo>
                    <a:pt x="1" y="9"/>
                  </a:lnTo>
                  <a:lnTo>
                    <a:pt x="2" y="12"/>
                  </a:lnTo>
                  <a:lnTo>
                    <a:pt x="3" y="16"/>
                  </a:lnTo>
                  <a:lnTo>
                    <a:pt x="5" y="19"/>
                  </a:lnTo>
                  <a:lnTo>
                    <a:pt x="7" y="23"/>
                  </a:lnTo>
                  <a:lnTo>
                    <a:pt x="11" y="26"/>
                  </a:lnTo>
                  <a:lnTo>
                    <a:pt x="15" y="29"/>
                  </a:lnTo>
                  <a:lnTo>
                    <a:pt x="21" y="32"/>
                  </a:lnTo>
                  <a:lnTo>
                    <a:pt x="27" y="34"/>
                  </a:lnTo>
                  <a:lnTo>
                    <a:pt x="34" y="36"/>
                  </a:lnTo>
                  <a:lnTo>
                    <a:pt x="43" y="36"/>
                  </a:lnTo>
                  <a:lnTo>
                    <a:pt x="53" y="36"/>
                  </a:lnTo>
                  <a:lnTo>
                    <a:pt x="52" y="36"/>
                  </a:lnTo>
                  <a:lnTo>
                    <a:pt x="48" y="36"/>
                  </a:lnTo>
                  <a:lnTo>
                    <a:pt x="43" y="34"/>
                  </a:lnTo>
                  <a:lnTo>
                    <a:pt x="35" y="32"/>
                  </a:lnTo>
                  <a:lnTo>
                    <a:pt x="27" y="28"/>
                  </a:lnTo>
                  <a:lnTo>
                    <a:pt x="18" y="21"/>
                  </a:lnTo>
                  <a:lnTo>
                    <a:pt x="9" y="12"/>
                  </a:lnTo>
                  <a:lnTo>
                    <a:pt x="0" y="0"/>
                  </a:lnTo>
                  <a:close/>
                </a:path>
              </a:pathLst>
            </a:custGeom>
            <a:solidFill>
              <a:srgbClr val="56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54"/>
            <p:cNvSpPr>
              <a:spLocks/>
            </p:cNvSpPr>
            <p:nvPr/>
          </p:nvSpPr>
          <p:spPr bwMode="auto">
            <a:xfrm>
              <a:off x="4383" y="3376"/>
              <a:ext cx="83" cy="18"/>
            </a:xfrm>
            <a:custGeom>
              <a:avLst/>
              <a:gdLst>
                <a:gd name="T0" fmla="*/ 0 w 83"/>
                <a:gd name="T1" fmla="*/ 16 h 18"/>
                <a:gd name="T2" fmla="*/ 0 w 83"/>
                <a:gd name="T3" fmla="*/ 16 h 18"/>
                <a:gd name="T4" fmla="*/ 2 w 83"/>
                <a:gd name="T5" fmla="*/ 17 h 18"/>
                <a:gd name="T6" fmla="*/ 4 w 83"/>
                <a:gd name="T7" fmla="*/ 17 h 18"/>
                <a:gd name="T8" fmla="*/ 7 w 83"/>
                <a:gd name="T9" fmla="*/ 18 h 18"/>
                <a:gd name="T10" fmla="*/ 11 w 83"/>
                <a:gd name="T11" fmla="*/ 18 h 18"/>
                <a:gd name="T12" fmla="*/ 15 w 83"/>
                <a:gd name="T13" fmla="*/ 18 h 18"/>
                <a:gd name="T14" fmla="*/ 21 w 83"/>
                <a:gd name="T15" fmla="*/ 18 h 18"/>
                <a:gd name="T16" fmla="*/ 26 w 83"/>
                <a:gd name="T17" fmla="*/ 18 h 18"/>
                <a:gd name="T18" fmla="*/ 32 w 83"/>
                <a:gd name="T19" fmla="*/ 18 h 18"/>
                <a:gd name="T20" fmla="*/ 39 w 83"/>
                <a:gd name="T21" fmla="*/ 17 h 18"/>
                <a:gd name="T22" fmla="*/ 46 w 83"/>
                <a:gd name="T23" fmla="*/ 16 h 18"/>
                <a:gd name="T24" fmla="*/ 53 w 83"/>
                <a:gd name="T25" fmla="*/ 14 h 18"/>
                <a:gd name="T26" fmla="*/ 60 w 83"/>
                <a:gd name="T27" fmla="*/ 11 h 18"/>
                <a:gd name="T28" fmla="*/ 68 w 83"/>
                <a:gd name="T29" fmla="*/ 8 h 18"/>
                <a:gd name="T30" fmla="*/ 75 w 83"/>
                <a:gd name="T31" fmla="*/ 4 h 18"/>
                <a:gd name="T32" fmla="*/ 83 w 83"/>
                <a:gd name="T33" fmla="*/ 0 h 18"/>
                <a:gd name="T34" fmla="*/ 0 w 83"/>
                <a:gd name="T35"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3" h="18">
                  <a:moveTo>
                    <a:pt x="0" y="16"/>
                  </a:moveTo>
                  <a:lnTo>
                    <a:pt x="0" y="16"/>
                  </a:lnTo>
                  <a:lnTo>
                    <a:pt x="2" y="17"/>
                  </a:lnTo>
                  <a:lnTo>
                    <a:pt x="4" y="17"/>
                  </a:lnTo>
                  <a:lnTo>
                    <a:pt x="7" y="18"/>
                  </a:lnTo>
                  <a:lnTo>
                    <a:pt x="11" y="18"/>
                  </a:lnTo>
                  <a:lnTo>
                    <a:pt x="15" y="18"/>
                  </a:lnTo>
                  <a:lnTo>
                    <a:pt x="21" y="18"/>
                  </a:lnTo>
                  <a:lnTo>
                    <a:pt x="26" y="18"/>
                  </a:lnTo>
                  <a:lnTo>
                    <a:pt x="32" y="18"/>
                  </a:lnTo>
                  <a:lnTo>
                    <a:pt x="39" y="17"/>
                  </a:lnTo>
                  <a:lnTo>
                    <a:pt x="46" y="16"/>
                  </a:lnTo>
                  <a:lnTo>
                    <a:pt x="53" y="14"/>
                  </a:lnTo>
                  <a:lnTo>
                    <a:pt x="60" y="11"/>
                  </a:lnTo>
                  <a:lnTo>
                    <a:pt x="68" y="8"/>
                  </a:lnTo>
                  <a:lnTo>
                    <a:pt x="75" y="4"/>
                  </a:lnTo>
                  <a:lnTo>
                    <a:pt x="83" y="0"/>
                  </a:lnTo>
                  <a:lnTo>
                    <a:pt x="0" y="16"/>
                  </a:lnTo>
                  <a:close/>
                </a:path>
              </a:pathLst>
            </a:custGeom>
            <a:solidFill>
              <a:srgbClr val="56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55"/>
            <p:cNvSpPr>
              <a:spLocks/>
            </p:cNvSpPr>
            <p:nvPr/>
          </p:nvSpPr>
          <p:spPr bwMode="auto">
            <a:xfrm>
              <a:off x="4385" y="2947"/>
              <a:ext cx="23" cy="415"/>
            </a:xfrm>
            <a:custGeom>
              <a:avLst/>
              <a:gdLst>
                <a:gd name="T0" fmla="*/ 2 w 23"/>
                <a:gd name="T1" fmla="*/ 0 h 415"/>
                <a:gd name="T2" fmla="*/ 3 w 23"/>
                <a:gd name="T3" fmla="*/ 17 h 415"/>
                <a:gd name="T4" fmla="*/ 4 w 23"/>
                <a:gd name="T5" fmla="*/ 61 h 415"/>
                <a:gd name="T6" fmla="*/ 6 w 23"/>
                <a:gd name="T7" fmla="*/ 123 h 415"/>
                <a:gd name="T8" fmla="*/ 7 w 23"/>
                <a:gd name="T9" fmla="*/ 196 h 415"/>
                <a:gd name="T10" fmla="*/ 7 w 23"/>
                <a:gd name="T11" fmla="*/ 270 h 415"/>
                <a:gd name="T12" fmla="*/ 7 w 23"/>
                <a:gd name="T13" fmla="*/ 337 h 415"/>
                <a:gd name="T14" fmla="*/ 4 w 23"/>
                <a:gd name="T15" fmla="*/ 388 h 415"/>
                <a:gd name="T16" fmla="*/ 0 w 23"/>
                <a:gd name="T17" fmla="*/ 415 h 415"/>
                <a:gd name="T18" fmla="*/ 2 w 23"/>
                <a:gd name="T19" fmla="*/ 411 h 415"/>
                <a:gd name="T20" fmla="*/ 7 w 23"/>
                <a:gd name="T21" fmla="*/ 400 h 415"/>
                <a:gd name="T22" fmla="*/ 13 w 23"/>
                <a:gd name="T23" fmla="*/ 377 h 415"/>
                <a:gd name="T24" fmla="*/ 19 w 23"/>
                <a:gd name="T25" fmla="*/ 341 h 415"/>
                <a:gd name="T26" fmla="*/ 23 w 23"/>
                <a:gd name="T27" fmla="*/ 288 h 415"/>
                <a:gd name="T28" fmla="*/ 22 w 23"/>
                <a:gd name="T29" fmla="*/ 215 h 415"/>
                <a:gd name="T30" fmla="*/ 16 w 23"/>
                <a:gd name="T31" fmla="*/ 120 h 415"/>
                <a:gd name="T32" fmla="*/ 2 w 23"/>
                <a:gd name="T33"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415">
                  <a:moveTo>
                    <a:pt x="2" y="0"/>
                  </a:moveTo>
                  <a:lnTo>
                    <a:pt x="3" y="17"/>
                  </a:lnTo>
                  <a:lnTo>
                    <a:pt x="4" y="61"/>
                  </a:lnTo>
                  <a:lnTo>
                    <a:pt x="6" y="123"/>
                  </a:lnTo>
                  <a:lnTo>
                    <a:pt x="7" y="196"/>
                  </a:lnTo>
                  <a:lnTo>
                    <a:pt x="7" y="270"/>
                  </a:lnTo>
                  <a:lnTo>
                    <a:pt x="7" y="337"/>
                  </a:lnTo>
                  <a:lnTo>
                    <a:pt x="4" y="388"/>
                  </a:lnTo>
                  <a:lnTo>
                    <a:pt x="0" y="415"/>
                  </a:lnTo>
                  <a:lnTo>
                    <a:pt x="2" y="411"/>
                  </a:lnTo>
                  <a:lnTo>
                    <a:pt x="7" y="400"/>
                  </a:lnTo>
                  <a:lnTo>
                    <a:pt x="13" y="377"/>
                  </a:lnTo>
                  <a:lnTo>
                    <a:pt x="19" y="341"/>
                  </a:lnTo>
                  <a:lnTo>
                    <a:pt x="23" y="288"/>
                  </a:lnTo>
                  <a:lnTo>
                    <a:pt x="22" y="215"/>
                  </a:lnTo>
                  <a:lnTo>
                    <a:pt x="16" y="120"/>
                  </a:lnTo>
                  <a:lnTo>
                    <a:pt x="2"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56"/>
            <p:cNvSpPr>
              <a:spLocks/>
            </p:cNvSpPr>
            <p:nvPr/>
          </p:nvSpPr>
          <p:spPr bwMode="auto">
            <a:xfrm>
              <a:off x="4296" y="2678"/>
              <a:ext cx="87" cy="247"/>
            </a:xfrm>
            <a:custGeom>
              <a:avLst/>
              <a:gdLst>
                <a:gd name="T0" fmla="*/ 0 w 87"/>
                <a:gd name="T1" fmla="*/ 247 h 247"/>
                <a:gd name="T2" fmla="*/ 2 w 87"/>
                <a:gd name="T3" fmla="*/ 237 h 247"/>
                <a:gd name="T4" fmla="*/ 5 w 87"/>
                <a:gd name="T5" fmla="*/ 209 h 247"/>
                <a:gd name="T6" fmla="*/ 11 w 87"/>
                <a:gd name="T7" fmla="*/ 170 h 247"/>
                <a:gd name="T8" fmla="*/ 18 w 87"/>
                <a:gd name="T9" fmla="*/ 125 h 247"/>
                <a:gd name="T10" fmla="*/ 26 w 87"/>
                <a:gd name="T11" fmla="*/ 82 h 247"/>
                <a:gd name="T12" fmla="*/ 34 w 87"/>
                <a:gd name="T13" fmla="*/ 44 h 247"/>
                <a:gd name="T14" fmla="*/ 43 w 87"/>
                <a:gd name="T15" fmla="*/ 20 h 247"/>
                <a:gd name="T16" fmla="*/ 51 w 87"/>
                <a:gd name="T17" fmla="*/ 14 h 247"/>
                <a:gd name="T18" fmla="*/ 52 w 87"/>
                <a:gd name="T19" fmla="*/ 13 h 247"/>
                <a:gd name="T20" fmla="*/ 56 w 87"/>
                <a:gd name="T21" fmla="*/ 10 h 247"/>
                <a:gd name="T22" fmla="*/ 61 w 87"/>
                <a:gd name="T23" fmla="*/ 7 h 247"/>
                <a:gd name="T24" fmla="*/ 67 w 87"/>
                <a:gd name="T25" fmla="*/ 3 h 247"/>
                <a:gd name="T26" fmla="*/ 73 w 87"/>
                <a:gd name="T27" fmla="*/ 1 h 247"/>
                <a:gd name="T28" fmla="*/ 79 w 87"/>
                <a:gd name="T29" fmla="*/ 0 h 247"/>
                <a:gd name="T30" fmla="*/ 84 w 87"/>
                <a:gd name="T31" fmla="*/ 1 h 247"/>
                <a:gd name="T32" fmla="*/ 87 w 87"/>
                <a:gd name="T33" fmla="*/ 5 h 247"/>
                <a:gd name="T34" fmla="*/ 56 w 87"/>
                <a:gd name="T35" fmla="*/ 30 h 247"/>
                <a:gd name="T36" fmla="*/ 0 w 87"/>
                <a:gd name="T37" fmla="*/ 24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7" h="247">
                  <a:moveTo>
                    <a:pt x="0" y="247"/>
                  </a:moveTo>
                  <a:lnTo>
                    <a:pt x="2" y="237"/>
                  </a:lnTo>
                  <a:lnTo>
                    <a:pt x="5" y="209"/>
                  </a:lnTo>
                  <a:lnTo>
                    <a:pt x="11" y="170"/>
                  </a:lnTo>
                  <a:lnTo>
                    <a:pt x="18" y="125"/>
                  </a:lnTo>
                  <a:lnTo>
                    <a:pt x="26" y="82"/>
                  </a:lnTo>
                  <a:lnTo>
                    <a:pt x="34" y="44"/>
                  </a:lnTo>
                  <a:lnTo>
                    <a:pt x="43" y="20"/>
                  </a:lnTo>
                  <a:lnTo>
                    <a:pt x="51" y="14"/>
                  </a:lnTo>
                  <a:lnTo>
                    <a:pt x="52" y="13"/>
                  </a:lnTo>
                  <a:lnTo>
                    <a:pt x="56" y="10"/>
                  </a:lnTo>
                  <a:lnTo>
                    <a:pt x="61" y="7"/>
                  </a:lnTo>
                  <a:lnTo>
                    <a:pt x="67" y="3"/>
                  </a:lnTo>
                  <a:lnTo>
                    <a:pt x="73" y="1"/>
                  </a:lnTo>
                  <a:lnTo>
                    <a:pt x="79" y="0"/>
                  </a:lnTo>
                  <a:lnTo>
                    <a:pt x="84" y="1"/>
                  </a:lnTo>
                  <a:lnTo>
                    <a:pt x="87" y="5"/>
                  </a:lnTo>
                  <a:lnTo>
                    <a:pt x="56" y="30"/>
                  </a:lnTo>
                  <a:lnTo>
                    <a:pt x="0" y="2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57"/>
            <p:cNvSpPr>
              <a:spLocks/>
            </p:cNvSpPr>
            <p:nvPr/>
          </p:nvSpPr>
          <p:spPr bwMode="auto">
            <a:xfrm>
              <a:off x="4385" y="2686"/>
              <a:ext cx="41" cy="237"/>
            </a:xfrm>
            <a:custGeom>
              <a:avLst/>
              <a:gdLst>
                <a:gd name="T0" fmla="*/ 10 w 41"/>
                <a:gd name="T1" fmla="*/ 0 h 237"/>
                <a:gd name="T2" fmla="*/ 10 w 41"/>
                <a:gd name="T3" fmla="*/ 10 h 237"/>
                <a:gd name="T4" fmla="*/ 10 w 41"/>
                <a:gd name="T5" fmla="*/ 35 h 237"/>
                <a:gd name="T6" fmla="*/ 10 w 41"/>
                <a:gd name="T7" fmla="*/ 70 h 237"/>
                <a:gd name="T8" fmla="*/ 9 w 41"/>
                <a:gd name="T9" fmla="*/ 111 h 237"/>
                <a:gd name="T10" fmla="*/ 8 w 41"/>
                <a:gd name="T11" fmla="*/ 152 h 237"/>
                <a:gd name="T12" fmla="*/ 7 w 41"/>
                <a:gd name="T13" fmla="*/ 188 h 237"/>
                <a:gd name="T14" fmla="*/ 4 w 41"/>
                <a:gd name="T15" fmla="*/ 214 h 237"/>
                <a:gd name="T16" fmla="*/ 0 w 41"/>
                <a:gd name="T17" fmla="*/ 225 h 237"/>
                <a:gd name="T18" fmla="*/ 2 w 41"/>
                <a:gd name="T19" fmla="*/ 225 h 237"/>
                <a:gd name="T20" fmla="*/ 6 w 41"/>
                <a:gd name="T21" fmla="*/ 226 h 237"/>
                <a:gd name="T22" fmla="*/ 13 w 41"/>
                <a:gd name="T23" fmla="*/ 227 h 237"/>
                <a:gd name="T24" fmla="*/ 20 w 41"/>
                <a:gd name="T25" fmla="*/ 228 h 237"/>
                <a:gd name="T26" fmla="*/ 28 w 41"/>
                <a:gd name="T27" fmla="*/ 229 h 237"/>
                <a:gd name="T28" fmla="*/ 35 w 41"/>
                <a:gd name="T29" fmla="*/ 231 h 237"/>
                <a:gd name="T30" fmla="*/ 39 w 41"/>
                <a:gd name="T31" fmla="*/ 234 h 237"/>
                <a:gd name="T32" fmla="*/ 41 w 41"/>
                <a:gd name="T33" fmla="*/ 237 h 237"/>
                <a:gd name="T34" fmla="*/ 24 w 41"/>
                <a:gd name="T35" fmla="*/ 0 h 237"/>
                <a:gd name="T36" fmla="*/ 10 w 41"/>
                <a:gd name="T37"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237">
                  <a:moveTo>
                    <a:pt x="10" y="0"/>
                  </a:moveTo>
                  <a:lnTo>
                    <a:pt x="10" y="10"/>
                  </a:lnTo>
                  <a:lnTo>
                    <a:pt x="10" y="35"/>
                  </a:lnTo>
                  <a:lnTo>
                    <a:pt x="10" y="70"/>
                  </a:lnTo>
                  <a:lnTo>
                    <a:pt x="9" y="111"/>
                  </a:lnTo>
                  <a:lnTo>
                    <a:pt x="8" y="152"/>
                  </a:lnTo>
                  <a:lnTo>
                    <a:pt x="7" y="188"/>
                  </a:lnTo>
                  <a:lnTo>
                    <a:pt x="4" y="214"/>
                  </a:lnTo>
                  <a:lnTo>
                    <a:pt x="0" y="225"/>
                  </a:lnTo>
                  <a:lnTo>
                    <a:pt x="2" y="225"/>
                  </a:lnTo>
                  <a:lnTo>
                    <a:pt x="6" y="226"/>
                  </a:lnTo>
                  <a:lnTo>
                    <a:pt x="13" y="227"/>
                  </a:lnTo>
                  <a:lnTo>
                    <a:pt x="20" y="228"/>
                  </a:lnTo>
                  <a:lnTo>
                    <a:pt x="28" y="229"/>
                  </a:lnTo>
                  <a:lnTo>
                    <a:pt x="35" y="231"/>
                  </a:lnTo>
                  <a:lnTo>
                    <a:pt x="39" y="234"/>
                  </a:lnTo>
                  <a:lnTo>
                    <a:pt x="41" y="237"/>
                  </a:lnTo>
                  <a:lnTo>
                    <a:pt x="24" y="0"/>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58"/>
            <p:cNvSpPr>
              <a:spLocks/>
            </p:cNvSpPr>
            <p:nvPr/>
          </p:nvSpPr>
          <p:spPr bwMode="auto">
            <a:xfrm>
              <a:off x="4428" y="2675"/>
              <a:ext cx="65" cy="220"/>
            </a:xfrm>
            <a:custGeom>
              <a:avLst/>
              <a:gdLst>
                <a:gd name="T0" fmla="*/ 27 w 65"/>
                <a:gd name="T1" fmla="*/ 11 h 220"/>
                <a:gd name="T2" fmla="*/ 65 w 65"/>
                <a:gd name="T3" fmla="*/ 214 h 220"/>
                <a:gd name="T4" fmla="*/ 63 w 65"/>
                <a:gd name="T5" fmla="*/ 212 h 220"/>
                <a:gd name="T6" fmla="*/ 58 w 65"/>
                <a:gd name="T7" fmla="*/ 206 h 220"/>
                <a:gd name="T8" fmla="*/ 51 w 65"/>
                <a:gd name="T9" fmla="*/ 198 h 220"/>
                <a:gd name="T10" fmla="*/ 43 w 65"/>
                <a:gd name="T11" fmla="*/ 192 h 220"/>
                <a:gd name="T12" fmla="*/ 35 w 65"/>
                <a:gd name="T13" fmla="*/ 189 h 220"/>
                <a:gd name="T14" fmla="*/ 26 w 65"/>
                <a:gd name="T15" fmla="*/ 191 h 220"/>
                <a:gd name="T16" fmla="*/ 19 w 65"/>
                <a:gd name="T17" fmla="*/ 200 h 220"/>
                <a:gd name="T18" fmla="*/ 15 w 65"/>
                <a:gd name="T19" fmla="*/ 220 h 220"/>
                <a:gd name="T20" fmla="*/ 15 w 65"/>
                <a:gd name="T21" fmla="*/ 212 h 220"/>
                <a:gd name="T22" fmla="*/ 16 w 65"/>
                <a:gd name="T23" fmla="*/ 189 h 220"/>
                <a:gd name="T24" fmla="*/ 16 w 65"/>
                <a:gd name="T25" fmla="*/ 157 h 220"/>
                <a:gd name="T26" fmla="*/ 16 w 65"/>
                <a:gd name="T27" fmla="*/ 121 h 220"/>
                <a:gd name="T28" fmla="*/ 15 w 65"/>
                <a:gd name="T29" fmla="*/ 83 h 220"/>
                <a:gd name="T30" fmla="*/ 13 w 65"/>
                <a:gd name="T31" fmla="*/ 50 h 220"/>
                <a:gd name="T32" fmla="*/ 8 w 65"/>
                <a:gd name="T33" fmla="*/ 24 h 220"/>
                <a:gd name="T34" fmla="*/ 0 w 65"/>
                <a:gd name="T35" fmla="*/ 11 h 220"/>
                <a:gd name="T36" fmla="*/ 1 w 65"/>
                <a:gd name="T37" fmla="*/ 10 h 220"/>
                <a:gd name="T38" fmla="*/ 3 w 65"/>
                <a:gd name="T39" fmla="*/ 8 h 220"/>
                <a:gd name="T40" fmla="*/ 6 w 65"/>
                <a:gd name="T41" fmla="*/ 4 h 220"/>
                <a:gd name="T42" fmla="*/ 10 w 65"/>
                <a:gd name="T43" fmla="*/ 2 h 220"/>
                <a:gd name="T44" fmla="*/ 14 w 65"/>
                <a:gd name="T45" fmla="*/ 0 h 220"/>
                <a:gd name="T46" fmla="*/ 18 w 65"/>
                <a:gd name="T47" fmla="*/ 0 h 220"/>
                <a:gd name="T48" fmla="*/ 23 w 65"/>
                <a:gd name="T49" fmla="*/ 4 h 220"/>
                <a:gd name="T50" fmla="*/ 27 w 65"/>
                <a:gd name="T51" fmla="*/ 1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5" h="220">
                  <a:moveTo>
                    <a:pt x="27" y="11"/>
                  </a:moveTo>
                  <a:lnTo>
                    <a:pt x="65" y="214"/>
                  </a:lnTo>
                  <a:lnTo>
                    <a:pt x="63" y="212"/>
                  </a:lnTo>
                  <a:lnTo>
                    <a:pt x="58" y="206"/>
                  </a:lnTo>
                  <a:lnTo>
                    <a:pt x="51" y="198"/>
                  </a:lnTo>
                  <a:lnTo>
                    <a:pt x="43" y="192"/>
                  </a:lnTo>
                  <a:lnTo>
                    <a:pt x="35" y="189"/>
                  </a:lnTo>
                  <a:lnTo>
                    <a:pt x="26" y="191"/>
                  </a:lnTo>
                  <a:lnTo>
                    <a:pt x="19" y="200"/>
                  </a:lnTo>
                  <a:lnTo>
                    <a:pt x="15" y="220"/>
                  </a:lnTo>
                  <a:lnTo>
                    <a:pt x="15" y="212"/>
                  </a:lnTo>
                  <a:lnTo>
                    <a:pt x="16" y="189"/>
                  </a:lnTo>
                  <a:lnTo>
                    <a:pt x="16" y="157"/>
                  </a:lnTo>
                  <a:lnTo>
                    <a:pt x="16" y="121"/>
                  </a:lnTo>
                  <a:lnTo>
                    <a:pt x="15" y="83"/>
                  </a:lnTo>
                  <a:lnTo>
                    <a:pt x="13" y="50"/>
                  </a:lnTo>
                  <a:lnTo>
                    <a:pt x="8" y="24"/>
                  </a:lnTo>
                  <a:lnTo>
                    <a:pt x="0" y="11"/>
                  </a:lnTo>
                  <a:lnTo>
                    <a:pt x="1" y="10"/>
                  </a:lnTo>
                  <a:lnTo>
                    <a:pt x="3" y="8"/>
                  </a:lnTo>
                  <a:lnTo>
                    <a:pt x="6" y="4"/>
                  </a:lnTo>
                  <a:lnTo>
                    <a:pt x="10" y="2"/>
                  </a:lnTo>
                  <a:lnTo>
                    <a:pt x="14" y="0"/>
                  </a:lnTo>
                  <a:lnTo>
                    <a:pt x="18" y="0"/>
                  </a:lnTo>
                  <a:lnTo>
                    <a:pt x="23" y="4"/>
                  </a:lnTo>
                  <a:lnTo>
                    <a:pt x="27" y="1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6" name="Group 61"/>
          <p:cNvGrpSpPr>
            <a:grpSpLocks noChangeAspect="1"/>
          </p:cNvGrpSpPr>
          <p:nvPr/>
        </p:nvGrpSpPr>
        <p:grpSpPr bwMode="auto">
          <a:xfrm>
            <a:off x="7316788" y="3779838"/>
            <a:ext cx="762000" cy="1557337"/>
            <a:chOff x="4609" y="2381"/>
            <a:chExt cx="480" cy="981"/>
          </a:xfrm>
        </p:grpSpPr>
        <p:sp>
          <p:nvSpPr>
            <p:cNvPr id="57" name="AutoShape 60"/>
            <p:cNvSpPr>
              <a:spLocks noChangeAspect="1" noChangeArrowheads="1" noTextEdit="1"/>
            </p:cNvSpPr>
            <p:nvPr/>
          </p:nvSpPr>
          <p:spPr bwMode="auto">
            <a:xfrm>
              <a:off x="4609" y="2381"/>
              <a:ext cx="480" cy="9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62"/>
            <p:cNvSpPr>
              <a:spLocks/>
            </p:cNvSpPr>
            <p:nvPr/>
          </p:nvSpPr>
          <p:spPr bwMode="auto">
            <a:xfrm>
              <a:off x="4716" y="2388"/>
              <a:ext cx="373" cy="250"/>
            </a:xfrm>
            <a:custGeom>
              <a:avLst/>
              <a:gdLst>
                <a:gd name="T0" fmla="*/ 217 w 373"/>
                <a:gd name="T1" fmla="*/ 200 h 250"/>
                <a:gd name="T2" fmla="*/ 212 w 373"/>
                <a:gd name="T3" fmla="*/ 222 h 250"/>
                <a:gd name="T4" fmla="*/ 203 w 373"/>
                <a:gd name="T5" fmla="*/ 244 h 250"/>
                <a:gd name="T6" fmla="*/ 189 w 373"/>
                <a:gd name="T7" fmla="*/ 249 h 250"/>
                <a:gd name="T8" fmla="*/ 173 w 373"/>
                <a:gd name="T9" fmla="*/ 234 h 250"/>
                <a:gd name="T10" fmla="*/ 168 w 373"/>
                <a:gd name="T11" fmla="*/ 212 h 250"/>
                <a:gd name="T12" fmla="*/ 171 w 373"/>
                <a:gd name="T13" fmla="*/ 189 h 250"/>
                <a:gd name="T14" fmla="*/ 173 w 373"/>
                <a:gd name="T15" fmla="*/ 164 h 250"/>
                <a:gd name="T16" fmla="*/ 171 w 373"/>
                <a:gd name="T17" fmla="*/ 147 h 250"/>
                <a:gd name="T18" fmla="*/ 163 w 373"/>
                <a:gd name="T19" fmla="*/ 129 h 250"/>
                <a:gd name="T20" fmla="*/ 148 w 373"/>
                <a:gd name="T21" fmla="*/ 107 h 250"/>
                <a:gd name="T22" fmla="*/ 128 w 373"/>
                <a:gd name="T23" fmla="*/ 89 h 250"/>
                <a:gd name="T24" fmla="*/ 108 w 373"/>
                <a:gd name="T25" fmla="*/ 77 h 250"/>
                <a:gd name="T26" fmla="*/ 95 w 373"/>
                <a:gd name="T27" fmla="*/ 72 h 250"/>
                <a:gd name="T28" fmla="*/ 82 w 373"/>
                <a:gd name="T29" fmla="*/ 68 h 250"/>
                <a:gd name="T30" fmla="*/ 68 w 373"/>
                <a:gd name="T31" fmla="*/ 64 h 250"/>
                <a:gd name="T32" fmla="*/ 53 w 373"/>
                <a:gd name="T33" fmla="*/ 61 h 250"/>
                <a:gd name="T34" fmla="*/ 39 w 373"/>
                <a:gd name="T35" fmla="*/ 55 h 250"/>
                <a:gd name="T36" fmla="*/ 25 w 373"/>
                <a:gd name="T37" fmla="*/ 49 h 250"/>
                <a:gd name="T38" fmla="*/ 6 w 373"/>
                <a:gd name="T39" fmla="*/ 32 h 250"/>
                <a:gd name="T40" fmla="*/ 1 w 373"/>
                <a:gd name="T41" fmla="*/ 16 h 250"/>
                <a:gd name="T42" fmla="*/ 12 w 373"/>
                <a:gd name="T43" fmla="*/ 5 h 250"/>
                <a:gd name="T44" fmla="*/ 30 w 373"/>
                <a:gd name="T45" fmla="*/ 3 h 250"/>
                <a:gd name="T46" fmla="*/ 51 w 373"/>
                <a:gd name="T47" fmla="*/ 2 h 250"/>
                <a:gd name="T48" fmla="*/ 67 w 373"/>
                <a:gd name="T49" fmla="*/ 3 h 250"/>
                <a:gd name="T50" fmla="*/ 80 w 373"/>
                <a:gd name="T51" fmla="*/ 1 h 250"/>
                <a:gd name="T52" fmla="*/ 95 w 373"/>
                <a:gd name="T53" fmla="*/ 1 h 250"/>
                <a:gd name="T54" fmla="*/ 108 w 373"/>
                <a:gd name="T55" fmla="*/ 0 h 250"/>
                <a:gd name="T56" fmla="*/ 124 w 373"/>
                <a:gd name="T57" fmla="*/ 0 h 250"/>
                <a:gd name="T58" fmla="*/ 140 w 373"/>
                <a:gd name="T59" fmla="*/ 1 h 250"/>
                <a:gd name="T60" fmla="*/ 157 w 373"/>
                <a:gd name="T61" fmla="*/ 1 h 250"/>
                <a:gd name="T62" fmla="*/ 174 w 373"/>
                <a:gd name="T63" fmla="*/ 2 h 250"/>
                <a:gd name="T64" fmla="*/ 192 w 373"/>
                <a:gd name="T65" fmla="*/ 4 h 250"/>
                <a:gd name="T66" fmla="*/ 210 w 373"/>
                <a:gd name="T67" fmla="*/ 5 h 250"/>
                <a:gd name="T68" fmla="*/ 235 w 373"/>
                <a:gd name="T69" fmla="*/ 8 h 250"/>
                <a:gd name="T70" fmla="*/ 260 w 373"/>
                <a:gd name="T71" fmla="*/ 12 h 250"/>
                <a:gd name="T72" fmla="*/ 283 w 373"/>
                <a:gd name="T73" fmla="*/ 18 h 250"/>
                <a:gd name="T74" fmla="*/ 304 w 373"/>
                <a:gd name="T75" fmla="*/ 25 h 250"/>
                <a:gd name="T76" fmla="*/ 322 w 373"/>
                <a:gd name="T77" fmla="*/ 33 h 250"/>
                <a:gd name="T78" fmla="*/ 338 w 373"/>
                <a:gd name="T79" fmla="*/ 42 h 250"/>
                <a:gd name="T80" fmla="*/ 352 w 373"/>
                <a:gd name="T81" fmla="*/ 52 h 250"/>
                <a:gd name="T82" fmla="*/ 369 w 373"/>
                <a:gd name="T83" fmla="*/ 71 h 250"/>
                <a:gd name="T84" fmla="*/ 372 w 373"/>
                <a:gd name="T85" fmla="*/ 86 h 250"/>
                <a:gd name="T86" fmla="*/ 356 w 373"/>
                <a:gd name="T87" fmla="*/ 83 h 250"/>
                <a:gd name="T88" fmla="*/ 340 w 373"/>
                <a:gd name="T89" fmla="*/ 80 h 250"/>
                <a:gd name="T90" fmla="*/ 327 w 373"/>
                <a:gd name="T91" fmla="*/ 81 h 250"/>
                <a:gd name="T92" fmla="*/ 311 w 373"/>
                <a:gd name="T93" fmla="*/ 83 h 250"/>
                <a:gd name="T94" fmla="*/ 294 w 373"/>
                <a:gd name="T95" fmla="*/ 90 h 250"/>
                <a:gd name="T96" fmla="*/ 278 w 373"/>
                <a:gd name="T97" fmla="*/ 99 h 250"/>
                <a:gd name="T98" fmla="*/ 263 w 373"/>
                <a:gd name="T99" fmla="*/ 111 h 250"/>
                <a:gd name="T100" fmla="*/ 251 w 373"/>
                <a:gd name="T101" fmla="*/ 125 h 250"/>
                <a:gd name="T102" fmla="*/ 241 w 373"/>
                <a:gd name="T103" fmla="*/ 139 h 250"/>
                <a:gd name="T104" fmla="*/ 231 w 373"/>
                <a:gd name="T105" fmla="*/ 157 h 250"/>
                <a:gd name="T106" fmla="*/ 222 w 373"/>
                <a:gd name="T107" fmla="*/ 17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3" h="250">
                  <a:moveTo>
                    <a:pt x="219" y="187"/>
                  </a:moveTo>
                  <a:lnTo>
                    <a:pt x="218" y="188"/>
                  </a:lnTo>
                  <a:lnTo>
                    <a:pt x="218" y="190"/>
                  </a:lnTo>
                  <a:lnTo>
                    <a:pt x="218" y="192"/>
                  </a:lnTo>
                  <a:lnTo>
                    <a:pt x="218" y="194"/>
                  </a:lnTo>
                  <a:lnTo>
                    <a:pt x="217" y="197"/>
                  </a:lnTo>
                  <a:lnTo>
                    <a:pt x="217" y="200"/>
                  </a:lnTo>
                  <a:lnTo>
                    <a:pt x="216" y="202"/>
                  </a:lnTo>
                  <a:lnTo>
                    <a:pt x="215" y="205"/>
                  </a:lnTo>
                  <a:lnTo>
                    <a:pt x="215" y="209"/>
                  </a:lnTo>
                  <a:lnTo>
                    <a:pt x="215" y="212"/>
                  </a:lnTo>
                  <a:lnTo>
                    <a:pt x="213" y="216"/>
                  </a:lnTo>
                  <a:lnTo>
                    <a:pt x="213" y="219"/>
                  </a:lnTo>
                  <a:lnTo>
                    <a:pt x="212" y="222"/>
                  </a:lnTo>
                  <a:lnTo>
                    <a:pt x="212" y="226"/>
                  </a:lnTo>
                  <a:lnTo>
                    <a:pt x="210" y="229"/>
                  </a:lnTo>
                  <a:lnTo>
                    <a:pt x="209" y="232"/>
                  </a:lnTo>
                  <a:lnTo>
                    <a:pt x="207" y="235"/>
                  </a:lnTo>
                  <a:lnTo>
                    <a:pt x="206" y="239"/>
                  </a:lnTo>
                  <a:lnTo>
                    <a:pt x="205" y="241"/>
                  </a:lnTo>
                  <a:lnTo>
                    <a:pt x="203" y="244"/>
                  </a:lnTo>
                  <a:lnTo>
                    <a:pt x="202" y="245"/>
                  </a:lnTo>
                  <a:lnTo>
                    <a:pt x="200" y="248"/>
                  </a:lnTo>
                  <a:lnTo>
                    <a:pt x="198" y="249"/>
                  </a:lnTo>
                  <a:lnTo>
                    <a:pt x="196" y="249"/>
                  </a:lnTo>
                  <a:lnTo>
                    <a:pt x="194" y="250"/>
                  </a:lnTo>
                  <a:lnTo>
                    <a:pt x="192" y="250"/>
                  </a:lnTo>
                  <a:lnTo>
                    <a:pt x="189" y="249"/>
                  </a:lnTo>
                  <a:lnTo>
                    <a:pt x="186" y="249"/>
                  </a:lnTo>
                  <a:lnTo>
                    <a:pt x="184" y="248"/>
                  </a:lnTo>
                  <a:lnTo>
                    <a:pt x="181" y="245"/>
                  </a:lnTo>
                  <a:lnTo>
                    <a:pt x="179" y="242"/>
                  </a:lnTo>
                  <a:lnTo>
                    <a:pt x="176" y="239"/>
                  </a:lnTo>
                  <a:lnTo>
                    <a:pt x="174" y="237"/>
                  </a:lnTo>
                  <a:lnTo>
                    <a:pt x="173" y="234"/>
                  </a:lnTo>
                  <a:lnTo>
                    <a:pt x="171" y="230"/>
                  </a:lnTo>
                  <a:lnTo>
                    <a:pt x="171" y="228"/>
                  </a:lnTo>
                  <a:lnTo>
                    <a:pt x="170" y="226"/>
                  </a:lnTo>
                  <a:lnTo>
                    <a:pt x="169" y="222"/>
                  </a:lnTo>
                  <a:lnTo>
                    <a:pt x="168" y="219"/>
                  </a:lnTo>
                  <a:lnTo>
                    <a:pt x="168" y="216"/>
                  </a:lnTo>
                  <a:lnTo>
                    <a:pt x="168" y="212"/>
                  </a:lnTo>
                  <a:lnTo>
                    <a:pt x="168" y="209"/>
                  </a:lnTo>
                  <a:lnTo>
                    <a:pt x="168" y="206"/>
                  </a:lnTo>
                  <a:lnTo>
                    <a:pt x="169" y="203"/>
                  </a:lnTo>
                  <a:lnTo>
                    <a:pt x="170" y="198"/>
                  </a:lnTo>
                  <a:lnTo>
                    <a:pt x="171" y="196"/>
                  </a:lnTo>
                  <a:lnTo>
                    <a:pt x="171" y="192"/>
                  </a:lnTo>
                  <a:lnTo>
                    <a:pt x="171" y="189"/>
                  </a:lnTo>
                  <a:lnTo>
                    <a:pt x="171" y="184"/>
                  </a:lnTo>
                  <a:lnTo>
                    <a:pt x="172" y="181"/>
                  </a:lnTo>
                  <a:lnTo>
                    <a:pt x="172" y="177"/>
                  </a:lnTo>
                  <a:lnTo>
                    <a:pt x="173" y="174"/>
                  </a:lnTo>
                  <a:lnTo>
                    <a:pt x="173" y="170"/>
                  </a:lnTo>
                  <a:lnTo>
                    <a:pt x="173" y="166"/>
                  </a:lnTo>
                  <a:lnTo>
                    <a:pt x="173" y="164"/>
                  </a:lnTo>
                  <a:lnTo>
                    <a:pt x="173" y="162"/>
                  </a:lnTo>
                  <a:lnTo>
                    <a:pt x="173" y="160"/>
                  </a:lnTo>
                  <a:lnTo>
                    <a:pt x="173" y="158"/>
                  </a:lnTo>
                  <a:lnTo>
                    <a:pt x="172" y="154"/>
                  </a:lnTo>
                  <a:lnTo>
                    <a:pt x="171" y="151"/>
                  </a:lnTo>
                  <a:lnTo>
                    <a:pt x="171" y="148"/>
                  </a:lnTo>
                  <a:lnTo>
                    <a:pt x="171" y="147"/>
                  </a:lnTo>
                  <a:lnTo>
                    <a:pt x="170" y="145"/>
                  </a:lnTo>
                  <a:lnTo>
                    <a:pt x="170" y="143"/>
                  </a:lnTo>
                  <a:lnTo>
                    <a:pt x="168" y="138"/>
                  </a:lnTo>
                  <a:lnTo>
                    <a:pt x="167" y="135"/>
                  </a:lnTo>
                  <a:lnTo>
                    <a:pt x="166" y="133"/>
                  </a:lnTo>
                  <a:lnTo>
                    <a:pt x="164" y="131"/>
                  </a:lnTo>
                  <a:lnTo>
                    <a:pt x="163" y="129"/>
                  </a:lnTo>
                  <a:lnTo>
                    <a:pt x="163" y="127"/>
                  </a:lnTo>
                  <a:lnTo>
                    <a:pt x="160" y="123"/>
                  </a:lnTo>
                  <a:lnTo>
                    <a:pt x="158" y="120"/>
                  </a:lnTo>
                  <a:lnTo>
                    <a:pt x="155" y="117"/>
                  </a:lnTo>
                  <a:lnTo>
                    <a:pt x="153" y="114"/>
                  </a:lnTo>
                  <a:lnTo>
                    <a:pt x="150" y="111"/>
                  </a:lnTo>
                  <a:lnTo>
                    <a:pt x="148" y="107"/>
                  </a:lnTo>
                  <a:lnTo>
                    <a:pt x="145" y="104"/>
                  </a:lnTo>
                  <a:lnTo>
                    <a:pt x="142" y="101"/>
                  </a:lnTo>
                  <a:lnTo>
                    <a:pt x="140" y="98"/>
                  </a:lnTo>
                  <a:lnTo>
                    <a:pt x="137" y="96"/>
                  </a:lnTo>
                  <a:lnTo>
                    <a:pt x="134" y="93"/>
                  </a:lnTo>
                  <a:lnTo>
                    <a:pt x="132" y="91"/>
                  </a:lnTo>
                  <a:lnTo>
                    <a:pt x="128" y="89"/>
                  </a:lnTo>
                  <a:lnTo>
                    <a:pt x="125" y="87"/>
                  </a:lnTo>
                  <a:lnTo>
                    <a:pt x="121" y="84"/>
                  </a:lnTo>
                  <a:lnTo>
                    <a:pt x="119" y="83"/>
                  </a:lnTo>
                  <a:lnTo>
                    <a:pt x="115" y="80"/>
                  </a:lnTo>
                  <a:lnTo>
                    <a:pt x="112" y="79"/>
                  </a:lnTo>
                  <a:lnTo>
                    <a:pt x="110" y="78"/>
                  </a:lnTo>
                  <a:lnTo>
                    <a:pt x="108" y="77"/>
                  </a:lnTo>
                  <a:lnTo>
                    <a:pt x="106" y="76"/>
                  </a:lnTo>
                  <a:lnTo>
                    <a:pt x="105" y="75"/>
                  </a:lnTo>
                  <a:lnTo>
                    <a:pt x="103" y="74"/>
                  </a:lnTo>
                  <a:lnTo>
                    <a:pt x="101" y="74"/>
                  </a:lnTo>
                  <a:lnTo>
                    <a:pt x="99" y="73"/>
                  </a:lnTo>
                  <a:lnTo>
                    <a:pt x="98" y="73"/>
                  </a:lnTo>
                  <a:lnTo>
                    <a:pt x="95" y="72"/>
                  </a:lnTo>
                  <a:lnTo>
                    <a:pt x="94" y="71"/>
                  </a:lnTo>
                  <a:lnTo>
                    <a:pt x="92" y="70"/>
                  </a:lnTo>
                  <a:lnTo>
                    <a:pt x="90" y="70"/>
                  </a:lnTo>
                  <a:lnTo>
                    <a:pt x="87" y="69"/>
                  </a:lnTo>
                  <a:lnTo>
                    <a:pt x="86" y="69"/>
                  </a:lnTo>
                  <a:lnTo>
                    <a:pt x="84" y="68"/>
                  </a:lnTo>
                  <a:lnTo>
                    <a:pt x="82" y="68"/>
                  </a:lnTo>
                  <a:lnTo>
                    <a:pt x="80" y="67"/>
                  </a:lnTo>
                  <a:lnTo>
                    <a:pt x="78" y="67"/>
                  </a:lnTo>
                  <a:lnTo>
                    <a:pt x="76" y="66"/>
                  </a:lnTo>
                  <a:lnTo>
                    <a:pt x="74" y="66"/>
                  </a:lnTo>
                  <a:lnTo>
                    <a:pt x="72" y="65"/>
                  </a:lnTo>
                  <a:lnTo>
                    <a:pt x="70" y="65"/>
                  </a:lnTo>
                  <a:lnTo>
                    <a:pt x="68" y="64"/>
                  </a:lnTo>
                  <a:lnTo>
                    <a:pt x="66" y="64"/>
                  </a:lnTo>
                  <a:lnTo>
                    <a:pt x="64" y="64"/>
                  </a:lnTo>
                  <a:lnTo>
                    <a:pt x="61" y="64"/>
                  </a:lnTo>
                  <a:lnTo>
                    <a:pt x="59" y="63"/>
                  </a:lnTo>
                  <a:lnTo>
                    <a:pt x="57" y="63"/>
                  </a:lnTo>
                  <a:lnTo>
                    <a:pt x="56" y="62"/>
                  </a:lnTo>
                  <a:lnTo>
                    <a:pt x="53" y="61"/>
                  </a:lnTo>
                  <a:lnTo>
                    <a:pt x="51" y="60"/>
                  </a:lnTo>
                  <a:lnTo>
                    <a:pt x="49" y="60"/>
                  </a:lnTo>
                  <a:lnTo>
                    <a:pt x="46" y="59"/>
                  </a:lnTo>
                  <a:lnTo>
                    <a:pt x="45" y="59"/>
                  </a:lnTo>
                  <a:lnTo>
                    <a:pt x="43" y="58"/>
                  </a:lnTo>
                  <a:lnTo>
                    <a:pt x="40" y="57"/>
                  </a:lnTo>
                  <a:lnTo>
                    <a:pt x="39" y="55"/>
                  </a:lnTo>
                  <a:lnTo>
                    <a:pt x="37" y="55"/>
                  </a:lnTo>
                  <a:lnTo>
                    <a:pt x="35" y="54"/>
                  </a:lnTo>
                  <a:lnTo>
                    <a:pt x="33" y="53"/>
                  </a:lnTo>
                  <a:lnTo>
                    <a:pt x="31" y="52"/>
                  </a:lnTo>
                  <a:lnTo>
                    <a:pt x="29" y="51"/>
                  </a:lnTo>
                  <a:lnTo>
                    <a:pt x="27" y="50"/>
                  </a:lnTo>
                  <a:lnTo>
                    <a:pt x="25" y="49"/>
                  </a:lnTo>
                  <a:lnTo>
                    <a:pt x="22" y="46"/>
                  </a:lnTo>
                  <a:lnTo>
                    <a:pt x="19" y="44"/>
                  </a:lnTo>
                  <a:lnTo>
                    <a:pt x="16" y="42"/>
                  </a:lnTo>
                  <a:lnTo>
                    <a:pt x="14" y="40"/>
                  </a:lnTo>
                  <a:lnTo>
                    <a:pt x="11" y="37"/>
                  </a:lnTo>
                  <a:lnTo>
                    <a:pt x="9" y="35"/>
                  </a:lnTo>
                  <a:lnTo>
                    <a:pt x="6" y="32"/>
                  </a:lnTo>
                  <a:lnTo>
                    <a:pt x="4" y="30"/>
                  </a:lnTo>
                  <a:lnTo>
                    <a:pt x="2" y="27"/>
                  </a:lnTo>
                  <a:lnTo>
                    <a:pt x="1" y="25"/>
                  </a:lnTo>
                  <a:lnTo>
                    <a:pt x="1" y="23"/>
                  </a:lnTo>
                  <a:lnTo>
                    <a:pt x="1" y="20"/>
                  </a:lnTo>
                  <a:lnTo>
                    <a:pt x="0" y="18"/>
                  </a:lnTo>
                  <a:lnTo>
                    <a:pt x="1" y="16"/>
                  </a:lnTo>
                  <a:lnTo>
                    <a:pt x="1" y="14"/>
                  </a:lnTo>
                  <a:lnTo>
                    <a:pt x="2" y="12"/>
                  </a:lnTo>
                  <a:lnTo>
                    <a:pt x="4" y="9"/>
                  </a:lnTo>
                  <a:lnTo>
                    <a:pt x="6" y="9"/>
                  </a:lnTo>
                  <a:lnTo>
                    <a:pt x="8" y="7"/>
                  </a:lnTo>
                  <a:lnTo>
                    <a:pt x="11" y="5"/>
                  </a:lnTo>
                  <a:lnTo>
                    <a:pt x="12" y="5"/>
                  </a:lnTo>
                  <a:lnTo>
                    <a:pt x="14" y="5"/>
                  </a:lnTo>
                  <a:lnTo>
                    <a:pt x="17" y="4"/>
                  </a:lnTo>
                  <a:lnTo>
                    <a:pt x="19" y="4"/>
                  </a:lnTo>
                  <a:lnTo>
                    <a:pt x="22" y="4"/>
                  </a:lnTo>
                  <a:lnTo>
                    <a:pt x="25" y="3"/>
                  </a:lnTo>
                  <a:lnTo>
                    <a:pt x="27" y="3"/>
                  </a:lnTo>
                  <a:lnTo>
                    <a:pt x="30" y="3"/>
                  </a:lnTo>
                  <a:lnTo>
                    <a:pt x="33" y="2"/>
                  </a:lnTo>
                  <a:lnTo>
                    <a:pt x="35" y="2"/>
                  </a:lnTo>
                  <a:lnTo>
                    <a:pt x="38" y="2"/>
                  </a:lnTo>
                  <a:lnTo>
                    <a:pt x="41" y="2"/>
                  </a:lnTo>
                  <a:lnTo>
                    <a:pt x="44" y="2"/>
                  </a:lnTo>
                  <a:lnTo>
                    <a:pt x="47" y="2"/>
                  </a:lnTo>
                  <a:lnTo>
                    <a:pt x="51" y="2"/>
                  </a:lnTo>
                  <a:lnTo>
                    <a:pt x="53" y="2"/>
                  </a:lnTo>
                  <a:lnTo>
                    <a:pt x="56" y="2"/>
                  </a:lnTo>
                  <a:lnTo>
                    <a:pt x="60" y="2"/>
                  </a:lnTo>
                  <a:lnTo>
                    <a:pt x="62" y="2"/>
                  </a:lnTo>
                  <a:lnTo>
                    <a:pt x="64" y="2"/>
                  </a:lnTo>
                  <a:lnTo>
                    <a:pt x="66" y="2"/>
                  </a:lnTo>
                  <a:lnTo>
                    <a:pt x="67" y="3"/>
                  </a:lnTo>
                  <a:lnTo>
                    <a:pt x="69" y="2"/>
                  </a:lnTo>
                  <a:lnTo>
                    <a:pt x="71" y="2"/>
                  </a:lnTo>
                  <a:lnTo>
                    <a:pt x="73" y="1"/>
                  </a:lnTo>
                  <a:lnTo>
                    <a:pt x="74" y="1"/>
                  </a:lnTo>
                  <a:lnTo>
                    <a:pt x="77" y="1"/>
                  </a:lnTo>
                  <a:lnTo>
                    <a:pt x="79" y="1"/>
                  </a:lnTo>
                  <a:lnTo>
                    <a:pt x="80" y="1"/>
                  </a:lnTo>
                  <a:lnTo>
                    <a:pt x="82" y="1"/>
                  </a:lnTo>
                  <a:lnTo>
                    <a:pt x="85" y="1"/>
                  </a:lnTo>
                  <a:lnTo>
                    <a:pt x="86" y="1"/>
                  </a:lnTo>
                  <a:lnTo>
                    <a:pt x="88" y="1"/>
                  </a:lnTo>
                  <a:lnTo>
                    <a:pt x="90" y="1"/>
                  </a:lnTo>
                  <a:lnTo>
                    <a:pt x="92" y="1"/>
                  </a:lnTo>
                  <a:lnTo>
                    <a:pt x="95" y="1"/>
                  </a:lnTo>
                  <a:lnTo>
                    <a:pt x="97" y="1"/>
                  </a:lnTo>
                  <a:lnTo>
                    <a:pt x="98" y="1"/>
                  </a:lnTo>
                  <a:lnTo>
                    <a:pt x="100" y="0"/>
                  </a:lnTo>
                  <a:lnTo>
                    <a:pt x="103" y="0"/>
                  </a:lnTo>
                  <a:lnTo>
                    <a:pt x="105" y="0"/>
                  </a:lnTo>
                  <a:lnTo>
                    <a:pt x="107" y="0"/>
                  </a:lnTo>
                  <a:lnTo>
                    <a:pt x="108" y="0"/>
                  </a:lnTo>
                  <a:lnTo>
                    <a:pt x="111" y="0"/>
                  </a:lnTo>
                  <a:lnTo>
                    <a:pt x="113" y="0"/>
                  </a:lnTo>
                  <a:lnTo>
                    <a:pt x="116" y="0"/>
                  </a:lnTo>
                  <a:lnTo>
                    <a:pt x="118" y="0"/>
                  </a:lnTo>
                  <a:lnTo>
                    <a:pt x="120" y="0"/>
                  </a:lnTo>
                  <a:lnTo>
                    <a:pt x="122" y="0"/>
                  </a:lnTo>
                  <a:lnTo>
                    <a:pt x="124" y="0"/>
                  </a:lnTo>
                  <a:lnTo>
                    <a:pt x="126" y="0"/>
                  </a:lnTo>
                  <a:lnTo>
                    <a:pt x="129" y="0"/>
                  </a:lnTo>
                  <a:lnTo>
                    <a:pt x="132" y="0"/>
                  </a:lnTo>
                  <a:lnTo>
                    <a:pt x="134" y="1"/>
                  </a:lnTo>
                  <a:lnTo>
                    <a:pt x="136" y="1"/>
                  </a:lnTo>
                  <a:lnTo>
                    <a:pt x="138" y="1"/>
                  </a:lnTo>
                  <a:lnTo>
                    <a:pt x="140" y="1"/>
                  </a:lnTo>
                  <a:lnTo>
                    <a:pt x="142" y="1"/>
                  </a:lnTo>
                  <a:lnTo>
                    <a:pt x="145" y="1"/>
                  </a:lnTo>
                  <a:lnTo>
                    <a:pt x="147" y="1"/>
                  </a:lnTo>
                  <a:lnTo>
                    <a:pt x="150" y="1"/>
                  </a:lnTo>
                  <a:lnTo>
                    <a:pt x="153" y="1"/>
                  </a:lnTo>
                  <a:lnTo>
                    <a:pt x="154" y="1"/>
                  </a:lnTo>
                  <a:lnTo>
                    <a:pt x="157" y="1"/>
                  </a:lnTo>
                  <a:lnTo>
                    <a:pt x="159" y="1"/>
                  </a:lnTo>
                  <a:lnTo>
                    <a:pt x="161" y="1"/>
                  </a:lnTo>
                  <a:lnTo>
                    <a:pt x="164" y="1"/>
                  </a:lnTo>
                  <a:lnTo>
                    <a:pt x="167" y="1"/>
                  </a:lnTo>
                  <a:lnTo>
                    <a:pt x="168" y="1"/>
                  </a:lnTo>
                  <a:lnTo>
                    <a:pt x="171" y="2"/>
                  </a:lnTo>
                  <a:lnTo>
                    <a:pt x="174" y="2"/>
                  </a:lnTo>
                  <a:lnTo>
                    <a:pt x="176" y="2"/>
                  </a:lnTo>
                  <a:lnTo>
                    <a:pt x="179" y="2"/>
                  </a:lnTo>
                  <a:lnTo>
                    <a:pt x="181" y="3"/>
                  </a:lnTo>
                  <a:lnTo>
                    <a:pt x="184" y="3"/>
                  </a:lnTo>
                  <a:lnTo>
                    <a:pt x="186" y="3"/>
                  </a:lnTo>
                  <a:lnTo>
                    <a:pt x="189" y="3"/>
                  </a:lnTo>
                  <a:lnTo>
                    <a:pt x="192" y="4"/>
                  </a:lnTo>
                  <a:lnTo>
                    <a:pt x="194" y="4"/>
                  </a:lnTo>
                  <a:lnTo>
                    <a:pt x="197" y="4"/>
                  </a:lnTo>
                  <a:lnTo>
                    <a:pt x="200" y="4"/>
                  </a:lnTo>
                  <a:lnTo>
                    <a:pt x="202" y="4"/>
                  </a:lnTo>
                  <a:lnTo>
                    <a:pt x="205" y="4"/>
                  </a:lnTo>
                  <a:lnTo>
                    <a:pt x="207" y="5"/>
                  </a:lnTo>
                  <a:lnTo>
                    <a:pt x="210" y="5"/>
                  </a:lnTo>
                  <a:lnTo>
                    <a:pt x="213" y="5"/>
                  </a:lnTo>
                  <a:lnTo>
                    <a:pt x="216" y="5"/>
                  </a:lnTo>
                  <a:lnTo>
                    <a:pt x="220" y="5"/>
                  </a:lnTo>
                  <a:lnTo>
                    <a:pt x="223" y="5"/>
                  </a:lnTo>
                  <a:lnTo>
                    <a:pt x="228" y="7"/>
                  </a:lnTo>
                  <a:lnTo>
                    <a:pt x="231" y="7"/>
                  </a:lnTo>
                  <a:lnTo>
                    <a:pt x="235" y="8"/>
                  </a:lnTo>
                  <a:lnTo>
                    <a:pt x="239" y="8"/>
                  </a:lnTo>
                  <a:lnTo>
                    <a:pt x="243" y="9"/>
                  </a:lnTo>
                  <a:lnTo>
                    <a:pt x="246" y="9"/>
                  </a:lnTo>
                  <a:lnTo>
                    <a:pt x="249" y="9"/>
                  </a:lnTo>
                  <a:lnTo>
                    <a:pt x="253" y="9"/>
                  </a:lnTo>
                  <a:lnTo>
                    <a:pt x="257" y="11"/>
                  </a:lnTo>
                  <a:lnTo>
                    <a:pt x="260" y="12"/>
                  </a:lnTo>
                  <a:lnTo>
                    <a:pt x="263" y="13"/>
                  </a:lnTo>
                  <a:lnTo>
                    <a:pt x="267" y="13"/>
                  </a:lnTo>
                  <a:lnTo>
                    <a:pt x="270" y="14"/>
                  </a:lnTo>
                  <a:lnTo>
                    <a:pt x="274" y="15"/>
                  </a:lnTo>
                  <a:lnTo>
                    <a:pt x="276" y="16"/>
                  </a:lnTo>
                  <a:lnTo>
                    <a:pt x="280" y="17"/>
                  </a:lnTo>
                  <a:lnTo>
                    <a:pt x="283" y="18"/>
                  </a:lnTo>
                  <a:lnTo>
                    <a:pt x="286" y="18"/>
                  </a:lnTo>
                  <a:lnTo>
                    <a:pt x="289" y="20"/>
                  </a:lnTo>
                  <a:lnTo>
                    <a:pt x="292" y="21"/>
                  </a:lnTo>
                  <a:lnTo>
                    <a:pt x="296" y="22"/>
                  </a:lnTo>
                  <a:lnTo>
                    <a:pt x="299" y="23"/>
                  </a:lnTo>
                  <a:lnTo>
                    <a:pt x="301" y="23"/>
                  </a:lnTo>
                  <a:lnTo>
                    <a:pt x="304" y="25"/>
                  </a:lnTo>
                  <a:lnTo>
                    <a:pt x="307" y="26"/>
                  </a:lnTo>
                  <a:lnTo>
                    <a:pt x="309" y="27"/>
                  </a:lnTo>
                  <a:lnTo>
                    <a:pt x="312" y="28"/>
                  </a:lnTo>
                  <a:lnTo>
                    <a:pt x="314" y="29"/>
                  </a:lnTo>
                  <a:lnTo>
                    <a:pt x="317" y="31"/>
                  </a:lnTo>
                  <a:lnTo>
                    <a:pt x="320" y="32"/>
                  </a:lnTo>
                  <a:lnTo>
                    <a:pt x="322" y="33"/>
                  </a:lnTo>
                  <a:lnTo>
                    <a:pt x="325" y="34"/>
                  </a:lnTo>
                  <a:lnTo>
                    <a:pt x="327" y="36"/>
                  </a:lnTo>
                  <a:lnTo>
                    <a:pt x="330" y="37"/>
                  </a:lnTo>
                  <a:lnTo>
                    <a:pt x="332" y="38"/>
                  </a:lnTo>
                  <a:lnTo>
                    <a:pt x="334" y="39"/>
                  </a:lnTo>
                  <a:lnTo>
                    <a:pt x="337" y="41"/>
                  </a:lnTo>
                  <a:lnTo>
                    <a:pt x="338" y="42"/>
                  </a:lnTo>
                  <a:lnTo>
                    <a:pt x="340" y="43"/>
                  </a:lnTo>
                  <a:lnTo>
                    <a:pt x="343" y="45"/>
                  </a:lnTo>
                  <a:lnTo>
                    <a:pt x="345" y="46"/>
                  </a:lnTo>
                  <a:lnTo>
                    <a:pt x="346" y="47"/>
                  </a:lnTo>
                  <a:lnTo>
                    <a:pt x="348" y="49"/>
                  </a:lnTo>
                  <a:lnTo>
                    <a:pt x="350" y="51"/>
                  </a:lnTo>
                  <a:lnTo>
                    <a:pt x="352" y="52"/>
                  </a:lnTo>
                  <a:lnTo>
                    <a:pt x="355" y="55"/>
                  </a:lnTo>
                  <a:lnTo>
                    <a:pt x="358" y="57"/>
                  </a:lnTo>
                  <a:lnTo>
                    <a:pt x="361" y="60"/>
                  </a:lnTo>
                  <a:lnTo>
                    <a:pt x="363" y="63"/>
                  </a:lnTo>
                  <a:lnTo>
                    <a:pt x="365" y="65"/>
                  </a:lnTo>
                  <a:lnTo>
                    <a:pt x="367" y="69"/>
                  </a:lnTo>
                  <a:lnTo>
                    <a:pt x="369" y="71"/>
                  </a:lnTo>
                  <a:lnTo>
                    <a:pt x="371" y="74"/>
                  </a:lnTo>
                  <a:lnTo>
                    <a:pt x="372" y="76"/>
                  </a:lnTo>
                  <a:lnTo>
                    <a:pt x="372" y="78"/>
                  </a:lnTo>
                  <a:lnTo>
                    <a:pt x="372" y="80"/>
                  </a:lnTo>
                  <a:lnTo>
                    <a:pt x="373" y="82"/>
                  </a:lnTo>
                  <a:lnTo>
                    <a:pt x="373" y="84"/>
                  </a:lnTo>
                  <a:lnTo>
                    <a:pt x="372" y="86"/>
                  </a:lnTo>
                  <a:lnTo>
                    <a:pt x="370" y="86"/>
                  </a:lnTo>
                  <a:lnTo>
                    <a:pt x="367" y="85"/>
                  </a:lnTo>
                  <a:lnTo>
                    <a:pt x="365" y="84"/>
                  </a:lnTo>
                  <a:lnTo>
                    <a:pt x="363" y="84"/>
                  </a:lnTo>
                  <a:lnTo>
                    <a:pt x="361" y="84"/>
                  </a:lnTo>
                  <a:lnTo>
                    <a:pt x="359" y="84"/>
                  </a:lnTo>
                  <a:lnTo>
                    <a:pt x="356" y="83"/>
                  </a:lnTo>
                  <a:lnTo>
                    <a:pt x="353" y="83"/>
                  </a:lnTo>
                  <a:lnTo>
                    <a:pt x="350" y="82"/>
                  </a:lnTo>
                  <a:lnTo>
                    <a:pt x="347" y="82"/>
                  </a:lnTo>
                  <a:lnTo>
                    <a:pt x="346" y="82"/>
                  </a:lnTo>
                  <a:lnTo>
                    <a:pt x="344" y="81"/>
                  </a:lnTo>
                  <a:lnTo>
                    <a:pt x="342" y="80"/>
                  </a:lnTo>
                  <a:lnTo>
                    <a:pt x="340" y="80"/>
                  </a:lnTo>
                  <a:lnTo>
                    <a:pt x="338" y="80"/>
                  </a:lnTo>
                  <a:lnTo>
                    <a:pt x="337" y="80"/>
                  </a:lnTo>
                  <a:lnTo>
                    <a:pt x="335" y="80"/>
                  </a:lnTo>
                  <a:lnTo>
                    <a:pt x="333" y="81"/>
                  </a:lnTo>
                  <a:lnTo>
                    <a:pt x="331" y="81"/>
                  </a:lnTo>
                  <a:lnTo>
                    <a:pt x="328" y="81"/>
                  </a:lnTo>
                  <a:lnTo>
                    <a:pt x="327" y="81"/>
                  </a:lnTo>
                  <a:lnTo>
                    <a:pt x="325" y="82"/>
                  </a:lnTo>
                  <a:lnTo>
                    <a:pt x="322" y="82"/>
                  </a:lnTo>
                  <a:lnTo>
                    <a:pt x="320" y="82"/>
                  </a:lnTo>
                  <a:lnTo>
                    <a:pt x="317" y="83"/>
                  </a:lnTo>
                  <a:lnTo>
                    <a:pt x="316" y="83"/>
                  </a:lnTo>
                  <a:lnTo>
                    <a:pt x="313" y="83"/>
                  </a:lnTo>
                  <a:lnTo>
                    <a:pt x="311" y="83"/>
                  </a:lnTo>
                  <a:lnTo>
                    <a:pt x="309" y="84"/>
                  </a:lnTo>
                  <a:lnTo>
                    <a:pt x="306" y="85"/>
                  </a:lnTo>
                  <a:lnTo>
                    <a:pt x="304" y="86"/>
                  </a:lnTo>
                  <a:lnTo>
                    <a:pt x="301" y="87"/>
                  </a:lnTo>
                  <a:lnTo>
                    <a:pt x="299" y="87"/>
                  </a:lnTo>
                  <a:lnTo>
                    <a:pt x="297" y="89"/>
                  </a:lnTo>
                  <a:lnTo>
                    <a:pt x="294" y="90"/>
                  </a:lnTo>
                  <a:lnTo>
                    <a:pt x="291" y="91"/>
                  </a:lnTo>
                  <a:lnTo>
                    <a:pt x="289" y="92"/>
                  </a:lnTo>
                  <a:lnTo>
                    <a:pt x="286" y="93"/>
                  </a:lnTo>
                  <a:lnTo>
                    <a:pt x="284" y="94"/>
                  </a:lnTo>
                  <a:lnTo>
                    <a:pt x="282" y="96"/>
                  </a:lnTo>
                  <a:lnTo>
                    <a:pt x="279" y="97"/>
                  </a:lnTo>
                  <a:lnTo>
                    <a:pt x="278" y="99"/>
                  </a:lnTo>
                  <a:lnTo>
                    <a:pt x="275" y="101"/>
                  </a:lnTo>
                  <a:lnTo>
                    <a:pt x="273" y="102"/>
                  </a:lnTo>
                  <a:lnTo>
                    <a:pt x="271" y="104"/>
                  </a:lnTo>
                  <a:lnTo>
                    <a:pt x="269" y="106"/>
                  </a:lnTo>
                  <a:lnTo>
                    <a:pt x="267" y="107"/>
                  </a:lnTo>
                  <a:lnTo>
                    <a:pt x="265" y="110"/>
                  </a:lnTo>
                  <a:lnTo>
                    <a:pt x="263" y="111"/>
                  </a:lnTo>
                  <a:lnTo>
                    <a:pt x="262" y="113"/>
                  </a:lnTo>
                  <a:lnTo>
                    <a:pt x="260" y="115"/>
                  </a:lnTo>
                  <a:lnTo>
                    <a:pt x="257" y="117"/>
                  </a:lnTo>
                  <a:lnTo>
                    <a:pt x="256" y="119"/>
                  </a:lnTo>
                  <a:lnTo>
                    <a:pt x="254" y="121"/>
                  </a:lnTo>
                  <a:lnTo>
                    <a:pt x="252" y="123"/>
                  </a:lnTo>
                  <a:lnTo>
                    <a:pt x="251" y="125"/>
                  </a:lnTo>
                  <a:lnTo>
                    <a:pt x="249" y="127"/>
                  </a:lnTo>
                  <a:lnTo>
                    <a:pt x="248" y="129"/>
                  </a:lnTo>
                  <a:lnTo>
                    <a:pt x="246" y="131"/>
                  </a:lnTo>
                  <a:lnTo>
                    <a:pt x="245" y="134"/>
                  </a:lnTo>
                  <a:lnTo>
                    <a:pt x="244" y="135"/>
                  </a:lnTo>
                  <a:lnTo>
                    <a:pt x="242" y="138"/>
                  </a:lnTo>
                  <a:lnTo>
                    <a:pt x="241" y="139"/>
                  </a:lnTo>
                  <a:lnTo>
                    <a:pt x="240" y="142"/>
                  </a:lnTo>
                  <a:lnTo>
                    <a:pt x="238" y="143"/>
                  </a:lnTo>
                  <a:lnTo>
                    <a:pt x="237" y="146"/>
                  </a:lnTo>
                  <a:lnTo>
                    <a:pt x="235" y="150"/>
                  </a:lnTo>
                  <a:lnTo>
                    <a:pt x="233" y="153"/>
                  </a:lnTo>
                  <a:lnTo>
                    <a:pt x="232" y="155"/>
                  </a:lnTo>
                  <a:lnTo>
                    <a:pt x="231" y="157"/>
                  </a:lnTo>
                  <a:lnTo>
                    <a:pt x="230" y="159"/>
                  </a:lnTo>
                  <a:lnTo>
                    <a:pt x="229" y="161"/>
                  </a:lnTo>
                  <a:lnTo>
                    <a:pt x="227" y="165"/>
                  </a:lnTo>
                  <a:lnTo>
                    <a:pt x="226" y="169"/>
                  </a:lnTo>
                  <a:lnTo>
                    <a:pt x="224" y="171"/>
                  </a:lnTo>
                  <a:lnTo>
                    <a:pt x="223" y="175"/>
                  </a:lnTo>
                  <a:lnTo>
                    <a:pt x="222" y="177"/>
                  </a:lnTo>
                  <a:lnTo>
                    <a:pt x="220" y="180"/>
                  </a:lnTo>
                  <a:lnTo>
                    <a:pt x="220" y="181"/>
                  </a:lnTo>
                  <a:lnTo>
                    <a:pt x="220" y="184"/>
                  </a:lnTo>
                  <a:lnTo>
                    <a:pt x="219" y="186"/>
                  </a:lnTo>
                  <a:lnTo>
                    <a:pt x="219" y="187"/>
                  </a:lnTo>
                  <a:lnTo>
                    <a:pt x="219" y="187"/>
                  </a:lnTo>
                  <a:close/>
                </a:path>
              </a:pathLst>
            </a:custGeom>
            <a:solidFill>
              <a:srgbClr val="FFD6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63"/>
            <p:cNvSpPr>
              <a:spLocks/>
            </p:cNvSpPr>
            <p:nvPr/>
          </p:nvSpPr>
          <p:spPr bwMode="auto">
            <a:xfrm>
              <a:off x="4721" y="2385"/>
              <a:ext cx="54" cy="58"/>
            </a:xfrm>
            <a:custGeom>
              <a:avLst/>
              <a:gdLst>
                <a:gd name="T0" fmla="*/ 14 w 54"/>
                <a:gd name="T1" fmla="*/ 7 h 58"/>
                <a:gd name="T2" fmla="*/ 10 w 54"/>
                <a:gd name="T3" fmla="*/ 10 h 58"/>
                <a:gd name="T4" fmla="*/ 8 w 54"/>
                <a:gd name="T5" fmla="*/ 11 h 58"/>
                <a:gd name="T6" fmla="*/ 7 w 54"/>
                <a:gd name="T7" fmla="*/ 12 h 58"/>
                <a:gd name="T8" fmla="*/ 5 w 54"/>
                <a:gd name="T9" fmla="*/ 16 h 58"/>
                <a:gd name="T10" fmla="*/ 3 w 54"/>
                <a:gd name="T11" fmla="*/ 19 h 58"/>
                <a:gd name="T12" fmla="*/ 1 w 54"/>
                <a:gd name="T13" fmla="*/ 21 h 58"/>
                <a:gd name="T14" fmla="*/ 1 w 54"/>
                <a:gd name="T15" fmla="*/ 25 h 58"/>
                <a:gd name="T16" fmla="*/ 0 w 54"/>
                <a:gd name="T17" fmla="*/ 27 h 58"/>
                <a:gd name="T18" fmla="*/ 0 w 54"/>
                <a:gd name="T19" fmla="*/ 31 h 58"/>
                <a:gd name="T20" fmla="*/ 0 w 54"/>
                <a:gd name="T21" fmla="*/ 33 h 58"/>
                <a:gd name="T22" fmla="*/ 0 w 54"/>
                <a:gd name="T23" fmla="*/ 35 h 58"/>
                <a:gd name="T24" fmla="*/ 0 w 54"/>
                <a:gd name="T25" fmla="*/ 38 h 58"/>
                <a:gd name="T26" fmla="*/ 1 w 54"/>
                <a:gd name="T27" fmla="*/ 40 h 58"/>
                <a:gd name="T28" fmla="*/ 1 w 54"/>
                <a:gd name="T29" fmla="*/ 43 h 58"/>
                <a:gd name="T30" fmla="*/ 3 w 54"/>
                <a:gd name="T31" fmla="*/ 46 h 58"/>
                <a:gd name="T32" fmla="*/ 3 w 54"/>
                <a:gd name="T33" fmla="*/ 47 h 58"/>
                <a:gd name="T34" fmla="*/ 6 w 54"/>
                <a:gd name="T35" fmla="*/ 49 h 58"/>
                <a:gd name="T36" fmla="*/ 7 w 54"/>
                <a:gd name="T37" fmla="*/ 49 h 58"/>
                <a:gd name="T38" fmla="*/ 9 w 54"/>
                <a:gd name="T39" fmla="*/ 50 h 58"/>
                <a:gd name="T40" fmla="*/ 12 w 54"/>
                <a:gd name="T41" fmla="*/ 51 h 58"/>
                <a:gd name="T42" fmla="*/ 14 w 54"/>
                <a:gd name="T43" fmla="*/ 52 h 58"/>
                <a:gd name="T44" fmla="*/ 16 w 54"/>
                <a:gd name="T45" fmla="*/ 54 h 58"/>
                <a:gd name="T46" fmla="*/ 17 w 54"/>
                <a:gd name="T47" fmla="*/ 54 h 58"/>
                <a:gd name="T48" fmla="*/ 20 w 54"/>
                <a:gd name="T49" fmla="*/ 54 h 58"/>
                <a:gd name="T50" fmla="*/ 22 w 54"/>
                <a:gd name="T51" fmla="*/ 55 h 58"/>
                <a:gd name="T52" fmla="*/ 24 w 54"/>
                <a:gd name="T53" fmla="*/ 55 h 58"/>
                <a:gd name="T54" fmla="*/ 26 w 54"/>
                <a:gd name="T55" fmla="*/ 56 h 58"/>
                <a:gd name="T56" fmla="*/ 27 w 54"/>
                <a:gd name="T57" fmla="*/ 57 h 58"/>
                <a:gd name="T58" fmla="*/ 28 w 54"/>
                <a:gd name="T59" fmla="*/ 58 h 58"/>
                <a:gd name="T60" fmla="*/ 30 w 54"/>
                <a:gd name="T61" fmla="*/ 58 h 58"/>
                <a:gd name="T62" fmla="*/ 33 w 54"/>
                <a:gd name="T63" fmla="*/ 58 h 58"/>
                <a:gd name="T64" fmla="*/ 35 w 54"/>
                <a:gd name="T65" fmla="*/ 58 h 58"/>
                <a:gd name="T66" fmla="*/ 37 w 54"/>
                <a:gd name="T67" fmla="*/ 58 h 58"/>
                <a:gd name="T68" fmla="*/ 38 w 54"/>
                <a:gd name="T69" fmla="*/ 58 h 58"/>
                <a:gd name="T70" fmla="*/ 40 w 54"/>
                <a:gd name="T71" fmla="*/ 58 h 58"/>
                <a:gd name="T72" fmla="*/ 41 w 54"/>
                <a:gd name="T73" fmla="*/ 58 h 58"/>
                <a:gd name="T74" fmla="*/ 41 w 54"/>
                <a:gd name="T75" fmla="*/ 58 h 58"/>
                <a:gd name="T76" fmla="*/ 41 w 54"/>
                <a:gd name="T77" fmla="*/ 58 h 58"/>
                <a:gd name="T78" fmla="*/ 41 w 54"/>
                <a:gd name="T79" fmla="*/ 57 h 58"/>
                <a:gd name="T80" fmla="*/ 41 w 54"/>
                <a:gd name="T81" fmla="*/ 55 h 58"/>
                <a:gd name="T82" fmla="*/ 40 w 54"/>
                <a:gd name="T83" fmla="*/ 54 h 58"/>
                <a:gd name="T84" fmla="*/ 40 w 54"/>
                <a:gd name="T85" fmla="*/ 51 h 58"/>
                <a:gd name="T86" fmla="*/ 38 w 54"/>
                <a:gd name="T87" fmla="*/ 48 h 58"/>
                <a:gd name="T88" fmla="*/ 38 w 54"/>
                <a:gd name="T89" fmla="*/ 45 h 58"/>
                <a:gd name="T90" fmla="*/ 38 w 54"/>
                <a:gd name="T91" fmla="*/ 43 h 58"/>
                <a:gd name="T92" fmla="*/ 38 w 54"/>
                <a:gd name="T93" fmla="*/ 39 h 58"/>
                <a:gd name="T94" fmla="*/ 37 w 54"/>
                <a:gd name="T95" fmla="*/ 35 h 58"/>
                <a:gd name="T96" fmla="*/ 37 w 54"/>
                <a:gd name="T97" fmla="*/ 32 h 58"/>
                <a:gd name="T98" fmla="*/ 37 w 54"/>
                <a:gd name="T99" fmla="*/ 30 h 58"/>
                <a:gd name="T100" fmla="*/ 37 w 54"/>
                <a:gd name="T101" fmla="*/ 26 h 58"/>
                <a:gd name="T102" fmla="*/ 38 w 54"/>
                <a:gd name="T103" fmla="*/ 24 h 58"/>
                <a:gd name="T104" fmla="*/ 38 w 54"/>
                <a:gd name="T105" fmla="*/ 21 h 58"/>
                <a:gd name="T106" fmla="*/ 40 w 54"/>
                <a:gd name="T107" fmla="*/ 20 h 58"/>
                <a:gd name="T108" fmla="*/ 42 w 54"/>
                <a:gd name="T109" fmla="*/ 16 h 58"/>
                <a:gd name="T110" fmla="*/ 44 w 54"/>
                <a:gd name="T111" fmla="*/ 12 h 58"/>
                <a:gd name="T112" fmla="*/ 46 w 54"/>
                <a:gd name="T113" fmla="*/ 9 h 58"/>
                <a:gd name="T114" fmla="*/ 48 w 54"/>
                <a:gd name="T115" fmla="*/ 7 h 58"/>
                <a:gd name="T116" fmla="*/ 54 w 54"/>
                <a:gd name="T117" fmla="*/ 0 h 58"/>
                <a:gd name="T118" fmla="*/ 14 w 54"/>
                <a:gd name="T119" fmla="*/ 7 h 58"/>
                <a:gd name="T120" fmla="*/ 14 w 54"/>
                <a:gd name="T121" fmla="*/ 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 h="58">
                  <a:moveTo>
                    <a:pt x="14" y="7"/>
                  </a:moveTo>
                  <a:lnTo>
                    <a:pt x="10" y="10"/>
                  </a:lnTo>
                  <a:lnTo>
                    <a:pt x="8" y="11"/>
                  </a:lnTo>
                  <a:lnTo>
                    <a:pt x="7" y="12"/>
                  </a:lnTo>
                  <a:lnTo>
                    <a:pt x="5" y="16"/>
                  </a:lnTo>
                  <a:lnTo>
                    <a:pt x="3" y="19"/>
                  </a:lnTo>
                  <a:lnTo>
                    <a:pt x="1" y="21"/>
                  </a:lnTo>
                  <a:lnTo>
                    <a:pt x="1" y="25"/>
                  </a:lnTo>
                  <a:lnTo>
                    <a:pt x="0" y="27"/>
                  </a:lnTo>
                  <a:lnTo>
                    <a:pt x="0" y="31"/>
                  </a:lnTo>
                  <a:lnTo>
                    <a:pt x="0" y="33"/>
                  </a:lnTo>
                  <a:lnTo>
                    <a:pt x="0" y="35"/>
                  </a:lnTo>
                  <a:lnTo>
                    <a:pt x="0" y="38"/>
                  </a:lnTo>
                  <a:lnTo>
                    <a:pt x="1" y="40"/>
                  </a:lnTo>
                  <a:lnTo>
                    <a:pt x="1" y="43"/>
                  </a:lnTo>
                  <a:lnTo>
                    <a:pt x="3" y="46"/>
                  </a:lnTo>
                  <a:lnTo>
                    <a:pt x="3" y="47"/>
                  </a:lnTo>
                  <a:lnTo>
                    <a:pt x="6" y="49"/>
                  </a:lnTo>
                  <a:lnTo>
                    <a:pt x="7" y="49"/>
                  </a:lnTo>
                  <a:lnTo>
                    <a:pt x="9" y="50"/>
                  </a:lnTo>
                  <a:lnTo>
                    <a:pt x="12" y="51"/>
                  </a:lnTo>
                  <a:lnTo>
                    <a:pt x="14" y="52"/>
                  </a:lnTo>
                  <a:lnTo>
                    <a:pt x="16" y="54"/>
                  </a:lnTo>
                  <a:lnTo>
                    <a:pt x="17" y="54"/>
                  </a:lnTo>
                  <a:lnTo>
                    <a:pt x="20" y="54"/>
                  </a:lnTo>
                  <a:lnTo>
                    <a:pt x="22" y="55"/>
                  </a:lnTo>
                  <a:lnTo>
                    <a:pt x="24" y="55"/>
                  </a:lnTo>
                  <a:lnTo>
                    <a:pt x="26" y="56"/>
                  </a:lnTo>
                  <a:lnTo>
                    <a:pt x="27" y="57"/>
                  </a:lnTo>
                  <a:lnTo>
                    <a:pt x="28" y="58"/>
                  </a:lnTo>
                  <a:lnTo>
                    <a:pt x="30" y="58"/>
                  </a:lnTo>
                  <a:lnTo>
                    <a:pt x="33" y="58"/>
                  </a:lnTo>
                  <a:lnTo>
                    <a:pt x="35" y="58"/>
                  </a:lnTo>
                  <a:lnTo>
                    <a:pt x="37" y="58"/>
                  </a:lnTo>
                  <a:lnTo>
                    <a:pt x="38" y="58"/>
                  </a:lnTo>
                  <a:lnTo>
                    <a:pt x="40" y="58"/>
                  </a:lnTo>
                  <a:lnTo>
                    <a:pt x="41" y="58"/>
                  </a:lnTo>
                  <a:lnTo>
                    <a:pt x="41" y="58"/>
                  </a:lnTo>
                  <a:lnTo>
                    <a:pt x="41" y="58"/>
                  </a:lnTo>
                  <a:lnTo>
                    <a:pt x="41" y="57"/>
                  </a:lnTo>
                  <a:lnTo>
                    <a:pt x="41" y="55"/>
                  </a:lnTo>
                  <a:lnTo>
                    <a:pt x="40" y="54"/>
                  </a:lnTo>
                  <a:lnTo>
                    <a:pt x="40" y="51"/>
                  </a:lnTo>
                  <a:lnTo>
                    <a:pt x="38" y="48"/>
                  </a:lnTo>
                  <a:lnTo>
                    <a:pt x="38" y="45"/>
                  </a:lnTo>
                  <a:lnTo>
                    <a:pt x="38" y="43"/>
                  </a:lnTo>
                  <a:lnTo>
                    <a:pt x="38" y="39"/>
                  </a:lnTo>
                  <a:lnTo>
                    <a:pt x="37" y="35"/>
                  </a:lnTo>
                  <a:lnTo>
                    <a:pt x="37" y="32"/>
                  </a:lnTo>
                  <a:lnTo>
                    <a:pt x="37" y="30"/>
                  </a:lnTo>
                  <a:lnTo>
                    <a:pt x="37" y="26"/>
                  </a:lnTo>
                  <a:lnTo>
                    <a:pt x="38" y="24"/>
                  </a:lnTo>
                  <a:lnTo>
                    <a:pt x="38" y="21"/>
                  </a:lnTo>
                  <a:lnTo>
                    <a:pt x="40" y="20"/>
                  </a:lnTo>
                  <a:lnTo>
                    <a:pt x="42" y="16"/>
                  </a:lnTo>
                  <a:lnTo>
                    <a:pt x="44" y="12"/>
                  </a:lnTo>
                  <a:lnTo>
                    <a:pt x="46" y="9"/>
                  </a:lnTo>
                  <a:lnTo>
                    <a:pt x="48" y="7"/>
                  </a:lnTo>
                  <a:lnTo>
                    <a:pt x="54" y="0"/>
                  </a:lnTo>
                  <a:lnTo>
                    <a:pt x="14" y="7"/>
                  </a:lnTo>
                  <a:lnTo>
                    <a:pt x="14" y="7"/>
                  </a:lnTo>
                  <a:close/>
                </a:path>
              </a:pathLst>
            </a:custGeom>
            <a:solidFill>
              <a:srgbClr val="FFE8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64"/>
            <p:cNvSpPr>
              <a:spLocks/>
            </p:cNvSpPr>
            <p:nvPr/>
          </p:nvSpPr>
          <p:spPr bwMode="auto">
            <a:xfrm>
              <a:off x="4686" y="2973"/>
              <a:ext cx="71" cy="64"/>
            </a:xfrm>
            <a:custGeom>
              <a:avLst/>
              <a:gdLst>
                <a:gd name="T0" fmla="*/ 34 w 71"/>
                <a:gd name="T1" fmla="*/ 64 h 64"/>
                <a:gd name="T2" fmla="*/ 38 w 71"/>
                <a:gd name="T3" fmla="*/ 61 h 64"/>
                <a:gd name="T4" fmla="*/ 44 w 71"/>
                <a:gd name="T5" fmla="*/ 59 h 64"/>
                <a:gd name="T6" fmla="*/ 48 w 71"/>
                <a:gd name="T7" fmla="*/ 58 h 64"/>
                <a:gd name="T8" fmla="*/ 54 w 71"/>
                <a:gd name="T9" fmla="*/ 56 h 64"/>
                <a:gd name="T10" fmla="*/ 57 w 71"/>
                <a:gd name="T11" fmla="*/ 55 h 64"/>
                <a:gd name="T12" fmla="*/ 63 w 71"/>
                <a:gd name="T13" fmla="*/ 55 h 64"/>
                <a:gd name="T14" fmla="*/ 63 w 71"/>
                <a:gd name="T15" fmla="*/ 54 h 64"/>
                <a:gd name="T16" fmla="*/ 65 w 71"/>
                <a:gd name="T17" fmla="*/ 51 h 64"/>
                <a:gd name="T18" fmla="*/ 66 w 71"/>
                <a:gd name="T19" fmla="*/ 47 h 64"/>
                <a:gd name="T20" fmla="*/ 68 w 71"/>
                <a:gd name="T21" fmla="*/ 41 h 64"/>
                <a:gd name="T22" fmla="*/ 70 w 71"/>
                <a:gd name="T23" fmla="*/ 36 h 64"/>
                <a:gd name="T24" fmla="*/ 71 w 71"/>
                <a:gd name="T25" fmla="*/ 31 h 64"/>
                <a:gd name="T26" fmla="*/ 71 w 71"/>
                <a:gd name="T27" fmla="*/ 26 h 64"/>
                <a:gd name="T28" fmla="*/ 69 w 71"/>
                <a:gd name="T29" fmla="*/ 23 h 64"/>
                <a:gd name="T30" fmla="*/ 66 w 71"/>
                <a:gd name="T31" fmla="*/ 20 h 64"/>
                <a:gd name="T32" fmla="*/ 64 w 71"/>
                <a:gd name="T33" fmla="*/ 18 h 64"/>
                <a:gd name="T34" fmla="*/ 62 w 71"/>
                <a:gd name="T35" fmla="*/ 14 h 64"/>
                <a:gd name="T36" fmla="*/ 60 w 71"/>
                <a:gd name="T37" fmla="*/ 8 h 64"/>
                <a:gd name="T38" fmla="*/ 57 w 71"/>
                <a:gd name="T39" fmla="*/ 4 h 64"/>
                <a:gd name="T40" fmla="*/ 54 w 71"/>
                <a:gd name="T41" fmla="*/ 0 h 64"/>
                <a:gd name="T42" fmla="*/ 49 w 71"/>
                <a:gd name="T43" fmla="*/ 0 h 64"/>
                <a:gd name="T44" fmla="*/ 45 w 71"/>
                <a:gd name="T45" fmla="*/ 0 h 64"/>
                <a:gd name="T46" fmla="*/ 42 w 71"/>
                <a:gd name="T47" fmla="*/ 3 h 64"/>
                <a:gd name="T48" fmla="*/ 38 w 71"/>
                <a:gd name="T49" fmla="*/ 5 h 64"/>
                <a:gd name="T50" fmla="*/ 34 w 71"/>
                <a:gd name="T51" fmla="*/ 7 h 64"/>
                <a:gd name="T52" fmla="*/ 30 w 71"/>
                <a:gd name="T53" fmla="*/ 9 h 64"/>
                <a:gd name="T54" fmla="*/ 26 w 71"/>
                <a:gd name="T55" fmla="*/ 12 h 64"/>
                <a:gd name="T56" fmla="*/ 23 w 71"/>
                <a:gd name="T57" fmla="*/ 14 h 64"/>
                <a:gd name="T58" fmla="*/ 19 w 71"/>
                <a:gd name="T59" fmla="*/ 15 h 64"/>
                <a:gd name="T60" fmla="*/ 15 w 71"/>
                <a:gd name="T61" fmla="*/ 18 h 64"/>
                <a:gd name="T62" fmla="*/ 9 w 71"/>
                <a:gd name="T63" fmla="*/ 22 h 64"/>
                <a:gd name="T64" fmla="*/ 5 w 71"/>
                <a:gd name="T65" fmla="*/ 25 h 64"/>
                <a:gd name="T66" fmla="*/ 2 w 71"/>
                <a:gd name="T67" fmla="*/ 28 h 64"/>
                <a:gd name="T68" fmla="*/ 0 w 71"/>
                <a:gd name="T69" fmla="*/ 32 h 64"/>
                <a:gd name="T70" fmla="*/ 0 w 71"/>
                <a:gd name="T71" fmla="*/ 36 h 64"/>
                <a:gd name="T72" fmla="*/ 3 w 71"/>
                <a:gd name="T73" fmla="*/ 40 h 64"/>
                <a:gd name="T74" fmla="*/ 7 w 71"/>
                <a:gd name="T75" fmla="*/ 46 h 64"/>
                <a:gd name="T76" fmla="*/ 13 w 71"/>
                <a:gd name="T77" fmla="*/ 51 h 64"/>
                <a:gd name="T78" fmla="*/ 19 w 71"/>
                <a:gd name="T79" fmla="*/ 55 h 64"/>
                <a:gd name="T80" fmla="*/ 25 w 71"/>
                <a:gd name="T81" fmla="*/ 59 h 64"/>
                <a:gd name="T82" fmla="*/ 29 w 71"/>
                <a:gd name="T83" fmla="*/ 62 h 64"/>
                <a:gd name="T84" fmla="*/ 32 w 71"/>
                <a:gd name="T85" fmla="*/ 64 h 64"/>
                <a:gd name="T86" fmla="*/ 33 w 71"/>
                <a:gd name="T8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1" h="64">
                  <a:moveTo>
                    <a:pt x="33" y="64"/>
                  </a:moveTo>
                  <a:lnTo>
                    <a:pt x="34" y="64"/>
                  </a:lnTo>
                  <a:lnTo>
                    <a:pt x="36" y="62"/>
                  </a:lnTo>
                  <a:lnTo>
                    <a:pt x="38" y="61"/>
                  </a:lnTo>
                  <a:lnTo>
                    <a:pt x="41" y="60"/>
                  </a:lnTo>
                  <a:lnTo>
                    <a:pt x="44" y="59"/>
                  </a:lnTo>
                  <a:lnTo>
                    <a:pt x="46" y="59"/>
                  </a:lnTo>
                  <a:lnTo>
                    <a:pt x="48" y="58"/>
                  </a:lnTo>
                  <a:lnTo>
                    <a:pt x="52" y="57"/>
                  </a:lnTo>
                  <a:lnTo>
                    <a:pt x="54" y="56"/>
                  </a:lnTo>
                  <a:lnTo>
                    <a:pt x="56" y="55"/>
                  </a:lnTo>
                  <a:lnTo>
                    <a:pt x="57" y="55"/>
                  </a:lnTo>
                  <a:lnTo>
                    <a:pt x="60" y="55"/>
                  </a:lnTo>
                  <a:lnTo>
                    <a:pt x="63" y="55"/>
                  </a:lnTo>
                  <a:lnTo>
                    <a:pt x="63" y="55"/>
                  </a:lnTo>
                  <a:lnTo>
                    <a:pt x="63" y="54"/>
                  </a:lnTo>
                  <a:lnTo>
                    <a:pt x="64" y="53"/>
                  </a:lnTo>
                  <a:lnTo>
                    <a:pt x="65" y="51"/>
                  </a:lnTo>
                  <a:lnTo>
                    <a:pt x="65" y="50"/>
                  </a:lnTo>
                  <a:lnTo>
                    <a:pt x="66" y="47"/>
                  </a:lnTo>
                  <a:lnTo>
                    <a:pt x="67" y="45"/>
                  </a:lnTo>
                  <a:lnTo>
                    <a:pt x="68" y="41"/>
                  </a:lnTo>
                  <a:lnTo>
                    <a:pt x="69" y="39"/>
                  </a:lnTo>
                  <a:lnTo>
                    <a:pt x="70" y="36"/>
                  </a:lnTo>
                  <a:lnTo>
                    <a:pt x="70" y="33"/>
                  </a:lnTo>
                  <a:lnTo>
                    <a:pt x="71" y="31"/>
                  </a:lnTo>
                  <a:lnTo>
                    <a:pt x="71" y="28"/>
                  </a:lnTo>
                  <a:lnTo>
                    <a:pt x="71" y="26"/>
                  </a:lnTo>
                  <a:lnTo>
                    <a:pt x="70" y="24"/>
                  </a:lnTo>
                  <a:lnTo>
                    <a:pt x="69" y="23"/>
                  </a:lnTo>
                  <a:lnTo>
                    <a:pt x="68" y="22"/>
                  </a:lnTo>
                  <a:lnTo>
                    <a:pt x="66" y="20"/>
                  </a:lnTo>
                  <a:lnTo>
                    <a:pt x="65" y="19"/>
                  </a:lnTo>
                  <a:lnTo>
                    <a:pt x="64" y="18"/>
                  </a:lnTo>
                  <a:lnTo>
                    <a:pt x="63" y="15"/>
                  </a:lnTo>
                  <a:lnTo>
                    <a:pt x="62" y="14"/>
                  </a:lnTo>
                  <a:lnTo>
                    <a:pt x="61" y="10"/>
                  </a:lnTo>
                  <a:lnTo>
                    <a:pt x="60" y="8"/>
                  </a:lnTo>
                  <a:lnTo>
                    <a:pt x="59" y="6"/>
                  </a:lnTo>
                  <a:lnTo>
                    <a:pt x="57" y="4"/>
                  </a:lnTo>
                  <a:lnTo>
                    <a:pt x="55" y="2"/>
                  </a:lnTo>
                  <a:lnTo>
                    <a:pt x="54" y="0"/>
                  </a:lnTo>
                  <a:lnTo>
                    <a:pt x="52" y="0"/>
                  </a:lnTo>
                  <a:lnTo>
                    <a:pt x="49" y="0"/>
                  </a:lnTo>
                  <a:lnTo>
                    <a:pt x="47" y="0"/>
                  </a:lnTo>
                  <a:lnTo>
                    <a:pt x="45" y="0"/>
                  </a:lnTo>
                  <a:lnTo>
                    <a:pt x="44" y="1"/>
                  </a:lnTo>
                  <a:lnTo>
                    <a:pt x="42" y="3"/>
                  </a:lnTo>
                  <a:lnTo>
                    <a:pt x="40" y="4"/>
                  </a:lnTo>
                  <a:lnTo>
                    <a:pt x="38" y="5"/>
                  </a:lnTo>
                  <a:lnTo>
                    <a:pt x="36" y="6"/>
                  </a:lnTo>
                  <a:lnTo>
                    <a:pt x="34" y="7"/>
                  </a:lnTo>
                  <a:lnTo>
                    <a:pt x="32" y="9"/>
                  </a:lnTo>
                  <a:lnTo>
                    <a:pt x="30" y="9"/>
                  </a:lnTo>
                  <a:lnTo>
                    <a:pt x="28" y="11"/>
                  </a:lnTo>
                  <a:lnTo>
                    <a:pt x="26" y="12"/>
                  </a:lnTo>
                  <a:lnTo>
                    <a:pt x="25" y="14"/>
                  </a:lnTo>
                  <a:lnTo>
                    <a:pt x="23" y="14"/>
                  </a:lnTo>
                  <a:lnTo>
                    <a:pt x="21" y="15"/>
                  </a:lnTo>
                  <a:lnTo>
                    <a:pt x="19" y="15"/>
                  </a:lnTo>
                  <a:lnTo>
                    <a:pt x="18" y="16"/>
                  </a:lnTo>
                  <a:lnTo>
                    <a:pt x="15" y="18"/>
                  </a:lnTo>
                  <a:lnTo>
                    <a:pt x="12" y="20"/>
                  </a:lnTo>
                  <a:lnTo>
                    <a:pt x="9" y="22"/>
                  </a:lnTo>
                  <a:lnTo>
                    <a:pt x="7" y="23"/>
                  </a:lnTo>
                  <a:lnTo>
                    <a:pt x="5" y="25"/>
                  </a:lnTo>
                  <a:lnTo>
                    <a:pt x="3" y="27"/>
                  </a:lnTo>
                  <a:lnTo>
                    <a:pt x="2" y="28"/>
                  </a:lnTo>
                  <a:lnTo>
                    <a:pt x="0" y="30"/>
                  </a:lnTo>
                  <a:lnTo>
                    <a:pt x="0" y="32"/>
                  </a:lnTo>
                  <a:lnTo>
                    <a:pt x="0" y="34"/>
                  </a:lnTo>
                  <a:lnTo>
                    <a:pt x="0" y="36"/>
                  </a:lnTo>
                  <a:lnTo>
                    <a:pt x="1" y="38"/>
                  </a:lnTo>
                  <a:lnTo>
                    <a:pt x="3" y="40"/>
                  </a:lnTo>
                  <a:lnTo>
                    <a:pt x="5" y="43"/>
                  </a:lnTo>
                  <a:lnTo>
                    <a:pt x="7" y="46"/>
                  </a:lnTo>
                  <a:lnTo>
                    <a:pt x="10" y="48"/>
                  </a:lnTo>
                  <a:lnTo>
                    <a:pt x="13" y="51"/>
                  </a:lnTo>
                  <a:lnTo>
                    <a:pt x="16" y="53"/>
                  </a:lnTo>
                  <a:lnTo>
                    <a:pt x="19" y="55"/>
                  </a:lnTo>
                  <a:lnTo>
                    <a:pt x="23" y="57"/>
                  </a:lnTo>
                  <a:lnTo>
                    <a:pt x="25" y="59"/>
                  </a:lnTo>
                  <a:lnTo>
                    <a:pt x="28" y="61"/>
                  </a:lnTo>
                  <a:lnTo>
                    <a:pt x="29" y="62"/>
                  </a:lnTo>
                  <a:lnTo>
                    <a:pt x="31" y="64"/>
                  </a:lnTo>
                  <a:lnTo>
                    <a:pt x="32" y="64"/>
                  </a:lnTo>
                  <a:lnTo>
                    <a:pt x="33" y="64"/>
                  </a:lnTo>
                  <a:lnTo>
                    <a:pt x="33" y="64"/>
                  </a:lnTo>
                  <a:close/>
                </a:path>
              </a:pathLst>
            </a:custGeom>
            <a:solidFill>
              <a:srgbClr val="D1B0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65"/>
            <p:cNvSpPr>
              <a:spLocks/>
            </p:cNvSpPr>
            <p:nvPr/>
          </p:nvSpPr>
          <p:spPr bwMode="auto">
            <a:xfrm>
              <a:off x="4639" y="2663"/>
              <a:ext cx="376" cy="699"/>
            </a:xfrm>
            <a:custGeom>
              <a:avLst/>
              <a:gdLst>
                <a:gd name="T0" fmla="*/ 180 w 376"/>
                <a:gd name="T1" fmla="*/ 26 h 699"/>
                <a:gd name="T2" fmla="*/ 185 w 376"/>
                <a:gd name="T3" fmla="*/ 0 h 699"/>
                <a:gd name="T4" fmla="*/ 218 w 376"/>
                <a:gd name="T5" fmla="*/ 11 h 699"/>
                <a:gd name="T6" fmla="*/ 242 w 376"/>
                <a:gd name="T7" fmla="*/ 21 h 699"/>
                <a:gd name="T8" fmla="*/ 266 w 376"/>
                <a:gd name="T9" fmla="*/ 30 h 699"/>
                <a:gd name="T10" fmla="*/ 290 w 376"/>
                <a:gd name="T11" fmla="*/ 35 h 699"/>
                <a:gd name="T12" fmla="*/ 320 w 376"/>
                <a:gd name="T13" fmla="*/ 36 h 699"/>
                <a:gd name="T14" fmla="*/ 329 w 376"/>
                <a:gd name="T15" fmla="*/ 61 h 699"/>
                <a:gd name="T16" fmla="*/ 327 w 376"/>
                <a:gd name="T17" fmla="*/ 94 h 699"/>
                <a:gd name="T18" fmla="*/ 327 w 376"/>
                <a:gd name="T19" fmla="*/ 144 h 699"/>
                <a:gd name="T20" fmla="*/ 333 w 376"/>
                <a:gd name="T21" fmla="*/ 214 h 699"/>
                <a:gd name="T22" fmla="*/ 350 w 376"/>
                <a:gd name="T23" fmla="*/ 319 h 699"/>
                <a:gd name="T24" fmla="*/ 368 w 376"/>
                <a:gd name="T25" fmla="*/ 440 h 699"/>
                <a:gd name="T26" fmla="*/ 375 w 376"/>
                <a:gd name="T27" fmla="*/ 554 h 699"/>
                <a:gd name="T28" fmla="*/ 361 w 376"/>
                <a:gd name="T29" fmla="*/ 636 h 699"/>
                <a:gd name="T30" fmla="*/ 316 w 376"/>
                <a:gd name="T31" fmla="*/ 671 h 699"/>
                <a:gd name="T32" fmla="*/ 243 w 376"/>
                <a:gd name="T33" fmla="*/ 691 h 699"/>
                <a:gd name="T34" fmla="*/ 159 w 376"/>
                <a:gd name="T35" fmla="*/ 699 h 699"/>
                <a:gd name="T36" fmla="*/ 81 w 376"/>
                <a:gd name="T37" fmla="*/ 690 h 699"/>
                <a:gd name="T38" fmla="*/ 26 w 376"/>
                <a:gd name="T39" fmla="*/ 661 h 699"/>
                <a:gd name="T40" fmla="*/ 6 w 376"/>
                <a:gd name="T41" fmla="*/ 613 h 699"/>
                <a:gd name="T42" fmla="*/ 0 w 376"/>
                <a:gd name="T43" fmla="*/ 553 h 699"/>
                <a:gd name="T44" fmla="*/ 4 w 376"/>
                <a:gd name="T45" fmla="*/ 490 h 699"/>
                <a:gd name="T46" fmla="*/ 16 w 376"/>
                <a:gd name="T47" fmla="*/ 430 h 699"/>
                <a:gd name="T48" fmla="*/ 37 w 376"/>
                <a:gd name="T49" fmla="*/ 383 h 699"/>
                <a:gd name="T50" fmla="*/ 65 w 376"/>
                <a:gd name="T51" fmla="*/ 350 h 699"/>
                <a:gd name="T52" fmla="*/ 76 w 376"/>
                <a:gd name="T53" fmla="*/ 379 h 699"/>
                <a:gd name="T54" fmla="*/ 60 w 376"/>
                <a:gd name="T55" fmla="*/ 407 h 699"/>
                <a:gd name="T56" fmla="*/ 51 w 376"/>
                <a:gd name="T57" fmla="*/ 441 h 699"/>
                <a:gd name="T58" fmla="*/ 45 w 376"/>
                <a:gd name="T59" fmla="*/ 474 h 699"/>
                <a:gd name="T60" fmla="*/ 42 w 376"/>
                <a:gd name="T61" fmla="*/ 507 h 699"/>
                <a:gd name="T62" fmla="*/ 41 w 376"/>
                <a:gd name="T63" fmla="*/ 537 h 699"/>
                <a:gd name="T64" fmla="*/ 55 w 376"/>
                <a:gd name="T65" fmla="*/ 564 h 699"/>
                <a:gd name="T66" fmla="*/ 81 w 376"/>
                <a:gd name="T67" fmla="*/ 574 h 699"/>
                <a:gd name="T68" fmla="*/ 114 w 376"/>
                <a:gd name="T69" fmla="*/ 577 h 699"/>
                <a:gd name="T70" fmla="*/ 152 w 376"/>
                <a:gd name="T71" fmla="*/ 581 h 699"/>
                <a:gd name="T72" fmla="*/ 185 w 376"/>
                <a:gd name="T73" fmla="*/ 582 h 699"/>
                <a:gd name="T74" fmla="*/ 212 w 376"/>
                <a:gd name="T75" fmla="*/ 582 h 699"/>
                <a:gd name="T76" fmla="*/ 245 w 376"/>
                <a:gd name="T77" fmla="*/ 582 h 699"/>
                <a:gd name="T78" fmla="*/ 271 w 376"/>
                <a:gd name="T79" fmla="*/ 582 h 699"/>
                <a:gd name="T80" fmla="*/ 300 w 376"/>
                <a:gd name="T81" fmla="*/ 581 h 699"/>
                <a:gd name="T82" fmla="*/ 312 w 376"/>
                <a:gd name="T83" fmla="*/ 577 h 699"/>
                <a:gd name="T84" fmla="*/ 287 w 376"/>
                <a:gd name="T85" fmla="*/ 573 h 699"/>
                <a:gd name="T86" fmla="*/ 260 w 376"/>
                <a:gd name="T87" fmla="*/ 568 h 699"/>
                <a:gd name="T88" fmla="*/ 221 w 376"/>
                <a:gd name="T89" fmla="*/ 562 h 699"/>
                <a:gd name="T90" fmla="*/ 175 w 376"/>
                <a:gd name="T91" fmla="*/ 554 h 699"/>
                <a:gd name="T92" fmla="*/ 134 w 376"/>
                <a:gd name="T93" fmla="*/ 546 h 699"/>
                <a:gd name="T94" fmla="*/ 109 w 376"/>
                <a:gd name="T95" fmla="*/ 540 h 699"/>
                <a:gd name="T96" fmla="*/ 76 w 376"/>
                <a:gd name="T97" fmla="*/ 519 h 699"/>
                <a:gd name="T98" fmla="*/ 70 w 376"/>
                <a:gd name="T99" fmla="*/ 482 h 699"/>
                <a:gd name="T100" fmla="*/ 76 w 376"/>
                <a:gd name="T101" fmla="*/ 435 h 699"/>
                <a:gd name="T102" fmla="*/ 85 w 376"/>
                <a:gd name="T103" fmla="*/ 396 h 699"/>
                <a:gd name="T104" fmla="*/ 98 w 376"/>
                <a:gd name="T105" fmla="*/ 370 h 699"/>
                <a:gd name="T106" fmla="*/ 79 w 376"/>
                <a:gd name="T107" fmla="*/ 346 h 699"/>
                <a:gd name="T108" fmla="*/ 96 w 376"/>
                <a:gd name="T109" fmla="*/ 315 h 699"/>
                <a:gd name="T110" fmla="*/ 126 w 376"/>
                <a:gd name="T111" fmla="*/ 281 h 699"/>
                <a:gd name="T112" fmla="*/ 154 w 376"/>
                <a:gd name="T113" fmla="*/ 239 h 699"/>
                <a:gd name="T114" fmla="*/ 174 w 376"/>
                <a:gd name="T115" fmla="*/ 186 h 699"/>
                <a:gd name="T116" fmla="*/ 184 w 376"/>
                <a:gd name="T117" fmla="*/ 12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76" h="699">
                  <a:moveTo>
                    <a:pt x="186" y="51"/>
                  </a:moveTo>
                  <a:lnTo>
                    <a:pt x="185" y="50"/>
                  </a:lnTo>
                  <a:lnTo>
                    <a:pt x="185" y="48"/>
                  </a:lnTo>
                  <a:lnTo>
                    <a:pt x="185" y="46"/>
                  </a:lnTo>
                  <a:lnTo>
                    <a:pt x="185" y="45"/>
                  </a:lnTo>
                  <a:lnTo>
                    <a:pt x="184" y="43"/>
                  </a:lnTo>
                  <a:lnTo>
                    <a:pt x="183" y="41"/>
                  </a:lnTo>
                  <a:lnTo>
                    <a:pt x="183" y="38"/>
                  </a:lnTo>
                  <a:lnTo>
                    <a:pt x="183" y="37"/>
                  </a:lnTo>
                  <a:lnTo>
                    <a:pt x="181" y="34"/>
                  </a:lnTo>
                  <a:lnTo>
                    <a:pt x="181" y="32"/>
                  </a:lnTo>
                  <a:lnTo>
                    <a:pt x="180" y="29"/>
                  </a:lnTo>
                  <a:lnTo>
                    <a:pt x="180" y="26"/>
                  </a:lnTo>
                  <a:lnTo>
                    <a:pt x="180" y="24"/>
                  </a:lnTo>
                  <a:lnTo>
                    <a:pt x="180" y="21"/>
                  </a:lnTo>
                  <a:lnTo>
                    <a:pt x="180" y="18"/>
                  </a:lnTo>
                  <a:lnTo>
                    <a:pt x="179" y="16"/>
                  </a:lnTo>
                  <a:lnTo>
                    <a:pt x="179" y="13"/>
                  </a:lnTo>
                  <a:lnTo>
                    <a:pt x="180" y="11"/>
                  </a:lnTo>
                  <a:lnTo>
                    <a:pt x="180" y="9"/>
                  </a:lnTo>
                  <a:lnTo>
                    <a:pt x="180" y="6"/>
                  </a:lnTo>
                  <a:lnTo>
                    <a:pt x="181" y="5"/>
                  </a:lnTo>
                  <a:lnTo>
                    <a:pt x="182" y="4"/>
                  </a:lnTo>
                  <a:lnTo>
                    <a:pt x="183" y="1"/>
                  </a:lnTo>
                  <a:lnTo>
                    <a:pt x="183" y="1"/>
                  </a:lnTo>
                  <a:lnTo>
                    <a:pt x="185" y="0"/>
                  </a:lnTo>
                  <a:lnTo>
                    <a:pt x="187" y="0"/>
                  </a:lnTo>
                  <a:lnTo>
                    <a:pt x="188" y="0"/>
                  </a:lnTo>
                  <a:lnTo>
                    <a:pt x="190" y="0"/>
                  </a:lnTo>
                  <a:lnTo>
                    <a:pt x="193" y="0"/>
                  </a:lnTo>
                  <a:lnTo>
                    <a:pt x="196" y="1"/>
                  </a:lnTo>
                  <a:lnTo>
                    <a:pt x="198" y="2"/>
                  </a:lnTo>
                  <a:lnTo>
                    <a:pt x="202" y="4"/>
                  </a:lnTo>
                  <a:lnTo>
                    <a:pt x="205" y="5"/>
                  </a:lnTo>
                  <a:lnTo>
                    <a:pt x="208" y="6"/>
                  </a:lnTo>
                  <a:lnTo>
                    <a:pt x="211" y="8"/>
                  </a:lnTo>
                  <a:lnTo>
                    <a:pt x="214" y="10"/>
                  </a:lnTo>
                  <a:lnTo>
                    <a:pt x="217" y="10"/>
                  </a:lnTo>
                  <a:lnTo>
                    <a:pt x="218" y="11"/>
                  </a:lnTo>
                  <a:lnTo>
                    <a:pt x="220" y="11"/>
                  </a:lnTo>
                  <a:lnTo>
                    <a:pt x="222" y="13"/>
                  </a:lnTo>
                  <a:lnTo>
                    <a:pt x="224" y="13"/>
                  </a:lnTo>
                  <a:lnTo>
                    <a:pt x="225" y="14"/>
                  </a:lnTo>
                  <a:lnTo>
                    <a:pt x="227" y="15"/>
                  </a:lnTo>
                  <a:lnTo>
                    <a:pt x="229" y="15"/>
                  </a:lnTo>
                  <a:lnTo>
                    <a:pt x="231" y="16"/>
                  </a:lnTo>
                  <a:lnTo>
                    <a:pt x="232" y="17"/>
                  </a:lnTo>
                  <a:lnTo>
                    <a:pt x="235" y="18"/>
                  </a:lnTo>
                  <a:lnTo>
                    <a:pt x="237" y="19"/>
                  </a:lnTo>
                  <a:lnTo>
                    <a:pt x="238" y="20"/>
                  </a:lnTo>
                  <a:lnTo>
                    <a:pt x="240" y="20"/>
                  </a:lnTo>
                  <a:lnTo>
                    <a:pt x="242" y="21"/>
                  </a:lnTo>
                  <a:lnTo>
                    <a:pt x="244" y="22"/>
                  </a:lnTo>
                  <a:lnTo>
                    <a:pt x="245" y="23"/>
                  </a:lnTo>
                  <a:lnTo>
                    <a:pt x="248" y="24"/>
                  </a:lnTo>
                  <a:lnTo>
                    <a:pt x="250" y="24"/>
                  </a:lnTo>
                  <a:lnTo>
                    <a:pt x="252" y="25"/>
                  </a:lnTo>
                  <a:lnTo>
                    <a:pt x="253" y="25"/>
                  </a:lnTo>
                  <a:lnTo>
                    <a:pt x="256" y="26"/>
                  </a:lnTo>
                  <a:lnTo>
                    <a:pt x="258" y="27"/>
                  </a:lnTo>
                  <a:lnTo>
                    <a:pt x="259" y="28"/>
                  </a:lnTo>
                  <a:lnTo>
                    <a:pt x="261" y="28"/>
                  </a:lnTo>
                  <a:lnTo>
                    <a:pt x="263" y="29"/>
                  </a:lnTo>
                  <a:lnTo>
                    <a:pt x="265" y="29"/>
                  </a:lnTo>
                  <a:lnTo>
                    <a:pt x="266" y="30"/>
                  </a:lnTo>
                  <a:lnTo>
                    <a:pt x="269" y="30"/>
                  </a:lnTo>
                  <a:lnTo>
                    <a:pt x="271" y="32"/>
                  </a:lnTo>
                  <a:lnTo>
                    <a:pt x="272" y="32"/>
                  </a:lnTo>
                  <a:lnTo>
                    <a:pt x="274" y="33"/>
                  </a:lnTo>
                  <a:lnTo>
                    <a:pt x="277" y="33"/>
                  </a:lnTo>
                  <a:lnTo>
                    <a:pt x="278" y="34"/>
                  </a:lnTo>
                  <a:lnTo>
                    <a:pt x="280" y="34"/>
                  </a:lnTo>
                  <a:lnTo>
                    <a:pt x="282" y="34"/>
                  </a:lnTo>
                  <a:lnTo>
                    <a:pt x="284" y="34"/>
                  </a:lnTo>
                  <a:lnTo>
                    <a:pt x="286" y="34"/>
                  </a:lnTo>
                  <a:lnTo>
                    <a:pt x="287" y="34"/>
                  </a:lnTo>
                  <a:lnTo>
                    <a:pt x="289" y="35"/>
                  </a:lnTo>
                  <a:lnTo>
                    <a:pt x="290" y="35"/>
                  </a:lnTo>
                  <a:lnTo>
                    <a:pt x="292" y="36"/>
                  </a:lnTo>
                  <a:lnTo>
                    <a:pt x="295" y="36"/>
                  </a:lnTo>
                  <a:lnTo>
                    <a:pt x="296" y="36"/>
                  </a:lnTo>
                  <a:lnTo>
                    <a:pt x="300" y="36"/>
                  </a:lnTo>
                  <a:lnTo>
                    <a:pt x="303" y="36"/>
                  </a:lnTo>
                  <a:lnTo>
                    <a:pt x="305" y="36"/>
                  </a:lnTo>
                  <a:lnTo>
                    <a:pt x="306" y="36"/>
                  </a:lnTo>
                  <a:lnTo>
                    <a:pt x="308" y="36"/>
                  </a:lnTo>
                  <a:lnTo>
                    <a:pt x="310" y="36"/>
                  </a:lnTo>
                  <a:lnTo>
                    <a:pt x="313" y="35"/>
                  </a:lnTo>
                  <a:lnTo>
                    <a:pt x="315" y="35"/>
                  </a:lnTo>
                  <a:lnTo>
                    <a:pt x="318" y="34"/>
                  </a:lnTo>
                  <a:lnTo>
                    <a:pt x="320" y="36"/>
                  </a:lnTo>
                  <a:lnTo>
                    <a:pt x="321" y="36"/>
                  </a:lnTo>
                  <a:lnTo>
                    <a:pt x="323" y="37"/>
                  </a:lnTo>
                  <a:lnTo>
                    <a:pt x="324" y="38"/>
                  </a:lnTo>
                  <a:lnTo>
                    <a:pt x="326" y="40"/>
                  </a:lnTo>
                  <a:lnTo>
                    <a:pt x="326" y="42"/>
                  </a:lnTo>
                  <a:lnTo>
                    <a:pt x="327" y="44"/>
                  </a:lnTo>
                  <a:lnTo>
                    <a:pt x="327" y="46"/>
                  </a:lnTo>
                  <a:lnTo>
                    <a:pt x="328" y="49"/>
                  </a:lnTo>
                  <a:lnTo>
                    <a:pt x="328" y="52"/>
                  </a:lnTo>
                  <a:lnTo>
                    <a:pt x="329" y="56"/>
                  </a:lnTo>
                  <a:lnTo>
                    <a:pt x="329" y="57"/>
                  </a:lnTo>
                  <a:lnTo>
                    <a:pt x="329" y="59"/>
                  </a:lnTo>
                  <a:lnTo>
                    <a:pt x="329" y="61"/>
                  </a:lnTo>
                  <a:lnTo>
                    <a:pt x="329" y="64"/>
                  </a:lnTo>
                  <a:lnTo>
                    <a:pt x="329" y="65"/>
                  </a:lnTo>
                  <a:lnTo>
                    <a:pt x="329" y="67"/>
                  </a:lnTo>
                  <a:lnTo>
                    <a:pt x="328" y="70"/>
                  </a:lnTo>
                  <a:lnTo>
                    <a:pt x="328" y="72"/>
                  </a:lnTo>
                  <a:lnTo>
                    <a:pt x="328" y="74"/>
                  </a:lnTo>
                  <a:lnTo>
                    <a:pt x="328" y="77"/>
                  </a:lnTo>
                  <a:lnTo>
                    <a:pt x="328" y="80"/>
                  </a:lnTo>
                  <a:lnTo>
                    <a:pt x="328" y="83"/>
                  </a:lnTo>
                  <a:lnTo>
                    <a:pt x="327" y="85"/>
                  </a:lnTo>
                  <a:lnTo>
                    <a:pt x="327" y="89"/>
                  </a:lnTo>
                  <a:lnTo>
                    <a:pt x="327" y="91"/>
                  </a:lnTo>
                  <a:lnTo>
                    <a:pt x="327" y="94"/>
                  </a:lnTo>
                  <a:lnTo>
                    <a:pt x="327" y="98"/>
                  </a:lnTo>
                  <a:lnTo>
                    <a:pt x="327" y="101"/>
                  </a:lnTo>
                  <a:lnTo>
                    <a:pt x="327" y="104"/>
                  </a:lnTo>
                  <a:lnTo>
                    <a:pt x="327" y="108"/>
                  </a:lnTo>
                  <a:lnTo>
                    <a:pt x="326" y="112"/>
                  </a:lnTo>
                  <a:lnTo>
                    <a:pt x="326" y="115"/>
                  </a:lnTo>
                  <a:lnTo>
                    <a:pt x="326" y="119"/>
                  </a:lnTo>
                  <a:lnTo>
                    <a:pt x="326" y="123"/>
                  </a:lnTo>
                  <a:lnTo>
                    <a:pt x="326" y="127"/>
                  </a:lnTo>
                  <a:lnTo>
                    <a:pt x="326" y="131"/>
                  </a:lnTo>
                  <a:lnTo>
                    <a:pt x="326" y="135"/>
                  </a:lnTo>
                  <a:lnTo>
                    <a:pt x="327" y="139"/>
                  </a:lnTo>
                  <a:lnTo>
                    <a:pt x="327" y="144"/>
                  </a:lnTo>
                  <a:lnTo>
                    <a:pt x="327" y="149"/>
                  </a:lnTo>
                  <a:lnTo>
                    <a:pt x="327" y="153"/>
                  </a:lnTo>
                  <a:lnTo>
                    <a:pt x="327" y="158"/>
                  </a:lnTo>
                  <a:lnTo>
                    <a:pt x="328" y="163"/>
                  </a:lnTo>
                  <a:lnTo>
                    <a:pt x="329" y="167"/>
                  </a:lnTo>
                  <a:lnTo>
                    <a:pt x="329" y="173"/>
                  </a:lnTo>
                  <a:lnTo>
                    <a:pt x="329" y="178"/>
                  </a:lnTo>
                  <a:lnTo>
                    <a:pt x="329" y="183"/>
                  </a:lnTo>
                  <a:lnTo>
                    <a:pt x="330" y="190"/>
                  </a:lnTo>
                  <a:lnTo>
                    <a:pt x="331" y="195"/>
                  </a:lnTo>
                  <a:lnTo>
                    <a:pt x="331" y="201"/>
                  </a:lnTo>
                  <a:lnTo>
                    <a:pt x="332" y="208"/>
                  </a:lnTo>
                  <a:lnTo>
                    <a:pt x="333" y="214"/>
                  </a:lnTo>
                  <a:lnTo>
                    <a:pt x="334" y="221"/>
                  </a:lnTo>
                  <a:lnTo>
                    <a:pt x="335" y="229"/>
                  </a:lnTo>
                  <a:lnTo>
                    <a:pt x="336" y="236"/>
                  </a:lnTo>
                  <a:lnTo>
                    <a:pt x="337" y="243"/>
                  </a:lnTo>
                  <a:lnTo>
                    <a:pt x="339" y="250"/>
                  </a:lnTo>
                  <a:lnTo>
                    <a:pt x="340" y="259"/>
                  </a:lnTo>
                  <a:lnTo>
                    <a:pt x="342" y="267"/>
                  </a:lnTo>
                  <a:lnTo>
                    <a:pt x="343" y="276"/>
                  </a:lnTo>
                  <a:lnTo>
                    <a:pt x="344" y="284"/>
                  </a:lnTo>
                  <a:lnTo>
                    <a:pt x="346" y="293"/>
                  </a:lnTo>
                  <a:lnTo>
                    <a:pt x="347" y="301"/>
                  </a:lnTo>
                  <a:lnTo>
                    <a:pt x="349" y="310"/>
                  </a:lnTo>
                  <a:lnTo>
                    <a:pt x="350" y="319"/>
                  </a:lnTo>
                  <a:lnTo>
                    <a:pt x="352" y="328"/>
                  </a:lnTo>
                  <a:lnTo>
                    <a:pt x="352" y="337"/>
                  </a:lnTo>
                  <a:lnTo>
                    <a:pt x="355" y="347"/>
                  </a:lnTo>
                  <a:lnTo>
                    <a:pt x="355" y="356"/>
                  </a:lnTo>
                  <a:lnTo>
                    <a:pt x="357" y="365"/>
                  </a:lnTo>
                  <a:lnTo>
                    <a:pt x="358" y="374"/>
                  </a:lnTo>
                  <a:lnTo>
                    <a:pt x="360" y="384"/>
                  </a:lnTo>
                  <a:lnTo>
                    <a:pt x="361" y="393"/>
                  </a:lnTo>
                  <a:lnTo>
                    <a:pt x="363" y="402"/>
                  </a:lnTo>
                  <a:lnTo>
                    <a:pt x="363" y="412"/>
                  </a:lnTo>
                  <a:lnTo>
                    <a:pt x="365" y="421"/>
                  </a:lnTo>
                  <a:lnTo>
                    <a:pt x="366" y="431"/>
                  </a:lnTo>
                  <a:lnTo>
                    <a:pt x="368" y="440"/>
                  </a:lnTo>
                  <a:lnTo>
                    <a:pt x="368" y="449"/>
                  </a:lnTo>
                  <a:lnTo>
                    <a:pt x="370" y="458"/>
                  </a:lnTo>
                  <a:lnTo>
                    <a:pt x="370" y="467"/>
                  </a:lnTo>
                  <a:lnTo>
                    <a:pt x="371" y="477"/>
                  </a:lnTo>
                  <a:lnTo>
                    <a:pt x="372" y="486"/>
                  </a:lnTo>
                  <a:lnTo>
                    <a:pt x="373" y="495"/>
                  </a:lnTo>
                  <a:lnTo>
                    <a:pt x="373" y="503"/>
                  </a:lnTo>
                  <a:lnTo>
                    <a:pt x="374" y="513"/>
                  </a:lnTo>
                  <a:lnTo>
                    <a:pt x="374" y="521"/>
                  </a:lnTo>
                  <a:lnTo>
                    <a:pt x="375" y="529"/>
                  </a:lnTo>
                  <a:lnTo>
                    <a:pt x="375" y="537"/>
                  </a:lnTo>
                  <a:lnTo>
                    <a:pt x="376" y="545"/>
                  </a:lnTo>
                  <a:lnTo>
                    <a:pt x="375" y="554"/>
                  </a:lnTo>
                  <a:lnTo>
                    <a:pt x="375" y="561"/>
                  </a:lnTo>
                  <a:lnTo>
                    <a:pt x="374" y="569"/>
                  </a:lnTo>
                  <a:lnTo>
                    <a:pt x="374" y="577"/>
                  </a:lnTo>
                  <a:lnTo>
                    <a:pt x="373" y="583"/>
                  </a:lnTo>
                  <a:lnTo>
                    <a:pt x="373" y="590"/>
                  </a:lnTo>
                  <a:lnTo>
                    <a:pt x="372" y="596"/>
                  </a:lnTo>
                  <a:lnTo>
                    <a:pt x="371" y="603"/>
                  </a:lnTo>
                  <a:lnTo>
                    <a:pt x="370" y="609"/>
                  </a:lnTo>
                  <a:lnTo>
                    <a:pt x="368" y="615"/>
                  </a:lnTo>
                  <a:lnTo>
                    <a:pt x="367" y="620"/>
                  </a:lnTo>
                  <a:lnTo>
                    <a:pt x="365" y="626"/>
                  </a:lnTo>
                  <a:lnTo>
                    <a:pt x="363" y="631"/>
                  </a:lnTo>
                  <a:lnTo>
                    <a:pt x="361" y="636"/>
                  </a:lnTo>
                  <a:lnTo>
                    <a:pt x="359" y="640"/>
                  </a:lnTo>
                  <a:lnTo>
                    <a:pt x="356" y="644"/>
                  </a:lnTo>
                  <a:lnTo>
                    <a:pt x="353" y="647"/>
                  </a:lnTo>
                  <a:lnTo>
                    <a:pt x="351" y="651"/>
                  </a:lnTo>
                  <a:lnTo>
                    <a:pt x="348" y="653"/>
                  </a:lnTo>
                  <a:lnTo>
                    <a:pt x="345" y="656"/>
                  </a:lnTo>
                  <a:lnTo>
                    <a:pt x="342" y="659"/>
                  </a:lnTo>
                  <a:lnTo>
                    <a:pt x="337" y="660"/>
                  </a:lnTo>
                  <a:lnTo>
                    <a:pt x="334" y="663"/>
                  </a:lnTo>
                  <a:lnTo>
                    <a:pt x="330" y="665"/>
                  </a:lnTo>
                  <a:lnTo>
                    <a:pt x="325" y="667"/>
                  </a:lnTo>
                  <a:lnTo>
                    <a:pt x="321" y="669"/>
                  </a:lnTo>
                  <a:lnTo>
                    <a:pt x="316" y="671"/>
                  </a:lnTo>
                  <a:lnTo>
                    <a:pt x="311" y="673"/>
                  </a:lnTo>
                  <a:lnTo>
                    <a:pt x="306" y="674"/>
                  </a:lnTo>
                  <a:lnTo>
                    <a:pt x="301" y="676"/>
                  </a:lnTo>
                  <a:lnTo>
                    <a:pt x="296" y="678"/>
                  </a:lnTo>
                  <a:lnTo>
                    <a:pt x="290" y="680"/>
                  </a:lnTo>
                  <a:lnTo>
                    <a:pt x="285" y="681"/>
                  </a:lnTo>
                  <a:lnTo>
                    <a:pt x="279" y="683"/>
                  </a:lnTo>
                  <a:lnTo>
                    <a:pt x="274" y="684"/>
                  </a:lnTo>
                  <a:lnTo>
                    <a:pt x="268" y="687"/>
                  </a:lnTo>
                  <a:lnTo>
                    <a:pt x="261" y="688"/>
                  </a:lnTo>
                  <a:lnTo>
                    <a:pt x="256" y="688"/>
                  </a:lnTo>
                  <a:lnTo>
                    <a:pt x="249" y="690"/>
                  </a:lnTo>
                  <a:lnTo>
                    <a:pt x="243" y="691"/>
                  </a:lnTo>
                  <a:lnTo>
                    <a:pt x="237" y="692"/>
                  </a:lnTo>
                  <a:lnTo>
                    <a:pt x="230" y="692"/>
                  </a:lnTo>
                  <a:lnTo>
                    <a:pt x="224" y="694"/>
                  </a:lnTo>
                  <a:lnTo>
                    <a:pt x="218" y="695"/>
                  </a:lnTo>
                  <a:lnTo>
                    <a:pt x="211" y="696"/>
                  </a:lnTo>
                  <a:lnTo>
                    <a:pt x="205" y="696"/>
                  </a:lnTo>
                  <a:lnTo>
                    <a:pt x="198" y="697"/>
                  </a:lnTo>
                  <a:lnTo>
                    <a:pt x="192" y="697"/>
                  </a:lnTo>
                  <a:lnTo>
                    <a:pt x="185" y="698"/>
                  </a:lnTo>
                  <a:lnTo>
                    <a:pt x="178" y="698"/>
                  </a:lnTo>
                  <a:lnTo>
                    <a:pt x="172" y="699"/>
                  </a:lnTo>
                  <a:lnTo>
                    <a:pt x="166" y="699"/>
                  </a:lnTo>
                  <a:lnTo>
                    <a:pt x="159" y="699"/>
                  </a:lnTo>
                  <a:lnTo>
                    <a:pt x="153" y="699"/>
                  </a:lnTo>
                  <a:lnTo>
                    <a:pt x="146" y="698"/>
                  </a:lnTo>
                  <a:lnTo>
                    <a:pt x="140" y="698"/>
                  </a:lnTo>
                  <a:lnTo>
                    <a:pt x="133" y="697"/>
                  </a:lnTo>
                  <a:lnTo>
                    <a:pt x="128" y="697"/>
                  </a:lnTo>
                  <a:lnTo>
                    <a:pt x="121" y="697"/>
                  </a:lnTo>
                  <a:lnTo>
                    <a:pt x="115" y="696"/>
                  </a:lnTo>
                  <a:lnTo>
                    <a:pt x="109" y="695"/>
                  </a:lnTo>
                  <a:lnTo>
                    <a:pt x="103" y="694"/>
                  </a:lnTo>
                  <a:lnTo>
                    <a:pt x="98" y="693"/>
                  </a:lnTo>
                  <a:lnTo>
                    <a:pt x="92" y="692"/>
                  </a:lnTo>
                  <a:lnTo>
                    <a:pt x="86" y="691"/>
                  </a:lnTo>
                  <a:lnTo>
                    <a:pt x="81" y="690"/>
                  </a:lnTo>
                  <a:lnTo>
                    <a:pt x="76" y="688"/>
                  </a:lnTo>
                  <a:lnTo>
                    <a:pt x="71" y="688"/>
                  </a:lnTo>
                  <a:lnTo>
                    <a:pt x="66" y="685"/>
                  </a:lnTo>
                  <a:lnTo>
                    <a:pt x="61" y="683"/>
                  </a:lnTo>
                  <a:lnTo>
                    <a:pt x="57" y="681"/>
                  </a:lnTo>
                  <a:lnTo>
                    <a:pt x="52" y="679"/>
                  </a:lnTo>
                  <a:lnTo>
                    <a:pt x="47" y="677"/>
                  </a:lnTo>
                  <a:lnTo>
                    <a:pt x="44" y="675"/>
                  </a:lnTo>
                  <a:lnTo>
                    <a:pt x="40" y="673"/>
                  </a:lnTo>
                  <a:lnTo>
                    <a:pt x="37" y="670"/>
                  </a:lnTo>
                  <a:lnTo>
                    <a:pt x="33" y="668"/>
                  </a:lnTo>
                  <a:lnTo>
                    <a:pt x="30" y="665"/>
                  </a:lnTo>
                  <a:lnTo>
                    <a:pt x="26" y="661"/>
                  </a:lnTo>
                  <a:lnTo>
                    <a:pt x="25" y="659"/>
                  </a:lnTo>
                  <a:lnTo>
                    <a:pt x="22" y="655"/>
                  </a:lnTo>
                  <a:lnTo>
                    <a:pt x="20" y="652"/>
                  </a:lnTo>
                  <a:lnTo>
                    <a:pt x="18" y="649"/>
                  </a:lnTo>
                  <a:lnTo>
                    <a:pt x="16" y="646"/>
                  </a:lnTo>
                  <a:lnTo>
                    <a:pt x="15" y="641"/>
                  </a:lnTo>
                  <a:lnTo>
                    <a:pt x="13" y="637"/>
                  </a:lnTo>
                  <a:lnTo>
                    <a:pt x="12" y="633"/>
                  </a:lnTo>
                  <a:lnTo>
                    <a:pt x="11" y="630"/>
                  </a:lnTo>
                  <a:lnTo>
                    <a:pt x="9" y="625"/>
                  </a:lnTo>
                  <a:lnTo>
                    <a:pt x="8" y="621"/>
                  </a:lnTo>
                  <a:lnTo>
                    <a:pt x="8" y="617"/>
                  </a:lnTo>
                  <a:lnTo>
                    <a:pt x="6" y="613"/>
                  </a:lnTo>
                  <a:lnTo>
                    <a:pt x="5" y="609"/>
                  </a:lnTo>
                  <a:lnTo>
                    <a:pt x="5" y="605"/>
                  </a:lnTo>
                  <a:lnTo>
                    <a:pt x="4" y="600"/>
                  </a:lnTo>
                  <a:lnTo>
                    <a:pt x="3" y="595"/>
                  </a:lnTo>
                  <a:lnTo>
                    <a:pt x="3" y="591"/>
                  </a:lnTo>
                  <a:lnTo>
                    <a:pt x="2" y="586"/>
                  </a:lnTo>
                  <a:lnTo>
                    <a:pt x="1" y="582"/>
                  </a:lnTo>
                  <a:lnTo>
                    <a:pt x="1" y="577"/>
                  </a:lnTo>
                  <a:lnTo>
                    <a:pt x="1" y="572"/>
                  </a:lnTo>
                  <a:lnTo>
                    <a:pt x="0" y="567"/>
                  </a:lnTo>
                  <a:lnTo>
                    <a:pt x="0" y="563"/>
                  </a:lnTo>
                  <a:lnTo>
                    <a:pt x="0" y="558"/>
                  </a:lnTo>
                  <a:lnTo>
                    <a:pt x="0" y="553"/>
                  </a:lnTo>
                  <a:lnTo>
                    <a:pt x="0" y="548"/>
                  </a:lnTo>
                  <a:lnTo>
                    <a:pt x="0" y="543"/>
                  </a:lnTo>
                  <a:lnTo>
                    <a:pt x="0" y="539"/>
                  </a:lnTo>
                  <a:lnTo>
                    <a:pt x="0" y="534"/>
                  </a:lnTo>
                  <a:lnTo>
                    <a:pt x="0" y="529"/>
                  </a:lnTo>
                  <a:lnTo>
                    <a:pt x="0" y="523"/>
                  </a:lnTo>
                  <a:lnTo>
                    <a:pt x="1" y="519"/>
                  </a:lnTo>
                  <a:lnTo>
                    <a:pt x="1" y="514"/>
                  </a:lnTo>
                  <a:lnTo>
                    <a:pt x="2" y="509"/>
                  </a:lnTo>
                  <a:lnTo>
                    <a:pt x="2" y="504"/>
                  </a:lnTo>
                  <a:lnTo>
                    <a:pt x="3" y="499"/>
                  </a:lnTo>
                  <a:lnTo>
                    <a:pt x="3" y="494"/>
                  </a:lnTo>
                  <a:lnTo>
                    <a:pt x="4" y="490"/>
                  </a:lnTo>
                  <a:lnTo>
                    <a:pt x="4" y="485"/>
                  </a:lnTo>
                  <a:lnTo>
                    <a:pt x="5" y="480"/>
                  </a:lnTo>
                  <a:lnTo>
                    <a:pt x="5" y="475"/>
                  </a:lnTo>
                  <a:lnTo>
                    <a:pt x="7" y="471"/>
                  </a:lnTo>
                  <a:lnTo>
                    <a:pt x="8" y="466"/>
                  </a:lnTo>
                  <a:lnTo>
                    <a:pt x="8" y="462"/>
                  </a:lnTo>
                  <a:lnTo>
                    <a:pt x="10" y="457"/>
                  </a:lnTo>
                  <a:lnTo>
                    <a:pt x="10" y="452"/>
                  </a:lnTo>
                  <a:lnTo>
                    <a:pt x="11" y="448"/>
                  </a:lnTo>
                  <a:lnTo>
                    <a:pt x="13" y="443"/>
                  </a:lnTo>
                  <a:lnTo>
                    <a:pt x="14" y="439"/>
                  </a:lnTo>
                  <a:lnTo>
                    <a:pt x="15" y="434"/>
                  </a:lnTo>
                  <a:lnTo>
                    <a:pt x="16" y="430"/>
                  </a:lnTo>
                  <a:lnTo>
                    <a:pt x="18" y="426"/>
                  </a:lnTo>
                  <a:lnTo>
                    <a:pt x="18" y="422"/>
                  </a:lnTo>
                  <a:lnTo>
                    <a:pt x="20" y="418"/>
                  </a:lnTo>
                  <a:lnTo>
                    <a:pt x="22" y="414"/>
                  </a:lnTo>
                  <a:lnTo>
                    <a:pt x="23" y="411"/>
                  </a:lnTo>
                  <a:lnTo>
                    <a:pt x="25" y="407"/>
                  </a:lnTo>
                  <a:lnTo>
                    <a:pt x="26" y="402"/>
                  </a:lnTo>
                  <a:lnTo>
                    <a:pt x="27" y="399"/>
                  </a:lnTo>
                  <a:lnTo>
                    <a:pt x="29" y="396"/>
                  </a:lnTo>
                  <a:lnTo>
                    <a:pt x="31" y="392"/>
                  </a:lnTo>
                  <a:lnTo>
                    <a:pt x="33" y="388"/>
                  </a:lnTo>
                  <a:lnTo>
                    <a:pt x="34" y="385"/>
                  </a:lnTo>
                  <a:lnTo>
                    <a:pt x="37" y="383"/>
                  </a:lnTo>
                  <a:lnTo>
                    <a:pt x="38" y="379"/>
                  </a:lnTo>
                  <a:lnTo>
                    <a:pt x="40" y="377"/>
                  </a:lnTo>
                  <a:lnTo>
                    <a:pt x="42" y="374"/>
                  </a:lnTo>
                  <a:lnTo>
                    <a:pt x="44" y="372"/>
                  </a:lnTo>
                  <a:lnTo>
                    <a:pt x="46" y="369"/>
                  </a:lnTo>
                  <a:lnTo>
                    <a:pt x="48" y="365"/>
                  </a:lnTo>
                  <a:lnTo>
                    <a:pt x="50" y="363"/>
                  </a:lnTo>
                  <a:lnTo>
                    <a:pt x="53" y="360"/>
                  </a:lnTo>
                  <a:lnTo>
                    <a:pt x="56" y="356"/>
                  </a:lnTo>
                  <a:lnTo>
                    <a:pt x="58" y="355"/>
                  </a:lnTo>
                  <a:lnTo>
                    <a:pt x="61" y="351"/>
                  </a:lnTo>
                  <a:lnTo>
                    <a:pt x="64" y="348"/>
                  </a:lnTo>
                  <a:lnTo>
                    <a:pt x="65" y="350"/>
                  </a:lnTo>
                  <a:lnTo>
                    <a:pt x="66" y="352"/>
                  </a:lnTo>
                  <a:lnTo>
                    <a:pt x="68" y="355"/>
                  </a:lnTo>
                  <a:lnTo>
                    <a:pt x="68" y="356"/>
                  </a:lnTo>
                  <a:lnTo>
                    <a:pt x="70" y="359"/>
                  </a:lnTo>
                  <a:lnTo>
                    <a:pt x="71" y="361"/>
                  </a:lnTo>
                  <a:lnTo>
                    <a:pt x="72" y="363"/>
                  </a:lnTo>
                  <a:lnTo>
                    <a:pt x="74" y="365"/>
                  </a:lnTo>
                  <a:lnTo>
                    <a:pt x="76" y="369"/>
                  </a:lnTo>
                  <a:lnTo>
                    <a:pt x="78" y="372"/>
                  </a:lnTo>
                  <a:lnTo>
                    <a:pt x="79" y="374"/>
                  </a:lnTo>
                  <a:lnTo>
                    <a:pt x="80" y="374"/>
                  </a:lnTo>
                  <a:lnTo>
                    <a:pt x="78" y="375"/>
                  </a:lnTo>
                  <a:lnTo>
                    <a:pt x="76" y="379"/>
                  </a:lnTo>
                  <a:lnTo>
                    <a:pt x="74" y="380"/>
                  </a:lnTo>
                  <a:lnTo>
                    <a:pt x="73" y="383"/>
                  </a:lnTo>
                  <a:lnTo>
                    <a:pt x="70" y="384"/>
                  </a:lnTo>
                  <a:lnTo>
                    <a:pt x="69" y="388"/>
                  </a:lnTo>
                  <a:lnTo>
                    <a:pt x="68" y="389"/>
                  </a:lnTo>
                  <a:lnTo>
                    <a:pt x="66" y="392"/>
                  </a:lnTo>
                  <a:lnTo>
                    <a:pt x="65" y="394"/>
                  </a:lnTo>
                  <a:lnTo>
                    <a:pt x="64" y="397"/>
                  </a:lnTo>
                  <a:lnTo>
                    <a:pt x="63" y="399"/>
                  </a:lnTo>
                  <a:lnTo>
                    <a:pt x="62" y="401"/>
                  </a:lnTo>
                  <a:lnTo>
                    <a:pt x="61" y="403"/>
                  </a:lnTo>
                  <a:lnTo>
                    <a:pt x="60" y="406"/>
                  </a:lnTo>
                  <a:lnTo>
                    <a:pt x="60" y="407"/>
                  </a:lnTo>
                  <a:lnTo>
                    <a:pt x="59" y="410"/>
                  </a:lnTo>
                  <a:lnTo>
                    <a:pt x="58" y="412"/>
                  </a:lnTo>
                  <a:lnTo>
                    <a:pt x="57" y="416"/>
                  </a:lnTo>
                  <a:lnTo>
                    <a:pt x="57" y="417"/>
                  </a:lnTo>
                  <a:lnTo>
                    <a:pt x="56" y="420"/>
                  </a:lnTo>
                  <a:lnTo>
                    <a:pt x="56" y="423"/>
                  </a:lnTo>
                  <a:lnTo>
                    <a:pt x="55" y="425"/>
                  </a:lnTo>
                  <a:lnTo>
                    <a:pt x="54" y="427"/>
                  </a:lnTo>
                  <a:lnTo>
                    <a:pt x="53" y="430"/>
                  </a:lnTo>
                  <a:lnTo>
                    <a:pt x="52" y="433"/>
                  </a:lnTo>
                  <a:lnTo>
                    <a:pt x="52" y="436"/>
                  </a:lnTo>
                  <a:lnTo>
                    <a:pt x="51" y="439"/>
                  </a:lnTo>
                  <a:lnTo>
                    <a:pt x="51" y="441"/>
                  </a:lnTo>
                  <a:lnTo>
                    <a:pt x="50" y="443"/>
                  </a:lnTo>
                  <a:lnTo>
                    <a:pt x="50" y="446"/>
                  </a:lnTo>
                  <a:lnTo>
                    <a:pt x="50" y="448"/>
                  </a:lnTo>
                  <a:lnTo>
                    <a:pt x="49" y="452"/>
                  </a:lnTo>
                  <a:lnTo>
                    <a:pt x="48" y="454"/>
                  </a:lnTo>
                  <a:lnTo>
                    <a:pt x="48" y="457"/>
                  </a:lnTo>
                  <a:lnTo>
                    <a:pt x="47" y="459"/>
                  </a:lnTo>
                  <a:lnTo>
                    <a:pt x="47" y="462"/>
                  </a:lnTo>
                  <a:lnTo>
                    <a:pt x="47" y="464"/>
                  </a:lnTo>
                  <a:lnTo>
                    <a:pt x="47" y="466"/>
                  </a:lnTo>
                  <a:lnTo>
                    <a:pt x="46" y="469"/>
                  </a:lnTo>
                  <a:lnTo>
                    <a:pt x="46" y="471"/>
                  </a:lnTo>
                  <a:lnTo>
                    <a:pt x="45" y="474"/>
                  </a:lnTo>
                  <a:lnTo>
                    <a:pt x="45" y="477"/>
                  </a:lnTo>
                  <a:lnTo>
                    <a:pt x="44" y="479"/>
                  </a:lnTo>
                  <a:lnTo>
                    <a:pt x="44" y="481"/>
                  </a:lnTo>
                  <a:lnTo>
                    <a:pt x="44" y="484"/>
                  </a:lnTo>
                  <a:lnTo>
                    <a:pt x="44" y="486"/>
                  </a:lnTo>
                  <a:lnTo>
                    <a:pt x="44" y="490"/>
                  </a:lnTo>
                  <a:lnTo>
                    <a:pt x="44" y="491"/>
                  </a:lnTo>
                  <a:lnTo>
                    <a:pt x="43" y="494"/>
                  </a:lnTo>
                  <a:lnTo>
                    <a:pt x="43" y="497"/>
                  </a:lnTo>
                  <a:lnTo>
                    <a:pt x="43" y="499"/>
                  </a:lnTo>
                  <a:lnTo>
                    <a:pt x="42" y="502"/>
                  </a:lnTo>
                  <a:lnTo>
                    <a:pt x="42" y="504"/>
                  </a:lnTo>
                  <a:lnTo>
                    <a:pt x="42" y="507"/>
                  </a:lnTo>
                  <a:lnTo>
                    <a:pt x="42" y="509"/>
                  </a:lnTo>
                  <a:lnTo>
                    <a:pt x="42" y="512"/>
                  </a:lnTo>
                  <a:lnTo>
                    <a:pt x="42" y="514"/>
                  </a:lnTo>
                  <a:lnTo>
                    <a:pt x="42" y="517"/>
                  </a:lnTo>
                  <a:lnTo>
                    <a:pt x="41" y="519"/>
                  </a:lnTo>
                  <a:lnTo>
                    <a:pt x="41" y="522"/>
                  </a:lnTo>
                  <a:lnTo>
                    <a:pt x="41" y="523"/>
                  </a:lnTo>
                  <a:lnTo>
                    <a:pt x="41" y="526"/>
                  </a:lnTo>
                  <a:lnTo>
                    <a:pt x="41" y="529"/>
                  </a:lnTo>
                  <a:lnTo>
                    <a:pt x="41" y="531"/>
                  </a:lnTo>
                  <a:lnTo>
                    <a:pt x="41" y="533"/>
                  </a:lnTo>
                  <a:lnTo>
                    <a:pt x="41" y="536"/>
                  </a:lnTo>
                  <a:lnTo>
                    <a:pt x="41" y="537"/>
                  </a:lnTo>
                  <a:lnTo>
                    <a:pt x="41" y="540"/>
                  </a:lnTo>
                  <a:lnTo>
                    <a:pt x="41" y="541"/>
                  </a:lnTo>
                  <a:lnTo>
                    <a:pt x="41" y="543"/>
                  </a:lnTo>
                  <a:lnTo>
                    <a:pt x="42" y="546"/>
                  </a:lnTo>
                  <a:lnTo>
                    <a:pt x="42" y="549"/>
                  </a:lnTo>
                  <a:lnTo>
                    <a:pt x="43" y="552"/>
                  </a:lnTo>
                  <a:lnTo>
                    <a:pt x="44" y="554"/>
                  </a:lnTo>
                  <a:lnTo>
                    <a:pt x="45" y="556"/>
                  </a:lnTo>
                  <a:lnTo>
                    <a:pt x="47" y="559"/>
                  </a:lnTo>
                  <a:lnTo>
                    <a:pt x="48" y="560"/>
                  </a:lnTo>
                  <a:lnTo>
                    <a:pt x="50" y="562"/>
                  </a:lnTo>
                  <a:lnTo>
                    <a:pt x="52" y="563"/>
                  </a:lnTo>
                  <a:lnTo>
                    <a:pt x="55" y="564"/>
                  </a:lnTo>
                  <a:lnTo>
                    <a:pt x="57" y="566"/>
                  </a:lnTo>
                  <a:lnTo>
                    <a:pt x="60" y="567"/>
                  </a:lnTo>
                  <a:lnTo>
                    <a:pt x="62" y="568"/>
                  </a:lnTo>
                  <a:lnTo>
                    <a:pt x="63" y="569"/>
                  </a:lnTo>
                  <a:lnTo>
                    <a:pt x="65" y="569"/>
                  </a:lnTo>
                  <a:lnTo>
                    <a:pt x="68" y="571"/>
                  </a:lnTo>
                  <a:lnTo>
                    <a:pt x="69" y="571"/>
                  </a:lnTo>
                  <a:lnTo>
                    <a:pt x="70" y="572"/>
                  </a:lnTo>
                  <a:lnTo>
                    <a:pt x="73" y="572"/>
                  </a:lnTo>
                  <a:lnTo>
                    <a:pt x="75" y="572"/>
                  </a:lnTo>
                  <a:lnTo>
                    <a:pt x="77" y="573"/>
                  </a:lnTo>
                  <a:lnTo>
                    <a:pt x="78" y="573"/>
                  </a:lnTo>
                  <a:lnTo>
                    <a:pt x="81" y="574"/>
                  </a:lnTo>
                  <a:lnTo>
                    <a:pt x="83" y="574"/>
                  </a:lnTo>
                  <a:lnTo>
                    <a:pt x="86" y="574"/>
                  </a:lnTo>
                  <a:lnTo>
                    <a:pt x="88" y="575"/>
                  </a:lnTo>
                  <a:lnTo>
                    <a:pt x="91" y="576"/>
                  </a:lnTo>
                  <a:lnTo>
                    <a:pt x="93" y="576"/>
                  </a:lnTo>
                  <a:lnTo>
                    <a:pt x="95" y="576"/>
                  </a:lnTo>
                  <a:lnTo>
                    <a:pt x="98" y="576"/>
                  </a:lnTo>
                  <a:lnTo>
                    <a:pt x="101" y="577"/>
                  </a:lnTo>
                  <a:lnTo>
                    <a:pt x="103" y="577"/>
                  </a:lnTo>
                  <a:lnTo>
                    <a:pt x="106" y="577"/>
                  </a:lnTo>
                  <a:lnTo>
                    <a:pt x="109" y="577"/>
                  </a:lnTo>
                  <a:lnTo>
                    <a:pt x="112" y="577"/>
                  </a:lnTo>
                  <a:lnTo>
                    <a:pt x="114" y="577"/>
                  </a:lnTo>
                  <a:lnTo>
                    <a:pt x="117" y="577"/>
                  </a:lnTo>
                  <a:lnTo>
                    <a:pt x="120" y="577"/>
                  </a:lnTo>
                  <a:lnTo>
                    <a:pt x="123" y="577"/>
                  </a:lnTo>
                  <a:lnTo>
                    <a:pt x="125" y="577"/>
                  </a:lnTo>
                  <a:lnTo>
                    <a:pt x="128" y="577"/>
                  </a:lnTo>
                  <a:lnTo>
                    <a:pt x="131" y="578"/>
                  </a:lnTo>
                  <a:lnTo>
                    <a:pt x="134" y="578"/>
                  </a:lnTo>
                  <a:lnTo>
                    <a:pt x="137" y="579"/>
                  </a:lnTo>
                  <a:lnTo>
                    <a:pt x="140" y="579"/>
                  </a:lnTo>
                  <a:lnTo>
                    <a:pt x="143" y="579"/>
                  </a:lnTo>
                  <a:lnTo>
                    <a:pt x="146" y="580"/>
                  </a:lnTo>
                  <a:lnTo>
                    <a:pt x="149" y="581"/>
                  </a:lnTo>
                  <a:lnTo>
                    <a:pt x="152" y="581"/>
                  </a:lnTo>
                  <a:lnTo>
                    <a:pt x="155" y="581"/>
                  </a:lnTo>
                  <a:lnTo>
                    <a:pt x="158" y="581"/>
                  </a:lnTo>
                  <a:lnTo>
                    <a:pt x="162" y="582"/>
                  </a:lnTo>
                  <a:lnTo>
                    <a:pt x="164" y="582"/>
                  </a:lnTo>
                  <a:lnTo>
                    <a:pt x="168" y="582"/>
                  </a:lnTo>
                  <a:lnTo>
                    <a:pt x="170" y="582"/>
                  </a:lnTo>
                  <a:lnTo>
                    <a:pt x="172" y="582"/>
                  </a:lnTo>
                  <a:lnTo>
                    <a:pt x="174" y="582"/>
                  </a:lnTo>
                  <a:lnTo>
                    <a:pt x="175" y="582"/>
                  </a:lnTo>
                  <a:lnTo>
                    <a:pt x="179" y="582"/>
                  </a:lnTo>
                  <a:lnTo>
                    <a:pt x="183" y="582"/>
                  </a:lnTo>
                  <a:lnTo>
                    <a:pt x="184" y="582"/>
                  </a:lnTo>
                  <a:lnTo>
                    <a:pt x="185" y="582"/>
                  </a:lnTo>
                  <a:lnTo>
                    <a:pt x="188" y="582"/>
                  </a:lnTo>
                  <a:lnTo>
                    <a:pt x="190" y="582"/>
                  </a:lnTo>
                  <a:lnTo>
                    <a:pt x="191" y="582"/>
                  </a:lnTo>
                  <a:lnTo>
                    <a:pt x="193" y="582"/>
                  </a:lnTo>
                  <a:lnTo>
                    <a:pt x="195" y="582"/>
                  </a:lnTo>
                  <a:lnTo>
                    <a:pt x="197" y="582"/>
                  </a:lnTo>
                  <a:lnTo>
                    <a:pt x="198" y="582"/>
                  </a:lnTo>
                  <a:lnTo>
                    <a:pt x="200" y="582"/>
                  </a:lnTo>
                  <a:lnTo>
                    <a:pt x="202" y="582"/>
                  </a:lnTo>
                  <a:lnTo>
                    <a:pt x="204" y="583"/>
                  </a:lnTo>
                  <a:lnTo>
                    <a:pt x="207" y="582"/>
                  </a:lnTo>
                  <a:lnTo>
                    <a:pt x="211" y="582"/>
                  </a:lnTo>
                  <a:lnTo>
                    <a:pt x="212" y="582"/>
                  </a:lnTo>
                  <a:lnTo>
                    <a:pt x="214" y="582"/>
                  </a:lnTo>
                  <a:lnTo>
                    <a:pt x="216" y="582"/>
                  </a:lnTo>
                  <a:lnTo>
                    <a:pt x="218" y="582"/>
                  </a:lnTo>
                  <a:lnTo>
                    <a:pt x="221" y="582"/>
                  </a:lnTo>
                  <a:lnTo>
                    <a:pt x="224" y="582"/>
                  </a:lnTo>
                  <a:lnTo>
                    <a:pt x="227" y="582"/>
                  </a:lnTo>
                  <a:lnTo>
                    <a:pt x="230" y="582"/>
                  </a:lnTo>
                  <a:lnTo>
                    <a:pt x="233" y="582"/>
                  </a:lnTo>
                  <a:lnTo>
                    <a:pt x="235" y="582"/>
                  </a:lnTo>
                  <a:lnTo>
                    <a:pt x="238" y="582"/>
                  </a:lnTo>
                  <a:lnTo>
                    <a:pt x="241" y="582"/>
                  </a:lnTo>
                  <a:lnTo>
                    <a:pt x="243" y="582"/>
                  </a:lnTo>
                  <a:lnTo>
                    <a:pt x="245" y="582"/>
                  </a:lnTo>
                  <a:lnTo>
                    <a:pt x="248" y="582"/>
                  </a:lnTo>
                  <a:lnTo>
                    <a:pt x="249" y="582"/>
                  </a:lnTo>
                  <a:lnTo>
                    <a:pt x="251" y="582"/>
                  </a:lnTo>
                  <a:lnTo>
                    <a:pt x="253" y="582"/>
                  </a:lnTo>
                  <a:lnTo>
                    <a:pt x="255" y="582"/>
                  </a:lnTo>
                  <a:lnTo>
                    <a:pt x="257" y="582"/>
                  </a:lnTo>
                  <a:lnTo>
                    <a:pt x="258" y="582"/>
                  </a:lnTo>
                  <a:lnTo>
                    <a:pt x="261" y="582"/>
                  </a:lnTo>
                  <a:lnTo>
                    <a:pt x="263" y="582"/>
                  </a:lnTo>
                  <a:lnTo>
                    <a:pt x="265" y="582"/>
                  </a:lnTo>
                  <a:lnTo>
                    <a:pt x="266" y="582"/>
                  </a:lnTo>
                  <a:lnTo>
                    <a:pt x="269" y="582"/>
                  </a:lnTo>
                  <a:lnTo>
                    <a:pt x="271" y="582"/>
                  </a:lnTo>
                  <a:lnTo>
                    <a:pt x="274" y="582"/>
                  </a:lnTo>
                  <a:lnTo>
                    <a:pt x="276" y="582"/>
                  </a:lnTo>
                  <a:lnTo>
                    <a:pt x="279" y="582"/>
                  </a:lnTo>
                  <a:lnTo>
                    <a:pt x="281" y="582"/>
                  </a:lnTo>
                  <a:lnTo>
                    <a:pt x="283" y="582"/>
                  </a:lnTo>
                  <a:lnTo>
                    <a:pt x="285" y="582"/>
                  </a:lnTo>
                  <a:lnTo>
                    <a:pt x="287" y="582"/>
                  </a:lnTo>
                  <a:lnTo>
                    <a:pt x="290" y="581"/>
                  </a:lnTo>
                  <a:lnTo>
                    <a:pt x="292" y="581"/>
                  </a:lnTo>
                  <a:lnTo>
                    <a:pt x="294" y="581"/>
                  </a:lnTo>
                  <a:lnTo>
                    <a:pt x="296" y="581"/>
                  </a:lnTo>
                  <a:lnTo>
                    <a:pt x="299" y="581"/>
                  </a:lnTo>
                  <a:lnTo>
                    <a:pt x="300" y="581"/>
                  </a:lnTo>
                  <a:lnTo>
                    <a:pt x="303" y="581"/>
                  </a:lnTo>
                  <a:lnTo>
                    <a:pt x="304" y="581"/>
                  </a:lnTo>
                  <a:lnTo>
                    <a:pt x="306" y="580"/>
                  </a:lnTo>
                  <a:lnTo>
                    <a:pt x="308" y="580"/>
                  </a:lnTo>
                  <a:lnTo>
                    <a:pt x="310" y="580"/>
                  </a:lnTo>
                  <a:lnTo>
                    <a:pt x="314" y="580"/>
                  </a:lnTo>
                  <a:lnTo>
                    <a:pt x="316" y="579"/>
                  </a:lnTo>
                  <a:lnTo>
                    <a:pt x="317" y="578"/>
                  </a:lnTo>
                  <a:lnTo>
                    <a:pt x="317" y="578"/>
                  </a:lnTo>
                  <a:lnTo>
                    <a:pt x="317" y="578"/>
                  </a:lnTo>
                  <a:lnTo>
                    <a:pt x="316" y="577"/>
                  </a:lnTo>
                  <a:lnTo>
                    <a:pt x="314" y="577"/>
                  </a:lnTo>
                  <a:lnTo>
                    <a:pt x="312" y="577"/>
                  </a:lnTo>
                  <a:lnTo>
                    <a:pt x="310" y="577"/>
                  </a:lnTo>
                  <a:lnTo>
                    <a:pt x="308" y="577"/>
                  </a:lnTo>
                  <a:lnTo>
                    <a:pt x="306" y="576"/>
                  </a:lnTo>
                  <a:lnTo>
                    <a:pt x="305" y="576"/>
                  </a:lnTo>
                  <a:lnTo>
                    <a:pt x="303" y="576"/>
                  </a:lnTo>
                  <a:lnTo>
                    <a:pt x="301" y="576"/>
                  </a:lnTo>
                  <a:lnTo>
                    <a:pt x="299" y="576"/>
                  </a:lnTo>
                  <a:lnTo>
                    <a:pt x="297" y="575"/>
                  </a:lnTo>
                  <a:lnTo>
                    <a:pt x="296" y="575"/>
                  </a:lnTo>
                  <a:lnTo>
                    <a:pt x="293" y="574"/>
                  </a:lnTo>
                  <a:lnTo>
                    <a:pt x="292" y="574"/>
                  </a:lnTo>
                  <a:lnTo>
                    <a:pt x="290" y="573"/>
                  </a:lnTo>
                  <a:lnTo>
                    <a:pt x="287" y="573"/>
                  </a:lnTo>
                  <a:lnTo>
                    <a:pt x="286" y="572"/>
                  </a:lnTo>
                  <a:lnTo>
                    <a:pt x="284" y="572"/>
                  </a:lnTo>
                  <a:lnTo>
                    <a:pt x="282" y="572"/>
                  </a:lnTo>
                  <a:lnTo>
                    <a:pt x="280" y="572"/>
                  </a:lnTo>
                  <a:lnTo>
                    <a:pt x="277" y="572"/>
                  </a:lnTo>
                  <a:lnTo>
                    <a:pt x="274" y="571"/>
                  </a:lnTo>
                  <a:lnTo>
                    <a:pt x="272" y="570"/>
                  </a:lnTo>
                  <a:lnTo>
                    <a:pt x="271" y="570"/>
                  </a:lnTo>
                  <a:lnTo>
                    <a:pt x="269" y="569"/>
                  </a:lnTo>
                  <a:lnTo>
                    <a:pt x="267" y="569"/>
                  </a:lnTo>
                  <a:lnTo>
                    <a:pt x="265" y="569"/>
                  </a:lnTo>
                  <a:lnTo>
                    <a:pt x="262" y="568"/>
                  </a:lnTo>
                  <a:lnTo>
                    <a:pt x="260" y="568"/>
                  </a:lnTo>
                  <a:lnTo>
                    <a:pt x="258" y="568"/>
                  </a:lnTo>
                  <a:lnTo>
                    <a:pt x="255" y="567"/>
                  </a:lnTo>
                  <a:lnTo>
                    <a:pt x="252" y="567"/>
                  </a:lnTo>
                  <a:lnTo>
                    <a:pt x="249" y="566"/>
                  </a:lnTo>
                  <a:lnTo>
                    <a:pt x="247" y="566"/>
                  </a:lnTo>
                  <a:lnTo>
                    <a:pt x="243" y="565"/>
                  </a:lnTo>
                  <a:lnTo>
                    <a:pt x="240" y="565"/>
                  </a:lnTo>
                  <a:lnTo>
                    <a:pt x="237" y="564"/>
                  </a:lnTo>
                  <a:lnTo>
                    <a:pt x="234" y="564"/>
                  </a:lnTo>
                  <a:lnTo>
                    <a:pt x="230" y="563"/>
                  </a:lnTo>
                  <a:lnTo>
                    <a:pt x="227" y="563"/>
                  </a:lnTo>
                  <a:lnTo>
                    <a:pt x="224" y="562"/>
                  </a:lnTo>
                  <a:lnTo>
                    <a:pt x="221" y="562"/>
                  </a:lnTo>
                  <a:lnTo>
                    <a:pt x="217" y="561"/>
                  </a:lnTo>
                  <a:lnTo>
                    <a:pt x="214" y="560"/>
                  </a:lnTo>
                  <a:lnTo>
                    <a:pt x="210" y="559"/>
                  </a:lnTo>
                  <a:lnTo>
                    <a:pt x="206" y="559"/>
                  </a:lnTo>
                  <a:lnTo>
                    <a:pt x="203" y="559"/>
                  </a:lnTo>
                  <a:lnTo>
                    <a:pt x="200" y="558"/>
                  </a:lnTo>
                  <a:lnTo>
                    <a:pt x="196" y="557"/>
                  </a:lnTo>
                  <a:lnTo>
                    <a:pt x="193" y="557"/>
                  </a:lnTo>
                  <a:lnTo>
                    <a:pt x="189" y="556"/>
                  </a:lnTo>
                  <a:lnTo>
                    <a:pt x="185" y="556"/>
                  </a:lnTo>
                  <a:lnTo>
                    <a:pt x="182" y="554"/>
                  </a:lnTo>
                  <a:lnTo>
                    <a:pt x="178" y="554"/>
                  </a:lnTo>
                  <a:lnTo>
                    <a:pt x="175" y="554"/>
                  </a:lnTo>
                  <a:lnTo>
                    <a:pt x="172" y="553"/>
                  </a:lnTo>
                  <a:lnTo>
                    <a:pt x="168" y="552"/>
                  </a:lnTo>
                  <a:lnTo>
                    <a:pt x="164" y="552"/>
                  </a:lnTo>
                  <a:lnTo>
                    <a:pt x="162" y="550"/>
                  </a:lnTo>
                  <a:lnTo>
                    <a:pt x="158" y="550"/>
                  </a:lnTo>
                  <a:lnTo>
                    <a:pt x="154" y="549"/>
                  </a:lnTo>
                  <a:lnTo>
                    <a:pt x="151" y="549"/>
                  </a:lnTo>
                  <a:lnTo>
                    <a:pt x="149" y="549"/>
                  </a:lnTo>
                  <a:lnTo>
                    <a:pt x="146" y="549"/>
                  </a:lnTo>
                  <a:lnTo>
                    <a:pt x="143" y="547"/>
                  </a:lnTo>
                  <a:lnTo>
                    <a:pt x="140" y="547"/>
                  </a:lnTo>
                  <a:lnTo>
                    <a:pt x="137" y="546"/>
                  </a:lnTo>
                  <a:lnTo>
                    <a:pt x="134" y="546"/>
                  </a:lnTo>
                  <a:lnTo>
                    <a:pt x="132" y="545"/>
                  </a:lnTo>
                  <a:lnTo>
                    <a:pt x="130" y="545"/>
                  </a:lnTo>
                  <a:lnTo>
                    <a:pt x="128" y="545"/>
                  </a:lnTo>
                  <a:lnTo>
                    <a:pt x="125" y="545"/>
                  </a:lnTo>
                  <a:lnTo>
                    <a:pt x="123" y="544"/>
                  </a:lnTo>
                  <a:lnTo>
                    <a:pt x="122" y="544"/>
                  </a:lnTo>
                  <a:lnTo>
                    <a:pt x="120" y="543"/>
                  </a:lnTo>
                  <a:lnTo>
                    <a:pt x="118" y="542"/>
                  </a:lnTo>
                  <a:lnTo>
                    <a:pt x="116" y="542"/>
                  </a:lnTo>
                  <a:lnTo>
                    <a:pt x="115" y="542"/>
                  </a:lnTo>
                  <a:lnTo>
                    <a:pt x="113" y="541"/>
                  </a:lnTo>
                  <a:lnTo>
                    <a:pt x="112" y="541"/>
                  </a:lnTo>
                  <a:lnTo>
                    <a:pt x="109" y="540"/>
                  </a:lnTo>
                  <a:lnTo>
                    <a:pt x="106" y="539"/>
                  </a:lnTo>
                  <a:lnTo>
                    <a:pt x="104" y="538"/>
                  </a:lnTo>
                  <a:lnTo>
                    <a:pt x="102" y="537"/>
                  </a:lnTo>
                  <a:lnTo>
                    <a:pt x="99" y="536"/>
                  </a:lnTo>
                  <a:lnTo>
                    <a:pt x="95" y="535"/>
                  </a:lnTo>
                  <a:lnTo>
                    <a:pt x="92" y="534"/>
                  </a:lnTo>
                  <a:lnTo>
                    <a:pt x="90" y="532"/>
                  </a:lnTo>
                  <a:lnTo>
                    <a:pt x="87" y="531"/>
                  </a:lnTo>
                  <a:lnTo>
                    <a:pt x="85" y="529"/>
                  </a:lnTo>
                  <a:lnTo>
                    <a:pt x="82" y="526"/>
                  </a:lnTo>
                  <a:lnTo>
                    <a:pt x="81" y="525"/>
                  </a:lnTo>
                  <a:lnTo>
                    <a:pt x="78" y="522"/>
                  </a:lnTo>
                  <a:lnTo>
                    <a:pt x="76" y="519"/>
                  </a:lnTo>
                  <a:lnTo>
                    <a:pt x="75" y="517"/>
                  </a:lnTo>
                  <a:lnTo>
                    <a:pt x="74" y="513"/>
                  </a:lnTo>
                  <a:lnTo>
                    <a:pt x="73" y="511"/>
                  </a:lnTo>
                  <a:lnTo>
                    <a:pt x="72" y="508"/>
                  </a:lnTo>
                  <a:lnTo>
                    <a:pt x="72" y="506"/>
                  </a:lnTo>
                  <a:lnTo>
                    <a:pt x="72" y="503"/>
                  </a:lnTo>
                  <a:lnTo>
                    <a:pt x="71" y="501"/>
                  </a:lnTo>
                  <a:lnTo>
                    <a:pt x="71" y="499"/>
                  </a:lnTo>
                  <a:lnTo>
                    <a:pt x="71" y="495"/>
                  </a:lnTo>
                  <a:lnTo>
                    <a:pt x="71" y="493"/>
                  </a:lnTo>
                  <a:lnTo>
                    <a:pt x="70" y="489"/>
                  </a:lnTo>
                  <a:lnTo>
                    <a:pt x="70" y="485"/>
                  </a:lnTo>
                  <a:lnTo>
                    <a:pt x="70" y="482"/>
                  </a:lnTo>
                  <a:lnTo>
                    <a:pt x="71" y="479"/>
                  </a:lnTo>
                  <a:lnTo>
                    <a:pt x="71" y="476"/>
                  </a:lnTo>
                  <a:lnTo>
                    <a:pt x="71" y="471"/>
                  </a:lnTo>
                  <a:lnTo>
                    <a:pt x="72" y="468"/>
                  </a:lnTo>
                  <a:lnTo>
                    <a:pt x="72" y="465"/>
                  </a:lnTo>
                  <a:lnTo>
                    <a:pt x="72" y="462"/>
                  </a:lnTo>
                  <a:lnTo>
                    <a:pt x="73" y="457"/>
                  </a:lnTo>
                  <a:lnTo>
                    <a:pt x="73" y="453"/>
                  </a:lnTo>
                  <a:lnTo>
                    <a:pt x="74" y="450"/>
                  </a:lnTo>
                  <a:lnTo>
                    <a:pt x="74" y="446"/>
                  </a:lnTo>
                  <a:lnTo>
                    <a:pt x="75" y="443"/>
                  </a:lnTo>
                  <a:lnTo>
                    <a:pt x="75" y="439"/>
                  </a:lnTo>
                  <a:lnTo>
                    <a:pt x="76" y="435"/>
                  </a:lnTo>
                  <a:lnTo>
                    <a:pt x="76" y="432"/>
                  </a:lnTo>
                  <a:lnTo>
                    <a:pt x="77" y="428"/>
                  </a:lnTo>
                  <a:lnTo>
                    <a:pt x="78" y="425"/>
                  </a:lnTo>
                  <a:lnTo>
                    <a:pt x="78" y="422"/>
                  </a:lnTo>
                  <a:lnTo>
                    <a:pt x="79" y="419"/>
                  </a:lnTo>
                  <a:lnTo>
                    <a:pt x="80" y="416"/>
                  </a:lnTo>
                  <a:lnTo>
                    <a:pt x="81" y="412"/>
                  </a:lnTo>
                  <a:lnTo>
                    <a:pt x="81" y="409"/>
                  </a:lnTo>
                  <a:lnTo>
                    <a:pt x="82" y="407"/>
                  </a:lnTo>
                  <a:lnTo>
                    <a:pt x="82" y="404"/>
                  </a:lnTo>
                  <a:lnTo>
                    <a:pt x="83" y="401"/>
                  </a:lnTo>
                  <a:lnTo>
                    <a:pt x="84" y="398"/>
                  </a:lnTo>
                  <a:lnTo>
                    <a:pt x="85" y="396"/>
                  </a:lnTo>
                  <a:lnTo>
                    <a:pt x="85" y="394"/>
                  </a:lnTo>
                  <a:lnTo>
                    <a:pt x="86" y="392"/>
                  </a:lnTo>
                  <a:lnTo>
                    <a:pt x="87" y="389"/>
                  </a:lnTo>
                  <a:lnTo>
                    <a:pt x="88" y="388"/>
                  </a:lnTo>
                  <a:lnTo>
                    <a:pt x="89" y="385"/>
                  </a:lnTo>
                  <a:lnTo>
                    <a:pt x="89" y="384"/>
                  </a:lnTo>
                  <a:lnTo>
                    <a:pt x="90" y="383"/>
                  </a:lnTo>
                  <a:lnTo>
                    <a:pt x="91" y="379"/>
                  </a:lnTo>
                  <a:lnTo>
                    <a:pt x="93" y="377"/>
                  </a:lnTo>
                  <a:lnTo>
                    <a:pt x="94" y="374"/>
                  </a:lnTo>
                  <a:lnTo>
                    <a:pt x="96" y="373"/>
                  </a:lnTo>
                  <a:lnTo>
                    <a:pt x="97" y="371"/>
                  </a:lnTo>
                  <a:lnTo>
                    <a:pt x="98" y="370"/>
                  </a:lnTo>
                  <a:lnTo>
                    <a:pt x="99" y="369"/>
                  </a:lnTo>
                  <a:lnTo>
                    <a:pt x="99" y="368"/>
                  </a:lnTo>
                  <a:lnTo>
                    <a:pt x="99" y="367"/>
                  </a:lnTo>
                  <a:lnTo>
                    <a:pt x="97" y="365"/>
                  </a:lnTo>
                  <a:lnTo>
                    <a:pt x="95" y="364"/>
                  </a:lnTo>
                  <a:lnTo>
                    <a:pt x="94" y="361"/>
                  </a:lnTo>
                  <a:lnTo>
                    <a:pt x="92" y="360"/>
                  </a:lnTo>
                  <a:lnTo>
                    <a:pt x="91" y="358"/>
                  </a:lnTo>
                  <a:lnTo>
                    <a:pt x="89" y="356"/>
                  </a:lnTo>
                  <a:lnTo>
                    <a:pt x="86" y="353"/>
                  </a:lnTo>
                  <a:lnTo>
                    <a:pt x="84" y="351"/>
                  </a:lnTo>
                  <a:lnTo>
                    <a:pt x="82" y="348"/>
                  </a:lnTo>
                  <a:lnTo>
                    <a:pt x="79" y="346"/>
                  </a:lnTo>
                  <a:lnTo>
                    <a:pt x="78" y="343"/>
                  </a:lnTo>
                  <a:lnTo>
                    <a:pt x="76" y="341"/>
                  </a:lnTo>
                  <a:lnTo>
                    <a:pt x="73" y="338"/>
                  </a:lnTo>
                  <a:lnTo>
                    <a:pt x="76" y="336"/>
                  </a:lnTo>
                  <a:lnTo>
                    <a:pt x="78" y="333"/>
                  </a:lnTo>
                  <a:lnTo>
                    <a:pt x="80" y="332"/>
                  </a:lnTo>
                  <a:lnTo>
                    <a:pt x="82" y="329"/>
                  </a:lnTo>
                  <a:lnTo>
                    <a:pt x="84" y="326"/>
                  </a:lnTo>
                  <a:lnTo>
                    <a:pt x="87" y="324"/>
                  </a:lnTo>
                  <a:lnTo>
                    <a:pt x="89" y="322"/>
                  </a:lnTo>
                  <a:lnTo>
                    <a:pt x="91" y="320"/>
                  </a:lnTo>
                  <a:lnTo>
                    <a:pt x="93" y="318"/>
                  </a:lnTo>
                  <a:lnTo>
                    <a:pt x="96" y="315"/>
                  </a:lnTo>
                  <a:lnTo>
                    <a:pt x="98" y="313"/>
                  </a:lnTo>
                  <a:lnTo>
                    <a:pt x="101" y="310"/>
                  </a:lnTo>
                  <a:lnTo>
                    <a:pt x="103" y="308"/>
                  </a:lnTo>
                  <a:lnTo>
                    <a:pt x="105" y="305"/>
                  </a:lnTo>
                  <a:lnTo>
                    <a:pt x="107" y="302"/>
                  </a:lnTo>
                  <a:lnTo>
                    <a:pt x="110" y="301"/>
                  </a:lnTo>
                  <a:lnTo>
                    <a:pt x="112" y="297"/>
                  </a:lnTo>
                  <a:lnTo>
                    <a:pt x="115" y="294"/>
                  </a:lnTo>
                  <a:lnTo>
                    <a:pt x="117" y="291"/>
                  </a:lnTo>
                  <a:lnTo>
                    <a:pt x="119" y="289"/>
                  </a:lnTo>
                  <a:lnTo>
                    <a:pt x="121" y="286"/>
                  </a:lnTo>
                  <a:lnTo>
                    <a:pt x="123" y="283"/>
                  </a:lnTo>
                  <a:lnTo>
                    <a:pt x="126" y="281"/>
                  </a:lnTo>
                  <a:lnTo>
                    <a:pt x="128" y="278"/>
                  </a:lnTo>
                  <a:lnTo>
                    <a:pt x="130" y="274"/>
                  </a:lnTo>
                  <a:lnTo>
                    <a:pt x="133" y="272"/>
                  </a:lnTo>
                  <a:lnTo>
                    <a:pt x="135" y="268"/>
                  </a:lnTo>
                  <a:lnTo>
                    <a:pt x="137" y="266"/>
                  </a:lnTo>
                  <a:lnTo>
                    <a:pt x="139" y="262"/>
                  </a:lnTo>
                  <a:lnTo>
                    <a:pt x="141" y="259"/>
                  </a:lnTo>
                  <a:lnTo>
                    <a:pt x="143" y="256"/>
                  </a:lnTo>
                  <a:lnTo>
                    <a:pt x="146" y="253"/>
                  </a:lnTo>
                  <a:lnTo>
                    <a:pt x="148" y="250"/>
                  </a:lnTo>
                  <a:lnTo>
                    <a:pt x="150" y="245"/>
                  </a:lnTo>
                  <a:lnTo>
                    <a:pt x="151" y="242"/>
                  </a:lnTo>
                  <a:lnTo>
                    <a:pt x="154" y="239"/>
                  </a:lnTo>
                  <a:lnTo>
                    <a:pt x="155" y="235"/>
                  </a:lnTo>
                  <a:lnTo>
                    <a:pt x="157" y="232"/>
                  </a:lnTo>
                  <a:lnTo>
                    <a:pt x="159" y="227"/>
                  </a:lnTo>
                  <a:lnTo>
                    <a:pt x="161" y="224"/>
                  </a:lnTo>
                  <a:lnTo>
                    <a:pt x="162" y="220"/>
                  </a:lnTo>
                  <a:lnTo>
                    <a:pt x="164" y="216"/>
                  </a:lnTo>
                  <a:lnTo>
                    <a:pt x="165" y="212"/>
                  </a:lnTo>
                  <a:lnTo>
                    <a:pt x="167" y="208"/>
                  </a:lnTo>
                  <a:lnTo>
                    <a:pt x="169" y="204"/>
                  </a:lnTo>
                  <a:lnTo>
                    <a:pt x="170" y="199"/>
                  </a:lnTo>
                  <a:lnTo>
                    <a:pt x="172" y="195"/>
                  </a:lnTo>
                  <a:lnTo>
                    <a:pt x="173" y="191"/>
                  </a:lnTo>
                  <a:lnTo>
                    <a:pt x="174" y="186"/>
                  </a:lnTo>
                  <a:lnTo>
                    <a:pt x="175" y="182"/>
                  </a:lnTo>
                  <a:lnTo>
                    <a:pt x="176" y="177"/>
                  </a:lnTo>
                  <a:lnTo>
                    <a:pt x="177" y="173"/>
                  </a:lnTo>
                  <a:lnTo>
                    <a:pt x="178" y="167"/>
                  </a:lnTo>
                  <a:lnTo>
                    <a:pt x="180" y="163"/>
                  </a:lnTo>
                  <a:lnTo>
                    <a:pt x="180" y="158"/>
                  </a:lnTo>
                  <a:lnTo>
                    <a:pt x="181" y="154"/>
                  </a:lnTo>
                  <a:lnTo>
                    <a:pt x="182" y="149"/>
                  </a:lnTo>
                  <a:lnTo>
                    <a:pt x="183" y="144"/>
                  </a:lnTo>
                  <a:lnTo>
                    <a:pt x="183" y="138"/>
                  </a:lnTo>
                  <a:lnTo>
                    <a:pt x="183" y="133"/>
                  </a:lnTo>
                  <a:lnTo>
                    <a:pt x="184" y="127"/>
                  </a:lnTo>
                  <a:lnTo>
                    <a:pt x="184" y="122"/>
                  </a:lnTo>
                  <a:lnTo>
                    <a:pt x="185" y="116"/>
                  </a:lnTo>
                  <a:lnTo>
                    <a:pt x="185" y="111"/>
                  </a:lnTo>
                  <a:lnTo>
                    <a:pt x="186" y="51"/>
                  </a:lnTo>
                  <a:lnTo>
                    <a:pt x="186" y="51"/>
                  </a:lnTo>
                  <a:close/>
                </a:path>
              </a:pathLst>
            </a:custGeom>
            <a:solidFill>
              <a:srgbClr val="D6B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66"/>
            <p:cNvSpPr>
              <a:spLocks/>
            </p:cNvSpPr>
            <p:nvPr/>
          </p:nvSpPr>
          <p:spPr bwMode="auto">
            <a:xfrm>
              <a:off x="4827" y="2589"/>
              <a:ext cx="165" cy="97"/>
            </a:xfrm>
            <a:custGeom>
              <a:avLst/>
              <a:gdLst>
                <a:gd name="T0" fmla="*/ 112 w 165"/>
                <a:gd name="T1" fmla="*/ 16 h 97"/>
                <a:gd name="T2" fmla="*/ 117 w 165"/>
                <a:gd name="T3" fmla="*/ 15 h 97"/>
                <a:gd name="T4" fmla="*/ 125 w 165"/>
                <a:gd name="T5" fmla="*/ 15 h 97"/>
                <a:gd name="T6" fmla="*/ 134 w 165"/>
                <a:gd name="T7" fmla="*/ 15 h 97"/>
                <a:gd name="T8" fmla="*/ 143 w 165"/>
                <a:gd name="T9" fmla="*/ 18 h 97"/>
                <a:gd name="T10" fmla="*/ 151 w 165"/>
                <a:gd name="T11" fmla="*/ 20 h 97"/>
                <a:gd name="T12" fmla="*/ 159 w 165"/>
                <a:gd name="T13" fmla="*/ 26 h 97"/>
                <a:gd name="T14" fmla="*/ 164 w 165"/>
                <a:gd name="T15" fmla="*/ 33 h 97"/>
                <a:gd name="T16" fmla="*/ 165 w 165"/>
                <a:gd name="T17" fmla="*/ 43 h 97"/>
                <a:gd name="T18" fmla="*/ 165 w 165"/>
                <a:gd name="T19" fmla="*/ 50 h 97"/>
                <a:gd name="T20" fmla="*/ 164 w 165"/>
                <a:gd name="T21" fmla="*/ 57 h 97"/>
                <a:gd name="T22" fmla="*/ 160 w 165"/>
                <a:gd name="T23" fmla="*/ 65 h 97"/>
                <a:gd name="T24" fmla="*/ 156 w 165"/>
                <a:gd name="T25" fmla="*/ 72 h 97"/>
                <a:gd name="T26" fmla="*/ 151 w 165"/>
                <a:gd name="T27" fmla="*/ 79 h 97"/>
                <a:gd name="T28" fmla="*/ 143 w 165"/>
                <a:gd name="T29" fmla="*/ 84 h 97"/>
                <a:gd name="T30" fmla="*/ 136 w 165"/>
                <a:gd name="T31" fmla="*/ 88 h 97"/>
                <a:gd name="T32" fmla="*/ 128 w 165"/>
                <a:gd name="T33" fmla="*/ 92 h 97"/>
                <a:gd name="T34" fmla="*/ 119 w 165"/>
                <a:gd name="T35" fmla="*/ 94 h 97"/>
                <a:gd name="T36" fmla="*/ 109 w 165"/>
                <a:gd name="T37" fmla="*/ 95 h 97"/>
                <a:gd name="T38" fmla="*/ 100 w 165"/>
                <a:gd name="T39" fmla="*/ 96 h 97"/>
                <a:gd name="T40" fmla="*/ 90 w 165"/>
                <a:gd name="T41" fmla="*/ 97 h 97"/>
                <a:gd name="T42" fmla="*/ 80 w 165"/>
                <a:gd name="T43" fmla="*/ 96 h 97"/>
                <a:gd name="T44" fmla="*/ 70 w 165"/>
                <a:gd name="T45" fmla="*/ 95 h 97"/>
                <a:gd name="T46" fmla="*/ 60 w 165"/>
                <a:gd name="T47" fmla="*/ 94 h 97"/>
                <a:gd name="T48" fmla="*/ 50 w 165"/>
                <a:gd name="T49" fmla="*/ 92 h 97"/>
                <a:gd name="T50" fmla="*/ 42 w 165"/>
                <a:gd name="T51" fmla="*/ 89 h 97"/>
                <a:gd name="T52" fmla="*/ 33 w 165"/>
                <a:gd name="T53" fmla="*/ 86 h 97"/>
                <a:gd name="T54" fmla="*/ 25 w 165"/>
                <a:gd name="T55" fmla="*/ 83 h 97"/>
                <a:gd name="T56" fmla="*/ 18 w 165"/>
                <a:gd name="T57" fmla="*/ 80 h 97"/>
                <a:gd name="T58" fmla="*/ 12 w 165"/>
                <a:gd name="T59" fmla="*/ 76 h 97"/>
                <a:gd name="T60" fmla="*/ 5 w 165"/>
                <a:gd name="T61" fmla="*/ 70 h 97"/>
                <a:gd name="T62" fmla="*/ 1 w 165"/>
                <a:gd name="T63" fmla="*/ 61 h 97"/>
                <a:gd name="T64" fmla="*/ 0 w 165"/>
                <a:gd name="T65" fmla="*/ 53 h 97"/>
                <a:gd name="T66" fmla="*/ 0 w 165"/>
                <a:gd name="T67" fmla="*/ 44 h 97"/>
                <a:gd name="T68" fmla="*/ 3 w 165"/>
                <a:gd name="T69" fmla="*/ 36 h 97"/>
                <a:gd name="T70" fmla="*/ 7 w 165"/>
                <a:gd name="T71" fmla="*/ 28 h 97"/>
                <a:gd name="T72" fmla="*/ 12 w 165"/>
                <a:gd name="T73" fmla="*/ 20 h 97"/>
                <a:gd name="T74" fmla="*/ 18 w 165"/>
                <a:gd name="T75" fmla="*/ 13 h 97"/>
                <a:gd name="T76" fmla="*/ 24 w 165"/>
                <a:gd name="T77" fmla="*/ 8 h 97"/>
                <a:gd name="T78" fmla="*/ 30 w 165"/>
                <a:gd name="T79" fmla="*/ 3 h 97"/>
                <a:gd name="T80" fmla="*/ 36 w 165"/>
                <a:gd name="T81" fmla="*/ 1 h 97"/>
                <a:gd name="T82" fmla="*/ 43 w 165"/>
                <a:gd name="T83" fmla="*/ 0 h 97"/>
                <a:gd name="T84" fmla="*/ 44 w 165"/>
                <a:gd name="T85" fmla="*/ 2 h 97"/>
                <a:gd name="T86" fmla="*/ 40 w 165"/>
                <a:gd name="T87" fmla="*/ 8 h 97"/>
                <a:gd name="T88" fmla="*/ 36 w 165"/>
                <a:gd name="T89" fmla="*/ 18 h 97"/>
                <a:gd name="T90" fmla="*/ 33 w 165"/>
                <a:gd name="T91" fmla="*/ 28 h 97"/>
                <a:gd name="T92" fmla="*/ 35 w 165"/>
                <a:gd name="T93" fmla="*/ 38 h 97"/>
                <a:gd name="T94" fmla="*/ 42 w 165"/>
                <a:gd name="T95" fmla="*/ 45 h 97"/>
                <a:gd name="T96" fmla="*/ 47 w 165"/>
                <a:gd name="T97" fmla="*/ 48 h 97"/>
                <a:gd name="T98" fmla="*/ 54 w 165"/>
                <a:gd name="T99" fmla="*/ 52 h 97"/>
                <a:gd name="T100" fmla="*/ 61 w 165"/>
                <a:gd name="T101" fmla="*/ 54 h 97"/>
                <a:gd name="T102" fmla="*/ 68 w 165"/>
                <a:gd name="T103" fmla="*/ 56 h 97"/>
                <a:gd name="T104" fmla="*/ 76 w 165"/>
                <a:gd name="T105" fmla="*/ 58 h 97"/>
                <a:gd name="T106" fmla="*/ 83 w 165"/>
                <a:gd name="T107" fmla="*/ 58 h 97"/>
                <a:gd name="T108" fmla="*/ 90 w 165"/>
                <a:gd name="T109" fmla="*/ 58 h 97"/>
                <a:gd name="T110" fmla="*/ 95 w 165"/>
                <a:gd name="T111" fmla="*/ 57 h 97"/>
                <a:gd name="T112" fmla="*/ 101 w 165"/>
                <a:gd name="T113" fmla="*/ 54 h 97"/>
                <a:gd name="T114" fmla="*/ 107 w 165"/>
                <a:gd name="T115" fmla="*/ 45 h 97"/>
                <a:gd name="T116" fmla="*/ 110 w 165"/>
                <a:gd name="T117" fmla="*/ 35 h 97"/>
                <a:gd name="T118" fmla="*/ 111 w 165"/>
                <a:gd name="T119" fmla="*/ 28 h 97"/>
                <a:gd name="T120" fmla="*/ 111 w 165"/>
                <a:gd name="T121" fmla="*/ 21 h 97"/>
                <a:gd name="T122" fmla="*/ 109 w 165"/>
                <a:gd name="T123" fmla="*/ 1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5" h="97">
                  <a:moveTo>
                    <a:pt x="109" y="17"/>
                  </a:moveTo>
                  <a:lnTo>
                    <a:pt x="109" y="16"/>
                  </a:lnTo>
                  <a:lnTo>
                    <a:pt x="112" y="16"/>
                  </a:lnTo>
                  <a:lnTo>
                    <a:pt x="113" y="16"/>
                  </a:lnTo>
                  <a:lnTo>
                    <a:pt x="115" y="15"/>
                  </a:lnTo>
                  <a:lnTo>
                    <a:pt x="117" y="15"/>
                  </a:lnTo>
                  <a:lnTo>
                    <a:pt x="120" y="15"/>
                  </a:lnTo>
                  <a:lnTo>
                    <a:pt x="122" y="15"/>
                  </a:lnTo>
                  <a:lnTo>
                    <a:pt x="125" y="15"/>
                  </a:lnTo>
                  <a:lnTo>
                    <a:pt x="128" y="15"/>
                  </a:lnTo>
                  <a:lnTo>
                    <a:pt x="132" y="15"/>
                  </a:lnTo>
                  <a:lnTo>
                    <a:pt x="134" y="15"/>
                  </a:lnTo>
                  <a:lnTo>
                    <a:pt x="137" y="16"/>
                  </a:lnTo>
                  <a:lnTo>
                    <a:pt x="141" y="16"/>
                  </a:lnTo>
                  <a:lnTo>
                    <a:pt x="143" y="18"/>
                  </a:lnTo>
                  <a:lnTo>
                    <a:pt x="146" y="19"/>
                  </a:lnTo>
                  <a:lnTo>
                    <a:pt x="149" y="20"/>
                  </a:lnTo>
                  <a:lnTo>
                    <a:pt x="151" y="20"/>
                  </a:lnTo>
                  <a:lnTo>
                    <a:pt x="154" y="23"/>
                  </a:lnTo>
                  <a:lnTo>
                    <a:pt x="156" y="24"/>
                  </a:lnTo>
                  <a:lnTo>
                    <a:pt x="159" y="26"/>
                  </a:lnTo>
                  <a:lnTo>
                    <a:pt x="161" y="28"/>
                  </a:lnTo>
                  <a:lnTo>
                    <a:pt x="163" y="31"/>
                  </a:lnTo>
                  <a:lnTo>
                    <a:pt x="164" y="33"/>
                  </a:lnTo>
                  <a:lnTo>
                    <a:pt x="165" y="36"/>
                  </a:lnTo>
                  <a:lnTo>
                    <a:pt x="165" y="40"/>
                  </a:lnTo>
                  <a:lnTo>
                    <a:pt x="165" y="43"/>
                  </a:lnTo>
                  <a:lnTo>
                    <a:pt x="165" y="45"/>
                  </a:lnTo>
                  <a:lnTo>
                    <a:pt x="165" y="48"/>
                  </a:lnTo>
                  <a:lnTo>
                    <a:pt x="165" y="50"/>
                  </a:lnTo>
                  <a:lnTo>
                    <a:pt x="164" y="52"/>
                  </a:lnTo>
                  <a:lnTo>
                    <a:pt x="164" y="55"/>
                  </a:lnTo>
                  <a:lnTo>
                    <a:pt x="164" y="57"/>
                  </a:lnTo>
                  <a:lnTo>
                    <a:pt x="163" y="60"/>
                  </a:lnTo>
                  <a:lnTo>
                    <a:pt x="162" y="63"/>
                  </a:lnTo>
                  <a:lnTo>
                    <a:pt x="160" y="65"/>
                  </a:lnTo>
                  <a:lnTo>
                    <a:pt x="159" y="68"/>
                  </a:lnTo>
                  <a:lnTo>
                    <a:pt x="157" y="71"/>
                  </a:lnTo>
                  <a:lnTo>
                    <a:pt x="156" y="72"/>
                  </a:lnTo>
                  <a:lnTo>
                    <a:pt x="154" y="75"/>
                  </a:lnTo>
                  <a:lnTo>
                    <a:pt x="152" y="76"/>
                  </a:lnTo>
                  <a:lnTo>
                    <a:pt x="151" y="79"/>
                  </a:lnTo>
                  <a:lnTo>
                    <a:pt x="149" y="80"/>
                  </a:lnTo>
                  <a:lnTo>
                    <a:pt x="146" y="82"/>
                  </a:lnTo>
                  <a:lnTo>
                    <a:pt x="143" y="84"/>
                  </a:lnTo>
                  <a:lnTo>
                    <a:pt x="141" y="85"/>
                  </a:lnTo>
                  <a:lnTo>
                    <a:pt x="139" y="87"/>
                  </a:lnTo>
                  <a:lnTo>
                    <a:pt x="136" y="88"/>
                  </a:lnTo>
                  <a:lnTo>
                    <a:pt x="133" y="89"/>
                  </a:lnTo>
                  <a:lnTo>
                    <a:pt x="130" y="90"/>
                  </a:lnTo>
                  <a:lnTo>
                    <a:pt x="128" y="92"/>
                  </a:lnTo>
                  <a:lnTo>
                    <a:pt x="125" y="92"/>
                  </a:lnTo>
                  <a:lnTo>
                    <a:pt x="122" y="94"/>
                  </a:lnTo>
                  <a:lnTo>
                    <a:pt x="119" y="94"/>
                  </a:lnTo>
                  <a:lnTo>
                    <a:pt x="116" y="94"/>
                  </a:lnTo>
                  <a:lnTo>
                    <a:pt x="112" y="95"/>
                  </a:lnTo>
                  <a:lnTo>
                    <a:pt x="109" y="95"/>
                  </a:lnTo>
                  <a:lnTo>
                    <a:pt x="107" y="95"/>
                  </a:lnTo>
                  <a:lnTo>
                    <a:pt x="104" y="96"/>
                  </a:lnTo>
                  <a:lnTo>
                    <a:pt x="100" y="96"/>
                  </a:lnTo>
                  <a:lnTo>
                    <a:pt x="97" y="96"/>
                  </a:lnTo>
                  <a:lnTo>
                    <a:pt x="94" y="96"/>
                  </a:lnTo>
                  <a:lnTo>
                    <a:pt x="90" y="97"/>
                  </a:lnTo>
                  <a:lnTo>
                    <a:pt x="87" y="96"/>
                  </a:lnTo>
                  <a:lnTo>
                    <a:pt x="83" y="96"/>
                  </a:lnTo>
                  <a:lnTo>
                    <a:pt x="80" y="96"/>
                  </a:lnTo>
                  <a:lnTo>
                    <a:pt x="77" y="96"/>
                  </a:lnTo>
                  <a:lnTo>
                    <a:pt x="73" y="95"/>
                  </a:lnTo>
                  <a:lnTo>
                    <a:pt x="70" y="95"/>
                  </a:lnTo>
                  <a:lnTo>
                    <a:pt x="67" y="94"/>
                  </a:lnTo>
                  <a:lnTo>
                    <a:pt x="63" y="94"/>
                  </a:lnTo>
                  <a:lnTo>
                    <a:pt x="60" y="94"/>
                  </a:lnTo>
                  <a:lnTo>
                    <a:pt x="57" y="93"/>
                  </a:lnTo>
                  <a:lnTo>
                    <a:pt x="53" y="92"/>
                  </a:lnTo>
                  <a:lnTo>
                    <a:pt x="50" y="92"/>
                  </a:lnTo>
                  <a:lnTo>
                    <a:pt x="47" y="90"/>
                  </a:lnTo>
                  <a:lnTo>
                    <a:pt x="44" y="90"/>
                  </a:lnTo>
                  <a:lnTo>
                    <a:pt x="42" y="89"/>
                  </a:lnTo>
                  <a:lnTo>
                    <a:pt x="39" y="89"/>
                  </a:lnTo>
                  <a:lnTo>
                    <a:pt x="36" y="87"/>
                  </a:lnTo>
                  <a:lnTo>
                    <a:pt x="33" y="86"/>
                  </a:lnTo>
                  <a:lnTo>
                    <a:pt x="30" y="85"/>
                  </a:lnTo>
                  <a:lnTo>
                    <a:pt x="28" y="85"/>
                  </a:lnTo>
                  <a:lnTo>
                    <a:pt x="25" y="83"/>
                  </a:lnTo>
                  <a:lnTo>
                    <a:pt x="22" y="82"/>
                  </a:lnTo>
                  <a:lnTo>
                    <a:pt x="20" y="80"/>
                  </a:lnTo>
                  <a:lnTo>
                    <a:pt x="18" y="80"/>
                  </a:lnTo>
                  <a:lnTo>
                    <a:pt x="15" y="79"/>
                  </a:lnTo>
                  <a:lnTo>
                    <a:pt x="14" y="77"/>
                  </a:lnTo>
                  <a:lnTo>
                    <a:pt x="12" y="76"/>
                  </a:lnTo>
                  <a:lnTo>
                    <a:pt x="10" y="75"/>
                  </a:lnTo>
                  <a:lnTo>
                    <a:pt x="8" y="72"/>
                  </a:lnTo>
                  <a:lnTo>
                    <a:pt x="5" y="70"/>
                  </a:lnTo>
                  <a:lnTo>
                    <a:pt x="3" y="67"/>
                  </a:lnTo>
                  <a:lnTo>
                    <a:pt x="2" y="65"/>
                  </a:lnTo>
                  <a:lnTo>
                    <a:pt x="1" y="61"/>
                  </a:lnTo>
                  <a:lnTo>
                    <a:pt x="0" y="58"/>
                  </a:lnTo>
                  <a:lnTo>
                    <a:pt x="0" y="56"/>
                  </a:lnTo>
                  <a:lnTo>
                    <a:pt x="0" y="53"/>
                  </a:lnTo>
                  <a:lnTo>
                    <a:pt x="0" y="50"/>
                  </a:lnTo>
                  <a:lnTo>
                    <a:pt x="0" y="47"/>
                  </a:lnTo>
                  <a:lnTo>
                    <a:pt x="0" y="44"/>
                  </a:lnTo>
                  <a:lnTo>
                    <a:pt x="2" y="41"/>
                  </a:lnTo>
                  <a:lnTo>
                    <a:pt x="2" y="38"/>
                  </a:lnTo>
                  <a:lnTo>
                    <a:pt x="3" y="36"/>
                  </a:lnTo>
                  <a:lnTo>
                    <a:pt x="4" y="33"/>
                  </a:lnTo>
                  <a:lnTo>
                    <a:pt x="5" y="30"/>
                  </a:lnTo>
                  <a:lnTo>
                    <a:pt x="7" y="28"/>
                  </a:lnTo>
                  <a:lnTo>
                    <a:pt x="8" y="25"/>
                  </a:lnTo>
                  <a:lnTo>
                    <a:pt x="10" y="23"/>
                  </a:lnTo>
                  <a:lnTo>
                    <a:pt x="12" y="20"/>
                  </a:lnTo>
                  <a:lnTo>
                    <a:pt x="14" y="18"/>
                  </a:lnTo>
                  <a:lnTo>
                    <a:pt x="15" y="15"/>
                  </a:lnTo>
                  <a:lnTo>
                    <a:pt x="18" y="13"/>
                  </a:lnTo>
                  <a:lnTo>
                    <a:pt x="20" y="11"/>
                  </a:lnTo>
                  <a:lnTo>
                    <a:pt x="22" y="9"/>
                  </a:lnTo>
                  <a:lnTo>
                    <a:pt x="24" y="8"/>
                  </a:lnTo>
                  <a:lnTo>
                    <a:pt x="26" y="6"/>
                  </a:lnTo>
                  <a:lnTo>
                    <a:pt x="29" y="5"/>
                  </a:lnTo>
                  <a:lnTo>
                    <a:pt x="30" y="3"/>
                  </a:lnTo>
                  <a:lnTo>
                    <a:pt x="33" y="2"/>
                  </a:lnTo>
                  <a:lnTo>
                    <a:pt x="34" y="1"/>
                  </a:lnTo>
                  <a:lnTo>
                    <a:pt x="36" y="1"/>
                  </a:lnTo>
                  <a:lnTo>
                    <a:pt x="39" y="0"/>
                  </a:lnTo>
                  <a:lnTo>
                    <a:pt x="41" y="0"/>
                  </a:lnTo>
                  <a:lnTo>
                    <a:pt x="43" y="0"/>
                  </a:lnTo>
                  <a:lnTo>
                    <a:pt x="45" y="1"/>
                  </a:lnTo>
                  <a:lnTo>
                    <a:pt x="44" y="1"/>
                  </a:lnTo>
                  <a:lnTo>
                    <a:pt x="44" y="2"/>
                  </a:lnTo>
                  <a:lnTo>
                    <a:pt x="42" y="3"/>
                  </a:lnTo>
                  <a:lnTo>
                    <a:pt x="42" y="6"/>
                  </a:lnTo>
                  <a:lnTo>
                    <a:pt x="40" y="8"/>
                  </a:lnTo>
                  <a:lnTo>
                    <a:pt x="39" y="11"/>
                  </a:lnTo>
                  <a:lnTo>
                    <a:pt x="36" y="15"/>
                  </a:lnTo>
                  <a:lnTo>
                    <a:pt x="36" y="18"/>
                  </a:lnTo>
                  <a:lnTo>
                    <a:pt x="34" y="21"/>
                  </a:lnTo>
                  <a:lnTo>
                    <a:pt x="34" y="25"/>
                  </a:lnTo>
                  <a:lnTo>
                    <a:pt x="33" y="28"/>
                  </a:lnTo>
                  <a:lnTo>
                    <a:pt x="33" y="32"/>
                  </a:lnTo>
                  <a:lnTo>
                    <a:pt x="34" y="35"/>
                  </a:lnTo>
                  <a:lnTo>
                    <a:pt x="35" y="38"/>
                  </a:lnTo>
                  <a:lnTo>
                    <a:pt x="37" y="41"/>
                  </a:lnTo>
                  <a:lnTo>
                    <a:pt x="40" y="44"/>
                  </a:lnTo>
                  <a:lnTo>
                    <a:pt x="42" y="45"/>
                  </a:lnTo>
                  <a:lnTo>
                    <a:pt x="44" y="47"/>
                  </a:lnTo>
                  <a:lnTo>
                    <a:pt x="46" y="48"/>
                  </a:lnTo>
                  <a:lnTo>
                    <a:pt x="47" y="48"/>
                  </a:lnTo>
                  <a:lnTo>
                    <a:pt x="49" y="49"/>
                  </a:lnTo>
                  <a:lnTo>
                    <a:pt x="52" y="51"/>
                  </a:lnTo>
                  <a:lnTo>
                    <a:pt x="54" y="52"/>
                  </a:lnTo>
                  <a:lnTo>
                    <a:pt x="56" y="52"/>
                  </a:lnTo>
                  <a:lnTo>
                    <a:pt x="59" y="53"/>
                  </a:lnTo>
                  <a:lnTo>
                    <a:pt x="61" y="54"/>
                  </a:lnTo>
                  <a:lnTo>
                    <a:pt x="63" y="55"/>
                  </a:lnTo>
                  <a:lnTo>
                    <a:pt x="66" y="56"/>
                  </a:lnTo>
                  <a:lnTo>
                    <a:pt x="68" y="56"/>
                  </a:lnTo>
                  <a:lnTo>
                    <a:pt x="71" y="57"/>
                  </a:lnTo>
                  <a:lnTo>
                    <a:pt x="73" y="57"/>
                  </a:lnTo>
                  <a:lnTo>
                    <a:pt x="76" y="58"/>
                  </a:lnTo>
                  <a:lnTo>
                    <a:pt x="78" y="58"/>
                  </a:lnTo>
                  <a:lnTo>
                    <a:pt x="81" y="58"/>
                  </a:lnTo>
                  <a:lnTo>
                    <a:pt x="83" y="58"/>
                  </a:lnTo>
                  <a:lnTo>
                    <a:pt x="85" y="58"/>
                  </a:lnTo>
                  <a:lnTo>
                    <a:pt x="87" y="58"/>
                  </a:lnTo>
                  <a:lnTo>
                    <a:pt x="90" y="58"/>
                  </a:lnTo>
                  <a:lnTo>
                    <a:pt x="91" y="57"/>
                  </a:lnTo>
                  <a:lnTo>
                    <a:pt x="94" y="57"/>
                  </a:lnTo>
                  <a:lnTo>
                    <a:pt x="95" y="57"/>
                  </a:lnTo>
                  <a:lnTo>
                    <a:pt x="97" y="56"/>
                  </a:lnTo>
                  <a:lnTo>
                    <a:pt x="99" y="55"/>
                  </a:lnTo>
                  <a:lnTo>
                    <a:pt x="101" y="54"/>
                  </a:lnTo>
                  <a:lnTo>
                    <a:pt x="104" y="52"/>
                  </a:lnTo>
                  <a:lnTo>
                    <a:pt x="106" y="48"/>
                  </a:lnTo>
                  <a:lnTo>
                    <a:pt x="107" y="45"/>
                  </a:lnTo>
                  <a:lnTo>
                    <a:pt x="108" y="41"/>
                  </a:lnTo>
                  <a:lnTo>
                    <a:pt x="109" y="38"/>
                  </a:lnTo>
                  <a:lnTo>
                    <a:pt x="110" y="35"/>
                  </a:lnTo>
                  <a:lnTo>
                    <a:pt x="111" y="32"/>
                  </a:lnTo>
                  <a:lnTo>
                    <a:pt x="111" y="29"/>
                  </a:lnTo>
                  <a:lnTo>
                    <a:pt x="111" y="28"/>
                  </a:lnTo>
                  <a:lnTo>
                    <a:pt x="111" y="25"/>
                  </a:lnTo>
                  <a:lnTo>
                    <a:pt x="111" y="24"/>
                  </a:lnTo>
                  <a:lnTo>
                    <a:pt x="111" y="21"/>
                  </a:lnTo>
                  <a:lnTo>
                    <a:pt x="110" y="20"/>
                  </a:lnTo>
                  <a:lnTo>
                    <a:pt x="109" y="20"/>
                  </a:lnTo>
                  <a:lnTo>
                    <a:pt x="109" y="17"/>
                  </a:lnTo>
                  <a:lnTo>
                    <a:pt x="109" y="17"/>
                  </a:lnTo>
                  <a:lnTo>
                    <a:pt x="109" y="17"/>
                  </a:lnTo>
                  <a:close/>
                </a:path>
              </a:pathLst>
            </a:custGeom>
            <a:solidFill>
              <a:srgbClr val="B09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67"/>
            <p:cNvSpPr>
              <a:spLocks/>
            </p:cNvSpPr>
            <p:nvPr/>
          </p:nvSpPr>
          <p:spPr bwMode="auto">
            <a:xfrm>
              <a:off x="4856" y="2593"/>
              <a:ext cx="98" cy="62"/>
            </a:xfrm>
            <a:custGeom>
              <a:avLst/>
              <a:gdLst>
                <a:gd name="T0" fmla="*/ 88 w 98"/>
                <a:gd name="T1" fmla="*/ 3 h 62"/>
                <a:gd name="T2" fmla="*/ 91 w 98"/>
                <a:gd name="T3" fmla="*/ 7 h 62"/>
                <a:gd name="T4" fmla="*/ 93 w 98"/>
                <a:gd name="T5" fmla="*/ 11 h 62"/>
                <a:gd name="T6" fmla="*/ 96 w 98"/>
                <a:gd name="T7" fmla="*/ 16 h 62"/>
                <a:gd name="T8" fmla="*/ 98 w 98"/>
                <a:gd name="T9" fmla="*/ 22 h 62"/>
                <a:gd name="T10" fmla="*/ 98 w 98"/>
                <a:gd name="T11" fmla="*/ 29 h 62"/>
                <a:gd name="T12" fmla="*/ 96 w 98"/>
                <a:gd name="T13" fmla="*/ 34 h 62"/>
                <a:gd name="T14" fmla="*/ 95 w 98"/>
                <a:gd name="T15" fmla="*/ 39 h 62"/>
                <a:gd name="T16" fmla="*/ 93 w 98"/>
                <a:gd name="T17" fmla="*/ 43 h 62"/>
                <a:gd name="T18" fmla="*/ 90 w 98"/>
                <a:gd name="T19" fmla="*/ 48 h 62"/>
                <a:gd name="T20" fmla="*/ 86 w 98"/>
                <a:gd name="T21" fmla="*/ 52 h 62"/>
                <a:gd name="T22" fmla="*/ 80 w 98"/>
                <a:gd name="T23" fmla="*/ 55 h 62"/>
                <a:gd name="T24" fmla="*/ 76 w 98"/>
                <a:gd name="T25" fmla="*/ 57 h 62"/>
                <a:gd name="T26" fmla="*/ 70 w 98"/>
                <a:gd name="T27" fmla="*/ 60 h 62"/>
                <a:gd name="T28" fmla="*/ 63 w 98"/>
                <a:gd name="T29" fmla="*/ 61 h 62"/>
                <a:gd name="T30" fmla="*/ 57 w 98"/>
                <a:gd name="T31" fmla="*/ 62 h 62"/>
                <a:gd name="T32" fmla="*/ 51 w 98"/>
                <a:gd name="T33" fmla="*/ 62 h 62"/>
                <a:gd name="T34" fmla="*/ 44 w 98"/>
                <a:gd name="T35" fmla="*/ 62 h 62"/>
                <a:gd name="T36" fmla="*/ 37 w 98"/>
                <a:gd name="T37" fmla="*/ 61 h 62"/>
                <a:gd name="T38" fmla="*/ 31 w 98"/>
                <a:gd name="T39" fmla="*/ 59 h 62"/>
                <a:gd name="T40" fmla="*/ 25 w 98"/>
                <a:gd name="T41" fmla="*/ 57 h 62"/>
                <a:gd name="T42" fmla="*/ 19 w 98"/>
                <a:gd name="T43" fmla="*/ 55 h 62"/>
                <a:gd name="T44" fmla="*/ 14 w 98"/>
                <a:gd name="T45" fmla="*/ 53 h 62"/>
                <a:gd name="T46" fmla="*/ 10 w 98"/>
                <a:gd name="T47" fmla="*/ 50 h 62"/>
                <a:gd name="T48" fmla="*/ 5 w 98"/>
                <a:gd name="T49" fmla="*/ 45 h 62"/>
                <a:gd name="T50" fmla="*/ 2 w 98"/>
                <a:gd name="T51" fmla="*/ 39 h 62"/>
                <a:gd name="T52" fmla="*/ 0 w 98"/>
                <a:gd name="T53" fmla="*/ 32 h 62"/>
                <a:gd name="T54" fmla="*/ 0 w 98"/>
                <a:gd name="T55" fmla="*/ 25 h 62"/>
                <a:gd name="T56" fmla="*/ 1 w 98"/>
                <a:gd name="T57" fmla="*/ 19 h 62"/>
                <a:gd name="T58" fmla="*/ 2 w 98"/>
                <a:gd name="T59" fmla="*/ 14 h 62"/>
                <a:gd name="T60" fmla="*/ 5 w 98"/>
                <a:gd name="T61" fmla="*/ 9 h 62"/>
                <a:gd name="T62" fmla="*/ 9 w 98"/>
                <a:gd name="T63" fmla="*/ 5 h 62"/>
                <a:gd name="T64" fmla="*/ 13 w 98"/>
                <a:gd name="T65" fmla="*/ 2 h 62"/>
                <a:gd name="T66" fmla="*/ 18 w 98"/>
                <a:gd name="T67" fmla="*/ 2 h 62"/>
                <a:gd name="T68" fmla="*/ 23 w 98"/>
                <a:gd name="T69" fmla="*/ 2 h 62"/>
                <a:gd name="T70" fmla="*/ 27 w 98"/>
                <a:gd name="T71" fmla="*/ 5 h 62"/>
                <a:gd name="T72" fmla="*/ 32 w 98"/>
                <a:gd name="T73" fmla="*/ 7 h 62"/>
                <a:gd name="T74" fmla="*/ 36 w 98"/>
                <a:gd name="T75" fmla="*/ 9 h 62"/>
                <a:gd name="T76" fmla="*/ 40 w 98"/>
                <a:gd name="T77" fmla="*/ 11 h 62"/>
                <a:gd name="T78" fmla="*/ 44 w 98"/>
                <a:gd name="T79" fmla="*/ 11 h 62"/>
                <a:gd name="T80" fmla="*/ 47 w 98"/>
                <a:gd name="T81" fmla="*/ 11 h 62"/>
                <a:gd name="T82" fmla="*/ 52 w 98"/>
                <a:gd name="T83" fmla="*/ 11 h 62"/>
                <a:gd name="T84" fmla="*/ 56 w 98"/>
                <a:gd name="T85" fmla="*/ 9 h 62"/>
                <a:gd name="T86" fmla="*/ 61 w 98"/>
                <a:gd name="T87" fmla="*/ 7 h 62"/>
                <a:gd name="T88" fmla="*/ 67 w 98"/>
                <a:gd name="T89" fmla="*/ 4 h 62"/>
                <a:gd name="T90" fmla="*/ 70 w 98"/>
                <a:gd name="T91" fmla="*/ 2 h 62"/>
                <a:gd name="T92" fmla="*/ 75 w 98"/>
                <a:gd name="T93" fmla="*/ 0 h 62"/>
                <a:gd name="T94" fmla="*/ 80 w 98"/>
                <a:gd name="T95" fmla="*/ 0 h 62"/>
                <a:gd name="T96" fmla="*/ 86 w 98"/>
                <a:gd name="T97" fmla="*/ 0 h 62"/>
                <a:gd name="T98" fmla="*/ 87 w 98"/>
                <a:gd name="T99" fmla="*/ 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8" h="62">
                  <a:moveTo>
                    <a:pt x="87" y="2"/>
                  </a:moveTo>
                  <a:lnTo>
                    <a:pt x="88" y="3"/>
                  </a:lnTo>
                  <a:lnTo>
                    <a:pt x="89" y="5"/>
                  </a:lnTo>
                  <a:lnTo>
                    <a:pt x="91" y="7"/>
                  </a:lnTo>
                  <a:lnTo>
                    <a:pt x="92" y="9"/>
                  </a:lnTo>
                  <a:lnTo>
                    <a:pt x="93" y="11"/>
                  </a:lnTo>
                  <a:lnTo>
                    <a:pt x="95" y="14"/>
                  </a:lnTo>
                  <a:lnTo>
                    <a:pt x="96" y="16"/>
                  </a:lnTo>
                  <a:lnTo>
                    <a:pt x="97" y="20"/>
                  </a:lnTo>
                  <a:lnTo>
                    <a:pt x="98" y="22"/>
                  </a:lnTo>
                  <a:lnTo>
                    <a:pt x="98" y="25"/>
                  </a:lnTo>
                  <a:lnTo>
                    <a:pt x="98" y="29"/>
                  </a:lnTo>
                  <a:lnTo>
                    <a:pt x="97" y="33"/>
                  </a:lnTo>
                  <a:lnTo>
                    <a:pt x="96" y="34"/>
                  </a:lnTo>
                  <a:lnTo>
                    <a:pt x="96" y="36"/>
                  </a:lnTo>
                  <a:lnTo>
                    <a:pt x="95" y="39"/>
                  </a:lnTo>
                  <a:lnTo>
                    <a:pt x="94" y="41"/>
                  </a:lnTo>
                  <a:lnTo>
                    <a:pt x="93" y="43"/>
                  </a:lnTo>
                  <a:lnTo>
                    <a:pt x="91" y="45"/>
                  </a:lnTo>
                  <a:lnTo>
                    <a:pt x="90" y="48"/>
                  </a:lnTo>
                  <a:lnTo>
                    <a:pt x="88" y="50"/>
                  </a:lnTo>
                  <a:lnTo>
                    <a:pt x="86" y="52"/>
                  </a:lnTo>
                  <a:lnTo>
                    <a:pt x="83" y="53"/>
                  </a:lnTo>
                  <a:lnTo>
                    <a:pt x="80" y="55"/>
                  </a:lnTo>
                  <a:lnTo>
                    <a:pt x="79" y="57"/>
                  </a:lnTo>
                  <a:lnTo>
                    <a:pt x="76" y="57"/>
                  </a:lnTo>
                  <a:lnTo>
                    <a:pt x="73" y="59"/>
                  </a:lnTo>
                  <a:lnTo>
                    <a:pt x="70" y="60"/>
                  </a:lnTo>
                  <a:lnTo>
                    <a:pt x="67" y="61"/>
                  </a:lnTo>
                  <a:lnTo>
                    <a:pt x="63" y="61"/>
                  </a:lnTo>
                  <a:lnTo>
                    <a:pt x="60" y="62"/>
                  </a:lnTo>
                  <a:lnTo>
                    <a:pt x="57" y="62"/>
                  </a:lnTo>
                  <a:lnTo>
                    <a:pt x="54" y="62"/>
                  </a:lnTo>
                  <a:lnTo>
                    <a:pt x="51" y="62"/>
                  </a:lnTo>
                  <a:lnTo>
                    <a:pt x="47" y="62"/>
                  </a:lnTo>
                  <a:lnTo>
                    <a:pt x="44" y="62"/>
                  </a:lnTo>
                  <a:lnTo>
                    <a:pt x="41" y="62"/>
                  </a:lnTo>
                  <a:lnTo>
                    <a:pt x="37" y="61"/>
                  </a:lnTo>
                  <a:lnTo>
                    <a:pt x="34" y="60"/>
                  </a:lnTo>
                  <a:lnTo>
                    <a:pt x="31" y="59"/>
                  </a:lnTo>
                  <a:lnTo>
                    <a:pt x="28" y="58"/>
                  </a:lnTo>
                  <a:lnTo>
                    <a:pt x="25" y="57"/>
                  </a:lnTo>
                  <a:lnTo>
                    <a:pt x="22" y="56"/>
                  </a:lnTo>
                  <a:lnTo>
                    <a:pt x="19" y="55"/>
                  </a:lnTo>
                  <a:lnTo>
                    <a:pt x="17" y="54"/>
                  </a:lnTo>
                  <a:lnTo>
                    <a:pt x="14" y="53"/>
                  </a:lnTo>
                  <a:lnTo>
                    <a:pt x="12" y="51"/>
                  </a:lnTo>
                  <a:lnTo>
                    <a:pt x="10" y="50"/>
                  </a:lnTo>
                  <a:lnTo>
                    <a:pt x="8" y="48"/>
                  </a:lnTo>
                  <a:lnTo>
                    <a:pt x="5" y="45"/>
                  </a:lnTo>
                  <a:lnTo>
                    <a:pt x="3" y="43"/>
                  </a:lnTo>
                  <a:lnTo>
                    <a:pt x="2" y="39"/>
                  </a:lnTo>
                  <a:lnTo>
                    <a:pt x="1" y="35"/>
                  </a:lnTo>
                  <a:lnTo>
                    <a:pt x="0" y="32"/>
                  </a:lnTo>
                  <a:lnTo>
                    <a:pt x="0" y="29"/>
                  </a:lnTo>
                  <a:lnTo>
                    <a:pt x="0" y="25"/>
                  </a:lnTo>
                  <a:lnTo>
                    <a:pt x="0" y="22"/>
                  </a:lnTo>
                  <a:lnTo>
                    <a:pt x="1" y="19"/>
                  </a:lnTo>
                  <a:lnTo>
                    <a:pt x="2" y="16"/>
                  </a:lnTo>
                  <a:lnTo>
                    <a:pt x="2" y="14"/>
                  </a:lnTo>
                  <a:lnTo>
                    <a:pt x="4" y="11"/>
                  </a:lnTo>
                  <a:lnTo>
                    <a:pt x="5" y="9"/>
                  </a:lnTo>
                  <a:lnTo>
                    <a:pt x="7" y="7"/>
                  </a:lnTo>
                  <a:lnTo>
                    <a:pt x="9" y="5"/>
                  </a:lnTo>
                  <a:lnTo>
                    <a:pt x="11" y="4"/>
                  </a:lnTo>
                  <a:lnTo>
                    <a:pt x="13" y="2"/>
                  </a:lnTo>
                  <a:lnTo>
                    <a:pt x="16" y="2"/>
                  </a:lnTo>
                  <a:lnTo>
                    <a:pt x="18" y="2"/>
                  </a:lnTo>
                  <a:lnTo>
                    <a:pt x="20" y="2"/>
                  </a:lnTo>
                  <a:lnTo>
                    <a:pt x="23" y="2"/>
                  </a:lnTo>
                  <a:lnTo>
                    <a:pt x="25" y="4"/>
                  </a:lnTo>
                  <a:lnTo>
                    <a:pt x="27" y="5"/>
                  </a:lnTo>
                  <a:lnTo>
                    <a:pt x="30" y="6"/>
                  </a:lnTo>
                  <a:lnTo>
                    <a:pt x="32" y="7"/>
                  </a:lnTo>
                  <a:lnTo>
                    <a:pt x="35" y="9"/>
                  </a:lnTo>
                  <a:lnTo>
                    <a:pt x="36" y="9"/>
                  </a:lnTo>
                  <a:lnTo>
                    <a:pt x="38" y="10"/>
                  </a:lnTo>
                  <a:lnTo>
                    <a:pt x="40" y="11"/>
                  </a:lnTo>
                  <a:lnTo>
                    <a:pt x="41" y="11"/>
                  </a:lnTo>
                  <a:lnTo>
                    <a:pt x="44" y="11"/>
                  </a:lnTo>
                  <a:lnTo>
                    <a:pt x="45" y="11"/>
                  </a:lnTo>
                  <a:lnTo>
                    <a:pt x="47" y="11"/>
                  </a:lnTo>
                  <a:lnTo>
                    <a:pt x="49" y="11"/>
                  </a:lnTo>
                  <a:lnTo>
                    <a:pt x="52" y="11"/>
                  </a:lnTo>
                  <a:lnTo>
                    <a:pt x="54" y="10"/>
                  </a:lnTo>
                  <a:lnTo>
                    <a:pt x="56" y="9"/>
                  </a:lnTo>
                  <a:lnTo>
                    <a:pt x="59" y="8"/>
                  </a:lnTo>
                  <a:lnTo>
                    <a:pt x="61" y="7"/>
                  </a:lnTo>
                  <a:lnTo>
                    <a:pt x="65" y="5"/>
                  </a:lnTo>
                  <a:lnTo>
                    <a:pt x="67" y="4"/>
                  </a:lnTo>
                  <a:lnTo>
                    <a:pt x="70" y="2"/>
                  </a:lnTo>
                  <a:lnTo>
                    <a:pt x="70" y="2"/>
                  </a:lnTo>
                  <a:lnTo>
                    <a:pt x="73" y="1"/>
                  </a:lnTo>
                  <a:lnTo>
                    <a:pt x="75" y="0"/>
                  </a:lnTo>
                  <a:lnTo>
                    <a:pt x="78" y="0"/>
                  </a:lnTo>
                  <a:lnTo>
                    <a:pt x="80" y="0"/>
                  </a:lnTo>
                  <a:lnTo>
                    <a:pt x="83" y="0"/>
                  </a:lnTo>
                  <a:lnTo>
                    <a:pt x="86" y="0"/>
                  </a:lnTo>
                  <a:lnTo>
                    <a:pt x="87" y="2"/>
                  </a:lnTo>
                  <a:lnTo>
                    <a:pt x="87" y="2"/>
                  </a:lnTo>
                  <a:close/>
                </a:path>
              </a:pathLst>
            </a:custGeom>
            <a:solidFill>
              <a:srgbClr val="FF87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0" name="Freeform 68"/>
            <p:cNvSpPr>
              <a:spLocks/>
            </p:cNvSpPr>
            <p:nvPr/>
          </p:nvSpPr>
          <p:spPr bwMode="auto">
            <a:xfrm>
              <a:off x="4726" y="2474"/>
              <a:ext cx="117" cy="140"/>
            </a:xfrm>
            <a:custGeom>
              <a:avLst/>
              <a:gdLst>
                <a:gd name="T0" fmla="*/ 114 w 117"/>
                <a:gd name="T1" fmla="*/ 21 h 140"/>
                <a:gd name="T2" fmla="*/ 109 w 117"/>
                <a:gd name="T3" fmla="*/ 22 h 140"/>
                <a:gd name="T4" fmla="*/ 103 w 117"/>
                <a:gd name="T5" fmla="*/ 24 h 140"/>
                <a:gd name="T6" fmla="*/ 94 w 117"/>
                <a:gd name="T7" fmla="*/ 28 h 140"/>
                <a:gd name="T8" fmla="*/ 85 w 117"/>
                <a:gd name="T9" fmla="*/ 33 h 140"/>
                <a:gd name="T10" fmla="*/ 80 w 117"/>
                <a:gd name="T11" fmla="*/ 36 h 140"/>
                <a:gd name="T12" fmla="*/ 72 w 117"/>
                <a:gd name="T13" fmla="*/ 42 h 140"/>
                <a:gd name="T14" fmla="*/ 66 w 117"/>
                <a:gd name="T15" fmla="*/ 47 h 140"/>
                <a:gd name="T16" fmla="*/ 61 w 117"/>
                <a:gd name="T17" fmla="*/ 52 h 140"/>
                <a:gd name="T18" fmla="*/ 56 w 117"/>
                <a:gd name="T19" fmla="*/ 57 h 140"/>
                <a:gd name="T20" fmla="*/ 51 w 117"/>
                <a:gd name="T21" fmla="*/ 64 h 140"/>
                <a:gd name="T22" fmla="*/ 46 w 117"/>
                <a:gd name="T23" fmla="*/ 71 h 140"/>
                <a:gd name="T24" fmla="*/ 43 w 117"/>
                <a:gd name="T25" fmla="*/ 79 h 140"/>
                <a:gd name="T26" fmla="*/ 38 w 117"/>
                <a:gd name="T27" fmla="*/ 88 h 140"/>
                <a:gd name="T28" fmla="*/ 36 w 117"/>
                <a:gd name="T29" fmla="*/ 98 h 140"/>
                <a:gd name="T30" fmla="*/ 32 w 117"/>
                <a:gd name="T31" fmla="*/ 106 h 140"/>
                <a:gd name="T32" fmla="*/ 28 w 117"/>
                <a:gd name="T33" fmla="*/ 114 h 140"/>
                <a:gd name="T34" fmla="*/ 25 w 117"/>
                <a:gd name="T35" fmla="*/ 121 h 140"/>
                <a:gd name="T36" fmla="*/ 22 w 117"/>
                <a:gd name="T37" fmla="*/ 126 h 140"/>
                <a:gd name="T38" fmla="*/ 16 w 117"/>
                <a:gd name="T39" fmla="*/ 134 h 140"/>
                <a:gd name="T40" fmla="*/ 12 w 117"/>
                <a:gd name="T41" fmla="*/ 138 h 140"/>
                <a:gd name="T42" fmla="*/ 4 w 117"/>
                <a:gd name="T43" fmla="*/ 139 h 140"/>
                <a:gd name="T44" fmla="*/ 0 w 117"/>
                <a:gd name="T45" fmla="*/ 131 h 140"/>
                <a:gd name="T46" fmla="*/ 1 w 117"/>
                <a:gd name="T47" fmla="*/ 122 h 140"/>
                <a:gd name="T48" fmla="*/ 5 w 117"/>
                <a:gd name="T49" fmla="*/ 116 h 140"/>
                <a:gd name="T50" fmla="*/ 11 w 117"/>
                <a:gd name="T51" fmla="*/ 107 h 140"/>
                <a:gd name="T52" fmla="*/ 15 w 117"/>
                <a:gd name="T53" fmla="*/ 99 h 140"/>
                <a:gd name="T54" fmla="*/ 19 w 117"/>
                <a:gd name="T55" fmla="*/ 93 h 140"/>
                <a:gd name="T56" fmla="*/ 23 w 117"/>
                <a:gd name="T57" fmla="*/ 85 h 140"/>
                <a:gd name="T58" fmla="*/ 27 w 117"/>
                <a:gd name="T59" fmla="*/ 79 h 140"/>
                <a:gd name="T60" fmla="*/ 32 w 117"/>
                <a:gd name="T61" fmla="*/ 71 h 140"/>
                <a:gd name="T62" fmla="*/ 36 w 117"/>
                <a:gd name="T63" fmla="*/ 63 h 140"/>
                <a:gd name="T64" fmla="*/ 41 w 117"/>
                <a:gd name="T65" fmla="*/ 56 h 140"/>
                <a:gd name="T66" fmla="*/ 44 w 117"/>
                <a:gd name="T67" fmla="*/ 48 h 140"/>
                <a:gd name="T68" fmla="*/ 49 w 117"/>
                <a:gd name="T69" fmla="*/ 40 h 140"/>
                <a:gd name="T70" fmla="*/ 53 w 117"/>
                <a:gd name="T71" fmla="*/ 34 h 140"/>
                <a:gd name="T72" fmla="*/ 57 w 117"/>
                <a:gd name="T73" fmla="*/ 26 h 140"/>
                <a:gd name="T74" fmla="*/ 60 w 117"/>
                <a:gd name="T75" fmla="*/ 20 h 140"/>
                <a:gd name="T76" fmla="*/ 66 w 117"/>
                <a:gd name="T77" fmla="*/ 11 h 140"/>
                <a:gd name="T78" fmla="*/ 72 w 117"/>
                <a:gd name="T79" fmla="*/ 4 h 140"/>
                <a:gd name="T80" fmla="*/ 75 w 117"/>
                <a:gd name="T81" fmla="*/ 1 h 140"/>
                <a:gd name="T82" fmla="*/ 80 w 117"/>
                <a:gd name="T83" fmla="*/ 0 h 140"/>
                <a:gd name="T84" fmla="*/ 86 w 117"/>
                <a:gd name="T85" fmla="*/ 1 h 140"/>
                <a:gd name="T86" fmla="*/ 92 w 117"/>
                <a:gd name="T87" fmla="*/ 2 h 140"/>
                <a:gd name="T88" fmla="*/ 96 w 117"/>
                <a:gd name="T89" fmla="*/ 5 h 140"/>
                <a:gd name="T90" fmla="*/ 117 w 117"/>
                <a:gd name="T91" fmla="*/ 2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7" h="140">
                  <a:moveTo>
                    <a:pt x="117" y="21"/>
                  </a:moveTo>
                  <a:lnTo>
                    <a:pt x="116" y="21"/>
                  </a:lnTo>
                  <a:lnTo>
                    <a:pt x="114" y="21"/>
                  </a:lnTo>
                  <a:lnTo>
                    <a:pt x="113" y="21"/>
                  </a:lnTo>
                  <a:lnTo>
                    <a:pt x="111" y="21"/>
                  </a:lnTo>
                  <a:lnTo>
                    <a:pt x="109" y="22"/>
                  </a:lnTo>
                  <a:lnTo>
                    <a:pt x="108" y="23"/>
                  </a:lnTo>
                  <a:lnTo>
                    <a:pt x="105" y="24"/>
                  </a:lnTo>
                  <a:lnTo>
                    <a:pt x="103" y="24"/>
                  </a:lnTo>
                  <a:lnTo>
                    <a:pt x="100" y="25"/>
                  </a:lnTo>
                  <a:lnTo>
                    <a:pt x="97" y="26"/>
                  </a:lnTo>
                  <a:lnTo>
                    <a:pt x="94" y="28"/>
                  </a:lnTo>
                  <a:lnTo>
                    <a:pt x="91" y="29"/>
                  </a:lnTo>
                  <a:lnTo>
                    <a:pt x="88" y="31"/>
                  </a:lnTo>
                  <a:lnTo>
                    <a:pt x="85" y="33"/>
                  </a:lnTo>
                  <a:lnTo>
                    <a:pt x="83" y="34"/>
                  </a:lnTo>
                  <a:lnTo>
                    <a:pt x="82" y="35"/>
                  </a:lnTo>
                  <a:lnTo>
                    <a:pt x="80" y="36"/>
                  </a:lnTo>
                  <a:lnTo>
                    <a:pt x="78" y="37"/>
                  </a:lnTo>
                  <a:lnTo>
                    <a:pt x="75" y="39"/>
                  </a:lnTo>
                  <a:lnTo>
                    <a:pt x="72" y="42"/>
                  </a:lnTo>
                  <a:lnTo>
                    <a:pt x="70" y="43"/>
                  </a:lnTo>
                  <a:lnTo>
                    <a:pt x="67" y="45"/>
                  </a:lnTo>
                  <a:lnTo>
                    <a:pt x="66" y="47"/>
                  </a:lnTo>
                  <a:lnTo>
                    <a:pt x="64" y="48"/>
                  </a:lnTo>
                  <a:lnTo>
                    <a:pt x="63" y="50"/>
                  </a:lnTo>
                  <a:lnTo>
                    <a:pt x="61" y="52"/>
                  </a:lnTo>
                  <a:lnTo>
                    <a:pt x="59" y="53"/>
                  </a:lnTo>
                  <a:lnTo>
                    <a:pt x="58" y="56"/>
                  </a:lnTo>
                  <a:lnTo>
                    <a:pt x="56" y="57"/>
                  </a:lnTo>
                  <a:lnTo>
                    <a:pt x="54" y="60"/>
                  </a:lnTo>
                  <a:lnTo>
                    <a:pt x="53" y="61"/>
                  </a:lnTo>
                  <a:lnTo>
                    <a:pt x="51" y="64"/>
                  </a:lnTo>
                  <a:lnTo>
                    <a:pt x="50" y="66"/>
                  </a:lnTo>
                  <a:lnTo>
                    <a:pt x="49" y="69"/>
                  </a:lnTo>
                  <a:lnTo>
                    <a:pt x="46" y="71"/>
                  </a:lnTo>
                  <a:lnTo>
                    <a:pt x="46" y="74"/>
                  </a:lnTo>
                  <a:lnTo>
                    <a:pt x="43" y="76"/>
                  </a:lnTo>
                  <a:lnTo>
                    <a:pt x="43" y="79"/>
                  </a:lnTo>
                  <a:lnTo>
                    <a:pt x="41" y="81"/>
                  </a:lnTo>
                  <a:lnTo>
                    <a:pt x="40" y="84"/>
                  </a:lnTo>
                  <a:lnTo>
                    <a:pt x="38" y="88"/>
                  </a:lnTo>
                  <a:lnTo>
                    <a:pt x="37" y="91"/>
                  </a:lnTo>
                  <a:lnTo>
                    <a:pt x="36" y="94"/>
                  </a:lnTo>
                  <a:lnTo>
                    <a:pt x="36" y="98"/>
                  </a:lnTo>
                  <a:lnTo>
                    <a:pt x="34" y="100"/>
                  </a:lnTo>
                  <a:lnTo>
                    <a:pt x="33" y="103"/>
                  </a:lnTo>
                  <a:lnTo>
                    <a:pt x="32" y="106"/>
                  </a:lnTo>
                  <a:lnTo>
                    <a:pt x="30" y="109"/>
                  </a:lnTo>
                  <a:lnTo>
                    <a:pt x="29" y="112"/>
                  </a:lnTo>
                  <a:lnTo>
                    <a:pt x="28" y="114"/>
                  </a:lnTo>
                  <a:lnTo>
                    <a:pt x="27" y="116"/>
                  </a:lnTo>
                  <a:lnTo>
                    <a:pt x="26" y="119"/>
                  </a:lnTo>
                  <a:lnTo>
                    <a:pt x="25" y="121"/>
                  </a:lnTo>
                  <a:lnTo>
                    <a:pt x="24" y="123"/>
                  </a:lnTo>
                  <a:lnTo>
                    <a:pt x="23" y="124"/>
                  </a:lnTo>
                  <a:lnTo>
                    <a:pt x="22" y="126"/>
                  </a:lnTo>
                  <a:lnTo>
                    <a:pt x="20" y="130"/>
                  </a:lnTo>
                  <a:lnTo>
                    <a:pt x="18" y="132"/>
                  </a:lnTo>
                  <a:lnTo>
                    <a:pt x="16" y="134"/>
                  </a:lnTo>
                  <a:lnTo>
                    <a:pt x="15" y="135"/>
                  </a:lnTo>
                  <a:lnTo>
                    <a:pt x="12" y="136"/>
                  </a:lnTo>
                  <a:lnTo>
                    <a:pt x="12" y="138"/>
                  </a:lnTo>
                  <a:lnTo>
                    <a:pt x="8" y="140"/>
                  </a:lnTo>
                  <a:lnTo>
                    <a:pt x="6" y="140"/>
                  </a:lnTo>
                  <a:lnTo>
                    <a:pt x="4" y="139"/>
                  </a:lnTo>
                  <a:lnTo>
                    <a:pt x="2" y="136"/>
                  </a:lnTo>
                  <a:lnTo>
                    <a:pt x="1" y="135"/>
                  </a:lnTo>
                  <a:lnTo>
                    <a:pt x="0" y="131"/>
                  </a:lnTo>
                  <a:lnTo>
                    <a:pt x="0" y="128"/>
                  </a:lnTo>
                  <a:lnTo>
                    <a:pt x="0" y="125"/>
                  </a:lnTo>
                  <a:lnTo>
                    <a:pt x="1" y="122"/>
                  </a:lnTo>
                  <a:lnTo>
                    <a:pt x="4" y="119"/>
                  </a:lnTo>
                  <a:lnTo>
                    <a:pt x="4" y="118"/>
                  </a:lnTo>
                  <a:lnTo>
                    <a:pt x="5" y="116"/>
                  </a:lnTo>
                  <a:lnTo>
                    <a:pt x="7" y="112"/>
                  </a:lnTo>
                  <a:lnTo>
                    <a:pt x="9" y="110"/>
                  </a:lnTo>
                  <a:lnTo>
                    <a:pt x="11" y="107"/>
                  </a:lnTo>
                  <a:lnTo>
                    <a:pt x="12" y="103"/>
                  </a:lnTo>
                  <a:lnTo>
                    <a:pt x="14" y="101"/>
                  </a:lnTo>
                  <a:lnTo>
                    <a:pt x="15" y="99"/>
                  </a:lnTo>
                  <a:lnTo>
                    <a:pt x="16" y="97"/>
                  </a:lnTo>
                  <a:lnTo>
                    <a:pt x="18" y="95"/>
                  </a:lnTo>
                  <a:lnTo>
                    <a:pt x="19" y="93"/>
                  </a:lnTo>
                  <a:lnTo>
                    <a:pt x="20" y="91"/>
                  </a:lnTo>
                  <a:lnTo>
                    <a:pt x="22" y="88"/>
                  </a:lnTo>
                  <a:lnTo>
                    <a:pt x="23" y="85"/>
                  </a:lnTo>
                  <a:lnTo>
                    <a:pt x="25" y="84"/>
                  </a:lnTo>
                  <a:lnTo>
                    <a:pt x="26" y="80"/>
                  </a:lnTo>
                  <a:lnTo>
                    <a:pt x="27" y="79"/>
                  </a:lnTo>
                  <a:lnTo>
                    <a:pt x="29" y="76"/>
                  </a:lnTo>
                  <a:lnTo>
                    <a:pt x="30" y="73"/>
                  </a:lnTo>
                  <a:lnTo>
                    <a:pt x="32" y="71"/>
                  </a:lnTo>
                  <a:lnTo>
                    <a:pt x="33" y="68"/>
                  </a:lnTo>
                  <a:lnTo>
                    <a:pt x="35" y="66"/>
                  </a:lnTo>
                  <a:lnTo>
                    <a:pt x="36" y="63"/>
                  </a:lnTo>
                  <a:lnTo>
                    <a:pt x="37" y="61"/>
                  </a:lnTo>
                  <a:lnTo>
                    <a:pt x="38" y="58"/>
                  </a:lnTo>
                  <a:lnTo>
                    <a:pt x="41" y="56"/>
                  </a:lnTo>
                  <a:lnTo>
                    <a:pt x="42" y="53"/>
                  </a:lnTo>
                  <a:lnTo>
                    <a:pt x="43" y="51"/>
                  </a:lnTo>
                  <a:lnTo>
                    <a:pt x="44" y="48"/>
                  </a:lnTo>
                  <a:lnTo>
                    <a:pt x="46" y="45"/>
                  </a:lnTo>
                  <a:lnTo>
                    <a:pt x="47" y="43"/>
                  </a:lnTo>
                  <a:lnTo>
                    <a:pt x="49" y="40"/>
                  </a:lnTo>
                  <a:lnTo>
                    <a:pt x="50" y="38"/>
                  </a:lnTo>
                  <a:lnTo>
                    <a:pt x="51" y="36"/>
                  </a:lnTo>
                  <a:lnTo>
                    <a:pt x="53" y="34"/>
                  </a:lnTo>
                  <a:lnTo>
                    <a:pt x="54" y="31"/>
                  </a:lnTo>
                  <a:lnTo>
                    <a:pt x="56" y="29"/>
                  </a:lnTo>
                  <a:lnTo>
                    <a:pt x="57" y="26"/>
                  </a:lnTo>
                  <a:lnTo>
                    <a:pt x="58" y="25"/>
                  </a:lnTo>
                  <a:lnTo>
                    <a:pt x="59" y="22"/>
                  </a:lnTo>
                  <a:lnTo>
                    <a:pt x="60" y="20"/>
                  </a:lnTo>
                  <a:lnTo>
                    <a:pt x="62" y="18"/>
                  </a:lnTo>
                  <a:lnTo>
                    <a:pt x="64" y="15"/>
                  </a:lnTo>
                  <a:lnTo>
                    <a:pt x="66" y="11"/>
                  </a:lnTo>
                  <a:lnTo>
                    <a:pt x="68" y="8"/>
                  </a:lnTo>
                  <a:lnTo>
                    <a:pt x="70" y="6"/>
                  </a:lnTo>
                  <a:lnTo>
                    <a:pt x="72" y="4"/>
                  </a:lnTo>
                  <a:lnTo>
                    <a:pt x="73" y="2"/>
                  </a:lnTo>
                  <a:lnTo>
                    <a:pt x="74" y="1"/>
                  </a:lnTo>
                  <a:lnTo>
                    <a:pt x="75" y="1"/>
                  </a:lnTo>
                  <a:lnTo>
                    <a:pt x="77" y="0"/>
                  </a:lnTo>
                  <a:lnTo>
                    <a:pt x="78" y="0"/>
                  </a:lnTo>
                  <a:lnTo>
                    <a:pt x="80" y="0"/>
                  </a:lnTo>
                  <a:lnTo>
                    <a:pt x="82" y="0"/>
                  </a:lnTo>
                  <a:lnTo>
                    <a:pt x="84" y="0"/>
                  </a:lnTo>
                  <a:lnTo>
                    <a:pt x="86" y="1"/>
                  </a:lnTo>
                  <a:lnTo>
                    <a:pt x="88" y="1"/>
                  </a:lnTo>
                  <a:lnTo>
                    <a:pt x="90" y="1"/>
                  </a:lnTo>
                  <a:lnTo>
                    <a:pt x="92" y="2"/>
                  </a:lnTo>
                  <a:lnTo>
                    <a:pt x="94" y="3"/>
                  </a:lnTo>
                  <a:lnTo>
                    <a:pt x="95" y="4"/>
                  </a:lnTo>
                  <a:lnTo>
                    <a:pt x="96" y="5"/>
                  </a:lnTo>
                  <a:lnTo>
                    <a:pt x="98" y="6"/>
                  </a:lnTo>
                  <a:lnTo>
                    <a:pt x="99" y="6"/>
                  </a:lnTo>
                  <a:lnTo>
                    <a:pt x="117" y="21"/>
                  </a:lnTo>
                  <a:lnTo>
                    <a:pt x="117" y="21"/>
                  </a:lnTo>
                  <a:close/>
                </a:path>
              </a:pathLst>
            </a:custGeom>
            <a:solidFill>
              <a:srgbClr val="FFE8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1" name="Freeform 69"/>
            <p:cNvSpPr>
              <a:spLocks/>
            </p:cNvSpPr>
            <p:nvPr/>
          </p:nvSpPr>
          <p:spPr bwMode="auto">
            <a:xfrm>
              <a:off x="4696" y="3028"/>
              <a:ext cx="270" cy="198"/>
            </a:xfrm>
            <a:custGeom>
              <a:avLst/>
              <a:gdLst>
                <a:gd name="T0" fmla="*/ 188 w 270"/>
                <a:gd name="T1" fmla="*/ 6 h 198"/>
                <a:gd name="T2" fmla="*/ 199 w 270"/>
                <a:gd name="T3" fmla="*/ 4 h 198"/>
                <a:gd name="T4" fmla="*/ 208 w 270"/>
                <a:gd name="T5" fmla="*/ 2 h 198"/>
                <a:gd name="T6" fmla="*/ 218 w 270"/>
                <a:gd name="T7" fmla="*/ 0 h 198"/>
                <a:gd name="T8" fmla="*/ 229 w 270"/>
                <a:gd name="T9" fmla="*/ 2 h 198"/>
                <a:gd name="T10" fmla="*/ 239 w 270"/>
                <a:gd name="T11" fmla="*/ 4 h 198"/>
                <a:gd name="T12" fmla="*/ 248 w 270"/>
                <a:gd name="T13" fmla="*/ 9 h 198"/>
                <a:gd name="T14" fmla="*/ 256 w 270"/>
                <a:gd name="T15" fmla="*/ 17 h 198"/>
                <a:gd name="T16" fmla="*/ 264 w 270"/>
                <a:gd name="T17" fmla="*/ 29 h 198"/>
                <a:gd name="T18" fmla="*/ 268 w 270"/>
                <a:gd name="T19" fmla="*/ 44 h 198"/>
                <a:gd name="T20" fmla="*/ 270 w 270"/>
                <a:gd name="T21" fmla="*/ 65 h 198"/>
                <a:gd name="T22" fmla="*/ 269 w 270"/>
                <a:gd name="T23" fmla="*/ 85 h 198"/>
                <a:gd name="T24" fmla="*/ 269 w 270"/>
                <a:gd name="T25" fmla="*/ 104 h 198"/>
                <a:gd name="T26" fmla="*/ 268 w 270"/>
                <a:gd name="T27" fmla="*/ 121 h 198"/>
                <a:gd name="T28" fmla="*/ 267 w 270"/>
                <a:gd name="T29" fmla="*/ 136 h 198"/>
                <a:gd name="T30" fmla="*/ 265 w 270"/>
                <a:gd name="T31" fmla="*/ 148 h 198"/>
                <a:gd name="T32" fmla="*/ 263 w 270"/>
                <a:gd name="T33" fmla="*/ 160 h 198"/>
                <a:gd name="T34" fmla="*/ 256 w 270"/>
                <a:gd name="T35" fmla="*/ 174 h 198"/>
                <a:gd name="T36" fmla="*/ 242 w 270"/>
                <a:gd name="T37" fmla="*/ 187 h 198"/>
                <a:gd name="T38" fmla="*/ 233 w 270"/>
                <a:gd name="T39" fmla="*/ 191 h 198"/>
                <a:gd name="T40" fmla="*/ 221 w 270"/>
                <a:gd name="T41" fmla="*/ 194 h 198"/>
                <a:gd name="T42" fmla="*/ 207 w 270"/>
                <a:gd name="T43" fmla="*/ 196 h 198"/>
                <a:gd name="T44" fmla="*/ 191 w 270"/>
                <a:gd name="T45" fmla="*/ 197 h 198"/>
                <a:gd name="T46" fmla="*/ 174 w 270"/>
                <a:gd name="T47" fmla="*/ 197 h 198"/>
                <a:gd name="T48" fmla="*/ 157 w 270"/>
                <a:gd name="T49" fmla="*/ 197 h 198"/>
                <a:gd name="T50" fmla="*/ 138 w 270"/>
                <a:gd name="T51" fmla="*/ 196 h 198"/>
                <a:gd name="T52" fmla="*/ 119 w 270"/>
                <a:gd name="T53" fmla="*/ 195 h 198"/>
                <a:gd name="T54" fmla="*/ 100 w 270"/>
                <a:gd name="T55" fmla="*/ 193 h 198"/>
                <a:gd name="T56" fmla="*/ 83 w 270"/>
                <a:gd name="T57" fmla="*/ 191 h 198"/>
                <a:gd name="T58" fmla="*/ 66 w 270"/>
                <a:gd name="T59" fmla="*/ 189 h 198"/>
                <a:gd name="T60" fmla="*/ 50 w 270"/>
                <a:gd name="T61" fmla="*/ 186 h 198"/>
                <a:gd name="T62" fmla="*/ 37 w 270"/>
                <a:gd name="T63" fmla="*/ 184 h 198"/>
                <a:gd name="T64" fmla="*/ 25 w 270"/>
                <a:gd name="T65" fmla="*/ 180 h 198"/>
                <a:gd name="T66" fmla="*/ 16 w 270"/>
                <a:gd name="T67" fmla="*/ 177 h 198"/>
                <a:gd name="T68" fmla="*/ 7 w 270"/>
                <a:gd name="T69" fmla="*/ 171 h 198"/>
                <a:gd name="T70" fmla="*/ 1 w 270"/>
                <a:gd name="T71" fmla="*/ 156 h 198"/>
                <a:gd name="T72" fmla="*/ 0 w 270"/>
                <a:gd name="T73" fmla="*/ 143 h 198"/>
                <a:gd name="T74" fmla="*/ 0 w 270"/>
                <a:gd name="T75" fmla="*/ 130 h 198"/>
                <a:gd name="T76" fmla="*/ 0 w 270"/>
                <a:gd name="T77" fmla="*/ 116 h 198"/>
                <a:gd name="T78" fmla="*/ 1 w 270"/>
                <a:gd name="T79" fmla="*/ 102 h 198"/>
                <a:gd name="T80" fmla="*/ 4 w 270"/>
                <a:gd name="T81" fmla="*/ 88 h 198"/>
                <a:gd name="T82" fmla="*/ 6 w 270"/>
                <a:gd name="T83" fmla="*/ 73 h 198"/>
                <a:gd name="T84" fmla="*/ 10 w 270"/>
                <a:gd name="T85" fmla="*/ 59 h 198"/>
                <a:gd name="T86" fmla="*/ 13 w 270"/>
                <a:gd name="T87" fmla="*/ 46 h 198"/>
                <a:gd name="T88" fmla="*/ 18 w 270"/>
                <a:gd name="T89" fmla="*/ 35 h 198"/>
                <a:gd name="T90" fmla="*/ 24 w 270"/>
                <a:gd name="T91" fmla="*/ 23 h 198"/>
                <a:gd name="T92" fmla="*/ 32 w 270"/>
                <a:gd name="T93" fmla="*/ 10 h 198"/>
                <a:gd name="T94" fmla="*/ 42 w 270"/>
                <a:gd name="T95" fmla="*/ 3 h 198"/>
                <a:gd name="T96" fmla="*/ 51 w 270"/>
                <a:gd name="T97" fmla="*/ 3 h 198"/>
                <a:gd name="T98" fmla="*/ 63 w 270"/>
                <a:gd name="T99" fmla="*/ 5 h 198"/>
                <a:gd name="T100" fmla="*/ 73 w 270"/>
                <a:gd name="T101" fmla="*/ 8 h 198"/>
                <a:gd name="T102" fmla="*/ 84 w 270"/>
                <a:gd name="T103" fmla="*/ 10 h 198"/>
                <a:gd name="T104" fmla="*/ 97 w 270"/>
                <a:gd name="T105" fmla="*/ 12 h 198"/>
                <a:gd name="T106" fmla="*/ 110 w 270"/>
                <a:gd name="T107" fmla="*/ 13 h 198"/>
                <a:gd name="T108" fmla="*/ 122 w 270"/>
                <a:gd name="T109" fmla="*/ 14 h 198"/>
                <a:gd name="T110" fmla="*/ 133 w 270"/>
                <a:gd name="T111" fmla="*/ 14 h 198"/>
                <a:gd name="T112" fmla="*/ 143 w 270"/>
                <a:gd name="T113" fmla="*/ 14 h 198"/>
                <a:gd name="T114" fmla="*/ 155 w 270"/>
                <a:gd name="T115" fmla="*/ 14 h 198"/>
                <a:gd name="T116" fmla="*/ 167 w 270"/>
                <a:gd name="T117" fmla="*/ 12 h 198"/>
                <a:gd name="T118" fmla="*/ 178 w 270"/>
                <a:gd name="T119" fmla="*/ 1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 h="198">
                  <a:moveTo>
                    <a:pt x="180" y="10"/>
                  </a:moveTo>
                  <a:lnTo>
                    <a:pt x="181" y="9"/>
                  </a:lnTo>
                  <a:lnTo>
                    <a:pt x="184" y="8"/>
                  </a:lnTo>
                  <a:lnTo>
                    <a:pt x="186" y="7"/>
                  </a:lnTo>
                  <a:lnTo>
                    <a:pt x="188" y="6"/>
                  </a:lnTo>
                  <a:lnTo>
                    <a:pt x="191" y="5"/>
                  </a:lnTo>
                  <a:lnTo>
                    <a:pt x="194" y="5"/>
                  </a:lnTo>
                  <a:lnTo>
                    <a:pt x="195" y="4"/>
                  </a:lnTo>
                  <a:lnTo>
                    <a:pt x="197" y="4"/>
                  </a:lnTo>
                  <a:lnTo>
                    <a:pt x="199" y="4"/>
                  </a:lnTo>
                  <a:lnTo>
                    <a:pt x="201" y="3"/>
                  </a:lnTo>
                  <a:lnTo>
                    <a:pt x="202" y="3"/>
                  </a:lnTo>
                  <a:lnTo>
                    <a:pt x="204" y="2"/>
                  </a:lnTo>
                  <a:lnTo>
                    <a:pt x="206" y="2"/>
                  </a:lnTo>
                  <a:lnTo>
                    <a:pt x="208" y="2"/>
                  </a:lnTo>
                  <a:lnTo>
                    <a:pt x="210" y="2"/>
                  </a:lnTo>
                  <a:lnTo>
                    <a:pt x="212" y="1"/>
                  </a:lnTo>
                  <a:lnTo>
                    <a:pt x="214" y="1"/>
                  </a:lnTo>
                  <a:lnTo>
                    <a:pt x="217" y="1"/>
                  </a:lnTo>
                  <a:lnTo>
                    <a:pt x="218" y="0"/>
                  </a:lnTo>
                  <a:lnTo>
                    <a:pt x="221" y="0"/>
                  </a:lnTo>
                  <a:lnTo>
                    <a:pt x="222" y="1"/>
                  </a:lnTo>
                  <a:lnTo>
                    <a:pt x="225" y="2"/>
                  </a:lnTo>
                  <a:lnTo>
                    <a:pt x="227" y="2"/>
                  </a:lnTo>
                  <a:lnTo>
                    <a:pt x="229" y="2"/>
                  </a:lnTo>
                  <a:lnTo>
                    <a:pt x="230" y="2"/>
                  </a:lnTo>
                  <a:lnTo>
                    <a:pt x="233" y="3"/>
                  </a:lnTo>
                  <a:lnTo>
                    <a:pt x="235" y="3"/>
                  </a:lnTo>
                  <a:lnTo>
                    <a:pt x="237" y="4"/>
                  </a:lnTo>
                  <a:lnTo>
                    <a:pt x="239" y="4"/>
                  </a:lnTo>
                  <a:lnTo>
                    <a:pt x="241" y="5"/>
                  </a:lnTo>
                  <a:lnTo>
                    <a:pt x="243" y="6"/>
                  </a:lnTo>
                  <a:lnTo>
                    <a:pt x="245" y="7"/>
                  </a:lnTo>
                  <a:lnTo>
                    <a:pt x="246" y="8"/>
                  </a:lnTo>
                  <a:lnTo>
                    <a:pt x="248" y="9"/>
                  </a:lnTo>
                  <a:lnTo>
                    <a:pt x="250" y="10"/>
                  </a:lnTo>
                  <a:lnTo>
                    <a:pt x="252" y="12"/>
                  </a:lnTo>
                  <a:lnTo>
                    <a:pt x="253" y="14"/>
                  </a:lnTo>
                  <a:lnTo>
                    <a:pt x="256" y="15"/>
                  </a:lnTo>
                  <a:lnTo>
                    <a:pt x="256" y="17"/>
                  </a:lnTo>
                  <a:lnTo>
                    <a:pt x="258" y="19"/>
                  </a:lnTo>
                  <a:lnTo>
                    <a:pt x="259" y="22"/>
                  </a:lnTo>
                  <a:lnTo>
                    <a:pt x="261" y="23"/>
                  </a:lnTo>
                  <a:lnTo>
                    <a:pt x="262" y="26"/>
                  </a:lnTo>
                  <a:lnTo>
                    <a:pt x="264" y="29"/>
                  </a:lnTo>
                  <a:lnTo>
                    <a:pt x="264" y="32"/>
                  </a:lnTo>
                  <a:lnTo>
                    <a:pt x="265" y="35"/>
                  </a:lnTo>
                  <a:lnTo>
                    <a:pt x="266" y="37"/>
                  </a:lnTo>
                  <a:lnTo>
                    <a:pt x="267" y="41"/>
                  </a:lnTo>
                  <a:lnTo>
                    <a:pt x="268" y="44"/>
                  </a:lnTo>
                  <a:lnTo>
                    <a:pt x="268" y="48"/>
                  </a:lnTo>
                  <a:lnTo>
                    <a:pt x="269" y="51"/>
                  </a:lnTo>
                  <a:lnTo>
                    <a:pt x="269" y="55"/>
                  </a:lnTo>
                  <a:lnTo>
                    <a:pt x="269" y="60"/>
                  </a:lnTo>
                  <a:lnTo>
                    <a:pt x="270" y="65"/>
                  </a:lnTo>
                  <a:lnTo>
                    <a:pt x="269" y="69"/>
                  </a:lnTo>
                  <a:lnTo>
                    <a:pt x="269" y="73"/>
                  </a:lnTo>
                  <a:lnTo>
                    <a:pt x="269" y="77"/>
                  </a:lnTo>
                  <a:lnTo>
                    <a:pt x="269" y="81"/>
                  </a:lnTo>
                  <a:lnTo>
                    <a:pt x="269" y="85"/>
                  </a:lnTo>
                  <a:lnTo>
                    <a:pt x="269" y="89"/>
                  </a:lnTo>
                  <a:lnTo>
                    <a:pt x="269" y="93"/>
                  </a:lnTo>
                  <a:lnTo>
                    <a:pt x="269" y="97"/>
                  </a:lnTo>
                  <a:lnTo>
                    <a:pt x="269" y="101"/>
                  </a:lnTo>
                  <a:lnTo>
                    <a:pt x="269" y="104"/>
                  </a:lnTo>
                  <a:lnTo>
                    <a:pt x="269" y="108"/>
                  </a:lnTo>
                  <a:lnTo>
                    <a:pt x="269" y="111"/>
                  </a:lnTo>
                  <a:lnTo>
                    <a:pt x="269" y="115"/>
                  </a:lnTo>
                  <a:lnTo>
                    <a:pt x="269" y="118"/>
                  </a:lnTo>
                  <a:lnTo>
                    <a:pt x="268" y="121"/>
                  </a:lnTo>
                  <a:lnTo>
                    <a:pt x="268" y="125"/>
                  </a:lnTo>
                  <a:lnTo>
                    <a:pt x="268" y="127"/>
                  </a:lnTo>
                  <a:lnTo>
                    <a:pt x="268" y="130"/>
                  </a:lnTo>
                  <a:lnTo>
                    <a:pt x="267" y="133"/>
                  </a:lnTo>
                  <a:lnTo>
                    <a:pt x="267" y="136"/>
                  </a:lnTo>
                  <a:lnTo>
                    <a:pt x="267" y="138"/>
                  </a:lnTo>
                  <a:lnTo>
                    <a:pt x="266" y="141"/>
                  </a:lnTo>
                  <a:lnTo>
                    <a:pt x="266" y="143"/>
                  </a:lnTo>
                  <a:lnTo>
                    <a:pt x="266" y="146"/>
                  </a:lnTo>
                  <a:lnTo>
                    <a:pt x="265" y="148"/>
                  </a:lnTo>
                  <a:lnTo>
                    <a:pt x="265" y="151"/>
                  </a:lnTo>
                  <a:lnTo>
                    <a:pt x="264" y="153"/>
                  </a:lnTo>
                  <a:lnTo>
                    <a:pt x="264" y="156"/>
                  </a:lnTo>
                  <a:lnTo>
                    <a:pt x="264" y="157"/>
                  </a:lnTo>
                  <a:lnTo>
                    <a:pt x="263" y="160"/>
                  </a:lnTo>
                  <a:lnTo>
                    <a:pt x="262" y="161"/>
                  </a:lnTo>
                  <a:lnTo>
                    <a:pt x="261" y="164"/>
                  </a:lnTo>
                  <a:lnTo>
                    <a:pt x="260" y="167"/>
                  </a:lnTo>
                  <a:lnTo>
                    <a:pt x="258" y="171"/>
                  </a:lnTo>
                  <a:lnTo>
                    <a:pt x="256" y="174"/>
                  </a:lnTo>
                  <a:lnTo>
                    <a:pt x="253" y="177"/>
                  </a:lnTo>
                  <a:lnTo>
                    <a:pt x="251" y="180"/>
                  </a:lnTo>
                  <a:lnTo>
                    <a:pt x="248" y="182"/>
                  </a:lnTo>
                  <a:lnTo>
                    <a:pt x="245" y="184"/>
                  </a:lnTo>
                  <a:lnTo>
                    <a:pt x="242" y="187"/>
                  </a:lnTo>
                  <a:lnTo>
                    <a:pt x="240" y="188"/>
                  </a:lnTo>
                  <a:lnTo>
                    <a:pt x="238" y="189"/>
                  </a:lnTo>
                  <a:lnTo>
                    <a:pt x="236" y="189"/>
                  </a:lnTo>
                  <a:lnTo>
                    <a:pt x="235" y="190"/>
                  </a:lnTo>
                  <a:lnTo>
                    <a:pt x="233" y="191"/>
                  </a:lnTo>
                  <a:lnTo>
                    <a:pt x="230" y="192"/>
                  </a:lnTo>
                  <a:lnTo>
                    <a:pt x="228" y="192"/>
                  </a:lnTo>
                  <a:lnTo>
                    <a:pt x="226" y="193"/>
                  </a:lnTo>
                  <a:lnTo>
                    <a:pt x="223" y="194"/>
                  </a:lnTo>
                  <a:lnTo>
                    <a:pt x="221" y="194"/>
                  </a:lnTo>
                  <a:lnTo>
                    <a:pt x="218" y="194"/>
                  </a:lnTo>
                  <a:lnTo>
                    <a:pt x="216" y="195"/>
                  </a:lnTo>
                  <a:lnTo>
                    <a:pt x="213" y="195"/>
                  </a:lnTo>
                  <a:lnTo>
                    <a:pt x="210" y="196"/>
                  </a:lnTo>
                  <a:lnTo>
                    <a:pt x="207" y="196"/>
                  </a:lnTo>
                  <a:lnTo>
                    <a:pt x="205" y="197"/>
                  </a:lnTo>
                  <a:lnTo>
                    <a:pt x="201" y="197"/>
                  </a:lnTo>
                  <a:lnTo>
                    <a:pt x="198" y="197"/>
                  </a:lnTo>
                  <a:lnTo>
                    <a:pt x="195" y="197"/>
                  </a:lnTo>
                  <a:lnTo>
                    <a:pt x="191" y="197"/>
                  </a:lnTo>
                  <a:lnTo>
                    <a:pt x="188" y="197"/>
                  </a:lnTo>
                  <a:lnTo>
                    <a:pt x="185" y="197"/>
                  </a:lnTo>
                  <a:lnTo>
                    <a:pt x="181" y="197"/>
                  </a:lnTo>
                  <a:lnTo>
                    <a:pt x="178" y="198"/>
                  </a:lnTo>
                  <a:lnTo>
                    <a:pt x="174" y="197"/>
                  </a:lnTo>
                  <a:lnTo>
                    <a:pt x="171" y="197"/>
                  </a:lnTo>
                  <a:lnTo>
                    <a:pt x="167" y="197"/>
                  </a:lnTo>
                  <a:lnTo>
                    <a:pt x="164" y="197"/>
                  </a:lnTo>
                  <a:lnTo>
                    <a:pt x="160" y="197"/>
                  </a:lnTo>
                  <a:lnTo>
                    <a:pt x="157" y="197"/>
                  </a:lnTo>
                  <a:lnTo>
                    <a:pt x="153" y="197"/>
                  </a:lnTo>
                  <a:lnTo>
                    <a:pt x="149" y="197"/>
                  </a:lnTo>
                  <a:lnTo>
                    <a:pt x="146" y="197"/>
                  </a:lnTo>
                  <a:lnTo>
                    <a:pt x="141" y="196"/>
                  </a:lnTo>
                  <a:lnTo>
                    <a:pt x="138" y="196"/>
                  </a:lnTo>
                  <a:lnTo>
                    <a:pt x="134" y="196"/>
                  </a:lnTo>
                  <a:lnTo>
                    <a:pt x="131" y="196"/>
                  </a:lnTo>
                  <a:lnTo>
                    <a:pt x="126" y="196"/>
                  </a:lnTo>
                  <a:lnTo>
                    <a:pt x="123" y="195"/>
                  </a:lnTo>
                  <a:lnTo>
                    <a:pt x="119" y="195"/>
                  </a:lnTo>
                  <a:lnTo>
                    <a:pt x="115" y="194"/>
                  </a:lnTo>
                  <a:lnTo>
                    <a:pt x="112" y="194"/>
                  </a:lnTo>
                  <a:lnTo>
                    <a:pt x="107" y="194"/>
                  </a:lnTo>
                  <a:lnTo>
                    <a:pt x="105" y="194"/>
                  </a:lnTo>
                  <a:lnTo>
                    <a:pt x="100" y="193"/>
                  </a:lnTo>
                  <a:lnTo>
                    <a:pt x="97" y="193"/>
                  </a:lnTo>
                  <a:lnTo>
                    <a:pt x="94" y="192"/>
                  </a:lnTo>
                  <a:lnTo>
                    <a:pt x="90" y="192"/>
                  </a:lnTo>
                  <a:lnTo>
                    <a:pt x="86" y="192"/>
                  </a:lnTo>
                  <a:lnTo>
                    <a:pt x="83" y="191"/>
                  </a:lnTo>
                  <a:lnTo>
                    <a:pt x="79" y="191"/>
                  </a:lnTo>
                  <a:lnTo>
                    <a:pt x="76" y="190"/>
                  </a:lnTo>
                  <a:lnTo>
                    <a:pt x="72" y="189"/>
                  </a:lnTo>
                  <a:lnTo>
                    <a:pt x="69" y="189"/>
                  </a:lnTo>
                  <a:lnTo>
                    <a:pt x="66" y="189"/>
                  </a:lnTo>
                  <a:lnTo>
                    <a:pt x="63" y="189"/>
                  </a:lnTo>
                  <a:lnTo>
                    <a:pt x="59" y="188"/>
                  </a:lnTo>
                  <a:lnTo>
                    <a:pt x="56" y="187"/>
                  </a:lnTo>
                  <a:lnTo>
                    <a:pt x="53" y="187"/>
                  </a:lnTo>
                  <a:lnTo>
                    <a:pt x="50" y="186"/>
                  </a:lnTo>
                  <a:lnTo>
                    <a:pt x="47" y="185"/>
                  </a:lnTo>
                  <a:lnTo>
                    <a:pt x="45" y="185"/>
                  </a:lnTo>
                  <a:lnTo>
                    <a:pt x="42" y="184"/>
                  </a:lnTo>
                  <a:lnTo>
                    <a:pt x="40" y="184"/>
                  </a:lnTo>
                  <a:lnTo>
                    <a:pt x="37" y="184"/>
                  </a:lnTo>
                  <a:lnTo>
                    <a:pt x="34" y="182"/>
                  </a:lnTo>
                  <a:lnTo>
                    <a:pt x="32" y="182"/>
                  </a:lnTo>
                  <a:lnTo>
                    <a:pt x="30" y="181"/>
                  </a:lnTo>
                  <a:lnTo>
                    <a:pt x="27" y="180"/>
                  </a:lnTo>
                  <a:lnTo>
                    <a:pt x="25" y="180"/>
                  </a:lnTo>
                  <a:lnTo>
                    <a:pt x="24" y="180"/>
                  </a:lnTo>
                  <a:lnTo>
                    <a:pt x="21" y="180"/>
                  </a:lnTo>
                  <a:lnTo>
                    <a:pt x="20" y="179"/>
                  </a:lnTo>
                  <a:lnTo>
                    <a:pt x="18" y="178"/>
                  </a:lnTo>
                  <a:lnTo>
                    <a:pt x="16" y="177"/>
                  </a:lnTo>
                  <a:lnTo>
                    <a:pt x="15" y="177"/>
                  </a:lnTo>
                  <a:lnTo>
                    <a:pt x="13" y="176"/>
                  </a:lnTo>
                  <a:lnTo>
                    <a:pt x="11" y="175"/>
                  </a:lnTo>
                  <a:lnTo>
                    <a:pt x="9" y="173"/>
                  </a:lnTo>
                  <a:lnTo>
                    <a:pt x="7" y="171"/>
                  </a:lnTo>
                  <a:lnTo>
                    <a:pt x="6" y="169"/>
                  </a:lnTo>
                  <a:lnTo>
                    <a:pt x="4" y="166"/>
                  </a:lnTo>
                  <a:lnTo>
                    <a:pt x="3" y="162"/>
                  </a:lnTo>
                  <a:lnTo>
                    <a:pt x="3" y="160"/>
                  </a:lnTo>
                  <a:lnTo>
                    <a:pt x="1" y="156"/>
                  </a:lnTo>
                  <a:lnTo>
                    <a:pt x="1" y="152"/>
                  </a:lnTo>
                  <a:lnTo>
                    <a:pt x="0" y="149"/>
                  </a:lnTo>
                  <a:lnTo>
                    <a:pt x="0" y="148"/>
                  </a:lnTo>
                  <a:lnTo>
                    <a:pt x="0" y="145"/>
                  </a:lnTo>
                  <a:lnTo>
                    <a:pt x="0" y="143"/>
                  </a:lnTo>
                  <a:lnTo>
                    <a:pt x="0" y="140"/>
                  </a:lnTo>
                  <a:lnTo>
                    <a:pt x="0" y="138"/>
                  </a:lnTo>
                  <a:lnTo>
                    <a:pt x="0" y="134"/>
                  </a:lnTo>
                  <a:lnTo>
                    <a:pt x="0" y="133"/>
                  </a:lnTo>
                  <a:lnTo>
                    <a:pt x="0" y="130"/>
                  </a:lnTo>
                  <a:lnTo>
                    <a:pt x="0" y="128"/>
                  </a:lnTo>
                  <a:lnTo>
                    <a:pt x="0" y="125"/>
                  </a:lnTo>
                  <a:lnTo>
                    <a:pt x="0" y="122"/>
                  </a:lnTo>
                  <a:lnTo>
                    <a:pt x="0" y="119"/>
                  </a:lnTo>
                  <a:lnTo>
                    <a:pt x="0" y="116"/>
                  </a:lnTo>
                  <a:lnTo>
                    <a:pt x="0" y="114"/>
                  </a:lnTo>
                  <a:lnTo>
                    <a:pt x="1" y="111"/>
                  </a:lnTo>
                  <a:lnTo>
                    <a:pt x="1" y="108"/>
                  </a:lnTo>
                  <a:lnTo>
                    <a:pt x="1" y="105"/>
                  </a:lnTo>
                  <a:lnTo>
                    <a:pt x="1" y="102"/>
                  </a:lnTo>
                  <a:lnTo>
                    <a:pt x="2" y="99"/>
                  </a:lnTo>
                  <a:lnTo>
                    <a:pt x="3" y="97"/>
                  </a:lnTo>
                  <a:lnTo>
                    <a:pt x="3" y="93"/>
                  </a:lnTo>
                  <a:lnTo>
                    <a:pt x="3" y="91"/>
                  </a:lnTo>
                  <a:lnTo>
                    <a:pt x="4" y="88"/>
                  </a:lnTo>
                  <a:lnTo>
                    <a:pt x="4" y="84"/>
                  </a:lnTo>
                  <a:lnTo>
                    <a:pt x="5" y="82"/>
                  </a:lnTo>
                  <a:lnTo>
                    <a:pt x="5" y="78"/>
                  </a:lnTo>
                  <a:lnTo>
                    <a:pt x="6" y="76"/>
                  </a:lnTo>
                  <a:lnTo>
                    <a:pt x="6" y="73"/>
                  </a:lnTo>
                  <a:lnTo>
                    <a:pt x="7" y="70"/>
                  </a:lnTo>
                  <a:lnTo>
                    <a:pt x="8" y="67"/>
                  </a:lnTo>
                  <a:lnTo>
                    <a:pt x="9" y="65"/>
                  </a:lnTo>
                  <a:lnTo>
                    <a:pt x="9" y="62"/>
                  </a:lnTo>
                  <a:lnTo>
                    <a:pt x="10" y="59"/>
                  </a:lnTo>
                  <a:lnTo>
                    <a:pt x="11" y="56"/>
                  </a:lnTo>
                  <a:lnTo>
                    <a:pt x="11" y="54"/>
                  </a:lnTo>
                  <a:lnTo>
                    <a:pt x="12" y="51"/>
                  </a:lnTo>
                  <a:lnTo>
                    <a:pt x="13" y="49"/>
                  </a:lnTo>
                  <a:lnTo>
                    <a:pt x="13" y="46"/>
                  </a:lnTo>
                  <a:lnTo>
                    <a:pt x="14" y="44"/>
                  </a:lnTo>
                  <a:lnTo>
                    <a:pt x="15" y="42"/>
                  </a:lnTo>
                  <a:lnTo>
                    <a:pt x="16" y="39"/>
                  </a:lnTo>
                  <a:lnTo>
                    <a:pt x="17" y="37"/>
                  </a:lnTo>
                  <a:lnTo>
                    <a:pt x="18" y="35"/>
                  </a:lnTo>
                  <a:lnTo>
                    <a:pt x="19" y="32"/>
                  </a:lnTo>
                  <a:lnTo>
                    <a:pt x="20" y="31"/>
                  </a:lnTo>
                  <a:lnTo>
                    <a:pt x="21" y="29"/>
                  </a:lnTo>
                  <a:lnTo>
                    <a:pt x="22" y="27"/>
                  </a:lnTo>
                  <a:lnTo>
                    <a:pt x="24" y="23"/>
                  </a:lnTo>
                  <a:lnTo>
                    <a:pt x="25" y="19"/>
                  </a:lnTo>
                  <a:lnTo>
                    <a:pt x="27" y="16"/>
                  </a:lnTo>
                  <a:lnTo>
                    <a:pt x="29" y="14"/>
                  </a:lnTo>
                  <a:lnTo>
                    <a:pt x="30" y="12"/>
                  </a:lnTo>
                  <a:lnTo>
                    <a:pt x="32" y="10"/>
                  </a:lnTo>
                  <a:lnTo>
                    <a:pt x="33" y="8"/>
                  </a:lnTo>
                  <a:lnTo>
                    <a:pt x="34" y="7"/>
                  </a:lnTo>
                  <a:lnTo>
                    <a:pt x="37" y="5"/>
                  </a:lnTo>
                  <a:lnTo>
                    <a:pt x="41" y="3"/>
                  </a:lnTo>
                  <a:lnTo>
                    <a:pt x="42" y="3"/>
                  </a:lnTo>
                  <a:lnTo>
                    <a:pt x="44" y="2"/>
                  </a:lnTo>
                  <a:lnTo>
                    <a:pt x="46" y="2"/>
                  </a:lnTo>
                  <a:lnTo>
                    <a:pt x="47" y="3"/>
                  </a:lnTo>
                  <a:lnTo>
                    <a:pt x="49" y="3"/>
                  </a:lnTo>
                  <a:lnTo>
                    <a:pt x="51" y="3"/>
                  </a:lnTo>
                  <a:lnTo>
                    <a:pt x="53" y="4"/>
                  </a:lnTo>
                  <a:lnTo>
                    <a:pt x="56" y="4"/>
                  </a:lnTo>
                  <a:lnTo>
                    <a:pt x="58" y="5"/>
                  </a:lnTo>
                  <a:lnTo>
                    <a:pt x="61" y="5"/>
                  </a:lnTo>
                  <a:lnTo>
                    <a:pt x="63" y="5"/>
                  </a:lnTo>
                  <a:lnTo>
                    <a:pt x="67" y="7"/>
                  </a:lnTo>
                  <a:lnTo>
                    <a:pt x="68" y="7"/>
                  </a:lnTo>
                  <a:lnTo>
                    <a:pt x="70" y="7"/>
                  </a:lnTo>
                  <a:lnTo>
                    <a:pt x="72" y="7"/>
                  </a:lnTo>
                  <a:lnTo>
                    <a:pt x="73" y="8"/>
                  </a:lnTo>
                  <a:lnTo>
                    <a:pt x="76" y="9"/>
                  </a:lnTo>
                  <a:lnTo>
                    <a:pt x="78" y="9"/>
                  </a:lnTo>
                  <a:lnTo>
                    <a:pt x="80" y="9"/>
                  </a:lnTo>
                  <a:lnTo>
                    <a:pt x="82" y="10"/>
                  </a:lnTo>
                  <a:lnTo>
                    <a:pt x="84" y="10"/>
                  </a:lnTo>
                  <a:lnTo>
                    <a:pt x="86" y="10"/>
                  </a:lnTo>
                  <a:lnTo>
                    <a:pt x="89" y="10"/>
                  </a:lnTo>
                  <a:lnTo>
                    <a:pt x="92" y="11"/>
                  </a:lnTo>
                  <a:lnTo>
                    <a:pt x="94" y="11"/>
                  </a:lnTo>
                  <a:lnTo>
                    <a:pt x="97" y="12"/>
                  </a:lnTo>
                  <a:lnTo>
                    <a:pt x="100" y="12"/>
                  </a:lnTo>
                  <a:lnTo>
                    <a:pt x="102" y="13"/>
                  </a:lnTo>
                  <a:lnTo>
                    <a:pt x="105" y="13"/>
                  </a:lnTo>
                  <a:lnTo>
                    <a:pt x="107" y="13"/>
                  </a:lnTo>
                  <a:lnTo>
                    <a:pt x="110" y="13"/>
                  </a:lnTo>
                  <a:lnTo>
                    <a:pt x="113" y="14"/>
                  </a:lnTo>
                  <a:lnTo>
                    <a:pt x="115" y="14"/>
                  </a:lnTo>
                  <a:lnTo>
                    <a:pt x="118" y="14"/>
                  </a:lnTo>
                  <a:lnTo>
                    <a:pt x="119" y="14"/>
                  </a:lnTo>
                  <a:lnTo>
                    <a:pt x="122" y="14"/>
                  </a:lnTo>
                  <a:lnTo>
                    <a:pt x="124" y="14"/>
                  </a:lnTo>
                  <a:lnTo>
                    <a:pt x="126" y="14"/>
                  </a:lnTo>
                  <a:lnTo>
                    <a:pt x="128" y="14"/>
                  </a:lnTo>
                  <a:lnTo>
                    <a:pt x="131" y="14"/>
                  </a:lnTo>
                  <a:lnTo>
                    <a:pt x="133" y="14"/>
                  </a:lnTo>
                  <a:lnTo>
                    <a:pt x="135" y="14"/>
                  </a:lnTo>
                  <a:lnTo>
                    <a:pt x="137" y="14"/>
                  </a:lnTo>
                  <a:lnTo>
                    <a:pt x="139" y="14"/>
                  </a:lnTo>
                  <a:lnTo>
                    <a:pt x="141" y="14"/>
                  </a:lnTo>
                  <a:lnTo>
                    <a:pt x="143" y="14"/>
                  </a:lnTo>
                  <a:lnTo>
                    <a:pt x="144" y="14"/>
                  </a:lnTo>
                  <a:lnTo>
                    <a:pt x="146" y="14"/>
                  </a:lnTo>
                  <a:lnTo>
                    <a:pt x="149" y="14"/>
                  </a:lnTo>
                  <a:lnTo>
                    <a:pt x="152" y="14"/>
                  </a:lnTo>
                  <a:lnTo>
                    <a:pt x="155" y="14"/>
                  </a:lnTo>
                  <a:lnTo>
                    <a:pt x="158" y="14"/>
                  </a:lnTo>
                  <a:lnTo>
                    <a:pt x="161" y="14"/>
                  </a:lnTo>
                  <a:lnTo>
                    <a:pt x="163" y="14"/>
                  </a:lnTo>
                  <a:lnTo>
                    <a:pt x="165" y="12"/>
                  </a:lnTo>
                  <a:lnTo>
                    <a:pt x="167" y="12"/>
                  </a:lnTo>
                  <a:lnTo>
                    <a:pt x="169" y="12"/>
                  </a:lnTo>
                  <a:lnTo>
                    <a:pt x="171" y="12"/>
                  </a:lnTo>
                  <a:lnTo>
                    <a:pt x="174" y="11"/>
                  </a:lnTo>
                  <a:lnTo>
                    <a:pt x="176" y="11"/>
                  </a:lnTo>
                  <a:lnTo>
                    <a:pt x="178" y="10"/>
                  </a:lnTo>
                  <a:lnTo>
                    <a:pt x="179" y="10"/>
                  </a:lnTo>
                  <a:lnTo>
                    <a:pt x="180" y="10"/>
                  </a:lnTo>
                  <a:lnTo>
                    <a:pt x="180" y="10"/>
                  </a:lnTo>
                  <a:lnTo>
                    <a:pt x="180" y="1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3" name="Freeform 70"/>
            <p:cNvSpPr>
              <a:spLocks/>
            </p:cNvSpPr>
            <p:nvPr/>
          </p:nvSpPr>
          <p:spPr bwMode="auto">
            <a:xfrm>
              <a:off x="4772" y="2381"/>
              <a:ext cx="297" cy="90"/>
            </a:xfrm>
            <a:custGeom>
              <a:avLst/>
              <a:gdLst>
                <a:gd name="T0" fmla="*/ 10 w 297"/>
                <a:gd name="T1" fmla="*/ 12 h 90"/>
                <a:gd name="T2" fmla="*/ 21 w 297"/>
                <a:gd name="T3" fmla="*/ 11 h 90"/>
                <a:gd name="T4" fmla="*/ 30 w 297"/>
                <a:gd name="T5" fmla="*/ 10 h 90"/>
                <a:gd name="T6" fmla="*/ 40 w 297"/>
                <a:gd name="T7" fmla="*/ 8 h 90"/>
                <a:gd name="T8" fmla="*/ 50 w 297"/>
                <a:gd name="T9" fmla="*/ 7 h 90"/>
                <a:gd name="T10" fmla="*/ 59 w 297"/>
                <a:gd name="T11" fmla="*/ 5 h 90"/>
                <a:gd name="T12" fmla="*/ 68 w 297"/>
                <a:gd name="T13" fmla="*/ 3 h 90"/>
                <a:gd name="T14" fmla="*/ 78 w 297"/>
                <a:gd name="T15" fmla="*/ 2 h 90"/>
                <a:gd name="T16" fmla="*/ 87 w 297"/>
                <a:gd name="T17" fmla="*/ 0 h 90"/>
                <a:gd name="T18" fmla="*/ 97 w 297"/>
                <a:gd name="T19" fmla="*/ 0 h 90"/>
                <a:gd name="T20" fmla="*/ 107 w 297"/>
                <a:gd name="T21" fmla="*/ 0 h 90"/>
                <a:gd name="T22" fmla="*/ 118 w 297"/>
                <a:gd name="T23" fmla="*/ 0 h 90"/>
                <a:gd name="T24" fmla="*/ 130 w 297"/>
                <a:gd name="T25" fmla="*/ 2 h 90"/>
                <a:gd name="T26" fmla="*/ 138 w 297"/>
                <a:gd name="T27" fmla="*/ 4 h 90"/>
                <a:gd name="T28" fmla="*/ 147 w 297"/>
                <a:gd name="T29" fmla="*/ 7 h 90"/>
                <a:gd name="T30" fmla="*/ 157 w 297"/>
                <a:gd name="T31" fmla="*/ 10 h 90"/>
                <a:gd name="T32" fmla="*/ 168 w 297"/>
                <a:gd name="T33" fmla="*/ 15 h 90"/>
                <a:gd name="T34" fmla="*/ 177 w 297"/>
                <a:gd name="T35" fmla="*/ 19 h 90"/>
                <a:gd name="T36" fmla="*/ 186 w 297"/>
                <a:gd name="T37" fmla="*/ 24 h 90"/>
                <a:gd name="T38" fmla="*/ 195 w 297"/>
                <a:gd name="T39" fmla="*/ 29 h 90"/>
                <a:gd name="T40" fmla="*/ 204 w 297"/>
                <a:gd name="T41" fmla="*/ 34 h 90"/>
                <a:gd name="T42" fmla="*/ 213 w 297"/>
                <a:gd name="T43" fmla="*/ 39 h 90"/>
                <a:gd name="T44" fmla="*/ 223 w 297"/>
                <a:gd name="T45" fmla="*/ 44 h 90"/>
                <a:gd name="T46" fmla="*/ 232 w 297"/>
                <a:gd name="T47" fmla="*/ 48 h 90"/>
                <a:gd name="T48" fmla="*/ 243 w 297"/>
                <a:gd name="T49" fmla="*/ 52 h 90"/>
                <a:gd name="T50" fmla="*/ 257 w 297"/>
                <a:gd name="T51" fmla="*/ 56 h 90"/>
                <a:gd name="T52" fmla="*/ 270 w 297"/>
                <a:gd name="T53" fmla="*/ 60 h 90"/>
                <a:gd name="T54" fmla="*/ 281 w 297"/>
                <a:gd name="T55" fmla="*/ 66 h 90"/>
                <a:gd name="T56" fmla="*/ 292 w 297"/>
                <a:gd name="T57" fmla="*/ 80 h 90"/>
                <a:gd name="T58" fmla="*/ 295 w 297"/>
                <a:gd name="T59" fmla="*/ 89 h 90"/>
                <a:gd name="T60" fmla="*/ 285 w 297"/>
                <a:gd name="T61" fmla="*/ 81 h 90"/>
                <a:gd name="T62" fmla="*/ 270 w 297"/>
                <a:gd name="T63" fmla="*/ 74 h 90"/>
                <a:gd name="T64" fmla="*/ 257 w 297"/>
                <a:gd name="T65" fmla="*/ 69 h 90"/>
                <a:gd name="T66" fmla="*/ 243 w 297"/>
                <a:gd name="T67" fmla="*/ 62 h 90"/>
                <a:gd name="T68" fmla="*/ 232 w 297"/>
                <a:gd name="T69" fmla="*/ 56 h 90"/>
                <a:gd name="T70" fmla="*/ 223 w 297"/>
                <a:gd name="T71" fmla="*/ 51 h 90"/>
                <a:gd name="T72" fmla="*/ 211 w 297"/>
                <a:gd name="T73" fmla="*/ 46 h 90"/>
                <a:gd name="T74" fmla="*/ 194 w 297"/>
                <a:gd name="T75" fmla="*/ 39 h 90"/>
                <a:gd name="T76" fmla="*/ 178 w 297"/>
                <a:gd name="T77" fmla="*/ 32 h 90"/>
                <a:gd name="T78" fmla="*/ 162 w 297"/>
                <a:gd name="T79" fmla="*/ 27 h 90"/>
                <a:gd name="T80" fmla="*/ 151 w 297"/>
                <a:gd name="T81" fmla="*/ 25 h 90"/>
                <a:gd name="T82" fmla="*/ 142 w 297"/>
                <a:gd name="T83" fmla="*/ 23 h 90"/>
                <a:gd name="T84" fmla="*/ 132 w 297"/>
                <a:gd name="T85" fmla="*/ 21 h 90"/>
                <a:gd name="T86" fmla="*/ 121 w 297"/>
                <a:gd name="T87" fmla="*/ 19 h 90"/>
                <a:gd name="T88" fmla="*/ 110 w 297"/>
                <a:gd name="T89" fmla="*/ 18 h 90"/>
                <a:gd name="T90" fmla="*/ 100 w 297"/>
                <a:gd name="T91" fmla="*/ 17 h 90"/>
                <a:gd name="T92" fmla="*/ 91 w 297"/>
                <a:gd name="T93" fmla="*/ 17 h 90"/>
                <a:gd name="T94" fmla="*/ 81 w 297"/>
                <a:gd name="T95" fmla="*/ 17 h 90"/>
                <a:gd name="T96" fmla="*/ 72 w 297"/>
                <a:gd name="T97" fmla="*/ 18 h 90"/>
                <a:gd name="T98" fmla="*/ 63 w 297"/>
                <a:gd name="T99" fmla="*/ 19 h 90"/>
                <a:gd name="T100" fmla="*/ 53 w 297"/>
                <a:gd name="T101" fmla="*/ 19 h 90"/>
                <a:gd name="T102" fmla="*/ 44 w 297"/>
                <a:gd name="T103" fmla="*/ 20 h 90"/>
                <a:gd name="T104" fmla="*/ 35 w 297"/>
                <a:gd name="T105" fmla="*/ 20 h 90"/>
                <a:gd name="T106" fmla="*/ 25 w 297"/>
                <a:gd name="T107" fmla="*/ 20 h 90"/>
                <a:gd name="T108" fmla="*/ 14 w 297"/>
                <a:gd name="T109" fmla="*/ 19 h 90"/>
                <a:gd name="T110" fmla="*/ 4 w 297"/>
                <a:gd name="T111" fmla="*/ 18 h 90"/>
                <a:gd name="T112" fmla="*/ 3 w 297"/>
                <a:gd name="T113" fmla="*/ 1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7" h="90">
                  <a:moveTo>
                    <a:pt x="3" y="12"/>
                  </a:moveTo>
                  <a:lnTo>
                    <a:pt x="4" y="12"/>
                  </a:lnTo>
                  <a:lnTo>
                    <a:pt x="7" y="12"/>
                  </a:lnTo>
                  <a:lnTo>
                    <a:pt x="8" y="12"/>
                  </a:lnTo>
                  <a:lnTo>
                    <a:pt x="10" y="12"/>
                  </a:lnTo>
                  <a:lnTo>
                    <a:pt x="13" y="11"/>
                  </a:lnTo>
                  <a:lnTo>
                    <a:pt x="15" y="11"/>
                  </a:lnTo>
                  <a:lnTo>
                    <a:pt x="17" y="11"/>
                  </a:lnTo>
                  <a:lnTo>
                    <a:pt x="18" y="11"/>
                  </a:lnTo>
                  <a:lnTo>
                    <a:pt x="21" y="11"/>
                  </a:lnTo>
                  <a:lnTo>
                    <a:pt x="23" y="11"/>
                  </a:lnTo>
                  <a:lnTo>
                    <a:pt x="24" y="11"/>
                  </a:lnTo>
                  <a:lnTo>
                    <a:pt x="26" y="11"/>
                  </a:lnTo>
                  <a:lnTo>
                    <a:pt x="29" y="10"/>
                  </a:lnTo>
                  <a:lnTo>
                    <a:pt x="30" y="10"/>
                  </a:lnTo>
                  <a:lnTo>
                    <a:pt x="32" y="10"/>
                  </a:lnTo>
                  <a:lnTo>
                    <a:pt x="34" y="10"/>
                  </a:lnTo>
                  <a:lnTo>
                    <a:pt x="36" y="8"/>
                  </a:lnTo>
                  <a:lnTo>
                    <a:pt x="38" y="8"/>
                  </a:lnTo>
                  <a:lnTo>
                    <a:pt x="40" y="8"/>
                  </a:lnTo>
                  <a:lnTo>
                    <a:pt x="42" y="8"/>
                  </a:lnTo>
                  <a:lnTo>
                    <a:pt x="44" y="7"/>
                  </a:lnTo>
                  <a:lnTo>
                    <a:pt x="46" y="7"/>
                  </a:lnTo>
                  <a:lnTo>
                    <a:pt x="48" y="7"/>
                  </a:lnTo>
                  <a:lnTo>
                    <a:pt x="50" y="7"/>
                  </a:lnTo>
                  <a:lnTo>
                    <a:pt x="52" y="6"/>
                  </a:lnTo>
                  <a:lnTo>
                    <a:pt x="53" y="6"/>
                  </a:lnTo>
                  <a:lnTo>
                    <a:pt x="55" y="5"/>
                  </a:lnTo>
                  <a:lnTo>
                    <a:pt x="57" y="5"/>
                  </a:lnTo>
                  <a:lnTo>
                    <a:pt x="59" y="5"/>
                  </a:lnTo>
                  <a:lnTo>
                    <a:pt x="61" y="4"/>
                  </a:lnTo>
                  <a:lnTo>
                    <a:pt x="63" y="4"/>
                  </a:lnTo>
                  <a:lnTo>
                    <a:pt x="65" y="4"/>
                  </a:lnTo>
                  <a:lnTo>
                    <a:pt x="66" y="3"/>
                  </a:lnTo>
                  <a:lnTo>
                    <a:pt x="68" y="3"/>
                  </a:lnTo>
                  <a:lnTo>
                    <a:pt x="70" y="2"/>
                  </a:lnTo>
                  <a:lnTo>
                    <a:pt x="72" y="2"/>
                  </a:lnTo>
                  <a:lnTo>
                    <a:pt x="74" y="2"/>
                  </a:lnTo>
                  <a:lnTo>
                    <a:pt x="76" y="2"/>
                  </a:lnTo>
                  <a:lnTo>
                    <a:pt x="78" y="2"/>
                  </a:lnTo>
                  <a:lnTo>
                    <a:pt x="80" y="2"/>
                  </a:lnTo>
                  <a:lnTo>
                    <a:pt x="81" y="1"/>
                  </a:lnTo>
                  <a:lnTo>
                    <a:pt x="84" y="1"/>
                  </a:lnTo>
                  <a:lnTo>
                    <a:pt x="85" y="0"/>
                  </a:lnTo>
                  <a:lnTo>
                    <a:pt x="87" y="0"/>
                  </a:lnTo>
                  <a:lnTo>
                    <a:pt x="89" y="0"/>
                  </a:lnTo>
                  <a:lnTo>
                    <a:pt x="91" y="0"/>
                  </a:lnTo>
                  <a:lnTo>
                    <a:pt x="94" y="0"/>
                  </a:lnTo>
                  <a:lnTo>
                    <a:pt x="95" y="0"/>
                  </a:lnTo>
                  <a:lnTo>
                    <a:pt x="97" y="0"/>
                  </a:lnTo>
                  <a:lnTo>
                    <a:pt x="99" y="0"/>
                  </a:lnTo>
                  <a:lnTo>
                    <a:pt x="101" y="0"/>
                  </a:lnTo>
                  <a:lnTo>
                    <a:pt x="104" y="0"/>
                  </a:lnTo>
                  <a:lnTo>
                    <a:pt x="105" y="0"/>
                  </a:lnTo>
                  <a:lnTo>
                    <a:pt x="107" y="0"/>
                  </a:lnTo>
                  <a:lnTo>
                    <a:pt x="110" y="0"/>
                  </a:lnTo>
                  <a:lnTo>
                    <a:pt x="112" y="0"/>
                  </a:lnTo>
                  <a:lnTo>
                    <a:pt x="114" y="0"/>
                  </a:lnTo>
                  <a:lnTo>
                    <a:pt x="116" y="0"/>
                  </a:lnTo>
                  <a:lnTo>
                    <a:pt x="118" y="0"/>
                  </a:lnTo>
                  <a:lnTo>
                    <a:pt x="120" y="1"/>
                  </a:lnTo>
                  <a:lnTo>
                    <a:pt x="123" y="1"/>
                  </a:lnTo>
                  <a:lnTo>
                    <a:pt x="125" y="2"/>
                  </a:lnTo>
                  <a:lnTo>
                    <a:pt x="128" y="2"/>
                  </a:lnTo>
                  <a:lnTo>
                    <a:pt x="130" y="2"/>
                  </a:lnTo>
                  <a:lnTo>
                    <a:pt x="132" y="2"/>
                  </a:lnTo>
                  <a:lnTo>
                    <a:pt x="133" y="3"/>
                  </a:lnTo>
                  <a:lnTo>
                    <a:pt x="135" y="3"/>
                  </a:lnTo>
                  <a:lnTo>
                    <a:pt x="137" y="3"/>
                  </a:lnTo>
                  <a:lnTo>
                    <a:pt x="138" y="4"/>
                  </a:lnTo>
                  <a:lnTo>
                    <a:pt x="141" y="4"/>
                  </a:lnTo>
                  <a:lnTo>
                    <a:pt x="142" y="5"/>
                  </a:lnTo>
                  <a:lnTo>
                    <a:pt x="144" y="6"/>
                  </a:lnTo>
                  <a:lnTo>
                    <a:pt x="146" y="6"/>
                  </a:lnTo>
                  <a:lnTo>
                    <a:pt x="147" y="7"/>
                  </a:lnTo>
                  <a:lnTo>
                    <a:pt x="149" y="7"/>
                  </a:lnTo>
                  <a:lnTo>
                    <a:pt x="151" y="7"/>
                  </a:lnTo>
                  <a:lnTo>
                    <a:pt x="153" y="8"/>
                  </a:lnTo>
                  <a:lnTo>
                    <a:pt x="154" y="9"/>
                  </a:lnTo>
                  <a:lnTo>
                    <a:pt x="157" y="10"/>
                  </a:lnTo>
                  <a:lnTo>
                    <a:pt x="159" y="11"/>
                  </a:lnTo>
                  <a:lnTo>
                    <a:pt x="162" y="12"/>
                  </a:lnTo>
                  <a:lnTo>
                    <a:pt x="164" y="14"/>
                  </a:lnTo>
                  <a:lnTo>
                    <a:pt x="167" y="14"/>
                  </a:lnTo>
                  <a:lnTo>
                    <a:pt x="168" y="15"/>
                  </a:lnTo>
                  <a:lnTo>
                    <a:pt x="170" y="16"/>
                  </a:lnTo>
                  <a:lnTo>
                    <a:pt x="172" y="16"/>
                  </a:lnTo>
                  <a:lnTo>
                    <a:pt x="173" y="17"/>
                  </a:lnTo>
                  <a:lnTo>
                    <a:pt x="175" y="19"/>
                  </a:lnTo>
                  <a:lnTo>
                    <a:pt x="177" y="19"/>
                  </a:lnTo>
                  <a:lnTo>
                    <a:pt x="179" y="20"/>
                  </a:lnTo>
                  <a:lnTo>
                    <a:pt x="180" y="21"/>
                  </a:lnTo>
                  <a:lnTo>
                    <a:pt x="182" y="22"/>
                  </a:lnTo>
                  <a:lnTo>
                    <a:pt x="184" y="23"/>
                  </a:lnTo>
                  <a:lnTo>
                    <a:pt x="186" y="24"/>
                  </a:lnTo>
                  <a:lnTo>
                    <a:pt x="188" y="25"/>
                  </a:lnTo>
                  <a:lnTo>
                    <a:pt x="189" y="26"/>
                  </a:lnTo>
                  <a:lnTo>
                    <a:pt x="191" y="27"/>
                  </a:lnTo>
                  <a:lnTo>
                    <a:pt x="193" y="28"/>
                  </a:lnTo>
                  <a:lnTo>
                    <a:pt x="195" y="29"/>
                  </a:lnTo>
                  <a:lnTo>
                    <a:pt x="197" y="30"/>
                  </a:lnTo>
                  <a:lnTo>
                    <a:pt x="198" y="30"/>
                  </a:lnTo>
                  <a:lnTo>
                    <a:pt x="201" y="32"/>
                  </a:lnTo>
                  <a:lnTo>
                    <a:pt x="202" y="32"/>
                  </a:lnTo>
                  <a:lnTo>
                    <a:pt x="204" y="34"/>
                  </a:lnTo>
                  <a:lnTo>
                    <a:pt x="206" y="35"/>
                  </a:lnTo>
                  <a:lnTo>
                    <a:pt x="208" y="35"/>
                  </a:lnTo>
                  <a:lnTo>
                    <a:pt x="209" y="36"/>
                  </a:lnTo>
                  <a:lnTo>
                    <a:pt x="211" y="38"/>
                  </a:lnTo>
                  <a:lnTo>
                    <a:pt x="213" y="39"/>
                  </a:lnTo>
                  <a:lnTo>
                    <a:pt x="215" y="39"/>
                  </a:lnTo>
                  <a:lnTo>
                    <a:pt x="217" y="40"/>
                  </a:lnTo>
                  <a:lnTo>
                    <a:pt x="219" y="42"/>
                  </a:lnTo>
                  <a:lnTo>
                    <a:pt x="221" y="42"/>
                  </a:lnTo>
                  <a:lnTo>
                    <a:pt x="223" y="44"/>
                  </a:lnTo>
                  <a:lnTo>
                    <a:pt x="225" y="44"/>
                  </a:lnTo>
                  <a:lnTo>
                    <a:pt x="227" y="45"/>
                  </a:lnTo>
                  <a:lnTo>
                    <a:pt x="229" y="46"/>
                  </a:lnTo>
                  <a:lnTo>
                    <a:pt x="230" y="47"/>
                  </a:lnTo>
                  <a:lnTo>
                    <a:pt x="232" y="48"/>
                  </a:lnTo>
                  <a:lnTo>
                    <a:pt x="235" y="48"/>
                  </a:lnTo>
                  <a:lnTo>
                    <a:pt x="237" y="49"/>
                  </a:lnTo>
                  <a:lnTo>
                    <a:pt x="239" y="50"/>
                  </a:lnTo>
                  <a:lnTo>
                    <a:pt x="241" y="51"/>
                  </a:lnTo>
                  <a:lnTo>
                    <a:pt x="243" y="52"/>
                  </a:lnTo>
                  <a:lnTo>
                    <a:pt x="245" y="53"/>
                  </a:lnTo>
                  <a:lnTo>
                    <a:pt x="248" y="54"/>
                  </a:lnTo>
                  <a:lnTo>
                    <a:pt x="250" y="54"/>
                  </a:lnTo>
                  <a:lnTo>
                    <a:pt x="254" y="55"/>
                  </a:lnTo>
                  <a:lnTo>
                    <a:pt x="257" y="56"/>
                  </a:lnTo>
                  <a:lnTo>
                    <a:pt x="260" y="58"/>
                  </a:lnTo>
                  <a:lnTo>
                    <a:pt x="262" y="58"/>
                  </a:lnTo>
                  <a:lnTo>
                    <a:pt x="265" y="58"/>
                  </a:lnTo>
                  <a:lnTo>
                    <a:pt x="267" y="59"/>
                  </a:lnTo>
                  <a:lnTo>
                    <a:pt x="270" y="60"/>
                  </a:lnTo>
                  <a:lnTo>
                    <a:pt x="271" y="61"/>
                  </a:lnTo>
                  <a:lnTo>
                    <a:pt x="274" y="62"/>
                  </a:lnTo>
                  <a:lnTo>
                    <a:pt x="276" y="62"/>
                  </a:lnTo>
                  <a:lnTo>
                    <a:pt x="278" y="65"/>
                  </a:lnTo>
                  <a:lnTo>
                    <a:pt x="281" y="66"/>
                  </a:lnTo>
                  <a:lnTo>
                    <a:pt x="282" y="68"/>
                  </a:lnTo>
                  <a:lnTo>
                    <a:pt x="285" y="71"/>
                  </a:lnTo>
                  <a:lnTo>
                    <a:pt x="288" y="74"/>
                  </a:lnTo>
                  <a:lnTo>
                    <a:pt x="291" y="77"/>
                  </a:lnTo>
                  <a:lnTo>
                    <a:pt x="292" y="80"/>
                  </a:lnTo>
                  <a:lnTo>
                    <a:pt x="295" y="82"/>
                  </a:lnTo>
                  <a:lnTo>
                    <a:pt x="296" y="85"/>
                  </a:lnTo>
                  <a:lnTo>
                    <a:pt x="297" y="87"/>
                  </a:lnTo>
                  <a:lnTo>
                    <a:pt x="296" y="90"/>
                  </a:lnTo>
                  <a:lnTo>
                    <a:pt x="295" y="89"/>
                  </a:lnTo>
                  <a:lnTo>
                    <a:pt x="292" y="87"/>
                  </a:lnTo>
                  <a:lnTo>
                    <a:pt x="290" y="86"/>
                  </a:lnTo>
                  <a:lnTo>
                    <a:pt x="288" y="85"/>
                  </a:lnTo>
                  <a:lnTo>
                    <a:pt x="287" y="83"/>
                  </a:lnTo>
                  <a:lnTo>
                    <a:pt x="285" y="81"/>
                  </a:lnTo>
                  <a:lnTo>
                    <a:pt x="282" y="79"/>
                  </a:lnTo>
                  <a:lnTo>
                    <a:pt x="279" y="77"/>
                  </a:lnTo>
                  <a:lnTo>
                    <a:pt x="276" y="76"/>
                  </a:lnTo>
                  <a:lnTo>
                    <a:pt x="273" y="75"/>
                  </a:lnTo>
                  <a:lnTo>
                    <a:pt x="270" y="74"/>
                  </a:lnTo>
                  <a:lnTo>
                    <a:pt x="268" y="73"/>
                  </a:lnTo>
                  <a:lnTo>
                    <a:pt x="265" y="71"/>
                  </a:lnTo>
                  <a:lnTo>
                    <a:pt x="263" y="71"/>
                  </a:lnTo>
                  <a:lnTo>
                    <a:pt x="260" y="70"/>
                  </a:lnTo>
                  <a:lnTo>
                    <a:pt x="257" y="69"/>
                  </a:lnTo>
                  <a:lnTo>
                    <a:pt x="254" y="67"/>
                  </a:lnTo>
                  <a:lnTo>
                    <a:pt x="252" y="67"/>
                  </a:lnTo>
                  <a:lnTo>
                    <a:pt x="249" y="65"/>
                  </a:lnTo>
                  <a:lnTo>
                    <a:pt x="246" y="63"/>
                  </a:lnTo>
                  <a:lnTo>
                    <a:pt x="243" y="62"/>
                  </a:lnTo>
                  <a:lnTo>
                    <a:pt x="240" y="61"/>
                  </a:lnTo>
                  <a:lnTo>
                    <a:pt x="238" y="59"/>
                  </a:lnTo>
                  <a:lnTo>
                    <a:pt x="236" y="58"/>
                  </a:lnTo>
                  <a:lnTo>
                    <a:pt x="234" y="58"/>
                  </a:lnTo>
                  <a:lnTo>
                    <a:pt x="232" y="56"/>
                  </a:lnTo>
                  <a:lnTo>
                    <a:pt x="230" y="55"/>
                  </a:lnTo>
                  <a:lnTo>
                    <a:pt x="229" y="54"/>
                  </a:lnTo>
                  <a:lnTo>
                    <a:pt x="227" y="53"/>
                  </a:lnTo>
                  <a:lnTo>
                    <a:pt x="225" y="52"/>
                  </a:lnTo>
                  <a:lnTo>
                    <a:pt x="223" y="51"/>
                  </a:lnTo>
                  <a:lnTo>
                    <a:pt x="222" y="50"/>
                  </a:lnTo>
                  <a:lnTo>
                    <a:pt x="219" y="49"/>
                  </a:lnTo>
                  <a:lnTo>
                    <a:pt x="218" y="49"/>
                  </a:lnTo>
                  <a:lnTo>
                    <a:pt x="214" y="47"/>
                  </a:lnTo>
                  <a:lnTo>
                    <a:pt x="211" y="46"/>
                  </a:lnTo>
                  <a:lnTo>
                    <a:pt x="208" y="44"/>
                  </a:lnTo>
                  <a:lnTo>
                    <a:pt x="204" y="42"/>
                  </a:lnTo>
                  <a:lnTo>
                    <a:pt x="201" y="40"/>
                  </a:lnTo>
                  <a:lnTo>
                    <a:pt x="198" y="39"/>
                  </a:lnTo>
                  <a:lnTo>
                    <a:pt x="194" y="39"/>
                  </a:lnTo>
                  <a:lnTo>
                    <a:pt x="191" y="37"/>
                  </a:lnTo>
                  <a:lnTo>
                    <a:pt x="188" y="36"/>
                  </a:lnTo>
                  <a:lnTo>
                    <a:pt x="185" y="35"/>
                  </a:lnTo>
                  <a:lnTo>
                    <a:pt x="182" y="34"/>
                  </a:lnTo>
                  <a:lnTo>
                    <a:pt x="178" y="32"/>
                  </a:lnTo>
                  <a:lnTo>
                    <a:pt x="175" y="31"/>
                  </a:lnTo>
                  <a:lnTo>
                    <a:pt x="172" y="30"/>
                  </a:lnTo>
                  <a:lnTo>
                    <a:pt x="168" y="30"/>
                  </a:lnTo>
                  <a:lnTo>
                    <a:pt x="165" y="29"/>
                  </a:lnTo>
                  <a:lnTo>
                    <a:pt x="162" y="27"/>
                  </a:lnTo>
                  <a:lnTo>
                    <a:pt x="159" y="27"/>
                  </a:lnTo>
                  <a:lnTo>
                    <a:pt x="157" y="26"/>
                  </a:lnTo>
                  <a:lnTo>
                    <a:pt x="154" y="25"/>
                  </a:lnTo>
                  <a:lnTo>
                    <a:pt x="153" y="25"/>
                  </a:lnTo>
                  <a:lnTo>
                    <a:pt x="151" y="25"/>
                  </a:lnTo>
                  <a:lnTo>
                    <a:pt x="149" y="24"/>
                  </a:lnTo>
                  <a:lnTo>
                    <a:pt x="147" y="24"/>
                  </a:lnTo>
                  <a:lnTo>
                    <a:pt x="146" y="24"/>
                  </a:lnTo>
                  <a:lnTo>
                    <a:pt x="144" y="24"/>
                  </a:lnTo>
                  <a:lnTo>
                    <a:pt x="142" y="23"/>
                  </a:lnTo>
                  <a:lnTo>
                    <a:pt x="140" y="22"/>
                  </a:lnTo>
                  <a:lnTo>
                    <a:pt x="138" y="22"/>
                  </a:lnTo>
                  <a:lnTo>
                    <a:pt x="136" y="22"/>
                  </a:lnTo>
                  <a:lnTo>
                    <a:pt x="133" y="21"/>
                  </a:lnTo>
                  <a:lnTo>
                    <a:pt x="132" y="21"/>
                  </a:lnTo>
                  <a:lnTo>
                    <a:pt x="130" y="21"/>
                  </a:lnTo>
                  <a:lnTo>
                    <a:pt x="128" y="21"/>
                  </a:lnTo>
                  <a:lnTo>
                    <a:pt x="125" y="20"/>
                  </a:lnTo>
                  <a:lnTo>
                    <a:pt x="123" y="20"/>
                  </a:lnTo>
                  <a:lnTo>
                    <a:pt x="121" y="19"/>
                  </a:lnTo>
                  <a:lnTo>
                    <a:pt x="119" y="19"/>
                  </a:lnTo>
                  <a:lnTo>
                    <a:pt x="117" y="19"/>
                  </a:lnTo>
                  <a:lnTo>
                    <a:pt x="115" y="18"/>
                  </a:lnTo>
                  <a:lnTo>
                    <a:pt x="112" y="18"/>
                  </a:lnTo>
                  <a:lnTo>
                    <a:pt x="110" y="18"/>
                  </a:lnTo>
                  <a:lnTo>
                    <a:pt x="108" y="17"/>
                  </a:lnTo>
                  <a:lnTo>
                    <a:pt x="106" y="17"/>
                  </a:lnTo>
                  <a:lnTo>
                    <a:pt x="104" y="17"/>
                  </a:lnTo>
                  <a:lnTo>
                    <a:pt x="102" y="17"/>
                  </a:lnTo>
                  <a:lnTo>
                    <a:pt x="100" y="17"/>
                  </a:lnTo>
                  <a:lnTo>
                    <a:pt x="98" y="17"/>
                  </a:lnTo>
                  <a:lnTo>
                    <a:pt x="97" y="17"/>
                  </a:lnTo>
                  <a:lnTo>
                    <a:pt x="94" y="17"/>
                  </a:lnTo>
                  <a:lnTo>
                    <a:pt x="92" y="17"/>
                  </a:lnTo>
                  <a:lnTo>
                    <a:pt x="91" y="17"/>
                  </a:lnTo>
                  <a:lnTo>
                    <a:pt x="89" y="17"/>
                  </a:lnTo>
                  <a:lnTo>
                    <a:pt x="86" y="17"/>
                  </a:lnTo>
                  <a:lnTo>
                    <a:pt x="85" y="17"/>
                  </a:lnTo>
                  <a:lnTo>
                    <a:pt x="83" y="17"/>
                  </a:lnTo>
                  <a:lnTo>
                    <a:pt x="81" y="17"/>
                  </a:lnTo>
                  <a:lnTo>
                    <a:pt x="79" y="18"/>
                  </a:lnTo>
                  <a:lnTo>
                    <a:pt x="77" y="18"/>
                  </a:lnTo>
                  <a:lnTo>
                    <a:pt x="76" y="18"/>
                  </a:lnTo>
                  <a:lnTo>
                    <a:pt x="73" y="18"/>
                  </a:lnTo>
                  <a:lnTo>
                    <a:pt x="72" y="18"/>
                  </a:lnTo>
                  <a:lnTo>
                    <a:pt x="70" y="18"/>
                  </a:lnTo>
                  <a:lnTo>
                    <a:pt x="68" y="19"/>
                  </a:lnTo>
                  <a:lnTo>
                    <a:pt x="66" y="19"/>
                  </a:lnTo>
                  <a:lnTo>
                    <a:pt x="65" y="19"/>
                  </a:lnTo>
                  <a:lnTo>
                    <a:pt x="63" y="19"/>
                  </a:lnTo>
                  <a:lnTo>
                    <a:pt x="61" y="19"/>
                  </a:lnTo>
                  <a:lnTo>
                    <a:pt x="59" y="19"/>
                  </a:lnTo>
                  <a:lnTo>
                    <a:pt x="57" y="19"/>
                  </a:lnTo>
                  <a:lnTo>
                    <a:pt x="55" y="19"/>
                  </a:lnTo>
                  <a:lnTo>
                    <a:pt x="53" y="19"/>
                  </a:lnTo>
                  <a:lnTo>
                    <a:pt x="52" y="19"/>
                  </a:lnTo>
                  <a:lnTo>
                    <a:pt x="50" y="20"/>
                  </a:lnTo>
                  <a:lnTo>
                    <a:pt x="48" y="20"/>
                  </a:lnTo>
                  <a:lnTo>
                    <a:pt x="46" y="20"/>
                  </a:lnTo>
                  <a:lnTo>
                    <a:pt x="44" y="20"/>
                  </a:lnTo>
                  <a:lnTo>
                    <a:pt x="42" y="20"/>
                  </a:lnTo>
                  <a:lnTo>
                    <a:pt x="41" y="20"/>
                  </a:lnTo>
                  <a:lnTo>
                    <a:pt x="39" y="20"/>
                  </a:lnTo>
                  <a:lnTo>
                    <a:pt x="37" y="20"/>
                  </a:lnTo>
                  <a:lnTo>
                    <a:pt x="35" y="20"/>
                  </a:lnTo>
                  <a:lnTo>
                    <a:pt x="33" y="20"/>
                  </a:lnTo>
                  <a:lnTo>
                    <a:pt x="31" y="20"/>
                  </a:lnTo>
                  <a:lnTo>
                    <a:pt x="29" y="20"/>
                  </a:lnTo>
                  <a:lnTo>
                    <a:pt x="27" y="20"/>
                  </a:lnTo>
                  <a:lnTo>
                    <a:pt x="25" y="20"/>
                  </a:lnTo>
                  <a:lnTo>
                    <a:pt x="23" y="20"/>
                  </a:lnTo>
                  <a:lnTo>
                    <a:pt x="21" y="20"/>
                  </a:lnTo>
                  <a:lnTo>
                    <a:pt x="18" y="20"/>
                  </a:lnTo>
                  <a:lnTo>
                    <a:pt x="17" y="19"/>
                  </a:lnTo>
                  <a:lnTo>
                    <a:pt x="14" y="19"/>
                  </a:lnTo>
                  <a:lnTo>
                    <a:pt x="12" y="19"/>
                  </a:lnTo>
                  <a:lnTo>
                    <a:pt x="10" y="19"/>
                  </a:lnTo>
                  <a:lnTo>
                    <a:pt x="8" y="19"/>
                  </a:lnTo>
                  <a:lnTo>
                    <a:pt x="6" y="18"/>
                  </a:lnTo>
                  <a:lnTo>
                    <a:pt x="4" y="18"/>
                  </a:lnTo>
                  <a:lnTo>
                    <a:pt x="2" y="18"/>
                  </a:lnTo>
                  <a:lnTo>
                    <a:pt x="0" y="16"/>
                  </a:lnTo>
                  <a:lnTo>
                    <a:pt x="0" y="14"/>
                  </a:lnTo>
                  <a:lnTo>
                    <a:pt x="0" y="12"/>
                  </a:lnTo>
                  <a:lnTo>
                    <a:pt x="3" y="12"/>
                  </a:lnTo>
                  <a:lnTo>
                    <a:pt x="3"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4" name="Freeform 71"/>
            <p:cNvSpPr>
              <a:spLocks/>
            </p:cNvSpPr>
            <p:nvPr/>
          </p:nvSpPr>
          <p:spPr bwMode="auto">
            <a:xfrm>
              <a:off x="4758" y="2388"/>
              <a:ext cx="27" cy="87"/>
            </a:xfrm>
            <a:custGeom>
              <a:avLst/>
              <a:gdLst>
                <a:gd name="T0" fmla="*/ 18 w 27"/>
                <a:gd name="T1" fmla="*/ 14 h 87"/>
                <a:gd name="T2" fmla="*/ 15 w 27"/>
                <a:gd name="T3" fmla="*/ 18 h 87"/>
                <a:gd name="T4" fmla="*/ 14 w 27"/>
                <a:gd name="T5" fmla="*/ 23 h 87"/>
                <a:gd name="T6" fmla="*/ 11 w 27"/>
                <a:gd name="T7" fmla="*/ 27 h 87"/>
                <a:gd name="T8" fmla="*/ 10 w 27"/>
                <a:gd name="T9" fmla="*/ 32 h 87"/>
                <a:gd name="T10" fmla="*/ 9 w 27"/>
                <a:gd name="T11" fmla="*/ 36 h 87"/>
                <a:gd name="T12" fmla="*/ 9 w 27"/>
                <a:gd name="T13" fmla="*/ 40 h 87"/>
                <a:gd name="T14" fmla="*/ 9 w 27"/>
                <a:gd name="T15" fmla="*/ 45 h 87"/>
                <a:gd name="T16" fmla="*/ 9 w 27"/>
                <a:gd name="T17" fmla="*/ 50 h 87"/>
                <a:gd name="T18" fmla="*/ 10 w 27"/>
                <a:gd name="T19" fmla="*/ 54 h 87"/>
                <a:gd name="T20" fmla="*/ 11 w 27"/>
                <a:gd name="T21" fmla="*/ 59 h 87"/>
                <a:gd name="T22" fmla="*/ 12 w 27"/>
                <a:gd name="T23" fmla="*/ 63 h 87"/>
                <a:gd name="T24" fmla="*/ 14 w 27"/>
                <a:gd name="T25" fmla="*/ 67 h 87"/>
                <a:gd name="T26" fmla="*/ 17 w 27"/>
                <a:gd name="T27" fmla="*/ 71 h 87"/>
                <a:gd name="T28" fmla="*/ 20 w 27"/>
                <a:gd name="T29" fmla="*/ 75 h 87"/>
                <a:gd name="T30" fmla="*/ 24 w 27"/>
                <a:gd name="T31" fmla="*/ 78 h 87"/>
                <a:gd name="T32" fmla="*/ 27 w 27"/>
                <a:gd name="T33" fmla="*/ 83 h 87"/>
                <a:gd name="T34" fmla="*/ 24 w 27"/>
                <a:gd name="T35" fmla="*/ 87 h 87"/>
                <a:gd name="T36" fmla="*/ 19 w 27"/>
                <a:gd name="T37" fmla="*/ 83 h 87"/>
                <a:gd name="T38" fmla="*/ 15 w 27"/>
                <a:gd name="T39" fmla="*/ 79 h 87"/>
                <a:gd name="T40" fmla="*/ 11 w 27"/>
                <a:gd name="T41" fmla="*/ 74 h 87"/>
                <a:gd name="T42" fmla="*/ 9 w 27"/>
                <a:gd name="T43" fmla="*/ 70 h 87"/>
                <a:gd name="T44" fmla="*/ 6 w 27"/>
                <a:gd name="T45" fmla="*/ 64 h 87"/>
                <a:gd name="T46" fmla="*/ 4 w 27"/>
                <a:gd name="T47" fmla="*/ 60 h 87"/>
                <a:gd name="T48" fmla="*/ 1 w 27"/>
                <a:gd name="T49" fmla="*/ 55 h 87"/>
                <a:gd name="T50" fmla="*/ 1 w 27"/>
                <a:gd name="T51" fmla="*/ 49 h 87"/>
                <a:gd name="T52" fmla="*/ 0 w 27"/>
                <a:gd name="T53" fmla="*/ 44 h 87"/>
                <a:gd name="T54" fmla="*/ 0 w 27"/>
                <a:gd name="T55" fmla="*/ 38 h 87"/>
                <a:gd name="T56" fmla="*/ 0 w 27"/>
                <a:gd name="T57" fmla="*/ 32 h 87"/>
                <a:gd name="T58" fmla="*/ 1 w 27"/>
                <a:gd name="T59" fmla="*/ 27 h 87"/>
                <a:gd name="T60" fmla="*/ 2 w 27"/>
                <a:gd name="T61" fmla="*/ 22 h 87"/>
                <a:gd name="T62" fmla="*/ 4 w 27"/>
                <a:gd name="T63" fmla="*/ 16 h 87"/>
                <a:gd name="T64" fmla="*/ 6 w 27"/>
                <a:gd name="T65" fmla="*/ 11 h 87"/>
                <a:gd name="T66" fmla="*/ 10 w 27"/>
                <a:gd name="T67" fmla="*/ 5 h 87"/>
                <a:gd name="T68" fmla="*/ 14 w 27"/>
                <a:gd name="T69" fmla="*/ 1 h 87"/>
                <a:gd name="T70" fmla="*/ 18 w 27"/>
                <a:gd name="T71" fmla="*/ 0 h 87"/>
                <a:gd name="T72" fmla="*/ 22 w 27"/>
                <a:gd name="T73" fmla="*/ 1 h 87"/>
                <a:gd name="T74" fmla="*/ 22 w 27"/>
                <a:gd name="T75" fmla="*/ 5 h 87"/>
                <a:gd name="T76" fmla="*/ 21 w 27"/>
                <a:gd name="T77" fmla="*/ 9 h 87"/>
                <a:gd name="T78" fmla="*/ 20 w 27"/>
                <a:gd name="T79" fmla="*/ 1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 h="87">
                  <a:moveTo>
                    <a:pt x="20" y="12"/>
                  </a:moveTo>
                  <a:lnTo>
                    <a:pt x="18" y="14"/>
                  </a:lnTo>
                  <a:lnTo>
                    <a:pt x="17" y="16"/>
                  </a:lnTo>
                  <a:lnTo>
                    <a:pt x="15" y="18"/>
                  </a:lnTo>
                  <a:lnTo>
                    <a:pt x="14" y="20"/>
                  </a:lnTo>
                  <a:lnTo>
                    <a:pt x="14" y="23"/>
                  </a:lnTo>
                  <a:lnTo>
                    <a:pt x="12" y="24"/>
                  </a:lnTo>
                  <a:lnTo>
                    <a:pt x="11" y="27"/>
                  </a:lnTo>
                  <a:lnTo>
                    <a:pt x="11" y="29"/>
                  </a:lnTo>
                  <a:lnTo>
                    <a:pt x="10" y="32"/>
                  </a:lnTo>
                  <a:lnTo>
                    <a:pt x="10" y="33"/>
                  </a:lnTo>
                  <a:lnTo>
                    <a:pt x="9" y="36"/>
                  </a:lnTo>
                  <a:lnTo>
                    <a:pt x="9" y="38"/>
                  </a:lnTo>
                  <a:lnTo>
                    <a:pt x="9" y="40"/>
                  </a:lnTo>
                  <a:lnTo>
                    <a:pt x="9" y="43"/>
                  </a:lnTo>
                  <a:lnTo>
                    <a:pt x="9" y="45"/>
                  </a:lnTo>
                  <a:lnTo>
                    <a:pt x="9" y="47"/>
                  </a:lnTo>
                  <a:lnTo>
                    <a:pt x="9" y="50"/>
                  </a:lnTo>
                  <a:lnTo>
                    <a:pt x="9" y="52"/>
                  </a:lnTo>
                  <a:lnTo>
                    <a:pt x="10" y="54"/>
                  </a:lnTo>
                  <a:lnTo>
                    <a:pt x="10" y="56"/>
                  </a:lnTo>
                  <a:lnTo>
                    <a:pt x="11" y="59"/>
                  </a:lnTo>
                  <a:lnTo>
                    <a:pt x="11" y="60"/>
                  </a:lnTo>
                  <a:lnTo>
                    <a:pt x="12" y="63"/>
                  </a:lnTo>
                  <a:lnTo>
                    <a:pt x="14" y="65"/>
                  </a:lnTo>
                  <a:lnTo>
                    <a:pt x="14" y="67"/>
                  </a:lnTo>
                  <a:lnTo>
                    <a:pt x="16" y="69"/>
                  </a:lnTo>
                  <a:lnTo>
                    <a:pt x="17" y="71"/>
                  </a:lnTo>
                  <a:lnTo>
                    <a:pt x="19" y="73"/>
                  </a:lnTo>
                  <a:lnTo>
                    <a:pt x="20" y="75"/>
                  </a:lnTo>
                  <a:lnTo>
                    <a:pt x="22" y="77"/>
                  </a:lnTo>
                  <a:lnTo>
                    <a:pt x="24" y="78"/>
                  </a:lnTo>
                  <a:lnTo>
                    <a:pt x="25" y="80"/>
                  </a:lnTo>
                  <a:lnTo>
                    <a:pt x="27" y="83"/>
                  </a:lnTo>
                  <a:lnTo>
                    <a:pt x="26" y="86"/>
                  </a:lnTo>
                  <a:lnTo>
                    <a:pt x="24" y="87"/>
                  </a:lnTo>
                  <a:lnTo>
                    <a:pt x="22" y="86"/>
                  </a:lnTo>
                  <a:lnTo>
                    <a:pt x="19" y="83"/>
                  </a:lnTo>
                  <a:lnTo>
                    <a:pt x="17" y="82"/>
                  </a:lnTo>
                  <a:lnTo>
                    <a:pt x="15" y="79"/>
                  </a:lnTo>
                  <a:lnTo>
                    <a:pt x="14" y="78"/>
                  </a:lnTo>
                  <a:lnTo>
                    <a:pt x="11" y="74"/>
                  </a:lnTo>
                  <a:lnTo>
                    <a:pt x="10" y="72"/>
                  </a:lnTo>
                  <a:lnTo>
                    <a:pt x="9" y="70"/>
                  </a:lnTo>
                  <a:lnTo>
                    <a:pt x="7" y="68"/>
                  </a:lnTo>
                  <a:lnTo>
                    <a:pt x="6" y="64"/>
                  </a:lnTo>
                  <a:lnTo>
                    <a:pt x="4" y="62"/>
                  </a:lnTo>
                  <a:lnTo>
                    <a:pt x="4" y="60"/>
                  </a:lnTo>
                  <a:lnTo>
                    <a:pt x="3" y="57"/>
                  </a:lnTo>
                  <a:lnTo>
                    <a:pt x="1" y="55"/>
                  </a:lnTo>
                  <a:lnTo>
                    <a:pt x="1" y="52"/>
                  </a:lnTo>
                  <a:lnTo>
                    <a:pt x="1" y="49"/>
                  </a:lnTo>
                  <a:lnTo>
                    <a:pt x="1" y="47"/>
                  </a:lnTo>
                  <a:lnTo>
                    <a:pt x="0" y="44"/>
                  </a:lnTo>
                  <a:lnTo>
                    <a:pt x="0" y="41"/>
                  </a:lnTo>
                  <a:lnTo>
                    <a:pt x="0" y="38"/>
                  </a:lnTo>
                  <a:lnTo>
                    <a:pt x="0" y="35"/>
                  </a:lnTo>
                  <a:lnTo>
                    <a:pt x="0" y="32"/>
                  </a:lnTo>
                  <a:lnTo>
                    <a:pt x="0" y="30"/>
                  </a:lnTo>
                  <a:lnTo>
                    <a:pt x="1" y="27"/>
                  </a:lnTo>
                  <a:lnTo>
                    <a:pt x="1" y="24"/>
                  </a:lnTo>
                  <a:lnTo>
                    <a:pt x="2" y="22"/>
                  </a:lnTo>
                  <a:lnTo>
                    <a:pt x="3" y="19"/>
                  </a:lnTo>
                  <a:lnTo>
                    <a:pt x="4" y="16"/>
                  </a:lnTo>
                  <a:lnTo>
                    <a:pt x="5" y="14"/>
                  </a:lnTo>
                  <a:lnTo>
                    <a:pt x="6" y="11"/>
                  </a:lnTo>
                  <a:lnTo>
                    <a:pt x="8" y="9"/>
                  </a:lnTo>
                  <a:lnTo>
                    <a:pt x="10" y="5"/>
                  </a:lnTo>
                  <a:lnTo>
                    <a:pt x="11" y="4"/>
                  </a:lnTo>
                  <a:lnTo>
                    <a:pt x="14" y="1"/>
                  </a:lnTo>
                  <a:lnTo>
                    <a:pt x="16" y="0"/>
                  </a:lnTo>
                  <a:lnTo>
                    <a:pt x="18" y="0"/>
                  </a:lnTo>
                  <a:lnTo>
                    <a:pt x="21" y="0"/>
                  </a:lnTo>
                  <a:lnTo>
                    <a:pt x="22" y="1"/>
                  </a:lnTo>
                  <a:lnTo>
                    <a:pt x="22" y="4"/>
                  </a:lnTo>
                  <a:lnTo>
                    <a:pt x="22" y="5"/>
                  </a:lnTo>
                  <a:lnTo>
                    <a:pt x="22" y="7"/>
                  </a:lnTo>
                  <a:lnTo>
                    <a:pt x="21" y="9"/>
                  </a:lnTo>
                  <a:lnTo>
                    <a:pt x="20" y="12"/>
                  </a:lnTo>
                  <a:lnTo>
                    <a:pt x="2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5" name="Freeform 72"/>
            <p:cNvSpPr>
              <a:spLocks/>
            </p:cNvSpPr>
            <p:nvPr/>
          </p:nvSpPr>
          <p:spPr bwMode="auto">
            <a:xfrm>
              <a:off x="4772" y="2456"/>
              <a:ext cx="108" cy="167"/>
            </a:xfrm>
            <a:custGeom>
              <a:avLst/>
              <a:gdLst>
                <a:gd name="T0" fmla="*/ 7 w 108"/>
                <a:gd name="T1" fmla="*/ 1 h 167"/>
                <a:gd name="T2" fmla="*/ 13 w 108"/>
                <a:gd name="T3" fmla="*/ 4 h 167"/>
                <a:gd name="T4" fmla="*/ 20 w 108"/>
                <a:gd name="T5" fmla="*/ 6 h 167"/>
                <a:gd name="T6" fmla="*/ 26 w 108"/>
                <a:gd name="T7" fmla="*/ 8 h 167"/>
                <a:gd name="T8" fmla="*/ 31 w 108"/>
                <a:gd name="T9" fmla="*/ 10 h 167"/>
                <a:gd name="T10" fmla="*/ 38 w 108"/>
                <a:gd name="T11" fmla="*/ 12 h 167"/>
                <a:gd name="T12" fmla="*/ 44 w 108"/>
                <a:gd name="T13" fmla="*/ 15 h 167"/>
                <a:gd name="T14" fmla="*/ 50 w 108"/>
                <a:gd name="T15" fmla="*/ 18 h 167"/>
                <a:gd name="T16" fmla="*/ 56 w 108"/>
                <a:gd name="T17" fmla="*/ 20 h 167"/>
                <a:gd name="T18" fmla="*/ 62 w 108"/>
                <a:gd name="T19" fmla="*/ 24 h 167"/>
                <a:gd name="T20" fmla="*/ 67 w 108"/>
                <a:gd name="T21" fmla="*/ 27 h 167"/>
                <a:gd name="T22" fmla="*/ 77 w 108"/>
                <a:gd name="T23" fmla="*/ 34 h 167"/>
                <a:gd name="T24" fmla="*/ 86 w 108"/>
                <a:gd name="T25" fmla="*/ 43 h 167"/>
                <a:gd name="T26" fmla="*/ 94 w 108"/>
                <a:gd name="T27" fmla="*/ 52 h 167"/>
                <a:gd name="T28" fmla="*/ 98 w 108"/>
                <a:gd name="T29" fmla="*/ 59 h 167"/>
                <a:gd name="T30" fmla="*/ 101 w 108"/>
                <a:gd name="T31" fmla="*/ 66 h 167"/>
                <a:gd name="T32" fmla="*/ 104 w 108"/>
                <a:gd name="T33" fmla="*/ 72 h 167"/>
                <a:gd name="T34" fmla="*/ 106 w 108"/>
                <a:gd name="T35" fmla="*/ 79 h 167"/>
                <a:gd name="T36" fmla="*/ 107 w 108"/>
                <a:gd name="T37" fmla="*/ 87 h 167"/>
                <a:gd name="T38" fmla="*/ 108 w 108"/>
                <a:gd name="T39" fmla="*/ 94 h 167"/>
                <a:gd name="T40" fmla="*/ 108 w 108"/>
                <a:gd name="T41" fmla="*/ 102 h 167"/>
                <a:gd name="T42" fmla="*/ 107 w 108"/>
                <a:gd name="T43" fmla="*/ 110 h 167"/>
                <a:gd name="T44" fmla="*/ 107 w 108"/>
                <a:gd name="T45" fmla="*/ 118 h 167"/>
                <a:gd name="T46" fmla="*/ 104 w 108"/>
                <a:gd name="T47" fmla="*/ 125 h 167"/>
                <a:gd name="T48" fmla="*/ 102 w 108"/>
                <a:gd name="T49" fmla="*/ 134 h 167"/>
                <a:gd name="T50" fmla="*/ 100 w 108"/>
                <a:gd name="T51" fmla="*/ 142 h 167"/>
                <a:gd name="T52" fmla="*/ 97 w 108"/>
                <a:gd name="T53" fmla="*/ 149 h 167"/>
                <a:gd name="T54" fmla="*/ 95 w 108"/>
                <a:gd name="T55" fmla="*/ 158 h 167"/>
                <a:gd name="T56" fmla="*/ 93 w 108"/>
                <a:gd name="T57" fmla="*/ 165 h 167"/>
                <a:gd name="T58" fmla="*/ 89 w 108"/>
                <a:gd name="T59" fmla="*/ 167 h 167"/>
                <a:gd name="T60" fmla="*/ 86 w 108"/>
                <a:gd name="T61" fmla="*/ 164 h 167"/>
                <a:gd name="T62" fmla="*/ 86 w 108"/>
                <a:gd name="T63" fmla="*/ 158 h 167"/>
                <a:gd name="T64" fmla="*/ 88 w 108"/>
                <a:gd name="T65" fmla="*/ 149 h 167"/>
                <a:gd name="T66" fmla="*/ 89 w 108"/>
                <a:gd name="T67" fmla="*/ 143 h 167"/>
                <a:gd name="T68" fmla="*/ 91 w 108"/>
                <a:gd name="T69" fmla="*/ 133 h 167"/>
                <a:gd name="T70" fmla="*/ 93 w 108"/>
                <a:gd name="T71" fmla="*/ 121 h 167"/>
                <a:gd name="T72" fmla="*/ 92 w 108"/>
                <a:gd name="T73" fmla="*/ 111 h 167"/>
                <a:gd name="T74" fmla="*/ 91 w 108"/>
                <a:gd name="T75" fmla="*/ 101 h 167"/>
                <a:gd name="T76" fmla="*/ 91 w 108"/>
                <a:gd name="T77" fmla="*/ 95 h 167"/>
                <a:gd name="T78" fmla="*/ 89 w 108"/>
                <a:gd name="T79" fmla="*/ 89 h 167"/>
                <a:gd name="T80" fmla="*/ 88 w 108"/>
                <a:gd name="T81" fmla="*/ 83 h 167"/>
                <a:gd name="T82" fmla="*/ 85 w 108"/>
                <a:gd name="T83" fmla="*/ 75 h 167"/>
                <a:gd name="T84" fmla="*/ 81 w 108"/>
                <a:gd name="T85" fmla="*/ 63 h 167"/>
                <a:gd name="T86" fmla="*/ 74 w 108"/>
                <a:gd name="T87" fmla="*/ 54 h 167"/>
                <a:gd name="T88" fmla="*/ 68 w 108"/>
                <a:gd name="T89" fmla="*/ 46 h 167"/>
                <a:gd name="T90" fmla="*/ 60 w 108"/>
                <a:gd name="T91" fmla="*/ 38 h 167"/>
                <a:gd name="T92" fmla="*/ 52 w 108"/>
                <a:gd name="T93" fmla="*/ 32 h 167"/>
                <a:gd name="T94" fmla="*/ 43 w 108"/>
                <a:gd name="T95" fmla="*/ 26 h 167"/>
                <a:gd name="T96" fmla="*/ 34 w 108"/>
                <a:gd name="T97" fmla="*/ 21 h 167"/>
                <a:gd name="T98" fmla="*/ 24 w 108"/>
                <a:gd name="T99" fmla="*/ 16 h 167"/>
                <a:gd name="T100" fmla="*/ 17 w 108"/>
                <a:gd name="T101" fmla="*/ 14 h 167"/>
                <a:gd name="T102" fmla="*/ 12 w 108"/>
                <a:gd name="T103" fmla="*/ 11 h 167"/>
                <a:gd name="T104" fmla="*/ 7 w 108"/>
                <a:gd name="T105" fmla="*/ 10 h 167"/>
                <a:gd name="T106" fmla="*/ 1 w 108"/>
                <a:gd name="T107" fmla="*/ 5 h 167"/>
                <a:gd name="T108" fmla="*/ 0 w 108"/>
                <a:gd name="T109" fmla="*/ 1 h 167"/>
                <a:gd name="T110" fmla="*/ 3 w 108"/>
                <a:gd name="T111" fmla="*/ 1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8" h="167">
                  <a:moveTo>
                    <a:pt x="3" y="1"/>
                  </a:moveTo>
                  <a:lnTo>
                    <a:pt x="5" y="1"/>
                  </a:lnTo>
                  <a:lnTo>
                    <a:pt x="7" y="1"/>
                  </a:lnTo>
                  <a:lnTo>
                    <a:pt x="9" y="2"/>
                  </a:lnTo>
                  <a:lnTo>
                    <a:pt x="11" y="3"/>
                  </a:lnTo>
                  <a:lnTo>
                    <a:pt x="13" y="4"/>
                  </a:lnTo>
                  <a:lnTo>
                    <a:pt x="15" y="4"/>
                  </a:lnTo>
                  <a:lnTo>
                    <a:pt x="17" y="5"/>
                  </a:lnTo>
                  <a:lnTo>
                    <a:pt x="20" y="6"/>
                  </a:lnTo>
                  <a:lnTo>
                    <a:pt x="21" y="6"/>
                  </a:lnTo>
                  <a:lnTo>
                    <a:pt x="24" y="7"/>
                  </a:lnTo>
                  <a:lnTo>
                    <a:pt x="26" y="8"/>
                  </a:lnTo>
                  <a:lnTo>
                    <a:pt x="28" y="9"/>
                  </a:lnTo>
                  <a:lnTo>
                    <a:pt x="29" y="10"/>
                  </a:lnTo>
                  <a:lnTo>
                    <a:pt x="31" y="10"/>
                  </a:lnTo>
                  <a:lnTo>
                    <a:pt x="34" y="11"/>
                  </a:lnTo>
                  <a:lnTo>
                    <a:pt x="36" y="12"/>
                  </a:lnTo>
                  <a:lnTo>
                    <a:pt x="38" y="12"/>
                  </a:lnTo>
                  <a:lnTo>
                    <a:pt x="40" y="14"/>
                  </a:lnTo>
                  <a:lnTo>
                    <a:pt x="42" y="15"/>
                  </a:lnTo>
                  <a:lnTo>
                    <a:pt x="44" y="15"/>
                  </a:lnTo>
                  <a:lnTo>
                    <a:pt x="46" y="16"/>
                  </a:lnTo>
                  <a:lnTo>
                    <a:pt x="48" y="16"/>
                  </a:lnTo>
                  <a:lnTo>
                    <a:pt x="50" y="18"/>
                  </a:lnTo>
                  <a:lnTo>
                    <a:pt x="52" y="19"/>
                  </a:lnTo>
                  <a:lnTo>
                    <a:pt x="54" y="19"/>
                  </a:lnTo>
                  <a:lnTo>
                    <a:pt x="56" y="20"/>
                  </a:lnTo>
                  <a:lnTo>
                    <a:pt x="58" y="21"/>
                  </a:lnTo>
                  <a:lnTo>
                    <a:pt x="60" y="23"/>
                  </a:lnTo>
                  <a:lnTo>
                    <a:pt x="62" y="24"/>
                  </a:lnTo>
                  <a:lnTo>
                    <a:pt x="63" y="24"/>
                  </a:lnTo>
                  <a:lnTo>
                    <a:pt x="65" y="26"/>
                  </a:lnTo>
                  <a:lnTo>
                    <a:pt x="67" y="27"/>
                  </a:lnTo>
                  <a:lnTo>
                    <a:pt x="70" y="29"/>
                  </a:lnTo>
                  <a:lnTo>
                    <a:pt x="73" y="31"/>
                  </a:lnTo>
                  <a:lnTo>
                    <a:pt x="77" y="34"/>
                  </a:lnTo>
                  <a:lnTo>
                    <a:pt x="81" y="37"/>
                  </a:lnTo>
                  <a:lnTo>
                    <a:pt x="84" y="39"/>
                  </a:lnTo>
                  <a:lnTo>
                    <a:pt x="86" y="43"/>
                  </a:lnTo>
                  <a:lnTo>
                    <a:pt x="89" y="46"/>
                  </a:lnTo>
                  <a:lnTo>
                    <a:pt x="91" y="49"/>
                  </a:lnTo>
                  <a:lnTo>
                    <a:pt x="94" y="52"/>
                  </a:lnTo>
                  <a:lnTo>
                    <a:pt x="97" y="56"/>
                  </a:lnTo>
                  <a:lnTo>
                    <a:pt x="97" y="57"/>
                  </a:lnTo>
                  <a:lnTo>
                    <a:pt x="98" y="59"/>
                  </a:lnTo>
                  <a:lnTo>
                    <a:pt x="99" y="61"/>
                  </a:lnTo>
                  <a:lnTo>
                    <a:pt x="101" y="63"/>
                  </a:lnTo>
                  <a:lnTo>
                    <a:pt x="101" y="66"/>
                  </a:lnTo>
                  <a:lnTo>
                    <a:pt x="102" y="67"/>
                  </a:lnTo>
                  <a:lnTo>
                    <a:pt x="103" y="70"/>
                  </a:lnTo>
                  <a:lnTo>
                    <a:pt x="104" y="72"/>
                  </a:lnTo>
                  <a:lnTo>
                    <a:pt x="104" y="75"/>
                  </a:lnTo>
                  <a:lnTo>
                    <a:pt x="105" y="77"/>
                  </a:lnTo>
                  <a:lnTo>
                    <a:pt x="106" y="79"/>
                  </a:lnTo>
                  <a:lnTo>
                    <a:pt x="107" y="82"/>
                  </a:lnTo>
                  <a:lnTo>
                    <a:pt x="107" y="84"/>
                  </a:lnTo>
                  <a:lnTo>
                    <a:pt x="107" y="87"/>
                  </a:lnTo>
                  <a:lnTo>
                    <a:pt x="108" y="89"/>
                  </a:lnTo>
                  <a:lnTo>
                    <a:pt x="108" y="92"/>
                  </a:lnTo>
                  <a:lnTo>
                    <a:pt x="108" y="94"/>
                  </a:lnTo>
                  <a:lnTo>
                    <a:pt x="108" y="97"/>
                  </a:lnTo>
                  <a:lnTo>
                    <a:pt x="108" y="99"/>
                  </a:lnTo>
                  <a:lnTo>
                    <a:pt x="108" y="102"/>
                  </a:lnTo>
                  <a:lnTo>
                    <a:pt x="108" y="105"/>
                  </a:lnTo>
                  <a:lnTo>
                    <a:pt x="108" y="107"/>
                  </a:lnTo>
                  <a:lnTo>
                    <a:pt x="107" y="110"/>
                  </a:lnTo>
                  <a:lnTo>
                    <a:pt x="107" y="112"/>
                  </a:lnTo>
                  <a:lnTo>
                    <a:pt x="107" y="115"/>
                  </a:lnTo>
                  <a:lnTo>
                    <a:pt x="107" y="118"/>
                  </a:lnTo>
                  <a:lnTo>
                    <a:pt x="105" y="121"/>
                  </a:lnTo>
                  <a:lnTo>
                    <a:pt x="105" y="123"/>
                  </a:lnTo>
                  <a:lnTo>
                    <a:pt x="104" y="125"/>
                  </a:lnTo>
                  <a:lnTo>
                    <a:pt x="104" y="129"/>
                  </a:lnTo>
                  <a:lnTo>
                    <a:pt x="103" y="130"/>
                  </a:lnTo>
                  <a:lnTo>
                    <a:pt x="102" y="134"/>
                  </a:lnTo>
                  <a:lnTo>
                    <a:pt x="102" y="136"/>
                  </a:lnTo>
                  <a:lnTo>
                    <a:pt x="101" y="139"/>
                  </a:lnTo>
                  <a:lnTo>
                    <a:pt x="100" y="142"/>
                  </a:lnTo>
                  <a:lnTo>
                    <a:pt x="99" y="144"/>
                  </a:lnTo>
                  <a:lnTo>
                    <a:pt x="98" y="147"/>
                  </a:lnTo>
                  <a:lnTo>
                    <a:pt x="97" y="149"/>
                  </a:lnTo>
                  <a:lnTo>
                    <a:pt x="97" y="152"/>
                  </a:lnTo>
                  <a:lnTo>
                    <a:pt x="96" y="154"/>
                  </a:lnTo>
                  <a:lnTo>
                    <a:pt x="95" y="158"/>
                  </a:lnTo>
                  <a:lnTo>
                    <a:pt x="94" y="160"/>
                  </a:lnTo>
                  <a:lnTo>
                    <a:pt x="94" y="162"/>
                  </a:lnTo>
                  <a:lnTo>
                    <a:pt x="93" y="165"/>
                  </a:lnTo>
                  <a:lnTo>
                    <a:pt x="91" y="166"/>
                  </a:lnTo>
                  <a:lnTo>
                    <a:pt x="91" y="167"/>
                  </a:lnTo>
                  <a:lnTo>
                    <a:pt x="89" y="167"/>
                  </a:lnTo>
                  <a:lnTo>
                    <a:pt x="87" y="167"/>
                  </a:lnTo>
                  <a:lnTo>
                    <a:pt x="86" y="166"/>
                  </a:lnTo>
                  <a:lnTo>
                    <a:pt x="86" y="164"/>
                  </a:lnTo>
                  <a:lnTo>
                    <a:pt x="86" y="162"/>
                  </a:lnTo>
                  <a:lnTo>
                    <a:pt x="86" y="161"/>
                  </a:lnTo>
                  <a:lnTo>
                    <a:pt x="86" y="158"/>
                  </a:lnTo>
                  <a:lnTo>
                    <a:pt x="86" y="156"/>
                  </a:lnTo>
                  <a:lnTo>
                    <a:pt x="86" y="153"/>
                  </a:lnTo>
                  <a:lnTo>
                    <a:pt x="88" y="149"/>
                  </a:lnTo>
                  <a:lnTo>
                    <a:pt x="88" y="148"/>
                  </a:lnTo>
                  <a:lnTo>
                    <a:pt x="89" y="145"/>
                  </a:lnTo>
                  <a:lnTo>
                    <a:pt x="89" y="143"/>
                  </a:lnTo>
                  <a:lnTo>
                    <a:pt x="90" y="141"/>
                  </a:lnTo>
                  <a:lnTo>
                    <a:pt x="91" y="137"/>
                  </a:lnTo>
                  <a:lnTo>
                    <a:pt x="91" y="133"/>
                  </a:lnTo>
                  <a:lnTo>
                    <a:pt x="92" y="129"/>
                  </a:lnTo>
                  <a:lnTo>
                    <a:pt x="92" y="125"/>
                  </a:lnTo>
                  <a:lnTo>
                    <a:pt x="93" y="121"/>
                  </a:lnTo>
                  <a:lnTo>
                    <a:pt x="93" y="118"/>
                  </a:lnTo>
                  <a:lnTo>
                    <a:pt x="93" y="114"/>
                  </a:lnTo>
                  <a:lnTo>
                    <a:pt x="92" y="111"/>
                  </a:lnTo>
                  <a:lnTo>
                    <a:pt x="92" y="107"/>
                  </a:lnTo>
                  <a:lnTo>
                    <a:pt x="91" y="103"/>
                  </a:lnTo>
                  <a:lnTo>
                    <a:pt x="91" y="101"/>
                  </a:lnTo>
                  <a:lnTo>
                    <a:pt x="91" y="99"/>
                  </a:lnTo>
                  <a:lnTo>
                    <a:pt x="91" y="97"/>
                  </a:lnTo>
                  <a:lnTo>
                    <a:pt x="91" y="95"/>
                  </a:lnTo>
                  <a:lnTo>
                    <a:pt x="90" y="93"/>
                  </a:lnTo>
                  <a:lnTo>
                    <a:pt x="89" y="91"/>
                  </a:lnTo>
                  <a:lnTo>
                    <a:pt x="89" y="89"/>
                  </a:lnTo>
                  <a:lnTo>
                    <a:pt x="89" y="87"/>
                  </a:lnTo>
                  <a:lnTo>
                    <a:pt x="88" y="85"/>
                  </a:lnTo>
                  <a:lnTo>
                    <a:pt x="88" y="83"/>
                  </a:lnTo>
                  <a:lnTo>
                    <a:pt x="86" y="80"/>
                  </a:lnTo>
                  <a:lnTo>
                    <a:pt x="86" y="79"/>
                  </a:lnTo>
                  <a:lnTo>
                    <a:pt x="85" y="75"/>
                  </a:lnTo>
                  <a:lnTo>
                    <a:pt x="84" y="70"/>
                  </a:lnTo>
                  <a:lnTo>
                    <a:pt x="81" y="67"/>
                  </a:lnTo>
                  <a:lnTo>
                    <a:pt x="81" y="63"/>
                  </a:lnTo>
                  <a:lnTo>
                    <a:pt x="78" y="60"/>
                  </a:lnTo>
                  <a:lnTo>
                    <a:pt x="77" y="57"/>
                  </a:lnTo>
                  <a:lnTo>
                    <a:pt x="74" y="54"/>
                  </a:lnTo>
                  <a:lnTo>
                    <a:pt x="73" y="51"/>
                  </a:lnTo>
                  <a:lnTo>
                    <a:pt x="70" y="48"/>
                  </a:lnTo>
                  <a:lnTo>
                    <a:pt x="68" y="46"/>
                  </a:lnTo>
                  <a:lnTo>
                    <a:pt x="65" y="43"/>
                  </a:lnTo>
                  <a:lnTo>
                    <a:pt x="63" y="40"/>
                  </a:lnTo>
                  <a:lnTo>
                    <a:pt x="60" y="38"/>
                  </a:lnTo>
                  <a:lnTo>
                    <a:pt x="58" y="36"/>
                  </a:lnTo>
                  <a:lnTo>
                    <a:pt x="55" y="34"/>
                  </a:lnTo>
                  <a:lnTo>
                    <a:pt x="52" y="32"/>
                  </a:lnTo>
                  <a:lnTo>
                    <a:pt x="50" y="29"/>
                  </a:lnTo>
                  <a:lnTo>
                    <a:pt x="47" y="28"/>
                  </a:lnTo>
                  <a:lnTo>
                    <a:pt x="43" y="26"/>
                  </a:lnTo>
                  <a:lnTo>
                    <a:pt x="41" y="24"/>
                  </a:lnTo>
                  <a:lnTo>
                    <a:pt x="38" y="23"/>
                  </a:lnTo>
                  <a:lnTo>
                    <a:pt x="34" y="21"/>
                  </a:lnTo>
                  <a:lnTo>
                    <a:pt x="31" y="19"/>
                  </a:lnTo>
                  <a:lnTo>
                    <a:pt x="28" y="18"/>
                  </a:lnTo>
                  <a:lnTo>
                    <a:pt x="24" y="16"/>
                  </a:lnTo>
                  <a:lnTo>
                    <a:pt x="21" y="15"/>
                  </a:lnTo>
                  <a:lnTo>
                    <a:pt x="19" y="14"/>
                  </a:lnTo>
                  <a:lnTo>
                    <a:pt x="17" y="14"/>
                  </a:lnTo>
                  <a:lnTo>
                    <a:pt x="16" y="12"/>
                  </a:lnTo>
                  <a:lnTo>
                    <a:pt x="14" y="12"/>
                  </a:lnTo>
                  <a:lnTo>
                    <a:pt x="12" y="11"/>
                  </a:lnTo>
                  <a:lnTo>
                    <a:pt x="10" y="11"/>
                  </a:lnTo>
                  <a:lnTo>
                    <a:pt x="8" y="10"/>
                  </a:lnTo>
                  <a:lnTo>
                    <a:pt x="7" y="10"/>
                  </a:lnTo>
                  <a:lnTo>
                    <a:pt x="5" y="8"/>
                  </a:lnTo>
                  <a:lnTo>
                    <a:pt x="3" y="7"/>
                  </a:lnTo>
                  <a:lnTo>
                    <a:pt x="1" y="5"/>
                  </a:lnTo>
                  <a:lnTo>
                    <a:pt x="0" y="3"/>
                  </a:lnTo>
                  <a:lnTo>
                    <a:pt x="0" y="1"/>
                  </a:lnTo>
                  <a:lnTo>
                    <a:pt x="0" y="1"/>
                  </a:lnTo>
                  <a:lnTo>
                    <a:pt x="1" y="0"/>
                  </a:lnTo>
                  <a:lnTo>
                    <a:pt x="3" y="1"/>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6" name="Freeform 73"/>
            <p:cNvSpPr>
              <a:spLocks/>
            </p:cNvSpPr>
            <p:nvPr/>
          </p:nvSpPr>
          <p:spPr bwMode="auto">
            <a:xfrm>
              <a:off x="4856" y="2568"/>
              <a:ext cx="83" cy="41"/>
            </a:xfrm>
            <a:custGeom>
              <a:avLst/>
              <a:gdLst>
                <a:gd name="T0" fmla="*/ 13 w 83"/>
                <a:gd name="T1" fmla="*/ 8 h 41"/>
                <a:gd name="T2" fmla="*/ 15 w 83"/>
                <a:gd name="T3" fmla="*/ 13 h 41"/>
                <a:gd name="T4" fmla="*/ 20 w 83"/>
                <a:gd name="T5" fmla="*/ 18 h 41"/>
                <a:gd name="T6" fmla="*/ 26 w 83"/>
                <a:gd name="T7" fmla="*/ 22 h 41"/>
                <a:gd name="T8" fmla="*/ 32 w 83"/>
                <a:gd name="T9" fmla="*/ 23 h 41"/>
                <a:gd name="T10" fmla="*/ 39 w 83"/>
                <a:gd name="T11" fmla="*/ 24 h 41"/>
                <a:gd name="T12" fmla="*/ 45 w 83"/>
                <a:gd name="T13" fmla="*/ 24 h 41"/>
                <a:gd name="T14" fmla="*/ 52 w 83"/>
                <a:gd name="T15" fmla="*/ 24 h 41"/>
                <a:gd name="T16" fmla="*/ 58 w 83"/>
                <a:gd name="T17" fmla="*/ 24 h 41"/>
                <a:gd name="T18" fmla="*/ 63 w 83"/>
                <a:gd name="T19" fmla="*/ 22 h 41"/>
                <a:gd name="T20" fmla="*/ 70 w 83"/>
                <a:gd name="T21" fmla="*/ 18 h 41"/>
                <a:gd name="T22" fmla="*/ 75 w 83"/>
                <a:gd name="T23" fmla="*/ 15 h 41"/>
                <a:gd name="T24" fmla="*/ 80 w 83"/>
                <a:gd name="T25" fmla="*/ 13 h 41"/>
                <a:gd name="T26" fmla="*/ 83 w 83"/>
                <a:gd name="T27" fmla="*/ 17 h 41"/>
                <a:gd name="T28" fmla="*/ 80 w 83"/>
                <a:gd name="T29" fmla="*/ 20 h 41"/>
                <a:gd name="T30" fmla="*/ 77 w 83"/>
                <a:gd name="T31" fmla="*/ 23 h 41"/>
                <a:gd name="T32" fmla="*/ 73 w 83"/>
                <a:gd name="T33" fmla="*/ 27 h 41"/>
                <a:gd name="T34" fmla="*/ 66 w 83"/>
                <a:gd name="T35" fmla="*/ 31 h 41"/>
                <a:gd name="T36" fmla="*/ 61 w 83"/>
                <a:gd name="T37" fmla="*/ 36 h 41"/>
                <a:gd name="T38" fmla="*/ 54 w 83"/>
                <a:gd name="T39" fmla="*/ 38 h 41"/>
                <a:gd name="T40" fmla="*/ 49 w 83"/>
                <a:gd name="T41" fmla="*/ 40 h 41"/>
                <a:gd name="T42" fmla="*/ 44 w 83"/>
                <a:gd name="T43" fmla="*/ 41 h 41"/>
                <a:gd name="T44" fmla="*/ 40 w 83"/>
                <a:gd name="T45" fmla="*/ 41 h 41"/>
                <a:gd name="T46" fmla="*/ 36 w 83"/>
                <a:gd name="T47" fmla="*/ 41 h 41"/>
                <a:gd name="T48" fmla="*/ 33 w 83"/>
                <a:gd name="T49" fmla="*/ 41 h 41"/>
                <a:gd name="T50" fmla="*/ 28 w 83"/>
                <a:gd name="T51" fmla="*/ 40 h 41"/>
                <a:gd name="T52" fmla="*/ 23 w 83"/>
                <a:gd name="T53" fmla="*/ 37 h 41"/>
                <a:gd name="T54" fmla="*/ 18 w 83"/>
                <a:gd name="T55" fmla="*/ 34 h 41"/>
                <a:gd name="T56" fmla="*/ 15 w 83"/>
                <a:gd name="T57" fmla="*/ 31 h 41"/>
                <a:gd name="T58" fmla="*/ 10 w 83"/>
                <a:gd name="T59" fmla="*/ 27 h 41"/>
                <a:gd name="T60" fmla="*/ 7 w 83"/>
                <a:gd name="T61" fmla="*/ 22 h 41"/>
                <a:gd name="T62" fmla="*/ 4 w 83"/>
                <a:gd name="T63" fmla="*/ 17 h 41"/>
                <a:gd name="T64" fmla="*/ 2 w 83"/>
                <a:gd name="T65" fmla="*/ 12 h 41"/>
                <a:gd name="T66" fmla="*/ 0 w 83"/>
                <a:gd name="T67" fmla="*/ 6 h 41"/>
                <a:gd name="T68" fmla="*/ 2 w 83"/>
                <a:gd name="T69" fmla="*/ 2 h 41"/>
                <a:gd name="T70" fmla="*/ 6 w 83"/>
                <a:gd name="T71" fmla="*/ 0 h 41"/>
                <a:gd name="T72" fmla="*/ 10 w 83"/>
                <a:gd name="T73" fmla="*/ 2 h 41"/>
                <a:gd name="T74" fmla="*/ 11 w 83"/>
                <a:gd name="T75"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41">
                  <a:moveTo>
                    <a:pt x="11" y="5"/>
                  </a:moveTo>
                  <a:lnTo>
                    <a:pt x="13" y="8"/>
                  </a:lnTo>
                  <a:lnTo>
                    <a:pt x="14" y="11"/>
                  </a:lnTo>
                  <a:lnTo>
                    <a:pt x="15" y="13"/>
                  </a:lnTo>
                  <a:lnTo>
                    <a:pt x="18" y="17"/>
                  </a:lnTo>
                  <a:lnTo>
                    <a:pt x="20" y="18"/>
                  </a:lnTo>
                  <a:lnTo>
                    <a:pt x="23" y="21"/>
                  </a:lnTo>
                  <a:lnTo>
                    <a:pt x="26" y="22"/>
                  </a:lnTo>
                  <a:lnTo>
                    <a:pt x="29" y="23"/>
                  </a:lnTo>
                  <a:lnTo>
                    <a:pt x="32" y="23"/>
                  </a:lnTo>
                  <a:lnTo>
                    <a:pt x="36" y="24"/>
                  </a:lnTo>
                  <a:lnTo>
                    <a:pt x="39" y="24"/>
                  </a:lnTo>
                  <a:lnTo>
                    <a:pt x="42" y="25"/>
                  </a:lnTo>
                  <a:lnTo>
                    <a:pt x="45" y="24"/>
                  </a:lnTo>
                  <a:lnTo>
                    <a:pt x="49" y="24"/>
                  </a:lnTo>
                  <a:lnTo>
                    <a:pt x="52" y="24"/>
                  </a:lnTo>
                  <a:lnTo>
                    <a:pt x="55" y="24"/>
                  </a:lnTo>
                  <a:lnTo>
                    <a:pt x="58" y="24"/>
                  </a:lnTo>
                  <a:lnTo>
                    <a:pt x="61" y="23"/>
                  </a:lnTo>
                  <a:lnTo>
                    <a:pt x="63" y="22"/>
                  </a:lnTo>
                  <a:lnTo>
                    <a:pt x="67" y="21"/>
                  </a:lnTo>
                  <a:lnTo>
                    <a:pt x="70" y="18"/>
                  </a:lnTo>
                  <a:lnTo>
                    <a:pt x="73" y="18"/>
                  </a:lnTo>
                  <a:lnTo>
                    <a:pt x="75" y="15"/>
                  </a:lnTo>
                  <a:lnTo>
                    <a:pt x="79" y="13"/>
                  </a:lnTo>
                  <a:lnTo>
                    <a:pt x="80" y="13"/>
                  </a:lnTo>
                  <a:lnTo>
                    <a:pt x="83" y="13"/>
                  </a:lnTo>
                  <a:lnTo>
                    <a:pt x="83" y="17"/>
                  </a:lnTo>
                  <a:lnTo>
                    <a:pt x="82" y="18"/>
                  </a:lnTo>
                  <a:lnTo>
                    <a:pt x="80" y="20"/>
                  </a:lnTo>
                  <a:lnTo>
                    <a:pt x="78" y="22"/>
                  </a:lnTo>
                  <a:lnTo>
                    <a:pt x="77" y="23"/>
                  </a:lnTo>
                  <a:lnTo>
                    <a:pt x="75" y="24"/>
                  </a:lnTo>
                  <a:lnTo>
                    <a:pt x="73" y="27"/>
                  </a:lnTo>
                  <a:lnTo>
                    <a:pt x="70" y="29"/>
                  </a:lnTo>
                  <a:lnTo>
                    <a:pt x="66" y="31"/>
                  </a:lnTo>
                  <a:lnTo>
                    <a:pt x="63" y="33"/>
                  </a:lnTo>
                  <a:lnTo>
                    <a:pt x="61" y="36"/>
                  </a:lnTo>
                  <a:lnTo>
                    <a:pt x="58" y="37"/>
                  </a:lnTo>
                  <a:lnTo>
                    <a:pt x="54" y="38"/>
                  </a:lnTo>
                  <a:lnTo>
                    <a:pt x="52" y="39"/>
                  </a:lnTo>
                  <a:lnTo>
                    <a:pt x="49" y="40"/>
                  </a:lnTo>
                  <a:lnTo>
                    <a:pt x="45" y="41"/>
                  </a:lnTo>
                  <a:lnTo>
                    <a:pt x="44" y="41"/>
                  </a:lnTo>
                  <a:lnTo>
                    <a:pt x="42" y="41"/>
                  </a:lnTo>
                  <a:lnTo>
                    <a:pt x="40" y="41"/>
                  </a:lnTo>
                  <a:lnTo>
                    <a:pt x="39" y="41"/>
                  </a:lnTo>
                  <a:lnTo>
                    <a:pt x="36" y="41"/>
                  </a:lnTo>
                  <a:lnTo>
                    <a:pt x="35" y="41"/>
                  </a:lnTo>
                  <a:lnTo>
                    <a:pt x="33" y="41"/>
                  </a:lnTo>
                  <a:lnTo>
                    <a:pt x="31" y="41"/>
                  </a:lnTo>
                  <a:lnTo>
                    <a:pt x="28" y="40"/>
                  </a:lnTo>
                  <a:lnTo>
                    <a:pt x="26" y="39"/>
                  </a:lnTo>
                  <a:lnTo>
                    <a:pt x="23" y="37"/>
                  </a:lnTo>
                  <a:lnTo>
                    <a:pt x="21" y="36"/>
                  </a:lnTo>
                  <a:lnTo>
                    <a:pt x="18" y="34"/>
                  </a:lnTo>
                  <a:lnTo>
                    <a:pt x="17" y="33"/>
                  </a:lnTo>
                  <a:lnTo>
                    <a:pt x="15" y="31"/>
                  </a:lnTo>
                  <a:lnTo>
                    <a:pt x="13" y="29"/>
                  </a:lnTo>
                  <a:lnTo>
                    <a:pt x="10" y="27"/>
                  </a:lnTo>
                  <a:lnTo>
                    <a:pt x="9" y="25"/>
                  </a:lnTo>
                  <a:lnTo>
                    <a:pt x="7" y="22"/>
                  </a:lnTo>
                  <a:lnTo>
                    <a:pt x="5" y="20"/>
                  </a:lnTo>
                  <a:lnTo>
                    <a:pt x="4" y="17"/>
                  </a:lnTo>
                  <a:lnTo>
                    <a:pt x="2" y="14"/>
                  </a:lnTo>
                  <a:lnTo>
                    <a:pt x="2" y="12"/>
                  </a:lnTo>
                  <a:lnTo>
                    <a:pt x="1" y="9"/>
                  </a:lnTo>
                  <a:lnTo>
                    <a:pt x="0" y="6"/>
                  </a:lnTo>
                  <a:lnTo>
                    <a:pt x="1" y="4"/>
                  </a:lnTo>
                  <a:lnTo>
                    <a:pt x="2" y="2"/>
                  </a:lnTo>
                  <a:lnTo>
                    <a:pt x="4" y="1"/>
                  </a:lnTo>
                  <a:lnTo>
                    <a:pt x="6" y="0"/>
                  </a:lnTo>
                  <a:lnTo>
                    <a:pt x="8" y="1"/>
                  </a:lnTo>
                  <a:lnTo>
                    <a:pt x="10" y="2"/>
                  </a:lnTo>
                  <a:lnTo>
                    <a:pt x="11" y="5"/>
                  </a:lnTo>
                  <a:lnTo>
                    <a:pt x="11"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7" name="Freeform 74"/>
            <p:cNvSpPr>
              <a:spLocks/>
            </p:cNvSpPr>
            <p:nvPr/>
          </p:nvSpPr>
          <p:spPr bwMode="auto">
            <a:xfrm>
              <a:off x="4926" y="2472"/>
              <a:ext cx="123" cy="150"/>
            </a:xfrm>
            <a:custGeom>
              <a:avLst/>
              <a:gdLst>
                <a:gd name="T0" fmla="*/ 111 w 123"/>
                <a:gd name="T1" fmla="*/ 5 h 150"/>
                <a:gd name="T2" fmla="*/ 105 w 123"/>
                <a:gd name="T3" fmla="*/ 5 h 150"/>
                <a:gd name="T4" fmla="*/ 100 w 123"/>
                <a:gd name="T5" fmla="*/ 7 h 150"/>
                <a:gd name="T6" fmla="*/ 94 w 123"/>
                <a:gd name="T7" fmla="*/ 8 h 150"/>
                <a:gd name="T8" fmla="*/ 86 w 123"/>
                <a:gd name="T9" fmla="*/ 10 h 150"/>
                <a:gd name="T10" fmla="*/ 76 w 123"/>
                <a:gd name="T11" fmla="*/ 14 h 150"/>
                <a:gd name="T12" fmla="*/ 68 w 123"/>
                <a:gd name="T13" fmla="*/ 19 h 150"/>
                <a:gd name="T14" fmla="*/ 60 w 123"/>
                <a:gd name="T15" fmla="*/ 26 h 150"/>
                <a:gd name="T16" fmla="*/ 52 w 123"/>
                <a:gd name="T17" fmla="*/ 32 h 150"/>
                <a:gd name="T18" fmla="*/ 44 w 123"/>
                <a:gd name="T19" fmla="*/ 40 h 150"/>
                <a:gd name="T20" fmla="*/ 38 w 123"/>
                <a:gd name="T21" fmla="*/ 50 h 150"/>
                <a:gd name="T22" fmla="*/ 31 w 123"/>
                <a:gd name="T23" fmla="*/ 59 h 150"/>
                <a:gd name="T24" fmla="*/ 27 w 123"/>
                <a:gd name="T25" fmla="*/ 67 h 150"/>
                <a:gd name="T26" fmla="*/ 23 w 123"/>
                <a:gd name="T27" fmla="*/ 73 h 150"/>
                <a:gd name="T28" fmla="*/ 21 w 123"/>
                <a:gd name="T29" fmla="*/ 80 h 150"/>
                <a:gd name="T30" fmla="*/ 18 w 123"/>
                <a:gd name="T31" fmla="*/ 86 h 150"/>
                <a:gd name="T32" fmla="*/ 16 w 123"/>
                <a:gd name="T33" fmla="*/ 93 h 150"/>
                <a:gd name="T34" fmla="*/ 14 w 123"/>
                <a:gd name="T35" fmla="*/ 100 h 150"/>
                <a:gd name="T36" fmla="*/ 13 w 123"/>
                <a:gd name="T37" fmla="*/ 106 h 150"/>
                <a:gd name="T38" fmla="*/ 13 w 123"/>
                <a:gd name="T39" fmla="*/ 113 h 150"/>
                <a:gd name="T40" fmla="*/ 13 w 123"/>
                <a:gd name="T41" fmla="*/ 119 h 150"/>
                <a:gd name="T42" fmla="*/ 13 w 123"/>
                <a:gd name="T43" fmla="*/ 126 h 150"/>
                <a:gd name="T44" fmla="*/ 13 w 123"/>
                <a:gd name="T45" fmla="*/ 133 h 150"/>
                <a:gd name="T46" fmla="*/ 15 w 123"/>
                <a:gd name="T47" fmla="*/ 142 h 150"/>
                <a:gd name="T48" fmla="*/ 14 w 123"/>
                <a:gd name="T49" fmla="*/ 148 h 150"/>
                <a:gd name="T50" fmla="*/ 10 w 123"/>
                <a:gd name="T51" fmla="*/ 149 h 150"/>
                <a:gd name="T52" fmla="*/ 7 w 123"/>
                <a:gd name="T53" fmla="*/ 146 h 150"/>
                <a:gd name="T54" fmla="*/ 5 w 123"/>
                <a:gd name="T55" fmla="*/ 137 h 150"/>
                <a:gd name="T56" fmla="*/ 4 w 123"/>
                <a:gd name="T57" fmla="*/ 128 h 150"/>
                <a:gd name="T58" fmla="*/ 3 w 123"/>
                <a:gd name="T59" fmla="*/ 119 h 150"/>
                <a:gd name="T60" fmla="*/ 2 w 123"/>
                <a:gd name="T61" fmla="*/ 111 h 150"/>
                <a:gd name="T62" fmla="*/ 1 w 123"/>
                <a:gd name="T63" fmla="*/ 103 h 150"/>
                <a:gd name="T64" fmla="*/ 0 w 123"/>
                <a:gd name="T65" fmla="*/ 96 h 150"/>
                <a:gd name="T66" fmla="*/ 1 w 123"/>
                <a:gd name="T67" fmla="*/ 87 h 150"/>
                <a:gd name="T68" fmla="*/ 3 w 123"/>
                <a:gd name="T69" fmla="*/ 81 h 150"/>
                <a:gd name="T70" fmla="*/ 5 w 123"/>
                <a:gd name="T71" fmla="*/ 73 h 150"/>
                <a:gd name="T72" fmla="*/ 8 w 123"/>
                <a:gd name="T73" fmla="*/ 65 h 150"/>
                <a:gd name="T74" fmla="*/ 12 w 123"/>
                <a:gd name="T75" fmla="*/ 58 h 150"/>
                <a:gd name="T76" fmla="*/ 15 w 123"/>
                <a:gd name="T77" fmla="*/ 51 h 150"/>
                <a:gd name="T78" fmla="*/ 23 w 123"/>
                <a:gd name="T79" fmla="*/ 40 h 150"/>
                <a:gd name="T80" fmla="*/ 31 w 123"/>
                <a:gd name="T81" fmla="*/ 31 h 150"/>
                <a:gd name="T82" fmla="*/ 40 w 123"/>
                <a:gd name="T83" fmla="*/ 23 h 150"/>
                <a:gd name="T84" fmla="*/ 49 w 123"/>
                <a:gd name="T85" fmla="*/ 17 h 150"/>
                <a:gd name="T86" fmla="*/ 55 w 123"/>
                <a:gd name="T87" fmla="*/ 14 h 150"/>
                <a:gd name="T88" fmla="*/ 63 w 123"/>
                <a:gd name="T89" fmla="*/ 10 h 150"/>
                <a:gd name="T90" fmla="*/ 68 w 123"/>
                <a:gd name="T91" fmla="*/ 8 h 150"/>
                <a:gd name="T92" fmla="*/ 74 w 123"/>
                <a:gd name="T93" fmla="*/ 7 h 150"/>
                <a:gd name="T94" fmla="*/ 79 w 123"/>
                <a:gd name="T95" fmla="*/ 4 h 150"/>
                <a:gd name="T96" fmla="*/ 85 w 123"/>
                <a:gd name="T97" fmla="*/ 3 h 150"/>
                <a:gd name="T98" fmla="*/ 91 w 123"/>
                <a:gd name="T99" fmla="*/ 3 h 150"/>
                <a:gd name="T100" fmla="*/ 96 w 123"/>
                <a:gd name="T101" fmla="*/ 2 h 150"/>
                <a:gd name="T102" fmla="*/ 103 w 123"/>
                <a:gd name="T103" fmla="*/ 2 h 150"/>
                <a:gd name="T104" fmla="*/ 110 w 123"/>
                <a:gd name="T105" fmla="*/ 0 h 150"/>
                <a:gd name="T106" fmla="*/ 116 w 123"/>
                <a:gd name="T107" fmla="*/ 0 h 150"/>
                <a:gd name="T108" fmla="*/ 123 w 123"/>
                <a:gd name="T109" fmla="*/ 3 h 150"/>
                <a:gd name="T110" fmla="*/ 120 w 123"/>
                <a:gd name="T111" fmla="*/ 4 h 150"/>
                <a:gd name="T112" fmla="*/ 115 w 123"/>
                <a:gd name="T113" fmla="*/ 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3" h="150">
                  <a:moveTo>
                    <a:pt x="115" y="5"/>
                  </a:moveTo>
                  <a:lnTo>
                    <a:pt x="113" y="5"/>
                  </a:lnTo>
                  <a:lnTo>
                    <a:pt x="111" y="5"/>
                  </a:lnTo>
                  <a:lnTo>
                    <a:pt x="110" y="5"/>
                  </a:lnTo>
                  <a:lnTo>
                    <a:pt x="107" y="5"/>
                  </a:lnTo>
                  <a:lnTo>
                    <a:pt x="105" y="5"/>
                  </a:lnTo>
                  <a:lnTo>
                    <a:pt x="103" y="6"/>
                  </a:lnTo>
                  <a:lnTo>
                    <a:pt x="102" y="6"/>
                  </a:lnTo>
                  <a:lnTo>
                    <a:pt x="100" y="7"/>
                  </a:lnTo>
                  <a:lnTo>
                    <a:pt x="98" y="7"/>
                  </a:lnTo>
                  <a:lnTo>
                    <a:pt x="96" y="7"/>
                  </a:lnTo>
                  <a:lnTo>
                    <a:pt x="94" y="8"/>
                  </a:lnTo>
                  <a:lnTo>
                    <a:pt x="93" y="8"/>
                  </a:lnTo>
                  <a:lnTo>
                    <a:pt x="89" y="8"/>
                  </a:lnTo>
                  <a:lnTo>
                    <a:pt x="86" y="10"/>
                  </a:lnTo>
                  <a:lnTo>
                    <a:pt x="83" y="12"/>
                  </a:lnTo>
                  <a:lnTo>
                    <a:pt x="79" y="13"/>
                  </a:lnTo>
                  <a:lnTo>
                    <a:pt x="76" y="14"/>
                  </a:lnTo>
                  <a:lnTo>
                    <a:pt x="74" y="16"/>
                  </a:lnTo>
                  <a:lnTo>
                    <a:pt x="70" y="17"/>
                  </a:lnTo>
                  <a:lnTo>
                    <a:pt x="68" y="19"/>
                  </a:lnTo>
                  <a:lnTo>
                    <a:pt x="65" y="22"/>
                  </a:lnTo>
                  <a:lnTo>
                    <a:pt x="63" y="23"/>
                  </a:lnTo>
                  <a:lnTo>
                    <a:pt x="60" y="26"/>
                  </a:lnTo>
                  <a:lnTo>
                    <a:pt x="57" y="27"/>
                  </a:lnTo>
                  <a:lnTo>
                    <a:pt x="55" y="30"/>
                  </a:lnTo>
                  <a:lnTo>
                    <a:pt x="52" y="32"/>
                  </a:lnTo>
                  <a:lnTo>
                    <a:pt x="50" y="35"/>
                  </a:lnTo>
                  <a:lnTo>
                    <a:pt x="47" y="37"/>
                  </a:lnTo>
                  <a:lnTo>
                    <a:pt x="44" y="40"/>
                  </a:lnTo>
                  <a:lnTo>
                    <a:pt x="43" y="44"/>
                  </a:lnTo>
                  <a:lnTo>
                    <a:pt x="40" y="46"/>
                  </a:lnTo>
                  <a:lnTo>
                    <a:pt x="38" y="50"/>
                  </a:lnTo>
                  <a:lnTo>
                    <a:pt x="35" y="53"/>
                  </a:lnTo>
                  <a:lnTo>
                    <a:pt x="34" y="56"/>
                  </a:lnTo>
                  <a:lnTo>
                    <a:pt x="31" y="59"/>
                  </a:lnTo>
                  <a:lnTo>
                    <a:pt x="29" y="63"/>
                  </a:lnTo>
                  <a:lnTo>
                    <a:pt x="28" y="65"/>
                  </a:lnTo>
                  <a:lnTo>
                    <a:pt x="27" y="67"/>
                  </a:lnTo>
                  <a:lnTo>
                    <a:pt x="26" y="69"/>
                  </a:lnTo>
                  <a:lnTo>
                    <a:pt x="26" y="71"/>
                  </a:lnTo>
                  <a:lnTo>
                    <a:pt x="23" y="73"/>
                  </a:lnTo>
                  <a:lnTo>
                    <a:pt x="23" y="76"/>
                  </a:lnTo>
                  <a:lnTo>
                    <a:pt x="22" y="77"/>
                  </a:lnTo>
                  <a:lnTo>
                    <a:pt x="21" y="80"/>
                  </a:lnTo>
                  <a:lnTo>
                    <a:pt x="19" y="82"/>
                  </a:lnTo>
                  <a:lnTo>
                    <a:pt x="18" y="85"/>
                  </a:lnTo>
                  <a:lnTo>
                    <a:pt x="18" y="86"/>
                  </a:lnTo>
                  <a:lnTo>
                    <a:pt x="17" y="89"/>
                  </a:lnTo>
                  <a:lnTo>
                    <a:pt x="16" y="91"/>
                  </a:lnTo>
                  <a:lnTo>
                    <a:pt x="16" y="93"/>
                  </a:lnTo>
                  <a:lnTo>
                    <a:pt x="15" y="95"/>
                  </a:lnTo>
                  <a:lnTo>
                    <a:pt x="15" y="97"/>
                  </a:lnTo>
                  <a:lnTo>
                    <a:pt x="14" y="100"/>
                  </a:lnTo>
                  <a:lnTo>
                    <a:pt x="13" y="101"/>
                  </a:lnTo>
                  <a:lnTo>
                    <a:pt x="13" y="104"/>
                  </a:lnTo>
                  <a:lnTo>
                    <a:pt x="13" y="106"/>
                  </a:lnTo>
                  <a:lnTo>
                    <a:pt x="13" y="108"/>
                  </a:lnTo>
                  <a:lnTo>
                    <a:pt x="13" y="110"/>
                  </a:lnTo>
                  <a:lnTo>
                    <a:pt x="13" y="113"/>
                  </a:lnTo>
                  <a:lnTo>
                    <a:pt x="13" y="114"/>
                  </a:lnTo>
                  <a:lnTo>
                    <a:pt x="13" y="117"/>
                  </a:lnTo>
                  <a:lnTo>
                    <a:pt x="13" y="119"/>
                  </a:lnTo>
                  <a:lnTo>
                    <a:pt x="13" y="121"/>
                  </a:lnTo>
                  <a:lnTo>
                    <a:pt x="13" y="124"/>
                  </a:lnTo>
                  <a:lnTo>
                    <a:pt x="13" y="126"/>
                  </a:lnTo>
                  <a:lnTo>
                    <a:pt x="13" y="128"/>
                  </a:lnTo>
                  <a:lnTo>
                    <a:pt x="13" y="131"/>
                  </a:lnTo>
                  <a:lnTo>
                    <a:pt x="13" y="133"/>
                  </a:lnTo>
                  <a:lnTo>
                    <a:pt x="13" y="136"/>
                  </a:lnTo>
                  <a:lnTo>
                    <a:pt x="14" y="138"/>
                  </a:lnTo>
                  <a:lnTo>
                    <a:pt x="15" y="142"/>
                  </a:lnTo>
                  <a:lnTo>
                    <a:pt x="16" y="144"/>
                  </a:lnTo>
                  <a:lnTo>
                    <a:pt x="15" y="146"/>
                  </a:lnTo>
                  <a:lnTo>
                    <a:pt x="14" y="148"/>
                  </a:lnTo>
                  <a:lnTo>
                    <a:pt x="13" y="148"/>
                  </a:lnTo>
                  <a:lnTo>
                    <a:pt x="12" y="150"/>
                  </a:lnTo>
                  <a:lnTo>
                    <a:pt x="10" y="149"/>
                  </a:lnTo>
                  <a:lnTo>
                    <a:pt x="9" y="149"/>
                  </a:lnTo>
                  <a:lnTo>
                    <a:pt x="8" y="147"/>
                  </a:lnTo>
                  <a:lnTo>
                    <a:pt x="7" y="146"/>
                  </a:lnTo>
                  <a:lnTo>
                    <a:pt x="6" y="142"/>
                  </a:lnTo>
                  <a:lnTo>
                    <a:pt x="6" y="140"/>
                  </a:lnTo>
                  <a:lnTo>
                    <a:pt x="5" y="137"/>
                  </a:lnTo>
                  <a:lnTo>
                    <a:pt x="5" y="133"/>
                  </a:lnTo>
                  <a:lnTo>
                    <a:pt x="5" y="130"/>
                  </a:lnTo>
                  <a:lnTo>
                    <a:pt x="4" y="128"/>
                  </a:lnTo>
                  <a:lnTo>
                    <a:pt x="3" y="125"/>
                  </a:lnTo>
                  <a:lnTo>
                    <a:pt x="3" y="122"/>
                  </a:lnTo>
                  <a:lnTo>
                    <a:pt x="3" y="119"/>
                  </a:lnTo>
                  <a:lnTo>
                    <a:pt x="2" y="117"/>
                  </a:lnTo>
                  <a:lnTo>
                    <a:pt x="2" y="114"/>
                  </a:lnTo>
                  <a:lnTo>
                    <a:pt x="2" y="111"/>
                  </a:lnTo>
                  <a:lnTo>
                    <a:pt x="1" y="109"/>
                  </a:lnTo>
                  <a:lnTo>
                    <a:pt x="1" y="106"/>
                  </a:lnTo>
                  <a:lnTo>
                    <a:pt x="1" y="103"/>
                  </a:lnTo>
                  <a:lnTo>
                    <a:pt x="1" y="101"/>
                  </a:lnTo>
                  <a:lnTo>
                    <a:pt x="0" y="98"/>
                  </a:lnTo>
                  <a:lnTo>
                    <a:pt x="0" y="96"/>
                  </a:lnTo>
                  <a:lnTo>
                    <a:pt x="0" y="93"/>
                  </a:lnTo>
                  <a:lnTo>
                    <a:pt x="1" y="91"/>
                  </a:lnTo>
                  <a:lnTo>
                    <a:pt x="1" y="87"/>
                  </a:lnTo>
                  <a:lnTo>
                    <a:pt x="2" y="86"/>
                  </a:lnTo>
                  <a:lnTo>
                    <a:pt x="2" y="82"/>
                  </a:lnTo>
                  <a:lnTo>
                    <a:pt x="3" y="81"/>
                  </a:lnTo>
                  <a:lnTo>
                    <a:pt x="3" y="77"/>
                  </a:lnTo>
                  <a:lnTo>
                    <a:pt x="3" y="75"/>
                  </a:lnTo>
                  <a:lnTo>
                    <a:pt x="5" y="73"/>
                  </a:lnTo>
                  <a:lnTo>
                    <a:pt x="5" y="70"/>
                  </a:lnTo>
                  <a:lnTo>
                    <a:pt x="6" y="68"/>
                  </a:lnTo>
                  <a:lnTo>
                    <a:pt x="8" y="65"/>
                  </a:lnTo>
                  <a:lnTo>
                    <a:pt x="9" y="63"/>
                  </a:lnTo>
                  <a:lnTo>
                    <a:pt x="10" y="60"/>
                  </a:lnTo>
                  <a:lnTo>
                    <a:pt x="12" y="58"/>
                  </a:lnTo>
                  <a:lnTo>
                    <a:pt x="13" y="55"/>
                  </a:lnTo>
                  <a:lnTo>
                    <a:pt x="13" y="54"/>
                  </a:lnTo>
                  <a:lnTo>
                    <a:pt x="15" y="51"/>
                  </a:lnTo>
                  <a:lnTo>
                    <a:pt x="17" y="47"/>
                  </a:lnTo>
                  <a:lnTo>
                    <a:pt x="20" y="44"/>
                  </a:lnTo>
                  <a:lnTo>
                    <a:pt x="23" y="40"/>
                  </a:lnTo>
                  <a:lnTo>
                    <a:pt x="26" y="37"/>
                  </a:lnTo>
                  <a:lnTo>
                    <a:pt x="28" y="34"/>
                  </a:lnTo>
                  <a:lnTo>
                    <a:pt x="31" y="31"/>
                  </a:lnTo>
                  <a:lnTo>
                    <a:pt x="34" y="28"/>
                  </a:lnTo>
                  <a:lnTo>
                    <a:pt x="37" y="26"/>
                  </a:lnTo>
                  <a:lnTo>
                    <a:pt x="40" y="23"/>
                  </a:lnTo>
                  <a:lnTo>
                    <a:pt x="43" y="22"/>
                  </a:lnTo>
                  <a:lnTo>
                    <a:pt x="46" y="19"/>
                  </a:lnTo>
                  <a:lnTo>
                    <a:pt x="49" y="17"/>
                  </a:lnTo>
                  <a:lnTo>
                    <a:pt x="51" y="16"/>
                  </a:lnTo>
                  <a:lnTo>
                    <a:pt x="52" y="15"/>
                  </a:lnTo>
                  <a:lnTo>
                    <a:pt x="55" y="14"/>
                  </a:lnTo>
                  <a:lnTo>
                    <a:pt x="56" y="13"/>
                  </a:lnTo>
                  <a:lnTo>
                    <a:pt x="59" y="12"/>
                  </a:lnTo>
                  <a:lnTo>
                    <a:pt x="63" y="10"/>
                  </a:lnTo>
                  <a:lnTo>
                    <a:pt x="65" y="9"/>
                  </a:lnTo>
                  <a:lnTo>
                    <a:pt x="66" y="8"/>
                  </a:lnTo>
                  <a:lnTo>
                    <a:pt x="68" y="8"/>
                  </a:lnTo>
                  <a:lnTo>
                    <a:pt x="70" y="8"/>
                  </a:lnTo>
                  <a:lnTo>
                    <a:pt x="72" y="7"/>
                  </a:lnTo>
                  <a:lnTo>
                    <a:pt x="74" y="7"/>
                  </a:lnTo>
                  <a:lnTo>
                    <a:pt x="76" y="6"/>
                  </a:lnTo>
                  <a:lnTo>
                    <a:pt x="78" y="5"/>
                  </a:lnTo>
                  <a:lnTo>
                    <a:pt x="79" y="4"/>
                  </a:lnTo>
                  <a:lnTo>
                    <a:pt x="81" y="4"/>
                  </a:lnTo>
                  <a:lnTo>
                    <a:pt x="83" y="3"/>
                  </a:lnTo>
                  <a:lnTo>
                    <a:pt x="85" y="3"/>
                  </a:lnTo>
                  <a:lnTo>
                    <a:pt x="87" y="3"/>
                  </a:lnTo>
                  <a:lnTo>
                    <a:pt x="89" y="3"/>
                  </a:lnTo>
                  <a:lnTo>
                    <a:pt x="91" y="3"/>
                  </a:lnTo>
                  <a:lnTo>
                    <a:pt x="93" y="3"/>
                  </a:lnTo>
                  <a:lnTo>
                    <a:pt x="94" y="2"/>
                  </a:lnTo>
                  <a:lnTo>
                    <a:pt x="96" y="2"/>
                  </a:lnTo>
                  <a:lnTo>
                    <a:pt x="99" y="2"/>
                  </a:lnTo>
                  <a:lnTo>
                    <a:pt x="101" y="2"/>
                  </a:lnTo>
                  <a:lnTo>
                    <a:pt x="103" y="2"/>
                  </a:lnTo>
                  <a:lnTo>
                    <a:pt x="104" y="1"/>
                  </a:lnTo>
                  <a:lnTo>
                    <a:pt x="107" y="0"/>
                  </a:lnTo>
                  <a:lnTo>
                    <a:pt x="110" y="0"/>
                  </a:lnTo>
                  <a:lnTo>
                    <a:pt x="112" y="0"/>
                  </a:lnTo>
                  <a:lnTo>
                    <a:pt x="114" y="0"/>
                  </a:lnTo>
                  <a:lnTo>
                    <a:pt x="116" y="0"/>
                  </a:lnTo>
                  <a:lnTo>
                    <a:pt x="118" y="0"/>
                  </a:lnTo>
                  <a:lnTo>
                    <a:pt x="121" y="1"/>
                  </a:lnTo>
                  <a:lnTo>
                    <a:pt x="123" y="3"/>
                  </a:lnTo>
                  <a:lnTo>
                    <a:pt x="123" y="3"/>
                  </a:lnTo>
                  <a:lnTo>
                    <a:pt x="121" y="4"/>
                  </a:lnTo>
                  <a:lnTo>
                    <a:pt x="120" y="4"/>
                  </a:lnTo>
                  <a:lnTo>
                    <a:pt x="119" y="5"/>
                  </a:lnTo>
                  <a:lnTo>
                    <a:pt x="117" y="5"/>
                  </a:lnTo>
                  <a:lnTo>
                    <a:pt x="115" y="5"/>
                  </a:lnTo>
                  <a:lnTo>
                    <a:pt x="11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8" name="Freeform 75"/>
            <p:cNvSpPr>
              <a:spLocks/>
            </p:cNvSpPr>
            <p:nvPr/>
          </p:nvSpPr>
          <p:spPr bwMode="auto">
            <a:xfrm>
              <a:off x="4846" y="2604"/>
              <a:ext cx="105" cy="52"/>
            </a:xfrm>
            <a:custGeom>
              <a:avLst/>
              <a:gdLst>
                <a:gd name="T0" fmla="*/ 15 w 105"/>
                <a:gd name="T1" fmla="*/ 5 h 52"/>
                <a:gd name="T2" fmla="*/ 16 w 105"/>
                <a:gd name="T3" fmla="*/ 10 h 52"/>
                <a:gd name="T4" fmla="*/ 17 w 105"/>
                <a:gd name="T5" fmla="*/ 14 h 52"/>
                <a:gd name="T6" fmla="*/ 20 w 105"/>
                <a:gd name="T7" fmla="*/ 21 h 52"/>
                <a:gd name="T8" fmla="*/ 24 w 105"/>
                <a:gd name="T9" fmla="*/ 26 h 52"/>
                <a:gd name="T10" fmla="*/ 28 w 105"/>
                <a:gd name="T11" fmla="*/ 30 h 52"/>
                <a:gd name="T12" fmla="*/ 31 w 105"/>
                <a:gd name="T13" fmla="*/ 32 h 52"/>
                <a:gd name="T14" fmla="*/ 35 w 105"/>
                <a:gd name="T15" fmla="*/ 33 h 52"/>
                <a:gd name="T16" fmla="*/ 39 w 105"/>
                <a:gd name="T17" fmla="*/ 35 h 52"/>
                <a:gd name="T18" fmla="*/ 45 w 105"/>
                <a:gd name="T19" fmla="*/ 36 h 52"/>
                <a:gd name="T20" fmla="*/ 49 w 105"/>
                <a:gd name="T21" fmla="*/ 36 h 52"/>
                <a:gd name="T22" fmla="*/ 52 w 105"/>
                <a:gd name="T23" fmla="*/ 36 h 52"/>
                <a:gd name="T24" fmla="*/ 56 w 105"/>
                <a:gd name="T25" fmla="*/ 35 h 52"/>
                <a:gd name="T26" fmla="*/ 62 w 105"/>
                <a:gd name="T27" fmla="*/ 34 h 52"/>
                <a:gd name="T28" fmla="*/ 67 w 105"/>
                <a:gd name="T29" fmla="*/ 33 h 52"/>
                <a:gd name="T30" fmla="*/ 72 w 105"/>
                <a:gd name="T31" fmla="*/ 31 h 52"/>
                <a:gd name="T32" fmla="*/ 77 w 105"/>
                <a:gd name="T33" fmla="*/ 28 h 52"/>
                <a:gd name="T34" fmla="*/ 83 w 105"/>
                <a:gd name="T35" fmla="*/ 25 h 52"/>
                <a:gd name="T36" fmla="*/ 87 w 105"/>
                <a:gd name="T37" fmla="*/ 21 h 52"/>
                <a:gd name="T38" fmla="*/ 90 w 105"/>
                <a:gd name="T39" fmla="*/ 17 h 52"/>
                <a:gd name="T40" fmla="*/ 93 w 105"/>
                <a:gd name="T41" fmla="*/ 11 h 52"/>
                <a:gd name="T42" fmla="*/ 96 w 105"/>
                <a:gd name="T43" fmla="*/ 6 h 52"/>
                <a:gd name="T44" fmla="*/ 101 w 105"/>
                <a:gd name="T45" fmla="*/ 3 h 52"/>
                <a:gd name="T46" fmla="*/ 103 w 105"/>
                <a:gd name="T47" fmla="*/ 5 h 52"/>
                <a:gd name="T48" fmla="*/ 104 w 105"/>
                <a:gd name="T49" fmla="*/ 10 h 52"/>
                <a:gd name="T50" fmla="*/ 102 w 105"/>
                <a:gd name="T51" fmla="*/ 17 h 52"/>
                <a:gd name="T52" fmla="*/ 99 w 105"/>
                <a:gd name="T53" fmla="*/ 22 h 52"/>
                <a:gd name="T54" fmla="*/ 96 w 105"/>
                <a:gd name="T55" fmla="*/ 27 h 52"/>
                <a:gd name="T56" fmla="*/ 93 w 105"/>
                <a:gd name="T57" fmla="*/ 31 h 52"/>
                <a:gd name="T58" fmla="*/ 90 w 105"/>
                <a:gd name="T59" fmla="*/ 34 h 52"/>
                <a:gd name="T60" fmla="*/ 86 w 105"/>
                <a:gd name="T61" fmla="*/ 38 h 52"/>
                <a:gd name="T62" fmla="*/ 82 w 105"/>
                <a:gd name="T63" fmla="*/ 42 h 52"/>
                <a:gd name="T64" fmla="*/ 76 w 105"/>
                <a:gd name="T65" fmla="*/ 46 h 52"/>
                <a:gd name="T66" fmla="*/ 71 w 105"/>
                <a:gd name="T67" fmla="*/ 49 h 52"/>
                <a:gd name="T68" fmla="*/ 67 w 105"/>
                <a:gd name="T69" fmla="*/ 50 h 52"/>
                <a:gd name="T70" fmla="*/ 62 w 105"/>
                <a:gd name="T71" fmla="*/ 51 h 52"/>
                <a:gd name="T72" fmla="*/ 58 w 105"/>
                <a:gd name="T73" fmla="*/ 51 h 52"/>
                <a:gd name="T74" fmla="*/ 53 w 105"/>
                <a:gd name="T75" fmla="*/ 51 h 52"/>
                <a:gd name="T76" fmla="*/ 47 w 105"/>
                <a:gd name="T77" fmla="*/ 51 h 52"/>
                <a:gd name="T78" fmla="*/ 41 w 105"/>
                <a:gd name="T79" fmla="*/ 51 h 52"/>
                <a:gd name="T80" fmla="*/ 36 w 105"/>
                <a:gd name="T81" fmla="*/ 50 h 52"/>
                <a:gd name="T82" fmla="*/ 31 w 105"/>
                <a:gd name="T83" fmla="*/ 48 h 52"/>
                <a:gd name="T84" fmla="*/ 25 w 105"/>
                <a:gd name="T85" fmla="*/ 46 h 52"/>
                <a:gd name="T86" fmla="*/ 20 w 105"/>
                <a:gd name="T87" fmla="*/ 43 h 52"/>
                <a:gd name="T88" fmla="*/ 15 w 105"/>
                <a:gd name="T89" fmla="*/ 40 h 52"/>
                <a:gd name="T90" fmla="*/ 11 w 105"/>
                <a:gd name="T91" fmla="*/ 35 h 52"/>
                <a:gd name="T92" fmla="*/ 7 w 105"/>
                <a:gd name="T93" fmla="*/ 29 h 52"/>
                <a:gd name="T94" fmla="*/ 3 w 105"/>
                <a:gd name="T95" fmla="*/ 23 h 52"/>
                <a:gd name="T96" fmla="*/ 1 w 105"/>
                <a:gd name="T97" fmla="*/ 17 h 52"/>
                <a:gd name="T98" fmla="*/ 0 w 105"/>
                <a:gd name="T99" fmla="*/ 10 h 52"/>
                <a:gd name="T100" fmla="*/ 2 w 105"/>
                <a:gd name="T101" fmla="*/ 4 h 52"/>
                <a:gd name="T102" fmla="*/ 7 w 105"/>
                <a:gd name="T103" fmla="*/ 0 h 52"/>
                <a:gd name="T104" fmla="*/ 12 w 105"/>
                <a:gd name="T105" fmla="*/ 1 h 52"/>
                <a:gd name="T106" fmla="*/ 15 w 105"/>
                <a:gd name="T10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5" h="52">
                  <a:moveTo>
                    <a:pt x="15" y="4"/>
                  </a:moveTo>
                  <a:lnTo>
                    <a:pt x="15" y="5"/>
                  </a:lnTo>
                  <a:lnTo>
                    <a:pt x="16" y="7"/>
                  </a:lnTo>
                  <a:lnTo>
                    <a:pt x="16" y="10"/>
                  </a:lnTo>
                  <a:lnTo>
                    <a:pt x="17" y="12"/>
                  </a:lnTo>
                  <a:lnTo>
                    <a:pt x="17" y="14"/>
                  </a:lnTo>
                  <a:lnTo>
                    <a:pt x="19" y="18"/>
                  </a:lnTo>
                  <a:lnTo>
                    <a:pt x="20" y="21"/>
                  </a:lnTo>
                  <a:lnTo>
                    <a:pt x="23" y="23"/>
                  </a:lnTo>
                  <a:lnTo>
                    <a:pt x="24" y="26"/>
                  </a:lnTo>
                  <a:lnTo>
                    <a:pt x="26" y="28"/>
                  </a:lnTo>
                  <a:lnTo>
                    <a:pt x="28" y="30"/>
                  </a:lnTo>
                  <a:lnTo>
                    <a:pt x="29" y="31"/>
                  </a:lnTo>
                  <a:lnTo>
                    <a:pt x="31" y="32"/>
                  </a:lnTo>
                  <a:lnTo>
                    <a:pt x="33" y="33"/>
                  </a:lnTo>
                  <a:lnTo>
                    <a:pt x="35" y="33"/>
                  </a:lnTo>
                  <a:lnTo>
                    <a:pt x="37" y="34"/>
                  </a:lnTo>
                  <a:lnTo>
                    <a:pt x="39" y="35"/>
                  </a:lnTo>
                  <a:lnTo>
                    <a:pt x="42" y="36"/>
                  </a:lnTo>
                  <a:lnTo>
                    <a:pt x="45" y="36"/>
                  </a:lnTo>
                  <a:lnTo>
                    <a:pt x="48" y="36"/>
                  </a:lnTo>
                  <a:lnTo>
                    <a:pt x="49" y="36"/>
                  </a:lnTo>
                  <a:lnTo>
                    <a:pt x="51" y="36"/>
                  </a:lnTo>
                  <a:lnTo>
                    <a:pt x="52" y="36"/>
                  </a:lnTo>
                  <a:lnTo>
                    <a:pt x="54" y="36"/>
                  </a:lnTo>
                  <a:lnTo>
                    <a:pt x="56" y="35"/>
                  </a:lnTo>
                  <a:lnTo>
                    <a:pt x="59" y="35"/>
                  </a:lnTo>
                  <a:lnTo>
                    <a:pt x="62" y="34"/>
                  </a:lnTo>
                  <a:lnTo>
                    <a:pt x="64" y="33"/>
                  </a:lnTo>
                  <a:lnTo>
                    <a:pt x="67" y="33"/>
                  </a:lnTo>
                  <a:lnTo>
                    <a:pt x="70" y="32"/>
                  </a:lnTo>
                  <a:lnTo>
                    <a:pt x="72" y="31"/>
                  </a:lnTo>
                  <a:lnTo>
                    <a:pt x="75" y="30"/>
                  </a:lnTo>
                  <a:lnTo>
                    <a:pt x="77" y="28"/>
                  </a:lnTo>
                  <a:lnTo>
                    <a:pt x="80" y="27"/>
                  </a:lnTo>
                  <a:lnTo>
                    <a:pt x="83" y="25"/>
                  </a:lnTo>
                  <a:lnTo>
                    <a:pt x="85" y="23"/>
                  </a:lnTo>
                  <a:lnTo>
                    <a:pt x="87" y="21"/>
                  </a:lnTo>
                  <a:lnTo>
                    <a:pt x="89" y="19"/>
                  </a:lnTo>
                  <a:lnTo>
                    <a:pt x="90" y="17"/>
                  </a:lnTo>
                  <a:lnTo>
                    <a:pt x="92" y="14"/>
                  </a:lnTo>
                  <a:lnTo>
                    <a:pt x="93" y="11"/>
                  </a:lnTo>
                  <a:lnTo>
                    <a:pt x="96" y="9"/>
                  </a:lnTo>
                  <a:lnTo>
                    <a:pt x="96" y="6"/>
                  </a:lnTo>
                  <a:lnTo>
                    <a:pt x="98" y="5"/>
                  </a:lnTo>
                  <a:lnTo>
                    <a:pt x="101" y="3"/>
                  </a:lnTo>
                  <a:lnTo>
                    <a:pt x="103" y="3"/>
                  </a:lnTo>
                  <a:lnTo>
                    <a:pt x="103" y="5"/>
                  </a:lnTo>
                  <a:lnTo>
                    <a:pt x="105" y="7"/>
                  </a:lnTo>
                  <a:lnTo>
                    <a:pt x="104" y="10"/>
                  </a:lnTo>
                  <a:lnTo>
                    <a:pt x="103" y="14"/>
                  </a:lnTo>
                  <a:lnTo>
                    <a:pt x="102" y="17"/>
                  </a:lnTo>
                  <a:lnTo>
                    <a:pt x="101" y="19"/>
                  </a:lnTo>
                  <a:lnTo>
                    <a:pt x="99" y="22"/>
                  </a:lnTo>
                  <a:lnTo>
                    <a:pt x="98" y="25"/>
                  </a:lnTo>
                  <a:lnTo>
                    <a:pt x="96" y="27"/>
                  </a:lnTo>
                  <a:lnTo>
                    <a:pt x="94" y="29"/>
                  </a:lnTo>
                  <a:lnTo>
                    <a:pt x="93" y="31"/>
                  </a:lnTo>
                  <a:lnTo>
                    <a:pt x="92" y="33"/>
                  </a:lnTo>
                  <a:lnTo>
                    <a:pt x="90" y="34"/>
                  </a:lnTo>
                  <a:lnTo>
                    <a:pt x="88" y="37"/>
                  </a:lnTo>
                  <a:lnTo>
                    <a:pt x="86" y="38"/>
                  </a:lnTo>
                  <a:lnTo>
                    <a:pt x="84" y="40"/>
                  </a:lnTo>
                  <a:lnTo>
                    <a:pt x="82" y="42"/>
                  </a:lnTo>
                  <a:lnTo>
                    <a:pt x="79" y="44"/>
                  </a:lnTo>
                  <a:lnTo>
                    <a:pt x="76" y="46"/>
                  </a:lnTo>
                  <a:lnTo>
                    <a:pt x="73" y="48"/>
                  </a:lnTo>
                  <a:lnTo>
                    <a:pt x="71" y="49"/>
                  </a:lnTo>
                  <a:lnTo>
                    <a:pt x="70" y="50"/>
                  </a:lnTo>
                  <a:lnTo>
                    <a:pt x="67" y="50"/>
                  </a:lnTo>
                  <a:lnTo>
                    <a:pt x="65" y="51"/>
                  </a:lnTo>
                  <a:lnTo>
                    <a:pt x="62" y="51"/>
                  </a:lnTo>
                  <a:lnTo>
                    <a:pt x="61" y="51"/>
                  </a:lnTo>
                  <a:lnTo>
                    <a:pt x="58" y="51"/>
                  </a:lnTo>
                  <a:lnTo>
                    <a:pt x="56" y="52"/>
                  </a:lnTo>
                  <a:lnTo>
                    <a:pt x="53" y="51"/>
                  </a:lnTo>
                  <a:lnTo>
                    <a:pt x="50" y="51"/>
                  </a:lnTo>
                  <a:lnTo>
                    <a:pt x="47" y="51"/>
                  </a:lnTo>
                  <a:lnTo>
                    <a:pt x="45" y="51"/>
                  </a:lnTo>
                  <a:lnTo>
                    <a:pt x="41" y="51"/>
                  </a:lnTo>
                  <a:lnTo>
                    <a:pt x="39" y="51"/>
                  </a:lnTo>
                  <a:lnTo>
                    <a:pt x="36" y="50"/>
                  </a:lnTo>
                  <a:lnTo>
                    <a:pt x="34" y="50"/>
                  </a:lnTo>
                  <a:lnTo>
                    <a:pt x="31" y="48"/>
                  </a:lnTo>
                  <a:lnTo>
                    <a:pt x="28" y="47"/>
                  </a:lnTo>
                  <a:lnTo>
                    <a:pt x="25" y="46"/>
                  </a:lnTo>
                  <a:lnTo>
                    <a:pt x="23" y="45"/>
                  </a:lnTo>
                  <a:lnTo>
                    <a:pt x="20" y="43"/>
                  </a:lnTo>
                  <a:lnTo>
                    <a:pt x="17" y="42"/>
                  </a:lnTo>
                  <a:lnTo>
                    <a:pt x="15" y="40"/>
                  </a:lnTo>
                  <a:lnTo>
                    <a:pt x="13" y="37"/>
                  </a:lnTo>
                  <a:lnTo>
                    <a:pt x="11" y="35"/>
                  </a:lnTo>
                  <a:lnTo>
                    <a:pt x="9" y="33"/>
                  </a:lnTo>
                  <a:lnTo>
                    <a:pt x="7" y="29"/>
                  </a:lnTo>
                  <a:lnTo>
                    <a:pt x="5" y="27"/>
                  </a:lnTo>
                  <a:lnTo>
                    <a:pt x="3" y="23"/>
                  </a:lnTo>
                  <a:lnTo>
                    <a:pt x="2" y="20"/>
                  </a:lnTo>
                  <a:lnTo>
                    <a:pt x="1" y="17"/>
                  </a:lnTo>
                  <a:lnTo>
                    <a:pt x="0" y="13"/>
                  </a:lnTo>
                  <a:lnTo>
                    <a:pt x="0" y="10"/>
                  </a:lnTo>
                  <a:lnTo>
                    <a:pt x="0" y="6"/>
                  </a:lnTo>
                  <a:lnTo>
                    <a:pt x="2" y="4"/>
                  </a:lnTo>
                  <a:lnTo>
                    <a:pt x="5" y="2"/>
                  </a:lnTo>
                  <a:lnTo>
                    <a:pt x="7" y="0"/>
                  </a:lnTo>
                  <a:lnTo>
                    <a:pt x="10" y="0"/>
                  </a:lnTo>
                  <a:lnTo>
                    <a:pt x="12" y="1"/>
                  </a:lnTo>
                  <a:lnTo>
                    <a:pt x="15" y="4"/>
                  </a:lnTo>
                  <a:lnTo>
                    <a:pt x="1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9" name="Freeform 76"/>
            <p:cNvSpPr>
              <a:spLocks/>
            </p:cNvSpPr>
            <p:nvPr/>
          </p:nvSpPr>
          <p:spPr bwMode="auto">
            <a:xfrm>
              <a:off x="4713" y="2393"/>
              <a:ext cx="58" cy="16"/>
            </a:xfrm>
            <a:custGeom>
              <a:avLst/>
              <a:gdLst>
                <a:gd name="T0" fmla="*/ 55 w 58"/>
                <a:gd name="T1" fmla="*/ 10 h 16"/>
                <a:gd name="T2" fmla="*/ 51 w 58"/>
                <a:gd name="T3" fmla="*/ 10 h 16"/>
                <a:gd name="T4" fmla="*/ 48 w 58"/>
                <a:gd name="T5" fmla="*/ 10 h 16"/>
                <a:gd name="T6" fmla="*/ 45 w 58"/>
                <a:gd name="T7" fmla="*/ 11 h 16"/>
                <a:gd name="T8" fmla="*/ 42 w 58"/>
                <a:gd name="T9" fmla="*/ 11 h 16"/>
                <a:gd name="T10" fmla="*/ 39 w 58"/>
                <a:gd name="T11" fmla="*/ 11 h 16"/>
                <a:gd name="T12" fmla="*/ 37 w 58"/>
                <a:gd name="T13" fmla="*/ 12 h 16"/>
                <a:gd name="T14" fmla="*/ 35 w 58"/>
                <a:gd name="T15" fmla="*/ 12 h 16"/>
                <a:gd name="T16" fmla="*/ 32 w 58"/>
                <a:gd name="T17" fmla="*/ 12 h 16"/>
                <a:gd name="T18" fmla="*/ 29 w 58"/>
                <a:gd name="T19" fmla="*/ 12 h 16"/>
                <a:gd name="T20" fmla="*/ 27 w 58"/>
                <a:gd name="T21" fmla="*/ 13 h 16"/>
                <a:gd name="T22" fmla="*/ 24 w 58"/>
                <a:gd name="T23" fmla="*/ 13 h 16"/>
                <a:gd name="T24" fmla="*/ 21 w 58"/>
                <a:gd name="T25" fmla="*/ 13 h 16"/>
                <a:gd name="T26" fmla="*/ 18 w 58"/>
                <a:gd name="T27" fmla="*/ 14 h 16"/>
                <a:gd name="T28" fmla="*/ 15 w 58"/>
                <a:gd name="T29" fmla="*/ 15 h 16"/>
                <a:gd name="T30" fmla="*/ 12 w 58"/>
                <a:gd name="T31" fmla="*/ 15 h 16"/>
                <a:gd name="T32" fmla="*/ 9 w 58"/>
                <a:gd name="T33" fmla="*/ 16 h 16"/>
                <a:gd name="T34" fmla="*/ 7 w 58"/>
                <a:gd name="T35" fmla="*/ 16 h 16"/>
                <a:gd name="T36" fmla="*/ 4 w 58"/>
                <a:gd name="T37" fmla="*/ 15 h 16"/>
                <a:gd name="T38" fmla="*/ 2 w 58"/>
                <a:gd name="T39" fmla="*/ 14 h 16"/>
                <a:gd name="T40" fmla="*/ 1 w 58"/>
                <a:gd name="T41" fmla="*/ 13 h 16"/>
                <a:gd name="T42" fmla="*/ 0 w 58"/>
                <a:gd name="T43" fmla="*/ 10 h 16"/>
                <a:gd name="T44" fmla="*/ 1 w 58"/>
                <a:gd name="T45" fmla="*/ 8 h 16"/>
                <a:gd name="T46" fmla="*/ 2 w 58"/>
                <a:gd name="T47" fmla="*/ 7 h 16"/>
                <a:gd name="T48" fmla="*/ 4 w 58"/>
                <a:gd name="T49" fmla="*/ 4 h 16"/>
                <a:gd name="T50" fmla="*/ 5 w 58"/>
                <a:gd name="T51" fmla="*/ 4 h 16"/>
                <a:gd name="T52" fmla="*/ 7 w 58"/>
                <a:gd name="T53" fmla="*/ 3 h 16"/>
                <a:gd name="T54" fmla="*/ 11 w 58"/>
                <a:gd name="T55" fmla="*/ 2 h 16"/>
                <a:gd name="T56" fmla="*/ 14 w 58"/>
                <a:gd name="T57" fmla="*/ 1 h 16"/>
                <a:gd name="T58" fmla="*/ 17 w 58"/>
                <a:gd name="T59" fmla="*/ 0 h 16"/>
                <a:gd name="T60" fmla="*/ 20 w 58"/>
                <a:gd name="T61" fmla="*/ 0 h 16"/>
                <a:gd name="T62" fmla="*/ 23 w 58"/>
                <a:gd name="T63" fmla="*/ 0 h 16"/>
                <a:gd name="T64" fmla="*/ 25 w 58"/>
                <a:gd name="T65" fmla="*/ 0 h 16"/>
                <a:gd name="T66" fmla="*/ 28 w 58"/>
                <a:gd name="T67" fmla="*/ 1 h 16"/>
                <a:gd name="T68" fmla="*/ 31 w 58"/>
                <a:gd name="T69" fmla="*/ 2 h 16"/>
                <a:gd name="T70" fmla="*/ 33 w 58"/>
                <a:gd name="T71" fmla="*/ 2 h 16"/>
                <a:gd name="T72" fmla="*/ 36 w 58"/>
                <a:gd name="T73" fmla="*/ 2 h 16"/>
                <a:gd name="T74" fmla="*/ 39 w 58"/>
                <a:gd name="T75" fmla="*/ 2 h 16"/>
                <a:gd name="T76" fmla="*/ 42 w 58"/>
                <a:gd name="T77" fmla="*/ 2 h 16"/>
                <a:gd name="T78" fmla="*/ 45 w 58"/>
                <a:gd name="T79" fmla="*/ 2 h 16"/>
                <a:gd name="T80" fmla="*/ 48 w 58"/>
                <a:gd name="T81" fmla="*/ 2 h 16"/>
                <a:gd name="T82" fmla="*/ 51 w 58"/>
                <a:gd name="T83" fmla="*/ 2 h 16"/>
                <a:gd name="T84" fmla="*/ 54 w 58"/>
                <a:gd name="T85" fmla="*/ 2 h 16"/>
                <a:gd name="T86" fmla="*/ 56 w 58"/>
                <a:gd name="T87" fmla="*/ 3 h 16"/>
                <a:gd name="T88" fmla="*/ 58 w 58"/>
                <a:gd name="T89" fmla="*/ 5 h 16"/>
                <a:gd name="T90" fmla="*/ 56 w 58"/>
                <a:gd name="T91" fmla="*/ 8 h 16"/>
                <a:gd name="T92" fmla="*/ 55 w 58"/>
                <a:gd name="T93" fmla="*/ 10 h 16"/>
                <a:gd name="T94" fmla="*/ 55 w 58"/>
                <a:gd name="T9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 h="16">
                  <a:moveTo>
                    <a:pt x="55" y="10"/>
                  </a:moveTo>
                  <a:lnTo>
                    <a:pt x="51" y="10"/>
                  </a:lnTo>
                  <a:lnTo>
                    <a:pt x="48" y="10"/>
                  </a:lnTo>
                  <a:lnTo>
                    <a:pt x="45" y="11"/>
                  </a:lnTo>
                  <a:lnTo>
                    <a:pt x="42" y="11"/>
                  </a:lnTo>
                  <a:lnTo>
                    <a:pt x="39" y="11"/>
                  </a:lnTo>
                  <a:lnTo>
                    <a:pt x="37" y="12"/>
                  </a:lnTo>
                  <a:lnTo>
                    <a:pt x="35" y="12"/>
                  </a:lnTo>
                  <a:lnTo>
                    <a:pt x="32" y="12"/>
                  </a:lnTo>
                  <a:lnTo>
                    <a:pt x="29" y="12"/>
                  </a:lnTo>
                  <a:lnTo>
                    <a:pt x="27" y="13"/>
                  </a:lnTo>
                  <a:lnTo>
                    <a:pt x="24" y="13"/>
                  </a:lnTo>
                  <a:lnTo>
                    <a:pt x="21" y="13"/>
                  </a:lnTo>
                  <a:lnTo>
                    <a:pt x="18" y="14"/>
                  </a:lnTo>
                  <a:lnTo>
                    <a:pt x="15" y="15"/>
                  </a:lnTo>
                  <a:lnTo>
                    <a:pt x="12" y="15"/>
                  </a:lnTo>
                  <a:lnTo>
                    <a:pt x="9" y="16"/>
                  </a:lnTo>
                  <a:lnTo>
                    <a:pt x="7" y="16"/>
                  </a:lnTo>
                  <a:lnTo>
                    <a:pt x="4" y="15"/>
                  </a:lnTo>
                  <a:lnTo>
                    <a:pt x="2" y="14"/>
                  </a:lnTo>
                  <a:lnTo>
                    <a:pt x="1" y="13"/>
                  </a:lnTo>
                  <a:lnTo>
                    <a:pt x="0" y="10"/>
                  </a:lnTo>
                  <a:lnTo>
                    <a:pt x="1" y="8"/>
                  </a:lnTo>
                  <a:lnTo>
                    <a:pt x="2" y="7"/>
                  </a:lnTo>
                  <a:lnTo>
                    <a:pt x="4" y="4"/>
                  </a:lnTo>
                  <a:lnTo>
                    <a:pt x="5" y="4"/>
                  </a:lnTo>
                  <a:lnTo>
                    <a:pt x="7" y="3"/>
                  </a:lnTo>
                  <a:lnTo>
                    <a:pt x="11" y="2"/>
                  </a:lnTo>
                  <a:lnTo>
                    <a:pt x="14" y="1"/>
                  </a:lnTo>
                  <a:lnTo>
                    <a:pt x="17" y="0"/>
                  </a:lnTo>
                  <a:lnTo>
                    <a:pt x="20" y="0"/>
                  </a:lnTo>
                  <a:lnTo>
                    <a:pt x="23" y="0"/>
                  </a:lnTo>
                  <a:lnTo>
                    <a:pt x="25" y="0"/>
                  </a:lnTo>
                  <a:lnTo>
                    <a:pt x="28" y="1"/>
                  </a:lnTo>
                  <a:lnTo>
                    <a:pt x="31" y="2"/>
                  </a:lnTo>
                  <a:lnTo>
                    <a:pt x="33" y="2"/>
                  </a:lnTo>
                  <a:lnTo>
                    <a:pt x="36" y="2"/>
                  </a:lnTo>
                  <a:lnTo>
                    <a:pt x="39" y="2"/>
                  </a:lnTo>
                  <a:lnTo>
                    <a:pt x="42" y="2"/>
                  </a:lnTo>
                  <a:lnTo>
                    <a:pt x="45" y="2"/>
                  </a:lnTo>
                  <a:lnTo>
                    <a:pt x="48" y="2"/>
                  </a:lnTo>
                  <a:lnTo>
                    <a:pt x="51" y="2"/>
                  </a:lnTo>
                  <a:lnTo>
                    <a:pt x="54" y="2"/>
                  </a:lnTo>
                  <a:lnTo>
                    <a:pt x="56" y="3"/>
                  </a:lnTo>
                  <a:lnTo>
                    <a:pt x="58" y="5"/>
                  </a:lnTo>
                  <a:lnTo>
                    <a:pt x="56" y="8"/>
                  </a:lnTo>
                  <a:lnTo>
                    <a:pt x="55" y="10"/>
                  </a:lnTo>
                  <a:lnTo>
                    <a:pt x="55"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0" name="Freeform 77"/>
            <p:cNvSpPr>
              <a:spLocks/>
            </p:cNvSpPr>
            <p:nvPr/>
          </p:nvSpPr>
          <p:spPr bwMode="auto">
            <a:xfrm>
              <a:off x="4707" y="2397"/>
              <a:ext cx="20" cy="59"/>
            </a:xfrm>
            <a:custGeom>
              <a:avLst/>
              <a:gdLst>
                <a:gd name="T0" fmla="*/ 15 w 20"/>
                <a:gd name="T1" fmla="*/ 5 h 59"/>
                <a:gd name="T2" fmla="*/ 13 w 20"/>
                <a:gd name="T3" fmla="*/ 8 h 59"/>
                <a:gd name="T4" fmla="*/ 11 w 20"/>
                <a:gd name="T5" fmla="*/ 11 h 59"/>
                <a:gd name="T6" fmla="*/ 10 w 20"/>
                <a:gd name="T7" fmla="*/ 14 h 59"/>
                <a:gd name="T8" fmla="*/ 10 w 20"/>
                <a:gd name="T9" fmla="*/ 17 h 59"/>
                <a:gd name="T10" fmla="*/ 9 w 20"/>
                <a:gd name="T11" fmla="*/ 19 h 59"/>
                <a:gd name="T12" fmla="*/ 9 w 20"/>
                <a:gd name="T13" fmla="*/ 23 h 59"/>
                <a:gd name="T14" fmla="*/ 10 w 20"/>
                <a:gd name="T15" fmla="*/ 26 h 59"/>
                <a:gd name="T16" fmla="*/ 10 w 20"/>
                <a:gd name="T17" fmla="*/ 29 h 59"/>
                <a:gd name="T18" fmla="*/ 11 w 20"/>
                <a:gd name="T19" fmla="*/ 32 h 59"/>
                <a:gd name="T20" fmla="*/ 12 w 20"/>
                <a:gd name="T21" fmla="*/ 35 h 59"/>
                <a:gd name="T22" fmla="*/ 13 w 20"/>
                <a:gd name="T23" fmla="*/ 38 h 59"/>
                <a:gd name="T24" fmla="*/ 14 w 20"/>
                <a:gd name="T25" fmla="*/ 41 h 59"/>
                <a:gd name="T26" fmla="*/ 15 w 20"/>
                <a:gd name="T27" fmla="*/ 43 h 59"/>
                <a:gd name="T28" fmla="*/ 17 w 20"/>
                <a:gd name="T29" fmla="*/ 46 h 59"/>
                <a:gd name="T30" fmla="*/ 18 w 20"/>
                <a:gd name="T31" fmla="*/ 50 h 59"/>
                <a:gd name="T32" fmla="*/ 20 w 20"/>
                <a:gd name="T33" fmla="*/ 52 h 59"/>
                <a:gd name="T34" fmla="*/ 20 w 20"/>
                <a:gd name="T35" fmla="*/ 55 h 59"/>
                <a:gd name="T36" fmla="*/ 20 w 20"/>
                <a:gd name="T37" fmla="*/ 57 h 59"/>
                <a:gd name="T38" fmla="*/ 18 w 20"/>
                <a:gd name="T39" fmla="*/ 58 h 59"/>
                <a:gd name="T40" fmla="*/ 17 w 20"/>
                <a:gd name="T41" fmla="*/ 59 h 59"/>
                <a:gd name="T42" fmla="*/ 14 w 20"/>
                <a:gd name="T43" fmla="*/ 59 h 59"/>
                <a:gd name="T44" fmla="*/ 11 w 20"/>
                <a:gd name="T45" fmla="*/ 58 h 59"/>
                <a:gd name="T46" fmla="*/ 10 w 20"/>
                <a:gd name="T47" fmla="*/ 55 h 59"/>
                <a:gd name="T48" fmla="*/ 8 w 20"/>
                <a:gd name="T49" fmla="*/ 53 h 59"/>
                <a:gd name="T50" fmla="*/ 6 w 20"/>
                <a:gd name="T51" fmla="*/ 50 h 59"/>
                <a:gd name="T52" fmla="*/ 5 w 20"/>
                <a:gd name="T53" fmla="*/ 46 h 59"/>
                <a:gd name="T54" fmla="*/ 4 w 20"/>
                <a:gd name="T55" fmla="*/ 42 h 59"/>
                <a:gd name="T56" fmla="*/ 2 w 20"/>
                <a:gd name="T57" fmla="*/ 40 h 59"/>
                <a:gd name="T58" fmla="*/ 2 w 20"/>
                <a:gd name="T59" fmla="*/ 36 h 59"/>
                <a:gd name="T60" fmla="*/ 1 w 20"/>
                <a:gd name="T61" fmla="*/ 33 h 59"/>
                <a:gd name="T62" fmla="*/ 0 w 20"/>
                <a:gd name="T63" fmla="*/ 30 h 59"/>
                <a:gd name="T64" fmla="*/ 0 w 20"/>
                <a:gd name="T65" fmla="*/ 28 h 59"/>
                <a:gd name="T66" fmla="*/ 0 w 20"/>
                <a:gd name="T67" fmla="*/ 24 h 59"/>
                <a:gd name="T68" fmla="*/ 1 w 20"/>
                <a:gd name="T69" fmla="*/ 21 h 59"/>
                <a:gd name="T70" fmla="*/ 1 w 20"/>
                <a:gd name="T71" fmla="*/ 18 h 59"/>
                <a:gd name="T72" fmla="*/ 2 w 20"/>
                <a:gd name="T73" fmla="*/ 15 h 59"/>
                <a:gd name="T74" fmla="*/ 2 w 20"/>
                <a:gd name="T75" fmla="*/ 12 h 59"/>
                <a:gd name="T76" fmla="*/ 4 w 20"/>
                <a:gd name="T77" fmla="*/ 9 h 59"/>
                <a:gd name="T78" fmla="*/ 5 w 20"/>
                <a:gd name="T79" fmla="*/ 6 h 59"/>
                <a:gd name="T80" fmla="*/ 8 w 20"/>
                <a:gd name="T81" fmla="*/ 3 h 59"/>
                <a:gd name="T82" fmla="*/ 9 w 20"/>
                <a:gd name="T83" fmla="*/ 0 h 59"/>
                <a:gd name="T84" fmla="*/ 11 w 20"/>
                <a:gd name="T85" fmla="*/ 0 h 59"/>
                <a:gd name="T86" fmla="*/ 13 w 20"/>
                <a:gd name="T87" fmla="*/ 0 h 59"/>
                <a:gd name="T88" fmla="*/ 14 w 20"/>
                <a:gd name="T89" fmla="*/ 0 h 59"/>
                <a:gd name="T90" fmla="*/ 15 w 20"/>
                <a:gd name="T91" fmla="*/ 0 h 59"/>
                <a:gd name="T92" fmla="*/ 15 w 20"/>
                <a:gd name="T93" fmla="*/ 1 h 59"/>
                <a:gd name="T94" fmla="*/ 15 w 20"/>
                <a:gd name="T95" fmla="*/ 3 h 59"/>
                <a:gd name="T96" fmla="*/ 15 w 20"/>
                <a:gd name="T97" fmla="*/ 5 h 59"/>
                <a:gd name="T98" fmla="*/ 15 w 20"/>
                <a:gd name="T99" fmla="*/ 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 h="59">
                  <a:moveTo>
                    <a:pt x="15" y="5"/>
                  </a:moveTo>
                  <a:lnTo>
                    <a:pt x="13" y="8"/>
                  </a:lnTo>
                  <a:lnTo>
                    <a:pt x="11" y="11"/>
                  </a:lnTo>
                  <a:lnTo>
                    <a:pt x="10" y="14"/>
                  </a:lnTo>
                  <a:lnTo>
                    <a:pt x="10" y="17"/>
                  </a:lnTo>
                  <a:lnTo>
                    <a:pt x="9" y="19"/>
                  </a:lnTo>
                  <a:lnTo>
                    <a:pt x="9" y="23"/>
                  </a:lnTo>
                  <a:lnTo>
                    <a:pt x="10" y="26"/>
                  </a:lnTo>
                  <a:lnTo>
                    <a:pt x="10" y="29"/>
                  </a:lnTo>
                  <a:lnTo>
                    <a:pt x="11" y="32"/>
                  </a:lnTo>
                  <a:lnTo>
                    <a:pt x="12" y="35"/>
                  </a:lnTo>
                  <a:lnTo>
                    <a:pt x="13" y="38"/>
                  </a:lnTo>
                  <a:lnTo>
                    <a:pt x="14" y="41"/>
                  </a:lnTo>
                  <a:lnTo>
                    <a:pt x="15" y="43"/>
                  </a:lnTo>
                  <a:lnTo>
                    <a:pt x="17" y="46"/>
                  </a:lnTo>
                  <a:lnTo>
                    <a:pt x="18" y="50"/>
                  </a:lnTo>
                  <a:lnTo>
                    <a:pt x="20" y="52"/>
                  </a:lnTo>
                  <a:lnTo>
                    <a:pt x="20" y="55"/>
                  </a:lnTo>
                  <a:lnTo>
                    <a:pt x="20" y="57"/>
                  </a:lnTo>
                  <a:lnTo>
                    <a:pt x="18" y="58"/>
                  </a:lnTo>
                  <a:lnTo>
                    <a:pt x="17" y="59"/>
                  </a:lnTo>
                  <a:lnTo>
                    <a:pt x="14" y="59"/>
                  </a:lnTo>
                  <a:lnTo>
                    <a:pt x="11" y="58"/>
                  </a:lnTo>
                  <a:lnTo>
                    <a:pt x="10" y="55"/>
                  </a:lnTo>
                  <a:lnTo>
                    <a:pt x="8" y="53"/>
                  </a:lnTo>
                  <a:lnTo>
                    <a:pt x="6" y="50"/>
                  </a:lnTo>
                  <a:lnTo>
                    <a:pt x="5" y="46"/>
                  </a:lnTo>
                  <a:lnTo>
                    <a:pt x="4" y="42"/>
                  </a:lnTo>
                  <a:lnTo>
                    <a:pt x="2" y="40"/>
                  </a:lnTo>
                  <a:lnTo>
                    <a:pt x="2" y="36"/>
                  </a:lnTo>
                  <a:lnTo>
                    <a:pt x="1" y="33"/>
                  </a:lnTo>
                  <a:lnTo>
                    <a:pt x="0" y="30"/>
                  </a:lnTo>
                  <a:lnTo>
                    <a:pt x="0" y="28"/>
                  </a:lnTo>
                  <a:lnTo>
                    <a:pt x="0" y="24"/>
                  </a:lnTo>
                  <a:lnTo>
                    <a:pt x="1" y="21"/>
                  </a:lnTo>
                  <a:lnTo>
                    <a:pt x="1" y="18"/>
                  </a:lnTo>
                  <a:lnTo>
                    <a:pt x="2" y="15"/>
                  </a:lnTo>
                  <a:lnTo>
                    <a:pt x="2" y="12"/>
                  </a:lnTo>
                  <a:lnTo>
                    <a:pt x="4" y="9"/>
                  </a:lnTo>
                  <a:lnTo>
                    <a:pt x="5" y="6"/>
                  </a:lnTo>
                  <a:lnTo>
                    <a:pt x="8" y="3"/>
                  </a:lnTo>
                  <a:lnTo>
                    <a:pt x="9" y="0"/>
                  </a:lnTo>
                  <a:lnTo>
                    <a:pt x="11" y="0"/>
                  </a:lnTo>
                  <a:lnTo>
                    <a:pt x="13" y="0"/>
                  </a:lnTo>
                  <a:lnTo>
                    <a:pt x="14" y="0"/>
                  </a:lnTo>
                  <a:lnTo>
                    <a:pt x="15" y="0"/>
                  </a:lnTo>
                  <a:lnTo>
                    <a:pt x="15" y="1"/>
                  </a:lnTo>
                  <a:lnTo>
                    <a:pt x="15" y="3"/>
                  </a:lnTo>
                  <a:lnTo>
                    <a:pt x="15" y="5"/>
                  </a:lnTo>
                  <a:lnTo>
                    <a:pt x="1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1" name="Freeform 78"/>
            <p:cNvSpPr>
              <a:spLocks/>
            </p:cNvSpPr>
            <p:nvPr/>
          </p:nvSpPr>
          <p:spPr bwMode="auto">
            <a:xfrm>
              <a:off x="4716" y="2439"/>
              <a:ext cx="51" cy="20"/>
            </a:xfrm>
            <a:custGeom>
              <a:avLst/>
              <a:gdLst>
                <a:gd name="T0" fmla="*/ 8 w 51"/>
                <a:gd name="T1" fmla="*/ 0 h 20"/>
                <a:gd name="T2" fmla="*/ 9 w 51"/>
                <a:gd name="T3" fmla="*/ 1 h 20"/>
                <a:gd name="T4" fmla="*/ 11 w 51"/>
                <a:gd name="T5" fmla="*/ 1 h 20"/>
                <a:gd name="T6" fmla="*/ 12 w 51"/>
                <a:gd name="T7" fmla="*/ 1 h 20"/>
                <a:gd name="T8" fmla="*/ 14 w 51"/>
                <a:gd name="T9" fmla="*/ 2 h 20"/>
                <a:gd name="T10" fmla="*/ 17 w 51"/>
                <a:gd name="T11" fmla="*/ 3 h 20"/>
                <a:gd name="T12" fmla="*/ 21 w 51"/>
                <a:gd name="T13" fmla="*/ 4 h 20"/>
                <a:gd name="T14" fmla="*/ 22 w 51"/>
                <a:gd name="T15" fmla="*/ 4 h 20"/>
                <a:gd name="T16" fmla="*/ 25 w 51"/>
                <a:gd name="T17" fmla="*/ 5 h 20"/>
                <a:gd name="T18" fmla="*/ 27 w 51"/>
                <a:gd name="T19" fmla="*/ 6 h 20"/>
                <a:gd name="T20" fmla="*/ 29 w 51"/>
                <a:gd name="T21" fmla="*/ 7 h 20"/>
                <a:gd name="T22" fmla="*/ 31 w 51"/>
                <a:gd name="T23" fmla="*/ 8 h 20"/>
                <a:gd name="T24" fmla="*/ 33 w 51"/>
                <a:gd name="T25" fmla="*/ 8 h 20"/>
                <a:gd name="T26" fmla="*/ 35 w 51"/>
                <a:gd name="T27" fmla="*/ 9 h 20"/>
                <a:gd name="T28" fmla="*/ 38 w 51"/>
                <a:gd name="T29" fmla="*/ 9 h 20"/>
                <a:gd name="T30" fmla="*/ 40 w 51"/>
                <a:gd name="T31" fmla="*/ 10 h 20"/>
                <a:gd name="T32" fmla="*/ 43 w 51"/>
                <a:gd name="T33" fmla="*/ 11 h 20"/>
                <a:gd name="T34" fmla="*/ 44 w 51"/>
                <a:gd name="T35" fmla="*/ 11 h 20"/>
                <a:gd name="T36" fmla="*/ 46 w 51"/>
                <a:gd name="T37" fmla="*/ 12 h 20"/>
                <a:gd name="T38" fmla="*/ 48 w 51"/>
                <a:gd name="T39" fmla="*/ 13 h 20"/>
                <a:gd name="T40" fmla="*/ 50 w 51"/>
                <a:gd name="T41" fmla="*/ 13 h 20"/>
                <a:gd name="T42" fmla="*/ 51 w 51"/>
                <a:gd name="T43" fmla="*/ 14 h 20"/>
                <a:gd name="T44" fmla="*/ 51 w 51"/>
                <a:gd name="T45" fmla="*/ 17 h 20"/>
                <a:gd name="T46" fmla="*/ 50 w 51"/>
                <a:gd name="T47" fmla="*/ 19 h 20"/>
                <a:gd name="T48" fmla="*/ 48 w 51"/>
                <a:gd name="T49" fmla="*/ 20 h 20"/>
                <a:gd name="T50" fmla="*/ 46 w 51"/>
                <a:gd name="T51" fmla="*/ 19 h 20"/>
                <a:gd name="T52" fmla="*/ 43 w 51"/>
                <a:gd name="T53" fmla="*/ 19 h 20"/>
                <a:gd name="T54" fmla="*/ 42 w 51"/>
                <a:gd name="T55" fmla="*/ 18 h 20"/>
                <a:gd name="T56" fmla="*/ 40 w 51"/>
                <a:gd name="T57" fmla="*/ 18 h 20"/>
                <a:gd name="T58" fmla="*/ 36 w 51"/>
                <a:gd name="T59" fmla="*/ 18 h 20"/>
                <a:gd name="T60" fmla="*/ 33 w 51"/>
                <a:gd name="T61" fmla="*/ 17 h 20"/>
                <a:gd name="T62" fmla="*/ 31 w 51"/>
                <a:gd name="T63" fmla="*/ 16 h 20"/>
                <a:gd name="T64" fmla="*/ 29 w 51"/>
                <a:gd name="T65" fmla="*/ 16 h 20"/>
                <a:gd name="T66" fmla="*/ 27 w 51"/>
                <a:gd name="T67" fmla="*/ 15 h 20"/>
                <a:gd name="T68" fmla="*/ 25 w 51"/>
                <a:gd name="T69" fmla="*/ 15 h 20"/>
                <a:gd name="T70" fmla="*/ 22 w 51"/>
                <a:gd name="T71" fmla="*/ 14 h 20"/>
                <a:gd name="T72" fmla="*/ 20 w 51"/>
                <a:gd name="T73" fmla="*/ 14 h 20"/>
                <a:gd name="T74" fmla="*/ 18 w 51"/>
                <a:gd name="T75" fmla="*/ 13 h 20"/>
                <a:gd name="T76" fmla="*/ 16 w 51"/>
                <a:gd name="T77" fmla="*/ 13 h 20"/>
                <a:gd name="T78" fmla="*/ 14 w 51"/>
                <a:gd name="T79" fmla="*/ 13 h 20"/>
                <a:gd name="T80" fmla="*/ 11 w 51"/>
                <a:gd name="T81" fmla="*/ 13 h 20"/>
                <a:gd name="T82" fmla="*/ 9 w 51"/>
                <a:gd name="T83" fmla="*/ 13 h 20"/>
                <a:gd name="T84" fmla="*/ 8 w 51"/>
                <a:gd name="T85" fmla="*/ 13 h 20"/>
                <a:gd name="T86" fmla="*/ 6 w 51"/>
                <a:gd name="T87" fmla="*/ 13 h 20"/>
                <a:gd name="T88" fmla="*/ 4 w 51"/>
                <a:gd name="T89" fmla="*/ 13 h 20"/>
                <a:gd name="T90" fmla="*/ 1 w 51"/>
                <a:gd name="T91" fmla="*/ 11 h 20"/>
                <a:gd name="T92" fmla="*/ 1 w 51"/>
                <a:gd name="T93" fmla="*/ 9 h 20"/>
                <a:gd name="T94" fmla="*/ 0 w 51"/>
                <a:gd name="T95" fmla="*/ 6 h 20"/>
                <a:gd name="T96" fmla="*/ 1 w 51"/>
                <a:gd name="T97" fmla="*/ 4 h 20"/>
                <a:gd name="T98" fmla="*/ 1 w 51"/>
                <a:gd name="T99" fmla="*/ 2 h 20"/>
                <a:gd name="T100" fmla="*/ 4 w 51"/>
                <a:gd name="T101" fmla="*/ 0 h 20"/>
                <a:gd name="T102" fmla="*/ 5 w 51"/>
                <a:gd name="T103" fmla="*/ 0 h 20"/>
                <a:gd name="T104" fmla="*/ 8 w 51"/>
                <a:gd name="T105" fmla="*/ 0 h 20"/>
                <a:gd name="T106" fmla="*/ 8 w 51"/>
                <a:gd name="T10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 h="20">
                  <a:moveTo>
                    <a:pt x="8" y="0"/>
                  </a:moveTo>
                  <a:lnTo>
                    <a:pt x="9" y="1"/>
                  </a:lnTo>
                  <a:lnTo>
                    <a:pt x="11" y="1"/>
                  </a:lnTo>
                  <a:lnTo>
                    <a:pt x="12" y="1"/>
                  </a:lnTo>
                  <a:lnTo>
                    <a:pt x="14" y="2"/>
                  </a:lnTo>
                  <a:lnTo>
                    <a:pt x="17" y="3"/>
                  </a:lnTo>
                  <a:lnTo>
                    <a:pt x="21" y="4"/>
                  </a:lnTo>
                  <a:lnTo>
                    <a:pt x="22" y="4"/>
                  </a:lnTo>
                  <a:lnTo>
                    <a:pt x="25" y="5"/>
                  </a:lnTo>
                  <a:lnTo>
                    <a:pt x="27" y="6"/>
                  </a:lnTo>
                  <a:lnTo>
                    <a:pt x="29" y="7"/>
                  </a:lnTo>
                  <a:lnTo>
                    <a:pt x="31" y="8"/>
                  </a:lnTo>
                  <a:lnTo>
                    <a:pt x="33" y="8"/>
                  </a:lnTo>
                  <a:lnTo>
                    <a:pt x="35" y="9"/>
                  </a:lnTo>
                  <a:lnTo>
                    <a:pt x="38" y="9"/>
                  </a:lnTo>
                  <a:lnTo>
                    <a:pt x="40" y="10"/>
                  </a:lnTo>
                  <a:lnTo>
                    <a:pt x="43" y="11"/>
                  </a:lnTo>
                  <a:lnTo>
                    <a:pt x="44" y="11"/>
                  </a:lnTo>
                  <a:lnTo>
                    <a:pt x="46" y="12"/>
                  </a:lnTo>
                  <a:lnTo>
                    <a:pt x="48" y="13"/>
                  </a:lnTo>
                  <a:lnTo>
                    <a:pt x="50" y="13"/>
                  </a:lnTo>
                  <a:lnTo>
                    <a:pt x="51" y="14"/>
                  </a:lnTo>
                  <a:lnTo>
                    <a:pt x="51" y="17"/>
                  </a:lnTo>
                  <a:lnTo>
                    <a:pt x="50" y="19"/>
                  </a:lnTo>
                  <a:lnTo>
                    <a:pt x="48" y="20"/>
                  </a:lnTo>
                  <a:lnTo>
                    <a:pt x="46" y="19"/>
                  </a:lnTo>
                  <a:lnTo>
                    <a:pt x="43" y="19"/>
                  </a:lnTo>
                  <a:lnTo>
                    <a:pt x="42" y="18"/>
                  </a:lnTo>
                  <a:lnTo>
                    <a:pt x="40" y="18"/>
                  </a:lnTo>
                  <a:lnTo>
                    <a:pt x="36" y="18"/>
                  </a:lnTo>
                  <a:lnTo>
                    <a:pt x="33" y="17"/>
                  </a:lnTo>
                  <a:lnTo>
                    <a:pt x="31" y="16"/>
                  </a:lnTo>
                  <a:lnTo>
                    <a:pt x="29" y="16"/>
                  </a:lnTo>
                  <a:lnTo>
                    <a:pt x="27" y="15"/>
                  </a:lnTo>
                  <a:lnTo>
                    <a:pt x="25" y="15"/>
                  </a:lnTo>
                  <a:lnTo>
                    <a:pt x="22" y="14"/>
                  </a:lnTo>
                  <a:lnTo>
                    <a:pt x="20" y="14"/>
                  </a:lnTo>
                  <a:lnTo>
                    <a:pt x="18" y="13"/>
                  </a:lnTo>
                  <a:lnTo>
                    <a:pt x="16" y="13"/>
                  </a:lnTo>
                  <a:lnTo>
                    <a:pt x="14" y="13"/>
                  </a:lnTo>
                  <a:lnTo>
                    <a:pt x="11" y="13"/>
                  </a:lnTo>
                  <a:lnTo>
                    <a:pt x="9" y="13"/>
                  </a:lnTo>
                  <a:lnTo>
                    <a:pt x="8" y="13"/>
                  </a:lnTo>
                  <a:lnTo>
                    <a:pt x="6" y="13"/>
                  </a:lnTo>
                  <a:lnTo>
                    <a:pt x="4" y="13"/>
                  </a:lnTo>
                  <a:lnTo>
                    <a:pt x="1" y="11"/>
                  </a:lnTo>
                  <a:lnTo>
                    <a:pt x="1" y="9"/>
                  </a:lnTo>
                  <a:lnTo>
                    <a:pt x="0" y="6"/>
                  </a:lnTo>
                  <a:lnTo>
                    <a:pt x="1" y="4"/>
                  </a:lnTo>
                  <a:lnTo>
                    <a:pt x="1" y="2"/>
                  </a:lnTo>
                  <a:lnTo>
                    <a:pt x="4" y="0"/>
                  </a:lnTo>
                  <a:lnTo>
                    <a:pt x="5" y="0"/>
                  </a:lnTo>
                  <a:lnTo>
                    <a:pt x="8" y="0"/>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2" name="Freeform 79"/>
            <p:cNvSpPr>
              <a:spLocks/>
            </p:cNvSpPr>
            <p:nvPr/>
          </p:nvSpPr>
          <p:spPr bwMode="auto">
            <a:xfrm>
              <a:off x="4842" y="2431"/>
              <a:ext cx="227" cy="44"/>
            </a:xfrm>
            <a:custGeom>
              <a:avLst/>
              <a:gdLst>
                <a:gd name="T0" fmla="*/ 17 w 227"/>
                <a:gd name="T1" fmla="*/ 4 h 44"/>
                <a:gd name="T2" fmla="*/ 29 w 227"/>
                <a:gd name="T3" fmla="*/ 8 h 44"/>
                <a:gd name="T4" fmla="*/ 41 w 227"/>
                <a:gd name="T5" fmla="*/ 11 h 44"/>
                <a:gd name="T6" fmla="*/ 52 w 227"/>
                <a:gd name="T7" fmla="*/ 12 h 44"/>
                <a:gd name="T8" fmla="*/ 59 w 227"/>
                <a:gd name="T9" fmla="*/ 14 h 44"/>
                <a:gd name="T10" fmla="*/ 66 w 227"/>
                <a:gd name="T11" fmla="*/ 16 h 44"/>
                <a:gd name="T12" fmla="*/ 74 w 227"/>
                <a:gd name="T13" fmla="*/ 17 h 44"/>
                <a:gd name="T14" fmla="*/ 82 w 227"/>
                <a:gd name="T15" fmla="*/ 17 h 44"/>
                <a:gd name="T16" fmla="*/ 91 w 227"/>
                <a:gd name="T17" fmla="*/ 19 h 44"/>
                <a:gd name="T18" fmla="*/ 100 w 227"/>
                <a:gd name="T19" fmla="*/ 20 h 44"/>
                <a:gd name="T20" fmla="*/ 109 w 227"/>
                <a:gd name="T21" fmla="*/ 21 h 44"/>
                <a:gd name="T22" fmla="*/ 118 w 227"/>
                <a:gd name="T23" fmla="*/ 21 h 44"/>
                <a:gd name="T24" fmla="*/ 128 w 227"/>
                <a:gd name="T25" fmla="*/ 23 h 44"/>
                <a:gd name="T26" fmla="*/ 138 w 227"/>
                <a:gd name="T27" fmla="*/ 24 h 44"/>
                <a:gd name="T28" fmla="*/ 148 w 227"/>
                <a:gd name="T29" fmla="*/ 25 h 44"/>
                <a:gd name="T30" fmla="*/ 157 w 227"/>
                <a:gd name="T31" fmla="*/ 26 h 44"/>
                <a:gd name="T32" fmla="*/ 167 w 227"/>
                <a:gd name="T33" fmla="*/ 26 h 44"/>
                <a:gd name="T34" fmla="*/ 177 w 227"/>
                <a:gd name="T35" fmla="*/ 27 h 44"/>
                <a:gd name="T36" fmla="*/ 187 w 227"/>
                <a:gd name="T37" fmla="*/ 29 h 44"/>
                <a:gd name="T38" fmla="*/ 196 w 227"/>
                <a:gd name="T39" fmla="*/ 30 h 44"/>
                <a:gd name="T40" fmla="*/ 206 w 227"/>
                <a:gd name="T41" fmla="*/ 31 h 44"/>
                <a:gd name="T42" fmla="*/ 215 w 227"/>
                <a:gd name="T43" fmla="*/ 33 h 44"/>
                <a:gd name="T44" fmla="*/ 223 w 227"/>
                <a:gd name="T45" fmla="*/ 35 h 44"/>
                <a:gd name="T46" fmla="*/ 227 w 227"/>
                <a:gd name="T47" fmla="*/ 41 h 44"/>
                <a:gd name="T48" fmla="*/ 219 w 227"/>
                <a:gd name="T49" fmla="*/ 44 h 44"/>
                <a:gd name="T50" fmla="*/ 209 w 227"/>
                <a:gd name="T51" fmla="*/ 44 h 44"/>
                <a:gd name="T52" fmla="*/ 198 w 227"/>
                <a:gd name="T53" fmla="*/ 42 h 44"/>
                <a:gd name="T54" fmla="*/ 191 w 227"/>
                <a:gd name="T55" fmla="*/ 40 h 44"/>
                <a:gd name="T56" fmla="*/ 183 w 227"/>
                <a:gd name="T57" fmla="*/ 37 h 44"/>
                <a:gd name="T58" fmla="*/ 174 w 227"/>
                <a:gd name="T59" fmla="*/ 35 h 44"/>
                <a:gd name="T60" fmla="*/ 165 w 227"/>
                <a:gd name="T61" fmla="*/ 35 h 44"/>
                <a:gd name="T62" fmla="*/ 155 w 227"/>
                <a:gd name="T63" fmla="*/ 33 h 44"/>
                <a:gd name="T64" fmla="*/ 145 w 227"/>
                <a:gd name="T65" fmla="*/ 33 h 44"/>
                <a:gd name="T66" fmla="*/ 136 w 227"/>
                <a:gd name="T67" fmla="*/ 33 h 44"/>
                <a:gd name="T68" fmla="*/ 126 w 227"/>
                <a:gd name="T69" fmla="*/ 33 h 44"/>
                <a:gd name="T70" fmla="*/ 115 w 227"/>
                <a:gd name="T71" fmla="*/ 33 h 44"/>
                <a:gd name="T72" fmla="*/ 105 w 227"/>
                <a:gd name="T73" fmla="*/ 33 h 44"/>
                <a:gd name="T74" fmla="*/ 95 w 227"/>
                <a:gd name="T75" fmla="*/ 33 h 44"/>
                <a:gd name="T76" fmla="*/ 86 w 227"/>
                <a:gd name="T77" fmla="*/ 33 h 44"/>
                <a:gd name="T78" fmla="*/ 76 w 227"/>
                <a:gd name="T79" fmla="*/ 32 h 44"/>
                <a:gd name="T80" fmla="*/ 68 w 227"/>
                <a:gd name="T81" fmla="*/ 32 h 44"/>
                <a:gd name="T82" fmla="*/ 60 w 227"/>
                <a:gd name="T83" fmla="*/ 31 h 44"/>
                <a:gd name="T84" fmla="*/ 53 w 227"/>
                <a:gd name="T85" fmla="*/ 30 h 44"/>
                <a:gd name="T86" fmla="*/ 44 w 227"/>
                <a:gd name="T87" fmla="*/ 27 h 44"/>
                <a:gd name="T88" fmla="*/ 32 w 227"/>
                <a:gd name="T89" fmla="*/ 24 h 44"/>
                <a:gd name="T90" fmla="*/ 20 w 227"/>
                <a:gd name="T91" fmla="*/ 19 h 44"/>
                <a:gd name="T92" fmla="*/ 7 w 227"/>
                <a:gd name="T93" fmla="*/ 12 h 44"/>
                <a:gd name="T94" fmla="*/ 0 w 227"/>
                <a:gd name="T95" fmla="*/ 6 h 44"/>
                <a:gd name="T96" fmla="*/ 6 w 227"/>
                <a:gd name="T9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7" h="44">
                  <a:moveTo>
                    <a:pt x="7" y="1"/>
                  </a:moveTo>
                  <a:lnTo>
                    <a:pt x="11" y="2"/>
                  </a:lnTo>
                  <a:lnTo>
                    <a:pt x="14" y="3"/>
                  </a:lnTo>
                  <a:lnTo>
                    <a:pt x="17" y="4"/>
                  </a:lnTo>
                  <a:lnTo>
                    <a:pt x="21" y="6"/>
                  </a:lnTo>
                  <a:lnTo>
                    <a:pt x="24" y="7"/>
                  </a:lnTo>
                  <a:lnTo>
                    <a:pt x="27" y="8"/>
                  </a:lnTo>
                  <a:lnTo>
                    <a:pt x="29" y="8"/>
                  </a:lnTo>
                  <a:lnTo>
                    <a:pt x="32" y="9"/>
                  </a:lnTo>
                  <a:lnTo>
                    <a:pt x="35" y="9"/>
                  </a:lnTo>
                  <a:lnTo>
                    <a:pt x="38" y="10"/>
                  </a:lnTo>
                  <a:lnTo>
                    <a:pt x="41" y="11"/>
                  </a:lnTo>
                  <a:lnTo>
                    <a:pt x="44" y="12"/>
                  </a:lnTo>
                  <a:lnTo>
                    <a:pt x="46" y="12"/>
                  </a:lnTo>
                  <a:lnTo>
                    <a:pt x="50" y="12"/>
                  </a:lnTo>
                  <a:lnTo>
                    <a:pt x="52" y="12"/>
                  </a:lnTo>
                  <a:lnTo>
                    <a:pt x="53" y="13"/>
                  </a:lnTo>
                  <a:lnTo>
                    <a:pt x="55" y="13"/>
                  </a:lnTo>
                  <a:lnTo>
                    <a:pt x="58" y="14"/>
                  </a:lnTo>
                  <a:lnTo>
                    <a:pt x="59" y="14"/>
                  </a:lnTo>
                  <a:lnTo>
                    <a:pt x="60" y="15"/>
                  </a:lnTo>
                  <a:lnTo>
                    <a:pt x="63" y="15"/>
                  </a:lnTo>
                  <a:lnTo>
                    <a:pt x="65" y="16"/>
                  </a:lnTo>
                  <a:lnTo>
                    <a:pt x="66" y="16"/>
                  </a:lnTo>
                  <a:lnTo>
                    <a:pt x="68" y="16"/>
                  </a:lnTo>
                  <a:lnTo>
                    <a:pt x="70" y="16"/>
                  </a:lnTo>
                  <a:lnTo>
                    <a:pt x="72" y="17"/>
                  </a:lnTo>
                  <a:lnTo>
                    <a:pt x="74" y="17"/>
                  </a:lnTo>
                  <a:lnTo>
                    <a:pt x="76" y="17"/>
                  </a:lnTo>
                  <a:lnTo>
                    <a:pt x="79" y="17"/>
                  </a:lnTo>
                  <a:lnTo>
                    <a:pt x="80" y="17"/>
                  </a:lnTo>
                  <a:lnTo>
                    <a:pt x="82" y="17"/>
                  </a:lnTo>
                  <a:lnTo>
                    <a:pt x="84" y="17"/>
                  </a:lnTo>
                  <a:lnTo>
                    <a:pt x="87" y="18"/>
                  </a:lnTo>
                  <a:lnTo>
                    <a:pt x="89" y="19"/>
                  </a:lnTo>
                  <a:lnTo>
                    <a:pt x="91" y="19"/>
                  </a:lnTo>
                  <a:lnTo>
                    <a:pt x="93" y="19"/>
                  </a:lnTo>
                  <a:lnTo>
                    <a:pt x="96" y="19"/>
                  </a:lnTo>
                  <a:lnTo>
                    <a:pt x="97" y="20"/>
                  </a:lnTo>
                  <a:lnTo>
                    <a:pt x="100" y="20"/>
                  </a:lnTo>
                  <a:lnTo>
                    <a:pt x="102" y="20"/>
                  </a:lnTo>
                  <a:lnTo>
                    <a:pt x="105" y="21"/>
                  </a:lnTo>
                  <a:lnTo>
                    <a:pt x="107" y="21"/>
                  </a:lnTo>
                  <a:lnTo>
                    <a:pt x="109" y="21"/>
                  </a:lnTo>
                  <a:lnTo>
                    <a:pt x="112" y="21"/>
                  </a:lnTo>
                  <a:lnTo>
                    <a:pt x="114" y="21"/>
                  </a:lnTo>
                  <a:lnTo>
                    <a:pt x="117" y="21"/>
                  </a:lnTo>
                  <a:lnTo>
                    <a:pt x="118" y="21"/>
                  </a:lnTo>
                  <a:lnTo>
                    <a:pt x="121" y="22"/>
                  </a:lnTo>
                  <a:lnTo>
                    <a:pt x="123" y="22"/>
                  </a:lnTo>
                  <a:lnTo>
                    <a:pt x="126" y="23"/>
                  </a:lnTo>
                  <a:lnTo>
                    <a:pt x="128" y="23"/>
                  </a:lnTo>
                  <a:lnTo>
                    <a:pt x="131" y="23"/>
                  </a:lnTo>
                  <a:lnTo>
                    <a:pt x="133" y="23"/>
                  </a:lnTo>
                  <a:lnTo>
                    <a:pt x="136" y="24"/>
                  </a:lnTo>
                  <a:lnTo>
                    <a:pt x="138" y="24"/>
                  </a:lnTo>
                  <a:lnTo>
                    <a:pt x="140" y="24"/>
                  </a:lnTo>
                  <a:lnTo>
                    <a:pt x="142" y="24"/>
                  </a:lnTo>
                  <a:lnTo>
                    <a:pt x="145" y="25"/>
                  </a:lnTo>
                  <a:lnTo>
                    <a:pt x="148" y="25"/>
                  </a:lnTo>
                  <a:lnTo>
                    <a:pt x="150" y="25"/>
                  </a:lnTo>
                  <a:lnTo>
                    <a:pt x="152" y="25"/>
                  </a:lnTo>
                  <a:lnTo>
                    <a:pt x="155" y="26"/>
                  </a:lnTo>
                  <a:lnTo>
                    <a:pt x="157" y="26"/>
                  </a:lnTo>
                  <a:lnTo>
                    <a:pt x="160" y="26"/>
                  </a:lnTo>
                  <a:lnTo>
                    <a:pt x="162" y="26"/>
                  </a:lnTo>
                  <a:lnTo>
                    <a:pt x="165" y="26"/>
                  </a:lnTo>
                  <a:lnTo>
                    <a:pt x="167" y="26"/>
                  </a:lnTo>
                  <a:lnTo>
                    <a:pt x="170" y="27"/>
                  </a:lnTo>
                  <a:lnTo>
                    <a:pt x="172" y="27"/>
                  </a:lnTo>
                  <a:lnTo>
                    <a:pt x="175" y="27"/>
                  </a:lnTo>
                  <a:lnTo>
                    <a:pt x="177" y="27"/>
                  </a:lnTo>
                  <a:lnTo>
                    <a:pt x="180" y="28"/>
                  </a:lnTo>
                  <a:lnTo>
                    <a:pt x="181" y="28"/>
                  </a:lnTo>
                  <a:lnTo>
                    <a:pt x="184" y="29"/>
                  </a:lnTo>
                  <a:lnTo>
                    <a:pt x="187" y="29"/>
                  </a:lnTo>
                  <a:lnTo>
                    <a:pt x="189" y="29"/>
                  </a:lnTo>
                  <a:lnTo>
                    <a:pt x="191" y="29"/>
                  </a:lnTo>
                  <a:lnTo>
                    <a:pt x="194" y="30"/>
                  </a:lnTo>
                  <a:lnTo>
                    <a:pt x="196" y="30"/>
                  </a:lnTo>
                  <a:lnTo>
                    <a:pt x="199" y="30"/>
                  </a:lnTo>
                  <a:lnTo>
                    <a:pt x="201" y="31"/>
                  </a:lnTo>
                  <a:lnTo>
                    <a:pt x="204" y="31"/>
                  </a:lnTo>
                  <a:lnTo>
                    <a:pt x="206" y="31"/>
                  </a:lnTo>
                  <a:lnTo>
                    <a:pt x="209" y="31"/>
                  </a:lnTo>
                  <a:lnTo>
                    <a:pt x="211" y="31"/>
                  </a:lnTo>
                  <a:lnTo>
                    <a:pt x="214" y="32"/>
                  </a:lnTo>
                  <a:lnTo>
                    <a:pt x="215" y="33"/>
                  </a:lnTo>
                  <a:lnTo>
                    <a:pt x="217" y="33"/>
                  </a:lnTo>
                  <a:lnTo>
                    <a:pt x="219" y="34"/>
                  </a:lnTo>
                  <a:lnTo>
                    <a:pt x="221" y="35"/>
                  </a:lnTo>
                  <a:lnTo>
                    <a:pt x="223" y="35"/>
                  </a:lnTo>
                  <a:lnTo>
                    <a:pt x="225" y="37"/>
                  </a:lnTo>
                  <a:lnTo>
                    <a:pt x="227" y="39"/>
                  </a:lnTo>
                  <a:lnTo>
                    <a:pt x="227" y="40"/>
                  </a:lnTo>
                  <a:lnTo>
                    <a:pt x="227" y="41"/>
                  </a:lnTo>
                  <a:lnTo>
                    <a:pt x="225" y="42"/>
                  </a:lnTo>
                  <a:lnTo>
                    <a:pt x="223" y="43"/>
                  </a:lnTo>
                  <a:lnTo>
                    <a:pt x="221" y="44"/>
                  </a:lnTo>
                  <a:lnTo>
                    <a:pt x="219" y="44"/>
                  </a:lnTo>
                  <a:lnTo>
                    <a:pt x="217" y="44"/>
                  </a:lnTo>
                  <a:lnTo>
                    <a:pt x="214" y="44"/>
                  </a:lnTo>
                  <a:lnTo>
                    <a:pt x="212" y="44"/>
                  </a:lnTo>
                  <a:lnTo>
                    <a:pt x="209" y="44"/>
                  </a:lnTo>
                  <a:lnTo>
                    <a:pt x="207" y="44"/>
                  </a:lnTo>
                  <a:lnTo>
                    <a:pt x="204" y="43"/>
                  </a:lnTo>
                  <a:lnTo>
                    <a:pt x="200" y="43"/>
                  </a:lnTo>
                  <a:lnTo>
                    <a:pt x="198" y="42"/>
                  </a:lnTo>
                  <a:lnTo>
                    <a:pt x="196" y="41"/>
                  </a:lnTo>
                  <a:lnTo>
                    <a:pt x="194" y="40"/>
                  </a:lnTo>
                  <a:lnTo>
                    <a:pt x="193" y="40"/>
                  </a:lnTo>
                  <a:lnTo>
                    <a:pt x="191" y="40"/>
                  </a:lnTo>
                  <a:lnTo>
                    <a:pt x="188" y="39"/>
                  </a:lnTo>
                  <a:lnTo>
                    <a:pt x="187" y="38"/>
                  </a:lnTo>
                  <a:lnTo>
                    <a:pt x="185" y="37"/>
                  </a:lnTo>
                  <a:lnTo>
                    <a:pt x="183" y="37"/>
                  </a:lnTo>
                  <a:lnTo>
                    <a:pt x="180" y="36"/>
                  </a:lnTo>
                  <a:lnTo>
                    <a:pt x="178" y="36"/>
                  </a:lnTo>
                  <a:lnTo>
                    <a:pt x="176" y="36"/>
                  </a:lnTo>
                  <a:lnTo>
                    <a:pt x="174" y="35"/>
                  </a:lnTo>
                  <a:lnTo>
                    <a:pt x="172" y="35"/>
                  </a:lnTo>
                  <a:lnTo>
                    <a:pt x="170" y="35"/>
                  </a:lnTo>
                  <a:lnTo>
                    <a:pt x="167" y="35"/>
                  </a:lnTo>
                  <a:lnTo>
                    <a:pt x="165" y="35"/>
                  </a:lnTo>
                  <a:lnTo>
                    <a:pt x="162" y="35"/>
                  </a:lnTo>
                  <a:lnTo>
                    <a:pt x="160" y="34"/>
                  </a:lnTo>
                  <a:lnTo>
                    <a:pt x="158" y="34"/>
                  </a:lnTo>
                  <a:lnTo>
                    <a:pt x="155" y="33"/>
                  </a:lnTo>
                  <a:lnTo>
                    <a:pt x="153" y="33"/>
                  </a:lnTo>
                  <a:lnTo>
                    <a:pt x="150" y="33"/>
                  </a:lnTo>
                  <a:lnTo>
                    <a:pt x="148" y="33"/>
                  </a:lnTo>
                  <a:lnTo>
                    <a:pt x="145" y="33"/>
                  </a:lnTo>
                  <a:lnTo>
                    <a:pt x="143" y="33"/>
                  </a:lnTo>
                  <a:lnTo>
                    <a:pt x="140" y="33"/>
                  </a:lnTo>
                  <a:lnTo>
                    <a:pt x="138" y="33"/>
                  </a:lnTo>
                  <a:lnTo>
                    <a:pt x="136" y="33"/>
                  </a:lnTo>
                  <a:lnTo>
                    <a:pt x="133" y="33"/>
                  </a:lnTo>
                  <a:lnTo>
                    <a:pt x="131" y="33"/>
                  </a:lnTo>
                  <a:lnTo>
                    <a:pt x="128" y="33"/>
                  </a:lnTo>
                  <a:lnTo>
                    <a:pt x="126" y="33"/>
                  </a:lnTo>
                  <a:lnTo>
                    <a:pt x="123" y="33"/>
                  </a:lnTo>
                  <a:lnTo>
                    <a:pt x="120" y="33"/>
                  </a:lnTo>
                  <a:lnTo>
                    <a:pt x="118" y="33"/>
                  </a:lnTo>
                  <a:lnTo>
                    <a:pt x="115" y="33"/>
                  </a:lnTo>
                  <a:lnTo>
                    <a:pt x="113" y="33"/>
                  </a:lnTo>
                  <a:lnTo>
                    <a:pt x="110" y="33"/>
                  </a:lnTo>
                  <a:lnTo>
                    <a:pt x="107" y="33"/>
                  </a:lnTo>
                  <a:lnTo>
                    <a:pt x="105" y="33"/>
                  </a:lnTo>
                  <a:lnTo>
                    <a:pt x="103" y="33"/>
                  </a:lnTo>
                  <a:lnTo>
                    <a:pt x="100" y="33"/>
                  </a:lnTo>
                  <a:lnTo>
                    <a:pt x="97" y="33"/>
                  </a:lnTo>
                  <a:lnTo>
                    <a:pt x="95" y="33"/>
                  </a:lnTo>
                  <a:lnTo>
                    <a:pt x="93" y="33"/>
                  </a:lnTo>
                  <a:lnTo>
                    <a:pt x="90" y="33"/>
                  </a:lnTo>
                  <a:lnTo>
                    <a:pt x="89" y="33"/>
                  </a:lnTo>
                  <a:lnTo>
                    <a:pt x="86" y="33"/>
                  </a:lnTo>
                  <a:lnTo>
                    <a:pt x="84" y="33"/>
                  </a:lnTo>
                  <a:lnTo>
                    <a:pt x="81" y="33"/>
                  </a:lnTo>
                  <a:lnTo>
                    <a:pt x="79" y="33"/>
                  </a:lnTo>
                  <a:lnTo>
                    <a:pt x="76" y="32"/>
                  </a:lnTo>
                  <a:lnTo>
                    <a:pt x="75" y="32"/>
                  </a:lnTo>
                  <a:lnTo>
                    <a:pt x="72" y="32"/>
                  </a:lnTo>
                  <a:lnTo>
                    <a:pt x="71" y="32"/>
                  </a:lnTo>
                  <a:lnTo>
                    <a:pt x="68" y="32"/>
                  </a:lnTo>
                  <a:lnTo>
                    <a:pt x="66" y="31"/>
                  </a:lnTo>
                  <a:lnTo>
                    <a:pt x="64" y="31"/>
                  </a:lnTo>
                  <a:lnTo>
                    <a:pt x="62" y="31"/>
                  </a:lnTo>
                  <a:lnTo>
                    <a:pt x="60" y="31"/>
                  </a:lnTo>
                  <a:lnTo>
                    <a:pt x="58" y="31"/>
                  </a:lnTo>
                  <a:lnTo>
                    <a:pt x="56" y="31"/>
                  </a:lnTo>
                  <a:lnTo>
                    <a:pt x="55" y="31"/>
                  </a:lnTo>
                  <a:lnTo>
                    <a:pt x="53" y="30"/>
                  </a:lnTo>
                  <a:lnTo>
                    <a:pt x="51" y="29"/>
                  </a:lnTo>
                  <a:lnTo>
                    <a:pt x="49" y="29"/>
                  </a:lnTo>
                  <a:lnTo>
                    <a:pt x="47" y="29"/>
                  </a:lnTo>
                  <a:lnTo>
                    <a:pt x="44" y="27"/>
                  </a:lnTo>
                  <a:lnTo>
                    <a:pt x="41" y="27"/>
                  </a:lnTo>
                  <a:lnTo>
                    <a:pt x="37" y="26"/>
                  </a:lnTo>
                  <a:lnTo>
                    <a:pt x="34" y="25"/>
                  </a:lnTo>
                  <a:lnTo>
                    <a:pt x="32" y="24"/>
                  </a:lnTo>
                  <a:lnTo>
                    <a:pt x="29" y="23"/>
                  </a:lnTo>
                  <a:lnTo>
                    <a:pt x="26" y="21"/>
                  </a:lnTo>
                  <a:lnTo>
                    <a:pt x="23" y="21"/>
                  </a:lnTo>
                  <a:lnTo>
                    <a:pt x="20" y="19"/>
                  </a:lnTo>
                  <a:lnTo>
                    <a:pt x="17" y="17"/>
                  </a:lnTo>
                  <a:lnTo>
                    <a:pt x="14" y="16"/>
                  </a:lnTo>
                  <a:lnTo>
                    <a:pt x="11" y="14"/>
                  </a:lnTo>
                  <a:lnTo>
                    <a:pt x="7" y="12"/>
                  </a:lnTo>
                  <a:lnTo>
                    <a:pt x="4" y="12"/>
                  </a:lnTo>
                  <a:lnTo>
                    <a:pt x="2" y="9"/>
                  </a:lnTo>
                  <a:lnTo>
                    <a:pt x="0" y="8"/>
                  </a:lnTo>
                  <a:lnTo>
                    <a:pt x="0" y="6"/>
                  </a:lnTo>
                  <a:lnTo>
                    <a:pt x="1" y="4"/>
                  </a:lnTo>
                  <a:lnTo>
                    <a:pt x="2" y="2"/>
                  </a:lnTo>
                  <a:lnTo>
                    <a:pt x="3" y="1"/>
                  </a:lnTo>
                  <a:lnTo>
                    <a:pt x="6" y="0"/>
                  </a:lnTo>
                  <a:lnTo>
                    <a:pt x="7" y="1"/>
                  </a:lnTo>
                  <a:lnTo>
                    <a:pt x="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3" name="Freeform 80"/>
            <p:cNvSpPr>
              <a:spLocks/>
            </p:cNvSpPr>
            <p:nvPr/>
          </p:nvSpPr>
          <p:spPr bwMode="auto">
            <a:xfrm>
              <a:off x="4727" y="2466"/>
              <a:ext cx="81" cy="131"/>
            </a:xfrm>
            <a:custGeom>
              <a:avLst/>
              <a:gdLst>
                <a:gd name="T0" fmla="*/ 79 w 81"/>
                <a:gd name="T1" fmla="*/ 12 h 131"/>
                <a:gd name="T2" fmla="*/ 74 w 81"/>
                <a:gd name="T3" fmla="*/ 18 h 131"/>
                <a:gd name="T4" fmla="*/ 69 w 81"/>
                <a:gd name="T5" fmla="*/ 23 h 131"/>
                <a:gd name="T6" fmla="*/ 65 w 81"/>
                <a:gd name="T7" fmla="*/ 30 h 131"/>
                <a:gd name="T8" fmla="*/ 61 w 81"/>
                <a:gd name="T9" fmla="*/ 37 h 131"/>
                <a:gd name="T10" fmla="*/ 56 w 81"/>
                <a:gd name="T11" fmla="*/ 43 h 131"/>
                <a:gd name="T12" fmla="*/ 53 w 81"/>
                <a:gd name="T13" fmla="*/ 50 h 131"/>
                <a:gd name="T14" fmla="*/ 49 w 81"/>
                <a:gd name="T15" fmla="*/ 57 h 131"/>
                <a:gd name="T16" fmla="*/ 45 w 81"/>
                <a:gd name="T17" fmla="*/ 64 h 131"/>
                <a:gd name="T18" fmla="*/ 42 w 81"/>
                <a:gd name="T19" fmla="*/ 69 h 131"/>
                <a:gd name="T20" fmla="*/ 38 w 81"/>
                <a:gd name="T21" fmla="*/ 76 h 131"/>
                <a:gd name="T22" fmla="*/ 35 w 81"/>
                <a:gd name="T23" fmla="*/ 83 h 131"/>
                <a:gd name="T24" fmla="*/ 32 w 81"/>
                <a:gd name="T25" fmla="*/ 88 h 131"/>
                <a:gd name="T26" fmla="*/ 30 w 81"/>
                <a:gd name="T27" fmla="*/ 92 h 131"/>
                <a:gd name="T28" fmla="*/ 28 w 81"/>
                <a:gd name="T29" fmla="*/ 97 h 131"/>
                <a:gd name="T30" fmla="*/ 27 w 81"/>
                <a:gd name="T31" fmla="*/ 101 h 131"/>
                <a:gd name="T32" fmla="*/ 24 w 81"/>
                <a:gd name="T33" fmla="*/ 106 h 131"/>
                <a:gd name="T34" fmla="*/ 19 w 81"/>
                <a:gd name="T35" fmla="*/ 112 h 131"/>
                <a:gd name="T36" fmla="*/ 14 w 81"/>
                <a:gd name="T37" fmla="*/ 119 h 131"/>
                <a:gd name="T38" fmla="*/ 9 w 81"/>
                <a:gd name="T39" fmla="*/ 125 h 131"/>
                <a:gd name="T40" fmla="*/ 4 w 81"/>
                <a:gd name="T41" fmla="*/ 129 h 131"/>
                <a:gd name="T42" fmla="*/ 1 w 81"/>
                <a:gd name="T43" fmla="*/ 131 h 131"/>
                <a:gd name="T44" fmla="*/ 0 w 81"/>
                <a:gd name="T45" fmla="*/ 130 h 131"/>
                <a:gd name="T46" fmla="*/ 1 w 81"/>
                <a:gd name="T47" fmla="*/ 126 h 131"/>
                <a:gd name="T48" fmla="*/ 2 w 81"/>
                <a:gd name="T49" fmla="*/ 123 h 131"/>
                <a:gd name="T50" fmla="*/ 3 w 81"/>
                <a:gd name="T51" fmla="*/ 119 h 131"/>
                <a:gd name="T52" fmla="*/ 6 w 81"/>
                <a:gd name="T53" fmla="*/ 115 h 131"/>
                <a:gd name="T54" fmla="*/ 9 w 81"/>
                <a:gd name="T55" fmla="*/ 111 h 131"/>
                <a:gd name="T56" fmla="*/ 11 w 81"/>
                <a:gd name="T57" fmla="*/ 104 h 131"/>
                <a:gd name="T58" fmla="*/ 16 w 81"/>
                <a:gd name="T59" fmla="*/ 97 h 131"/>
                <a:gd name="T60" fmla="*/ 20 w 81"/>
                <a:gd name="T61" fmla="*/ 89 h 131"/>
                <a:gd name="T62" fmla="*/ 24 w 81"/>
                <a:gd name="T63" fmla="*/ 83 h 131"/>
                <a:gd name="T64" fmla="*/ 26 w 81"/>
                <a:gd name="T65" fmla="*/ 79 h 131"/>
                <a:gd name="T66" fmla="*/ 28 w 81"/>
                <a:gd name="T67" fmla="*/ 75 h 131"/>
                <a:gd name="T68" fmla="*/ 31 w 81"/>
                <a:gd name="T69" fmla="*/ 71 h 131"/>
                <a:gd name="T70" fmla="*/ 34 w 81"/>
                <a:gd name="T71" fmla="*/ 67 h 131"/>
                <a:gd name="T72" fmla="*/ 36 w 81"/>
                <a:gd name="T73" fmla="*/ 63 h 131"/>
                <a:gd name="T74" fmla="*/ 38 w 81"/>
                <a:gd name="T75" fmla="*/ 58 h 131"/>
                <a:gd name="T76" fmla="*/ 41 w 81"/>
                <a:gd name="T77" fmla="*/ 53 h 131"/>
                <a:gd name="T78" fmla="*/ 43 w 81"/>
                <a:gd name="T79" fmla="*/ 49 h 131"/>
                <a:gd name="T80" fmla="*/ 45 w 81"/>
                <a:gd name="T81" fmla="*/ 45 h 131"/>
                <a:gd name="T82" fmla="*/ 48 w 81"/>
                <a:gd name="T83" fmla="*/ 40 h 131"/>
                <a:gd name="T84" fmla="*/ 50 w 81"/>
                <a:gd name="T85" fmla="*/ 36 h 131"/>
                <a:gd name="T86" fmla="*/ 53 w 81"/>
                <a:gd name="T87" fmla="*/ 32 h 131"/>
                <a:gd name="T88" fmla="*/ 55 w 81"/>
                <a:gd name="T89" fmla="*/ 28 h 131"/>
                <a:gd name="T90" fmla="*/ 57 w 81"/>
                <a:gd name="T91" fmla="*/ 23 h 131"/>
                <a:gd name="T92" fmla="*/ 59 w 81"/>
                <a:gd name="T93" fmla="*/ 19 h 131"/>
                <a:gd name="T94" fmla="*/ 61 w 81"/>
                <a:gd name="T95" fmla="*/ 14 h 131"/>
                <a:gd name="T96" fmla="*/ 63 w 81"/>
                <a:gd name="T97" fmla="*/ 11 h 131"/>
                <a:gd name="T98" fmla="*/ 65 w 81"/>
                <a:gd name="T99" fmla="*/ 6 h 131"/>
                <a:gd name="T100" fmla="*/ 68 w 81"/>
                <a:gd name="T101" fmla="*/ 0 h 131"/>
                <a:gd name="T102" fmla="*/ 72 w 81"/>
                <a:gd name="T103" fmla="*/ 0 h 131"/>
                <a:gd name="T104" fmla="*/ 78 w 81"/>
                <a:gd name="T105" fmla="*/ 2 h 131"/>
                <a:gd name="T106" fmla="*/ 81 w 81"/>
                <a:gd name="T107" fmla="*/ 6 h 131"/>
                <a:gd name="T108" fmla="*/ 81 w 81"/>
                <a:gd name="T109" fmla="*/ 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1" h="131">
                  <a:moveTo>
                    <a:pt x="81" y="9"/>
                  </a:moveTo>
                  <a:lnTo>
                    <a:pt x="79" y="12"/>
                  </a:lnTo>
                  <a:lnTo>
                    <a:pt x="76" y="14"/>
                  </a:lnTo>
                  <a:lnTo>
                    <a:pt x="74" y="18"/>
                  </a:lnTo>
                  <a:lnTo>
                    <a:pt x="72" y="21"/>
                  </a:lnTo>
                  <a:lnTo>
                    <a:pt x="69" y="23"/>
                  </a:lnTo>
                  <a:lnTo>
                    <a:pt x="68" y="27"/>
                  </a:lnTo>
                  <a:lnTo>
                    <a:pt x="65" y="30"/>
                  </a:lnTo>
                  <a:lnTo>
                    <a:pt x="63" y="33"/>
                  </a:lnTo>
                  <a:lnTo>
                    <a:pt x="61" y="37"/>
                  </a:lnTo>
                  <a:lnTo>
                    <a:pt x="59" y="40"/>
                  </a:lnTo>
                  <a:lnTo>
                    <a:pt x="56" y="43"/>
                  </a:lnTo>
                  <a:lnTo>
                    <a:pt x="55" y="47"/>
                  </a:lnTo>
                  <a:lnTo>
                    <a:pt x="53" y="50"/>
                  </a:lnTo>
                  <a:lnTo>
                    <a:pt x="51" y="53"/>
                  </a:lnTo>
                  <a:lnTo>
                    <a:pt x="49" y="57"/>
                  </a:lnTo>
                  <a:lnTo>
                    <a:pt x="48" y="60"/>
                  </a:lnTo>
                  <a:lnTo>
                    <a:pt x="45" y="64"/>
                  </a:lnTo>
                  <a:lnTo>
                    <a:pt x="43" y="67"/>
                  </a:lnTo>
                  <a:lnTo>
                    <a:pt x="42" y="69"/>
                  </a:lnTo>
                  <a:lnTo>
                    <a:pt x="40" y="74"/>
                  </a:lnTo>
                  <a:lnTo>
                    <a:pt x="38" y="76"/>
                  </a:lnTo>
                  <a:lnTo>
                    <a:pt x="37" y="79"/>
                  </a:lnTo>
                  <a:lnTo>
                    <a:pt x="35" y="83"/>
                  </a:lnTo>
                  <a:lnTo>
                    <a:pt x="34" y="85"/>
                  </a:lnTo>
                  <a:lnTo>
                    <a:pt x="32" y="88"/>
                  </a:lnTo>
                  <a:lnTo>
                    <a:pt x="31" y="91"/>
                  </a:lnTo>
                  <a:lnTo>
                    <a:pt x="30" y="92"/>
                  </a:lnTo>
                  <a:lnTo>
                    <a:pt x="29" y="95"/>
                  </a:lnTo>
                  <a:lnTo>
                    <a:pt x="28" y="97"/>
                  </a:lnTo>
                  <a:lnTo>
                    <a:pt x="27" y="99"/>
                  </a:lnTo>
                  <a:lnTo>
                    <a:pt x="27" y="101"/>
                  </a:lnTo>
                  <a:lnTo>
                    <a:pt x="26" y="102"/>
                  </a:lnTo>
                  <a:lnTo>
                    <a:pt x="24" y="106"/>
                  </a:lnTo>
                  <a:lnTo>
                    <a:pt x="22" y="109"/>
                  </a:lnTo>
                  <a:lnTo>
                    <a:pt x="19" y="112"/>
                  </a:lnTo>
                  <a:lnTo>
                    <a:pt x="16" y="115"/>
                  </a:lnTo>
                  <a:lnTo>
                    <a:pt x="14" y="119"/>
                  </a:lnTo>
                  <a:lnTo>
                    <a:pt x="11" y="123"/>
                  </a:lnTo>
                  <a:lnTo>
                    <a:pt x="9" y="125"/>
                  </a:lnTo>
                  <a:lnTo>
                    <a:pt x="7" y="128"/>
                  </a:lnTo>
                  <a:lnTo>
                    <a:pt x="4" y="129"/>
                  </a:lnTo>
                  <a:lnTo>
                    <a:pt x="3" y="130"/>
                  </a:lnTo>
                  <a:lnTo>
                    <a:pt x="1" y="131"/>
                  </a:lnTo>
                  <a:lnTo>
                    <a:pt x="1" y="131"/>
                  </a:lnTo>
                  <a:lnTo>
                    <a:pt x="0" y="130"/>
                  </a:lnTo>
                  <a:lnTo>
                    <a:pt x="1" y="128"/>
                  </a:lnTo>
                  <a:lnTo>
                    <a:pt x="1" y="126"/>
                  </a:lnTo>
                  <a:lnTo>
                    <a:pt x="1" y="125"/>
                  </a:lnTo>
                  <a:lnTo>
                    <a:pt x="2" y="123"/>
                  </a:lnTo>
                  <a:lnTo>
                    <a:pt x="3" y="121"/>
                  </a:lnTo>
                  <a:lnTo>
                    <a:pt x="3" y="119"/>
                  </a:lnTo>
                  <a:lnTo>
                    <a:pt x="4" y="117"/>
                  </a:lnTo>
                  <a:lnTo>
                    <a:pt x="6" y="115"/>
                  </a:lnTo>
                  <a:lnTo>
                    <a:pt x="7" y="113"/>
                  </a:lnTo>
                  <a:lnTo>
                    <a:pt x="9" y="111"/>
                  </a:lnTo>
                  <a:lnTo>
                    <a:pt x="10" y="107"/>
                  </a:lnTo>
                  <a:lnTo>
                    <a:pt x="11" y="104"/>
                  </a:lnTo>
                  <a:lnTo>
                    <a:pt x="14" y="101"/>
                  </a:lnTo>
                  <a:lnTo>
                    <a:pt x="16" y="97"/>
                  </a:lnTo>
                  <a:lnTo>
                    <a:pt x="18" y="93"/>
                  </a:lnTo>
                  <a:lnTo>
                    <a:pt x="20" y="89"/>
                  </a:lnTo>
                  <a:lnTo>
                    <a:pt x="22" y="86"/>
                  </a:lnTo>
                  <a:lnTo>
                    <a:pt x="24" y="83"/>
                  </a:lnTo>
                  <a:lnTo>
                    <a:pt x="25" y="82"/>
                  </a:lnTo>
                  <a:lnTo>
                    <a:pt x="26" y="79"/>
                  </a:lnTo>
                  <a:lnTo>
                    <a:pt x="27" y="78"/>
                  </a:lnTo>
                  <a:lnTo>
                    <a:pt x="28" y="75"/>
                  </a:lnTo>
                  <a:lnTo>
                    <a:pt x="29" y="74"/>
                  </a:lnTo>
                  <a:lnTo>
                    <a:pt x="31" y="71"/>
                  </a:lnTo>
                  <a:lnTo>
                    <a:pt x="32" y="69"/>
                  </a:lnTo>
                  <a:lnTo>
                    <a:pt x="34" y="67"/>
                  </a:lnTo>
                  <a:lnTo>
                    <a:pt x="35" y="65"/>
                  </a:lnTo>
                  <a:lnTo>
                    <a:pt x="36" y="63"/>
                  </a:lnTo>
                  <a:lnTo>
                    <a:pt x="37" y="60"/>
                  </a:lnTo>
                  <a:lnTo>
                    <a:pt x="38" y="58"/>
                  </a:lnTo>
                  <a:lnTo>
                    <a:pt x="40" y="56"/>
                  </a:lnTo>
                  <a:lnTo>
                    <a:pt x="41" y="53"/>
                  </a:lnTo>
                  <a:lnTo>
                    <a:pt x="42" y="51"/>
                  </a:lnTo>
                  <a:lnTo>
                    <a:pt x="43" y="49"/>
                  </a:lnTo>
                  <a:lnTo>
                    <a:pt x="45" y="46"/>
                  </a:lnTo>
                  <a:lnTo>
                    <a:pt x="45" y="45"/>
                  </a:lnTo>
                  <a:lnTo>
                    <a:pt x="48" y="42"/>
                  </a:lnTo>
                  <a:lnTo>
                    <a:pt x="48" y="40"/>
                  </a:lnTo>
                  <a:lnTo>
                    <a:pt x="49" y="38"/>
                  </a:lnTo>
                  <a:lnTo>
                    <a:pt x="50" y="36"/>
                  </a:lnTo>
                  <a:lnTo>
                    <a:pt x="52" y="33"/>
                  </a:lnTo>
                  <a:lnTo>
                    <a:pt x="53" y="32"/>
                  </a:lnTo>
                  <a:lnTo>
                    <a:pt x="53" y="29"/>
                  </a:lnTo>
                  <a:lnTo>
                    <a:pt x="55" y="28"/>
                  </a:lnTo>
                  <a:lnTo>
                    <a:pt x="56" y="25"/>
                  </a:lnTo>
                  <a:lnTo>
                    <a:pt x="57" y="23"/>
                  </a:lnTo>
                  <a:lnTo>
                    <a:pt x="58" y="21"/>
                  </a:lnTo>
                  <a:lnTo>
                    <a:pt x="59" y="19"/>
                  </a:lnTo>
                  <a:lnTo>
                    <a:pt x="60" y="17"/>
                  </a:lnTo>
                  <a:lnTo>
                    <a:pt x="61" y="14"/>
                  </a:lnTo>
                  <a:lnTo>
                    <a:pt x="62" y="13"/>
                  </a:lnTo>
                  <a:lnTo>
                    <a:pt x="63" y="11"/>
                  </a:lnTo>
                  <a:lnTo>
                    <a:pt x="63" y="9"/>
                  </a:lnTo>
                  <a:lnTo>
                    <a:pt x="65" y="6"/>
                  </a:lnTo>
                  <a:lnTo>
                    <a:pt x="66" y="2"/>
                  </a:lnTo>
                  <a:lnTo>
                    <a:pt x="68" y="0"/>
                  </a:lnTo>
                  <a:lnTo>
                    <a:pt x="70" y="0"/>
                  </a:lnTo>
                  <a:lnTo>
                    <a:pt x="72" y="0"/>
                  </a:lnTo>
                  <a:lnTo>
                    <a:pt x="76" y="1"/>
                  </a:lnTo>
                  <a:lnTo>
                    <a:pt x="78" y="2"/>
                  </a:lnTo>
                  <a:lnTo>
                    <a:pt x="80" y="5"/>
                  </a:lnTo>
                  <a:lnTo>
                    <a:pt x="81" y="6"/>
                  </a:lnTo>
                  <a:lnTo>
                    <a:pt x="81" y="9"/>
                  </a:lnTo>
                  <a:lnTo>
                    <a:pt x="81"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4" name="Freeform 81"/>
            <p:cNvSpPr>
              <a:spLocks/>
            </p:cNvSpPr>
            <p:nvPr/>
          </p:nvSpPr>
          <p:spPr bwMode="auto">
            <a:xfrm>
              <a:off x="4746" y="2485"/>
              <a:ext cx="107" cy="87"/>
            </a:xfrm>
            <a:custGeom>
              <a:avLst/>
              <a:gdLst>
                <a:gd name="T0" fmla="*/ 104 w 107"/>
                <a:gd name="T1" fmla="*/ 14 h 87"/>
                <a:gd name="T2" fmla="*/ 100 w 107"/>
                <a:gd name="T3" fmla="*/ 14 h 87"/>
                <a:gd name="T4" fmla="*/ 96 w 107"/>
                <a:gd name="T5" fmla="*/ 14 h 87"/>
                <a:gd name="T6" fmla="*/ 93 w 107"/>
                <a:gd name="T7" fmla="*/ 14 h 87"/>
                <a:gd name="T8" fmla="*/ 89 w 107"/>
                <a:gd name="T9" fmla="*/ 15 h 87"/>
                <a:gd name="T10" fmla="*/ 85 w 107"/>
                <a:gd name="T11" fmla="*/ 15 h 87"/>
                <a:gd name="T12" fmla="*/ 80 w 107"/>
                <a:gd name="T13" fmla="*/ 18 h 87"/>
                <a:gd name="T14" fmla="*/ 75 w 107"/>
                <a:gd name="T15" fmla="*/ 19 h 87"/>
                <a:gd name="T16" fmla="*/ 71 w 107"/>
                <a:gd name="T17" fmla="*/ 21 h 87"/>
                <a:gd name="T18" fmla="*/ 65 w 107"/>
                <a:gd name="T19" fmla="*/ 23 h 87"/>
                <a:gd name="T20" fmla="*/ 60 w 107"/>
                <a:gd name="T21" fmla="*/ 27 h 87"/>
                <a:gd name="T22" fmla="*/ 54 w 107"/>
                <a:gd name="T23" fmla="*/ 32 h 87"/>
                <a:gd name="T24" fmla="*/ 48 w 107"/>
                <a:gd name="T25" fmla="*/ 37 h 87"/>
                <a:gd name="T26" fmla="*/ 43 w 107"/>
                <a:gd name="T27" fmla="*/ 42 h 87"/>
                <a:gd name="T28" fmla="*/ 38 w 107"/>
                <a:gd name="T29" fmla="*/ 46 h 87"/>
                <a:gd name="T30" fmla="*/ 33 w 107"/>
                <a:gd name="T31" fmla="*/ 51 h 87"/>
                <a:gd name="T32" fmla="*/ 29 w 107"/>
                <a:gd name="T33" fmla="*/ 56 h 87"/>
                <a:gd name="T34" fmla="*/ 24 w 107"/>
                <a:gd name="T35" fmla="*/ 61 h 87"/>
                <a:gd name="T36" fmla="*/ 20 w 107"/>
                <a:gd name="T37" fmla="*/ 65 h 87"/>
                <a:gd name="T38" fmla="*/ 16 w 107"/>
                <a:gd name="T39" fmla="*/ 69 h 87"/>
                <a:gd name="T40" fmla="*/ 13 w 107"/>
                <a:gd name="T41" fmla="*/ 73 h 87"/>
                <a:gd name="T42" fmla="*/ 10 w 107"/>
                <a:gd name="T43" fmla="*/ 77 h 87"/>
                <a:gd name="T44" fmla="*/ 6 w 107"/>
                <a:gd name="T45" fmla="*/ 81 h 87"/>
                <a:gd name="T46" fmla="*/ 3 w 107"/>
                <a:gd name="T47" fmla="*/ 85 h 87"/>
                <a:gd name="T48" fmla="*/ 0 w 107"/>
                <a:gd name="T49" fmla="*/ 87 h 87"/>
                <a:gd name="T50" fmla="*/ 1 w 107"/>
                <a:gd name="T51" fmla="*/ 83 h 87"/>
                <a:gd name="T52" fmla="*/ 2 w 107"/>
                <a:gd name="T53" fmla="*/ 78 h 87"/>
                <a:gd name="T54" fmla="*/ 3 w 107"/>
                <a:gd name="T55" fmla="*/ 73 h 87"/>
                <a:gd name="T56" fmla="*/ 4 w 107"/>
                <a:gd name="T57" fmla="*/ 69 h 87"/>
                <a:gd name="T58" fmla="*/ 5 w 107"/>
                <a:gd name="T59" fmla="*/ 64 h 87"/>
                <a:gd name="T60" fmla="*/ 7 w 107"/>
                <a:gd name="T61" fmla="*/ 61 h 87"/>
                <a:gd name="T62" fmla="*/ 10 w 107"/>
                <a:gd name="T63" fmla="*/ 56 h 87"/>
                <a:gd name="T64" fmla="*/ 13 w 107"/>
                <a:gd name="T65" fmla="*/ 50 h 87"/>
                <a:gd name="T66" fmla="*/ 19 w 107"/>
                <a:gd name="T67" fmla="*/ 45 h 87"/>
                <a:gd name="T68" fmla="*/ 24 w 107"/>
                <a:gd name="T69" fmla="*/ 38 h 87"/>
                <a:gd name="T70" fmla="*/ 30 w 107"/>
                <a:gd name="T71" fmla="*/ 33 h 87"/>
                <a:gd name="T72" fmla="*/ 34 w 107"/>
                <a:gd name="T73" fmla="*/ 29 h 87"/>
                <a:gd name="T74" fmla="*/ 38 w 107"/>
                <a:gd name="T75" fmla="*/ 24 h 87"/>
                <a:gd name="T76" fmla="*/ 44 w 107"/>
                <a:gd name="T77" fmla="*/ 18 h 87"/>
                <a:gd name="T78" fmla="*/ 50 w 107"/>
                <a:gd name="T79" fmla="*/ 14 h 87"/>
                <a:gd name="T80" fmla="*/ 57 w 107"/>
                <a:gd name="T81" fmla="*/ 9 h 87"/>
                <a:gd name="T82" fmla="*/ 63 w 107"/>
                <a:gd name="T83" fmla="*/ 6 h 87"/>
                <a:gd name="T84" fmla="*/ 68 w 107"/>
                <a:gd name="T85" fmla="*/ 4 h 87"/>
                <a:gd name="T86" fmla="*/ 71 w 107"/>
                <a:gd name="T87" fmla="*/ 3 h 87"/>
                <a:gd name="T88" fmla="*/ 75 w 107"/>
                <a:gd name="T89" fmla="*/ 2 h 87"/>
                <a:gd name="T90" fmla="*/ 78 w 107"/>
                <a:gd name="T91" fmla="*/ 1 h 87"/>
                <a:gd name="T92" fmla="*/ 82 w 107"/>
                <a:gd name="T93" fmla="*/ 0 h 87"/>
                <a:gd name="T94" fmla="*/ 86 w 107"/>
                <a:gd name="T95" fmla="*/ 0 h 87"/>
                <a:gd name="T96" fmla="*/ 91 w 107"/>
                <a:gd name="T97" fmla="*/ 0 h 87"/>
                <a:gd name="T98" fmla="*/ 96 w 107"/>
                <a:gd name="T99" fmla="*/ 3 h 87"/>
                <a:gd name="T100" fmla="*/ 100 w 107"/>
                <a:gd name="T101" fmla="*/ 5 h 87"/>
                <a:gd name="T102" fmla="*/ 105 w 107"/>
                <a:gd name="T103" fmla="*/ 9 h 87"/>
                <a:gd name="T104" fmla="*/ 107 w 107"/>
                <a:gd name="T105" fmla="*/ 13 h 87"/>
                <a:gd name="T106" fmla="*/ 106 w 107"/>
                <a:gd name="T107" fmla="*/ 1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7" h="87">
                  <a:moveTo>
                    <a:pt x="106" y="14"/>
                  </a:moveTo>
                  <a:lnTo>
                    <a:pt x="104" y="14"/>
                  </a:lnTo>
                  <a:lnTo>
                    <a:pt x="102" y="14"/>
                  </a:lnTo>
                  <a:lnTo>
                    <a:pt x="100" y="14"/>
                  </a:lnTo>
                  <a:lnTo>
                    <a:pt x="99" y="14"/>
                  </a:lnTo>
                  <a:lnTo>
                    <a:pt x="96" y="14"/>
                  </a:lnTo>
                  <a:lnTo>
                    <a:pt x="95" y="14"/>
                  </a:lnTo>
                  <a:lnTo>
                    <a:pt x="93" y="14"/>
                  </a:lnTo>
                  <a:lnTo>
                    <a:pt x="91" y="15"/>
                  </a:lnTo>
                  <a:lnTo>
                    <a:pt x="89" y="15"/>
                  </a:lnTo>
                  <a:lnTo>
                    <a:pt x="87" y="15"/>
                  </a:lnTo>
                  <a:lnTo>
                    <a:pt x="85" y="15"/>
                  </a:lnTo>
                  <a:lnTo>
                    <a:pt x="83" y="17"/>
                  </a:lnTo>
                  <a:lnTo>
                    <a:pt x="80" y="18"/>
                  </a:lnTo>
                  <a:lnTo>
                    <a:pt x="76" y="19"/>
                  </a:lnTo>
                  <a:lnTo>
                    <a:pt x="75" y="19"/>
                  </a:lnTo>
                  <a:lnTo>
                    <a:pt x="73" y="20"/>
                  </a:lnTo>
                  <a:lnTo>
                    <a:pt x="71" y="21"/>
                  </a:lnTo>
                  <a:lnTo>
                    <a:pt x="69" y="22"/>
                  </a:lnTo>
                  <a:lnTo>
                    <a:pt x="65" y="23"/>
                  </a:lnTo>
                  <a:lnTo>
                    <a:pt x="63" y="25"/>
                  </a:lnTo>
                  <a:lnTo>
                    <a:pt x="60" y="27"/>
                  </a:lnTo>
                  <a:lnTo>
                    <a:pt x="57" y="29"/>
                  </a:lnTo>
                  <a:lnTo>
                    <a:pt x="54" y="32"/>
                  </a:lnTo>
                  <a:lnTo>
                    <a:pt x="51" y="35"/>
                  </a:lnTo>
                  <a:lnTo>
                    <a:pt x="48" y="37"/>
                  </a:lnTo>
                  <a:lnTo>
                    <a:pt x="46" y="40"/>
                  </a:lnTo>
                  <a:lnTo>
                    <a:pt x="43" y="42"/>
                  </a:lnTo>
                  <a:lnTo>
                    <a:pt x="41" y="45"/>
                  </a:lnTo>
                  <a:lnTo>
                    <a:pt x="38" y="46"/>
                  </a:lnTo>
                  <a:lnTo>
                    <a:pt x="36" y="49"/>
                  </a:lnTo>
                  <a:lnTo>
                    <a:pt x="33" y="51"/>
                  </a:lnTo>
                  <a:lnTo>
                    <a:pt x="31" y="54"/>
                  </a:lnTo>
                  <a:lnTo>
                    <a:pt x="29" y="56"/>
                  </a:lnTo>
                  <a:lnTo>
                    <a:pt x="26" y="59"/>
                  </a:lnTo>
                  <a:lnTo>
                    <a:pt x="24" y="61"/>
                  </a:lnTo>
                  <a:lnTo>
                    <a:pt x="22" y="64"/>
                  </a:lnTo>
                  <a:lnTo>
                    <a:pt x="20" y="65"/>
                  </a:lnTo>
                  <a:lnTo>
                    <a:pt x="18" y="68"/>
                  </a:lnTo>
                  <a:lnTo>
                    <a:pt x="16" y="69"/>
                  </a:lnTo>
                  <a:lnTo>
                    <a:pt x="15" y="72"/>
                  </a:lnTo>
                  <a:lnTo>
                    <a:pt x="13" y="73"/>
                  </a:lnTo>
                  <a:lnTo>
                    <a:pt x="12" y="74"/>
                  </a:lnTo>
                  <a:lnTo>
                    <a:pt x="10" y="77"/>
                  </a:lnTo>
                  <a:lnTo>
                    <a:pt x="9" y="78"/>
                  </a:lnTo>
                  <a:lnTo>
                    <a:pt x="6" y="81"/>
                  </a:lnTo>
                  <a:lnTo>
                    <a:pt x="5" y="83"/>
                  </a:lnTo>
                  <a:lnTo>
                    <a:pt x="3" y="85"/>
                  </a:lnTo>
                  <a:lnTo>
                    <a:pt x="2" y="87"/>
                  </a:lnTo>
                  <a:lnTo>
                    <a:pt x="0" y="87"/>
                  </a:lnTo>
                  <a:lnTo>
                    <a:pt x="1" y="87"/>
                  </a:lnTo>
                  <a:lnTo>
                    <a:pt x="1" y="83"/>
                  </a:lnTo>
                  <a:lnTo>
                    <a:pt x="2" y="81"/>
                  </a:lnTo>
                  <a:lnTo>
                    <a:pt x="2" y="78"/>
                  </a:lnTo>
                  <a:lnTo>
                    <a:pt x="3" y="76"/>
                  </a:lnTo>
                  <a:lnTo>
                    <a:pt x="3" y="73"/>
                  </a:lnTo>
                  <a:lnTo>
                    <a:pt x="3" y="71"/>
                  </a:lnTo>
                  <a:lnTo>
                    <a:pt x="4" y="69"/>
                  </a:lnTo>
                  <a:lnTo>
                    <a:pt x="5" y="67"/>
                  </a:lnTo>
                  <a:lnTo>
                    <a:pt x="5" y="64"/>
                  </a:lnTo>
                  <a:lnTo>
                    <a:pt x="6" y="63"/>
                  </a:lnTo>
                  <a:lnTo>
                    <a:pt x="7" y="61"/>
                  </a:lnTo>
                  <a:lnTo>
                    <a:pt x="8" y="60"/>
                  </a:lnTo>
                  <a:lnTo>
                    <a:pt x="10" y="56"/>
                  </a:lnTo>
                  <a:lnTo>
                    <a:pt x="12" y="53"/>
                  </a:lnTo>
                  <a:lnTo>
                    <a:pt x="13" y="50"/>
                  </a:lnTo>
                  <a:lnTo>
                    <a:pt x="16" y="47"/>
                  </a:lnTo>
                  <a:lnTo>
                    <a:pt x="19" y="45"/>
                  </a:lnTo>
                  <a:lnTo>
                    <a:pt x="22" y="41"/>
                  </a:lnTo>
                  <a:lnTo>
                    <a:pt x="24" y="38"/>
                  </a:lnTo>
                  <a:lnTo>
                    <a:pt x="29" y="35"/>
                  </a:lnTo>
                  <a:lnTo>
                    <a:pt x="30" y="33"/>
                  </a:lnTo>
                  <a:lnTo>
                    <a:pt x="31" y="31"/>
                  </a:lnTo>
                  <a:lnTo>
                    <a:pt x="34" y="29"/>
                  </a:lnTo>
                  <a:lnTo>
                    <a:pt x="36" y="28"/>
                  </a:lnTo>
                  <a:lnTo>
                    <a:pt x="38" y="24"/>
                  </a:lnTo>
                  <a:lnTo>
                    <a:pt x="42" y="22"/>
                  </a:lnTo>
                  <a:lnTo>
                    <a:pt x="44" y="18"/>
                  </a:lnTo>
                  <a:lnTo>
                    <a:pt x="47" y="17"/>
                  </a:lnTo>
                  <a:lnTo>
                    <a:pt x="50" y="14"/>
                  </a:lnTo>
                  <a:lnTo>
                    <a:pt x="53" y="12"/>
                  </a:lnTo>
                  <a:lnTo>
                    <a:pt x="57" y="9"/>
                  </a:lnTo>
                  <a:lnTo>
                    <a:pt x="60" y="9"/>
                  </a:lnTo>
                  <a:lnTo>
                    <a:pt x="63" y="6"/>
                  </a:lnTo>
                  <a:lnTo>
                    <a:pt x="65" y="5"/>
                  </a:lnTo>
                  <a:lnTo>
                    <a:pt x="68" y="4"/>
                  </a:lnTo>
                  <a:lnTo>
                    <a:pt x="69" y="4"/>
                  </a:lnTo>
                  <a:lnTo>
                    <a:pt x="71" y="3"/>
                  </a:lnTo>
                  <a:lnTo>
                    <a:pt x="73" y="3"/>
                  </a:lnTo>
                  <a:lnTo>
                    <a:pt x="75" y="2"/>
                  </a:lnTo>
                  <a:lnTo>
                    <a:pt x="76" y="2"/>
                  </a:lnTo>
                  <a:lnTo>
                    <a:pt x="78" y="1"/>
                  </a:lnTo>
                  <a:lnTo>
                    <a:pt x="81" y="1"/>
                  </a:lnTo>
                  <a:lnTo>
                    <a:pt x="82" y="0"/>
                  </a:lnTo>
                  <a:lnTo>
                    <a:pt x="84" y="0"/>
                  </a:lnTo>
                  <a:lnTo>
                    <a:pt x="86" y="0"/>
                  </a:lnTo>
                  <a:lnTo>
                    <a:pt x="89" y="0"/>
                  </a:lnTo>
                  <a:lnTo>
                    <a:pt x="91" y="0"/>
                  </a:lnTo>
                  <a:lnTo>
                    <a:pt x="95" y="2"/>
                  </a:lnTo>
                  <a:lnTo>
                    <a:pt x="96" y="3"/>
                  </a:lnTo>
                  <a:lnTo>
                    <a:pt x="99" y="4"/>
                  </a:lnTo>
                  <a:lnTo>
                    <a:pt x="100" y="5"/>
                  </a:lnTo>
                  <a:lnTo>
                    <a:pt x="102" y="6"/>
                  </a:lnTo>
                  <a:lnTo>
                    <a:pt x="105" y="9"/>
                  </a:lnTo>
                  <a:lnTo>
                    <a:pt x="107" y="11"/>
                  </a:lnTo>
                  <a:lnTo>
                    <a:pt x="107" y="13"/>
                  </a:lnTo>
                  <a:lnTo>
                    <a:pt x="106" y="14"/>
                  </a:lnTo>
                  <a:lnTo>
                    <a:pt x="106"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5" name="Freeform 82"/>
            <p:cNvSpPr>
              <a:spLocks/>
            </p:cNvSpPr>
            <p:nvPr/>
          </p:nvSpPr>
          <p:spPr bwMode="auto">
            <a:xfrm>
              <a:off x="4609" y="2637"/>
              <a:ext cx="225" cy="678"/>
            </a:xfrm>
            <a:custGeom>
              <a:avLst/>
              <a:gdLst>
                <a:gd name="T0" fmla="*/ 221 w 225"/>
                <a:gd name="T1" fmla="*/ 41 h 678"/>
                <a:gd name="T2" fmla="*/ 223 w 225"/>
                <a:gd name="T3" fmla="*/ 71 h 678"/>
                <a:gd name="T4" fmla="*/ 224 w 225"/>
                <a:gd name="T5" fmla="*/ 101 h 678"/>
                <a:gd name="T6" fmla="*/ 224 w 225"/>
                <a:gd name="T7" fmla="*/ 129 h 678"/>
                <a:gd name="T8" fmla="*/ 223 w 225"/>
                <a:gd name="T9" fmla="*/ 157 h 678"/>
                <a:gd name="T10" fmla="*/ 220 w 225"/>
                <a:gd name="T11" fmla="*/ 184 h 678"/>
                <a:gd name="T12" fmla="*/ 215 w 225"/>
                <a:gd name="T13" fmla="*/ 212 h 678"/>
                <a:gd name="T14" fmla="*/ 205 w 225"/>
                <a:gd name="T15" fmla="*/ 238 h 678"/>
                <a:gd name="T16" fmla="*/ 194 w 225"/>
                <a:gd name="T17" fmla="*/ 267 h 678"/>
                <a:gd name="T18" fmla="*/ 180 w 225"/>
                <a:gd name="T19" fmla="*/ 290 h 678"/>
                <a:gd name="T20" fmla="*/ 166 w 225"/>
                <a:gd name="T21" fmla="*/ 311 h 678"/>
                <a:gd name="T22" fmla="*/ 150 w 225"/>
                <a:gd name="T23" fmla="*/ 327 h 678"/>
                <a:gd name="T24" fmla="*/ 136 w 225"/>
                <a:gd name="T25" fmla="*/ 343 h 678"/>
                <a:gd name="T26" fmla="*/ 120 w 225"/>
                <a:gd name="T27" fmla="*/ 358 h 678"/>
                <a:gd name="T28" fmla="*/ 104 w 225"/>
                <a:gd name="T29" fmla="*/ 371 h 678"/>
                <a:gd name="T30" fmla="*/ 87 w 225"/>
                <a:gd name="T31" fmla="*/ 386 h 678"/>
                <a:gd name="T32" fmla="*/ 71 w 225"/>
                <a:gd name="T33" fmla="*/ 401 h 678"/>
                <a:gd name="T34" fmla="*/ 55 w 225"/>
                <a:gd name="T35" fmla="*/ 420 h 678"/>
                <a:gd name="T36" fmla="*/ 38 w 225"/>
                <a:gd name="T37" fmla="*/ 442 h 678"/>
                <a:gd name="T38" fmla="*/ 27 w 225"/>
                <a:gd name="T39" fmla="*/ 465 h 678"/>
                <a:gd name="T40" fmla="*/ 25 w 225"/>
                <a:gd name="T41" fmla="*/ 482 h 678"/>
                <a:gd name="T42" fmla="*/ 24 w 225"/>
                <a:gd name="T43" fmla="*/ 503 h 678"/>
                <a:gd name="T44" fmla="*/ 27 w 225"/>
                <a:gd name="T45" fmla="*/ 529 h 678"/>
                <a:gd name="T46" fmla="*/ 31 w 225"/>
                <a:gd name="T47" fmla="*/ 561 h 678"/>
                <a:gd name="T48" fmla="*/ 40 w 225"/>
                <a:gd name="T49" fmla="*/ 602 h 678"/>
                <a:gd name="T50" fmla="*/ 51 w 225"/>
                <a:gd name="T51" fmla="*/ 650 h 678"/>
                <a:gd name="T52" fmla="*/ 59 w 225"/>
                <a:gd name="T53" fmla="*/ 671 h 678"/>
                <a:gd name="T54" fmla="*/ 56 w 225"/>
                <a:gd name="T55" fmla="*/ 675 h 678"/>
                <a:gd name="T56" fmla="*/ 40 w 225"/>
                <a:gd name="T57" fmla="*/ 657 h 678"/>
                <a:gd name="T58" fmla="*/ 28 w 225"/>
                <a:gd name="T59" fmla="*/ 635 h 678"/>
                <a:gd name="T60" fmla="*/ 22 w 225"/>
                <a:gd name="T61" fmla="*/ 619 h 678"/>
                <a:gd name="T62" fmla="*/ 16 w 225"/>
                <a:gd name="T63" fmla="*/ 603 h 678"/>
                <a:gd name="T64" fmla="*/ 10 w 225"/>
                <a:gd name="T65" fmla="*/ 586 h 678"/>
                <a:gd name="T66" fmla="*/ 7 w 225"/>
                <a:gd name="T67" fmla="*/ 570 h 678"/>
                <a:gd name="T68" fmla="*/ 3 w 225"/>
                <a:gd name="T69" fmla="*/ 555 h 678"/>
                <a:gd name="T70" fmla="*/ 1 w 225"/>
                <a:gd name="T71" fmla="*/ 533 h 678"/>
                <a:gd name="T72" fmla="*/ 0 w 225"/>
                <a:gd name="T73" fmla="*/ 519 h 678"/>
                <a:gd name="T74" fmla="*/ 1 w 225"/>
                <a:gd name="T75" fmla="*/ 499 h 678"/>
                <a:gd name="T76" fmla="*/ 4 w 225"/>
                <a:gd name="T77" fmla="*/ 476 h 678"/>
                <a:gd name="T78" fmla="*/ 9 w 225"/>
                <a:gd name="T79" fmla="*/ 453 h 678"/>
                <a:gd name="T80" fmla="*/ 20 w 225"/>
                <a:gd name="T81" fmla="*/ 429 h 678"/>
                <a:gd name="T82" fmla="*/ 33 w 225"/>
                <a:gd name="T83" fmla="*/ 406 h 678"/>
                <a:gd name="T84" fmla="*/ 48 w 225"/>
                <a:gd name="T85" fmla="*/ 387 h 678"/>
                <a:gd name="T86" fmla="*/ 64 w 225"/>
                <a:gd name="T87" fmla="*/ 371 h 678"/>
                <a:gd name="T88" fmla="*/ 81 w 225"/>
                <a:gd name="T89" fmla="*/ 357 h 678"/>
                <a:gd name="T90" fmla="*/ 99 w 225"/>
                <a:gd name="T91" fmla="*/ 344 h 678"/>
                <a:gd name="T92" fmla="*/ 116 w 225"/>
                <a:gd name="T93" fmla="*/ 331 h 678"/>
                <a:gd name="T94" fmla="*/ 133 w 225"/>
                <a:gd name="T95" fmla="*/ 317 h 678"/>
                <a:gd name="T96" fmla="*/ 149 w 225"/>
                <a:gd name="T97" fmla="*/ 300 h 678"/>
                <a:gd name="T98" fmla="*/ 163 w 225"/>
                <a:gd name="T99" fmla="*/ 280 h 678"/>
                <a:gd name="T100" fmla="*/ 177 w 225"/>
                <a:gd name="T101" fmla="*/ 255 h 678"/>
                <a:gd name="T102" fmla="*/ 187 w 225"/>
                <a:gd name="T103" fmla="*/ 227 h 678"/>
                <a:gd name="T104" fmla="*/ 195 w 225"/>
                <a:gd name="T105" fmla="*/ 200 h 678"/>
                <a:gd name="T106" fmla="*/ 200 w 225"/>
                <a:gd name="T107" fmla="*/ 171 h 678"/>
                <a:gd name="T108" fmla="*/ 204 w 225"/>
                <a:gd name="T109" fmla="*/ 142 h 678"/>
                <a:gd name="T110" fmla="*/ 204 w 225"/>
                <a:gd name="T111" fmla="*/ 113 h 678"/>
                <a:gd name="T112" fmla="*/ 204 w 225"/>
                <a:gd name="T113" fmla="*/ 83 h 678"/>
                <a:gd name="T114" fmla="*/ 202 w 225"/>
                <a:gd name="T115" fmla="*/ 52 h 678"/>
                <a:gd name="T116" fmla="*/ 201 w 225"/>
                <a:gd name="T117" fmla="*/ 23 h 678"/>
                <a:gd name="T118" fmla="*/ 201 w 225"/>
                <a:gd name="T119" fmla="*/ 0 h 678"/>
                <a:gd name="T120" fmla="*/ 213 w 225"/>
                <a:gd name="T121" fmla="*/ 3 h 678"/>
                <a:gd name="T122" fmla="*/ 220 w 225"/>
                <a:gd name="T123" fmla="*/ 13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5" h="678">
                  <a:moveTo>
                    <a:pt x="220" y="13"/>
                  </a:moveTo>
                  <a:lnTo>
                    <a:pt x="220" y="18"/>
                  </a:lnTo>
                  <a:lnTo>
                    <a:pt x="220" y="23"/>
                  </a:lnTo>
                  <a:lnTo>
                    <a:pt x="220" y="27"/>
                  </a:lnTo>
                  <a:lnTo>
                    <a:pt x="220" y="32"/>
                  </a:lnTo>
                  <a:lnTo>
                    <a:pt x="220" y="36"/>
                  </a:lnTo>
                  <a:lnTo>
                    <a:pt x="221" y="41"/>
                  </a:lnTo>
                  <a:lnTo>
                    <a:pt x="221" y="46"/>
                  </a:lnTo>
                  <a:lnTo>
                    <a:pt x="222" y="50"/>
                  </a:lnTo>
                  <a:lnTo>
                    <a:pt x="222" y="54"/>
                  </a:lnTo>
                  <a:lnTo>
                    <a:pt x="222" y="59"/>
                  </a:lnTo>
                  <a:lnTo>
                    <a:pt x="223" y="63"/>
                  </a:lnTo>
                  <a:lnTo>
                    <a:pt x="223" y="67"/>
                  </a:lnTo>
                  <a:lnTo>
                    <a:pt x="223" y="71"/>
                  </a:lnTo>
                  <a:lnTo>
                    <a:pt x="223" y="76"/>
                  </a:lnTo>
                  <a:lnTo>
                    <a:pt x="223" y="80"/>
                  </a:lnTo>
                  <a:lnTo>
                    <a:pt x="223" y="85"/>
                  </a:lnTo>
                  <a:lnTo>
                    <a:pt x="223" y="89"/>
                  </a:lnTo>
                  <a:lnTo>
                    <a:pt x="224" y="93"/>
                  </a:lnTo>
                  <a:lnTo>
                    <a:pt x="224" y="96"/>
                  </a:lnTo>
                  <a:lnTo>
                    <a:pt x="224" y="101"/>
                  </a:lnTo>
                  <a:lnTo>
                    <a:pt x="224" y="105"/>
                  </a:lnTo>
                  <a:lnTo>
                    <a:pt x="224" y="110"/>
                  </a:lnTo>
                  <a:lnTo>
                    <a:pt x="224" y="113"/>
                  </a:lnTo>
                  <a:lnTo>
                    <a:pt x="225" y="118"/>
                  </a:lnTo>
                  <a:lnTo>
                    <a:pt x="224" y="122"/>
                  </a:lnTo>
                  <a:lnTo>
                    <a:pt x="224" y="125"/>
                  </a:lnTo>
                  <a:lnTo>
                    <a:pt x="224" y="129"/>
                  </a:lnTo>
                  <a:lnTo>
                    <a:pt x="224" y="133"/>
                  </a:lnTo>
                  <a:lnTo>
                    <a:pt x="224" y="138"/>
                  </a:lnTo>
                  <a:lnTo>
                    <a:pt x="224" y="142"/>
                  </a:lnTo>
                  <a:lnTo>
                    <a:pt x="224" y="146"/>
                  </a:lnTo>
                  <a:lnTo>
                    <a:pt x="224" y="150"/>
                  </a:lnTo>
                  <a:lnTo>
                    <a:pt x="223" y="153"/>
                  </a:lnTo>
                  <a:lnTo>
                    <a:pt x="223" y="157"/>
                  </a:lnTo>
                  <a:lnTo>
                    <a:pt x="223" y="161"/>
                  </a:lnTo>
                  <a:lnTo>
                    <a:pt x="223" y="165"/>
                  </a:lnTo>
                  <a:lnTo>
                    <a:pt x="222" y="169"/>
                  </a:lnTo>
                  <a:lnTo>
                    <a:pt x="221" y="173"/>
                  </a:lnTo>
                  <a:lnTo>
                    <a:pt x="221" y="177"/>
                  </a:lnTo>
                  <a:lnTo>
                    <a:pt x="220" y="180"/>
                  </a:lnTo>
                  <a:lnTo>
                    <a:pt x="220" y="184"/>
                  </a:lnTo>
                  <a:lnTo>
                    <a:pt x="219" y="189"/>
                  </a:lnTo>
                  <a:lnTo>
                    <a:pt x="218" y="192"/>
                  </a:lnTo>
                  <a:lnTo>
                    <a:pt x="218" y="196"/>
                  </a:lnTo>
                  <a:lnTo>
                    <a:pt x="217" y="200"/>
                  </a:lnTo>
                  <a:lnTo>
                    <a:pt x="216" y="204"/>
                  </a:lnTo>
                  <a:lnTo>
                    <a:pt x="215" y="207"/>
                  </a:lnTo>
                  <a:lnTo>
                    <a:pt x="215" y="212"/>
                  </a:lnTo>
                  <a:lnTo>
                    <a:pt x="213" y="216"/>
                  </a:lnTo>
                  <a:lnTo>
                    <a:pt x="212" y="220"/>
                  </a:lnTo>
                  <a:lnTo>
                    <a:pt x="211" y="223"/>
                  </a:lnTo>
                  <a:lnTo>
                    <a:pt x="210" y="227"/>
                  </a:lnTo>
                  <a:lnTo>
                    <a:pt x="208" y="231"/>
                  </a:lnTo>
                  <a:lnTo>
                    <a:pt x="207" y="235"/>
                  </a:lnTo>
                  <a:lnTo>
                    <a:pt x="205" y="238"/>
                  </a:lnTo>
                  <a:lnTo>
                    <a:pt x="205" y="243"/>
                  </a:lnTo>
                  <a:lnTo>
                    <a:pt x="202" y="246"/>
                  </a:lnTo>
                  <a:lnTo>
                    <a:pt x="201" y="250"/>
                  </a:lnTo>
                  <a:lnTo>
                    <a:pt x="199" y="254"/>
                  </a:lnTo>
                  <a:lnTo>
                    <a:pt x="197" y="258"/>
                  </a:lnTo>
                  <a:lnTo>
                    <a:pt x="195" y="262"/>
                  </a:lnTo>
                  <a:lnTo>
                    <a:pt x="194" y="267"/>
                  </a:lnTo>
                  <a:lnTo>
                    <a:pt x="192" y="271"/>
                  </a:lnTo>
                  <a:lnTo>
                    <a:pt x="190" y="275"/>
                  </a:lnTo>
                  <a:lnTo>
                    <a:pt x="187" y="278"/>
                  </a:lnTo>
                  <a:lnTo>
                    <a:pt x="186" y="281"/>
                  </a:lnTo>
                  <a:lnTo>
                    <a:pt x="184" y="285"/>
                  </a:lnTo>
                  <a:lnTo>
                    <a:pt x="181" y="288"/>
                  </a:lnTo>
                  <a:lnTo>
                    <a:pt x="180" y="290"/>
                  </a:lnTo>
                  <a:lnTo>
                    <a:pt x="178" y="294"/>
                  </a:lnTo>
                  <a:lnTo>
                    <a:pt x="176" y="297"/>
                  </a:lnTo>
                  <a:lnTo>
                    <a:pt x="174" y="300"/>
                  </a:lnTo>
                  <a:lnTo>
                    <a:pt x="171" y="303"/>
                  </a:lnTo>
                  <a:lnTo>
                    <a:pt x="170" y="305"/>
                  </a:lnTo>
                  <a:lnTo>
                    <a:pt x="168" y="308"/>
                  </a:lnTo>
                  <a:lnTo>
                    <a:pt x="166" y="311"/>
                  </a:lnTo>
                  <a:lnTo>
                    <a:pt x="163" y="313"/>
                  </a:lnTo>
                  <a:lnTo>
                    <a:pt x="161" y="316"/>
                  </a:lnTo>
                  <a:lnTo>
                    <a:pt x="159" y="318"/>
                  </a:lnTo>
                  <a:lnTo>
                    <a:pt x="158" y="322"/>
                  </a:lnTo>
                  <a:lnTo>
                    <a:pt x="155" y="323"/>
                  </a:lnTo>
                  <a:lnTo>
                    <a:pt x="153" y="326"/>
                  </a:lnTo>
                  <a:lnTo>
                    <a:pt x="150" y="327"/>
                  </a:lnTo>
                  <a:lnTo>
                    <a:pt x="149" y="331"/>
                  </a:lnTo>
                  <a:lnTo>
                    <a:pt x="147" y="332"/>
                  </a:lnTo>
                  <a:lnTo>
                    <a:pt x="145" y="335"/>
                  </a:lnTo>
                  <a:lnTo>
                    <a:pt x="142" y="336"/>
                  </a:lnTo>
                  <a:lnTo>
                    <a:pt x="140" y="339"/>
                  </a:lnTo>
                  <a:lnTo>
                    <a:pt x="138" y="341"/>
                  </a:lnTo>
                  <a:lnTo>
                    <a:pt x="136" y="343"/>
                  </a:lnTo>
                  <a:lnTo>
                    <a:pt x="133" y="345"/>
                  </a:lnTo>
                  <a:lnTo>
                    <a:pt x="132" y="347"/>
                  </a:lnTo>
                  <a:lnTo>
                    <a:pt x="129" y="350"/>
                  </a:lnTo>
                  <a:lnTo>
                    <a:pt x="127" y="351"/>
                  </a:lnTo>
                  <a:lnTo>
                    <a:pt x="124" y="354"/>
                  </a:lnTo>
                  <a:lnTo>
                    <a:pt x="122" y="355"/>
                  </a:lnTo>
                  <a:lnTo>
                    <a:pt x="120" y="358"/>
                  </a:lnTo>
                  <a:lnTo>
                    <a:pt x="118" y="359"/>
                  </a:lnTo>
                  <a:lnTo>
                    <a:pt x="115" y="361"/>
                  </a:lnTo>
                  <a:lnTo>
                    <a:pt x="113" y="363"/>
                  </a:lnTo>
                  <a:lnTo>
                    <a:pt x="111" y="365"/>
                  </a:lnTo>
                  <a:lnTo>
                    <a:pt x="108" y="367"/>
                  </a:lnTo>
                  <a:lnTo>
                    <a:pt x="106" y="369"/>
                  </a:lnTo>
                  <a:lnTo>
                    <a:pt x="104" y="371"/>
                  </a:lnTo>
                  <a:lnTo>
                    <a:pt x="102" y="373"/>
                  </a:lnTo>
                  <a:lnTo>
                    <a:pt x="100" y="375"/>
                  </a:lnTo>
                  <a:lnTo>
                    <a:pt x="97" y="377"/>
                  </a:lnTo>
                  <a:lnTo>
                    <a:pt x="95" y="379"/>
                  </a:lnTo>
                  <a:lnTo>
                    <a:pt x="92" y="382"/>
                  </a:lnTo>
                  <a:lnTo>
                    <a:pt x="90" y="383"/>
                  </a:lnTo>
                  <a:lnTo>
                    <a:pt x="87" y="386"/>
                  </a:lnTo>
                  <a:lnTo>
                    <a:pt x="86" y="387"/>
                  </a:lnTo>
                  <a:lnTo>
                    <a:pt x="83" y="390"/>
                  </a:lnTo>
                  <a:lnTo>
                    <a:pt x="81" y="392"/>
                  </a:lnTo>
                  <a:lnTo>
                    <a:pt x="78" y="395"/>
                  </a:lnTo>
                  <a:lnTo>
                    <a:pt x="76" y="396"/>
                  </a:lnTo>
                  <a:lnTo>
                    <a:pt x="74" y="399"/>
                  </a:lnTo>
                  <a:lnTo>
                    <a:pt x="71" y="401"/>
                  </a:lnTo>
                  <a:lnTo>
                    <a:pt x="69" y="404"/>
                  </a:lnTo>
                  <a:lnTo>
                    <a:pt x="67" y="406"/>
                  </a:lnTo>
                  <a:lnTo>
                    <a:pt x="64" y="409"/>
                  </a:lnTo>
                  <a:lnTo>
                    <a:pt x="62" y="411"/>
                  </a:lnTo>
                  <a:lnTo>
                    <a:pt x="59" y="414"/>
                  </a:lnTo>
                  <a:lnTo>
                    <a:pt x="57" y="418"/>
                  </a:lnTo>
                  <a:lnTo>
                    <a:pt x="55" y="420"/>
                  </a:lnTo>
                  <a:lnTo>
                    <a:pt x="52" y="423"/>
                  </a:lnTo>
                  <a:lnTo>
                    <a:pt x="50" y="426"/>
                  </a:lnTo>
                  <a:lnTo>
                    <a:pt x="48" y="429"/>
                  </a:lnTo>
                  <a:lnTo>
                    <a:pt x="45" y="433"/>
                  </a:lnTo>
                  <a:lnTo>
                    <a:pt x="43" y="435"/>
                  </a:lnTo>
                  <a:lnTo>
                    <a:pt x="40" y="438"/>
                  </a:lnTo>
                  <a:lnTo>
                    <a:pt x="38" y="442"/>
                  </a:lnTo>
                  <a:lnTo>
                    <a:pt x="35" y="445"/>
                  </a:lnTo>
                  <a:lnTo>
                    <a:pt x="34" y="449"/>
                  </a:lnTo>
                  <a:lnTo>
                    <a:pt x="33" y="452"/>
                  </a:lnTo>
                  <a:lnTo>
                    <a:pt x="31" y="456"/>
                  </a:lnTo>
                  <a:lnTo>
                    <a:pt x="29" y="460"/>
                  </a:lnTo>
                  <a:lnTo>
                    <a:pt x="28" y="464"/>
                  </a:lnTo>
                  <a:lnTo>
                    <a:pt x="27" y="465"/>
                  </a:lnTo>
                  <a:lnTo>
                    <a:pt x="27" y="468"/>
                  </a:lnTo>
                  <a:lnTo>
                    <a:pt x="27" y="470"/>
                  </a:lnTo>
                  <a:lnTo>
                    <a:pt x="27" y="473"/>
                  </a:lnTo>
                  <a:lnTo>
                    <a:pt x="25" y="474"/>
                  </a:lnTo>
                  <a:lnTo>
                    <a:pt x="25" y="477"/>
                  </a:lnTo>
                  <a:lnTo>
                    <a:pt x="25" y="479"/>
                  </a:lnTo>
                  <a:lnTo>
                    <a:pt x="25" y="482"/>
                  </a:lnTo>
                  <a:lnTo>
                    <a:pt x="25" y="485"/>
                  </a:lnTo>
                  <a:lnTo>
                    <a:pt x="25" y="488"/>
                  </a:lnTo>
                  <a:lnTo>
                    <a:pt x="25" y="491"/>
                  </a:lnTo>
                  <a:lnTo>
                    <a:pt x="25" y="494"/>
                  </a:lnTo>
                  <a:lnTo>
                    <a:pt x="24" y="497"/>
                  </a:lnTo>
                  <a:lnTo>
                    <a:pt x="24" y="500"/>
                  </a:lnTo>
                  <a:lnTo>
                    <a:pt x="24" y="503"/>
                  </a:lnTo>
                  <a:lnTo>
                    <a:pt x="25" y="506"/>
                  </a:lnTo>
                  <a:lnTo>
                    <a:pt x="25" y="510"/>
                  </a:lnTo>
                  <a:lnTo>
                    <a:pt x="25" y="513"/>
                  </a:lnTo>
                  <a:lnTo>
                    <a:pt x="25" y="517"/>
                  </a:lnTo>
                  <a:lnTo>
                    <a:pt x="25" y="521"/>
                  </a:lnTo>
                  <a:lnTo>
                    <a:pt x="25" y="525"/>
                  </a:lnTo>
                  <a:lnTo>
                    <a:pt x="27" y="529"/>
                  </a:lnTo>
                  <a:lnTo>
                    <a:pt x="27" y="533"/>
                  </a:lnTo>
                  <a:lnTo>
                    <a:pt x="27" y="538"/>
                  </a:lnTo>
                  <a:lnTo>
                    <a:pt x="28" y="542"/>
                  </a:lnTo>
                  <a:lnTo>
                    <a:pt x="29" y="547"/>
                  </a:lnTo>
                  <a:lnTo>
                    <a:pt x="30" y="551"/>
                  </a:lnTo>
                  <a:lnTo>
                    <a:pt x="31" y="557"/>
                  </a:lnTo>
                  <a:lnTo>
                    <a:pt x="31" y="561"/>
                  </a:lnTo>
                  <a:lnTo>
                    <a:pt x="33" y="566"/>
                  </a:lnTo>
                  <a:lnTo>
                    <a:pt x="33" y="571"/>
                  </a:lnTo>
                  <a:lnTo>
                    <a:pt x="35" y="577"/>
                  </a:lnTo>
                  <a:lnTo>
                    <a:pt x="35" y="583"/>
                  </a:lnTo>
                  <a:lnTo>
                    <a:pt x="37" y="589"/>
                  </a:lnTo>
                  <a:lnTo>
                    <a:pt x="38" y="595"/>
                  </a:lnTo>
                  <a:lnTo>
                    <a:pt x="40" y="602"/>
                  </a:lnTo>
                  <a:lnTo>
                    <a:pt x="41" y="608"/>
                  </a:lnTo>
                  <a:lnTo>
                    <a:pt x="43" y="614"/>
                  </a:lnTo>
                  <a:lnTo>
                    <a:pt x="44" y="621"/>
                  </a:lnTo>
                  <a:lnTo>
                    <a:pt x="46" y="628"/>
                  </a:lnTo>
                  <a:lnTo>
                    <a:pt x="48" y="635"/>
                  </a:lnTo>
                  <a:lnTo>
                    <a:pt x="49" y="642"/>
                  </a:lnTo>
                  <a:lnTo>
                    <a:pt x="51" y="650"/>
                  </a:lnTo>
                  <a:lnTo>
                    <a:pt x="53" y="658"/>
                  </a:lnTo>
                  <a:lnTo>
                    <a:pt x="53" y="659"/>
                  </a:lnTo>
                  <a:lnTo>
                    <a:pt x="55" y="661"/>
                  </a:lnTo>
                  <a:lnTo>
                    <a:pt x="56" y="663"/>
                  </a:lnTo>
                  <a:lnTo>
                    <a:pt x="56" y="666"/>
                  </a:lnTo>
                  <a:lnTo>
                    <a:pt x="57" y="669"/>
                  </a:lnTo>
                  <a:lnTo>
                    <a:pt x="59" y="671"/>
                  </a:lnTo>
                  <a:lnTo>
                    <a:pt x="59" y="673"/>
                  </a:lnTo>
                  <a:lnTo>
                    <a:pt x="60" y="676"/>
                  </a:lnTo>
                  <a:lnTo>
                    <a:pt x="60" y="677"/>
                  </a:lnTo>
                  <a:lnTo>
                    <a:pt x="60" y="678"/>
                  </a:lnTo>
                  <a:lnTo>
                    <a:pt x="59" y="678"/>
                  </a:lnTo>
                  <a:lnTo>
                    <a:pt x="58" y="677"/>
                  </a:lnTo>
                  <a:lnTo>
                    <a:pt x="56" y="675"/>
                  </a:lnTo>
                  <a:lnTo>
                    <a:pt x="53" y="672"/>
                  </a:lnTo>
                  <a:lnTo>
                    <a:pt x="51" y="670"/>
                  </a:lnTo>
                  <a:lnTo>
                    <a:pt x="49" y="667"/>
                  </a:lnTo>
                  <a:lnTo>
                    <a:pt x="47" y="665"/>
                  </a:lnTo>
                  <a:lnTo>
                    <a:pt x="45" y="662"/>
                  </a:lnTo>
                  <a:lnTo>
                    <a:pt x="43" y="659"/>
                  </a:lnTo>
                  <a:lnTo>
                    <a:pt x="40" y="657"/>
                  </a:lnTo>
                  <a:lnTo>
                    <a:pt x="38" y="654"/>
                  </a:lnTo>
                  <a:lnTo>
                    <a:pt x="36" y="651"/>
                  </a:lnTo>
                  <a:lnTo>
                    <a:pt x="35" y="647"/>
                  </a:lnTo>
                  <a:lnTo>
                    <a:pt x="33" y="644"/>
                  </a:lnTo>
                  <a:lnTo>
                    <a:pt x="31" y="640"/>
                  </a:lnTo>
                  <a:lnTo>
                    <a:pt x="29" y="637"/>
                  </a:lnTo>
                  <a:lnTo>
                    <a:pt x="28" y="635"/>
                  </a:lnTo>
                  <a:lnTo>
                    <a:pt x="27" y="632"/>
                  </a:lnTo>
                  <a:lnTo>
                    <a:pt x="26" y="631"/>
                  </a:lnTo>
                  <a:lnTo>
                    <a:pt x="25" y="628"/>
                  </a:lnTo>
                  <a:lnTo>
                    <a:pt x="24" y="626"/>
                  </a:lnTo>
                  <a:lnTo>
                    <a:pt x="23" y="623"/>
                  </a:lnTo>
                  <a:lnTo>
                    <a:pt x="22" y="621"/>
                  </a:lnTo>
                  <a:lnTo>
                    <a:pt x="22" y="619"/>
                  </a:lnTo>
                  <a:lnTo>
                    <a:pt x="21" y="617"/>
                  </a:lnTo>
                  <a:lnTo>
                    <a:pt x="20" y="614"/>
                  </a:lnTo>
                  <a:lnTo>
                    <a:pt x="19" y="612"/>
                  </a:lnTo>
                  <a:lnTo>
                    <a:pt x="18" y="610"/>
                  </a:lnTo>
                  <a:lnTo>
                    <a:pt x="17" y="607"/>
                  </a:lnTo>
                  <a:lnTo>
                    <a:pt x="17" y="605"/>
                  </a:lnTo>
                  <a:lnTo>
                    <a:pt x="16" y="603"/>
                  </a:lnTo>
                  <a:lnTo>
                    <a:pt x="15" y="600"/>
                  </a:lnTo>
                  <a:lnTo>
                    <a:pt x="14" y="598"/>
                  </a:lnTo>
                  <a:lnTo>
                    <a:pt x="14" y="595"/>
                  </a:lnTo>
                  <a:lnTo>
                    <a:pt x="13" y="593"/>
                  </a:lnTo>
                  <a:lnTo>
                    <a:pt x="12" y="591"/>
                  </a:lnTo>
                  <a:lnTo>
                    <a:pt x="11" y="589"/>
                  </a:lnTo>
                  <a:lnTo>
                    <a:pt x="10" y="586"/>
                  </a:lnTo>
                  <a:lnTo>
                    <a:pt x="10" y="584"/>
                  </a:lnTo>
                  <a:lnTo>
                    <a:pt x="9" y="582"/>
                  </a:lnTo>
                  <a:lnTo>
                    <a:pt x="9" y="579"/>
                  </a:lnTo>
                  <a:lnTo>
                    <a:pt x="8" y="576"/>
                  </a:lnTo>
                  <a:lnTo>
                    <a:pt x="7" y="575"/>
                  </a:lnTo>
                  <a:lnTo>
                    <a:pt x="7" y="572"/>
                  </a:lnTo>
                  <a:lnTo>
                    <a:pt x="7" y="570"/>
                  </a:lnTo>
                  <a:lnTo>
                    <a:pt x="7" y="568"/>
                  </a:lnTo>
                  <a:lnTo>
                    <a:pt x="5" y="566"/>
                  </a:lnTo>
                  <a:lnTo>
                    <a:pt x="5" y="563"/>
                  </a:lnTo>
                  <a:lnTo>
                    <a:pt x="4" y="562"/>
                  </a:lnTo>
                  <a:lnTo>
                    <a:pt x="4" y="559"/>
                  </a:lnTo>
                  <a:lnTo>
                    <a:pt x="4" y="557"/>
                  </a:lnTo>
                  <a:lnTo>
                    <a:pt x="3" y="555"/>
                  </a:lnTo>
                  <a:lnTo>
                    <a:pt x="3" y="551"/>
                  </a:lnTo>
                  <a:lnTo>
                    <a:pt x="2" y="548"/>
                  </a:lnTo>
                  <a:lnTo>
                    <a:pt x="1" y="543"/>
                  </a:lnTo>
                  <a:lnTo>
                    <a:pt x="1" y="540"/>
                  </a:lnTo>
                  <a:lnTo>
                    <a:pt x="1" y="537"/>
                  </a:lnTo>
                  <a:lnTo>
                    <a:pt x="1" y="535"/>
                  </a:lnTo>
                  <a:lnTo>
                    <a:pt x="1" y="533"/>
                  </a:lnTo>
                  <a:lnTo>
                    <a:pt x="1" y="531"/>
                  </a:lnTo>
                  <a:lnTo>
                    <a:pt x="1" y="529"/>
                  </a:lnTo>
                  <a:lnTo>
                    <a:pt x="1" y="526"/>
                  </a:lnTo>
                  <a:lnTo>
                    <a:pt x="0" y="525"/>
                  </a:lnTo>
                  <a:lnTo>
                    <a:pt x="0" y="522"/>
                  </a:lnTo>
                  <a:lnTo>
                    <a:pt x="0" y="520"/>
                  </a:lnTo>
                  <a:lnTo>
                    <a:pt x="0" y="519"/>
                  </a:lnTo>
                  <a:lnTo>
                    <a:pt x="0" y="516"/>
                  </a:lnTo>
                  <a:lnTo>
                    <a:pt x="0" y="514"/>
                  </a:lnTo>
                  <a:lnTo>
                    <a:pt x="0" y="512"/>
                  </a:lnTo>
                  <a:lnTo>
                    <a:pt x="0" y="511"/>
                  </a:lnTo>
                  <a:lnTo>
                    <a:pt x="0" y="506"/>
                  </a:lnTo>
                  <a:lnTo>
                    <a:pt x="1" y="503"/>
                  </a:lnTo>
                  <a:lnTo>
                    <a:pt x="1" y="499"/>
                  </a:lnTo>
                  <a:lnTo>
                    <a:pt x="1" y="496"/>
                  </a:lnTo>
                  <a:lnTo>
                    <a:pt x="1" y="492"/>
                  </a:lnTo>
                  <a:lnTo>
                    <a:pt x="1" y="489"/>
                  </a:lnTo>
                  <a:lnTo>
                    <a:pt x="1" y="485"/>
                  </a:lnTo>
                  <a:lnTo>
                    <a:pt x="2" y="482"/>
                  </a:lnTo>
                  <a:lnTo>
                    <a:pt x="3" y="479"/>
                  </a:lnTo>
                  <a:lnTo>
                    <a:pt x="4" y="476"/>
                  </a:lnTo>
                  <a:lnTo>
                    <a:pt x="4" y="472"/>
                  </a:lnTo>
                  <a:lnTo>
                    <a:pt x="4" y="469"/>
                  </a:lnTo>
                  <a:lnTo>
                    <a:pt x="6" y="465"/>
                  </a:lnTo>
                  <a:lnTo>
                    <a:pt x="7" y="462"/>
                  </a:lnTo>
                  <a:lnTo>
                    <a:pt x="7" y="460"/>
                  </a:lnTo>
                  <a:lnTo>
                    <a:pt x="8" y="456"/>
                  </a:lnTo>
                  <a:lnTo>
                    <a:pt x="9" y="453"/>
                  </a:lnTo>
                  <a:lnTo>
                    <a:pt x="11" y="450"/>
                  </a:lnTo>
                  <a:lnTo>
                    <a:pt x="12" y="446"/>
                  </a:lnTo>
                  <a:lnTo>
                    <a:pt x="14" y="442"/>
                  </a:lnTo>
                  <a:lnTo>
                    <a:pt x="14" y="440"/>
                  </a:lnTo>
                  <a:lnTo>
                    <a:pt x="17" y="437"/>
                  </a:lnTo>
                  <a:lnTo>
                    <a:pt x="18" y="433"/>
                  </a:lnTo>
                  <a:lnTo>
                    <a:pt x="20" y="429"/>
                  </a:lnTo>
                  <a:lnTo>
                    <a:pt x="22" y="426"/>
                  </a:lnTo>
                  <a:lnTo>
                    <a:pt x="24" y="423"/>
                  </a:lnTo>
                  <a:lnTo>
                    <a:pt x="25" y="419"/>
                  </a:lnTo>
                  <a:lnTo>
                    <a:pt x="27" y="415"/>
                  </a:lnTo>
                  <a:lnTo>
                    <a:pt x="29" y="412"/>
                  </a:lnTo>
                  <a:lnTo>
                    <a:pt x="31" y="410"/>
                  </a:lnTo>
                  <a:lnTo>
                    <a:pt x="33" y="406"/>
                  </a:lnTo>
                  <a:lnTo>
                    <a:pt x="35" y="403"/>
                  </a:lnTo>
                  <a:lnTo>
                    <a:pt x="38" y="400"/>
                  </a:lnTo>
                  <a:lnTo>
                    <a:pt x="40" y="397"/>
                  </a:lnTo>
                  <a:lnTo>
                    <a:pt x="41" y="394"/>
                  </a:lnTo>
                  <a:lnTo>
                    <a:pt x="44" y="391"/>
                  </a:lnTo>
                  <a:lnTo>
                    <a:pt x="46" y="389"/>
                  </a:lnTo>
                  <a:lnTo>
                    <a:pt x="48" y="387"/>
                  </a:lnTo>
                  <a:lnTo>
                    <a:pt x="50" y="384"/>
                  </a:lnTo>
                  <a:lnTo>
                    <a:pt x="53" y="382"/>
                  </a:lnTo>
                  <a:lnTo>
                    <a:pt x="55" y="379"/>
                  </a:lnTo>
                  <a:lnTo>
                    <a:pt x="57" y="377"/>
                  </a:lnTo>
                  <a:lnTo>
                    <a:pt x="59" y="375"/>
                  </a:lnTo>
                  <a:lnTo>
                    <a:pt x="62" y="373"/>
                  </a:lnTo>
                  <a:lnTo>
                    <a:pt x="64" y="371"/>
                  </a:lnTo>
                  <a:lnTo>
                    <a:pt x="67" y="368"/>
                  </a:lnTo>
                  <a:lnTo>
                    <a:pt x="69" y="366"/>
                  </a:lnTo>
                  <a:lnTo>
                    <a:pt x="72" y="364"/>
                  </a:lnTo>
                  <a:lnTo>
                    <a:pt x="74" y="363"/>
                  </a:lnTo>
                  <a:lnTo>
                    <a:pt x="77" y="361"/>
                  </a:lnTo>
                  <a:lnTo>
                    <a:pt x="79" y="359"/>
                  </a:lnTo>
                  <a:lnTo>
                    <a:pt x="81" y="357"/>
                  </a:lnTo>
                  <a:lnTo>
                    <a:pt x="84" y="355"/>
                  </a:lnTo>
                  <a:lnTo>
                    <a:pt x="87" y="354"/>
                  </a:lnTo>
                  <a:lnTo>
                    <a:pt x="88" y="351"/>
                  </a:lnTo>
                  <a:lnTo>
                    <a:pt x="91" y="350"/>
                  </a:lnTo>
                  <a:lnTo>
                    <a:pt x="94" y="348"/>
                  </a:lnTo>
                  <a:lnTo>
                    <a:pt x="97" y="346"/>
                  </a:lnTo>
                  <a:lnTo>
                    <a:pt x="99" y="344"/>
                  </a:lnTo>
                  <a:lnTo>
                    <a:pt x="101" y="342"/>
                  </a:lnTo>
                  <a:lnTo>
                    <a:pt x="103" y="340"/>
                  </a:lnTo>
                  <a:lnTo>
                    <a:pt x="106" y="339"/>
                  </a:lnTo>
                  <a:lnTo>
                    <a:pt x="108" y="336"/>
                  </a:lnTo>
                  <a:lnTo>
                    <a:pt x="111" y="335"/>
                  </a:lnTo>
                  <a:lnTo>
                    <a:pt x="113" y="333"/>
                  </a:lnTo>
                  <a:lnTo>
                    <a:pt x="116" y="331"/>
                  </a:lnTo>
                  <a:lnTo>
                    <a:pt x="119" y="329"/>
                  </a:lnTo>
                  <a:lnTo>
                    <a:pt x="121" y="327"/>
                  </a:lnTo>
                  <a:lnTo>
                    <a:pt x="123" y="326"/>
                  </a:lnTo>
                  <a:lnTo>
                    <a:pt x="126" y="323"/>
                  </a:lnTo>
                  <a:lnTo>
                    <a:pt x="128" y="322"/>
                  </a:lnTo>
                  <a:lnTo>
                    <a:pt x="131" y="319"/>
                  </a:lnTo>
                  <a:lnTo>
                    <a:pt x="133" y="317"/>
                  </a:lnTo>
                  <a:lnTo>
                    <a:pt x="136" y="315"/>
                  </a:lnTo>
                  <a:lnTo>
                    <a:pt x="137" y="313"/>
                  </a:lnTo>
                  <a:lnTo>
                    <a:pt x="140" y="310"/>
                  </a:lnTo>
                  <a:lnTo>
                    <a:pt x="142" y="308"/>
                  </a:lnTo>
                  <a:lnTo>
                    <a:pt x="145" y="305"/>
                  </a:lnTo>
                  <a:lnTo>
                    <a:pt x="146" y="303"/>
                  </a:lnTo>
                  <a:lnTo>
                    <a:pt x="149" y="300"/>
                  </a:lnTo>
                  <a:lnTo>
                    <a:pt x="150" y="298"/>
                  </a:lnTo>
                  <a:lnTo>
                    <a:pt x="153" y="295"/>
                  </a:lnTo>
                  <a:lnTo>
                    <a:pt x="155" y="292"/>
                  </a:lnTo>
                  <a:lnTo>
                    <a:pt x="158" y="289"/>
                  </a:lnTo>
                  <a:lnTo>
                    <a:pt x="159" y="286"/>
                  </a:lnTo>
                  <a:lnTo>
                    <a:pt x="161" y="283"/>
                  </a:lnTo>
                  <a:lnTo>
                    <a:pt x="163" y="280"/>
                  </a:lnTo>
                  <a:lnTo>
                    <a:pt x="166" y="276"/>
                  </a:lnTo>
                  <a:lnTo>
                    <a:pt x="168" y="273"/>
                  </a:lnTo>
                  <a:lnTo>
                    <a:pt x="170" y="271"/>
                  </a:lnTo>
                  <a:lnTo>
                    <a:pt x="171" y="267"/>
                  </a:lnTo>
                  <a:lnTo>
                    <a:pt x="173" y="262"/>
                  </a:lnTo>
                  <a:lnTo>
                    <a:pt x="175" y="258"/>
                  </a:lnTo>
                  <a:lnTo>
                    <a:pt x="177" y="255"/>
                  </a:lnTo>
                  <a:lnTo>
                    <a:pt x="179" y="251"/>
                  </a:lnTo>
                  <a:lnTo>
                    <a:pt x="180" y="247"/>
                  </a:lnTo>
                  <a:lnTo>
                    <a:pt x="181" y="243"/>
                  </a:lnTo>
                  <a:lnTo>
                    <a:pt x="184" y="239"/>
                  </a:lnTo>
                  <a:lnTo>
                    <a:pt x="184" y="235"/>
                  </a:lnTo>
                  <a:lnTo>
                    <a:pt x="186" y="231"/>
                  </a:lnTo>
                  <a:lnTo>
                    <a:pt x="187" y="227"/>
                  </a:lnTo>
                  <a:lnTo>
                    <a:pt x="189" y="224"/>
                  </a:lnTo>
                  <a:lnTo>
                    <a:pt x="190" y="220"/>
                  </a:lnTo>
                  <a:lnTo>
                    <a:pt x="191" y="216"/>
                  </a:lnTo>
                  <a:lnTo>
                    <a:pt x="192" y="212"/>
                  </a:lnTo>
                  <a:lnTo>
                    <a:pt x="194" y="208"/>
                  </a:lnTo>
                  <a:lnTo>
                    <a:pt x="194" y="204"/>
                  </a:lnTo>
                  <a:lnTo>
                    <a:pt x="195" y="200"/>
                  </a:lnTo>
                  <a:lnTo>
                    <a:pt x="196" y="196"/>
                  </a:lnTo>
                  <a:lnTo>
                    <a:pt x="197" y="192"/>
                  </a:lnTo>
                  <a:lnTo>
                    <a:pt x="197" y="188"/>
                  </a:lnTo>
                  <a:lnTo>
                    <a:pt x="198" y="184"/>
                  </a:lnTo>
                  <a:lnTo>
                    <a:pt x="199" y="179"/>
                  </a:lnTo>
                  <a:lnTo>
                    <a:pt x="200" y="175"/>
                  </a:lnTo>
                  <a:lnTo>
                    <a:pt x="200" y="171"/>
                  </a:lnTo>
                  <a:lnTo>
                    <a:pt x="201" y="167"/>
                  </a:lnTo>
                  <a:lnTo>
                    <a:pt x="201" y="163"/>
                  </a:lnTo>
                  <a:lnTo>
                    <a:pt x="202" y="159"/>
                  </a:lnTo>
                  <a:lnTo>
                    <a:pt x="202" y="155"/>
                  </a:lnTo>
                  <a:lnTo>
                    <a:pt x="202" y="151"/>
                  </a:lnTo>
                  <a:lnTo>
                    <a:pt x="202" y="147"/>
                  </a:lnTo>
                  <a:lnTo>
                    <a:pt x="204" y="142"/>
                  </a:lnTo>
                  <a:lnTo>
                    <a:pt x="204" y="138"/>
                  </a:lnTo>
                  <a:lnTo>
                    <a:pt x="204" y="134"/>
                  </a:lnTo>
                  <a:lnTo>
                    <a:pt x="204" y="130"/>
                  </a:lnTo>
                  <a:lnTo>
                    <a:pt x="204" y="126"/>
                  </a:lnTo>
                  <a:lnTo>
                    <a:pt x="204" y="122"/>
                  </a:lnTo>
                  <a:lnTo>
                    <a:pt x="204" y="117"/>
                  </a:lnTo>
                  <a:lnTo>
                    <a:pt x="204" y="113"/>
                  </a:lnTo>
                  <a:lnTo>
                    <a:pt x="205" y="109"/>
                  </a:lnTo>
                  <a:lnTo>
                    <a:pt x="204" y="105"/>
                  </a:lnTo>
                  <a:lnTo>
                    <a:pt x="204" y="100"/>
                  </a:lnTo>
                  <a:lnTo>
                    <a:pt x="204" y="96"/>
                  </a:lnTo>
                  <a:lnTo>
                    <a:pt x="204" y="92"/>
                  </a:lnTo>
                  <a:lnTo>
                    <a:pt x="204" y="87"/>
                  </a:lnTo>
                  <a:lnTo>
                    <a:pt x="204" y="83"/>
                  </a:lnTo>
                  <a:lnTo>
                    <a:pt x="204" y="78"/>
                  </a:lnTo>
                  <a:lnTo>
                    <a:pt x="204" y="74"/>
                  </a:lnTo>
                  <a:lnTo>
                    <a:pt x="204" y="70"/>
                  </a:lnTo>
                  <a:lnTo>
                    <a:pt x="203" y="66"/>
                  </a:lnTo>
                  <a:lnTo>
                    <a:pt x="202" y="61"/>
                  </a:lnTo>
                  <a:lnTo>
                    <a:pt x="202" y="57"/>
                  </a:lnTo>
                  <a:lnTo>
                    <a:pt x="202" y="52"/>
                  </a:lnTo>
                  <a:lnTo>
                    <a:pt x="202" y="48"/>
                  </a:lnTo>
                  <a:lnTo>
                    <a:pt x="202" y="44"/>
                  </a:lnTo>
                  <a:lnTo>
                    <a:pt x="202" y="40"/>
                  </a:lnTo>
                  <a:lnTo>
                    <a:pt x="202" y="35"/>
                  </a:lnTo>
                  <a:lnTo>
                    <a:pt x="201" y="31"/>
                  </a:lnTo>
                  <a:lnTo>
                    <a:pt x="201" y="27"/>
                  </a:lnTo>
                  <a:lnTo>
                    <a:pt x="201" y="23"/>
                  </a:lnTo>
                  <a:lnTo>
                    <a:pt x="201" y="18"/>
                  </a:lnTo>
                  <a:lnTo>
                    <a:pt x="200" y="13"/>
                  </a:lnTo>
                  <a:lnTo>
                    <a:pt x="200" y="9"/>
                  </a:lnTo>
                  <a:lnTo>
                    <a:pt x="200" y="4"/>
                  </a:lnTo>
                  <a:lnTo>
                    <a:pt x="200" y="3"/>
                  </a:lnTo>
                  <a:lnTo>
                    <a:pt x="200" y="1"/>
                  </a:lnTo>
                  <a:lnTo>
                    <a:pt x="201" y="0"/>
                  </a:lnTo>
                  <a:lnTo>
                    <a:pt x="202" y="0"/>
                  </a:lnTo>
                  <a:lnTo>
                    <a:pt x="204" y="0"/>
                  </a:lnTo>
                  <a:lnTo>
                    <a:pt x="205" y="0"/>
                  </a:lnTo>
                  <a:lnTo>
                    <a:pt x="207" y="0"/>
                  </a:lnTo>
                  <a:lnTo>
                    <a:pt x="209" y="0"/>
                  </a:lnTo>
                  <a:lnTo>
                    <a:pt x="211" y="1"/>
                  </a:lnTo>
                  <a:lnTo>
                    <a:pt x="213" y="3"/>
                  </a:lnTo>
                  <a:lnTo>
                    <a:pt x="214" y="4"/>
                  </a:lnTo>
                  <a:lnTo>
                    <a:pt x="216" y="6"/>
                  </a:lnTo>
                  <a:lnTo>
                    <a:pt x="217" y="7"/>
                  </a:lnTo>
                  <a:lnTo>
                    <a:pt x="218" y="9"/>
                  </a:lnTo>
                  <a:lnTo>
                    <a:pt x="219" y="11"/>
                  </a:lnTo>
                  <a:lnTo>
                    <a:pt x="220" y="13"/>
                  </a:lnTo>
                  <a:lnTo>
                    <a:pt x="22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6" name="Freeform 83"/>
            <p:cNvSpPr>
              <a:spLocks/>
            </p:cNvSpPr>
            <p:nvPr/>
          </p:nvSpPr>
          <p:spPr bwMode="auto">
            <a:xfrm>
              <a:off x="4756" y="2593"/>
              <a:ext cx="303" cy="754"/>
            </a:xfrm>
            <a:custGeom>
              <a:avLst/>
              <a:gdLst>
                <a:gd name="T0" fmla="*/ 233 w 303"/>
                <a:gd name="T1" fmla="*/ 40 h 754"/>
                <a:gd name="T2" fmla="*/ 233 w 303"/>
                <a:gd name="T3" fmla="*/ 63 h 754"/>
                <a:gd name="T4" fmla="*/ 227 w 303"/>
                <a:gd name="T5" fmla="*/ 96 h 754"/>
                <a:gd name="T6" fmla="*/ 222 w 303"/>
                <a:gd name="T7" fmla="*/ 131 h 754"/>
                <a:gd name="T8" fmla="*/ 217 w 303"/>
                <a:gd name="T9" fmla="*/ 162 h 754"/>
                <a:gd name="T10" fmla="*/ 216 w 303"/>
                <a:gd name="T11" fmla="*/ 192 h 754"/>
                <a:gd name="T12" fmla="*/ 215 w 303"/>
                <a:gd name="T13" fmla="*/ 221 h 754"/>
                <a:gd name="T14" fmla="*/ 217 w 303"/>
                <a:gd name="T15" fmla="*/ 251 h 754"/>
                <a:gd name="T16" fmla="*/ 220 w 303"/>
                <a:gd name="T17" fmla="*/ 284 h 754"/>
                <a:gd name="T18" fmla="*/ 227 w 303"/>
                <a:gd name="T19" fmla="*/ 322 h 754"/>
                <a:gd name="T20" fmla="*/ 235 w 303"/>
                <a:gd name="T21" fmla="*/ 360 h 754"/>
                <a:gd name="T22" fmla="*/ 244 w 303"/>
                <a:gd name="T23" fmla="*/ 395 h 754"/>
                <a:gd name="T24" fmla="*/ 254 w 303"/>
                <a:gd name="T25" fmla="*/ 429 h 754"/>
                <a:gd name="T26" fmla="*/ 264 w 303"/>
                <a:gd name="T27" fmla="*/ 462 h 754"/>
                <a:gd name="T28" fmla="*/ 273 w 303"/>
                <a:gd name="T29" fmla="*/ 496 h 754"/>
                <a:gd name="T30" fmla="*/ 283 w 303"/>
                <a:gd name="T31" fmla="*/ 533 h 754"/>
                <a:gd name="T32" fmla="*/ 291 w 303"/>
                <a:gd name="T33" fmla="*/ 569 h 754"/>
                <a:gd name="T34" fmla="*/ 297 w 303"/>
                <a:gd name="T35" fmla="*/ 599 h 754"/>
                <a:gd name="T36" fmla="*/ 301 w 303"/>
                <a:gd name="T37" fmla="*/ 626 h 754"/>
                <a:gd name="T38" fmla="*/ 303 w 303"/>
                <a:gd name="T39" fmla="*/ 651 h 754"/>
                <a:gd name="T40" fmla="*/ 301 w 303"/>
                <a:gd name="T41" fmla="*/ 673 h 754"/>
                <a:gd name="T42" fmla="*/ 293 w 303"/>
                <a:gd name="T43" fmla="*/ 694 h 754"/>
                <a:gd name="T44" fmla="*/ 273 w 303"/>
                <a:gd name="T45" fmla="*/ 716 h 754"/>
                <a:gd name="T46" fmla="*/ 245 w 303"/>
                <a:gd name="T47" fmla="*/ 732 h 754"/>
                <a:gd name="T48" fmla="*/ 212 w 303"/>
                <a:gd name="T49" fmla="*/ 744 h 754"/>
                <a:gd name="T50" fmla="*/ 175 w 303"/>
                <a:gd name="T51" fmla="*/ 751 h 754"/>
                <a:gd name="T52" fmla="*/ 139 w 303"/>
                <a:gd name="T53" fmla="*/ 754 h 754"/>
                <a:gd name="T54" fmla="*/ 100 w 303"/>
                <a:gd name="T55" fmla="*/ 753 h 754"/>
                <a:gd name="T56" fmla="*/ 64 w 303"/>
                <a:gd name="T57" fmla="*/ 751 h 754"/>
                <a:gd name="T58" fmla="*/ 29 w 303"/>
                <a:gd name="T59" fmla="*/ 746 h 754"/>
                <a:gd name="T60" fmla="*/ 7 w 303"/>
                <a:gd name="T61" fmla="*/ 741 h 754"/>
                <a:gd name="T62" fmla="*/ 5 w 303"/>
                <a:gd name="T63" fmla="*/ 731 h 754"/>
                <a:gd name="T64" fmla="*/ 25 w 303"/>
                <a:gd name="T65" fmla="*/ 730 h 754"/>
                <a:gd name="T66" fmla="*/ 52 w 303"/>
                <a:gd name="T67" fmla="*/ 733 h 754"/>
                <a:gd name="T68" fmla="*/ 83 w 303"/>
                <a:gd name="T69" fmla="*/ 735 h 754"/>
                <a:gd name="T70" fmla="*/ 115 w 303"/>
                <a:gd name="T71" fmla="*/ 736 h 754"/>
                <a:gd name="T72" fmla="*/ 146 w 303"/>
                <a:gd name="T73" fmla="*/ 735 h 754"/>
                <a:gd name="T74" fmla="*/ 177 w 303"/>
                <a:gd name="T75" fmla="*/ 729 h 754"/>
                <a:gd name="T76" fmla="*/ 206 w 303"/>
                <a:gd name="T77" fmla="*/ 721 h 754"/>
                <a:gd name="T78" fmla="*/ 235 w 303"/>
                <a:gd name="T79" fmla="*/ 707 h 754"/>
                <a:gd name="T80" fmla="*/ 261 w 303"/>
                <a:gd name="T81" fmla="*/ 689 h 754"/>
                <a:gd name="T82" fmla="*/ 272 w 303"/>
                <a:gd name="T83" fmla="*/ 652 h 754"/>
                <a:gd name="T84" fmla="*/ 271 w 303"/>
                <a:gd name="T85" fmla="*/ 599 h 754"/>
                <a:gd name="T86" fmla="*/ 260 w 303"/>
                <a:gd name="T87" fmla="*/ 536 h 754"/>
                <a:gd name="T88" fmla="*/ 245 w 303"/>
                <a:gd name="T89" fmla="*/ 469 h 754"/>
                <a:gd name="T90" fmla="*/ 227 w 303"/>
                <a:gd name="T91" fmla="*/ 403 h 754"/>
                <a:gd name="T92" fmla="*/ 212 w 303"/>
                <a:gd name="T93" fmla="*/ 346 h 754"/>
                <a:gd name="T94" fmla="*/ 204 w 303"/>
                <a:gd name="T95" fmla="*/ 303 h 754"/>
                <a:gd name="T96" fmla="*/ 200 w 303"/>
                <a:gd name="T97" fmla="*/ 269 h 754"/>
                <a:gd name="T98" fmla="*/ 198 w 303"/>
                <a:gd name="T99" fmla="*/ 236 h 754"/>
                <a:gd name="T100" fmla="*/ 198 w 303"/>
                <a:gd name="T101" fmla="*/ 203 h 754"/>
                <a:gd name="T102" fmla="*/ 201 w 303"/>
                <a:gd name="T103" fmla="*/ 171 h 754"/>
                <a:gd name="T104" fmla="*/ 205 w 303"/>
                <a:gd name="T105" fmla="*/ 138 h 754"/>
                <a:gd name="T106" fmla="*/ 212 w 303"/>
                <a:gd name="T107" fmla="*/ 102 h 754"/>
                <a:gd name="T108" fmla="*/ 218 w 303"/>
                <a:gd name="T109" fmla="*/ 64 h 754"/>
                <a:gd name="T110" fmla="*/ 219 w 303"/>
                <a:gd name="T111" fmla="*/ 43 h 754"/>
                <a:gd name="T112" fmla="*/ 204 w 303"/>
                <a:gd name="T113" fmla="*/ 21 h 754"/>
                <a:gd name="T114" fmla="*/ 186 w 303"/>
                <a:gd name="T115" fmla="*/ 11 h 754"/>
                <a:gd name="T116" fmla="*/ 189 w 303"/>
                <a:gd name="T117" fmla="*/ 1 h 754"/>
                <a:gd name="T118" fmla="*/ 207 w 303"/>
                <a:gd name="T119" fmla="*/ 9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3" h="754">
                  <a:moveTo>
                    <a:pt x="216" y="16"/>
                  </a:moveTo>
                  <a:lnTo>
                    <a:pt x="218" y="20"/>
                  </a:lnTo>
                  <a:lnTo>
                    <a:pt x="220" y="23"/>
                  </a:lnTo>
                  <a:lnTo>
                    <a:pt x="222" y="25"/>
                  </a:lnTo>
                  <a:lnTo>
                    <a:pt x="225" y="29"/>
                  </a:lnTo>
                  <a:lnTo>
                    <a:pt x="227" y="31"/>
                  </a:lnTo>
                  <a:lnTo>
                    <a:pt x="229" y="34"/>
                  </a:lnTo>
                  <a:lnTo>
                    <a:pt x="230" y="37"/>
                  </a:lnTo>
                  <a:lnTo>
                    <a:pt x="233" y="40"/>
                  </a:lnTo>
                  <a:lnTo>
                    <a:pt x="233" y="44"/>
                  </a:lnTo>
                  <a:lnTo>
                    <a:pt x="234" y="46"/>
                  </a:lnTo>
                  <a:lnTo>
                    <a:pt x="235" y="49"/>
                  </a:lnTo>
                  <a:lnTo>
                    <a:pt x="235" y="53"/>
                  </a:lnTo>
                  <a:lnTo>
                    <a:pt x="235" y="55"/>
                  </a:lnTo>
                  <a:lnTo>
                    <a:pt x="235" y="57"/>
                  </a:lnTo>
                  <a:lnTo>
                    <a:pt x="234" y="59"/>
                  </a:lnTo>
                  <a:lnTo>
                    <a:pt x="234" y="61"/>
                  </a:lnTo>
                  <a:lnTo>
                    <a:pt x="233" y="63"/>
                  </a:lnTo>
                  <a:lnTo>
                    <a:pt x="233" y="67"/>
                  </a:lnTo>
                  <a:lnTo>
                    <a:pt x="232" y="68"/>
                  </a:lnTo>
                  <a:lnTo>
                    <a:pt x="231" y="71"/>
                  </a:lnTo>
                  <a:lnTo>
                    <a:pt x="230" y="76"/>
                  </a:lnTo>
                  <a:lnTo>
                    <a:pt x="229" y="80"/>
                  </a:lnTo>
                  <a:lnTo>
                    <a:pt x="229" y="84"/>
                  </a:lnTo>
                  <a:lnTo>
                    <a:pt x="228" y="88"/>
                  </a:lnTo>
                  <a:lnTo>
                    <a:pt x="227" y="92"/>
                  </a:lnTo>
                  <a:lnTo>
                    <a:pt x="227" y="96"/>
                  </a:lnTo>
                  <a:lnTo>
                    <a:pt x="226" y="100"/>
                  </a:lnTo>
                  <a:lnTo>
                    <a:pt x="225" y="104"/>
                  </a:lnTo>
                  <a:lnTo>
                    <a:pt x="225" y="108"/>
                  </a:lnTo>
                  <a:lnTo>
                    <a:pt x="224" y="112"/>
                  </a:lnTo>
                  <a:lnTo>
                    <a:pt x="223" y="116"/>
                  </a:lnTo>
                  <a:lnTo>
                    <a:pt x="223" y="120"/>
                  </a:lnTo>
                  <a:lnTo>
                    <a:pt x="222" y="123"/>
                  </a:lnTo>
                  <a:lnTo>
                    <a:pt x="222" y="127"/>
                  </a:lnTo>
                  <a:lnTo>
                    <a:pt x="222" y="131"/>
                  </a:lnTo>
                  <a:lnTo>
                    <a:pt x="221" y="135"/>
                  </a:lnTo>
                  <a:lnTo>
                    <a:pt x="220" y="138"/>
                  </a:lnTo>
                  <a:lnTo>
                    <a:pt x="220" y="142"/>
                  </a:lnTo>
                  <a:lnTo>
                    <a:pt x="220" y="145"/>
                  </a:lnTo>
                  <a:lnTo>
                    <a:pt x="219" y="149"/>
                  </a:lnTo>
                  <a:lnTo>
                    <a:pt x="219" y="152"/>
                  </a:lnTo>
                  <a:lnTo>
                    <a:pt x="218" y="155"/>
                  </a:lnTo>
                  <a:lnTo>
                    <a:pt x="217" y="159"/>
                  </a:lnTo>
                  <a:lnTo>
                    <a:pt x="217" y="162"/>
                  </a:lnTo>
                  <a:lnTo>
                    <a:pt x="217" y="166"/>
                  </a:lnTo>
                  <a:lnTo>
                    <a:pt x="217" y="169"/>
                  </a:lnTo>
                  <a:lnTo>
                    <a:pt x="217" y="173"/>
                  </a:lnTo>
                  <a:lnTo>
                    <a:pt x="217" y="176"/>
                  </a:lnTo>
                  <a:lnTo>
                    <a:pt x="217" y="179"/>
                  </a:lnTo>
                  <a:lnTo>
                    <a:pt x="216" y="182"/>
                  </a:lnTo>
                  <a:lnTo>
                    <a:pt x="216" y="186"/>
                  </a:lnTo>
                  <a:lnTo>
                    <a:pt x="216" y="189"/>
                  </a:lnTo>
                  <a:lnTo>
                    <a:pt x="216" y="192"/>
                  </a:lnTo>
                  <a:lnTo>
                    <a:pt x="215" y="195"/>
                  </a:lnTo>
                  <a:lnTo>
                    <a:pt x="215" y="198"/>
                  </a:lnTo>
                  <a:lnTo>
                    <a:pt x="215" y="201"/>
                  </a:lnTo>
                  <a:lnTo>
                    <a:pt x="215" y="205"/>
                  </a:lnTo>
                  <a:lnTo>
                    <a:pt x="215" y="208"/>
                  </a:lnTo>
                  <a:lnTo>
                    <a:pt x="215" y="211"/>
                  </a:lnTo>
                  <a:lnTo>
                    <a:pt x="215" y="214"/>
                  </a:lnTo>
                  <a:lnTo>
                    <a:pt x="215" y="218"/>
                  </a:lnTo>
                  <a:lnTo>
                    <a:pt x="215" y="221"/>
                  </a:lnTo>
                  <a:lnTo>
                    <a:pt x="215" y="224"/>
                  </a:lnTo>
                  <a:lnTo>
                    <a:pt x="215" y="228"/>
                  </a:lnTo>
                  <a:lnTo>
                    <a:pt x="215" y="231"/>
                  </a:lnTo>
                  <a:lnTo>
                    <a:pt x="215" y="234"/>
                  </a:lnTo>
                  <a:lnTo>
                    <a:pt x="216" y="237"/>
                  </a:lnTo>
                  <a:lnTo>
                    <a:pt x="216" y="242"/>
                  </a:lnTo>
                  <a:lnTo>
                    <a:pt x="216" y="245"/>
                  </a:lnTo>
                  <a:lnTo>
                    <a:pt x="217" y="248"/>
                  </a:lnTo>
                  <a:lnTo>
                    <a:pt x="217" y="251"/>
                  </a:lnTo>
                  <a:lnTo>
                    <a:pt x="217" y="255"/>
                  </a:lnTo>
                  <a:lnTo>
                    <a:pt x="217" y="258"/>
                  </a:lnTo>
                  <a:lnTo>
                    <a:pt x="217" y="261"/>
                  </a:lnTo>
                  <a:lnTo>
                    <a:pt x="218" y="265"/>
                  </a:lnTo>
                  <a:lnTo>
                    <a:pt x="219" y="269"/>
                  </a:lnTo>
                  <a:lnTo>
                    <a:pt x="219" y="273"/>
                  </a:lnTo>
                  <a:lnTo>
                    <a:pt x="220" y="277"/>
                  </a:lnTo>
                  <a:lnTo>
                    <a:pt x="220" y="280"/>
                  </a:lnTo>
                  <a:lnTo>
                    <a:pt x="220" y="284"/>
                  </a:lnTo>
                  <a:lnTo>
                    <a:pt x="221" y="288"/>
                  </a:lnTo>
                  <a:lnTo>
                    <a:pt x="222" y="292"/>
                  </a:lnTo>
                  <a:lnTo>
                    <a:pt x="222" y="296"/>
                  </a:lnTo>
                  <a:lnTo>
                    <a:pt x="223" y="301"/>
                  </a:lnTo>
                  <a:lnTo>
                    <a:pt x="224" y="305"/>
                  </a:lnTo>
                  <a:lnTo>
                    <a:pt x="225" y="309"/>
                  </a:lnTo>
                  <a:lnTo>
                    <a:pt x="225" y="313"/>
                  </a:lnTo>
                  <a:lnTo>
                    <a:pt x="226" y="318"/>
                  </a:lnTo>
                  <a:lnTo>
                    <a:pt x="227" y="322"/>
                  </a:lnTo>
                  <a:lnTo>
                    <a:pt x="227" y="327"/>
                  </a:lnTo>
                  <a:lnTo>
                    <a:pt x="229" y="331"/>
                  </a:lnTo>
                  <a:lnTo>
                    <a:pt x="230" y="335"/>
                  </a:lnTo>
                  <a:lnTo>
                    <a:pt x="230" y="339"/>
                  </a:lnTo>
                  <a:lnTo>
                    <a:pt x="232" y="343"/>
                  </a:lnTo>
                  <a:lnTo>
                    <a:pt x="233" y="348"/>
                  </a:lnTo>
                  <a:lnTo>
                    <a:pt x="234" y="352"/>
                  </a:lnTo>
                  <a:lnTo>
                    <a:pt x="235" y="356"/>
                  </a:lnTo>
                  <a:lnTo>
                    <a:pt x="235" y="360"/>
                  </a:lnTo>
                  <a:lnTo>
                    <a:pt x="236" y="364"/>
                  </a:lnTo>
                  <a:lnTo>
                    <a:pt x="238" y="368"/>
                  </a:lnTo>
                  <a:lnTo>
                    <a:pt x="238" y="371"/>
                  </a:lnTo>
                  <a:lnTo>
                    <a:pt x="239" y="375"/>
                  </a:lnTo>
                  <a:lnTo>
                    <a:pt x="240" y="380"/>
                  </a:lnTo>
                  <a:lnTo>
                    <a:pt x="241" y="383"/>
                  </a:lnTo>
                  <a:lnTo>
                    <a:pt x="242" y="387"/>
                  </a:lnTo>
                  <a:lnTo>
                    <a:pt x="243" y="391"/>
                  </a:lnTo>
                  <a:lnTo>
                    <a:pt x="244" y="395"/>
                  </a:lnTo>
                  <a:lnTo>
                    <a:pt x="246" y="398"/>
                  </a:lnTo>
                  <a:lnTo>
                    <a:pt x="246" y="403"/>
                  </a:lnTo>
                  <a:lnTo>
                    <a:pt x="247" y="406"/>
                  </a:lnTo>
                  <a:lnTo>
                    <a:pt x="248" y="410"/>
                  </a:lnTo>
                  <a:lnTo>
                    <a:pt x="249" y="413"/>
                  </a:lnTo>
                  <a:lnTo>
                    <a:pt x="250" y="417"/>
                  </a:lnTo>
                  <a:lnTo>
                    <a:pt x="251" y="421"/>
                  </a:lnTo>
                  <a:lnTo>
                    <a:pt x="253" y="425"/>
                  </a:lnTo>
                  <a:lnTo>
                    <a:pt x="254" y="429"/>
                  </a:lnTo>
                  <a:lnTo>
                    <a:pt x="255" y="431"/>
                  </a:lnTo>
                  <a:lnTo>
                    <a:pt x="256" y="435"/>
                  </a:lnTo>
                  <a:lnTo>
                    <a:pt x="257" y="439"/>
                  </a:lnTo>
                  <a:lnTo>
                    <a:pt x="259" y="443"/>
                  </a:lnTo>
                  <a:lnTo>
                    <a:pt x="259" y="447"/>
                  </a:lnTo>
                  <a:lnTo>
                    <a:pt x="260" y="450"/>
                  </a:lnTo>
                  <a:lnTo>
                    <a:pt x="261" y="454"/>
                  </a:lnTo>
                  <a:lnTo>
                    <a:pt x="263" y="458"/>
                  </a:lnTo>
                  <a:lnTo>
                    <a:pt x="264" y="462"/>
                  </a:lnTo>
                  <a:lnTo>
                    <a:pt x="264" y="466"/>
                  </a:lnTo>
                  <a:lnTo>
                    <a:pt x="266" y="469"/>
                  </a:lnTo>
                  <a:lnTo>
                    <a:pt x="267" y="473"/>
                  </a:lnTo>
                  <a:lnTo>
                    <a:pt x="268" y="477"/>
                  </a:lnTo>
                  <a:lnTo>
                    <a:pt x="269" y="481"/>
                  </a:lnTo>
                  <a:lnTo>
                    <a:pt x="270" y="484"/>
                  </a:lnTo>
                  <a:lnTo>
                    <a:pt x="272" y="489"/>
                  </a:lnTo>
                  <a:lnTo>
                    <a:pt x="272" y="492"/>
                  </a:lnTo>
                  <a:lnTo>
                    <a:pt x="273" y="496"/>
                  </a:lnTo>
                  <a:lnTo>
                    <a:pt x="274" y="500"/>
                  </a:lnTo>
                  <a:lnTo>
                    <a:pt x="276" y="504"/>
                  </a:lnTo>
                  <a:lnTo>
                    <a:pt x="277" y="508"/>
                  </a:lnTo>
                  <a:lnTo>
                    <a:pt x="277" y="512"/>
                  </a:lnTo>
                  <a:lnTo>
                    <a:pt x="279" y="516"/>
                  </a:lnTo>
                  <a:lnTo>
                    <a:pt x="280" y="521"/>
                  </a:lnTo>
                  <a:lnTo>
                    <a:pt x="281" y="524"/>
                  </a:lnTo>
                  <a:lnTo>
                    <a:pt x="282" y="529"/>
                  </a:lnTo>
                  <a:lnTo>
                    <a:pt x="283" y="533"/>
                  </a:lnTo>
                  <a:lnTo>
                    <a:pt x="284" y="537"/>
                  </a:lnTo>
                  <a:lnTo>
                    <a:pt x="285" y="541"/>
                  </a:lnTo>
                  <a:lnTo>
                    <a:pt x="287" y="546"/>
                  </a:lnTo>
                  <a:lnTo>
                    <a:pt x="287" y="551"/>
                  </a:lnTo>
                  <a:lnTo>
                    <a:pt x="288" y="556"/>
                  </a:lnTo>
                  <a:lnTo>
                    <a:pt x="290" y="560"/>
                  </a:lnTo>
                  <a:lnTo>
                    <a:pt x="290" y="563"/>
                  </a:lnTo>
                  <a:lnTo>
                    <a:pt x="290" y="566"/>
                  </a:lnTo>
                  <a:lnTo>
                    <a:pt x="291" y="569"/>
                  </a:lnTo>
                  <a:lnTo>
                    <a:pt x="292" y="573"/>
                  </a:lnTo>
                  <a:lnTo>
                    <a:pt x="293" y="577"/>
                  </a:lnTo>
                  <a:lnTo>
                    <a:pt x="293" y="580"/>
                  </a:lnTo>
                  <a:lnTo>
                    <a:pt x="294" y="583"/>
                  </a:lnTo>
                  <a:lnTo>
                    <a:pt x="295" y="587"/>
                  </a:lnTo>
                  <a:lnTo>
                    <a:pt x="295" y="590"/>
                  </a:lnTo>
                  <a:lnTo>
                    <a:pt x="296" y="593"/>
                  </a:lnTo>
                  <a:lnTo>
                    <a:pt x="297" y="596"/>
                  </a:lnTo>
                  <a:lnTo>
                    <a:pt x="297" y="599"/>
                  </a:lnTo>
                  <a:lnTo>
                    <a:pt x="298" y="602"/>
                  </a:lnTo>
                  <a:lnTo>
                    <a:pt x="298" y="606"/>
                  </a:lnTo>
                  <a:lnTo>
                    <a:pt x="300" y="609"/>
                  </a:lnTo>
                  <a:lnTo>
                    <a:pt x="300" y="612"/>
                  </a:lnTo>
                  <a:lnTo>
                    <a:pt x="300" y="615"/>
                  </a:lnTo>
                  <a:lnTo>
                    <a:pt x="300" y="617"/>
                  </a:lnTo>
                  <a:lnTo>
                    <a:pt x="301" y="620"/>
                  </a:lnTo>
                  <a:lnTo>
                    <a:pt x="301" y="624"/>
                  </a:lnTo>
                  <a:lnTo>
                    <a:pt x="301" y="626"/>
                  </a:lnTo>
                  <a:lnTo>
                    <a:pt x="302" y="629"/>
                  </a:lnTo>
                  <a:lnTo>
                    <a:pt x="303" y="632"/>
                  </a:lnTo>
                  <a:lnTo>
                    <a:pt x="303" y="634"/>
                  </a:lnTo>
                  <a:lnTo>
                    <a:pt x="303" y="637"/>
                  </a:lnTo>
                  <a:lnTo>
                    <a:pt x="303" y="640"/>
                  </a:lnTo>
                  <a:lnTo>
                    <a:pt x="303" y="642"/>
                  </a:lnTo>
                  <a:lnTo>
                    <a:pt x="303" y="646"/>
                  </a:lnTo>
                  <a:lnTo>
                    <a:pt x="303" y="648"/>
                  </a:lnTo>
                  <a:lnTo>
                    <a:pt x="303" y="651"/>
                  </a:lnTo>
                  <a:lnTo>
                    <a:pt x="303" y="654"/>
                  </a:lnTo>
                  <a:lnTo>
                    <a:pt x="303" y="656"/>
                  </a:lnTo>
                  <a:lnTo>
                    <a:pt x="303" y="658"/>
                  </a:lnTo>
                  <a:lnTo>
                    <a:pt x="303" y="661"/>
                  </a:lnTo>
                  <a:lnTo>
                    <a:pt x="303" y="663"/>
                  </a:lnTo>
                  <a:lnTo>
                    <a:pt x="302" y="665"/>
                  </a:lnTo>
                  <a:lnTo>
                    <a:pt x="302" y="668"/>
                  </a:lnTo>
                  <a:lnTo>
                    <a:pt x="301" y="670"/>
                  </a:lnTo>
                  <a:lnTo>
                    <a:pt x="301" y="673"/>
                  </a:lnTo>
                  <a:lnTo>
                    <a:pt x="300" y="675"/>
                  </a:lnTo>
                  <a:lnTo>
                    <a:pt x="300" y="678"/>
                  </a:lnTo>
                  <a:lnTo>
                    <a:pt x="299" y="679"/>
                  </a:lnTo>
                  <a:lnTo>
                    <a:pt x="298" y="682"/>
                  </a:lnTo>
                  <a:lnTo>
                    <a:pt x="298" y="684"/>
                  </a:lnTo>
                  <a:lnTo>
                    <a:pt x="297" y="686"/>
                  </a:lnTo>
                  <a:lnTo>
                    <a:pt x="296" y="688"/>
                  </a:lnTo>
                  <a:lnTo>
                    <a:pt x="295" y="690"/>
                  </a:lnTo>
                  <a:lnTo>
                    <a:pt x="293" y="694"/>
                  </a:lnTo>
                  <a:lnTo>
                    <a:pt x="290" y="698"/>
                  </a:lnTo>
                  <a:lnTo>
                    <a:pt x="287" y="702"/>
                  </a:lnTo>
                  <a:lnTo>
                    <a:pt x="285" y="706"/>
                  </a:lnTo>
                  <a:lnTo>
                    <a:pt x="282" y="707"/>
                  </a:lnTo>
                  <a:lnTo>
                    <a:pt x="281" y="709"/>
                  </a:lnTo>
                  <a:lnTo>
                    <a:pt x="280" y="711"/>
                  </a:lnTo>
                  <a:lnTo>
                    <a:pt x="277" y="713"/>
                  </a:lnTo>
                  <a:lnTo>
                    <a:pt x="274" y="714"/>
                  </a:lnTo>
                  <a:lnTo>
                    <a:pt x="273" y="716"/>
                  </a:lnTo>
                  <a:lnTo>
                    <a:pt x="271" y="718"/>
                  </a:lnTo>
                  <a:lnTo>
                    <a:pt x="269" y="720"/>
                  </a:lnTo>
                  <a:lnTo>
                    <a:pt x="266" y="721"/>
                  </a:lnTo>
                  <a:lnTo>
                    <a:pt x="262" y="723"/>
                  </a:lnTo>
                  <a:lnTo>
                    <a:pt x="259" y="725"/>
                  </a:lnTo>
                  <a:lnTo>
                    <a:pt x="256" y="727"/>
                  </a:lnTo>
                  <a:lnTo>
                    <a:pt x="252" y="729"/>
                  </a:lnTo>
                  <a:lnTo>
                    <a:pt x="248" y="730"/>
                  </a:lnTo>
                  <a:lnTo>
                    <a:pt x="245" y="732"/>
                  </a:lnTo>
                  <a:lnTo>
                    <a:pt x="242" y="734"/>
                  </a:lnTo>
                  <a:lnTo>
                    <a:pt x="238" y="735"/>
                  </a:lnTo>
                  <a:lnTo>
                    <a:pt x="234" y="737"/>
                  </a:lnTo>
                  <a:lnTo>
                    <a:pt x="230" y="739"/>
                  </a:lnTo>
                  <a:lnTo>
                    <a:pt x="227" y="740"/>
                  </a:lnTo>
                  <a:lnTo>
                    <a:pt x="223" y="741"/>
                  </a:lnTo>
                  <a:lnTo>
                    <a:pt x="219" y="742"/>
                  </a:lnTo>
                  <a:lnTo>
                    <a:pt x="215" y="743"/>
                  </a:lnTo>
                  <a:lnTo>
                    <a:pt x="212" y="744"/>
                  </a:lnTo>
                  <a:lnTo>
                    <a:pt x="208" y="745"/>
                  </a:lnTo>
                  <a:lnTo>
                    <a:pt x="204" y="746"/>
                  </a:lnTo>
                  <a:lnTo>
                    <a:pt x="200" y="747"/>
                  </a:lnTo>
                  <a:lnTo>
                    <a:pt x="196" y="748"/>
                  </a:lnTo>
                  <a:lnTo>
                    <a:pt x="192" y="748"/>
                  </a:lnTo>
                  <a:lnTo>
                    <a:pt x="188" y="749"/>
                  </a:lnTo>
                  <a:lnTo>
                    <a:pt x="183" y="750"/>
                  </a:lnTo>
                  <a:lnTo>
                    <a:pt x="180" y="751"/>
                  </a:lnTo>
                  <a:lnTo>
                    <a:pt x="175" y="751"/>
                  </a:lnTo>
                  <a:lnTo>
                    <a:pt x="172" y="752"/>
                  </a:lnTo>
                  <a:lnTo>
                    <a:pt x="167" y="753"/>
                  </a:lnTo>
                  <a:lnTo>
                    <a:pt x="163" y="753"/>
                  </a:lnTo>
                  <a:lnTo>
                    <a:pt x="159" y="753"/>
                  </a:lnTo>
                  <a:lnTo>
                    <a:pt x="155" y="753"/>
                  </a:lnTo>
                  <a:lnTo>
                    <a:pt x="151" y="753"/>
                  </a:lnTo>
                  <a:lnTo>
                    <a:pt x="147" y="754"/>
                  </a:lnTo>
                  <a:lnTo>
                    <a:pt x="142" y="754"/>
                  </a:lnTo>
                  <a:lnTo>
                    <a:pt x="139" y="754"/>
                  </a:lnTo>
                  <a:lnTo>
                    <a:pt x="134" y="754"/>
                  </a:lnTo>
                  <a:lnTo>
                    <a:pt x="130" y="754"/>
                  </a:lnTo>
                  <a:lnTo>
                    <a:pt x="126" y="754"/>
                  </a:lnTo>
                  <a:lnTo>
                    <a:pt x="121" y="754"/>
                  </a:lnTo>
                  <a:lnTo>
                    <a:pt x="117" y="754"/>
                  </a:lnTo>
                  <a:lnTo>
                    <a:pt x="113" y="754"/>
                  </a:lnTo>
                  <a:lnTo>
                    <a:pt x="109" y="754"/>
                  </a:lnTo>
                  <a:lnTo>
                    <a:pt x="105" y="754"/>
                  </a:lnTo>
                  <a:lnTo>
                    <a:pt x="100" y="753"/>
                  </a:lnTo>
                  <a:lnTo>
                    <a:pt x="97" y="753"/>
                  </a:lnTo>
                  <a:lnTo>
                    <a:pt x="92" y="753"/>
                  </a:lnTo>
                  <a:lnTo>
                    <a:pt x="88" y="753"/>
                  </a:lnTo>
                  <a:lnTo>
                    <a:pt x="84" y="753"/>
                  </a:lnTo>
                  <a:lnTo>
                    <a:pt x="80" y="753"/>
                  </a:lnTo>
                  <a:lnTo>
                    <a:pt x="76" y="752"/>
                  </a:lnTo>
                  <a:lnTo>
                    <a:pt x="71" y="752"/>
                  </a:lnTo>
                  <a:lnTo>
                    <a:pt x="68" y="751"/>
                  </a:lnTo>
                  <a:lnTo>
                    <a:pt x="64" y="751"/>
                  </a:lnTo>
                  <a:lnTo>
                    <a:pt x="59" y="750"/>
                  </a:lnTo>
                  <a:lnTo>
                    <a:pt x="55" y="750"/>
                  </a:lnTo>
                  <a:lnTo>
                    <a:pt x="52" y="749"/>
                  </a:lnTo>
                  <a:lnTo>
                    <a:pt x="48" y="749"/>
                  </a:lnTo>
                  <a:lnTo>
                    <a:pt x="44" y="748"/>
                  </a:lnTo>
                  <a:lnTo>
                    <a:pt x="40" y="748"/>
                  </a:lnTo>
                  <a:lnTo>
                    <a:pt x="37" y="747"/>
                  </a:lnTo>
                  <a:lnTo>
                    <a:pt x="33" y="747"/>
                  </a:lnTo>
                  <a:lnTo>
                    <a:pt x="29" y="746"/>
                  </a:lnTo>
                  <a:lnTo>
                    <a:pt x="26" y="745"/>
                  </a:lnTo>
                  <a:lnTo>
                    <a:pt x="22" y="745"/>
                  </a:lnTo>
                  <a:lnTo>
                    <a:pt x="19" y="744"/>
                  </a:lnTo>
                  <a:lnTo>
                    <a:pt x="16" y="744"/>
                  </a:lnTo>
                  <a:lnTo>
                    <a:pt x="15" y="744"/>
                  </a:lnTo>
                  <a:lnTo>
                    <a:pt x="13" y="743"/>
                  </a:lnTo>
                  <a:lnTo>
                    <a:pt x="12" y="743"/>
                  </a:lnTo>
                  <a:lnTo>
                    <a:pt x="9" y="742"/>
                  </a:lnTo>
                  <a:lnTo>
                    <a:pt x="7" y="741"/>
                  </a:lnTo>
                  <a:lnTo>
                    <a:pt x="6" y="740"/>
                  </a:lnTo>
                  <a:lnTo>
                    <a:pt x="3" y="740"/>
                  </a:lnTo>
                  <a:lnTo>
                    <a:pt x="3" y="739"/>
                  </a:lnTo>
                  <a:lnTo>
                    <a:pt x="2" y="739"/>
                  </a:lnTo>
                  <a:lnTo>
                    <a:pt x="0" y="737"/>
                  </a:lnTo>
                  <a:lnTo>
                    <a:pt x="0" y="735"/>
                  </a:lnTo>
                  <a:lnTo>
                    <a:pt x="1" y="734"/>
                  </a:lnTo>
                  <a:lnTo>
                    <a:pt x="3" y="733"/>
                  </a:lnTo>
                  <a:lnTo>
                    <a:pt x="5" y="731"/>
                  </a:lnTo>
                  <a:lnTo>
                    <a:pt x="8" y="730"/>
                  </a:lnTo>
                  <a:lnTo>
                    <a:pt x="9" y="730"/>
                  </a:lnTo>
                  <a:lnTo>
                    <a:pt x="11" y="730"/>
                  </a:lnTo>
                  <a:lnTo>
                    <a:pt x="13" y="730"/>
                  </a:lnTo>
                  <a:lnTo>
                    <a:pt x="16" y="730"/>
                  </a:lnTo>
                  <a:lnTo>
                    <a:pt x="18" y="730"/>
                  </a:lnTo>
                  <a:lnTo>
                    <a:pt x="20" y="730"/>
                  </a:lnTo>
                  <a:lnTo>
                    <a:pt x="23" y="730"/>
                  </a:lnTo>
                  <a:lnTo>
                    <a:pt x="25" y="730"/>
                  </a:lnTo>
                  <a:lnTo>
                    <a:pt x="27" y="730"/>
                  </a:lnTo>
                  <a:lnTo>
                    <a:pt x="30" y="730"/>
                  </a:lnTo>
                  <a:lnTo>
                    <a:pt x="33" y="730"/>
                  </a:lnTo>
                  <a:lnTo>
                    <a:pt x="36" y="731"/>
                  </a:lnTo>
                  <a:lnTo>
                    <a:pt x="39" y="731"/>
                  </a:lnTo>
                  <a:lnTo>
                    <a:pt x="42" y="731"/>
                  </a:lnTo>
                  <a:lnTo>
                    <a:pt x="45" y="732"/>
                  </a:lnTo>
                  <a:lnTo>
                    <a:pt x="49" y="733"/>
                  </a:lnTo>
                  <a:lnTo>
                    <a:pt x="52" y="733"/>
                  </a:lnTo>
                  <a:lnTo>
                    <a:pt x="55" y="734"/>
                  </a:lnTo>
                  <a:lnTo>
                    <a:pt x="59" y="734"/>
                  </a:lnTo>
                  <a:lnTo>
                    <a:pt x="63" y="735"/>
                  </a:lnTo>
                  <a:lnTo>
                    <a:pt x="66" y="735"/>
                  </a:lnTo>
                  <a:lnTo>
                    <a:pt x="69" y="735"/>
                  </a:lnTo>
                  <a:lnTo>
                    <a:pt x="73" y="735"/>
                  </a:lnTo>
                  <a:lnTo>
                    <a:pt x="76" y="735"/>
                  </a:lnTo>
                  <a:lnTo>
                    <a:pt x="80" y="735"/>
                  </a:lnTo>
                  <a:lnTo>
                    <a:pt x="83" y="735"/>
                  </a:lnTo>
                  <a:lnTo>
                    <a:pt x="86" y="735"/>
                  </a:lnTo>
                  <a:lnTo>
                    <a:pt x="90" y="736"/>
                  </a:lnTo>
                  <a:lnTo>
                    <a:pt x="94" y="736"/>
                  </a:lnTo>
                  <a:lnTo>
                    <a:pt x="97" y="736"/>
                  </a:lnTo>
                  <a:lnTo>
                    <a:pt x="101" y="736"/>
                  </a:lnTo>
                  <a:lnTo>
                    <a:pt x="105" y="736"/>
                  </a:lnTo>
                  <a:lnTo>
                    <a:pt x="107" y="736"/>
                  </a:lnTo>
                  <a:lnTo>
                    <a:pt x="111" y="736"/>
                  </a:lnTo>
                  <a:lnTo>
                    <a:pt x="115" y="736"/>
                  </a:lnTo>
                  <a:lnTo>
                    <a:pt x="118" y="736"/>
                  </a:lnTo>
                  <a:lnTo>
                    <a:pt x="121" y="735"/>
                  </a:lnTo>
                  <a:lnTo>
                    <a:pt x="125" y="735"/>
                  </a:lnTo>
                  <a:lnTo>
                    <a:pt x="128" y="735"/>
                  </a:lnTo>
                  <a:lnTo>
                    <a:pt x="132" y="735"/>
                  </a:lnTo>
                  <a:lnTo>
                    <a:pt x="136" y="735"/>
                  </a:lnTo>
                  <a:lnTo>
                    <a:pt x="139" y="735"/>
                  </a:lnTo>
                  <a:lnTo>
                    <a:pt x="142" y="735"/>
                  </a:lnTo>
                  <a:lnTo>
                    <a:pt x="146" y="735"/>
                  </a:lnTo>
                  <a:lnTo>
                    <a:pt x="149" y="734"/>
                  </a:lnTo>
                  <a:lnTo>
                    <a:pt x="153" y="734"/>
                  </a:lnTo>
                  <a:lnTo>
                    <a:pt x="156" y="733"/>
                  </a:lnTo>
                  <a:lnTo>
                    <a:pt x="160" y="733"/>
                  </a:lnTo>
                  <a:lnTo>
                    <a:pt x="163" y="731"/>
                  </a:lnTo>
                  <a:lnTo>
                    <a:pt x="167" y="731"/>
                  </a:lnTo>
                  <a:lnTo>
                    <a:pt x="170" y="730"/>
                  </a:lnTo>
                  <a:lnTo>
                    <a:pt x="173" y="730"/>
                  </a:lnTo>
                  <a:lnTo>
                    <a:pt x="177" y="729"/>
                  </a:lnTo>
                  <a:lnTo>
                    <a:pt x="180" y="729"/>
                  </a:lnTo>
                  <a:lnTo>
                    <a:pt x="183" y="727"/>
                  </a:lnTo>
                  <a:lnTo>
                    <a:pt x="187" y="726"/>
                  </a:lnTo>
                  <a:lnTo>
                    <a:pt x="190" y="725"/>
                  </a:lnTo>
                  <a:lnTo>
                    <a:pt x="193" y="725"/>
                  </a:lnTo>
                  <a:lnTo>
                    <a:pt x="196" y="724"/>
                  </a:lnTo>
                  <a:lnTo>
                    <a:pt x="200" y="723"/>
                  </a:lnTo>
                  <a:lnTo>
                    <a:pt x="203" y="721"/>
                  </a:lnTo>
                  <a:lnTo>
                    <a:pt x="206" y="721"/>
                  </a:lnTo>
                  <a:lnTo>
                    <a:pt x="209" y="719"/>
                  </a:lnTo>
                  <a:lnTo>
                    <a:pt x="213" y="718"/>
                  </a:lnTo>
                  <a:lnTo>
                    <a:pt x="216" y="716"/>
                  </a:lnTo>
                  <a:lnTo>
                    <a:pt x="219" y="715"/>
                  </a:lnTo>
                  <a:lnTo>
                    <a:pt x="222" y="714"/>
                  </a:lnTo>
                  <a:lnTo>
                    <a:pt x="226" y="713"/>
                  </a:lnTo>
                  <a:lnTo>
                    <a:pt x="229" y="711"/>
                  </a:lnTo>
                  <a:lnTo>
                    <a:pt x="232" y="710"/>
                  </a:lnTo>
                  <a:lnTo>
                    <a:pt x="235" y="707"/>
                  </a:lnTo>
                  <a:lnTo>
                    <a:pt x="238" y="707"/>
                  </a:lnTo>
                  <a:lnTo>
                    <a:pt x="241" y="704"/>
                  </a:lnTo>
                  <a:lnTo>
                    <a:pt x="244" y="702"/>
                  </a:lnTo>
                  <a:lnTo>
                    <a:pt x="248" y="701"/>
                  </a:lnTo>
                  <a:lnTo>
                    <a:pt x="251" y="699"/>
                  </a:lnTo>
                  <a:lnTo>
                    <a:pt x="253" y="697"/>
                  </a:lnTo>
                  <a:lnTo>
                    <a:pt x="256" y="694"/>
                  </a:lnTo>
                  <a:lnTo>
                    <a:pt x="259" y="692"/>
                  </a:lnTo>
                  <a:lnTo>
                    <a:pt x="261" y="689"/>
                  </a:lnTo>
                  <a:lnTo>
                    <a:pt x="263" y="686"/>
                  </a:lnTo>
                  <a:lnTo>
                    <a:pt x="265" y="683"/>
                  </a:lnTo>
                  <a:lnTo>
                    <a:pt x="266" y="679"/>
                  </a:lnTo>
                  <a:lnTo>
                    <a:pt x="269" y="675"/>
                  </a:lnTo>
                  <a:lnTo>
                    <a:pt x="269" y="671"/>
                  </a:lnTo>
                  <a:lnTo>
                    <a:pt x="270" y="666"/>
                  </a:lnTo>
                  <a:lnTo>
                    <a:pt x="271" y="662"/>
                  </a:lnTo>
                  <a:lnTo>
                    <a:pt x="272" y="657"/>
                  </a:lnTo>
                  <a:lnTo>
                    <a:pt x="272" y="652"/>
                  </a:lnTo>
                  <a:lnTo>
                    <a:pt x="273" y="647"/>
                  </a:lnTo>
                  <a:lnTo>
                    <a:pt x="273" y="642"/>
                  </a:lnTo>
                  <a:lnTo>
                    <a:pt x="274" y="636"/>
                  </a:lnTo>
                  <a:lnTo>
                    <a:pt x="273" y="630"/>
                  </a:lnTo>
                  <a:lnTo>
                    <a:pt x="273" y="624"/>
                  </a:lnTo>
                  <a:lnTo>
                    <a:pt x="273" y="619"/>
                  </a:lnTo>
                  <a:lnTo>
                    <a:pt x="272" y="612"/>
                  </a:lnTo>
                  <a:lnTo>
                    <a:pt x="272" y="606"/>
                  </a:lnTo>
                  <a:lnTo>
                    <a:pt x="271" y="599"/>
                  </a:lnTo>
                  <a:lnTo>
                    <a:pt x="270" y="592"/>
                  </a:lnTo>
                  <a:lnTo>
                    <a:pt x="269" y="586"/>
                  </a:lnTo>
                  <a:lnTo>
                    <a:pt x="269" y="578"/>
                  </a:lnTo>
                  <a:lnTo>
                    <a:pt x="267" y="572"/>
                  </a:lnTo>
                  <a:lnTo>
                    <a:pt x="266" y="565"/>
                  </a:lnTo>
                  <a:lnTo>
                    <a:pt x="265" y="558"/>
                  </a:lnTo>
                  <a:lnTo>
                    <a:pt x="263" y="550"/>
                  </a:lnTo>
                  <a:lnTo>
                    <a:pt x="262" y="544"/>
                  </a:lnTo>
                  <a:lnTo>
                    <a:pt x="260" y="536"/>
                  </a:lnTo>
                  <a:lnTo>
                    <a:pt x="259" y="529"/>
                  </a:lnTo>
                  <a:lnTo>
                    <a:pt x="257" y="522"/>
                  </a:lnTo>
                  <a:lnTo>
                    <a:pt x="256" y="514"/>
                  </a:lnTo>
                  <a:lnTo>
                    <a:pt x="253" y="506"/>
                  </a:lnTo>
                  <a:lnTo>
                    <a:pt x="252" y="499"/>
                  </a:lnTo>
                  <a:lnTo>
                    <a:pt x="250" y="491"/>
                  </a:lnTo>
                  <a:lnTo>
                    <a:pt x="248" y="484"/>
                  </a:lnTo>
                  <a:lnTo>
                    <a:pt x="246" y="477"/>
                  </a:lnTo>
                  <a:lnTo>
                    <a:pt x="245" y="469"/>
                  </a:lnTo>
                  <a:lnTo>
                    <a:pt x="242" y="462"/>
                  </a:lnTo>
                  <a:lnTo>
                    <a:pt x="240" y="454"/>
                  </a:lnTo>
                  <a:lnTo>
                    <a:pt x="238" y="447"/>
                  </a:lnTo>
                  <a:lnTo>
                    <a:pt x="236" y="440"/>
                  </a:lnTo>
                  <a:lnTo>
                    <a:pt x="235" y="431"/>
                  </a:lnTo>
                  <a:lnTo>
                    <a:pt x="233" y="426"/>
                  </a:lnTo>
                  <a:lnTo>
                    <a:pt x="231" y="418"/>
                  </a:lnTo>
                  <a:lnTo>
                    <a:pt x="229" y="411"/>
                  </a:lnTo>
                  <a:lnTo>
                    <a:pt x="227" y="403"/>
                  </a:lnTo>
                  <a:lnTo>
                    <a:pt x="225" y="397"/>
                  </a:lnTo>
                  <a:lnTo>
                    <a:pt x="223" y="389"/>
                  </a:lnTo>
                  <a:lnTo>
                    <a:pt x="222" y="383"/>
                  </a:lnTo>
                  <a:lnTo>
                    <a:pt x="220" y="376"/>
                  </a:lnTo>
                  <a:lnTo>
                    <a:pt x="218" y="371"/>
                  </a:lnTo>
                  <a:lnTo>
                    <a:pt x="217" y="364"/>
                  </a:lnTo>
                  <a:lnTo>
                    <a:pt x="215" y="358"/>
                  </a:lnTo>
                  <a:lnTo>
                    <a:pt x="214" y="352"/>
                  </a:lnTo>
                  <a:lnTo>
                    <a:pt x="212" y="346"/>
                  </a:lnTo>
                  <a:lnTo>
                    <a:pt x="211" y="340"/>
                  </a:lnTo>
                  <a:lnTo>
                    <a:pt x="210" y="335"/>
                  </a:lnTo>
                  <a:lnTo>
                    <a:pt x="209" y="329"/>
                  </a:lnTo>
                  <a:lnTo>
                    <a:pt x="208" y="325"/>
                  </a:lnTo>
                  <a:lnTo>
                    <a:pt x="207" y="320"/>
                  </a:lnTo>
                  <a:lnTo>
                    <a:pt x="206" y="315"/>
                  </a:lnTo>
                  <a:lnTo>
                    <a:pt x="205" y="311"/>
                  </a:lnTo>
                  <a:lnTo>
                    <a:pt x="204" y="307"/>
                  </a:lnTo>
                  <a:lnTo>
                    <a:pt x="204" y="303"/>
                  </a:lnTo>
                  <a:lnTo>
                    <a:pt x="204" y="299"/>
                  </a:lnTo>
                  <a:lnTo>
                    <a:pt x="203" y="295"/>
                  </a:lnTo>
                  <a:lnTo>
                    <a:pt x="203" y="291"/>
                  </a:lnTo>
                  <a:lnTo>
                    <a:pt x="201" y="287"/>
                  </a:lnTo>
                  <a:lnTo>
                    <a:pt x="201" y="283"/>
                  </a:lnTo>
                  <a:lnTo>
                    <a:pt x="201" y="279"/>
                  </a:lnTo>
                  <a:lnTo>
                    <a:pt x="201" y="276"/>
                  </a:lnTo>
                  <a:lnTo>
                    <a:pt x="200" y="272"/>
                  </a:lnTo>
                  <a:lnTo>
                    <a:pt x="200" y="269"/>
                  </a:lnTo>
                  <a:lnTo>
                    <a:pt x="200" y="265"/>
                  </a:lnTo>
                  <a:lnTo>
                    <a:pt x="199" y="261"/>
                  </a:lnTo>
                  <a:lnTo>
                    <a:pt x="199" y="257"/>
                  </a:lnTo>
                  <a:lnTo>
                    <a:pt x="199" y="254"/>
                  </a:lnTo>
                  <a:lnTo>
                    <a:pt x="199" y="250"/>
                  </a:lnTo>
                  <a:lnTo>
                    <a:pt x="198" y="246"/>
                  </a:lnTo>
                  <a:lnTo>
                    <a:pt x="198" y="242"/>
                  </a:lnTo>
                  <a:lnTo>
                    <a:pt x="198" y="239"/>
                  </a:lnTo>
                  <a:lnTo>
                    <a:pt x="198" y="236"/>
                  </a:lnTo>
                  <a:lnTo>
                    <a:pt x="198" y="232"/>
                  </a:lnTo>
                  <a:lnTo>
                    <a:pt x="198" y="228"/>
                  </a:lnTo>
                  <a:lnTo>
                    <a:pt x="198" y="225"/>
                  </a:lnTo>
                  <a:lnTo>
                    <a:pt x="198" y="221"/>
                  </a:lnTo>
                  <a:lnTo>
                    <a:pt x="198" y="218"/>
                  </a:lnTo>
                  <a:lnTo>
                    <a:pt x="198" y="214"/>
                  </a:lnTo>
                  <a:lnTo>
                    <a:pt x="198" y="210"/>
                  </a:lnTo>
                  <a:lnTo>
                    <a:pt x="198" y="207"/>
                  </a:lnTo>
                  <a:lnTo>
                    <a:pt x="198" y="203"/>
                  </a:lnTo>
                  <a:lnTo>
                    <a:pt x="199" y="200"/>
                  </a:lnTo>
                  <a:lnTo>
                    <a:pt x="199" y="196"/>
                  </a:lnTo>
                  <a:lnTo>
                    <a:pt x="199" y="192"/>
                  </a:lnTo>
                  <a:lnTo>
                    <a:pt x="199" y="189"/>
                  </a:lnTo>
                  <a:lnTo>
                    <a:pt x="199" y="186"/>
                  </a:lnTo>
                  <a:lnTo>
                    <a:pt x="200" y="182"/>
                  </a:lnTo>
                  <a:lnTo>
                    <a:pt x="200" y="178"/>
                  </a:lnTo>
                  <a:lnTo>
                    <a:pt x="200" y="174"/>
                  </a:lnTo>
                  <a:lnTo>
                    <a:pt x="201" y="171"/>
                  </a:lnTo>
                  <a:lnTo>
                    <a:pt x="201" y="168"/>
                  </a:lnTo>
                  <a:lnTo>
                    <a:pt x="201" y="163"/>
                  </a:lnTo>
                  <a:lnTo>
                    <a:pt x="201" y="160"/>
                  </a:lnTo>
                  <a:lnTo>
                    <a:pt x="202" y="156"/>
                  </a:lnTo>
                  <a:lnTo>
                    <a:pt x="203" y="153"/>
                  </a:lnTo>
                  <a:lnTo>
                    <a:pt x="203" y="149"/>
                  </a:lnTo>
                  <a:lnTo>
                    <a:pt x="204" y="145"/>
                  </a:lnTo>
                  <a:lnTo>
                    <a:pt x="204" y="141"/>
                  </a:lnTo>
                  <a:lnTo>
                    <a:pt x="205" y="138"/>
                  </a:lnTo>
                  <a:lnTo>
                    <a:pt x="205" y="134"/>
                  </a:lnTo>
                  <a:lnTo>
                    <a:pt x="206" y="130"/>
                  </a:lnTo>
                  <a:lnTo>
                    <a:pt x="207" y="126"/>
                  </a:lnTo>
                  <a:lnTo>
                    <a:pt x="207" y="122"/>
                  </a:lnTo>
                  <a:lnTo>
                    <a:pt x="208" y="117"/>
                  </a:lnTo>
                  <a:lnTo>
                    <a:pt x="209" y="113"/>
                  </a:lnTo>
                  <a:lnTo>
                    <a:pt x="210" y="110"/>
                  </a:lnTo>
                  <a:lnTo>
                    <a:pt x="211" y="106"/>
                  </a:lnTo>
                  <a:lnTo>
                    <a:pt x="212" y="102"/>
                  </a:lnTo>
                  <a:lnTo>
                    <a:pt x="212" y="97"/>
                  </a:lnTo>
                  <a:lnTo>
                    <a:pt x="213" y="93"/>
                  </a:lnTo>
                  <a:lnTo>
                    <a:pt x="214" y="89"/>
                  </a:lnTo>
                  <a:lnTo>
                    <a:pt x="214" y="85"/>
                  </a:lnTo>
                  <a:lnTo>
                    <a:pt x="216" y="80"/>
                  </a:lnTo>
                  <a:lnTo>
                    <a:pt x="217" y="76"/>
                  </a:lnTo>
                  <a:lnTo>
                    <a:pt x="217" y="71"/>
                  </a:lnTo>
                  <a:lnTo>
                    <a:pt x="218" y="67"/>
                  </a:lnTo>
                  <a:lnTo>
                    <a:pt x="218" y="64"/>
                  </a:lnTo>
                  <a:lnTo>
                    <a:pt x="219" y="61"/>
                  </a:lnTo>
                  <a:lnTo>
                    <a:pt x="219" y="59"/>
                  </a:lnTo>
                  <a:lnTo>
                    <a:pt x="219" y="56"/>
                  </a:lnTo>
                  <a:lnTo>
                    <a:pt x="220" y="53"/>
                  </a:lnTo>
                  <a:lnTo>
                    <a:pt x="220" y="51"/>
                  </a:lnTo>
                  <a:lnTo>
                    <a:pt x="220" y="48"/>
                  </a:lnTo>
                  <a:lnTo>
                    <a:pt x="220" y="47"/>
                  </a:lnTo>
                  <a:lnTo>
                    <a:pt x="220" y="44"/>
                  </a:lnTo>
                  <a:lnTo>
                    <a:pt x="219" y="43"/>
                  </a:lnTo>
                  <a:lnTo>
                    <a:pt x="219" y="41"/>
                  </a:lnTo>
                  <a:lnTo>
                    <a:pt x="218" y="37"/>
                  </a:lnTo>
                  <a:lnTo>
                    <a:pt x="217" y="34"/>
                  </a:lnTo>
                  <a:lnTo>
                    <a:pt x="215" y="31"/>
                  </a:lnTo>
                  <a:lnTo>
                    <a:pt x="214" y="29"/>
                  </a:lnTo>
                  <a:lnTo>
                    <a:pt x="211" y="25"/>
                  </a:lnTo>
                  <a:lnTo>
                    <a:pt x="208" y="24"/>
                  </a:lnTo>
                  <a:lnTo>
                    <a:pt x="206" y="22"/>
                  </a:lnTo>
                  <a:lnTo>
                    <a:pt x="204" y="21"/>
                  </a:lnTo>
                  <a:lnTo>
                    <a:pt x="202" y="20"/>
                  </a:lnTo>
                  <a:lnTo>
                    <a:pt x="200" y="19"/>
                  </a:lnTo>
                  <a:lnTo>
                    <a:pt x="198" y="17"/>
                  </a:lnTo>
                  <a:lnTo>
                    <a:pt x="196" y="16"/>
                  </a:lnTo>
                  <a:lnTo>
                    <a:pt x="193" y="15"/>
                  </a:lnTo>
                  <a:lnTo>
                    <a:pt x="191" y="14"/>
                  </a:lnTo>
                  <a:lnTo>
                    <a:pt x="189" y="12"/>
                  </a:lnTo>
                  <a:lnTo>
                    <a:pt x="188" y="11"/>
                  </a:lnTo>
                  <a:lnTo>
                    <a:pt x="186" y="11"/>
                  </a:lnTo>
                  <a:lnTo>
                    <a:pt x="186" y="10"/>
                  </a:lnTo>
                  <a:lnTo>
                    <a:pt x="183" y="7"/>
                  </a:lnTo>
                  <a:lnTo>
                    <a:pt x="183" y="6"/>
                  </a:lnTo>
                  <a:lnTo>
                    <a:pt x="182" y="4"/>
                  </a:lnTo>
                  <a:lnTo>
                    <a:pt x="182" y="3"/>
                  </a:lnTo>
                  <a:lnTo>
                    <a:pt x="183" y="2"/>
                  </a:lnTo>
                  <a:lnTo>
                    <a:pt x="185" y="1"/>
                  </a:lnTo>
                  <a:lnTo>
                    <a:pt x="186" y="0"/>
                  </a:lnTo>
                  <a:lnTo>
                    <a:pt x="189" y="1"/>
                  </a:lnTo>
                  <a:lnTo>
                    <a:pt x="191" y="1"/>
                  </a:lnTo>
                  <a:lnTo>
                    <a:pt x="193" y="2"/>
                  </a:lnTo>
                  <a:lnTo>
                    <a:pt x="194" y="2"/>
                  </a:lnTo>
                  <a:lnTo>
                    <a:pt x="196" y="3"/>
                  </a:lnTo>
                  <a:lnTo>
                    <a:pt x="198" y="4"/>
                  </a:lnTo>
                  <a:lnTo>
                    <a:pt x="200" y="5"/>
                  </a:lnTo>
                  <a:lnTo>
                    <a:pt x="203" y="6"/>
                  </a:lnTo>
                  <a:lnTo>
                    <a:pt x="205" y="8"/>
                  </a:lnTo>
                  <a:lnTo>
                    <a:pt x="207" y="9"/>
                  </a:lnTo>
                  <a:lnTo>
                    <a:pt x="210" y="11"/>
                  </a:lnTo>
                  <a:lnTo>
                    <a:pt x="213" y="13"/>
                  </a:lnTo>
                  <a:lnTo>
                    <a:pt x="216" y="16"/>
                  </a:lnTo>
                  <a:lnTo>
                    <a:pt x="216"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7" name="Freeform 84"/>
            <p:cNvSpPr>
              <a:spLocks/>
            </p:cNvSpPr>
            <p:nvPr/>
          </p:nvSpPr>
          <p:spPr bwMode="auto">
            <a:xfrm>
              <a:off x="4805" y="2591"/>
              <a:ext cx="158" cy="97"/>
            </a:xfrm>
            <a:custGeom>
              <a:avLst/>
              <a:gdLst>
                <a:gd name="T0" fmla="*/ 45 w 158"/>
                <a:gd name="T1" fmla="*/ 9 h 97"/>
                <a:gd name="T2" fmla="*/ 37 w 158"/>
                <a:gd name="T3" fmla="*/ 13 h 97"/>
                <a:gd name="T4" fmla="*/ 29 w 158"/>
                <a:gd name="T5" fmla="*/ 18 h 97"/>
                <a:gd name="T6" fmla="*/ 24 w 158"/>
                <a:gd name="T7" fmla="*/ 27 h 97"/>
                <a:gd name="T8" fmla="*/ 22 w 158"/>
                <a:gd name="T9" fmla="*/ 39 h 97"/>
                <a:gd name="T10" fmla="*/ 24 w 158"/>
                <a:gd name="T11" fmla="*/ 50 h 97"/>
                <a:gd name="T12" fmla="*/ 30 w 158"/>
                <a:gd name="T13" fmla="*/ 61 h 97"/>
                <a:gd name="T14" fmla="*/ 40 w 158"/>
                <a:gd name="T15" fmla="*/ 69 h 97"/>
                <a:gd name="T16" fmla="*/ 51 w 158"/>
                <a:gd name="T17" fmla="*/ 74 h 97"/>
                <a:gd name="T18" fmla="*/ 62 w 158"/>
                <a:gd name="T19" fmla="*/ 80 h 97"/>
                <a:gd name="T20" fmla="*/ 74 w 158"/>
                <a:gd name="T21" fmla="*/ 83 h 97"/>
                <a:gd name="T22" fmla="*/ 85 w 158"/>
                <a:gd name="T23" fmla="*/ 85 h 97"/>
                <a:gd name="T24" fmla="*/ 97 w 158"/>
                <a:gd name="T25" fmla="*/ 86 h 97"/>
                <a:gd name="T26" fmla="*/ 109 w 158"/>
                <a:gd name="T27" fmla="*/ 84 h 97"/>
                <a:gd name="T28" fmla="*/ 121 w 158"/>
                <a:gd name="T29" fmla="*/ 81 h 97"/>
                <a:gd name="T30" fmla="*/ 133 w 158"/>
                <a:gd name="T31" fmla="*/ 77 h 97"/>
                <a:gd name="T32" fmla="*/ 143 w 158"/>
                <a:gd name="T33" fmla="*/ 73 h 97"/>
                <a:gd name="T34" fmla="*/ 151 w 158"/>
                <a:gd name="T35" fmla="*/ 72 h 97"/>
                <a:gd name="T36" fmla="*/ 158 w 158"/>
                <a:gd name="T37" fmla="*/ 73 h 97"/>
                <a:gd name="T38" fmla="*/ 151 w 158"/>
                <a:gd name="T39" fmla="*/ 80 h 97"/>
                <a:gd name="T40" fmla="*/ 142 w 158"/>
                <a:gd name="T41" fmla="*/ 85 h 97"/>
                <a:gd name="T42" fmla="*/ 133 w 158"/>
                <a:gd name="T43" fmla="*/ 89 h 97"/>
                <a:gd name="T44" fmla="*/ 126 w 158"/>
                <a:gd name="T45" fmla="*/ 92 h 97"/>
                <a:gd name="T46" fmla="*/ 117 w 158"/>
                <a:gd name="T47" fmla="*/ 94 h 97"/>
                <a:gd name="T48" fmla="*/ 109 w 158"/>
                <a:gd name="T49" fmla="*/ 96 h 97"/>
                <a:gd name="T50" fmla="*/ 100 w 158"/>
                <a:gd name="T51" fmla="*/ 96 h 97"/>
                <a:gd name="T52" fmla="*/ 92 w 158"/>
                <a:gd name="T53" fmla="*/ 97 h 97"/>
                <a:gd name="T54" fmla="*/ 82 w 158"/>
                <a:gd name="T55" fmla="*/ 97 h 97"/>
                <a:gd name="T56" fmla="*/ 74 w 158"/>
                <a:gd name="T57" fmla="*/ 96 h 97"/>
                <a:gd name="T58" fmla="*/ 65 w 158"/>
                <a:gd name="T59" fmla="*/ 96 h 97"/>
                <a:gd name="T60" fmla="*/ 56 w 158"/>
                <a:gd name="T61" fmla="*/ 94 h 97"/>
                <a:gd name="T62" fmla="*/ 48 w 158"/>
                <a:gd name="T63" fmla="*/ 92 h 97"/>
                <a:gd name="T64" fmla="*/ 40 w 158"/>
                <a:gd name="T65" fmla="*/ 89 h 97"/>
                <a:gd name="T66" fmla="*/ 32 w 158"/>
                <a:gd name="T67" fmla="*/ 87 h 97"/>
                <a:gd name="T68" fmla="*/ 26 w 158"/>
                <a:gd name="T69" fmla="*/ 83 h 97"/>
                <a:gd name="T70" fmla="*/ 17 w 158"/>
                <a:gd name="T71" fmla="*/ 76 h 97"/>
                <a:gd name="T72" fmla="*/ 9 w 158"/>
                <a:gd name="T73" fmla="*/ 69 h 97"/>
                <a:gd name="T74" fmla="*/ 1 w 158"/>
                <a:gd name="T75" fmla="*/ 54 h 97"/>
                <a:gd name="T76" fmla="*/ 0 w 158"/>
                <a:gd name="T77" fmla="*/ 45 h 97"/>
                <a:gd name="T78" fmla="*/ 1 w 158"/>
                <a:gd name="T79" fmla="*/ 32 h 97"/>
                <a:gd name="T80" fmla="*/ 6 w 158"/>
                <a:gd name="T81" fmla="*/ 23 h 97"/>
                <a:gd name="T82" fmla="*/ 17 w 158"/>
                <a:gd name="T83" fmla="*/ 10 h 97"/>
                <a:gd name="T84" fmla="*/ 25 w 158"/>
                <a:gd name="T85" fmla="*/ 4 h 97"/>
                <a:gd name="T86" fmla="*/ 32 w 158"/>
                <a:gd name="T87" fmla="*/ 1 h 97"/>
                <a:gd name="T88" fmla="*/ 39 w 158"/>
                <a:gd name="T89" fmla="*/ 0 h 97"/>
                <a:gd name="T90" fmla="*/ 48 w 158"/>
                <a:gd name="T91" fmla="*/ 0 h 97"/>
                <a:gd name="T92" fmla="*/ 56 w 158"/>
                <a:gd name="T93" fmla="*/ 2 h 97"/>
                <a:gd name="T94" fmla="*/ 53 w 158"/>
                <a:gd name="T95" fmla="*/ 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8" h="97">
                  <a:moveTo>
                    <a:pt x="53" y="7"/>
                  </a:moveTo>
                  <a:lnTo>
                    <a:pt x="51" y="7"/>
                  </a:lnTo>
                  <a:lnTo>
                    <a:pt x="47" y="9"/>
                  </a:lnTo>
                  <a:lnTo>
                    <a:pt x="45" y="9"/>
                  </a:lnTo>
                  <a:lnTo>
                    <a:pt x="43" y="10"/>
                  </a:lnTo>
                  <a:lnTo>
                    <a:pt x="41" y="11"/>
                  </a:lnTo>
                  <a:lnTo>
                    <a:pt x="39" y="12"/>
                  </a:lnTo>
                  <a:lnTo>
                    <a:pt x="37" y="13"/>
                  </a:lnTo>
                  <a:lnTo>
                    <a:pt x="35" y="13"/>
                  </a:lnTo>
                  <a:lnTo>
                    <a:pt x="33" y="14"/>
                  </a:lnTo>
                  <a:lnTo>
                    <a:pt x="32" y="15"/>
                  </a:lnTo>
                  <a:lnTo>
                    <a:pt x="29" y="18"/>
                  </a:lnTo>
                  <a:lnTo>
                    <a:pt x="27" y="19"/>
                  </a:lnTo>
                  <a:lnTo>
                    <a:pt x="25" y="22"/>
                  </a:lnTo>
                  <a:lnTo>
                    <a:pt x="24" y="24"/>
                  </a:lnTo>
                  <a:lnTo>
                    <a:pt x="24" y="27"/>
                  </a:lnTo>
                  <a:lnTo>
                    <a:pt x="23" y="29"/>
                  </a:lnTo>
                  <a:lnTo>
                    <a:pt x="22" y="32"/>
                  </a:lnTo>
                  <a:lnTo>
                    <a:pt x="22" y="36"/>
                  </a:lnTo>
                  <a:lnTo>
                    <a:pt x="22" y="39"/>
                  </a:lnTo>
                  <a:lnTo>
                    <a:pt x="22" y="42"/>
                  </a:lnTo>
                  <a:lnTo>
                    <a:pt x="22" y="45"/>
                  </a:lnTo>
                  <a:lnTo>
                    <a:pt x="23" y="48"/>
                  </a:lnTo>
                  <a:lnTo>
                    <a:pt x="24" y="50"/>
                  </a:lnTo>
                  <a:lnTo>
                    <a:pt x="25" y="54"/>
                  </a:lnTo>
                  <a:lnTo>
                    <a:pt x="27" y="56"/>
                  </a:lnTo>
                  <a:lnTo>
                    <a:pt x="28" y="59"/>
                  </a:lnTo>
                  <a:lnTo>
                    <a:pt x="30" y="61"/>
                  </a:lnTo>
                  <a:lnTo>
                    <a:pt x="32" y="63"/>
                  </a:lnTo>
                  <a:lnTo>
                    <a:pt x="34" y="65"/>
                  </a:lnTo>
                  <a:lnTo>
                    <a:pt x="37" y="66"/>
                  </a:lnTo>
                  <a:lnTo>
                    <a:pt x="40" y="69"/>
                  </a:lnTo>
                  <a:lnTo>
                    <a:pt x="43" y="70"/>
                  </a:lnTo>
                  <a:lnTo>
                    <a:pt x="45" y="72"/>
                  </a:lnTo>
                  <a:lnTo>
                    <a:pt x="48" y="73"/>
                  </a:lnTo>
                  <a:lnTo>
                    <a:pt x="51" y="74"/>
                  </a:lnTo>
                  <a:lnTo>
                    <a:pt x="53" y="77"/>
                  </a:lnTo>
                  <a:lnTo>
                    <a:pt x="56" y="78"/>
                  </a:lnTo>
                  <a:lnTo>
                    <a:pt x="59" y="78"/>
                  </a:lnTo>
                  <a:lnTo>
                    <a:pt x="62" y="80"/>
                  </a:lnTo>
                  <a:lnTo>
                    <a:pt x="65" y="81"/>
                  </a:lnTo>
                  <a:lnTo>
                    <a:pt x="68" y="82"/>
                  </a:lnTo>
                  <a:lnTo>
                    <a:pt x="71" y="83"/>
                  </a:lnTo>
                  <a:lnTo>
                    <a:pt x="74" y="83"/>
                  </a:lnTo>
                  <a:lnTo>
                    <a:pt x="77" y="85"/>
                  </a:lnTo>
                  <a:lnTo>
                    <a:pt x="79" y="85"/>
                  </a:lnTo>
                  <a:lnTo>
                    <a:pt x="82" y="85"/>
                  </a:lnTo>
                  <a:lnTo>
                    <a:pt x="85" y="85"/>
                  </a:lnTo>
                  <a:lnTo>
                    <a:pt x="89" y="86"/>
                  </a:lnTo>
                  <a:lnTo>
                    <a:pt x="92" y="86"/>
                  </a:lnTo>
                  <a:lnTo>
                    <a:pt x="95" y="86"/>
                  </a:lnTo>
                  <a:lnTo>
                    <a:pt x="97" y="86"/>
                  </a:lnTo>
                  <a:lnTo>
                    <a:pt x="100" y="86"/>
                  </a:lnTo>
                  <a:lnTo>
                    <a:pt x="103" y="85"/>
                  </a:lnTo>
                  <a:lnTo>
                    <a:pt x="106" y="85"/>
                  </a:lnTo>
                  <a:lnTo>
                    <a:pt x="109" y="84"/>
                  </a:lnTo>
                  <a:lnTo>
                    <a:pt x="113" y="83"/>
                  </a:lnTo>
                  <a:lnTo>
                    <a:pt x="116" y="83"/>
                  </a:lnTo>
                  <a:lnTo>
                    <a:pt x="118" y="82"/>
                  </a:lnTo>
                  <a:lnTo>
                    <a:pt x="121" y="81"/>
                  </a:lnTo>
                  <a:lnTo>
                    <a:pt x="124" y="80"/>
                  </a:lnTo>
                  <a:lnTo>
                    <a:pt x="127" y="78"/>
                  </a:lnTo>
                  <a:lnTo>
                    <a:pt x="130" y="78"/>
                  </a:lnTo>
                  <a:lnTo>
                    <a:pt x="133" y="77"/>
                  </a:lnTo>
                  <a:lnTo>
                    <a:pt x="136" y="76"/>
                  </a:lnTo>
                  <a:lnTo>
                    <a:pt x="138" y="74"/>
                  </a:lnTo>
                  <a:lnTo>
                    <a:pt x="140" y="73"/>
                  </a:lnTo>
                  <a:lnTo>
                    <a:pt x="143" y="73"/>
                  </a:lnTo>
                  <a:lnTo>
                    <a:pt x="145" y="73"/>
                  </a:lnTo>
                  <a:lnTo>
                    <a:pt x="147" y="72"/>
                  </a:lnTo>
                  <a:lnTo>
                    <a:pt x="149" y="72"/>
                  </a:lnTo>
                  <a:lnTo>
                    <a:pt x="151" y="72"/>
                  </a:lnTo>
                  <a:lnTo>
                    <a:pt x="152" y="72"/>
                  </a:lnTo>
                  <a:lnTo>
                    <a:pt x="155" y="71"/>
                  </a:lnTo>
                  <a:lnTo>
                    <a:pt x="157" y="72"/>
                  </a:lnTo>
                  <a:lnTo>
                    <a:pt x="158" y="73"/>
                  </a:lnTo>
                  <a:lnTo>
                    <a:pt x="157" y="75"/>
                  </a:lnTo>
                  <a:lnTo>
                    <a:pt x="155" y="77"/>
                  </a:lnTo>
                  <a:lnTo>
                    <a:pt x="152" y="78"/>
                  </a:lnTo>
                  <a:lnTo>
                    <a:pt x="151" y="80"/>
                  </a:lnTo>
                  <a:lnTo>
                    <a:pt x="149" y="81"/>
                  </a:lnTo>
                  <a:lnTo>
                    <a:pt x="147" y="83"/>
                  </a:lnTo>
                  <a:lnTo>
                    <a:pt x="144" y="84"/>
                  </a:lnTo>
                  <a:lnTo>
                    <a:pt x="142" y="85"/>
                  </a:lnTo>
                  <a:lnTo>
                    <a:pt x="138" y="87"/>
                  </a:lnTo>
                  <a:lnTo>
                    <a:pt x="137" y="88"/>
                  </a:lnTo>
                  <a:lnTo>
                    <a:pt x="134" y="88"/>
                  </a:lnTo>
                  <a:lnTo>
                    <a:pt x="133" y="89"/>
                  </a:lnTo>
                  <a:lnTo>
                    <a:pt x="131" y="90"/>
                  </a:lnTo>
                  <a:lnTo>
                    <a:pt x="129" y="91"/>
                  </a:lnTo>
                  <a:lnTo>
                    <a:pt x="127" y="92"/>
                  </a:lnTo>
                  <a:lnTo>
                    <a:pt x="126" y="92"/>
                  </a:lnTo>
                  <a:lnTo>
                    <a:pt x="124" y="92"/>
                  </a:lnTo>
                  <a:lnTo>
                    <a:pt x="121" y="93"/>
                  </a:lnTo>
                  <a:lnTo>
                    <a:pt x="119" y="93"/>
                  </a:lnTo>
                  <a:lnTo>
                    <a:pt x="117" y="94"/>
                  </a:lnTo>
                  <a:lnTo>
                    <a:pt x="116" y="95"/>
                  </a:lnTo>
                  <a:lnTo>
                    <a:pt x="113" y="95"/>
                  </a:lnTo>
                  <a:lnTo>
                    <a:pt x="111" y="96"/>
                  </a:lnTo>
                  <a:lnTo>
                    <a:pt x="109" y="96"/>
                  </a:lnTo>
                  <a:lnTo>
                    <a:pt x="107" y="96"/>
                  </a:lnTo>
                  <a:lnTo>
                    <a:pt x="105" y="96"/>
                  </a:lnTo>
                  <a:lnTo>
                    <a:pt x="103" y="96"/>
                  </a:lnTo>
                  <a:lnTo>
                    <a:pt x="100" y="96"/>
                  </a:lnTo>
                  <a:lnTo>
                    <a:pt x="98" y="97"/>
                  </a:lnTo>
                  <a:lnTo>
                    <a:pt x="96" y="97"/>
                  </a:lnTo>
                  <a:lnTo>
                    <a:pt x="94" y="97"/>
                  </a:lnTo>
                  <a:lnTo>
                    <a:pt x="92" y="97"/>
                  </a:lnTo>
                  <a:lnTo>
                    <a:pt x="90" y="97"/>
                  </a:lnTo>
                  <a:lnTo>
                    <a:pt x="87" y="97"/>
                  </a:lnTo>
                  <a:lnTo>
                    <a:pt x="85" y="97"/>
                  </a:lnTo>
                  <a:lnTo>
                    <a:pt x="82" y="97"/>
                  </a:lnTo>
                  <a:lnTo>
                    <a:pt x="81" y="97"/>
                  </a:lnTo>
                  <a:lnTo>
                    <a:pt x="78" y="97"/>
                  </a:lnTo>
                  <a:lnTo>
                    <a:pt x="76" y="96"/>
                  </a:lnTo>
                  <a:lnTo>
                    <a:pt x="74" y="96"/>
                  </a:lnTo>
                  <a:lnTo>
                    <a:pt x="71" y="96"/>
                  </a:lnTo>
                  <a:lnTo>
                    <a:pt x="69" y="96"/>
                  </a:lnTo>
                  <a:lnTo>
                    <a:pt x="67" y="96"/>
                  </a:lnTo>
                  <a:lnTo>
                    <a:pt x="65" y="96"/>
                  </a:lnTo>
                  <a:lnTo>
                    <a:pt x="64" y="96"/>
                  </a:lnTo>
                  <a:lnTo>
                    <a:pt x="61" y="95"/>
                  </a:lnTo>
                  <a:lnTo>
                    <a:pt x="58" y="94"/>
                  </a:lnTo>
                  <a:lnTo>
                    <a:pt x="56" y="94"/>
                  </a:lnTo>
                  <a:lnTo>
                    <a:pt x="54" y="93"/>
                  </a:lnTo>
                  <a:lnTo>
                    <a:pt x="52" y="93"/>
                  </a:lnTo>
                  <a:lnTo>
                    <a:pt x="51" y="92"/>
                  </a:lnTo>
                  <a:lnTo>
                    <a:pt x="48" y="92"/>
                  </a:lnTo>
                  <a:lnTo>
                    <a:pt x="46" y="92"/>
                  </a:lnTo>
                  <a:lnTo>
                    <a:pt x="44" y="91"/>
                  </a:lnTo>
                  <a:lnTo>
                    <a:pt x="43" y="90"/>
                  </a:lnTo>
                  <a:lnTo>
                    <a:pt x="40" y="89"/>
                  </a:lnTo>
                  <a:lnTo>
                    <a:pt x="39" y="89"/>
                  </a:lnTo>
                  <a:lnTo>
                    <a:pt x="37" y="88"/>
                  </a:lnTo>
                  <a:lnTo>
                    <a:pt x="35" y="87"/>
                  </a:lnTo>
                  <a:lnTo>
                    <a:pt x="32" y="87"/>
                  </a:lnTo>
                  <a:lnTo>
                    <a:pt x="31" y="86"/>
                  </a:lnTo>
                  <a:lnTo>
                    <a:pt x="30" y="85"/>
                  </a:lnTo>
                  <a:lnTo>
                    <a:pt x="27" y="83"/>
                  </a:lnTo>
                  <a:lnTo>
                    <a:pt x="26" y="83"/>
                  </a:lnTo>
                  <a:lnTo>
                    <a:pt x="24" y="82"/>
                  </a:lnTo>
                  <a:lnTo>
                    <a:pt x="22" y="80"/>
                  </a:lnTo>
                  <a:lnTo>
                    <a:pt x="19" y="78"/>
                  </a:lnTo>
                  <a:lnTo>
                    <a:pt x="17" y="76"/>
                  </a:lnTo>
                  <a:lnTo>
                    <a:pt x="15" y="74"/>
                  </a:lnTo>
                  <a:lnTo>
                    <a:pt x="13" y="73"/>
                  </a:lnTo>
                  <a:lnTo>
                    <a:pt x="11" y="72"/>
                  </a:lnTo>
                  <a:lnTo>
                    <a:pt x="9" y="69"/>
                  </a:lnTo>
                  <a:lnTo>
                    <a:pt x="6" y="65"/>
                  </a:lnTo>
                  <a:lnTo>
                    <a:pt x="4" y="61"/>
                  </a:lnTo>
                  <a:lnTo>
                    <a:pt x="3" y="58"/>
                  </a:lnTo>
                  <a:lnTo>
                    <a:pt x="1" y="54"/>
                  </a:lnTo>
                  <a:lnTo>
                    <a:pt x="1" y="50"/>
                  </a:lnTo>
                  <a:lnTo>
                    <a:pt x="0" y="48"/>
                  </a:lnTo>
                  <a:lnTo>
                    <a:pt x="0" y="46"/>
                  </a:lnTo>
                  <a:lnTo>
                    <a:pt x="0" y="45"/>
                  </a:lnTo>
                  <a:lnTo>
                    <a:pt x="0" y="42"/>
                  </a:lnTo>
                  <a:lnTo>
                    <a:pt x="0" y="38"/>
                  </a:lnTo>
                  <a:lnTo>
                    <a:pt x="1" y="35"/>
                  </a:lnTo>
                  <a:lnTo>
                    <a:pt x="1" y="32"/>
                  </a:lnTo>
                  <a:lnTo>
                    <a:pt x="2" y="31"/>
                  </a:lnTo>
                  <a:lnTo>
                    <a:pt x="3" y="29"/>
                  </a:lnTo>
                  <a:lnTo>
                    <a:pt x="4" y="27"/>
                  </a:lnTo>
                  <a:lnTo>
                    <a:pt x="6" y="23"/>
                  </a:lnTo>
                  <a:lnTo>
                    <a:pt x="9" y="19"/>
                  </a:lnTo>
                  <a:lnTo>
                    <a:pt x="10" y="16"/>
                  </a:lnTo>
                  <a:lnTo>
                    <a:pt x="14" y="13"/>
                  </a:lnTo>
                  <a:lnTo>
                    <a:pt x="17" y="10"/>
                  </a:lnTo>
                  <a:lnTo>
                    <a:pt x="19" y="8"/>
                  </a:lnTo>
                  <a:lnTo>
                    <a:pt x="22" y="6"/>
                  </a:lnTo>
                  <a:lnTo>
                    <a:pt x="23" y="5"/>
                  </a:lnTo>
                  <a:lnTo>
                    <a:pt x="25" y="4"/>
                  </a:lnTo>
                  <a:lnTo>
                    <a:pt x="27" y="4"/>
                  </a:lnTo>
                  <a:lnTo>
                    <a:pt x="28" y="2"/>
                  </a:lnTo>
                  <a:lnTo>
                    <a:pt x="30" y="2"/>
                  </a:lnTo>
                  <a:lnTo>
                    <a:pt x="32" y="1"/>
                  </a:lnTo>
                  <a:lnTo>
                    <a:pt x="34" y="1"/>
                  </a:lnTo>
                  <a:lnTo>
                    <a:pt x="35" y="1"/>
                  </a:lnTo>
                  <a:lnTo>
                    <a:pt x="37" y="0"/>
                  </a:lnTo>
                  <a:lnTo>
                    <a:pt x="39" y="0"/>
                  </a:lnTo>
                  <a:lnTo>
                    <a:pt x="40" y="0"/>
                  </a:lnTo>
                  <a:lnTo>
                    <a:pt x="43" y="0"/>
                  </a:lnTo>
                  <a:lnTo>
                    <a:pt x="46" y="0"/>
                  </a:lnTo>
                  <a:lnTo>
                    <a:pt x="48" y="0"/>
                  </a:lnTo>
                  <a:lnTo>
                    <a:pt x="51" y="0"/>
                  </a:lnTo>
                  <a:lnTo>
                    <a:pt x="52" y="0"/>
                  </a:lnTo>
                  <a:lnTo>
                    <a:pt x="54" y="1"/>
                  </a:lnTo>
                  <a:lnTo>
                    <a:pt x="56" y="2"/>
                  </a:lnTo>
                  <a:lnTo>
                    <a:pt x="56" y="4"/>
                  </a:lnTo>
                  <a:lnTo>
                    <a:pt x="55" y="5"/>
                  </a:lnTo>
                  <a:lnTo>
                    <a:pt x="53" y="7"/>
                  </a:lnTo>
                  <a:lnTo>
                    <a:pt x="5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8" name="Freeform 85"/>
            <p:cNvSpPr>
              <a:spLocks/>
            </p:cNvSpPr>
            <p:nvPr/>
          </p:nvSpPr>
          <p:spPr bwMode="auto">
            <a:xfrm>
              <a:off x="4720" y="3023"/>
              <a:ext cx="222" cy="30"/>
            </a:xfrm>
            <a:custGeom>
              <a:avLst/>
              <a:gdLst>
                <a:gd name="T0" fmla="*/ 17 w 222"/>
                <a:gd name="T1" fmla="*/ 1 h 30"/>
                <a:gd name="T2" fmla="*/ 27 w 222"/>
                <a:gd name="T3" fmla="*/ 4 h 30"/>
                <a:gd name="T4" fmla="*/ 36 w 222"/>
                <a:gd name="T5" fmla="*/ 5 h 30"/>
                <a:gd name="T6" fmla="*/ 45 w 222"/>
                <a:gd name="T7" fmla="*/ 7 h 30"/>
                <a:gd name="T8" fmla="*/ 55 w 222"/>
                <a:gd name="T9" fmla="*/ 7 h 30"/>
                <a:gd name="T10" fmla="*/ 62 w 222"/>
                <a:gd name="T11" fmla="*/ 8 h 30"/>
                <a:gd name="T12" fmla="*/ 70 w 222"/>
                <a:gd name="T13" fmla="*/ 8 h 30"/>
                <a:gd name="T14" fmla="*/ 79 w 222"/>
                <a:gd name="T15" fmla="*/ 8 h 30"/>
                <a:gd name="T16" fmla="*/ 87 w 222"/>
                <a:gd name="T17" fmla="*/ 7 h 30"/>
                <a:gd name="T18" fmla="*/ 96 w 222"/>
                <a:gd name="T19" fmla="*/ 7 h 30"/>
                <a:gd name="T20" fmla="*/ 104 w 222"/>
                <a:gd name="T21" fmla="*/ 5 h 30"/>
                <a:gd name="T22" fmla="*/ 112 w 222"/>
                <a:gd name="T23" fmla="*/ 5 h 30"/>
                <a:gd name="T24" fmla="*/ 122 w 222"/>
                <a:gd name="T25" fmla="*/ 5 h 30"/>
                <a:gd name="T26" fmla="*/ 131 w 222"/>
                <a:gd name="T27" fmla="*/ 5 h 30"/>
                <a:gd name="T28" fmla="*/ 141 w 222"/>
                <a:gd name="T29" fmla="*/ 4 h 30"/>
                <a:gd name="T30" fmla="*/ 151 w 222"/>
                <a:gd name="T31" fmla="*/ 4 h 30"/>
                <a:gd name="T32" fmla="*/ 160 w 222"/>
                <a:gd name="T33" fmla="*/ 4 h 30"/>
                <a:gd name="T34" fmla="*/ 168 w 222"/>
                <a:gd name="T35" fmla="*/ 4 h 30"/>
                <a:gd name="T36" fmla="*/ 176 w 222"/>
                <a:gd name="T37" fmla="*/ 5 h 30"/>
                <a:gd name="T38" fmla="*/ 183 w 222"/>
                <a:gd name="T39" fmla="*/ 5 h 30"/>
                <a:gd name="T40" fmla="*/ 190 w 222"/>
                <a:gd name="T41" fmla="*/ 5 h 30"/>
                <a:gd name="T42" fmla="*/ 198 w 222"/>
                <a:gd name="T43" fmla="*/ 5 h 30"/>
                <a:gd name="T44" fmla="*/ 206 w 222"/>
                <a:gd name="T45" fmla="*/ 5 h 30"/>
                <a:gd name="T46" fmla="*/ 214 w 222"/>
                <a:gd name="T47" fmla="*/ 4 h 30"/>
                <a:gd name="T48" fmla="*/ 222 w 222"/>
                <a:gd name="T49" fmla="*/ 7 h 30"/>
                <a:gd name="T50" fmla="*/ 220 w 222"/>
                <a:gd name="T51" fmla="*/ 15 h 30"/>
                <a:gd name="T52" fmla="*/ 211 w 222"/>
                <a:gd name="T53" fmla="*/ 17 h 30"/>
                <a:gd name="T54" fmla="*/ 203 w 222"/>
                <a:gd name="T55" fmla="*/ 19 h 30"/>
                <a:gd name="T56" fmla="*/ 195 w 222"/>
                <a:gd name="T57" fmla="*/ 22 h 30"/>
                <a:gd name="T58" fmla="*/ 188 w 222"/>
                <a:gd name="T59" fmla="*/ 24 h 30"/>
                <a:gd name="T60" fmla="*/ 180 w 222"/>
                <a:gd name="T61" fmla="*/ 25 h 30"/>
                <a:gd name="T62" fmla="*/ 172 w 222"/>
                <a:gd name="T63" fmla="*/ 28 h 30"/>
                <a:gd name="T64" fmla="*/ 164 w 222"/>
                <a:gd name="T65" fmla="*/ 28 h 30"/>
                <a:gd name="T66" fmla="*/ 156 w 222"/>
                <a:gd name="T67" fmla="*/ 29 h 30"/>
                <a:gd name="T68" fmla="*/ 146 w 222"/>
                <a:gd name="T69" fmla="*/ 30 h 30"/>
                <a:gd name="T70" fmla="*/ 136 w 222"/>
                <a:gd name="T71" fmla="*/ 30 h 30"/>
                <a:gd name="T72" fmla="*/ 125 w 222"/>
                <a:gd name="T73" fmla="*/ 30 h 30"/>
                <a:gd name="T74" fmla="*/ 116 w 222"/>
                <a:gd name="T75" fmla="*/ 30 h 30"/>
                <a:gd name="T76" fmla="*/ 107 w 222"/>
                <a:gd name="T77" fmla="*/ 29 h 30"/>
                <a:gd name="T78" fmla="*/ 99 w 222"/>
                <a:gd name="T79" fmla="*/ 29 h 30"/>
                <a:gd name="T80" fmla="*/ 90 w 222"/>
                <a:gd name="T81" fmla="*/ 29 h 30"/>
                <a:gd name="T82" fmla="*/ 81 w 222"/>
                <a:gd name="T83" fmla="*/ 29 h 30"/>
                <a:gd name="T84" fmla="*/ 73 w 222"/>
                <a:gd name="T85" fmla="*/ 28 h 30"/>
                <a:gd name="T86" fmla="*/ 65 w 222"/>
                <a:gd name="T87" fmla="*/ 28 h 30"/>
                <a:gd name="T88" fmla="*/ 56 w 222"/>
                <a:gd name="T89" fmla="*/ 27 h 30"/>
                <a:gd name="T90" fmla="*/ 47 w 222"/>
                <a:gd name="T91" fmla="*/ 25 h 30"/>
                <a:gd name="T92" fmla="*/ 38 w 222"/>
                <a:gd name="T93" fmla="*/ 24 h 30"/>
                <a:gd name="T94" fmla="*/ 29 w 222"/>
                <a:gd name="T95" fmla="*/ 22 h 30"/>
                <a:gd name="T96" fmla="*/ 18 w 222"/>
                <a:gd name="T97" fmla="*/ 20 h 30"/>
                <a:gd name="T98" fmla="*/ 8 w 222"/>
                <a:gd name="T99" fmla="*/ 17 h 30"/>
                <a:gd name="T100" fmla="*/ 1 w 222"/>
                <a:gd name="T101" fmla="*/ 14 h 30"/>
                <a:gd name="T102" fmla="*/ 1 w 222"/>
                <a:gd name="T103" fmla="*/ 3 h 30"/>
                <a:gd name="T104" fmla="*/ 8 w 222"/>
                <a:gd name="T10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2" h="30">
                  <a:moveTo>
                    <a:pt x="10" y="0"/>
                  </a:moveTo>
                  <a:lnTo>
                    <a:pt x="11" y="1"/>
                  </a:lnTo>
                  <a:lnTo>
                    <a:pt x="14" y="1"/>
                  </a:lnTo>
                  <a:lnTo>
                    <a:pt x="17" y="1"/>
                  </a:lnTo>
                  <a:lnTo>
                    <a:pt x="20" y="2"/>
                  </a:lnTo>
                  <a:lnTo>
                    <a:pt x="22" y="3"/>
                  </a:lnTo>
                  <a:lnTo>
                    <a:pt x="24" y="4"/>
                  </a:lnTo>
                  <a:lnTo>
                    <a:pt x="27" y="4"/>
                  </a:lnTo>
                  <a:lnTo>
                    <a:pt x="29" y="5"/>
                  </a:lnTo>
                  <a:lnTo>
                    <a:pt x="31" y="5"/>
                  </a:lnTo>
                  <a:lnTo>
                    <a:pt x="34" y="5"/>
                  </a:lnTo>
                  <a:lnTo>
                    <a:pt x="36" y="5"/>
                  </a:lnTo>
                  <a:lnTo>
                    <a:pt x="39" y="5"/>
                  </a:lnTo>
                  <a:lnTo>
                    <a:pt x="41" y="6"/>
                  </a:lnTo>
                  <a:lnTo>
                    <a:pt x="43" y="7"/>
                  </a:lnTo>
                  <a:lnTo>
                    <a:pt x="45" y="7"/>
                  </a:lnTo>
                  <a:lnTo>
                    <a:pt x="48" y="7"/>
                  </a:lnTo>
                  <a:lnTo>
                    <a:pt x="49" y="7"/>
                  </a:lnTo>
                  <a:lnTo>
                    <a:pt x="52" y="7"/>
                  </a:lnTo>
                  <a:lnTo>
                    <a:pt x="55" y="7"/>
                  </a:lnTo>
                  <a:lnTo>
                    <a:pt x="56" y="8"/>
                  </a:lnTo>
                  <a:lnTo>
                    <a:pt x="58" y="8"/>
                  </a:lnTo>
                  <a:lnTo>
                    <a:pt x="60" y="8"/>
                  </a:lnTo>
                  <a:lnTo>
                    <a:pt x="62" y="8"/>
                  </a:lnTo>
                  <a:lnTo>
                    <a:pt x="65" y="8"/>
                  </a:lnTo>
                  <a:lnTo>
                    <a:pt x="67" y="8"/>
                  </a:lnTo>
                  <a:lnTo>
                    <a:pt x="69" y="8"/>
                  </a:lnTo>
                  <a:lnTo>
                    <a:pt x="70" y="8"/>
                  </a:lnTo>
                  <a:lnTo>
                    <a:pt x="73" y="8"/>
                  </a:lnTo>
                  <a:lnTo>
                    <a:pt x="75" y="8"/>
                  </a:lnTo>
                  <a:lnTo>
                    <a:pt x="77" y="8"/>
                  </a:lnTo>
                  <a:lnTo>
                    <a:pt x="79" y="8"/>
                  </a:lnTo>
                  <a:lnTo>
                    <a:pt x="81" y="8"/>
                  </a:lnTo>
                  <a:lnTo>
                    <a:pt x="83" y="8"/>
                  </a:lnTo>
                  <a:lnTo>
                    <a:pt x="85" y="7"/>
                  </a:lnTo>
                  <a:lnTo>
                    <a:pt x="87" y="7"/>
                  </a:lnTo>
                  <a:lnTo>
                    <a:pt x="90" y="7"/>
                  </a:lnTo>
                  <a:lnTo>
                    <a:pt x="91" y="7"/>
                  </a:lnTo>
                  <a:lnTo>
                    <a:pt x="94" y="7"/>
                  </a:lnTo>
                  <a:lnTo>
                    <a:pt x="96" y="7"/>
                  </a:lnTo>
                  <a:lnTo>
                    <a:pt x="98" y="7"/>
                  </a:lnTo>
                  <a:lnTo>
                    <a:pt x="100" y="6"/>
                  </a:lnTo>
                  <a:lnTo>
                    <a:pt x="102" y="6"/>
                  </a:lnTo>
                  <a:lnTo>
                    <a:pt x="104" y="5"/>
                  </a:lnTo>
                  <a:lnTo>
                    <a:pt x="107" y="5"/>
                  </a:lnTo>
                  <a:lnTo>
                    <a:pt x="108" y="5"/>
                  </a:lnTo>
                  <a:lnTo>
                    <a:pt x="110" y="5"/>
                  </a:lnTo>
                  <a:lnTo>
                    <a:pt x="112" y="5"/>
                  </a:lnTo>
                  <a:lnTo>
                    <a:pt x="115" y="5"/>
                  </a:lnTo>
                  <a:lnTo>
                    <a:pt x="117" y="5"/>
                  </a:lnTo>
                  <a:lnTo>
                    <a:pt x="120" y="5"/>
                  </a:lnTo>
                  <a:lnTo>
                    <a:pt x="122" y="5"/>
                  </a:lnTo>
                  <a:lnTo>
                    <a:pt x="124" y="5"/>
                  </a:lnTo>
                  <a:lnTo>
                    <a:pt x="126" y="5"/>
                  </a:lnTo>
                  <a:lnTo>
                    <a:pt x="129" y="5"/>
                  </a:lnTo>
                  <a:lnTo>
                    <a:pt x="131" y="5"/>
                  </a:lnTo>
                  <a:lnTo>
                    <a:pt x="133" y="5"/>
                  </a:lnTo>
                  <a:lnTo>
                    <a:pt x="136" y="4"/>
                  </a:lnTo>
                  <a:lnTo>
                    <a:pt x="138" y="4"/>
                  </a:lnTo>
                  <a:lnTo>
                    <a:pt x="141" y="4"/>
                  </a:lnTo>
                  <a:lnTo>
                    <a:pt x="143" y="4"/>
                  </a:lnTo>
                  <a:lnTo>
                    <a:pt x="146" y="4"/>
                  </a:lnTo>
                  <a:lnTo>
                    <a:pt x="149" y="4"/>
                  </a:lnTo>
                  <a:lnTo>
                    <a:pt x="151" y="4"/>
                  </a:lnTo>
                  <a:lnTo>
                    <a:pt x="154" y="4"/>
                  </a:lnTo>
                  <a:lnTo>
                    <a:pt x="156" y="4"/>
                  </a:lnTo>
                  <a:lnTo>
                    <a:pt x="158" y="4"/>
                  </a:lnTo>
                  <a:lnTo>
                    <a:pt x="160" y="4"/>
                  </a:lnTo>
                  <a:lnTo>
                    <a:pt x="162" y="4"/>
                  </a:lnTo>
                  <a:lnTo>
                    <a:pt x="164" y="4"/>
                  </a:lnTo>
                  <a:lnTo>
                    <a:pt x="167" y="4"/>
                  </a:lnTo>
                  <a:lnTo>
                    <a:pt x="168" y="4"/>
                  </a:lnTo>
                  <a:lnTo>
                    <a:pt x="170" y="5"/>
                  </a:lnTo>
                  <a:lnTo>
                    <a:pt x="172" y="5"/>
                  </a:lnTo>
                  <a:lnTo>
                    <a:pt x="174" y="5"/>
                  </a:lnTo>
                  <a:lnTo>
                    <a:pt x="176" y="5"/>
                  </a:lnTo>
                  <a:lnTo>
                    <a:pt x="177" y="5"/>
                  </a:lnTo>
                  <a:lnTo>
                    <a:pt x="180" y="5"/>
                  </a:lnTo>
                  <a:lnTo>
                    <a:pt x="181" y="5"/>
                  </a:lnTo>
                  <a:lnTo>
                    <a:pt x="183" y="5"/>
                  </a:lnTo>
                  <a:lnTo>
                    <a:pt x="185" y="5"/>
                  </a:lnTo>
                  <a:lnTo>
                    <a:pt x="187" y="5"/>
                  </a:lnTo>
                  <a:lnTo>
                    <a:pt x="188" y="5"/>
                  </a:lnTo>
                  <a:lnTo>
                    <a:pt x="190" y="5"/>
                  </a:lnTo>
                  <a:lnTo>
                    <a:pt x="192" y="5"/>
                  </a:lnTo>
                  <a:lnTo>
                    <a:pt x="194" y="5"/>
                  </a:lnTo>
                  <a:lnTo>
                    <a:pt x="196" y="5"/>
                  </a:lnTo>
                  <a:lnTo>
                    <a:pt x="198" y="5"/>
                  </a:lnTo>
                  <a:lnTo>
                    <a:pt x="200" y="5"/>
                  </a:lnTo>
                  <a:lnTo>
                    <a:pt x="202" y="5"/>
                  </a:lnTo>
                  <a:lnTo>
                    <a:pt x="203" y="5"/>
                  </a:lnTo>
                  <a:lnTo>
                    <a:pt x="206" y="5"/>
                  </a:lnTo>
                  <a:lnTo>
                    <a:pt x="208" y="5"/>
                  </a:lnTo>
                  <a:lnTo>
                    <a:pt x="209" y="5"/>
                  </a:lnTo>
                  <a:lnTo>
                    <a:pt x="212" y="4"/>
                  </a:lnTo>
                  <a:lnTo>
                    <a:pt x="214" y="4"/>
                  </a:lnTo>
                  <a:lnTo>
                    <a:pt x="216" y="4"/>
                  </a:lnTo>
                  <a:lnTo>
                    <a:pt x="219" y="4"/>
                  </a:lnTo>
                  <a:lnTo>
                    <a:pt x="220" y="5"/>
                  </a:lnTo>
                  <a:lnTo>
                    <a:pt x="222" y="7"/>
                  </a:lnTo>
                  <a:lnTo>
                    <a:pt x="222" y="9"/>
                  </a:lnTo>
                  <a:lnTo>
                    <a:pt x="222" y="11"/>
                  </a:lnTo>
                  <a:lnTo>
                    <a:pt x="222" y="14"/>
                  </a:lnTo>
                  <a:lnTo>
                    <a:pt x="220" y="15"/>
                  </a:lnTo>
                  <a:lnTo>
                    <a:pt x="218" y="17"/>
                  </a:lnTo>
                  <a:lnTo>
                    <a:pt x="216" y="17"/>
                  </a:lnTo>
                  <a:lnTo>
                    <a:pt x="214" y="17"/>
                  </a:lnTo>
                  <a:lnTo>
                    <a:pt x="211" y="17"/>
                  </a:lnTo>
                  <a:lnTo>
                    <a:pt x="209" y="19"/>
                  </a:lnTo>
                  <a:lnTo>
                    <a:pt x="206" y="19"/>
                  </a:lnTo>
                  <a:lnTo>
                    <a:pt x="205" y="19"/>
                  </a:lnTo>
                  <a:lnTo>
                    <a:pt x="203" y="19"/>
                  </a:lnTo>
                  <a:lnTo>
                    <a:pt x="201" y="20"/>
                  </a:lnTo>
                  <a:lnTo>
                    <a:pt x="198" y="20"/>
                  </a:lnTo>
                  <a:lnTo>
                    <a:pt x="197" y="21"/>
                  </a:lnTo>
                  <a:lnTo>
                    <a:pt x="195" y="22"/>
                  </a:lnTo>
                  <a:lnTo>
                    <a:pt x="193" y="23"/>
                  </a:lnTo>
                  <a:lnTo>
                    <a:pt x="191" y="23"/>
                  </a:lnTo>
                  <a:lnTo>
                    <a:pt x="189" y="24"/>
                  </a:lnTo>
                  <a:lnTo>
                    <a:pt x="188" y="24"/>
                  </a:lnTo>
                  <a:lnTo>
                    <a:pt x="185" y="25"/>
                  </a:lnTo>
                  <a:lnTo>
                    <a:pt x="184" y="25"/>
                  </a:lnTo>
                  <a:lnTo>
                    <a:pt x="182" y="25"/>
                  </a:lnTo>
                  <a:lnTo>
                    <a:pt x="180" y="25"/>
                  </a:lnTo>
                  <a:lnTo>
                    <a:pt x="178" y="27"/>
                  </a:lnTo>
                  <a:lnTo>
                    <a:pt x="177" y="27"/>
                  </a:lnTo>
                  <a:lnTo>
                    <a:pt x="175" y="27"/>
                  </a:lnTo>
                  <a:lnTo>
                    <a:pt x="172" y="28"/>
                  </a:lnTo>
                  <a:lnTo>
                    <a:pt x="171" y="28"/>
                  </a:lnTo>
                  <a:lnTo>
                    <a:pt x="169" y="28"/>
                  </a:lnTo>
                  <a:lnTo>
                    <a:pt x="167" y="28"/>
                  </a:lnTo>
                  <a:lnTo>
                    <a:pt x="164" y="28"/>
                  </a:lnTo>
                  <a:lnTo>
                    <a:pt x="163" y="29"/>
                  </a:lnTo>
                  <a:lnTo>
                    <a:pt x="160" y="29"/>
                  </a:lnTo>
                  <a:lnTo>
                    <a:pt x="159" y="29"/>
                  </a:lnTo>
                  <a:lnTo>
                    <a:pt x="156" y="29"/>
                  </a:lnTo>
                  <a:lnTo>
                    <a:pt x="154" y="30"/>
                  </a:lnTo>
                  <a:lnTo>
                    <a:pt x="151" y="30"/>
                  </a:lnTo>
                  <a:lnTo>
                    <a:pt x="149" y="30"/>
                  </a:lnTo>
                  <a:lnTo>
                    <a:pt x="146" y="30"/>
                  </a:lnTo>
                  <a:lnTo>
                    <a:pt x="143" y="30"/>
                  </a:lnTo>
                  <a:lnTo>
                    <a:pt x="140" y="30"/>
                  </a:lnTo>
                  <a:lnTo>
                    <a:pt x="138" y="30"/>
                  </a:lnTo>
                  <a:lnTo>
                    <a:pt x="136" y="30"/>
                  </a:lnTo>
                  <a:lnTo>
                    <a:pt x="133" y="30"/>
                  </a:lnTo>
                  <a:lnTo>
                    <a:pt x="130" y="30"/>
                  </a:lnTo>
                  <a:lnTo>
                    <a:pt x="128" y="30"/>
                  </a:lnTo>
                  <a:lnTo>
                    <a:pt x="125" y="30"/>
                  </a:lnTo>
                  <a:lnTo>
                    <a:pt x="123" y="30"/>
                  </a:lnTo>
                  <a:lnTo>
                    <a:pt x="121" y="30"/>
                  </a:lnTo>
                  <a:lnTo>
                    <a:pt x="119" y="30"/>
                  </a:lnTo>
                  <a:lnTo>
                    <a:pt x="116" y="30"/>
                  </a:lnTo>
                  <a:lnTo>
                    <a:pt x="115" y="30"/>
                  </a:lnTo>
                  <a:lnTo>
                    <a:pt x="112" y="29"/>
                  </a:lnTo>
                  <a:lnTo>
                    <a:pt x="109" y="29"/>
                  </a:lnTo>
                  <a:lnTo>
                    <a:pt x="107" y="29"/>
                  </a:lnTo>
                  <a:lnTo>
                    <a:pt x="105" y="29"/>
                  </a:lnTo>
                  <a:lnTo>
                    <a:pt x="103" y="29"/>
                  </a:lnTo>
                  <a:lnTo>
                    <a:pt x="101" y="29"/>
                  </a:lnTo>
                  <a:lnTo>
                    <a:pt x="99" y="29"/>
                  </a:lnTo>
                  <a:lnTo>
                    <a:pt x="96" y="29"/>
                  </a:lnTo>
                  <a:lnTo>
                    <a:pt x="94" y="29"/>
                  </a:lnTo>
                  <a:lnTo>
                    <a:pt x="92" y="29"/>
                  </a:lnTo>
                  <a:lnTo>
                    <a:pt x="90" y="29"/>
                  </a:lnTo>
                  <a:lnTo>
                    <a:pt x="88" y="29"/>
                  </a:lnTo>
                  <a:lnTo>
                    <a:pt x="86" y="29"/>
                  </a:lnTo>
                  <a:lnTo>
                    <a:pt x="83" y="29"/>
                  </a:lnTo>
                  <a:lnTo>
                    <a:pt x="81" y="29"/>
                  </a:lnTo>
                  <a:lnTo>
                    <a:pt x="80" y="29"/>
                  </a:lnTo>
                  <a:lnTo>
                    <a:pt x="78" y="28"/>
                  </a:lnTo>
                  <a:lnTo>
                    <a:pt x="76" y="28"/>
                  </a:lnTo>
                  <a:lnTo>
                    <a:pt x="73" y="28"/>
                  </a:lnTo>
                  <a:lnTo>
                    <a:pt x="71" y="28"/>
                  </a:lnTo>
                  <a:lnTo>
                    <a:pt x="69" y="28"/>
                  </a:lnTo>
                  <a:lnTo>
                    <a:pt x="67" y="28"/>
                  </a:lnTo>
                  <a:lnTo>
                    <a:pt x="65" y="28"/>
                  </a:lnTo>
                  <a:lnTo>
                    <a:pt x="62" y="28"/>
                  </a:lnTo>
                  <a:lnTo>
                    <a:pt x="60" y="28"/>
                  </a:lnTo>
                  <a:lnTo>
                    <a:pt x="58" y="27"/>
                  </a:lnTo>
                  <a:lnTo>
                    <a:pt x="56" y="27"/>
                  </a:lnTo>
                  <a:lnTo>
                    <a:pt x="54" y="27"/>
                  </a:lnTo>
                  <a:lnTo>
                    <a:pt x="52" y="27"/>
                  </a:lnTo>
                  <a:lnTo>
                    <a:pt x="49" y="26"/>
                  </a:lnTo>
                  <a:lnTo>
                    <a:pt x="47" y="25"/>
                  </a:lnTo>
                  <a:lnTo>
                    <a:pt x="45" y="25"/>
                  </a:lnTo>
                  <a:lnTo>
                    <a:pt x="42" y="25"/>
                  </a:lnTo>
                  <a:lnTo>
                    <a:pt x="41" y="24"/>
                  </a:lnTo>
                  <a:lnTo>
                    <a:pt x="38" y="24"/>
                  </a:lnTo>
                  <a:lnTo>
                    <a:pt x="36" y="24"/>
                  </a:lnTo>
                  <a:lnTo>
                    <a:pt x="33" y="23"/>
                  </a:lnTo>
                  <a:lnTo>
                    <a:pt x="31" y="23"/>
                  </a:lnTo>
                  <a:lnTo>
                    <a:pt x="29" y="22"/>
                  </a:lnTo>
                  <a:lnTo>
                    <a:pt x="26" y="22"/>
                  </a:lnTo>
                  <a:lnTo>
                    <a:pt x="23" y="21"/>
                  </a:lnTo>
                  <a:lnTo>
                    <a:pt x="21" y="20"/>
                  </a:lnTo>
                  <a:lnTo>
                    <a:pt x="18" y="20"/>
                  </a:lnTo>
                  <a:lnTo>
                    <a:pt x="16" y="19"/>
                  </a:lnTo>
                  <a:lnTo>
                    <a:pt x="13" y="19"/>
                  </a:lnTo>
                  <a:lnTo>
                    <a:pt x="11" y="19"/>
                  </a:lnTo>
                  <a:lnTo>
                    <a:pt x="8" y="17"/>
                  </a:lnTo>
                  <a:lnTo>
                    <a:pt x="6" y="17"/>
                  </a:lnTo>
                  <a:lnTo>
                    <a:pt x="4" y="16"/>
                  </a:lnTo>
                  <a:lnTo>
                    <a:pt x="2" y="15"/>
                  </a:lnTo>
                  <a:lnTo>
                    <a:pt x="1" y="14"/>
                  </a:lnTo>
                  <a:lnTo>
                    <a:pt x="0" y="13"/>
                  </a:lnTo>
                  <a:lnTo>
                    <a:pt x="0" y="10"/>
                  </a:lnTo>
                  <a:lnTo>
                    <a:pt x="0" y="6"/>
                  </a:lnTo>
                  <a:lnTo>
                    <a:pt x="1" y="3"/>
                  </a:lnTo>
                  <a:lnTo>
                    <a:pt x="3" y="1"/>
                  </a:lnTo>
                  <a:lnTo>
                    <a:pt x="4" y="0"/>
                  </a:lnTo>
                  <a:lnTo>
                    <a:pt x="6" y="0"/>
                  </a:lnTo>
                  <a:lnTo>
                    <a:pt x="8" y="0"/>
                  </a:lnTo>
                  <a:lnTo>
                    <a:pt x="10" y="0"/>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9" name="Freeform 86"/>
            <p:cNvSpPr>
              <a:spLocks/>
            </p:cNvSpPr>
            <p:nvPr/>
          </p:nvSpPr>
          <p:spPr bwMode="auto">
            <a:xfrm>
              <a:off x="4938" y="3053"/>
              <a:ext cx="35" cy="201"/>
            </a:xfrm>
            <a:custGeom>
              <a:avLst/>
              <a:gdLst>
                <a:gd name="T0" fmla="*/ 19 w 35"/>
                <a:gd name="T1" fmla="*/ 14 h 201"/>
                <a:gd name="T2" fmla="*/ 22 w 35"/>
                <a:gd name="T3" fmla="*/ 24 h 201"/>
                <a:gd name="T4" fmla="*/ 24 w 35"/>
                <a:gd name="T5" fmla="*/ 34 h 201"/>
                <a:gd name="T6" fmla="*/ 27 w 35"/>
                <a:gd name="T7" fmla="*/ 42 h 201"/>
                <a:gd name="T8" fmla="*/ 30 w 35"/>
                <a:gd name="T9" fmla="*/ 53 h 201"/>
                <a:gd name="T10" fmla="*/ 31 w 35"/>
                <a:gd name="T11" fmla="*/ 58 h 201"/>
                <a:gd name="T12" fmla="*/ 32 w 35"/>
                <a:gd name="T13" fmla="*/ 65 h 201"/>
                <a:gd name="T14" fmla="*/ 32 w 35"/>
                <a:gd name="T15" fmla="*/ 72 h 201"/>
                <a:gd name="T16" fmla="*/ 34 w 35"/>
                <a:gd name="T17" fmla="*/ 80 h 201"/>
                <a:gd name="T18" fmla="*/ 34 w 35"/>
                <a:gd name="T19" fmla="*/ 86 h 201"/>
                <a:gd name="T20" fmla="*/ 34 w 35"/>
                <a:gd name="T21" fmla="*/ 93 h 201"/>
                <a:gd name="T22" fmla="*/ 34 w 35"/>
                <a:gd name="T23" fmla="*/ 100 h 201"/>
                <a:gd name="T24" fmla="*/ 34 w 35"/>
                <a:gd name="T25" fmla="*/ 107 h 201"/>
                <a:gd name="T26" fmla="*/ 33 w 35"/>
                <a:gd name="T27" fmla="*/ 113 h 201"/>
                <a:gd name="T28" fmla="*/ 32 w 35"/>
                <a:gd name="T29" fmla="*/ 119 h 201"/>
                <a:gd name="T30" fmla="*/ 32 w 35"/>
                <a:gd name="T31" fmla="*/ 125 h 201"/>
                <a:gd name="T32" fmla="*/ 31 w 35"/>
                <a:gd name="T33" fmla="*/ 132 h 201"/>
                <a:gd name="T34" fmla="*/ 30 w 35"/>
                <a:gd name="T35" fmla="*/ 137 h 201"/>
                <a:gd name="T36" fmla="*/ 28 w 35"/>
                <a:gd name="T37" fmla="*/ 144 h 201"/>
                <a:gd name="T38" fmla="*/ 26 w 35"/>
                <a:gd name="T39" fmla="*/ 150 h 201"/>
                <a:gd name="T40" fmla="*/ 24 w 35"/>
                <a:gd name="T41" fmla="*/ 155 h 201"/>
                <a:gd name="T42" fmla="*/ 22 w 35"/>
                <a:gd name="T43" fmla="*/ 162 h 201"/>
                <a:gd name="T44" fmla="*/ 19 w 35"/>
                <a:gd name="T45" fmla="*/ 169 h 201"/>
                <a:gd name="T46" fmla="*/ 17 w 35"/>
                <a:gd name="T47" fmla="*/ 174 h 201"/>
                <a:gd name="T48" fmla="*/ 14 w 35"/>
                <a:gd name="T49" fmla="*/ 181 h 201"/>
                <a:gd name="T50" fmla="*/ 11 w 35"/>
                <a:gd name="T51" fmla="*/ 187 h 201"/>
                <a:gd name="T52" fmla="*/ 9 w 35"/>
                <a:gd name="T53" fmla="*/ 194 h 201"/>
                <a:gd name="T54" fmla="*/ 4 w 35"/>
                <a:gd name="T55" fmla="*/ 201 h 201"/>
                <a:gd name="T56" fmla="*/ 1 w 35"/>
                <a:gd name="T57" fmla="*/ 195 h 201"/>
                <a:gd name="T58" fmla="*/ 4 w 35"/>
                <a:gd name="T59" fmla="*/ 188 h 201"/>
                <a:gd name="T60" fmla="*/ 6 w 35"/>
                <a:gd name="T61" fmla="*/ 182 h 201"/>
                <a:gd name="T62" fmla="*/ 9 w 35"/>
                <a:gd name="T63" fmla="*/ 176 h 201"/>
                <a:gd name="T64" fmla="*/ 11 w 35"/>
                <a:gd name="T65" fmla="*/ 170 h 201"/>
                <a:gd name="T66" fmla="*/ 14 w 35"/>
                <a:gd name="T67" fmla="*/ 160 h 201"/>
                <a:gd name="T68" fmla="*/ 15 w 35"/>
                <a:gd name="T69" fmla="*/ 155 h 201"/>
                <a:gd name="T70" fmla="*/ 17 w 35"/>
                <a:gd name="T71" fmla="*/ 145 h 201"/>
                <a:gd name="T72" fmla="*/ 18 w 35"/>
                <a:gd name="T73" fmla="*/ 139 h 201"/>
                <a:gd name="T74" fmla="*/ 19 w 35"/>
                <a:gd name="T75" fmla="*/ 129 h 201"/>
                <a:gd name="T76" fmla="*/ 19 w 35"/>
                <a:gd name="T77" fmla="*/ 123 h 201"/>
                <a:gd name="T78" fmla="*/ 19 w 35"/>
                <a:gd name="T79" fmla="*/ 117 h 201"/>
                <a:gd name="T80" fmla="*/ 19 w 35"/>
                <a:gd name="T81" fmla="*/ 112 h 201"/>
                <a:gd name="T82" fmla="*/ 19 w 35"/>
                <a:gd name="T83" fmla="*/ 105 h 201"/>
                <a:gd name="T84" fmla="*/ 19 w 35"/>
                <a:gd name="T85" fmla="*/ 100 h 201"/>
                <a:gd name="T86" fmla="*/ 19 w 35"/>
                <a:gd name="T87" fmla="*/ 93 h 201"/>
                <a:gd name="T88" fmla="*/ 18 w 35"/>
                <a:gd name="T89" fmla="*/ 86 h 201"/>
                <a:gd name="T90" fmla="*/ 17 w 35"/>
                <a:gd name="T91" fmla="*/ 80 h 201"/>
                <a:gd name="T92" fmla="*/ 17 w 35"/>
                <a:gd name="T93" fmla="*/ 73 h 201"/>
                <a:gd name="T94" fmla="*/ 15 w 35"/>
                <a:gd name="T95" fmla="*/ 66 h 201"/>
                <a:gd name="T96" fmla="*/ 14 w 35"/>
                <a:gd name="T97" fmla="*/ 60 h 201"/>
                <a:gd name="T98" fmla="*/ 13 w 35"/>
                <a:gd name="T99" fmla="*/ 53 h 201"/>
                <a:gd name="T100" fmla="*/ 11 w 35"/>
                <a:gd name="T101" fmla="*/ 43 h 201"/>
                <a:gd name="T102" fmla="*/ 9 w 35"/>
                <a:gd name="T103" fmla="*/ 34 h 201"/>
                <a:gd name="T104" fmla="*/ 7 w 35"/>
                <a:gd name="T105" fmla="*/ 24 h 201"/>
                <a:gd name="T106" fmla="*/ 5 w 35"/>
                <a:gd name="T107" fmla="*/ 13 h 201"/>
                <a:gd name="T108" fmla="*/ 4 w 35"/>
                <a:gd name="T109" fmla="*/ 6 h 201"/>
                <a:gd name="T110" fmla="*/ 7 w 35"/>
                <a:gd name="T111" fmla="*/ 1 h 201"/>
                <a:gd name="T112" fmla="*/ 15 w 35"/>
                <a:gd name="T113" fmla="*/ 1 h 201"/>
                <a:gd name="T114" fmla="*/ 17 w 35"/>
                <a:gd name="T115" fmla="*/ 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 h="201">
                  <a:moveTo>
                    <a:pt x="18" y="7"/>
                  </a:moveTo>
                  <a:lnTo>
                    <a:pt x="19" y="11"/>
                  </a:lnTo>
                  <a:lnTo>
                    <a:pt x="19" y="14"/>
                  </a:lnTo>
                  <a:lnTo>
                    <a:pt x="19" y="17"/>
                  </a:lnTo>
                  <a:lnTo>
                    <a:pt x="21" y="21"/>
                  </a:lnTo>
                  <a:lnTo>
                    <a:pt x="22" y="24"/>
                  </a:lnTo>
                  <a:lnTo>
                    <a:pt x="22" y="27"/>
                  </a:lnTo>
                  <a:lnTo>
                    <a:pt x="23" y="30"/>
                  </a:lnTo>
                  <a:lnTo>
                    <a:pt x="24" y="34"/>
                  </a:lnTo>
                  <a:lnTo>
                    <a:pt x="25" y="37"/>
                  </a:lnTo>
                  <a:lnTo>
                    <a:pt x="26" y="40"/>
                  </a:lnTo>
                  <a:lnTo>
                    <a:pt x="27" y="42"/>
                  </a:lnTo>
                  <a:lnTo>
                    <a:pt x="28" y="46"/>
                  </a:lnTo>
                  <a:lnTo>
                    <a:pt x="28" y="49"/>
                  </a:lnTo>
                  <a:lnTo>
                    <a:pt x="30" y="53"/>
                  </a:lnTo>
                  <a:lnTo>
                    <a:pt x="30" y="54"/>
                  </a:lnTo>
                  <a:lnTo>
                    <a:pt x="30" y="56"/>
                  </a:lnTo>
                  <a:lnTo>
                    <a:pt x="31" y="58"/>
                  </a:lnTo>
                  <a:lnTo>
                    <a:pt x="31" y="60"/>
                  </a:lnTo>
                  <a:lnTo>
                    <a:pt x="31" y="63"/>
                  </a:lnTo>
                  <a:lnTo>
                    <a:pt x="32" y="65"/>
                  </a:lnTo>
                  <a:lnTo>
                    <a:pt x="32" y="67"/>
                  </a:lnTo>
                  <a:lnTo>
                    <a:pt x="32" y="69"/>
                  </a:lnTo>
                  <a:lnTo>
                    <a:pt x="32" y="72"/>
                  </a:lnTo>
                  <a:lnTo>
                    <a:pt x="33" y="74"/>
                  </a:lnTo>
                  <a:lnTo>
                    <a:pt x="33" y="76"/>
                  </a:lnTo>
                  <a:lnTo>
                    <a:pt x="34" y="80"/>
                  </a:lnTo>
                  <a:lnTo>
                    <a:pt x="34" y="81"/>
                  </a:lnTo>
                  <a:lnTo>
                    <a:pt x="34" y="84"/>
                  </a:lnTo>
                  <a:lnTo>
                    <a:pt x="34" y="86"/>
                  </a:lnTo>
                  <a:lnTo>
                    <a:pt x="34" y="89"/>
                  </a:lnTo>
                  <a:lnTo>
                    <a:pt x="34" y="91"/>
                  </a:lnTo>
                  <a:lnTo>
                    <a:pt x="34" y="93"/>
                  </a:lnTo>
                  <a:lnTo>
                    <a:pt x="34" y="95"/>
                  </a:lnTo>
                  <a:lnTo>
                    <a:pt x="35" y="98"/>
                  </a:lnTo>
                  <a:lnTo>
                    <a:pt x="34" y="100"/>
                  </a:lnTo>
                  <a:lnTo>
                    <a:pt x="34" y="102"/>
                  </a:lnTo>
                  <a:lnTo>
                    <a:pt x="34" y="104"/>
                  </a:lnTo>
                  <a:lnTo>
                    <a:pt x="34" y="107"/>
                  </a:lnTo>
                  <a:lnTo>
                    <a:pt x="34" y="109"/>
                  </a:lnTo>
                  <a:lnTo>
                    <a:pt x="34" y="111"/>
                  </a:lnTo>
                  <a:lnTo>
                    <a:pt x="33" y="113"/>
                  </a:lnTo>
                  <a:lnTo>
                    <a:pt x="33" y="115"/>
                  </a:lnTo>
                  <a:lnTo>
                    <a:pt x="33" y="117"/>
                  </a:lnTo>
                  <a:lnTo>
                    <a:pt x="32" y="119"/>
                  </a:lnTo>
                  <a:lnTo>
                    <a:pt x="32" y="121"/>
                  </a:lnTo>
                  <a:lnTo>
                    <a:pt x="32" y="123"/>
                  </a:lnTo>
                  <a:lnTo>
                    <a:pt x="32" y="125"/>
                  </a:lnTo>
                  <a:lnTo>
                    <a:pt x="32" y="127"/>
                  </a:lnTo>
                  <a:lnTo>
                    <a:pt x="31" y="129"/>
                  </a:lnTo>
                  <a:lnTo>
                    <a:pt x="31" y="132"/>
                  </a:lnTo>
                  <a:lnTo>
                    <a:pt x="31" y="133"/>
                  </a:lnTo>
                  <a:lnTo>
                    <a:pt x="30" y="136"/>
                  </a:lnTo>
                  <a:lnTo>
                    <a:pt x="30" y="137"/>
                  </a:lnTo>
                  <a:lnTo>
                    <a:pt x="29" y="140"/>
                  </a:lnTo>
                  <a:lnTo>
                    <a:pt x="28" y="141"/>
                  </a:lnTo>
                  <a:lnTo>
                    <a:pt x="28" y="144"/>
                  </a:lnTo>
                  <a:lnTo>
                    <a:pt x="27" y="146"/>
                  </a:lnTo>
                  <a:lnTo>
                    <a:pt x="27" y="148"/>
                  </a:lnTo>
                  <a:lnTo>
                    <a:pt x="26" y="150"/>
                  </a:lnTo>
                  <a:lnTo>
                    <a:pt x="25" y="152"/>
                  </a:lnTo>
                  <a:lnTo>
                    <a:pt x="24" y="154"/>
                  </a:lnTo>
                  <a:lnTo>
                    <a:pt x="24" y="155"/>
                  </a:lnTo>
                  <a:lnTo>
                    <a:pt x="23" y="158"/>
                  </a:lnTo>
                  <a:lnTo>
                    <a:pt x="22" y="160"/>
                  </a:lnTo>
                  <a:lnTo>
                    <a:pt x="22" y="162"/>
                  </a:lnTo>
                  <a:lnTo>
                    <a:pt x="22" y="164"/>
                  </a:lnTo>
                  <a:lnTo>
                    <a:pt x="21" y="166"/>
                  </a:lnTo>
                  <a:lnTo>
                    <a:pt x="19" y="169"/>
                  </a:lnTo>
                  <a:lnTo>
                    <a:pt x="19" y="170"/>
                  </a:lnTo>
                  <a:lnTo>
                    <a:pt x="18" y="173"/>
                  </a:lnTo>
                  <a:lnTo>
                    <a:pt x="17" y="174"/>
                  </a:lnTo>
                  <a:lnTo>
                    <a:pt x="16" y="177"/>
                  </a:lnTo>
                  <a:lnTo>
                    <a:pt x="15" y="179"/>
                  </a:lnTo>
                  <a:lnTo>
                    <a:pt x="14" y="181"/>
                  </a:lnTo>
                  <a:lnTo>
                    <a:pt x="13" y="183"/>
                  </a:lnTo>
                  <a:lnTo>
                    <a:pt x="12" y="186"/>
                  </a:lnTo>
                  <a:lnTo>
                    <a:pt x="11" y="187"/>
                  </a:lnTo>
                  <a:lnTo>
                    <a:pt x="10" y="190"/>
                  </a:lnTo>
                  <a:lnTo>
                    <a:pt x="9" y="192"/>
                  </a:lnTo>
                  <a:lnTo>
                    <a:pt x="9" y="194"/>
                  </a:lnTo>
                  <a:lnTo>
                    <a:pt x="7" y="196"/>
                  </a:lnTo>
                  <a:lnTo>
                    <a:pt x="6" y="199"/>
                  </a:lnTo>
                  <a:lnTo>
                    <a:pt x="4" y="201"/>
                  </a:lnTo>
                  <a:lnTo>
                    <a:pt x="1" y="200"/>
                  </a:lnTo>
                  <a:lnTo>
                    <a:pt x="0" y="198"/>
                  </a:lnTo>
                  <a:lnTo>
                    <a:pt x="1" y="195"/>
                  </a:lnTo>
                  <a:lnTo>
                    <a:pt x="1" y="192"/>
                  </a:lnTo>
                  <a:lnTo>
                    <a:pt x="2" y="191"/>
                  </a:lnTo>
                  <a:lnTo>
                    <a:pt x="4" y="188"/>
                  </a:lnTo>
                  <a:lnTo>
                    <a:pt x="4" y="187"/>
                  </a:lnTo>
                  <a:lnTo>
                    <a:pt x="5" y="184"/>
                  </a:lnTo>
                  <a:lnTo>
                    <a:pt x="6" y="182"/>
                  </a:lnTo>
                  <a:lnTo>
                    <a:pt x="7" y="180"/>
                  </a:lnTo>
                  <a:lnTo>
                    <a:pt x="8" y="178"/>
                  </a:lnTo>
                  <a:lnTo>
                    <a:pt x="9" y="176"/>
                  </a:lnTo>
                  <a:lnTo>
                    <a:pt x="9" y="174"/>
                  </a:lnTo>
                  <a:lnTo>
                    <a:pt x="10" y="172"/>
                  </a:lnTo>
                  <a:lnTo>
                    <a:pt x="11" y="170"/>
                  </a:lnTo>
                  <a:lnTo>
                    <a:pt x="11" y="166"/>
                  </a:lnTo>
                  <a:lnTo>
                    <a:pt x="14" y="163"/>
                  </a:lnTo>
                  <a:lnTo>
                    <a:pt x="14" y="160"/>
                  </a:lnTo>
                  <a:lnTo>
                    <a:pt x="14" y="159"/>
                  </a:lnTo>
                  <a:lnTo>
                    <a:pt x="14" y="156"/>
                  </a:lnTo>
                  <a:lnTo>
                    <a:pt x="15" y="155"/>
                  </a:lnTo>
                  <a:lnTo>
                    <a:pt x="16" y="150"/>
                  </a:lnTo>
                  <a:lnTo>
                    <a:pt x="17" y="147"/>
                  </a:lnTo>
                  <a:lnTo>
                    <a:pt x="17" y="145"/>
                  </a:lnTo>
                  <a:lnTo>
                    <a:pt x="18" y="143"/>
                  </a:lnTo>
                  <a:lnTo>
                    <a:pt x="18" y="141"/>
                  </a:lnTo>
                  <a:lnTo>
                    <a:pt x="18" y="139"/>
                  </a:lnTo>
                  <a:lnTo>
                    <a:pt x="19" y="136"/>
                  </a:lnTo>
                  <a:lnTo>
                    <a:pt x="19" y="132"/>
                  </a:lnTo>
                  <a:lnTo>
                    <a:pt x="19" y="129"/>
                  </a:lnTo>
                  <a:lnTo>
                    <a:pt x="19" y="127"/>
                  </a:lnTo>
                  <a:lnTo>
                    <a:pt x="19" y="125"/>
                  </a:lnTo>
                  <a:lnTo>
                    <a:pt x="19" y="123"/>
                  </a:lnTo>
                  <a:lnTo>
                    <a:pt x="19" y="121"/>
                  </a:lnTo>
                  <a:lnTo>
                    <a:pt x="19" y="119"/>
                  </a:lnTo>
                  <a:lnTo>
                    <a:pt x="19" y="117"/>
                  </a:lnTo>
                  <a:lnTo>
                    <a:pt x="20" y="115"/>
                  </a:lnTo>
                  <a:lnTo>
                    <a:pt x="19" y="113"/>
                  </a:lnTo>
                  <a:lnTo>
                    <a:pt x="19" y="112"/>
                  </a:lnTo>
                  <a:lnTo>
                    <a:pt x="19" y="109"/>
                  </a:lnTo>
                  <a:lnTo>
                    <a:pt x="19" y="108"/>
                  </a:lnTo>
                  <a:lnTo>
                    <a:pt x="19" y="105"/>
                  </a:lnTo>
                  <a:lnTo>
                    <a:pt x="19" y="104"/>
                  </a:lnTo>
                  <a:lnTo>
                    <a:pt x="19" y="101"/>
                  </a:lnTo>
                  <a:lnTo>
                    <a:pt x="19" y="100"/>
                  </a:lnTo>
                  <a:lnTo>
                    <a:pt x="19" y="97"/>
                  </a:lnTo>
                  <a:lnTo>
                    <a:pt x="19" y="95"/>
                  </a:lnTo>
                  <a:lnTo>
                    <a:pt x="19" y="93"/>
                  </a:lnTo>
                  <a:lnTo>
                    <a:pt x="19" y="91"/>
                  </a:lnTo>
                  <a:lnTo>
                    <a:pt x="19" y="89"/>
                  </a:lnTo>
                  <a:lnTo>
                    <a:pt x="18" y="86"/>
                  </a:lnTo>
                  <a:lnTo>
                    <a:pt x="18" y="85"/>
                  </a:lnTo>
                  <a:lnTo>
                    <a:pt x="18" y="82"/>
                  </a:lnTo>
                  <a:lnTo>
                    <a:pt x="17" y="80"/>
                  </a:lnTo>
                  <a:lnTo>
                    <a:pt x="17" y="77"/>
                  </a:lnTo>
                  <a:lnTo>
                    <a:pt x="17" y="76"/>
                  </a:lnTo>
                  <a:lnTo>
                    <a:pt x="17" y="73"/>
                  </a:lnTo>
                  <a:lnTo>
                    <a:pt x="16" y="71"/>
                  </a:lnTo>
                  <a:lnTo>
                    <a:pt x="16" y="68"/>
                  </a:lnTo>
                  <a:lnTo>
                    <a:pt x="15" y="66"/>
                  </a:lnTo>
                  <a:lnTo>
                    <a:pt x="15" y="64"/>
                  </a:lnTo>
                  <a:lnTo>
                    <a:pt x="14" y="62"/>
                  </a:lnTo>
                  <a:lnTo>
                    <a:pt x="14" y="60"/>
                  </a:lnTo>
                  <a:lnTo>
                    <a:pt x="14" y="58"/>
                  </a:lnTo>
                  <a:lnTo>
                    <a:pt x="14" y="56"/>
                  </a:lnTo>
                  <a:lnTo>
                    <a:pt x="13" y="53"/>
                  </a:lnTo>
                  <a:lnTo>
                    <a:pt x="12" y="49"/>
                  </a:lnTo>
                  <a:lnTo>
                    <a:pt x="11" y="46"/>
                  </a:lnTo>
                  <a:lnTo>
                    <a:pt x="11" y="43"/>
                  </a:lnTo>
                  <a:lnTo>
                    <a:pt x="10" y="40"/>
                  </a:lnTo>
                  <a:lnTo>
                    <a:pt x="10" y="37"/>
                  </a:lnTo>
                  <a:lnTo>
                    <a:pt x="9" y="34"/>
                  </a:lnTo>
                  <a:lnTo>
                    <a:pt x="8" y="30"/>
                  </a:lnTo>
                  <a:lnTo>
                    <a:pt x="7" y="27"/>
                  </a:lnTo>
                  <a:lnTo>
                    <a:pt x="7" y="24"/>
                  </a:lnTo>
                  <a:lnTo>
                    <a:pt x="6" y="21"/>
                  </a:lnTo>
                  <a:lnTo>
                    <a:pt x="6" y="17"/>
                  </a:lnTo>
                  <a:lnTo>
                    <a:pt x="5" y="13"/>
                  </a:lnTo>
                  <a:lnTo>
                    <a:pt x="4" y="9"/>
                  </a:lnTo>
                  <a:lnTo>
                    <a:pt x="4" y="7"/>
                  </a:lnTo>
                  <a:lnTo>
                    <a:pt x="4" y="6"/>
                  </a:lnTo>
                  <a:lnTo>
                    <a:pt x="5" y="4"/>
                  </a:lnTo>
                  <a:lnTo>
                    <a:pt x="6" y="3"/>
                  </a:lnTo>
                  <a:lnTo>
                    <a:pt x="7" y="1"/>
                  </a:lnTo>
                  <a:lnTo>
                    <a:pt x="10" y="0"/>
                  </a:lnTo>
                  <a:lnTo>
                    <a:pt x="12" y="0"/>
                  </a:lnTo>
                  <a:lnTo>
                    <a:pt x="15" y="1"/>
                  </a:lnTo>
                  <a:lnTo>
                    <a:pt x="16" y="2"/>
                  </a:lnTo>
                  <a:lnTo>
                    <a:pt x="17" y="3"/>
                  </a:lnTo>
                  <a:lnTo>
                    <a:pt x="17" y="5"/>
                  </a:lnTo>
                  <a:lnTo>
                    <a:pt x="18" y="7"/>
                  </a:lnTo>
                  <a:lnTo>
                    <a:pt x="18"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0" name="Freeform 87"/>
            <p:cNvSpPr>
              <a:spLocks/>
            </p:cNvSpPr>
            <p:nvPr/>
          </p:nvSpPr>
          <p:spPr bwMode="auto">
            <a:xfrm>
              <a:off x="4702" y="3229"/>
              <a:ext cx="250" cy="43"/>
            </a:xfrm>
            <a:custGeom>
              <a:avLst/>
              <a:gdLst>
                <a:gd name="T0" fmla="*/ 15 w 250"/>
                <a:gd name="T1" fmla="*/ 0 h 43"/>
                <a:gd name="T2" fmla="*/ 26 w 250"/>
                <a:gd name="T3" fmla="*/ 0 h 43"/>
                <a:gd name="T4" fmla="*/ 36 w 250"/>
                <a:gd name="T5" fmla="*/ 1 h 43"/>
                <a:gd name="T6" fmla="*/ 47 w 250"/>
                <a:gd name="T7" fmla="*/ 2 h 43"/>
                <a:gd name="T8" fmla="*/ 57 w 250"/>
                <a:gd name="T9" fmla="*/ 3 h 43"/>
                <a:gd name="T10" fmla="*/ 67 w 250"/>
                <a:gd name="T11" fmla="*/ 4 h 43"/>
                <a:gd name="T12" fmla="*/ 78 w 250"/>
                <a:gd name="T13" fmla="*/ 6 h 43"/>
                <a:gd name="T14" fmla="*/ 88 w 250"/>
                <a:gd name="T15" fmla="*/ 7 h 43"/>
                <a:gd name="T16" fmla="*/ 97 w 250"/>
                <a:gd name="T17" fmla="*/ 9 h 43"/>
                <a:gd name="T18" fmla="*/ 107 w 250"/>
                <a:gd name="T19" fmla="*/ 11 h 43"/>
                <a:gd name="T20" fmla="*/ 117 w 250"/>
                <a:gd name="T21" fmla="*/ 11 h 43"/>
                <a:gd name="T22" fmla="*/ 127 w 250"/>
                <a:gd name="T23" fmla="*/ 13 h 43"/>
                <a:gd name="T24" fmla="*/ 137 w 250"/>
                <a:gd name="T25" fmla="*/ 15 h 43"/>
                <a:gd name="T26" fmla="*/ 148 w 250"/>
                <a:gd name="T27" fmla="*/ 16 h 43"/>
                <a:gd name="T28" fmla="*/ 159 w 250"/>
                <a:gd name="T29" fmla="*/ 16 h 43"/>
                <a:gd name="T30" fmla="*/ 172 w 250"/>
                <a:gd name="T31" fmla="*/ 16 h 43"/>
                <a:gd name="T32" fmla="*/ 182 w 250"/>
                <a:gd name="T33" fmla="*/ 16 h 43"/>
                <a:gd name="T34" fmla="*/ 191 w 250"/>
                <a:gd name="T35" fmla="*/ 16 h 43"/>
                <a:gd name="T36" fmla="*/ 199 w 250"/>
                <a:gd name="T37" fmla="*/ 17 h 43"/>
                <a:gd name="T38" fmla="*/ 208 w 250"/>
                <a:gd name="T39" fmla="*/ 18 h 43"/>
                <a:gd name="T40" fmla="*/ 216 w 250"/>
                <a:gd name="T41" fmla="*/ 18 h 43"/>
                <a:gd name="T42" fmla="*/ 224 w 250"/>
                <a:gd name="T43" fmla="*/ 16 h 43"/>
                <a:gd name="T44" fmla="*/ 233 w 250"/>
                <a:gd name="T45" fmla="*/ 15 h 43"/>
                <a:gd name="T46" fmla="*/ 242 w 250"/>
                <a:gd name="T47" fmla="*/ 12 h 43"/>
                <a:gd name="T48" fmla="*/ 248 w 250"/>
                <a:gd name="T49" fmla="*/ 12 h 43"/>
                <a:gd name="T50" fmla="*/ 248 w 250"/>
                <a:gd name="T51" fmla="*/ 19 h 43"/>
                <a:gd name="T52" fmla="*/ 240 w 250"/>
                <a:gd name="T53" fmla="*/ 23 h 43"/>
                <a:gd name="T54" fmla="*/ 230 w 250"/>
                <a:gd name="T55" fmla="*/ 27 h 43"/>
                <a:gd name="T56" fmla="*/ 221 w 250"/>
                <a:gd name="T57" fmla="*/ 31 h 43"/>
                <a:gd name="T58" fmla="*/ 214 w 250"/>
                <a:gd name="T59" fmla="*/ 34 h 43"/>
                <a:gd name="T60" fmla="*/ 205 w 250"/>
                <a:gd name="T61" fmla="*/ 38 h 43"/>
                <a:gd name="T62" fmla="*/ 196 w 250"/>
                <a:gd name="T63" fmla="*/ 39 h 43"/>
                <a:gd name="T64" fmla="*/ 187 w 250"/>
                <a:gd name="T65" fmla="*/ 42 h 43"/>
                <a:gd name="T66" fmla="*/ 177 w 250"/>
                <a:gd name="T67" fmla="*/ 42 h 43"/>
                <a:gd name="T68" fmla="*/ 165 w 250"/>
                <a:gd name="T69" fmla="*/ 42 h 43"/>
                <a:gd name="T70" fmla="*/ 154 w 250"/>
                <a:gd name="T71" fmla="*/ 41 h 43"/>
                <a:gd name="T72" fmla="*/ 143 w 250"/>
                <a:gd name="T73" fmla="*/ 39 h 43"/>
                <a:gd name="T74" fmla="*/ 133 w 250"/>
                <a:gd name="T75" fmla="*/ 39 h 43"/>
                <a:gd name="T76" fmla="*/ 122 w 250"/>
                <a:gd name="T77" fmla="*/ 35 h 43"/>
                <a:gd name="T78" fmla="*/ 112 w 250"/>
                <a:gd name="T79" fmla="*/ 34 h 43"/>
                <a:gd name="T80" fmla="*/ 102 w 250"/>
                <a:gd name="T81" fmla="*/ 31 h 43"/>
                <a:gd name="T82" fmla="*/ 93 w 250"/>
                <a:gd name="T83" fmla="*/ 28 h 43"/>
                <a:gd name="T84" fmla="*/ 83 w 250"/>
                <a:gd name="T85" fmla="*/ 25 h 43"/>
                <a:gd name="T86" fmla="*/ 73 w 250"/>
                <a:gd name="T87" fmla="*/ 23 h 43"/>
                <a:gd name="T88" fmla="*/ 63 w 250"/>
                <a:gd name="T89" fmla="*/ 20 h 43"/>
                <a:gd name="T90" fmla="*/ 53 w 250"/>
                <a:gd name="T91" fmla="*/ 18 h 43"/>
                <a:gd name="T92" fmla="*/ 43 w 250"/>
                <a:gd name="T93" fmla="*/ 16 h 43"/>
                <a:gd name="T94" fmla="*/ 32 w 250"/>
                <a:gd name="T95" fmla="*/ 15 h 43"/>
                <a:gd name="T96" fmla="*/ 20 w 250"/>
                <a:gd name="T97" fmla="*/ 14 h 43"/>
                <a:gd name="T98" fmla="*/ 9 w 250"/>
                <a:gd name="T99" fmla="*/ 14 h 43"/>
                <a:gd name="T100" fmla="*/ 0 w 250"/>
                <a:gd name="T101" fmla="*/ 10 h 43"/>
                <a:gd name="T102" fmla="*/ 3 w 250"/>
                <a:gd name="T10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0" h="43">
                  <a:moveTo>
                    <a:pt x="6" y="0"/>
                  </a:moveTo>
                  <a:lnTo>
                    <a:pt x="9" y="0"/>
                  </a:lnTo>
                  <a:lnTo>
                    <a:pt x="12" y="0"/>
                  </a:lnTo>
                  <a:lnTo>
                    <a:pt x="15" y="0"/>
                  </a:lnTo>
                  <a:lnTo>
                    <a:pt x="18" y="0"/>
                  </a:lnTo>
                  <a:lnTo>
                    <a:pt x="20" y="0"/>
                  </a:lnTo>
                  <a:lnTo>
                    <a:pt x="23" y="0"/>
                  </a:lnTo>
                  <a:lnTo>
                    <a:pt x="26" y="0"/>
                  </a:lnTo>
                  <a:lnTo>
                    <a:pt x="29" y="0"/>
                  </a:lnTo>
                  <a:lnTo>
                    <a:pt x="31" y="0"/>
                  </a:lnTo>
                  <a:lnTo>
                    <a:pt x="34" y="0"/>
                  </a:lnTo>
                  <a:lnTo>
                    <a:pt x="36" y="1"/>
                  </a:lnTo>
                  <a:lnTo>
                    <a:pt x="40" y="1"/>
                  </a:lnTo>
                  <a:lnTo>
                    <a:pt x="42" y="1"/>
                  </a:lnTo>
                  <a:lnTo>
                    <a:pt x="45" y="1"/>
                  </a:lnTo>
                  <a:lnTo>
                    <a:pt x="47" y="2"/>
                  </a:lnTo>
                  <a:lnTo>
                    <a:pt x="50" y="2"/>
                  </a:lnTo>
                  <a:lnTo>
                    <a:pt x="53" y="2"/>
                  </a:lnTo>
                  <a:lnTo>
                    <a:pt x="56" y="3"/>
                  </a:lnTo>
                  <a:lnTo>
                    <a:pt x="57" y="3"/>
                  </a:lnTo>
                  <a:lnTo>
                    <a:pt x="60" y="3"/>
                  </a:lnTo>
                  <a:lnTo>
                    <a:pt x="63" y="3"/>
                  </a:lnTo>
                  <a:lnTo>
                    <a:pt x="66" y="4"/>
                  </a:lnTo>
                  <a:lnTo>
                    <a:pt x="67" y="4"/>
                  </a:lnTo>
                  <a:lnTo>
                    <a:pt x="70" y="5"/>
                  </a:lnTo>
                  <a:lnTo>
                    <a:pt x="73" y="5"/>
                  </a:lnTo>
                  <a:lnTo>
                    <a:pt x="75" y="6"/>
                  </a:lnTo>
                  <a:lnTo>
                    <a:pt x="78" y="6"/>
                  </a:lnTo>
                  <a:lnTo>
                    <a:pt x="80" y="6"/>
                  </a:lnTo>
                  <a:lnTo>
                    <a:pt x="83" y="6"/>
                  </a:lnTo>
                  <a:lnTo>
                    <a:pt x="86" y="7"/>
                  </a:lnTo>
                  <a:lnTo>
                    <a:pt x="88" y="7"/>
                  </a:lnTo>
                  <a:lnTo>
                    <a:pt x="91" y="8"/>
                  </a:lnTo>
                  <a:lnTo>
                    <a:pt x="93" y="8"/>
                  </a:lnTo>
                  <a:lnTo>
                    <a:pt x="95" y="9"/>
                  </a:lnTo>
                  <a:lnTo>
                    <a:pt x="97" y="9"/>
                  </a:lnTo>
                  <a:lnTo>
                    <a:pt x="100" y="10"/>
                  </a:lnTo>
                  <a:lnTo>
                    <a:pt x="102" y="10"/>
                  </a:lnTo>
                  <a:lnTo>
                    <a:pt x="104" y="11"/>
                  </a:lnTo>
                  <a:lnTo>
                    <a:pt x="107" y="11"/>
                  </a:lnTo>
                  <a:lnTo>
                    <a:pt x="109" y="11"/>
                  </a:lnTo>
                  <a:lnTo>
                    <a:pt x="112" y="11"/>
                  </a:lnTo>
                  <a:lnTo>
                    <a:pt x="114" y="11"/>
                  </a:lnTo>
                  <a:lnTo>
                    <a:pt x="117" y="11"/>
                  </a:lnTo>
                  <a:lnTo>
                    <a:pt x="120" y="12"/>
                  </a:lnTo>
                  <a:lnTo>
                    <a:pt x="122" y="12"/>
                  </a:lnTo>
                  <a:lnTo>
                    <a:pt x="125" y="13"/>
                  </a:lnTo>
                  <a:lnTo>
                    <a:pt x="127" y="13"/>
                  </a:lnTo>
                  <a:lnTo>
                    <a:pt x="130" y="14"/>
                  </a:lnTo>
                  <a:lnTo>
                    <a:pt x="133" y="14"/>
                  </a:lnTo>
                  <a:lnTo>
                    <a:pt x="135" y="15"/>
                  </a:lnTo>
                  <a:lnTo>
                    <a:pt x="137" y="15"/>
                  </a:lnTo>
                  <a:lnTo>
                    <a:pt x="140" y="15"/>
                  </a:lnTo>
                  <a:lnTo>
                    <a:pt x="143" y="15"/>
                  </a:lnTo>
                  <a:lnTo>
                    <a:pt x="146" y="15"/>
                  </a:lnTo>
                  <a:lnTo>
                    <a:pt x="148" y="16"/>
                  </a:lnTo>
                  <a:lnTo>
                    <a:pt x="151" y="16"/>
                  </a:lnTo>
                  <a:lnTo>
                    <a:pt x="154" y="16"/>
                  </a:lnTo>
                  <a:lnTo>
                    <a:pt x="156" y="16"/>
                  </a:lnTo>
                  <a:lnTo>
                    <a:pt x="159" y="16"/>
                  </a:lnTo>
                  <a:lnTo>
                    <a:pt x="163" y="16"/>
                  </a:lnTo>
                  <a:lnTo>
                    <a:pt x="165" y="16"/>
                  </a:lnTo>
                  <a:lnTo>
                    <a:pt x="168" y="16"/>
                  </a:lnTo>
                  <a:lnTo>
                    <a:pt x="172" y="16"/>
                  </a:lnTo>
                  <a:lnTo>
                    <a:pt x="175" y="16"/>
                  </a:lnTo>
                  <a:lnTo>
                    <a:pt x="177" y="16"/>
                  </a:lnTo>
                  <a:lnTo>
                    <a:pt x="180" y="16"/>
                  </a:lnTo>
                  <a:lnTo>
                    <a:pt x="182" y="16"/>
                  </a:lnTo>
                  <a:lnTo>
                    <a:pt x="185" y="16"/>
                  </a:lnTo>
                  <a:lnTo>
                    <a:pt x="186" y="16"/>
                  </a:lnTo>
                  <a:lnTo>
                    <a:pt x="189" y="16"/>
                  </a:lnTo>
                  <a:lnTo>
                    <a:pt x="191" y="16"/>
                  </a:lnTo>
                  <a:lnTo>
                    <a:pt x="193" y="17"/>
                  </a:lnTo>
                  <a:lnTo>
                    <a:pt x="195" y="17"/>
                  </a:lnTo>
                  <a:lnTo>
                    <a:pt x="198" y="17"/>
                  </a:lnTo>
                  <a:lnTo>
                    <a:pt x="199" y="17"/>
                  </a:lnTo>
                  <a:lnTo>
                    <a:pt x="202" y="18"/>
                  </a:lnTo>
                  <a:lnTo>
                    <a:pt x="203" y="18"/>
                  </a:lnTo>
                  <a:lnTo>
                    <a:pt x="206" y="18"/>
                  </a:lnTo>
                  <a:lnTo>
                    <a:pt x="208" y="18"/>
                  </a:lnTo>
                  <a:lnTo>
                    <a:pt x="210" y="18"/>
                  </a:lnTo>
                  <a:lnTo>
                    <a:pt x="212" y="18"/>
                  </a:lnTo>
                  <a:lnTo>
                    <a:pt x="214" y="18"/>
                  </a:lnTo>
                  <a:lnTo>
                    <a:pt x="216" y="18"/>
                  </a:lnTo>
                  <a:lnTo>
                    <a:pt x="219" y="18"/>
                  </a:lnTo>
                  <a:lnTo>
                    <a:pt x="220" y="17"/>
                  </a:lnTo>
                  <a:lnTo>
                    <a:pt x="222" y="16"/>
                  </a:lnTo>
                  <a:lnTo>
                    <a:pt x="224" y="16"/>
                  </a:lnTo>
                  <a:lnTo>
                    <a:pt x="227" y="16"/>
                  </a:lnTo>
                  <a:lnTo>
                    <a:pt x="229" y="16"/>
                  </a:lnTo>
                  <a:lnTo>
                    <a:pt x="230" y="16"/>
                  </a:lnTo>
                  <a:lnTo>
                    <a:pt x="233" y="15"/>
                  </a:lnTo>
                  <a:lnTo>
                    <a:pt x="234" y="15"/>
                  </a:lnTo>
                  <a:lnTo>
                    <a:pt x="237" y="14"/>
                  </a:lnTo>
                  <a:lnTo>
                    <a:pt x="240" y="13"/>
                  </a:lnTo>
                  <a:lnTo>
                    <a:pt x="242" y="12"/>
                  </a:lnTo>
                  <a:lnTo>
                    <a:pt x="245" y="11"/>
                  </a:lnTo>
                  <a:lnTo>
                    <a:pt x="246" y="11"/>
                  </a:lnTo>
                  <a:lnTo>
                    <a:pt x="247" y="11"/>
                  </a:lnTo>
                  <a:lnTo>
                    <a:pt x="248" y="12"/>
                  </a:lnTo>
                  <a:lnTo>
                    <a:pt x="250" y="14"/>
                  </a:lnTo>
                  <a:lnTo>
                    <a:pt x="250" y="16"/>
                  </a:lnTo>
                  <a:lnTo>
                    <a:pt x="250" y="17"/>
                  </a:lnTo>
                  <a:lnTo>
                    <a:pt x="248" y="19"/>
                  </a:lnTo>
                  <a:lnTo>
                    <a:pt x="247" y="20"/>
                  </a:lnTo>
                  <a:lnTo>
                    <a:pt x="245" y="20"/>
                  </a:lnTo>
                  <a:lnTo>
                    <a:pt x="242" y="22"/>
                  </a:lnTo>
                  <a:lnTo>
                    <a:pt x="240" y="23"/>
                  </a:lnTo>
                  <a:lnTo>
                    <a:pt x="237" y="24"/>
                  </a:lnTo>
                  <a:lnTo>
                    <a:pt x="234" y="25"/>
                  </a:lnTo>
                  <a:lnTo>
                    <a:pt x="233" y="26"/>
                  </a:lnTo>
                  <a:lnTo>
                    <a:pt x="230" y="27"/>
                  </a:lnTo>
                  <a:lnTo>
                    <a:pt x="229" y="28"/>
                  </a:lnTo>
                  <a:lnTo>
                    <a:pt x="226" y="29"/>
                  </a:lnTo>
                  <a:lnTo>
                    <a:pt x="224" y="30"/>
                  </a:lnTo>
                  <a:lnTo>
                    <a:pt x="221" y="31"/>
                  </a:lnTo>
                  <a:lnTo>
                    <a:pt x="220" y="32"/>
                  </a:lnTo>
                  <a:lnTo>
                    <a:pt x="217" y="33"/>
                  </a:lnTo>
                  <a:lnTo>
                    <a:pt x="216" y="34"/>
                  </a:lnTo>
                  <a:lnTo>
                    <a:pt x="214" y="34"/>
                  </a:lnTo>
                  <a:lnTo>
                    <a:pt x="212" y="35"/>
                  </a:lnTo>
                  <a:lnTo>
                    <a:pt x="209" y="36"/>
                  </a:lnTo>
                  <a:lnTo>
                    <a:pt x="207" y="37"/>
                  </a:lnTo>
                  <a:lnTo>
                    <a:pt x="205" y="38"/>
                  </a:lnTo>
                  <a:lnTo>
                    <a:pt x="203" y="39"/>
                  </a:lnTo>
                  <a:lnTo>
                    <a:pt x="200" y="39"/>
                  </a:lnTo>
                  <a:lnTo>
                    <a:pt x="198" y="39"/>
                  </a:lnTo>
                  <a:lnTo>
                    <a:pt x="196" y="39"/>
                  </a:lnTo>
                  <a:lnTo>
                    <a:pt x="195" y="40"/>
                  </a:lnTo>
                  <a:lnTo>
                    <a:pt x="192" y="40"/>
                  </a:lnTo>
                  <a:lnTo>
                    <a:pt x="190" y="41"/>
                  </a:lnTo>
                  <a:lnTo>
                    <a:pt x="187" y="42"/>
                  </a:lnTo>
                  <a:lnTo>
                    <a:pt x="185" y="42"/>
                  </a:lnTo>
                  <a:lnTo>
                    <a:pt x="182" y="42"/>
                  </a:lnTo>
                  <a:lnTo>
                    <a:pt x="180" y="42"/>
                  </a:lnTo>
                  <a:lnTo>
                    <a:pt x="177" y="42"/>
                  </a:lnTo>
                  <a:lnTo>
                    <a:pt x="175" y="43"/>
                  </a:lnTo>
                  <a:lnTo>
                    <a:pt x="172" y="42"/>
                  </a:lnTo>
                  <a:lnTo>
                    <a:pt x="168" y="42"/>
                  </a:lnTo>
                  <a:lnTo>
                    <a:pt x="165" y="42"/>
                  </a:lnTo>
                  <a:lnTo>
                    <a:pt x="163" y="42"/>
                  </a:lnTo>
                  <a:lnTo>
                    <a:pt x="159" y="42"/>
                  </a:lnTo>
                  <a:lnTo>
                    <a:pt x="156" y="42"/>
                  </a:lnTo>
                  <a:lnTo>
                    <a:pt x="154" y="41"/>
                  </a:lnTo>
                  <a:lnTo>
                    <a:pt x="151" y="41"/>
                  </a:lnTo>
                  <a:lnTo>
                    <a:pt x="148" y="40"/>
                  </a:lnTo>
                  <a:lnTo>
                    <a:pt x="146" y="40"/>
                  </a:lnTo>
                  <a:lnTo>
                    <a:pt x="143" y="39"/>
                  </a:lnTo>
                  <a:lnTo>
                    <a:pt x="140" y="39"/>
                  </a:lnTo>
                  <a:lnTo>
                    <a:pt x="137" y="39"/>
                  </a:lnTo>
                  <a:lnTo>
                    <a:pt x="135" y="39"/>
                  </a:lnTo>
                  <a:lnTo>
                    <a:pt x="133" y="39"/>
                  </a:lnTo>
                  <a:lnTo>
                    <a:pt x="130" y="38"/>
                  </a:lnTo>
                  <a:lnTo>
                    <a:pt x="127" y="37"/>
                  </a:lnTo>
                  <a:lnTo>
                    <a:pt x="125" y="36"/>
                  </a:lnTo>
                  <a:lnTo>
                    <a:pt x="122" y="35"/>
                  </a:lnTo>
                  <a:lnTo>
                    <a:pt x="120" y="35"/>
                  </a:lnTo>
                  <a:lnTo>
                    <a:pt x="117" y="34"/>
                  </a:lnTo>
                  <a:lnTo>
                    <a:pt x="114" y="34"/>
                  </a:lnTo>
                  <a:lnTo>
                    <a:pt x="112" y="34"/>
                  </a:lnTo>
                  <a:lnTo>
                    <a:pt x="109" y="34"/>
                  </a:lnTo>
                  <a:lnTo>
                    <a:pt x="107" y="32"/>
                  </a:lnTo>
                  <a:lnTo>
                    <a:pt x="104" y="32"/>
                  </a:lnTo>
                  <a:lnTo>
                    <a:pt x="102" y="31"/>
                  </a:lnTo>
                  <a:lnTo>
                    <a:pt x="100" y="30"/>
                  </a:lnTo>
                  <a:lnTo>
                    <a:pt x="97" y="30"/>
                  </a:lnTo>
                  <a:lnTo>
                    <a:pt x="95" y="29"/>
                  </a:lnTo>
                  <a:lnTo>
                    <a:pt x="93" y="28"/>
                  </a:lnTo>
                  <a:lnTo>
                    <a:pt x="91" y="28"/>
                  </a:lnTo>
                  <a:lnTo>
                    <a:pt x="88" y="27"/>
                  </a:lnTo>
                  <a:lnTo>
                    <a:pt x="86" y="27"/>
                  </a:lnTo>
                  <a:lnTo>
                    <a:pt x="83" y="25"/>
                  </a:lnTo>
                  <a:lnTo>
                    <a:pt x="80" y="25"/>
                  </a:lnTo>
                  <a:lnTo>
                    <a:pt x="78" y="25"/>
                  </a:lnTo>
                  <a:lnTo>
                    <a:pt x="75" y="24"/>
                  </a:lnTo>
                  <a:lnTo>
                    <a:pt x="73" y="23"/>
                  </a:lnTo>
                  <a:lnTo>
                    <a:pt x="70" y="23"/>
                  </a:lnTo>
                  <a:lnTo>
                    <a:pt x="68" y="22"/>
                  </a:lnTo>
                  <a:lnTo>
                    <a:pt x="66" y="21"/>
                  </a:lnTo>
                  <a:lnTo>
                    <a:pt x="63" y="20"/>
                  </a:lnTo>
                  <a:lnTo>
                    <a:pt x="61" y="20"/>
                  </a:lnTo>
                  <a:lnTo>
                    <a:pt x="58" y="20"/>
                  </a:lnTo>
                  <a:lnTo>
                    <a:pt x="56" y="19"/>
                  </a:lnTo>
                  <a:lnTo>
                    <a:pt x="53" y="18"/>
                  </a:lnTo>
                  <a:lnTo>
                    <a:pt x="51" y="18"/>
                  </a:lnTo>
                  <a:lnTo>
                    <a:pt x="48" y="18"/>
                  </a:lnTo>
                  <a:lnTo>
                    <a:pt x="46" y="17"/>
                  </a:lnTo>
                  <a:lnTo>
                    <a:pt x="43" y="16"/>
                  </a:lnTo>
                  <a:lnTo>
                    <a:pt x="40" y="16"/>
                  </a:lnTo>
                  <a:lnTo>
                    <a:pt x="37" y="16"/>
                  </a:lnTo>
                  <a:lnTo>
                    <a:pt x="35" y="16"/>
                  </a:lnTo>
                  <a:lnTo>
                    <a:pt x="32" y="15"/>
                  </a:lnTo>
                  <a:lnTo>
                    <a:pt x="29" y="15"/>
                  </a:lnTo>
                  <a:lnTo>
                    <a:pt x="26" y="15"/>
                  </a:lnTo>
                  <a:lnTo>
                    <a:pt x="23" y="15"/>
                  </a:lnTo>
                  <a:lnTo>
                    <a:pt x="20" y="14"/>
                  </a:lnTo>
                  <a:lnTo>
                    <a:pt x="18" y="14"/>
                  </a:lnTo>
                  <a:lnTo>
                    <a:pt x="15" y="14"/>
                  </a:lnTo>
                  <a:lnTo>
                    <a:pt x="12" y="14"/>
                  </a:lnTo>
                  <a:lnTo>
                    <a:pt x="9" y="14"/>
                  </a:lnTo>
                  <a:lnTo>
                    <a:pt x="6" y="14"/>
                  </a:lnTo>
                  <a:lnTo>
                    <a:pt x="3" y="13"/>
                  </a:lnTo>
                  <a:lnTo>
                    <a:pt x="1" y="11"/>
                  </a:lnTo>
                  <a:lnTo>
                    <a:pt x="0" y="10"/>
                  </a:lnTo>
                  <a:lnTo>
                    <a:pt x="0" y="6"/>
                  </a:lnTo>
                  <a:lnTo>
                    <a:pt x="0" y="4"/>
                  </a:lnTo>
                  <a:lnTo>
                    <a:pt x="1" y="2"/>
                  </a:lnTo>
                  <a:lnTo>
                    <a:pt x="3" y="0"/>
                  </a:lnTo>
                  <a:lnTo>
                    <a:pt x="6"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1" name="Freeform 88"/>
            <p:cNvSpPr>
              <a:spLocks/>
            </p:cNvSpPr>
            <p:nvPr/>
          </p:nvSpPr>
          <p:spPr bwMode="auto">
            <a:xfrm>
              <a:off x="4681" y="3047"/>
              <a:ext cx="41" cy="205"/>
            </a:xfrm>
            <a:custGeom>
              <a:avLst/>
              <a:gdLst>
                <a:gd name="T0" fmla="*/ 34 w 41"/>
                <a:gd name="T1" fmla="*/ 15 h 205"/>
                <a:gd name="T2" fmla="*/ 31 w 41"/>
                <a:gd name="T3" fmla="*/ 23 h 205"/>
                <a:gd name="T4" fmla="*/ 30 w 41"/>
                <a:gd name="T5" fmla="*/ 32 h 205"/>
                <a:gd name="T6" fmla="*/ 28 w 41"/>
                <a:gd name="T7" fmla="*/ 40 h 205"/>
                <a:gd name="T8" fmla="*/ 28 w 41"/>
                <a:gd name="T9" fmla="*/ 48 h 205"/>
                <a:gd name="T10" fmla="*/ 26 w 41"/>
                <a:gd name="T11" fmla="*/ 56 h 205"/>
                <a:gd name="T12" fmla="*/ 25 w 41"/>
                <a:gd name="T13" fmla="*/ 64 h 205"/>
                <a:gd name="T14" fmla="*/ 24 w 41"/>
                <a:gd name="T15" fmla="*/ 72 h 205"/>
                <a:gd name="T16" fmla="*/ 24 w 41"/>
                <a:gd name="T17" fmla="*/ 81 h 205"/>
                <a:gd name="T18" fmla="*/ 23 w 41"/>
                <a:gd name="T19" fmla="*/ 90 h 205"/>
                <a:gd name="T20" fmla="*/ 23 w 41"/>
                <a:gd name="T21" fmla="*/ 100 h 205"/>
                <a:gd name="T22" fmla="*/ 23 w 41"/>
                <a:gd name="T23" fmla="*/ 110 h 205"/>
                <a:gd name="T24" fmla="*/ 23 w 41"/>
                <a:gd name="T25" fmla="*/ 119 h 205"/>
                <a:gd name="T26" fmla="*/ 23 w 41"/>
                <a:gd name="T27" fmla="*/ 128 h 205"/>
                <a:gd name="T28" fmla="*/ 24 w 41"/>
                <a:gd name="T29" fmla="*/ 137 h 205"/>
                <a:gd name="T30" fmla="*/ 24 w 41"/>
                <a:gd name="T31" fmla="*/ 145 h 205"/>
                <a:gd name="T32" fmla="*/ 26 w 41"/>
                <a:gd name="T33" fmla="*/ 154 h 205"/>
                <a:gd name="T34" fmla="*/ 27 w 41"/>
                <a:gd name="T35" fmla="*/ 161 h 205"/>
                <a:gd name="T36" fmla="*/ 30 w 41"/>
                <a:gd name="T37" fmla="*/ 170 h 205"/>
                <a:gd name="T38" fmla="*/ 33 w 41"/>
                <a:gd name="T39" fmla="*/ 179 h 205"/>
                <a:gd name="T40" fmla="*/ 36 w 41"/>
                <a:gd name="T41" fmla="*/ 188 h 205"/>
                <a:gd name="T42" fmla="*/ 41 w 41"/>
                <a:gd name="T43" fmla="*/ 197 h 205"/>
                <a:gd name="T44" fmla="*/ 39 w 41"/>
                <a:gd name="T45" fmla="*/ 204 h 205"/>
                <a:gd name="T46" fmla="*/ 31 w 41"/>
                <a:gd name="T47" fmla="*/ 204 h 205"/>
                <a:gd name="T48" fmla="*/ 25 w 41"/>
                <a:gd name="T49" fmla="*/ 195 h 205"/>
                <a:gd name="T50" fmla="*/ 19 w 41"/>
                <a:gd name="T51" fmla="*/ 185 h 205"/>
                <a:gd name="T52" fmla="*/ 15 w 41"/>
                <a:gd name="T53" fmla="*/ 177 h 205"/>
                <a:gd name="T54" fmla="*/ 12 w 41"/>
                <a:gd name="T55" fmla="*/ 168 h 205"/>
                <a:gd name="T56" fmla="*/ 8 w 41"/>
                <a:gd name="T57" fmla="*/ 159 h 205"/>
                <a:gd name="T58" fmla="*/ 6 w 41"/>
                <a:gd name="T59" fmla="*/ 150 h 205"/>
                <a:gd name="T60" fmla="*/ 4 w 41"/>
                <a:gd name="T61" fmla="*/ 141 h 205"/>
                <a:gd name="T62" fmla="*/ 2 w 41"/>
                <a:gd name="T63" fmla="*/ 131 h 205"/>
                <a:gd name="T64" fmla="*/ 0 w 41"/>
                <a:gd name="T65" fmla="*/ 121 h 205"/>
                <a:gd name="T66" fmla="*/ 0 w 41"/>
                <a:gd name="T67" fmla="*/ 110 h 205"/>
                <a:gd name="T68" fmla="*/ 0 w 41"/>
                <a:gd name="T69" fmla="*/ 100 h 205"/>
                <a:gd name="T70" fmla="*/ 0 w 41"/>
                <a:gd name="T71" fmla="*/ 89 h 205"/>
                <a:gd name="T72" fmla="*/ 2 w 41"/>
                <a:gd name="T73" fmla="*/ 80 h 205"/>
                <a:gd name="T74" fmla="*/ 2 w 41"/>
                <a:gd name="T75" fmla="*/ 71 h 205"/>
                <a:gd name="T76" fmla="*/ 5 w 41"/>
                <a:gd name="T77" fmla="*/ 63 h 205"/>
                <a:gd name="T78" fmla="*/ 8 w 41"/>
                <a:gd name="T79" fmla="*/ 55 h 205"/>
                <a:gd name="T80" fmla="*/ 10 w 41"/>
                <a:gd name="T81" fmla="*/ 47 h 205"/>
                <a:gd name="T82" fmla="*/ 13 w 41"/>
                <a:gd name="T83" fmla="*/ 39 h 205"/>
                <a:gd name="T84" fmla="*/ 15 w 41"/>
                <a:gd name="T85" fmla="*/ 31 h 205"/>
                <a:gd name="T86" fmla="*/ 18 w 41"/>
                <a:gd name="T87" fmla="*/ 22 h 205"/>
                <a:gd name="T88" fmla="*/ 21 w 41"/>
                <a:gd name="T89" fmla="*/ 12 h 205"/>
                <a:gd name="T90" fmla="*/ 23 w 41"/>
                <a:gd name="T91" fmla="*/ 3 h 205"/>
                <a:gd name="T92" fmla="*/ 30 w 41"/>
                <a:gd name="T93" fmla="*/ 0 h 205"/>
                <a:gd name="T94" fmla="*/ 34 w 41"/>
                <a:gd name="T95" fmla="*/ 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 h="205">
                  <a:moveTo>
                    <a:pt x="35" y="9"/>
                  </a:moveTo>
                  <a:lnTo>
                    <a:pt x="34" y="12"/>
                  </a:lnTo>
                  <a:lnTo>
                    <a:pt x="34" y="15"/>
                  </a:lnTo>
                  <a:lnTo>
                    <a:pt x="33" y="18"/>
                  </a:lnTo>
                  <a:lnTo>
                    <a:pt x="33" y="21"/>
                  </a:lnTo>
                  <a:lnTo>
                    <a:pt x="31" y="23"/>
                  </a:lnTo>
                  <a:lnTo>
                    <a:pt x="31" y="27"/>
                  </a:lnTo>
                  <a:lnTo>
                    <a:pt x="31" y="30"/>
                  </a:lnTo>
                  <a:lnTo>
                    <a:pt x="30" y="32"/>
                  </a:lnTo>
                  <a:lnTo>
                    <a:pt x="30" y="35"/>
                  </a:lnTo>
                  <a:lnTo>
                    <a:pt x="29" y="38"/>
                  </a:lnTo>
                  <a:lnTo>
                    <a:pt x="28" y="40"/>
                  </a:lnTo>
                  <a:lnTo>
                    <a:pt x="28" y="43"/>
                  </a:lnTo>
                  <a:lnTo>
                    <a:pt x="28" y="46"/>
                  </a:lnTo>
                  <a:lnTo>
                    <a:pt x="28" y="48"/>
                  </a:lnTo>
                  <a:lnTo>
                    <a:pt x="27" y="51"/>
                  </a:lnTo>
                  <a:lnTo>
                    <a:pt x="27" y="54"/>
                  </a:lnTo>
                  <a:lnTo>
                    <a:pt x="26" y="56"/>
                  </a:lnTo>
                  <a:lnTo>
                    <a:pt x="26" y="59"/>
                  </a:lnTo>
                  <a:lnTo>
                    <a:pt x="26" y="61"/>
                  </a:lnTo>
                  <a:lnTo>
                    <a:pt x="25" y="64"/>
                  </a:lnTo>
                  <a:lnTo>
                    <a:pt x="25" y="67"/>
                  </a:lnTo>
                  <a:lnTo>
                    <a:pt x="24" y="69"/>
                  </a:lnTo>
                  <a:lnTo>
                    <a:pt x="24" y="72"/>
                  </a:lnTo>
                  <a:lnTo>
                    <a:pt x="24" y="75"/>
                  </a:lnTo>
                  <a:lnTo>
                    <a:pt x="24" y="78"/>
                  </a:lnTo>
                  <a:lnTo>
                    <a:pt x="24" y="81"/>
                  </a:lnTo>
                  <a:lnTo>
                    <a:pt x="23" y="83"/>
                  </a:lnTo>
                  <a:lnTo>
                    <a:pt x="23" y="87"/>
                  </a:lnTo>
                  <a:lnTo>
                    <a:pt x="23" y="90"/>
                  </a:lnTo>
                  <a:lnTo>
                    <a:pt x="23" y="93"/>
                  </a:lnTo>
                  <a:lnTo>
                    <a:pt x="23" y="96"/>
                  </a:lnTo>
                  <a:lnTo>
                    <a:pt x="23" y="100"/>
                  </a:lnTo>
                  <a:lnTo>
                    <a:pt x="23" y="103"/>
                  </a:lnTo>
                  <a:lnTo>
                    <a:pt x="23" y="106"/>
                  </a:lnTo>
                  <a:lnTo>
                    <a:pt x="23" y="110"/>
                  </a:lnTo>
                  <a:lnTo>
                    <a:pt x="23" y="113"/>
                  </a:lnTo>
                  <a:lnTo>
                    <a:pt x="23" y="115"/>
                  </a:lnTo>
                  <a:lnTo>
                    <a:pt x="23" y="119"/>
                  </a:lnTo>
                  <a:lnTo>
                    <a:pt x="23" y="122"/>
                  </a:lnTo>
                  <a:lnTo>
                    <a:pt x="23" y="125"/>
                  </a:lnTo>
                  <a:lnTo>
                    <a:pt x="23" y="128"/>
                  </a:lnTo>
                  <a:lnTo>
                    <a:pt x="23" y="131"/>
                  </a:lnTo>
                  <a:lnTo>
                    <a:pt x="23" y="133"/>
                  </a:lnTo>
                  <a:lnTo>
                    <a:pt x="24" y="137"/>
                  </a:lnTo>
                  <a:lnTo>
                    <a:pt x="24" y="139"/>
                  </a:lnTo>
                  <a:lnTo>
                    <a:pt x="24" y="142"/>
                  </a:lnTo>
                  <a:lnTo>
                    <a:pt x="24" y="145"/>
                  </a:lnTo>
                  <a:lnTo>
                    <a:pt x="25" y="148"/>
                  </a:lnTo>
                  <a:lnTo>
                    <a:pt x="25" y="151"/>
                  </a:lnTo>
                  <a:lnTo>
                    <a:pt x="26" y="154"/>
                  </a:lnTo>
                  <a:lnTo>
                    <a:pt x="26" y="156"/>
                  </a:lnTo>
                  <a:lnTo>
                    <a:pt x="26" y="159"/>
                  </a:lnTo>
                  <a:lnTo>
                    <a:pt x="27" y="161"/>
                  </a:lnTo>
                  <a:lnTo>
                    <a:pt x="28" y="165"/>
                  </a:lnTo>
                  <a:lnTo>
                    <a:pt x="28" y="167"/>
                  </a:lnTo>
                  <a:lnTo>
                    <a:pt x="30" y="170"/>
                  </a:lnTo>
                  <a:lnTo>
                    <a:pt x="31" y="173"/>
                  </a:lnTo>
                  <a:lnTo>
                    <a:pt x="31" y="176"/>
                  </a:lnTo>
                  <a:lnTo>
                    <a:pt x="33" y="179"/>
                  </a:lnTo>
                  <a:lnTo>
                    <a:pt x="34" y="182"/>
                  </a:lnTo>
                  <a:lnTo>
                    <a:pt x="35" y="184"/>
                  </a:lnTo>
                  <a:lnTo>
                    <a:pt x="36" y="188"/>
                  </a:lnTo>
                  <a:lnTo>
                    <a:pt x="39" y="190"/>
                  </a:lnTo>
                  <a:lnTo>
                    <a:pt x="40" y="193"/>
                  </a:lnTo>
                  <a:lnTo>
                    <a:pt x="41" y="197"/>
                  </a:lnTo>
                  <a:lnTo>
                    <a:pt x="41" y="200"/>
                  </a:lnTo>
                  <a:lnTo>
                    <a:pt x="40" y="202"/>
                  </a:lnTo>
                  <a:lnTo>
                    <a:pt x="39" y="204"/>
                  </a:lnTo>
                  <a:lnTo>
                    <a:pt x="36" y="205"/>
                  </a:lnTo>
                  <a:lnTo>
                    <a:pt x="34" y="205"/>
                  </a:lnTo>
                  <a:lnTo>
                    <a:pt x="31" y="204"/>
                  </a:lnTo>
                  <a:lnTo>
                    <a:pt x="29" y="202"/>
                  </a:lnTo>
                  <a:lnTo>
                    <a:pt x="27" y="198"/>
                  </a:lnTo>
                  <a:lnTo>
                    <a:pt x="25" y="195"/>
                  </a:lnTo>
                  <a:lnTo>
                    <a:pt x="23" y="192"/>
                  </a:lnTo>
                  <a:lnTo>
                    <a:pt x="21" y="188"/>
                  </a:lnTo>
                  <a:lnTo>
                    <a:pt x="19" y="185"/>
                  </a:lnTo>
                  <a:lnTo>
                    <a:pt x="18" y="182"/>
                  </a:lnTo>
                  <a:lnTo>
                    <a:pt x="16" y="179"/>
                  </a:lnTo>
                  <a:lnTo>
                    <a:pt x="15" y="177"/>
                  </a:lnTo>
                  <a:lnTo>
                    <a:pt x="14" y="173"/>
                  </a:lnTo>
                  <a:lnTo>
                    <a:pt x="13" y="170"/>
                  </a:lnTo>
                  <a:lnTo>
                    <a:pt x="12" y="168"/>
                  </a:lnTo>
                  <a:lnTo>
                    <a:pt x="10" y="165"/>
                  </a:lnTo>
                  <a:lnTo>
                    <a:pt x="9" y="161"/>
                  </a:lnTo>
                  <a:lnTo>
                    <a:pt x="8" y="159"/>
                  </a:lnTo>
                  <a:lnTo>
                    <a:pt x="8" y="156"/>
                  </a:lnTo>
                  <a:lnTo>
                    <a:pt x="7" y="153"/>
                  </a:lnTo>
                  <a:lnTo>
                    <a:pt x="6" y="150"/>
                  </a:lnTo>
                  <a:lnTo>
                    <a:pt x="5" y="147"/>
                  </a:lnTo>
                  <a:lnTo>
                    <a:pt x="4" y="143"/>
                  </a:lnTo>
                  <a:lnTo>
                    <a:pt x="4" y="141"/>
                  </a:lnTo>
                  <a:lnTo>
                    <a:pt x="2" y="138"/>
                  </a:lnTo>
                  <a:lnTo>
                    <a:pt x="2" y="134"/>
                  </a:lnTo>
                  <a:lnTo>
                    <a:pt x="2" y="131"/>
                  </a:lnTo>
                  <a:lnTo>
                    <a:pt x="2" y="129"/>
                  </a:lnTo>
                  <a:lnTo>
                    <a:pt x="1" y="124"/>
                  </a:lnTo>
                  <a:lnTo>
                    <a:pt x="0" y="121"/>
                  </a:lnTo>
                  <a:lnTo>
                    <a:pt x="0" y="118"/>
                  </a:lnTo>
                  <a:lnTo>
                    <a:pt x="0" y="115"/>
                  </a:lnTo>
                  <a:lnTo>
                    <a:pt x="0" y="110"/>
                  </a:lnTo>
                  <a:lnTo>
                    <a:pt x="0" y="107"/>
                  </a:lnTo>
                  <a:lnTo>
                    <a:pt x="0" y="103"/>
                  </a:lnTo>
                  <a:lnTo>
                    <a:pt x="0" y="100"/>
                  </a:lnTo>
                  <a:lnTo>
                    <a:pt x="0" y="96"/>
                  </a:lnTo>
                  <a:lnTo>
                    <a:pt x="0" y="92"/>
                  </a:lnTo>
                  <a:lnTo>
                    <a:pt x="0" y="89"/>
                  </a:lnTo>
                  <a:lnTo>
                    <a:pt x="1" y="87"/>
                  </a:lnTo>
                  <a:lnTo>
                    <a:pt x="1" y="83"/>
                  </a:lnTo>
                  <a:lnTo>
                    <a:pt x="2" y="80"/>
                  </a:lnTo>
                  <a:lnTo>
                    <a:pt x="2" y="78"/>
                  </a:lnTo>
                  <a:lnTo>
                    <a:pt x="2" y="74"/>
                  </a:lnTo>
                  <a:lnTo>
                    <a:pt x="2" y="71"/>
                  </a:lnTo>
                  <a:lnTo>
                    <a:pt x="3" y="69"/>
                  </a:lnTo>
                  <a:lnTo>
                    <a:pt x="4" y="65"/>
                  </a:lnTo>
                  <a:lnTo>
                    <a:pt x="5" y="63"/>
                  </a:lnTo>
                  <a:lnTo>
                    <a:pt x="6" y="60"/>
                  </a:lnTo>
                  <a:lnTo>
                    <a:pt x="7" y="58"/>
                  </a:lnTo>
                  <a:lnTo>
                    <a:pt x="8" y="55"/>
                  </a:lnTo>
                  <a:lnTo>
                    <a:pt x="9" y="52"/>
                  </a:lnTo>
                  <a:lnTo>
                    <a:pt x="9" y="50"/>
                  </a:lnTo>
                  <a:lnTo>
                    <a:pt x="10" y="47"/>
                  </a:lnTo>
                  <a:lnTo>
                    <a:pt x="11" y="44"/>
                  </a:lnTo>
                  <a:lnTo>
                    <a:pt x="12" y="42"/>
                  </a:lnTo>
                  <a:lnTo>
                    <a:pt x="13" y="39"/>
                  </a:lnTo>
                  <a:lnTo>
                    <a:pt x="14" y="36"/>
                  </a:lnTo>
                  <a:lnTo>
                    <a:pt x="15" y="33"/>
                  </a:lnTo>
                  <a:lnTo>
                    <a:pt x="15" y="31"/>
                  </a:lnTo>
                  <a:lnTo>
                    <a:pt x="16" y="27"/>
                  </a:lnTo>
                  <a:lnTo>
                    <a:pt x="18" y="24"/>
                  </a:lnTo>
                  <a:lnTo>
                    <a:pt x="18" y="22"/>
                  </a:lnTo>
                  <a:lnTo>
                    <a:pt x="19" y="18"/>
                  </a:lnTo>
                  <a:lnTo>
                    <a:pt x="20" y="15"/>
                  </a:lnTo>
                  <a:lnTo>
                    <a:pt x="21" y="12"/>
                  </a:lnTo>
                  <a:lnTo>
                    <a:pt x="21" y="9"/>
                  </a:lnTo>
                  <a:lnTo>
                    <a:pt x="22" y="5"/>
                  </a:lnTo>
                  <a:lnTo>
                    <a:pt x="23" y="3"/>
                  </a:lnTo>
                  <a:lnTo>
                    <a:pt x="25" y="0"/>
                  </a:lnTo>
                  <a:lnTo>
                    <a:pt x="27" y="0"/>
                  </a:lnTo>
                  <a:lnTo>
                    <a:pt x="30" y="0"/>
                  </a:lnTo>
                  <a:lnTo>
                    <a:pt x="31" y="0"/>
                  </a:lnTo>
                  <a:lnTo>
                    <a:pt x="34" y="3"/>
                  </a:lnTo>
                  <a:lnTo>
                    <a:pt x="34" y="4"/>
                  </a:lnTo>
                  <a:lnTo>
                    <a:pt x="35" y="9"/>
                  </a:lnTo>
                  <a:lnTo>
                    <a:pt x="3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8" name="Group 5"/>
          <p:cNvGrpSpPr>
            <a:grpSpLocks noChangeAspect="1"/>
          </p:cNvGrpSpPr>
          <p:nvPr/>
        </p:nvGrpSpPr>
        <p:grpSpPr bwMode="auto">
          <a:xfrm>
            <a:off x="3783570" y="2304382"/>
            <a:ext cx="2296420" cy="1772318"/>
            <a:chOff x="1391" y="787"/>
            <a:chExt cx="3054" cy="2357"/>
          </a:xfrm>
        </p:grpSpPr>
        <p:sp>
          <p:nvSpPr>
            <p:cNvPr id="129" name="AutoShape 4"/>
            <p:cNvSpPr>
              <a:spLocks noChangeAspect="1" noChangeArrowheads="1" noTextEdit="1"/>
            </p:cNvSpPr>
            <p:nvPr/>
          </p:nvSpPr>
          <p:spPr bwMode="auto">
            <a:xfrm>
              <a:off x="1392" y="787"/>
              <a:ext cx="3053" cy="23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6"/>
            <p:cNvSpPr>
              <a:spLocks/>
            </p:cNvSpPr>
            <p:nvPr/>
          </p:nvSpPr>
          <p:spPr bwMode="auto">
            <a:xfrm>
              <a:off x="1391" y="787"/>
              <a:ext cx="3053" cy="2356"/>
            </a:xfrm>
            <a:custGeom>
              <a:avLst/>
              <a:gdLst>
                <a:gd name="T0" fmla="*/ 640 w 3053"/>
                <a:gd name="T1" fmla="*/ 2139 h 2356"/>
                <a:gd name="T2" fmla="*/ 703 w 3053"/>
                <a:gd name="T3" fmla="*/ 2047 h 2356"/>
                <a:gd name="T4" fmla="*/ 674 w 3053"/>
                <a:gd name="T5" fmla="*/ 2015 h 2356"/>
                <a:gd name="T6" fmla="*/ 511 w 3053"/>
                <a:gd name="T7" fmla="*/ 1995 h 2356"/>
                <a:gd name="T8" fmla="*/ 341 w 3053"/>
                <a:gd name="T9" fmla="*/ 1972 h 2356"/>
                <a:gd name="T10" fmla="*/ 381 w 3053"/>
                <a:gd name="T11" fmla="*/ 1835 h 2356"/>
                <a:gd name="T12" fmla="*/ 320 w 3053"/>
                <a:gd name="T13" fmla="*/ 1744 h 2356"/>
                <a:gd name="T14" fmla="*/ 215 w 3053"/>
                <a:gd name="T15" fmla="*/ 1731 h 2356"/>
                <a:gd name="T16" fmla="*/ 213 w 3053"/>
                <a:gd name="T17" fmla="*/ 1727 h 2356"/>
                <a:gd name="T18" fmla="*/ 55 w 3053"/>
                <a:gd name="T19" fmla="*/ 1661 h 2356"/>
                <a:gd name="T20" fmla="*/ 193 w 3053"/>
                <a:gd name="T21" fmla="*/ 1539 h 2356"/>
                <a:gd name="T22" fmla="*/ 74 w 3053"/>
                <a:gd name="T23" fmla="*/ 1466 h 2356"/>
                <a:gd name="T24" fmla="*/ 58 w 3053"/>
                <a:gd name="T25" fmla="*/ 1365 h 2356"/>
                <a:gd name="T26" fmla="*/ 196 w 3053"/>
                <a:gd name="T27" fmla="*/ 1310 h 2356"/>
                <a:gd name="T28" fmla="*/ 194 w 3053"/>
                <a:gd name="T29" fmla="*/ 1222 h 2356"/>
                <a:gd name="T30" fmla="*/ 65 w 3053"/>
                <a:gd name="T31" fmla="*/ 1141 h 2356"/>
                <a:gd name="T32" fmla="*/ 249 w 3053"/>
                <a:gd name="T33" fmla="*/ 1042 h 2356"/>
                <a:gd name="T34" fmla="*/ 196 w 3053"/>
                <a:gd name="T35" fmla="*/ 950 h 2356"/>
                <a:gd name="T36" fmla="*/ 257 w 3053"/>
                <a:gd name="T37" fmla="*/ 831 h 2356"/>
                <a:gd name="T38" fmla="*/ 417 w 3053"/>
                <a:gd name="T39" fmla="*/ 772 h 2356"/>
                <a:gd name="T40" fmla="*/ 388 w 3053"/>
                <a:gd name="T41" fmla="*/ 747 h 2356"/>
                <a:gd name="T42" fmla="*/ 335 w 3053"/>
                <a:gd name="T43" fmla="*/ 660 h 2356"/>
                <a:gd name="T44" fmla="*/ 565 w 3053"/>
                <a:gd name="T45" fmla="*/ 578 h 2356"/>
                <a:gd name="T46" fmla="*/ 478 w 3053"/>
                <a:gd name="T47" fmla="*/ 420 h 2356"/>
                <a:gd name="T48" fmla="*/ 715 w 3053"/>
                <a:gd name="T49" fmla="*/ 331 h 2356"/>
                <a:gd name="T50" fmla="*/ 963 w 3053"/>
                <a:gd name="T51" fmla="*/ 272 h 2356"/>
                <a:gd name="T52" fmla="*/ 972 w 3053"/>
                <a:gd name="T53" fmla="*/ 173 h 2356"/>
                <a:gd name="T54" fmla="*/ 1186 w 3053"/>
                <a:gd name="T55" fmla="*/ 129 h 2356"/>
                <a:gd name="T56" fmla="*/ 1426 w 3053"/>
                <a:gd name="T57" fmla="*/ 125 h 2356"/>
                <a:gd name="T58" fmla="*/ 1495 w 3053"/>
                <a:gd name="T59" fmla="*/ 37 h 2356"/>
                <a:gd name="T60" fmla="*/ 1643 w 3053"/>
                <a:gd name="T61" fmla="*/ 2 h 2356"/>
                <a:gd name="T62" fmla="*/ 1802 w 3053"/>
                <a:gd name="T63" fmla="*/ 22 h 2356"/>
                <a:gd name="T64" fmla="*/ 2006 w 3053"/>
                <a:gd name="T65" fmla="*/ 107 h 2356"/>
                <a:gd name="T66" fmla="*/ 2235 w 3053"/>
                <a:gd name="T67" fmla="*/ 137 h 2356"/>
                <a:gd name="T68" fmla="*/ 2319 w 3053"/>
                <a:gd name="T69" fmla="*/ 283 h 2356"/>
                <a:gd name="T70" fmla="*/ 2460 w 3053"/>
                <a:gd name="T71" fmla="*/ 338 h 2356"/>
                <a:gd name="T72" fmla="*/ 2613 w 3053"/>
                <a:gd name="T73" fmla="*/ 378 h 2356"/>
                <a:gd name="T74" fmla="*/ 2618 w 3053"/>
                <a:gd name="T75" fmla="*/ 545 h 2356"/>
                <a:gd name="T76" fmla="*/ 2822 w 3053"/>
                <a:gd name="T77" fmla="*/ 658 h 2356"/>
                <a:gd name="T78" fmla="*/ 3043 w 3053"/>
                <a:gd name="T79" fmla="*/ 832 h 2356"/>
                <a:gd name="T80" fmla="*/ 2880 w 3053"/>
                <a:gd name="T81" fmla="*/ 933 h 2356"/>
                <a:gd name="T82" fmla="*/ 2747 w 3053"/>
                <a:gd name="T83" fmla="*/ 1025 h 2356"/>
                <a:gd name="T84" fmla="*/ 2897 w 3053"/>
                <a:gd name="T85" fmla="*/ 1150 h 2356"/>
                <a:gd name="T86" fmla="*/ 2839 w 3053"/>
                <a:gd name="T87" fmla="*/ 1299 h 2356"/>
                <a:gd name="T88" fmla="*/ 2778 w 3053"/>
                <a:gd name="T89" fmla="*/ 1452 h 2356"/>
                <a:gd name="T90" fmla="*/ 2842 w 3053"/>
                <a:gd name="T91" fmla="*/ 1637 h 2356"/>
                <a:gd name="T92" fmla="*/ 2700 w 3053"/>
                <a:gd name="T93" fmla="*/ 1723 h 2356"/>
                <a:gd name="T94" fmla="*/ 2582 w 3053"/>
                <a:gd name="T95" fmla="*/ 1805 h 2356"/>
                <a:gd name="T96" fmla="*/ 2717 w 3053"/>
                <a:gd name="T97" fmla="*/ 1933 h 2356"/>
                <a:gd name="T98" fmla="*/ 2601 w 3053"/>
                <a:gd name="T99" fmla="*/ 1994 h 2356"/>
                <a:gd name="T100" fmla="*/ 2494 w 3053"/>
                <a:gd name="T101" fmla="*/ 2021 h 2356"/>
                <a:gd name="T102" fmla="*/ 2521 w 3053"/>
                <a:gd name="T103" fmla="*/ 2118 h 2356"/>
                <a:gd name="T104" fmla="*/ 2676 w 3053"/>
                <a:gd name="T105" fmla="*/ 2266 h 2356"/>
                <a:gd name="T106" fmla="*/ 2545 w 3053"/>
                <a:gd name="T107" fmla="*/ 2336 h 2356"/>
                <a:gd name="T108" fmla="*/ 2399 w 3053"/>
                <a:gd name="T109" fmla="*/ 2356 h 2356"/>
                <a:gd name="T110" fmla="*/ 1997 w 3053"/>
                <a:gd name="T111" fmla="*/ 2348 h 2356"/>
                <a:gd name="T112" fmla="*/ 1575 w 3053"/>
                <a:gd name="T113" fmla="*/ 2345 h 2356"/>
                <a:gd name="T114" fmla="*/ 1429 w 3053"/>
                <a:gd name="T115" fmla="*/ 2350 h 2356"/>
                <a:gd name="T116" fmla="*/ 1308 w 3053"/>
                <a:gd name="T117" fmla="*/ 2328 h 2356"/>
                <a:gd name="T118" fmla="*/ 975 w 3053"/>
                <a:gd name="T119" fmla="*/ 2225 h 2356"/>
                <a:gd name="T120" fmla="*/ 846 w 3053"/>
                <a:gd name="T121" fmla="*/ 2186 h 2356"/>
                <a:gd name="T122" fmla="*/ 720 w 3053"/>
                <a:gd name="T123" fmla="*/ 2170 h 2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53" h="2356">
                  <a:moveTo>
                    <a:pt x="682" y="2165"/>
                  </a:moveTo>
                  <a:lnTo>
                    <a:pt x="679" y="2163"/>
                  </a:lnTo>
                  <a:lnTo>
                    <a:pt x="676" y="2161"/>
                  </a:lnTo>
                  <a:lnTo>
                    <a:pt x="674" y="2159"/>
                  </a:lnTo>
                  <a:lnTo>
                    <a:pt x="671" y="2158"/>
                  </a:lnTo>
                  <a:lnTo>
                    <a:pt x="665" y="2157"/>
                  </a:lnTo>
                  <a:lnTo>
                    <a:pt x="662" y="2154"/>
                  </a:lnTo>
                  <a:lnTo>
                    <a:pt x="660" y="2153"/>
                  </a:lnTo>
                  <a:lnTo>
                    <a:pt x="657" y="2152"/>
                  </a:lnTo>
                  <a:lnTo>
                    <a:pt x="655" y="2150"/>
                  </a:lnTo>
                  <a:lnTo>
                    <a:pt x="652" y="2148"/>
                  </a:lnTo>
                  <a:lnTo>
                    <a:pt x="650" y="2146"/>
                  </a:lnTo>
                  <a:lnTo>
                    <a:pt x="648" y="2145"/>
                  </a:lnTo>
                  <a:lnTo>
                    <a:pt x="645" y="2144"/>
                  </a:lnTo>
                  <a:lnTo>
                    <a:pt x="643" y="2141"/>
                  </a:lnTo>
                  <a:lnTo>
                    <a:pt x="640" y="2139"/>
                  </a:lnTo>
                  <a:lnTo>
                    <a:pt x="638" y="2137"/>
                  </a:lnTo>
                  <a:lnTo>
                    <a:pt x="637" y="2128"/>
                  </a:lnTo>
                  <a:lnTo>
                    <a:pt x="637" y="2121"/>
                  </a:lnTo>
                  <a:lnTo>
                    <a:pt x="638" y="2114"/>
                  </a:lnTo>
                  <a:lnTo>
                    <a:pt x="640" y="2108"/>
                  </a:lnTo>
                  <a:lnTo>
                    <a:pt x="643" y="2102"/>
                  </a:lnTo>
                  <a:lnTo>
                    <a:pt x="648" y="2097"/>
                  </a:lnTo>
                  <a:lnTo>
                    <a:pt x="654" y="2091"/>
                  </a:lnTo>
                  <a:lnTo>
                    <a:pt x="660" y="2085"/>
                  </a:lnTo>
                  <a:lnTo>
                    <a:pt x="665" y="2080"/>
                  </a:lnTo>
                  <a:lnTo>
                    <a:pt x="672" y="2074"/>
                  </a:lnTo>
                  <a:lnTo>
                    <a:pt x="679" y="2069"/>
                  </a:lnTo>
                  <a:lnTo>
                    <a:pt x="686" y="2065"/>
                  </a:lnTo>
                  <a:lnTo>
                    <a:pt x="691" y="2059"/>
                  </a:lnTo>
                  <a:lnTo>
                    <a:pt x="698" y="2053"/>
                  </a:lnTo>
                  <a:lnTo>
                    <a:pt x="703" y="2047"/>
                  </a:lnTo>
                  <a:lnTo>
                    <a:pt x="708" y="2041"/>
                  </a:lnTo>
                  <a:lnTo>
                    <a:pt x="708" y="2039"/>
                  </a:lnTo>
                  <a:lnTo>
                    <a:pt x="706" y="2038"/>
                  </a:lnTo>
                  <a:lnTo>
                    <a:pt x="703" y="2035"/>
                  </a:lnTo>
                  <a:lnTo>
                    <a:pt x="701" y="2034"/>
                  </a:lnTo>
                  <a:lnTo>
                    <a:pt x="701" y="2032"/>
                  </a:lnTo>
                  <a:lnTo>
                    <a:pt x="698" y="2029"/>
                  </a:lnTo>
                  <a:lnTo>
                    <a:pt x="696" y="2028"/>
                  </a:lnTo>
                  <a:lnTo>
                    <a:pt x="693" y="2026"/>
                  </a:lnTo>
                  <a:lnTo>
                    <a:pt x="691" y="2023"/>
                  </a:lnTo>
                  <a:lnTo>
                    <a:pt x="688" y="2022"/>
                  </a:lnTo>
                  <a:lnTo>
                    <a:pt x="686" y="2021"/>
                  </a:lnTo>
                  <a:lnTo>
                    <a:pt x="682" y="2020"/>
                  </a:lnTo>
                  <a:lnTo>
                    <a:pt x="679" y="2019"/>
                  </a:lnTo>
                  <a:lnTo>
                    <a:pt x="676" y="2016"/>
                  </a:lnTo>
                  <a:lnTo>
                    <a:pt x="674" y="2015"/>
                  </a:lnTo>
                  <a:lnTo>
                    <a:pt x="671" y="2015"/>
                  </a:lnTo>
                  <a:lnTo>
                    <a:pt x="660" y="2013"/>
                  </a:lnTo>
                  <a:lnTo>
                    <a:pt x="648" y="2011"/>
                  </a:lnTo>
                  <a:lnTo>
                    <a:pt x="638" y="2008"/>
                  </a:lnTo>
                  <a:lnTo>
                    <a:pt x="628" y="2007"/>
                  </a:lnTo>
                  <a:lnTo>
                    <a:pt x="618" y="2006"/>
                  </a:lnTo>
                  <a:lnTo>
                    <a:pt x="608" y="2005"/>
                  </a:lnTo>
                  <a:lnTo>
                    <a:pt x="596" y="2003"/>
                  </a:lnTo>
                  <a:lnTo>
                    <a:pt x="585" y="2002"/>
                  </a:lnTo>
                  <a:lnTo>
                    <a:pt x="575" y="2001"/>
                  </a:lnTo>
                  <a:lnTo>
                    <a:pt x="565" y="2000"/>
                  </a:lnTo>
                  <a:lnTo>
                    <a:pt x="555" y="1999"/>
                  </a:lnTo>
                  <a:lnTo>
                    <a:pt x="543" y="1998"/>
                  </a:lnTo>
                  <a:lnTo>
                    <a:pt x="533" y="1996"/>
                  </a:lnTo>
                  <a:lnTo>
                    <a:pt x="521" y="1995"/>
                  </a:lnTo>
                  <a:lnTo>
                    <a:pt x="511" y="1995"/>
                  </a:lnTo>
                  <a:lnTo>
                    <a:pt x="499" y="1994"/>
                  </a:lnTo>
                  <a:lnTo>
                    <a:pt x="489" y="1993"/>
                  </a:lnTo>
                  <a:lnTo>
                    <a:pt x="477" y="1992"/>
                  </a:lnTo>
                  <a:lnTo>
                    <a:pt x="466" y="1992"/>
                  </a:lnTo>
                  <a:lnTo>
                    <a:pt x="456" y="1990"/>
                  </a:lnTo>
                  <a:lnTo>
                    <a:pt x="446" y="1989"/>
                  </a:lnTo>
                  <a:lnTo>
                    <a:pt x="436" y="1988"/>
                  </a:lnTo>
                  <a:lnTo>
                    <a:pt x="424" y="1986"/>
                  </a:lnTo>
                  <a:lnTo>
                    <a:pt x="414" y="1985"/>
                  </a:lnTo>
                  <a:lnTo>
                    <a:pt x="403" y="1983"/>
                  </a:lnTo>
                  <a:lnTo>
                    <a:pt x="393" y="1982"/>
                  </a:lnTo>
                  <a:lnTo>
                    <a:pt x="383" y="1981"/>
                  </a:lnTo>
                  <a:lnTo>
                    <a:pt x="373" y="1979"/>
                  </a:lnTo>
                  <a:lnTo>
                    <a:pt x="361" y="1976"/>
                  </a:lnTo>
                  <a:lnTo>
                    <a:pt x="351" y="1974"/>
                  </a:lnTo>
                  <a:lnTo>
                    <a:pt x="341" y="1972"/>
                  </a:lnTo>
                  <a:lnTo>
                    <a:pt x="330" y="1969"/>
                  </a:lnTo>
                  <a:lnTo>
                    <a:pt x="312" y="1959"/>
                  </a:lnTo>
                  <a:lnTo>
                    <a:pt x="301" y="1948"/>
                  </a:lnTo>
                  <a:lnTo>
                    <a:pt x="296" y="1936"/>
                  </a:lnTo>
                  <a:lnTo>
                    <a:pt x="298" y="1924"/>
                  </a:lnTo>
                  <a:lnTo>
                    <a:pt x="303" y="1913"/>
                  </a:lnTo>
                  <a:lnTo>
                    <a:pt x="312" y="1901"/>
                  </a:lnTo>
                  <a:lnTo>
                    <a:pt x="322" y="1890"/>
                  </a:lnTo>
                  <a:lnTo>
                    <a:pt x="335" y="1879"/>
                  </a:lnTo>
                  <a:lnTo>
                    <a:pt x="342" y="1871"/>
                  </a:lnTo>
                  <a:lnTo>
                    <a:pt x="347" y="1866"/>
                  </a:lnTo>
                  <a:lnTo>
                    <a:pt x="354" y="1860"/>
                  </a:lnTo>
                  <a:lnTo>
                    <a:pt x="363" y="1854"/>
                  </a:lnTo>
                  <a:lnTo>
                    <a:pt x="369" y="1847"/>
                  </a:lnTo>
                  <a:lnTo>
                    <a:pt x="376" y="1841"/>
                  </a:lnTo>
                  <a:lnTo>
                    <a:pt x="381" y="1835"/>
                  </a:lnTo>
                  <a:lnTo>
                    <a:pt x="388" y="1829"/>
                  </a:lnTo>
                  <a:lnTo>
                    <a:pt x="400" y="1817"/>
                  </a:lnTo>
                  <a:lnTo>
                    <a:pt x="409" y="1805"/>
                  </a:lnTo>
                  <a:lnTo>
                    <a:pt x="414" y="1792"/>
                  </a:lnTo>
                  <a:lnTo>
                    <a:pt x="414" y="1782"/>
                  </a:lnTo>
                  <a:lnTo>
                    <a:pt x="402" y="1775"/>
                  </a:lnTo>
                  <a:lnTo>
                    <a:pt x="392" y="1769"/>
                  </a:lnTo>
                  <a:lnTo>
                    <a:pt x="380" y="1763"/>
                  </a:lnTo>
                  <a:lnTo>
                    <a:pt x="368" y="1757"/>
                  </a:lnTo>
                  <a:lnTo>
                    <a:pt x="361" y="1755"/>
                  </a:lnTo>
                  <a:lnTo>
                    <a:pt x="354" y="1752"/>
                  </a:lnTo>
                  <a:lnTo>
                    <a:pt x="347" y="1751"/>
                  </a:lnTo>
                  <a:lnTo>
                    <a:pt x="341" y="1749"/>
                  </a:lnTo>
                  <a:lnTo>
                    <a:pt x="334" y="1748"/>
                  </a:lnTo>
                  <a:lnTo>
                    <a:pt x="327" y="1745"/>
                  </a:lnTo>
                  <a:lnTo>
                    <a:pt x="320" y="1744"/>
                  </a:lnTo>
                  <a:lnTo>
                    <a:pt x="313" y="1742"/>
                  </a:lnTo>
                  <a:lnTo>
                    <a:pt x="308" y="1741"/>
                  </a:lnTo>
                  <a:lnTo>
                    <a:pt x="301" y="1739"/>
                  </a:lnTo>
                  <a:lnTo>
                    <a:pt x="295" y="1738"/>
                  </a:lnTo>
                  <a:lnTo>
                    <a:pt x="288" y="1737"/>
                  </a:lnTo>
                  <a:lnTo>
                    <a:pt x="281" y="1736"/>
                  </a:lnTo>
                  <a:lnTo>
                    <a:pt x="274" y="1736"/>
                  </a:lnTo>
                  <a:lnTo>
                    <a:pt x="267" y="1735"/>
                  </a:lnTo>
                  <a:lnTo>
                    <a:pt x="261" y="1734"/>
                  </a:lnTo>
                  <a:lnTo>
                    <a:pt x="254" y="1732"/>
                  </a:lnTo>
                  <a:lnTo>
                    <a:pt x="247" y="1732"/>
                  </a:lnTo>
                  <a:lnTo>
                    <a:pt x="240" y="1731"/>
                  </a:lnTo>
                  <a:lnTo>
                    <a:pt x="235" y="1731"/>
                  </a:lnTo>
                  <a:lnTo>
                    <a:pt x="228" y="1731"/>
                  </a:lnTo>
                  <a:lnTo>
                    <a:pt x="221" y="1731"/>
                  </a:lnTo>
                  <a:lnTo>
                    <a:pt x="215" y="1731"/>
                  </a:lnTo>
                  <a:lnTo>
                    <a:pt x="208" y="1731"/>
                  </a:lnTo>
                  <a:lnTo>
                    <a:pt x="208" y="1730"/>
                  </a:lnTo>
                  <a:lnTo>
                    <a:pt x="208" y="1729"/>
                  </a:lnTo>
                  <a:lnTo>
                    <a:pt x="208" y="1729"/>
                  </a:lnTo>
                  <a:lnTo>
                    <a:pt x="208" y="1728"/>
                  </a:lnTo>
                  <a:lnTo>
                    <a:pt x="208" y="1728"/>
                  </a:lnTo>
                  <a:lnTo>
                    <a:pt x="208" y="1728"/>
                  </a:lnTo>
                  <a:lnTo>
                    <a:pt x="208" y="1728"/>
                  </a:lnTo>
                  <a:lnTo>
                    <a:pt x="208" y="1727"/>
                  </a:lnTo>
                  <a:lnTo>
                    <a:pt x="210" y="1727"/>
                  </a:lnTo>
                  <a:lnTo>
                    <a:pt x="211" y="1727"/>
                  </a:lnTo>
                  <a:lnTo>
                    <a:pt x="211" y="1727"/>
                  </a:lnTo>
                  <a:lnTo>
                    <a:pt x="211" y="1727"/>
                  </a:lnTo>
                  <a:lnTo>
                    <a:pt x="213" y="1727"/>
                  </a:lnTo>
                  <a:lnTo>
                    <a:pt x="213" y="1727"/>
                  </a:lnTo>
                  <a:lnTo>
                    <a:pt x="213" y="1727"/>
                  </a:lnTo>
                  <a:lnTo>
                    <a:pt x="213" y="1725"/>
                  </a:lnTo>
                  <a:lnTo>
                    <a:pt x="201" y="1722"/>
                  </a:lnTo>
                  <a:lnTo>
                    <a:pt x="189" y="1719"/>
                  </a:lnTo>
                  <a:lnTo>
                    <a:pt x="177" y="1718"/>
                  </a:lnTo>
                  <a:lnTo>
                    <a:pt x="164" y="1716"/>
                  </a:lnTo>
                  <a:lnTo>
                    <a:pt x="152" y="1714"/>
                  </a:lnTo>
                  <a:lnTo>
                    <a:pt x="140" y="1710"/>
                  </a:lnTo>
                  <a:lnTo>
                    <a:pt x="126" y="1706"/>
                  </a:lnTo>
                  <a:lnTo>
                    <a:pt x="114" y="1703"/>
                  </a:lnTo>
                  <a:lnTo>
                    <a:pt x="104" y="1699"/>
                  </a:lnTo>
                  <a:lnTo>
                    <a:pt x="94" y="1695"/>
                  </a:lnTo>
                  <a:lnTo>
                    <a:pt x="84" y="1690"/>
                  </a:lnTo>
                  <a:lnTo>
                    <a:pt x="74" y="1684"/>
                  </a:lnTo>
                  <a:lnTo>
                    <a:pt x="67" y="1677"/>
                  </a:lnTo>
                  <a:lnTo>
                    <a:pt x="60" y="1669"/>
                  </a:lnTo>
                  <a:lnTo>
                    <a:pt x="55" y="1661"/>
                  </a:lnTo>
                  <a:lnTo>
                    <a:pt x="51" y="1651"/>
                  </a:lnTo>
                  <a:lnTo>
                    <a:pt x="55" y="1642"/>
                  </a:lnTo>
                  <a:lnTo>
                    <a:pt x="60" y="1632"/>
                  </a:lnTo>
                  <a:lnTo>
                    <a:pt x="67" y="1623"/>
                  </a:lnTo>
                  <a:lnTo>
                    <a:pt x="74" y="1615"/>
                  </a:lnTo>
                  <a:lnTo>
                    <a:pt x="84" y="1606"/>
                  </a:lnTo>
                  <a:lnTo>
                    <a:pt x="94" y="1599"/>
                  </a:lnTo>
                  <a:lnTo>
                    <a:pt x="104" y="1592"/>
                  </a:lnTo>
                  <a:lnTo>
                    <a:pt x="114" y="1586"/>
                  </a:lnTo>
                  <a:lnTo>
                    <a:pt x="126" y="1580"/>
                  </a:lnTo>
                  <a:lnTo>
                    <a:pt x="138" y="1573"/>
                  </a:lnTo>
                  <a:lnTo>
                    <a:pt x="150" y="1566"/>
                  </a:lnTo>
                  <a:lnTo>
                    <a:pt x="160" y="1560"/>
                  </a:lnTo>
                  <a:lnTo>
                    <a:pt x="172" y="1553"/>
                  </a:lnTo>
                  <a:lnTo>
                    <a:pt x="182" y="1546"/>
                  </a:lnTo>
                  <a:lnTo>
                    <a:pt x="193" y="1539"/>
                  </a:lnTo>
                  <a:lnTo>
                    <a:pt x="201" y="1532"/>
                  </a:lnTo>
                  <a:lnTo>
                    <a:pt x="204" y="1523"/>
                  </a:lnTo>
                  <a:lnTo>
                    <a:pt x="201" y="1514"/>
                  </a:lnTo>
                  <a:lnTo>
                    <a:pt x="194" y="1507"/>
                  </a:lnTo>
                  <a:lnTo>
                    <a:pt x="182" y="1500"/>
                  </a:lnTo>
                  <a:lnTo>
                    <a:pt x="176" y="1497"/>
                  </a:lnTo>
                  <a:lnTo>
                    <a:pt x="167" y="1493"/>
                  </a:lnTo>
                  <a:lnTo>
                    <a:pt x="157" y="1491"/>
                  </a:lnTo>
                  <a:lnTo>
                    <a:pt x="148" y="1487"/>
                  </a:lnTo>
                  <a:lnTo>
                    <a:pt x="138" y="1485"/>
                  </a:lnTo>
                  <a:lnTo>
                    <a:pt x="128" y="1483"/>
                  </a:lnTo>
                  <a:lnTo>
                    <a:pt x="118" y="1479"/>
                  </a:lnTo>
                  <a:lnTo>
                    <a:pt x="108" y="1475"/>
                  </a:lnTo>
                  <a:lnTo>
                    <a:pt x="96" y="1472"/>
                  </a:lnTo>
                  <a:lnTo>
                    <a:pt x="85" y="1470"/>
                  </a:lnTo>
                  <a:lnTo>
                    <a:pt x="74" y="1466"/>
                  </a:lnTo>
                  <a:lnTo>
                    <a:pt x="63" y="1461"/>
                  </a:lnTo>
                  <a:lnTo>
                    <a:pt x="55" y="1458"/>
                  </a:lnTo>
                  <a:lnTo>
                    <a:pt x="45" y="1454"/>
                  </a:lnTo>
                  <a:lnTo>
                    <a:pt x="36" y="1450"/>
                  </a:lnTo>
                  <a:lnTo>
                    <a:pt x="29" y="1445"/>
                  </a:lnTo>
                  <a:lnTo>
                    <a:pt x="14" y="1434"/>
                  </a:lnTo>
                  <a:lnTo>
                    <a:pt x="5" y="1424"/>
                  </a:lnTo>
                  <a:lnTo>
                    <a:pt x="0" y="1411"/>
                  </a:lnTo>
                  <a:lnTo>
                    <a:pt x="0" y="1395"/>
                  </a:lnTo>
                  <a:lnTo>
                    <a:pt x="9" y="1391"/>
                  </a:lnTo>
                  <a:lnTo>
                    <a:pt x="16" y="1386"/>
                  </a:lnTo>
                  <a:lnTo>
                    <a:pt x="24" y="1381"/>
                  </a:lnTo>
                  <a:lnTo>
                    <a:pt x="33" y="1376"/>
                  </a:lnTo>
                  <a:lnTo>
                    <a:pt x="41" y="1372"/>
                  </a:lnTo>
                  <a:lnTo>
                    <a:pt x="50" y="1368"/>
                  </a:lnTo>
                  <a:lnTo>
                    <a:pt x="58" y="1365"/>
                  </a:lnTo>
                  <a:lnTo>
                    <a:pt x="67" y="1361"/>
                  </a:lnTo>
                  <a:lnTo>
                    <a:pt x="75" y="1358"/>
                  </a:lnTo>
                  <a:lnTo>
                    <a:pt x="84" y="1354"/>
                  </a:lnTo>
                  <a:lnTo>
                    <a:pt x="92" y="1351"/>
                  </a:lnTo>
                  <a:lnTo>
                    <a:pt x="101" y="1347"/>
                  </a:lnTo>
                  <a:lnTo>
                    <a:pt x="109" y="1343"/>
                  </a:lnTo>
                  <a:lnTo>
                    <a:pt x="118" y="1340"/>
                  </a:lnTo>
                  <a:lnTo>
                    <a:pt x="126" y="1336"/>
                  </a:lnTo>
                  <a:lnTo>
                    <a:pt x="136" y="1333"/>
                  </a:lnTo>
                  <a:lnTo>
                    <a:pt x="145" y="1331"/>
                  </a:lnTo>
                  <a:lnTo>
                    <a:pt x="153" y="1327"/>
                  </a:lnTo>
                  <a:lnTo>
                    <a:pt x="162" y="1323"/>
                  </a:lnTo>
                  <a:lnTo>
                    <a:pt x="170" y="1320"/>
                  </a:lnTo>
                  <a:lnTo>
                    <a:pt x="179" y="1316"/>
                  </a:lnTo>
                  <a:lnTo>
                    <a:pt x="187" y="1314"/>
                  </a:lnTo>
                  <a:lnTo>
                    <a:pt x="196" y="1310"/>
                  </a:lnTo>
                  <a:lnTo>
                    <a:pt x="204" y="1307"/>
                  </a:lnTo>
                  <a:lnTo>
                    <a:pt x="213" y="1303"/>
                  </a:lnTo>
                  <a:lnTo>
                    <a:pt x="221" y="1299"/>
                  </a:lnTo>
                  <a:lnTo>
                    <a:pt x="230" y="1294"/>
                  </a:lnTo>
                  <a:lnTo>
                    <a:pt x="237" y="1290"/>
                  </a:lnTo>
                  <a:lnTo>
                    <a:pt x="245" y="1286"/>
                  </a:lnTo>
                  <a:lnTo>
                    <a:pt x="252" y="1281"/>
                  </a:lnTo>
                  <a:lnTo>
                    <a:pt x="261" y="1275"/>
                  </a:lnTo>
                  <a:lnTo>
                    <a:pt x="267" y="1270"/>
                  </a:lnTo>
                  <a:lnTo>
                    <a:pt x="271" y="1260"/>
                  </a:lnTo>
                  <a:lnTo>
                    <a:pt x="264" y="1249"/>
                  </a:lnTo>
                  <a:lnTo>
                    <a:pt x="250" y="1241"/>
                  </a:lnTo>
                  <a:lnTo>
                    <a:pt x="230" y="1233"/>
                  </a:lnTo>
                  <a:lnTo>
                    <a:pt x="218" y="1229"/>
                  </a:lnTo>
                  <a:lnTo>
                    <a:pt x="206" y="1226"/>
                  </a:lnTo>
                  <a:lnTo>
                    <a:pt x="194" y="1222"/>
                  </a:lnTo>
                  <a:lnTo>
                    <a:pt x="181" y="1217"/>
                  </a:lnTo>
                  <a:lnTo>
                    <a:pt x="167" y="1214"/>
                  </a:lnTo>
                  <a:lnTo>
                    <a:pt x="153" y="1210"/>
                  </a:lnTo>
                  <a:lnTo>
                    <a:pt x="140" y="1207"/>
                  </a:lnTo>
                  <a:lnTo>
                    <a:pt x="126" y="1203"/>
                  </a:lnTo>
                  <a:lnTo>
                    <a:pt x="114" y="1199"/>
                  </a:lnTo>
                  <a:lnTo>
                    <a:pt x="102" y="1195"/>
                  </a:lnTo>
                  <a:lnTo>
                    <a:pt x="91" y="1190"/>
                  </a:lnTo>
                  <a:lnTo>
                    <a:pt x="82" y="1184"/>
                  </a:lnTo>
                  <a:lnTo>
                    <a:pt x="74" y="1180"/>
                  </a:lnTo>
                  <a:lnTo>
                    <a:pt x="67" y="1175"/>
                  </a:lnTo>
                  <a:lnTo>
                    <a:pt x="62" y="1169"/>
                  </a:lnTo>
                  <a:lnTo>
                    <a:pt x="60" y="1163"/>
                  </a:lnTo>
                  <a:lnTo>
                    <a:pt x="60" y="1156"/>
                  </a:lnTo>
                  <a:lnTo>
                    <a:pt x="62" y="1149"/>
                  </a:lnTo>
                  <a:lnTo>
                    <a:pt x="65" y="1141"/>
                  </a:lnTo>
                  <a:lnTo>
                    <a:pt x="74" y="1133"/>
                  </a:lnTo>
                  <a:lnTo>
                    <a:pt x="84" y="1123"/>
                  </a:lnTo>
                  <a:lnTo>
                    <a:pt x="97" y="1113"/>
                  </a:lnTo>
                  <a:lnTo>
                    <a:pt x="114" y="1102"/>
                  </a:lnTo>
                  <a:lnTo>
                    <a:pt x="136" y="1091"/>
                  </a:lnTo>
                  <a:lnTo>
                    <a:pt x="147" y="1088"/>
                  </a:lnTo>
                  <a:lnTo>
                    <a:pt x="157" y="1082"/>
                  </a:lnTo>
                  <a:lnTo>
                    <a:pt x="165" y="1077"/>
                  </a:lnTo>
                  <a:lnTo>
                    <a:pt x="176" y="1074"/>
                  </a:lnTo>
                  <a:lnTo>
                    <a:pt x="186" y="1069"/>
                  </a:lnTo>
                  <a:lnTo>
                    <a:pt x="198" y="1065"/>
                  </a:lnTo>
                  <a:lnTo>
                    <a:pt x="208" y="1062"/>
                  </a:lnTo>
                  <a:lnTo>
                    <a:pt x="220" y="1057"/>
                  </a:lnTo>
                  <a:lnTo>
                    <a:pt x="230" y="1052"/>
                  </a:lnTo>
                  <a:lnTo>
                    <a:pt x="239" y="1047"/>
                  </a:lnTo>
                  <a:lnTo>
                    <a:pt x="249" y="1042"/>
                  </a:lnTo>
                  <a:lnTo>
                    <a:pt x="257" y="1037"/>
                  </a:lnTo>
                  <a:lnTo>
                    <a:pt x="267" y="1031"/>
                  </a:lnTo>
                  <a:lnTo>
                    <a:pt x="278" y="1025"/>
                  </a:lnTo>
                  <a:lnTo>
                    <a:pt x="284" y="1018"/>
                  </a:lnTo>
                  <a:lnTo>
                    <a:pt x="293" y="1011"/>
                  </a:lnTo>
                  <a:lnTo>
                    <a:pt x="291" y="1005"/>
                  </a:lnTo>
                  <a:lnTo>
                    <a:pt x="288" y="998"/>
                  </a:lnTo>
                  <a:lnTo>
                    <a:pt x="283" y="992"/>
                  </a:lnTo>
                  <a:lnTo>
                    <a:pt x="276" y="988"/>
                  </a:lnTo>
                  <a:lnTo>
                    <a:pt x="266" y="982"/>
                  </a:lnTo>
                  <a:lnTo>
                    <a:pt x="256" y="976"/>
                  </a:lnTo>
                  <a:lnTo>
                    <a:pt x="245" y="971"/>
                  </a:lnTo>
                  <a:lnTo>
                    <a:pt x="233" y="965"/>
                  </a:lnTo>
                  <a:lnTo>
                    <a:pt x="220" y="961"/>
                  </a:lnTo>
                  <a:lnTo>
                    <a:pt x="208" y="956"/>
                  </a:lnTo>
                  <a:lnTo>
                    <a:pt x="196" y="950"/>
                  </a:lnTo>
                  <a:lnTo>
                    <a:pt x="186" y="944"/>
                  </a:lnTo>
                  <a:lnTo>
                    <a:pt x="176" y="937"/>
                  </a:lnTo>
                  <a:lnTo>
                    <a:pt x="167" y="929"/>
                  </a:lnTo>
                  <a:lnTo>
                    <a:pt x="162" y="922"/>
                  </a:lnTo>
                  <a:lnTo>
                    <a:pt x="159" y="912"/>
                  </a:lnTo>
                  <a:lnTo>
                    <a:pt x="162" y="898"/>
                  </a:lnTo>
                  <a:lnTo>
                    <a:pt x="169" y="885"/>
                  </a:lnTo>
                  <a:lnTo>
                    <a:pt x="179" y="873"/>
                  </a:lnTo>
                  <a:lnTo>
                    <a:pt x="193" y="862"/>
                  </a:lnTo>
                  <a:lnTo>
                    <a:pt x="201" y="857"/>
                  </a:lnTo>
                  <a:lnTo>
                    <a:pt x="210" y="852"/>
                  </a:lnTo>
                  <a:lnTo>
                    <a:pt x="218" y="847"/>
                  </a:lnTo>
                  <a:lnTo>
                    <a:pt x="227" y="844"/>
                  </a:lnTo>
                  <a:lnTo>
                    <a:pt x="237" y="839"/>
                  </a:lnTo>
                  <a:lnTo>
                    <a:pt x="247" y="836"/>
                  </a:lnTo>
                  <a:lnTo>
                    <a:pt x="257" y="831"/>
                  </a:lnTo>
                  <a:lnTo>
                    <a:pt x="267" y="827"/>
                  </a:lnTo>
                  <a:lnTo>
                    <a:pt x="278" y="824"/>
                  </a:lnTo>
                  <a:lnTo>
                    <a:pt x="288" y="819"/>
                  </a:lnTo>
                  <a:lnTo>
                    <a:pt x="298" y="816"/>
                  </a:lnTo>
                  <a:lnTo>
                    <a:pt x="308" y="812"/>
                  </a:lnTo>
                  <a:lnTo>
                    <a:pt x="318" y="807"/>
                  </a:lnTo>
                  <a:lnTo>
                    <a:pt x="330" y="804"/>
                  </a:lnTo>
                  <a:lnTo>
                    <a:pt x="341" y="800"/>
                  </a:lnTo>
                  <a:lnTo>
                    <a:pt x="351" y="797"/>
                  </a:lnTo>
                  <a:lnTo>
                    <a:pt x="361" y="793"/>
                  </a:lnTo>
                  <a:lnTo>
                    <a:pt x="371" y="790"/>
                  </a:lnTo>
                  <a:lnTo>
                    <a:pt x="381" y="786"/>
                  </a:lnTo>
                  <a:lnTo>
                    <a:pt x="392" y="783"/>
                  </a:lnTo>
                  <a:lnTo>
                    <a:pt x="400" y="779"/>
                  </a:lnTo>
                  <a:lnTo>
                    <a:pt x="409" y="776"/>
                  </a:lnTo>
                  <a:lnTo>
                    <a:pt x="417" y="772"/>
                  </a:lnTo>
                  <a:lnTo>
                    <a:pt x="424" y="768"/>
                  </a:lnTo>
                  <a:lnTo>
                    <a:pt x="424" y="766"/>
                  </a:lnTo>
                  <a:lnTo>
                    <a:pt x="422" y="763"/>
                  </a:lnTo>
                  <a:lnTo>
                    <a:pt x="420" y="760"/>
                  </a:lnTo>
                  <a:lnTo>
                    <a:pt x="420" y="758"/>
                  </a:lnTo>
                  <a:lnTo>
                    <a:pt x="417" y="758"/>
                  </a:lnTo>
                  <a:lnTo>
                    <a:pt x="415" y="757"/>
                  </a:lnTo>
                  <a:lnTo>
                    <a:pt x="412" y="754"/>
                  </a:lnTo>
                  <a:lnTo>
                    <a:pt x="409" y="753"/>
                  </a:lnTo>
                  <a:lnTo>
                    <a:pt x="405" y="753"/>
                  </a:lnTo>
                  <a:lnTo>
                    <a:pt x="403" y="752"/>
                  </a:lnTo>
                  <a:lnTo>
                    <a:pt x="400" y="751"/>
                  </a:lnTo>
                  <a:lnTo>
                    <a:pt x="395" y="750"/>
                  </a:lnTo>
                  <a:lnTo>
                    <a:pt x="393" y="750"/>
                  </a:lnTo>
                  <a:lnTo>
                    <a:pt x="390" y="748"/>
                  </a:lnTo>
                  <a:lnTo>
                    <a:pt x="388" y="747"/>
                  </a:lnTo>
                  <a:lnTo>
                    <a:pt x="386" y="747"/>
                  </a:lnTo>
                  <a:lnTo>
                    <a:pt x="363" y="743"/>
                  </a:lnTo>
                  <a:lnTo>
                    <a:pt x="341" y="737"/>
                  </a:lnTo>
                  <a:lnTo>
                    <a:pt x="324" y="732"/>
                  </a:lnTo>
                  <a:lnTo>
                    <a:pt x="310" y="726"/>
                  </a:lnTo>
                  <a:lnTo>
                    <a:pt x="300" y="721"/>
                  </a:lnTo>
                  <a:lnTo>
                    <a:pt x="291" y="715"/>
                  </a:lnTo>
                  <a:lnTo>
                    <a:pt x="288" y="710"/>
                  </a:lnTo>
                  <a:lnTo>
                    <a:pt x="286" y="704"/>
                  </a:lnTo>
                  <a:lnTo>
                    <a:pt x="288" y="698"/>
                  </a:lnTo>
                  <a:lnTo>
                    <a:pt x="291" y="692"/>
                  </a:lnTo>
                  <a:lnTo>
                    <a:pt x="296" y="686"/>
                  </a:lnTo>
                  <a:lnTo>
                    <a:pt x="303" y="679"/>
                  </a:lnTo>
                  <a:lnTo>
                    <a:pt x="313" y="673"/>
                  </a:lnTo>
                  <a:lnTo>
                    <a:pt x="324" y="667"/>
                  </a:lnTo>
                  <a:lnTo>
                    <a:pt x="335" y="660"/>
                  </a:lnTo>
                  <a:lnTo>
                    <a:pt x="349" y="654"/>
                  </a:lnTo>
                  <a:lnTo>
                    <a:pt x="363" y="648"/>
                  </a:lnTo>
                  <a:lnTo>
                    <a:pt x="376" y="642"/>
                  </a:lnTo>
                  <a:lnTo>
                    <a:pt x="393" y="636"/>
                  </a:lnTo>
                  <a:lnTo>
                    <a:pt x="409" y="631"/>
                  </a:lnTo>
                  <a:lnTo>
                    <a:pt x="426" y="626"/>
                  </a:lnTo>
                  <a:lnTo>
                    <a:pt x="441" y="620"/>
                  </a:lnTo>
                  <a:lnTo>
                    <a:pt x="458" y="614"/>
                  </a:lnTo>
                  <a:lnTo>
                    <a:pt x="473" y="608"/>
                  </a:lnTo>
                  <a:lnTo>
                    <a:pt x="490" y="603"/>
                  </a:lnTo>
                  <a:lnTo>
                    <a:pt x="506" y="599"/>
                  </a:lnTo>
                  <a:lnTo>
                    <a:pt x="519" y="594"/>
                  </a:lnTo>
                  <a:lnTo>
                    <a:pt x="533" y="589"/>
                  </a:lnTo>
                  <a:lnTo>
                    <a:pt x="545" y="585"/>
                  </a:lnTo>
                  <a:lnTo>
                    <a:pt x="557" y="581"/>
                  </a:lnTo>
                  <a:lnTo>
                    <a:pt x="565" y="578"/>
                  </a:lnTo>
                  <a:lnTo>
                    <a:pt x="574" y="574"/>
                  </a:lnTo>
                  <a:lnTo>
                    <a:pt x="579" y="562"/>
                  </a:lnTo>
                  <a:lnTo>
                    <a:pt x="580" y="552"/>
                  </a:lnTo>
                  <a:lnTo>
                    <a:pt x="575" y="541"/>
                  </a:lnTo>
                  <a:lnTo>
                    <a:pt x="567" y="530"/>
                  </a:lnTo>
                  <a:lnTo>
                    <a:pt x="557" y="521"/>
                  </a:lnTo>
                  <a:lnTo>
                    <a:pt x="545" y="512"/>
                  </a:lnTo>
                  <a:lnTo>
                    <a:pt x="531" y="503"/>
                  </a:lnTo>
                  <a:lnTo>
                    <a:pt x="517" y="494"/>
                  </a:lnTo>
                  <a:lnTo>
                    <a:pt x="504" y="484"/>
                  </a:lnTo>
                  <a:lnTo>
                    <a:pt x="490" y="475"/>
                  </a:lnTo>
                  <a:lnTo>
                    <a:pt x="480" y="466"/>
                  </a:lnTo>
                  <a:lnTo>
                    <a:pt x="473" y="455"/>
                  </a:lnTo>
                  <a:lnTo>
                    <a:pt x="470" y="443"/>
                  </a:lnTo>
                  <a:lnTo>
                    <a:pt x="472" y="431"/>
                  </a:lnTo>
                  <a:lnTo>
                    <a:pt x="478" y="420"/>
                  </a:lnTo>
                  <a:lnTo>
                    <a:pt x="492" y="407"/>
                  </a:lnTo>
                  <a:lnTo>
                    <a:pt x="506" y="398"/>
                  </a:lnTo>
                  <a:lnTo>
                    <a:pt x="519" y="391"/>
                  </a:lnTo>
                  <a:lnTo>
                    <a:pt x="534" y="385"/>
                  </a:lnTo>
                  <a:lnTo>
                    <a:pt x="548" y="380"/>
                  </a:lnTo>
                  <a:lnTo>
                    <a:pt x="562" y="374"/>
                  </a:lnTo>
                  <a:lnTo>
                    <a:pt x="577" y="369"/>
                  </a:lnTo>
                  <a:lnTo>
                    <a:pt x="592" y="364"/>
                  </a:lnTo>
                  <a:lnTo>
                    <a:pt x="608" y="360"/>
                  </a:lnTo>
                  <a:lnTo>
                    <a:pt x="621" y="355"/>
                  </a:lnTo>
                  <a:lnTo>
                    <a:pt x="637" y="350"/>
                  </a:lnTo>
                  <a:lnTo>
                    <a:pt x="652" y="347"/>
                  </a:lnTo>
                  <a:lnTo>
                    <a:pt x="667" y="342"/>
                  </a:lnTo>
                  <a:lnTo>
                    <a:pt x="682" y="338"/>
                  </a:lnTo>
                  <a:lnTo>
                    <a:pt x="699" y="335"/>
                  </a:lnTo>
                  <a:lnTo>
                    <a:pt x="715" y="331"/>
                  </a:lnTo>
                  <a:lnTo>
                    <a:pt x="730" y="329"/>
                  </a:lnTo>
                  <a:lnTo>
                    <a:pt x="745" y="325"/>
                  </a:lnTo>
                  <a:lnTo>
                    <a:pt x="761" y="322"/>
                  </a:lnTo>
                  <a:lnTo>
                    <a:pt x="776" y="318"/>
                  </a:lnTo>
                  <a:lnTo>
                    <a:pt x="793" y="315"/>
                  </a:lnTo>
                  <a:lnTo>
                    <a:pt x="808" y="311"/>
                  </a:lnTo>
                  <a:lnTo>
                    <a:pt x="825" y="308"/>
                  </a:lnTo>
                  <a:lnTo>
                    <a:pt x="841" y="304"/>
                  </a:lnTo>
                  <a:lnTo>
                    <a:pt x="858" y="301"/>
                  </a:lnTo>
                  <a:lnTo>
                    <a:pt x="873" y="297"/>
                  </a:lnTo>
                  <a:lnTo>
                    <a:pt x="888" y="294"/>
                  </a:lnTo>
                  <a:lnTo>
                    <a:pt x="904" y="290"/>
                  </a:lnTo>
                  <a:lnTo>
                    <a:pt x="919" y="285"/>
                  </a:lnTo>
                  <a:lnTo>
                    <a:pt x="934" y="282"/>
                  </a:lnTo>
                  <a:lnTo>
                    <a:pt x="948" y="277"/>
                  </a:lnTo>
                  <a:lnTo>
                    <a:pt x="963" y="272"/>
                  </a:lnTo>
                  <a:lnTo>
                    <a:pt x="977" y="268"/>
                  </a:lnTo>
                  <a:lnTo>
                    <a:pt x="983" y="262"/>
                  </a:lnTo>
                  <a:lnTo>
                    <a:pt x="987" y="256"/>
                  </a:lnTo>
                  <a:lnTo>
                    <a:pt x="989" y="250"/>
                  </a:lnTo>
                  <a:lnTo>
                    <a:pt x="989" y="244"/>
                  </a:lnTo>
                  <a:lnTo>
                    <a:pt x="989" y="238"/>
                  </a:lnTo>
                  <a:lnTo>
                    <a:pt x="985" y="231"/>
                  </a:lnTo>
                  <a:lnTo>
                    <a:pt x="983" y="225"/>
                  </a:lnTo>
                  <a:lnTo>
                    <a:pt x="980" y="218"/>
                  </a:lnTo>
                  <a:lnTo>
                    <a:pt x="975" y="212"/>
                  </a:lnTo>
                  <a:lnTo>
                    <a:pt x="972" y="206"/>
                  </a:lnTo>
                  <a:lnTo>
                    <a:pt x="970" y="200"/>
                  </a:lnTo>
                  <a:lnTo>
                    <a:pt x="968" y="195"/>
                  </a:lnTo>
                  <a:lnTo>
                    <a:pt x="966" y="187"/>
                  </a:lnTo>
                  <a:lnTo>
                    <a:pt x="968" y="180"/>
                  </a:lnTo>
                  <a:lnTo>
                    <a:pt x="972" y="173"/>
                  </a:lnTo>
                  <a:lnTo>
                    <a:pt x="977" y="166"/>
                  </a:lnTo>
                  <a:lnTo>
                    <a:pt x="989" y="162"/>
                  </a:lnTo>
                  <a:lnTo>
                    <a:pt x="999" y="157"/>
                  </a:lnTo>
                  <a:lnTo>
                    <a:pt x="1011" y="153"/>
                  </a:lnTo>
                  <a:lnTo>
                    <a:pt x="1024" y="150"/>
                  </a:lnTo>
                  <a:lnTo>
                    <a:pt x="1036" y="146"/>
                  </a:lnTo>
                  <a:lnTo>
                    <a:pt x="1050" y="144"/>
                  </a:lnTo>
                  <a:lnTo>
                    <a:pt x="1063" y="140"/>
                  </a:lnTo>
                  <a:lnTo>
                    <a:pt x="1077" y="138"/>
                  </a:lnTo>
                  <a:lnTo>
                    <a:pt x="1091" y="136"/>
                  </a:lnTo>
                  <a:lnTo>
                    <a:pt x="1106" y="134"/>
                  </a:lnTo>
                  <a:lnTo>
                    <a:pt x="1121" y="132"/>
                  </a:lnTo>
                  <a:lnTo>
                    <a:pt x="1137" y="131"/>
                  </a:lnTo>
                  <a:lnTo>
                    <a:pt x="1154" y="130"/>
                  </a:lnTo>
                  <a:lnTo>
                    <a:pt x="1169" y="130"/>
                  </a:lnTo>
                  <a:lnTo>
                    <a:pt x="1186" y="129"/>
                  </a:lnTo>
                  <a:lnTo>
                    <a:pt x="1201" y="127"/>
                  </a:lnTo>
                  <a:lnTo>
                    <a:pt x="1216" y="126"/>
                  </a:lnTo>
                  <a:lnTo>
                    <a:pt x="1232" y="126"/>
                  </a:lnTo>
                  <a:lnTo>
                    <a:pt x="1249" y="125"/>
                  </a:lnTo>
                  <a:lnTo>
                    <a:pt x="1264" y="125"/>
                  </a:lnTo>
                  <a:lnTo>
                    <a:pt x="1279" y="125"/>
                  </a:lnTo>
                  <a:lnTo>
                    <a:pt x="1296" y="125"/>
                  </a:lnTo>
                  <a:lnTo>
                    <a:pt x="1312" y="125"/>
                  </a:lnTo>
                  <a:lnTo>
                    <a:pt x="1327" y="125"/>
                  </a:lnTo>
                  <a:lnTo>
                    <a:pt x="1342" y="125"/>
                  </a:lnTo>
                  <a:lnTo>
                    <a:pt x="1358" y="125"/>
                  </a:lnTo>
                  <a:lnTo>
                    <a:pt x="1371" y="125"/>
                  </a:lnTo>
                  <a:lnTo>
                    <a:pt x="1387" y="125"/>
                  </a:lnTo>
                  <a:lnTo>
                    <a:pt x="1400" y="125"/>
                  </a:lnTo>
                  <a:lnTo>
                    <a:pt x="1414" y="125"/>
                  </a:lnTo>
                  <a:lnTo>
                    <a:pt x="1426" y="125"/>
                  </a:lnTo>
                  <a:lnTo>
                    <a:pt x="1439" y="125"/>
                  </a:lnTo>
                  <a:lnTo>
                    <a:pt x="1444" y="119"/>
                  </a:lnTo>
                  <a:lnTo>
                    <a:pt x="1448" y="113"/>
                  </a:lnTo>
                  <a:lnTo>
                    <a:pt x="1451" y="107"/>
                  </a:lnTo>
                  <a:lnTo>
                    <a:pt x="1455" y="101"/>
                  </a:lnTo>
                  <a:lnTo>
                    <a:pt x="1458" y="96"/>
                  </a:lnTo>
                  <a:lnTo>
                    <a:pt x="1460" y="88"/>
                  </a:lnTo>
                  <a:lnTo>
                    <a:pt x="1463" y="81"/>
                  </a:lnTo>
                  <a:lnTo>
                    <a:pt x="1468" y="75"/>
                  </a:lnTo>
                  <a:lnTo>
                    <a:pt x="1470" y="70"/>
                  </a:lnTo>
                  <a:lnTo>
                    <a:pt x="1472" y="64"/>
                  </a:lnTo>
                  <a:lnTo>
                    <a:pt x="1475" y="58"/>
                  </a:lnTo>
                  <a:lnTo>
                    <a:pt x="1480" y="52"/>
                  </a:lnTo>
                  <a:lnTo>
                    <a:pt x="1485" y="47"/>
                  </a:lnTo>
                  <a:lnTo>
                    <a:pt x="1490" y="41"/>
                  </a:lnTo>
                  <a:lnTo>
                    <a:pt x="1495" y="37"/>
                  </a:lnTo>
                  <a:lnTo>
                    <a:pt x="1502" y="32"/>
                  </a:lnTo>
                  <a:lnTo>
                    <a:pt x="1511" y="28"/>
                  </a:lnTo>
                  <a:lnTo>
                    <a:pt x="1519" y="26"/>
                  </a:lnTo>
                  <a:lnTo>
                    <a:pt x="1526" y="24"/>
                  </a:lnTo>
                  <a:lnTo>
                    <a:pt x="1534" y="20"/>
                  </a:lnTo>
                  <a:lnTo>
                    <a:pt x="1543" y="19"/>
                  </a:lnTo>
                  <a:lnTo>
                    <a:pt x="1553" y="17"/>
                  </a:lnTo>
                  <a:lnTo>
                    <a:pt x="1562" y="14"/>
                  </a:lnTo>
                  <a:lnTo>
                    <a:pt x="1572" y="13"/>
                  </a:lnTo>
                  <a:lnTo>
                    <a:pt x="1582" y="11"/>
                  </a:lnTo>
                  <a:lnTo>
                    <a:pt x="1591" y="8"/>
                  </a:lnTo>
                  <a:lnTo>
                    <a:pt x="1601" y="7"/>
                  </a:lnTo>
                  <a:lnTo>
                    <a:pt x="1611" y="5"/>
                  </a:lnTo>
                  <a:lnTo>
                    <a:pt x="1621" y="4"/>
                  </a:lnTo>
                  <a:lnTo>
                    <a:pt x="1631" y="4"/>
                  </a:lnTo>
                  <a:lnTo>
                    <a:pt x="1643" y="2"/>
                  </a:lnTo>
                  <a:lnTo>
                    <a:pt x="1654" y="1"/>
                  </a:lnTo>
                  <a:lnTo>
                    <a:pt x="1664" y="1"/>
                  </a:lnTo>
                  <a:lnTo>
                    <a:pt x="1674" y="0"/>
                  </a:lnTo>
                  <a:lnTo>
                    <a:pt x="1684" y="0"/>
                  </a:lnTo>
                  <a:lnTo>
                    <a:pt x="1694" y="0"/>
                  </a:lnTo>
                  <a:lnTo>
                    <a:pt x="1705" y="1"/>
                  </a:lnTo>
                  <a:lnTo>
                    <a:pt x="1715" y="1"/>
                  </a:lnTo>
                  <a:lnTo>
                    <a:pt x="1725" y="2"/>
                  </a:lnTo>
                  <a:lnTo>
                    <a:pt x="1735" y="4"/>
                  </a:lnTo>
                  <a:lnTo>
                    <a:pt x="1745" y="6"/>
                  </a:lnTo>
                  <a:lnTo>
                    <a:pt x="1756" y="7"/>
                  </a:lnTo>
                  <a:lnTo>
                    <a:pt x="1766" y="9"/>
                  </a:lnTo>
                  <a:lnTo>
                    <a:pt x="1774" y="13"/>
                  </a:lnTo>
                  <a:lnTo>
                    <a:pt x="1785" y="15"/>
                  </a:lnTo>
                  <a:lnTo>
                    <a:pt x="1793" y="19"/>
                  </a:lnTo>
                  <a:lnTo>
                    <a:pt x="1802" y="22"/>
                  </a:lnTo>
                  <a:lnTo>
                    <a:pt x="1810" y="26"/>
                  </a:lnTo>
                  <a:lnTo>
                    <a:pt x="1824" y="38"/>
                  </a:lnTo>
                  <a:lnTo>
                    <a:pt x="1836" y="47"/>
                  </a:lnTo>
                  <a:lnTo>
                    <a:pt x="1849" y="57"/>
                  </a:lnTo>
                  <a:lnTo>
                    <a:pt x="1861" y="64"/>
                  </a:lnTo>
                  <a:lnTo>
                    <a:pt x="1875" y="72"/>
                  </a:lnTo>
                  <a:lnTo>
                    <a:pt x="1887" y="78"/>
                  </a:lnTo>
                  <a:lnTo>
                    <a:pt x="1900" y="84"/>
                  </a:lnTo>
                  <a:lnTo>
                    <a:pt x="1912" y="88"/>
                  </a:lnTo>
                  <a:lnTo>
                    <a:pt x="1926" y="93"/>
                  </a:lnTo>
                  <a:lnTo>
                    <a:pt x="1939" y="97"/>
                  </a:lnTo>
                  <a:lnTo>
                    <a:pt x="1951" y="100"/>
                  </a:lnTo>
                  <a:lnTo>
                    <a:pt x="1965" y="103"/>
                  </a:lnTo>
                  <a:lnTo>
                    <a:pt x="1978" y="105"/>
                  </a:lnTo>
                  <a:lnTo>
                    <a:pt x="1992" y="106"/>
                  </a:lnTo>
                  <a:lnTo>
                    <a:pt x="2006" y="107"/>
                  </a:lnTo>
                  <a:lnTo>
                    <a:pt x="2019" y="108"/>
                  </a:lnTo>
                  <a:lnTo>
                    <a:pt x="2033" y="110"/>
                  </a:lnTo>
                  <a:lnTo>
                    <a:pt x="2045" y="111"/>
                  </a:lnTo>
                  <a:lnTo>
                    <a:pt x="2058" y="112"/>
                  </a:lnTo>
                  <a:lnTo>
                    <a:pt x="2074" y="113"/>
                  </a:lnTo>
                  <a:lnTo>
                    <a:pt x="2087" y="114"/>
                  </a:lnTo>
                  <a:lnTo>
                    <a:pt x="2101" y="114"/>
                  </a:lnTo>
                  <a:lnTo>
                    <a:pt x="2116" y="116"/>
                  </a:lnTo>
                  <a:lnTo>
                    <a:pt x="2131" y="117"/>
                  </a:lnTo>
                  <a:lnTo>
                    <a:pt x="2145" y="118"/>
                  </a:lnTo>
                  <a:lnTo>
                    <a:pt x="2160" y="120"/>
                  </a:lnTo>
                  <a:lnTo>
                    <a:pt x="2174" y="123"/>
                  </a:lnTo>
                  <a:lnTo>
                    <a:pt x="2189" y="125"/>
                  </a:lnTo>
                  <a:lnTo>
                    <a:pt x="2205" y="129"/>
                  </a:lnTo>
                  <a:lnTo>
                    <a:pt x="2220" y="132"/>
                  </a:lnTo>
                  <a:lnTo>
                    <a:pt x="2235" y="137"/>
                  </a:lnTo>
                  <a:lnTo>
                    <a:pt x="2251" y="143"/>
                  </a:lnTo>
                  <a:lnTo>
                    <a:pt x="2261" y="147"/>
                  </a:lnTo>
                  <a:lnTo>
                    <a:pt x="2269" y="151"/>
                  </a:lnTo>
                  <a:lnTo>
                    <a:pt x="2278" y="157"/>
                  </a:lnTo>
                  <a:lnTo>
                    <a:pt x="2285" y="162"/>
                  </a:lnTo>
                  <a:lnTo>
                    <a:pt x="2290" y="167"/>
                  </a:lnTo>
                  <a:lnTo>
                    <a:pt x="2295" y="173"/>
                  </a:lnTo>
                  <a:lnTo>
                    <a:pt x="2300" y="179"/>
                  </a:lnTo>
                  <a:lnTo>
                    <a:pt x="2303" y="186"/>
                  </a:lnTo>
                  <a:lnTo>
                    <a:pt x="2307" y="199"/>
                  </a:lnTo>
                  <a:lnTo>
                    <a:pt x="2310" y="213"/>
                  </a:lnTo>
                  <a:lnTo>
                    <a:pt x="2310" y="228"/>
                  </a:lnTo>
                  <a:lnTo>
                    <a:pt x="2310" y="242"/>
                  </a:lnTo>
                  <a:lnTo>
                    <a:pt x="2310" y="256"/>
                  </a:lnTo>
                  <a:lnTo>
                    <a:pt x="2313" y="270"/>
                  </a:lnTo>
                  <a:lnTo>
                    <a:pt x="2319" y="283"/>
                  </a:lnTo>
                  <a:lnTo>
                    <a:pt x="2325" y="295"/>
                  </a:lnTo>
                  <a:lnTo>
                    <a:pt x="2329" y="299"/>
                  </a:lnTo>
                  <a:lnTo>
                    <a:pt x="2336" y="304"/>
                  </a:lnTo>
                  <a:lnTo>
                    <a:pt x="2341" y="309"/>
                  </a:lnTo>
                  <a:lnTo>
                    <a:pt x="2349" y="312"/>
                  </a:lnTo>
                  <a:lnTo>
                    <a:pt x="2358" y="316"/>
                  </a:lnTo>
                  <a:lnTo>
                    <a:pt x="2366" y="319"/>
                  </a:lnTo>
                  <a:lnTo>
                    <a:pt x="2378" y="322"/>
                  </a:lnTo>
                  <a:lnTo>
                    <a:pt x="2392" y="323"/>
                  </a:lnTo>
                  <a:lnTo>
                    <a:pt x="2402" y="325"/>
                  </a:lnTo>
                  <a:lnTo>
                    <a:pt x="2410" y="329"/>
                  </a:lnTo>
                  <a:lnTo>
                    <a:pt x="2421" y="330"/>
                  </a:lnTo>
                  <a:lnTo>
                    <a:pt x="2431" y="332"/>
                  </a:lnTo>
                  <a:lnTo>
                    <a:pt x="2441" y="335"/>
                  </a:lnTo>
                  <a:lnTo>
                    <a:pt x="2451" y="336"/>
                  </a:lnTo>
                  <a:lnTo>
                    <a:pt x="2460" y="338"/>
                  </a:lnTo>
                  <a:lnTo>
                    <a:pt x="2470" y="339"/>
                  </a:lnTo>
                  <a:lnTo>
                    <a:pt x="2480" y="342"/>
                  </a:lnTo>
                  <a:lnTo>
                    <a:pt x="2490" y="343"/>
                  </a:lnTo>
                  <a:lnTo>
                    <a:pt x="2501" y="345"/>
                  </a:lnTo>
                  <a:lnTo>
                    <a:pt x="2511" y="347"/>
                  </a:lnTo>
                  <a:lnTo>
                    <a:pt x="2521" y="349"/>
                  </a:lnTo>
                  <a:lnTo>
                    <a:pt x="2531" y="350"/>
                  </a:lnTo>
                  <a:lnTo>
                    <a:pt x="2541" y="352"/>
                  </a:lnTo>
                  <a:lnTo>
                    <a:pt x="2552" y="355"/>
                  </a:lnTo>
                  <a:lnTo>
                    <a:pt x="2562" y="357"/>
                  </a:lnTo>
                  <a:lnTo>
                    <a:pt x="2570" y="361"/>
                  </a:lnTo>
                  <a:lnTo>
                    <a:pt x="2581" y="363"/>
                  </a:lnTo>
                  <a:lnTo>
                    <a:pt x="2589" y="367"/>
                  </a:lnTo>
                  <a:lnTo>
                    <a:pt x="2598" y="370"/>
                  </a:lnTo>
                  <a:lnTo>
                    <a:pt x="2604" y="374"/>
                  </a:lnTo>
                  <a:lnTo>
                    <a:pt x="2613" y="378"/>
                  </a:lnTo>
                  <a:lnTo>
                    <a:pt x="2620" y="383"/>
                  </a:lnTo>
                  <a:lnTo>
                    <a:pt x="2632" y="394"/>
                  </a:lnTo>
                  <a:lnTo>
                    <a:pt x="2640" y="405"/>
                  </a:lnTo>
                  <a:lnTo>
                    <a:pt x="2649" y="418"/>
                  </a:lnTo>
                  <a:lnTo>
                    <a:pt x="2654" y="435"/>
                  </a:lnTo>
                  <a:lnTo>
                    <a:pt x="2652" y="444"/>
                  </a:lnTo>
                  <a:lnTo>
                    <a:pt x="2650" y="454"/>
                  </a:lnTo>
                  <a:lnTo>
                    <a:pt x="2647" y="464"/>
                  </a:lnTo>
                  <a:lnTo>
                    <a:pt x="2642" y="474"/>
                  </a:lnTo>
                  <a:lnTo>
                    <a:pt x="2637" y="484"/>
                  </a:lnTo>
                  <a:lnTo>
                    <a:pt x="2633" y="495"/>
                  </a:lnTo>
                  <a:lnTo>
                    <a:pt x="2628" y="506"/>
                  </a:lnTo>
                  <a:lnTo>
                    <a:pt x="2623" y="515"/>
                  </a:lnTo>
                  <a:lnTo>
                    <a:pt x="2621" y="524"/>
                  </a:lnTo>
                  <a:lnTo>
                    <a:pt x="2620" y="534"/>
                  </a:lnTo>
                  <a:lnTo>
                    <a:pt x="2618" y="545"/>
                  </a:lnTo>
                  <a:lnTo>
                    <a:pt x="2620" y="554"/>
                  </a:lnTo>
                  <a:lnTo>
                    <a:pt x="2621" y="563"/>
                  </a:lnTo>
                  <a:lnTo>
                    <a:pt x="2626" y="572"/>
                  </a:lnTo>
                  <a:lnTo>
                    <a:pt x="2635" y="581"/>
                  </a:lnTo>
                  <a:lnTo>
                    <a:pt x="2647" y="589"/>
                  </a:lnTo>
                  <a:lnTo>
                    <a:pt x="2655" y="595"/>
                  </a:lnTo>
                  <a:lnTo>
                    <a:pt x="2666" y="601"/>
                  </a:lnTo>
                  <a:lnTo>
                    <a:pt x="2679" y="606"/>
                  </a:lnTo>
                  <a:lnTo>
                    <a:pt x="2693" y="612"/>
                  </a:lnTo>
                  <a:lnTo>
                    <a:pt x="2708" y="618"/>
                  </a:lnTo>
                  <a:lnTo>
                    <a:pt x="2725" y="623"/>
                  </a:lnTo>
                  <a:lnTo>
                    <a:pt x="2744" y="631"/>
                  </a:lnTo>
                  <a:lnTo>
                    <a:pt x="2763" y="636"/>
                  </a:lnTo>
                  <a:lnTo>
                    <a:pt x="2781" y="644"/>
                  </a:lnTo>
                  <a:lnTo>
                    <a:pt x="2802" y="651"/>
                  </a:lnTo>
                  <a:lnTo>
                    <a:pt x="2822" y="658"/>
                  </a:lnTo>
                  <a:lnTo>
                    <a:pt x="2844" y="665"/>
                  </a:lnTo>
                  <a:lnTo>
                    <a:pt x="2865" y="673"/>
                  </a:lnTo>
                  <a:lnTo>
                    <a:pt x="2885" y="681"/>
                  </a:lnTo>
                  <a:lnTo>
                    <a:pt x="2905" y="688"/>
                  </a:lnTo>
                  <a:lnTo>
                    <a:pt x="2926" y="697"/>
                  </a:lnTo>
                  <a:lnTo>
                    <a:pt x="2944" y="705"/>
                  </a:lnTo>
                  <a:lnTo>
                    <a:pt x="2963" y="713"/>
                  </a:lnTo>
                  <a:lnTo>
                    <a:pt x="2980" y="721"/>
                  </a:lnTo>
                  <a:lnTo>
                    <a:pt x="2996" y="731"/>
                  </a:lnTo>
                  <a:lnTo>
                    <a:pt x="3011" y="740"/>
                  </a:lnTo>
                  <a:lnTo>
                    <a:pt x="3023" y="750"/>
                  </a:lnTo>
                  <a:lnTo>
                    <a:pt x="3033" y="759"/>
                  </a:lnTo>
                  <a:lnTo>
                    <a:pt x="3041" y="768"/>
                  </a:lnTo>
                  <a:lnTo>
                    <a:pt x="3053" y="788"/>
                  </a:lnTo>
                  <a:lnTo>
                    <a:pt x="3053" y="810"/>
                  </a:lnTo>
                  <a:lnTo>
                    <a:pt x="3043" y="832"/>
                  </a:lnTo>
                  <a:lnTo>
                    <a:pt x="3019" y="856"/>
                  </a:lnTo>
                  <a:lnTo>
                    <a:pt x="3011" y="862"/>
                  </a:lnTo>
                  <a:lnTo>
                    <a:pt x="3002" y="867"/>
                  </a:lnTo>
                  <a:lnTo>
                    <a:pt x="2994" y="873"/>
                  </a:lnTo>
                  <a:lnTo>
                    <a:pt x="2985" y="878"/>
                  </a:lnTo>
                  <a:lnTo>
                    <a:pt x="2975" y="884"/>
                  </a:lnTo>
                  <a:lnTo>
                    <a:pt x="2967" y="889"/>
                  </a:lnTo>
                  <a:lnTo>
                    <a:pt x="2958" y="895"/>
                  </a:lnTo>
                  <a:lnTo>
                    <a:pt x="2948" y="899"/>
                  </a:lnTo>
                  <a:lnTo>
                    <a:pt x="2938" y="904"/>
                  </a:lnTo>
                  <a:lnTo>
                    <a:pt x="2929" y="909"/>
                  </a:lnTo>
                  <a:lnTo>
                    <a:pt x="2919" y="913"/>
                  </a:lnTo>
                  <a:lnTo>
                    <a:pt x="2909" y="918"/>
                  </a:lnTo>
                  <a:lnTo>
                    <a:pt x="2899" y="924"/>
                  </a:lnTo>
                  <a:lnTo>
                    <a:pt x="2888" y="929"/>
                  </a:lnTo>
                  <a:lnTo>
                    <a:pt x="2880" y="933"/>
                  </a:lnTo>
                  <a:lnTo>
                    <a:pt x="2870" y="938"/>
                  </a:lnTo>
                  <a:lnTo>
                    <a:pt x="2859" y="943"/>
                  </a:lnTo>
                  <a:lnTo>
                    <a:pt x="2851" y="948"/>
                  </a:lnTo>
                  <a:lnTo>
                    <a:pt x="2841" y="953"/>
                  </a:lnTo>
                  <a:lnTo>
                    <a:pt x="2832" y="958"/>
                  </a:lnTo>
                  <a:lnTo>
                    <a:pt x="2824" y="963"/>
                  </a:lnTo>
                  <a:lnTo>
                    <a:pt x="2815" y="969"/>
                  </a:lnTo>
                  <a:lnTo>
                    <a:pt x="2807" y="975"/>
                  </a:lnTo>
                  <a:lnTo>
                    <a:pt x="2798" y="981"/>
                  </a:lnTo>
                  <a:lnTo>
                    <a:pt x="2790" y="986"/>
                  </a:lnTo>
                  <a:lnTo>
                    <a:pt x="2783" y="992"/>
                  </a:lnTo>
                  <a:lnTo>
                    <a:pt x="2774" y="998"/>
                  </a:lnTo>
                  <a:lnTo>
                    <a:pt x="2768" y="1005"/>
                  </a:lnTo>
                  <a:lnTo>
                    <a:pt x="2761" y="1011"/>
                  </a:lnTo>
                  <a:lnTo>
                    <a:pt x="2754" y="1018"/>
                  </a:lnTo>
                  <a:lnTo>
                    <a:pt x="2747" y="1025"/>
                  </a:lnTo>
                  <a:lnTo>
                    <a:pt x="2742" y="1032"/>
                  </a:lnTo>
                  <a:lnTo>
                    <a:pt x="2747" y="1050"/>
                  </a:lnTo>
                  <a:lnTo>
                    <a:pt x="2756" y="1064"/>
                  </a:lnTo>
                  <a:lnTo>
                    <a:pt x="2771" y="1077"/>
                  </a:lnTo>
                  <a:lnTo>
                    <a:pt x="2788" y="1089"/>
                  </a:lnTo>
                  <a:lnTo>
                    <a:pt x="2798" y="1095"/>
                  </a:lnTo>
                  <a:lnTo>
                    <a:pt x="2808" y="1102"/>
                  </a:lnTo>
                  <a:lnTo>
                    <a:pt x="2819" y="1107"/>
                  </a:lnTo>
                  <a:lnTo>
                    <a:pt x="2829" y="1113"/>
                  </a:lnTo>
                  <a:lnTo>
                    <a:pt x="2839" y="1117"/>
                  </a:lnTo>
                  <a:lnTo>
                    <a:pt x="2849" y="1123"/>
                  </a:lnTo>
                  <a:lnTo>
                    <a:pt x="2859" y="1128"/>
                  </a:lnTo>
                  <a:lnTo>
                    <a:pt x="2870" y="1133"/>
                  </a:lnTo>
                  <a:lnTo>
                    <a:pt x="2880" y="1138"/>
                  </a:lnTo>
                  <a:lnTo>
                    <a:pt x="2888" y="1144"/>
                  </a:lnTo>
                  <a:lnTo>
                    <a:pt x="2897" y="1150"/>
                  </a:lnTo>
                  <a:lnTo>
                    <a:pt x="2905" y="1155"/>
                  </a:lnTo>
                  <a:lnTo>
                    <a:pt x="2912" y="1161"/>
                  </a:lnTo>
                  <a:lnTo>
                    <a:pt x="2919" y="1167"/>
                  </a:lnTo>
                  <a:lnTo>
                    <a:pt x="2924" y="1173"/>
                  </a:lnTo>
                  <a:lnTo>
                    <a:pt x="2929" y="1179"/>
                  </a:lnTo>
                  <a:lnTo>
                    <a:pt x="2934" y="1193"/>
                  </a:lnTo>
                  <a:lnTo>
                    <a:pt x="2933" y="1208"/>
                  </a:lnTo>
                  <a:lnTo>
                    <a:pt x="2926" y="1226"/>
                  </a:lnTo>
                  <a:lnTo>
                    <a:pt x="2910" y="1246"/>
                  </a:lnTo>
                  <a:lnTo>
                    <a:pt x="2900" y="1256"/>
                  </a:lnTo>
                  <a:lnTo>
                    <a:pt x="2888" y="1266"/>
                  </a:lnTo>
                  <a:lnTo>
                    <a:pt x="2875" y="1275"/>
                  </a:lnTo>
                  <a:lnTo>
                    <a:pt x="2861" y="1285"/>
                  </a:lnTo>
                  <a:lnTo>
                    <a:pt x="2854" y="1289"/>
                  </a:lnTo>
                  <a:lnTo>
                    <a:pt x="2846" y="1294"/>
                  </a:lnTo>
                  <a:lnTo>
                    <a:pt x="2839" y="1299"/>
                  </a:lnTo>
                  <a:lnTo>
                    <a:pt x="2831" y="1303"/>
                  </a:lnTo>
                  <a:lnTo>
                    <a:pt x="2824" y="1307"/>
                  </a:lnTo>
                  <a:lnTo>
                    <a:pt x="2815" y="1312"/>
                  </a:lnTo>
                  <a:lnTo>
                    <a:pt x="2808" y="1316"/>
                  </a:lnTo>
                  <a:lnTo>
                    <a:pt x="2802" y="1320"/>
                  </a:lnTo>
                  <a:lnTo>
                    <a:pt x="2786" y="1329"/>
                  </a:lnTo>
                  <a:lnTo>
                    <a:pt x="2774" y="1339"/>
                  </a:lnTo>
                  <a:lnTo>
                    <a:pt x="2763" y="1349"/>
                  </a:lnTo>
                  <a:lnTo>
                    <a:pt x="2754" y="1359"/>
                  </a:lnTo>
                  <a:lnTo>
                    <a:pt x="2747" y="1371"/>
                  </a:lnTo>
                  <a:lnTo>
                    <a:pt x="2744" y="1382"/>
                  </a:lnTo>
                  <a:lnTo>
                    <a:pt x="2740" y="1395"/>
                  </a:lnTo>
                  <a:lnTo>
                    <a:pt x="2742" y="1408"/>
                  </a:lnTo>
                  <a:lnTo>
                    <a:pt x="2752" y="1422"/>
                  </a:lnTo>
                  <a:lnTo>
                    <a:pt x="2764" y="1438"/>
                  </a:lnTo>
                  <a:lnTo>
                    <a:pt x="2778" y="1452"/>
                  </a:lnTo>
                  <a:lnTo>
                    <a:pt x="2791" y="1467"/>
                  </a:lnTo>
                  <a:lnTo>
                    <a:pt x="2798" y="1474"/>
                  </a:lnTo>
                  <a:lnTo>
                    <a:pt x="2807" y="1483"/>
                  </a:lnTo>
                  <a:lnTo>
                    <a:pt x="2814" y="1490"/>
                  </a:lnTo>
                  <a:lnTo>
                    <a:pt x="2820" y="1497"/>
                  </a:lnTo>
                  <a:lnTo>
                    <a:pt x="2827" y="1504"/>
                  </a:lnTo>
                  <a:lnTo>
                    <a:pt x="2834" y="1512"/>
                  </a:lnTo>
                  <a:lnTo>
                    <a:pt x="2839" y="1519"/>
                  </a:lnTo>
                  <a:lnTo>
                    <a:pt x="2844" y="1527"/>
                  </a:lnTo>
                  <a:lnTo>
                    <a:pt x="2856" y="1543"/>
                  </a:lnTo>
                  <a:lnTo>
                    <a:pt x="2863" y="1558"/>
                  </a:lnTo>
                  <a:lnTo>
                    <a:pt x="2866" y="1573"/>
                  </a:lnTo>
                  <a:lnTo>
                    <a:pt x="2866" y="1589"/>
                  </a:lnTo>
                  <a:lnTo>
                    <a:pt x="2863" y="1605"/>
                  </a:lnTo>
                  <a:lnTo>
                    <a:pt x="2856" y="1620"/>
                  </a:lnTo>
                  <a:lnTo>
                    <a:pt x="2842" y="1637"/>
                  </a:lnTo>
                  <a:lnTo>
                    <a:pt x="2824" y="1653"/>
                  </a:lnTo>
                  <a:lnTo>
                    <a:pt x="2815" y="1658"/>
                  </a:lnTo>
                  <a:lnTo>
                    <a:pt x="2808" y="1663"/>
                  </a:lnTo>
                  <a:lnTo>
                    <a:pt x="2800" y="1668"/>
                  </a:lnTo>
                  <a:lnTo>
                    <a:pt x="2791" y="1672"/>
                  </a:lnTo>
                  <a:lnTo>
                    <a:pt x="2783" y="1678"/>
                  </a:lnTo>
                  <a:lnTo>
                    <a:pt x="2774" y="1683"/>
                  </a:lnTo>
                  <a:lnTo>
                    <a:pt x="2766" y="1688"/>
                  </a:lnTo>
                  <a:lnTo>
                    <a:pt x="2757" y="1692"/>
                  </a:lnTo>
                  <a:lnTo>
                    <a:pt x="2751" y="1697"/>
                  </a:lnTo>
                  <a:lnTo>
                    <a:pt x="2742" y="1702"/>
                  </a:lnTo>
                  <a:lnTo>
                    <a:pt x="2734" y="1706"/>
                  </a:lnTo>
                  <a:lnTo>
                    <a:pt x="2725" y="1710"/>
                  </a:lnTo>
                  <a:lnTo>
                    <a:pt x="2717" y="1715"/>
                  </a:lnTo>
                  <a:lnTo>
                    <a:pt x="2708" y="1718"/>
                  </a:lnTo>
                  <a:lnTo>
                    <a:pt x="2700" y="1723"/>
                  </a:lnTo>
                  <a:lnTo>
                    <a:pt x="2691" y="1727"/>
                  </a:lnTo>
                  <a:lnTo>
                    <a:pt x="2683" y="1731"/>
                  </a:lnTo>
                  <a:lnTo>
                    <a:pt x="2674" y="1736"/>
                  </a:lnTo>
                  <a:lnTo>
                    <a:pt x="2667" y="1741"/>
                  </a:lnTo>
                  <a:lnTo>
                    <a:pt x="2659" y="1745"/>
                  </a:lnTo>
                  <a:lnTo>
                    <a:pt x="2652" y="1750"/>
                  </a:lnTo>
                  <a:lnTo>
                    <a:pt x="2643" y="1755"/>
                  </a:lnTo>
                  <a:lnTo>
                    <a:pt x="2637" y="1760"/>
                  </a:lnTo>
                  <a:lnTo>
                    <a:pt x="2630" y="1764"/>
                  </a:lnTo>
                  <a:lnTo>
                    <a:pt x="2623" y="1770"/>
                  </a:lnTo>
                  <a:lnTo>
                    <a:pt x="2616" y="1776"/>
                  </a:lnTo>
                  <a:lnTo>
                    <a:pt x="2608" y="1781"/>
                  </a:lnTo>
                  <a:lnTo>
                    <a:pt x="2601" y="1787"/>
                  </a:lnTo>
                  <a:lnTo>
                    <a:pt x="2594" y="1792"/>
                  </a:lnTo>
                  <a:lnTo>
                    <a:pt x="2587" y="1798"/>
                  </a:lnTo>
                  <a:lnTo>
                    <a:pt x="2582" y="1805"/>
                  </a:lnTo>
                  <a:lnTo>
                    <a:pt x="2575" y="1811"/>
                  </a:lnTo>
                  <a:lnTo>
                    <a:pt x="2579" y="1824"/>
                  </a:lnTo>
                  <a:lnTo>
                    <a:pt x="2586" y="1837"/>
                  </a:lnTo>
                  <a:lnTo>
                    <a:pt x="2598" y="1849"/>
                  </a:lnTo>
                  <a:lnTo>
                    <a:pt x="2613" y="1860"/>
                  </a:lnTo>
                  <a:lnTo>
                    <a:pt x="2621" y="1866"/>
                  </a:lnTo>
                  <a:lnTo>
                    <a:pt x="2630" y="1871"/>
                  </a:lnTo>
                  <a:lnTo>
                    <a:pt x="2638" y="1876"/>
                  </a:lnTo>
                  <a:lnTo>
                    <a:pt x="2649" y="1882"/>
                  </a:lnTo>
                  <a:lnTo>
                    <a:pt x="2657" y="1887"/>
                  </a:lnTo>
                  <a:lnTo>
                    <a:pt x="2666" y="1893"/>
                  </a:lnTo>
                  <a:lnTo>
                    <a:pt x="2674" y="1897"/>
                  </a:lnTo>
                  <a:lnTo>
                    <a:pt x="2683" y="1902"/>
                  </a:lnTo>
                  <a:lnTo>
                    <a:pt x="2698" y="1913"/>
                  </a:lnTo>
                  <a:lnTo>
                    <a:pt x="2710" y="1923"/>
                  </a:lnTo>
                  <a:lnTo>
                    <a:pt x="2717" y="1933"/>
                  </a:lnTo>
                  <a:lnTo>
                    <a:pt x="2720" y="1942"/>
                  </a:lnTo>
                  <a:lnTo>
                    <a:pt x="2718" y="1947"/>
                  </a:lnTo>
                  <a:lnTo>
                    <a:pt x="2715" y="1953"/>
                  </a:lnTo>
                  <a:lnTo>
                    <a:pt x="2708" y="1957"/>
                  </a:lnTo>
                  <a:lnTo>
                    <a:pt x="2701" y="1962"/>
                  </a:lnTo>
                  <a:lnTo>
                    <a:pt x="2693" y="1968"/>
                  </a:lnTo>
                  <a:lnTo>
                    <a:pt x="2681" y="1973"/>
                  </a:lnTo>
                  <a:lnTo>
                    <a:pt x="2666" y="1978"/>
                  </a:lnTo>
                  <a:lnTo>
                    <a:pt x="2649" y="1982"/>
                  </a:lnTo>
                  <a:lnTo>
                    <a:pt x="2642" y="1985"/>
                  </a:lnTo>
                  <a:lnTo>
                    <a:pt x="2635" y="1987"/>
                  </a:lnTo>
                  <a:lnTo>
                    <a:pt x="2628" y="1989"/>
                  </a:lnTo>
                  <a:lnTo>
                    <a:pt x="2621" y="1990"/>
                  </a:lnTo>
                  <a:lnTo>
                    <a:pt x="2615" y="1992"/>
                  </a:lnTo>
                  <a:lnTo>
                    <a:pt x="2608" y="1993"/>
                  </a:lnTo>
                  <a:lnTo>
                    <a:pt x="2601" y="1994"/>
                  </a:lnTo>
                  <a:lnTo>
                    <a:pt x="2594" y="1995"/>
                  </a:lnTo>
                  <a:lnTo>
                    <a:pt x="2587" y="1996"/>
                  </a:lnTo>
                  <a:lnTo>
                    <a:pt x="2581" y="1999"/>
                  </a:lnTo>
                  <a:lnTo>
                    <a:pt x="2574" y="2000"/>
                  </a:lnTo>
                  <a:lnTo>
                    <a:pt x="2569" y="2002"/>
                  </a:lnTo>
                  <a:lnTo>
                    <a:pt x="2562" y="2003"/>
                  </a:lnTo>
                  <a:lnTo>
                    <a:pt x="2555" y="2006"/>
                  </a:lnTo>
                  <a:lnTo>
                    <a:pt x="2548" y="2007"/>
                  </a:lnTo>
                  <a:lnTo>
                    <a:pt x="2541" y="2008"/>
                  </a:lnTo>
                  <a:lnTo>
                    <a:pt x="2535" y="2011"/>
                  </a:lnTo>
                  <a:lnTo>
                    <a:pt x="2528" y="2012"/>
                  </a:lnTo>
                  <a:lnTo>
                    <a:pt x="2521" y="2014"/>
                  </a:lnTo>
                  <a:lnTo>
                    <a:pt x="2514" y="2015"/>
                  </a:lnTo>
                  <a:lnTo>
                    <a:pt x="2507" y="2018"/>
                  </a:lnTo>
                  <a:lnTo>
                    <a:pt x="2501" y="2019"/>
                  </a:lnTo>
                  <a:lnTo>
                    <a:pt x="2494" y="2021"/>
                  </a:lnTo>
                  <a:lnTo>
                    <a:pt x="2489" y="2023"/>
                  </a:lnTo>
                  <a:lnTo>
                    <a:pt x="2482" y="2026"/>
                  </a:lnTo>
                  <a:lnTo>
                    <a:pt x="2475" y="2028"/>
                  </a:lnTo>
                  <a:lnTo>
                    <a:pt x="2468" y="2032"/>
                  </a:lnTo>
                  <a:lnTo>
                    <a:pt x="2463" y="2034"/>
                  </a:lnTo>
                  <a:lnTo>
                    <a:pt x="2456" y="2036"/>
                  </a:lnTo>
                  <a:lnTo>
                    <a:pt x="2450" y="2039"/>
                  </a:lnTo>
                  <a:lnTo>
                    <a:pt x="2444" y="2042"/>
                  </a:lnTo>
                  <a:lnTo>
                    <a:pt x="2438" y="2046"/>
                  </a:lnTo>
                  <a:lnTo>
                    <a:pt x="2441" y="2061"/>
                  </a:lnTo>
                  <a:lnTo>
                    <a:pt x="2450" y="2074"/>
                  </a:lnTo>
                  <a:lnTo>
                    <a:pt x="2465" y="2087"/>
                  </a:lnTo>
                  <a:lnTo>
                    <a:pt x="2485" y="2100"/>
                  </a:lnTo>
                  <a:lnTo>
                    <a:pt x="2495" y="2106"/>
                  </a:lnTo>
                  <a:lnTo>
                    <a:pt x="2507" y="2112"/>
                  </a:lnTo>
                  <a:lnTo>
                    <a:pt x="2521" y="2118"/>
                  </a:lnTo>
                  <a:lnTo>
                    <a:pt x="2533" y="2125"/>
                  </a:lnTo>
                  <a:lnTo>
                    <a:pt x="2546" y="2131"/>
                  </a:lnTo>
                  <a:lnTo>
                    <a:pt x="2560" y="2137"/>
                  </a:lnTo>
                  <a:lnTo>
                    <a:pt x="2575" y="2143"/>
                  </a:lnTo>
                  <a:lnTo>
                    <a:pt x="2589" y="2150"/>
                  </a:lnTo>
                  <a:lnTo>
                    <a:pt x="2601" y="2157"/>
                  </a:lnTo>
                  <a:lnTo>
                    <a:pt x="2615" y="2163"/>
                  </a:lnTo>
                  <a:lnTo>
                    <a:pt x="2625" y="2170"/>
                  </a:lnTo>
                  <a:lnTo>
                    <a:pt x="2637" y="2178"/>
                  </a:lnTo>
                  <a:lnTo>
                    <a:pt x="2647" y="2185"/>
                  </a:lnTo>
                  <a:lnTo>
                    <a:pt x="2657" y="2193"/>
                  </a:lnTo>
                  <a:lnTo>
                    <a:pt x="2666" y="2201"/>
                  </a:lnTo>
                  <a:lnTo>
                    <a:pt x="2672" y="2210"/>
                  </a:lnTo>
                  <a:lnTo>
                    <a:pt x="2681" y="2227"/>
                  </a:lnTo>
                  <a:lnTo>
                    <a:pt x="2683" y="2246"/>
                  </a:lnTo>
                  <a:lnTo>
                    <a:pt x="2676" y="2266"/>
                  </a:lnTo>
                  <a:lnTo>
                    <a:pt x="2660" y="2289"/>
                  </a:lnTo>
                  <a:lnTo>
                    <a:pt x="2654" y="2293"/>
                  </a:lnTo>
                  <a:lnTo>
                    <a:pt x="2647" y="2298"/>
                  </a:lnTo>
                  <a:lnTo>
                    <a:pt x="2640" y="2302"/>
                  </a:lnTo>
                  <a:lnTo>
                    <a:pt x="2632" y="2305"/>
                  </a:lnTo>
                  <a:lnTo>
                    <a:pt x="2625" y="2309"/>
                  </a:lnTo>
                  <a:lnTo>
                    <a:pt x="2616" y="2312"/>
                  </a:lnTo>
                  <a:lnTo>
                    <a:pt x="2609" y="2315"/>
                  </a:lnTo>
                  <a:lnTo>
                    <a:pt x="2601" y="2318"/>
                  </a:lnTo>
                  <a:lnTo>
                    <a:pt x="2594" y="2322"/>
                  </a:lnTo>
                  <a:lnTo>
                    <a:pt x="2586" y="2324"/>
                  </a:lnTo>
                  <a:lnTo>
                    <a:pt x="2579" y="2328"/>
                  </a:lnTo>
                  <a:lnTo>
                    <a:pt x="2570" y="2330"/>
                  </a:lnTo>
                  <a:lnTo>
                    <a:pt x="2562" y="2332"/>
                  </a:lnTo>
                  <a:lnTo>
                    <a:pt x="2553" y="2335"/>
                  </a:lnTo>
                  <a:lnTo>
                    <a:pt x="2545" y="2336"/>
                  </a:lnTo>
                  <a:lnTo>
                    <a:pt x="2535" y="2338"/>
                  </a:lnTo>
                  <a:lnTo>
                    <a:pt x="2526" y="2341"/>
                  </a:lnTo>
                  <a:lnTo>
                    <a:pt x="2518" y="2343"/>
                  </a:lnTo>
                  <a:lnTo>
                    <a:pt x="2509" y="2344"/>
                  </a:lnTo>
                  <a:lnTo>
                    <a:pt x="2501" y="2346"/>
                  </a:lnTo>
                  <a:lnTo>
                    <a:pt x="2492" y="2348"/>
                  </a:lnTo>
                  <a:lnTo>
                    <a:pt x="2482" y="2349"/>
                  </a:lnTo>
                  <a:lnTo>
                    <a:pt x="2473" y="2350"/>
                  </a:lnTo>
                  <a:lnTo>
                    <a:pt x="2463" y="2351"/>
                  </a:lnTo>
                  <a:lnTo>
                    <a:pt x="2455" y="2352"/>
                  </a:lnTo>
                  <a:lnTo>
                    <a:pt x="2446" y="2352"/>
                  </a:lnTo>
                  <a:lnTo>
                    <a:pt x="2438" y="2353"/>
                  </a:lnTo>
                  <a:lnTo>
                    <a:pt x="2427" y="2355"/>
                  </a:lnTo>
                  <a:lnTo>
                    <a:pt x="2419" y="2355"/>
                  </a:lnTo>
                  <a:lnTo>
                    <a:pt x="2409" y="2356"/>
                  </a:lnTo>
                  <a:lnTo>
                    <a:pt x="2399" y="2356"/>
                  </a:lnTo>
                  <a:lnTo>
                    <a:pt x="2388" y="2356"/>
                  </a:lnTo>
                  <a:lnTo>
                    <a:pt x="2363" y="2356"/>
                  </a:lnTo>
                  <a:lnTo>
                    <a:pt x="2336" y="2356"/>
                  </a:lnTo>
                  <a:lnTo>
                    <a:pt x="2310" y="2356"/>
                  </a:lnTo>
                  <a:lnTo>
                    <a:pt x="2285" y="2356"/>
                  </a:lnTo>
                  <a:lnTo>
                    <a:pt x="2259" y="2356"/>
                  </a:lnTo>
                  <a:lnTo>
                    <a:pt x="2232" y="2355"/>
                  </a:lnTo>
                  <a:lnTo>
                    <a:pt x="2206" y="2355"/>
                  </a:lnTo>
                  <a:lnTo>
                    <a:pt x="2179" y="2353"/>
                  </a:lnTo>
                  <a:lnTo>
                    <a:pt x="2154" y="2352"/>
                  </a:lnTo>
                  <a:lnTo>
                    <a:pt x="2126" y="2351"/>
                  </a:lnTo>
                  <a:lnTo>
                    <a:pt x="2101" y="2351"/>
                  </a:lnTo>
                  <a:lnTo>
                    <a:pt x="2075" y="2350"/>
                  </a:lnTo>
                  <a:lnTo>
                    <a:pt x="2050" y="2349"/>
                  </a:lnTo>
                  <a:lnTo>
                    <a:pt x="2023" y="2348"/>
                  </a:lnTo>
                  <a:lnTo>
                    <a:pt x="1997" y="2348"/>
                  </a:lnTo>
                  <a:lnTo>
                    <a:pt x="1970" y="2346"/>
                  </a:lnTo>
                  <a:lnTo>
                    <a:pt x="1944" y="2345"/>
                  </a:lnTo>
                  <a:lnTo>
                    <a:pt x="1917" y="2344"/>
                  </a:lnTo>
                  <a:lnTo>
                    <a:pt x="1892" y="2344"/>
                  </a:lnTo>
                  <a:lnTo>
                    <a:pt x="1866" y="2343"/>
                  </a:lnTo>
                  <a:lnTo>
                    <a:pt x="1841" y="2342"/>
                  </a:lnTo>
                  <a:lnTo>
                    <a:pt x="1813" y="2341"/>
                  </a:lnTo>
                  <a:lnTo>
                    <a:pt x="1788" y="2341"/>
                  </a:lnTo>
                  <a:lnTo>
                    <a:pt x="1761" y="2341"/>
                  </a:lnTo>
                  <a:lnTo>
                    <a:pt x="1735" y="2341"/>
                  </a:lnTo>
                  <a:lnTo>
                    <a:pt x="1708" y="2341"/>
                  </a:lnTo>
                  <a:lnTo>
                    <a:pt x="1682" y="2342"/>
                  </a:lnTo>
                  <a:lnTo>
                    <a:pt x="1655" y="2342"/>
                  </a:lnTo>
                  <a:lnTo>
                    <a:pt x="1628" y="2343"/>
                  </a:lnTo>
                  <a:lnTo>
                    <a:pt x="1603" y="2344"/>
                  </a:lnTo>
                  <a:lnTo>
                    <a:pt x="1575" y="2345"/>
                  </a:lnTo>
                  <a:lnTo>
                    <a:pt x="1550" y="2346"/>
                  </a:lnTo>
                  <a:lnTo>
                    <a:pt x="1541" y="2348"/>
                  </a:lnTo>
                  <a:lnTo>
                    <a:pt x="1533" y="2348"/>
                  </a:lnTo>
                  <a:lnTo>
                    <a:pt x="1526" y="2349"/>
                  </a:lnTo>
                  <a:lnTo>
                    <a:pt x="1518" y="2349"/>
                  </a:lnTo>
                  <a:lnTo>
                    <a:pt x="1511" y="2349"/>
                  </a:lnTo>
                  <a:lnTo>
                    <a:pt x="1502" y="2350"/>
                  </a:lnTo>
                  <a:lnTo>
                    <a:pt x="1495" y="2350"/>
                  </a:lnTo>
                  <a:lnTo>
                    <a:pt x="1487" y="2351"/>
                  </a:lnTo>
                  <a:lnTo>
                    <a:pt x="1478" y="2351"/>
                  </a:lnTo>
                  <a:lnTo>
                    <a:pt x="1470" y="2351"/>
                  </a:lnTo>
                  <a:lnTo>
                    <a:pt x="1461" y="2351"/>
                  </a:lnTo>
                  <a:lnTo>
                    <a:pt x="1455" y="2351"/>
                  </a:lnTo>
                  <a:lnTo>
                    <a:pt x="1446" y="2351"/>
                  </a:lnTo>
                  <a:lnTo>
                    <a:pt x="1438" y="2350"/>
                  </a:lnTo>
                  <a:lnTo>
                    <a:pt x="1429" y="2350"/>
                  </a:lnTo>
                  <a:lnTo>
                    <a:pt x="1421" y="2349"/>
                  </a:lnTo>
                  <a:lnTo>
                    <a:pt x="1414" y="2349"/>
                  </a:lnTo>
                  <a:lnTo>
                    <a:pt x="1405" y="2349"/>
                  </a:lnTo>
                  <a:lnTo>
                    <a:pt x="1398" y="2348"/>
                  </a:lnTo>
                  <a:lnTo>
                    <a:pt x="1392" y="2346"/>
                  </a:lnTo>
                  <a:lnTo>
                    <a:pt x="1383" y="2345"/>
                  </a:lnTo>
                  <a:lnTo>
                    <a:pt x="1376" y="2344"/>
                  </a:lnTo>
                  <a:lnTo>
                    <a:pt x="1368" y="2343"/>
                  </a:lnTo>
                  <a:lnTo>
                    <a:pt x="1361" y="2341"/>
                  </a:lnTo>
                  <a:lnTo>
                    <a:pt x="1354" y="2339"/>
                  </a:lnTo>
                  <a:lnTo>
                    <a:pt x="1346" y="2338"/>
                  </a:lnTo>
                  <a:lnTo>
                    <a:pt x="1339" y="2337"/>
                  </a:lnTo>
                  <a:lnTo>
                    <a:pt x="1332" y="2335"/>
                  </a:lnTo>
                  <a:lnTo>
                    <a:pt x="1324" y="2333"/>
                  </a:lnTo>
                  <a:lnTo>
                    <a:pt x="1317" y="2331"/>
                  </a:lnTo>
                  <a:lnTo>
                    <a:pt x="1308" y="2328"/>
                  </a:lnTo>
                  <a:lnTo>
                    <a:pt x="1302" y="2325"/>
                  </a:lnTo>
                  <a:lnTo>
                    <a:pt x="1234" y="2318"/>
                  </a:lnTo>
                  <a:lnTo>
                    <a:pt x="1164" y="2312"/>
                  </a:lnTo>
                  <a:lnTo>
                    <a:pt x="1096" y="2305"/>
                  </a:lnTo>
                  <a:lnTo>
                    <a:pt x="1026" y="2297"/>
                  </a:lnTo>
                  <a:lnTo>
                    <a:pt x="1016" y="2292"/>
                  </a:lnTo>
                  <a:lnTo>
                    <a:pt x="1006" y="2287"/>
                  </a:lnTo>
                  <a:lnTo>
                    <a:pt x="999" y="2283"/>
                  </a:lnTo>
                  <a:lnTo>
                    <a:pt x="995" y="2277"/>
                  </a:lnTo>
                  <a:lnTo>
                    <a:pt x="992" y="2270"/>
                  </a:lnTo>
                  <a:lnTo>
                    <a:pt x="989" y="2262"/>
                  </a:lnTo>
                  <a:lnTo>
                    <a:pt x="985" y="2254"/>
                  </a:lnTo>
                  <a:lnTo>
                    <a:pt x="983" y="2247"/>
                  </a:lnTo>
                  <a:lnTo>
                    <a:pt x="980" y="2239"/>
                  </a:lnTo>
                  <a:lnTo>
                    <a:pt x="978" y="2232"/>
                  </a:lnTo>
                  <a:lnTo>
                    <a:pt x="975" y="2225"/>
                  </a:lnTo>
                  <a:lnTo>
                    <a:pt x="970" y="2219"/>
                  </a:lnTo>
                  <a:lnTo>
                    <a:pt x="963" y="2213"/>
                  </a:lnTo>
                  <a:lnTo>
                    <a:pt x="955" y="2209"/>
                  </a:lnTo>
                  <a:lnTo>
                    <a:pt x="944" y="2204"/>
                  </a:lnTo>
                  <a:lnTo>
                    <a:pt x="931" y="2201"/>
                  </a:lnTo>
                  <a:lnTo>
                    <a:pt x="922" y="2200"/>
                  </a:lnTo>
                  <a:lnTo>
                    <a:pt x="915" y="2198"/>
                  </a:lnTo>
                  <a:lnTo>
                    <a:pt x="907" y="2197"/>
                  </a:lnTo>
                  <a:lnTo>
                    <a:pt x="900" y="2196"/>
                  </a:lnTo>
                  <a:lnTo>
                    <a:pt x="892" y="2194"/>
                  </a:lnTo>
                  <a:lnTo>
                    <a:pt x="883" y="2193"/>
                  </a:lnTo>
                  <a:lnTo>
                    <a:pt x="876" y="2192"/>
                  </a:lnTo>
                  <a:lnTo>
                    <a:pt x="868" y="2191"/>
                  </a:lnTo>
                  <a:lnTo>
                    <a:pt x="861" y="2190"/>
                  </a:lnTo>
                  <a:lnTo>
                    <a:pt x="853" y="2187"/>
                  </a:lnTo>
                  <a:lnTo>
                    <a:pt x="846" y="2186"/>
                  </a:lnTo>
                  <a:lnTo>
                    <a:pt x="837" y="2185"/>
                  </a:lnTo>
                  <a:lnTo>
                    <a:pt x="830" y="2184"/>
                  </a:lnTo>
                  <a:lnTo>
                    <a:pt x="822" y="2184"/>
                  </a:lnTo>
                  <a:lnTo>
                    <a:pt x="813" y="2183"/>
                  </a:lnTo>
                  <a:lnTo>
                    <a:pt x="805" y="2181"/>
                  </a:lnTo>
                  <a:lnTo>
                    <a:pt x="798" y="2180"/>
                  </a:lnTo>
                  <a:lnTo>
                    <a:pt x="790" y="2179"/>
                  </a:lnTo>
                  <a:lnTo>
                    <a:pt x="783" y="2178"/>
                  </a:lnTo>
                  <a:lnTo>
                    <a:pt x="774" y="2177"/>
                  </a:lnTo>
                  <a:lnTo>
                    <a:pt x="767" y="2176"/>
                  </a:lnTo>
                  <a:lnTo>
                    <a:pt x="759" y="2176"/>
                  </a:lnTo>
                  <a:lnTo>
                    <a:pt x="750" y="2174"/>
                  </a:lnTo>
                  <a:lnTo>
                    <a:pt x="742" y="2173"/>
                  </a:lnTo>
                  <a:lnTo>
                    <a:pt x="735" y="2172"/>
                  </a:lnTo>
                  <a:lnTo>
                    <a:pt x="727" y="2171"/>
                  </a:lnTo>
                  <a:lnTo>
                    <a:pt x="720" y="2170"/>
                  </a:lnTo>
                  <a:lnTo>
                    <a:pt x="713" y="2168"/>
                  </a:lnTo>
                  <a:lnTo>
                    <a:pt x="705" y="2167"/>
                  </a:lnTo>
                  <a:lnTo>
                    <a:pt x="698" y="2167"/>
                  </a:lnTo>
                  <a:lnTo>
                    <a:pt x="689" y="2166"/>
                  </a:lnTo>
                  <a:lnTo>
                    <a:pt x="682" y="2165"/>
                  </a:lnTo>
                  <a:close/>
                </a:path>
              </a:pathLst>
            </a:custGeom>
            <a:solidFill>
              <a:srgbClr val="506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7"/>
            <p:cNvSpPr>
              <a:spLocks/>
            </p:cNvSpPr>
            <p:nvPr/>
          </p:nvSpPr>
          <p:spPr bwMode="auto">
            <a:xfrm>
              <a:off x="3235" y="893"/>
              <a:ext cx="238" cy="149"/>
            </a:xfrm>
            <a:custGeom>
              <a:avLst/>
              <a:gdLst>
                <a:gd name="T0" fmla="*/ 238 w 238"/>
                <a:gd name="T1" fmla="*/ 37 h 149"/>
                <a:gd name="T2" fmla="*/ 211 w 238"/>
                <a:gd name="T3" fmla="*/ 52 h 149"/>
                <a:gd name="T4" fmla="*/ 184 w 238"/>
                <a:gd name="T5" fmla="*/ 66 h 149"/>
                <a:gd name="T6" fmla="*/ 157 w 238"/>
                <a:gd name="T7" fmla="*/ 80 h 149"/>
                <a:gd name="T8" fmla="*/ 129 w 238"/>
                <a:gd name="T9" fmla="*/ 94 h 149"/>
                <a:gd name="T10" fmla="*/ 100 w 238"/>
                <a:gd name="T11" fmla="*/ 107 h 149"/>
                <a:gd name="T12" fmla="*/ 71 w 238"/>
                <a:gd name="T13" fmla="*/ 122 h 149"/>
                <a:gd name="T14" fmla="*/ 44 w 238"/>
                <a:gd name="T15" fmla="*/ 134 h 149"/>
                <a:gd name="T16" fmla="*/ 15 w 238"/>
                <a:gd name="T17" fmla="*/ 149 h 149"/>
                <a:gd name="T18" fmla="*/ 7 w 238"/>
                <a:gd name="T19" fmla="*/ 113 h 149"/>
                <a:gd name="T20" fmla="*/ 2 w 238"/>
                <a:gd name="T21" fmla="*/ 76 h 149"/>
                <a:gd name="T22" fmla="*/ 0 w 238"/>
                <a:gd name="T23" fmla="*/ 39 h 149"/>
                <a:gd name="T24" fmla="*/ 0 w 238"/>
                <a:gd name="T25" fmla="*/ 0 h 149"/>
                <a:gd name="T26" fmla="*/ 27 w 238"/>
                <a:gd name="T27" fmla="*/ 8 h 149"/>
                <a:gd name="T28" fmla="*/ 56 w 238"/>
                <a:gd name="T29" fmla="*/ 15 h 149"/>
                <a:gd name="T30" fmla="*/ 85 w 238"/>
                <a:gd name="T31" fmla="*/ 21 h 149"/>
                <a:gd name="T32" fmla="*/ 114 w 238"/>
                <a:gd name="T33" fmla="*/ 26 h 149"/>
                <a:gd name="T34" fmla="*/ 145 w 238"/>
                <a:gd name="T35" fmla="*/ 31 h 149"/>
                <a:gd name="T36" fmla="*/ 175 w 238"/>
                <a:gd name="T37" fmla="*/ 33 h 149"/>
                <a:gd name="T38" fmla="*/ 206 w 238"/>
                <a:gd name="T39" fmla="*/ 35 h 149"/>
                <a:gd name="T40" fmla="*/ 238 w 238"/>
                <a:gd name="T41" fmla="*/ 3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8" h="149">
                  <a:moveTo>
                    <a:pt x="238" y="37"/>
                  </a:moveTo>
                  <a:lnTo>
                    <a:pt x="211" y="52"/>
                  </a:lnTo>
                  <a:lnTo>
                    <a:pt x="184" y="66"/>
                  </a:lnTo>
                  <a:lnTo>
                    <a:pt x="157" y="80"/>
                  </a:lnTo>
                  <a:lnTo>
                    <a:pt x="129" y="94"/>
                  </a:lnTo>
                  <a:lnTo>
                    <a:pt x="100" y="107"/>
                  </a:lnTo>
                  <a:lnTo>
                    <a:pt x="71" y="122"/>
                  </a:lnTo>
                  <a:lnTo>
                    <a:pt x="44" y="134"/>
                  </a:lnTo>
                  <a:lnTo>
                    <a:pt x="15" y="149"/>
                  </a:lnTo>
                  <a:lnTo>
                    <a:pt x="7" y="113"/>
                  </a:lnTo>
                  <a:lnTo>
                    <a:pt x="2" y="76"/>
                  </a:lnTo>
                  <a:lnTo>
                    <a:pt x="0" y="39"/>
                  </a:lnTo>
                  <a:lnTo>
                    <a:pt x="0" y="0"/>
                  </a:lnTo>
                  <a:lnTo>
                    <a:pt x="27" y="8"/>
                  </a:lnTo>
                  <a:lnTo>
                    <a:pt x="56" y="15"/>
                  </a:lnTo>
                  <a:lnTo>
                    <a:pt x="85" y="21"/>
                  </a:lnTo>
                  <a:lnTo>
                    <a:pt x="114" y="26"/>
                  </a:lnTo>
                  <a:lnTo>
                    <a:pt x="145" y="31"/>
                  </a:lnTo>
                  <a:lnTo>
                    <a:pt x="175" y="33"/>
                  </a:lnTo>
                  <a:lnTo>
                    <a:pt x="206" y="35"/>
                  </a:lnTo>
                  <a:lnTo>
                    <a:pt x="238" y="37"/>
                  </a:lnTo>
                  <a:close/>
                </a:path>
              </a:pathLst>
            </a:custGeom>
            <a:solidFill>
              <a:srgbClr val="FFD8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8"/>
            <p:cNvSpPr>
              <a:spLocks/>
            </p:cNvSpPr>
            <p:nvPr/>
          </p:nvSpPr>
          <p:spPr bwMode="auto">
            <a:xfrm>
              <a:off x="3551" y="940"/>
              <a:ext cx="157" cy="176"/>
            </a:xfrm>
            <a:custGeom>
              <a:avLst/>
              <a:gdLst>
                <a:gd name="T0" fmla="*/ 106 w 157"/>
                <a:gd name="T1" fmla="*/ 42 h 176"/>
                <a:gd name="T2" fmla="*/ 109 w 157"/>
                <a:gd name="T3" fmla="*/ 58 h 176"/>
                <a:gd name="T4" fmla="*/ 113 w 157"/>
                <a:gd name="T5" fmla="*/ 75 h 176"/>
                <a:gd name="T6" fmla="*/ 113 w 157"/>
                <a:gd name="T7" fmla="*/ 92 h 176"/>
                <a:gd name="T8" fmla="*/ 114 w 157"/>
                <a:gd name="T9" fmla="*/ 110 h 176"/>
                <a:gd name="T10" fmla="*/ 119 w 157"/>
                <a:gd name="T11" fmla="*/ 126 h 176"/>
                <a:gd name="T12" fmla="*/ 126 w 157"/>
                <a:gd name="T13" fmla="*/ 143 h 176"/>
                <a:gd name="T14" fmla="*/ 138 w 157"/>
                <a:gd name="T15" fmla="*/ 157 h 176"/>
                <a:gd name="T16" fmla="*/ 157 w 157"/>
                <a:gd name="T17" fmla="*/ 170 h 176"/>
                <a:gd name="T18" fmla="*/ 138 w 157"/>
                <a:gd name="T19" fmla="*/ 171 h 176"/>
                <a:gd name="T20" fmla="*/ 118 w 157"/>
                <a:gd name="T21" fmla="*/ 172 h 176"/>
                <a:gd name="T22" fmla="*/ 99 w 157"/>
                <a:gd name="T23" fmla="*/ 174 h 176"/>
                <a:gd name="T24" fmla="*/ 80 w 157"/>
                <a:gd name="T25" fmla="*/ 175 h 176"/>
                <a:gd name="T26" fmla="*/ 60 w 157"/>
                <a:gd name="T27" fmla="*/ 176 h 176"/>
                <a:gd name="T28" fmla="*/ 41 w 157"/>
                <a:gd name="T29" fmla="*/ 176 h 176"/>
                <a:gd name="T30" fmla="*/ 21 w 157"/>
                <a:gd name="T31" fmla="*/ 176 h 176"/>
                <a:gd name="T32" fmla="*/ 0 w 157"/>
                <a:gd name="T33" fmla="*/ 176 h 176"/>
                <a:gd name="T34" fmla="*/ 11 w 157"/>
                <a:gd name="T35" fmla="*/ 133 h 176"/>
                <a:gd name="T36" fmla="*/ 12 w 157"/>
                <a:gd name="T37" fmla="*/ 89 h 176"/>
                <a:gd name="T38" fmla="*/ 14 w 157"/>
                <a:gd name="T39" fmla="*/ 44 h 176"/>
                <a:gd name="T40" fmla="*/ 19 w 157"/>
                <a:gd name="T41" fmla="*/ 0 h 176"/>
                <a:gd name="T42" fmla="*/ 33 w 157"/>
                <a:gd name="T43" fmla="*/ 1 h 176"/>
                <a:gd name="T44" fmla="*/ 45 w 157"/>
                <a:gd name="T45" fmla="*/ 4 h 176"/>
                <a:gd name="T46" fmla="*/ 58 w 157"/>
                <a:gd name="T47" fmla="*/ 7 h 176"/>
                <a:gd name="T48" fmla="*/ 70 w 157"/>
                <a:gd name="T49" fmla="*/ 12 h 176"/>
                <a:gd name="T50" fmla="*/ 80 w 157"/>
                <a:gd name="T51" fmla="*/ 18 h 176"/>
                <a:gd name="T52" fmla="*/ 91 w 157"/>
                <a:gd name="T53" fmla="*/ 25 h 176"/>
                <a:gd name="T54" fmla="*/ 99 w 157"/>
                <a:gd name="T55" fmla="*/ 32 h 176"/>
                <a:gd name="T56" fmla="*/ 106 w 157"/>
                <a:gd name="T57" fmla="*/ 4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7" h="176">
                  <a:moveTo>
                    <a:pt x="106" y="42"/>
                  </a:moveTo>
                  <a:lnTo>
                    <a:pt x="109" y="58"/>
                  </a:lnTo>
                  <a:lnTo>
                    <a:pt x="113" y="75"/>
                  </a:lnTo>
                  <a:lnTo>
                    <a:pt x="113" y="92"/>
                  </a:lnTo>
                  <a:lnTo>
                    <a:pt x="114" y="110"/>
                  </a:lnTo>
                  <a:lnTo>
                    <a:pt x="119" y="126"/>
                  </a:lnTo>
                  <a:lnTo>
                    <a:pt x="126" y="143"/>
                  </a:lnTo>
                  <a:lnTo>
                    <a:pt x="138" y="157"/>
                  </a:lnTo>
                  <a:lnTo>
                    <a:pt x="157" y="170"/>
                  </a:lnTo>
                  <a:lnTo>
                    <a:pt x="138" y="171"/>
                  </a:lnTo>
                  <a:lnTo>
                    <a:pt x="118" y="172"/>
                  </a:lnTo>
                  <a:lnTo>
                    <a:pt x="99" y="174"/>
                  </a:lnTo>
                  <a:lnTo>
                    <a:pt x="80" y="175"/>
                  </a:lnTo>
                  <a:lnTo>
                    <a:pt x="60" y="176"/>
                  </a:lnTo>
                  <a:lnTo>
                    <a:pt x="41" y="176"/>
                  </a:lnTo>
                  <a:lnTo>
                    <a:pt x="21" y="176"/>
                  </a:lnTo>
                  <a:lnTo>
                    <a:pt x="0" y="176"/>
                  </a:lnTo>
                  <a:lnTo>
                    <a:pt x="11" y="133"/>
                  </a:lnTo>
                  <a:lnTo>
                    <a:pt x="12" y="89"/>
                  </a:lnTo>
                  <a:lnTo>
                    <a:pt x="14" y="44"/>
                  </a:lnTo>
                  <a:lnTo>
                    <a:pt x="19" y="0"/>
                  </a:lnTo>
                  <a:lnTo>
                    <a:pt x="33" y="1"/>
                  </a:lnTo>
                  <a:lnTo>
                    <a:pt x="45" y="4"/>
                  </a:lnTo>
                  <a:lnTo>
                    <a:pt x="58" y="7"/>
                  </a:lnTo>
                  <a:lnTo>
                    <a:pt x="70" y="12"/>
                  </a:lnTo>
                  <a:lnTo>
                    <a:pt x="80" y="18"/>
                  </a:lnTo>
                  <a:lnTo>
                    <a:pt x="91" y="25"/>
                  </a:lnTo>
                  <a:lnTo>
                    <a:pt x="99" y="32"/>
                  </a:lnTo>
                  <a:lnTo>
                    <a:pt x="106" y="42"/>
                  </a:lnTo>
                  <a:close/>
                </a:path>
              </a:pathLst>
            </a:custGeom>
            <a:solidFill>
              <a:srgbClr val="FFD8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9"/>
            <p:cNvSpPr>
              <a:spLocks/>
            </p:cNvSpPr>
            <p:nvPr/>
          </p:nvSpPr>
          <p:spPr bwMode="auto">
            <a:xfrm>
              <a:off x="3395" y="958"/>
              <a:ext cx="117" cy="217"/>
            </a:xfrm>
            <a:custGeom>
              <a:avLst/>
              <a:gdLst>
                <a:gd name="T0" fmla="*/ 116 w 117"/>
                <a:gd name="T1" fmla="*/ 0 h 217"/>
                <a:gd name="T2" fmla="*/ 117 w 117"/>
                <a:gd name="T3" fmla="*/ 40 h 217"/>
                <a:gd name="T4" fmla="*/ 116 w 117"/>
                <a:gd name="T5" fmla="*/ 82 h 217"/>
                <a:gd name="T6" fmla="*/ 112 w 117"/>
                <a:gd name="T7" fmla="*/ 125 h 217"/>
                <a:gd name="T8" fmla="*/ 109 w 117"/>
                <a:gd name="T9" fmla="*/ 166 h 217"/>
                <a:gd name="T10" fmla="*/ 8 w 117"/>
                <a:gd name="T11" fmla="*/ 217 h 217"/>
                <a:gd name="T12" fmla="*/ 2 w 117"/>
                <a:gd name="T13" fmla="*/ 177 h 217"/>
                <a:gd name="T14" fmla="*/ 0 w 117"/>
                <a:gd name="T15" fmla="*/ 135 h 217"/>
                <a:gd name="T16" fmla="*/ 2 w 117"/>
                <a:gd name="T17" fmla="*/ 94 h 217"/>
                <a:gd name="T18" fmla="*/ 5 w 117"/>
                <a:gd name="T19" fmla="*/ 55 h 217"/>
                <a:gd name="T20" fmla="*/ 19 w 117"/>
                <a:gd name="T21" fmla="*/ 48 h 217"/>
                <a:gd name="T22" fmla="*/ 32 w 117"/>
                <a:gd name="T23" fmla="*/ 41 h 217"/>
                <a:gd name="T24" fmla="*/ 46 w 117"/>
                <a:gd name="T25" fmla="*/ 34 h 217"/>
                <a:gd name="T26" fmla="*/ 59 w 117"/>
                <a:gd name="T27" fmla="*/ 26 h 217"/>
                <a:gd name="T28" fmla="*/ 73 w 117"/>
                <a:gd name="T29" fmla="*/ 19 h 217"/>
                <a:gd name="T30" fmla="*/ 87 w 117"/>
                <a:gd name="T31" fmla="*/ 12 h 217"/>
                <a:gd name="T32" fmla="*/ 100 w 117"/>
                <a:gd name="T33" fmla="*/ 6 h 217"/>
                <a:gd name="T34" fmla="*/ 116 w 117"/>
                <a:gd name="T35"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7" h="217">
                  <a:moveTo>
                    <a:pt x="116" y="0"/>
                  </a:moveTo>
                  <a:lnTo>
                    <a:pt x="117" y="40"/>
                  </a:lnTo>
                  <a:lnTo>
                    <a:pt x="116" y="82"/>
                  </a:lnTo>
                  <a:lnTo>
                    <a:pt x="112" y="125"/>
                  </a:lnTo>
                  <a:lnTo>
                    <a:pt x="109" y="166"/>
                  </a:lnTo>
                  <a:lnTo>
                    <a:pt x="8" y="217"/>
                  </a:lnTo>
                  <a:lnTo>
                    <a:pt x="2" y="177"/>
                  </a:lnTo>
                  <a:lnTo>
                    <a:pt x="0" y="135"/>
                  </a:lnTo>
                  <a:lnTo>
                    <a:pt x="2" y="94"/>
                  </a:lnTo>
                  <a:lnTo>
                    <a:pt x="5" y="55"/>
                  </a:lnTo>
                  <a:lnTo>
                    <a:pt x="19" y="48"/>
                  </a:lnTo>
                  <a:lnTo>
                    <a:pt x="32" y="41"/>
                  </a:lnTo>
                  <a:lnTo>
                    <a:pt x="46" y="34"/>
                  </a:lnTo>
                  <a:lnTo>
                    <a:pt x="59" y="26"/>
                  </a:lnTo>
                  <a:lnTo>
                    <a:pt x="73" y="19"/>
                  </a:lnTo>
                  <a:lnTo>
                    <a:pt x="87" y="12"/>
                  </a:lnTo>
                  <a:lnTo>
                    <a:pt x="100" y="6"/>
                  </a:lnTo>
                  <a:lnTo>
                    <a:pt x="116" y="0"/>
                  </a:lnTo>
                  <a:close/>
                </a:path>
              </a:pathLst>
            </a:custGeom>
            <a:solidFill>
              <a:srgbClr val="FFE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0"/>
            <p:cNvSpPr>
              <a:spLocks/>
            </p:cNvSpPr>
            <p:nvPr/>
          </p:nvSpPr>
          <p:spPr bwMode="auto">
            <a:xfrm>
              <a:off x="3257" y="1044"/>
              <a:ext cx="94" cy="193"/>
            </a:xfrm>
            <a:custGeom>
              <a:avLst/>
              <a:gdLst>
                <a:gd name="T0" fmla="*/ 94 w 94"/>
                <a:gd name="T1" fmla="*/ 158 h 193"/>
                <a:gd name="T2" fmla="*/ 15 w 94"/>
                <a:gd name="T3" fmla="*/ 193 h 193"/>
                <a:gd name="T4" fmla="*/ 14 w 94"/>
                <a:gd name="T5" fmla="*/ 158 h 193"/>
                <a:gd name="T6" fmla="*/ 10 w 94"/>
                <a:gd name="T7" fmla="*/ 120 h 193"/>
                <a:gd name="T8" fmla="*/ 7 w 94"/>
                <a:gd name="T9" fmla="*/ 82 h 193"/>
                <a:gd name="T10" fmla="*/ 0 w 94"/>
                <a:gd name="T11" fmla="*/ 46 h 193"/>
                <a:gd name="T12" fmla="*/ 9 w 94"/>
                <a:gd name="T13" fmla="*/ 38 h 193"/>
                <a:gd name="T14" fmla="*/ 17 w 94"/>
                <a:gd name="T15" fmla="*/ 31 h 193"/>
                <a:gd name="T16" fmla="*/ 27 w 94"/>
                <a:gd name="T17" fmla="*/ 25 h 193"/>
                <a:gd name="T18" fmla="*/ 38 w 94"/>
                <a:gd name="T19" fmla="*/ 19 h 193"/>
                <a:gd name="T20" fmla="*/ 48 w 94"/>
                <a:gd name="T21" fmla="*/ 14 h 193"/>
                <a:gd name="T22" fmla="*/ 60 w 94"/>
                <a:gd name="T23" fmla="*/ 9 h 193"/>
                <a:gd name="T24" fmla="*/ 72 w 94"/>
                <a:gd name="T25" fmla="*/ 5 h 193"/>
                <a:gd name="T26" fmla="*/ 82 w 94"/>
                <a:gd name="T27" fmla="*/ 0 h 193"/>
                <a:gd name="T28" fmla="*/ 92 w 94"/>
                <a:gd name="T29" fmla="*/ 40 h 193"/>
                <a:gd name="T30" fmla="*/ 94 w 94"/>
                <a:gd name="T31" fmla="*/ 79 h 193"/>
                <a:gd name="T32" fmla="*/ 92 w 94"/>
                <a:gd name="T33" fmla="*/ 118 h 193"/>
                <a:gd name="T34" fmla="*/ 94 w 94"/>
                <a:gd name="T35" fmla="*/ 15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4" h="193">
                  <a:moveTo>
                    <a:pt x="94" y="158"/>
                  </a:moveTo>
                  <a:lnTo>
                    <a:pt x="15" y="193"/>
                  </a:lnTo>
                  <a:lnTo>
                    <a:pt x="14" y="158"/>
                  </a:lnTo>
                  <a:lnTo>
                    <a:pt x="10" y="120"/>
                  </a:lnTo>
                  <a:lnTo>
                    <a:pt x="7" y="82"/>
                  </a:lnTo>
                  <a:lnTo>
                    <a:pt x="0" y="46"/>
                  </a:lnTo>
                  <a:lnTo>
                    <a:pt x="9" y="38"/>
                  </a:lnTo>
                  <a:lnTo>
                    <a:pt x="17" y="31"/>
                  </a:lnTo>
                  <a:lnTo>
                    <a:pt x="27" y="25"/>
                  </a:lnTo>
                  <a:lnTo>
                    <a:pt x="38" y="19"/>
                  </a:lnTo>
                  <a:lnTo>
                    <a:pt x="48" y="14"/>
                  </a:lnTo>
                  <a:lnTo>
                    <a:pt x="60" y="9"/>
                  </a:lnTo>
                  <a:lnTo>
                    <a:pt x="72" y="5"/>
                  </a:lnTo>
                  <a:lnTo>
                    <a:pt x="82" y="0"/>
                  </a:lnTo>
                  <a:lnTo>
                    <a:pt x="92" y="40"/>
                  </a:lnTo>
                  <a:lnTo>
                    <a:pt x="94" y="79"/>
                  </a:lnTo>
                  <a:lnTo>
                    <a:pt x="92" y="118"/>
                  </a:lnTo>
                  <a:lnTo>
                    <a:pt x="94" y="158"/>
                  </a:lnTo>
                  <a:close/>
                </a:path>
              </a:pathLst>
            </a:custGeom>
            <a:solidFill>
              <a:srgbClr val="FFB7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1"/>
            <p:cNvSpPr>
              <a:spLocks/>
            </p:cNvSpPr>
            <p:nvPr/>
          </p:nvSpPr>
          <p:spPr bwMode="auto">
            <a:xfrm>
              <a:off x="3660" y="1143"/>
              <a:ext cx="347" cy="148"/>
            </a:xfrm>
            <a:custGeom>
              <a:avLst/>
              <a:gdLst>
                <a:gd name="T0" fmla="*/ 347 w 347"/>
                <a:gd name="T1" fmla="*/ 64 h 148"/>
                <a:gd name="T2" fmla="*/ 347 w 347"/>
                <a:gd name="T3" fmla="*/ 80 h 148"/>
                <a:gd name="T4" fmla="*/ 346 w 347"/>
                <a:gd name="T5" fmla="*/ 97 h 148"/>
                <a:gd name="T6" fmla="*/ 339 w 347"/>
                <a:gd name="T7" fmla="*/ 112 h 148"/>
                <a:gd name="T8" fmla="*/ 332 w 347"/>
                <a:gd name="T9" fmla="*/ 127 h 148"/>
                <a:gd name="T10" fmla="*/ 313 w 347"/>
                <a:gd name="T11" fmla="*/ 130 h 148"/>
                <a:gd name="T12" fmla="*/ 293 w 347"/>
                <a:gd name="T13" fmla="*/ 131 h 148"/>
                <a:gd name="T14" fmla="*/ 274 w 347"/>
                <a:gd name="T15" fmla="*/ 132 h 148"/>
                <a:gd name="T16" fmla="*/ 254 w 347"/>
                <a:gd name="T17" fmla="*/ 133 h 148"/>
                <a:gd name="T18" fmla="*/ 235 w 347"/>
                <a:gd name="T19" fmla="*/ 134 h 148"/>
                <a:gd name="T20" fmla="*/ 215 w 347"/>
                <a:gd name="T21" fmla="*/ 135 h 148"/>
                <a:gd name="T22" fmla="*/ 196 w 347"/>
                <a:gd name="T23" fmla="*/ 137 h 148"/>
                <a:gd name="T24" fmla="*/ 177 w 347"/>
                <a:gd name="T25" fmla="*/ 138 h 148"/>
                <a:gd name="T26" fmla="*/ 157 w 347"/>
                <a:gd name="T27" fmla="*/ 139 h 148"/>
                <a:gd name="T28" fmla="*/ 138 w 347"/>
                <a:gd name="T29" fmla="*/ 140 h 148"/>
                <a:gd name="T30" fmla="*/ 119 w 347"/>
                <a:gd name="T31" fmla="*/ 141 h 148"/>
                <a:gd name="T32" fmla="*/ 101 w 347"/>
                <a:gd name="T33" fmla="*/ 143 h 148"/>
                <a:gd name="T34" fmla="*/ 82 w 347"/>
                <a:gd name="T35" fmla="*/ 144 h 148"/>
                <a:gd name="T36" fmla="*/ 63 w 347"/>
                <a:gd name="T37" fmla="*/ 145 h 148"/>
                <a:gd name="T38" fmla="*/ 44 w 347"/>
                <a:gd name="T39" fmla="*/ 146 h 148"/>
                <a:gd name="T40" fmla="*/ 26 w 347"/>
                <a:gd name="T41" fmla="*/ 148 h 148"/>
                <a:gd name="T42" fmla="*/ 17 w 347"/>
                <a:gd name="T43" fmla="*/ 113 h 148"/>
                <a:gd name="T44" fmla="*/ 12 w 347"/>
                <a:gd name="T45" fmla="*/ 75 h 148"/>
                <a:gd name="T46" fmla="*/ 7 w 347"/>
                <a:gd name="T47" fmla="*/ 40 h 148"/>
                <a:gd name="T48" fmla="*/ 0 w 347"/>
                <a:gd name="T49" fmla="*/ 6 h 148"/>
                <a:gd name="T50" fmla="*/ 21 w 347"/>
                <a:gd name="T51" fmla="*/ 4 h 148"/>
                <a:gd name="T52" fmla="*/ 43 w 347"/>
                <a:gd name="T53" fmla="*/ 1 h 148"/>
                <a:gd name="T54" fmla="*/ 65 w 347"/>
                <a:gd name="T55" fmla="*/ 0 h 148"/>
                <a:gd name="T56" fmla="*/ 85 w 347"/>
                <a:gd name="T57" fmla="*/ 0 h 148"/>
                <a:gd name="T58" fmla="*/ 107 w 347"/>
                <a:gd name="T59" fmla="*/ 0 h 148"/>
                <a:gd name="T60" fmla="*/ 130 w 347"/>
                <a:gd name="T61" fmla="*/ 1 h 148"/>
                <a:gd name="T62" fmla="*/ 150 w 347"/>
                <a:gd name="T63" fmla="*/ 2 h 148"/>
                <a:gd name="T64" fmla="*/ 172 w 347"/>
                <a:gd name="T65" fmla="*/ 5 h 148"/>
                <a:gd name="T66" fmla="*/ 192 w 347"/>
                <a:gd name="T67" fmla="*/ 7 h 148"/>
                <a:gd name="T68" fmla="*/ 213 w 347"/>
                <a:gd name="T69" fmla="*/ 11 h 148"/>
                <a:gd name="T70" fmla="*/ 233 w 347"/>
                <a:gd name="T71" fmla="*/ 15 h 148"/>
                <a:gd name="T72" fmla="*/ 254 w 347"/>
                <a:gd name="T73" fmla="*/ 20 h 148"/>
                <a:gd name="T74" fmla="*/ 272 w 347"/>
                <a:gd name="T75" fmla="*/ 25 h 148"/>
                <a:gd name="T76" fmla="*/ 293 w 347"/>
                <a:gd name="T77" fmla="*/ 32 h 148"/>
                <a:gd name="T78" fmla="*/ 310 w 347"/>
                <a:gd name="T79" fmla="*/ 39 h 148"/>
                <a:gd name="T80" fmla="*/ 329 w 347"/>
                <a:gd name="T81" fmla="*/ 46 h 148"/>
                <a:gd name="T82" fmla="*/ 347 w 347"/>
                <a:gd name="T83" fmla="*/ 6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47" h="148">
                  <a:moveTo>
                    <a:pt x="347" y="64"/>
                  </a:moveTo>
                  <a:lnTo>
                    <a:pt x="347" y="80"/>
                  </a:lnTo>
                  <a:lnTo>
                    <a:pt x="346" y="97"/>
                  </a:lnTo>
                  <a:lnTo>
                    <a:pt x="339" y="112"/>
                  </a:lnTo>
                  <a:lnTo>
                    <a:pt x="332" y="127"/>
                  </a:lnTo>
                  <a:lnTo>
                    <a:pt x="313" y="130"/>
                  </a:lnTo>
                  <a:lnTo>
                    <a:pt x="293" y="131"/>
                  </a:lnTo>
                  <a:lnTo>
                    <a:pt x="274" y="132"/>
                  </a:lnTo>
                  <a:lnTo>
                    <a:pt x="254" y="133"/>
                  </a:lnTo>
                  <a:lnTo>
                    <a:pt x="235" y="134"/>
                  </a:lnTo>
                  <a:lnTo>
                    <a:pt x="215" y="135"/>
                  </a:lnTo>
                  <a:lnTo>
                    <a:pt x="196" y="137"/>
                  </a:lnTo>
                  <a:lnTo>
                    <a:pt x="177" y="138"/>
                  </a:lnTo>
                  <a:lnTo>
                    <a:pt x="157" y="139"/>
                  </a:lnTo>
                  <a:lnTo>
                    <a:pt x="138" y="140"/>
                  </a:lnTo>
                  <a:lnTo>
                    <a:pt x="119" y="141"/>
                  </a:lnTo>
                  <a:lnTo>
                    <a:pt x="101" y="143"/>
                  </a:lnTo>
                  <a:lnTo>
                    <a:pt x="82" y="144"/>
                  </a:lnTo>
                  <a:lnTo>
                    <a:pt x="63" y="145"/>
                  </a:lnTo>
                  <a:lnTo>
                    <a:pt x="44" y="146"/>
                  </a:lnTo>
                  <a:lnTo>
                    <a:pt x="26" y="148"/>
                  </a:lnTo>
                  <a:lnTo>
                    <a:pt x="17" y="113"/>
                  </a:lnTo>
                  <a:lnTo>
                    <a:pt x="12" y="75"/>
                  </a:lnTo>
                  <a:lnTo>
                    <a:pt x="7" y="40"/>
                  </a:lnTo>
                  <a:lnTo>
                    <a:pt x="0" y="6"/>
                  </a:lnTo>
                  <a:lnTo>
                    <a:pt x="21" y="4"/>
                  </a:lnTo>
                  <a:lnTo>
                    <a:pt x="43" y="1"/>
                  </a:lnTo>
                  <a:lnTo>
                    <a:pt x="65" y="0"/>
                  </a:lnTo>
                  <a:lnTo>
                    <a:pt x="85" y="0"/>
                  </a:lnTo>
                  <a:lnTo>
                    <a:pt x="107" y="0"/>
                  </a:lnTo>
                  <a:lnTo>
                    <a:pt x="130" y="1"/>
                  </a:lnTo>
                  <a:lnTo>
                    <a:pt x="150" y="2"/>
                  </a:lnTo>
                  <a:lnTo>
                    <a:pt x="172" y="5"/>
                  </a:lnTo>
                  <a:lnTo>
                    <a:pt x="192" y="7"/>
                  </a:lnTo>
                  <a:lnTo>
                    <a:pt x="213" y="11"/>
                  </a:lnTo>
                  <a:lnTo>
                    <a:pt x="233" y="15"/>
                  </a:lnTo>
                  <a:lnTo>
                    <a:pt x="254" y="20"/>
                  </a:lnTo>
                  <a:lnTo>
                    <a:pt x="272" y="25"/>
                  </a:lnTo>
                  <a:lnTo>
                    <a:pt x="293" y="32"/>
                  </a:lnTo>
                  <a:lnTo>
                    <a:pt x="310" y="39"/>
                  </a:lnTo>
                  <a:lnTo>
                    <a:pt x="329" y="46"/>
                  </a:lnTo>
                  <a:lnTo>
                    <a:pt x="347" y="64"/>
                  </a:lnTo>
                  <a:close/>
                </a:path>
              </a:pathLst>
            </a:custGeom>
            <a:solidFill>
              <a:srgbClr val="FFD8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2"/>
            <p:cNvSpPr>
              <a:spLocks/>
            </p:cNvSpPr>
            <p:nvPr/>
          </p:nvSpPr>
          <p:spPr bwMode="auto">
            <a:xfrm>
              <a:off x="3551" y="1144"/>
              <a:ext cx="79" cy="153"/>
            </a:xfrm>
            <a:custGeom>
              <a:avLst/>
              <a:gdLst>
                <a:gd name="T0" fmla="*/ 72 w 79"/>
                <a:gd name="T1" fmla="*/ 73 h 153"/>
                <a:gd name="T2" fmla="*/ 74 w 79"/>
                <a:gd name="T3" fmla="*/ 94 h 153"/>
                <a:gd name="T4" fmla="*/ 77 w 79"/>
                <a:gd name="T5" fmla="*/ 114 h 153"/>
                <a:gd name="T6" fmla="*/ 79 w 79"/>
                <a:gd name="T7" fmla="*/ 134 h 153"/>
                <a:gd name="T8" fmla="*/ 75 w 79"/>
                <a:gd name="T9" fmla="*/ 153 h 153"/>
                <a:gd name="T10" fmla="*/ 0 w 79"/>
                <a:gd name="T11" fmla="*/ 153 h 153"/>
                <a:gd name="T12" fmla="*/ 0 w 79"/>
                <a:gd name="T13" fmla="*/ 6 h 153"/>
                <a:gd name="T14" fmla="*/ 28 w 79"/>
                <a:gd name="T15" fmla="*/ 0 h 153"/>
                <a:gd name="T16" fmla="*/ 46 w 79"/>
                <a:gd name="T17" fmla="*/ 1 h 153"/>
                <a:gd name="T18" fmla="*/ 58 w 79"/>
                <a:gd name="T19" fmla="*/ 8 h 153"/>
                <a:gd name="T20" fmla="*/ 65 w 79"/>
                <a:gd name="T21" fmla="*/ 19 h 153"/>
                <a:gd name="T22" fmla="*/ 67 w 79"/>
                <a:gd name="T23" fmla="*/ 33 h 153"/>
                <a:gd name="T24" fmla="*/ 68 w 79"/>
                <a:gd name="T25" fmla="*/ 47 h 153"/>
                <a:gd name="T26" fmla="*/ 70 w 79"/>
                <a:gd name="T27" fmla="*/ 61 h 153"/>
                <a:gd name="T28" fmla="*/ 72 w 79"/>
                <a:gd name="T29" fmla="*/ 7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53">
                  <a:moveTo>
                    <a:pt x="72" y="73"/>
                  </a:moveTo>
                  <a:lnTo>
                    <a:pt x="74" y="94"/>
                  </a:lnTo>
                  <a:lnTo>
                    <a:pt x="77" y="114"/>
                  </a:lnTo>
                  <a:lnTo>
                    <a:pt x="79" y="134"/>
                  </a:lnTo>
                  <a:lnTo>
                    <a:pt x="75" y="153"/>
                  </a:lnTo>
                  <a:lnTo>
                    <a:pt x="0" y="153"/>
                  </a:lnTo>
                  <a:lnTo>
                    <a:pt x="0" y="6"/>
                  </a:lnTo>
                  <a:lnTo>
                    <a:pt x="28" y="0"/>
                  </a:lnTo>
                  <a:lnTo>
                    <a:pt x="46" y="1"/>
                  </a:lnTo>
                  <a:lnTo>
                    <a:pt x="58" y="8"/>
                  </a:lnTo>
                  <a:lnTo>
                    <a:pt x="65" y="19"/>
                  </a:lnTo>
                  <a:lnTo>
                    <a:pt x="67" y="33"/>
                  </a:lnTo>
                  <a:lnTo>
                    <a:pt x="68" y="47"/>
                  </a:lnTo>
                  <a:lnTo>
                    <a:pt x="70" y="61"/>
                  </a:lnTo>
                  <a:lnTo>
                    <a:pt x="72" y="73"/>
                  </a:lnTo>
                  <a:close/>
                </a:path>
              </a:pathLst>
            </a:custGeom>
            <a:solidFill>
              <a:srgbClr val="FFD8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3"/>
            <p:cNvSpPr>
              <a:spLocks/>
            </p:cNvSpPr>
            <p:nvPr/>
          </p:nvSpPr>
          <p:spPr bwMode="auto">
            <a:xfrm>
              <a:off x="3281" y="1172"/>
              <a:ext cx="218" cy="241"/>
            </a:xfrm>
            <a:custGeom>
              <a:avLst/>
              <a:gdLst>
                <a:gd name="T0" fmla="*/ 218 w 218"/>
                <a:gd name="T1" fmla="*/ 137 h 241"/>
                <a:gd name="T2" fmla="*/ 194 w 218"/>
                <a:gd name="T3" fmla="*/ 151 h 241"/>
                <a:gd name="T4" fmla="*/ 168 w 218"/>
                <a:gd name="T5" fmla="*/ 165 h 241"/>
                <a:gd name="T6" fmla="*/ 141 w 218"/>
                <a:gd name="T7" fmla="*/ 178 h 241"/>
                <a:gd name="T8" fmla="*/ 116 w 218"/>
                <a:gd name="T9" fmla="*/ 191 h 241"/>
                <a:gd name="T10" fmla="*/ 87 w 218"/>
                <a:gd name="T11" fmla="*/ 204 h 241"/>
                <a:gd name="T12" fmla="*/ 59 w 218"/>
                <a:gd name="T13" fmla="*/ 216 h 241"/>
                <a:gd name="T14" fmla="*/ 34 w 218"/>
                <a:gd name="T15" fmla="*/ 229 h 241"/>
                <a:gd name="T16" fmla="*/ 7 w 218"/>
                <a:gd name="T17" fmla="*/ 241 h 241"/>
                <a:gd name="T18" fmla="*/ 5 w 218"/>
                <a:gd name="T19" fmla="*/ 205 h 241"/>
                <a:gd name="T20" fmla="*/ 2 w 218"/>
                <a:gd name="T21" fmla="*/ 171 h 241"/>
                <a:gd name="T22" fmla="*/ 0 w 218"/>
                <a:gd name="T23" fmla="*/ 138 h 241"/>
                <a:gd name="T24" fmla="*/ 2 w 218"/>
                <a:gd name="T25" fmla="*/ 104 h 241"/>
                <a:gd name="T26" fmla="*/ 31 w 218"/>
                <a:gd name="T27" fmla="*/ 94 h 241"/>
                <a:gd name="T28" fmla="*/ 58 w 218"/>
                <a:gd name="T29" fmla="*/ 82 h 241"/>
                <a:gd name="T30" fmla="*/ 85 w 218"/>
                <a:gd name="T31" fmla="*/ 69 h 241"/>
                <a:gd name="T32" fmla="*/ 111 w 218"/>
                <a:gd name="T33" fmla="*/ 53 h 241"/>
                <a:gd name="T34" fmla="*/ 136 w 218"/>
                <a:gd name="T35" fmla="*/ 39 h 241"/>
                <a:gd name="T36" fmla="*/ 163 w 218"/>
                <a:gd name="T37" fmla="*/ 25 h 241"/>
                <a:gd name="T38" fmla="*/ 190 w 218"/>
                <a:gd name="T39" fmla="*/ 12 h 241"/>
                <a:gd name="T40" fmla="*/ 218 w 218"/>
                <a:gd name="T41" fmla="*/ 0 h 241"/>
                <a:gd name="T42" fmla="*/ 218 w 218"/>
                <a:gd name="T43" fmla="*/ 137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8" h="241">
                  <a:moveTo>
                    <a:pt x="218" y="137"/>
                  </a:moveTo>
                  <a:lnTo>
                    <a:pt x="194" y="151"/>
                  </a:lnTo>
                  <a:lnTo>
                    <a:pt x="168" y="165"/>
                  </a:lnTo>
                  <a:lnTo>
                    <a:pt x="141" y="178"/>
                  </a:lnTo>
                  <a:lnTo>
                    <a:pt x="116" y="191"/>
                  </a:lnTo>
                  <a:lnTo>
                    <a:pt x="87" y="204"/>
                  </a:lnTo>
                  <a:lnTo>
                    <a:pt x="59" y="216"/>
                  </a:lnTo>
                  <a:lnTo>
                    <a:pt x="34" y="229"/>
                  </a:lnTo>
                  <a:lnTo>
                    <a:pt x="7" y="241"/>
                  </a:lnTo>
                  <a:lnTo>
                    <a:pt x="5" y="205"/>
                  </a:lnTo>
                  <a:lnTo>
                    <a:pt x="2" y="171"/>
                  </a:lnTo>
                  <a:lnTo>
                    <a:pt x="0" y="138"/>
                  </a:lnTo>
                  <a:lnTo>
                    <a:pt x="2" y="104"/>
                  </a:lnTo>
                  <a:lnTo>
                    <a:pt x="31" y="94"/>
                  </a:lnTo>
                  <a:lnTo>
                    <a:pt x="58" y="82"/>
                  </a:lnTo>
                  <a:lnTo>
                    <a:pt x="85" y="69"/>
                  </a:lnTo>
                  <a:lnTo>
                    <a:pt x="111" y="53"/>
                  </a:lnTo>
                  <a:lnTo>
                    <a:pt x="136" y="39"/>
                  </a:lnTo>
                  <a:lnTo>
                    <a:pt x="163" y="25"/>
                  </a:lnTo>
                  <a:lnTo>
                    <a:pt x="190" y="12"/>
                  </a:lnTo>
                  <a:lnTo>
                    <a:pt x="218" y="0"/>
                  </a:lnTo>
                  <a:lnTo>
                    <a:pt x="218" y="137"/>
                  </a:lnTo>
                  <a:close/>
                </a:path>
              </a:pathLst>
            </a:custGeom>
            <a:solidFill>
              <a:srgbClr val="FFB7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4"/>
            <p:cNvSpPr>
              <a:spLocks/>
            </p:cNvSpPr>
            <p:nvPr/>
          </p:nvSpPr>
          <p:spPr bwMode="auto">
            <a:xfrm>
              <a:off x="1900" y="1189"/>
              <a:ext cx="61" cy="92"/>
            </a:xfrm>
            <a:custGeom>
              <a:avLst/>
              <a:gdLst>
                <a:gd name="T0" fmla="*/ 2 w 61"/>
                <a:gd name="T1" fmla="*/ 55 h 92"/>
                <a:gd name="T2" fmla="*/ 0 w 61"/>
                <a:gd name="T3" fmla="*/ 46 h 92"/>
                <a:gd name="T4" fmla="*/ 2 w 61"/>
                <a:gd name="T5" fmla="*/ 36 h 92"/>
                <a:gd name="T6" fmla="*/ 8 w 61"/>
                <a:gd name="T7" fmla="*/ 28 h 92"/>
                <a:gd name="T8" fmla="*/ 17 w 61"/>
                <a:gd name="T9" fmla="*/ 21 h 92"/>
                <a:gd name="T10" fmla="*/ 27 w 61"/>
                <a:gd name="T11" fmla="*/ 14 h 92"/>
                <a:gd name="T12" fmla="*/ 39 w 61"/>
                <a:gd name="T13" fmla="*/ 8 h 92"/>
                <a:gd name="T14" fmla="*/ 51 w 61"/>
                <a:gd name="T15" fmla="*/ 3 h 92"/>
                <a:gd name="T16" fmla="*/ 61 w 61"/>
                <a:gd name="T17" fmla="*/ 0 h 92"/>
                <a:gd name="T18" fmla="*/ 61 w 61"/>
                <a:gd name="T19" fmla="*/ 92 h 92"/>
                <a:gd name="T20" fmla="*/ 53 w 61"/>
                <a:gd name="T21" fmla="*/ 88 h 92"/>
                <a:gd name="T22" fmla="*/ 44 w 61"/>
                <a:gd name="T23" fmla="*/ 85 h 92"/>
                <a:gd name="T24" fmla="*/ 37 w 61"/>
                <a:gd name="T25" fmla="*/ 80 h 92"/>
                <a:gd name="T26" fmla="*/ 29 w 61"/>
                <a:gd name="T27" fmla="*/ 75 h 92"/>
                <a:gd name="T28" fmla="*/ 22 w 61"/>
                <a:gd name="T29" fmla="*/ 71 h 92"/>
                <a:gd name="T30" fmla="*/ 14 w 61"/>
                <a:gd name="T31" fmla="*/ 66 h 92"/>
                <a:gd name="T32" fmla="*/ 8 w 61"/>
                <a:gd name="T33" fmla="*/ 60 h 92"/>
                <a:gd name="T34" fmla="*/ 2 w 61"/>
                <a:gd name="T35" fmla="*/ 5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 h="92">
                  <a:moveTo>
                    <a:pt x="2" y="55"/>
                  </a:moveTo>
                  <a:lnTo>
                    <a:pt x="0" y="46"/>
                  </a:lnTo>
                  <a:lnTo>
                    <a:pt x="2" y="36"/>
                  </a:lnTo>
                  <a:lnTo>
                    <a:pt x="8" y="28"/>
                  </a:lnTo>
                  <a:lnTo>
                    <a:pt x="17" y="21"/>
                  </a:lnTo>
                  <a:lnTo>
                    <a:pt x="27" y="14"/>
                  </a:lnTo>
                  <a:lnTo>
                    <a:pt x="39" y="8"/>
                  </a:lnTo>
                  <a:lnTo>
                    <a:pt x="51" y="3"/>
                  </a:lnTo>
                  <a:lnTo>
                    <a:pt x="61" y="0"/>
                  </a:lnTo>
                  <a:lnTo>
                    <a:pt x="61" y="92"/>
                  </a:lnTo>
                  <a:lnTo>
                    <a:pt x="53" y="88"/>
                  </a:lnTo>
                  <a:lnTo>
                    <a:pt x="44" y="85"/>
                  </a:lnTo>
                  <a:lnTo>
                    <a:pt x="37" y="80"/>
                  </a:lnTo>
                  <a:lnTo>
                    <a:pt x="29" y="75"/>
                  </a:lnTo>
                  <a:lnTo>
                    <a:pt x="22" y="71"/>
                  </a:lnTo>
                  <a:lnTo>
                    <a:pt x="14" y="66"/>
                  </a:lnTo>
                  <a:lnTo>
                    <a:pt x="8" y="60"/>
                  </a:lnTo>
                  <a:lnTo>
                    <a:pt x="2" y="55"/>
                  </a:lnTo>
                  <a:close/>
                </a:path>
              </a:pathLst>
            </a:custGeom>
            <a:solidFill>
              <a:srgbClr val="FFD8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5"/>
            <p:cNvSpPr>
              <a:spLocks/>
            </p:cNvSpPr>
            <p:nvPr/>
          </p:nvSpPr>
          <p:spPr bwMode="auto">
            <a:xfrm>
              <a:off x="2812" y="1240"/>
              <a:ext cx="396" cy="341"/>
            </a:xfrm>
            <a:custGeom>
              <a:avLst/>
              <a:gdLst>
                <a:gd name="T0" fmla="*/ 386 w 396"/>
                <a:gd name="T1" fmla="*/ 136 h 341"/>
                <a:gd name="T2" fmla="*/ 362 w 396"/>
                <a:gd name="T3" fmla="*/ 135 h 341"/>
                <a:gd name="T4" fmla="*/ 353 w 396"/>
                <a:gd name="T5" fmla="*/ 121 h 341"/>
                <a:gd name="T6" fmla="*/ 347 w 396"/>
                <a:gd name="T7" fmla="*/ 102 h 341"/>
                <a:gd name="T8" fmla="*/ 336 w 396"/>
                <a:gd name="T9" fmla="*/ 88 h 341"/>
                <a:gd name="T10" fmla="*/ 321 w 396"/>
                <a:gd name="T11" fmla="*/ 80 h 341"/>
                <a:gd name="T12" fmla="*/ 307 w 396"/>
                <a:gd name="T13" fmla="*/ 71 h 341"/>
                <a:gd name="T14" fmla="*/ 295 w 396"/>
                <a:gd name="T15" fmla="*/ 61 h 341"/>
                <a:gd name="T16" fmla="*/ 282 w 396"/>
                <a:gd name="T17" fmla="*/ 51 h 341"/>
                <a:gd name="T18" fmla="*/ 268 w 396"/>
                <a:gd name="T19" fmla="*/ 43 h 341"/>
                <a:gd name="T20" fmla="*/ 253 w 396"/>
                <a:gd name="T21" fmla="*/ 36 h 341"/>
                <a:gd name="T22" fmla="*/ 238 w 396"/>
                <a:gd name="T23" fmla="*/ 30 h 341"/>
                <a:gd name="T24" fmla="*/ 221 w 396"/>
                <a:gd name="T25" fmla="*/ 28 h 341"/>
                <a:gd name="T26" fmla="*/ 200 w 396"/>
                <a:gd name="T27" fmla="*/ 28 h 341"/>
                <a:gd name="T28" fmla="*/ 180 w 396"/>
                <a:gd name="T29" fmla="*/ 29 h 341"/>
                <a:gd name="T30" fmla="*/ 159 w 396"/>
                <a:gd name="T31" fmla="*/ 33 h 341"/>
                <a:gd name="T32" fmla="*/ 141 w 396"/>
                <a:gd name="T33" fmla="*/ 37 h 341"/>
                <a:gd name="T34" fmla="*/ 124 w 396"/>
                <a:gd name="T35" fmla="*/ 43 h 341"/>
                <a:gd name="T36" fmla="*/ 108 w 396"/>
                <a:gd name="T37" fmla="*/ 50 h 341"/>
                <a:gd name="T38" fmla="*/ 95 w 396"/>
                <a:gd name="T39" fmla="*/ 60 h 341"/>
                <a:gd name="T40" fmla="*/ 85 w 396"/>
                <a:gd name="T41" fmla="*/ 69 h 341"/>
                <a:gd name="T42" fmla="*/ 61 w 396"/>
                <a:gd name="T43" fmla="*/ 97 h 341"/>
                <a:gd name="T44" fmla="*/ 46 w 396"/>
                <a:gd name="T45" fmla="*/ 129 h 341"/>
                <a:gd name="T46" fmla="*/ 37 w 396"/>
                <a:gd name="T47" fmla="*/ 162 h 341"/>
                <a:gd name="T48" fmla="*/ 32 w 396"/>
                <a:gd name="T49" fmla="*/ 195 h 341"/>
                <a:gd name="T50" fmla="*/ 30 w 396"/>
                <a:gd name="T51" fmla="*/ 231 h 341"/>
                <a:gd name="T52" fmla="*/ 30 w 396"/>
                <a:gd name="T53" fmla="*/ 265 h 341"/>
                <a:gd name="T54" fmla="*/ 30 w 396"/>
                <a:gd name="T55" fmla="*/ 300 h 341"/>
                <a:gd name="T56" fmla="*/ 29 w 396"/>
                <a:gd name="T57" fmla="*/ 333 h 341"/>
                <a:gd name="T58" fmla="*/ 15 w 396"/>
                <a:gd name="T59" fmla="*/ 341 h 341"/>
                <a:gd name="T60" fmla="*/ 8 w 396"/>
                <a:gd name="T61" fmla="*/ 298 h 341"/>
                <a:gd name="T62" fmla="*/ 3 w 396"/>
                <a:gd name="T63" fmla="*/ 253 h 341"/>
                <a:gd name="T64" fmla="*/ 0 w 396"/>
                <a:gd name="T65" fmla="*/ 207 h 341"/>
                <a:gd name="T66" fmla="*/ 1 w 396"/>
                <a:gd name="T67" fmla="*/ 162 h 341"/>
                <a:gd name="T68" fmla="*/ 12 w 396"/>
                <a:gd name="T69" fmla="*/ 119 h 341"/>
                <a:gd name="T70" fmla="*/ 32 w 396"/>
                <a:gd name="T71" fmla="*/ 80 h 341"/>
                <a:gd name="T72" fmla="*/ 66 w 396"/>
                <a:gd name="T73" fmla="*/ 46 h 341"/>
                <a:gd name="T74" fmla="*/ 117 w 396"/>
                <a:gd name="T75" fmla="*/ 17 h 341"/>
                <a:gd name="T76" fmla="*/ 139 w 396"/>
                <a:gd name="T77" fmla="*/ 10 h 341"/>
                <a:gd name="T78" fmla="*/ 163 w 396"/>
                <a:gd name="T79" fmla="*/ 4 h 341"/>
                <a:gd name="T80" fmla="*/ 188 w 396"/>
                <a:gd name="T81" fmla="*/ 1 h 341"/>
                <a:gd name="T82" fmla="*/ 214 w 396"/>
                <a:gd name="T83" fmla="*/ 0 h 341"/>
                <a:gd name="T84" fmla="*/ 241 w 396"/>
                <a:gd name="T85" fmla="*/ 1 h 341"/>
                <a:gd name="T86" fmla="*/ 267 w 396"/>
                <a:gd name="T87" fmla="*/ 5 h 341"/>
                <a:gd name="T88" fmla="*/ 290 w 396"/>
                <a:gd name="T89" fmla="*/ 13 h 341"/>
                <a:gd name="T90" fmla="*/ 311 w 396"/>
                <a:gd name="T91" fmla="*/ 23 h 341"/>
                <a:gd name="T92" fmla="*/ 321 w 396"/>
                <a:gd name="T93" fmla="*/ 30 h 341"/>
                <a:gd name="T94" fmla="*/ 336 w 396"/>
                <a:gd name="T95" fmla="*/ 43 h 341"/>
                <a:gd name="T96" fmla="*/ 355 w 396"/>
                <a:gd name="T97" fmla="*/ 60 h 341"/>
                <a:gd name="T98" fmla="*/ 372 w 396"/>
                <a:gd name="T99" fmla="*/ 80 h 341"/>
                <a:gd name="T100" fmla="*/ 387 w 396"/>
                <a:gd name="T101" fmla="*/ 99 h 341"/>
                <a:gd name="T102" fmla="*/ 396 w 396"/>
                <a:gd name="T103" fmla="*/ 116 h 341"/>
                <a:gd name="T104" fmla="*/ 396 w 396"/>
                <a:gd name="T105" fmla="*/ 129 h 341"/>
                <a:gd name="T106" fmla="*/ 386 w 396"/>
                <a:gd name="T107" fmla="*/ 136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6" h="341">
                  <a:moveTo>
                    <a:pt x="386" y="136"/>
                  </a:moveTo>
                  <a:lnTo>
                    <a:pt x="362" y="135"/>
                  </a:lnTo>
                  <a:lnTo>
                    <a:pt x="353" y="121"/>
                  </a:lnTo>
                  <a:lnTo>
                    <a:pt x="347" y="102"/>
                  </a:lnTo>
                  <a:lnTo>
                    <a:pt x="336" y="88"/>
                  </a:lnTo>
                  <a:lnTo>
                    <a:pt x="321" y="80"/>
                  </a:lnTo>
                  <a:lnTo>
                    <a:pt x="307" y="71"/>
                  </a:lnTo>
                  <a:lnTo>
                    <a:pt x="295" y="61"/>
                  </a:lnTo>
                  <a:lnTo>
                    <a:pt x="282" y="51"/>
                  </a:lnTo>
                  <a:lnTo>
                    <a:pt x="268" y="43"/>
                  </a:lnTo>
                  <a:lnTo>
                    <a:pt x="253" y="36"/>
                  </a:lnTo>
                  <a:lnTo>
                    <a:pt x="238" y="30"/>
                  </a:lnTo>
                  <a:lnTo>
                    <a:pt x="221" y="28"/>
                  </a:lnTo>
                  <a:lnTo>
                    <a:pt x="200" y="28"/>
                  </a:lnTo>
                  <a:lnTo>
                    <a:pt x="180" y="29"/>
                  </a:lnTo>
                  <a:lnTo>
                    <a:pt x="159" y="33"/>
                  </a:lnTo>
                  <a:lnTo>
                    <a:pt x="141" y="37"/>
                  </a:lnTo>
                  <a:lnTo>
                    <a:pt x="124" y="43"/>
                  </a:lnTo>
                  <a:lnTo>
                    <a:pt x="108" y="50"/>
                  </a:lnTo>
                  <a:lnTo>
                    <a:pt x="95" y="60"/>
                  </a:lnTo>
                  <a:lnTo>
                    <a:pt x="85" y="69"/>
                  </a:lnTo>
                  <a:lnTo>
                    <a:pt x="61" y="97"/>
                  </a:lnTo>
                  <a:lnTo>
                    <a:pt x="46" y="129"/>
                  </a:lnTo>
                  <a:lnTo>
                    <a:pt x="37" y="162"/>
                  </a:lnTo>
                  <a:lnTo>
                    <a:pt x="32" y="195"/>
                  </a:lnTo>
                  <a:lnTo>
                    <a:pt x="30" y="231"/>
                  </a:lnTo>
                  <a:lnTo>
                    <a:pt x="30" y="265"/>
                  </a:lnTo>
                  <a:lnTo>
                    <a:pt x="30" y="300"/>
                  </a:lnTo>
                  <a:lnTo>
                    <a:pt x="29" y="333"/>
                  </a:lnTo>
                  <a:lnTo>
                    <a:pt x="15" y="341"/>
                  </a:lnTo>
                  <a:lnTo>
                    <a:pt x="8" y="298"/>
                  </a:lnTo>
                  <a:lnTo>
                    <a:pt x="3" y="253"/>
                  </a:lnTo>
                  <a:lnTo>
                    <a:pt x="0" y="207"/>
                  </a:lnTo>
                  <a:lnTo>
                    <a:pt x="1" y="162"/>
                  </a:lnTo>
                  <a:lnTo>
                    <a:pt x="12" y="119"/>
                  </a:lnTo>
                  <a:lnTo>
                    <a:pt x="32" y="80"/>
                  </a:lnTo>
                  <a:lnTo>
                    <a:pt x="66" y="46"/>
                  </a:lnTo>
                  <a:lnTo>
                    <a:pt x="117" y="17"/>
                  </a:lnTo>
                  <a:lnTo>
                    <a:pt x="139" y="10"/>
                  </a:lnTo>
                  <a:lnTo>
                    <a:pt x="163" y="4"/>
                  </a:lnTo>
                  <a:lnTo>
                    <a:pt x="188" y="1"/>
                  </a:lnTo>
                  <a:lnTo>
                    <a:pt x="214" y="0"/>
                  </a:lnTo>
                  <a:lnTo>
                    <a:pt x="241" y="1"/>
                  </a:lnTo>
                  <a:lnTo>
                    <a:pt x="267" y="5"/>
                  </a:lnTo>
                  <a:lnTo>
                    <a:pt x="290" y="13"/>
                  </a:lnTo>
                  <a:lnTo>
                    <a:pt x="311" y="23"/>
                  </a:lnTo>
                  <a:lnTo>
                    <a:pt x="321" y="30"/>
                  </a:lnTo>
                  <a:lnTo>
                    <a:pt x="336" y="43"/>
                  </a:lnTo>
                  <a:lnTo>
                    <a:pt x="355" y="60"/>
                  </a:lnTo>
                  <a:lnTo>
                    <a:pt x="372" y="80"/>
                  </a:lnTo>
                  <a:lnTo>
                    <a:pt x="387" y="99"/>
                  </a:lnTo>
                  <a:lnTo>
                    <a:pt x="396" y="116"/>
                  </a:lnTo>
                  <a:lnTo>
                    <a:pt x="396" y="129"/>
                  </a:lnTo>
                  <a:lnTo>
                    <a:pt x="386" y="136"/>
                  </a:lnTo>
                  <a:close/>
                </a:path>
              </a:pathLst>
            </a:custGeom>
            <a:solidFill>
              <a:srgbClr val="CECE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6"/>
            <p:cNvSpPr>
              <a:spLocks/>
            </p:cNvSpPr>
            <p:nvPr/>
          </p:nvSpPr>
          <p:spPr bwMode="auto">
            <a:xfrm>
              <a:off x="3858" y="1313"/>
              <a:ext cx="313" cy="171"/>
            </a:xfrm>
            <a:custGeom>
              <a:avLst/>
              <a:gdLst>
                <a:gd name="T0" fmla="*/ 119 w 313"/>
                <a:gd name="T1" fmla="*/ 0 h 171"/>
                <a:gd name="T2" fmla="*/ 119 w 313"/>
                <a:gd name="T3" fmla="*/ 28 h 171"/>
                <a:gd name="T4" fmla="*/ 131 w 313"/>
                <a:gd name="T5" fmla="*/ 54 h 171"/>
                <a:gd name="T6" fmla="*/ 151 w 313"/>
                <a:gd name="T7" fmla="*/ 75 h 171"/>
                <a:gd name="T8" fmla="*/ 178 w 313"/>
                <a:gd name="T9" fmla="*/ 94 h 171"/>
                <a:gd name="T10" fmla="*/ 210 w 313"/>
                <a:gd name="T11" fmla="*/ 110 h 171"/>
                <a:gd name="T12" fmla="*/ 246 w 313"/>
                <a:gd name="T13" fmla="*/ 125 h 171"/>
                <a:gd name="T14" fmla="*/ 280 w 313"/>
                <a:gd name="T15" fmla="*/ 138 h 171"/>
                <a:gd name="T16" fmla="*/ 313 w 313"/>
                <a:gd name="T17" fmla="*/ 149 h 171"/>
                <a:gd name="T18" fmla="*/ 294 w 313"/>
                <a:gd name="T19" fmla="*/ 151 h 171"/>
                <a:gd name="T20" fmla="*/ 277 w 313"/>
                <a:gd name="T21" fmla="*/ 152 h 171"/>
                <a:gd name="T22" fmla="*/ 260 w 313"/>
                <a:gd name="T23" fmla="*/ 154 h 171"/>
                <a:gd name="T24" fmla="*/ 243 w 313"/>
                <a:gd name="T25" fmla="*/ 155 h 171"/>
                <a:gd name="T26" fmla="*/ 226 w 313"/>
                <a:gd name="T27" fmla="*/ 156 h 171"/>
                <a:gd name="T28" fmla="*/ 209 w 313"/>
                <a:gd name="T29" fmla="*/ 159 h 171"/>
                <a:gd name="T30" fmla="*/ 192 w 313"/>
                <a:gd name="T31" fmla="*/ 160 h 171"/>
                <a:gd name="T32" fmla="*/ 176 w 313"/>
                <a:gd name="T33" fmla="*/ 161 h 171"/>
                <a:gd name="T34" fmla="*/ 159 w 313"/>
                <a:gd name="T35" fmla="*/ 162 h 171"/>
                <a:gd name="T36" fmla="*/ 142 w 313"/>
                <a:gd name="T37" fmla="*/ 165 h 171"/>
                <a:gd name="T38" fmla="*/ 125 w 313"/>
                <a:gd name="T39" fmla="*/ 166 h 171"/>
                <a:gd name="T40" fmla="*/ 108 w 313"/>
                <a:gd name="T41" fmla="*/ 167 h 171"/>
                <a:gd name="T42" fmla="*/ 91 w 313"/>
                <a:gd name="T43" fmla="*/ 168 h 171"/>
                <a:gd name="T44" fmla="*/ 74 w 313"/>
                <a:gd name="T45" fmla="*/ 169 h 171"/>
                <a:gd name="T46" fmla="*/ 56 w 313"/>
                <a:gd name="T47" fmla="*/ 169 h 171"/>
                <a:gd name="T48" fmla="*/ 37 w 313"/>
                <a:gd name="T49" fmla="*/ 171 h 171"/>
                <a:gd name="T50" fmla="*/ 0 w 313"/>
                <a:gd name="T51" fmla="*/ 0 h 171"/>
                <a:gd name="T52" fmla="*/ 119 w 313"/>
                <a:gd name="T53"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3" h="171">
                  <a:moveTo>
                    <a:pt x="119" y="0"/>
                  </a:moveTo>
                  <a:lnTo>
                    <a:pt x="119" y="28"/>
                  </a:lnTo>
                  <a:lnTo>
                    <a:pt x="131" y="54"/>
                  </a:lnTo>
                  <a:lnTo>
                    <a:pt x="151" y="75"/>
                  </a:lnTo>
                  <a:lnTo>
                    <a:pt x="178" y="94"/>
                  </a:lnTo>
                  <a:lnTo>
                    <a:pt x="210" y="110"/>
                  </a:lnTo>
                  <a:lnTo>
                    <a:pt x="246" y="125"/>
                  </a:lnTo>
                  <a:lnTo>
                    <a:pt x="280" y="138"/>
                  </a:lnTo>
                  <a:lnTo>
                    <a:pt x="313" y="149"/>
                  </a:lnTo>
                  <a:lnTo>
                    <a:pt x="294" y="151"/>
                  </a:lnTo>
                  <a:lnTo>
                    <a:pt x="277" y="152"/>
                  </a:lnTo>
                  <a:lnTo>
                    <a:pt x="260" y="154"/>
                  </a:lnTo>
                  <a:lnTo>
                    <a:pt x="243" y="155"/>
                  </a:lnTo>
                  <a:lnTo>
                    <a:pt x="226" y="156"/>
                  </a:lnTo>
                  <a:lnTo>
                    <a:pt x="209" y="159"/>
                  </a:lnTo>
                  <a:lnTo>
                    <a:pt x="192" y="160"/>
                  </a:lnTo>
                  <a:lnTo>
                    <a:pt x="176" y="161"/>
                  </a:lnTo>
                  <a:lnTo>
                    <a:pt x="159" y="162"/>
                  </a:lnTo>
                  <a:lnTo>
                    <a:pt x="142" y="165"/>
                  </a:lnTo>
                  <a:lnTo>
                    <a:pt x="125" y="166"/>
                  </a:lnTo>
                  <a:lnTo>
                    <a:pt x="108" y="167"/>
                  </a:lnTo>
                  <a:lnTo>
                    <a:pt x="91" y="168"/>
                  </a:lnTo>
                  <a:lnTo>
                    <a:pt x="74" y="169"/>
                  </a:lnTo>
                  <a:lnTo>
                    <a:pt x="56" y="169"/>
                  </a:lnTo>
                  <a:lnTo>
                    <a:pt x="37" y="171"/>
                  </a:lnTo>
                  <a:lnTo>
                    <a:pt x="0" y="0"/>
                  </a:lnTo>
                  <a:lnTo>
                    <a:pt x="119" y="0"/>
                  </a:lnTo>
                  <a:close/>
                </a:path>
              </a:pathLst>
            </a:custGeom>
            <a:solidFill>
              <a:srgbClr val="FFB7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7"/>
            <p:cNvSpPr>
              <a:spLocks/>
            </p:cNvSpPr>
            <p:nvPr/>
          </p:nvSpPr>
          <p:spPr bwMode="auto">
            <a:xfrm>
              <a:off x="3550" y="1317"/>
              <a:ext cx="297" cy="180"/>
            </a:xfrm>
            <a:custGeom>
              <a:avLst/>
              <a:gdLst>
                <a:gd name="T0" fmla="*/ 297 w 297"/>
                <a:gd name="T1" fmla="*/ 171 h 180"/>
                <a:gd name="T2" fmla="*/ 282 w 297"/>
                <a:gd name="T3" fmla="*/ 180 h 180"/>
                <a:gd name="T4" fmla="*/ 1 w 297"/>
                <a:gd name="T5" fmla="*/ 174 h 180"/>
                <a:gd name="T6" fmla="*/ 1 w 297"/>
                <a:gd name="T7" fmla="*/ 136 h 180"/>
                <a:gd name="T8" fmla="*/ 0 w 297"/>
                <a:gd name="T9" fmla="*/ 99 h 180"/>
                <a:gd name="T10" fmla="*/ 0 w 297"/>
                <a:gd name="T11" fmla="*/ 60 h 180"/>
                <a:gd name="T12" fmla="*/ 1 w 297"/>
                <a:gd name="T13" fmla="*/ 18 h 180"/>
                <a:gd name="T14" fmla="*/ 32 w 297"/>
                <a:gd name="T15" fmla="*/ 17 h 180"/>
                <a:gd name="T16" fmla="*/ 64 w 297"/>
                <a:gd name="T17" fmla="*/ 15 h 180"/>
                <a:gd name="T18" fmla="*/ 97 w 297"/>
                <a:gd name="T19" fmla="*/ 12 h 180"/>
                <a:gd name="T20" fmla="*/ 127 w 297"/>
                <a:gd name="T21" fmla="*/ 10 h 180"/>
                <a:gd name="T22" fmla="*/ 160 w 297"/>
                <a:gd name="T23" fmla="*/ 7 h 180"/>
                <a:gd name="T24" fmla="*/ 192 w 297"/>
                <a:gd name="T25" fmla="*/ 5 h 180"/>
                <a:gd name="T26" fmla="*/ 224 w 297"/>
                <a:gd name="T27" fmla="*/ 3 h 180"/>
                <a:gd name="T28" fmla="*/ 257 w 297"/>
                <a:gd name="T29" fmla="*/ 0 h 180"/>
                <a:gd name="T30" fmla="*/ 268 w 297"/>
                <a:gd name="T31" fmla="*/ 43 h 180"/>
                <a:gd name="T32" fmla="*/ 280 w 297"/>
                <a:gd name="T33" fmla="*/ 85 h 180"/>
                <a:gd name="T34" fmla="*/ 291 w 297"/>
                <a:gd name="T35" fmla="*/ 128 h 180"/>
                <a:gd name="T36" fmla="*/ 297 w 297"/>
                <a:gd name="T37" fmla="*/ 17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7" h="180">
                  <a:moveTo>
                    <a:pt x="297" y="171"/>
                  </a:moveTo>
                  <a:lnTo>
                    <a:pt x="282" y="180"/>
                  </a:lnTo>
                  <a:lnTo>
                    <a:pt x="1" y="174"/>
                  </a:lnTo>
                  <a:lnTo>
                    <a:pt x="1" y="136"/>
                  </a:lnTo>
                  <a:lnTo>
                    <a:pt x="0" y="99"/>
                  </a:lnTo>
                  <a:lnTo>
                    <a:pt x="0" y="60"/>
                  </a:lnTo>
                  <a:lnTo>
                    <a:pt x="1" y="18"/>
                  </a:lnTo>
                  <a:lnTo>
                    <a:pt x="32" y="17"/>
                  </a:lnTo>
                  <a:lnTo>
                    <a:pt x="64" y="15"/>
                  </a:lnTo>
                  <a:lnTo>
                    <a:pt x="97" y="12"/>
                  </a:lnTo>
                  <a:lnTo>
                    <a:pt x="127" y="10"/>
                  </a:lnTo>
                  <a:lnTo>
                    <a:pt x="160" y="7"/>
                  </a:lnTo>
                  <a:lnTo>
                    <a:pt x="192" y="5"/>
                  </a:lnTo>
                  <a:lnTo>
                    <a:pt x="224" y="3"/>
                  </a:lnTo>
                  <a:lnTo>
                    <a:pt x="257" y="0"/>
                  </a:lnTo>
                  <a:lnTo>
                    <a:pt x="268" y="43"/>
                  </a:lnTo>
                  <a:lnTo>
                    <a:pt x="280" y="85"/>
                  </a:lnTo>
                  <a:lnTo>
                    <a:pt x="291" y="128"/>
                  </a:lnTo>
                  <a:lnTo>
                    <a:pt x="297" y="171"/>
                  </a:lnTo>
                  <a:close/>
                </a:path>
              </a:pathLst>
            </a:custGeom>
            <a:solidFill>
              <a:srgbClr val="FFE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8"/>
            <p:cNvSpPr>
              <a:spLocks/>
            </p:cNvSpPr>
            <p:nvPr/>
          </p:nvSpPr>
          <p:spPr bwMode="auto">
            <a:xfrm>
              <a:off x="3228" y="1359"/>
              <a:ext cx="269" cy="132"/>
            </a:xfrm>
            <a:custGeom>
              <a:avLst/>
              <a:gdLst>
                <a:gd name="T0" fmla="*/ 264 w 269"/>
                <a:gd name="T1" fmla="*/ 132 h 132"/>
                <a:gd name="T2" fmla="*/ 0 w 269"/>
                <a:gd name="T3" fmla="*/ 132 h 132"/>
                <a:gd name="T4" fmla="*/ 34 w 269"/>
                <a:gd name="T5" fmla="*/ 116 h 132"/>
                <a:gd name="T6" fmla="*/ 68 w 269"/>
                <a:gd name="T7" fmla="*/ 100 h 132"/>
                <a:gd name="T8" fmla="*/ 101 w 269"/>
                <a:gd name="T9" fmla="*/ 83 h 132"/>
                <a:gd name="T10" fmla="*/ 135 w 269"/>
                <a:gd name="T11" fmla="*/ 66 h 132"/>
                <a:gd name="T12" fmla="*/ 167 w 269"/>
                <a:gd name="T13" fmla="*/ 48 h 132"/>
                <a:gd name="T14" fmla="*/ 201 w 269"/>
                <a:gd name="T15" fmla="*/ 31 h 132"/>
                <a:gd name="T16" fmla="*/ 235 w 269"/>
                <a:gd name="T17" fmla="*/ 15 h 132"/>
                <a:gd name="T18" fmla="*/ 269 w 269"/>
                <a:gd name="T19" fmla="*/ 0 h 132"/>
                <a:gd name="T20" fmla="*/ 269 w 269"/>
                <a:gd name="T21" fmla="*/ 29 h 132"/>
                <a:gd name="T22" fmla="*/ 269 w 269"/>
                <a:gd name="T23" fmla="*/ 63 h 132"/>
                <a:gd name="T24" fmla="*/ 267 w 269"/>
                <a:gd name="T25" fmla="*/ 100 h 132"/>
                <a:gd name="T26" fmla="*/ 264 w 269"/>
                <a:gd name="T27"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9" h="132">
                  <a:moveTo>
                    <a:pt x="264" y="132"/>
                  </a:moveTo>
                  <a:lnTo>
                    <a:pt x="0" y="132"/>
                  </a:lnTo>
                  <a:lnTo>
                    <a:pt x="34" y="116"/>
                  </a:lnTo>
                  <a:lnTo>
                    <a:pt x="68" y="100"/>
                  </a:lnTo>
                  <a:lnTo>
                    <a:pt x="101" y="83"/>
                  </a:lnTo>
                  <a:lnTo>
                    <a:pt x="135" y="66"/>
                  </a:lnTo>
                  <a:lnTo>
                    <a:pt x="167" y="48"/>
                  </a:lnTo>
                  <a:lnTo>
                    <a:pt x="201" y="31"/>
                  </a:lnTo>
                  <a:lnTo>
                    <a:pt x="235" y="15"/>
                  </a:lnTo>
                  <a:lnTo>
                    <a:pt x="269" y="0"/>
                  </a:lnTo>
                  <a:lnTo>
                    <a:pt x="269" y="29"/>
                  </a:lnTo>
                  <a:lnTo>
                    <a:pt x="269" y="63"/>
                  </a:lnTo>
                  <a:lnTo>
                    <a:pt x="267" y="100"/>
                  </a:lnTo>
                  <a:lnTo>
                    <a:pt x="264" y="132"/>
                  </a:lnTo>
                  <a:close/>
                </a:path>
              </a:pathLst>
            </a:custGeom>
            <a:solidFill>
              <a:srgbClr val="FFD8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9"/>
            <p:cNvSpPr>
              <a:spLocks/>
            </p:cNvSpPr>
            <p:nvPr/>
          </p:nvSpPr>
          <p:spPr bwMode="auto">
            <a:xfrm>
              <a:off x="3181" y="1389"/>
              <a:ext cx="42" cy="30"/>
            </a:xfrm>
            <a:custGeom>
              <a:avLst/>
              <a:gdLst>
                <a:gd name="T0" fmla="*/ 42 w 42"/>
                <a:gd name="T1" fmla="*/ 17 h 30"/>
                <a:gd name="T2" fmla="*/ 39 w 42"/>
                <a:gd name="T3" fmla="*/ 24 h 30"/>
                <a:gd name="T4" fmla="*/ 29 w 42"/>
                <a:gd name="T5" fmla="*/ 26 h 30"/>
                <a:gd name="T6" fmla="*/ 15 w 42"/>
                <a:gd name="T7" fmla="*/ 27 h 30"/>
                <a:gd name="T8" fmla="*/ 5 w 42"/>
                <a:gd name="T9" fmla="*/ 30 h 30"/>
                <a:gd name="T10" fmla="*/ 1 w 42"/>
                <a:gd name="T11" fmla="*/ 21 h 30"/>
                <a:gd name="T12" fmla="*/ 0 w 42"/>
                <a:gd name="T13" fmla="*/ 12 h 30"/>
                <a:gd name="T14" fmla="*/ 5 w 42"/>
                <a:gd name="T15" fmla="*/ 4 h 30"/>
                <a:gd name="T16" fmla="*/ 20 w 42"/>
                <a:gd name="T17" fmla="*/ 0 h 30"/>
                <a:gd name="T18" fmla="*/ 30 w 42"/>
                <a:gd name="T19" fmla="*/ 0 h 30"/>
                <a:gd name="T20" fmla="*/ 35 w 42"/>
                <a:gd name="T21" fmla="*/ 5 h 30"/>
                <a:gd name="T22" fmla="*/ 39 w 42"/>
                <a:gd name="T23" fmla="*/ 11 h 30"/>
                <a:gd name="T24" fmla="*/ 42 w 42"/>
                <a:gd name="T25" fmla="*/ 1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30">
                  <a:moveTo>
                    <a:pt x="42" y="17"/>
                  </a:moveTo>
                  <a:lnTo>
                    <a:pt x="39" y="24"/>
                  </a:lnTo>
                  <a:lnTo>
                    <a:pt x="29" y="26"/>
                  </a:lnTo>
                  <a:lnTo>
                    <a:pt x="15" y="27"/>
                  </a:lnTo>
                  <a:lnTo>
                    <a:pt x="5" y="30"/>
                  </a:lnTo>
                  <a:lnTo>
                    <a:pt x="1" y="21"/>
                  </a:lnTo>
                  <a:lnTo>
                    <a:pt x="0" y="12"/>
                  </a:lnTo>
                  <a:lnTo>
                    <a:pt x="5" y="4"/>
                  </a:lnTo>
                  <a:lnTo>
                    <a:pt x="20" y="0"/>
                  </a:lnTo>
                  <a:lnTo>
                    <a:pt x="30" y="0"/>
                  </a:lnTo>
                  <a:lnTo>
                    <a:pt x="35" y="5"/>
                  </a:lnTo>
                  <a:lnTo>
                    <a:pt x="39" y="11"/>
                  </a:lnTo>
                  <a:lnTo>
                    <a:pt x="42" y="17"/>
                  </a:lnTo>
                  <a:close/>
                </a:path>
              </a:pathLst>
            </a:custGeom>
            <a:solidFill>
              <a:srgbClr val="DDDD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20"/>
            <p:cNvSpPr>
              <a:spLocks/>
            </p:cNvSpPr>
            <p:nvPr/>
          </p:nvSpPr>
          <p:spPr bwMode="auto">
            <a:xfrm>
              <a:off x="1912" y="1398"/>
              <a:ext cx="53" cy="71"/>
            </a:xfrm>
            <a:custGeom>
              <a:avLst/>
              <a:gdLst>
                <a:gd name="T0" fmla="*/ 0 w 53"/>
                <a:gd name="T1" fmla="*/ 20 h 71"/>
                <a:gd name="T2" fmla="*/ 49 w 53"/>
                <a:gd name="T3" fmla="*/ 0 h 71"/>
                <a:gd name="T4" fmla="*/ 53 w 53"/>
                <a:gd name="T5" fmla="*/ 54 h 71"/>
                <a:gd name="T6" fmla="*/ 3 w 53"/>
                <a:gd name="T7" fmla="*/ 71 h 71"/>
                <a:gd name="T8" fmla="*/ 0 w 53"/>
                <a:gd name="T9" fmla="*/ 20 h 71"/>
              </a:gdLst>
              <a:ahLst/>
              <a:cxnLst>
                <a:cxn ang="0">
                  <a:pos x="T0" y="T1"/>
                </a:cxn>
                <a:cxn ang="0">
                  <a:pos x="T2" y="T3"/>
                </a:cxn>
                <a:cxn ang="0">
                  <a:pos x="T4" y="T5"/>
                </a:cxn>
                <a:cxn ang="0">
                  <a:pos x="T6" y="T7"/>
                </a:cxn>
                <a:cxn ang="0">
                  <a:pos x="T8" y="T9"/>
                </a:cxn>
              </a:cxnLst>
              <a:rect l="0" t="0" r="r" b="b"/>
              <a:pathLst>
                <a:path w="53" h="71">
                  <a:moveTo>
                    <a:pt x="0" y="20"/>
                  </a:moveTo>
                  <a:lnTo>
                    <a:pt x="49" y="0"/>
                  </a:lnTo>
                  <a:lnTo>
                    <a:pt x="53" y="54"/>
                  </a:lnTo>
                  <a:lnTo>
                    <a:pt x="3" y="71"/>
                  </a:lnTo>
                  <a:lnTo>
                    <a:pt x="0" y="20"/>
                  </a:lnTo>
                  <a:close/>
                </a:path>
              </a:pathLst>
            </a:custGeom>
            <a:solidFill>
              <a:srgbClr val="FFD8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21"/>
            <p:cNvSpPr>
              <a:spLocks/>
            </p:cNvSpPr>
            <p:nvPr/>
          </p:nvSpPr>
          <p:spPr bwMode="auto">
            <a:xfrm>
              <a:off x="2992" y="1419"/>
              <a:ext cx="29" cy="24"/>
            </a:xfrm>
            <a:custGeom>
              <a:avLst/>
              <a:gdLst>
                <a:gd name="T0" fmla="*/ 27 w 29"/>
                <a:gd name="T1" fmla="*/ 4 h 24"/>
                <a:gd name="T2" fmla="*/ 29 w 29"/>
                <a:gd name="T3" fmla="*/ 12 h 24"/>
                <a:gd name="T4" fmla="*/ 24 w 29"/>
                <a:gd name="T5" fmla="*/ 16 h 24"/>
                <a:gd name="T6" fmla="*/ 15 w 29"/>
                <a:gd name="T7" fmla="*/ 21 h 24"/>
                <a:gd name="T8" fmla="*/ 8 w 29"/>
                <a:gd name="T9" fmla="*/ 24 h 24"/>
                <a:gd name="T10" fmla="*/ 7 w 29"/>
                <a:gd name="T11" fmla="*/ 22 h 24"/>
                <a:gd name="T12" fmla="*/ 5 w 29"/>
                <a:gd name="T13" fmla="*/ 22 h 24"/>
                <a:gd name="T14" fmla="*/ 2 w 29"/>
                <a:gd name="T15" fmla="*/ 22 h 24"/>
                <a:gd name="T16" fmla="*/ 0 w 29"/>
                <a:gd name="T17" fmla="*/ 20 h 24"/>
                <a:gd name="T18" fmla="*/ 8 w 29"/>
                <a:gd name="T19" fmla="*/ 0 h 24"/>
                <a:gd name="T20" fmla="*/ 15 w 29"/>
                <a:gd name="T21" fmla="*/ 0 h 24"/>
                <a:gd name="T22" fmla="*/ 20 w 29"/>
                <a:gd name="T23" fmla="*/ 2 h 24"/>
                <a:gd name="T24" fmla="*/ 24 w 29"/>
                <a:gd name="T25" fmla="*/ 3 h 24"/>
                <a:gd name="T26" fmla="*/ 27 w 29"/>
                <a:gd name="T27"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24">
                  <a:moveTo>
                    <a:pt x="27" y="4"/>
                  </a:moveTo>
                  <a:lnTo>
                    <a:pt x="29" y="12"/>
                  </a:lnTo>
                  <a:lnTo>
                    <a:pt x="24" y="16"/>
                  </a:lnTo>
                  <a:lnTo>
                    <a:pt x="15" y="21"/>
                  </a:lnTo>
                  <a:lnTo>
                    <a:pt x="8" y="24"/>
                  </a:lnTo>
                  <a:lnTo>
                    <a:pt x="7" y="22"/>
                  </a:lnTo>
                  <a:lnTo>
                    <a:pt x="5" y="22"/>
                  </a:lnTo>
                  <a:lnTo>
                    <a:pt x="2" y="22"/>
                  </a:lnTo>
                  <a:lnTo>
                    <a:pt x="0" y="20"/>
                  </a:lnTo>
                  <a:lnTo>
                    <a:pt x="8" y="0"/>
                  </a:lnTo>
                  <a:lnTo>
                    <a:pt x="15" y="0"/>
                  </a:lnTo>
                  <a:lnTo>
                    <a:pt x="20" y="2"/>
                  </a:lnTo>
                  <a:lnTo>
                    <a:pt x="24" y="3"/>
                  </a:lnTo>
                  <a:lnTo>
                    <a:pt x="27" y="4"/>
                  </a:lnTo>
                  <a:close/>
                </a:path>
              </a:pathLst>
            </a:custGeom>
            <a:solidFill>
              <a:srgbClr val="FF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22"/>
            <p:cNvSpPr>
              <a:spLocks/>
            </p:cNvSpPr>
            <p:nvPr/>
          </p:nvSpPr>
          <p:spPr bwMode="auto">
            <a:xfrm>
              <a:off x="1715" y="1432"/>
              <a:ext cx="159" cy="87"/>
            </a:xfrm>
            <a:custGeom>
              <a:avLst/>
              <a:gdLst>
                <a:gd name="T0" fmla="*/ 3 w 159"/>
                <a:gd name="T1" fmla="*/ 59 h 87"/>
                <a:gd name="T2" fmla="*/ 0 w 159"/>
                <a:gd name="T3" fmla="*/ 56 h 87"/>
                <a:gd name="T4" fmla="*/ 15 w 159"/>
                <a:gd name="T5" fmla="*/ 46 h 87"/>
                <a:gd name="T6" fmla="*/ 34 w 159"/>
                <a:gd name="T7" fmla="*/ 37 h 87"/>
                <a:gd name="T8" fmla="*/ 52 w 159"/>
                <a:gd name="T9" fmla="*/ 29 h 87"/>
                <a:gd name="T10" fmla="*/ 71 w 159"/>
                <a:gd name="T11" fmla="*/ 23 h 87"/>
                <a:gd name="T12" fmla="*/ 91 w 159"/>
                <a:gd name="T13" fmla="*/ 17 h 87"/>
                <a:gd name="T14" fmla="*/ 110 w 159"/>
                <a:gd name="T15" fmla="*/ 11 h 87"/>
                <a:gd name="T16" fmla="*/ 131 w 159"/>
                <a:gd name="T17" fmla="*/ 6 h 87"/>
                <a:gd name="T18" fmla="*/ 149 w 159"/>
                <a:gd name="T19" fmla="*/ 0 h 87"/>
                <a:gd name="T20" fmla="*/ 159 w 159"/>
                <a:gd name="T21" fmla="*/ 61 h 87"/>
                <a:gd name="T22" fmla="*/ 142 w 159"/>
                <a:gd name="T23" fmla="*/ 77 h 87"/>
                <a:gd name="T24" fmla="*/ 125 w 159"/>
                <a:gd name="T25" fmla="*/ 86 h 87"/>
                <a:gd name="T26" fmla="*/ 107 w 159"/>
                <a:gd name="T27" fmla="*/ 87 h 87"/>
                <a:gd name="T28" fmla="*/ 86 w 159"/>
                <a:gd name="T29" fmla="*/ 83 h 87"/>
                <a:gd name="T30" fmla="*/ 64 w 159"/>
                <a:gd name="T31" fmla="*/ 76 h 87"/>
                <a:gd name="T32" fmla="*/ 44 w 159"/>
                <a:gd name="T33" fmla="*/ 69 h 87"/>
                <a:gd name="T34" fmla="*/ 23 w 159"/>
                <a:gd name="T35" fmla="*/ 62 h 87"/>
                <a:gd name="T36" fmla="*/ 3 w 159"/>
                <a:gd name="T37" fmla="*/ 5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9" h="87">
                  <a:moveTo>
                    <a:pt x="3" y="59"/>
                  </a:moveTo>
                  <a:lnTo>
                    <a:pt x="0" y="56"/>
                  </a:lnTo>
                  <a:lnTo>
                    <a:pt x="15" y="46"/>
                  </a:lnTo>
                  <a:lnTo>
                    <a:pt x="34" y="37"/>
                  </a:lnTo>
                  <a:lnTo>
                    <a:pt x="52" y="29"/>
                  </a:lnTo>
                  <a:lnTo>
                    <a:pt x="71" y="23"/>
                  </a:lnTo>
                  <a:lnTo>
                    <a:pt x="91" y="17"/>
                  </a:lnTo>
                  <a:lnTo>
                    <a:pt x="110" y="11"/>
                  </a:lnTo>
                  <a:lnTo>
                    <a:pt x="131" y="6"/>
                  </a:lnTo>
                  <a:lnTo>
                    <a:pt x="149" y="0"/>
                  </a:lnTo>
                  <a:lnTo>
                    <a:pt x="159" y="61"/>
                  </a:lnTo>
                  <a:lnTo>
                    <a:pt x="142" y="77"/>
                  </a:lnTo>
                  <a:lnTo>
                    <a:pt x="125" y="86"/>
                  </a:lnTo>
                  <a:lnTo>
                    <a:pt x="107" y="87"/>
                  </a:lnTo>
                  <a:lnTo>
                    <a:pt x="86" y="83"/>
                  </a:lnTo>
                  <a:lnTo>
                    <a:pt x="64" y="76"/>
                  </a:lnTo>
                  <a:lnTo>
                    <a:pt x="44" y="69"/>
                  </a:lnTo>
                  <a:lnTo>
                    <a:pt x="23" y="62"/>
                  </a:lnTo>
                  <a:lnTo>
                    <a:pt x="3" y="59"/>
                  </a:lnTo>
                  <a:close/>
                </a:path>
              </a:pathLst>
            </a:custGeom>
            <a:solidFill>
              <a:srgbClr val="FFE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23"/>
            <p:cNvSpPr>
              <a:spLocks/>
            </p:cNvSpPr>
            <p:nvPr/>
          </p:nvSpPr>
          <p:spPr bwMode="auto">
            <a:xfrm>
              <a:off x="2871" y="1486"/>
              <a:ext cx="31" cy="15"/>
            </a:xfrm>
            <a:custGeom>
              <a:avLst/>
              <a:gdLst>
                <a:gd name="T0" fmla="*/ 31 w 31"/>
                <a:gd name="T1" fmla="*/ 2 h 15"/>
                <a:gd name="T2" fmla="*/ 27 w 31"/>
                <a:gd name="T3" fmla="*/ 9 h 15"/>
                <a:gd name="T4" fmla="*/ 21 w 31"/>
                <a:gd name="T5" fmla="*/ 12 h 15"/>
                <a:gd name="T6" fmla="*/ 10 w 31"/>
                <a:gd name="T7" fmla="*/ 13 h 15"/>
                <a:gd name="T8" fmla="*/ 4 w 31"/>
                <a:gd name="T9" fmla="*/ 15 h 15"/>
                <a:gd name="T10" fmla="*/ 0 w 31"/>
                <a:gd name="T11" fmla="*/ 13 h 15"/>
                <a:gd name="T12" fmla="*/ 0 w 31"/>
                <a:gd name="T13" fmla="*/ 11 h 15"/>
                <a:gd name="T14" fmla="*/ 0 w 31"/>
                <a:gd name="T15" fmla="*/ 8 h 15"/>
                <a:gd name="T16" fmla="*/ 0 w 31"/>
                <a:gd name="T17" fmla="*/ 5 h 15"/>
                <a:gd name="T18" fmla="*/ 7 w 31"/>
                <a:gd name="T19" fmla="*/ 1 h 15"/>
                <a:gd name="T20" fmla="*/ 14 w 31"/>
                <a:gd name="T21" fmla="*/ 0 h 15"/>
                <a:gd name="T22" fmla="*/ 22 w 31"/>
                <a:gd name="T23" fmla="*/ 0 h 15"/>
                <a:gd name="T24" fmla="*/ 31 w 31"/>
                <a:gd name="T25"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15">
                  <a:moveTo>
                    <a:pt x="31" y="2"/>
                  </a:moveTo>
                  <a:lnTo>
                    <a:pt x="27" y="9"/>
                  </a:lnTo>
                  <a:lnTo>
                    <a:pt x="21" y="12"/>
                  </a:lnTo>
                  <a:lnTo>
                    <a:pt x="10" y="13"/>
                  </a:lnTo>
                  <a:lnTo>
                    <a:pt x="4" y="15"/>
                  </a:lnTo>
                  <a:lnTo>
                    <a:pt x="0" y="13"/>
                  </a:lnTo>
                  <a:lnTo>
                    <a:pt x="0" y="11"/>
                  </a:lnTo>
                  <a:lnTo>
                    <a:pt x="0" y="8"/>
                  </a:lnTo>
                  <a:lnTo>
                    <a:pt x="0" y="5"/>
                  </a:lnTo>
                  <a:lnTo>
                    <a:pt x="7" y="1"/>
                  </a:lnTo>
                  <a:lnTo>
                    <a:pt x="14" y="0"/>
                  </a:lnTo>
                  <a:lnTo>
                    <a:pt x="22" y="0"/>
                  </a:lnTo>
                  <a:lnTo>
                    <a:pt x="31" y="2"/>
                  </a:lnTo>
                  <a:close/>
                </a:path>
              </a:pathLst>
            </a:custGeom>
            <a:solidFill>
              <a:srgbClr val="FF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24"/>
            <p:cNvSpPr>
              <a:spLocks/>
            </p:cNvSpPr>
            <p:nvPr/>
          </p:nvSpPr>
          <p:spPr bwMode="auto">
            <a:xfrm>
              <a:off x="3021" y="1455"/>
              <a:ext cx="30" cy="16"/>
            </a:xfrm>
            <a:custGeom>
              <a:avLst/>
              <a:gdLst>
                <a:gd name="T0" fmla="*/ 30 w 30"/>
                <a:gd name="T1" fmla="*/ 3 h 16"/>
                <a:gd name="T2" fmla="*/ 29 w 30"/>
                <a:gd name="T3" fmla="*/ 10 h 16"/>
                <a:gd name="T4" fmla="*/ 20 w 30"/>
                <a:gd name="T5" fmla="*/ 12 h 16"/>
                <a:gd name="T6" fmla="*/ 12 w 30"/>
                <a:gd name="T7" fmla="*/ 14 h 16"/>
                <a:gd name="T8" fmla="*/ 5 w 30"/>
                <a:gd name="T9" fmla="*/ 16 h 16"/>
                <a:gd name="T10" fmla="*/ 1 w 30"/>
                <a:gd name="T11" fmla="*/ 14 h 16"/>
                <a:gd name="T12" fmla="*/ 0 w 30"/>
                <a:gd name="T13" fmla="*/ 12 h 16"/>
                <a:gd name="T14" fmla="*/ 1 w 30"/>
                <a:gd name="T15" fmla="*/ 9 h 16"/>
                <a:gd name="T16" fmla="*/ 1 w 30"/>
                <a:gd name="T17" fmla="*/ 5 h 16"/>
                <a:gd name="T18" fmla="*/ 8 w 30"/>
                <a:gd name="T19" fmla="*/ 3 h 16"/>
                <a:gd name="T20" fmla="*/ 15 w 30"/>
                <a:gd name="T21" fmla="*/ 0 h 16"/>
                <a:gd name="T22" fmla="*/ 22 w 30"/>
                <a:gd name="T23" fmla="*/ 0 h 16"/>
                <a:gd name="T24" fmla="*/ 30 w 30"/>
                <a:gd name="T25"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16">
                  <a:moveTo>
                    <a:pt x="30" y="3"/>
                  </a:moveTo>
                  <a:lnTo>
                    <a:pt x="29" y="10"/>
                  </a:lnTo>
                  <a:lnTo>
                    <a:pt x="20" y="12"/>
                  </a:lnTo>
                  <a:lnTo>
                    <a:pt x="12" y="14"/>
                  </a:lnTo>
                  <a:lnTo>
                    <a:pt x="5" y="16"/>
                  </a:lnTo>
                  <a:lnTo>
                    <a:pt x="1" y="14"/>
                  </a:lnTo>
                  <a:lnTo>
                    <a:pt x="0" y="12"/>
                  </a:lnTo>
                  <a:lnTo>
                    <a:pt x="1" y="9"/>
                  </a:lnTo>
                  <a:lnTo>
                    <a:pt x="1" y="5"/>
                  </a:lnTo>
                  <a:lnTo>
                    <a:pt x="8" y="3"/>
                  </a:lnTo>
                  <a:lnTo>
                    <a:pt x="15" y="0"/>
                  </a:lnTo>
                  <a:lnTo>
                    <a:pt x="22" y="0"/>
                  </a:lnTo>
                  <a:lnTo>
                    <a:pt x="30" y="3"/>
                  </a:lnTo>
                  <a:close/>
                </a:path>
              </a:pathLst>
            </a:custGeom>
            <a:solidFill>
              <a:srgbClr val="FF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25"/>
            <p:cNvSpPr>
              <a:spLocks/>
            </p:cNvSpPr>
            <p:nvPr/>
          </p:nvSpPr>
          <p:spPr bwMode="auto">
            <a:xfrm>
              <a:off x="4164" y="1493"/>
              <a:ext cx="233" cy="132"/>
            </a:xfrm>
            <a:custGeom>
              <a:avLst/>
              <a:gdLst>
                <a:gd name="T0" fmla="*/ 228 w 233"/>
                <a:gd name="T1" fmla="*/ 58 h 132"/>
                <a:gd name="T2" fmla="*/ 233 w 233"/>
                <a:gd name="T3" fmla="*/ 84 h 132"/>
                <a:gd name="T4" fmla="*/ 219 w 233"/>
                <a:gd name="T5" fmla="*/ 103 h 132"/>
                <a:gd name="T6" fmla="*/ 194 w 233"/>
                <a:gd name="T7" fmla="*/ 114 h 132"/>
                <a:gd name="T8" fmla="*/ 160 w 233"/>
                <a:gd name="T9" fmla="*/ 121 h 132"/>
                <a:gd name="T10" fmla="*/ 120 w 233"/>
                <a:gd name="T11" fmla="*/ 126 h 132"/>
                <a:gd name="T12" fmla="*/ 81 w 233"/>
                <a:gd name="T13" fmla="*/ 128 h 132"/>
                <a:gd name="T14" fmla="*/ 44 w 233"/>
                <a:gd name="T15" fmla="*/ 130 h 132"/>
                <a:gd name="T16" fmla="*/ 15 w 233"/>
                <a:gd name="T17" fmla="*/ 132 h 132"/>
                <a:gd name="T18" fmla="*/ 12 w 233"/>
                <a:gd name="T19" fmla="*/ 100 h 132"/>
                <a:gd name="T20" fmla="*/ 10 w 233"/>
                <a:gd name="T21" fmla="*/ 68 h 132"/>
                <a:gd name="T22" fmla="*/ 7 w 233"/>
                <a:gd name="T23" fmla="*/ 37 h 132"/>
                <a:gd name="T24" fmla="*/ 0 w 233"/>
                <a:gd name="T25" fmla="*/ 6 h 132"/>
                <a:gd name="T26" fmla="*/ 32 w 233"/>
                <a:gd name="T27" fmla="*/ 2 h 132"/>
                <a:gd name="T28" fmla="*/ 64 w 233"/>
                <a:gd name="T29" fmla="*/ 0 h 132"/>
                <a:gd name="T30" fmla="*/ 97 w 233"/>
                <a:gd name="T31" fmla="*/ 0 h 132"/>
                <a:gd name="T32" fmla="*/ 126 w 233"/>
                <a:gd name="T33" fmla="*/ 4 h 132"/>
                <a:gd name="T34" fmla="*/ 154 w 233"/>
                <a:gd name="T35" fmla="*/ 9 h 132"/>
                <a:gd name="T36" fmla="*/ 180 w 233"/>
                <a:gd name="T37" fmla="*/ 20 h 132"/>
                <a:gd name="T38" fmla="*/ 206 w 233"/>
                <a:gd name="T39" fmla="*/ 37 h 132"/>
                <a:gd name="T40" fmla="*/ 228 w 233"/>
                <a:gd name="T41" fmla="*/ 58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3" h="132">
                  <a:moveTo>
                    <a:pt x="228" y="58"/>
                  </a:moveTo>
                  <a:lnTo>
                    <a:pt x="233" y="84"/>
                  </a:lnTo>
                  <a:lnTo>
                    <a:pt x="219" y="103"/>
                  </a:lnTo>
                  <a:lnTo>
                    <a:pt x="194" y="114"/>
                  </a:lnTo>
                  <a:lnTo>
                    <a:pt x="160" y="121"/>
                  </a:lnTo>
                  <a:lnTo>
                    <a:pt x="120" y="126"/>
                  </a:lnTo>
                  <a:lnTo>
                    <a:pt x="81" y="128"/>
                  </a:lnTo>
                  <a:lnTo>
                    <a:pt x="44" y="130"/>
                  </a:lnTo>
                  <a:lnTo>
                    <a:pt x="15" y="132"/>
                  </a:lnTo>
                  <a:lnTo>
                    <a:pt x="12" y="100"/>
                  </a:lnTo>
                  <a:lnTo>
                    <a:pt x="10" y="68"/>
                  </a:lnTo>
                  <a:lnTo>
                    <a:pt x="7" y="37"/>
                  </a:lnTo>
                  <a:lnTo>
                    <a:pt x="0" y="6"/>
                  </a:lnTo>
                  <a:lnTo>
                    <a:pt x="32" y="2"/>
                  </a:lnTo>
                  <a:lnTo>
                    <a:pt x="64" y="0"/>
                  </a:lnTo>
                  <a:lnTo>
                    <a:pt x="97" y="0"/>
                  </a:lnTo>
                  <a:lnTo>
                    <a:pt x="126" y="4"/>
                  </a:lnTo>
                  <a:lnTo>
                    <a:pt x="154" y="9"/>
                  </a:lnTo>
                  <a:lnTo>
                    <a:pt x="180" y="20"/>
                  </a:lnTo>
                  <a:lnTo>
                    <a:pt x="206" y="37"/>
                  </a:lnTo>
                  <a:lnTo>
                    <a:pt x="228" y="58"/>
                  </a:lnTo>
                  <a:close/>
                </a:path>
              </a:pathLst>
            </a:custGeom>
            <a:solidFill>
              <a:srgbClr val="FFD8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26"/>
            <p:cNvSpPr>
              <a:spLocks/>
            </p:cNvSpPr>
            <p:nvPr/>
          </p:nvSpPr>
          <p:spPr bwMode="auto">
            <a:xfrm>
              <a:off x="1749" y="1493"/>
              <a:ext cx="216" cy="207"/>
            </a:xfrm>
            <a:custGeom>
              <a:avLst/>
              <a:gdLst>
                <a:gd name="T0" fmla="*/ 15 w 216"/>
                <a:gd name="T1" fmla="*/ 207 h 207"/>
                <a:gd name="T2" fmla="*/ 8 w 216"/>
                <a:gd name="T3" fmla="*/ 187 h 207"/>
                <a:gd name="T4" fmla="*/ 8 w 216"/>
                <a:gd name="T5" fmla="*/ 165 h 207"/>
                <a:gd name="T6" fmla="*/ 8 w 216"/>
                <a:gd name="T7" fmla="*/ 144 h 207"/>
                <a:gd name="T8" fmla="*/ 0 w 216"/>
                <a:gd name="T9" fmla="*/ 124 h 207"/>
                <a:gd name="T10" fmla="*/ 34 w 216"/>
                <a:gd name="T11" fmla="*/ 110 h 207"/>
                <a:gd name="T12" fmla="*/ 62 w 216"/>
                <a:gd name="T13" fmla="*/ 94 h 207"/>
                <a:gd name="T14" fmla="*/ 86 w 216"/>
                <a:gd name="T15" fmla="*/ 78 h 207"/>
                <a:gd name="T16" fmla="*/ 108 w 216"/>
                <a:gd name="T17" fmla="*/ 60 h 207"/>
                <a:gd name="T18" fmla="*/ 131 w 216"/>
                <a:gd name="T19" fmla="*/ 44 h 207"/>
                <a:gd name="T20" fmla="*/ 154 w 216"/>
                <a:gd name="T21" fmla="*/ 28 h 207"/>
                <a:gd name="T22" fmla="*/ 183 w 216"/>
                <a:gd name="T23" fmla="*/ 13 h 207"/>
                <a:gd name="T24" fmla="*/ 216 w 216"/>
                <a:gd name="T25" fmla="*/ 0 h 207"/>
                <a:gd name="T26" fmla="*/ 216 w 216"/>
                <a:gd name="T27" fmla="*/ 111 h 207"/>
                <a:gd name="T28" fmla="*/ 190 w 216"/>
                <a:gd name="T29" fmla="*/ 121 h 207"/>
                <a:gd name="T30" fmla="*/ 166 w 216"/>
                <a:gd name="T31" fmla="*/ 133 h 207"/>
                <a:gd name="T32" fmla="*/ 141 w 216"/>
                <a:gd name="T33" fmla="*/ 146 h 207"/>
                <a:gd name="T34" fmla="*/ 117 w 216"/>
                <a:gd name="T35" fmla="*/ 159 h 207"/>
                <a:gd name="T36" fmla="*/ 91 w 216"/>
                <a:gd name="T37" fmla="*/ 171 h 207"/>
                <a:gd name="T38" fmla="*/ 66 w 216"/>
                <a:gd name="T39" fmla="*/ 184 h 207"/>
                <a:gd name="T40" fmla="*/ 40 w 216"/>
                <a:gd name="T41" fmla="*/ 196 h 207"/>
                <a:gd name="T42" fmla="*/ 15 w 216"/>
                <a:gd name="T43" fmla="*/ 20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6" h="207">
                  <a:moveTo>
                    <a:pt x="15" y="207"/>
                  </a:moveTo>
                  <a:lnTo>
                    <a:pt x="8" y="187"/>
                  </a:lnTo>
                  <a:lnTo>
                    <a:pt x="8" y="165"/>
                  </a:lnTo>
                  <a:lnTo>
                    <a:pt x="8" y="144"/>
                  </a:lnTo>
                  <a:lnTo>
                    <a:pt x="0" y="124"/>
                  </a:lnTo>
                  <a:lnTo>
                    <a:pt x="34" y="110"/>
                  </a:lnTo>
                  <a:lnTo>
                    <a:pt x="62" y="94"/>
                  </a:lnTo>
                  <a:lnTo>
                    <a:pt x="86" y="78"/>
                  </a:lnTo>
                  <a:lnTo>
                    <a:pt x="108" y="60"/>
                  </a:lnTo>
                  <a:lnTo>
                    <a:pt x="131" y="44"/>
                  </a:lnTo>
                  <a:lnTo>
                    <a:pt x="154" y="28"/>
                  </a:lnTo>
                  <a:lnTo>
                    <a:pt x="183" y="13"/>
                  </a:lnTo>
                  <a:lnTo>
                    <a:pt x="216" y="0"/>
                  </a:lnTo>
                  <a:lnTo>
                    <a:pt x="216" y="111"/>
                  </a:lnTo>
                  <a:lnTo>
                    <a:pt x="190" y="121"/>
                  </a:lnTo>
                  <a:lnTo>
                    <a:pt x="166" y="133"/>
                  </a:lnTo>
                  <a:lnTo>
                    <a:pt x="141" y="146"/>
                  </a:lnTo>
                  <a:lnTo>
                    <a:pt x="117" y="159"/>
                  </a:lnTo>
                  <a:lnTo>
                    <a:pt x="91" y="171"/>
                  </a:lnTo>
                  <a:lnTo>
                    <a:pt x="66" y="184"/>
                  </a:lnTo>
                  <a:lnTo>
                    <a:pt x="40" y="196"/>
                  </a:lnTo>
                  <a:lnTo>
                    <a:pt x="15" y="207"/>
                  </a:lnTo>
                  <a:close/>
                </a:path>
              </a:pathLst>
            </a:custGeom>
            <a:solidFill>
              <a:srgbClr val="FFD8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27"/>
            <p:cNvSpPr>
              <a:spLocks/>
            </p:cNvSpPr>
            <p:nvPr/>
          </p:nvSpPr>
          <p:spPr bwMode="auto">
            <a:xfrm>
              <a:off x="2927" y="1501"/>
              <a:ext cx="21" cy="16"/>
            </a:xfrm>
            <a:custGeom>
              <a:avLst/>
              <a:gdLst>
                <a:gd name="T0" fmla="*/ 17 w 21"/>
                <a:gd name="T1" fmla="*/ 0 h 16"/>
                <a:gd name="T2" fmla="*/ 21 w 21"/>
                <a:gd name="T3" fmla="*/ 6 h 16"/>
                <a:gd name="T4" fmla="*/ 19 w 21"/>
                <a:gd name="T5" fmla="*/ 11 h 16"/>
                <a:gd name="T6" fmla="*/ 14 w 21"/>
                <a:gd name="T7" fmla="*/ 14 h 16"/>
                <a:gd name="T8" fmla="*/ 5 w 21"/>
                <a:gd name="T9" fmla="*/ 16 h 16"/>
                <a:gd name="T10" fmla="*/ 2 w 21"/>
                <a:gd name="T11" fmla="*/ 16 h 16"/>
                <a:gd name="T12" fmla="*/ 0 w 21"/>
                <a:gd name="T13" fmla="*/ 12 h 16"/>
                <a:gd name="T14" fmla="*/ 2 w 21"/>
                <a:gd name="T15" fmla="*/ 7 h 16"/>
                <a:gd name="T16" fmla="*/ 9 w 21"/>
                <a:gd name="T17" fmla="*/ 3 h 16"/>
                <a:gd name="T18" fmla="*/ 17 w 21"/>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6">
                  <a:moveTo>
                    <a:pt x="17" y="0"/>
                  </a:moveTo>
                  <a:lnTo>
                    <a:pt x="21" y="6"/>
                  </a:lnTo>
                  <a:lnTo>
                    <a:pt x="19" y="11"/>
                  </a:lnTo>
                  <a:lnTo>
                    <a:pt x="14" y="14"/>
                  </a:lnTo>
                  <a:lnTo>
                    <a:pt x="5" y="16"/>
                  </a:lnTo>
                  <a:lnTo>
                    <a:pt x="2" y="16"/>
                  </a:lnTo>
                  <a:lnTo>
                    <a:pt x="0" y="12"/>
                  </a:lnTo>
                  <a:lnTo>
                    <a:pt x="2" y="7"/>
                  </a:lnTo>
                  <a:lnTo>
                    <a:pt x="9" y="3"/>
                  </a:lnTo>
                  <a:lnTo>
                    <a:pt x="17" y="0"/>
                  </a:lnTo>
                  <a:close/>
                </a:path>
              </a:pathLst>
            </a:custGeom>
            <a:solidFill>
              <a:srgbClr val="FF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28"/>
            <p:cNvSpPr>
              <a:spLocks/>
            </p:cNvSpPr>
            <p:nvPr/>
          </p:nvSpPr>
          <p:spPr bwMode="auto">
            <a:xfrm>
              <a:off x="3892" y="1504"/>
              <a:ext cx="241" cy="136"/>
            </a:xfrm>
            <a:custGeom>
              <a:avLst/>
              <a:gdLst>
                <a:gd name="T0" fmla="*/ 222 w 241"/>
                <a:gd name="T1" fmla="*/ 0 h 136"/>
                <a:gd name="T2" fmla="*/ 231 w 241"/>
                <a:gd name="T3" fmla="*/ 31 h 136"/>
                <a:gd name="T4" fmla="*/ 238 w 241"/>
                <a:gd name="T5" fmla="*/ 61 h 136"/>
                <a:gd name="T6" fmla="*/ 241 w 241"/>
                <a:gd name="T7" fmla="*/ 92 h 136"/>
                <a:gd name="T8" fmla="*/ 241 w 241"/>
                <a:gd name="T9" fmla="*/ 126 h 136"/>
                <a:gd name="T10" fmla="*/ 44 w 241"/>
                <a:gd name="T11" fmla="*/ 136 h 136"/>
                <a:gd name="T12" fmla="*/ 35 w 241"/>
                <a:gd name="T13" fmla="*/ 107 h 136"/>
                <a:gd name="T14" fmla="*/ 28 w 241"/>
                <a:gd name="T15" fmla="*/ 76 h 136"/>
                <a:gd name="T16" fmla="*/ 18 w 241"/>
                <a:gd name="T17" fmla="*/ 47 h 136"/>
                <a:gd name="T18" fmla="*/ 0 w 241"/>
                <a:gd name="T19" fmla="*/ 20 h 136"/>
                <a:gd name="T20" fmla="*/ 27 w 241"/>
                <a:gd name="T21" fmla="*/ 16 h 136"/>
                <a:gd name="T22" fmla="*/ 54 w 241"/>
                <a:gd name="T23" fmla="*/ 13 h 136"/>
                <a:gd name="T24" fmla="*/ 81 w 241"/>
                <a:gd name="T25" fmla="*/ 10 h 136"/>
                <a:gd name="T26" fmla="*/ 110 w 241"/>
                <a:gd name="T27" fmla="*/ 8 h 136"/>
                <a:gd name="T28" fmla="*/ 137 w 241"/>
                <a:gd name="T29" fmla="*/ 5 h 136"/>
                <a:gd name="T30" fmla="*/ 166 w 241"/>
                <a:gd name="T31" fmla="*/ 3 h 136"/>
                <a:gd name="T32" fmla="*/ 193 w 241"/>
                <a:gd name="T33" fmla="*/ 2 h 136"/>
                <a:gd name="T34" fmla="*/ 222 w 241"/>
                <a:gd name="T3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1" h="136">
                  <a:moveTo>
                    <a:pt x="222" y="0"/>
                  </a:moveTo>
                  <a:lnTo>
                    <a:pt x="231" y="31"/>
                  </a:lnTo>
                  <a:lnTo>
                    <a:pt x="238" y="61"/>
                  </a:lnTo>
                  <a:lnTo>
                    <a:pt x="241" y="92"/>
                  </a:lnTo>
                  <a:lnTo>
                    <a:pt x="241" y="126"/>
                  </a:lnTo>
                  <a:lnTo>
                    <a:pt x="44" y="136"/>
                  </a:lnTo>
                  <a:lnTo>
                    <a:pt x="35" y="107"/>
                  </a:lnTo>
                  <a:lnTo>
                    <a:pt x="28" y="76"/>
                  </a:lnTo>
                  <a:lnTo>
                    <a:pt x="18" y="47"/>
                  </a:lnTo>
                  <a:lnTo>
                    <a:pt x="0" y="20"/>
                  </a:lnTo>
                  <a:lnTo>
                    <a:pt x="27" y="16"/>
                  </a:lnTo>
                  <a:lnTo>
                    <a:pt x="54" y="13"/>
                  </a:lnTo>
                  <a:lnTo>
                    <a:pt x="81" y="10"/>
                  </a:lnTo>
                  <a:lnTo>
                    <a:pt x="110" y="8"/>
                  </a:lnTo>
                  <a:lnTo>
                    <a:pt x="137" y="5"/>
                  </a:lnTo>
                  <a:lnTo>
                    <a:pt x="166" y="3"/>
                  </a:lnTo>
                  <a:lnTo>
                    <a:pt x="193" y="2"/>
                  </a:lnTo>
                  <a:lnTo>
                    <a:pt x="222" y="0"/>
                  </a:lnTo>
                  <a:close/>
                </a:path>
              </a:pathLst>
            </a:custGeom>
            <a:solidFill>
              <a:srgbClr val="FFB7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29"/>
            <p:cNvSpPr>
              <a:spLocks/>
            </p:cNvSpPr>
            <p:nvPr/>
          </p:nvSpPr>
          <p:spPr bwMode="auto">
            <a:xfrm>
              <a:off x="2723" y="1524"/>
              <a:ext cx="233" cy="163"/>
            </a:xfrm>
            <a:custGeom>
              <a:avLst/>
              <a:gdLst>
                <a:gd name="T0" fmla="*/ 228 w 233"/>
                <a:gd name="T1" fmla="*/ 16 h 163"/>
                <a:gd name="T2" fmla="*/ 199 w 233"/>
                <a:gd name="T3" fmla="*/ 35 h 163"/>
                <a:gd name="T4" fmla="*/ 172 w 233"/>
                <a:gd name="T5" fmla="*/ 55 h 163"/>
                <a:gd name="T6" fmla="*/ 145 w 233"/>
                <a:gd name="T7" fmla="*/ 75 h 163"/>
                <a:gd name="T8" fmla="*/ 119 w 233"/>
                <a:gd name="T9" fmla="*/ 95 h 163"/>
                <a:gd name="T10" fmla="*/ 92 w 233"/>
                <a:gd name="T11" fmla="*/ 115 h 163"/>
                <a:gd name="T12" fmla="*/ 65 w 233"/>
                <a:gd name="T13" fmla="*/ 133 h 163"/>
                <a:gd name="T14" fmla="*/ 34 w 233"/>
                <a:gd name="T15" fmla="*/ 149 h 163"/>
                <a:gd name="T16" fmla="*/ 2 w 233"/>
                <a:gd name="T17" fmla="*/ 163 h 163"/>
                <a:gd name="T18" fmla="*/ 0 w 233"/>
                <a:gd name="T19" fmla="*/ 150 h 163"/>
                <a:gd name="T20" fmla="*/ 5 w 233"/>
                <a:gd name="T21" fmla="*/ 140 h 163"/>
                <a:gd name="T22" fmla="*/ 14 w 233"/>
                <a:gd name="T23" fmla="*/ 132 h 163"/>
                <a:gd name="T24" fmla="*/ 27 w 233"/>
                <a:gd name="T25" fmla="*/ 125 h 163"/>
                <a:gd name="T26" fmla="*/ 41 w 233"/>
                <a:gd name="T27" fmla="*/ 119 h 163"/>
                <a:gd name="T28" fmla="*/ 56 w 233"/>
                <a:gd name="T29" fmla="*/ 112 h 163"/>
                <a:gd name="T30" fmla="*/ 70 w 233"/>
                <a:gd name="T31" fmla="*/ 105 h 163"/>
                <a:gd name="T32" fmla="*/ 82 w 233"/>
                <a:gd name="T33" fmla="*/ 96 h 163"/>
                <a:gd name="T34" fmla="*/ 99 w 233"/>
                <a:gd name="T35" fmla="*/ 82 h 163"/>
                <a:gd name="T36" fmla="*/ 118 w 233"/>
                <a:gd name="T37" fmla="*/ 69 h 163"/>
                <a:gd name="T38" fmla="*/ 136 w 233"/>
                <a:gd name="T39" fmla="*/ 55 h 163"/>
                <a:gd name="T40" fmla="*/ 155 w 233"/>
                <a:gd name="T41" fmla="*/ 42 h 163"/>
                <a:gd name="T42" fmla="*/ 175 w 233"/>
                <a:gd name="T43" fmla="*/ 30 h 163"/>
                <a:gd name="T44" fmla="*/ 194 w 233"/>
                <a:gd name="T45" fmla="*/ 18 h 163"/>
                <a:gd name="T46" fmla="*/ 214 w 233"/>
                <a:gd name="T47" fmla="*/ 8 h 163"/>
                <a:gd name="T48" fmla="*/ 233 w 233"/>
                <a:gd name="T49" fmla="*/ 0 h 163"/>
                <a:gd name="T50" fmla="*/ 228 w 233"/>
                <a:gd name="T51" fmla="*/ 1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3" h="163">
                  <a:moveTo>
                    <a:pt x="228" y="16"/>
                  </a:moveTo>
                  <a:lnTo>
                    <a:pt x="199" y="35"/>
                  </a:lnTo>
                  <a:lnTo>
                    <a:pt x="172" y="55"/>
                  </a:lnTo>
                  <a:lnTo>
                    <a:pt x="145" y="75"/>
                  </a:lnTo>
                  <a:lnTo>
                    <a:pt x="119" y="95"/>
                  </a:lnTo>
                  <a:lnTo>
                    <a:pt x="92" y="115"/>
                  </a:lnTo>
                  <a:lnTo>
                    <a:pt x="65" y="133"/>
                  </a:lnTo>
                  <a:lnTo>
                    <a:pt x="34" y="149"/>
                  </a:lnTo>
                  <a:lnTo>
                    <a:pt x="2" y="163"/>
                  </a:lnTo>
                  <a:lnTo>
                    <a:pt x="0" y="150"/>
                  </a:lnTo>
                  <a:lnTo>
                    <a:pt x="5" y="140"/>
                  </a:lnTo>
                  <a:lnTo>
                    <a:pt x="14" y="132"/>
                  </a:lnTo>
                  <a:lnTo>
                    <a:pt x="27" y="125"/>
                  </a:lnTo>
                  <a:lnTo>
                    <a:pt x="41" y="119"/>
                  </a:lnTo>
                  <a:lnTo>
                    <a:pt x="56" y="112"/>
                  </a:lnTo>
                  <a:lnTo>
                    <a:pt x="70" y="105"/>
                  </a:lnTo>
                  <a:lnTo>
                    <a:pt x="82" y="96"/>
                  </a:lnTo>
                  <a:lnTo>
                    <a:pt x="99" y="82"/>
                  </a:lnTo>
                  <a:lnTo>
                    <a:pt x="118" y="69"/>
                  </a:lnTo>
                  <a:lnTo>
                    <a:pt x="136" y="55"/>
                  </a:lnTo>
                  <a:lnTo>
                    <a:pt x="155" y="42"/>
                  </a:lnTo>
                  <a:lnTo>
                    <a:pt x="175" y="30"/>
                  </a:lnTo>
                  <a:lnTo>
                    <a:pt x="194" y="18"/>
                  </a:lnTo>
                  <a:lnTo>
                    <a:pt x="214" y="8"/>
                  </a:lnTo>
                  <a:lnTo>
                    <a:pt x="233" y="0"/>
                  </a:lnTo>
                  <a:lnTo>
                    <a:pt x="228" y="16"/>
                  </a:lnTo>
                  <a:close/>
                </a:path>
              </a:pathLst>
            </a:custGeom>
            <a:solidFill>
              <a:srgbClr val="BFB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30"/>
            <p:cNvSpPr>
              <a:spLocks/>
            </p:cNvSpPr>
            <p:nvPr/>
          </p:nvSpPr>
          <p:spPr bwMode="auto">
            <a:xfrm>
              <a:off x="2397" y="1525"/>
              <a:ext cx="1423" cy="506"/>
            </a:xfrm>
            <a:custGeom>
              <a:avLst/>
              <a:gdLst>
                <a:gd name="T0" fmla="*/ 355 w 1423"/>
                <a:gd name="T1" fmla="*/ 337 h 506"/>
                <a:gd name="T2" fmla="*/ 372 w 1423"/>
                <a:gd name="T3" fmla="*/ 323 h 506"/>
                <a:gd name="T4" fmla="*/ 360 w 1423"/>
                <a:gd name="T5" fmla="*/ 304 h 506"/>
                <a:gd name="T6" fmla="*/ 348 w 1423"/>
                <a:gd name="T7" fmla="*/ 283 h 506"/>
                <a:gd name="T8" fmla="*/ 369 w 1423"/>
                <a:gd name="T9" fmla="*/ 256 h 506"/>
                <a:gd name="T10" fmla="*/ 413 w 1423"/>
                <a:gd name="T11" fmla="*/ 225 h 506"/>
                <a:gd name="T12" fmla="*/ 455 w 1423"/>
                <a:gd name="T13" fmla="*/ 194 h 506"/>
                <a:gd name="T14" fmla="*/ 500 w 1423"/>
                <a:gd name="T15" fmla="*/ 164 h 506"/>
                <a:gd name="T16" fmla="*/ 528 w 1423"/>
                <a:gd name="T17" fmla="*/ 160 h 506"/>
                <a:gd name="T18" fmla="*/ 515 w 1423"/>
                <a:gd name="T19" fmla="*/ 178 h 506"/>
                <a:gd name="T20" fmla="*/ 498 w 1423"/>
                <a:gd name="T21" fmla="*/ 191 h 506"/>
                <a:gd name="T22" fmla="*/ 505 w 1423"/>
                <a:gd name="T23" fmla="*/ 201 h 506"/>
                <a:gd name="T24" fmla="*/ 540 w 1423"/>
                <a:gd name="T25" fmla="*/ 207 h 506"/>
                <a:gd name="T26" fmla="*/ 568 w 1423"/>
                <a:gd name="T27" fmla="*/ 204 h 506"/>
                <a:gd name="T28" fmla="*/ 590 w 1423"/>
                <a:gd name="T29" fmla="*/ 194 h 506"/>
                <a:gd name="T30" fmla="*/ 610 w 1423"/>
                <a:gd name="T31" fmla="*/ 181 h 506"/>
                <a:gd name="T32" fmla="*/ 624 w 1423"/>
                <a:gd name="T33" fmla="*/ 167 h 506"/>
                <a:gd name="T34" fmla="*/ 608 w 1423"/>
                <a:gd name="T35" fmla="*/ 158 h 506"/>
                <a:gd name="T36" fmla="*/ 595 w 1423"/>
                <a:gd name="T37" fmla="*/ 127 h 506"/>
                <a:gd name="T38" fmla="*/ 617 w 1423"/>
                <a:gd name="T39" fmla="*/ 87 h 506"/>
                <a:gd name="T40" fmla="*/ 663 w 1423"/>
                <a:gd name="T41" fmla="*/ 52 h 506"/>
                <a:gd name="T42" fmla="*/ 714 w 1423"/>
                <a:gd name="T43" fmla="*/ 17 h 506"/>
                <a:gd name="T44" fmla="*/ 780 w 1423"/>
                <a:gd name="T45" fmla="*/ 2 h 506"/>
                <a:gd name="T46" fmla="*/ 870 w 1423"/>
                <a:gd name="T47" fmla="*/ 5 h 506"/>
                <a:gd name="T48" fmla="*/ 957 w 1423"/>
                <a:gd name="T49" fmla="*/ 6 h 506"/>
                <a:gd name="T50" fmla="*/ 1042 w 1423"/>
                <a:gd name="T51" fmla="*/ 6 h 506"/>
                <a:gd name="T52" fmla="*/ 1125 w 1423"/>
                <a:gd name="T53" fmla="*/ 6 h 506"/>
                <a:gd name="T54" fmla="*/ 1211 w 1423"/>
                <a:gd name="T55" fmla="*/ 6 h 506"/>
                <a:gd name="T56" fmla="*/ 1294 w 1423"/>
                <a:gd name="T57" fmla="*/ 7 h 506"/>
                <a:gd name="T58" fmla="*/ 1379 w 1423"/>
                <a:gd name="T59" fmla="*/ 9 h 506"/>
                <a:gd name="T60" fmla="*/ 1415 w 1423"/>
                <a:gd name="T61" fmla="*/ 46 h 506"/>
                <a:gd name="T62" fmla="*/ 1376 w 1423"/>
                <a:gd name="T63" fmla="*/ 111 h 506"/>
                <a:gd name="T64" fmla="*/ 1313 w 1423"/>
                <a:gd name="T65" fmla="*/ 172 h 506"/>
                <a:gd name="T66" fmla="*/ 1243 w 1423"/>
                <a:gd name="T67" fmla="*/ 230 h 506"/>
                <a:gd name="T68" fmla="*/ 1188 w 1423"/>
                <a:gd name="T69" fmla="*/ 278 h 506"/>
                <a:gd name="T70" fmla="*/ 1142 w 1423"/>
                <a:gd name="T71" fmla="*/ 316 h 506"/>
                <a:gd name="T72" fmla="*/ 1095 w 1423"/>
                <a:gd name="T73" fmla="*/ 351 h 506"/>
                <a:gd name="T74" fmla="*/ 1044 w 1423"/>
                <a:gd name="T75" fmla="*/ 385 h 506"/>
                <a:gd name="T76" fmla="*/ 991 w 1423"/>
                <a:gd name="T77" fmla="*/ 416 h 506"/>
                <a:gd name="T78" fmla="*/ 935 w 1423"/>
                <a:gd name="T79" fmla="*/ 444 h 506"/>
                <a:gd name="T80" fmla="*/ 877 w 1423"/>
                <a:gd name="T81" fmla="*/ 470 h 506"/>
                <a:gd name="T82" fmla="*/ 816 w 1423"/>
                <a:gd name="T83" fmla="*/ 492 h 506"/>
                <a:gd name="T84" fmla="*/ 0 w 1423"/>
                <a:gd name="T85" fmla="*/ 506 h 506"/>
                <a:gd name="T86" fmla="*/ 61 w 1423"/>
                <a:gd name="T87" fmla="*/ 461 h 506"/>
                <a:gd name="T88" fmla="*/ 124 w 1423"/>
                <a:gd name="T89" fmla="*/ 416 h 506"/>
                <a:gd name="T90" fmla="*/ 187 w 1423"/>
                <a:gd name="T91" fmla="*/ 375 h 506"/>
                <a:gd name="T92" fmla="*/ 251 w 1423"/>
                <a:gd name="T93" fmla="*/ 333 h 506"/>
                <a:gd name="T94" fmla="*/ 270 w 1423"/>
                <a:gd name="T95" fmla="*/ 342 h 506"/>
                <a:gd name="T96" fmla="*/ 294 w 1423"/>
                <a:gd name="T97" fmla="*/ 346 h 506"/>
                <a:gd name="T98" fmla="*/ 318 w 1423"/>
                <a:gd name="T99" fmla="*/ 346 h 506"/>
                <a:gd name="T100" fmla="*/ 343 w 1423"/>
                <a:gd name="T101" fmla="*/ 343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23" h="506">
                  <a:moveTo>
                    <a:pt x="343" y="343"/>
                  </a:moveTo>
                  <a:lnTo>
                    <a:pt x="355" y="337"/>
                  </a:lnTo>
                  <a:lnTo>
                    <a:pt x="367" y="331"/>
                  </a:lnTo>
                  <a:lnTo>
                    <a:pt x="372" y="323"/>
                  </a:lnTo>
                  <a:lnTo>
                    <a:pt x="369" y="312"/>
                  </a:lnTo>
                  <a:lnTo>
                    <a:pt x="360" y="304"/>
                  </a:lnTo>
                  <a:lnTo>
                    <a:pt x="353" y="293"/>
                  </a:lnTo>
                  <a:lnTo>
                    <a:pt x="348" y="283"/>
                  </a:lnTo>
                  <a:lnTo>
                    <a:pt x="347" y="271"/>
                  </a:lnTo>
                  <a:lnTo>
                    <a:pt x="369" y="256"/>
                  </a:lnTo>
                  <a:lnTo>
                    <a:pt x="391" y="240"/>
                  </a:lnTo>
                  <a:lnTo>
                    <a:pt x="413" y="225"/>
                  </a:lnTo>
                  <a:lnTo>
                    <a:pt x="433" y="210"/>
                  </a:lnTo>
                  <a:lnTo>
                    <a:pt x="455" y="194"/>
                  </a:lnTo>
                  <a:lnTo>
                    <a:pt x="478" y="179"/>
                  </a:lnTo>
                  <a:lnTo>
                    <a:pt x="500" y="164"/>
                  </a:lnTo>
                  <a:lnTo>
                    <a:pt x="525" y="149"/>
                  </a:lnTo>
                  <a:lnTo>
                    <a:pt x="528" y="160"/>
                  </a:lnTo>
                  <a:lnTo>
                    <a:pt x="523" y="170"/>
                  </a:lnTo>
                  <a:lnTo>
                    <a:pt x="515" y="178"/>
                  </a:lnTo>
                  <a:lnTo>
                    <a:pt x="505" y="185"/>
                  </a:lnTo>
                  <a:lnTo>
                    <a:pt x="498" y="191"/>
                  </a:lnTo>
                  <a:lnTo>
                    <a:pt x="496" y="197"/>
                  </a:lnTo>
                  <a:lnTo>
                    <a:pt x="505" y="201"/>
                  </a:lnTo>
                  <a:lnTo>
                    <a:pt x="525" y="206"/>
                  </a:lnTo>
                  <a:lnTo>
                    <a:pt x="540" y="207"/>
                  </a:lnTo>
                  <a:lnTo>
                    <a:pt x="554" y="206"/>
                  </a:lnTo>
                  <a:lnTo>
                    <a:pt x="568" y="204"/>
                  </a:lnTo>
                  <a:lnTo>
                    <a:pt x="580" y="199"/>
                  </a:lnTo>
                  <a:lnTo>
                    <a:pt x="590" y="194"/>
                  </a:lnTo>
                  <a:lnTo>
                    <a:pt x="600" y="187"/>
                  </a:lnTo>
                  <a:lnTo>
                    <a:pt x="610" y="181"/>
                  </a:lnTo>
                  <a:lnTo>
                    <a:pt x="622" y="175"/>
                  </a:lnTo>
                  <a:lnTo>
                    <a:pt x="624" y="167"/>
                  </a:lnTo>
                  <a:lnTo>
                    <a:pt x="619" y="162"/>
                  </a:lnTo>
                  <a:lnTo>
                    <a:pt x="608" y="158"/>
                  </a:lnTo>
                  <a:lnTo>
                    <a:pt x="600" y="152"/>
                  </a:lnTo>
                  <a:lnTo>
                    <a:pt x="595" y="127"/>
                  </a:lnTo>
                  <a:lnTo>
                    <a:pt x="602" y="106"/>
                  </a:lnTo>
                  <a:lnTo>
                    <a:pt x="617" y="87"/>
                  </a:lnTo>
                  <a:lnTo>
                    <a:pt x="639" y="68"/>
                  </a:lnTo>
                  <a:lnTo>
                    <a:pt x="663" y="52"/>
                  </a:lnTo>
                  <a:lnTo>
                    <a:pt x="690" y="35"/>
                  </a:lnTo>
                  <a:lnTo>
                    <a:pt x="714" y="17"/>
                  </a:lnTo>
                  <a:lnTo>
                    <a:pt x="734" y="0"/>
                  </a:lnTo>
                  <a:lnTo>
                    <a:pt x="780" y="2"/>
                  </a:lnTo>
                  <a:lnTo>
                    <a:pt x="826" y="3"/>
                  </a:lnTo>
                  <a:lnTo>
                    <a:pt x="870" y="5"/>
                  </a:lnTo>
                  <a:lnTo>
                    <a:pt x="915" y="5"/>
                  </a:lnTo>
                  <a:lnTo>
                    <a:pt x="957" y="6"/>
                  </a:lnTo>
                  <a:lnTo>
                    <a:pt x="1000" y="6"/>
                  </a:lnTo>
                  <a:lnTo>
                    <a:pt x="1042" y="6"/>
                  </a:lnTo>
                  <a:lnTo>
                    <a:pt x="1085" y="6"/>
                  </a:lnTo>
                  <a:lnTo>
                    <a:pt x="1125" y="6"/>
                  </a:lnTo>
                  <a:lnTo>
                    <a:pt x="1168" y="6"/>
                  </a:lnTo>
                  <a:lnTo>
                    <a:pt x="1211" y="6"/>
                  </a:lnTo>
                  <a:lnTo>
                    <a:pt x="1251" y="6"/>
                  </a:lnTo>
                  <a:lnTo>
                    <a:pt x="1294" y="7"/>
                  </a:lnTo>
                  <a:lnTo>
                    <a:pt x="1336" y="8"/>
                  </a:lnTo>
                  <a:lnTo>
                    <a:pt x="1379" y="9"/>
                  </a:lnTo>
                  <a:lnTo>
                    <a:pt x="1423" y="12"/>
                  </a:lnTo>
                  <a:lnTo>
                    <a:pt x="1415" y="46"/>
                  </a:lnTo>
                  <a:lnTo>
                    <a:pt x="1399" y="79"/>
                  </a:lnTo>
                  <a:lnTo>
                    <a:pt x="1376" y="111"/>
                  </a:lnTo>
                  <a:lnTo>
                    <a:pt x="1345" y="141"/>
                  </a:lnTo>
                  <a:lnTo>
                    <a:pt x="1313" y="172"/>
                  </a:lnTo>
                  <a:lnTo>
                    <a:pt x="1279" y="201"/>
                  </a:lnTo>
                  <a:lnTo>
                    <a:pt x="1243" y="230"/>
                  </a:lnTo>
                  <a:lnTo>
                    <a:pt x="1211" y="258"/>
                  </a:lnTo>
                  <a:lnTo>
                    <a:pt x="1188" y="278"/>
                  </a:lnTo>
                  <a:lnTo>
                    <a:pt x="1166" y="297"/>
                  </a:lnTo>
                  <a:lnTo>
                    <a:pt x="1142" y="316"/>
                  </a:lnTo>
                  <a:lnTo>
                    <a:pt x="1119" y="333"/>
                  </a:lnTo>
                  <a:lnTo>
                    <a:pt x="1095" y="351"/>
                  </a:lnTo>
                  <a:lnTo>
                    <a:pt x="1069" y="369"/>
                  </a:lnTo>
                  <a:lnTo>
                    <a:pt x="1044" y="385"/>
                  </a:lnTo>
                  <a:lnTo>
                    <a:pt x="1018" y="400"/>
                  </a:lnTo>
                  <a:lnTo>
                    <a:pt x="991" y="416"/>
                  </a:lnTo>
                  <a:lnTo>
                    <a:pt x="964" y="431"/>
                  </a:lnTo>
                  <a:lnTo>
                    <a:pt x="935" y="444"/>
                  </a:lnTo>
                  <a:lnTo>
                    <a:pt x="906" y="457"/>
                  </a:lnTo>
                  <a:lnTo>
                    <a:pt x="877" y="470"/>
                  </a:lnTo>
                  <a:lnTo>
                    <a:pt x="847" y="482"/>
                  </a:lnTo>
                  <a:lnTo>
                    <a:pt x="816" y="492"/>
                  </a:lnTo>
                  <a:lnTo>
                    <a:pt x="785" y="502"/>
                  </a:lnTo>
                  <a:lnTo>
                    <a:pt x="0" y="506"/>
                  </a:lnTo>
                  <a:lnTo>
                    <a:pt x="30" y="483"/>
                  </a:lnTo>
                  <a:lnTo>
                    <a:pt x="61" y="461"/>
                  </a:lnTo>
                  <a:lnTo>
                    <a:pt x="91" y="438"/>
                  </a:lnTo>
                  <a:lnTo>
                    <a:pt x="124" y="416"/>
                  </a:lnTo>
                  <a:lnTo>
                    <a:pt x="154" y="395"/>
                  </a:lnTo>
                  <a:lnTo>
                    <a:pt x="187" y="375"/>
                  </a:lnTo>
                  <a:lnTo>
                    <a:pt x="219" y="353"/>
                  </a:lnTo>
                  <a:lnTo>
                    <a:pt x="251" y="333"/>
                  </a:lnTo>
                  <a:lnTo>
                    <a:pt x="260" y="338"/>
                  </a:lnTo>
                  <a:lnTo>
                    <a:pt x="270" y="342"/>
                  </a:lnTo>
                  <a:lnTo>
                    <a:pt x="282" y="345"/>
                  </a:lnTo>
                  <a:lnTo>
                    <a:pt x="294" y="346"/>
                  </a:lnTo>
                  <a:lnTo>
                    <a:pt x="306" y="346"/>
                  </a:lnTo>
                  <a:lnTo>
                    <a:pt x="318" y="346"/>
                  </a:lnTo>
                  <a:lnTo>
                    <a:pt x="331" y="345"/>
                  </a:lnTo>
                  <a:lnTo>
                    <a:pt x="343" y="343"/>
                  </a:lnTo>
                  <a:close/>
                </a:path>
              </a:pathLst>
            </a:custGeom>
            <a:solidFill>
              <a:srgbClr val="DDDD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31"/>
            <p:cNvSpPr>
              <a:spLocks/>
            </p:cNvSpPr>
            <p:nvPr/>
          </p:nvSpPr>
          <p:spPr bwMode="auto">
            <a:xfrm>
              <a:off x="2691" y="1555"/>
              <a:ext cx="1007" cy="448"/>
            </a:xfrm>
            <a:custGeom>
              <a:avLst/>
              <a:gdLst>
                <a:gd name="T0" fmla="*/ 979 w 1007"/>
                <a:gd name="T1" fmla="*/ 17 h 448"/>
                <a:gd name="T2" fmla="*/ 1003 w 1007"/>
                <a:gd name="T3" fmla="*/ 29 h 448"/>
                <a:gd name="T4" fmla="*/ 1007 w 1007"/>
                <a:gd name="T5" fmla="*/ 56 h 448"/>
                <a:gd name="T6" fmla="*/ 995 w 1007"/>
                <a:gd name="T7" fmla="*/ 90 h 448"/>
                <a:gd name="T8" fmla="*/ 971 w 1007"/>
                <a:gd name="T9" fmla="*/ 121 h 448"/>
                <a:gd name="T10" fmla="*/ 942 w 1007"/>
                <a:gd name="T11" fmla="*/ 150 h 448"/>
                <a:gd name="T12" fmla="*/ 905 w 1007"/>
                <a:gd name="T13" fmla="*/ 183 h 448"/>
                <a:gd name="T14" fmla="*/ 860 w 1007"/>
                <a:gd name="T15" fmla="*/ 220 h 448"/>
                <a:gd name="T16" fmla="*/ 816 w 1007"/>
                <a:gd name="T17" fmla="*/ 260 h 448"/>
                <a:gd name="T18" fmla="*/ 775 w 1007"/>
                <a:gd name="T19" fmla="*/ 300 h 448"/>
                <a:gd name="T20" fmla="*/ 731 w 1007"/>
                <a:gd name="T21" fmla="*/ 339 h 448"/>
                <a:gd name="T22" fmla="*/ 684 w 1007"/>
                <a:gd name="T23" fmla="*/ 373 h 448"/>
                <a:gd name="T24" fmla="*/ 631 w 1007"/>
                <a:gd name="T25" fmla="*/ 401 h 448"/>
                <a:gd name="T26" fmla="*/ 571 w 1007"/>
                <a:gd name="T27" fmla="*/ 422 h 448"/>
                <a:gd name="T28" fmla="*/ 505 w 1007"/>
                <a:gd name="T29" fmla="*/ 433 h 448"/>
                <a:gd name="T30" fmla="*/ 439 w 1007"/>
                <a:gd name="T31" fmla="*/ 441 h 448"/>
                <a:gd name="T32" fmla="*/ 371 w 1007"/>
                <a:gd name="T33" fmla="*/ 446 h 448"/>
                <a:gd name="T34" fmla="*/ 303 w 1007"/>
                <a:gd name="T35" fmla="*/ 448 h 448"/>
                <a:gd name="T36" fmla="*/ 234 w 1007"/>
                <a:gd name="T37" fmla="*/ 448 h 448"/>
                <a:gd name="T38" fmla="*/ 167 w 1007"/>
                <a:gd name="T39" fmla="*/ 447 h 448"/>
                <a:gd name="T40" fmla="*/ 100 w 1007"/>
                <a:gd name="T41" fmla="*/ 443 h 448"/>
                <a:gd name="T42" fmla="*/ 36 w 1007"/>
                <a:gd name="T43" fmla="*/ 440 h 448"/>
                <a:gd name="T44" fmla="*/ 0 w 1007"/>
                <a:gd name="T45" fmla="*/ 433 h 448"/>
                <a:gd name="T46" fmla="*/ 5 w 1007"/>
                <a:gd name="T47" fmla="*/ 422 h 448"/>
                <a:gd name="T48" fmla="*/ 19 w 1007"/>
                <a:gd name="T49" fmla="*/ 412 h 448"/>
                <a:gd name="T50" fmla="*/ 34 w 1007"/>
                <a:gd name="T51" fmla="*/ 401 h 448"/>
                <a:gd name="T52" fmla="*/ 71 w 1007"/>
                <a:gd name="T53" fmla="*/ 372 h 448"/>
                <a:gd name="T54" fmla="*/ 141 w 1007"/>
                <a:gd name="T55" fmla="*/ 325 h 448"/>
                <a:gd name="T56" fmla="*/ 212 w 1007"/>
                <a:gd name="T57" fmla="*/ 277 h 448"/>
                <a:gd name="T58" fmla="*/ 282 w 1007"/>
                <a:gd name="T59" fmla="*/ 230 h 448"/>
                <a:gd name="T60" fmla="*/ 352 w 1007"/>
                <a:gd name="T61" fmla="*/ 183 h 448"/>
                <a:gd name="T62" fmla="*/ 418 w 1007"/>
                <a:gd name="T63" fmla="*/ 135 h 448"/>
                <a:gd name="T64" fmla="*/ 479 w 1007"/>
                <a:gd name="T65" fmla="*/ 85 h 448"/>
                <a:gd name="T66" fmla="*/ 537 w 1007"/>
                <a:gd name="T67" fmla="*/ 32 h 448"/>
                <a:gd name="T68" fmla="*/ 581 w 1007"/>
                <a:gd name="T69" fmla="*/ 0 h 448"/>
                <a:gd name="T70" fmla="*/ 632 w 1007"/>
                <a:gd name="T71" fmla="*/ 0 h 448"/>
                <a:gd name="T72" fmla="*/ 682 w 1007"/>
                <a:gd name="T73" fmla="*/ 2 h 448"/>
                <a:gd name="T74" fmla="*/ 729 w 1007"/>
                <a:gd name="T75" fmla="*/ 4 h 448"/>
                <a:gd name="T76" fmla="*/ 777 w 1007"/>
                <a:gd name="T77" fmla="*/ 5 h 448"/>
                <a:gd name="T78" fmla="*/ 823 w 1007"/>
                <a:gd name="T79" fmla="*/ 6 h 448"/>
                <a:gd name="T80" fmla="*/ 871 w 1007"/>
                <a:gd name="T81" fmla="*/ 9 h 448"/>
                <a:gd name="T82" fmla="*/ 918 w 1007"/>
                <a:gd name="T83" fmla="*/ 10 h 448"/>
                <a:gd name="T84" fmla="*/ 969 w 1007"/>
                <a:gd name="T85" fmla="*/ 1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7" h="448">
                  <a:moveTo>
                    <a:pt x="969" y="10"/>
                  </a:moveTo>
                  <a:lnTo>
                    <a:pt x="979" y="17"/>
                  </a:lnTo>
                  <a:lnTo>
                    <a:pt x="993" y="22"/>
                  </a:lnTo>
                  <a:lnTo>
                    <a:pt x="1003" y="29"/>
                  </a:lnTo>
                  <a:lnTo>
                    <a:pt x="1007" y="37"/>
                  </a:lnTo>
                  <a:lnTo>
                    <a:pt x="1007" y="56"/>
                  </a:lnTo>
                  <a:lnTo>
                    <a:pt x="1002" y="74"/>
                  </a:lnTo>
                  <a:lnTo>
                    <a:pt x="995" y="90"/>
                  </a:lnTo>
                  <a:lnTo>
                    <a:pt x="983" y="105"/>
                  </a:lnTo>
                  <a:lnTo>
                    <a:pt x="971" y="121"/>
                  </a:lnTo>
                  <a:lnTo>
                    <a:pt x="957" y="135"/>
                  </a:lnTo>
                  <a:lnTo>
                    <a:pt x="942" y="150"/>
                  </a:lnTo>
                  <a:lnTo>
                    <a:pt x="928" y="165"/>
                  </a:lnTo>
                  <a:lnTo>
                    <a:pt x="905" y="183"/>
                  </a:lnTo>
                  <a:lnTo>
                    <a:pt x="881" y="201"/>
                  </a:lnTo>
                  <a:lnTo>
                    <a:pt x="860" y="220"/>
                  </a:lnTo>
                  <a:lnTo>
                    <a:pt x="838" y="240"/>
                  </a:lnTo>
                  <a:lnTo>
                    <a:pt x="816" y="260"/>
                  </a:lnTo>
                  <a:lnTo>
                    <a:pt x="796" y="280"/>
                  </a:lnTo>
                  <a:lnTo>
                    <a:pt x="775" y="300"/>
                  </a:lnTo>
                  <a:lnTo>
                    <a:pt x="753" y="320"/>
                  </a:lnTo>
                  <a:lnTo>
                    <a:pt x="731" y="339"/>
                  </a:lnTo>
                  <a:lnTo>
                    <a:pt x="707" y="356"/>
                  </a:lnTo>
                  <a:lnTo>
                    <a:pt x="684" y="373"/>
                  </a:lnTo>
                  <a:lnTo>
                    <a:pt x="658" y="388"/>
                  </a:lnTo>
                  <a:lnTo>
                    <a:pt x="631" y="401"/>
                  </a:lnTo>
                  <a:lnTo>
                    <a:pt x="602" y="413"/>
                  </a:lnTo>
                  <a:lnTo>
                    <a:pt x="571" y="422"/>
                  </a:lnTo>
                  <a:lnTo>
                    <a:pt x="537" y="428"/>
                  </a:lnTo>
                  <a:lnTo>
                    <a:pt x="505" y="433"/>
                  </a:lnTo>
                  <a:lnTo>
                    <a:pt x="473" y="438"/>
                  </a:lnTo>
                  <a:lnTo>
                    <a:pt x="439" y="441"/>
                  </a:lnTo>
                  <a:lnTo>
                    <a:pt x="405" y="443"/>
                  </a:lnTo>
                  <a:lnTo>
                    <a:pt x="371" y="446"/>
                  </a:lnTo>
                  <a:lnTo>
                    <a:pt x="337" y="447"/>
                  </a:lnTo>
                  <a:lnTo>
                    <a:pt x="303" y="448"/>
                  </a:lnTo>
                  <a:lnTo>
                    <a:pt x="269" y="448"/>
                  </a:lnTo>
                  <a:lnTo>
                    <a:pt x="234" y="448"/>
                  </a:lnTo>
                  <a:lnTo>
                    <a:pt x="201" y="448"/>
                  </a:lnTo>
                  <a:lnTo>
                    <a:pt x="167" y="447"/>
                  </a:lnTo>
                  <a:lnTo>
                    <a:pt x="134" y="446"/>
                  </a:lnTo>
                  <a:lnTo>
                    <a:pt x="100" y="443"/>
                  </a:lnTo>
                  <a:lnTo>
                    <a:pt x="68" y="442"/>
                  </a:lnTo>
                  <a:lnTo>
                    <a:pt x="36" y="440"/>
                  </a:lnTo>
                  <a:lnTo>
                    <a:pt x="5" y="438"/>
                  </a:lnTo>
                  <a:lnTo>
                    <a:pt x="0" y="433"/>
                  </a:lnTo>
                  <a:lnTo>
                    <a:pt x="2" y="428"/>
                  </a:lnTo>
                  <a:lnTo>
                    <a:pt x="5" y="422"/>
                  </a:lnTo>
                  <a:lnTo>
                    <a:pt x="12" y="418"/>
                  </a:lnTo>
                  <a:lnTo>
                    <a:pt x="19" y="412"/>
                  </a:lnTo>
                  <a:lnTo>
                    <a:pt x="27" y="407"/>
                  </a:lnTo>
                  <a:lnTo>
                    <a:pt x="34" y="401"/>
                  </a:lnTo>
                  <a:lnTo>
                    <a:pt x="37" y="395"/>
                  </a:lnTo>
                  <a:lnTo>
                    <a:pt x="71" y="372"/>
                  </a:lnTo>
                  <a:lnTo>
                    <a:pt x="105" y="348"/>
                  </a:lnTo>
                  <a:lnTo>
                    <a:pt x="141" y="325"/>
                  </a:lnTo>
                  <a:lnTo>
                    <a:pt x="177" y="301"/>
                  </a:lnTo>
                  <a:lnTo>
                    <a:pt x="212" y="277"/>
                  </a:lnTo>
                  <a:lnTo>
                    <a:pt x="248" y="254"/>
                  </a:lnTo>
                  <a:lnTo>
                    <a:pt x="282" y="230"/>
                  </a:lnTo>
                  <a:lnTo>
                    <a:pt x="318" y="207"/>
                  </a:lnTo>
                  <a:lnTo>
                    <a:pt x="352" y="183"/>
                  </a:lnTo>
                  <a:lnTo>
                    <a:pt x="384" y="160"/>
                  </a:lnTo>
                  <a:lnTo>
                    <a:pt x="418" y="135"/>
                  </a:lnTo>
                  <a:lnTo>
                    <a:pt x="449" y="110"/>
                  </a:lnTo>
                  <a:lnTo>
                    <a:pt x="479" y="85"/>
                  </a:lnTo>
                  <a:lnTo>
                    <a:pt x="508" y="59"/>
                  </a:lnTo>
                  <a:lnTo>
                    <a:pt x="537" y="32"/>
                  </a:lnTo>
                  <a:lnTo>
                    <a:pt x="563" y="5"/>
                  </a:lnTo>
                  <a:lnTo>
                    <a:pt x="581" y="0"/>
                  </a:lnTo>
                  <a:lnTo>
                    <a:pt x="607" y="0"/>
                  </a:lnTo>
                  <a:lnTo>
                    <a:pt x="632" y="0"/>
                  </a:lnTo>
                  <a:lnTo>
                    <a:pt x="658" y="2"/>
                  </a:lnTo>
                  <a:lnTo>
                    <a:pt x="682" y="2"/>
                  </a:lnTo>
                  <a:lnTo>
                    <a:pt x="706" y="3"/>
                  </a:lnTo>
                  <a:lnTo>
                    <a:pt x="729" y="4"/>
                  </a:lnTo>
                  <a:lnTo>
                    <a:pt x="753" y="4"/>
                  </a:lnTo>
                  <a:lnTo>
                    <a:pt x="777" y="5"/>
                  </a:lnTo>
                  <a:lnTo>
                    <a:pt x="799" y="6"/>
                  </a:lnTo>
                  <a:lnTo>
                    <a:pt x="823" y="6"/>
                  </a:lnTo>
                  <a:lnTo>
                    <a:pt x="847" y="8"/>
                  </a:lnTo>
                  <a:lnTo>
                    <a:pt x="871" y="9"/>
                  </a:lnTo>
                  <a:lnTo>
                    <a:pt x="894" y="9"/>
                  </a:lnTo>
                  <a:lnTo>
                    <a:pt x="918" y="10"/>
                  </a:lnTo>
                  <a:lnTo>
                    <a:pt x="944" y="10"/>
                  </a:lnTo>
                  <a:lnTo>
                    <a:pt x="969"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32"/>
            <p:cNvSpPr>
              <a:spLocks/>
            </p:cNvSpPr>
            <p:nvPr/>
          </p:nvSpPr>
          <p:spPr bwMode="auto">
            <a:xfrm>
              <a:off x="2725" y="1560"/>
              <a:ext cx="29" cy="21"/>
            </a:xfrm>
            <a:custGeom>
              <a:avLst/>
              <a:gdLst>
                <a:gd name="T0" fmla="*/ 27 w 29"/>
                <a:gd name="T1" fmla="*/ 13 h 21"/>
                <a:gd name="T2" fmla="*/ 22 w 29"/>
                <a:gd name="T3" fmla="*/ 17 h 21"/>
                <a:gd name="T4" fmla="*/ 17 w 29"/>
                <a:gd name="T5" fmla="*/ 20 h 21"/>
                <a:gd name="T6" fmla="*/ 12 w 29"/>
                <a:gd name="T7" fmla="*/ 21 h 21"/>
                <a:gd name="T8" fmla="*/ 3 w 29"/>
                <a:gd name="T9" fmla="*/ 21 h 21"/>
                <a:gd name="T10" fmla="*/ 0 w 29"/>
                <a:gd name="T11" fmla="*/ 18 h 21"/>
                <a:gd name="T12" fmla="*/ 0 w 29"/>
                <a:gd name="T13" fmla="*/ 14 h 21"/>
                <a:gd name="T14" fmla="*/ 0 w 29"/>
                <a:gd name="T15" fmla="*/ 10 h 21"/>
                <a:gd name="T16" fmla="*/ 0 w 29"/>
                <a:gd name="T17" fmla="*/ 5 h 21"/>
                <a:gd name="T18" fmla="*/ 8 w 29"/>
                <a:gd name="T19" fmla="*/ 0 h 21"/>
                <a:gd name="T20" fmla="*/ 20 w 29"/>
                <a:gd name="T21" fmla="*/ 0 h 21"/>
                <a:gd name="T22" fmla="*/ 29 w 29"/>
                <a:gd name="T23" fmla="*/ 5 h 21"/>
                <a:gd name="T24" fmla="*/ 27 w 29"/>
                <a:gd name="T25"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21">
                  <a:moveTo>
                    <a:pt x="27" y="13"/>
                  </a:moveTo>
                  <a:lnTo>
                    <a:pt x="22" y="17"/>
                  </a:lnTo>
                  <a:lnTo>
                    <a:pt x="17" y="20"/>
                  </a:lnTo>
                  <a:lnTo>
                    <a:pt x="12" y="21"/>
                  </a:lnTo>
                  <a:lnTo>
                    <a:pt x="3" y="21"/>
                  </a:lnTo>
                  <a:lnTo>
                    <a:pt x="0" y="18"/>
                  </a:lnTo>
                  <a:lnTo>
                    <a:pt x="0" y="14"/>
                  </a:lnTo>
                  <a:lnTo>
                    <a:pt x="0" y="10"/>
                  </a:lnTo>
                  <a:lnTo>
                    <a:pt x="0" y="5"/>
                  </a:lnTo>
                  <a:lnTo>
                    <a:pt x="8" y="0"/>
                  </a:lnTo>
                  <a:lnTo>
                    <a:pt x="20" y="0"/>
                  </a:lnTo>
                  <a:lnTo>
                    <a:pt x="29" y="5"/>
                  </a:lnTo>
                  <a:lnTo>
                    <a:pt x="27" y="13"/>
                  </a:lnTo>
                  <a:close/>
                </a:path>
              </a:pathLst>
            </a:custGeom>
            <a:solidFill>
              <a:srgbClr val="4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33"/>
            <p:cNvSpPr>
              <a:spLocks/>
            </p:cNvSpPr>
            <p:nvPr/>
          </p:nvSpPr>
          <p:spPr bwMode="auto">
            <a:xfrm>
              <a:off x="2944" y="1575"/>
              <a:ext cx="19" cy="19"/>
            </a:xfrm>
            <a:custGeom>
              <a:avLst/>
              <a:gdLst>
                <a:gd name="T0" fmla="*/ 7 w 19"/>
                <a:gd name="T1" fmla="*/ 19 h 19"/>
                <a:gd name="T2" fmla="*/ 4 w 19"/>
                <a:gd name="T3" fmla="*/ 17 h 19"/>
                <a:gd name="T4" fmla="*/ 2 w 19"/>
                <a:gd name="T5" fmla="*/ 13 h 19"/>
                <a:gd name="T6" fmla="*/ 0 w 19"/>
                <a:gd name="T7" fmla="*/ 10 h 19"/>
                <a:gd name="T8" fmla="*/ 0 w 19"/>
                <a:gd name="T9" fmla="*/ 6 h 19"/>
                <a:gd name="T10" fmla="*/ 14 w 19"/>
                <a:gd name="T11" fmla="*/ 0 h 19"/>
                <a:gd name="T12" fmla="*/ 19 w 19"/>
                <a:gd name="T13" fmla="*/ 5 h 19"/>
                <a:gd name="T14" fmla="*/ 19 w 19"/>
                <a:gd name="T15" fmla="*/ 11 h 19"/>
                <a:gd name="T16" fmla="*/ 16 w 19"/>
                <a:gd name="T17" fmla="*/ 16 h 19"/>
                <a:gd name="T18" fmla="*/ 7 w 19"/>
                <a:gd name="T1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9">
                  <a:moveTo>
                    <a:pt x="7" y="19"/>
                  </a:moveTo>
                  <a:lnTo>
                    <a:pt x="4" y="17"/>
                  </a:lnTo>
                  <a:lnTo>
                    <a:pt x="2" y="13"/>
                  </a:lnTo>
                  <a:lnTo>
                    <a:pt x="0" y="10"/>
                  </a:lnTo>
                  <a:lnTo>
                    <a:pt x="0" y="6"/>
                  </a:lnTo>
                  <a:lnTo>
                    <a:pt x="14" y="0"/>
                  </a:lnTo>
                  <a:lnTo>
                    <a:pt x="19" y="5"/>
                  </a:lnTo>
                  <a:lnTo>
                    <a:pt x="19" y="11"/>
                  </a:lnTo>
                  <a:lnTo>
                    <a:pt x="16" y="16"/>
                  </a:lnTo>
                  <a:lnTo>
                    <a:pt x="7" y="19"/>
                  </a:lnTo>
                  <a:close/>
                </a:path>
              </a:pathLst>
            </a:custGeom>
            <a:solidFill>
              <a:srgbClr val="EFE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34"/>
            <p:cNvSpPr>
              <a:spLocks/>
            </p:cNvSpPr>
            <p:nvPr/>
          </p:nvSpPr>
          <p:spPr bwMode="auto">
            <a:xfrm>
              <a:off x="2834" y="1591"/>
              <a:ext cx="811" cy="379"/>
            </a:xfrm>
            <a:custGeom>
              <a:avLst/>
              <a:gdLst>
                <a:gd name="T0" fmla="*/ 3 w 811"/>
                <a:gd name="T1" fmla="*/ 364 h 379"/>
                <a:gd name="T2" fmla="*/ 12 w 811"/>
                <a:gd name="T3" fmla="*/ 365 h 379"/>
                <a:gd name="T4" fmla="*/ 37 w 811"/>
                <a:gd name="T5" fmla="*/ 347 h 379"/>
                <a:gd name="T6" fmla="*/ 47 w 811"/>
                <a:gd name="T7" fmla="*/ 322 h 379"/>
                <a:gd name="T8" fmla="*/ 51 w 811"/>
                <a:gd name="T9" fmla="*/ 339 h 379"/>
                <a:gd name="T10" fmla="*/ 75 w 811"/>
                <a:gd name="T11" fmla="*/ 333 h 379"/>
                <a:gd name="T12" fmla="*/ 88 w 811"/>
                <a:gd name="T13" fmla="*/ 329 h 379"/>
                <a:gd name="T14" fmla="*/ 103 w 811"/>
                <a:gd name="T15" fmla="*/ 290 h 379"/>
                <a:gd name="T16" fmla="*/ 112 w 811"/>
                <a:gd name="T17" fmla="*/ 290 h 379"/>
                <a:gd name="T18" fmla="*/ 136 w 811"/>
                <a:gd name="T19" fmla="*/ 291 h 379"/>
                <a:gd name="T20" fmla="*/ 151 w 811"/>
                <a:gd name="T21" fmla="*/ 244 h 379"/>
                <a:gd name="T22" fmla="*/ 161 w 811"/>
                <a:gd name="T23" fmla="*/ 266 h 379"/>
                <a:gd name="T24" fmla="*/ 188 w 811"/>
                <a:gd name="T25" fmla="*/ 235 h 379"/>
                <a:gd name="T26" fmla="*/ 204 w 811"/>
                <a:gd name="T27" fmla="*/ 264 h 379"/>
                <a:gd name="T28" fmla="*/ 221 w 811"/>
                <a:gd name="T29" fmla="*/ 228 h 379"/>
                <a:gd name="T30" fmla="*/ 229 w 811"/>
                <a:gd name="T31" fmla="*/ 228 h 379"/>
                <a:gd name="T32" fmla="*/ 255 w 811"/>
                <a:gd name="T33" fmla="*/ 218 h 379"/>
                <a:gd name="T34" fmla="*/ 270 w 811"/>
                <a:gd name="T35" fmla="*/ 160 h 379"/>
                <a:gd name="T36" fmla="*/ 294 w 811"/>
                <a:gd name="T37" fmla="*/ 193 h 379"/>
                <a:gd name="T38" fmla="*/ 314 w 811"/>
                <a:gd name="T39" fmla="*/ 122 h 379"/>
                <a:gd name="T40" fmla="*/ 313 w 811"/>
                <a:gd name="T41" fmla="*/ 154 h 379"/>
                <a:gd name="T42" fmla="*/ 342 w 811"/>
                <a:gd name="T43" fmla="*/ 140 h 379"/>
                <a:gd name="T44" fmla="*/ 353 w 811"/>
                <a:gd name="T45" fmla="*/ 121 h 379"/>
                <a:gd name="T46" fmla="*/ 370 w 811"/>
                <a:gd name="T47" fmla="*/ 135 h 379"/>
                <a:gd name="T48" fmla="*/ 381 w 811"/>
                <a:gd name="T49" fmla="*/ 107 h 379"/>
                <a:gd name="T50" fmla="*/ 386 w 811"/>
                <a:gd name="T51" fmla="*/ 106 h 379"/>
                <a:gd name="T52" fmla="*/ 404 w 811"/>
                <a:gd name="T53" fmla="*/ 105 h 379"/>
                <a:gd name="T54" fmla="*/ 416 w 811"/>
                <a:gd name="T55" fmla="*/ 54 h 379"/>
                <a:gd name="T56" fmla="*/ 425 w 811"/>
                <a:gd name="T57" fmla="*/ 65 h 379"/>
                <a:gd name="T58" fmla="*/ 445 w 811"/>
                <a:gd name="T59" fmla="*/ 36 h 379"/>
                <a:gd name="T60" fmla="*/ 466 w 811"/>
                <a:gd name="T61" fmla="*/ 14 h 379"/>
                <a:gd name="T62" fmla="*/ 469 w 811"/>
                <a:gd name="T63" fmla="*/ 3 h 379"/>
                <a:gd name="T64" fmla="*/ 530 w 811"/>
                <a:gd name="T65" fmla="*/ 0 h 379"/>
                <a:gd name="T66" fmla="*/ 595 w 811"/>
                <a:gd name="T67" fmla="*/ 0 h 379"/>
                <a:gd name="T68" fmla="*/ 663 w 811"/>
                <a:gd name="T69" fmla="*/ 1 h 379"/>
                <a:gd name="T70" fmla="*/ 728 w 811"/>
                <a:gd name="T71" fmla="*/ 3 h 379"/>
                <a:gd name="T72" fmla="*/ 791 w 811"/>
                <a:gd name="T73" fmla="*/ 7 h 379"/>
                <a:gd name="T74" fmla="*/ 796 w 811"/>
                <a:gd name="T75" fmla="*/ 46 h 379"/>
                <a:gd name="T76" fmla="*/ 734 w 811"/>
                <a:gd name="T77" fmla="*/ 120 h 379"/>
                <a:gd name="T78" fmla="*/ 644 w 811"/>
                <a:gd name="T79" fmla="*/ 201 h 379"/>
                <a:gd name="T80" fmla="*/ 546 w 811"/>
                <a:gd name="T81" fmla="*/ 278 h 379"/>
                <a:gd name="T82" fmla="*/ 459 w 811"/>
                <a:gd name="T83" fmla="*/ 334 h 379"/>
                <a:gd name="T84" fmla="*/ 406 w 811"/>
                <a:gd name="T85" fmla="*/ 340 h 379"/>
                <a:gd name="T86" fmla="*/ 352 w 811"/>
                <a:gd name="T87" fmla="*/ 319 h 379"/>
                <a:gd name="T88" fmla="*/ 289 w 811"/>
                <a:gd name="T89" fmla="*/ 325 h 379"/>
                <a:gd name="T90" fmla="*/ 195 w 811"/>
                <a:gd name="T91" fmla="*/ 375 h 379"/>
                <a:gd name="T92" fmla="*/ 112 w 811"/>
                <a:gd name="T93" fmla="*/ 379 h 379"/>
                <a:gd name="T94" fmla="*/ 29 w 811"/>
                <a:gd name="T95" fmla="*/ 378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11" h="379">
                  <a:moveTo>
                    <a:pt x="0" y="375"/>
                  </a:moveTo>
                  <a:lnTo>
                    <a:pt x="0" y="363"/>
                  </a:lnTo>
                  <a:lnTo>
                    <a:pt x="3" y="364"/>
                  </a:lnTo>
                  <a:lnTo>
                    <a:pt x="7" y="365"/>
                  </a:lnTo>
                  <a:lnTo>
                    <a:pt x="8" y="365"/>
                  </a:lnTo>
                  <a:lnTo>
                    <a:pt x="12" y="365"/>
                  </a:lnTo>
                  <a:lnTo>
                    <a:pt x="25" y="352"/>
                  </a:lnTo>
                  <a:lnTo>
                    <a:pt x="27" y="355"/>
                  </a:lnTo>
                  <a:lnTo>
                    <a:pt x="37" y="347"/>
                  </a:lnTo>
                  <a:lnTo>
                    <a:pt x="42" y="339"/>
                  </a:lnTo>
                  <a:lnTo>
                    <a:pt x="44" y="331"/>
                  </a:lnTo>
                  <a:lnTo>
                    <a:pt x="47" y="322"/>
                  </a:lnTo>
                  <a:lnTo>
                    <a:pt x="47" y="327"/>
                  </a:lnTo>
                  <a:lnTo>
                    <a:pt x="47" y="333"/>
                  </a:lnTo>
                  <a:lnTo>
                    <a:pt x="51" y="339"/>
                  </a:lnTo>
                  <a:lnTo>
                    <a:pt x="56" y="344"/>
                  </a:lnTo>
                  <a:lnTo>
                    <a:pt x="69" y="342"/>
                  </a:lnTo>
                  <a:lnTo>
                    <a:pt x="75" y="333"/>
                  </a:lnTo>
                  <a:lnTo>
                    <a:pt x="75" y="324"/>
                  </a:lnTo>
                  <a:lnTo>
                    <a:pt x="78" y="320"/>
                  </a:lnTo>
                  <a:lnTo>
                    <a:pt x="88" y="329"/>
                  </a:lnTo>
                  <a:lnTo>
                    <a:pt x="97" y="317"/>
                  </a:lnTo>
                  <a:lnTo>
                    <a:pt x="100" y="304"/>
                  </a:lnTo>
                  <a:lnTo>
                    <a:pt x="103" y="290"/>
                  </a:lnTo>
                  <a:lnTo>
                    <a:pt x="107" y="277"/>
                  </a:lnTo>
                  <a:lnTo>
                    <a:pt x="110" y="281"/>
                  </a:lnTo>
                  <a:lnTo>
                    <a:pt x="112" y="290"/>
                  </a:lnTo>
                  <a:lnTo>
                    <a:pt x="115" y="299"/>
                  </a:lnTo>
                  <a:lnTo>
                    <a:pt x="124" y="305"/>
                  </a:lnTo>
                  <a:lnTo>
                    <a:pt x="136" y="291"/>
                  </a:lnTo>
                  <a:lnTo>
                    <a:pt x="144" y="276"/>
                  </a:lnTo>
                  <a:lnTo>
                    <a:pt x="148" y="259"/>
                  </a:lnTo>
                  <a:lnTo>
                    <a:pt x="151" y="244"/>
                  </a:lnTo>
                  <a:lnTo>
                    <a:pt x="154" y="251"/>
                  </a:lnTo>
                  <a:lnTo>
                    <a:pt x="158" y="259"/>
                  </a:lnTo>
                  <a:lnTo>
                    <a:pt x="161" y="266"/>
                  </a:lnTo>
                  <a:lnTo>
                    <a:pt x="170" y="268"/>
                  </a:lnTo>
                  <a:lnTo>
                    <a:pt x="185" y="225"/>
                  </a:lnTo>
                  <a:lnTo>
                    <a:pt x="188" y="235"/>
                  </a:lnTo>
                  <a:lnTo>
                    <a:pt x="192" y="246"/>
                  </a:lnTo>
                  <a:lnTo>
                    <a:pt x="195" y="256"/>
                  </a:lnTo>
                  <a:lnTo>
                    <a:pt x="204" y="264"/>
                  </a:lnTo>
                  <a:lnTo>
                    <a:pt x="214" y="253"/>
                  </a:lnTo>
                  <a:lnTo>
                    <a:pt x="219" y="241"/>
                  </a:lnTo>
                  <a:lnTo>
                    <a:pt x="221" y="228"/>
                  </a:lnTo>
                  <a:lnTo>
                    <a:pt x="222" y="215"/>
                  </a:lnTo>
                  <a:lnTo>
                    <a:pt x="226" y="221"/>
                  </a:lnTo>
                  <a:lnTo>
                    <a:pt x="229" y="228"/>
                  </a:lnTo>
                  <a:lnTo>
                    <a:pt x="234" y="233"/>
                  </a:lnTo>
                  <a:lnTo>
                    <a:pt x="245" y="235"/>
                  </a:lnTo>
                  <a:lnTo>
                    <a:pt x="255" y="218"/>
                  </a:lnTo>
                  <a:lnTo>
                    <a:pt x="263" y="199"/>
                  </a:lnTo>
                  <a:lnTo>
                    <a:pt x="268" y="180"/>
                  </a:lnTo>
                  <a:lnTo>
                    <a:pt x="270" y="160"/>
                  </a:lnTo>
                  <a:lnTo>
                    <a:pt x="279" y="200"/>
                  </a:lnTo>
                  <a:lnTo>
                    <a:pt x="289" y="198"/>
                  </a:lnTo>
                  <a:lnTo>
                    <a:pt x="294" y="193"/>
                  </a:lnTo>
                  <a:lnTo>
                    <a:pt x="296" y="186"/>
                  </a:lnTo>
                  <a:lnTo>
                    <a:pt x="301" y="179"/>
                  </a:lnTo>
                  <a:lnTo>
                    <a:pt x="314" y="122"/>
                  </a:lnTo>
                  <a:lnTo>
                    <a:pt x="318" y="133"/>
                  </a:lnTo>
                  <a:lnTo>
                    <a:pt x="314" y="144"/>
                  </a:lnTo>
                  <a:lnTo>
                    <a:pt x="313" y="154"/>
                  </a:lnTo>
                  <a:lnTo>
                    <a:pt x="323" y="164"/>
                  </a:lnTo>
                  <a:lnTo>
                    <a:pt x="335" y="153"/>
                  </a:lnTo>
                  <a:lnTo>
                    <a:pt x="342" y="140"/>
                  </a:lnTo>
                  <a:lnTo>
                    <a:pt x="347" y="128"/>
                  </a:lnTo>
                  <a:lnTo>
                    <a:pt x="352" y="116"/>
                  </a:lnTo>
                  <a:lnTo>
                    <a:pt x="353" y="121"/>
                  </a:lnTo>
                  <a:lnTo>
                    <a:pt x="355" y="128"/>
                  </a:lnTo>
                  <a:lnTo>
                    <a:pt x="359" y="134"/>
                  </a:lnTo>
                  <a:lnTo>
                    <a:pt x="370" y="135"/>
                  </a:lnTo>
                  <a:lnTo>
                    <a:pt x="377" y="127"/>
                  </a:lnTo>
                  <a:lnTo>
                    <a:pt x="379" y="118"/>
                  </a:lnTo>
                  <a:lnTo>
                    <a:pt x="381" y="107"/>
                  </a:lnTo>
                  <a:lnTo>
                    <a:pt x="382" y="96"/>
                  </a:lnTo>
                  <a:lnTo>
                    <a:pt x="382" y="101"/>
                  </a:lnTo>
                  <a:lnTo>
                    <a:pt x="386" y="106"/>
                  </a:lnTo>
                  <a:lnTo>
                    <a:pt x="389" y="109"/>
                  </a:lnTo>
                  <a:lnTo>
                    <a:pt x="394" y="112"/>
                  </a:lnTo>
                  <a:lnTo>
                    <a:pt x="404" y="105"/>
                  </a:lnTo>
                  <a:lnTo>
                    <a:pt x="411" y="87"/>
                  </a:lnTo>
                  <a:lnTo>
                    <a:pt x="415" y="68"/>
                  </a:lnTo>
                  <a:lnTo>
                    <a:pt x="416" y="54"/>
                  </a:lnTo>
                  <a:lnTo>
                    <a:pt x="420" y="58"/>
                  </a:lnTo>
                  <a:lnTo>
                    <a:pt x="421" y="62"/>
                  </a:lnTo>
                  <a:lnTo>
                    <a:pt x="425" y="65"/>
                  </a:lnTo>
                  <a:lnTo>
                    <a:pt x="432" y="65"/>
                  </a:lnTo>
                  <a:lnTo>
                    <a:pt x="442" y="53"/>
                  </a:lnTo>
                  <a:lnTo>
                    <a:pt x="445" y="36"/>
                  </a:lnTo>
                  <a:lnTo>
                    <a:pt x="450" y="23"/>
                  </a:lnTo>
                  <a:lnTo>
                    <a:pt x="464" y="16"/>
                  </a:lnTo>
                  <a:lnTo>
                    <a:pt x="466" y="14"/>
                  </a:lnTo>
                  <a:lnTo>
                    <a:pt x="467" y="12"/>
                  </a:lnTo>
                  <a:lnTo>
                    <a:pt x="469" y="8"/>
                  </a:lnTo>
                  <a:lnTo>
                    <a:pt x="469" y="3"/>
                  </a:lnTo>
                  <a:lnTo>
                    <a:pt x="489" y="2"/>
                  </a:lnTo>
                  <a:lnTo>
                    <a:pt x="510" y="1"/>
                  </a:lnTo>
                  <a:lnTo>
                    <a:pt x="530" y="0"/>
                  </a:lnTo>
                  <a:lnTo>
                    <a:pt x="552" y="0"/>
                  </a:lnTo>
                  <a:lnTo>
                    <a:pt x="573" y="0"/>
                  </a:lnTo>
                  <a:lnTo>
                    <a:pt x="595" y="0"/>
                  </a:lnTo>
                  <a:lnTo>
                    <a:pt x="617" y="0"/>
                  </a:lnTo>
                  <a:lnTo>
                    <a:pt x="641" y="0"/>
                  </a:lnTo>
                  <a:lnTo>
                    <a:pt x="663" y="1"/>
                  </a:lnTo>
                  <a:lnTo>
                    <a:pt x="685" y="2"/>
                  </a:lnTo>
                  <a:lnTo>
                    <a:pt x="707" y="2"/>
                  </a:lnTo>
                  <a:lnTo>
                    <a:pt x="728" y="3"/>
                  </a:lnTo>
                  <a:lnTo>
                    <a:pt x="750" y="5"/>
                  </a:lnTo>
                  <a:lnTo>
                    <a:pt x="770" y="6"/>
                  </a:lnTo>
                  <a:lnTo>
                    <a:pt x="791" y="7"/>
                  </a:lnTo>
                  <a:lnTo>
                    <a:pt x="811" y="8"/>
                  </a:lnTo>
                  <a:lnTo>
                    <a:pt x="806" y="26"/>
                  </a:lnTo>
                  <a:lnTo>
                    <a:pt x="796" y="46"/>
                  </a:lnTo>
                  <a:lnTo>
                    <a:pt x="780" y="69"/>
                  </a:lnTo>
                  <a:lnTo>
                    <a:pt x="758" y="94"/>
                  </a:lnTo>
                  <a:lnTo>
                    <a:pt x="734" y="120"/>
                  </a:lnTo>
                  <a:lnTo>
                    <a:pt x="707" y="147"/>
                  </a:lnTo>
                  <a:lnTo>
                    <a:pt x="677" y="174"/>
                  </a:lnTo>
                  <a:lnTo>
                    <a:pt x="644" y="201"/>
                  </a:lnTo>
                  <a:lnTo>
                    <a:pt x="612" y="228"/>
                  </a:lnTo>
                  <a:lnTo>
                    <a:pt x="578" y="254"/>
                  </a:lnTo>
                  <a:lnTo>
                    <a:pt x="546" y="278"/>
                  </a:lnTo>
                  <a:lnTo>
                    <a:pt x="515" y="299"/>
                  </a:lnTo>
                  <a:lnTo>
                    <a:pt x="484" y="318"/>
                  </a:lnTo>
                  <a:lnTo>
                    <a:pt x="459" y="334"/>
                  </a:lnTo>
                  <a:lnTo>
                    <a:pt x="435" y="346"/>
                  </a:lnTo>
                  <a:lnTo>
                    <a:pt x="416" y="355"/>
                  </a:lnTo>
                  <a:lnTo>
                    <a:pt x="406" y="340"/>
                  </a:lnTo>
                  <a:lnTo>
                    <a:pt x="391" y="330"/>
                  </a:lnTo>
                  <a:lnTo>
                    <a:pt x="372" y="323"/>
                  </a:lnTo>
                  <a:lnTo>
                    <a:pt x="352" y="319"/>
                  </a:lnTo>
                  <a:lnTo>
                    <a:pt x="330" y="318"/>
                  </a:lnTo>
                  <a:lnTo>
                    <a:pt x="309" y="320"/>
                  </a:lnTo>
                  <a:lnTo>
                    <a:pt x="289" y="325"/>
                  </a:lnTo>
                  <a:lnTo>
                    <a:pt x="270" y="333"/>
                  </a:lnTo>
                  <a:lnTo>
                    <a:pt x="222" y="375"/>
                  </a:lnTo>
                  <a:lnTo>
                    <a:pt x="195" y="375"/>
                  </a:lnTo>
                  <a:lnTo>
                    <a:pt x="166" y="376"/>
                  </a:lnTo>
                  <a:lnTo>
                    <a:pt x="139" y="378"/>
                  </a:lnTo>
                  <a:lnTo>
                    <a:pt x="112" y="379"/>
                  </a:lnTo>
                  <a:lnTo>
                    <a:pt x="85" y="379"/>
                  </a:lnTo>
                  <a:lnTo>
                    <a:pt x="58" y="379"/>
                  </a:lnTo>
                  <a:lnTo>
                    <a:pt x="29" y="378"/>
                  </a:lnTo>
                  <a:lnTo>
                    <a:pt x="0" y="375"/>
                  </a:lnTo>
                  <a:close/>
                </a:path>
              </a:pathLst>
            </a:custGeom>
            <a:solidFill>
              <a:srgbClr val="006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36"/>
            <p:cNvSpPr>
              <a:spLocks/>
            </p:cNvSpPr>
            <p:nvPr/>
          </p:nvSpPr>
          <p:spPr bwMode="auto">
            <a:xfrm>
              <a:off x="2759" y="1603"/>
              <a:ext cx="34" cy="14"/>
            </a:xfrm>
            <a:custGeom>
              <a:avLst/>
              <a:gdLst>
                <a:gd name="T0" fmla="*/ 34 w 34"/>
                <a:gd name="T1" fmla="*/ 1 h 14"/>
                <a:gd name="T2" fmla="*/ 34 w 34"/>
                <a:gd name="T3" fmla="*/ 5 h 14"/>
                <a:gd name="T4" fmla="*/ 30 w 34"/>
                <a:gd name="T5" fmla="*/ 9 h 14"/>
                <a:gd name="T6" fmla="*/ 25 w 34"/>
                <a:gd name="T7" fmla="*/ 11 h 14"/>
                <a:gd name="T8" fmla="*/ 19 w 34"/>
                <a:gd name="T9" fmla="*/ 14 h 14"/>
                <a:gd name="T10" fmla="*/ 0 w 34"/>
                <a:gd name="T11" fmla="*/ 14 h 14"/>
                <a:gd name="T12" fmla="*/ 7 w 34"/>
                <a:gd name="T13" fmla="*/ 7 h 14"/>
                <a:gd name="T14" fmla="*/ 13 w 34"/>
                <a:gd name="T15" fmla="*/ 2 h 14"/>
                <a:gd name="T16" fmla="*/ 24 w 34"/>
                <a:gd name="T17" fmla="*/ 0 h 14"/>
                <a:gd name="T18" fmla="*/ 34 w 34"/>
                <a:gd name="T1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4">
                  <a:moveTo>
                    <a:pt x="34" y="1"/>
                  </a:moveTo>
                  <a:lnTo>
                    <a:pt x="34" y="5"/>
                  </a:lnTo>
                  <a:lnTo>
                    <a:pt x="30" y="9"/>
                  </a:lnTo>
                  <a:lnTo>
                    <a:pt x="25" y="11"/>
                  </a:lnTo>
                  <a:lnTo>
                    <a:pt x="19" y="14"/>
                  </a:lnTo>
                  <a:lnTo>
                    <a:pt x="0" y="14"/>
                  </a:lnTo>
                  <a:lnTo>
                    <a:pt x="7" y="7"/>
                  </a:lnTo>
                  <a:lnTo>
                    <a:pt x="13" y="2"/>
                  </a:lnTo>
                  <a:lnTo>
                    <a:pt x="24" y="0"/>
                  </a:lnTo>
                  <a:lnTo>
                    <a:pt x="34" y="1"/>
                  </a:lnTo>
                  <a:close/>
                </a:path>
              </a:pathLst>
            </a:custGeom>
            <a:solidFill>
              <a:srgbClr val="4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37"/>
            <p:cNvSpPr>
              <a:spLocks/>
            </p:cNvSpPr>
            <p:nvPr/>
          </p:nvSpPr>
          <p:spPr bwMode="auto">
            <a:xfrm>
              <a:off x="2922" y="1605"/>
              <a:ext cx="60" cy="112"/>
            </a:xfrm>
            <a:custGeom>
              <a:avLst/>
              <a:gdLst>
                <a:gd name="T0" fmla="*/ 0 w 60"/>
                <a:gd name="T1" fmla="*/ 108 h 112"/>
                <a:gd name="T2" fmla="*/ 15 w 60"/>
                <a:gd name="T3" fmla="*/ 86 h 112"/>
                <a:gd name="T4" fmla="*/ 20 w 60"/>
                <a:gd name="T5" fmla="*/ 60 h 112"/>
                <a:gd name="T6" fmla="*/ 22 w 60"/>
                <a:gd name="T7" fmla="*/ 32 h 112"/>
                <a:gd name="T8" fmla="*/ 22 w 60"/>
                <a:gd name="T9" fmla="*/ 5 h 112"/>
                <a:gd name="T10" fmla="*/ 41 w 60"/>
                <a:gd name="T11" fmla="*/ 0 h 112"/>
                <a:gd name="T12" fmla="*/ 38 w 60"/>
                <a:gd name="T13" fmla="*/ 26 h 112"/>
                <a:gd name="T14" fmla="*/ 36 w 60"/>
                <a:gd name="T15" fmla="*/ 53 h 112"/>
                <a:gd name="T16" fmla="*/ 43 w 60"/>
                <a:gd name="T17" fmla="*/ 79 h 112"/>
                <a:gd name="T18" fmla="*/ 60 w 60"/>
                <a:gd name="T19" fmla="*/ 102 h 112"/>
                <a:gd name="T20" fmla="*/ 53 w 60"/>
                <a:gd name="T21" fmla="*/ 105 h 112"/>
                <a:gd name="T22" fmla="*/ 46 w 60"/>
                <a:gd name="T23" fmla="*/ 108 h 112"/>
                <a:gd name="T24" fmla="*/ 39 w 60"/>
                <a:gd name="T25" fmla="*/ 110 h 112"/>
                <a:gd name="T26" fmla="*/ 31 w 60"/>
                <a:gd name="T27" fmla="*/ 111 h 112"/>
                <a:gd name="T28" fmla="*/ 24 w 60"/>
                <a:gd name="T29" fmla="*/ 112 h 112"/>
                <a:gd name="T30" fmla="*/ 15 w 60"/>
                <a:gd name="T31" fmla="*/ 112 h 112"/>
                <a:gd name="T32" fmla="*/ 7 w 60"/>
                <a:gd name="T33" fmla="*/ 111 h 112"/>
                <a:gd name="T34" fmla="*/ 0 w 60"/>
                <a:gd name="T35" fmla="*/ 10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 h="112">
                  <a:moveTo>
                    <a:pt x="0" y="108"/>
                  </a:moveTo>
                  <a:lnTo>
                    <a:pt x="15" y="86"/>
                  </a:lnTo>
                  <a:lnTo>
                    <a:pt x="20" y="60"/>
                  </a:lnTo>
                  <a:lnTo>
                    <a:pt x="22" y="32"/>
                  </a:lnTo>
                  <a:lnTo>
                    <a:pt x="22" y="5"/>
                  </a:lnTo>
                  <a:lnTo>
                    <a:pt x="41" y="0"/>
                  </a:lnTo>
                  <a:lnTo>
                    <a:pt x="38" y="26"/>
                  </a:lnTo>
                  <a:lnTo>
                    <a:pt x="36" y="53"/>
                  </a:lnTo>
                  <a:lnTo>
                    <a:pt x="43" y="79"/>
                  </a:lnTo>
                  <a:lnTo>
                    <a:pt x="60" y="102"/>
                  </a:lnTo>
                  <a:lnTo>
                    <a:pt x="53" y="105"/>
                  </a:lnTo>
                  <a:lnTo>
                    <a:pt x="46" y="108"/>
                  </a:lnTo>
                  <a:lnTo>
                    <a:pt x="39" y="110"/>
                  </a:lnTo>
                  <a:lnTo>
                    <a:pt x="31" y="111"/>
                  </a:lnTo>
                  <a:lnTo>
                    <a:pt x="24" y="112"/>
                  </a:lnTo>
                  <a:lnTo>
                    <a:pt x="15" y="112"/>
                  </a:lnTo>
                  <a:lnTo>
                    <a:pt x="7" y="111"/>
                  </a:lnTo>
                  <a:lnTo>
                    <a:pt x="0" y="108"/>
                  </a:lnTo>
                  <a:close/>
                </a:path>
              </a:pathLst>
            </a:custGeom>
            <a:solidFill>
              <a:srgbClr val="EFE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38"/>
            <p:cNvSpPr>
              <a:spLocks/>
            </p:cNvSpPr>
            <p:nvPr/>
          </p:nvSpPr>
          <p:spPr bwMode="auto">
            <a:xfrm>
              <a:off x="3235" y="1610"/>
              <a:ext cx="641" cy="575"/>
            </a:xfrm>
            <a:custGeom>
              <a:avLst/>
              <a:gdLst>
                <a:gd name="T0" fmla="*/ 626 w 641"/>
                <a:gd name="T1" fmla="*/ 93 h 575"/>
                <a:gd name="T2" fmla="*/ 546 w 641"/>
                <a:gd name="T3" fmla="*/ 213 h 575"/>
                <a:gd name="T4" fmla="*/ 418 w 641"/>
                <a:gd name="T5" fmla="*/ 324 h 575"/>
                <a:gd name="T6" fmla="*/ 264 w 641"/>
                <a:gd name="T7" fmla="*/ 426 h 575"/>
                <a:gd name="T8" fmla="*/ 107 w 641"/>
                <a:gd name="T9" fmla="*/ 518 h 575"/>
                <a:gd name="T10" fmla="*/ 12 w 641"/>
                <a:gd name="T11" fmla="*/ 542 h 575"/>
                <a:gd name="T12" fmla="*/ 0 w 641"/>
                <a:gd name="T13" fmla="*/ 445 h 575"/>
                <a:gd name="T14" fmla="*/ 2 w 641"/>
                <a:gd name="T15" fmla="*/ 451 h 575"/>
                <a:gd name="T16" fmla="*/ 24 w 641"/>
                <a:gd name="T17" fmla="*/ 443 h 575"/>
                <a:gd name="T18" fmla="*/ 37 w 641"/>
                <a:gd name="T19" fmla="*/ 438 h 575"/>
                <a:gd name="T20" fmla="*/ 49 w 641"/>
                <a:gd name="T21" fmla="*/ 458 h 575"/>
                <a:gd name="T22" fmla="*/ 82 w 641"/>
                <a:gd name="T23" fmla="*/ 423 h 575"/>
                <a:gd name="T24" fmla="*/ 90 w 641"/>
                <a:gd name="T25" fmla="*/ 429 h 575"/>
                <a:gd name="T26" fmla="*/ 116 w 641"/>
                <a:gd name="T27" fmla="*/ 432 h 575"/>
                <a:gd name="T28" fmla="*/ 141 w 641"/>
                <a:gd name="T29" fmla="*/ 386 h 575"/>
                <a:gd name="T30" fmla="*/ 146 w 641"/>
                <a:gd name="T31" fmla="*/ 416 h 575"/>
                <a:gd name="T32" fmla="*/ 172 w 641"/>
                <a:gd name="T33" fmla="*/ 386 h 575"/>
                <a:gd name="T34" fmla="*/ 189 w 641"/>
                <a:gd name="T35" fmla="*/ 360 h 575"/>
                <a:gd name="T36" fmla="*/ 201 w 641"/>
                <a:gd name="T37" fmla="*/ 383 h 575"/>
                <a:gd name="T38" fmla="*/ 225 w 641"/>
                <a:gd name="T39" fmla="*/ 344 h 575"/>
                <a:gd name="T40" fmla="*/ 236 w 641"/>
                <a:gd name="T41" fmla="*/ 343 h 575"/>
                <a:gd name="T42" fmla="*/ 257 w 641"/>
                <a:gd name="T43" fmla="*/ 348 h 575"/>
                <a:gd name="T44" fmla="*/ 276 w 641"/>
                <a:gd name="T45" fmla="*/ 312 h 575"/>
                <a:gd name="T46" fmla="*/ 298 w 641"/>
                <a:gd name="T47" fmla="*/ 313 h 575"/>
                <a:gd name="T48" fmla="*/ 322 w 641"/>
                <a:gd name="T49" fmla="*/ 266 h 575"/>
                <a:gd name="T50" fmla="*/ 337 w 641"/>
                <a:gd name="T51" fmla="*/ 282 h 575"/>
                <a:gd name="T52" fmla="*/ 356 w 641"/>
                <a:gd name="T53" fmla="*/ 255 h 575"/>
                <a:gd name="T54" fmla="*/ 373 w 641"/>
                <a:gd name="T55" fmla="*/ 238 h 575"/>
                <a:gd name="T56" fmla="*/ 384 w 641"/>
                <a:gd name="T57" fmla="*/ 255 h 575"/>
                <a:gd name="T58" fmla="*/ 395 w 641"/>
                <a:gd name="T59" fmla="*/ 241 h 575"/>
                <a:gd name="T60" fmla="*/ 422 w 641"/>
                <a:gd name="T61" fmla="*/ 196 h 575"/>
                <a:gd name="T62" fmla="*/ 425 w 641"/>
                <a:gd name="T63" fmla="*/ 216 h 575"/>
                <a:gd name="T64" fmla="*/ 447 w 641"/>
                <a:gd name="T65" fmla="*/ 169 h 575"/>
                <a:gd name="T66" fmla="*/ 463 w 641"/>
                <a:gd name="T67" fmla="*/ 169 h 575"/>
                <a:gd name="T68" fmla="*/ 481 w 641"/>
                <a:gd name="T69" fmla="*/ 167 h 575"/>
                <a:gd name="T70" fmla="*/ 493 w 641"/>
                <a:gd name="T71" fmla="*/ 129 h 575"/>
                <a:gd name="T72" fmla="*/ 503 w 641"/>
                <a:gd name="T73" fmla="*/ 152 h 575"/>
                <a:gd name="T74" fmla="*/ 522 w 641"/>
                <a:gd name="T75" fmla="*/ 118 h 575"/>
                <a:gd name="T76" fmla="*/ 538 w 641"/>
                <a:gd name="T77" fmla="*/ 97 h 575"/>
                <a:gd name="T78" fmla="*/ 551 w 641"/>
                <a:gd name="T79" fmla="*/ 121 h 575"/>
                <a:gd name="T80" fmla="*/ 558 w 641"/>
                <a:gd name="T81" fmla="*/ 93 h 575"/>
                <a:gd name="T82" fmla="*/ 563 w 641"/>
                <a:gd name="T83" fmla="*/ 76 h 575"/>
                <a:gd name="T84" fmla="*/ 575 w 641"/>
                <a:gd name="T85" fmla="*/ 93 h 575"/>
                <a:gd name="T86" fmla="*/ 582 w 641"/>
                <a:gd name="T87" fmla="*/ 55 h 575"/>
                <a:gd name="T88" fmla="*/ 585 w 641"/>
                <a:gd name="T89" fmla="*/ 52 h 575"/>
                <a:gd name="T90" fmla="*/ 604 w 641"/>
                <a:gd name="T91" fmla="*/ 49 h 575"/>
                <a:gd name="T92" fmla="*/ 611 w 641"/>
                <a:gd name="T93" fmla="*/ 10 h 575"/>
                <a:gd name="T94" fmla="*/ 616 w 641"/>
                <a:gd name="T95" fmla="*/ 23 h 575"/>
                <a:gd name="T96" fmla="*/ 633 w 641"/>
                <a:gd name="T97" fmla="*/ 17 h 575"/>
                <a:gd name="T98" fmla="*/ 641 w 641"/>
                <a:gd name="T99" fmla="*/ 7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1" h="575">
                  <a:moveTo>
                    <a:pt x="641" y="7"/>
                  </a:moveTo>
                  <a:lnTo>
                    <a:pt x="638" y="50"/>
                  </a:lnTo>
                  <a:lnTo>
                    <a:pt x="626" y="93"/>
                  </a:lnTo>
                  <a:lnTo>
                    <a:pt x="606" y="133"/>
                  </a:lnTo>
                  <a:lnTo>
                    <a:pt x="580" y="174"/>
                  </a:lnTo>
                  <a:lnTo>
                    <a:pt x="546" y="213"/>
                  </a:lnTo>
                  <a:lnTo>
                    <a:pt x="509" y="251"/>
                  </a:lnTo>
                  <a:lnTo>
                    <a:pt x="464" y="288"/>
                  </a:lnTo>
                  <a:lnTo>
                    <a:pt x="418" y="324"/>
                  </a:lnTo>
                  <a:lnTo>
                    <a:pt x="369" y="359"/>
                  </a:lnTo>
                  <a:lnTo>
                    <a:pt x="316" y="393"/>
                  </a:lnTo>
                  <a:lnTo>
                    <a:pt x="264" y="426"/>
                  </a:lnTo>
                  <a:lnTo>
                    <a:pt x="211" y="458"/>
                  </a:lnTo>
                  <a:lnTo>
                    <a:pt x="158" y="489"/>
                  </a:lnTo>
                  <a:lnTo>
                    <a:pt x="107" y="518"/>
                  </a:lnTo>
                  <a:lnTo>
                    <a:pt x="56" y="546"/>
                  </a:lnTo>
                  <a:lnTo>
                    <a:pt x="10" y="575"/>
                  </a:lnTo>
                  <a:lnTo>
                    <a:pt x="12" y="542"/>
                  </a:lnTo>
                  <a:lnTo>
                    <a:pt x="7" y="508"/>
                  </a:lnTo>
                  <a:lnTo>
                    <a:pt x="2" y="475"/>
                  </a:lnTo>
                  <a:lnTo>
                    <a:pt x="0" y="445"/>
                  </a:lnTo>
                  <a:lnTo>
                    <a:pt x="0" y="447"/>
                  </a:lnTo>
                  <a:lnTo>
                    <a:pt x="0" y="449"/>
                  </a:lnTo>
                  <a:lnTo>
                    <a:pt x="2" y="451"/>
                  </a:lnTo>
                  <a:lnTo>
                    <a:pt x="3" y="453"/>
                  </a:lnTo>
                  <a:lnTo>
                    <a:pt x="15" y="450"/>
                  </a:lnTo>
                  <a:lnTo>
                    <a:pt x="24" y="443"/>
                  </a:lnTo>
                  <a:lnTo>
                    <a:pt x="29" y="436"/>
                  </a:lnTo>
                  <a:lnTo>
                    <a:pt x="37" y="430"/>
                  </a:lnTo>
                  <a:lnTo>
                    <a:pt x="37" y="438"/>
                  </a:lnTo>
                  <a:lnTo>
                    <a:pt x="41" y="445"/>
                  </a:lnTo>
                  <a:lnTo>
                    <a:pt x="44" y="452"/>
                  </a:lnTo>
                  <a:lnTo>
                    <a:pt x="49" y="458"/>
                  </a:lnTo>
                  <a:lnTo>
                    <a:pt x="65" y="449"/>
                  </a:lnTo>
                  <a:lnTo>
                    <a:pt x="75" y="437"/>
                  </a:lnTo>
                  <a:lnTo>
                    <a:pt x="82" y="423"/>
                  </a:lnTo>
                  <a:lnTo>
                    <a:pt x="90" y="410"/>
                  </a:lnTo>
                  <a:lnTo>
                    <a:pt x="92" y="419"/>
                  </a:lnTo>
                  <a:lnTo>
                    <a:pt x="90" y="429"/>
                  </a:lnTo>
                  <a:lnTo>
                    <a:pt x="94" y="437"/>
                  </a:lnTo>
                  <a:lnTo>
                    <a:pt x="100" y="445"/>
                  </a:lnTo>
                  <a:lnTo>
                    <a:pt x="116" y="432"/>
                  </a:lnTo>
                  <a:lnTo>
                    <a:pt x="126" y="417"/>
                  </a:lnTo>
                  <a:lnTo>
                    <a:pt x="133" y="401"/>
                  </a:lnTo>
                  <a:lnTo>
                    <a:pt x="141" y="386"/>
                  </a:lnTo>
                  <a:lnTo>
                    <a:pt x="146" y="394"/>
                  </a:lnTo>
                  <a:lnTo>
                    <a:pt x="145" y="405"/>
                  </a:lnTo>
                  <a:lnTo>
                    <a:pt x="146" y="416"/>
                  </a:lnTo>
                  <a:lnTo>
                    <a:pt x="157" y="421"/>
                  </a:lnTo>
                  <a:lnTo>
                    <a:pt x="165" y="404"/>
                  </a:lnTo>
                  <a:lnTo>
                    <a:pt x="172" y="386"/>
                  </a:lnTo>
                  <a:lnTo>
                    <a:pt x="179" y="370"/>
                  </a:lnTo>
                  <a:lnTo>
                    <a:pt x="187" y="353"/>
                  </a:lnTo>
                  <a:lnTo>
                    <a:pt x="189" y="360"/>
                  </a:lnTo>
                  <a:lnTo>
                    <a:pt x="191" y="368"/>
                  </a:lnTo>
                  <a:lnTo>
                    <a:pt x="194" y="377"/>
                  </a:lnTo>
                  <a:lnTo>
                    <a:pt x="201" y="383"/>
                  </a:lnTo>
                  <a:lnTo>
                    <a:pt x="213" y="371"/>
                  </a:lnTo>
                  <a:lnTo>
                    <a:pt x="221" y="358"/>
                  </a:lnTo>
                  <a:lnTo>
                    <a:pt x="225" y="344"/>
                  </a:lnTo>
                  <a:lnTo>
                    <a:pt x="231" y="330"/>
                  </a:lnTo>
                  <a:lnTo>
                    <a:pt x="233" y="337"/>
                  </a:lnTo>
                  <a:lnTo>
                    <a:pt x="236" y="343"/>
                  </a:lnTo>
                  <a:lnTo>
                    <a:pt x="240" y="348"/>
                  </a:lnTo>
                  <a:lnTo>
                    <a:pt x="247" y="353"/>
                  </a:lnTo>
                  <a:lnTo>
                    <a:pt x="257" y="348"/>
                  </a:lnTo>
                  <a:lnTo>
                    <a:pt x="276" y="301"/>
                  </a:lnTo>
                  <a:lnTo>
                    <a:pt x="276" y="306"/>
                  </a:lnTo>
                  <a:lnTo>
                    <a:pt x="276" y="312"/>
                  </a:lnTo>
                  <a:lnTo>
                    <a:pt x="276" y="318"/>
                  </a:lnTo>
                  <a:lnTo>
                    <a:pt x="282" y="323"/>
                  </a:lnTo>
                  <a:lnTo>
                    <a:pt x="298" y="313"/>
                  </a:lnTo>
                  <a:lnTo>
                    <a:pt x="304" y="297"/>
                  </a:lnTo>
                  <a:lnTo>
                    <a:pt x="310" y="279"/>
                  </a:lnTo>
                  <a:lnTo>
                    <a:pt x="322" y="266"/>
                  </a:lnTo>
                  <a:lnTo>
                    <a:pt x="327" y="271"/>
                  </a:lnTo>
                  <a:lnTo>
                    <a:pt x="330" y="277"/>
                  </a:lnTo>
                  <a:lnTo>
                    <a:pt x="337" y="282"/>
                  </a:lnTo>
                  <a:lnTo>
                    <a:pt x="344" y="286"/>
                  </a:lnTo>
                  <a:lnTo>
                    <a:pt x="350" y="271"/>
                  </a:lnTo>
                  <a:lnTo>
                    <a:pt x="356" y="255"/>
                  </a:lnTo>
                  <a:lnTo>
                    <a:pt x="362" y="242"/>
                  </a:lnTo>
                  <a:lnTo>
                    <a:pt x="373" y="229"/>
                  </a:lnTo>
                  <a:lnTo>
                    <a:pt x="373" y="238"/>
                  </a:lnTo>
                  <a:lnTo>
                    <a:pt x="374" y="244"/>
                  </a:lnTo>
                  <a:lnTo>
                    <a:pt x="379" y="251"/>
                  </a:lnTo>
                  <a:lnTo>
                    <a:pt x="384" y="255"/>
                  </a:lnTo>
                  <a:lnTo>
                    <a:pt x="395" y="253"/>
                  </a:lnTo>
                  <a:lnTo>
                    <a:pt x="396" y="248"/>
                  </a:lnTo>
                  <a:lnTo>
                    <a:pt x="395" y="241"/>
                  </a:lnTo>
                  <a:lnTo>
                    <a:pt x="400" y="235"/>
                  </a:lnTo>
                  <a:lnTo>
                    <a:pt x="422" y="188"/>
                  </a:lnTo>
                  <a:lnTo>
                    <a:pt x="422" y="196"/>
                  </a:lnTo>
                  <a:lnTo>
                    <a:pt x="422" y="204"/>
                  </a:lnTo>
                  <a:lnTo>
                    <a:pt x="422" y="211"/>
                  </a:lnTo>
                  <a:lnTo>
                    <a:pt x="425" y="216"/>
                  </a:lnTo>
                  <a:lnTo>
                    <a:pt x="439" y="205"/>
                  </a:lnTo>
                  <a:lnTo>
                    <a:pt x="444" y="187"/>
                  </a:lnTo>
                  <a:lnTo>
                    <a:pt x="447" y="169"/>
                  </a:lnTo>
                  <a:lnTo>
                    <a:pt x="459" y="154"/>
                  </a:lnTo>
                  <a:lnTo>
                    <a:pt x="463" y="161"/>
                  </a:lnTo>
                  <a:lnTo>
                    <a:pt x="463" y="169"/>
                  </a:lnTo>
                  <a:lnTo>
                    <a:pt x="466" y="176"/>
                  </a:lnTo>
                  <a:lnTo>
                    <a:pt x="475" y="180"/>
                  </a:lnTo>
                  <a:lnTo>
                    <a:pt x="481" y="167"/>
                  </a:lnTo>
                  <a:lnTo>
                    <a:pt x="485" y="154"/>
                  </a:lnTo>
                  <a:lnTo>
                    <a:pt x="486" y="141"/>
                  </a:lnTo>
                  <a:lnTo>
                    <a:pt x="493" y="129"/>
                  </a:lnTo>
                  <a:lnTo>
                    <a:pt x="497" y="135"/>
                  </a:lnTo>
                  <a:lnTo>
                    <a:pt x="498" y="145"/>
                  </a:lnTo>
                  <a:lnTo>
                    <a:pt x="503" y="152"/>
                  </a:lnTo>
                  <a:lnTo>
                    <a:pt x="519" y="149"/>
                  </a:lnTo>
                  <a:lnTo>
                    <a:pt x="517" y="133"/>
                  </a:lnTo>
                  <a:lnTo>
                    <a:pt x="522" y="118"/>
                  </a:lnTo>
                  <a:lnTo>
                    <a:pt x="529" y="103"/>
                  </a:lnTo>
                  <a:lnTo>
                    <a:pt x="534" y="89"/>
                  </a:lnTo>
                  <a:lnTo>
                    <a:pt x="538" y="97"/>
                  </a:lnTo>
                  <a:lnTo>
                    <a:pt x="538" y="107"/>
                  </a:lnTo>
                  <a:lnTo>
                    <a:pt x="541" y="116"/>
                  </a:lnTo>
                  <a:lnTo>
                    <a:pt x="551" y="121"/>
                  </a:lnTo>
                  <a:lnTo>
                    <a:pt x="560" y="116"/>
                  </a:lnTo>
                  <a:lnTo>
                    <a:pt x="556" y="105"/>
                  </a:lnTo>
                  <a:lnTo>
                    <a:pt x="558" y="93"/>
                  </a:lnTo>
                  <a:lnTo>
                    <a:pt x="561" y="81"/>
                  </a:lnTo>
                  <a:lnTo>
                    <a:pt x="563" y="69"/>
                  </a:lnTo>
                  <a:lnTo>
                    <a:pt x="563" y="76"/>
                  </a:lnTo>
                  <a:lnTo>
                    <a:pt x="566" y="83"/>
                  </a:lnTo>
                  <a:lnTo>
                    <a:pt x="570" y="88"/>
                  </a:lnTo>
                  <a:lnTo>
                    <a:pt x="575" y="93"/>
                  </a:lnTo>
                  <a:lnTo>
                    <a:pt x="583" y="82"/>
                  </a:lnTo>
                  <a:lnTo>
                    <a:pt x="583" y="69"/>
                  </a:lnTo>
                  <a:lnTo>
                    <a:pt x="582" y="55"/>
                  </a:lnTo>
                  <a:lnTo>
                    <a:pt x="582" y="41"/>
                  </a:lnTo>
                  <a:lnTo>
                    <a:pt x="582" y="47"/>
                  </a:lnTo>
                  <a:lnTo>
                    <a:pt x="585" y="52"/>
                  </a:lnTo>
                  <a:lnTo>
                    <a:pt x="589" y="55"/>
                  </a:lnTo>
                  <a:lnTo>
                    <a:pt x="594" y="59"/>
                  </a:lnTo>
                  <a:lnTo>
                    <a:pt x="604" y="49"/>
                  </a:lnTo>
                  <a:lnTo>
                    <a:pt x="607" y="36"/>
                  </a:lnTo>
                  <a:lnTo>
                    <a:pt x="607" y="23"/>
                  </a:lnTo>
                  <a:lnTo>
                    <a:pt x="611" y="10"/>
                  </a:lnTo>
                  <a:lnTo>
                    <a:pt x="611" y="15"/>
                  </a:lnTo>
                  <a:lnTo>
                    <a:pt x="612" y="20"/>
                  </a:lnTo>
                  <a:lnTo>
                    <a:pt x="616" y="23"/>
                  </a:lnTo>
                  <a:lnTo>
                    <a:pt x="623" y="28"/>
                  </a:lnTo>
                  <a:lnTo>
                    <a:pt x="631" y="24"/>
                  </a:lnTo>
                  <a:lnTo>
                    <a:pt x="633" y="17"/>
                  </a:lnTo>
                  <a:lnTo>
                    <a:pt x="633" y="8"/>
                  </a:lnTo>
                  <a:lnTo>
                    <a:pt x="633" y="0"/>
                  </a:lnTo>
                  <a:lnTo>
                    <a:pt x="641" y="7"/>
                  </a:lnTo>
                  <a:close/>
                </a:path>
              </a:pathLst>
            </a:custGeom>
            <a:solidFill>
              <a:srgbClr val="BFB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39"/>
            <p:cNvSpPr>
              <a:spLocks/>
            </p:cNvSpPr>
            <p:nvPr/>
          </p:nvSpPr>
          <p:spPr bwMode="auto">
            <a:xfrm>
              <a:off x="2720" y="1626"/>
              <a:ext cx="35" cy="19"/>
            </a:xfrm>
            <a:custGeom>
              <a:avLst/>
              <a:gdLst>
                <a:gd name="T0" fmla="*/ 35 w 35"/>
                <a:gd name="T1" fmla="*/ 4 h 19"/>
                <a:gd name="T2" fmla="*/ 5 w 35"/>
                <a:gd name="T3" fmla="*/ 19 h 19"/>
                <a:gd name="T4" fmla="*/ 5 w 35"/>
                <a:gd name="T5" fmla="*/ 15 h 19"/>
                <a:gd name="T6" fmla="*/ 1 w 35"/>
                <a:gd name="T7" fmla="*/ 11 h 19"/>
                <a:gd name="T8" fmla="*/ 0 w 35"/>
                <a:gd name="T9" fmla="*/ 6 h 19"/>
                <a:gd name="T10" fmla="*/ 1 w 35"/>
                <a:gd name="T11" fmla="*/ 1 h 19"/>
                <a:gd name="T12" fmla="*/ 12 w 35"/>
                <a:gd name="T13" fmla="*/ 0 h 19"/>
                <a:gd name="T14" fmla="*/ 18 w 35"/>
                <a:gd name="T15" fmla="*/ 0 h 19"/>
                <a:gd name="T16" fmla="*/ 25 w 35"/>
                <a:gd name="T17" fmla="*/ 1 h 19"/>
                <a:gd name="T18" fmla="*/ 35 w 35"/>
                <a:gd name="T1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19">
                  <a:moveTo>
                    <a:pt x="35" y="4"/>
                  </a:moveTo>
                  <a:lnTo>
                    <a:pt x="5" y="19"/>
                  </a:lnTo>
                  <a:lnTo>
                    <a:pt x="5" y="15"/>
                  </a:lnTo>
                  <a:lnTo>
                    <a:pt x="1" y="11"/>
                  </a:lnTo>
                  <a:lnTo>
                    <a:pt x="0" y="6"/>
                  </a:lnTo>
                  <a:lnTo>
                    <a:pt x="1" y="1"/>
                  </a:lnTo>
                  <a:lnTo>
                    <a:pt x="12" y="0"/>
                  </a:lnTo>
                  <a:lnTo>
                    <a:pt x="18" y="0"/>
                  </a:lnTo>
                  <a:lnTo>
                    <a:pt x="25" y="1"/>
                  </a:lnTo>
                  <a:lnTo>
                    <a:pt x="35" y="4"/>
                  </a:lnTo>
                  <a:close/>
                </a:path>
              </a:pathLst>
            </a:custGeom>
            <a:solidFill>
              <a:srgbClr val="CE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40"/>
            <p:cNvSpPr>
              <a:spLocks/>
            </p:cNvSpPr>
            <p:nvPr/>
          </p:nvSpPr>
          <p:spPr bwMode="auto">
            <a:xfrm>
              <a:off x="1587" y="1632"/>
              <a:ext cx="129" cy="114"/>
            </a:xfrm>
            <a:custGeom>
              <a:avLst/>
              <a:gdLst>
                <a:gd name="T0" fmla="*/ 124 w 129"/>
                <a:gd name="T1" fmla="*/ 37 h 114"/>
                <a:gd name="T2" fmla="*/ 124 w 129"/>
                <a:gd name="T3" fmla="*/ 48 h 114"/>
                <a:gd name="T4" fmla="*/ 126 w 129"/>
                <a:gd name="T5" fmla="*/ 60 h 114"/>
                <a:gd name="T6" fmla="*/ 129 w 129"/>
                <a:gd name="T7" fmla="*/ 72 h 114"/>
                <a:gd name="T8" fmla="*/ 129 w 129"/>
                <a:gd name="T9" fmla="*/ 84 h 114"/>
                <a:gd name="T10" fmla="*/ 128 w 129"/>
                <a:gd name="T11" fmla="*/ 94 h 114"/>
                <a:gd name="T12" fmla="*/ 121 w 129"/>
                <a:gd name="T13" fmla="*/ 104 h 114"/>
                <a:gd name="T14" fmla="*/ 109 w 129"/>
                <a:gd name="T15" fmla="*/ 110 h 114"/>
                <a:gd name="T16" fmla="*/ 90 w 129"/>
                <a:gd name="T17" fmla="*/ 114 h 114"/>
                <a:gd name="T18" fmla="*/ 78 w 129"/>
                <a:gd name="T19" fmla="*/ 110 h 114"/>
                <a:gd name="T20" fmla="*/ 65 w 129"/>
                <a:gd name="T21" fmla="*/ 105 h 114"/>
                <a:gd name="T22" fmla="*/ 53 w 129"/>
                <a:gd name="T23" fmla="*/ 100 h 114"/>
                <a:gd name="T24" fmla="*/ 41 w 129"/>
                <a:gd name="T25" fmla="*/ 96 h 114"/>
                <a:gd name="T26" fmla="*/ 29 w 129"/>
                <a:gd name="T27" fmla="*/ 91 h 114"/>
                <a:gd name="T28" fmla="*/ 19 w 129"/>
                <a:gd name="T29" fmla="*/ 84 h 114"/>
                <a:gd name="T30" fmla="*/ 8 w 129"/>
                <a:gd name="T31" fmla="*/ 77 h 114"/>
                <a:gd name="T32" fmla="*/ 0 w 129"/>
                <a:gd name="T33" fmla="*/ 68 h 114"/>
                <a:gd name="T34" fmla="*/ 7 w 129"/>
                <a:gd name="T35" fmla="*/ 55 h 114"/>
                <a:gd name="T36" fmla="*/ 17 w 129"/>
                <a:gd name="T37" fmla="*/ 44 h 114"/>
                <a:gd name="T38" fmla="*/ 29 w 129"/>
                <a:gd name="T39" fmla="*/ 34 h 114"/>
                <a:gd name="T40" fmla="*/ 44 w 129"/>
                <a:gd name="T41" fmla="*/ 26 h 114"/>
                <a:gd name="T42" fmla="*/ 61 w 129"/>
                <a:gd name="T43" fmla="*/ 19 h 114"/>
                <a:gd name="T44" fmla="*/ 78 w 129"/>
                <a:gd name="T45" fmla="*/ 12 h 114"/>
                <a:gd name="T46" fmla="*/ 95 w 129"/>
                <a:gd name="T47" fmla="*/ 6 h 114"/>
                <a:gd name="T48" fmla="*/ 112 w 129"/>
                <a:gd name="T49" fmla="*/ 0 h 114"/>
                <a:gd name="T50" fmla="*/ 124 w 129"/>
                <a:gd name="T51" fmla="*/ 3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9" h="114">
                  <a:moveTo>
                    <a:pt x="124" y="37"/>
                  </a:moveTo>
                  <a:lnTo>
                    <a:pt x="124" y="48"/>
                  </a:lnTo>
                  <a:lnTo>
                    <a:pt x="126" y="60"/>
                  </a:lnTo>
                  <a:lnTo>
                    <a:pt x="129" y="72"/>
                  </a:lnTo>
                  <a:lnTo>
                    <a:pt x="129" y="84"/>
                  </a:lnTo>
                  <a:lnTo>
                    <a:pt x="128" y="94"/>
                  </a:lnTo>
                  <a:lnTo>
                    <a:pt x="121" y="104"/>
                  </a:lnTo>
                  <a:lnTo>
                    <a:pt x="109" y="110"/>
                  </a:lnTo>
                  <a:lnTo>
                    <a:pt x="90" y="114"/>
                  </a:lnTo>
                  <a:lnTo>
                    <a:pt x="78" y="110"/>
                  </a:lnTo>
                  <a:lnTo>
                    <a:pt x="65" y="105"/>
                  </a:lnTo>
                  <a:lnTo>
                    <a:pt x="53" y="100"/>
                  </a:lnTo>
                  <a:lnTo>
                    <a:pt x="41" y="96"/>
                  </a:lnTo>
                  <a:lnTo>
                    <a:pt x="29" y="91"/>
                  </a:lnTo>
                  <a:lnTo>
                    <a:pt x="19" y="84"/>
                  </a:lnTo>
                  <a:lnTo>
                    <a:pt x="8" y="77"/>
                  </a:lnTo>
                  <a:lnTo>
                    <a:pt x="0" y="68"/>
                  </a:lnTo>
                  <a:lnTo>
                    <a:pt x="7" y="55"/>
                  </a:lnTo>
                  <a:lnTo>
                    <a:pt x="17" y="44"/>
                  </a:lnTo>
                  <a:lnTo>
                    <a:pt x="29" y="34"/>
                  </a:lnTo>
                  <a:lnTo>
                    <a:pt x="44" y="26"/>
                  </a:lnTo>
                  <a:lnTo>
                    <a:pt x="61" y="19"/>
                  </a:lnTo>
                  <a:lnTo>
                    <a:pt x="78" y="12"/>
                  </a:lnTo>
                  <a:lnTo>
                    <a:pt x="95" y="6"/>
                  </a:lnTo>
                  <a:lnTo>
                    <a:pt x="112" y="0"/>
                  </a:lnTo>
                  <a:lnTo>
                    <a:pt x="124" y="37"/>
                  </a:lnTo>
                  <a:close/>
                </a:path>
              </a:pathLst>
            </a:custGeom>
            <a:solidFill>
              <a:srgbClr val="FFD8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41"/>
            <p:cNvSpPr>
              <a:spLocks/>
            </p:cNvSpPr>
            <p:nvPr/>
          </p:nvSpPr>
          <p:spPr bwMode="auto">
            <a:xfrm>
              <a:off x="2606" y="1639"/>
              <a:ext cx="27" cy="18"/>
            </a:xfrm>
            <a:custGeom>
              <a:avLst/>
              <a:gdLst>
                <a:gd name="T0" fmla="*/ 27 w 27"/>
                <a:gd name="T1" fmla="*/ 6 h 18"/>
                <a:gd name="T2" fmla="*/ 27 w 27"/>
                <a:gd name="T3" fmla="*/ 10 h 18"/>
                <a:gd name="T4" fmla="*/ 24 w 27"/>
                <a:gd name="T5" fmla="*/ 13 h 18"/>
                <a:gd name="T6" fmla="*/ 22 w 27"/>
                <a:gd name="T7" fmla="*/ 14 h 18"/>
                <a:gd name="T8" fmla="*/ 19 w 27"/>
                <a:gd name="T9" fmla="*/ 17 h 18"/>
                <a:gd name="T10" fmla="*/ 13 w 27"/>
                <a:gd name="T11" fmla="*/ 17 h 18"/>
                <a:gd name="T12" fmla="*/ 8 w 27"/>
                <a:gd name="T13" fmla="*/ 18 h 18"/>
                <a:gd name="T14" fmla="*/ 3 w 27"/>
                <a:gd name="T15" fmla="*/ 17 h 18"/>
                <a:gd name="T16" fmla="*/ 0 w 27"/>
                <a:gd name="T17" fmla="*/ 14 h 18"/>
                <a:gd name="T18" fmla="*/ 0 w 27"/>
                <a:gd name="T19" fmla="*/ 10 h 18"/>
                <a:gd name="T20" fmla="*/ 1 w 27"/>
                <a:gd name="T21" fmla="*/ 6 h 18"/>
                <a:gd name="T22" fmla="*/ 7 w 27"/>
                <a:gd name="T23" fmla="*/ 4 h 18"/>
                <a:gd name="T24" fmla="*/ 12 w 27"/>
                <a:gd name="T25" fmla="*/ 1 h 18"/>
                <a:gd name="T26" fmla="*/ 17 w 27"/>
                <a:gd name="T27" fmla="*/ 0 h 18"/>
                <a:gd name="T28" fmla="*/ 20 w 27"/>
                <a:gd name="T29" fmla="*/ 1 h 18"/>
                <a:gd name="T30" fmla="*/ 24 w 27"/>
                <a:gd name="T31" fmla="*/ 4 h 18"/>
                <a:gd name="T32" fmla="*/ 27 w 27"/>
                <a:gd name="T33"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18">
                  <a:moveTo>
                    <a:pt x="27" y="6"/>
                  </a:moveTo>
                  <a:lnTo>
                    <a:pt x="27" y="10"/>
                  </a:lnTo>
                  <a:lnTo>
                    <a:pt x="24" y="13"/>
                  </a:lnTo>
                  <a:lnTo>
                    <a:pt x="22" y="14"/>
                  </a:lnTo>
                  <a:lnTo>
                    <a:pt x="19" y="17"/>
                  </a:lnTo>
                  <a:lnTo>
                    <a:pt x="13" y="17"/>
                  </a:lnTo>
                  <a:lnTo>
                    <a:pt x="8" y="18"/>
                  </a:lnTo>
                  <a:lnTo>
                    <a:pt x="3" y="17"/>
                  </a:lnTo>
                  <a:lnTo>
                    <a:pt x="0" y="14"/>
                  </a:lnTo>
                  <a:lnTo>
                    <a:pt x="0" y="10"/>
                  </a:lnTo>
                  <a:lnTo>
                    <a:pt x="1" y="6"/>
                  </a:lnTo>
                  <a:lnTo>
                    <a:pt x="7" y="4"/>
                  </a:lnTo>
                  <a:lnTo>
                    <a:pt x="12" y="1"/>
                  </a:lnTo>
                  <a:lnTo>
                    <a:pt x="17" y="0"/>
                  </a:lnTo>
                  <a:lnTo>
                    <a:pt x="20" y="1"/>
                  </a:lnTo>
                  <a:lnTo>
                    <a:pt x="24" y="4"/>
                  </a:lnTo>
                  <a:lnTo>
                    <a:pt x="27" y="6"/>
                  </a:lnTo>
                  <a:close/>
                </a:path>
              </a:pathLst>
            </a:custGeom>
            <a:solidFill>
              <a:srgbClr val="4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42"/>
            <p:cNvSpPr>
              <a:spLocks/>
            </p:cNvSpPr>
            <p:nvPr/>
          </p:nvSpPr>
          <p:spPr bwMode="auto">
            <a:xfrm>
              <a:off x="1861" y="1649"/>
              <a:ext cx="119" cy="225"/>
            </a:xfrm>
            <a:custGeom>
              <a:avLst/>
              <a:gdLst>
                <a:gd name="T0" fmla="*/ 110 w 119"/>
                <a:gd name="T1" fmla="*/ 10 h 225"/>
                <a:gd name="T2" fmla="*/ 112 w 119"/>
                <a:gd name="T3" fmla="*/ 53 h 225"/>
                <a:gd name="T4" fmla="*/ 114 w 119"/>
                <a:gd name="T5" fmla="*/ 94 h 225"/>
                <a:gd name="T6" fmla="*/ 115 w 119"/>
                <a:gd name="T7" fmla="*/ 135 h 225"/>
                <a:gd name="T8" fmla="*/ 119 w 119"/>
                <a:gd name="T9" fmla="*/ 177 h 225"/>
                <a:gd name="T10" fmla="*/ 105 w 119"/>
                <a:gd name="T11" fmla="*/ 181 h 225"/>
                <a:gd name="T12" fmla="*/ 92 w 119"/>
                <a:gd name="T13" fmla="*/ 187 h 225"/>
                <a:gd name="T14" fmla="*/ 80 w 119"/>
                <a:gd name="T15" fmla="*/ 193 h 225"/>
                <a:gd name="T16" fmla="*/ 70 w 119"/>
                <a:gd name="T17" fmla="*/ 200 h 225"/>
                <a:gd name="T18" fmla="*/ 58 w 119"/>
                <a:gd name="T19" fmla="*/ 207 h 225"/>
                <a:gd name="T20" fmla="*/ 46 w 119"/>
                <a:gd name="T21" fmla="*/ 214 h 225"/>
                <a:gd name="T22" fmla="*/ 32 w 119"/>
                <a:gd name="T23" fmla="*/ 220 h 225"/>
                <a:gd name="T24" fmla="*/ 19 w 119"/>
                <a:gd name="T25" fmla="*/ 225 h 225"/>
                <a:gd name="T26" fmla="*/ 0 w 119"/>
                <a:gd name="T27" fmla="*/ 54 h 225"/>
                <a:gd name="T28" fmla="*/ 10 w 119"/>
                <a:gd name="T29" fmla="*/ 44 h 225"/>
                <a:gd name="T30" fmla="*/ 22 w 119"/>
                <a:gd name="T31" fmla="*/ 37 h 225"/>
                <a:gd name="T32" fmla="*/ 36 w 119"/>
                <a:gd name="T33" fmla="*/ 31 h 225"/>
                <a:gd name="T34" fmla="*/ 49 w 119"/>
                <a:gd name="T35" fmla="*/ 25 h 225"/>
                <a:gd name="T36" fmla="*/ 63 w 119"/>
                <a:gd name="T37" fmla="*/ 20 h 225"/>
                <a:gd name="T38" fmla="*/ 76 w 119"/>
                <a:gd name="T39" fmla="*/ 14 h 225"/>
                <a:gd name="T40" fmla="*/ 90 w 119"/>
                <a:gd name="T41" fmla="*/ 8 h 225"/>
                <a:gd name="T42" fmla="*/ 104 w 119"/>
                <a:gd name="T43" fmla="*/ 0 h 225"/>
                <a:gd name="T44" fmla="*/ 110 w 119"/>
                <a:gd name="T45" fmla="*/ 1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9" h="225">
                  <a:moveTo>
                    <a:pt x="110" y="10"/>
                  </a:moveTo>
                  <a:lnTo>
                    <a:pt x="112" y="53"/>
                  </a:lnTo>
                  <a:lnTo>
                    <a:pt x="114" y="94"/>
                  </a:lnTo>
                  <a:lnTo>
                    <a:pt x="115" y="135"/>
                  </a:lnTo>
                  <a:lnTo>
                    <a:pt x="119" y="177"/>
                  </a:lnTo>
                  <a:lnTo>
                    <a:pt x="105" y="181"/>
                  </a:lnTo>
                  <a:lnTo>
                    <a:pt x="92" y="187"/>
                  </a:lnTo>
                  <a:lnTo>
                    <a:pt x="80" y="193"/>
                  </a:lnTo>
                  <a:lnTo>
                    <a:pt x="70" y="200"/>
                  </a:lnTo>
                  <a:lnTo>
                    <a:pt x="58" y="207"/>
                  </a:lnTo>
                  <a:lnTo>
                    <a:pt x="46" y="214"/>
                  </a:lnTo>
                  <a:lnTo>
                    <a:pt x="32" y="220"/>
                  </a:lnTo>
                  <a:lnTo>
                    <a:pt x="19" y="225"/>
                  </a:lnTo>
                  <a:lnTo>
                    <a:pt x="0" y="54"/>
                  </a:lnTo>
                  <a:lnTo>
                    <a:pt x="10" y="44"/>
                  </a:lnTo>
                  <a:lnTo>
                    <a:pt x="22" y="37"/>
                  </a:lnTo>
                  <a:lnTo>
                    <a:pt x="36" y="31"/>
                  </a:lnTo>
                  <a:lnTo>
                    <a:pt x="49" y="25"/>
                  </a:lnTo>
                  <a:lnTo>
                    <a:pt x="63" y="20"/>
                  </a:lnTo>
                  <a:lnTo>
                    <a:pt x="76" y="14"/>
                  </a:lnTo>
                  <a:lnTo>
                    <a:pt x="90" y="8"/>
                  </a:lnTo>
                  <a:lnTo>
                    <a:pt x="104" y="0"/>
                  </a:lnTo>
                  <a:lnTo>
                    <a:pt x="110" y="10"/>
                  </a:lnTo>
                  <a:close/>
                </a:path>
              </a:pathLst>
            </a:custGeom>
            <a:solidFill>
              <a:srgbClr val="FFE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43"/>
            <p:cNvSpPr>
              <a:spLocks/>
            </p:cNvSpPr>
            <p:nvPr/>
          </p:nvSpPr>
          <p:spPr bwMode="auto">
            <a:xfrm>
              <a:off x="4007" y="1651"/>
              <a:ext cx="313" cy="170"/>
            </a:xfrm>
            <a:custGeom>
              <a:avLst/>
              <a:gdLst>
                <a:gd name="T0" fmla="*/ 12 w 313"/>
                <a:gd name="T1" fmla="*/ 168 h 170"/>
                <a:gd name="T2" fmla="*/ 0 w 313"/>
                <a:gd name="T3" fmla="*/ 18 h 170"/>
                <a:gd name="T4" fmla="*/ 21 w 313"/>
                <a:gd name="T5" fmla="*/ 18 h 170"/>
                <a:gd name="T6" fmla="*/ 39 w 313"/>
                <a:gd name="T7" fmla="*/ 16 h 170"/>
                <a:gd name="T8" fmla="*/ 60 w 313"/>
                <a:gd name="T9" fmla="*/ 15 h 170"/>
                <a:gd name="T10" fmla="*/ 80 w 313"/>
                <a:gd name="T11" fmla="*/ 14 h 170"/>
                <a:gd name="T12" fmla="*/ 99 w 313"/>
                <a:gd name="T13" fmla="*/ 13 h 170"/>
                <a:gd name="T14" fmla="*/ 119 w 313"/>
                <a:gd name="T15" fmla="*/ 12 h 170"/>
                <a:gd name="T16" fmla="*/ 138 w 313"/>
                <a:gd name="T17" fmla="*/ 11 h 170"/>
                <a:gd name="T18" fmla="*/ 157 w 313"/>
                <a:gd name="T19" fmla="*/ 8 h 170"/>
                <a:gd name="T20" fmla="*/ 177 w 313"/>
                <a:gd name="T21" fmla="*/ 7 h 170"/>
                <a:gd name="T22" fmla="*/ 196 w 313"/>
                <a:gd name="T23" fmla="*/ 6 h 170"/>
                <a:gd name="T24" fmla="*/ 216 w 313"/>
                <a:gd name="T25" fmla="*/ 5 h 170"/>
                <a:gd name="T26" fmla="*/ 235 w 313"/>
                <a:gd name="T27" fmla="*/ 3 h 170"/>
                <a:gd name="T28" fmla="*/ 254 w 313"/>
                <a:gd name="T29" fmla="*/ 2 h 170"/>
                <a:gd name="T30" fmla="*/ 274 w 313"/>
                <a:gd name="T31" fmla="*/ 1 h 170"/>
                <a:gd name="T32" fmla="*/ 293 w 313"/>
                <a:gd name="T33" fmla="*/ 0 h 170"/>
                <a:gd name="T34" fmla="*/ 313 w 313"/>
                <a:gd name="T35" fmla="*/ 0 h 170"/>
                <a:gd name="T36" fmla="*/ 284 w 313"/>
                <a:gd name="T37" fmla="*/ 20 h 170"/>
                <a:gd name="T38" fmla="*/ 254 w 313"/>
                <a:gd name="T39" fmla="*/ 39 h 170"/>
                <a:gd name="T40" fmla="*/ 221 w 313"/>
                <a:gd name="T41" fmla="*/ 56 h 170"/>
                <a:gd name="T42" fmla="*/ 191 w 313"/>
                <a:gd name="T43" fmla="*/ 74 h 170"/>
                <a:gd name="T44" fmla="*/ 160 w 313"/>
                <a:gd name="T45" fmla="*/ 92 h 170"/>
                <a:gd name="T46" fmla="*/ 133 w 313"/>
                <a:gd name="T47" fmla="*/ 112 h 170"/>
                <a:gd name="T48" fmla="*/ 109 w 313"/>
                <a:gd name="T49" fmla="*/ 133 h 170"/>
                <a:gd name="T50" fmla="*/ 90 w 313"/>
                <a:gd name="T51" fmla="*/ 158 h 170"/>
                <a:gd name="T52" fmla="*/ 84 w 313"/>
                <a:gd name="T53" fmla="*/ 163 h 170"/>
                <a:gd name="T54" fmla="*/ 75 w 313"/>
                <a:gd name="T55" fmla="*/ 165 h 170"/>
                <a:gd name="T56" fmla="*/ 65 w 313"/>
                <a:gd name="T57" fmla="*/ 167 h 170"/>
                <a:gd name="T58" fmla="*/ 55 w 313"/>
                <a:gd name="T59" fmla="*/ 168 h 170"/>
                <a:gd name="T60" fmla="*/ 44 w 313"/>
                <a:gd name="T61" fmla="*/ 170 h 170"/>
                <a:gd name="T62" fmla="*/ 34 w 313"/>
                <a:gd name="T63" fmla="*/ 170 h 170"/>
                <a:gd name="T64" fmla="*/ 22 w 313"/>
                <a:gd name="T65" fmla="*/ 170 h 170"/>
                <a:gd name="T66" fmla="*/ 12 w 313"/>
                <a:gd name="T67" fmla="*/ 168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3" h="170">
                  <a:moveTo>
                    <a:pt x="12" y="168"/>
                  </a:moveTo>
                  <a:lnTo>
                    <a:pt x="0" y="18"/>
                  </a:lnTo>
                  <a:lnTo>
                    <a:pt x="21" y="18"/>
                  </a:lnTo>
                  <a:lnTo>
                    <a:pt x="39" y="16"/>
                  </a:lnTo>
                  <a:lnTo>
                    <a:pt x="60" y="15"/>
                  </a:lnTo>
                  <a:lnTo>
                    <a:pt x="80" y="14"/>
                  </a:lnTo>
                  <a:lnTo>
                    <a:pt x="99" y="13"/>
                  </a:lnTo>
                  <a:lnTo>
                    <a:pt x="119" y="12"/>
                  </a:lnTo>
                  <a:lnTo>
                    <a:pt x="138" y="11"/>
                  </a:lnTo>
                  <a:lnTo>
                    <a:pt x="157" y="8"/>
                  </a:lnTo>
                  <a:lnTo>
                    <a:pt x="177" y="7"/>
                  </a:lnTo>
                  <a:lnTo>
                    <a:pt x="196" y="6"/>
                  </a:lnTo>
                  <a:lnTo>
                    <a:pt x="216" y="5"/>
                  </a:lnTo>
                  <a:lnTo>
                    <a:pt x="235" y="3"/>
                  </a:lnTo>
                  <a:lnTo>
                    <a:pt x="254" y="2"/>
                  </a:lnTo>
                  <a:lnTo>
                    <a:pt x="274" y="1"/>
                  </a:lnTo>
                  <a:lnTo>
                    <a:pt x="293" y="0"/>
                  </a:lnTo>
                  <a:lnTo>
                    <a:pt x="313" y="0"/>
                  </a:lnTo>
                  <a:lnTo>
                    <a:pt x="284" y="20"/>
                  </a:lnTo>
                  <a:lnTo>
                    <a:pt x="254" y="39"/>
                  </a:lnTo>
                  <a:lnTo>
                    <a:pt x="221" y="56"/>
                  </a:lnTo>
                  <a:lnTo>
                    <a:pt x="191" y="74"/>
                  </a:lnTo>
                  <a:lnTo>
                    <a:pt x="160" y="92"/>
                  </a:lnTo>
                  <a:lnTo>
                    <a:pt x="133" y="112"/>
                  </a:lnTo>
                  <a:lnTo>
                    <a:pt x="109" y="133"/>
                  </a:lnTo>
                  <a:lnTo>
                    <a:pt x="90" y="158"/>
                  </a:lnTo>
                  <a:lnTo>
                    <a:pt x="84" y="163"/>
                  </a:lnTo>
                  <a:lnTo>
                    <a:pt x="75" y="165"/>
                  </a:lnTo>
                  <a:lnTo>
                    <a:pt x="65" y="167"/>
                  </a:lnTo>
                  <a:lnTo>
                    <a:pt x="55" y="168"/>
                  </a:lnTo>
                  <a:lnTo>
                    <a:pt x="44" y="170"/>
                  </a:lnTo>
                  <a:lnTo>
                    <a:pt x="34" y="170"/>
                  </a:lnTo>
                  <a:lnTo>
                    <a:pt x="22" y="170"/>
                  </a:lnTo>
                  <a:lnTo>
                    <a:pt x="12" y="168"/>
                  </a:lnTo>
                  <a:close/>
                </a:path>
              </a:pathLst>
            </a:custGeom>
            <a:solidFill>
              <a:srgbClr val="FFB7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44"/>
            <p:cNvSpPr>
              <a:spLocks/>
            </p:cNvSpPr>
            <p:nvPr/>
          </p:nvSpPr>
          <p:spPr bwMode="auto">
            <a:xfrm>
              <a:off x="2662" y="1662"/>
              <a:ext cx="19" cy="15"/>
            </a:xfrm>
            <a:custGeom>
              <a:avLst/>
              <a:gdLst>
                <a:gd name="T0" fmla="*/ 15 w 19"/>
                <a:gd name="T1" fmla="*/ 12 h 15"/>
                <a:gd name="T2" fmla="*/ 12 w 19"/>
                <a:gd name="T3" fmla="*/ 15 h 15"/>
                <a:gd name="T4" fmla="*/ 8 w 19"/>
                <a:gd name="T5" fmla="*/ 15 h 15"/>
                <a:gd name="T6" fmla="*/ 3 w 19"/>
                <a:gd name="T7" fmla="*/ 15 h 15"/>
                <a:gd name="T8" fmla="*/ 0 w 19"/>
                <a:gd name="T9" fmla="*/ 15 h 15"/>
                <a:gd name="T10" fmla="*/ 0 w 19"/>
                <a:gd name="T11" fmla="*/ 10 h 15"/>
                <a:gd name="T12" fmla="*/ 2 w 19"/>
                <a:gd name="T13" fmla="*/ 7 h 15"/>
                <a:gd name="T14" fmla="*/ 7 w 19"/>
                <a:gd name="T15" fmla="*/ 3 h 15"/>
                <a:gd name="T16" fmla="*/ 12 w 19"/>
                <a:gd name="T17" fmla="*/ 0 h 15"/>
                <a:gd name="T18" fmla="*/ 15 w 19"/>
                <a:gd name="T19" fmla="*/ 1 h 15"/>
                <a:gd name="T20" fmla="*/ 19 w 19"/>
                <a:gd name="T21" fmla="*/ 4 h 15"/>
                <a:gd name="T22" fmla="*/ 19 w 19"/>
                <a:gd name="T23" fmla="*/ 9 h 15"/>
                <a:gd name="T24" fmla="*/ 15 w 19"/>
                <a:gd name="T25"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15">
                  <a:moveTo>
                    <a:pt x="15" y="12"/>
                  </a:moveTo>
                  <a:lnTo>
                    <a:pt x="12" y="15"/>
                  </a:lnTo>
                  <a:lnTo>
                    <a:pt x="8" y="15"/>
                  </a:lnTo>
                  <a:lnTo>
                    <a:pt x="3" y="15"/>
                  </a:lnTo>
                  <a:lnTo>
                    <a:pt x="0" y="15"/>
                  </a:lnTo>
                  <a:lnTo>
                    <a:pt x="0" y="10"/>
                  </a:lnTo>
                  <a:lnTo>
                    <a:pt x="2" y="7"/>
                  </a:lnTo>
                  <a:lnTo>
                    <a:pt x="7" y="3"/>
                  </a:lnTo>
                  <a:lnTo>
                    <a:pt x="12" y="0"/>
                  </a:lnTo>
                  <a:lnTo>
                    <a:pt x="15" y="1"/>
                  </a:lnTo>
                  <a:lnTo>
                    <a:pt x="19" y="4"/>
                  </a:lnTo>
                  <a:lnTo>
                    <a:pt x="19" y="9"/>
                  </a:lnTo>
                  <a:lnTo>
                    <a:pt x="15" y="12"/>
                  </a:lnTo>
                  <a:close/>
                </a:path>
              </a:pathLst>
            </a:custGeom>
            <a:solidFill>
              <a:srgbClr val="4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45"/>
            <p:cNvSpPr>
              <a:spLocks/>
            </p:cNvSpPr>
            <p:nvPr/>
          </p:nvSpPr>
          <p:spPr bwMode="auto">
            <a:xfrm>
              <a:off x="3868" y="1674"/>
              <a:ext cx="105" cy="157"/>
            </a:xfrm>
            <a:custGeom>
              <a:avLst/>
              <a:gdLst>
                <a:gd name="T0" fmla="*/ 105 w 105"/>
                <a:gd name="T1" fmla="*/ 152 h 157"/>
                <a:gd name="T2" fmla="*/ 92 w 105"/>
                <a:gd name="T3" fmla="*/ 154 h 157"/>
                <a:gd name="T4" fmla="*/ 80 w 105"/>
                <a:gd name="T5" fmla="*/ 154 h 157"/>
                <a:gd name="T6" fmla="*/ 66 w 105"/>
                <a:gd name="T7" fmla="*/ 155 h 157"/>
                <a:gd name="T8" fmla="*/ 52 w 105"/>
                <a:gd name="T9" fmla="*/ 156 h 157"/>
                <a:gd name="T10" fmla="*/ 41 w 105"/>
                <a:gd name="T11" fmla="*/ 156 h 157"/>
                <a:gd name="T12" fmla="*/ 27 w 105"/>
                <a:gd name="T13" fmla="*/ 157 h 157"/>
                <a:gd name="T14" fmla="*/ 13 w 105"/>
                <a:gd name="T15" fmla="*/ 157 h 157"/>
                <a:gd name="T16" fmla="*/ 0 w 105"/>
                <a:gd name="T17" fmla="*/ 157 h 157"/>
                <a:gd name="T18" fmla="*/ 8 w 105"/>
                <a:gd name="T19" fmla="*/ 137 h 157"/>
                <a:gd name="T20" fmla="*/ 18 w 105"/>
                <a:gd name="T21" fmla="*/ 118 h 157"/>
                <a:gd name="T22" fmla="*/ 30 w 105"/>
                <a:gd name="T23" fmla="*/ 99 h 157"/>
                <a:gd name="T24" fmla="*/ 41 w 105"/>
                <a:gd name="T25" fmla="*/ 81 h 157"/>
                <a:gd name="T26" fmla="*/ 51 w 105"/>
                <a:gd name="T27" fmla="*/ 62 h 157"/>
                <a:gd name="T28" fmla="*/ 59 w 105"/>
                <a:gd name="T29" fmla="*/ 43 h 157"/>
                <a:gd name="T30" fmla="*/ 63 w 105"/>
                <a:gd name="T31" fmla="*/ 22 h 157"/>
                <a:gd name="T32" fmla="*/ 64 w 105"/>
                <a:gd name="T33" fmla="*/ 0 h 157"/>
                <a:gd name="T34" fmla="*/ 92 w 105"/>
                <a:gd name="T35" fmla="*/ 15 h 157"/>
                <a:gd name="T36" fmla="*/ 104 w 105"/>
                <a:gd name="T37" fmla="*/ 63 h 157"/>
                <a:gd name="T38" fmla="*/ 105 w 105"/>
                <a:gd name="T39" fmla="*/ 118 h 157"/>
                <a:gd name="T40" fmla="*/ 105 w 105"/>
                <a:gd name="T41" fmla="*/ 15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157">
                  <a:moveTo>
                    <a:pt x="105" y="152"/>
                  </a:moveTo>
                  <a:lnTo>
                    <a:pt x="92" y="154"/>
                  </a:lnTo>
                  <a:lnTo>
                    <a:pt x="80" y="154"/>
                  </a:lnTo>
                  <a:lnTo>
                    <a:pt x="66" y="155"/>
                  </a:lnTo>
                  <a:lnTo>
                    <a:pt x="52" y="156"/>
                  </a:lnTo>
                  <a:lnTo>
                    <a:pt x="41" y="156"/>
                  </a:lnTo>
                  <a:lnTo>
                    <a:pt x="27" y="157"/>
                  </a:lnTo>
                  <a:lnTo>
                    <a:pt x="13" y="157"/>
                  </a:lnTo>
                  <a:lnTo>
                    <a:pt x="0" y="157"/>
                  </a:lnTo>
                  <a:lnTo>
                    <a:pt x="8" y="137"/>
                  </a:lnTo>
                  <a:lnTo>
                    <a:pt x="18" y="118"/>
                  </a:lnTo>
                  <a:lnTo>
                    <a:pt x="30" y="99"/>
                  </a:lnTo>
                  <a:lnTo>
                    <a:pt x="41" y="81"/>
                  </a:lnTo>
                  <a:lnTo>
                    <a:pt x="51" y="62"/>
                  </a:lnTo>
                  <a:lnTo>
                    <a:pt x="59" y="43"/>
                  </a:lnTo>
                  <a:lnTo>
                    <a:pt x="63" y="22"/>
                  </a:lnTo>
                  <a:lnTo>
                    <a:pt x="64" y="0"/>
                  </a:lnTo>
                  <a:lnTo>
                    <a:pt x="92" y="15"/>
                  </a:lnTo>
                  <a:lnTo>
                    <a:pt x="104" y="63"/>
                  </a:lnTo>
                  <a:lnTo>
                    <a:pt x="105" y="118"/>
                  </a:lnTo>
                  <a:lnTo>
                    <a:pt x="105" y="152"/>
                  </a:lnTo>
                  <a:close/>
                </a:path>
              </a:pathLst>
            </a:custGeom>
            <a:solidFill>
              <a:srgbClr val="FFD8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46"/>
            <p:cNvSpPr>
              <a:spLocks/>
            </p:cNvSpPr>
            <p:nvPr/>
          </p:nvSpPr>
          <p:spPr bwMode="auto">
            <a:xfrm>
              <a:off x="1487" y="1726"/>
              <a:ext cx="355" cy="265"/>
            </a:xfrm>
            <a:custGeom>
              <a:avLst/>
              <a:gdLst>
                <a:gd name="T0" fmla="*/ 131 w 355"/>
                <a:gd name="T1" fmla="*/ 265 h 265"/>
                <a:gd name="T2" fmla="*/ 114 w 355"/>
                <a:gd name="T3" fmla="*/ 260 h 265"/>
                <a:gd name="T4" fmla="*/ 97 w 355"/>
                <a:gd name="T5" fmla="*/ 255 h 265"/>
                <a:gd name="T6" fmla="*/ 80 w 355"/>
                <a:gd name="T7" fmla="*/ 250 h 265"/>
                <a:gd name="T8" fmla="*/ 63 w 355"/>
                <a:gd name="T9" fmla="*/ 245 h 265"/>
                <a:gd name="T10" fmla="*/ 47 w 355"/>
                <a:gd name="T11" fmla="*/ 241 h 265"/>
                <a:gd name="T12" fmla="*/ 30 w 355"/>
                <a:gd name="T13" fmla="*/ 236 h 265"/>
                <a:gd name="T14" fmla="*/ 15 w 355"/>
                <a:gd name="T15" fmla="*/ 229 h 265"/>
                <a:gd name="T16" fmla="*/ 0 w 355"/>
                <a:gd name="T17" fmla="*/ 222 h 265"/>
                <a:gd name="T18" fmla="*/ 0 w 355"/>
                <a:gd name="T19" fmla="*/ 214 h 265"/>
                <a:gd name="T20" fmla="*/ 3 w 355"/>
                <a:gd name="T21" fmla="*/ 208 h 265"/>
                <a:gd name="T22" fmla="*/ 8 w 355"/>
                <a:gd name="T23" fmla="*/ 202 h 265"/>
                <a:gd name="T24" fmla="*/ 17 w 355"/>
                <a:gd name="T25" fmla="*/ 197 h 265"/>
                <a:gd name="T26" fmla="*/ 23 w 355"/>
                <a:gd name="T27" fmla="*/ 194 h 265"/>
                <a:gd name="T28" fmla="*/ 34 w 355"/>
                <a:gd name="T29" fmla="*/ 189 h 265"/>
                <a:gd name="T30" fmla="*/ 42 w 355"/>
                <a:gd name="T31" fmla="*/ 185 h 265"/>
                <a:gd name="T32" fmla="*/ 49 w 355"/>
                <a:gd name="T33" fmla="*/ 181 h 265"/>
                <a:gd name="T34" fmla="*/ 73 w 355"/>
                <a:gd name="T35" fmla="*/ 170 h 265"/>
                <a:gd name="T36" fmla="*/ 97 w 355"/>
                <a:gd name="T37" fmla="*/ 161 h 265"/>
                <a:gd name="T38" fmla="*/ 122 w 355"/>
                <a:gd name="T39" fmla="*/ 151 h 265"/>
                <a:gd name="T40" fmla="*/ 146 w 355"/>
                <a:gd name="T41" fmla="*/ 141 h 265"/>
                <a:gd name="T42" fmla="*/ 170 w 355"/>
                <a:gd name="T43" fmla="*/ 130 h 265"/>
                <a:gd name="T44" fmla="*/ 192 w 355"/>
                <a:gd name="T45" fmla="*/ 117 h 265"/>
                <a:gd name="T46" fmla="*/ 212 w 355"/>
                <a:gd name="T47" fmla="*/ 104 h 265"/>
                <a:gd name="T48" fmla="*/ 231 w 355"/>
                <a:gd name="T49" fmla="*/ 88 h 265"/>
                <a:gd name="T50" fmla="*/ 229 w 355"/>
                <a:gd name="T51" fmla="*/ 71 h 265"/>
                <a:gd name="T52" fmla="*/ 234 w 355"/>
                <a:gd name="T53" fmla="*/ 57 h 265"/>
                <a:gd name="T54" fmla="*/ 245 w 355"/>
                <a:gd name="T55" fmla="*/ 45 h 265"/>
                <a:gd name="T56" fmla="*/ 258 w 355"/>
                <a:gd name="T57" fmla="*/ 35 h 265"/>
                <a:gd name="T58" fmla="*/ 273 w 355"/>
                <a:gd name="T59" fmla="*/ 25 h 265"/>
                <a:gd name="T60" fmla="*/ 290 w 355"/>
                <a:gd name="T61" fmla="*/ 17 h 265"/>
                <a:gd name="T62" fmla="*/ 307 w 355"/>
                <a:gd name="T63" fmla="*/ 9 h 265"/>
                <a:gd name="T64" fmla="*/ 324 w 355"/>
                <a:gd name="T65" fmla="*/ 0 h 265"/>
                <a:gd name="T66" fmla="*/ 355 w 355"/>
                <a:gd name="T67" fmla="*/ 165 h 265"/>
                <a:gd name="T68" fmla="*/ 328 w 355"/>
                <a:gd name="T69" fmla="*/ 178 h 265"/>
                <a:gd name="T70" fmla="*/ 299 w 355"/>
                <a:gd name="T71" fmla="*/ 192 h 265"/>
                <a:gd name="T72" fmla="*/ 272 w 355"/>
                <a:gd name="T73" fmla="*/ 205 h 265"/>
                <a:gd name="T74" fmla="*/ 243 w 355"/>
                <a:gd name="T75" fmla="*/ 217 h 265"/>
                <a:gd name="T76" fmla="*/ 216 w 355"/>
                <a:gd name="T77" fmla="*/ 230 h 265"/>
                <a:gd name="T78" fmla="*/ 187 w 355"/>
                <a:gd name="T79" fmla="*/ 242 h 265"/>
                <a:gd name="T80" fmla="*/ 160 w 355"/>
                <a:gd name="T81" fmla="*/ 254 h 265"/>
                <a:gd name="T82" fmla="*/ 131 w 355"/>
                <a:gd name="T83" fmla="*/ 265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55" h="265">
                  <a:moveTo>
                    <a:pt x="131" y="265"/>
                  </a:moveTo>
                  <a:lnTo>
                    <a:pt x="114" y="260"/>
                  </a:lnTo>
                  <a:lnTo>
                    <a:pt x="97" y="255"/>
                  </a:lnTo>
                  <a:lnTo>
                    <a:pt x="80" y="250"/>
                  </a:lnTo>
                  <a:lnTo>
                    <a:pt x="63" y="245"/>
                  </a:lnTo>
                  <a:lnTo>
                    <a:pt x="47" y="241"/>
                  </a:lnTo>
                  <a:lnTo>
                    <a:pt x="30" y="236"/>
                  </a:lnTo>
                  <a:lnTo>
                    <a:pt x="15" y="229"/>
                  </a:lnTo>
                  <a:lnTo>
                    <a:pt x="0" y="222"/>
                  </a:lnTo>
                  <a:lnTo>
                    <a:pt x="0" y="214"/>
                  </a:lnTo>
                  <a:lnTo>
                    <a:pt x="3" y="208"/>
                  </a:lnTo>
                  <a:lnTo>
                    <a:pt x="8" y="202"/>
                  </a:lnTo>
                  <a:lnTo>
                    <a:pt x="17" y="197"/>
                  </a:lnTo>
                  <a:lnTo>
                    <a:pt x="23" y="194"/>
                  </a:lnTo>
                  <a:lnTo>
                    <a:pt x="34" y="189"/>
                  </a:lnTo>
                  <a:lnTo>
                    <a:pt x="42" y="185"/>
                  </a:lnTo>
                  <a:lnTo>
                    <a:pt x="49" y="181"/>
                  </a:lnTo>
                  <a:lnTo>
                    <a:pt x="73" y="170"/>
                  </a:lnTo>
                  <a:lnTo>
                    <a:pt x="97" y="161"/>
                  </a:lnTo>
                  <a:lnTo>
                    <a:pt x="122" y="151"/>
                  </a:lnTo>
                  <a:lnTo>
                    <a:pt x="146" y="141"/>
                  </a:lnTo>
                  <a:lnTo>
                    <a:pt x="170" y="130"/>
                  </a:lnTo>
                  <a:lnTo>
                    <a:pt x="192" y="117"/>
                  </a:lnTo>
                  <a:lnTo>
                    <a:pt x="212" y="104"/>
                  </a:lnTo>
                  <a:lnTo>
                    <a:pt x="231" y="88"/>
                  </a:lnTo>
                  <a:lnTo>
                    <a:pt x="229" y="71"/>
                  </a:lnTo>
                  <a:lnTo>
                    <a:pt x="234" y="57"/>
                  </a:lnTo>
                  <a:lnTo>
                    <a:pt x="245" y="45"/>
                  </a:lnTo>
                  <a:lnTo>
                    <a:pt x="258" y="35"/>
                  </a:lnTo>
                  <a:lnTo>
                    <a:pt x="273" y="25"/>
                  </a:lnTo>
                  <a:lnTo>
                    <a:pt x="290" y="17"/>
                  </a:lnTo>
                  <a:lnTo>
                    <a:pt x="307" y="9"/>
                  </a:lnTo>
                  <a:lnTo>
                    <a:pt x="324" y="0"/>
                  </a:lnTo>
                  <a:lnTo>
                    <a:pt x="355" y="165"/>
                  </a:lnTo>
                  <a:lnTo>
                    <a:pt x="328" y="178"/>
                  </a:lnTo>
                  <a:lnTo>
                    <a:pt x="299" y="192"/>
                  </a:lnTo>
                  <a:lnTo>
                    <a:pt x="272" y="205"/>
                  </a:lnTo>
                  <a:lnTo>
                    <a:pt x="243" y="217"/>
                  </a:lnTo>
                  <a:lnTo>
                    <a:pt x="216" y="230"/>
                  </a:lnTo>
                  <a:lnTo>
                    <a:pt x="187" y="242"/>
                  </a:lnTo>
                  <a:lnTo>
                    <a:pt x="160" y="254"/>
                  </a:lnTo>
                  <a:lnTo>
                    <a:pt x="131" y="265"/>
                  </a:lnTo>
                  <a:close/>
                </a:path>
              </a:pathLst>
            </a:custGeom>
            <a:solidFill>
              <a:srgbClr val="FFB7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47"/>
            <p:cNvSpPr>
              <a:spLocks/>
            </p:cNvSpPr>
            <p:nvPr/>
          </p:nvSpPr>
          <p:spPr bwMode="auto">
            <a:xfrm>
              <a:off x="2699" y="1726"/>
              <a:ext cx="28" cy="18"/>
            </a:xfrm>
            <a:custGeom>
              <a:avLst/>
              <a:gdLst>
                <a:gd name="T0" fmla="*/ 16 w 28"/>
                <a:gd name="T1" fmla="*/ 18 h 18"/>
                <a:gd name="T2" fmla="*/ 11 w 28"/>
                <a:gd name="T3" fmla="*/ 18 h 18"/>
                <a:gd name="T4" fmla="*/ 7 w 28"/>
                <a:gd name="T5" fmla="*/ 18 h 18"/>
                <a:gd name="T6" fmla="*/ 4 w 28"/>
                <a:gd name="T7" fmla="*/ 17 h 18"/>
                <a:gd name="T8" fmla="*/ 0 w 28"/>
                <a:gd name="T9" fmla="*/ 14 h 18"/>
                <a:gd name="T10" fmla="*/ 4 w 28"/>
                <a:gd name="T11" fmla="*/ 9 h 18"/>
                <a:gd name="T12" fmla="*/ 9 w 28"/>
                <a:gd name="T13" fmla="*/ 4 h 18"/>
                <a:gd name="T14" fmla="*/ 17 w 28"/>
                <a:gd name="T15" fmla="*/ 2 h 18"/>
                <a:gd name="T16" fmla="*/ 26 w 28"/>
                <a:gd name="T17" fmla="*/ 0 h 18"/>
                <a:gd name="T18" fmla="*/ 28 w 28"/>
                <a:gd name="T19" fmla="*/ 4 h 18"/>
                <a:gd name="T20" fmla="*/ 28 w 28"/>
                <a:gd name="T21" fmla="*/ 11 h 18"/>
                <a:gd name="T22" fmla="*/ 26 w 28"/>
                <a:gd name="T23" fmla="*/ 17 h 18"/>
                <a:gd name="T24" fmla="*/ 16 w 28"/>
                <a:gd name="T25"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18">
                  <a:moveTo>
                    <a:pt x="16" y="18"/>
                  </a:moveTo>
                  <a:lnTo>
                    <a:pt x="11" y="18"/>
                  </a:lnTo>
                  <a:lnTo>
                    <a:pt x="7" y="18"/>
                  </a:lnTo>
                  <a:lnTo>
                    <a:pt x="4" y="17"/>
                  </a:lnTo>
                  <a:lnTo>
                    <a:pt x="0" y="14"/>
                  </a:lnTo>
                  <a:lnTo>
                    <a:pt x="4" y="9"/>
                  </a:lnTo>
                  <a:lnTo>
                    <a:pt x="9" y="4"/>
                  </a:lnTo>
                  <a:lnTo>
                    <a:pt x="17" y="2"/>
                  </a:lnTo>
                  <a:lnTo>
                    <a:pt x="26" y="0"/>
                  </a:lnTo>
                  <a:lnTo>
                    <a:pt x="28" y="4"/>
                  </a:lnTo>
                  <a:lnTo>
                    <a:pt x="28" y="11"/>
                  </a:lnTo>
                  <a:lnTo>
                    <a:pt x="26" y="17"/>
                  </a:lnTo>
                  <a:lnTo>
                    <a:pt x="16" y="18"/>
                  </a:lnTo>
                  <a:close/>
                </a:path>
              </a:pathLst>
            </a:custGeom>
            <a:solidFill>
              <a:srgbClr val="EFE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48"/>
            <p:cNvSpPr>
              <a:spLocks/>
            </p:cNvSpPr>
            <p:nvPr/>
          </p:nvSpPr>
          <p:spPr bwMode="auto">
            <a:xfrm>
              <a:off x="2677" y="1757"/>
              <a:ext cx="70" cy="100"/>
            </a:xfrm>
            <a:custGeom>
              <a:avLst/>
              <a:gdLst>
                <a:gd name="T0" fmla="*/ 48 w 70"/>
                <a:gd name="T1" fmla="*/ 0 h 100"/>
                <a:gd name="T2" fmla="*/ 39 w 70"/>
                <a:gd name="T3" fmla="*/ 24 h 100"/>
                <a:gd name="T4" fmla="*/ 43 w 70"/>
                <a:gd name="T5" fmla="*/ 47 h 100"/>
                <a:gd name="T6" fmla="*/ 53 w 70"/>
                <a:gd name="T7" fmla="*/ 69 h 100"/>
                <a:gd name="T8" fmla="*/ 70 w 70"/>
                <a:gd name="T9" fmla="*/ 90 h 100"/>
                <a:gd name="T10" fmla="*/ 63 w 70"/>
                <a:gd name="T11" fmla="*/ 93 h 100"/>
                <a:gd name="T12" fmla="*/ 56 w 70"/>
                <a:gd name="T13" fmla="*/ 97 h 100"/>
                <a:gd name="T14" fmla="*/ 48 w 70"/>
                <a:gd name="T15" fmla="*/ 99 h 100"/>
                <a:gd name="T16" fmla="*/ 39 w 70"/>
                <a:gd name="T17" fmla="*/ 100 h 100"/>
                <a:gd name="T18" fmla="*/ 29 w 70"/>
                <a:gd name="T19" fmla="*/ 100 h 100"/>
                <a:gd name="T20" fmla="*/ 21 w 70"/>
                <a:gd name="T21" fmla="*/ 100 h 100"/>
                <a:gd name="T22" fmla="*/ 12 w 70"/>
                <a:gd name="T23" fmla="*/ 99 h 100"/>
                <a:gd name="T24" fmla="*/ 4 w 70"/>
                <a:gd name="T25" fmla="*/ 98 h 100"/>
                <a:gd name="T26" fmla="*/ 0 w 70"/>
                <a:gd name="T27" fmla="*/ 91 h 100"/>
                <a:gd name="T28" fmla="*/ 7 w 70"/>
                <a:gd name="T29" fmla="*/ 81 h 100"/>
                <a:gd name="T30" fmla="*/ 14 w 70"/>
                <a:gd name="T31" fmla="*/ 71 h 100"/>
                <a:gd name="T32" fmla="*/ 19 w 70"/>
                <a:gd name="T33" fmla="*/ 61 h 100"/>
                <a:gd name="T34" fmla="*/ 24 w 70"/>
                <a:gd name="T35" fmla="*/ 44 h 100"/>
                <a:gd name="T36" fmla="*/ 21 w 70"/>
                <a:gd name="T37" fmla="*/ 24 h 100"/>
                <a:gd name="T38" fmla="*/ 26 w 70"/>
                <a:gd name="T39" fmla="*/ 7 h 100"/>
                <a:gd name="T40" fmla="*/ 48 w 70"/>
                <a:gd name="T41"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100">
                  <a:moveTo>
                    <a:pt x="48" y="0"/>
                  </a:moveTo>
                  <a:lnTo>
                    <a:pt x="39" y="24"/>
                  </a:lnTo>
                  <a:lnTo>
                    <a:pt x="43" y="47"/>
                  </a:lnTo>
                  <a:lnTo>
                    <a:pt x="53" y="69"/>
                  </a:lnTo>
                  <a:lnTo>
                    <a:pt x="70" y="90"/>
                  </a:lnTo>
                  <a:lnTo>
                    <a:pt x="63" y="93"/>
                  </a:lnTo>
                  <a:lnTo>
                    <a:pt x="56" y="97"/>
                  </a:lnTo>
                  <a:lnTo>
                    <a:pt x="48" y="99"/>
                  </a:lnTo>
                  <a:lnTo>
                    <a:pt x="39" y="100"/>
                  </a:lnTo>
                  <a:lnTo>
                    <a:pt x="29" y="100"/>
                  </a:lnTo>
                  <a:lnTo>
                    <a:pt x="21" y="100"/>
                  </a:lnTo>
                  <a:lnTo>
                    <a:pt x="12" y="99"/>
                  </a:lnTo>
                  <a:lnTo>
                    <a:pt x="4" y="98"/>
                  </a:lnTo>
                  <a:lnTo>
                    <a:pt x="0" y="91"/>
                  </a:lnTo>
                  <a:lnTo>
                    <a:pt x="7" y="81"/>
                  </a:lnTo>
                  <a:lnTo>
                    <a:pt x="14" y="71"/>
                  </a:lnTo>
                  <a:lnTo>
                    <a:pt x="19" y="61"/>
                  </a:lnTo>
                  <a:lnTo>
                    <a:pt x="24" y="44"/>
                  </a:lnTo>
                  <a:lnTo>
                    <a:pt x="21" y="24"/>
                  </a:lnTo>
                  <a:lnTo>
                    <a:pt x="26" y="7"/>
                  </a:lnTo>
                  <a:lnTo>
                    <a:pt x="48" y="0"/>
                  </a:lnTo>
                  <a:close/>
                </a:path>
              </a:pathLst>
            </a:custGeom>
            <a:solidFill>
              <a:srgbClr val="EFE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49"/>
            <p:cNvSpPr>
              <a:spLocks/>
            </p:cNvSpPr>
            <p:nvPr/>
          </p:nvSpPr>
          <p:spPr bwMode="auto">
            <a:xfrm>
              <a:off x="3876" y="1857"/>
              <a:ext cx="250" cy="157"/>
            </a:xfrm>
            <a:custGeom>
              <a:avLst/>
              <a:gdLst>
                <a:gd name="T0" fmla="*/ 240 w 250"/>
                <a:gd name="T1" fmla="*/ 76 h 157"/>
                <a:gd name="T2" fmla="*/ 247 w 250"/>
                <a:gd name="T3" fmla="*/ 93 h 157"/>
                <a:gd name="T4" fmla="*/ 249 w 250"/>
                <a:gd name="T5" fmla="*/ 110 h 157"/>
                <a:gd name="T6" fmla="*/ 249 w 250"/>
                <a:gd name="T7" fmla="*/ 126 h 157"/>
                <a:gd name="T8" fmla="*/ 250 w 250"/>
                <a:gd name="T9" fmla="*/ 144 h 157"/>
                <a:gd name="T10" fmla="*/ 220 w 250"/>
                <a:gd name="T11" fmla="*/ 146 h 157"/>
                <a:gd name="T12" fmla="*/ 189 w 250"/>
                <a:gd name="T13" fmla="*/ 147 h 157"/>
                <a:gd name="T14" fmla="*/ 158 w 250"/>
                <a:gd name="T15" fmla="*/ 150 h 157"/>
                <a:gd name="T16" fmla="*/ 130 w 250"/>
                <a:gd name="T17" fmla="*/ 152 h 157"/>
                <a:gd name="T18" fmla="*/ 99 w 250"/>
                <a:gd name="T19" fmla="*/ 154 h 157"/>
                <a:gd name="T20" fmla="*/ 70 w 250"/>
                <a:gd name="T21" fmla="*/ 156 h 157"/>
                <a:gd name="T22" fmla="*/ 41 w 250"/>
                <a:gd name="T23" fmla="*/ 157 h 157"/>
                <a:gd name="T24" fmla="*/ 12 w 250"/>
                <a:gd name="T25" fmla="*/ 157 h 157"/>
                <a:gd name="T26" fmla="*/ 5 w 250"/>
                <a:gd name="T27" fmla="*/ 121 h 157"/>
                <a:gd name="T28" fmla="*/ 0 w 250"/>
                <a:gd name="T29" fmla="*/ 81 h 157"/>
                <a:gd name="T30" fmla="*/ 0 w 250"/>
                <a:gd name="T31" fmla="*/ 43 h 157"/>
                <a:gd name="T32" fmla="*/ 4 w 250"/>
                <a:gd name="T33" fmla="*/ 8 h 157"/>
                <a:gd name="T34" fmla="*/ 31 w 250"/>
                <a:gd name="T35" fmla="*/ 8 h 157"/>
                <a:gd name="T36" fmla="*/ 56 w 250"/>
                <a:gd name="T37" fmla="*/ 7 h 157"/>
                <a:gd name="T38" fmla="*/ 84 w 250"/>
                <a:gd name="T39" fmla="*/ 6 h 157"/>
                <a:gd name="T40" fmla="*/ 109 w 250"/>
                <a:gd name="T41" fmla="*/ 4 h 157"/>
                <a:gd name="T42" fmla="*/ 135 w 250"/>
                <a:gd name="T43" fmla="*/ 1 h 157"/>
                <a:gd name="T44" fmla="*/ 160 w 250"/>
                <a:gd name="T45" fmla="*/ 0 h 157"/>
                <a:gd name="T46" fmla="*/ 184 w 250"/>
                <a:gd name="T47" fmla="*/ 0 h 157"/>
                <a:gd name="T48" fmla="*/ 206 w 250"/>
                <a:gd name="T49" fmla="*/ 1 h 157"/>
                <a:gd name="T50" fmla="*/ 240 w 250"/>
                <a:gd name="T51" fmla="*/ 7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0" h="157">
                  <a:moveTo>
                    <a:pt x="240" y="76"/>
                  </a:moveTo>
                  <a:lnTo>
                    <a:pt x="247" y="93"/>
                  </a:lnTo>
                  <a:lnTo>
                    <a:pt x="249" y="110"/>
                  </a:lnTo>
                  <a:lnTo>
                    <a:pt x="249" y="126"/>
                  </a:lnTo>
                  <a:lnTo>
                    <a:pt x="250" y="144"/>
                  </a:lnTo>
                  <a:lnTo>
                    <a:pt x="220" y="146"/>
                  </a:lnTo>
                  <a:lnTo>
                    <a:pt x="189" y="147"/>
                  </a:lnTo>
                  <a:lnTo>
                    <a:pt x="158" y="150"/>
                  </a:lnTo>
                  <a:lnTo>
                    <a:pt x="130" y="152"/>
                  </a:lnTo>
                  <a:lnTo>
                    <a:pt x="99" y="154"/>
                  </a:lnTo>
                  <a:lnTo>
                    <a:pt x="70" y="156"/>
                  </a:lnTo>
                  <a:lnTo>
                    <a:pt x="41" y="157"/>
                  </a:lnTo>
                  <a:lnTo>
                    <a:pt x="12" y="157"/>
                  </a:lnTo>
                  <a:lnTo>
                    <a:pt x="5" y="121"/>
                  </a:lnTo>
                  <a:lnTo>
                    <a:pt x="0" y="81"/>
                  </a:lnTo>
                  <a:lnTo>
                    <a:pt x="0" y="43"/>
                  </a:lnTo>
                  <a:lnTo>
                    <a:pt x="4" y="8"/>
                  </a:lnTo>
                  <a:lnTo>
                    <a:pt x="31" y="8"/>
                  </a:lnTo>
                  <a:lnTo>
                    <a:pt x="56" y="7"/>
                  </a:lnTo>
                  <a:lnTo>
                    <a:pt x="84" y="6"/>
                  </a:lnTo>
                  <a:lnTo>
                    <a:pt x="109" y="4"/>
                  </a:lnTo>
                  <a:lnTo>
                    <a:pt x="135" y="1"/>
                  </a:lnTo>
                  <a:lnTo>
                    <a:pt x="160" y="0"/>
                  </a:lnTo>
                  <a:lnTo>
                    <a:pt x="184" y="0"/>
                  </a:lnTo>
                  <a:lnTo>
                    <a:pt x="206" y="1"/>
                  </a:lnTo>
                  <a:lnTo>
                    <a:pt x="240" y="76"/>
                  </a:lnTo>
                  <a:close/>
                </a:path>
              </a:pathLst>
            </a:custGeom>
            <a:solidFill>
              <a:srgbClr val="FFB7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50"/>
            <p:cNvSpPr>
              <a:spLocks/>
            </p:cNvSpPr>
            <p:nvPr/>
          </p:nvSpPr>
          <p:spPr bwMode="auto">
            <a:xfrm>
              <a:off x="1704" y="1865"/>
              <a:ext cx="288" cy="296"/>
            </a:xfrm>
            <a:custGeom>
              <a:avLst/>
              <a:gdLst>
                <a:gd name="T0" fmla="*/ 286 w 288"/>
                <a:gd name="T1" fmla="*/ 162 h 296"/>
                <a:gd name="T2" fmla="*/ 276 w 288"/>
                <a:gd name="T3" fmla="*/ 163 h 296"/>
                <a:gd name="T4" fmla="*/ 267 w 288"/>
                <a:gd name="T5" fmla="*/ 165 h 296"/>
                <a:gd name="T6" fmla="*/ 259 w 288"/>
                <a:gd name="T7" fmla="*/ 170 h 296"/>
                <a:gd name="T8" fmla="*/ 250 w 288"/>
                <a:gd name="T9" fmla="*/ 175 h 296"/>
                <a:gd name="T10" fmla="*/ 225 w 288"/>
                <a:gd name="T11" fmla="*/ 191 h 296"/>
                <a:gd name="T12" fmla="*/ 199 w 288"/>
                <a:gd name="T13" fmla="*/ 207 h 296"/>
                <a:gd name="T14" fmla="*/ 176 w 288"/>
                <a:gd name="T15" fmla="*/ 223 h 296"/>
                <a:gd name="T16" fmla="*/ 150 w 288"/>
                <a:gd name="T17" fmla="*/ 237 h 296"/>
                <a:gd name="T18" fmla="*/ 126 w 288"/>
                <a:gd name="T19" fmla="*/ 253 h 296"/>
                <a:gd name="T20" fmla="*/ 101 w 288"/>
                <a:gd name="T21" fmla="*/ 267 h 296"/>
                <a:gd name="T22" fmla="*/ 75 w 288"/>
                <a:gd name="T23" fmla="*/ 282 h 296"/>
                <a:gd name="T24" fmla="*/ 48 w 288"/>
                <a:gd name="T25" fmla="*/ 296 h 296"/>
                <a:gd name="T26" fmla="*/ 39 w 288"/>
                <a:gd name="T27" fmla="*/ 255 h 296"/>
                <a:gd name="T28" fmla="*/ 28 w 288"/>
                <a:gd name="T29" fmla="*/ 215 h 296"/>
                <a:gd name="T30" fmla="*/ 14 w 288"/>
                <a:gd name="T31" fmla="*/ 174 h 296"/>
                <a:gd name="T32" fmla="*/ 0 w 288"/>
                <a:gd name="T33" fmla="*/ 133 h 296"/>
                <a:gd name="T34" fmla="*/ 17 w 288"/>
                <a:gd name="T35" fmla="*/ 125 h 296"/>
                <a:gd name="T36" fmla="*/ 34 w 288"/>
                <a:gd name="T37" fmla="*/ 117 h 296"/>
                <a:gd name="T38" fmla="*/ 53 w 288"/>
                <a:gd name="T39" fmla="*/ 109 h 296"/>
                <a:gd name="T40" fmla="*/ 70 w 288"/>
                <a:gd name="T41" fmla="*/ 101 h 296"/>
                <a:gd name="T42" fmla="*/ 87 w 288"/>
                <a:gd name="T43" fmla="*/ 92 h 296"/>
                <a:gd name="T44" fmla="*/ 106 w 288"/>
                <a:gd name="T45" fmla="*/ 85 h 296"/>
                <a:gd name="T46" fmla="*/ 123 w 288"/>
                <a:gd name="T47" fmla="*/ 77 h 296"/>
                <a:gd name="T48" fmla="*/ 140 w 288"/>
                <a:gd name="T49" fmla="*/ 69 h 296"/>
                <a:gd name="T50" fmla="*/ 159 w 288"/>
                <a:gd name="T51" fmla="*/ 60 h 296"/>
                <a:gd name="T52" fmla="*/ 176 w 288"/>
                <a:gd name="T53" fmla="*/ 52 h 296"/>
                <a:gd name="T54" fmla="*/ 193 w 288"/>
                <a:gd name="T55" fmla="*/ 44 h 296"/>
                <a:gd name="T56" fmla="*/ 211 w 288"/>
                <a:gd name="T57" fmla="*/ 36 h 296"/>
                <a:gd name="T58" fmla="*/ 228 w 288"/>
                <a:gd name="T59" fmla="*/ 27 h 296"/>
                <a:gd name="T60" fmla="*/ 245 w 288"/>
                <a:gd name="T61" fmla="*/ 18 h 296"/>
                <a:gd name="T62" fmla="*/ 262 w 288"/>
                <a:gd name="T63" fmla="*/ 10 h 296"/>
                <a:gd name="T64" fmla="*/ 279 w 288"/>
                <a:gd name="T65" fmla="*/ 0 h 296"/>
                <a:gd name="T66" fmla="*/ 286 w 288"/>
                <a:gd name="T67" fmla="*/ 38 h 296"/>
                <a:gd name="T68" fmla="*/ 288 w 288"/>
                <a:gd name="T69" fmla="*/ 81 h 296"/>
                <a:gd name="T70" fmla="*/ 288 w 288"/>
                <a:gd name="T71" fmla="*/ 124 h 296"/>
                <a:gd name="T72" fmla="*/ 286 w 288"/>
                <a:gd name="T73" fmla="*/ 162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8" h="296">
                  <a:moveTo>
                    <a:pt x="286" y="162"/>
                  </a:moveTo>
                  <a:lnTo>
                    <a:pt x="276" y="163"/>
                  </a:lnTo>
                  <a:lnTo>
                    <a:pt x="267" y="165"/>
                  </a:lnTo>
                  <a:lnTo>
                    <a:pt x="259" y="170"/>
                  </a:lnTo>
                  <a:lnTo>
                    <a:pt x="250" y="175"/>
                  </a:lnTo>
                  <a:lnTo>
                    <a:pt x="225" y="191"/>
                  </a:lnTo>
                  <a:lnTo>
                    <a:pt x="199" y="207"/>
                  </a:lnTo>
                  <a:lnTo>
                    <a:pt x="176" y="223"/>
                  </a:lnTo>
                  <a:lnTo>
                    <a:pt x="150" y="237"/>
                  </a:lnTo>
                  <a:lnTo>
                    <a:pt x="126" y="253"/>
                  </a:lnTo>
                  <a:lnTo>
                    <a:pt x="101" y="267"/>
                  </a:lnTo>
                  <a:lnTo>
                    <a:pt x="75" y="282"/>
                  </a:lnTo>
                  <a:lnTo>
                    <a:pt x="48" y="296"/>
                  </a:lnTo>
                  <a:lnTo>
                    <a:pt x="39" y="255"/>
                  </a:lnTo>
                  <a:lnTo>
                    <a:pt x="28" y="215"/>
                  </a:lnTo>
                  <a:lnTo>
                    <a:pt x="14" y="174"/>
                  </a:lnTo>
                  <a:lnTo>
                    <a:pt x="0" y="133"/>
                  </a:lnTo>
                  <a:lnTo>
                    <a:pt x="17" y="125"/>
                  </a:lnTo>
                  <a:lnTo>
                    <a:pt x="34" y="117"/>
                  </a:lnTo>
                  <a:lnTo>
                    <a:pt x="53" y="109"/>
                  </a:lnTo>
                  <a:lnTo>
                    <a:pt x="70" y="101"/>
                  </a:lnTo>
                  <a:lnTo>
                    <a:pt x="87" y="92"/>
                  </a:lnTo>
                  <a:lnTo>
                    <a:pt x="106" y="85"/>
                  </a:lnTo>
                  <a:lnTo>
                    <a:pt x="123" y="77"/>
                  </a:lnTo>
                  <a:lnTo>
                    <a:pt x="140" y="69"/>
                  </a:lnTo>
                  <a:lnTo>
                    <a:pt x="159" y="60"/>
                  </a:lnTo>
                  <a:lnTo>
                    <a:pt x="176" y="52"/>
                  </a:lnTo>
                  <a:lnTo>
                    <a:pt x="193" y="44"/>
                  </a:lnTo>
                  <a:lnTo>
                    <a:pt x="211" y="36"/>
                  </a:lnTo>
                  <a:lnTo>
                    <a:pt x="228" y="27"/>
                  </a:lnTo>
                  <a:lnTo>
                    <a:pt x="245" y="18"/>
                  </a:lnTo>
                  <a:lnTo>
                    <a:pt x="262" y="10"/>
                  </a:lnTo>
                  <a:lnTo>
                    <a:pt x="279" y="0"/>
                  </a:lnTo>
                  <a:lnTo>
                    <a:pt x="286" y="38"/>
                  </a:lnTo>
                  <a:lnTo>
                    <a:pt x="288" y="81"/>
                  </a:lnTo>
                  <a:lnTo>
                    <a:pt x="288" y="124"/>
                  </a:lnTo>
                  <a:lnTo>
                    <a:pt x="286" y="162"/>
                  </a:lnTo>
                  <a:close/>
                </a:path>
              </a:pathLst>
            </a:custGeom>
            <a:solidFill>
              <a:srgbClr val="FFD8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51"/>
            <p:cNvSpPr>
              <a:spLocks/>
            </p:cNvSpPr>
            <p:nvPr/>
          </p:nvSpPr>
          <p:spPr bwMode="auto">
            <a:xfrm>
              <a:off x="3574" y="1874"/>
              <a:ext cx="256" cy="163"/>
            </a:xfrm>
            <a:custGeom>
              <a:avLst/>
              <a:gdLst>
                <a:gd name="T0" fmla="*/ 253 w 256"/>
                <a:gd name="T1" fmla="*/ 9 h 163"/>
                <a:gd name="T2" fmla="*/ 246 w 256"/>
                <a:gd name="T3" fmla="*/ 43 h 163"/>
                <a:gd name="T4" fmla="*/ 251 w 256"/>
                <a:gd name="T5" fmla="*/ 76 h 163"/>
                <a:gd name="T6" fmla="*/ 256 w 256"/>
                <a:gd name="T7" fmla="*/ 110 h 163"/>
                <a:gd name="T8" fmla="*/ 255 w 256"/>
                <a:gd name="T9" fmla="*/ 146 h 163"/>
                <a:gd name="T10" fmla="*/ 0 w 256"/>
                <a:gd name="T11" fmla="*/ 163 h 163"/>
                <a:gd name="T12" fmla="*/ 32 w 256"/>
                <a:gd name="T13" fmla="*/ 143 h 163"/>
                <a:gd name="T14" fmla="*/ 64 w 256"/>
                <a:gd name="T15" fmla="*/ 122 h 163"/>
                <a:gd name="T16" fmla="*/ 96 w 256"/>
                <a:gd name="T17" fmla="*/ 102 h 163"/>
                <a:gd name="T18" fmla="*/ 127 w 256"/>
                <a:gd name="T19" fmla="*/ 81 h 163"/>
                <a:gd name="T20" fmla="*/ 158 w 256"/>
                <a:gd name="T21" fmla="*/ 61 h 163"/>
                <a:gd name="T22" fmla="*/ 187 w 256"/>
                <a:gd name="T23" fmla="*/ 41 h 163"/>
                <a:gd name="T24" fmla="*/ 216 w 256"/>
                <a:gd name="T25" fmla="*/ 20 h 163"/>
                <a:gd name="T26" fmla="*/ 243 w 256"/>
                <a:gd name="T27" fmla="*/ 0 h 163"/>
                <a:gd name="T28" fmla="*/ 253 w 256"/>
                <a:gd name="T29" fmla="*/ 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6" h="163">
                  <a:moveTo>
                    <a:pt x="253" y="9"/>
                  </a:moveTo>
                  <a:lnTo>
                    <a:pt x="246" y="43"/>
                  </a:lnTo>
                  <a:lnTo>
                    <a:pt x="251" y="76"/>
                  </a:lnTo>
                  <a:lnTo>
                    <a:pt x="256" y="110"/>
                  </a:lnTo>
                  <a:lnTo>
                    <a:pt x="255" y="146"/>
                  </a:lnTo>
                  <a:lnTo>
                    <a:pt x="0" y="163"/>
                  </a:lnTo>
                  <a:lnTo>
                    <a:pt x="32" y="143"/>
                  </a:lnTo>
                  <a:lnTo>
                    <a:pt x="64" y="122"/>
                  </a:lnTo>
                  <a:lnTo>
                    <a:pt x="96" y="102"/>
                  </a:lnTo>
                  <a:lnTo>
                    <a:pt x="127" y="81"/>
                  </a:lnTo>
                  <a:lnTo>
                    <a:pt x="158" y="61"/>
                  </a:lnTo>
                  <a:lnTo>
                    <a:pt x="187" y="41"/>
                  </a:lnTo>
                  <a:lnTo>
                    <a:pt x="216" y="20"/>
                  </a:lnTo>
                  <a:lnTo>
                    <a:pt x="243" y="0"/>
                  </a:lnTo>
                  <a:lnTo>
                    <a:pt x="253" y="9"/>
                  </a:lnTo>
                  <a:close/>
                </a:path>
              </a:pathLst>
            </a:custGeom>
            <a:solidFill>
              <a:srgbClr val="FFD8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52"/>
            <p:cNvSpPr>
              <a:spLocks/>
            </p:cNvSpPr>
            <p:nvPr/>
          </p:nvSpPr>
          <p:spPr bwMode="auto">
            <a:xfrm>
              <a:off x="4155" y="1898"/>
              <a:ext cx="136" cy="98"/>
            </a:xfrm>
            <a:custGeom>
              <a:avLst/>
              <a:gdLst>
                <a:gd name="T0" fmla="*/ 24 w 136"/>
                <a:gd name="T1" fmla="*/ 98 h 98"/>
                <a:gd name="T2" fmla="*/ 26 w 136"/>
                <a:gd name="T3" fmla="*/ 73 h 98"/>
                <a:gd name="T4" fmla="*/ 19 w 136"/>
                <a:gd name="T5" fmla="*/ 49 h 98"/>
                <a:gd name="T6" fmla="*/ 9 w 136"/>
                <a:gd name="T7" fmla="*/ 24 h 98"/>
                <a:gd name="T8" fmla="*/ 0 w 136"/>
                <a:gd name="T9" fmla="*/ 0 h 98"/>
                <a:gd name="T10" fmla="*/ 19 w 136"/>
                <a:gd name="T11" fmla="*/ 10 h 98"/>
                <a:gd name="T12" fmla="*/ 39 w 136"/>
                <a:gd name="T13" fmla="*/ 19 h 98"/>
                <a:gd name="T14" fmla="*/ 60 w 136"/>
                <a:gd name="T15" fmla="*/ 29 h 98"/>
                <a:gd name="T16" fmla="*/ 82 w 136"/>
                <a:gd name="T17" fmla="*/ 38 h 98"/>
                <a:gd name="T18" fmla="*/ 101 w 136"/>
                <a:gd name="T19" fmla="*/ 49 h 98"/>
                <a:gd name="T20" fmla="*/ 116 w 136"/>
                <a:gd name="T21" fmla="*/ 60 h 98"/>
                <a:gd name="T22" fmla="*/ 129 w 136"/>
                <a:gd name="T23" fmla="*/ 75 h 98"/>
                <a:gd name="T24" fmla="*/ 136 w 136"/>
                <a:gd name="T25" fmla="*/ 90 h 98"/>
                <a:gd name="T26" fmla="*/ 121 w 136"/>
                <a:gd name="T27" fmla="*/ 91 h 98"/>
                <a:gd name="T28" fmla="*/ 107 w 136"/>
                <a:gd name="T29" fmla="*/ 92 h 98"/>
                <a:gd name="T30" fmla="*/ 94 w 136"/>
                <a:gd name="T31" fmla="*/ 93 h 98"/>
                <a:gd name="T32" fmla="*/ 80 w 136"/>
                <a:gd name="T33" fmla="*/ 93 h 98"/>
                <a:gd name="T34" fmla="*/ 65 w 136"/>
                <a:gd name="T35" fmla="*/ 95 h 98"/>
                <a:gd name="T36" fmla="*/ 51 w 136"/>
                <a:gd name="T37" fmla="*/ 96 h 98"/>
                <a:gd name="T38" fmla="*/ 38 w 136"/>
                <a:gd name="T39" fmla="*/ 97 h 98"/>
                <a:gd name="T40" fmla="*/ 24 w 136"/>
                <a:gd name="T41"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6" h="98">
                  <a:moveTo>
                    <a:pt x="24" y="98"/>
                  </a:moveTo>
                  <a:lnTo>
                    <a:pt x="26" y="73"/>
                  </a:lnTo>
                  <a:lnTo>
                    <a:pt x="19" y="49"/>
                  </a:lnTo>
                  <a:lnTo>
                    <a:pt x="9" y="24"/>
                  </a:lnTo>
                  <a:lnTo>
                    <a:pt x="0" y="0"/>
                  </a:lnTo>
                  <a:lnTo>
                    <a:pt x="19" y="10"/>
                  </a:lnTo>
                  <a:lnTo>
                    <a:pt x="39" y="19"/>
                  </a:lnTo>
                  <a:lnTo>
                    <a:pt x="60" y="29"/>
                  </a:lnTo>
                  <a:lnTo>
                    <a:pt x="82" y="38"/>
                  </a:lnTo>
                  <a:lnTo>
                    <a:pt x="101" y="49"/>
                  </a:lnTo>
                  <a:lnTo>
                    <a:pt x="116" y="60"/>
                  </a:lnTo>
                  <a:lnTo>
                    <a:pt x="129" y="75"/>
                  </a:lnTo>
                  <a:lnTo>
                    <a:pt x="136" y="90"/>
                  </a:lnTo>
                  <a:lnTo>
                    <a:pt x="121" y="91"/>
                  </a:lnTo>
                  <a:lnTo>
                    <a:pt x="107" y="92"/>
                  </a:lnTo>
                  <a:lnTo>
                    <a:pt x="94" y="93"/>
                  </a:lnTo>
                  <a:lnTo>
                    <a:pt x="80" y="93"/>
                  </a:lnTo>
                  <a:lnTo>
                    <a:pt x="65" y="95"/>
                  </a:lnTo>
                  <a:lnTo>
                    <a:pt x="51" y="96"/>
                  </a:lnTo>
                  <a:lnTo>
                    <a:pt x="38" y="97"/>
                  </a:lnTo>
                  <a:lnTo>
                    <a:pt x="24" y="98"/>
                  </a:lnTo>
                  <a:close/>
                </a:path>
              </a:pathLst>
            </a:custGeom>
            <a:solidFill>
              <a:srgbClr val="FFD8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53"/>
            <p:cNvSpPr>
              <a:spLocks/>
            </p:cNvSpPr>
            <p:nvPr/>
          </p:nvSpPr>
          <p:spPr bwMode="auto">
            <a:xfrm>
              <a:off x="3135" y="1946"/>
              <a:ext cx="54" cy="12"/>
            </a:xfrm>
            <a:custGeom>
              <a:avLst/>
              <a:gdLst>
                <a:gd name="T0" fmla="*/ 54 w 54"/>
                <a:gd name="T1" fmla="*/ 4 h 12"/>
                <a:gd name="T2" fmla="*/ 54 w 54"/>
                <a:gd name="T3" fmla="*/ 12 h 12"/>
                <a:gd name="T4" fmla="*/ 0 w 54"/>
                <a:gd name="T5" fmla="*/ 12 h 12"/>
                <a:gd name="T6" fmla="*/ 5 w 54"/>
                <a:gd name="T7" fmla="*/ 9 h 12"/>
                <a:gd name="T8" fmla="*/ 12 w 54"/>
                <a:gd name="T9" fmla="*/ 7 h 12"/>
                <a:gd name="T10" fmla="*/ 18 w 54"/>
                <a:gd name="T11" fmla="*/ 3 h 12"/>
                <a:gd name="T12" fmla="*/ 25 w 54"/>
                <a:gd name="T13" fmla="*/ 1 h 12"/>
                <a:gd name="T14" fmla="*/ 32 w 54"/>
                <a:gd name="T15" fmla="*/ 0 h 12"/>
                <a:gd name="T16" fmla="*/ 39 w 54"/>
                <a:gd name="T17" fmla="*/ 0 h 12"/>
                <a:gd name="T18" fmla="*/ 47 w 54"/>
                <a:gd name="T19" fmla="*/ 1 h 12"/>
                <a:gd name="T20" fmla="*/ 54 w 54"/>
                <a:gd name="T2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 h="12">
                  <a:moveTo>
                    <a:pt x="54" y="4"/>
                  </a:moveTo>
                  <a:lnTo>
                    <a:pt x="54" y="12"/>
                  </a:lnTo>
                  <a:lnTo>
                    <a:pt x="0" y="12"/>
                  </a:lnTo>
                  <a:lnTo>
                    <a:pt x="5" y="9"/>
                  </a:lnTo>
                  <a:lnTo>
                    <a:pt x="12" y="7"/>
                  </a:lnTo>
                  <a:lnTo>
                    <a:pt x="18" y="3"/>
                  </a:lnTo>
                  <a:lnTo>
                    <a:pt x="25" y="1"/>
                  </a:lnTo>
                  <a:lnTo>
                    <a:pt x="32" y="0"/>
                  </a:lnTo>
                  <a:lnTo>
                    <a:pt x="39" y="0"/>
                  </a:lnTo>
                  <a:lnTo>
                    <a:pt x="47" y="1"/>
                  </a:lnTo>
                  <a:lnTo>
                    <a:pt x="54" y="4"/>
                  </a:lnTo>
                  <a:close/>
                </a:path>
              </a:pathLst>
            </a:custGeom>
            <a:solidFill>
              <a:srgbClr val="707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54"/>
            <p:cNvSpPr>
              <a:spLocks/>
            </p:cNvSpPr>
            <p:nvPr/>
          </p:nvSpPr>
          <p:spPr bwMode="auto">
            <a:xfrm>
              <a:off x="4033" y="2031"/>
              <a:ext cx="219" cy="157"/>
            </a:xfrm>
            <a:custGeom>
              <a:avLst/>
              <a:gdLst>
                <a:gd name="T0" fmla="*/ 219 w 219"/>
                <a:gd name="T1" fmla="*/ 2 h 157"/>
                <a:gd name="T2" fmla="*/ 195 w 219"/>
                <a:gd name="T3" fmla="*/ 18 h 157"/>
                <a:gd name="T4" fmla="*/ 170 w 219"/>
                <a:gd name="T5" fmla="*/ 36 h 157"/>
                <a:gd name="T6" fmla="*/ 143 w 219"/>
                <a:gd name="T7" fmla="*/ 52 h 157"/>
                <a:gd name="T8" fmla="*/ 119 w 219"/>
                <a:gd name="T9" fmla="*/ 69 h 157"/>
                <a:gd name="T10" fmla="*/ 95 w 219"/>
                <a:gd name="T11" fmla="*/ 88 h 157"/>
                <a:gd name="T12" fmla="*/ 78 w 219"/>
                <a:gd name="T13" fmla="*/ 107 h 157"/>
                <a:gd name="T14" fmla="*/ 66 w 219"/>
                <a:gd name="T15" fmla="*/ 128 h 157"/>
                <a:gd name="T16" fmla="*/ 63 w 219"/>
                <a:gd name="T17" fmla="*/ 151 h 157"/>
                <a:gd name="T18" fmla="*/ 56 w 219"/>
                <a:gd name="T19" fmla="*/ 153 h 157"/>
                <a:gd name="T20" fmla="*/ 49 w 219"/>
                <a:gd name="T21" fmla="*/ 154 h 157"/>
                <a:gd name="T22" fmla="*/ 42 w 219"/>
                <a:gd name="T23" fmla="*/ 155 h 157"/>
                <a:gd name="T24" fmla="*/ 35 w 219"/>
                <a:gd name="T25" fmla="*/ 156 h 157"/>
                <a:gd name="T26" fmla="*/ 29 w 219"/>
                <a:gd name="T27" fmla="*/ 157 h 157"/>
                <a:gd name="T28" fmla="*/ 22 w 219"/>
                <a:gd name="T29" fmla="*/ 157 h 157"/>
                <a:gd name="T30" fmla="*/ 13 w 219"/>
                <a:gd name="T31" fmla="*/ 157 h 157"/>
                <a:gd name="T32" fmla="*/ 7 w 219"/>
                <a:gd name="T33" fmla="*/ 156 h 157"/>
                <a:gd name="T34" fmla="*/ 5 w 219"/>
                <a:gd name="T35" fmla="*/ 121 h 157"/>
                <a:gd name="T36" fmla="*/ 3 w 219"/>
                <a:gd name="T37" fmla="*/ 84 h 157"/>
                <a:gd name="T38" fmla="*/ 0 w 219"/>
                <a:gd name="T39" fmla="*/ 49 h 157"/>
                <a:gd name="T40" fmla="*/ 0 w 219"/>
                <a:gd name="T41" fmla="*/ 13 h 157"/>
                <a:gd name="T42" fmla="*/ 27 w 219"/>
                <a:gd name="T43" fmla="*/ 11 h 157"/>
                <a:gd name="T44" fmla="*/ 54 w 219"/>
                <a:gd name="T45" fmla="*/ 10 h 157"/>
                <a:gd name="T46" fmla="*/ 81 w 219"/>
                <a:gd name="T47" fmla="*/ 8 h 157"/>
                <a:gd name="T48" fmla="*/ 109 w 219"/>
                <a:gd name="T49" fmla="*/ 5 h 157"/>
                <a:gd name="T50" fmla="*/ 136 w 219"/>
                <a:gd name="T51" fmla="*/ 3 h 157"/>
                <a:gd name="T52" fmla="*/ 163 w 219"/>
                <a:gd name="T53" fmla="*/ 2 h 157"/>
                <a:gd name="T54" fmla="*/ 189 w 219"/>
                <a:gd name="T55" fmla="*/ 0 h 157"/>
                <a:gd name="T56" fmla="*/ 216 w 219"/>
                <a:gd name="T57" fmla="*/ 0 h 157"/>
                <a:gd name="T58" fmla="*/ 219 w 219"/>
                <a:gd name="T59" fmla="*/ 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9" h="157">
                  <a:moveTo>
                    <a:pt x="219" y="2"/>
                  </a:moveTo>
                  <a:lnTo>
                    <a:pt x="195" y="18"/>
                  </a:lnTo>
                  <a:lnTo>
                    <a:pt x="170" y="36"/>
                  </a:lnTo>
                  <a:lnTo>
                    <a:pt x="143" y="52"/>
                  </a:lnTo>
                  <a:lnTo>
                    <a:pt x="119" y="69"/>
                  </a:lnTo>
                  <a:lnTo>
                    <a:pt x="95" y="88"/>
                  </a:lnTo>
                  <a:lnTo>
                    <a:pt x="78" y="107"/>
                  </a:lnTo>
                  <a:lnTo>
                    <a:pt x="66" y="128"/>
                  </a:lnTo>
                  <a:lnTo>
                    <a:pt x="63" y="151"/>
                  </a:lnTo>
                  <a:lnTo>
                    <a:pt x="56" y="153"/>
                  </a:lnTo>
                  <a:lnTo>
                    <a:pt x="49" y="154"/>
                  </a:lnTo>
                  <a:lnTo>
                    <a:pt x="42" y="155"/>
                  </a:lnTo>
                  <a:lnTo>
                    <a:pt x="35" y="156"/>
                  </a:lnTo>
                  <a:lnTo>
                    <a:pt x="29" y="157"/>
                  </a:lnTo>
                  <a:lnTo>
                    <a:pt x="22" y="157"/>
                  </a:lnTo>
                  <a:lnTo>
                    <a:pt x="13" y="157"/>
                  </a:lnTo>
                  <a:lnTo>
                    <a:pt x="7" y="156"/>
                  </a:lnTo>
                  <a:lnTo>
                    <a:pt x="5" y="121"/>
                  </a:lnTo>
                  <a:lnTo>
                    <a:pt x="3" y="84"/>
                  </a:lnTo>
                  <a:lnTo>
                    <a:pt x="0" y="49"/>
                  </a:lnTo>
                  <a:lnTo>
                    <a:pt x="0" y="13"/>
                  </a:lnTo>
                  <a:lnTo>
                    <a:pt x="27" y="11"/>
                  </a:lnTo>
                  <a:lnTo>
                    <a:pt x="54" y="10"/>
                  </a:lnTo>
                  <a:lnTo>
                    <a:pt x="81" y="8"/>
                  </a:lnTo>
                  <a:lnTo>
                    <a:pt x="109" y="5"/>
                  </a:lnTo>
                  <a:lnTo>
                    <a:pt x="136" y="3"/>
                  </a:lnTo>
                  <a:lnTo>
                    <a:pt x="163" y="2"/>
                  </a:lnTo>
                  <a:lnTo>
                    <a:pt x="189" y="0"/>
                  </a:lnTo>
                  <a:lnTo>
                    <a:pt x="216" y="0"/>
                  </a:lnTo>
                  <a:lnTo>
                    <a:pt x="219" y="2"/>
                  </a:lnTo>
                  <a:close/>
                </a:path>
              </a:pathLst>
            </a:custGeom>
            <a:solidFill>
              <a:srgbClr val="FFD8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55"/>
            <p:cNvSpPr>
              <a:spLocks/>
            </p:cNvSpPr>
            <p:nvPr/>
          </p:nvSpPr>
          <p:spPr bwMode="auto">
            <a:xfrm>
              <a:off x="3694" y="2061"/>
              <a:ext cx="298" cy="158"/>
            </a:xfrm>
            <a:custGeom>
              <a:avLst/>
              <a:gdLst>
                <a:gd name="T0" fmla="*/ 242 w 298"/>
                <a:gd name="T1" fmla="*/ 0 h 158"/>
                <a:gd name="T2" fmla="*/ 288 w 298"/>
                <a:gd name="T3" fmla="*/ 2 h 158"/>
                <a:gd name="T4" fmla="*/ 298 w 298"/>
                <a:gd name="T5" fmla="*/ 132 h 158"/>
                <a:gd name="T6" fmla="*/ 16 w 298"/>
                <a:gd name="T7" fmla="*/ 158 h 158"/>
                <a:gd name="T8" fmla="*/ 14 w 298"/>
                <a:gd name="T9" fmla="*/ 125 h 158"/>
                <a:gd name="T10" fmla="*/ 9 w 298"/>
                <a:gd name="T11" fmla="*/ 88 h 158"/>
                <a:gd name="T12" fmla="*/ 2 w 298"/>
                <a:gd name="T13" fmla="*/ 52 h 158"/>
                <a:gd name="T14" fmla="*/ 0 w 298"/>
                <a:gd name="T15" fmla="*/ 15 h 158"/>
                <a:gd name="T16" fmla="*/ 31 w 298"/>
                <a:gd name="T17" fmla="*/ 11 h 158"/>
                <a:gd name="T18" fmla="*/ 63 w 298"/>
                <a:gd name="T19" fmla="*/ 7 h 158"/>
                <a:gd name="T20" fmla="*/ 92 w 298"/>
                <a:gd name="T21" fmla="*/ 7 h 158"/>
                <a:gd name="T22" fmla="*/ 123 w 298"/>
                <a:gd name="T23" fmla="*/ 7 h 158"/>
                <a:gd name="T24" fmla="*/ 152 w 298"/>
                <a:gd name="T25" fmla="*/ 7 h 158"/>
                <a:gd name="T26" fmla="*/ 182 w 298"/>
                <a:gd name="T27" fmla="*/ 6 h 158"/>
                <a:gd name="T28" fmla="*/ 211 w 298"/>
                <a:gd name="T29" fmla="*/ 5 h 158"/>
                <a:gd name="T30" fmla="*/ 242 w 298"/>
                <a:gd name="T31"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8" h="158">
                  <a:moveTo>
                    <a:pt x="242" y="0"/>
                  </a:moveTo>
                  <a:lnTo>
                    <a:pt x="288" y="2"/>
                  </a:lnTo>
                  <a:lnTo>
                    <a:pt x="298" y="132"/>
                  </a:lnTo>
                  <a:lnTo>
                    <a:pt x="16" y="158"/>
                  </a:lnTo>
                  <a:lnTo>
                    <a:pt x="14" y="125"/>
                  </a:lnTo>
                  <a:lnTo>
                    <a:pt x="9" y="88"/>
                  </a:lnTo>
                  <a:lnTo>
                    <a:pt x="2" y="52"/>
                  </a:lnTo>
                  <a:lnTo>
                    <a:pt x="0" y="15"/>
                  </a:lnTo>
                  <a:lnTo>
                    <a:pt x="31" y="11"/>
                  </a:lnTo>
                  <a:lnTo>
                    <a:pt x="63" y="7"/>
                  </a:lnTo>
                  <a:lnTo>
                    <a:pt x="92" y="7"/>
                  </a:lnTo>
                  <a:lnTo>
                    <a:pt x="123" y="7"/>
                  </a:lnTo>
                  <a:lnTo>
                    <a:pt x="152" y="7"/>
                  </a:lnTo>
                  <a:lnTo>
                    <a:pt x="182" y="6"/>
                  </a:lnTo>
                  <a:lnTo>
                    <a:pt x="211" y="5"/>
                  </a:lnTo>
                  <a:lnTo>
                    <a:pt x="242" y="0"/>
                  </a:lnTo>
                  <a:close/>
                </a:path>
              </a:pathLst>
            </a:custGeom>
            <a:solidFill>
              <a:srgbClr val="FFB7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56"/>
            <p:cNvSpPr>
              <a:spLocks/>
            </p:cNvSpPr>
            <p:nvPr/>
          </p:nvSpPr>
          <p:spPr bwMode="auto">
            <a:xfrm>
              <a:off x="1883" y="2063"/>
              <a:ext cx="134" cy="228"/>
            </a:xfrm>
            <a:custGeom>
              <a:avLst/>
              <a:gdLst>
                <a:gd name="T0" fmla="*/ 56 w 134"/>
                <a:gd name="T1" fmla="*/ 228 h 228"/>
                <a:gd name="T2" fmla="*/ 48 w 134"/>
                <a:gd name="T3" fmla="*/ 209 h 228"/>
                <a:gd name="T4" fmla="*/ 41 w 134"/>
                <a:gd name="T5" fmla="*/ 190 h 228"/>
                <a:gd name="T6" fmla="*/ 34 w 134"/>
                <a:gd name="T7" fmla="*/ 170 h 228"/>
                <a:gd name="T8" fmla="*/ 29 w 134"/>
                <a:gd name="T9" fmla="*/ 150 h 228"/>
                <a:gd name="T10" fmla="*/ 22 w 134"/>
                <a:gd name="T11" fmla="*/ 130 h 228"/>
                <a:gd name="T12" fmla="*/ 15 w 134"/>
                <a:gd name="T13" fmla="*/ 110 h 228"/>
                <a:gd name="T14" fmla="*/ 8 w 134"/>
                <a:gd name="T15" fmla="*/ 90 h 228"/>
                <a:gd name="T16" fmla="*/ 0 w 134"/>
                <a:gd name="T17" fmla="*/ 70 h 228"/>
                <a:gd name="T18" fmla="*/ 112 w 134"/>
                <a:gd name="T19" fmla="*/ 0 h 228"/>
                <a:gd name="T20" fmla="*/ 109 w 134"/>
                <a:gd name="T21" fmla="*/ 31 h 228"/>
                <a:gd name="T22" fmla="*/ 114 w 134"/>
                <a:gd name="T23" fmla="*/ 63 h 228"/>
                <a:gd name="T24" fmla="*/ 124 w 134"/>
                <a:gd name="T25" fmla="*/ 95 h 228"/>
                <a:gd name="T26" fmla="*/ 133 w 134"/>
                <a:gd name="T27" fmla="*/ 126 h 228"/>
                <a:gd name="T28" fmla="*/ 134 w 134"/>
                <a:gd name="T29" fmla="*/ 156 h 228"/>
                <a:gd name="T30" fmla="*/ 126 w 134"/>
                <a:gd name="T31" fmla="*/ 184 h 228"/>
                <a:gd name="T32" fmla="*/ 100 w 134"/>
                <a:gd name="T33" fmla="*/ 208 h 228"/>
                <a:gd name="T34" fmla="*/ 56 w 134"/>
                <a:gd name="T35"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228">
                  <a:moveTo>
                    <a:pt x="56" y="228"/>
                  </a:moveTo>
                  <a:lnTo>
                    <a:pt x="48" y="209"/>
                  </a:lnTo>
                  <a:lnTo>
                    <a:pt x="41" y="190"/>
                  </a:lnTo>
                  <a:lnTo>
                    <a:pt x="34" y="170"/>
                  </a:lnTo>
                  <a:lnTo>
                    <a:pt x="29" y="150"/>
                  </a:lnTo>
                  <a:lnTo>
                    <a:pt x="22" y="130"/>
                  </a:lnTo>
                  <a:lnTo>
                    <a:pt x="15" y="110"/>
                  </a:lnTo>
                  <a:lnTo>
                    <a:pt x="8" y="90"/>
                  </a:lnTo>
                  <a:lnTo>
                    <a:pt x="0" y="70"/>
                  </a:lnTo>
                  <a:lnTo>
                    <a:pt x="112" y="0"/>
                  </a:lnTo>
                  <a:lnTo>
                    <a:pt x="109" y="31"/>
                  </a:lnTo>
                  <a:lnTo>
                    <a:pt x="114" y="63"/>
                  </a:lnTo>
                  <a:lnTo>
                    <a:pt x="124" y="95"/>
                  </a:lnTo>
                  <a:lnTo>
                    <a:pt x="133" y="126"/>
                  </a:lnTo>
                  <a:lnTo>
                    <a:pt x="134" y="156"/>
                  </a:lnTo>
                  <a:lnTo>
                    <a:pt x="126" y="184"/>
                  </a:lnTo>
                  <a:lnTo>
                    <a:pt x="100" y="208"/>
                  </a:lnTo>
                  <a:lnTo>
                    <a:pt x="56" y="228"/>
                  </a:lnTo>
                  <a:close/>
                </a:path>
              </a:pathLst>
            </a:custGeom>
            <a:solidFill>
              <a:srgbClr val="FFB7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57"/>
            <p:cNvSpPr>
              <a:spLocks/>
            </p:cNvSpPr>
            <p:nvPr/>
          </p:nvSpPr>
          <p:spPr bwMode="auto">
            <a:xfrm>
              <a:off x="2352" y="2068"/>
              <a:ext cx="834" cy="151"/>
            </a:xfrm>
            <a:custGeom>
              <a:avLst/>
              <a:gdLst>
                <a:gd name="T0" fmla="*/ 60 w 834"/>
                <a:gd name="T1" fmla="*/ 0 h 151"/>
                <a:gd name="T2" fmla="*/ 79 w 834"/>
                <a:gd name="T3" fmla="*/ 17 h 151"/>
                <a:gd name="T4" fmla="*/ 101 w 834"/>
                <a:gd name="T5" fmla="*/ 24 h 151"/>
                <a:gd name="T6" fmla="*/ 142 w 834"/>
                <a:gd name="T7" fmla="*/ 59 h 151"/>
                <a:gd name="T8" fmla="*/ 167 w 834"/>
                <a:gd name="T9" fmla="*/ 34 h 151"/>
                <a:gd name="T10" fmla="*/ 184 w 834"/>
                <a:gd name="T11" fmla="*/ 5 h 151"/>
                <a:gd name="T12" fmla="*/ 184 w 834"/>
                <a:gd name="T13" fmla="*/ 45 h 151"/>
                <a:gd name="T14" fmla="*/ 187 w 834"/>
                <a:gd name="T15" fmla="*/ 83 h 151"/>
                <a:gd name="T16" fmla="*/ 238 w 834"/>
                <a:gd name="T17" fmla="*/ 8 h 151"/>
                <a:gd name="T18" fmla="*/ 240 w 834"/>
                <a:gd name="T19" fmla="*/ 40 h 151"/>
                <a:gd name="T20" fmla="*/ 257 w 834"/>
                <a:gd name="T21" fmla="*/ 67 h 151"/>
                <a:gd name="T22" fmla="*/ 286 w 834"/>
                <a:gd name="T23" fmla="*/ 38 h 151"/>
                <a:gd name="T24" fmla="*/ 303 w 834"/>
                <a:gd name="T25" fmla="*/ 5 h 151"/>
                <a:gd name="T26" fmla="*/ 310 w 834"/>
                <a:gd name="T27" fmla="*/ 26 h 151"/>
                <a:gd name="T28" fmla="*/ 329 w 834"/>
                <a:gd name="T29" fmla="*/ 44 h 151"/>
                <a:gd name="T30" fmla="*/ 356 w 834"/>
                <a:gd name="T31" fmla="*/ 27 h 151"/>
                <a:gd name="T32" fmla="*/ 373 w 834"/>
                <a:gd name="T33" fmla="*/ 5 h 151"/>
                <a:gd name="T34" fmla="*/ 385 w 834"/>
                <a:gd name="T35" fmla="*/ 25 h 151"/>
                <a:gd name="T36" fmla="*/ 414 w 834"/>
                <a:gd name="T37" fmla="*/ 18 h 151"/>
                <a:gd name="T38" fmla="*/ 420 w 834"/>
                <a:gd name="T39" fmla="*/ 32 h 151"/>
                <a:gd name="T40" fmla="*/ 437 w 834"/>
                <a:gd name="T41" fmla="*/ 39 h 151"/>
                <a:gd name="T42" fmla="*/ 461 w 834"/>
                <a:gd name="T43" fmla="*/ 24 h 151"/>
                <a:gd name="T44" fmla="*/ 478 w 834"/>
                <a:gd name="T45" fmla="*/ 5 h 151"/>
                <a:gd name="T46" fmla="*/ 483 w 834"/>
                <a:gd name="T47" fmla="*/ 20 h 151"/>
                <a:gd name="T48" fmla="*/ 497 w 834"/>
                <a:gd name="T49" fmla="*/ 32 h 151"/>
                <a:gd name="T50" fmla="*/ 531 w 834"/>
                <a:gd name="T51" fmla="*/ 29 h 151"/>
                <a:gd name="T52" fmla="*/ 558 w 834"/>
                <a:gd name="T53" fmla="*/ 24 h 151"/>
                <a:gd name="T54" fmla="*/ 573 w 834"/>
                <a:gd name="T55" fmla="*/ 21 h 151"/>
                <a:gd name="T56" fmla="*/ 577 w 834"/>
                <a:gd name="T57" fmla="*/ 47 h 151"/>
                <a:gd name="T58" fmla="*/ 601 w 834"/>
                <a:gd name="T59" fmla="*/ 46 h 151"/>
                <a:gd name="T60" fmla="*/ 614 w 834"/>
                <a:gd name="T61" fmla="*/ 18 h 151"/>
                <a:gd name="T62" fmla="*/ 626 w 834"/>
                <a:gd name="T63" fmla="*/ 19 h 151"/>
                <a:gd name="T64" fmla="*/ 633 w 834"/>
                <a:gd name="T65" fmla="*/ 46 h 151"/>
                <a:gd name="T66" fmla="*/ 657 w 834"/>
                <a:gd name="T67" fmla="*/ 48 h 151"/>
                <a:gd name="T68" fmla="*/ 669 w 834"/>
                <a:gd name="T69" fmla="*/ 25 h 151"/>
                <a:gd name="T70" fmla="*/ 679 w 834"/>
                <a:gd name="T71" fmla="*/ 22 h 151"/>
                <a:gd name="T72" fmla="*/ 691 w 834"/>
                <a:gd name="T73" fmla="*/ 41 h 151"/>
                <a:gd name="T74" fmla="*/ 716 w 834"/>
                <a:gd name="T75" fmla="*/ 39 h 151"/>
                <a:gd name="T76" fmla="*/ 730 w 834"/>
                <a:gd name="T77" fmla="*/ 17 h 151"/>
                <a:gd name="T78" fmla="*/ 745 w 834"/>
                <a:gd name="T79" fmla="*/ 17 h 151"/>
                <a:gd name="T80" fmla="*/ 759 w 834"/>
                <a:gd name="T81" fmla="*/ 25 h 151"/>
                <a:gd name="T82" fmla="*/ 774 w 834"/>
                <a:gd name="T83" fmla="*/ 13 h 151"/>
                <a:gd name="T84" fmla="*/ 784 w 834"/>
                <a:gd name="T85" fmla="*/ 19 h 151"/>
                <a:gd name="T86" fmla="*/ 800 w 834"/>
                <a:gd name="T87" fmla="*/ 21 h 151"/>
                <a:gd name="T88" fmla="*/ 812 w 834"/>
                <a:gd name="T89" fmla="*/ 13 h 151"/>
                <a:gd name="T90" fmla="*/ 824 w 834"/>
                <a:gd name="T91" fmla="*/ 17 h 151"/>
                <a:gd name="T92" fmla="*/ 830 w 834"/>
                <a:gd name="T93" fmla="*/ 86 h 151"/>
                <a:gd name="T94" fmla="*/ 834 w 834"/>
                <a:gd name="T95" fmla="*/ 138 h 151"/>
                <a:gd name="T96" fmla="*/ 728 w 834"/>
                <a:gd name="T97" fmla="*/ 140 h 151"/>
                <a:gd name="T98" fmla="*/ 625 w 834"/>
                <a:gd name="T99" fmla="*/ 143 h 151"/>
                <a:gd name="T100" fmla="*/ 526 w 834"/>
                <a:gd name="T101" fmla="*/ 144 h 151"/>
                <a:gd name="T102" fmla="*/ 427 w 834"/>
                <a:gd name="T103" fmla="*/ 145 h 151"/>
                <a:gd name="T104" fmla="*/ 327 w 834"/>
                <a:gd name="T105" fmla="*/ 146 h 151"/>
                <a:gd name="T106" fmla="*/ 227 w 834"/>
                <a:gd name="T107" fmla="*/ 146 h 151"/>
                <a:gd name="T108" fmla="*/ 123 w 834"/>
                <a:gd name="T109" fmla="*/ 149 h 151"/>
                <a:gd name="T110" fmla="*/ 16 w 834"/>
                <a:gd name="T111" fmla="*/ 151 h 151"/>
                <a:gd name="T112" fmla="*/ 5 w 834"/>
                <a:gd name="T113" fmla="*/ 108 h 151"/>
                <a:gd name="T114" fmla="*/ 0 w 834"/>
                <a:gd name="T115" fmla="*/ 65 h 151"/>
                <a:gd name="T116" fmla="*/ 4 w 834"/>
                <a:gd name="T117" fmla="*/ 32 h 151"/>
                <a:gd name="T118" fmla="*/ 12 w 834"/>
                <a:gd name="T119" fmla="*/ 0 h 151"/>
                <a:gd name="T120" fmla="*/ 21 w 834"/>
                <a:gd name="T121" fmla="*/ 14 h 151"/>
                <a:gd name="T122" fmla="*/ 34 w 834"/>
                <a:gd name="T123" fmla="*/ 2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4" h="151">
                  <a:moveTo>
                    <a:pt x="34" y="26"/>
                  </a:moveTo>
                  <a:lnTo>
                    <a:pt x="60" y="0"/>
                  </a:lnTo>
                  <a:lnTo>
                    <a:pt x="70" y="7"/>
                  </a:lnTo>
                  <a:lnTo>
                    <a:pt x="79" y="17"/>
                  </a:lnTo>
                  <a:lnTo>
                    <a:pt x="85" y="24"/>
                  </a:lnTo>
                  <a:lnTo>
                    <a:pt x="101" y="24"/>
                  </a:lnTo>
                  <a:lnTo>
                    <a:pt x="128" y="0"/>
                  </a:lnTo>
                  <a:lnTo>
                    <a:pt x="142" y="59"/>
                  </a:lnTo>
                  <a:lnTo>
                    <a:pt x="157" y="48"/>
                  </a:lnTo>
                  <a:lnTo>
                    <a:pt x="167" y="34"/>
                  </a:lnTo>
                  <a:lnTo>
                    <a:pt x="176" y="20"/>
                  </a:lnTo>
                  <a:lnTo>
                    <a:pt x="184" y="5"/>
                  </a:lnTo>
                  <a:lnTo>
                    <a:pt x="184" y="25"/>
                  </a:lnTo>
                  <a:lnTo>
                    <a:pt x="184" y="45"/>
                  </a:lnTo>
                  <a:lnTo>
                    <a:pt x="184" y="64"/>
                  </a:lnTo>
                  <a:lnTo>
                    <a:pt x="187" y="83"/>
                  </a:lnTo>
                  <a:lnTo>
                    <a:pt x="194" y="83"/>
                  </a:lnTo>
                  <a:lnTo>
                    <a:pt x="238" y="8"/>
                  </a:lnTo>
                  <a:lnTo>
                    <a:pt x="237" y="25"/>
                  </a:lnTo>
                  <a:lnTo>
                    <a:pt x="240" y="40"/>
                  </a:lnTo>
                  <a:lnTo>
                    <a:pt x="247" y="54"/>
                  </a:lnTo>
                  <a:lnTo>
                    <a:pt x="257" y="67"/>
                  </a:lnTo>
                  <a:lnTo>
                    <a:pt x="276" y="54"/>
                  </a:lnTo>
                  <a:lnTo>
                    <a:pt x="286" y="38"/>
                  </a:lnTo>
                  <a:lnTo>
                    <a:pt x="295" y="21"/>
                  </a:lnTo>
                  <a:lnTo>
                    <a:pt x="303" y="5"/>
                  </a:lnTo>
                  <a:lnTo>
                    <a:pt x="307" y="15"/>
                  </a:lnTo>
                  <a:lnTo>
                    <a:pt x="310" y="26"/>
                  </a:lnTo>
                  <a:lnTo>
                    <a:pt x="317" y="35"/>
                  </a:lnTo>
                  <a:lnTo>
                    <a:pt x="329" y="44"/>
                  </a:lnTo>
                  <a:lnTo>
                    <a:pt x="344" y="38"/>
                  </a:lnTo>
                  <a:lnTo>
                    <a:pt x="356" y="27"/>
                  </a:lnTo>
                  <a:lnTo>
                    <a:pt x="364" y="15"/>
                  </a:lnTo>
                  <a:lnTo>
                    <a:pt x="373" y="5"/>
                  </a:lnTo>
                  <a:lnTo>
                    <a:pt x="378" y="14"/>
                  </a:lnTo>
                  <a:lnTo>
                    <a:pt x="385" y="25"/>
                  </a:lnTo>
                  <a:lnTo>
                    <a:pt x="395" y="29"/>
                  </a:lnTo>
                  <a:lnTo>
                    <a:pt x="414" y="18"/>
                  </a:lnTo>
                  <a:lnTo>
                    <a:pt x="415" y="25"/>
                  </a:lnTo>
                  <a:lnTo>
                    <a:pt x="420" y="32"/>
                  </a:lnTo>
                  <a:lnTo>
                    <a:pt x="429" y="37"/>
                  </a:lnTo>
                  <a:lnTo>
                    <a:pt x="437" y="39"/>
                  </a:lnTo>
                  <a:lnTo>
                    <a:pt x="451" y="32"/>
                  </a:lnTo>
                  <a:lnTo>
                    <a:pt x="461" y="24"/>
                  </a:lnTo>
                  <a:lnTo>
                    <a:pt x="472" y="14"/>
                  </a:lnTo>
                  <a:lnTo>
                    <a:pt x="478" y="5"/>
                  </a:lnTo>
                  <a:lnTo>
                    <a:pt x="478" y="13"/>
                  </a:lnTo>
                  <a:lnTo>
                    <a:pt x="483" y="20"/>
                  </a:lnTo>
                  <a:lnTo>
                    <a:pt x="490" y="26"/>
                  </a:lnTo>
                  <a:lnTo>
                    <a:pt x="497" y="32"/>
                  </a:lnTo>
                  <a:lnTo>
                    <a:pt x="526" y="13"/>
                  </a:lnTo>
                  <a:lnTo>
                    <a:pt x="531" y="29"/>
                  </a:lnTo>
                  <a:lnTo>
                    <a:pt x="543" y="31"/>
                  </a:lnTo>
                  <a:lnTo>
                    <a:pt x="558" y="24"/>
                  </a:lnTo>
                  <a:lnTo>
                    <a:pt x="570" y="13"/>
                  </a:lnTo>
                  <a:lnTo>
                    <a:pt x="573" y="21"/>
                  </a:lnTo>
                  <a:lnTo>
                    <a:pt x="573" y="33"/>
                  </a:lnTo>
                  <a:lnTo>
                    <a:pt x="577" y="47"/>
                  </a:lnTo>
                  <a:lnTo>
                    <a:pt x="589" y="57"/>
                  </a:lnTo>
                  <a:lnTo>
                    <a:pt x="601" y="46"/>
                  </a:lnTo>
                  <a:lnTo>
                    <a:pt x="608" y="32"/>
                  </a:lnTo>
                  <a:lnTo>
                    <a:pt x="614" y="18"/>
                  </a:lnTo>
                  <a:lnTo>
                    <a:pt x="623" y="5"/>
                  </a:lnTo>
                  <a:lnTo>
                    <a:pt x="626" y="19"/>
                  </a:lnTo>
                  <a:lnTo>
                    <a:pt x="628" y="33"/>
                  </a:lnTo>
                  <a:lnTo>
                    <a:pt x="633" y="46"/>
                  </a:lnTo>
                  <a:lnTo>
                    <a:pt x="645" y="57"/>
                  </a:lnTo>
                  <a:lnTo>
                    <a:pt x="657" y="48"/>
                  </a:lnTo>
                  <a:lnTo>
                    <a:pt x="664" y="37"/>
                  </a:lnTo>
                  <a:lnTo>
                    <a:pt x="669" y="25"/>
                  </a:lnTo>
                  <a:lnTo>
                    <a:pt x="677" y="13"/>
                  </a:lnTo>
                  <a:lnTo>
                    <a:pt x="679" y="22"/>
                  </a:lnTo>
                  <a:lnTo>
                    <a:pt x="684" y="33"/>
                  </a:lnTo>
                  <a:lnTo>
                    <a:pt x="691" y="41"/>
                  </a:lnTo>
                  <a:lnTo>
                    <a:pt x="704" y="47"/>
                  </a:lnTo>
                  <a:lnTo>
                    <a:pt x="716" y="39"/>
                  </a:lnTo>
                  <a:lnTo>
                    <a:pt x="723" y="28"/>
                  </a:lnTo>
                  <a:lnTo>
                    <a:pt x="730" y="17"/>
                  </a:lnTo>
                  <a:lnTo>
                    <a:pt x="738" y="5"/>
                  </a:lnTo>
                  <a:lnTo>
                    <a:pt x="745" y="17"/>
                  </a:lnTo>
                  <a:lnTo>
                    <a:pt x="750" y="24"/>
                  </a:lnTo>
                  <a:lnTo>
                    <a:pt x="759" y="25"/>
                  </a:lnTo>
                  <a:lnTo>
                    <a:pt x="774" y="17"/>
                  </a:lnTo>
                  <a:lnTo>
                    <a:pt x="774" y="13"/>
                  </a:lnTo>
                  <a:lnTo>
                    <a:pt x="781" y="15"/>
                  </a:lnTo>
                  <a:lnTo>
                    <a:pt x="784" y="19"/>
                  </a:lnTo>
                  <a:lnTo>
                    <a:pt x="789" y="22"/>
                  </a:lnTo>
                  <a:lnTo>
                    <a:pt x="800" y="21"/>
                  </a:lnTo>
                  <a:lnTo>
                    <a:pt x="807" y="15"/>
                  </a:lnTo>
                  <a:lnTo>
                    <a:pt x="812" y="13"/>
                  </a:lnTo>
                  <a:lnTo>
                    <a:pt x="817" y="15"/>
                  </a:lnTo>
                  <a:lnTo>
                    <a:pt x="824" y="17"/>
                  </a:lnTo>
                  <a:lnTo>
                    <a:pt x="830" y="54"/>
                  </a:lnTo>
                  <a:lnTo>
                    <a:pt x="830" y="86"/>
                  </a:lnTo>
                  <a:lnTo>
                    <a:pt x="829" y="112"/>
                  </a:lnTo>
                  <a:lnTo>
                    <a:pt x="834" y="138"/>
                  </a:lnTo>
                  <a:lnTo>
                    <a:pt x="779" y="139"/>
                  </a:lnTo>
                  <a:lnTo>
                    <a:pt x="728" y="140"/>
                  </a:lnTo>
                  <a:lnTo>
                    <a:pt x="676" y="141"/>
                  </a:lnTo>
                  <a:lnTo>
                    <a:pt x="625" y="143"/>
                  </a:lnTo>
                  <a:lnTo>
                    <a:pt x="575" y="144"/>
                  </a:lnTo>
                  <a:lnTo>
                    <a:pt x="526" y="144"/>
                  </a:lnTo>
                  <a:lnTo>
                    <a:pt x="477" y="145"/>
                  </a:lnTo>
                  <a:lnTo>
                    <a:pt x="427" y="145"/>
                  </a:lnTo>
                  <a:lnTo>
                    <a:pt x="378" y="145"/>
                  </a:lnTo>
                  <a:lnTo>
                    <a:pt x="327" y="146"/>
                  </a:lnTo>
                  <a:lnTo>
                    <a:pt x="278" y="146"/>
                  </a:lnTo>
                  <a:lnTo>
                    <a:pt x="227" y="146"/>
                  </a:lnTo>
                  <a:lnTo>
                    <a:pt x="176" y="147"/>
                  </a:lnTo>
                  <a:lnTo>
                    <a:pt x="123" y="149"/>
                  </a:lnTo>
                  <a:lnTo>
                    <a:pt x="70" y="150"/>
                  </a:lnTo>
                  <a:lnTo>
                    <a:pt x="16" y="151"/>
                  </a:lnTo>
                  <a:lnTo>
                    <a:pt x="9" y="130"/>
                  </a:lnTo>
                  <a:lnTo>
                    <a:pt x="5" y="108"/>
                  </a:lnTo>
                  <a:lnTo>
                    <a:pt x="2" y="86"/>
                  </a:lnTo>
                  <a:lnTo>
                    <a:pt x="0" y="65"/>
                  </a:lnTo>
                  <a:lnTo>
                    <a:pt x="4" y="48"/>
                  </a:lnTo>
                  <a:lnTo>
                    <a:pt x="4" y="32"/>
                  </a:lnTo>
                  <a:lnTo>
                    <a:pt x="5" y="15"/>
                  </a:lnTo>
                  <a:lnTo>
                    <a:pt x="12" y="0"/>
                  </a:lnTo>
                  <a:lnTo>
                    <a:pt x="16" y="7"/>
                  </a:lnTo>
                  <a:lnTo>
                    <a:pt x="21" y="14"/>
                  </a:lnTo>
                  <a:lnTo>
                    <a:pt x="26" y="21"/>
                  </a:lnTo>
                  <a:lnTo>
                    <a:pt x="34" y="26"/>
                  </a:lnTo>
                  <a:close/>
                </a:path>
              </a:pathLst>
            </a:custGeom>
            <a:solidFill>
              <a:srgbClr val="CECE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58"/>
            <p:cNvSpPr>
              <a:spLocks/>
            </p:cNvSpPr>
            <p:nvPr/>
          </p:nvSpPr>
          <p:spPr bwMode="auto">
            <a:xfrm>
              <a:off x="3548" y="2068"/>
              <a:ext cx="111" cy="163"/>
            </a:xfrm>
            <a:custGeom>
              <a:avLst/>
              <a:gdLst>
                <a:gd name="T0" fmla="*/ 9 w 111"/>
                <a:gd name="T1" fmla="*/ 28 h 163"/>
                <a:gd name="T2" fmla="*/ 9 w 111"/>
                <a:gd name="T3" fmla="*/ 4 h 163"/>
                <a:gd name="T4" fmla="*/ 19 w 111"/>
                <a:gd name="T5" fmla="*/ 4 h 163"/>
                <a:gd name="T6" fmla="*/ 31 w 111"/>
                <a:gd name="T7" fmla="*/ 4 h 163"/>
                <a:gd name="T8" fmla="*/ 41 w 111"/>
                <a:gd name="T9" fmla="*/ 4 h 163"/>
                <a:gd name="T10" fmla="*/ 53 w 111"/>
                <a:gd name="T11" fmla="*/ 4 h 163"/>
                <a:gd name="T12" fmla="*/ 63 w 111"/>
                <a:gd name="T13" fmla="*/ 2 h 163"/>
                <a:gd name="T14" fmla="*/ 73 w 111"/>
                <a:gd name="T15" fmla="*/ 2 h 163"/>
                <a:gd name="T16" fmla="*/ 83 w 111"/>
                <a:gd name="T17" fmla="*/ 1 h 163"/>
                <a:gd name="T18" fmla="*/ 94 w 111"/>
                <a:gd name="T19" fmla="*/ 0 h 163"/>
                <a:gd name="T20" fmla="*/ 99 w 111"/>
                <a:gd name="T21" fmla="*/ 38 h 163"/>
                <a:gd name="T22" fmla="*/ 105 w 111"/>
                <a:gd name="T23" fmla="*/ 78 h 163"/>
                <a:gd name="T24" fmla="*/ 111 w 111"/>
                <a:gd name="T25" fmla="*/ 118 h 163"/>
                <a:gd name="T26" fmla="*/ 105 w 111"/>
                <a:gd name="T27" fmla="*/ 158 h 163"/>
                <a:gd name="T28" fmla="*/ 3 w 111"/>
                <a:gd name="T29" fmla="*/ 163 h 163"/>
                <a:gd name="T30" fmla="*/ 0 w 111"/>
                <a:gd name="T31" fmla="*/ 127 h 163"/>
                <a:gd name="T32" fmla="*/ 2 w 111"/>
                <a:gd name="T33" fmla="*/ 93 h 163"/>
                <a:gd name="T34" fmla="*/ 7 w 111"/>
                <a:gd name="T35" fmla="*/ 61 h 163"/>
                <a:gd name="T36" fmla="*/ 9 w 111"/>
                <a:gd name="T37" fmla="*/ 2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1" h="163">
                  <a:moveTo>
                    <a:pt x="9" y="28"/>
                  </a:moveTo>
                  <a:lnTo>
                    <a:pt x="9" y="4"/>
                  </a:lnTo>
                  <a:lnTo>
                    <a:pt x="19" y="4"/>
                  </a:lnTo>
                  <a:lnTo>
                    <a:pt x="31" y="4"/>
                  </a:lnTo>
                  <a:lnTo>
                    <a:pt x="41" y="4"/>
                  </a:lnTo>
                  <a:lnTo>
                    <a:pt x="53" y="4"/>
                  </a:lnTo>
                  <a:lnTo>
                    <a:pt x="63" y="2"/>
                  </a:lnTo>
                  <a:lnTo>
                    <a:pt x="73" y="2"/>
                  </a:lnTo>
                  <a:lnTo>
                    <a:pt x="83" y="1"/>
                  </a:lnTo>
                  <a:lnTo>
                    <a:pt x="94" y="0"/>
                  </a:lnTo>
                  <a:lnTo>
                    <a:pt x="99" y="38"/>
                  </a:lnTo>
                  <a:lnTo>
                    <a:pt x="105" y="78"/>
                  </a:lnTo>
                  <a:lnTo>
                    <a:pt x="111" y="118"/>
                  </a:lnTo>
                  <a:lnTo>
                    <a:pt x="105" y="158"/>
                  </a:lnTo>
                  <a:lnTo>
                    <a:pt x="3" y="163"/>
                  </a:lnTo>
                  <a:lnTo>
                    <a:pt x="0" y="127"/>
                  </a:lnTo>
                  <a:lnTo>
                    <a:pt x="2" y="93"/>
                  </a:lnTo>
                  <a:lnTo>
                    <a:pt x="7" y="61"/>
                  </a:lnTo>
                  <a:lnTo>
                    <a:pt x="9" y="28"/>
                  </a:lnTo>
                  <a:close/>
                </a:path>
              </a:pathLst>
            </a:custGeom>
            <a:solidFill>
              <a:srgbClr val="FFD8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59"/>
            <p:cNvSpPr>
              <a:spLocks/>
            </p:cNvSpPr>
            <p:nvPr/>
          </p:nvSpPr>
          <p:spPr bwMode="auto">
            <a:xfrm>
              <a:off x="1431" y="2081"/>
              <a:ext cx="290" cy="179"/>
            </a:xfrm>
            <a:custGeom>
              <a:avLst/>
              <a:gdLst>
                <a:gd name="T0" fmla="*/ 258 w 290"/>
                <a:gd name="T1" fmla="*/ 5 h 179"/>
                <a:gd name="T2" fmla="*/ 263 w 290"/>
                <a:gd name="T3" fmla="*/ 29 h 179"/>
                <a:gd name="T4" fmla="*/ 270 w 290"/>
                <a:gd name="T5" fmla="*/ 53 h 179"/>
                <a:gd name="T6" fmla="*/ 278 w 290"/>
                <a:gd name="T7" fmla="*/ 77 h 179"/>
                <a:gd name="T8" fmla="*/ 290 w 290"/>
                <a:gd name="T9" fmla="*/ 99 h 179"/>
                <a:gd name="T10" fmla="*/ 273 w 290"/>
                <a:gd name="T11" fmla="*/ 108 h 179"/>
                <a:gd name="T12" fmla="*/ 255 w 290"/>
                <a:gd name="T13" fmla="*/ 118 h 179"/>
                <a:gd name="T14" fmla="*/ 238 w 290"/>
                <a:gd name="T15" fmla="*/ 127 h 179"/>
                <a:gd name="T16" fmla="*/ 219 w 290"/>
                <a:gd name="T17" fmla="*/ 138 h 179"/>
                <a:gd name="T18" fmla="*/ 199 w 290"/>
                <a:gd name="T19" fmla="*/ 147 h 179"/>
                <a:gd name="T20" fmla="*/ 181 w 290"/>
                <a:gd name="T21" fmla="*/ 158 h 179"/>
                <a:gd name="T22" fmla="*/ 163 w 290"/>
                <a:gd name="T23" fmla="*/ 169 h 179"/>
                <a:gd name="T24" fmla="*/ 146 w 290"/>
                <a:gd name="T25" fmla="*/ 179 h 179"/>
                <a:gd name="T26" fmla="*/ 0 w 290"/>
                <a:gd name="T27" fmla="*/ 127 h 179"/>
                <a:gd name="T28" fmla="*/ 0 w 290"/>
                <a:gd name="T29" fmla="*/ 112 h 179"/>
                <a:gd name="T30" fmla="*/ 30 w 290"/>
                <a:gd name="T31" fmla="*/ 97 h 179"/>
                <a:gd name="T32" fmla="*/ 61 w 290"/>
                <a:gd name="T33" fmla="*/ 82 h 179"/>
                <a:gd name="T34" fmla="*/ 93 w 290"/>
                <a:gd name="T35" fmla="*/ 71 h 179"/>
                <a:gd name="T36" fmla="*/ 127 w 290"/>
                <a:gd name="T37" fmla="*/ 59 h 179"/>
                <a:gd name="T38" fmla="*/ 159 w 290"/>
                <a:gd name="T39" fmla="*/ 46 h 179"/>
                <a:gd name="T40" fmla="*/ 190 w 290"/>
                <a:gd name="T41" fmla="*/ 33 h 179"/>
                <a:gd name="T42" fmla="*/ 221 w 290"/>
                <a:gd name="T43" fmla="*/ 18 h 179"/>
                <a:gd name="T44" fmla="*/ 250 w 290"/>
                <a:gd name="T45" fmla="*/ 0 h 179"/>
                <a:gd name="T46" fmla="*/ 258 w 290"/>
                <a:gd name="T47" fmla="*/ 5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0" h="179">
                  <a:moveTo>
                    <a:pt x="258" y="5"/>
                  </a:moveTo>
                  <a:lnTo>
                    <a:pt x="263" y="29"/>
                  </a:lnTo>
                  <a:lnTo>
                    <a:pt x="270" y="53"/>
                  </a:lnTo>
                  <a:lnTo>
                    <a:pt x="278" y="77"/>
                  </a:lnTo>
                  <a:lnTo>
                    <a:pt x="290" y="99"/>
                  </a:lnTo>
                  <a:lnTo>
                    <a:pt x="273" y="108"/>
                  </a:lnTo>
                  <a:lnTo>
                    <a:pt x="255" y="118"/>
                  </a:lnTo>
                  <a:lnTo>
                    <a:pt x="238" y="127"/>
                  </a:lnTo>
                  <a:lnTo>
                    <a:pt x="219" y="138"/>
                  </a:lnTo>
                  <a:lnTo>
                    <a:pt x="199" y="147"/>
                  </a:lnTo>
                  <a:lnTo>
                    <a:pt x="181" y="158"/>
                  </a:lnTo>
                  <a:lnTo>
                    <a:pt x="163" y="169"/>
                  </a:lnTo>
                  <a:lnTo>
                    <a:pt x="146" y="179"/>
                  </a:lnTo>
                  <a:lnTo>
                    <a:pt x="0" y="127"/>
                  </a:lnTo>
                  <a:lnTo>
                    <a:pt x="0" y="112"/>
                  </a:lnTo>
                  <a:lnTo>
                    <a:pt x="30" y="97"/>
                  </a:lnTo>
                  <a:lnTo>
                    <a:pt x="61" y="82"/>
                  </a:lnTo>
                  <a:lnTo>
                    <a:pt x="93" y="71"/>
                  </a:lnTo>
                  <a:lnTo>
                    <a:pt x="127" y="59"/>
                  </a:lnTo>
                  <a:lnTo>
                    <a:pt x="159" y="46"/>
                  </a:lnTo>
                  <a:lnTo>
                    <a:pt x="190" y="33"/>
                  </a:lnTo>
                  <a:lnTo>
                    <a:pt x="221" y="18"/>
                  </a:lnTo>
                  <a:lnTo>
                    <a:pt x="250" y="0"/>
                  </a:lnTo>
                  <a:lnTo>
                    <a:pt x="258" y="5"/>
                  </a:lnTo>
                  <a:close/>
                </a:path>
              </a:pathLst>
            </a:custGeom>
            <a:solidFill>
              <a:srgbClr val="FFD8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60"/>
            <p:cNvSpPr>
              <a:spLocks/>
            </p:cNvSpPr>
            <p:nvPr/>
          </p:nvSpPr>
          <p:spPr bwMode="auto">
            <a:xfrm>
              <a:off x="3264" y="2094"/>
              <a:ext cx="235" cy="262"/>
            </a:xfrm>
            <a:custGeom>
              <a:avLst/>
              <a:gdLst>
                <a:gd name="T0" fmla="*/ 233 w 235"/>
                <a:gd name="T1" fmla="*/ 145 h 262"/>
                <a:gd name="T2" fmla="*/ 204 w 235"/>
                <a:gd name="T3" fmla="*/ 160 h 262"/>
                <a:gd name="T4" fmla="*/ 177 w 235"/>
                <a:gd name="T5" fmla="*/ 176 h 262"/>
                <a:gd name="T6" fmla="*/ 148 w 235"/>
                <a:gd name="T7" fmla="*/ 190 h 262"/>
                <a:gd name="T8" fmla="*/ 119 w 235"/>
                <a:gd name="T9" fmla="*/ 204 h 262"/>
                <a:gd name="T10" fmla="*/ 90 w 235"/>
                <a:gd name="T11" fmla="*/ 218 h 262"/>
                <a:gd name="T12" fmla="*/ 61 w 235"/>
                <a:gd name="T13" fmla="*/ 232 h 262"/>
                <a:gd name="T14" fmla="*/ 34 w 235"/>
                <a:gd name="T15" fmla="*/ 246 h 262"/>
                <a:gd name="T16" fmla="*/ 5 w 235"/>
                <a:gd name="T17" fmla="*/ 262 h 262"/>
                <a:gd name="T18" fmla="*/ 2 w 235"/>
                <a:gd name="T19" fmla="*/ 225 h 262"/>
                <a:gd name="T20" fmla="*/ 0 w 235"/>
                <a:gd name="T21" fmla="*/ 190 h 262"/>
                <a:gd name="T22" fmla="*/ 2 w 235"/>
                <a:gd name="T23" fmla="*/ 156 h 262"/>
                <a:gd name="T24" fmla="*/ 8 w 235"/>
                <a:gd name="T25" fmla="*/ 119 h 262"/>
                <a:gd name="T26" fmla="*/ 39 w 235"/>
                <a:gd name="T27" fmla="*/ 107 h 262"/>
                <a:gd name="T28" fmla="*/ 68 w 235"/>
                <a:gd name="T29" fmla="*/ 94 h 262"/>
                <a:gd name="T30" fmla="*/ 97 w 235"/>
                <a:gd name="T31" fmla="*/ 80 h 262"/>
                <a:gd name="T32" fmla="*/ 124 w 235"/>
                <a:gd name="T33" fmla="*/ 65 h 262"/>
                <a:gd name="T34" fmla="*/ 153 w 235"/>
                <a:gd name="T35" fmla="*/ 49 h 262"/>
                <a:gd name="T36" fmla="*/ 180 w 235"/>
                <a:gd name="T37" fmla="*/ 33 h 262"/>
                <a:gd name="T38" fmla="*/ 207 w 235"/>
                <a:gd name="T39" fmla="*/ 16 h 262"/>
                <a:gd name="T40" fmla="*/ 235 w 235"/>
                <a:gd name="T41" fmla="*/ 0 h 262"/>
                <a:gd name="T42" fmla="*/ 233 w 235"/>
                <a:gd name="T43" fmla="*/ 145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5" h="262">
                  <a:moveTo>
                    <a:pt x="233" y="145"/>
                  </a:moveTo>
                  <a:lnTo>
                    <a:pt x="204" y="160"/>
                  </a:lnTo>
                  <a:lnTo>
                    <a:pt x="177" y="176"/>
                  </a:lnTo>
                  <a:lnTo>
                    <a:pt x="148" y="190"/>
                  </a:lnTo>
                  <a:lnTo>
                    <a:pt x="119" y="204"/>
                  </a:lnTo>
                  <a:lnTo>
                    <a:pt x="90" y="218"/>
                  </a:lnTo>
                  <a:lnTo>
                    <a:pt x="61" y="232"/>
                  </a:lnTo>
                  <a:lnTo>
                    <a:pt x="34" y="246"/>
                  </a:lnTo>
                  <a:lnTo>
                    <a:pt x="5" y="262"/>
                  </a:lnTo>
                  <a:lnTo>
                    <a:pt x="2" y="225"/>
                  </a:lnTo>
                  <a:lnTo>
                    <a:pt x="0" y="190"/>
                  </a:lnTo>
                  <a:lnTo>
                    <a:pt x="2" y="156"/>
                  </a:lnTo>
                  <a:lnTo>
                    <a:pt x="8" y="119"/>
                  </a:lnTo>
                  <a:lnTo>
                    <a:pt x="39" y="107"/>
                  </a:lnTo>
                  <a:lnTo>
                    <a:pt x="68" y="94"/>
                  </a:lnTo>
                  <a:lnTo>
                    <a:pt x="97" y="80"/>
                  </a:lnTo>
                  <a:lnTo>
                    <a:pt x="124" y="65"/>
                  </a:lnTo>
                  <a:lnTo>
                    <a:pt x="153" y="49"/>
                  </a:lnTo>
                  <a:lnTo>
                    <a:pt x="180" y="33"/>
                  </a:lnTo>
                  <a:lnTo>
                    <a:pt x="207" y="16"/>
                  </a:lnTo>
                  <a:lnTo>
                    <a:pt x="235" y="0"/>
                  </a:lnTo>
                  <a:lnTo>
                    <a:pt x="233" y="145"/>
                  </a:lnTo>
                  <a:close/>
                </a:path>
              </a:pathLst>
            </a:custGeom>
            <a:solidFill>
              <a:srgbClr val="FFE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61"/>
            <p:cNvSpPr>
              <a:spLocks/>
            </p:cNvSpPr>
            <p:nvPr/>
          </p:nvSpPr>
          <p:spPr bwMode="auto">
            <a:xfrm>
              <a:off x="2186" y="2107"/>
              <a:ext cx="326" cy="299"/>
            </a:xfrm>
            <a:custGeom>
              <a:avLst/>
              <a:gdLst>
                <a:gd name="T0" fmla="*/ 126 w 326"/>
                <a:gd name="T1" fmla="*/ 132 h 299"/>
                <a:gd name="T2" fmla="*/ 146 w 326"/>
                <a:gd name="T3" fmla="*/ 144 h 299"/>
                <a:gd name="T4" fmla="*/ 170 w 326"/>
                <a:gd name="T5" fmla="*/ 151 h 299"/>
                <a:gd name="T6" fmla="*/ 195 w 326"/>
                <a:gd name="T7" fmla="*/ 154 h 299"/>
                <a:gd name="T8" fmla="*/ 222 w 326"/>
                <a:gd name="T9" fmla="*/ 154 h 299"/>
                <a:gd name="T10" fmla="*/ 251 w 326"/>
                <a:gd name="T11" fmla="*/ 153 h 299"/>
                <a:gd name="T12" fmla="*/ 279 w 326"/>
                <a:gd name="T13" fmla="*/ 151 h 299"/>
                <a:gd name="T14" fmla="*/ 304 w 326"/>
                <a:gd name="T15" fmla="*/ 150 h 299"/>
                <a:gd name="T16" fmla="*/ 326 w 326"/>
                <a:gd name="T17" fmla="*/ 150 h 299"/>
                <a:gd name="T18" fmla="*/ 292 w 326"/>
                <a:gd name="T19" fmla="*/ 168 h 299"/>
                <a:gd name="T20" fmla="*/ 258 w 326"/>
                <a:gd name="T21" fmla="*/ 187 h 299"/>
                <a:gd name="T22" fmla="*/ 224 w 326"/>
                <a:gd name="T23" fmla="*/ 206 h 299"/>
                <a:gd name="T24" fmla="*/ 190 w 326"/>
                <a:gd name="T25" fmla="*/ 225 h 299"/>
                <a:gd name="T26" fmla="*/ 156 w 326"/>
                <a:gd name="T27" fmla="*/ 244 h 299"/>
                <a:gd name="T28" fmla="*/ 122 w 326"/>
                <a:gd name="T29" fmla="*/ 263 h 299"/>
                <a:gd name="T30" fmla="*/ 90 w 326"/>
                <a:gd name="T31" fmla="*/ 280 h 299"/>
                <a:gd name="T32" fmla="*/ 56 w 326"/>
                <a:gd name="T33" fmla="*/ 299 h 299"/>
                <a:gd name="T34" fmla="*/ 47 w 326"/>
                <a:gd name="T35" fmla="*/ 270 h 299"/>
                <a:gd name="T36" fmla="*/ 39 w 326"/>
                <a:gd name="T37" fmla="*/ 242 h 299"/>
                <a:gd name="T38" fmla="*/ 29 w 326"/>
                <a:gd name="T39" fmla="*/ 212 h 299"/>
                <a:gd name="T40" fmla="*/ 22 w 326"/>
                <a:gd name="T41" fmla="*/ 184 h 299"/>
                <a:gd name="T42" fmla="*/ 15 w 326"/>
                <a:gd name="T43" fmla="*/ 154 h 299"/>
                <a:gd name="T44" fmla="*/ 8 w 326"/>
                <a:gd name="T45" fmla="*/ 125 h 299"/>
                <a:gd name="T46" fmla="*/ 3 w 326"/>
                <a:gd name="T47" fmla="*/ 95 h 299"/>
                <a:gd name="T48" fmla="*/ 0 w 326"/>
                <a:gd name="T49" fmla="*/ 65 h 299"/>
                <a:gd name="T50" fmla="*/ 13 w 326"/>
                <a:gd name="T51" fmla="*/ 55 h 299"/>
                <a:gd name="T52" fmla="*/ 27 w 326"/>
                <a:gd name="T53" fmla="*/ 47 h 299"/>
                <a:gd name="T54" fmla="*/ 41 w 326"/>
                <a:gd name="T55" fmla="*/ 38 h 299"/>
                <a:gd name="T56" fmla="*/ 54 w 326"/>
                <a:gd name="T57" fmla="*/ 31 h 299"/>
                <a:gd name="T58" fmla="*/ 69 w 326"/>
                <a:gd name="T59" fmla="*/ 22 h 299"/>
                <a:gd name="T60" fmla="*/ 83 w 326"/>
                <a:gd name="T61" fmla="*/ 15 h 299"/>
                <a:gd name="T62" fmla="*/ 98 w 326"/>
                <a:gd name="T63" fmla="*/ 7 h 299"/>
                <a:gd name="T64" fmla="*/ 114 w 326"/>
                <a:gd name="T65" fmla="*/ 0 h 299"/>
                <a:gd name="T66" fmla="*/ 126 w 326"/>
                <a:gd name="T67" fmla="*/ 132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6" h="299">
                  <a:moveTo>
                    <a:pt x="126" y="132"/>
                  </a:moveTo>
                  <a:lnTo>
                    <a:pt x="146" y="144"/>
                  </a:lnTo>
                  <a:lnTo>
                    <a:pt x="170" y="151"/>
                  </a:lnTo>
                  <a:lnTo>
                    <a:pt x="195" y="154"/>
                  </a:lnTo>
                  <a:lnTo>
                    <a:pt x="222" y="154"/>
                  </a:lnTo>
                  <a:lnTo>
                    <a:pt x="251" y="153"/>
                  </a:lnTo>
                  <a:lnTo>
                    <a:pt x="279" y="151"/>
                  </a:lnTo>
                  <a:lnTo>
                    <a:pt x="304" y="150"/>
                  </a:lnTo>
                  <a:lnTo>
                    <a:pt x="326" y="150"/>
                  </a:lnTo>
                  <a:lnTo>
                    <a:pt x="292" y="168"/>
                  </a:lnTo>
                  <a:lnTo>
                    <a:pt x="258" y="187"/>
                  </a:lnTo>
                  <a:lnTo>
                    <a:pt x="224" y="206"/>
                  </a:lnTo>
                  <a:lnTo>
                    <a:pt x="190" y="225"/>
                  </a:lnTo>
                  <a:lnTo>
                    <a:pt x="156" y="244"/>
                  </a:lnTo>
                  <a:lnTo>
                    <a:pt x="122" y="263"/>
                  </a:lnTo>
                  <a:lnTo>
                    <a:pt x="90" y="280"/>
                  </a:lnTo>
                  <a:lnTo>
                    <a:pt x="56" y="299"/>
                  </a:lnTo>
                  <a:lnTo>
                    <a:pt x="47" y="270"/>
                  </a:lnTo>
                  <a:lnTo>
                    <a:pt x="39" y="242"/>
                  </a:lnTo>
                  <a:lnTo>
                    <a:pt x="29" y="212"/>
                  </a:lnTo>
                  <a:lnTo>
                    <a:pt x="22" y="184"/>
                  </a:lnTo>
                  <a:lnTo>
                    <a:pt x="15" y="154"/>
                  </a:lnTo>
                  <a:lnTo>
                    <a:pt x="8" y="125"/>
                  </a:lnTo>
                  <a:lnTo>
                    <a:pt x="3" y="95"/>
                  </a:lnTo>
                  <a:lnTo>
                    <a:pt x="0" y="65"/>
                  </a:lnTo>
                  <a:lnTo>
                    <a:pt x="13" y="55"/>
                  </a:lnTo>
                  <a:lnTo>
                    <a:pt x="27" y="47"/>
                  </a:lnTo>
                  <a:lnTo>
                    <a:pt x="41" y="38"/>
                  </a:lnTo>
                  <a:lnTo>
                    <a:pt x="54" y="31"/>
                  </a:lnTo>
                  <a:lnTo>
                    <a:pt x="69" y="22"/>
                  </a:lnTo>
                  <a:lnTo>
                    <a:pt x="83" y="15"/>
                  </a:lnTo>
                  <a:lnTo>
                    <a:pt x="98" y="7"/>
                  </a:lnTo>
                  <a:lnTo>
                    <a:pt x="114" y="0"/>
                  </a:lnTo>
                  <a:lnTo>
                    <a:pt x="126" y="132"/>
                  </a:lnTo>
                  <a:close/>
                </a:path>
              </a:pathLst>
            </a:custGeom>
            <a:solidFill>
              <a:srgbClr val="FFE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62"/>
            <p:cNvSpPr>
              <a:spLocks/>
            </p:cNvSpPr>
            <p:nvPr/>
          </p:nvSpPr>
          <p:spPr bwMode="auto">
            <a:xfrm>
              <a:off x="1645" y="2156"/>
              <a:ext cx="252" cy="279"/>
            </a:xfrm>
            <a:custGeom>
              <a:avLst/>
              <a:gdLst>
                <a:gd name="T0" fmla="*/ 70 w 252"/>
                <a:gd name="T1" fmla="*/ 279 h 279"/>
                <a:gd name="T2" fmla="*/ 59 w 252"/>
                <a:gd name="T3" fmla="*/ 267 h 279"/>
                <a:gd name="T4" fmla="*/ 49 w 252"/>
                <a:gd name="T5" fmla="*/ 248 h 279"/>
                <a:gd name="T6" fmla="*/ 41 w 252"/>
                <a:gd name="T7" fmla="*/ 224 h 279"/>
                <a:gd name="T8" fmla="*/ 30 w 252"/>
                <a:gd name="T9" fmla="*/ 200 h 279"/>
                <a:gd name="T10" fmla="*/ 22 w 252"/>
                <a:gd name="T11" fmla="*/ 174 h 279"/>
                <a:gd name="T12" fmla="*/ 13 w 252"/>
                <a:gd name="T13" fmla="*/ 149 h 279"/>
                <a:gd name="T14" fmla="*/ 5 w 252"/>
                <a:gd name="T15" fmla="*/ 129 h 279"/>
                <a:gd name="T16" fmla="*/ 0 w 252"/>
                <a:gd name="T17" fmla="*/ 114 h 279"/>
                <a:gd name="T18" fmla="*/ 197 w 252"/>
                <a:gd name="T19" fmla="*/ 0 h 279"/>
                <a:gd name="T20" fmla="*/ 252 w 252"/>
                <a:gd name="T21" fmla="*/ 168 h 279"/>
                <a:gd name="T22" fmla="*/ 70 w 252"/>
                <a:gd name="T23" fmla="*/ 279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2" h="279">
                  <a:moveTo>
                    <a:pt x="70" y="279"/>
                  </a:moveTo>
                  <a:lnTo>
                    <a:pt x="59" y="267"/>
                  </a:lnTo>
                  <a:lnTo>
                    <a:pt x="49" y="248"/>
                  </a:lnTo>
                  <a:lnTo>
                    <a:pt x="41" y="224"/>
                  </a:lnTo>
                  <a:lnTo>
                    <a:pt x="30" y="200"/>
                  </a:lnTo>
                  <a:lnTo>
                    <a:pt x="22" y="174"/>
                  </a:lnTo>
                  <a:lnTo>
                    <a:pt x="13" y="149"/>
                  </a:lnTo>
                  <a:lnTo>
                    <a:pt x="5" y="129"/>
                  </a:lnTo>
                  <a:lnTo>
                    <a:pt x="0" y="114"/>
                  </a:lnTo>
                  <a:lnTo>
                    <a:pt x="197" y="0"/>
                  </a:lnTo>
                  <a:lnTo>
                    <a:pt x="252" y="168"/>
                  </a:lnTo>
                  <a:lnTo>
                    <a:pt x="70" y="279"/>
                  </a:lnTo>
                  <a:close/>
                </a:path>
              </a:pathLst>
            </a:custGeom>
            <a:solidFill>
              <a:srgbClr val="FFE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63"/>
            <p:cNvSpPr>
              <a:spLocks/>
            </p:cNvSpPr>
            <p:nvPr/>
          </p:nvSpPr>
          <p:spPr bwMode="auto">
            <a:xfrm>
              <a:off x="1871" y="2208"/>
              <a:ext cx="332" cy="384"/>
            </a:xfrm>
            <a:custGeom>
              <a:avLst/>
              <a:gdLst>
                <a:gd name="T0" fmla="*/ 265 w 332"/>
                <a:gd name="T1" fmla="*/ 0 h 384"/>
                <a:gd name="T2" fmla="*/ 276 w 332"/>
                <a:gd name="T3" fmla="*/ 27 h 384"/>
                <a:gd name="T4" fmla="*/ 284 w 332"/>
                <a:gd name="T5" fmla="*/ 56 h 384"/>
                <a:gd name="T6" fmla="*/ 291 w 332"/>
                <a:gd name="T7" fmla="*/ 84 h 384"/>
                <a:gd name="T8" fmla="*/ 298 w 332"/>
                <a:gd name="T9" fmla="*/ 112 h 384"/>
                <a:gd name="T10" fmla="*/ 304 w 332"/>
                <a:gd name="T11" fmla="*/ 141 h 384"/>
                <a:gd name="T12" fmla="*/ 311 w 332"/>
                <a:gd name="T13" fmla="*/ 168 h 384"/>
                <a:gd name="T14" fmla="*/ 320 w 332"/>
                <a:gd name="T15" fmla="*/ 195 h 384"/>
                <a:gd name="T16" fmla="*/ 332 w 332"/>
                <a:gd name="T17" fmla="*/ 222 h 384"/>
                <a:gd name="T18" fmla="*/ 60 w 332"/>
                <a:gd name="T19" fmla="*/ 384 h 384"/>
                <a:gd name="T20" fmla="*/ 0 w 332"/>
                <a:gd name="T21" fmla="*/ 176 h 384"/>
                <a:gd name="T22" fmla="*/ 32 w 332"/>
                <a:gd name="T23" fmla="*/ 155 h 384"/>
                <a:gd name="T24" fmla="*/ 65 w 332"/>
                <a:gd name="T25" fmla="*/ 133 h 384"/>
                <a:gd name="T26" fmla="*/ 99 w 332"/>
                <a:gd name="T27" fmla="*/ 112 h 384"/>
                <a:gd name="T28" fmla="*/ 131 w 332"/>
                <a:gd name="T29" fmla="*/ 91 h 384"/>
                <a:gd name="T30" fmla="*/ 163 w 332"/>
                <a:gd name="T31" fmla="*/ 70 h 384"/>
                <a:gd name="T32" fmla="*/ 194 w 332"/>
                <a:gd name="T33" fmla="*/ 47 h 384"/>
                <a:gd name="T34" fmla="*/ 226 w 332"/>
                <a:gd name="T35" fmla="*/ 24 h 384"/>
                <a:gd name="T36" fmla="*/ 257 w 332"/>
                <a:gd name="T37" fmla="*/ 0 h 384"/>
                <a:gd name="T38" fmla="*/ 265 w 332"/>
                <a:gd name="T39"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2" h="384">
                  <a:moveTo>
                    <a:pt x="265" y="0"/>
                  </a:moveTo>
                  <a:lnTo>
                    <a:pt x="276" y="27"/>
                  </a:lnTo>
                  <a:lnTo>
                    <a:pt x="284" y="56"/>
                  </a:lnTo>
                  <a:lnTo>
                    <a:pt x="291" y="84"/>
                  </a:lnTo>
                  <a:lnTo>
                    <a:pt x="298" y="112"/>
                  </a:lnTo>
                  <a:lnTo>
                    <a:pt x="304" y="141"/>
                  </a:lnTo>
                  <a:lnTo>
                    <a:pt x="311" y="168"/>
                  </a:lnTo>
                  <a:lnTo>
                    <a:pt x="320" y="195"/>
                  </a:lnTo>
                  <a:lnTo>
                    <a:pt x="332" y="222"/>
                  </a:lnTo>
                  <a:lnTo>
                    <a:pt x="60" y="384"/>
                  </a:lnTo>
                  <a:lnTo>
                    <a:pt x="0" y="176"/>
                  </a:lnTo>
                  <a:lnTo>
                    <a:pt x="32" y="155"/>
                  </a:lnTo>
                  <a:lnTo>
                    <a:pt x="65" y="133"/>
                  </a:lnTo>
                  <a:lnTo>
                    <a:pt x="99" y="112"/>
                  </a:lnTo>
                  <a:lnTo>
                    <a:pt x="131" y="91"/>
                  </a:lnTo>
                  <a:lnTo>
                    <a:pt x="163" y="70"/>
                  </a:lnTo>
                  <a:lnTo>
                    <a:pt x="194" y="47"/>
                  </a:lnTo>
                  <a:lnTo>
                    <a:pt x="226" y="24"/>
                  </a:lnTo>
                  <a:lnTo>
                    <a:pt x="257" y="0"/>
                  </a:lnTo>
                  <a:lnTo>
                    <a:pt x="265" y="0"/>
                  </a:lnTo>
                  <a:close/>
                </a:path>
              </a:pathLst>
            </a:custGeom>
            <a:solidFill>
              <a:srgbClr val="FFD8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64"/>
            <p:cNvSpPr>
              <a:spLocks/>
            </p:cNvSpPr>
            <p:nvPr/>
          </p:nvSpPr>
          <p:spPr bwMode="auto">
            <a:xfrm>
              <a:off x="3888" y="2218"/>
              <a:ext cx="332" cy="164"/>
            </a:xfrm>
            <a:custGeom>
              <a:avLst/>
              <a:gdLst>
                <a:gd name="T0" fmla="*/ 332 w 332"/>
                <a:gd name="T1" fmla="*/ 151 h 164"/>
                <a:gd name="T2" fmla="*/ 311 w 332"/>
                <a:gd name="T3" fmla="*/ 151 h 164"/>
                <a:gd name="T4" fmla="*/ 291 w 332"/>
                <a:gd name="T5" fmla="*/ 152 h 164"/>
                <a:gd name="T6" fmla="*/ 272 w 332"/>
                <a:gd name="T7" fmla="*/ 152 h 164"/>
                <a:gd name="T8" fmla="*/ 252 w 332"/>
                <a:gd name="T9" fmla="*/ 153 h 164"/>
                <a:gd name="T10" fmla="*/ 233 w 332"/>
                <a:gd name="T11" fmla="*/ 154 h 164"/>
                <a:gd name="T12" fmla="*/ 214 w 332"/>
                <a:gd name="T13" fmla="*/ 155 h 164"/>
                <a:gd name="T14" fmla="*/ 196 w 332"/>
                <a:gd name="T15" fmla="*/ 156 h 164"/>
                <a:gd name="T16" fmla="*/ 175 w 332"/>
                <a:gd name="T17" fmla="*/ 158 h 164"/>
                <a:gd name="T18" fmla="*/ 157 w 332"/>
                <a:gd name="T19" fmla="*/ 159 h 164"/>
                <a:gd name="T20" fmla="*/ 138 w 332"/>
                <a:gd name="T21" fmla="*/ 160 h 164"/>
                <a:gd name="T22" fmla="*/ 118 w 332"/>
                <a:gd name="T23" fmla="*/ 161 h 164"/>
                <a:gd name="T24" fmla="*/ 97 w 332"/>
                <a:gd name="T25" fmla="*/ 162 h 164"/>
                <a:gd name="T26" fmla="*/ 77 w 332"/>
                <a:gd name="T27" fmla="*/ 164 h 164"/>
                <a:gd name="T28" fmla="*/ 56 w 332"/>
                <a:gd name="T29" fmla="*/ 164 h 164"/>
                <a:gd name="T30" fmla="*/ 36 w 332"/>
                <a:gd name="T31" fmla="*/ 164 h 164"/>
                <a:gd name="T32" fmla="*/ 14 w 332"/>
                <a:gd name="T33" fmla="*/ 164 h 164"/>
                <a:gd name="T34" fmla="*/ 0 w 332"/>
                <a:gd name="T35" fmla="*/ 21 h 164"/>
                <a:gd name="T36" fmla="*/ 213 w 332"/>
                <a:gd name="T37" fmla="*/ 0 h 164"/>
                <a:gd name="T38" fmla="*/ 228 w 332"/>
                <a:gd name="T39" fmla="*/ 17 h 164"/>
                <a:gd name="T40" fmla="*/ 248 w 332"/>
                <a:gd name="T41" fmla="*/ 34 h 164"/>
                <a:gd name="T42" fmla="*/ 269 w 332"/>
                <a:gd name="T43" fmla="*/ 52 h 164"/>
                <a:gd name="T44" fmla="*/ 289 w 332"/>
                <a:gd name="T45" fmla="*/ 69 h 164"/>
                <a:gd name="T46" fmla="*/ 306 w 332"/>
                <a:gd name="T47" fmla="*/ 88 h 164"/>
                <a:gd name="T48" fmla="*/ 322 w 332"/>
                <a:gd name="T49" fmla="*/ 107 h 164"/>
                <a:gd name="T50" fmla="*/ 330 w 332"/>
                <a:gd name="T51" fmla="*/ 128 h 164"/>
                <a:gd name="T52" fmla="*/ 332 w 332"/>
                <a:gd name="T53" fmla="*/ 15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2" h="164">
                  <a:moveTo>
                    <a:pt x="332" y="151"/>
                  </a:moveTo>
                  <a:lnTo>
                    <a:pt x="311" y="151"/>
                  </a:lnTo>
                  <a:lnTo>
                    <a:pt x="291" y="152"/>
                  </a:lnTo>
                  <a:lnTo>
                    <a:pt x="272" y="152"/>
                  </a:lnTo>
                  <a:lnTo>
                    <a:pt x="252" y="153"/>
                  </a:lnTo>
                  <a:lnTo>
                    <a:pt x="233" y="154"/>
                  </a:lnTo>
                  <a:lnTo>
                    <a:pt x="214" y="155"/>
                  </a:lnTo>
                  <a:lnTo>
                    <a:pt x="196" y="156"/>
                  </a:lnTo>
                  <a:lnTo>
                    <a:pt x="175" y="158"/>
                  </a:lnTo>
                  <a:lnTo>
                    <a:pt x="157" y="159"/>
                  </a:lnTo>
                  <a:lnTo>
                    <a:pt x="138" y="160"/>
                  </a:lnTo>
                  <a:lnTo>
                    <a:pt x="118" y="161"/>
                  </a:lnTo>
                  <a:lnTo>
                    <a:pt x="97" y="162"/>
                  </a:lnTo>
                  <a:lnTo>
                    <a:pt x="77" y="164"/>
                  </a:lnTo>
                  <a:lnTo>
                    <a:pt x="56" y="164"/>
                  </a:lnTo>
                  <a:lnTo>
                    <a:pt x="36" y="164"/>
                  </a:lnTo>
                  <a:lnTo>
                    <a:pt x="14" y="164"/>
                  </a:lnTo>
                  <a:lnTo>
                    <a:pt x="0" y="21"/>
                  </a:lnTo>
                  <a:lnTo>
                    <a:pt x="213" y="0"/>
                  </a:lnTo>
                  <a:lnTo>
                    <a:pt x="228" y="17"/>
                  </a:lnTo>
                  <a:lnTo>
                    <a:pt x="248" y="34"/>
                  </a:lnTo>
                  <a:lnTo>
                    <a:pt x="269" y="52"/>
                  </a:lnTo>
                  <a:lnTo>
                    <a:pt x="289" y="69"/>
                  </a:lnTo>
                  <a:lnTo>
                    <a:pt x="306" y="88"/>
                  </a:lnTo>
                  <a:lnTo>
                    <a:pt x="322" y="107"/>
                  </a:lnTo>
                  <a:lnTo>
                    <a:pt x="330" y="128"/>
                  </a:lnTo>
                  <a:lnTo>
                    <a:pt x="332" y="151"/>
                  </a:lnTo>
                  <a:close/>
                </a:path>
              </a:pathLst>
            </a:custGeom>
            <a:solidFill>
              <a:srgbClr val="FFE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67"/>
            <p:cNvSpPr>
              <a:spLocks/>
            </p:cNvSpPr>
            <p:nvPr/>
          </p:nvSpPr>
          <p:spPr bwMode="auto">
            <a:xfrm>
              <a:off x="3545" y="2247"/>
              <a:ext cx="301" cy="145"/>
            </a:xfrm>
            <a:custGeom>
              <a:avLst/>
              <a:gdLst>
                <a:gd name="T0" fmla="*/ 301 w 301"/>
                <a:gd name="T1" fmla="*/ 59 h 145"/>
                <a:gd name="T2" fmla="*/ 297 w 301"/>
                <a:gd name="T3" fmla="*/ 137 h 145"/>
                <a:gd name="T4" fmla="*/ 277 w 301"/>
                <a:gd name="T5" fmla="*/ 137 h 145"/>
                <a:gd name="T6" fmla="*/ 258 w 301"/>
                <a:gd name="T7" fmla="*/ 138 h 145"/>
                <a:gd name="T8" fmla="*/ 239 w 301"/>
                <a:gd name="T9" fmla="*/ 138 h 145"/>
                <a:gd name="T10" fmla="*/ 221 w 301"/>
                <a:gd name="T11" fmla="*/ 139 h 145"/>
                <a:gd name="T12" fmla="*/ 202 w 301"/>
                <a:gd name="T13" fmla="*/ 139 h 145"/>
                <a:gd name="T14" fmla="*/ 185 w 301"/>
                <a:gd name="T15" fmla="*/ 140 h 145"/>
                <a:gd name="T16" fmla="*/ 166 w 301"/>
                <a:gd name="T17" fmla="*/ 140 h 145"/>
                <a:gd name="T18" fmla="*/ 149 w 301"/>
                <a:gd name="T19" fmla="*/ 142 h 145"/>
                <a:gd name="T20" fmla="*/ 131 w 301"/>
                <a:gd name="T21" fmla="*/ 142 h 145"/>
                <a:gd name="T22" fmla="*/ 114 w 301"/>
                <a:gd name="T23" fmla="*/ 143 h 145"/>
                <a:gd name="T24" fmla="*/ 95 w 301"/>
                <a:gd name="T25" fmla="*/ 143 h 145"/>
                <a:gd name="T26" fmla="*/ 76 w 301"/>
                <a:gd name="T27" fmla="*/ 144 h 145"/>
                <a:gd name="T28" fmla="*/ 59 w 301"/>
                <a:gd name="T29" fmla="*/ 144 h 145"/>
                <a:gd name="T30" fmla="*/ 39 w 301"/>
                <a:gd name="T31" fmla="*/ 144 h 145"/>
                <a:gd name="T32" fmla="*/ 20 w 301"/>
                <a:gd name="T33" fmla="*/ 145 h 145"/>
                <a:gd name="T34" fmla="*/ 0 w 301"/>
                <a:gd name="T35" fmla="*/ 145 h 145"/>
                <a:gd name="T36" fmla="*/ 6 w 301"/>
                <a:gd name="T37" fmla="*/ 20 h 145"/>
                <a:gd name="T38" fmla="*/ 23 w 301"/>
                <a:gd name="T39" fmla="*/ 19 h 145"/>
                <a:gd name="T40" fmla="*/ 40 w 301"/>
                <a:gd name="T41" fmla="*/ 18 h 145"/>
                <a:gd name="T42" fmla="*/ 59 w 301"/>
                <a:gd name="T43" fmla="*/ 15 h 145"/>
                <a:gd name="T44" fmla="*/ 76 w 301"/>
                <a:gd name="T45" fmla="*/ 14 h 145"/>
                <a:gd name="T46" fmla="*/ 95 w 301"/>
                <a:gd name="T47" fmla="*/ 13 h 145"/>
                <a:gd name="T48" fmla="*/ 114 w 301"/>
                <a:gd name="T49" fmla="*/ 12 h 145"/>
                <a:gd name="T50" fmla="*/ 132 w 301"/>
                <a:gd name="T51" fmla="*/ 10 h 145"/>
                <a:gd name="T52" fmla="*/ 151 w 301"/>
                <a:gd name="T53" fmla="*/ 8 h 145"/>
                <a:gd name="T54" fmla="*/ 170 w 301"/>
                <a:gd name="T55" fmla="*/ 7 h 145"/>
                <a:gd name="T56" fmla="*/ 188 w 301"/>
                <a:gd name="T57" fmla="*/ 6 h 145"/>
                <a:gd name="T58" fmla="*/ 205 w 301"/>
                <a:gd name="T59" fmla="*/ 5 h 145"/>
                <a:gd name="T60" fmla="*/ 224 w 301"/>
                <a:gd name="T61" fmla="*/ 4 h 145"/>
                <a:gd name="T62" fmla="*/ 243 w 301"/>
                <a:gd name="T63" fmla="*/ 3 h 145"/>
                <a:gd name="T64" fmla="*/ 260 w 301"/>
                <a:gd name="T65" fmla="*/ 1 h 145"/>
                <a:gd name="T66" fmla="*/ 277 w 301"/>
                <a:gd name="T67" fmla="*/ 0 h 145"/>
                <a:gd name="T68" fmla="*/ 294 w 301"/>
                <a:gd name="T69" fmla="*/ 0 h 145"/>
                <a:gd name="T70" fmla="*/ 301 w 301"/>
                <a:gd name="T71" fmla="*/ 59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1" h="145">
                  <a:moveTo>
                    <a:pt x="301" y="59"/>
                  </a:moveTo>
                  <a:lnTo>
                    <a:pt x="297" y="137"/>
                  </a:lnTo>
                  <a:lnTo>
                    <a:pt x="277" y="137"/>
                  </a:lnTo>
                  <a:lnTo>
                    <a:pt x="258" y="138"/>
                  </a:lnTo>
                  <a:lnTo>
                    <a:pt x="239" y="138"/>
                  </a:lnTo>
                  <a:lnTo>
                    <a:pt x="221" y="139"/>
                  </a:lnTo>
                  <a:lnTo>
                    <a:pt x="202" y="139"/>
                  </a:lnTo>
                  <a:lnTo>
                    <a:pt x="185" y="140"/>
                  </a:lnTo>
                  <a:lnTo>
                    <a:pt x="166" y="140"/>
                  </a:lnTo>
                  <a:lnTo>
                    <a:pt x="149" y="142"/>
                  </a:lnTo>
                  <a:lnTo>
                    <a:pt x="131" y="142"/>
                  </a:lnTo>
                  <a:lnTo>
                    <a:pt x="114" y="143"/>
                  </a:lnTo>
                  <a:lnTo>
                    <a:pt x="95" y="143"/>
                  </a:lnTo>
                  <a:lnTo>
                    <a:pt x="76" y="144"/>
                  </a:lnTo>
                  <a:lnTo>
                    <a:pt x="59" y="144"/>
                  </a:lnTo>
                  <a:lnTo>
                    <a:pt x="39" y="144"/>
                  </a:lnTo>
                  <a:lnTo>
                    <a:pt x="20" y="145"/>
                  </a:lnTo>
                  <a:lnTo>
                    <a:pt x="0" y="145"/>
                  </a:lnTo>
                  <a:lnTo>
                    <a:pt x="6" y="20"/>
                  </a:lnTo>
                  <a:lnTo>
                    <a:pt x="23" y="19"/>
                  </a:lnTo>
                  <a:lnTo>
                    <a:pt x="40" y="18"/>
                  </a:lnTo>
                  <a:lnTo>
                    <a:pt x="59" y="15"/>
                  </a:lnTo>
                  <a:lnTo>
                    <a:pt x="76" y="14"/>
                  </a:lnTo>
                  <a:lnTo>
                    <a:pt x="95" y="13"/>
                  </a:lnTo>
                  <a:lnTo>
                    <a:pt x="114" y="12"/>
                  </a:lnTo>
                  <a:lnTo>
                    <a:pt x="132" y="10"/>
                  </a:lnTo>
                  <a:lnTo>
                    <a:pt x="151" y="8"/>
                  </a:lnTo>
                  <a:lnTo>
                    <a:pt x="170" y="7"/>
                  </a:lnTo>
                  <a:lnTo>
                    <a:pt x="188" y="6"/>
                  </a:lnTo>
                  <a:lnTo>
                    <a:pt x="205" y="5"/>
                  </a:lnTo>
                  <a:lnTo>
                    <a:pt x="224" y="4"/>
                  </a:lnTo>
                  <a:lnTo>
                    <a:pt x="243" y="3"/>
                  </a:lnTo>
                  <a:lnTo>
                    <a:pt x="260" y="1"/>
                  </a:lnTo>
                  <a:lnTo>
                    <a:pt x="277" y="0"/>
                  </a:lnTo>
                  <a:lnTo>
                    <a:pt x="294" y="0"/>
                  </a:lnTo>
                  <a:lnTo>
                    <a:pt x="301" y="59"/>
                  </a:lnTo>
                  <a:close/>
                </a:path>
              </a:pathLst>
            </a:custGeom>
            <a:solidFill>
              <a:srgbClr val="FFB7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68"/>
            <p:cNvSpPr>
              <a:spLocks/>
            </p:cNvSpPr>
            <p:nvPr/>
          </p:nvSpPr>
          <p:spPr bwMode="auto">
            <a:xfrm>
              <a:off x="2805" y="2250"/>
              <a:ext cx="393" cy="599"/>
            </a:xfrm>
            <a:custGeom>
              <a:avLst/>
              <a:gdLst>
                <a:gd name="T0" fmla="*/ 284 w 393"/>
                <a:gd name="T1" fmla="*/ 228 h 599"/>
                <a:gd name="T2" fmla="*/ 342 w 393"/>
                <a:gd name="T3" fmla="*/ 515 h 599"/>
                <a:gd name="T4" fmla="*/ 391 w 393"/>
                <a:gd name="T5" fmla="*/ 583 h 599"/>
                <a:gd name="T6" fmla="*/ 325 w 393"/>
                <a:gd name="T7" fmla="*/ 591 h 599"/>
                <a:gd name="T8" fmla="*/ 229 w 393"/>
                <a:gd name="T9" fmla="*/ 599 h 599"/>
                <a:gd name="T10" fmla="*/ 134 w 393"/>
                <a:gd name="T11" fmla="*/ 598 h 599"/>
                <a:gd name="T12" fmla="*/ 44 w 393"/>
                <a:gd name="T13" fmla="*/ 588 h 599"/>
                <a:gd name="T14" fmla="*/ 30 w 393"/>
                <a:gd name="T15" fmla="*/ 577 h 599"/>
                <a:gd name="T16" fmla="*/ 51 w 393"/>
                <a:gd name="T17" fmla="*/ 563 h 599"/>
                <a:gd name="T18" fmla="*/ 39 w 393"/>
                <a:gd name="T19" fmla="*/ 545 h 599"/>
                <a:gd name="T20" fmla="*/ 75 w 393"/>
                <a:gd name="T21" fmla="*/ 539 h 599"/>
                <a:gd name="T22" fmla="*/ 71 w 393"/>
                <a:gd name="T23" fmla="*/ 526 h 599"/>
                <a:gd name="T24" fmla="*/ 36 w 393"/>
                <a:gd name="T25" fmla="*/ 525 h 599"/>
                <a:gd name="T26" fmla="*/ 41 w 393"/>
                <a:gd name="T27" fmla="*/ 511 h 599"/>
                <a:gd name="T28" fmla="*/ 76 w 393"/>
                <a:gd name="T29" fmla="*/ 500 h 599"/>
                <a:gd name="T30" fmla="*/ 70 w 393"/>
                <a:gd name="T31" fmla="*/ 487 h 599"/>
                <a:gd name="T32" fmla="*/ 37 w 393"/>
                <a:gd name="T33" fmla="*/ 494 h 599"/>
                <a:gd name="T34" fmla="*/ 46 w 393"/>
                <a:gd name="T35" fmla="*/ 480 h 599"/>
                <a:gd name="T36" fmla="*/ 107 w 393"/>
                <a:gd name="T37" fmla="*/ 467 h 599"/>
                <a:gd name="T38" fmla="*/ 120 w 393"/>
                <a:gd name="T39" fmla="*/ 454 h 599"/>
                <a:gd name="T40" fmla="*/ 80 w 393"/>
                <a:gd name="T41" fmla="*/ 454 h 599"/>
                <a:gd name="T42" fmla="*/ 53 w 393"/>
                <a:gd name="T43" fmla="*/ 439 h 599"/>
                <a:gd name="T44" fmla="*/ 105 w 393"/>
                <a:gd name="T45" fmla="*/ 432 h 599"/>
                <a:gd name="T46" fmla="*/ 127 w 393"/>
                <a:gd name="T47" fmla="*/ 413 h 599"/>
                <a:gd name="T48" fmla="*/ 66 w 393"/>
                <a:gd name="T49" fmla="*/ 411 h 599"/>
                <a:gd name="T50" fmla="*/ 10 w 393"/>
                <a:gd name="T51" fmla="*/ 394 h 599"/>
                <a:gd name="T52" fmla="*/ 51 w 393"/>
                <a:gd name="T53" fmla="*/ 379 h 599"/>
                <a:gd name="T54" fmla="*/ 51 w 393"/>
                <a:gd name="T55" fmla="*/ 362 h 599"/>
                <a:gd name="T56" fmla="*/ 34 w 393"/>
                <a:gd name="T57" fmla="*/ 346 h 599"/>
                <a:gd name="T58" fmla="*/ 47 w 393"/>
                <a:gd name="T59" fmla="*/ 315 h 599"/>
                <a:gd name="T60" fmla="*/ 22 w 393"/>
                <a:gd name="T61" fmla="*/ 308 h 599"/>
                <a:gd name="T62" fmla="*/ 46 w 393"/>
                <a:gd name="T63" fmla="*/ 293 h 599"/>
                <a:gd name="T64" fmla="*/ 27 w 393"/>
                <a:gd name="T65" fmla="*/ 278 h 599"/>
                <a:gd name="T66" fmla="*/ 44 w 393"/>
                <a:gd name="T67" fmla="*/ 264 h 599"/>
                <a:gd name="T68" fmla="*/ 73 w 393"/>
                <a:gd name="T69" fmla="*/ 247 h 599"/>
                <a:gd name="T70" fmla="*/ 54 w 393"/>
                <a:gd name="T71" fmla="*/ 231 h 599"/>
                <a:gd name="T72" fmla="*/ 98 w 393"/>
                <a:gd name="T73" fmla="*/ 220 h 599"/>
                <a:gd name="T74" fmla="*/ 100 w 393"/>
                <a:gd name="T75" fmla="*/ 205 h 599"/>
                <a:gd name="T76" fmla="*/ 56 w 393"/>
                <a:gd name="T77" fmla="*/ 203 h 599"/>
                <a:gd name="T78" fmla="*/ 63 w 393"/>
                <a:gd name="T79" fmla="*/ 187 h 599"/>
                <a:gd name="T80" fmla="*/ 122 w 393"/>
                <a:gd name="T81" fmla="*/ 173 h 599"/>
                <a:gd name="T82" fmla="*/ 137 w 393"/>
                <a:gd name="T83" fmla="*/ 161 h 599"/>
                <a:gd name="T84" fmla="*/ 78 w 393"/>
                <a:gd name="T85" fmla="*/ 163 h 599"/>
                <a:gd name="T86" fmla="*/ 39 w 393"/>
                <a:gd name="T87" fmla="*/ 153 h 599"/>
                <a:gd name="T88" fmla="*/ 68 w 393"/>
                <a:gd name="T89" fmla="*/ 142 h 599"/>
                <a:gd name="T90" fmla="*/ 19 w 393"/>
                <a:gd name="T91" fmla="*/ 126 h 599"/>
                <a:gd name="T92" fmla="*/ 44 w 393"/>
                <a:gd name="T93" fmla="*/ 113 h 599"/>
                <a:gd name="T94" fmla="*/ 10 w 393"/>
                <a:gd name="T95" fmla="*/ 95 h 599"/>
                <a:gd name="T96" fmla="*/ 36 w 393"/>
                <a:gd name="T97" fmla="*/ 69 h 599"/>
                <a:gd name="T98" fmla="*/ 17 w 393"/>
                <a:gd name="T99" fmla="*/ 42 h 599"/>
                <a:gd name="T100" fmla="*/ 47 w 393"/>
                <a:gd name="T101" fmla="*/ 28 h 599"/>
                <a:gd name="T102" fmla="*/ 36 w 393"/>
                <a:gd name="T103" fmla="*/ 17 h 599"/>
                <a:gd name="T104" fmla="*/ 10 w 393"/>
                <a:gd name="T105" fmla="*/ 17 h 599"/>
                <a:gd name="T106" fmla="*/ 105 w 393"/>
                <a:gd name="T107" fmla="*/ 1 h 599"/>
                <a:gd name="T108" fmla="*/ 224 w 393"/>
                <a:gd name="T109" fmla="*/ 2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93" h="599">
                  <a:moveTo>
                    <a:pt x="296" y="4"/>
                  </a:moveTo>
                  <a:lnTo>
                    <a:pt x="291" y="77"/>
                  </a:lnTo>
                  <a:lnTo>
                    <a:pt x="285" y="153"/>
                  </a:lnTo>
                  <a:lnTo>
                    <a:pt x="284" y="228"/>
                  </a:lnTo>
                  <a:lnTo>
                    <a:pt x="285" y="302"/>
                  </a:lnTo>
                  <a:lnTo>
                    <a:pt x="294" y="377"/>
                  </a:lnTo>
                  <a:lnTo>
                    <a:pt x="311" y="447"/>
                  </a:lnTo>
                  <a:lnTo>
                    <a:pt x="342" y="515"/>
                  </a:lnTo>
                  <a:lnTo>
                    <a:pt x="386" y="578"/>
                  </a:lnTo>
                  <a:lnTo>
                    <a:pt x="386" y="579"/>
                  </a:lnTo>
                  <a:lnTo>
                    <a:pt x="388" y="582"/>
                  </a:lnTo>
                  <a:lnTo>
                    <a:pt x="391" y="583"/>
                  </a:lnTo>
                  <a:lnTo>
                    <a:pt x="393" y="583"/>
                  </a:lnTo>
                  <a:lnTo>
                    <a:pt x="371" y="586"/>
                  </a:lnTo>
                  <a:lnTo>
                    <a:pt x="347" y="589"/>
                  </a:lnTo>
                  <a:lnTo>
                    <a:pt x="325" y="591"/>
                  </a:lnTo>
                  <a:lnTo>
                    <a:pt x="301" y="593"/>
                  </a:lnTo>
                  <a:lnTo>
                    <a:pt x="277" y="596"/>
                  </a:lnTo>
                  <a:lnTo>
                    <a:pt x="253" y="597"/>
                  </a:lnTo>
                  <a:lnTo>
                    <a:pt x="229" y="599"/>
                  </a:lnTo>
                  <a:lnTo>
                    <a:pt x="206" y="599"/>
                  </a:lnTo>
                  <a:lnTo>
                    <a:pt x="182" y="599"/>
                  </a:lnTo>
                  <a:lnTo>
                    <a:pt x="158" y="599"/>
                  </a:lnTo>
                  <a:lnTo>
                    <a:pt x="134" y="598"/>
                  </a:lnTo>
                  <a:lnTo>
                    <a:pt x="110" y="597"/>
                  </a:lnTo>
                  <a:lnTo>
                    <a:pt x="88" y="595"/>
                  </a:lnTo>
                  <a:lnTo>
                    <a:pt x="66" y="591"/>
                  </a:lnTo>
                  <a:lnTo>
                    <a:pt x="44" y="588"/>
                  </a:lnTo>
                  <a:lnTo>
                    <a:pt x="22" y="583"/>
                  </a:lnTo>
                  <a:lnTo>
                    <a:pt x="22" y="583"/>
                  </a:lnTo>
                  <a:lnTo>
                    <a:pt x="25" y="582"/>
                  </a:lnTo>
                  <a:lnTo>
                    <a:pt x="30" y="577"/>
                  </a:lnTo>
                  <a:lnTo>
                    <a:pt x="29" y="568"/>
                  </a:lnTo>
                  <a:lnTo>
                    <a:pt x="37" y="568"/>
                  </a:lnTo>
                  <a:lnTo>
                    <a:pt x="46" y="566"/>
                  </a:lnTo>
                  <a:lnTo>
                    <a:pt x="51" y="563"/>
                  </a:lnTo>
                  <a:lnTo>
                    <a:pt x="56" y="559"/>
                  </a:lnTo>
                  <a:lnTo>
                    <a:pt x="22" y="548"/>
                  </a:lnTo>
                  <a:lnTo>
                    <a:pt x="30" y="546"/>
                  </a:lnTo>
                  <a:lnTo>
                    <a:pt x="39" y="545"/>
                  </a:lnTo>
                  <a:lnTo>
                    <a:pt x="49" y="544"/>
                  </a:lnTo>
                  <a:lnTo>
                    <a:pt x="58" y="543"/>
                  </a:lnTo>
                  <a:lnTo>
                    <a:pt x="66" y="542"/>
                  </a:lnTo>
                  <a:lnTo>
                    <a:pt x="75" y="539"/>
                  </a:lnTo>
                  <a:lnTo>
                    <a:pt x="80" y="536"/>
                  </a:lnTo>
                  <a:lnTo>
                    <a:pt x="85" y="531"/>
                  </a:lnTo>
                  <a:lnTo>
                    <a:pt x="78" y="527"/>
                  </a:lnTo>
                  <a:lnTo>
                    <a:pt x="71" y="526"/>
                  </a:lnTo>
                  <a:lnTo>
                    <a:pt x="61" y="525"/>
                  </a:lnTo>
                  <a:lnTo>
                    <a:pt x="53" y="526"/>
                  </a:lnTo>
                  <a:lnTo>
                    <a:pt x="44" y="526"/>
                  </a:lnTo>
                  <a:lnTo>
                    <a:pt x="36" y="525"/>
                  </a:lnTo>
                  <a:lnTo>
                    <a:pt x="29" y="523"/>
                  </a:lnTo>
                  <a:lnTo>
                    <a:pt x="22" y="518"/>
                  </a:lnTo>
                  <a:lnTo>
                    <a:pt x="30" y="515"/>
                  </a:lnTo>
                  <a:lnTo>
                    <a:pt x="41" y="511"/>
                  </a:lnTo>
                  <a:lnTo>
                    <a:pt x="49" y="509"/>
                  </a:lnTo>
                  <a:lnTo>
                    <a:pt x="59" y="506"/>
                  </a:lnTo>
                  <a:lnTo>
                    <a:pt x="68" y="503"/>
                  </a:lnTo>
                  <a:lnTo>
                    <a:pt x="76" y="500"/>
                  </a:lnTo>
                  <a:lnTo>
                    <a:pt x="83" y="496"/>
                  </a:lnTo>
                  <a:lnTo>
                    <a:pt x="88" y="491"/>
                  </a:lnTo>
                  <a:lnTo>
                    <a:pt x="80" y="489"/>
                  </a:lnTo>
                  <a:lnTo>
                    <a:pt x="70" y="487"/>
                  </a:lnTo>
                  <a:lnTo>
                    <a:pt x="61" y="489"/>
                  </a:lnTo>
                  <a:lnTo>
                    <a:pt x="54" y="491"/>
                  </a:lnTo>
                  <a:lnTo>
                    <a:pt x="46" y="493"/>
                  </a:lnTo>
                  <a:lnTo>
                    <a:pt x="37" y="494"/>
                  </a:lnTo>
                  <a:lnTo>
                    <a:pt x="27" y="493"/>
                  </a:lnTo>
                  <a:lnTo>
                    <a:pt x="19" y="491"/>
                  </a:lnTo>
                  <a:lnTo>
                    <a:pt x="32" y="485"/>
                  </a:lnTo>
                  <a:lnTo>
                    <a:pt x="46" y="480"/>
                  </a:lnTo>
                  <a:lnTo>
                    <a:pt x="61" y="477"/>
                  </a:lnTo>
                  <a:lnTo>
                    <a:pt x="76" y="473"/>
                  </a:lnTo>
                  <a:lnTo>
                    <a:pt x="92" y="471"/>
                  </a:lnTo>
                  <a:lnTo>
                    <a:pt x="107" y="467"/>
                  </a:lnTo>
                  <a:lnTo>
                    <a:pt x="122" y="464"/>
                  </a:lnTo>
                  <a:lnTo>
                    <a:pt x="136" y="459"/>
                  </a:lnTo>
                  <a:lnTo>
                    <a:pt x="129" y="456"/>
                  </a:lnTo>
                  <a:lnTo>
                    <a:pt x="120" y="454"/>
                  </a:lnTo>
                  <a:lnTo>
                    <a:pt x="110" y="454"/>
                  </a:lnTo>
                  <a:lnTo>
                    <a:pt x="100" y="454"/>
                  </a:lnTo>
                  <a:lnTo>
                    <a:pt x="90" y="454"/>
                  </a:lnTo>
                  <a:lnTo>
                    <a:pt x="80" y="454"/>
                  </a:lnTo>
                  <a:lnTo>
                    <a:pt x="71" y="454"/>
                  </a:lnTo>
                  <a:lnTo>
                    <a:pt x="63" y="452"/>
                  </a:lnTo>
                  <a:lnTo>
                    <a:pt x="41" y="444"/>
                  </a:lnTo>
                  <a:lnTo>
                    <a:pt x="53" y="439"/>
                  </a:lnTo>
                  <a:lnTo>
                    <a:pt x="64" y="437"/>
                  </a:lnTo>
                  <a:lnTo>
                    <a:pt x="78" y="436"/>
                  </a:lnTo>
                  <a:lnTo>
                    <a:pt x="92" y="434"/>
                  </a:lnTo>
                  <a:lnTo>
                    <a:pt x="105" y="432"/>
                  </a:lnTo>
                  <a:lnTo>
                    <a:pt x="117" y="430"/>
                  </a:lnTo>
                  <a:lnTo>
                    <a:pt x="127" y="425"/>
                  </a:lnTo>
                  <a:lnTo>
                    <a:pt x="136" y="418"/>
                  </a:lnTo>
                  <a:lnTo>
                    <a:pt x="127" y="413"/>
                  </a:lnTo>
                  <a:lnTo>
                    <a:pt x="112" y="413"/>
                  </a:lnTo>
                  <a:lnTo>
                    <a:pt x="97" y="413"/>
                  </a:lnTo>
                  <a:lnTo>
                    <a:pt x="81" y="412"/>
                  </a:lnTo>
                  <a:lnTo>
                    <a:pt x="66" y="411"/>
                  </a:lnTo>
                  <a:lnTo>
                    <a:pt x="53" y="408"/>
                  </a:lnTo>
                  <a:lnTo>
                    <a:pt x="37" y="405"/>
                  </a:lnTo>
                  <a:lnTo>
                    <a:pt x="24" y="400"/>
                  </a:lnTo>
                  <a:lnTo>
                    <a:pt x="10" y="394"/>
                  </a:lnTo>
                  <a:lnTo>
                    <a:pt x="19" y="390"/>
                  </a:lnTo>
                  <a:lnTo>
                    <a:pt x="30" y="388"/>
                  </a:lnTo>
                  <a:lnTo>
                    <a:pt x="42" y="386"/>
                  </a:lnTo>
                  <a:lnTo>
                    <a:pt x="51" y="379"/>
                  </a:lnTo>
                  <a:lnTo>
                    <a:pt x="25" y="368"/>
                  </a:lnTo>
                  <a:lnTo>
                    <a:pt x="34" y="367"/>
                  </a:lnTo>
                  <a:lnTo>
                    <a:pt x="42" y="365"/>
                  </a:lnTo>
                  <a:lnTo>
                    <a:pt x="51" y="362"/>
                  </a:lnTo>
                  <a:lnTo>
                    <a:pt x="56" y="359"/>
                  </a:lnTo>
                  <a:lnTo>
                    <a:pt x="53" y="351"/>
                  </a:lnTo>
                  <a:lnTo>
                    <a:pt x="46" y="347"/>
                  </a:lnTo>
                  <a:lnTo>
                    <a:pt x="34" y="346"/>
                  </a:lnTo>
                  <a:lnTo>
                    <a:pt x="25" y="342"/>
                  </a:lnTo>
                  <a:lnTo>
                    <a:pt x="41" y="328"/>
                  </a:lnTo>
                  <a:lnTo>
                    <a:pt x="47" y="320"/>
                  </a:lnTo>
                  <a:lnTo>
                    <a:pt x="47" y="315"/>
                  </a:lnTo>
                  <a:lnTo>
                    <a:pt x="42" y="313"/>
                  </a:lnTo>
                  <a:lnTo>
                    <a:pt x="36" y="313"/>
                  </a:lnTo>
                  <a:lnTo>
                    <a:pt x="27" y="311"/>
                  </a:lnTo>
                  <a:lnTo>
                    <a:pt x="22" y="308"/>
                  </a:lnTo>
                  <a:lnTo>
                    <a:pt x="19" y="301"/>
                  </a:lnTo>
                  <a:lnTo>
                    <a:pt x="27" y="298"/>
                  </a:lnTo>
                  <a:lnTo>
                    <a:pt x="37" y="295"/>
                  </a:lnTo>
                  <a:lnTo>
                    <a:pt x="46" y="293"/>
                  </a:lnTo>
                  <a:lnTo>
                    <a:pt x="51" y="286"/>
                  </a:lnTo>
                  <a:lnTo>
                    <a:pt x="44" y="281"/>
                  </a:lnTo>
                  <a:lnTo>
                    <a:pt x="36" y="279"/>
                  </a:lnTo>
                  <a:lnTo>
                    <a:pt x="27" y="278"/>
                  </a:lnTo>
                  <a:lnTo>
                    <a:pt x="19" y="276"/>
                  </a:lnTo>
                  <a:lnTo>
                    <a:pt x="24" y="271"/>
                  </a:lnTo>
                  <a:lnTo>
                    <a:pt x="34" y="267"/>
                  </a:lnTo>
                  <a:lnTo>
                    <a:pt x="44" y="264"/>
                  </a:lnTo>
                  <a:lnTo>
                    <a:pt x="54" y="261"/>
                  </a:lnTo>
                  <a:lnTo>
                    <a:pt x="64" y="258"/>
                  </a:lnTo>
                  <a:lnTo>
                    <a:pt x="71" y="253"/>
                  </a:lnTo>
                  <a:lnTo>
                    <a:pt x="73" y="247"/>
                  </a:lnTo>
                  <a:lnTo>
                    <a:pt x="70" y="240"/>
                  </a:lnTo>
                  <a:lnTo>
                    <a:pt x="36" y="238"/>
                  </a:lnTo>
                  <a:lnTo>
                    <a:pt x="46" y="234"/>
                  </a:lnTo>
                  <a:lnTo>
                    <a:pt x="54" y="231"/>
                  </a:lnTo>
                  <a:lnTo>
                    <a:pt x="66" y="228"/>
                  </a:lnTo>
                  <a:lnTo>
                    <a:pt x="76" y="225"/>
                  </a:lnTo>
                  <a:lnTo>
                    <a:pt x="87" y="222"/>
                  </a:lnTo>
                  <a:lnTo>
                    <a:pt x="98" y="220"/>
                  </a:lnTo>
                  <a:lnTo>
                    <a:pt x="107" y="216"/>
                  </a:lnTo>
                  <a:lnTo>
                    <a:pt x="117" y="212"/>
                  </a:lnTo>
                  <a:lnTo>
                    <a:pt x="110" y="207"/>
                  </a:lnTo>
                  <a:lnTo>
                    <a:pt x="100" y="205"/>
                  </a:lnTo>
                  <a:lnTo>
                    <a:pt x="90" y="203"/>
                  </a:lnTo>
                  <a:lnTo>
                    <a:pt x="80" y="203"/>
                  </a:lnTo>
                  <a:lnTo>
                    <a:pt x="68" y="203"/>
                  </a:lnTo>
                  <a:lnTo>
                    <a:pt x="56" y="203"/>
                  </a:lnTo>
                  <a:lnTo>
                    <a:pt x="46" y="201"/>
                  </a:lnTo>
                  <a:lnTo>
                    <a:pt x="37" y="198"/>
                  </a:lnTo>
                  <a:lnTo>
                    <a:pt x="49" y="192"/>
                  </a:lnTo>
                  <a:lnTo>
                    <a:pt x="63" y="187"/>
                  </a:lnTo>
                  <a:lnTo>
                    <a:pt x="78" y="182"/>
                  </a:lnTo>
                  <a:lnTo>
                    <a:pt x="93" y="179"/>
                  </a:lnTo>
                  <a:lnTo>
                    <a:pt x="107" y="175"/>
                  </a:lnTo>
                  <a:lnTo>
                    <a:pt x="122" y="173"/>
                  </a:lnTo>
                  <a:lnTo>
                    <a:pt x="137" y="170"/>
                  </a:lnTo>
                  <a:lnTo>
                    <a:pt x="153" y="167"/>
                  </a:lnTo>
                  <a:lnTo>
                    <a:pt x="153" y="162"/>
                  </a:lnTo>
                  <a:lnTo>
                    <a:pt x="137" y="161"/>
                  </a:lnTo>
                  <a:lnTo>
                    <a:pt x="122" y="161"/>
                  </a:lnTo>
                  <a:lnTo>
                    <a:pt x="107" y="162"/>
                  </a:lnTo>
                  <a:lnTo>
                    <a:pt x="92" y="163"/>
                  </a:lnTo>
                  <a:lnTo>
                    <a:pt x="78" y="163"/>
                  </a:lnTo>
                  <a:lnTo>
                    <a:pt x="63" y="163"/>
                  </a:lnTo>
                  <a:lnTo>
                    <a:pt x="49" y="161"/>
                  </a:lnTo>
                  <a:lnTo>
                    <a:pt x="36" y="156"/>
                  </a:lnTo>
                  <a:lnTo>
                    <a:pt x="39" y="153"/>
                  </a:lnTo>
                  <a:lnTo>
                    <a:pt x="46" y="149"/>
                  </a:lnTo>
                  <a:lnTo>
                    <a:pt x="54" y="147"/>
                  </a:lnTo>
                  <a:lnTo>
                    <a:pt x="61" y="144"/>
                  </a:lnTo>
                  <a:lnTo>
                    <a:pt x="68" y="142"/>
                  </a:lnTo>
                  <a:lnTo>
                    <a:pt x="73" y="140"/>
                  </a:lnTo>
                  <a:lnTo>
                    <a:pt x="73" y="135"/>
                  </a:lnTo>
                  <a:lnTo>
                    <a:pt x="70" y="129"/>
                  </a:lnTo>
                  <a:lnTo>
                    <a:pt x="19" y="126"/>
                  </a:lnTo>
                  <a:lnTo>
                    <a:pt x="24" y="121"/>
                  </a:lnTo>
                  <a:lnTo>
                    <a:pt x="32" y="119"/>
                  </a:lnTo>
                  <a:lnTo>
                    <a:pt x="39" y="117"/>
                  </a:lnTo>
                  <a:lnTo>
                    <a:pt x="44" y="113"/>
                  </a:lnTo>
                  <a:lnTo>
                    <a:pt x="39" y="107"/>
                  </a:lnTo>
                  <a:lnTo>
                    <a:pt x="30" y="102"/>
                  </a:lnTo>
                  <a:lnTo>
                    <a:pt x="20" y="100"/>
                  </a:lnTo>
                  <a:lnTo>
                    <a:pt x="10" y="95"/>
                  </a:lnTo>
                  <a:lnTo>
                    <a:pt x="10" y="87"/>
                  </a:lnTo>
                  <a:lnTo>
                    <a:pt x="19" y="81"/>
                  </a:lnTo>
                  <a:lnTo>
                    <a:pt x="29" y="76"/>
                  </a:lnTo>
                  <a:lnTo>
                    <a:pt x="36" y="69"/>
                  </a:lnTo>
                  <a:lnTo>
                    <a:pt x="0" y="56"/>
                  </a:lnTo>
                  <a:lnTo>
                    <a:pt x="3" y="50"/>
                  </a:lnTo>
                  <a:lnTo>
                    <a:pt x="10" y="45"/>
                  </a:lnTo>
                  <a:lnTo>
                    <a:pt x="17" y="42"/>
                  </a:lnTo>
                  <a:lnTo>
                    <a:pt x="25" y="38"/>
                  </a:lnTo>
                  <a:lnTo>
                    <a:pt x="32" y="35"/>
                  </a:lnTo>
                  <a:lnTo>
                    <a:pt x="41" y="31"/>
                  </a:lnTo>
                  <a:lnTo>
                    <a:pt x="47" y="28"/>
                  </a:lnTo>
                  <a:lnTo>
                    <a:pt x="54" y="22"/>
                  </a:lnTo>
                  <a:lnTo>
                    <a:pt x="49" y="20"/>
                  </a:lnTo>
                  <a:lnTo>
                    <a:pt x="42" y="17"/>
                  </a:lnTo>
                  <a:lnTo>
                    <a:pt x="36" y="17"/>
                  </a:lnTo>
                  <a:lnTo>
                    <a:pt x="29" y="17"/>
                  </a:lnTo>
                  <a:lnTo>
                    <a:pt x="22" y="17"/>
                  </a:lnTo>
                  <a:lnTo>
                    <a:pt x="15" y="17"/>
                  </a:lnTo>
                  <a:lnTo>
                    <a:pt x="10" y="17"/>
                  </a:lnTo>
                  <a:lnTo>
                    <a:pt x="3" y="17"/>
                  </a:lnTo>
                  <a:lnTo>
                    <a:pt x="41" y="2"/>
                  </a:lnTo>
                  <a:lnTo>
                    <a:pt x="73" y="2"/>
                  </a:lnTo>
                  <a:lnTo>
                    <a:pt x="105" y="1"/>
                  </a:lnTo>
                  <a:lnTo>
                    <a:pt x="134" y="2"/>
                  </a:lnTo>
                  <a:lnTo>
                    <a:pt x="165" y="2"/>
                  </a:lnTo>
                  <a:lnTo>
                    <a:pt x="194" y="2"/>
                  </a:lnTo>
                  <a:lnTo>
                    <a:pt x="224" y="2"/>
                  </a:lnTo>
                  <a:lnTo>
                    <a:pt x="255" y="1"/>
                  </a:lnTo>
                  <a:lnTo>
                    <a:pt x="287" y="0"/>
                  </a:lnTo>
                  <a:lnTo>
                    <a:pt x="296" y="4"/>
                  </a:lnTo>
                  <a:close/>
                </a:path>
              </a:pathLst>
            </a:custGeom>
            <a:solidFill>
              <a:srgbClr val="CECE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70"/>
            <p:cNvSpPr>
              <a:spLocks/>
            </p:cNvSpPr>
            <p:nvPr/>
          </p:nvSpPr>
          <p:spPr bwMode="auto">
            <a:xfrm>
              <a:off x="2446" y="2252"/>
              <a:ext cx="298" cy="297"/>
            </a:xfrm>
            <a:custGeom>
              <a:avLst/>
              <a:gdLst>
                <a:gd name="T0" fmla="*/ 0 w 298"/>
                <a:gd name="T1" fmla="*/ 91 h 297"/>
                <a:gd name="T2" fmla="*/ 0 w 298"/>
                <a:gd name="T3" fmla="*/ 82 h 297"/>
                <a:gd name="T4" fmla="*/ 24 w 298"/>
                <a:gd name="T5" fmla="*/ 74 h 297"/>
                <a:gd name="T6" fmla="*/ 44 w 298"/>
                <a:gd name="T7" fmla="*/ 64 h 297"/>
                <a:gd name="T8" fmla="*/ 66 w 298"/>
                <a:gd name="T9" fmla="*/ 53 h 297"/>
                <a:gd name="T10" fmla="*/ 87 w 298"/>
                <a:gd name="T11" fmla="*/ 41 h 297"/>
                <a:gd name="T12" fmla="*/ 107 w 298"/>
                <a:gd name="T13" fmla="*/ 31 h 297"/>
                <a:gd name="T14" fmla="*/ 129 w 298"/>
                <a:gd name="T15" fmla="*/ 19 h 297"/>
                <a:gd name="T16" fmla="*/ 150 w 298"/>
                <a:gd name="T17" fmla="*/ 9 h 297"/>
                <a:gd name="T18" fmla="*/ 172 w 298"/>
                <a:gd name="T19" fmla="*/ 0 h 297"/>
                <a:gd name="T20" fmla="*/ 298 w 298"/>
                <a:gd name="T21" fmla="*/ 2 h 297"/>
                <a:gd name="T22" fmla="*/ 298 w 298"/>
                <a:gd name="T23" fmla="*/ 160 h 297"/>
                <a:gd name="T24" fmla="*/ 59 w 298"/>
                <a:gd name="T25" fmla="*/ 297 h 297"/>
                <a:gd name="T26" fmla="*/ 48 w 298"/>
                <a:gd name="T27" fmla="*/ 272 h 297"/>
                <a:gd name="T28" fmla="*/ 37 w 298"/>
                <a:gd name="T29" fmla="*/ 247 h 297"/>
                <a:gd name="T30" fmla="*/ 31 w 298"/>
                <a:gd name="T31" fmla="*/ 221 h 297"/>
                <a:gd name="T32" fmla="*/ 25 w 298"/>
                <a:gd name="T33" fmla="*/ 196 h 297"/>
                <a:gd name="T34" fmla="*/ 20 w 298"/>
                <a:gd name="T35" fmla="*/ 168 h 297"/>
                <a:gd name="T36" fmla="*/ 15 w 298"/>
                <a:gd name="T37" fmla="*/ 142 h 297"/>
                <a:gd name="T38" fmla="*/ 8 w 298"/>
                <a:gd name="T39" fmla="*/ 117 h 297"/>
                <a:gd name="T40" fmla="*/ 0 w 298"/>
                <a:gd name="T41" fmla="*/ 91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8" h="297">
                  <a:moveTo>
                    <a:pt x="0" y="91"/>
                  </a:moveTo>
                  <a:lnTo>
                    <a:pt x="0" y="82"/>
                  </a:lnTo>
                  <a:lnTo>
                    <a:pt x="24" y="74"/>
                  </a:lnTo>
                  <a:lnTo>
                    <a:pt x="44" y="64"/>
                  </a:lnTo>
                  <a:lnTo>
                    <a:pt x="66" y="53"/>
                  </a:lnTo>
                  <a:lnTo>
                    <a:pt x="87" y="41"/>
                  </a:lnTo>
                  <a:lnTo>
                    <a:pt x="107" y="31"/>
                  </a:lnTo>
                  <a:lnTo>
                    <a:pt x="129" y="19"/>
                  </a:lnTo>
                  <a:lnTo>
                    <a:pt x="150" y="9"/>
                  </a:lnTo>
                  <a:lnTo>
                    <a:pt x="172" y="0"/>
                  </a:lnTo>
                  <a:lnTo>
                    <a:pt x="298" y="2"/>
                  </a:lnTo>
                  <a:lnTo>
                    <a:pt x="298" y="160"/>
                  </a:lnTo>
                  <a:lnTo>
                    <a:pt x="59" y="297"/>
                  </a:lnTo>
                  <a:lnTo>
                    <a:pt x="48" y="272"/>
                  </a:lnTo>
                  <a:lnTo>
                    <a:pt x="37" y="247"/>
                  </a:lnTo>
                  <a:lnTo>
                    <a:pt x="31" y="221"/>
                  </a:lnTo>
                  <a:lnTo>
                    <a:pt x="25" y="196"/>
                  </a:lnTo>
                  <a:lnTo>
                    <a:pt x="20" y="168"/>
                  </a:lnTo>
                  <a:lnTo>
                    <a:pt x="15" y="142"/>
                  </a:lnTo>
                  <a:lnTo>
                    <a:pt x="8" y="117"/>
                  </a:lnTo>
                  <a:lnTo>
                    <a:pt x="0" y="91"/>
                  </a:lnTo>
                  <a:close/>
                </a:path>
              </a:pathLst>
            </a:custGeom>
            <a:solidFill>
              <a:srgbClr val="FFB7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71"/>
            <p:cNvSpPr>
              <a:spLocks/>
            </p:cNvSpPr>
            <p:nvPr/>
          </p:nvSpPr>
          <p:spPr bwMode="auto">
            <a:xfrm>
              <a:off x="3354" y="2280"/>
              <a:ext cx="143" cy="184"/>
            </a:xfrm>
            <a:custGeom>
              <a:avLst/>
              <a:gdLst>
                <a:gd name="T0" fmla="*/ 27 w 143"/>
                <a:gd name="T1" fmla="*/ 184 h 184"/>
                <a:gd name="T2" fmla="*/ 19 w 143"/>
                <a:gd name="T3" fmla="*/ 157 h 184"/>
                <a:gd name="T4" fmla="*/ 9 w 143"/>
                <a:gd name="T5" fmla="*/ 131 h 184"/>
                <a:gd name="T6" fmla="*/ 4 w 143"/>
                <a:gd name="T7" fmla="*/ 104 h 184"/>
                <a:gd name="T8" fmla="*/ 0 w 143"/>
                <a:gd name="T9" fmla="*/ 76 h 184"/>
                <a:gd name="T10" fmla="*/ 143 w 143"/>
                <a:gd name="T11" fmla="*/ 0 h 184"/>
                <a:gd name="T12" fmla="*/ 143 w 143"/>
                <a:gd name="T13" fmla="*/ 119 h 184"/>
                <a:gd name="T14" fmla="*/ 27 w 143"/>
                <a:gd name="T15" fmla="*/ 184 h 1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3" h="184">
                  <a:moveTo>
                    <a:pt x="27" y="184"/>
                  </a:moveTo>
                  <a:lnTo>
                    <a:pt x="19" y="157"/>
                  </a:lnTo>
                  <a:lnTo>
                    <a:pt x="9" y="131"/>
                  </a:lnTo>
                  <a:lnTo>
                    <a:pt x="4" y="104"/>
                  </a:lnTo>
                  <a:lnTo>
                    <a:pt x="0" y="76"/>
                  </a:lnTo>
                  <a:lnTo>
                    <a:pt x="143" y="0"/>
                  </a:lnTo>
                  <a:lnTo>
                    <a:pt x="143" y="119"/>
                  </a:lnTo>
                  <a:lnTo>
                    <a:pt x="27" y="184"/>
                  </a:lnTo>
                  <a:close/>
                </a:path>
              </a:pathLst>
            </a:custGeom>
            <a:solidFill>
              <a:srgbClr val="FFD8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72"/>
            <p:cNvSpPr>
              <a:spLocks/>
            </p:cNvSpPr>
            <p:nvPr/>
          </p:nvSpPr>
          <p:spPr bwMode="auto">
            <a:xfrm>
              <a:off x="1480" y="2339"/>
              <a:ext cx="180" cy="149"/>
            </a:xfrm>
            <a:custGeom>
              <a:avLst/>
              <a:gdLst>
                <a:gd name="T0" fmla="*/ 0 w 180"/>
                <a:gd name="T1" fmla="*/ 101 h 149"/>
                <a:gd name="T2" fmla="*/ 12 w 180"/>
                <a:gd name="T3" fmla="*/ 86 h 149"/>
                <a:gd name="T4" fmla="*/ 27 w 180"/>
                <a:gd name="T5" fmla="*/ 72 h 149"/>
                <a:gd name="T6" fmla="*/ 46 w 180"/>
                <a:gd name="T7" fmla="*/ 60 h 149"/>
                <a:gd name="T8" fmla="*/ 66 w 180"/>
                <a:gd name="T9" fmla="*/ 48 h 149"/>
                <a:gd name="T10" fmla="*/ 87 w 180"/>
                <a:gd name="T11" fmla="*/ 38 h 149"/>
                <a:gd name="T12" fmla="*/ 107 w 180"/>
                <a:gd name="T13" fmla="*/ 26 h 149"/>
                <a:gd name="T14" fmla="*/ 126 w 180"/>
                <a:gd name="T15" fmla="*/ 14 h 149"/>
                <a:gd name="T16" fmla="*/ 141 w 180"/>
                <a:gd name="T17" fmla="*/ 0 h 149"/>
                <a:gd name="T18" fmla="*/ 148 w 180"/>
                <a:gd name="T19" fmla="*/ 19 h 149"/>
                <a:gd name="T20" fmla="*/ 158 w 180"/>
                <a:gd name="T21" fmla="*/ 39 h 149"/>
                <a:gd name="T22" fmla="*/ 168 w 180"/>
                <a:gd name="T23" fmla="*/ 59 h 149"/>
                <a:gd name="T24" fmla="*/ 177 w 180"/>
                <a:gd name="T25" fmla="*/ 80 h 149"/>
                <a:gd name="T26" fmla="*/ 180 w 180"/>
                <a:gd name="T27" fmla="*/ 100 h 149"/>
                <a:gd name="T28" fmla="*/ 178 w 180"/>
                <a:gd name="T29" fmla="*/ 119 h 149"/>
                <a:gd name="T30" fmla="*/ 165 w 180"/>
                <a:gd name="T31" fmla="*/ 134 h 149"/>
                <a:gd name="T32" fmla="*/ 141 w 180"/>
                <a:gd name="T33" fmla="*/ 149 h 149"/>
                <a:gd name="T34" fmla="*/ 124 w 180"/>
                <a:gd name="T35" fmla="*/ 144 h 149"/>
                <a:gd name="T36" fmla="*/ 104 w 180"/>
                <a:gd name="T37" fmla="*/ 140 h 149"/>
                <a:gd name="T38" fmla="*/ 85 w 180"/>
                <a:gd name="T39" fmla="*/ 138 h 149"/>
                <a:gd name="T40" fmla="*/ 64 w 180"/>
                <a:gd name="T41" fmla="*/ 134 h 149"/>
                <a:gd name="T42" fmla="*/ 46 w 180"/>
                <a:gd name="T43" fmla="*/ 130 h 149"/>
                <a:gd name="T44" fmla="*/ 27 w 180"/>
                <a:gd name="T45" fmla="*/ 123 h 149"/>
                <a:gd name="T46" fmla="*/ 12 w 180"/>
                <a:gd name="T47" fmla="*/ 114 h 149"/>
                <a:gd name="T48" fmla="*/ 0 w 180"/>
                <a:gd name="T49" fmla="*/ 101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0" h="149">
                  <a:moveTo>
                    <a:pt x="0" y="101"/>
                  </a:moveTo>
                  <a:lnTo>
                    <a:pt x="12" y="86"/>
                  </a:lnTo>
                  <a:lnTo>
                    <a:pt x="27" y="72"/>
                  </a:lnTo>
                  <a:lnTo>
                    <a:pt x="46" y="60"/>
                  </a:lnTo>
                  <a:lnTo>
                    <a:pt x="66" y="48"/>
                  </a:lnTo>
                  <a:lnTo>
                    <a:pt x="87" y="38"/>
                  </a:lnTo>
                  <a:lnTo>
                    <a:pt x="107" y="26"/>
                  </a:lnTo>
                  <a:lnTo>
                    <a:pt x="126" y="14"/>
                  </a:lnTo>
                  <a:lnTo>
                    <a:pt x="141" y="0"/>
                  </a:lnTo>
                  <a:lnTo>
                    <a:pt x="148" y="19"/>
                  </a:lnTo>
                  <a:lnTo>
                    <a:pt x="158" y="39"/>
                  </a:lnTo>
                  <a:lnTo>
                    <a:pt x="168" y="59"/>
                  </a:lnTo>
                  <a:lnTo>
                    <a:pt x="177" y="80"/>
                  </a:lnTo>
                  <a:lnTo>
                    <a:pt x="180" y="100"/>
                  </a:lnTo>
                  <a:lnTo>
                    <a:pt x="178" y="119"/>
                  </a:lnTo>
                  <a:lnTo>
                    <a:pt x="165" y="134"/>
                  </a:lnTo>
                  <a:lnTo>
                    <a:pt x="141" y="149"/>
                  </a:lnTo>
                  <a:lnTo>
                    <a:pt x="124" y="144"/>
                  </a:lnTo>
                  <a:lnTo>
                    <a:pt x="104" y="140"/>
                  </a:lnTo>
                  <a:lnTo>
                    <a:pt x="85" y="138"/>
                  </a:lnTo>
                  <a:lnTo>
                    <a:pt x="64" y="134"/>
                  </a:lnTo>
                  <a:lnTo>
                    <a:pt x="46" y="130"/>
                  </a:lnTo>
                  <a:lnTo>
                    <a:pt x="27" y="123"/>
                  </a:lnTo>
                  <a:lnTo>
                    <a:pt x="12" y="114"/>
                  </a:lnTo>
                  <a:lnTo>
                    <a:pt x="0" y="101"/>
                  </a:lnTo>
                  <a:close/>
                </a:path>
              </a:pathLst>
            </a:custGeom>
            <a:solidFill>
              <a:srgbClr val="FFD8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73"/>
            <p:cNvSpPr>
              <a:spLocks/>
            </p:cNvSpPr>
            <p:nvPr/>
          </p:nvSpPr>
          <p:spPr bwMode="auto">
            <a:xfrm>
              <a:off x="2140" y="2358"/>
              <a:ext cx="314" cy="364"/>
            </a:xfrm>
            <a:custGeom>
              <a:avLst/>
              <a:gdLst>
                <a:gd name="T0" fmla="*/ 314 w 314"/>
                <a:gd name="T1" fmla="*/ 197 h 364"/>
                <a:gd name="T2" fmla="*/ 314 w 314"/>
                <a:gd name="T3" fmla="*/ 217 h 364"/>
                <a:gd name="T4" fmla="*/ 284 w 314"/>
                <a:gd name="T5" fmla="*/ 236 h 364"/>
                <a:gd name="T6" fmla="*/ 255 w 314"/>
                <a:gd name="T7" fmla="*/ 253 h 364"/>
                <a:gd name="T8" fmla="*/ 224 w 314"/>
                <a:gd name="T9" fmla="*/ 272 h 364"/>
                <a:gd name="T10" fmla="*/ 194 w 314"/>
                <a:gd name="T11" fmla="*/ 291 h 364"/>
                <a:gd name="T12" fmla="*/ 163 w 314"/>
                <a:gd name="T13" fmla="*/ 310 h 364"/>
                <a:gd name="T14" fmla="*/ 132 w 314"/>
                <a:gd name="T15" fmla="*/ 328 h 364"/>
                <a:gd name="T16" fmla="*/ 102 w 314"/>
                <a:gd name="T17" fmla="*/ 346 h 364"/>
                <a:gd name="T18" fmla="*/ 71 w 314"/>
                <a:gd name="T19" fmla="*/ 364 h 364"/>
                <a:gd name="T20" fmla="*/ 59 w 314"/>
                <a:gd name="T21" fmla="*/ 342 h 364"/>
                <a:gd name="T22" fmla="*/ 51 w 314"/>
                <a:gd name="T23" fmla="*/ 318 h 364"/>
                <a:gd name="T24" fmla="*/ 44 w 314"/>
                <a:gd name="T25" fmla="*/ 293 h 364"/>
                <a:gd name="T26" fmla="*/ 37 w 314"/>
                <a:gd name="T27" fmla="*/ 269 h 364"/>
                <a:gd name="T28" fmla="*/ 30 w 314"/>
                <a:gd name="T29" fmla="*/ 244 h 364"/>
                <a:gd name="T30" fmla="*/ 22 w 314"/>
                <a:gd name="T31" fmla="*/ 219 h 364"/>
                <a:gd name="T32" fmla="*/ 12 w 314"/>
                <a:gd name="T33" fmla="*/ 196 h 364"/>
                <a:gd name="T34" fmla="*/ 0 w 314"/>
                <a:gd name="T35" fmla="*/ 173 h 364"/>
                <a:gd name="T36" fmla="*/ 3 w 314"/>
                <a:gd name="T37" fmla="*/ 152 h 364"/>
                <a:gd name="T38" fmla="*/ 265 w 314"/>
                <a:gd name="T39" fmla="*/ 0 h 364"/>
                <a:gd name="T40" fmla="*/ 275 w 314"/>
                <a:gd name="T41" fmla="*/ 48 h 364"/>
                <a:gd name="T42" fmla="*/ 284 w 314"/>
                <a:gd name="T43" fmla="*/ 98 h 364"/>
                <a:gd name="T44" fmla="*/ 296 w 314"/>
                <a:gd name="T45" fmla="*/ 148 h 364"/>
                <a:gd name="T46" fmla="*/ 314 w 314"/>
                <a:gd name="T47" fmla="*/ 197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4" h="364">
                  <a:moveTo>
                    <a:pt x="314" y="197"/>
                  </a:moveTo>
                  <a:lnTo>
                    <a:pt x="314" y="217"/>
                  </a:lnTo>
                  <a:lnTo>
                    <a:pt x="284" y="236"/>
                  </a:lnTo>
                  <a:lnTo>
                    <a:pt x="255" y="253"/>
                  </a:lnTo>
                  <a:lnTo>
                    <a:pt x="224" y="272"/>
                  </a:lnTo>
                  <a:lnTo>
                    <a:pt x="194" y="291"/>
                  </a:lnTo>
                  <a:lnTo>
                    <a:pt x="163" y="310"/>
                  </a:lnTo>
                  <a:lnTo>
                    <a:pt x="132" y="328"/>
                  </a:lnTo>
                  <a:lnTo>
                    <a:pt x="102" y="346"/>
                  </a:lnTo>
                  <a:lnTo>
                    <a:pt x="71" y="364"/>
                  </a:lnTo>
                  <a:lnTo>
                    <a:pt x="59" y="342"/>
                  </a:lnTo>
                  <a:lnTo>
                    <a:pt x="51" y="318"/>
                  </a:lnTo>
                  <a:lnTo>
                    <a:pt x="44" y="293"/>
                  </a:lnTo>
                  <a:lnTo>
                    <a:pt x="37" y="269"/>
                  </a:lnTo>
                  <a:lnTo>
                    <a:pt x="30" y="244"/>
                  </a:lnTo>
                  <a:lnTo>
                    <a:pt x="22" y="219"/>
                  </a:lnTo>
                  <a:lnTo>
                    <a:pt x="12" y="196"/>
                  </a:lnTo>
                  <a:lnTo>
                    <a:pt x="0" y="173"/>
                  </a:lnTo>
                  <a:lnTo>
                    <a:pt x="3" y="152"/>
                  </a:lnTo>
                  <a:lnTo>
                    <a:pt x="265" y="0"/>
                  </a:lnTo>
                  <a:lnTo>
                    <a:pt x="275" y="48"/>
                  </a:lnTo>
                  <a:lnTo>
                    <a:pt x="284" y="98"/>
                  </a:lnTo>
                  <a:lnTo>
                    <a:pt x="296" y="148"/>
                  </a:lnTo>
                  <a:lnTo>
                    <a:pt x="314" y="197"/>
                  </a:lnTo>
                  <a:close/>
                </a:path>
              </a:pathLst>
            </a:custGeom>
            <a:solidFill>
              <a:srgbClr val="FFD8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74"/>
            <p:cNvSpPr>
              <a:spLocks/>
            </p:cNvSpPr>
            <p:nvPr/>
          </p:nvSpPr>
          <p:spPr bwMode="auto">
            <a:xfrm>
              <a:off x="3283" y="2382"/>
              <a:ext cx="47" cy="130"/>
            </a:xfrm>
            <a:custGeom>
              <a:avLst/>
              <a:gdLst>
                <a:gd name="T0" fmla="*/ 23 w 47"/>
                <a:gd name="T1" fmla="*/ 130 h 130"/>
                <a:gd name="T2" fmla="*/ 20 w 47"/>
                <a:gd name="T3" fmla="*/ 130 h 130"/>
                <a:gd name="T4" fmla="*/ 15 w 47"/>
                <a:gd name="T5" fmla="*/ 101 h 130"/>
                <a:gd name="T6" fmla="*/ 10 w 47"/>
                <a:gd name="T7" fmla="*/ 73 h 130"/>
                <a:gd name="T8" fmla="*/ 5 w 47"/>
                <a:gd name="T9" fmla="*/ 43 h 130"/>
                <a:gd name="T10" fmla="*/ 0 w 47"/>
                <a:gd name="T11" fmla="*/ 12 h 130"/>
                <a:gd name="T12" fmla="*/ 3 w 47"/>
                <a:gd name="T13" fmla="*/ 8 h 130"/>
                <a:gd name="T14" fmla="*/ 8 w 47"/>
                <a:gd name="T15" fmla="*/ 7 h 130"/>
                <a:gd name="T16" fmla="*/ 13 w 47"/>
                <a:gd name="T17" fmla="*/ 4 h 130"/>
                <a:gd name="T18" fmla="*/ 20 w 47"/>
                <a:gd name="T19" fmla="*/ 0 h 130"/>
                <a:gd name="T20" fmla="*/ 25 w 47"/>
                <a:gd name="T21" fmla="*/ 16 h 130"/>
                <a:gd name="T22" fmla="*/ 32 w 47"/>
                <a:gd name="T23" fmla="*/ 34 h 130"/>
                <a:gd name="T24" fmla="*/ 39 w 47"/>
                <a:gd name="T25" fmla="*/ 50 h 130"/>
                <a:gd name="T26" fmla="*/ 46 w 47"/>
                <a:gd name="T27" fmla="*/ 68 h 130"/>
                <a:gd name="T28" fmla="*/ 47 w 47"/>
                <a:gd name="T29" fmla="*/ 84 h 130"/>
                <a:gd name="T30" fmla="*/ 47 w 47"/>
                <a:gd name="T31" fmla="*/ 101 h 130"/>
                <a:gd name="T32" fmla="*/ 39 w 47"/>
                <a:gd name="T33" fmla="*/ 116 h 130"/>
                <a:gd name="T34" fmla="*/ 23 w 47"/>
                <a:gd name="T35"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130">
                  <a:moveTo>
                    <a:pt x="23" y="130"/>
                  </a:moveTo>
                  <a:lnTo>
                    <a:pt x="20" y="130"/>
                  </a:lnTo>
                  <a:lnTo>
                    <a:pt x="15" y="101"/>
                  </a:lnTo>
                  <a:lnTo>
                    <a:pt x="10" y="73"/>
                  </a:lnTo>
                  <a:lnTo>
                    <a:pt x="5" y="43"/>
                  </a:lnTo>
                  <a:lnTo>
                    <a:pt x="0" y="12"/>
                  </a:lnTo>
                  <a:lnTo>
                    <a:pt x="3" y="8"/>
                  </a:lnTo>
                  <a:lnTo>
                    <a:pt x="8" y="7"/>
                  </a:lnTo>
                  <a:lnTo>
                    <a:pt x="13" y="4"/>
                  </a:lnTo>
                  <a:lnTo>
                    <a:pt x="20" y="0"/>
                  </a:lnTo>
                  <a:lnTo>
                    <a:pt x="25" y="16"/>
                  </a:lnTo>
                  <a:lnTo>
                    <a:pt x="32" y="34"/>
                  </a:lnTo>
                  <a:lnTo>
                    <a:pt x="39" y="50"/>
                  </a:lnTo>
                  <a:lnTo>
                    <a:pt x="46" y="68"/>
                  </a:lnTo>
                  <a:lnTo>
                    <a:pt x="47" y="84"/>
                  </a:lnTo>
                  <a:lnTo>
                    <a:pt x="47" y="101"/>
                  </a:lnTo>
                  <a:lnTo>
                    <a:pt x="39" y="116"/>
                  </a:lnTo>
                  <a:lnTo>
                    <a:pt x="23" y="130"/>
                  </a:lnTo>
                  <a:close/>
                </a:path>
              </a:pathLst>
            </a:custGeom>
            <a:solidFill>
              <a:srgbClr val="FFD8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75"/>
            <p:cNvSpPr>
              <a:spLocks/>
            </p:cNvSpPr>
            <p:nvPr/>
          </p:nvSpPr>
          <p:spPr bwMode="auto">
            <a:xfrm>
              <a:off x="1699" y="2412"/>
              <a:ext cx="198" cy="305"/>
            </a:xfrm>
            <a:custGeom>
              <a:avLst/>
              <a:gdLst>
                <a:gd name="T0" fmla="*/ 198 w 198"/>
                <a:gd name="T1" fmla="*/ 204 h 305"/>
                <a:gd name="T2" fmla="*/ 177 w 198"/>
                <a:gd name="T3" fmla="*/ 217 h 305"/>
                <a:gd name="T4" fmla="*/ 157 w 198"/>
                <a:gd name="T5" fmla="*/ 230 h 305"/>
                <a:gd name="T6" fmla="*/ 136 w 198"/>
                <a:gd name="T7" fmla="*/ 243 h 305"/>
                <a:gd name="T8" fmla="*/ 114 w 198"/>
                <a:gd name="T9" fmla="*/ 256 h 305"/>
                <a:gd name="T10" fmla="*/ 94 w 198"/>
                <a:gd name="T11" fmla="*/ 269 h 305"/>
                <a:gd name="T12" fmla="*/ 72 w 198"/>
                <a:gd name="T13" fmla="*/ 281 h 305"/>
                <a:gd name="T14" fmla="*/ 51 w 198"/>
                <a:gd name="T15" fmla="*/ 294 h 305"/>
                <a:gd name="T16" fmla="*/ 31 w 198"/>
                <a:gd name="T17" fmla="*/ 305 h 305"/>
                <a:gd name="T18" fmla="*/ 38 w 198"/>
                <a:gd name="T19" fmla="*/ 290 h 305"/>
                <a:gd name="T20" fmla="*/ 51 w 198"/>
                <a:gd name="T21" fmla="*/ 275 h 305"/>
                <a:gd name="T22" fmla="*/ 67 w 198"/>
                <a:gd name="T23" fmla="*/ 261 h 305"/>
                <a:gd name="T24" fmla="*/ 85 w 198"/>
                <a:gd name="T25" fmla="*/ 245 h 305"/>
                <a:gd name="T26" fmla="*/ 102 w 198"/>
                <a:gd name="T27" fmla="*/ 231 h 305"/>
                <a:gd name="T28" fmla="*/ 119 w 198"/>
                <a:gd name="T29" fmla="*/ 217 h 305"/>
                <a:gd name="T30" fmla="*/ 133 w 198"/>
                <a:gd name="T31" fmla="*/ 202 h 305"/>
                <a:gd name="T32" fmla="*/ 143 w 198"/>
                <a:gd name="T33" fmla="*/ 186 h 305"/>
                <a:gd name="T34" fmla="*/ 148 w 198"/>
                <a:gd name="T35" fmla="*/ 167 h 305"/>
                <a:gd name="T36" fmla="*/ 141 w 198"/>
                <a:gd name="T37" fmla="*/ 151 h 305"/>
                <a:gd name="T38" fmla="*/ 124 w 198"/>
                <a:gd name="T39" fmla="*/ 136 h 305"/>
                <a:gd name="T40" fmla="*/ 101 w 198"/>
                <a:gd name="T41" fmla="*/ 123 h 305"/>
                <a:gd name="T42" fmla="*/ 73 w 198"/>
                <a:gd name="T43" fmla="*/ 111 h 305"/>
                <a:gd name="T44" fmla="*/ 46 w 198"/>
                <a:gd name="T45" fmla="*/ 102 h 305"/>
                <a:gd name="T46" fmla="*/ 21 w 198"/>
                <a:gd name="T47" fmla="*/ 94 h 305"/>
                <a:gd name="T48" fmla="*/ 0 w 198"/>
                <a:gd name="T49" fmla="*/ 89 h 305"/>
                <a:gd name="T50" fmla="*/ 10 w 198"/>
                <a:gd name="T51" fmla="*/ 77 h 305"/>
                <a:gd name="T52" fmla="*/ 24 w 198"/>
                <a:gd name="T53" fmla="*/ 65 h 305"/>
                <a:gd name="T54" fmla="*/ 41 w 198"/>
                <a:gd name="T55" fmla="*/ 54 h 305"/>
                <a:gd name="T56" fmla="*/ 60 w 198"/>
                <a:gd name="T57" fmla="*/ 43 h 305"/>
                <a:gd name="T58" fmla="*/ 78 w 198"/>
                <a:gd name="T59" fmla="*/ 32 h 305"/>
                <a:gd name="T60" fmla="*/ 99 w 198"/>
                <a:gd name="T61" fmla="*/ 21 h 305"/>
                <a:gd name="T62" fmla="*/ 116 w 198"/>
                <a:gd name="T63" fmla="*/ 11 h 305"/>
                <a:gd name="T64" fmla="*/ 131 w 198"/>
                <a:gd name="T65" fmla="*/ 0 h 305"/>
                <a:gd name="T66" fmla="*/ 136 w 198"/>
                <a:gd name="T67" fmla="*/ 17 h 305"/>
                <a:gd name="T68" fmla="*/ 141 w 198"/>
                <a:gd name="T69" fmla="*/ 43 h 305"/>
                <a:gd name="T70" fmla="*/ 150 w 198"/>
                <a:gd name="T71" fmla="*/ 74 h 305"/>
                <a:gd name="T72" fmla="*/ 160 w 198"/>
                <a:gd name="T73" fmla="*/ 107 h 305"/>
                <a:gd name="T74" fmla="*/ 169 w 198"/>
                <a:gd name="T75" fmla="*/ 140 h 305"/>
                <a:gd name="T76" fmla="*/ 179 w 198"/>
                <a:gd name="T77" fmla="*/ 170 h 305"/>
                <a:gd name="T78" fmla="*/ 189 w 198"/>
                <a:gd name="T79" fmla="*/ 192 h 305"/>
                <a:gd name="T80" fmla="*/ 198 w 198"/>
                <a:gd name="T81" fmla="*/ 204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8" h="305">
                  <a:moveTo>
                    <a:pt x="198" y="204"/>
                  </a:moveTo>
                  <a:lnTo>
                    <a:pt x="177" y="217"/>
                  </a:lnTo>
                  <a:lnTo>
                    <a:pt x="157" y="230"/>
                  </a:lnTo>
                  <a:lnTo>
                    <a:pt x="136" y="243"/>
                  </a:lnTo>
                  <a:lnTo>
                    <a:pt x="114" y="256"/>
                  </a:lnTo>
                  <a:lnTo>
                    <a:pt x="94" y="269"/>
                  </a:lnTo>
                  <a:lnTo>
                    <a:pt x="72" y="281"/>
                  </a:lnTo>
                  <a:lnTo>
                    <a:pt x="51" y="294"/>
                  </a:lnTo>
                  <a:lnTo>
                    <a:pt x="31" y="305"/>
                  </a:lnTo>
                  <a:lnTo>
                    <a:pt x="38" y="290"/>
                  </a:lnTo>
                  <a:lnTo>
                    <a:pt x="51" y="275"/>
                  </a:lnTo>
                  <a:lnTo>
                    <a:pt x="67" y="261"/>
                  </a:lnTo>
                  <a:lnTo>
                    <a:pt x="85" y="245"/>
                  </a:lnTo>
                  <a:lnTo>
                    <a:pt x="102" y="231"/>
                  </a:lnTo>
                  <a:lnTo>
                    <a:pt x="119" y="217"/>
                  </a:lnTo>
                  <a:lnTo>
                    <a:pt x="133" y="202"/>
                  </a:lnTo>
                  <a:lnTo>
                    <a:pt x="143" y="186"/>
                  </a:lnTo>
                  <a:lnTo>
                    <a:pt x="148" y="167"/>
                  </a:lnTo>
                  <a:lnTo>
                    <a:pt x="141" y="151"/>
                  </a:lnTo>
                  <a:lnTo>
                    <a:pt x="124" y="136"/>
                  </a:lnTo>
                  <a:lnTo>
                    <a:pt x="101" y="123"/>
                  </a:lnTo>
                  <a:lnTo>
                    <a:pt x="73" y="111"/>
                  </a:lnTo>
                  <a:lnTo>
                    <a:pt x="46" y="102"/>
                  </a:lnTo>
                  <a:lnTo>
                    <a:pt x="21" y="94"/>
                  </a:lnTo>
                  <a:lnTo>
                    <a:pt x="0" y="89"/>
                  </a:lnTo>
                  <a:lnTo>
                    <a:pt x="10" y="77"/>
                  </a:lnTo>
                  <a:lnTo>
                    <a:pt x="24" y="65"/>
                  </a:lnTo>
                  <a:lnTo>
                    <a:pt x="41" y="54"/>
                  </a:lnTo>
                  <a:lnTo>
                    <a:pt x="60" y="43"/>
                  </a:lnTo>
                  <a:lnTo>
                    <a:pt x="78" y="32"/>
                  </a:lnTo>
                  <a:lnTo>
                    <a:pt x="99" y="21"/>
                  </a:lnTo>
                  <a:lnTo>
                    <a:pt x="116" y="11"/>
                  </a:lnTo>
                  <a:lnTo>
                    <a:pt x="131" y="0"/>
                  </a:lnTo>
                  <a:lnTo>
                    <a:pt x="136" y="17"/>
                  </a:lnTo>
                  <a:lnTo>
                    <a:pt x="141" y="43"/>
                  </a:lnTo>
                  <a:lnTo>
                    <a:pt x="150" y="74"/>
                  </a:lnTo>
                  <a:lnTo>
                    <a:pt x="160" y="107"/>
                  </a:lnTo>
                  <a:lnTo>
                    <a:pt x="169" y="140"/>
                  </a:lnTo>
                  <a:lnTo>
                    <a:pt x="179" y="170"/>
                  </a:lnTo>
                  <a:lnTo>
                    <a:pt x="189" y="192"/>
                  </a:lnTo>
                  <a:lnTo>
                    <a:pt x="198" y="204"/>
                  </a:lnTo>
                  <a:close/>
                </a:path>
              </a:pathLst>
            </a:custGeom>
            <a:solidFill>
              <a:srgbClr val="FFB7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76"/>
            <p:cNvSpPr>
              <a:spLocks/>
            </p:cNvSpPr>
            <p:nvPr/>
          </p:nvSpPr>
          <p:spPr bwMode="auto">
            <a:xfrm>
              <a:off x="2473" y="2415"/>
              <a:ext cx="1706" cy="703"/>
            </a:xfrm>
            <a:custGeom>
              <a:avLst/>
              <a:gdLst>
                <a:gd name="T0" fmla="*/ 1567 w 1706"/>
                <a:gd name="T1" fmla="*/ 0 h 703"/>
                <a:gd name="T2" fmla="*/ 1597 w 1706"/>
                <a:gd name="T3" fmla="*/ 22 h 703"/>
                <a:gd name="T4" fmla="*/ 1631 w 1706"/>
                <a:gd name="T5" fmla="*/ 14 h 703"/>
                <a:gd name="T6" fmla="*/ 1672 w 1706"/>
                <a:gd name="T7" fmla="*/ 9 h 703"/>
                <a:gd name="T8" fmla="*/ 1706 w 1706"/>
                <a:gd name="T9" fmla="*/ 12 h 703"/>
                <a:gd name="T10" fmla="*/ 1556 w 1706"/>
                <a:gd name="T11" fmla="*/ 100 h 703"/>
                <a:gd name="T12" fmla="*/ 1461 w 1706"/>
                <a:gd name="T13" fmla="*/ 202 h 703"/>
                <a:gd name="T14" fmla="*/ 1550 w 1706"/>
                <a:gd name="T15" fmla="*/ 275 h 703"/>
                <a:gd name="T16" fmla="*/ 1538 w 1706"/>
                <a:gd name="T17" fmla="*/ 334 h 703"/>
                <a:gd name="T18" fmla="*/ 1391 w 1706"/>
                <a:gd name="T19" fmla="*/ 374 h 703"/>
                <a:gd name="T20" fmla="*/ 1374 w 1706"/>
                <a:gd name="T21" fmla="*/ 483 h 703"/>
                <a:gd name="T22" fmla="*/ 1538 w 1706"/>
                <a:gd name="T23" fmla="*/ 571 h 703"/>
                <a:gd name="T24" fmla="*/ 1487 w 1706"/>
                <a:gd name="T25" fmla="*/ 674 h 703"/>
                <a:gd name="T26" fmla="*/ 1313 w 1706"/>
                <a:gd name="T27" fmla="*/ 701 h 703"/>
                <a:gd name="T28" fmla="*/ 1082 w 1706"/>
                <a:gd name="T29" fmla="*/ 703 h 703"/>
                <a:gd name="T30" fmla="*/ 830 w 1706"/>
                <a:gd name="T31" fmla="*/ 698 h 703"/>
                <a:gd name="T32" fmla="*/ 578 w 1706"/>
                <a:gd name="T33" fmla="*/ 696 h 703"/>
                <a:gd name="T34" fmla="*/ 323 w 1706"/>
                <a:gd name="T35" fmla="*/ 697 h 703"/>
                <a:gd name="T36" fmla="*/ 131 w 1706"/>
                <a:gd name="T37" fmla="*/ 667 h 703"/>
                <a:gd name="T38" fmla="*/ 5 w 1706"/>
                <a:gd name="T39" fmla="*/ 642 h 703"/>
                <a:gd name="T40" fmla="*/ 14 w 1706"/>
                <a:gd name="T41" fmla="*/ 630 h 703"/>
                <a:gd name="T42" fmla="*/ 32 w 1706"/>
                <a:gd name="T43" fmla="*/ 612 h 703"/>
                <a:gd name="T44" fmla="*/ 70 w 1706"/>
                <a:gd name="T45" fmla="*/ 617 h 703"/>
                <a:gd name="T46" fmla="*/ 77 w 1706"/>
                <a:gd name="T47" fmla="*/ 575 h 703"/>
                <a:gd name="T48" fmla="*/ 114 w 1706"/>
                <a:gd name="T49" fmla="*/ 552 h 703"/>
                <a:gd name="T50" fmla="*/ 150 w 1706"/>
                <a:gd name="T51" fmla="*/ 565 h 703"/>
                <a:gd name="T52" fmla="*/ 153 w 1706"/>
                <a:gd name="T53" fmla="*/ 530 h 703"/>
                <a:gd name="T54" fmla="*/ 177 w 1706"/>
                <a:gd name="T55" fmla="*/ 523 h 703"/>
                <a:gd name="T56" fmla="*/ 201 w 1706"/>
                <a:gd name="T57" fmla="*/ 511 h 703"/>
                <a:gd name="T58" fmla="*/ 220 w 1706"/>
                <a:gd name="T59" fmla="*/ 485 h 703"/>
                <a:gd name="T60" fmla="*/ 203 w 1706"/>
                <a:gd name="T61" fmla="*/ 532 h 703"/>
                <a:gd name="T62" fmla="*/ 209 w 1706"/>
                <a:gd name="T63" fmla="*/ 658 h 703"/>
                <a:gd name="T64" fmla="*/ 398 w 1706"/>
                <a:gd name="T65" fmla="*/ 684 h 703"/>
                <a:gd name="T66" fmla="*/ 606 w 1706"/>
                <a:gd name="T67" fmla="*/ 681 h 703"/>
                <a:gd name="T68" fmla="*/ 852 w 1706"/>
                <a:gd name="T69" fmla="*/ 657 h 703"/>
                <a:gd name="T70" fmla="*/ 1015 w 1706"/>
                <a:gd name="T71" fmla="*/ 564 h 703"/>
                <a:gd name="T72" fmla="*/ 1078 w 1706"/>
                <a:gd name="T73" fmla="*/ 449 h 703"/>
                <a:gd name="T74" fmla="*/ 1046 w 1706"/>
                <a:gd name="T75" fmla="*/ 405 h 703"/>
                <a:gd name="T76" fmla="*/ 964 w 1706"/>
                <a:gd name="T77" fmla="*/ 337 h 703"/>
                <a:gd name="T78" fmla="*/ 849 w 1706"/>
                <a:gd name="T79" fmla="*/ 169 h 703"/>
                <a:gd name="T80" fmla="*/ 874 w 1706"/>
                <a:gd name="T81" fmla="*/ 160 h 703"/>
                <a:gd name="T82" fmla="*/ 891 w 1706"/>
                <a:gd name="T83" fmla="*/ 150 h 703"/>
                <a:gd name="T84" fmla="*/ 941 w 1706"/>
                <a:gd name="T85" fmla="*/ 117 h 703"/>
                <a:gd name="T86" fmla="*/ 966 w 1706"/>
                <a:gd name="T87" fmla="*/ 94 h 703"/>
                <a:gd name="T88" fmla="*/ 981 w 1706"/>
                <a:gd name="T89" fmla="*/ 94 h 703"/>
                <a:gd name="T90" fmla="*/ 1012 w 1706"/>
                <a:gd name="T91" fmla="*/ 60 h 703"/>
                <a:gd name="T92" fmla="*/ 1021 w 1706"/>
                <a:gd name="T93" fmla="*/ 36 h 703"/>
                <a:gd name="T94" fmla="*/ 1039 w 1706"/>
                <a:gd name="T95" fmla="*/ 41 h 703"/>
                <a:gd name="T96" fmla="*/ 1060 w 1706"/>
                <a:gd name="T97" fmla="*/ 15 h 703"/>
                <a:gd name="T98" fmla="*/ 1097 w 1706"/>
                <a:gd name="T99" fmla="*/ 30 h 703"/>
                <a:gd name="T100" fmla="*/ 1169 w 1706"/>
                <a:gd name="T101" fmla="*/ 14 h 703"/>
                <a:gd name="T102" fmla="*/ 1196 w 1706"/>
                <a:gd name="T103" fmla="*/ 35 h 703"/>
                <a:gd name="T104" fmla="*/ 1272 w 1706"/>
                <a:gd name="T105" fmla="*/ 8 h 703"/>
                <a:gd name="T106" fmla="*/ 1342 w 1706"/>
                <a:gd name="T107" fmla="*/ 8 h 703"/>
                <a:gd name="T108" fmla="*/ 1366 w 1706"/>
                <a:gd name="T109" fmla="*/ 41 h 703"/>
                <a:gd name="T110" fmla="*/ 1407 w 1706"/>
                <a:gd name="T111" fmla="*/ 28 h 703"/>
                <a:gd name="T112" fmla="*/ 1463 w 1706"/>
                <a:gd name="T113" fmla="*/ 2 h 703"/>
                <a:gd name="T114" fmla="*/ 1482 w 1706"/>
                <a:gd name="T115" fmla="*/ 36 h 703"/>
                <a:gd name="T116" fmla="*/ 1526 w 1706"/>
                <a:gd name="T117" fmla="*/ 5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06" h="703">
                  <a:moveTo>
                    <a:pt x="1534" y="33"/>
                  </a:moveTo>
                  <a:lnTo>
                    <a:pt x="1541" y="30"/>
                  </a:lnTo>
                  <a:lnTo>
                    <a:pt x="1546" y="27"/>
                  </a:lnTo>
                  <a:lnTo>
                    <a:pt x="1550" y="22"/>
                  </a:lnTo>
                  <a:lnTo>
                    <a:pt x="1553" y="17"/>
                  </a:lnTo>
                  <a:lnTo>
                    <a:pt x="1556" y="12"/>
                  </a:lnTo>
                  <a:lnTo>
                    <a:pt x="1558" y="8"/>
                  </a:lnTo>
                  <a:lnTo>
                    <a:pt x="1561" y="3"/>
                  </a:lnTo>
                  <a:lnTo>
                    <a:pt x="1567" y="0"/>
                  </a:lnTo>
                  <a:lnTo>
                    <a:pt x="1573" y="1"/>
                  </a:lnTo>
                  <a:lnTo>
                    <a:pt x="1575" y="4"/>
                  </a:lnTo>
                  <a:lnTo>
                    <a:pt x="1577" y="9"/>
                  </a:lnTo>
                  <a:lnTo>
                    <a:pt x="1578" y="15"/>
                  </a:lnTo>
                  <a:lnTo>
                    <a:pt x="1578" y="18"/>
                  </a:lnTo>
                  <a:lnTo>
                    <a:pt x="1582" y="22"/>
                  </a:lnTo>
                  <a:lnTo>
                    <a:pt x="1587" y="24"/>
                  </a:lnTo>
                  <a:lnTo>
                    <a:pt x="1594" y="25"/>
                  </a:lnTo>
                  <a:lnTo>
                    <a:pt x="1597" y="22"/>
                  </a:lnTo>
                  <a:lnTo>
                    <a:pt x="1599" y="20"/>
                  </a:lnTo>
                  <a:lnTo>
                    <a:pt x="1602" y="16"/>
                  </a:lnTo>
                  <a:lnTo>
                    <a:pt x="1606" y="12"/>
                  </a:lnTo>
                  <a:lnTo>
                    <a:pt x="1609" y="10"/>
                  </a:lnTo>
                  <a:lnTo>
                    <a:pt x="1611" y="7"/>
                  </a:lnTo>
                  <a:lnTo>
                    <a:pt x="1614" y="4"/>
                  </a:lnTo>
                  <a:lnTo>
                    <a:pt x="1616" y="2"/>
                  </a:lnTo>
                  <a:lnTo>
                    <a:pt x="1626" y="9"/>
                  </a:lnTo>
                  <a:lnTo>
                    <a:pt x="1631" y="14"/>
                  </a:lnTo>
                  <a:lnTo>
                    <a:pt x="1635" y="17"/>
                  </a:lnTo>
                  <a:lnTo>
                    <a:pt x="1638" y="18"/>
                  </a:lnTo>
                  <a:lnTo>
                    <a:pt x="1641" y="17"/>
                  </a:lnTo>
                  <a:lnTo>
                    <a:pt x="1648" y="14"/>
                  </a:lnTo>
                  <a:lnTo>
                    <a:pt x="1657" y="8"/>
                  </a:lnTo>
                  <a:lnTo>
                    <a:pt x="1669" y="0"/>
                  </a:lnTo>
                  <a:lnTo>
                    <a:pt x="1670" y="2"/>
                  </a:lnTo>
                  <a:lnTo>
                    <a:pt x="1672" y="5"/>
                  </a:lnTo>
                  <a:lnTo>
                    <a:pt x="1672" y="9"/>
                  </a:lnTo>
                  <a:lnTo>
                    <a:pt x="1672" y="12"/>
                  </a:lnTo>
                  <a:lnTo>
                    <a:pt x="1672" y="16"/>
                  </a:lnTo>
                  <a:lnTo>
                    <a:pt x="1675" y="17"/>
                  </a:lnTo>
                  <a:lnTo>
                    <a:pt x="1681" y="18"/>
                  </a:lnTo>
                  <a:lnTo>
                    <a:pt x="1687" y="18"/>
                  </a:lnTo>
                  <a:lnTo>
                    <a:pt x="1691" y="12"/>
                  </a:lnTo>
                  <a:lnTo>
                    <a:pt x="1698" y="8"/>
                  </a:lnTo>
                  <a:lnTo>
                    <a:pt x="1703" y="10"/>
                  </a:lnTo>
                  <a:lnTo>
                    <a:pt x="1706" y="12"/>
                  </a:lnTo>
                  <a:lnTo>
                    <a:pt x="1691" y="23"/>
                  </a:lnTo>
                  <a:lnTo>
                    <a:pt x="1675" y="33"/>
                  </a:lnTo>
                  <a:lnTo>
                    <a:pt x="1660" y="43"/>
                  </a:lnTo>
                  <a:lnTo>
                    <a:pt x="1643" y="53"/>
                  </a:lnTo>
                  <a:lnTo>
                    <a:pt x="1626" y="62"/>
                  </a:lnTo>
                  <a:lnTo>
                    <a:pt x="1607" y="71"/>
                  </a:lnTo>
                  <a:lnTo>
                    <a:pt x="1590" y="81"/>
                  </a:lnTo>
                  <a:lnTo>
                    <a:pt x="1572" y="90"/>
                  </a:lnTo>
                  <a:lnTo>
                    <a:pt x="1556" y="100"/>
                  </a:lnTo>
                  <a:lnTo>
                    <a:pt x="1539" y="109"/>
                  </a:lnTo>
                  <a:lnTo>
                    <a:pt x="1524" y="119"/>
                  </a:lnTo>
                  <a:lnTo>
                    <a:pt x="1509" y="129"/>
                  </a:lnTo>
                  <a:lnTo>
                    <a:pt x="1495" y="141"/>
                  </a:lnTo>
                  <a:lnTo>
                    <a:pt x="1482" y="153"/>
                  </a:lnTo>
                  <a:lnTo>
                    <a:pt x="1470" y="166"/>
                  </a:lnTo>
                  <a:lnTo>
                    <a:pt x="1459" y="180"/>
                  </a:lnTo>
                  <a:lnTo>
                    <a:pt x="1459" y="192"/>
                  </a:lnTo>
                  <a:lnTo>
                    <a:pt x="1461" y="202"/>
                  </a:lnTo>
                  <a:lnTo>
                    <a:pt x="1466" y="213"/>
                  </a:lnTo>
                  <a:lnTo>
                    <a:pt x="1473" y="221"/>
                  </a:lnTo>
                  <a:lnTo>
                    <a:pt x="1482" y="230"/>
                  </a:lnTo>
                  <a:lnTo>
                    <a:pt x="1490" y="239"/>
                  </a:lnTo>
                  <a:lnTo>
                    <a:pt x="1500" y="246"/>
                  </a:lnTo>
                  <a:lnTo>
                    <a:pt x="1512" y="253"/>
                  </a:lnTo>
                  <a:lnTo>
                    <a:pt x="1524" y="261"/>
                  </a:lnTo>
                  <a:lnTo>
                    <a:pt x="1538" y="268"/>
                  </a:lnTo>
                  <a:lnTo>
                    <a:pt x="1550" y="275"/>
                  </a:lnTo>
                  <a:lnTo>
                    <a:pt x="1561" y="282"/>
                  </a:lnTo>
                  <a:lnTo>
                    <a:pt x="1572" y="289"/>
                  </a:lnTo>
                  <a:lnTo>
                    <a:pt x="1582" y="296"/>
                  </a:lnTo>
                  <a:lnTo>
                    <a:pt x="1590" y="305"/>
                  </a:lnTo>
                  <a:lnTo>
                    <a:pt x="1597" y="313"/>
                  </a:lnTo>
                  <a:lnTo>
                    <a:pt x="1584" y="319"/>
                  </a:lnTo>
                  <a:lnTo>
                    <a:pt x="1568" y="324"/>
                  </a:lnTo>
                  <a:lnTo>
                    <a:pt x="1553" y="329"/>
                  </a:lnTo>
                  <a:lnTo>
                    <a:pt x="1538" y="334"/>
                  </a:lnTo>
                  <a:lnTo>
                    <a:pt x="1521" y="339"/>
                  </a:lnTo>
                  <a:lnTo>
                    <a:pt x="1504" y="342"/>
                  </a:lnTo>
                  <a:lnTo>
                    <a:pt x="1488" y="347"/>
                  </a:lnTo>
                  <a:lnTo>
                    <a:pt x="1471" y="351"/>
                  </a:lnTo>
                  <a:lnTo>
                    <a:pt x="1456" y="355"/>
                  </a:lnTo>
                  <a:lnTo>
                    <a:pt x="1439" y="360"/>
                  </a:lnTo>
                  <a:lnTo>
                    <a:pt x="1424" y="365"/>
                  </a:lnTo>
                  <a:lnTo>
                    <a:pt x="1407" y="370"/>
                  </a:lnTo>
                  <a:lnTo>
                    <a:pt x="1391" y="374"/>
                  </a:lnTo>
                  <a:lnTo>
                    <a:pt x="1374" y="380"/>
                  </a:lnTo>
                  <a:lnTo>
                    <a:pt x="1359" y="386"/>
                  </a:lnTo>
                  <a:lnTo>
                    <a:pt x="1344" y="393"/>
                  </a:lnTo>
                  <a:lnTo>
                    <a:pt x="1327" y="411"/>
                  </a:lnTo>
                  <a:lnTo>
                    <a:pt x="1322" y="427"/>
                  </a:lnTo>
                  <a:lnTo>
                    <a:pt x="1325" y="441"/>
                  </a:lnTo>
                  <a:lnTo>
                    <a:pt x="1335" y="456"/>
                  </a:lnTo>
                  <a:lnTo>
                    <a:pt x="1352" y="470"/>
                  </a:lnTo>
                  <a:lnTo>
                    <a:pt x="1374" y="483"/>
                  </a:lnTo>
                  <a:lnTo>
                    <a:pt x="1400" y="496"/>
                  </a:lnTo>
                  <a:lnTo>
                    <a:pt x="1429" y="509"/>
                  </a:lnTo>
                  <a:lnTo>
                    <a:pt x="1446" y="517"/>
                  </a:lnTo>
                  <a:lnTo>
                    <a:pt x="1464" y="525"/>
                  </a:lnTo>
                  <a:lnTo>
                    <a:pt x="1482" y="533"/>
                  </a:lnTo>
                  <a:lnTo>
                    <a:pt x="1497" y="543"/>
                  </a:lnTo>
                  <a:lnTo>
                    <a:pt x="1512" y="552"/>
                  </a:lnTo>
                  <a:lnTo>
                    <a:pt x="1526" y="562"/>
                  </a:lnTo>
                  <a:lnTo>
                    <a:pt x="1538" y="571"/>
                  </a:lnTo>
                  <a:lnTo>
                    <a:pt x="1548" y="582"/>
                  </a:lnTo>
                  <a:lnTo>
                    <a:pt x="1556" y="596"/>
                  </a:lnTo>
                  <a:lnTo>
                    <a:pt x="1561" y="610"/>
                  </a:lnTo>
                  <a:lnTo>
                    <a:pt x="1560" y="626"/>
                  </a:lnTo>
                  <a:lnTo>
                    <a:pt x="1553" y="643"/>
                  </a:lnTo>
                  <a:lnTo>
                    <a:pt x="1538" y="652"/>
                  </a:lnTo>
                  <a:lnTo>
                    <a:pt x="1521" y="661"/>
                  </a:lnTo>
                  <a:lnTo>
                    <a:pt x="1504" y="668"/>
                  </a:lnTo>
                  <a:lnTo>
                    <a:pt x="1487" y="674"/>
                  </a:lnTo>
                  <a:lnTo>
                    <a:pt x="1468" y="680"/>
                  </a:lnTo>
                  <a:lnTo>
                    <a:pt x="1449" y="684"/>
                  </a:lnTo>
                  <a:lnTo>
                    <a:pt x="1430" y="689"/>
                  </a:lnTo>
                  <a:lnTo>
                    <a:pt x="1412" y="692"/>
                  </a:lnTo>
                  <a:lnTo>
                    <a:pt x="1393" y="695"/>
                  </a:lnTo>
                  <a:lnTo>
                    <a:pt x="1374" y="697"/>
                  </a:lnTo>
                  <a:lnTo>
                    <a:pt x="1354" y="700"/>
                  </a:lnTo>
                  <a:lnTo>
                    <a:pt x="1334" y="701"/>
                  </a:lnTo>
                  <a:lnTo>
                    <a:pt x="1313" y="701"/>
                  </a:lnTo>
                  <a:lnTo>
                    <a:pt x="1294" y="702"/>
                  </a:lnTo>
                  <a:lnTo>
                    <a:pt x="1274" y="702"/>
                  </a:lnTo>
                  <a:lnTo>
                    <a:pt x="1254" y="702"/>
                  </a:lnTo>
                  <a:lnTo>
                    <a:pt x="1225" y="702"/>
                  </a:lnTo>
                  <a:lnTo>
                    <a:pt x="1196" y="703"/>
                  </a:lnTo>
                  <a:lnTo>
                    <a:pt x="1167" y="703"/>
                  </a:lnTo>
                  <a:lnTo>
                    <a:pt x="1138" y="703"/>
                  </a:lnTo>
                  <a:lnTo>
                    <a:pt x="1109" y="703"/>
                  </a:lnTo>
                  <a:lnTo>
                    <a:pt x="1082" y="703"/>
                  </a:lnTo>
                  <a:lnTo>
                    <a:pt x="1053" y="703"/>
                  </a:lnTo>
                  <a:lnTo>
                    <a:pt x="1026" y="702"/>
                  </a:lnTo>
                  <a:lnTo>
                    <a:pt x="998" y="702"/>
                  </a:lnTo>
                  <a:lnTo>
                    <a:pt x="970" y="701"/>
                  </a:lnTo>
                  <a:lnTo>
                    <a:pt x="942" y="701"/>
                  </a:lnTo>
                  <a:lnTo>
                    <a:pt x="915" y="700"/>
                  </a:lnTo>
                  <a:lnTo>
                    <a:pt x="886" y="700"/>
                  </a:lnTo>
                  <a:lnTo>
                    <a:pt x="859" y="698"/>
                  </a:lnTo>
                  <a:lnTo>
                    <a:pt x="830" y="698"/>
                  </a:lnTo>
                  <a:lnTo>
                    <a:pt x="803" y="697"/>
                  </a:lnTo>
                  <a:lnTo>
                    <a:pt x="774" y="697"/>
                  </a:lnTo>
                  <a:lnTo>
                    <a:pt x="747" y="696"/>
                  </a:lnTo>
                  <a:lnTo>
                    <a:pt x="718" y="696"/>
                  </a:lnTo>
                  <a:lnTo>
                    <a:pt x="691" y="696"/>
                  </a:lnTo>
                  <a:lnTo>
                    <a:pt x="662" y="696"/>
                  </a:lnTo>
                  <a:lnTo>
                    <a:pt x="634" y="696"/>
                  </a:lnTo>
                  <a:lnTo>
                    <a:pt x="606" y="696"/>
                  </a:lnTo>
                  <a:lnTo>
                    <a:pt x="578" y="696"/>
                  </a:lnTo>
                  <a:lnTo>
                    <a:pt x="549" y="696"/>
                  </a:lnTo>
                  <a:lnTo>
                    <a:pt x="521" y="696"/>
                  </a:lnTo>
                  <a:lnTo>
                    <a:pt x="492" y="697"/>
                  </a:lnTo>
                  <a:lnTo>
                    <a:pt x="463" y="697"/>
                  </a:lnTo>
                  <a:lnTo>
                    <a:pt x="434" y="698"/>
                  </a:lnTo>
                  <a:lnTo>
                    <a:pt x="405" y="698"/>
                  </a:lnTo>
                  <a:lnTo>
                    <a:pt x="376" y="700"/>
                  </a:lnTo>
                  <a:lnTo>
                    <a:pt x="347" y="701"/>
                  </a:lnTo>
                  <a:lnTo>
                    <a:pt x="323" y="697"/>
                  </a:lnTo>
                  <a:lnTo>
                    <a:pt x="299" y="694"/>
                  </a:lnTo>
                  <a:lnTo>
                    <a:pt x="277" y="690"/>
                  </a:lnTo>
                  <a:lnTo>
                    <a:pt x="255" y="687"/>
                  </a:lnTo>
                  <a:lnTo>
                    <a:pt x="233" y="684"/>
                  </a:lnTo>
                  <a:lnTo>
                    <a:pt x="213" y="681"/>
                  </a:lnTo>
                  <a:lnTo>
                    <a:pt x="191" y="677"/>
                  </a:lnTo>
                  <a:lnTo>
                    <a:pt x="170" y="674"/>
                  </a:lnTo>
                  <a:lnTo>
                    <a:pt x="150" y="670"/>
                  </a:lnTo>
                  <a:lnTo>
                    <a:pt x="131" y="667"/>
                  </a:lnTo>
                  <a:lnTo>
                    <a:pt x="111" y="663"/>
                  </a:lnTo>
                  <a:lnTo>
                    <a:pt x="92" y="661"/>
                  </a:lnTo>
                  <a:lnTo>
                    <a:pt x="72" y="657"/>
                  </a:lnTo>
                  <a:lnTo>
                    <a:pt x="49" y="655"/>
                  </a:lnTo>
                  <a:lnTo>
                    <a:pt x="29" y="651"/>
                  </a:lnTo>
                  <a:lnTo>
                    <a:pt x="7" y="649"/>
                  </a:lnTo>
                  <a:lnTo>
                    <a:pt x="7" y="648"/>
                  </a:lnTo>
                  <a:lnTo>
                    <a:pt x="7" y="645"/>
                  </a:lnTo>
                  <a:lnTo>
                    <a:pt x="5" y="642"/>
                  </a:lnTo>
                  <a:lnTo>
                    <a:pt x="4" y="638"/>
                  </a:lnTo>
                  <a:lnTo>
                    <a:pt x="2" y="636"/>
                  </a:lnTo>
                  <a:lnTo>
                    <a:pt x="0" y="632"/>
                  </a:lnTo>
                  <a:lnTo>
                    <a:pt x="0" y="629"/>
                  </a:lnTo>
                  <a:lnTo>
                    <a:pt x="0" y="625"/>
                  </a:lnTo>
                  <a:lnTo>
                    <a:pt x="7" y="625"/>
                  </a:lnTo>
                  <a:lnTo>
                    <a:pt x="10" y="626"/>
                  </a:lnTo>
                  <a:lnTo>
                    <a:pt x="14" y="629"/>
                  </a:lnTo>
                  <a:lnTo>
                    <a:pt x="14" y="630"/>
                  </a:lnTo>
                  <a:lnTo>
                    <a:pt x="17" y="634"/>
                  </a:lnTo>
                  <a:lnTo>
                    <a:pt x="19" y="636"/>
                  </a:lnTo>
                  <a:lnTo>
                    <a:pt x="22" y="637"/>
                  </a:lnTo>
                  <a:lnTo>
                    <a:pt x="26" y="638"/>
                  </a:lnTo>
                  <a:lnTo>
                    <a:pt x="31" y="636"/>
                  </a:lnTo>
                  <a:lnTo>
                    <a:pt x="34" y="631"/>
                  </a:lnTo>
                  <a:lnTo>
                    <a:pt x="34" y="625"/>
                  </a:lnTo>
                  <a:lnTo>
                    <a:pt x="32" y="619"/>
                  </a:lnTo>
                  <a:lnTo>
                    <a:pt x="32" y="612"/>
                  </a:lnTo>
                  <a:lnTo>
                    <a:pt x="34" y="606"/>
                  </a:lnTo>
                  <a:lnTo>
                    <a:pt x="36" y="602"/>
                  </a:lnTo>
                  <a:lnTo>
                    <a:pt x="39" y="597"/>
                  </a:lnTo>
                  <a:lnTo>
                    <a:pt x="46" y="598"/>
                  </a:lnTo>
                  <a:lnTo>
                    <a:pt x="53" y="603"/>
                  </a:lnTo>
                  <a:lnTo>
                    <a:pt x="56" y="608"/>
                  </a:lnTo>
                  <a:lnTo>
                    <a:pt x="61" y="612"/>
                  </a:lnTo>
                  <a:lnTo>
                    <a:pt x="65" y="616"/>
                  </a:lnTo>
                  <a:lnTo>
                    <a:pt x="70" y="617"/>
                  </a:lnTo>
                  <a:lnTo>
                    <a:pt x="75" y="617"/>
                  </a:lnTo>
                  <a:lnTo>
                    <a:pt x="82" y="612"/>
                  </a:lnTo>
                  <a:lnTo>
                    <a:pt x="77" y="608"/>
                  </a:lnTo>
                  <a:lnTo>
                    <a:pt x="73" y="602"/>
                  </a:lnTo>
                  <a:lnTo>
                    <a:pt x="70" y="596"/>
                  </a:lnTo>
                  <a:lnTo>
                    <a:pt x="70" y="591"/>
                  </a:lnTo>
                  <a:lnTo>
                    <a:pt x="70" y="585"/>
                  </a:lnTo>
                  <a:lnTo>
                    <a:pt x="73" y="579"/>
                  </a:lnTo>
                  <a:lnTo>
                    <a:pt x="77" y="575"/>
                  </a:lnTo>
                  <a:lnTo>
                    <a:pt x="82" y="571"/>
                  </a:lnTo>
                  <a:lnTo>
                    <a:pt x="90" y="575"/>
                  </a:lnTo>
                  <a:lnTo>
                    <a:pt x="97" y="578"/>
                  </a:lnTo>
                  <a:lnTo>
                    <a:pt x="102" y="583"/>
                  </a:lnTo>
                  <a:lnTo>
                    <a:pt x="107" y="586"/>
                  </a:lnTo>
                  <a:lnTo>
                    <a:pt x="109" y="586"/>
                  </a:lnTo>
                  <a:lnTo>
                    <a:pt x="112" y="582"/>
                  </a:lnTo>
                  <a:lnTo>
                    <a:pt x="114" y="570"/>
                  </a:lnTo>
                  <a:lnTo>
                    <a:pt x="114" y="552"/>
                  </a:lnTo>
                  <a:lnTo>
                    <a:pt x="117" y="553"/>
                  </a:lnTo>
                  <a:lnTo>
                    <a:pt x="121" y="556"/>
                  </a:lnTo>
                  <a:lnTo>
                    <a:pt x="124" y="559"/>
                  </a:lnTo>
                  <a:lnTo>
                    <a:pt x="129" y="563"/>
                  </a:lnTo>
                  <a:lnTo>
                    <a:pt x="133" y="565"/>
                  </a:lnTo>
                  <a:lnTo>
                    <a:pt x="136" y="569"/>
                  </a:lnTo>
                  <a:lnTo>
                    <a:pt x="141" y="570"/>
                  </a:lnTo>
                  <a:lnTo>
                    <a:pt x="148" y="571"/>
                  </a:lnTo>
                  <a:lnTo>
                    <a:pt x="150" y="565"/>
                  </a:lnTo>
                  <a:lnTo>
                    <a:pt x="148" y="559"/>
                  </a:lnTo>
                  <a:lnTo>
                    <a:pt x="145" y="555"/>
                  </a:lnTo>
                  <a:lnTo>
                    <a:pt x="141" y="550"/>
                  </a:lnTo>
                  <a:lnTo>
                    <a:pt x="140" y="544"/>
                  </a:lnTo>
                  <a:lnTo>
                    <a:pt x="140" y="538"/>
                  </a:lnTo>
                  <a:lnTo>
                    <a:pt x="141" y="533"/>
                  </a:lnTo>
                  <a:lnTo>
                    <a:pt x="148" y="527"/>
                  </a:lnTo>
                  <a:lnTo>
                    <a:pt x="152" y="529"/>
                  </a:lnTo>
                  <a:lnTo>
                    <a:pt x="153" y="530"/>
                  </a:lnTo>
                  <a:lnTo>
                    <a:pt x="157" y="532"/>
                  </a:lnTo>
                  <a:lnTo>
                    <a:pt x="160" y="535"/>
                  </a:lnTo>
                  <a:lnTo>
                    <a:pt x="163" y="537"/>
                  </a:lnTo>
                  <a:lnTo>
                    <a:pt x="165" y="538"/>
                  </a:lnTo>
                  <a:lnTo>
                    <a:pt x="170" y="539"/>
                  </a:lnTo>
                  <a:lnTo>
                    <a:pt x="175" y="539"/>
                  </a:lnTo>
                  <a:lnTo>
                    <a:pt x="177" y="533"/>
                  </a:lnTo>
                  <a:lnTo>
                    <a:pt x="177" y="527"/>
                  </a:lnTo>
                  <a:lnTo>
                    <a:pt x="177" y="523"/>
                  </a:lnTo>
                  <a:lnTo>
                    <a:pt x="177" y="517"/>
                  </a:lnTo>
                  <a:lnTo>
                    <a:pt x="177" y="512"/>
                  </a:lnTo>
                  <a:lnTo>
                    <a:pt x="179" y="507"/>
                  </a:lnTo>
                  <a:lnTo>
                    <a:pt x="182" y="502"/>
                  </a:lnTo>
                  <a:lnTo>
                    <a:pt x="189" y="498"/>
                  </a:lnTo>
                  <a:lnTo>
                    <a:pt x="192" y="500"/>
                  </a:lnTo>
                  <a:lnTo>
                    <a:pt x="196" y="504"/>
                  </a:lnTo>
                  <a:lnTo>
                    <a:pt x="197" y="507"/>
                  </a:lnTo>
                  <a:lnTo>
                    <a:pt x="201" y="511"/>
                  </a:lnTo>
                  <a:lnTo>
                    <a:pt x="204" y="513"/>
                  </a:lnTo>
                  <a:lnTo>
                    <a:pt x="206" y="515"/>
                  </a:lnTo>
                  <a:lnTo>
                    <a:pt x="211" y="515"/>
                  </a:lnTo>
                  <a:lnTo>
                    <a:pt x="216" y="512"/>
                  </a:lnTo>
                  <a:lnTo>
                    <a:pt x="216" y="507"/>
                  </a:lnTo>
                  <a:lnTo>
                    <a:pt x="216" y="502"/>
                  </a:lnTo>
                  <a:lnTo>
                    <a:pt x="216" y="497"/>
                  </a:lnTo>
                  <a:lnTo>
                    <a:pt x="216" y="491"/>
                  </a:lnTo>
                  <a:lnTo>
                    <a:pt x="220" y="485"/>
                  </a:lnTo>
                  <a:lnTo>
                    <a:pt x="223" y="479"/>
                  </a:lnTo>
                  <a:lnTo>
                    <a:pt x="226" y="476"/>
                  </a:lnTo>
                  <a:lnTo>
                    <a:pt x="233" y="472"/>
                  </a:lnTo>
                  <a:lnTo>
                    <a:pt x="238" y="484"/>
                  </a:lnTo>
                  <a:lnTo>
                    <a:pt x="237" y="494"/>
                  </a:lnTo>
                  <a:lnTo>
                    <a:pt x="230" y="504"/>
                  </a:lnTo>
                  <a:lnTo>
                    <a:pt x="223" y="513"/>
                  </a:lnTo>
                  <a:lnTo>
                    <a:pt x="213" y="523"/>
                  </a:lnTo>
                  <a:lnTo>
                    <a:pt x="203" y="532"/>
                  </a:lnTo>
                  <a:lnTo>
                    <a:pt x="197" y="543"/>
                  </a:lnTo>
                  <a:lnTo>
                    <a:pt x="197" y="555"/>
                  </a:lnTo>
                  <a:lnTo>
                    <a:pt x="199" y="570"/>
                  </a:lnTo>
                  <a:lnTo>
                    <a:pt x="197" y="585"/>
                  </a:lnTo>
                  <a:lnTo>
                    <a:pt x="192" y="602"/>
                  </a:lnTo>
                  <a:lnTo>
                    <a:pt x="189" y="617"/>
                  </a:lnTo>
                  <a:lnTo>
                    <a:pt x="189" y="632"/>
                  </a:lnTo>
                  <a:lnTo>
                    <a:pt x="194" y="647"/>
                  </a:lnTo>
                  <a:lnTo>
                    <a:pt x="209" y="658"/>
                  </a:lnTo>
                  <a:lnTo>
                    <a:pt x="233" y="669"/>
                  </a:lnTo>
                  <a:lnTo>
                    <a:pt x="254" y="674"/>
                  </a:lnTo>
                  <a:lnTo>
                    <a:pt x="274" y="678"/>
                  </a:lnTo>
                  <a:lnTo>
                    <a:pt x="294" y="681"/>
                  </a:lnTo>
                  <a:lnTo>
                    <a:pt x="315" y="683"/>
                  </a:lnTo>
                  <a:lnTo>
                    <a:pt x="335" y="684"/>
                  </a:lnTo>
                  <a:lnTo>
                    <a:pt x="356" y="685"/>
                  </a:lnTo>
                  <a:lnTo>
                    <a:pt x="378" y="685"/>
                  </a:lnTo>
                  <a:lnTo>
                    <a:pt x="398" y="684"/>
                  </a:lnTo>
                  <a:lnTo>
                    <a:pt x="420" y="683"/>
                  </a:lnTo>
                  <a:lnTo>
                    <a:pt x="442" y="682"/>
                  </a:lnTo>
                  <a:lnTo>
                    <a:pt x="464" y="681"/>
                  </a:lnTo>
                  <a:lnTo>
                    <a:pt x="487" y="681"/>
                  </a:lnTo>
                  <a:lnTo>
                    <a:pt x="509" y="680"/>
                  </a:lnTo>
                  <a:lnTo>
                    <a:pt x="532" y="680"/>
                  </a:lnTo>
                  <a:lnTo>
                    <a:pt x="555" y="681"/>
                  </a:lnTo>
                  <a:lnTo>
                    <a:pt x="578" y="682"/>
                  </a:lnTo>
                  <a:lnTo>
                    <a:pt x="606" y="681"/>
                  </a:lnTo>
                  <a:lnTo>
                    <a:pt x="634" y="680"/>
                  </a:lnTo>
                  <a:lnTo>
                    <a:pt x="662" y="678"/>
                  </a:lnTo>
                  <a:lnTo>
                    <a:pt x="691" y="676"/>
                  </a:lnTo>
                  <a:lnTo>
                    <a:pt x="718" y="675"/>
                  </a:lnTo>
                  <a:lnTo>
                    <a:pt x="745" y="672"/>
                  </a:lnTo>
                  <a:lnTo>
                    <a:pt x="772" y="670"/>
                  </a:lnTo>
                  <a:lnTo>
                    <a:pt x="799" y="667"/>
                  </a:lnTo>
                  <a:lnTo>
                    <a:pt x="827" y="662"/>
                  </a:lnTo>
                  <a:lnTo>
                    <a:pt x="852" y="657"/>
                  </a:lnTo>
                  <a:lnTo>
                    <a:pt x="876" y="650"/>
                  </a:lnTo>
                  <a:lnTo>
                    <a:pt x="900" y="642"/>
                  </a:lnTo>
                  <a:lnTo>
                    <a:pt x="922" y="631"/>
                  </a:lnTo>
                  <a:lnTo>
                    <a:pt x="944" y="619"/>
                  </a:lnTo>
                  <a:lnTo>
                    <a:pt x="964" y="605"/>
                  </a:lnTo>
                  <a:lnTo>
                    <a:pt x="985" y="589"/>
                  </a:lnTo>
                  <a:lnTo>
                    <a:pt x="995" y="581"/>
                  </a:lnTo>
                  <a:lnTo>
                    <a:pt x="1004" y="572"/>
                  </a:lnTo>
                  <a:lnTo>
                    <a:pt x="1015" y="564"/>
                  </a:lnTo>
                  <a:lnTo>
                    <a:pt x="1026" y="556"/>
                  </a:lnTo>
                  <a:lnTo>
                    <a:pt x="1038" y="548"/>
                  </a:lnTo>
                  <a:lnTo>
                    <a:pt x="1048" y="540"/>
                  </a:lnTo>
                  <a:lnTo>
                    <a:pt x="1058" y="532"/>
                  </a:lnTo>
                  <a:lnTo>
                    <a:pt x="1068" y="524"/>
                  </a:lnTo>
                  <a:lnTo>
                    <a:pt x="1084" y="506"/>
                  </a:lnTo>
                  <a:lnTo>
                    <a:pt x="1092" y="487"/>
                  </a:lnTo>
                  <a:lnTo>
                    <a:pt x="1092" y="469"/>
                  </a:lnTo>
                  <a:lnTo>
                    <a:pt x="1078" y="449"/>
                  </a:lnTo>
                  <a:lnTo>
                    <a:pt x="1070" y="449"/>
                  </a:lnTo>
                  <a:lnTo>
                    <a:pt x="1065" y="446"/>
                  </a:lnTo>
                  <a:lnTo>
                    <a:pt x="1061" y="441"/>
                  </a:lnTo>
                  <a:lnTo>
                    <a:pt x="1060" y="437"/>
                  </a:lnTo>
                  <a:lnTo>
                    <a:pt x="1058" y="432"/>
                  </a:lnTo>
                  <a:lnTo>
                    <a:pt x="1056" y="426"/>
                  </a:lnTo>
                  <a:lnTo>
                    <a:pt x="1055" y="420"/>
                  </a:lnTo>
                  <a:lnTo>
                    <a:pt x="1053" y="416"/>
                  </a:lnTo>
                  <a:lnTo>
                    <a:pt x="1046" y="405"/>
                  </a:lnTo>
                  <a:lnTo>
                    <a:pt x="1036" y="398"/>
                  </a:lnTo>
                  <a:lnTo>
                    <a:pt x="1024" y="391"/>
                  </a:lnTo>
                  <a:lnTo>
                    <a:pt x="1012" y="385"/>
                  </a:lnTo>
                  <a:lnTo>
                    <a:pt x="1000" y="378"/>
                  </a:lnTo>
                  <a:lnTo>
                    <a:pt x="990" y="371"/>
                  </a:lnTo>
                  <a:lnTo>
                    <a:pt x="985" y="361"/>
                  </a:lnTo>
                  <a:lnTo>
                    <a:pt x="985" y="351"/>
                  </a:lnTo>
                  <a:lnTo>
                    <a:pt x="975" y="345"/>
                  </a:lnTo>
                  <a:lnTo>
                    <a:pt x="964" y="337"/>
                  </a:lnTo>
                  <a:lnTo>
                    <a:pt x="953" y="326"/>
                  </a:lnTo>
                  <a:lnTo>
                    <a:pt x="942" y="314"/>
                  </a:lnTo>
                  <a:lnTo>
                    <a:pt x="929" y="301"/>
                  </a:lnTo>
                  <a:lnTo>
                    <a:pt x="917" y="287"/>
                  </a:lnTo>
                  <a:lnTo>
                    <a:pt x="905" y="272"/>
                  </a:lnTo>
                  <a:lnTo>
                    <a:pt x="893" y="255"/>
                  </a:lnTo>
                  <a:lnTo>
                    <a:pt x="874" y="225"/>
                  </a:lnTo>
                  <a:lnTo>
                    <a:pt x="859" y="195"/>
                  </a:lnTo>
                  <a:lnTo>
                    <a:pt x="849" y="169"/>
                  </a:lnTo>
                  <a:lnTo>
                    <a:pt x="847" y="149"/>
                  </a:lnTo>
                  <a:lnTo>
                    <a:pt x="850" y="152"/>
                  </a:lnTo>
                  <a:lnTo>
                    <a:pt x="854" y="155"/>
                  </a:lnTo>
                  <a:lnTo>
                    <a:pt x="856" y="159"/>
                  </a:lnTo>
                  <a:lnTo>
                    <a:pt x="859" y="162"/>
                  </a:lnTo>
                  <a:lnTo>
                    <a:pt x="862" y="166"/>
                  </a:lnTo>
                  <a:lnTo>
                    <a:pt x="864" y="167"/>
                  </a:lnTo>
                  <a:lnTo>
                    <a:pt x="869" y="166"/>
                  </a:lnTo>
                  <a:lnTo>
                    <a:pt x="874" y="160"/>
                  </a:lnTo>
                  <a:lnTo>
                    <a:pt x="874" y="149"/>
                  </a:lnTo>
                  <a:lnTo>
                    <a:pt x="874" y="140"/>
                  </a:lnTo>
                  <a:lnTo>
                    <a:pt x="876" y="141"/>
                  </a:lnTo>
                  <a:lnTo>
                    <a:pt x="879" y="143"/>
                  </a:lnTo>
                  <a:lnTo>
                    <a:pt x="881" y="144"/>
                  </a:lnTo>
                  <a:lnTo>
                    <a:pt x="881" y="147"/>
                  </a:lnTo>
                  <a:lnTo>
                    <a:pt x="885" y="149"/>
                  </a:lnTo>
                  <a:lnTo>
                    <a:pt x="886" y="150"/>
                  </a:lnTo>
                  <a:lnTo>
                    <a:pt x="891" y="150"/>
                  </a:lnTo>
                  <a:lnTo>
                    <a:pt x="896" y="149"/>
                  </a:lnTo>
                  <a:lnTo>
                    <a:pt x="896" y="134"/>
                  </a:lnTo>
                  <a:lnTo>
                    <a:pt x="900" y="116"/>
                  </a:lnTo>
                  <a:lnTo>
                    <a:pt x="910" y="117"/>
                  </a:lnTo>
                  <a:lnTo>
                    <a:pt x="920" y="120"/>
                  </a:lnTo>
                  <a:lnTo>
                    <a:pt x="927" y="122"/>
                  </a:lnTo>
                  <a:lnTo>
                    <a:pt x="934" y="123"/>
                  </a:lnTo>
                  <a:lnTo>
                    <a:pt x="939" y="122"/>
                  </a:lnTo>
                  <a:lnTo>
                    <a:pt x="941" y="117"/>
                  </a:lnTo>
                  <a:lnTo>
                    <a:pt x="941" y="109"/>
                  </a:lnTo>
                  <a:lnTo>
                    <a:pt x="937" y="95"/>
                  </a:lnTo>
                  <a:lnTo>
                    <a:pt x="949" y="101"/>
                  </a:lnTo>
                  <a:lnTo>
                    <a:pt x="959" y="108"/>
                  </a:lnTo>
                  <a:lnTo>
                    <a:pt x="964" y="106"/>
                  </a:lnTo>
                  <a:lnTo>
                    <a:pt x="966" y="103"/>
                  </a:lnTo>
                  <a:lnTo>
                    <a:pt x="968" y="101"/>
                  </a:lnTo>
                  <a:lnTo>
                    <a:pt x="968" y="99"/>
                  </a:lnTo>
                  <a:lnTo>
                    <a:pt x="966" y="94"/>
                  </a:lnTo>
                  <a:lnTo>
                    <a:pt x="964" y="90"/>
                  </a:lnTo>
                  <a:lnTo>
                    <a:pt x="964" y="87"/>
                  </a:lnTo>
                  <a:lnTo>
                    <a:pt x="966" y="84"/>
                  </a:lnTo>
                  <a:lnTo>
                    <a:pt x="968" y="84"/>
                  </a:lnTo>
                  <a:lnTo>
                    <a:pt x="970" y="87"/>
                  </a:lnTo>
                  <a:lnTo>
                    <a:pt x="973" y="88"/>
                  </a:lnTo>
                  <a:lnTo>
                    <a:pt x="975" y="90"/>
                  </a:lnTo>
                  <a:lnTo>
                    <a:pt x="978" y="91"/>
                  </a:lnTo>
                  <a:lnTo>
                    <a:pt x="981" y="94"/>
                  </a:lnTo>
                  <a:lnTo>
                    <a:pt x="983" y="95"/>
                  </a:lnTo>
                  <a:lnTo>
                    <a:pt x="987" y="95"/>
                  </a:lnTo>
                  <a:lnTo>
                    <a:pt x="993" y="75"/>
                  </a:lnTo>
                  <a:lnTo>
                    <a:pt x="997" y="56"/>
                  </a:lnTo>
                  <a:lnTo>
                    <a:pt x="1000" y="56"/>
                  </a:lnTo>
                  <a:lnTo>
                    <a:pt x="1002" y="57"/>
                  </a:lnTo>
                  <a:lnTo>
                    <a:pt x="1005" y="58"/>
                  </a:lnTo>
                  <a:lnTo>
                    <a:pt x="1009" y="60"/>
                  </a:lnTo>
                  <a:lnTo>
                    <a:pt x="1012" y="60"/>
                  </a:lnTo>
                  <a:lnTo>
                    <a:pt x="1014" y="60"/>
                  </a:lnTo>
                  <a:lnTo>
                    <a:pt x="1017" y="60"/>
                  </a:lnTo>
                  <a:lnTo>
                    <a:pt x="1019" y="60"/>
                  </a:lnTo>
                  <a:lnTo>
                    <a:pt x="1022" y="56"/>
                  </a:lnTo>
                  <a:lnTo>
                    <a:pt x="1024" y="53"/>
                  </a:lnTo>
                  <a:lnTo>
                    <a:pt x="1024" y="49"/>
                  </a:lnTo>
                  <a:lnTo>
                    <a:pt x="1022" y="45"/>
                  </a:lnTo>
                  <a:lnTo>
                    <a:pt x="1021" y="41"/>
                  </a:lnTo>
                  <a:lnTo>
                    <a:pt x="1021" y="36"/>
                  </a:lnTo>
                  <a:lnTo>
                    <a:pt x="1022" y="34"/>
                  </a:lnTo>
                  <a:lnTo>
                    <a:pt x="1026" y="31"/>
                  </a:lnTo>
                  <a:lnTo>
                    <a:pt x="1027" y="33"/>
                  </a:lnTo>
                  <a:lnTo>
                    <a:pt x="1029" y="35"/>
                  </a:lnTo>
                  <a:lnTo>
                    <a:pt x="1032" y="36"/>
                  </a:lnTo>
                  <a:lnTo>
                    <a:pt x="1034" y="38"/>
                  </a:lnTo>
                  <a:lnTo>
                    <a:pt x="1034" y="38"/>
                  </a:lnTo>
                  <a:lnTo>
                    <a:pt x="1036" y="40"/>
                  </a:lnTo>
                  <a:lnTo>
                    <a:pt x="1039" y="41"/>
                  </a:lnTo>
                  <a:lnTo>
                    <a:pt x="1043" y="41"/>
                  </a:lnTo>
                  <a:lnTo>
                    <a:pt x="1046" y="37"/>
                  </a:lnTo>
                  <a:lnTo>
                    <a:pt x="1049" y="34"/>
                  </a:lnTo>
                  <a:lnTo>
                    <a:pt x="1049" y="30"/>
                  </a:lnTo>
                  <a:lnTo>
                    <a:pt x="1049" y="25"/>
                  </a:lnTo>
                  <a:lnTo>
                    <a:pt x="1049" y="21"/>
                  </a:lnTo>
                  <a:lnTo>
                    <a:pt x="1051" y="18"/>
                  </a:lnTo>
                  <a:lnTo>
                    <a:pt x="1055" y="16"/>
                  </a:lnTo>
                  <a:lnTo>
                    <a:pt x="1060" y="15"/>
                  </a:lnTo>
                  <a:lnTo>
                    <a:pt x="1063" y="18"/>
                  </a:lnTo>
                  <a:lnTo>
                    <a:pt x="1065" y="23"/>
                  </a:lnTo>
                  <a:lnTo>
                    <a:pt x="1065" y="28"/>
                  </a:lnTo>
                  <a:lnTo>
                    <a:pt x="1065" y="33"/>
                  </a:lnTo>
                  <a:lnTo>
                    <a:pt x="1068" y="37"/>
                  </a:lnTo>
                  <a:lnTo>
                    <a:pt x="1070" y="40"/>
                  </a:lnTo>
                  <a:lnTo>
                    <a:pt x="1073" y="42"/>
                  </a:lnTo>
                  <a:lnTo>
                    <a:pt x="1078" y="43"/>
                  </a:lnTo>
                  <a:lnTo>
                    <a:pt x="1097" y="30"/>
                  </a:lnTo>
                  <a:lnTo>
                    <a:pt x="1112" y="15"/>
                  </a:lnTo>
                  <a:lnTo>
                    <a:pt x="1121" y="25"/>
                  </a:lnTo>
                  <a:lnTo>
                    <a:pt x="1131" y="38"/>
                  </a:lnTo>
                  <a:lnTo>
                    <a:pt x="1138" y="36"/>
                  </a:lnTo>
                  <a:lnTo>
                    <a:pt x="1145" y="31"/>
                  </a:lnTo>
                  <a:lnTo>
                    <a:pt x="1152" y="27"/>
                  </a:lnTo>
                  <a:lnTo>
                    <a:pt x="1157" y="23"/>
                  </a:lnTo>
                  <a:lnTo>
                    <a:pt x="1163" y="17"/>
                  </a:lnTo>
                  <a:lnTo>
                    <a:pt x="1169" y="14"/>
                  </a:lnTo>
                  <a:lnTo>
                    <a:pt x="1175" y="11"/>
                  </a:lnTo>
                  <a:lnTo>
                    <a:pt x="1184" y="10"/>
                  </a:lnTo>
                  <a:lnTo>
                    <a:pt x="1184" y="14"/>
                  </a:lnTo>
                  <a:lnTo>
                    <a:pt x="1184" y="17"/>
                  </a:lnTo>
                  <a:lnTo>
                    <a:pt x="1186" y="21"/>
                  </a:lnTo>
                  <a:lnTo>
                    <a:pt x="1187" y="25"/>
                  </a:lnTo>
                  <a:lnTo>
                    <a:pt x="1191" y="29"/>
                  </a:lnTo>
                  <a:lnTo>
                    <a:pt x="1192" y="31"/>
                  </a:lnTo>
                  <a:lnTo>
                    <a:pt x="1196" y="35"/>
                  </a:lnTo>
                  <a:lnTo>
                    <a:pt x="1197" y="38"/>
                  </a:lnTo>
                  <a:lnTo>
                    <a:pt x="1208" y="36"/>
                  </a:lnTo>
                  <a:lnTo>
                    <a:pt x="1218" y="33"/>
                  </a:lnTo>
                  <a:lnTo>
                    <a:pt x="1226" y="28"/>
                  </a:lnTo>
                  <a:lnTo>
                    <a:pt x="1235" y="23"/>
                  </a:lnTo>
                  <a:lnTo>
                    <a:pt x="1243" y="18"/>
                  </a:lnTo>
                  <a:lnTo>
                    <a:pt x="1252" y="14"/>
                  </a:lnTo>
                  <a:lnTo>
                    <a:pt x="1262" y="10"/>
                  </a:lnTo>
                  <a:lnTo>
                    <a:pt x="1272" y="8"/>
                  </a:lnTo>
                  <a:lnTo>
                    <a:pt x="1281" y="20"/>
                  </a:lnTo>
                  <a:lnTo>
                    <a:pt x="1288" y="33"/>
                  </a:lnTo>
                  <a:lnTo>
                    <a:pt x="1296" y="31"/>
                  </a:lnTo>
                  <a:lnTo>
                    <a:pt x="1305" y="28"/>
                  </a:lnTo>
                  <a:lnTo>
                    <a:pt x="1311" y="24"/>
                  </a:lnTo>
                  <a:lnTo>
                    <a:pt x="1318" y="20"/>
                  </a:lnTo>
                  <a:lnTo>
                    <a:pt x="1325" y="15"/>
                  </a:lnTo>
                  <a:lnTo>
                    <a:pt x="1334" y="10"/>
                  </a:lnTo>
                  <a:lnTo>
                    <a:pt x="1342" y="8"/>
                  </a:lnTo>
                  <a:lnTo>
                    <a:pt x="1354" y="8"/>
                  </a:lnTo>
                  <a:lnTo>
                    <a:pt x="1356" y="11"/>
                  </a:lnTo>
                  <a:lnTo>
                    <a:pt x="1357" y="16"/>
                  </a:lnTo>
                  <a:lnTo>
                    <a:pt x="1356" y="21"/>
                  </a:lnTo>
                  <a:lnTo>
                    <a:pt x="1356" y="25"/>
                  </a:lnTo>
                  <a:lnTo>
                    <a:pt x="1356" y="30"/>
                  </a:lnTo>
                  <a:lnTo>
                    <a:pt x="1357" y="34"/>
                  </a:lnTo>
                  <a:lnTo>
                    <a:pt x="1361" y="37"/>
                  </a:lnTo>
                  <a:lnTo>
                    <a:pt x="1366" y="41"/>
                  </a:lnTo>
                  <a:lnTo>
                    <a:pt x="1373" y="38"/>
                  </a:lnTo>
                  <a:lnTo>
                    <a:pt x="1378" y="35"/>
                  </a:lnTo>
                  <a:lnTo>
                    <a:pt x="1381" y="31"/>
                  </a:lnTo>
                  <a:lnTo>
                    <a:pt x="1385" y="28"/>
                  </a:lnTo>
                  <a:lnTo>
                    <a:pt x="1390" y="23"/>
                  </a:lnTo>
                  <a:lnTo>
                    <a:pt x="1393" y="18"/>
                  </a:lnTo>
                  <a:lnTo>
                    <a:pt x="1398" y="14"/>
                  </a:lnTo>
                  <a:lnTo>
                    <a:pt x="1403" y="10"/>
                  </a:lnTo>
                  <a:lnTo>
                    <a:pt x="1407" y="28"/>
                  </a:lnTo>
                  <a:lnTo>
                    <a:pt x="1410" y="47"/>
                  </a:lnTo>
                  <a:lnTo>
                    <a:pt x="1419" y="43"/>
                  </a:lnTo>
                  <a:lnTo>
                    <a:pt x="1425" y="37"/>
                  </a:lnTo>
                  <a:lnTo>
                    <a:pt x="1430" y="31"/>
                  </a:lnTo>
                  <a:lnTo>
                    <a:pt x="1434" y="25"/>
                  </a:lnTo>
                  <a:lnTo>
                    <a:pt x="1439" y="20"/>
                  </a:lnTo>
                  <a:lnTo>
                    <a:pt x="1446" y="12"/>
                  </a:lnTo>
                  <a:lnTo>
                    <a:pt x="1454" y="7"/>
                  </a:lnTo>
                  <a:lnTo>
                    <a:pt x="1463" y="2"/>
                  </a:lnTo>
                  <a:lnTo>
                    <a:pt x="1466" y="7"/>
                  </a:lnTo>
                  <a:lnTo>
                    <a:pt x="1468" y="11"/>
                  </a:lnTo>
                  <a:lnTo>
                    <a:pt x="1468" y="16"/>
                  </a:lnTo>
                  <a:lnTo>
                    <a:pt x="1468" y="21"/>
                  </a:lnTo>
                  <a:lnTo>
                    <a:pt x="1468" y="27"/>
                  </a:lnTo>
                  <a:lnTo>
                    <a:pt x="1470" y="31"/>
                  </a:lnTo>
                  <a:lnTo>
                    <a:pt x="1471" y="36"/>
                  </a:lnTo>
                  <a:lnTo>
                    <a:pt x="1475" y="41"/>
                  </a:lnTo>
                  <a:lnTo>
                    <a:pt x="1482" y="36"/>
                  </a:lnTo>
                  <a:lnTo>
                    <a:pt x="1487" y="31"/>
                  </a:lnTo>
                  <a:lnTo>
                    <a:pt x="1492" y="27"/>
                  </a:lnTo>
                  <a:lnTo>
                    <a:pt x="1497" y="21"/>
                  </a:lnTo>
                  <a:lnTo>
                    <a:pt x="1502" y="15"/>
                  </a:lnTo>
                  <a:lnTo>
                    <a:pt x="1507" y="9"/>
                  </a:lnTo>
                  <a:lnTo>
                    <a:pt x="1512" y="4"/>
                  </a:lnTo>
                  <a:lnTo>
                    <a:pt x="1519" y="0"/>
                  </a:lnTo>
                  <a:lnTo>
                    <a:pt x="1522" y="2"/>
                  </a:lnTo>
                  <a:lnTo>
                    <a:pt x="1526" y="5"/>
                  </a:lnTo>
                  <a:lnTo>
                    <a:pt x="1526" y="10"/>
                  </a:lnTo>
                  <a:lnTo>
                    <a:pt x="1526" y="15"/>
                  </a:lnTo>
                  <a:lnTo>
                    <a:pt x="1526" y="21"/>
                  </a:lnTo>
                  <a:lnTo>
                    <a:pt x="1527" y="25"/>
                  </a:lnTo>
                  <a:lnTo>
                    <a:pt x="1529" y="30"/>
                  </a:lnTo>
                  <a:lnTo>
                    <a:pt x="1534" y="33"/>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77"/>
            <p:cNvSpPr>
              <a:spLocks/>
            </p:cNvSpPr>
            <p:nvPr/>
          </p:nvSpPr>
          <p:spPr bwMode="auto">
            <a:xfrm>
              <a:off x="2686" y="2451"/>
              <a:ext cx="66" cy="189"/>
            </a:xfrm>
            <a:custGeom>
              <a:avLst/>
              <a:gdLst>
                <a:gd name="T0" fmla="*/ 66 w 66"/>
                <a:gd name="T1" fmla="*/ 167 h 189"/>
                <a:gd name="T2" fmla="*/ 35 w 66"/>
                <a:gd name="T3" fmla="*/ 189 h 189"/>
                <a:gd name="T4" fmla="*/ 35 w 66"/>
                <a:gd name="T5" fmla="*/ 164 h 189"/>
                <a:gd name="T6" fmla="*/ 27 w 66"/>
                <a:gd name="T7" fmla="*/ 137 h 189"/>
                <a:gd name="T8" fmla="*/ 15 w 66"/>
                <a:gd name="T9" fmla="*/ 110 h 189"/>
                <a:gd name="T10" fmla="*/ 5 w 66"/>
                <a:gd name="T11" fmla="*/ 84 h 189"/>
                <a:gd name="T12" fmla="*/ 0 w 66"/>
                <a:gd name="T13" fmla="*/ 59 h 189"/>
                <a:gd name="T14" fmla="*/ 5 w 66"/>
                <a:gd name="T15" fmla="*/ 35 h 189"/>
                <a:gd name="T16" fmla="*/ 22 w 66"/>
                <a:gd name="T17" fmla="*/ 17 h 189"/>
                <a:gd name="T18" fmla="*/ 58 w 66"/>
                <a:gd name="T19" fmla="*/ 0 h 189"/>
                <a:gd name="T20" fmla="*/ 63 w 66"/>
                <a:gd name="T21" fmla="*/ 39 h 189"/>
                <a:gd name="T22" fmla="*/ 64 w 66"/>
                <a:gd name="T23" fmla="*/ 81 h 189"/>
                <a:gd name="T24" fmla="*/ 64 w 66"/>
                <a:gd name="T25" fmla="*/ 124 h 189"/>
                <a:gd name="T26" fmla="*/ 66 w 66"/>
                <a:gd name="T27" fmla="*/ 16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 h="189">
                  <a:moveTo>
                    <a:pt x="66" y="167"/>
                  </a:moveTo>
                  <a:lnTo>
                    <a:pt x="35" y="189"/>
                  </a:lnTo>
                  <a:lnTo>
                    <a:pt x="35" y="164"/>
                  </a:lnTo>
                  <a:lnTo>
                    <a:pt x="27" y="137"/>
                  </a:lnTo>
                  <a:lnTo>
                    <a:pt x="15" y="110"/>
                  </a:lnTo>
                  <a:lnTo>
                    <a:pt x="5" y="84"/>
                  </a:lnTo>
                  <a:lnTo>
                    <a:pt x="0" y="59"/>
                  </a:lnTo>
                  <a:lnTo>
                    <a:pt x="5" y="35"/>
                  </a:lnTo>
                  <a:lnTo>
                    <a:pt x="22" y="17"/>
                  </a:lnTo>
                  <a:lnTo>
                    <a:pt x="58" y="0"/>
                  </a:lnTo>
                  <a:lnTo>
                    <a:pt x="63" y="39"/>
                  </a:lnTo>
                  <a:lnTo>
                    <a:pt x="64" y="81"/>
                  </a:lnTo>
                  <a:lnTo>
                    <a:pt x="64" y="124"/>
                  </a:lnTo>
                  <a:lnTo>
                    <a:pt x="66" y="167"/>
                  </a:lnTo>
                  <a:close/>
                </a:path>
              </a:pathLst>
            </a:custGeom>
            <a:solidFill>
              <a:srgbClr val="FFD8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78"/>
            <p:cNvSpPr>
              <a:spLocks/>
            </p:cNvSpPr>
            <p:nvPr/>
          </p:nvSpPr>
          <p:spPr bwMode="auto">
            <a:xfrm>
              <a:off x="2436" y="2512"/>
              <a:ext cx="234" cy="273"/>
            </a:xfrm>
            <a:custGeom>
              <a:avLst/>
              <a:gdLst>
                <a:gd name="T0" fmla="*/ 234 w 234"/>
                <a:gd name="T1" fmla="*/ 161 h 273"/>
                <a:gd name="T2" fmla="*/ 44 w 234"/>
                <a:gd name="T3" fmla="*/ 273 h 273"/>
                <a:gd name="T4" fmla="*/ 22 w 234"/>
                <a:gd name="T5" fmla="*/ 235 h 273"/>
                <a:gd name="T6" fmla="*/ 8 w 234"/>
                <a:gd name="T7" fmla="*/ 195 h 273"/>
                <a:gd name="T8" fmla="*/ 1 w 234"/>
                <a:gd name="T9" fmla="*/ 155 h 273"/>
                <a:gd name="T10" fmla="*/ 0 w 234"/>
                <a:gd name="T11" fmla="*/ 115 h 273"/>
                <a:gd name="T12" fmla="*/ 200 w 234"/>
                <a:gd name="T13" fmla="*/ 0 h 273"/>
                <a:gd name="T14" fmla="*/ 212 w 234"/>
                <a:gd name="T15" fmla="*/ 38 h 273"/>
                <a:gd name="T16" fmla="*/ 221 w 234"/>
                <a:gd name="T17" fmla="*/ 78 h 273"/>
                <a:gd name="T18" fmla="*/ 229 w 234"/>
                <a:gd name="T19" fmla="*/ 118 h 273"/>
                <a:gd name="T20" fmla="*/ 234 w 234"/>
                <a:gd name="T21" fmla="*/ 161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4" h="273">
                  <a:moveTo>
                    <a:pt x="234" y="161"/>
                  </a:moveTo>
                  <a:lnTo>
                    <a:pt x="44" y="273"/>
                  </a:lnTo>
                  <a:lnTo>
                    <a:pt x="22" y="235"/>
                  </a:lnTo>
                  <a:lnTo>
                    <a:pt x="8" y="195"/>
                  </a:lnTo>
                  <a:lnTo>
                    <a:pt x="1" y="155"/>
                  </a:lnTo>
                  <a:lnTo>
                    <a:pt x="0" y="115"/>
                  </a:lnTo>
                  <a:lnTo>
                    <a:pt x="200" y="0"/>
                  </a:lnTo>
                  <a:lnTo>
                    <a:pt x="212" y="38"/>
                  </a:lnTo>
                  <a:lnTo>
                    <a:pt x="221" y="78"/>
                  </a:lnTo>
                  <a:lnTo>
                    <a:pt x="229" y="118"/>
                  </a:lnTo>
                  <a:lnTo>
                    <a:pt x="234" y="161"/>
                  </a:lnTo>
                  <a:close/>
                </a:path>
              </a:pathLst>
            </a:custGeom>
            <a:solidFill>
              <a:srgbClr val="FFD8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79"/>
            <p:cNvSpPr>
              <a:spLocks/>
            </p:cNvSpPr>
            <p:nvPr/>
          </p:nvSpPr>
          <p:spPr bwMode="auto">
            <a:xfrm>
              <a:off x="1774" y="2538"/>
              <a:ext cx="384" cy="251"/>
            </a:xfrm>
            <a:custGeom>
              <a:avLst/>
              <a:gdLst>
                <a:gd name="T0" fmla="*/ 384 w 384"/>
                <a:gd name="T1" fmla="*/ 217 h 251"/>
                <a:gd name="T2" fmla="*/ 333 w 384"/>
                <a:gd name="T3" fmla="*/ 251 h 251"/>
                <a:gd name="T4" fmla="*/ 315 w 384"/>
                <a:gd name="T5" fmla="*/ 245 h 251"/>
                <a:gd name="T6" fmla="*/ 294 w 384"/>
                <a:gd name="T7" fmla="*/ 241 h 251"/>
                <a:gd name="T8" fmla="*/ 274 w 384"/>
                <a:gd name="T9" fmla="*/ 236 h 251"/>
                <a:gd name="T10" fmla="*/ 254 w 384"/>
                <a:gd name="T11" fmla="*/ 232 h 251"/>
                <a:gd name="T12" fmla="*/ 233 w 384"/>
                <a:gd name="T13" fmla="*/ 229 h 251"/>
                <a:gd name="T14" fmla="*/ 213 w 384"/>
                <a:gd name="T15" fmla="*/ 227 h 251"/>
                <a:gd name="T16" fmla="*/ 192 w 384"/>
                <a:gd name="T17" fmla="*/ 224 h 251"/>
                <a:gd name="T18" fmla="*/ 170 w 384"/>
                <a:gd name="T19" fmla="*/ 222 h 251"/>
                <a:gd name="T20" fmla="*/ 150 w 384"/>
                <a:gd name="T21" fmla="*/ 219 h 251"/>
                <a:gd name="T22" fmla="*/ 128 w 384"/>
                <a:gd name="T23" fmla="*/ 218 h 251"/>
                <a:gd name="T24" fmla="*/ 107 w 384"/>
                <a:gd name="T25" fmla="*/ 216 h 251"/>
                <a:gd name="T26" fmla="*/ 85 w 384"/>
                <a:gd name="T27" fmla="*/ 215 h 251"/>
                <a:gd name="T28" fmla="*/ 63 w 384"/>
                <a:gd name="T29" fmla="*/ 212 h 251"/>
                <a:gd name="T30" fmla="*/ 43 w 384"/>
                <a:gd name="T31" fmla="*/ 210 h 251"/>
                <a:gd name="T32" fmla="*/ 20 w 384"/>
                <a:gd name="T33" fmla="*/ 208 h 251"/>
                <a:gd name="T34" fmla="*/ 0 w 384"/>
                <a:gd name="T35" fmla="*/ 205 h 251"/>
                <a:gd name="T36" fmla="*/ 20 w 384"/>
                <a:gd name="T37" fmla="*/ 194 h 251"/>
                <a:gd name="T38" fmla="*/ 41 w 384"/>
                <a:gd name="T39" fmla="*/ 181 h 251"/>
                <a:gd name="T40" fmla="*/ 60 w 384"/>
                <a:gd name="T41" fmla="*/ 168 h 251"/>
                <a:gd name="T42" fmla="*/ 78 w 384"/>
                <a:gd name="T43" fmla="*/ 155 h 251"/>
                <a:gd name="T44" fmla="*/ 99 w 384"/>
                <a:gd name="T45" fmla="*/ 142 h 251"/>
                <a:gd name="T46" fmla="*/ 117 w 384"/>
                <a:gd name="T47" fmla="*/ 129 h 251"/>
                <a:gd name="T48" fmla="*/ 136 w 384"/>
                <a:gd name="T49" fmla="*/ 115 h 251"/>
                <a:gd name="T50" fmla="*/ 157 w 384"/>
                <a:gd name="T51" fmla="*/ 100 h 251"/>
                <a:gd name="T52" fmla="*/ 175 w 384"/>
                <a:gd name="T53" fmla="*/ 87 h 251"/>
                <a:gd name="T54" fmla="*/ 194 w 384"/>
                <a:gd name="T55" fmla="*/ 74 h 251"/>
                <a:gd name="T56" fmla="*/ 214 w 384"/>
                <a:gd name="T57" fmla="*/ 60 h 251"/>
                <a:gd name="T58" fmla="*/ 235 w 384"/>
                <a:gd name="T59" fmla="*/ 47 h 251"/>
                <a:gd name="T60" fmla="*/ 255 w 384"/>
                <a:gd name="T61" fmla="*/ 36 h 251"/>
                <a:gd name="T62" fmla="*/ 277 w 384"/>
                <a:gd name="T63" fmla="*/ 23 h 251"/>
                <a:gd name="T64" fmla="*/ 299 w 384"/>
                <a:gd name="T65" fmla="*/ 11 h 251"/>
                <a:gd name="T66" fmla="*/ 322 w 384"/>
                <a:gd name="T67" fmla="*/ 0 h 251"/>
                <a:gd name="T68" fmla="*/ 333 w 384"/>
                <a:gd name="T69" fmla="*/ 26 h 251"/>
                <a:gd name="T70" fmla="*/ 342 w 384"/>
                <a:gd name="T71" fmla="*/ 53 h 251"/>
                <a:gd name="T72" fmla="*/ 350 w 384"/>
                <a:gd name="T73" fmla="*/ 80 h 251"/>
                <a:gd name="T74" fmla="*/ 359 w 384"/>
                <a:gd name="T75" fmla="*/ 107 h 251"/>
                <a:gd name="T76" fmla="*/ 364 w 384"/>
                <a:gd name="T77" fmla="*/ 136 h 251"/>
                <a:gd name="T78" fmla="*/ 371 w 384"/>
                <a:gd name="T79" fmla="*/ 163 h 251"/>
                <a:gd name="T80" fmla="*/ 378 w 384"/>
                <a:gd name="T81" fmla="*/ 190 h 251"/>
                <a:gd name="T82" fmla="*/ 384 w 384"/>
                <a:gd name="T83" fmla="*/ 217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4" h="251">
                  <a:moveTo>
                    <a:pt x="384" y="217"/>
                  </a:moveTo>
                  <a:lnTo>
                    <a:pt x="333" y="251"/>
                  </a:lnTo>
                  <a:lnTo>
                    <a:pt x="315" y="245"/>
                  </a:lnTo>
                  <a:lnTo>
                    <a:pt x="294" y="241"/>
                  </a:lnTo>
                  <a:lnTo>
                    <a:pt x="274" y="236"/>
                  </a:lnTo>
                  <a:lnTo>
                    <a:pt x="254" y="232"/>
                  </a:lnTo>
                  <a:lnTo>
                    <a:pt x="233" y="229"/>
                  </a:lnTo>
                  <a:lnTo>
                    <a:pt x="213" y="227"/>
                  </a:lnTo>
                  <a:lnTo>
                    <a:pt x="192" y="224"/>
                  </a:lnTo>
                  <a:lnTo>
                    <a:pt x="170" y="222"/>
                  </a:lnTo>
                  <a:lnTo>
                    <a:pt x="150" y="219"/>
                  </a:lnTo>
                  <a:lnTo>
                    <a:pt x="128" y="218"/>
                  </a:lnTo>
                  <a:lnTo>
                    <a:pt x="107" y="216"/>
                  </a:lnTo>
                  <a:lnTo>
                    <a:pt x="85" y="215"/>
                  </a:lnTo>
                  <a:lnTo>
                    <a:pt x="63" y="212"/>
                  </a:lnTo>
                  <a:lnTo>
                    <a:pt x="43" y="210"/>
                  </a:lnTo>
                  <a:lnTo>
                    <a:pt x="20" y="208"/>
                  </a:lnTo>
                  <a:lnTo>
                    <a:pt x="0" y="205"/>
                  </a:lnTo>
                  <a:lnTo>
                    <a:pt x="20" y="194"/>
                  </a:lnTo>
                  <a:lnTo>
                    <a:pt x="41" y="181"/>
                  </a:lnTo>
                  <a:lnTo>
                    <a:pt x="60" y="168"/>
                  </a:lnTo>
                  <a:lnTo>
                    <a:pt x="78" y="155"/>
                  </a:lnTo>
                  <a:lnTo>
                    <a:pt x="99" y="142"/>
                  </a:lnTo>
                  <a:lnTo>
                    <a:pt x="117" y="129"/>
                  </a:lnTo>
                  <a:lnTo>
                    <a:pt x="136" y="115"/>
                  </a:lnTo>
                  <a:lnTo>
                    <a:pt x="157" y="100"/>
                  </a:lnTo>
                  <a:lnTo>
                    <a:pt x="175" y="87"/>
                  </a:lnTo>
                  <a:lnTo>
                    <a:pt x="194" y="74"/>
                  </a:lnTo>
                  <a:lnTo>
                    <a:pt x="214" y="60"/>
                  </a:lnTo>
                  <a:lnTo>
                    <a:pt x="235" y="47"/>
                  </a:lnTo>
                  <a:lnTo>
                    <a:pt x="255" y="36"/>
                  </a:lnTo>
                  <a:lnTo>
                    <a:pt x="277" y="23"/>
                  </a:lnTo>
                  <a:lnTo>
                    <a:pt x="299" y="11"/>
                  </a:lnTo>
                  <a:lnTo>
                    <a:pt x="322" y="0"/>
                  </a:lnTo>
                  <a:lnTo>
                    <a:pt x="333" y="26"/>
                  </a:lnTo>
                  <a:lnTo>
                    <a:pt x="342" y="53"/>
                  </a:lnTo>
                  <a:lnTo>
                    <a:pt x="350" y="80"/>
                  </a:lnTo>
                  <a:lnTo>
                    <a:pt x="359" y="107"/>
                  </a:lnTo>
                  <a:lnTo>
                    <a:pt x="364" y="136"/>
                  </a:lnTo>
                  <a:lnTo>
                    <a:pt x="371" y="163"/>
                  </a:lnTo>
                  <a:lnTo>
                    <a:pt x="378" y="190"/>
                  </a:lnTo>
                  <a:lnTo>
                    <a:pt x="384" y="217"/>
                  </a:lnTo>
                  <a:close/>
                </a:path>
              </a:pathLst>
            </a:custGeom>
            <a:solidFill>
              <a:srgbClr val="FFE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80"/>
            <p:cNvSpPr>
              <a:spLocks/>
            </p:cNvSpPr>
            <p:nvPr/>
          </p:nvSpPr>
          <p:spPr bwMode="auto">
            <a:xfrm>
              <a:off x="2167" y="2661"/>
              <a:ext cx="253" cy="271"/>
            </a:xfrm>
            <a:custGeom>
              <a:avLst/>
              <a:gdLst>
                <a:gd name="T0" fmla="*/ 253 w 253"/>
                <a:gd name="T1" fmla="*/ 157 h 271"/>
                <a:gd name="T2" fmla="*/ 230 w 253"/>
                <a:gd name="T3" fmla="*/ 171 h 271"/>
                <a:gd name="T4" fmla="*/ 204 w 253"/>
                <a:gd name="T5" fmla="*/ 185 h 271"/>
                <a:gd name="T6" fmla="*/ 179 w 253"/>
                <a:gd name="T7" fmla="*/ 199 h 271"/>
                <a:gd name="T8" fmla="*/ 155 w 253"/>
                <a:gd name="T9" fmla="*/ 212 h 271"/>
                <a:gd name="T10" fmla="*/ 129 w 253"/>
                <a:gd name="T11" fmla="*/ 226 h 271"/>
                <a:gd name="T12" fmla="*/ 105 w 253"/>
                <a:gd name="T13" fmla="*/ 240 h 271"/>
                <a:gd name="T14" fmla="*/ 82 w 253"/>
                <a:gd name="T15" fmla="*/ 256 h 271"/>
                <a:gd name="T16" fmla="*/ 58 w 253"/>
                <a:gd name="T17" fmla="*/ 271 h 271"/>
                <a:gd name="T18" fmla="*/ 51 w 253"/>
                <a:gd name="T19" fmla="*/ 254 h 271"/>
                <a:gd name="T20" fmla="*/ 46 w 253"/>
                <a:gd name="T21" fmla="*/ 237 h 271"/>
                <a:gd name="T22" fmla="*/ 39 w 253"/>
                <a:gd name="T23" fmla="*/ 219 h 271"/>
                <a:gd name="T24" fmla="*/ 34 w 253"/>
                <a:gd name="T25" fmla="*/ 201 h 271"/>
                <a:gd name="T26" fmla="*/ 27 w 253"/>
                <a:gd name="T27" fmla="*/ 184 h 271"/>
                <a:gd name="T28" fmla="*/ 19 w 253"/>
                <a:gd name="T29" fmla="*/ 165 h 271"/>
                <a:gd name="T30" fmla="*/ 10 w 253"/>
                <a:gd name="T31" fmla="*/ 148 h 271"/>
                <a:gd name="T32" fmla="*/ 0 w 253"/>
                <a:gd name="T33" fmla="*/ 131 h 271"/>
                <a:gd name="T34" fmla="*/ 25 w 253"/>
                <a:gd name="T35" fmla="*/ 113 h 271"/>
                <a:gd name="T36" fmla="*/ 51 w 253"/>
                <a:gd name="T37" fmla="*/ 96 h 271"/>
                <a:gd name="T38" fmla="*/ 78 w 253"/>
                <a:gd name="T39" fmla="*/ 80 h 271"/>
                <a:gd name="T40" fmla="*/ 104 w 253"/>
                <a:gd name="T41" fmla="*/ 65 h 271"/>
                <a:gd name="T42" fmla="*/ 131 w 253"/>
                <a:gd name="T43" fmla="*/ 49 h 271"/>
                <a:gd name="T44" fmla="*/ 158 w 253"/>
                <a:gd name="T45" fmla="*/ 34 h 271"/>
                <a:gd name="T46" fmla="*/ 185 w 253"/>
                <a:gd name="T47" fmla="*/ 17 h 271"/>
                <a:gd name="T48" fmla="*/ 213 w 253"/>
                <a:gd name="T49" fmla="*/ 0 h 271"/>
                <a:gd name="T50" fmla="*/ 224 w 253"/>
                <a:gd name="T51" fmla="*/ 39 h 271"/>
                <a:gd name="T52" fmla="*/ 233 w 253"/>
                <a:gd name="T53" fmla="*/ 79 h 271"/>
                <a:gd name="T54" fmla="*/ 241 w 253"/>
                <a:gd name="T55" fmla="*/ 119 h 271"/>
                <a:gd name="T56" fmla="*/ 253 w 253"/>
                <a:gd name="T57" fmla="*/ 157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3" h="271">
                  <a:moveTo>
                    <a:pt x="253" y="157"/>
                  </a:moveTo>
                  <a:lnTo>
                    <a:pt x="230" y="171"/>
                  </a:lnTo>
                  <a:lnTo>
                    <a:pt x="204" y="185"/>
                  </a:lnTo>
                  <a:lnTo>
                    <a:pt x="179" y="199"/>
                  </a:lnTo>
                  <a:lnTo>
                    <a:pt x="155" y="212"/>
                  </a:lnTo>
                  <a:lnTo>
                    <a:pt x="129" y="226"/>
                  </a:lnTo>
                  <a:lnTo>
                    <a:pt x="105" y="240"/>
                  </a:lnTo>
                  <a:lnTo>
                    <a:pt x="82" y="256"/>
                  </a:lnTo>
                  <a:lnTo>
                    <a:pt x="58" y="271"/>
                  </a:lnTo>
                  <a:lnTo>
                    <a:pt x="51" y="254"/>
                  </a:lnTo>
                  <a:lnTo>
                    <a:pt x="46" y="237"/>
                  </a:lnTo>
                  <a:lnTo>
                    <a:pt x="39" y="219"/>
                  </a:lnTo>
                  <a:lnTo>
                    <a:pt x="34" y="201"/>
                  </a:lnTo>
                  <a:lnTo>
                    <a:pt x="27" y="184"/>
                  </a:lnTo>
                  <a:lnTo>
                    <a:pt x="19" y="165"/>
                  </a:lnTo>
                  <a:lnTo>
                    <a:pt x="10" y="148"/>
                  </a:lnTo>
                  <a:lnTo>
                    <a:pt x="0" y="131"/>
                  </a:lnTo>
                  <a:lnTo>
                    <a:pt x="25" y="113"/>
                  </a:lnTo>
                  <a:lnTo>
                    <a:pt x="51" y="96"/>
                  </a:lnTo>
                  <a:lnTo>
                    <a:pt x="78" y="80"/>
                  </a:lnTo>
                  <a:lnTo>
                    <a:pt x="104" y="65"/>
                  </a:lnTo>
                  <a:lnTo>
                    <a:pt x="131" y="49"/>
                  </a:lnTo>
                  <a:lnTo>
                    <a:pt x="158" y="34"/>
                  </a:lnTo>
                  <a:lnTo>
                    <a:pt x="185" y="17"/>
                  </a:lnTo>
                  <a:lnTo>
                    <a:pt x="213" y="0"/>
                  </a:lnTo>
                  <a:lnTo>
                    <a:pt x="224" y="39"/>
                  </a:lnTo>
                  <a:lnTo>
                    <a:pt x="233" y="79"/>
                  </a:lnTo>
                  <a:lnTo>
                    <a:pt x="241" y="119"/>
                  </a:lnTo>
                  <a:lnTo>
                    <a:pt x="253" y="157"/>
                  </a:lnTo>
                  <a:close/>
                </a:path>
              </a:pathLst>
            </a:custGeom>
            <a:solidFill>
              <a:srgbClr val="FFB7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81"/>
            <p:cNvSpPr>
              <a:spLocks/>
            </p:cNvSpPr>
            <p:nvPr/>
          </p:nvSpPr>
          <p:spPr bwMode="auto">
            <a:xfrm>
              <a:off x="2636" y="2673"/>
              <a:ext cx="119" cy="192"/>
            </a:xfrm>
            <a:custGeom>
              <a:avLst/>
              <a:gdLst>
                <a:gd name="T0" fmla="*/ 116 w 119"/>
                <a:gd name="T1" fmla="*/ 125 h 192"/>
                <a:gd name="T2" fmla="*/ 23 w 119"/>
                <a:gd name="T3" fmla="*/ 192 h 192"/>
                <a:gd name="T4" fmla="*/ 21 w 119"/>
                <a:gd name="T5" fmla="*/ 159 h 192"/>
                <a:gd name="T6" fmla="*/ 14 w 119"/>
                <a:gd name="T7" fmla="*/ 127 h 192"/>
                <a:gd name="T8" fmla="*/ 6 w 119"/>
                <a:gd name="T9" fmla="*/ 95 h 192"/>
                <a:gd name="T10" fmla="*/ 0 w 119"/>
                <a:gd name="T11" fmla="*/ 62 h 192"/>
                <a:gd name="T12" fmla="*/ 111 w 119"/>
                <a:gd name="T13" fmla="*/ 0 h 192"/>
                <a:gd name="T14" fmla="*/ 113 w 119"/>
                <a:gd name="T15" fmla="*/ 30 h 192"/>
                <a:gd name="T16" fmla="*/ 118 w 119"/>
                <a:gd name="T17" fmla="*/ 60 h 192"/>
                <a:gd name="T18" fmla="*/ 119 w 119"/>
                <a:gd name="T19" fmla="*/ 90 h 192"/>
                <a:gd name="T20" fmla="*/ 116 w 119"/>
                <a:gd name="T21" fmla="*/ 12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 h="192">
                  <a:moveTo>
                    <a:pt x="116" y="125"/>
                  </a:moveTo>
                  <a:lnTo>
                    <a:pt x="23" y="192"/>
                  </a:lnTo>
                  <a:lnTo>
                    <a:pt x="21" y="159"/>
                  </a:lnTo>
                  <a:lnTo>
                    <a:pt x="14" y="127"/>
                  </a:lnTo>
                  <a:lnTo>
                    <a:pt x="6" y="95"/>
                  </a:lnTo>
                  <a:lnTo>
                    <a:pt x="0" y="62"/>
                  </a:lnTo>
                  <a:lnTo>
                    <a:pt x="111" y="0"/>
                  </a:lnTo>
                  <a:lnTo>
                    <a:pt x="113" y="30"/>
                  </a:lnTo>
                  <a:lnTo>
                    <a:pt x="118" y="60"/>
                  </a:lnTo>
                  <a:lnTo>
                    <a:pt x="119" y="90"/>
                  </a:lnTo>
                  <a:lnTo>
                    <a:pt x="116" y="125"/>
                  </a:lnTo>
                  <a:close/>
                </a:path>
              </a:pathLst>
            </a:custGeom>
            <a:solidFill>
              <a:srgbClr val="FFD8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82"/>
            <p:cNvSpPr>
              <a:spLocks/>
            </p:cNvSpPr>
            <p:nvPr/>
          </p:nvSpPr>
          <p:spPr bwMode="auto">
            <a:xfrm>
              <a:off x="2395" y="2761"/>
              <a:ext cx="223" cy="247"/>
            </a:xfrm>
            <a:custGeom>
              <a:avLst/>
              <a:gdLst>
                <a:gd name="T0" fmla="*/ 223 w 223"/>
                <a:gd name="T1" fmla="*/ 134 h 247"/>
                <a:gd name="T2" fmla="*/ 41 w 223"/>
                <a:gd name="T3" fmla="*/ 247 h 247"/>
                <a:gd name="T4" fmla="*/ 32 w 223"/>
                <a:gd name="T5" fmla="*/ 213 h 247"/>
                <a:gd name="T6" fmla="*/ 24 w 223"/>
                <a:gd name="T7" fmla="*/ 179 h 247"/>
                <a:gd name="T8" fmla="*/ 15 w 223"/>
                <a:gd name="T9" fmla="*/ 145 h 247"/>
                <a:gd name="T10" fmla="*/ 0 w 223"/>
                <a:gd name="T11" fmla="*/ 113 h 247"/>
                <a:gd name="T12" fmla="*/ 192 w 223"/>
                <a:gd name="T13" fmla="*/ 0 h 247"/>
                <a:gd name="T14" fmla="*/ 204 w 223"/>
                <a:gd name="T15" fmla="*/ 31 h 247"/>
                <a:gd name="T16" fmla="*/ 211 w 223"/>
                <a:gd name="T17" fmla="*/ 65 h 247"/>
                <a:gd name="T18" fmla="*/ 216 w 223"/>
                <a:gd name="T19" fmla="*/ 99 h 247"/>
                <a:gd name="T20" fmla="*/ 223 w 223"/>
                <a:gd name="T21" fmla="*/ 134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3" h="247">
                  <a:moveTo>
                    <a:pt x="223" y="134"/>
                  </a:moveTo>
                  <a:lnTo>
                    <a:pt x="41" y="247"/>
                  </a:lnTo>
                  <a:lnTo>
                    <a:pt x="32" y="213"/>
                  </a:lnTo>
                  <a:lnTo>
                    <a:pt x="24" y="179"/>
                  </a:lnTo>
                  <a:lnTo>
                    <a:pt x="15" y="145"/>
                  </a:lnTo>
                  <a:lnTo>
                    <a:pt x="0" y="113"/>
                  </a:lnTo>
                  <a:lnTo>
                    <a:pt x="192" y="0"/>
                  </a:lnTo>
                  <a:lnTo>
                    <a:pt x="204" y="31"/>
                  </a:lnTo>
                  <a:lnTo>
                    <a:pt x="211" y="65"/>
                  </a:lnTo>
                  <a:lnTo>
                    <a:pt x="216" y="99"/>
                  </a:lnTo>
                  <a:lnTo>
                    <a:pt x="223" y="134"/>
                  </a:lnTo>
                  <a:close/>
                </a:path>
              </a:pathLst>
            </a:custGeom>
            <a:solidFill>
              <a:srgbClr val="FFD8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83"/>
            <p:cNvSpPr>
              <a:spLocks/>
            </p:cNvSpPr>
            <p:nvPr/>
          </p:nvSpPr>
          <p:spPr bwMode="auto">
            <a:xfrm>
              <a:off x="3283" y="2794"/>
              <a:ext cx="134" cy="91"/>
            </a:xfrm>
            <a:custGeom>
              <a:avLst/>
              <a:gdLst>
                <a:gd name="T0" fmla="*/ 8 w 134"/>
                <a:gd name="T1" fmla="*/ 84 h 91"/>
                <a:gd name="T2" fmla="*/ 1 w 134"/>
                <a:gd name="T3" fmla="*/ 91 h 91"/>
                <a:gd name="T4" fmla="*/ 0 w 134"/>
                <a:gd name="T5" fmla="*/ 77 h 91"/>
                <a:gd name="T6" fmla="*/ 5 w 134"/>
                <a:gd name="T7" fmla="*/ 66 h 91"/>
                <a:gd name="T8" fmla="*/ 15 w 134"/>
                <a:gd name="T9" fmla="*/ 58 h 91"/>
                <a:gd name="T10" fmla="*/ 32 w 134"/>
                <a:gd name="T11" fmla="*/ 51 h 91"/>
                <a:gd name="T12" fmla="*/ 49 w 134"/>
                <a:gd name="T13" fmla="*/ 45 h 91"/>
                <a:gd name="T14" fmla="*/ 68 w 134"/>
                <a:gd name="T15" fmla="*/ 39 h 91"/>
                <a:gd name="T16" fmla="*/ 85 w 134"/>
                <a:gd name="T17" fmla="*/ 31 h 91"/>
                <a:gd name="T18" fmla="*/ 98 w 134"/>
                <a:gd name="T19" fmla="*/ 21 h 91"/>
                <a:gd name="T20" fmla="*/ 134 w 134"/>
                <a:gd name="T21" fmla="*/ 0 h 91"/>
                <a:gd name="T22" fmla="*/ 126 w 134"/>
                <a:gd name="T23" fmla="*/ 14 h 91"/>
                <a:gd name="T24" fmla="*/ 114 w 134"/>
                <a:gd name="T25" fmla="*/ 27 h 91"/>
                <a:gd name="T26" fmla="*/ 98 w 134"/>
                <a:gd name="T27" fmla="*/ 39 h 91"/>
                <a:gd name="T28" fmla="*/ 81 w 134"/>
                <a:gd name="T29" fmla="*/ 49 h 91"/>
                <a:gd name="T30" fmla="*/ 63 w 134"/>
                <a:gd name="T31" fmla="*/ 59 h 91"/>
                <a:gd name="T32" fmla="*/ 44 w 134"/>
                <a:gd name="T33" fmla="*/ 68 h 91"/>
                <a:gd name="T34" fmla="*/ 25 w 134"/>
                <a:gd name="T35" fmla="*/ 77 h 91"/>
                <a:gd name="T36" fmla="*/ 8 w 134"/>
                <a:gd name="T37" fmla="*/ 8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4" h="91">
                  <a:moveTo>
                    <a:pt x="8" y="84"/>
                  </a:moveTo>
                  <a:lnTo>
                    <a:pt x="1" y="91"/>
                  </a:lnTo>
                  <a:lnTo>
                    <a:pt x="0" y="77"/>
                  </a:lnTo>
                  <a:lnTo>
                    <a:pt x="5" y="66"/>
                  </a:lnTo>
                  <a:lnTo>
                    <a:pt x="15" y="58"/>
                  </a:lnTo>
                  <a:lnTo>
                    <a:pt x="32" y="51"/>
                  </a:lnTo>
                  <a:lnTo>
                    <a:pt x="49" y="45"/>
                  </a:lnTo>
                  <a:lnTo>
                    <a:pt x="68" y="39"/>
                  </a:lnTo>
                  <a:lnTo>
                    <a:pt x="85" y="31"/>
                  </a:lnTo>
                  <a:lnTo>
                    <a:pt x="98" y="21"/>
                  </a:lnTo>
                  <a:lnTo>
                    <a:pt x="134" y="0"/>
                  </a:lnTo>
                  <a:lnTo>
                    <a:pt x="126" y="14"/>
                  </a:lnTo>
                  <a:lnTo>
                    <a:pt x="114" y="27"/>
                  </a:lnTo>
                  <a:lnTo>
                    <a:pt x="98" y="39"/>
                  </a:lnTo>
                  <a:lnTo>
                    <a:pt x="81" y="49"/>
                  </a:lnTo>
                  <a:lnTo>
                    <a:pt x="63" y="59"/>
                  </a:lnTo>
                  <a:lnTo>
                    <a:pt x="44" y="68"/>
                  </a:lnTo>
                  <a:lnTo>
                    <a:pt x="25" y="77"/>
                  </a:lnTo>
                  <a:lnTo>
                    <a:pt x="8" y="84"/>
                  </a:lnTo>
                  <a:close/>
                </a:path>
              </a:pathLst>
            </a:custGeom>
            <a:solidFill>
              <a:srgbClr val="AFA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84"/>
            <p:cNvSpPr>
              <a:spLocks/>
            </p:cNvSpPr>
            <p:nvPr/>
          </p:nvSpPr>
          <p:spPr bwMode="auto">
            <a:xfrm>
              <a:off x="2068" y="2831"/>
              <a:ext cx="109" cy="106"/>
            </a:xfrm>
            <a:custGeom>
              <a:avLst/>
              <a:gdLst>
                <a:gd name="T0" fmla="*/ 0 w 109"/>
                <a:gd name="T1" fmla="*/ 86 h 106"/>
                <a:gd name="T2" fmla="*/ 4 w 109"/>
                <a:gd name="T3" fmla="*/ 74 h 106"/>
                <a:gd name="T4" fmla="*/ 11 w 109"/>
                <a:gd name="T5" fmla="*/ 62 h 106"/>
                <a:gd name="T6" fmla="*/ 21 w 109"/>
                <a:gd name="T7" fmla="*/ 53 h 106"/>
                <a:gd name="T8" fmla="*/ 33 w 109"/>
                <a:gd name="T9" fmla="*/ 42 h 106"/>
                <a:gd name="T10" fmla="*/ 43 w 109"/>
                <a:gd name="T11" fmla="*/ 33 h 106"/>
                <a:gd name="T12" fmla="*/ 55 w 109"/>
                <a:gd name="T13" fmla="*/ 22 h 106"/>
                <a:gd name="T14" fmla="*/ 63 w 109"/>
                <a:gd name="T15" fmla="*/ 11 h 106"/>
                <a:gd name="T16" fmla="*/ 68 w 109"/>
                <a:gd name="T17" fmla="*/ 0 h 106"/>
                <a:gd name="T18" fmla="*/ 77 w 109"/>
                <a:gd name="T19" fmla="*/ 28 h 106"/>
                <a:gd name="T20" fmla="*/ 87 w 109"/>
                <a:gd name="T21" fmla="*/ 54 h 106"/>
                <a:gd name="T22" fmla="*/ 99 w 109"/>
                <a:gd name="T23" fmla="*/ 78 h 106"/>
                <a:gd name="T24" fmla="*/ 109 w 109"/>
                <a:gd name="T25" fmla="*/ 106 h 106"/>
                <a:gd name="T26" fmla="*/ 96 w 109"/>
                <a:gd name="T27" fmla="*/ 103 h 106"/>
                <a:gd name="T28" fmla="*/ 80 w 109"/>
                <a:gd name="T29" fmla="*/ 102 h 106"/>
                <a:gd name="T30" fmla="*/ 65 w 109"/>
                <a:gd name="T31" fmla="*/ 101 h 106"/>
                <a:gd name="T32" fmla="*/ 51 w 109"/>
                <a:gd name="T33" fmla="*/ 100 h 106"/>
                <a:gd name="T34" fmla="*/ 36 w 109"/>
                <a:gd name="T35" fmla="*/ 99 h 106"/>
                <a:gd name="T36" fmla="*/ 24 w 109"/>
                <a:gd name="T37" fmla="*/ 96 h 106"/>
                <a:gd name="T38" fmla="*/ 11 w 109"/>
                <a:gd name="T39" fmla="*/ 91 h 106"/>
                <a:gd name="T40" fmla="*/ 0 w 109"/>
                <a:gd name="T41" fmla="*/ 8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9" h="106">
                  <a:moveTo>
                    <a:pt x="0" y="86"/>
                  </a:moveTo>
                  <a:lnTo>
                    <a:pt x="4" y="74"/>
                  </a:lnTo>
                  <a:lnTo>
                    <a:pt x="11" y="62"/>
                  </a:lnTo>
                  <a:lnTo>
                    <a:pt x="21" y="53"/>
                  </a:lnTo>
                  <a:lnTo>
                    <a:pt x="33" y="42"/>
                  </a:lnTo>
                  <a:lnTo>
                    <a:pt x="43" y="33"/>
                  </a:lnTo>
                  <a:lnTo>
                    <a:pt x="55" y="22"/>
                  </a:lnTo>
                  <a:lnTo>
                    <a:pt x="63" y="11"/>
                  </a:lnTo>
                  <a:lnTo>
                    <a:pt x="68" y="0"/>
                  </a:lnTo>
                  <a:lnTo>
                    <a:pt x="77" y="28"/>
                  </a:lnTo>
                  <a:lnTo>
                    <a:pt x="87" y="54"/>
                  </a:lnTo>
                  <a:lnTo>
                    <a:pt x="99" y="78"/>
                  </a:lnTo>
                  <a:lnTo>
                    <a:pt x="109" y="106"/>
                  </a:lnTo>
                  <a:lnTo>
                    <a:pt x="96" y="103"/>
                  </a:lnTo>
                  <a:lnTo>
                    <a:pt x="80" y="102"/>
                  </a:lnTo>
                  <a:lnTo>
                    <a:pt x="65" y="101"/>
                  </a:lnTo>
                  <a:lnTo>
                    <a:pt x="51" y="100"/>
                  </a:lnTo>
                  <a:lnTo>
                    <a:pt x="36" y="99"/>
                  </a:lnTo>
                  <a:lnTo>
                    <a:pt x="24" y="96"/>
                  </a:lnTo>
                  <a:lnTo>
                    <a:pt x="11" y="91"/>
                  </a:lnTo>
                  <a:lnTo>
                    <a:pt x="0" y="86"/>
                  </a:lnTo>
                  <a:close/>
                </a:path>
              </a:pathLst>
            </a:custGeom>
            <a:solidFill>
              <a:srgbClr val="FFD8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85"/>
            <p:cNvSpPr>
              <a:spLocks/>
            </p:cNvSpPr>
            <p:nvPr/>
          </p:nvSpPr>
          <p:spPr bwMode="auto">
            <a:xfrm>
              <a:off x="3303" y="2831"/>
              <a:ext cx="182" cy="110"/>
            </a:xfrm>
            <a:custGeom>
              <a:avLst/>
              <a:gdLst>
                <a:gd name="T0" fmla="*/ 182 w 182"/>
                <a:gd name="T1" fmla="*/ 18 h 110"/>
                <a:gd name="T2" fmla="*/ 179 w 182"/>
                <a:gd name="T3" fmla="*/ 33 h 110"/>
                <a:gd name="T4" fmla="*/ 158 w 182"/>
                <a:gd name="T5" fmla="*/ 43 h 110"/>
                <a:gd name="T6" fmla="*/ 140 w 182"/>
                <a:gd name="T7" fmla="*/ 54 h 110"/>
                <a:gd name="T8" fmla="*/ 119 w 182"/>
                <a:gd name="T9" fmla="*/ 64 h 110"/>
                <a:gd name="T10" fmla="*/ 99 w 182"/>
                <a:gd name="T11" fmla="*/ 75 h 110"/>
                <a:gd name="T12" fmla="*/ 78 w 182"/>
                <a:gd name="T13" fmla="*/ 86 h 110"/>
                <a:gd name="T14" fmla="*/ 58 w 182"/>
                <a:gd name="T15" fmla="*/ 95 h 110"/>
                <a:gd name="T16" fmla="*/ 36 w 182"/>
                <a:gd name="T17" fmla="*/ 103 h 110"/>
                <a:gd name="T18" fmla="*/ 14 w 182"/>
                <a:gd name="T19" fmla="*/ 110 h 110"/>
                <a:gd name="T20" fmla="*/ 0 w 182"/>
                <a:gd name="T21" fmla="*/ 90 h 110"/>
                <a:gd name="T22" fmla="*/ 20 w 182"/>
                <a:gd name="T23" fmla="*/ 81 h 110"/>
                <a:gd name="T24" fmla="*/ 41 w 182"/>
                <a:gd name="T25" fmla="*/ 71 h 110"/>
                <a:gd name="T26" fmla="*/ 61 w 182"/>
                <a:gd name="T27" fmla="*/ 60 h 110"/>
                <a:gd name="T28" fmla="*/ 82 w 182"/>
                <a:gd name="T29" fmla="*/ 49 h 110"/>
                <a:gd name="T30" fmla="*/ 100 w 182"/>
                <a:gd name="T31" fmla="*/ 37 h 110"/>
                <a:gd name="T32" fmla="*/ 119 w 182"/>
                <a:gd name="T33" fmla="*/ 24 h 110"/>
                <a:gd name="T34" fmla="*/ 138 w 182"/>
                <a:gd name="T35" fmla="*/ 12 h 110"/>
                <a:gd name="T36" fmla="*/ 155 w 182"/>
                <a:gd name="T37" fmla="*/ 0 h 110"/>
                <a:gd name="T38" fmla="*/ 163 w 182"/>
                <a:gd name="T39" fmla="*/ 4 h 110"/>
                <a:gd name="T40" fmla="*/ 170 w 182"/>
                <a:gd name="T41" fmla="*/ 8 h 110"/>
                <a:gd name="T42" fmla="*/ 175 w 182"/>
                <a:gd name="T43" fmla="*/ 12 h 110"/>
                <a:gd name="T44" fmla="*/ 182 w 182"/>
                <a:gd name="T45" fmla="*/ 18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2" h="110">
                  <a:moveTo>
                    <a:pt x="182" y="18"/>
                  </a:moveTo>
                  <a:lnTo>
                    <a:pt x="179" y="33"/>
                  </a:lnTo>
                  <a:lnTo>
                    <a:pt x="158" y="43"/>
                  </a:lnTo>
                  <a:lnTo>
                    <a:pt x="140" y="54"/>
                  </a:lnTo>
                  <a:lnTo>
                    <a:pt x="119" y="64"/>
                  </a:lnTo>
                  <a:lnTo>
                    <a:pt x="99" y="75"/>
                  </a:lnTo>
                  <a:lnTo>
                    <a:pt x="78" y="86"/>
                  </a:lnTo>
                  <a:lnTo>
                    <a:pt x="58" y="95"/>
                  </a:lnTo>
                  <a:lnTo>
                    <a:pt x="36" y="103"/>
                  </a:lnTo>
                  <a:lnTo>
                    <a:pt x="14" y="110"/>
                  </a:lnTo>
                  <a:lnTo>
                    <a:pt x="0" y="90"/>
                  </a:lnTo>
                  <a:lnTo>
                    <a:pt x="20" y="81"/>
                  </a:lnTo>
                  <a:lnTo>
                    <a:pt x="41" y="71"/>
                  </a:lnTo>
                  <a:lnTo>
                    <a:pt x="61" y="60"/>
                  </a:lnTo>
                  <a:lnTo>
                    <a:pt x="82" y="49"/>
                  </a:lnTo>
                  <a:lnTo>
                    <a:pt x="100" y="37"/>
                  </a:lnTo>
                  <a:lnTo>
                    <a:pt x="119" y="24"/>
                  </a:lnTo>
                  <a:lnTo>
                    <a:pt x="138" y="12"/>
                  </a:lnTo>
                  <a:lnTo>
                    <a:pt x="155" y="0"/>
                  </a:lnTo>
                  <a:lnTo>
                    <a:pt x="163" y="4"/>
                  </a:lnTo>
                  <a:lnTo>
                    <a:pt x="170" y="8"/>
                  </a:lnTo>
                  <a:lnTo>
                    <a:pt x="175" y="12"/>
                  </a:lnTo>
                  <a:lnTo>
                    <a:pt x="182" y="18"/>
                  </a:lnTo>
                  <a:close/>
                </a:path>
              </a:pathLst>
            </a:custGeom>
            <a:solidFill>
              <a:srgbClr val="CECE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86"/>
            <p:cNvSpPr>
              <a:spLocks/>
            </p:cNvSpPr>
            <p:nvPr/>
          </p:nvSpPr>
          <p:spPr bwMode="auto">
            <a:xfrm>
              <a:off x="2762" y="2865"/>
              <a:ext cx="468" cy="55"/>
            </a:xfrm>
            <a:custGeom>
              <a:avLst/>
              <a:gdLst>
                <a:gd name="T0" fmla="*/ 408 w 468"/>
                <a:gd name="T1" fmla="*/ 13 h 55"/>
                <a:gd name="T2" fmla="*/ 417 w 468"/>
                <a:gd name="T3" fmla="*/ 14 h 55"/>
                <a:gd name="T4" fmla="*/ 424 w 468"/>
                <a:gd name="T5" fmla="*/ 13 h 55"/>
                <a:gd name="T6" fmla="*/ 432 w 468"/>
                <a:gd name="T7" fmla="*/ 10 h 55"/>
                <a:gd name="T8" fmla="*/ 439 w 468"/>
                <a:gd name="T9" fmla="*/ 8 h 55"/>
                <a:gd name="T10" fmla="*/ 448 w 468"/>
                <a:gd name="T11" fmla="*/ 7 h 55"/>
                <a:gd name="T12" fmla="*/ 454 w 468"/>
                <a:gd name="T13" fmla="*/ 6 h 55"/>
                <a:gd name="T14" fmla="*/ 461 w 468"/>
                <a:gd name="T15" fmla="*/ 7 h 55"/>
                <a:gd name="T16" fmla="*/ 468 w 468"/>
                <a:gd name="T17" fmla="*/ 11 h 55"/>
                <a:gd name="T18" fmla="*/ 458 w 468"/>
                <a:gd name="T19" fmla="*/ 43 h 55"/>
                <a:gd name="T20" fmla="*/ 402 w 468"/>
                <a:gd name="T21" fmla="*/ 52 h 55"/>
                <a:gd name="T22" fmla="*/ 376 w 468"/>
                <a:gd name="T23" fmla="*/ 50 h 55"/>
                <a:gd name="T24" fmla="*/ 351 w 468"/>
                <a:gd name="T25" fmla="*/ 50 h 55"/>
                <a:gd name="T26" fmla="*/ 325 w 468"/>
                <a:gd name="T27" fmla="*/ 50 h 55"/>
                <a:gd name="T28" fmla="*/ 300 w 468"/>
                <a:gd name="T29" fmla="*/ 52 h 55"/>
                <a:gd name="T30" fmla="*/ 276 w 468"/>
                <a:gd name="T31" fmla="*/ 52 h 55"/>
                <a:gd name="T32" fmla="*/ 250 w 468"/>
                <a:gd name="T33" fmla="*/ 53 h 55"/>
                <a:gd name="T34" fmla="*/ 225 w 468"/>
                <a:gd name="T35" fmla="*/ 54 h 55"/>
                <a:gd name="T36" fmla="*/ 201 w 468"/>
                <a:gd name="T37" fmla="*/ 54 h 55"/>
                <a:gd name="T38" fmla="*/ 175 w 468"/>
                <a:gd name="T39" fmla="*/ 55 h 55"/>
                <a:gd name="T40" fmla="*/ 152 w 468"/>
                <a:gd name="T41" fmla="*/ 55 h 55"/>
                <a:gd name="T42" fmla="*/ 126 w 468"/>
                <a:gd name="T43" fmla="*/ 54 h 55"/>
                <a:gd name="T44" fmla="*/ 102 w 468"/>
                <a:gd name="T45" fmla="*/ 54 h 55"/>
                <a:gd name="T46" fmla="*/ 77 w 468"/>
                <a:gd name="T47" fmla="*/ 53 h 55"/>
                <a:gd name="T48" fmla="*/ 51 w 468"/>
                <a:gd name="T49" fmla="*/ 50 h 55"/>
                <a:gd name="T50" fmla="*/ 27 w 468"/>
                <a:gd name="T51" fmla="*/ 47 h 55"/>
                <a:gd name="T52" fmla="*/ 2 w 468"/>
                <a:gd name="T53" fmla="*/ 43 h 55"/>
                <a:gd name="T54" fmla="*/ 0 w 468"/>
                <a:gd name="T55" fmla="*/ 30 h 55"/>
                <a:gd name="T56" fmla="*/ 4 w 468"/>
                <a:gd name="T57" fmla="*/ 20 h 55"/>
                <a:gd name="T58" fmla="*/ 10 w 468"/>
                <a:gd name="T59" fmla="*/ 9 h 55"/>
                <a:gd name="T60" fmla="*/ 19 w 468"/>
                <a:gd name="T61" fmla="*/ 0 h 55"/>
                <a:gd name="T62" fmla="*/ 41 w 468"/>
                <a:gd name="T63" fmla="*/ 6 h 55"/>
                <a:gd name="T64" fmla="*/ 65 w 468"/>
                <a:gd name="T65" fmla="*/ 9 h 55"/>
                <a:gd name="T66" fmla="*/ 89 w 468"/>
                <a:gd name="T67" fmla="*/ 14 h 55"/>
                <a:gd name="T68" fmla="*/ 113 w 468"/>
                <a:gd name="T69" fmla="*/ 16 h 55"/>
                <a:gd name="T70" fmla="*/ 138 w 468"/>
                <a:gd name="T71" fmla="*/ 19 h 55"/>
                <a:gd name="T72" fmla="*/ 162 w 468"/>
                <a:gd name="T73" fmla="*/ 21 h 55"/>
                <a:gd name="T74" fmla="*/ 187 w 468"/>
                <a:gd name="T75" fmla="*/ 22 h 55"/>
                <a:gd name="T76" fmla="*/ 211 w 468"/>
                <a:gd name="T77" fmla="*/ 22 h 55"/>
                <a:gd name="T78" fmla="*/ 237 w 468"/>
                <a:gd name="T79" fmla="*/ 22 h 55"/>
                <a:gd name="T80" fmla="*/ 262 w 468"/>
                <a:gd name="T81" fmla="*/ 22 h 55"/>
                <a:gd name="T82" fmla="*/ 286 w 468"/>
                <a:gd name="T83" fmla="*/ 21 h 55"/>
                <a:gd name="T84" fmla="*/ 311 w 468"/>
                <a:gd name="T85" fmla="*/ 20 h 55"/>
                <a:gd name="T86" fmla="*/ 335 w 468"/>
                <a:gd name="T87" fmla="*/ 19 h 55"/>
                <a:gd name="T88" fmla="*/ 361 w 468"/>
                <a:gd name="T89" fmla="*/ 16 h 55"/>
                <a:gd name="T90" fmla="*/ 385 w 468"/>
                <a:gd name="T91" fmla="*/ 15 h 55"/>
                <a:gd name="T92" fmla="*/ 408 w 468"/>
                <a:gd name="T93" fmla="*/ 1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8" h="55">
                  <a:moveTo>
                    <a:pt x="408" y="13"/>
                  </a:moveTo>
                  <a:lnTo>
                    <a:pt x="417" y="14"/>
                  </a:lnTo>
                  <a:lnTo>
                    <a:pt x="424" y="13"/>
                  </a:lnTo>
                  <a:lnTo>
                    <a:pt x="432" y="10"/>
                  </a:lnTo>
                  <a:lnTo>
                    <a:pt x="439" y="8"/>
                  </a:lnTo>
                  <a:lnTo>
                    <a:pt x="448" y="7"/>
                  </a:lnTo>
                  <a:lnTo>
                    <a:pt x="454" y="6"/>
                  </a:lnTo>
                  <a:lnTo>
                    <a:pt x="461" y="7"/>
                  </a:lnTo>
                  <a:lnTo>
                    <a:pt x="468" y="11"/>
                  </a:lnTo>
                  <a:lnTo>
                    <a:pt x="458" y="43"/>
                  </a:lnTo>
                  <a:lnTo>
                    <a:pt x="402" y="52"/>
                  </a:lnTo>
                  <a:lnTo>
                    <a:pt x="376" y="50"/>
                  </a:lnTo>
                  <a:lnTo>
                    <a:pt x="351" y="50"/>
                  </a:lnTo>
                  <a:lnTo>
                    <a:pt x="325" y="50"/>
                  </a:lnTo>
                  <a:lnTo>
                    <a:pt x="300" y="52"/>
                  </a:lnTo>
                  <a:lnTo>
                    <a:pt x="276" y="52"/>
                  </a:lnTo>
                  <a:lnTo>
                    <a:pt x="250" y="53"/>
                  </a:lnTo>
                  <a:lnTo>
                    <a:pt x="225" y="54"/>
                  </a:lnTo>
                  <a:lnTo>
                    <a:pt x="201" y="54"/>
                  </a:lnTo>
                  <a:lnTo>
                    <a:pt x="175" y="55"/>
                  </a:lnTo>
                  <a:lnTo>
                    <a:pt x="152" y="55"/>
                  </a:lnTo>
                  <a:lnTo>
                    <a:pt x="126" y="54"/>
                  </a:lnTo>
                  <a:lnTo>
                    <a:pt x="102" y="54"/>
                  </a:lnTo>
                  <a:lnTo>
                    <a:pt x="77" y="53"/>
                  </a:lnTo>
                  <a:lnTo>
                    <a:pt x="51" y="50"/>
                  </a:lnTo>
                  <a:lnTo>
                    <a:pt x="27" y="47"/>
                  </a:lnTo>
                  <a:lnTo>
                    <a:pt x="2" y="43"/>
                  </a:lnTo>
                  <a:lnTo>
                    <a:pt x="0" y="30"/>
                  </a:lnTo>
                  <a:lnTo>
                    <a:pt x="4" y="20"/>
                  </a:lnTo>
                  <a:lnTo>
                    <a:pt x="10" y="9"/>
                  </a:lnTo>
                  <a:lnTo>
                    <a:pt x="19" y="0"/>
                  </a:lnTo>
                  <a:lnTo>
                    <a:pt x="41" y="6"/>
                  </a:lnTo>
                  <a:lnTo>
                    <a:pt x="65" y="9"/>
                  </a:lnTo>
                  <a:lnTo>
                    <a:pt x="89" y="14"/>
                  </a:lnTo>
                  <a:lnTo>
                    <a:pt x="113" y="16"/>
                  </a:lnTo>
                  <a:lnTo>
                    <a:pt x="138" y="19"/>
                  </a:lnTo>
                  <a:lnTo>
                    <a:pt x="162" y="21"/>
                  </a:lnTo>
                  <a:lnTo>
                    <a:pt x="187" y="22"/>
                  </a:lnTo>
                  <a:lnTo>
                    <a:pt x="211" y="22"/>
                  </a:lnTo>
                  <a:lnTo>
                    <a:pt x="237" y="22"/>
                  </a:lnTo>
                  <a:lnTo>
                    <a:pt x="262" y="22"/>
                  </a:lnTo>
                  <a:lnTo>
                    <a:pt x="286" y="21"/>
                  </a:lnTo>
                  <a:lnTo>
                    <a:pt x="311" y="20"/>
                  </a:lnTo>
                  <a:lnTo>
                    <a:pt x="335" y="19"/>
                  </a:lnTo>
                  <a:lnTo>
                    <a:pt x="361" y="16"/>
                  </a:lnTo>
                  <a:lnTo>
                    <a:pt x="385" y="15"/>
                  </a:lnTo>
                  <a:lnTo>
                    <a:pt x="408" y="13"/>
                  </a:lnTo>
                  <a:close/>
                </a:path>
              </a:pathLst>
            </a:custGeom>
            <a:solidFill>
              <a:srgbClr val="CECE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87"/>
            <p:cNvSpPr>
              <a:spLocks/>
            </p:cNvSpPr>
            <p:nvPr/>
          </p:nvSpPr>
          <p:spPr bwMode="auto">
            <a:xfrm>
              <a:off x="3322" y="2893"/>
              <a:ext cx="189" cy="124"/>
            </a:xfrm>
            <a:custGeom>
              <a:avLst/>
              <a:gdLst>
                <a:gd name="T0" fmla="*/ 155 w 189"/>
                <a:gd name="T1" fmla="*/ 28 h 124"/>
                <a:gd name="T2" fmla="*/ 141 w 189"/>
                <a:gd name="T3" fmla="*/ 41 h 124"/>
                <a:gd name="T4" fmla="*/ 126 w 189"/>
                <a:gd name="T5" fmla="*/ 54 h 124"/>
                <a:gd name="T6" fmla="*/ 109 w 189"/>
                <a:gd name="T7" fmla="*/ 67 h 124"/>
                <a:gd name="T8" fmla="*/ 92 w 189"/>
                <a:gd name="T9" fmla="*/ 79 h 124"/>
                <a:gd name="T10" fmla="*/ 73 w 189"/>
                <a:gd name="T11" fmla="*/ 91 h 124"/>
                <a:gd name="T12" fmla="*/ 56 w 189"/>
                <a:gd name="T13" fmla="*/ 103 h 124"/>
                <a:gd name="T14" fmla="*/ 37 w 189"/>
                <a:gd name="T15" fmla="*/ 113 h 124"/>
                <a:gd name="T16" fmla="*/ 20 w 189"/>
                <a:gd name="T17" fmla="*/ 124 h 124"/>
                <a:gd name="T18" fmla="*/ 0 w 189"/>
                <a:gd name="T19" fmla="*/ 91 h 124"/>
                <a:gd name="T20" fmla="*/ 25 w 189"/>
                <a:gd name="T21" fmla="*/ 81 h 124"/>
                <a:gd name="T22" fmla="*/ 49 w 189"/>
                <a:gd name="T23" fmla="*/ 71 h 124"/>
                <a:gd name="T24" fmla="*/ 73 w 189"/>
                <a:gd name="T25" fmla="*/ 60 h 124"/>
                <a:gd name="T26" fmla="*/ 97 w 189"/>
                <a:gd name="T27" fmla="*/ 48 h 124"/>
                <a:gd name="T28" fmla="*/ 121 w 189"/>
                <a:gd name="T29" fmla="*/ 38 h 124"/>
                <a:gd name="T30" fmla="*/ 143 w 189"/>
                <a:gd name="T31" fmla="*/ 26 h 124"/>
                <a:gd name="T32" fmla="*/ 166 w 189"/>
                <a:gd name="T33" fmla="*/ 13 h 124"/>
                <a:gd name="T34" fmla="*/ 189 w 189"/>
                <a:gd name="T35" fmla="*/ 0 h 124"/>
                <a:gd name="T36" fmla="*/ 183 w 189"/>
                <a:gd name="T37" fmla="*/ 8 h 124"/>
                <a:gd name="T38" fmla="*/ 173 w 189"/>
                <a:gd name="T39" fmla="*/ 14 h 124"/>
                <a:gd name="T40" fmla="*/ 161 w 189"/>
                <a:gd name="T41" fmla="*/ 20 h 124"/>
                <a:gd name="T42" fmla="*/ 155 w 189"/>
                <a:gd name="T43" fmla="*/ 2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9" h="124">
                  <a:moveTo>
                    <a:pt x="155" y="28"/>
                  </a:moveTo>
                  <a:lnTo>
                    <a:pt x="141" y="41"/>
                  </a:lnTo>
                  <a:lnTo>
                    <a:pt x="126" y="54"/>
                  </a:lnTo>
                  <a:lnTo>
                    <a:pt x="109" y="67"/>
                  </a:lnTo>
                  <a:lnTo>
                    <a:pt x="92" y="79"/>
                  </a:lnTo>
                  <a:lnTo>
                    <a:pt x="73" y="91"/>
                  </a:lnTo>
                  <a:lnTo>
                    <a:pt x="56" y="103"/>
                  </a:lnTo>
                  <a:lnTo>
                    <a:pt x="37" y="113"/>
                  </a:lnTo>
                  <a:lnTo>
                    <a:pt x="20" y="124"/>
                  </a:lnTo>
                  <a:lnTo>
                    <a:pt x="0" y="91"/>
                  </a:lnTo>
                  <a:lnTo>
                    <a:pt x="25" y="81"/>
                  </a:lnTo>
                  <a:lnTo>
                    <a:pt x="49" y="71"/>
                  </a:lnTo>
                  <a:lnTo>
                    <a:pt x="73" y="60"/>
                  </a:lnTo>
                  <a:lnTo>
                    <a:pt x="97" y="48"/>
                  </a:lnTo>
                  <a:lnTo>
                    <a:pt x="121" y="38"/>
                  </a:lnTo>
                  <a:lnTo>
                    <a:pt x="143" y="26"/>
                  </a:lnTo>
                  <a:lnTo>
                    <a:pt x="166" y="13"/>
                  </a:lnTo>
                  <a:lnTo>
                    <a:pt x="189" y="0"/>
                  </a:lnTo>
                  <a:lnTo>
                    <a:pt x="183" y="8"/>
                  </a:lnTo>
                  <a:lnTo>
                    <a:pt x="173" y="14"/>
                  </a:lnTo>
                  <a:lnTo>
                    <a:pt x="161" y="20"/>
                  </a:lnTo>
                  <a:lnTo>
                    <a:pt x="155" y="28"/>
                  </a:lnTo>
                  <a:close/>
                </a:path>
              </a:pathLst>
            </a:custGeom>
            <a:solidFill>
              <a:srgbClr val="AFA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88"/>
            <p:cNvSpPr>
              <a:spLocks/>
            </p:cNvSpPr>
            <p:nvPr/>
          </p:nvSpPr>
          <p:spPr bwMode="auto">
            <a:xfrm>
              <a:off x="2271" y="2898"/>
              <a:ext cx="110" cy="88"/>
            </a:xfrm>
            <a:custGeom>
              <a:avLst/>
              <a:gdLst>
                <a:gd name="T0" fmla="*/ 110 w 110"/>
                <a:gd name="T1" fmla="*/ 88 h 88"/>
                <a:gd name="T2" fmla="*/ 98 w 110"/>
                <a:gd name="T3" fmla="*/ 81 h 88"/>
                <a:gd name="T4" fmla="*/ 85 w 110"/>
                <a:gd name="T5" fmla="*/ 75 h 88"/>
                <a:gd name="T6" fmla="*/ 71 w 110"/>
                <a:gd name="T7" fmla="*/ 69 h 88"/>
                <a:gd name="T8" fmla="*/ 58 w 110"/>
                <a:gd name="T9" fmla="*/ 66 h 88"/>
                <a:gd name="T10" fmla="*/ 44 w 110"/>
                <a:gd name="T11" fmla="*/ 62 h 88"/>
                <a:gd name="T12" fmla="*/ 30 w 110"/>
                <a:gd name="T13" fmla="*/ 59 h 88"/>
                <a:gd name="T14" fmla="*/ 15 w 110"/>
                <a:gd name="T15" fmla="*/ 56 h 88"/>
                <a:gd name="T16" fmla="*/ 0 w 110"/>
                <a:gd name="T17" fmla="*/ 54 h 88"/>
                <a:gd name="T18" fmla="*/ 85 w 110"/>
                <a:gd name="T19" fmla="*/ 0 h 88"/>
                <a:gd name="T20" fmla="*/ 110 w 110"/>
                <a:gd name="T21"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 h="88">
                  <a:moveTo>
                    <a:pt x="110" y="88"/>
                  </a:moveTo>
                  <a:lnTo>
                    <a:pt x="98" y="81"/>
                  </a:lnTo>
                  <a:lnTo>
                    <a:pt x="85" y="75"/>
                  </a:lnTo>
                  <a:lnTo>
                    <a:pt x="71" y="69"/>
                  </a:lnTo>
                  <a:lnTo>
                    <a:pt x="58" y="66"/>
                  </a:lnTo>
                  <a:lnTo>
                    <a:pt x="44" y="62"/>
                  </a:lnTo>
                  <a:lnTo>
                    <a:pt x="30" y="59"/>
                  </a:lnTo>
                  <a:lnTo>
                    <a:pt x="15" y="56"/>
                  </a:lnTo>
                  <a:lnTo>
                    <a:pt x="0" y="54"/>
                  </a:lnTo>
                  <a:lnTo>
                    <a:pt x="85" y="0"/>
                  </a:lnTo>
                  <a:lnTo>
                    <a:pt x="110" y="88"/>
                  </a:lnTo>
                  <a:close/>
                </a:path>
              </a:pathLst>
            </a:custGeom>
            <a:solidFill>
              <a:srgbClr val="FFD8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89"/>
            <p:cNvSpPr>
              <a:spLocks/>
            </p:cNvSpPr>
            <p:nvPr/>
          </p:nvSpPr>
          <p:spPr bwMode="auto">
            <a:xfrm>
              <a:off x="2727" y="2940"/>
              <a:ext cx="542" cy="57"/>
            </a:xfrm>
            <a:custGeom>
              <a:avLst/>
              <a:gdLst>
                <a:gd name="T0" fmla="*/ 542 w 542"/>
                <a:gd name="T1" fmla="*/ 15 h 57"/>
                <a:gd name="T2" fmla="*/ 537 w 542"/>
                <a:gd name="T3" fmla="*/ 25 h 57"/>
                <a:gd name="T4" fmla="*/ 527 w 542"/>
                <a:gd name="T5" fmla="*/ 30 h 57"/>
                <a:gd name="T6" fmla="*/ 513 w 542"/>
                <a:gd name="T7" fmla="*/ 32 h 57"/>
                <a:gd name="T8" fmla="*/ 501 w 542"/>
                <a:gd name="T9" fmla="*/ 35 h 57"/>
                <a:gd name="T10" fmla="*/ 472 w 542"/>
                <a:gd name="T11" fmla="*/ 39 h 57"/>
                <a:gd name="T12" fmla="*/ 442 w 542"/>
                <a:gd name="T13" fmla="*/ 41 h 57"/>
                <a:gd name="T14" fmla="*/ 411 w 542"/>
                <a:gd name="T15" fmla="*/ 45 h 57"/>
                <a:gd name="T16" fmla="*/ 380 w 542"/>
                <a:gd name="T17" fmla="*/ 47 h 57"/>
                <a:gd name="T18" fmla="*/ 350 w 542"/>
                <a:gd name="T19" fmla="*/ 50 h 57"/>
                <a:gd name="T20" fmla="*/ 318 w 542"/>
                <a:gd name="T21" fmla="*/ 52 h 57"/>
                <a:gd name="T22" fmla="*/ 287 w 542"/>
                <a:gd name="T23" fmla="*/ 53 h 57"/>
                <a:gd name="T24" fmla="*/ 255 w 542"/>
                <a:gd name="T25" fmla="*/ 54 h 57"/>
                <a:gd name="T26" fmla="*/ 224 w 542"/>
                <a:gd name="T27" fmla="*/ 56 h 57"/>
                <a:gd name="T28" fmla="*/ 192 w 542"/>
                <a:gd name="T29" fmla="*/ 57 h 57"/>
                <a:gd name="T30" fmla="*/ 161 w 542"/>
                <a:gd name="T31" fmla="*/ 56 h 57"/>
                <a:gd name="T32" fmla="*/ 129 w 542"/>
                <a:gd name="T33" fmla="*/ 56 h 57"/>
                <a:gd name="T34" fmla="*/ 98 w 542"/>
                <a:gd name="T35" fmla="*/ 54 h 57"/>
                <a:gd name="T36" fmla="*/ 68 w 542"/>
                <a:gd name="T37" fmla="*/ 52 h 57"/>
                <a:gd name="T38" fmla="*/ 37 w 542"/>
                <a:gd name="T39" fmla="*/ 50 h 57"/>
                <a:gd name="T40" fmla="*/ 6 w 542"/>
                <a:gd name="T41" fmla="*/ 46 h 57"/>
                <a:gd name="T42" fmla="*/ 3 w 542"/>
                <a:gd name="T43" fmla="*/ 38 h 57"/>
                <a:gd name="T44" fmla="*/ 0 w 542"/>
                <a:gd name="T45" fmla="*/ 28 h 57"/>
                <a:gd name="T46" fmla="*/ 1 w 542"/>
                <a:gd name="T47" fmla="*/ 19 h 57"/>
                <a:gd name="T48" fmla="*/ 10 w 542"/>
                <a:gd name="T49" fmla="*/ 12 h 57"/>
                <a:gd name="T50" fmla="*/ 42 w 542"/>
                <a:gd name="T51" fmla="*/ 12 h 57"/>
                <a:gd name="T52" fmla="*/ 73 w 542"/>
                <a:gd name="T53" fmla="*/ 12 h 57"/>
                <a:gd name="T54" fmla="*/ 103 w 542"/>
                <a:gd name="T55" fmla="*/ 13 h 57"/>
                <a:gd name="T56" fmla="*/ 134 w 542"/>
                <a:gd name="T57" fmla="*/ 13 h 57"/>
                <a:gd name="T58" fmla="*/ 163 w 542"/>
                <a:gd name="T59" fmla="*/ 14 h 57"/>
                <a:gd name="T60" fmla="*/ 193 w 542"/>
                <a:gd name="T61" fmla="*/ 15 h 57"/>
                <a:gd name="T62" fmla="*/ 222 w 542"/>
                <a:gd name="T63" fmla="*/ 15 h 57"/>
                <a:gd name="T64" fmla="*/ 251 w 542"/>
                <a:gd name="T65" fmla="*/ 17 h 57"/>
                <a:gd name="T66" fmla="*/ 280 w 542"/>
                <a:gd name="T67" fmla="*/ 17 h 57"/>
                <a:gd name="T68" fmla="*/ 309 w 542"/>
                <a:gd name="T69" fmla="*/ 17 h 57"/>
                <a:gd name="T70" fmla="*/ 340 w 542"/>
                <a:gd name="T71" fmla="*/ 17 h 57"/>
                <a:gd name="T72" fmla="*/ 369 w 542"/>
                <a:gd name="T73" fmla="*/ 15 h 57"/>
                <a:gd name="T74" fmla="*/ 399 w 542"/>
                <a:gd name="T75" fmla="*/ 14 h 57"/>
                <a:gd name="T76" fmla="*/ 430 w 542"/>
                <a:gd name="T77" fmla="*/ 12 h 57"/>
                <a:gd name="T78" fmla="*/ 460 w 542"/>
                <a:gd name="T79" fmla="*/ 11 h 57"/>
                <a:gd name="T80" fmla="*/ 493 w 542"/>
                <a:gd name="T81" fmla="*/ 7 h 57"/>
                <a:gd name="T82" fmla="*/ 500 w 542"/>
                <a:gd name="T83" fmla="*/ 5 h 57"/>
                <a:gd name="T84" fmla="*/ 508 w 542"/>
                <a:gd name="T85" fmla="*/ 4 h 57"/>
                <a:gd name="T86" fmla="*/ 517 w 542"/>
                <a:gd name="T87" fmla="*/ 1 h 57"/>
                <a:gd name="T88" fmla="*/ 525 w 542"/>
                <a:gd name="T89" fmla="*/ 0 h 57"/>
                <a:gd name="T90" fmla="*/ 532 w 542"/>
                <a:gd name="T91" fmla="*/ 1 h 57"/>
                <a:gd name="T92" fmla="*/ 539 w 542"/>
                <a:gd name="T93" fmla="*/ 4 h 57"/>
                <a:gd name="T94" fmla="*/ 542 w 542"/>
                <a:gd name="T95" fmla="*/ 8 h 57"/>
                <a:gd name="T96" fmla="*/ 542 w 542"/>
                <a:gd name="T97" fmla="*/ 1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2" h="57">
                  <a:moveTo>
                    <a:pt x="542" y="15"/>
                  </a:moveTo>
                  <a:lnTo>
                    <a:pt x="537" y="25"/>
                  </a:lnTo>
                  <a:lnTo>
                    <a:pt x="527" y="30"/>
                  </a:lnTo>
                  <a:lnTo>
                    <a:pt x="513" y="32"/>
                  </a:lnTo>
                  <a:lnTo>
                    <a:pt x="501" y="35"/>
                  </a:lnTo>
                  <a:lnTo>
                    <a:pt x="472" y="39"/>
                  </a:lnTo>
                  <a:lnTo>
                    <a:pt x="442" y="41"/>
                  </a:lnTo>
                  <a:lnTo>
                    <a:pt x="411" y="45"/>
                  </a:lnTo>
                  <a:lnTo>
                    <a:pt x="380" y="47"/>
                  </a:lnTo>
                  <a:lnTo>
                    <a:pt x="350" y="50"/>
                  </a:lnTo>
                  <a:lnTo>
                    <a:pt x="318" y="52"/>
                  </a:lnTo>
                  <a:lnTo>
                    <a:pt x="287" y="53"/>
                  </a:lnTo>
                  <a:lnTo>
                    <a:pt x="255" y="54"/>
                  </a:lnTo>
                  <a:lnTo>
                    <a:pt x="224" y="56"/>
                  </a:lnTo>
                  <a:lnTo>
                    <a:pt x="192" y="57"/>
                  </a:lnTo>
                  <a:lnTo>
                    <a:pt x="161" y="56"/>
                  </a:lnTo>
                  <a:lnTo>
                    <a:pt x="129" y="56"/>
                  </a:lnTo>
                  <a:lnTo>
                    <a:pt x="98" y="54"/>
                  </a:lnTo>
                  <a:lnTo>
                    <a:pt x="68" y="52"/>
                  </a:lnTo>
                  <a:lnTo>
                    <a:pt x="37" y="50"/>
                  </a:lnTo>
                  <a:lnTo>
                    <a:pt x="6" y="46"/>
                  </a:lnTo>
                  <a:lnTo>
                    <a:pt x="3" y="38"/>
                  </a:lnTo>
                  <a:lnTo>
                    <a:pt x="0" y="28"/>
                  </a:lnTo>
                  <a:lnTo>
                    <a:pt x="1" y="19"/>
                  </a:lnTo>
                  <a:lnTo>
                    <a:pt x="10" y="12"/>
                  </a:lnTo>
                  <a:lnTo>
                    <a:pt x="42" y="12"/>
                  </a:lnTo>
                  <a:lnTo>
                    <a:pt x="73" y="12"/>
                  </a:lnTo>
                  <a:lnTo>
                    <a:pt x="103" y="13"/>
                  </a:lnTo>
                  <a:lnTo>
                    <a:pt x="134" y="13"/>
                  </a:lnTo>
                  <a:lnTo>
                    <a:pt x="163" y="14"/>
                  </a:lnTo>
                  <a:lnTo>
                    <a:pt x="193" y="15"/>
                  </a:lnTo>
                  <a:lnTo>
                    <a:pt x="222" y="15"/>
                  </a:lnTo>
                  <a:lnTo>
                    <a:pt x="251" y="17"/>
                  </a:lnTo>
                  <a:lnTo>
                    <a:pt x="280" y="17"/>
                  </a:lnTo>
                  <a:lnTo>
                    <a:pt x="309" y="17"/>
                  </a:lnTo>
                  <a:lnTo>
                    <a:pt x="340" y="17"/>
                  </a:lnTo>
                  <a:lnTo>
                    <a:pt x="369" y="15"/>
                  </a:lnTo>
                  <a:lnTo>
                    <a:pt x="399" y="14"/>
                  </a:lnTo>
                  <a:lnTo>
                    <a:pt x="430" y="12"/>
                  </a:lnTo>
                  <a:lnTo>
                    <a:pt x="460" y="11"/>
                  </a:lnTo>
                  <a:lnTo>
                    <a:pt x="493" y="7"/>
                  </a:lnTo>
                  <a:lnTo>
                    <a:pt x="500" y="5"/>
                  </a:lnTo>
                  <a:lnTo>
                    <a:pt x="508" y="4"/>
                  </a:lnTo>
                  <a:lnTo>
                    <a:pt x="517" y="1"/>
                  </a:lnTo>
                  <a:lnTo>
                    <a:pt x="525" y="0"/>
                  </a:lnTo>
                  <a:lnTo>
                    <a:pt x="532" y="1"/>
                  </a:lnTo>
                  <a:lnTo>
                    <a:pt x="539" y="4"/>
                  </a:lnTo>
                  <a:lnTo>
                    <a:pt x="542" y="8"/>
                  </a:lnTo>
                  <a:lnTo>
                    <a:pt x="542" y="15"/>
                  </a:lnTo>
                  <a:close/>
                </a:path>
              </a:pathLst>
            </a:custGeom>
            <a:solidFill>
              <a:srgbClr val="EFE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90"/>
            <p:cNvSpPr>
              <a:spLocks/>
            </p:cNvSpPr>
            <p:nvPr/>
          </p:nvSpPr>
          <p:spPr bwMode="auto">
            <a:xfrm>
              <a:off x="2728" y="3001"/>
              <a:ext cx="560" cy="58"/>
            </a:xfrm>
            <a:custGeom>
              <a:avLst/>
              <a:gdLst>
                <a:gd name="T0" fmla="*/ 556 w 560"/>
                <a:gd name="T1" fmla="*/ 33 h 58"/>
                <a:gd name="T2" fmla="*/ 551 w 560"/>
                <a:gd name="T3" fmla="*/ 39 h 58"/>
                <a:gd name="T4" fmla="*/ 543 w 560"/>
                <a:gd name="T5" fmla="*/ 44 h 58"/>
                <a:gd name="T6" fmla="*/ 531 w 560"/>
                <a:gd name="T7" fmla="*/ 46 h 58"/>
                <a:gd name="T8" fmla="*/ 521 w 560"/>
                <a:gd name="T9" fmla="*/ 46 h 58"/>
                <a:gd name="T10" fmla="*/ 507 w 560"/>
                <a:gd name="T11" fmla="*/ 48 h 58"/>
                <a:gd name="T12" fmla="*/ 495 w 560"/>
                <a:gd name="T13" fmla="*/ 48 h 58"/>
                <a:gd name="T14" fmla="*/ 483 w 560"/>
                <a:gd name="T15" fmla="*/ 49 h 58"/>
                <a:gd name="T16" fmla="*/ 473 w 560"/>
                <a:gd name="T17" fmla="*/ 52 h 58"/>
                <a:gd name="T18" fmla="*/ 442 w 560"/>
                <a:gd name="T19" fmla="*/ 52 h 58"/>
                <a:gd name="T20" fmla="*/ 413 w 560"/>
                <a:gd name="T21" fmla="*/ 53 h 58"/>
                <a:gd name="T22" fmla="*/ 383 w 560"/>
                <a:gd name="T23" fmla="*/ 53 h 58"/>
                <a:gd name="T24" fmla="*/ 354 w 560"/>
                <a:gd name="T25" fmla="*/ 55 h 58"/>
                <a:gd name="T26" fmla="*/ 323 w 560"/>
                <a:gd name="T27" fmla="*/ 56 h 58"/>
                <a:gd name="T28" fmla="*/ 293 w 560"/>
                <a:gd name="T29" fmla="*/ 56 h 58"/>
                <a:gd name="T30" fmla="*/ 264 w 560"/>
                <a:gd name="T31" fmla="*/ 57 h 58"/>
                <a:gd name="T32" fmla="*/ 235 w 560"/>
                <a:gd name="T33" fmla="*/ 58 h 58"/>
                <a:gd name="T34" fmla="*/ 204 w 560"/>
                <a:gd name="T35" fmla="*/ 58 h 58"/>
                <a:gd name="T36" fmla="*/ 175 w 560"/>
                <a:gd name="T37" fmla="*/ 58 h 58"/>
                <a:gd name="T38" fmla="*/ 145 w 560"/>
                <a:gd name="T39" fmla="*/ 58 h 58"/>
                <a:gd name="T40" fmla="*/ 116 w 560"/>
                <a:gd name="T41" fmla="*/ 58 h 58"/>
                <a:gd name="T42" fmla="*/ 87 w 560"/>
                <a:gd name="T43" fmla="*/ 57 h 58"/>
                <a:gd name="T44" fmla="*/ 58 w 560"/>
                <a:gd name="T45" fmla="*/ 55 h 58"/>
                <a:gd name="T46" fmla="*/ 29 w 560"/>
                <a:gd name="T47" fmla="*/ 52 h 58"/>
                <a:gd name="T48" fmla="*/ 0 w 560"/>
                <a:gd name="T49" fmla="*/ 50 h 58"/>
                <a:gd name="T50" fmla="*/ 0 w 560"/>
                <a:gd name="T51" fmla="*/ 24 h 58"/>
                <a:gd name="T52" fmla="*/ 33 w 560"/>
                <a:gd name="T53" fmla="*/ 28 h 58"/>
                <a:gd name="T54" fmla="*/ 63 w 560"/>
                <a:gd name="T55" fmla="*/ 29 h 58"/>
                <a:gd name="T56" fmla="*/ 96 w 560"/>
                <a:gd name="T57" fmla="*/ 31 h 58"/>
                <a:gd name="T58" fmla="*/ 126 w 560"/>
                <a:gd name="T59" fmla="*/ 32 h 58"/>
                <a:gd name="T60" fmla="*/ 158 w 560"/>
                <a:gd name="T61" fmla="*/ 32 h 58"/>
                <a:gd name="T62" fmla="*/ 189 w 560"/>
                <a:gd name="T63" fmla="*/ 32 h 58"/>
                <a:gd name="T64" fmla="*/ 220 w 560"/>
                <a:gd name="T65" fmla="*/ 32 h 58"/>
                <a:gd name="T66" fmla="*/ 252 w 560"/>
                <a:gd name="T67" fmla="*/ 31 h 58"/>
                <a:gd name="T68" fmla="*/ 283 w 560"/>
                <a:gd name="T69" fmla="*/ 30 h 58"/>
                <a:gd name="T70" fmla="*/ 313 w 560"/>
                <a:gd name="T71" fmla="*/ 29 h 58"/>
                <a:gd name="T72" fmla="*/ 345 w 560"/>
                <a:gd name="T73" fmla="*/ 26 h 58"/>
                <a:gd name="T74" fmla="*/ 376 w 560"/>
                <a:gd name="T75" fmla="*/ 24 h 58"/>
                <a:gd name="T76" fmla="*/ 407 w 560"/>
                <a:gd name="T77" fmla="*/ 22 h 58"/>
                <a:gd name="T78" fmla="*/ 439 w 560"/>
                <a:gd name="T79" fmla="*/ 19 h 58"/>
                <a:gd name="T80" fmla="*/ 470 w 560"/>
                <a:gd name="T81" fmla="*/ 16 h 58"/>
                <a:gd name="T82" fmla="*/ 500 w 560"/>
                <a:gd name="T83" fmla="*/ 13 h 58"/>
                <a:gd name="T84" fmla="*/ 509 w 560"/>
                <a:gd name="T85" fmla="*/ 9 h 58"/>
                <a:gd name="T86" fmla="*/ 521 w 560"/>
                <a:gd name="T87" fmla="*/ 5 h 58"/>
                <a:gd name="T88" fmla="*/ 531 w 560"/>
                <a:gd name="T89" fmla="*/ 3 h 58"/>
                <a:gd name="T90" fmla="*/ 541 w 560"/>
                <a:gd name="T91" fmla="*/ 0 h 58"/>
                <a:gd name="T92" fmla="*/ 551 w 560"/>
                <a:gd name="T93" fmla="*/ 5 h 58"/>
                <a:gd name="T94" fmla="*/ 556 w 560"/>
                <a:gd name="T95" fmla="*/ 13 h 58"/>
                <a:gd name="T96" fmla="*/ 560 w 560"/>
                <a:gd name="T97" fmla="*/ 23 h 58"/>
                <a:gd name="T98" fmla="*/ 556 w 560"/>
                <a:gd name="T99" fmla="*/ 3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60" h="58">
                  <a:moveTo>
                    <a:pt x="556" y="33"/>
                  </a:moveTo>
                  <a:lnTo>
                    <a:pt x="551" y="39"/>
                  </a:lnTo>
                  <a:lnTo>
                    <a:pt x="543" y="44"/>
                  </a:lnTo>
                  <a:lnTo>
                    <a:pt x="531" y="46"/>
                  </a:lnTo>
                  <a:lnTo>
                    <a:pt x="521" y="46"/>
                  </a:lnTo>
                  <a:lnTo>
                    <a:pt x="507" y="48"/>
                  </a:lnTo>
                  <a:lnTo>
                    <a:pt x="495" y="48"/>
                  </a:lnTo>
                  <a:lnTo>
                    <a:pt x="483" y="49"/>
                  </a:lnTo>
                  <a:lnTo>
                    <a:pt x="473" y="52"/>
                  </a:lnTo>
                  <a:lnTo>
                    <a:pt x="442" y="52"/>
                  </a:lnTo>
                  <a:lnTo>
                    <a:pt x="413" y="53"/>
                  </a:lnTo>
                  <a:lnTo>
                    <a:pt x="383" y="53"/>
                  </a:lnTo>
                  <a:lnTo>
                    <a:pt x="354" y="55"/>
                  </a:lnTo>
                  <a:lnTo>
                    <a:pt x="323" y="56"/>
                  </a:lnTo>
                  <a:lnTo>
                    <a:pt x="293" y="56"/>
                  </a:lnTo>
                  <a:lnTo>
                    <a:pt x="264" y="57"/>
                  </a:lnTo>
                  <a:lnTo>
                    <a:pt x="235" y="58"/>
                  </a:lnTo>
                  <a:lnTo>
                    <a:pt x="204" y="58"/>
                  </a:lnTo>
                  <a:lnTo>
                    <a:pt x="175" y="58"/>
                  </a:lnTo>
                  <a:lnTo>
                    <a:pt x="145" y="58"/>
                  </a:lnTo>
                  <a:lnTo>
                    <a:pt x="116" y="58"/>
                  </a:lnTo>
                  <a:lnTo>
                    <a:pt x="87" y="57"/>
                  </a:lnTo>
                  <a:lnTo>
                    <a:pt x="58" y="55"/>
                  </a:lnTo>
                  <a:lnTo>
                    <a:pt x="29" y="52"/>
                  </a:lnTo>
                  <a:lnTo>
                    <a:pt x="0" y="50"/>
                  </a:lnTo>
                  <a:lnTo>
                    <a:pt x="0" y="24"/>
                  </a:lnTo>
                  <a:lnTo>
                    <a:pt x="33" y="28"/>
                  </a:lnTo>
                  <a:lnTo>
                    <a:pt x="63" y="29"/>
                  </a:lnTo>
                  <a:lnTo>
                    <a:pt x="96" y="31"/>
                  </a:lnTo>
                  <a:lnTo>
                    <a:pt x="126" y="32"/>
                  </a:lnTo>
                  <a:lnTo>
                    <a:pt x="158" y="32"/>
                  </a:lnTo>
                  <a:lnTo>
                    <a:pt x="189" y="32"/>
                  </a:lnTo>
                  <a:lnTo>
                    <a:pt x="220" y="32"/>
                  </a:lnTo>
                  <a:lnTo>
                    <a:pt x="252" y="31"/>
                  </a:lnTo>
                  <a:lnTo>
                    <a:pt x="283" y="30"/>
                  </a:lnTo>
                  <a:lnTo>
                    <a:pt x="313" y="29"/>
                  </a:lnTo>
                  <a:lnTo>
                    <a:pt x="345" y="26"/>
                  </a:lnTo>
                  <a:lnTo>
                    <a:pt x="376" y="24"/>
                  </a:lnTo>
                  <a:lnTo>
                    <a:pt x="407" y="22"/>
                  </a:lnTo>
                  <a:lnTo>
                    <a:pt x="439" y="19"/>
                  </a:lnTo>
                  <a:lnTo>
                    <a:pt x="470" y="16"/>
                  </a:lnTo>
                  <a:lnTo>
                    <a:pt x="500" y="13"/>
                  </a:lnTo>
                  <a:lnTo>
                    <a:pt x="509" y="9"/>
                  </a:lnTo>
                  <a:lnTo>
                    <a:pt x="521" y="5"/>
                  </a:lnTo>
                  <a:lnTo>
                    <a:pt x="531" y="3"/>
                  </a:lnTo>
                  <a:lnTo>
                    <a:pt x="541" y="0"/>
                  </a:lnTo>
                  <a:lnTo>
                    <a:pt x="551" y="5"/>
                  </a:lnTo>
                  <a:lnTo>
                    <a:pt x="556" y="13"/>
                  </a:lnTo>
                  <a:lnTo>
                    <a:pt x="560" y="23"/>
                  </a:lnTo>
                  <a:lnTo>
                    <a:pt x="556" y="33"/>
                  </a:lnTo>
                  <a:close/>
                </a:path>
              </a:pathLst>
            </a:custGeom>
            <a:solidFill>
              <a:srgbClr val="CECE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91"/>
            <p:cNvSpPr>
              <a:spLocks noEditPoints="1"/>
            </p:cNvSpPr>
            <p:nvPr/>
          </p:nvSpPr>
          <p:spPr bwMode="auto">
            <a:xfrm>
              <a:off x="2024" y="828"/>
              <a:ext cx="1204" cy="1328"/>
            </a:xfrm>
            <a:custGeom>
              <a:avLst/>
              <a:gdLst>
                <a:gd name="T0" fmla="*/ 869 w 1204"/>
                <a:gd name="T1" fmla="*/ 683 h 1328"/>
                <a:gd name="T2" fmla="*/ 851 w 1204"/>
                <a:gd name="T3" fmla="*/ 816 h 1328"/>
                <a:gd name="T4" fmla="*/ 781 w 1204"/>
                <a:gd name="T5" fmla="*/ 862 h 1328"/>
                <a:gd name="T6" fmla="*/ 752 w 1204"/>
                <a:gd name="T7" fmla="*/ 867 h 1328"/>
                <a:gd name="T8" fmla="*/ 728 w 1204"/>
                <a:gd name="T9" fmla="*/ 861 h 1328"/>
                <a:gd name="T10" fmla="*/ 895 w 1204"/>
                <a:gd name="T11" fmla="*/ 796 h 1328"/>
                <a:gd name="T12" fmla="*/ 920 w 1204"/>
                <a:gd name="T13" fmla="*/ 466 h 1328"/>
                <a:gd name="T14" fmla="*/ 891 w 1204"/>
                <a:gd name="T15" fmla="*/ 645 h 1328"/>
                <a:gd name="T16" fmla="*/ 1012 w 1204"/>
                <a:gd name="T17" fmla="*/ 587 h 1328"/>
                <a:gd name="T18" fmla="*/ 1049 w 1204"/>
                <a:gd name="T19" fmla="*/ 625 h 1328"/>
                <a:gd name="T20" fmla="*/ 964 w 1204"/>
                <a:gd name="T21" fmla="*/ 745 h 1328"/>
                <a:gd name="T22" fmla="*/ 1032 w 1204"/>
                <a:gd name="T23" fmla="*/ 670 h 1328"/>
                <a:gd name="T24" fmla="*/ 1085 w 1204"/>
                <a:gd name="T25" fmla="*/ 644 h 1328"/>
                <a:gd name="T26" fmla="*/ 1146 w 1204"/>
                <a:gd name="T27" fmla="*/ 618 h 1328"/>
                <a:gd name="T28" fmla="*/ 992 w 1204"/>
                <a:gd name="T29" fmla="*/ 0 h 1328"/>
                <a:gd name="T30" fmla="*/ 851 w 1204"/>
                <a:gd name="T31" fmla="*/ 90 h 1328"/>
                <a:gd name="T32" fmla="*/ 536 w 1204"/>
                <a:gd name="T33" fmla="*/ 116 h 1328"/>
                <a:gd name="T34" fmla="*/ 393 w 1204"/>
                <a:gd name="T35" fmla="*/ 227 h 1328"/>
                <a:gd name="T36" fmla="*/ 179 w 1204"/>
                <a:gd name="T37" fmla="*/ 295 h 1328"/>
                <a:gd name="T38" fmla="*/ 10 w 1204"/>
                <a:gd name="T39" fmla="*/ 350 h 1328"/>
                <a:gd name="T40" fmla="*/ 17 w 1204"/>
                <a:gd name="T41" fmla="*/ 382 h 1328"/>
                <a:gd name="T42" fmla="*/ 32 w 1204"/>
                <a:gd name="T43" fmla="*/ 420 h 1328"/>
                <a:gd name="T44" fmla="*/ 0 w 1204"/>
                <a:gd name="T45" fmla="*/ 502 h 1328"/>
                <a:gd name="T46" fmla="*/ 83 w 1204"/>
                <a:gd name="T47" fmla="*/ 552 h 1328"/>
                <a:gd name="T48" fmla="*/ 49 w 1204"/>
                <a:gd name="T49" fmla="*/ 598 h 1328"/>
                <a:gd name="T50" fmla="*/ 102 w 1204"/>
                <a:gd name="T51" fmla="*/ 612 h 1328"/>
                <a:gd name="T52" fmla="*/ 99 w 1204"/>
                <a:gd name="T53" fmla="*/ 659 h 1328"/>
                <a:gd name="T54" fmla="*/ 39 w 1204"/>
                <a:gd name="T55" fmla="*/ 712 h 1328"/>
                <a:gd name="T56" fmla="*/ 22 w 1204"/>
                <a:gd name="T57" fmla="*/ 812 h 1328"/>
                <a:gd name="T58" fmla="*/ 27 w 1204"/>
                <a:gd name="T59" fmla="*/ 892 h 1328"/>
                <a:gd name="T60" fmla="*/ 94 w 1204"/>
                <a:gd name="T61" fmla="*/ 923 h 1328"/>
                <a:gd name="T62" fmla="*/ 77 w 1204"/>
                <a:gd name="T63" fmla="*/ 957 h 1328"/>
                <a:gd name="T64" fmla="*/ 121 w 1204"/>
                <a:gd name="T65" fmla="*/ 1014 h 1328"/>
                <a:gd name="T66" fmla="*/ 85 w 1204"/>
                <a:gd name="T67" fmla="*/ 1072 h 1328"/>
                <a:gd name="T68" fmla="*/ 72 w 1204"/>
                <a:gd name="T69" fmla="*/ 1096 h 1328"/>
                <a:gd name="T70" fmla="*/ 38 w 1204"/>
                <a:gd name="T71" fmla="*/ 1170 h 1328"/>
                <a:gd name="T72" fmla="*/ 39 w 1204"/>
                <a:gd name="T73" fmla="*/ 1247 h 1328"/>
                <a:gd name="T74" fmla="*/ 70 w 1204"/>
                <a:gd name="T75" fmla="*/ 1302 h 1328"/>
                <a:gd name="T76" fmla="*/ 160 w 1204"/>
                <a:gd name="T77" fmla="*/ 1254 h 1328"/>
                <a:gd name="T78" fmla="*/ 247 w 1204"/>
                <a:gd name="T79" fmla="*/ 1194 h 1328"/>
                <a:gd name="T80" fmla="*/ 288 w 1204"/>
                <a:gd name="T81" fmla="*/ 1160 h 1328"/>
                <a:gd name="T82" fmla="*/ 371 w 1204"/>
                <a:gd name="T83" fmla="*/ 1085 h 1328"/>
                <a:gd name="T84" fmla="*/ 429 w 1204"/>
                <a:gd name="T85" fmla="*/ 1089 h 1328"/>
                <a:gd name="T86" fmla="*/ 504 w 1204"/>
                <a:gd name="T87" fmla="*/ 1019 h 1328"/>
                <a:gd name="T88" fmla="*/ 572 w 1204"/>
                <a:gd name="T89" fmla="*/ 957 h 1328"/>
                <a:gd name="T90" fmla="*/ 635 w 1204"/>
                <a:gd name="T91" fmla="*/ 942 h 1328"/>
                <a:gd name="T92" fmla="*/ 667 w 1204"/>
                <a:gd name="T93" fmla="*/ 848 h 1328"/>
                <a:gd name="T94" fmla="*/ 583 w 1204"/>
                <a:gd name="T95" fmla="*/ 842 h 1328"/>
                <a:gd name="T96" fmla="*/ 684 w 1204"/>
                <a:gd name="T97" fmla="*/ 775 h 1328"/>
                <a:gd name="T98" fmla="*/ 703 w 1204"/>
                <a:gd name="T99" fmla="*/ 782 h 1328"/>
                <a:gd name="T100" fmla="*/ 772 w 1204"/>
                <a:gd name="T101" fmla="*/ 591 h 1328"/>
                <a:gd name="T102" fmla="*/ 1102 w 1204"/>
                <a:gd name="T103" fmla="*/ 420 h 1328"/>
                <a:gd name="T104" fmla="*/ 1194 w 1204"/>
                <a:gd name="T105" fmla="*/ 439 h 1328"/>
                <a:gd name="T106" fmla="*/ 1163 w 1204"/>
                <a:gd name="T107" fmla="*/ 367 h 1328"/>
                <a:gd name="T108" fmla="*/ 1104 w 1204"/>
                <a:gd name="T109" fmla="*/ 311 h 1328"/>
                <a:gd name="T110" fmla="*/ 1138 w 1204"/>
                <a:gd name="T111" fmla="*/ 250 h 1328"/>
                <a:gd name="T112" fmla="*/ 1124 w 1204"/>
                <a:gd name="T113" fmla="*/ 184 h 1328"/>
                <a:gd name="T114" fmla="*/ 1123 w 1204"/>
                <a:gd name="T115" fmla="*/ 100 h 1328"/>
                <a:gd name="T116" fmla="*/ 1114 w 1204"/>
                <a:gd name="T117" fmla="*/ 58 h 1328"/>
                <a:gd name="T118" fmla="*/ 1117 w 1204"/>
                <a:gd name="T119" fmla="*/ 22 h 1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04" h="1328">
                  <a:moveTo>
                    <a:pt x="908" y="657"/>
                  </a:moveTo>
                  <a:lnTo>
                    <a:pt x="895" y="665"/>
                  </a:lnTo>
                  <a:lnTo>
                    <a:pt x="888" y="674"/>
                  </a:lnTo>
                  <a:lnTo>
                    <a:pt x="883" y="685"/>
                  </a:lnTo>
                  <a:lnTo>
                    <a:pt x="879" y="694"/>
                  </a:lnTo>
                  <a:lnTo>
                    <a:pt x="876" y="705"/>
                  </a:lnTo>
                  <a:lnTo>
                    <a:pt x="869" y="714"/>
                  </a:lnTo>
                  <a:lnTo>
                    <a:pt x="859" y="723"/>
                  </a:lnTo>
                  <a:lnTo>
                    <a:pt x="844" y="730"/>
                  </a:lnTo>
                  <a:lnTo>
                    <a:pt x="837" y="686"/>
                  </a:lnTo>
                  <a:lnTo>
                    <a:pt x="849" y="687"/>
                  </a:lnTo>
                  <a:lnTo>
                    <a:pt x="861" y="686"/>
                  </a:lnTo>
                  <a:lnTo>
                    <a:pt x="869" y="683"/>
                  </a:lnTo>
                  <a:lnTo>
                    <a:pt x="878" y="678"/>
                  </a:lnTo>
                  <a:lnTo>
                    <a:pt x="886" y="672"/>
                  </a:lnTo>
                  <a:lnTo>
                    <a:pt x="893" y="667"/>
                  </a:lnTo>
                  <a:lnTo>
                    <a:pt x="901" y="661"/>
                  </a:lnTo>
                  <a:lnTo>
                    <a:pt x="908" y="657"/>
                  </a:lnTo>
                  <a:lnTo>
                    <a:pt x="908" y="657"/>
                  </a:lnTo>
                  <a:close/>
                  <a:moveTo>
                    <a:pt x="898" y="792"/>
                  </a:moveTo>
                  <a:lnTo>
                    <a:pt x="891" y="788"/>
                  </a:lnTo>
                  <a:lnTo>
                    <a:pt x="881" y="784"/>
                  </a:lnTo>
                  <a:lnTo>
                    <a:pt x="871" y="784"/>
                  </a:lnTo>
                  <a:lnTo>
                    <a:pt x="866" y="790"/>
                  </a:lnTo>
                  <a:lnTo>
                    <a:pt x="854" y="821"/>
                  </a:lnTo>
                  <a:lnTo>
                    <a:pt x="851" y="816"/>
                  </a:lnTo>
                  <a:lnTo>
                    <a:pt x="849" y="809"/>
                  </a:lnTo>
                  <a:lnTo>
                    <a:pt x="845" y="803"/>
                  </a:lnTo>
                  <a:lnTo>
                    <a:pt x="835" y="802"/>
                  </a:lnTo>
                  <a:lnTo>
                    <a:pt x="818" y="843"/>
                  </a:lnTo>
                  <a:lnTo>
                    <a:pt x="815" y="837"/>
                  </a:lnTo>
                  <a:lnTo>
                    <a:pt x="815" y="829"/>
                  </a:lnTo>
                  <a:lnTo>
                    <a:pt x="813" y="822"/>
                  </a:lnTo>
                  <a:lnTo>
                    <a:pt x="800" y="821"/>
                  </a:lnTo>
                  <a:lnTo>
                    <a:pt x="798" y="832"/>
                  </a:lnTo>
                  <a:lnTo>
                    <a:pt x="794" y="844"/>
                  </a:lnTo>
                  <a:lnTo>
                    <a:pt x="791" y="857"/>
                  </a:lnTo>
                  <a:lnTo>
                    <a:pt x="784" y="869"/>
                  </a:lnTo>
                  <a:lnTo>
                    <a:pt x="781" y="862"/>
                  </a:lnTo>
                  <a:lnTo>
                    <a:pt x="782" y="855"/>
                  </a:lnTo>
                  <a:lnTo>
                    <a:pt x="782" y="848"/>
                  </a:lnTo>
                  <a:lnTo>
                    <a:pt x="772" y="843"/>
                  </a:lnTo>
                  <a:lnTo>
                    <a:pt x="759" y="851"/>
                  </a:lnTo>
                  <a:lnTo>
                    <a:pt x="752" y="861"/>
                  </a:lnTo>
                  <a:lnTo>
                    <a:pt x="752" y="869"/>
                  </a:lnTo>
                  <a:lnTo>
                    <a:pt x="755" y="877"/>
                  </a:lnTo>
                  <a:lnTo>
                    <a:pt x="759" y="882"/>
                  </a:lnTo>
                  <a:lnTo>
                    <a:pt x="762" y="884"/>
                  </a:lnTo>
                  <a:lnTo>
                    <a:pt x="762" y="881"/>
                  </a:lnTo>
                  <a:lnTo>
                    <a:pt x="757" y="871"/>
                  </a:lnTo>
                  <a:lnTo>
                    <a:pt x="755" y="869"/>
                  </a:lnTo>
                  <a:lnTo>
                    <a:pt x="752" y="867"/>
                  </a:lnTo>
                  <a:lnTo>
                    <a:pt x="750" y="865"/>
                  </a:lnTo>
                  <a:lnTo>
                    <a:pt x="747" y="864"/>
                  </a:lnTo>
                  <a:lnTo>
                    <a:pt x="740" y="872"/>
                  </a:lnTo>
                  <a:lnTo>
                    <a:pt x="735" y="881"/>
                  </a:lnTo>
                  <a:lnTo>
                    <a:pt x="731" y="890"/>
                  </a:lnTo>
                  <a:lnTo>
                    <a:pt x="728" y="898"/>
                  </a:lnTo>
                  <a:lnTo>
                    <a:pt x="725" y="894"/>
                  </a:lnTo>
                  <a:lnTo>
                    <a:pt x="720" y="889"/>
                  </a:lnTo>
                  <a:lnTo>
                    <a:pt x="714" y="887"/>
                  </a:lnTo>
                  <a:lnTo>
                    <a:pt x="709" y="884"/>
                  </a:lnTo>
                  <a:lnTo>
                    <a:pt x="701" y="884"/>
                  </a:lnTo>
                  <a:lnTo>
                    <a:pt x="701" y="875"/>
                  </a:lnTo>
                  <a:lnTo>
                    <a:pt x="728" y="861"/>
                  </a:lnTo>
                  <a:lnTo>
                    <a:pt x="755" y="846"/>
                  </a:lnTo>
                  <a:lnTo>
                    <a:pt x="782" y="830"/>
                  </a:lnTo>
                  <a:lnTo>
                    <a:pt x="808" y="813"/>
                  </a:lnTo>
                  <a:lnTo>
                    <a:pt x="834" y="796"/>
                  </a:lnTo>
                  <a:lnTo>
                    <a:pt x="857" y="779"/>
                  </a:lnTo>
                  <a:lnTo>
                    <a:pt x="881" y="762"/>
                  </a:lnTo>
                  <a:lnTo>
                    <a:pt x="905" y="745"/>
                  </a:lnTo>
                  <a:lnTo>
                    <a:pt x="895" y="758"/>
                  </a:lnTo>
                  <a:lnTo>
                    <a:pt x="896" y="772"/>
                  </a:lnTo>
                  <a:lnTo>
                    <a:pt x="898" y="786"/>
                  </a:lnTo>
                  <a:lnTo>
                    <a:pt x="895" y="799"/>
                  </a:lnTo>
                  <a:lnTo>
                    <a:pt x="895" y="797"/>
                  </a:lnTo>
                  <a:lnTo>
                    <a:pt x="895" y="796"/>
                  </a:lnTo>
                  <a:lnTo>
                    <a:pt x="896" y="793"/>
                  </a:lnTo>
                  <a:lnTo>
                    <a:pt x="898" y="792"/>
                  </a:lnTo>
                  <a:lnTo>
                    <a:pt x="898" y="792"/>
                  </a:lnTo>
                  <a:close/>
                  <a:moveTo>
                    <a:pt x="1152" y="613"/>
                  </a:moveTo>
                  <a:lnTo>
                    <a:pt x="1140" y="604"/>
                  </a:lnTo>
                  <a:lnTo>
                    <a:pt x="1140" y="575"/>
                  </a:lnTo>
                  <a:lnTo>
                    <a:pt x="1129" y="545"/>
                  </a:lnTo>
                  <a:lnTo>
                    <a:pt x="1107" y="514"/>
                  </a:lnTo>
                  <a:lnTo>
                    <a:pt x="1078" y="488"/>
                  </a:lnTo>
                  <a:lnTo>
                    <a:pt x="1044" y="467"/>
                  </a:lnTo>
                  <a:lnTo>
                    <a:pt x="1005" y="454"/>
                  </a:lnTo>
                  <a:lnTo>
                    <a:pt x="963" y="453"/>
                  </a:lnTo>
                  <a:lnTo>
                    <a:pt x="920" y="466"/>
                  </a:lnTo>
                  <a:lnTo>
                    <a:pt x="893" y="482"/>
                  </a:lnTo>
                  <a:lnTo>
                    <a:pt x="873" y="502"/>
                  </a:lnTo>
                  <a:lnTo>
                    <a:pt x="859" y="525"/>
                  </a:lnTo>
                  <a:lnTo>
                    <a:pt x="849" y="548"/>
                  </a:lnTo>
                  <a:lnTo>
                    <a:pt x="844" y="573"/>
                  </a:lnTo>
                  <a:lnTo>
                    <a:pt x="840" y="598"/>
                  </a:lnTo>
                  <a:lnTo>
                    <a:pt x="842" y="624"/>
                  </a:lnTo>
                  <a:lnTo>
                    <a:pt x="844" y="650"/>
                  </a:lnTo>
                  <a:lnTo>
                    <a:pt x="854" y="646"/>
                  </a:lnTo>
                  <a:lnTo>
                    <a:pt x="862" y="645"/>
                  </a:lnTo>
                  <a:lnTo>
                    <a:pt x="873" y="645"/>
                  </a:lnTo>
                  <a:lnTo>
                    <a:pt x="883" y="645"/>
                  </a:lnTo>
                  <a:lnTo>
                    <a:pt x="891" y="645"/>
                  </a:lnTo>
                  <a:lnTo>
                    <a:pt x="901" y="645"/>
                  </a:lnTo>
                  <a:lnTo>
                    <a:pt x="910" y="644"/>
                  </a:lnTo>
                  <a:lnTo>
                    <a:pt x="920" y="641"/>
                  </a:lnTo>
                  <a:lnTo>
                    <a:pt x="936" y="633"/>
                  </a:lnTo>
                  <a:lnTo>
                    <a:pt x="944" y="623"/>
                  </a:lnTo>
                  <a:lnTo>
                    <a:pt x="947" y="610"/>
                  </a:lnTo>
                  <a:lnTo>
                    <a:pt x="951" y="595"/>
                  </a:lnTo>
                  <a:lnTo>
                    <a:pt x="954" y="587"/>
                  </a:lnTo>
                  <a:lnTo>
                    <a:pt x="964" y="580"/>
                  </a:lnTo>
                  <a:lnTo>
                    <a:pt x="976" y="577"/>
                  </a:lnTo>
                  <a:lnTo>
                    <a:pt x="992" y="578"/>
                  </a:lnTo>
                  <a:lnTo>
                    <a:pt x="1002" y="582"/>
                  </a:lnTo>
                  <a:lnTo>
                    <a:pt x="1012" y="587"/>
                  </a:lnTo>
                  <a:lnTo>
                    <a:pt x="1017" y="594"/>
                  </a:lnTo>
                  <a:lnTo>
                    <a:pt x="1014" y="604"/>
                  </a:lnTo>
                  <a:lnTo>
                    <a:pt x="1007" y="613"/>
                  </a:lnTo>
                  <a:lnTo>
                    <a:pt x="997" y="621"/>
                  </a:lnTo>
                  <a:lnTo>
                    <a:pt x="985" y="628"/>
                  </a:lnTo>
                  <a:lnTo>
                    <a:pt x="968" y="632"/>
                  </a:lnTo>
                  <a:lnTo>
                    <a:pt x="973" y="631"/>
                  </a:lnTo>
                  <a:lnTo>
                    <a:pt x="985" y="627"/>
                  </a:lnTo>
                  <a:lnTo>
                    <a:pt x="1000" y="623"/>
                  </a:lnTo>
                  <a:lnTo>
                    <a:pt x="1017" y="619"/>
                  </a:lnTo>
                  <a:lnTo>
                    <a:pt x="1032" y="617"/>
                  </a:lnTo>
                  <a:lnTo>
                    <a:pt x="1044" y="619"/>
                  </a:lnTo>
                  <a:lnTo>
                    <a:pt x="1049" y="625"/>
                  </a:lnTo>
                  <a:lnTo>
                    <a:pt x="1048" y="637"/>
                  </a:lnTo>
                  <a:lnTo>
                    <a:pt x="1039" y="646"/>
                  </a:lnTo>
                  <a:lnTo>
                    <a:pt x="1027" y="651"/>
                  </a:lnTo>
                  <a:lnTo>
                    <a:pt x="1015" y="652"/>
                  </a:lnTo>
                  <a:lnTo>
                    <a:pt x="1004" y="651"/>
                  </a:lnTo>
                  <a:lnTo>
                    <a:pt x="990" y="648"/>
                  </a:lnTo>
                  <a:lnTo>
                    <a:pt x="978" y="647"/>
                  </a:lnTo>
                  <a:lnTo>
                    <a:pt x="968" y="647"/>
                  </a:lnTo>
                  <a:lnTo>
                    <a:pt x="958" y="650"/>
                  </a:lnTo>
                  <a:lnTo>
                    <a:pt x="959" y="674"/>
                  </a:lnTo>
                  <a:lnTo>
                    <a:pt x="953" y="700"/>
                  </a:lnTo>
                  <a:lnTo>
                    <a:pt x="949" y="725"/>
                  </a:lnTo>
                  <a:lnTo>
                    <a:pt x="964" y="745"/>
                  </a:lnTo>
                  <a:lnTo>
                    <a:pt x="980" y="733"/>
                  </a:lnTo>
                  <a:lnTo>
                    <a:pt x="980" y="717"/>
                  </a:lnTo>
                  <a:lnTo>
                    <a:pt x="978" y="702"/>
                  </a:lnTo>
                  <a:lnTo>
                    <a:pt x="990" y="686"/>
                  </a:lnTo>
                  <a:lnTo>
                    <a:pt x="1005" y="691"/>
                  </a:lnTo>
                  <a:lnTo>
                    <a:pt x="1010" y="697"/>
                  </a:lnTo>
                  <a:lnTo>
                    <a:pt x="1007" y="703"/>
                  </a:lnTo>
                  <a:lnTo>
                    <a:pt x="1002" y="706"/>
                  </a:lnTo>
                  <a:lnTo>
                    <a:pt x="997" y="706"/>
                  </a:lnTo>
                  <a:lnTo>
                    <a:pt x="995" y="700"/>
                  </a:lnTo>
                  <a:lnTo>
                    <a:pt x="1002" y="687"/>
                  </a:lnTo>
                  <a:lnTo>
                    <a:pt x="1021" y="665"/>
                  </a:lnTo>
                  <a:lnTo>
                    <a:pt x="1032" y="670"/>
                  </a:lnTo>
                  <a:lnTo>
                    <a:pt x="1032" y="678"/>
                  </a:lnTo>
                  <a:lnTo>
                    <a:pt x="1029" y="687"/>
                  </a:lnTo>
                  <a:lnTo>
                    <a:pt x="1032" y="697"/>
                  </a:lnTo>
                  <a:lnTo>
                    <a:pt x="1039" y="683"/>
                  </a:lnTo>
                  <a:lnTo>
                    <a:pt x="1046" y="669"/>
                  </a:lnTo>
                  <a:lnTo>
                    <a:pt x="1053" y="654"/>
                  </a:lnTo>
                  <a:lnTo>
                    <a:pt x="1061" y="641"/>
                  </a:lnTo>
                  <a:lnTo>
                    <a:pt x="1072" y="645"/>
                  </a:lnTo>
                  <a:lnTo>
                    <a:pt x="1073" y="651"/>
                  </a:lnTo>
                  <a:lnTo>
                    <a:pt x="1073" y="658"/>
                  </a:lnTo>
                  <a:lnTo>
                    <a:pt x="1077" y="663"/>
                  </a:lnTo>
                  <a:lnTo>
                    <a:pt x="1082" y="653"/>
                  </a:lnTo>
                  <a:lnTo>
                    <a:pt x="1085" y="644"/>
                  </a:lnTo>
                  <a:lnTo>
                    <a:pt x="1089" y="634"/>
                  </a:lnTo>
                  <a:lnTo>
                    <a:pt x="1099" y="626"/>
                  </a:lnTo>
                  <a:lnTo>
                    <a:pt x="1107" y="627"/>
                  </a:lnTo>
                  <a:lnTo>
                    <a:pt x="1111" y="632"/>
                  </a:lnTo>
                  <a:lnTo>
                    <a:pt x="1112" y="636"/>
                  </a:lnTo>
                  <a:lnTo>
                    <a:pt x="1114" y="639"/>
                  </a:lnTo>
                  <a:lnTo>
                    <a:pt x="1121" y="631"/>
                  </a:lnTo>
                  <a:lnTo>
                    <a:pt x="1124" y="621"/>
                  </a:lnTo>
                  <a:lnTo>
                    <a:pt x="1128" y="614"/>
                  </a:lnTo>
                  <a:lnTo>
                    <a:pt x="1140" y="611"/>
                  </a:lnTo>
                  <a:lnTo>
                    <a:pt x="1143" y="613"/>
                  </a:lnTo>
                  <a:lnTo>
                    <a:pt x="1145" y="614"/>
                  </a:lnTo>
                  <a:lnTo>
                    <a:pt x="1146" y="618"/>
                  </a:lnTo>
                  <a:lnTo>
                    <a:pt x="1146" y="621"/>
                  </a:lnTo>
                  <a:lnTo>
                    <a:pt x="1152" y="613"/>
                  </a:lnTo>
                  <a:lnTo>
                    <a:pt x="1152" y="613"/>
                  </a:lnTo>
                  <a:close/>
                  <a:moveTo>
                    <a:pt x="1107" y="22"/>
                  </a:moveTo>
                  <a:lnTo>
                    <a:pt x="1097" y="17"/>
                  </a:lnTo>
                  <a:lnTo>
                    <a:pt x="1085" y="13"/>
                  </a:lnTo>
                  <a:lnTo>
                    <a:pt x="1073" y="9"/>
                  </a:lnTo>
                  <a:lnTo>
                    <a:pt x="1060" y="6"/>
                  </a:lnTo>
                  <a:lnTo>
                    <a:pt x="1048" y="4"/>
                  </a:lnTo>
                  <a:lnTo>
                    <a:pt x="1034" y="1"/>
                  </a:lnTo>
                  <a:lnTo>
                    <a:pt x="1021" y="0"/>
                  </a:lnTo>
                  <a:lnTo>
                    <a:pt x="1007" y="0"/>
                  </a:lnTo>
                  <a:lnTo>
                    <a:pt x="992" y="0"/>
                  </a:lnTo>
                  <a:lnTo>
                    <a:pt x="978" y="1"/>
                  </a:lnTo>
                  <a:lnTo>
                    <a:pt x="963" y="3"/>
                  </a:lnTo>
                  <a:lnTo>
                    <a:pt x="949" y="5"/>
                  </a:lnTo>
                  <a:lnTo>
                    <a:pt x="936" y="7"/>
                  </a:lnTo>
                  <a:lnTo>
                    <a:pt x="922" y="11"/>
                  </a:lnTo>
                  <a:lnTo>
                    <a:pt x="910" y="14"/>
                  </a:lnTo>
                  <a:lnTo>
                    <a:pt x="898" y="19"/>
                  </a:lnTo>
                  <a:lnTo>
                    <a:pt x="881" y="27"/>
                  </a:lnTo>
                  <a:lnTo>
                    <a:pt x="871" y="38"/>
                  </a:lnTo>
                  <a:lnTo>
                    <a:pt x="866" y="51"/>
                  </a:lnTo>
                  <a:lnTo>
                    <a:pt x="861" y="64"/>
                  </a:lnTo>
                  <a:lnTo>
                    <a:pt x="857" y="77"/>
                  </a:lnTo>
                  <a:lnTo>
                    <a:pt x="851" y="90"/>
                  </a:lnTo>
                  <a:lnTo>
                    <a:pt x="840" y="100"/>
                  </a:lnTo>
                  <a:lnTo>
                    <a:pt x="825" y="110"/>
                  </a:lnTo>
                  <a:lnTo>
                    <a:pt x="800" y="111"/>
                  </a:lnTo>
                  <a:lnTo>
                    <a:pt x="772" y="112"/>
                  </a:lnTo>
                  <a:lnTo>
                    <a:pt x="747" y="112"/>
                  </a:lnTo>
                  <a:lnTo>
                    <a:pt x="720" y="112"/>
                  </a:lnTo>
                  <a:lnTo>
                    <a:pt x="694" y="113"/>
                  </a:lnTo>
                  <a:lnTo>
                    <a:pt x="667" y="113"/>
                  </a:lnTo>
                  <a:lnTo>
                    <a:pt x="640" y="113"/>
                  </a:lnTo>
                  <a:lnTo>
                    <a:pt x="614" y="113"/>
                  </a:lnTo>
                  <a:lnTo>
                    <a:pt x="587" y="115"/>
                  </a:lnTo>
                  <a:lnTo>
                    <a:pt x="561" y="115"/>
                  </a:lnTo>
                  <a:lnTo>
                    <a:pt x="536" y="116"/>
                  </a:lnTo>
                  <a:lnTo>
                    <a:pt x="509" y="118"/>
                  </a:lnTo>
                  <a:lnTo>
                    <a:pt x="483" y="121"/>
                  </a:lnTo>
                  <a:lnTo>
                    <a:pt x="459" y="123"/>
                  </a:lnTo>
                  <a:lnTo>
                    <a:pt x="434" y="126"/>
                  </a:lnTo>
                  <a:lnTo>
                    <a:pt x="410" y="130"/>
                  </a:lnTo>
                  <a:lnTo>
                    <a:pt x="388" y="137"/>
                  </a:lnTo>
                  <a:lnTo>
                    <a:pt x="376" y="146"/>
                  </a:lnTo>
                  <a:lnTo>
                    <a:pt x="374" y="158"/>
                  </a:lnTo>
                  <a:lnTo>
                    <a:pt x="378" y="171"/>
                  </a:lnTo>
                  <a:lnTo>
                    <a:pt x="386" y="185"/>
                  </a:lnTo>
                  <a:lnTo>
                    <a:pt x="393" y="199"/>
                  </a:lnTo>
                  <a:lnTo>
                    <a:pt x="396" y="214"/>
                  </a:lnTo>
                  <a:lnTo>
                    <a:pt x="393" y="227"/>
                  </a:lnTo>
                  <a:lnTo>
                    <a:pt x="384" y="237"/>
                  </a:lnTo>
                  <a:lnTo>
                    <a:pt x="373" y="248"/>
                  </a:lnTo>
                  <a:lnTo>
                    <a:pt x="357" y="256"/>
                  </a:lnTo>
                  <a:lnTo>
                    <a:pt x="344" y="262"/>
                  </a:lnTo>
                  <a:lnTo>
                    <a:pt x="327" y="267"/>
                  </a:lnTo>
                  <a:lnTo>
                    <a:pt x="308" y="270"/>
                  </a:lnTo>
                  <a:lnTo>
                    <a:pt x="289" y="274"/>
                  </a:lnTo>
                  <a:lnTo>
                    <a:pt x="272" y="277"/>
                  </a:lnTo>
                  <a:lnTo>
                    <a:pt x="254" y="281"/>
                  </a:lnTo>
                  <a:lnTo>
                    <a:pt x="235" y="284"/>
                  </a:lnTo>
                  <a:lnTo>
                    <a:pt x="216" y="288"/>
                  </a:lnTo>
                  <a:lnTo>
                    <a:pt x="197" y="291"/>
                  </a:lnTo>
                  <a:lnTo>
                    <a:pt x="179" y="295"/>
                  </a:lnTo>
                  <a:lnTo>
                    <a:pt x="160" y="298"/>
                  </a:lnTo>
                  <a:lnTo>
                    <a:pt x="141" y="302"/>
                  </a:lnTo>
                  <a:lnTo>
                    <a:pt x="123" y="306"/>
                  </a:lnTo>
                  <a:lnTo>
                    <a:pt x="106" y="310"/>
                  </a:lnTo>
                  <a:lnTo>
                    <a:pt x="87" y="315"/>
                  </a:lnTo>
                  <a:lnTo>
                    <a:pt x="70" y="320"/>
                  </a:lnTo>
                  <a:lnTo>
                    <a:pt x="53" y="324"/>
                  </a:lnTo>
                  <a:lnTo>
                    <a:pt x="49" y="331"/>
                  </a:lnTo>
                  <a:lnTo>
                    <a:pt x="43" y="336"/>
                  </a:lnTo>
                  <a:lnTo>
                    <a:pt x="34" y="340"/>
                  </a:lnTo>
                  <a:lnTo>
                    <a:pt x="24" y="343"/>
                  </a:lnTo>
                  <a:lnTo>
                    <a:pt x="15" y="347"/>
                  </a:lnTo>
                  <a:lnTo>
                    <a:pt x="10" y="350"/>
                  </a:lnTo>
                  <a:lnTo>
                    <a:pt x="5" y="355"/>
                  </a:lnTo>
                  <a:lnTo>
                    <a:pt x="5" y="361"/>
                  </a:lnTo>
                  <a:lnTo>
                    <a:pt x="15" y="359"/>
                  </a:lnTo>
                  <a:lnTo>
                    <a:pt x="27" y="356"/>
                  </a:lnTo>
                  <a:lnTo>
                    <a:pt x="39" y="355"/>
                  </a:lnTo>
                  <a:lnTo>
                    <a:pt x="49" y="355"/>
                  </a:lnTo>
                  <a:lnTo>
                    <a:pt x="53" y="360"/>
                  </a:lnTo>
                  <a:lnTo>
                    <a:pt x="53" y="364"/>
                  </a:lnTo>
                  <a:lnTo>
                    <a:pt x="48" y="368"/>
                  </a:lnTo>
                  <a:lnTo>
                    <a:pt x="41" y="372"/>
                  </a:lnTo>
                  <a:lnTo>
                    <a:pt x="32" y="375"/>
                  </a:lnTo>
                  <a:lnTo>
                    <a:pt x="24" y="379"/>
                  </a:lnTo>
                  <a:lnTo>
                    <a:pt x="17" y="382"/>
                  </a:lnTo>
                  <a:lnTo>
                    <a:pt x="12" y="386"/>
                  </a:lnTo>
                  <a:lnTo>
                    <a:pt x="10" y="392"/>
                  </a:lnTo>
                  <a:lnTo>
                    <a:pt x="14" y="395"/>
                  </a:lnTo>
                  <a:lnTo>
                    <a:pt x="19" y="397"/>
                  </a:lnTo>
                  <a:lnTo>
                    <a:pt x="27" y="397"/>
                  </a:lnTo>
                  <a:lnTo>
                    <a:pt x="38" y="397"/>
                  </a:lnTo>
                  <a:lnTo>
                    <a:pt x="46" y="399"/>
                  </a:lnTo>
                  <a:lnTo>
                    <a:pt x="55" y="400"/>
                  </a:lnTo>
                  <a:lnTo>
                    <a:pt x="60" y="405"/>
                  </a:lnTo>
                  <a:lnTo>
                    <a:pt x="55" y="409"/>
                  </a:lnTo>
                  <a:lnTo>
                    <a:pt x="48" y="414"/>
                  </a:lnTo>
                  <a:lnTo>
                    <a:pt x="39" y="417"/>
                  </a:lnTo>
                  <a:lnTo>
                    <a:pt x="32" y="420"/>
                  </a:lnTo>
                  <a:lnTo>
                    <a:pt x="26" y="423"/>
                  </a:lnTo>
                  <a:lnTo>
                    <a:pt x="17" y="427"/>
                  </a:lnTo>
                  <a:lnTo>
                    <a:pt x="10" y="432"/>
                  </a:lnTo>
                  <a:lnTo>
                    <a:pt x="5" y="438"/>
                  </a:lnTo>
                  <a:lnTo>
                    <a:pt x="5" y="443"/>
                  </a:lnTo>
                  <a:lnTo>
                    <a:pt x="9" y="447"/>
                  </a:lnTo>
                  <a:lnTo>
                    <a:pt x="14" y="450"/>
                  </a:lnTo>
                  <a:lnTo>
                    <a:pt x="24" y="452"/>
                  </a:lnTo>
                  <a:lnTo>
                    <a:pt x="32" y="454"/>
                  </a:lnTo>
                  <a:lnTo>
                    <a:pt x="43" y="456"/>
                  </a:lnTo>
                  <a:lnTo>
                    <a:pt x="49" y="460"/>
                  </a:lnTo>
                  <a:lnTo>
                    <a:pt x="56" y="466"/>
                  </a:lnTo>
                  <a:lnTo>
                    <a:pt x="0" y="502"/>
                  </a:lnTo>
                  <a:lnTo>
                    <a:pt x="53" y="518"/>
                  </a:lnTo>
                  <a:lnTo>
                    <a:pt x="46" y="526"/>
                  </a:lnTo>
                  <a:lnTo>
                    <a:pt x="36" y="532"/>
                  </a:lnTo>
                  <a:lnTo>
                    <a:pt x="22" y="538"/>
                  </a:lnTo>
                  <a:lnTo>
                    <a:pt x="12" y="546"/>
                  </a:lnTo>
                  <a:lnTo>
                    <a:pt x="12" y="549"/>
                  </a:lnTo>
                  <a:lnTo>
                    <a:pt x="17" y="553"/>
                  </a:lnTo>
                  <a:lnTo>
                    <a:pt x="26" y="554"/>
                  </a:lnTo>
                  <a:lnTo>
                    <a:pt x="34" y="554"/>
                  </a:lnTo>
                  <a:lnTo>
                    <a:pt x="46" y="555"/>
                  </a:lnTo>
                  <a:lnTo>
                    <a:pt x="60" y="554"/>
                  </a:lnTo>
                  <a:lnTo>
                    <a:pt x="72" y="553"/>
                  </a:lnTo>
                  <a:lnTo>
                    <a:pt x="83" y="552"/>
                  </a:lnTo>
                  <a:lnTo>
                    <a:pt x="95" y="551"/>
                  </a:lnTo>
                  <a:lnTo>
                    <a:pt x="106" y="551"/>
                  </a:lnTo>
                  <a:lnTo>
                    <a:pt x="117" y="552"/>
                  </a:lnTo>
                  <a:lnTo>
                    <a:pt x="128" y="554"/>
                  </a:lnTo>
                  <a:lnTo>
                    <a:pt x="117" y="560"/>
                  </a:lnTo>
                  <a:lnTo>
                    <a:pt x="106" y="565"/>
                  </a:lnTo>
                  <a:lnTo>
                    <a:pt x="94" y="568"/>
                  </a:lnTo>
                  <a:lnTo>
                    <a:pt x="82" y="573"/>
                  </a:lnTo>
                  <a:lnTo>
                    <a:pt x="70" y="578"/>
                  </a:lnTo>
                  <a:lnTo>
                    <a:pt x="58" y="582"/>
                  </a:lnTo>
                  <a:lnTo>
                    <a:pt x="48" y="587"/>
                  </a:lnTo>
                  <a:lnTo>
                    <a:pt x="38" y="593"/>
                  </a:lnTo>
                  <a:lnTo>
                    <a:pt x="49" y="598"/>
                  </a:lnTo>
                  <a:lnTo>
                    <a:pt x="63" y="599"/>
                  </a:lnTo>
                  <a:lnTo>
                    <a:pt x="75" y="599"/>
                  </a:lnTo>
                  <a:lnTo>
                    <a:pt x="89" y="597"/>
                  </a:lnTo>
                  <a:lnTo>
                    <a:pt x="100" y="594"/>
                  </a:lnTo>
                  <a:lnTo>
                    <a:pt x="114" y="592"/>
                  </a:lnTo>
                  <a:lnTo>
                    <a:pt x="128" y="592"/>
                  </a:lnTo>
                  <a:lnTo>
                    <a:pt x="141" y="593"/>
                  </a:lnTo>
                  <a:lnTo>
                    <a:pt x="140" y="597"/>
                  </a:lnTo>
                  <a:lnTo>
                    <a:pt x="136" y="599"/>
                  </a:lnTo>
                  <a:lnTo>
                    <a:pt x="131" y="601"/>
                  </a:lnTo>
                  <a:lnTo>
                    <a:pt x="128" y="604"/>
                  </a:lnTo>
                  <a:lnTo>
                    <a:pt x="116" y="607"/>
                  </a:lnTo>
                  <a:lnTo>
                    <a:pt x="102" y="612"/>
                  </a:lnTo>
                  <a:lnTo>
                    <a:pt x="90" y="617"/>
                  </a:lnTo>
                  <a:lnTo>
                    <a:pt x="77" y="623"/>
                  </a:lnTo>
                  <a:lnTo>
                    <a:pt x="66" y="628"/>
                  </a:lnTo>
                  <a:lnTo>
                    <a:pt x="58" y="636"/>
                  </a:lnTo>
                  <a:lnTo>
                    <a:pt x="51" y="644"/>
                  </a:lnTo>
                  <a:lnTo>
                    <a:pt x="49" y="652"/>
                  </a:lnTo>
                  <a:lnTo>
                    <a:pt x="55" y="653"/>
                  </a:lnTo>
                  <a:lnTo>
                    <a:pt x="63" y="654"/>
                  </a:lnTo>
                  <a:lnTo>
                    <a:pt x="70" y="654"/>
                  </a:lnTo>
                  <a:lnTo>
                    <a:pt x="78" y="654"/>
                  </a:lnTo>
                  <a:lnTo>
                    <a:pt x="85" y="656"/>
                  </a:lnTo>
                  <a:lnTo>
                    <a:pt x="92" y="657"/>
                  </a:lnTo>
                  <a:lnTo>
                    <a:pt x="99" y="659"/>
                  </a:lnTo>
                  <a:lnTo>
                    <a:pt x="102" y="663"/>
                  </a:lnTo>
                  <a:lnTo>
                    <a:pt x="92" y="669"/>
                  </a:lnTo>
                  <a:lnTo>
                    <a:pt x="80" y="674"/>
                  </a:lnTo>
                  <a:lnTo>
                    <a:pt x="66" y="678"/>
                  </a:lnTo>
                  <a:lnTo>
                    <a:pt x="55" y="683"/>
                  </a:lnTo>
                  <a:lnTo>
                    <a:pt x="41" y="687"/>
                  </a:lnTo>
                  <a:lnTo>
                    <a:pt x="31" y="692"/>
                  </a:lnTo>
                  <a:lnTo>
                    <a:pt x="21" y="699"/>
                  </a:lnTo>
                  <a:lnTo>
                    <a:pt x="12" y="709"/>
                  </a:lnTo>
                  <a:lnTo>
                    <a:pt x="19" y="710"/>
                  </a:lnTo>
                  <a:lnTo>
                    <a:pt x="26" y="711"/>
                  </a:lnTo>
                  <a:lnTo>
                    <a:pt x="32" y="712"/>
                  </a:lnTo>
                  <a:lnTo>
                    <a:pt x="39" y="712"/>
                  </a:lnTo>
                  <a:lnTo>
                    <a:pt x="46" y="713"/>
                  </a:lnTo>
                  <a:lnTo>
                    <a:pt x="51" y="714"/>
                  </a:lnTo>
                  <a:lnTo>
                    <a:pt x="58" y="717"/>
                  </a:lnTo>
                  <a:lnTo>
                    <a:pt x="63" y="719"/>
                  </a:lnTo>
                  <a:lnTo>
                    <a:pt x="56" y="731"/>
                  </a:lnTo>
                  <a:lnTo>
                    <a:pt x="43" y="738"/>
                  </a:lnTo>
                  <a:lnTo>
                    <a:pt x="27" y="745"/>
                  </a:lnTo>
                  <a:lnTo>
                    <a:pt x="19" y="756"/>
                  </a:lnTo>
                  <a:lnTo>
                    <a:pt x="53" y="771"/>
                  </a:lnTo>
                  <a:lnTo>
                    <a:pt x="49" y="783"/>
                  </a:lnTo>
                  <a:lnTo>
                    <a:pt x="39" y="792"/>
                  </a:lnTo>
                  <a:lnTo>
                    <a:pt x="29" y="802"/>
                  </a:lnTo>
                  <a:lnTo>
                    <a:pt x="22" y="812"/>
                  </a:lnTo>
                  <a:lnTo>
                    <a:pt x="31" y="818"/>
                  </a:lnTo>
                  <a:lnTo>
                    <a:pt x="41" y="823"/>
                  </a:lnTo>
                  <a:lnTo>
                    <a:pt x="53" y="828"/>
                  </a:lnTo>
                  <a:lnTo>
                    <a:pt x="60" y="836"/>
                  </a:lnTo>
                  <a:lnTo>
                    <a:pt x="34" y="858"/>
                  </a:lnTo>
                  <a:lnTo>
                    <a:pt x="43" y="861"/>
                  </a:lnTo>
                  <a:lnTo>
                    <a:pt x="53" y="859"/>
                  </a:lnTo>
                  <a:lnTo>
                    <a:pt x="63" y="862"/>
                  </a:lnTo>
                  <a:lnTo>
                    <a:pt x="72" y="869"/>
                  </a:lnTo>
                  <a:lnTo>
                    <a:pt x="61" y="876"/>
                  </a:lnTo>
                  <a:lnTo>
                    <a:pt x="49" y="881"/>
                  </a:lnTo>
                  <a:lnTo>
                    <a:pt x="38" y="885"/>
                  </a:lnTo>
                  <a:lnTo>
                    <a:pt x="27" y="892"/>
                  </a:lnTo>
                  <a:lnTo>
                    <a:pt x="39" y="895"/>
                  </a:lnTo>
                  <a:lnTo>
                    <a:pt x="51" y="894"/>
                  </a:lnTo>
                  <a:lnTo>
                    <a:pt x="63" y="896"/>
                  </a:lnTo>
                  <a:lnTo>
                    <a:pt x="72" y="903"/>
                  </a:lnTo>
                  <a:lnTo>
                    <a:pt x="38" y="922"/>
                  </a:lnTo>
                  <a:lnTo>
                    <a:pt x="46" y="923"/>
                  </a:lnTo>
                  <a:lnTo>
                    <a:pt x="53" y="922"/>
                  </a:lnTo>
                  <a:lnTo>
                    <a:pt x="61" y="921"/>
                  </a:lnTo>
                  <a:lnTo>
                    <a:pt x="68" y="920"/>
                  </a:lnTo>
                  <a:lnTo>
                    <a:pt x="75" y="918"/>
                  </a:lnTo>
                  <a:lnTo>
                    <a:pt x="82" y="918"/>
                  </a:lnTo>
                  <a:lnTo>
                    <a:pt x="89" y="920"/>
                  </a:lnTo>
                  <a:lnTo>
                    <a:pt x="94" y="923"/>
                  </a:lnTo>
                  <a:lnTo>
                    <a:pt x="89" y="929"/>
                  </a:lnTo>
                  <a:lnTo>
                    <a:pt x="80" y="934"/>
                  </a:lnTo>
                  <a:lnTo>
                    <a:pt x="72" y="937"/>
                  </a:lnTo>
                  <a:lnTo>
                    <a:pt x="63" y="941"/>
                  </a:lnTo>
                  <a:lnTo>
                    <a:pt x="55" y="943"/>
                  </a:lnTo>
                  <a:lnTo>
                    <a:pt x="46" y="947"/>
                  </a:lnTo>
                  <a:lnTo>
                    <a:pt x="39" y="951"/>
                  </a:lnTo>
                  <a:lnTo>
                    <a:pt x="34" y="957"/>
                  </a:lnTo>
                  <a:lnTo>
                    <a:pt x="41" y="957"/>
                  </a:lnTo>
                  <a:lnTo>
                    <a:pt x="49" y="958"/>
                  </a:lnTo>
                  <a:lnTo>
                    <a:pt x="60" y="957"/>
                  </a:lnTo>
                  <a:lnTo>
                    <a:pt x="68" y="957"/>
                  </a:lnTo>
                  <a:lnTo>
                    <a:pt x="77" y="957"/>
                  </a:lnTo>
                  <a:lnTo>
                    <a:pt x="87" y="956"/>
                  </a:lnTo>
                  <a:lnTo>
                    <a:pt x="95" y="957"/>
                  </a:lnTo>
                  <a:lnTo>
                    <a:pt x="102" y="957"/>
                  </a:lnTo>
                  <a:lnTo>
                    <a:pt x="95" y="968"/>
                  </a:lnTo>
                  <a:lnTo>
                    <a:pt x="82" y="976"/>
                  </a:lnTo>
                  <a:lnTo>
                    <a:pt x="68" y="986"/>
                  </a:lnTo>
                  <a:lnTo>
                    <a:pt x="60" y="996"/>
                  </a:lnTo>
                  <a:lnTo>
                    <a:pt x="70" y="1001"/>
                  </a:lnTo>
                  <a:lnTo>
                    <a:pt x="83" y="1001"/>
                  </a:lnTo>
                  <a:lnTo>
                    <a:pt x="97" y="1001"/>
                  </a:lnTo>
                  <a:lnTo>
                    <a:pt x="109" y="1001"/>
                  </a:lnTo>
                  <a:lnTo>
                    <a:pt x="119" y="1008"/>
                  </a:lnTo>
                  <a:lnTo>
                    <a:pt x="121" y="1014"/>
                  </a:lnTo>
                  <a:lnTo>
                    <a:pt x="116" y="1020"/>
                  </a:lnTo>
                  <a:lnTo>
                    <a:pt x="107" y="1027"/>
                  </a:lnTo>
                  <a:lnTo>
                    <a:pt x="97" y="1033"/>
                  </a:lnTo>
                  <a:lnTo>
                    <a:pt x="87" y="1039"/>
                  </a:lnTo>
                  <a:lnTo>
                    <a:pt x="78" y="1044"/>
                  </a:lnTo>
                  <a:lnTo>
                    <a:pt x="75" y="1050"/>
                  </a:lnTo>
                  <a:lnTo>
                    <a:pt x="87" y="1049"/>
                  </a:lnTo>
                  <a:lnTo>
                    <a:pt x="97" y="1047"/>
                  </a:lnTo>
                  <a:lnTo>
                    <a:pt x="107" y="1046"/>
                  </a:lnTo>
                  <a:lnTo>
                    <a:pt x="119" y="1048"/>
                  </a:lnTo>
                  <a:lnTo>
                    <a:pt x="111" y="1057"/>
                  </a:lnTo>
                  <a:lnTo>
                    <a:pt x="99" y="1064"/>
                  </a:lnTo>
                  <a:lnTo>
                    <a:pt x="85" y="1072"/>
                  </a:lnTo>
                  <a:lnTo>
                    <a:pt x="70" y="1077"/>
                  </a:lnTo>
                  <a:lnTo>
                    <a:pt x="55" y="1083"/>
                  </a:lnTo>
                  <a:lnTo>
                    <a:pt x="41" y="1090"/>
                  </a:lnTo>
                  <a:lnTo>
                    <a:pt x="31" y="1099"/>
                  </a:lnTo>
                  <a:lnTo>
                    <a:pt x="22" y="1110"/>
                  </a:lnTo>
                  <a:lnTo>
                    <a:pt x="24" y="1110"/>
                  </a:lnTo>
                  <a:lnTo>
                    <a:pt x="31" y="1107"/>
                  </a:lnTo>
                  <a:lnTo>
                    <a:pt x="38" y="1105"/>
                  </a:lnTo>
                  <a:lnTo>
                    <a:pt x="44" y="1101"/>
                  </a:lnTo>
                  <a:lnTo>
                    <a:pt x="51" y="1099"/>
                  </a:lnTo>
                  <a:lnTo>
                    <a:pt x="60" y="1097"/>
                  </a:lnTo>
                  <a:lnTo>
                    <a:pt x="66" y="1096"/>
                  </a:lnTo>
                  <a:lnTo>
                    <a:pt x="72" y="1096"/>
                  </a:lnTo>
                  <a:lnTo>
                    <a:pt x="78" y="1099"/>
                  </a:lnTo>
                  <a:lnTo>
                    <a:pt x="68" y="1108"/>
                  </a:lnTo>
                  <a:lnTo>
                    <a:pt x="55" y="1116"/>
                  </a:lnTo>
                  <a:lnTo>
                    <a:pt x="43" y="1125"/>
                  </a:lnTo>
                  <a:lnTo>
                    <a:pt x="34" y="1135"/>
                  </a:lnTo>
                  <a:lnTo>
                    <a:pt x="63" y="1128"/>
                  </a:lnTo>
                  <a:lnTo>
                    <a:pt x="66" y="1134"/>
                  </a:lnTo>
                  <a:lnTo>
                    <a:pt x="66" y="1140"/>
                  </a:lnTo>
                  <a:lnTo>
                    <a:pt x="61" y="1146"/>
                  </a:lnTo>
                  <a:lnTo>
                    <a:pt x="55" y="1152"/>
                  </a:lnTo>
                  <a:lnTo>
                    <a:pt x="48" y="1159"/>
                  </a:lnTo>
                  <a:lnTo>
                    <a:pt x="41" y="1165"/>
                  </a:lnTo>
                  <a:lnTo>
                    <a:pt x="38" y="1170"/>
                  </a:lnTo>
                  <a:lnTo>
                    <a:pt x="38" y="1176"/>
                  </a:lnTo>
                  <a:lnTo>
                    <a:pt x="46" y="1175"/>
                  </a:lnTo>
                  <a:lnTo>
                    <a:pt x="56" y="1172"/>
                  </a:lnTo>
                  <a:lnTo>
                    <a:pt x="65" y="1172"/>
                  </a:lnTo>
                  <a:lnTo>
                    <a:pt x="72" y="1176"/>
                  </a:lnTo>
                  <a:lnTo>
                    <a:pt x="61" y="1188"/>
                  </a:lnTo>
                  <a:lnTo>
                    <a:pt x="49" y="1199"/>
                  </a:lnTo>
                  <a:lnTo>
                    <a:pt x="39" y="1212"/>
                  </a:lnTo>
                  <a:lnTo>
                    <a:pt x="34" y="1225"/>
                  </a:lnTo>
                  <a:lnTo>
                    <a:pt x="56" y="1218"/>
                  </a:lnTo>
                  <a:lnTo>
                    <a:pt x="60" y="1227"/>
                  </a:lnTo>
                  <a:lnTo>
                    <a:pt x="51" y="1236"/>
                  </a:lnTo>
                  <a:lnTo>
                    <a:pt x="39" y="1247"/>
                  </a:lnTo>
                  <a:lnTo>
                    <a:pt x="34" y="1257"/>
                  </a:lnTo>
                  <a:lnTo>
                    <a:pt x="53" y="1251"/>
                  </a:lnTo>
                  <a:lnTo>
                    <a:pt x="53" y="1262"/>
                  </a:lnTo>
                  <a:lnTo>
                    <a:pt x="48" y="1273"/>
                  </a:lnTo>
                  <a:lnTo>
                    <a:pt x="39" y="1285"/>
                  </a:lnTo>
                  <a:lnTo>
                    <a:pt x="34" y="1297"/>
                  </a:lnTo>
                  <a:lnTo>
                    <a:pt x="38" y="1297"/>
                  </a:lnTo>
                  <a:lnTo>
                    <a:pt x="39" y="1295"/>
                  </a:lnTo>
                  <a:lnTo>
                    <a:pt x="43" y="1297"/>
                  </a:lnTo>
                  <a:lnTo>
                    <a:pt x="44" y="1299"/>
                  </a:lnTo>
                  <a:lnTo>
                    <a:pt x="44" y="1292"/>
                  </a:lnTo>
                  <a:lnTo>
                    <a:pt x="61" y="1291"/>
                  </a:lnTo>
                  <a:lnTo>
                    <a:pt x="70" y="1302"/>
                  </a:lnTo>
                  <a:lnTo>
                    <a:pt x="73" y="1318"/>
                  </a:lnTo>
                  <a:lnTo>
                    <a:pt x="83" y="1328"/>
                  </a:lnTo>
                  <a:lnTo>
                    <a:pt x="94" y="1272"/>
                  </a:lnTo>
                  <a:lnTo>
                    <a:pt x="106" y="1274"/>
                  </a:lnTo>
                  <a:lnTo>
                    <a:pt x="111" y="1281"/>
                  </a:lnTo>
                  <a:lnTo>
                    <a:pt x="112" y="1291"/>
                  </a:lnTo>
                  <a:lnTo>
                    <a:pt x="116" y="1299"/>
                  </a:lnTo>
                  <a:lnTo>
                    <a:pt x="131" y="1288"/>
                  </a:lnTo>
                  <a:lnTo>
                    <a:pt x="138" y="1274"/>
                  </a:lnTo>
                  <a:lnTo>
                    <a:pt x="141" y="1259"/>
                  </a:lnTo>
                  <a:lnTo>
                    <a:pt x="146" y="1245"/>
                  </a:lnTo>
                  <a:lnTo>
                    <a:pt x="155" y="1248"/>
                  </a:lnTo>
                  <a:lnTo>
                    <a:pt x="160" y="1254"/>
                  </a:lnTo>
                  <a:lnTo>
                    <a:pt x="163" y="1260"/>
                  </a:lnTo>
                  <a:lnTo>
                    <a:pt x="168" y="1266"/>
                  </a:lnTo>
                  <a:lnTo>
                    <a:pt x="175" y="1252"/>
                  </a:lnTo>
                  <a:lnTo>
                    <a:pt x="180" y="1238"/>
                  </a:lnTo>
                  <a:lnTo>
                    <a:pt x="187" y="1225"/>
                  </a:lnTo>
                  <a:lnTo>
                    <a:pt x="197" y="1214"/>
                  </a:lnTo>
                  <a:lnTo>
                    <a:pt x="213" y="1235"/>
                  </a:lnTo>
                  <a:lnTo>
                    <a:pt x="220" y="1221"/>
                  </a:lnTo>
                  <a:lnTo>
                    <a:pt x="221" y="1206"/>
                  </a:lnTo>
                  <a:lnTo>
                    <a:pt x="226" y="1193"/>
                  </a:lnTo>
                  <a:lnTo>
                    <a:pt x="235" y="1181"/>
                  </a:lnTo>
                  <a:lnTo>
                    <a:pt x="245" y="1187"/>
                  </a:lnTo>
                  <a:lnTo>
                    <a:pt x="247" y="1194"/>
                  </a:lnTo>
                  <a:lnTo>
                    <a:pt x="248" y="1201"/>
                  </a:lnTo>
                  <a:lnTo>
                    <a:pt x="254" y="1205"/>
                  </a:lnTo>
                  <a:lnTo>
                    <a:pt x="264" y="1187"/>
                  </a:lnTo>
                  <a:lnTo>
                    <a:pt x="267" y="1167"/>
                  </a:lnTo>
                  <a:lnTo>
                    <a:pt x="265" y="1146"/>
                  </a:lnTo>
                  <a:lnTo>
                    <a:pt x="265" y="1126"/>
                  </a:lnTo>
                  <a:lnTo>
                    <a:pt x="269" y="1122"/>
                  </a:lnTo>
                  <a:lnTo>
                    <a:pt x="272" y="1120"/>
                  </a:lnTo>
                  <a:lnTo>
                    <a:pt x="276" y="1118"/>
                  </a:lnTo>
                  <a:lnTo>
                    <a:pt x="281" y="1118"/>
                  </a:lnTo>
                  <a:lnTo>
                    <a:pt x="286" y="1132"/>
                  </a:lnTo>
                  <a:lnTo>
                    <a:pt x="286" y="1146"/>
                  </a:lnTo>
                  <a:lnTo>
                    <a:pt x="288" y="1160"/>
                  </a:lnTo>
                  <a:lnTo>
                    <a:pt x="294" y="1173"/>
                  </a:lnTo>
                  <a:lnTo>
                    <a:pt x="303" y="1158"/>
                  </a:lnTo>
                  <a:lnTo>
                    <a:pt x="310" y="1140"/>
                  </a:lnTo>
                  <a:lnTo>
                    <a:pt x="316" y="1123"/>
                  </a:lnTo>
                  <a:lnTo>
                    <a:pt x="325" y="1107"/>
                  </a:lnTo>
                  <a:lnTo>
                    <a:pt x="335" y="1115"/>
                  </a:lnTo>
                  <a:lnTo>
                    <a:pt x="337" y="1125"/>
                  </a:lnTo>
                  <a:lnTo>
                    <a:pt x="337" y="1134"/>
                  </a:lnTo>
                  <a:lnTo>
                    <a:pt x="344" y="1142"/>
                  </a:lnTo>
                  <a:lnTo>
                    <a:pt x="352" y="1129"/>
                  </a:lnTo>
                  <a:lnTo>
                    <a:pt x="357" y="1115"/>
                  </a:lnTo>
                  <a:lnTo>
                    <a:pt x="361" y="1099"/>
                  </a:lnTo>
                  <a:lnTo>
                    <a:pt x="371" y="1085"/>
                  </a:lnTo>
                  <a:lnTo>
                    <a:pt x="381" y="1090"/>
                  </a:lnTo>
                  <a:lnTo>
                    <a:pt x="383" y="1100"/>
                  </a:lnTo>
                  <a:lnTo>
                    <a:pt x="381" y="1109"/>
                  </a:lnTo>
                  <a:lnTo>
                    <a:pt x="388" y="1115"/>
                  </a:lnTo>
                  <a:lnTo>
                    <a:pt x="400" y="1099"/>
                  </a:lnTo>
                  <a:lnTo>
                    <a:pt x="400" y="1087"/>
                  </a:lnTo>
                  <a:lnTo>
                    <a:pt x="400" y="1075"/>
                  </a:lnTo>
                  <a:lnTo>
                    <a:pt x="402" y="1066"/>
                  </a:lnTo>
                  <a:lnTo>
                    <a:pt x="412" y="1055"/>
                  </a:lnTo>
                  <a:lnTo>
                    <a:pt x="422" y="1062"/>
                  </a:lnTo>
                  <a:lnTo>
                    <a:pt x="424" y="1072"/>
                  </a:lnTo>
                  <a:lnTo>
                    <a:pt x="424" y="1081"/>
                  </a:lnTo>
                  <a:lnTo>
                    <a:pt x="429" y="1089"/>
                  </a:lnTo>
                  <a:lnTo>
                    <a:pt x="437" y="1089"/>
                  </a:lnTo>
                  <a:lnTo>
                    <a:pt x="446" y="1074"/>
                  </a:lnTo>
                  <a:lnTo>
                    <a:pt x="449" y="1056"/>
                  </a:lnTo>
                  <a:lnTo>
                    <a:pt x="454" y="1041"/>
                  </a:lnTo>
                  <a:lnTo>
                    <a:pt x="466" y="1030"/>
                  </a:lnTo>
                  <a:lnTo>
                    <a:pt x="473" y="1036"/>
                  </a:lnTo>
                  <a:lnTo>
                    <a:pt x="475" y="1043"/>
                  </a:lnTo>
                  <a:lnTo>
                    <a:pt x="475" y="1050"/>
                  </a:lnTo>
                  <a:lnTo>
                    <a:pt x="478" y="1055"/>
                  </a:lnTo>
                  <a:lnTo>
                    <a:pt x="492" y="1048"/>
                  </a:lnTo>
                  <a:lnTo>
                    <a:pt x="497" y="1039"/>
                  </a:lnTo>
                  <a:lnTo>
                    <a:pt x="498" y="1029"/>
                  </a:lnTo>
                  <a:lnTo>
                    <a:pt x="504" y="1019"/>
                  </a:lnTo>
                  <a:lnTo>
                    <a:pt x="509" y="1002"/>
                  </a:lnTo>
                  <a:lnTo>
                    <a:pt x="507" y="984"/>
                  </a:lnTo>
                  <a:lnTo>
                    <a:pt x="509" y="969"/>
                  </a:lnTo>
                  <a:lnTo>
                    <a:pt x="519" y="955"/>
                  </a:lnTo>
                  <a:lnTo>
                    <a:pt x="529" y="969"/>
                  </a:lnTo>
                  <a:lnTo>
                    <a:pt x="529" y="986"/>
                  </a:lnTo>
                  <a:lnTo>
                    <a:pt x="527" y="1003"/>
                  </a:lnTo>
                  <a:lnTo>
                    <a:pt x="534" y="1017"/>
                  </a:lnTo>
                  <a:lnTo>
                    <a:pt x="544" y="1001"/>
                  </a:lnTo>
                  <a:lnTo>
                    <a:pt x="549" y="982"/>
                  </a:lnTo>
                  <a:lnTo>
                    <a:pt x="553" y="963"/>
                  </a:lnTo>
                  <a:lnTo>
                    <a:pt x="563" y="947"/>
                  </a:lnTo>
                  <a:lnTo>
                    <a:pt x="572" y="957"/>
                  </a:lnTo>
                  <a:lnTo>
                    <a:pt x="572" y="970"/>
                  </a:lnTo>
                  <a:lnTo>
                    <a:pt x="570" y="986"/>
                  </a:lnTo>
                  <a:lnTo>
                    <a:pt x="578" y="998"/>
                  </a:lnTo>
                  <a:lnTo>
                    <a:pt x="601" y="942"/>
                  </a:lnTo>
                  <a:lnTo>
                    <a:pt x="609" y="942"/>
                  </a:lnTo>
                  <a:lnTo>
                    <a:pt x="616" y="949"/>
                  </a:lnTo>
                  <a:lnTo>
                    <a:pt x="616" y="957"/>
                  </a:lnTo>
                  <a:lnTo>
                    <a:pt x="616" y="966"/>
                  </a:lnTo>
                  <a:lnTo>
                    <a:pt x="616" y="975"/>
                  </a:lnTo>
                  <a:lnTo>
                    <a:pt x="619" y="966"/>
                  </a:lnTo>
                  <a:lnTo>
                    <a:pt x="621" y="956"/>
                  </a:lnTo>
                  <a:lnTo>
                    <a:pt x="624" y="948"/>
                  </a:lnTo>
                  <a:lnTo>
                    <a:pt x="635" y="942"/>
                  </a:lnTo>
                  <a:lnTo>
                    <a:pt x="641" y="947"/>
                  </a:lnTo>
                  <a:lnTo>
                    <a:pt x="645" y="951"/>
                  </a:lnTo>
                  <a:lnTo>
                    <a:pt x="648" y="956"/>
                  </a:lnTo>
                  <a:lnTo>
                    <a:pt x="650" y="962"/>
                  </a:lnTo>
                  <a:lnTo>
                    <a:pt x="653" y="905"/>
                  </a:lnTo>
                  <a:lnTo>
                    <a:pt x="674" y="885"/>
                  </a:lnTo>
                  <a:lnTo>
                    <a:pt x="679" y="859"/>
                  </a:lnTo>
                  <a:lnTo>
                    <a:pt x="675" y="831"/>
                  </a:lnTo>
                  <a:lnTo>
                    <a:pt x="672" y="805"/>
                  </a:lnTo>
                  <a:lnTo>
                    <a:pt x="670" y="813"/>
                  </a:lnTo>
                  <a:lnTo>
                    <a:pt x="669" y="824"/>
                  </a:lnTo>
                  <a:lnTo>
                    <a:pt x="669" y="836"/>
                  </a:lnTo>
                  <a:lnTo>
                    <a:pt x="667" y="848"/>
                  </a:lnTo>
                  <a:lnTo>
                    <a:pt x="663" y="857"/>
                  </a:lnTo>
                  <a:lnTo>
                    <a:pt x="655" y="863"/>
                  </a:lnTo>
                  <a:lnTo>
                    <a:pt x="641" y="864"/>
                  </a:lnTo>
                  <a:lnTo>
                    <a:pt x="619" y="858"/>
                  </a:lnTo>
                  <a:lnTo>
                    <a:pt x="616" y="846"/>
                  </a:lnTo>
                  <a:lnTo>
                    <a:pt x="621" y="836"/>
                  </a:lnTo>
                  <a:lnTo>
                    <a:pt x="629" y="826"/>
                  </a:lnTo>
                  <a:lnTo>
                    <a:pt x="635" y="817"/>
                  </a:lnTo>
                  <a:lnTo>
                    <a:pt x="623" y="828"/>
                  </a:lnTo>
                  <a:lnTo>
                    <a:pt x="611" y="836"/>
                  </a:lnTo>
                  <a:lnTo>
                    <a:pt x="602" y="841"/>
                  </a:lnTo>
                  <a:lnTo>
                    <a:pt x="592" y="842"/>
                  </a:lnTo>
                  <a:lnTo>
                    <a:pt x="583" y="842"/>
                  </a:lnTo>
                  <a:lnTo>
                    <a:pt x="575" y="837"/>
                  </a:lnTo>
                  <a:lnTo>
                    <a:pt x="565" y="830"/>
                  </a:lnTo>
                  <a:lnTo>
                    <a:pt x="556" y="821"/>
                  </a:lnTo>
                  <a:lnTo>
                    <a:pt x="566" y="808"/>
                  </a:lnTo>
                  <a:lnTo>
                    <a:pt x="578" y="802"/>
                  </a:lnTo>
                  <a:lnTo>
                    <a:pt x="592" y="799"/>
                  </a:lnTo>
                  <a:lnTo>
                    <a:pt x="606" y="799"/>
                  </a:lnTo>
                  <a:lnTo>
                    <a:pt x="621" y="802"/>
                  </a:lnTo>
                  <a:lnTo>
                    <a:pt x="636" y="802"/>
                  </a:lnTo>
                  <a:lnTo>
                    <a:pt x="652" y="798"/>
                  </a:lnTo>
                  <a:lnTo>
                    <a:pt x="665" y="790"/>
                  </a:lnTo>
                  <a:lnTo>
                    <a:pt x="679" y="783"/>
                  </a:lnTo>
                  <a:lnTo>
                    <a:pt x="684" y="775"/>
                  </a:lnTo>
                  <a:lnTo>
                    <a:pt x="684" y="766"/>
                  </a:lnTo>
                  <a:lnTo>
                    <a:pt x="682" y="758"/>
                  </a:lnTo>
                  <a:lnTo>
                    <a:pt x="679" y="749"/>
                  </a:lnTo>
                  <a:lnTo>
                    <a:pt x="677" y="740"/>
                  </a:lnTo>
                  <a:lnTo>
                    <a:pt x="680" y="732"/>
                  </a:lnTo>
                  <a:lnTo>
                    <a:pt x="691" y="724"/>
                  </a:lnTo>
                  <a:lnTo>
                    <a:pt x="725" y="719"/>
                  </a:lnTo>
                  <a:lnTo>
                    <a:pt x="740" y="723"/>
                  </a:lnTo>
                  <a:lnTo>
                    <a:pt x="743" y="732"/>
                  </a:lnTo>
                  <a:lnTo>
                    <a:pt x="738" y="745"/>
                  </a:lnTo>
                  <a:lnTo>
                    <a:pt x="726" y="759"/>
                  </a:lnTo>
                  <a:lnTo>
                    <a:pt x="713" y="772"/>
                  </a:lnTo>
                  <a:lnTo>
                    <a:pt x="703" y="782"/>
                  </a:lnTo>
                  <a:lnTo>
                    <a:pt x="697" y="786"/>
                  </a:lnTo>
                  <a:lnTo>
                    <a:pt x="708" y="784"/>
                  </a:lnTo>
                  <a:lnTo>
                    <a:pt x="716" y="779"/>
                  </a:lnTo>
                  <a:lnTo>
                    <a:pt x="726" y="773"/>
                  </a:lnTo>
                  <a:lnTo>
                    <a:pt x="735" y="768"/>
                  </a:lnTo>
                  <a:lnTo>
                    <a:pt x="745" y="764"/>
                  </a:lnTo>
                  <a:lnTo>
                    <a:pt x="755" y="760"/>
                  </a:lnTo>
                  <a:lnTo>
                    <a:pt x="767" y="760"/>
                  </a:lnTo>
                  <a:lnTo>
                    <a:pt x="781" y="764"/>
                  </a:lnTo>
                  <a:lnTo>
                    <a:pt x="784" y="720"/>
                  </a:lnTo>
                  <a:lnTo>
                    <a:pt x="781" y="677"/>
                  </a:lnTo>
                  <a:lnTo>
                    <a:pt x="776" y="633"/>
                  </a:lnTo>
                  <a:lnTo>
                    <a:pt x="772" y="591"/>
                  </a:lnTo>
                  <a:lnTo>
                    <a:pt x="776" y="548"/>
                  </a:lnTo>
                  <a:lnTo>
                    <a:pt x="791" y="508"/>
                  </a:lnTo>
                  <a:lnTo>
                    <a:pt x="822" y="469"/>
                  </a:lnTo>
                  <a:lnTo>
                    <a:pt x="873" y="433"/>
                  </a:lnTo>
                  <a:lnTo>
                    <a:pt x="898" y="420"/>
                  </a:lnTo>
                  <a:lnTo>
                    <a:pt x="924" y="410"/>
                  </a:lnTo>
                  <a:lnTo>
                    <a:pt x="951" y="403"/>
                  </a:lnTo>
                  <a:lnTo>
                    <a:pt x="978" y="400"/>
                  </a:lnTo>
                  <a:lnTo>
                    <a:pt x="1004" y="399"/>
                  </a:lnTo>
                  <a:lnTo>
                    <a:pt x="1029" y="400"/>
                  </a:lnTo>
                  <a:lnTo>
                    <a:pt x="1055" y="405"/>
                  </a:lnTo>
                  <a:lnTo>
                    <a:pt x="1078" y="410"/>
                  </a:lnTo>
                  <a:lnTo>
                    <a:pt x="1102" y="420"/>
                  </a:lnTo>
                  <a:lnTo>
                    <a:pt x="1123" y="430"/>
                  </a:lnTo>
                  <a:lnTo>
                    <a:pt x="1143" y="443"/>
                  </a:lnTo>
                  <a:lnTo>
                    <a:pt x="1160" y="458"/>
                  </a:lnTo>
                  <a:lnTo>
                    <a:pt x="1175" y="474"/>
                  </a:lnTo>
                  <a:lnTo>
                    <a:pt x="1187" y="492"/>
                  </a:lnTo>
                  <a:lnTo>
                    <a:pt x="1197" y="511"/>
                  </a:lnTo>
                  <a:lnTo>
                    <a:pt x="1204" y="531"/>
                  </a:lnTo>
                  <a:lnTo>
                    <a:pt x="1204" y="511"/>
                  </a:lnTo>
                  <a:lnTo>
                    <a:pt x="1203" y="491"/>
                  </a:lnTo>
                  <a:lnTo>
                    <a:pt x="1197" y="473"/>
                  </a:lnTo>
                  <a:lnTo>
                    <a:pt x="1180" y="459"/>
                  </a:lnTo>
                  <a:lnTo>
                    <a:pt x="1194" y="445"/>
                  </a:lnTo>
                  <a:lnTo>
                    <a:pt x="1194" y="439"/>
                  </a:lnTo>
                  <a:lnTo>
                    <a:pt x="1187" y="434"/>
                  </a:lnTo>
                  <a:lnTo>
                    <a:pt x="1177" y="425"/>
                  </a:lnTo>
                  <a:lnTo>
                    <a:pt x="1175" y="414"/>
                  </a:lnTo>
                  <a:lnTo>
                    <a:pt x="1180" y="406"/>
                  </a:lnTo>
                  <a:lnTo>
                    <a:pt x="1187" y="399"/>
                  </a:lnTo>
                  <a:lnTo>
                    <a:pt x="1192" y="392"/>
                  </a:lnTo>
                  <a:lnTo>
                    <a:pt x="1184" y="390"/>
                  </a:lnTo>
                  <a:lnTo>
                    <a:pt x="1177" y="388"/>
                  </a:lnTo>
                  <a:lnTo>
                    <a:pt x="1172" y="386"/>
                  </a:lnTo>
                  <a:lnTo>
                    <a:pt x="1165" y="383"/>
                  </a:lnTo>
                  <a:lnTo>
                    <a:pt x="1162" y="379"/>
                  </a:lnTo>
                  <a:lnTo>
                    <a:pt x="1162" y="373"/>
                  </a:lnTo>
                  <a:lnTo>
                    <a:pt x="1163" y="367"/>
                  </a:lnTo>
                  <a:lnTo>
                    <a:pt x="1167" y="362"/>
                  </a:lnTo>
                  <a:lnTo>
                    <a:pt x="1148" y="361"/>
                  </a:lnTo>
                  <a:lnTo>
                    <a:pt x="1135" y="360"/>
                  </a:lnTo>
                  <a:lnTo>
                    <a:pt x="1124" y="359"/>
                  </a:lnTo>
                  <a:lnTo>
                    <a:pt x="1119" y="356"/>
                  </a:lnTo>
                  <a:lnTo>
                    <a:pt x="1117" y="354"/>
                  </a:lnTo>
                  <a:lnTo>
                    <a:pt x="1123" y="349"/>
                  </a:lnTo>
                  <a:lnTo>
                    <a:pt x="1131" y="342"/>
                  </a:lnTo>
                  <a:lnTo>
                    <a:pt x="1146" y="334"/>
                  </a:lnTo>
                  <a:lnTo>
                    <a:pt x="1121" y="328"/>
                  </a:lnTo>
                  <a:lnTo>
                    <a:pt x="1107" y="322"/>
                  </a:lnTo>
                  <a:lnTo>
                    <a:pt x="1102" y="317"/>
                  </a:lnTo>
                  <a:lnTo>
                    <a:pt x="1104" y="311"/>
                  </a:lnTo>
                  <a:lnTo>
                    <a:pt x="1112" y="306"/>
                  </a:lnTo>
                  <a:lnTo>
                    <a:pt x="1123" y="300"/>
                  </a:lnTo>
                  <a:lnTo>
                    <a:pt x="1136" y="293"/>
                  </a:lnTo>
                  <a:lnTo>
                    <a:pt x="1148" y="286"/>
                  </a:lnTo>
                  <a:lnTo>
                    <a:pt x="1138" y="284"/>
                  </a:lnTo>
                  <a:lnTo>
                    <a:pt x="1128" y="282"/>
                  </a:lnTo>
                  <a:lnTo>
                    <a:pt x="1117" y="280"/>
                  </a:lnTo>
                  <a:lnTo>
                    <a:pt x="1107" y="273"/>
                  </a:lnTo>
                  <a:lnTo>
                    <a:pt x="1112" y="267"/>
                  </a:lnTo>
                  <a:lnTo>
                    <a:pt x="1117" y="262"/>
                  </a:lnTo>
                  <a:lnTo>
                    <a:pt x="1124" y="258"/>
                  </a:lnTo>
                  <a:lnTo>
                    <a:pt x="1131" y="254"/>
                  </a:lnTo>
                  <a:lnTo>
                    <a:pt x="1138" y="250"/>
                  </a:lnTo>
                  <a:lnTo>
                    <a:pt x="1145" y="247"/>
                  </a:lnTo>
                  <a:lnTo>
                    <a:pt x="1152" y="243"/>
                  </a:lnTo>
                  <a:lnTo>
                    <a:pt x="1158" y="240"/>
                  </a:lnTo>
                  <a:lnTo>
                    <a:pt x="1148" y="237"/>
                  </a:lnTo>
                  <a:lnTo>
                    <a:pt x="1140" y="234"/>
                  </a:lnTo>
                  <a:lnTo>
                    <a:pt x="1133" y="227"/>
                  </a:lnTo>
                  <a:lnTo>
                    <a:pt x="1128" y="221"/>
                  </a:lnTo>
                  <a:lnTo>
                    <a:pt x="1129" y="215"/>
                  </a:lnTo>
                  <a:lnTo>
                    <a:pt x="1136" y="209"/>
                  </a:lnTo>
                  <a:lnTo>
                    <a:pt x="1145" y="204"/>
                  </a:lnTo>
                  <a:lnTo>
                    <a:pt x="1152" y="199"/>
                  </a:lnTo>
                  <a:lnTo>
                    <a:pt x="1135" y="190"/>
                  </a:lnTo>
                  <a:lnTo>
                    <a:pt x="1124" y="184"/>
                  </a:lnTo>
                  <a:lnTo>
                    <a:pt x="1119" y="179"/>
                  </a:lnTo>
                  <a:lnTo>
                    <a:pt x="1119" y="176"/>
                  </a:lnTo>
                  <a:lnTo>
                    <a:pt x="1123" y="171"/>
                  </a:lnTo>
                  <a:lnTo>
                    <a:pt x="1128" y="166"/>
                  </a:lnTo>
                  <a:lnTo>
                    <a:pt x="1138" y="158"/>
                  </a:lnTo>
                  <a:lnTo>
                    <a:pt x="1148" y="148"/>
                  </a:lnTo>
                  <a:lnTo>
                    <a:pt x="1136" y="148"/>
                  </a:lnTo>
                  <a:lnTo>
                    <a:pt x="1123" y="148"/>
                  </a:lnTo>
                  <a:lnTo>
                    <a:pt x="1109" y="146"/>
                  </a:lnTo>
                  <a:lnTo>
                    <a:pt x="1099" y="141"/>
                  </a:lnTo>
                  <a:lnTo>
                    <a:pt x="1107" y="128"/>
                  </a:lnTo>
                  <a:lnTo>
                    <a:pt x="1114" y="113"/>
                  </a:lnTo>
                  <a:lnTo>
                    <a:pt x="1123" y="100"/>
                  </a:lnTo>
                  <a:lnTo>
                    <a:pt x="1133" y="89"/>
                  </a:lnTo>
                  <a:lnTo>
                    <a:pt x="1129" y="89"/>
                  </a:lnTo>
                  <a:lnTo>
                    <a:pt x="1128" y="89"/>
                  </a:lnTo>
                  <a:lnTo>
                    <a:pt x="1126" y="90"/>
                  </a:lnTo>
                  <a:lnTo>
                    <a:pt x="1124" y="91"/>
                  </a:lnTo>
                  <a:lnTo>
                    <a:pt x="1111" y="84"/>
                  </a:lnTo>
                  <a:lnTo>
                    <a:pt x="1116" y="78"/>
                  </a:lnTo>
                  <a:lnTo>
                    <a:pt x="1119" y="72"/>
                  </a:lnTo>
                  <a:lnTo>
                    <a:pt x="1126" y="67"/>
                  </a:lnTo>
                  <a:lnTo>
                    <a:pt x="1133" y="63"/>
                  </a:lnTo>
                  <a:lnTo>
                    <a:pt x="1121" y="63"/>
                  </a:lnTo>
                  <a:lnTo>
                    <a:pt x="1116" y="62"/>
                  </a:lnTo>
                  <a:lnTo>
                    <a:pt x="1114" y="58"/>
                  </a:lnTo>
                  <a:lnTo>
                    <a:pt x="1117" y="53"/>
                  </a:lnTo>
                  <a:lnTo>
                    <a:pt x="1123" y="49"/>
                  </a:lnTo>
                  <a:lnTo>
                    <a:pt x="1128" y="44"/>
                  </a:lnTo>
                  <a:lnTo>
                    <a:pt x="1129" y="39"/>
                  </a:lnTo>
                  <a:lnTo>
                    <a:pt x="1128" y="34"/>
                  </a:lnTo>
                  <a:lnTo>
                    <a:pt x="1119" y="34"/>
                  </a:lnTo>
                  <a:lnTo>
                    <a:pt x="1112" y="36"/>
                  </a:lnTo>
                  <a:lnTo>
                    <a:pt x="1106" y="34"/>
                  </a:lnTo>
                  <a:lnTo>
                    <a:pt x="1099" y="30"/>
                  </a:lnTo>
                  <a:lnTo>
                    <a:pt x="1104" y="27"/>
                  </a:lnTo>
                  <a:lnTo>
                    <a:pt x="1109" y="24"/>
                  </a:lnTo>
                  <a:lnTo>
                    <a:pt x="1112" y="22"/>
                  </a:lnTo>
                  <a:lnTo>
                    <a:pt x="1117" y="22"/>
                  </a:lnTo>
                  <a:lnTo>
                    <a:pt x="1107" y="22"/>
                  </a:lnTo>
                  <a:close/>
                </a:path>
              </a:pathLst>
            </a:custGeom>
            <a:solidFill>
              <a:schemeClr val="accent5">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96" name="TextBox 295"/>
          <p:cNvSpPr txBox="1"/>
          <p:nvPr/>
        </p:nvSpPr>
        <p:spPr>
          <a:xfrm>
            <a:off x="4493630" y="4221133"/>
            <a:ext cx="876300" cy="461665"/>
          </a:xfrm>
          <a:prstGeom prst="rect">
            <a:avLst/>
          </a:prstGeom>
          <a:noFill/>
        </p:spPr>
        <p:txBody>
          <a:bodyPr wrap="square" rtlCol="0">
            <a:spAutoFit/>
          </a:bodyPr>
          <a:lstStyle/>
          <a:p>
            <a:r>
              <a:rPr lang="en-US" sz="2400" dirty="0" smtClean="0"/>
              <a:t>Mold</a:t>
            </a:r>
            <a:endParaRPr lang="en-US" sz="2400" dirty="0"/>
          </a:p>
        </p:txBody>
      </p:sp>
    </p:spTree>
    <p:extLst>
      <p:ext uri="{BB962C8B-B14F-4D97-AF65-F5344CB8AC3E}">
        <p14:creationId xmlns:p14="http://schemas.microsoft.com/office/powerpoint/2010/main" val="360626723"/>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Lesson: Asthma triggers</a:t>
            </a:r>
            <a:endParaRPr lang="en-US" dirty="0"/>
          </a:p>
        </p:txBody>
      </p:sp>
      <p:sp>
        <p:nvSpPr>
          <p:cNvPr id="3" name="Content Placeholder 2"/>
          <p:cNvSpPr>
            <a:spLocks noGrp="1"/>
          </p:cNvSpPr>
          <p:nvPr>
            <p:ph sz="half" idx="1"/>
          </p:nvPr>
        </p:nvSpPr>
        <p:spPr>
          <a:xfrm>
            <a:off x="457200" y="1600201"/>
            <a:ext cx="8104982" cy="3352800"/>
          </a:xfrm>
        </p:spPr>
        <p:txBody>
          <a:bodyPr/>
          <a:lstStyle/>
          <a:p>
            <a:pPr marL="0" indent="0">
              <a:buNone/>
            </a:pPr>
            <a:r>
              <a:rPr lang="en-US" sz="2200" b="1" dirty="0" smtClean="0"/>
              <a:t>Note </a:t>
            </a:r>
            <a:endParaRPr lang="en-US" sz="2200" b="1" dirty="0"/>
          </a:p>
          <a:p>
            <a:r>
              <a:rPr lang="en-US" sz="2200" dirty="0"/>
              <a:t>This lesson is intended for families in which someone, </a:t>
            </a:r>
            <a:r>
              <a:rPr lang="en-US" sz="2200" dirty="0" smtClean="0"/>
              <a:t/>
            </a:r>
            <a:br>
              <a:rPr lang="en-US" sz="2200" dirty="0" smtClean="0"/>
            </a:br>
            <a:r>
              <a:rPr lang="en-US" sz="2200" dirty="0" smtClean="0"/>
              <a:t>especially </a:t>
            </a:r>
            <a:r>
              <a:rPr lang="en-US" sz="2200" dirty="0"/>
              <a:t>a child, has asthma</a:t>
            </a:r>
          </a:p>
          <a:p>
            <a:pPr lvl="1"/>
            <a:r>
              <a:rPr lang="en-US" sz="2200" dirty="0" smtClean="0"/>
              <a:t>Also for </a:t>
            </a:r>
            <a:r>
              <a:rPr lang="en-US" sz="2200" dirty="0"/>
              <a:t>families whose friends </a:t>
            </a:r>
            <a:r>
              <a:rPr lang="en-US" sz="2200" dirty="0" smtClean="0"/>
              <a:t>or relatives </a:t>
            </a:r>
            <a:r>
              <a:rPr lang="en-US" sz="2200" dirty="0"/>
              <a:t>have asthma</a:t>
            </a:r>
          </a:p>
          <a:p>
            <a:r>
              <a:rPr lang="en-US" sz="2200" dirty="0" smtClean="0"/>
              <a:t>Only </a:t>
            </a:r>
            <a:r>
              <a:rPr lang="en-US" sz="2200" dirty="0"/>
              <a:t>a doctor can tell </a:t>
            </a:r>
            <a:r>
              <a:rPr lang="en-US" sz="2200" dirty="0" smtClean="0"/>
              <a:t>if someone </a:t>
            </a:r>
            <a:r>
              <a:rPr lang="en-US" sz="2200" dirty="0"/>
              <a:t>has asthma or another breathing </a:t>
            </a:r>
            <a:r>
              <a:rPr lang="en-US" sz="2200" dirty="0" smtClean="0"/>
              <a:t>problem</a:t>
            </a:r>
          </a:p>
          <a:p>
            <a:pPr lvl="1"/>
            <a:r>
              <a:rPr lang="en-US" sz="2200" dirty="0"/>
              <a:t>If parents or guardians know or suspect that a child </a:t>
            </a:r>
            <a:r>
              <a:rPr lang="en-US" sz="2200" dirty="0" smtClean="0"/>
              <a:t>has </a:t>
            </a:r>
            <a:r>
              <a:rPr lang="en-US" sz="2200" dirty="0"/>
              <a:t>asthma, </a:t>
            </a:r>
            <a:r>
              <a:rPr lang="en-US" sz="2200" b="1" dirty="0"/>
              <a:t>they must get and </a:t>
            </a:r>
            <a:r>
              <a:rPr lang="en-US" sz="2200" b="1" dirty="0" smtClean="0"/>
              <a:t>follow medical advice</a:t>
            </a:r>
            <a:endParaRPr lang="en-US" sz="2200" dirty="0"/>
          </a:p>
          <a:p>
            <a:endParaRPr lang="en-US" sz="2200" dirty="0"/>
          </a:p>
          <a:p>
            <a:endParaRPr lang="en-US" sz="2200" dirty="0"/>
          </a:p>
        </p:txBody>
      </p:sp>
      <p:sp>
        <p:nvSpPr>
          <p:cNvPr id="7" name="Content Placeholder 6"/>
          <p:cNvSpPr>
            <a:spLocks noGrp="1"/>
          </p:cNvSpPr>
          <p:nvPr>
            <p:ph sz="half" idx="2"/>
          </p:nvPr>
        </p:nvSpPr>
        <p:spPr>
          <a:xfrm>
            <a:off x="457200" y="4724400"/>
            <a:ext cx="8413750" cy="1905000"/>
          </a:xfrm>
          <a:solidFill>
            <a:schemeClr val="bg2"/>
          </a:solidFill>
        </p:spPr>
        <p:txBody>
          <a:bodyPr/>
          <a:lstStyle/>
          <a:p>
            <a:r>
              <a:rPr lang="en-US" sz="2200" b="1" dirty="0"/>
              <a:t>This lesson is not intended to provide any medical </a:t>
            </a:r>
            <a:r>
              <a:rPr lang="en-US" sz="2200" b="1" dirty="0" smtClean="0"/>
              <a:t/>
            </a:r>
            <a:br>
              <a:rPr lang="en-US" sz="2200" b="1" dirty="0" smtClean="0"/>
            </a:br>
            <a:r>
              <a:rPr lang="en-US" sz="2200" b="1" dirty="0" smtClean="0"/>
              <a:t>advice</a:t>
            </a:r>
            <a:endParaRPr lang="en-US" sz="2200" b="1" dirty="0"/>
          </a:p>
          <a:p>
            <a:pPr lvl="1"/>
            <a:r>
              <a:rPr lang="en-US" sz="2200" dirty="0"/>
              <a:t>It is intended only to supplement medical advice </a:t>
            </a:r>
            <a:r>
              <a:rPr lang="en-US" sz="2200" dirty="0" smtClean="0"/>
              <a:t/>
            </a:r>
            <a:br>
              <a:rPr lang="en-US" sz="2200" dirty="0" smtClean="0"/>
            </a:br>
            <a:r>
              <a:rPr lang="en-US" sz="2200" dirty="0" smtClean="0"/>
              <a:t>with </a:t>
            </a:r>
            <a:r>
              <a:rPr lang="en-US" sz="2200" dirty="0"/>
              <a:t>information about how to reduce or </a:t>
            </a:r>
            <a:r>
              <a:rPr lang="en-US" sz="2200" dirty="0" smtClean="0"/>
              <a:t/>
            </a:r>
            <a:br>
              <a:rPr lang="en-US" sz="2200" dirty="0" smtClean="0"/>
            </a:br>
            <a:r>
              <a:rPr lang="en-US" sz="2200" dirty="0" smtClean="0"/>
              <a:t>eliminate </a:t>
            </a:r>
            <a:r>
              <a:rPr lang="en-US" sz="2200" dirty="0"/>
              <a:t>asthma triggers</a:t>
            </a:r>
          </a:p>
          <a:p>
            <a:endParaRPr lang="en-US" dirty="0"/>
          </a:p>
        </p:txBody>
      </p:sp>
      <p:sp>
        <p:nvSpPr>
          <p:cNvPr id="4" name="Slide Number Placeholder 3"/>
          <p:cNvSpPr>
            <a:spLocks noGrp="1"/>
          </p:cNvSpPr>
          <p:nvPr>
            <p:ph type="sldNum" sz="quarter" idx="12"/>
          </p:nvPr>
        </p:nvSpPr>
        <p:spPr/>
        <p:txBody>
          <a:bodyPr/>
          <a:lstStyle/>
          <a:p>
            <a:pPr>
              <a:defRPr/>
            </a:pPr>
            <a:fld id="{1E977EE2-AE7D-4A3E-A969-7C148C7B1C00}" type="slidenum">
              <a:rPr lang="en-US" smtClean="0"/>
              <a:pPr>
                <a:defRPr/>
              </a:pPr>
              <a:t>28</a:t>
            </a:fld>
            <a:endParaRPr lang="en-US" dirty="0"/>
          </a:p>
        </p:txBody>
      </p:sp>
      <p:grpSp>
        <p:nvGrpSpPr>
          <p:cNvPr id="5" name="Group 6"/>
          <p:cNvGrpSpPr>
            <a:grpSpLocks noChangeAspect="1"/>
          </p:cNvGrpSpPr>
          <p:nvPr/>
        </p:nvGrpSpPr>
        <p:grpSpPr bwMode="auto">
          <a:xfrm flipH="1">
            <a:off x="7251806" y="1061726"/>
            <a:ext cx="1525375" cy="1673655"/>
            <a:chOff x="4512" y="1056"/>
            <a:chExt cx="1039" cy="1140"/>
          </a:xfrm>
        </p:grpSpPr>
        <p:sp>
          <p:nvSpPr>
            <p:cNvPr id="6" name="AutoShape 5"/>
            <p:cNvSpPr>
              <a:spLocks noChangeAspect="1" noChangeArrowheads="1" noTextEdit="1"/>
            </p:cNvSpPr>
            <p:nvPr/>
          </p:nvSpPr>
          <p:spPr bwMode="auto">
            <a:xfrm>
              <a:off x="4512" y="1056"/>
              <a:ext cx="1039" cy="11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8"/>
            <p:cNvSpPr>
              <a:spLocks/>
            </p:cNvSpPr>
            <p:nvPr/>
          </p:nvSpPr>
          <p:spPr bwMode="auto">
            <a:xfrm>
              <a:off x="4684" y="1567"/>
              <a:ext cx="728" cy="629"/>
            </a:xfrm>
            <a:custGeom>
              <a:avLst/>
              <a:gdLst>
                <a:gd name="T0" fmla="*/ 481 w 1455"/>
                <a:gd name="T1" fmla="*/ 1 h 1258"/>
                <a:gd name="T2" fmla="*/ 466 w 1455"/>
                <a:gd name="T3" fmla="*/ 8 h 1258"/>
                <a:gd name="T4" fmla="*/ 438 w 1455"/>
                <a:gd name="T5" fmla="*/ 22 h 1258"/>
                <a:gd name="T6" fmla="*/ 405 w 1455"/>
                <a:gd name="T7" fmla="*/ 39 h 1258"/>
                <a:gd name="T8" fmla="*/ 368 w 1455"/>
                <a:gd name="T9" fmla="*/ 58 h 1258"/>
                <a:gd name="T10" fmla="*/ 332 w 1455"/>
                <a:gd name="T11" fmla="*/ 76 h 1258"/>
                <a:gd name="T12" fmla="*/ 302 w 1455"/>
                <a:gd name="T13" fmla="*/ 93 h 1258"/>
                <a:gd name="T14" fmla="*/ 281 w 1455"/>
                <a:gd name="T15" fmla="*/ 106 h 1258"/>
                <a:gd name="T16" fmla="*/ 269 w 1455"/>
                <a:gd name="T17" fmla="*/ 117 h 1258"/>
                <a:gd name="T18" fmla="*/ 245 w 1455"/>
                <a:gd name="T19" fmla="*/ 131 h 1258"/>
                <a:gd name="T20" fmla="*/ 215 w 1455"/>
                <a:gd name="T21" fmla="*/ 150 h 1258"/>
                <a:gd name="T22" fmla="*/ 186 w 1455"/>
                <a:gd name="T23" fmla="*/ 172 h 1258"/>
                <a:gd name="T24" fmla="*/ 162 w 1455"/>
                <a:gd name="T25" fmla="*/ 215 h 1258"/>
                <a:gd name="T26" fmla="*/ 126 w 1455"/>
                <a:gd name="T27" fmla="*/ 333 h 1258"/>
                <a:gd name="T28" fmla="*/ 87 w 1455"/>
                <a:gd name="T29" fmla="*/ 477 h 1258"/>
                <a:gd name="T30" fmla="*/ 58 w 1455"/>
                <a:gd name="T31" fmla="*/ 583 h 1258"/>
                <a:gd name="T32" fmla="*/ 48 w 1455"/>
                <a:gd name="T33" fmla="*/ 613 h 1258"/>
                <a:gd name="T34" fmla="*/ 29 w 1455"/>
                <a:gd name="T35" fmla="*/ 659 h 1258"/>
                <a:gd name="T36" fmla="*/ 10 w 1455"/>
                <a:gd name="T37" fmla="*/ 720 h 1258"/>
                <a:gd name="T38" fmla="*/ 0 w 1455"/>
                <a:gd name="T39" fmla="*/ 773 h 1258"/>
                <a:gd name="T40" fmla="*/ 8 w 1455"/>
                <a:gd name="T41" fmla="*/ 802 h 1258"/>
                <a:gd name="T42" fmla="*/ 23 w 1455"/>
                <a:gd name="T43" fmla="*/ 831 h 1258"/>
                <a:gd name="T44" fmla="*/ 41 w 1455"/>
                <a:gd name="T45" fmla="*/ 862 h 1258"/>
                <a:gd name="T46" fmla="*/ 58 w 1455"/>
                <a:gd name="T47" fmla="*/ 888 h 1258"/>
                <a:gd name="T48" fmla="*/ 76 w 1455"/>
                <a:gd name="T49" fmla="*/ 909 h 1258"/>
                <a:gd name="T50" fmla="*/ 98 w 1455"/>
                <a:gd name="T51" fmla="*/ 925 h 1258"/>
                <a:gd name="T52" fmla="*/ 120 w 1455"/>
                <a:gd name="T53" fmla="*/ 937 h 1258"/>
                <a:gd name="T54" fmla="*/ 142 w 1455"/>
                <a:gd name="T55" fmla="*/ 941 h 1258"/>
                <a:gd name="T56" fmla="*/ 163 w 1455"/>
                <a:gd name="T57" fmla="*/ 941 h 1258"/>
                <a:gd name="T58" fmla="*/ 200 w 1455"/>
                <a:gd name="T59" fmla="*/ 931 h 1258"/>
                <a:gd name="T60" fmla="*/ 241 w 1455"/>
                <a:gd name="T61" fmla="*/ 916 h 1258"/>
                <a:gd name="T62" fmla="*/ 269 w 1455"/>
                <a:gd name="T63" fmla="*/ 905 h 1258"/>
                <a:gd name="T64" fmla="*/ 319 w 1455"/>
                <a:gd name="T65" fmla="*/ 893 h 1258"/>
                <a:gd name="T66" fmla="*/ 1231 w 1455"/>
                <a:gd name="T67" fmla="*/ 1258 h 1258"/>
                <a:gd name="T68" fmla="*/ 1341 w 1455"/>
                <a:gd name="T69" fmla="*/ 848 h 1258"/>
                <a:gd name="T70" fmla="*/ 1408 w 1455"/>
                <a:gd name="T71" fmla="*/ 798 h 1258"/>
                <a:gd name="T72" fmla="*/ 1418 w 1455"/>
                <a:gd name="T73" fmla="*/ 797 h 1258"/>
                <a:gd name="T74" fmla="*/ 1435 w 1455"/>
                <a:gd name="T75" fmla="*/ 780 h 1258"/>
                <a:gd name="T76" fmla="*/ 1449 w 1455"/>
                <a:gd name="T77" fmla="*/ 734 h 1258"/>
                <a:gd name="T78" fmla="*/ 1451 w 1455"/>
                <a:gd name="T79" fmla="*/ 675 h 1258"/>
                <a:gd name="T80" fmla="*/ 1430 w 1455"/>
                <a:gd name="T81" fmla="*/ 615 h 1258"/>
                <a:gd name="T82" fmla="*/ 1338 w 1455"/>
                <a:gd name="T83" fmla="*/ 526 h 1258"/>
                <a:gd name="T84" fmla="*/ 994 w 1455"/>
                <a:gd name="T85" fmla="*/ 106 h 1258"/>
                <a:gd name="T86" fmla="*/ 483 w 1455"/>
                <a:gd name="T87" fmla="*/ 0 h 1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55" h="1258">
                  <a:moveTo>
                    <a:pt x="483" y="0"/>
                  </a:moveTo>
                  <a:lnTo>
                    <a:pt x="481" y="1"/>
                  </a:lnTo>
                  <a:lnTo>
                    <a:pt x="475" y="3"/>
                  </a:lnTo>
                  <a:lnTo>
                    <a:pt x="466" y="8"/>
                  </a:lnTo>
                  <a:lnTo>
                    <a:pt x="453" y="15"/>
                  </a:lnTo>
                  <a:lnTo>
                    <a:pt x="438" y="22"/>
                  </a:lnTo>
                  <a:lnTo>
                    <a:pt x="422" y="30"/>
                  </a:lnTo>
                  <a:lnTo>
                    <a:pt x="405" y="39"/>
                  </a:lnTo>
                  <a:lnTo>
                    <a:pt x="386" y="48"/>
                  </a:lnTo>
                  <a:lnTo>
                    <a:pt x="368" y="58"/>
                  </a:lnTo>
                  <a:lnTo>
                    <a:pt x="349" y="67"/>
                  </a:lnTo>
                  <a:lnTo>
                    <a:pt x="332" y="76"/>
                  </a:lnTo>
                  <a:lnTo>
                    <a:pt x="316" y="85"/>
                  </a:lnTo>
                  <a:lnTo>
                    <a:pt x="302" y="93"/>
                  </a:lnTo>
                  <a:lnTo>
                    <a:pt x="291" y="100"/>
                  </a:lnTo>
                  <a:lnTo>
                    <a:pt x="281" y="106"/>
                  </a:lnTo>
                  <a:lnTo>
                    <a:pt x="277" y="111"/>
                  </a:lnTo>
                  <a:lnTo>
                    <a:pt x="269" y="117"/>
                  </a:lnTo>
                  <a:lnTo>
                    <a:pt x="258" y="124"/>
                  </a:lnTo>
                  <a:lnTo>
                    <a:pt x="245" y="131"/>
                  </a:lnTo>
                  <a:lnTo>
                    <a:pt x="230" y="139"/>
                  </a:lnTo>
                  <a:lnTo>
                    <a:pt x="215" y="150"/>
                  </a:lnTo>
                  <a:lnTo>
                    <a:pt x="200" y="160"/>
                  </a:lnTo>
                  <a:lnTo>
                    <a:pt x="186" y="172"/>
                  </a:lnTo>
                  <a:lnTo>
                    <a:pt x="174" y="187"/>
                  </a:lnTo>
                  <a:lnTo>
                    <a:pt x="162" y="215"/>
                  </a:lnTo>
                  <a:lnTo>
                    <a:pt x="146" y="267"/>
                  </a:lnTo>
                  <a:lnTo>
                    <a:pt x="126" y="333"/>
                  </a:lnTo>
                  <a:lnTo>
                    <a:pt x="106" y="405"/>
                  </a:lnTo>
                  <a:lnTo>
                    <a:pt x="87" y="477"/>
                  </a:lnTo>
                  <a:lnTo>
                    <a:pt x="71" y="538"/>
                  </a:lnTo>
                  <a:lnTo>
                    <a:pt x="58" y="583"/>
                  </a:lnTo>
                  <a:lnTo>
                    <a:pt x="52" y="602"/>
                  </a:lnTo>
                  <a:lnTo>
                    <a:pt x="48" y="613"/>
                  </a:lnTo>
                  <a:lnTo>
                    <a:pt x="40" y="632"/>
                  </a:lnTo>
                  <a:lnTo>
                    <a:pt x="29" y="659"/>
                  </a:lnTo>
                  <a:lnTo>
                    <a:pt x="19" y="689"/>
                  </a:lnTo>
                  <a:lnTo>
                    <a:pt x="10" y="720"/>
                  </a:lnTo>
                  <a:lnTo>
                    <a:pt x="3" y="749"/>
                  </a:lnTo>
                  <a:lnTo>
                    <a:pt x="0" y="773"/>
                  </a:lnTo>
                  <a:lnTo>
                    <a:pt x="3" y="789"/>
                  </a:lnTo>
                  <a:lnTo>
                    <a:pt x="8" y="802"/>
                  </a:lnTo>
                  <a:lnTo>
                    <a:pt x="15" y="816"/>
                  </a:lnTo>
                  <a:lnTo>
                    <a:pt x="23" y="831"/>
                  </a:lnTo>
                  <a:lnTo>
                    <a:pt x="32" y="846"/>
                  </a:lnTo>
                  <a:lnTo>
                    <a:pt x="41" y="862"/>
                  </a:lnTo>
                  <a:lnTo>
                    <a:pt x="50" y="876"/>
                  </a:lnTo>
                  <a:lnTo>
                    <a:pt x="58" y="888"/>
                  </a:lnTo>
                  <a:lnTo>
                    <a:pt x="67" y="900"/>
                  </a:lnTo>
                  <a:lnTo>
                    <a:pt x="76" y="909"/>
                  </a:lnTo>
                  <a:lnTo>
                    <a:pt x="87" y="918"/>
                  </a:lnTo>
                  <a:lnTo>
                    <a:pt x="98" y="925"/>
                  </a:lnTo>
                  <a:lnTo>
                    <a:pt x="110" y="931"/>
                  </a:lnTo>
                  <a:lnTo>
                    <a:pt x="120" y="937"/>
                  </a:lnTo>
                  <a:lnTo>
                    <a:pt x="132" y="940"/>
                  </a:lnTo>
                  <a:lnTo>
                    <a:pt x="142" y="941"/>
                  </a:lnTo>
                  <a:lnTo>
                    <a:pt x="151" y="942"/>
                  </a:lnTo>
                  <a:lnTo>
                    <a:pt x="163" y="941"/>
                  </a:lnTo>
                  <a:lnTo>
                    <a:pt x="180" y="937"/>
                  </a:lnTo>
                  <a:lnTo>
                    <a:pt x="200" y="931"/>
                  </a:lnTo>
                  <a:lnTo>
                    <a:pt x="222" y="923"/>
                  </a:lnTo>
                  <a:lnTo>
                    <a:pt x="241" y="916"/>
                  </a:lnTo>
                  <a:lnTo>
                    <a:pt x="257" y="910"/>
                  </a:lnTo>
                  <a:lnTo>
                    <a:pt x="269" y="905"/>
                  </a:lnTo>
                  <a:lnTo>
                    <a:pt x="273" y="904"/>
                  </a:lnTo>
                  <a:lnTo>
                    <a:pt x="319" y="893"/>
                  </a:lnTo>
                  <a:lnTo>
                    <a:pt x="295" y="1258"/>
                  </a:lnTo>
                  <a:lnTo>
                    <a:pt x="1231" y="1258"/>
                  </a:lnTo>
                  <a:lnTo>
                    <a:pt x="1212" y="736"/>
                  </a:lnTo>
                  <a:lnTo>
                    <a:pt x="1341" y="848"/>
                  </a:lnTo>
                  <a:lnTo>
                    <a:pt x="1407" y="798"/>
                  </a:lnTo>
                  <a:lnTo>
                    <a:pt x="1408" y="798"/>
                  </a:lnTo>
                  <a:lnTo>
                    <a:pt x="1413" y="799"/>
                  </a:lnTo>
                  <a:lnTo>
                    <a:pt x="1418" y="797"/>
                  </a:lnTo>
                  <a:lnTo>
                    <a:pt x="1426" y="791"/>
                  </a:lnTo>
                  <a:lnTo>
                    <a:pt x="1435" y="780"/>
                  </a:lnTo>
                  <a:lnTo>
                    <a:pt x="1443" y="761"/>
                  </a:lnTo>
                  <a:lnTo>
                    <a:pt x="1449" y="734"/>
                  </a:lnTo>
                  <a:lnTo>
                    <a:pt x="1455" y="695"/>
                  </a:lnTo>
                  <a:lnTo>
                    <a:pt x="1451" y="675"/>
                  </a:lnTo>
                  <a:lnTo>
                    <a:pt x="1440" y="644"/>
                  </a:lnTo>
                  <a:lnTo>
                    <a:pt x="1430" y="615"/>
                  </a:lnTo>
                  <a:lnTo>
                    <a:pt x="1425" y="602"/>
                  </a:lnTo>
                  <a:lnTo>
                    <a:pt x="1338" y="526"/>
                  </a:lnTo>
                  <a:lnTo>
                    <a:pt x="1182" y="302"/>
                  </a:lnTo>
                  <a:lnTo>
                    <a:pt x="994" y="106"/>
                  </a:lnTo>
                  <a:lnTo>
                    <a:pt x="510" y="56"/>
                  </a:lnTo>
                  <a:lnTo>
                    <a:pt x="483" y="0"/>
                  </a:lnTo>
                  <a:close/>
                </a:path>
              </a:pathLst>
            </a:custGeom>
            <a:solidFill>
              <a:srgbClr val="FFAA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9"/>
            <p:cNvSpPr>
              <a:spLocks/>
            </p:cNvSpPr>
            <p:nvPr/>
          </p:nvSpPr>
          <p:spPr bwMode="auto">
            <a:xfrm>
              <a:off x="5099" y="1515"/>
              <a:ext cx="156" cy="112"/>
            </a:xfrm>
            <a:custGeom>
              <a:avLst/>
              <a:gdLst>
                <a:gd name="T0" fmla="*/ 23 w 311"/>
                <a:gd name="T1" fmla="*/ 127 h 224"/>
                <a:gd name="T2" fmla="*/ 85 w 311"/>
                <a:gd name="T3" fmla="*/ 215 h 224"/>
                <a:gd name="T4" fmla="*/ 136 w 311"/>
                <a:gd name="T5" fmla="*/ 200 h 224"/>
                <a:gd name="T6" fmla="*/ 286 w 311"/>
                <a:gd name="T7" fmla="*/ 224 h 224"/>
                <a:gd name="T8" fmla="*/ 311 w 311"/>
                <a:gd name="T9" fmla="*/ 193 h 224"/>
                <a:gd name="T10" fmla="*/ 187 w 311"/>
                <a:gd name="T11" fmla="*/ 128 h 224"/>
                <a:gd name="T12" fmla="*/ 87 w 311"/>
                <a:gd name="T13" fmla="*/ 0 h 224"/>
                <a:gd name="T14" fmla="*/ 0 w 311"/>
                <a:gd name="T15" fmla="*/ 31 h 224"/>
                <a:gd name="T16" fmla="*/ 23 w 311"/>
                <a:gd name="T17" fmla="*/ 127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1" h="224">
                  <a:moveTo>
                    <a:pt x="23" y="127"/>
                  </a:moveTo>
                  <a:lnTo>
                    <a:pt x="85" y="215"/>
                  </a:lnTo>
                  <a:lnTo>
                    <a:pt x="136" y="200"/>
                  </a:lnTo>
                  <a:lnTo>
                    <a:pt x="286" y="224"/>
                  </a:lnTo>
                  <a:lnTo>
                    <a:pt x="311" y="193"/>
                  </a:lnTo>
                  <a:lnTo>
                    <a:pt x="187" y="128"/>
                  </a:lnTo>
                  <a:lnTo>
                    <a:pt x="87" y="0"/>
                  </a:lnTo>
                  <a:lnTo>
                    <a:pt x="0" y="31"/>
                  </a:lnTo>
                  <a:lnTo>
                    <a:pt x="23" y="127"/>
                  </a:lnTo>
                  <a:close/>
                </a:path>
              </a:pathLst>
            </a:custGeom>
            <a:solidFill>
              <a:srgbClr val="BAC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10"/>
            <p:cNvSpPr>
              <a:spLocks/>
            </p:cNvSpPr>
            <p:nvPr/>
          </p:nvSpPr>
          <p:spPr bwMode="auto">
            <a:xfrm>
              <a:off x="4850" y="1127"/>
              <a:ext cx="422" cy="401"/>
            </a:xfrm>
            <a:custGeom>
              <a:avLst/>
              <a:gdLst>
                <a:gd name="T0" fmla="*/ 704 w 845"/>
                <a:gd name="T1" fmla="*/ 105 h 802"/>
                <a:gd name="T2" fmla="*/ 688 w 845"/>
                <a:gd name="T3" fmla="*/ 83 h 802"/>
                <a:gd name="T4" fmla="*/ 667 w 845"/>
                <a:gd name="T5" fmla="*/ 56 h 802"/>
                <a:gd name="T6" fmla="*/ 651 w 845"/>
                <a:gd name="T7" fmla="*/ 38 h 802"/>
                <a:gd name="T8" fmla="*/ 643 w 845"/>
                <a:gd name="T9" fmla="*/ 33 h 802"/>
                <a:gd name="T10" fmla="*/ 604 w 845"/>
                <a:gd name="T11" fmla="*/ 23 h 802"/>
                <a:gd name="T12" fmla="*/ 548 w 845"/>
                <a:gd name="T13" fmla="*/ 8 h 802"/>
                <a:gd name="T14" fmla="*/ 506 w 845"/>
                <a:gd name="T15" fmla="*/ 0 h 802"/>
                <a:gd name="T16" fmla="*/ 491 w 845"/>
                <a:gd name="T17" fmla="*/ 2 h 802"/>
                <a:gd name="T18" fmla="*/ 471 w 845"/>
                <a:gd name="T19" fmla="*/ 8 h 802"/>
                <a:gd name="T20" fmla="*/ 441 w 845"/>
                <a:gd name="T21" fmla="*/ 14 h 802"/>
                <a:gd name="T22" fmla="*/ 403 w 845"/>
                <a:gd name="T23" fmla="*/ 22 h 802"/>
                <a:gd name="T24" fmla="*/ 364 w 845"/>
                <a:gd name="T25" fmla="*/ 31 h 802"/>
                <a:gd name="T26" fmla="*/ 326 w 845"/>
                <a:gd name="T27" fmla="*/ 39 h 802"/>
                <a:gd name="T28" fmla="*/ 294 w 845"/>
                <a:gd name="T29" fmla="*/ 47 h 802"/>
                <a:gd name="T30" fmla="*/ 273 w 845"/>
                <a:gd name="T31" fmla="*/ 54 h 802"/>
                <a:gd name="T32" fmla="*/ 257 w 845"/>
                <a:gd name="T33" fmla="*/ 67 h 802"/>
                <a:gd name="T34" fmla="*/ 225 w 845"/>
                <a:gd name="T35" fmla="*/ 101 h 802"/>
                <a:gd name="T36" fmla="*/ 188 w 845"/>
                <a:gd name="T37" fmla="*/ 143 h 802"/>
                <a:gd name="T38" fmla="*/ 157 w 845"/>
                <a:gd name="T39" fmla="*/ 173 h 802"/>
                <a:gd name="T40" fmla="*/ 142 w 845"/>
                <a:gd name="T41" fmla="*/ 186 h 802"/>
                <a:gd name="T42" fmla="*/ 122 w 845"/>
                <a:gd name="T43" fmla="*/ 219 h 802"/>
                <a:gd name="T44" fmla="*/ 100 w 845"/>
                <a:gd name="T45" fmla="*/ 261 h 802"/>
                <a:gd name="T46" fmla="*/ 86 w 845"/>
                <a:gd name="T47" fmla="*/ 297 h 802"/>
                <a:gd name="T48" fmla="*/ 83 w 845"/>
                <a:gd name="T49" fmla="*/ 337 h 802"/>
                <a:gd name="T50" fmla="*/ 81 w 845"/>
                <a:gd name="T51" fmla="*/ 443 h 802"/>
                <a:gd name="T52" fmla="*/ 45 w 845"/>
                <a:gd name="T53" fmla="*/ 528 h 802"/>
                <a:gd name="T54" fmla="*/ 37 w 845"/>
                <a:gd name="T55" fmla="*/ 534 h 802"/>
                <a:gd name="T56" fmla="*/ 21 w 845"/>
                <a:gd name="T57" fmla="*/ 552 h 802"/>
                <a:gd name="T58" fmla="*/ 5 w 845"/>
                <a:gd name="T59" fmla="*/ 571 h 802"/>
                <a:gd name="T60" fmla="*/ 0 w 845"/>
                <a:gd name="T61" fmla="*/ 585 h 802"/>
                <a:gd name="T62" fmla="*/ 15 w 845"/>
                <a:gd name="T63" fmla="*/ 637 h 802"/>
                <a:gd name="T64" fmla="*/ 26 w 845"/>
                <a:gd name="T65" fmla="*/ 680 h 802"/>
                <a:gd name="T66" fmla="*/ 12 w 845"/>
                <a:gd name="T67" fmla="*/ 695 h 802"/>
                <a:gd name="T68" fmla="*/ 0 w 845"/>
                <a:gd name="T69" fmla="*/ 719 h 802"/>
                <a:gd name="T70" fmla="*/ 12 w 845"/>
                <a:gd name="T71" fmla="*/ 727 h 802"/>
                <a:gd name="T72" fmla="*/ 33 w 845"/>
                <a:gd name="T73" fmla="*/ 734 h 802"/>
                <a:gd name="T74" fmla="*/ 55 w 845"/>
                <a:gd name="T75" fmla="*/ 738 h 802"/>
                <a:gd name="T76" fmla="*/ 65 w 845"/>
                <a:gd name="T77" fmla="*/ 741 h 802"/>
                <a:gd name="T78" fmla="*/ 120 w 845"/>
                <a:gd name="T79" fmla="*/ 723 h 802"/>
                <a:gd name="T80" fmla="*/ 134 w 845"/>
                <a:gd name="T81" fmla="*/ 741 h 802"/>
                <a:gd name="T82" fmla="*/ 147 w 845"/>
                <a:gd name="T83" fmla="*/ 744 h 802"/>
                <a:gd name="T84" fmla="*/ 160 w 845"/>
                <a:gd name="T85" fmla="*/ 741 h 802"/>
                <a:gd name="T86" fmla="*/ 174 w 845"/>
                <a:gd name="T87" fmla="*/ 734 h 802"/>
                <a:gd name="T88" fmla="*/ 182 w 845"/>
                <a:gd name="T89" fmla="*/ 730 h 802"/>
                <a:gd name="T90" fmla="*/ 184 w 845"/>
                <a:gd name="T91" fmla="*/ 802 h 802"/>
                <a:gd name="T92" fmla="*/ 797 w 845"/>
                <a:gd name="T93" fmla="*/ 440 h 802"/>
                <a:gd name="T94" fmla="*/ 841 w 845"/>
                <a:gd name="T95" fmla="*/ 276 h 802"/>
                <a:gd name="T96" fmla="*/ 845 w 845"/>
                <a:gd name="T97" fmla="*/ 238 h 802"/>
                <a:gd name="T98" fmla="*/ 833 w 845"/>
                <a:gd name="T99" fmla="*/ 210 h 802"/>
                <a:gd name="T100" fmla="*/ 817 w 845"/>
                <a:gd name="T101" fmla="*/ 188 h 802"/>
                <a:gd name="T102" fmla="*/ 799 w 845"/>
                <a:gd name="T103" fmla="*/ 166 h 802"/>
                <a:gd name="T104" fmla="*/ 782 w 845"/>
                <a:gd name="T105" fmla="*/ 151 h 802"/>
                <a:gd name="T106" fmla="*/ 766 w 845"/>
                <a:gd name="T107" fmla="*/ 143 h 802"/>
                <a:gd name="T108" fmla="*/ 744 w 845"/>
                <a:gd name="T109" fmla="*/ 131 h 802"/>
                <a:gd name="T110" fmla="*/ 722 w 845"/>
                <a:gd name="T111" fmla="*/ 121 h 802"/>
                <a:gd name="T112" fmla="*/ 708 w 845"/>
                <a:gd name="T113" fmla="*/ 113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45" h="802">
                  <a:moveTo>
                    <a:pt x="706" y="112"/>
                  </a:moveTo>
                  <a:lnTo>
                    <a:pt x="704" y="105"/>
                  </a:lnTo>
                  <a:lnTo>
                    <a:pt x="697" y="94"/>
                  </a:lnTo>
                  <a:lnTo>
                    <a:pt x="688" y="83"/>
                  </a:lnTo>
                  <a:lnTo>
                    <a:pt x="677" y="69"/>
                  </a:lnTo>
                  <a:lnTo>
                    <a:pt x="667" y="56"/>
                  </a:lnTo>
                  <a:lnTo>
                    <a:pt x="658" y="46"/>
                  </a:lnTo>
                  <a:lnTo>
                    <a:pt x="651" y="38"/>
                  </a:lnTo>
                  <a:lnTo>
                    <a:pt x="649" y="36"/>
                  </a:lnTo>
                  <a:lnTo>
                    <a:pt x="643" y="33"/>
                  </a:lnTo>
                  <a:lnTo>
                    <a:pt x="627" y="29"/>
                  </a:lnTo>
                  <a:lnTo>
                    <a:pt x="604" y="23"/>
                  </a:lnTo>
                  <a:lnTo>
                    <a:pt x="576" y="15"/>
                  </a:lnTo>
                  <a:lnTo>
                    <a:pt x="548" y="8"/>
                  </a:lnTo>
                  <a:lnTo>
                    <a:pt x="524" y="3"/>
                  </a:lnTo>
                  <a:lnTo>
                    <a:pt x="506" y="0"/>
                  </a:lnTo>
                  <a:lnTo>
                    <a:pt x="495" y="1"/>
                  </a:lnTo>
                  <a:lnTo>
                    <a:pt x="491" y="2"/>
                  </a:lnTo>
                  <a:lnTo>
                    <a:pt x="483" y="4"/>
                  </a:lnTo>
                  <a:lnTo>
                    <a:pt x="471" y="8"/>
                  </a:lnTo>
                  <a:lnTo>
                    <a:pt x="457" y="10"/>
                  </a:lnTo>
                  <a:lnTo>
                    <a:pt x="441" y="14"/>
                  </a:lnTo>
                  <a:lnTo>
                    <a:pt x="423" y="18"/>
                  </a:lnTo>
                  <a:lnTo>
                    <a:pt x="403" y="22"/>
                  </a:lnTo>
                  <a:lnTo>
                    <a:pt x="384" y="26"/>
                  </a:lnTo>
                  <a:lnTo>
                    <a:pt x="364" y="31"/>
                  </a:lnTo>
                  <a:lnTo>
                    <a:pt x="344" y="34"/>
                  </a:lnTo>
                  <a:lnTo>
                    <a:pt x="326" y="39"/>
                  </a:lnTo>
                  <a:lnTo>
                    <a:pt x="309" y="44"/>
                  </a:lnTo>
                  <a:lnTo>
                    <a:pt x="294" y="47"/>
                  </a:lnTo>
                  <a:lnTo>
                    <a:pt x="282" y="51"/>
                  </a:lnTo>
                  <a:lnTo>
                    <a:pt x="273" y="54"/>
                  </a:lnTo>
                  <a:lnTo>
                    <a:pt x="267" y="57"/>
                  </a:lnTo>
                  <a:lnTo>
                    <a:pt x="257" y="67"/>
                  </a:lnTo>
                  <a:lnTo>
                    <a:pt x="243" y="83"/>
                  </a:lnTo>
                  <a:lnTo>
                    <a:pt x="225" y="101"/>
                  </a:lnTo>
                  <a:lnTo>
                    <a:pt x="206" y="122"/>
                  </a:lnTo>
                  <a:lnTo>
                    <a:pt x="188" y="143"/>
                  </a:lnTo>
                  <a:lnTo>
                    <a:pt x="170" y="160"/>
                  </a:lnTo>
                  <a:lnTo>
                    <a:pt x="157" y="173"/>
                  </a:lnTo>
                  <a:lnTo>
                    <a:pt x="149" y="180"/>
                  </a:lnTo>
                  <a:lnTo>
                    <a:pt x="142" y="186"/>
                  </a:lnTo>
                  <a:lnTo>
                    <a:pt x="132" y="200"/>
                  </a:lnTo>
                  <a:lnTo>
                    <a:pt x="122" y="219"/>
                  </a:lnTo>
                  <a:lnTo>
                    <a:pt x="111" y="241"/>
                  </a:lnTo>
                  <a:lnTo>
                    <a:pt x="100" y="261"/>
                  </a:lnTo>
                  <a:lnTo>
                    <a:pt x="92" y="281"/>
                  </a:lnTo>
                  <a:lnTo>
                    <a:pt x="86" y="297"/>
                  </a:lnTo>
                  <a:lnTo>
                    <a:pt x="84" y="306"/>
                  </a:lnTo>
                  <a:lnTo>
                    <a:pt x="83" y="337"/>
                  </a:lnTo>
                  <a:lnTo>
                    <a:pt x="82" y="392"/>
                  </a:lnTo>
                  <a:lnTo>
                    <a:pt x="81" y="443"/>
                  </a:lnTo>
                  <a:lnTo>
                    <a:pt x="79" y="466"/>
                  </a:lnTo>
                  <a:lnTo>
                    <a:pt x="45" y="528"/>
                  </a:lnTo>
                  <a:lnTo>
                    <a:pt x="43" y="530"/>
                  </a:lnTo>
                  <a:lnTo>
                    <a:pt x="37" y="534"/>
                  </a:lnTo>
                  <a:lnTo>
                    <a:pt x="30" y="542"/>
                  </a:lnTo>
                  <a:lnTo>
                    <a:pt x="21" y="552"/>
                  </a:lnTo>
                  <a:lnTo>
                    <a:pt x="13" y="562"/>
                  </a:lnTo>
                  <a:lnTo>
                    <a:pt x="5" y="571"/>
                  </a:lnTo>
                  <a:lnTo>
                    <a:pt x="1" y="579"/>
                  </a:lnTo>
                  <a:lnTo>
                    <a:pt x="0" y="585"/>
                  </a:lnTo>
                  <a:lnTo>
                    <a:pt x="6" y="605"/>
                  </a:lnTo>
                  <a:lnTo>
                    <a:pt x="15" y="637"/>
                  </a:lnTo>
                  <a:lnTo>
                    <a:pt x="23" y="667"/>
                  </a:lnTo>
                  <a:lnTo>
                    <a:pt x="26" y="680"/>
                  </a:lnTo>
                  <a:lnTo>
                    <a:pt x="22" y="684"/>
                  </a:lnTo>
                  <a:lnTo>
                    <a:pt x="12" y="695"/>
                  </a:lnTo>
                  <a:lnTo>
                    <a:pt x="2" y="707"/>
                  </a:lnTo>
                  <a:lnTo>
                    <a:pt x="0" y="719"/>
                  </a:lnTo>
                  <a:lnTo>
                    <a:pt x="3" y="722"/>
                  </a:lnTo>
                  <a:lnTo>
                    <a:pt x="12" y="727"/>
                  </a:lnTo>
                  <a:lnTo>
                    <a:pt x="22" y="730"/>
                  </a:lnTo>
                  <a:lnTo>
                    <a:pt x="33" y="734"/>
                  </a:lnTo>
                  <a:lnTo>
                    <a:pt x="45" y="736"/>
                  </a:lnTo>
                  <a:lnTo>
                    <a:pt x="55" y="738"/>
                  </a:lnTo>
                  <a:lnTo>
                    <a:pt x="62" y="741"/>
                  </a:lnTo>
                  <a:lnTo>
                    <a:pt x="65" y="741"/>
                  </a:lnTo>
                  <a:lnTo>
                    <a:pt x="117" y="719"/>
                  </a:lnTo>
                  <a:lnTo>
                    <a:pt x="120" y="723"/>
                  </a:lnTo>
                  <a:lnTo>
                    <a:pt x="126" y="731"/>
                  </a:lnTo>
                  <a:lnTo>
                    <a:pt x="134" y="741"/>
                  </a:lnTo>
                  <a:lnTo>
                    <a:pt x="143" y="745"/>
                  </a:lnTo>
                  <a:lnTo>
                    <a:pt x="147" y="744"/>
                  </a:lnTo>
                  <a:lnTo>
                    <a:pt x="154" y="743"/>
                  </a:lnTo>
                  <a:lnTo>
                    <a:pt x="160" y="741"/>
                  </a:lnTo>
                  <a:lnTo>
                    <a:pt x="167" y="737"/>
                  </a:lnTo>
                  <a:lnTo>
                    <a:pt x="174" y="734"/>
                  </a:lnTo>
                  <a:lnTo>
                    <a:pt x="179" y="731"/>
                  </a:lnTo>
                  <a:lnTo>
                    <a:pt x="182" y="730"/>
                  </a:lnTo>
                  <a:lnTo>
                    <a:pt x="183" y="729"/>
                  </a:lnTo>
                  <a:lnTo>
                    <a:pt x="184" y="802"/>
                  </a:lnTo>
                  <a:lnTo>
                    <a:pt x="225" y="768"/>
                  </a:lnTo>
                  <a:lnTo>
                    <a:pt x="797" y="440"/>
                  </a:lnTo>
                  <a:lnTo>
                    <a:pt x="839" y="283"/>
                  </a:lnTo>
                  <a:lnTo>
                    <a:pt x="841" y="276"/>
                  </a:lnTo>
                  <a:lnTo>
                    <a:pt x="844" y="259"/>
                  </a:lnTo>
                  <a:lnTo>
                    <a:pt x="845" y="238"/>
                  </a:lnTo>
                  <a:lnTo>
                    <a:pt x="839" y="219"/>
                  </a:lnTo>
                  <a:lnTo>
                    <a:pt x="833" y="210"/>
                  </a:lnTo>
                  <a:lnTo>
                    <a:pt x="825" y="199"/>
                  </a:lnTo>
                  <a:lnTo>
                    <a:pt x="817" y="188"/>
                  </a:lnTo>
                  <a:lnTo>
                    <a:pt x="809" y="176"/>
                  </a:lnTo>
                  <a:lnTo>
                    <a:pt x="799" y="166"/>
                  </a:lnTo>
                  <a:lnTo>
                    <a:pt x="790" y="158"/>
                  </a:lnTo>
                  <a:lnTo>
                    <a:pt x="782" y="151"/>
                  </a:lnTo>
                  <a:lnTo>
                    <a:pt x="774" y="146"/>
                  </a:lnTo>
                  <a:lnTo>
                    <a:pt x="766" y="143"/>
                  </a:lnTo>
                  <a:lnTo>
                    <a:pt x="756" y="137"/>
                  </a:lnTo>
                  <a:lnTo>
                    <a:pt x="744" y="131"/>
                  </a:lnTo>
                  <a:lnTo>
                    <a:pt x="734" y="125"/>
                  </a:lnTo>
                  <a:lnTo>
                    <a:pt x="722" y="121"/>
                  </a:lnTo>
                  <a:lnTo>
                    <a:pt x="714" y="116"/>
                  </a:lnTo>
                  <a:lnTo>
                    <a:pt x="708" y="113"/>
                  </a:lnTo>
                  <a:lnTo>
                    <a:pt x="706" y="112"/>
                  </a:lnTo>
                  <a:close/>
                </a:path>
              </a:pathLst>
            </a:custGeom>
            <a:solidFill>
              <a:srgbClr val="B277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1"/>
            <p:cNvSpPr>
              <a:spLocks/>
            </p:cNvSpPr>
            <p:nvPr/>
          </p:nvSpPr>
          <p:spPr bwMode="auto">
            <a:xfrm>
              <a:off x="4764" y="1275"/>
              <a:ext cx="492" cy="758"/>
            </a:xfrm>
            <a:custGeom>
              <a:avLst/>
              <a:gdLst>
                <a:gd name="T0" fmla="*/ 332 w 984"/>
                <a:gd name="T1" fmla="*/ 201 h 1516"/>
                <a:gd name="T2" fmla="*/ 382 w 984"/>
                <a:gd name="T3" fmla="*/ 315 h 1516"/>
                <a:gd name="T4" fmla="*/ 412 w 984"/>
                <a:gd name="T5" fmla="*/ 366 h 1516"/>
                <a:gd name="T6" fmla="*/ 430 w 984"/>
                <a:gd name="T7" fmla="*/ 425 h 1516"/>
                <a:gd name="T8" fmla="*/ 425 w 984"/>
                <a:gd name="T9" fmla="*/ 464 h 1516"/>
                <a:gd name="T10" fmla="*/ 407 w 984"/>
                <a:gd name="T11" fmla="*/ 530 h 1516"/>
                <a:gd name="T12" fmla="*/ 397 w 984"/>
                <a:gd name="T13" fmla="*/ 568 h 1516"/>
                <a:gd name="T14" fmla="*/ 345 w 984"/>
                <a:gd name="T15" fmla="*/ 630 h 1516"/>
                <a:gd name="T16" fmla="*/ 372 w 984"/>
                <a:gd name="T17" fmla="*/ 660 h 1516"/>
                <a:gd name="T18" fmla="*/ 400 w 984"/>
                <a:gd name="T19" fmla="*/ 690 h 1516"/>
                <a:gd name="T20" fmla="*/ 421 w 984"/>
                <a:gd name="T21" fmla="*/ 707 h 1516"/>
                <a:gd name="T22" fmla="*/ 436 w 984"/>
                <a:gd name="T23" fmla="*/ 716 h 1516"/>
                <a:gd name="T24" fmla="*/ 438 w 984"/>
                <a:gd name="T25" fmla="*/ 722 h 1516"/>
                <a:gd name="T26" fmla="*/ 428 w 984"/>
                <a:gd name="T27" fmla="*/ 775 h 1516"/>
                <a:gd name="T28" fmla="*/ 410 w 984"/>
                <a:gd name="T29" fmla="*/ 834 h 1516"/>
                <a:gd name="T30" fmla="*/ 390 w 984"/>
                <a:gd name="T31" fmla="*/ 856 h 1516"/>
                <a:gd name="T32" fmla="*/ 342 w 984"/>
                <a:gd name="T33" fmla="*/ 898 h 1516"/>
                <a:gd name="T34" fmla="*/ 278 w 984"/>
                <a:gd name="T35" fmla="*/ 955 h 1516"/>
                <a:gd name="T36" fmla="*/ 213 w 984"/>
                <a:gd name="T37" fmla="*/ 1012 h 1516"/>
                <a:gd name="T38" fmla="*/ 165 w 984"/>
                <a:gd name="T39" fmla="*/ 1056 h 1516"/>
                <a:gd name="T40" fmla="*/ 139 w 984"/>
                <a:gd name="T41" fmla="*/ 1084 h 1516"/>
                <a:gd name="T42" fmla="*/ 80 w 984"/>
                <a:gd name="T43" fmla="*/ 1145 h 1516"/>
                <a:gd name="T44" fmla="*/ 26 w 984"/>
                <a:gd name="T45" fmla="*/ 1212 h 1516"/>
                <a:gd name="T46" fmla="*/ 5 w 984"/>
                <a:gd name="T47" fmla="*/ 1334 h 1516"/>
                <a:gd name="T48" fmla="*/ 3 w 984"/>
                <a:gd name="T49" fmla="*/ 1454 h 1516"/>
                <a:gd name="T50" fmla="*/ 27 w 984"/>
                <a:gd name="T51" fmla="*/ 1515 h 1516"/>
                <a:gd name="T52" fmla="*/ 63 w 984"/>
                <a:gd name="T53" fmla="*/ 1510 h 1516"/>
                <a:gd name="T54" fmla="*/ 103 w 984"/>
                <a:gd name="T55" fmla="*/ 1494 h 1516"/>
                <a:gd name="T56" fmla="*/ 266 w 984"/>
                <a:gd name="T57" fmla="*/ 1309 h 1516"/>
                <a:gd name="T58" fmla="*/ 285 w 984"/>
                <a:gd name="T59" fmla="*/ 1279 h 1516"/>
                <a:gd name="T60" fmla="*/ 330 w 984"/>
                <a:gd name="T61" fmla="*/ 1205 h 1516"/>
                <a:gd name="T62" fmla="*/ 386 w 984"/>
                <a:gd name="T63" fmla="*/ 1113 h 1516"/>
                <a:gd name="T64" fmla="*/ 439 w 984"/>
                <a:gd name="T65" fmla="*/ 1030 h 1516"/>
                <a:gd name="T66" fmla="*/ 473 w 984"/>
                <a:gd name="T67" fmla="*/ 981 h 1516"/>
                <a:gd name="T68" fmla="*/ 497 w 984"/>
                <a:gd name="T69" fmla="*/ 963 h 1516"/>
                <a:gd name="T70" fmla="*/ 543 w 984"/>
                <a:gd name="T71" fmla="*/ 924 h 1516"/>
                <a:gd name="T72" fmla="*/ 568 w 984"/>
                <a:gd name="T73" fmla="*/ 901 h 1516"/>
                <a:gd name="T74" fmla="*/ 740 w 984"/>
                <a:gd name="T75" fmla="*/ 686 h 1516"/>
                <a:gd name="T76" fmla="*/ 736 w 984"/>
                <a:gd name="T77" fmla="*/ 538 h 1516"/>
                <a:gd name="T78" fmla="*/ 766 w 984"/>
                <a:gd name="T79" fmla="*/ 473 h 1516"/>
                <a:gd name="T80" fmla="*/ 822 w 984"/>
                <a:gd name="T81" fmla="*/ 510 h 1516"/>
                <a:gd name="T82" fmla="*/ 898 w 984"/>
                <a:gd name="T83" fmla="*/ 458 h 1516"/>
                <a:gd name="T84" fmla="*/ 960 w 984"/>
                <a:gd name="T85" fmla="*/ 380 h 1516"/>
                <a:gd name="T86" fmla="*/ 983 w 984"/>
                <a:gd name="T87" fmla="*/ 257 h 1516"/>
                <a:gd name="T88" fmla="*/ 931 w 984"/>
                <a:gd name="T89" fmla="*/ 99 h 1516"/>
                <a:gd name="T90" fmla="*/ 870 w 984"/>
                <a:gd name="T91" fmla="*/ 0 h 1516"/>
                <a:gd name="T92" fmla="*/ 690 w 984"/>
                <a:gd name="T93" fmla="*/ 122 h 1516"/>
                <a:gd name="T94" fmla="*/ 588 w 984"/>
                <a:gd name="T95" fmla="*/ 140 h 1516"/>
                <a:gd name="T96" fmla="*/ 469 w 984"/>
                <a:gd name="T97" fmla="*/ 118 h 1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84" h="1516">
                  <a:moveTo>
                    <a:pt x="405" y="137"/>
                  </a:moveTo>
                  <a:lnTo>
                    <a:pt x="382" y="180"/>
                  </a:lnTo>
                  <a:lnTo>
                    <a:pt x="332" y="201"/>
                  </a:lnTo>
                  <a:lnTo>
                    <a:pt x="329" y="286"/>
                  </a:lnTo>
                  <a:lnTo>
                    <a:pt x="378" y="309"/>
                  </a:lnTo>
                  <a:lnTo>
                    <a:pt x="382" y="315"/>
                  </a:lnTo>
                  <a:lnTo>
                    <a:pt x="391" y="332"/>
                  </a:lnTo>
                  <a:lnTo>
                    <a:pt x="401" y="351"/>
                  </a:lnTo>
                  <a:lnTo>
                    <a:pt x="412" y="366"/>
                  </a:lnTo>
                  <a:lnTo>
                    <a:pt x="420" y="382"/>
                  </a:lnTo>
                  <a:lnTo>
                    <a:pt x="425" y="404"/>
                  </a:lnTo>
                  <a:lnTo>
                    <a:pt x="430" y="425"/>
                  </a:lnTo>
                  <a:lnTo>
                    <a:pt x="431" y="439"/>
                  </a:lnTo>
                  <a:lnTo>
                    <a:pt x="430" y="448"/>
                  </a:lnTo>
                  <a:lnTo>
                    <a:pt x="425" y="464"/>
                  </a:lnTo>
                  <a:lnTo>
                    <a:pt x="421" y="485"/>
                  </a:lnTo>
                  <a:lnTo>
                    <a:pt x="414" y="508"/>
                  </a:lnTo>
                  <a:lnTo>
                    <a:pt x="407" y="530"/>
                  </a:lnTo>
                  <a:lnTo>
                    <a:pt x="402" y="549"/>
                  </a:lnTo>
                  <a:lnTo>
                    <a:pt x="398" y="563"/>
                  </a:lnTo>
                  <a:lnTo>
                    <a:pt x="397" y="568"/>
                  </a:lnTo>
                  <a:lnTo>
                    <a:pt x="338" y="622"/>
                  </a:lnTo>
                  <a:lnTo>
                    <a:pt x="340" y="624"/>
                  </a:lnTo>
                  <a:lnTo>
                    <a:pt x="345" y="630"/>
                  </a:lnTo>
                  <a:lnTo>
                    <a:pt x="353" y="638"/>
                  </a:lnTo>
                  <a:lnTo>
                    <a:pt x="362" y="648"/>
                  </a:lnTo>
                  <a:lnTo>
                    <a:pt x="372" y="660"/>
                  </a:lnTo>
                  <a:lnTo>
                    <a:pt x="383" y="671"/>
                  </a:lnTo>
                  <a:lnTo>
                    <a:pt x="392" y="682"/>
                  </a:lnTo>
                  <a:lnTo>
                    <a:pt x="400" y="690"/>
                  </a:lnTo>
                  <a:lnTo>
                    <a:pt x="407" y="697"/>
                  </a:lnTo>
                  <a:lnTo>
                    <a:pt x="414" y="703"/>
                  </a:lnTo>
                  <a:lnTo>
                    <a:pt x="421" y="707"/>
                  </a:lnTo>
                  <a:lnTo>
                    <a:pt x="427" y="711"/>
                  </a:lnTo>
                  <a:lnTo>
                    <a:pt x="432" y="714"/>
                  </a:lnTo>
                  <a:lnTo>
                    <a:pt x="436" y="716"/>
                  </a:lnTo>
                  <a:lnTo>
                    <a:pt x="438" y="718"/>
                  </a:lnTo>
                  <a:lnTo>
                    <a:pt x="439" y="718"/>
                  </a:lnTo>
                  <a:lnTo>
                    <a:pt x="438" y="722"/>
                  </a:lnTo>
                  <a:lnTo>
                    <a:pt x="436" y="735"/>
                  </a:lnTo>
                  <a:lnTo>
                    <a:pt x="432" y="753"/>
                  </a:lnTo>
                  <a:lnTo>
                    <a:pt x="428" y="775"/>
                  </a:lnTo>
                  <a:lnTo>
                    <a:pt x="422" y="797"/>
                  </a:lnTo>
                  <a:lnTo>
                    <a:pt x="416" y="817"/>
                  </a:lnTo>
                  <a:lnTo>
                    <a:pt x="410" y="834"/>
                  </a:lnTo>
                  <a:lnTo>
                    <a:pt x="405" y="843"/>
                  </a:lnTo>
                  <a:lnTo>
                    <a:pt x="400" y="848"/>
                  </a:lnTo>
                  <a:lnTo>
                    <a:pt x="390" y="856"/>
                  </a:lnTo>
                  <a:lnTo>
                    <a:pt x="377" y="867"/>
                  </a:lnTo>
                  <a:lnTo>
                    <a:pt x="361" y="882"/>
                  </a:lnTo>
                  <a:lnTo>
                    <a:pt x="342" y="898"/>
                  </a:lnTo>
                  <a:lnTo>
                    <a:pt x="322" y="916"/>
                  </a:lnTo>
                  <a:lnTo>
                    <a:pt x="300" y="935"/>
                  </a:lnTo>
                  <a:lnTo>
                    <a:pt x="278" y="955"/>
                  </a:lnTo>
                  <a:lnTo>
                    <a:pt x="256" y="974"/>
                  </a:lnTo>
                  <a:lnTo>
                    <a:pt x="234" y="994"/>
                  </a:lnTo>
                  <a:lnTo>
                    <a:pt x="213" y="1012"/>
                  </a:lnTo>
                  <a:lnTo>
                    <a:pt x="195" y="1029"/>
                  </a:lnTo>
                  <a:lnTo>
                    <a:pt x="178" y="1044"/>
                  </a:lnTo>
                  <a:lnTo>
                    <a:pt x="165" y="1056"/>
                  </a:lnTo>
                  <a:lnTo>
                    <a:pt x="155" y="1067"/>
                  </a:lnTo>
                  <a:lnTo>
                    <a:pt x="149" y="1072"/>
                  </a:lnTo>
                  <a:lnTo>
                    <a:pt x="139" y="1084"/>
                  </a:lnTo>
                  <a:lnTo>
                    <a:pt x="121" y="1101"/>
                  </a:lnTo>
                  <a:lnTo>
                    <a:pt x="102" y="1122"/>
                  </a:lnTo>
                  <a:lnTo>
                    <a:pt x="80" y="1145"/>
                  </a:lnTo>
                  <a:lnTo>
                    <a:pt x="58" y="1168"/>
                  </a:lnTo>
                  <a:lnTo>
                    <a:pt x="40" y="1191"/>
                  </a:lnTo>
                  <a:lnTo>
                    <a:pt x="26" y="1212"/>
                  </a:lnTo>
                  <a:lnTo>
                    <a:pt x="19" y="1229"/>
                  </a:lnTo>
                  <a:lnTo>
                    <a:pt x="12" y="1273"/>
                  </a:lnTo>
                  <a:lnTo>
                    <a:pt x="5" y="1334"/>
                  </a:lnTo>
                  <a:lnTo>
                    <a:pt x="0" y="1394"/>
                  </a:lnTo>
                  <a:lnTo>
                    <a:pt x="0" y="1431"/>
                  </a:lnTo>
                  <a:lnTo>
                    <a:pt x="3" y="1454"/>
                  </a:lnTo>
                  <a:lnTo>
                    <a:pt x="7" y="1479"/>
                  </a:lnTo>
                  <a:lnTo>
                    <a:pt x="15" y="1502"/>
                  </a:lnTo>
                  <a:lnTo>
                    <a:pt x="27" y="1515"/>
                  </a:lnTo>
                  <a:lnTo>
                    <a:pt x="36" y="1516"/>
                  </a:lnTo>
                  <a:lnTo>
                    <a:pt x="49" y="1514"/>
                  </a:lnTo>
                  <a:lnTo>
                    <a:pt x="63" y="1510"/>
                  </a:lnTo>
                  <a:lnTo>
                    <a:pt x="78" y="1504"/>
                  </a:lnTo>
                  <a:lnTo>
                    <a:pt x="91" y="1499"/>
                  </a:lnTo>
                  <a:lnTo>
                    <a:pt x="103" y="1494"/>
                  </a:lnTo>
                  <a:lnTo>
                    <a:pt x="111" y="1489"/>
                  </a:lnTo>
                  <a:lnTo>
                    <a:pt x="114" y="1488"/>
                  </a:lnTo>
                  <a:lnTo>
                    <a:pt x="266" y="1309"/>
                  </a:lnTo>
                  <a:lnTo>
                    <a:pt x="269" y="1305"/>
                  </a:lnTo>
                  <a:lnTo>
                    <a:pt x="275" y="1295"/>
                  </a:lnTo>
                  <a:lnTo>
                    <a:pt x="285" y="1279"/>
                  </a:lnTo>
                  <a:lnTo>
                    <a:pt x="298" y="1257"/>
                  </a:lnTo>
                  <a:lnTo>
                    <a:pt x="313" y="1233"/>
                  </a:lnTo>
                  <a:lnTo>
                    <a:pt x="330" y="1205"/>
                  </a:lnTo>
                  <a:lnTo>
                    <a:pt x="348" y="1175"/>
                  </a:lnTo>
                  <a:lnTo>
                    <a:pt x="368" y="1144"/>
                  </a:lnTo>
                  <a:lnTo>
                    <a:pt x="386" y="1113"/>
                  </a:lnTo>
                  <a:lnTo>
                    <a:pt x="406" y="1083"/>
                  </a:lnTo>
                  <a:lnTo>
                    <a:pt x="423" y="1055"/>
                  </a:lnTo>
                  <a:lnTo>
                    <a:pt x="439" y="1030"/>
                  </a:lnTo>
                  <a:lnTo>
                    <a:pt x="453" y="1009"/>
                  </a:lnTo>
                  <a:lnTo>
                    <a:pt x="465" y="992"/>
                  </a:lnTo>
                  <a:lnTo>
                    <a:pt x="473" y="981"/>
                  </a:lnTo>
                  <a:lnTo>
                    <a:pt x="477" y="977"/>
                  </a:lnTo>
                  <a:lnTo>
                    <a:pt x="484" y="972"/>
                  </a:lnTo>
                  <a:lnTo>
                    <a:pt x="497" y="963"/>
                  </a:lnTo>
                  <a:lnTo>
                    <a:pt x="511" y="951"/>
                  </a:lnTo>
                  <a:lnTo>
                    <a:pt x="527" y="938"/>
                  </a:lnTo>
                  <a:lnTo>
                    <a:pt x="543" y="924"/>
                  </a:lnTo>
                  <a:lnTo>
                    <a:pt x="556" y="912"/>
                  </a:lnTo>
                  <a:lnTo>
                    <a:pt x="565" y="904"/>
                  </a:lnTo>
                  <a:lnTo>
                    <a:pt x="568" y="901"/>
                  </a:lnTo>
                  <a:lnTo>
                    <a:pt x="611" y="812"/>
                  </a:lnTo>
                  <a:lnTo>
                    <a:pt x="683" y="729"/>
                  </a:lnTo>
                  <a:lnTo>
                    <a:pt x="740" y="686"/>
                  </a:lnTo>
                  <a:lnTo>
                    <a:pt x="695" y="602"/>
                  </a:lnTo>
                  <a:lnTo>
                    <a:pt x="728" y="568"/>
                  </a:lnTo>
                  <a:lnTo>
                    <a:pt x="736" y="538"/>
                  </a:lnTo>
                  <a:lnTo>
                    <a:pt x="664" y="515"/>
                  </a:lnTo>
                  <a:lnTo>
                    <a:pt x="733" y="500"/>
                  </a:lnTo>
                  <a:lnTo>
                    <a:pt x="766" y="473"/>
                  </a:lnTo>
                  <a:lnTo>
                    <a:pt x="801" y="522"/>
                  </a:lnTo>
                  <a:lnTo>
                    <a:pt x="807" y="518"/>
                  </a:lnTo>
                  <a:lnTo>
                    <a:pt x="822" y="510"/>
                  </a:lnTo>
                  <a:lnTo>
                    <a:pt x="844" y="496"/>
                  </a:lnTo>
                  <a:lnTo>
                    <a:pt x="870" y="479"/>
                  </a:lnTo>
                  <a:lnTo>
                    <a:pt x="898" y="458"/>
                  </a:lnTo>
                  <a:lnTo>
                    <a:pt x="923" y="434"/>
                  </a:lnTo>
                  <a:lnTo>
                    <a:pt x="945" y="408"/>
                  </a:lnTo>
                  <a:lnTo>
                    <a:pt x="960" y="380"/>
                  </a:lnTo>
                  <a:lnTo>
                    <a:pt x="970" y="340"/>
                  </a:lnTo>
                  <a:lnTo>
                    <a:pt x="978" y="294"/>
                  </a:lnTo>
                  <a:lnTo>
                    <a:pt x="983" y="257"/>
                  </a:lnTo>
                  <a:lnTo>
                    <a:pt x="984" y="241"/>
                  </a:lnTo>
                  <a:lnTo>
                    <a:pt x="966" y="152"/>
                  </a:lnTo>
                  <a:lnTo>
                    <a:pt x="931" y="99"/>
                  </a:lnTo>
                  <a:lnTo>
                    <a:pt x="882" y="110"/>
                  </a:lnTo>
                  <a:lnTo>
                    <a:pt x="885" y="57"/>
                  </a:lnTo>
                  <a:lnTo>
                    <a:pt x="870" y="0"/>
                  </a:lnTo>
                  <a:lnTo>
                    <a:pt x="751" y="137"/>
                  </a:lnTo>
                  <a:lnTo>
                    <a:pt x="744" y="84"/>
                  </a:lnTo>
                  <a:lnTo>
                    <a:pt x="690" y="122"/>
                  </a:lnTo>
                  <a:lnTo>
                    <a:pt x="710" y="34"/>
                  </a:lnTo>
                  <a:lnTo>
                    <a:pt x="683" y="7"/>
                  </a:lnTo>
                  <a:lnTo>
                    <a:pt x="588" y="140"/>
                  </a:lnTo>
                  <a:lnTo>
                    <a:pt x="557" y="87"/>
                  </a:lnTo>
                  <a:lnTo>
                    <a:pt x="496" y="137"/>
                  </a:lnTo>
                  <a:lnTo>
                    <a:pt x="469" y="118"/>
                  </a:lnTo>
                  <a:lnTo>
                    <a:pt x="405" y="137"/>
                  </a:lnTo>
                  <a:close/>
                </a:path>
              </a:pathLst>
            </a:custGeom>
            <a:solidFill>
              <a:srgbClr val="EAB7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2"/>
            <p:cNvSpPr>
              <a:spLocks/>
            </p:cNvSpPr>
            <p:nvPr/>
          </p:nvSpPr>
          <p:spPr bwMode="auto">
            <a:xfrm>
              <a:off x="4884" y="1345"/>
              <a:ext cx="42" cy="36"/>
            </a:xfrm>
            <a:custGeom>
              <a:avLst/>
              <a:gdLst>
                <a:gd name="T0" fmla="*/ 25 w 84"/>
                <a:gd name="T1" fmla="*/ 61 h 73"/>
                <a:gd name="T2" fmla="*/ 34 w 84"/>
                <a:gd name="T3" fmla="*/ 66 h 73"/>
                <a:gd name="T4" fmla="*/ 42 w 84"/>
                <a:gd name="T5" fmla="*/ 69 h 73"/>
                <a:gd name="T6" fmla="*/ 50 w 84"/>
                <a:gd name="T7" fmla="*/ 73 h 73"/>
                <a:gd name="T8" fmla="*/ 58 w 84"/>
                <a:gd name="T9" fmla="*/ 73 h 73"/>
                <a:gd name="T10" fmla="*/ 65 w 84"/>
                <a:gd name="T11" fmla="*/ 73 h 73"/>
                <a:gd name="T12" fmla="*/ 72 w 84"/>
                <a:gd name="T13" fmla="*/ 72 h 73"/>
                <a:gd name="T14" fmla="*/ 76 w 84"/>
                <a:gd name="T15" fmla="*/ 69 h 73"/>
                <a:gd name="T16" fmla="*/ 81 w 84"/>
                <a:gd name="T17" fmla="*/ 65 h 73"/>
                <a:gd name="T18" fmla="*/ 84 w 84"/>
                <a:gd name="T19" fmla="*/ 53 h 73"/>
                <a:gd name="T20" fmla="*/ 82 w 84"/>
                <a:gd name="T21" fmla="*/ 40 h 73"/>
                <a:gd name="T22" fmla="*/ 74 w 84"/>
                <a:gd name="T23" fmla="*/ 26 h 73"/>
                <a:gd name="T24" fmla="*/ 60 w 84"/>
                <a:gd name="T25" fmla="*/ 13 h 73"/>
                <a:gd name="T26" fmla="*/ 52 w 84"/>
                <a:gd name="T27" fmla="*/ 8 h 73"/>
                <a:gd name="T28" fmla="*/ 44 w 84"/>
                <a:gd name="T29" fmla="*/ 4 h 73"/>
                <a:gd name="T30" fmla="*/ 36 w 84"/>
                <a:gd name="T31" fmla="*/ 2 h 73"/>
                <a:gd name="T32" fmla="*/ 28 w 84"/>
                <a:gd name="T33" fmla="*/ 0 h 73"/>
                <a:gd name="T34" fmla="*/ 20 w 84"/>
                <a:gd name="T35" fmla="*/ 0 h 73"/>
                <a:gd name="T36" fmla="*/ 14 w 84"/>
                <a:gd name="T37" fmla="*/ 3 h 73"/>
                <a:gd name="T38" fmla="*/ 8 w 84"/>
                <a:gd name="T39" fmla="*/ 5 h 73"/>
                <a:gd name="T40" fmla="*/ 4 w 84"/>
                <a:gd name="T41" fmla="*/ 10 h 73"/>
                <a:gd name="T42" fmla="*/ 0 w 84"/>
                <a:gd name="T43" fmla="*/ 21 h 73"/>
                <a:gd name="T44" fmla="*/ 2 w 84"/>
                <a:gd name="T45" fmla="*/ 35 h 73"/>
                <a:gd name="T46" fmla="*/ 12 w 84"/>
                <a:gd name="T47" fmla="*/ 49 h 73"/>
                <a:gd name="T48" fmla="*/ 25 w 84"/>
                <a:gd name="T49" fmla="*/ 6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4" h="73">
                  <a:moveTo>
                    <a:pt x="25" y="61"/>
                  </a:moveTo>
                  <a:lnTo>
                    <a:pt x="34" y="66"/>
                  </a:lnTo>
                  <a:lnTo>
                    <a:pt x="42" y="69"/>
                  </a:lnTo>
                  <a:lnTo>
                    <a:pt x="50" y="73"/>
                  </a:lnTo>
                  <a:lnTo>
                    <a:pt x="58" y="73"/>
                  </a:lnTo>
                  <a:lnTo>
                    <a:pt x="65" y="73"/>
                  </a:lnTo>
                  <a:lnTo>
                    <a:pt x="72" y="72"/>
                  </a:lnTo>
                  <a:lnTo>
                    <a:pt x="76" y="69"/>
                  </a:lnTo>
                  <a:lnTo>
                    <a:pt x="81" y="65"/>
                  </a:lnTo>
                  <a:lnTo>
                    <a:pt x="84" y="53"/>
                  </a:lnTo>
                  <a:lnTo>
                    <a:pt x="82" y="40"/>
                  </a:lnTo>
                  <a:lnTo>
                    <a:pt x="74" y="26"/>
                  </a:lnTo>
                  <a:lnTo>
                    <a:pt x="60" y="13"/>
                  </a:lnTo>
                  <a:lnTo>
                    <a:pt x="52" y="8"/>
                  </a:lnTo>
                  <a:lnTo>
                    <a:pt x="44" y="4"/>
                  </a:lnTo>
                  <a:lnTo>
                    <a:pt x="36" y="2"/>
                  </a:lnTo>
                  <a:lnTo>
                    <a:pt x="28" y="0"/>
                  </a:lnTo>
                  <a:lnTo>
                    <a:pt x="20" y="0"/>
                  </a:lnTo>
                  <a:lnTo>
                    <a:pt x="14" y="3"/>
                  </a:lnTo>
                  <a:lnTo>
                    <a:pt x="8" y="5"/>
                  </a:lnTo>
                  <a:lnTo>
                    <a:pt x="4" y="10"/>
                  </a:lnTo>
                  <a:lnTo>
                    <a:pt x="0" y="21"/>
                  </a:lnTo>
                  <a:lnTo>
                    <a:pt x="2" y="35"/>
                  </a:lnTo>
                  <a:lnTo>
                    <a:pt x="12" y="49"/>
                  </a:lnTo>
                  <a:lnTo>
                    <a:pt x="25" y="61"/>
                  </a:lnTo>
                  <a:close/>
                </a:path>
              </a:pathLst>
            </a:custGeom>
            <a:solidFill>
              <a:srgbClr val="B25B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3"/>
            <p:cNvSpPr>
              <a:spLocks/>
            </p:cNvSpPr>
            <p:nvPr/>
          </p:nvSpPr>
          <p:spPr bwMode="auto">
            <a:xfrm>
              <a:off x="4933" y="1492"/>
              <a:ext cx="71" cy="119"/>
            </a:xfrm>
            <a:custGeom>
              <a:avLst/>
              <a:gdLst>
                <a:gd name="T0" fmla="*/ 89 w 142"/>
                <a:gd name="T1" fmla="*/ 0 h 237"/>
                <a:gd name="T2" fmla="*/ 66 w 142"/>
                <a:gd name="T3" fmla="*/ 107 h 237"/>
                <a:gd name="T4" fmla="*/ 0 w 142"/>
                <a:gd name="T5" fmla="*/ 176 h 237"/>
                <a:gd name="T6" fmla="*/ 1 w 142"/>
                <a:gd name="T7" fmla="*/ 180 h 237"/>
                <a:gd name="T8" fmla="*/ 3 w 142"/>
                <a:gd name="T9" fmla="*/ 187 h 237"/>
                <a:gd name="T10" fmla="*/ 8 w 142"/>
                <a:gd name="T11" fmla="*/ 197 h 237"/>
                <a:gd name="T12" fmla="*/ 14 w 142"/>
                <a:gd name="T13" fmla="*/ 210 h 237"/>
                <a:gd name="T14" fmla="*/ 21 w 142"/>
                <a:gd name="T15" fmla="*/ 221 h 237"/>
                <a:gd name="T16" fmla="*/ 28 w 142"/>
                <a:gd name="T17" fmla="*/ 231 h 237"/>
                <a:gd name="T18" fmla="*/ 36 w 142"/>
                <a:gd name="T19" fmla="*/ 236 h 237"/>
                <a:gd name="T20" fmla="*/ 43 w 142"/>
                <a:gd name="T21" fmla="*/ 237 h 237"/>
                <a:gd name="T22" fmla="*/ 51 w 142"/>
                <a:gd name="T23" fmla="*/ 232 h 237"/>
                <a:gd name="T24" fmla="*/ 59 w 142"/>
                <a:gd name="T25" fmla="*/ 219 h 237"/>
                <a:gd name="T26" fmla="*/ 68 w 142"/>
                <a:gd name="T27" fmla="*/ 204 h 237"/>
                <a:gd name="T28" fmla="*/ 77 w 142"/>
                <a:gd name="T29" fmla="*/ 188 h 237"/>
                <a:gd name="T30" fmla="*/ 84 w 142"/>
                <a:gd name="T31" fmla="*/ 172 h 237"/>
                <a:gd name="T32" fmla="*/ 91 w 142"/>
                <a:gd name="T33" fmla="*/ 158 h 237"/>
                <a:gd name="T34" fmla="*/ 96 w 142"/>
                <a:gd name="T35" fmla="*/ 148 h 237"/>
                <a:gd name="T36" fmla="*/ 97 w 142"/>
                <a:gd name="T37" fmla="*/ 144 h 237"/>
                <a:gd name="T38" fmla="*/ 142 w 142"/>
                <a:gd name="T39" fmla="*/ 28 h 237"/>
                <a:gd name="T40" fmla="*/ 89 w 142"/>
                <a:gd name="T41"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237">
                  <a:moveTo>
                    <a:pt x="89" y="0"/>
                  </a:moveTo>
                  <a:lnTo>
                    <a:pt x="66" y="107"/>
                  </a:lnTo>
                  <a:lnTo>
                    <a:pt x="0" y="176"/>
                  </a:lnTo>
                  <a:lnTo>
                    <a:pt x="1" y="180"/>
                  </a:lnTo>
                  <a:lnTo>
                    <a:pt x="3" y="187"/>
                  </a:lnTo>
                  <a:lnTo>
                    <a:pt x="8" y="197"/>
                  </a:lnTo>
                  <a:lnTo>
                    <a:pt x="14" y="210"/>
                  </a:lnTo>
                  <a:lnTo>
                    <a:pt x="21" y="221"/>
                  </a:lnTo>
                  <a:lnTo>
                    <a:pt x="28" y="231"/>
                  </a:lnTo>
                  <a:lnTo>
                    <a:pt x="36" y="236"/>
                  </a:lnTo>
                  <a:lnTo>
                    <a:pt x="43" y="237"/>
                  </a:lnTo>
                  <a:lnTo>
                    <a:pt x="51" y="232"/>
                  </a:lnTo>
                  <a:lnTo>
                    <a:pt x="59" y="219"/>
                  </a:lnTo>
                  <a:lnTo>
                    <a:pt x="68" y="204"/>
                  </a:lnTo>
                  <a:lnTo>
                    <a:pt x="77" y="188"/>
                  </a:lnTo>
                  <a:lnTo>
                    <a:pt x="84" y="172"/>
                  </a:lnTo>
                  <a:lnTo>
                    <a:pt x="91" y="158"/>
                  </a:lnTo>
                  <a:lnTo>
                    <a:pt x="96" y="148"/>
                  </a:lnTo>
                  <a:lnTo>
                    <a:pt x="97" y="144"/>
                  </a:lnTo>
                  <a:lnTo>
                    <a:pt x="142" y="28"/>
                  </a:lnTo>
                  <a:lnTo>
                    <a:pt x="8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4"/>
            <p:cNvSpPr>
              <a:spLocks/>
            </p:cNvSpPr>
            <p:nvPr/>
          </p:nvSpPr>
          <p:spPr bwMode="auto">
            <a:xfrm>
              <a:off x="4723" y="1512"/>
              <a:ext cx="346" cy="423"/>
            </a:xfrm>
            <a:custGeom>
              <a:avLst/>
              <a:gdLst>
                <a:gd name="T0" fmla="*/ 527 w 691"/>
                <a:gd name="T1" fmla="*/ 122 h 847"/>
                <a:gd name="T2" fmla="*/ 512 w 691"/>
                <a:gd name="T3" fmla="*/ 248 h 847"/>
                <a:gd name="T4" fmla="*/ 504 w 691"/>
                <a:gd name="T5" fmla="*/ 295 h 847"/>
                <a:gd name="T6" fmla="*/ 492 w 691"/>
                <a:gd name="T7" fmla="*/ 319 h 847"/>
                <a:gd name="T8" fmla="*/ 477 w 691"/>
                <a:gd name="T9" fmla="*/ 347 h 847"/>
                <a:gd name="T10" fmla="*/ 464 w 691"/>
                <a:gd name="T11" fmla="*/ 370 h 847"/>
                <a:gd name="T12" fmla="*/ 458 w 691"/>
                <a:gd name="T13" fmla="*/ 383 h 847"/>
                <a:gd name="T14" fmla="*/ 437 w 691"/>
                <a:gd name="T15" fmla="*/ 405 h 847"/>
                <a:gd name="T16" fmla="*/ 401 w 691"/>
                <a:gd name="T17" fmla="*/ 438 h 847"/>
                <a:gd name="T18" fmla="*/ 356 w 691"/>
                <a:gd name="T19" fmla="*/ 478 h 847"/>
                <a:gd name="T20" fmla="*/ 306 w 691"/>
                <a:gd name="T21" fmla="*/ 522 h 847"/>
                <a:gd name="T22" fmla="*/ 259 w 691"/>
                <a:gd name="T23" fmla="*/ 565 h 847"/>
                <a:gd name="T24" fmla="*/ 219 w 691"/>
                <a:gd name="T25" fmla="*/ 602 h 847"/>
                <a:gd name="T26" fmla="*/ 190 w 691"/>
                <a:gd name="T27" fmla="*/ 629 h 847"/>
                <a:gd name="T28" fmla="*/ 173 w 691"/>
                <a:gd name="T29" fmla="*/ 650 h 847"/>
                <a:gd name="T30" fmla="*/ 152 w 691"/>
                <a:gd name="T31" fmla="*/ 672 h 847"/>
                <a:gd name="T32" fmla="*/ 135 w 691"/>
                <a:gd name="T33" fmla="*/ 688 h 847"/>
                <a:gd name="T34" fmla="*/ 123 w 691"/>
                <a:gd name="T35" fmla="*/ 697 h 847"/>
                <a:gd name="T36" fmla="*/ 120 w 691"/>
                <a:gd name="T37" fmla="*/ 698 h 847"/>
                <a:gd name="T38" fmla="*/ 102 w 691"/>
                <a:gd name="T39" fmla="*/ 700 h 847"/>
                <a:gd name="T40" fmla="*/ 78 w 691"/>
                <a:gd name="T41" fmla="*/ 703 h 847"/>
                <a:gd name="T42" fmla="*/ 58 w 691"/>
                <a:gd name="T43" fmla="*/ 710 h 847"/>
                <a:gd name="T44" fmla="*/ 48 w 691"/>
                <a:gd name="T45" fmla="*/ 719 h 847"/>
                <a:gd name="T46" fmla="*/ 33 w 691"/>
                <a:gd name="T47" fmla="*/ 739 h 847"/>
                <a:gd name="T48" fmla="*/ 15 w 691"/>
                <a:gd name="T49" fmla="*/ 761 h 847"/>
                <a:gd name="T50" fmla="*/ 2 w 691"/>
                <a:gd name="T51" fmla="*/ 780 h 847"/>
                <a:gd name="T52" fmla="*/ 0 w 691"/>
                <a:gd name="T53" fmla="*/ 800 h 847"/>
                <a:gd name="T54" fmla="*/ 3 w 691"/>
                <a:gd name="T55" fmla="*/ 839 h 847"/>
                <a:gd name="T56" fmla="*/ 4 w 691"/>
                <a:gd name="T57" fmla="*/ 845 h 847"/>
                <a:gd name="T58" fmla="*/ 15 w 691"/>
                <a:gd name="T59" fmla="*/ 826 h 847"/>
                <a:gd name="T60" fmla="*/ 31 w 691"/>
                <a:gd name="T61" fmla="*/ 801 h 847"/>
                <a:gd name="T62" fmla="*/ 46 w 691"/>
                <a:gd name="T63" fmla="*/ 780 h 847"/>
                <a:gd name="T64" fmla="*/ 58 w 691"/>
                <a:gd name="T65" fmla="*/ 772 h 847"/>
                <a:gd name="T66" fmla="*/ 72 w 691"/>
                <a:gd name="T67" fmla="*/ 771 h 847"/>
                <a:gd name="T68" fmla="*/ 84 w 691"/>
                <a:gd name="T69" fmla="*/ 772 h 847"/>
                <a:gd name="T70" fmla="*/ 91 w 691"/>
                <a:gd name="T71" fmla="*/ 775 h 847"/>
                <a:gd name="T72" fmla="*/ 99 w 691"/>
                <a:gd name="T73" fmla="*/ 809 h 847"/>
                <a:gd name="T74" fmla="*/ 106 w 691"/>
                <a:gd name="T75" fmla="*/ 802 h 847"/>
                <a:gd name="T76" fmla="*/ 124 w 691"/>
                <a:gd name="T77" fmla="*/ 785 h 847"/>
                <a:gd name="T78" fmla="*/ 152 w 691"/>
                <a:gd name="T79" fmla="*/ 761 h 847"/>
                <a:gd name="T80" fmla="*/ 183 w 691"/>
                <a:gd name="T81" fmla="*/ 731 h 847"/>
                <a:gd name="T82" fmla="*/ 216 w 691"/>
                <a:gd name="T83" fmla="*/ 701 h 847"/>
                <a:gd name="T84" fmla="*/ 249 w 691"/>
                <a:gd name="T85" fmla="*/ 672 h 847"/>
                <a:gd name="T86" fmla="*/ 275 w 691"/>
                <a:gd name="T87" fmla="*/ 648 h 847"/>
                <a:gd name="T88" fmla="*/ 293 w 691"/>
                <a:gd name="T89" fmla="*/ 633 h 847"/>
                <a:gd name="T90" fmla="*/ 313 w 691"/>
                <a:gd name="T91" fmla="*/ 614 h 847"/>
                <a:gd name="T92" fmla="*/ 344 w 691"/>
                <a:gd name="T93" fmla="*/ 584 h 847"/>
                <a:gd name="T94" fmla="*/ 382 w 691"/>
                <a:gd name="T95" fmla="*/ 545 h 847"/>
                <a:gd name="T96" fmla="*/ 422 w 691"/>
                <a:gd name="T97" fmla="*/ 501 h 847"/>
                <a:gd name="T98" fmla="*/ 462 w 691"/>
                <a:gd name="T99" fmla="*/ 459 h 847"/>
                <a:gd name="T100" fmla="*/ 495 w 691"/>
                <a:gd name="T101" fmla="*/ 422 h 847"/>
                <a:gd name="T102" fmla="*/ 519 w 691"/>
                <a:gd name="T103" fmla="*/ 394 h 847"/>
                <a:gd name="T104" fmla="*/ 531 w 691"/>
                <a:gd name="T105" fmla="*/ 382 h 847"/>
                <a:gd name="T106" fmla="*/ 547 w 691"/>
                <a:gd name="T107" fmla="*/ 330 h 847"/>
                <a:gd name="T108" fmla="*/ 557 w 691"/>
                <a:gd name="T109" fmla="*/ 286 h 847"/>
                <a:gd name="T110" fmla="*/ 691 w 691"/>
                <a:gd name="T111" fmla="*/ 19 h 847"/>
                <a:gd name="T112" fmla="*/ 595 w 691"/>
                <a:gd name="T113" fmla="*/ 65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1" h="847">
                  <a:moveTo>
                    <a:pt x="531" y="95"/>
                  </a:moveTo>
                  <a:lnTo>
                    <a:pt x="527" y="122"/>
                  </a:lnTo>
                  <a:lnTo>
                    <a:pt x="520" y="183"/>
                  </a:lnTo>
                  <a:lnTo>
                    <a:pt x="512" y="248"/>
                  </a:lnTo>
                  <a:lnTo>
                    <a:pt x="508" y="286"/>
                  </a:lnTo>
                  <a:lnTo>
                    <a:pt x="504" y="295"/>
                  </a:lnTo>
                  <a:lnTo>
                    <a:pt x="499" y="307"/>
                  </a:lnTo>
                  <a:lnTo>
                    <a:pt x="492" y="319"/>
                  </a:lnTo>
                  <a:lnTo>
                    <a:pt x="485" y="333"/>
                  </a:lnTo>
                  <a:lnTo>
                    <a:pt x="477" y="347"/>
                  </a:lnTo>
                  <a:lnTo>
                    <a:pt x="470" y="360"/>
                  </a:lnTo>
                  <a:lnTo>
                    <a:pt x="464" y="370"/>
                  </a:lnTo>
                  <a:lnTo>
                    <a:pt x="462" y="378"/>
                  </a:lnTo>
                  <a:lnTo>
                    <a:pt x="458" y="383"/>
                  </a:lnTo>
                  <a:lnTo>
                    <a:pt x="450" y="392"/>
                  </a:lnTo>
                  <a:lnTo>
                    <a:pt x="437" y="405"/>
                  </a:lnTo>
                  <a:lnTo>
                    <a:pt x="420" y="420"/>
                  </a:lnTo>
                  <a:lnTo>
                    <a:pt x="401" y="438"/>
                  </a:lnTo>
                  <a:lnTo>
                    <a:pt x="379" y="458"/>
                  </a:lnTo>
                  <a:lnTo>
                    <a:pt x="356" y="478"/>
                  </a:lnTo>
                  <a:lnTo>
                    <a:pt x="331" y="500"/>
                  </a:lnTo>
                  <a:lnTo>
                    <a:pt x="306" y="522"/>
                  </a:lnTo>
                  <a:lnTo>
                    <a:pt x="282" y="544"/>
                  </a:lnTo>
                  <a:lnTo>
                    <a:pt x="259" y="565"/>
                  </a:lnTo>
                  <a:lnTo>
                    <a:pt x="237" y="584"/>
                  </a:lnTo>
                  <a:lnTo>
                    <a:pt x="219" y="602"/>
                  </a:lnTo>
                  <a:lnTo>
                    <a:pt x="202" y="617"/>
                  </a:lnTo>
                  <a:lnTo>
                    <a:pt x="190" y="629"/>
                  </a:lnTo>
                  <a:lnTo>
                    <a:pt x="183" y="637"/>
                  </a:lnTo>
                  <a:lnTo>
                    <a:pt x="173" y="650"/>
                  </a:lnTo>
                  <a:lnTo>
                    <a:pt x="162" y="662"/>
                  </a:lnTo>
                  <a:lnTo>
                    <a:pt x="152" y="672"/>
                  </a:lnTo>
                  <a:lnTo>
                    <a:pt x="143" y="681"/>
                  </a:lnTo>
                  <a:lnTo>
                    <a:pt x="135" y="688"/>
                  </a:lnTo>
                  <a:lnTo>
                    <a:pt x="128" y="694"/>
                  </a:lnTo>
                  <a:lnTo>
                    <a:pt x="123" y="697"/>
                  </a:lnTo>
                  <a:lnTo>
                    <a:pt x="122" y="698"/>
                  </a:lnTo>
                  <a:lnTo>
                    <a:pt x="120" y="698"/>
                  </a:lnTo>
                  <a:lnTo>
                    <a:pt x="113" y="700"/>
                  </a:lnTo>
                  <a:lnTo>
                    <a:pt x="102" y="700"/>
                  </a:lnTo>
                  <a:lnTo>
                    <a:pt x="91" y="702"/>
                  </a:lnTo>
                  <a:lnTo>
                    <a:pt x="78" y="703"/>
                  </a:lnTo>
                  <a:lnTo>
                    <a:pt x="67" y="707"/>
                  </a:lnTo>
                  <a:lnTo>
                    <a:pt x="58" y="710"/>
                  </a:lnTo>
                  <a:lnTo>
                    <a:pt x="53" y="713"/>
                  </a:lnTo>
                  <a:lnTo>
                    <a:pt x="48" y="719"/>
                  </a:lnTo>
                  <a:lnTo>
                    <a:pt x="41" y="728"/>
                  </a:lnTo>
                  <a:lnTo>
                    <a:pt x="33" y="739"/>
                  </a:lnTo>
                  <a:lnTo>
                    <a:pt x="24" y="749"/>
                  </a:lnTo>
                  <a:lnTo>
                    <a:pt x="15" y="761"/>
                  </a:lnTo>
                  <a:lnTo>
                    <a:pt x="7" y="771"/>
                  </a:lnTo>
                  <a:lnTo>
                    <a:pt x="2" y="780"/>
                  </a:lnTo>
                  <a:lnTo>
                    <a:pt x="0" y="786"/>
                  </a:lnTo>
                  <a:lnTo>
                    <a:pt x="0" y="800"/>
                  </a:lnTo>
                  <a:lnTo>
                    <a:pt x="2" y="821"/>
                  </a:lnTo>
                  <a:lnTo>
                    <a:pt x="3" y="839"/>
                  </a:lnTo>
                  <a:lnTo>
                    <a:pt x="3" y="847"/>
                  </a:lnTo>
                  <a:lnTo>
                    <a:pt x="4" y="845"/>
                  </a:lnTo>
                  <a:lnTo>
                    <a:pt x="9" y="837"/>
                  </a:lnTo>
                  <a:lnTo>
                    <a:pt x="15" y="826"/>
                  </a:lnTo>
                  <a:lnTo>
                    <a:pt x="23" y="814"/>
                  </a:lnTo>
                  <a:lnTo>
                    <a:pt x="31" y="801"/>
                  </a:lnTo>
                  <a:lnTo>
                    <a:pt x="39" y="789"/>
                  </a:lnTo>
                  <a:lnTo>
                    <a:pt x="46" y="780"/>
                  </a:lnTo>
                  <a:lnTo>
                    <a:pt x="53" y="775"/>
                  </a:lnTo>
                  <a:lnTo>
                    <a:pt x="58" y="772"/>
                  </a:lnTo>
                  <a:lnTo>
                    <a:pt x="65" y="771"/>
                  </a:lnTo>
                  <a:lnTo>
                    <a:pt x="72" y="771"/>
                  </a:lnTo>
                  <a:lnTo>
                    <a:pt x="78" y="771"/>
                  </a:lnTo>
                  <a:lnTo>
                    <a:pt x="84" y="772"/>
                  </a:lnTo>
                  <a:lnTo>
                    <a:pt x="88" y="773"/>
                  </a:lnTo>
                  <a:lnTo>
                    <a:pt x="91" y="775"/>
                  </a:lnTo>
                  <a:lnTo>
                    <a:pt x="92" y="775"/>
                  </a:lnTo>
                  <a:lnTo>
                    <a:pt x="99" y="809"/>
                  </a:lnTo>
                  <a:lnTo>
                    <a:pt x="101" y="808"/>
                  </a:lnTo>
                  <a:lnTo>
                    <a:pt x="106" y="802"/>
                  </a:lnTo>
                  <a:lnTo>
                    <a:pt x="114" y="795"/>
                  </a:lnTo>
                  <a:lnTo>
                    <a:pt x="124" y="785"/>
                  </a:lnTo>
                  <a:lnTo>
                    <a:pt x="137" y="773"/>
                  </a:lnTo>
                  <a:lnTo>
                    <a:pt x="152" y="761"/>
                  </a:lnTo>
                  <a:lnTo>
                    <a:pt x="167" y="747"/>
                  </a:lnTo>
                  <a:lnTo>
                    <a:pt x="183" y="731"/>
                  </a:lnTo>
                  <a:lnTo>
                    <a:pt x="200" y="716"/>
                  </a:lnTo>
                  <a:lnTo>
                    <a:pt x="216" y="701"/>
                  </a:lnTo>
                  <a:lnTo>
                    <a:pt x="234" y="686"/>
                  </a:lnTo>
                  <a:lnTo>
                    <a:pt x="249" y="672"/>
                  </a:lnTo>
                  <a:lnTo>
                    <a:pt x="262" y="659"/>
                  </a:lnTo>
                  <a:lnTo>
                    <a:pt x="275" y="648"/>
                  </a:lnTo>
                  <a:lnTo>
                    <a:pt x="285" y="640"/>
                  </a:lnTo>
                  <a:lnTo>
                    <a:pt x="293" y="633"/>
                  </a:lnTo>
                  <a:lnTo>
                    <a:pt x="302" y="626"/>
                  </a:lnTo>
                  <a:lnTo>
                    <a:pt x="313" y="614"/>
                  </a:lnTo>
                  <a:lnTo>
                    <a:pt x="328" y="601"/>
                  </a:lnTo>
                  <a:lnTo>
                    <a:pt x="344" y="584"/>
                  </a:lnTo>
                  <a:lnTo>
                    <a:pt x="363" y="565"/>
                  </a:lnTo>
                  <a:lnTo>
                    <a:pt x="382" y="545"/>
                  </a:lnTo>
                  <a:lnTo>
                    <a:pt x="402" y="523"/>
                  </a:lnTo>
                  <a:lnTo>
                    <a:pt x="422" y="501"/>
                  </a:lnTo>
                  <a:lnTo>
                    <a:pt x="442" y="480"/>
                  </a:lnTo>
                  <a:lnTo>
                    <a:pt x="462" y="459"/>
                  </a:lnTo>
                  <a:lnTo>
                    <a:pt x="479" y="439"/>
                  </a:lnTo>
                  <a:lnTo>
                    <a:pt x="495" y="422"/>
                  </a:lnTo>
                  <a:lnTo>
                    <a:pt x="509" y="407"/>
                  </a:lnTo>
                  <a:lnTo>
                    <a:pt x="519" y="394"/>
                  </a:lnTo>
                  <a:lnTo>
                    <a:pt x="527" y="386"/>
                  </a:lnTo>
                  <a:lnTo>
                    <a:pt x="531" y="382"/>
                  </a:lnTo>
                  <a:lnTo>
                    <a:pt x="538" y="362"/>
                  </a:lnTo>
                  <a:lnTo>
                    <a:pt x="547" y="330"/>
                  </a:lnTo>
                  <a:lnTo>
                    <a:pt x="554" y="300"/>
                  </a:lnTo>
                  <a:lnTo>
                    <a:pt x="557" y="286"/>
                  </a:lnTo>
                  <a:lnTo>
                    <a:pt x="593" y="117"/>
                  </a:lnTo>
                  <a:lnTo>
                    <a:pt x="691" y="19"/>
                  </a:lnTo>
                  <a:lnTo>
                    <a:pt x="668" y="0"/>
                  </a:lnTo>
                  <a:lnTo>
                    <a:pt x="595" y="65"/>
                  </a:lnTo>
                  <a:lnTo>
                    <a:pt x="531" y="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5"/>
            <p:cNvSpPr>
              <a:spLocks/>
            </p:cNvSpPr>
            <p:nvPr/>
          </p:nvSpPr>
          <p:spPr bwMode="auto">
            <a:xfrm>
              <a:off x="5111" y="1557"/>
              <a:ext cx="52" cy="61"/>
            </a:xfrm>
            <a:custGeom>
              <a:avLst/>
              <a:gdLst>
                <a:gd name="T0" fmla="*/ 0 w 104"/>
                <a:gd name="T1" fmla="*/ 38 h 122"/>
                <a:gd name="T2" fmla="*/ 51 w 104"/>
                <a:gd name="T3" fmla="*/ 122 h 122"/>
                <a:gd name="T4" fmla="*/ 104 w 104"/>
                <a:gd name="T5" fmla="*/ 114 h 122"/>
                <a:gd name="T6" fmla="*/ 33 w 104"/>
                <a:gd name="T7" fmla="*/ 0 h 122"/>
                <a:gd name="T8" fmla="*/ 0 w 104"/>
                <a:gd name="T9" fmla="*/ 38 h 122"/>
              </a:gdLst>
              <a:ahLst/>
              <a:cxnLst>
                <a:cxn ang="0">
                  <a:pos x="T0" y="T1"/>
                </a:cxn>
                <a:cxn ang="0">
                  <a:pos x="T2" y="T3"/>
                </a:cxn>
                <a:cxn ang="0">
                  <a:pos x="T4" y="T5"/>
                </a:cxn>
                <a:cxn ang="0">
                  <a:pos x="T6" y="T7"/>
                </a:cxn>
                <a:cxn ang="0">
                  <a:pos x="T8" y="T9"/>
                </a:cxn>
              </a:cxnLst>
              <a:rect l="0" t="0" r="r" b="b"/>
              <a:pathLst>
                <a:path w="104" h="122">
                  <a:moveTo>
                    <a:pt x="0" y="38"/>
                  </a:moveTo>
                  <a:lnTo>
                    <a:pt x="51" y="122"/>
                  </a:lnTo>
                  <a:lnTo>
                    <a:pt x="104" y="114"/>
                  </a:lnTo>
                  <a:lnTo>
                    <a:pt x="33" y="0"/>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6"/>
            <p:cNvSpPr>
              <a:spLocks/>
            </p:cNvSpPr>
            <p:nvPr/>
          </p:nvSpPr>
          <p:spPr bwMode="auto">
            <a:xfrm>
              <a:off x="4687" y="1570"/>
              <a:ext cx="254" cy="413"/>
            </a:xfrm>
            <a:custGeom>
              <a:avLst/>
              <a:gdLst>
                <a:gd name="T0" fmla="*/ 475 w 508"/>
                <a:gd name="T1" fmla="*/ 1 h 825"/>
                <a:gd name="T2" fmla="*/ 457 w 508"/>
                <a:gd name="T3" fmla="*/ 9 h 825"/>
                <a:gd name="T4" fmla="*/ 429 w 508"/>
                <a:gd name="T5" fmla="*/ 24 h 825"/>
                <a:gd name="T6" fmla="*/ 391 w 508"/>
                <a:gd name="T7" fmla="*/ 42 h 825"/>
                <a:gd name="T8" fmla="*/ 351 w 508"/>
                <a:gd name="T9" fmla="*/ 63 h 825"/>
                <a:gd name="T10" fmla="*/ 313 w 508"/>
                <a:gd name="T11" fmla="*/ 83 h 825"/>
                <a:gd name="T12" fmla="*/ 282 w 508"/>
                <a:gd name="T13" fmla="*/ 100 h 825"/>
                <a:gd name="T14" fmla="*/ 263 w 508"/>
                <a:gd name="T15" fmla="*/ 112 h 825"/>
                <a:gd name="T16" fmla="*/ 255 w 508"/>
                <a:gd name="T17" fmla="*/ 120 h 825"/>
                <a:gd name="T18" fmla="*/ 236 w 508"/>
                <a:gd name="T19" fmla="*/ 133 h 825"/>
                <a:gd name="T20" fmla="*/ 211 w 508"/>
                <a:gd name="T21" fmla="*/ 151 h 825"/>
                <a:gd name="T22" fmla="*/ 188 w 508"/>
                <a:gd name="T23" fmla="*/ 169 h 825"/>
                <a:gd name="T24" fmla="*/ 171 w 508"/>
                <a:gd name="T25" fmla="*/ 199 h 825"/>
                <a:gd name="T26" fmla="*/ 143 w 508"/>
                <a:gd name="T27" fmla="*/ 282 h 825"/>
                <a:gd name="T28" fmla="*/ 113 w 508"/>
                <a:gd name="T29" fmla="*/ 387 h 825"/>
                <a:gd name="T30" fmla="*/ 90 w 508"/>
                <a:gd name="T31" fmla="*/ 468 h 825"/>
                <a:gd name="T32" fmla="*/ 79 w 508"/>
                <a:gd name="T33" fmla="*/ 499 h 825"/>
                <a:gd name="T34" fmla="*/ 54 w 508"/>
                <a:gd name="T35" fmla="*/ 556 h 825"/>
                <a:gd name="T36" fmla="*/ 24 w 508"/>
                <a:gd name="T37" fmla="*/ 630 h 825"/>
                <a:gd name="T38" fmla="*/ 4 w 508"/>
                <a:gd name="T39" fmla="*/ 695 h 825"/>
                <a:gd name="T40" fmla="*/ 2 w 508"/>
                <a:gd name="T41" fmla="*/ 748 h 825"/>
                <a:gd name="T42" fmla="*/ 9 w 508"/>
                <a:gd name="T43" fmla="*/ 813 h 825"/>
                <a:gd name="T44" fmla="*/ 100 w 508"/>
                <a:gd name="T45" fmla="*/ 624 h 825"/>
                <a:gd name="T46" fmla="*/ 110 w 508"/>
                <a:gd name="T47" fmla="*/ 593 h 825"/>
                <a:gd name="T48" fmla="*/ 129 w 508"/>
                <a:gd name="T49" fmla="*/ 522 h 825"/>
                <a:gd name="T50" fmla="*/ 153 w 508"/>
                <a:gd name="T51" fmla="*/ 441 h 825"/>
                <a:gd name="T52" fmla="*/ 171 w 508"/>
                <a:gd name="T53" fmla="*/ 382 h 825"/>
                <a:gd name="T54" fmla="*/ 182 w 508"/>
                <a:gd name="T55" fmla="*/ 345 h 825"/>
                <a:gd name="T56" fmla="*/ 206 w 508"/>
                <a:gd name="T57" fmla="*/ 288 h 825"/>
                <a:gd name="T58" fmla="*/ 243 w 508"/>
                <a:gd name="T59" fmla="*/ 227 h 825"/>
                <a:gd name="T60" fmla="*/ 294 w 508"/>
                <a:gd name="T61" fmla="*/ 180 h 825"/>
                <a:gd name="T62" fmla="*/ 325 w 508"/>
                <a:gd name="T63" fmla="*/ 161 h 825"/>
                <a:gd name="T64" fmla="*/ 360 w 508"/>
                <a:gd name="T65" fmla="*/ 143 h 825"/>
                <a:gd name="T66" fmla="*/ 395 w 508"/>
                <a:gd name="T67" fmla="*/ 124 h 825"/>
                <a:gd name="T68" fmla="*/ 430 w 508"/>
                <a:gd name="T69" fmla="*/ 107 h 825"/>
                <a:gd name="T70" fmla="*/ 461 w 508"/>
                <a:gd name="T71" fmla="*/ 93 h 825"/>
                <a:gd name="T72" fmla="*/ 485 w 508"/>
                <a:gd name="T73" fmla="*/ 80 h 825"/>
                <a:gd name="T74" fmla="*/ 502 w 508"/>
                <a:gd name="T75" fmla="*/ 72 h 825"/>
                <a:gd name="T76" fmla="*/ 508 w 508"/>
                <a:gd name="T77" fmla="*/ 70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08" h="825">
                  <a:moveTo>
                    <a:pt x="477" y="0"/>
                  </a:moveTo>
                  <a:lnTo>
                    <a:pt x="475" y="1"/>
                  </a:lnTo>
                  <a:lnTo>
                    <a:pt x="468" y="4"/>
                  </a:lnTo>
                  <a:lnTo>
                    <a:pt x="457" y="9"/>
                  </a:lnTo>
                  <a:lnTo>
                    <a:pt x="444" y="16"/>
                  </a:lnTo>
                  <a:lnTo>
                    <a:pt x="429" y="24"/>
                  </a:lnTo>
                  <a:lnTo>
                    <a:pt x="410" y="33"/>
                  </a:lnTo>
                  <a:lnTo>
                    <a:pt x="391" y="42"/>
                  </a:lnTo>
                  <a:lnTo>
                    <a:pt x="371" y="53"/>
                  </a:lnTo>
                  <a:lnTo>
                    <a:pt x="351" y="63"/>
                  </a:lnTo>
                  <a:lnTo>
                    <a:pt x="332" y="74"/>
                  </a:lnTo>
                  <a:lnTo>
                    <a:pt x="313" y="83"/>
                  </a:lnTo>
                  <a:lnTo>
                    <a:pt x="296" y="92"/>
                  </a:lnTo>
                  <a:lnTo>
                    <a:pt x="282" y="100"/>
                  </a:lnTo>
                  <a:lnTo>
                    <a:pt x="271" y="107"/>
                  </a:lnTo>
                  <a:lnTo>
                    <a:pt x="263" y="112"/>
                  </a:lnTo>
                  <a:lnTo>
                    <a:pt x="259" y="115"/>
                  </a:lnTo>
                  <a:lnTo>
                    <a:pt x="255" y="120"/>
                  </a:lnTo>
                  <a:lnTo>
                    <a:pt x="247" y="127"/>
                  </a:lnTo>
                  <a:lnTo>
                    <a:pt x="236" y="133"/>
                  </a:lnTo>
                  <a:lnTo>
                    <a:pt x="224" y="142"/>
                  </a:lnTo>
                  <a:lnTo>
                    <a:pt x="211" y="151"/>
                  </a:lnTo>
                  <a:lnTo>
                    <a:pt x="199" y="160"/>
                  </a:lnTo>
                  <a:lnTo>
                    <a:pt x="188" y="169"/>
                  </a:lnTo>
                  <a:lnTo>
                    <a:pt x="180" y="180"/>
                  </a:lnTo>
                  <a:lnTo>
                    <a:pt x="171" y="199"/>
                  </a:lnTo>
                  <a:lnTo>
                    <a:pt x="158" y="236"/>
                  </a:lnTo>
                  <a:lnTo>
                    <a:pt x="143" y="282"/>
                  </a:lnTo>
                  <a:lnTo>
                    <a:pt x="128" y="335"/>
                  </a:lnTo>
                  <a:lnTo>
                    <a:pt x="113" y="387"/>
                  </a:lnTo>
                  <a:lnTo>
                    <a:pt x="100" y="433"/>
                  </a:lnTo>
                  <a:lnTo>
                    <a:pt x="90" y="468"/>
                  </a:lnTo>
                  <a:lnTo>
                    <a:pt x="84" y="485"/>
                  </a:lnTo>
                  <a:lnTo>
                    <a:pt x="79" y="499"/>
                  </a:lnTo>
                  <a:lnTo>
                    <a:pt x="68" y="524"/>
                  </a:lnTo>
                  <a:lnTo>
                    <a:pt x="54" y="556"/>
                  </a:lnTo>
                  <a:lnTo>
                    <a:pt x="39" y="592"/>
                  </a:lnTo>
                  <a:lnTo>
                    <a:pt x="24" y="630"/>
                  </a:lnTo>
                  <a:lnTo>
                    <a:pt x="12" y="665"/>
                  </a:lnTo>
                  <a:lnTo>
                    <a:pt x="4" y="695"/>
                  </a:lnTo>
                  <a:lnTo>
                    <a:pt x="0" y="714"/>
                  </a:lnTo>
                  <a:lnTo>
                    <a:pt x="2" y="748"/>
                  </a:lnTo>
                  <a:lnTo>
                    <a:pt x="6" y="783"/>
                  </a:lnTo>
                  <a:lnTo>
                    <a:pt x="9" y="813"/>
                  </a:lnTo>
                  <a:lnTo>
                    <a:pt x="12" y="825"/>
                  </a:lnTo>
                  <a:lnTo>
                    <a:pt x="100" y="624"/>
                  </a:lnTo>
                  <a:lnTo>
                    <a:pt x="103" y="616"/>
                  </a:lnTo>
                  <a:lnTo>
                    <a:pt x="110" y="593"/>
                  </a:lnTo>
                  <a:lnTo>
                    <a:pt x="119" y="561"/>
                  </a:lnTo>
                  <a:lnTo>
                    <a:pt x="129" y="522"/>
                  </a:lnTo>
                  <a:lnTo>
                    <a:pt x="142" y="481"/>
                  </a:lnTo>
                  <a:lnTo>
                    <a:pt x="153" y="441"/>
                  </a:lnTo>
                  <a:lnTo>
                    <a:pt x="163" y="408"/>
                  </a:lnTo>
                  <a:lnTo>
                    <a:pt x="171" y="382"/>
                  </a:lnTo>
                  <a:lnTo>
                    <a:pt x="175" y="367"/>
                  </a:lnTo>
                  <a:lnTo>
                    <a:pt x="182" y="345"/>
                  </a:lnTo>
                  <a:lnTo>
                    <a:pt x="193" y="319"/>
                  </a:lnTo>
                  <a:lnTo>
                    <a:pt x="206" y="288"/>
                  </a:lnTo>
                  <a:lnTo>
                    <a:pt x="222" y="257"/>
                  </a:lnTo>
                  <a:lnTo>
                    <a:pt x="243" y="227"/>
                  </a:lnTo>
                  <a:lnTo>
                    <a:pt x="266" y="200"/>
                  </a:lnTo>
                  <a:lnTo>
                    <a:pt x="294" y="180"/>
                  </a:lnTo>
                  <a:lnTo>
                    <a:pt x="309" y="170"/>
                  </a:lnTo>
                  <a:lnTo>
                    <a:pt x="325" y="161"/>
                  </a:lnTo>
                  <a:lnTo>
                    <a:pt x="342" y="152"/>
                  </a:lnTo>
                  <a:lnTo>
                    <a:pt x="360" y="143"/>
                  </a:lnTo>
                  <a:lnTo>
                    <a:pt x="378" y="133"/>
                  </a:lnTo>
                  <a:lnTo>
                    <a:pt x="395" y="124"/>
                  </a:lnTo>
                  <a:lnTo>
                    <a:pt x="413" y="116"/>
                  </a:lnTo>
                  <a:lnTo>
                    <a:pt x="430" y="107"/>
                  </a:lnTo>
                  <a:lnTo>
                    <a:pt x="446" y="100"/>
                  </a:lnTo>
                  <a:lnTo>
                    <a:pt x="461" y="93"/>
                  </a:lnTo>
                  <a:lnTo>
                    <a:pt x="474" y="86"/>
                  </a:lnTo>
                  <a:lnTo>
                    <a:pt x="485" y="80"/>
                  </a:lnTo>
                  <a:lnTo>
                    <a:pt x="495" y="76"/>
                  </a:lnTo>
                  <a:lnTo>
                    <a:pt x="502" y="72"/>
                  </a:lnTo>
                  <a:lnTo>
                    <a:pt x="507" y="71"/>
                  </a:lnTo>
                  <a:lnTo>
                    <a:pt x="508" y="70"/>
                  </a:lnTo>
                  <a:lnTo>
                    <a:pt x="47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7"/>
            <p:cNvSpPr>
              <a:spLocks/>
            </p:cNvSpPr>
            <p:nvPr/>
          </p:nvSpPr>
          <p:spPr bwMode="auto">
            <a:xfrm>
              <a:off x="4848" y="1131"/>
              <a:ext cx="332" cy="364"/>
            </a:xfrm>
            <a:custGeom>
              <a:avLst/>
              <a:gdLst>
                <a:gd name="T0" fmla="*/ 515 w 663"/>
                <a:gd name="T1" fmla="*/ 0 h 727"/>
                <a:gd name="T2" fmla="*/ 479 w 663"/>
                <a:gd name="T3" fmla="*/ 3 h 727"/>
                <a:gd name="T4" fmla="*/ 429 w 663"/>
                <a:gd name="T5" fmla="*/ 9 h 727"/>
                <a:gd name="T6" fmla="*/ 389 w 663"/>
                <a:gd name="T7" fmla="*/ 14 h 727"/>
                <a:gd name="T8" fmla="*/ 372 w 663"/>
                <a:gd name="T9" fmla="*/ 18 h 727"/>
                <a:gd name="T10" fmla="*/ 337 w 663"/>
                <a:gd name="T11" fmla="*/ 32 h 727"/>
                <a:gd name="T12" fmla="*/ 291 w 663"/>
                <a:gd name="T13" fmla="*/ 51 h 727"/>
                <a:gd name="T14" fmla="*/ 251 w 663"/>
                <a:gd name="T15" fmla="*/ 71 h 727"/>
                <a:gd name="T16" fmla="*/ 225 w 663"/>
                <a:gd name="T17" fmla="*/ 92 h 727"/>
                <a:gd name="T18" fmla="*/ 186 w 663"/>
                <a:gd name="T19" fmla="*/ 128 h 727"/>
                <a:gd name="T20" fmla="*/ 144 w 663"/>
                <a:gd name="T21" fmla="*/ 169 h 727"/>
                <a:gd name="T22" fmla="*/ 114 w 663"/>
                <a:gd name="T23" fmla="*/ 208 h 727"/>
                <a:gd name="T24" fmla="*/ 105 w 663"/>
                <a:gd name="T25" fmla="*/ 258 h 727"/>
                <a:gd name="T26" fmla="*/ 95 w 663"/>
                <a:gd name="T27" fmla="*/ 356 h 727"/>
                <a:gd name="T28" fmla="*/ 90 w 663"/>
                <a:gd name="T29" fmla="*/ 403 h 727"/>
                <a:gd name="T30" fmla="*/ 72 w 663"/>
                <a:gd name="T31" fmla="*/ 438 h 727"/>
                <a:gd name="T32" fmla="*/ 75 w 663"/>
                <a:gd name="T33" fmla="*/ 488 h 727"/>
                <a:gd name="T34" fmla="*/ 63 w 663"/>
                <a:gd name="T35" fmla="*/ 495 h 727"/>
                <a:gd name="T36" fmla="*/ 39 w 663"/>
                <a:gd name="T37" fmla="*/ 510 h 727"/>
                <a:gd name="T38" fmla="*/ 14 w 663"/>
                <a:gd name="T39" fmla="*/ 531 h 727"/>
                <a:gd name="T40" fmla="*/ 2 w 663"/>
                <a:gd name="T41" fmla="*/ 549 h 727"/>
                <a:gd name="T42" fmla="*/ 7 w 663"/>
                <a:gd name="T43" fmla="*/ 583 h 727"/>
                <a:gd name="T44" fmla="*/ 17 w 663"/>
                <a:gd name="T45" fmla="*/ 634 h 727"/>
                <a:gd name="T46" fmla="*/ 17 w 663"/>
                <a:gd name="T47" fmla="*/ 665 h 727"/>
                <a:gd name="T48" fmla="*/ 8 w 663"/>
                <a:gd name="T49" fmla="*/ 690 h 727"/>
                <a:gd name="T50" fmla="*/ 1 w 663"/>
                <a:gd name="T51" fmla="*/ 706 h 727"/>
                <a:gd name="T52" fmla="*/ 2 w 663"/>
                <a:gd name="T53" fmla="*/ 714 h 727"/>
                <a:gd name="T54" fmla="*/ 17 w 663"/>
                <a:gd name="T55" fmla="*/ 718 h 727"/>
                <a:gd name="T56" fmla="*/ 39 w 663"/>
                <a:gd name="T57" fmla="*/ 722 h 727"/>
                <a:gd name="T58" fmla="*/ 58 w 663"/>
                <a:gd name="T59" fmla="*/ 726 h 727"/>
                <a:gd name="T60" fmla="*/ 67 w 663"/>
                <a:gd name="T61" fmla="*/ 727 h 727"/>
                <a:gd name="T62" fmla="*/ 64 w 663"/>
                <a:gd name="T63" fmla="*/ 703 h 727"/>
                <a:gd name="T64" fmla="*/ 62 w 663"/>
                <a:gd name="T65" fmla="*/ 647 h 727"/>
                <a:gd name="T66" fmla="*/ 71 w 663"/>
                <a:gd name="T67" fmla="*/ 583 h 727"/>
                <a:gd name="T68" fmla="*/ 101 w 663"/>
                <a:gd name="T69" fmla="*/ 531 h 727"/>
                <a:gd name="T70" fmla="*/ 95 w 663"/>
                <a:gd name="T71" fmla="*/ 492 h 727"/>
                <a:gd name="T72" fmla="*/ 81 w 663"/>
                <a:gd name="T73" fmla="*/ 460 h 727"/>
                <a:gd name="T74" fmla="*/ 118 w 663"/>
                <a:gd name="T75" fmla="*/ 433 h 727"/>
                <a:gd name="T76" fmla="*/ 126 w 663"/>
                <a:gd name="T77" fmla="*/ 382 h 727"/>
                <a:gd name="T78" fmla="*/ 148 w 663"/>
                <a:gd name="T79" fmla="*/ 303 h 727"/>
                <a:gd name="T80" fmla="*/ 189 w 663"/>
                <a:gd name="T81" fmla="*/ 212 h 727"/>
                <a:gd name="T82" fmla="*/ 231 w 663"/>
                <a:gd name="T83" fmla="*/ 155 h 727"/>
                <a:gd name="T84" fmla="*/ 255 w 663"/>
                <a:gd name="T85" fmla="*/ 130 h 727"/>
                <a:gd name="T86" fmla="*/ 280 w 663"/>
                <a:gd name="T87" fmla="*/ 111 h 727"/>
                <a:gd name="T88" fmla="*/ 305 w 663"/>
                <a:gd name="T89" fmla="*/ 96 h 727"/>
                <a:gd name="T90" fmla="*/ 331 w 663"/>
                <a:gd name="T91" fmla="*/ 83 h 727"/>
                <a:gd name="T92" fmla="*/ 358 w 663"/>
                <a:gd name="T93" fmla="*/ 74 h 727"/>
                <a:gd name="T94" fmla="*/ 386 w 663"/>
                <a:gd name="T95" fmla="*/ 66 h 727"/>
                <a:gd name="T96" fmla="*/ 414 w 663"/>
                <a:gd name="T97" fmla="*/ 59 h 727"/>
                <a:gd name="T98" fmla="*/ 441 w 663"/>
                <a:gd name="T99" fmla="*/ 53 h 727"/>
                <a:gd name="T100" fmla="*/ 471 w 663"/>
                <a:gd name="T101" fmla="*/ 49 h 727"/>
                <a:gd name="T102" fmla="*/ 505 w 663"/>
                <a:gd name="T103" fmla="*/ 47 h 727"/>
                <a:gd name="T104" fmla="*/ 542 w 663"/>
                <a:gd name="T105" fmla="*/ 46 h 727"/>
                <a:gd name="T106" fmla="*/ 579 w 663"/>
                <a:gd name="T107" fmla="*/ 45 h 727"/>
                <a:gd name="T108" fmla="*/ 610 w 663"/>
                <a:gd name="T109" fmla="*/ 45 h 727"/>
                <a:gd name="T110" fmla="*/ 634 w 663"/>
                <a:gd name="T111" fmla="*/ 45 h 727"/>
                <a:gd name="T112" fmla="*/ 648 w 663"/>
                <a:gd name="T113" fmla="*/ 45 h 727"/>
                <a:gd name="T114" fmla="*/ 663 w 663"/>
                <a:gd name="T115" fmla="*/ 33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63" h="727">
                  <a:moveTo>
                    <a:pt x="520" y="0"/>
                  </a:moveTo>
                  <a:lnTo>
                    <a:pt x="515" y="0"/>
                  </a:lnTo>
                  <a:lnTo>
                    <a:pt x="500" y="2"/>
                  </a:lnTo>
                  <a:lnTo>
                    <a:pt x="479" y="3"/>
                  </a:lnTo>
                  <a:lnTo>
                    <a:pt x="455" y="6"/>
                  </a:lnTo>
                  <a:lnTo>
                    <a:pt x="429" y="9"/>
                  </a:lnTo>
                  <a:lnTo>
                    <a:pt x="406" y="11"/>
                  </a:lnTo>
                  <a:lnTo>
                    <a:pt x="389" y="14"/>
                  </a:lnTo>
                  <a:lnTo>
                    <a:pt x="380" y="16"/>
                  </a:lnTo>
                  <a:lnTo>
                    <a:pt x="372" y="18"/>
                  </a:lnTo>
                  <a:lnTo>
                    <a:pt x="357" y="24"/>
                  </a:lnTo>
                  <a:lnTo>
                    <a:pt x="337" y="32"/>
                  </a:lnTo>
                  <a:lnTo>
                    <a:pt x="314" y="41"/>
                  </a:lnTo>
                  <a:lnTo>
                    <a:pt x="291" y="51"/>
                  </a:lnTo>
                  <a:lnTo>
                    <a:pt x="270" y="61"/>
                  </a:lnTo>
                  <a:lnTo>
                    <a:pt x="251" y="71"/>
                  </a:lnTo>
                  <a:lnTo>
                    <a:pt x="238" y="81"/>
                  </a:lnTo>
                  <a:lnTo>
                    <a:pt x="225" y="92"/>
                  </a:lnTo>
                  <a:lnTo>
                    <a:pt x="207" y="108"/>
                  </a:lnTo>
                  <a:lnTo>
                    <a:pt x="186" y="128"/>
                  </a:lnTo>
                  <a:lnTo>
                    <a:pt x="164" y="149"/>
                  </a:lnTo>
                  <a:lnTo>
                    <a:pt x="144" y="169"/>
                  </a:lnTo>
                  <a:lnTo>
                    <a:pt x="126" y="190"/>
                  </a:lnTo>
                  <a:lnTo>
                    <a:pt x="114" y="208"/>
                  </a:lnTo>
                  <a:lnTo>
                    <a:pt x="108" y="222"/>
                  </a:lnTo>
                  <a:lnTo>
                    <a:pt x="105" y="258"/>
                  </a:lnTo>
                  <a:lnTo>
                    <a:pt x="99" y="308"/>
                  </a:lnTo>
                  <a:lnTo>
                    <a:pt x="95" y="356"/>
                  </a:lnTo>
                  <a:lnTo>
                    <a:pt x="93" y="386"/>
                  </a:lnTo>
                  <a:lnTo>
                    <a:pt x="90" y="403"/>
                  </a:lnTo>
                  <a:lnTo>
                    <a:pt x="81" y="422"/>
                  </a:lnTo>
                  <a:lnTo>
                    <a:pt x="72" y="438"/>
                  </a:lnTo>
                  <a:lnTo>
                    <a:pt x="69" y="443"/>
                  </a:lnTo>
                  <a:lnTo>
                    <a:pt x="75" y="488"/>
                  </a:lnTo>
                  <a:lnTo>
                    <a:pt x="71" y="490"/>
                  </a:lnTo>
                  <a:lnTo>
                    <a:pt x="63" y="495"/>
                  </a:lnTo>
                  <a:lnTo>
                    <a:pt x="52" y="502"/>
                  </a:lnTo>
                  <a:lnTo>
                    <a:pt x="39" y="510"/>
                  </a:lnTo>
                  <a:lnTo>
                    <a:pt x="25" y="521"/>
                  </a:lnTo>
                  <a:lnTo>
                    <a:pt x="14" y="531"/>
                  </a:lnTo>
                  <a:lnTo>
                    <a:pt x="5" y="540"/>
                  </a:lnTo>
                  <a:lnTo>
                    <a:pt x="2" y="549"/>
                  </a:lnTo>
                  <a:lnTo>
                    <a:pt x="3" y="566"/>
                  </a:lnTo>
                  <a:lnTo>
                    <a:pt x="7" y="583"/>
                  </a:lnTo>
                  <a:lnTo>
                    <a:pt x="11" y="605"/>
                  </a:lnTo>
                  <a:lnTo>
                    <a:pt x="17" y="634"/>
                  </a:lnTo>
                  <a:lnTo>
                    <a:pt x="18" y="650"/>
                  </a:lnTo>
                  <a:lnTo>
                    <a:pt x="17" y="665"/>
                  </a:lnTo>
                  <a:lnTo>
                    <a:pt x="12" y="679"/>
                  </a:lnTo>
                  <a:lnTo>
                    <a:pt x="8" y="690"/>
                  </a:lnTo>
                  <a:lnTo>
                    <a:pt x="4" y="699"/>
                  </a:lnTo>
                  <a:lnTo>
                    <a:pt x="1" y="706"/>
                  </a:lnTo>
                  <a:lnTo>
                    <a:pt x="0" y="712"/>
                  </a:lnTo>
                  <a:lnTo>
                    <a:pt x="2" y="714"/>
                  </a:lnTo>
                  <a:lnTo>
                    <a:pt x="8" y="715"/>
                  </a:lnTo>
                  <a:lnTo>
                    <a:pt x="17" y="718"/>
                  </a:lnTo>
                  <a:lnTo>
                    <a:pt x="27" y="720"/>
                  </a:lnTo>
                  <a:lnTo>
                    <a:pt x="39" y="722"/>
                  </a:lnTo>
                  <a:lnTo>
                    <a:pt x="49" y="723"/>
                  </a:lnTo>
                  <a:lnTo>
                    <a:pt x="58" y="726"/>
                  </a:lnTo>
                  <a:lnTo>
                    <a:pt x="64" y="727"/>
                  </a:lnTo>
                  <a:lnTo>
                    <a:pt x="67" y="727"/>
                  </a:lnTo>
                  <a:lnTo>
                    <a:pt x="65" y="720"/>
                  </a:lnTo>
                  <a:lnTo>
                    <a:pt x="64" y="703"/>
                  </a:lnTo>
                  <a:lnTo>
                    <a:pt x="62" y="679"/>
                  </a:lnTo>
                  <a:lnTo>
                    <a:pt x="62" y="647"/>
                  </a:lnTo>
                  <a:lnTo>
                    <a:pt x="64" y="615"/>
                  </a:lnTo>
                  <a:lnTo>
                    <a:pt x="71" y="583"/>
                  </a:lnTo>
                  <a:lnTo>
                    <a:pt x="83" y="554"/>
                  </a:lnTo>
                  <a:lnTo>
                    <a:pt x="101" y="531"/>
                  </a:lnTo>
                  <a:lnTo>
                    <a:pt x="103" y="516"/>
                  </a:lnTo>
                  <a:lnTo>
                    <a:pt x="95" y="492"/>
                  </a:lnTo>
                  <a:lnTo>
                    <a:pt x="86" y="469"/>
                  </a:lnTo>
                  <a:lnTo>
                    <a:pt x="81" y="460"/>
                  </a:lnTo>
                  <a:lnTo>
                    <a:pt x="117" y="440"/>
                  </a:lnTo>
                  <a:lnTo>
                    <a:pt x="118" y="433"/>
                  </a:lnTo>
                  <a:lnTo>
                    <a:pt x="121" y="412"/>
                  </a:lnTo>
                  <a:lnTo>
                    <a:pt x="126" y="382"/>
                  </a:lnTo>
                  <a:lnTo>
                    <a:pt x="136" y="346"/>
                  </a:lnTo>
                  <a:lnTo>
                    <a:pt x="148" y="303"/>
                  </a:lnTo>
                  <a:lnTo>
                    <a:pt x="166" y="257"/>
                  </a:lnTo>
                  <a:lnTo>
                    <a:pt x="189" y="212"/>
                  </a:lnTo>
                  <a:lnTo>
                    <a:pt x="219" y="169"/>
                  </a:lnTo>
                  <a:lnTo>
                    <a:pt x="231" y="155"/>
                  </a:lnTo>
                  <a:lnTo>
                    <a:pt x="243" y="142"/>
                  </a:lnTo>
                  <a:lnTo>
                    <a:pt x="255" y="130"/>
                  </a:lnTo>
                  <a:lnTo>
                    <a:pt x="268" y="120"/>
                  </a:lnTo>
                  <a:lnTo>
                    <a:pt x="280" y="111"/>
                  </a:lnTo>
                  <a:lnTo>
                    <a:pt x="292" y="102"/>
                  </a:lnTo>
                  <a:lnTo>
                    <a:pt x="305" y="96"/>
                  </a:lnTo>
                  <a:lnTo>
                    <a:pt x="319" y="89"/>
                  </a:lnTo>
                  <a:lnTo>
                    <a:pt x="331" y="83"/>
                  </a:lnTo>
                  <a:lnTo>
                    <a:pt x="345" y="77"/>
                  </a:lnTo>
                  <a:lnTo>
                    <a:pt x="358" y="74"/>
                  </a:lnTo>
                  <a:lnTo>
                    <a:pt x="372" y="69"/>
                  </a:lnTo>
                  <a:lnTo>
                    <a:pt x="386" y="66"/>
                  </a:lnTo>
                  <a:lnTo>
                    <a:pt x="401" y="62"/>
                  </a:lnTo>
                  <a:lnTo>
                    <a:pt x="414" y="59"/>
                  </a:lnTo>
                  <a:lnTo>
                    <a:pt x="429" y="55"/>
                  </a:lnTo>
                  <a:lnTo>
                    <a:pt x="441" y="53"/>
                  </a:lnTo>
                  <a:lnTo>
                    <a:pt x="455" y="52"/>
                  </a:lnTo>
                  <a:lnTo>
                    <a:pt x="471" y="49"/>
                  </a:lnTo>
                  <a:lnTo>
                    <a:pt x="488" y="48"/>
                  </a:lnTo>
                  <a:lnTo>
                    <a:pt x="505" y="47"/>
                  </a:lnTo>
                  <a:lnTo>
                    <a:pt x="524" y="47"/>
                  </a:lnTo>
                  <a:lnTo>
                    <a:pt x="542" y="46"/>
                  </a:lnTo>
                  <a:lnTo>
                    <a:pt x="561" y="46"/>
                  </a:lnTo>
                  <a:lnTo>
                    <a:pt x="579" y="45"/>
                  </a:lnTo>
                  <a:lnTo>
                    <a:pt x="595" y="45"/>
                  </a:lnTo>
                  <a:lnTo>
                    <a:pt x="610" y="45"/>
                  </a:lnTo>
                  <a:lnTo>
                    <a:pt x="624" y="45"/>
                  </a:lnTo>
                  <a:lnTo>
                    <a:pt x="634" y="45"/>
                  </a:lnTo>
                  <a:lnTo>
                    <a:pt x="644" y="45"/>
                  </a:lnTo>
                  <a:lnTo>
                    <a:pt x="648" y="45"/>
                  </a:lnTo>
                  <a:lnTo>
                    <a:pt x="651" y="45"/>
                  </a:lnTo>
                  <a:lnTo>
                    <a:pt x="663" y="33"/>
                  </a:lnTo>
                  <a:lnTo>
                    <a:pt x="52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8"/>
            <p:cNvSpPr>
              <a:spLocks/>
            </p:cNvSpPr>
            <p:nvPr/>
          </p:nvSpPr>
          <p:spPr bwMode="auto">
            <a:xfrm>
              <a:off x="4828" y="1989"/>
              <a:ext cx="48" cy="207"/>
            </a:xfrm>
            <a:custGeom>
              <a:avLst/>
              <a:gdLst>
                <a:gd name="T0" fmla="*/ 15 w 96"/>
                <a:gd name="T1" fmla="*/ 61 h 415"/>
                <a:gd name="T2" fmla="*/ 0 w 96"/>
                <a:gd name="T3" fmla="*/ 415 h 415"/>
                <a:gd name="T4" fmla="*/ 96 w 96"/>
                <a:gd name="T5" fmla="*/ 415 h 415"/>
                <a:gd name="T6" fmla="*/ 96 w 96"/>
                <a:gd name="T7" fmla="*/ 0 h 415"/>
                <a:gd name="T8" fmla="*/ 15 w 96"/>
                <a:gd name="T9" fmla="*/ 61 h 415"/>
              </a:gdLst>
              <a:ahLst/>
              <a:cxnLst>
                <a:cxn ang="0">
                  <a:pos x="T0" y="T1"/>
                </a:cxn>
                <a:cxn ang="0">
                  <a:pos x="T2" y="T3"/>
                </a:cxn>
                <a:cxn ang="0">
                  <a:pos x="T4" y="T5"/>
                </a:cxn>
                <a:cxn ang="0">
                  <a:pos x="T6" y="T7"/>
                </a:cxn>
                <a:cxn ang="0">
                  <a:pos x="T8" y="T9"/>
                </a:cxn>
              </a:cxnLst>
              <a:rect l="0" t="0" r="r" b="b"/>
              <a:pathLst>
                <a:path w="96" h="415">
                  <a:moveTo>
                    <a:pt x="15" y="61"/>
                  </a:moveTo>
                  <a:lnTo>
                    <a:pt x="0" y="415"/>
                  </a:lnTo>
                  <a:lnTo>
                    <a:pt x="96" y="415"/>
                  </a:lnTo>
                  <a:lnTo>
                    <a:pt x="96" y="0"/>
                  </a:lnTo>
                  <a:lnTo>
                    <a:pt x="15" y="6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9"/>
            <p:cNvSpPr>
              <a:spLocks/>
            </p:cNvSpPr>
            <p:nvPr/>
          </p:nvSpPr>
          <p:spPr bwMode="auto">
            <a:xfrm>
              <a:off x="4958" y="1203"/>
              <a:ext cx="87" cy="141"/>
            </a:xfrm>
            <a:custGeom>
              <a:avLst/>
              <a:gdLst>
                <a:gd name="T0" fmla="*/ 108 w 173"/>
                <a:gd name="T1" fmla="*/ 0 h 281"/>
                <a:gd name="T2" fmla="*/ 56 w 173"/>
                <a:gd name="T3" fmla="*/ 63 h 281"/>
                <a:gd name="T4" fmla="*/ 54 w 173"/>
                <a:gd name="T5" fmla="*/ 71 h 281"/>
                <a:gd name="T6" fmla="*/ 50 w 173"/>
                <a:gd name="T7" fmla="*/ 92 h 281"/>
                <a:gd name="T8" fmla="*/ 46 w 173"/>
                <a:gd name="T9" fmla="*/ 115 h 281"/>
                <a:gd name="T10" fmla="*/ 42 w 173"/>
                <a:gd name="T11" fmla="*/ 135 h 281"/>
                <a:gd name="T12" fmla="*/ 39 w 173"/>
                <a:gd name="T13" fmla="*/ 157 h 281"/>
                <a:gd name="T14" fmla="*/ 35 w 173"/>
                <a:gd name="T15" fmla="*/ 188 h 281"/>
                <a:gd name="T16" fmla="*/ 31 w 173"/>
                <a:gd name="T17" fmla="*/ 217 h 281"/>
                <a:gd name="T18" fmla="*/ 28 w 173"/>
                <a:gd name="T19" fmla="*/ 235 h 281"/>
                <a:gd name="T20" fmla="*/ 23 w 173"/>
                <a:gd name="T21" fmla="*/ 249 h 281"/>
                <a:gd name="T22" fmla="*/ 12 w 173"/>
                <a:gd name="T23" fmla="*/ 264 h 281"/>
                <a:gd name="T24" fmla="*/ 3 w 173"/>
                <a:gd name="T25" fmla="*/ 276 h 281"/>
                <a:gd name="T26" fmla="*/ 0 w 173"/>
                <a:gd name="T27" fmla="*/ 281 h 281"/>
                <a:gd name="T28" fmla="*/ 1 w 173"/>
                <a:gd name="T29" fmla="*/ 281 h 281"/>
                <a:gd name="T30" fmla="*/ 5 w 173"/>
                <a:gd name="T31" fmla="*/ 280 h 281"/>
                <a:gd name="T32" fmla="*/ 12 w 173"/>
                <a:gd name="T33" fmla="*/ 280 h 281"/>
                <a:gd name="T34" fmla="*/ 20 w 173"/>
                <a:gd name="T35" fmla="*/ 279 h 281"/>
                <a:gd name="T36" fmla="*/ 28 w 173"/>
                <a:gd name="T37" fmla="*/ 278 h 281"/>
                <a:gd name="T38" fmla="*/ 36 w 173"/>
                <a:gd name="T39" fmla="*/ 275 h 281"/>
                <a:gd name="T40" fmla="*/ 43 w 173"/>
                <a:gd name="T41" fmla="*/ 274 h 281"/>
                <a:gd name="T42" fmla="*/ 48 w 173"/>
                <a:gd name="T43" fmla="*/ 272 h 281"/>
                <a:gd name="T44" fmla="*/ 54 w 173"/>
                <a:gd name="T45" fmla="*/ 270 h 281"/>
                <a:gd name="T46" fmla="*/ 59 w 173"/>
                <a:gd name="T47" fmla="*/ 268 h 281"/>
                <a:gd name="T48" fmla="*/ 68 w 173"/>
                <a:gd name="T49" fmla="*/ 263 h 281"/>
                <a:gd name="T50" fmla="*/ 79 w 173"/>
                <a:gd name="T51" fmla="*/ 246 h 281"/>
                <a:gd name="T52" fmla="*/ 89 w 173"/>
                <a:gd name="T53" fmla="*/ 210 h 281"/>
                <a:gd name="T54" fmla="*/ 88 w 173"/>
                <a:gd name="T55" fmla="*/ 165 h 281"/>
                <a:gd name="T56" fmla="*/ 84 w 173"/>
                <a:gd name="T57" fmla="*/ 127 h 281"/>
                <a:gd name="T58" fmla="*/ 82 w 173"/>
                <a:gd name="T59" fmla="*/ 104 h 281"/>
                <a:gd name="T60" fmla="*/ 86 w 173"/>
                <a:gd name="T61" fmla="*/ 97 h 281"/>
                <a:gd name="T62" fmla="*/ 91 w 173"/>
                <a:gd name="T63" fmla="*/ 86 h 281"/>
                <a:gd name="T64" fmla="*/ 96 w 173"/>
                <a:gd name="T65" fmla="*/ 74 h 281"/>
                <a:gd name="T66" fmla="*/ 103 w 173"/>
                <a:gd name="T67" fmla="*/ 61 h 281"/>
                <a:gd name="T68" fmla="*/ 110 w 173"/>
                <a:gd name="T69" fmla="*/ 49 h 281"/>
                <a:gd name="T70" fmla="*/ 117 w 173"/>
                <a:gd name="T71" fmla="*/ 39 h 281"/>
                <a:gd name="T72" fmla="*/ 123 w 173"/>
                <a:gd name="T73" fmla="*/ 31 h 281"/>
                <a:gd name="T74" fmla="*/ 127 w 173"/>
                <a:gd name="T75" fmla="*/ 26 h 281"/>
                <a:gd name="T76" fmla="*/ 133 w 173"/>
                <a:gd name="T77" fmla="*/ 24 h 281"/>
                <a:gd name="T78" fmla="*/ 139 w 173"/>
                <a:gd name="T79" fmla="*/ 20 h 281"/>
                <a:gd name="T80" fmla="*/ 147 w 173"/>
                <a:gd name="T81" fmla="*/ 16 h 281"/>
                <a:gd name="T82" fmla="*/ 155 w 173"/>
                <a:gd name="T83" fmla="*/ 11 h 281"/>
                <a:gd name="T84" fmla="*/ 162 w 173"/>
                <a:gd name="T85" fmla="*/ 7 h 281"/>
                <a:gd name="T86" fmla="*/ 168 w 173"/>
                <a:gd name="T87" fmla="*/ 3 h 281"/>
                <a:gd name="T88" fmla="*/ 172 w 173"/>
                <a:gd name="T89" fmla="*/ 1 h 281"/>
                <a:gd name="T90" fmla="*/ 173 w 173"/>
                <a:gd name="T91" fmla="*/ 0 h 281"/>
                <a:gd name="T92" fmla="*/ 108 w 173"/>
                <a:gd name="T93"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3" h="281">
                  <a:moveTo>
                    <a:pt x="108" y="0"/>
                  </a:moveTo>
                  <a:lnTo>
                    <a:pt x="56" y="63"/>
                  </a:lnTo>
                  <a:lnTo>
                    <a:pt x="54" y="71"/>
                  </a:lnTo>
                  <a:lnTo>
                    <a:pt x="50" y="92"/>
                  </a:lnTo>
                  <a:lnTo>
                    <a:pt x="46" y="115"/>
                  </a:lnTo>
                  <a:lnTo>
                    <a:pt x="42" y="135"/>
                  </a:lnTo>
                  <a:lnTo>
                    <a:pt x="39" y="157"/>
                  </a:lnTo>
                  <a:lnTo>
                    <a:pt x="35" y="188"/>
                  </a:lnTo>
                  <a:lnTo>
                    <a:pt x="31" y="217"/>
                  </a:lnTo>
                  <a:lnTo>
                    <a:pt x="28" y="235"/>
                  </a:lnTo>
                  <a:lnTo>
                    <a:pt x="23" y="249"/>
                  </a:lnTo>
                  <a:lnTo>
                    <a:pt x="12" y="264"/>
                  </a:lnTo>
                  <a:lnTo>
                    <a:pt x="3" y="276"/>
                  </a:lnTo>
                  <a:lnTo>
                    <a:pt x="0" y="281"/>
                  </a:lnTo>
                  <a:lnTo>
                    <a:pt x="1" y="281"/>
                  </a:lnTo>
                  <a:lnTo>
                    <a:pt x="5" y="280"/>
                  </a:lnTo>
                  <a:lnTo>
                    <a:pt x="12" y="280"/>
                  </a:lnTo>
                  <a:lnTo>
                    <a:pt x="20" y="279"/>
                  </a:lnTo>
                  <a:lnTo>
                    <a:pt x="28" y="278"/>
                  </a:lnTo>
                  <a:lnTo>
                    <a:pt x="36" y="275"/>
                  </a:lnTo>
                  <a:lnTo>
                    <a:pt x="43" y="274"/>
                  </a:lnTo>
                  <a:lnTo>
                    <a:pt x="48" y="272"/>
                  </a:lnTo>
                  <a:lnTo>
                    <a:pt x="54" y="270"/>
                  </a:lnTo>
                  <a:lnTo>
                    <a:pt x="59" y="268"/>
                  </a:lnTo>
                  <a:lnTo>
                    <a:pt x="68" y="263"/>
                  </a:lnTo>
                  <a:lnTo>
                    <a:pt x="79" y="246"/>
                  </a:lnTo>
                  <a:lnTo>
                    <a:pt x="89" y="210"/>
                  </a:lnTo>
                  <a:lnTo>
                    <a:pt x="88" y="165"/>
                  </a:lnTo>
                  <a:lnTo>
                    <a:pt x="84" y="127"/>
                  </a:lnTo>
                  <a:lnTo>
                    <a:pt x="82" y="104"/>
                  </a:lnTo>
                  <a:lnTo>
                    <a:pt x="86" y="97"/>
                  </a:lnTo>
                  <a:lnTo>
                    <a:pt x="91" y="86"/>
                  </a:lnTo>
                  <a:lnTo>
                    <a:pt x="96" y="74"/>
                  </a:lnTo>
                  <a:lnTo>
                    <a:pt x="103" y="61"/>
                  </a:lnTo>
                  <a:lnTo>
                    <a:pt x="110" y="49"/>
                  </a:lnTo>
                  <a:lnTo>
                    <a:pt x="117" y="39"/>
                  </a:lnTo>
                  <a:lnTo>
                    <a:pt x="123" y="31"/>
                  </a:lnTo>
                  <a:lnTo>
                    <a:pt x="127" y="26"/>
                  </a:lnTo>
                  <a:lnTo>
                    <a:pt x="133" y="24"/>
                  </a:lnTo>
                  <a:lnTo>
                    <a:pt x="139" y="20"/>
                  </a:lnTo>
                  <a:lnTo>
                    <a:pt x="147" y="16"/>
                  </a:lnTo>
                  <a:lnTo>
                    <a:pt x="155" y="11"/>
                  </a:lnTo>
                  <a:lnTo>
                    <a:pt x="162" y="7"/>
                  </a:lnTo>
                  <a:lnTo>
                    <a:pt x="168" y="3"/>
                  </a:lnTo>
                  <a:lnTo>
                    <a:pt x="172" y="1"/>
                  </a:lnTo>
                  <a:lnTo>
                    <a:pt x="173" y="0"/>
                  </a:lnTo>
                  <a:lnTo>
                    <a:pt x="10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0"/>
            <p:cNvSpPr>
              <a:spLocks/>
            </p:cNvSpPr>
            <p:nvPr/>
          </p:nvSpPr>
          <p:spPr bwMode="auto">
            <a:xfrm>
              <a:off x="4924" y="1345"/>
              <a:ext cx="138" cy="179"/>
            </a:xfrm>
            <a:custGeom>
              <a:avLst/>
              <a:gdLst>
                <a:gd name="T0" fmla="*/ 68 w 275"/>
                <a:gd name="T1" fmla="*/ 18 h 359"/>
                <a:gd name="T2" fmla="*/ 54 w 275"/>
                <a:gd name="T3" fmla="*/ 37 h 359"/>
                <a:gd name="T4" fmla="*/ 50 w 275"/>
                <a:gd name="T5" fmla="*/ 41 h 359"/>
                <a:gd name="T6" fmla="*/ 40 w 275"/>
                <a:gd name="T7" fmla="*/ 42 h 359"/>
                <a:gd name="T8" fmla="*/ 26 w 275"/>
                <a:gd name="T9" fmla="*/ 44 h 359"/>
                <a:gd name="T10" fmla="*/ 14 w 275"/>
                <a:gd name="T11" fmla="*/ 51 h 359"/>
                <a:gd name="T12" fmla="*/ 4 w 275"/>
                <a:gd name="T13" fmla="*/ 71 h 359"/>
                <a:gd name="T14" fmla="*/ 0 w 275"/>
                <a:gd name="T15" fmla="*/ 114 h 359"/>
                <a:gd name="T16" fmla="*/ 2 w 275"/>
                <a:gd name="T17" fmla="*/ 143 h 359"/>
                <a:gd name="T18" fmla="*/ 11 w 275"/>
                <a:gd name="T19" fmla="*/ 154 h 359"/>
                <a:gd name="T20" fmla="*/ 31 w 275"/>
                <a:gd name="T21" fmla="*/ 165 h 359"/>
                <a:gd name="T22" fmla="*/ 48 w 275"/>
                <a:gd name="T23" fmla="*/ 169 h 359"/>
                <a:gd name="T24" fmla="*/ 63 w 275"/>
                <a:gd name="T25" fmla="*/ 170 h 359"/>
                <a:gd name="T26" fmla="*/ 75 w 275"/>
                <a:gd name="T27" fmla="*/ 178 h 359"/>
                <a:gd name="T28" fmla="*/ 85 w 275"/>
                <a:gd name="T29" fmla="*/ 213 h 359"/>
                <a:gd name="T30" fmla="*/ 103 w 275"/>
                <a:gd name="T31" fmla="*/ 269 h 359"/>
                <a:gd name="T32" fmla="*/ 111 w 275"/>
                <a:gd name="T33" fmla="*/ 288 h 359"/>
                <a:gd name="T34" fmla="*/ 118 w 275"/>
                <a:gd name="T35" fmla="*/ 300 h 359"/>
                <a:gd name="T36" fmla="*/ 130 w 275"/>
                <a:gd name="T37" fmla="*/ 314 h 359"/>
                <a:gd name="T38" fmla="*/ 141 w 275"/>
                <a:gd name="T39" fmla="*/ 324 h 359"/>
                <a:gd name="T40" fmla="*/ 151 w 275"/>
                <a:gd name="T41" fmla="*/ 330 h 359"/>
                <a:gd name="T42" fmla="*/ 164 w 275"/>
                <a:gd name="T43" fmla="*/ 334 h 359"/>
                <a:gd name="T44" fmla="*/ 179 w 275"/>
                <a:gd name="T45" fmla="*/ 340 h 359"/>
                <a:gd name="T46" fmla="*/ 193 w 275"/>
                <a:gd name="T47" fmla="*/ 345 h 359"/>
                <a:gd name="T48" fmla="*/ 204 w 275"/>
                <a:gd name="T49" fmla="*/ 349 h 359"/>
                <a:gd name="T50" fmla="*/ 220 w 275"/>
                <a:gd name="T51" fmla="*/ 353 h 359"/>
                <a:gd name="T52" fmla="*/ 236 w 275"/>
                <a:gd name="T53" fmla="*/ 356 h 359"/>
                <a:gd name="T54" fmla="*/ 247 w 275"/>
                <a:gd name="T55" fmla="*/ 359 h 359"/>
                <a:gd name="T56" fmla="*/ 275 w 275"/>
                <a:gd name="T57" fmla="*/ 336 h 359"/>
                <a:gd name="T58" fmla="*/ 260 w 275"/>
                <a:gd name="T59" fmla="*/ 326 h 359"/>
                <a:gd name="T60" fmla="*/ 227 w 275"/>
                <a:gd name="T61" fmla="*/ 303 h 359"/>
                <a:gd name="T62" fmla="*/ 188 w 275"/>
                <a:gd name="T63" fmla="*/ 277 h 359"/>
                <a:gd name="T64" fmla="*/ 158 w 275"/>
                <a:gd name="T65" fmla="*/ 256 h 359"/>
                <a:gd name="T66" fmla="*/ 139 w 275"/>
                <a:gd name="T67" fmla="*/ 232 h 359"/>
                <a:gd name="T68" fmla="*/ 125 w 275"/>
                <a:gd name="T69" fmla="*/ 202 h 359"/>
                <a:gd name="T70" fmla="*/ 117 w 275"/>
                <a:gd name="T71" fmla="*/ 175 h 359"/>
                <a:gd name="T72" fmla="*/ 114 w 275"/>
                <a:gd name="T73" fmla="*/ 164 h 359"/>
                <a:gd name="T74" fmla="*/ 106 w 275"/>
                <a:gd name="T75" fmla="*/ 159 h 359"/>
                <a:gd name="T76" fmla="*/ 87 w 275"/>
                <a:gd name="T77" fmla="*/ 148 h 359"/>
                <a:gd name="T78" fmla="*/ 67 w 275"/>
                <a:gd name="T79" fmla="*/ 135 h 359"/>
                <a:gd name="T80" fmla="*/ 52 w 275"/>
                <a:gd name="T81" fmla="*/ 127 h 359"/>
                <a:gd name="T82" fmla="*/ 35 w 275"/>
                <a:gd name="T83" fmla="*/ 102 h 359"/>
                <a:gd name="T84" fmla="*/ 44 w 275"/>
                <a:gd name="T85" fmla="*/ 78 h 359"/>
                <a:gd name="T86" fmla="*/ 57 w 275"/>
                <a:gd name="T87" fmla="*/ 71 h 359"/>
                <a:gd name="T88" fmla="*/ 69 w 275"/>
                <a:gd name="T89" fmla="*/ 68 h 359"/>
                <a:gd name="T90" fmla="*/ 77 w 275"/>
                <a:gd name="T91" fmla="*/ 68 h 359"/>
                <a:gd name="T92" fmla="*/ 80 w 275"/>
                <a:gd name="T93" fmla="*/ 69 h 359"/>
                <a:gd name="T94" fmla="*/ 72 w 275"/>
                <a:gd name="T95" fmla="*/ 10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5" h="359">
                  <a:moveTo>
                    <a:pt x="72" y="10"/>
                  </a:moveTo>
                  <a:lnTo>
                    <a:pt x="68" y="18"/>
                  </a:lnTo>
                  <a:lnTo>
                    <a:pt x="61" y="28"/>
                  </a:lnTo>
                  <a:lnTo>
                    <a:pt x="54" y="37"/>
                  </a:lnTo>
                  <a:lnTo>
                    <a:pt x="52" y="41"/>
                  </a:lnTo>
                  <a:lnTo>
                    <a:pt x="50" y="41"/>
                  </a:lnTo>
                  <a:lnTo>
                    <a:pt x="46" y="41"/>
                  </a:lnTo>
                  <a:lnTo>
                    <a:pt x="40" y="42"/>
                  </a:lnTo>
                  <a:lnTo>
                    <a:pt x="33" y="43"/>
                  </a:lnTo>
                  <a:lnTo>
                    <a:pt x="26" y="44"/>
                  </a:lnTo>
                  <a:lnTo>
                    <a:pt x="19" y="46"/>
                  </a:lnTo>
                  <a:lnTo>
                    <a:pt x="14" y="51"/>
                  </a:lnTo>
                  <a:lnTo>
                    <a:pt x="9" y="56"/>
                  </a:lnTo>
                  <a:lnTo>
                    <a:pt x="4" y="71"/>
                  </a:lnTo>
                  <a:lnTo>
                    <a:pt x="1" y="91"/>
                  </a:lnTo>
                  <a:lnTo>
                    <a:pt x="0" y="114"/>
                  </a:lnTo>
                  <a:lnTo>
                    <a:pt x="1" y="133"/>
                  </a:lnTo>
                  <a:lnTo>
                    <a:pt x="2" y="143"/>
                  </a:lnTo>
                  <a:lnTo>
                    <a:pt x="6" y="149"/>
                  </a:lnTo>
                  <a:lnTo>
                    <a:pt x="11" y="154"/>
                  </a:lnTo>
                  <a:lnTo>
                    <a:pt x="23" y="162"/>
                  </a:lnTo>
                  <a:lnTo>
                    <a:pt x="31" y="165"/>
                  </a:lnTo>
                  <a:lnTo>
                    <a:pt x="39" y="167"/>
                  </a:lnTo>
                  <a:lnTo>
                    <a:pt x="48" y="169"/>
                  </a:lnTo>
                  <a:lnTo>
                    <a:pt x="56" y="169"/>
                  </a:lnTo>
                  <a:lnTo>
                    <a:pt x="63" y="170"/>
                  </a:lnTo>
                  <a:lnTo>
                    <a:pt x="70" y="173"/>
                  </a:lnTo>
                  <a:lnTo>
                    <a:pt x="75" y="178"/>
                  </a:lnTo>
                  <a:lnTo>
                    <a:pt x="78" y="187"/>
                  </a:lnTo>
                  <a:lnTo>
                    <a:pt x="85" y="213"/>
                  </a:lnTo>
                  <a:lnTo>
                    <a:pt x="94" y="243"/>
                  </a:lnTo>
                  <a:lnTo>
                    <a:pt x="103" y="269"/>
                  </a:lnTo>
                  <a:lnTo>
                    <a:pt x="109" y="284"/>
                  </a:lnTo>
                  <a:lnTo>
                    <a:pt x="111" y="288"/>
                  </a:lnTo>
                  <a:lnTo>
                    <a:pt x="114" y="294"/>
                  </a:lnTo>
                  <a:lnTo>
                    <a:pt x="118" y="300"/>
                  </a:lnTo>
                  <a:lnTo>
                    <a:pt x="124" y="307"/>
                  </a:lnTo>
                  <a:lnTo>
                    <a:pt x="130" y="314"/>
                  </a:lnTo>
                  <a:lnTo>
                    <a:pt x="136" y="319"/>
                  </a:lnTo>
                  <a:lnTo>
                    <a:pt x="141" y="324"/>
                  </a:lnTo>
                  <a:lnTo>
                    <a:pt x="146" y="328"/>
                  </a:lnTo>
                  <a:lnTo>
                    <a:pt x="151" y="330"/>
                  </a:lnTo>
                  <a:lnTo>
                    <a:pt x="158" y="332"/>
                  </a:lnTo>
                  <a:lnTo>
                    <a:pt x="164" y="334"/>
                  </a:lnTo>
                  <a:lnTo>
                    <a:pt x="173" y="337"/>
                  </a:lnTo>
                  <a:lnTo>
                    <a:pt x="179" y="340"/>
                  </a:lnTo>
                  <a:lnTo>
                    <a:pt x="186" y="343"/>
                  </a:lnTo>
                  <a:lnTo>
                    <a:pt x="193" y="345"/>
                  </a:lnTo>
                  <a:lnTo>
                    <a:pt x="198" y="347"/>
                  </a:lnTo>
                  <a:lnTo>
                    <a:pt x="204" y="349"/>
                  </a:lnTo>
                  <a:lnTo>
                    <a:pt x="211" y="352"/>
                  </a:lnTo>
                  <a:lnTo>
                    <a:pt x="220" y="353"/>
                  </a:lnTo>
                  <a:lnTo>
                    <a:pt x="228" y="355"/>
                  </a:lnTo>
                  <a:lnTo>
                    <a:pt x="236" y="356"/>
                  </a:lnTo>
                  <a:lnTo>
                    <a:pt x="243" y="358"/>
                  </a:lnTo>
                  <a:lnTo>
                    <a:pt x="247" y="359"/>
                  </a:lnTo>
                  <a:lnTo>
                    <a:pt x="250" y="359"/>
                  </a:lnTo>
                  <a:lnTo>
                    <a:pt x="275" y="336"/>
                  </a:lnTo>
                  <a:lnTo>
                    <a:pt x="272" y="333"/>
                  </a:lnTo>
                  <a:lnTo>
                    <a:pt x="260" y="326"/>
                  </a:lnTo>
                  <a:lnTo>
                    <a:pt x="245" y="316"/>
                  </a:lnTo>
                  <a:lnTo>
                    <a:pt x="227" y="303"/>
                  </a:lnTo>
                  <a:lnTo>
                    <a:pt x="206" y="291"/>
                  </a:lnTo>
                  <a:lnTo>
                    <a:pt x="188" y="277"/>
                  </a:lnTo>
                  <a:lnTo>
                    <a:pt x="170" y="265"/>
                  </a:lnTo>
                  <a:lnTo>
                    <a:pt x="158" y="256"/>
                  </a:lnTo>
                  <a:lnTo>
                    <a:pt x="148" y="246"/>
                  </a:lnTo>
                  <a:lnTo>
                    <a:pt x="139" y="232"/>
                  </a:lnTo>
                  <a:lnTo>
                    <a:pt x="132" y="217"/>
                  </a:lnTo>
                  <a:lnTo>
                    <a:pt x="125" y="202"/>
                  </a:lnTo>
                  <a:lnTo>
                    <a:pt x="121" y="187"/>
                  </a:lnTo>
                  <a:lnTo>
                    <a:pt x="117" y="175"/>
                  </a:lnTo>
                  <a:lnTo>
                    <a:pt x="115" y="167"/>
                  </a:lnTo>
                  <a:lnTo>
                    <a:pt x="114" y="164"/>
                  </a:lnTo>
                  <a:lnTo>
                    <a:pt x="111" y="163"/>
                  </a:lnTo>
                  <a:lnTo>
                    <a:pt x="106" y="159"/>
                  </a:lnTo>
                  <a:lnTo>
                    <a:pt x="98" y="154"/>
                  </a:lnTo>
                  <a:lnTo>
                    <a:pt x="87" y="148"/>
                  </a:lnTo>
                  <a:lnTo>
                    <a:pt x="76" y="141"/>
                  </a:lnTo>
                  <a:lnTo>
                    <a:pt x="67" y="135"/>
                  </a:lnTo>
                  <a:lnTo>
                    <a:pt x="57" y="131"/>
                  </a:lnTo>
                  <a:lnTo>
                    <a:pt x="52" y="127"/>
                  </a:lnTo>
                  <a:lnTo>
                    <a:pt x="40" y="116"/>
                  </a:lnTo>
                  <a:lnTo>
                    <a:pt x="35" y="102"/>
                  </a:lnTo>
                  <a:lnTo>
                    <a:pt x="37" y="88"/>
                  </a:lnTo>
                  <a:lnTo>
                    <a:pt x="44" y="78"/>
                  </a:lnTo>
                  <a:lnTo>
                    <a:pt x="50" y="73"/>
                  </a:lnTo>
                  <a:lnTo>
                    <a:pt x="57" y="71"/>
                  </a:lnTo>
                  <a:lnTo>
                    <a:pt x="64" y="69"/>
                  </a:lnTo>
                  <a:lnTo>
                    <a:pt x="69" y="68"/>
                  </a:lnTo>
                  <a:lnTo>
                    <a:pt x="73" y="68"/>
                  </a:lnTo>
                  <a:lnTo>
                    <a:pt x="77" y="68"/>
                  </a:lnTo>
                  <a:lnTo>
                    <a:pt x="79" y="69"/>
                  </a:lnTo>
                  <a:lnTo>
                    <a:pt x="80" y="69"/>
                  </a:lnTo>
                  <a:lnTo>
                    <a:pt x="100" y="0"/>
                  </a:lnTo>
                  <a:lnTo>
                    <a:pt x="72"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1"/>
            <p:cNvSpPr>
              <a:spLocks/>
            </p:cNvSpPr>
            <p:nvPr/>
          </p:nvSpPr>
          <p:spPr bwMode="auto">
            <a:xfrm>
              <a:off x="4822" y="1123"/>
              <a:ext cx="378" cy="465"/>
            </a:xfrm>
            <a:custGeom>
              <a:avLst/>
              <a:gdLst>
                <a:gd name="T0" fmla="*/ 381 w 757"/>
                <a:gd name="T1" fmla="*/ 784 h 929"/>
                <a:gd name="T2" fmla="*/ 322 w 757"/>
                <a:gd name="T3" fmla="*/ 803 h 929"/>
                <a:gd name="T4" fmla="*/ 274 w 757"/>
                <a:gd name="T5" fmla="*/ 922 h 929"/>
                <a:gd name="T6" fmla="*/ 278 w 757"/>
                <a:gd name="T7" fmla="*/ 865 h 929"/>
                <a:gd name="T8" fmla="*/ 300 w 757"/>
                <a:gd name="T9" fmla="*/ 747 h 929"/>
                <a:gd name="T10" fmla="*/ 277 w 757"/>
                <a:gd name="T11" fmla="*/ 660 h 929"/>
                <a:gd name="T12" fmla="*/ 244 w 757"/>
                <a:gd name="T13" fmla="*/ 623 h 929"/>
                <a:gd name="T14" fmla="*/ 212 w 757"/>
                <a:gd name="T15" fmla="*/ 603 h 929"/>
                <a:gd name="T16" fmla="*/ 209 w 757"/>
                <a:gd name="T17" fmla="*/ 494 h 929"/>
                <a:gd name="T18" fmla="*/ 177 w 757"/>
                <a:gd name="T19" fmla="*/ 471 h 929"/>
                <a:gd name="T20" fmla="*/ 149 w 757"/>
                <a:gd name="T21" fmla="*/ 481 h 929"/>
                <a:gd name="T22" fmla="*/ 168 w 757"/>
                <a:gd name="T23" fmla="*/ 513 h 929"/>
                <a:gd name="T24" fmla="*/ 133 w 757"/>
                <a:gd name="T25" fmla="*/ 533 h 929"/>
                <a:gd name="T26" fmla="*/ 93 w 757"/>
                <a:gd name="T27" fmla="*/ 573 h 929"/>
                <a:gd name="T28" fmla="*/ 85 w 757"/>
                <a:gd name="T29" fmla="*/ 637 h 929"/>
                <a:gd name="T30" fmla="*/ 85 w 757"/>
                <a:gd name="T31" fmla="*/ 716 h 929"/>
                <a:gd name="T32" fmla="*/ 145 w 757"/>
                <a:gd name="T33" fmla="*/ 729 h 929"/>
                <a:gd name="T34" fmla="*/ 212 w 757"/>
                <a:gd name="T35" fmla="*/ 664 h 929"/>
                <a:gd name="T36" fmla="*/ 196 w 757"/>
                <a:gd name="T37" fmla="*/ 710 h 929"/>
                <a:gd name="T38" fmla="*/ 137 w 757"/>
                <a:gd name="T39" fmla="*/ 759 h 929"/>
                <a:gd name="T40" fmla="*/ 71 w 757"/>
                <a:gd name="T41" fmla="*/ 763 h 929"/>
                <a:gd name="T42" fmla="*/ 18 w 757"/>
                <a:gd name="T43" fmla="*/ 737 h 929"/>
                <a:gd name="T44" fmla="*/ 3 w 757"/>
                <a:gd name="T45" fmla="*/ 704 h 929"/>
                <a:gd name="T46" fmla="*/ 29 w 757"/>
                <a:gd name="T47" fmla="*/ 712 h 929"/>
                <a:gd name="T48" fmla="*/ 55 w 757"/>
                <a:gd name="T49" fmla="*/ 704 h 929"/>
                <a:gd name="T50" fmla="*/ 49 w 757"/>
                <a:gd name="T51" fmla="*/ 561 h 929"/>
                <a:gd name="T52" fmla="*/ 95 w 757"/>
                <a:gd name="T53" fmla="*/ 508 h 929"/>
                <a:gd name="T54" fmla="*/ 105 w 757"/>
                <a:gd name="T55" fmla="*/ 466 h 929"/>
                <a:gd name="T56" fmla="*/ 131 w 757"/>
                <a:gd name="T57" fmla="*/ 420 h 929"/>
                <a:gd name="T58" fmla="*/ 164 w 757"/>
                <a:gd name="T59" fmla="*/ 214 h 929"/>
                <a:gd name="T60" fmla="*/ 276 w 757"/>
                <a:gd name="T61" fmla="*/ 83 h 929"/>
                <a:gd name="T62" fmla="*/ 381 w 757"/>
                <a:gd name="T63" fmla="*/ 28 h 929"/>
                <a:gd name="T64" fmla="*/ 500 w 757"/>
                <a:gd name="T65" fmla="*/ 2 h 929"/>
                <a:gd name="T66" fmla="*/ 623 w 757"/>
                <a:gd name="T67" fmla="*/ 5 h 929"/>
                <a:gd name="T68" fmla="*/ 721 w 757"/>
                <a:gd name="T69" fmla="*/ 50 h 929"/>
                <a:gd name="T70" fmla="*/ 733 w 757"/>
                <a:gd name="T71" fmla="*/ 78 h 929"/>
                <a:gd name="T72" fmla="*/ 656 w 757"/>
                <a:gd name="T73" fmla="*/ 46 h 929"/>
                <a:gd name="T74" fmla="*/ 548 w 757"/>
                <a:gd name="T75" fmla="*/ 38 h 929"/>
                <a:gd name="T76" fmla="*/ 474 w 757"/>
                <a:gd name="T77" fmla="*/ 42 h 929"/>
                <a:gd name="T78" fmla="*/ 381 w 757"/>
                <a:gd name="T79" fmla="*/ 66 h 929"/>
                <a:gd name="T80" fmla="*/ 298 w 757"/>
                <a:gd name="T81" fmla="*/ 114 h 929"/>
                <a:gd name="T82" fmla="*/ 238 w 757"/>
                <a:gd name="T83" fmla="*/ 172 h 929"/>
                <a:gd name="T84" fmla="*/ 159 w 757"/>
                <a:gd name="T85" fmla="*/ 341 h 929"/>
                <a:gd name="T86" fmla="*/ 189 w 757"/>
                <a:gd name="T87" fmla="*/ 460 h 929"/>
                <a:gd name="T88" fmla="*/ 227 w 757"/>
                <a:gd name="T89" fmla="*/ 481 h 929"/>
                <a:gd name="T90" fmla="*/ 263 w 757"/>
                <a:gd name="T91" fmla="*/ 479 h 929"/>
                <a:gd name="T92" fmla="*/ 273 w 757"/>
                <a:gd name="T93" fmla="*/ 503 h 929"/>
                <a:gd name="T94" fmla="*/ 227 w 757"/>
                <a:gd name="T95" fmla="*/ 508 h 929"/>
                <a:gd name="T96" fmla="*/ 231 w 757"/>
                <a:gd name="T97" fmla="*/ 583 h 929"/>
                <a:gd name="T98" fmla="*/ 281 w 757"/>
                <a:gd name="T99" fmla="*/ 611 h 929"/>
                <a:gd name="T100" fmla="*/ 307 w 757"/>
                <a:gd name="T101" fmla="*/ 653 h 929"/>
                <a:gd name="T102" fmla="*/ 368 w 757"/>
                <a:gd name="T103" fmla="*/ 742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57" h="929">
                  <a:moveTo>
                    <a:pt x="409" y="793"/>
                  </a:moveTo>
                  <a:lnTo>
                    <a:pt x="405" y="792"/>
                  </a:lnTo>
                  <a:lnTo>
                    <a:pt x="399" y="790"/>
                  </a:lnTo>
                  <a:lnTo>
                    <a:pt x="390" y="788"/>
                  </a:lnTo>
                  <a:lnTo>
                    <a:pt x="381" y="784"/>
                  </a:lnTo>
                  <a:lnTo>
                    <a:pt x="369" y="780"/>
                  </a:lnTo>
                  <a:lnTo>
                    <a:pt x="357" y="774"/>
                  </a:lnTo>
                  <a:lnTo>
                    <a:pt x="345" y="767"/>
                  </a:lnTo>
                  <a:lnTo>
                    <a:pt x="333" y="759"/>
                  </a:lnTo>
                  <a:lnTo>
                    <a:pt x="322" y="803"/>
                  </a:lnTo>
                  <a:lnTo>
                    <a:pt x="311" y="840"/>
                  </a:lnTo>
                  <a:lnTo>
                    <a:pt x="300" y="869"/>
                  </a:lnTo>
                  <a:lnTo>
                    <a:pt x="291" y="894"/>
                  </a:lnTo>
                  <a:lnTo>
                    <a:pt x="282" y="911"/>
                  </a:lnTo>
                  <a:lnTo>
                    <a:pt x="274" y="922"/>
                  </a:lnTo>
                  <a:lnTo>
                    <a:pt x="269" y="928"/>
                  </a:lnTo>
                  <a:lnTo>
                    <a:pt x="266" y="929"/>
                  </a:lnTo>
                  <a:lnTo>
                    <a:pt x="268" y="913"/>
                  </a:lnTo>
                  <a:lnTo>
                    <a:pt x="273" y="891"/>
                  </a:lnTo>
                  <a:lnTo>
                    <a:pt x="278" y="865"/>
                  </a:lnTo>
                  <a:lnTo>
                    <a:pt x="284" y="837"/>
                  </a:lnTo>
                  <a:lnTo>
                    <a:pt x="290" y="810"/>
                  </a:lnTo>
                  <a:lnTo>
                    <a:pt x="296" y="784"/>
                  </a:lnTo>
                  <a:lnTo>
                    <a:pt x="299" y="762"/>
                  </a:lnTo>
                  <a:lnTo>
                    <a:pt x="300" y="747"/>
                  </a:lnTo>
                  <a:lnTo>
                    <a:pt x="299" y="732"/>
                  </a:lnTo>
                  <a:lnTo>
                    <a:pt x="296" y="715"/>
                  </a:lnTo>
                  <a:lnTo>
                    <a:pt x="290" y="697"/>
                  </a:lnTo>
                  <a:lnTo>
                    <a:pt x="284" y="677"/>
                  </a:lnTo>
                  <a:lnTo>
                    <a:pt x="277" y="660"/>
                  </a:lnTo>
                  <a:lnTo>
                    <a:pt x="270" y="645"/>
                  </a:lnTo>
                  <a:lnTo>
                    <a:pt x="263" y="633"/>
                  </a:lnTo>
                  <a:lnTo>
                    <a:pt x="258" y="628"/>
                  </a:lnTo>
                  <a:lnTo>
                    <a:pt x="251" y="625"/>
                  </a:lnTo>
                  <a:lnTo>
                    <a:pt x="244" y="623"/>
                  </a:lnTo>
                  <a:lnTo>
                    <a:pt x="238" y="621"/>
                  </a:lnTo>
                  <a:lnTo>
                    <a:pt x="231" y="618"/>
                  </a:lnTo>
                  <a:lnTo>
                    <a:pt x="225" y="615"/>
                  </a:lnTo>
                  <a:lnTo>
                    <a:pt x="219" y="610"/>
                  </a:lnTo>
                  <a:lnTo>
                    <a:pt x="212" y="603"/>
                  </a:lnTo>
                  <a:lnTo>
                    <a:pt x="204" y="596"/>
                  </a:lnTo>
                  <a:lnTo>
                    <a:pt x="193" y="566"/>
                  </a:lnTo>
                  <a:lnTo>
                    <a:pt x="192" y="534"/>
                  </a:lnTo>
                  <a:lnTo>
                    <a:pt x="199" y="509"/>
                  </a:lnTo>
                  <a:lnTo>
                    <a:pt x="209" y="494"/>
                  </a:lnTo>
                  <a:lnTo>
                    <a:pt x="205" y="489"/>
                  </a:lnTo>
                  <a:lnTo>
                    <a:pt x="199" y="485"/>
                  </a:lnTo>
                  <a:lnTo>
                    <a:pt x="192" y="479"/>
                  </a:lnTo>
                  <a:lnTo>
                    <a:pt x="185" y="474"/>
                  </a:lnTo>
                  <a:lnTo>
                    <a:pt x="177" y="471"/>
                  </a:lnTo>
                  <a:lnTo>
                    <a:pt x="169" y="469"/>
                  </a:lnTo>
                  <a:lnTo>
                    <a:pt x="161" y="470"/>
                  </a:lnTo>
                  <a:lnTo>
                    <a:pt x="153" y="472"/>
                  </a:lnTo>
                  <a:lnTo>
                    <a:pt x="151" y="475"/>
                  </a:lnTo>
                  <a:lnTo>
                    <a:pt x="149" y="481"/>
                  </a:lnTo>
                  <a:lnTo>
                    <a:pt x="149" y="487"/>
                  </a:lnTo>
                  <a:lnTo>
                    <a:pt x="153" y="493"/>
                  </a:lnTo>
                  <a:lnTo>
                    <a:pt x="160" y="499"/>
                  </a:lnTo>
                  <a:lnTo>
                    <a:pt x="166" y="505"/>
                  </a:lnTo>
                  <a:lnTo>
                    <a:pt x="168" y="513"/>
                  </a:lnTo>
                  <a:lnTo>
                    <a:pt x="166" y="523"/>
                  </a:lnTo>
                  <a:lnTo>
                    <a:pt x="160" y="525"/>
                  </a:lnTo>
                  <a:lnTo>
                    <a:pt x="151" y="527"/>
                  </a:lnTo>
                  <a:lnTo>
                    <a:pt x="141" y="530"/>
                  </a:lnTo>
                  <a:lnTo>
                    <a:pt x="133" y="533"/>
                  </a:lnTo>
                  <a:lnTo>
                    <a:pt x="123" y="539"/>
                  </a:lnTo>
                  <a:lnTo>
                    <a:pt x="115" y="546"/>
                  </a:lnTo>
                  <a:lnTo>
                    <a:pt x="106" y="554"/>
                  </a:lnTo>
                  <a:lnTo>
                    <a:pt x="99" y="563"/>
                  </a:lnTo>
                  <a:lnTo>
                    <a:pt x="93" y="573"/>
                  </a:lnTo>
                  <a:lnTo>
                    <a:pt x="87" y="584"/>
                  </a:lnTo>
                  <a:lnTo>
                    <a:pt x="84" y="594"/>
                  </a:lnTo>
                  <a:lnTo>
                    <a:pt x="80" y="604"/>
                  </a:lnTo>
                  <a:lnTo>
                    <a:pt x="81" y="621"/>
                  </a:lnTo>
                  <a:lnTo>
                    <a:pt x="85" y="637"/>
                  </a:lnTo>
                  <a:lnTo>
                    <a:pt x="88" y="653"/>
                  </a:lnTo>
                  <a:lnTo>
                    <a:pt x="92" y="670"/>
                  </a:lnTo>
                  <a:lnTo>
                    <a:pt x="94" y="686"/>
                  </a:lnTo>
                  <a:lnTo>
                    <a:pt x="92" y="701"/>
                  </a:lnTo>
                  <a:lnTo>
                    <a:pt x="85" y="716"/>
                  </a:lnTo>
                  <a:lnTo>
                    <a:pt x="72" y="729"/>
                  </a:lnTo>
                  <a:lnTo>
                    <a:pt x="91" y="735"/>
                  </a:lnTo>
                  <a:lnTo>
                    <a:pt x="109" y="737"/>
                  </a:lnTo>
                  <a:lnTo>
                    <a:pt x="126" y="735"/>
                  </a:lnTo>
                  <a:lnTo>
                    <a:pt x="145" y="729"/>
                  </a:lnTo>
                  <a:lnTo>
                    <a:pt x="162" y="719"/>
                  </a:lnTo>
                  <a:lnTo>
                    <a:pt x="179" y="704"/>
                  </a:lnTo>
                  <a:lnTo>
                    <a:pt x="194" y="685"/>
                  </a:lnTo>
                  <a:lnTo>
                    <a:pt x="208" y="662"/>
                  </a:lnTo>
                  <a:lnTo>
                    <a:pt x="212" y="664"/>
                  </a:lnTo>
                  <a:lnTo>
                    <a:pt x="213" y="670"/>
                  </a:lnTo>
                  <a:lnTo>
                    <a:pt x="211" y="678"/>
                  </a:lnTo>
                  <a:lnTo>
                    <a:pt x="207" y="689"/>
                  </a:lnTo>
                  <a:lnTo>
                    <a:pt x="202" y="699"/>
                  </a:lnTo>
                  <a:lnTo>
                    <a:pt x="196" y="710"/>
                  </a:lnTo>
                  <a:lnTo>
                    <a:pt x="189" y="722"/>
                  </a:lnTo>
                  <a:lnTo>
                    <a:pt x="183" y="731"/>
                  </a:lnTo>
                  <a:lnTo>
                    <a:pt x="166" y="744"/>
                  </a:lnTo>
                  <a:lnTo>
                    <a:pt x="151" y="753"/>
                  </a:lnTo>
                  <a:lnTo>
                    <a:pt x="137" y="759"/>
                  </a:lnTo>
                  <a:lnTo>
                    <a:pt x="124" y="763"/>
                  </a:lnTo>
                  <a:lnTo>
                    <a:pt x="111" y="766"/>
                  </a:lnTo>
                  <a:lnTo>
                    <a:pt x="99" y="766"/>
                  </a:lnTo>
                  <a:lnTo>
                    <a:pt x="85" y="766"/>
                  </a:lnTo>
                  <a:lnTo>
                    <a:pt x="71" y="763"/>
                  </a:lnTo>
                  <a:lnTo>
                    <a:pt x="58" y="762"/>
                  </a:lnTo>
                  <a:lnTo>
                    <a:pt x="47" y="759"/>
                  </a:lnTo>
                  <a:lnTo>
                    <a:pt x="37" y="753"/>
                  </a:lnTo>
                  <a:lnTo>
                    <a:pt x="27" y="745"/>
                  </a:lnTo>
                  <a:lnTo>
                    <a:pt x="18" y="737"/>
                  </a:lnTo>
                  <a:lnTo>
                    <a:pt x="11" y="727"/>
                  </a:lnTo>
                  <a:lnTo>
                    <a:pt x="4" y="716"/>
                  </a:lnTo>
                  <a:lnTo>
                    <a:pt x="0" y="706"/>
                  </a:lnTo>
                  <a:lnTo>
                    <a:pt x="1" y="704"/>
                  </a:lnTo>
                  <a:lnTo>
                    <a:pt x="3" y="704"/>
                  </a:lnTo>
                  <a:lnTo>
                    <a:pt x="7" y="705"/>
                  </a:lnTo>
                  <a:lnTo>
                    <a:pt x="11" y="706"/>
                  </a:lnTo>
                  <a:lnTo>
                    <a:pt x="16" y="708"/>
                  </a:lnTo>
                  <a:lnTo>
                    <a:pt x="22" y="709"/>
                  </a:lnTo>
                  <a:lnTo>
                    <a:pt x="29" y="712"/>
                  </a:lnTo>
                  <a:lnTo>
                    <a:pt x="34" y="712"/>
                  </a:lnTo>
                  <a:lnTo>
                    <a:pt x="40" y="714"/>
                  </a:lnTo>
                  <a:lnTo>
                    <a:pt x="45" y="712"/>
                  </a:lnTo>
                  <a:lnTo>
                    <a:pt x="50" y="707"/>
                  </a:lnTo>
                  <a:lnTo>
                    <a:pt x="55" y="704"/>
                  </a:lnTo>
                  <a:lnTo>
                    <a:pt x="57" y="671"/>
                  </a:lnTo>
                  <a:lnTo>
                    <a:pt x="52" y="639"/>
                  </a:lnTo>
                  <a:lnTo>
                    <a:pt x="45" y="607"/>
                  </a:lnTo>
                  <a:lnTo>
                    <a:pt x="45" y="573"/>
                  </a:lnTo>
                  <a:lnTo>
                    <a:pt x="49" y="561"/>
                  </a:lnTo>
                  <a:lnTo>
                    <a:pt x="56" y="548"/>
                  </a:lnTo>
                  <a:lnTo>
                    <a:pt x="64" y="537"/>
                  </a:lnTo>
                  <a:lnTo>
                    <a:pt x="73" y="526"/>
                  </a:lnTo>
                  <a:lnTo>
                    <a:pt x="84" y="517"/>
                  </a:lnTo>
                  <a:lnTo>
                    <a:pt x="95" y="508"/>
                  </a:lnTo>
                  <a:lnTo>
                    <a:pt x="107" y="501"/>
                  </a:lnTo>
                  <a:lnTo>
                    <a:pt x="120" y="494"/>
                  </a:lnTo>
                  <a:lnTo>
                    <a:pt x="111" y="486"/>
                  </a:lnTo>
                  <a:lnTo>
                    <a:pt x="107" y="477"/>
                  </a:lnTo>
                  <a:lnTo>
                    <a:pt x="105" y="466"/>
                  </a:lnTo>
                  <a:lnTo>
                    <a:pt x="106" y="456"/>
                  </a:lnTo>
                  <a:lnTo>
                    <a:pt x="108" y="446"/>
                  </a:lnTo>
                  <a:lnTo>
                    <a:pt x="114" y="436"/>
                  </a:lnTo>
                  <a:lnTo>
                    <a:pt x="122" y="427"/>
                  </a:lnTo>
                  <a:lnTo>
                    <a:pt x="131" y="420"/>
                  </a:lnTo>
                  <a:lnTo>
                    <a:pt x="131" y="375"/>
                  </a:lnTo>
                  <a:lnTo>
                    <a:pt x="133" y="333"/>
                  </a:lnTo>
                  <a:lnTo>
                    <a:pt x="140" y="291"/>
                  </a:lnTo>
                  <a:lnTo>
                    <a:pt x="151" y="252"/>
                  </a:lnTo>
                  <a:lnTo>
                    <a:pt x="164" y="214"/>
                  </a:lnTo>
                  <a:lnTo>
                    <a:pt x="184" y="178"/>
                  </a:lnTo>
                  <a:lnTo>
                    <a:pt x="209" y="145"/>
                  </a:lnTo>
                  <a:lnTo>
                    <a:pt x="240" y="113"/>
                  </a:lnTo>
                  <a:lnTo>
                    <a:pt x="258" y="98"/>
                  </a:lnTo>
                  <a:lnTo>
                    <a:pt x="276" y="83"/>
                  </a:lnTo>
                  <a:lnTo>
                    <a:pt x="296" y="70"/>
                  </a:lnTo>
                  <a:lnTo>
                    <a:pt x="316" y="58"/>
                  </a:lnTo>
                  <a:lnTo>
                    <a:pt x="337" y="47"/>
                  </a:lnTo>
                  <a:lnTo>
                    <a:pt x="359" y="37"/>
                  </a:lnTo>
                  <a:lnTo>
                    <a:pt x="381" y="28"/>
                  </a:lnTo>
                  <a:lnTo>
                    <a:pt x="404" y="20"/>
                  </a:lnTo>
                  <a:lnTo>
                    <a:pt x="428" y="13"/>
                  </a:lnTo>
                  <a:lnTo>
                    <a:pt x="451" y="9"/>
                  </a:lnTo>
                  <a:lnTo>
                    <a:pt x="475" y="4"/>
                  </a:lnTo>
                  <a:lnTo>
                    <a:pt x="500" y="2"/>
                  </a:lnTo>
                  <a:lnTo>
                    <a:pt x="524" y="0"/>
                  </a:lnTo>
                  <a:lnTo>
                    <a:pt x="548" y="0"/>
                  </a:lnTo>
                  <a:lnTo>
                    <a:pt x="571" y="0"/>
                  </a:lnTo>
                  <a:lnTo>
                    <a:pt x="595" y="2"/>
                  </a:lnTo>
                  <a:lnTo>
                    <a:pt x="623" y="5"/>
                  </a:lnTo>
                  <a:lnTo>
                    <a:pt x="647" y="11"/>
                  </a:lnTo>
                  <a:lnTo>
                    <a:pt x="668" y="18"/>
                  </a:lnTo>
                  <a:lnTo>
                    <a:pt x="686" y="27"/>
                  </a:lnTo>
                  <a:lnTo>
                    <a:pt x="704" y="38"/>
                  </a:lnTo>
                  <a:lnTo>
                    <a:pt x="721" y="50"/>
                  </a:lnTo>
                  <a:lnTo>
                    <a:pt x="738" y="65"/>
                  </a:lnTo>
                  <a:lnTo>
                    <a:pt x="757" y="81"/>
                  </a:lnTo>
                  <a:lnTo>
                    <a:pt x="750" y="83"/>
                  </a:lnTo>
                  <a:lnTo>
                    <a:pt x="742" y="81"/>
                  </a:lnTo>
                  <a:lnTo>
                    <a:pt x="733" y="78"/>
                  </a:lnTo>
                  <a:lnTo>
                    <a:pt x="723" y="72"/>
                  </a:lnTo>
                  <a:lnTo>
                    <a:pt x="710" y="66"/>
                  </a:lnTo>
                  <a:lnTo>
                    <a:pt x="695" y="58"/>
                  </a:lnTo>
                  <a:lnTo>
                    <a:pt x="678" y="51"/>
                  </a:lnTo>
                  <a:lnTo>
                    <a:pt x="656" y="46"/>
                  </a:lnTo>
                  <a:lnTo>
                    <a:pt x="637" y="42"/>
                  </a:lnTo>
                  <a:lnTo>
                    <a:pt x="614" y="40"/>
                  </a:lnTo>
                  <a:lnTo>
                    <a:pt x="591" y="38"/>
                  </a:lnTo>
                  <a:lnTo>
                    <a:pt x="568" y="38"/>
                  </a:lnTo>
                  <a:lnTo>
                    <a:pt x="548" y="38"/>
                  </a:lnTo>
                  <a:lnTo>
                    <a:pt x="531" y="38"/>
                  </a:lnTo>
                  <a:lnTo>
                    <a:pt x="520" y="38"/>
                  </a:lnTo>
                  <a:lnTo>
                    <a:pt x="516" y="38"/>
                  </a:lnTo>
                  <a:lnTo>
                    <a:pt x="495" y="39"/>
                  </a:lnTo>
                  <a:lnTo>
                    <a:pt x="474" y="42"/>
                  </a:lnTo>
                  <a:lnTo>
                    <a:pt x="455" y="45"/>
                  </a:lnTo>
                  <a:lnTo>
                    <a:pt x="435" y="49"/>
                  </a:lnTo>
                  <a:lnTo>
                    <a:pt x="417" y="54"/>
                  </a:lnTo>
                  <a:lnTo>
                    <a:pt x="398" y="60"/>
                  </a:lnTo>
                  <a:lnTo>
                    <a:pt x="381" y="66"/>
                  </a:lnTo>
                  <a:lnTo>
                    <a:pt x="364" y="75"/>
                  </a:lnTo>
                  <a:lnTo>
                    <a:pt x="346" y="83"/>
                  </a:lnTo>
                  <a:lnTo>
                    <a:pt x="330" y="92"/>
                  </a:lnTo>
                  <a:lnTo>
                    <a:pt x="314" y="102"/>
                  </a:lnTo>
                  <a:lnTo>
                    <a:pt x="298" y="114"/>
                  </a:lnTo>
                  <a:lnTo>
                    <a:pt x="283" y="125"/>
                  </a:lnTo>
                  <a:lnTo>
                    <a:pt x="268" y="139"/>
                  </a:lnTo>
                  <a:lnTo>
                    <a:pt x="253" y="153"/>
                  </a:lnTo>
                  <a:lnTo>
                    <a:pt x="238" y="168"/>
                  </a:lnTo>
                  <a:lnTo>
                    <a:pt x="238" y="172"/>
                  </a:lnTo>
                  <a:lnTo>
                    <a:pt x="211" y="202"/>
                  </a:lnTo>
                  <a:lnTo>
                    <a:pt x="190" y="234"/>
                  </a:lnTo>
                  <a:lnTo>
                    <a:pt x="175" y="268"/>
                  </a:lnTo>
                  <a:lnTo>
                    <a:pt x="164" y="304"/>
                  </a:lnTo>
                  <a:lnTo>
                    <a:pt x="159" y="341"/>
                  </a:lnTo>
                  <a:lnTo>
                    <a:pt x="159" y="379"/>
                  </a:lnTo>
                  <a:lnTo>
                    <a:pt x="163" y="416"/>
                  </a:lnTo>
                  <a:lnTo>
                    <a:pt x="171" y="454"/>
                  </a:lnTo>
                  <a:lnTo>
                    <a:pt x="181" y="456"/>
                  </a:lnTo>
                  <a:lnTo>
                    <a:pt x="189" y="460"/>
                  </a:lnTo>
                  <a:lnTo>
                    <a:pt x="197" y="467"/>
                  </a:lnTo>
                  <a:lnTo>
                    <a:pt x="204" y="474"/>
                  </a:lnTo>
                  <a:lnTo>
                    <a:pt x="211" y="480"/>
                  </a:lnTo>
                  <a:lnTo>
                    <a:pt x="219" y="482"/>
                  </a:lnTo>
                  <a:lnTo>
                    <a:pt x="227" y="481"/>
                  </a:lnTo>
                  <a:lnTo>
                    <a:pt x="235" y="473"/>
                  </a:lnTo>
                  <a:lnTo>
                    <a:pt x="240" y="473"/>
                  </a:lnTo>
                  <a:lnTo>
                    <a:pt x="247" y="474"/>
                  </a:lnTo>
                  <a:lnTo>
                    <a:pt x="255" y="475"/>
                  </a:lnTo>
                  <a:lnTo>
                    <a:pt x="263" y="479"/>
                  </a:lnTo>
                  <a:lnTo>
                    <a:pt x="272" y="484"/>
                  </a:lnTo>
                  <a:lnTo>
                    <a:pt x="277" y="489"/>
                  </a:lnTo>
                  <a:lnTo>
                    <a:pt x="280" y="497"/>
                  </a:lnTo>
                  <a:lnTo>
                    <a:pt x="280" y="507"/>
                  </a:lnTo>
                  <a:lnTo>
                    <a:pt x="273" y="503"/>
                  </a:lnTo>
                  <a:lnTo>
                    <a:pt x="265" y="500"/>
                  </a:lnTo>
                  <a:lnTo>
                    <a:pt x="255" y="497"/>
                  </a:lnTo>
                  <a:lnTo>
                    <a:pt x="245" y="497"/>
                  </a:lnTo>
                  <a:lnTo>
                    <a:pt x="236" y="500"/>
                  </a:lnTo>
                  <a:lnTo>
                    <a:pt x="227" y="508"/>
                  </a:lnTo>
                  <a:lnTo>
                    <a:pt x="221" y="520"/>
                  </a:lnTo>
                  <a:lnTo>
                    <a:pt x="216" y="540"/>
                  </a:lnTo>
                  <a:lnTo>
                    <a:pt x="216" y="555"/>
                  </a:lnTo>
                  <a:lnTo>
                    <a:pt x="221" y="570"/>
                  </a:lnTo>
                  <a:lnTo>
                    <a:pt x="231" y="583"/>
                  </a:lnTo>
                  <a:lnTo>
                    <a:pt x="246" y="593"/>
                  </a:lnTo>
                  <a:lnTo>
                    <a:pt x="257" y="596"/>
                  </a:lnTo>
                  <a:lnTo>
                    <a:pt x="266" y="601"/>
                  </a:lnTo>
                  <a:lnTo>
                    <a:pt x="273" y="606"/>
                  </a:lnTo>
                  <a:lnTo>
                    <a:pt x="281" y="611"/>
                  </a:lnTo>
                  <a:lnTo>
                    <a:pt x="287" y="617"/>
                  </a:lnTo>
                  <a:lnTo>
                    <a:pt x="291" y="624"/>
                  </a:lnTo>
                  <a:lnTo>
                    <a:pt x="296" y="631"/>
                  </a:lnTo>
                  <a:lnTo>
                    <a:pt x="300" y="638"/>
                  </a:lnTo>
                  <a:lnTo>
                    <a:pt x="307" y="653"/>
                  </a:lnTo>
                  <a:lnTo>
                    <a:pt x="314" y="670"/>
                  </a:lnTo>
                  <a:lnTo>
                    <a:pt x="322" y="687"/>
                  </a:lnTo>
                  <a:lnTo>
                    <a:pt x="334" y="706"/>
                  </a:lnTo>
                  <a:lnTo>
                    <a:pt x="349" y="724"/>
                  </a:lnTo>
                  <a:lnTo>
                    <a:pt x="368" y="742"/>
                  </a:lnTo>
                  <a:lnTo>
                    <a:pt x="396" y="759"/>
                  </a:lnTo>
                  <a:lnTo>
                    <a:pt x="432" y="774"/>
                  </a:lnTo>
                  <a:lnTo>
                    <a:pt x="409" y="7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2"/>
            <p:cNvSpPr>
              <a:spLocks/>
            </p:cNvSpPr>
            <p:nvPr/>
          </p:nvSpPr>
          <p:spPr bwMode="auto">
            <a:xfrm>
              <a:off x="5171" y="1174"/>
              <a:ext cx="105" cy="247"/>
            </a:xfrm>
            <a:custGeom>
              <a:avLst/>
              <a:gdLst>
                <a:gd name="T0" fmla="*/ 201 w 210"/>
                <a:gd name="T1" fmla="*/ 128 h 494"/>
                <a:gd name="T2" fmla="*/ 210 w 210"/>
                <a:gd name="T3" fmla="*/ 156 h 494"/>
                <a:gd name="T4" fmla="*/ 210 w 210"/>
                <a:gd name="T5" fmla="*/ 189 h 494"/>
                <a:gd name="T6" fmla="*/ 203 w 210"/>
                <a:gd name="T7" fmla="*/ 225 h 494"/>
                <a:gd name="T8" fmla="*/ 192 w 210"/>
                <a:gd name="T9" fmla="*/ 261 h 494"/>
                <a:gd name="T10" fmla="*/ 178 w 210"/>
                <a:gd name="T11" fmla="*/ 294 h 494"/>
                <a:gd name="T12" fmla="*/ 167 w 210"/>
                <a:gd name="T13" fmla="*/ 320 h 494"/>
                <a:gd name="T14" fmla="*/ 158 w 210"/>
                <a:gd name="T15" fmla="*/ 339 h 494"/>
                <a:gd name="T16" fmla="*/ 154 w 210"/>
                <a:gd name="T17" fmla="*/ 346 h 494"/>
                <a:gd name="T18" fmla="*/ 166 w 210"/>
                <a:gd name="T19" fmla="*/ 383 h 494"/>
                <a:gd name="T20" fmla="*/ 170 w 210"/>
                <a:gd name="T21" fmla="*/ 426 h 494"/>
                <a:gd name="T22" fmla="*/ 169 w 210"/>
                <a:gd name="T23" fmla="*/ 467 h 494"/>
                <a:gd name="T24" fmla="*/ 162 w 210"/>
                <a:gd name="T25" fmla="*/ 494 h 494"/>
                <a:gd name="T26" fmla="*/ 158 w 210"/>
                <a:gd name="T27" fmla="*/ 469 h 494"/>
                <a:gd name="T28" fmla="*/ 153 w 210"/>
                <a:gd name="T29" fmla="*/ 445 h 494"/>
                <a:gd name="T30" fmla="*/ 149 w 210"/>
                <a:gd name="T31" fmla="*/ 422 h 494"/>
                <a:gd name="T32" fmla="*/ 143 w 210"/>
                <a:gd name="T33" fmla="*/ 401 h 494"/>
                <a:gd name="T34" fmla="*/ 138 w 210"/>
                <a:gd name="T35" fmla="*/ 382 h 494"/>
                <a:gd name="T36" fmla="*/ 134 w 210"/>
                <a:gd name="T37" fmla="*/ 364 h 494"/>
                <a:gd name="T38" fmla="*/ 129 w 210"/>
                <a:gd name="T39" fmla="*/ 349 h 494"/>
                <a:gd name="T40" fmla="*/ 127 w 210"/>
                <a:gd name="T41" fmla="*/ 335 h 494"/>
                <a:gd name="T42" fmla="*/ 131 w 210"/>
                <a:gd name="T43" fmla="*/ 330 h 494"/>
                <a:gd name="T44" fmla="*/ 140 w 210"/>
                <a:gd name="T45" fmla="*/ 315 h 494"/>
                <a:gd name="T46" fmla="*/ 151 w 210"/>
                <a:gd name="T47" fmla="*/ 294 h 494"/>
                <a:gd name="T48" fmla="*/ 163 w 210"/>
                <a:gd name="T49" fmla="*/ 269 h 494"/>
                <a:gd name="T50" fmla="*/ 174 w 210"/>
                <a:gd name="T51" fmla="*/ 241 h 494"/>
                <a:gd name="T52" fmla="*/ 182 w 210"/>
                <a:gd name="T53" fmla="*/ 212 h 494"/>
                <a:gd name="T54" fmla="*/ 184 w 210"/>
                <a:gd name="T55" fmla="*/ 185 h 494"/>
                <a:gd name="T56" fmla="*/ 181 w 210"/>
                <a:gd name="T57" fmla="*/ 160 h 494"/>
                <a:gd name="T58" fmla="*/ 174 w 210"/>
                <a:gd name="T59" fmla="*/ 142 h 494"/>
                <a:gd name="T60" fmla="*/ 166 w 210"/>
                <a:gd name="T61" fmla="*/ 125 h 494"/>
                <a:gd name="T62" fmla="*/ 154 w 210"/>
                <a:gd name="T63" fmla="*/ 108 h 494"/>
                <a:gd name="T64" fmla="*/ 140 w 210"/>
                <a:gd name="T65" fmla="*/ 93 h 494"/>
                <a:gd name="T66" fmla="*/ 127 w 210"/>
                <a:gd name="T67" fmla="*/ 80 h 494"/>
                <a:gd name="T68" fmla="*/ 110 w 210"/>
                <a:gd name="T69" fmla="*/ 67 h 494"/>
                <a:gd name="T70" fmla="*/ 96 w 210"/>
                <a:gd name="T71" fmla="*/ 55 h 494"/>
                <a:gd name="T72" fmla="*/ 79 w 210"/>
                <a:gd name="T73" fmla="*/ 44 h 494"/>
                <a:gd name="T74" fmla="*/ 63 w 210"/>
                <a:gd name="T75" fmla="*/ 35 h 494"/>
                <a:gd name="T76" fmla="*/ 48 w 210"/>
                <a:gd name="T77" fmla="*/ 27 h 494"/>
                <a:gd name="T78" fmla="*/ 34 w 210"/>
                <a:gd name="T79" fmla="*/ 20 h 494"/>
                <a:gd name="T80" fmla="*/ 23 w 210"/>
                <a:gd name="T81" fmla="*/ 14 h 494"/>
                <a:gd name="T82" fmla="*/ 13 w 210"/>
                <a:gd name="T83" fmla="*/ 8 h 494"/>
                <a:gd name="T84" fmla="*/ 6 w 210"/>
                <a:gd name="T85" fmla="*/ 5 h 494"/>
                <a:gd name="T86" fmla="*/ 1 w 210"/>
                <a:gd name="T87" fmla="*/ 2 h 494"/>
                <a:gd name="T88" fmla="*/ 0 w 210"/>
                <a:gd name="T89" fmla="*/ 1 h 494"/>
                <a:gd name="T90" fmla="*/ 16 w 210"/>
                <a:gd name="T91" fmla="*/ 0 h 494"/>
                <a:gd name="T92" fmla="*/ 32 w 210"/>
                <a:gd name="T93" fmla="*/ 0 h 494"/>
                <a:gd name="T94" fmla="*/ 47 w 210"/>
                <a:gd name="T95" fmla="*/ 2 h 494"/>
                <a:gd name="T96" fmla="*/ 62 w 210"/>
                <a:gd name="T97" fmla="*/ 6 h 494"/>
                <a:gd name="T98" fmla="*/ 77 w 210"/>
                <a:gd name="T99" fmla="*/ 11 h 494"/>
                <a:gd name="T100" fmla="*/ 91 w 210"/>
                <a:gd name="T101" fmla="*/ 16 h 494"/>
                <a:gd name="T102" fmla="*/ 105 w 210"/>
                <a:gd name="T103" fmla="*/ 24 h 494"/>
                <a:gd name="T104" fmla="*/ 119 w 210"/>
                <a:gd name="T105" fmla="*/ 32 h 494"/>
                <a:gd name="T106" fmla="*/ 130 w 210"/>
                <a:gd name="T107" fmla="*/ 43 h 494"/>
                <a:gd name="T108" fmla="*/ 143 w 210"/>
                <a:gd name="T109" fmla="*/ 53 h 494"/>
                <a:gd name="T110" fmla="*/ 154 w 210"/>
                <a:gd name="T111" fmla="*/ 64 h 494"/>
                <a:gd name="T112" fmla="*/ 165 w 210"/>
                <a:gd name="T113" fmla="*/ 76 h 494"/>
                <a:gd name="T114" fmla="*/ 175 w 210"/>
                <a:gd name="T115" fmla="*/ 89 h 494"/>
                <a:gd name="T116" fmla="*/ 184 w 210"/>
                <a:gd name="T117" fmla="*/ 102 h 494"/>
                <a:gd name="T118" fmla="*/ 193 w 210"/>
                <a:gd name="T119" fmla="*/ 114 h 494"/>
                <a:gd name="T120" fmla="*/ 201 w 210"/>
                <a:gd name="T121" fmla="*/ 128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0" h="494">
                  <a:moveTo>
                    <a:pt x="201" y="128"/>
                  </a:moveTo>
                  <a:lnTo>
                    <a:pt x="210" y="156"/>
                  </a:lnTo>
                  <a:lnTo>
                    <a:pt x="210" y="189"/>
                  </a:lnTo>
                  <a:lnTo>
                    <a:pt x="203" y="225"/>
                  </a:lnTo>
                  <a:lnTo>
                    <a:pt x="192" y="261"/>
                  </a:lnTo>
                  <a:lnTo>
                    <a:pt x="178" y="294"/>
                  </a:lnTo>
                  <a:lnTo>
                    <a:pt x="167" y="320"/>
                  </a:lnTo>
                  <a:lnTo>
                    <a:pt x="158" y="339"/>
                  </a:lnTo>
                  <a:lnTo>
                    <a:pt x="154" y="346"/>
                  </a:lnTo>
                  <a:lnTo>
                    <a:pt x="166" y="383"/>
                  </a:lnTo>
                  <a:lnTo>
                    <a:pt x="170" y="426"/>
                  </a:lnTo>
                  <a:lnTo>
                    <a:pt x="169" y="467"/>
                  </a:lnTo>
                  <a:lnTo>
                    <a:pt x="162" y="494"/>
                  </a:lnTo>
                  <a:lnTo>
                    <a:pt x="158" y="469"/>
                  </a:lnTo>
                  <a:lnTo>
                    <a:pt x="153" y="445"/>
                  </a:lnTo>
                  <a:lnTo>
                    <a:pt x="149" y="422"/>
                  </a:lnTo>
                  <a:lnTo>
                    <a:pt x="143" y="401"/>
                  </a:lnTo>
                  <a:lnTo>
                    <a:pt x="138" y="382"/>
                  </a:lnTo>
                  <a:lnTo>
                    <a:pt x="134" y="364"/>
                  </a:lnTo>
                  <a:lnTo>
                    <a:pt x="129" y="349"/>
                  </a:lnTo>
                  <a:lnTo>
                    <a:pt x="127" y="335"/>
                  </a:lnTo>
                  <a:lnTo>
                    <a:pt x="131" y="330"/>
                  </a:lnTo>
                  <a:lnTo>
                    <a:pt x="140" y="315"/>
                  </a:lnTo>
                  <a:lnTo>
                    <a:pt x="151" y="294"/>
                  </a:lnTo>
                  <a:lnTo>
                    <a:pt x="163" y="269"/>
                  </a:lnTo>
                  <a:lnTo>
                    <a:pt x="174" y="241"/>
                  </a:lnTo>
                  <a:lnTo>
                    <a:pt x="182" y="212"/>
                  </a:lnTo>
                  <a:lnTo>
                    <a:pt x="184" y="185"/>
                  </a:lnTo>
                  <a:lnTo>
                    <a:pt x="181" y="160"/>
                  </a:lnTo>
                  <a:lnTo>
                    <a:pt x="174" y="142"/>
                  </a:lnTo>
                  <a:lnTo>
                    <a:pt x="166" y="125"/>
                  </a:lnTo>
                  <a:lnTo>
                    <a:pt x="154" y="108"/>
                  </a:lnTo>
                  <a:lnTo>
                    <a:pt x="140" y="93"/>
                  </a:lnTo>
                  <a:lnTo>
                    <a:pt x="127" y="80"/>
                  </a:lnTo>
                  <a:lnTo>
                    <a:pt x="110" y="67"/>
                  </a:lnTo>
                  <a:lnTo>
                    <a:pt x="96" y="55"/>
                  </a:lnTo>
                  <a:lnTo>
                    <a:pt x="79" y="44"/>
                  </a:lnTo>
                  <a:lnTo>
                    <a:pt x="63" y="35"/>
                  </a:lnTo>
                  <a:lnTo>
                    <a:pt x="48" y="27"/>
                  </a:lnTo>
                  <a:lnTo>
                    <a:pt x="34" y="20"/>
                  </a:lnTo>
                  <a:lnTo>
                    <a:pt x="23" y="14"/>
                  </a:lnTo>
                  <a:lnTo>
                    <a:pt x="13" y="8"/>
                  </a:lnTo>
                  <a:lnTo>
                    <a:pt x="6" y="5"/>
                  </a:lnTo>
                  <a:lnTo>
                    <a:pt x="1" y="2"/>
                  </a:lnTo>
                  <a:lnTo>
                    <a:pt x="0" y="1"/>
                  </a:lnTo>
                  <a:lnTo>
                    <a:pt x="16" y="0"/>
                  </a:lnTo>
                  <a:lnTo>
                    <a:pt x="32" y="0"/>
                  </a:lnTo>
                  <a:lnTo>
                    <a:pt x="47" y="2"/>
                  </a:lnTo>
                  <a:lnTo>
                    <a:pt x="62" y="6"/>
                  </a:lnTo>
                  <a:lnTo>
                    <a:pt x="77" y="11"/>
                  </a:lnTo>
                  <a:lnTo>
                    <a:pt x="91" y="16"/>
                  </a:lnTo>
                  <a:lnTo>
                    <a:pt x="105" y="24"/>
                  </a:lnTo>
                  <a:lnTo>
                    <a:pt x="119" y="32"/>
                  </a:lnTo>
                  <a:lnTo>
                    <a:pt x="130" y="43"/>
                  </a:lnTo>
                  <a:lnTo>
                    <a:pt x="143" y="53"/>
                  </a:lnTo>
                  <a:lnTo>
                    <a:pt x="154" y="64"/>
                  </a:lnTo>
                  <a:lnTo>
                    <a:pt x="165" y="76"/>
                  </a:lnTo>
                  <a:lnTo>
                    <a:pt x="175" y="89"/>
                  </a:lnTo>
                  <a:lnTo>
                    <a:pt x="184" y="102"/>
                  </a:lnTo>
                  <a:lnTo>
                    <a:pt x="193" y="114"/>
                  </a:lnTo>
                  <a:lnTo>
                    <a:pt x="201" y="1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3"/>
            <p:cNvSpPr>
              <a:spLocks/>
            </p:cNvSpPr>
            <p:nvPr/>
          </p:nvSpPr>
          <p:spPr bwMode="auto">
            <a:xfrm>
              <a:off x="4949" y="1195"/>
              <a:ext cx="95" cy="155"/>
            </a:xfrm>
            <a:custGeom>
              <a:avLst/>
              <a:gdLst>
                <a:gd name="T0" fmla="*/ 189 w 189"/>
                <a:gd name="T1" fmla="*/ 19 h 310"/>
                <a:gd name="T2" fmla="*/ 186 w 189"/>
                <a:gd name="T3" fmla="*/ 19 h 310"/>
                <a:gd name="T4" fmla="*/ 178 w 189"/>
                <a:gd name="T5" fmla="*/ 21 h 310"/>
                <a:gd name="T6" fmla="*/ 166 w 189"/>
                <a:gd name="T7" fmla="*/ 22 h 310"/>
                <a:gd name="T8" fmla="*/ 151 w 189"/>
                <a:gd name="T9" fmla="*/ 26 h 310"/>
                <a:gd name="T10" fmla="*/ 135 w 189"/>
                <a:gd name="T11" fmla="*/ 34 h 310"/>
                <a:gd name="T12" fmla="*/ 118 w 189"/>
                <a:gd name="T13" fmla="*/ 45 h 310"/>
                <a:gd name="T14" fmla="*/ 102 w 189"/>
                <a:gd name="T15" fmla="*/ 61 h 310"/>
                <a:gd name="T16" fmla="*/ 88 w 189"/>
                <a:gd name="T17" fmla="*/ 83 h 310"/>
                <a:gd name="T18" fmla="*/ 83 w 189"/>
                <a:gd name="T19" fmla="*/ 109 h 310"/>
                <a:gd name="T20" fmla="*/ 80 w 189"/>
                <a:gd name="T21" fmla="*/ 136 h 310"/>
                <a:gd name="T22" fmla="*/ 79 w 189"/>
                <a:gd name="T23" fmla="*/ 163 h 310"/>
                <a:gd name="T24" fmla="*/ 79 w 189"/>
                <a:gd name="T25" fmla="*/ 190 h 310"/>
                <a:gd name="T26" fmla="*/ 76 w 189"/>
                <a:gd name="T27" fmla="*/ 218 h 310"/>
                <a:gd name="T28" fmla="*/ 73 w 189"/>
                <a:gd name="T29" fmla="*/ 244 h 310"/>
                <a:gd name="T30" fmla="*/ 66 w 189"/>
                <a:gd name="T31" fmla="*/ 269 h 310"/>
                <a:gd name="T32" fmla="*/ 54 w 189"/>
                <a:gd name="T33" fmla="*/ 294 h 310"/>
                <a:gd name="T34" fmla="*/ 74 w 189"/>
                <a:gd name="T35" fmla="*/ 286 h 310"/>
                <a:gd name="T36" fmla="*/ 94 w 189"/>
                <a:gd name="T37" fmla="*/ 272 h 310"/>
                <a:gd name="T38" fmla="*/ 112 w 189"/>
                <a:gd name="T39" fmla="*/ 254 h 310"/>
                <a:gd name="T40" fmla="*/ 130 w 189"/>
                <a:gd name="T41" fmla="*/ 236 h 310"/>
                <a:gd name="T42" fmla="*/ 145 w 189"/>
                <a:gd name="T43" fmla="*/ 219 h 310"/>
                <a:gd name="T44" fmla="*/ 158 w 189"/>
                <a:gd name="T45" fmla="*/ 204 h 310"/>
                <a:gd name="T46" fmla="*/ 167 w 189"/>
                <a:gd name="T47" fmla="*/ 195 h 310"/>
                <a:gd name="T48" fmla="*/ 171 w 189"/>
                <a:gd name="T49" fmla="*/ 192 h 310"/>
                <a:gd name="T50" fmla="*/ 167 w 189"/>
                <a:gd name="T51" fmla="*/ 206 h 310"/>
                <a:gd name="T52" fmla="*/ 157 w 189"/>
                <a:gd name="T53" fmla="*/ 226 h 310"/>
                <a:gd name="T54" fmla="*/ 141 w 189"/>
                <a:gd name="T55" fmla="*/ 249 h 310"/>
                <a:gd name="T56" fmla="*/ 119 w 189"/>
                <a:gd name="T57" fmla="*/ 271 h 310"/>
                <a:gd name="T58" fmla="*/ 94 w 189"/>
                <a:gd name="T59" fmla="*/ 290 h 310"/>
                <a:gd name="T60" fmla="*/ 65 w 189"/>
                <a:gd name="T61" fmla="*/ 304 h 310"/>
                <a:gd name="T62" fmla="*/ 34 w 189"/>
                <a:gd name="T63" fmla="*/ 310 h 310"/>
                <a:gd name="T64" fmla="*/ 0 w 189"/>
                <a:gd name="T65" fmla="*/ 304 h 310"/>
                <a:gd name="T66" fmla="*/ 1 w 189"/>
                <a:gd name="T67" fmla="*/ 294 h 310"/>
                <a:gd name="T68" fmla="*/ 11 w 189"/>
                <a:gd name="T69" fmla="*/ 291 h 310"/>
                <a:gd name="T70" fmla="*/ 21 w 189"/>
                <a:gd name="T71" fmla="*/ 290 h 310"/>
                <a:gd name="T72" fmla="*/ 27 w 189"/>
                <a:gd name="T73" fmla="*/ 282 h 310"/>
                <a:gd name="T74" fmla="*/ 38 w 189"/>
                <a:gd name="T75" fmla="*/ 245 h 310"/>
                <a:gd name="T76" fmla="*/ 44 w 189"/>
                <a:gd name="T77" fmla="*/ 205 h 310"/>
                <a:gd name="T78" fmla="*/ 49 w 189"/>
                <a:gd name="T79" fmla="*/ 163 h 310"/>
                <a:gd name="T80" fmla="*/ 53 w 189"/>
                <a:gd name="T81" fmla="*/ 123 h 310"/>
                <a:gd name="T82" fmla="*/ 61 w 189"/>
                <a:gd name="T83" fmla="*/ 85 h 310"/>
                <a:gd name="T84" fmla="*/ 77 w 189"/>
                <a:gd name="T85" fmla="*/ 50 h 310"/>
                <a:gd name="T86" fmla="*/ 103 w 189"/>
                <a:gd name="T87" fmla="*/ 22 h 310"/>
                <a:gd name="T88" fmla="*/ 141 w 189"/>
                <a:gd name="T89" fmla="*/ 1 h 310"/>
                <a:gd name="T90" fmla="*/ 148 w 189"/>
                <a:gd name="T91" fmla="*/ 0 h 310"/>
                <a:gd name="T92" fmla="*/ 155 w 189"/>
                <a:gd name="T93" fmla="*/ 1 h 310"/>
                <a:gd name="T94" fmla="*/ 162 w 189"/>
                <a:gd name="T95" fmla="*/ 3 h 310"/>
                <a:gd name="T96" fmla="*/ 167 w 189"/>
                <a:gd name="T97" fmla="*/ 6 h 310"/>
                <a:gd name="T98" fmla="*/ 173 w 189"/>
                <a:gd name="T99" fmla="*/ 9 h 310"/>
                <a:gd name="T100" fmla="*/ 179 w 189"/>
                <a:gd name="T101" fmla="*/ 12 h 310"/>
                <a:gd name="T102" fmla="*/ 183 w 189"/>
                <a:gd name="T103" fmla="*/ 16 h 310"/>
                <a:gd name="T104" fmla="*/ 189 w 189"/>
                <a:gd name="T105" fmla="*/ 19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9" h="310">
                  <a:moveTo>
                    <a:pt x="189" y="19"/>
                  </a:moveTo>
                  <a:lnTo>
                    <a:pt x="186" y="19"/>
                  </a:lnTo>
                  <a:lnTo>
                    <a:pt x="178" y="21"/>
                  </a:lnTo>
                  <a:lnTo>
                    <a:pt x="166" y="22"/>
                  </a:lnTo>
                  <a:lnTo>
                    <a:pt x="151" y="26"/>
                  </a:lnTo>
                  <a:lnTo>
                    <a:pt x="135" y="34"/>
                  </a:lnTo>
                  <a:lnTo>
                    <a:pt x="118" y="45"/>
                  </a:lnTo>
                  <a:lnTo>
                    <a:pt x="102" y="61"/>
                  </a:lnTo>
                  <a:lnTo>
                    <a:pt x="88" y="83"/>
                  </a:lnTo>
                  <a:lnTo>
                    <a:pt x="83" y="109"/>
                  </a:lnTo>
                  <a:lnTo>
                    <a:pt x="80" y="136"/>
                  </a:lnTo>
                  <a:lnTo>
                    <a:pt x="79" y="163"/>
                  </a:lnTo>
                  <a:lnTo>
                    <a:pt x="79" y="190"/>
                  </a:lnTo>
                  <a:lnTo>
                    <a:pt x="76" y="218"/>
                  </a:lnTo>
                  <a:lnTo>
                    <a:pt x="73" y="244"/>
                  </a:lnTo>
                  <a:lnTo>
                    <a:pt x="66" y="269"/>
                  </a:lnTo>
                  <a:lnTo>
                    <a:pt x="54" y="294"/>
                  </a:lnTo>
                  <a:lnTo>
                    <a:pt x="74" y="286"/>
                  </a:lnTo>
                  <a:lnTo>
                    <a:pt x="94" y="272"/>
                  </a:lnTo>
                  <a:lnTo>
                    <a:pt x="112" y="254"/>
                  </a:lnTo>
                  <a:lnTo>
                    <a:pt x="130" y="236"/>
                  </a:lnTo>
                  <a:lnTo>
                    <a:pt x="145" y="219"/>
                  </a:lnTo>
                  <a:lnTo>
                    <a:pt x="158" y="204"/>
                  </a:lnTo>
                  <a:lnTo>
                    <a:pt x="167" y="195"/>
                  </a:lnTo>
                  <a:lnTo>
                    <a:pt x="171" y="192"/>
                  </a:lnTo>
                  <a:lnTo>
                    <a:pt x="167" y="206"/>
                  </a:lnTo>
                  <a:lnTo>
                    <a:pt x="157" y="226"/>
                  </a:lnTo>
                  <a:lnTo>
                    <a:pt x="141" y="249"/>
                  </a:lnTo>
                  <a:lnTo>
                    <a:pt x="119" y="271"/>
                  </a:lnTo>
                  <a:lnTo>
                    <a:pt x="94" y="290"/>
                  </a:lnTo>
                  <a:lnTo>
                    <a:pt x="65" y="304"/>
                  </a:lnTo>
                  <a:lnTo>
                    <a:pt x="34" y="310"/>
                  </a:lnTo>
                  <a:lnTo>
                    <a:pt x="0" y="304"/>
                  </a:lnTo>
                  <a:lnTo>
                    <a:pt x="1" y="294"/>
                  </a:lnTo>
                  <a:lnTo>
                    <a:pt x="11" y="291"/>
                  </a:lnTo>
                  <a:lnTo>
                    <a:pt x="21" y="290"/>
                  </a:lnTo>
                  <a:lnTo>
                    <a:pt x="27" y="282"/>
                  </a:lnTo>
                  <a:lnTo>
                    <a:pt x="38" y="245"/>
                  </a:lnTo>
                  <a:lnTo>
                    <a:pt x="44" y="205"/>
                  </a:lnTo>
                  <a:lnTo>
                    <a:pt x="49" y="163"/>
                  </a:lnTo>
                  <a:lnTo>
                    <a:pt x="53" y="123"/>
                  </a:lnTo>
                  <a:lnTo>
                    <a:pt x="61" y="85"/>
                  </a:lnTo>
                  <a:lnTo>
                    <a:pt x="77" y="50"/>
                  </a:lnTo>
                  <a:lnTo>
                    <a:pt x="103" y="22"/>
                  </a:lnTo>
                  <a:lnTo>
                    <a:pt x="141" y="1"/>
                  </a:lnTo>
                  <a:lnTo>
                    <a:pt x="148" y="0"/>
                  </a:lnTo>
                  <a:lnTo>
                    <a:pt x="155" y="1"/>
                  </a:lnTo>
                  <a:lnTo>
                    <a:pt x="162" y="3"/>
                  </a:lnTo>
                  <a:lnTo>
                    <a:pt x="167" y="6"/>
                  </a:lnTo>
                  <a:lnTo>
                    <a:pt x="173" y="9"/>
                  </a:lnTo>
                  <a:lnTo>
                    <a:pt x="179" y="12"/>
                  </a:lnTo>
                  <a:lnTo>
                    <a:pt x="183" y="16"/>
                  </a:lnTo>
                  <a:lnTo>
                    <a:pt x="189"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4"/>
            <p:cNvSpPr>
              <a:spLocks/>
            </p:cNvSpPr>
            <p:nvPr/>
          </p:nvSpPr>
          <p:spPr bwMode="auto">
            <a:xfrm>
              <a:off x="5144" y="1244"/>
              <a:ext cx="85" cy="96"/>
            </a:xfrm>
            <a:custGeom>
              <a:avLst/>
              <a:gdLst>
                <a:gd name="T0" fmla="*/ 126 w 169"/>
                <a:gd name="T1" fmla="*/ 159 h 191"/>
                <a:gd name="T2" fmla="*/ 131 w 169"/>
                <a:gd name="T3" fmla="*/ 160 h 191"/>
                <a:gd name="T4" fmla="*/ 137 w 169"/>
                <a:gd name="T5" fmla="*/ 160 h 191"/>
                <a:gd name="T6" fmla="*/ 144 w 169"/>
                <a:gd name="T7" fmla="*/ 159 h 191"/>
                <a:gd name="T8" fmla="*/ 151 w 169"/>
                <a:gd name="T9" fmla="*/ 156 h 191"/>
                <a:gd name="T10" fmla="*/ 158 w 169"/>
                <a:gd name="T11" fmla="*/ 155 h 191"/>
                <a:gd name="T12" fmla="*/ 163 w 169"/>
                <a:gd name="T13" fmla="*/ 156 h 191"/>
                <a:gd name="T14" fmla="*/ 167 w 169"/>
                <a:gd name="T15" fmla="*/ 159 h 191"/>
                <a:gd name="T16" fmla="*/ 169 w 169"/>
                <a:gd name="T17" fmla="*/ 163 h 191"/>
                <a:gd name="T18" fmla="*/ 164 w 169"/>
                <a:gd name="T19" fmla="*/ 169 h 191"/>
                <a:gd name="T20" fmla="*/ 158 w 169"/>
                <a:gd name="T21" fmla="*/ 174 h 191"/>
                <a:gd name="T22" fmla="*/ 150 w 169"/>
                <a:gd name="T23" fmla="*/ 176 h 191"/>
                <a:gd name="T24" fmla="*/ 141 w 169"/>
                <a:gd name="T25" fmla="*/ 177 h 191"/>
                <a:gd name="T26" fmla="*/ 132 w 169"/>
                <a:gd name="T27" fmla="*/ 177 h 191"/>
                <a:gd name="T28" fmla="*/ 123 w 169"/>
                <a:gd name="T29" fmla="*/ 177 h 191"/>
                <a:gd name="T30" fmla="*/ 115 w 169"/>
                <a:gd name="T31" fmla="*/ 176 h 191"/>
                <a:gd name="T32" fmla="*/ 107 w 169"/>
                <a:gd name="T33" fmla="*/ 176 h 191"/>
                <a:gd name="T34" fmla="*/ 101 w 169"/>
                <a:gd name="T35" fmla="*/ 168 h 191"/>
                <a:gd name="T36" fmla="*/ 101 w 169"/>
                <a:gd name="T37" fmla="*/ 158 h 191"/>
                <a:gd name="T38" fmla="*/ 105 w 169"/>
                <a:gd name="T39" fmla="*/ 145 h 191"/>
                <a:gd name="T40" fmla="*/ 109 w 169"/>
                <a:gd name="T41" fmla="*/ 131 h 191"/>
                <a:gd name="T42" fmla="*/ 115 w 169"/>
                <a:gd name="T43" fmla="*/ 116 h 191"/>
                <a:gd name="T44" fmla="*/ 118 w 169"/>
                <a:gd name="T45" fmla="*/ 100 h 191"/>
                <a:gd name="T46" fmla="*/ 120 w 169"/>
                <a:gd name="T47" fmla="*/ 85 h 191"/>
                <a:gd name="T48" fmla="*/ 116 w 169"/>
                <a:gd name="T49" fmla="*/ 70 h 191"/>
                <a:gd name="T50" fmla="*/ 108 w 169"/>
                <a:gd name="T51" fmla="*/ 86 h 191"/>
                <a:gd name="T52" fmla="*/ 95 w 169"/>
                <a:gd name="T53" fmla="*/ 105 h 191"/>
                <a:gd name="T54" fmla="*/ 79 w 169"/>
                <a:gd name="T55" fmla="*/ 125 h 191"/>
                <a:gd name="T56" fmla="*/ 61 w 169"/>
                <a:gd name="T57" fmla="*/ 146 h 191"/>
                <a:gd name="T58" fmla="*/ 42 w 169"/>
                <a:gd name="T59" fmla="*/ 164 h 191"/>
                <a:gd name="T60" fmla="*/ 25 w 169"/>
                <a:gd name="T61" fmla="*/ 178 h 191"/>
                <a:gd name="T62" fmla="*/ 10 w 169"/>
                <a:gd name="T63" fmla="*/ 189 h 191"/>
                <a:gd name="T64" fmla="*/ 0 w 169"/>
                <a:gd name="T65" fmla="*/ 191 h 191"/>
                <a:gd name="T66" fmla="*/ 6 w 169"/>
                <a:gd name="T67" fmla="*/ 179 h 191"/>
                <a:gd name="T68" fmla="*/ 12 w 169"/>
                <a:gd name="T69" fmla="*/ 171 h 191"/>
                <a:gd name="T70" fmla="*/ 18 w 169"/>
                <a:gd name="T71" fmla="*/ 163 h 191"/>
                <a:gd name="T72" fmla="*/ 25 w 169"/>
                <a:gd name="T73" fmla="*/ 155 h 191"/>
                <a:gd name="T74" fmla="*/ 31 w 169"/>
                <a:gd name="T75" fmla="*/ 148 h 191"/>
                <a:gd name="T76" fmla="*/ 39 w 169"/>
                <a:gd name="T77" fmla="*/ 140 h 191"/>
                <a:gd name="T78" fmla="*/ 46 w 169"/>
                <a:gd name="T79" fmla="*/ 131 h 191"/>
                <a:gd name="T80" fmla="*/ 54 w 169"/>
                <a:gd name="T81" fmla="*/ 120 h 191"/>
                <a:gd name="T82" fmla="*/ 68 w 169"/>
                <a:gd name="T83" fmla="*/ 99 h 191"/>
                <a:gd name="T84" fmla="*/ 79 w 169"/>
                <a:gd name="T85" fmla="*/ 83 h 191"/>
                <a:gd name="T86" fmla="*/ 88 w 169"/>
                <a:gd name="T87" fmla="*/ 68 h 191"/>
                <a:gd name="T88" fmla="*/ 95 w 169"/>
                <a:gd name="T89" fmla="*/ 55 h 191"/>
                <a:gd name="T90" fmla="*/ 100 w 169"/>
                <a:gd name="T91" fmla="*/ 42 h 191"/>
                <a:gd name="T92" fmla="*/ 103 w 169"/>
                <a:gd name="T93" fmla="*/ 30 h 191"/>
                <a:gd name="T94" fmla="*/ 107 w 169"/>
                <a:gd name="T95" fmla="*/ 16 h 191"/>
                <a:gd name="T96" fmla="*/ 109 w 169"/>
                <a:gd name="T97" fmla="*/ 0 h 191"/>
                <a:gd name="T98" fmla="*/ 115 w 169"/>
                <a:gd name="T99" fmla="*/ 3 h 191"/>
                <a:gd name="T100" fmla="*/ 123 w 169"/>
                <a:gd name="T101" fmla="*/ 15 h 191"/>
                <a:gd name="T102" fmla="*/ 130 w 169"/>
                <a:gd name="T103" fmla="*/ 33 h 191"/>
                <a:gd name="T104" fmla="*/ 137 w 169"/>
                <a:gd name="T105" fmla="*/ 55 h 191"/>
                <a:gd name="T106" fmla="*/ 141 w 169"/>
                <a:gd name="T107" fmla="*/ 80 h 191"/>
                <a:gd name="T108" fmla="*/ 141 w 169"/>
                <a:gd name="T109" fmla="*/ 107 h 191"/>
                <a:gd name="T110" fmla="*/ 137 w 169"/>
                <a:gd name="T111" fmla="*/ 133 h 191"/>
                <a:gd name="T112" fmla="*/ 126 w 169"/>
                <a:gd name="T113" fmla="*/ 159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9" h="191">
                  <a:moveTo>
                    <a:pt x="126" y="159"/>
                  </a:moveTo>
                  <a:lnTo>
                    <a:pt x="131" y="160"/>
                  </a:lnTo>
                  <a:lnTo>
                    <a:pt x="137" y="160"/>
                  </a:lnTo>
                  <a:lnTo>
                    <a:pt x="144" y="159"/>
                  </a:lnTo>
                  <a:lnTo>
                    <a:pt x="151" y="156"/>
                  </a:lnTo>
                  <a:lnTo>
                    <a:pt x="158" y="155"/>
                  </a:lnTo>
                  <a:lnTo>
                    <a:pt x="163" y="156"/>
                  </a:lnTo>
                  <a:lnTo>
                    <a:pt x="167" y="159"/>
                  </a:lnTo>
                  <a:lnTo>
                    <a:pt x="169" y="163"/>
                  </a:lnTo>
                  <a:lnTo>
                    <a:pt x="164" y="169"/>
                  </a:lnTo>
                  <a:lnTo>
                    <a:pt x="158" y="174"/>
                  </a:lnTo>
                  <a:lnTo>
                    <a:pt x="150" y="176"/>
                  </a:lnTo>
                  <a:lnTo>
                    <a:pt x="141" y="177"/>
                  </a:lnTo>
                  <a:lnTo>
                    <a:pt x="132" y="177"/>
                  </a:lnTo>
                  <a:lnTo>
                    <a:pt x="123" y="177"/>
                  </a:lnTo>
                  <a:lnTo>
                    <a:pt x="115" y="176"/>
                  </a:lnTo>
                  <a:lnTo>
                    <a:pt x="107" y="176"/>
                  </a:lnTo>
                  <a:lnTo>
                    <a:pt x="101" y="168"/>
                  </a:lnTo>
                  <a:lnTo>
                    <a:pt x="101" y="158"/>
                  </a:lnTo>
                  <a:lnTo>
                    <a:pt x="105" y="145"/>
                  </a:lnTo>
                  <a:lnTo>
                    <a:pt x="109" y="131"/>
                  </a:lnTo>
                  <a:lnTo>
                    <a:pt x="115" y="116"/>
                  </a:lnTo>
                  <a:lnTo>
                    <a:pt x="118" y="100"/>
                  </a:lnTo>
                  <a:lnTo>
                    <a:pt x="120" y="85"/>
                  </a:lnTo>
                  <a:lnTo>
                    <a:pt x="116" y="70"/>
                  </a:lnTo>
                  <a:lnTo>
                    <a:pt x="108" y="86"/>
                  </a:lnTo>
                  <a:lnTo>
                    <a:pt x="95" y="105"/>
                  </a:lnTo>
                  <a:lnTo>
                    <a:pt x="79" y="125"/>
                  </a:lnTo>
                  <a:lnTo>
                    <a:pt x="61" y="146"/>
                  </a:lnTo>
                  <a:lnTo>
                    <a:pt x="42" y="164"/>
                  </a:lnTo>
                  <a:lnTo>
                    <a:pt x="25" y="178"/>
                  </a:lnTo>
                  <a:lnTo>
                    <a:pt x="10" y="189"/>
                  </a:lnTo>
                  <a:lnTo>
                    <a:pt x="0" y="191"/>
                  </a:lnTo>
                  <a:lnTo>
                    <a:pt x="6" y="179"/>
                  </a:lnTo>
                  <a:lnTo>
                    <a:pt x="12" y="171"/>
                  </a:lnTo>
                  <a:lnTo>
                    <a:pt x="18" y="163"/>
                  </a:lnTo>
                  <a:lnTo>
                    <a:pt x="25" y="155"/>
                  </a:lnTo>
                  <a:lnTo>
                    <a:pt x="31" y="148"/>
                  </a:lnTo>
                  <a:lnTo>
                    <a:pt x="39" y="140"/>
                  </a:lnTo>
                  <a:lnTo>
                    <a:pt x="46" y="131"/>
                  </a:lnTo>
                  <a:lnTo>
                    <a:pt x="54" y="120"/>
                  </a:lnTo>
                  <a:lnTo>
                    <a:pt x="68" y="99"/>
                  </a:lnTo>
                  <a:lnTo>
                    <a:pt x="79" y="83"/>
                  </a:lnTo>
                  <a:lnTo>
                    <a:pt x="88" y="68"/>
                  </a:lnTo>
                  <a:lnTo>
                    <a:pt x="95" y="55"/>
                  </a:lnTo>
                  <a:lnTo>
                    <a:pt x="100" y="42"/>
                  </a:lnTo>
                  <a:lnTo>
                    <a:pt x="103" y="30"/>
                  </a:lnTo>
                  <a:lnTo>
                    <a:pt x="107" y="16"/>
                  </a:lnTo>
                  <a:lnTo>
                    <a:pt x="109" y="0"/>
                  </a:lnTo>
                  <a:lnTo>
                    <a:pt x="115" y="3"/>
                  </a:lnTo>
                  <a:lnTo>
                    <a:pt x="123" y="15"/>
                  </a:lnTo>
                  <a:lnTo>
                    <a:pt x="130" y="33"/>
                  </a:lnTo>
                  <a:lnTo>
                    <a:pt x="137" y="55"/>
                  </a:lnTo>
                  <a:lnTo>
                    <a:pt x="141" y="80"/>
                  </a:lnTo>
                  <a:lnTo>
                    <a:pt x="141" y="107"/>
                  </a:lnTo>
                  <a:lnTo>
                    <a:pt x="137" y="133"/>
                  </a:lnTo>
                  <a:lnTo>
                    <a:pt x="126" y="1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5"/>
            <p:cNvSpPr>
              <a:spLocks/>
            </p:cNvSpPr>
            <p:nvPr/>
          </p:nvSpPr>
          <p:spPr bwMode="auto">
            <a:xfrm>
              <a:off x="5037" y="1258"/>
              <a:ext cx="121" cy="91"/>
            </a:xfrm>
            <a:custGeom>
              <a:avLst/>
              <a:gdLst>
                <a:gd name="T0" fmla="*/ 160 w 243"/>
                <a:gd name="T1" fmla="*/ 137 h 182"/>
                <a:gd name="T2" fmla="*/ 170 w 243"/>
                <a:gd name="T3" fmla="*/ 132 h 182"/>
                <a:gd name="T4" fmla="*/ 182 w 243"/>
                <a:gd name="T5" fmla="*/ 120 h 182"/>
                <a:gd name="T6" fmla="*/ 195 w 243"/>
                <a:gd name="T7" fmla="*/ 103 h 182"/>
                <a:gd name="T8" fmla="*/ 209 w 243"/>
                <a:gd name="T9" fmla="*/ 83 h 182"/>
                <a:gd name="T10" fmla="*/ 222 w 243"/>
                <a:gd name="T11" fmla="*/ 64 h 182"/>
                <a:gd name="T12" fmla="*/ 232 w 243"/>
                <a:gd name="T13" fmla="*/ 46 h 182"/>
                <a:gd name="T14" fmla="*/ 239 w 243"/>
                <a:gd name="T15" fmla="*/ 35 h 182"/>
                <a:gd name="T16" fmla="*/ 241 w 243"/>
                <a:gd name="T17" fmla="*/ 30 h 182"/>
                <a:gd name="T18" fmla="*/ 243 w 243"/>
                <a:gd name="T19" fmla="*/ 31 h 182"/>
                <a:gd name="T20" fmla="*/ 243 w 243"/>
                <a:gd name="T21" fmla="*/ 40 h 182"/>
                <a:gd name="T22" fmla="*/ 242 w 243"/>
                <a:gd name="T23" fmla="*/ 53 h 182"/>
                <a:gd name="T24" fmla="*/ 238 w 243"/>
                <a:gd name="T25" fmla="*/ 71 h 182"/>
                <a:gd name="T26" fmla="*/ 231 w 243"/>
                <a:gd name="T27" fmla="*/ 89 h 182"/>
                <a:gd name="T28" fmla="*/ 223 w 243"/>
                <a:gd name="T29" fmla="*/ 108 h 182"/>
                <a:gd name="T30" fmla="*/ 212 w 243"/>
                <a:gd name="T31" fmla="*/ 123 h 182"/>
                <a:gd name="T32" fmla="*/ 201 w 243"/>
                <a:gd name="T33" fmla="*/ 134 h 182"/>
                <a:gd name="T34" fmla="*/ 185 w 243"/>
                <a:gd name="T35" fmla="*/ 147 h 182"/>
                <a:gd name="T36" fmla="*/ 173 w 243"/>
                <a:gd name="T37" fmla="*/ 156 h 182"/>
                <a:gd name="T38" fmla="*/ 163 w 243"/>
                <a:gd name="T39" fmla="*/ 163 h 182"/>
                <a:gd name="T40" fmla="*/ 155 w 243"/>
                <a:gd name="T41" fmla="*/ 166 h 182"/>
                <a:gd name="T42" fmla="*/ 148 w 243"/>
                <a:gd name="T43" fmla="*/ 167 h 182"/>
                <a:gd name="T44" fmla="*/ 142 w 243"/>
                <a:gd name="T45" fmla="*/ 165 h 182"/>
                <a:gd name="T46" fmla="*/ 136 w 243"/>
                <a:gd name="T47" fmla="*/ 161 h 182"/>
                <a:gd name="T48" fmla="*/ 131 w 243"/>
                <a:gd name="T49" fmla="*/ 154 h 182"/>
                <a:gd name="T50" fmla="*/ 135 w 243"/>
                <a:gd name="T51" fmla="*/ 134 h 182"/>
                <a:gd name="T52" fmla="*/ 144 w 243"/>
                <a:gd name="T53" fmla="*/ 105 h 182"/>
                <a:gd name="T54" fmla="*/ 151 w 243"/>
                <a:gd name="T55" fmla="*/ 74 h 182"/>
                <a:gd name="T56" fmla="*/ 151 w 243"/>
                <a:gd name="T57" fmla="*/ 53 h 182"/>
                <a:gd name="T58" fmla="*/ 137 w 243"/>
                <a:gd name="T59" fmla="*/ 75 h 182"/>
                <a:gd name="T60" fmla="*/ 122 w 243"/>
                <a:gd name="T61" fmla="*/ 97 h 182"/>
                <a:gd name="T62" fmla="*/ 106 w 243"/>
                <a:gd name="T63" fmla="*/ 118 h 182"/>
                <a:gd name="T64" fmla="*/ 89 w 243"/>
                <a:gd name="T65" fmla="*/ 137 h 182"/>
                <a:gd name="T66" fmla="*/ 69 w 243"/>
                <a:gd name="T67" fmla="*/ 155 h 182"/>
                <a:gd name="T68" fmla="*/ 49 w 243"/>
                <a:gd name="T69" fmla="*/ 169 h 182"/>
                <a:gd name="T70" fmla="*/ 26 w 243"/>
                <a:gd name="T71" fmla="*/ 178 h 182"/>
                <a:gd name="T72" fmla="*/ 0 w 243"/>
                <a:gd name="T73" fmla="*/ 182 h 182"/>
                <a:gd name="T74" fmla="*/ 28 w 243"/>
                <a:gd name="T75" fmla="*/ 161 h 182"/>
                <a:gd name="T76" fmla="*/ 52 w 243"/>
                <a:gd name="T77" fmla="*/ 139 h 182"/>
                <a:gd name="T78" fmla="*/ 73 w 243"/>
                <a:gd name="T79" fmla="*/ 116 h 182"/>
                <a:gd name="T80" fmla="*/ 91 w 243"/>
                <a:gd name="T81" fmla="*/ 93 h 182"/>
                <a:gd name="T82" fmla="*/ 109 w 243"/>
                <a:gd name="T83" fmla="*/ 70 h 182"/>
                <a:gd name="T84" fmla="*/ 122 w 243"/>
                <a:gd name="T85" fmla="*/ 46 h 182"/>
                <a:gd name="T86" fmla="*/ 136 w 243"/>
                <a:gd name="T87" fmla="*/ 23 h 182"/>
                <a:gd name="T88" fmla="*/ 148 w 243"/>
                <a:gd name="T89" fmla="*/ 0 h 182"/>
                <a:gd name="T90" fmla="*/ 156 w 243"/>
                <a:gd name="T91" fmla="*/ 0 h 182"/>
                <a:gd name="T92" fmla="*/ 163 w 243"/>
                <a:gd name="T93" fmla="*/ 10 h 182"/>
                <a:gd name="T94" fmla="*/ 167 w 243"/>
                <a:gd name="T95" fmla="*/ 26 h 182"/>
                <a:gd name="T96" fmla="*/ 172 w 243"/>
                <a:gd name="T97" fmla="*/ 48 h 182"/>
                <a:gd name="T98" fmla="*/ 173 w 243"/>
                <a:gd name="T99" fmla="*/ 72 h 182"/>
                <a:gd name="T100" fmla="*/ 173 w 243"/>
                <a:gd name="T101" fmla="*/ 96 h 182"/>
                <a:gd name="T102" fmla="*/ 169 w 243"/>
                <a:gd name="T103" fmla="*/ 119 h 182"/>
                <a:gd name="T104" fmla="*/ 160 w 243"/>
                <a:gd name="T105" fmla="*/ 13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3" h="182">
                  <a:moveTo>
                    <a:pt x="160" y="137"/>
                  </a:moveTo>
                  <a:lnTo>
                    <a:pt x="170" y="132"/>
                  </a:lnTo>
                  <a:lnTo>
                    <a:pt x="182" y="120"/>
                  </a:lnTo>
                  <a:lnTo>
                    <a:pt x="195" y="103"/>
                  </a:lnTo>
                  <a:lnTo>
                    <a:pt x="209" y="83"/>
                  </a:lnTo>
                  <a:lnTo>
                    <a:pt x="222" y="64"/>
                  </a:lnTo>
                  <a:lnTo>
                    <a:pt x="232" y="46"/>
                  </a:lnTo>
                  <a:lnTo>
                    <a:pt x="239" y="35"/>
                  </a:lnTo>
                  <a:lnTo>
                    <a:pt x="241" y="30"/>
                  </a:lnTo>
                  <a:lnTo>
                    <a:pt x="243" y="31"/>
                  </a:lnTo>
                  <a:lnTo>
                    <a:pt x="243" y="40"/>
                  </a:lnTo>
                  <a:lnTo>
                    <a:pt x="242" y="53"/>
                  </a:lnTo>
                  <a:lnTo>
                    <a:pt x="238" y="71"/>
                  </a:lnTo>
                  <a:lnTo>
                    <a:pt x="231" y="89"/>
                  </a:lnTo>
                  <a:lnTo>
                    <a:pt x="223" y="108"/>
                  </a:lnTo>
                  <a:lnTo>
                    <a:pt x="212" y="123"/>
                  </a:lnTo>
                  <a:lnTo>
                    <a:pt x="201" y="134"/>
                  </a:lnTo>
                  <a:lnTo>
                    <a:pt x="185" y="147"/>
                  </a:lnTo>
                  <a:lnTo>
                    <a:pt x="173" y="156"/>
                  </a:lnTo>
                  <a:lnTo>
                    <a:pt x="163" y="163"/>
                  </a:lnTo>
                  <a:lnTo>
                    <a:pt x="155" y="166"/>
                  </a:lnTo>
                  <a:lnTo>
                    <a:pt x="148" y="167"/>
                  </a:lnTo>
                  <a:lnTo>
                    <a:pt x="142" y="165"/>
                  </a:lnTo>
                  <a:lnTo>
                    <a:pt x="136" y="161"/>
                  </a:lnTo>
                  <a:lnTo>
                    <a:pt x="131" y="154"/>
                  </a:lnTo>
                  <a:lnTo>
                    <a:pt x="135" y="134"/>
                  </a:lnTo>
                  <a:lnTo>
                    <a:pt x="144" y="105"/>
                  </a:lnTo>
                  <a:lnTo>
                    <a:pt x="151" y="74"/>
                  </a:lnTo>
                  <a:lnTo>
                    <a:pt x="151" y="53"/>
                  </a:lnTo>
                  <a:lnTo>
                    <a:pt x="137" y="75"/>
                  </a:lnTo>
                  <a:lnTo>
                    <a:pt x="122" y="97"/>
                  </a:lnTo>
                  <a:lnTo>
                    <a:pt x="106" y="118"/>
                  </a:lnTo>
                  <a:lnTo>
                    <a:pt x="89" y="137"/>
                  </a:lnTo>
                  <a:lnTo>
                    <a:pt x="69" y="155"/>
                  </a:lnTo>
                  <a:lnTo>
                    <a:pt x="49" y="169"/>
                  </a:lnTo>
                  <a:lnTo>
                    <a:pt x="26" y="178"/>
                  </a:lnTo>
                  <a:lnTo>
                    <a:pt x="0" y="182"/>
                  </a:lnTo>
                  <a:lnTo>
                    <a:pt x="28" y="161"/>
                  </a:lnTo>
                  <a:lnTo>
                    <a:pt x="52" y="139"/>
                  </a:lnTo>
                  <a:lnTo>
                    <a:pt x="73" y="116"/>
                  </a:lnTo>
                  <a:lnTo>
                    <a:pt x="91" y="93"/>
                  </a:lnTo>
                  <a:lnTo>
                    <a:pt x="109" y="70"/>
                  </a:lnTo>
                  <a:lnTo>
                    <a:pt x="122" y="46"/>
                  </a:lnTo>
                  <a:lnTo>
                    <a:pt x="136" y="23"/>
                  </a:lnTo>
                  <a:lnTo>
                    <a:pt x="148" y="0"/>
                  </a:lnTo>
                  <a:lnTo>
                    <a:pt x="156" y="0"/>
                  </a:lnTo>
                  <a:lnTo>
                    <a:pt x="163" y="10"/>
                  </a:lnTo>
                  <a:lnTo>
                    <a:pt x="167" y="26"/>
                  </a:lnTo>
                  <a:lnTo>
                    <a:pt x="172" y="48"/>
                  </a:lnTo>
                  <a:lnTo>
                    <a:pt x="173" y="72"/>
                  </a:lnTo>
                  <a:lnTo>
                    <a:pt x="173" y="96"/>
                  </a:lnTo>
                  <a:lnTo>
                    <a:pt x="169" y="119"/>
                  </a:lnTo>
                  <a:lnTo>
                    <a:pt x="160" y="1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6"/>
            <p:cNvSpPr>
              <a:spLocks/>
            </p:cNvSpPr>
            <p:nvPr/>
          </p:nvSpPr>
          <p:spPr bwMode="auto">
            <a:xfrm>
              <a:off x="5004" y="1312"/>
              <a:ext cx="44" cy="37"/>
            </a:xfrm>
            <a:custGeom>
              <a:avLst/>
              <a:gdLst>
                <a:gd name="T0" fmla="*/ 87 w 87"/>
                <a:gd name="T1" fmla="*/ 5 h 73"/>
                <a:gd name="T2" fmla="*/ 80 w 87"/>
                <a:gd name="T3" fmla="*/ 17 h 73"/>
                <a:gd name="T4" fmla="*/ 70 w 87"/>
                <a:gd name="T5" fmla="*/ 28 h 73"/>
                <a:gd name="T6" fmla="*/ 56 w 87"/>
                <a:gd name="T7" fmla="*/ 41 h 73"/>
                <a:gd name="T8" fmla="*/ 42 w 87"/>
                <a:gd name="T9" fmla="*/ 53 h 73"/>
                <a:gd name="T10" fmla="*/ 29 w 87"/>
                <a:gd name="T11" fmla="*/ 62 h 73"/>
                <a:gd name="T12" fmla="*/ 16 w 87"/>
                <a:gd name="T13" fmla="*/ 70 h 73"/>
                <a:gd name="T14" fmla="*/ 6 w 87"/>
                <a:gd name="T15" fmla="*/ 73 h 73"/>
                <a:gd name="T16" fmla="*/ 0 w 87"/>
                <a:gd name="T17" fmla="*/ 72 h 73"/>
                <a:gd name="T18" fmla="*/ 2 w 87"/>
                <a:gd name="T19" fmla="*/ 64 h 73"/>
                <a:gd name="T20" fmla="*/ 9 w 87"/>
                <a:gd name="T21" fmla="*/ 55 h 73"/>
                <a:gd name="T22" fmla="*/ 19 w 87"/>
                <a:gd name="T23" fmla="*/ 43 h 73"/>
                <a:gd name="T24" fmla="*/ 32 w 87"/>
                <a:gd name="T25" fmla="*/ 32 h 73"/>
                <a:gd name="T26" fmla="*/ 46 w 87"/>
                <a:gd name="T27" fmla="*/ 22 h 73"/>
                <a:gd name="T28" fmla="*/ 60 w 87"/>
                <a:gd name="T29" fmla="*/ 12 h 73"/>
                <a:gd name="T30" fmla="*/ 71 w 87"/>
                <a:gd name="T31" fmla="*/ 4 h 73"/>
                <a:gd name="T32" fmla="*/ 80 w 87"/>
                <a:gd name="T33" fmla="*/ 0 h 73"/>
                <a:gd name="T34" fmla="*/ 87 w 87"/>
                <a:gd name="T35" fmla="*/ 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7" h="73">
                  <a:moveTo>
                    <a:pt x="87" y="5"/>
                  </a:moveTo>
                  <a:lnTo>
                    <a:pt x="80" y="17"/>
                  </a:lnTo>
                  <a:lnTo>
                    <a:pt x="70" y="28"/>
                  </a:lnTo>
                  <a:lnTo>
                    <a:pt x="56" y="41"/>
                  </a:lnTo>
                  <a:lnTo>
                    <a:pt x="42" y="53"/>
                  </a:lnTo>
                  <a:lnTo>
                    <a:pt x="29" y="62"/>
                  </a:lnTo>
                  <a:lnTo>
                    <a:pt x="16" y="70"/>
                  </a:lnTo>
                  <a:lnTo>
                    <a:pt x="6" y="73"/>
                  </a:lnTo>
                  <a:lnTo>
                    <a:pt x="0" y="72"/>
                  </a:lnTo>
                  <a:lnTo>
                    <a:pt x="2" y="64"/>
                  </a:lnTo>
                  <a:lnTo>
                    <a:pt x="9" y="55"/>
                  </a:lnTo>
                  <a:lnTo>
                    <a:pt x="19" y="43"/>
                  </a:lnTo>
                  <a:lnTo>
                    <a:pt x="32" y="32"/>
                  </a:lnTo>
                  <a:lnTo>
                    <a:pt x="46" y="22"/>
                  </a:lnTo>
                  <a:lnTo>
                    <a:pt x="60" y="12"/>
                  </a:lnTo>
                  <a:lnTo>
                    <a:pt x="71" y="4"/>
                  </a:lnTo>
                  <a:lnTo>
                    <a:pt x="80" y="0"/>
                  </a:lnTo>
                  <a:lnTo>
                    <a:pt x="87"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7"/>
            <p:cNvSpPr>
              <a:spLocks/>
            </p:cNvSpPr>
            <p:nvPr/>
          </p:nvSpPr>
          <p:spPr bwMode="auto">
            <a:xfrm>
              <a:off x="4892" y="1472"/>
              <a:ext cx="72" cy="57"/>
            </a:xfrm>
            <a:custGeom>
              <a:avLst/>
              <a:gdLst>
                <a:gd name="T0" fmla="*/ 106 w 145"/>
                <a:gd name="T1" fmla="*/ 94 h 113"/>
                <a:gd name="T2" fmla="*/ 112 w 145"/>
                <a:gd name="T3" fmla="*/ 93 h 113"/>
                <a:gd name="T4" fmla="*/ 116 w 145"/>
                <a:gd name="T5" fmla="*/ 90 h 113"/>
                <a:gd name="T6" fmla="*/ 121 w 145"/>
                <a:gd name="T7" fmla="*/ 84 h 113"/>
                <a:gd name="T8" fmla="*/ 124 w 145"/>
                <a:gd name="T9" fmla="*/ 79 h 113"/>
                <a:gd name="T10" fmla="*/ 128 w 145"/>
                <a:gd name="T11" fmla="*/ 75 h 113"/>
                <a:gd name="T12" fmla="*/ 133 w 145"/>
                <a:gd name="T13" fmla="*/ 71 h 113"/>
                <a:gd name="T14" fmla="*/ 138 w 145"/>
                <a:gd name="T15" fmla="*/ 70 h 113"/>
                <a:gd name="T16" fmla="*/ 145 w 145"/>
                <a:gd name="T17" fmla="*/ 73 h 113"/>
                <a:gd name="T18" fmla="*/ 143 w 145"/>
                <a:gd name="T19" fmla="*/ 84 h 113"/>
                <a:gd name="T20" fmla="*/ 137 w 145"/>
                <a:gd name="T21" fmla="*/ 94 h 113"/>
                <a:gd name="T22" fmla="*/ 128 w 145"/>
                <a:gd name="T23" fmla="*/ 104 h 113"/>
                <a:gd name="T24" fmla="*/ 119 w 145"/>
                <a:gd name="T25" fmla="*/ 111 h 113"/>
                <a:gd name="T26" fmla="*/ 113 w 145"/>
                <a:gd name="T27" fmla="*/ 113 h 113"/>
                <a:gd name="T28" fmla="*/ 106 w 145"/>
                <a:gd name="T29" fmla="*/ 113 h 113"/>
                <a:gd name="T30" fmla="*/ 98 w 145"/>
                <a:gd name="T31" fmla="*/ 113 h 113"/>
                <a:gd name="T32" fmla="*/ 89 w 145"/>
                <a:gd name="T33" fmla="*/ 111 h 113"/>
                <a:gd name="T34" fmla="*/ 81 w 145"/>
                <a:gd name="T35" fmla="*/ 109 h 113"/>
                <a:gd name="T36" fmla="*/ 74 w 145"/>
                <a:gd name="T37" fmla="*/ 106 h 113"/>
                <a:gd name="T38" fmla="*/ 69 w 145"/>
                <a:gd name="T39" fmla="*/ 104 h 113"/>
                <a:gd name="T40" fmla="*/ 67 w 145"/>
                <a:gd name="T41" fmla="*/ 100 h 113"/>
                <a:gd name="T42" fmla="*/ 75 w 145"/>
                <a:gd name="T43" fmla="*/ 96 h 113"/>
                <a:gd name="T44" fmla="*/ 82 w 145"/>
                <a:gd name="T45" fmla="*/ 92 h 113"/>
                <a:gd name="T46" fmla="*/ 89 w 145"/>
                <a:gd name="T47" fmla="*/ 88 h 113"/>
                <a:gd name="T48" fmla="*/ 92 w 145"/>
                <a:gd name="T49" fmla="*/ 81 h 113"/>
                <a:gd name="T50" fmla="*/ 93 w 145"/>
                <a:gd name="T51" fmla="*/ 73 h 113"/>
                <a:gd name="T52" fmla="*/ 95 w 145"/>
                <a:gd name="T53" fmla="*/ 63 h 113"/>
                <a:gd name="T54" fmla="*/ 95 w 145"/>
                <a:gd name="T55" fmla="*/ 55 h 113"/>
                <a:gd name="T56" fmla="*/ 91 w 145"/>
                <a:gd name="T57" fmla="*/ 47 h 113"/>
                <a:gd name="T58" fmla="*/ 85 w 145"/>
                <a:gd name="T59" fmla="*/ 54 h 113"/>
                <a:gd name="T60" fmla="*/ 75 w 145"/>
                <a:gd name="T61" fmla="*/ 63 h 113"/>
                <a:gd name="T62" fmla="*/ 62 w 145"/>
                <a:gd name="T63" fmla="*/ 71 h 113"/>
                <a:gd name="T64" fmla="*/ 47 w 145"/>
                <a:gd name="T65" fmla="*/ 78 h 113"/>
                <a:gd name="T66" fmla="*/ 33 w 145"/>
                <a:gd name="T67" fmla="*/ 85 h 113"/>
                <a:gd name="T68" fmla="*/ 20 w 145"/>
                <a:gd name="T69" fmla="*/ 90 h 113"/>
                <a:gd name="T70" fmla="*/ 8 w 145"/>
                <a:gd name="T71" fmla="*/ 92 h 113"/>
                <a:gd name="T72" fmla="*/ 0 w 145"/>
                <a:gd name="T73" fmla="*/ 92 h 113"/>
                <a:gd name="T74" fmla="*/ 2 w 145"/>
                <a:gd name="T75" fmla="*/ 90 h 113"/>
                <a:gd name="T76" fmla="*/ 10 w 145"/>
                <a:gd name="T77" fmla="*/ 85 h 113"/>
                <a:gd name="T78" fmla="*/ 21 w 145"/>
                <a:gd name="T79" fmla="*/ 78 h 113"/>
                <a:gd name="T80" fmla="*/ 35 w 145"/>
                <a:gd name="T81" fmla="*/ 68 h 113"/>
                <a:gd name="T82" fmla="*/ 50 w 145"/>
                <a:gd name="T83" fmla="*/ 55 h 113"/>
                <a:gd name="T84" fmla="*/ 65 w 145"/>
                <a:gd name="T85" fmla="*/ 40 h 113"/>
                <a:gd name="T86" fmla="*/ 77 w 145"/>
                <a:gd name="T87" fmla="*/ 22 h 113"/>
                <a:gd name="T88" fmla="*/ 88 w 145"/>
                <a:gd name="T89" fmla="*/ 0 h 113"/>
                <a:gd name="T90" fmla="*/ 92 w 145"/>
                <a:gd name="T91" fmla="*/ 1 h 113"/>
                <a:gd name="T92" fmla="*/ 97 w 145"/>
                <a:gd name="T93" fmla="*/ 6 h 113"/>
                <a:gd name="T94" fmla="*/ 104 w 145"/>
                <a:gd name="T95" fmla="*/ 14 h 113"/>
                <a:gd name="T96" fmla="*/ 110 w 145"/>
                <a:gd name="T97" fmla="*/ 26 h 113"/>
                <a:gd name="T98" fmla="*/ 113 w 145"/>
                <a:gd name="T99" fmla="*/ 40 h 113"/>
                <a:gd name="T100" fmla="*/ 114 w 145"/>
                <a:gd name="T101" fmla="*/ 56 h 113"/>
                <a:gd name="T102" fmla="*/ 113 w 145"/>
                <a:gd name="T103" fmla="*/ 75 h 113"/>
                <a:gd name="T104" fmla="*/ 106 w 145"/>
                <a:gd name="T105" fmla="*/ 9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5" h="113">
                  <a:moveTo>
                    <a:pt x="106" y="94"/>
                  </a:moveTo>
                  <a:lnTo>
                    <a:pt x="112" y="93"/>
                  </a:lnTo>
                  <a:lnTo>
                    <a:pt x="116" y="90"/>
                  </a:lnTo>
                  <a:lnTo>
                    <a:pt x="121" y="84"/>
                  </a:lnTo>
                  <a:lnTo>
                    <a:pt x="124" y="79"/>
                  </a:lnTo>
                  <a:lnTo>
                    <a:pt x="128" y="75"/>
                  </a:lnTo>
                  <a:lnTo>
                    <a:pt x="133" y="71"/>
                  </a:lnTo>
                  <a:lnTo>
                    <a:pt x="138" y="70"/>
                  </a:lnTo>
                  <a:lnTo>
                    <a:pt x="145" y="73"/>
                  </a:lnTo>
                  <a:lnTo>
                    <a:pt x="143" y="84"/>
                  </a:lnTo>
                  <a:lnTo>
                    <a:pt x="137" y="94"/>
                  </a:lnTo>
                  <a:lnTo>
                    <a:pt x="128" y="104"/>
                  </a:lnTo>
                  <a:lnTo>
                    <a:pt x="119" y="111"/>
                  </a:lnTo>
                  <a:lnTo>
                    <a:pt x="113" y="113"/>
                  </a:lnTo>
                  <a:lnTo>
                    <a:pt x="106" y="113"/>
                  </a:lnTo>
                  <a:lnTo>
                    <a:pt x="98" y="113"/>
                  </a:lnTo>
                  <a:lnTo>
                    <a:pt x="89" y="111"/>
                  </a:lnTo>
                  <a:lnTo>
                    <a:pt x="81" y="109"/>
                  </a:lnTo>
                  <a:lnTo>
                    <a:pt x="74" y="106"/>
                  </a:lnTo>
                  <a:lnTo>
                    <a:pt x="69" y="104"/>
                  </a:lnTo>
                  <a:lnTo>
                    <a:pt x="67" y="100"/>
                  </a:lnTo>
                  <a:lnTo>
                    <a:pt x="75" y="96"/>
                  </a:lnTo>
                  <a:lnTo>
                    <a:pt x="82" y="92"/>
                  </a:lnTo>
                  <a:lnTo>
                    <a:pt x="89" y="88"/>
                  </a:lnTo>
                  <a:lnTo>
                    <a:pt x="92" y="81"/>
                  </a:lnTo>
                  <a:lnTo>
                    <a:pt x="93" y="73"/>
                  </a:lnTo>
                  <a:lnTo>
                    <a:pt x="95" y="63"/>
                  </a:lnTo>
                  <a:lnTo>
                    <a:pt x="95" y="55"/>
                  </a:lnTo>
                  <a:lnTo>
                    <a:pt x="91" y="47"/>
                  </a:lnTo>
                  <a:lnTo>
                    <a:pt x="85" y="54"/>
                  </a:lnTo>
                  <a:lnTo>
                    <a:pt x="75" y="63"/>
                  </a:lnTo>
                  <a:lnTo>
                    <a:pt x="62" y="71"/>
                  </a:lnTo>
                  <a:lnTo>
                    <a:pt x="47" y="78"/>
                  </a:lnTo>
                  <a:lnTo>
                    <a:pt x="33" y="85"/>
                  </a:lnTo>
                  <a:lnTo>
                    <a:pt x="20" y="90"/>
                  </a:lnTo>
                  <a:lnTo>
                    <a:pt x="8" y="92"/>
                  </a:lnTo>
                  <a:lnTo>
                    <a:pt x="0" y="92"/>
                  </a:lnTo>
                  <a:lnTo>
                    <a:pt x="2" y="90"/>
                  </a:lnTo>
                  <a:lnTo>
                    <a:pt x="10" y="85"/>
                  </a:lnTo>
                  <a:lnTo>
                    <a:pt x="21" y="78"/>
                  </a:lnTo>
                  <a:lnTo>
                    <a:pt x="35" y="68"/>
                  </a:lnTo>
                  <a:lnTo>
                    <a:pt x="50" y="55"/>
                  </a:lnTo>
                  <a:lnTo>
                    <a:pt x="65" y="40"/>
                  </a:lnTo>
                  <a:lnTo>
                    <a:pt x="77" y="22"/>
                  </a:lnTo>
                  <a:lnTo>
                    <a:pt x="88" y="0"/>
                  </a:lnTo>
                  <a:lnTo>
                    <a:pt x="92" y="1"/>
                  </a:lnTo>
                  <a:lnTo>
                    <a:pt x="97" y="6"/>
                  </a:lnTo>
                  <a:lnTo>
                    <a:pt x="104" y="14"/>
                  </a:lnTo>
                  <a:lnTo>
                    <a:pt x="110" y="26"/>
                  </a:lnTo>
                  <a:lnTo>
                    <a:pt x="113" y="40"/>
                  </a:lnTo>
                  <a:lnTo>
                    <a:pt x="114" y="56"/>
                  </a:lnTo>
                  <a:lnTo>
                    <a:pt x="113" y="75"/>
                  </a:lnTo>
                  <a:lnTo>
                    <a:pt x="106"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8"/>
            <p:cNvSpPr>
              <a:spLocks/>
            </p:cNvSpPr>
            <p:nvPr/>
          </p:nvSpPr>
          <p:spPr bwMode="auto">
            <a:xfrm>
              <a:off x="4680" y="1493"/>
              <a:ext cx="497" cy="549"/>
            </a:xfrm>
            <a:custGeom>
              <a:avLst/>
              <a:gdLst>
                <a:gd name="T0" fmla="*/ 894 w 994"/>
                <a:gd name="T1" fmla="*/ 64 h 1098"/>
                <a:gd name="T2" fmla="*/ 860 w 994"/>
                <a:gd name="T3" fmla="*/ 65 h 1098"/>
                <a:gd name="T4" fmla="*/ 914 w 994"/>
                <a:gd name="T5" fmla="*/ 37 h 1098"/>
                <a:gd name="T6" fmla="*/ 867 w 994"/>
                <a:gd name="T7" fmla="*/ 25 h 1098"/>
                <a:gd name="T8" fmla="*/ 824 w 994"/>
                <a:gd name="T9" fmla="*/ 63 h 1098"/>
                <a:gd name="T10" fmla="*/ 898 w 994"/>
                <a:gd name="T11" fmla="*/ 95 h 1098"/>
                <a:gd name="T12" fmla="*/ 910 w 994"/>
                <a:gd name="T13" fmla="*/ 127 h 1098"/>
                <a:gd name="T14" fmla="*/ 884 w 994"/>
                <a:gd name="T15" fmla="*/ 144 h 1098"/>
                <a:gd name="T16" fmla="*/ 886 w 994"/>
                <a:gd name="T17" fmla="*/ 117 h 1098"/>
                <a:gd name="T18" fmla="*/ 779 w 994"/>
                <a:gd name="T19" fmla="*/ 65 h 1098"/>
                <a:gd name="T20" fmla="*/ 724 w 994"/>
                <a:gd name="T21" fmla="*/ 91 h 1098"/>
                <a:gd name="T22" fmla="*/ 687 w 994"/>
                <a:gd name="T23" fmla="*/ 126 h 1098"/>
                <a:gd name="T24" fmla="*/ 681 w 994"/>
                <a:gd name="T25" fmla="*/ 104 h 1098"/>
                <a:gd name="T26" fmla="*/ 643 w 994"/>
                <a:gd name="T27" fmla="*/ 121 h 1098"/>
                <a:gd name="T28" fmla="*/ 622 w 994"/>
                <a:gd name="T29" fmla="*/ 292 h 1098"/>
                <a:gd name="T30" fmla="*/ 550 w 994"/>
                <a:gd name="T31" fmla="*/ 439 h 1098"/>
                <a:gd name="T32" fmla="*/ 384 w 994"/>
                <a:gd name="T33" fmla="*/ 606 h 1098"/>
                <a:gd name="T34" fmla="*/ 247 w 994"/>
                <a:gd name="T35" fmla="*/ 744 h 1098"/>
                <a:gd name="T36" fmla="*/ 189 w 994"/>
                <a:gd name="T37" fmla="*/ 854 h 1098"/>
                <a:gd name="T38" fmla="*/ 148 w 994"/>
                <a:gd name="T39" fmla="*/ 932 h 1098"/>
                <a:gd name="T40" fmla="*/ 172 w 994"/>
                <a:gd name="T41" fmla="*/ 759 h 1098"/>
                <a:gd name="T42" fmla="*/ 109 w 994"/>
                <a:gd name="T43" fmla="*/ 816 h 1098"/>
                <a:gd name="T44" fmla="*/ 80 w 994"/>
                <a:gd name="T45" fmla="*/ 884 h 1098"/>
                <a:gd name="T46" fmla="*/ 116 w 994"/>
                <a:gd name="T47" fmla="*/ 761 h 1098"/>
                <a:gd name="T48" fmla="*/ 186 w 994"/>
                <a:gd name="T49" fmla="*/ 712 h 1098"/>
                <a:gd name="T50" fmla="*/ 265 w 994"/>
                <a:gd name="T51" fmla="*/ 664 h 1098"/>
                <a:gd name="T52" fmla="*/ 409 w 994"/>
                <a:gd name="T53" fmla="*/ 530 h 1098"/>
                <a:gd name="T54" fmla="*/ 513 w 994"/>
                <a:gd name="T55" fmla="*/ 436 h 1098"/>
                <a:gd name="T56" fmla="*/ 574 w 994"/>
                <a:gd name="T57" fmla="*/ 347 h 1098"/>
                <a:gd name="T58" fmla="*/ 536 w 994"/>
                <a:gd name="T59" fmla="*/ 254 h 1098"/>
                <a:gd name="T60" fmla="*/ 475 w 994"/>
                <a:gd name="T61" fmla="*/ 182 h 1098"/>
                <a:gd name="T62" fmla="*/ 383 w 994"/>
                <a:gd name="T63" fmla="*/ 239 h 1098"/>
                <a:gd name="T64" fmla="*/ 292 w 994"/>
                <a:gd name="T65" fmla="*/ 287 h 1098"/>
                <a:gd name="T66" fmla="*/ 212 w 994"/>
                <a:gd name="T67" fmla="*/ 347 h 1098"/>
                <a:gd name="T68" fmla="*/ 166 w 994"/>
                <a:gd name="T69" fmla="*/ 441 h 1098"/>
                <a:gd name="T70" fmla="*/ 112 w 994"/>
                <a:gd name="T71" fmla="*/ 657 h 1098"/>
                <a:gd name="T72" fmla="*/ 58 w 994"/>
                <a:gd name="T73" fmla="*/ 969 h 1098"/>
                <a:gd name="T74" fmla="*/ 154 w 994"/>
                <a:gd name="T75" fmla="*/ 1071 h 1098"/>
                <a:gd name="T76" fmla="*/ 205 w 994"/>
                <a:gd name="T77" fmla="*/ 1079 h 1098"/>
                <a:gd name="T78" fmla="*/ 142 w 994"/>
                <a:gd name="T79" fmla="*/ 1098 h 1098"/>
                <a:gd name="T80" fmla="*/ 15 w 994"/>
                <a:gd name="T81" fmla="*/ 989 h 1098"/>
                <a:gd name="T82" fmla="*/ 63 w 994"/>
                <a:gd name="T83" fmla="*/ 685 h 1098"/>
                <a:gd name="T84" fmla="*/ 127 w 994"/>
                <a:gd name="T85" fmla="*/ 451 h 1098"/>
                <a:gd name="T86" fmla="*/ 177 w 994"/>
                <a:gd name="T87" fmla="*/ 325 h 1098"/>
                <a:gd name="T88" fmla="*/ 273 w 994"/>
                <a:gd name="T89" fmla="*/ 249 h 1098"/>
                <a:gd name="T90" fmla="*/ 368 w 994"/>
                <a:gd name="T91" fmla="*/ 203 h 1098"/>
                <a:gd name="T92" fmla="*/ 486 w 994"/>
                <a:gd name="T93" fmla="*/ 140 h 1098"/>
                <a:gd name="T94" fmla="*/ 528 w 994"/>
                <a:gd name="T95" fmla="*/ 200 h 1098"/>
                <a:gd name="T96" fmla="*/ 604 w 994"/>
                <a:gd name="T97" fmla="*/ 176 h 1098"/>
                <a:gd name="T98" fmla="*/ 679 w 994"/>
                <a:gd name="T99" fmla="*/ 88 h 1098"/>
                <a:gd name="T100" fmla="*/ 719 w 994"/>
                <a:gd name="T101" fmla="*/ 64 h 1098"/>
                <a:gd name="T102" fmla="*/ 777 w 994"/>
                <a:gd name="T103" fmla="*/ 29 h 1098"/>
                <a:gd name="T104" fmla="*/ 834 w 994"/>
                <a:gd name="T105" fmla="*/ 3 h 1098"/>
                <a:gd name="T106" fmla="*/ 941 w 994"/>
                <a:gd name="T107" fmla="*/ 10 h 1098"/>
                <a:gd name="T108" fmla="*/ 978 w 994"/>
                <a:gd name="T109" fmla="*/ 113 h 1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94" h="1098">
                  <a:moveTo>
                    <a:pt x="930" y="60"/>
                  </a:moveTo>
                  <a:lnTo>
                    <a:pt x="925" y="59"/>
                  </a:lnTo>
                  <a:lnTo>
                    <a:pt x="918" y="59"/>
                  </a:lnTo>
                  <a:lnTo>
                    <a:pt x="911" y="60"/>
                  </a:lnTo>
                  <a:lnTo>
                    <a:pt x="902" y="63"/>
                  </a:lnTo>
                  <a:lnTo>
                    <a:pt x="894" y="64"/>
                  </a:lnTo>
                  <a:lnTo>
                    <a:pt x="888" y="66"/>
                  </a:lnTo>
                  <a:lnTo>
                    <a:pt x="884" y="67"/>
                  </a:lnTo>
                  <a:lnTo>
                    <a:pt x="882" y="68"/>
                  </a:lnTo>
                  <a:lnTo>
                    <a:pt x="877" y="67"/>
                  </a:lnTo>
                  <a:lnTo>
                    <a:pt x="869" y="66"/>
                  </a:lnTo>
                  <a:lnTo>
                    <a:pt x="860" y="65"/>
                  </a:lnTo>
                  <a:lnTo>
                    <a:pt x="854" y="65"/>
                  </a:lnTo>
                  <a:lnTo>
                    <a:pt x="873" y="60"/>
                  </a:lnTo>
                  <a:lnTo>
                    <a:pt x="888" y="56"/>
                  </a:lnTo>
                  <a:lnTo>
                    <a:pt x="900" y="50"/>
                  </a:lnTo>
                  <a:lnTo>
                    <a:pt x="908" y="44"/>
                  </a:lnTo>
                  <a:lnTo>
                    <a:pt x="914" y="37"/>
                  </a:lnTo>
                  <a:lnTo>
                    <a:pt x="916" y="32"/>
                  </a:lnTo>
                  <a:lnTo>
                    <a:pt x="917" y="26"/>
                  </a:lnTo>
                  <a:lnTo>
                    <a:pt x="916" y="20"/>
                  </a:lnTo>
                  <a:lnTo>
                    <a:pt x="898" y="23"/>
                  </a:lnTo>
                  <a:lnTo>
                    <a:pt x="882" y="25"/>
                  </a:lnTo>
                  <a:lnTo>
                    <a:pt x="867" y="25"/>
                  </a:lnTo>
                  <a:lnTo>
                    <a:pt x="854" y="25"/>
                  </a:lnTo>
                  <a:lnTo>
                    <a:pt x="841" y="27"/>
                  </a:lnTo>
                  <a:lnTo>
                    <a:pt x="832" y="32"/>
                  </a:lnTo>
                  <a:lnTo>
                    <a:pt x="823" y="41"/>
                  </a:lnTo>
                  <a:lnTo>
                    <a:pt x="815" y="55"/>
                  </a:lnTo>
                  <a:lnTo>
                    <a:pt x="824" y="63"/>
                  </a:lnTo>
                  <a:lnTo>
                    <a:pt x="835" y="71"/>
                  </a:lnTo>
                  <a:lnTo>
                    <a:pt x="847" y="76"/>
                  </a:lnTo>
                  <a:lnTo>
                    <a:pt x="859" y="82"/>
                  </a:lnTo>
                  <a:lnTo>
                    <a:pt x="871" y="87"/>
                  </a:lnTo>
                  <a:lnTo>
                    <a:pt x="884" y="91"/>
                  </a:lnTo>
                  <a:lnTo>
                    <a:pt x="898" y="95"/>
                  </a:lnTo>
                  <a:lnTo>
                    <a:pt x="910" y="97"/>
                  </a:lnTo>
                  <a:lnTo>
                    <a:pt x="914" y="103"/>
                  </a:lnTo>
                  <a:lnTo>
                    <a:pt x="916" y="110"/>
                  </a:lnTo>
                  <a:lnTo>
                    <a:pt x="916" y="117"/>
                  </a:lnTo>
                  <a:lnTo>
                    <a:pt x="915" y="124"/>
                  </a:lnTo>
                  <a:lnTo>
                    <a:pt x="910" y="127"/>
                  </a:lnTo>
                  <a:lnTo>
                    <a:pt x="907" y="131"/>
                  </a:lnTo>
                  <a:lnTo>
                    <a:pt x="902" y="135"/>
                  </a:lnTo>
                  <a:lnTo>
                    <a:pt x="899" y="140"/>
                  </a:lnTo>
                  <a:lnTo>
                    <a:pt x="894" y="143"/>
                  </a:lnTo>
                  <a:lnTo>
                    <a:pt x="890" y="146"/>
                  </a:lnTo>
                  <a:lnTo>
                    <a:pt x="884" y="144"/>
                  </a:lnTo>
                  <a:lnTo>
                    <a:pt x="878" y="141"/>
                  </a:lnTo>
                  <a:lnTo>
                    <a:pt x="880" y="136"/>
                  </a:lnTo>
                  <a:lnTo>
                    <a:pt x="885" y="131"/>
                  </a:lnTo>
                  <a:lnTo>
                    <a:pt x="888" y="125"/>
                  </a:lnTo>
                  <a:lnTo>
                    <a:pt x="892" y="121"/>
                  </a:lnTo>
                  <a:lnTo>
                    <a:pt x="886" y="117"/>
                  </a:lnTo>
                  <a:lnTo>
                    <a:pt x="873" y="110"/>
                  </a:lnTo>
                  <a:lnTo>
                    <a:pt x="856" y="103"/>
                  </a:lnTo>
                  <a:lnTo>
                    <a:pt x="837" y="94"/>
                  </a:lnTo>
                  <a:lnTo>
                    <a:pt x="816" y="85"/>
                  </a:lnTo>
                  <a:lnTo>
                    <a:pt x="796" y="74"/>
                  </a:lnTo>
                  <a:lnTo>
                    <a:pt x="779" y="65"/>
                  </a:lnTo>
                  <a:lnTo>
                    <a:pt x="765" y="56"/>
                  </a:lnTo>
                  <a:lnTo>
                    <a:pt x="756" y="62"/>
                  </a:lnTo>
                  <a:lnTo>
                    <a:pt x="747" y="67"/>
                  </a:lnTo>
                  <a:lnTo>
                    <a:pt x="739" y="75"/>
                  </a:lnTo>
                  <a:lnTo>
                    <a:pt x="732" y="83"/>
                  </a:lnTo>
                  <a:lnTo>
                    <a:pt x="724" y="91"/>
                  </a:lnTo>
                  <a:lnTo>
                    <a:pt x="716" y="100"/>
                  </a:lnTo>
                  <a:lnTo>
                    <a:pt x="706" y="106"/>
                  </a:lnTo>
                  <a:lnTo>
                    <a:pt x="697" y="112"/>
                  </a:lnTo>
                  <a:lnTo>
                    <a:pt x="694" y="117"/>
                  </a:lnTo>
                  <a:lnTo>
                    <a:pt x="690" y="121"/>
                  </a:lnTo>
                  <a:lnTo>
                    <a:pt x="687" y="126"/>
                  </a:lnTo>
                  <a:lnTo>
                    <a:pt x="681" y="127"/>
                  </a:lnTo>
                  <a:lnTo>
                    <a:pt x="678" y="121"/>
                  </a:lnTo>
                  <a:lnTo>
                    <a:pt x="681" y="116"/>
                  </a:lnTo>
                  <a:lnTo>
                    <a:pt x="686" y="111"/>
                  </a:lnTo>
                  <a:lnTo>
                    <a:pt x="688" y="105"/>
                  </a:lnTo>
                  <a:lnTo>
                    <a:pt x="681" y="104"/>
                  </a:lnTo>
                  <a:lnTo>
                    <a:pt x="674" y="105"/>
                  </a:lnTo>
                  <a:lnTo>
                    <a:pt x="667" y="108"/>
                  </a:lnTo>
                  <a:lnTo>
                    <a:pt x="662" y="110"/>
                  </a:lnTo>
                  <a:lnTo>
                    <a:pt x="655" y="113"/>
                  </a:lnTo>
                  <a:lnTo>
                    <a:pt x="649" y="118"/>
                  </a:lnTo>
                  <a:lnTo>
                    <a:pt x="643" y="121"/>
                  </a:lnTo>
                  <a:lnTo>
                    <a:pt x="637" y="126"/>
                  </a:lnTo>
                  <a:lnTo>
                    <a:pt x="636" y="159"/>
                  </a:lnTo>
                  <a:lnTo>
                    <a:pt x="635" y="193"/>
                  </a:lnTo>
                  <a:lnTo>
                    <a:pt x="633" y="226"/>
                  </a:lnTo>
                  <a:lnTo>
                    <a:pt x="628" y="260"/>
                  </a:lnTo>
                  <a:lnTo>
                    <a:pt x="622" y="292"/>
                  </a:lnTo>
                  <a:lnTo>
                    <a:pt x="614" y="324"/>
                  </a:lnTo>
                  <a:lnTo>
                    <a:pt x="605" y="355"/>
                  </a:lnTo>
                  <a:lnTo>
                    <a:pt x="592" y="385"/>
                  </a:lnTo>
                  <a:lnTo>
                    <a:pt x="583" y="399"/>
                  </a:lnTo>
                  <a:lnTo>
                    <a:pt x="568" y="418"/>
                  </a:lnTo>
                  <a:lnTo>
                    <a:pt x="550" y="439"/>
                  </a:lnTo>
                  <a:lnTo>
                    <a:pt x="527" y="464"/>
                  </a:lnTo>
                  <a:lnTo>
                    <a:pt x="501" y="490"/>
                  </a:lnTo>
                  <a:lnTo>
                    <a:pt x="474" y="518"/>
                  </a:lnTo>
                  <a:lnTo>
                    <a:pt x="444" y="547"/>
                  </a:lnTo>
                  <a:lnTo>
                    <a:pt x="414" y="576"/>
                  </a:lnTo>
                  <a:lnTo>
                    <a:pt x="384" y="606"/>
                  </a:lnTo>
                  <a:lnTo>
                    <a:pt x="355" y="634"/>
                  </a:lnTo>
                  <a:lnTo>
                    <a:pt x="327" y="662"/>
                  </a:lnTo>
                  <a:lnTo>
                    <a:pt x="302" y="687"/>
                  </a:lnTo>
                  <a:lnTo>
                    <a:pt x="279" y="709"/>
                  </a:lnTo>
                  <a:lnTo>
                    <a:pt x="261" y="729"/>
                  </a:lnTo>
                  <a:lnTo>
                    <a:pt x="247" y="744"/>
                  </a:lnTo>
                  <a:lnTo>
                    <a:pt x="239" y="755"/>
                  </a:lnTo>
                  <a:lnTo>
                    <a:pt x="235" y="759"/>
                  </a:lnTo>
                  <a:lnTo>
                    <a:pt x="227" y="769"/>
                  </a:lnTo>
                  <a:lnTo>
                    <a:pt x="215" y="788"/>
                  </a:lnTo>
                  <a:lnTo>
                    <a:pt x="202" y="816"/>
                  </a:lnTo>
                  <a:lnTo>
                    <a:pt x="189" y="854"/>
                  </a:lnTo>
                  <a:lnTo>
                    <a:pt x="180" y="904"/>
                  </a:lnTo>
                  <a:lnTo>
                    <a:pt x="174" y="964"/>
                  </a:lnTo>
                  <a:lnTo>
                    <a:pt x="177" y="1037"/>
                  </a:lnTo>
                  <a:lnTo>
                    <a:pt x="162" y="1003"/>
                  </a:lnTo>
                  <a:lnTo>
                    <a:pt x="152" y="968"/>
                  </a:lnTo>
                  <a:lnTo>
                    <a:pt x="148" y="932"/>
                  </a:lnTo>
                  <a:lnTo>
                    <a:pt x="149" y="896"/>
                  </a:lnTo>
                  <a:lnTo>
                    <a:pt x="154" y="860"/>
                  </a:lnTo>
                  <a:lnTo>
                    <a:pt x="163" y="824"/>
                  </a:lnTo>
                  <a:lnTo>
                    <a:pt x="173" y="791"/>
                  </a:lnTo>
                  <a:lnTo>
                    <a:pt x="187" y="757"/>
                  </a:lnTo>
                  <a:lnTo>
                    <a:pt x="172" y="759"/>
                  </a:lnTo>
                  <a:lnTo>
                    <a:pt x="158" y="762"/>
                  </a:lnTo>
                  <a:lnTo>
                    <a:pt x="147" y="768"/>
                  </a:lnTo>
                  <a:lnTo>
                    <a:pt x="135" y="776"/>
                  </a:lnTo>
                  <a:lnTo>
                    <a:pt x="126" y="786"/>
                  </a:lnTo>
                  <a:lnTo>
                    <a:pt x="117" y="800"/>
                  </a:lnTo>
                  <a:lnTo>
                    <a:pt x="109" y="816"/>
                  </a:lnTo>
                  <a:lnTo>
                    <a:pt x="102" y="835"/>
                  </a:lnTo>
                  <a:lnTo>
                    <a:pt x="101" y="853"/>
                  </a:lnTo>
                  <a:lnTo>
                    <a:pt x="99" y="877"/>
                  </a:lnTo>
                  <a:lnTo>
                    <a:pt x="95" y="898"/>
                  </a:lnTo>
                  <a:lnTo>
                    <a:pt x="86" y="906"/>
                  </a:lnTo>
                  <a:lnTo>
                    <a:pt x="80" y="884"/>
                  </a:lnTo>
                  <a:lnTo>
                    <a:pt x="78" y="862"/>
                  </a:lnTo>
                  <a:lnTo>
                    <a:pt x="79" y="841"/>
                  </a:lnTo>
                  <a:lnTo>
                    <a:pt x="84" y="820"/>
                  </a:lnTo>
                  <a:lnTo>
                    <a:pt x="91" y="800"/>
                  </a:lnTo>
                  <a:lnTo>
                    <a:pt x="102" y="779"/>
                  </a:lnTo>
                  <a:lnTo>
                    <a:pt x="116" y="761"/>
                  </a:lnTo>
                  <a:lnTo>
                    <a:pt x="131" y="744"/>
                  </a:lnTo>
                  <a:lnTo>
                    <a:pt x="141" y="735"/>
                  </a:lnTo>
                  <a:lnTo>
                    <a:pt x="151" y="729"/>
                  </a:lnTo>
                  <a:lnTo>
                    <a:pt x="163" y="723"/>
                  </a:lnTo>
                  <a:lnTo>
                    <a:pt x="174" y="717"/>
                  </a:lnTo>
                  <a:lnTo>
                    <a:pt x="186" y="712"/>
                  </a:lnTo>
                  <a:lnTo>
                    <a:pt x="198" y="709"/>
                  </a:lnTo>
                  <a:lnTo>
                    <a:pt x="212" y="707"/>
                  </a:lnTo>
                  <a:lnTo>
                    <a:pt x="226" y="706"/>
                  </a:lnTo>
                  <a:lnTo>
                    <a:pt x="235" y="695"/>
                  </a:lnTo>
                  <a:lnTo>
                    <a:pt x="248" y="681"/>
                  </a:lnTo>
                  <a:lnTo>
                    <a:pt x="265" y="664"/>
                  </a:lnTo>
                  <a:lnTo>
                    <a:pt x="286" y="644"/>
                  </a:lnTo>
                  <a:lnTo>
                    <a:pt x="309" y="623"/>
                  </a:lnTo>
                  <a:lnTo>
                    <a:pt x="333" y="601"/>
                  </a:lnTo>
                  <a:lnTo>
                    <a:pt x="359" y="576"/>
                  </a:lnTo>
                  <a:lnTo>
                    <a:pt x="384" y="553"/>
                  </a:lnTo>
                  <a:lnTo>
                    <a:pt x="409" y="530"/>
                  </a:lnTo>
                  <a:lnTo>
                    <a:pt x="432" y="509"/>
                  </a:lnTo>
                  <a:lnTo>
                    <a:pt x="455" y="488"/>
                  </a:lnTo>
                  <a:lnTo>
                    <a:pt x="475" y="470"/>
                  </a:lnTo>
                  <a:lnTo>
                    <a:pt x="491" y="456"/>
                  </a:lnTo>
                  <a:lnTo>
                    <a:pt x="504" y="444"/>
                  </a:lnTo>
                  <a:lnTo>
                    <a:pt x="513" y="436"/>
                  </a:lnTo>
                  <a:lnTo>
                    <a:pt x="515" y="434"/>
                  </a:lnTo>
                  <a:lnTo>
                    <a:pt x="535" y="416"/>
                  </a:lnTo>
                  <a:lnTo>
                    <a:pt x="550" y="400"/>
                  </a:lnTo>
                  <a:lnTo>
                    <a:pt x="561" y="383"/>
                  </a:lnTo>
                  <a:lnTo>
                    <a:pt x="569" y="366"/>
                  </a:lnTo>
                  <a:lnTo>
                    <a:pt x="574" y="347"/>
                  </a:lnTo>
                  <a:lnTo>
                    <a:pt x="579" y="326"/>
                  </a:lnTo>
                  <a:lnTo>
                    <a:pt x="582" y="302"/>
                  </a:lnTo>
                  <a:lnTo>
                    <a:pt x="586" y="276"/>
                  </a:lnTo>
                  <a:lnTo>
                    <a:pt x="567" y="272"/>
                  </a:lnTo>
                  <a:lnTo>
                    <a:pt x="551" y="264"/>
                  </a:lnTo>
                  <a:lnTo>
                    <a:pt x="536" y="254"/>
                  </a:lnTo>
                  <a:lnTo>
                    <a:pt x="522" y="240"/>
                  </a:lnTo>
                  <a:lnTo>
                    <a:pt x="511" y="224"/>
                  </a:lnTo>
                  <a:lnTo>
                    <a:pt x="500" y="207"/>
                  </a:lnTo>
                  <a:lnTo>
                    <a:pt x="492" y="188"/>
                  </a:lnTo>
                  <a:lnTo>
                    <a:pt x="488" y="170"/>
                  </a:lnTo>
                  <a:lnTo>
                    <a:pt x="475" y="182"/>
                  </a:lnTo>
                  <a:lnTo>
                    <a:pt x="461" y="194"/>
                  </a:lnTo>
                  <a:lnTo>
                    <a:pt x="447" y="204"/>
                  </a:lnTo>
                  <a:lnTo>
                    <a:pt x="432" y="214"/>
                  </a:lnTo>
                  <a:lnTo>
                    <a:pt x="416" y="223"/>
                  </a:lnTo>
                  <a:lnTo>
                    <a:pt x="400" y="231"/>
                  </a:lnTo>
                  <a:lnTo>
                    <a:pt x="383" y="239"/>
                  </a:lnTo>
                  <a:lnTo>
                    <a:pt x="365" y="248"/>
                  </a:lnTo>
                  <a:lnTo>
                    <a:pt x="352" y="256"/>
                  </a:lnTo>
                  <a:lnTo>
                    <a:pt x="337" y="263"/>
                  </a:lnTo>
                  <a:lnTo>
                    <a:pt x="322" y="271"/>
                  </a:lnTo>
                  <a:lnTo>
                    <a:pt x="307" y="279"/>
                  </a:lnTo>
                  <a:lnTo>
                    <a:pt x="292" y="287"/>
                  </a:lnTo>
                  <a:lnTo>
                    <a:pt x="278" y="297"/>
                  </a:lnTo>
                  <a:lnTo>
                    <a:pt x="263" y="306"/>
                  </a:lnTo>
                  <a:lnTo>
                    <a:pt x="249" y="315"/>
                  </a:lnTo>
                  <a:lnTo>
                    <a:pt x="236" y="325"/>
                  </a:lnTo>
                  <a:lnTo>
                    <a:pt x="224" y="336"/>
                  </a:lnTo>
                  <a:lnTo>
                    <a:pt x="212" y="347"/>
                  </a:lnTo>
                  <a:lnTo>
                    <a:pt x="202" y="360"/>
                  </a:lnTo>
                  <a:lnTo>
                    <a:pt x="193" y="374"/>
                  </a:lnTo>
                  <a:lnTo>
                    <a:pt x="185" y="388"/>
                  </a:lnTo>
                  <a:lnTo>
                    <a:pt x="178" y="404"/>
                  </a:lnTo>
                  <a:lnTo>
                    <a:pt x="173" y="420"/>
                  </a:lnTo>
                  <a:lnTo>
                    <a:pt x="166" y="441"/>
                  </a:lnTo>
                  <a:lnTo>
                    <a:pt x="158" y="473"/>
                  </a:lnTo>
                  <a:lnTo>
                    <a:pt x="148" y="513"/>
                  </a:lnTo>
                  <a:lnTo>
                    <a:pt x="136" y="556"/>
                  </a:lnTo>
                  <a:lnTo>
                    <a:pt x="127" y="597"/>
                  </a:lnTo>
                  <a:lnTo>
                    <a:pt x="118" y="633"/>
                  </a:lnTo>
                  <a:lnTo>
                    <a:pt x="112" y="657"/>
                  </a:lnTo>
                  <a:lnTo>
                    <a:pt x="110" y="666"/>
                  </a:lnTo>
                  <a:lnTo>
                    <a:pt x="52" y="847"/>
                  </a:lnTo>
                  <a:lnTo>
                    <a:pt x="46" y="878"/>
                  </a:lnTo>
                  <a:lnTo>
                    <a:pt x="45" y="909"/>
                  </a:lnTo>
                  <a:lnTo>
                    <a:pt x="49" y="939"/>
                  </a:lnTo>
                  <a:lnTo>
                    <a:pt x="58" y="969"/>
                  </a:lnTo>
                  <a:lnTo>
                    <a:pt x="72" y="996"/>
                  </a:lnTo>
                  <a:lnTo>
                    <a:pt x="89" y="1021"/>
                  </a:lnTo>
                  <a:lnTo>
                    <a:pt x="111" y="1043"/>
                  </a:lnTo>
                  <a:lnTo>
                    <a:pt x="136" y="1062"/>
                  </a:lnTo>
                  <a:lnTo>
                    <a:pt x="144" y="1066"/>
                  </a:lnTo>
                  <a:lnTo>
                    <a:pt x="154" y="1071"/>
                  </a:lnTo>
                  <a:lnTo>
                    <a:pt x="162" y="1074"/>
                  </a:lnTo>
                  <a:lnTo>
                    <a:pt x="171" y="1077"/>
                  </a:lnTo>
                  <a:lnTo>
                    <a:pt x="179" y="1079"/>
                  </a:lnTo>
                  <a:lnTo>
                    <a:pt x="188" y="1080"/>
                  </a:lnTo>
                  <a:lnTo>
                    <a:pt x="196" y="1080"/>
                  </a:lnTo>
                  <a:lnTo>
                    <a:pt x="205" y="1079"/>
                  </a:lnTo>
                  <a:lnTo>
                    <a:pt x="207" y="1081"/>
                  </a:lnTo>
                  <a:lnTo>
                    <a:pt x="202" y="1086"/>
                  </a:lnTo>
                  <a:lnTo>
                    <a:pt x="194" y="1091"/>
                  </a:lnTo>
                  <a:lnTo>
                    <a:pt x="181" y="1096"/>
                  </a:lnTo>
                  <a:lnTo>
                    <a:pt x="164" y="1098"/>
                  </a:lnTo>
                  <a:lnTo>
                    <a:pt x="142" y="1098"/>
                  </a:lnTo>
                  <a:lnTo>
                    <a:pt x="117" y="1093"/>
                  </a:lnTo>
                  <a:lnTo>
                    <a:pt x="88" y="1082"/>
                  </a:lnTo>
                  <a:lnTo>
                    <a:pt x="64" y="1063"/>
                  </a:lnTo>
                  <a:lnTo>
                    <a:pt x="44" y="1041"/>
                  </a:lnTo>
                  <a:lnTo>
                    <a:pt x="28" y="1017"/>
                  </a:lnTo>
                  <a:lnTo>
                    <a:pt x="15" y="989"/>
                  </a:lnTo>
                  <a:lnTo>
                    <a:pt x="6" y="961"/>
                  </a:lnTo>
                  <a:lnTo>
                    <a:pt x="2" y="931"/>
                  </a:lnTo>
                  <a:lnTo>
                    <a:pt x="0" y="900"/>
                  </a:lnTo>
                  <a:lnTo>
                    <a:pt x="4" y="869"/>
                  </a:lnTo>
                  <a:lnTo>
                    <a:pt x="57" y="712"/>
                  </a:lnTo>
                  <a:lnTo>
                    <a:pt x="63" y="685"/>
                  </a:lnTo>
                  <a:lnTo>
                    <a:pt x="72" y="647"/>
                  </a:lnTo>
                  <a:lnTo>
                    <a:pt x="83" y="603"/>
                  </a:lnTo>
                  <a:lnTo>
                    <a:pt x="97" y="557"/>
                  </a:lnTo>
                  <a:lnTo>
                    <a:pt x="109" y="513"/>
                  </a:lnTo>
                  <a:lnTo>
                    <a:pt x="119" y="476"/>
                  </a:lnTo>
                  <a:lnTo>
                    <a:pt x="127" y="451"/>
                  </a:lnTo>
                  <a:lnTo>
                    <a:pt x="129" y="442"/>
                  </a:lnTo>
                  <a:lnTo>
                    <a:pt x="137" y="419"/>
                  </a:lnTo>
                  <a:lnTo>
                    <a:pt x="145" y="394"/>
                  </a:lnTo>
                  <a:lnTo>
                    <a:pt x="154" y="370"/>
                  </a:lnTo>
                  <a:lnTo>
                    <a:pt x="164" y="347"/>
                  </a:lnTo>
                  <a:lnTo>
                    <a:pt x="177" y="325"/>
                  </a:lnTo>
                  <a:lnTo>
                    <a:pt x="192" y="306"/>
                  </a:lnTo>
                  <a:lnTo>
                    <a:pt x="210" y="287"/>
                  </a:lnTo>
                  <a:lnTo>
                    <a:pt x="232" y="272"/>
                  </a:lnTo>
                  <a:lnTo>
                    <a:pt x="246" y="264"/>
                  </a:lnTo>
                  <a:lnTo>
                    <a:pt x="260" y="256"/>
                  </a:lnTo>
                  <a:lnTo>
                    <a:pt x="273" y="249"/>
                  </a:lnTo>
                  <a:lnTo>
                    <a:pt x="288" y="241"/>
                  </a:lnTo>
                  <a:lnTo>
                    <a:pt x="303" y="234"/>
                  </a:lnTo>
                  <a:lnTo>
                    <a:pt x="318" y="227"/>
                  </a:lnTo>
                  <a:lnTo>
                    <a:pt x="334" y="219"/>
                  </a:lnTo>
                  <a:lnTo>
                    <a:pt x="352" y="211"/>
                  </a:lnTo>
                  <a:lnTo>
                    <a:pt x="368" y="203"/>
                  </a:lnTo>
                  <a:lnTo>
                    <a:pt x="386" y="195"/>
                  </a:lnTo>
                  <a:lnTo>
                    <a:pt x="405" y="186"/>
                  </a:lnTo>
                  <a:lnTo>
                    <a:pt x="424" y="176"/>
                  </a:lnTo>
                  <a:lnTo>
                    <a:pt x="444" y="165"/>
                  </a:lnTo>
                  <a:lnTo>
                    <a:pt x="465" y="153"/>
                  </a:lnTo>
                  <a:lnTo>
                    <a:pt x="486" y="140"/>
                  </a:lnTo>
                  <a:lnTo>
                    <a:pt x="509" y="126"/>
                  </a:lnTo>
                  <a:lnTo>
                    <a:pt x="511" y="136"/>
                  </a:lnTo>
                  <a:lnTo>
                    <a:pt x="512" y="150"/>
                  </a:lnTo>
                  <a:lnTo>
                    <a:pt x="514" y="166"/>
                  </a:lnTo>
                  <a:lnTo>
                    <a:pt x="519" y="182"/>
                  </a:lnTo>
                  <a:lnTo>
                    <a:pt x="528" y="200"/>
                  </a:lnTo>
                  <a:lnTo>
                    <a:pt x="542" y="217"/>
                  </a:lnTo>
                  <a:lnTo>
                    <a:pt x="561" y="233"/>
                  </a:lnTo>
                  <a:lnTo>
                    <a:pt x="589" y="247"/>
                  </a:lnTo>
                  <a:lnTo>
                    <a:pt x="596" y="225"/>
                  </a:lnTo>
                  <a:lnTo>
                    <a:pt x="599" y="201"/>
                  </a:lnTo>
                  <a:lnTo>
                    <a:pt x="604" y="176"/>
                  </a:lnTo>
                  <a:lnTo>
                    <a:pt x="609" y="151"/>
                  </a:lnTo>
                  <a:lnTo>
                    <a:pt x="615" y="129"/>
                  </a:lnTo>
                  <a:lnTo>
                    <a:pt x="628" y="110"/>
                  </a:lnTo>
                  <a:lnTo>
                    <a:pt x="647" y="97"/>
                  </a:lnTo>
                  <a:lnTo>
                    <a:pt x="672" y="89"/>
                  </a:lnTo>
                  <a:lnTo>
                    <a:pt x="679" y="88"/>
                  </a:lnTo>
                  <a:lnTo>
                    <a:pt x="685" y="90"/>
                  </a:lnTo>
                  <a:lnTo>
                    <a:pt x="689" y="94"/>
                  </a:lnTo>
                  <a:lnTo>
                    <a:pt x="691" y="98"/>
                  </a:lnTo>
                  <a:lnTo>
                    <a:pt x="701" y="87"/>
                  </a:lnTo>
                  <a:lnTo>
                    <a:pt x="710" y="75"/>
                  </a:lnTo>
                  <a:lnTo>
                    <a:pt x="719" y="64"/>
                  </a:lnTo>
                  <a:lnTo>
                    <a:pt x="729" y="52"/>
                  </a:lnTo>
                  <a:lnTo>
                    <a:pt x="740" y="43"/>
                  </a:lnTo>
                  <a:lnTo>
                    <a:pt x="750" y="35"/>
                  </a:lnTo>
                  <a:lnTo>
                    <a:pt x="762" y="28"/>
                  </a:lnTo>
                  <a:lnTo>
                    <a:pt x="774" y="25"/>
                  </a:lnTo>
                  <a:lnTo>
                    <a:pt x="777" y="29"/>
                  </a:lnTo>
                  <a:lnTo>
                    <a:pt x="781" y="32"/>
                  </a:lnTo>
                  <a:lnTo>
                    <a:pt x="786" y="33"/>
                  </a:lnTo>
                  <a:lnTo>
                    <a:pt x="791" y="30"/>
                  </a:lnTo>
                  <a:lnTo>
                    <a:pt x="803" y="17"/>
                  </a:lnTo>
                  <a:lnTo>
                    <a:pt x="818" y="7"/>
                  </a:lnTo>
                  <a:lnTo>
                    <a:pt x="834" y="3"/>
                  </a:lnTo>
                  <a:lnTo>
                    <a:pt x="853" y="0"/>
                  </a:lnTo>
                  <a:lnTo>
                    <a:pt x="871" y="0"/>
                  </a:lnTo>
                  <a:lnTo>
                    <a:pt x="892" y="2"/>
                  </a:lnTo>
                  <a:lnTo>
                    <a:pt x="911" y="2"/>
                  </a:lnTo>
                  <a:lnTo>
                    <a:pt x="931" y="2"/>
                  </a:lnTo>
                  <a:lnTo>
                    <a:pt x="941" y="10"/>
                  </a:lnTo>
                  <a:lnTo>
                    <a:pt x="946" y="21"/>
                  </a:lnTo>
                  <a:lnTo>
                    <a:pt x="948" y="35"/>
                  </a:lnTo>
                  <a:lnTo>
                    <a:pt x="950" y="50"/>
                  </a:lnTo>
                  <a:lnTo>
                    <a:pt x="994" y="116"/>
                  </a:lnTo>
                  <a:lnTo>
                    <a:pt x="989" y="117"/>
                  </a:lnTo>
                  <a:lnTo>
                    <a:pt x="978" y="113"/>
                  </a:lnTo>
                  <a:lnTo>
                    <a:pt x="969" y="109"/>
                  </a:lnTo>
                  <a:lnTo>
                    <a:pt x="962" y="104"/>
                  </a:lnTo>
                  <a:lnTo>
                    <a:pt x="930"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9"/>
            <p:cNvSpPr>
              <a:spLocks/>
            </p:cNvSpPr>
            <p:nvPr/>
          </p:nvSpPr>
          <p:spPr bwMode="auto">
            <a:xfrm>
              <a:off x="5158" y="1535"/>
              <a:ext cx="108" cy="72"/>
            </a:xfrm>
            <a:custGeom>
              <a:avLst/>
              <a:gdLst>
                <a:gd name="T0" fmla="*/ 74 w 218"/>
                <a:gd name="T1" fmla="*/ 0 h 144"/>
                <a:gd name="T2" fmla="*/ 71 w 218"/>
                <a:gd name="T3" fmla="*/ 8 h 144"/>
                <a:gd name="T4" fmla="*/ 67 w 218"/>
                <a:gd name="T5" fmla="*/ 18 h 144"/>
                <a:gd name="T6" fmla="*/ 64 w 218"/>
                <a:gd name="T7" fmla="*/ 26 h 144"/>
                <a:gd name="T8" fmla="*/ 62 w 218"/>
                <a:gd name="T9" fmla="*/ 29 h 144"/>
                <a:gd name="T10" fmla="*/ 16 w 218"/>
                <a:gd name="T11" fmla="*/ 53 h 144"/>
                <a:gd name="T12" fmla="*/ 13 w 218"/>
                <a:gd name="T13" fmla="*/ 58 h 144"/>
                <a:gd name="T14" fmla="*/ 6 w 218"/>
                <a:gd name="T15" fmla="*/ 68 h 144"/>
                <a:gd name="T16" fmla="*/ 0 w 218"/>
                <a:gd name="T17" fmla="*/ 81 h 144"/>
                <a:gd name="T18" fmla="*/ 0 w 218"/>
                <a:gd name="T19" fmla="*/ 93 h 144"/>
                <a:gd name="T20" fmla="*/ 5 w 218"/>
                <a:gd name="T21" fmla="*/ 99 h 144"/>
                <a:gd name="T22" fmla="*/ 9 w 218"/>
                <a:gd name="T23" fmla="*/ 105 h 144"/>
                <a:gd name="T24" fmla="*/ 15 w 218"/>
                <a:gd name="T25" fmla="*/ 110 h 144"/>
                <a:gd name="T26" fmla="*/ 22 w 218"/>
                <a:gd name="T27" fmla="*/ 114 h 144"/>
                <a:gd name="T28" fmla="*/ 27 w 218"/>
                <a:gd name="T29" fmla="*/ 117 h 144"/>
                <a:gd name="T30" fmla="*/ 33 w 218"/>
                <a:gd name="T31" fmla="*/ 121 h 144"/>
                <a:gd name="T32" fmla="*/ 41 w 218"/>
                <a:gd name="T33" fmla="*/ 125 h 144"/>
                <a:gd name="T34" fmla="*/ 49 w 218"/>
                <a:gd name="T35" fmla="*/ 129 h 144"/>
                <a:gd name="T36" fmla="*/ 59 w 218"/>
                <a:gd name="T37" fmla="*/ 134 h 144"/>
                <a:gd name="T38" fmla="*/ 72 w 218"/>
                <a:gd name="T39" fmla="*/ 139 h 144"/>
                <a:gd name="T40" fmla="*/ 86 w 218"/>
                <a:gd name="T41" fmla="*/ 142 h 144"/>
                <a:gd name="T42" fmla="*/ 102 w 218"/>
                <a:gd name="T43" fmla="*/ 144 h 144"/>
                <a:gd name="T44" fmla="*/ 110 w 218"/>
                <a:gd name="T45" fmla="*/ 144 h 144"/>
                <a:gd name="T46" fmla="*/ 118 w 218"/>
                <a:gd name="T47" fmla="*/ 143 h 144"/>
                <a:gd name="T48" fmla="*/ 127 w 218"/>
                <a:gd name="T49" fmla="*/ 142 h 144"/>
                <a:gd name="T50" fmla="*/ 136 w 218"/>
                <a:gd name="T51" fmla="*/ 140 h 144"/>
                <a:gd name="T52" fmla="*/ 144 w 218"/>
                <a:gd name="T53" fmla="*/ 139 h 144"/>
                <a:gd name="T54" fmla="*/ 152 w 218"/>
                <a:gd name="T55" fmla="*/ 137 h 144"/>
                <a:gd name="T56" fmla="*/ 159 w 218"/>
                <a:gd name="T57" fmla="*/ 136 h 144"/>
                <a:gd name="T58" fmla="*/ 166 w 218"/>
                <a:gd name="T59" fmla="*/ 136 h 144"/>
                <a:gd name="T60" fmla="*/ 173 w 218"/>
                <a:gd name="T61" fmla="*/ 136 h 144"/>
                <a:gd name="T62" fmla="*/ 180 w 218"/>
                <a:gd name="T63" fmla="*/ 135 h 144"/>
                <a:gd name="T64" fmla="*/ 188 w 218"/>
                <a:gd name="T65" fmla="*/ 133 h 144"/>
                <a:gd name="T66" fmla="*/ 196 w 218"/>
                <a:gd name="T67" fmla="*/ 131 h 144"/>
                <a:gd name="T68" fmla="*/ 203 w 218"/>
                <a:gd name="T69" fmla="*/ 127 h 144"/>
                <a:gd name="T70" fmla="*/ 210 w 218"/>
                <a:gd name="T71" fmla="*/ 125 h 144"/>
                <a:gd name="T72" fmla="*/ 215 w 218"/>
                <a:gd name="T73" fmla="*/ 121 h 144"/>
                <a:gd name="T74" fmla="*/ 217 w 218"/>
                <a:gd name="T75" fmla="*/ 119 h 144"/>
                <a:gd name="T76" fmla="*/ 218 w 218"/>
                <a:gd name="T77" fmla="*/ 109 h 144"/>
                <a:gd name="T78" fmla="*/ 216 w 218"/>
                <a:gd name="T79" fmla="*/ 93 h 144"/>
                <a:gd name="T80" fmla="*/ 212 w 218"/>
                <a:gd name="T81" fmla="*/ 76 h 144"/>
                <a:gd name="T82" fmla="*/ 210 w 218"/>
                <a:gd name="T83" fmla="*/ 70 h 144"/>
                <a:gd name="T84" fmla="*/ 179 w 218"/>
                <a:gd name="T85" fmla="*/ 64 h 144"/>
                <a:gd name="T86" fmla="*/ 179 w 218"/>
                <a:gd name="T87" fmla="*/ 21 h 144"/>
                <a:gd name="T88" fmla="*/ 178 w 218"/>
                <a:gd name="T89" fmla="*/ 21 h 144"/>
                <a:gd name="T90" fmla="*/ 174 w 218"/>
                <a:gd name="T91" fmla="*/ 22 h 144"/>
                <a:gd name="T92" fmla="*/ 168 w 218"/>
                <a:gd name="T93" fmla="*/ 23 h 144"/>
                <a:gd name="T94" fmla="*/ 162 w 218"/>
                <a:gd name="T95" fmla="*/ 25 h 144"/>
                <a:gd name="T96" fmla="*/ 155 w 218"/>
                <a:gd name="T97" fmla="*/ 26 h 144"/>
                <a:gd name="T98" fmla="*/ 148 w 218"/>
                <a:gd name="T99" fmla="*/ 27 h 144"/>
                <a:gd name="T100" fmla="*/ 140 w 218"/>
                <a:gd name="T101" fmla="*/ 27 h 144"/>
                <a:gd name="T102" fmla="*/ 134 w 218"/>
                <a:gd name="T103" fmla="*/ 26 h 144"/>
                <a:gd name="T104" fmla="*/ 127 w 218"/>
                <a:gd name="T105" fmla="*/ 23 h 144"/>
                <a:gd name="T106" fmla="*/ 118 w 218"/>
                <a:gd name="T107" fmla="*/ 20 h 144"/>
                <a:gd name="T108" fmla="*/ 107 w 218"/>
                <a:gd name="T109" fmla="*/ 15 h 144"/>
                <a:gd name="T110" fmla="*/ 98 w 218"/>
                <a:gd name="T111" fmla="*/ 11 h 144"/>
                <a:gd name="T112" fmla="*/ 89 w 218"/>
                <a:gd name="T113" fmla="*/ 7 h 144"/>
                <a:gd name="T114" fmla="*/ 81 w 218"/>
                <a:gd name="T115" fmla="*/ 4 h 144"/>
                <a:gd name="T116" fmla="*/ 76 w 218"/>
                <a:gd name="T117" fmla="*/ 2 h 144"/>
                <a:gd name="T118" fmla="*/ 74 w 218"/>
                <a:gd name="T119"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8" h="144">
                  <a:moveTo>
                    <a:pt x="74" y="0"/>
                  </a:moveTo>
                  <a:lnTo>
                    <a:pt x="71" y="8"/>
                  </a:lnTo>
                  <a:lnTo>
                    <a:pt x="67" y="18"/>
                  </a:lnTo>
                  <a:lnTo>
                    <a:pt x="64" y="26"/>
                  </a:lnTo>
                  <a:lnTo>
                    <a:pt x="62" y="29"/>
                  </a:lnTo>
                  <a:lnTo>
                    <a:pt x="16" y="53"/>
                  </a:lnTo>
                  <a:lnTo>
                    <a:pt x="13" y="58"/>
                  </a:lnTo>
                  <a:lnTo>
                    <a:pt x="6" y="68"/>
                  </a:lnTo>
                  <a:lnTo>
                    <a:pt x="0" y="81"/>
                  </a:lnTo>
                  <a:lnTo>
                    <a:pt x="0" y="93"/>
                  </a:lnTo>
                  <a:lnTo>
                    <a:pt x="5" y="99"/>
                  </a:lnTo>
                  <a:lnTo>
                    <a:pt x="9" y="105"/>
                  </a:lnTo>
                  <a:lnTo>
                    <a:pt x="15" y="110"/>
                  </a:lnTo>
                  <a:lnTo>
                    <a:pt x="22" y="114"/>
                  </a:lnTo>
                  <a:lnTo>
                    <a:pt x="27" y="117"/>
                  </a:lnTo>
                  <a:lnTo>
                    <a:pt x="33" y="121"/>
                  </a:lnTo>
                  <a:lnTo>
                    <a:pt x="41" y="125"/>
                  </a:lnTo>
                  <a:lnTo>
                    <a:pt x="49" y="129"/>
                  </a:lnTo>
                  <a:lnTo>
                    <a:pt x="59" y="134"/>
                  </a:lnTo>
                  <a:lnTo>
                    <a:pt x="72" y="139"/>
                  </a:lnTo>
                  <a:lnTo>
                    <a:pt x="86" y="142"/>
                  </a:lnTo>
                  <a:lnTo>
                    <a:pt x="102" y="144"/>
                  </a:lnTo>
                  <a:lnTo>
                    <a:pt x="110" y="144"/>
                  </a:lnTo>
                  <a:lnTo>
                    <a:pt x="118" y="143"/>
                  </a:lnTo>
                  <a:lnTo>
                    <a:pt x="127" y="142"/>
                  </a:lnTo>
                  <a:lnTo>
                    <a:pt x="136" y="140"/>
                  </a:lnTo>
                  <a:lnTo>
                    <a:pt x="144" y="139"/>
                  </a:lnTo>
                  <a:lnTo>
                    <a:pt x="152" y="137"/>
                  </a:lnTo>
                  <a:lnTo>
                    <a:pt x="159" y="136"/>
                  </a:lnTo>
                  <a:lnTo>
                    <a:pt x="166" y="136"/>
                  </a:lnTo>
                  <a:lnTo>
                    <a:pt x="173" y="136"/>
                  </a:lnTo>
                  <a:lnTo>
                    <a:pt x="180" y="135"/>
                  </a:lnTo>
                  <a:lnTo>
                    <a:pt x="188" y="133"/>
                  </a:lnTo>
                  <a:lnTo>
                    <a:pt x="196" y="131"/>
                  </a:lnTo>
                  <a:lnTo>
                    <a:pt x="203" y="127"/>
                  </a:lnTo>
                  <a:lnTo>
                    <a:pt x="210" y="125"/>
                  </a:lnTo>
                  <a:lnTo>
                    <a:pt x="215" y="121"/>
                  </a:lnTo>
                  <a:lnTo>
                    <a:pt x="217" y="119"/>
                  </a:lnTo>
                  <a:lnTo>
                    <a:pt x="218" y="109"/>
                  </a:lnTo>
                  <a:lnTo>
                    <a:pt x="216" y="93"/>
                  </a:lnTo>
                  <a:lnTo>
                    <a:pt x="212" y="76"/>
                  </a:lnTo>
                  <a:lnTo>
                    <a:pt x="210" y="70"/>
                  </a:lnTo>
                  <a:lnTo>
                    <a:pt x="179" y="64"/>
                  </a:lnTo>
                  <a:lnTo>
                    <a:pt x="179" y="21"/>
                  </a:lnTo>
                  <a:lnTo>
                    <a:pt x="178" y="21"/>
                  </a:lnTo>
                  <a:lnTo>
                    <a:pt x="174" y="22"/>
                  </a:lnTo>
                  <a:lnTo>
                    <a:pt x="168" y="23"/>
                  </a:lnTo>
                  <a:lnTo>
                    <a:pt x="162" y="25"/>
                  </a:lnTo>
                  <a:lnTo>
                    <a:pt x="155" y="26"/>
                  </a:lnTo>
                  <a:lnTo>
                    <a:pt x="148" y="27"/>
                  </a:lnTo>
                  <a:lnTo>
                    <a:pt x="140" y="27"/>
                  </a:lnTo>
                  <a:lnTo>
                    <a:pt x="134" y="26"/>
                  </a:lnTo>
                  <a:lnTo>
                    <a:pt x="127" y="23"/>
                  </a:lnTo>
                  <a:lnTo>
                    <a:pt x="118" y="20"/>
                  </a:lnTo>
                  <a:lnTo>
                    <a:pt x="107" y="15"/>
                  </a:lnTo>
                  <a:lnTo>
                    <a:pt x="98" y="11"/>
                  </a:lnTo>
                  <a:lnTo>
                    <a:pt x="89" y="7"/>
                  </a:lnTo>
                  <a:lnTo>
                    <a:pt x="81" y="4"/>
                  </a:lnTo>
                  <a:lnTo>
                    <a:pt x="76" y="2"/>
                  </a:lnTo>
                  <a:lnTo>
                    <a:pt x="74" y="0"/>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30"/>
            <p:cNvSpPr>
              <a:spLocks/>
            </p:cNvSpPr>
            <p:nvPr/>
          </p:nvSpPr>
          <p:spPr bwMode="auto">
            <a:xfrm>
              <a:off x="5184" y="1421"/>
              <a:ext cx="93" cy="128"/>
            </a:xfrm>
            <a:custGeom>
              <a:avLst/>
              <a:gdLst>
                <a:gd name="T0" fmla="*/ 14 w 187"/>
                <a:gd name="T1" fmla="*/ 24 h 257"/>
                <a:gd name="T2" fmla="*/ 12 w 187"/>
                <a:gd name="T3" fmla="*/ 45 h 257"/>
                <a:gd name="T4" fmla="*/ 7 w 187"/>
                <a:gd name="T5" fmla="*/ 90 h 257"/>
                <a:gd name="T6" fmla="*/ 3 w 187"/>
                <a:gd name="T7" fmla="*/ 139 h 257"/>
                <a:gd name="T8" fmla="*/ 0 w 187"/>
                <a:gd name="T9" fmla="*/ 165 h 257"/>
                <a:gd name="T10" fmla="*/ 0 w 187"/>
                <a:gd name="T11" fmla="*/ 177 h 257"/>
                <a:gd name="T12" fmla="*/ 3 w 187"/>
                <a:gd name="T13" fmla="*/ 190 h 257"/>
                <a:gd name="T14" fmla="*/ 6 w 187"/>
                <a:gd name="T15" fmla="*/ 207 h 257"/>
                <a:gd name="T16" fmla="*/ 15 w 187"/>
                <a:gd name="T17" fmla="*/ 220 h 257"/>
                <a:gd name="T18" fmla="*/ 21 w 187"/>
                <a:gd name="T19" fmla="*/ 226 h 257"/>
                <a:gd name="T20" fmla="*/ 27 w 187"/>
                <a:gd name="T21" fmla="*/ 231 h 257"/>
                <a:gd name="T22" fmla="*/ 33 w 187"/>
                <a:gd name="T23" fmla="*/ 234 h 257"/>
                <a:gd name="T24" fmla="*/ 38 w 187"/>
                <a:gd name="T25" fmla="*/ 238 h 257"/>
                <a:gd name="T26" fmla="*/ 45 w 187"/>
                <a:gd name="T27" fmla="*/ 240 h 257"/>
                <a:gd name="T28" fmla="*/ 51 w 187"/>
                <a:gd name="T29" fmla="*/ 242 h 257"/>
                <a:gd name="T30" fmla="*/ 57 w 187"/>
                <a:gd name="T31" fmla="*/ 246 h 257"/>
                <a:gd name="T32" fmla="*/ 64 w 187"/>
                <a:gd name="T33" fmla="*/ 248 h 257"/>
                <a:gd name="T34" fmla="*/ 71 w 187"/>
                <a:gd name="T35" fmla="*/ 250 h 257"/>
                <a:gd name="T36" fmla="*/ 79 w 187"/>
                <a:gd name="T37" fmla="*/ 253 h 257"/>
                <a:gd name="T38" fmla="*/ 87 w 187"/>
                <a:gd name="T39" fmla="*/ 255 h 257"/>
                <a:gd name="T40" fmla="*/ 95 w 187"/>
                <a:gd name="T41" fmla="*/ 256 h 257"/>
                <a:gd name="T42" fmla="*/ 103 w 187"/>
                <a:gd name="T43" fmla="*/ 257 h 257"/>
                <a:gd name="T44" fmla="*/ 111 w 187"/>
                <a:gd name="T45" fmla="*/ 257 h 257"/>
                <a:gd name="T46" fmla="*/ 118 w 187"/>
                <a:gd name="T47" fmla="*/ 257 h 257"/>
                <a:gd name="T48" fmla="*/ 122 w 187"/>
                <a:gd name="T49" fmla="*/ 257 h 257"/>
                <a:gd name="T50" fmla="*/ 127 w 187"/>
                <a:gd name="T51" fmla="*/ 255 h 257"/>
                <a:gd name="T52" fmla="*/ 133 w 187"/>
                <a:gd name="T53" fmla="*/ 251 h 257"/>
                <a:gd name="T54" fmla="*/ 140 w 187"/>
                <a:gd name="T55" fmla="*/ 247 h 257"/>
                <a:gd name="T56" fmla="*/ 145 w 187"/>
                <a:gd name="T57" fmla="*/ 241 h 257"/>
                <a:gd name="T58" fmla="*/ 151 w 187"/>
                <a:gd name="T59" fmla="*/ 235 h 257"/>
                <a:gd name="T60" fmla="*/ 156 w 187"/>
                <a:gd name="T61" fmla="*/ 231 h 257"/>
                <a:gd name="T62" fmla="*/ 159 w 187"/>
                <a:gd name="T63" fmla="*/ 227 h 257"/>
                <a:gd name="T64" fmla="*/ 160 w 187"/>
                <a:gd name="T65" fmla="*/ 226 h 257"/>
                <a:gd name="T66" fmla="*/ 163 w 187"/>
                <a:gd name="T67" fmla="*/ 219 h 257"/>
                <a:gd name="T68" fmla="*/ 168 w 187"/>
                <a:gd name="T69" fmla="*/ 204 h 257"/>
                <a:gd name="T70" fmla="*/ 174 w 187"/>
                <a:gd name="T71" fmla="*/ 189 h 257"/>
                <a:gd name="T72" fmla="*/ 178 w 187"/>
                <a:gd name="T73" fmla="*/ 179 h 257"/>
                <a:gd name="T74" fmla="*/ 180 w 187"/>
                <a:gd name="T75" fmla="*/ 155 h 257"/>
                <a:gd name="T76" fmla="*/ 183 w 187"/>
                <a:gd name="T77" fmla="*/ 109 h 257"/>
                <a:gd name="T78" fmla="*/ 186 w 187"/>
                <a:gd name="T79" fmla="*/ 64 h 257"/>
                <a:gd name="T80" fmla="*/ 187 w 187"/>
                <a:gd name="T81" fmla="*/ 43 h 257"/>
                <a:gd name="T82" fmla="*/ 187 w 187"/>
                <a:gd name="T83" fmla="*/ 41 h 257"/>
                <a:gd name="T84" fmla="*/ 185 w 187"/>
                <a:gd name="T85" fmla="*/ 35 h 257"/>
                <a:gd name="T86" fmla="*/ 181 w 187"/>
                <a:gd name="T87" fmla="*/ 28 h 257"/>
                <a:gd name="T88" fmla="*/ 172 w 187"/>
                <a:gd name="T89" fmla="*/ 21 h 257"/>
                <a:gd name="T90" fmla="*/ 166 w 187"/>
                <a:gd name="T91" fmla="*/ 18 h 257"/>
                <a:gd name="T92" fmla="*/ 159 w 187"/>
                <a:gd name="T93" fmla="*/ 14 h 257"/>
                <a:gd name="T94" fmla="*/ 151 w 187"/>
                <a:gd name="T95" fmla="*/ 11 h 257"/>
                <a:gd name="T96" fmla="*/ 144 w 187"/>
                <a:gd name="T97" fmla="*/ 8 h 257"/>
                <a:gd name="T98" fmla="*/ 136 w 187"/>
                <a:gd name="T99" fmla="*/ 6 h 257"/>
                <a:gd name="T100" fmla="*/ 129 w 187"/>
                <a:gd name="T101" fmla="*/ 4 h 257"/>
                <a:gd name="T102" fmla="*/ 122 w 187"/>
                <a:gd name="T103" fmla="*/ 3 h 257"/>
                <a:gd name="T104" fmla="*/ 117 w 187"/>
                <a:gd name="T105" fmla="*/ 1 h 257"/>
                <a:gd name="T106" fmla="*/ 110 w 187"/>
                <a:gd name="T107" fmla="*/ 0 h 257"/>
                <a:gd name="T108" fmla="*/ 99 w 187"/>
                <a:gd name="T109" fmla="*/ 0 h 257"/>
                <a:gd name="T110" fmla="*/ 87 w 187"/>
                <a:gd name="T111" fmla="*/ 0 h 257"/>
                <a:gd name="T112" fmla="*/ 74 w 187"/>
                <a:gd name="T113" fmla="*/ 0 h 257"/>
                <a:gd name="T114" fmla="*/ 61 w 187"/>
                <a:gd name="T115" fmla="*/ 0 h 257"/>
                <a:gd name="T116" fmla="*/ 51 w 187"/>
                <a:gd name="T117" fmla="*/ 1 h 257"/>
                <a:gd name="T118" fmla="*/ 44 w 187"/>
                <a:gd name="T119" fmla="*/ 1 h 257"/>
                <a:gd name="T120" fmla="*/ 42 w 187"/>
                <a:gd name="T121" fmla="*/ 1 h 257"/>
                <a:gd name="T122" fmla="*/ 14 w 187"/>
                <a:gd name="T123" fmla="*/ 24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7" h="257">
                  <a:moveTo>
                    <a:pt x="14" y="24"/>
                  </a:moveTo>
                  <a:lnTo>
                    <a:pt x="12" y="45"/>
                  </a:lnTo>
                  <a:lnTo>
                    <a:pt x="7" y="90"/>
                  </a:lnTo>
                  <a:lnTo>
                    <a:pt x="3" y="139"/>
                  </a:lnTo>
                  <a:lnTo>
                    <a:pt x="0" y="165"/>
                  </a:lnTo>
                  <a:lnTo>
                    <a:pt x="0" y="177"/>
                  </a:lnTo>
                  <a:lnTo>
                    <a:pt x="3" y="190"/>
                  </a:lnTo>
                  <a:lnTo>
                    <a:pt x="6" y="207"/>
                  </a:lnTo>
                  <a:lnTo>
                    <a:pt x="15" y="220"/>
                  </a:lnTo>
                  <a:lnTo>
                    <a:pt x="21" y="226"/>
                  </a:lnTo>
                  <a:lnTo>
                    <a:pt x="27" y="231"/>
                  </a:lnTo>
                  <a:lnTo>
                    <a:pt x="33" y="234"/>
                  </a:lnTo>
                  <a:lnTo>
                    <a:pt x="38" y="238"/>
                  </a:lnTo>
                  <a:lnTo>
                    <a:pt x="45" y="240"/>
                  </a:lnTo>
                  <a:lnTo>
                    <a:pt x="51" y="242"/>
                  </a:lnTo>
                  <a:lnTo>
                    <a:pt x="57" y="246"/>
                  </a:lnTo>
                  <a:lnTo>
                    <a:pt x="64" y="248"/>
                  </a:lnTo>
                  <a:lnTo>
                    <a:pt x="71" y="250"/>
                  </a:lnTo>
                  <a:lnTo>
                    <a:pt x="79" y="253"/>
                  </a:lnTo>
                  <a:lnTo>
                    <a:pt x="87" y="255"/>
                  </a:lnTo>
                  <a:lnTo>
                    <a:pt x="95" y="256"/>
                  </a:lnTo>
                  <a:lnTo>
                    <a:pt x="103" y="257"/>
                  </a:lnTo>
                  <a:lnTo>
                    <a:pt x="111" y="257"/>
                  </a:lnTo>
                  <a:lnTo>
                    <a:pt x="118" y="257"/>
                  </a:lnTo>
                  <a:lnTo>
                    <a:pt x="122" y="257"/>
                  </a:lnTo>
                  <a:lnTo>
                    <a:pt x="127" y="255"/>
                  </a:lnTo>
                  <a:lnTo>
                    <a:pt x="133" y="251"/>
                  </a:lnTo>
                  <a:lnTo>
                    <a:pt x="140" y="247"/>
                  </a:lnTo>
                  <a:lnTo>
                    <a:pt x="145" y="241"/>
                  </a:lnTo>
                  <a:lnTo>
                    <a:pt x="151" y="235"/>
                  </a:lnTo>
                  <a:lnTo>
                    <a:pt x="156" y="231"/>
                  </a:lnTo>
                  <a:lnTo>
                    <a:pt x="159" y="227"/>
                  </a:lnTo>
                  <a:lnTo>
                    <a:pt x="160" y="226"/>
                  </a:lnTo>
                  <a:lnTo>
                    <a:pt x="163" y="219"/>
                  </a:lnTo>
                  <a:lnTo>
                    <a:pt x="168" y="204"/>
                  </a:lnTo>
                  <a:lnTo>
                    <a:pt x="174" y="189"/>
                  </a:lnTo>
                  <a:lnTo>
                    <a:pt x="178" y="179"/>
                  </a:lnTo>
                  <a:lnTo>
                    <a:pt x="180" y="155"/>
                  </a:lnTo>
                  <a:lnTo>
                    <a:pt x="183" y="109"/>
                  </a:lnTo>
                  <a:lnTo>
                    <a:pt x="186" y="64"/>
                  </a:lnTo>
                  <a:lnTo>
                    <a:pt x="187" y="43"/>
                  </a:lnTo>
                  <a:lnTo>
                    <a:pt x="187" y="41"/>
                  </a:lnTo>
                  <a:lnTo>
                    <a:pt x="185" y="35"/>
                  </a:lnTo>
                  <a:lnTo>
                    <a:pt x="181" y="28"/>
                  </a:lnTo>
                  <a:lnTo>
                    <a:pt x="172" y="21"/>
                  </a:lnTo>
                  <a:lnTo>
                    <a:pt x="166" y="18"/>
                  </a:lnTo>
                  <a:lnTo>
                    <a:pt x="159" y="14"/>
                  </a:lnTo>
                  <a:lnTo>
                    <a:pt x="151" y="11"/>
                  </a:lnTo>
                  <a:lnTo>
                    <a:pt x="144" y="8"/>
                  </a:lnTo>
                  <a:lnTo>
                    <a:pt x="136" y="6"/>
                  </a:lnTo>
                  <a:lnTo>
                    <a:pt x="129" y="4"/>
                  </a:lnTo>
                  <a:lnTo>
                    <a:pt x="122" y="3"/>
                  </a:lnTo>
                  <a:lnTo>
                    <a:pt x="117" y="1"/>
                  </a:lnTo>
                  <a:lnTo>
                    <a:pt x="110" y="0"/>
                  </a:lnTo>
                  <a:lnTo>
                    <a:pt x="99" y="0"/>
                  </a:lnTo>
                  <a:lnTo>
                    <a:pt x="87" y="0"/>
                  </a:lnTo>
                  <a:lnTo>
                    <a:pt x="74" y="0"/>
                  </a:lnTo>
                  <a:lnTo>
                    <a:pt x="61" y="0"/>
                  </a:lnTo>
                  <a:lnTo>
                    <a:pt x="51" y="1"/>
                  </a:lnTo>
                  <a:lnTo>
                    <a:pt x="44" y="1"/>
                  </a:lnTo>
                  <a:lnTo>
                    <a:pt x="42" y="1"/>
                  </a:lnTo>
                  <a:lnTo>
                    <a:pt x="14" y="24"/>
                  </a:lnTo>
                  <a:close/>
                </a:path>
              </a:pathLst>
            </a:custGeom>
            <a:solidFill>
              <a:srgbClr val="BAC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1"/>
            <p:cNvSpPr>
              <a:spLocks/>
            </p:cNvSpPr>
            <p:nvPr/>
          </p:nvSpPr>
          <p:spPr bwMode="auto">
            <a:xfrm>
              <a:off x="5219" y="1475"/>
              <a:ext cx="58" cy="52"/>
            </a:xfrm>
            <a:custGeom>
              <a:avLst/>
              <a:gdLst>
                <a:gd name="T0" fmla="*/ 15 w 117"/>
                <a:gd name="T1" fmla="*/ 0 h 104"/>
                <a:gd name="T2" fmla="*/ 0 w 117"/>
                <a:gd name="T3" fmla="*/ 99 h 104"/>
                <a:gd name="T4" fmla="*/ 44 w 117"/>
                <a:gd name="T5" fmla="*/ 104 h 104"/>
                <a:gd name="T6" fmla="*/ 99 w 117"/>
                <a:gd name="T7" fmla="*/ 102 h 104"/>
                <a:gd name="T8" fmla="*/ 117 w 117"/>
                <a:gd name="T9" fmla="*/ 5 h 104"/>
                <a:gd name="T10" fmla="*/ 83 w 117"/>
                <a:gd name="T11" fmla="*/ 11 h 104"/>
                <a:gd name="T12" fmla="*/ 15 w 117"/>
                <a:gd name="T13" fmla="*/ 0 h 104"/>
              </a:gdLst>
              <a:ahLst/>
              <a:cxnLst>
                <a:cxn ang="0">
                  <a:pos x="T0" y="T1"/>
                </a:cxn>
                <a:cxn ang="0">
                  <a:pos x="T2" y="T3"/>
                </a:cxn>
                <a:cxn ang="0">
                  <a:pos x="T4" y="T5"/>
                </a:cxn>
                <a:cxn ang="0">
                  <a:pos x="T6" y="T7"/>
                </a:cxn>
                <a:cxn ang="0">
                  <a:pos x="T8" y="T9"/>
                </a:cxn>
                <a:cxn ang="0">
                  <a:pos x="T10" y="T11"/>
                </a:cxn>
                <a:cxn ang="0">
                  <a:pos x="T12" y="T13"/>
                </a:cxn>
              </a:cxnLst>
              <a:rect l="0" t="0" r="r" b="b"/>
              <a:pathLst>
                <a:path w="117" h="104">
                  <a:moveTo>
                    <a:pt x="15" y="0"/>
                  </a:moveTo>
                  <a:lnTo>
                    <a:pt x="0" y="99"/>
                  </a:lnTo>
                  <a:lnTo>
                    <a:pt x="44" y="104"/>
                  </a:lnTo>
                  <a:lnTo>
                    <a:pt x="99" y="102"/>
                  </a:lnTo>
                  <a:lnTo>
                    <a:pt x="117" y="5"/>
                  </a:lnTo>
                  <a:lnTo>
                    <a:pt x="83" y="11"/>
                  </a:ln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2" name="Freeform 32"/>
            <p:cNvSpPr>
              <a:spLocks/>
            </p:cNvSpPr>
            <p:nvPr/>
          </p:nvSpPr>
          <p:spPr bwMode="auto">
            <a:xfrm>
              <a:off x="5158" y="1436"/>
              <a:ext cx="58" cy="156"/>
            </a:xfrm>
            <a:custGeom>
              <a:avLst/>
              <a:gdLst>
                <a:gd name="T0" fmla="*/ 70 w 116"/>
                <a:gd name="T1" fmla="*/ 0 h 312"/>
                <a:gd name="T2" fmla="*/ 58 w 116"/>
                <a:gd name="T3" fmla="*/ 88 h 312"/>
                <a:gd name="T4" fmla="*/ 58 w 116"/>
                <a:gd name="T5" fmla="*/ 97 h 312"/>
                <a:gd name="T6" fmla="*/ 57 w 116"/>
                <a:gd name="T7" fmla="*/ 119 h 312"/>
                <a:gd name="T8" fmla="*/ 57 w 116"/>
                <a:gd name="T9" fmla="*/ 143 h 312"/>
                <a:gd name="T10" fmla="*/ 58 w 116"/>
                <a:gd name="T11" fmla="*/ 160 h 312"/>
                <a:gd name="T12" fmla="*/ 61 w 116"/>
                <a:gd name="T13" fmla="*/ 174 h 312"/>
                <a:gd name="T14" fmla="*/ 67 w 116"/>
                <a:gd name="T15" fmla="*/ 189 h 312"/>
                <a:gd name="T16" fmla="*/ 71 w 116"/>
                <a:gd name="T17" fmla="*/ 202 h 312"/>
                <a:gd name="T18" fmla="*/ 73 w 116"/>
                <a:gd name="T19" fmla="*/ 206 h 312"/>
                <a:gd name="T20" fmla="*/ 70 w 116"/>
                <a:gd name="T21" fmla="*/ 225 h 312"/>
                <a:gd name="T22" fmla="*/ 32 w 116"/>
                <a:gd name="T23" fmla="*/ 236 h 312"/>
                <a:gd name="T24" fmla="*/ 0 w 116"/>
                <a:gd name="T25" fmla="*/ 263 h 312"/>
                <a:gd name="T26" fmla="*/ 0 w 116"/>
                <a:gd name="T27" fmla="*/ 265 h 312"/>
                <a:gd name="T28" fmla="*/ 0 w 116"/>
                <a:gd name="T29" fmla="*/ 270 h 312"/>
                <a:gd name="T30" fmla="*/ 3 w 116"/>
                <a:gd name="T31" fmla="*/ 278 h 312"/>
                <a:gd name="T32" fmla="*/ 8 w 116"/>
                <a:gd name="T33" fmla="*/ 286 h 312"/>
                <a:gd name="T34" fmla="*/ 18 w 116"/>
                <a:gd name="T35" fmla="*/ 295 h 312"/>
                <a:gd name="T36" fmla="*/ 26 w 116"/>
                <a:gd name="T37" fmla="*/ 303 h 312"/>
                <a:gd name="T38" fmla="*/ 33 w 116"/>
                <a:gd name="T39" fmla="*/ 310 h 312"/>
                <a:gd name="T40" fmla="*/ 35 w 116"/>
                <a:gd name="T41" fmla="*/ 312 h 312"/>
                <a:gd name="T42" fmla="*/ 61 w 116"/>
                <a:gd name="T43" fmla="*/ 271 h 312"/>
                <a:gd name="T44" fmla="*/ 96 w 116"/>
                <a:gd name="T45" fmla="*/ 248 h 312"/>
                <a:gd name="T46" fmla="*/ 116 w 116"/>
                <a:gd name="T47" fmla="*/ 206 h 312"/>
                <a:gd name="T48" fmla="*/ 88 w 116"/>
                <a:gd name="T49" fmla="*/ 168 h 312"/>
                <a:gd name="T50" fmla="*/ 111 w 116"/>
                <a:gd name="T51" fmla="*/ 12 h 312"/>
                <a:gd name="T52" fmla="*/ 70 w 116"/>
                <a:gd name="T53"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6" h="312">
                  <a:moveTo>
                    <a:pt x="70" y="0"/>
                  </a:moveTo>
                  <a:lnTo>
                    <a:pt x="58" y="88"/>
                  </a:lnTo>
                  <a:lnTo>
                    <a:pt x="58" y="97"/>
                  </a:lnTo>
                  <a:lnTo>
                    <a:pt x="57" y="119"/>
                  </a:lnTo>
                  <a:lnTo>
                    <a:pt x="57" y="143"/>
                  </a:lnTo>
                  <a:lnTo>
                    <a:pt x="58" y="160"/>
                  </a:lnTo>
                  <a:lnTo>
                    <a:pt x="61" y="174"/>
                  </a:lnTo>
                  <a:lnTo>
                    <a:pt x="67" y="189"/>
                  </a:lnTo>
                  <a:lnTo>
                    <a:pt x="71" y="202"/>
                  </a:lnTo>
                  <a:lnTo>
                    <a:pt x="73" y="206"/>
                  </a:lnTo>
                  <a:lnTo>
                    <a:pt x="70" y="225"/>
                  </a:lnTo>
                  <a:lnTo>
                    <a:pt x="32" y="236"/>
                  </a:lnTo>
                  <a:lnTo>
                    <a:pt x="0" y="263"/>
                  </a:lnTo>
                  <a:lnTo>
                    <a:pt x="0" y="265"/>
                  </a:lnTo>
                  <a:lnTo>
                    <a:pt x="0" y="270"/>
                  </a:lnTo>
                  <a:lnTo>
                    <a:pt x="3" y="278"/>
                  </a:lnTo>
                  <a:lnTo>
                    <a:pt x="8" y="286"/>
                  </a:lnTo>
                  <a:lnTo>
                    <a:pt x="18" y="295"/>
                  </a:lnTo>
                  <a:lnTo>
                    <a:pt x="26" y="303"/>
                  </a:lnTo>
                  <a:lnTo>
                    <a:pt x="33" y="310"/>
                  </a:lnTo>
                  <a:lnTo>
                    <a:pt x="35" y="312"/>
                  </a:lnTo>
                  <a:lnTo>
                    <a:pt x="61" y="271"/>
                  </a:lnTo>
                  <a:lnTo>
                    <a:pt x="96" y="248"/>
                  </a:lnTo>
                  <a:lnTo>
                    <a:pt x="116" y="206"/>
                  </a:lnTo>
                  <a:lnTo>
                    <a:pt x="88" y="168"/>
                  </a:lnTo>
                  <a:lnTo>
                    <a:pt x="111" y="12"/>
                  </a:lnTo>
                  <a:lnTo>
                    <a:pt x="7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3" name="Freeform 33"/>
            <p:cNvSpPr>
              <a:spLocks/>
            </p:cNvSpPr>
            <p:nvPr/>
          </p:nvSpPr>
          <p:spPr bwMode="auto">
            <a:xfrm>
              <a:off x="5155" y="1417"/>
              <a:ext cx="130" cy="192"/>
            </a:xfrm>
            <a:custGeom>
              <a:avLst/>
              <a:gdLst>
                <a:gd name="T0" fmla="*/ 216 w 260"/>
                <a:gd name="T1" fmla="*/ 225 h 385"/>
                <a:gd name="T2" fmla="*/ 233 w 260"/>
                <a:gd name="T3" fmla="*/ 156 h 385"/>
                <a:gd name="T4" fmla="*/ 203 w 260"/>
                <a:gd name="T5" fmla="*/ 134 h 385"/>
                <a:gd name="T6" fmla="*/ 161 w 260"/>
                <a:gd name="T7" fmla="*/ 127 h 385"/>
                <a:gd name="T8" fmla="*/ 149 w 260"/>
                <a:gd name="T9" fmla="*/ 210 h 385"/>
                <a:gd name="T10" fmla="*/ 182 w 260"/>
                <a:gd name="T11" fmla="*/ 219 h 385"/>
                <a:gd name="T12" fmla="*/ 163 w 260"/>
                <a:gd name="T13" fmla="*/ 229 h 385"/>
                <a:gd name="T14" fmla="*/ 126 w 260"/>
                <a:gd name="T15" fmla="*/ 218 h 385"/>
                <a:gd name="T16" fmla="*/ 129 w 260"/>
                <a:gd name="T17" fmla="*/ 156 h 385"/>
                <a:gd name="T18" fmla="*/ 158 w 260"/>
                <a:gd name="T19" fmla="*/ 109 h 385"/>
                <a:gd name="T20" fmla="*/ 211 w 260"/>
                <a:gd name="T21" fmla="*/ 117 h 385"/>
                <a:gd name="T22" fmla="*/ 221 w 260"/>
                <a:gd name="T23" fmla="*/ 72 h 385"/>
                <a:gd name="T24" fmla="*/ 152 w 260"/>
                <a:gd name="T25" fmla="*/ 72 h 385"/>
                <a:gd name="T26" fmla="*/ 89 w 260"/>
                <a:gd name="T27" fmla="*/ 57 h 385"/>
                <a:gd name="T28" fmla="*/ 77 w 260"/>
                <a:gd name="T29" fmla="*/ 157 h 385"/>
                <a:gd name="T30" fmla="*/ 89 w 260"/>
                <a:gd name="T31" fmla="*/ 225 h 385"/>
                <a:gd name="T32" fmla="*/ 147 w 260"/>
                <a:gd name="T33" fmla="*/ 250 h 385"/>
                <a:gd name="T34" fmla="*/ 195 w 260"/>
                <a:gd name="T35" fmla="*/ 259 h 385"/>
                <a:gd name="T36" fmla="*/ 182 w 260"/>
                <a:gd name="T37" fmla="*/ 296 h 385"/>
                <a:gd name="T38" fmla="*/ 164 w 260"/>
                <a:gd name="T39" fmla="*/ 272 h 385"/>
                <a:gd name="T40" fmla="*/ 120 w 260"/>
                <a:gd name="T41" fmla="*/ 264 h 385"/>
                <a:gd name="T42" fmla="*/ 85 w 260"/>
                <a:gd name="T43" fmla="*/ 269 h 385"/>
                <a:gd name="T44" fmla="*/ 118 w 260"/>
                <a:gd name="T45" fmla="*/ 287 h 385"/>
                <a:gd name="T46" fmla="*/ 147 w 260"/>
                <a:gd name="T47" fmla="*/ 303 h 385"/>
                <a:gd name="T48" fmla="*/ 108 w 260"/>
                <a:gd name="T49" fmla="*/ 301 h 385"/>
                <a:gd name="T50" fmla="*/ 69 w 260"/>
                <a:gd name="T51" fmla="*/ 274 h 385"/>
                <a:gd name="T52" fmla="*/ 41 w 260"/>
                <a:gd name="T53" fmla="*/ 285 h 385"/>
                <a:gd name="T54" fmla="*/ 104 w 260"/>
                <a:gd name="T55" fmla="*/ 320 h 385"/>
                <a:gd name="T56" fmla="*/ 171 w 260"/>
                <a:gd name="T57" fmla="*/ 320 h 385"/>
                <a:gd name="T58" fmla="*/ 201 w 260"/>
                <a:gd name="T59" fmla="*/ 310 h 385"/>
                <a:gd name="T60" fmla="*/ 217 w 260"/>
                <a:gd name="T61" fmla="*/ 307 h 385"/>
                <a:gd name="T62" fmla="*/ 225 w 260"/>
                <a:gd name="T63" fmla="*/ 363 h 385"/>
                <a:gd name="T64" fmla="*/ 178 w 260"/>
                <a:gd name="T65" fmla="*/ 382 h 385"/>
                <a:gd name="T66" fmla="*/ 110 w 260"/>
                <a:gd name="T67" fmla="*/ 382 h 385"/>
                <a:gd name="T68" fmla="*/ 131 w 260"/>
                <a:gd name="T69" fmla="*/ 369 h 385"/>
                <a:gd name="T70" fmla="*/ 199 w 260"/>
                <a:gd name="T71" fmla="*/ 360 h 385"/>
                <a:gd name="T72" fmla="*/ 209 w 260"/>
                <a:gd name="T73" fmla="*/ 334 h 385"/>
                <a:gd name="T74" fmla="*/ 152 w 260"/>
                <a:gd name="T75" fmla="*/ 340 h 385"/>
                <a:gd name="T76" fmla="*/ 78 w 260"/>
                <a:gd name="T77" fmla="*/ 330 h 385"/>
                <a:gd name="T78" fmla="*/ 20 w 260"/>
                <a:gd name="T79" fmla="*/ 307 h 385"/>
                <a:gd name="T80" fmla="*/ 29 w 260"/>
                <a:gd name="T81" fmla="*/ 338 h 385"/>
                <a:gd name="T82" fmla="*/ 48 w 260"/>
                <a:gd name="T83" fmla="*/ 359 h 385"/>
                <a:gd name="T84" fmla="*/ 25 w 260"/>
                <a:gd name="T85" fmla="*/ 357 h 385"/>
                <a:gd name="T86" fmla="*/ 1 w 260"/>
                <a:gd name="T87" fmla="*/ 324 h 385"/>
                <a:gd name="T88" fmla="*/ 12 w 260"/>
                <a:gd name="T89" fmla="*/ 281 h 385"/>
                <a:gd name="T90" fmla="*/ 46 w 260"/>
                <a:gd name="T91" fmla="*/ 262 h 385"/>
                <a:gd name="T92" fmla="*/ 64 w 260"/>
                <a:gd name="T93" fmla="*/ 250 h 385"/>
                <a:gd name="T94" fmla="*/ 54 w 260"/>
                <a:gd name="T95" fmla="*/ 191 h 385"/>
                <a:gd name="T96" fmla="*/ 62 w 260"/>
                <a:gd name="T97" fmla="*/ 62 h 385"/>
                <a:gd name="T98" fmla="*/ 135 w 260"/>
                <a:gd name="T99" fmla="*/ 46 h 385"/>
                <a:gd name="T100" fmla="*/ 211 w 260"/>
                <a:gd name="T101" fmla="*/ 54 h 385"/>
                <a:gd name="T102" fmla="*/ 207 w 260"/>
                <a:gd name="T103" fmla="*/ 29 h 385"/>
                <a:gd name="T104" fmla="*/ 120 w 260"/>
                <a:gd name="T105" fmla="*/ 14 h 385"/>
                <a:gd name="T106" fmla="*/ 140 w 260"/>
                <a:gd name="T107" fmla="*/ 0 h 385"/>
                <a:gd name="T108" fmla="*/ 240 w 260"/>
                <a:gd name="T109" fmla="*/ 24 h 385"/>
                <a:gd name="T110" fmla="*/ 254 w 260"/>
                <a:gd name="T111" fmla="*/ 143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0" h="385">
                  <a:moveTo>
                    <a:pt x="209" y="254"/>
                  </a:moveTo>
                  <a:lnTo>
                    <a:pt x="206" y="243"/>
                  </a:lnTo>
                  <a:lnTo>
                    <a:pt x="209" y="234"/>
                  </a:lnTo>
                  <a:lnTo>
                    <a:pt x="216" y="225"/>
                  </a:lnTo>
                  <a:lnTo>
                    <a:pt x="222" y="216"/>
                  </a:lnTo>
                  <a:lnTo>
                    <a:pt x="226" y="195"/>
                  </a:lnTo>
                  <a:lnTo>
                    <a:pt x="230" y="175"/>
                  </a:lnTo>
                  <a:lnTo>
                    <a:pt x="233" y="156"/>
                  </a:lnTo>
                  <a:lnTo>
                    <a:pt x="236" y="135"/>
                  </a:lnTo>
                  <a:lnTo>
                    <a:pt x="225" y="135"/>
                  </a:lnTo>
                  <a:lnTo>
                    <a:pt x="215" y="134"/>
                  </a:lnTo>
                  <a:lnTo>
                    <a:pt x="203" y="134"/>
                  </a:lnTo>
                  <a:lnTo>
                    <a:pt x="192" y="134"/>
                  </a:lnTo>
                  <a:lnTo>
                    <a:pt x="182" y="133"/>
                  </a:lnTo>
                  <a:lnTo>
                    <a:pt x="170" y="130"/>
                  </a:lnTo>
                  <a:lnTo>
                    <a:pt x="161" y="127"/>
                  </a:lnTo>
                  <a:lnTo>
                    <a:pt x="152" y="122"/>
                  </a:lnTo>
                  <a:lnTo>
                    <a:pt x="139" y="204"/>
                  </a:lnTo>
                  <a:lnTo>
                    <a:pt x="143" y="208"/>
                  </a:lnTo>
                  <a:lnTo>
                    <a:pt x="149" y="210"/>
                  </a:lnTo>
                  <a:lnTo>
                    <a:pt x="157" y="212"/>
                  </a:lnTo>
                  <a:lnTo>
                    <a:pt x="165" y="215"/>
                  </a:lnTo>
                  <a:lnTo>
                    <a:pt x="173" y="217"/>
                  </a:lnTo>
                  <a:lnTo>
                    <a:pt x="182" y="219"/>
                  </a:lnTo>
                  <a:lnTo>
                    <a:pt x="188" y="223"/>
                  </a:lnTo>
                  <a:lnTo>
                    <a:pt x="194" y="228"/>
                  </a:lnTo>
                  <a:lnTo>
                    <a:pt x="178" y="229"/>
                  </a:lnTo>
                  <a:lnTo>
                    <a:pt x="163" y="229"/>
                  </a:lnTo>
                  <a:lnTo>
                    <a:pt x="150" y="227"/>
                  </a:lnTo>
                  <a:lnTo>
                    <a:pt x="140" y="224"/>
                  </a:lnTo>
                  <a:lnTo>
                    <a:pt x="132" y="220"/>
                  </a:lnTo>
                  <a:lnTo>
                    <a:pt x="126" y="218"/>
                  </a:lnTo>
                  <a:lnTo>
                    <a:pt x="123" y="216"/>
                  </a:lnTo>
                  <a:lnTo>
                    <a:pt x="122" y="215"/>
                  </a:lnTo>
                  <a:lnTo>
                    <a:pt x="124" y="185"/>
                  </a:lnTo>
                  <a:lnTo>
                    <a:pt x="129" y="156"/>
                  </a:lnTo>
                  <a:lnTo>
                    <a:pt x="133" y="128"/>
                  </a:lnTo>
                  <a:lnTo>
                    <a:pt x="134" y="99"/>
                  </a:lnTo>
                  <a:lnTo>
                    <a:pt x="146" y="104"/>
                  </a:lnTo>
                  <a:lnTo>
                    <a:pt x="158" y="109"/>
                  </a:lnTo>
                  <a:lnTo>
                    <a:pt x="171" y="112"/>
                  </a:lnTo>
                  <a:lnTo>
                    <a:pt x="185" y="115"/>
                  </a:lnTo>
                  <a:lnTo>
                    <a:pt x="198" y="117"/>
                  </a:lnTo>
                  <a:lnTo>
                    <a:pt x="211" y="117"/>
                  </a:lnTo>
                  <a:lnTo>
                    <a:pt x="224" y="113"/>
                  </a:lnTo>
                  <a:lnTo>
                    <a:pt x="237" y="109"/>
                  </a:lnTo>
                  <a:lnTo>
                    <a:pt x="238" y="68"/>
                  </a:lnTo>
                  <a:lnTo>
                    <a:pt x="221" y="72"/>
                  </a:lnTo>
                  <a:lnTo>
                    <a:pt x="203" y="74"/>
                  </a:lnTo>
                  <a:lnTo>
                    <a:pt x="186" y="75"/>
                  </a:lnTo>
                  <a:lnTo>
                    <a:pt x="170" y="74"/>
                  </a:lnTo>
                  <a:lnTo>
                    <a:pt x="152" y="72"/>
                  </a:lnTo>
                  <a:lnTo>
                    <a:pt x="133" y="67"/>
                  </a:lnTo>
                  <a:lnTo>
                    <a:pt x="112" y="60"/>
                  </a:lnTo>
                  <a:lnTo>
                    <a:pt x="91" y="51"/>
                  </a:lnTo>
                  <a:lnTo>
                    <a:pt x="89" y="57"/>
                  </a:lnTo>
                  <a:lnTo>
                    <a:pt x="86" y="74"/>
                  </a:lnTo>
                  <a:lnTo>
                    <a:pt x="81" y="99"/>
                  </a:lnTo>
                  <a:lnTo>
                    <a:pt x="78" y="132"/>
                  </a:lnTo>
                  <a:lnTo>
                    <a:pt x="77" y="157"/>
                  </a:lnTo>
                  <a:lnTo>
                    <a:pt x="78" y="185"/>
                  </a:lnTo>
                  <a:lnTo>
                    <a:pt x="79" y="206"/>
                  </a:lnTo>
                  <a:lnTo>
                    <a:pt x="79" y="216"/>
                  </a:lnTo>
                  <a:lnTo>
                    <a:pt x="89" y="225"/>
                  </a:lnTo>
                  <a:lnTo>
                    <a:pt x="101" y="234"/>
                  </a:lnTo>
                  <a:lnTo>
                    <a:pt x="116" y="241"/>
                  </a:lnTo>
                  <a:lnTo>
                    <a:pt x="131" y="247"/>
                  </a:lnTo>
                  <a:lnTo>
                    <a:pt x="147" y="250"/>
                  </a:lnTo>
                  <a:lnTo>
                    <a:pt x="163" y="253"/>
                  </a:lnTo>
                  <a:lnTo>
                    <a:pt x="179" y="253"/>
                  </a:lnTo>
                  <a:lnTo>
                    <a:pt x="194" y="250"/>
                  </a:lnTo>
                  <a:lnTo>
                    <a:pt x="195" y="259"/>
                  </a:lnTo>
                  <a:lnTo>
                    <a:pt x="192" y="272"/>
                  </a:lnTo>
                  <a:lnTo>
                    <a:pt x="187" y="286"/>
                  </a:lnTo>
                  <a:lnTo>
                    <a:pt x="185" y="299"/>
                  </a:lnTo>
                  <a:lnTo>
                    <a:pt x="182" y="296"/>
                  </a:lnTo>
                  <a:lnTo>
                    <a:pt x="178" y="287"/>
                  </a:lnTo>
                  <a:lnTo>
                    <a:pt x="176" y="277"/>
                  </a:lnTo>
                  <a:lnTo>
                    <a:pt x="175" y="272"/>
                  </a:lnTo>
                  <a:lnTo>
                    <a:pt x="164" y="272"/>
                  </a:lnTo>
                  <a:lnTo>
                    <a:pt x="153" y="271"/>
                  </a:lnTo>
                  <a:lnTo>
                    <a:pt x="142" y="269"/>
                  </a:lnTo>
                  <a:lnTo>
                    <a:pt x="132" y="266"/>
                  </a:lnTo>
                  <a:lnTo>
                    <a:pt x="120" y="264"/>
                  </a:lnTo>
                  <a:lnTo>
                    <a:pt x="111" y="259"/>
                  </a:lnTo>
                  <a:lnTo>
                    <a:pt x="101" y="256"/>
                  </a:lnTo>
                  <a:lnTo>
                    <a:pt x="92" y="250"/>
                  </a:lnTo>
                  <a:lnTo>
                    <a:pt x="85" y="269"/>
                  </a:lnTo>
                  <a:lnTo>
                    <a:pt x="89" y="276"/>
                  </a:lnTo>
                  <a:lnTo>
                    <a:pt x="97" y="281"/>
                  </a:lnTo>
                  <a:lnTo>
                    <a:pt x="107" y="285"/>
                  </a:lnTo>
                  <a:lnTo>
                    <a:pt x="118" y="287"/>
                  </a:lnTo>
                  <a:lnTo>
                    <a:pt x="129" y="291"/>
                  </a:lnTo>
                  <a:lnTo>
                    <a:pt x="138" y="293"/>
                  </a:lnTo>
                  <a:lnTo>
                    <a:pt x="145" y="297"/>
                  </a:lnTo>
                  <a:lnTo>
                    <a:pt x="147" y="303"/>
                  </a:lnTo>
                  <a:lnTo>
                    <a:pt x="139" y="303"/>
                  </a:lnTo>
                  <a:lnTo>
                    <a:pt x="130" y="303"/>
                  </a:lnTo>
                  <a:lnTo>
                    <a:pt x="119" y="302"/>
                  </a:lnTo>
                  <a:lnTo>
                    <a:pt x="108" y="301"/>
                  </a:lnTo>
                  <a:lnTo>
                    <a:pt x="96" y="297"/>
                  </a:lnTo>
                  <a:lnTo>
                    <a:pt x="85" y="293"/>
                  </a:lnTo>
                  <a:lnTo>
                    <a:pt x="76" y="285"/>
                  </a:lnTo>
                  <a:lnTo>
                    <a:pt x="69" y="274"/>
                  </a:lnTo>
                  <a:lnTo>
                    <a:pt x="63" y="276"/>
                  </a:lnTo>
                  <a:lnTo>
                    <a:pt x="54" y="278"/>
                  </a:lnTo>
                  <a:lnTo>
                    <a:pt x="46" y="280"/>
                  </a:lnTo>
                  <a:lnTo>
                    <a:pt x="41" y="285"/>
                  </a:lnTo>
                  <a:lnTo>
                    <a:pt x="57" y="299"/>
                  </a:lnTo>
                  <a:lnTo>
                    <a:pt x="73" y="308"/>
                  </a:lnTo>
                  <a:lnTo>
                    <a:pt x="89" y="316"/>
                  </a:lnTo>
                  <a:lnTo>
                    <a:pt x="104" y="320"/>
                  </a:lnTo>
                  <a:lnTo>
                    <a:pt x="120" y="323"/>
                  </a:lnTo>
                  <a:lnTo>
                    <a:pt x="137" y="324"/>
                  </a:lnTo>
                  <a:lnTo>
                    <a:pt x="154" y="323"/>
                  </a:lnTo>
                  <a:lnTo>
                    <a:pt x="171" y="320"/>
                  </a:lnTo>
                  <a:lnTo>
                    <a:pt x="182" y="318"/>
                  </a:lnTo>
                  <a:lnTo>
                    <a:pt x="190" y="316"/>
                  </a:lnTo>
                  <a:lnTo>
                    <a:pt x="196" y="312"/>
                  </a:lnTo>
                  <a:lnTo>
                    <a:pt x="201" y="310"/>
                  </a:lnTo>
                  <a:lnTo>
                    <a:pt x="205" y="307"/>
                  </a:lnTo>
                  <a:lnTo>
                    <a:pt x="209" y="306"/>
                  </a:lnTo>
                  <a:lnTo>
                    <a:pt x="213" y="306"/>
                  </a:lnTo>
                  <a:lnTo>
                    <a:pt x="217" y="307"/>
                  </a:lnTo>
                  <a:lnTo>
                    <a:pt x="224" y="318"/>
                  </a:lnTo>
                  <a:lnTo>
                    <a:pt x="228" y="333"/>
                  </a:lnTo>
                  <a:lnTo>
                    <a:pt x="228" y="348"/>
                  </a:lnTo>
                  <a:lnTo>
                    <a:pt x="225" y="363"/>
                  </a:lnTo>
                  <a:lnTo>
                    <a:pt x="222" y="369"/>
                  </a:lnTo>
                  <a:lnTo>
                    <a:pt x="211" y="373"/>
                  </a:lnTo>
                  <a:lnTo>
                    <a:pt x="196" y="378"/>
                  </a:lnTo>
                  <a:lnTo>
                    <a:pt x="178" y="382"/>
                  </a:lnTo>
                  <a:lnTo>
                    <a:pt x="157" y="384"/>
                  </a:lnTo>
                  <a:lnTo>
                    <a:pt x="139" y="385"/>
                  </a:lnTo>
                  <a:lnTo>
                    <a:pt x="122" y="384"/>
                  </a:lnTo>
                  <a:lnTo>
                    <a:pt x="110" y="382"/>
                  </a:lnTo>
                  <a:lnTo>
                    <a:pt x="88" y="367"/>
                  </a:lnTo>
                  <a:lnTo>
                    <a:pt x="100" y="368"/>
                  </a:lnTo>
                  <a:lnTo>
                    <a:pt x="115" y="369"/>
                  </a:lnTo>
                  <a:lnTo>
                    <a:pt x="131" y="369"/>
                  </a:lnTo>
                  <a:lnTo>
                    <a:pt x="149" y="368"/>
                  </a:lnTo>
                  <a:lnTo>
                    <a:pt x="168" y="367"/>
                  </a:lnTo>
                  <a:lnTo>
                    <a:pt x="185" y="363"/>
                  </a:lnTo>
                  <a:lnTo>
                    <a:pt x="199" y="360"/>
                  </a:lnTo>
                  <a:lnTo>
                    <a:pt x="209" y="355"/>
                  </a:lnTo>
                  <a:lnTo>
                    <a:pt x="209" y="348"/>
                  </a:lnTo>
                  <a:lnTo>
                    <a:pt x="210" y="341"/>
                  </a:lnTo>
                  <a:lnTo>
                    <a:pt x="209" y="334"/>
                  </a:lnTo>
                  <a:lnTo>
                    <a:pt x="207" y="329"/>
                  </a:lnTo>
                  <a:lnTo>
                    <a:pt x="188" y="334"/>
                  </a:lnTo>
                  <a:lnTo>
                    <a:pt x="170" y="338"/>
                  </a:lnTo>
                  <a:lnTo>
                    <a:pt x="152" y="340"/>
                  </a:lnTo>
                  <a:lnTo>
                    <a:pt x="134" y="341"/>
                  </a:lnTo>
                  <a:lnTo>
                    <a:pt x="116" y="339"/>
                  </a:lnTo>
                  <a:lnTo>
                    <a:pt x="97" y="335"/>
                  </a:lnTo>
                  <a:lnTo>
                    <a:pt x="78" y="330"/>
                  </a:lnTo>
                  <a:lnTo>
                    <a:pt x="57" y="320"/>
                  </a:lnTo>
                  <a:lnTo>
                    <a:pt x="29" y="300"/>
                  </a:lnTo>
                  <a:lnTo>
                    <a:pt x="24" y="302"/>
                  </a:lnTo>
                  <a:lnTo>
                    <a:pt x="20" y="307"/>
                  </a:lnTo>
                  <a:lnTo>
                    <a:pt x="19" y="315"/>
                  </a:lnTo>
                  <a:lnTo>
                    <a:pt x="21" y="329"/>
                  </a:lnTo>
                  <a:lnTo>
                    <a:pt x="25" y="333"/>
                  </a:lnTo>
                  <a:lnTo>
                    <a:pt x="29" y="338"/>
                  </a:lnTo>
                  <a:lnTo>
                    <a:pt x="34" y="344"/>
                  </a:lnTo>
                  <a:lnTo>
                    <a:pt x="39" y="348"/>
                  </a:lnTo>
                  <a:lnTo>
                    <a:pt x="43" y="354"/>
                  </a:lnTo>
                  <a:lnTo>
                    <a:pt x="48" y="359"/>
                  </a:lnTo>
                  <a:lnTo>
                    <a:pt x="52" y="364"/>
                  </a:lnTo>
                  <a:lnTo>
                    <a:pt x="57" y="370"/>
                  </a:lnTo>
                  <a:lnTo>
                    <a:pt x="39" y="364"/>
                  </a:lnTo>
                  <a:lnTo>
                    <a:pt x="25" y="357"/>
                  </a:lnTo>
                  <a:lnTo>
                    <a:pt x="14" y="350"/>
                  </a:lnTo>
                  <a:lnTo>
                    <a:pt x="8" y="341"/>
                  </a:lnTo>
                  <a:lnTo>
                    <a:pt x="3" y="333"/>
                  </a:lnTo>
                  <a:lnTo>
                    <a:pt x="1" y="324"/>
                  </a:lnTo>
                  <a:lnTo>
                    <a:pt x="0" y="315"/>
                  </a:lnTo>
                  <a:lnTo>
                    <a:pt x="1" y="307"/>
                  </a:lnTo>
                  <a:lnTo>
                    <a:pt x="5" y="294"/>
                  </a:lnTo>
                  <a:lnTo>
                    <a:pt x="12" y="281"/>
                  </a:lnTo>
                  <a:lnTo>
                    <a:pt x="21" y="271"/>
                  </a:lnTo>
                  <a:lnTo>
                    <a:pt x="33" y="264"/>
                  </a:lnTo>
                  <a:lnTo>
                    <a:pt x="40" y="263"/>
                  </a:lnTo>
                  <a:lnTo>
                    <a:pt x="46" y="262"/>
                  </a:lnTo>
                  <a:lnTo>
                    <a:pt x="50" y="261"/>
                  </a:lnTo>
                  <a:lnTo>
                    <a:pt x="56" y="257"/>
                  </a:lnTo>
                  <a:lnTo>
                    <a:pt x="59" y="254"/>
                  </a:lnTo>
                  <a:lnTo>
                    <a:pt x="64" y="250"/>
                  </a:lnTo>
                  <a:lnTo>
                    <a:pt x="67" y="244"/>
                  </a:lnTo>
                  <a:lnTo>
                    <a:pt x="71" y="239"/>
                  </a:lnTo>
                  <a:lnTo>
                    <a:pt x="59" y="218"/>
                  </a:lnTo>
                  <a:lnTo>
                    <a:pt x="54" y="191"/>
                  </a:lnTo>
                  <a:lnTo>
                    <a:pt x="51" y="159"/>
                  </a:lnTo>
                  <a:lnTo>
                    <a:pt x="54" y="125"/>
                  </a:lnTo>
                  <a:lnTo>
                    <a:pt x="57" y="92"/>
                  </a:lnTo>
                  <a:lnTo>
                    <a:pt x="62" y="62"/>
                  </a:lnTo>
                  <a:lnTo>
                    <a:pt x="66" y="41"/>
                  </a:lnTo>
                  <a:lnTo>
                    <a:pt x="71" y="27"/>
                  </a:lnTo>
                  <a:lnTo>
                    <a:pt x="105" y="38"/>
                  </a:lnTo>
                  <a:lnTo>
                    <a:pt x="135" y="46"/>
                  </a:lnTo>
                  <a:lnTo>
                    <a:pt x="161" y="52"/>
                  </a:lnTo>
                  <a:lnTo>
                    <a:pt x="182" y="54"/>
                  </a:lnTo>
                  <a:lnTo>
                    <a:pt x="198" y="56"/>
                  </a:lnTo>
                  <a:lnTo>
                    <a:pt x="211" y="54"/>
                  </a:lnTo>
                  <a:lnTo>
                    <a:pt x="222" y="51"/>
                  </a:lnTo>
                  <a:lnTo>
                    <a:pt x="230" y="47"/>
                  </a:lnTo>
                  <a:lnTo>
                    <a:pt x="222" y="37"/>
                  </a:lnTo>
                  <a:lnTo>
                    <a:pt x="207" y="29"/>
                  </a:lnTo>
                  <a:lnTo>
                    <a:pt x="187" y="23"/>
                  </a:lnTo>
                  <a:lnTo>
                    <a:pt x="165" y="19"/>
                  </a:lnTo>
                  <a:lnTo>
                    <a:pt x="142" y="16"/>
                  </a:lnTo>
                  <a:lnTo>
                    <a:pt x="120" y="14"/>
                  </a:lnTo>
                  <a:lnTo>
                    <a:pt x="102" y="12"/>
                  </a:lnTo>
                  <a:lnTo>
                    <a:pt x="89" y="11"/>
                  </a:lnTo>
                  <a:lnTo>
                    <a:pt x="114" y="3"/>
                  </a:lnTo>
                  <a:lnTo>
                    <a:pt x="140" y="0"/>
                  </a:lnTo>
                  <a:lnTo>
                    <a:pt x="169" y="1"/>
                  </a:lnTo>
                  <a:lnTo>
                    <a:pt x="195" y="7"/>
                  </a:lnTo>
                  <a:lnTo>
                    <a:pt x="221" y="15"/>
                  </a:lnTo>
                  <a:lnTo>
                    <a:pt x="240" y="24"/>
                  </a:lnTo>
                  <a:lnTo>
                    <a:pt x="254" y="34"/>
                  </a:lnTo>
                  <a:lnTo>
                    <a:pt x="260" y="44"/>
                  </a:lnTo>
                  <a:lnTo>
                    <a:pt x="258" y="94"/>
                  </a:lnTo>
                  <a:lnTo>
                    <a:pt x="254" y="143"/>
                  </a:lnTo>
                  <a:lnTo>
                    <a:pt x="247" y="190"/>
                  </a:lnTo>
                  <a:lnTo>
                    <a:pt x="233" y="236"/>
                  </a:lnTo>
                  <a:lnTo>
                    <a:pt x="209" y="2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6" name="Freeform 34"/>
            <p:cNvSpPr>
              <a:spLocks/>
            </p:cNvSpPr>
            <p:nvPr/>
          </p:nvSpPr>
          <p:spPr bwMode="auto">
            <a:xfrm>
              <a:off x="5239" y="1491"/>
              <a:ext cx="24" cy="10"/>
            </a:xfrm>
            <a:custGeom>
              <a:avLst/>
              <a:gdLst>
                <a:gd name="T0" fmla="*/ 48 w 48"/>
                <a:gd name="T1" fmla="*/ 16 h 20"/>
                <a:gd name="T2" fmla="*/ 43 w 48"/>
                <a:gd name="T3" fmla="*/ 18 h 20"/>
                <a:gd name="T4" fmla="*/ 38 w 48"/>
                <a:gd name="T5" fmla="*/ 20 h 20"/>
                <a:gd name="T6" fmla="*/ 31 w 48"/>
                <a:gd name="T7" fmla="*/ 20 h 20"/>
                <a:gd name="T8" fmla="*/ 25 w 48"/>
                <a:gd name="T9" fmla="*/ 18 h 20"/>
                <a:gd name="T10" fmla="*/ 18 w 48"/>
                <a:gd name="T11" fmla="*/ 17 h 20"/>
                <a:gd name="T12" fmla="*/ 11 w 48"/>
                <a:gd name="T13" fmla="*/ 16 h 20"/>
                <a:gd name="T14" fmla="*/ 5 w 48"/>
                <a:gd name="T15" fmla="*/ 15 h 20"/>
                <a:gd name="T16" fmla="*/ 1 w 48"/>
                <a:gd name="T17" fmla="*/ 13 h 20"/>
                <a:gd name="T18" fmla="*/ 0 w 48"/>
                <a:gd name="T19" fmla="*/ 0 h 20"/>
                <a:gd name="T20" fmla="*/ 7 w 48"/>
                <a:gd name="T21" fmla="*/ 2 h 20"/>
                <a:gd name="T22" fmla="*/ 15 w 48"/>
                <a:gd name="T23" fmla="*/ 3 h 20"/>
                <a:gd name="T24" fmla="*/ 22 w 48"/>
                <a:gd name="T25" fmla="*/ 5 h 20"/>
                <a:gd name="T26" fmla="*/ 28 w 48"/>
                <a:gd name="T27" fmla="*/ 6 h 20"/>
                <a:gd name="T28" fmla="*/ 35 w 48"/>
                <a:gd name="T29" fmla="*/ 7 h 20"/>
                <a:gd name="T30" fmla="*/ 41 w 48"/>
                <a:gd name="T31" fmla="*/ 9 h 20"/>
                <a:gd name="T32" fmla="*/ 45 w 48"/>
                <a:gd name="T33" fmla="*/ 12 h 20"/>
                <a:gd name="T34" fmla="*/ 48 w 48"/>
                <a:gd name="T35"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20">
                  <a:moveTo>
                    <a:pt x="48" y="16"/>
                  </a:moveTo>
                  <a:lnTo>
                    <a:pt x="43" y="18"/>
                  </a:lnTo>
                  <a:lnTo>
                    <a:pt x="38" y="20"/>
                  </a:lnTo>
                  <a:lnTo>
                    <a:pt x="31" y="20"/>
                  </a:lnTo>
                  <a:lnTo>
                    <a:pt x="25" y="18"/>
                  </a:lnTo>
                  <a:lnTo>
                    <a:pt x="18" y="17"/>
                  </a:lnTo>
                  <a:lnTo>
                    <a:pt x="11" y="16"/>
                  </a:lnTo>
                  <a:lnTo>
                    <a:pt x="5" y="15"/>
                  </a:lnTo>
                  <a:lnTo>
                    <a:pt x="1" y="13"/>
                  </a:lnTo>
                  <a:lnTo>
                    <a:pt x="0" y="0"/>
                  </a:lnTo>
                  <a:lnTo>
                    <a:pt x="7" y="2"/>
                  </a:lnTo>
                  <a:lnTo>
                    <a:pt x="15" y="3"/>
                  </a:lnTo>
                  <a:lnTo>
                    <a:pt x="22" y="5"/>
                  </a:lnTo>
                  <a:lnTo>
                    <a:pt x="28" y="6"/>
                  </a:lnTo>
                  <a:lnTo>
                    <a:pt x="35" y="7"/>
                  </a:lnTo>
                  <a:lnTo>
                    <a:pt x="41" y="9"/>
                  </a:lnTo>
                  <a:lnTo>
                    <a:pt x="45" y="12"/>
                  </a:lnTo>
                  <a:lnTo>
                    <a:pt x="48"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7" name="Freeform 35"/>
            <p:cNvSpPr>
              <a:spLocks/>
            </p:cNvSpPr>
            <p:nvPr/>
          </p:nvSpPr>
          <p:spPr bwMode="auto">
            <a:xfrm>
              <a:off x="5237" y="1504"/>
              <a:ext cx="24" cy="9"/>
            </a:xfrm>
            <a:custGeom>
              <a:avLst/>
              <a:gdLst>
                <a:gd name="T0" fmla="*/ 48 w 48"/>
                <a:gd name="T1" fmla="*/ 16 h 20"/>
                <a:gd name="T2" fmla="*/ 44 w 48"/>
                <a:gd name="T3" fmla="*/ 19 h 20"/>
                <a:gd name="T4" fmla="*/ 38 w 48"/>
                <a:gd name="T5" fmla="*/ 20 h 20"/>
                <a:gd name="T6" fmla="*/ 31 w 48"/>
                <a:gd name="T7" fmla="*/ 20 h 20"/>
                <a:gd name="T8" fmla="*/ 25 w 48"/>
                <a:gd name="T9" fmla="*/ 20 h 20"/>
                <a:gd name="T10" fmla="*/ 19 w 48"/>
                <a:gd name="T11" fmla="*/ 19 h 20"/>
                <a:gd name="T12" fmla="*/ 12 w 48"/>
                <a:gd name="T13" fmla="*/ 17 h 20"/>
                <a:gd name="T14" fmla="*/ 6 w 48"/>
                <a:gd name="T15" fmla="*/ 16 h 20"/>
                <a:gd name="T16" fmla="*/ 1 w 48"/>
                <a:gd name="T17" fmla="*/ 14 h 20"/>
                <a:gd name="T18" fmla="*/ 0 w 48"/>
                <a:gd name="T19" fmla="*/ 0 h 20"/>
                <a:gd name="T20" fmla="*/ 7 w 48"/>
                <a:gd name="T21" fmla="*/ 2 h 20"/>
                <a:gd name="T22" fmla="*/ 15 w 48"/>
                <a:gd name="T23" fmla="*/ 4 h 20"/>
                <a:gd name="T24" fmla="*/ 22 w 48"/>
                <a:gd name="T25" fmla="*/ 5 h 20"/>
                <a:gd name="T26" fmla="*/ 29 w 48"/>
                <a:gd name="T27" fmla="*/ 6 h 20"/>
                <a:gd name="T28" fmla="*/ 36 w 48"/>
                <a:gd name="T29" fmla="*/ 8 h 20"/>
                <a:gd name="T30" fmla="*/ 42 w 48"/>
                <a:gd name="T31" fmla="*/ 9 h 20"/>
                <a:gd name="T32" fmla="*/ 45 w 48"/>
                <a:gd name="T33" fmla="*/ 13 h 20"/>
                <a:gd name="T34" fmla="*/ 48 w 48"/>
                <a:gd name="T35"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20">
                  <a:moveTo>
                    <a:pt x="48" y="16"/>
                  </a:moveTo>
                  <a:lnTo>
                    <a:pt x="44" y="19"/>
                  </a:lnTo>
                  <a:lnTo>
                    <a:pt x="38" y="20"/>
                  </a:lnTo>
                  <a:lnTo>
                    <a:pt x="31" y="20"/>
                  </a:lnTo>
                  <a:lnTo>
                    <a:pt x="25" y="20"/>
                  </a:lnTo>
                  <a:lnTo>
                    <a:pt x="19" y="19"/>
                  </a:lnTo>
                  <a:lnTo>
                    <a:pt x="12" y="17"/>
                  </a:lnTo>
                  <a:lnTo>
                    <a:pt x="6" y="16"/>
                  </a:lnTo>
                  <a:lnTo>
                    <a:pt x="1" y="14"/>
                  </a:lnTo>
                  <a:lnTo>
                    <a:pt x="0" y="0"/>
                  </a:lnTo>
                  <a:lnTo>
                    <a:pt x="7" y="2"/>
                  </a:lnTo>
                  <a:lnTo>
                    <a:pt x="15" y="4"/>
                  </a:lnTo>
                  <a:lnTo>
                    <a:pt x="22" y="5"/>
                  </a:lnTo>
                  <a:lnTo>
                    <a:pt x="29" y="6"/>
                  </a:lnTo>
                  <a:lnTo>
                    <a:pt x="36" y="8"/>
                  </a:lnTo>
                  <a:lnTo>
                    <a:pt x="42" y="9"/>
                  </a:lnTo>
                  <a:lnTo>
                    <a:pt x="45" y="13"/>
                  </a:lnTo>
                  <a:lnTo>
                    <a:pt x="48"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8" name="Freeform 36"/>
            <p:cNvSpPr>
              <a:spLocks/>
            </p:cNvSpPr>
            <p:nvPr/>
          </p:nvSpPr>
          <p:spPr bwMode="auto">
            <a:xfrm>
              <a:off x="5036" y="1545"/>
              <a:ext cx="64" cy="26"/>
            </a:xfrm>
            <a:custGeom>
              <a:avLst/>
              <a:gdLst>
                <a:gd name="T0" fmla="*/ 114 w 129"/>
                <a:gd name="T1" fmla="*/ 9 h 52"/>
                <a:gd name="T2" fmla="*/ 121 w 129"/>
                <a:gd name="T3" fmla="*/ 19 h 52"/>
                <a:gd name="T4" fmla="*/ 127 w 129"/>
                <a:gd name="T5" fmla="*/ 30 h 52"/>
                <a:gd name="T6" fmla="*/ 129 w 129"/>
                <a:gd name="T7" fmla="*/ 42 h 52"/>
                <a:gd name="T8" fmla="*/ 127 w 129"/>
                <a:gd name="T9" fmla="*/ 52 h 52"/>
                <a:gd name="T10" fmla="*/ 116 w 129"/>
                <a:gd name="T11" fmla="*/ 51 h 52"/>
                <a:gd name="T12" fmla="*/ 111 w 129"/>
                <a:gd name="T13" fmla="*/ 45 h 52"/>
                <a:gd name="T14" fmla="*/ 105 w 129"/>
                <a:gd name="T15" fmla="*/ 37 h 52"/>
                <a:gd name="T16" fmla="*/ 97 w 129"/>
                <a:gd name="T17" fmla="*/ 30 h 52"/>
                <a:gd name="T18" fmla="*/ 86 w 129"/>
                <a:gd name="T19" fmla="*/ 34 h 52"/>
                <a:gd name="T20" fmla="*/ 76 w 129"/>
                <a:gd name="T21" fmla="*/ 36 h 52"/>
                <a:gd name="T22" fmla="*/ 66 w 129"/>
                <a:gd name="T23" fmla="*/ 37 h 52"/>
                <a:gd name="T24" fmla="*/ 54 w 129"/>
                <a:gd name="T25" fmla="*/ 39 h 52"/>
                <a:gd name="T26" fmla="*/ 44 w 129"/>
                <a:gd name="T27" fmla="*/ 42 h 52"/>
                <a:gd name="T28" fmla="*/ 32 w 129"/>
                <a:gd name="T29" fmla="*/ 43 h 52"/>
                <a:gd name="T30" fmla="*/ 22 w 129"/>
                <a:gd name="T31" fmla="*/ 45 h 52"/>
                <a:gd name="T32" fmla="*/ 12 w 129"/>
                <a:gd name="T33" fmla="*/ 49 h 52"/>
                <a:gd name="T34" fmla="*/ 8 w 129"/>
                <a:gd name="T35" fmla="*/ 45 h 52"/>
                <a:gd name="T36" fmla="*/ 4 w 129"/>
                <a:gd name="T37" fmla="*/ 43 h 52"/>
                <a:gd name="T38" fmla="*/ 0 w 129"/>
                <a:gd name="T39" fmla="*/ 40 h 52"/>
                <a:gd name="T40" fmla="*/ 0 w 129"/>
                <a:gd name="T41" fmla="*/ 34 h 52"/>
                <a:gd name="T42" fmla="*/ 9 w 129"/>
                <a:gd name="T43" fmla="*/ 29 h 52"/>
                <a:gd name="T44" fmla="*/ 17 w 129"/>
                <a:gd name="T45" fmla="*/ 24 h 52"/>
                <a:gd name="T46" fmla="*/ 27 w 129"/>
                <a:gd name="T47" fmla="*/ 20 h 52"/>
                <a:gd name="T48" fmla="*/ 36 w 129"/>
                <a:gd name="T49" fmla="*/ 15 h 52"/>
                <a:gd name="T50" fmla="*/ 45 w 129"/>
                <a:gd name="T51" fmla="*/ 12 h 52"/>
                <a:gd name="T52" fmla="*/ 55 w 129"/>
                <a:gd name="T53" fmla="*/ 8 h 52"/>
                <a:gd name="T54" fmla="*/ 65 w 129"/>
                <a:gd name="T55" fmla="*/ 5 h 52"/>
                <a:gd name="T56" fmla="*/ 75 w 129"/>
                <a:gd name="T57" fmla="*/ 1 h 52"/>
                <a:gd name="T58" fmla="*/ 81 w 129"/>
                <a:gd name="T59" fmla="*/ 0 h 52"/>
                <a:gd name="T60" fmla="*/ 85 w 129"/>
                <a:gd name="T61" fmla="*/ 0 h 52"/>
                <a:gd name="T62" fmla="*/ 91 w 129"/>
                <a:gd name="T63" fmla="*/ 0 h 52"/>
                <a:gd name="T64" fmla="*/ 96 w 129"/>
                <a:gd name="T65" fmla="*/ 1 h 52"/>
                <a:gd name="T66" fmla="*/ 100 w 129"/>
                <a:gd name="T67" fmla="*/ 2 h 52"/>
                <a:gd name="T68" fmla="*/ 105 w 129"/>
                <a:gd name="T69" fmla="*/ 5 h 52"/>
                <a:gd name="T70" fmla="*/ 109 w 129"/>
                <a:gd name="T71" fmla="*/ 7 h 52"/>
                <a:gd name="T72" fmla="*/ 114 w 129"/>
                <a:gd name="T73" fmla="*/ 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9" h="52">
                  <a:moveTo>
                    <a:pt x="114" y="9"/>
                  </a:moveTo>
                  <a:lnTo>
                    <a:pt x="121" y="19"/>
                  </a:lnTo>
                  <a:lnTo>
                    <a:pt x="127" y="30"/>
                  </a:lnTo>
                  <a:lnTo>
                    <a:pt x="129" y="42"/>
                  </a:lnTo>
                  <a:lnTo>
                    <a:pt x="127" y="52"/>
                  </a:lnTo>
                  <a:lnTo>
                    <a:pt x="116" y="51"/>
                  </a:lnTo>
                  <a:lnTo>
                    <a:pt x="111" y="45"/>
                  </a:lnTo>
                  <a:lnTo>
                    <a:pt x="105" y="37"/>
                  </a:lnTo>
                  <a:lnTo>
                    <a:pt x="97" y="30"/>
                  </a:lnTo>
                  <a:lnTo>
                    <a:pt x="86" y="34"/>
                  </a:lnTo>
                  <a:lnTo>
                    <a:pt x="76" y="36"/>
                  </a:lnTo>
                  <a:lnTo>
                    <a:pt x="66" y="37"/>
                  </a:lnTo>
                  <a:lnTo>
                    <a:pt x="54" y="39"/>
                  </a:lnTo>
                  <a:lnTo>
                    <a:pt x="44" y="42"/>
                  </a:lnTo>
                  <a:lnTo>
                    <a:pt x="32" y="43"/>
                  </a:lnTo>
                  <a:lnTo>
                    <a:pt x="22" y="45"/>
                  </a:lnTo>
                  <a:lnTo>
                    <a:pt x="12" y="49"/>
                  </a:lnTo>
                  <a:lnTo>
                    <a:pt x="8" y="45"/>
                  </a:lnTo>
                  <a:lnTo>
                    <a:pt x="4" y="43"/>
                  </a:lnTo>
                  <a:lnTo>
                    <a:pt x="0" y="40"/>
                  </a:lnTo>
                  <a:lnTo>
                    <a:pt x="0" y="34"/>
                  </a:lnTo>
                  <a:lnTo>
                    <a:pt x="9" y="29"/>
                  </a:lnTo>
                  <a:lnTo>
                    <a:pt x="17" y="24"/>
                  </a:lnTo>
                  <a:lnTo>
                    <a:pt x="27" y="20"/>
                  </a:lnTo>
                  <a:lnTo>
                    <a:pt x="36" y="15"/>
                  </a:lnTo>
                  <a:lnTo>
                    <a:pt x="45" y="12"/>
                  </a:lnTo>
                  <a:lnTo>
                    <a:pt x="55" y="8"/>
                  </a:lnTo>
                  <a:lnTo>
                    <a:pt x="65" y="5"/>
                  </a:lnTo>
                  <a:lnTo>
                    <a:pt x="75" y="1"/>
                  </a:lnTo>
                  <a:lnTo>
                    <a:pt x="81" y="0"/>
                  </a:lnTo>
                  <a:lnTo>
                    <a:pt x="85" y="0"/>
                  </a:lnTo>
                  <a:lnTo>
                    <a:pt x="91" y="0"/>
                  </a:lnTo>
                  <a:lnTo>
                    <a:pt x="96" y="1"/>
                  </a:lnTo>
                  <a:lnTo>
                    <a:pt x="100" y="2"/>
                  </a:lnTo>
                  <a:lnTo>
                    <a:pt x="105" y="5"/>
                  </a:lnTo>
                  <a:lnTo>
                    <a:pt x="109" y="7"/>
                  </a:lnTo>
                  <a:lnTo>
                    <a:pt x="114"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9" name="Freeform 37"/>
            <p:cNvSpPr>
              <a:spLocks/>
            </p:cNvSpPr>
            <p:nvPr/>
          </p:nvSpPr>
          <p:spPr bwMode="auto">
            <a:xfrm>
              <a:off x="4803" y="1580"/>
              <a:ext cx="324" cy="448"/>
            </a:xfrm>
            <a:custGeom>
              <a:avLst/>
              <a:gdLst>
                <a:gd name="T0" fmla="*/ 567 w 646"/>
                <a:gd name="T1" fmla="*/ 26 h 896"/>
                <a:gd name="T2" fmla="*/ 572 w 646"/>
                <a:gd name="T3" fmla="*/ 64 h 896"/>
                <a:gd name="T4" fmla="*/ 591 w 646"/>
                <a:gd name="T5" fmla="*/ 50 h 896"/>
                <a:gd name="T6" fmla="*/ 592 w 646"/>
                <a:gd name="T7" fmla="*/ 11 h 896"/>
                <a:gd name="T8" fmla="*/ 608 w 646"/>
                <a:gd name="T9" fmla="*/ 25 h 896"/>
                <a:gd name="T10" fmla="*/ 606 w 646"/>
                <a:gd name="T11" fmla="*/ 72 h 896"/>
                <a:gd name="T12" fmla="*/ 591 w 646"/>
                <a:gd name="T13" fmla="*/ 97 h 896"/>
                <a:gd name="T14" fmla="*/ 579 w 646"/>
                <a:gd name="T15" fmla="*/ 98 h 896"/>
                <a:gd name="T16" fmla="*/ 568 w 646"/>
                <a:gd name="T17" fmla="*/ 93 h 896"/>
                <a:gd name="T18" fmla="*/ 557 w 646"/>
                <a:gd name="T19" fmla="*/ 83 h 896"/>
                <a:gd name="T20" fmla="*/ 552 w 646"/>
                <a:gd name="T21" fmla="*/ 55 h 896"/>
                <a:gd name="T22" fmla="*/ 542 w 646"/>
                <a:gd name="T23" fmla="*/ 35 h 896"/>
                <a:gd name="T24" fmla="*/ 531 w 646"/>
                <a:gd name="T25" fmla="*/ 68 h 896"/>
                <a:gd name="T26" fmla="*/ 545 w 646"/>
                <a:gd name="T27" fmla="*/ 131 h 896"/>
                <a:gd name="T28" fmla="*/ 560 w 646"/>
                <a:gd name="T29" fmla="*/ 150 h 896"/>
                <a:gd name="T30" fmla="*/ 580 w 646"/>
                <a:gd name="T31" fmla="*/ 125 h 896"/>
                <a:gd name="T32" fmla="*/ 603 w 646"/>
                <a:gd name="T33" fmla="*/ 102 h 896"/>
                <a:gd name="T34" fmla="*/ 631 w 646"/>
                <a:gd name="T35" fmla="*/ 91 h 896"/>
                <a:gd name="T36" fmla="*/ 625 w 646"/>
                <a:gd name="T37" fmla="*/ 109 h 896"/>
                <a:gd name="T38" fmla="*/ 590 w 646"/>
                <a:gd name="T39" fmla="*/ 149 h 896"/>
                <a:gd name="T40" fmla="*/ 563 w 646"/>
                <a:gd name="T41" fmla="*/ 188 h 896"/>
                <a:gd name="T42" fmla="*/ 548 w 646"/>
                <a:gd name="T43" fmla="*/ 214 h 896"/>
                <a:gd name="T44" fmla="*/ 541 w 646"/>
                <a:gd name="T45" fmla="*/ 237 h 896"/>
                <a:gd name="T46" fmla="*/ 523 w 646"/>
                <a:gd name="T47" fmla="*/ 270 h 896"/>
                <a:gd name="T48" fmla="*/ 495 w 646"/>
                <a:gd name="T49" fmla="*/ 300 h 896"/>
                <a:gd name="T50" fmla="*/ 464 w 646"/>
                <a:gd name="T51" fmla="*/ 323 h 896"/>
                <a:gd name="T52" fmla="*/ 442 w 646"/>
                <a:gd name="T53" fmla="*/ 344 h 896"/>
                <a:gd name="T54" fmla="*/ 418 w 646"/>
                <a:gd name="T55" fmla="*/ 384 h 896"/>
                <a:gd name="T56" fmla="*/ 383 w 646"/>
                <a:gd name="T57" fmla="*/ 441 h 896"/>
                <a:gd name="T58" fmla="*/ 343 w 646"/>
                <a:gd name="T59" fmla="*/ 507 h 896"/>
                <a:gd name="T60" fmla="*/ 300 w 646"/>
                <a:gd name="T61" fmla="*/ 576 h 896"/>
                <a:gd name="T62" fmla="*/ 261 w 646"/>
                <a:gd name="T63" fmla="*/ 640 h 896"/>
                <a:gd name="T64" fmla="*/ 230 w 646"/>
                <a:gd name="T65" fmla="*/ 689 h 896"/>
                <a:gd name="T66" fmla="*/ 213 w 646"/>
                <a:gd name="T67" fmla="*/ 718 h 896"/>
                <a:gd name="T68" fmla="*/ 200 w 646"/>
                <a:gd name="T69" fmla="*/ 735 h 896"/>
                <a:gd name="T70" fmla="*/ 181 w 646"/>
                <a:gd name="T71" fmla="*/ 765 h 896"/>
                <a:gd name="T72" fmla="*/ 159 w 646"/>
                <a:gd name="T73" fmla="*/ 797 h 896"/>
                <a:gd name="T74" fmla="*/ 136 w 646"/>
                <a:gd name="T75" fmla="*/ 826 h 896"/>
                <a:gd name="T76" fmla="*/ 110 w 646"/>
                <a:gd name="T77" fmla="*/ 854 h 896"/>
                <a:gd name="T78" fmla="*/ 83 w 646"/>
                <a:gd name="T79" fmla="*/ 876 h 896"/>
                <a:gd name="T80" fmla="*/ 52 w 646"/>
                <a:gd name="T81" fmla="*/ 891 h 896"/>
                <a:gd name="T82" fmla="*/ 18 w 646"/>
                <a:gd name="T83" fmla="*/ 896 h 896"/>
                <a:gd name="T84" fmla="*/ 6 w 646"/>
                <a:gd name="T85" fmla="*/ 889 h 896"/>
                <a:gd name="T86" fmla="*/ 40 w 646"/>
                <a:gd name="T87" fmla="*/ 861 h 896"/>
                <a:gd name="T88" fmla="*/ 85 w 646"/>
                <a:gd name="T89" fmla="*/ 821 h 896"/>
                <a:gd name="T90" fmla="*/ 118 w 646"/>
                <a:gd name="T91" fmla="*/ 785 h 896"/>
                <a:gd name="T92" fmla="*/ 405 w 646"/>
                <a:gd name="T93" fmla="*/ 324 h 896"/>
                <a:gd name="T94" fmla="*/ 438 w 646"/>
                <a:gd name="T95" fmla="*/ 299 h 896"/>
                <a:gd name="T96" fmla="*/ 476 w 646"/>
                <a:gd name="T97" fmla="*/ 273 h 896"/>
                <a:gd name="T98" fmla="*/ 504 w 646"/>
                <a:gd name="T99" fmla="*/ 240 h 896"/>
                <a:gd name="T100" fmla="*/ 511 w 646"/>
                <a:gd name="T101" fmla="*/ 192 h 896"/>
                <a:gd name="T102" fmla="*/ 507 w 646"/>
                <a:gd name="T103" fmla="*/ 106 h 896"/>
                <a:gd name="T104" fmla="*/ 492 w 646"/>
                <a:gd name="T105" fmla="*/ 15 h 896"/>
                <a:gd name="T106" fmla="*/ 510 w 646"/>
                <a:gd name="T107" fmla="*/ 6 h 896"/>
                <a:gd name="T108" fmla="*/ 534 w 646"/>
                <a:gd name="T109" fmla="*/ 3 h 896"/>
                <a:gd name="T110" fmla="*/ 556 w 646"/>
                <a:gd name="T111" fmla="*/ 4 h 896"/>
                <a:gd name="T112" fmla="*/ 567 w 646"/>
                <a:gd name="T113" fmla="*/ 6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6" h="896">
                  <a:moveTo>
                    <a:pt x="567" y="6"/>
                  </a:moveTo>
                  <a:lnTo>
                    <a:pt x="567" y="26"/>
                  </a:lnTo>
                  <a:lnTo>
                    <a:pt x="567" y="48"/>
                  </a:lnTo>
                  <a:lnTo>
                    <a:pt x="572" y="64"/>
                  </a:lnTo>
                  <a:lnTo>
                    <a:pt x="590" y="70"/>
                  </a:lnTo>
                  <a:lnTo>
                    <a:pt x="591" y="50"/>
                  </a:lnTo>
                  <a:lnTo>
                    <a:pt x="588" y="29"/>
                  </a:lnTo>
                  <a:lnTo>
                    <a:pt x="592" y="11"/>
                  </a:lnTo>
                  <a:lnTo>
                    <a:pt x="606" y="0"/>
                  </a:lnTo>
                  <a:lnTo>
                    <a:pt x="608" y="25"/>
                  </a:lnTo>
                  <a:lnTo>
                    <a:pt x="609" y="49"/>
                  </a:lnTo>
                  <a:lnTo>
                    <a:pt x="606" y="72"/>
                  </a:lnTo>
                  <a:lnTo>
                    <a:pt x="598" y="95"/>
                  </a:lnTo>
                  <a:lnTo>
                    <a:pt x="591" y="97"/>
                  </a:lnTo>
                  <a:lnTo>
                    <a:pt x="585" y="98"/>
                  </a:lnTo>
                  <a:lnTo>
                    <a:pt x="579" y="98"/>
                  </a:lnTo>
                  <a:lnTo>
                    <a:pt x="573" y="96"/>
                  </a:lnTo>
                  <a:lnTo>
                    <a:pt x="568" y="93"/>
                  </a:lnTo>
                  <a:lnTo>
                    <a:pt x="562" y="88"/>
                  </a:lnTo>
                  <a:lnTo>
                    <a:pt x="557" y="83"/>
                  </a:lnTo>
                  <a:lnTo>
                    <a:pt x="552" y="76"/>
                  </a:lnTo>
                  <a:lnTo>
                    <a:pt x="552" y="55"/>
                  </a:lnTo>
                  <a:lnTo>
                    <a:pt x="549" y="41"/>
                  </a:lnTo>
                  <a:lnTo>
                    <a:pt x="542" y="35"/>
                  </a:lnTo>
                  <a:lnTo>
                    <a:pt x="525" y="38"/>
                  </a:lnTo>
                  <a:lnTo>
                    <a:pt x="531" y="68"/>
                  </a:lnTo>
                  <a:lnTo>
                    <a:pt x="538" y="99"/>
                  </a:lnTo>
                  <a:lnTo>
                    <a:pt x="545" y="131"/>
                  </a:lnTo>
                  <a:lnTo>
                    <a:pt x="550" y="162"/>
                  </a:lnTo>
                  <a:lnTo>
                    <a:pt x="560" y="150"/>
                  </a:lnTo>
                  <a:lnTo>
                    <a:pt x="570" y="138"/>
                  </a:lnTo>
                  <a:lnTo>
                    <a:pt x="580" y="125"/>
                  </a:lnTo>
                  <a:lnTo>
                    <a:pt x="592" y="112"/>
                  </a:lnTo>
                  <a:lnTo>
                    <a:pt x="603" y="102"/>
                  </a:lnTo>
                  <a:lnTo>
                    <a:pt x="617" y="95"/>
                  </a:lnTo>
                  <a:lnTo>
                    <a:pt x="631" y="91"/>
                  </a:lnTo>
                  <a:lnTo>
                    <a:pt x="646" y="93"/>
                  </a:lnTo>
                  <a:lnTo>
                    <a:pt x="625" y="109"/>
                  </a:lnTo>
                  <a:lnTo>
                    <a:pt x="607" y="128"/>
                  </a:lnTo>
                  <a:lnTo>
                    <a:pt x="590" y="149"/>
                  </a:lnTo>
                  <a:lnTo>
                    <a:pt x="576" y="169"/>
                  </a:lnTo>
                  <a:lnTo>
                    <a:pt x="563" y="188"/>
                  </a:lnTo>
                  <a:lnTo>
                    <a:pt x="554" y="203"/>
                  </a:lnTo>
                  <a:lnTo>
                    <a:pt x="548" y="214"/>
                  </a:lnTo>
                  <a:lnTo>
                    <a:pt x="546" y="217"/>
                  </a:lnTo>
                  <a:lnTo>
                    <a:pt x="541" y="237"/>
                  </a:lnTo>
                  <a:lnTo>
                    <a:pt x="533" y="254"/>
                  </a:lnTo>
                  <a:lnTo>
                    <a:pt x="523" y="270"/>
                  </a:lnTo>
                  <a:lnTo>
                    <a:pt x="510" y="285"/>
                  </a:lnTo>
                  <a:lnTo>
                    <a:pt x="495" y="300"/>
                  </a:lnTo>
                  <a:lnTo>
                    <a:pt x="480" y="311"/>
                  </a:lnTo>
                  <a:lnTo>
                    <a:pt x="464" y="323"/>
                  </a:lnTo>
                  <a:lnTo>
                    <a:pt x="448" y="333"/>
                  </a:lnTo>
                  <a:lnTo>
                    <a:pt x="442" y="344"/>
                  </a:lnTo>
                  <a:lnTo>
                    <a:pt x="432" y="361"/>
                  </a:lnTo>
                  <a:lnTo>
                    <a:pt x="418" y="384"/>
                  </a:lnTo>
                  <a:lnTo>
                    <a:pt x="402" y="411"/>
                  </a:lnTo>
                  <a:lnTo>
                    <a:pt x="383" y="441"/>
                  </a:lnTo>
                  <a:lnTo>
                    <a:pt x="364" y="474"/>
                  </a:lnTo>
                  <a:lnTo>
                    <a:pt x="343" y="507"/>
                  </a:lnTo>
                  <a:lnTo>
                    <a:pt x="321" y="542"/>
                  </a:lnTo>
                  <a:lnTo>
                    <a:pt x="300" y="576"/>
                  </a:lnTo>
                  <a:lnTo>
                    <a:pt x="280" y="609"/>
                  </a:lnTo>
                  <a:lnTo>
                    <a:pt x="261" y="640"/>
                  </a:lnTo>
                  <a:lnTo>
                    <a:pt x="245" y="666"/>
                  </a:lnTo>
                  <a:lnTo>
                    <a:pt x="230" y="689"/>
                  </a:lnTo>
                  <a:lnTo>
                    <a:pt x="220" y="707"/>
                  </a:lnTo>
                  <a:lnTo>
                    <a:pt x="213" y="718"/>
                  </a:lnTo>
                  <a:lnTo>
                    <a:pt x="211" y="722"/>
                  </a:lnTo>
                  <a:lnTo>
                    <a:pt x="200" y="735"/>
                  </a:lnTo>
                  <a:lnTo>
                    <a:pt x="191" y="750"/>
                  </a:lnTo>
                  <a:lnTo>
                    <a:pt x="181" y="765"/>
                  </a:lnTo>
                  <a:lnTo>
                    <a:pt x="170" y="780"/>
                  </a:lnTo>
                  <a:lnTo>
                    <a:pt x="159" y="797"/>
                  </a:lnTo>
                  <a:lnTo>
                    <a:pt x="147" y="811"/>
                  </a:lnTo>
                  <a:lnTo>
                    <a:pt x="136" y="826"/>
                  </a:lnTo>
                  <a:lnTo>
                    <a:pt x="123" y="841"/>
                  </a:lnTo>
                  <a:lnTo>
                    <a:pt x="110" y="854"/>
                  </a:lnTo>
                  <a:lnTo>
                    <a:pt x="97" y="866"/>
                  </a:lnTo>
                  <a:lnTo>
                    <a:pt x="83" y="876"/>
                  </a:lnTo>
                  <a:lnTo>
                    <a:pt x="68" y="884"/>
                  </a:lnTo>
                  <a:lnTo>
                    <a:pt x="52" y="891"/>
                  </a:lnTo>
                  <a:lnTo>
                    <a:pt x="36" y="894"/>
                  </a:lnTo>
                  <a:lnTo>
                    <a:pt x="18" y="896"/>
                  </a:lnTo>
                  <a:lnTo>
                    <a:pt x="0" y="893"/>
                  </a:lnTo>
                  <a:lnTo>
                    <a:pt x="6" y="889"/>
                  </a:lnTo>
                  <a:lnTo>
                    <a:pt x="19" y="877"/>
                  </a:lnTo>
                  <a:lnTo>
                    <a:pt x="40" y="861"/>
                  </a:lnTo>
                  <a:lnTo>
                    <a:pt x="63" y="841"/>
                  </a:lnTo>
                  <a:lnTo>
                    <a:pt x="85" y="821"/>
                  </a:lnTo>
                  <a:lnTo>
                    <a:pt x="106" y="801"/>
                  </a:lnTo>
                  <a:lnTo>
                    <a:pt x="118" y="785"/>
                  </a:lnTo>
                  <a:lnTo>
                    <a:pt x="123" y="773"/>
                  </a:lnTo>
                  <a:lnTo>
                    <a:pt x="405" y="324"/>
                  </a:lnTo>
                  <a:lnTo>
                    <a:pt x="420" y="310"/>
                  </a:lnTo>
                  <a:lnTo>
                    <a:pt x="438" y="299"/>
                  </a:lnTo>
                  <a:lnTo>
                    <a:pt x="456" y="286"/>
                  </a:lnTo>
                  <a:lnTo>
                    <a:pt x="476" y="273"/>
                  </a:lnTo>
                  <a:lnTo>
                    <a:pt x="492" y="258"/>
                  </a:lnTo>
                  <a:lnTo>
                    <a:pt x="504" y="240"/>
                  </a:lnTo>
                  <a:lnTo>
                    <a:pt x="511" y="218"/>
                  </a:lnTo>
                  <a:lnTo>
                    <a:pt x="511" y="192"/>
                  </a:lnTo>
                  <a:lnTo>
                    <a:pt x="510" y="165"/>
                  </a:lnTo>
                  <a:lnTo>
                    <a:pt x="507" y="106"/>
                  </a:lnTo>
                  <a:lnTo>
                    <a:pt x="501" y="46"/>
                  </a:lnTo>
                  <a:lnTo>
                    <a:pt x="492" y="15"/>
                  </a:lnTo>
                  <a:lnTo>
                    <a:pt x="500" y="10"/>
                  </a:lnTo>
                  <a:lnTo>
                    <a:pt x="510" y="6"/>
                  </a:lnTo>
                  <a:lnTo>
                    <a:pt x="522" y="4"/>
                  </a:lnTo>
                  <a:lnTo>
                    <a:pt x="534" y="3"/>
                  </a:lnTo>
                  <a:lnTo>
                    <a:pt x="546" y="3"/>
                  </a:lnTo>
                  <a:lnTo>
                    <a:pt x="556" y="4"/>
                  </a:lnTo>
                  <a:lnTo>
                    <a:pt x="563" y="5"/>
                  </a:lnTo>
                  <a:lnTo>
                    <a:pt x="567"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0" name="Freeform 38"/>
            <p:cNvSpPr>
              <a:spLocks/>
            </p:cNvSpPr>
            <p:nvPr/>
          </p:nvSpPr>
          <p:spPr bwMode="auto">
            <a:xfrm>
              <a:off x="5109" y="1572"/>
              <a:ext cx="54" cy="51"/>
            </a:xfrm>
            <a:custGeom>
              <a:avLst/>
              <a:gdLst>
                <a:gd name="T0" fmla="*/ 10 w 107"/>
                <a:gd name="T1" fmla="*/ 0 h 104"/>
                <a:gd name="T2" fmla="*/ 61 w 107"/>
                <a:gd name="T3" fmla="*/ 80 h 104"/>
                <a:gd name="T4" fmla="*/ 107 w 107"/>
                <a:gd name="T5" fmla="*/ 89 h 104"/>
                <a:gd name="T6" fmla="*/ 105 w 107"/>
                <a:gd name="T7" fmla="*/ 90 h 104"/>
                <a:gd name="T8" fmla="*/ 102 w 107"/>
                <a:gd name="T9" fmla="*/ 92 h 104"/>
                <a:gd name="T10" fmla="*/ 97 w 107"/>
                <a:gd name="T11" fmla="*/ 96 h 104"/>
                <a:gd name="T12" fmla="*/ 92 w 107"/>
                <a:gd name="T13" fmla="*/ 99 h 104"/>
                <a:gd name="T14" fmla="*/ 84 w 107"/>
                <a:gd name="T15" fmla="*/ 103 h 104"/>
                <a:gd name="T16" fmla="*/ 74 w 107"/>
                <a:gd name="T17" fmla="*/ 104 h 104"/>
                <a:gd name="T18" fmla="*/ 64 w 107"/>
                <a:gd name="T19" fmla="*/ 104 h 104"/>
                <a:gd name="T20" fmla="*/ 54 w 107"/>
                <a:gd name="T21" fmla="*/ 102 h 104"/>
                <a:gd name="T22" fmla="*/ 48 w 107"/>
                <a:gd name="T23" fmla="*/ 96 h 104"/>
                <a:gd name="T24" fmla="*/ 40 w 107"/>
                <a:gd name="T25" fmla="*/ 85 h 104"/>
                <a:gd name="T26" fmla="*/ 31 w 107"/>
                <a:gd name="T27" fmla="*/ 70 h 104"/>
                <a:gd name="T28" fmla="*/ 21 w 107"/>
                <a:gd name="T29" fmla="*/ 54 h 104"/>
                <a:gd name="T30" fmla="*/ 13 w 107"/>
                <a:gd name="T31" fmla="*/ 38 h 104"/>
                <a:gd name="T32" fmla="*/ 6 w 107"/>
                <a:gd name="T33" fmla="*/ 24 h 104"/>
                <a:gd name="T34" fmla="*/ 2 w 107"/>
                <a:gd name="T35" fmla="*/ 14 h 104"/>
                <a:gd name="T36" fmla="*/ 0 w 107"/>
                <a:gd name="T37" fmla="*/ 10 h 104"/>
                <a:gd name="T38" fmla="*/ 10 w 107"/>
                <a:gd name="T3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7" h="104">
                  <a:moveTo>
                    <a:pt x="10" y="0"/>
                  </a:moveTo>
                  <a:lnTo>
                    <a:pt x="61" y="80"/>
                  </a:lnTo>
                  <a:lnTo>
                    <a:pt x="107" y="89"/>
                  </a:lnTo>
                  <a:lnTo>
                    <a:pt x="105" y="90"/>
                  </a:lnTo>
                  <a:lnTo>
                    <a:pt x="102" y="92"/>
                  </a:lnTo>
                  <a:lnTo>
                    <a:pt x="97" y="96"/>
                  </a:lnTo>
                  <a:lnTo>
                    <a:pt x="92" y="99"/>
                  </a:lnTo>
                  <a:lnTo>
                    <a:pt x="84" y="103"/>
                  </a:lnTo>
                  <a:lnTo>
                    <a:pt x="74" y="104"/>
                  </a:lnTo>
                  <a:lnTo>
                    <a:pt x="64" y="104"/>
                  </a:lnTo>
                  <a:lnTo>
                    <a:pt x="54" y="102"/>
                  </a:lnTo>
                  <a:lnTo>
                    <a:pt x="48" y="96"/>
                  </a:lnTo>
                  <a:lnTo>
                    <a:pt x="40" y="85"/>
                  </a:lnTo>
                  <a:lnTo>
                    <a:pt x="31" y="70"/>
                  </a:lnTo>
                  <a:lnTo>
                    <a:pt x="21" y="54"/>
                  </a:lnTo>
                  <a:lnTo>
                    <a:pt x="13" y="38"/>
                  </a:lnTo>
                  <a:lnTo>
                    <a:pt x="6" y="24"/>
                  </a:lnTo>
                  <a:lnTo>
                    <a:pt x="2" y="14"/>
                  </a:lnTo>
                  <a:lnTo>
                    <a:pt x="0" y="10"/>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1" name="Freeform 39"/>
            <p:cNvSpPr>
              <a:spLocks/>
            </p:cNvSpPr>
            <p:nvPr/>
          </p:nvSpPr>
          <p:spPr bwMode="auto">
            <a:xfrm>
              <a:off x="5141" y="1382"/>
              <a:ext cx="33" cy="88"/>
            </a:xfrm>
            <a:custGeom>
              <a:avLst/>
              <a:gdLst>
                <a:gd name="T0" fmla="*/ 22 w 67"/>
                <a:gd name="T1" fmla="*/ 0 h 176"/>
                <a:gd name="T2" fmla="*/ 19 w 67"/>
                <a:gd name="T3" fmla="*/ 21 h 176"/>
                <a:gd name="T4" fmla="*/ 19 w 67"/>
                <a:gd name="T5" fmla="*/ 40 h 176"/>
                <a:gd name="T6" fmla="*/ 22 w 67"/>
                <a:gd name="T7" fmla="*/ 60 h 176"/>
                <a:gd name="T8" fmla="*/ 26 w 67"/>
                <a:gd name="T9" fmla="*/ 80 h 176"/>
                <a:gd name="T10" fmla="*/ 33 w 67"/>
                <a:gd name="T11" fmla="*/ 98 h 176"/>
                <a:gd name="T12" fmla="*/ 42 w 67"/>
                <a:gd name="T13" fmla="*/ 116 h 176"/>
                <a:gd name="T14" fmla="*/ 53 w 67"/>
                <a:gd name="T15" fmla="*/ 135 h 176"/>
                <a:gd name="T16" fmla="*/ 67 w 67"/>
                <a:gd name="T17" fmla="*/ 153 h 176"/>
                <a:gd name="T18" fmla="*/ 64 w 67"/>
                <a:gd name="T19" fmla="*/ 158 h 176"/>
                <a:gd name="T20" fmla="*/ 59 w 67"/>
                <a:gd name="T21" fmla="*/ 163 h 176"/>
                <a:gd name="T22" fmla="*/ 53 w 67"/>
                <a:gd name="T23" fmla="*/ 167 h 176"/>
                <a:gd name="T24" fmla="*/ 46 w 67"/>
                <a:gd name="T25" fmla="*/ 171 h 176"/>
                <a:gd name="T26" fmla="*/ 38 w 67"/>
                <a:gd name="T27" fmla="*/ 174 h 176"/>
                <a:gd name="T28" fmla="*/ 32 w 67"/>
                <a:gd name="T29" fmla="*/ 176 h 176"/>
                <a:gd name="T30" fmla="*/ 28 w 67"/>
                <a:gd name="T31" fmla="*/ 176 h 176"/>
                <a:gd name="T32" fmla="*/ 25 w 67"/>
                <a:gd name="T33" fmla="*/ 175 h 176"/>
                <a:gd name="T34" fmla="*/ 31 w 67"/>
                <a:gd name="T35" fmla="*/ 164 h 176"/>
                <a:gd name="T36" fmla="*/ 33 w 67"/>
                <a:gd name="T37" fmla="*/ 153 h 176"/>
                <a:gd name="T38" fmla="*/ 31 w 67"/>
                <a:gd name="T39" fmla="*/ 143 h 176"/>
                <a:gd name="T40" fmla="*/ 26 w 67"/>
                <a:gd name="T41" fmla="*/ 131 h 176"/>
                <a:gd name="T42" fmla="*/ 19 w 67"/>
                <a:gd name="T43" fmla="*/ 120 h 176"/>
                <a:gd name="T44" fmla="*/ 13 w 67"/>
                <a:gd name="T45" fmla="*/ 107 h 176"/>
                <a:gd name="T46" fmla="*/ 7 w 67"/>
                <a:gd name="T47" fmla="*/ 93 h 176"/>
                <a:gd name="T48" fmla="*/ 1 w 67"/>
                <a:gd name="T49" fmla="*/ 78 h 176"/>
                <a:gd name="T50" fmla="*/ 0 w 67"/>
                <a:gd name="T51" fmla="*/ 54 h 176"/>
                <a:gd name="T52" fmla="*/ 7 w 67"/>
                <a:gd name="T53" fmla="*/ 27 h 176"/>
                <a:gd name="T54" fmla="*/ 16 w 67"/>
                <a:gd name="T55" fmla="*/ 6 h 176"/>
                <a:gd name="T56" fmla="*/ 22 w 67"/>
                <a:gd name="T57"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7" h="176">
                  <a:moveTo>
                    <a:pt x="22" y="0"/>
                  </a:moveTo>
                  <a:lnTo>
                    <a:pt x="19" y="21"/>
                  </a:lnTo>
                  <a:lnTo>
                    <a:pt x="19" y="40"/>
                  </a:lnTo>
                  <a:lnTo>
                    <a:pt x="22" y="60"/>
                  </a:lnTo>
                  <a:lnTo>
                    <a:pt x="26" y="80"/>
                  </a:lnTo>
                  <a:lnTo>
                    <a:pt x="33" y="98"/>
                  </a:lnTo>
                  <a:lnTo>
                    <a:pt x="42" y="116"/>
                  </a:lnTo>
                  <a:lnTo>
                    <a:pt x="53" y="135"/>
                  </a:lnTo>
                  <a:lnTo>
                    <a:pt x="67" y="153"/>
                  </a:lnTo>
                  <a:lnTo>
                    <a:pt x="64" y="158"/>
                  </a:lnTo>
                  <a:lnTo>
                    <a:pt x="59" y="163"/>
                  </a:lnTo>
                  <a:lnTo>
                    <a:pt x="53" y="167"/>
                  </a:lnTo>
                  <a:lnTo>
                    <a:pt x="46" y="171"/>
                  </a:lnTo>
                  <a:lnTo>
                    <a:pt x="38" y="174"/>
                  </a:lnTo>
                  <a:lnTo>
                    <a:pt x="32" y="176"/>
                  </a:lnTo>
                  <a:lnTo>
                    <a:pt x="28" y="176"/>
                  </a:lnTo>
                  <a:lnTo>
                    <a:pt x="25" y="175"/>
                  </a:lnTo>
                  <a:lnTo>
                    <a:pt x="31" y="164"/>
                  </a:lnTo>
                  <a:lnTo>
                    <a:pt x="33" y="153"/>
                  </a:lnTo>
                  <a:lnTo>
                    <a:pt x="31" y="143"/>
                  </a:lnTo>
                  <a:lnTo>
                    <a:pt x="26" y="131"/>
                  </a:lnTo>
                  <a:lnTo>
                    <a:pt x="19" y="120"/>
                  </a:lnTo>
                  <a:lnTo>
                    <a:pt x="13" y="107"/>
                  </a:lnTo>
                  <a:lnTo>
                    <a:pt x="7" y="93"/>
                  </a:lnTo>
                  <a:lnTo>
                    <a:pt x="1" y="78"/>
                  </a:lnTo>
                  <a:lnTo>
                    <a:pt x="0" y="54"/>
                  </a:lnTo>
                  <a:lnTo>
                    <a:pt x="7" y="27"/>
                  </a:lnTo>
                  <a:lnTo>
                    <a:pt x="16" y="6"/>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2" name="Freeform 40"/>
            <p:cNvSpPr>
              <a:spLocks/>
            </p:cNvSpPr>
            <p:nvPr/>
          </p:nvSpPr>
          <p:spPr bwMode="auto">
            <a:xfrm>
              <a:off x="5070" y="1358"/>
              <a:ext cx="51" cy="43"/>
            </a:xfrm>
            <a:custGeom>
              <a:avLst/>
              <a:gdLst>
                <a:gd name="T0" fmla="*/ 104 w 104"/>
                <a:gd name="T1" fmla="*/ 22 h 85"/>
                <a:gd name="T2" fmla="*/ 101 w 104"/>
                <a:gd name="T3" fmla="*/ 32 h 85"/>
                <a:gd name="T4" fmla="*/ 99 w 104"/>
                <a:gd name="T5" fmla="*/ 41 h 85"/>
                <a:gd name="T6" fmla="*/ 94 w 104"/>
                <a:gd name="T7" fmla="*/ 51 h 85"/>
                <a:gd name="T8" fmla="*/ 90 w 104"/>
                <a:gd name="T9" fmla="*/ 59 h 85"/>
                <a:gd name="T10" fmla="*/ 83 w 104"/>
                <a:gd name="T11" fmla="*/ 67 h 85"/>
                <a:gd name="T12" fmla="*/ 76 w 104"/>
                <a:gd name="T13" fmla="*/ 74 h 85"/>
                <a:gd name="T14" fmla="*/ 67 w 104"/>
                <a:gd name="T15" fmla="*/ 79 h 85"/>
                <a:gd name="T16" fmla="*/ 58 w 104"/>
                <a:gd name="T17" fmla="*/ 85 h 85"/>
                <a:gd name="T18" fmla="*/ 40 w 104"/>
                <a:gd name="T19" fmla="*/ 82 h 85"/>
                <a:gd name="T20" fmla="*/ 25 w 104"/>
                <a:gd name="T21" fmla="*/ 74 h 85"/>
                <a:gd name="T22" fmla="*/ 15 w 104"/>
                <a:gd name="T23" fmla="*/ 62 h 85"/>
                <a:gd name="T24" fmla="*/ 7 w 104"/>
                <a:gd name="T25" fmla="*/ 49 h 85"/>
                <a:gd name="T26" fmla="*/ 2 w 104"/>
                <a:gd name="T27" fmla="*/ 37 h 85"/>
                <a:gd name="T28" fmla="*/ 0 w 104"/>
                <a:gd name="T29" fmla="*/ 23 h 85"/>
                <a:gd name="T30" fmla="*/ 1 w 104"/>
                <a:gd name="T31" fmla="*/ 10 h 85"/>
                <a:gd name="T32" fmla="*/ 6 w 104"/>
                <a:gd name="T33" fmla="*/ 0 h 85"/>
                <a:gd name="T34" fmla="*/ 9 w 104"/>
                <a:gd name="T35" fmla="*/ 11 h 85"/>
                <a:gd name="T36" fmla="*/ 15 w 104"/>
                <a:gd name="T37" fmla="*/ 24 h 85"/>
                <a:gd name="T38" fmla="*/ 24 w 104"/>
                <a:gd name="T39" fmla="*/ 37 h 85"/>
                <a:gd name="T40" fmla="*/ 36 w 104"/>
                <a:gd name="T41" fmla="*/ 47 h 85"/>
                <a:gd name="T42" fmla="*/ 48 w 104"/>
                <a:gd name="T43" fmla="*/ 52 h 85"/>
                <a:gd name="T44" fmla="*/ 65 w 104"/>
                <a:gd name="T45" fmla="*/ 52 h 85"/>
                <a:gd name="T46" fmla="*/ 83 w 104"/>
                <a:gd name="T47" fmla="*/ 41 h 85"/>
                <a:gd name="T48" fmla="*/ 104 w 104"/>
                <a:gd name="T49" fmla="*/ 2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4" h="85">
                  <a:moveTo>
                    <a:pt x="104" y="22"/>
                  </a:moveTo>
                  <a:lnTo>
                    <a:pt x="101" y="32"/>
                  </a:lnTo>
                  <a:lnTo>
                    <a:pt x="99" y="41"/>
                  </a:lnTo>
                  <a:lnTo>
                    <a:pt x="94" y="51"/>
                  </a:lnTo>
                  <a:lnTo>
                    <a:pt x="90" y="59"/>
                  </a:lnTo>
                  <a:lnTo>
                    <a:pt x="83" y="67"/>
                  </a:lnTo>
                  <a:lnTo>
                    <a:pt x="76" y="74"/>
                  </a:lnTo>
                  <a:lnTo>
                    <a:pt x="67" y="79"/>
                  </a:lnTo>
                  <a:lnTo>
                    <a:pt x="58" y="85"/>
                  </a:lnTo>
                  <a:lnTo>
                    <a:pt x="40" y="82"/>
                  </a:lnTo>
                  <a:lnTo>
                    <a:pt x="25" y="74"/>
                  </a:lnTo>
                  <a:lnTo>
                    <a:pt x="15" y="62"/>
                  </a:lnTo>
                  <a:lnTo>
                    <a:pt x="7" y="49"/>
                  </a:lnTo>
                  <a:lnTo>
                    <a:pt x="2" y="37"/>
                  </a:lnTo>
                  <a:lnTo>
                    <a:pt x="0" y="23"/>
                  </a:lnTo>
                  <a:lnTo>
                    <a:pt x="1" y="10"/>
                  </a:lnTo>
                  <a:lnTo>
                    <a:pt x="6" y="0"/>
                  </a:lnTo>
                  <a:lnTo>
                    <a:pt x="9" y="11"/>
                  </a:lnTo>
                  <a:lnTo>
                    <a:pt x="15" y="24"/>
                  </a:lnTo>
                  <a:lnTo>
                    <a:pt x="24" y="37"/>
                  </a:lnTo>
                  <a:lnTo>
                    <a:pt x="36" y="47"/>
                  </a:lnTo>
                  <a:lnTo>
                    <a:pt x="48" y="52"/>
                  </a:lnTo>
                  <a:lnTo>
                    <a:pt x="65" y="52"/>
                  </a:lnTo>
                  <a:lnTo>
                    <a:pt x="83" y="41"/>
                  </a:lnTo>
                  <a:lnTo>
                    <a:pt x="104"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3" name="Freeform 41"/>
            <p:cNvSpPr>
              <a:spLocks/>
            </p:cNvSpPr>
            <p:nvPr/>
          </p:nvSpPr>
          <p:spPr bwMode="auto">
            <a:xfrm>
              <a:off x="5171" y="1361"/>
              <a:ext cx="48" cy="36"/>
            </a:xfrm>
            <a:custGeom>
              <a:avLst/>
              <a:gdLst>
                <a:gd name="T0" fmla="*/ 93 w 96"/>
                <a:gd name="T1" fmla="*/ 0 h 71"/>
                <a:gd name="T2" fmla="*/ 96 w 96"/>
                <a:gd name="T3" fmla="*/ 18 h 71"/>
                <a:gd name="T4" fmla="*/ 92 w 96"/>
                <a:gd name="T5" fmla="*/ 36 h 71"/>
                <a:gd name="T6" fmla="*/ 84 w 96"/>
                <a:gd name="T7" fmla="*/ 54 h 71"/>
                <a:gd name="T8" fmla="*/ 71 w 96"/>
                <a:gd name="T9" fmla="*/ 69 h 71"/>
                <a:gd name="T10" fmla="*/ 54 w 96"/>
                <a:gd name="T11" fmla="*/ 71 h 71"/>
                <a:gd name="T12" fmla="*/ 39 w 96"/>
                <a:gd name="T13" fmla="*/ 69 h 71"/>
                <a:gd name="T14" fmla="*/ 26 w 96"/>
                <a:gd name="T15" fmla="*/ 62 h 71"/>
                <a:gd name="T16" fmla="*/ 16 w 96"/>
                <a:gd name="T17" fmla="*/ 54 h 71"/>
                <a:gd name="T18" fmla="*/ 8 w 96"/>
                <a:gd name="T19" fmla="*/ 43 h 71"/>
                <a:gd name="T20" fmla="*/ 2 w 96"/>
                <a:gd name="T21" fmla="*/ 32 h 71"/>
                <a:gd name="T22" fmla="*/ 0 w 96"/>
                <a:gd name="T23" fmla="*/ 20 h 71"/>
                <a:gd name="T24" fmla="*/ 1 w 96"/>
                <a:gd name="T25" fmla="*/ 10 h 71"/>
                <a:gd name="T26" fmla="*/ 8 w 96"/>
                <a:gd name="T27" fmla="*/ 19 h 71"/>
                <a:gd name="T28" fmla="*/ 16 w 96"/>
                <a:gd name="T29" fmla="*/ 28 h 71"/>
                <a:gd name="T30" fmla="*/ 28 w 96"/>
                <a:gd name="T31" fmla="*/ 36 h 71"/>
                <a:gd name="T32" fmla="*/ 40 w 96"/>
                <a:gd name="T33" fmla="*/ 42 h 71"/>
                <a:gd name="T34" fmla="*/ 54 w 96"/>
                <a:gd name="T35" fmla="*/ 43 h 71"/>
                <a:gd name="T36" fmla="*/ 68 w 96"/>
                <a:gd name="T37" fmla="*/ 38 h 71"/>
                <a:gd name="T38" fmla="*/ 82 w 96"/>
                <a:gd name="T39" fmla="*/ 24 h 71"/>
                <a:gd name="T40" fmla="*/ 93 w 96"/>
                <a:gd name="T4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71">
                  <a:moveTo>
                    <a:pt x="93" y="0"/>
                  </a:moveTo>
                  <a:lnTo>
                    <a:pt x="96" y="18"/>
                  </a:lnTo>
                  <a:lnTo>
                    <a:pt x="92" y="36"/>
                  </a:lnTo>
                  <a:lnTo>
                    <a:pt x="84" y="54"/>
                  </a:lnTo>
                  <a:lnTo>
                    <a:pt x="71" y="69"/>
                  </a:lnTo>
                  <a:lnTo>
                    <a:pt x="54" y="71"/>
                  </a:lnTo>
                  <a:lnTo>
                    <a:pt x="39" y="69"/>
                  </a:lnTo>
                  <a:lnTo>
                    <a:pt x="26" y="62"/>
                  </a:lnTo>
                  <a:lnTo>
                    <a:pt x="16" y="54"/>
                  </a:lnTo>
                  <a:lnTo>
                    <a:pt x="8" y="43"/>
                  </a:lnTo>
                  <a:lnTo>
                    <a:pt x="2" y="32"/>
                  </a:lnTo>
                  <a:lnTo>
                    <a:pt x="0" y="20"/>
                  </a:lnTo>
                  <a:lnTo>
                    <a:pt x="1" y="10"/>
                  </a:lnTo>
                  <a:lnTo>
                    <a:pt x="8" y="19"/>
                  </a:lnTo>
                  <a:lnTo>
                    <a:pt x="16" y="28"/>
                  </a:lnTo>
                  <a:lnTo>
                    <a:pt x="28" y="36"/>
                  </a:lnTo>
                  <a:lnTo>
                    <a:pt x="40" y="42"/>
                  </a:lnTo>
                  <a:lnTo>
                    <a:pt x="54" y="43"/>
                  </a:lnTo>
                  <a:lnTo>
                    <a:pt x="68" y="38"/>
                  </a:lnTo>
                  <a:lnTo>
                    <a:pt x="82" y="24"/>
                  </a:lnTo>
                  <a:lnTo>
                    <a:pt x="9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4" name="Freeform 42"/>
            <p:cNvSpPr>
              <a:spLocks/>
            </p:cNvSpPr>
            <p:nvPr/>
          </p:nvSpPr>
          <p:spPr bwMode="auto">
            <a:xfrm>
              <a:off x="4820" y="2032"/>
              <a:ext cx="28" cy="164"/>
            </a:xfrm>
            <a:custGeom>
              <a:avLst/>
              <a:gdLst>
                <a:gd name="T0" fmla="*/ 52 w 57"/>
                <a:gd name="T1" fmla="*/ 328 h 328"/>
                <a:gd name="T2" fmla="*/ 57 w 57"/>
                <a:gd name="T3" fmla="*/ 0 h 328"/>
                <a:gd name="T4" fmla="*/ 28 w 57"/>
                <a:gd name="T5" fmla="*/ 9 h 328"/>
                <a:gd name="T6" fmla="*/ 21 w 57"/>
                <a:gd name="T7" fmla="*/ 55 h 328"/>
                <a:gd name="T8" fmla="*/ 13 w 57"/>
                <a:gd name="T9" fmla="*/ 143 h 328"/>
                <a:gd name="T10" fmla="*/ 5 w 57"/>
                <a:gd name="T11" fmla="*/ 244 h 328"/>
                <a:gd name="T12" fmla="*/ 0 w 57"/>
                <a:gd name="T13" fmla="*/ 328 h 328"/>
                <a:gd name="T14" fmla="*/ 52 w 57"/>
                <a:gd name="T15" fmla="*/ 328 h 3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328">
                  <a:moveTo>
                    <a:pt x="52" y="328"/>
                  </a:moveTo>
                  <a:lnTo>
                    <a:pt x="57" y="0"/>
                  </a:lnTo>
                  <a:lnTo>
                    <a:pt x="28" y="9"/>
                  </a:lnTo>
                  <a:lnTo>
                    <a:pt x="21" y="55"/>
                  </a:lnTo>
                  <a:lnTo>
                    <a:pt x="13" y="143"/>
                  </a:lnTo>
                  <a:lnTo>
                    <a:pt x="5" y="244"/>
                  </a:lnTo>
                  <a:lnTo>
                    <a:pt x="0" y="328"/>
                  </a:lnTo>
                  <a:lnTo>
                    <a:pt x="52" y="3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5" name="Freeform 43"/>
            <p:cNvSpPr>
              <a:spLocks/>
            </p:cNvSpPr>
            <p:nvPr/>
          </p:nvSpPr>
          <p:spPr bwMode="auto">
            <a:xfrm>
              <a:off x="5143" y="1608"/>
              <a:ext cx="252" cy="396"/>
            </a:xfrm>
            <a:custGeom>
              <a:avLst/>
              <a:gdLst>
                <a:gd name="T0" fmla="*/ 245 w 506"/>
                <a:gd name="T1" fmla="*/ 7 h 791"/>
                <a:gd name="T2" fmla="*/ 192 w 506"/>
                <a:gd name="T3" fmla="*/ 46 h 791"/>
                <a:gd name="T4" fmla="*/ 186 w 506"/>
                <a:gd name="T5" fmla="*/ 42 h 791"/>
                <a:gd name="T6" fmla="*/ 170 w 506"/>
                <a:gd name="T7" fmla="*/ 35 h 791"/>
                <a:gd name="T8" fmla="*/ 151 w 506"/>
                <a:gd name="T9" fmla="*/ 30 h 791"/>
                <a:gd name="T10" fmla="*/ 134 w 506"/>
                <a:gd name="T11" fmla="*/ 26 h 791"/>
                <a:gd name="T12" fmla="*/ 114 w 506"/>
                <a:gd name="T13" fmla="*/ 22 h 791"/>
                <a:gd name="T14" fmla="*/ 89 w 506"/>
                <a:gd name="T15" fmla="*/ 12 h 791"/>
                <a:gd name="T16" fmla="*/ 67 w 506"/>
                <a:gd name="T17" fmla="*/ 4 h 791"/>
                <a:gd name="T18" fmla="*/ 58 w 506"/>
                <a:gd name="T19" fmla="*/ 0 h 791"/>
                <a:gd name="T20" fmla="*/ 0 w 506"/>
                <a:gd name="T21" fmla="*/ 54 h 791"/>
                <a:gd name="T22" fmla="*/ 5 w 506"/>
                <a:gd name="T23" fmla="*/ 67 h 791"/>
                <a:gd name="T24" fmla="*/ 12 w 506"/>
                <a:gd name="T25" fmla="*/ 88 h 791"/>
                <a:gd name="T26" fmla="*/ 23 w 506"/>
                <a:gd name="T27" fmla="*/ 101 h 791"/>
                <a:gd name="T28" fmla="*/ 44 w 506"/>
                <a:gd name="T29" fmla="*/ 117 h 791"/>
                <a:gd name="T30" fmla="*/ 64 w 506"/>
                <a:gd name="T31" fmla="*/ 132 h 791"/>
                <a:gd name="T32" fmla="*/ 73 w 506"/>
                <a:gd name="T33" fmla="*/ 138 h 791"/>
                <a:gd name="T34" fmla="*/ 52 w 506"/>
                <a:gd name="T35" fmla="*/ 171 h 791"/>
                <a:gd name="T36" fmla="*/ 57 w 506"/>
                <a:gd name="T37" fmla="*/ 188 h 791"/>
                <a:gd name="T38" fmla="*/ 60 w 506"/>
                <a:gd name="T39" fmla="*/ 219 h 791"/>
                <a:gd name="T40" fmla="*/ 53 w 506"/>
                <a:gd name="T41" fmla="*/ 240 h 791"/>
                <a:gd name="T42" fmla="*/ 92 w 506"/>
                <a:gd name="T43" fmla="*/ 282 h 791"/>
                <a:gd name="T44" fmla="*/ 107 w 506"/>
                <a:gd name="T45" fmla="*/ 402 h 791"/>
                <a:gd name="T46" fmla="*/ 124 w 506"/>
                <a:gd name="T47" fmla="*/ 406 h 791"/>
                <a:gd name="T48" fmla="*/ 143 w 506"/>
                <a:gd name="T49" fmla="*/ 414 h 791"/>
                <a:gd name="T50" fmla="*/ 159 w 506"/>
                <a:gd name="T51" fmla="*/ 425 h 791"/>
                <a:gd name="T52" fmla="*/ 167 w 506"/>
                <a:gd name="T53" fmla="*/ 447 h 791"/>
                <a:gd name="T54" fmla="*/ 201 w 506"/>
                <a:gd name="T55" fmla="*/ 519 h 791"/>
                <a:gd name="T56" fmla="*/ 246 w 506"/>
                <a:gd name="T57" fmla="*/ 611 h 791"/>
                <a:gd name="T58" fmla="*/ 279 w 506"/>
                <a:gd name="T59" fmla="*/ 679 h 791"/>
                <a:gd name="T60" fmla="*/ 289 w 506"/>
                <a:gd name="T61" fmla="*/ 694 h 791"/>
                <a:gd name="T62" fmla="*/ 317 w 506"/>
                <a:gd name="T63" fmla="*/ 720 h 791"/>
                <a:gd name="T64" fmla="*/ 356 w 506"/>
                <a:gd name="T65" fmla="*/ 755 h 791"/>
                <a:gd name="T66" fmla="*/ 391 w 506"/>
                <a:gd name="T67" fmla="*/ 783 h 791"/>
                <a:gd name="T68" fmla="*/ 407 w 506"/>
                <a:gd name="T69" fmla="*/ 790 h 791"/>
                <a:gd name="T70" fmla="*/ 429 w 506"/>
                <a:gd name="T71" fmla="*/ 791 h 791"/>
                <a:gd name="T72" fmla="*/ 453 w 506"/>
                <a:gd name="T73" fmla="*/ 791 h 791"/>
                <a:gd name="T74" fmla="*/ 474 w 506"/>
                <a:gd name="T75" fmla="*/ 787 h 791"/>
                <a:gd name="T76" fmla="*/ 489 w 506"/>
                <a:gd name="T77" fmla="*/ 762 h 791"/>
                <a:gd name="T78" fmla="*/ 503 w 506"/>
                <a:gd name="T79" fmla="*/ 689 h 791"/>
                <a:gd name="T80" fmla="*/ 504 w 506"/>
                <a:gd name="T81" fmla="*/ 639 h 791"/>
                <a:gd name="T82" fmla="*/ 483 w 506"/>
                <a:gd name="T83" fmla="*/ 594 h 791"/>
                <a:gd name="T84" fmla="*/ 455 w 506"/>
                <a:gd name="T85" fmla="*/ 563 h 791"/>
                <a:gd name="T86" fmla="*/ 433 w 506"/>
                <a:gd name="T87" fmla="*/ 547 h 791"/>
                <a:gd name="T88" fmla="*/ 234 w 506"/>
                <a:gd name="T89" fmla="*/ 358 h 791"/>
                <a:gd name="T90" fmla="*/ 280 w 506"/>
                <a:gd name="T91" fmla="*/ 178 h 7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06" h="791">
                  <a:moveTo>
                    <a:pt x="246" y="129"/>
                  </a:moveTo>
                  <a:lnTo>
                    <a:pt x="245" y="7"/>
                  </a:lnTo>
                  <a:lnTo>
                    <a:pt x="211" y="15"/>
                  </a:lnTo>
                  <a:lnTo>
                    <a:pt x="192" y="46"/>
                  </a:lnTo>
                  <a:lnTo>
                    <a:pt x="190" y="45"/>
                  </a:lnTo>
                  <a:lnTo>
                    <a:pt x="186" y="42"/>
                  </a:lnTo>
                  <a:lnTo>
                    <a:pt x="179" y="40"/>
                  </a:lnTo>
                  <a:lnTo>
                    <a:pt x="170" y="35"/>
                  </a:lnTo>
                  <a:lnTo>
                    <a:pt x="160" y="32"/>
                  </a:lnTo>
                  <a:lnTo>
                    <a:pt x="151" y="30"/>
                  </a:lnTo>
                  <a:lnTo>
                    <a:pt x="142" y="27"/>
                  </a:lnTo>
                  <a:lnTo>
                    <a:pt x="134" y="26"/>
                  </a:lnTo>
                  <a:lnTo>
                    <a:pt x="126" y="25"/>
                  </a:lnTo>
                  <a:lnTo>
                    <a:pt x="114" y="22"/>
                  </a:lnTo>
                  <a:lnTo>
                    <a:pt x="102" y="18"/>
                  </a:lnTo>
                  <a:lnTo>
                    <a:pt x="89" y="12"/>
                  </a:lnTo>
                  <a:lnTo>
                    <a:pt x="77" y="8"/>
                  </a:lnTo>
                  <a:lnTo>
                    <a:pt x="67" y="4"/>
                  </a:lnTo>
                  <a:lnTo>
                    <a:pt x="60" y="1"/>
                  </a:lnTo>
                  <a:lnTo>
                    <a:pt x="58" y="0"/>
                  </a:lnTo>
                  <a:lnTo>
                    <a:pt x="54" y="49"/>
                  </a:lnTo>
                  <a:lnTo>
                    <a:pt x="0" y="54"/>
                  </a:lnTo>
                  <a:lnTo>
                    <a:pt x="1" y="57"/>
                  </a:lnTo>
                  <a:lnTo>
                    <a:pt x="5" y="67"/>
                  </a:lnTo>
                  <a:lnTo>
                    <a:pt x="8" y="78"/>
                  </a:lnTo>
                  <a:lnTo>
                    <a:pt x="12" y="88"/>
                  </a:lnTo>
                  <a:lnTo>
                    <a:pt x="15" y="93"/>
                  </a:lnTo>
                  <a:lnTo>
                    <a:pt x="23" y="101"/>
                  </a:lnTo>
                  <a:lnTo>
                    <a:pt x="34" y="109"/>
                  </a:lnTo>
                  <a:lnTo>
                    <a:pt x="44" y="117"/>
                  </a:lnTo>
                  <a:lnTo>
                    <a:pt x="54" y="125"/>
                  </a:lnTo>
                  <a:lnTo>
                    <a:pt x="64" y="132"/>
                  </a:lnTo>
                  <a:lnTo>
                    <a:pt x="71" y="137"/>
                  </a:lnTo>
                  <a:lnTo>
                    <a:pt x="73" y="138"/>
                  </a:lnTo>
                  <a:lnTo>
                    <a:pt x="51" y="169"/>
                  </a:lnTo>
                  <a:lnTo>
                    <a:pt x="52" y="171"/>
                  </a:lnTo>
                  <a:lnTo>
                    <a:pt x="54" y="177"/>
                  </a:lnTo>
                  <a:lnTo>
                    <a:pt x="57" y="188"/>
                  </a:lnTo>
                  <a:lnTo>
                    <a:pt x="60" y="202"/>
                  </a:lnTo>
                  <a:lnTo>
                    <a:pt x="60" y="219"/>
                  </a:lnTo>
                  <a:lnTo>
                    <a:pt x="57" y="231"/>
                  </a:lnTo>
                  <a:lnTo>
                    <a:pt x="53" y="240"/>
                  </a:lnTo>
                  <a:lnTo>
                    <a:pt x="51" y="244"/>
                  </a:lnTo>
                  <a:lnTo>
                    <a:pt x="92" y="282"/>
                  </a:lnTo>
                  <a:lnTo>
                    <a:pt x="105" y="401"/>
                  </a:lnTo>
                  <a:lnTo>
                    <a:pt x="107" y="402"/>
                  </a:lnTo>
                  <a:lnTo>
                    <a:pt x="114" y="403"/>
                  </a:lnTo>
                  <a:lnTo>
                    <a:pt x="124" y="406"/>
                  </a:lnTo>
                  <a:lnTo>
                    <a:pt x="134" y="410"/>
                  </a:lnTo>
                  <a:lnTo>
                    <a:pt x="143" y="414"/>
                  </a:lnTo>
                  <a:lnTo>
                    <a:pt x="152" y="419"/>
                  </a:lnTo>
                  <a:lnTo>
                    <a:pt x="159" y="425"/>
                  </a:lnTo>
                  <a:lnTo>
                    <a:pt x="162" y="431"/>
                  </a:lnTo>
                  <a:lnTo>
                    <a:pt x="167" y="447"/>
                  </a:lnTo>
                  <a:lnTo>
                    <a:pt x="181" y="478"/>
                  </a:lnTo>
                  <a:lnTo>
                    <a:pt x="201" y="519"/>
                  </a:lnTo>
                  <a:lnTo>
                    <a:pt x="224" y="567"/>
                  </a:lnTo>
                  <a:lnTo>
                    <a:pt x="246" y="611"/>
                  </a:lnTo>
                  <a:lnTo>
                    <a:pt x="265" y="652"/>
                  </a:lnTo>
                  <a:lnTo>
                    <a:pt x="279" y="679"/>
                  </a:lnTo>
                  <a:lnTo>
                    <a:pt x="285" y="690"/>
                  </a:lnTo>
                  <a:lnTo>
                    <a:pt x="289" y="694"/>
                  </a:lnTo>
                  <a:lnTo>
                    <a:pt x="301" y="705"/>
                  </a:lnTo>
                  <a:lnTo>
                    <a:pt x="317" y="720"/>
                  </a:lnTo>
                  <a:lnTo>
                    <a:pt x="337" y="738"/>
                  </a:lnTo>
                  <a:lnTo>
                    <a:pt x="356" y="755"/>
                  </a:lnTo>
                  <a:lnTo>
                    <a:pt x="375" y="772"/>
                  </a:lnTo>
                  <a:lnTo>
                    <a:pt x="391" y="783"/>
                  </a:lnTo>
                  <a:lnTo>
                    <a:pt x="400" y="789"/>
                  </a:lnTo>
                  <a:lnTo>
                    <a:pt x="407" y="790"/>
                  </a:lnTo>
                  <a:lnTo>
                    <a:pt x="417" y="791"/>
                  </a:lnTo>
                  <a:lnTo>
                    <a:pt x="429" y="791"/>
                  </a:lnTo>
                  <a:lnTo>
                    <a:pt x="441" y="791"/>
                  </a:lnTo>
                  <a:lnTo>
                    <a:pt x="453" y="791"/>
                  </a:lnTo>
                  <a:lnTo>
                    <a:pt x="465" y="789"/>
                  </a:lnTo>
                  <a:lnTo>
                    <a:pt x="474" y="787"/>
                  </a:lnTo>
                  <a:lnTo>
                    <a:pt x="479" y="783"/>
                  </a:lnTo>
                  <a:lnTo>
                    <a:pt x="489" y="762"/>
                  </a:lnTo>
                  <a:lnTo>
                    <a:pt x="497" y="726"/>
                  </a:lnTo>
                  <a:lnTo>
                    <a:pt x="503" y="689"/>
                  </a:lnTo>
                  <a:lnTo>
                    <a:pt x="506" y="666"/>
                  </a:lnTo>
                  <a:lnTo>
                    <a:pt x="504" y="639"/>
                  </a:lnTo>
                  <a:lnTo>
                    <a:pt x="496" y="615"/>
                  </a:lnTo>
                  <a:lnTo>
                    <a:pt x="483" y="594"/>
                  </a:lnTo>
                  <a:lnTo>
                    <a:pt x="469" y="577"/>
                  </a:lnTo>
                  <a:lnTo>
                    <a:pt x="455" y="563"/>
                  </a:lnTo>
                  <a:lnTo>
                    <a:pt x="443" y="553"/>
                  </a:lnTo>
                  <a:lnTo>
                    <a:pt x="433" y="547"/>
                  </a:lnTo>
                  <a:lnTo>
                    <a:pt x="430" y="545"/>
                  </a:lnTo>
                  <a:lnTo>
                    <a:pt x="234" y="358"/>
                  </a:lnTo>
                  <a:lnTo>
                    <a:pt x="276" y="251"/>
                  </a:lnTo>
                  <a:lnTo>
                    <a:pt x="280" y="178"/>
                  </a:lnTo>
                  <a:lnTo>
                    <a:pt x="246" y="129"/>
                  </a:lnTo>
                  <a:close/>
                </a:path>
              </a:pathLst>
            </a:custGeom>
            <a:solidFill>
              <a:srgbClr val="EAB7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6" name="Freeform 44"/>
            <p:cNvSpPr>
              <a:spLocks/>
            </p:cNvSpPr>
            <p:nvPr/>
          </p:nvSpPr>
          <p:spPr bwMode="auto">
            <a:xfrm>
              <a:off x="5144" y="1637"/>
              <a:ext cx="74" cy="105"/>
            </a:xfrm>
            <a:custGeom>
              <a:avLst/>
              <a:gdLst>
                <a:gd name="T0" fmla="*/ 0 w 148"/>
                <a:gd name="T1" fmla="*/ 4 h 210"/>
                <a:gd name="T2" fmla="*/ 1 w 148"/>
                <a:gd name="T3" fmla="*/ 6 h 210"/>
                <a:gd name="T4" fmla="*/ 3 w 148"/>
                <a:gd name="T5" fmla="*/ 11 h 210"/>
                <a:gd name="T6" fmla="*/ 8 w 148"/>
                <a:gd name="T7" fmla="*/ 19 h 210"/>
                <a:gd name="T8" fmla="*/ 12 w 148"/>
                <a:gd name="T9" fmla="*/ 28 h 210"/>
                <a:gd name="T10" fmla="*/ 18 w 148"/>
                <a:gd name="T11" fmla="*/ 37 h 210"/>
                <a:gd name="T12" fmla="*/ 24 w 148"/>
                <a:gd name="T13" fmla="*/ 47 h 210"/>
                <a:gd name="T14" fmla="*/ 30 w 148"/>
                <a:gd name="T15" fmla="*/ 53 h 210"/>
                <a:gd name="T16" fmla="*/ 34 w 148"/>
                <a:gd name="T17" fmla="*/ 58 h 210"/>
                <a:gd name="T18" fmla="*/ 43 w 148"/>
                <a:gd name="T19" fmla="*/ 64 h 210"/>
                <a:gd name="T20" fmla="*/ 54 w 148"/>
                <a:gd name="T21" fmla="*/ 72 h 210"/>
                <a:gd name="T22" fmla="*/ 62 w 148"/>
                <a:gd name="T23" fmla="*/ 78 h 210"/>
                <a:gd name="T24" fmla="*/ 65 w 148"/>
                <a:gd name="T25" fmla="*/ 80 h 210"/>
                <a:gd name="T26" fmla="*/ 63 w 148"/>
                <a:gd name="T27" fmla="*/ 83 h 210"/>
                <a:gd name="T28" fmla="*/ 57 w 148"/>
                <a:gd name="T29" fmla="*/ 93 h 210"/>
                <a:gd name="T30" fmla="*/ 53 w 148"/>
                <a:gd name="T31" fmla="*/ 104 h 210"/>
                <a:gd name="T32" fmla="*/ 53 w 148"/>
                <a:gd name="T33" fmla="*/ 115 h 210"/>
                <a:gd name="T34" fmla="*/ 57 w 148"/>
                <a:gd name="T35" fmla="*/ 123 h 210"/>
                <a:gd name="T36" fmla="*/ 63 w 148"/>
                <a:gd name="T37" fmla="*/ 131 h 210"/>
                <a:gd name="T38" fmla="*/ 66 w 148"/>
                <a:gd name="T39" fmla="*/ 135 h 210"/>
                <a:gd name="T40" fmla="*/ 69 w 148"/>
                <a:gd name="T41" fmla="*/ 138 h 210"/>
                <a:gd name="T42" fmla="*/ 53 w 148"/>
                <a:gd name="T43" fmla="*/ 172 h 210"/>
                <a:gd name="T44" fmla="*/ 80 w 148"/>
                <a:gd name="T45" fmla="*/ 210 h 210"/>
                <a:gd name="T46" fmla="*/ 95 w 148"/>
                <a:gd name="T47" fmla="*/ 161 h 210"/>
                <a:gd name="T48" fmla="*/ 95 w 148"/>
                <a:gd name="T49" fmla="*/ 156 h 210"/>
                <a:gd name="T50" fmla="*/ 95 w 148"/>
                <a:gd name="T51" fmla="*/ 143 h 210"/>
                <a:gd name="T52" fmla="*/ 96 w 148"/>
                <a:gd name="T53" fmla="*/ 130 h 210"/>
                <a:gd name="T54" fmla="*/ 101 w 148"/>
                <a:gd name="T55" fmla="*/ 120 h 210"/>
                <a:gd name="T56" fmla="*/ 104 w 148"/>
                <a:gd name="T57" fmla="*/ 118 h 210"/>
                <a:gd name="T58" fmla="*/ 111 w 148"/>
                <a:gd name="T59" fmla="*/ 117 h 210"/>
                <a:gd name="T60" fmla="*/ 119 w 148"/>
                <a:gd name="T61" fmla="*/ 116 h 210"/>
                <a:gd name="T62" fmla="*/ 127 w 148"/>
                <a:gd name="T63" fmla="*/ 116 h 210"/>
                <a:gd name="T64" fmla="*/ 136 w 148"/>
                <a:gd name="T65" fmla="*/ 117 h 210"/>
                <a:gd name="T66" fmla="*/ 141 w 148"/>
                <a:gd name="T67" fmla="*/ 117 h 210"/>
                <a:gd name="T68" fmla="*/ 146 w 148"/>
                <a:gd name="T69" fmla="*/ 118 h 210"/>
                <a:gd name="T70" fmla="*/ 148 w 148"/>
                <a:gd name="T71" fmla="*/ 118 h 210"/>
                <a:gd name="T72" fmla="*/ 99 w 148"/>
                <a:gd name="T73" fmla="*/ 78 h 210"/>
                <a:gd name="T74" fmla="*/ 96 w 148"/>
                <a:gd name="T75" fmla="*/ 77 h 210"/>
                <a:gd name="T76" fmla="*/ 92 w 148"/>
                <a:gd name="T77" fmla="*/ 73 h 210"/>
                <a:gd name="T78" fmla="*/ 85 w 148"/>
                <a:gd name="T79" fmla="*/ 68 h 210"/>
                <a:gd name="T80" fmla="*/ 76 w 148"/>
                <a:gd name="T81" fmla="*/ 62 h 210"/>
                <a:gd name="T82" fmla="*/ 66 w 148"/>
                <a:gd name="T83" fmla="*/ 55 h 210"/>
                <a:gd name="T84" fmla="*/ 58 w 148"/>
                <a:gd name="T85" fmla="*/ 49 h 210"/>
                <a:gd name="T86" fmla="*/ 51 w 148"/>
                <a:gd name="T87" fmla="*/ 42 h 210"/>
                <a:gd name="T88" fmla="*/ 47 w 148"/>
                <a:gd name="T89" fmla="*/ 37 h 210"/>
                <a:gd name="T90" fmla="*/ 47 w 148"/>
                <a:gd name="T91" fmla="*/ 33 h 210"/>
                <a:gd name="T92" fmla="*/ 53 w 148"/>
                <a:gd name="T93" fmla="*/ 27 h 210"/>
                <a:gd name="T94" fmla="*/ 62 w 148"/>
                <a:gd name="T95" fmla="*/ 21 h 210"/>
                <a:gd name="T96" fmla="*/ 73 w 148"/>
                <a:gd name="T97" fmla="*/ 15 h 210"/>
                <a:gd name="T98" fmla="*/ 85 w 148"/>
                <a:gd name="T99" fmla="*/ 10 h 210"/>
                <a:gd name="T100" fmla="*/ 95 w 148"/>
                <a:gd name="T101" fmla="*/ 5 h 210"/>
                <a:gd name="T102" fmla="*/ 103 w 148"/>
                <a:gd name="T103" fmla="*/ 2 h 210"/>
                <a:gd name="T104" fmla="*/ 106 w 148"/>
                <a:gd name="T105" fmla="*/ 0 h 210"/>
                <a:gd name="T106" fmla="*/ 0 w 148"/>
                <a:gd name="T107" fmla="*/ 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8" h="210">
                  <a:moveTo>
                    <a:pt x="0" y="4"/>
                  </a:moveTo>
                  <a:lnTo>
                    <a:pt x="1" y="6"/>
                  </a:lnTo>
                  <a:lnTo>
                    <a:pt x="3" y="11"/>
                  </a:lnTo>
                  <a:lnTo>
                    <a:pt x="8" y="19"/>
                  </a:lnTo>
                  <a:lnTo>
                    <a:pt x="12" y="28"/>
                  </a:lnTo>
                  <a:lnTo>
                    <a:pt x="18" y="37"/>
                  </a:lnTo>
                  <a:lnTo>
                    <a:pt x="24" y="47"/>
                  </a:lnTo>
                  <a:lnTo>
                    <a:pt x="30" y="53"/>
                  </a:lnTo>
                  <a:lnTo>
                    <a:pt x="34" y="58"/>
                  </a:lnTo>
                  <a:lnTo>
                    <a:pt x="43" y="64"/>
                  </a:lnTo>
                  <a:lnTo>
                    <a:pt x="54" y="72"/>
                  </a:lnTo>
                  <a:lnTo>
                    <a:pt x="62" y="78"/>
                  </a:lnTo>
                  <a:lnTo>
                    <a:pt x="65" y="80"/>
                  </a:lnTo>
                  <a:lnTo>
                    <a:pt x="63" y="83"/>
                  </a:lnTo>
                  <a:lnTo>
                    <a:pt x="57" y="93"/>
                  </a:lnTo>
                  <a:lnTo>
                    <a:pt x="53" y="104"/>
                  </a:lnTo>
                  <a:lnTo>
                    <a:pt x="53" y="115"/>
                  </a:lnTo>
                  <a:lnTo>
                    <a:pt x="57" y="123"/>
                  </a:lnTo>
                  <a:lnTo>
                    <a:pt x="63" y="131"/>
                  </a:lnTo>
                  <a:lnTo>
                    <a:pt x="66" y="135"/>
                  </a:lnTo>
                  <a:lnTo>
                    <a:pt x="69" y="138"/>
                  </a:lnTo>
                  <a:lnTo>
                    <a:pt x="53" y="172"/>
                  </a:lnTo>
                  <a:lnTo>
                    <a:pt x="80" y="210"/>
                  </a:lnTo>
                  <a:lnTo>
                    <a:pt x="95" y="161"/>
                  </a:lnTo>
                  <a:lnTo>
                    <a:pt x="95" y="156"/>
                  </a:lnTo>
                  <a:lnTo>
                    <a:pt x="95" y="143"/>
                  </a:lnTo>
                  <a:lnTo>
                    <a:pt x="96" y="130"/>
                  </a:lnTo>
                  <a:lnTo>
                    <a:pt x="101" y="120"/>
                  </a:lnTo>
                  <a:lnTo>
                    <a:pt x="104" y="118"/>
                  </a:lnTo>
                  <a:lnTo>
                    <a:pt x="111" y="117"/>
                  </a:lnTo>
                  <a:lnTo>
                    <a:pt x="119" y="116"/>
                  </a:lnTo>
                  <a:lnTo>
                    <a:pt x="127" y="116"/>
                  </a:lnTo>
                  <a:lnTo>
                    <a:pt x="136" y="117"/>
                  </a:lnTo>
                  <a:lnTo>
                    <a:pt x="141" y="117"/>
                  </a:lnTo>
                  <a:lnTo>
                    <a:pt x="146" y="118"/>
                  </a:lnTo>
                  <a:lnTo>
                    <a:pt x="148" y="118"/>
                  </a:lnTo>
                  <a:lnTo>
                    <a:pt x="99" y="78"/>
                  </a:lnTo>
                  <a:lnTo>
                    <a:pt x="96" y="77"/>
                  </a:lnTo>
                  <a:lnTo>
                    <a:pt x="92" y="73"/>
                  </a:lnTo>
                  <a:lnTo>
                    <a:pt x="85" y="68"/>
                  </a:lnTo>
                  <a:lnTo>
                    <a:pt x="76" y="62"/>
                  </a:lnTo>
                  <a:lnTo>
                    <a:pt x="66" y="55"/>
                  </a:lnTo>
                  <a:lnTo>
                    <a:pt x="58" y="49"/>
                  </a:lnTo>
                  <a:lnTo>
                    <a:pt x="51" y="42"/>
                  </a:lnTo>
                  <a:lnTo>
                    <a:pt x="47" y="37"/>
                  </a:lnTo>
                  <a:lnTo>
                    <a:pt x="47" y="33"/>
                  </a:lnTo>
                  <a:lnTo>
                    <a:pt x="53" y="27"/>
                  </a:lnTo>
                  <a:lnTo>
                    <a:pt x="62" y="21"/>
                  </a:lnTo>
                  <a:lnTo>
                    <a:pt x="73" y="15"/>
                  </a:lnTo>
                  <a:lnTo>
                    <a:pt x="85" y="10"/>
                  </a:lnTo>
                  <a:lnTo>
                    <a:pt x="95" y="5"/>
                  </a:lnTo>
                  <a:lnTo>
                    <a:pt x="103" y="2"/>
                  </a:lnTo>
                  <a:lnTo>
                    <a:pt x="106" y="0"/>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7" name="Freeform 45"/>
            <p:cNvSpPr>
              <a:spLocks/>
            </p:cNvSpPr>
            <p:nvPr/>
          </p:nvSpPr>
          <p:spPr bwMode="auto">
            <a:xfrm>
              <a:off x="5190" y="1755"/>
              <a:ext cx="162" cy="249"/>
            </a:xfrm>
            <a:custGeom>
              <a:avLst/>
              <a:gdLst>
                <a:gd name="T0" fmla="*/ 7 w 323"/>
                <a:gd name="T1" fmla="*/ 15 h 499"/>
                <a:gd name="T2" fmla="*/ 0 w 323"/>
                <a:gd name="T3" fmla="*/ 85 h 499"/>
                <a:gd name="T4" fmla="*/ 12 w 323"/>
                <a:gd name="T5" fmla="*/ 112 h 499"/>
                <a:gd name="T6" fmla="*/ 33 w 323"/>
                <a:gd name="T7" fmla="*/ 121 h 499"/>
                <a:gd name="T8" fmla="*/ 55 w 323"/>
                <a:gd name="T9" fmla="*/ 130 h 499"/>
                <a:gd name="T10" fmla="*/ 69 w 323"/>
                <a:gd name="T11" fmla="*/ 141 h 499"/>
                <a:gd name="T12" fmla="*/ 72 w 323"/>
                <a:gd name="T13" fmla="*/ 159 h 499"/>
                <a:gd name="T14" fmla="*/ 77 w 323"/>
                <a:gd name="T15" fmla="*/ 192 h 499"/>
                <a:gd name="T16" fmla="*/ 86 w 323"/>
                <a:gd name="T17" fmla="*/ 231 h 499"/>
                <a:gd name="T18" fmla="*/ 99 w 323"/>
                <a:gd name="T19" fmla="*/ 265 h 499"/>
                <a:gd name="T20" fmla="*/ 113 w 323"/>
                <a:gd name="T21" fmla="*/ 292 h 499"/>
                <a:gd name="T22" fmla="*/ 131 w 323"/>
                <a:gd name="T23" fmla="*/ 324 h 499"/>
                <a:gd name="T24" fmla="*/ 150 w 323"/>
                <a:gd name="T25" fmla="*/ 360 h 499"/>
                <a:gd name="T26" fmla="*/ 169 w 323"/>
                <a:gd name="T27" fmla="*/ 392 h 499"/>
                <a:gd name="T28" fmla="*/ 188 w 323"/>
                <a:gd name="T29" fmla="*/ 416 h 499"/>
                <a:gd name="T30" fmla="*/ 206 w 323"/>
                <a:gd name="T31" fmla="*/ 439 h 499"/>
                <a:gd name="T32" fmla="*/ 226 w 323"/>
                <a:gd name="T33" fmla="*/ 460 h 499"/>
                <a:gd name="T34" fmla="*/ 242 w 323"/>
                <a:gd name="T35" fmla="*/ 474 h 499"/>
                <a:gd name="T36" fmla="*/ 255 w 323"/>
                <a:gd name="T37" fmla="*/ 480 h 499"/>
                <a:gd name="T38" fmla="*/ 279 w 323"/>
                <a:gd name="T39" fmla="*/ 486 h 499"/>
                <a:gd name="T40" fmla="*/ 304 w 323"/>
                <a:gd name="T41" fmla="*/ 494 h 499"/>
                <a:gd name="T42" fmla="*/ 321 w 323"/>
                <a:gd name="T43" fmla="*/ 498 h 499"/>
                <a:gd name="T44" fmla="*/ 319 w 323"/>
                <a:gd name="T45" fmla="*/ 494 h 499"/>
                <a:gd name="T46" fmla="*/ 291 w 323"/>
                <a:gd name="T47" fmla="*/ 459 h 499"/>
                <a:gd name="T48" fmla="*/ 251 w 323"/>
                <a:gd name="T49" fmla="*/ 408 h 499"/>
                <a:gd name="T50" fmla="*/ 214 w 323"/>
                <a:gd name="T51" fmla="*/ 359 h 499"/>
                <a:gd name="T52" fmla="*/ 192 w 323"/>
                <a:gd name="T53" fmla="*/ 320 h 499"/>
                <a:gd name="T54" fmla="*/ 161 w 323"/>
                <a:gd name="T55" fmla="*/ 256 h 499"/>
                <a:gd name="T56" fmla="*/ 128 w 323"/>
                <a:gd name="T57" fmla="*/ 186 h 499"/>
                <a:gd name="T58" fmla="*/ 106 w 323"/>
                <a:gd name="T59" fmla="*/ 138 h 499"/>
                <a:gd name="T60" fmla="*/ 101 w 323"/>
                <a:gd name="T61" fmla="*/ 130 h 499"/>
                <a:gd name="T62" fmla="*/ 91 w 323"/>
                <a:gd name="T63" fmla="*/ 123 h 499"/>
                <a:gd name="T64" fmla="*/ 75 w 323"/>
                <a:gd name="T65" fmla="*/ 111 h 499"/>
                <a:gd name="T66" fmla="*/ 61 w 323"/>
                <a:gd name="T67" fmla="*/ 101 h 499"/>
                <a:gd name="T68" fmla="*/ 48 w 323"/>
                <a:gd name="T69" fmla="*/ 78 h 499"/>
                <a:gd name="T70" fmla="*/ 50 w 323"/>
                <a:gd name="T71" fmla="*/ 26 h 499"/>
                <a:gd name="T72" fmla="*/ 9 w 323"/>
                <a:gd name="T73" fmla="*/ 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3" h="499">
                  <a:moveTo>
                    <a:pt x="9" y="0"/>
                  </a:moveTo>
                  <a:lnTo>
                    <a:pt x="7" y="15"/>
                  </a:lnTo>
                  <a:lnTo>
                    <a:pt x="2" y="49"/>
                  </a:lnTo>
                  <a:lnTo>
                    <a:pt x="0" y="85"/>
                  </a:lnTo>
                  <a:lnTo>
                    <a:pt x="6" y="108"/>
                  </a:lnTo>
                  <a:lnTo>
                    <a:pt x="12" y="112"/>
                  </a:lnTo>
                  <a:lnTo>
                    <a:pt x="23" y="117"/>
                  </a:lnTo>
                  <a:lnTo>
                    <a:pt x="33" y="121"/>
                  </a:lnTo>
                  <a:lnTo>
                    <a:pt x="45" y="125"/>
                  </a:lnTo>
                  <a:lnTo>
                    <a:pt x="55" y="130"/>
                  </a:lnTo>
                  <a:lnTo>
                    <a:pt x="63" y="135"/>
                  </a:lnTo>
                  <a:lnTo>
                    <a:pt x="69" y="141"/>
                  </a:lnTo>
                  <a:lnTo>
                    <a:pt x="71" y="149"/>
                  </a:lnTo>
                  <a:lnTo>
                    <a:pt x="72" y="159"/>
                  </a:lnTo>
                  <a:lnTo>
                    <a:pt x="73" y="174"/>
                  </a:lnTo>
                  <a:lnTo>
                    <a:pt x="77" y="192"/>
                  </a:lnTo>
                  <a:lnTo>
                    <a:pt x="82" y="211"/>
                  </a:lnTo>
                  <a:lnTo>
                    <a:pt x="86" y="231"/>
                  </a:lnTo>
                  <a:lnTo>
                    <a:pt x="92" y="249"/>
                  </a:lnTo>
                  <a:lnTo>
                    <a:pt x="99" y="265"/>
                  </a:lnTo>
                  <a:lnTo>
                    <a:pt x="106" y="279"/>
                  </a:lnTo>
                  <a:lnTo>
                    <a:pt x="113" y="292"/>
                  </a:lnTo>
                  <a:lnTo>
                    <a:pt x="122" y="307"/>
                  </a:lnTo>
                  <a:lnTo>
                    <a:pt x="131" y="324"/>
                  </a:lnTo>
                  <a:lnTo>
                    <a:pt x="140" y="342"/>
                  </a:lnTo>
                  <a:lnTo>
                    <a:pt x="150" y="360"/>
                  </a:lnTo>
                  <a:lnTo>
                    <a:pt x="160" y="377"/>
                  </a:lnTo>
                  <a:lnTo>
                    <a:pt x="169" y="392"/>
                  </a:lnTo>
                  <a:lnTo>
                    <a:pt x="178" y="405"/>
                  </a:lnTo>
                  <a:lnTo>
                    <a:pt x="188" y="416"/>
                  </a:lnTo>
                  <a:lnTo>
                    <a:pt x="197" y="428"/>
                  </a:lnTo>
                  <a:lnTo>
                    <a:pt x="206" y="439"/>
                  </a:lnTo>
                  <a:lnTo>
                    <a:pt x="216" y="451"/>
                  </a:lnTo>
                  <a:lnTo>
                    <a:pt x="226" y="460"/>
                  </a:lnTo>
                  <a:lnTo>
                    <a:pt x="234" y="468"/>
                  </a:lnTo>
                  <a:lnTo>
                    <a:pt x="242" y="474"/>
                  </a:lnTo>
                  <a:lnTo>
                    <a:pt x="247" y="477"/>
                  </a:lnTo>
                  <a:lnTo>
                    <a:pt x="255" y="480"/>
                  </a:lnTo>
                  <a:lnTo>
                    <a:pt x="266" y="482"/>
                  </a:lnTo>
                  <a:lnTo>
                    <a:pt x="279" y="486"/>
                  </a:lnTo>
                  <a:lnTo>
                    <a:pt x="291" y="490"/>
                  </a:lnTo>
                  <a:lnTo>
                    <a:pt x="304" y="494"/>
                  </a:lnTo>
                  <a:lnTo>
                    <a:pt x="314" y="496"/>
                  </a:lnTo>
                  <a:lnTo>
                    <a:pt x="321" y="498"/>
                  </a:lnTo>
                  <a:lnTo>
                    <a:pt x="323" y="499"/>
                  </a:lnTo>
                  <a:lnTo>
                    <a:pt x="319" y="494"/>
                  </a:lnTo>
                  <a:lnTo>
                    <a:pt x="307" y="480"/>
                  </a:lnTo>
                  <a:lnTo>
                    <a:pt x="291" y="459"/>
                  </a:lnTo>
                  <a:lnTo>
                    <a:pt x="272" y="435"/>
                  </a:lnTo>
                  <a:lnTo>
                    <a:pt x="251" y="408"/>
                  </a:lnTo>
                  <a:lnTo>
                    <a:pt x="231" y="382"/>
                  </a:lnTo>
                  <a:lnTo>
                    <a:pt x="214" y="359"/>
                  </a:lnTo>
                  <a:lnTo>
                    <a:pt x="203" y="340"/>
                  </a:lnTo>
                  <a:lnTo>
                    <a:pt x="192" y="320"/>
                  </a:lnTo>
                  <a:lnTo>
                    <a:pt x="177" y="291"/>
                  </a:lnTo>
                  <a:lnTo>
                    <a:pt x="161" y="256"/>
                  </a:lnTo>
                  <a:lnTo>
                    <a:pt x="144" y="221"/>
                  </a:lnTo>
                  <a:lnTo>
                    <a:pt x="128" y="186"/>
                  </a:lnTo>
                  <a:lnTo>
                    <a:pt x="115" y="158"/>
                  </a:lnTo>
                  <a:lnTo>
                    <a:pt x="106" y="138"/>
                  </a:lnTo>
                  <a:lnTo>
                    <a:pt x="102" y="131"/>
                  </a:lnTo>
                  <a:lnTo>
                    <a:pt x="101" y="130"/>
                  </a:lnTo>
                  <a:lnTo>
                    <a:pt x="97" y="126"/>
                  </a:lnTo>
                  <a:lnTo>
                    <a:pt x="91" y="123"/>
                  </a:lnTo>
                  <a:lnTo>
                    <a:pt x="83" y="117"/>
                  </a:lnTo>
                  <a:lnTo>
                    <a:pt x="75" y="111"/>
                  </a:lnTo>
                  <a:lnTo>
                    <a:pt x="68" y="105"/>
                  </a:lnTo>
                  <a:lnTo>
                    <a:pt x="61" y="101"/>
                  </a:lnTo>
                  <a:lnTo>
                    <a:pt x="55" y="96"/>
                  </a:lnTo>
                  <a:lnTo>
                    <a:pt x="48" y="78"/>
                  </a:lnTo>
                  <a:lnTo>
                    <a:pt x="47" y="50"/>
                  </a:lnTo>
                  <a:lnTo>
                    <a:pt x="50" y="26"/>
                  </a:lnTo>
                  <a:lnTo>
                    <a:pt x="52" y="15"/>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8" name="Freeform 46"/>
            <p:cNvSpPr>
              <a:spLocks/>
            </p:cNvSpPr>
            <p:nvPr/>
          </p:nvSpPr>
          <p:spPr bwMode="auto">
            <a:xfrm>
              <a:off x="5136" y="1603"/>
              <a:ext cx="240" cy="330"/>
            </a:xfrm>
            <a:custGeom>
              <a:avLst/>
              <a:gdLst>
                <a:gd name="T0" fmla="*/ 199 w 482"/>
                <a:gd name="T1" fmla="*/ 41 h 659"/>
                <a:gd name="T2" fmla="*/ 216 w 482"/>
                <a:gd name="T3" fmla="*/ 25 h 659"/>
                <a:gd name="T4" fmla="*/ 235 w 482"/>
                <a:gd name="T5" fmla="*/ 7 h 659"/>
                <a:gd name="T6" fmla="*/ 268 w 482"/>
                <a:gd name="T7" fmla="*/ 11 h 659"/>
                <a:gd name="T8" fmla="*/ 260 w 482"/>
                <a:gd name="T9" fmla="*/ 92 h 659"/>
                <a:gd name="T10" fmla="*/ 250 w 482"/>
                <a:gd name="T11" fmla="*/ 41 h 659"/>
                <a:gd name="T12" fmla="*/ 227 w 482"/>
                <a:gd name="T13" fmla="*/ 39 h 659"/>
                <a:gd name="T14" fmla="*/ 222 w 482"/>
                <a:gd name="T15" fmla="*/ 74 h 659"/>
                <a:gd name="T16" fmla="*/ 244 w 482"/>
                <a:gd name="T17" fmla="*/ 104 h 659"/>
                <a:gd name="T18" fmla="*/ 288 w 482"/>
                <a:gd name="T19" fmla="*/ 159 h 659"/>
                <a:gd name="T20" fmla="*/ 309 w 482"/>
                <a:gd name="T21" fmla="*/ 232 h 659"/>
                <a:gd name="T22" fmla="*/ 282 w 482"/>
                <a:gd name="T23" fmla="*/ 305 h 659"/>
                <a:gd name="T24" fmla="*/ 272 w 482"/>
                <a:gd name="T25" fmla="*/ 371 h 659"/>
                <a:gd name="T26" fmla="*/ 421 w 482"/>
                <a:gd name="T27" fmla="*/ 513 h 659"/>
                <a:gd name="T28" fmla="*/ 467 w 482"/>
                <a:gd name="T29" fmla="*/ 567 h 659"/>
                <a:gd name="T30" fmla="*/ 475 w 482"/>
                <a:gd name="T31" fmla="*/ 645 h 659"/>
                <a:gd name="T32" fmla="*/ 452 w 482"/>
                <a:gd name="T33" fmla="*/ 621 h 659"/>
                <a:gd name="T34" fmla="*/ 417 w 482"/>
                <a:gd name="T35" fmla="*/ 553 h 659"/>
                <a:gd name="T36" fmla="*/ 361 w 482"/>
                <a:gd name="T37" fmla="*/ 492 h 659"/>
                <a:gd name="T38" fmla="*/ 298 w 482"/>
                <a:gd name="T39" fmla="*/ 433 h 659"/>
                <a:gd name="T40" fmla="*/ 263 w 482"/>
                <a:gd name="T41" fmla="*/ 416 h 659"/>
                <a:gd name="T42" fmla="*/ 240 w 482"/>
                <a:gd name="T43" fmla="*/ 395 h 659"/>
                <a:gd name="T44" fmla="*/ 246 w 482"/>
                <a:gd name="T45" fmla="*/ 333 h 659"/>
                <a:gd name="T46" fmla="*/ 276 w 482"/>
                <a:gd name="T47" fmla="*/ 265 h 659"/>
                <a:gd name="T48" fmla="*/ 263 w 482"/>
                <a:gd name="T49" fmla="*/ 179 h 659"/>
                <a:gd name="T50" fmla="*/ 191 w 482"/>
                <a:gd name="T51" fmla="*/ 73 h 659"/>
                <a:gd name="T52" fmla="*/ 150 w 482"/>
                <a:gd name="T53" fmla="*/ 47 h 659"/>
                <a:gd name="T54" fmla="*/ 105 w 482"/>
                <a:gd name="T55" fmla="*/ 30 h 659"/>
                <a:gd name="T56" fmla="*/ 78 w 482"/>
                <a:gd name="T57" fmla="*/ 34 h 659"/>
                <a:gd name="T58" fmla="*/ 89 w 482"/>
                <a:gd name="T59" fmla="*/ 63 h 659"/>
                <a:gd name="T60" fmla="*/ 124 w 482"/>
                <a:gd name="T61" fmla="*/ 63 h 659"/>
                <a:gd name="T62" fmla="*/ 164 w 482"/>
                <a:gd name="T63" fmla="*/ 95 h 659"/>
                <a:gd name="T64" fmla="*/ 206 w 482"/>
                <a:gd name="T65" fmla="*/ 157 h 659"/>
                <a:gd name="T66" fmla="*/ 235 w 482"/>
                <a:gd name="T67" fmla="*/ 186 h 659"/>
                <a:gd name="T68" fmla="*/ 216 w 482"/>
                <a:gd name="T69" fmla="*/ 189 h 659"/>
                <a:gd name="T70" fmla="*/ 195 w 482"/>
                <a:gd name="T71" fmla="*/ 172 h 659"/>
                <a:gd name="T72" fmla="*/ 165 w 482"/>
                <a:gd name="T73" fmla="*/ 135 h 659"/>
                <a:gd name="T74" fmla="*/ 117 w 482"/>
                <a:gd name="T75" fmla="*/ 82 h 659"/>
                <a:gd name="T76" fmla="*/ 65 w 482"/>
                <a:gd name="T77" fmla="*/ 85 h 659"/>
                <a:gd name="T78" fmla="*/ 39 w 482"/>
                <a:gd name="T79" fmla="*/ 79 h 659"/>
                <a:gd name="T80" fmla="*/ 32 w 482"/>
                <a:gd name="T81" fmla="*/ 93 h 659"/>
                <a:gd name="T82" fmla="*/ 59 w 482"/>
                <a:gd name="T83" fmla="*/ 131 h 659"/>
                <a:gd name="T84" fmla="*/ 45 w 482"/>
                <a:gd name="T85" fmla="*/ 126 h 659"/>
                <a:gd name="T86" fmla="*/ 15 w 482"/>
                <a:gd name="T87" fmla="*/ 101 h 659"/>
                <a:gd name="T88" fmla="*/ 0 w 482"/>
                <a:gd name="T89" fmla="*/ 65 h 659"/>
                <a:gd name="T90" fmla="*/ 30 w 482"/>
                <a:gd name="T91" fmla="*/ 57 h 659"/>
                <a:gd name="T92" fmla="*/ 60 w 482"/>
                <a:gd name="T93" fmla="*/ 58 h 659"/>
                <a:gd name="T94" fmla="*/ 62 w 482"/>
                <a:gd name="T95" fmla="*/ 18 h 659"/>
                <a:gd name="T96" fmla="*/ 98 w 482"/>
                <a:gd name="T97" fmla="*/ 10 h 659"/>
                <a:gd name="T98" fmla="*/ 156 w 482"/>
                <a:gd name="T99" fmla="*/ 27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82" h="659">
                  <a:moveTo>
                    <a:pt x="186" y="30"/>
                  </a:moveTo>
                  <a:lnTo>
                    <a:pt x="191" y="34"/>
                  </a:lnTo>
                  <a:lnTo>
                    <a:pt x="194" y="37"/>
                  </a:lnTo>
                  <a:lnTo>
                    <a:pt x="199" y="41"/>
                  </a:lnTo>
                  <a:lnTo>
                    <a:pt x="204" y="42"/>
                  </a:lnTo>
                  <a:lnTo>
                    <a:pt x="208" y="36"/>
                  </a:lnTo>
                  <a:lnTo>
                    <a:pt x="211" y="30"/>
                  </a:lnTo>
                  <a:lnTo>
                    <a:pt x="216" y="25"/>
                  </a:lnTo>
                  <a:lnTo>
                    <a:pt x="221" y="19"/>
                  </a:lnTo>
                  <a:lnTo>
                    <a:pt x="225" y="14"/>
                  </a:lnTo>
                  <a:lnTo>
                    <a:pt x="230" y="11"/>
                  </a:lnTo>
                  <a:lnTo>
                    <a:pt x="235" y="7"/>
                  </a:lnTo>
                  <a:lnTo>
                    <a:pt x="241" y="4"/>
                  </a:lnTo>
                  <a:lnTo>
                    <a:pt x="250" y="4"/>
                  </a:lnTo>
                  <a:lnTo>
                    <a:pt x="260" y="6"/>
                  </a:lnTo>
                  <a:lnTo>
                    <a:pt x="268" y="11"/>
                  </a:lnTo>
                  <a:lnTo>
                    <a:pt x="273" y="17"/>
                  </a:lnTo>
                  <a:lnTo>
                    <a:pt x="265" y="41"/>
                  </a:lnTo>
                  <a:lnTo>
                    <a:pt x="262" y="68"/>
                  </a:lnTo>
                  <a:lnTo>
                    <a:pt x="260" y="92"/>
                  </a:lnTo>
                  <a:lnTo>
                    <a:pt x="257" y="101"/>
                  </a:lnTo>
                  <a:lnTo>
                    <a:pt x="250" y="83"/>
                  </a:lnTo>
                  <a:lnTo>
                    <a:pt x="249" y="63"/>
                  </a:lnTo>
                  <a:lnTo>
                    <a:pt x="250" y="41"/>
                  </a:lnTo>
                  <a:lnTo>
                    <a:pt x="250" y="22"/>
                  </a:lnTo>
                  <a:lnTo>
                    <a:pt x="242" y="24"/>
                  </a:lnTo>
                  <a:lnTo>
                    <a:pt x="234" y="29"/>
                  </a:lnTo>
                  <a:lnTo>
                    <a:pt x="227" y="39"/>
                  </a:lnTo>
                  <a:lnTo>
                    <a:pt x="223" y="48"/>
                  </a:lnTo>
                  <a:lnTo>
                    <a:pt x="219" y="57"/>
                  </a:lnTo>
                  <a:lnTo>
                    <a:pt x="219" y="66"/>
                  </a:lnTo>
                  <a:lnTo>
                    <a:pt x="222" y="74"/>
                  </a:lnTo>
                  <a:lnTo>
                    <a:pt x="225" y="82"/>
                  </a:lnTo>
                  <a:lnTo>
                    <a:pt x="231" y="89"/>
                  </a:lnTo>
                  <a:lnTo>
                    <a:pt x="238" y="96"/>
                  </a:lnTo>
                  <a:lnTo>
                    <a:pt x="244" y="104"/>
                  </a:lnTo>
                  <a:lnTo>
                    <a:pt x="248" y="111"/>
                  </a:lnTo>
                  <a:lnTo>
                    <a:pt x="262" y="127"/>
                  </a:lnTo>
                  <a:lnTo>
                    <a:pt x="276" y="143"/>
                  </a:lnTo>
                  <a:lnTo>
                    <a:pt x="288" y="159"/>
                  </a:lnTo>
                  <a:lnTo>
                    <a:pt x="299" y="176"/>
                  </a:lnTo>
                  <a:lnTo>
                    <a:pt x="307" y="194"/>
                  </a:lnTo>
                  <a:lnTo>
                    <a:pt x="310" y="212"/>
                  </a:lnTo>
                  <a:lnTo>
                    <a:pt x="309" y="232"/>
                  </a:lnTo>
                  <a:lnTo>
                    <a:pt x="302" y="254"/>
                  </a:lnTo>
                  <a:lnTo>
                    <a:pt x="298" y="270"/>
                  </a:lnTo>
                  <a:lnTo>
                    <a:pt x="291" y="286"/>
                  </a:lnTo>
                  <a:lnTo>
                    <a:pt x="282" y="305"/>
                  </a:lnTo>
                  <a:lnTo>
                    <a:pt x="273" y="322"/>
                  </a:lnTo>
                  <a:lnTo>
                    <a:pt x="268" y="340"/>
                  </a:lnTo>
                  <a:lnTo>
                    <a:pt x="267" y="356"/>
                  </a:lnTo>
                  <a:lnTo>
                    <a:pt x="272" y="371"/>
                  </a:lnTo>
                  <a:lnTo>
                    <a:pt x="286" y="385"/>
                  </a:lnTo>
                  <a:lnTo>
                    <a:pt x="396" y="489"/>
                  </a:lnTo>
                  <a:lnTo>
                    <a:pt x="408" y="502"/>
                  </a:lnTo>
                  <a:lnTo>
                    <a:pt x="421" y="513"/>
                  </a:lnTo>
                  <a:lnTo>
                    <a:pt x="434" y="526"/>
                  </a:lnTo>
                  <a:lnTo>
                    <a:pt x="445" y="540"/>
                  </a:lnTo>
                  <a:lnTo>
                    <a:pt x="457" y="553"/>
                  </a:lnTo>
                  <a:lnTo>
                    <a:pt x="467" y="567"/>
                  </a:lnTo>
                  <a:lnTo>
                    <a:pt x="475" y="582"/>
                  </a:lnTo>
                  <a:lnTo>
                    <a:pt x="482" y="598"/>
                  </a:lnTo>
                  <a:lnTo>
                    <a:pt x="481" y="623"/>
                  </a:lnTo>
                  <a:lnTo>
                    <a:pt x="475" y="645"/>
                  </a:lnTo>
                  <a:lnTo>
                    <a:pt x="466" y="658"/>
                  </a:lnTo>
                  <a:lnTo>
                    <a:pt x="455" y="659"/>
                  </a:lnTo>
                  <a:lnTo>
                    <a:pt x="455" y="640"/>
                  </a:lnTo>
                  <a:lnTo>
                    <a:pt x="452" y="621"/>
                  </a:lnTo>
                  <a:lnTo>
                    <a:pt x="446" y="603"/>
                  </a:lnTo>
                  <a:lnTo>
                    <a:pt x="438" y="586"/>
                  </a:lnTo>
                  <a:lnTo>
                    <a:pt x="429" y="570"/>
                  </a:lnTo>
                  <a:lnTo>
                    <a:pt x="417" y="553"/>
                  </a:lnTo>
                  <a:lnTo>
                    <a:pt x="405" y="537"/>
                  </a:lnTo>
                  <a:lnTo>
                    <a:pt x="391" y="522"/>
                  </a:lnTo>
                  <a:lnTo>
                    <a:pt x="376" y="507"/>
                  </a:lnTo>
                  <a:lnTo>
                    <a:pt x="361" y="492"/>
                  </a:lnTo>
                  <a:lnTo>
                    <a:pt x="345" y="477"/>
                  </a:lnTo>
                  <a:lnTo>
                    <a:pt x="329" y="462"/>
                  </a:lnTo>
                  <a:lnTo>
                    <a:pt x="314" y="448"/>
                  </a:lnTo>
                  <a:lnTo>
                    <a:pt x="298" y="433"/>
                  </a:lnTo>
                  <a:lnTo>
                    <a:pt x="284" y="418"/>
                  </a:lnTo>
                  <a:lnTo>
                    <a:pt x="270" y="403"/>
                  </a:lnTo>
                  <a:lnTo>
                    <a:pt x="268" y="411"/>
                  </a:lnTo>
                  <a:lnTo>
                    <a:pt x="263" y="416"/>
                  </a:lnTo>
                  <a:lnTo>
                    <a:pt x="256" y="420"/>
                  </a:lnTo>
                  <a:lnTo>
                    <a:pt x="248" y="418"/>
                  </a:lnTo>
                  <a:lnTo>
                    <a:pt x="244" y="406"/>
                  </a:lnTo>
                  <a:lnTo>
                    <a:pt x="240" y="395"/>
                  </a:lnTo>
                  <a:lnTo>
                    <a:pt x="238" y="382"/>
                  </a:lnTo>
                  <a:lnTo>
                    <a:pt x="239" y="369"/>
                  </a:lnTo>
                  <a:lnTo>
                    <a:pt x="241" y="351"/>
                  </a:lnTo>
                  <a:lnTo>
                    <a:pt x="246" y="333"/>
                  </a:lnTo>
                  <a:lnTo>
                    <a:pt x="253" y="316"/>
                  </a:lnTo>
                  <a:lnTo>
                    <a:pt x="261" y="299"/>
                  </a:lnTo>
                  <a:lnTo>
                    <a:pt x="269" y="283"/>
                  </a:lnTo>
                  <a:lnTo>
                    <a:pt x="276" y="265"/>
                  </a:lnTo>
                  <a:lnTo>
                    <a:pt x="282" y="248"/>
                  </a:lnTo>
                  <a:lnTo>
                    <a:pt x="285" y="230"/>
                  </a:lnTo>
                  <a:lnTo>
                    <a:pt x="277" y="207"/>
                  </a:lnTo>
                  <a:lnTo>
                    <a:pt x="263" y="179"/>
                  </a:lnTo>
                  <a:lnTo>
                    <a:pt x="246" y="150"/>
                  </a:lnTo>
                  <a:lnTo>
                    <a:pt x="226" y="121"/>
                  </a:lnTo>
                  <a:lnTo>
                    <a:pt x="207" y="95"/>
                  </a:lnTo>
                  <a:lnTo>
                    <a:pt x="191" y="73"/>
                  </a:lnTo>
                  <a:lnTo>
                    <a:pt x="179" y="59"/>
                  </a:lnTo>
                  <a:lnTo>
                    <a:pt x="174" y="53"/>
                  </a:lnTo>
                  <a:lnTo>
                    <a:pt x="163" y="50"/>
                  </a:lnTo>
                  <a:lnTo>
                    <a:pt x="150" y="47"/>
                  </a:lnTo>
                  <a:lnTo>
                    <a:pt x="139" y="43"/>
                  </a:lnTo>
                  <a:lnTo>
                    <a:pt x="127" y="40"/>
                  </a:lnTo>
                  <a:lnTo>
                    <a:pt x="117" y="35"/>
                  </a:lnTo>
                  <a:lnTo>
                    <a:pt x="105" y="30"/>
                  </a:lnTo>
                  <a:lnTo>
                    <a:pt x="94" y="25"/>
                  </a:lnTo>
                  <a:lnTo>
                    <a:pt x="83" y="19"/>
                  </a:lnTo>
                  <a:lnTo>
                    <a:pt x="79" y="26"/>
                  </a:lnTo>
                  <a:lnTo>
                    <a:pt x="78" y="34"/>
                  </a:lnTo>
                  <a:lnTo>
                    <a:pt x="78" y="43"/>
                  </a:lnTo>
                  <a:lnTo>
                    <a:pt x="79" y="50"/>
                  </a:lnTo>
                  <a:lnTo>
                    <a:pt x="82" y="58"/>
                  </a:lnTo>
                  <a:lnTo>
                    <a:pt x="89" y="63"/>
                  </a:lnTo>
                  <a:lnTo>
                    <a:pt x="97" y="64"/>
                  </a:lnTo>
                  <a:lnTo>
                    <a:pt x="105" y="64"/>
                  </a:lnTo>
                  <a:lnTo>
                    <a:pt x="115" y="63"/>
                  </a:lnTo>
                  <a:lnTo>
                    <a:pt x="124" y="63"/>
                  </a:lnTo>
                  <a:lnTo>
                    <a:pt x="132" y="64"/>
                  </a:lnTo>
                  <a:lnTo>
                    <a:pt x="139" y="67"/>
                  </a:lnTo>
                  <a:lnTo>
                    <a:pt x="153" y="80"/>
                  </a:lnTo>
                  <a:lnTo>
                    <a:pt x="164" y="95"/>
                  </a:lnTo>
                  <a:lnTo>
                    <a:pt x="174" y="111"/>
                  </a:lnTo>
                  <a:lnTo>
                    <a:pt x="185" y="127"/>
                  </a:lnTo>
                  <a:lnTo>
                    <a:pt x="194" y="142"/>
                  </a:lnTo>
                  <a:lnTo>
                    <a:pt x="206" y="157"/>
                  </a:lnTo>
                  <a:lnTo>
                    <a:pt x="218" y="170"/>
                  </a:lnTo>
                  <a:lnTo>
                    <a:pt x="233" y="179"/>
                  </a:lnTo>
                  <a:lnTo>
                    <a:pt x="235" y="181"/>
                  </a:lnTo>
                  <a:lnTo>
                    <a:pt x="235" y="186"/>
                  </a:lnTo>
                  <a:lnTo>
                    <a:pt x="232" y="191"/>
                  </a:lnTo>
                  <a:lnTo>
                    <a:pt x="229" y="194"/>
                  </a:lnTo>
                  <a:lnTo>
                    <a:pt x="223" y="192"/>
                  </a:lnTo>
                  <a:lnTo>
                    <a:pt x="216" y="189"/>
                  </a:lnTo>
                  <a:lnTo>
                    <a:pt x="211" y="186"/>
                  </a:lnTo>
                  <a:lnTo>
                    <a:pt x="206" y="181"/>
                  </a:lnTo>
                  <a:lnTo>
                    <a:pt x="201" y="177"/>
                  </a:lnTo>
                  <a:lnTo>
                    <a:pt x="195" y="172"/>
                  </a:lnTo>
                  <a:lnTo>
                    <a:pt x="191" y="168"/>
                  </a:lnTo>
                  <a:lnTo>
                    <a:pt x="186" y="163"/>
                  </a:lnTo>
                  <a:lnTo>
                    <a:pt x="176" y="150"/>
                  </a:lnTo>
                  <a:lnTo>
                    <a:pt x="165" y="135"/>
                  </a:lnTo>
                  <a:lnTo>
                    <a:pt x="154" y="120"/>
                  </a:lnTo>
                  <a:lnTo>
                    <a:pt x="143" y="104"/>
                  </a:lnTo>
                  <a:lnTo>
                    <a:pt x="131" y="92"/>
                  </a:lnTo>
                  <a:lnTo>
                    <a:pt x="117" y="82"/>
                  </a:lnTo>
                  <a:lnTo>
                    <a:pt x="101" y="80"/>
                  </a:lnTo>
                  <a:lnTo>
                    <a:pt x="81" y="83"/>
                  </a:lnTo>
                  <a:lnTo>
                    <a:pt x="73" y="85"/>
                  </a:lnTo>
                  <a:lnTo>
                    <a:pt x="65" y="85"/>
                  </a:lnTo>
                  <a:lnTo>
                    <a:pt x="58" y="83"/>
                  </a:lnTo>
                  <a:lnTo>
                    <a:pt x="51" y="82"/>
                  </a:lnTo>
                  <a:lnTo>
                    <a:pt x="44" y="80"/>
                  </a:lnTo>
                  <a:lnTo>
                    <a:pt x="39" y="79"/>
                  </a:lnTo>
                  <a:lnTo>
                    <a:pt x="34" y="77"/>
                  </a:lnTo>
                  <a:lnTo>
                    <a:pt x="29" y="77"/>
                  </a:lnTo>
                  <a:lnTo>
                    <a:pt x="28" y="83"/>
                  </a:lnTo>
                  <a:lnTo>
                    <a:pt x="32" y="93"/>
                  </a:lnTo>
                  <a:lnTo>
                    <a:pt x="39" y="103"/>
                  </a:lnTo>
                  <a:lnTo>
                    <a:pt x="45" y="113"/>
                  </a:lnTo>
                  <a:lnTo>
                    <a:pt x="53" y="123"/>
                  </a:lnTo>
                  <a:lnTo>
                    <a:pt x="59" y="131"/>
                  </a:lnTo>
                  <a:lnTo>
                    <a:pt x="63" y="135"/>
                  </a:lnTo>
                  <a:lnTo>
                    <a:pt x="63" y="135"/>
                  </a:lnTo>
                  <a:lnTo>
                    <a:pt x="55" y="132"/>
                  </a:lnTo>
                  <a:lnTo>
                    <a:pt x="45" y="126"/>
                  </a:lnTo>
                  <a:lnTo>
                    <a:pt x="37" y="121"/>
                  </a:lnTo>
                  <a:lnTo>
                    <a:pt x="29" y="115"/>
                  </a:lnTo>
                  <a:lnTo>
                    <a:pt x="22" y="108"/>
                  </a:lnTo>
                  <a:lnTo>
                    <a:pt x="15" y="101"/>
                  </a:lnTo>
                  <a:lnTo>
                    <a:pt x="10" y="93"/>
                  </a:lnTo>
                  <a:lnTo>
                    <a:pt x="5" y="85"/>
                  </a:lnTo>
                  <a:lnTo>
                    <a:pt x="0" y="75"/>
                  </a:lnTo>
                  <a:lnTo>
                    <a:pt x="0" y="65"/>
                  </a:lnTo>
                  <a:lnTo>
                    <a:pt x="6" y="58"/>
                  </a:lnTo>
                  <a:lnTo>
                    <a:pt x="17" y="53"/>
                  </a:lnTo>
                  <a:lnTo>
                    <a:pt x="22" y="55"/>
                  </a:lnTo>
                  <a:lnTo>
                    <a:pt x="30" y="57"/>
                  </a:lnTo>
                  <a:lnTo>
                    <a:pt x="40" y="60"/>
                  </a:lnTo>
                  <a:lnTo>
                    <a:pt x="48" y="62"/>
                  </a:lnTo>
                  <a:lnTo>
                    <a:pt x="55" y="62"/>
                  </a:lnTo>
                  <a:lnTo>
                    <a:pt x="60" y="58"/>
                  </a:lnTo>
                  <a:lnTo>
                    <a:pt x="62" y="50"/>
                  </a:lnTo>
                  <a:lnTo>
                    <a:pt x="59" y="36"/>
                  </a:lnTo>
                  <a:lnTo>
                    <a:pt x="60" y="27"/>
                  </a:lnTo>
                  <a:lnTo>
                    <a:pt x="62" y="18"/>
                  </a:lnTo>
                  <a:lnTo>
                    <a:pt x="64" y="9"/>
                  </a:lnTo>
                  <a:lnTo>
                    <a:pt x="68" y="0"/>
                  </a:lnTo>
                  <a:lnTo>
                    <a:pt x="83" y="5"/>
                  </a:lnTo>
                  <a:lnTo>
                    <a:pt x="98" y="10"/>
                  </a:lnTo>
                  <a:lnTo>
                    <a:pt x="112" y="15"/>
                  </a:lnTo>
                  <a:lnTo>
                    <a:pt x="127" y="19"/>
                  </a:lnTo>
                  <a:lnTo>
                    <a:pt x="141" y="24"/>
                  </a:lnTo>
                  <a:lnTo>
                    <a:pt x="156" y="27"/>
                  </a:lnTo>
                  <a:lnTo>
                    <a:pt x="170" y="29"/>
                  </a:lnTo>
                  <a:lnTo>
                    <a:pt x="186"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9" name="Freeform 47"/>
            <p:cNvSpPr>
              <a:spLocks/>
            </p:cNvSpPr>
            <p:nvPr/>
          </p:nvSpPr>
          <p:spPr bwMode="auto">
            <a:xfrm>
              <a:off x="5293" y="1741"/>
              <a:ext cx="120" cy="204"/>
            </a:xfrm>
            <a:custGeom>
              <a:avLst/>
              <a:gdLst>
                <a:gd name="T0" fmla="*/ 116 w 241"/>
                <a:gd name="T1" fmla="*/ 149 h 408"/>
                <a:gd name="T2" fmla="*/ 143 w 241"/>
                <a:gd name="T3" fmla="*/ 175 h 408"/>
                <a:gd name="T4" fmla="*/ 169 w 241"/>
                <a:gd name="T5" fmla="*/ 199 h 408"/>
                <a:gd name="T6" fmla="*/ 195 w 241"/>
                <a:gd name="T7" fmla="*/ 224 h 408"/>
                <a:gd name="T8" fmla="*/ 215 w 241"/>
                <a:gd name="T9" fmla="*/ 249 h 408"/>
                <a:gd name="T10" fmla="*/ 231 w 241"/>
                <a:gd name="T11" fmla="*/ 279 h 408"/>
                <a:gd name="T12" fmla="*/ 240 w 241"/>
                <a:gd name="T13" fmla="*/ 315 h 408"/>
                <a:gd name="T14" fmla="*/ 241 w 241"/>
                <a:gd name="T15" fmla="*/ 356 h 408"/>
                <a:gd name="T16" fmla="*/ 230 w 241"/>
                <a:gd name="T17" fmla="*/ 408 h 408"/>
                <a:gd name="T18" fmla="*/ 229 w 241"/>
                <a:gd name="T19" fmla="*/ 387 h 408"/>
                <a:gd name="T20" fmla="*/ 228 w 241"/>
                <a:gd name="T21" fmla="*/ 359 h 408"/>
                <a:gd name="T22" fmla="*/ 223 w 241"/>
                <a:gd name="T23" fmla="*/ 332 h 408"/>
                <a:gd name="T24" fmla="*/ 215 w 241"/>
                <a:gd name="T25" fmla="*/ 310 h 408"/>
                <a:gd name="T26" fmla="*/ 198 w 241"/>
                <a:gd name="T27" fmla="*/ 278 h 408"/>
                <a:gd name="T28" fmla="*/ 174 w 241"/>
                <a:gd name="T29" fmla="*/ 247 h 408"/>
                <a:gd name="T30" fmla="*/ 146 w 241"/>
                <a:gd name="T31" fmla="*/ 218 h 408"/>
                <a:gd name="T32" fmla="*/ 116 w 241"/>
                <a:gd name="T33" fmla="*/ 192 h 408"/>
                <a:gd name="T34" fmla="*/ 89 w 241"/>
                <a:gd name="T35" fmla="*/ 172 h 408"/>
                <a:gd name="T36" fmla="*/ 64 w 241"/>
                <a:gd name="T37" fmla="*/ 156 h 408"/>
                <a:gd name="T38" fmla="*/ 48 w 241"/>
                <a:gd name="T39" fmla="*/ 145 h 408"/>
                <a:gd name="T40" fmla="*/ 43 w 241"/>
                <a:gd name="T41" fmla="*/ 142 h 408"/>
                <a:gd name="T42" fmla="*/ 44 w 241"/>
                <a:gd name="T43" fmla="*/ 139 h 408"/>
                <a:gd name="T44" fmla="*/ 46 w 241"/>
                <a:gd name="T45" fmla="*/ 139 h 408"/>
                <a:gd name="T46" fmla="*/ 51 w 241"/>
                <a:gd name="T47" fmla="*/ 141 h 408"/>
                <a:gd name="T48" fmla="*/ 56 w 241"/>
                <a:gd name="T49" fmla="*/ 142 h 408"/>
                <a:gd name="T50" fmla="*/ 61 w 241"/>
                <a:gd name="T51" fmla="*/ 143 h 408"/>
                <a:gd name="T52" fmla="*/ 67 w 241"/>
                <a:gd name="T53" fmla="*/ 144 h 408"/>
                <a:gd name="T54" fmla="*/ 73 w 241"/>
                <a:gd name="T55" fmla="*/ 145 h 408"/>
                <a:gd name="T56" fmla="*/ 76 w 241"/>
                <a:gd name="T57" fmla="*/ 144 h 408"/>
                <a:gd name="T58" fmla="*/ 54 w 241"/>
                <a:gd name="T59" fmla="*/ 107 h 408"/>
                <a:gd name="T60" fmla="*/ 14 w 241"/>
                <a:gd name="T61" fmla="*/ 50 h 408"/>
                <a:gd name="T62" fmla="*/ 9 w 241"/>
                <a:gd name="T63" fmla="*/ 37 h 408"/>
                <a:gd name="T64" fmla="*/ 3 w 241"/>
                <a:gd name="T65" fmla="*/ 24 h 408"/>
                <a:gd name="T66" fmla="*/ 0 w 241"/>
                <a:gd name="T67" fmla="*/ 13 h 408"/>
                <a:gd name="T68" fmla="*/ 1 w 241"/>
                <a:gd name="T69" fmla="*/ 0 h 408"/>
                <a:gd name="T70" fmla="*/ 13 w 241"/>
                <a:gd name="T71" fmla="*/ 21 h 408"/>
                <a:gd name="T72" fmla="*/ 29 w 241"/>
                <a:gd name="T73" fmla="*/ 44 h 408"/>
                <a:gd name="T74" fmla="*/ 48 w 241"/>
                <a:gd name="T75" fmla="*/ 68 h 408"/>
                <a:gd name="T76" fmla="*/ 68 w 241"/>
                <a:gd name="T77" fmla="*/ 92 h 408"/>
                <a:gd name="T78" fmla="*/ 86 w 241"/>
                <a:gd name="T79" fmla="*/ 114 h 408"/>
                <a:gd name="T80" fmla="*/ 101 w 241"/>
                <a:gd name="T81" fmla="*/ 132 h 408"/>
                <a:gd name="T82" fmla="*/ 113 w 241"/>
                <a:gd name="T83" fmla="*/ 144 h 408"/>
                <a:gd name="T84" fmla="*/ 116 w 241"/>
                <a:gd name="T85" fmla="*/ 149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1" h="408">
                  <a:moveTo>
                    <a:pt x="116" y="149"/>
                  </a:moveTo>
                  <a:lnTo>
                    <a:pt x="143" y="175"/>
                  </a:lnTo>
                  <a:lnTo>
                    <a:pt x="169" y="199"/>
                  </a:lnTo>
                  <a:lnTo>
                    <a:pt x="195" y="224"/>
                  </a:lnTo>
                  <a:lnTo>
                    <a:pt x="215" y="249"/>
                  </a:lnTo>
                  <a:lnTo>
                    <a:pt x="231" y="279"/>
                  </a:lnTo>
                  <a:lnTo>
                    <a:pt x="240" y="315"/>
                  </a:lnTo>
                  <a:lnTo>
                    <a:pt x="241" y="356"/>
                  </a:lnTo>
                  <a:lnTo>
                    <a:pt x="230" y="408"/>
                  </a:lnTo>
                  <a:lnTo>
                    <a:pt x="229" y="387"/>
                  </a:lnTo>
                  <a:lnTo>
                    <a:pt x="228" y="359"/>
                  </a:lnTo>
                  <a:lnTo>
                    <a:pt x="223" y="332"/>
                  </a:lnTo>
                  <a:lnTo>
                    <a:pt x="215" y="310"/>
                  </a:lnTo>
                  <a:lnTo>
                    <a:pt x="198" y="278"/>
                  </a:lnTo>
                  <a:lnTo>
                    <a:pt x="174" y="247"/>
                  </a:lnTo>
                  <a:lnTo>
                    <a:pt x="146" y="218"/>
                  </a:lnTo>
                  <a:lnTo>
                    <a:pt x="116" y="192"/>
                  </a:lnTo>
                  <a:lnTo>
                    <a:pt x="89" y="172"/>
                  </a:lnTo>
                  <a:lnTo>
                    <a:pt x="64" y="156"/>
                  </a:lnTo>
                  <a:lnTo>
                    <a:pt x="48" y="145"/>
                  </a:lnTo>
                  <a:lnTo>
                    <a:pt x="43" y="142"/>
                  </a:lnTo>
                  <a:lnTo>
                    <a:pt x="44" y="139"/>
                  </a:lnTo>
                  <a:lnTo>
                    <a:pt x="46" y="139"/>
                  </a:lnTo>
                  <a:lnTo>
                    <a:pt x="51" y="141"/>
                  </a:lnTo>
                  <a:lnTo>
                    <a:pt x="56" y="142"/>
                  </a:lnTo>
                  <a:lnTo>
                    <a:pt x="61" y="143"/>
                  </a:lnTo>
                  <a:lnTo>
                    <a:pt x="67" y="144"/>
                  </a:lnTo>
                  <a:lnTo>
                    <a:pt x="73" y="145"/>
                  </a:lnTo>
                  <a:lnTo>
                    <a:pt x="76" y="144"/>
                  </a:lnTo>
                  <a:lnTo>
                    <a:pt x="54" y="107"/>
                  </a:lnTo>
                  <a:lnTo>
                    <a:pt x="14" y="50"/>
                  </a:lnTo>
                  <a:lnTo>
                    <a:pt x="9" y="37"/>
                  </a:lnTo>
                  <a:lnTo>
                    <a:pt x="3" y="24"/>
                  </a:lnTo>
                  <a:lnTo>
                    <a:pt x="0" y="13"/>
                  </a:lnTo>
                  <a:lnTo>
                    <a:pt x="1" y="0"/>
                  </a:lnTo>
                  <a:lnTo>
                    <a:pt x="13" y="21"/>
                  </a:lnTo>
                  <a:lnTo>
                    <a:pt x="29" y="44"/>
                  </a:lnTo>
                  <a:lnTo>
                    <a:pt x="48" y="68"/>
                  </a:lnTo>
                  <a:lnTo>
                    <a:pt x="68" y="92"/>
                  </a:lnTo>
                  <a:lnTo>
                    <a:pt x="86" y="114"/>
                  </a:lnTo>
                  <a:lnTo>
                    <a:pt x="101" y="132"/>
                  </a:lnTo>
                  <a:lnTo>
                    <a:pt x="113" y="144"/>
                  </a:lnTo>
                  <a:lnTo>
                    <a:pt x="116" y="1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0" name="Freeform 48"/>
            <p:cNvSpPr>
              <a:spLocks/>
            </p:cNvSpPr>
            <p:nvPr/>
          </p:nvSpPr>
          <p:spPr bwMode="auto">
            <a:xfrm>
              <a:off x="5160" y="1674"/>
              <a:ext cx="240" cy="522"/>
            </a:xfrm>
            <a:custGeom>
              <a:avLst/>
              <a:gdLst>
                <a:gd name="T0" fmla="*/ 459 w 479"/>
                <a:gd name="T1" fmla="*/ 528 h 1044"/>
                <a:gd name="T2" fmla="*/ 434 w 479"/>
                <a:gd name="T3" fmla="*/ 630 h 1044"/>
                <a:gd name="T4" fmla="*/ 409 w 479"/>
                <a:gd name="T5" fmla="*/ 645 h 1044"/>
                <a:gd name="T6" fmla="*/ 375 w 479"/>
                <a:gd name="T7" fmla="*/ 650 h 1044"/>
                <a:gd name="T8" fmla="*/ 317 w 479"/>
                <a:gd name="T9" fmla="*/ 612 h 1044"/>
                <a:gd name="T10" fmla="*/ 254 w 479"/>
                <a:gd name="T11" fmla="*/ 538 h 1044"/>
                <a:gd name="T12" fmla="*/ 205 w 479"/>
                <a:gd name="T13" fmla="*/ 455 h 1044"/>
                <a:gd name="T14" fmla="*/ 169 w 479"/>
                <a:gd name="T15" fmla="*/ 379 h 1044"/>
                <a:gd name="T16" fmla="*/ 148 w 479"/>
                <a:gd name="T17" fmla="*/ 330 h 1044"/>
                <a:gd name="T18" fmla="*/ 145 w 479"/>
                <a:gd name="T19" fmla="*/ 307 h 1044"/>
                <a:gd name="T20" fmla="*/ 130 w 479"/>
                <a:gd name="T21" fmla="*/ 287 h 1044"/>
                <a:gd name="T22" fmla="*/ 105 w 479"/>
                <a:gd name="T23" fmla="*/ 276 h 1044"/>
                <a:gd name="T24" fmla="*/ 77 w 479"/>
                <a:gd name="T25" fmla="*/ 218 h 1044"/>
                <a:gd name="T26" fmla="*/ 91 w 479"/>
                <a:gd name="T27" fmla="*/ 174 h 1044"/>
                <a:gd name="T28" fmla="*/ 114 w 479"/>
                <a:gd name="T29" fmla="*/ 186 h 1044"/>
                <a:gd name="T30" fmla="*/ 122 w 479"/>
                <a:gd name="T31" fmla="*/ 171 h 1044"/>
                <a:gd name="T32" fmla="*/ 100 w 479"/>
                <a:gd name="T33" fmla="*/ 150 h 1044"/>
                <a:gd name="T34" fmla="*/ 67 w 479"/>
                <a:gd name="T35" fmla="*/ 132 h 1044"/>
                <a:gd name="T36" fmla="*/ 34 w 479"/>
                <a:gd name="T37" fmla="*/ 111 h 1044"/>
                <a:gd name="T38" fmla="*/ 33 w 479"/>
                <a:gd name="T39" fmla="*/ 90 h 1044"/>
                <a:gd name="T40" fmla="*/ 61 w 479"/>
                <a:gd name="T41" fmla="*/ 94 h 1044"/>
                <a:gd name="T42" fmla="*/ 93 w 479"/>
                <a:gd name="T43" fmla="*/ 110 h 1044"/>
                <a:gd name="T44" fmla="*/ 129 w 479"/>
                <a:gd name="T45" fmla="*/ 121 h 1044"/>
                <a:gd name="T46" fmla="*/ 132 w 479"/>
                <a:gd name="T47" fmla="*/ 113 h 1044"/>
                <a:gd name="T48" fmla="*/ 108 w 479"/>
                <a:gd name="T49" fmla="*/ 92 h 1044"/>
                <a:gd name="T50" fmla="*/ 70 w 479"/>
                <a:gd name="T51" fmla="*/ 69 h 1044"/>
                <a:gd name="T52" fmla="*/ 33 w 479"/>
                <a:gd name="T53" fmla="*/ 45 h 1044"/>
                <a:gd name="T54" fmla="*/ 29 w 479"/>
                <a:gd name="T55" fmla="*/ 29 h 1044"/>
                <a:gd name="T56" fmla="*/ 68 w 479"/>
                <a:gd name="T57" fmla="*/ 28 h 1044"/>
                <a:gd name="T58" fmla="*/ 127 w 479"/>
                <a:gd name="T59" fmla="*/ 62 h 1044"/>
                <a:gd name="T60" fmla="*/ 155 w 479"/>
                <a:gd name="T61" fmla="*/ 85 h 1044"/>
                <a:gd name="T62" fmla="*/ 160 w 479"/>
                <a:gd name="T63" fmla="*/ 75 h 1044"/>
                <a:gd name="T64" fmla="*/ 130 w 479"/>
                <a:gd name="T65" fmla="*/ 47 h 1044"/>
                <a:gd name="T66" fmla="*/ 84 w 479"/>
                <a:gd name="T67" fmla="*/ 11 h 1044"/>
                <a:gd name="T68" fmla="*/ 28 w 479"/>
                <a:gd name="T69" fmla="*/ 4 h 1044"/>
                <a:gd name="T70" fmla="*/ 4 w 479"/>
                <a:gd name="T71" fmla="*/ 21 h 1044"/>
                <a:gd name="T72" fmla="*/ 3 w 479"/>
                <a:gd name="T73" fmla="*/ 53 h 1044"/>
                <a:gd name="T74" fmla="*/ 13 w 479"/>
                <a:gd name="T75" fmla="*/ 77 h 1044"/>
                <a:gd name="T76" fmla="*/ 2 w 479"/>
                <a:gd name="T77" fmla="*/ 92 h 1044"/>
                <a:gd name="T78" fmla="*/ 8 w 479"/>
                <a:gd name="T79" fmla="*/ 121 h 1044"/>
                <a:gd name="T80" fmla="*/ 32 w 479"/>
                <a:gd name="T81" fmla="*/ 140 h 1044"/>
                <a:gd name="T82" fmla="*/ 54 w 479"/>
                <a:gd name="T83" fmla="*/ 181 h 1044"/>
                <a:gd name="T84" fmla="*/ 55 w 479"/>
                <a:gd name="T85" fmla="*/ 270 h 1044"/>
                <a:gd name="T86" fmla="*/ 74 w 479"/>
                <a:gd name="T87" fmla="*/ 289 h 1044"/>
                <a:gd name="T88" fmla="*/ 95 w 479"/>
                <a:gd name="T89" fmla="*/ 303 h 1044"/>
                <a:gd name="T90" fmla="*/ 115 w 479"/>
                <a:gd name="T91" fmla="*/ 323 h 1044"/>
                <a:gd name="T92" fmla="*/ 146 w 479"/>
                <a:gd name="T93" fmla="*/ 405 h 1044"/>
                <a:gd name="T94" fmla="*/ 175 w 479"/>
                <a:gd name="T95" fmla="*/ 483 h 1044"/>
                <a:gd name="T96" fmla="*/ 181 w 479"/>
                <a:gd name="T97" fmla="*/ 498 h 1044"/>
                <a:gd name="T98" fmla="*/ 201 w 479"/>
                <a:gd name="T99" fmla="*/ 532 h 1044"/>
                <a:gd name="T100" fmla="*/ 236 w 479"/>
                <a:gd name="T101" fmla="*/ 582 h 1044"/>
                <a:gd name="T102" fmla="*/ 294 w 479"/>
                <a:gd name="T103" fmla="*/ 974 h 1044"/>
                <a:gd name="T104" fmla="*/ 269 w 479"/>
                <a:gd name="T105" fmla="*/ 619 h 1044"/>
                <a:gd name="T106" fmla="*/ 311 w 479"/>
                <a:gd name="T107" fmla="*/ 657 h 1044"/>
                <a:gd name="T108" fmla="*/ 362 w 479"/>
                <a:gd name="T109" fmla="*/ 685 h 1044"/>
                <a:gd name="T110" fmla="*/ 443 w 479"/>
                <a:gd name="T111" fmla="*/ 667 h 1044"/>
                <a:gd name="T112" fmla="*/ 479 w 479"/>
                <a:gd name="T113" fmla="*/ 569 h 1044"/>
                <a:gd name="T114" fmla="*/ 465 w 479"/>
                <a:gd name="T115" fmla="*/ 483 h 1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79" h="1044">
                  <a:moveTo>
                    <a:pt x="459" y="469"/>
                  </a:moveTo>
                  <a:lnTo>
                    <a:pt x="459" y="486"/>
                  </a:lnTo>
                  <a:lnTo>
                    <a:pt x="459" y="528"/>
                  </a:lnTo>
                  <a:lnTo>
                    <a:pt x="454" y="579"/>
                  </a:lnTo>
                  <a:lnTo>
                    <a:pt x="440" y="623"/>
                  </a:lnTo>
                  <a:lnTo>
                    <a:pt x="434" y="630"/>
                  </a:lnTo>
                  <a:lnTo>
                    <a:pt x="427" y="636"/>
                  </a:lnTo>
                  <a:lnTo>
                    <a:pt x="418" y="642"/>
                  </a:lnTo>
                  <a:lnTo>
                    <a:pt x="409" y="645"/>
                  </a:lnTo>
                  <a:lnTo>
                    <a:pt x="398" y="648"/>
                  </a:lnTo>
                  <a:lnTo>
                    <a:pt x="387" y="650"/>
                  </a:lnTo>
                  <a:lnTo>
                    <a:pt x="375" y="650"/>
                  </a:lnTo>
                  <a:lnTo>
                    <a:pt x="364" y="648"/>
                  </a:lnTo>
                  <a:lnTo>
                    <a:pt x="340" y="632"/>
                  </a:lnTo>
                  <a:lnTo>
                    <a:pt x="317" y="612"/>
                  </a:lnTo>
                  <a:lnTo>
                    <a:pt x="295" y="590"/>
                  </a:lnTo>
                  <a:lnTo>
                    <a:pt x="274" y="565"/>
                  </a:lnTo>
                  <a:lnTo>
                    <a:pt x="254" y="538"/>
                  </a:lnTo>
                  <a:lnTo>
                    <a:pt x="237" y="511"/>
                  </a:lnTo>
                  <a:lnTo>
                    <a:pt x="220" y="483"/>
                  </a:lnTo>
                  <a:lnTo>
                    <a:pt x="205" y="455"/>
                  </a:lnTo>
                  <a:lnTo>
                    <a:pt x="191" y="429"/>
                  </a:lnTo>
                  <a:lnTo>
                    <a:pt x="180" y="403"/>
                  </a:lnTo>
                  <a:lnTo>
                    <a:pt x="169" y="379"/>
                  </a:lnTo>
                  <a:lnTo>
                    <a:pt x="161" y="360"/>
                  </a:lnTo>
                  <a:lnTo>
                    <a:pt x="154" y="342"/>
                  </a:lnTo>
                  <a:lnTo>
                    <a:pt x="148" y="330"/>
                  </a:lnTo>
                  <a:lnTo>
                    <a:pt x="146" y="322"/>
                  </a:lnTo>
                  <a:lnTo>
                    <a:pt x="145" y="318"/>
                  </a:lnTo>
                  <a:lnTo>
                    <a:pt x="145" y="307"/>
                  </a:lnTo>
                  <a:lnTo>
                    <a:pt x="143" y="299"/>
                  </a:lnTo>
                  <a:lnTo>
                    <a:pt x="137" y="292"/>
                  </a:lnTo>
                  <a:lnTo>
                    <a:pt x="130" y="287"/>
                  </a:lnTo>
                  <a:lnTo>
                    <a:pt x="122" y="284"/>
                  </a:lnTo>
                  <a:lnTo>
                    <a:pt x="114" y="279"/>
                  </a:lnTo>
                  <a:lnTo>
                    <a:pt x="105" y="276"/>
                  </a:lnTo>
                  <a:lnTo>
                    <a:pt x="97" y="271"/>
                  </a:lnTo>
                  <a:lnTo>
                    <a:pt x="83" y="250"/>
                  </a:lnTo>
                  <a:lnTo>
                    <a:pt x="77" y="218"/>
                  </a:lnTo>
                  <a:lnTo>
                    <a:pt x="77" y="188"/>
                  </a:lnTo>
                  <a:lnTo>
                    <a:pt x="84" y="168"/>
                  </a:lnTo>
                  <a:lnTo>
                    <a:pt x="91" y="174"/>
                  </a:lnTo>
                  <a:lnTo>
                    <a:pt x="98" y="180"/>
                  </a:lnTo>
                  <a:lnTo>
                    <a:pt x="105" y="185"/>
                  </a:lnTo>
                  <a:lnTo>
                    <a:pt x="114" y="186"/>
                  </a:lnTo>
                  <a:lnTo>
                    <a:pt x="117" y="181"/>
                  </a:lnTo>
                  <a:lnTo>
                    <a:pt x="121" y="176"/>
                  </a:lnTo>
                  <a:lnTo>
                    <a:pt x="122" y="171"/>
                  </a:lnTo>
                  <a:lnTo>
                    <a:pt x="121" y="165"/>
                  </a:lnTo>
                  <a:lnTo>
                    <a:pt x="110" y="157"/>
                  </a:lnTo>
                  <a:lnTo>
                    <a:pt x="100" y="150"/>
                  </a:lnTo>
                  <a:lnTo>
                    <a:pt x="89" y="144"/>
                  </a:lnTo>
                  <a:lnTo>
                    <a:pt x="78" y="137"/>
                  </a:lnTo>
                  <a:lnTo>
                    <a:pt x="67" y="132"/>
                  </a:lnTo>
                  <a:lnTo>
                    <a:pt x="55" y="125"/>
                  </a:lnTo>
                  <a:lnTo>
                    <a:pt x="45" y="118"/>
                  </a:lnTo>
                  <a:lnTo>
                    <a:pt x="34" y="111"/>
                  </a:lnTo>
                  <a:lnTo>
                    <a:pt x="32" y="104"/>
                  </a:lnTo>
                  <a:lnTo>
                    <a:pt x="32" y="97"/>
                  </a:lnTo>
                  <a:lnTo>
                    <a:pt x="33" y="90"/>
                  </a:lnTo>
                  <a:lnTo>
                    <a:pt x="39" y="84"/>
                  </a:lnTo>
                  <a:lnTo>
                    <a:pt x="51" y="89"/>
                  </a:lnTo>
                  <a:lnTo>
                    <a:pt x="61" y="94"/>
                  </a:lnTo>
                  <a:lnTo>
                    <a:pt x="71" y="99"/>
                  </a:lnTo>
                  <a:lnTo>
                    <a:pt x="83" y="105"/>
                  </a:lnTo>
                  <a:lnTo>
                    <a:pt x="93" y="110"/>
                  </a:lnTo>
                  <a:lnTo>
                    <a:pt x="105" y="115"/>
                  </a:lnTo>
                  <a:lnTo>
                    <a:pt x="116" y="119"/>
                  </a:lnTo>
                  <a:lnTo>
                    <a:pt x="129" y="121"/>
                  </a:lnTo>
                  <a:lnTo>
                    <a:pt x="131" y="119"/>
                  </a:lnTo>
                  <a:lnTo>
                    <a:pt x="132" y="115"/>
                  </a:lnTo>
                  <a:lnTo>
                    <a:pt x="132" y="113"/>
                  </a:lnTo>
                  <a:lnTo>
                    <a:pt x="131" y="110"/>
                  </a:lnTo>
                  <a:lnTo>
                    <a:pt x="120" y="100"/>
                  </a:lnTo>
                  <a:lnTo>
                    <a:pt x="108" y="92"/>
                  </a:lnTo>
                  <a:lnTo>
                    <a:pt x="95" y="84"/>
                  </a:lnTo>
                  <a:lnTo>
                    <a:pt x="83" y="77"/>
                  </a:lnTo>
                  <a:lnTo>
                    <a:pt x="70" y="69"/>
                  </a:lnTo>
                  <a:lnTo>
                    <a:pt x="57" y="62"/>
                  </a:lnTo>
                  <a:lnTo>
                    <a:pt x="46" y="54"/>
                  </a:lnTo>
                  <a:lnTo>
                    <a:pt x="33" y="45"/>
                  </a:lnTo>
                  <a:lnTo>
                    <a:pt x="31" y="39"/>
                  </a:lnTo>
                  <a:lnTo>
                    <a:pt x="29" y="35"/>
                  </a:lnTo>
                  <a:lnTo>
                    <a:pt x="29" y="29"/>
                  </a:lnTo>
                  <a:lnTo>
                    <a:pt x="32" y="24"/>
                  </a:lnTo>
                  <a:lnTo>
                    <a:pt x="49" y="23"/>
                  </a:lnTo>
                  <a:lnTo>
                    <a:pt x="68" y="28"/>
                  </a:lnTo>
                  <a:lnTo>
                    <a:pt x="89" y="37"/>
                  </a:lnTo>
                  <a:lnTo>
                    <a:pt x="109" y="50"/>
                  </a:lnTo>
                  <a:lnTo>
                    <a:pt x="127" y="62"/>
                  </a:lnTo>
                  <a:lnTo>
                    <a:pt x="142" y="74"/>
                  </a:lnTo>
                  <a:lnTo>
                    <a:pt x="152" y="82"/>
                  </a:lnTo>
                  <a:lnTo>
                    <a:pt x="155" y="85"/>
                  </a:lnTo>
                  <a:lnTo>
                    <a:pt x="158" y="82"/>
                  </a:lnTo>
                  <a:lnTo>
                    <a:pt x="159" y="79"/>
                  </a:lnTo>
                  <a:lnTo>
                    <a:pt x="160" y="75"/>
                  </a:lnTo>
                  <a:lnTo>
                    <a:pt x="161" y="72"/>
                  </a:lnTo>
                  <a:lnTo>
                    <a:pt x="145" y="60"/>
                  </a:lnTo>
                  <a:lnTo>
                    <a:pt x="130" y="47"/>
                  </a:lnTo>
                  <a:lnTo>
                    <a:pt x="115" y="34"/>
                  </a:lnTo>
                  <a:lnTo>
                    <a:pt x="100" y="21"/>
                  </a:lnTo>
                  <a:lnTo>
                    <a:pt x="84" y="11"/>
                  </a:lnTo>
                  <a:lnTo>
                    <a:pt x="67" y="4"/>
                  </a:lnTo>
                  <a:lnTo>
                    <a:pt x="48" y="0"/>
                  </a:lnTo>
                  <a:lnTo>
                    <a:pt x="28" y="4"/>
                  </a:lnTo>
                  <a:lnTo>
                    <a:pt x="19" y="8"/>
                  </a:lnTo>
                  <a:lnTo>
                    <a:pt x="11" y="14"/>
                  </a:lnTo>
                  <a:lnTo>
                    <a:pt x="4" y="21"/>
                  </a:lnTo>
                  <a:lnTo>
                    <a:pt x="0" y="30"/>
                  </a:lnTo>
                  <a:lnTo>
                    <a:pt x="0" y="42"/>
                  </a:lnTo>
                  <a:lnTo>
                    <a:pt x="3" y="53"/>
                  </a:lnTo>
                  <a:lnTo>
                    <a:pt x="8" y="64"/>
                  </a:lnTo>
                  <a:lnTo>
                    <a:pt x="16" y="73"/>
                  </a:lnTo>
                  <a:lnTo>
                    <a:pt x="13" y="77"/>
                  </a:lnTo>
                  <a:lnTo>
                    <a:pt x="8" y="82"/>
                  </a:lnTo>
                  <a:lnTo>
                    <a:pt x="4" y="87"/>
                  </a:lnTo>
                  <a:lnTo>
                    <a:pt x="2" y="92"/>
                  </a:lnTo>
                  <a:lnTo>
                    <a:pt x="0" y="104"/>
                  </a:lnTo>
                  <a:lnTo>
                    <a:pt x="2" y="113"/>
                  </a:lnTo>
                  <a:lnTo>
                    <a:pt x="8" y="121"/>
                  </a:lnTo>
                  <a:lnTo>
                    <a:pt x="15" y="128"/>
                  </a:lnTo>
                  <a:lnTo>
                    <a:pt x="23" y="134"/>
                  </a:lnTo>
                  <a:lnTo>
                    <a:pt x="32" y="140"/>
                  </a:lnTo>
                  <a:lnTo>
                    <a:pt x="41" y="145"/>
                  </a:lnTo>
                  <a:lnTo>
                    <a:pt x="49" y="152"/>
                  </a:lnTo>
                  <a:lnTo>
                    <a:pt x="54" y="181"/>
                  </a:lnTo>
                  <a:lnTo>
                    <a:pt x="53" y="211"/>
                  </a:lnTo>
                  <a:lnTo>
                    <a:pt x="52" y="241"/>
                  </a:lnTo>
                  <a:lnTo>
                    <a:pt x="55" y="270"/>
                  </a:lnTo>
                  <a:lnTo>
                    <a:pt x="61" y="278"/>
                  </a:lnTo>
                  <a:lnTo>
                    <a:pt x="67" y="284"/>
                  </a:lnTo>
                  <a:lnTo>
                    <a:pt x="74" y="289"/>
                  </a:lnTo>
                  <a:lnTo>
                    <a:pt x="81" y="294"/>
                  </a:lnTo>
                  <a:lnTo>
                    <a:pt x="87" y="299"/>
                  </a:lnTo>
                  <a:lnTo>
                    <a:pt x="95" y="303"/>
                  </a:lnTo>
                  <a:lnTo>
                    <a:pt x="104" y="307"/>
                  </a:lnTo>
                  <a:lnTo>
                    <a:pt x="112" y="311"/>
                  </a:lnTo>
                  <a:lnTo>
                    <a:pt x="115" y="323"/>
                  </a:lnTo>
                  <a:lnTo>
                    <a:pt x="123" y="344"/>
                  </a:lnTo>
                  <a:lnTo>
                    <a:pt x="133" y="372"/>
                  </a:lnTo>
                  <a:lnTo>
                    <a:pt x="146" y="405"/>
                  </a:lnTo>
                  <a:lnTo>
                    <a:pt x="158" y="437"/>
                  </a:lnTo>
                  <a:lnTo>
                    <a:pt x="168" y="463"/>
                  </a:lnTo>
                  <a:lnTo>
                    <a:pt x="175" y="483"/>
                  </a:lnTo>
                  <a:lnTo>
                    <a:pt x="177" y="490"/>
                  </a:lnTo>
                  <a:lnTo>
                    <a:pt x="178" y="492"/>
                  </a:lnTo>
                  <a:lnTo>
                    <a:pt x="181" y="498"/>
                  </a:lnTo>
                  <a:lnTo>
                    <a:pt x="186" y="507"/>
                  </a:lnTo>
                  <a:lnTo>
                    <a:pt x="193" y="519"/>
                  </a:lnTo>
                  <a:lnTo>
                    <a:pt x="201" y="532"/>
                  </a:lnTo>
                  <a:lnTo>
                    <a:pt x="212" y="549"/>
                  </a:lnTo>
                  <a:lnTo>
                    <a:pt x="223" y="565"/>
                  </a:lnTo>
                  <a:lnTo>
                    <a:pt x="236" y="582"/>
                  </a:lnTo>
                  <a:lnTo>
                    <a:pt x="237" y="1044"/>
                  </a:lnTo>
                  <a:lnTo>
                    <a:pt x="296" y="1044"/>
                  </a:lnTo>
                  <a:lnTo>
                    <a:pt x="294" y="974"/>
                  </a:lnTo>
                  <a:lnTo>
                    <a:pt x="287" y="857"/>
                  </a:lnTo>
                  <a:lnTo>
                    <a:pt x="277" y="728"/>
                  </a:lnTo>
                  <a:lnTo>
                    <a:pt x="269" y="619"/>
                  </a:lnTo>
                  <a:lnTo>
                    <a:pt x="283" y="632"/>
                  </a:lnTo>
                  <a:lnTo>
                    <a:pt x="296" y="644"/>
                  </a:lnTo>
                  <a:lnTo>
                    <a:pt x="311" y="657"/>
                  </a:lnTo>
                  <a:lnTo>
                    <a:pt x="326" y="668"/>
                  </a:lnTo>
                  <a:lnTo>
                    <a:pt x="343" y="678"/>
                  </a:lnTo>
                  <a:lnTo>
                    <a:pt x="362" y="685"/>
                  </a:lnTo>
                  <a:lnTo>
                    <a:pt x="383" y="688"/>
                  </a:lnTo>
                  <a:lnTo>
                    <a:pt x="409" y="688"/>
                  </a:lnTo>
                  <a:lnTo>
                    <a:pt x="443" y="667"/>
                  </a:lnTo>
                  <a:lnTo>
                    <a:pt x="465" y="638"/>
                  </a:lnTo>
                  <a:lnTo>
                    <a:pt x="476" y="605"/>
                  </a:lnTo>
                  <a:lnTo>
                    <a:pt x="479" y="569"/>
                  </a:lnTo>
                  <a:lnTo>
                    <a:pt x="477" y="536"/>
                  </a:lnTo>
                  <a:lnTo>
                    <a:pt x="471" y="506"/>
                  </a:lnTo>
                  <a:lnTo>
                    <a:pt x="465" y="483"/>
                  </a:lnTo>
                  <a:lnTo>
                    <a:pt x="459" y="4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48" name="Group 6"/>
          <p:cNvGrpSpPr>
            <a:grpSpLocks noChangeAspect="1"/>
          </p:cNvGrpSpPr>
          <p:nvPr/>
        </p:nvGrpSpPr>
        <p:grpSpPr bwMode="auto">
          <a:xfrm>
            <a:off x="7162800" y="4733925"/>
            <a:ext cx="1708150" cy="1895475"/>
            <a:chOff x="4750" y="2927"/>
            <a:chExt cx="1076" cy="1194"/>
          </a:xfrm>
        </p:grpSpPr>
        <p:sp>
          <p:nvSpPr>
            <p:cNvPr id="2049" name="AutoShape 5"/>
            <p:cNvSpPr>
              <a:spLocks noChangeAspect="1" noChangeArrowheads="1" noTextEdit="1"/>
            </p:cNvSpPr>
            <p:nvPr/>
          </p:nvSpPr>
          <p:spPr bwMode="auto">
            <a:xfrm>
              <a:off x="4750" y="2927"/>
              <a:ext cx="1076" cy="1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2" name="Freeform 7"/>
            <p:cNvSpPr>
              <a:spLocks/>
            </p:cNvSpPr>
            <p:nvPr/>
          </p:nvSpPr>
          <p:spPr bwMode="auto">
            <a:xfrm>
              <a:off x="4882" y="3214"/>
              <a:ext cx="185" cy="273"/>
            </a:xfrm>
            <a:custGeom>
              <a:avLst/>
              <a:gdLst>
                <a:gd name="T0" fmla="*/ 0 w 185"/>
                <a:gd name="T1" fmla="*/ 24 h 273"/>
                <a:gd name="T2" fmla="*/ 15 w 185"/>
                <a:gd name="T3" fmla="*/ 0 h 273"/>
                <a:gd name="T4" fmla="*/ 129 w 185"/>
                <a:gd name="T5" fmla="*/ 12 h 273"/>
                <a:gd name="T6" fmla="*/ 158 w 185"/>
                <a:gd name="T7" fmla="*/ 12 h 273"/>
                <a:gd name="T8" fmla="*/ 183 w 185"/>
                <a:gd name="T9" fmla="*/ 28 h 273"/>
                <a:gd name="T10" fmla="*/ 184 w 185"/>
                <a:gd name="T11" fmla="*/ 110 h 273"/>
                <a:gd name="T12" fmla="*/ 185 w 185"/>
                <a:gd name="T13" fmla="*/ 273 h 273"/>
                <a:gd name="T14" fmla="*/ 120 w 185"/>
                <a:gd name="T15" fmla="*/ 217 h 273"/>
                <a:gd name="T16" fmla="*/ 17 w 185"/>
                <a:gd name="T17" fmla="*/ 69 h 273"/>
                <a:gd name="T18" fmla="*/ 0 w 185"/>
                <a:gd name="T19" fmla="*/ 24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5" h="273">
                  <a:moveTo>
                    <a:pt x="0" y="24"/>
                  </a:moveTo>
                  <a:lnTo>
                    <a:pt x="15" y="0"/>
                  </a:lnTo>
                  <a:lnTo>
                    <a:pt x="129" y="12"/>
                  </a:lnTo>
                  <a:lnTo>
                    <a:pt x="158" y="12"/>
                  </a:lnTo>
                  <a:lnTo>
                    <a:pt x="183" y="28"/>
                  </a:lnTo>
                  <a:lnTo>
                    <a:pt x="184" y="110"/>
                  </a:lnTo>
                  <a:lnTo>
                    <a:pt x="185" y="273"/>
                  </a:lnTo>
                  <a:lnTo>
                    <a:pt x="120" y="217"/>
                  </a:lnTo>
                  <a:lnTo>
                    <a:pt x="17" y="69"/>
                  </a:lnTo>
                  <a:lnTo>
                    <a:pt x="0" y="24"/>
                  </a:lnTo>
                  <a:close/>
                </a:path>
              </a:pathLst>
            </a:custGeom>
            <a:solidFill>
              <a:schemeClr val="accent5">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3" name="Freeform 8"/>
            <p:cNvSpPr>
              <a:spLocks/>
            </p:cNvSpPr>
            <p:nvPr/>
          </p:nvSpPr>
          <p:spPr bwMode="auto">
            <a:xfrm>
              <a:off x="4753" y="3226"/>
              <a:ext cx="447" cy="759"/>
            </a:xfrm>
            <a:custGeom>
              <a:avLst/>
              <a:gdLst>
                <a:gd name="T0" fmla="*/ 106 w 447"/>
                <a:gd name="T1" fmla="*/ 604 h 759"/>
                <a:gd name="T2" fmla="*/ 85 w 447"/>
                <a:gd name="T3" fmla="*/ 537 h 759"/>
                <a:gd name="T4" fmla="*/ 22 w 447"/>
                <a:gd name="T5" fmla="*/ 364 h 759"/>
                <a:gd name="T6" fmla="*/ 8 w 447"/>
                <a:gd name="T7" fmla="*/ 287 h 759"/>
                <a:gd name="T8" fmla="*/ 2 w 447"/>
                <a:gd name="T9" fmla="*/ 220 h 759"/>
                <a:gd name="T10" fmla="*/ 0 w 447"/>
                <a:gd name="T11" fmla="*/ 201 h 759"/>
                <a:gd name="T12" fmla="*/ 20 w 447"/>
                <a:gd name="T13" fmla="*/ 140 h 759"/>
                <a:gd name="T14" fmla="*/ 36 w 447"/>
                <a:gd name="T15" fmla="*/ 101 h 759"/>
                <a:gd name="T16" fmla="*/ 49 w 447"/>
                <a:gd name="T17" fmla="*/ 77 h 759"/>
                <a:gd name="T18" fmla="*/ 96 w 447"/>
                <a:gd name="T19" fmla="*/ 30 h 759"/>
                <a:gd name="T20" fmla="*/ 125 w 447"/>
                <a:gd name="T21" fmla="*/ 11 h 759"/>
                <a:gd name="T22" fmla="*/ 133 w 447"/>
                <a:gd name="T23" fmla="*/ 17 h 759"/>
                <a:gd name="T24" fmla="*/ 146 w 447"/>
                <a:gd name="T25" fmla="*/ 54 h 759"/>
                <a:gd name="T26" fmla="*/ 181 w 447"/>
                <a:gd name="T27" fmla="*/ 113 h 759"/>
                <a:gd name="T28" fmla="*/ 208 w 447"/>
                <a:gd name="T29" fmla="*/ 155 h 759"/>
                <a:gd name="T30" fmla="*/ 258 w 447"/>
                <a:gd name="T31" fmla="*/ 208 h 759"/>
                <a:gd name="T32" fmla="*/ 288 w 447"/>
                <a:gd name="T33" fmla="*/ 237 h 759"/>
                <a:gd name="T34" fmla="*/ 306 w 447"/>
                <a:gd name="T35" fmla="*/ 249 h 759"/>
                <a:gd name="T36" fmla="*/ 313 w 447"/>
                <a:gd name="T37" fmla="*/ 166 h 759"/>
                <a:gd name="T38" fmla="*/ 302 w 447"/>
                <a:gd name="T39" fmla="*/ 54 h 759"/>
                <a:gd name="T40" fmla="*/ 287 w 447"/>
                <a:gd name="T41" fmla="*/ 0 h 759"/>
                <a:gd name="T42" fmla="*/ 305 w 447"/>
                <a:gd name="T43" fmla="*/ 6 h 759"/>
                <a:gd name="T44" fmla="*/ 316 w 447"/>
                <a:gd name="T45" fmla="*/ 12 h 759"/>
                <a:gd name="T46" fmla="*/ 330 w 447"/>
                <a:gd name="T47" fmla="*/ 21 h 759"/>
                <a:gd name="T48" fmla="*/ 345 w 447"/>
                <a:gd name="T49" fmla="*/ 33 h 759"/>
                <a:gd name="T50" fmla="*/ 377 w 447"/>
                <a:gd name="T51" fmla="*/ 62 h 759"/>
                <a:gd name="T52" fmla="*/ 410 w 447"/>
                <a:gd name="T53" fmla="*/ 91 h 759"/>
                <a:gd name="T54" fmla="*/ 428 w 447"/>
                <a:gd name="T55" fmla="*/ 126 h 759"/>
                <a:gd name="T56" fmla="*/ 445 w 447"/>
                <a:gd name="T57" fmla="*/ 204 h 759"/>
                <a:gd name="T58" fmla="*/ 437 w 447"/>
                <a:gd name="T59" fmla="*/ 304 h 759"/>
                <a:gd name="T60" fmla="*/ 440 w 447"/>
                <a:gd name="T61" fmla="*/ 403 h 759"/>
                <a:gd name="T62" fmla="*/ 439 w 447"/>
                <a:gd name="T63" fmla="*/ 457 h 759"/>
                <a:gd name="T64" fmla="*/ 430 w 447"/>
                <a:gd name="T65" fmla="*/ 476 h 759"/>
                <a:gd name="T66" fmla="*/ 420 w 447"/>
                <a:gd name="T67" fmla="*/ 536 h 759"/>
                <a:gd name="T68" fmla="*/ 441 w 447"/>
                <a:gd name="T69" fmla="*/ 627 h 759"/>
                <a:gd name="T70" fmla="*/ 444 w 447"/>
                <a:gd name="T71" fmla="*/ 681 h 759"/>
                <a:gd name="T72" fmla="*/ 436 w 447"/>
                <a:gd name="T73" fmla="*/ 699 h 759"/>
                <a:gd name="T74" fmla="*/ 419 w 447"/>
                <a:gd name="T75" fmla="*/ 717 h 759"/>
                <a:gd name="T76" fmla="*/ 405 w 447"/>
                <a:gd name="T77" fmla="*/ 725 h 759"/>
                <a:gd name="T78" fmla="*/ 372 w 447"/>
                <a:gd name="T79" fmla="*/ 639 h 759"/>
                <a:gd name="T80" fmla="*/ 362 w 447"/>
                <a:gd name="T81" fmla="*/ 639 h 759"/>
                <a:gd name="T82" fmla="*/ 366 w 447"/>
                <a:gd name="T83" fmla="*/ 665 h 759"/>
                <a:gd name="T84" fmla="*/ 356 w 447"/>
                <a:gd name="T85" fmla="*/ 737 h 759"/>
                <a:gd name="T86" fmla="*/ 345 w 447"/>
                <a:gd name="T87" fmla="*/ 749 h 759"/>
                <a:gd name="T88" fmla="*/ 319 w 447"/>
                <a:gd name="T89" fmla="*/ 755 h 759"/>
                <a:gd name="T90" fmla="*/ 304 w 447"/>
                <a:gd name="T91" fmla="*/ 757 h 759"/>
                <a:gd name="T92" fmla="*/ 271 w 447"/>
                <a:gd name="T93" fmla="*/ 758 h 759"/>
                <a:gd name="T94" fmla="*/ 232 w 447"/>
                <a:gd name="T95" fmla="*/ 759 h 759"/>
                <a:gd name="T96" fmla="*/ 197 w 447"/>
                <a:gd name="T97" fmla="*/ 757 h 759"/>
                <a:gd name="T98" fmla="*/ 159 w 447"/>
                <a:gd name="T99" fmla="*/ 750 h 759"/>
                <a:gd name="T100" fmla="*/ 132 w 447"/>
                <a:gd name="T101" fmla="*/ 744 h 759"/>
                <a:gd name="T102" fmla="*/ 122 w 447"/>
                <a:gd name="T103" fmla="*/ 699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47" h="759">
                  <a:moveTo>
                    <a:pt x="116" y="650"/>
                  </a:moveTo>
                  <a:lnTo>
                    <a:pt x="115" y="639"/>
                  </a:lnTo>
                  <a:lnTo>
                    <a:pt x="111" y="623"/>
                  </a:lnTo>
                  <a:lnTo>
                    <a:pt x="106" y="604"/>
                  </a:lnTo>
                  <a:lnTo>
                    <a:pt x="100" y="584"/>
                  </a:lnTo>
                  <a:lnTo>
                    <a:pt x="94" y="564"/>
                  </a:lnTo>
                  <a:lnTo>
                    <a:pt x="89" y="549"/>
                  </a:lnTo>
                  <a:lnTo>
                    <a:pt x="85" y="537"/>
                  </a:lnTo>
                  <a:lnTo>
                    <a:pt x="84" y="533"/>
                  </a:lnTo>
                  <a:lnTo>
                    <a:pt x="54" y="435"/>
                  </a:lnTo>
                  <a:lnTo>
                    <a:pt x="23" y="369"/>
                  </a:lnTo>
                  <a:lnTo>
                    <a:pt x="22" y="364"/>
                  </a:lnTo>
                  <a:lnTo>
                    <a:pt x="19" y="351"/>
                  </a:lnTo>
                  <a:lnTo>
                    <a:pt x="16" y="332"/>
                  </a:lnTo>
                  <a:lnTo>
                    <a:pt x="11" y="310"/>
                  </a:lnTo>
                  <a:lnTo>
                    <a:pt x="8" y="287"/>
                  </a:lnTo>
                  <a:lnTo>
                    <a:pt x="4" y="263"/>
                  </a:lnTo>
                  <a:lnTo>
                    <a:pt x="2" y="243"/>
                  </a:lnTo>
                  <a:lnTo>
                    <a:pt x="2" y="229"/>
                  </a:lnTo>
                  <a:lnTo>
                    <a:pt x="2" y="220"/>
                  </a:lnTo>
                  <a:lnTo>
                    <a:pt x="1" y="214"/>
                  </a:lnTo>
                  <a:lnTo>
                    <a:pt x="1" y="210"/>
                  </a:lnTo>
                  <a:lnTo>
                    <a:pt x="0" y="206"/>
                  </a:lnTo>
                  <a:lnTo>
                    <a:pt x="0" y="201"/>
                  </a:lnTo>
                  <a:lnTo>
                    <a:pt x="2" y="191"/>
                  </a:lnTo>
                  <a:lnTo>
                    <a:pt x="7" y="177"/>
                  </a:lnTo>
                  <a:lnTo>
                    <a:pt x="14" y="155"/>
                  </a:lnTo>
                  <a:lnTo>
                    <a:pt x="20" y="140"/>
                  </a:lnTo>
                  <a:lnTo>
                    <a:pt x="25" y="127"/>
                  </a:lnTo>
                  <a:lnTo>
                    <a:pt x="29" y="117"/>
                  </a:lnTo>
                  <a:lnTo>
                    <a:pt x="33" y="108"/>
                  </a:lnTo>
                  <a:lnTo>
                    <a:pt x="36" y="101"/>
                  </a:lnTo>
                  <a:lnTo>
                    <a:pt x="38" y="95"/>
                  </a:lnTo>
                  <a:lnTo>
                    <a:pt x="41" y="90"/>
                  </a:lnTo>
                  <a:lnTo>
                    <a:pt x="44" y="85"/>
                  </a:lnTo>
                  <a:lnTo>
                    <a:pt x="49" y="77"/>
                  </a:lnTo>
                  <a:lnTo>
                    <a:pt x="60" y="67"/>
                  </a:lnTo>
                  <a:lnTo>
                    <a:pt x="71" y="54"/>
                  </a:lnTo>
                  <a:lnTo>
                    <a:pt x="84" y="42"/>
                  </a:lnTo>
                  <a:lnTo>
                    <a:pt x="96" y="30"/>
                  </a:lnTo>
                  <a:lnTo>
                    <a:pt x="108" y="20"/>
                  </a:lnTo>
                  <a:lnTo>
                    <a:pt x="116" y="13"/>
                  </a:lnTo>
                  <a:lnTo>
                    <a:pt x="121" y="10"/>
                  </a:lnTo>
                  <a:lnTo>
                    <a:pt x="125" y="11"/>
                  </a:lnTo>
                  <a:lnTo>
                    <a:pt x="129" y="12"/>
                  </a:lnTo>
                  <a:lnTo>
                    <a:pt x="131" y="13"/>
                  </a:lnTo>
                  <a:lnTo>
                    <a:pt x="132" y="13"/>
                  </a:lnTo>
                  <a:lnTo>
                    <a:pt x="133" y="17"/>
                  </a:lnTo>
                  <a:lnTo>
                    <a:pt x="135" y="25"/>
                  </a:lnTo>
                  <a:lnTo>
                    <a:pt x="139" y="36"/>
                  </a:lnTo>
                  <a:lnTo>
                    <a:pt x="143" y="46"/>
                  </a:lnTo>
                  <a:lnTo>
                    <a:pt x="146" y="54"/>
                  </a:lnTo>
                  <a:lnTo>
                    <a:pt x="153" y="66"/>
                  </a:lnTo>
                  <a:lnTo>
                    <a:pt x="161" y="80"/>
                  </a:lnTo>
                  <a:lnTo>
                    <a:pt x="170" y="97"/>
                  </a:lnTo>
                  <a:lnTo>
                    <a:pt x="181" y="113"/>
                  </a:lnTo>
                  <a:lnTo>
                    <a:pt x="189" y="128"/>
                  </a:lnTo>
                  <a:lnTo>
                    <a:pt x="197" y="140"/>
                  </a:lnTo>
                  <a:lnTo>
                    <a:pt x="202" y="148"/>
                  </a:lnTo>
                  <a:lnTo>
                    <a:pt x="208" y="155"/>
                  </a:lnTo>
                  <a:lnTo>
                    <a:pt x="218" y="166"/>
                  </a:lnTo>
                  <a:lnTo>
                    <a:pt x="231" y="179"/>
                  </a:lnTo>
                  <a:lnTo>
                    <a:pt x="244" y="194"/>
                  </a:lnTo>
                  <a:lnTo>
                    <a:pt x="258" y="208"/>
                  </a:lnTo>
                  <a:lnTo>
                    <a:pt x="270" y="221"/>
                  </a:lnTo>
                  <a:lnTo>
                    <a:pt x="279" y="230"/>
                  </a:lnTo>
                  <a:lnTo>
                    <a:pt x="285" y="235"/>
                  </a:lnTo>
                  <a:lnTo>
                    <a:pt x="288" y="237"/>
                  </a:lnTo>
                  <a:lnTo>
                    <a:pt x="293" y="240"/>
                  </a:lnTo>
                  <a:lnTo>
                    <a:pt x="297" y="244"/>
                  </a:lnTo>
                  <a:lnTo>
                    <a:pt x="302" y="247"/>
                  </a:lnTo>
                  <a:lnTo>
                    <a:pt x="306" y="249"/>
                  </a:lnTo>
                  <a:lnTo>
                    <a:pt x="309" y="252"/>
                  </a:lnTo>
                  <a:lnTo>
                    <a:pt x="311" y="253"/>
                  </a:lnTo>
                  <a:lnTo>
                    <a:pt x="312" y="254"/>
                  </a:lnTo>
                  <a:lnTo>
                    <a:pt x="313" y="166"/>
                  </a:lnTo>
                  <a:lnTo>
                    <a:pt x="313" y="151"/>
                  </a:lnTo>
                  <a:lnTo>
                    <a:pt x="310" y="117"/>
                  </a:lnTo>
                  <a:lnTo>
                    <a:pt x="306" y="79"/>
                  </a:lnTo>
                  <a:lnTo>
                    <a:pt x="302" y="54"/>
                  </a:lnTo>
                  <a:lnTo>
                    <a:pt x="295" y="31"/>
                  </a:lnTo>
                  <a:lnTo>
                    <a:pt x="288" y="15"/>
                  </a:lnTo>
                  <a:lnTo>
                    <a:pt x="286" y="4"/>
                  </a:lnTo>
                  <a:lnTo>
                    <a:pt x="287" y="0"/>
                  </a:lnTo>
                  <a:lnTo>
                    <a:pt x="291" y="1"/>
                  </a:lnTo>
                  <a:lnTo>
                    <a:pt x="294" y="2"/>
                  </a:lnTo>
                  <a:lnTo>
                    <a:pt x="299" y="4"/>
                  </a:lnTo>
                  <a:lnTo>
                    <a:pt x="305" y="6"/>
                  </a:lnTo>
                  <a:lnTo>
                    <a:pt x="309" y="8"/>
                  </a:lnTo>
                  <a:lnTo>
                    <a:pt x="313" y="10"/>
                  </a:lnTo>
                  <a:lnTo>
                    <a:pt x="315" y="11"/>
                  </a:lnTo>
                  <a:lnTo>
                    <a:pt x="316" y="12"/>
                  </a:lnTo>
                  <a:lnTo>
                    <a:pt x="318" y="12"/>
                  </a:lnTo>
                  <a:lnTo>
                    <a:pt x="321" y="15"/>
                  </a:lnTo>
                  <a:lnTo>
                    <a:pt x="325" y="18"/>
                  </a:lnTo>
                  <a:lnTo>
                    <a:pt x="330" y="21"/>
                  </a:lnTo>
                  <a:lnTo>
                    <a:pt x="335" y="25"/>
                  </a:lnTo>
                  <a:lnTo>
                    <a:pt x="340" y="29"/>
                  </a:lnTo>
                  <a:lnTo>
                    <a:pt x="343" y="31"/>
                  </a:lnTo>
                  <a:lnTo>
                    <a:pt x="345" y="33"/>
                  </a:lnTo>
                  <a:lnTo>
                    <a:pt x="349" y="36"/>
                  </a:lnTo>
                  <a:lnTo>
                    <a:pt x="356" y="43"/>
                  </a:lnTo>
                  <a:lnTo>
                    <a:pt x="366" y="52"/>
                  </a:lnTo>
                  <a:lnTo>
                    <a:pt x="377" y="62"/>
                  </a:lnTo>
                  <a:lnTo>
                    <a:pt x="389" y="72"/>
                  </a:lnTo>
                  <a:lnTo>
                    <a:pt x="399" y="81"/>
                  </a:lnTo>
                  <a:lnTo>
                    <a:pt x="407" y="88"/>
                  </a:lnTo>
                  <a:lnTo>
                    <a:pt x="410" y="91"/>
                  </a:lnTo>
                  <a:lnTo>
                    <a:pt x="412" y="96"/>
                  </a:lnTo>
                  <a:lnTo>
                    <a:pt x="418" y="107"/>
                  </a:lnTo>
                  <a:lnTo>
                    <a:pt x="424" y="118"/>
                  </a:lnTo>
                  <a:lnTo>
                    <a:pt x="428" y="126"/>
                  </a:lnTo>
                  <a:lnTo>
                    <a:pt x="433" y="140"/>
                  </a:lnTo>
                  <a:lnTo>
                    <a:pt x="438" y="165"/>
                  </a:lnTo>
                  <a:lnTo>
                    <a:pt x="443" y="189"/>
                  </a:lnTo>
                  <a:lnTo>
                    <a:pt x="445" y="204"/>
                  </a:lnTo>
                  <a:lnTo>
                    <a:pt x="444" y="220"/>
                  </a:lnTo>
                  <a:lnTo>
                    <a:pt x="443" y="251"/>
                  </a:lnTo>
                  <a:lnTo>
                    <a:pt x="441" y="282"/>
                  </a:lnTo>
                  <a:lnTo>
                    <a:pt x="437" y="304"/>
                  </a:lnTo>
                  <a:lnTo>
                    <a:pt x="436" y="327"/>
                  </a:lnTo>
                  <a:lnTo>
                    <a:pt x="437" y="360"/>
                  </a:lnTo>
                  <a:lnTo>
                    <a:pt x="439" y="390"/>
                  </a:lnTo>
                  <a:lnTo>
                    <a:pt x="440" y="403"/>
                  </a:lnTo>
                  <a:lnTo>
                    <a:pt x="440" y="411"/>
                  </a:lnTo>
                  <a:lnTo>
                    <a:pt x="440" y="429"/>
                  </a:lnTo>
                  <a:lnTo>
                    <a:pt x="439" y="447"/>
                  </a:lnTo>
                  <a:lnTo>
                    <a:pt x="439" y="457"/>
                  </a:lnTo>
                  <a:lnTo>
                    <a:pt x="436" y="462"/>
                  </a:lnTo>
                  <a:lnTo>
                    <a:pt x="433" y="468"/>
                  </a:lnTo>
                  <a:lnTo>
                    <a:pt x="431" y="474"/>
                  </a:lnTo>
                  <a:lnTo>
                    <a:pt x="430" y="476"/>
                  </a:lnTo>
                  <a:lnTo>
                    <a:pt x="416" y="481"/>
                  </a:lnTo>
                  <a:lnTo>
                    <a:pt x="416" y="509"/>
                  </a:lnTo>
                  <a:lnTo>
                    <a:pt x="417" y="517"/>
                  </a:lnTo>
                  <a:lnTo>
                    <a:pt x="420" y="536"/>
                  </a:lnTo>
                  <a:lnTo>
                    <a:pt x="424" y="559"/>
                  </a:lnTo>
                  <a:lnTo>
                    <a:pt x="430" y="577"/>
                  </a:lnTo>
                  <a:lnTo>
                    <a:pt x="436" y="598"/>
                  </a:lnTo>
                  <a:lnTo>
                    <a:pt x="441" y="627"/>
                  </a:lnTo>
                  <a:lnTo>
                    <a:pt x="445" y="654"/>
                  </a:lnTo>
                  <a:lnTo>
                    <a:pt x="447" y="667"/>
                  </a:lnTo>
                  <a:lnTo>
                    <a:pt x="446" y="672"/>
                  </a:lnTo>
                  <a:lnTo>
                    <a:pt x="444" y="681"/>
                  </a:lnTo>
                  <a:lnTo>
                    <a:pt x="442" y="689"/>
                  </a:lnTo>
                  <a:lnTo>
                    <a:pt x="440" y="694"/>
                  </a:lnTo>
                  <a:lnTo>
                    <a:pt x="439" y="696"/>
                  </a:lnTo>
                  <a:lnTo>
                    <a:pt x="436" y="699"/>
                  </a:lnTo>
                  <a:lnTo>
                    <a:pt x="432" y="704"/>
                  </a:lnTo>
                  <a:lnTo>
                    <a:pt x="428" y="708"/>
                  </a:lnTo>
                  <a:lnTo>
                    <a:pt x="423" y="713"/>
                  </a:lnTo>
                  <a:lnTo>
                    <a:pt x="419" y="717"/>
                  </a:lnTo>
                  <a:lnTo>
                    <a:pt x="416" y="720"/>
                  </a:lnTo>
                  <a:lnTo>
                    <a:pt x="414" y="722"/>
                  </a:lnTo>
                  <a:lnTo>
                    <a:pt x="410" y="723"/>
                  </a:lnTo>
                  <a:lnTo>
                    <a:pt x="405" y="725"/>
                  </a:lnTo>
                  <a:lnTo>
                    <a:pt x="401" y="726"/>
                  </a:lnTo>
                  <a:lnTo>
                    <a:pt x="400" y="726"/>
                  </a:lnTo>
                  <a:lnTo>
                    <a:pt x="385" y="686"/>
                  </a:lnTo>
                  <a:lnTo>
                    <a:pt x="372" y="639"/>
                  </a:lnTo>
                  <a:lnTo>
                    <a:pt x="366" y="627"/>
                  </a:lnTo>
                  <a:lnTo>
                    <a:pt x="365" y="629"/>
                  </a:lnTo>
                  <a:lnTo>
                    <a:pt x="364" y="633"/>
                  </a:lnTo>
                  <a:lnTo>
                    <a:pt x="362" y="639"/>
                  </a:lnTo>
                  <a:lnTo>
                    <a:pt x="362" y="646"/>
                  </a:lnTo>
                  <a:lnTo>
                    <a:pt x="364" y="652"/>
                  </a:lnTo>
                  <a:lnTo>
                    <a:pt x="366" y="657"/>
                  </a:lnTo>
                  <a:lnTo>
                    <a:pt x="366" y="665"/>
                  </a:lnTo>
                  <a:lnTo>
                    <a:pt x="364" y="674"/>
                  </a:lnTo>
                  <a:lnTo>
                    <a:pt x="361" y="691"/>
                  </a:lnTo>
                  <a:lnTo>
                    <a:pt x="358" y="716"/>
                  </a:lnTo>
                  <a:lnTo>
                    <a:pt x="356" y="737"/>
                  </a:lnTo>
                  <a:lnTo>
                    <a:pt x="356" y="746"/>
                  </a:lnTo>
                  <a:lnTo>
                    <a:pt x="354" y="747"/>
                  </a:lnTo>
                  <a:lnTo>
                    <a:pt x="350" y="747"/>
                  </a:lnTo>
                  <a:lnTo>
                    <a:pt x="345" y="749"/>
                  </a:lnTo>
                  <a:lnTo>
                    <a:pt x="338" y="750"/>
                  </a:lnTo>
                  <a:lnTo>
                    <a:pt x="331" y="752"/>
                  </a:lnTo>
                  <a:lnTo>
                    <a:pt x="325" y="753"/>
                  </a:lnTo>
                  <a:lnTo>
                    <a:pt x="319" y="755"/>
                  </a:lnTo>
                  <a:lnTo>
                    <a:pt x="315" y="756"/>
                  </a:lnTo>
                  <a:lnTo>
                    <a:pt x="313" y="756"/>
                  </a:lnTo>
                  <a:lnTo>
                    <a:pt x="309" y="756"/>
                  </a:lnTo>
                  <a:lnTo>
                    <a:pt x="304" y="757"/>
                  </a:lnTo>
                  <a:lnTo>
                    <a:pt x="297" y="758"/>
                  </a:lnTo>
                  <a:lnTo>
                    <a:pt x="289" y="758"/>
                  </a:lnTo>
                  <a:lnTo>
                    <a:pt x="280" y="758"/>
                  </a:lnTo>
                  <a:lnTo>
                    <a:pt x="271" y="758"/>
                  </a:lnTo>
                  <a:lnTo>
                    <a:pt x="262" y="758"/>
                  </a:lnTo>
                  <a:lnTo>
                    <a:pt x="251" y="759"/>
                  </a:lnTo>
                  <a:lnTo>
                    <a:pt x="242" y="759"/>
                  </a:lnTo>
                  <a:lnTo>
                    <a:pt x="232" y="759"/>
                  </a:lnTo>
                  <a:lnTo>
                    <a:pt x="222" y="758"/>
                  </a:lnTo>
                  <a:lnTo>
                    <a:pt x="213" y="758"/>
                  </a:lnTo>
                  <a:lnTo>
                    <a:pt x="205" y="758"/>
                  </a:lnTo>
                  <a:lnTo>
                    <a:pt x="197" y="757"/>
                  </a:lnTo>
                  <a:lnTo>
                    <a:pt x="191" y="756"/>
                  </a:lnTo>
                  <a:lnTo>
                    <a:pt x="180" y="753"/>
                  </a:lnTo>
                  <a:lnTo>
                    <a:pt x="169" y="752"/>
                  </a:lnTo>
                  <a:lnTo>
                    <a:pt x="159" y="750"/>
                  </a:lnTo>
                  <a:lnTo>
                    <a:pt x="151" y="748"/>
                  </a:lnTo>
                  <a:lnTo>
                    <a:pt x="143" y="747"/>
                  </a:lnTo>
                  <a:lnTo>
                    <a:pt x="136" y="745"/>
                  </a:lnTo>
                  <a:lnTo>
                    <a:pt x="132" y="744"/>
                  </a:lnTo>
                  <a:lnTo>
                    <a:pt x="130" y="742"/>
                  </a:lnTo>
                  <a:lnTo>
                    <a:pt x="127" y="732"/>
                  </a:lnTo>
                  <a:lnTo>
                    <a:pt x="124" y="715"/>
                  </a:lnTo>
                  <a:lnTo>
                    <a:pt x="122" y="699"/>
                  </a:lnTo>
                  <a:lnTo>
                    <a:pt x="121" y="692"/>
                  </a:lnTo>
                  <a:lnTo>
                    <a:pt x="116" y="6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4" name="Freeform 9"/>
            <p:cNvSpPr>
              <a:spLocks/>
            </p:cNvSpPr>
            <p:nvPr/>
          </p:nvSpPr>
          <p:spPr bwMode="auto">
            <a:xfrm>
              <a:off x="5211" y="3875"/>
              <a:ext cx="153" cy="170"/>
            </a:xfrm>
            <a:custGeom>
              <a:avLst/>
              <a:gdLst>
                <a:gd name="T0" fmla="*/ 1 w 153"/>
                <a:gd name="T1" fmla="*/ 94 h 170"/>
                <a:gd name="T2" fmla="*/ 0 w 153"/>
                <a:gd name="T3" fmla="*/ 80 h 170"/>
                <a:gd name="T4" fmla="*/ 5 w 153"/>
                <a:gd name="T5" fmla="*/ 68 h 170"/>
                <a:gd name="T6" fmla="*/ 18 w 153"/>
                <a:gd name="T7" fmla="*/ 54 h 170"/>
                <a:gd name="T8" fmla="*/ 37 w 153"/>
                <a:gd name="T9" fmla="*/ 4 h 170"/>
                <a:gd name="T10" fmla="*/ 68 w 153"/>
                <a:gd name="T11" fmla="*/ 17 h 170"/>
                <a:gd name="T12" fmla="*/ 140 w 153"/>
                <a:gd name="T13" fmla="*/ 47 h 170"/>
                <a:gd name="T14" fmla="*/ 142 w 153"/>
                <a:gd name="T15" fmla="*/ 48 h 170"/>
                <a:gd name="T16" fmla="*/ 148 w 153"/>
                <a:gd name="T17" fmla="*/ 57 h 170"/>
                <a:gd name="T18" fmla="*/ 153 w 153"/>
                <a:gd name="T19" fmla="*/ 71 h 170"/>
                <a:gd name="T20" fmla="*/ 153 w 153"/>
                <a:gd name="T21" fmla="*/ 85 h 170"/>
                <a:gd name="T22" fmla="*/ 148 w 153"/>
                <a:gd name="T23" fmla="*/ 94 h 170"/>
                <a:gd name="T24" fmla="*/ 140 w 153"/>
                <a:gd name="T25" fmla="*/ 104 h 170"/>
                <a:gd name="T26" fmla="*/ 131 w 153"/>
                <a:gd name="T27" fmla="*/ 113 h 170"/>
                <a:gd name="T28" fmla="*/ 126 w 153"/>
                <a:gd name="T29" fmla="*/ 119 h 170"/>
                <a:gd name="T30" fmla="*/ 120 w 153"/>
                <a:gd name="T31" fmla="*/ 125 h 170"/>
                <a:gd name="T32" fmla="*/ 107 w 153"/>
                <a:gd name="T33" fmla="*/ 137 h 170"/>
                <a:gd name="T34" fmla="*/ 94 w 153"/>
                <a:gd name="T35" fmla="*/ 149 h 170"/>
                <a:gd name="T36" fmla="*/ 80 w 153"/>
                <a:gd name="T37" fmla="*/ 159 h 170"/>
                <a:gd name="T38" fmla="*/ 65 w 153"/>
                <a:gd name="T39" fmla="*/ 165 h 170"/>
                <a:gd name="T40" fmla="*/ 47 w 153"/>
                <a:gd name="T41" fmla="*/ 168 h 170"/>
                <a:gd name="T42" fmla="*/ 30 w 153"/>
                <a:gd name="T43" fmla="*/ 170 h 170"/>
                <a:gd name="T44" fmla="*/ 21 w 153"/>
                <a:gd name="T45" fmla="*/ 170 h 170"/>
                <a:gd name="T46" fmla="*/ 11 w 153"/>
                <a:gd name="T47" fmla="*/ 165 h 170"/>
                <a:gd name="T48" fmla="*/ 6 w 153"/>
                <a:gd name="T49" fmla="*/ 156 h 170"/>
                <a:gd name="T50" fmla="*/ 9 w 153"/>
                <a:gd name="T51" fmla="*/ 148 h 170"/>
                <a:gd name="T52" fmla="*/ 18 w 153"/>
                <a:gd name="T53" fmla="*/ 139 h 170"/>
                <a:gd name="T54" fmla="*/ 26 w 153"/>
                <a:gd name="T55" fmla="*/ 125 h 170"/>
                <a:gd name="T56" fmla="*/ 29 w 153"/>
                <a:gd name="T57" fmla="*/ 117 h 170"/>
                <a:gd name="T58" fmla="*/ 40 w 153"/>
                <a:gd name="T59" fmla="*/ 102 h 170"/>
                <a:gd name="T60" fmla="*/ 32 w 153"/>
                <a:gd name="T61" fmla="*/ 103 h 170"/>
                <a:gd name="T62" fmla="*/ 21 w 153"/>
                <a:gd name="T63" fmla="*/ 103 h 170"/>
                <a:gd name="T64" fmla="*/ 8 w 153"/>
                <a:gd name="T65" fmla="*/ 100 h 170"/>
                <a:gd name="T66" fmla="*/ 2 w 153"/>
                <a:gd name="T67" fmla="*/ 97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3" h="170">
                  <a:moveTo>
                    <a:pt x="2" y="97"/>
                  </a:moveTo>
                  <a:lnTo>
                    <a:pt x="1" y="94"/>
                  </a:lnTo>
                  <a:lnTo>
                    <a:pt x="0" y="88"/>
                  </a:lnTo>
                  <a:lnTo>
                    <a:pt x="0" y="80"/>
                  </a:lnTo>
                  <a:lnTo>
                    <a:pt x="1" y="74"/>
                  </a:lnTo>
                  <a:lnTo>
                    <a:pt x="5" y="68"/>
                  </a:lnTo>
                  <a:lnTo>
                    <a:pt x="12" y="61"/>
                  </a:lnTo>
                  <a:lnTo>
                    <a:pt x="18" y="54"/>
                  </a:lnTo>
                  <a:lnTo>
                    <a:pt x="21" y="52"/>
                  </a:lnTo>
                  <a:lnTo>
                    <a:pt x="37" y="4"/>
                  </a:lnTo>
                  <a:lnTo>
                    <a:pt x="39" y="0"/>
                  </a:lnTo>
                  <a:lnTo>
                    <a:pt x="68" y="17"/>
                  </a:lnTo>
                  <a:lnTo>
                    <a:pt x="78" y="55"/>
                  </a:lnTo>
                  <a:lnTo>
                    <a:pt x="140" y="47"/>
                  </a:lnTo>
                  <a:lnTo>
                    <a:pt x="140" y="47"/>
                  </a:lnTo>
                  <a:lnTo>
                    <a:pt x="142" y="48"/>
                  </a:lnTo>
                  <a:lnTo>
                    <a:pt x="145" y="52"/>
                  </a:lnTo>
                  <a:lnTo>
                    <a:pt x="148" y="57"/>
                  </a:lnTo>
                  <a:lnTo>
                    <a:pt x="151" y="64"/>
                  </a:lnTo>
                  <a:lnTo>
                    <a:pt x="153" y="71"/>
                  </a:lnTo>
                  <a:lnTo>
                    <a:pt x="153" y="78"/>
                  </a:lnTo>
                  <a:lnTo>
                    <a:pt x="153" y="85"/>
                  </a:lnTo>
                  <a:lnTo>
                    <a:pt x="151" y="89"/>
                  </a:lnTo>
                  <a:lnTo>
                    <a:pt x="148" y="94"/>
                  </a:lnTo>
                  <a:lnTo>
                    <a:pt x="144" y="99"/>
                  </a:lnTo>
                  <a:lnTo>
                    <a:pt x="140" y="104"/>
                  </a:lnTo>
                  <a:lnTo>
                    <a:pt x="135" y="109"/>
                  </a:lnTo>
                  <a:lnTo>
                    <a:pt x="131" y="113"/>
                  </a:lnTo>
                  <a:lnTo>
                    <a:pt x="128" y="116"/>
                  </a:lnTo>
                  <a:lnTo>
                    <a:pt x="126" y="119"/>
                  </a:lnTo>
                  <a:lnTo>
                    <a:pt x="123" y="121"/>
                  </a:lnTo>
                  <a:lnTo>
                    <a:pt x="120" y="125"/>
                  </a:lnTo>
                  <a:lnTo>
                    <a:pt x="114" y="131"/>
                  </a:lnTo>
                  <a:lnTo>
                    <a:pt x="107" y="137"/>
                  </a:lnTo>
                  <a:lnTo>
                    <a:pt x="101" y="143"/>
                  </a:lnTo>
                  <a:lnTo>
                    <a:pt x="94" y="149"/>
                  </a:lnTo>
                  <a:lnTo>
                    <a:pt x="87" y="155"/>
                  </a:lnTo>
                  <a:lnTo>
                    <a:pt x="80" y="159"/>
                  </a:lnTo>
                  <a:lnTo>
                    <a:pt x="73" y="162"/>
                  </a:lnTo>
                  <a:lnTo>
                    <a:pt x="65" y="165"/>
                  </a:lnTo>
                  <a:lnTo>
                    <a:pt x="56" y="166"/>
                  </a:lnTo>
                  <a:lnTo>
                    <a:pt x="47" y="168"/>
                  </a:lnTo>
                  <a:lnTo>
                    <a:pt x="38" y="169"/>
                  </a:lnTo>
                  <a:lnTo>
                    <a:pt x="30" y="170"/>
                  </a:lnTo>
                  <a:lnTo>
                    <a:pt x="24" y="170"/>
                  </a:lnTo>
                  <a:lnTo>
                    <a:pt x="21" y="170"/>
                  </a:lnTo>
                  <a:lnTo>
                    <a:pt x="16" y="168"/>
                  </a:lnTo>
                  <a:lnTo>
                    <a:pt x="11" y="165"/>
                  </a:lnTo>
                  <a:lnTo>
                    <a:pt x="8" y="160"/>
                  </a:lnTo>
                  <a:lnTo>
                    <a:pt x="6" y="156"/>
                  </a:lnTo>
                  <a:lnTo>
                    <a:pt x="7" y="152"/>
                  </a:lnTo>
                  <a:lnTo>
                    <a:pt x="9" y="148"/>
                  </a:lnTo>
                  <a:lnTo>
                    <a:pt x="13" y="143"/>
                  </a:lnTo>
                  <a:lnTo>
                    <a:pt x="18" y="139"/>
                  </a:lnTo>
                  <a:lnTo>
                    <a:pt x="22" y="133"/>
                  </a:lnTo>
                  <a:lnTo>
                    <a:pt x="26" y="125"/>
                  </a:lnTo>
                  <a:lnTo>
                    <a:pt x="28" y="119"/>
                  </a:lnTo>
                  <a:lnTo>
                    <a:pt x="29" y="117"/>
                  </a:lnTo>
                  <a:lnTo>
                    <a:pt x="35" y="107"/>
                  </a:lnTo>
                  <a:lnTo>
                    <a:pt x="40" y="102"/>
                  </a:lnTo>
                  <a:lnTo>
                    <a:pt x="36" y="103"/>
                  </a:lnTo>
                  <a:lnTo>
                    <a:pt x="32" y="103"/>
                  </a:lnTo>
                  <a:lnTo>
                    <a:pt x="27" y="103"/>
                  </a:lnTo>
                  <a:lnTo>
                    <a:pt x="21" y="103"/>
                  </a:lnTo>
                  <a:lnTo>
                    <a:pt x="13" y="101"/>
                  </a:lnTo>
                  <a:lnTo>
                    <a:pt x="8" y="100"/>
                  </a:lnTo>
                  <a:lnTo>
                    <a:pt x="3" y="97"/>
                  </a:lnTo>
                  <a:lnTo>
                    <a:pt x="2" y="9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5" name="Freeform 10"/>
            <p:cNvSpPr>
              <a:spLocks/>
            </p:cNvSpPr>
            <p:nvPr/>
          </p:nvSpPr>
          <p:spPr bwMode="auto">
            <a:xfrm>
              <a:off x="5169" y="3536"/>
              <a:ext cx="167" cy="250"/>
            </a:xfrm>
            <a:custGeom>
              <a:avLst/>
              <a:gdLst>
                <a:gd name="T0" fmla="*/ 69 w 167"/>
                <a:gd name="T1" fmla="*/ 250 h 250"/>
                <a:gd name="T2" fmla="*/ 8 w 167"/>
                <a:gd name="T3" fmla="*/ 239 h 250"/>
                <a:gd name="T4" fmla="*/ 0 w 167"/>
                <a:gd name="T5" fmla="*/ 199 h 250"/>
                <a:gd name="T6" fmla="*/ 5 w 167"/>
                <a:gd name="T7" fmla="*/ 193 h 250"/>
                <a:gd name="T8" fmla="*/ 12 w 167"/>
                <a:gd name="T9" fmla="*/ 184 h 250"/>
                <a:gd name="T10" fmla="*/ 17 w 167"/>
                <a:gd name="T11" fmla="*/ 174 h 250"/>
                <a:gd name="T12" fmla="*/ 19 w 167"/>
                <a:gd name="T13" fmla="*/ 166 h 250"/>
                <a:gd name="T14" fmla="*/ 19 w 167"/>
                <a:gd name="T15" fmla="*/ 136 h 250"/>
                <a:gd name="T16" fmla="*/ 20 w 167"/>
                <a:gd name="T17" fmla="*/ 80 h 250"/>
                <a:gd name="T18" fmla="*/ 23 w 167"/>
                <a:gd name="T19" fmla="*/ 25 h 250"/>
                <a:gd name="T20" fmla="*/ 24 w 167"/>
                <a:gd name="T21" fmla="*/ 0 h 250"/>
                <a:gd name="T22" fmla="*/ 42 w 167"/>
                <a:gd name="T23" fmla="*/ 4 h 250"/>
                <a:gd name="T24" fmla="*/ 132 w 167"/>
                <a:gd name="T25" fmla="*/ 25 h 250"/>
                <a:gd name="T26" fmla="*/ 167 w 167"/>
                <a:gd name="T27" fmla="*/ 30 h 250"/>
                <a:gd name="T28" fmla="*/ 136 w 167"/>
                <a:gd name="T29" fmla="*/ 52 h 250"/>
                <a:gd name="T30" fmla="*/ 74 w 167"/>
                <a:gd name="T31" fmla="*/ 142 h 250"/>
                <a:gd name="T32" fmla="*/ 69 w 167"/>
                <a:gd name="T33"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7" h="250">
                  <a:moveTo>
                    <a:pt x="69" y="250"/>
                  </a:moveTo>
                  <a:lnTo>
                    <a:pt x="8" y="239"/>
                  </a:lnTo>
                  <a:lnTo>
                    <a:pt x="0" y="199"/>
                  </a:lnTo>
                  <a:lnTo>
                    <a:pt x="5" y="193"/>
                  </a:lnTo>
                  <a:lnTo>
                    <a:pt x="12" y="184"/>
                  </a:lnTo>
                  <a:lnTo>
                    <a:pt x="17" y="174"/>
                  </a:lnTo>
                  <a:lnTo>
                    <a:pt x="19" y="166"/>
                  </a:lnTo>
                  <a:lnTo>
                    <a:pt x="19" y="136"/>
                  </a:lnTo>
                  <a:lnTo>
                    <a:pt x="20" y="80"/>
                  </a:lnTo>
                  <a:lnTo>
                    <a:pt x="23" y="25"/>
                  </a:lnTo>
                  <a:lnTo>
                    <a:pt x="24" y="0"/>
                  </a:lnTo>
                  <a:lnTo>
                    <a:pt x="42" y="4"/>
                  </a:lnTo>
                  <a:lnTo>
                    <a:pt x="132" y="25"/>
                  </a:lnTo>
                  <a:lnTo>
                    <a:pt x="167" y="30"/>
                  </a:lnTo>
                  <a:lnTo>
                    <a:pt x="136" y="52"/>
                  </a:lnTo>
                  <a:lnTo>
                    <a:pt x="74" y="142"/>
                  </a:lnTo>
                  <a:lnTo>
                    <a:pt x="69" y="250"/>
                  </a:lnTo>
                  <a:close/>
                </a:path>
              </a:pathLst>
            </a:custGeom>
            <a:solidFill>
              <a:schemeClr val="accent5">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6" name="Freeform 11"/>
            <p:cNvSpPr>
              <a:spLocks/>
            </p:cNvSpPr>
            <p:nvPr/>
          </p:nvSpPr>
          <p:spPr bwMode="auto">
            <a:xfrm>
              <a:off x="5344" y="3604"/>
              <a:ext cx="477" cy="271"/>
            </a:xfrm>
            <a:custGeom>
              <a:avLst/>
              <a:gdLst>
                <a:gd name="T0" fmla="*/ 79 w 477"/>
                <a:gd name="T1" fmla="*/ 235 h 271"/>
                <a:gd name="T2" fmla="*/ 56 w 477"/>
                <a:gd name="T3" fmla="*/ 227 h 271"/>
                <a:gd name="T4" fmla="*/ 29 w 477"/>
                <a:gd name="T5" fmla="*/ 218 h 271"/>
                <a:gd name="T6" fmla="*/ 10 w 477"/>
                <a:gd name="T7" fmla="*/ 211 h 271"/>
                <a:gd name="T8" fmla="*/ 0 w 477"/>
                <a:gd name="T9" fmla="*/ 143 h 271"/>
                <a:gd name="T10" fmla="*/ 168 w 477"/>
                <a:gd name="T11" fmla="*/ 29 h 271"/>
                <a:gd name="T12" fmla="*/ 288 w 477"/>
                <a:gd name="T13" fmla="*/ 29 h 271"/>
                <a:gd name="T14" fmla="*/ 304 w 477"/>
                <a:gd name="T15" fmla="*/ 33 h 271"/>
                <a:gd name="T16" fmla="*/ 341 w 477"/>
                <a:gd name="T17" fmla="*/ 45 h 271"/>
                <a:gd name="T18" fmla="*/ 379 w 477"/>
                <a:gd name="T19" fmla="*/ 57 h 271"/>
                <a:gd name="T20" fmla="*/ 401 w 477"/>
                <a:gd name="T21" fmla="*/ 65 h 271"/>
                <a:gd name="T22" fmla="*/ 417 w 477"/>
                <a:gd name="T23" fmla="*/ 69 h 271"/>
                <a:gd name="T24" fmla="*/ 442 w 477"/>
                <a:gd name="T25" fmla="*/ 78 h 271"/>
                <a:gd name="T26" fmla="*/ 467 w 477"/>
                <a:gd name="T27" fmla="*/ 90 h 271"/>
                <a:gd name="T28" fmla="*/ 477 w 477"/>
                <a:gd name="T29" fmla="*/ 103 h 271"/>
                <a:gd name="T30" fmla="*/ 474 w 477"/>
                <a:gd name="T31" fmla="*/ 140 h 271"/>
                <a:gd name="T32" fmla="*/ 469 w 477"/>
                <a:gd name="T33" fmla="*/ 165 h 271"/>
                <a:gd name="T34" fmla="*/ 464 w 477"/>
                <a:gd name="T35" fmla="*/ 172 h 271"/>
                <a:gd name="T36" fmla="*/ 458 w 477"/>
                <a:gd name="T37" fmla="*/ 174 h 271"/>
                <a:gd name="T38" fmla="*/ 447 w 477"/>
                <a:gd name="T39" fmla="*/ 180 h 271"/>
                <a:gd name="T40" fmla="*/ 432 w 477"/>
                <a:gd name="T41" fmla="*/ 186 h 271"/>
                <a:gd name="T42" fmla="*/ 414 w 477"/>
                <a:gd name="T43" fmla="*/ 194 h 271"/>
                <a:gd name="T44" fmla="*/ 395 w 477"/>
                <a:gd name="T45" fmla="*/ 202 h 271"/>
                <a:gd name="T46" fmla="*/ 375 w 477"/>
                <a:gd name="T47" fmla="*/ 210 h 271"/>
                <a:gd name="T48" fmla="*/ 357 w 477"/>
                <a:gd name="T49" fmla="*/ 217 h 271"/>
                <a:gd name="T50" fmla="*/ 340 w 477"/>
                <a:gd name="T51" fmla="*/ 223 h 271"/>
                <a:gd name="T52" fmla="*/ 319 w 477"/>
                <a:gd name="T53" fmla="*/ 230 h 271"/>
                <a:gd name="T54" fmla="*/ 295 w 477"/>
                <a:gd name="T55" fmla="*/ 238 h 271"/>
                <a:gd name="T56" fmla="*/ 271 w 477"/>
                <a:gd name="T57" fmla="*/ 246 h 271"/>
                <a:gd name="T58" fmla="*/ 249 w 477"/>
                <a:gd name="T59" fmla="*/ 253 h 271"/>
                <a:gd name="T60" fmla="*/ 228 w 477"/>
                <a:gd name="T61" fmla="*/ 260 h 271"/>
                <a:gd name="T62" fmla="*/ 213 w 477"/>
                <a:gd name="T63" fmla="*/ 264 h 271"/>
                <a:gd name="T64" fmla="*/ 205 w 477"/>
                <a:gd name="T65" fmla="*/ 267 h 271"/>
                <a:gd name="T66" fmla="*/ 187 w 477"/>
                <a:gd name="T67" fmla="*/ 271 h 271"/>
                <a:gd name="T68" fmla="*/ 182 w 477"/>
                <a:gd name="T69" fmla="*/ 270 h 271"/>
                <a:gd name="T70" fmla="*/ 169 w 477"/>
                <a:gd name="T71" fmla="*/ 266 h 271"/>
                <a:gd name="T72" fmla="*/ 155 w 477"/>
                <a:gd name="T73" fmla="*/ 263 h 271"/>
                <a:gd name="T74" fmla="*/ 143 w 477"/>
                <a:gd name="T75" fmla="*/ 259 h 271"/>
                <a:gd name="T76" fmla="*/ 130 w 477"/>
                <a:gd name="T77" fmla="*/ 254 h 271"/>
                <a:gd name="T78" fmla="*/ 111 w 477"/>
                <a:gd name="T79" fmla="*/ 247 h 271"/>
                <a:gd name="T80" fmla="*/ 94 w 477"/>
                <a:gd name="T81" fmla="*/ 240 h 271"/>
                <a:gd name="T82" fmla="*/ 87 w 477"/>
                <a:gd name="T83" fmla="*/ 237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77" h="271">
                  <a:moveTo>
                    <a:pt x="87" y="237"/>
                  </a:moveTo>
                  <a:lnTo>
                    <a:pt x="79" y="235"/>
                  </a:lnTo>
                  <a:lnTo>
                    <a:pt x="68" y="231"/>
                  </a:lnTo>
                  <a:lnTo>
                    <a:pt x="56" y="227"/>
                  </a:lnTo>
                  <a:lnTo>
                    <a:pt x="42" y="222"/>
                  </a:lnTo>
                  <a:lnTo>
                    <a:pt x="29" y="218"/>
                  </a:lnTo>
                  <a:lnTo>
                    <a:pt x="18" y="213"/>
                  </a:lnTo>
                  <a:lnTo>
                    <a:pt x="10" y="211"/>
                  </a:lnTo>
                  <a:lnTo>
                    <a:pt x="7" y="210"/>
                  </a:lnTo>
                  <a:lnTo>
                    <a:pt x="0" y="143"/>
                  </a:lnTo>
                  <a:lnTo>
                    <a:pt x="36" y="132"/>
                  </a:lnTo>
                  <a:lnTo>
                    <a:pt x="168" y="29"/>
                  </a:lnTo>
                  <a:lnTo>
                    <a:pt x="208" y="0"/>
                  </a:lnTo>
                  <a:lnTo>
                    <a:pt x="288" y="29"/>
                  </a:lnTo>
                  <a:lnTo>
                    <a:pt x="292" y="30"/>
                  </a:lnTo>
                  <a:lnTo>
                    <a:pt x="304" y="33"/>
                  </a:lnTo>
                  <a:lnTo>
                    <a:pt x="321" y="39"/>
                  </a:lnTo>
                  <a:lnTo>
                    <a:pt x="341" y="45"/>
                  </a:lnTo>
                  <a:lnTo>
                    <a:pt x="361" y="51"/>
                  </a:lnTo>
                  <a:lnTo>
                    <a:pt x="379" y="57"/>
                  </a:lnTo>
                  <a:lnTo>
                    <a:pt x="394" y="62"/>
                  </a:lnTo>
                  <a:lnTo>
                    <a:pt x="401" y="65"/>
                  </a:lnTo>
                  <a:lnTo>
                    <a:pt x="407" y="66"/>
                  </a:lnTo>
                  <a:lnTo>
                    <a:pt x="417" y="69"/>
                  </a:lnTo>
                  <a:lnTo>
                    <a:pt x="429" y="74"/>
                  </a:lnTo>
                  <a:lnTo>
                    <a:pt x="442" y="78"/>
                  </a:lnTo>
                  <a:lnTo>
                    <a:pt x="456" y="84"/>
                  </a:lnTo>
                  <a:lnTo>
                    <a:pt x="467" y="90"/>
                  </a:lnTo>
                  <a:lnTo>
                    <a:pt x="474" y="96"/>
                  </a:lnTo>
                  <a:lnTo>
                    <a:pt x="477" y="103"/>
                  </a:lnTo>
                  <a:lnTo>
                    <a:pt x="477" y="120"/>
                  </a:lnTo>
                  <a:lnTo>
                    <a:pt x="474" y="140"/>
                  </a:lnTo>
                  <a:lnTo>
                    <a:pt x="471" y="158"/>
                  </a:lnTo>
                  <a:lnTo>
                    <a:pt x="469" y="165"/>
                  </a:lnTo>
                  <a:lnTo>
                    <a:pt x="465" y="171"/>
                  </a:lnTo>
                  <a:lnTo>
                    <a:pt x="464" y="172"/>
                  </a:lnTo>
                  <a:lnTo>
                    <a:pt x="462" y="173"/>
                  </a:lnTo>
                  <a:lnTo>
                    <a:pt x="458" y="174"/>
                  </a:lnTo>
                  <a:lnTo>
                    <a:pt x="453" y="177"/>
                  </a:lnTo>
                  <a:lnTo>
                    <a:pt x="447" y="180"/>
                  </a:lnTo>
                  <a:lnTo>
                    <a:pt x="440" y="183"/>
                  </a:lnTo>
                  <a:lnTo>
                    <a:pt x="432" y="186"/>
                  </a:lnTo>
                  <a:lnTo>
                    <a:pt x="424" y="190"/>
                  </a:lnTo>
                  <a:lnTo>
                    <a:pt x="414" y="194"/>
                  </a:lnTo>
                  <a:lnTo>
                    <a:pt x="405" y="198"/>
                  </a:lnTo>
                  <a:lnTo>
                    <a:pt x="395" y="202"/>
                  </a:lnTo>
                  <a:lnTo>
                    <a:pt x="385" y="206"/>
                  </a:lnTo>
                  <a:lnTo>
                    <a:pt x="375" y="210"/>
                  </a:lnTo>
                  <a:lnTo>
                    <a:pt x="366" y="213"/>
                  </a:lnTo>
                  <a:lnTo>
                    <a:pt x="357" y="217"/>
                  </a:lnTo>
                  <a:lnTo>
                    <a:pt x="348" y="220"/>
                  </a:lnTo>
                  <a:lnTo>
                    <a:pt x="340" y="223"/>
                  </a:lnTo>
                  <a:lnTo>
                    <a:pt x="329" y="227"/>
                  </a:lnTo>
                  <a:lnTo>
                    <a:pt x="319" y="230"/>
                  </a:lnTo>
                  <a:lnTo>
                    <a:pt x="308" y="234"/>
                  </a:lnTo>
                  <a:lnTo>
                    <a:pt x="295" y="238"/>
                  </a:lnTo>
                  <a:lnTo>
                    <a:pt x="284" y="242"/>
                  </a:lnTo>
                  <a:lnTo>
                    <a:pt x="271" y="246"/>
                  </a:lnTo>
                  <a:lnTo>
                    <a:pt x="259" y="249"/>
                  </a:lnTo>
                  <a:lnTo>
                    <a:pt x="249" y="253"/>
                  </a:lnTo>
                  <a:lnTo>
                    <a:pt x="238" y="257"/>
                  </a:lnTo>
                  <a:lnTo>
                    <a:pt x="228" y="260"/>
                  </a:lnTo>
                  <a:lnTo>
                    <a:pt x="220" y="262"/>
                  </a:lnTo>
                  <a:lnTo>
                    <a:pt x="213" y="264"/>
                  </a:lnTo>
                  <a:lnTo>
                    <a:pt x="208" y="266"/>
                  </a:lnTo>
                  <a:lnTo>
                    <a:pt x="205" y="267"/>
                  </a:lnTo>
                  <a:lnTo>
                    <a:pt x="203" y="267"/>
                  </a:lnTo>
                  <a:lnTo>
                    <a:pt x="187" y="271"/>
                  </a:lnTo>
                  <a:lnTo>
                    <a:pt x="186" y="270"/>
                  </a:lnTo>
                  <a:lnTo>
                    <a:pt x="182" y="270"/>
                  </a:lnTo>
                  <a:lnTo>
                    <a:pt x="176" y="268"/>
                  </a:lnTo>
                  <a:lnTo>
                    <a:pt x="169" y="266"/>
                  </a:lnTo>
                  <a:lnTo>
                    <a:pt x="162" y="264"/>
                  </a:lnTo>
                  <a:lnTo>
                    <a:pt x="155" y="263"/>
                  </a:lnTo>
                  <a:lnTo>
                    <a:pt x="148" y="261"/>
                  </a:lnTo>
                  <a:lnTo>
                    <a:pt x="143" y="259"/>
                  </a:lnTo>
                  <a:lnTo>
                    <a:pt x="137" y="257"/>
                  </a:lnTo>
                  <a:lnTo>
                    <a:pt x="130" y="254"/>
                  </a:lnTo>
                  <a:lnTo>
                    <a:pt x="120" y="251"/>
                  </a:lnTo>
                  <a:lnTo>
                    <a:pt x="111" y="247"/>
                  </a:lnTo>
                  <a:lnTo>
                    <a:pt x="101" y="243"/>
                  </a:lnTo>
                  <a:lnTo>
                    <a:pt x="94" y="240"/>
                  </a:lnTo>
                  <a:lnTo>
                    <a:pt x="89" y="238"/>
                  </a:lnTo>
                  <a:lnTo>
                    <a:pt x="87" y="237"/>
                  </a:lnTo>
                  <a:close/>
                </a:path>
              </a:pathLst>
            </a:custGeom>
            <a:solidFill>
              <a:schemeClr val="accent5">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7" name="Freeform 12"/>
            <p:cNvSpPr>
              <a:spLocks/>
            </p:cNvSpPr>
            <p:nvPr/>
          </p:nvSpPr>
          <p:spPr bwMode="auto">
            <a:xfrm>
              <a:off x="5225" y="3586"/>
              <a:ext cx="290" cy="152"/>
            </a:xfrm>
            <a:custGeom>
              <a:avLst/>
              <a:gdLst>
                <a:gd name="T0" fmla="*/ 48 w 290"/>
                <a:gd name="T1" fmla="*/ 33 h 152"/>
                <a:gd name="T2" fmla="*/ 59 w 290"/>
                <a:gd name="T3" fmla="*/ 23 h 152"/>
                <a:gd name="T4" fmla="*/ 70 w 290"/>
                <a:gd name="T5" fmla="*/ 12 h 152"/>
                <a:gd name="T6" fmla="*/ 78 w 290"/>
                <a:gd name="T7" fmla="*/ 3 h 152"/>
                <a:gd name="T8" fmla="*/ 83 w 290"/>
                <a:gd name="T9" fmla="*/ 2 h 152"/>
                <a:gd name="T10" fmla="*/ 90 w 290"/>
                <a:gd name="T11" fmla="*/ 1 h 152"/>
                <a:gd name="T12" fmla="*/ 100 w 290"/>
                <a:gd name="T13" fmla="*/ 0 h 152"/>
                <a:gd name="T14" fmla="*/ 115 w 290"/>
                <a:gd name="T15" fmla="*/ 1 h 152"/>
                <a:gd name="T16" fmla="*/ 134 w 290"/>
                <a:gd name="T17" fmla="*/ 3 h 152"/>
                <a:gd name="T18" fmla="*/ 155 w 290"/>
                <a:gd name="T19" fmla="*/ 7 h 152"/>
                <a:gd name="T20" fmla="*/ 177 w 290"/>
                <a:gd name="T21" fmla="*/ 10 h 152"/>
                <a:gd name="T22" fmla="*/ 194 w 290"/>
                <a:gd name="T23" fmla="*/ 14 h 152"/>
                <a:gd name="T24" fmla="*/ 206 w 290"/>
                <a:gd name="T25" fmla="*/ 18 h 152"/>
                <a:gd name="T26" fmla="*/ 220 w 290"/>
                <a:gd name="T27" fmla="*/ 23 h 152"/>
                <a:gd name="T28" fmla="*/ 236 w 290"/>
                <a:gd name="T29" fmla="*/ 27 h 152"/>
                <a:gd name="T30" fmla="*/ 249 w 290"/>
                <a:gd name="T31" fmla="*/ 32 h 152"/>
                <a:gd name="T32" fmla="*/ 259 w 290"/>
                <a:gd name="T33" fmla="*/ 36 h 152"/>
                <a:gd name="T34" fmla="*/ 271 w 290"/>
                <a:gd name="T35" fmla="*/ 42 h 152"/>
                <a:gd name="T36" fmla="*/ 282 w 290"/>
                <a:gd name="T37" fmla="*/ 50 h 152"/>
                <a:gd name="T38" fmla="*/ 289 w 290"/>
                <a:gd name="T39" fmla="*/ 54 h 152"/>
                <a:gd name="T40" fmla="*/ 285 w 290"/>
                <a:gd name="T41" fmla="*/ 61 h 152"/>
                <a:gd name="T42" fmla="*/ 276 w 290"/>
                <a:gd name="T43" fmla="*/ 71 h 152"/>
                <a:gd name="T44" fmla="*/ 267 w 290"/>
                <a:gd name="T45" fmla="*/ 79 h 152"/>
                <a:gd name="T46" fmla="*/ 258 w 290"/>
                <a:gd name="T47" fmla="*/ 87 h 152"/>
                <a:gd name="T48" fmla="*/ 246 w 290"/>
                <a:gd name="T49" fmla="*/ 98 h 152"/>
                <a:gd name="T50" fmla="*/ 213 w 290"/>
                <a:gd name="T51" fmla="*/ 116 h 152"/>
                <a:gd name="T52" fmla="*/ 174 w 290"/>
                <a:gd name="T53" fmla="*/ 136 h 152"/>
                <a:gd name="T54" fmla="*/ 147 w 290"/>
                <a:gd name="T55" fmla="*/ 150 h 152"/>
                <a:gd name="T56" fmla="*/ 142 w 290"/>
                <a:gd name="T57" fmla="*/ 152 h 152"/>
                <a:gd name="T58" fmla="*/ 139 w 290"/>
                <a:gd name="T59" fmla="*/ 147 h 152"/>
                <a:gd name="T60" fmla="*/ 135 w 290"/>
                <a:gd name="T61" fmla="*/ 138 h 152"/>
                <a:gd name="T62" fmla="*/ 131 w 290"/>
                <a:gd name="T63" fmla="*/ 127 h 152"/>
                <a:gd name="T64" fmla="*/ 125 w 290"/>
                <a:gd name="T65" fmla="*/ 116 h 152"/>
                <a:gd name="T66" fmla="*/ 118 w 290"/>
                <a:gd name="T67" fmla="*/ 107 h 152"/>
                <a:gd name="T68" fmla="*/ 109 w 290"/>
                <a:gd name="T69" fmla="*/ 103 h 152"/>
                <a:gd name="T70" fmla="*/ 99 w 290"/>
                <a:gd name="T71" fmla="*/ 101 h 152"/>
                <a:gd name="T72" fmla="*/ 89 w 290"/>
                <a:gd name="T73" fmla="*/ 98 h 152"/>
                <a:gd name="T74" fmla="*/ 83 w 290"/>
                <a:gd name="T75" fmla="*/ 97 h 152"/>
                <a:gd name="T76" fmla="*/ 74 w 290"/>
                <a:gd name="T77" fmla="*/ 98 h 152"/>
                <a:gd name="T78" fmla="*/ 72 w 290"/>
                <a:gd name="T79" fmla="*/ 97 h 152"/>
                <a:gd name="T80" fmla="*/ 66 w 290"/>
                <a:gd name="T81" fmla="*/ 95 h 152"/>
                <a:gd name="T82" fmla="*/ 59 w 290"/>
                <a:gd name="T83" fmla="*/ 91 h 152"/>
                <a:gd name="T84" fmla="*/ 52 w 290"/>
                <a:gd name="T85" fmla="*/ 87 h 152"/>
                <a:gd name="T86" fmla="*/ 40 w 290"/>
                <a:gd name="T87" fmla="*/ 82 h 152"/>
                <a:gd name="T88" fmla="*/ 22 w 290"/>
                <a:gd name="T89" fmla="*/ 77 h 152"/>
                <a:gd name="T90" fmla="*/ 7 w 290"/>
                <a:gd name="T91" fmla="*/ 73 h 152"/>
                <a:gd name="T92" fmla="*/ 0 w 290"/>
                <a:gd name="T93" fmla="*/ 71 h 152"/>
                <a:gd name="T94" fmla="*/ 45 w 290"/>
                <a:gd name="T95" fmla="*/ 3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0" h="152">
                  <a:moveTo>
                    <a:pt x="45" y="35"/>
                  </a:moveTo>
                  <a:lnTo>
                    <a:pt x="48" y="33"/>
                  </a:lnTo>
                  <a:lnTo>
                    <a:pt x="53" y="28"/>
                  </a:lnTo>
                  <a:lnTo>
                    <a:pt x="59" y="23"/>
                  </a:lnTo>
                  <a:lnTo>
                    <a:pt x="65" y="17"/>
                  </a:lnTo>
                  <a:lnTo>
                    <a:pt x="70" y="12"/>
                  </a:lnTo>
                  <a:lnTo>
                    <a:pt x="75" y="7"/>
                  </a:lnTo>
                  <a:lnTo>
                    <a:pt x="78" y="3"/>
                  </a:lnTo>
                  <a:lnTo>
                    <a:pt x="80" y="2"/>
                  </a:lnTo>
                  <a:lnTo>
                    <a:pt x="83" y="2"/>
                  </a:lnTo>
                  <a:lnTo>
                    <a:pt x="86" y="2"/>
                  </a:lnTo>
                  <a:lnTo>
                    <a:pt x="90" y="1"/>
                  </a:lnTo>
                  <a:lnTo>
                    <a:pt x="95" y="0"/>
                  </a:lnTo>
                  <a:lnTo>
                    <a:pt x="100" y="0"/>
                  </a:lnTo>
                  <a:lnTo>
                    <a:pt x="107" y="0"/>
                  </a:lnTo>
                  <a:lnTo>
                    <a:pt x="115" y="1"/>
                  </a:lnTo>
                  <a:lnTo>
                    <a:pt x="123" y="2"/>
                  </a:lnTo>
                  <a:lnTo>
                    <a:pt x="134" y="3"/>
                  </a:lnTo>
                  <a:lnTo>
                    <a:pt x="144" y="5"/>
                  </a:lnTo>
                  <a:lnTo>
                    <a:pt x="155" y="7"/>
                  </a:lnTo>
                  <a:lnTo>
                    <a:pt x="166" y="8"/>
                  </a:lnTo>
                  <a:lnTo>
                    <a:pt x="177" y="10"/>
                  </a:lnTo>
                  <a:lnTo>
                    <a:pt x="186" y="12"/>
                  </a:lnTo>
                  <a:lnTo>
                    <a:pt x="194" y="14"/>
                  </a:lnTo>
                  <a:lnTo>
                    <a:pt x="201" y="16"/>
                  </a:lnTo>
                  <a:lnTo>
                    <a:pt x="206" y="18"/>
                  </a:lnTo>
                  <a:lnTo>
                    <a:pt x="213" y="20"/>
                  </a:lnTo>
                  <a:lnTo>
                    <a:pt x="220" y="23"/>
                  </a:lnTo>
                  <a:lnTo>
                    <a:pt x="228" y="25"/>
                  </a:lnTo>
                  <a:lnTo>
                    <a:pt x="236" y="27"/>
                  </a:lnTo>
                  <a:lnTo>
                    <a:pt x="242" y="30"/>
                  </a:lnTo>
                  <a:lnTo>
                    <a:pt x="249" y="32"/>
                  </a:lnTo>
                  <a:lnTo>
                    <a:pt x="254" y="33"/>
                  </a:lnTo>
                  <a:lnTo>
                    <a:pt x="259" y="36"/>
                  </a:lnTo>
                  <a:lnTo>
                    <a:pt x="265" y="39"/>
                  </a:lnTo>
                  <a:lnTo>
                    <a:pt x="271" y="42"/>
                  </a:lnTo>
                  <a:lnTo>
                    <a:pt x="276" y="46"/>
                  </a:lnTo>
                  <a:lnTo>
                    <a:pt x="282" y="50"/>
                  </a:lnTo>
                  <a:lnTo>
                    <a:pt x="286" y="52"/>
                  </a:lnTo>
                  <a:lnTo>
                    <a:pt x="289" y="54"/>
                  </a:lnTo>
                  <a:lnTo>
                    <a:pt x="290" y="55"/>
                  </a:lnTo>
                  <a:lnTo>
                    <a:pt x="285" y="61"/>
                  </a:lnTo>
                  <a:lnTo>
                    <a:pt x="281" y="66"/>
                  </a:lnTo>
                  <a:lnTo>
                    <a:pt x="276" y="71"/>
                  </a:lnTo>
                  <a:lnTo>
                    <a:pt x="272" y="75"/>
                  </a:lnTo>
                  <a:lnTo>
                    <a:pt x="267" y="79"/>
                  </a:lnTo>
                  <a:lnTo>
                    <a:pt x="263" y="83"/>
                  </a:lnTo>
                  <a:lnTo>
                    <a:pt x="258" y="87"/>
                  </a:lnTo>
                  <a:lnTo>
                    <a:pt x="254" y="92"/>
                  </a:lnTo>
                  <a:lnTo>
                    <a:pt x="246" y="98"/>
                  </a:lnTo>
                  <a:lnTo>
                    <a:pt x="231" y="106"/>
                  </a:lnTo>
                  <a:lnTo>
                    <a:pt x="213" y="116"/>
                  </a:lnTo>
                  <a:lnTo>
                    <a:pt x="193" y="126"/>
                  </a:lnTo>
                  <a:lnTo>
                    <a:pt x="174" y="136"/>
                  </a:lnTo>
                  <a:lnTo>
                    <a:pt x="158" y="144"/>
                  </a:lnTo>
                  <a:lnTo>
                    <a:pt x="147" y="150"/>
                  </a:lnTo>
                  <a:lnTo>
                    <a:pt x="142" y="152"/>
                  </a:lnTo>
                  <a:lnTo>
                    <a:pt x="142" y="152"/>
                  </a:lnTo>
                  <a:lnTo>
                    <a:pt x="141" y="150"/>
                  </a:lnTo>
                  <a:lnTo>
                    <a:pt x="139" y="147"/>
                  </a:lnTo>
                  <a:lnTo>
                    <a:pt x="136" y="141"/>
                  </a:lnTo>
                  <a:lnTo>
                    <a:pt x="135" y="138"/>
                  </a:lnTo>
                  <a:lnTo>
                    <a:pt x="133" y="132"/>
                  </a:lnTo>
                  <a:lnTo>
                    <a:pt x="131" y="127"/>
                  </a:lnTo>
                  <a:lnTo>
                    <a:pt x="128" y="121"/>
                  </a:lnTo>
                  <a:lnTo>
                    <a:pt x="125" y="116"/>
                  </a:lnTo>
                  <a:lnTo>
                    <a:pt x="122" y="110"/>
                  </a:lnTo>
                  <a:lnTo>
                    <a:pt x="118" y="107"/>
                  </a:lnTo>
                  <a:lnTo>
                    <a:pt x="114" y="104"/>
                  </a:lnTo>
                  <a:lnTo>
                    <a:pt x="109" y="103"/>
                  </a:lnTo>
                  <a:lnTo>
                    <a:pt x="104" y="102"/>
                  </a:lnTo>
                  <a:lnTo>
                    <a:pt x="99" y="101"/>
                  </a:lnTo>
                  <a:lnTo>
                    <a:pt x="93" y="99"/>
                  </a:lnTo>
                  <a:lnTo>
                    <a:pt x="89" y="98"/>
                  </a:lnTo>
                  <a:lnTo>
                    <a:pt x="85" y="98"/>
                  </a:lnTo>
                  <a:lnTo>
                    <a:pt x="83" y="97"/>
                  </a:lnTo>
                  <a:lnTo>
                    <a:pt x="82" y="97"/>
                  </a:lnTo>
                  <a:lnTo>
                    <a:pt x="74" y="98"/>
                  </a:lnTo>
                  <a:lnTo>
                    <a:pt x="73" y="98"/>
                  </a:lnTo>
                  <a:lnTo>
                    <a:pt x="72" y="97"/>
                  </a:lnTo>
                  <a:lnTo>
                    <a:pt x="69" y="96"/>
                  </a:lnTo>
                  <a:lnTo>
                    <a:pt x="66" y="95"/>
                  </a:lnTo>
                  <a:lnTo>
                    <a:pt x="63" y="93"/>
                  </a:lnTo>
                  <a:lnTo>
                    <a:pt x="59" y="91"/>
                  </a:lnTo>
                  <a:lnTo>
                    <a:pt x="56" y="89"/>
                  </a:lnTo>
                  <a:lnTo>
                    <a:pt x="52" y="87"/>
                  </a:lnTo>
                  <a:lnTo>
                    <a:pt x="47" y="84"/>
                  </a:lnTo>
                  <a:lnTo>
                    <a:pt x="40" y="82"/>
                  </a:lnTo>
                  <a:lnTo>
                    <a:pt x="31" y="80"/>
                  </a:lnTo>
                  <a:lnTo>
                    <a:pt x="22" y="77"/>
                  </a:lnTo>
                  <a:lnTo>
                    <a:pt x="14" y="75"/>
                  </a:lnTo>
                  <a:lnTo>
                    <a:pt x="7" y="73"/>
                  </a:lnTo>
                  <a:lnTo>
                    <a:pt x="2" y="72"/>
                  </a:lnTo>
                  <a:lnTo>
                    <a:pt x="0" y="71"/>
                  </a:lnTo>
                  <a:lnTo>
                    <a:pt x="17" y="57"/>
                  </a:lnTo>
                  <a:lnTo>
                    <a:pt x="45" y="35"/>
                  </a:lnTo>
                  <a:close/>
                </a:path>
              </a:pathLst>
            </a:custGeom>
            <a:solidFill>
              <a:srgbClr val="994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8" name="Freeform 13"/>
            <p:cNvSpPr>
              <a:spLocks/>
            </p:cNvSpPr>
            <p:nvPr/>
          </p:nvSpPr>
          <p:spPr bwMode="auto">
            <a:xfrm>
              <a:off x="5275" y="3317"/>
              <a:ext cx="349" cy="345"/>
            </a:xfrm>
            <a:custGeom>
              <a:avLst/>
              <a:gdLst>
                <a:gd name="T0" fmla="*/ 27 w 349"/>
                <a:gd name="T1" fmla="*/ 94 h 345"/>
                <a:gd name="T2" fmla="*/ 46 w 349"/>
                <a:gd name="T3" fmla="*/ 62 h 345"/>
                <a:gd name="T4" fmla="*/ 80 w 349"/>
                <a:gd name="T5" fmla="*/ 32 h 345"/>
                <a:gd name="T6" fmla="*/ 111 w 349"/>
                <a:gd name="T7" fmla="*/ 17 h 345"/>
                <a:gd name="T8" fmla="*/ 121 w 349"/>
                <a:gd name="T9" fmla="*/ 15 h 345"/>
                <a:gd name="T10" fmla="*/ 121 w 349"/>
                <a:gd name="T11" fmla="*/ 17 h 345"/>
                <a:gd name="T12" fmla="*/ 128 w 349"/>
                <a:gd name="T13" fmla="*/ 25 h 345"/>
                <a:gd name="T14" fmla="*/ 142 w 349"/>
                <a:gd name="T15" fmla="*/ 29 h 345"/>
                <a:gd name="T16" fmla="*/ 154 w 349"/>
                <a:gd name="T17" fmla="*/ 29 h 345"/>
                <a:gd name="T18" fmla="*/ 161 w 349"/>
                <a:gd name="T19" fmla="*/ 27 h 345"/>
                <a:gd name="T20" fmla="*/ 181 w 349"/>
                <a:gd name="T21" fmla="*/ 14 h 345"/>
                <a:gd name="T22" fmla="*/ 200 w 349"/>
                <a:gd name="T23" fmla="*/ 1 h 345"/>
                <a:gd name="T24" fmla="*/ 213 w 349"/>
                <a:gd name="T25" fmla="*/ 3 h 345"/>
                <a:gd name="T26" fmla="*/ 241 w 349"/>
                <a:gd name="T27" fmla="*/ 14 h 345"/>
                <a:gd name="T28" fmla="*/ 267 w 349"/>
                <a:gd name="T29" fmla="*/ 27 h 345"/>
                <a:gd name="T30" fmla="*/ 287 w 349"/>
                <a:gd name="T31" fmla="*/ 48 h 345"/>
                <a:gd name="T32" fmla="*/ 306 w 349"/>
                <a:gd name="T33" fmla="*/ 73 h 345"/>
                <a:gd name="T34" fmla="*/ 318 w 349"/>
                <a:gd name="T35" fmla="*/ 91 h 345"/>
                <a:gd name="T36" fmla="*/ 334 w 349"/>
                <a:gd name="T37" fmla="*/ 122 h 345"/>
                <a:gd name="T38" fmla="*/ 346 w 349"/>
                <a:gd name="T39" fmla="*/ 151 h 345"/>
                <a:gd name="T40" fmla="*/ 349 w 349"/>
                <a:gd name="T41" fmla="*/ 161 h 345"/>
                <a:gd name="T42" fmla="*/ 346 w 349"/>
                <a:gd name="T43" fmla="*/ 171 h 345"/>
                <a:gd name="T44" fmla="*/ 334 w 349"/>
                <a:gd name="T45" fmla="*/ 179 h 345"/>
                <a:gd name="T46" fmla="*/ 316 w 349"/>
                <a:gd name="T47" fmla="*/ 182 h 345"/>
                <a:gd name="T48" fmla="*/ 287 w 349"/>
                <a:gd name="T49" fmla="*/ 188 h 345"/>
                <a:gd name="T50" fmla="*/ 280 w 349"/>
                <a:gd name="T51" fmla="*/ 204 h 345"/>
                <a:gd name="T52" fmla="*/ 283 w 349"/>
                <a:gd name="T53" fmla="*/ 235 h 345"/>
                <a:gd name="T54" fmla="*/ 274 w 349"/>
                <a:gd name="T55" fmla="*/ 271 h 345"/>
                <a:gd name="T56" fmla="*/ 259 w 349"/>
                <a:gd name="T57" fmla="*/ 330 h 345"/>
                <a:gd name="T58" fmla="*/ 244 w 349"/>
                <a:gd name="T59" fmla="*/ 335 h 345"/>
                <a:gd name="T60" fmla="*/ 208 w 349"/>
                <a:gd name="T61" fmla="*/ 309 h 345"/>
                <a:gd name="T62" fmla="*/ 173 w 349"/>
                <a:gd name="T63" fmla="*/ 293 h 345"/>
                <a:gd name="T64" fmla="*/ 154 w 349"/>
                <a:gd name="T65" fmla="*/ 288 h 345"/>
                <a:gd name="T66" fmla="*/ 125 w 349"/>
                <a:gd name="T67" fmla="*/ 283 h 345"/>
                <a:gd name="T68" fmla="*/ 89 w 349"/>
                <a:gd name="T69" fmla="*/ 277 h 345"/>
                <a:gd name="T70" fmla="*/ 54 w 349"/>
                <a:gd name="T71" fmla="*/ 272 h 345"/>
                <a:gd name="T72" fmla="*/ 30 w 349"/>
                <a:gd name="T73" fmla="*/ 268 h 345"/>
                <a:gd name="T74" fmla="*/ 29 w 349"/>
                <a:gd name="T75" fmla="*/ 262 h 345"/>
                <a:gd name="T76" fmla="*/ 35 w 349"/>
                <a:gd name="T77" fmla="*/ 254 h 345"/>
                <a:gd name="T78" fmla="*/ 47 w 349"/>
                <a:gd name="T79" fmla="*/ 233 h 345"/>
                <a:gd name="T80" fmla="*/ 57 w 349"/>
                <a:gd name="T81" fmla="*/ 211 h 345"/>
                <a:gd name="T82" fmla="*/ 54 w 349"/>
                <a:gd name="T83" fmla="*/ 189 h 345"/>
                <a:gd name="T84" fmla="*/ 41 w 349"/>
                <a:gd name="T85" fmla="*/ 173 h 345"/>
                <a:gd name="T86" fmla="*/ 31 w 349"/>
                <a:gd name="T87" fmla="*/ 159 h 345"/>
                <a:gd name="T88" fmla="*/ 21 w 349"/>
                <a:gd name="T89" fmla="*/ 149 h 345"/>
                <a:gd name="T90" fmla="*/ 2 w 349"/>
                <a:gd name="T91" fmla="*/ 143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9" h="345">
                  <a:moveTo>
                    <a:pt x="21" y="109"/>
                  </a:moveTo>
                  <a:lnTo>
                    <a:pt x="24" y="102"/>
                  </a:lnTo>
                  <a:lnTo>
                    <a:pt x="27" y="94"/>
                  </a:lnTo>
                  <a:lnTo>
                    <a:pt x="32" y="84"/>
                  </a:lnTo>
                  <a:lnTo>
                    <a:pt x="38" y="74"/>
                  </a:lnTo>
                  <a:lnTo>
                    <a:pt x="46" y="62"/>
                  </a:lnTo>
                  <a:lnTo>
                    <a:pt x="54" y="51"/>
                  </a:lnTo>
                  <a:lnTo>
                    <a:pt x="66" y="41"/>
                  </a:lnTo>
                  <a:lnTo>
                    <a:pt x="80" y="32"/>
                  </a:lnTo>
                  <a:lnTo>
                    <a:pt x="93" y="24"/>
                  </a:lnTo>
                  <a:lnTo>
                    <a:pt x="103" y="20"/>
                  </a:lnTo>
                  <a:lnTo>
                    <a:pt x="111" y="17"/>
                  </a:lnTo>
                  <a:lnTo>
                    <a:pt x="116" y="15"/>
                  </a:lnTo>
                  <a:lnTo>
                    <a:pt x="119" y="15"/>
                  </a:lnTo>
                  <a:lnTo>
                    <a:pt x="121" y="15"/>
                  </a:lnTo>
                  <a:lnTo>
                    <a:pt x="121" y="16"/>
                  </a:lnTo>
                  <a:lnTo>
                    <a:pt x="121" y="16"/>
                  </a:lnTo>
                  <a:lnTo>
                    <a:pt x="121" y="17"/>
                  </a:lnTo>
                  <a:lnTo>
                    <a:pt x="120" y="18"/>
                  </a:lnTo>
                  <a:lnTo>
                    <a:pt x="121" y="21"/>
                  </a:lnTo>
                  <a:lnTo>
                    <a:pt x="128" y="25"/>
                  </a:lnTo>
                  <a:lnTo>
                    <a:pt x="133" y="27"/>
                  </a:lnTo>
                  <a:lnTo>
                    <a:pt x="137" y="28"/>
                  </a:lnTo>
                  <a:lnTo>
                    <a:pt x="142" y="29"/>
                  </a:lnTo>
                  <a:lnTo>
                    <a:pt x="146" y="29"/>
                  </a:lnTo>
                  <a:lnTo>
                    <a:pt x="150" y="29"/>
                  </a:lnTo>
                  <a:lnTo>
                    <a:pt x="154" y="29"/>
                  </a:lnTo>
                  <a:lnTo>
                    <a:pt x="156" y="29"/>
                  </a:lnTo>
                  <a:lnTo>
                    <a:pt x="158" y="28"/>
                  </a:lnTo>
                  <a:lnTo>
                    <a:pt x="161" y="27"/>
                  </a:lnTo>
                  <a:lnTo>
                    <a:pt x="167" y="23"/>
                  </a:lnTo>
                  <a:lnTo>
                    <a:pt x="174" y="19"/>
                  </a:lnTo>
                  <a:lnTo>
                    <a:pt x="181" y="14"/>
                  </a:lnTo>
                  <a:lnTo>
                    <a:pt x="189" y="9"/>
                  </a:lnTo>
                  <a:lnTo>
                    <a:pt x="195" y="4"/>
                  </a:lnTo>
                  <a:lnTo>
                    <a:pt x="200" y="1"/>
                  </a:lnTo>
                  <a:lnTo>
                    <a:pt x="202" y="0"/>
                  </a:lnTo>
                  <a:lnTo>
                    <a:pt x="206" y="2"/>
                  </a:lnTo>
                  <a:lnTo>
                    <a:pt x="213" y="3"/>
                  </a:lnTo>
                  <a:lnTo>
                    <a:pt x="221" y="6"/>
                  </a:lnTo>
                  <a:lnTo>
                    <a:pt x="231" y="10"/>
                  </a:lnTo>
                  <a:lnTo>
                    <a:pt x="241" y="14"/>
                  </a:lnTo>
                  <a:lnTo>
                    <a:pt x="250" y="18"/>
                  </a:lnTo>
                  <a:lnTo>
                    <a:pt x="259" y="23"/>
                  </a:lnTo>
                  <a:lnTo>
                    <a:pt x="267" y="27"/>
                  </a:lnTo>
                  <a:lnTo>
                    <a:pt x="273" y="33"/>
                  </a:lnTo>
                  <a:lnTo>
                    <a:pt x="280" y="41"/>
                  </a:lnTo>
                  <a:lnTo>
                    <a:pt x="287" y="48"/>
                  </a:lnTo>
                  <a:lnTo>
                    <a:pt x="294" y="57"/>
                  </a:lnTo>
                  <a:lnTo>
                    <a:pt x="300" y="65"/>
                  </a:lnTo>
                  <a:lnTo>
                    <a:pt x="306" y="73"/>
                  </a:lnTo>
                  <a:lnTo>
                    <a:pt x="311" y="80"/>
                  </a:lnTo>
                  <a:lnTo>
                    <a:pt x="315" y="85"/>
                  </a:lnTo>
                  <a:lnTo>
                    <a:pt x="318" y="91"/>
                  </a:lnTo>
                  <a:lnTo>
                    <a:pt x="323" y="100"/>
                  </a:lnTo>
                  <a:lnTo>
                    <a:pt x="328" y="111"/>
                  </a:lnTo>
                  <a:lnTo>
                    <a:pt x="334" y="122"/>
                  </a:lnTo>
                  <a:lnTo>
                    <a:pt x="339" y="134"/>
                  </a:lnTo>
                  <a:lnTo>
                    <a:pt x="342" y="143"/>
                  </a:lnTo>
                  <a:lnTo>
                    <a:pt x="346" y="151"/>
                  </a:lnTo>
                  <a:lnTo>
                    <a:pt x="347" y="154"/>
                  </a:lnTo>
                  <a:lnTo>
                    <a:pt x="348" y="158"/>
                  </a:lnTo>
                  <a:lnTo>
                    <a:pt x="349" y="161"/>
                  </a:lnTo>
                  <a:lnTo>
                    <a:pt x="348" y="164"/>
                  </a:lnTo>
                  <a:lnTo>
                    <a:pt x="348" y="167"/>
                  </a:lnTo>
                  <a:lnTo>
                    <a:pt x="346" y="171"/>
                  </a:lnTo>
                  <a:lnTo>
                    <a:pt x="341" y="175"/>
                  </a:lnTo>
                  <a:lnTo>
                    <a:pt x="336" y="178"/>
                  </a:lnTo>
                  <a:lnTo>
                    <a:pt x="334" y="179"/>
                  </a:lnTo>
                  <a:lnTo>
                    <a:pt x="331" y="179"/>
                  </a:lnTo>
                  <a:lnTo>
                    <a:pt x="325" y="181"/>
                  </a:lnTo>
                  <a:lnTo>
                    <a:pt x="316" y="182"/>
                  </a:lnTo>
                  <a:lnTo>
                    <a:pt x="306" y="184"/>
                  </a:lnTo>
                  <a:lnTo>
                    <a:pt x="296" y="185"/>
                  </a:lnTo>
                  <a:lnTo>
                    <a:pt x="287" y="188"/>
                  </a:lnTo>
                  <a:lnTo>
                    <a:pt x="281" y="190"/>
                  </a:lnTo>
                  <a:lnTo>
                    <a:pt x="279" y="193"/>
                  </a:lnTo>
                  <a:lnTo>
                    <a:pt x="280" y="204"/>
                  </a:lnTo>
                  <a:lnTo>
                    <a:pt x="282" y="218"/>
                  </a:lnTo>
                  <a:lnTo>
                    <a:pt x="283" y="230"/>
                  </a:lnTo>
                  <a:lnTo>
                    <a:pt x="283" y="235"/>
                  </a:lnTo>
                  <a:lnTo>
                    <a:pt x="281" y="240"/>
                  </a:lnTo>
                  <a:lnTo>
                    <a:pt x="278" y="253"/>
                  </a:lnTo>
                  <a:lnTo>
                    <a:pt x="274" y="271"/>
                  </a:lnTo>
                  <a:lnTo>
                    <a:pt x="269" y="292"/>
                  </a:lnTo>
                  <a:lnTo>
                    <a:pt x="263" y="313"/>
                  </a:lnTo>
                  <a:lnTo>
                    <a:pt x="259" y="330"/>
                  </a:lnTo>
                  <a:lnTo>
                    <a:pt x="254" y="342"/>
                  </a:lnTo>
                  <a:lnTo>
                    <a:pt x="252" y="345"/>
                  </a:lnTo>
                  <a:lnTo>
                    <a:pt x="244" y="335"/>
                  </a:lnTo>
                  <a:lnTo>
                    <a:pt x="234" y="325"/>
                  </a:lnTo>
                  <a:lnTo>
                    <a:pt x="221" y="317"/>
                  </a:lnTo>
                  <a:lnTo>
                    <a:pt x="208" y="309"/>
                  </a:lnTo>
                  <a:lnTo>
                    <a:pt x="195" y="302"/>
                  </a:lnTo>
                  <a:lnTo>
                    <a:pt x="183" y="297"/>
                  </a:lnTo>
                  <a:lnTo>
                    <a:pt x="173" y="293"/>
                  </a:lnTo>
                  <a:lnTo>
                    <a:pt x="165" y="290"/>
                  </a:lnTo>
                  <a:lnTo>
                    <a:pt x="161" y="289"/>
                  </a:lnTo>
                  <a:lnTo>
                    <a:pt x="154" y="288"/>
                  </a:lnTo>
                  <a:lnTo>
                    <a:pt x="146" y="287"/>
                  </a:lnTo>
                  <a:lnTo>
                    <a:pt x="136" y="285"/>
                  </a:lnTo>
                  <a:lnTo>
                    <a:pt x="125" y="283"/>
                  </a:lnTo>
                  <a:lnTo>
                    <a:pt x="113" y="281"/>
                  </a:lnTo>
                  <a:lnTo>
                    <a:pt x="101" y="280"/>
                  </a:lnTo>
                  <a:lnTo>
                    <a:pt x="89" y="277"/>
                  </a:lnTo>
                  <a:lnTo>
                    <a:pt x="77" y="275"/>
                  </a:lnTo>
                  <a:lnTo>
                    <a:pt x="65" y="274"/>
                  </a:lnTo>
                  <a:lnTo>
                    <a:pt x="54" y="272"/>
                  </a:lnTo>
                  <a:lnTo>
                    <a:pt x="45" y="271"/>
                  </a:lnTo>
                  <a:lnTo>
                    <a:pt x="37" y="269"/>
                  </a:lnTo>
                  <a:lnTo>
                    <a:pt x="30" y="268"/>
                  </a:lnTo>
                  <a:lnTo>
                    <a:pt x="27" y="268"/>
                  </a:lnTo>
                  <a:lnTo>
                    <a:pt x="25" y="268"/>
                  </a:lnTo>
                  <a:lnTo>
                    <a:pt x="29" y="262"/>
                  </a:lnTo>
                  <a:lnTo>
                    <a:pt x="33" y="257"/>
                  </a:lnTo>
                  <a:lnTo>
                    <a:pt x="35" y="255"/>
                  </a:lnTo>
                  <a:lnTo>
                    <a:pt x="35" y="254"/>
                  </a:lnTo>
                  <a:lnTo>
                    <a:pt x="43" y="244"/>
                  </a:lnTo>
                  <a:lnTo>
                    <a:pt x="46" y="235"/>
                  </a:lnTo>
                  <a:lnTo>
                    <a:pt x="47" y="233"/>
                  </a:lnTo>
                  <a:lnTo>
                    <a:pt x="50" y="227"/>
                  </a:lnTo>
                  <a:lnTo>
                    <a:pt x="54" y="219"/>
                  </a:lnTo>
                  <a:lnTo>
                    <a:pt x="57" y="211"/>
                  </a:lnTo>
                  <a:lnTo>
                    <a:pt x="58" y="203"/>
                  </a:lnTo>
                  <a:lnTo>
                    <a:pt x="57" y="196"/>
                  </a:lnTo>
                  <a:lnTo>
                    <a:pt x="54" y="189"/>
                  </a:lnTo>
                  <a:lnTo>
                    <a:pt x="47" y="182"/>
                  </a:lnTo>
                  <a:lnTo>
                    <a:pt x="43" y="178"/>
                  </a:lnTo>
                  <a:lnTo>
                    <a:pt x="41" y="173"/>
                  </a:lnTo>
                  <a:lnTo>
                    <a:pt x="37" y="169"/>
                  </a:lnTo>
                  <a:lnTo>
                    <a:pt x="34" y="164"/>
                  </a:lnTo>
                  <a:lnTo>
                    <a:pt x="31" y="159"/>
                  </a:lnTo>
                  <a:lnTo>
                    <a:pt x="27" y="155"/>
                  </a:lnTo>
                  <a:lnTo>
                    <a:pt x="24" y="151"/>
                  </a:lnTo>
                  <a:lnTo>
                    <a:pt x="21" y="149"/>
                  </a:lnTo>
                  <a:lnTo>
                    <a:pt x="14" y="146"/>
                  </a:lnTo>
                  <a:lnTo>
                    <a:pt x="7" y="143"/>
                  </a:lnTo>
                  <a:lnTo>
                    <a:pt x="2" y="143"/>
                  </a:lnTo>
                  <a:lnTo>
                    <a:pt x="0" y="142"/>
                  </a:lnTo>
                  <a:lnTo>
                    <a:pt x="21" y="10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9" name="Freeform 14"/>
            <p:cNvSpPr>
              <a:spLocks/>
            </p:cNvSpPr>
            <p:nvPr/>
          </p:nvSpPr>
          <p:spPr bwMode="auto">
            <a:xfrm>
              <a:off x="5293" y="3076"/>
              <a:ext cx="257" cy="154"/>
            </a:xfrm>
            <a:custGeom>
              <a:avLst/>
              <a:gdLst>
                <a:gd name="T0" fmla="*/ 1 w 257"/>
                <a:gd name="T1" fmla="*/ 62 h 154"/>
                <a:gd name="T2" fmla="*/ 0 w 257"/>
                <a:gd name="T3" fmla="*/ 57 h 154"/>
                <a:gd name="T4" fmla="*/ 4 w 257"/>
                <a:gd name="T5" fmla="*/ 52 h 154"/>
                <a:gd name="T6" fmla="*/ 15 w 257"/>
                <a:gd name="T7" fmla="*/ 45 h 154"/>
                <a:gd name="T8" fmla="*/ 15 w 257"/>
                <a:gd name="T9" fmla="*/ 30 h 154"/>
                <a:gd name="T10" fmla="*/ 22 w 257"/>
                <a:gd name="T11" fmla="*/ 24 h 154"/>
                <a:gd name="T12" fmla="*/ 33 w 257"/>
                <a:gd name="T13" fmla="*/ 19 h 154"/>
                <a:gd name="T14" fmla="*/ 43 w 257"/>
                <a:gd name="T15" fmla="*/ 18 h 154"/>
                <a:gd name="T16" fmla="*/ 49 w 257"/>
                <a:gd name="T17" fmla="*/ 18 h 154"/>
                <a:gd name="T18" fmla="*/ 50 w 257"/>
                <a:gd name="T19" fmla="*/ 11 h 154"/>
                <a:gd name="T20" fmla="*/ 54 w 257"/>
                <a:gd name="T21" fmla="*/ 4 h 154"/>
                <a:gd name="T22" fmla="*/ 60 w 257"/>
                <a:gd name="T23" fmla="*/ 3 h 154"/>
                <a:gd name="T24" fmla="*/ 69 w 257"/>
                <a:gd name="T25" fmla="*/ 3 h 154"/>
                <a:gd name="T26" fmla="*/ 79 w 257"/>
                <a:gd name="T27" fmla="*/ 2 h 154"/>
                <a:gd name="T28" fmla="*/ 84 w 257"/>
                <a:gd name="T29" fmla="*/ 2 h 154"/>
                <a:gd name="T30" fmla="*/ 90 w 257"/>
                <a:gd name="T31" fmla="*/ 4 h 154"/>
                <a:gd name="T32" fmla="*/ 94 w 257"/>
                <a:gd name="T33" fmla="*/ 6 h 154"/>
                <a:gd name="T34" fmla="*/ 98 w 257"/>
                <a:gd name="T35" fmla="*/ 3 h 154"/>
                <a:gd name="T36" fmla="*/ 114 w 257"/>
                <a:gd name="T37" fmla="*/ 0 h 154"/>
                <a:gd name="T38" fmla="*/ 127 w 257"/>
                <a:gd name="T39" fmla="*/ 1 h 154"/>
                <a:gd name="T40" fmla="*/ 139 w 257"/>
                <a:gd name="T41" fmla="*/ 2 h 154"/>
                <a:gd name="T42" fmla="*/ 149 w 257"/>
                <a:gd name="T43" fmla="*/ 3 h 154"/>
                <a:gd name="T44" fmla="*/ 154 w 257"/>
                <a:gd name="T45" fmla="*/ 6 h 154"/>
                <a:gd name="T46" fmla="*/ 160 w 257"/>
                <a:gd name="T47" fmla="*/ 13 h 154"/>
                <a:gd name="T48" fmla="*/ 167 w 257"/>
                <a:gd name="T49" fmla="*/ 18 h 154"/>
                <a:gd name="T50" fmla="*/ 167 w 257"/>
                <a:gd name="T51" fmla="*/ 19 h 154"/>
                <a:gd name="T52" fmla="*/ 171 w 257"/>
                <a:gd name="T53" fmla="*/ 21 h 154"/>
                <a:gd name="T54" fmla="*/ 177 w 257"/>
                <a:gd name="T55" fmla="*/ 23 h 154"/>
                <a:gd name="T56" fmla="*/ 186 w 257"/>
                <a:gd name="T57" fmla="*/ 25 h 154"/>
                <a:gd name="T58" fmla="*/ 196 w 257"/>
                <a:gd name="T59" fmla="*/ 30 h 154"/>
                <a:gd name="T60" fmla="*/ 206 w 257"/>
                <a:gd name="T61" fmla="*/ 36 h 154"/>
                <a:gd name="T62" fmla="*/ 222 w 257"/>
                <a:gd name="T63" fmla="*/ 45 h 154"/>
                <a:gd name="T64" fmla="*/ 227 w 257"/>
                <a:gd name="T65" fmla="*/ 46 h 154"/>
                <a:gd name="T66" fmla="*/ 238 w 257"/>
                <a:gd name="T67" fmla="*/ 62 h 154"/>
                <a:gd name="T68" fmla="*/ 249 w 257"/>
                <a:gd name="T69" fmla="*/ 72 h 154"/>
                <a:gd name="T70" fmla="*/ 253 w 257"/>
                <a:gd name="T71" fmla="*/ 84 h 154"/>
                <a:gd name="T72" fmla="*/ 255 w 257"/>
                <a:gd name="T73" fmla="*/ 96 h 154"/>
                <a:gd name="T74" fmla="*/ 256 w 257"/>
                <a:gd name="T75" fmla="*/ 100 h 154"/>
                <a:gd name="T76" fmla="*/ 257 w 257"/>
                <a:gd name="T77" fmla="*/ 110 h 154"/>
                <a:gd name="T78" fmla="*/ 256 w 257"/>
                <a:gd name="T79" fmla="*/ 118 h 154"/>
                <a:gd name="T80" fmla="*/ 249 w 257"/>
                <a:gd name="T81" fmla="*/ 127 h 154"/>
                <a:gd name="T82" fmla="*/ 243 w 257"/>
                <a:gd name="T83" fmla="*/ 136 h 154"/>
                <a:gd name="T84" fmla="*/ 233 w 257"/>
                <a:gd name="T85" fmla="*/ 151 h 154"/>
                <a:gd name="T86" fmla="*/ 223 w 257"/>
                <a:gd name="T87" fmla="*/ 129 h 154"/>
                <a:gd name="T88" fmla="*/ 54 w 257"/>
                <a:gd name="T89" fmla="*/ 86 h 154"/>
                <a:gd name="T90" fmla="*/ 52 w 257"/>
                <a:gd name="T91" fmla="*/ 83 h 154"/>
                <a:gd name="T92" fmla="*/ 43 w 257"/>
                <a:gd name="T93" fmla="*/ 79 h 154"/>
                <a:gd name="T94" fmla="*/ 35 w 257"/>
                <a:gd name="T95" fmla="*/ 78 h 154"/>
                <a:gd name="T96" fmla="*/ 24 w 257"/>
                <a:gd name="T97" fmla="*/ 74 h 154"/>
                <a:gd name="T98" fmla="*/ 15 w 257"/>
                <a:gd name="T99" fmla="*/ 71 h 154"/>
                <a:gd name="T100" fmla="*/ 12 w 257"/>
                <a:gd name="T101" fmla="*/ 69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7" h="154">
                  <a:moveTo>
                    <a:pt x="5" y="65"/>
                  </a:moveTo>
                  <a:lnTo>
                    <a:pt x="1" y="62"/>
                  </a:lnTo>
                  <a:lnTo>
                    <a:pt x="0" y="59"/>
                  </a:lnTo>
                  <a:lnTo>
                    <a:pt x="0" y="57"/>
                  </a:lnTo>
                  <a:lnTo>
                    <a:pt x="1" y="55"/>
                  </a:lnTo>
                  <a:lnTo>
                    <a:pt x="4" y="52"/>
                  </a:lnTo>
                  <a:lnTo>
                    <a:pt x="9" y="48"/>
                  </a:lnTo>
                  <a:lnTo>
                    <a:pt x="15" y="45"/>
                  </a:lnTo>
                  <a:lnTo>
                    <a:pt x="18" y="43"/>
                  </a:lnTo>
                  <a:lnTo>
                    <a:pt x="15" y="30"/>
                  </a:lnTo>
                  <a:lnTo>
                    <a:pt x="17" y="28"/>
                  </a:lnTo>
                  <a:lnTo>
                    <a:pt x="22" y="24"/>
                  </a:lnTo>
                  <a:lnTo>
                    <a:pt x="27" y="21"/>
                  </a:lnTo>
                  <a:lnTo>
                    <a:pt x="33" y="19"/>
                  </a:lnTo>
                  <a:lnTo>
                    <a:pt x="38" y="18"/>
                  </a:lnTo>
                  <a:lnTo>
                    <a:pt x="43" y="18"/>
                  </a:lnTo>
                  <a:lnTo>
                    <a:pt x="47" y="18"/>
                  </a:lnTo>
                  <a:lnTo>
                    <a:pt x="49" y="18"/>
                  </a:lnTo>
                  <a:lnTo>
                    <a:pt x="50" y="16"/>
                  </a:lnTo>
                  <a:lnTo>
                    <a:pt x="50" y="11"/>
                  </a:lnTo>
                  <a:lnTo>
                    <a:pt x="52" y="6"/>
                  </a:lnTo>
                  <a:lnTo>
                    <a:pt x="54" y="4"/>
                  </a:lnTo>
                  <a:lnTo>
                    <a:pt x="56" y="4"/>
                  </a:lnTo>
                  <a:lnTo>
                    <a:pt x="60" y="3"/>
                  </a:lnTo>
                  <a:lnTo>
                    <a:pt x="64" y="3"/>
                  </a:lnTo>
                  <a:lnTo>
                    <a:pt x="69" y="3"/>
                  </a:lnTo>
                  <a:lnTo>
                    <a:pt x="74" y="2"/>
                  </a:lnTo>
                  <a:lnTo>
                    <a:pt x="79" y="2"/>
                  </a:lnTo>
                  <a:lnTo>
                    <a:pt x="82" y="2"/>
                  </a:lnTo>
                  <a:lnTo>
                    <a:pt x="84" y="2"/>
                  </a:lnTo>
                  <a:lnTo>
                    <a:pt x="87" y="3"/>
                  </a:lnTo>
                  <a:lnTo>
                    <a:pt x="90" y="4"/>
                  </a:lnTo>
                  <a:lnTo>
                    <a:pt x="93" y="5"/>
                  </a:lnTo>
                  <a:lnTo>
                    <a:pt x="94" y="6"/>
                  </a:lnTo>
                  <a:lnTo>
                    <a:pt x="95" y="4"/>
                  </a:lnTo>
                  <a:lnTo>
                    <a:pt x="98" y="3"/>
                  </a:lnTo>
                  <a:lnTo>
                    <a:pt x="103" y="1"/>
                  </a:lnTo>
                  <a:lnTo>
                    <a:pt x="114" y="0"/>
                  </a:lnTo>
                  <a:lnTo>
                    <a:pt x="120" y="1"/>
                  </a:lnTo>
                  <a:lnTo>
                    <a:pt x="127" y="1"/>
                  </a:lnTo>
                  <a:lnTo>
                    <a:pt x="133" y="1"/>
                  </a:lnTo>
                  <a:lnTo>
                    <a:pt x="139" y="2"/>
                  </a:lnTo>
                  <a:lnTo>
                    <a:pt x="145" y="3"/>
                  </a:lnTo>
                  <a:lnTo>
                    <a:pt x="149" y="3"/>
                  </a:lnTo>
                  <a:lnTo>
                    <a:pt x="152" y="4"/>
                  </a:lnTo>
                  <a:lnTo>
                    <a:pt x="154" y="6"/>
                  </a:lnTo>
                  <a:lnTo>
                    <a:pt x="156" y="9"/>
                  </a:lnTo>
                  <a:lnTo>
                    <a:pt x="160" y="13"/>
                  </a:lnTo>
                  <a:lnTo>
                    <a:pt x="165" y="16"/>
                  </a:lnTo>
                  <a:lnTo>
                    <a:pt x="167" y="18"/>
                  </a:lnTo>
                  <a:lnTo>
                    <a:pt x="167" y="18"/>
                  </a:lnTo>
                  <a:lnTo>
                    <a:pt x="167" y="19"/>
                  </a:lnTo>
                  <a:lnTo>
                    <a:pt x="168" y="20"/>
                  </a:lnTo>
                  <a:lnTo>
                    <a:pt x="171" y="21"/>
                  </a:lnTo>
                  <a:lnTo>
                    <a:pt x="174" y="22"/>
                  </a:lnTo>
                  <a:lnTo>
                    <a:pt x="177" y="23"/>
                  </a:lnTo>
                  <a:lnTo>
                    <a:pt x="181" y="24"/>
                  </a:lnTo>
                  <a:lnTo>
                    <a:pt x="186" y="25"/>
                  </a:lnTo>
                  <a:lnTo>
                    <a:pt x="191" y="27"/>
                  </a:lnTo>
                  <a:lnTo>
                    <a:pt x="196" y="30"/>
                  </a:lnTo>
                  <a:lnTo>
                    <a:pt x="201" y="33"/>
                  </a:lnTo>
                  <a:lnTo>
                    <a:pt x="206" y="36"/>
                  </a:lnTo>
                  <a:lnTo>
                    <a:pt x="215" y="42"/>
                  </a:lnTo>
                  <a:lnTo>
                    <a:pt x="222" y="45"/>
                  </a:lnTo>
                  <a:lnTo>
                    <a:pt x="226" y="46"/>
                  </a:lnTo>
                  <a:lnTo>
                    <a:pt x="227" y="46"/>
                  </a:lnTo>
                  <a:lnTo>
                    <a:pt x="235" y="60"/>
                  </a:lnTo>
                  <a:lnTo>
                    <a:pt x="238" y="62"/>
                  </a:lnTo>
                  <a:lnTo>
                    <a:pt x="243" y="66"/>
                  </a:lnTo>
                  <a:lnTo>
                    <a:pt x="249" y="72"/>
                  </a:lnTo>
                  <a:lnTo>
                    <a:pt x="252" y="78"/>
                  </a:lnTo>
                  <a:lnTo>
                    <a:pt x="253" y="84"/>
                  </a:lnTo>
                  <a:lnTo>
                    <a:pt x="254" y="90"/>
                  </a:lnTo>
                  <a:lnTo>
                    <a:pt x="255" y="96"/>
                  </a:lnTo>
                  <a:lnTo>
                    <a:pt x="255" y="98"/>
                  </a:lnTo>
                  <a:lnTo>
                    <a:pt x="256" y="100"/>
                  </a:lnTo>
                  <a:lnTo>
                    <a:pt x="257" y="105"/>
                  </a:lnTo>
                  <a:lnTo>
                    <a:pt x="257" y="110"/>
                  </a:lnTo>
                  <a:lnTo>
                    <a:pt x="257" y="114"/>
                  </a:lnTo>
                  <a:lnTo>
                    <a:pt x="256" y="118"/>
                  </a:lnTo>
                  <a:lnTo>
                    <a:pt x="252" y="123"/>
                  </a:lnTo>
                  <a:lnTo>
                    <a:pt x="249" y="127"/>
                  </a:lnTo>
                  <a:lnTo>
                    <a:pt x="246" y="131"/>
                  </a:lnTo>
                  <a:lnTo>
                    <a:pt x="243" y="136"/>
                  </a:lnTo>
                  <a:lnTo>
                    <a:pt x="238" y="144"/>
                  </a:lnTo>
                  <a:lnTo>
                    <a:pt x="233" y="151"/>
                  </a:lnTo>
                  <a:lnTo>
                    <a:pt x="231" y="154"/>
                  </a:lnTo>
                  <a:lnTo>
                    <a:pt x="223" y="129"/>
                  </a:lnTo>
                  <a:lnTo>
                    <a:pt x="173" y="132"/>
                  </a:lnTo>
                  <a:lnTo>
                    <a:pt x="54" y="86"/>
                  </a:lnTo>
                  <a:lnTo>
                    <a:pt x="53" y="85"/>
                  </a:lnTo>
                  <a:lnTo>
                    <a:pt x="52" y="83"/>
                  </a:lnTo>
                  <a:lnTo>
                    <a:pt x="48" y="81"/>
                  </a:lnTo>
                  <a:lnTo>
                    <a:pt x="43" y="79"/>
                  </a:lnTo>
                  <a:lnTo>
                    <a:pt x="39" y="79"/>
                  </a:lnTo>
                  <a:lnTo>
                    <a:pt x="35" y="78"/>
                  </a:lnTo>
                  <a:lnTo>
                    <a:pt x="30" y="76"/>
                  </a:lnTo>
                  <a:lnTo>
                    <a:pt x="24" y="74"/>
                  </a:lnTo>
                  <a:lnTo>
                    <a:pt x="20" y="72"/>
                  </a:lnTo>
                  <a:lnTo>
                    <a:pt x="15" y="71"/>
                  </a:lnTo>
                  <a:lnTo>
                    <a:pt x="12" y="70"/>
                  </a:lnTo>
                  <a:lnTo>
                    <a:pt x="12" y="69"/>
                  </a:lnTo>
                  <a:lnTo>
                    <a:pt x="5"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0" name="Freeform 15"/>
            <p:cNvSpPr>
              <a:spLocks/>
            </p:cNvSpPr>
            <p:nvPr/>
          </p:nvSpPr>
          <p:spPr bwMode="auto">
            <a:xfrm>
              <a:off x="5330" y="3123"/>
              <a:ext cx="190" cy="221"/>
            </a:xfrm>
            <a:custGeom>
              <a:avLst/>
              <a:gdLst>
                <a:gd name="T0" fmla="*/ 0 w 190"/>
                <a:gd name="T1" fmla="*/ 103 h 221"/>
                <a:gd name="T2" fmla="*/ 2 w 190"/>
                <a:gd name="T3" fmla="*/ 65 h 221"/>
                <a:gd name="T4" fmla="*/ 4 w 190"/>
                <a:gd name="T5" fmla="*/ 48 h 221"/>
                <a:gd name="T6" fmla="*/ 10 w 190"/>
                <a:gd name="T7" fmla="*/ 32 h 221"/>
                <a:gd name="T8" fmla="*/ 19 w 190"/>
                <a:gd name="T9" fmla="*/ 24 h 221"/>
                <a:gd name="T10" fmla="*/ 23 w 190"/>
                <a:gd name="T11" fmla="*/ 2 h 221"/>
                <a:gd name="T12" fmla="*/ 42 w 190"/>
                <a:gd name="T13" fmla="*/ 5 h 221"/>
                <a:gd name="T14" fmla="*/ 47 w 190"/>
                <a:gd name="T15" fmla="*/ 5 h 221"/>
                <a:gd name="T16" fmla="*/ 56 w 190"/>
                <a:gd name="T17" fmla="*/ 5 h 221"/>
                <a:gd name="T18" fmla="*/ 63 w 190"/>
                <a:gd name="T19" fmla="*/ 4 h 221"/>
                <a:gd name="T20" fmla="*/ 67 w 190"/>
                <a:gd name="T21" fmla="*/ 2 h 221"/>
                <a:gd name="T22" fmla="*/ 72 w 190"/>
                <a:gd name="T23" fmla="*/ 1 h 221"/>
                <a:gd name="T24" fmla="*/ 79 w 190"/>
                <a:gd name="T25" fmla="*/ 0 h 221"/>
                <a:gd name="T26" fmla="*/ 85 w 190"/>
                <a:gd name="T27" fmla="*/ 0 h 221"/>
                <a:gd name="T28" fmla="*/ 93 w 190"/>
                <a:gd name="T29" fmla="*/ 0 h 221"/>
                <a:gd name="T30" fmla="*/ 104 w 190"/>
                <a:gd name="T31" fmla="*/ 1 h 221"/>
                <a:gd name="T32" fmla="*/ 115 w 190"/>
                <a:gd name="T33" fmla="*/ 2 h 221"/>
                <a:gd name="T34" fmla="*/ 124 w 190"/>
                <a:gd name="T35" fmla="*/ 3 h 221"/>
                <a:gd name="T36" fmla="*/ 129 w 190"/>
                <a:gd name="T37" fmla="*/ 6 h 221"/>
                <a:gd name="T38" fmla="*/ 137 w 190"/>
                <a:gd name="T39" fmla="*/ 14 h 221"/>
                <a:gd name="T40" fmla="*/ 146 w 190"/>
                <a:gd name="T41" fmla="*/ 24 h 221"/>
                <a:gd name="T42" fmla="*/ 152 w 190"/>
                <a:gd name="T43" fmla="*/ 33 h 221"/>
                <a:gd name="T44" fmla="*/ 154 w 190"/>
                <a:gd name="T45" fmla="*/ 41 h 221"/>
                <a:gd name="T46" fmla="*/ 153 w 190"/>
                <a:gd name="T47" fmla="*/ 55 h 221"/>
                <a:gd name="T48" fmla="*/ 153 w 190"/>
                <a:gd name="T49" fmla="*/ 67 h 221"/>
                <a:gd name="T50" fmla="*/ 155 w 190"/>
                <a:gd name="T51" fmla="*/ 74 h 221"/>
                <a:gd name="T52" fmla="*/ 158 w 190"/>
                <a:gd name="T53" fmla="*/ 75 h 221"/>
                <a:gd name="T54" fmla="*/ 167 w 190"/>
                <a:gd name="T55" fmla="*/ 73 h 221"/>
                <a:gd name="T56" fmla="*/ 175 w 190"/>
                <a:gd name="T57" fmla="*/ 74 h 221"/>
                <a:gd name="T58" fmla="*/ 185 w 190"/>
                <a:gd name="T59" fmla="*/ 78 h 221"/>
                <a:gd name="T60" fmla="*/ 190 w 190"/>
                <a:gd name="T61" fmla="*/ 101 h 221"/>
                <a:gd name="T62" fmla="*/ 187 w 190"/>
                <a:gd name="T63" fmla="*/ 101 h 221"/>
                <a:gd name="T64" fmla="*/ 177 w 190"/>
                <a:gd name="T65" fmla="*/ 100 h 221"/>
                <a:gd name="T66" fmla="*/ 169 w 190"/>
                <a:gd name="T67" fmla="*/ 100 h 221"/>
                <a:gd name="T68" fmla="*/ 163 w 190"/>
                <a:gd name="T69" fmla="*/ 101 h 221"/>
                <a:gd name="T70" fmla="*/ 163 w 190"/>
                <a:gd name="T71" fmla="*/ 109 h 221"/>
                <a:gd name="T72" fmla="*/ 163 w 190"/>
                <a:gd name="T73" fmla="*/ 115 h 221"/>
                <a:gd name="T74" fmla="*/ 175 w 190"/>
                <a:gd name="T75" fmla="*/ 122 h 221"/>
                <a:gd name="T76" fmla="*/ 175 w 190"/>
                <a:gd name="T77" fmla="*/ 129 h 221"/>
                <a:gd name="T78" fmla="*/ 174 w 190"/>
                <a:gd name="T79" fmla="*/ 145 h 221"/>
                <a:gd name="T80" fmla="*/ 169 w 190"/>
                <a:gd name="T81" fmla="*/ 156 h 221"/>
                <a:gd name="T82" fmla="*/ 166 w 190"/>
                <a:gd name="T83" fmla="*/ 159 h 221"/>
                <a:gd name="T84" fmla="*/ 156 w 190"/>
                <a:gd name="T85" fmla="*/ 166 h 221"/>
                <a:gd name="T86" fmla="*/ 152 w 190"/>
                <a:gd name="T87" fmla="*/ 176 h 221"/>
                <a:gd name="T88" fmla="*/ 151 w 190"/>
                <a:gd name="T89" fmla="*/ 188 h 221"/>
                <a:gd name="T90" fmla="*/ 150 w 190"/>
                <a:gd name="T91" fmla="*/ 194 h 221"/>
                <a:gd name="T92" fmla="*/ 145 w 190"/>
                <a:gd name="T93" fmla="*/ 202 h 221"/>
                <a:gd name="T94" fmla="*/ 136 w 190"/>
                <a:gd name="T95" fmla="*/ 210 h 221"/>
                <a:gd name="T96" fmla="*/ 123 w 190"/>
                <a:gd name="T97" fmla="*/ 216 h 221"/>
                <a:gd name="T98" fmla="*/ 106 w 190"/>
                <a:gd name="T99" fmla="*/ 220 h 221"/>
                <a:gd name="T100" fmla="*/ 90 w 190"/>
                <a:gd name="T101" fmla="*/ 221 h 221"/>
                <a:gd name="T102" fmla="*/ 77 w 190"/>
                <a:gd name="T103" fmla="*/ 220 h 221"/>
                <a:gd name="T104" fmla="*/ 69 w 190"/>
                <a:gd name="T105" fmla="*/ 218 h 221"/>
                <a:gd name="T106" fmla="*/ 66 w 190"/>
                <a:gd name="T107" fmla="*/ 210 h 221"/>
                <a:gd name="T108" fmla="*/ 58 w 190"/>
                <a:gd name="T109" fmla="*/ 188 h 221"/>
                <a:gd name="T110" fmla="*/ 47 w 190"/>
                <a:gd name="T111" fmla="*/ 183 h 221"/>
                <a:gd name="T112" fmla="*/ 35 w 190"/>
                <a:gd name="T113" fmla="*/ 176 h 221"/>
                <a:gd name="T114" fmla="*/ 24 w 190"/>
                <a:gd name="T115" fmla="*/ 166 h 221"/>
                <a:gd name="T116" fmla="*/ 14 w 190"/>
                <a:gd name="T117" fmla="*/ 146 h 221"/>
                <a:gd name="T118" fmla="*/ 2 w 190"/>
                <a:gd name="T119" fmla="*/ 1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0" h="221">
                  <a:moveTo>
                    <a:pt x="0" y="117"/>
                  </a:moveTo>
                  <a:lnTo>
                    <a:pt x="0" y="103"/>
                  </a:lnTo>
                  <a:lnTo>
                    <a:pt x="0" y="84"/>
                  </a:lnTo>
                  <a:lnTo>
                    <a:pt x="2" y="65"/>
                  </a:lnTo>
                  <a:lnTo>
                    <a:pt x="2" y="55"/>
                  </a:lnTo>
                  <a:lnTo>
                    <a:pt x="4" y="48"/>
                  </a:lnTo>
                  <a:lnTo>
                    <a:pt x="7" y="40"/>
                  </a:lnTo>
                  <a:lnTo>
                    <a:pt x="10" y="32"/>
                  </a:lnTo>
                  <a:lnTo>
                    <a:pt x="10" y="29"/>
                  </a:lnTo>
                  <a:lnTo>
                    <a:pt x="19" y="24"/>
                  </a:lnTo>
                  <a:lnTo>
                    <a:pt x="15" y="7"/>
                  </a:lnTo>
                  <a:lnTo>
                    <a:pt x="23" y="2"/>
                  </a:lnTo>
                  <a:lnTo>
                    <a:pt x="42" y="5"/>
                  </a:lnTo>
                  <a:lnTo>
                    <a:pt x="42" y="5"/>
                  </a:lnTo>
                  <a:lnTo>
                    <a:pt x="45" y="5"/>
                  </a:lnTo>
                  <a:lnTo>
                    <a:pt x="47" y="5"/>
                  </a:lnTo>
                  <a:lnTo>
                    <a:pt x="51" y="5"/>
                  </a:lnTo>
                  <a:lnTo>
                    <a:pt x="56" y="5"/>
                  </a:lnTo>
                  <a:lnTo>
                    <a:pt x="59" y="5"/>
                  </a:lnTo>
                  <a:lnTo>
                    <a:pt x="63" y="4"/>
                  </a:lnTo>
                  <a:lnTo>
                    <a:pt x="65" y="3"/>
                  </a:lnTo>
                  <a:lnTo>
                    <a:pt x="67" y="2"/>
                  </a:lnTo>
                  <a:lnTo>
                    <a:pt x="70" y="1"/>
                  </a:lnTo>
                  <a:lnTo>
                    <a:pt x="72" y="1"/>
                  </a:lnTo>
                  <a:lnTo>
                    <a:pt x="76" y="0"/>
                  </a:lnTo>
                  <a:lnTo>
                    <a:pt x="79" y="0"/>
                  </a:lnTo>
                  <a:lnTo>
                    <a:pt x="82" y="0"/>
                  </a:lnTo>
                  <a:lnTo>
                    <a:pt x="85" y="0"/>
                  </a:lnTo>
                  <a:lnTo>
                    <a:pt x="88" y="0"/>
                  </a:lnTo>
                  <a:lnTo>
                    <a:pt x="93" y="0"/>
                  </a:lnTo>
                  <a:lnTo>
                    <a:pt x="98" y="0"/>
                  </a:lnTo>
                  <a:lnTo>
                    <a:pt x="104" y="1"/>
                  </a:lnTo>
                  <a:lnTo>
                    <a:pt x="109" y="1"/>
                  </a:lnTo>
                  <a:lnTo>
                    <a:pt x="115" y="2"/>
                  </a:lnTo>
                  <a:lnTo>
                    <a:pt x="120" y="2"/>
                  </a:lnTo>
                  <a:lnTo>
                    <a:pt x="124" y="3"/>
                  </a:lnTo>
                  <a:lnTo>
                    <a:pt x="127" y="4"/>
                  </a:lnTo>
                  <a:lnTo>
                    <a:pt x="129" y="6"/>
                  </a:lnTo>
                  <a:lnTo>
                    <a:pt x="133" y="10"/>
                  </a:lnTo>
                  <a:lnTo>
                    <a:pt x="137" y="14"/>
                  </a:lnTo>
                  <a:lnTo>
                    <a:pt x="142" y="19"/>
                  </a:lnTo>
                  <a:lnTo>
                    <a:pt x="146" y="24"/>
                  </a:lnTo>
                  <a:lnTo>
                    <a:pt x="150" y="29"/>
                  </a:lnTo>
                  <a:lnTo>
                    <a:pt x="152" y="33"/>
                  </a:lnTo>
                  <a:lnTo>
                    <a:pt x="153" y="36"/>
                  </a:lnTo>
                  <a:lnTo>
                    <a:pt x="154" y="41"/>
                  </a:lnTo>
                  <a:lnTo>
                    <a:pt x="154" y="47"/>
                  </a:lnTo>
                  <a:lnTo>
                    <a:pt x="153" y="55"/>
                  </a:lnTo>
                  <a:lnTo>
                    <a:pt x="153" y="61"/>
                  </a:lnTo>
                  <a:lnTo>
                    <a:pt x="153" y="67"/>
                  </a:lnTo>
                  <a:lnTo>
                    <a:pt x="155" y="71"/>
                  </a:lnTo>
                  <a:lnTo>
                    <a:pt x="155" y="74"/>
                  </a:lnTo>
                  <a:lnTo>
                    <a:pt x="155" y="75"/>
                  </a:lnTo>
                  <a:lnTo>
                    <a:pt x="158" y="75"/>
                  </a:lnTo>
                  <a:lnTo>
                    <a:pt x="162" y="74"/>
                  </a:lnTo>
                  <a:lnTo>
                    <a:pt x="167" y="73"/>
                  </a:lnTo>
                  <a:lnTo>
                    <a:pt x="171" y="73"/>
                  </a:lnTo>
                  <a:lnTo>
                    <a:pt x="175" y="74"/>
                  </a:lnTo>
                  <a:lnTo>
                    <a:pt x="180" y="76"/>
                  </a:lnTo>
                  <a:lnTo>
                    <a:pt x="185" y="78"/>
                  </a:lnTo>
                  <a:lnTo>
                    <a:pt x="186" y="79"/>
                  </a:lnTo>
                  <a:lnTo>
                    <a:pt x="190" y="101"/>
                  </a:lnTo>
                  <a:lnTo>
                    <a:pt x="189" y="101"/>
                  </a:lnTo>
                  <a:lnTo>
                    <a:pt x="187" y="101"/>
                  </a:lnTo>
                  <a:lnTo>
                    <a:pt x="182" y="100"/>
                  </a:lnTo>
                  <a:lnTo>
                    <a:pt x="177" y="100"/>
                  </a:lnTo>
                  <a:lnTo>
                    <a:pt x="173" y="100"/>
                  </a:lnTo>
                  <a:lnTo>
                    <a:pt x="169" y="100"/>
                  </a:lnTo>
                  <a:lnTo>
                    <a:pt x="165" y="101"/>
                  </a:lnTo>
                  <a:lnTo>
                    <a:pt x="163" y="101"/>
                  </a:lnTo>
                  <a:lnTo>
                    <a:pt x="163" y="105"/>
                  </a:lnTo>
                  <a:lnTo>
                    <a:pt x="163" y="109"/>
                  </a:lnTo>
                  <a:lnTo>
                    <a:pt x="163" y="113"/>
                  </a:lnTo>
                  <a:lnTo>
                    <a:pt x="163" y="115"/>
                  </a:lnTo>
                  <a:lnTo>
                    <a:pt x="175" y="121"/>
                  </a:lnTo>
                  <a:lnTo>
                    <a:pt x="175" y="122"/>
                  </a:lnTo>
                  <a:lnTo>
                    <a:pt x="175" y="124"/>
                  </a:lnTo>
                  <a:lnTo>
                    <a:pt x="175" y="129"/>
                  </a:lnTo>
                  <a:lnTo>
                    <a:pt x="175" y="136"/>
                  </a:lnTo>
                  <a:lnTo>
                    <a:pt x="174" y="145"/>
                  </a:lnTo>
                  <a:lnTo>
                    <a:pt x="171" y="151"/>
                  </a:lnTo>
                  <a:lnTo>
                    <a:pt x="169" y="156"/>
                  </a:lnTo>
                  <a:lnTo>
                    <a:pt x="168" y="158"/>
                  </a:lnTo>
                  <a:lnTo>
                    <a:pt x="166" y="159"/>
                  </a:lnTo>
                  <a:lnTo>
                    <a:pt x="161" y="161"/>
                  </a:lnTo>
                  <a:lnTo>
                    <a:pt x="156" y="166"/>
                  </a:lnTo>
                  <a:lnTo>
                    <a:pt x="152" y="170"/>
                  </a:lnTo>
                  <a:lnTo>
                    <a:pt x="152" y="176"/>
                  </a:lnTo>
                  <a:lnTo>
                    <a:pt x="151" y="182"/>
                  </a:lnTo>
                  <a:lnTo>
                    <a:pt x="151" y="188"/>
                  </a:lnTo>
                  <a:lnTo>
                    <a:pt x="151" y="191"/>
                  </a:lnTo>
                  <a:lnTo>
                    <a:pt x="150" y="194"/>
                  </a:lnTo>
                  <a:lnTo>
                    <a:pt x="148" y="198"/>
                  </a:lnTo>
                  <a:lnTo>
                    <a:pt x="145" y="202"/>
                  </a:lnTo>
                  <a:lnTo>
                    <a:pt x="141" y="206"/>
                  </a:lnTo>
                  <a:lnTo>
                    <a:pt x="136" y="210"/>
                  </a:lnTo>
                  <a:lnTo>
                    <a:pt x="129" y="213"/>
                  </a:lnTo>
                  <a:lnTo>
                    <a:pt x="123" y="216"/>
                  </a:lnTo>
                  <a:lnTo>
                    <a:pt x="115" y="218"/>
                  </a:lnTo>
                  <a:lnTo>
                    <a:pt x="106" y="220"/>
                  </a:lnTo>
                  <a:lnTo>
                    <a:pt x="98" y="220"/>
                  </a:lnTo>
                  <a:lnTo>
                    <a:pt x="90" y="221"/>
                  </a:lnTo>
                  <a:lnTo>
                    <a:pt x="83" y="220"/>
                  </a:lnTo>
                  <a:lnTo>
                    <a:pt x="77" y="220"/>
                  </a:lnTo>
                  <a:lnTo>
                    <a:pt x="72" y="219"/>
                  </a:lnTo>
                  <a:lnTo>
                    <a:pt x="69" y="218"/>
                  </a:lnTo>
                  <a:lnTo>
                    <a:pt x="69" y="218"/>
                  </a:lnTo>
                  <a:lnTo>
                    <a:pt x="66" y="210"/>
                  </a:lnTo>
                  <a:lnTo>
                    <a:pt x="62" y="190"/>
                  </a:lnTo>
                  <a:lnTo>
                    <a:pt x="58" y="188"/>
                  </a:lnTo>
                  <a:lnTo>
                    <a:pt x="53" y="185"/>
                  </a:lnTo>
                  <a:lnTo>
                    <a:pt x="47" y="183"/>
                  </a:lnTo>
                  <a:lnTo>
                    <a:pt x="41" y="179"/>
                  </a:lnTo>
                  <a:lnTo>
                    <a:pt x="35" y="176"/>
                  </a:lnTo>
                  <a:lnTo>
                    <a:pt x="29" y="171"/>
                  </a:lnTo>
                  <a:lnTo>
                    <a:pt x="24" y="166"/>
                  </a:lnTo>
                  <a:lnTo>
                    <a:pt x="21" y="160"/>
                  </a:lnTo>
                  <a:lnTo>
                    <a:pt x="14" y="146"/>
                  </a:lnTo>
                  <a:lnTo>
                    <a:pt x="7" y="133"/>
                  </a:lnTo>
                  <a:lnTo>
                    <a:pt x="2" y="121"/>
                  </a:lnTo>
                  <a:lnTo>
                    <a:pt x="0" y="117"/>
                  </a:lnTo>
                  <a:close/>
                </a:path>
              </a:pathLst>
            </a:custGeom>
            <a:solidFill>
              <a:srgbClr val="E5A5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1" name="Freeform 16"/>
            <p:cNvSpPr>
              <a:spLocks/>
            </p:cNvSpPr>
            <p:nvPr/>
          </p:nvSpPr>
          <p:spPr bwMode="auto">
            <a:xfrm>
              <a:off x="5208" y="3657"/>
              <a:ext cx="159" cy="240"/>
            </a:xfrm>
            <a:custGeom>
              <a:avLst/>
              <a:gdLst>
                <a:gd name="T0" fmla="*/ 32 w 159"/>
                <a:gd name="T1" fmla="*/ 135 h 240"/>
                <a:gd name="T2" fmla="*/ 19 w 159"/>
                <a:gd name="T3" fmla="*/ 110 h 240"/>
                <a:gd name="T4" fmla="*/ 6 w 159"/>
                <a:gd name="T5" fmla="*/ 81 h 240"/>
                <a:gd name="T6" fmla="*/ 0 w 159"/>
                <a:gd name="T7" fmla="*/ 54 h 240"/>
                <a:gd name="T8" fmla="*/ 5 w 159"/>
                <a:gd name="T9" fmla="*/ 30 h 240"/>
                <a:gd name="T10" fmla="*/ 13 w 159"/>
                <a:gd name="T11" fmla="*/ 8 h 240"/>
                <a:gd name="T12" fmla="*/ 24 w 159"/>
                <a:gd name="T13" fmla="*/ 1 h 240"/>
                <a:gd name="T14" fmla="*/ 32 w 159"/>
                <a:gd name="T15" fmla="*/ 0 h 240"/>
                <a:gd name="T16" fmla="*/ 42 w 159"/>
                <a:gd name="T17" fmla="*/ 4 h 240"/>
                <a:gd name="T18" fmla="*/ 52 w 159"/>
                <a:gd name="T19" fmla="*/ 9 h 240"/>
                <a:gd name="T20" fmla="*/ 64 w 159"/>
                <a:gd name="T21" fmla="*/ 13 h 240"/>
                <a:gd name="T22" fmla="*/ 73 w 159"/>
                <a:gd name="T23" fmla="*/ 18 h 240"/>
                <a:gd name="T24" fmla="*/ 81 w 159"/>
                <a:gd name="T25" fmla="*/ 21 h 240"/>
                <a:gd name="T26" fmla="*/ 89 w 159"/>
                <a:gd name="T27" fmla="*/ 27 h 240"/>
                <a:gd name="T28" fmla="*/ 105 w 159"/>
                <a:gd name="T29" fmla="*/ 27 h 240"/>
                <a:gd name="T30" fmla="*/ 110 w 159"/>
                <a:gd name="T31" fmla="*/ 27 h 240"/>
                <a:gd name="T32" fmla="*/ 120 w 159"/>
                <a:gd name="T33" fmla="*/ 30 h 240"/>
                <a:gd name="T34" fmla="*/ 126 w 159"/>
                <a:gd name="T35" fmla="*/ 33 h 240"/>
                <a:gd name="T36" fmla="*/ 134 w 159"/>
                <a:gd name="T37" fmla="*/ 38 h 240"/>
                <a:gd name="T38" fmla="*/ 141 w 159"/>
                <a:gd name="T39" fmla="*/ 43 h 240"/>
                <a:gd name="T40" fmla="*/ 145 w 159"/>
                <a:gd name="T41" fmla="*/ 47 h 240"/>
                <a:gd name="T42" fmla="*/ 153 w 159"/>
                <a:gd name="T43" fmla="*/ 66 h 240"/>
                <a:gd name="T44" fmla="*/ 159 w 159"/>
                <a:gd name="T45" fmla="*/ 81 h 240"/>
                <a:gd name="T46" fmla="*/ 143 w 159"/>
                <a:gd name="T47" fmla="*/ 94 h 240"/>
                <a:gd name="T48" fmla="*/ 145 w 159"/>
                <a:gd name="T49" fmla="*/ 112 h 240"/>
                <a:gd name="T50" fmla="*/ 144 w 159"/>
                <a:gd name="T51" fmla="*/ 132 h 240"/>
                <a:gd name="T52" fmla="*/ 140 w 159"/>
                <a:gd name="T53" fmla="*/ 171 h 240"/>
                <a:gd name="T54" fmla="*/ 137 w 159"/>
                <a:gd name="T55" fmla="*/ 192 h 240"/>
                <a:gd name="T56" fmla="*/ 129 w 159"/>
                <a:gd name="T57" fmla="*/ 223 h 240"/>
                <a:gd name="T58" fmla="*/ 122 w 159"/>
                <a:gd name="T59" fmla="*/ 233 h 240"/>
                <a:gd name="T60" fmla="*/ 110 w 159"/>
                <a:gd name="T61" fmla="*/ 238 h 240"/>
                <a:gd name="T62" fmla="*/ 105 w 159"/>
                <a:gd name="T63" fmla="*/ 240 h 240"/>
                <a:gd name="T64" fmla="*/ 98 w 159"/>
                <a:gd name="T65" fmla="*/ 240 h 240"/>
                <a:gd name="T66" fmla="*/ 90 w 159"/>
                <a:gd name="T67" fmla="*/ 238 h 240"/>
                <a:gd name="T68" fmla="*/ 83 w 159"/>
                <a:gd name="T69" fmla="*/ 237 h 240"/>
                <a:gd name="T70" fmla="*/ 81 w 159"/>
                <a:gd name="T71" fmla="*/ 234 h 240"/>
                <a:gd name="T72" fmla="*/ 80 w 159"/>
                <a:gd name="T73" fmla="*/ 228 h 240"/>
                <a:gd name="T74" fmla="*/ 80 w 159"/>
                <a:gd name="T75" fmla="*/ 215 h 240"/>
                <a:gd name="T76" fmla="*/ 81 w 159"/>
                <a:gd name="T77" fmla="*/ 198 h 240"/>
                <a:gd name="T78" fmla="*/ 84 w 159"/>
                <a:gd name="T79" fmla="*/ 184 h 240"/>
                <a:gd name="T80" fmla="*/ 78 w 159"/>
                <a:gd name="T81" fmla="*/ 178 h 240"/>
                <a:gd name="T82" fmla="*/ 73 w 159"/>
                <a:gd name="T83" fmla="*/ 181 h 240"/>
                <a:gd name="T84" fmla="*/ 66 w 159"/>
                <a:gd name="T85" fmla="*/ 182 h 240"/>
                <a:gd name="T86" fmla="*/ 59 w 159"/>
                <a:gd name="T87" fmla="*/ 181 h 240"/>
                <a:gd name="T88" fmla="*/ 52 w 159"/>
                <a:gd name="T89" fmla="*/ 173 h 240"/>
                <a:gd name="T90" fmla="*/ 40 w 159"/>
                <a:gd name="T91" fmla="*/ 148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9" h="240">
                  <a:moveTo>
                    <a:pt x="38" y="143"/>
                  </a:moveTo>
                  <a:lnTo>
                    <a:pt x="32" y="135"/>
                  </a:lnTo>
                  <a:lnTo>
                    <a:pt x="26" y="123"/>
                  </a:lnTo>
                  <a:lnTo>
                    <a:pt x="19" y="110"/>
                  </a:lnTo>
                  <a:lnTo>
                    <a:pt x="12" y="95"/>
                  </a:lnTo>
                  <a:lnTo>
                    <a:pt x="6" y="81"/>
                  </a:lnTo>
                  <a:lnTo>
                    <a:pt x="2" y="66"/>
                  </a:lnTo>
                  <a:lnTo>
                    <a:pt x="0" y="54"/>
                  </a:lnTo>
                  <a:lnTo>
                    <a:pt x="0" y="45"/>
                  </a:lnTo>
                  <a:lnTo>
                    <a:pt x="5" y="30"/>
                  </a:lnTo>
                  <a:lnTo>
                    <a:pt x="9" y="17"/>
                  </a:lnTo>
                  <a:lnTo>
                    <a:pt x="13" y="8"/>
                  </a:lnTo>
                  <a:lnTo>
                    <a:pt x="19" y="3"/>
                  </a:lnTo>
                  <a:lnTo>
                    <a:pt x="24" y="1"/>
                  </a:lnTo>
                  <a:lnTo>
                    <a:pt x="28" y="0"/>
                  </a:lnTo>
                  <a:lnTo>
                    <a:pt x="32" y="0"/>
                  </a:lnTo>
                  <a:lnTo>
                    <a:pt x="38" y="2"/>
                  </a:lnTo>
                  <a:lnTo>
                    <a:pt x="42" y="4"/>
                  </a:lnTo>
                  <a:lnTo>
                    <a:pt x="47" y="6"/>
                  </a:lnTo>
                  <a:lnTo>
                    <a:pt x="52" y="9"/>
                  </a:lnTo>
                  <a:lnTo>
                    <a:pt x="58" y="11"/>
                  </a:lnTo>
                  <a:lnTo>
                    <a:pt x="64" y="13"/>
                  </a:lnTo>
                  <a:lnTo>
                    <a:pt x="69" y="16"/>
                  </a:lnTo>
                  <a:lnTo>
                    <a:pt x="73" y="18"/>
                  </a:lnTo>
                  <a:lnTo>
                    <a:pt x="76" y="19"/>
                  </a:lnTo>
                  <a:lnTo>
                    <a:pt x="81" y="21"/>
                  </a:lnTo>
                  <a:lnTo>
                    <a:pt x="86" y="24"/>
                  </a:lnTo>
                  <a:lnTo>
                    <a:pt x="89" y="27"/>
                  </a:lnTo>
                  <a:lnTo>
                    <a:pt x="91" y="27"/>
                  </a:lnTo>
                  <a:lnTo>
                    <a:pt x="105" y="27"/>
                  </a:lnTo>
                  <a:lnTo>
                    <a:pt x="107" y="27"/>
                  </a:lnTo>
                  <a:lnTo>
                    <a:pt x="110" y="27"/>
                  </a:lnTo>
                  <a:lnTo>
                    <a:pt x="116" y="28"/>
                  </a:lnTo>
                  <a:lnTo>
                    <a:pt x="120" y="30"/>
                  </a:lnTo>
                  <a:lnTo>
                    <a:pt x="123" y="31"/>
                  </a:lnTo>
                  <a:lnTo>
                    <a:pt x="126" y="33"/>
                  </a:lnTo>
                  <a:lnTo>
                    <a:pt x="130" y="36"/>
                  </a:lnTo>
                  <a:lnTo>
                    <a:pt x="134" y="38"/>
                  </a:lnTo>
                  <a:lnTo>
                    <a:pt x="138" y="41"/>
                  </a:lnTo>
                  <a:lnTo>
                    <a:pt x="141" y="43"/>
                  </a:lnTo>
                  <a:lnTo>
                    <a:pt x="144" y="45"/>
                  </a:lnTo>
                  <a:lnTo>
                    <a:pt x="145" y="47"/>
                  </a:lnTo>
                  <a:lnTo>
                    <a:pt x="148" y="54"/>
                  </a:lnTo>
                  <a:lnTo>
                    <a:pt x="153" y="66"/>
                  </a:lnTo>
                  <a:lnTo>
                    <a:pt x="157" y="76"/>
                  </a:lnTo>
                  <a:lnTo>
                    <a:pt x="159" y="81"/>
                  </a:lnTo>
                  <a:lnTo>
                    <a:pt x="143" y="90"/>
                  </a:lnTo>
                  <a:lnTo>
                    <a:pt x="143" y="94"/>
                  </a:lnTo>
                  <a:lnTo>
                    <a:pt x="145" y="102"/>
                  </a:lnTo>
                  <a:lnTo>
                    <a:pt x="145" y="112"/>
                  </a:lnTo>
                  <a:lnTo>
                    <a:pt x="145" y="120"/>
                  </a:lnTo>
                  <a:lnTo>
                    <a:pt x="144" y="132"/>
                  </a:lnTo>
                  <a:lnTo>
                    <a:pt x="142" y="151"/>
                  </a:lnTo>
                  <a:lnTo>
                    <a:pt x="140" y="171"/>
                  </a:lnTo>
                  <a:lnTo>
                    <a:pt x="139" y="182"/>
                  </a:lnTo>
                  <a:lnTo>
                    <a:pt x="137" y="192"/>
                  </a:lnTo>
                  <a:lnTo>
                    <a:pt x="134" y="208"/>
                  </a:lnTo>
                  <a:lnTo>
                    <a:pt x="129" y="223"/>
                  </a:lnTo>
                  <a:lnTo>
                    <a:pt x="126" y="231"/>
                  </a:lnTo>
                  <a:lnTo>
                    <a:pt x="122" y="233"/>
                  </a:lnTo>
                  <a:lnTo>
                    <a:pt x="116" y="235"/>
                  </a:lnTo>
                  <a:lnTo>
                    <a:pt x="110" y="238"/>
                  </a:lnTo>
                  <a:lnTo>
                    <a:pt x="107" y="239"/>
                  </a:lnTo>
                  <a:lnTo>
                    <a:pt x="105" y="240"/>
                  </a:lnTo>
                  <a:lnTo>
                    <a:pt x="102" y="240"/>
                  </a:lnTo>
                  <a:lnTo>
                    <a:pt x="98" y="240"/>
                  </a:lnTo>
                  <a:lnTo>
                    <a:pt x="94" y="239"/>
                  </a:lnTo>
                  <a:lnTo>
                    <a:pt x="90" y="238"/>
                  </a:lnTo>
                  <a:lnTo>
                    <a:pt x="86" y="238"/>
                  </a:lnTo>
                  <a:lnTo>
                    <a:pt x="83" y="237"/>
                  </a:lnTo>
                  <a:lnTo>
                    <a:pt x="82" y="236"/>
                  </a:lnTo>
                  <a:lnTo>
                    <a:pt x="81" y="234"/>
                  </a:lnTo>
                  <a:lnTo>
                    <a:pt x="80" y="231"/>
                  </a:lnTo>
                  <a:lnTo>
                    <a:pt x="80" y="228"/>
                  </a:lnTo>
                  <a:lnTo>
                    <a:pt x="80" y="222"/>
                  </a:lnTo>
                  <a:lnTo>
                    <a:pt x="80" y="215"/>
                  </a:lnTo>
                  <a:lnTo>
                    <a:pt x="81" y="205"/>
                  </a:lnTo>
                  <a:lnTo>
                    <a:pt x="81" y="198"/>
                  </a:lnTo>
                  <a:lnTo>
                    <a:pt x="81" y="195"/>
                  </a:lnTo>
                  <a:lnTo>
                    <a:pt x="84" y="184"/>
                  </a:lnTo>
                  <a:lnTo>
                    <a:pt x="80" y="177"/>
                  </a:lnTo>
                  <a:lnTo>
                    <a:pt x="78" y="178"/>
                  </a:lnTo>
                  <a:lnTo>
                    <a:pt x="76" y="180"/>
                  </a:lnTo>
                  <a:lnTo>
                    <a:pt x="73" y="181"/>
                  </a:lnTo>
                  <a:lnTo>
                    <a:pt x="70" y="181"/>
                  </a:lnTo>
                  <a:lnTo>
                    <a:pt x="66" y="182"/>
                  </a:lnTo>
                  <a:lnTo>
                    <a:pt x="62" y="182"/>
                  </a:lnTo>
                  <a:lnTo>
                    <a:pt x="59" y="181"/>
                  </a:lnTo>
                  <a:lnTo>
                    <a:pt x="57" y="180"/>
                  </a:lnTo>
                  <a:lnTo>
                    <a:pt x="52" y="173"/>
                  </a:lnTo>
                  <a:lnTo>
                    <a:pt x="46" y="160"/>
                  </a:lnTo>
                  <a:lnTo>
                    <a:pt x="40" y="148"/>
                  </a:lnTo>
                  <a:lnTo>
                    <a:pt x="38" y="143"/>
                  </a:lnTo>
                  <a:close/>
                </a:path>
              </a:pathLst>
            </a:custGeom>
            <a:solidFill>
              <a:srgbClr val="E5A5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2" name="Freeform 17"/>
            <p:cNvSpPr>
              <a:spLocks/>
            </p:cNvSpPr>
            <p:nvPr/>
          </p:nvSpPr>
          <p:spPr bwMode="auto">
            <a:xfrm>
              <a:off x="5154" y="3239"/>
              <a:ext cx="371" cy="294"/>
            </a:xfrm>
            <a:custGeom>
              <a:avLst/>
              <a:gdLst>
                <a:gd name="T0" fmla="*/ 167 w 371"/>
                <a:gd name="T1" fmla="*/ 123 h 294"/>
                <a:gd name="T2" fmla="*/ 166 w 371"/>
                <a:gd name="T3" fmla="*/ 53 h 294"/>
                <a:gd name="T4" fmla="*/ 176 w 371"/>
                <a:gd name="T5" fmla="*/ 6 h 294"/>
                <a:gd name="T6" fmla="*/ 184 w 371"/>
                <a:gd name="T7" fmla="*/ 24 h 294"/>
                <a:gd name="T8" fmla="*/ 181 w 371"/>
                <a:gd name="T9" fmla="*/ 48 h 294"/>
                <a:gd name="T10" fmla="*/ 180 w 371"/>
                <a:gd name="T11" fmla="*/ 90 h 294"/>
                <a:gd name="T12" fmla="*/ 186 w 371"/>
                <a:gd name="T13" fmla="*/ 142 h 294"/>
                <a:gd name="T14" fmla="*/ 195 w 371"/>
                <a:gd name="T15" fmla="*/ 164 h 294"/>
                <a:gd name="T16" fmla="*/ 207 w 371"/>
                <a:gd name="T17" fmla="*/ 190 h 294"/>
                <a:gd name="T18" fmla="*/ 218 w 371"/>
                <a:gd name="T19" fmla="*/ 200 h 294"/>
                <a:gd name="T20" fmla="*/ 232 w 371"/>
                <a:gd name="T21" fmla="*/ 202 h 294"/>
                <a:gd name="T22" fmla="*/ 244 w 371"/>
                <a:gd name="T23" fmla="*/ 201 h 294"/>
                <a:gd name="T24" fmla="*/ 256 w 371"/>
                <a:gd name="T25" fmla="*/ 198 h 294"/>
                <a:gd name="T26" fmla="*/ 265 w 371"/>
                <a:gd name="T27" fmla="*/ 194 h 294"/>
                <a:gd name="T28" fmla="*/ 280 w 371"/>
                <a:gd name="T29" fmla="*/ 187 h 294"/>
                <a:gd name="T30" fmla="*/ 299 w 371"/>
                <a:gd name="T31" fmla="*/ 170 h 294"/>
                <a:gd name="T32" fmla="*/ 313 w 371"/>
                <a:gd name="T33" fmla="*/ 141 h 294"/>
                <a:gd name="T34" fmla="*/ 328 w 371"/>
                <a:gd name="T35" fmla="*/ 106 h 294"/>
                <a:gd name="T36" fmla="*/ 339 w 371"/>
                <a:gd name="T37" fmla="*/ 64 h 294"/>
                <a:gd name="T38" fmla="*/ 350 w 371"/>
                <a:gd name="T39" fmla="*/ 8 h 294"/>
                <a:gd name="T40" fmla="*/ 371 w 371"/>
                <a:gd name="T41" fmla="*/ 4 h 294"/>
                <a:gd name="T42" fmla="*/ 365 w 371"/>
                <a:gd name="T43" fmla="*/ 34 h 294"/>
                <a:gd name="T44" fmla="*/ 358 w 371"/>
                <a:gd name="T45" fmla="*/ 70 h 294"/>
                <a:gd name="T46" fmla="*/ 347 w 371"/>
                <a:gd name="T47" fmla="*/ 106 h 294"/>
                <a:gd name="T48" fmla="*/ 331 w 371"/>
                <a:gd name="T49" fmla="*/ 140 h 294"/>
                <a:gd name="T50" fmla="*/ 315 w 371"/>
                <a:gd name="T51" fmla="*/ 171 h 294"/>
                <a:gd name="T52" fmla="*/ 296 w 371"/>
                <a:gd name="T53" fmla="*/ 188 h 294"/>
                <a:gd name="T54" fmla="*/ 254 w 371"/>
                <a:gd name="T55" fmla="*/ 213 h 294"/>
                <a:gd name="T56" fmla="*/ 230 w 371"/>
                <a:gd name="T57" fmla="*/ 227 h 294"/>
                <a:gd name="T58" fmla="*/ 220 w 371"/>
                <a:gd name="T59" fmla="*/ 247 h 294"/>
                <a:gd name="T60" fmla="*/ 203 w 371"/>
                <a:gd name="T61" fmla="*/ 270 h 294"/>
                <a:gd name="T62" fmla="*/ 188 w 371"/>
                <a:gd name="T63" fmla="*/ 281 h 294"/>
                <a:gd name="T64" fmla="*/ 164 w 371"/>
                <a:gd name="T65" fmla="*/ 289 h 294"/>
                <a:gd name="T66" fmla="*/ 137 w 371"/>
                <a:gd name="T67" fmla="*/ 294 h 294"/>
                <a:gd name="T68" fmla="*/ 111 w 371"/>
                <a:gd name="T69" fmla="*/ 293 h 294"/>
                <a:gd name="T70" fmla="*/ 82 w 371"/>
                <a:gd name="T71" fmla="*/ 286 h 294"/>
                <a:gd name="T72" fmla="*/ 57 w 371"/>
                <a:gd name="T73" fmla="*/ 272 h 294"/>
                <a:gd name="T74" fmla="*/ 32 w 371"/>
                <a:gd name="T75" fmla="*/ 249 h 294"/>
                <a:gd name="T76" fmla="*/ 12 w 371"/>
                <a:gd name="T77" fmla="*/ 227 h 294"/>
                <a:gd name="T78" fmla="*/ 5 w 371"/>
                <a:gd name="T79" fmla="*/ 214 h 294"/>
                <a:gd name="T80" fmla="*/ 0 w 371"/>
                <a:gd name="T81" fmla="*/ 202 h 294"/>
                <a:gd name="T82" fmla="*/ 19 w 371"/>
                <a:gd name="T83" fmla="*/ 213 h 294"/>
                <a:gd name="T84" fmla="*/ 38 w 371"/>
                <a:gd name="T85" fmla="*/ 241 h 294"/>
                <a:gd name="T86" fmla="*/ 54 w 371"/>
                <a:gd name="T87" fmla="*/ 254 h 294"/>
                <a:gd name="T88" fmla="*/ 70 w 371"/>
                <a:gd name="T89" fmla="*/ 265 h 294"/>
                <a:gd name="T90" fmla="*/ 88 w 371"/>
                <a:gd name="T91" fmla="*/ 272 h 294"/>
                <a:gd name="T92" fmla="*/ 111 w 371"/>
                <a:gd name="T93" fmla="*/ 277 h 294"/>
                <a:gd name="T94" fmla="*/ 132 w 371"/>
                <a:gd name="T95" fmla="*/ 278 h 294"/>
                <a:gd name="T96" fmla="*/ 151 w 371"/>
                <a:gd name="T97" fmla="*/ 275 h 294"/>
                <a:gd name="T98" fmla="*/ 172 w 371"/>
                <a:gd name="T99" fmla="*/ 267 h 294"/>
                <a:gd name="T100" fmla="*/ 184 w 371"/>
                <a:gd name="T101" fmla="*/ 258 h 294"/>
                <a:gd name="T102" fmla="*/ 196 w 371"/>
                <a:gd name="T103" fmla="*/ 241 h 294"/>
                <a:gd name="T104" fmla="*/ 205 w 371"/>
                <a:gd name="T105" fmla="*/ 225 h 294"/>
                <a:gd name="T106" fmla="*/ 200 w 371"/>
                <a:gd name="T107" fmla="*/ 221 h 294"/>
                <a:gd name="T108" fmla="*/ 188 w 371"/>
                <a:gd name="T109" fmla="*/ 208 h 294"/>
                <a:gd name="T110" fmla="*/ 174 w 371"/>
                <a:gd name="T111" fmla="*/ 173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1" h="294">
                  <a:moveTo>
                    <a:pt x="174" y="173"/>
                  </a:moveTo>
                  <a:lnTo>
                    <a:pt x="170" y="153"/>
                  </a:lnTo>
                  <a:lnTo>
                    <a:pt x="167" y="123"/>
                  </a:lnTo>
                  <a:lnTo>
                    <a:pt x="164" y="92"/>
                  </a:lnTo>
                  <a:lnTo>
                    <a:pt x="164" y="70"/>
                  </a:lnTo>
                  <a:lnTo>
                    <a:pt x="166" y="53"/>
                  </a:lnTo>
                  <a:lnTo>
                    <a:pt x="170" y="35"/>
                  </a:lnTo>
                  <a:lnTo>
                    <a:pt x="173" y="18"/>
                  </a:lnTo>
                  <a:lnTo>
                    <a:pt x="176" y="6"/>
                  </a:lnTo>
                  <a:lnTo>
                    <a:pt x="180" y="14"/>
                  </a:lnTo>
                  <a:lnTo>
                    <a:pt x="183" y="20"/>
                  </a:lnTo>
                  <a:lnTo>
                    <a:pt x="184" y="24"/>
                  </a:lnTo>
                  <a:lnTo>
                    <a:pt x="185" y="26"/>
                  </a:lnTo>
                  <a:lnTo>
                    <a:pt x="183" y="35"/>
                  </a:lnTo>
                  <a:lnTo>
                    <a:pt x="181" y="48"/>
                  </a:lnTo>
                  <a:lnTo>
                    <a:pt x="179" y="62"/>
                  </a:lnTo>
                  <a:lnTo>
                    <a:pt x="178" y="75"/>
                  </a:lnTo>
                  <a:lnTo>
                    <a:pt x="180" y="90"/>
                  </a:lnTo>
                  <a:lnTo>
                    <a:pt x="181" y="109"/>
                  </a:lnTo>
                  <a:lnTo>
                    <a:pt x="183" y="128"/>
                  </a:lnTo>
                  <a:lnTo>
                    <a:pt x="186" y="142"/>
                  </a:lnTo>
                  <a:lnTo>
                    <a:pt x="189" y="148"/>
                  </a:lnTo>
                  <a:lnTo>
                    <a:pt x="191" y="156"/>
                  </a:lnTo>
                  <a:lnTo>
                    <a:pt x="195" y="164"/>
                  </a:lnTo>
                  <a:lnTo>
                    <a:pt x="199" y="173"/>
                  </a:lnTo>
                  <a:lnTo>
                    <a:pt x="203" y="182"/>
                  </a:lnTo>
                  <a:lnTo>
                    <a:pt x="207" y="190"/>
                  </a:lnTo>
                  <a:lnTo>
                    <a:pt x="210" y="195"/>
                  </a:lnTo>
                  <a:lnTo>
                    <a:pt x="213" y="198"/>
                  </a:lnTo>
                  <a:lnTo>
                    <a:pt x="218" y="200"/>
                  </a:lnTo>
                  <a:lnTo>
                    <a:pt x="222" y="201"/>
                  </a:lnTo>
                  <a:lnTo>
                    <a:pt x="227" y="202"/>
                  </a:lnTo>
                  <a:lnTo>
                    <a:pt x="232" y="202"/>
                  </a:lnTo>
                  <a:lnTo>
                    <a:pt x="236" y="202"/>
                  </a:lnTo>
                  <a:lnTo>
                    <a:pt x="240" y="202"/>
                  </a:lnTo>
                  <a:lnTo>
                    <a:pt x="244" y="201"/>
                  </a:lnTo>
                  <a:lnTo>
                    <a:pt x="248" y="200"/>
                  </a:lnTo>
                  <a:lnTo>
                    <a:pt x="253" y="199"/>
                  </a:lnTo>
                  <a:lnTo>
                    <a:pt x="256" y="198"/>
                  </a:lnTo>
                  <a:lnTo>
                    <a:pt x="260" y="197"/>
                  </a:lnTo>
                  <a:lnTo>
                    <a:pt x="262" y="196"/>
                  </a:lnTo>
                  <a:lnTo>
                    <a:pt x="265" y="194"/>
                  </a:lnTo>
                  <a:lnTo>
                    <a:pt x="269" y="193"/>
                  </a:lnTo>
                  <a:lnTo>
                    <a:pt x="275" y="190"/>
                  </a:lnTo>
                  <a:lnTo>
                    <a:pt x="280" y="187"/>
                  </a:lnTo>
                  <a:lnTo>
                    <a:pt x="287" y="182"/>
                  </a:lnTo>
                  <a:lnTo>
                    <a:pt x="293" y="177"/>
                  </a:lnTo>
                  <a:lnTo>
                    <a:pt x="299" y="170"/>
                  </a:lnTo>
                  <a:lnTo>
                    <a:pt x="304" y="161"/>
                  </a:lnTo>
                  <a:lnTo>
                    <a:pt x="309" y="152"/>
                  </a:lnTo>
                  <a:lnTo>
                    <a:pt x="313" y="141"/>
                  </a:lnTo>
                  <a:lnTo>
                    <a:pt x="318" y="130"/>
                  </a:lnTo>
                  <a:lnTo>
                    <a:pt x="323" y="119"/>
                  </a:lnTo>
                  <a:lnTo>
                    <a:pt x="328" y="106"/>
                  </a:lnTo>
                  <a:lnTo>
                    <a:pt x="332" y="93"/>
                  </a:lnTo>
                  <a:lnTo>
                    <a:pt x="336" y="79"/>
                  </a:lnTo>
                  <a:lnTo>
                    <a:pt x="339" y="64"/>
                  </a:lnTo>
                  <a:lnTo>
                    <a:pt x="345" y="38"/>
                  </a:lnTo>
                  <a:lnTo>
                    <a:pt x="348" y="19"/>
                  </a:lnTo>
                  <a:lnTo>
                    <a:pt x="350" y="8"/>
                  </a:lnTo>
                  <a:lnTo>
                    <a:pt x="351" y="5"/>
                  </a:lnTo>
                  <a:lnTo>
                    <a:pt x="353" y="0"/>
                  </a:lnTo>
                  <a:lnTo>
                    <a:pt x="371" y="4"/>
                  </a:lnTo>
                  <a:lnTo>
                    <a:pt x="370" y="9"/>
                  </a:lnTo>
                  <a:lnTo>
                    <a:pt x="368" y="21"/>
                  </a:lnTo>
                  <a:lnTo>
                    <a:pt x="365" y="34"/>
                  </a:lnTo>
                  <a:lnTo>
                    <a:pt x="364" y="44"/>
                  </a:lnTo>
                  <a:lnTo>
                    <a:pt x="363" y="55"/>
                  </a:lnTo>
                  <a:lnTo>
                    <a:pt x="358" y="70"/>
                  </a:lnTo>
                  <a:lnTo>
                    <a:pt x="354" y="86"/>
                  </a:lnTo>
                  <a:lnTo>
                    <a:pt x="350" y="99"/>
                  </a:lnTo>
                  <a:lnTo>
                    <a:pt x="347" y="106"/>
                  </a:lnTo>
                  <a:lnTo>
                    <a:pt x="342" y="116"/>
                  </a:lnTo>
                  <a:lnTo>
                    <a:pt x="337" y="127"/>
                  </a:lnTo>
                  <a:lnTo>
                    <a:pt x="331" y="140"/>
                  </a:lnTo>
                  <a:lnTo>
                    <a:pt x="325" y="152"/>
                  </a:lnTo>
                  <a:lnTo>
                    <a:pt x="319" y="162"/>
                  </a:lnTo>
                  <a:lnTo>
                    <a:pt x="315" y="171"/>
                  </a:lnTo>
                  <a:lnTo>
                    <a:pt x="312" y="176"/>
                  </a:lnTo>
                  <a:lnTo>
                    <a:pt x="307" y="181"/>
                  </a:lnTo>
                  <a:lnTo>
                    <a:pt x="296" y="188"/>
                  </a:lnTo>
                  <a:lnTo>
                    <a:pt x="283" y="196"/>
                  </a:lnTo>
                  <a:lnTo>
                    <a:pt x="269" y="205"/>
                  </a:lnTo>
                  <a:lnTo>
                    <a:pt x="254" y="213"/>
                  </a:lnTo>
                  <a:lnTo>
                    <a:pt x="242" y="220"/>
                  </a:lnTo>
                  <a:lnTo>
                    <a:pt x="233" y="225"/>
                  </a:lnTo>
                  <a:lnTo>
                    <a:pt x="230" y="227"/>
                  </a:lnTo>
                  <a:lnTo>
                    <a:pt x="228" y="232"/>
                  </a:lnTo>
                  <a:lnTo>
                    <a:pt x="224" y="239"/>
                  </a:lnTo>
                  <a:lnTo>
                    <a:pt x="220" y="247"/>
                  </a:lnTo>
                  <a:lnTo>
                    <a:pt x="215" y="255"/>
                  </a:lnTo>
                  <a:lnTo>
                    <a:pt x="209" y="263"/>
                  </a:lnTo>
                  <a:lnTo>
                    <a:pt x="203" y="270"/>
                  </a:lnTo>
                  <a:lnTo>
                    <a:pt x="198" y="275"/>
                  </a:lnTo>
                  <a:lnTo>
                    <a:pt x="193" y="279"/>
                  </a:lnTo>
                  <a:lnTo>
                    <a:pt x="188" y="281"/>
                  </a:lnTo>
                  <a:lnTo>
                    <a:pt x="180" y="284"/>
                  </a:lnTo>
                  <a:lnTo>
                    <a:pt x="173" y="287"/>
                  </a:lnTo>
                  <a:lnTo>
                    <a:pt x="164" y="289"/>
                  </a:lnTo>
                  <a:lnTo>
                    <a:pt x="155" y="292"/>
                  </a:lnTo>
                  <a:lnTo>
                    <a:pt x="146" y="293"/>
                  </a:lnTo>
                  <a:lnTo>
                    <a:pt x="137" y="294"/>
                  </a:lnTo>
                  <a:lnTo>
                    <a:pt x="128" y="294"/>
                  </a:lnTo>
                  <a:lnTo>
                    <a:pt x="119" y="293"/>
                  </a:lnTo>
                  <a:lnTo>
                    <a:pt x="111" y="293"/>
                  </a:lnTo>
                  <a:lnTo>
                    <a:pt x="101" y="291"/>
                  </a:lnTo>
                  <a:lnTo>
                    <a:pt x="92" y="289"/>
                  </a:lnTo>
                  <a:lnTo>
                    <a:pt x="82" y="286"/>
                  </a:lnTo>
                  <a:lnTo>
                    <a:pt x="73" y="283"/>
                  </a:lnTo>
                  <a:lnTo>
                    <a:pt x="64" y="278"/>
                  </a:lnTo>
                  <a:lnTo>
                    <a:pt x="57" y="272"/>
                  </a:lnTo>
                  <a:lnTo>
                    <a:pt x="49" y="265"/>
                  </a:lnTo>
                  <a:lnTo>
                    <a:pt x="41" y="257"/>
                  </a:lnTo>
                  <a:lnTo>
                    <a:pt x="32" y="249"/>
                  </a:lnTo>
                  <a:lnTo>
                    <a:pt x="24" y="241"/>
                  </a:lnTo>
                  <a:lnTo>
                    <a:pt x="17" y="233"/>
                  </a:lnTo>
                  <a:lnTo>
                    <a:pt x="12" y="227"/>
                  </a:lnTo>
                  <a:lnTo>
                    <a:pt x="8" y="222"/>
                  </a:lnTo>
                  <a:lnTo>
                    <a:pt x="6" y="218"/>
                  </a:lnTo>
                  <a:lnTo>
                    <a:pt x="5" y="214"/>
                  </a:lnTo>
                  <a:lnTo>
                    <a:pt x="3" y="208"/>
                  </a:lnTo>
                  <a:lnTo>
                    <a:pt x="1" y="204"/>
                  </a:lnTo>
                  <a:lnTo>
                    <a:pt x="0" y="202"/>
                  </a:lnTo>
                  <a:lnTo>
                    <a:pt x="13" y="196"/>
                  </a:lnTo>
                  <a:lnTo>
                    <a:pt x="14" y="203"/>
                  </a:lnTo>
                  <a:lnTo>
                    <a:pt x="19" y="213"/>
                  </a:lnTo>
                  <a:lnTo>
                    <a:pt x="26" y="225"/>
                  </a:lnTo>
                  <a:lnTo>
                    <a:pt x="33" y="236"/>
                  </a:lnTo>
                  <a:lnTo>
                    <a:pt x="38" y="241"/>
                  </a:lnTo>
                  <a:lnTo>
                    <a:pt x="43" y="245"/>
                  </a:lnTo>
                  <a:lnTo>
                    <a:pt x="48" y="250"/>
                  </a:lnTo>
                  <a:lnTo>
                    <a:pt x="54" y="254"/>
                  </a:lnTo>
                  <a:lnTo>
                    <a:pt x="59" y="257"/>
                  </a:lnTo>
                  <a:lnTo>
                    <a:pt x="65" y="261"/>
                  </a:lnTo>
                  <a:lnTo>
                    <a:pt x="70" y="265"/>
                  </a:lnTo>
                  <a:lnTo>
                    <a:pt x="76" y="268"/>
                  </a:lnTo>
                  <a:lnTo>
                    <a:pt x="81" y="271"/>
                  </a:lnTo>
                  <a:lnTo>
                    <a:pt x="88" y="272"/>
                  </a:lnTo>
                  <a:lnTo>
                    <a:pt x="95" y="274"/>
                  </a:lnTo>
                  <a:lnTo>
                    <a:pt x="103" y="276"/>
                  </a:lnTo>
                  <a:lnTo>
                    <a:pt x="111" y="277"/>
                  </a:lnTo>
                  <a:lnTo>
                    <a:pt x="119" y="278"/>
                  </a:lnTo>
                  <a:lnTo>
                    <a:pt x="126" y="278"/>
                  </a:lnTo>
                  <a:lnTo>
                    <a:pt x="132" y="278"/>
                  </a:lnTo>
                  <a:lnTo>
                    <a:pt x="137" y="278"/>
                  </a:lnTo>
                  <a:lnTo>
                    <a:pt x="144" y="277"/>
                  </a:lnTo>
                  <a:lnTo>
                    <a:pt x="151" y="275"/>
                  </a:lnTo>
                  <a:lnTo>
                    <a:pt x="159" y="272"/>
                  </a:lnTo>
                  <a:lnTo>
                    <a:pt x="165" y="270"/>
                  </a:lnTo>
                  <a:lnTo>
                    <a:pt x="172" y="267"/>
                  </a:lnTo>
                  <a:lnTo>
                    <a:pt x="177" y="264"/>
                  </a:lnTo>
                  <a:lnTo>
                    <a:pt x="180" y="262"/>
                  </a:lnTo>
                  <a:lnTo>
                    <a:pt x="184" y="258"/>
                  </a:lnTo>
                  <a:lnTo>
                    <a:pt x="188" y="253"/>
                  </a:lnTo>
                  <a:lnTo>
                    <a:pt x="192" y="247"/>
                  </a:lnTo>
                  <a:lnTo>
                    <a:pt x="196" y="241"/>
                  </a:lnTo>
                  <a:lnTo>
                    <a:pt x="199" y="234"/>
                  </a:lnTo>
                  <a:lnTo>
                    <a:pt x="202" y="229"/>
                  </a:lnTo>
                  <a:lnTo>
                    <a:pt x="205" y="225"/>
                  </a:lnTo>
                  <a:lnTo>
                    <a:pt x="205" y="224"/>
                  </a:lnTo>
                  <a:lnTo>
                    <a:pt x="204" y="223"/>
                  </a:lnTo>
                  <a:lnTo>
                    <a:pt x="200" y="221"/>
                  </a:lnTo>
                  <a:lnTo>
                    <a:pt x="196" y="219"/>
                  </a:lnTo>
                  <a:lnTo>
                    <a:pt x="192" y="216"/>
                  </a:lnTo>
                  <a:lnTo>
                    <a:pt x="188" y="208"/>
                  </a:lnTo>
                  <a:lnTo>
                    <a:pt x="182" y="193"/>
                  </a:lnTo>
                  <a:lnTo>
                    <a:pt x="176" y="179"/>
                  </a:lnTo>
                  <a:lnTo>
                    <a:pt x="174" y="173"/>
                  </a:lnTo>
                  <a:close/>
                </a:path>
              </a:pathLst>
            </a:custGeom>
            <a:solidFill>
              <a:srgbClr val="00FF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3" name="Freeform 18"/>
            <p:cNvSpPr>
              <a:spLocks/>
            </p:cNvSpPr>
            <p:nvPr/>
          </p:nvSpPr>
          <p:spPr bwMode="auto">
            <a:xfrm>
              <a:off x="5486" y="3218"/>
              <a:ext cx="39" cy="27"/>
            </a:xfrm>
            <a:custGeom>
              <a:avLst/>
              <a:gdLst>
                <a:gd name="T0" fmla="*/ 2 w 39"/>
                <a:gd name="T1" fmla="*/ 17 h 27"/>
                <a:gd name="T2" fmla="*/ 2 w 39"/>
                <a:gd name="T3" fmla="*/ 14 h 27"/>
                <a:gd name="T4" fmla="*/ 1 w 39"/>
                <a:gd name="T5" fmla="*/ 11 h 27"/>
                <a:gd name="T6" fmla="*/ 0 w 39"/>
                <a:gd name="T7" fmla="*/ 8 h 27"/>
                <a:gd name="T8" fmla="*/ 2 w 39"/>
                <a:gd name="T9" fmla="*/ 6 h 27"/>
                <a:gd name="T10" fmla="*/ 7 w 39"/>
                <a:gd name="T11" fmla="*/ 3 h 27"/>
                <a:gd name="T12" fmla="*/ 12 w 39"/>
                <a:gd name="T13" fmla="*/ 2 h 27"/>
                <a:gd name="T14" fmla="*/ 17 w 39"/>
                <a:gd name="T15" fmla="*/ 0 h 27"/>
                <a:gd name="T16" fmla="*/ 21 w 39"/>
                <a:gd name="T17" fmla="*/ 0 h 27"/>
                <a:gd name="T18" fmla="*/ 25 w 39"/>
                <a:gd name="T19" fmla="*/ 1 h 27"/>
                <a:gd name="T20" fmla="*/ 29 w 39"/>
                <a:gd name="T21" fmla="*/ 3 h 27"/>
                <a:gd name="T22" fmla="*/ 33 w 39"/>
                <a:gd name="T23" fmla="*/ 6 h 27"/>
                <a:gd name="T24" fmla="*/ 36 w 39"/>
                <a:gd name="T25" fmla="*/ 8 h 27"/>
                <a:gd name="T26" fmla="*/ 37 w 39"/>
                <a:gd name="T27" fmla="*/ 11 h 27"/>
                <a:gd name="T28" fmla="*/ 38 w 39"/>
                <a:gd name="T29" fmla="*/ 15 h 27"/>
                <a:gd name="T30" fmla="*/ 39 w 39"/>
                <a:gd name="T31" fmla="*/ 18 h 27"/>
                <a:gd name="T32" fmla="*/ 39 w 39"/>
                <a:gd name="T33" fmla="*/ 21 h 27"/>
                <a:gd name="T34" fmla="*/ 39 w 39"/>
                <a:gd name="T35" fmla="*/ 24 h 27"/>
                <a:gd name="T36" fmla="*/ 38 w 39"/>
                <a:gd name="T37" fmla="*/ 26 h 27"/>
                <a:gd name="T38" fmla="*/ 36 w 39"/>
                <a:gd name="T39" fmla="*/ 27 h 27"/>
                <a:gd name="T40" fmla="*/ 33 w 39"/>
                <a:gd name="T41" fmla="*/ 27 h 27"/>
                <a:gd name="T42" fmla="*/ 31 w 39"/>
                <a:gd name="T43" fmla="*/ 27 h 27"/>
                <a:gd name="T44" fmla="*/ 28 w 39"/>
                <a:gd name="T45" fmla="*/ 27 h 27"/>
                <a:gd name="T46" fmla="*/ 25 w 39"/>
                <a:gd name="T47" fmla="*/ 27 h 27"/>
                <a:gd name="T48" fmla="*/ 21 w 39"/>
                <a:gd name="T49" fmla="*/ 27 h 27"/>
                <a:gd name="T50" fmla="*/ 18 w 39"/>
                <a:gd name="T51" fmla="*/ 27 h 27"/>
                <a:gd name="T52" fmla="*/ 14 w 39"/>
                <a:gd name="T53" fmla="*/ 26 h 27"/>
                <a:gd name="T54" fmla="*/ 12 w 39"/>
                <a:gd name="T55" fmla="*/ 25 h 27"/>
                <a:gd name="T56" fmla="*/ 10 w 39"/>
                <a:gd name="T57" fmla="*/ 24 h 27"/>
                <a:gd name="T58" fmla="*/ 7 w 39"/>
                <a:gd name="T59" fmla="*/ 21 h 27"/>
                <a:gd name="T60" fmla="*/ 5 w 39"/>
                <a:gd name="T61" fmla="*/ 19 h 27"/>
                <a:gd name="T62" fmla="*/ 3 w 39"/>
                <a:gd name="T63" fmla="*/ 17 h 27"/>
                <a:gd name="T64" fmla="*/ 2 w 39"/>
                <a:gd name="T65" fmla="*/ 1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27">
                  <a:moveTo>
                    <a:pt x="2" y="17"/>
                  </a:moveTo>
                  <a:lnTo>
                    <a:pt x="2" y="14"/>
                  </a:lnTo>
                  <a:lnTo>
                    <a:pt x="1" y="11"/>
                  </a:lnTo>
                  <a:lnTo>
                    <a:pt x="0" y="8"/>
                  </a:lnTo>
                  <a:lnTo>
                    <a:pt x="2" y="6"/>
                  </a:lnTo>
                  <a:lnTo>
                    <a:pt x="7" y="3"/>
                  </a:lnTo>
                  <a:lnTo>
                    <a:pt x="12" y="2"/>
                  </a:lnTo>
                  <a:lnTo>
                    <a:pt x="17" y="0"/>
                  </a:lnTo>
                  <a:lnTo>
                    <a:pt x="21" y="0"/>
                  </a:lnTo>
                  <a:lnTo>
                    <a:pt x="25" y="1"/>
                  </a:lnTo>
                  <a:lnTo>
                    <a:pt x="29" y="3"/>
                  </a:lnTo>
                  <a:lnTo>
                    <a:pt x="33" y="6"/>
                  </a:lnTo>
                  <a:lnTo>
                    <a:pt x="36" y="8"/>
                  </a:lnTo>
                  <a:lnTo>
                    <a:pt x="37" y="11"/>
                  </a:lnTo>
                  <a:lnTo>
                    <a:pt x="38" y="15"/>
                  </a:lnTo>
                  <a:lnTo>
                    <a:pt x="39" y="18"/>
                  </a:lnTo>
                  <a:lnTo>
                    <a:pt x="39" y="21"/>
                  </a:lnTo>
                  <a:lnTo>
                    <a:pt x="39" y="24"/>
                  </a:lnTo>
                  <a:lnTo>
                    <a:pt x="38" y="26"/>
                  </a:lnTo>
                  <a:lnTo>
                    <a:pt x="36" y="27"/>
                  </a:lnTo>
                  <a:lnTo>
                    <a:pt x="33" y="27"/>
                  </a:lnTo>
                  <a:lnTo>
                    <a:pt x="31" y="27"/>
                  </a:lnTo>
                  <a:lnTo>
                    <a:pt x="28" y="27"/>
                  </a:lnTo>
                  <a:lnTo>
                    <a:pt x="25" y="27"/>
                  </a:lnTo>
                  <a:lnTo>
                    <a:pt x="21" y="27"/>
                  </a:lnTo>
                  <a:lnTo>
                    <a:pt x="18" y="27"/>
                  </a:lnTo>
                  <a:lnTo>
                    <a:pt x="14" y="26"/>
                  </a:lnTo>
                  <a:lnTo>
                    <a:pt x="12" y="25"/>
                  </a:lnTo>
                  <a:lnTo>
                    <a:pt x="10" y="24"/>
                  </a:lnTo>
                  <a:lnTo>
                    <a:pt x="7" y="21"/>
                  </a:lnTo>
                  <a:lnTo>
                    <a:pt x="5" y="19"/>
                  </a:lnTo>
                  <a:lnTo>
                    <a:pt x="3" y="17"/>
                  </a:lnTo>
                  <a:lnTo>
                    <a:pt x="2"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4" name="Freeform 19"/>
            <p:cNvSpPr>
              <a:spLocks/>
            </p:cNvSpPr>
            <p:nvPr/>
          </p:nvSpPr>
          <p:spPr bwMode="auto">
            <a:xfrm>
              <a:off x="5148" y="3385"/>
              <a:ext cx="181" cy="172"/>
            </a:xfrm>
            <a:custGeom>
              <a:avLst/>
              <a:gdLst>
                <a:gd name="T0" fmla="*/ 131 w 181"/>
                <a:gd name="T1" fmla="*/ 170 h 172"/>
                <a:gd name="T2" fmla="*/ 111 w 181"/>
                <a:gd name="T3" fmla="*/ 167 h 172"/>
                <a:gd name="T4" fmla="*/ 88 w 181"/>
                <a:gd name="T5" fmla="*/ 158 h 172"/>
                <a:gd name="T6" fmla="*/ 65 w 181"/>
                <a:gd name="T7" fmla="*/ 139 h 172"/>
                <a:gd name="T8" fmla="*/ 45 w 181"/>
                <a:gd name="T9" fmla="*/ 110 h 172"/>
                <a:gd name="T10" fmla="*/ 26 w 181"/>
                <a:gd name="T11" fmla="*/ 84 h 172"/>
                <a:gd name="T12" fmla="*/ 11 w 181"/>
                <a:gd name="T13" fmla="*/ 67 h 172"/>
                <a:gd name="T14" fmla="*/ 1 w 181"/>
                <a:gd name="T15" fmla="*/ 57 h 172"/>
                <a:gd name="T16" fmla="*/ 9 w 181"/>
                <a:gd name="T17" fmla="*/ 36 h 172"/>
                <a:gd name="T18" fmla="*/ 12 w 181"/>
                <a:gd name="T19" fmla="*/ 3 h 172"/>
                <a:gd name="T20" fmla="*/ 15 w 181"/>
                <a:gd name="T21" fmla="*/ 1 h 172"/>
                <a:gd name="T22" fmla="*/ 21 w 181"/>
                <a:gd name="T23" fmla="*/ 1 h 172"/>
                <a:gd name="T24" fmla="*/ 29 w 181"/>
                <a:gd name="T25" fmla="*/ 12 h 172"/>
                <a:gd name="T26" fmla="*/ 37 w 181"/>
                <a:gd name="T27" fmla="*/ 21 h 172"/>
                <a:gd name="T28" fmla="*/ 44 w 181"/>
                <a:gd name="T29" fmla="*/ 37 h 172"/>
                <a:gd name="T30" fmla="*/ 52 w 181"/>
                <a:gd name="T31" fmla="*/ 55 h 172"/>
                <a:gd name="T32" fmla="*/ 57 w 181"/>
                <a:gd name="T33" fmla="*/ 60 h 172"/>
                <a:gd name="T34" fmla="*/ 65 w 181"/>
                <a:gd name="T35" fmla="*/ 69 h 172"/>
                <a:gd name="T36" fmla="*/ 76 w 181"/>
                <a:gd name="T37" fmla="*/ 78 h 172"/>
                <a:gd name="T38" fmla="*/ 87 w 181"/>
                <a:gd name="T39" fmla="*/ 86 h 172"/>
                <a:gd name="T40" fmla="*/ 98 w 181"/>
                <a:gd name="T41" fmla="*/ 90 h 172"/>
                <a:gd name="T42" fmla="*/ 112 w 181"/>
                <a:gd name="T43" fmla="*/ 95 h 172"/>
                <a:gd name="T44" fmla="*/ 124 w 181"/>
                <a:gd name="T45" fmla="*/ 99 h 172"/>
                <a:gd name="T46" fmla="*/ 129 w 181"/>
                <a:gd name="T47" fmla="*/ 101 h 172"/>
                <a:gd name="T48" fmla="*/ 141 w 181"/>
                <a:gd name="T49" fmla="*/ 81 h 172"/>
                <a:gd name="T50" fmla="*/ 150 w 181"/>
                <a:gd name="T51" fmla="*/ 85 h 172"/>
                <a:gd name="T52" fmla="*/ 157 w 181"/>
                <a:gd name="T53" fmla="*/ 91 h 172"/>
                <a:gd name="T54" fmla="*/ 165 w 181"/>
                <a:gd name="T55" fmla="*/ 100 h 172"/>
                <a:gd name="T56" fmla="*/ 174 w 181"/>
                <a:gd name="T57" fmla="*/ 110 h 172"/>
                <a:gd name="T58" fmla="*/ 181 w 181"/>
                <a:gd name="T59" fmla="*/ 116 h 172"/>
                <a:gd name="T60" fmla="*/ 181 w 181"/>
                <a:gd name="T61" fmla="*/ 123 h 172"/>
                <a:gd name="T62" fmla="*/ 181 w 181"/>
                <a:gd name="T63" fmla="*/ 148 h 172"/>
                <a:gd name="T64" fmla="*/ 181 w 181"/>
                <a:gd name="T65" fmla="*/ 158 h 172"/>
                <a:gd name="T66" fmla="*/ 175 w 181"/>
                <a:gd name="T67" fmla="*/ 162 h 172"/>
                <a:gd name="T68" fmla="*/ 166 w 181"/>
                <a:gd name="T69" fmla="*/ 167 h 172"/>
                <a:gd name="T70" fmla="*/ 158 w 181"/>
                <a:gd name="T71" fmla="*/ 170 h 172"/>
                <a:gd name="T72" fmla="*/ 150 w 181"/>
                <a:gd name="T73" fmla="*/ 172 h 172"/>
                <a:gd name="T74" fmla="*/ 141 w 181"/>
                <a:gd name="T75" fmla="*/ 171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1" h="172">
                  <a:moveTo>
                    <a:pt x="138" y="170"/>
                  </a:moveTo>
                  <a:lnTo>
                    <a:pt x="131" y="170"/>
                  </a:lnTo>
                  <a:lnTo>
                    <a:pt x="122" y="168"/>
                  </a:lnTo>
                  <a:lnTo>
                    <a:pt x="111" y="167"/>
                  </a:lnTo>
                  <a:lnTo>
                    <a:pt x="100" y="163"/>
                  </a:lnTo>
                  <a:lnTo>
                    <a:pt x="88" y="158"/>
                  </a:lnTo>
                  <a:lnTo>
                    <a:pt x="76" y="150"/>
                  </a:lnTo>
                  <a:lnTo>
                    <a:pt x="65" y="139"/>
                  </a:lnTo>
                  <a:lnTo>
                    <a:pt x="55" y="125"/>
                  </a:lnTo>
                  <a:lnTo>
                    <a:pt x="45" y="110"/>
                  </a:lnTo>
                  <a:lnTo>
                    <a:pt x="36" y="96"/>
                  </a:lnTo>
                  <a:lnTo>
                    <a:pt x="26" y="84"/>
                  </a:lnTo>
                  <a:lnTo>
                    <a:pt x="17" y="75"/>
                  </a:lnTo>
                  <a:lnTo>
                    <a:pt x="11" y="67"/>
                  </a:lnTo>
                  <a:lnTo>
                    <a:pt x="5" y="61"/>
                  </a:lnTo>
                  <a:lnTo>
                    <a:pt x="1" y="57"/>
                  </a:lnTo>
                  <a:lnTo>
                    <a:pt x="0" y="56"/>
                  </a:lnTo>
                  <a:lnTo>
                    <a:pt x="9" y="36"/>
                  </a:lnTo>
                  <a:lnTo>
                    <a:pt x="13" y="24"/>
                  </a:lnTo>
                  <a:lnTo>
                    <a:pt x="12" y="3"/>
                  </a:lnTo>
                  <a:lnTo>
                    <a:pt x="13" y="2"/>
                  </a:lnTo>
                  <a:lnTo>
                    <a:pt x="15" y="1"/>
                  </a:lnTo>
                  <a:lnTo>
                    <a:pt x="18" y="0"/>
                  </a:lnTo>
                  <a:lnTo>
                    <a:pt x="21" y="1"/>
                  </a:lnTo>
                  <a:lnTo>
                    <a:pt x="24" y="6"/>
                  </a:lnTo>
                  <a:lnTo>
                    <a:pt x="29" y="12"/>
                  </a:lnTo>
                  <a:lnTo>
                    <a:pt x="34" y="17"/>
                  </a:lnTo>
                  <a:lnTo>
                    <a:pt x="37" y="21"/>
                  </a:lnTo>
                  <a:lnTo>
                    <a:pt x="39" y="27"/>
                  </a:lnTo>
                  <a:lnTo>
                    <a:pt x="44" y="37"/>
                  </a:lnTo>
                  <a:lnTo>
                    <a:pt x="49" y="48"/>
                  </a:lnTo>
                  <a:lnTo>
                    <a:pt x="52" y="55"/>
                  </a:lnTo>
                  <a:lnTo>
                    <a:pt x="54" y="57"/>
                  </a:lnTo>
                  <a:lnTo>
                    <a:pt x="57" y="60"/>
                  </a:lnTo>
                  <a:lnTo>
                    <a:pt x="60" y="65"/>
                  </a:lnTo>
                  <a:lnTo>
                    <a:pt x="65" y="69"/>
                  </a:lnTo>
                  <a:lnTo>
                    <a:pt x="70" y="74"/>
                  </a:lnTo>
                  <a:lnTo>
                    <a:pt x="76" y="78"/>
                  </a:lnTo>
                  <a:lnTo>
                    <a:pt x="82" y="82"/>
                  </a:lnTo>
                  <a:lnTo>
                    <a:pt x="87" y="86"/>
                  </a:lnTo>
                  <a:lnTo>
                    <a:pt x="92" y="88"/>
                  </a:lnTo>
                  <a:lnTo>
                    <a:pt x="98" y="90"/>
                  </a:lnTo>
                  <a:lnTo>
                    <a:pt x="105" y="93"/>
                  </a:lnTo>
                  <a:lnTo>
                    <a:pt x="112" y="95"/>
                  </a:lnTo>
                  <a:lnTo>
                    <a:pt x="119" y="98"/>
                  </a:lnTo>
                  <a:lnTo>
                    <a:pt x="124" y="99"/>
                  </a:lnTo>
                  <a:lnTo>
                    <a:pt x="127" y="101"/>
                  </a:lnTo>
                  <a:lnTo>
                    <a:pt x="129" y="101"/>
                  </a:lnTo>
                  <a:lnTo>
                    <a:pt x="134" y="80"/>
                  </a:lnTo>
                  <a:lnTo>
                    <a:pt x="141" y="81"/>
                  </a:lnTo>
                  <a:lnTo>
                    <a:pt x="146" y="83"/>
                  </a:lnTo>
                  <a:lnTo>
                    <a:pt x="150" y="85"/>
                  </a:lnTo>
                  <a:lnTo>
                    <a:pt x="154" y="88"/>
                  </a:lnTo>
                  <a:lnTo>
                    <a:pt x="157" y="91"/>
                  </a:lnTo>
                  <a:lnTo>
                    <a:pt x="161" y="95"/>
                  </a:lnTo>
                  <a:lnTo>
                    <a:pt x="165" y="100"/>
                  </a:lnTo>
                  <a:lnTo>
                    <a:pt x="170" y="105"/>
                  </a:lnTo>
                  <a:lnTo>
                    <a:pt x="174" y="110"/>
                  </a:lnTo>
                  <a:lnTo>
                    <a:pt x="178" y="114"/>
                  </a:lnTo>
                  <a:lnTo>
                    <a:pt x="181" y="116"/>
                  </a:lnTo>
                  <a:lnTo>
                    <a:pt x="181" y="117"/>
                  </a:lnTo>
                  <a:lnTo>
                    <a:pt x="181" y="123"/>
                  </a:lnTo>
                  <a:lnTo>
                    <a:pt x="181" y="135"/>
                  </a:lnTo>
                  <a:lnTo>
                    <a:pt x="181" y="148"/>
                  </a:lnTo>
                  <a:lnTo>
                    <a:pt x="181" y="156"/>
                  </a:lnTo>
                  <a:lnTo>
                    <a:pt x="181" y="158"/>
                  </a:lnTo>
                  <a:lnTo>
                    <a:pt x="178" y="161"/>
                  </a:lnTo>
                  <a:lnTo>
                    <a:pt x="175" y="162"/>
                  </a:lnTo>
                  <a:lnTo>
                    <a:pt x="170" y="165"/>
                  </a:lnTo>
                  <a:lnTo>
                    <a:pt x="166" y="167"/>
                  </a:lnTo>
                  <a:lnTo>
                    <a:pt x="162" y="168"/>
                  </a:lnTo>
                  <a:lnTo>
                    <a:pt x="158" y="170"/>
                  </a:lnTo>
                  <a:lnTo>
                    <a:pt x="155" y="171"/>
                  </a:lnTo>
                  <a:lnTo>
                    <a:pt x="150" y="172"/>
                  </a:lnTo>
                  <a:lnTo>
                    <a:pt x="145" y="171"/>
                  </a:lnTo>
                  <a:lnTo>
                    <a:pt x="141" y="171"/>
                  </a:lnTo>
                  <a:lnTo>
                    <a:pt x="138" y="170"/>
                  </a:lnTo>
                  <a:close/>
                </a:path>
              </a:pathLst>
            </a:custGeom>
            <a:solidFill>
              <a:srgbClr val="E5A5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5" name="Freeform 20"/>
            <p:cNvSpPr>
              <a:spLocks/>
            </p:cNvSpPr>
            <p:nvPr/>
          </p:nvSpPr>
          <p:spPr bwMode="auto">
            <a:xfrm>
              <a:off x="5453" y="3485"/>
              <a:ext cx="176" cy="284"/>
            </a:xfrm>
            <a:custGeom>
              <a:avLst/>
              <a:gdLst>
                <a:gd name="T0" fmla="*/ 102 w 176"/>
                <a:gd name="T1" fmla="*/ 101 h 284"/>
                <a:gd name="T2" fmla="*/ 102 w 176"/>
                <a:gd name="T3" fmla="*/ 44 h 284"/>
                <a:gd name="T4" fmla="*/ 97 w 176"/>
                <a:gd name="T5" fmla="*/ 26 h 284"/>
                <a:gd name="T6" fmla="*/ 103 w 176"/>
                <a:gd name="T7" fmla="*/ 25 h 284"/>
                <a:gd name="T8" fmla="*/ 112 w 176"/>
                <a:gd name="T9" fmla="*/ 24 h 284"/>
                <a:gd name="T10" fmla="*/ 121 w 176"/>
                <a:gd name="T11" fmla="*/ 22 h 284"/>
                <a:gd name="T12" fmla="*/ 132 w 176"/>
                <a:gd name="T13" fmla="*/ 20 h 284"/>
                <a:gd name="T14" fmla="*/ 145 w 176"/>
                <a:gd name="T15" fmla="*/ 13 h 284"/>
                <a:gd name="T16" fmla="*/ 158 w 176"/>
                <a:gd name="T17" fmla="*/ 6 h 284"/>
                <a:gd name="T18" fmla="*/ 166 w 176"/>
                <a:gd name="T19" fmla="*/ 1 h 284"/>
                <a:gd name="T20" fmla="*/ 168 w 176"/>
                <a:gd name="T21" fmla="*/ 11 h 284"/>
                <a:gd name="T22" fmla="*/ 174 w 176"/>
                <a:gd name="T23" fmla="*/ 42 h 284"/>
                <a:gd name="T24" fmla="*/ 175 w 176"/>
                <a:gd name="T25" fmla="*/ 70 h 284"/>
                <a:gd name="T26" fmla="*/ 169 w 176"/>
                <a:gd name="T27" fmla="*/ 110 h 284"/>
                <a:gd name="T28" fmla="*/ 165 w 176"/>
                <a:gd name="T29" fmla="*/ 137 h 284"/>
                <a:gd name="T30" fmla="*/ 154 w 176"/>
                <a:gd name="T31" fmla="*/ 157 h 284"/>
                <a:gd name="T32" fmla="*/ 140 w 176"/>
                <a:gd name="T33" fmla="*/ 176 h 284"/>
                <a:gd name="T34" fmla="*/ 130 w 176"/>
                <a:gd name="T35" fmla="*/ 190 h 284"/>
                <a:gd name="T36" fmla="*/ 124 w 176"/>
                <a:gd name="T37" fmla="*/ 197 h 284"/>
                <a:gd name="T38" fmla="*/ 110 w 176"/>
                <a:gd name="T39" fmla="*/ 209 h 284"/>
                <a:gd name="T40" fmla="*/ 99 w 176"/>
                <a:gd name="T41" fmla="*/ 232 h 284"/>
                <a:gd name="T42" fmla="*/ 61 w 176"/>
                <a:gd name="T43" fmla="*/ 280 h 284"/>
                <a:gd name="T44" fmla="*/ 32 w 176"/>
                <a:gd name="T45" fmla="*/ 284 h 284"/>
                <a:gd name="T46" fmla="*/ 5 w 176"/>
                <a:gd name="T47" fmla="*/ 283 h 284"/>
                <a:gd name="T48" fmla="*/ 18 w 176"/>
                <a:gd name="T49" fmla="*/ 246 h 284"/>
                <a:gd name="T50" fmla="*/ 2 w 176"/>
                <a:gd name="T51" fmla="*/ 245 h 284"/>
                <a:gd name="T52" fmla="*/ 1 w 176"/>
                <a:gd name="T53" fmla="*/ 239 h 284"/>
                <a:gd name="T54" fmla="*/ 8 w 176"/>
                <a:gd name="T55" fmla="*/ 236 h 284"/>
                <a:gd name="T56" fmla="*/ 16 w 176"/>
                <a:gd name="T57" fmla="*/ 233 h 284"/>
                <a:gd name="T58" fmla="*/ 23 w 176"/>
                <a:gd name="T59" fmla="*/ 230 h 284"/>
                <a:gd name="T60" fmla="*/ 29 w 176"/>
                <a:gd name="T61" fmla="*/ 227 h 284"/>
                <a:gd name="T62" fmla="*/ 33 w 176"/>
                <a:gd name="T63" fmla="*/ 224 h 284"/>
                <a:gd name="T64" fmla="*/ 43 w 176"/>
                <a:gd name="T65" fmla="*/ 218 h 284"/>
                <a:gd name="T66" fmla="*/ 55 w 176"/>
                <a:gd name="T67" fmla="*/ 211 h 284"/>
                <a:gd name="T68" fmla="*/ 64 w 176"/>
                <a:gd name="T69" fmla="*/ 206 h 284"/>
                <a:gd name="T70" fmla="*/ 81 w 176"/>
                <a:gd name="T71" fmla="*/ 16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6" h="284">
                  <a:moveTo>
                    <a:pt x="99" y="119"/>
                  </a:moveTo>
                  <a:lnTo>
                    <a:pt x="102" y="101"/>
                  </a:lnTo>
                  <a:lnTo>
                    <a:pt x="104" y="73"/>
                  </a:lnTo>
                  <a:lnTo>
                    <a:pt x="102" y="44"/>
                  </a:lnTo>
                  <a:lnTo>
                    <a:pt x="95" y="26"/>
                  </a:lnTo>
                  <a:lnTo>
                    <a:pt x="97" y="26"/>
                  </a:lnTo>
                  <a:lnTo>
                    <a:pt x="99" y="25"/>
                  </a:lnTo>
                  <a:lnTo>
                    <a:pt x="103" y="25"/>
                  </a:lnTo>
                  <a:lnTo>
                    <a:pt x="107" y="25"/>
                  </a:lnTo>
                  <a:lnTo>
                    <a:pt x="112" y="24"/>
                  </a:lnTo>
                  <a:lnTo>
                    <a:pt x="117" y="23"/>
                  </a:lnTo>
                  <a:lnTo>
                    <a:pt x="121" y="22"/>
                  </a:lnTo>
                  <a:lnTo>
                    <a:pt x="126" y="22"/>
                  </a:lnTo>
                  <a:lnTo>
                    <a:pt x="132" y="20"/>
                  </a:lnTo>
                  <a:lnTo>
                    <a:pt x="138" y="17"/>
                  </a:lnTo>
                  <a:lnTo>
                    <a:pt x="145" y="13"/>
                  </a:lnTo>
                  <a:lnTo>
                    <a:pt x="151" y="10"/>
                  </a:lnTo>
                  <a:lnTo>
                    <a:pt x="158" y="6"/>
                  </a:lnTo>
                  <a:lnTo>
                    <a:pt x="163" y="3"/>
                  </a:lnTo>
                  <a:lnTo>
                    <a:pt x="166" y="1"/>
                  </a:lnTo>
                  <a:lnTo>
                    <a:pt x="167" y="0"/>
                  </a:lnTo>
                  <a:lnTo>
                    <a:pt x="168" y="11"/>
                  </a:lnTo>
                  <a:lnTo>
                    <a:pt x="171" y="26"/>
                  </a:lnTo>
                  <a:lnTo>
                    <a:pt x="174" y="42"/>
                  </a:lnTo>
                  <a:lnTo>
                    <a:pt x="176" y="55"/>
                  </a:lnTo>
                  <a:lnTo>
                    <a:pt x="175" y="70"/>
                  </a:lnTo>
                  <a:lnTo>
                    <a:pt x="173" y="89"/>
                  </a:lnTo>
                  <a:lnTo>
                    <a:pt x="169" y="110"/>
                  </a:lnTo>
                  <a:lnTo>
                    <a:pt x="167" y="128"/>
                  </a:lnTo>
                  <a:lnTo>
                    <a:pt x="165" y="137"/>
                  </a:lnTo>
                  <a:lnTo>
                    <a:pt x="160" y="146"/>
                  </a:lnTo>
                  <a:lnTo>
                    <a:pt x="154" y="157"/>
                  </a:lnTo>
                  <a:lnTo>
                    <a:pt x="148" y="167"/>
                  </a:lnTo>
                  <a:lnTo>
                    <a:pt x="140" y="176"/>
                  </a:lnTo>
                  <a:lnTo>
                    <a:pt x="134" y="184"/>
                  </a:lnTo>
                  <a:lnTo>
                    <a:pt x="130" y="190"/>
                  </a:lnTo>
                  <a:lnTo>
                    <a:pt x="128" y="193"/>
                  </a:lnTo>
                  <a:lnTo>
                    <a:pt x="124" y="197"/>
                  </a:lnTo>
                  <a:lnTo>
                    <a:pt x="116" y="203"/>
                  </a:lnTo>
                  <a:lnTo>
                    <a:pt x="110" y="209"/>
                  </a:lnTo>
                  <a:lnTo>
                    <a:pt x="107" y="212"/>
                  </a:lnTo>
                  <a:lnTo>
                    <a:pt x="99" y="232"/>
                  </a:lnTo>
                  <a:lnTo>
                    <a:pt x="86" y="272"/>
                  </a:lnTo>
                  <a:lnTo>
                    <a:pt x="61" y="280"/>
                  </a:lnTo>
                  <a:lnTo>
                    <a:pt x="45" y="280"/>
                  </a:lnTo>
                  <a:lnTo>
                    <a:pt x="32" y="284"/>
                  </a:lnTo>
                  <a:lnTo>
                    <a:pt x="17" y="281"/>
                  </a:lnTo>
                  <a:lnTo>
                    <a:pt x="5" y="283"/>
                  </a:lnTo>
                  <a:lnTo>
                    <a:pt x="9" y="266"/>
                  </a:lnTo>
                  <a:lnTo>
                    <a:pt x="18" y="246"/>
                  </a:lnTo>
                  <a:lnTo>
                    <a:pt x="3" y="246"/>
                  </a:lnTo>
                  <a:lnTo>
                    <a:pt x="2" y="245"/>
                  </a:lnTo>
                  <a:lnTo>
                    <a:pt x="0" y="242"/>
                  </a:lnTo>
                  <a:lnTo>
                    <a:pt x="1" y="239"/>
                  </a:lnTo>
                  <a:lnTo>
                    <a:pt x="5" y="237"/>
                  </a:lnTo>
                  <a:lnTo>
                    <a:pt x="8" y="236"/>
                  </a:lnTo>
                  <a:lnTo>
                    <a:pt x="12" y="235"/>
                  </a:lnTo>
                  <a:lnTo>
                    <a:pt x="16" y="233"/>
                  </a:lnTo>
                  <a:lnTo>
                    <a:pt x="19" y="232"/>
                  </a:lnTo>
                  <a:lnTo>
                    <a:pt x="23" y="230"/>
                  </a:lnTo>
                  <a:lnTo>
                    <a:pt x="27" y="229"/>
                  </a:lnTo>
                  <a:lnTo>
                    <a:pt x="29" y="227"/>
                  </a:lnTo>
                  <a:lnTo>
                    <a:pt x="31" y="226"/>
                  </a:lnTo>
                  <a:lnTo>
                    <a:pt x="33" y="224"/>
                  </a:lnTo>
                  <a:lnTo>
                    <a:pt x="37" y="221"/>
                  </a:lnTo>
                  <a:lnTo>
                    <a:pt x="43" y="218"/>
                  </a:lnTo>
                  <a:lnTo>
                    <a:pt x="49" y="214"/>
                  </a:lnTo>
                  <a:lnTo>
                    <a:pt x="55" y="211"/>
                  </a:lnTo>
                  <a:lnTo>
                    <a:pt x="60" y="208"/>
                  </a:lnTo>
                  <a:lnTo>
                    <a:pt x="64" y="206"/>
                  </a:lnTo>
                  <a:lnTo>
                    <a:pt x="65" y="205"/>
                  </a:lnTo>
                  <a:lnTo>
                    <a:pt x="81" y="160"/>
                  </a:lnTo>
                  <a:lnTo>
                    <a:pt x="99" y="119"/>
                  </a:lnTo>
                  <a:close/>
                </a:path>
              </a:pathLst>
            </a:custGeom>
            <a:solidFill>
              <a:srgbClr val="E5A5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6" name="Freeform 21"/>
            <p:cNvSpPr>
              <a:spLocks/>
            </p:cNvSpPr>
            <p:nvPr/>
          </p:nvSpPr>
          <p:spPr bwMode="auto">
            <a:xfrm>
              <a:off x="4884" y="2988"/>
              <a:ext cx="221" cy="272"/>
            </a:xfrm>
            <a:custGeom>
              <a:avLst/>
              <a:gdLst>
                <a:gd name="T0" fmla="*/ 9 w 221"/>
                <a:gd name="T1" fmla="*/ 220 h 272"/>
                <a:gd name="T2" fmla="*/ 8 w 221"/>
                <a:gd name="T3" fmla="*/ 209 h 272"/>
                <a:gd name="T4" fmla="*/ 17 w 221"/>
                <a:gd name="T5" fmla="*/ 200 h 272"/>
                <a:gd name="T6" fmla="*/ 27 w 221"/>
                <a:gd name="T7" fmla="*/ 188 h 272"/>
                <a:gd name="T8" fmla="*/ 34 w 221"/>
                <a:gd name="T9" fmla="*/ 169 h 272"/>
                <a:gd name="T10" fmla="*/ 25 w 221"/>
                <a:gd name="T11" fmla="*/ 161 h 272"/>
                <a:gd name="T12" fmla="*/ 9 w 221"/>
                <a:gd name="T13" fmla="*/ 152 h 272"/>
                <a:gd name="T14" fmla="*/ 0 w 221"/>
                <a:gd name="T15" fmla="*/ 141 h 272"/>
                <a:gd name="T16" fmla="*/ 1 w 221"/>
                <a:gd name="T17" fmla="*/ 123 h 272"/>
                <a:gd name="T18" fmla="*/ 7 w 221"/>
                <a:gd name="T19" fmla="*/ 115 h 272"/>
                <a:gd name="T20" fmla="*/ 20 w 221"/>
                <a:gd name="T21" fmla="*/ 118 h 272"/>
                <a:gd name="T22" fmla="*/ 32 w 221"/>
                <a:gd name="T23" fmla="*/ 122 h 272"/>
                <a:gd name="T24" fmla="*/ 43 w 221"/>
                <a:gd name="T25" fmla="*/ 121 h 272"/>
                <a:gd name="T26" fmla="*/ 48 w 221"/>
                <a:gd name="T27" fmla="*/ 104 h 272"/>
                <a:gd name="T28" fmla="*/ 44 w 221"/>
                <a:gd name="T29" fmla="*/ 62 h 272"/>
                <a:gd name="T30" fmla="*/ 49 w 221"/>
                <a:gd name="T31" fmla="*/ 49 h 272"/>
                <a:gd name="T32" fmla="*/ 69 w 221"/>
                <a:gd name="T33" fmla="*/ 26 h 272"/>
                <a:gd name="T34" fmla="*/ 114 w 221"/>
                <a:gd name="T35" fmla="*/ 8 h 272"/>
                <a:gd name="T36" fmla="*/ 131 w 221"/>
                <a:gd name="T37" fmla="*/ 1 h 272"/>
                <a:gd name="T38" fmla="*/ 128 w 221"/>
                <a:gd name="T39" fmla="*/ 1 h 272"/>
                <a:gd name="T40" fmla="*/ 137 w 221"/>
                <a:gd name="T41" fmla="*/ 1 h 272"/>
                <a:gd name="T42" fmla="*/ 151 w 221"/>
                <a:gd name="T43" fmla="*/ 5 h 272"/>
                <a:gd name="T44" fmla="*/ 162 w 221"/>
                <a:gd name="T45" fmla="*/ 8 h 272"/>
                <a:gd name="T46" fmla="*/ 179 w 221"/>
                <a:gd name="T47" fmla="*/ 16 h 272"/>
                <a:gd name="T48" fmla="*/ 187 w 221"/>
                <a:gd name="T49" fmla="*/ 30 h 272"/>
                <a:gd name="T50" fmla="*/ 193 w 221"/>
                <a:gd name="T51" fmla="*/ 48 h 272"/>
                <a:gd name="T52" fmla="*/ 193 w 221"/>
                <a:gd name="T53" fmla="*/ 80 h 272"/>
                <a:gd name="T54" fmla="*/ 191 w 221"/>
                <a:gd name="T55" fmla="*/ 95 h 272"/>
                <a:gd name="T56" fmla="*/ 197 w 221"/>
                <a:gd name="T57" fmla="*/ 103 h 272"/>
                <a:gd name="T58" fmla="*/ 209 w 221"/>
                <a:gd name="T59" fmla="*/ 122 h 272"/>
                <a:gd name="T60" fmla="*/ 221 w 221"/>
                <a:gd name="T61" fmla="*/ 143 h 272"/>
                <a:gd name="T62" fmla="*/ 211 w 221"/>
                <a:gd name="T63" fmla="*/ 155 h 272"/>
                <a:gd name="T64" fmla="*/ 195 w 221"/>
                <a:gd name="T65" fmla="*/ 158 h 272"/>
                <a:gd name="T66" fmla="*/ 185 w 221"/>
                <a:gd name="T67" fmla="*/ 157 h 272"/>
                <a:gd name="T68" fmla="*/ 188 w 221"/>
                <a:gd name="T69" fmla="*/ 182 h 272"/>
                <a:gd name="T70" fmla="*/ 179 w 221"/>
                <a:gd name="T71" fmla="*/ 199 h 272"/>
                <a:gd name="T72" fmla="*/ 180 w 221"/>
                <a:gd name="T73" fmla="*/ 212 h 272"/>
                <a:gd name="T74" fmla="*/ 163 w 221"/>
                <a:gd name="T75" fmla="*/ 234 h 272"/>
                <a:gd name="T76" fmla="*/ 156 w 221"/>
                <a:gd name="T77" fmla="*/ 236 h 272"/>
                <a:gd name="T78" fmla="*/ 141 w 221"/>
                <a:gd name="T79" fmla="*/ 235 h 272"/>
                <a:gd name="T80" fmla="*/ 133 w 221"/>
                <a:gd name="T81" fmla="*/ 239 h 272"/>
                <a:gd name="T82" fmla="*/ 130 w 221"/>
                <a:gd name="T83" fmla="*/ 262 h 272"/>
                <a:gd name="T84" fmla="*/ 120 w 221"/>
                <a:gd name="T85" fmla="*/ 269 h 272"/>
                <a:gd name="T86" fmla="*/ 103 w 221"/>
                <a:gd name="T87" fmla="*/ 272 h 272"/>
                <a:gd name="T88" fmla="*/ 88 w 221"/>
                <a:gd name="T89" fmla="*/ 271 h 272"/>
                <a:gd name="T90" fmla="*/ 66 w 221"/>
                <a:gd name="T91" fmla="*/ 263 h 272"/>
                <a:gd name="T92" fmla="*/ 39 w 221"/>
                <a:gd name="T93" fmla="*/ 253 h 272"/>
                <a:gd name="T94" fmla="*/ 12 w 221"/>
                <a:gd name="T95" fmla="*/ 238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1" h="272">
                  <a:moveTo>
                    <a:pt x="12" y="238"/>
                  </a:moveTo>
                  <a:lnTo>
                    <a:pt x="11" y="229"/>
                  </a:lnTo>
                  <a:lnTo>
                    <a:pt x="9" y="220"/>
                  </a:lnTo>
                  <a:lnTo>
                    <a:pt x="8" y="213"/>
                  </a:lnTo>
                  <a:lnTo>
                    <a:pt x="7" y="210"/>
                  </a:lnTo>
                  <a:lnTo>
                    <a:pt x="8" y="209"/>
                  </a:lnTo>
                  <a:lnTo>
                    <a:pt x="9" y="206"/>
                  </a:lnTo>
                  <a:lnTo>
                    <a:pt x="12" y="202"/>
                  </a:lnTo>
                  <a:lnTo>
                    <a:pt x="17" y="200"/>
                  </a:lnTo>
                  <a:lnTo>
                    <a:pt x="20" y="198"/>
                  </a:lnTo>
                  <a:lnTo>
                    <a:pt x="23" y="193"/>
                  </a:lnTo>
                  <a:lnTo>
                    <a:pt x="27" y="188"/>
                  </a:lnTo>
                  <a:lnTo>
                    <a:pt x="31" y="181"/>
                  </a:lnTo>
                  <a:lnTo>
                    <a:pt x="33" y="175"/>
                  </a:lnTo>
                  <a:lnTo>
                    <a:pt x="34" y="169"/>
                  </a:lnTo>
                  <a:lnTo>
                    <a:pt x="33" y="164"/>
                  </a:lnTo>
                  <a:lnTo>
                    <a:pt x="30" y="163"/>
                  </a:lnTo>
                  <a:lnTo>
                    <a:pt x="25" y="161"/>
                  </a:lnTo>
                  <a:lnTo>
                    <a:pt x="20" y="159"/>
                  </a:lnTo>
                  <a:lnTo>
                    <a:pt x="15" y="156"/>
                  </a:lnTo>
                  <a:lnTo>
                    <a:pt x="9" y="152"/>
                  </a:lnTo>
                  <a:lnTo>
                    <a:pt x="5" y="148"/>
                  </a:lnTo>
                  <a:lnTo>
                    <a:pt x="2" y="145"/>
                  </a:lnTo>
                  <a:lnTo>
                    <a:pt x="0" y="141"/>
                  </a:lnTo>
                  <a:lnTo>
                    <a:pt x="0" y="138"/>
                  </a:lnTo>
                  <a:lnTo>
                    <a:pt x="1" y="131"/>
                  </a:lnTo>
                  <a:lnTo>
                    <a:pt x="1" y="123"/>
                  </a:lnTo>
                  <a:lnTo>
                    <a:pt x="2" y="117"/>
                  </a:lnTo>
                  <a:lnTo>
                    <a:pt x="4" y="114"/>
                  </a:lnTo>
                  <a:lnTo>
                    <a:pt x="7" y="115"/>
                  </a:lnTo>
                  <a:lnTo>
                    <a:pt x="10" y="115"/>
                  </a:lnTo>
                  <a:lnTo>
                    <a:pt x="15" y="116"/>
                  </a:lnTo>
                  <a:lnTo>
                    <a:pt x="20" y="118"/>
                  </a:lnTo>
                  <a:lnTo>
                    <a:pt x="25" y="119"/>
                  </a:lnTo>
                  <a:lnTo>
                    <a:pt x="29" y="121"/>
                  </a:lnTo>
                  <a:lnTo>
                    <a:pt x="32" y="122"/>
                  </a:lnTo>
                  <a:lnTo>
                    <a:pt x="34" y="123"/>
                  </a:lnTo>
                  <a:lnTo>
                    <a:pt x="38" y="123"/>
                  </a:lnTo>
                  <a:lnTo>
                    <a:pt x="43" y="121"/>
                  </a:lnTo>
                  <a:lnTo>
                    <a:pt x="47" y="117"/>
                  </a:lnTo>
                  <a:lnTo>
                    <a:pt x="49" y="113"/>
                  </a:lnTo>
                  <a:lnTo>
                    <a:pt x="48" y="104"/>
                  </a:lnTo>
                  <a:lnTo>
                    <a:pt x="46" y="87"/>
                  </a:lnTo>
                  <a:lnTo>
                    <a:pt x="44" y="71"/>
                  </a:lnTo>
                  <a:lnTo>
                    <a:pt x="44" y="62"/>
                  </a:lnTo>
                  <a:lnTo>
                    <a:pt x="45" y="59"/>
                  </a:lnTo>
                  <a:lnTo>
                    <a:pt x="46" y="55"/>
                  </a:lnTo>
                  <a:lnTo>
                    <a:pt x="49" y="49"/>
                  </a:lnTo>
                  <a:lnTo>
                    <a:pt x="53" y="41"/>
                  </a:lnTo>
                  <a:lnTo>
                    <a:pt x="60" y="34"/>
                  </a:lnTo>
                  <a:lnTo>
                    <a:pt x="69" y="26"/>
                  </a:lnTo>
                  <a:lnTo>
                    <a:pt x="82" y="19"/>
                  </a:lnTo>
                  <a:lnTo>
                    <a:pt x="99" y="13"/>
                  </a:lnTo>
                  <a:lnTo>
                    <a:pt x="114" y="8"/>
                  </a:lnTo>
                  <a:lnTo>
                    <a:pt x="124" y="4"/>
                  </a:lnTo>
                  <a:lnTo>
                    <a:pt x="129" y="2"/>
                  </a:lnTo>
                  <a:lnTo>
                    <a:pt x="131" y="1"/>
                  </a:lnTo>
                  <a:lnTo>
                    <a:pt x="130" y="0"/>
                  </a:lnTo>
                  <a:lnTo>
                    <a:pt x="129" y="0"/>
                  </a:lnTo>
                  <a:lnTo>
                    <a:pt x="128" y="1"/>
                  </a:lnTo>
                  <a:lnTo>
                    <a:pt x="130" y="1"/>
                  </a:lnTo>
                  <a:lnTo>
                    <a:pt x="133" y="1"/>
                  </a:lnTo>
                  <a:lnTo>
                    <a:pt x="137" y="1"/>
                  </a:lnTo>
                  <a:lnTo>
                    <a:pt x="141" y="2"/>
                  </a:lnTo>
                  <a:lnTo>
                    <a:pt x="147" y="4"/>
                  </a:lnTo>
                  <a:lnTo>
                    <a:pt x="151" y="5"/>
                  </a:lnTo>
                  <a:lnTo>
                    <a:pt x="155" y="6"/>
                  </a:lnTo>
                  <a:lnTo>
                    <a:pt x="159" y="7"/>
                  </a:lnTo>
                  <a:lnTo>
                    <a:pt x="162" y="8"/>
                  </a:lnTo>
                  <a:lnTo>
                    <a:pt x="167" y="10"/>
                  </a:lnTo>
                  <a:lnTo>
                    <a:pt x="174" y="13"/>
                  </a:lnTo>
                  <a:lnTo>
                    <a:pt x="179" y="16"/>
                  </a:lnTo>
                  <a:lnTo>
                    <a:pt x="182" y="19"/>
                  </a:lnTo>
                  <a:lnTo>
                    <a:pt x="184" y="23"/>
                  </a:lnTo>
                  <a:lnTo>
                    <a:pt x="187" y="30"/>
                  </a:lnTo>
                  <a:lnTo>
                    <a:pt x="190" y="37"/>
                  </a:lnTo>
                  <a:lnTo>
                    <a:pt x="192" y="41"/>
                  </a:lnTo>
                  <a:lnTo>
                    <a:pt x="193" y="48"/>
                  </a:lnTo>
                  <a:lnTo>
                    <a:pt x="194" y="60"/>
                  </a:lnTo>
                  <a:lnTo>
                    <a:pt x="194" y="72"/>
                  </a:lnTo>
                  <a:lnTo>
                    <a:pt x="193" y="80"/>
                  </a:lnTo>
                  <a:lnTo>
                    <a:pt x="192" y="85"/>
                  </a:lnTo>
                  <a:lnTo>
                    <a:pt x="192" y="91"/>
                  </a:lnTo>
                  <a:lnTo>
                    <a:pt x="191" y="95"/>
                  </a:lnTo>
                  <a:lnTo>
                    <a:pt x="191" y="97"/>
                  </a:lnTo>
                  <a:lnTo>
                    <a:pt x="192" y="99"/>
                  </a:lnTo>
                  <a:lnTo>
                    <a:pt x="197" y="103"/>
                  </a:lnTo>
                  <a:lnTo>
                    <a:pt x="202" y="109"/>
                  </a:lnTo>
                  <a:lnTo>
                    <a:pt x="206" y="115"/>
                  </a:lnTo>
                  <a:lnTo>
                    <a:pt x="209" y="122"/>
                  </a:lnTo>
                  <a:lnTo>
                    <a:pt x="214" y="131"/>
                  </a:lnTo>
                  <a:lnTo>
                    <a:pt x="219" y="139"/>
                  </a:lnTo>
                  <a:lnTo>
                    <a:pt x="221" y="143"/>
                  </a:lnTo>
                  <a:lnTo>
                    <a:pt x="218" y="153"/>
                  </a:lnTo>
                  <a:lnTo>
                    <a:pt x="216" y="154"/>
                  </a:lnTo>
                  <a:lnTo>
                    <a:pt x="211" y="155"/>
                  </a:lnTo>
                  <a:lnTo>
                    <a:pt x="206" y="156"/>
                  </a:lnTo>
                  <a:lnTo>
                    <a:pt x="200" y="157"/>
                  </a:lnTo>
                  <a:lnTo>
                    <a:pt x="195" y="158"/>
                  </a:lnTo>
                  <a:lnTo>
                    <a:pt x="190" y="157"/>
                  </a:lnTo>
                  <a:lnTo>
                    <a:pt x="187" y="157"/>
                  </a:lnTo>
                  <a:lnTo>
                    <a:pt x="185" y="157"/>
                  </a:lnTo>
                  <a:lnTo>
                    <a:pt x="186" y="164"/>
                  </a:lnTo>
                  <a:lnTo>
                    <a:pt x="187" y="174"/>
                  </a:lnTo>
                  <a:lnTo>
                    <a:pt x="188" y="182"/>
                  </a:lnTo>
                  <a:lnTo>
                    <a:pt x="189" y="186"/>
                  </a:lnTo>
                  <a:lnTo>
                    <a:pt x="179" y="198"/>
                  </a:lnTo>
                  <a:lnTo>
                    <a:pt x="179" y="199"/>
                  </a:lnTo>
                  <a:lnTo>
                    <a:pt x="180" y="202"/>
                  </a:lnTo>
                  <a:lnTo>
                    <a:pt x="181" y="207"/>
                  </a:lnTo>
                  <a:lnTo>
                    <a:pt x="180" y="212"/>
                  </a:lnTo>
                  <a:lnTo>
                    <a:pt x="176" y="220"/>
                  </a:lnTo>
                  <a:lnTo>
                    <a:pt x="169" y="227"/>
                  </a:lnTo>
                  <a:lnTo>
                    <a:pt x="163" y="234"/>
                  </a:lnTo>
                  <a:lnTo>
                    <a:pt x="160" y="236"/>
                  </a:lnTo>
                  <a:lnTo>
                    <a:pt x="159" y="236"/>
                  </a:lnTo>
                  <a:lnTo>
                    <a:pt x="156" y="236"/>
                  </a:lnTo>
                  <a:lnTo>
                    <a:pt x="152" y="235"/>
                  </a:lnTo>
                  <a:lnTo>
                    <a:pt x="147" y="235"/>
                  </a:lnTo>
                  <a:lnTo>
                    <a:pt x="141" y="235"/>
                  </a:lnTo>
                  <a:lnTo>
                    <a:pt x="137" y="236"/>
                  </a:lnTo>
                  <a:lnTo>
                    <a:pt x="134" y="237"/>
                  </a:lnTo>
                  <a:lnTo>
                    <a:pt x="133" y="239"/>
                  </a:lnTo>
                  <a:lnTo>
                    <a:pt x="133" y="247"/>
                  </a:lnTo>
                  <a:lnTo>
                    <a:pt x="132" y="255"/>
                  </a:lnTo>
                  <a:lnTo>
                    <a:pt x="130" y="262"/>
                  </a:lnTo>
                  <a:lnTo>
                    <a:pt x="127" y="267"/>
                  </a:lnTo>
                  <a:lnTo>
                    <a:pt x="124" y="268"/>
                  </a:lnTo>
                  <a:lnTo>
                    <a:pt x="120" y="269"/>
                  </a:lnTo>
                  <a:lnTo>
                    <a:pt x="115" y="271"/>
                  </a:lnTo>
                  <a:lnTo>
                    <a:pt x="109" y="271"/>
                  </a:lnTo>
                  <a:lnTo>
                    <a:pt x="103" y="272"/>
                  </a:lnTo>
                  <a:lnTo>
                    <a:pt x="98" y="272"/>
                  </a:lnTo>
                  <a:lnTo>
                    <a:pt x="92" y="271"/>
                  </a:lnTo>
                  <a:lnTo>
                    <a:pt x="88" y="271"/>
                  </a:lnTo>
                  <a:lnTo>
                    <a:pt x="83" y="269"/>
                  </a:lnTo>
                  <a:lnTo>
                    <a:pt x="76" y="266"/>
                  </a:lnTo>
                  <a:lnTo>
                    <a:pt x="66" y="263"/>
                  </a:lnTo>
                  <a:lnTo>
                    <a:pt x="57" y="259"/>
                  </a:lnTo>
                  <a:lnTo>
                    <a:pt x="47" y="256"/>
                  </a:lnTo>
                  <a:lnTo>
                    <a:pt x="39" y="253"/>
                  </a:lnTo>
                  <a:lnTo>
                    <a:pt x="34" y="251"/>
                  </a:lnTo>
                  <a:lnTo>
                    <a:pt x="32" y="250"/>
                  </a:lnTo>
                  <a:lnTo>
                    <a:pt x="12" y="238"/>
                  </a:lnTo>
                  <a:close/>
                </a:path>
              </a:pathLst>
            </a:custGeom>
            <a:solidFill>
              <a:srgbClr val="CC99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7" name="Freeform 22"/>
            <p:cNvSpPr>
              <a:spLocks/>
            </p:cNvSpPr>
            <p:nvPr/>
          </p:nvSpPr>
          <p:spPr bwMode="auto">
            <a:xfrm>
              <a:off x="5238" y="3815"/>
              <a:ext cx="125" cy="130"/>
            </a:xfrm>
            <a:custGeom>
              <a:avLst/>
              <a:gdLst>
                <a:gd name="T0" fmla="*/ 12 w 125"/>
                <a:gd name="T1" fmla="*/ 0 h 130"/>
                <a:gd name="T2" fmla="*/ 8 w 125"/>
                <a:gd name="T3" fmla="*/ 5 h 130"/>
                <a:gd name="T4" fmla="*/ 5 w 125"/>
                <a:gd name="T5" fmla="*/ 13 h 130"/>
                <a:gd name="T6" fmla="*/ 1 w 125"/>
                <a:gd name="T7" fmla="*/ 19 h 130"/>
                <a:gd name="T8" fmla="*/ 0 w 125"/>
                <a:gd name="T9" fmla="*/ 21 h 130"/>
                <a:gd name="T10" fmla="*/ 6 w 125"/>
                <a:gd name="T11" fmla="*/ 38 h 130"/>
                <a:gd name="T12" fmla="*/ 5 w 125"/>
                <a:gd name="T13" fmla="*/ 52 h 130"/>
                <a:gd name="T14" fmla="*/ 12 w 125"/>
                <a:gd name="T15" fmla="*/ 60 h 130"/>
                <a:gd name="T16" fmla="*/ 25 w 125"/>
                <a:gd name="T17" fmla="*/ 76 h 130"/>
                <a:gd name="T18" fmla="*/ 27 w 125"/>
                <a:gd name="T19" fmla="*/ 77 h 130"/>
                <a:gd name="T20" fmla="*/ 29 w 125"/>
                <a:gd name="T21" fmla="*/ 81 h 130"/>
                <a:gd name="T22" fmla="*/ 30 w 125"/>
                <a:gd name="T23" fmla="*/ 87 h 130"/>
                <a:gd name="T24" fmla="*/ 29 w 125"/>
                <a:gd name="T25" fmla="*/ 94 h 130"/>
                <a:gd name="T26" fmla="*/ 28 w 125"/>
                <a:gd name="T27" fmla="*/ 101 h 130"/>
                <a:gd name="T28" fmla="*/ 29 w 125"/>
                <a:gd name="T29" fmla="*/ 109 h 130"/>
                <a:gd name="T30" fmla="*/ 29 w 125"/>
                <a:gd name="T31" fmla="*/ 115 h 130"/>
                <a:gd name="T32" fmla="*/ 29 w 125"/>
                <a:gd name="T33" fmla="*/ 117 h 130"/>
                <a:gd name="T34" fmla="*/ 30 w 125"/>
                <a:gd name="T35" fmla="*/ 118 h 130"/>
                <a:gd name="T36" fmla="*/ 32 w 125"/>
                <a:gd name="T37" fmla="*/ 119 h 130"/>
                <a:gd name="T38" fmla="*/ 34 w 125"/>
                <a:gd name="T39" fmla="*/ 121 h 130"/>
                <a:gd name="T40" fmla="*/ 37 w 125"/>
                <a:gd name="T41" fmla="*/ 123 h 130"/>
                <a:gd name="T42" fmla="*/ 40 w 125"/>
                <a:gd name="T43" fmla="*/ 125 h 130"/>
                <a:gd name="T44" fmla="*/ 43 w 125"/>
                <a:gd name="T45" fmla="*/ 128 h 130"/>
                <a:gd name="T46" fmla="*/ 48 w 125"/>
                <a:gd name="T47" fmla="*/ 129 h 130"/>
                <a:gd name="T48" fmla="*/ 52 w 125"/>
                <a:gd name="T49" fmla="*/ 130 h 130"/>
                <a:gd name="T50" fmla="*/ 58 w 125"/>
                <a:gd name="T51" fmla="*/ 129 h 130"/>
                <a:gd name="T52" fmla="*/ 67 w 125"/>
                <a:gd name="T53" fmla="*/ 127 h 130"/>
                <a:gd name="T54" fmla="*/ 76 w 125"/>
                <a:gd name="T55" fmla="*/ 125 h 130"/>
                <a:gd name="T56" fmla="*/ 87 w 125"/>
                <a:gd name="T57" fmla="*/ 122 h 130"/>
                <a:gd name="T58" fmla="*/ 96 w 125"/>
                <a:gd name="T59" fmla="*/ 119 h 130"/>
                <a:gd name="T60" fmla="*/ 105 w 125"/>
                <a:gd name="T61" fmla="*/ 116 h 130"/>
                <a:gd name="T62" fmla="*/ 110 w 125"/>
                <a:gd name="T63" fmla="*/ 114 h 130"/>
                <a:gd name="T64" fmla="*/ 113 w 125"/>
                <a:gd name="T65" fmla="*/ 113 h 130"/>
                <a:gd name="T66" fmla="*/ 115 w 125"/>
                <a:gd name="T67" fmla="*/ 113 h 130"/>
                <a:gd name="T68" fmla="*/ 119 w 125"/>
                <a:gd name="T69" fmla="*/ 111 h 130"/>
                <a:gd name="T70" fmla="*/ 123 w 125"/>
                <a:gd name="T71" fmla="*/ 108 h 130"/>
                <a:gd name="T72" fmla="*/ 125 w 125"/>
                <a:gd name="T73" fmla="*/ 103 h 130"/>
                <a:gd name="T74" fmla="*/ 124 w 125"/>
                <a:gd name="T75" fmla="*/ 97 h 130"/>
                <a:gd name="T76" fmla="*/ 123 w 125"/>
                <a:gd name="T77" fmla="*/ 91 h 130"/>
                <a:gd name="T78" fmla="*/ 122 w 125"/>
                <a:gd name="T79" fmla="*/ 86 h 130"/>
                <a:gd name="T80" fmla="*/ 121 w 125"/>
                <a:gd name="T81" fmla="*/ 85 h 130"/>
                <a:gd name="T82" fmla="*/ 121 w 125"/>
                <a:gd name="T83" fmla="*/ 69 h 130"/>
                <a:gd name="T84" fmla="*/ 102 w 125"/>
                <a:gd name="T85" fmla="*/ 52 h 130"/>
                <a:gd name="T86" fmla="*/ 12 w 125"/>
                <a:gd name="T87"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130">
                  <a:moveTo>
                    <a:pt x="12" y="0"/>
                  </a:moveTo>
                  <a:lnTo>
                    <a:pt x="8" y="5"/>
                  </a:lnTo>
                  <a:lnTo>
                    <a:pt x="5" y="13"/>
                  </a:lnTo>
                  <a:lnTo>
                    <a:pt x="1" y="19"/>
                  </a:lnTo>
                  <a:lnTo>
                    <a:pt x="0" y="21"/>
                  </a:lnTo>
                  <a:lnTo>
                    <a:pt x="6" y="38"/>
                  </a:lnTo>
                  <a:lnTo>
                    <a:pt x="5" y="52"/>
                  </a:lnTo>
                  <a:lnTo>
                    <a:pt x="12" y="60"/>
                  </a:lnTo>
                  <a:lnTo>
                    <a:pt x="25" y="76"/>
                  </a:lnTo>
                  <a:lnTo>
                    <a:pt x="27" y="77"/>
                  </a:lnTo>
                  <a:lnTo>
                    <a:pt x="29" y="81"/>
                  </a:lnTo>
                  <a:lnTo>
                    <a:pt x="30" y="87"/>
                  </a:lnTo>
                  <a:lnTo>
                    <a:pt x="29" y="94"/>
                  </a:lnTo>
                  <a:lnTo>
                    <a:pt x="28" y="101"/>
                  </a:lnTo>
                  <a:lnTo>
                    <a:pt x="29" y="109"/>
                  </a:lnTo>
                  <a:lnTo>
                    <a:pt x="29" y="115"/>
                  </a:lnTo>
                  <a:lnTo>
                    <a:pt x="29" y="117"/>
                  </a:lnTo>
                  <a:lnTo>
                    <a:pt x="30" y="118"/>
                  </a:lnTo>
                  <a:lnTo>
                    <a:pt x="32" y="119"/>
                  </a:lnTo>
                  <a:lnTo>
                    <a:pt x="34" y="121"/>
                  </a:lnTo>
                  <a:lnTo>
                    <a:pt x="37" y="123"/>
                  </a:lnTo>
                  <a:lnTo>
                    <a:pt x="40" y="125"/>
                  </a:lnTo>
                  <a:lnTo>
                    <a:pt x="43" y="128"/>
                  </a:lnTo>
                  <a:lnTo>
                    <a:pt x="48" y="129"/>
                  </a:lnTo>
                  <a:lnTo>
                    <a:pt x="52" y="130"/>
                  </a:lnTo>
                  <a:lnTo>
                    <a:pt x="58" y="129"/>
                  </a:lnTo>
                  <a:lnTo>
                    <a:pt x="67" y="127"/>
                  </a:lnTo>
                  <a:lnTo>
                    <a:pt x="76" y="125"/>
                  </a:lnTo>
                  <a:lnTo>
                    <a:pt x="87" y="122"/>
                  </a:lnTo>
                  <a:lnTo>
                    <a:pt x="96" y="119"/>
                  </a:lnTo>
                  <a:lnTo>
                    <a:pt x="105" y="116"/>
                  </a:lnTo>
                  <a:lnTo>
                    <a:pt x="110" y="114"/>
                  </a:lnTo>
                  <a:lnTo>
                    <a:pt x="113" y="113"/>
                  </a:lnTo>
                  <a:lnTo>
                    <a:pt x="115" y="113"/>
                  </a:lnTo>
                  <a:lnTo>
                    <a:pt x="119" y="111"/>
                  </a:lnTo>
                  <a:lnTo>
                    <a:pt x="123" y="108"/>
                  </a:lnTo>
                  <a:lnTo>
                    <a:pt x="125" y="103"/>
                  </a:lnTo>
                  <a:lnTo>
                    <a:pt x="124" y="97"/>
                  </a:lnTo>
                  <a:lnTo>
                    <a:pt x="123" y="91"/>
                  </a:lnTo>
                  <a:lnTo>
                    <a:pt x="122" y="86"/>
                  </a:lnTo>
                  <a:lnTo>
                    <a:pt x="121" y="85"/>
                  </a:lnTo>
                  <a:lnTo>
                    <a:pt x="121" y="69"/>
                  </a:lnTo>
                  <a:lnTo>
                    <a:pt x="102" y="52"/>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8" name="Freeform 23"/>
            <p:cNvSpPr>
              <a:spLocks/>
            </p:cNvSpPr>
            <p:nvPr/>
          </p:nvSpPr>
          <p:spPr bwMode="auto">
            <a:xfrm>
              <a:off x="4905" y="3873"/>
              <a:ext cx="271" cy="248"/>
            </a:xfrm>
            <a:custGeom>
              <a:avLst/>
              <a:gdLst>
                <a:gd name="T0" fmla="*/ 264 w 271"/>
                <a:gd name="T1" fmla="*/ 124 h 248"/>
                <a:gd name="T2" fmla="*/ 262 w 271"/>
                <a:gd name="T3" fmla="*/ 82 h 248"/>
                <a:gd name="T4" fmla="*/ 246 w 271"/>
                <a:gd name="T5" fmla="*/ 83 h 248"/>
                <a:gd name="T6" fmla="*/ 207 w 271"/>
                <a:gd name="T7" fmla="*/ 37 h 248"/>
                <a:gd name="T8" fmla="*/ 204 w 271"/>
                <a:gd name="T9" fmla="*/ 99 h 248"/>
                <a:gd name="T10" fmla="*/ 201 w 271"/>
                <a:gd name="T11" fmla="*/ 100 h 248"/>
                <a:gd name="T12" fmla="*/ 194 w 271"/>
                <a:gd name="T13" fmla="*/ 103 h 248"/>
                <a:gd name="T14" fmla="*/ 184 w 271"/>
                <a:gd name="T15" fmla="*/ 106 h 248"/>
                <a:gd name="T16" fmla="*/ 172 w 271"/>
                <a:gd name="T17" fmla="*/ 107 h 248"/>
                <a:gd name="T18" fmla="*/ 150 w 271"/>
                <a:gd name="T19" fmla="*/ 108 h 248"/>
                <a:gd name="T20" fmla="*/ 118 w 271"/>
                <a:gd name="T21" fmla="*/ 109 h 248"/>
                <a:gd name="T22" fmla="*/ 84 w 271"/>
                <a:gd name="T23" fmla="*/ 110 h 248"/>
                <a:gd name="T24" fmla="*/ 61 w 271"/>
                <a:gd name="T25" fmla="*/ 111 h 248"/>
                <a:gd name="T26" fmla="*/ 43 w 271"/>
                <a:gd name="T27" fmla="*/ 109 h 248"/>
                <a:gd name="T28" fmla="*/ 23 w 271"/>
                <a:gd name="T29" fmla="*/ 106 h 248"/>
                <a:gd name="T30" fmla="*/ 7 w 271"/>
                <a:gd name="T31" fmla="*/ 104 h 248"/>
                <a:gd name="T32" fmla="*/ 0 w 271"/>
                <a:gd name="T33" fmla="*/ 103 h 248"/>
                <a:gd name="T34" fmla="*/ 2 w 271"/>
                <a:gd name="T35" fmla="*/ 126 h 248"/>
                <a:gd name="T36" fmla="*/ 7 w 271"/>
                <a:gd name="T37" fmla="*/ 156 h 248"/>
                <a:gd name="T38" fmla="*/ 14 w 271"/>
                <a:gd name="T39" fmla="*/ 200 h 248"/>
                <a:gd name="T40" fmla="*/ 19 w 271"/>
                <a:gd name="T41" fmla="*/ 230 h 248"/>
                <a:gd name="T42" fmla="*/ 23 w 271"/>
                <a:gd name="T43" fmla="*/ 234 h 248"/>
                <a:gd name="T44" fmla="*/ 32 w 271"/>
                <a:gd name="T45" fmla="*/ 239 h 248"/>
                <a:gd name="T46" fmla="*/ 42 w 271"/>
                <a:gd name="T47" fmla="*/ 241 h 248"/>
                <a:gd name="T48" fmla="*/ 58 w 271"/>
                <a:gd name="T49" fmla="*/ 243 h 248"/>
                <a:gd name="T50" fmla="*/ 75 w 271"/>
                <a:gd name="T51" fmla="*/ 246 h 248"/>
                <a:gd name="T52" fmla="*/ 87 w 271"/>
                <a:gd name="T53" fmla="*/ 248 h 248"/>
                <a:gd name="T54" fmla="*/ 101 w 271"/>
                <a:gd name="T55" fmla="*/ 248 h 248"/>
                <a:gd name="T56" fmla="*/ 125 w 271"/>
                <a:gd name="T57" fmla="*/ 248 h 248"/>
                <a:gd name="T58" fmla="*/ 145 w 271"/>
                <a:gd name="T59" fmla="*/ 245 h 248"/>
                <a:gd name="T60" fmla="*/ 154 w 271"/>
                <a:gd name="T61" fmla="*/ 242 h 248"/>
                <a:gd name="T62" fmla="*/ 150 w 271"/>
                <a:gd name="T63" fmla="*/ 224 h 248"/>
                <a:gd name="T64" fmla="*/ 147 w 271"/>
                <a:gd name="T65" fmla="*/ 210 h 248"/>
                <a:gd name="T66" fmla="*/ 147 w 271"/>
                <a:gd name="T67" fmla="*/ 208 h 248"/>
                <a:gd name="T68" fmla="*/ 154 w 271"/>
                <a:gd name="T69" fmla="*/ 212 h 248"/>
                <a:gd name="T70" fmla="*/ 168 w 271"/>
                <a:gd name="T71" fmla="*/ 216 h 248"/>
                <a:gd name="T72" fmla="*/ 187 w 271"/>
                <a:gd name="T73" fmla="*/ 219 h 248"/>
                <a:gd name="T74" fmla="*/ 206 w 271"/>
                <a:gd name="T75" fmla="*/ 220 h 248"/>
                <a:gd name="T76" fmla="*/ 219 w 271"/>
                <a:gd name="T77" fmla="*/ 220 h 248"/>
                <a:gd name="T78" fmla="*/ 232 w 271"/>
                <a:gd name="T79" fmla="*/ 218 h 248"/>
                <a:gd name="T80" fmla="*/ 249 w 271"/>
                <a:gd name="T81" fmla="*/ 212 h 248"/>
                <a:gd name="T82" fmla="*/ 265 w 271"/>
                <a:gd name="T83" fmla="*/ 206 h 248"/>
                <a:gd name="T84" fmla="*/ 271 w 271"/>
                <a:gd name="T85" fmla="*/ 203 h 248"/>
                <a:gd name="T86" fmla="*/ 268 w 271"/>
                <a:gd name="T87" fmla="*/ 176 h 248"/>
                <a:gd name="T88" fmla="*/ 264 w 271"/>
                <a:gd name="T89" fmla="*/ 15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1" h="248">
                  <a:moveTo>
                    <a:pt x="264" y="151"/>
                  </a:moveTo>
                  <a:lnTo>
                    <a:pt x="264" y="124"/>
                  </a:lnTo>
                  <a:lnTo>
                    <a:pt x="263" y="100"/>
                  </a:lnTo>
                  <a:lnTo>
                    <a:pt x="262" y="82"/>
                  </a:lnTo>
                  <a:lnTo>
                    <a:pt x="262" y="75"/>
                  </a:lnTo>
                  <a:lnTo>
                    <a:pt x="246" y="83"/>
                  </a:lnTo>
                  <a:lnTo>
                    <a:pt x="216" y="0"/>
                  </a:lnTo>
                  <a:lnTo>
                    <a:pt x="207" y="37"/>
                  </a:lnTo>
                  <a:lnTo>
                    <a:pt x="207" y="72"/>
                  </a:lnTo>
                  <a:lnTo>
                    <a:pt x="204" y="99"/>
                  </a:lnTo>
                  <a:lnTo>
                    <a:pt x="203" y="100"/>
                  </a:lnTo>
                  <a:lnTo>
                    <a:pt x="201" y="100"/>
                  </a:lnTo>
                  <a:lnTo>
                    <a:pt x="198" y="102"/>
                  </a:lnTo>
                  <a:lnTo>
                    <a:pt x="194" y="103"/>
                  </a:lnTo>
                  <a:lnTo>
                    <a:pt x="190" y="105"/>
                  </a:lnTo>
                  <a:lnTo>
                    <a:pt x="184" y="106"/>
                  </a:lnTo>
                  <a:lnTo>
                    <a:pt x="178" y="106"/>
                  </a:lnTo>
                  <a:lnTo>
                    <a:pt x="172" y="107"/>
                  </a:lnTo>
                  <a:lnTo>
                    <a:pt x="163" y="107"/>
                  </a:lnTo>
                  <a:lnTo>
                    <a:pt x="150" y="108"/>
                  </a:lnTo>
                  <a:lnTo>
                    <a:pt x="134" y="108"/>
                  </a:lnTo>
                  <a:lnTo>
                    <a:pt x="118" y="109"/>
                  </a:lnTo>
                  <a:lnTo>
                    <a:pt x="100" y="109"/>
                  </a:lnTo>
                  <a:lnTo>
                    <a:pt x="84" y="110"/>
                  </a:lnTo>
                  <a:lnTo>
                    <a:pt x="70" y="111"/>
                  </a:lnTo>
                  <a:lnTo>
                    <a:pt x="61" y="111"/>
                  </a:lnTo>
                  <a:lnTo>
                    <a:pt x="53" y="110"/>
                  </a:lnTo>
                  <a:lnTo>
                    <a:pt x="43" y="109"/>
                  </a:lnTo>
                  <a:lnTo>
                    <a:pt x="33" y="108"/>
                  </a:lnTo>
                  <a:lnTo>
                    <a:pt x="23" y="106"/>
                  </a:lnTo>
                  <a:lnTo>
                    <a:pt x="14" y="105"/>
                  </a:lnTo>
                  <a:lnTo>
                    <a:pt x="7" y="104"/>
                  </a:lnTo>
                  <a:lnTo>
                    <a:pt x="2" y="103"/>
                  </a:lnTo>
                  <a:lnTo>
                    <a:pt x="0" y="103"/>
                  </a:lnTo>
                  <a:lnTo>
                    <a:pt x="1" y="112"/>
                  </a:lnTo>
                  <a:lnTo>
                    <a:pt x="2" y="126"/>
                  </a:lnTo>
                  <a:lnTo>
                    <a:pt x="5" y="141"/>
                  </a:lnTo>
                  <a:lnTo>
                    <a:pt x="7" y="156"/>
                  </a:lnTo>
                  <a:lnTo>
                    <a:pt x="10" y="176"/>
                  </a:lnTo>
                  <a:lnTo>
                    <a:pt x="14" y="200"/>
                  </a:lnTo>
                  <a:lnTo>
                    <a:pt x="18" y="221"/>
                  </a:lnTo>
                  <a:lnTo>
                    <a:pt x="19" y="230"/>
                  </a:lnTo>
                  <a:lnTo>
                    <a:pt x="21" y="231"/>
                  </a:lnTo>
                  <a:lnTo>
                    <a:pt x="23" y="234"/>
                  </a:lnTo>
                  <a:lnTo>
                    <a:pt x="28" y="237"/>
                  </a:lnTo>
                  <a:lnTo>
                    <a:pt x="32" y="239"/>
                  </a:lnTo>
                  <a:lnTo>
                    <a:pt x="36" y="240"/>
                  </a:lnTo>
                  <a:lnTo>
                    <a:pt x="42" y="241"/>
                  </a:lnTo>
                  <a:lnTo>
                    <a:pt x="50" y="242"/>
                  </a:lnTo>
                  <a:lnTo>
                    <a:pt x="58" y="243"/>
                  </a:lnTo>
                  <a:lnTo>
                    <a:pt x="67" y="245"/>
                  </a:lnTo>
                  <a:lnTo>
                    <a:pt x="75" y="246"/>
                  </a:lnTo>
                  <a:lnTo>
                    <a:pt x="82" y="247"/>
                  </a:lnTo>
                  <a:lnTo>
                    <a:pt x="87" y="248"/>
                  </a:lnTo>
                  <a:lnTo>
                    <a:pt x="93" y="248"/>
                  </a:lnTo>
                  <a:lnTo>
                    <a:pt x="101" y="248"/>
                  </a:lnTo>
                  <a:lnTo>
                    <a:pt x="113" y="248"/>
                  </a:lnTo>
                  <a:lnTo>
                    <a:pt x="125" y="248"/>
                  </a:lnTo>
                  <a:lnTo>
                    <a:pt x="136" y="246"/>
                  </a:lnTo>
                  <a:lnTo>
                    <a:pt x="145" y="245"/>
                  </a:lnTo>
                  <a:lnTo>
                    <a:pt x="152" y="244"/>
                  </a:lnTo>
                  <a:lnTo>
                    <a:pt x="154" y="242"/>
                  </a:lnTo>
                  <a:lnTo>
                    <a:pt x="153" y="235"/>
                  </a:lnTo>
                  <a:lnTo>
                    <a:pt x="150" y="224"/>
                  </a:lnTo>
                  <a:lnTo>
                    <a:pt x="148" y="214"/>
                  </a:lnTo>
                  <a:lnTo>
                    <a:pt x="147" y="210"/>
                  </a:lnTo>
                  <a:lnTo>
                    <a:pt x="147" y="209"/>
                  </a:lnTo>
                  <a:lnTo>
                    <a:pt x="147" y="208"/>
                  </a:lnTo>
                  <a:lnTo>
                    <a:pt x="148" y="208"/>
                  </a:lnTo>
                  <a:lnTo>
                    <a:pt x="154" y="212"/>
                  </a:lnTo>
                  <a:lnTo>
                    <a:pt x="160" y="214"/>
                  </a:lnTo>
                  <a:lnTo>
                    <a:pt x="168" y="216"/>
                  </a:lnTo>
                  <a:lnTo>
                    <a:pt x="177" y="218"/>
                  </a:lnTo>
                  <a:lnTo>
                    <a:pt x="187" y="219"/>
                  </a:lnTo>
                  <a:lnTo>
                    <a:pt x="196" y="220"/>
                  </a:lnTo>
                  <a:lnTo>
                    <a:pt x="206" y="220"/>
                  </a:lnTo>
                  <a:lnTo>
                    <a:pt x="213" y="221"/>
                  </a:lnTo>
                  <a:lnTo>
                    <a:pt x="219" y="220"/>
                  </a:lnTo>
                  <a:lnTo>
                    <a:pt x="225" y="219"/>
                  </a:lnTo>
                  <a:lnTo>
                    <a:pt x="232" y="218"/>
                  </a:lnTo>
                  <a:lnTo>
                    <a:pt x="241" y="215"/>
                  </a:lnTo>
                  <a:lnTo>
                    <a:pt x="249" y="212"/>
                  </a:lnTo>
                  <a:lnTo>
                    <a:pt x="258" y="209"/>
                  </a:lnTo>
                  <a:lnTo>
                    <a:pt x="265" y="206"/>
                  </a:lnTo>
                  <a:lnTo>
                    <a:pt x="270" y="204"/>
                  </a:lnTo>
                  <a:lnTo>
                    <a:pt x="271" y="203"/>
                  </a:lnTo>
                  <a:lnTo>
                    <a:pt x="270" y="194"/>
                  </a:lnTo>
                  <a:lnTo>
                    <a:pt x="268" y="176"/>
                  </a:lnTo>
                  <a:lnTo>
                    <a:pt x="265" y="159"/>
                  </a:lnTo>
                  <a:lnTo>
                    <a:pt x="264" y="151"/>
                  </a:lnTo>
                  <a:close/>
                </a:path>
              </a:pathLst>
            </a:custGeom>
            <a:solidFill>
              <a:srgbClr val="994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9" name="Freeform 24"/>
            <p:cNvSpPr>
              <a:spLocks/>
            </p:cNvSpPr>
            <p:nvPr/>
          </p:nvSpPr>
          <p:spPr bwMode="auto">
            <a:xfrm>
              <a:off x="4982" y="3259"/>
              <a:ext cx="83" cy="226"/>
            </a:xfrm>
            <a:custGeom>
              <a:avLst/>
              <a:gdLst>
                <a:gd name="T0" fmla="*/ 20 w 83"/>
                <a:gd name="T1" fmla="*/ 107 h 226"/>
                <a:gd name="T2" fmla="*/ 17 w 83"/>
                <a:gd name="T3" fmla="*/ 93 h 226"/>
                <a:gd name="T4" fmla="*/ 13 w 83"/>
                <a:gd name="T5" fmla="*/ 75 h 226"/>
                <a:gd name="T6" fmla="*/ 9 w 83"/>
                <a:gd name="T7" fmla="*/ 58 h 226"/>
                <a:gd name="T8" fmla="*/ 8 w 83"/>
                <a:gd name="T9" fmla="*/ 51 h 226"/>
                <a:gd name="T10" fmla="*/ 0 w 83"/>
                <a:gd name="T11" fmla="*/ 36 h 226"/>
                <a:gd name="T12" fmla="*/ 0 w 83"/>
                <a:gd name="T13" fmla="*/ 1 h 226"/>
                <a:gd name="T14" fmla="*/ 19 w 83"/>
                <a:gd name="T15" fmla="*/ 0 h 226"/>
                <a:gd name="T16" fmla="*/ 21 w 83"/>
                <a:gd name="T17" fmla="*/ 5 h 226"/>
                <a:gd name="T18" fmla="*/ 24 w 83"/>
                <a:gd name="T19" fmla="*/ 14 h 226"/>
                <a:gd name="T20" fmla="*/ 27 w 83"/>
                <a:gd name="T21" fmla="*/ 22 h 226"/>
                <a:gd name="T22" fmla="*/ 28 w 83"/>
                <a:gd name="T23" fmla="*/ 26 h 226"/>
                <a:gd name="T24" fmla="*/ 34 w 83"/>
                <a:gd name="T25" fmla="*/ 50 h 226"/>
                <a:gd name="T26" fmla="*/ 49 w 83"/>
                <a:gd name="T27" fmla="*/ 101 h 226"/>
                <a:gd name="T28" fmla="*/ 83 w 83"/>
                <a:gd name="T29" fmla="*/ 192 h 226"/>
                <a:gd name="T30" fmla="*/ 81 w 83"/>
                <a:gd name="T31" fmla="*/ 226 h 226"/>
                <a:gd name="T32" fmla="*/ 45 w 83"/>
                <a:gd name="T33" fmla="*/ 192 h 226"/>
                <a:gd name="T34" fmla="*/ 29 w 83"/>
                <a:gd name="T35" fmla="*/ 177 h 226"/>
                <a:gd name="T36" fmla="*/ 26 w 83"/>
                <a:gd name="T37" fmla="*/ 143 h 226"/>
                <a:gd name="T38" fmla="*/ 20 w 83"/>
                <a:gd name="T39" fmla="*/ 107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3" h="226">
                  <a:moveTo>
                    <a:pt x="20" y="107"/>
                  </a:moveTo>
                  <a:lnTo>
                    <a:pt x="17" y="93"/>
                  </a:lnTo>
                  <a:lnTo>
                    <a:pt x="13" y="75"/>
                  </a:lnTo>
                  <a:lnTo>
                    <a:pt x="9" y="58"/>
                  </a:lnTo>
                  <a:lnTo>
                    <a:pt x="8" y="51"/>
                  </a:lnTo>
                  <a:lnTo>
                    <a:pt x="0" y="36"/>
                  </a:lnTo>
                  <a:lnTo>
                    <a:pt x="0" y="1"/>
                  </a:lnTo>
                  <a:lnTo>
                    <a:pt x="19" y="0"/>
                  </a:lnTo>
                  <a:lnTo>
                    <a:pt x="21" y="5"/>
                  </a:lnTo>
                  <a:lnTo>
                    <a:pt x="24" y="14"/>
                  </a:lnTo>
                  <a:lnTo>
                    <a:pt x="27" y="22"/>
                  </a:lnTo>
                  <a:lnTo>
                    <a:pt x="28" y="26"/>
                  </a:lnTo>
                  <a:lnTo>
                    <a:pt x="34" y="50"/>
                  </a:lnTo>
                  <a:lnTo>
                    <a:pt x="49" y="101"/>
                  </a:lnTo>
                  <a:lnTo>
                    <a:pt x="83" y="192"/>
                  </a:lnTo>
                  <a:lnTo>
                    <a:pt x="81" y="226"/>
                  </a:lnTo>
                  <a:lnTo>
                    <a:pt x="45" y="192"/>
                  </a:lnTo>
                  <a:lnTo>
                    <a:pt x="29" y="177"/>
                  </a:lnTo>
                  <a:lnTo>
                    <a:pt x="26" y="143"/>
                  </a:lnTo>
                  <a:lnTo>
                    <a:pt x="20" y="107"/>
                  </a:lnTo>
                  <a:close/>
                </a:path>
              </a:pathLst>
            </a:custGeom>
            <a:solidFill>
              <a:srgbClr val="D8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0" name="Freeform 25"/>
            <p:cNvSpPr>
              <a:spLocks/>
            </p:cNvSpPr>
            <p:nvPr/>
          </p:nvSpPr>
          <p:spPr bwMode="auto">
            <a:xfrm>
              <a:off x="5125" y="3386"/>
              <a:ext cx="40" cy="57"/>
            </a:xfrm>
            <a:custGeom>
              <a:avLst/>
              <a:gdLst>
                <a:gd name="T0" fmla="*/ 36 w 40"/>
                <a:gd name="T1" fmla="*/ 57 h 57"/>
                <a:gd name="T2" fmla="*/ 33 w 40"/>
                <a:gd name="T3" fmla="*/ 56 h 57"/>
                <a:gd name="T4" fmla="*/ 29 w 40"/>
                <a:gd name="T5" fmla="*/ 56 h 57"/>
                <a:gd name="T6" fmla="*/ 24 w 40"/>
                <a:gd name="T7" fmla="*/ 55 h 57"/>
                <a:gd name="T8" fmla="*/ 20 w 40"/>
                <a:gd name="T9" fmla="*/ 55 h 57"/>
                <a:gd name="T10" fmla="*/ 15 w 40"/>
                <a:gd name="T11" fmla="*/ 53 h 57"/>
                <a:gd name="T12" fmla="*/ 11 w 40"/>
                <a:gd name="T13" fmla="*/ 52 h 57"/>
                <a:gd name="T14" fmla="*/ 8 w 40"/>
                <a:gd name="T15" fmla="*/ 50 h 57"/>
                <a:gd name="T16" fmla="*/ 6 w 40"/>
                <a:gd name="T17" fmla="*/ 47 h 57"/>
                <a:gd name="T18" fmla="*/ 3 w 40"/>
                <a:gd name="T19" fmla="*/ 39 h 57"/>
                <a:gd name="T20" fmla="*/ 1 w 40"/>
                <a:gd name="T21" fmla="*/ 29 h 57"/>
                <a:gd name="T22" fmla="*/ 0 w 40"/>
                <a:gd name="T23" fmla="*/ 21 h 57"/>
                <a:gd name="T24" fmla="*/ 0 w 40"/>
                <a:gd name="T25" fmla="*/ 15 h 57"/>
                <a:gd name="T26" fmla="*/ 2 w 40"/>
                <a:gd name="T27" fmla="*/ 12 h 57"/>
                <a:gd name="T28" fmla="*/ 5 w 40"/>
                <a:gd name="T29" fmla="*/ 8 h 57"/>
                <a:gd name="T30" fmla="*/ 9 w 40"/>
                <a:gd name="T31" fmla="*/ 4 h 57"/>
                <a:gd name="T32" fmla="*/ 13 w 40"/>
                <a:gd name="T33" fmla="*/ 2 h 57"/>
                <a:gd name="T34" fmla="*/ 19 w 40"/>
                <a:gd name="T35" fmla="*/ 0 h 57"/>
                <a:gd name="T36" fmla="*/ 24 w 40"/>
                <a:gd name="T37" fmla="*/ 0 h 57"/>
                <a:gd name="T38" fmla="*/ 29 w 40"/>
                <a:gd name="T39" fmla="*/ 0 h 57"/>
                <a:gd name="T40" fmla="*/ 30 w 40"/>
                <a:gd name="T41" fmla="*/ 0 h 57"/>
                <a:gd name="T42" fmla="*/ 31 w 40"/>
                <a:gd name="T43" fmla="*/ 3 h 57"/>
                <a:gd name="T44" fmla="*/ 32 w 40"/>
                <a:gd name="T45" fmla="*/ 10 h 57"/>
                <a:gd name="T46" fmla="*/ 34 w 40"/>
                <a:gd name="T47" fmla="*/ 18 h 57"/>
                <a:gd name="T48" fmla="*/ 36 w 40"/>
                <a:gd name="T49" fmla="*/ 23 h 57"/>
                <a:gd name="T50" fmla="*/ 38 w 40"/>
                <a:gd name="T51" fmla="*/ 29 h 57"/>
                <a:gd name="T52" fmla="*/ 39 w 40"/>
                <a:gd name="T53" fmla="*/ 35 h 57"/>
                <a:gd name="T54" fmla="*/ 40 w 40"/>
                <a:gd name="T55" fmla="*/ 41 h 57"/>
                <a:gd name="T56" fmla="*/ 40 w 40"/>
                <a:gd name="T57" fmla="*/ 44 h 57"/>
                <a:gd name="T58" fmla="*/ 40 w 40"/>
                <a:gd name="T59" fmla="*/ 52 h 57"/>
                <a:gd name="T60" fmla="*/ 36 w 40"/>
                <a:gd name="T61"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 h="57">
                  <a:moveTo>
                    <a:pt x="36" y="57"/>
                  </a:moveTo>
                  <a:lnTo>
                    <a:pt x="33" y="56"/>
                  </a:lnTo>
                  <a:lnTo>
                    <a:pt x="29" y="56"/>
                  </a:lnTo>
                  <a:lnTo>
                    <a:pt x="24" y="55"/>
                  </a:lnTo>
                  <a:lnTo>
                    <a:pt x="20" y="55"/>
                  </a:lnTo>
                  <a:lnTo>
                    <a:pt x="15" y="53"/>
                  </a:lnTo>
                  <a:lnTo>
                    <a:pt x="11" y="52"/>
                  </a:lnTo>
                  <a:lnTo>
                    <a:pt x="8" y="50"/>
                  </a:lnTo>
                  <a:lnTo>
                    <a:pt x="6" y="47"/>
                  </a:lnTo>
                  <a:lnTo>
                    <a:pt x="3" y="39"/>
                  </a:lnTo>
                  <a:lnTo>
                    <a:pt x="1" y="29"/>
                  </a:lnTo>
                  <a:lnTo>
                    <a:pt x="0" y="21"/>
                  </a:lnTo>
                  <a:lnTo>
                    <a:pt x="0" y="15"/>
                  </a:lnTo>
                  <a:lnTo>
                    <a:pt x="2" y="12"/>
                  </a:lnTo>
                  <a:lnTo>
                    <a:pt x="5" y="8"/>
                  </a:lnTo>
                  <a:lnTo>
                    <a:pt x="9" y="4"/>
                  </a:lnTo>
                  <a:lnTo>
                    <a:pt x="13" y="2"/>
                  </a:lnTo>
                  <a:lnTo>
                    <a:pt x="19" y="0"/>
                  </a:lnTo>
                  <a:lnTo>
                    <a:pt x="24" y="0"/>
                  </a:lnTo>
                  <a:lnTo>
                    <a:pt x="29" y="0"/>
                  </a:lnTo>
                  <a:lnTo>
                    <a:pt x="30" y="0"/>
                  </a:lnTo>
                  <a:lnTo>
                    <a:pt x="31" y="3"/>
                  </a:lnTo>
                  <a:lnTo>
                    <a:pt x="32" y="10"/>
                  </a:lnTo>
                  <a:lnTo>
                    <a:pt x="34" y="18"/>
                  </a:lnTo>
                  <a:lnTo>
                    <a:pt x="36" y="23"/>
                  </a:lnTo>
                  <a:lnTo>
                    <a:pt x="38" y="29"/>
                  </a:lnTo>
                  <a:lnTo>
                    <a:pt x="39" y="35"/>
                  </a:lnTo>
                  <a:lnTo>
                    <a:pt x="40" y="41"/>
                  </a:lnTo>
                  <a:lnTo>
                    <a:pt x="40" y="44"/>
                  </a:lnTo>
                  <a:lnTo>
                    <a:pt x="40" y="52"/>
                  </a:lnTo>
                  <a:lnTo>
                    <a:pt x="36" y="57"/>
                  </a:lnTo>
                  <a:close/>
                </a:path>
              </a:pathLst>
            </a:custGeom>
            <a:solidFill>
              <a:srgbClr val="7F99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1" name="Freeform 26"/>
            <p:cNvSpPr>
              <a:spLocks/>
            </p:cNvSpPr>
            <p:nvPr/>
          </p:nvSpPr>
          <p:spPr bwMode="auto">
            <a:xfrm>
              <a:off x="4812" y="2929"/>
              <a:ext cx="288" cy="269"/>
            </a:xfrm>
            <a:custGeom>
              <a:avLst/>
              <a:gdLst>
                <a:gd name="T0" fmla="*/ 13 w 288"/>
                <a:gd name="T1" fmla="*/ 105 h 269"/>
                <a:gd name="T2" fmla="*/ 22 w 288"/>
                <a:gd name="T3" fmla="*/ 87 h 269"/>
                <a:gd name="T4" fmla="*/ 37 w 288"/>
                <a:gd name="T5" fmla="*/ 75 h 269"/>
                <a:gd name="T6" fmla="*/ 55 w 288"/>
                <a:gd name="T7" fmla="*/ 65 h 269"/>
                <a:gd name="T8" fmla="*/ 67 w 288"/>
                <a:gd name="T9" fmla="*/ 51 h 269"/>
                <a:gd name="T10" fmla="*/ 72 w 288"/>
                <a:gd name="T11" fmla="*/ 40 h 269"/>
                <a:gd name="T12" fmla="*/ 79 w 288"/>
                <a:gd name="T13" fmla="*/ 32 h 269"/>
                <a:gd name="T14" fmla="*/ 90 w 288"/>
                <a:gd name="T15" fmla="*/ 27 h 269"/>
                <a:gd name="T16" fmla="*/ 104 w 288"/>
                <a:gd name="T17" fmla="*/ 19 h 269"/>
                <a:gd name="T18" fmla="*/ 131 w 288"/>
                <a:gd name="T19" fmla="*/ 23 h 269"/>
                <a:gd name="T20" fmla="*/ 147 w 288"/>
                <a:gd name="T21" fmla="*/ 14 h 269"/>
                <a:gd name="T22" fmla="*/ 158 w 288"/>
                <a:gd name="T23" fmla="*/ 4 h 269"/>
                <a:gd name="T24" fmla="*/ 169 w 288"/>
                <a:gd name="T25" fmla="*/ 1 h 269"/>
                <a:gd name="T26" fmla="*/ 184 w 288"/>
                <a:gd name="T27" fmla="*/ 11 h 269"/>
                <a:gd name="T28" fmla="*/ 192 w 288"/>
                <a:gd name="T29" fmla="*/ 7 h 269"/>
                <a:gd name="T30" fmla="*/ 211 w 288"/>
                <a:gd name="T31" fmla="*/ 4 h 269"/>
                <a:gd name="T32" fmla="*/ 223 w 288"/>
                <a:gd name="T33" fmla="*/ 10 h 269"/>
                <a:gd name="T34" fmla="*/ 225 w 288"/>
                <a:gd name="T35" fmla="*/ 20 h 269"/>
                <a:gd name="T36" fmla="*/ 229 w 288"/>
                <a:gd name="T37" fmla="*/ 16 h 269"/>
                <a:gd name="T38" fmla="*/ 241 w 288"/>
                <a:gd name="T39" fmla="*/ 12 h 269"/>
                <a:gd name="T40" fmla="*/ 252 w 288"/>
                <a:gd name="T41" fmla="*/ 14 h 269"/>
                <a:gd name="T42" fmla="*/ 259 w 288"/>
                <a:gd name="T43" fmla="*/ 25 h 269"/>
                <a:gd name="T44" fmla="*/ 275 w 288"/>
                <a:gd name="T45" fmla="*/ 22 h 269"/>
                <a:gd name="T46" fmla="*/ 286 w 288"/>
                <a:gd name="T47" fmla="*/ 28 h 269"/>
                <a:gd name="T48" fmla="*/ 282 w 288"/>
                <a:gd name="T49" fmla="*/ 45 h 269"/>
                <a:gd name="T50" fmla="*/ 281 w 288"/>
                <a:gd name="T51" fmla="*/ 49 h 269"/>
                <a:gd name="T52" fmla="*/ 286 w 288"/>
                <a:gd name="T53" fmla="*/ 59 h 269"/>
                <a:gd name="T54" fmla="*/ 286 w 288"/>
                <a:gd name="T55" fmla="*/ 66 h 269"/>
                <a:gd name="T56" fmla="*/ 273 w 288"/>
                <a:gd name="T57" fmla="*/ 70 h 269"/>
                <a:gd name="T58" fmla="*/ 259 w 288"/>
                <a:gd name="T59" fmla="*/ 76 h 269"/>
                <a:gd name="T60" fmla="*/ 255 w 288"/>
                <a:gd name="T61" fmla="*/ 78 h 269"/>
                <a:gd name="T62" fmla="*/ 248 w 288"/>
                <a:gd name="T63" fmla="*/ 73 h 269"/>
                <a:gd name="T64" fmla="*/ 230 w 288"/>
                <a:gd name="T65" fmla="*/ 69 h 269"/>
                <a:gd name="T66" fmla="*/ 208 w 288"/>
                <a:gd name="T67" fmla="*/ 65 h 269"/>
                <a:gd name="T68" fmla="*/ 192 w 288"/>
                <a:gd name="T69" fmla="*/ 66 h 269"/>
                <a:gd name="T70" fmla="*/ 168 w 288"/>
                <a:gd name="T71" fmla="*/ 78 h 269"/>
                <a:gd name="T72" fmla="*/ 145 w 288"/>
                <a:gd name="T73" fmla="*/ 90 h 269"/>
                <a:gd name="T74" fmla="*/ 135 w 288"/>
                <a:gd name="T75" fmla="*/ 97 h 269"/>
                <a:gd name="T76" fmla="*/ 124 w 288"/>
                <a:gd name="T77" fmla="*/ 117 h 269"/>
                <a:gd name="T78" fmla="*/ 119 w 288"/>
                <a:gd name="T79" fmla="*/ 135 h 269"/>
                <a:gd name="T80" fmla="*/ 117 w 288"/>
                <a:gd name="T81" fmla="*/ 174 h 269"/>
                <a:gd name="T82" fmla="*/ 116 w 288"/>
                <a:gd name="T83" fmla="*/ 182 h 269"/>
                <a:gd name="T84" fmla="*/ 107 w 288"/>
                <a:gd name="T85" fmla="*/ 184 h 269"/>
                <a:gd name="T86" fmla="*/ 95 w 288"/>
                <a:gd name="T87" fmla="*/ 180 h 269"/>
                <a:gd name="T88" fmla="*/ 84 w 288"/>
                <a:gd name="T89" fmla="*/ 177 h 269"/>
                <a:gd name="T90" fmla="*/ 78 w 288"/>
                <a:gd name="T91" fmla="*/ 179 h 269"/>
                <a:gd name="T92" fmla="*/ 78 w 288"/>
                <a:gd name="T93" fmla="*/ 198 h 269"/>
                <a:gd name="T94" fmla="*/ 95 w 288"/>
                <a:gd name="T95" fmla="*/ 220 h 269"/>
                <a:gd name="T96" fmla="*/ 108 w 288"/>
                <a:gd name="T97" fmla="*/ 223 h 269"/>
                <a:gd name="T98" fmla="*/ 108 w 288"/>
                <a:gd name="T99" fmla="*/ 240 h 269"/>
                <a:gd name="T100" fmla="*/ 100 w 288"/>
                <a:gd name="T101" fmla="*/ 256 h 269"/>
                <a:gd name="T102" fmla="*/ 89 w 288"/>
                <a:gd name="T103" fmla="*/ 264 h 269"/>
                <a:gd name="T104" fmla="*/ 80 w 288"/>
                <a:gd name="T105" fmla="*/ 268 h 269"/>
                <a:gd name="T106" fmla="*/ 50 w 288"/>
                <a:gd name="T107" fmla="*/ 237 h 269"/>
                <a:gd name="T108" fmla="*/ 8 w 288"/>
                <a:gd name="T109" fmla="*/ 115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8" h="269">
                  <a:moveTo>
                    <a:pt x="8" y="115"/>
                  </a:moveTo>
                  <a:lnTo>
                    <a:pt x="10" y="110"/>
                  </a:lnTo>
                  <a:lnTo>
                    <a:pt x="13" y="105"/>
                  </a:lnTo>
                  <a:lnTo>
                    <a:pt x="15" y="99"/>
                  </a:lnTo>
                  <a:lnTo>
                    <a:pt x="18" y="93"/>
                  </a:lnTo>
                  <a:lnTo>
                    <a:pt x="22" y="87"/>
                  </a:lnTo>
                  <a:lnTo>
                    <a:pt x="25" y="82"/>
                  </a:lnTo>
                  <a:lnTo>
                    <a:pt x="30" y="78"/>
                  </a:lnTo>
                  <a:lnTo>
                    <a:pt x="37" y="75"/>
                  </a:lnTo>
                  <a:lnTo>
                    <a:pt x="44" y="72"/>
                  </a:lnTo>
                  <a:lnTo>
                    <a:pt x="49" y="69"/>
                  </a:lnTo>
                  <a:lnTo>
                    <a:pt x="55" y="65"/>
                  </a:lnTo>
                  <a:lnTo>
                    <a:pt x="60" y="60"/>
                  </a:lnTo>
                  <a:lnTo>
                    <a:pt x="64" y="56"/>
                  </a:lnTo>
                  <a:lnTo>
                    <a:pt x="67" y="51"/>
                  </a:lnTo>
                  <a:lnTo>
                    <a:pt x="69" y="47"/>
                  </a:lnTo>
                  <a:lnTo>
                    <a:pt x="71" y="43"/>
                  </a:lnTo>
                  <a:lnTo>
                    <a:pt x="72" y="40"/>
                  </a:lnTo>
                  <a:lnTo>
                    <a:pt x="73" y="37"/>
                  </a:lnTo>
                  <a:lnTo>
                    <a:pt x="76" y="34"/>
                  </a:lnTo>
                  <a:lnTo>
                    <a:pt x="79" y="32"/>
                  </a:lnTo>
                  <a:lnTo>
                    <a:pt x="82" y="30"/>
                  </a:lnTo>
                  <a:lnTo>
                    <a:pt x="86" y="28"/>
                  </a:lnTo>
                  <a:lnTo>
                    <a:pt x="90" y="27"/>
                  </a:lnTo>
                  <a:lnTo>
                    <a:pt x="93" y="26"/>
                  </a:lnTo>
                  <a:lnTo>
                    <a:pt x="99" y="23"/>
                  </a:lnTo>
                  <a:lnTo>
                    <a:pt x="104" y="19"/>
                  </a:lnTo>
                  <a:lnTo>
                    <a:pt x="107" y="16"/>
                  </a:lnTo>
                  <a:lnTo>
                    <a:pt x="108" y="14"/>
                  </a:lnTo>
                  <a:lnTo>
                    <a:pt x="131" y="23"/>
                  </a:lnTo>
                  <a:lnTo>
                    <a:pt x="144" y="17"/>
                  </a:lnTo>
                  <a:lnTo>
                    <a:pt x="145" y="17"/>
                  </a:lnTo>
                  <a:lnTo>
                    <a:pt x="147" y="14"/>
                  </a:lnTo>
                  <a:lnTo>
                    <a:pt x="150" y="11"/>
                  </a:lnTo>
                  <a:lnTo>
                    <a:pt x="154" y="8"/>
                  </a:lnTo>
                  <a:lnTo>
                    <a:pt x="158" y="4"/>
                  </a:lnTo>
                  <a:lnTo>
                    <a:pt x="162" y="2"/>
                  </a:lnTo>
                  <a:lnTo>
                    <a:pt x="166" y="0"/>
                  </a:lnTo>
                  <a:lnTo>
                    <a:pt x="169" y="1"/>
                  </a:lnTo>
                  <a:lnTo>
                    <a:pt x="174" y="4"/>
                  </a:lnTo>
                  <a:lnTo>
                    <a:pt x="179" y="8"/>
                  </a:lnTo>
                  <a:lnTo>
                    <a:pt x="184" y="11"/>
                  </a:lnTo>
                  <a:lnTo>
                    <a:pt x="185" y="12"/>
                  </a:lnTo>
                  <a:lnTo>
                    <a:pt x="189" y="10"/>
                  </a:lnTo>
                  <a:lnTo>
                    <a:pt x="192" y="7"/>
                  </a:lnTo>
                  <a:lnTo>
                    <a:pt x="197" y="4"/>
                  </a:lnTo>
                  <a:lnTo>
                    <a:pt x="204" y="4"/>
                  </a:lnTo>
                  <a:lnTo>
                    <a:pt x="211" y="4"/>
                  </a:lnTo>
                  <a:lnTo>
                    <a:pt x="216" y="5"/>
                  </a:lnTo>
                  <a:lnTo>
                    <a:pt x="221" y="7"/>
                  </a:lnTo>
                  <a:lnTo>
                    <a:pt x="223" y="10"/>
                  </a:lnTo>
                  <a:lnTo>
                    <a:pt x="224" y="14"/>
                  </a:lnTo>
                  <a:lnTo>
                    <a:pt x="224" y="17"/>
                  </a:lnTo>
                  <a:lnTo>
                    <a:pt x="225" y="20"/>
                  </a:lnTo>
                  <a:lnTo>
                    <a:pt x="225" y="21"/>
                  </a:lnTo>
                  <a:lnTo>
                    <a:pt x="226" y="20"/>
                  </a:lnTo>
                  <a:lnTo>
                    <a:pt x="229" y="16"/>
                  </a:lnTo>
                  <a:lnTo>
                    <a:pt x="232" y="13"/>
                  </a:lnTo>
                  <a:lnTo>
                    <a:pt x="236" y="12"/>
                  </a:lnTo>
                  <a:lnTo>
                    <a:pt x="241" y="12"/>
                  </a:lnTo>
                  <a:lnTo>
                    <a:pt x="246" y="13"/>
                  </a:lnTo>
                  <a:lnTo>
                    <a:pt x="251" y="14"/>
                  </a:lnTo>
                  <a:lnTo>
                    <a:pt x="252" y="14"/>
                  </a:lnTo>
                  <a:lnTo>
                    <a:pt x="255" y="26"/>
                  </a:lnTo>
                  <a:lnTo>
                    <a:pt x="256" y="26"/>
                  </a:lnTo>
                  <a:lnTo>
                    <a:pt x="259" y="25"/>
                  </a:lnTo>
                  <a:lnTo>
                    <a:pt x="263" y="24"/>
                  </a:lnTo>
                  <a:lnTo>
                    <a:pt x="269" y="23"/>
                  </a:lnTo>
                  <a:lnTo>
                    <a:pt x="275" y="22"/>
                  </a:lnTo>
                  <a:lnTo>
                    <a:pt x="281" y="23"/>
                  </a:lnTo>
                  <a:lnTo>
                    <a:pt x="285" y="25"/>
                  </a:lnTo>
                  <a:lnTo>
                    <a:pt x="286" y="28"/>
                  </a:lnTo>
                  <a:lnTo>
                    <a:pt x="286" y="33"/>
                  </a:lnTo>
                  <a:lnTo>
                    <a:pt x="284" y="39"/>
                  </a:lnTo>
                  <a:lnTo>
                    <a:pt x="282" y="45"/>
                  </a:lnTo>
                  <a:lnTo>
                    <a:pt x="281" y="47"/>
                  </a:lnTo>
                  <a:lnTo>
                    <a:pt x="281" y="48"/>
                  </a:lnTo>
                  <a:lnTo>
                    <a:pt x="281" y="49"/>
                  </a:lnTo>
                  <a:lnTo>
                    <a:pt x="283" y="52"/>
                  </a:lnTo>
                  <a:lnTo>
                    <a:pt x="284" y="55"/>
                  </a:lnTo>
                  <a:lnTo>
                    <a:pt x="286" y="59"/>
                  </a:lnTo>
                  <a:lnTo>
                    <a:pt x="287" y="62"/>
                  </a:lnTo>
                  <a:lnTo>
                    <a:pt x="288" y="64"/>
                  </a:lnTo>
                  <a:lnTo>
                    <a:pt x="286" y="66"/>
                  </a:lnTo>
                  <a:lnTo>
                    <a:pt x="283" y="67"/>
                  </a:lnTo>
                  <a:lnTo>
                    <a:pt x="278" y="69"/>
                  </a:lnTo>
                  <a:lnTo>
                    <a:pt x="273" y="70"/>
                  </a:lnTo>
                  <a:lnTo>
                    <a:pt x="268" y="73"/>
                  </a:lnTo>
                  <a:lnTo>
                    <a:pt x="263" y="75"/>
                  </a:lnTo>
                  <a:lnTo>
                    <a:pt x="259" y="76"/>
                  </a:lnTo>
                  <a:lnTo>
                    <a:pt x="256" y="77"/>
                  </a:lnTo>
                  <a:lnTo>
                    <a:pt x="254" y="78"/>
                  </a:lnTo>
                  <a:lnTo>
                    <a:pt x="255" y="78"/>
                  </a:lnTo>
                  <a:lnTo>
                    <a:pt x="256" y="77"/>
                  </a:lnTo>
                  <a:lnTo>
                    <a:pt x="254" y="76"/>
                  </a:lnTo>
                  <a:lnTo>
                    <a:pt x="248" y="73"/>
                  </a:lnTo>
                  <a:lnTo>
                    <a:pt x="243" y="72"/>
                  </a:lnTo>
                  <a:lnTo>
                    <a:pt x="238" y="70"/>
                  </a:lnTo>
                  <a:lnTo>
                    <a:pt x="230" y="69"/>
                  </a:lnTo>
                  <a:lnTo>
                    <a:pt x="222" y="67"/>
                  </a:lnTo>
                  <a:lnTo>
                    <a:pt x="215" y="66"/>
                  </a:lnTo>
                  <a:lnTo>
                    <a:pt x="208" y="65"/>
                  </a:lnTo>
                  <a:lnTo>
                    <a:pt x="201" y="64"/>
                  </a:lnTo>
                  <a:lnTo>
                    <a:pt x="197" y="64"/>
                  </a:lnTo>
                  <a:lnTo>
                    <a:pt x="192" y="66"/>
                  </a:lnTo>
                  <a:lnTo>
                    <a:pt x="185" y="69"/>
                  </a:lnTo>
                  <a:lnTo>
                    <a:pt x="176" y="73"/>
                  </a:lnTo>
                  <a:lnTo>
                    <a:pt x="168" y="78"/>
                  </a:lnTo>
                  <a:lnTo>
                    <a:pt x="159" y="82"/>
                  </a:lnTo>
                  <a:lnTo>
                    <a:pt x="151" y="87"/>
                  </a:lnTo>
                  <a:lnTo>
                    <a:pt x="145" y="90"/>
                  </a:lnTo>
                  <a:lnTo>
                    <a:pt x="141" y="91"/>
                  </a:lnTo>
                  <a:lnTo>
                    <a:pt x="138" y="93"/>
                  </a:lnTo>
                  <a:lnTo>
                    <a:pt x="135" y="97"/>
                  </a:lnTo>
                  <a:lnTo>
                    <a:pt x="131" y="103"/>
                  </a:lnTo>
                  <a:lnTo>
                    <a:pt x="127" y="110"/>
                  </a:lnTo>
                  <a:lnTo>
                    <a:pt x="124" y="117"/>
                  </a:lnTo>
                  <a:lnTo>
                    <a:pt x="122" y="124"/>
                  </a:lnTo>
                  <a:lnTo>
                    <a:pt x="119" y="130"/>
                  </a:lnTo>
                  <a:lnTo>
                    <a:pt x="119" y="135"/>
                  </a:lnTo>
                  <a:lnTo>
                    <a:pt x="119" y="147"/>
                  </a:lnTo>
                  <a:lnTo>
                    <a:pt x="118" y="162"/>
                  </a:lnTo>
                  <a:lnTo>
                    <a:pt x="117" y="174"/>
                  </a:lnTo>
                  <a:lnTo>
                    <a:pt x="117" y="180"/>
                  </a:lnTo>
                  <a:lnTo>
                    <a:pt x="116" y="180"/>
                  </a:lnTo>
                  <a:lnTo>
                    <a:pt x="116" y="182"/>
                  </a:lnTo>
                  <a:lnTo>
                    <a:pt x="114" y="184"/>
                  </a:lnTo>
                  <a:lnTo>
                    <a:pt x="110" y="184"/>
                  </a:lnTo>
                  <a:lnTo>
                    <a:pt x="107" y="184"/>
                  </a:lnTo>
                  <a:lnTo>
                    <a:pt x="103" y="183"/>
                  </a:lnTo>
                  <a:lnTo>
                    <a:pt x="99" y="182"/>
                  </a:lnTo>
                  <a:lnTo>
                    <a:pt x="95" y="180"/>
                  </a:lnTo>
                  <a:lnTo>
                    <a:pt x="90" y="178"/>
                  </a:lnTo>
                  <a:lnTo>
                    <a:pt x="87" y="177"/>
                  </a:lnTo>
                  <a:lnTo>
                    <a:pt x="84" y="177"/>
                  </a:lnTo>
                  <a:lnTo>
                    <a:pt x="84" y="176"/>
                  </a:lnTo>
                  <a:lnTo>
                    <a:pt x="81" y="177"/>
                  </a:lnTo>
                  <a:lnTo>
                    <a:pt x="78" y="179"/>
                  </a:lnTo>
                  <a:lnTo>
                    <a:pt x="74" y="184"/>
                  </a:lnTo>
                  <a:lnTo>
                    <a:pt x="74" y="190"/>
                  </a:lnTo>
                  <a:lnTo>
                    <a:pt x="78" y="198"/>
                  </a:lnTo>
                  <a:lnTo>
                    <a:pt x="84" y="208"/>
                  </a:lnTo>
                  <a:lnTo>
                    <a:pt x="90" y="216"/>
                  </a:lnTo>
                  <a:lnTo>
                    <a:pt x="95" y="220"/>
                  </a:lnTo>
                  <a:lnTo>
                    <a:pt x="100" y="220"/>
                  </a:lnTo>
                  <a:lnTo>
                    <a:pt x="104" y="221"/>
                  </a:lnTo>
                  <a:lnTo>
                    <a:pt x="108" y="223"/>
                  </a:lnTo>
                  <a:lnTo>
                    <a:pt x="110" y="226"/>
                  </a:lnTo>
                  <a:lnTo>
                    <a:pt x="110" y="231"/>
                  </a:lnTo>
                  <a:lnTo>
                    <a:pt x="108" y="240"/>
                  </a:lnTo>
                  <a:lnTo>
                    <a:pt x="105" y="248"/>
                  </a:lnTo>
                  <a:lnTo>
                    <a:pt x="102" y="254"/>
                  </a:lnTo>
                  <a:lnTo>
                    <a:pt x="100" y="256"/>
                  </a:lnTo>
                  <a:lnTo>
                    <a:pt x="97" y="259"/>
                  </a:lnTo>
                  <a:lnTo>
                    <a:pt x="93" y="261"/>
                  </a:lnTo>
                  <a:lnTo>
                    <a:pt x="89" y="264"/>
                  </a:lnTo>
                  <a:lnTo>
                    <a:pt x="85" y="265"/>
                  </a:lnTo>
                  <a:lnTo>
                    <a:pt x="82" y="267"/>
                  </a:lnTo>
                  <a:lnTo>
                    <a:pt x="80" y="268"/>
                  </a:lnTo>
                  <a:lnTo>
                    <a:pt x="79" y="269"/>
                  </a:lnTo>
                  <a:lnTo>
                    <a:pt x="65" y="265"/>
                  </a:lnTo>
                  <a:lnTo>
                    <a:pt x="50" y="237"/>
                  </a:lnTo>
                  <a:lnTo>
                    <a:pt x="10" y="166"/>
                  </a:lnTo>
                  <a:lnTo>
                    <a:pt x="0" y="133"/>
                  </a:lnTo>
                  <a:lnTo>
                    <a:pt x="8" y="115"/>
                  </a:lnTo>
                  <a:close/>
                </a:path>
              </a:pathLst>
            </a:custGeom>
            <a:solidFill>
              <a:srgbClr val="994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2" name="Freeform 27"/>
            <p:cNvSpPr>
              <a:spLocks/>
            </p:cNvSpPr>
            <p:nvPr/>
          </p:nvSpPr>
          <p:spPr bwMode="auto">
            <a:xfrm>
              <a:off x="5165" y="3702"/>
              <a:ext cx="26" cy="36"/>
            </a:xfrm>
            <a:custGeom>
              <a:avLst/>
              <a:gdLst>
                <a:gd name="T0" fmla="*/ 0 w 26"/>
                <a:gd name="T1" fmla="*/ 4 h 36"/>
                <a:gd name="T2" fmla="*/ 18 w 26"/>
                <a:gd name="T3" fmla="*/ 0 h 36"/>
                <a:gd name="T4" fmla="*/ 19 w 26"/>
                <a:gd name="T5" fmla="*/ 0 h 36"/>
                <a:gd name="T6" fmla="*/ 21 w 26"/>
                <a:gd name="T7" fmla="*/ 0 h 36"/>
                <a:gd name="T8" fmla="*/ 24 w 26"/>
                <a:gd name="T9" fmla="*/ 1 h 36"/>
                <a:gd name="T10" fmla="*/ 24 w 26"/>
                <a:gd name="T11" fmla="*/ 2 h 36"/>
                <a:gd name="T12" fmla="*/ 25 w 26"/>
                <a:gd name="T13" fmla="*/ 3 h 36"/>
                <a:gd name="T14" fmla="*/ 26 w 26"/>
                <a:gd name="T15" fmla="*/ 4 h 36"/>
                <a:gd name="T16" fmla="*/ 26 w 26"/>
                <a:gd name="T17" fmla="*/ 6 h 36"/>
                <a:gd name="T18" fmla="*/ 23 w 26"/>
                <a:gd name="T19" fmla="*/ 10 h 36"/>
                <a:gd name="T20" fmla="*/ 18 w 26"/>
                <a:gd name="T21" fmla="*/ 18 h 36"/>
                <a:gd name="T22" fmla="*/ 12 w 26"/>
                <a:gd name="T23" fmla="*/ 27 h 36"/>
                <a:gd name="T24" fmla="*/ 8 w 26"/>
                <a:gd name="T25" fmla="*/ 33 h 36"/>
                <a:gd name="T26" fmla="*/ 5 w 26"/>
                <a:gd name="T27" fmla="*/ 36 h 36"/>
                <a:gd name="T28" fmla="*/ 0 w 26"/>
                <a:gd name="T29"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36">
                  <a:moveTo>
                    <a:pt x="0" y="4"/>
                  </a:moveTo>
                  <a:lnTo>
                    <a:pt x="18" y="0"/>
                  </a:lnTo>
                  <a:lnTo>
                    <a:pt x="19" y="0"/>
                  </a:lnTo>
                  <a:lnTo>
                    <a:pt x="21" y="0"/>
                  </a:lnTo>
                  <a:lnTo>
                    <a:pt x="24" y="1"/>
                  </a:lnTo>
                  <a:lnTo>
                    <a:pt x="24" y="2"/>
                  </a:lnTo>
                  <a:lnTo>
                    <a:pt x="25" y="3"/>
                  </a:lnTo>
                  <a:lnTo>
                    <a:pt x="26" y="4"/>
                  </a:lnTo>
                  <a:lnTo>
                    <a:pt x="26" y="6"/>
                  </a:lnTo>
                  <a:lnTo>
                    <a:pt x="23" y="10"/>
                  </a:lnTo>
                  <a:lnTo>
                    <a:pt x="18" y="18"/>
                  </a:lnTo>
                  <a:lnTo>
                    <a:pt x="12" y="27"/>
                  </a:lnTo>
                  <a:lnTo>
                    <a:pt x="8" y="33"/>
                  </a:lnTo>
                  <a:lnTo>
                    <a:pt x="5" y="36"/>
                  </a:lnTo>
                  <a:lnTo>
                    <a:pt x="0" y="4"/>
                  </a:lnTo>
                  <a:close/>
                </a:path>
              </a:pathLst>
            </a:custGeom>
            <a:solidFill>
              <a:srgbClr val="CC99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3" name="Freeform 28"/>
            <p:cNvSpPr>
              <a:spLocks/>
            </p:cNvSpPr>
            <p:nvPr/>
          </p:nvSpPr>
          <p:spPr bwMode="auto">
            <a:xfrm>
              <a:off x="4908" y="3762"/>
              <a:ext cx="93" cy="37"/>
            </a:xfrm>
            <a:custGeom>
              <a:avLst/>
              <a:gdLst>
                <a:gd name="T0" fmla="*/ 15 w 93"/>
                <a:gd name="T1" fmla="*/ 36 h 37"/>
                <a:gd name="T2" fmla="*/ 11 w 93"/>
                <a:gd name="T3" fmla="*/ 33 h 37"/>
                <a:gd name="T4" fmla="*/ 7 w 93"/>
                <a:gd name="T5" fmla="*/ 30 h 37"/>
                <a:gd name="T6" fmla="*/ 2 w 93"/>
                <a:gd name="T7" fmla="*/ 28 h 37"/>
                <a:gd name="T8" fmla="*/ 0 w 93"/>
                <a:gd name="T9" fmla="*/ 27 h 37"/>
                <a:gd name="T10" fmla="*/ 2 w 93"/>
                <a:gd name="T11" fmla="*/ 27 h 37"/>
                <a:gd name="T12" fmla="*/ 5 w 93"/>
                <a:gd name="T13" fmla="*/ 25 h 37"/>
                <a:gd name="T14" fmla="*/ 11 w 93"/>
                <a:gd name="T15" fmla="*/ 24 h 37"/>
                <a:gd name="T16" fmla="*/ 19 w 93"/>
                <a:gd name="T17" fmla="*/ 22 h 37"/>
                <a:gd name="T18" fmla="*/ 24 w 93"/>
                <a:gd name="T19" fmla="*/ 21 h 37"/>
                <a:gd name="T20" fmla="*/ 31 w 93"/>
                <a:gd name="T21" fmla="*/ 18 h 37"/>
                <a:gd name="T22" fmla="*/ 38 w 93"/>
                <a:gd name="T23" fmla="*/ 14 h 37"/>
                <a:gd name="T24" fmla="*/ 45 w 93"/>
                <a:gd name="T25" fmla="*/ 10 h 37"/>
                <a:gd name="T26" fmla="*/ 52 w 93"/>
                <a:gd name="T27" fmla="*/ 6 h 37"/>
                <a:gd name="T28" fmla="*/ 58 w 93"/>
                <a:gd name="T29" fmla="*/ 3 h 37"/>
                <a:gd name="T30" fmla="*/ 61 w 93"/>
                <a:gd name="T31" fmla="*/ 1 h 37"/>
                <a:gd name="T32" fmla="*/ 63 w 93"/>
                <a:gd name="T33" fmla="*/ 0 h 37"/>
                <a:gd name="T34" fmla="*/ 63 w 93"/>
                <a:gd name="T35" fmla="*/ 0 h 37"/>
                <a:gd name="T36" fmla="*/ 64 w 93"/>
                <a:gd name="T37" fmla="*/ 1 h 37"/>
                <a:gd name="T38" fmla="*/ 67 w 93"/>
                <a:gd name="T39" fmla="*/ 3 h 37"/>
                <a:gd name="T40" fmla="*/ 72 w 93"/>
                <a:gd name="T41" fmla="*/ 7 h 37"/>
                <a:gd name="T42" fmla="*/ 77 w 93"/>
                <a:gd name="T43" fmla="*/ 12 h 37"/>
                <a:gd name="T44" fmla="*/ 82 w 93"/>
                <a:gd name="T45" fmla="*/ 18 h 37"/>
                <a:gd name="T46" fmla="*/ 85 w 93"/>
                <a:gd name="T47" fmla="*/ 21 h 37"/>
                <a:gd name="T48" fmla="*/ 87 w 93"/>
                <a:gd name="T49" fmla="*/ 23 h 37"/>
                <a:gd name="T50" fmla="*/ 93 w 93"/>
                <a:gd name="T51" fmla="*/ 34 h 37"/>
                <a:gd name="T52" fmla="*/ 90 w 93"/>
                <a:gd name="T53" fmla="*/ 34 h 37"/>
                <a:gd name="T54" fmla="*/ 85 w 93"/>
                <a:gd name="T55" fmla="*/ 36 h 37"/>
                <a:gd name="T56" fmla="*/ 78 w 93"/>
                <a:gd name="T57" fmla="*/ 37 h 37"/>
                <a:gd name="T58" fmla="*/ 72 w 93"/>
                <a:gd name="T59" fmla="*/ 37 h 37"/>
                <a:gd name="T60" fmla="*/ 68 w 93"/>
                <a:gd name="T61" fmla="*/ 37 h 37"/>
                <a:gd name="T62" fmla="*/ 60 w 93"/>
                <a:gd name="T63" fmla="*/ 37 h 37"/>
                <a:gd name="T64" fmla="*/ 51 w 93"/>
                <a:gd name="T65" fmla="*/ 37 h 37"/>
                <a:gd name="T66" fmla="*/ 41 w 93"/>
                <a:gd name="T67" fmla="*/ 36 h 37"/>
                <a:gd name="T68" fmla="*/ 31 w 93"/>
                <a:gd name="T69" fmla="*/ 36 h 37"/>
                <a:gd name="T70" fmla="*/ 23 w 93"/>
                <a:gd name="T71" fmla="*/ 36 h 37"/>
                <a:gd name="T72" fmla="*/ 17 w 93"/>
                <a:gd name="T73" fmla="*/ 36 h 37"/>
                <a:gd name="T74" fmla="*/ 15 w 93"/>
                <a:gd name="T75"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37">
                  <a:moveTo>
                    <a:pt x="15" y="36"/>
                  </a:moveTo>
                  <a:lnTo>
                    <a:pt x="11" y="33"/>
                  </a:lnTo>
                  <a:lnTo>
                    <a:pt x="7" y="30"/>
                  </a:lnTo>
                  <a:lnTo>
                    <a:pt x="2" y="28"/>
                  </a:lnTo>
                  <a:lnTo>
                    <a:pt x="0" y="27"/>
                  </a:lnTo>
                  <a:lnTo>
                    <a:pt x="2" y="27"/>
                  </a:lnTo>
                  <a:lnTo>
                    <a:pt x="5" y="25"/>
                  </a:lnTo>
                  <a:lnTo>
                    <a:pt x="11" y="24"/>
                  </a:lnTo>
                  <a:lnTo>
                    <a:pt x="19" y="22"/>
                  </a:lnTo>
                  <a:lnTo>
                    <a:pt x="24" y="21"/>
                  </a:lnTo>
                  <a:lnTo>
                    <a:pt x="31" y="18"/>
                  </a:lnTo>
                  <a:lnTo>
                    <a:pt x="38" y="14"/>
                  </a:lnTo>
                  <a:lnTo>
                    <a:pt x="45" y="10"/>
                  </a:lnTo>
                  <a:lnTo>
                    <a:pt x="52" y="6"/>
                  </a:lnTo>
                  <a:lnTo>
                    <a:pt x="58" y="3"/>
                  </a:lnTo>
                  <a:lnTo>
                    <a:pt x="61" y="1"/>
                  </a:lnTo>
                  <a:lnTo>
                    <a:pt x="63" y="0"/>
                  </a:lnTo>
                  <a:lnTo>
                    <a:pt x="63" y="0"/>
                  </a:lnTo>
                  <a:lnTo>
                    <a:pt x="64" y="1"/>
                  </a:lnTo>
                  <a:lnTo>
                    <a:pt x="67" y="3"/>
                  </a:lnTo>
                  <a:lnTo>
                    <a:pt x="72" y="7"/>
                  </a:lnTo>
                  <a:lnTo>
                    <a:pt x="77" y="12"/>
                  </a:lnTo>
                  <a:lnTo>
                    <a:pt x="82" y="18"/>
                  </a:lnTo>
                  <a:lnTo>
                    <a:pt x="85" y="21"/>
                  </a:lnTo>
                  <a:lnTo>
                    <a:pt x="87" y="23"/>
                  </a:lnTo>
                  <a:lnTo>
                    <a:pt x="93" y="34"/>
                  </a:lnTo>
                  <a:lnTo>
                    <a:pt x="90" y="34"/>
                  </a:lnTo>
                  <a:lnTo>
                    <a:pt x="85" y="36"/>
                  </a:lnTo>
                  <a:lnTo>
                    <a:pt x="78" y="37"/>
                  </a:lnTo>
                  <a:lnTo>
                    <a:pt x="72" y="37"/>
                  </a:lnTo>
                  <a:lnTo>
                    <a:pt x="68" y="37"/>
                  </a:lnTo>
                  <a:lnTo>
                    <a:pt x="60" y="37"/>
                  </a:lnTo>
                  <a:lnTo>
                    <a:pt x="51" y="37"/>
                  </a:lnTo>
                  <a:lnTo>
                    <a:pt x="41" y="36"/>
                  </a:lnTo>
                  <a:lnTo>
                    <a:pt x="31" y="36"/>
                  </a:lnTo>
                  <a:lnTo>
                    <a:pt x="23" y="36"/>
                  </a:lnTo>
                  <a:lnTo>
                    <a:pt x="17" y="36"/>
                  </a:lnTo>
                  <a:lnTo>
                    <a:pt x="15" y="36"/>
                  </a:lnTo>
                  <a:close/>
                </a:path>
              </a:pathLst>
            </a:custGeom>
            <a:solidFill>
              <a:srgbClr val="CC99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4" name="Freeform 29"/>
            <p:cNvSpPr>
              <a:spLocks/>
            </p:cNvSpPr>
            <p:nvPr/>
          </p:nvSpPr>
          <p:spPr bwMode="auto">
            <a:xfrm>
              <a:off x="4896" y="2927"/>
              <a:ext cx="210" cy="75"/>
            </a:xfrm>
            <a:custGeom>
              <a:avLst/>
              <a:gdLst>
                <a:gd name="T0" fmla="*/ 145 w 210"/>
                <a:gd name="T1" fmla="*/ 12 h 75"/>
                <a:gd name="T2" fmla="*/ 153 w 210"/>
                <a:gd name="T3" fmla="*/ 10 h 75"/>
                <a:gd name="T4" fmla="*/ 167 w 210"/>
                <a:gd name="T5" fmla="*/ 4 h 75"/>
                <a:gd name="T6" fmla="*/ 176 w 210"/>
                <a:gd name="T7" fmla="*/ 9 h 75"/>
                <a:gd name="T8" fmla="*/ 178 w 210"/>
                <a:gd name="T9" fmla="*/ 16 h 75"/>
                <a:gd name="T10" fmla="*/ 181 w 210"/>
                <a:gd name="T11" fmla="*/ 21 h 75"/>
                <a:gd name="T12" fmla="*/ 188 w 210"/>
                <a:gd name="T13" fmla="*/ 19 h 75"/>
                <a:gd name="T14" fmla="*/ 201 w 210"/>
                <a:gd name="T15" fmla="*/ 16 h 75"/>
                <a:gd name="T16" fmla="*/ 208 w 210"/>
                <a:gd name="T17" fmla="*/ 24 h 75"/>
                <a:gd name="T18" fmla="*/ 210 w 210"/>
                <a:gd name="T19" fmla="*/ 35 h 75"/>
                <a:gd name="T20" fmla="*/ 202 w 210"/>
                <a:gd name="T21" fmla="*/ 50 h 75"/>
                <a:gd name="T22" fmla="*/ 210 w 210"/>
                <a:gd name="T23" fmla="*/ 59 h 75"/>
                <a:gd name="T24" fmla="*/ 205 w 210"/>
                <a:gd name="T25" fmla="*/ 71 h 75"/>
                <a:gd name="T26" fmla="*/ 193 w 210"/>
                <a:gd name="T27" fmla="*/ 75 h 75"/>
                <a:gd name="T28" fmla="*/ 183 w 210"/>
                <a:gd name="T29" fmla="*/ 73 h 75"/>
                <a:gd name="T30" fmla="*/ 191 w 210"/>
                <a:gd name="T31" fmla="*/ 66 h 75"/>
                <a:gd name="T32" fmla="*/ 194 w 210"/>
                <a:gd name="T33" fmla="*/ 58 h 75"/>
                <a:gd name="T34" fmla="*/ 188 w 210"/>
                <a:gd name="T35" fmla="*/ 55 h 75"/>
                <a:gd name="T36" fmla="*/ 181 w 210"/>
                <a:gd name="T37" fmla="*/ 53 h 75"/>
                <a:gd name="T38" fmla="*/ 188 w 210"/>
                <a:gd name="T39" fmla="*/ 46 h 75"/>
                <a:gd name="T40" fmla="*/ 194 w 210"/>
                <a:gd name="T41" fmla="*/ 38 h 75"/>
                <a:gd name="T42" fmla="*/ 191 w 210"/>
                <a:gd name="T43" fmla="*/ 32 h 75"/>
                <a:gd name="T44" fmla="*/ 183 w 210"/>
                <a:gd name="T45" fmla="*/ 32 h 75"/>
                <a:gd name="T46" fmla="*/ 177 w 210"/>
                <a:gd name="T47" fmla="*/ 33 h 75"/>
                <a:gd name="T48" fmla="*/ 168 w 210"/>
                <a:gd name="T49" fmla="*/ 36 h 75"/>
                <a:gd name="T50" fmla="*/ 162 w 210"/>
                <a:gd name="T51" fmla="*/ 33 h 75"/>
                <a:gd name="T52" fmla="*/ 162 w 210"/>
                <a:gd name="T53" fmla="*/ 22 h 75"/>
                <a:gd name="T54" fmla="*/ 151 w 210"/>
                <a:gd name="T55" fmla="*/ 24 h 75"/>
                <a:gd name="T56" fmla="*/ 143 w 210"/>
                <a:gd name="T57" fmla="*/ 28 h 75"/>
                <a:gd name="T58" fmla="*/ 136 w 210"/>
                <a:gd name="T59" fmla="*/ 32 h 75"/>
                <a:gd name="T60" fmla="*/ 134 w 210"/>
                <a:gd name="T61" fmla="*/ 29 h 75"/>
                <a:gd name="T62" fmla="*/ 137 w 210"/>
                <a:gd name="T63" fmla="*/ 20 h 75"/>
                <a:gd name="T64" fmla="*/ 129 w 210"/>
                <a:gd name="T65" fmla="*/ 14 h 75"/>
                <a:gd name="T66" fmla="*/ 115 w 210"/>
                <a:gd name="T67" fmla="*/ 16 h 75"/>
                <a:gd name="T68" fmla="*/ 100 w 210"/>
                <a:gd name="T69" fmla="*/ 27 h 75"/>
                <a:gd name="T70" fmla="*/ 97 w 210"/>
                <a:gd name="T71" fmla="*/ 24 h 75"/>
                <a:gd name="T72" fmla="*/ 95 w 210"/>
                <a:gd name="T73" fmla="*/ 17 h 75"/>
                <a:gd name="T74" fmla="*/ 85 w 210"/>
                <a:gd name="T75" fmla="*/ 13 h 75"/>
                <a:gd name="T76" fmla="*/ 70 w 210"/>
                <a:gd name="T77" fmla="*/ 19 h 75"/>
                <a:gd name="T78" fmla="*/ 59 w 210"/>
                <a:gd name="T79" fmla="*/ 29 h 75"/>
                <a:gd name="T80" fmla="*/ 57 w 210"/>
                <a:gd name="T81" fmla="*/ 33 h 75"/>
                <a:gd name="T82" fmla="*/ 56 w 210"/>
                <a:gd name="T83" fmla="*/ 36 h 75"/>
                <a:gd name="T84" fmla="*/ 49 w 210"/>
                <a:gd name="T85" fmla="*/ 38 h 75"/>
                <a:gd name="T86" fmla="*/ 35 w 210"/>
                <a:gd name="T87" fmla="*/ 28 h 75"/>
                <a:gd name="T88" fmla="*/ 19 w 210"/>
                <a:gd name="T89" fmla="*/ 34 h 75"/>
                <a:gd name="T90" fmla="*/ 14 w 210"/>
                <a:gd name="T91" fmla="*/ 45 h 75"/>
                <a:gd name="T92" fmla="*/ 8 w 210"/>
                <a:gd name="T93" fmla="*/ 49 h 75"/>
                <a:gd name="T94" fmla="*/ 3 w 210"/>
                <a:gd name="T95" fmla="*/ 47 h 75"/>
                <a:gd name="T96" fmla="*/ 0 w 210"/>
                <a:gd name="T97" fmla="*/ 35 h 75"/>
                <a:gd name="T98" fmla="*/ 8 w 210"/>
                <a:gd name="T99" fmla="*/ 22 h 75"/>
                <a:gd name="T100" fmla="*/ 15 w 210"/>
                <a:gd name="T101" fmla="*/ 15 h 75"/>
                <a:gd name="T102" fmla="*/ 24 w 210"/>
                <a:gd name="T103" fmla="*/ 10 h 75"/>
                <a:gd name="T104" fmla="*/ 39 w 210"/>
                <a:gd name="T105" fmla="*/ 13 h 75"/>
                <a:gd name="T106" fmla="*/ 51 w 210"/>
                <a:gd name="T107" fmla="*/ 18 h 75"/>
                <a:gd name="T108" fmla="*/ 59 w 210"/>
                <a:gd name="T109" fmla="*/ 10 h 75"/>
                <a:gd name="T110" fmla="*/ 70 w 210"/>
                <a:gd name="T111" fmla="*/ 3 h 75"/>
                <a:gd name="T112" fmla="*/ 83 w 210"/>
                <a:gd name="T113" fmla="*/ 0 h 75"/>
                <a:gd name="T114" fmla="*/ 97 w 210"/>
                <a:gd name="T115" fmla="*/ 2 h 75"/>
                <a:gd name="T116" fmla="*/ 106 w 210"/>
                <a:gd name="T117" fmla="*/ 7 h 75"/>
                <a:gd name="T118" fmla="*/ 114 w 210"/>
                <a:gd name="T119" fmla="*/ 1 h 75"/>
                <a:gd name="T120" fmla="*/ 124 w 210"/>
                <a:gd name="T121" fmla="*/ 0 h 75"/>
                <a:gd name="T122" fmla="*/ 135 w 210"/>
                <a:gd name="T123" fmla="*/ 1 h 75"/>
                <a:gd name="T124" fmla="*/ 143 w 210"/>
                <a:gd name="T125" fmla="*/ 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0" h="75">
                  <a:moveTo>
                    <a:pt x="143" y="8"/>
                  </a:moveTo>
                  <a:lnTo>
                    <a:pt x="144" y="10"/>
                  </a:lnTo>
                  <a:lnTo>
                    <a:pt x="145" y="12"/>
                  </a:lnTo>
                  <a:lnTo>
                    <a:pt x="145" y="13"/>
                  </a:lnTo>
                  <a:lnTo>
                    <a:pt x="148" y="13"/>
                  </a:lnTo>
                  <a:lnTo>
                    <a:pt x="153" y="10"/>
                  </a:lnTo>
                  <a:lnTo>
                    <a:pt x="157" y="7"/>
                  </a:lnTo>
                  <a:lnTo>
                    <a:pt x="162" y="5"/>
                  </a:lnTo>
                  <a:lnTo>
                    <a:pt x="167" y="4"/>
                  </a:lnTo>
                  <a:lnTo>
                    <a:pt x="170" y="6"/>
                  </a:lnTo>
                  <a:lnTo>
                    <a:pt x="174" y="7"/>
                  </a:lnTo>
                  <a:lnTo>
                    <a:pt x="176" y="9"/>
                  </a:lnTo>
                  <a:lnTo>
                    <a:pt x="178" y="12"/>
                  </a:lnTo>
                  <a:lnTo>
                    <a:pt x="178" y="14"/>
                  </a:lnTo>
                  <a:lnTo>
                    <a:pt x="178" y="16"/>
                  </a:lnTo>
                  <a:lnTo>
                    <a:pt x="179" y="18"/>
                  </a:lnTo>
                  <a:lnTo>
                    <a:pt x="179" y="21"/>
                  </a:lnTo>
                  <a:lnTo>
                    <a:pt x="181" y="21"/>
                  </a:lnTo>
                  <a:lnTo>
                    <a:pt x="183" y="21"/>
                  </a:lnTo>
                  <a:lnTo>
                    <a:pt x="186" y="19"/>
                  </a:lnTo>
                  <a:lnTo>
                    <a:pt x="188" y="19"/>
                  </a:lnTo>
                  <a:lnTo>
                    <a:pt x="192" y="17"/>
                  </a:lnTo>
                  <a:lnTo>
                    <a:pt x="197" y="16"/>
                  </a:lnTo>
                  <a:lnTo>
                    <a:pt x="201" y="16"/>
                  </a:lnTo>
                  <a:lnTo>
                    <a:pt x="205" y="18"/>
                  </a:lnTo>
                  <a:lnTo>
                    <a:pt x="207" y="21"/>
                  </a:lnTo>
                  <a:lnTo>
                    <a:pt x="208" y="24"/>
                  </a:lnTo>
                  <a:lnTo>
                    <a:pt x="209" y="27"/>
                  </a:lnTo>
                  <a:lnTo>
                    <a:pt x="210" y="29"/>
                  </a:lnTo>
                  <a:lnTo>
                    <a:pt x="210" y="35"/>
                  </a:lnTo>
                  <a:lnTo>
                    <a:pt x="208" y="39"/>
                  </a:lnTo>
                  <a:lnTo>
                    <a:pt x="205" y="45"/>
                  </a:lnTo>
                  <a:lnTo>
                    <a:pt x="202" y="50"/>
                  </a:lnTo>
                  <a:lnTo>
                    <a:pt x="206" y="52"/>
                  </a:lnTo>
                  <a:lnTo>
                    <a:pt x="208" y="56"/>
                  </a:lnTo>
                  <a:lnTo>
                    <a:pt x="210" y="59"/>
                  </a:lnTo>
                  <a:lnTo>
                    <a:pt x="210" y="63"/>
                  </a:lnTo>
                  <a:lnTo>
                    <a:pt x="207" y="67"/>
                  </a:lnTo>
                  <a:lnTo>
                    <a:pt x="205" y="71"/>
                  </a:lnTo>
                  <a:lnTo>
                    <a:pt x="201" y="73"/>
                  </a:lnTo>
                  <a:lnTo>
                    <a:pt x="197" y="75"/>
                  </a:lnTo>
                  <a:lnTo>
                    <a:pt x="193" y="75"/>
                  </a:lnTo>
                  <a:lnTo>
                    <a:pt x="189" y="75"/>
                  </a:lnTo>
                  <a:lnTo>
                    <a:pt x="186" y="75"/>
                  </a:lnTo>
                  <a:lnTo>
                    <a:pt x="183" y="73"/>
                  </a:lnTo>
                  <a:lnTo>
                    <a:pt x="185" y="70"/>
                  </a:lnTo>
                  <a:lnTo>
                    <a:pt x="188" y="68"/>
                  </a:lnTo>
                  <a:lnTo>
                    <a:pt x="191" y="66"/>
                  </a:lnTo>
                  <a:lnTo>
                    <a:pt x="194" y="63"/>
                  </a:lnTo>
                  <a:lnTo>
                    <a:pt x="194" y="61"/>
                  </a:lnTo>
                  <a:lnTo>
                    <a:pt x="194" y="58"/>
                  </a:lnTo>
                  <a:lnTo>
                    <a:pt x="193" y="56"/>
                  </a:lnTo>
                  <a:lnTo>
                    <a:pt x="191" y="55"/>
                  </a:lnTo>
                  <a:lnTo>
                    <a:pt x="188" y="55"/>
                  </a:lnTo>
                  <a:lnTo>
                    <a:pt x="186" y="55"/>
                  </a:lnTo>
                  <a:lnTo>
                    <a:pt x="183" y="54"/>
                  </a:lnTo>
                  <a:lnTo>
                    <a:pt x="181" y="53"/>
                  </a:lnTo>
                  <a:lnTo>
                    <a:pt x="182" y="50"/>
                  </a:lnTo>
                  <a:lnTo>
                    <a:pt x="185" y="48"/>
                  </a:lnTo>
                  <a:lnTo>
                    <a:pt x="188" y="46"/>
                  </a:lnTo>
                  <a:lnTo>
                    <a:pt x="191" y="43"/>
                  </a:lnTo>
                  <a:lnTo>
                    <a:pt x="192" y="41"/>
                  </a:lnTo>
                  <a:lnTo>
                    <a:pt x="194" y="38"/>
                  </a:lnTo>
                  <a:lnTo>
                    <a:pt x="194" y="36"/>
                  </a:lnTo>
                  <a:lnTo>
                    <a:pt x="194" y="33"/>
                  </a:lnTo>
                  <a:lnTo>
                    <a:pt x="191" y="32"/>
                  </a:lnTo>
                  <a:lnTo>
                    <a:pt x="188" y="31"/>
                  </a:lnTo>
                  <a:lnTo>
                    <a:pt x="186" y="32"/>
                  </a:lnTo>
                  <a:lnTo>
                    <a:pt x="183" y="32"/>
                  </a:lnTo>
                  <a:lnTo>
                    <a:pt x="181" y="33"/>
                  </a:lnTo>
                  <a:lnTo>
                    <a:pt x="179" y="33"/>
                  </a:lnTo>
                  <a:lnTo>
                    <a:pt x="177" y="33"/>
                  </a:lnTo>
                  <a:lnTo>
                    <a:pt x="175" y="33"/>
                  </a:lnTo>
                  <a:lnTo>
                    <a:pt x="172" y="35"/>
                  </a:lnTo>
                  <a:lnTo>
                    <a:pt x="168" y="36"/>
                  </a:lnTo>
                  <a:lnTo>
                    <a:pt x="165" y="37"/>
                  </a:lnTo>
                  <a:lnTo>
                    <a:pt x="162" y="36"/>
                  </a:lnTo>
                  <a:lnTo>
                    <a:pt x="162" y="33"/>
                  </a:lnTo>
                  <a:lnTo>
                    <a:pt x="163" y="29"/>
                  </a:lnTo>
                  <a:lnTo>
                    <a:pt x="164" y="25"/>
                  </a:lnTo>
                  <a:lnTo>
                    <a:pt x="162" y="22"/>
                  </a:lnTo>
                  <a:lnTo>
                    <a:pt x="158" y="22"/>
                  </a:lnTo>
                  <a:lnTo>
                    <a:pt x="155" y="22"/>
                  </a:lnTo>
                  <a:lnTo>
                    <a:pt x="151" y="24"/>
                  </a:lnTo>
                  <a:lnTo>
                    <a:pt x="148" y="25"/>
                  </a:lnTo>
                  <a:lnTo>
                    <a:pt x="145" y="26"/>
                  </a:lnTo>
                  <a:lnTo>
                    <a:pt x="143" y="28"/>
                  </a:lnTo>
                  <a:lnTo>
                    <a:pt x="140" y="30"/>
                  </a:lnTo>
                  <a:lnTo>
                    <a:pt x="137" y="32"/>
                  </a:lnTo>
                  <a:lnTo>
                    <a:pt x="136" y="32"/>
                  </a:lnTo>
                  <a:lnTo>
                    <a:pt x="135" y="31"/>
                  </a:lnTo>
                  <a:lnTo>
                    <a:pt x="134" y="30"/>
                  </a:lnTo>
                  <a:lnTo>
                    <a:pt x="134" y="29"/>
                  </a:lnTo>
                  <a:lnTo>
                    <a:pt x="135" y="26"/>
                  </a:lnTo>
                  <a:lnTo>
                    <a:pt x="136" y="23"/>
                  </a:lnTo>
                  <a:lnTo>
                    <a:pt x="137" y="20"/>
                  </a:lnTo>
                  <a:lnTo>
                    <a:pt x="136" y="17"/>
                  </a:lnTo>
                  <a:lnTo>
                    <a:pt x="132" y="15"/>
                  </a:lnTo>
                  <a:lnTo>
                    <a:pt x="129" y="14"/>
                  </a:lnTo>
                  <a:lnTo>
                    <a:pt x="124" y="14"/>
                  </a:lnTo>
                  <a:lnTo>
                    <a:pt x="121" y="15"/>
                  </a:lnTo>
                  <a:lnTo>
                    <a:pt x="115" y="16"/>
                  </a:lnTo>
                  <a:lnTo>
                    <a:pt x="110" y="19"/>
                  </a:lnTo>
                  <a:lnTo>
                    <a:pt x="105" y="23"/>
                  </a:lnTo>
                  <a:lnTo>
                    <a:pt x="100" y="27"/>
                  </a:lnTo>
                  <a:lnTo>
                    <a:pt x="99" y="26"/>
                  </a:lnTo>
                  <a:lnTo>
                    <a:pt x="98" y="25"/>
                  </a:lnTo>
                  <a:lnTo>
                    <a:pt x="97" y="24"/>
                  </a:lnTo>
                  <a:lnTo>
                    <a:pt x="97" y="23"/>
                  </a:lnTo>
                  <a:lnTo>
                    <a:pt x="97" y="20"/>
                  </a:lnTo>
                  <a:lnTo>
                    <a:pt x="95" y="17"/>
                  </a:lnTo>
                  <a:lnTo>
                    <a:pt x="94" y="15"/>
                  </a:lnTo>
                  <a:lnTo>
                    <a:pt x="91" y="13"/>
                  </a:lnTo>
                  <a:lnTo>
                    <a:pt x="85" y="13"/>
                  </a:lnTo>
                  <a:lnTo>
                    <a:pt x="80" y="15"/>
                  </a:lnTo>
                  <a:lnTo>
                    <a:pt x="75" y="16"/>
                  </a:lnTo>
                  <a:lnTo>
                    <a:pt x="70" y="19"/>
                  </a:lnTo>
                  <a:lnTo>
                    <a:pt x="66" y="22"/>
                  </a:lnTo>
                  <a:lnTo>
                    <a:pt x="62" y="25"/>
                  </a:lnTo>
                  <a:lnTo>
                    <a:pt x="59" y="29"/>
                  </a:lnTo>
                  <a:lnTo>
                    <a:pt x="57" y="33"/>
                  </a:lnTo>
                  <a:lnTo>
                    <a:pt x="57" y="33"/>
                  </a:lnTo>
                  <a:lnTo>
                    <a:pt x="57" y="33"/>
                  </a:lnTo>
                  <a:lnTo>
                    <a:pt x="57" y="34"/>
                  </a:lnTo>
                  <a:lnTo>
                    <a:pt x="57" y="35"/>
                  </a:lnTo>
                  <a:lnTo>
                    <a:pt x="56" y="36"/>
                  </a:lnTo>
                  <a:lnTo>
                    <a:pt x="54" y="37"/>
                  </a:lnTo>
                  <a:lnTo>
                    <a:pt x="51" y="38"/>
                  </a:lnTo>
                  <a:lnTo>
                    <a:pt x="49" y="38"/>
                  </a:lnTo>
                  <a:lnTo>
                    <a:pt x="44" y="35"/>
                  </a:lnTo>
                  <a:lnTo>
                    <a:pt x="40" y="31"/>
                  </a:lnTo>
                  <a:lnTo>
                    <a:pt x="35" y="28"/>
                  </a:lnTo>
                  <a:lnTo>
                    <a:pt x="28" y="27"/>
                  </a:lnTo>
                  <a:lnTo>
                    <a:pt x="23" y="30"/>
                  </a:lnTo>
                  <a:lnTo>
                    <a:pt x="19" y="34"/>
                  </a:lnTo>
                  <a:lnTo>
                    <a:pt x="17" y="38"/>
                  </a:lnTo>
                  <a:lnTo>
                    <a:pt x="15" y="43"/>
                  </a:lnTo>
                  <a:lnTo>
                    <a:pt x="14" y="45"/>
                  </a:lnTo>
                  <a:lnTo>
                    <a:pt x="12" y="47"/>
                  </a:lnTo>
                  <a:lnTo>
                    <a:pt x="10" y="48"/>
                  </a:lnTo>
                  <a:lnTo>
                    <a:pt x="8" y="49"/>
                  </a:lnTo>
                  <a:lnTo>
                    <a:pt x="6" y="49"/>
                  </a:lnTo>
                  <a:lnTo>
                    <a:pt x="4" y="48"/>
                  </a:lnTo>
                  <a:lnTo>
                    <a:pt x="3" y="47"/>
                  </a:lnTo>
                  <a:lnTo>
                    <a:pt x="2" y="46"/>
                  </a:lnTo>
                  <a:lnTo>
                    <a:pt x="0" y="41"/>
                  </a:lnTo>
                  <a:lnTo>
                    <a:pt x="0" y="35"/>
                  </a:lnTo>
                  <a:lnTo>
                    <a:pt x="3" y="29"/>
                  </a:lnTo>
                  <a:lnTo>
                    <a:pt x="6" y="24"/>
                  </a:lnTo>
                  <a:lnTo>
                    <a:pt x="8" y="22"/>
                  </a:lnTo>
                  <a:lnTo>
                    <a:pt x="10" y="19"/>
                  </a:lnTo>
                  <a:lnTo>
                    <a:pt x="12" y="17"/>
                  </a:lnTo>
                  <a:lnTo>
                    <a:pt x="15" y="15"/>
                  </a:lnTo>
                  <a:lnTo>
                    <a:pt x="17" y="13"/>
                  </a:lnTo>
                  <a:lnTo>
                    <a:pt x="21" y="11"/>
                  </a:lnTo>
                  <a:lnTo>
                    <a:pt x="24" y="10"/>
                  </a:lnTo>
                  <a:lnTo>
                    <a:pt x="27" y="10"/>
                  </a:lnTo>
                  <a:lnTo>
                    <a:pt x="33" y="11"/>
                  </a:lnTo>
                  <a:lnTo>
                    <a:pt x="39" y="13"/>
                  </a:lnTo>
                  <a:lnTo>
                    <a:pt x="43" y="16"/>
                  </a:lnTo>
                  <a:lnTo>
                    <a:pt x="49" y="19"/>
                  </a:lnTo>
                  <a:lnTo>
                    <a:pt x="51" y="18"/>
                  </a:lnTo>
                  <a:lnTo>
                    <a:pt x="54" y="16"/>
                  </a:lnTo>
                  <a:lnTo>
                    <a:pt x="57" y="13"/>
                  </a:lnTo>
                  <a:lnTo>
                    <a:pt x="59" y="10"/>
                  </a:lnTo>
                  <a:lnTo>
                    <a:pt x="62" y="8"/>
                  </a:lnTo>
                  <a:lnTo>
                    <a:pt x="66" y="6"/>
                  </a:lnTo>
                  <a:lnTo>
                    <a:pt x="70" y="3"/>
                  </a:lnTo>
                  <a:lnTo>
                    <a:pt x="74" y="1"/>
                  </a:lnTo>
                  <a:lnTo>
                    <a:pt x="78" y="0"/>
                  </a:lnTo>
                  <a:lnTo>
                    <a:pt x="83" y="0"/>
                  </a:lnTo>
                  <a:lnTo>
                    <a:pt x="88" y="0"/>
                  </a:lnTo>
                  <a:lnTo>
                    <a:pt x="93" y="1"/>
                  </a:lnTo>
                  <a:lnTo>
                    <a:pt x="97" y="2"/>
                  </a:lnTo>
                  <a:lnTo>
                    <a:pt x="100" y="5"/>
                  </a:lnTo>
                  <a:lnTo>
                    <a:pt x="102" y="7"/>
                  </a:lnTo>
                  <a:lnTo>
                    <a:pt x="106" y="7"/>
                  </a:lnTo>
                  <a:lnTo>
                    <a:pt x="108" y="5"/>
                  </a:lnTo>
                  <a:lnTo>
                    <a:pt x="111" y="3"/>
                  </a:lnTo>
                  <a:lnTo>
                    <a:pt x="114" y="1"/>
                  </a:lnTo>
                  <a:lnTo>
                    <a:pt x="117" y="0"/>
                  </a:lnTo>
                  <a:lnTo>
                    <a:pt x="121" y="0"/>
                  </a:lnTo>
                  <a:lnTo>
                    <a:pt x="124" y="0"/>
                  </a:lnTo>
                  <a:lnTo>
                    <a:pt x="129" y="0"/>
                  </a:lnTo>
                  <a:lnTo>
                    <a:pt x="132" y="0"/>
                  </a:lnTo>
                  <a:lnTo>
                    <a:pt x="135" y="1"/>
                  </a:lnTo>
                  <a:lnTo>
                    <a:pt x="138" y="3"/>
                  </a:lnTo>
                  <a:lnTo>
                    <a:pt x="141" y="5"/>
                  </a:lnTo>
                  <a:lnTo>
                    <a:pt x="143"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5" name="Freeform 30"/>
            <p:cNvSpPr>
              <a:spLocks/>
            </p:cNvSpPr>
            <p:nvPr/>
          </p:nvSpPr>
          <p:spPr bwMode="auto">
            <a:xfrm>
              <a:off x="5041" y="2996"/>
              <a:ext cx="33" cy="24"/>
            </a:xfrm>
            <a:custGeom>
              <a:avLst/>
              <a:gdLst>
                <a:gd name="T0" fmla="*/ 33 w 33"/>
                <a:gd name="T1" fmla="*/ 12 h 24"/>
                <a:gd name="T2" fmla="*/ 33 w 33"/>
                <a:gd name="T3" fmla="*/ 15 h 24"/>
                <a:gd name="T4" fmla="*/ 33 w 33"/>
                <a:gd name="T5" fmla="*/ 18 h 24"/>
                <a:gd name="T6" fmla="*/ 33 w 33"/>
                <a:gd name="T7" fmla="*/ 21 h 24"/>
                <a:gd name="T8" fmla="*/ 33 w 33"/>
                <a:gd name="T9" fmla="*/ 23 h 24"/>
                <a:gd name="T10" fmla="*/ 32 w 33"/>
                <a:gd name="T11" fmla="*/ 24 h 24"/>
                <a:gd name="T12" fmla="*/ 30 w 33"/>
                <a:gd name="T13" fmla="*/ 24 h 24"/>
                <a:gd name="T14" fmla="*/ 28 w 33"/>
                <a:gd name="T15" fmla="*/ 24 h 24"/>
                <a:gd name="T16" fmla="*/ 27 w 33"/>
                <a:gd name="T17" fmla="*/ 24 h 24"/>
                <a:gd name="T18" fmla="*/ 22 w 33"/>
                <a:gd name="T19" fmla="*/ 18 h 24"/>
                <a:gd name="T20" fmla="*/ 18 w 33"/>
                <a:gd name="T21" fmla="*/ 13 h 24"/>
                <a:gd name="T22" fmla="*/ 13 w 33"/>
                <a:gd name="T23" fmla="*/ 8 h 24"/>
                <a:gd name="T24" fmla="*/ 6 w 33"/>
                <a:gd name="T25" fmla="*/ 6 h 24"/>
                <a:gd name="T26" fmla="*/ 3 w 33"/>
                <a:gd name="T27" fmla="*/ 5 h 24"/>
                <a:gd name="T28" fmla="*/ 1 w 33"/>
                <a:gd name="T29" fmla="*/ 4 h 24"/>
                <a:gd name="T30" fmla="*/ 0 w 33"/>
                <a:gd name="T31" fmla="*/ 3 h 24"/>
                <a:gd name="T32" fmla="*/ 0 w 33"/>
                <a:gd name="T33" fmla="*/ 1 h 24"/>
                <a:gd name="T34" fmla="*/ 5 w 33"/>
                <a:gd name="T35" fmla="*/ 0 h 24"/>
                <a:gd name="T36" fmla="*/ 10 w 33"/>
                <a:gd name="T37" fmla="*/ 0 h 24"/>
                <a:gd name="T38" fmla="*/ 15 w 33"/>
                <a:gd name="T39" fmla="*/ 0 h 24"/>
                <a:gd name="T40" fmla="*/ 20 w 33"/>
                <a:gd name="T41" fmla="*/ 2 h 24"/>
                <a:gd name="T42" fmla="*/ 23 w 33"/>
                <a:gd name="T43" fmla="*/ 3 h 24"/>
                <a:gd name="T44" fmla="*/ 27 w 33"/>
                <a:gd name="T45" fmla="*/ 6 h 24"/>
                <a:gd name="T46" fmla="*/ 30 w 33"/>
                <a:gd name="T47" fmla="*/ 9 h 24"/>
                <a:gd name="T48" fmla="*/ 33 w 33"/>
                <a:gd name="T49"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 h="24">
                  <a:moveTo>
                    <a:pt x="33" y="12"/>
                  </a:moveTo>
                  <a:lnTo>
                    <a:pt x="33" y="15"/>
                  </a:lnTo>
                  <a:lnTo>
                    <a:pt x="33" y="18"/>
                  </a:lnTo>
                  <a:lnTo>
                    <a:pt x="33" y="21"/>
                  </a:lnTo>
                  <a:lnTo>
                    <a:pt x="33" y="23"/>
                  </a:lnTo>
                  <a:lnTo>
                    <a:pt x="32" y="24"/>
                  </a:lnTo>
                  <a:lnTo>
                    <a:pt x="30" y="24"/>
                  </a:lnTo>
                  <a:lnTo>
                    <a:pt x="28" y="24"/>
                  </a:lnTo>
                  <a:lnTo>
                    <a:pt x="27" y="24"/>
                  </a:lnTo>
                  <a:lnTo>
                    <a:pt x="22" y="18"/>
                  </a:lnTo>
                  <a:lnTo>
                    <a:pt x="18" y="13"/>
                  </a:lnTo>
                  <a:lnTo>
                    <a:pt x="13" y="8"/>
                  </a:lnTo>
                  <a:lnTo>
                    <a:pt x="6" y="6"/>
                  </a:lnTo>
                  <a:lnTo>
                    <a:pt x="3" y="5"/>
                  </a:lnTo>
                  <a:lnTo>
                    <a:pt x="1" y="4"/>
                  </a:lnTo>
                  <a:lnTo>
                    <a:pt x="0" y="3"/>
                  </a:lnTo>
                  <a:lnTo>
                    <a:pt x="0" y="1"/>
                  </a:lnTo>
                  <a:lnTo>
                    <a:pt x="5" y="0"/>
                  </a:lnTo>
                  <a:lnTo>
                    <a:pt x="10" y="0"/>
                  </a:lnTo>
                  <a:lnTo>
                    <a:pt x="15" y="0"/>
                  </a:lnTo>
                  <a:lnTo>
                    <a:pt x="20" y="2"/>
                  </a:lnTo>
                  <a:lnTo>
                    <a:pt x="23" y="3"/>
                  </a:lnTo>
                  <a:lnTo>
                    <a:pt x="27" y="6"/>
                  </a:lnTo>
                  <a:lnTo>
                    <a:pt x="30" y="9"/>
                  </a:lnTo>
                  <a:lnTo>
                    <a:pt x="33"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6" name="Freeform 31"/>
            <p:cNvSpPr>
              <a:spLocks/>
            </p:cNvSpPr>
            <p:nvPr/>
          </p:nvSpPr>
          <p:spPr bwMode="auto">
            <a:xfrm>
              <a:off x="4809" y="3002"/>
              <a:ext cx="90" cy="202"/>
            </a:xfrm>
            <a:custGeom>
              <a:avLst/>
              <a:gdLst>
                <a:gd name="T0" fmla="*/ 52 w 90"/>
                <a:gd name="T1" fmla="*/ 4 h 202"/>
                <a:gd name="T2" fmla="*/ 52 w 90"/>
                <a:gd name="T3" fmla="*/ 8 h 202"/>
                <a:gd name="T4" fmla="*/ 46 w 90"/>
                <a:gd name="T5" fmla="*/ 10 h 202"/>
                <a:gd name="T6" fmla="*/ 40 w 90"/>
                <a:gd name="T7" fmla="*/ 15 h 202"/>
                <a:gd name="T8" fmla="*/ 33 w 90"/>
                <a:gd name="T9" fmla="*/ 23 h 202"/>
                <a:gd name="T10" fmla="*/ 25 w 90"/>
                <a:gd name="T11" fmla="*/ 35 h 202"/>
                <a:gd name="T12" fmla="*/ 23 w 90"/>
                <a:gd name="T13" fmla="*/ 41 h 202"/>
                <a:gd name="T14" fmla="*/ 17 w 90"/>
                <a:gd name="T15" fmla="*/ 55 h 202"/>
                <a:gd name="T16" fmla="*/ 15 w 90"/>
                <a:gd name="T17" fmla="*/ 71 h 202"/>
                <a:gd name="T18" fmla="*/ 19 w 90"/>
                <a:gd name="T19" fmla="*/ 74 h 202"/>
                <a:gd name="T20" fmla="*/ 20 w 90"/>
                <a:gd name="T21" fmla="*/ 77 h 202"/>
                <a:gd name="T22" fmla="*/ 19 w 90"/>
                <a:gd name="T23" fmla="*/ 79 h 202"/>
                <a:gd name="T24" fmla="*/ 20 w 90"/>
                <a:gd name="T25" fmla="*/ 82 h 202"/>
                <a:gd name="T26" fmla="*/ 25 w 90"/>
                <a:gd name="T27" fmla="*/ 102 h 202"/>
                <a:gd name="T28" fmla="*/ 33 w 90"/>
                <a:gd name="T29" fmla="*/ 122 h 202"/>
                <a:gd name="T30" fmla="*/ 43 w 90"/>
                <a:gd name="T31" fmla="*/ 140 h 202"/>
                <a:gd name="T32" fmla="*/ 55 w 90"/>
                <a:gd name="T33" fmla="*/ 158 h 202"/>
                <a:gd name="T34" fmla="*/ 64 w 90"/>
                <a:gd name="T35" fmla="*/ 167 h 202"/>
                <a:gd name="T36" fmla="*/ 70 w 90"/>
                <a:gd name="T37" fmla="*/ 179 h 202"/>
                <a:gd name="T38" fmla="*/ 75 w 90"/>
                <a:gd name="T39" fmla="*/ 186 h 202"/>
                <a:gd name="T40" fmla="*/ 82 w 90"/>
                <a:gd name="T41" fmla="*/ 191 h 202"/>
                <a:gd name="T42" fmla="*/ 84 w 90"/>
                <a:gd name="T43" fmla="*/ 188 h 202"/>
                <a:gd name="T44" fmla="*/ 87 w 90"/>
                <a:gd name="T45" fmla="*/ 188 h 202"/>
                <a:gd name="T46" fmla="*/ 90 w 90"/>
                <a:gd name="T47" fmla="*/ 191 h 202"/>
                <a:gd name="T48" fmla="*/ 90 w 90"/>
                <a:gd name="T49" fmla="*/ 196 h 202"/>
                <a:gd name="T50" fmla="*/ 88 w 90"/>
                <a:gd name="T51" fmla="*/ 200 h 202"/>
                <a:gd name="T52" fmla="*/ 85 w 90"/>
                <a:gd name="T53" fmla="*/ 202 h 202"/>
                <a:gd name="T54" fmla="*/ 78 w 90"/>
                <a:gd name="T55" fmla="*/ 201 h 202"/>
                <a:gd name="T56" fmla="*/ 71 w 90"/>
                <a:gd name="T57" fmla="*/ 201 h 202"/>
                <a:gd name="T58" fmla="*/ 64 w 90"/>
                <a:gd name="T59" fmla="*/ 199 h 202"/>
                <a:gd name="T60" fmla="*/ 59 w 90"/>
                <a:gd name="T61" fmla="*/ 195 h 202"/>
                <a:gd name="T62" fmla="*/ 57 w 90"/>
                <a:gd name="T63" fmla="*/ 186 h 202"/>
                <a:gd name="T64" fmla="*/ 55 w 90"/>
                <a:gd name="T65" fmla="*/ 177 h 202"/>
                <a:gd name="T66" fmla="*/ 47 w 90"/>
                <a:gd name="T67" fmla="*/ 165 h 202"/>
                <a:gd name="T68" fmla="*/ 40 w 90"/>
                <a:gd name="T69" fmla="*/ 154 h 202"/>
                <a:gd name="T70" fmla="*/ 33 w 90"/>
                <a:gd name="T71" fmla="*/ 143 h 202"/>
                <a:gd name="T72" fmla="*/ 26 w 90"/>
                <a:gd name="T73" fmla="*/ 131 h 202"/>
                <a:gd name="T74" fmla="*/ 15 w 90"/>
                <a:gd name="T75" fmla="*/ 107 h 202"/>
                <a:gd name="T76" fmla="*/ 8 w 90"/>
                <a:gd name="T77" fmla="*/ 83 h 202"/>
                <a:gd name="T78" fmla="*/ 0 w 90"/>
                <a:gd name="T79" fmla="*/ 60 h 202"/>
                <a:gd name="T80" fmla="*/ 7 w 90"/>
                <a:gd name="T81" fmla="*/ 36 h 202"/>
                <a:gd name="T82" fmla="*/ 12 w 90"/>
                <a:gd name="T83" fmla="*/ 27 h 202"/>
                <a:gd name="T84" fmla="*/ 18 w 90"/>
                <a:gd name="T85" fmla="*/ 18 h 202"/>
                <a:gd name="T86" fmla="*/ 25 w 90"/>
                <a:gd name="T87" fmla="*/ 11 h 202"/>
                <a:gd name="T88" fmla="*/ 33 w 90"/>
                <a:gd name="T89" fmla="*/ 5 h 202"/>
                <a:gd name="T90" fmla="*/ 42 w 90"/>
                <a:gd name="T91" fmla="*/ 1 h 202"/>
                <a:gd name="T92" fmla="*/ 52 w 90"/>
                <a:gd name="T93" fmla="*/ 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0" h="202">
                  <a:moveTo>
                    <a:pt x="52" y="2"/>
                  </a:moveTo>
                  <a:lnTo>
                    <a:pt x="52" y="4"/>
                  </a:lnTo>
                  <a:lnTo>
                    <a:pt x="52" y="6"/>
                  </a:lnTo>
                  <a:lnTo>
                    <a:pt x="52" y="8"/>
                  </a:lnTo>
                  <a:lnTo>
                    <a:pt x="50" y="9"/>
                  </a:lnTo>
                  <a:lnTo>
                    <a:pt x="46" y="10"/>
                  </a:lnTo>
                  <a:lnTo>
                    <a:pt x="43" y="12"/>
                  </a:lnTo>
                  <a:lnTo>
                    <a:pt x="40" y="15"/>
                  </a:lnTo>
                  <a:lnTo>
                    <a:pt x="38" y="18"/>
                  </a:lnTo>
                  <a:lnTo>
                    <a:pt x="33" y="23"/>
                  </a:lnTo>
                  <a:lnTo>
                    <a:pt x="29" y="29"/>
                  </a:lnTo>
                  <a:lnTo>
                    <a:pt x="25" y="35"/>
                  </a:lnTo>
                  <a:lnTo>
                    <a:pt x="23" y="41"/>
                  </a:lnTo>
                  <a:lnTo>
                    <a:pt x="23" y="41"/>
                  </a:lnTo>
                  <a:lnTo>
                    <a:pt x="19" y="48"/>
                  </a:lnTo>
                  <a:lnTo>
                    <a:pt x="17" y="55"/>
                  </a:lnTo>
                  <a:lnTo>
                    <a:pt x="15" y="63"/>
                  </a:lnTo>
                  <a:lnTo>
                    <a:pt x="15" y="71"/>
                  </a:lnTo>
                  <a:lnTo>
                    <a:pt x="17" y="72"/>
                  </a:lnTo>
                  <a:lnTo>
                    <a:pt x="19" y="74"/>
                  </a:lnTo>
                  <a:lnTo>
                    <a:pt x="20" y="75"/>
                  </a:lnTo>
                  <a:lnTo>
                    <a:pt x="20" y="77"/>
                  </a:lnTo>
                  <a:lnTo>
                    <a:pt x="18" y="78"/>
                  </a:lnTo>
                  <a:lnTo>
                    <a:pt x="19" y="79"/>
                  </a:lnTo>
                  <a:lnTo>
                    <a:pt x="20" y="81"/>
                  </a:lnTo>
                  <a:lnTo>
                    <a:pt x="20" y="82"/>
                  </a:lnTo>
                  <a:lnTo>
                    <a:pt x="22" y="92"/>
                  </a:lnTo>
                  <a:lnTo>
                    <a:pt x="25" y="102"/>
                  </a:lnTo>
                  <a:lnTo>
                    <a:pt x="28" y="113"/>
                  </a:lnTo>
                  <a:lnTo>
                    <a:pt x="33" y="122"/>
                  </a:lnTo>
                  <a:lnTo>
                    <a:pt x="38" y="131"/>
                  </a:lnTo>
                  <a:lnTo>
                    <a:pt x="43" y="140"/>
                  </a:lnTo>
                  <a:lnTo>
                    <a:pt x="50" y="149"/>
                  </a:lnTo>
                  <a:lnTo>
                    <a:pt x="55" y="158"/>
                  </a:lnTo>
                  <a:lnTo>
                    <a:pt x="60" y="162"/>
                  </a:lnTo>
                  <a:lnTo>
                    <a:pt x="64" y="167"/>
                  </a:lnTo>
                  <a:lnTo>
                    <a:pt x="68" y="173"/>
                  </a:lnTo>
                  <a:lnTo>
                    <a:pt x="70" y="179"/>
                  </a:lnTo>
                  <a:lnTo>
                    <a:pt x="72" y="183"/>
                  </a:lnTo>
                  <a:lnTo>
                    <a:pt x="75" y="186"/>
                  </a:lnTo>
                  <a:lnTo>
                    <a:pt x="79" y="189"/>
                  </a:lnTo>
                  <a:lnTo>
                    <a:pt x="82" y="191"/>
                  </a:lnTo>
                  <a:lnTo>
                    <a:pt x="82" y="190"/>
                  </a:lnTo>
                  <a:lnTo>
                    <a:pt x="84" y="188"/>
                  </a:lnTo>
                  <a:lnTo>
                    <a:pt x="85" y="188"/>
                  </a:lnTo>
                  <a:lnTo>
                    <a:pt x="87" y="188"/>
                  </a:lnTo>
                  <a:lnTo>
                    <a:pt x="88" y="189"/>
                  </a:lnTo>
                  <a:lnTo>
                    <a:pt x="90" y="191"/>
                  </a:lnTo>
                  <a:lnTo>
                    <a:pt x="90" y="194"/>
                  </a:lnTo>
                  <a:lnTo>
                    <a:pt x="90" y="196"/>
                  </a:lnTo>
                  <a:lnTo>
                    <a:pt x="90" y="198"/>
                  </a:lnTo>
                  <a:lnTo>
                    <a:pt x="88" y="200"/>
                  </a:lnTo>
                  <a:lnTo>
                    <a:pt x="87" y="201"/>
                  </a:lnTo>
                  <a:lnTo>
                    <a:pt x="85" y="202"/>
                  </a:lnTo>
                  <a:lnTo>
                    <a:pt x="82" y="201"/>
                  </a:lnTo>
                  <a:lnTo>
                    <a:pt x="78" y="201"/>
                  </a:lnTo>
                  <a:lnTo>
                    <a:pt x="74" y="201"/>
                  </a:lnTo>
                  <a:lnTo>
                    <a:pt x="71" y="201"/>
                  </a:lnTo>
                  <a:lnTo>
                    <a:pt x="67" y="200"/>
                  </a:lnTo>
                  <a:lnTo>
                    <a:pt x="64" y="199"/>
                  </a:lnTo>
                  <a:lnTo>
                    <a:pt x="61" y="197"/>
                  </a:lnTo>
                  <a:lnTo>
                    <a:pt x="59" y="195"/>
                  </a:lnTo>
                  <a:lnTo>
                    <a:pt x="57" y="191"/>
                  </a:lnTo>
                  <a:lnTo>
                    <a:pt x="57" y="186"/>
                  </a:lnTo>
                  <a:lnTo>
                    <a:pt x="57" y="181"/>
                  </a:lnTo>
                  <a:lnTo>
                    <a:pt x="55" y="177"/>
                  </a:lnTo>
                  <a:lnTo>
                    <a:pt x="50" y="171"/>
                  </a:lnTo>
                  <a:lnTo>
                    <a:pt x="47" y="165"/>
                  </a:lnTo>
                  <a:lnTo>
                    <a:pt x="43" y="160"/>
                  </a:lnTo>
                  <a:lnTo>
                    <a:pt x="40" y="154"/>
                  </a:lnTo>
                  <a:lnTo>
                    <a:pt x="36" y="148"/>
                  </a:lnTo>
                  <a:lnTo>
                    <a:pt x="33" y="143"/>
                  </a:lnTo>
                  <a:lnTo>
                    <a:pt x="30" y="137"/>
                  </a:lnTo>
                  <a:lnTo>
                    <a:pt x="26" y="131"/>
                  </a:lnTo>
                  <a:lnTo>
                    <a:pt x="20" y="119"/>
                  </a:lnTo>
                  <a:lnTo>
                    <a:pt x="15" y="107"/>
                  </a:lnTo>
                  <a:lnTo>
                    <a:pt x="9" y="95"/>
                  </a:lnTo>
                  <a:lnTo>
                    <a:pt x="8" y="83"/>
                  </a:lnTo>
                  <a:lnTo>
                    <a:pt x="1" y="72"/>
                  </a:lnTo>
                  <a:lnTo>
                    <a:pt x="0" y="60"/>
                  </a:lnTo>
                  <a:lnTo>
                    <a:pt x="3" y="47"/>
                  </a:lnTo>
                  <a:lnTo>
                    <a:pt x="7" y="36"/>
                  </a:lnTo>
                  <a:lnTo>
                    <a:pt x="9" y="31"/>
                  </a:lnTo>
                  <a:lnTo>
                    <a:pt x="12" y="27"/>
                  </a:lnTo>
                  <a:lnTo>
                    <a:pt x="15" y="23"/>
                  </a:lnTo>
                  <a:lnTo>
                    <a:pt x="18" y="18"/>
                  </a:lnTo>
                  <a:lnTo>
                    <a:pt x="22" y="15"/>
                  </a:lnTo>
                  <a:lnTo>
                    <a:pt x="25" y="11"/>
                  </a:lnTo>
                  <a:lnTo>
                    <a:pt x="29" y="8"/>
                  </a:lnTo>
                  <a:lnTo>
                    <a:pt x="33" y="5"/>
                  </a:lnTo>
                  <a:lnTo>
                    <a:pt x="37" y="2"/>
                  </a:lnTo>
                  <a:lnTo>
                    <a:pt x="42" y="1"/>
                  </a:lnTo>
                  <a:lnTo>
                    <a:pt x="47" y="0"/>
                  </a:lnTo>
                  <a:lnTo>
                    <a:pt x="5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7" name="Freeform 32"/>
            <p:cNvSpPr>
              <a:spLocks/>
            </p:cNvSpPr>
            <p:nvPr/>
          </p:nvSpPr>
          <p:spPr bwMode="auto">
            <a:xfrm>
              <a:off x="4911" y="3020"/>
              <a:ext cx="46" cy="98"/>
            </a:xfrm>
            <a:custGeom>
              <a:avLst/>
              <a:gdLst>
                <a:gd name="T0" fmla="*/ 46 w 46"/>
                <a:gd name="T1" fmla="*/ 2 h 98"/>
                <a:gd name="T2" fmla="*/ 45 w 46"/>
                <a:gd name="T3" fmla="*/ 4 h 98"/>
                <a:gd name="T4" fmla="*/ 44 w 46"/>
                <a:gd name="T5" fmla="*/ 5 h 98"/>
                <a:gd name="T6" fmla="*/ 41 w 46"/>
                <a:gd name="T7" fmla="*/ 6 h 98"/>
                <a:gd name="T8" fmla="*/ 39 w 46"/>
                <a:gd name="T9" fmla="*/ 8 h 98"/>
                <a:gd name="T10" fmla="*/ 33 w 46"/>
                <a:gd name="T11" fmla="*/ 17 h 98"/>
                <a:gd name="T12" fmla="*/ 29 w 46"/>
                <a:gd name="T13" fmla="*/ 26 h 98"/>
                <a:gd name="T14" fmla="*/ 28 w 46"/>
                <a:gd name="T15" fmla="*/ 36 h 98"/>
                <a:gd name="T16" fmla="*/ 29 w 46"/>
                <a:gd name="T17" fmla="*/ 46 h 98"/>
                <a:gd name="T18" fmla="*/ 31 w 46"/>
                <a:gd name="T19" fmla="*/ 56 h 98"/>
                <a:gd name="T20" fmla="*/ 31 w 46"/>
                <a:gd name="T21" fmla="*/ 66 h 98"/>
                <a:gd name="T22" fmla="*/ 31 w 46"/>
                <a:gd name="T23" fmla="*/ 77 h 98"/>
                <a:gd name="T24" fmla="*/ 30 w 46"/>
                <a:gd name="T25" fmla="*/ 86 h 98"/>
                <a:gd name="T26" fmla="*/ 27 w 46"/>
                <a:gd name="T27" fmla="*/ 90 h 98"/>
                <a:gd name="T28" fmla="*/ 23 w 46"/>
                <a:gd name="T29" fmla="*/ 94 h 98"/>
                <a:gd name="T30" fmla="*/ 18 w 46"/>
                <a:gd name="T31" fmla="*/ 96 h 98"/>
                <a:gd name="T32" fmla="*/ 12 w 46"/>
                <a:gd name="T33" fmla="*/ 98 h 98"/>
                <a:gd name="T34" fmla="*/ 8 w 46"/>
                <a:gd name="T35" fmla="*/ 98 h 98"/>
                <a:gd name="T36" fmla="*/ 5 w 46"/>
                <a:gd name="T37" fmla="*/ 96 h 98"/>
                <a:gd name="T38" fmla="*/ 2 w 46"/>
                <a:gd name="T39" fmla="*/ 93 h 98"/>
                <a:gd name="T40" fmla="*/ 0 w 46"/>
                <a:gd name="T41" fmla="*/ 90 h 98"/>
                <a:gd name="T42" fmla="*/ 3 w 46"/>
                <a:gd name="T43" fmla="*/ 90 h 98"/>
                <a:gd name="T44" fmla="*/ 7 w 46"/>
                <a:gd name="T45" fmla="*/ 90 h 98"/>
                <a:gd name="T46" fmla="*/ 10 w 46"/>
                <a:gd name="T47" fmla="*/ 89 h 98"/>
                <a:gd name="T48" fmla="*/ 12 w 46"/>
                <a:gd name="T49" fmla="*/ 86 h 98"/>
                <a:gd name="T50" fmla="*/ 14 w 46"/>
                <a:gd name="T51" fmla="*/ 79 h 98"/>
                <a:gd name="T52" fmla="*/ 14 w 46"/>
                <a:gd name="T53" fmla="*/ 71 h 98"/>
                <a:gd name="T54" fmla="*/ 12 w 46"/>
                <a:gd name="T55" fmla="*/ 63 h 98"/>
                <a:gd name="T56" fmla="*/ 11 w 46"/>
                <a:gd name="T57" fmla="*/ 56 h 98"/>
                <a:gd name="T58" fmla="*/ 11 w 46"/>
                <a:gd name="T59" fmla="*/ 48 h 98"/>
                <a:gd name="T60" fmla="*/ 12 w 46"/>
                <a:gd name="T61" fmla="*/ 41 h 98"/>
                <a:gd name="T62" fmla="*/ 14 w 46"/>
                <a:gd name="T63" fmla="*/ 33 h 98"/>
                <a:gd name="T64" fmla="*/ 17 w 46"/>
                <a:gd name="T65" fmla="*/ 26 h 98"/>
                <a:gd name="T66" fmla="*/ 20 w 46"/>
                <a:gd name="T67" fmla="*/ 20 h 98"/>
                <a:gd name="T68" fmla="*/ 25 w 46"/>
                <a:gd name="T69" fmla="*/ 14 h 98"/>
                <a:gd name="T70" fmla="*/ 30 w 46"/>
                <a:gd name="T71" fmla="*/ 8 h 98"/>
                <a:gd name="T72" fmla="*/ 36 w 46"/>
                <a:gd name="T73" fmla="*/ 2 h 98"/>
                <a:gd name="T74" fmla="*/ 39 w 46"/>
                <a:gd name="T75" fmla="*/ 1 h 98"/>
                <a:gd name="T76" fmla="*/ 42 w 46"/>
                <a:gd name="T77" fmla="*/ 0 h 98"/>
                <a:gd name="T78" fmla="*/ 44 w 46"/>
                <a:gd name="T79" fmla="*/ 0 h 98"/>
                <a:gd name="T80" fmla="*/ 46 w 46"/>
                <a:gd name="T81" fmla="*/ 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6" h="98">
                  <a:moveTo>
                    <a:pt x="46" y="2"/>
                  </a:moveTo>
                  <a:lnTo>
                    <a:pt x="45" y="4"/>
                  </a:lnTo>
                  <a:lnTo>
                    <a:pt x="44" y="5"/>
                  </a:lnTo>
                  <a:lnTo>
                    <a:pt x="41" y="6"/>
                  </a:lnTo>
                  <a:lnTo>
                    <a:pt x="39" y="8"/>
                  </a:lnTo>
                  <a:lnTo>
                    <a:pt x="33" y="17"/>
                  </a:lnTo>
                  <a:lnTo>
                    <a:pt x="29" y="26"/>
                  </a:lnTo>
                  <a:lnTo>
                    <a:pt x="28" y="36"/>
                  </a:lnTo>
                  <a:lnTo>
                    <a:pt x="29" y="46"/>
                  </a:lnTo>
                  <a:lnTo>
                    <a:pt x="31" y="56"/>
                  </a:lnTo>
                  <a:lnTo>
                    <a:pt x="31" y="66"/>
                  </a:lnTo>
                  <a:lnTo>
                    <a:pt x="31" y="77"/>
                  </a:lnTo>
                  <a:lnTo>
                    <a:pt x="30" y="86"/>
                  </a:lnTo>
                  <a:lnTo>
                    <a:pt x="27" y="90"/>
                  </a:lnTo>
                  <a:lnTo>
                    <a:pt x="23" y="94"/>
                  </a:lnTo>
                  <a:lnTo>
                    <a:pt x="18" y="96"/>
                  </a:lnTo>
                  <a:lnTo>
                    <a:pt x="12" y="98"/>
                  </a:lnTo>
                  <a:lnTo>
                    <a:pt x="8" y="98"/>
                  </a:lnTo>
                  <a:lnTo>
                    <a:pt x="5" y="96"/>
                  </a:lnTo>
                  <a:lnTo>
                    <a:pt x="2" y="93"/>
                  </a:lnTo>
                  <a:lnTo>
                    <a:pt x="0" y="90"/>
                  </a:lnTo>
                  <a:lnTo>
                    <a:pt x="3" y="90"/>
                  </a:lnTo>
                  <a:lnTo>
                    <a:pt x="7" y="90"/>
                  </a:lnTo>
                  <a:lnTo>
                    <a:pt x="10" y="89"/>
                  </a:lnTo>
                  <a:lnTo>
                    <a:pt x="12" y="86"/>
                  </a:lnTo>
                  <a:lnTo>
                    <a:pt x="14" y="79"/>
                  </a:lnTo>
                  <a:lnTo>
                    <a:pt x="14" y="71"/>
                  </a:lnTo>
                  <a:lnTo>
                    <a:pt x="12" y="63"/>
                  </a:lnTo>
                  <a:lnTo>
                    <a:pt x="11" y="56"/>
                  </a:lnTo>
                  <a:lnTo>
                    <a:pt x="11" y="48"/>
                  </a:lnTo>
                  <a:lnTo>
                    <a:pt x="12" y="41"/>
                  </a:lnTo>
                  <a:lnTo>
                    <a:pt x="14" y="33"/>
                  </a:lnTo>
                  <a:lnTo>
                    <a:pt x="17" y="26"/>
                  </a:lnTo>
                  <a:lnTo>
                    <a:pt x="20" y="20"/>
                  </a:lnTo>
                  <a:lnTo>
                    <a:pt x="25" y="14"/>
                  </a:lnTo>
                  <a:lnTo>
                    <a:pt x="30" y="8"/>
                  </a:lnTo>
                  <a:lnTo>
                    <a:pt x="36" y="2"/>
                  </a:lnTo>
                  <a:lnTo>
                    <a:pt x="39" y="1"/>
                  </a:lnTo>
                  <a:lnTo>
                    <a:pt x="42" y="0"/>
                  </a:lnTo>
                  <a:lnTo>
                    <a:pt x="44" y="0"/>
                  </a:lnTo>
                  <a:lnTo>
                    <a:pt x="4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8" name="Freeform 33"/>
            <p:cNvSpPr>
              <a:spLocks/>
            </p:cNvSpPr>
            <p:nvPr/>
          </p:nvSpPr>
          <p:spPr bwMode="auto">
            <a:xfrm>
              <a:off x="5060" y="3029"/>
              <a:ext cx="28" cy="18"/>
            </a:xfrm>
            <a:custGeom>
              <a:avLst/>
              <a:gdLst>
                <a:gd name="T0" fmla="*/ 25 w 28"/>
                <a:gd name="T1" fmla="*/ 4 h 18"/>
                <a:gd name="T2" fmla="*/ 27 w 28"/>
                <a:gd name="T3" fmla="*/ 8 h 18"/>
                <a:gd name="T4" fmla="*/ 28 w 28"/>
                <a:gd name="T5" fmla="*/ 11 h 18"/>
                <a:gd name="T6" fmla="*/ 28 w 28"/>
                <a:gd name="T7" fmla="*/ 14 h 18"/>
                <a:gd name="T8" fmla="*/ 27 w 28"/>
                <a:gd name="T9" fmla="*/ 18 h 18"/>
                <a:gd name="T10" fmla="*/ 23 w 28"/>
                <a:gd name="T11" fmla="*/ 18 h 18"/>
                <a:gd name="T12" fmla="*/ 21 w 28"/>
                <a:gd name="T13" fmla="*/ 15 h 18"/>
                <a:gd name="T14" fmla="*/ 19 w 28"/>
                <a:gd name="T15" fmla="*/ 12 h 18"/>
                <a:gd name="T16" fmla="*/ 15 w 28"/>
                <a:gd name="T17" fmla="*/ 10 h 18"/>
                <a:gd name="T18" fmla="*/ 11 w 28"/>
                <a:gd name="T19" fmla="*/ 11 h 18"/>
                <a:gd name="T20" fmla="*/ 7 w 28"/>
                <a:gd name="T21" fmla="*/ 11 h 18"/>
                <a:gd name="T22" fmla="*/ 3 w 28"/>
                <a:gd name="T23" fmla="*/ 12 h 18"/>
                <a:gd name="T24" fmla="*/ 0 w 28"/>
                <a:gd name="T25" fmla="*/ 10 h 18"/>
                <a:gd name="T26" fmla="*/ 0 w 28"/>
                <a:gd name="T27" fmla="*/ 7 h 18"/>
                <a:gd name="T28" fmla="*/ 1 w 28"/>
                <a:gd name="T29" fmla="*/ 5 h 18"/>
                <a:gd name="T30" fmla="*/ 3 w 28"/>
                <a:gd name="T31" fmla="*/ 2 h 18"/>
                <a:gd name="T32" fmla="*/ 6 w 28"/>
                <a:gd name="T33" fmla="*/ 1 h 18"/>
                <a:gd name="T34" fmla="*/ 11 w 28"/>
                <a:gd name="T35" fmla="*/ 0 h 18"/>
                <a:gd name="T36" fmla="*/ 16 w 28"/>
                <a:gd name="T37" fmla="*/ 0 h 18"/>
                <a:gd name="T38" fmla="*/ 22 w 28"/>
                <a:gd name="T39" fmla="*/ 1 h 18"/>
                <a:gd name="T40" fmla="*/ 25 w 28"/>
                <a:gd name="T41"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18">
                  <a:moveTo>
                    <a:pt x="25" y="4"/>
                  </a:moveTo>
                  <a:lnTo>
                    <a:pt x="27" y="8"/>
                  </a:lnTo>
                  <a:lnTo>
                    <a:pt x="28" y="11"/>
                  </a:lnTo>
                  <a:lnTo>
                    <a:pt x="28" y="14"/>
                  </a:lnTo>
                  <a:lnTo>
                    <a:pt x="27" y="18"/>
                  </a:lnTo>
                  <a:lnTo>
                    <a:pt x="23" y="18"/>
                  </a:lnTo>
                  <a:lnTo>
                    <a:pt x="21" y="15"/>
                  </a:lnTo>
                  <a:lnTo>
                    <a:pt x="19" y="12"/>
                  </a:lnTo>
                  <a:lnTo>
                    <a:pt x="15" y="10"/>
                  </a:lnTo>
                  <a:lnTo>
                    <a:pt x="11" y="11"/>
                  </a:lnTo>
                  <a:lnTo>
                    <a:pt x="7" y="11"/>
                  </a:lnTo>
                  <a:lnTo>
                    <a:pt x="3" y="12"/>
                  </a:lnTo>
                  <a:lnTo>
                    <a:pt x="0" y="10"/>
                  </a:lnTo>
                  <a:lnTo>
                    <a:pt x="0" y="7"/>
                  </a:lnTo>
                  <a:lnTo>
                    <a:pt x="1" y="5"/>
                  </a:lnTo>
                  <a:lnTo>
                    <a:pt x="3" y="2"/>
                  </a:lnTo>
                  <a:lnTo>
                    <a:pt x="6" y="1"/>
                  </a:lnTo>
                  <a:lnTo>
                    <a:pt x="11" y="0"/>
                  </a:lnTo>
                  <a:lnTo>
                    <a:pt x="16" y="0"/>
                  </a:lnTo>
                  <a:lnTo>
                    <a:pt x="22" y="1"/>
                  </a:lnTo>
                  <a:lnTo>
                    <a:pt x="2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9" name="Freeform 34"/>
            <p:cNvSpPr>
              <a:spLocks/>
            </p:cNvSpPr>
            <p:nvPr/>
          </p:nvSpPr>
          <p:spPr bwMode="auto">
            <a:xfrm>
              <a:off x="4990" y="3034"/>
              <a:ext cx="36" cy="27"/>
            </a:xfrm>
            <a:custGeom>
              <a:avLst/>
              <a:gdLst>
                <a:gd name="T0" fmla="*/ 35 w 36"/>
                <a:gd name="T1" fmla="*/ 9 h 27"/>
                <a:gd name="T2" fmla="*/ 35 w 36"/>
                <a:gd name="T3" fmla="*/ 10 h 27"/>
                <a:gd name="T4" fmla="*/ 36 w 36"/>
                <a:gd name="T5" fmla="*/ 13 h 27"/>
                <a:gd name="T6" fmla="*/ 36 w 36"/>
                <a:gd name="T7" fmla="*/ 14 h 27"/>
                <a:gd name="T8" fmla="*/ 34 w 36"/>
                <a:gd name="T9" fmla="*/ 15 h 27"/>
                <a:gd name="T10" fmla="*/ 32 w 36"/>
                <a:gd name="T11" fmla="*/ 14 h 27"/>
                <a:gd name="T12" fmla="*/ 29 w 36"/>
                <a:gd name="T13" fmla="*/ 13 h 27"/>
                <a:gd name="T14" fmla="*/ 26 w 36"/>
                <a:gd name="T15" fmla="*/ 13 h 27"/>
                <a:gd name="T16" fmla="*/ 23 w 36"/>
                <a:gd name="T17" fmla="*/ 13 h 27"/>
                <a:gd name="T18" fmla="*/ 17 w 36"/>
                <a:gd name="T19" fmla="*/ 16 h 27"/>
                <a:gd name="T20" fmla="*/ 13 w 36"/>
                <a:gd name="T21" fmla="*/ 19 h 27"/>
                <a:gd name="T22" fmla="*/ 8 w 36"/>
                <a:gd name="T23" fmla="*/ 23 h 27"/>
                <a:gd name="T24" fmla="*/ 4 w 36"/>
                <a:gd name="T25" fmla="*/ 27 h 27"/>
                <a:gd name="T26" fmla="*/ 3 w 36"/>
                <a:gd name="T27" fmla="*/ 27 h 27"/>
                <a:gd name="T28" fmla="*/ 2 w 36"/>
                <a:gd name="T29" fmla="*/ 27 h 27"/>
                <a:gd name="T30" fmla="*/ 1 w 36"/>
                <a:gd name="T31" fmla="*/ 26 h 27"/>
                <a:gd name="T32" fmla="*/ 0 w 36"/>
                <a:gd name="T33" fmla="*/ 25 h 27"/>
                <a:gd name="T34" fmla="*/ 0 w 36"/>
                <a:gd name="T35" fmla="*/ 19 h 27"/>
                <a:gd name="T36" fmla="*/ 3 w 36"/>
                <a:gd name="T37" fmla="*/ 13 h 27"/>
                <a:gd name="T38" fmla="*/ 6 w 36"/>
                <a:gd name="T39" fmla="*/ 9 h 27"/>
                <a:gd name="T40" fmla="*/ 10 w 36"/>
                <a:gd name="T41" fmla="*/ 4 h 27"/>
                <a:gd name="T42" fmla="*/ 12 w 36"/>
                <a:gd name="T43" fmla="*/ 3 h 27"/>
                <a:gd name="T44" fmla="*/ 14 w 36"/>
                <a:gd name="T45" fmla="*/ 1 h 27"/>
                <a:gd name="T46" fmla="*/ 17 w 36"/>
                <a:gd name="T47" fmla="*/ 0 h 27"/>
                <a:gd name="T48" fmla="*/ 20 w 36"/>
                <a:gd name="T49" fmla="*/ 0 h 27"/>
                <a:gd name="T50" fmla="*/ 25 w 36"/>
                <a:gd name="T51" fmla="*/ 1 h 27"/>
                <a:gd name="T52" fmla="*/ 29 w 36"/>
                <a:gd name="T53" fmla="*/ 3 h 27"/>
                <a:gd name="T54" fmla="*/ 33 w 36"/>
                <a:gd name="T55" fmla="*/ 6 h 27"/>
                <a:gd name="T56" fmla="*/ 35 w 36"/>
                <a:gd name="T57" fmla="*/ 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 h="27">
                  <a:moveTo>
                    <a:pt x="35" y="9"/>
                  </a:moveTo>
                  <a:lnTo>
                    <a:pt x="35" y="10"/>
                  </a:lnTo>
                  <a:lnTo>
                    <a:pt x="36" y="13"/>
                  </a:lnTo>
                  <a:lnTo>
                    <a:pt x="36" y="14"/>
                  </a:lnTo>
                  <a:lnTo>
                    <a:pt x="34" y="15"/>
                  </a:lnTo>
                  <a:lnTo>
                    <a:pt x="32" y="14"/>
                  </a:lnTo>
                  <a:lnTo>
                    <a:pt x="29" y="13"/>
                  </a:lnTo>
                  <a:lnTo>
                    <a:pt x="26" y="13"/>
                  </a:lnTo>
                  <a:lnTo>
                    <a:pt x="23" y="13"/>
                  </a:lnTo>
                  <a:lnTo>
                    <a:pt x="17" y="16"/>
                  </a:lnTo>
                  <a:lnTo>
                    <a:pt x="13" y="19"/>
                  </a:lnTo>
                  <a:lnTo>
                    <a:pt x="8" y="23"/>
                  </a:lnTo>
                  <a:lnTo>
                    <a:pt x="4" y="27"/>
                  </a:lnTo>
                  <a:lnTo>
                    <a:pt x="3" y="27"/>
                  </a:lnTo>
                  <a:lnTo>
                    <a:pt x="2" y="27"/>
                  </a:lnTo>
                  <a:lnTo>
                    <a:pt x="1" y="26"/>
                  </a:lnTo>
                  <a:lnTo>
                    <a:pt x="0" y="25"/>
                  </a:lnTo>
                  <a:lnTo>
                    <a:pt x="0" y="19"/>
                  </a:lnTo>
                  <a:lnTo>
                    <a:pt x="3" y="13"/>
                  </a:lnTo>
                  <a:lnTo>
                    <a:pt x="6" y="9"/>
                  </a:lnTo>
                  <a:lnTo>
                    <a:pt x="10" y="4"/>
                  </a:lnTo>
                  <a:lnTo>
                    <a:pt x="12" y="3"/>
                  </a:lnTo>
                  <a:lnTo>
                    <a:pt x="14" y="1"/>
                  </a:lnTo>
                  <a:lnTo>
                    <a:pt x="17" y="0"/>
                  </a:lnTo>
                  <a:lnTo>
                    <a:pt x="20" y="0"/>
                  </a:lnTo>
                  <a:lnTo>
                    <a:pt x="25" y="1"/>
                  </a:lnTo>
                  <a:lnTo>
                    <a:pt x="29" y="3"/>
                  </a:lnTo>
                  <a:lnTo>
                    <a:pt x="33" y="6"/>
                  </a:lnTo>
                  <a:lnTo>
                    <a:pt x="3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4" name="Freeform 35"/>
            <p:cNvSpPr>
              <a:spLocks/>
            </p:cNvSpPr>
            <p:nvPr/>
          </p:nvSpPr>
          <p:spPr bwMode="auto">
            <a:xfrm>
              <a:off x="5047" y="3062"/>
              <a:ext cx="66" cy="88"/>
            </a:xfrm>
            <a:custGeom>
              <a:avLst/>
              <a:gdLst>
                <a:gd name="T0" fmla="*/ 33 w 66"/>
                <a:gd name="T1" fmla="*/ 5 h 88"/>
                <a:gd name="T2" fmla="*/ 33 w 66"/>
                <a:gd name="T3" fmla="*/ 14 h 88"/>
                <a:gd name="T4" fmla="*/ 31 w 66"/>
                <a:gd name="T5" fmla="*/ 20 h 88"/>
                <a:gd name="T6" fmla="*/ 33 w 66"/>
                <a:gd name="T7" fmla="*/ 24 h 88"/>
                <a:gd name="T8" fmla="*/ 39 w 66"/>
                <a:gd name="T9" fmla="*/ 32 h 88"/>
                <a:gd name="T10" fmla="*/ 48 w 66"/>
                <a:gd name="T11" fmla="*/ 43 h 88"/>
                <a:gd name="T12" fmla="*/ 59 w 66"/>
                <a:gd name="T13" fmla="*/ 54 h 88"/>
                <a:gd name="T14" fmla="*/ 66 w 66"/>
                <a:gd name="T15" fmla="*/ 66 h 88"/>
                <a:gd name="T16" fmla="*/ 64 w 66"/>
                <a:gd name="T17" fmla="*/ 78 h 88"/>
                <a:gd name="T18" fmla="*/ 54 w 66"/>
                <a:gd name="T19" fmla="*/ 85 h 88"/>
                <a:gd name="T20" fmla="*/ 42 w 66"/>
                <a:gd name="T21" fmla="*/ 88 h 88"/>
                <a:gd name="T22" fmla="*/ 29 w 66"/>
                <a:gd name="T23" fmla="*/ 88 h 88"/>
                <a:gd name="T24" fmla="*/ 16 w 66"/>
                <a:gd name="T25" fmla="*/ 87 h 88"/>
                <a:gd name="T26" fmla="*/ 5 w 66"/>
                <a:gd name="T27" fmla="*/ 83 h 88"/>
                <a:gd name="T28" fmla="*/ 0 w 66"/>
                <a:gd name="T29" fmla="*/ 78 h 88"/>
                <a:gd name="T30" fmla="*/ 1 w 66"/>
                <a:gd name="T31" fmla="*/ 77 h 88"/>
                <a:gd name="T32" fmla="*/ 8 w 66"/>
                <a:gd name="T33" fmla="*/ 77 h 88"/>
                <a:gd name="T34" fmla="*/ 19 w 66"/>
                <a:gd name="T35" fmla="*/ 78 h 88"/>
                <a:gd name="T36" fmla="*/ 30 w 66"/>
                <a:gd name="T37" fmla="*/ 78 h 88"/>
                <a:gd name="T38" fmla="*/ 41 w 66"/>
                <a:gd name="T39" fmla="*/ 76 h 88"/>
                <a:gd name="T40" fmla="*/ 48 w 66"/>
                <a:gd name="T41" fmla="*/ 74 h 88"/>
                <a:gd name="T42" fmla="*/ 51 w 66"/>
                <a:gd name="T43" fmla="*/ 72 h 88"/>
                <a:gd name="T44" fmla="*/ 51 w 66"/>
                <a:gd name="T45" fmla="*/ 66 h 88"/>
                <a:gd name="T46" fmla="*/ 47 w 66"/>
                <a:gd name="T47" fmla="*/ 57 h 88"/>
                <a:gd name="T48" fmla="*/ 40 w 66"/>
                <a:gd name="T49" fmla="*/ 48 h 88"/>
                <a:gd name="T50" fmla="*/ 32 w 66"/>
                <a:gd name="T51" fmla="*/ 40 h 88"/>
                <a:gd name="T52" fmla="*/ 24 w 66"/>
                <a:gd name="T53" fmla="*/ 30 h 88"/>
                <a:gd name="T54" fmla="*/ 14 w 66"/>
                <a:gd name="T55" fmla="*/ 17 h 88"/>
                <a:gd name="T56" fmla="*/ 10 w 66"/>
                <a:gd name="T57" fmla="*/ 10 h 88"/>
                <a:gd name="T58" fmla="*/ 11 w 66"/>
                <a:gd name="T59" fmla="*/ 8 h 88"/>
                <a:gd name="T60" fmla="*/ 16 w 66"/>
                <a:gd name="T61" fmla="*/ 8 h 88"/>
                <a:gd name="T62" fmla="*/ 18 w 66"/>
                <a:gd name="T63" fmla="*/ 11 h 88"/>
                <a:gd name="T64" fmla="*/ 22 w 66"/>
                <a:gd name="T65" fmla="*/ 8 h 88"/>
                <a:gd name="T66" fmla="*/ 27 w 66"/>
                <a:gd name="T67"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6" h="88">
                  <a:moveTo>
                    <a:pt x="32" y="2"/>
                  </a:moveTo>
                  <a:lnTo>
                    <a:pt x="33" y="5"/>
                  </a:lnTo>
                  <a:lnTo>
                    <a:pt x="33" y="9"/>
                  </a:lnTo>
                  <a:lnTo>
                    <a:pt x="33" y="14"/>
                  </a:lnTo>
                  <a:lnTo>
                    <a:pt x="32" y="17"/>
                  </a:lnTo>
                  <a:lnTo>
                    <a:pt x="31" y="20"/>
                  </a:lnTo>
                  <a:lnTo>
                    <a:pt x="32" y="22"/>
                  </a:lnTo>
                  <a:lnTo>
                    <a:pt x="33" y="24"/>
                  </a:lnTo>
                  <a:lnTo>
                    <a:pt x="33" y="27"/>
                  </a:lnTo>
                  <a:lnTo>
                    <a:pt x="39" y="32"/>
                  </a:lnTo>
                  <a:lnTo>
                    <a:pt x="44" y="38"/>
                  </a:lnTo>
                  <a:lnTo>
                    <a:pt x="48" y="43"/>
                  </a:lnTo>
                  <a:lnTo>
                    <a:pt x="54" y="48"/>
                  </a:lnTo>
                  <a:lnTo>
                    <a:pt x="59" y="54"/>
                  </a:lnTo>
                  <a:lnTo>
                    <a:pt x="63" y="60"/>
                  </a:lnTo>
                  <a:lnTo>
                    <a:pt x="66" y="66"/>
                  </a:lnTo>
                  <a:lnTo>
                    <a:pt x="66" y="74"/>
                  </a:lnTo>
                  <a:lnTo>
                    <a:pt x="64" y="78"/>
                  </a:lnTo>
                  <a:lnTo>
                    <a:pt x="59" y="82"/>
                  </a:lnTo>
                  <a:lnTo>
                    <a:pt x="54" y="85"/>
                  </a:lnTo>
                  <a:lnTo>
                    <a:pt x="48" y="87"/>
                  </a:lnTo>
                  <a:lnTo>
                    <a:pt x="42" y="88"/>
                  </a:lnTo>
                  <a:lnTo>
                    <a:pt x="35" y="88"/>
                  </a:lnTo>
                  <a:lnTo>
                    <a:pt x="29" y="88"/>
                  </a:lnTo>
                  <a:lnTo>
                    <a:pt x="22" y="87"/>
                  </a:lnTo>
                  <a:lnTo>
                    <a:pt x="16" y="87"/>
                  </a:lnTo>
                  <a:lnTo>
                    <a:pt x="11" y="85"/>
                  </a:lnTo>
                  <a:lnTo>
                    <a:pt x="5" y="83"/>
                  </a:lnTo>
                  <a:lnTo>
                    <a:pt x="0" y="80"/>
                  </a:lnTo>
                  <a:lnTo>
                    <a:pt x="0" y="78"/>
                  </a:lnTo>
                  <a:lnTo>
                    <a:pt x="0" y="78"/>
                  </a:lnTo>
                  <a:lnTo>
                    <a:pt x="1" y="77"/>
                  </a:lnTo>
                  <a:lnTo>
                    <a:pt x="3" y="77"/>
                  </a:lnTo>
                  <a:lnTo>
                    <a:pt x="8" y="77"/>
                  </a:lnTo>
                  <a:lnTo>
                    <a:pt x="13" y="77"/>
                  </a:lnTo>
                  <a:lnTo>
                    <a:pt x="19" y="78"/>
                  </a:lnTo>
                  <a:lnTo>
                    <a:pt x="24" y="78"/>
                  </a:lnTo>
                  <a:lnTo>
                    <a:pt x="30" y="78"/>
                  </a:lnTo>
                  <a:lnTo>
                    <a:pt x="35" y="77"/>
                  </a:lnTo>
                  <a:lnTo>
                    <a:pt x="41" y="76"/>
                  </a:lnTo>
                  <a:lnTo>
                    <a:pt x="46" y="75"/>
                  </a:lnTo>
                  <a:lnTo>
                    <a:pt x="48" y="74"/>
                  </a:lnTo>
                  <a:lnTo>
                    <a:pt x="50" y="74"/>
                  </a:lnTo>
                  <a:lnTo>
                    <a:pt x="51" y="72"/>
                  </a:lnTo>
                  <a:lnTo>
                    <a:pt x="53" y="71"/>
                  </a:lnTo>
                  <a:lnTo>
                    <a:pt x="51" y="66"/>
                  </a:lnTo>
                  <a:lnTo>
                    <a:pt x="50" y="61"/>
                  </a:lnTo>
                  <a:lnTo>
                    <a:pt x="47" y="57"/>
                  </a:lnTo>
                  <a:lnTo>
                    <a:pt x="43" y="52"/>
                  </a:lnTo>
                  <a:lnTo>
                    <a:pt x="40" y="48"/>
                  </a:lnTo>
                  <a:lnTo>
                    <a:pt x="36" y="44"/>
                  </a:lnTo>
                  <a:lnTo>
                    <a:pt x="32" y="40"/>
                  </a:lnTo>
                  <a:lnTo>
                    <a:pt x="29" y="36"/>
                  </a:lnTo>
                  <a:lnTo>
                    <a:pt x="24" y="30"/>
                  </a:lnTo>
                  <a:lnTo>
                    <a:pt x="19" y="24"/>
                  </a:lnTo>
                  <a:lnTo>
                    <a:pt x="14" y="17"/>
                  </a:lnTo>
                  <a:lnTo>
                    <a:pt x="10" y="11"/>
                  </a:lnTo>
                  <a:lnTo>
                    <a:pt x="10" y="10"/>
                  </a:lnTo>
                  <a:lnTo>
                    <a:pt x="11" y="8"/>
                  </a:lnTo>
                  <a:lnTo>
                    <a:pt x="11" y="8"/>
                  </a:lnTo>
                  <a:lnTo>
                    <a:pt x="13" y="8"/>
                  </a:lnTo>
                  <a:lnTo>
                    <a:pt x="16" y="8"/>
                  </a:lnTo>
                  <a:lnTo>
                    <a:pt x="17" y="9"/>
                  </a:lnTo>
                  <a:lnTo>
                    <a:pt x="18" y="11"/>
                  </a:lnTo>
                  <a:lnTo>
                    <a:pt x="20" y="12"/>
                  </a:lnTo>
                  <a:lnTo>
                    <a:pt x="22" y="8"/>
                  </a:lnTo>
                  <a:lnTo>
                    <a:pt x="24" y="4"/>
                  </a:lnTo>
                  <a:lnTo>
                    <a:pt x="27" y="0"/>
                  </a:lnTo>
                  <a:lnTo>
                    <a:pt x="3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5" name="Freeform 36"/>
            <p:cNvSpPr>
              <a:spLocks/>
            </p:cNvSpPr>
            <p:nvPr/>
          </p:nvSpPr>
          <p:spPr bwMode="auto">
            <a:xfrm>
              <a:off x="5003" y="3067"/>
              <a:ext cx="19" cy="25"/>
            </a:xfrm>
            <a:custGeom>
              <a:avLst/>
              <a:gdLst>
                <a:gd name="T0" fmla="*/ 19 w 19"/>
                <a:gd name="T1" fmla="*/ 3 h 25"/>
                <a:gd name="T2" fmla="*/ 17 w 19"/>
                <a:gd name="T3" fmla="*/ 6 h 25"/>
                <a:gd name="T4" fmla="*/ 16 w 19"/>
                <a:gd name="T5" fmla="*/ 9 h 25"/>
                <a:gd name="T6" fmla="*/ 15 w 19"/>
                <a:gd name="T7" fmla="*/ 12 h 25"/>
                <a:gd name="T8" fmla="*/ 15 w 19"/>
                <a:gd name="T9" fmla="*/ 15 h 25"/>
                <a:gd name="T10" fmla="*/ 14 w 19"/>
                <a:gd name="T11" fmla="*/ 18 h 25"/>
                <a:gd name="T12" fmla="*/ 16 w 19"/>
                <a:gd name="T13" fmla="*/ 22 h 25"/>
                <a:gd name="T14" fmla="*/ 16 w 19"/>
                <a:gd name="T15" fmla="*/ 24 h 25"/>
                <a:gd name="T16" fmla="*/ 12 w 19"/>
                <a:gd name="T17" fmla="*/ 25 h 25"/>
                <a:gd name="T18" fmla="*/ 9 w 19"/>
                <a:gd name="T19" fmla="*/ 25 h 25"/>
                <a:gd name="T20" fmla="*/ 6 w 19"/>
                <a:gd name="T21" fmla="*/ 25 h 25"/>
                <a:gd name="T22" fmla="*/ 4 w 19"/>
                <a:gd name="T23" fmla="*/ 23 h 25"/>
                <a:gd name="T24" fmla="*/ 2 w 19"/>
                <a:gd name="T25" fmla="*/ 22 h 25"/>
                <a:gd name="T26" fmla="*/ 1 w 19"/>
                <a:gd name="T27" fmla="*/ 18 h 25"/>
                <a:gd name="T28" fmla="*/ 0 w 19"/>
                <a:gd name="T29" fmla="*/ 14 h 25"/>
                <a:gd name="T30" fmla="*/ 1 w 19"/>
                <a:gd name="T31" fmla="*/ 10 h 25"/>
                <a:gd name="T32" fmla="*/ 2 w 19"/>
                <a:gd name="T33" fmla="*/ 7 h 25"/>
                <a:gd name="T34" fmla="*/ 6 w 19"/>
                <a:gd name="T35" fmla="*/ 4 h 25"/>
                <a:gd name="T36" fmla="*/ 9 w 19"/>
                <a:gd name="T37" fmla="*/ 1 h 25"/>
                <a:gd name="T38" fmla="*/ 14 w 19"/>
                <a:gd name="T39" fmla="*/ 0 h 25"/>
                <a:gd name="T40" fmla="*/ 19 w 19"/>
                <a:gd name="T41"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5">
                  <a:moveTo>
                    <a:pt x="19" y="3"/>
                  </a:moveTo>
                  <a:lnTo>
                    <a:pt x="17" y="6"/>
                  </a:lnTo>
                  <a:lnTo>
                    <a:pt x="16" y="9"/>
                  </a:lnTo>
                  <a:lnTo>
                    <a:pt x="15" y="12"/>
                  </a:lnTo>
                  <a:lnTo>
                    <a:pt x="15" y="15"/>
                  </a:lnTo>
                  <a:lnTo>
                    <a:pt x="14" y="18"/>
                  </a:lnTo>
                  <a:lnTo>
                    <a:pt x="16" y="22"/>
                  </a:lnTo>
                  <a:lnTo>
                    <a:pt x="16" y="24"/>
                  </a:lnTo>
                  <a:lnTo>
                    <a:pt x="12" y="25"/>
                  </a:lnTo>
                  <a:lnTo>
                    <a:pt x="9" y="25"/>
                  </a:lnTo>
                  <a:lnTo>
                    <a:pt x="6" y="25"/>
                  </a:lnTo>
                  <a:lnTo>
                    <a:pt x="4" y="23"/>
                  </a:lnTo>
                  <a:lnTo>
                    <a:pt x="2" y="22"/>
                  </a:lnTo>
                  <a:lnTo>
                    <a:pt x="1" y="18"/>
                  </a:lnTo>
                  <a:lnTo>
                    <a:pt x="0" y="14"/>
                  </a:lnTo>
                  <a:lnTo>
                    <a:pt x="1" y="10"/>
                  </a:lnTo>
                  <a:lnTo>
                    <a:pt x="2" y="7"/>
                  </a:lnTo>
                  <a:lnTo>
                    <a:pt x="6" y="4"/>
                  </a:lnTo>
                  <a:lnTo>
                    <a:pt x="9" y="1"/>
                  </a:lnTo>
                  <a:lnTo>
                    <a:pt x="14" y="0"/>
                  </a:lnTo>
                  <a:lnTo>
                    <a:pt x="1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1" name="Freeform 37"/>
            <p:cNvSpPr>
              <a:spLocks/>
            </p:cNvSpPr>
            <p:nvPr/>
          </p:nvSpPr>
          <p:spPr bwMode="auto">
            <a:xfrm>
              <a:off x="5286" y="3073"/>
              <a:ext cx="103" cy="76"/>
            </a:xfrm>
            <a:custGeom>
              <a:avLst/>
              <a:gdLst>
                <a:gd name="T0" fmla="*/ 102 w 103"/>
                <a:gd name="T1" fmla="*/ 8 h 76"/>
                <a:gd name="T2" fmla="*/ 103 w 103"/>
                <a:gd name="T3" fmla="*/ 10 h 76"/>
                <a:gd name="T4" fmla="*/ 99 w 103"/>
                <a:gd name="T5" fmla="*/ 12 h 76"/>
                <a:gd name="T6" fmla="*/ 92 w 103"/>
                <a:gd name="T7" fmla="*/ 9 h 76"/>
                <a:gd name="T8" fmla="*/ 84 w 103"/>
                <a:gd name="T9" fmla="*/ 8 h 76"/>
                <a:gd name="T10" fmla="*/ 78 w 103"/>
                <a:gd name="T11" fmla="*/ 9 h 76"/>
                <a:gd name="T12" fmla="*/ 72 w 103"/>
                <a:gd name="T13" fmla="*/ 10 h 76"/>
                <a:gd name="T14" fmla="*/ 66 w 103"/>
                <a:gd name="T15" fmla="*/ 12 h 76"/>
                <a:gd name="T16" fmla="*/ 63 w 103"/>
                <a:gd name="T17" fmla="*/ 16 h 76"/>
                <a:gd name="T18" fmla="*/ 64 w 103"/>
                <a:gd name="T19" fmla="*/ 21 h 76"/>
                <a:gd name="T20" fmla="*/ 62 w 103"/>
                <a:gd name="T21" fmla="*/ 25 h 76"/>
                <a:gd name="T22" fmla="*/ 57 w 103"/>
                <a:gd name="T23" fmla="*/ 26 h 76"/>
                <a:gd name="T24" fmla="*/ 51 w 103"/>
                <a:gd name="T25" fmla="*/ 25 h 76"/>
                <a:gd name="T26" fmla="*/ 44 w 103"/>
                <a:gd name="T27" fmla="*/ 26 h 76"/>
                <a:gd name="T28" fmla="*/ 39 w 103"/>
                <a:gd name="T29" fmla="*/ 30 h 76"/>
                <a:gd name="T30" fmla="*/ 33 w 103"/>
                <a:gd name="T31" fmla="*/ 33 h 76"/>
                <a:gd name="T32" fmla="*/ 30 w 103"/>
                <a:gd name="T33" fmla="*/ 39 h 76"/>
                <a:gd name="T34" fmla="*/ 35 w 103"/>
                <a:gd name="T35" fmla="*/ 46 h 76"/>
                <a:gd name="T36" fmla="*/ 27 w 103"/>
                <a:gd name="T37" fmla="*/ 52 h 76"/>
                <a:gd name="T38" fmla="*/ 18 w 103"/>
                <a:gd name="T39" fmla="*/ 57 h 76"/>
                <a:gd name="T40" fmla="*/ 16 w 103"/>
                <a:gd name="T41" fmla="*/ 64 h 76"/>
                <a:gd name="T42" fmla="*/ 20 w 103"/>
                <a:gd name="T43" fmla="*/ 69 h 76"/>
                <a:gd name="T44" fmla="*/ 26 w 103"/>
                <a:gd name="T45" fmla="*/ 70 h 76"/>
                <a:gd name="T46" fmla="*/ 28 w 103"/>
                <a:gd name="T47" fmla="*/ 72 h 76"/>
                <a:gd name="T48" fmla="*/ 28 w 103"/>
                <a:gd name="T49" fmla="*/ 75 h 76"/>
                <a:gd name="T50" fmla="*/ 22 w 103"/>
                <a:gd name="T51" fmla="*/ 76 h 76"/>
                <a:gd name="T52" fmla="*/ 13 w 103"/>
                <a:gd name="T53" fmla="*/ 73 h 76"/>
                <a:gd name="T54" fmla="*/ 3 w 103"/>
                <a:gd name="T55" fmla="*/ 68 h 76"/>
                <a:gd name="T56" fmla="*/ 0 w 103"/>
                <a:gd name="T57" fmla="*/ 60 h 76"/>
                <a:gd name="T58" fmla="*/ 2 w 103"/>
                <a:gd name="T59" fmla="*/ 52 h 76"/>
                <a:gd name="T60" fmla="*/ 8 w 103"/>
                <a:gd name="T61" fmla="*/ 48 h 76"/>
                <a:gd name="T62" fmla="*/ 14 w 103"/>
                <a:gd name="T63" fmla="*/ 46 h 76"/>
                <a:gd name="T64" fmla="*/ 12 w 103"/>
                <a:gd name="T65" fmla="*/ 36 h 76"/>
                <a:gd name="T66" fmla="*/ 18 w 103"/>
                <a:gd name="T67" fmla="*/ 27 h 76"/>
                <a:gd name="T68" fmla="*/ 24 w 103"/>
                <a:gd name="T69" fmla="*/ 21 h 76"/>
                <a:gd name="T70" fmla="*/ 30 w 103"/>
                <a:gd name="T71" fmla="*/ 19 h 76"/>
                <a:gd name="T72" fmla="*/ 36 w 103"/>
                <a:gd name="T73" fmla="*/ 18 h 76"/>
                <a:gd name="T74" fmla="*/ 43 w 103"/>
                <a:gd name="T75" fmla="*/ 17 h 76"/>
                <a:gd name="T76" fmla="*/ 48 w 103"/>
                <a:gd name="T77" fmla="*/ 13 h 76"/>
                <a:gd name="T78" fmla="*/ 52 w 103"/>
                <a:gd name="T79" fmla="*/ 5 h 76"/>
                <a:gd name="T80" fmla="*/ 60 w 103"/>
                <a:gd name="T81" fmla="*/ 1 h 76"/>
                <a:gd name="T82" fmla="*/ 68 w 103"/>
                <a:gd name="T83" fmla="*/ 0 h 76"/>
                <a:gd name="T84" fmla="*/ 77 w 103"/>
                <a:gd name="T85" fmla="*/ 0 h 76"/>
                <a:gd name="T86" fmla="*/ 84 w 103"/>
                <a:gd name="T87" fmla="*/ 1 h 76"/>
                <a:gd name="T88" fmla="*/ 91 w 103"/>
                <a:gd name="T89" fmla="*/ 3 h 76"/>
                <a:gd name="T90" fmla="*/ 98 w 103"/>
                <a:gd name="T91" fmla="*/ 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3" h="76">
                  <a:moveTo>
                    <a:pt x="102" y="7"/>
                  </a:moveTo>
                  <a:lnTo>
                    <a:pt x="102" y="8"/>
                  </a:lnTo>
                  <a:lnTo>
                    <a:pt x="103" y="9"/>
                  </a:lnTo>
                  <a:lnTo>
                    <a:pt x="103" y="10"/>
                  </a:lnTo>
                  <a:lnTo>
                    <a:pt x="103" y="12"/>
                  </a:lnTo>
                  <a:lnTo>
                    <a:pt x="99" y="12"/>
                  </a:lnTo>
                  <a:lnTo>
                    <a:pt x="96" y="11"/>
                  </a:lnTo>
                  <a:lnTo>
                    <a:pt x="92" y="9"/>
                  </a:lnTo>
                  <a:lnTo>
                    <a:pt x="88" y="9"/>
                  </a:lnTo>
                  <a:lnTo>
                    <a:pt x="84" y="8"/>
                  </a:lnTo>
                  <a:lnTo>
                    <a:pt x="81" y="8"/>
                  </a:lnTo>
                  <a:lnTo>
                    <a:pt x="78" y="9"/>
                  </a:lnTo>
                  <a:lnTo>
                    <a:pt x="75" y="9"/>
                  </a:lnTo>
                  <a:lnTo>
                    <a:pt x="72" y="10"/>
                  </a:lnTo>
                  <a:lnTo>
                    <a:pt x="69" y="11"/>
                  </a:lnTo>
                  <a:lnTo>
                    <a:pt x="66" y="12"/>
                  </a:lnTo>
                  <a:lnTo>
                    <a:pt x="64" y="14"/>
                  </a:lnTo>
                  <a:lnTo>
                    <a:pt x="63" y="16"/>
                  </a:lnTo>
                  <a:lnTo>
                    <a:pt x="63" y="19"/>
                  </a:lnTo>
                  <a:lnTo>
                    <a:pt x="64" y="21"/>
                  </a:lnTo>
                  <a:lnTo>
                    <a:pt x="65" y="24"/>
                  </a:lnTo>
                  <a:lnTo>
                    <a:pt x="62" y="25"/>
                  </a:lnTo>
                  <a:lnTo>
                    <a:pt x="60" y="26"/>
                  </a:lnTo>
                  <a:lnTo>
                    <a:pt x="57" y="26"/>
                  </a:lnTo>
                  <a:lnTo>
                    <a:pt x="54" y="27"/>
                  </a:lnTo>
                  <a:lnTo>
                    <a:pt x="51" y="25"/>
                  </a:lnTo>
                  <a:lnTo>
                    <a:pt x="47" y="25"/>
                  </a:lnTo>
                  <a:lnTo>
                    <a:pt x="44" y="26"/>
                  </a:lnTo>
                  <a:lnTo>
                    <a:pt x="41" y="28"/>
                  </a:lnTo>
                  <a:lnTo>
                    <a:pt x="39" y="30"/>
                  </a:lnTo>
                  <a:lnTo>
                    <a:pt x="36" y="31"/>
                  </a:lnTo>
                  <a:lnTo>
                    <a:pt x="33" y="33"/>
                  </a:lnTo>
                  <a:lnTo>
                    <a:pt x="30" y="34"/>
                  </a:lnTo>
                  <a:lnTo>
                    <a:pt x="30" y="39"/>
                  </a:lnTo>
                  <a:lnTo>
                    <a:pt x="33" y="43"/>
                  </a:lnTo>
                  <a:lnTo>
                    <a:pt x="35" y="46"/>
                  </a:lnTo>
                  <a:lnTo>
                    <a:pt x="32" y="49"/>
                  </a:lnTo>
                  <a:lnTo>
                    <a:pt x="27" y="52"/>
                  </a:lnTo>
                  <a:lnTo>
                    <a:pt x="22" y="54"/>
                  </a:lnTo>
                  <a:lnTo>
                    <a:pt x="18" y="57"/>
                  </a:lnTo>
                  <a:lnTo>
                    <a:pt x="16" y="61"/>
                  </a:lnTo>
                  <a:lnTo>
                    <a:pt x="16" y="64"/>
                  </a:lnTo>
                  <a:lnTo>
                    <a:pt x="18" y="67"/>
                  </a:lnTo>
                  <a:lnTo>
                    <a:pt x="20" y="69"/>
                  </a:lnTo>
                  <a:lnTo>
                    <a:pt x="24" y="70"/>
                  </a:lnTo>
                  <a:lnTo>
                    <a:pt x="26" y="70"/>
                  </a:lnTo>
                  <a:lnTo>
                    <a:pt x="27" y="71"/>
                  </a:lnTo>
                  <a:lnTo>
                    <a:pt x="28" y="72"/>
                  </a:lnTo>
                  <a:lnTo>
                    <a:pt x="30" y="73"/>
                  </a:lnTo>
                  <a:lnTo>
                    <a:pt x="28" y="75"/>
                  </a:lnTo>
                  <a:lnTo>
                    <a:pt x="25" y="76"/>
                  </a:lnTo>
                  <a:lnTo>
                    <a:pt x="22" y="76"/>
                  </a:lnTo>
                  <a:lnTo>
                    <a:pt x="19" y="76"/>
                  </a:lnTo>
                  <a:lnTo>
                    <a:pt x="13" y="73"/>
                  </a:lnTo>
                  <a:lnTo>
                    <a:pt x="8" y="71"/>
                  </a:lnTo>
                  <a:lnTo>
                    <a:pt x="3" y="68"/>
                  </a:lnTo>
                  <a:lnTo>
                    <a:pt x="1" y="63"/>
                  </a:lnTo>
                  <a:lnTo>
                    <a:pt x="0" y="60"/>
                  </a:lnTo>
                  <a:lnTo>
                    <a:pt x="0" y="56"/>
                  </a:lnTo>
                  <a:lnTo>
                    <a:pt x="2" y="52"/>
                  </a:lnTo>
                  <a:lnTo>
                    <a:pt x="5" y="49"/>
                  </a:lnTo>
                  <a:lnTo>
                    <a:pt x="8" y="48"/>
                  </a:lnTo>
                  <a:lnTo>
                    <a:pt x="11" y="47"/>
                  </a:lnTo>
                  <a:lnTo>
                    <a:pt x="14" y="46"/>
                  </a:lnTo>
                  <a:lnTo>
                    <a:pt x="13" y="42"/>
                  </a:lnTo>
                  <a:lnTo>
                    <a:pt x="12" y="36"/>
                  </a:lnTo>
                  <a:lnTo>
                    <a:pt x="14" y="31"/>
                  </a:lnTo>
                  <a:lnTo>
                    <a:pt x="18" y="27"/>
                  </a:lnTo>
                  <a:lnTo>
                    <a:pt x="22" y="22"/>
                  </a:lnTo>
                  <a:lnTo>
                    <a:pt x="24" y="21"/>
                  </a:lnTo>
                  <a:lnTo>
                    <a:pt x="27" y="20"/>
                  </a:lnTo>
                  <a:lnTo>
                    <a:pt x="30" y="19"/>
                  </a:lnTo>
                  <a:lnTo>
                    <a:pt x="33" y="18"/>
                  </a:lnTo>
                  <a:lnTo>
                    <a:pt x="36" y="18"/>
                  </a:lnTo>
                  <a:lnTo>
                    <a:pt x="40" y="18"/>
                  </a:lnTo>
                  <a:lnTo>
                    <a:pt x="43" y="17"/>
                  </a:lnTo>
                  <a:lnTo>
                    <a:pt x="46" y="17"/>
                  </a:lnTo>
                  <a:lnTo>
                    <a:pt x="48" y="13"/>
                  </a:lnTo>
                  <a:lnTo>
                    <a:pt x="49" y="9"/>
                  </a:lnTo>
                  <a:lnTo>
                    <a:pt x="52" y="5"/>
                  </a:lnTo>
                  <a:lnTo>
                    <a:pt x="57" y="3"/>
                  </a:lnTo>
                  <a:lnTo>
                    <a:pt x="60" y="1"/>
                  </a:lnTo>
                  <a:lnTo>
                    <a:pt x="65" y="0"/>
                  </a:lnTo>
                  <a:lnTo>
                    <a:pt x="68" y="0"/>
                  </a:lnTo>
                  <a:lnTo>
                    <a:pt x="73" y="0"/>
                  </a:lnTo>
                  <a:lnTo>
                    <a:pt x="77" y="0"/>
                  </a:lnTo>
                  <a:lnTo>
                    <a:pt x="81" y="0"/>
                  </a:lnTo>
                  <a:lnTo>
                    <a:pt x="84" y="1"/>
                  </a:lnTo>
                  <a:lnTo>
                    <a:pt x="88" y="2"/>
                  </a:lnTo>
                  <a:lnTo>
                    <a:pt x="91" y="3"/>
                  </a:lnTo>
                  <a:lnTo>
                    <a:pt x="95" y="4"/>
                  </a:lnTo>
                  <a:lnTo>
                    <a:pt x="98" y="6"/>
                  </a:lnTo>
                  <a:lnTo>
                    <a:pt x="10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2" name="Freeform 38"/>
            <p:cNvSpPr>
              <a:spLocks/>
            </p:cNvSpPr>
            <p:nvPr/>
          </p:nvSpPr>
          <p:spPr bwMode="auto">
            <a:xfrm>
              <a:off x="5431" y="3082"/>
              <a:ext cx="39" cy="21"/>
            </a:xfrm>
            <a:custGeom>
              <a:avLst/>
              <a:gdLst>
                <a:gd name="T0" fmla="*/ 35 w 39"/>
                <a:gd name="T1" fmla="*/ 9 h 21"/>
                <a:gd name="T2" fmla="*/ 36 w 39"/>
                <a:gd name="T3" fmla="*/ 11 h 21"/>
                <a:gd name="T4" fmla="*/ 38 w 39"/>
                <a:gd name="T5" fmla="*/ 13 h 21"/>
                <a:gd name="T6" fmla="*/ 39 w 39"/>
                <a:gd name="T7" fmla="*/ 15 h 21"/>
                <a:gd name="T8" fmla="*/ 39 w 39"/>
                <a:gd name="T9" fmla="*/ 17 h 21"/>
                <a:gd name="T10" fmla="*/ 38 w 39"/>
                <a:gd name="T11" fmla="*/ 18 h 21"/>
                <a:gd name="T12" fmla="*/ 35 w 39"/>
                <a:gd name="T13" fmla="*/ 20 h 21"/>
                <a:gd name="T14" fmla="*/ 33 w 39"/>
                <a:gd name="T15" fmla="*/ 21 h 21"/>
                <a:gd name="T16" fmla="*/ 31 w 39"/>
                <a:gd name="T17" fmla="*/ 21 h 21"/>
                <a:gd name="T18" fmla="*/ 28 w 39"/>
                <a:gd name="T19" fmla="*/ 18 h 21"/>
                <a:gd name="T20" fmla="*/ 25 w 39"/>
                <a:gd name="T21" fmla="*/ 15 h 21"/>
                <a:gd name="T22" fmla="*/ 22 w 39"/>
                <a:gd name="T23" fmla="*/ 13 h 21"/>
                <a:gd name="T24" fmla="*/ 17 w 39"/>
                <a:gd name="T25" fmla="*/ 12 h 21"/>
                <a:gd name="T26" fmla="*/ 13 w 39"/>
                <a:gd name="T27" fmla="*/ 11 h 21"/>
                <a:gd name="T28" fmla="*/ 8 w 39"/>
                <a:gd name="T29" fmla="*/ 10 h 21"/>
                <a:gd name="T30" fmla="*/ 3 w 39"/>
                <a:gd name="T31" fmla="*/ 8 h 21"/>
                <a:gd name="T32" fmla="*/ 0 w 39"/>
                <a:gd name="T33" fmla="*/ 5 h 21"/>
                <a:gd name="T34" fmla="*/ 3 w 39"/>
                <a:gd name="T35" fmla="*/ 3 h 21"/>
                <a:gd name="T36" fmla="*/ 7 w 39"/>
                <a:gd name="T37" fmla="*/ 2 h 21"/>
                <a:gd name="T38" fmla="*/ 11 w 39"/>
                <a:gd name="T39" fmla="*/ 1 h 21"/>
                <a:gd name="T40" fmla="*/ 16 w 39"/>
                <a:gd name="T41" fmla="*/ 0 h 21"/>
                <a:gd name="T42" fmla="*/ 22 w 39"/>
                <a:gd name="T43" fmla="*/ 0 h 21"/>
                <a:gd name="T44" fmla="*/ 28 w 39"/>
                <a:gd name="T45" fmla="*/ 1 h 21"/>
                <a:gd name="T46" fmla="*/ 33 w 39"/>
                <a:gd name="T47" fmla="*/ 4 h 21"/>
                <a:gd name="T48" fmla="*/ 35 w 39"/>
                <a:gd name="T49"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 h="21">
                  <a:moveTo>
                    <a:pt x="35" y="9"/>
                  </a:moveTo>
                  <a:lnTo>
                    <a:pt x="36" y="11"/>
                  </a:lnTo>
                  <a:lnTo>
                    <a:pt x="38" y="13"/>
                  </a:lnTo>
                  <a:lnTo>
                    <a:pt x="39" y="15"/>
                  </a:lnTo>
                  <a:lnTo>
                    <a:pt x="39" y="17"/>
                  </a:lnTo>
                  <a:lnTo>
                    <a:pt x="38" y="18"/>
                  </a:lnTo>
                  <a:lnTo>
                    <a:pt x="35" y="20"/>
                  </a:lnTo>
                  <a:lnTo>
                    <a:pt x="33" y="21"/>
                  </a:lnTo>
                  <a:lnTo>
                    <a:pt x="31" y="21"/>
                  </a:lnTo>
                  <a:lnTo>
                    <a:pt x="28" y="18"/>
                  </a:lnTo>
                  <a:lnTo>
                    <a:pt x="25" y="15"/>
                  </a:lnTo>
                  <a:lnTo>
                    <a:pt x="22" y="13"/>
                  </a:lnTo>
                  <a:lnTo>
                    <a:pt x="17" y="12"/>
                  </a:lnTo>
                  <a:lnTo>
                    <a:pt x="13" y="11"/>
                  </a:lnTo>
                  <a:lnTo>
                    <a:pt x="8" y="10"/>
                  </a:lnTo>
                  <a:lnTo>
                    <a:pt x="3" y="8"/>
                  </a:lnTo>
                  <a:lnTo>
                    <a:pt x="0" y="5"/>
                  </a:lnTo>
                  <a:lnTo>
                    <a:pt x="3" y="3"/>
                  </a:lnTo>
                  <a:lnTo>
                    <a:pt x="7" y="2"/>
                  </a:lnTo>
                  <a:lnTo>
                    <a:pt x="11" y="1"/>
                  </a:lnTo>
                  <a:lnTo>
                    <a:pt x="16" y="0"/>
                  </a:lnTo>
                  <a:lnTo>
                    <a:pt x="22" y="0"/>
                  </a:lnTo>
                  <a:lnTo>
                    <a:pt x="28" y="1"/>
                  </a:lnTo>
                  <a:lnTo>
                    <a:pt x="33" y="4"/>
                  </a:lnTo>
                  <a:lnTo>
                    <a:pt x="3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3" name="Freeform 39"/>
            <p:cNvSpPr>
              <a:spLocks/>
            </p:cNvSpPr>
            <p:nvPr/>
          </p:nvSpPr>
          <p:spPr bwMode="auto">
            <a:xfrm>
              <a:off x="4876" y="3095"/>
              <a:ext cx="42" cy="60"/>
            </a:xfrm>
            <a:custGeom>
              <a:avLst/>
              <a:gdLst>
                <a:gd name="T0" fmla="*/ 30 w 42"/>
                <a:gd name="T1" fmla="*/ 8 h 60"/>
                <a:gd name="T2" fmla="*/ 30 w 42"/>
                <a:gd name="T3" fmla="*/ 11 h 60"/>
                <a:gd name="T4" fmla="*/ 27 w 42"/>
                <a:gd name="T5" fmla="*/ 13 h 60"/>
                <a:gd name="T6" fmla="*/ 23 w 42"/>
                <a:gd name="T7" fmla="*/ 14 h 60"/>
                <a:gd name="T8" fmla="*/ 20 w 42"/>
                <a:gd name="T9" fmla="*/ 16 h 60"/>
                <a:gd name="T10" fmla="*/ 18 w 42"/>
                <a:gd name="T11" fmla="*/ 25 h 60"/>
                <a:gd name="T12" fmla="*/ 19 w 42"/>
                <a:gd name="T13" fmla="*/ 35 h 60"/>
                <a:gd name="T14" fmla="*/ 22 w 42"/>
                <a:gd name="T15" fmla="*/ 43 h 60"/>
                <a:gd name="T16" fmla="*/ 28 w 42"/>
                <a:gd name="T17" fmla="*/ 51 h 60"/>
                <a:gd name="T18" fmla="*/ 32 w 42"/>
                <a:gd name="T19" fmla="*/ 53 h 60"/>
                <a:gd name="T20" fmla="*/ 36 w 42"/>
                <a:gd name="T21" fmla="*/ 54 h 60"/>
                <a:gd name="T22" fmla="*/ 41 w 42"/>
                <a:gd name="T23" fmla="*/ 56 h 60"/>
                <a:gd name="T24" fmla="*/ 42 w 42"/>
                <a:gd name="T25" fmla="*/ 59 h 60"/>
                <a:gd name="T26" fmla="*/ 39 w 42"/>
                <a:gd name="T27" fmla="*/ 60 h 60"/>
                <a:gd name="T28" fmla="*/ 35 w 42"/>
                <a:gd name="T29" fmla="*/ 60 h 60"/>
                <a:gd name="T30" fmla="*/ 31 w 42"/>
                <a:gd name="T31" fmla="*/ 59 h 60"/>
                <a:gd name="T32" fmla="*/ 28 w 42"/>
                <a:gd name="T33" fmla="*/ 57 h 60"/>
                <a:gd name="T34" fmla="*/ 26 w 42"/>
                <a:gd name="T35" fmla="*/ 56 h 60"/>
                <a:gd name="T36" fmla="*/ 23 w 42"/>
                <a:gd name="T37" fmla="*/ 54 h 60"/>
                <a:gd name="T38" fmla="*/ 20 w 42"/>
                <a:gd name="T39" fmla="*/ 53 h 60"/>
                <a:gd name="T40" fmla="*/ 17 w 42"/>
                <a:gd name="T41" fmla="*/ 51 h 60"/>
                <a:gd name="T42" fmla="*/ 10 w 42"/>
                <a:gd name="T43" fmla="*/ 44 h 60"/>
                <a:gd name="T44" fmla="*/ 7 w 42"/>
                <a:gd name="T45" fmla="*/ 37 h 60"/>
                <a:gd name="T46" fmla="*/ 4 w 42"/>
                <a:gd name="T47" fmla="*/ 30 h 60"/>
                <a:gd name="T48" fmla="*/ 0 w 42"/>
                <a:gd name="T49" fmla="*/ 22 h 60"/>
                <a:gd name="T50" fmla="*/ 0 w 42"/>
                <a:gd name="T51" fmla="*/ 17 h 60"/>
                <a:gd name="T52" fmla="*/ 0 w 42"/>
                <a:gd name="T53" fmla="*/ 12 h 60"/>
                <a:gd name="T54" fmla="*/ 1 w 42"/>
                <a:gd name="T55" fmla="*/ 8 h 60"/>
                <a:gd name="T56" fmla="*/ 4 w 42"/>
                <a:gd name="T57" fmla="*/ 4 h 60"/>
                <a:gd name="T58" fmla="*/ 8 w 42"/>
                <a:gd name="T59" fmla="*/ 2 h 60"/>
                <a:gd name="T60" fmla="*/ 12 w 42"/>
                <a:gd name="T61" fmla="*/ 1 h 60"/>
                <a:gd name="T62" fmla="*/ 15 w 42"/>
                <a:gd name="T63" fmla="*/ 0 h 60"/>
                <a:gd name="T64" fmla="*/ 20 w 42"/>
                <a:gd name="T65" fmla="*/ 0 h 60"/>
                <a:gd name="T66" fmla="*/ 23 w 42"/>
                <a:gd name="T67" fmla="*/ 2 h 60"/>
                <a:gd name="T68" fmla="*/ 25 w 42"/>
                <a:gd name="T69" fmla="*/ 4 h 60"/>
                <a:gd name="T70" fmla="*/ 27 w 42"/>
                <a:gd name="T71" fmla="*/ 6 h 60"/>
                <a:gd name="T72" fmla="*/ 30 w 42"/>
                <a:gd name="T73"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 h="60">
                  <a:moveTo>
                    <a:pt x="30" y="8"/>
                  </a:moveTo>
                  <a:lnTo>
                    <a:pt x="30" y="11"/>
                  </a:lnTo>
                  <a:lnTo>
                    <a:pt x="27" y="13"/>
                  </a:lnTo>
                  <a:lnTo>
                    <a:pt x="23" y="14"/>
                  </a:lnTo>
                  <a:lnTo>
                    <a:pt x="20" y="16"/>
                  </a:lnTo>
                  <a:lnTo>
                    <a:pt x="18" y="25"/>
                  </a:lnTo>
                  <a:lnTo>
                    <a:pt x="19" y="35"/>
                  </a:lnTo>
                  <a:lnTo>
                    <a:pt x="22" y="43"/>
                  </a:lnTo>
                  <a:lnTo>
                    <a:pt x="28" y="51"/>
                  </a:lnTo>
                  <a:lnTo>
                    <a:pt x="32" y="53"/>
                  </a:lnTo>
                  <a:lnTo>
                    <a:pt x="36" y="54"/>
                  </a:lnTo>
                  <a:lnTo>
                    <a:pt x="41" y="56"/>
                  </a:lnTo>
                  <a:lnTo>
                    <a:pt x="42" y="59"/>
                  </a:lnTo>
                  <a:lnTo>
                    <a:pt x="39" y="60"/>
                  </a:lnTo>
                  <a:lnTo>
                    <a:pt x="35" y="60"/>
                  </a:lnTo>
                  <a:lnTo>
                    <a:pt x="31" y="59"/>
                  </a:lnTo>
                  <a:lnTo>
                    <a:pt x="28" y="57"/>
                  </a:lnTo>
                  <a:lnTo>
                    <a:pt x="26" y="56"/>
                  </a:lnTo>
                  <a:lnTo>
                    <a:pt x="23" y="54"/>
                  </a:lnTo>
                  <a:lnTo>
                    <a:pt x="20" y="53"/>
                  </a:lnTo>
                  <a:lnTo>
                    <a:pt x="17" y="51"/>
                  </a:lnTo>
                  <a:lnTo>
                    <a:pt x="10" y="44"/>
                  </a:lnTo>
                  <a:lnTo>
                    <a:pt x="7" y="37"/>
                  </a:lnTo>
                  <a:lnTo>
                    <a:pt x="4" y="30"/>
                  </a:lnTo>
                  <a:lnTo>
                    <a:pt x="0" y="22"/>
                  </a:lnTo>
                  <a:lnTo>
                    <a:pt x="0" y="17"/>
                  </a:lnTo>
                  <a:lnTo>
                    <a:pt x="0" y="12"/>
                  </a:lnTo>
                  <a:lnTo>
                    <a:pt x="1" y="8"/>
                  </a:lnTo>
                  <a:lnTo>
                    <a:pt x="4" y="4"/>
                  </a:lnTo>
                  <a:lnTo>
                    <a:pt x="8" y="2"/>
                  </a:lnTo>
                  <a:lnTo>
                    <a:pt x="12" y="1"/>
                  </a:lnTo>
                  <a:lnTo>
                    <a:pt x="15" y="0"/>
                  </a:lnTo>
                  <a:lnTo>
                    <a:pt x="20" y="0"/>
                  </a:lnTo>
                  <a:lnTo>
                    <a:pt x="23" y="2"/>
                  </a:lnTo>
                  <a:lnTo>
                    <a:pt x="25" y="4"/>
                  </a:lnTo>
                  <a:lnTo>
                    <a:pt x="27" y="6"/>
                  </a:lnTo>
                  <a:lnTo>
                    <a:pt x="3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4" name="Freeform 40"/>
            <p:cNvSpPr>
              <a:spLocks/>
            </p:cNvSpPr>
            <p:nvPr/>
          </p:nvSpPr>
          <p:spPr bwMode="auto">
            <a:xfrm>
              <a:off x="5494" y="3111"/>
              <a:ext cx="63" cy="102"/>
            </a:xfrm>
            <a:custGeom>
              <a:avLst/>
              <a:gdLst>
                <a:gd name="T0" fmla="*/ 37 w 63"/>
                <a:gd name="T1" fmla="*/ 17 h 102"/>
                <a:gd name="T2" fmla="*/ 50 w 63"/>
                <a:gd name="T3" fmla="*/ 26 h 102"/>
                <a:gd name="T4" fmla="*/ 58 w 63"/>
                <a:gd name="T5" fmla="*/ 35 h 102"/>
                <a:gd name="T6" fmla="*/ 61 w 63"/>
                <a:gd name="T7" fmla="*/ 44 h 102"/>
                <a:gd name="T8" fmla="*/ 62 w 63"/>
                <a:gd name="T9" fmla="*/ 52 h 102"/>
                <a:gd name="T10" fmla="*/ 61 w 63"/>
                <a:gd name="T11" fmla="*/ 62 h 102"/>
                <a:gd name="T12" fmla="*/ 59 w 63"/>
                <a:gd name="T13" fmla="*/ 69 h 102"/>
                <a:gd name="T14" fmla="*/ 61 w 63"/>
                <a:gd name="T15" fmla="*/ 74 h 102"/>
                <a:gd name="T16" fmla="*/ 59 w 63"/>
                <a:gd name="T17" fmla="*/ 83 h 102"/>
                <a:gd name="T18" fmla="*/ 53 w 63"/>
                <a:gd name="T19" fmla="*/ 93 h 102"/>
                <a:gd name="T20" fmla="*/ 48 w 63"/>
                <a:gd name="T21" fmla="*/ 100 h 102"/>
                <a:gd name="T22" fmla="*/ 44 w 63"/>
                <a:gd name="T23" fmla="*/ 101 h 102"/>
                <a:gd name="T24" fmla="*/ 42 w 63"/>
                <a:gd name="T25" fmla="*/ 97 h 102"/>
                <a:gd name="T26" fmla="*/ 48 w 63"/>
                <a:gd name="T27" fmla="*/ 88 h 102"/>
                <a:gd name="T28" fmla="*/ 49 w 63"/>
                <a:gd name="T29" fmla="*/ 78 h 102"/>
                <a:gd name="T30" fmla="*/ 46 w 63"/>
                <a:gd name="T31" fmla="*/ 68 h 102"/>
                <a:gd name="T32" fmla="*/ 42 w 63"/>
                <a:gd name="T33" fmla="*/ 61 h 102"/>
                <a:gd name="T34" fmla="*/ 46 w 63"/>
                <a:gd name="T35" fmla="*/ 58 h 102"/>
                <a:gd name="T36" fmla="*/ 46 w 63"/>
                <a:gd name="T37" fmla="*/ 50 h 102"/>
                <a:gd name="T38" fmla="*/ 42 w 63"/>
                <a:gd name="T39" fmla="*/ 41 h 102"/>
                <a:gd name="T40" fmla="*/ 36 w 63"/>
                <a:gd name="T41" fmla="*/ 32 h 102"/>
                <a:gd name="T42" fmla="*/ 27 w 63"/>
                <a:gd name="T43" fmla="*/ 25 h 102"/>
                <a:gd name="T44" fmla="*/ 21 w 63"/>
                <a:gd name="T45" fmla="*/ 20 h 102"/>
                <a:gd name="T46" fmla="*/ 21 w 63"/>
                <a:gd name="T47" fmla="*/ 17 h 102"/>
                <a:gd name="T48" fmla="*/ 18 w 63"/>
                <a:gd name="T49" fmla="*/ 11 h 102"/>
                <a:gd name="T50" fmla="*/ 7 w 63"/>
                <a:gd name="T51" fmla="*/ 7 h 102"/>
                <a:gd name="T52" fmla="*/ 0 w 63"/>
                <a:gd name="T53" fmla="*/ 4 h 102"/>
                <a:gd name="T54" fmla="*/ 0 w 63"/>
                <a:gd name="T55" fmla="*/ 2 h 102"/>
                <a:gd name="T56" fmla="*/ 3 w 63"/>
                <a:gd name="T57" fmla="*/ 0 h 102"/>
                <a:gd name="T58" fmla="*/ 9 w 63"/>
                <a:gd name="T59" fmla="*/ 0 h 102"/>
                <a:gd name="T60" fmla="*/ 18 w 63"/>
                <a:gd name="T61" fmla="*/ 2 h 102"/>
                <a:gd name="T62" fmla="*/ 29 w 63"/>
                <a:gd name="T63" fmla="*/ 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 h="102">
                  <a:moveTo>
                    <a:pt x="34" y="11"/>
                  </a:moveTo>
                  <a:lnTo>
                    <a:pt x="37" y="17"/>
                  </a:lnTo>
                  <a:lnTo>
                    <a:pt x="44" y="22"/>
                  </a:lnTo>
                  <a:lnTo>
                    <a:pt x="50" y="26"/>
                  </a:lnTo>
                  <a:lnTo>
                    <a:pt x="53" y="32"/>
                  </a:lnTo>
                  <a:lnTo>
                    <a:pt x="58" y="35"/>
                  </a:lnTo>
                  <a:lnTo>
                    <a:pt x="59" y="40"/>
                  </a:lnTo>
                  <a:lnTo>
                    <a:pt x="61" y="44"/>
                  </a:lnTo>
                  <a:lnTo>
                    <a:pt x="63" y="48"/>
                  </a:lnTo>
                  <a:lnTo>
                    <a:pt x="62" y="52"/>
                  </a:lnTo>
                  <a:lnTo>
                    <a:pt x="62" y="57"/>
                  </a:lnTo>
                  <a:lnTo>
                    <a:pt x="61" y="62"/>
                  </a:lnTo>
                  <a:lnTo>
                    <a:pt x="58" y="66"/>
                  </a:lnTo>
                  <a:lnTo>
                    <a:pt x="59" y="69"/>
                  </a:lnTo>
                  <a:lnTo>
                    <a:pt x="61" y="71"/>
                  </a:lnTo>
                  <a:lnTo>
                    <a:pt x="61" y="74"/>
                  </a:lnTo>
                  <a:lnTo>
                    <a:pt x="61" y="77"/>
                  </a:lnTo>
                  <a:lnTo>
                    <a:pt x="59" y="83"/>
                  </a:lnTo>
                  <a:lnTo>
                    <a:pt x="57" y="88"/>
                  </a:lnTo>
                  <a:lnTo>
                    <a:pt x="53" y="93"/>
                  </a:lnTo>
                  <a:lnTo>
                    <a:pt x="50" y="98"/>
                  </a:lnTo>
                  <a:lnTo>
                    <a:pt x="48" y="100"/>
                  </a:lnTo>
                  <a:lnTo>
                    <a:pt x="46" y="101"/>
                  </a:lnTo>
                  <a:lnTo>
                    <a:pt x="44" y="101"/>
                  </a:lnTo>
                  <a:lnTo>
                    <a:pt x="41" y="102"/>
                  </a:lnTo>
                  <a:lnTo>
                    <a:pt x="42" y="97"/>
                  </a:lnTo>
                  <a:lnTo>
                    <a:pt x="45" y="92"/>
                  </a:lnTo>
                  <a:lnTo>
                    <a:pt x="48" y="88"/>
                  </a:lnTo>
                  <a:lnTo>
                    <a:pt x="49" y="83"/>
                  </a:lnTo>
                  <a:lnTo>
                    <a:pt x="49" y="78"/>
                  </a:lnTo>
                  <a:lnTo>
                    <a:pt x="48" y="73"/>
                  </a:lnTo>
                  <a:lnTo>
                    <a:pt x="46" y="68"/>
                  </a:lnTo>
                  <a:lnTo>
                    <a:pt x="42" y="63"/>
                  </a:lnTo>
                  <a:lnTo>
                    <a:pt x="42" y="61"/>
                  </a:lnTo>
                  <a:lnTo>
                    <a:pt x="44" y="59"/>
                  </a:lnTo>
                  <a:lnTo>
                    <a:pt x="46" y="58"/>
                  </a:lnTo>
                  <a:lnTo>
                    <a:pt x="47" y="55"/>
                  </a:lnTo>
                  <a:lnTo>
                    <a:pt x="46" y="50"/>
                  </a:lnTo>
                  <a:lnTo>
                    <a:pt x="44" y="46"/>
                  </a:lnTo>
                  <a:lnTo>
                    <a:pt x="42" y="41"/>
                  </a:lnTo>
                  <a:lnTo>
                    <a:pt x="40" y="36"/>
                  </a:lnTo>
                  <a:lnTo>
                    <a:pt x="36" y="32"/>
                  </a:lnTo>
                  <a:lnTo>
                    <a:pt x="32" y="28"/>
                  </a:lnTo>
                  <a:lnTo>
                    <a:pt x="27" y="25"/>
                  </a:lnTo>
                  <a:lnTo>
                    <a:pt x="22" y="22"/>
                  </a:lnTo>
                  <a:lnTo>
                    <a:pt x="21" y="20"/>
                  </a:lnTo>
                  <a:lnTo>
                    <a:pt x="21" y="19"/>
                  </a:lnTo>
                  <a:lnTo>
                    <a:pt x="21" y="17"/>
                  </a:lnTo>
                  <a:lnTo>
                    <a:pt x="21" y="16"/>
                  </a:lnTo>
                  <a:lnTo>
                    <a:pt x="18" y="11"/>
                  </a:lnTo>
                  <a:lnTo>
                    <a:pt x="13" y="8"/>
                  </a:lnTo>
                  <a:lnTo>
                    <a:pt x="7" y="7"/>
                  </a:lnTo>
                  <a:lnTo>
                    <a:pt x="1" y="5"/>
                  </a:lnTo>
                  <a:lnTo>
                    <a:pt x="0" y="4"/>
                  </a:lnTo>
                  <a:lnTo>
                    <a:pt x="0" y="3"/>
                  </a:lnTo>
                  <a:lnTo>
                    <a:pt x="0" y="2"/>
                  </a:lnTo>
                  <a:lnTo>
                    <a:pt x="0" y="1"/>
                  </a:lnTo>
                  <a:lnTo>
                    <a:pt x="3" y="0"/>
                  </a:lnTo>
                  <a:lnTo>
                    <a:pt x="6" y="0"/>
                  </a:lnTo>
                  <a:lnTo>
                    <a:pt x="9" y="0"/>
                  </a:lnTo>
                  <a:lnTo>
                    <a:pt x="13" y="1"/>
                  </a:lnTo>
                  <a:lnTo>
                    <a:pt x="18" y="2"/>
                  </a:lnTo>
                  <a:lnTo>
                    <a:pt x="24" y="4"/>
                  </a:lnTo>
                  <a:lnTo>
                    <a:pt x="29" y="7"/>
                  </a:lnTo>
                  <a:lnTo>
                    <a:pt x="3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5" name="Freeform 41"/>
            <p:cNvSpPr>
              <a:spLocks/>
            </p:cNvSpPr>
            <p:nvPr/>
          </p:nvSpPr>
          <p:spPr bwMode="auto">
            <a:xfrm>
              <a:off x="5324" y="3118"/>
              <a:ext cx="86" cy="41"/>
            </a:xfrm>
            <a:custGeom>
              <a:avLst/>
              <a:gdLst>
                <a:gd name="T0" fmla="*/ 86 w 86"/>
                <a:gd name="T1" fmla="*/ 6 h 41"/>
                <a:gd name="T2" fmla="*/ 86 w 86"/>
                <a:gd name="T3" fmla="*/ 7 h 41"/>
                <a:gd name="T4" fmla="*/ 84 w 86"/>
                <a:gd name="T5" fmla="*/ 10 h 41"/>
                <a:gd name="T6" fmla="*/ 80 w 86"/>
                <a:gd name="T7" fmla="*/ 10 h 41"/>
                <a:gd name="T8" fmla="*/ 75 w 86"/>
                <a:gd name="T9" fmla="*/ 12 h 41"/>
                <a:gd name="T10" fmla="*/ 67 w 86"/>
                <a:gd name="T11" fmla="*/ 15 h 41"/>
                <a:gd name="T12" fmla="*/ 61 w 86"/>
                <a:gd name="T13" fmla="*/ 18 h 41"/>
                <a:gd name="T14" fmla="*/ 53 w 86"/>
                <a:gd name="T15" fmla="*/ 21 h 41"/>
                <a:gd name="T16" fmla="*/ 44 w 86"/>
                <a:gd name="T17" fmla="*/ 18 h 41"/>
                <a:gd name="T18" fmla="*/ 34 w 86"/>
                <a:gd name="T19" fmla="*/ 13 h 41"/>
                <a:gd name="T20" fmla="*/ 27 w 86"/>
                <a:gd name="T21" fmla="*/ 18 h 41"/>
                <a:gd name="T22" fmla="*/ 29 w 86"/>
                <a:gd name="T23" fmla="*/ 24 h 41"/>
                <a:gd name="T24" fmla="*/ 31 w 86"/>
                <a:gd name="T25" fmla="*/ 30 h 41"/>
                <a:gd name="T26" fmla="*/ 30 w 86"/>
                <a:gd name="T27" fmla="*/ 34 h 41"/>
                <a:gd name="T28" fmla="*/ 26 w 86"/>
                <a:gd name="T29" fmla="*/ 39 h 41"/>
                <a:gd name="T30" fmla="*/ 20 w 86"/>
                <a:gd name="T31" fmla="*/ 40 h 41"/>
                <a:gd name="T32" fmla="*/ 13 w 86"/>
                <a:gd name="T33" fmla="*/ 39 h 41"/>
                <a:gd name="T34" fmla="*/ 5 w 86"/>
                <a:gd name="T35" fmla="*/ 40 h 41"/>
                <a:gd name="T36" fmla="*/ 1 w 86"/>
                <a:gd name="T37" fmla="*/ 41 h 41"/>
                <a:gd name="T38" fmla="*/ 0 w 86"/>
                <a:gd name="T39" fmla="*/ 39 h 41"/>
                <a:gd name="T40" fmla="*/ 4 w 86"/>
                <a:gd name="T41" fmla="*/ 35 h 41"/>
                <a:gd name="T42" fmla="*/ 12 w 86"/>
                <a:gd name="T43" fmla="*/ 32 h 41"/>
                <a:gd name="T44" fmla="*/ 16 w 86"/>
                <a:gd name="T45" fmla="*/ 27 h 41"/>
                <a:gd name="T46" fmla="*/ 13 w 86"/>
                <a:gd name="T47" fmla="*/ 22 h 41"/>
                <a:gd name="T48" fmla="*/ 11 w 86"/>
                <a:gd name="T49" fmla="*/ 18 h 41"/>
                <a:gd name="T50" fmla="*/ 11 w 86"/>
                <a:gd name="T51" fmla="*/ 13 h 41"/>
                <a:gd name="T52" fmla="*/ 15 w 86"/>
                <a:gd name="T53" fmla="*/ 7 h 41"/>
                <a:gd name="T54" fmla="*/ 24 w 86"/>
                <a:gd name="T55" fmla="*/ 3 h 41"/>
                <a:gd name="T56" fmla="*/ 32 w 86"/>
                <a:gd name="T57" fmla="*/ 3 h 41"/>
                <a:gd name="T58" fmla="*/ 39 w 86"/>
                <a:gd name="T59" fmla="*/ 5 h 41"/>
                <a:gd name="T60" fmla="*/ 45 w 86"/>
                <a:gd name="T61" fmla="*/ 6 h 41"/>
                <a:gd name="T62" fmla="*/ 51 w 86"/>
                <a:gd name="T63" fmla="*/ 6 h 41"/>
                <a:gd name="T64" fmla="*/ 56 w 86"/>
                <a:gd name="T65" fmla="*/ 3 h 41"/>
                <a:gd name="T66" fmla="*/ 62 w 86"/>
                <a:gd name="T67" fmla="*/ 1 h 41"/>
                <a:gd name="T68" fmla="*/ 69 w 86"/>
                <a:gd name="T69" fmla="*/ 0 h 41"/>
                <a:gd name="T70" fmla="*/ 75 w 86"/>
                <a:gd name="T71" fmla="*/ 1 h 41"/>
                <a:gd name="T72" fmla="*/ 85 w 86"/>
                <a:gd name="T73"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 h="41">
                  <a:moveTo>
                    <a:pt x="85" y="4"/>
                  </a:moveTo>
                  <a:lnTo>
                    <a:pt x="86" y="6"/>
                  </a:lnTo>
                  <a:lnTo>
                    <a:pt x="86" y="6"/>
                  </a:lnTo>
                  <a:lnTo>
                    <a:pt x="86" y="7"/>
                  </a:lnTo>
                  <a:lnTo>
                    <a:pt x="86" y="9"/>
                  </a:lnTo>
                  <a:lnTo>
                    <a:pt x="84" y="10"/>
                  </a:lnTo>
                  <a:lnTo>
                    <a:pt x="82" y="10"/>
                  </a:lnTo>
                  <a:lnTo>
                    <a:pt x="80" y="10"/>
                  </a:lnTo>
                  <a:lnTo>
                    <a:pt x="79" y="12"/>
                  </a:lnTo>
                  <a:lnTo>
                    <a:pt x="75" y="12"/>
                  </a:lnTo>
                  <a:lnTo>
                    <a:pt x="71" y="13"/>
                  </a:lnTo>
                  <a:lnTo>
                    <a:pt x="67" y="15"/>
                  </a:lnTo>
                  <a:lnTo>
                    <a:pt x="64" y="16"/>
                  </a:lnTo>
                  <a:lnTo>
                    <a:pt x="61" y="18"/>
                  </a:lnTo>
                  <a:lnTo>
                    <a:pt x="58" y="20"/>
                  </a:lnTo>
                  <a:lnTo>
                    <a:pt x="53" y="21"/>
                  </a:lnTo>
                  <a:lnTo>
                    <a:pt x="49" y="21"/>
                  </a:lnTo>
                  <a:lnTo>
                    <a:pt x="44" y="18"/>
                  </a:lnTo>
                  <a:lnTo>
                    <a:pt x="39" y="15"/>
                  </a:lnTo>
                  <a:lnTo>
                    <a:pt x="34" y="13"/>
                  </a:lnTo>
                  <a:lnTo>
                    <a:pt x="28" y="14"/>
                  </a:lnTo>
                  <a:lnTo>
                    <a:pt x="27" y="18"/>
                  </a:lnTo>
                  <a:lnTo>
                    <a:pt x="28" y="21"/>
                  </a:lnTo>
                  <a:lnTo>
                    <a:pt x="29" y="24"/>
                  </a:lnTo>
                  <a:lnTo>
                    <a:pt x="30" y="28"/>
                  </a:lnTo>
                  <a:lnTo>
                    <a:pt x="31" y="30"/>
                  </a:lnTo>
                  <a:lnTo>
                    <a:pt x="31" y="32"/>
                  </a:lnTo>
                  <a:lnTo>
                    <a:pt x="30" y="34"/>
                  </a:lnTo>
                  <a:lnTo>
                    <a:pt x="29" y="36"/>
                  </a:lnTo>
                  <a:lnTo>
                    <a:pt x="26" y="39"/>
                  </a:lnTo>
                  <a:lnTo>
                    <a:pt x="23" y="39"/>
                  </a:lnTo>
                  <a:lnTo>
                    <a:pt x="20" y="40"/>
                  </a:lnTo>
                  <a:lnTo>
                    <a:pt x="16" y="39"/>
                  </a:lnTo>
                  <a:lnTo>
                    <a:pt x="13" y="39"/>
                  </a:lnTo>
                  <a:lnTo>
                    <a:pt x="9" y="39"/>
                  </a:lnTo>
                  <a:lnTo>
                    <a:pt x="5" y="40"/>
                  </a:lnTo>
                  <a:lnTo>
                    <a:pt x="2" y="41"/>
                  </a:lnTo>
                  <a:lnTo>
                    <a:pt x="1" y="41"/>
                  </a:lnTo>
                  <a:lnTo>
                    <a:pt x="0" y="40"/>
                  </a:lnTo>
                  <a:lnTo>
                    <a:pt x="0" y="39"/>
                  </a:lnTo>
                  <a:lnTo>
                    <a:pt x="0" y="38"/>
                  </a:lnTo>
                  <a:lnTo>
                    <a:pt x="4" y="35"/>
                  </a:lnTo>
                  <a:lnTo>
                    <a:pt x="8" y="34"/>
                  </a:lnTo>
                  <a:lnTo>
                    <a:pt x="12" y="32"/>
                  </a:lnTo>
                  <a:lnTo>
                    <a:pt x="16" y="30"/>
                  </a:lnTo>
                  <a:lnTo>
                    <a:pt x="16" y="27"/>
                  </a:lnTo>
                  <a:lnTo>
                    <a:pt x="15" y="25"/>
                  </a:lnTo>
                  <a:lnTo>
                    <a:pt x="13" y="22"/>
                  </a:lnTo>
                  <a:lnTo>
                    <a:pt x="13" y="20"/>
                  </a:lnTo>
                  <a:lnTo>
                    <a:pt x="11" y="18"/>
                  </a:lnTo>
                  <a:lnTo>
                    <a:pt x="11" y="15"/>
                  </a:lnTo>
                  <a:lnTo>
                    <a:pt x="11" y="13"/>
                  </a:lnTo>
                  <a:lnTo>
                    <a:pt x="12" y="10"/>
                  </a:lnTo>
                  <a:lnTo>
                    <a:pt x="15" y="7"/>
                  </a:lnTo>
                  <a:lnTo>
                    <a:pt x="19" y="4"/>
                  </a:lnTo>
                  <a:lnTo>
                    <a:pt x="24" y="3"/>
                  </a:lnTo>
                  <a:lnTo>
                    <a:pt x="29" y="2"/>
                  </a:lnTo>
                  <a:lnTo>
                    <a:pt x="32" y="3"/>
                  </a:lnTo>
                  <a:lnTo>
                    <a:pt x="36" y="4"/>
                  </a:lnTo>
                  <a:lnTo>
                    <a:pt x="39" y="5"/>
                  </a:lnTo>
                  <a:lnTo>
                    <a:pt x="42" y="6"/>
                  </a:lnTo>
                  <a:lnTo>
                    <a:pt x="45" y="6"/>
                  </a:lnTo>
                  <a:lnTo>
                    <a:pt x="48" y="6"/>
                  </a:lnTo>
                  <a:lnTo>
                    <a:pt x="51" y="6"/>
                  </a:lnTo>
                  <a:lnTo>
                    <a:pt x="54" y="4"/>
                  </a:lnTo>
                  <a:lnTo>
                    <a:pt x="56" y="3"/>
                  </a:lnTo>
                  <a:lnTo>
                    <a:pt x="59" y="1"/>
                  </a:lnTo>
                  <a:lnTo>
                    <a:pt x="62" y="1"/>
                  </a:lnTo>
                  <a:lnTo>
                    <a:pt x="66" y="0"/>
                  </a:lnTo>
                  <a:lnTo>
                    <a:pt x="69" y="0"/>
                  </a:lnTo>
                  <a:lnTo>
                    <a:pt x="72" y="0"/>
                  </a:lnTo>
                  <a:lnTo>
                    <a:pt x="75" y="1"/>
                  </a:lnTo>
                  <a:lnTo>
                    <a:pt x="78" y="2"/>
                  </a:lnTo>
                  <a:lnTo>
                    <a:pt x="8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6" name="Freeform 42"/>
            <p:cNvSpPr>
              <a:spLocks/>
            </p:cNvSpPr>
            <p:nvPr/>
          </p:nvSpPr>
          <p:spPr bwMode="auto">
            <a:xfrm>
              <a:off x="5467" y="3152"/>
              <a:ext cx="54" cy="61"/>
            </a:xfrm>
            <a:custGeom>
              <a:avLst/>
              <a:gdLst>
                <a:gd name="T0" fmla="*/ 20 w 54"/>
                <a:gd name="T1" fmla="*/ 3 h 61"/>
                <a:gd name="T2" fmla="*/ 21 w 54"/>
                <a:gd name="T3" fmla="*/ 6 h 61"/>
                <a:gd name="T4" fmla="*/ 22 w 54"/>
                <a:gd name="T5" fmla="*/ 9 h 61"/>
                <a:gd name="T6" fmla="*/ 23 w 54"/>
                <a:gd name="T7" fmla="*/ 12 h 61"/>
                <a:gd name="T8" fmla="*/ 23 w 54"/>
                <a:gd name="T9" fmla="*/ 15 h 61"/>
                <a:gd name="T10" fmla="*/ 23 w 54"/>
                <a:gd name="T11" fmla="*/ 20 h 61"/>
                <a:gd name="T12" fmla="*/ 23 w 54"/>
                <a:gd name="T13" fmla="*/ 23 h 61"/>
                <a:gd name="T14" fmla="*/ 22 w 54"/>
                <a:gd name="T15" fmla="*/ 27 h 61"/>
                <a:gd name="T16" fmla="*/ 20 w 54"/>
                <a:gd name="T17" fmla="*/ 30 h 61"/>
                <a:gd name="T18" fmla="*/ 19 w 54"/>
                <a:gd name="T19" fmla="*/ 32 h 61"/>
                <a:gd name="T20" fmla="*/ 19 w 54"/>
                <a:gd name="T21" fmla="*/ 35 h 61"/>
                <a:gd name="T22" fmla="*/ 20 w 54"/>
                <a:gd name="T23" fmla="*/ 37 h 61"/>
                <a:gd name="T24" fmla="*/ 21 w 54"/>
                <a:gd name="T25" fmla="*/ 39 h 61"/>
                <a:gd name="T26" fmla="*/ 25 w 54"/>
                <a:gd name="T27" fmla="*/ 39 h 61"/>
                <a:gd name="T28" fmla="*/ 28 w 54"/>
                <a:gd name="T29" fmla="*/ 40 h 61"/>
                <a:gd name="T30" fmla="*/ 32 w 54"/>
                <a:gd name="T31" fmla="*/ 39 h 61"/>
                <a:gd name="T32" fmla="*/ 35 w 54"/>
                <a:gd name="T33" fmla="*/ 39 h 61"/>
                <a:gd name="T34" fmla="*/ 38 w 54"/>
                <a:gd name="T35" fmla="*/ 39 h 61"/>
                <a:gd name="T36" fmla="*/ 42 w 54"/>
                <a:gd name="T37" fmla="*/ 39 h 61"/>
                <a:gd name="T38" fmla="*/ 45 w 54"/>
                <a:gd name="T39" fmla="*/ 39 h 61"/>
                <a:gd name="T40" fmla="*/ 48 w 54"/>
                <a:gd name="T41" fmla="*/ 41 h 61"/>
                <a:gd name="T42" fmla="*/ 50 w 54"/>
                <a:gd name="T43" fmla="*/ 45 h 61"/>
                <a:gd name="T44" fmla="*/ 53 w 54"/>
                <a:gd name="T45" fmla="*/ 50 h 61"/>
                <a:gd name="T46" fmla="*/ 53 w 54"/>
                <a:gd name="T47" fmla="*/ 55 h 61"/>
                <a:gd name="T48" fmla="*/ 54 w 54"/>
                <a:gd name="T49" fmla="*/ 60 h 61"/>
                <a:gd name="T50" fmla="*/ 53 w 54"/>
                <a:gd name="T51" fmla="*/ 60 h 61"/>
                <a:gd name="T52" fmla="*/ 53 w 54"/>
                <a:gd name="T53" fmla="*/ 61 h 61"/>
                <a:gd name="T54" fmla="*/ 51 w 54"/>
                <a:gd name="T55" fmla="*/ 61 h 61"/>
                <a:gd name="T56" fmla="*/ 50 w 54"/>
                <a:gd name="T57" fmla="*/ 61 h 61"/>
                <a:gd name="T58" fmla="*/ 48 w 54"/>
                <a:gd name="T59" fmla="*/ 57 h 61"/>
                <a:gd name="T60" fmla="*/ 47 w 54"/>
                <a:gd name="T61" fmla="*/ 54 h 61"/>
                <a:gd name="T62" fmla="*/ 45 w 54"/>
                <a:gd name="T63" fmla="*/ 51 h 61"/>
                <a:gd name="T64" fmla="*/ 40 w 54"/>
                <a:gd name="T65" fmla="*/ 49 h 61"/>
                <a:gd name="T66" fmla="*/ 34 w 54"/>
                <a:gd name="T67" fmla="*/ 48 h 61"/>
                <a:gd name="T68" fmla="*/ 29 w 54"/>
                <a:gd name="T69" fmla="*/ 49 h 61"/>
                <a:gd name="T70" fmla="*/ 25 w 54"/>
                <a:gd name="T71" fmla="*/ 52 h 61"/>
                <a:gd name="T72" fmla="*/ 21 w 54"/>
                <a:gd name="T73" fmla="*/ 56 h 61"/>
                <a:gd name="T74" fmla="*/ 17 w 54"/>
                <a:gd name="T75" fmla="*/ 56 h 61"/>
                <a:gd name="T76" fmla="*/ 14 w 54"/>
                <a:gd name="T77" fmla="*/ 54 h 61"/>
                <a:gd name="T78" fmla="*/ 11 w 54"/>
                <a:gd name="T79" fmla="*/ 54 h 61"/>
                <a:gd name="T80" fmla="*/ 7 w 54"/>
                <a:gd name="T81" fmla="*/ 53 h 61"/>
                <a:gd name="T82" fmla="*/ 5 w 54"/>
                <a:gd name="T83" fmla="*/ 50 h 61"/>
                <a:gd name="T84" fmla="*/ 2 w 54"/>
                <a:gd name="T85" fmla="*/ 47 h 61"/>
                <a:gd name="T86" fmla="*/ 0 w 54"/>
                <a:gd name="T87" fmla="*/ 44 h 61"/>
                <a:gd name="T88" fmla="*/ 1 w 54"/>
                <a:gd name="T89" fmla="*/ 39 h 61"/>
                <a:gd name="T90" fmla="*/ 5 w 54"/>
                <a:gd name="T91" fmla="*/ 30 h 61"/>
                <a:gd name="T92" fmla="*/ 10 w 54"/>
                <a:gd name="T93" fmla="*/ 22 h 61"/>
                <a:gd name="T94" fmla="*/ 13 w 54"/>
                <a:gd name="T95" fmla="*/ 14 h 61"/>
                <a:gd name="T96" fmla="*/ 12 w 54"/>
                <a:gd name="T97" fmla="*/ 3 h 61"/>
                <a:gd name="T98" fmla="*/ 12 w 54"/>
                <a:gd name="T99" fmla="*/ 3 h 61"/>
                <a:gd name="T100" fmla="*/ 12 w 54"/>
                <a:gd name="T101" fmla="*/ 2 h 61"/>
                <a:gd name="T102" fmla="*/ 13 w 54"/>
                <a:gd name="T103" fmla="*/ 1 h 61"/>
                <a:gd name="T104" fmla="*/ 13 w 54"/>
                <a:gd name="T105" fmla="*/ 0 h 61"/>
                <a:gd name="T106" fmla="*/ 15 w 54"/>
                <a:gd name="T107" fmla="*/ 0 h 61"/>
                <a:gd name="T108" fmla="*/ 17 w 54"/>
                <a:gd name="T109" fmla="*/ 0 h 61"/>
                <a:gd name="T110" fmla="*/ 18 w 54"/>
                <a:gd name="T111" fmla="*/ 2 h 61"/>
                <a:gd name="T112" fmla="*/ 20 w 54"/>
                <a:gd name="T113" fmla="*/ 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 h="61">
                  <a:moveTo>
                    <a:pt x="20" y="3"/>
                  </a:moveTo>
                  <a:lnTo>
                    <a:pt x="21" y="6"/>
                  </a:lnTo>
                  <a:lnTo>
                    <a:pt x="22" y="9"/>
                  </a:lnTo>
                  <a:lnTo>
                    <a:pt x="23" y="12"/>
                  </a:lnTo>
                  <a:lnTo>
                    <a:pt x="23" y="15"/>
                  </a:lnTo>
                  <a:lnTo>
                    <a:pt x="23" y="20"/>
                  </a:lnTo>
                  <a:lnTo>
                    <a:pt x="23" y="23"/>
                  </a:lnTo>
                  <a:lnTo>
                    <a:pt x="22" y="27"/>
                  </a:lnTo>
                  <a:lnTo>
                    <a:pt x="20" y="30"/>
                  </a:lnTo>
                  <a:lnTo>
                    <a:pt x="19" y="32"/>
                  </a:lnTo>
                  <a:lnTo>
                    <a:pt x="19" y="35"/>
                  </a:lnTo>
                  <a:lnTo>
                    <a:pt x="20" y="37"/>
                  </a:lnTo>
                  <a:lnTo>
                    <a:pt x="21" y="39"/>
                  </a:lnTo>
                  <a:lnTo>
                    <a:pt x="25" y="39"/>
                  </a:lnTo>
                  <a:lnTo>
                    <a:pt x="28" y="40"/>
                  </a:lnTo>
                  <a:lnTo>
                    <a:pt x="32" y="39"/>
                  </a:lnTo>
                  <a:lnTo>
                    <a:pt x="35" y="39"/>
                  </a:lnTo>
                  <a:lnTo>
                    <a:pt x="38" y="39"/>
                  </a:lnTo>
                  <a:lnTo>
                    <a:pt x="42" y="39"/>
                  </a:lnTo>
                  <a:lnTo>
                    <a:pt x="45" y="39"/>
                  </a:lnTo>
                  <a:lnTo>
                    <a:pt x="48" y="41"/>
                  </a:lnTo>
                  <a:lnTo>
                    <a:pt x="50" y="45"/>
                  </a:lnTo>
                  <a:lnTo>
                    <a:pt x="53" y="50"/>
                  </a:lnTo>
                  <a:lnTo>
                    <a:pt x="53" y="55"/>
                  </a:lnTo>
                  <a:lnTo>
                    <a:pt x="54" y="60"/>
                  </a:lnTo>
                  <a:lnTo>
                    <a:pt x="53" y="60"/>
                  </a:lnTo>
                  <a:lnTo>
                    <a:pt x="53" y="61"/>
                  </a:lnTo>
                  <a:lnTo>
                    <a:pt x="51" y="61"/>
                  </a:lnTo>
                  <a:lnTo>
                    <a:pt x="50" y="61"/>
                  </a:lnTo>
                  <a:lnTo>
                    <a:pt x="48" y="57"/>
                  </a:lnTo>
                  <a:lnTo>
                    <a:pt x="47" y="54"/>
                  </a:lnTo>
                  <a:lnTo>
                    <a:pt x="45" y="51"/>
                  </a:lnTo>
                  <a:lnTo>
                    <a:pt x="40" y="49"/>
                  </a:lnTo>
                  <a:lnTo>
                    <a:pt x="34" y="48"/>
                  </a:lnTo>
                  <a:lnTo>
                    <a:pt x="29" y="49"/>
                  </a:lnTo>
                  <a:lnTo>
                    <a:pt x="25" y="52"/>
                  </a:lnTo>
                  <a:lnTo>
                    <a:pt x="21" y="56"/>
                  </a:lnTo>
                  <a:lnTo>
                    <a:pt x="17" y="56"/>
                  </a:lnTo>
                  <a:lnTo>
                    <a:pt x="14" y="54"/>
                  </a:lnTo>
                  <a:lnTo>
                    <a:pt x="11" y="54"/>
                  </a:lnTo>
                  <a:lnTo>
                    <a:pt x="7" y="53"/>
                  </a:lnTo>
                  <a:lnTo>
                    <a:pt x="5" y="50"/>
                  </a:lnTo>
                  <a:lnTo>
                    <a:pt x="2" y="47"/>
                  </a:lnTo>
                  <a:lnTo>
                    <a:pt x="0" y="44"/>
                  </a:lnTo>
                  <a:lnTo>
                    <a:pt x="1" y="39"/>
                  </a:lnTo>
                  <a:lnTo>
                    <a:pt x="5" y="30"/>
                  </a:lnTo>
                  <a:lnTo>
                    <a:pt x="10" y="22"/>
                  </a:lnTo>
                  <a:lnTo>
                    <a:pt x="13" y="14"/>
                  </a:lnTo>
                  <a:lnTo>
                    <a:pt x="12" y="3"/>
                  </a:lnTo>
                  <a:lnTo>
                    <a:pt x="12" y="3"/>
                  </a:lnTo>
                  <a:lnTo>
                    <a:pt x="12" y="2"/>
                  </a:lnTo>
                  <a:lnTo>
                    <a:pt x="13" y="1"/>
                  </a:lnTo>
                  <a:lnTo>
                    <a:pt x="13" y="0"/>
                  </a:lnTo>
                  <a:lnTo>
                    <a:pt x="15" y="0"/>
                  </a:lnTo>
                  <a:lnTo>
                    <a:pt x="17" y="0"/>
                  </a:lnTo>
                  <a:lnTo>
                    <a:pt x="18" y="2"/>
                  </a:lnTo>
                  <a:lnTo>
                    <a:pt x="2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7" name="Freeform 43"/>
            <p:cNvSpPr>
              <a:spLocks/>
            </p:cNvSpPr>
            <p:nvPr/>
          </p:nvSpPr>
          <p:spPr bwMode="auto">
            <a:xfrm>
              <a:off x="5416" y="3156"/>
              <a:ext cx="25" cy="13"/>
            </a:xfrm>
            <a:custGeom>
              <a:avLst/>
              <a:gdLst>
                <a:gd name="T0" fmla="*/ 24 w 25"/>
                <a:gd name="T1" fmla="*/ 6 h 13"/>
                <a:gd name="T2" fmla="*/ 24 w 25"/>
                <a:gd name="T3" fmla="*/ 8 h 13"/>
                <a:gd name="T4" fmla="*/ 25 w 25"/>
                <a:gd name="T5" fmla="*/ 10 h 13"/>
                <a:gd name="T6" fmla="*/ 24 w 25"/>
                <a:gd name="T7" fmla="*/ 11 h 13"/>
                <a:gd name="T8" fmla="*/ 23 w 25"/>
                <a:gd name="T9" fmla="*/ 12 h 13"/>
                <a:gd name="T10" fmla="*/ 18 w 25"/>
                <a:gd name="T11" fmla="*/ 12 h 13"/>
                <a:gd name="T12" fmla="*/ 13 w 25"/>
                <a:gd name="T13" fmla="*/ 11 h 13"/>
                <a:gd name="T14" fmla="*/ 7 w 25"/>
                <a:gd name="T15" fmla="*/ 11 h 13"/>
                <a:gd name="T16" fmla="*/ 2 w 25"/>
                <a:gd name="T17" fmla="*/ 13 h 13"/>
                <a:gd name="T18" fmla="*/ 1 w 25"/>
                <a:gd name="T19" fmla="*/ 11 h 13"/>
                <a:gd name="T20" fmla="*/ 0 w 25"/>
                <a:gd name="T21" fmla="*/ 10 h 13"/>
                <a:gd name="T22" fmla="*/ 0 w 25"/>
                <a:gd name="T23" fmla="*/ 10 h 13"/>
                <a:gd name="T24" fmla="*/ 1 w 25"/>
                <a:gd name="T25" fmla="*/ 8 h 13"/>
                <a:gd name="T26" fmla="*/ 4 w 25"/>
                <a:gd name="T27" fmla="*/ 5 h 13"/>
                <a:gd name="T28" fmla="*/ 8 w 25"/>
                <a:gd name="T29" fmla="*/ 2 h 13"/>
                <a:gd name="T30" fmla="*/ 13 w 25"/>
                <a:gd name="T31" fmla="*/ 1 h 13"/>
                <a:gd name="T32" fmla="*/ 18 w 25"/>
                <a:gd name="T33" fmla="*/ 0 h 13"/>
                <a:gd name="T34" fmla="*/ 20 w 25"/>
                <a:gd name="T35" fmla="*/ 1 h 13"/>
                <a:gd name="T36" fmla="*/ 22 w 25"/>
                <a:gd name="T37" fmla="*/ 2 h 13"/>
                <a:gd name="T38" fmla="*/ 23 w 25"/>
                <a:gd name="T39" fmla="*/ 4 h 13"/>
                <a:gd name="T40" fmla="*/ 24 w 25"/>
                <a:gd name="T41"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13">
                  <a:moveTo>
                    <a:pt x="24" y="6"/>
                  </a:moveTo>
                  <a:lnTo>
                    <a:pt x="24" y="8"/>
                  </a:lnTo>
                  <a:lnTo>
                    <a:pt x="25" y="10"/>
                  </a:lnTo>
                  <a:lnTo>
                    <a:pt x="24" y="11"/>
                  </a:lnTo>
                  <a:lnTo>
                    <a:pt x="23" y="12"/>
                  </a:lnTo>
                  <a:lnTo>
                    <a:pt x="18" y="12"/>
                  </a:lnTo>
                  <a:lnTo>
                    <a:pt x="13" y="11"/>
                  </a:lnTo>
                  <a:lnTo>
                    <a:pt x="7" y="11"/>
                  </a:lnTo>
                  <a:lnTo>
                    <a:pt x="2" y="13"/>
                  </a:lnTo>
                  <a:lnTo>
                    <a:pt x="1" y="11"/>
                  </a:lnTo>
                  <a:lnTo>
                    <a:pt x="0" y="10"/>
                  </a:lnTo>
                  <a:lnTo>
                    <a:pt x="0" y="10"/>
                  </a:lnTo>
                  <a:lnTo>
                    <a:pt x="1" y="8"/>
                  </a:lnTo>
                  <a:lnTo>
                    <a:pt x="4" y="5"/>
                  </a:lnTo>
                  <a:lnTo>
                    <a:pt x="8" y="2"/>
                  </a:lnTo>
                  <a:lnTo>
                    <a:pt x="13" y="1"/>
                  </a:lnTo>
                  <a:lnTo>
                    <a:pt x="18" y="0"/>
                  </a:lnTo>
                  <a:lnTo>
                    <a:pt x="20" y="1"/>
                  </a:lnTo>
                  <a:lnTo>
                    <a:pt x="22" y="2"/>
                  </a:lnTo>
                  <a:lnTo>
                    <a:pt x="23" y="4"/>
                  </a:lnTo>
                  <a:lnTo>
                    <a:pt x="2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8" name="Freeform 44"/>
            <p:cNvSpPr>
              <a:spLocks/>
            </p:cNvSpPr>
            <p:nvPr/>
          </p:nvSpPr>
          <p:spPr bwMode="auto">
            <a:xfrm>
              <a:off x="5350" y="3162"/>
              <a:ext cx="21" cy="13"/>
            </a:xfrm>
            <a:custGeom>
              <a:avLst/>
              <a:gdLst>
                <a:gd name="T0" fmla="*/ 19 w 21"/>
                <a:gd name="T1" fmla="*/ 5 h 13"/>
                <a:gd name="T2" fmla="*/ 19 w 21"/>
                <a:gd name="T3" fmla="*/ 7 h 13"/>
                <a:gd name="T4" fmla="*/ 20 w 21"/>
                <a:gd name="T5" fmla="*/ 8 h 13"/>
                <a:gd name="T6" fmla="*/ 21 w 21"/>
                <a:gd name="T7" fmla="*/ 10 h 13"/>
                <a:gd name="T8" fmla="*/ 20 w 21"/>
                <a:gd name="T9" fmla="*/ 12 h 13"/>
                <a:gd name="T10" fmla="*/ 19 w 21"/>
                <a:gd name="T11" fmla="*/ 13 h 13"/>
                <a:gd name="T12" fmla="*/ 18 w 21"/>
                <a:gd name="T13" fmla="*/ 13 h 13"/>
                <a:gd name="T14" fmla="*/ 17 w 21"/>
                <a:gd name="T15" fmla="*/ 13 h 13"/>
                <a:gd name="T16" fmla="*/ 16 w 21"/>
                <a:gd name="T17" fmla="*/ 12 h 13"/>
                <a:gd name="T18" fmla="*/ 14 w 21"/>
                <a:gd name="T19" fmla="*/ 11 h 13"/>
                <a:gd name="T20" fmla="*/ 13 w 21"/>
                <a:gd name="T21" fmla="*/ 10 h 13"/>
                <a:gd name="T22" fmla="*/ 11 w 21"/>
                <a:gd name="T23" fmla="*/ 10 h 13"/>
                <a:gd name="T24" fmla="*/ 10 w 21"/>
                <a:gd name="T25" fmla="*/ 10 h 13"/>
                <a:gd name="T26" fmla="*/ 9 w 21"/>
                <a:gd name="T27" fmla="*/ 11 h 13"/>
                <a:gd name="T28" fmla="*/ 6 w 21"/>
                <a:gd name="T29" fmla="*/ 13 h 13"/>
                <a:gd name="T30" fmla="*/ 4 w 21"/>
                <a:gd name="T31" fmla="*/ 13 h 13"/>
                <a:gd name="T32" fmla="*/ 1 w 21"/>
                <a:gd name="T33" fmla="*/ 13 h 13"/>
                <a:gd name="T34" fmla="*/ 1 w 21"/>
                <a:gd name="T35" fmla="*/ 12 h 13"/>
                <a:gd name="T36" fmla="*/ 0 w 21"/>
                <a:gd name="T37" fmla="*/ 10 h 13"/>
                <a:gd name="T38" fmla="*/ 0 w 21"/>
                <a:gd name="T39" fmla="*/ 8 h 13"/>
                <a:gd name="T40" fmla="*/ 0 w 21"/>
                <a:gd name="T41" fmla="*/ 7 h 13"/>
                <a:gd name="T42" fmla="*/ 1 w 21"/>
                <a:gd name="T43" fmla="*/ 4 h 13"/>
                <a:gd name="T44" fmla="*/ 3 w 21"/>
                <a:gd name="T45" fmla="*/ 2 h 13"/>
                <a:gd name="T46" fmla="*/ 6 w 21"/>
                <a:gd name="T47" fmla="*/ 1 h 13"/>
                <a:gd name="T48" fmla="*/ 9 w 21"/>
                <a:gd name="T49" fmla="*/ 0 h 13"/>
                <a:gd name="T50" fmla="*/ 12 w 21"/>
                <a:gd name="T51" fmla="*/ 1 h 13"/>
                <a:gd name="T52" fmla="*/ 15 w 21"/>
                <a:gd name="T53" fmla="*/ 1 h 13"/>
                <a:gd name="T54" fmla="*/ 17 w 21"/>
                <a:gd name="T55" fmla="*/ 3 h 13"/>
                <a:gd name="T56" fmla="*/ 19 w 21"/>
                <a:gd name="T57"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 h="13">
                  <a:moveTo>
                    <a:pt x="19" y="5"/>
                  </a:moveTo>
                  <a:lnTo>
                    <a:pt x="19" y="7"/>
                  </a:lnTo>
                  <a:lnTo>
                    <a:pt x="20" y="8"/>
                  </a:lnTo>
                  <a:lnTo>
                    <a:pt x="21" y="10"/>
                  </a:lnTo>
                  <a:lnTo>
                    <a:pt x="20" y="12"/>
                  </a:lnTo>
                  <a:lnTo>
                    <a:pt x="19" y="13"/>
                  </a:lnTo>
                  <a:lnTo>
                    <a:pt x="18" y="13"/>
                  </a:lnTo>
                  <a:lnTo>
                    <a:pt x="17" y="13"/>
                  </a:lnTo>
                  <a:lnTo>
                    <a:pt x="16" y="12"/>
                  </a:lnTo>
                  <a:lnTo>
                    <a:pt x="14" y="11"/>
                  </a:lnTo>
                  <a:lnTo>
                    <a:pt x="13" y="10"/>
                  </a:lnTo>
                  <a:lnTo>
                    <a:pt x="11" y="10"/>
                  </a:lnTo>
                  <a:lnTo>
                    <a:pt x="10" y="10"/>
                  </a:lnTo>
                  <a:lnTo>
                    <a:pt x="9" y="11"/>
                  </a:lnTo>
                  <a:lnTo>
                    <a:pt x="6" y="13"/>
                  </a:lnTo>
                  <a:lnTo>
                    <a:pt x="4" y="13"/>
                  </a:lnTo>
                  <a:lnTo>
                    <a:pt x="1" y="13"/>
                  </a:lnTo>
                  <a:lnTo>
                    <a:pt x="1" y="12"/>
                  </a:lnTo>
                  <a:lnTo>
                    <a:pt x="0" y="10"/>
                  </a:lnTo>
                  <a:lnTo>
                    <a:pt x="0" y="8"/>
                  </a:lnTo>
                  <a:lnTo>
                    <a:pt x="0" y="7"/>
                  </a:lnTo>
                  <a:lnTo>
                    <a:pt x="1" y="4"/>
                  </a:lnTo>
                  <a:lnTo>
                    <a:pt x="3" y="2"/>
                  </a:lnTo>
                  <a:lnTo>
                    <a:pt x="6" y="1"/>
                  </a:lnTo>
                  <a:lnTo>
                    <a:pt x="9" y="0"/>
                  </a:lnTo>
                  <a:lnTo>
                    <a:pt x="12" y="1"/>
                  </a:lnTo>
                  <a:lnTo>
                    <a:pt x="15" y="1"/>
                  </a:lnTo>
                  <a:lnTo>
                    <a:pt x="17" y="3"/>
                  </a:lnTo>
                  <a:lnTo>
                    <a:pt x="1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9" name="Freeform 45"/>
            <p:cNvSpPr>
              <a:spLocks/>
            </p:cNvSpPr>
            <p:nvPr/>
          </p:nvSpPr>
          <p:spPr bwMode="auto">
            <a:xfrm>
              <a:off x="5036" y="3166"/>
              <a:ext cx="39" cy="25"/>
            </a:xfrm>
            <a:custGeom>
              <a:avLst/>
              <a:gdLst>
                <a:gd name="T0" fmla="*/ 30 w 39"/>
                <a:gd name="T1" fmla="*/ 7 h 25"/>
                <a:gd name="T2" fmla="*/ 32 w 39"/>
                <a:gd name="T3" fmla="*/ 5 h 25"/>
                <a:gd name="T4" fmla="*/ 34 w 39"/>
                <a:gd name="T5" fmla="*/ 4 h 25"/>
                <a:gd name="T6" fmla="*/ 35 w 39"/>
                <a:gd name="T7" fmla="*/ 3 h 25"/>
                <a:gd name="T8" fmla="*/ 38 w 39"/>
                <a:gd name="T9" fmla="*/ 3 h 25"/>
                <a:gd name="T10" fmla="*/ 39 w 39"/>
                <a:gd name="T11" fmla="*/ 6 h 25"/>
                <a:gd name="T12" fmla="*/ 38 w 39"/>
                <a:gd name="T13" fmla="*/ 9 h 25"/>
                <a:gd name="T14" fmla="*/ 37 w 39"/>
                <a:gd name="T15" fmla="*/ 13 h 25"/>
                <a:gd name="T16" fmla="*/ 35 w 39"/>
                <a:gd name="T17" fmla="*/ 16 h 25"/>
                <a:gd name="T18" fmla="*/ 32 w 39"/>
                <a:gd name="T19" fmla="*/ 19 h 25"/>
                <a:gd name="T20" fmla="*/ 29 w 39"/>
                <a:gd name="T21" fmla="*/ 22 h 25"/>
                <a:gd name="T22" fmla="*/ 24 w 39"/>
                <a:gd name="T23" fmla="*/ 25 h 25"/>
                <a:gd name="T24" fmla="*/ 19 w 39"/>
                <a:gd name="T25" fmla="*/ 24 h 25"/>
                <a:gd name="T26" fmla="*/ 13 w 39"/>
                <a:gd name="T27" fmla="*/ 20 h 25"/>
                <a:gd name="T28" fmla="*/ 6 w 39"/>
                <a:gd name="T29" fmla="*/ 15 h 25"/>
                <a:gd name="T30" fmla="*/ 1 w 39"/>
                <a:gd name="T31" fmla="*/ 9 h 25"/>
                <a:gd name="T32" fmla="*/ 0 w 39"/>
                <a:gd name="T33" fmla="*/ 1 h 25"/>
                <a:gd name="T34" fmla="*/ 0 w 39"/>
                <a:gd name="T35" fmla="*/ 0 h 25"/>
                <a:gd name="T36" fmla="*/ 3 w 39"/>
                <a:gd name="T37" fmla="*/ 0 h 25"/>
                <a:gd name="T38" fmla="*/ 4 w 39"/>
                <a:gd name="T39" fmla="*/ 0 h 25"/>
                <a:gd name="T40" fmla="*/ 6 w 39"/>
                <a:gd name="T41" fmla="*/ 1 h 25"/>
                <a:gd name="T42" fmla="*/ 8 w 39"/>
                <a:gd name="T43" fmla="*/ 3 h 25"/>
                <a:gd name="T44" fmla="*/ 11 w 39"/>
                <a:gd name="T45" fmla="*/ 5 h 25"/>
                <a:gd name="T46" fmla="*/ 14 w 39"/>
                <a:gd name="T47" fmla="*/ 7 h 25"/>
                <a:gd name="T48" fmla="*/ 17 w 39"/>
                <a:gd name="T49" fmla="*/ 9 h 25"/>
                <a:gd name="T50" fmla="*/ 20 w 39"/>
                <a:gd name="T51" fmla="*/ 10 h 25"/>
                <a:gd name="T52" fmla="*/ 24 w 39"/>
                <a:gd name="T53" fmla="*/ 10 h 25"/>
                <a:gd name="T54" fmla="*/ 27 w 39"/>
                <a:gd name="T55" fmla="*/ 9 h 25"/>
                <a:gd name="T56" fmla="*/ 30 w 39"/>
                <a:gd name="T5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9" h="25">
                  <a:moveTo>
                    <a:pt x="30" y="7"/>
                  </a:moveTo>
                  <a:lnTo>
                    <a:pt x="32" y="5"/>
                  </a:lnTo>
                  <a:lnTo>
                    <a:pt x="34" y="4"/>
                  </a:lnTo>
                  <a:lnTo>
                    <a:pt x="35" y="3"/>
                  </a:lnTo>
                  <a:lnTo>
                    <a:pt x="38" y="3"/>
                  </a:lnTo>
                  <a:lnTo>
                    <a:pt x="39" y="6"/>
                  </a:lnTo>
                  <a:lnTo>
                    <a:pt x="38" y="9"/>
                  </a:lnTo>
                  <a:lnTo>
                    <a:pt x="37" y="13"/>
                  </a:lnTo>
                  <a:lnTo>
                    <a:pt x="35" y="16"/>
                  </a:lnTo>
                  <a:lnTo>
                    <a:pt x="32" y="19"/>
                  </a:lnTo>
                  <a:lnTo>
                    <a:pt x="29" y="22"/>
                  </a:lnTo>
                  <a:lnTo>
                    <a:pt x="24" y="25"/>
                  </a:lnTo>
                  <a:lnTo>
                    <a:pt x="19" y="24"/>
                  </a:lnTo>
                  <a:lnTo>
                    <a:pt x="13" y="20"/>
                  </a:lnTo>
                  <a:lnTo>
                    <a:pt x="6" y="15"/>
                  </a:lnTo>
                  <a:lnTo>
                    <a:pt x="1" y="9"/>
                  </a:lnTo>
                  <a:lnTo>
                    <a:pt x="0" y="1"/>
                  </a:lnTo>
                  <a:lnTo>
                    <a:pt x="0" y="0"/>
                  </a:lnTo>
                  <a:lnTo>
                    <a:pt x="3" y="0"/>
                  </a:lnTo>
                  <a:lnTo>
                    <a:pt x="4" y="0"/>
                  </a:lnTo>
                  <a:lnTo>
                    <a:pt x="6" y="1"/>
                  </a:lnTo>
                  <a:lnTo>
                    <a:pt x="8" y="3"/>
                  </a:lnTo>
                  <a:lnTo>
                    <a:pt x="11" y="5"/>
                  </a:lnTo>
                  <a:lnTo>
                    <a:pt x="14" y="7"/>
                  </a:lnTo>
                  <a:lnTo>
                    <a:pt x="17" y="9"/>
                  </a:lnTo>
                  <a:lnTo>
                    <a:pt x="20" y="10"/>
                  </a:lnTo>
                  <a:lnTo>
                    <a:pt x="24" y="10"/>
                  </a:lnTo>
                  <a:lnTo>
                    <a:pt x="27" y="9"/>
                  </a:lnTo>
                  <a:lnTo>
                    <a:pt x="3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0" name="Freeform 46"/>
            <p:cNvSpPr>
              <a:spLocks/>
            </p:cNvSpPr>
            <p:nvPr/>
          </p:nvSpPr>
          <p:spPr bwMode="auto">
            <a:xfrm>
              <a:off x="5324" y="3172"/>
              <a:ext cx="138" cy="149"/>
            </a:xfrm>
            <a:custGeom>
              <a:avLst/>
              <a:gdLst>
                <a:gd name="T0" fmla="*/ 13 w 138"/>
                <a:gd name="T1" fmla="*/ 15 h 149"/>
                <a:gd name="T2" fmla="*/ 11 w 138"/>
                <a:gd name="T3" fmla="*/ 34 h 149"/>
                <a:gd name="T4" fmla="*/ 13 w 138"/>
                <a:gd name="T5" fmla="*/ 48 h 149"/>
                <a:gd name="T6" fmla="*/ 13 w 138"/>
                <a:gd name="T7" fmla="*/ 58 h 149"/>
                <a:gd name="T8" fmla="*/ 18 w 138"/>
                <a:gd name="T9" fmla="*/ 72 h 149"/>
                <a:gd name="T10" fmla="*/ 25 w 138"/>
                <a:gd name="T11" fmla="*/ 88 h 149"/>
                <a:gd name="T12" fmla="*/ 36 w 138"/>
                <a:gd name="T13" fmla="*/ 103 h 149"/>
                <a:gd name="T14" fmla="*/ 50 w 138"/>
                <a:gd name="T15" fmla="*/ 117 h 149"/>
                <a:gd name="T16" fmla="*/ 62 w 138"/>
                <a:gd name="T17" fmla="*/ 126 h 149"/>
                <a:gd name="T18" fmla="*/ 72 w 138"/>
                <a:gd name="T19" fmla="*/ 131 h 149"/>
                <a:gd name="T20" fmla="*/ 82 w 138"/>
                <a:gd name="T21" fmla="*/ 135 h 149"/>
                <a:gd name="T22" fmla="*/ 94 w 138"/>
                <a:gd name="T23" fmla="*/ 135 h 149"/>
                <a:gd name="T24" fmla="*/ 104 w 138"/>
                <a:gd name="T25" fmla="*/ 133 h 149"/>
                <a:gd name="T26" fmla="*/ 113 w 138"/>
                <a:gd name="T27" fmla="*/ 129 h 149"/>
                <a:gd name="T28" fmla="*/ 121 w 138"/>
                <a:gd name="T29" fmla="*/ 125 h 149"/>
                <a:gd name="T30" fmla="*/ 129 w 138"/>
                <a:gd name="T31" fmla="*/ 121 h 149"/>
                <a:gd name="T32" fmla="*/ 134 w 138"/>
                <a:gd name="T33" fmla="*/ 118 h 149"/>
                <a:gd name="T34" fmla="*/ 136 w 138"/>
                <a:gd name="T35" fmla="*/ 120 h 149"/>
                <a:gd name="T36" fmla="*/ 138 w 138"/>
                <a:gd name="T37" fmla="*/ 121 h 149"/>
                <a:gd name="T38" fmla="*/ 138 w 138"/>
                <a:gd name="T39" fmla="*/ 123 h 149"/>
                <a:gd name="T40" fmla="*/ 132 w 138"/>
                <a:gd name="T41" fmla="*/ 128 h 149"/>
                <a:gd name="T42" fmla="*/ 120 w 138"/>
                <a:gd name="T43" fmla="*/ 136 h 149"/>
                <a:gd name="T44" fmla="*/ 107 w 138"/>
                <a:gd name="T45" fmla="*/ 143 h 149"/>
                <a:gd name="T46" fmla="*/ 94 w 138"/>
                <a:gd name="T47" fmla="*/ 147 h 149"/>
                <a:gd name="T48" fmla="*/ 85 w 138"/>
                <a:gd name="T49" fmla="*/ 149 h 149"/>
                <a:gd name="T50" fmla="*/ 82 w 138"/>
                <a:gd name="T51" fmla="*/ 149 h 149"/>
                <a:gd name="T52" fmla="*/ 70 w 138"/>
                <a:gd name="T53" fmla="*/ 148 h 149"/>
                <a:gd name="T54" fmla="*/ 51 w 138"/>
                <a:gd name="T55" fmla="*/ 141 h 149"/>
                <a:gd name="T56" fmla="*/ 36 w 138"/>
                <a:gd name="T57" fmla="*/ 130 h 149"/>
                <a:gd name="T58" fmla="*/ 24 w 138"/>
                <a:gd name="T59" fmla="*/ 116 h 149"/>
                <a:gd name="T60" fmla="*/ 9 w 138"/>
                <a:gd name="T61" fmla="*/ 92 h 149"/>
                <a:gd name="T62" fmla="*/ 0 w 138"/>
                <a:gd name="T63" fmla="*/ 54 h 149"/>
                <a:gd name="T64" fmla="*/ 1 w 138"/>
                <a:gd name="T65" fmla="*/ 27 h 149"/>
                <a:gd name="T66" fmla="*/ 5 w 138"/>
                <a:gd name="T67" fmla="*/ 12 h 149"/>
                <a:gd name="T68" fmla="*/ 8 w 138"/>
                <a:gd name="T69" fmla="*/ 4 h 149"/>
                <a:gd name="T70" fmla="*/ 9 w 138"/>
                <a:gd name="T71" fmla="*/ 1 h 149"/>
                <a:gd name="T72" fmla="*/ 11 w 138"/>
                <a:gd name="T73" fmla="*/ 1 h 149"/>
                <a:gd name="T74" fmla="*/ 13 w 138"/>
                <a:gd name="T75" fmla="*/ 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8" h="149">
                  <a:moveTo>
                    <a:pt x="14" y="5"/>
                  </a:moveTo>
                  <a:lnTo>
                    <a:pt x="13" y="15"/>
                  </a:lnTo>
                  <a:lnTo>
                    <a:pt x="12" y="24"/>
                  </a:lnTo>
                  <a:lnTo>
                    <a:pt x="11" y="34"/>
                  </a:lnTo>
                  <a:lnTo>
                    <a:pt x="13" y="43"/>
                  </a:lnTo>
                  <a:lnTo>
                    <a:pt x="13" y="48"/>
                  </a:lnTo>
                  <a:lnTo>
                    <a:pt x="13" y="53"/>
                  </a:lnTo>
                  <a:lnTo>
                    <a:pt x="13" y="58"/>
                  </a:lnTo>
                  <a:lnTo>
                    <a:pt x="16" y="63"/>
                  </a:lnTo>
                  <a:lnTo>
                    <a:pt x="18" y="72"/>
                  </a:lnTo>
                  <a:lnTo>
                    <a:pt x="21" y="80"/>
                  </a:lnTo>
                  <a:lnTo>
                    <a:pt x="25" y="88"/>
                  </a:lnTo>
                  <a:lnTo>
                    <a:pt x="30" y="96"/>
                  </a:lnTo>
                  <a:lnTo>
                    <a:pt x="36" y="103"/>
                  </a:lnTo>
                  <a:lnTo>
                    <a:pt x="43" y="111"/>
                  </a:lnTo>
                  <a:lnTo>
                    <a:pt x="50" y="117"/>
                  </a:lnTo>
                  <a:lnTo>
                    <a:pt x="57" y="123"/>
                  </a:lnTo>
                  <a:lnTo>
                    <a:pt x="62" y="126"/>
                  </a:lnTo>
                  <a:lnTo>
                    <a:pt x="67" y="129"/>
                  </a:lnTo>
                  <a:lnTo>
                    <a:pt x="72" y="131"/>
                  </a:lnTo>
                  <a:lnTo>
                    <a:pt x="77" y="133"/>
                  </a:lnTo>
                  <a:lnTo>
                    <a:pt x="82" y="135"/>
                  </a:lnTo>
                  <a:lnTo>
                    <a:pt x="88" y="135"/>
                  </a:lnTo>
                  <a:lnTo>
                    <a:pt x="94" y="135"/>
                  </a:lnTo>
                  <a:lnTo>
                    <a:pt x="99" y="135"/>
                  </a:lnTo>
                  <a:lnTo>
                    <a:pt x="104" y="133"/>
                  </a:lnTo>
                  <a:lnTo>
                    <a:pt x="108" y="131"/>
                  </a:lnTo>
                  <a:lnTo>
                    <a:pt x="113" y="129"/>
                  </a:lnTo>
                  <a:lnTo>
                    <a:pt x="117" y="127"/>
                  </a:lnTo>
                  <a:lnTo>
                    <a:pt x="121" y="125"/>
                  </a:lnTo>
                  <a:lnTo>
                    <a:pt x="125" y="123"/>
                  </a:lnTo>
                  <a:lnTo>
                    <a:pt x="129" y="121"/>
                  </a:lnTo>
                  <a:lnTo>
                    <a:pt x="132" y="118"/>
                  </a:lnTo>
                  <a:lnTo>
                    <a:pt x="134" y="118"/>
                  </a:lnTo>
                  <a:lnTo>
                    <a:pt x="135" y="119"/>
                  </a:lnTo>
                  <a:lnTo>
                    <a:pt x="136" y="120"/>
                  </a:lnTo>
                  <a:lnTo>
                    <a:pt x="137" y="120"/>
                  </a:lnTo>
                  <a:lnTo>
                    <a:pt x="138" y="121"/>
                  </a:lnTo>
                  <a:lnTo>
                    <a:pt x="138" y="122"/>
                  </a:lnTo>
                  <a:lnTo>
                    <a:pt x="138" y="123"/>
                  </a:lnTo>
                  <a:lnTo>
                    <a:pt x="137" y="124"/>
                  </a:lnTo>
                  <a:lnTo>
                    <a:pt x="132" y="128"/>
                  </a:lnTo>
                  <a:lnTo>
                    <a:pt x="126" y="132"/>
                  </a:lnTo>
                  <a:lnTo>
                    <a:pt x="120" y="136"/>
                  </a:lnTo>
                  <a:lnTo>
                    <a:pt x="114" y="140"/>
                  </a:lnTo>
                  <a:lnTo>
                    <a:pt x="107" y="143"/>
                  </a:lnTo>
                  <a:lnTo>
                    <a:pt x="101" y="145"/>
                  </a:lnTo>
                  <a:lnTo>
                    <a:pt x="94" y="147"/>
                  </a:lnTo>
                  <a:lnTo>
                    <a:pt x="86" y="148"/>
                  </a:lnTo>
                  <a:lnTo>
                    <a:pt x="85" y="149"/>
                  </a:lnTo>
                  <a:lnTo>
                    <a:pt x="83" y="149"/>
                  </a:lnTo>
                  <a:lnTo>
                    <a:pt x="82" y="149"/>
                  </a:lnTo>
                  <a:lnTo>
                    <a:pt x="80" y="149"/>
                  </a:lnTo>
                  <a:lnTo>
                    <a:pt x="70" y="148"/>
                  </a:lnTo>
                  <a:lnTo>
                    <a:pt x="59" y="145"/>
                  </a:lnTo>
                  <a:lnTo>
                    <a:pt x="51" y="141"/>
                  </a:lnTo>
                  <a:lnTo>
                    <a:pt x="43" y="136"/>
                  </a:lnTo>
                  <a:lnTo>
                    <a:pt x="36" y="130"/>
                  </a:lnTo>
                  <a:lnTo>
                    <a:pt x="29" y="123"/>
                  </a:lnTo>
                  <a:lnTo>
                    <a:pt x="24" y="116"/>
                  </a:lnTo>
                  <a:lnTo>
                    <a:pt x="18" y="109"/>
                  </a:lnTo>
                  <a:lnTo>
                    <a:pt x="9" y="92"/>
                  </a:lnTo>
                  <a:lnTo>
                    <a:pt x="3" y="73"/>
                  </a:lnTo>
                  <a:lnTo>
                    <a:pt x="0" y="54"/>
                  </a:lnTo>
                  <a:lnTo>
                    <a:pt x="0" y="34"/>
                  </a:lnTo>
                  <a:lnTo>
                    <a:pt x="1" y="27"/>
                  </a:lnTo>
                  <a:lnTo>
                    <a:pt x="3" y="19"/>
                  </a:lnTo>
                  <a:lnTo>
                    <a:pt x="5" y="12"/>
                  </a:lnTo>
                  <a:lnTo>
                    <a:pt x="8" y="6"/>
                  </a:lnTo>
                  <a:lnTo>
                    <a:pt x="8" y="4"/>
                  </a:lnTo>
                  <a:lnTo>
                    <a:pt x="8" y="3"/>
                  </a:lnTo>
                  <a:lnTo>
                    <a:pt x="9" y="1"/>
                  </a:lnTo>
                  <a:lnTo>
                    <a:pt x="10" y="0"/>
                  </a:lnTo>
                  <a:lnTo>
                    <a:pt x="11" y="1"/>
                  </a:lnTo>
                  <a:lnTo>
                    <a:pt x="13" y="2"/>
                  </a:lnTo>
                  <a:lnTo>
                    <a:pt x="13" y="3"/>
                  </a:lnTo>
                  <a:lnTo>
                    <a:pt x="1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1" name="Freeform 47"/>
            <p:cNvSpPr>
              <a:spLocks/>
            </p:cNvSpPr>
            <p:nvPr/>
          </p:nvSpPr>
          <p:spPr bwMode="auto">
            <a:xfrm>
              <a:off x="5421" y="3184"/>
              <a:ext cx="14" cy="20"/>
            </a:xfrm>
            <a:custGeom>
              <a:avLst/>
              <a:gdLst>
                <a:gd name="T0" fmla="*/ 13 w 14"/>
                <a:gd name="T1" fmla="*/ 4 h 20"/>
                <a:gd name="T2" fmla="*/ 14 w 14"/>
                <a:gd name="T3" fmla="*/ 7 h 20"/>
                <a:gd name="T4" fmla="*/ 14 w 14"/>
                <a:gd name="T5" fmla="*/ 12 h 20"/>
                <a:gd name="T6" fmla="*/ 13 w 14"/>
                <a:gd name="T7" fmla="*/ 15 h 20"/>
                <a:gd name="T8" fmla="*/ 10 w 14"/>
                <a:gd name="T9" fmla="*/ 18 h 20"/>
                <a:gd name="T10" fmla="*/ 9 w 14"/>
                <a:gd name="T11" fmla="*/ 19 h 20"/>
                <a:gd name="T12" fmla="*/ 7 w 14"/>
                <a:gd name="T13" fmla="*/ 19 h 20"/>
                <a:gd name="T14" fmla="*/ 5 w 14"/>
                <a:gd name="T15" fmla="*/ 20 h 20"/>
                <a:gd name="T16" fmla="*/ 3 w 14"/>
                <a:gd name="T17" fmla="*/ 19 h 20"/>
                <a:gd name="T18" fmla="*/ 1 w 14"/>
                <a:gd name="T19" fmla="*/ 16 h 20"/>
                <a:gd name="T20" fmla="*/ 1 w 14"/>
                <a:gd name="T21" fmla="*/ 12 h 20"/>
                <a:gd name="T22" fmla="*/ 2 w 14"/>
                <a:gd name="T23" fmla="*/ 8 h 20"/>
                <a:gd name="T24" fmla="*/ 0 w 14"/>
                <a:gd name="T25" fmla="*/ 4 h 20"/>
                <a:gd name="T26" fmla="*/ 0 w 14"/>
                <a:gd name="T27" fmla="*/ 3 h 20"/>
                <a:gd name="T28" fmla="*/ 0 w 14"/>
                <a:gd name="T29" fmla="*/ 1 h 20"/>
                <a:gd name="T30" fmla="*/ 1 w 14"/>
                <a:gd name="T31" fmla="*/ 0 h 20"/>
                <a:gd name="T32" fmla="*/ 2 w 14"/>
                <a:gd name="T33" fmla="*/ 0 h 20"/>
                <a:gd name="T34" fmla="*/ 5 w 14"/>
                <a:gd name="T35" fmla="*/ 0 h 20"/>
                <a:gd name="T36" fmla="*/ 9 w 14"/>
                <a:gd name="T37" fmla="*/ 0 h 20"/>
                <a:gd name="T38" fmla="*/ 12 w 14"/>
                <a:gd name="T39" fmla="*/ 1 h 20"/>
                <a:gd name="T40" fmla="*/ 13 w 14"/>
                <a:gd name="T41"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 h="20">
                  <a:moveTo>
                    <a:pt x="13" y="4"/>
                  </a:moveTo>
                  <a:lnTo>
                    <a:pt x="14" y="7"/>
                  </a:lnTo>
                  <a:lnTo>
                    <a:pt x="14" y="12"/>
                  </a:lnTo>
                  <a:lnTo>
                    <a:pt x="13" y="15"/>
                  </a:lnTo>
                  <a:lnTo>
                    <a:pt x="10" y="18"/>
                  </a:lnTo>
                  <a:lnTo>
                    <a:pt x="9" y="19"/>
                  </a:lnTo>
                  <a:lnTo>
                    <a:pt x="7" y="19"/>
                  </a:lnTo>
                  <a:lnTo>
                    <a:pt x="5" y="20"/>
                  </a:lnTo>
                  <a:lnTo>
                    <a:pt x="3" y="19"/>
                  </a:lnTo>
                  <a:lnTo>
                    <a:pt x="1" y="16"/>
                  </a:lnTo>
                  <a:lnTo>
                    <a:pt x="1" y="12"/>
                  </a:lnTo>
                  <a:lnTo>
                    <a:pt x="2" y="8"/>
                  </a:lnTo>
                  <a:lnTo>
                    <a:pt x="0" y="4"/>
                  </a:lnTo>
                  <a:lnTo>
                    <a:pt x="0" y="3"/>
                  </a:lnTo>
                  <a:lnTo>
                    <a:pt x="0" y="1"/>
                  </a:lnTo>
                  <a:lnTo>
                    <a:pt x="1" y="0"/>
                  </a:lnTo>
                  <a:lnTo>
                    <a:pt x="2" y="0"/>
                  </a:lnTo>
                  <a:lnTo>
                    <a:pt x="5" y="0"/>
                  </a:lnTo>
                  <a:lnTo>
                    <a:pt x="9" y="0"/>
                  </a:lnTo>
                  <a:lnTo>
                    <a:pt x="12" y="1"/>
                  </a:lnTo>
                  <a:lnTo>
                    <a:pt x="1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2" name="Freeform 48"/>
            <p:cNvSpPr>
              <a:spLocks/>
            </p:cNvSpPr>
            <p:nvPr/>
          </p:nvSpPr>
          <p:spPr bwMode="auto">
            <a:xfrm>
              <a:off x="5349" y="3186"/>
              <a:ext cx="18" cy="20"/>
            </a:xfrm>
            <a:custGeom>
              <a:avLst/>
              <a:gdLst>
                <a:gd name="T0" fmla="*/ 15 w 18"/>
                <a:gd name="T1" fmla="*/ 4 h 20"/>
                <a:gd name="T2" fmla="*/ 16 w 18"/>
                <a:gd name="T3" fmla="*/ 5 h 20"/>
                <a:gd name="T4" fmla="*/ 17 w 18"/>
                <a:gd name="T5" fmla="*/ 8 h 20"/>
                <a:gd name="T6" fmla="*/ 18 w 18"/>
                <a:gd name="T7" fmla="*/ 11 h 20"/>
                <a:gd name="T8" fmla="*/ 17 w 18"/>
                <a:gd name="T9" fmla="*/ 13 h 20"/>
                <a:gd name="T10" fmla="*/ 14 w 18"/>
                <a:gd name="T11" fmla="*/ 16 h 20"/>
                <a:gd name="T12" fmla="*/ 12 w 18"/>
                <a:gd name="T13" fmla="*/ 19 h 20"/>
                <a:gd name="T14" fmla="*/ 8 w 18"/>
                <a:gd name="T15" fmla="*/ 20 h 20"/>
                <a:gd name="T16" fmla="*/ 4 w 18"/>
                <a:gd name="T17" fmla="*/ 20 h 20"/>
                <a:gd name="T18" fmla="*/ 2 w 18"/>
                <a:gd name="T19" fmla="*/ 19 h 20"/>
                <a:gd name="T20" fmla="*/ 1 w 18"/>
                <a:gd name="T21" fmla="*/ 18 h 20"/>
                <a:gd name="T22" fmla="*/ 0 w 18"/>
                <a:gd name="T23" fmla="*/ 17 h 20"/>
                <a:gd name="T24" fmla="*/ 1 w 18"/>
                <a:gd name="T25" fmla="*/ 15 h 20"/>
                <a:gd name="T26" fmla="*/ 1 w 18"/>
                <a:gd name="T27" fmla="*/ 14 h 20"/>
                <a:gd name="T28" fmla="*/ 1 w 18"/>
                <a:gd name="T29" fmla="*/ 14 h 20"/>
                <a:gd name="T30" fmla="*/ 2 w 18"/>
                <a:gd name="T31" fmla="*/ 14 h 20"/>
                <a:gd name="T32" fmla="*/ 2 w 18"/>
                <a:gd name="T33" fmla="*/ 14 h 20"/>
                <a:gd name="T34" fmla="*/ 4 w 18"/>
                <a:gd name="T35" fmla="*/ 11 h 20"/>
                <a:gd name="T36" fmla="*/ 4 w 18"/>
                <a:gd name="T37" fmla="*/ 8 h 20"/>
                <a:gd name="T38" fmla="*/ 4 w 18"/>
                <a:gd name="T39" fmla="*/ 5 h 20"/>
                <a:gd name="T40" fmla="*/ 2 w 18"/>
                <a:gd name="T41" fmla="*/ 3 h 20"/>
                <a:gd name="T42" fmla="*/ 3 w 18"/>
                <a:gd name="T43" fmla="*/ 2 h 20"/>
                <a:gd name="T44" fmla="*/ 3 w 18"/>
                <a:gd name="T45" fmla="*/ 1 h 20"/>
                <a:gd name="T46" fmla="*/ 4 w 18"/>
                <a:gd name="T47" fmla="*/ 1 h 20"/>
                <a:gd name="T48" fmla="*/ 5 w 18"/>
                <a:gd name="T49" fmla="*/ 0 h 20"/>
                <a:gd name="T50" fmla="*/ 8 w 18"/>
                <a:gd name="T51" fmla="*/ 0 h 20"/>
                <a:gd name="T52" fmla="*/ 11 w 18"/>
                <a:gd name="T53" fmla="*/ 1 h 20"/>
                <a:gd name="T54" fmla="*/ 13 w 18"/>
                <a:gd name="T55" fmla="*/ 2 h 20"/>
                <a:gd name="T56" fmla="*/ 15 w 18"/>
                <a:gd name="T57"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 h="20">
                  <a:moveTo>
                    <a:pt x="15" y="4"/>
                  </a:moveTo>
                  <a:lnTo>
                    <a:pt x="16" y="5"/>
                  </a:lnTo>
                  <a:lnTo>
                    <a:pt x="17" y="8"/>
                  </a:lnTo>
                  <a:lnTo>
                    <a:pt x="18" y="11"/>
                  </a:lnTo>
                  <a:lnTo>
                    <a:pt x="17" y="13"/>
                  </a:lnTo>
                  <a:lnTo>
                    <a:pt x="14" y="16"/>
                  </a:lnTo>
                  <a:lnTo>
                    <a:pt x="12" y="19"/>
                  </a:lnTo>
                  <a:lnTo>
                    <a:pt x="8" y="20"/>
                  </a:lnTo>
                  <a:lnTo>
                    <a:pt x="4" y="20"/>
                  </a:lnTo>
                  <a:lnTo>
                    <a:pt x="2" y="19"/>
                  </a:lnTo>
                  <a:lnTo>
                    <a:pt x="1" y="18"/>
                  </a:lnTo>
                  <a:lnTo>
                    <a:pt x="0" y="17"/>
                  </a:lnTo>
                  <a:lnTo>
                    <a:pt x="1" y="15"/>
                  </a:lnTo>
                  <a:lnTo>
                    <a:pt x="1" y="14"/>
                  </a:lnTo>
                  <a:lnTo>
                    <a:pt x="1" y="14"/>
                  </a:lnTo>
                  <a:lnTo>
                    <a:pt x="2" y="14"/>
                  </a:lnTo>
                  <a:lnTo>
                    <a:pt x="2" y="14"/>
                  </a:lnTo>
                  <a:lnTo>
                    <a:pt x="4" y="11"/>
                  </a:lnTo>
                  <a:lnTo>
                    <a:pt x="4" y="8"/>
                  </a:lnTo>
                  <a:lnTo>
                    <a:pt x="4" y="5"/>
                  </a:lnTo>
                  <a:lnTo>
                    <a:pt x="2" y="3"/>
                  </a:lnTo>
                  <a:lnTo>
                    <a:pt x="3" y="2"/>
                  </a:lnTo>
                  <a:lnTo>
                    <a:pt x="3" y="1"/>
                  </a:lnTo>
                  <a:lnTo>
                    <a:pt x="4" y="1"/>
                  </a:lnTo>
                  <a:lnTo>
                    <a:pt x="5" y="0"/>
                  </a:lnTo>
                  <a:lnTo>
                    <a:pt x="8" y="0"/>
                  </a:lnTo>
                  <a:lnTo>
                    <a:pt x="11" y="1"/>
                  </a:lnTo>
                  <a:lnTo>
                    <a:pt x="13" y="2"/>
                  </a:lnTo>
                  <a:lnTo>
                    <a:pt x="1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3" name="Freeform 49"/>
            <p:cNvSpPr>
              <a:spLocks/>
            </p:cNvSpPr>
            <p:nvPr/>
          </p:nvSpPr>
          <p:spPr bwMode="auto">
            <a:xfrm>
              <a:off x="4952" y="3197"/>
              <a:ext cx="116" cy="38"/>
            </a:xfrm>
            <a:custGeom>
              <a:avLst/>
              <a:gdLst>
                <a:gd name="T0" fmla="*/ 30 w 116"/>
                <a:gd name="T1" fmla="*/ 12 h 38"/>
                <a:gd name="T2" fmla="*/ 44 w 116"/>
                <a:gd name="T3" fmla="*/ 17 h 38"/>
                <a:gd name="T4" fmla="*/ 58 w 116"/>
                <a:gd name="T5" fmla="*/ 21 h 38"/>
                <a:gd name="T6" fmla="*/ 73 w 116"/>
                <a:gd name="T7" fmla="*/ 24 h 38"/>
                <a:gd name="T8" fmla="*/ 86 w 116"/>
                <a:gd name="T9" fmla="*/ 23 h 38"/>
                <a:gd name="T10" fmla="*/ 94 w 116"/>
                <a:gd name="T11" fmla="*/ 18 h 38"/>
                <a:gd name="T12" fmla="*/ 101 w 116"/>
                <a:gd name="T13" fmla="*/ 14 h 38"/>
                <a:gd name="T14" fmla="*/ 107 w 116"/>
                <a:gd name="T15" fmla="*/ 8 h 38"/>
                <a:gd name="T16" fmla="*/ 110 w 116"/>
                <a:gd name="T17" fmla="*/ 3 h 38"/>
                <a:gd name="T18" fmla="*/ 113 w 116"/>
                <a:gd name="T19" fmla="*/ 0 h 38"/>
                <a:gd name="T20" fmla="*/ 116 w 116"/>
                <a:gd name="T21" fmla="*/ 2 h 38"/>
                <a:gd name="T22" fmla="*/ 116 w 116"/>
                <a:gd name="T23" fmla="*/ 3 h 38"/>
                <a:gd name="T24" fmla="*/ 114 w 116"/>
                <a:gd name="T25" fmla="*/ 9 h 38"/>
                <a:gd name="T26" fmla="*/ 109 w 116"/>
                <a:gd name="T27" fmla="*/ 19 h 38"/>
                <a:gd name="T28" fmla="*/ 103 w 116"/>
                <a:gd name="T29" fmla="*/ 29 h 38"/>
                <a:gd name="T30" fmla="*/ 94 w 116"/>
                <a:gd name="T31" fmla="*/ 35 h 38"/>
                <a:gd name="T32" fmla="*/ 83 w 116"/>
                <a:gd name="T33" fmla="*/ 37 h 38"/>
                <a:gd name="T34" fmla="*/ 74 w 116"/>
                <a:gd name="T35" fmla="*/ 38 h 38"/>
                <a:gd name="T36" fmla="*/ 65 w 116"/>
                <a:gd name="T37" fmla="*/ 37 h 38"/>
                <a:gd name="T38" fmla="*/ 57 w 116"/>
                <a:gd name="T39" fmla="*/ 36 h 38"/>
                <a:gd name="T40" fmla="*/ 49 w 116"/>
                <a:gd name="T41" fmla="*/ 33 h 38"/>
                <a:gd name="T42" fmla="*/ 43 w 116"/>
                <a:gd name="T43" fmla="*/ 30 h 38"/>
                <a:gd name="T44" fmla="*/ 36 w 116"/>
                <a:gd name="T45" fmla="*/ 28 h 38"/>
                <a:gd name="T46" fmla="*/ 29 w 116"/>
                <a:gd name="T47" fmla="*/ 25 h 38"/>
                <a:gd name="T48" fmla="*/ 22 w 116"/>
                <a:gd name="T49" fmla="*/ 22 h 38"/>
                <a:gd name="T50" fmla="*/ 15 w 116"/>
                <a:gd name="T51" fmla="*/ 18 h 38"/>
                <a:gd name="T52" fmla="*/ 8 w 116"/>
                <a:gd name="T53" fmla="*/ 13 h 38"/>
                <a:gd name="T54" fmla="*/ 2 w 116"/>
                <a:gd name="T55" fmla="*/ 8 h 38"/>
                <a:gd name="T56" fmla="*/ 1 w 116"/>
                <a:gd name="T57" fmla="*/ 3 h 38"/>
                <a:gd name="T58" fmla="*/ 1 w 116"/>
                <a:gd name="T59" fmla="*/ 1 h 38"/>
                <a:gd name="T60" fmla="*/ 4 w 116"/>
                <a:gd name="T61" fmla="*/ 0 h 38"/>
                <a:gd name="T62" fmla="*/ 9 w 116"/>
                <a:gd name="T63" fmla="*/ 3 h 38"/>
                <a:gd name="T64" fmla="*/ 14 w 116"/>
                <a:gd name="T65" fmla="*/ 6 h 38"/>
                <a:gd name="T66" fmla="*/ 20 w 116"/>
                <a:gd name="T67"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6" h="38">
                  <a:moveTo>
                    <a:pt x="23" y="9"/>
                  </a:moveTo>
                  <a:lnTo>
                    <a:pt x="30" y="12"/>
                  </a:lnTo>
                  <a:lnTo>
                    <a:pt x="37" y="15"/>
                  </a:lnTo>
                  <a:lnTo>
                    <a:pt x="44" y="17"/>
                  </a:lnTo>
                  <a:lnTo>
                    <a:pt x="51" y="19"/>
                  </a:lnTo>
                  <a:lnTo>
                    <a:pt x="58" y="21"/>
                  </a:lnTo>
                  <a:lnTo>
                    <a:pt x="65" y="23"/>
                  </a:lnTo>
                  <a:lnTo>
                    <a:pt x="73" y="24"/>
                  </a:lnTo>
                  <a:lnTo>
                    <a:pt x="81" y="24"/>
                  </a:lnTo>
                  <a:lnTo>
                    <a:pt x="86" y="23"/>
                  </a:lnTo>
                  <a:lnTo>
                    <a:pt x="90" y="21"/>
                  </a:lnTo>
                  <a:lnTo>
                    <a:pt x="94" y="18"/>
                  </a:lnTo>
                  <a:lnTo>
                    <a:pt x="98" y="16"/>
                  </a:lnTo>
                  <a:lnTo>
                    <a:pt x="101" y="14"/>
                  </a:lnTo>
                  <a:lnTo>
                    <a:pt x="104" y="11"/>
                  </a:lnTo>
                  <a:lnTo>
                    <a:pt x="107" y="8"/>
                  </a:lnTo>
                  <a:lnTo>
                    <a:pt x="109" y="4"/>
                  </a:lnTo>
                  <a:lnTo>
                    <a:pt x="110" y="3"/>
                  </a:lnTo>
                  <a:lnTo>
                    <a:pt x="111" y="1"/>
                  </a:lnTo>
                  <a:lnTo>
                    <a:pt x="113" y="0"/>
                  </a:lnTo>
                  <a:lnTo>
                    <a:pt x="115" y="0"/>
                  </a:lnTo>
                  <a:lnTo>
                    <a:pt x="116" y="2"/>
                  </a:lnTo>
                  <a:lnTo>
                    <a:pt x="116" y="2"/>
                  </a:lnTo>
                  <a:lnTo>
                    <a:pt x="116" y="3"/>
                  </a:lnTo>
                  <a:lnTo>
                    <a:pt x="116" y="5"/>
                  </a:lnTo>
                  <a:lnTo>
                    <a:pt x="114" y="9"/>
                  </a:lnTo>
                  <a:lnTo>
                    <a:pt x="111" y="14"/>
                  </a:lnTo>
                  <a:lnTo>
                    <a:pt x="109" y="19"/>
                  </a:lnTo>
                  <a:lnTo>
                    <a:pt x="106" y="24"/>
                  </a:lnTo>
                  <a:lnTo>
                    <a:pt x="103" y="29"/>
                  </a:lnTo>
                  <a:lnTo>
                    <a:pt x="99" y="32"/>
                  </a:lnTo>
                  <a:lnTo>
                    <a:pt x="94" y="35"/>
                  </a:lnTo>
                  <a:lnTo>
                    <a:pt x="87" y="37"/>
                  </a:lnTo>
                  <a:lnTo>
                    <a:pt x="83" y="37"/>
                  </a:lnTo>
                  <a:lnTo>
                    <a:pt x="79" y="38"/>
                  </a:lnTo>
                  <a:lnTo>
                    <a:pt x="74" y="38"/>
                  </a:lnTo>
                  <a:lnTo>
                    <a:pt x="69" y="38"/>
                  </a:lnTo>
                  <a:lnTo>
                    <a:pt x="65" y="37"/>
                  </a:lnTo>
                  <a:lnTo>
                    <a:pt x="61" y="36"/>
                  </a:lnTo>
                  <a:lnTo>
                    <a:pt x="57" y="36"/>
                  </a:lnTo>
                  <a:lnTo>
                    <a:pt x="53" y="34"/>
                  </a:lnTo>
                  <a:lnTo>
                    <a:pt x="49" y="33"/>
                  </a:lnTo>
                  <a:lnTo>
                    <a:pt x="46" y="32"/>
                  </a:lnTo>
                  <a:lnTo>
                    <a:pt x="43" y="30"/>
                  </a:lnTo>
                  <a:lnTo>
                    <a:pt x="39" y="29"/>
                  </a:lnTo>
                  <a:lnTo>
                    <a:pt x="36" y="28"/>
                  </a:lnTo>
                  <a:lnTo>
                    <a:pt x="33" y="26"/>
                  </a:lnTo>
                  <a:lnTo>
                    <a:pt x="29" y="25"/>
                  </a:lnTo>
                  <a:lnTo>
                    <a:pt x="25" y="24"/>
                  </a:lnTo>
                  <a:lnTo>
                    <a:pt x="22" y="22"/>
                  </a:lnTo>
                  <a:lnTo>
                    <a:pt x="19" y="20"/>
                  </a:lnTo>
                  <a:lnTo>
                    <a:pt x="15" y="18"/>
                  </a:lnTo>
                  <a:lnTo>
                    <a:pt x="11" y="15"/>
                  </a:lnTo>
                  <a:lnTo>
                    <a:pt x="8" y="13"/>
                  </a:lnTo>
                  <a:lnTo>
                    <a:pt x="5" y="11"/>
                  </a:lnTo>
                  <a:lnTo>
                    <a:pt x="2" y="8"/>
                  </a:lnTo>
                  <a:lnTo>
                    <a:pt x="0" y="5"/>
                  </a:lnTo>
                  <a:lnTo>
                    <a:pt x="1" y="3"/>
                  </a:lnTo>
                  <a:lnTo>
                    <a:pt x="1" y="2"/>
                  </a:lnTo>
                  <a:lnTo>
                    <a:pt x="1" y="1"/>
                  </a:lnTo>
                  <a:lnTo>
                    <a:pt x="1" y="0"/>
                  </a:lnTo>
                  <a:lnTo>
                    <a:pt x="4" y="0"/>
                  </a:lnTo>
                  <a:lnTo>
                    <a:pt x="6" y="2"/>
                  </a:lnTo>
                  <a:lnTo>
                    <a:pt x="9" y="3"/>
                  </a:lnTo>
                  <a:lnTo>
                    <a:pt x="12" y="5"/>
                  </a:lnTo>
                  <a:lnTo>
                    <a:pt x="14" y="6"/>
                  </a:lnTo>
                  <a:lnTo>
                    <a:pt x="17" y="8"/>
                  </a:lnTo>
                  <a:lnTo>
                    <a:pt x="20" y="9"/>
                  </a:lnTo>
                  <a:lnTo>
                    <a:pt x="23"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4" name="Freeform 50"/>
            <p:cNvSpPr>
              <a:spLocks/>
            </p:cNvSpPr>
            <p:nvPr/>
          </p:nvSpPr>
          <p:spPr bwMode="auto">
            <a:xfrm>
              <a:off x="5373" y="3199"/>
              <a:ext cx="41" cy="40"/>
            </a:xfrm>
            <a:custGeom>
              <a:avLst/>
              <a:gdLst>
                <a:gd name="T0" fmla="*/ 15 w 41"/>
                <a:gd name="T1" fmla="*/ 2 h 40"/>
                <a:gd name="T2" fmla="*/ 14 w 41"/>
                <a:gd name="T3" fmla="*/ 7 h 40"/>
                <a:gd name="T4" fmla="*/ 13 w 41"/>
                <a:gd name="T5" fmla="*/ 13 h 40"/>
                <a:gd name="T6" fmla="*/ 12 w 41"/>
                <a:gd name="T7" fmla="*/ 20 h 40"/>
                <a:gd name="T8" fmla="*/ 14 w 41"/>
                <a:gd name="T9" fmla="*/ 25 h 40"/>
                <a:gd name="T10" fmla="*/ 15 w 41"/>
                <a:gd name="T11" fmla="*/ 28 h 40"/>
                <a:gd name="T12" fmla="*/ 17 w 41"/>
                <a:gd name="T13" fmla="*/ 30 h 40"/>
                <a:gd name="T14" fmla="*/ 19 w 41"/>
                <a:gd name="T15" fmla="*/ 31 h 40"/>
                <a:gd name="T16" fmla="*/ 22 w 41"/>
                <a:gd name="T17" fmla="*/ 33 h 40"/>
                <a:gd name="T18" fmla="*/ 26 w 41"/>
                <a:gd name="T19" fmla="*/ 34 h 40"/>
                <a:gd name="T20" fmla="*/ 31 w 41"/>
                <a:gd name="T21" fmla="*/ 34 h 40"/>
                <a:gd name="T22" fmla="*/ 36 w 41"/>
                <a:gd name="T23" fmla="*/ 34 h 40"/>
                <a:gd name="T24" fmla="*/ 40 w 41"/>
                <a:gd name="T25" fmla="*/ 34 h 40"/>
                <a:gd name="T26" fmla="*/ 40 w 41"/>
                <a:gd name="T27" fmla="*/ 34 h 40"/>
                <a:gd name="T28" fmla="*/ 41 w 41"/>
                <a:gd name="T29" fmla="*/ 35 h 40"/>
                <a:gd name="T30" fmla="*/ 41 w 41"/>
                <a:gd name="T31" fmla="*/ 36 h 40"/>
                <a:gd name="T32" fmla="*/ 41 w 41"/>
                <a:gd name="T33" fmla="*/ 36 h 40"/>
                <a:gd name="T34" fmla="*/ 38 w 41"/>
                <a:gd name="T35" fmla="*/ 38 h 40"/>
                <a:gd name="T36" fmla="*/ 34 w 41"/>
                <a:gd name="T37" fmla="*/ 39 h 40"/>
                <a:gd name="T38" fmla="*/ 31 w 41"/>
                <a:gd name="T39" fmla="*/ 39 h 40"/>
                <a:gd name="T40" fmla="*/ 26 w 41"/>
                <a:gd name="T41" fmla="*/ 40 h 40"/>
                <a:gd name="T42" fmla="*/ 23 w 41"/>
                <a:gd name="T43" fmla="*/ 40 h 40"/>
                <a:gd name="T44" fmla="*/ 18 w 41"/>
                <a:gd name="T45" fmla="*/ 40 h 40"/>
                <a:gd name="T46" fmla="*/ 15 w 41"/>
                <a:gd name="T47" fmla="*/ 39 h 40"/>
                <a:gd name="T48" fmla="*/ 11 w 41"/>
                <a:gd name="T49" fmla="*/ 39 h 40"/>
                <a:gd name="T50" fmla="*/ 7 w 41"/>
                <a:gd name="T51" fmla="*/ 38 h 40"/>
                <a:gd name="T52" fmla="*/ 4 w 41"/>
                <a:gd name="T53" fmla="*/ 36 h 40"/>
                <a:gd name="T54" fmla="*/ 2 w 41"/>
                <a:gd name="T55" fmla="*/ 33 h 40"/>
                <a:gd name="T56" fmla="*/ 0 w 41"/>
                <a:gd name="T57" fmla="*/ 30 h 40"/>
                <a:gd name="T58" fmla="*/ 1 w 41"/>
                <a:gd name="T59" fmla="*/ 22 h 40"/>
                <a:gd name="T60" fmla="*/ 3 w 41"/>
                <a:gd name="T61" fmla="*/ 15 h 40"/>
                <a:gd name="T62" fmla="*/ 6 w 41"/>
                <a:gd name="T63" fmla="*/ 8 h 40"/>
                <a:gd name="T64" fmla="*/ 9 w 41"/>
                <a:gd name="T65" fmla="*/ 1 h 40"/>
                <a:gd name="T66" fmla="*/ 10 w 41"/>
                <a:gd name="T67" fmla="*/ 0 h 40"/>
                <a:gd name="T68" fmla="*/ 13 w 41"/>
                <a:gd name="T69" fmla="*/ 0 h 40"/>
                <a:gd name="T70" fmla="*/ 15 w 41"/>
                <a:gd name="T71" fmla="*/ 0 h 40"/>
                <a:gd name="T72" fmla="*/ 15 w 41"/>
                <a:gd name="T73"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 h="40">
                  <a:moveTo>
                    <a:pt x="15" y="2"/>
                  </a:moveTo>
                  <a:lnTo>
                    <a:pt x="14" y="7"/>
                  </a:lnTo>
                  <a:lnTo>
                    <a:pt x="13" y="13"/>
                  </a:lnTo>
                  <a:lnTo>
                    <a:pt x="12" y="20"/>
                  </a:lnTo>
                  <a:lnTo>
                    <a:pt x="14" y="25"/>
                  </a:lnTo>
                  <a:lnTo>
                    <a:pt x="15" y="28"/>
                  </a:lnTo>
                  <a:lnTo>
                    <a:pt x="17" y="30"/>
                  </a:lnTo>
                  <a:lnTo>
                    <a:pt x="19" y="31"/>
                  </a:lnTo>
                  <a:lnTo>
                    <a:pt x="22" y="33"/>
                  </a:lnTo>
                  <a:lnTo>
                    <a:pt x="26" y="34"/>
                  </a:lnTo>
                  <a:lnTo>
                    <a:pt x="31" y="34"/>
                  </a:lnTo>
                  <a:lnTo>
                    <a:pt x="36" y="34"/>
                  </a:lnTo>
                  <a:lnTo>
                    <a:pt x="40" y="34"/>
                  </a:lnTo>
                  <a:lnTo>
                    <a:pt x="40" y="34"/>
                  </a:lnTo>
                  <a:lnTo>
                    <a:pt x="41" y="35"/>
                  </a:lnTo>
                  <a:lnTo>
                    <a:pt x="41" y="36"/>
                  </a:lnTo>
                  <a:lnTo>
                    <a:pt x="41" y="36"/>
                  </a:lnTo>
                  <a:lnTo>
                    <a:pt x="38" y="38"/>
                  </a:lnTo>
                  <a:lnTo>
                    <a:pt x="34" y="39"/>
                  </a:lnTo>
                  <a:lnTo>
                    <a:pt x="31" y="39"/>
                  </a:lnTo>
                  <a:lnTo>
                    <a:pt x="26" y="40"/>
                  </a:lnTo>
                  <a:lnTo>
                    <a:pt x="23" y="40"/>
                  </a:lnTo>
                  <a:lnTo>
                    <a:pt x="18" y="40"/>
                  </a:lnTo>
                  <a:lnTo>
                    <a:pt x="15" y="39"/>
                  </a:lnTo>
                  <a:lnTo>
                    <a:pt x="11" y="39"/>
                  </a:lnTo>
                  <a:lnTo>
                    <a:pt x="7" y="38"/>
                  </a:lnTo>
                  <a:lnTo>
                    <a:pt x="4" y="36"/>
                  </a:lnTo>
                  <a:lnTo>
                    <a:pt x="2" y="33"/>
                  </a:lnTo>
                  <a:lnTo>
                    <a:pt x="0" y="30"/>
                  </a:lnTo>
                  <a:lnTo>
                    <a:pt x="1" y="22"/>
                  </a:lnTo>
                  <a:lnTo>
                    <a:pt x="3" y="15"/>
                  </a:lnTo>
                  <a:lnTo>
                    <a:pt x="6" y="8"/>
                  </a:lnTo>
                  <a:lnTo>
                    <a:pt x="9" y="1"/>
                  </a:lnTo>
                  <a:lnTo>
                    <a:pt x="10" y="0"/>
                  </a:lnTo>
                  <a:lnTo>
                    <a:pt x="13" y="0"/>
                  </a:lnTo>
                  <a:lnTo>
                    <a:pt x="15" y="0"/>
                  </a:lnTo>
                  <a:lnTo>
                    <a:pt x="15"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5" name="Freeform 51"/>
            <p:cNvSpPr>
              <a:spLocks/>
            </p:cNvSpPr>
            <p:nvPr/>
          </p:nvSpPr>
          <p:spPr bwMode="auto">
            <a:xfrm>
              <a:off x="4890" y="3207"/>
              <a:ext cx="96" cy="58"/>
            </a:xfrm>
            <a:custGeom>
              <a:avLst/>
              <a:gdLst>
                <a:gd name="T0" fmla="*/ 14 w 96"/>
                <a:gd name="T1" fmla="*/ 8 h 58"/>
                <a:gd name="T2" fmla="*/ 17 w 96"/>
                <a:gd name="T3" fmla="*/ 13 h 58"/>
                <a:gd name="T4" fmla="*/ 22 w 96"/>
                <a:gd name="T5" fmla="*/ 16 h 58"/>
                <a:gd name="T6" fmla="*/ 27 w 96"/>
                <a:gd name="T7" fmla="*/ 20 h 58"/>
                <a:gd name="T8" fmla="*/ 32 w 96"/>
                <a:gd name="T9" fmla="*/ 23 h 58"/>
                <a:gd name="T10" fmla="*/ 38 w 96"/>
                <a:gd name="T11" fmla="*/ 27 h 58"/>
                <a:gd name="T12" fmla="*/ 44 w 96"/>
                <a:gd name="T13" fmla="*/ 30 h 58"/>
                <a:gd name="T14" fmla="*/ 50 w 96"/>
                <a:gd name="T15" fmla="*/ 33 h 58"/>
                <a:gd name="T16" fmla="*/ 56 w 96"/>
                <a:gd name="T17" fmla="*/ 36 h 58"/>
                <a:gd name="T18" fmla="*/ 62 w 96"/>
                <a:gd name="T19" fmla="*/ 38 h 58"/>
                <a:gd name="T20" fmla="*/ 68 w 96"/>
                <a:gd name="T21" fmla="*/ 41 h 58"/>
                <a:gd name="T22" fmla="*/ 75 w 96"/>
                <a:gd name="T23" fmla="*/ 44 h 58"/>
                <a:gd name="T24" fmla="*/ 81 w 96"/>
                <a:gd name="T25" fmla="*/ 46 h 58"/>
                <a:gd name="T26" fmla="*/ 85 w 96"/>
                <a:gd name="T27" fmla="*/ 48 h 58"/>
                <a:gd name="T28" fmla="*/ 90 w 96"/>
                <a:gd name="T29" fmla="*/ 50 h 58"/>
                <a:gd name="T30" fmla="*/ 93 w 96"/>
                <a:gd name="T31" fmla="*/ 51 h 58"/>
                <a:gd name="T32" fmla="*/ 96 w 96"/>
                <a:gd name="T33" fmla="*/ 53 h 58"/>
                <a:gd name="T34" fmla="*/ 95 w 96"/>
                <a:gd name="T35" fmla="*/ 55 h 58"/>
                <a:gd name="T36" fmla="*/ 92 w 96"/>
                <a:gd name="T37" fmla="*/ 56 h 58"/>
                <a:gd name="T38" fmla="*/ 89 w 96"/>
                <a:gd name="T39" fmla="*/ 57 h 58"/>
                <a:gd name="T40" fmla="*/ 85 w 96"/>
                <a:gd name="T41" fmla="*/ 58 h 58"/>
                <a:gd name="T42" fmla="*/ 82 w 96"/>
                <a:gd name="T43" fmla="*/ 56 h 58"/>
                <a:gd name="T44" fmla="*/ 79 w 96"/>
                <a:gd name="T45" fmla="*/ 56 h 58"/>
                <a:gd name="T46" fmla="*/ 76 w 96"/>
                <a:gd name="T47" fmla="*/ 55 h 58"/>
                <a:gd name="T48" fmla="*/ 72 w 96"/>
                <a:gd name="T49" fmla="*/ 53 h 58"/>
                <a:gd name="T50" fmla="*/ 69 w 96"/>
                <a:gd name="T51" fmla="*/ 53 h 58"/>
                <a:gd name="T52" fmla="*/ 65 w 96"/>
                <a:gd name="T53" fmla="*/ 52 h 58"/>
                <a:gd name="T54" fmla="*/ 63 w 96"/>
                <a:gd name="T55" fmla="*/ 50 h 58"/>
                <a:gd name="T56" fmla="*/ 60 w 96"/>
                <a:gd name="T57" fmla="*/ 49 h 58"/>
                <a:gd name="T58" fmla="*/ 52 w 96"/>
                <a:gd name="T59" fmla="*/ 47 h 58"/>
                <a:gd name="T60" fmla="*/ 45 w 96"/>
                <a:gd name="T61" fmla="*/ 44 h 58"/>
                <a:gd name="T62" fmla="*/ 38 w 96"/>
                <a:gd name="T63" fmla="*/ 41 h 58"/>
                <a:gd name="T64" fmla="*/ 31 w 96"/>
                <a:gd name="T65" fmla="*/ 38 h 58"/>
                <a:gd name="T66" fmla="*/ 25 w 96"/>
                <a:gd name="T67" fmla="*/ 35 h 58"/>
                <a:gd name="T68" fmla="*/ 18 w 96"/>
                <a:gd name="T69" fmla="*/ 31 h 58"/>
                <a:gd name="T70" fmla="*/ 12 w 96"/>
                <a:gd name="T71" fmla="*/ 28 h 58"/>
                <a:gd name="T72" fmla="*/ 6 w 96"/>
                <a:gd name="T73" fmla="*/ 24 h 58"/>
                <a:gd name="T74" fmla="*/ 4 w 96"/>
                <a:gd name="T75" fmla="*/ 24 h 58"/>
                <a:gd name="T76" fmla="*/ 3 w 96"/>
                <a:gd name="T77" fmla="*/ 23 h 58"/>
                <a:gd name="T78" fmla="*/ 1 w 96"/>
                <a:gd name="T79" fmla="*/ 22 h 58"/>
                <a:gd name="T80" fmla="*/ 1 w 96"/>
                <a:gd name="T81" fmla="*/ 22 h 58"/>
                <a:gd name="T82" fmla="*/ 0 w 96"/>
                <a:gd name="T83" fmla="*/ 18 h 58"/>
                <a:gd name="T84" fmla="*/ 1 w 96"/>
                <a:gd name="T85" fmla="*/ 15 h 58"/>
                <a:gd name="T86" fmla="*/ 2 w 96"/>
                <a:gd name="T87" fmla="*/ 13 h 58"/>
                <a:gd name="T88" fmla="*/ 3 w 96"/>
                <a:gd name="T89" fmla="*/ 9 h 58"/>
                <a:gd name="T90" fmla="*/ 3 w 96"/>
                <a:gd name="T91" fmla="*/ 6 h 58"/>
                <a:gd name="T92" fmla="*/ 3 w 96"/>
                <a:gd name="T93" fmla="*/ 3 h 58"/>
                <a:gd name="T94" fmla="*/ 4 w 96"/>
                <a:gd name="T95" fmla="*/ 1 h 58"/>
                <a:gd name="T96" fmla="*/ 8 w 96"/>
                <a:gd name="T97" fmla="*/ 0 h 58"/>
                <a:gd name="T98" fmla="*/ 10 w 96"/>
                <a:gd name="T99" fmla="*/ 2 h 58"/>
                <a:gd name="T100" fmla="*/ 12 w 96"/>
                <a:gd name="T101" fmla="*/ 4 h 58"/>
                <a:gd name="T102" fmla="*/ 12 w 96"/>
                <a:gd name="T103" fmla="*/ 6 h 58"/>
                <a:gd name="T104" fmla="*/ 14 w 96"/>
                <a:gd name="T105" fmla="*/ 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6" h="58">
                  <a:moveTo>
                    <a:pt x="14" y="8"/>
                  </a:moveTo>
                  <a:lnTo>
                    <a:pt x="17" y="13"/>
                  </a:lnTo>
                  <a:lnTo>
                    <a:pt x="22" y="16"/>
                  </a:lnTo>
                  <a:lnTo>
                    <a:pt x="27" y="20"/>
                  </a:lnTo>
                  <a:lnTo>
                    <a:pt x="32" y="23"/>
                  </a:lnTo>
                  <a:lnTo>
                    <a:pt x="38" y="27"/>
                  </a:lnTo>
                  <a:lnTo>
                    <a:pt x="44" y="30"/>
                  </a:lnTo>
                  <a:lnTo>
                    <a:pt x="50" y="33"/>
                  </a:lnTo>
                  <a:lnTo>
                    <a:pt x="56" y="36"/>
                  </a:lnTo>
                  <a:lnTo>
                    <a:pt x="62" y="38"/>
                  </a:lnTo>
                  <a:lnTo>
                    <a:pt x="68" y="41"/>
                  </a:lnTo>
                  <a:lnTo>
                    <a:pt x="75" y="44"/>
                  </a:lnTo>
                  <a:lnTo>
                    <a:pt x="81" y="46"/>
                  </a:lnTo>
                  <a:lnTo>
                    <a:pt x="85" y="48"/>
                  </a:lnTo>
                  <a:lnTo>
                    <a:pt x="90" y="50"/>
                  </a:lnTo>
                  <a:lnTo>
                    <a:pt x="93" y="51"/>
                  </a:lnTo>
                  <a:lnTo>
                    <a:pt x="96" y="53"/>
                  </a:lnTo>
                  <a:lnTo>
                    <a:pt x="95" y="55"/>
                  </a:lnTo>
                  <a:lnTo>
                    <a:pt x="92" y="56"/>
                  </a:lnTo>
                  <a:lnTo>
                    <a:pt x="89" y="57"/>
                  </a:lnTo>
                  <a:lnTo>
                    <a:pt x="85" y="58"/>
                  </a:lnTo>
                  <a:lnTo>
                    <a:pt x="82" y="56"/>
                  </a:lnTo>
                  <a:lnTo>
                    <a:pt x="79" y="56"/>
                  </a:lnTo>
                  <a:lnTo>
                    <a:pt x="76" y="55"/>
                  </a:lnTo>
                  <a:lnTo>
                    <a:pt x="72" y="53"/>
                  </a:lnTo>
                  <a:lnTo>
                    <a:pt x="69" y="53"/>
                  </a:lnTo>
                  <a:lnTo>
                    <a:pt x="65" y="52"/>
                  </a:lnTo>
                  <a:lnTo>
                    <a:pt x="63" y="50"/>
                  </a:lnTo>
                  <a:lnTo>
                    <a:pt x="60" y="49"/>
                  </a:lnTo>
                  <a:lnTo>
                    <a:pt x="52" y="47"/>
                  </a:lnTo>
                  <a:lnTo>
                    <a:pt x="45" y="44"/>
                  </a:lnTo>
                  <a:lnTo>
                    <a:pt x="38" y="41"/>
                  </a:lnTo>
                  <a:lnTo>
                    <a:pt x="31" y="38"/>
                  </a:lnTo>
                  <a:lnTo>
                    <a:pt x="25" y="35"/>
                  </a:lnTo>
                  <a:lnTo>
                    <a:pt x="18" y="31"/>
                  </a:lnTo>
                  <a:lnTo>
                    <a:pt x="12" y="28"/>
                  </a:lnTo>
                  <a:lnTo>
                    <a:pt x="6" y="24"/>
                  </a:lnTo>
                  <a:lnTo>
                    <a:pt x="4" y="24"/>
                  </a:lnTo>
                  <a:lnTo>
                    <a:pt x="3" y="23"/>
                  </a:lnTo>
                  <a:lnTo>
                    <a:pt x="1" y="22"/>
                  </a:lnTo>
                  <a:lnTo>
                    <a:pt x="1" y="22"/>
                  </a:lnTo>
                  <a:lnTo>
                    <a:pt x="0" y="18"/>
                  </a:lnTo>
                  <a:lnTo>
                    <a:pt x="1" y="15"/>
                  </a:lnTo>
                  <a:lnTo>
                    <a:pt x="2" y="13"/>
                  </a:lnTo>
                  <a:lnTo>
                    <a:pt x="3" y="9"/>
                  </a:lnTo>
                  <a:lnTo>
                    <a:pt x="3" y="6"/>
                  </a:lnTo>
                  <a:lnTo>
                    <a:pt x="3" y="3"/>
                  </a:lnTo>
                  <a:lnTo>
                    <a:pt x="4" y="1"/>
                  </a:lnTo>
                  <a:lnTo>
                    <a:pt x="8" y="0"/>
                  </a:lnTo>
                  <a:lnTo>
                    <a:pt x="10" y="2"/>
                  </a:lnTo>
                  <a:lnTo>
                    <a:pt x="12" y="4"/>
                  </a:lnTo>
                  <a:lnTo>
                    <a:pt x="12" y="6"/>
                  </a:lnTo>
                  <a:lnTo>
                    <a:pt x="14"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6" name="Freeform 52"/>
            <p:cNvSpPr>
              <a:spLocks/>
            </p:cNvSpPr>
            <p:nvPr/>
          </p:nvSpPr>
          <p:spPr bwMode="auto">
            <a:xfrm>
              <a:off x="5449" y="3221"/>
              <a:ext cx="64" cy="189"/>
            </a:xfrm>
            <a:custGeom>
              <a:avLst/>
              <a:gdLst>
                <a:gd name="T0" fmla="*/ 49 w 64"/>
                <a:gd name="T1" fmla="*/ 5 h 189"/>
                <a:gd name="T2" fmla="*/ 47 w 64"/>
                <a:gd name="T3" fmla="*/ 14 h 189"/>
                <a:gd name="T4" fmla="*/ 52 w 64"/>
                <a:gd name="T5" fmla="*/ 17 h 189"/>
                <a:gd name="T6" fmla="*/ 58 w 64"/>
                <a:gd name="T7" fmla="*/ 15 h 189"/>
                <a:gd name="T8" fmla="*/ 64 w 64"/>
                <a:gd name="T9" fmla="*/ 26 h 189"/>
                <a:gd name="T10" fmla="*/ 61 w 64"/>
                <a:gd name="T11" fmla="*/ 48 h 189"/>
                <a:gd name="T12" fmla="*/ 55 w 64"/>
                <a:gd name="T13" fmla="*/ 76 h 189"/>
                <a:gd name="T14" fmla="*/ 46 w 64"/>
                <a:gd name="T15" fmla="*/ 113 h 189"/>
                <a:gd name="T16" fmla="*/ 36 w 64"/>
                <a:gd name="T17" fmla="*/ 137 h 189"/>
                <a:gd name="T18" fmla="*/ 28 w 64"/>
                <a:gd name="T19" fmla="*/ 152 h 189"/>
                <a:gd name="T20" fmla="*/ 21 w 64"/>
                <a:gd name="T21" fmla="*/ 166 h 189"/>
                <a:gd name="T22" fmla="*/ 12 w 64"/>
                <a:gd name="T23" fmla="*/ 180 h 189"/>
                <a:gd name="T24" fmla="*/ 7 w 64"/>
                <a:gd name="T25" fmla="*/ 188 h 189"/>
                <a:gd name="T26" fmla="*/ 3 w 64"/>
                <a:gd name="T27" fmla="*/ 189 h 189"/>
                <a:gd name="T28" fmla="*/ 0 w 64"/>
                <a:gd name="T29" fmla="*/ 188 h 189"/>
                <a:gd name="T30" fmla="*/ 9 w 64"/>
                <a:gd name="T31" fmla="*/ 173 h 189"/>
                <a:gd name="T32" fmla="*/ 17 w 64"/>
                <a:gd name="T33" fmla="*/ 159 h 189"/>
                <a:gd name="T34" fmla="*/ 21 w 64"/>
                <a:gd name="T35" fmla="*/ 147 h 189"/>
                <a:gd name="T36" fmla="*/ 27 w 64"/>
                <a:gd name="T37" fmla="*/ 135 h 189"/>
                <a:gd name="T38" fmla="*/ 33 w 64"/>
                <a:gd name="T39" fmla="*/ 121 h 189"/>
                <a:gd name="T40" fmla="*/ 36 w 64"/>
                <a:gd name="T41" fmla="*/ 105 h 189"/>
                <a:gd name="T42" fmla="*/ 25 w 64"/>
                <a:gd name="T43" fmla="*/ 102 h 189"/>
                <a:gd name="T44" fmla="*/ 20 w 64"/>
                <a:gd name="T45" fmla="*/ 94 h 189"/>
                <a:gd name="T46" fmla="*/ 21 w 64"/>
                <a:gd name="T47" fmla="*/ 80 h 189"/>
                <a:gd name="T48" fmla="*/ 29 w 64"/>
                <a:gd name="T49" fmla="*/ 68 h 189"/>
                <a:gd name="T50" fmla="*/ 33 w 64"/>
                <a:gd name="T51" fmla="*/ 66 h 189"/>
                <a:gd name="T52" fmla="*/ 38 w 64"/>
                <a:gd name="T53" fmla="*/ 65 h 189"/>
                <a:gd name="T54" fmla="*/ 37 w 64"/>
                <a:gd name="T55" fmla="*/ 74 h 189"/>
                <a:gd name="T56" fmla="*/ 34 w 64"/>
                <a:gd name="T57" fmla="*/ 84 h 189"/>
                <a:gd name="T58" fmla="*/ 35 w 64"/>
                <a:gd name="T59" fmla="*/ 89 h 189"/>
                <a:gd name="T60" fmla="*/ 36 w 64"/>
                <a:gd name="T61" fmla="*/ 95 h 189"/>
                <a:gd name="T62" fmla="*/ 37 w 64"/>
                <a:gd name="T63" fmla="*/ 96 h 189"/>
                <a:gd name="T64" fmla="*/ 39 w 64"/>
                <a:gd name="T65" fmla="*/ 93 h 189"/>
                <a:gd name="T66" fmla="*/ 41 w 64"/>
                <a:gd name="T67" fmla="*/ 89 h 189"/>
                <a:gd name="T68" fmla="*/ 44 w 64"/>
                <a:gd name="T69" fmla="*/ 73 h 189"/>
                <a:gd name="T70" fmla="*/ 47 w 64"/>
                <a:gd name="T71" fmla="*/ 57 h 189"/>
                <a:gd name="T72" fmla="*/ 50 w 64"/>
                <a:gd name="T73" fmla="*/ 42 h 189"/>
                <a:gd name="T74" fmla="*/ 51 w 64"/>
                <a:gd name="T75" fmla="*/ 27 h 189"/>
                <a:gd name="T76" fmla="*/ 43 w 64"/>
                <a:gd name="T77" fmla="*/ 23 h 189"/>
                <a:gd name="T78" fmla="*/ 36 w 64"/>
                <a:gd name="T79" fmla="*/ 18 h 189"/>
                <a:gd name="T80" fmla="*/ 36 w 64"/>
                <a:gd name="T81" fmla="*/ 10 h 189"/>
                <a:gd name="T82" fmla="*/ 39 w 64"/>
                <a:gd name="T83" fmla="*/ 3 h 189"/>
                <a:gd name="T84" fmla="*/ 44 w 64"/>
                <a:gd name="T85" fmla="*/ 0 h 189"/>
                <a:gd name="T86" fmla="*/ 50 w 64"/>
                <a:gd name="T87" fmla="*/ 1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189">
                  <a:moveTo>
                    <a:pt x="50" y="1"/>
                  </a:moveTo>
                  <a:lnTo>
                    <a:pt x="49" y="5"/>
                  </a:lnTo>
                  <a:lnTo>
                    <a:pt x="47" y="9"/>
                  </a:lnTo>
                  <a:lnTo>
                    <a:pt x="47" y="14"/>
                  </a:lnTo>
                  <a:lnTo>
                    <a:pt x="50" y="17"/>
                  </a:lnTo>
                  <a:lnTo>
                    <a:pt x="52" y="17"/>
                  </a:lnTo>
                  <a:lnTo>
                    <a:pt x="55" y="16"/>
                  </a:lnTo>
                  <a:lnTo>
                    <a:pt x="58" y="15"/>
                  </a:lnTo>
                  <a:lnTo>
                    <a:pt x="61" y="16"/>
                  </a:lnTo>
                  <a:lnTo>
                    <a:pt x="64" y="26"/>
                  </a:lnTo>
                  <a:lnTo>
                    <a:pt x="63" y="37"/>
                  </a:lnTo>
                  <a:lnTo>
                    <a:pt x="61" y="48"/>
                  </a:lnTo>
                  <a:lnTo>
                    <a:pt x="59" y="58"/>
                  </a:lnTo>
                  <a:lnTo>
                    <a:pt x="55" y="76"/>
                  </a:lnTo>
                  <a:lnTo>
                    <a:pt x="51" y="95"/>
                  </a:lnTo>
                  <a:lnTo>
                    <a:pt x="46" y="113"/>
                  </a:lnTo>
                  <a:lnTo>
                    <a:pt x="39" y="130"/>
                  </a:lnTo>
                  <a:lnTo>
                    <a:pt x="36" y="137"/>
                  </a:lnTo>
                  <a:lnTo>
                    <a:pt x="32" y="144"/>
                  </a:lnTo>
                  <a:lnTo>
                    <a:pt x="28" y="152"/>
                  </a:lnTo>
                  <a:lnTo>
                    <a:pt x="25" y="159"/>
                  </a:lnTo>
                  <a:lnTo>
                    <a:pt x="21" y="166"/>
                  </a:lnTo>
                  <a:lnTo>
                    <a:pt x="17" y="173"/>
                  </a:lnTo>
                  <a:lnTo>
                    <a:pt x="12" y="180"/>
                  </a:lnTo>
                  <a:lnTo>
                    <a:pt x="8" y="186"/>
                  </a:lnTo>
                  <a:lnTo>
                    <a:pt x="7" y="188"/>
                  </a:lnTo>
                  <a:lnTo>
                    <a:pt x="5" y="188"/>
                  </a:lnTo>
                  <a:lnTo>
                    <a:pt x="3" y="189"/>
                  </a:lnTo>
                  <a:lnTo>
                    <a:pt x="1" y="189"/>
                  </a:lnTo>
                  <a:lnTo>
                    <a:pt x="0" y="188"/>
                  </a:lnTo>
                  <a:lnTo>
                    <a:pt x="4" y="180"/>
                  </a:lnTo>
                  <a:lnTo>
                    <a:pt x="9" y="173"/>
                  </a:lnTo>
                  <a:lnTo>
                    <a:pt x="13" y="166"/>
                  </a:lnTo>
                  <a:lnTo>
                    <a:pt x="17" y="159"/>
                  </a:lnTo>
                  <a:lnTo>
                    <a:pt x="19" y="153"/>
                  </a:lnTo>
                  <a:lnTo>
                    <a:pt x="21" y="147"/>
                  </a:lnTo>
                  <a:lnTo>
                    <a:pt x="24" y="141"/>
                  </a:lnTo>
                  <a:lnTo>
                    <a:pt x="27" y="135"/>
                  </a:lnTo>
                  <a:lnTo>
                    <a:pt x="30" y="128"/>
                  </a:lnTo>
                  <a:lnTo>
                    <a:pt x="33" y="121"/>
                  </a:lnTo>
                  <a:lnTo>
                    <a:pt x="35" y="113"/>
                  </a:lnTo>
                  <a:lnTo>
                    <a:pt x="36" y="105"/>
                  </a:lnTo>
                  <a:lnTo>
                    <a:pt x="31" y="104"/>
                  </a:lnTo>
                  <a:lnTo>
                    <a:pt x="25" y="102"/>
                  </a:lnTo>
                  <a:lnTo>
                    <a:pt x="23" y="98"/>
                  </a:lnTo>
                  <a:lnTo>
                    <a:pt x="20" y="94"/>
                  </a:lnTo>
                  <a:lnTo>
                    <a:pt x="20" y="87"/>
                  </a:lnTo>
                  <a:lnTo>
                    <a:pt x="21" y="80"/>
                  </a:lnTo>
                  <a:lnTo>
                    <a:pt x="24" y="74"/>
                  </a:lnTo>
                  <a:lnTo>
                    <a:pt x="29" y="68"/>
                  </a:lnTo>
                  <a:lnTo>
                    <a:pt x="31" y="66"/>
                  </a:lnTo>
                  <a:lnTo>
                    <a:pt x="33" y="66"/>
                  </a:lnTo>
                  <a:lnTo>
                    <a:pt x="36" y="66"/>
                  </a:lnTo>
                  <a:lnTo>
                    <a:pt x="38" y="65"/>
                  </a:lnTo>
                  <a:lnTo>
                    <a:pt x="39" y="69"/>
                  </a:lnTo>
                  <a:lnTo>
                    <a:pt x="37" y="74"/>
                  </a:lnTo>
                  <a:lnTo>
                    <a:pt x="35" y="78"/>
                  </a:lnTo>
                  <a:lnTo>
                    <a:pt x="34" y="84"/>
                  </a:lnTo>
                  <a:lnTo>
                    <a:pt x="34" y="87"/>
                  </a:lnTo>
                  <a:lnTo>
                    <a:pt x="35" y="89"/>
                  </a:lnTo>
                  <a:lnTo>
                    <a:pt x="36" y="92"/>
                  </a:lnTo>
                  <a:lnTo>
                    <a:pt x="36" y="95"/>
                  </a:lnTo>
                  <a:lnTo>
                    <a:pt x="37" y="95"/>
                  </a:lnTo>
                  <a:lnTo>
                    <a:pt x="37" y="96"/>
                  </a:lnTo>
                  <a:lnTo>
                    <a:pt x="39" y="95"/>
                  </a:lnTo>
                  <a:lnTo>
                    <a:pt x="39" y="93"/>
                  </a:lnTo>
                  <a:lnTo>
                    <a:pt x="40" y="91"/>
                  </a:lnTo>
                  <a:lnTo>
                    <a:pt x="41" y="89"/>
                  </a:lnTo>
                  <a:lnTo>
                    <a:pt x="42" y="81"/>
                  </a:lnTo>
                  <a:lnTo>
                    <a:pt x="44" y="73"/>
                  </a:lnTo>
                  <a:lnTo>
                    <a:pt x="45" y="65"/>
                  </a:lnTo>
                  <a:lnTo>
                    <a:pt x="47" y="57"/>
                  </a:lnTo>
                  <a:lnTo>
                    <a:pt x="48" y="50"/>
                  </a:lnTo>
                  <a:lnTo>
                    <a:pt x="50" y="42"/>
                  </a:lnTo>
                  <a:lnTo>
                    <a:pt x="50" y="34"/>
                  </a:lnTo>
                  <a:lnTo>
                    <a:pt x="51" y="27"/>
                  </a:lnTo>
                  <a:lnTo>
                    <a:pt x="47" y="25"/>
                  </a:lnTo>
                  <a:lnTo>
                    <a:pt x="43" y="23"/>
                  </a:lnTo>
                  <a:lnTo>
                    <a:pt x="39" y="21"/>
                  </a:lnTo>
                  <a:lnTo>
                    <a:pt x="36" y="18"/>
                  </a:lnTo>
                  <a:lnTo>
                    <a:pt x="36" y="14"/>
                  </a:lnTo>
                  <a:lnTo>
                    <a:pt x="36" y="10"/>
                  </a:lnTo>
                  <a:lnTo>
                    <a:pt x="37" y="6"/>
                  </a:lnTo>
                  <a:lnTo>
                    <a:pt x="39" y="3"/>
                  </a:lnTo>
                  <a:lnTo>
                    <a:pt x="41" y="2"/>
                  </a:lnTo>
                  <a:lnTo>
                    <a:pt x="44" y="0"/>
                  </a:lnTo>
                  <a:lnTo>
                    <a:pt x="47" y="0"/>
                  </a:lnTo>
                  <a:lnTo>
                    <a:pt x="5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7" name="Freeform 53"/>
            <p:cNvSpPr>
              <a:spLocks/>
            </p:cNvSpPr>
            <p:nvPr/>
          </p:nvSpPr>
          <p:spPr bwMode="auto">
            <a:xfrm>
              <a:off x="5515" y="3224"/>
              <a:ext cx="16" cy="64"/>
            </a:xfrm>
            <a:custGeom>
              <a:avLst/>
              <a:gdLst>
                <a:gd name="T0" fmla="*/ 16 w 16"/>
                <a:gd name="T1" fmla="*/ 20 h 64"/>
                <a:gd name="T2" fmla="*/ 16 w 16"/>
                <a:gd name="T3" fmla="*/ 30 h 64"/>
                <a:gd name="T4" fmla="*/ 15 w 16"/>
                <a:gd name="T5" fmla="*/ 39 h 64"/>
                <a:gd name="T6" fmla="*/ 13 w 16"/>
                <a:gd name="T7" fmla="*/ 49 h 64"/>
                <a:gd name="T8" fmla="*/ 8 w 16"/>
                <a:gd name="T9" fmla="*/ 57 h 64"/>
                <a:gd name="T10" fmla="*/ 8 w 16"/>
                <a:gd name="T11" fmla="*/ 60 h 64"/>
                <a:gd name="T12" fmla="*/ 7 w 16"/>
                <a:gd name="T13" fmla="*/ 62 h 64"/>
                <a:gd name="T14" fmla="*/ 5 w 16"/>
                <a:gd name="T15" fmla="*/ 63 h 64"/>
                <a:gd name="T16" fmla="*/ 2 w 16"/>
                <a:gd name="T17" fmla="*/ 64 h 64"/>
                <a:gd name="T18" fmla="*/ 0 w 16"/>
                <a:gd name="T19" fmla="*/ 60 h 64"/>
                <a:gd name="T20" fmla="*/ 0 w 16"/>
                <a:gd name="T21" fmla="*/ 55 h 64"/>
                <a:gd name="T22" fmla="*/ 2 w 16"/>
                <a:gd name="T23" fmla="*/ 50 h 64"/>
                <a:gd name="T24" fmla="*/ 4 w 16"/>
                <a:gd name="T25" fmla="*/ 45 h 64"/>
                <a:gd name="T26" fmla="*/ 5 w 16"/>
                <a:gd name="T27" fmla="*/ 35 h 64"/>
                <a:gd name="T28" fmla="*/ 6 w 16"/>
                <a:gd name="T29" fmla="*/ 24 h 64"/>
                <a:gd name="T30" fmla="*/ 6 w 16"/>
                <a:gd name="T31" fmla="*/ 14 h 64"/>
                <a:gd name="T32" fmla="*/ 2 w 16"/>
                <a:gd name="T33" fmla="*/ 3 h 64"/>
                <a:gd name="T34" fmla="*/ 2 w 16"/>
                <a:gd name="T35" fmla="*/ 2 h 64"/>
                <a:gd name="T36" fmla="*/ 3 w 16"/>
                <a:gd name="T37" fmla="*/ 2 h 64"/>
                <a:gd name="T38" fmla="*/ 4 w 16"/>
                <a:gd name="T39" fmla="*/ 0 h 64"/>
                <a:gd name="T40" fmla="*/ 5 w 16"/>
                <a:gd name="T41" fmla="*/ 0 h 64"/>
                <a:gd name="T42" fmla="*/ 6 w 16"/>
                <a:gd name="T43" fmla="*/ 0 h 64"/>
                <a:gd name="T44" fmla="*/ 7 w 16"/>
                <a:gd name="T45" fmla="*/ 0 h 64"/>
                <a:gd name="T46" fmla="*/ 8 w 16"/>
                <a:gd name="T47" fmla="*/ 0 h 64"/>
                <a:gd name="T48" fmla="*/ 8 w 16"/>
                <a:gd name="T49" fmla="*/ 0 h 64"/>
                <a:gd name="T50" fmla="*/ 12 w 16"/>
                <a:gd name="T51" fmla="*/ 5 h 64"/>
                <a:gd name="T52" fmla="*/ 13 w 16"/>
                <a:gd name="T53" fmla="*/ 9 h 64"/>
                <a:gd name="T54" fmla="*/ 15 w 16"/>
                <a:gd name="T55" fmla="*/ 15 h 64"/>
                <a:gd name="T56" fmla="*/ 16 w 16"/>
                <a:gd name="T57" fmla="*/ 2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64">
                  <a:moveTo>
                    <a:pt x="16" y="20"/>
                  </a:moveTo>
                  <a:lnTo>
                    <a:pt x="16" y="30"/>
                  </a:lnTo>
                  <a:lnTo>
                    <a:pt x="15" y="39"/>
                  </a:lnTo>
                  <a:lnTo>
                    <a:pt x="13" y="49"/>
                  </a:lnTo>
                  <a:lnTo>
                    <a:pt x="8" y="57"/>
                  </a:lnTo>
                  <a:lnTo>
                    <a:pt x="8" y="60"/>
                  </a:lnTo>
                  <a:lnTo>
                    <a:pt x="7" y="62"/>
                  </a:lnTo>
                  <a:lnTo>
                    <a:pt x="5" y="63"/>
                  </a:lnTo>
                  <a:lnTo>
                    <a:pt x="2" y="64"/>
                  </a:lnTo>
                  <a:lnTo>
                    <a:pt x="0" y="60"/>
                  </a:lnTo>
                  <a:lnTo>
                    <a:pt x="0" y="55"/>
                  </a:lnTo>
                  <a:lnTo>
                    <a:pt x="2" y="50"/>
                  </a:lnTo>
                  <a:lnTo>
                    <a:pt x="4" y="45"/>
                  </a:lnTo>
                  <a:lnTo>
                    <a:pt x="5" y="35"/>
                  </a:lnTo>
                  <a:lnTo>
                    <a:pt x="6" y="24"/>
                  </a:lnTo>
                  <a:lnTo>
                    <a:pt x="6" y="14"/>
                  </a:lnTo>
                  <a:lnTo>
                    <a:pt x="2" y="3"/>
                  </a:lnTo>
                  <a:lnTo>
                    <a:pt x="2" y="2"/>
                  </a:lnTo>
                  <a:lnTo>
                    <a:pt x="3" y="2"/>
                  </a:lnTo>
                  <a:lnTo>
                    <a:pt x="4" y="0"/>
                  </a:lnTo>
                  <a:lnTo>
                    <a:pt x="5" y="0"/>
                  </a:lnTo>
                  <a:lnTo>
                    <a:pt x="6" y="0"/>
                  </a:lnTo>
                  <a:lnTo>
                    <a:pt x="7" y="0"/>
                  </a:lnTo>
                  <a:lnTo>
                    <a:pt x="8" y="0"/>
                  </a:lnTo>
                  <a:lnTo>
                    <a:pt x="8" y="0"/>
                  </a:lnTo>
                  <a:lnTo>
                    <a:pt x="12" y="5"/>
                  </a:lnTo>
                  <a:lnTo>
                    <a:pt x="13" y="9"/>
                  </a:lnTo>
                  <a:lnTo>
                    <a:pt x="15" y="15"/>
                  </a:lnTo>
                  <a:lnTo>
                    <a:pt x="16"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8" name="Freeform 54"/>
            <p:cNvSpPr>
              <a:spLocks/>
            </p:cNvSpPr>
            <p:nvPr/>
          </p:nvSpPr>
          <p:spPr bwMode="auto">
            <a:xfrm>
              <a:off x="4763" y="3231"/>
              <a:ext cx="278" cy="235"/>
            </a:xfrm>
            <a:custGeom>
              <a:avLst/>
              <a:gdLst>
                <a:gd name="T0" fmla="*/ 139 w 278"/>
                <a:gd name="T1" fmla="*/ 31 h 235"/>
                <a:gd name="T2" fmla="*/ 152 w 278"/>
                <a:gd name="T3" fmla="*/ 62 h 235"/>
                <a:gd name="T4" fmla="*/ 164 w 278"/>
                <a:gd name="T5" fmla="*/ 85 h 235"/>
                <a:gd name="T6" fmla="*/ 177 w 278"/>
                <a:gd name="T7" fmla="*/ 107 h 235"/>
                <a:gd name="T8" fmla="*/ 196 w 278"/>
                <a:gd name="T9" fmla="*/ 136 h 235"/>
                <a:gd name="T10" fmla="*/ 221 w 278"/>
                <a:gd name="T11" fmla="*/ 168 h 235"/>
                <a:gd name="T12" fmla="*/ 248 w 278"/>
                <a:gd name="T13" fmla="*/ 199 h 235"/>
                <a:gd name="T14" fmla="*/ 259 w 278"/>
                <a:gd name="T15" fmla="*/ 211 h 235"/>
                <a:gd name="T16" fmla="*/ 271 w 278"/>
                <a:gd name="T17" fmla="*/ 224 h 235"/>
                <a:gd name="T18" fmla="*/ 278 w 278"/>
                <a:gd name="T19" fmla="*/ 233 h 235"/>
                <a:gd name="T20" fmla="*/ 278 w 278"/>
                <a:gd name="T21" fmla="*/ 234 h 235"/>
                <a:gd name="T22" fmla="*/ 277 w 278"/>
                <a:gd name="T23" fmla="*/ 234 h 235"/>
                <a:gd name="T24" fmla="*/ 275 w 278"/>
                <a:gd name="T25" fmla="*/ 235 h 235"/>
                <a:gd name="T26" fmla="*/ 270 w 278"/>
                <a:gd name="T27" fmla="*/ 231 h 235"/>
                <a:gd name="T28" fmla="*/ 230 w 278"/>
                <a:gd name="T29" fmla="*/ 195 h 235"/>
                <a:gd name="T30" fmla="*/ 195 w 278"/>
                <a:gd name="T31" fmla="*/ 157 h 235"/>
                <a:gd name="T32" fmla="*/ 169 w 278"/>
                <a:gd name="T33" fmla="*/ 118 h 235"/>
                <a:gd name="T34" fmla="*/ 147 w 278"/>
                <a:gd name="T35" fmla="*/ 83 h 235"/>
                <a:gd name="T36" fmla="*/ 130 w 278"/>
                <a:gd name="T37" fmla="*/ 47 h 235"/>
                <a:gd name="T38" fmla="*/ 121 w 278"/>
                <a:gd name="T39" fmla="*/ 24 h 235"/>
                <a:gd name="T40" fmla="*/ 112 w 278"/>
                <a:gd name="T41" fmla="*/ 14 h 235"/>
                <a:gd name="T42" fmla="*/ 102 w 278"/>
                <a:gd name="T43" fmla="*/ 20 h 235"/>
                <a:gd name="T44" fmla="*/ 93 w 278"/>
                <a:gd name="T45" fmla="*/ 28 h 235"/>
                <a:gd name="T46" fmla="*/ 74 w 278"/>
                <a:gd name="T47" fmla="*/ 46 h 235"/>
                <a:gd name="T48" fmla="*/ 52 w 278"/>
                <a:gd name="T49" fmla="*/ 72 h 235"/>
                <a:gd name="T50" fmla="*/ 33 w 278"/>
                <a:gd name="T51" fmla="*/ 101 h 235"/>
                <a:gd name="T52" fmla="*/ 23 w 278"/>
                <a:gd name="T53" fmla="*/ 122 h 235"/>
                <a:gd name="T54" fmla="*/ 14 w 278"/>
                <a:gd name="T55" fmla="*/ 143 h 235"/>
                <a:gd name="T56" fmla="*/ 6 w 278"/>
                <a:gd name="T57" fmla="*/ 157 h 235"/>
                <a:gd name="T58" fmla="*/ 1 w 278"/>
                <a:gd name="T59" fmla="*/ 158 h 235"/>
                <a:gd name="T60" fmla="*/ 1 w 278"/>
                <a:gd name="T61" fmla="*/ 153 h 235"/>
                <a:gd name="T62" fmla="*/ 7 w 278"/>
                <a:gd name="T63" fmla="*/ 134 h 235"/>
                <a:gd name="T64" fmla="*/ 13 w 278"/>
                <a:gd name="T65" fmla="*/ 115 h 235"/>
                <a:gd name="T66" fmla="*/ 17 w 278"/>
                <a:gd name="T67" fmla="*/ 107 h 235"/>
                <a:gd name="T68" fmla="*/ 31 w 278"/>
                <a:gd name="T69" fmla="*/ 77 h 235"/>
                <a:gd name="T70" fmla="*/ 45 w 278"/>
                <a:gd name="T71" fmla="*/ 58 h 235"/>
                <a:gd name="T72" fmla="*/ 56 w 278"/>
                <a:gd name="T73" fmla="*/ 45 h 235"/>
                <a:gd name="T74" fmla="*/ 66 w 278"/>
                <a:gd name="T75" fmla="*/ 36 h 235"/>
                <a:gd name="T76" fmla="*/ 78 w 278"/>
                <a:gd name="T77" fmla="*/ 23 h 235"/>
                <a:gd name="T78" fmla="*/ 93 w 278"/>
                <a:gd name="T79" fmla="*/ 12 h 235"/>
                <a:gd name="T80" fmla="*/ 106 w 278"/>
                <a:gd name="T81" fmla="*/ 2 h 235"/>
                <a:gd name="T82" fmla="*/ 120 w 278"/>
                <a:gd name="T83" fmla="*/ 1 h 235"/>
                <a:gd name="T84" fmla="*/ 128 w 278"/>
                <a:gd name="T85" fmla="*/ 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8" h="235">
                  <a:moveTo>
                    <a:pt x="130" y="7"/>
                  </a:moveTo>
                  <a:lnTo>
                    <a:pt x="134" y="19"/>
                  </a:lnTo>
                  <a:lnTo>
                    <a:pt x="139" y="31"/>
                  </a:lnTo>
                  <a:lnTo>
                    <a:pt x="144" y="42"/>
                  </a:lnTo>
                  <a:lnTo>
                    <a:pt x="149" y="54"/>
                  </a:lnTo>
                  <a:lnTo>
                    <a:pt x="152" y="62"/>
                  </a:lnTo>
                  <a:lnTo>
                    <a:pt x="155" y="70"/>
                  </a:lnTo>
                  <a:lnTo>
                    <a:pt x="160" y="78"/>
                  </a:lnTo>
                  <a:lnTo>
                    <a:pt x="164" y="85"/>
                  </a:lnTo>
                  <a:lnTo>
                    <a:pt x="168" y="92"/>
                  </a:lnTo>
                  <a:lnTo>
                    <a:pt x="173" y="100"/>
                  </a:lnTo>
                  <a:lnTo>
                    <a:pt x="177" y="107"/>
                  </a:lnTo>
                  <a:lnTo>
                    <a:pt x="182" y="115"/>
                  </a:lnTo>
                  <a:lnTo>
                    <a:pt x="189" y="125"/>
                  </a:lnTo>
                  <a:lnTo>
                    <a:pt x="196" y="136"/>
                  </a:lnTo>
                  <a:lnTo>
                    <a:pt x="204" y="147"/>
                  </a:lnTo>
                  <a:lnTo>
                    <a:pt x="212" y="158"/>
                  </a:lnTo>
                  <a:lnTo>
                    <a:pt x="221" y="168"/>
                  </a:lnTo>
                  <a:lnTo>
                    <a:pt x="230" y="179"/>
                  </a:lnTo>
                  <a:lnTo>
                    <a:pt x="238" y="189"/>
                  </a:lnTo>
                  <a:lnTo>
                    <a:pt x="248" y="199"/>
                  </a:lnTo>
                  <a:lnTo>
                    <a:pt x="252" y="203"/>
                  </a:lnTo>
                  <a:lnTo>
                    <a:pt x="255" y="207"/>
                  </a:lnTo>
                  <a:lnTo>
                    <a:pt x="259" y="211"/>
                  </a:lnTo>
                  <a:lnTo>
                    <a:pt x="263" y="216"/>
                  </a:lnTo>
                  <a:lnTo>
                    <a:pt x="267" y="220"/>
                  </a:lnTo>
                  <a:lnTo>
                    <a:pt x="271" y="224"/>
                  </a:lnTo>
                  <a:lnTo>
                    <a:pt x="275" y="228"/>
                  </a:lnTo>
                  <a:lnTo>
                    <a:pt x="278" y="233"/>
                  </a:lnTo>
                  <a:lnTo>
                    <a:pt x="278" y="233"/>
                  </a:lnTo>
                  <a:lnTo>
                    <a:pt x="278" y="234"/>
                  </a:lnTo>
                  <a:lnTo>
                    <a:pt x="278" y="234"/>
                  </a:lnTo>
                  <a:lnTo>
                    <a:pt x="278" y="234"/>
                  </a:lnTo>
                  <a:lnTo>
                    <a:pt x="278" y="234"/>
                  </a:lnTo>
                  <a:lnTo>
                    <a:pt x="278" y="234"/>
                  </a:lnTo>
                  <a:lnTo>
                    <a:pt x="277" y="234"/>
                  </a:lnTo>
                  <a:lnTo>
                    <a:pt x="277" y="234"/>
                  </a:lnTo>
                  <a:lnTo>
                    <a:pt x="277" y="235"/>
                  </a:lnTo>
                  <a:lnTo>
                    <a:pt x="275" y="235"/>
                  </a:lnTo>
                  <a:lnTo>
                    <a:pt x="273" y="234"/>
                  </a:lnTo>
                  <a:lnTo>
                    <a:pt x="271" y="232"/>
                  </a:lnTo>
                  <a:lnTo>
                    <a:pt x="270" y="231"/>
                  </a:lnTo>
                  <a:lnTo>
                    <a:pt x="257" y="219"/>
                  </a:lnTo>
                  <a:lnTo>
                    <a:pt x="243" y="207"/>
                  </a:lnTo>
                  <a:lnTo>
                    <a:pt x="230" y="195"/>
                  </a:lnTo>
                  <a:lnTo>
                    <a:pt x="218" y="182"/>
                  </a:lnTo>
                  <a:lnTo>
                    <a:pt x="206" y="170"/>
                  </a:lnTo>
                  <a:lnTo>
                    <a:pt x="195" y="157"/>
                  </a:lnTo>
                  <a:lnTo>
                    <a:pt x="185" y="143"/>
                  </a:lnTo>
                  <a:lnTo>
                    <a:pt x="176" y="129"/>
                  </a:lnTo>
                  <a:lnTo>
                    <a:pt x="169" y="118"/>
                  </a:lnTo>
                  <a:lnTo>
                    <a:pt x="161" y="107"/>
                  </a:lnTo>
                  <a:lnTo>
                    <a:pt x="154" y="95"/>
                  </a:lnTo>
                  <a:lnTo>
                    <a:pt x="147" y="83"/>
                  </a:lnTo>
                  <a:lnTo>
                    <a:pt x="141" y="71"/>
                  </a:lnTo>
                  <a:lnTo>
                    <a:pt x="135" y="59"/>
                  </a:lnTo>
                  <a:lnTo>
                    <a:pt x="130" y="47"/>
                  </a:lnTo>
                  <a:lnTo>
                    <a:pt x="125" y="35"/>
                  </a:lnTo>
                  <a:lnTo>
                    <a:pt x="123" y="29"/>
                  </a:lnTo>
                  <a:lnTo>
                    <a:pt x="121" y="24"/>
                  </a:lnTo>
                  <a:lnTo>
                    <a:pt x="120" y="19"/>
                  </a:lnTo>
                  <a:lnTo>
                    <a:pt x="117" y="14"/>
                  </a:lnTo>
                  <a:lnTo>
                    <a:pt x="112" y="14"/>
                  </a:lnTo>
                  <a:lnTo>
                    <a:pt x="109" y="16"/>
                  </a:lnTo>
                  <a:lnTo>
                    <a:pt x="105" y="17"/>
                  </a:lnTo>
                  <a:lnTo>
                    <a:pt x="102" y="20"/>
                  </a:lnTo>
                  <a:lnTo>
                    <a:pt x="99" y="23"/>
                  </a:lnTo>
                  <a:lnTo>
                    <a:pt x="96" y="25"/>
                  </a:lnTo>
                  <a:lnTo>
                    <a:pt x="93" y="28"/>
                  </a:lnTo>
                  <a:lnTo>
                    <a:pt x="90" y="30"/>
                  </a:lnTo>
                  <a:lnTo>
                    <a:pt x="82" y="38"/>
                  </a:lnTo>
                  <a:lnTo>
                    <a:pt x="74" y="46"/>
                  </a:lnTo>
                  <a:lnTo>
                    <a:pt x="66" y="54"/>
                  </a:lnTo>
                  <a:lnTo>
                    <a:pt x="58" y="63"/>
                  </a:lnTo>
                  <a:lnTo>
                    <a:pt x="52" y="72"/>
                  </a:lnTo>
                  <a:lnTo>
                    <a:pt x="44" y="82"/>
                  </a:lnTo>
                  <a:lnTo>
                    <a:pt x="39" y="91"/>
                  </a:lnTo>
                  <a:lnTo>
                    <a:pt x="33" y="101"/>
                  </a:lnTo>
                  <a:lnTo>
                    <a:pt x="29" y="108"/>
                  </a:lnTo>
                  <a:lnTo>
                    <a:pt x="26" y="115"/>
                  </a:lnTo>
                  <a:lnTo>
                    <a:pt x="23" y="122"/>
                  </a:lnTo>
                  <a:lnTo>
                    <a:pt x="20" y="129"/>
                  </a:lnTo>
                  <a:lnTo>
                    <a:pt x="17" y="136"/>
                  </a:lnTo>
                  <a:lnTo>
                    <a:pt x="14" y="143"/>
                  </a:lnTo>
                  <a:lnTo>
                    <a:pt x="11" y="150"/>
                  </a:lnTo>
                  <a:lnTo>
                    <a:pt x="7" y="157"/>
                  </a:lnTo>
                  <a:lnTo>
                    <a:pt x="6" y="157"/>
                  </a:lnTo>
                  <a:lnTo>
                    <a:pt x="4" y="158"/>
                  </a:lnTo>
                  <a:lnTo>
                    <a:pt x="3" y="159"/>
                  </a:lnTo>
                  <a:lnTo>
                    <a:pt x="1" y="158"/>
                  </a:lnTo>
                  <a:lnTo>
                    <a:pt x="0" y="157"/>
                  </a:lnTo>
                  <a:lnTo>
                    <a:pt x="0" y="155"/>
                  </a:lnTo>
                  <a:lnTo>
                    <a:pt x="1" y="153"/>
                  </a:lnTo>
                  <a:lnTo>
                    <a:pt x="1" y="151"/>
                  </a:lnTo>
                  <a:lnTo>
                    <a:pt x="3" y="143"/>
                  </a:lnTo>
                  <a:lnTo>
                    <a:pt x="7" y="134"/>
                  </a:lnTo>
                  <a:lnTo>
                    <a:pt x="9" y="126"/>
                  </a:lnTo>
                  <a:lnTo>
                    <a:pt x="12" y="118"/>
                  </a:lnTo>
                  <a:lnTo>
                    <a:pt x="13" y="115"/>
                  </a:lnTo>
                  <a:lnTo>
                    <a:pt x="14" y="113"/>
                  </a:lnTo>
                  <a:lnTo>
                    <a:pt x="15" y="110"/>
                  </a:lnTo>
                  <a:lnTo>
                    <a:pt x="17" y="107"/>
                  </a:lnTo>
                  <a:lnTo>
                    <a:pt x="21" y="97"/>
                  </a:lnTo>
                  <a:lnTo>
                    <a:pt x="26" y="87"/>
                  </a:lnTo>
                  <a:lnTo>
                    <a:pt x="31" y="77"/>
                  </a:lnTo>
                  <a:lnTo>
                    <a:pt x="37" y="67"/>
                  </a:lnTo>
                  <a:lnTo>
                    <a:pt x="41" y="62"/>
                  </a:lnTo>
                  <a:lnTo>
                    <a:pt x="45" y="58"/>
                  </a:lnTo>
                  <a:lnTo>
                    <a:pt x="50" y="53"/>
                  </a:lnTo>
                  <a:lnTo>
                    <a:pt x="54" y="49"/>
                  </a:lnTo>
                  <a:lnTo>
                    <a:pt x="56" y="45"/>
                  </a:lnTo>
                  <a:lnTo>
                    <a:pt x="60" y="42"/>
                  </a:lnTo>
                  <a:lnTo>
                    <a:pt x="63" y="39"/>
                  </a:lnTo>
                  <a:lnTo>
                    <a:pt x="66" y="36"/>
                  </a:lnTo>
                  <a:lnTo>
                    <a:pt x="69" y="31"/>
                  </a:lnTo>
                  <a:lnTo>
                    <a:pt x="74" y="27"/>
                  </a:lnTo>
                  <a:lnTo>
                    <a:pt x="78" y="23"/>
                  </a:lnTo>
                  <a:lnTo>
                    <a:pt x="83" y="19"/>
                  </a:lnTo>
                  <a:lnTo>
                    <a:pt x="88" y="16"/>
                  </a:lnTo>
                  <a:lnTo>
                    <a:pt x="93" y="12"/>
                  </a:lnTo>
                  <a:lnTo>
                    <a:pt x="98" y="8"/>
                  </a:lnTo>
                  <a:lnTo>
                    <a:pt x="104" y="5"/>
                  </a:lnTo>
                  <a:lnTo>
                    <a:pt x="106" y="2"/>
                  </a:lnTo>
                  <a:lnTo>
                    <a:pt x="111" y="1"/>
                  </a:lnTo>
                  <a:lnTo>
                    <a:pt x="115" y="0"/>
                  </a:lnTo>
                  <a:lnTo>
                    <a:pt x="120" y="1"/>
                  </a:lnTo>
                  <a:lnTo>
                    <a:pt x="122" y="3"/>
                  </a:lnTo>
                  <a:lnTo>
                    <a:pt x="125" y="4"/>
                  </a:lnTo>
                  <a:lnTo>
                    <a:pt x="128" y="5"/>
                  </a:lnTo>
                  <a:lnTo>
                    <a:pt x="13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9" name="Freeform 55"/>
            <p:cNvSpPr>
              <a:spLocks/>
            </p:cNvSpPr>
            <p:nvPr/>
          </p:nvSpPr>
          <p:spPr bwMode="auto">
            <a:xfrm>
              <a:off x="5059" y="3238"/>
              <a:ext cx="127" cy="119"/>
            </a:xfrm>
            <a:custGeom>
              <a:avLst/>
              <a:gdLst>
                <a:gd name="T0" fmla="*/ 64 w 127"/>
                <a:gd name="T1" fmla="*/ 28 h 119"/>
                <a:gd name="T2" fmla="*/ 75 w 127"/>
                <a:gd name="T3" fmla="*/ 37 h 119"/>
                <a:gd name="T4" fmla="*/ 85 w 127"/>
                <a:gd name="T5" fmla="*/ 47 h 119"/>
                <a:gd name="T6" fmla="*/ 94 w 127"/>
                <a:gd name="T7" fmla="*/ 57 h 119"/>
                <a:gd name="T8" fmla="*/ 103 w 127"/>
                <a:gd name="T9" fmla="*/ 68 h 119"/>
                <a:gd name="T10" fmla="*/ 110 w 127"/>
                <a:gd name="T11" fmla="*/ 79 h 119"/>
                <a:gd name="T12" fmla="*/ 117 w 127"/>
                <a:gd name="T13" fmla="*/ 90 h 119"/>
                <a:gd name="T14" fmla="*/ 122 w 127"/>
                <a:gd name="T15" fmla="*/ 102 h 119"/>
                <a:gd name="T16" fmla="*/ 127 w 127"/>
                <a:gd name="T17" fmla="*/ 115 h 119"/>
                <a:gd name="T18" fmla="*/ 127 w 127"/>
                <a:gd name="T19" fmla="*/ 116 h 119"/>
                <a:gd name="T20" fmla="*/ 126 w 127"/>
                <a:gd name="T21" fmla="*/ 117 h 119"/>
                <a:gd name="T22" fmla="*/ 125 w 127"/>
                <a:gd name="T23" fmla="*/ 118 h 119"/>
                <a:gd name="T24" fmla="*/ 123 w 127"/>
                <a:gd name="T25" fmla="*/ 119 h 119"/>
                <a:gd name="T26" fmla="*/ 122 w 127"/>
                <a:gd name="T27" fmla="*/ 119 h 119"/>
                <a:gd name="T28" fmla="*/ 121 w 127"/>
                <a:gd name="T29" fmla="*/ 118 h 119"/>
                <a:gd name="T30" fmla="*/ 120 w 127"/>
                <a:gd name="T31" fmla="*/ 117 h 119"/>
                <a:gd name="T32" fmla="*/ 120 w 127"/>
                <a:gd name="T33" fmla="*/ 116 h 119"/>
                <a:gd name="T34" fmla="*/ 119 w 127"/>
                <a:gd name="T35" fmla="*/ 114 h 119"/>
                <a:gd name="T36" fmla="*/ 117 w 127"/>
                <a:gd name="T37" fmla="*/ 111 h 119"/>
                <a:gd name="T38" fmla="*/ 115 w 127"/>
                <a:gd name="T39" fmla="*/ 108 h 119"/>
                <a:gd name="T40" fmla="*/ 114 w 127"/>
                <a:gd name="T41" fmla="*/ 105 h 119"/>
                <a:gd name="T42" fmla="*/ 110 w 127"/>
                <a:gd name="T43" fmla="*/ 99 h 119"/>
                <a:gd name="T44" fmla="*/ 106 w 127"/>
                <a:gd name="T45" fmla="*/ 93 h 119"/>
                <a:gd name="T46" fmla="*/ 102 w 127"/>
                <a:gd name="T47" fmla="*/ 88 h 119"/>
                <a:gd name="T48" fmla="*/ 98 w 127"/>
                <a:gd name="T49" fmla="*/ 82 h 119"/>
                <a:gd name="T50" fmla="*/ 87 w 127"/>
                <a:gd name="T51" fmla="*/ 72 h 119"/>
                <a:gd name="T52" fmla="*/ 77 w 127"/>
                <a:gd name="T53" fmla="*/ 61 h 119"/>
                <a:gd name="T54" fmla="*/ 66 w 127"/>
                <a:gd name="T55" fmla="*/ 50 h 119"/>
                <a:gd name="T56" fmla="*/ 54 w 127"/>
                <a:gd name="T57" fmla="*/ 40 h 119"/>
                <a:gd name="T58" fmla="*/ 42 w 127"/>
                <a:gd name="T59" fmla="*/ 31 h 119"/>
                <a:gd name="T60" fmla="*/ 28 w 127"/>
                <a:gd name="T61" fmla="*/ 22 h 119"/>
                <a:gd name="T62" fmla="*/ 15 w 127"/>
                <a:gd name="T63" fmla="*/ 14 h 119"/>
                <a:gd name="T64" fmla="*/ 1 w 127"/>
                <a:gd name="T65" fmla="*/ 7 h 119"/>
                <a:gd name="T66" fmla="*/ 0 w 127"/>
                <a:gd name="T67" fmla="*/ 6 h 119"/>
                <a:gd name="T68" fmla="*/ 0 w 127"/>
                <a:gd name="T69" fmla="*/ 4 h 119"/>
                <a:gd name="T70" fmla="*/ 0 w 127"/>
                <a:gd name="T71" fmla="*/ 4 h 119"/>
                <a:gd name="T72" fmla="*/ 1 w 127"/>
                <a:gd name="T73" fmla="*/ 3 h 119"/>
                <a:gd name="T74" fmla="*/ 6 w 127"/>
                <a:gd name="T75" fmla="*/ 1 h 119"/>
                <a:gd name="T76" fmla="*/ 11 w 127"/>
                <a:gd name="T77" fmla="*/ 0 h 119"/>
                <a:gd name="T78" fmla="*/ 16 w 127"/>
                <a:gd name="T79" fmla="*/ 0 h 119"/>
                <a:gd name="T80" fmla="*/ 21 w 127"/>
                <a:gd name="T81" fmla="*/ 1 h 119"/>
                <a:gd name="T82" fmla="*/ 25 w 127"/>
                <a:gd name="T83" fmla="*/ 3 h 119"/>
                <a:gd name="T84" fmla="*/ 31 w 127"/>
                <a:gd name="T85" fmla="*/ 4 h 119"/>
                <a:gd name="T86" fmla="*/ 34 w 127"/>
                <a:gd name="T87" fmla="*/ 7 h 119"/>
                <a:gd name="T88" fmla="*/ 39 w 127"/>
                <a:gd name="T89" fmla="*/ 9 h 119"/>
                <a:gd name="T90" fmla="*/ 42 w 127"/>
                <a:gd name="T91" fmla="*/ 12 h 119"/>
                <a:gd name="T92" fmla="*/ 45 w 127"/>
                <a:gd name="T93" fmla="*/ 14 h 119"/>
                <a:gd name="T94" fmla="*/ 48 w 127"/>
                <a:gd name="T95" fmla="*/ 16 h 119"/>
                <a:gd name="T96" fmla="*/ 52 w 127"/>
                <a:gd name="T97" fmla="*/ 18 h 119"/>
                <a:gd name="T98" fmla="*/ 55 w 127"/>
                <a:gd name="T99" fmla="*/ 21 h 119"/>
                <a:gd name="T100" fmla="*/ 58 w 127"/>
                <a:gd name="T101" fmla="*/ 23 h 119"/>
                <a:gd name="T102" fmla="*/ 61 w 127"/>
                <a:gd name="T103" fmla="*/ 25 h 119"/>
                <a:gd name="T104" fmla="*/ 64 w 127"/>
                <a:gd name="T105" fmla="*/ 2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7" h="119">
                  <a:moveTo>
                    <a:pt x="64" y="28"/>
                  </a:moveTo>
                  <a:lnTo>
                    <a:pt x="75" y="37"/>
                  </a:lnTo>
                  <a:lnTo>
                    <a:pt x="85" y="47"/>
                  </a:lnTo>
                  <a:lnTo>
                    <a:pt x="94" y="57"/>
                  </a:lnTo>
                  <a:lnTo>
                    <a:pt x="103" y="68"/>
                  </a:lnTo>
                  <a:lnTo>
                    <a:pt x="110" y="79"/>
                  </a:lnTo>
                  <a:lnTo>
                    <a:pt x="117" y="90"/>
                  </a:lnTo>
                  <a:lnTo>
                    <a:pt x="122" y="102"/>
                  </a:lnTo>
                  <a:lnTo>
                    <a:pt x="127" y="115"/>
                  </a:lnTo>
                  <a:lnTo>
                    <a:pt x="127" y="116"/>
                  </a:lnTo>
                  <a:lnTo>
                    <a:pt x="126" y="117"/>
                  </a:lnTo>
                  <a:lnTo>
                    <a:pt x="125" y="118"/>
                  </a:lnTo>
                  <a:lnTo>
                    <a:pt x="123" y="119"/>
                  </a:lnTo>
                  <a:lnTo>
                    <a:pt x="122" y="119"/>
                  </a:lnTo>
                  <a:lnTo>
                    <a:pt x="121" y="118"/>
                  </a:lnTo>
                  <a:lnTo>
                    <a:pt x="120" y="117"/>
                  </a:lnTo>
                  <a:lnTo>
                    <a:pt x="120" y="116"/>
                  </a:lnTo>
                  <a:lnTo>
                    <a:pt x="119" y="114"/>
                  </a:lnTo>
                  <a:lnTo>
                    <a:pt x="117" y="111"/>
                  </a:lnTo>
                  <a:lnTo>
                    <a:pt x="115" y="108"/>
                  </a:lnTo>
                  <a:lnTo>
                    <a:pt x="114" y="105"/>
                  </a:lnTo>
                  <a:lnTo>
                    <a:pt x="110" y="99"/>
                  </a:lnTo>
                  <a:lnTo>
                    <a:pt x="106" y="93"/>
                  </a:lnTo>
                  <a:lnTo>
                    <a:pt x="102" y="88"/>
                  </a:lnTo>
                  <a:lnTo>
                    <a:pt x="98" y="82"/>
                  </a:lnTo>
                  <a:lnTo>
                    <a:pt x="87" y="72"/>
                  </a:lnTo>
                  <a:lnTo>
                    <a:pt x="77" y="61"/>
                  </a:lnTo>
                  <a:lnTo>
                    <a:pt x="66" y="50"/>
                  </a:lnTo>
                  <a:lnTo>
                    <a:pt x="54" y="40"/>
                  </a:lnTo>
                  <a:lnTo>
                    <a:pt x="42" y="31"/>
                  </a:lnTo>
                  <a:lnTo>
                    <a:pt x="28" y="22"/>
                  </a:lnTo>
                  <a:lnTo>
                    <a:pt x="15" y="14"/>
                  </a:lnTo>
                  <a:lnTo>
                    <a:pt x="1" y="7"/>
                  </a:lnTo>
                  <a:lnTo>
                    <a:pt x="0" y="6"/>
                  </a:lnTo>
                  <a:lnTo>
                    <a:pt x="0" y="4"/>
                  </a:lnTo>
                  <a:lnTo>
                    <a:pt x="0" y="4"/>
                  </a:lnTo>
                  <a:lnTo>
                    <a:pt x="1" y="3"/>
                  </a:lnTo>
                  <a:lnTo>
                    <a:pt x="6" y="1"/>
                  </a:lnTo>
                  <a:lnTo>
                    <a:pt x="11" y="0"/>
                  </a:lnTo>
                  <a:lnTo>
                    <a:pt x="16" y="0"/>
                  </a:lnTo>
                  <a:lnTo>
                    <a:pt x="21" y="1"/>
                  </a:lnTo>
                  <a:lnTo>
                    <a:pt x="25" y="3"/>
                  </a:lnTo>
                  <a:lnTo>
                    <a:pt x="31" y="4"/>
                  </a:lnTo>
                  <a:lnTo>
                    <a:pt x="34" y="7"/>
                  </a:lnTo>
                  <a:lnTo>
                    <a:pt x="39" y="9"/>
                  </a:lnTo>
                  <a:lnTo>
                    <a:pt x="42" y="12"/>
                  </a:lnTo>
                  <a:lnTo>
                    <a:pt x="45" y="14"/>
                  </a:lnTo>
                  <a:lnTo>
                    <a:pt x="48" y="16"/>
                  </a:lnTo>
                  <a:lnTo>
                    <a:pt x="52" y="18"/>
                  </a:lnTo>
                  <a:lnTo>
                    <a:pt x="55" y="21"/>
                  </a:lnTo>
                  <a:lnTo>
                    <a:pt x="58" y="23"/>
                  </a:lnTo>
                  <a:lnTo>
                    <a:pt x="61" y="25"/>
                  </a:lnTo>
                  <a:lnTo>
                    <a:pt x="64"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0" name="Freeform 56"/>
            <p:cNvSpPr>
              <a:spLocks/>
            </p:cNvSpPr>
            <p:nvPr/>
          </p:nvSpPr>
          <p:spPr bwMode="auto">
            <a:xfrm>
              <a:off x="4994" y="3241"/>
              <a:ext cx="26" cy="25"/>
            </a:xfrm>
            <a:custGeom>
              <a:avLst/>
              <a:gdLst>
                <a:gd name="T0" fmla="*/ 26 w 26"/>
                <a:gd name="T1" fmla="*/ 3 h 25"/>
                <a:gd name="T2" fmla="*/ 26 w 26"/>
                <a:gd name="T3" fmla="*/ 9 h 25"/>
                <a:gd name="T4" fmla="*/ 24 w 26"/>
                <a:gd name="T5" fmla="*/ 15 h 25"/>
                <a:gd name="T6" fmla="*/ 21 w 26"/>
                <a:gd name="T7" fmla="*/ 21 h 25"/>
                <a:gd name="T8" fmla="*/ 15 w 26"/>
                <a:gd name="T9" fmla="*/ 25 h 25"/>
                <a:gd name="T10" fmla="*/ 11 w 26"/>
                <a:gd name="T11" fmla="*/ 24 h 25"/>
                <a:gd name="T12" fmla="*/ 8 w 26"/>
                <a:gd name="T13" fmla="*/ 24 h 25"/>
                <a:gd name="T14" fmla="*/ 4 w 26"/>
                <a:gd name="T15" fmla="*/ 23 h 25"/>
                <a:gd name="T16" fmla="*/ 1 w 26"/>
                <a:gd name="T17" fmla="*/ 22 h 25"/>
                <a:gd name="T18" fmla="*/ 0 w 26"/>
                <a:gd name="T19" fmla="*/ 20 h 25"/>
                <a:gd name="T20" fmla="*/ 1 w 26"/>
                <a:gd name="T21" fmla="*/ 19 h 25"/>
                <a:gd name="T22" fmla="*/ 3 w 26"/>
                <a:gd name="T23" fmla="*/ 18 h 25"/>
                <a:gd name="T24" fmla="*/ 4 w 26"/>
                <a:gd name="T25" fmla="*/ 17 h 25"/>
                <a:gd name="T26" fmla="*/ 10 w 26"/>
                <a:gd name="T27" fmla="*/ 15 h 25"/>
                <a:gd name="T28" fmla="*/ 13 w 26"/>
                <a:gd name="T29" fmla="*/ 12 h 25"/>
                <a:gd name="T30" fmla="*/ 15 w 26"/>
                <a:gd name="T31" fmla="*/ 8 h 25"/>
                <a:gd name="T32" fmla="*/ 18 w 26"/>
                <a:gd name="T33" fmla="*/ 4 h 25"/>
                <a:gd name="T34" fmla="*/ 18 w 26"/>
                <a:gd name="T35" fmla="*/ 3 h 25"/>
                <a:gd name="T36" fmla="*/ 19 w 26"/>
                <a:gd name="T37" fmla="*/ 1 h 25"/>
                <a:gd name="T38" fmla="*/ 20 w 26"/>
                <a:gd name="T39" fmla="*/ 0 h 25"/>
                <a:gd name="T40" fmla="*/ 21 w 26"/>
                <a:gd name="T41" fmla="*/ 0 h 25"/>
                <a:gd name="T42" fmla="*/ 23 w 26"/>
                <a:gd name="T43" fmla="*/ 0 h 25"/>
                <a:gd name="T44" fmla="*/ 25 w 26"/>
                <a:gd name="T45" fmla="*/ 0 h 25"/>
                <a:gd name="T46" fmla="*/ 26 w 26"/>
                <a:gd name="T47" fmla="*/ 1 h 25"/>
                <a:gd name="T48" fmla="*/ 26 w 26"/>
                <a:gd name="T49"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5">
                  <a:moveTo>
                    <a:pt x="26" y="3"/>
                  </a:moveTo>
                  <a:lnTo>
                    <a:pt x="26" y="9"/>
                  </a:lnTo>
                  <a:lnTo>
                    <a:pt x="24" y="15"/>
                  </a:lnTo>
                  <a:lnTo>
                    <a:pt x="21" y="21"/>
                  </a:lnTo>
                  <a:lnTo>
                    <a:pt x="15" y="25"/>
                  </a:lnTo>
                  <a:lnTo>
                    <a:pt x="11" y="24"/>
                  </a:lnTo>
                  <a:lnTo>
                    <a:pt x="8" y="24"/>
                  </a:lnTo>
                  <a:lnTo>
                    <a:pt x="4" y="23"/>
                  </a:lnTo>
                  <a:lnTo>
                    <a:pt x="1" y="22"/>
                  </a:lnTo>
                  <a:lnTo>
                    <a:pt x="0" y="20"/>
                  </a:lnTo>
                  <a:lnTo>
                    <a:pt x="1" y="19"/>
                  </a:lnTo>
                  <a:lnTo>
                    <a:pt x="3" y="18"/>
                  </a:lnTo>
                  <a:lnTo>
                    <a:pt x="4" y="17"/>
                  </a:lnTo>
                  <a:lnTo>
                    <a:pt x="10" y="15"/>
                  </a:lnTo>
                  <a:lnTo>
                    <a:pt x="13" y="12"/>
                  </a:lnTo>
                  <a:lnTo>
                    <a:pt x="15" y="8"/>
                  </a:lnTo>
                  <a:lnTo>
                    <a:pt x="18" y="4"/>
                  </a:lnTo>
                  <a:lnTo>
                    <a:pt x="18" y="3"/>
                  </a:lnTo>
                  <a:lnTo>
                    <a:pt x="19" y="1"/>
                  </a:lnTo>
                  <a:lnTo>
                    <a:pt x="20" y="0"/>
                  </a:lnTo>
                  <a:lnTo>
                    <a:pt x="21" y="0"/>
                  </a:lnTo>
                  <a:lnTo>
                    <a:pt x="23" y="0"/>
                  </a:lnTo>
                  <a:lnTo>
                    <a:pt x="25" y="0"/>
                  </a:lnTo>
                  <a:lnTo>
                    <a:pt x="26" y="1"/>
                  </a:lnTo>
                  <a:lnTo>
                    <a:pt x="2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1" name="Freeform 57"/>
            <p:cNvSpPr>
              <a:spLocks/>
            </p:cNvSpPr>
            <p:nvPr/>
          </p:nvSpPr>
          <p:spPr bwMode="auto">
            <a:xfrm>
              <a:off x="5377" y="3250"/>
              <a:ext cx="46" cy="22"/>
            </a:xfrm>
            <a:custGeom>
              <a:avLst/>
              <a:gdLst>
                <a:gd name="T0" fmla="*/ 46 w 46"/>
                <a:gd name="T1" fmla="*/ 1 h 22"/>
                <a:gd name="T2" fmla="*/ 44 w 46"/>
                <a:gd name="T3" fmla="*/ 7 h 22"/>
                <a:gd name="T4" fmla="*/ 41 w 46"/>
                <a:gd name="T5" fmla="*/ 12 h 22"/>
                <a:gd name="T6" fmla="*/ 37 w 46"/>
                <a:gd name="T7" fmla="*/ 16 h 22"/>
                <a:gd name="T8" fmla="*/ 33 w 46"/>
                <a:gd name="T9" fmla="*/ 21 h 22"/>
                <a:gd name="T10" fmla="*/ 30 w 46"/>
                <a:gd name="T11" fmla="*/ 22 h 22"/>
                <a:gd name="T12" fmla="*/ 28 w 46"/>
                <a:gd name="T13" fmla="*/ 22 h 22"/>
                <a:gd name="T14" fmla="*/ 25 w 46"/>
                <a:gd name="T15" fmla="*/ 22 h 22"/>
                <a:gd name="T16" fmla="*/ 23 w 46"/>
                <a:gd name="T17" fmla="*/ 22 h 22"/>
                <a:gd name="T18" fmla="*/ 20 w 46"/>
                <a:gd name="T19" fmla="*/ 20 h 22"/>
                <a:gd name="T20" fmla="*/ 17 w 46"/>
                <a:gd name="T21" fmla="*/ 18 h 22"/>
                <a:gd name="T22" fmla="*/ 14 w 46"/>
                <a:gd name="T23" fmla="*/ 16 h 22"/>
                <a:gd name="T24" fmla="*/ 11 w 46"/>
                <a:gd name="T25" fmla="*/ 14 h 22"/>
                <a:gd name="T26" fmla="*/ 9 w 46"/>
                <a:gd name="T27" fmla="*/ 12 h 22"/>
                <a:gd name="T28" fmla="*/ 6 w 46"/>
                <a:gd name="T29" fmla="*/ 10 h 22"/>
                <a:gd name="T30" fmla="*/ 3 w 46"/>
                <a:gd name="T31" fmla="*/ 8 h 22"/>
                <a:gd name="T32" fmla="*/ 0 w 46"/>
                <a:gd name="T33" fmla="*/ 6 h 22"/>
                <a:gd name="T34" fmla="*/ 0 w 46"/>
                <a:gd name="T35" fmla="*/ 5 h 22"/>
                <a:gd name="T36" fmla="*/ 0 w 46"/>
                <a:gd name="T37" fmla="*/ 4 h 22"/>
                <a:gd name="T38" fmla="*/ 1 w 46"/>
                <a:gd name="T39" fmla="*/ 3 h 22"/>
                <a:gd name="T40" fmla="*/ 2 w 46"/>
                <a:gd name="T41" fmla="*/ 3 h 22"/>
                <a:gd name="T42" fmla="*/ 6 w 46"/>
                <a:gd name="T43" fmla="*/ 3 h 22"/>
                <a:gd name="T44" fmla="*/ 10 w 46"/>
                <a:gd name="T45" fmla="*/ 4 h 22"/>
                <a:gd name="T46" fmla="*/ 14 w 46"/>
                <a:gd name="T47" fmla="*/ 6 h 22"/>
                <a:gd name="T48" fmla="*/ 17 w 46"/>
                <a:gd name="T49" fmla="*/ 7 h 22"/>
                <a:gd name="T50" fmla="*/ 21 w 46"/>
                <a:gd name="T51" fmla="*/ 7 h 22"/>
                <a:gd name="T52" fmla="*/ 25 w 46"/>
                <a:gd name="T53" fmla="*/ 7 h 22"/>
                <a:gd name="T54" fmla="*/ 29 w 46"/>
                <a:gd name="T55" fmla="*/ 7 h 22"/>
                <a:gd name="T56" fmla="*/ 33 w 46"/>
                <a:gd name="T57" fmla="*/ 5 h 22"/>
                <a:gd name="T58" fmla="*/ 35 w 46"/>
                <a:gd name="T59" fmla="*/ 3 h 22"/>
                <a:gd name="T60" fmla="*/ 39 w 46"/>
                <a:gd name="T61" fmla="*/ 0 h 22"/>
                <a:gd name="T62" fmla="*/ 43 w 46"/>
                <a:gd name="T63" fmla="*/ 0 h 22"/>
                <a:gd name="T64" fmla="*/ 46 w 46"/>
                <a:gd name="T65"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 h="22">
                  <a:moveTo>
                    <a:pt x="46" y="1"/>
                  </a:moveTo>
                  <a:lnTo>
                    <a:pt x="44" y="7"/>
                  </a:lnTo>
                  <a:lnTo>
                    <a:pt x="41" y="12"/>
                  </a:lnTo>
                  <a:lnTo>
                    <a:pt x="37" y="16"/>
                  </a:lnTo>
                  <a:lnTo>
                    <a:pt x="33" y="21"/>
                  </a:lnTo>
                  <a:lnTo>
                    <a:pt x="30" y="22"/>
                  </a:lnTo>
                  <a:lnTo>
                    <a:pt x="28" y="22"/>
                  </a:lnTo>
                  <a:lnTo>
                    <a:pt x="25" y="22"/>
                  </a:lnTo>
                  <a:lnTo>
                    <a:pt x="23" y="22"/>
                  </a:lnTo>
                  <a:lnTo>
                    <a:pt x="20" y="20"/>
                  </a:lnTo>
                  <a:lnTo>
                    <a:pt x="17" y="18"/>
                  </a:lnTo>
                  <a:lnTo>
                    <a:pt x="14" y="16"/>
                  </a:lnTo>
                  <a:lnTo>
                    <a:pt x="11" y="14"/>
                  </a:lnTo>
                  <a:lnTo>
                    <a:pt x="9" y="12"/>
                  </a:lnTo>
                  <a:lnTo>
                    <a:pt x="6" y="10"/>
                  </a:lnTo>
                  <a:lnTo>
                    <a:pt x="3" y="8"/>
                  </a:lnTo>
                  <a:lnTo>
                    <a:pt x="0" y="6"/>
                  </a:lnTo>
                  <a:lnTo>
                    <a:pt x="0" y="5"/>
                  </a:lnTo>
                  <a:lnTo>
                    <a:pt x="0" y="4"/>
                  </a:lnTo>
                  <a:lnTo>
                    <a:pt x="1" y="3"/>
                  </a:lnTo>
                  <a:lnTo>
                    <a:pt x="2" y="3"/>
                  </a:lnTo>
                  <a:lnTo>
                    <a:pt x="6" y="3"/>
                  </a:lnTo>
                  <a:lnTo>
                    <a:pt x="10" y="4"/>
                  </a:lnTo>
                  <a:lnTo>
                    <a:pt x="14" y="6"/>
                  </a:lnTo>
                  <a:lnTo>
                    <a:pt x="17" y="7"/>
                  </a:lnTo>
                  <a:lnTo>
                    <a:pt x="21" y="7"/>
                  </a:lnTo>
                  <a:lnTo>
                    <a:pt x="25" y="7"/>
                  </a:lnTo>
                  <a:lnTo>
                    <a:pt x="29" y="7"/>
                  </a:lnTo>
                  <a:lnTo>
                    <a:pt x="33" y="5"/>
                  </a:lnTo>
                  <a:lnTo>
                    <a:pt x="35" y="3"/>
                  </a:lnTo>
                  <a:lnTo>
                    <a:pt x="39" y="0"/>
                  </a:lnTo>
                  <a:lnTo>
                    <a:pt x="43" y="0"/>
                  </a:lnTo>
                  <a:lnTo>
                    <a:pt x="4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2" name="Freeform 58"/>
            <p:cNvSpPr>
              <a:spLocks/>
            </p:cNvSpPr>
            <p:nvPr/>
          </p:nvSpPr>
          <p:spPr bwMode="auto">
            <a:xfrm>
              <a:off x="5050" y="3263"/>
              <a:ext cx="26" cy="308"/>
            </a:xfrm>
            <a:custGeom>
              <a:avLst/>
              <a:gdLst>
                <a:gd name="T0" fmla="*/ 8 w 26"/>
                <a:gd name="T1" fmla="*/ 7 h 308"/>
                <a:gd name="T2" fmla="*/ 8 w 26"/>
                <a:gd name="T3" fmla="*/ 9 h 308"/>
                <a:gd name="T4" fmla="*/ 10 w 26"/>
                <a:gd name="T5" fmla="*/ 12 h 308"/>
                <a:gd name="T6" fmla="*/ 11 w 26"/>
                <a:gd name="T7" fmla="*/ 14 h 308"/>
                <a:gd name="T8" fmla="*/ 11 w 26"/>
                <a:gd name="T9" fmla="*/ 17 h 308"/>
                <a:gd name="T10" fmla="*/ 13 w 26"/>
                <a:gd name="T11" fmla="*/ 22 h 308"/>
                <a:gd name="T12" fmla="*/ 14 w 26"/>
                <a:gd name="T13" fmla="*/ 29 h 308"/>
                <a:gd name="T14" fmla="*/ 15 w 26"/>
                <a:gd name="T15" fmla="*/ 35 h 308"/>
                <a:gd name="T16" fmla="*/ 16 w 26"/>
                <a:gd name="T17" fmla="*/ 41 h 308"/>
                <a:gd name="T18" fmla="*/ 19 w 26"/>
                <a:gd name="T19" fmla="*/ 57 h 308"/>
                <a:gd name="T20" fmla="*/ 22 w 26"/>
                <a:gd name="T21" fmla="*/ 73 h 308"/>
                <a:gd name="T22" fmla="*/ 24 w 26"/>
                <a:gd name="T23" fmla="*/ 89 h 308"/>
                <a:gd name="T24" fmla="*/ 26 w 26"/>
                <a:gd name="T25" fmla="*/ 105 h 308"/>
                <a:gd name="T26" fmla="*/ 26 w 26"/>
                <a:gd name="T27" fmla="*/ 120 h 308"/>
                <a:gd name="T28" fmla="*/ 26 w 26"/>
                <a:gd name="T29" fmla="*/ 138 h 308"/>
                <a:gd name="T30" fmla="*/ 26 w 26"/>
                <a:gd name="T31" fmla="*/ 155 h 308"/>
                <a:gd name="T32" fmla="*/ 26 w 26"/>
                <a:gd name="T33" fmla="*/ 172 h 308"/>
                <a:gd name="T34" fmla="*/ 24 w 26"/>
                <a:gd name="T35" fmla="*/ 179 h 308"/>
                <a:gd name="T36" fmla="*/ 24 w 26"/>
                <a:gd name="T37" fmla="*/ 187 h 308"/>
                <a:gd name="T38" fmla="*/ 23 w 26"/>
                <a:gd name="T39" fmla="*/ 195 h 308"/>
                <a:gd name="T40" fmla="*/ 23 w 26"/>
                <a:gd name="T41" fmla="*/ 203 h 308"/>
                <a:gd name="T42" fmla="*/ 21 w 26"/>
                <a:gd name="T43" fmla="*/ 229 h 308"/>
                <a:gd name="T44" fmla="*/ 21 w 26"/>
                <a:gd name="T45" fmla="*/ 256 h 308"/>
                <a:gd name="T46" fmla="*/ 21 w 26"/>
                <a:gd name="T47" fmla="*/ 281 h 308"/>
                <a:gd name="T48" fmla="*/ 20 w 26"/>
                <a:gd name="T49" fmla="*/ 307 h 308"/>
                <a:gd name="T50" fmla="*/ 20 w 26"/>
                <a:gd name="T51" fmla="*/ 307 h 308"/>
                <a:gd name="T52" fmla="*/ 19 w 26"/>
                <a:gd name="T53" fmla="*/ 308 h 308"/>
                <a:gd name="T54" fmla="*/ 18 w 26"/>
                <a:gd name="T55" fmla="*/ 308 h 308"/>
                <a:gd name="T56" fmla="*/ 18 w 26"/>
                <a:gd name="T57" fmla="*/ 308 h 308"/>
                <a:gd name="T58" fmla="*/ 13 w 26"/>
                <a:gd name="T59" fmla="*/ 298 h 308"/>
                <a:gd name="T60" fmla="*/ 13 w 26"/>
                <a:gd name="T61" fmla="*/ 288 h 308"/>
                <a:gd name="T62" fmla="*/ 13 w 26"/>
                <a:gd name="T63" fmla="*/ 277 h 308"/>
                <a:gd name="T64" fmla="*/ 12 w 26"/>
                <a:gd name="T65" fmla="*/ 267 h 308"/>
                <a:gd name="T66" fmla="*/ 10 w 26"/>
                <a:gd name="T67" fmla="*/ 235 h 308"/>
                <a:gd name="T68" fmla="*/ 10 w 26"/>
                <a:gd name="T69" fmla="*/ 202 h 308"/>
                <a:gd name="T70" fmla="*/ 10 w 26"/>
                <a:gd name="T71" fmla="*/ 169 h 308"/>
                <a:gd name="T72" fmla="*/ 11 w 26"/>
                <a:gd name="T73" fmla="*/ 136 h 308"/>
                <a:gd name="T74" fmla="*/ 11 w 26"/>
                <a:gd name="T75" fmla="*/ 122 h 308"/>
                <a:gd name="T76" fmla="*/ 11 w 26"/>
                <a:gd name="T77" fmla="*/ 108 h 308"/>
                <a:gd name="T78" fmla="*/ 11 w 26"/>
                <a:gd name="T79" fmla="*/ 93 h 308"/>
                <a:gd name="T80" fmla="*/ 10 w 26"/>
                <a:gd name="T81" fmla="*/ 80 h 308"/>
                <a:gd name="T82" fmla="*/ 9 w 26"/>
                <a:gd name="T83" fmla="*/ 65 h 308"/>
                <a:gd name="T84" fmla="*/ 8 w 26"/>
                <a:gd name="T85" fmla="*/ 50 h 308"/>
                <a:gd name="T86" fmla="*/ 5 w 26"/>
                <a:gd name="T87" fmla="*/ 36 h 308"/>
                <a:gd name="T88" fmla="*/ 3 w 26"/>
                <a:gd name="T89" fmla="*/ 21 h 308"/>
                <a:gd name="T90" fmla="*/ 2 w 26"/>
                <a:gd name="T91" fmla="*/ 17 h 308"/>
                <a:gd name="T92" fmla="*/ 0 w 26"/>
                <a:gd name="T93" fmla="*/ 12 h 308"/>
                <a:gd name="T94" fmla="*/ 0 w 26"/>
                <a:gd name="T95" fmla="*/ 8 h 308"/>
                <a:gd name="T96" fmla="*/ 0 w 26"/>
                <a:gd name="T97" fmla="*/ 3 h 308"/>
                <a:gd name="T98" fmla="*/ 0 w 26"/>
                <a:gd name="T99" fmla="*/ 2 h 308"/>
                <a:gd name="T100" fmla="*/ 1 w 26"/>
                <a:gd name="T101" fmla="*/ 0 h 308"/>
                <a:gd name="T102" fmla="*/ 2 w 26"/>
                <a:gd name="T103" fmla="*/ 0 h 308"/>
                <a:gd name="T104" fmla="*/ 4 w 26"/>
                <a:gd name="T105" fmla="*/ 2 h 308"/>
                <a:gd name="T106" fmla="*/ 5 w 26"/>
                <a:gd name="T107" fmla="*/ 3 h 308"/>
                <a:gd name="T108" fmla="*/ 5 w 26"/>
                <a:gd name="T109" fmla="*/ 4 h 308"/>
                <a:gd name="T110" fmla="*/ 6 w 26"/>
                <a:gd name="T111" fmla="*/ 6 h 308"/>
                <a:gd name="T112" fmla="*/ 8 w 26"/>
                <a:gd name="T113" fmla="*/ 7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 h="308">
                  <a:moveTo>
                    <a:pt x="8" y="7"/>
                  </a:moveTo>
                  <a:lnTo>
                    <a:pt x="8" y="9"/>
                  </a:lnTo>
                  <a:lnTo>
                    <a:pt x="10" y="12"/>
                  </a:lnTo>
                  <a:lnTo>
                    <a:pt x="11" y="14"/>
                  </a:lnTo>
                  <a:lnTo>
                    <a:pt x="11" y="17"/>
                  </a:lnTo>
                  <a:lnTo>
                    <a:pt x="13" y="22"/>
                  </a:lnTo>
                  <a:lnTo>
                    <a:pt x="14" y="29"/>
                  </a:lnTo>
                  <a:lnTo>
                    <a:pt x="15" y="35"/>
                  </a:lnTo>
                  <a:lnTo>
                    <a:pt x="16" y="41"/>
                  </a:lnTo>
                  <a:lnTo>
                    <a:pt x="19" y="57"/>
                  </a:lnTo>
                  <a:lnTo>
                    <a:pt x="22" y="73"/>
                  </a:lnTo>
                  <a:lnTo>
                    <a:pt x="24" y="89"/>
                  </a:lnTo>
                  <a:lnTo>
                    <a:pt x="26" y="105"/>
                  </a:lnTo>
                  <a:lnTo>
                    <a:pt x="26" y="120"/>
                  </a:lnTo>
                  <a:lnTo>
                    <a:pt x="26" y="138"/>
                  </a:lnTo>
                  <a:lnTo>
                    <a:pt x="26" y="155"/>
                  </a:lnTo>
                  <a:lnTo>
                    <a:pt x="26" y="172"/>
                  </a:lnTo>
                  <a:lnTo>
                    <a:pt x="24" y="179"/>
                  </a:lnTo>
                  <a:lnTo>
                    <a:pt x="24" y="187"/>
                  </a:lnTo>
                  <a:lnTo>
                    <a:pt x="23" y="195"/>
                  </a:lnTo>
                  <a:lnTo>
                    <a:pt x="23" y="203"/>
                  </a:lnTo>
                  <a:lnTo>
                    <a:pt x="21" y="229"/>
                  </a:lnTo>
                  <a:lnTo>
                    <a:pt x="21" y="256"/>
                  </a:lnTo>
                  <a:lnTo>
                    <a:pt x="21" y="281"/>
                  </a:lnTo>
                  <a:lnTo>
                    <a:pt x="20" y="307"/>
                  </a:lnTo>
                  <a:lnTo>
                    <a:pt x="20" y="307"/>
                  </a:lnTo>
                  <a:lnTo>
                    <a:pt x="19" y="308"/>
                  </a:lnTo>
                  <a:lnTo>
                    <a:pt x="18" y="308"/>
                  </a:lnTo>
                  <a:lnTo>
                    <a:pt x="18" y="308"/>
                  </a:lnTo>
                  <a:lnTo>
                    <a:pt x="13" y="298"/>
                  </a:lnTo>
                  <a:lnTo>
                    <a:pt x="13" y="288"/>
                  </a:lnTo>
                  <a:lnTo>
                    <a:pt x="13" y="277"/>
                  </a:lnTo>
                  <a:lnTo>
                    <a:pt x="12" y="267"/>
                  </a:lnTo>
                  <a:lnTo>
                    <a:pt x="10" y="235"/>
                  </a:lnTo>
                  <a:lnTo>
                    <a:pt x="10" y="202"/>
                  </a:lnTo>
                  <a:lnTo>
                    <a:pt x="10" y="169"/>
                  </a:lnTo>
                  <a:lnTo>
                    <a:pt x="11" y="136"/>
                  </a:lnTo>
                  <a:lnTo>
                    <a:pt x="11" y="122"/>
                  </a:lnTo>
                  <a:lnTo>
                    <a:pt x="11" y="108"/>
                  </a:lnTo>
                  <a:lnTo>
                    <a:pt x="11" y="93"/>
                  </a:lnTo>
                  <a:lnTo>
                    <a:pt x="10" y="80"/>
                  </a:lnTo>
                  <a:lnTo>
                    <a:pt x="9" y="65"/>
                  </a:lnTo>
                  <a:lnTo>
                    <a:pt x="8" y="50"/>
                  </a:lnTo>
                  <a:lnTo>
                    <a:pt x="5" y="36"/>
                  </a:lnTo>
                  <a:lnTo>
                    <a:pt x="3" y="21"/>
                  </a:lnTo>
                  <a:lnTo>
                    <a:pt x="2" y="17"/>
                  </a:lnTo>
                  <a:lnTo>
                    <a:pt x="0" y="12"/>
                  </a:lnTo>
                  <a:lnTo>
                    <a:pt x="0" y="8"/>
                  </a:lnTo>
                  <a:lnTo>
                    <a:pt x="0" y="3"/>
                  </a:lnTo>
                  <a:lnTo>
                    <a:pt x="0" y="2"/>
                  </a:lnTo>
                  <a:lnTo>
                    <a:pt x="1" y="0"/>
                  </a:lnTo>
                  <a:lnTo>
                    <a:pt x="2" y="0"/>
                  </a:lnTo>
                  <a:lnTo>
                    <a:pt x="4" y="2"/>
                  </a:lnTo>
                  <a:lnTo>
                    <a:pt x="5" y="3"/>
                  </a:lnTo>
                  <a:lnTo>
                    <a:pt x="5" y="4"/>
                  </a:lnTo>
                  <a:lnTo>
                    <a:pt x="6" y="6"/>
                  </a:lnTo>
                  <a:lnTo>
                    <a:pt x="8"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3" name="Freeform 59"/>
            <p:cNvSpPr>
              <a:spLocks/>
            </p:cNvSpPr>
            <p:nvPr/>
          </p:nvSpPr>
          <p:spPr bwMode="auto">
            <a:xfrm>
              <a:off x="4945" y="3271"/>
              <a:ext cx="108" cy="153"/>
            </a:xfrm>
            <a:custGeom>
              <a:avLst/>
              <a:gdLst>
                <a:gd name="T0" fmla="*/ 44 w 108"/>
                <a:gd name="T1" fmla="*/ 1 h 153"/>
                <a:gd name="T2" fmla="*/ 45 w 108"/>
                <a:gd name="T3" fmla="*/ 3 h 153"/>
                <a:gd name="T4" fmla="*/ 46 w 108"/>
                <a:gd name="T5" fmla="*/ 12 h 153"/>
                <a:gd name="T6" fmla="*/ 47 w 108"/>
                <a:gd name="T7" fmla="*/ 26 h 153"/>
                <a:gd name="T8" fmla="*/ 52 w 108"/>
                <a:gd name="T9" fmla="*/ 33 h 153"/>
                <a:gd name="T10" fmla="*/ 56 w 108"/>
                <a:gd name="T11" fmla="*/ 34 h 153"/>
                <a:gd name="T12" fmla="*/ 62 w 108"/>
                <a:gd name="T13" fmla="*/ 30 h 153"/>
                <a:gd name="T14" fmla="*/ 64 w 108"/>
                <a:gd name="T15" fmla="*/ 22 h 153"/>
                <a:gd name="T16" fmla="*/ 61 w 108"/>
                <a:gd name="T17" fmla="*/ 14 h 153"/>
                <a:gd name="T18" fmla="*/ 58 w 108"/>
                <a:gd name="T19" fmla="*/ 6 h 153"/>
                <a:gd name="T20" fmla="*/ 61 w 108"/>
                <a:gd name="T21" fmla="*/ 1 h 153"/>
                <a:gd name="T22" fmla="*/ 67 w 108"/>
                <a:gd name="T23" fmla="*/ 6 h 153"/>
                <a:gd name="T24" fmla="*/ 75 w 108"/>
                <a:gd name="T25" fmla="*/ 15 h 153"/>
                <a:gd name="T26" fmla="*/ 78 w 108"/>
                <a:gd name="T27" fmla="*/ 28 h 153"/>
                <a:gd name="T28" fmla="*/ 80 w 108"/>
                <a:gd name="T29" fmla="*/ 44 h 153"/>
                <a:gd name="T30" fmla="*/ 87 w 108"/>
                <a:gd name="T31" fmla="*/ 63 h 153"/>
                <a:gd name="T32" fmla="*/ 93 w 108"/>
                <a:gd name="T33" fmla="*/ 87 h 153"/>
                <a:gd name="T34" fmla="*/ 99 w 108"/>
                <a:gd name="T35" fmla="*/ 115 h 153"/>
                <a:gd name="T36" fmla="*/ 104 w 108"/>
                <a:gd name="T37" fmla="*/ 135 h 153"/>
                <a:gd name="T38" fmla="*/ 107 w 108"/>
                <a:gd name="T39" fmla="*/ 147 h 153"/>
                <a:gd name="T40" fmla="*/ 104 w 108"/>
                <a:gd name="T41" fmla="*/ 153 h 153"/>
                <a:gd name="T42" fmla="*/ 96 w 108"/>
                <a:gd name="T43" fmla="*/ 134 h 153"/>
                <a:gd name="T44" fmla="*/ 88 w 108"/>
                <a:gd name="T45" fmla="*/ 115 h 153"/>
                <a:gd name="T46" fmla="*/ 79 w 108"/>
                <a:gd name="T47" fmla="*/ 82 h 153"/>
                <a:gd name="T48" fmla="*/ 67 w 108"/>
                <a:gd name="T49" fmla="*/ 48 h 153"/>
                <a:gd name="T50" fmla="*/ 63 w 108"/>
                <a:gd name="T51" fmla="*/ 48 h 153"/>
                <a:gd name="T52" fmla="*/ 64 w 108"/>
                <a:gd name="T53" fmla="*/ 96 h 153"/>
                <a:gd name="T54" fmla="*/ 68 w 108"/>
                <a:gd name="T55" fmla="*/ 144 h 153"/>
                <a:gd name="T56" fmla="*/ 67 w 108"/>
                <a:gd name="T57" fmla="*/ 146 h 153"/>
                <a:gd name="T58" fmla="*/ 63 w 108"/>
                <a:gd name="T59" fmla="*/ 146 h 153"/>
                <a:gd name="T60" fmla="*/ 51 w 108"/>
                <a:gd name="T61" fmla="*/ 93 h 153"/>
                <a:gd name="T62" fmla="*/ 42 w 108"/>
                <a:gd name="T63" fmla="*/ 39 h 153"/>
                <a:gd name="T64" fmla="*/ 39 w 108"/>
                <a:gd name="T65" fmla="*/ 37 h 153"/>
                <a:gd name="T66" fmla="*/ 35 w 108"/>
                <a:gd name="T67" fmla="*/ 34 h 153"/>
                <a:gd name="T68" fmla="*/ 29 w 108"/>
                <a:gd name="T69" fmla="*/ 42 h 153"/>
                <a:gd name="T70" fmla="*/ 22 w 108"/>
                <a:gd name="T71" fmla="*/ 48 h 153"/>
                <a:gd name="T72" fmla="*/ 13 w 108"/>
                <a:gd name="T73" fmla="*/ 46 h 153"/>
                <a:gd name="T74" fmla="*/ 5 w 108"/>
                <a:gd name="T75" fmla="*/ 42 h 153"/>
                <a:gd name="T76" fmla="*/ 1 w 108"/>
                <a:gd name="T77" fmla="*/ 37 h 153"/>
                <a:gd name="T78" fmla="*/ 0 w 108"/>
                <a:gd name="T79" fmla="*/ 31 h 153"/>
                <a:gd name="T80" fmla="*/ 7 w 108"/>
                <a:gd name="T81" fmla="*/ 32 h 153"/>
                <a:gd name="T82" fmla="*/ 12 w 108"/>
                <a:gd name="T83" fmla="*/ 37 h 153"/>
                <a:gd name="T84" fmla="*/ 23 w 108"/>
                <a:gd name="T85" fmla="*/ 31 h 153"/>
                <a:gd name="T86" fmla="*/ 31 w 108"/>
                <a:gd name="T87" fmla="*/ 22 h 153"/>
                <a:gd name="T88" fmla="*/ 36 w 108"/>
                <a:gd name="T89" fmla="*/ 12 h 153"/>
                <a:gd name="T90" fmla="*/ 40 w 108"/>
                <a:gd name="T91" fmla="*/ 0 h 153"/>
                <a:gd name="T92" fmla="*/ 43 w 108"/>
                <a:gd name="T93" fmla="*/ 0 h 153"/>
                <a:gd name="T94" fmla="*/ 44 w 108"/>
                <a:gd name="T9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8" h="153">
                  <a:moveTo>
                    <a:pt x="44" y="0"/>
                  </a:moveTo>
                  <a:lnTo>
                    <a:pt x="44" y="1"/>
                  </a:lnTo>
                  <a:lnTo>
                    <a:pt x="45" y="3"/>
                  </a:lnTo>
                  <a:lnTo>
                    <a:pt x="45" y="3"/>
                  </a:lnTo>
                  <a:lnTo>
                    <a:pt x="46" y="4"/>
                  </a:lnTo>
                  <a:lnTo>
                    <a:pt x="46" y="12"/>
                  </a:lnTo>
                  <a:lnTo>
                    <a:pt x="46" y="19"/>
                  </a:lnTo>
                  <a:lnTo>
                    <a:pt x="47" y="26"/>
                  </a:lnTo>
                  <a:lnTo>
                    <a:pt x="50" y="33"/>
                  </a:lnTo>
                  <a:lnTo>
                    <a:pt x="52" y="33"/>
                  </a:lnTo>
                  <a:lnTo>
                    <a:pt x="54" y="34"/>
                  </a:lnTo>
                  <a:lnTo>
                    <a:pt x="56" y="34"/>
                  </a:lnTo>
                  <a:lnTo>
                    <a:pt x="59" y="34"/>
                  </a:lnTo>
                  <a:lnTo>
                    <a:pt x="62" y="30"/>
                  </a:lnTo>
                  <a:lnTo>
                    <a:pt x="64" y="27"/>
                  </a:lnTo>
                  <a:lnTo>
                    <a:pt x="64" y="22"/>
                  </a:lnTo>
                  <a:lnTo>
                    <a:pt x="64" y="18"/>
                  </a:lnTo>
                  <a:lnTo>
                    <a:pt x="61" y="14"/>
                  </a:lnTo>
                  <a:lnTo>
                    <a:pt x="59" y="10"/>
                  </a:lnTo>
                  <a:lnTo>
                    <a:pt x="58" y="6"/>
                  </a:lnTo>
                  <a:lnTo>
                    <a:pt x="57" y="2"/>
                  </a:lnTo>
                  <a:lnTo>
                    <a:pt x="61" y="1"/>
                  </a:lnTo>
                  <a:lnTo>
                    <a:pt x="64" y="3"/>
                  </a:lnTo>
                  <a:lnTo>
                    <a:pt x="67" y="6"/>
                  </a:lnTo>
                  <a:lnTo>
                    <a:pt x="70" y="9"/>
                  </a:lnTo>
                  <a:lnTo>
                    <a:pt x="75" y="15"/>
                  </a:lnTo>
                  <a:lnTo>
                    <a:pt x="78" y="21"/>
                  </a:lnTo>
                  <a:lnTo>
                    <a:pt x="78" y="28"/>
                  </a:lnTo>
                  <a:lnTo>
                    <a:pt x="75" y="35"/>
                  </a:lnTo>
                  <a:lnTo>
                    <a:pt x="80" y="44"/>
                  </a:lnTo>
                  <a:lnTo>
                    <a:pt x="85" y="53"/>
                  </a:lnTo>
                  <a:lnTo>
                    <a:pt x="87" y="63"/>
                  </a:lnTo>
                  <a:lnTo>
                    <a:pt x="89" y="73"/>
                  </a:lnTo>
                  <a:lnTo>
                    <a:pt x="93" y="87"/>
                  </a:lnTo>
                  <a:lnTo>
                    <a:pt x="96" y="101"/>
                  </a:lnTo>
                  <a:lnTo>
                    <a:pt x="99" y="115"/>
                  </a:lnTo>
                  <a:lnTo>
                    <a:pt x="103" y="129"/>
                  </a:lnTo>
                  <a:lnTo>
                    <a:pt x="104" y="135"/>
                  </a:lnTo>
                  <a:lnTo>
                    <a:pt x="106" y="141"/>
                  </a:lnTo>
                  <a:lnTo>
                    <a:pt x="107" y="147"/>
                  </a:lnTo>
                  <a:lnTo>
                    <a:pt x="108" y="153"/>
                  </a:lnTo>
                  <a:lnTo>
                    <a:pt x="104" y="153"/>
                  </a:lnTo>
                  <a:lnTo>
                    <a:pt x="99" y="144"/>
                  </a:lnTo>
                  <a:lnTo>
                    <a:pt x="96" y="134"/>
                  </a:lnTo>
                  <a:lnTo>
                    <a:pt x="93" y="124"/>
                  </a:lnTo>
                  <a:lnTo>
                    <a:pt x="88" y="115"/>
                  </a:lnTo>
                  <a:lnTo>
                    <a:pt x="84" y="99"/>
                  </a:lnTo>
                  <a:lnTo>
                    <a:pt x="79" y="82"/>
                  </a:lnTo>
                  <a:lnTo>
                    <a:pt x="73" y="65"/>
                  </a:lnTo>
                  <a:lnTo>
                    <a:pt x="67" y="48"/>
                  </a:lnTo>
                  <a:lnTo>
                    <a:pt x="64" y="46"/>
                  </a:lnTo>
                  <a:lnTo>
                    <a:pt x="63" y="48"/>
                  </a:lnTo>
                  <a:lnTo>
                    <a:pt x="63" y="72"/>
                  </a:lnTo>
                  <a:lnTo>
                    <a:pt x="64" y="96"/>
                  </a:lnTo>
                  <a:lnTo>
                    <a:pt x="67" y="120"/>
                  </a:lnTo>
                  <a:lnTo>
                    <a:pt x="68" y="144"/>
                  </a:lnTo>
                  <a:lnTo>
                    <a:pt x="67" y="145"/>
                  </a:lnTo>
                  <a:lnTo>
                    <a:pt x="67" y="146"/>
                  </a:lnTo>
                  <a:lnTo>
                    <a:pt x="64" y="146"/>
                  </a:lnTo>
                  <a:lnTo>
                    <a:pt x="63" y="146"/>
                  </a:lnTo>
                  <a:lnTo>
                    <a:pt x="57" y="120"/>
                  </a:lnTo>
                  <a:lnTo>
                    <a:pt x="51" y="93"/>
                  </a:lnTo>
                  <a:lnTo>
                    <a:pt x="47" y="66"/>
                  </a:lnTo>
                  <a:lnTo>
                    <a:pt x="42" y="39"/>
                  </a:lnTo>
                  <a:lnTo>
                    <a:pt x="40" y="38"/>
                  </a:lnTo>
                  <a:lnTo>
                    <a:pt x="39" y="37"/>
                  </a:lnTo>
                  <a:lnTo>
                    <a:pt x="37" y="36"/>
                  </a:lnTo>
                  <a:lnTo>
                    <a:pt x="35" y="34"/>
                  </a:lnTo>
                  <a:lnTo>
                    <a:pt x="32" y="39"/>
                  </a:lnTo>
                  <a:lnTo>
                    <a:pt x="29" y="42"/>
                  </a:lnTo>
                  <a:lnTo>
                    <a:pt x="26" y="45"/>
                  </a:lnTo>
                  <a:lnTo>
                    <a:pt x="22" y="48"/>
                  </a:lnTo>
                  <a:lnTo>
                    <a:pt x="17" y="48"/>
                  </a:lnTo>
                  <a:lnTo>
                    <a:pt x="13" y="46"/>
                  </a:lnTo>
                  <a:lnTo>
                    <a:pt x="9" y="45"/>
                  </a:lnTo>
                  <a:lnTo>
                    <a:pt x="5" y="42"/>
                  </a:lnTo>
                  <a:lnTo>
                    <a:pt x="3" y="40"/>
                  </a:lnTo>
                  <a:lnTo>
                    <a:pt x="1" y="37"/>
                  </a:lnTo>
                  <a:lnTo>
                    <a:pt x="0" y="34"/>
                  </a:lnTo>
                  <a:lnTo>
                    <a:pt x="0" y="31"/>
                  </a:lnTo>
                  <a:lnTo>
                    <a:pt x="4" y="30"/>
                  </a:lnTo>
                  <a:lnTo>
                    <a:pt x="7" y="32"/>
                  </a:lnTo>
                  <a:lnTo>
                    <a:pt x="9" y="34"/>
                  </a:lnTo>
                  <a:lnTo>
                    <a:pt x="12" y="37"/>
                  </a:lnTo>
                  <a:lnTo>
                    <a:pt x="18" y="34"/>
                  </a:lnTo>
                  <a:lnTo>
                    <a:pt x="23" y="31"/>
                  </a:lnTo>
                  <a:lnTo>
                    <a:pt x="27" y="27"/>
                  </a:lnTo>
                  <a:lnTo>
                    <a:pt x="31" y="22"/>
                  </a:lnTo>
                  <a:lnTo>
                    <a:pt x="34" y="18"/>
                  </a:lnTo>
                  <a:lnTo>
                    <a:pt x="36" y="12"/>
                  </a:lnTo>
                  <a:lnTo>
                    <a:pt x="37" y="6"/>
                  </a:lnTo>
                  <a:lnTo>
                    <a:pt x="40" y="0"/>
                  </a:lnTo>
                  <a:lnTo>
                    <a:pt x="41" y="0"/>
                  </a:lnTo>
                  <a:lnTo>
                    <a:pt x="43" y="0"/>
                  </a:lnTo>
                  <a:lnTo>
                    <a:pt x="43" y="0"/>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4" name="Freeform 60"/>
            <p:cNvSpPr>
              <a:spLocks/>
            </p:cNvSpPr>
            <p:nvPr/>
          </p:nvSpPr>
          <p:spPr bwMode="auto">
            <a:xfrm>
              <a:off x="4869" y="3277"/>
              <a:ext cx="135" cy="196"/>
            </a:xfrm>
            <a:custGeom>
              <a:avLst/>
              <a:gdLst>
                <a:gd name="T0" fmla="*/ 9 w 135"/>
                <a:gd name="T1" fmla="*/ 15 h 196"/>
                <a:gd name="T2" fmla="*/ 14 w 135"/>
                <a:gd name="T3" fmla="*/ 35 h 196"/>
                <a:gd name="T4" fmla="*/ 22 w 135"/>
                <a:gd name="T5" fmla="*/ 54 h 196"/>
                <a:gd name="T6" fmla="*/ 30 w 135"/>
                <a:gd name="T7" fmla="*/ 72 h 196"/>
                <a:gd name="T8" fmla="*/ 38 w 135"/>
                <a:gd name="T9" fmla="*/ 84 h 196"/>
                <a:gd name="T10" fmla="*/ 45 w 135"/>
                <a:gd name="T11" fmla="*/ 88 h 196"/>
                <a:gd name="T12" fmla="*/ 53 w 135"/>
                <a:gd name="T13" fmla="*/ 91 h 196"/>
                <a:gd name="T14" fmla="*/ 60 w 135"/>
                <a:gd name="T15" fmla="*/ 95 h 196"/>
                <a:gd name="T16" fmla="*/ 64 w 135"/>
                <a:gd name="T17" fmla="*/ 105 h 196"/>
                <a:gd name="T18" fmla="*/ 62 w 135"/>
                <a:gd name="T19" fmla="*/ 120 h 196"/>
                <a:gd name="T20" fmla="*/ 66 w 135"/>
                <a:gd name="T21" fmla="*/ 130 h 196"/>
                <a:gd name="T22" fmla="*/ 72 w 135"/>
                <a:gd name="T23" fmla="*/ 136 h 196"/>
                <a:gd name="T24" fmla="*/ 81 w 135"/>
                <a:gd name="T25" fmla="*/ 145 h 196"/>
                <a:gd name="T26" fmla="*/ 94 w 135"/>
                <a:gd name="T27" fmla="*/ 157 h 196"/>
                <a:gd name="T28" fmla="*/ 107 w 135"/>
                <a:gd name="T29" fmla="*/ 168 h 196"/>
                <a:gd name="T30" fmla="*/ 120 w 135"/>
                <a:gd name="T31" fmla="*/ 179 h 196"/>
                <a:gd name="T32" fmla="*/ 129 w 135"/>
                <a:gd name="T33" fmla="*/ 187 h 196"/>
                <a:gd name="T34" fmla="*/ 134 w 135"/>
                <a:gd name="T35" fmla="*/ 191 h 196"/>
                <a:gd name="T36" fmla="*/ 134 w 135"/>
                <a:gd name="T37" fmla="*/ 195 h 196"/>
                <a:gd name="T38" fmla="*/ 131 w 135"/>
                <a:gd name="T39" fmla="*/ 196 h 196"/>
                <a:gd name="T40" fmla="*/ 124 w 135"/>
                <a:gd name="T41" fmla="*/ 192 h 196"/>
                <a:gd name="T42" fmla="*/ 114 w 135"/>
                <a:gd name="T43" fmla="*/ 185 h 196"/>
                <a:gd name="T44" fmla="*/ 102 w 135"/>
                <a:gd name="T45" fmla="*/ 174 h 196"/>
                <a:gd name="T46" fmla="*/ 87 w 135"/>
                <a:gd name="T47" fmla="*/ 162 h 196"/>
                <a:gd name="T48" fmla="*/ 73 w 135"/>
                <a:gd name="T49" fmla="*/ 150 h 196"/>
                <a:gd name="T50" fmla="*/ 59 w 135"/>
                <a:gd name="T51" fmla="*/ 137 h 196"/>
                <a:gd name="T52" fmla="*/ 51 w 135"/>
                <a:gd name="T53" fmla="*/ 126 h 196"/>
                <a:gd name="T54" fmla="*/ 49 w 135"/>
                <a:gd name="T55" fmla="*/ 117 h 196"/>
                <a:gd name="T56" fmla="*/ 51 w 135"/>
                <a:gd name="T57" fmla="*/ 109 h 196"/>
                <a:gd name="T58" fmla="*/ 52 w 135"/>
                <a:gd name="T59" fmla="*/ 105 h 196"/>
                <a:gd name="T60" fmla="*/ 48 w 135"/>
                <a:gd name="T61" fmla="*/ 102 h 196"/>
                <a:gd name="T62" fmla="*/ 37 w 135"/>
                <a:gd name="T63" fmla="*/ 100 h 196"/>
                <a:gd name="T64" fmla="*/ 26 w 135"/>
                <a:gd name="T65" fmla="*/ 98 h 196"/>
                <a:gd name="T66" fmla="*/ 18 w 135"/>
                <a:gd name="T67" fmla="*/ 93 h 196"/>
                <a:gd name="T68" fmla="*/ 12 w 135"/>
                <a:gd name="T69" fmla="*/ 75 h 196"/>
                <a:gd name="T70" fmla="*/ 6 w 135"/>
                <a:gd name="T71" fmla="*/ 47 h 196"/>
                <a:gd name="T72" fmla="*/ 2 w 135"/>
                <a:gd name="T73" fmla="*/ 26 h 196"/>
                <a:gd name="T74" fmla="*/ 0 w 135"/>
                <a:gd name="T75" fmla="*/ 10 h 196"/>
                <a:gd name="T76" fmla="*/ 1 w 135"/>
                <a:gd name="T77" fmla="*/ 0 h 196"/>
                <a:gd name="T78" fmla="*/ 6 w 135"/>
                <a:gd name="T79" fmla="*/ 1 h 196"/>
                <a:gd name="T80" fmla="*/ 8 w 135"/>
                <a:gd name="T81" fmla="*/ 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5" h="196">
                  <a:moveTo>
                    <a:pt x="8" y="5"/>
                  </a:moveTo>
                  <a:lnTo>
                    <a:pt x="9" y="15"/>
                  </a:lnTo>
                  <a:lnTo>
                    <a:pt x="11" y="25"/>
                  </a:lnTo>
                  <a:lnTo>
                    <a:pt x="14" y="35"/>
                  </a:lnTo>
                  <a:lnTo>
                    <a:pt x="18" y="44"/>
                  </a:lnTo>
                  <a:lnTo>
                    <a:pt x="22" y="54"/>
                  </a:lnTo>
                  <a:lnTo>
                    <a:pt x="26" y="63"/>
                  </a:lnTo>
                  <a:lnTo>
                    <a:pt x="30" y="72"/>
                  </a:lnTo>
                  <a:lnTo>
                    <a:pt x="34" y="81"/>
                  </a:lnTo>
                  <a:lnTo>
                    <a:pt x="38" y="84"/>
                  </a:lnTo>
                  <a:lnTo>
                    <a:pt x="41" y="86"/>
                  </a:lnTo>
                  <a:lnTo>
                    <a:pt x="45" y="88"/>
                  </a:lnTo>
                  <a:lnTo>
                    <a:pt x="49" y="90"/>
                  </a:lnTo>
                  <a:lnTo>
                    <a:pt x="53" y="91"/>
                  </a:lnTo>
                  <a:lnTo>
                    <a:pt x="57" y="93"/>
                  </a:lnTo>
                  <a:lnTo>
                    <a:pt x="60" y="95"/>
                  </a:lnTo>
                  <a:lnTo>
                    <a:pt x="63" y="98"/>
                  </a:lnTo>
                  <a:lnTo>
                    <a:pt x="64" y="105"/>
                  </a:lnTo>
                  <a:lnTo>
                    <a:pt x="63" y="112"/>
                  </a:lnTo>
                  <a:lnTo>
                    <a:pt x="62" y="120"/>
                  </a:lnTo>
                  <a:lnTo>
                    <a:pt x="65" y="126"/>
                  </a:lnTo>
                  <a:lnTo>
                    <a:pt x="66" y="130"/>
                  </a:lnTo>
                  <a:lnTo>
                    <a:pt x="69" y="133"/>
                  </a:lnTo>
                  <a:lnTo>
                    <a:pt x="72" y="136"/>
                  </a:lnTo>
                  <a:lnTo>
                    <a:pt x="75" y="139"/>
                  </a:lnTo>
                  <a:lnTo>
                    <a:pt x="81" y="145"/>
                  </a:lnTo>
                  <a:lnTo>
                    <a:pt x="88" y="151"/>
                  </a:lnTo>
                  <a:lnTo>
                    <a:pt x="94" y="157"/>
                  </a:lnTo>
                  <a:lnTo>
                    <a:pt x="100" y="162"/>
                  </a:lnTo>
                  <a:lnTo>
                    <a:pt x="107" y="168"/>
                  </a:lnTo>
                  <a:lnTo>
                    <a:pt x="113" y="174"/>
                  </a:lnTo>
                  <a:lnTo>
                    <a:pt x="120" y="179"/>
                  </a:lnTo>
                  <a:lnTo>
                    <a:pt x="127" y="185"/>
                  </a:lnTo>
                  <a:lnTo>
                    <a:pt x="129" y="187"/>
                  </a:lnTo>
                  <a:lnTo>
                    <a:pt x="132" y="189"/>
                  </a:lnTo>
                  <a:lnTo>
                    <a:pt x="134" y="191"/>
                  </a:lnTo>
                  <a:lnTo>
                    <a:pt x="135" y="194"/>
                  </a:lnTo>
                  <a:lnTo>
                    <a:pt x="134" y="195"/>
                  </a:lnTo>
                  <a:lnTo>
                    <a:pt x="132" y="195"/>
                  </a:lnTo>
                  <a:lnTo>
                    <a:pt x="131" y="196"/>
                  </a:lnTo>
                  <a:lnTo>
                    <a:pt x="129" y="195"/>
                  </a:lnTo>
                  <a:lnTo>
                    <a:pt x="124" y="192"/>
                  </a:lnTo>
                  <a:lnTo>
                    <a:pt x="119" y="188"/>
                  </a:lnTo>
                  <a:lnTo>
                    <a:pt x="114" y="185"/>
                  </a:lnTo>
                  <a:lnTo>
                    <a:pt x="110" y="180"/>
                  </a:lnTo>
                  <a:lnTo>
                    <a:pt x="102" y="174"/>
                  </a:lnTo>
                  <a:lnTo>
                    <a:pt x="95" y="168"/>
                  </a:lnTo>
                  <a:lnTo>
                    <a:pt x="87" y="162"/>
                  </a:lnTo>
                  <a:lnTo>
                    <a:pt x="80" y="156"/>
                  </a:lnTo>
                  <a:lnTo>
                    <a:pt x="73" y="150"/>
                  </a:lnTo>
                  <a:lnTo>
                    <a:pt x="66" y="144"/>
                  </a:lnTo>
                  <a:lnTo>
                    <a:pt x="59" y="137"/>
                  </a:lnTo>
                  <a:lnTo>
                    <a:pt x="53" y="130"/>
                  </a:lnTo>
                  <a:lnTo>
                    <a:pt x="51" y="126"/>
                  </a:lnTo>
                  <a:lnTo>
                    <a:pt x="49" y="121"/>
                  </a:lnTo>
                  <a:lnTo>
                    <a:pt x="49" y="117"/>
                  </a:lnTo>
                  <a:lnTo>
                    <a:pt x="51" y="112"/>
                  </a:lnTo>
                  <a:lnTo>
                    <a:pt x="51" y="109"/>
                  </a:lnTo>
                  <a:lnTo>
                    <a:pt x="52" y="107"/>
                  </a:lnTo>
                  <a:lnTo>
                    <a:pt x="52" y="105"/>
                  </a:lnTo>
                  <a:lnTo>
                    <a:pt x="53" y="102"/>
                  </a:lnTo>
                  <a:lnTo>
                    <a:pt x="48" y="102"/>
                  </a:lnTo>
                  <a:lnTo>
                    <a:pt x="42" y="101"/>
                  </a:lnTo>
                  <a:lnTo>
                    <a:pt x="37" y="100"/>
                  </a:lnTo>
                  <a:lnTo>
                    <a:pt x="31" y="99"/>
                  </a:lnTo>
                  <a:lnTo>
                    <a:pt x="26" y="98"/>
                  </a:lnTo>
                  <a:lnTo>
                    <a:pt x="22" y="96"/>
                  </a:lnTo>
                  <a:lnTo>
                    <a:pt x="18" y="93"/>
                  </a:lnTo>
                  <a:lnTo>
                    <a:pt x="16" y="88"/>
                  </a:lnTo>
                  <a:lnTo>
                    <a:pt x="12" y="75"/>
                  </a:lnTo>
                  <a:lnTo>
                    <a:pt x="9" y="61"/>
                  </a:lnTo>
                  <a:lnTo>
                    <a:pt x="6" y="47"/>
                  </a:lnTo>
                  <a:lnTo>
                    <a:pt x="2" y="33"/>
                  </a:lnTo>
                  <a:lnTo>
                    <a:pt x="2" y="26"/>
                  </a:lnTo>
                  <a:lnTo>
                    <a:pt x="1" y="18"/>
                  </a:lnTo>
                  <a:lnTo>
                    <a:pt x="0" y="10"/>
                  </a:lnTo>
                  <a:lnTo>
                    <a:pt x="0" y="2"/>
                  </a:lnTo>
                  <a:lnTo>
                    <a:pt x="1" y="0"/>
                  </a:lnTo>
                  <a:lnTo>
                    <a:pt x="3" y="1"/>
                  </a:lnTo>
                  <a:lnTo>
                    <a:pt x="6" y="1"/>
                  </a:lnTo>
                  <a:lnTo>
                    <a:pt x="7" y="3"/>
                  </a:lnTo>
                  <a:lnTo>
                    <a:pt x="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5" name="Freeform 61"/>
            <p:cNvSpPr>
              <a:spLocks/>
            </p:cNvSpPr>
            <p:nvPr/>
          </p:nvSpPr>
          <p:spPr bwMode="auto">
            <a:xfrm>
              <a:off x="5083" y="3277"/>
              <a:ext cx="36" cy="203"/>
            </a:xfrm>
            <a:custGeom>
              <a:avLst/>
              <a:gdLst>
                <a:gd name="T0" fmla="*/ 15 w 36"/>
                <a:gd name="T1" fmla="*/ 22 h 203"/>
                <a:gd name="T2" fmla="*/ 23 w 36"/>
                <a:gd name="T3" fmla="*/ 39 h 203"/>
                <a:gd name="T4" fmla="*/ 30 w 36"/>
                <a:gd name="T5" fmla="*/ 52 h 203"/>
                <a:gd name="T6" fmla="*/ 33 w 36"/>
                <a:gd name="T7" fmla="*/ 61 h 203"/>
                <a:gd name="T8" fmla="*/ 36 w 36"/>
                <a:gd name="T9" fmla="*/ 70 h 203"/>
                <a:gd name="T10" fmla="*/ 34 w 36"/>
                <a:gd name="T11" fmla="*/ 79 h 203"/>
                <a:gd name="T12" fmla="*/ 29 w 36"/>
                <a:gd name="T13" fmla="*/ 84 h 203"/>
                <a:gd name="T14" fmla="*/ 26 w 36"/>
                <a:gd name="T15" fmla="*/ 86 h 203"/>
                <a:gd name="T16" fmla="*/ 28 w 36"/>
                <a:gd name="T17" fmla="*/ 93 h 203"/>
                <a:gd name="T18" fmla="*/ 34 w 36"/>
                <a:gd name="T19" fmla="*/ 102 h 203"/>
                <a:gd name="T20" fmla="*/ 32 w 36"/>
                <a:gd name="T21" fmla="*/ 119 h 203"/>
                <a:gd name="T22" fmla="*/ 25 w 36"/>
                <a:gd name="T23" fmla="*/ 144 h 203"/>
                <a:gd name="T24" fmla="*/ 16 w 36"/>
                <a:gd name="T25" fmla="*/ 167 h 203"/>
                <a:gd name="T26" fmla="*/ 10 w 36"/>
                <a:gd name="T27" fmla="*/ 188 h 203"/>
                <a:gd name="T28" fmla="*/ 8 w 36"/>
                <a:gd name="T29" fmla="*/ 200 h 203"/>
                <a:gd name="T30" fmla="*/ 6 w 36"/>
                <a:gd name="T31" fmla="*/ 203 h 203"/>
                <a:gd name="T32" fmla="*/ 1 w 36"/>
                <a:gd name="T33" fmla="*/ 196 h 203"/>
                <a:gd name="T34" fmla="*/ 4 w 36"/>
                <a:gd name="T35" fmla="*/ 181 h 203"/>
                <a:gd name="T36" fmla="*/ 8 w 36"/>
                <a:gd name="T37" fmla="*/ 158 h 203"/>
                <a:gd name="T38" fmla="*/ 18 w 36"/>
                <a:gd name="T39" fmla="*/ 128 h 203"/>
                <a:gd name="T40" fmla="*/ 17 w 36"/>
                <a:gd name="T41" fmla="*/ 106 h 203"/>
                <a:gd name="T42" fmla="*/ 9 w 36"/>
                <a:gd name="T43" fmla="*/ 93 h 203"/>
                <a:gd name="T44" fmla="*/ 10 w 36"/>
                <a:gd name="T45" fmla="*/ 83 h 203"/>
                <a:gd name="T46" fmla="*/ 19 w 36"/>
                <a:gd name="T47" fmla="*/ 79 h 203"/>
                <a:gd name="T48" fmla="*/ 16 w 36"/>
                <a:gd name="T49" fmla="*/ 66 h 203"/>
                <a:gd name="T50" fmla="*/ 10 w 36"/>
                <a:gd name="T51" fmla="*/ 48 h 203"/>
                <a:gd name="T52" fmla="*/ 4 w 36"/>
                <a:gd name="T53" fmla="*/ 30 h 203"/>
                <a:gd name="T54" fmla="*/ 1 w 36"/>
                <a:gd name="T55" fmla="*/ 10 h 203"/>
                <a:gd name="T56" fmla="*/ 1 w 36"/>
                <a:gd name="T57" fmla="*/ 0 h 203"/>
                <a:gd name="T58" fmla="*/ 3 w 36"/>
                <a:gd name="T59" fmla="*/ 1 h 203"/>
                <a:gd name="T60" fmla="*/ 6 w 36"/>
                <a:gd name="T61" fmla="*/ 4 h 203"/>
                <a:gd name="T62" fmla="*/ 9 w 36"/>
                <a:gd name="T63" fmla="*/ 1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203">
                  <a:moveTo>
                    <a:pt x="10" y="14"/>
                  </a:moveTo>
                  <a:lnTo>
                    <a:pt x="15" y="22"/>
                  </a:lnTo>
                  <a:lnTo>
                    <a:pt x="18" y="31"/>
                  </a:lnTo>
                  <a:lnTo>
                    <a:pt x="23" y="39"/>
                  </a:lnTo>
                  <a:lnTo>
                    <a:pt x="28" y="48"/>
                  </a:lnTo>
                  <a:lnTo>
                    <a:pt x="30" y="52"/>
                  </a:lnTo>
                  <a:lnTo>
                    <a:pt x="31" y="57"/>
                  </a:lnTo>
                  <a:lnTo>
                    <a:pt x="33" y="61"/>
                  </a:lnTo>
                  <a:lnTo>
                    <a:pt x="36" y="66"/>
                  </a:lnTo>
                  <a:lnTo>
                    <a:pt x="36" y="70"/>
                  </a:lnTo>
                  <a:lnTo>
                    <a:pt x="36" y="75"/>
                  </a:lnTo>
                  <a:lnTo>
                    <a:pt x="34" y="79"/>
                  </a:lnTo>
                  <a:lnTo>
                    <a:pt x="31" y="83"/>
                  </a:lnTo>
                  <a:lnTo>
                    <a:pt x="29" y="84"/>
                  </a:lnTo>
                  <a:lnTo>
                    <a:pt x="27" y="85"/>
                  </a:lnTo>
                  <a:lnTo>
                    <a:pt x="26" y="86"/>
                  </a:lnTo>
                  <a:lnTo>
                    <a:pt x="26" y="88"/>
                  </a:lnTo>
                  <a:lnTo>
                    <a:pt x="28" y="93"/>
                  </a:lnTo>
                  <a:lnTo>
                    <a:pt x="31" y="97"/>
                  </a:lnTo>
                  <a:lnTo>
                    <a:pt x="34" y="102"/>
                  </a:lnTo>
                  <a:lnTo>
                    <a:pt x="35" y="107"/>
                  </a:lnTo>
                  <a:lnTo>
                    <a:pt x="32" y="119"/>
                  </a:lnTo>
                  <a:lnTo>
                    <a:pt x="29" y="132"/>
                  </a:lnTo>
                  <a:lnTo>
                    <a:pt x="25" y="144"/>
                  </a:lnTo>
                  <a:lnTo>
                    <a:pt x="20" y="156"/>
                  </a:lnTo>
                  <a:lnTo>
                    <a:pt x="16" y="167"/>
                  </a:lnTo>
                  <a:lnTo>
                    <a:pt x="12" y="177"/>
                  </a:lnTo>
                  <a:lnTo>
                    <a:pt x="10" y="188"/>
                  </a:lnTo>
                  <a:lnTo>
                    <a:pt x="10" y="198"/>
                  </a:lnTo>
                  <a:lnTo>
                    <a:pt x="8" y="200"/>
                  </a:lnTo>
                  <a:lnTo>
                    <a:pt x="7" y="201"/>
                  </a:lnTo>
                  <a:lnTo>
                    <a:pt x="6" y="203"/>
                  </a:lnTo>
                  <a:lnTo>
                    <a:pt x="4" y="203"/>
                  </a:lnTo>
                  <a:lnTo>
                    <a:pt x="1" y="196"/>
                  </a:lnTo>
                  <a:lnTo>
                    <a:pt x="1" y="189"/>
                  </a:lnTo>
                  <a:lnTo>
                    <a:pt x="4" y="181"/>
                  </a:lnTo>
                  <a:lnTo>
                    <a:pt x="5" y="174"/>
                  </a:lnTo>
                  <a:lnTo>
                    <a:pt x="8" y="158"/>
                  </a:lnTo>
                  <a:lnTo>
                    <a:pt x="13" y="143"/>
                  </a:lnTo>
                  <a:lnTo>
                    <a:pt x="18" y="128"/>
                  </a:lnTo>
                  <a:lnTo>
                    <a:pt x="20" y="112"/>
                  </a:lnTo>
                  <a:lnTo>
                    <a:pt x="17" y="106"/>
                  </a:lnTo>
                  <a:lnTo>
                    <a:pt x="12" y="99"/>
                  </a:lnTo>
                  <a:lnTo>
                    <a:pt x="9" y="93"/>
                  </a:lnTo>
                  <a:lnTo>
                    <a:pt x="7" y="86"/>
                  </a:lnTo>
                  <a:lnTo>
                    <a:pt x="10" y="83"/>
                  </a:lnTo>
                  <a:lnTo>
                    <a:pt x="15" y="81"/>
                  </a:lnTo>
                  <a:lnTo>
                    <a:pt x="19" y="79"/>
                  </a:lnTo>
                  <a:lnTo>
                    <a:pt x="20" y="75"/>
                  </a:lnTo>
                  <a:lnTo>
                    <a:pt x="16" y="66"/>
                  </a:lnTo>
                  <a:lnTo>
                    <a:pt x="12" y="57"/>
                  </a:lnTo>
                  <a:lnTo>
                    <a:pt x="10" y="48"/>
                  </a:lnTo>
                  <a:lnTo>
                    <a:pt x="8" y="39"/>
                  </a:lnTo>
                  <a:lnTo>
                    <a:pt x="4" y="30"/>
                  </a:lnTo>
                  <a:lnTo>
                    <a:pt x="3" y="21"/>
                  </a:lnTo>
                  <a:lnTo>
                    <a:pt x="1" y="10"/>
                  </a:lnTo>
                  <a:lnTo>
                    <a:pt x="0" y="1"/>
                  </a:lnTo>
                  <a:lnTo>
                    <a:pt x="1" y="0"/>
                  </a:lnTo>
                  <a:lnTo>
                    <a:pt x="2" y="0"/>
                  </a:lnTo>
                  <a:lnTo>
                    <a:pt x="3" y="1"/>
                  </a:lnTo>
                  <a:lnTo>
                    <a:pt x="4" y="1"/>
                  </a:lnTo>
                  <a:lnTo>
                    <a:pt x="6" y="4"/>
                  </a:lnTo>
                  <a:lnTo>
                    <a:pt x="7" y="7"/>
                  </a:lnTo>
                  <a:lnTo>
                    <a:pt x="9" y="11"/>
                  </a:lnTo>
                  <a:lnTo>
                    <a:pt x="1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6" name="Freeform 62"/>
            <p:cNvSpPr>
              <a:spLocks/>
            </p:cNvSpPr>
            <p:nvPr/>
          </p:nvSpPr>
          <p:spPr bwMode="auto">
            <a:xfrm>
              <a:off x="5329" y="3290"/>
              <a:ext cx="98" cy="137"/>
            </a:xfrm>
            <a:custGeom>
              <a:avLst/>
              <a:gdLst>
                <a:gd name="T0" fmla="*/ 8 w 98"/>
                <a:gd name="T1" fmla="*/ 0 h 137"/>
                <a:gd name="T2" fmla="*/ 9 w 98"/>
                <a:gd name="T3" fmla="*/ 15 h 137"/>
                <a:gd name="T4" fmla="*/ 9 w 98"/>
                <a:gd name="T5" fmla="*/ 30 h 137"/>
                <a:gd name="T6" fmla="*/ 10 w 98"/>
                <a:gd name="T7" fmla="*/ 45 h 137"/>
                <a:gd name="T8" fmla="*/ 14 w 98"/>
                <a:gd name="T9" fmla="*/ 61 h 137"/>
                <a:gd name="T10" fmla="*/ 16 w 98"/>
                <a:gd name="T11" fmla="*/ 67 h 137"/>
                <a:gd name="T12" fmla="*/ 18 w 98"/>
                <a:gd name="T13" fmla="*/ 73 h 137"/>
                <a:gd name="T14" fmla="*/ 19 w 98"/>
                <a:gd name="T15" fmla="*/ 80 h 137"/>
                <a:gd name="T16" fmla="*/ 22 w 98"/>
                <a:gd name="T17" fmla="*/ 86 h 137"/>
                <a:gd name="T18" fmla="*/ 24 w 98"/>
                <a:gd name="T19" fmla="*/ 92 h 137"/>
                <a:gd name="T20" fmla="*/ 27 w 98"/>
                <a:gd name="T21" fmla="*/ 97 h 137"/>
                <a:gd name="T22" fmla="*/ 31 w 98"/>
                <a:gd name="T23" fmla="*/ 102 h 137"/>
                <a:gd name="T24" fmla="*/ 35 w 98"/>
                <a:gd name="T25" fmla="*/ 107 h 137"/>
                <a:gd name="T26" fmla="*/ 39 w 98"/>
                <a:gd name="T27" fmla="*/ 111 h 137"/>
                <a:gd name="T28" fmla="*/ 43 w 98"/>
                <a:gd name="T29" fmla="*/ 114 h 137"/>
                <a:gd name="T30" fmla="*/ 48 w 98"/>
                <a:gd name="T31" fmla="*/ 117 h 137"/>
                <a:gd name="T32" fmla="*/ 52 w 98"/>
                <a:gd name="T33" fmla="*/ 120 h 137"/>
                <a:gd name="T34" fmla="*/ 57 w 98"/>
                <a:gd name="T35" fmla="*/ 122 h 137"/>
                <a:gd name="T36" fmla="*/ 62 w 98"/>
                <a:gd name="T37" fmla="*/ 122 h 137"/>
                <a:gd name="T38" fmla="*/ 67 w 98"/>
                <a:gd name="T39" fmla="*/ 123 h 137"/>
                <a:gd name="T40" fmla="*/ 73 w 98"/>
                <a:gd name="T41" fmla="*/ 123 h 137"/>
                <a:gd name="T42" fmla="*/ 79 w 98"/>
                <a:gd name="T43" fmla="*/ 123 h 137"/>
                <a:gd name="T44" fmla="*/ 85 w 98"/>
                <a:gd name="T45" fmla="*/ 123 h 137"/>
                <a:gd name="T46" fmla="*/ 90 w 98"/>
                <a:gd name="T47" fmla="*/ 123 h 137"/>
                <a:gd name="T48" fmla="*/ 95 w 98"/>
                <a:gd name="T49" fmla="*/ 122 h 137"/>
                <a:gd name="T50" fmla="*/ 97 w 98"/>
                <a:gd name="T51" fmla="*/ 122 h 137"/>
                <a:gd name="T52" fmla="*/ 97 w 98"/>
                <a:gd name="T53" fmla="*/ 122 h 137"/>
                <a:gd name="T54" fmla="*/ 97 w 98"/>
                <a:gd name="T55" fmla="*/ 123 h 137"/>
                <a:gd name="T56" fmla="*/ 98 w 98"/>
                <a:gd name="T57" fmla="*/ 123 h 137"/>
                <a:gd name="T58" fmla="*/ 97 w 98"/>
                <a:gd name="T59" fmla="*/ 126 h 137"/>
                <a:gd name="T60" fmla="*/ 94 w 98"/>
                <a:gd name="T61" fmla="*/ 128 h 137"/>
                <a:gd name="T62" fmla="*/ 92 w 98"/>
                <a:gd name="T63" fmla="*/ 129 h 137"/>
                <a:gd name="T64" fmla="*/ 89 w 98"/>
                <a:gd name="T65" fmla="*/ 130 h 137"/>
                <a:gd name="T66" fmla="*/ 83 w 98"/>
                <a:gd name="T67" fmla="*/ 131 h 137"/>
                <a:gd name="T68" fmla="*/ 78 w 98"/>
                <a:gd name="T69" fmla="*/ 133 h 137"/>
                <a:gd name="T70" fmla="*/ 73 w 98"/>
                <a:gd name="T71" fmla="*/ 134 h 137"/>
                <a:gd name="T72" fmla="*/ 67 w 98"/>
                <a:gd name="T73" fmla="*/ 136 h 137"/>
                <a:gd name="T74" fmla="*/ 62 w 98"/>
                <a:gd name="T75" fmla="*/ 136 h 137"/>
                <a:gd name="T76" fmla="*/ 57 w 98"/>
                <a:gd name="T77" fmla="*/ 137 h 137"/>
                <a:gd name="T78" fmla="*/ 51 w 98"/>
                <a:gd name="T79" fmla="*/ 137 h 137"/>
                <a:gd name="T80" fmla="*/ 45 w 98"/>
                <a:gd name="T81" fmla="*/ 136 h 137"/>
                <a:gd name="T82" fmla="*/ 39 w 98"/>
                <a:gd name="T83" fmla="*/ 133 h 137"/>
                <a:gd name="T84" fmla="*/ 34 w 98"/>
                <a:gd name="T85" fmla="*/ 130 h 137"/>
                <a:gd name="T86" fmla="*/ 29 w 98"/>
                <a:gd name="T87" fmla="*/ 126 h 137"/>
                <a:gd name="T88" fmla="*/ 25 w 98"/>
                <a:gd name="T89" fmla="*/ 122 h 137"/>
                <a:gd name="T90" fmla="*/ 19 w 98"/>
                <a:gd name="T91" fmla="*/ 111 h 137"/>
                <a:gd name="T92" fmla="*/ 14 w 98"/>
                <a:gd name="T93" fmla="*/ 100 h 137"/>
                <a:gd name="T94" fmla="*/ 9 w 98"/>
                <a:gd name="T95" fmla="*/ 89 h 137"/>
                <a:gd name="T96" fmla="*/ 5 w 98"/>
                <a:gd name="T97" fmla="*/ 77 h 137"/>
                <a:gd name="T98" fmla="*/ 3 w 98"/>
                <a:gd name="T99" fmla="*/ 62 h 137"/>
                <a:gd name="T100" fmla="*/ 2 w 98"/>
                <a:gd name="T101" fmla="*/ 48 h 137"/>
                <a:gd name="T102" fmla="*/ 1 w 98"/>
                <a:gd name="T103" fmla="*/ 33 h 137"/>
                <a:gd name="T104" fmla="*/ 0 w 98"/>
                <a:gd name="T105" fmla="*/ 17 h 137"/>
                <a:gd name="T106" fmla="*/ 1 w 98"/>
                <a:gd name="T107" fmla="*/ 12 h 137"/>
                <a:gd name="T108" fmla="*/ 3 w 98"/>
                <a:gd name="T109" fmla="*/ 8 h 137"/>
                <a:gd name="T110" fmla="*/ 4 w 98"/>
                <a:gd name="T111" fmla="*/ 3 h 137"/>
                <a:gd name="T112" fmla="*/ 6 w 98"/>
                <a:gd name="T113" fmla="*/ 0 h 137"/>
                <a:gd name="T114" fmla="*/ 8 w 98"/>
                <a:gd name="T115"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8" h="137">
                  <a:moveTo>
                    <a:pt x="8" y="0"/>
                  </a:moveTo>
                  <a:lnTo>
                    <a:pt x="9" y="15"/>
                  </a:lnTo>
                  <a:lnTo>
                    <a:pt x="9" y="30"/>
                  </a:lnTo>
                  <a:lnTo>
                    <a:pt x="10" y="45"/>
                  </a:lnTo>
                  <a:lnTo>
                    <a:pt x="14" y="61"/>
                  </a:lnTo>
                  <a:lnTo>
                    <a:pt x="16" y="67"/>
                  </a:lnTo>
                  <a:lnTo>
                    <a:pt x="18" y="73"/>
                  </a:lnTo>
                  <a:lnTo>
                    <a:pt x="19" y="80"/>
                  </a:lnTo>
                  <a:lnTo>
                    <a:pt x="22" y="86"/>
                  </a:lnTo>
                  <a:lnTo>
                    <a:pt x="24" y="92"/>
                  </a:lnTo>
                  <a:lnTo>
                    <a:pt x="27" y="97"/>
                  </a:lnTo>
                  <a:lnTo>
                    <a:pt x="31" y="102"/>
                  </a:lnTo>
                  <a:lnTo>
                    <a:pt x="35" y="107"/>
                  </a:lnTo>
                  <a:lnTo>
                    <a:pt x="39" y="111"/>
                  </a:lnTo>
                  <a:lnTo>
                    <a:pt x="43" y="114"/>
                  </a:lnTo>
                  <a:lnTo>
                    <a:pt x="48" y="117"/>
                  </a:lnTo>
                  <a:lnTo>
                    <a:pt x="52" y="120"/>
                  </a:lnTo>
                  <a:lnTo>
                    <a:pt x="57" y="122"/>
                  </a:lnTo>
                  <a:lnTo>
                    <a:pt x="62" y="122"/>
                  </a:lnTo>
                  <a:lnTo>
                    <a:pt x="67" y="123"/>
                  </a:lnTo>
                  <a:lnTo>
                    <a:pt x="73" y="123"/>
                  </a:lnTo>
                  <a:lnTo>
                    <a:pt x="79" y="123"/>
                  </a:lnTo>
                  <a:lnTo>
                    <a:pt x="85" y="123"/>
                  </a:lnTo>
                  <a:lnTo>
                    <a:pt x="90" y="123"/>
                  </a:lnTo>
                  <a:lnTo>
                    <a:pt x="95" y="122"/>
                  </a:lnTo>
                  <a:lnTo>
                    <a:pt x="97" y="122"/>
                  </a:lnTo>
                  <a:lnTo>
                    <a:pt x="97" y="122"/>
                  </a:lnTo>
                  <a:lnTo>
                    <a:pt x="97" y="123"/>
                  </a:lnTo>
                  <a:lnTo>
                    <a:pt x="98" y="123"/>
                  </a:lnTo>
                  <a:lnTo>
                    <a:pt x="97" y="126"/>
                  </a:lnTo>
                  <a:lnTo>
                    <a:pt x="94" y="128"/>
                  </a:lnTo>
                  <a:lnTo>
                    <a:pt x="92" y="129"/>
                  </a:lnTo>
                  <a:lnTo>
                    <a:pt x="89" y="130"/>
                  </a:lnTo>
                  <a:lnTo>
                    <a:pt x="83" y="131"/>
                  </a:lnTo>
                  <a:lnTo>
                    <a:pt x="78" y="133"/>
                  </a:lnTo>
                  <a:lnTo>
                    <a:pt x="73" y="134"/>
                  </a:lnTo>
                  <a:lnTo>
                    <a:pt x="67" y="136"/>
                  </a:lnTo>
                  <a:lnTo>
                    <a:pt x="62" y="136"/>
                  </a:lnTo>
                  <a:lnTo>
                    <a:pt x="57" y="137"/>
                  </a:lnTo>
                  <a:lnTo>
                    <a:pt x="51" y="137"/>
                  </a:lnTo>
                  <a:lnTo>
                    <a:pt x="45" y="136"/>
                  </a:lnTo>
                  <a:lnTo>
                    <a:pt x="39" y="133"/>
                  </a:lnTo>
                  <a:lnTo>
                    <a:pt x="34" y="130"/>
                  </a:lnTo>
                  <a:lnTo>
                    <a:pt x="29" y="126"/>
                  </a:lnTo>
                  <a:lnTo>
                    <a:pt x="25" y="122"/>
                  </a:lnTo>
                  <a:lnTo>
                    <a:pt x="19" y="111"/>
                  </a:lnTo>
                  <a:lnTo>
                    <a:pt x="14" y="100"/>
                  </a:lnTo>
                  <a:lnTo>
                    <a:pt x="9" y="89"/>
                  </a:lnTo>
                  <a:lnTo>
                    <a:pt x="5" y="77"/>
                  </a:lnTo>
                  <a:lnTo>
                    <a:pt x="3" y="62"/>
                  </a:lnTo>
                  <a:lnTo>
                    <a:pt x="2" y="48"/>
                  </a:lnTo>
                  <a:lnTo>
                    <a:pt x="1" y="33"/>
                  </a:lnTo>
                  <a:lnTo>
                    <a:pt x="0" y="17"/>
                  </a:lnTo>
                  <a:lnTo>
                    <a:pt x="1" y="12"/>
                  </a:lnTo>
                  <a:lnTo>
                    <a:pt x="3" y="8"/>
                  </a:lnTo>
                  <a:lnTo>
                    <a:pt x="4" y="3"/>
                  </a:lnTo>
                  <a:lnTo>
                    <a:pt x="6" y="0"/>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7" name="Freeform 63"/>
            <p:cNvSpPr>
              <a:spLocks/>
            </p:cNvSpPr>
            <p:nvPr/>
          </p:nvSpPr>
          <p:spPr bwMode="auto">
            <a:xfrm>
              <a:off x="5199" y="3301"/>
              <a:ext cx="163" cy="221"/>
            </a:xfrm>
            <a:custGeom>
              <a:avLst/>
              <a:gdLst>
                <a:gd name="T0" fmla="*/ 124 w 163"/>
                <a:gd name="T1" fmla="*/ 24 h 221"/>
                <a:gd name="T2" fmla="*/ 124 w 163"/>
                <a:gd name="T3" fmla="*/ 51 h 221"/>
                <a:gd name="T4" fmla="*/ 129 w 163"/>
                <a:gd name="T5" fmla="*/ 78 h 221"/>
                <a:gd name="T6" fmla="*/ 136 w 163"/>
                <a:gd name="T7" fmla="*/ 105 h 221"/>
                <a:gd name="T8" fmla="*/ 145 w 163"/>
                <a:gd name="T9" fmla="*/ 128 h 221"/>
                <a:gd name="T10" fmla="*/ 155 w 163"/>
                <a:gd name="T11" fmla="*/ 150 h 221"/>
                <a:gd name="T12" fmla="*/ 163 w 163"/>
                <a:gd name="T13" fmla="*/ 162 h 221"/>
                <a:gd name="T14" fmla="*/ 162 w 163"/>
                <a:gd name="T15" fmla="*/ 170 h 221"/>
                <a:gd name="T16" fmla="*/ 160 w 163"/>
                <a:gd name="T17" fmla="*/ 176 h 221"/>
                <a:gd name="T18" fmla="*/ 156 w 163"/>
                <a:gd name="T19" fmla="*/ 183 h 221"/>
                <a:gd name="T20" fmla="*/ 149 w 163"/>
                <a:gd name="T21" fmla="*/ 193 h 221"/>
                <a:gd name="T22" fmla="*/ 136 w 163"/>
                <a:gd name="T23" fmla="*/ 204 h 221"/>
                <a:gd name="T24" fmla="*/ 121 w 163"/>
                <a:gd name="T25" fmla="*/ 212 h 221"/>
                <a:gd name="T26" fmla="*/ 104 w 163"/>
                <a:gd name="T27" fmla="*/ 218 h 221"/>
                <a:gd name="T28" fmla="*/ 87 w 163"/>
                <a:gd name="T29" fmla="*/ 221 h 221"/>
                <a:gd name="T30" fmla="*/ 72 w 163"/>
                <a:gd name="T31" fmla="*/ 221 h 221"/>
                <a:gd name="T32" fmla="*/ 57 w 163"/>
                <a:gd name="T33" fmla="*/ 219 h 221"/>
                <a:gd name="T34" fmla="*/ 43 w 163"/>
                <a:gd name="T35" fmla="*/ 215 h 221"/>
                <a:gd name="T36" fmla="*/ 32 w 163"/>
                <a:gd name="T37" fmla="*/ 210 h 221"/>
                <a:gd name="T38" fmla="*/ 25 w 163"/>
                <a:gd name="T39" fmla="*/ 207 h 221"/>
                <a:gd name="T40" fmla="*/ 17 w 163"/>
                <a:gd name="T41" fmla="*/ 202 h 221"/>
                <a:gd name="T42" fmla="*/ 12 w 163"/>
                <a:gd name="T43" fmla="*/ 197 h 221"/>
                <a:gd name="T44" fmla="*/ 7 w 163"/>
                <a:gd name="T45" fmla="*/ 194 h 221"/>
                <a:gd name="T46" fmla="*/ 2 w 163"/>
                <a:gd name="T47" fmla="*/ 188 h 221"/>
                <a:gd name="T48" fmla="*/ 0 w 163"/>
                <a:gd name="T49" fmla="*/ 181 h 221"/>
                <a:gd name="T50" fmla="*/ 11 w 163"/>
                <a:gd name="T51" fmla="*/ 189 h 221"/>
                <a:gd name="T52" fmla="*/ 22 w 163"/>
                <a:gd name="T53" fmla="*/ 197 h 221"/>
                <a:gd name="T54" fmla="*/ 34 w 163"/>
                <a:gd name="T55" fmla="*/ 203 h 221"/>
                <a:gd name="T56" fmla="*/ 47 w 163"/>
                <a:gd name="T57" fmla="*/ 209 h 221"/>
                <a:gd name="T58" fmla="*/ 63 w 163"/>
                <a:gd name="T59" fmla="*/ 212 h 221"/>
                <a:gd name="T60" fmla="*/ 87 w 163"/>
                <a:gd name="T61" fmla="*/ 210 h 221"/>
                <a:gd name="T62" fmla="*/ 109 w 163"/>
                <a:gd name="T63" fmla="*/ 204 h 221"/>
                <a:gd name="T64" fmla="*/ 128 w 163"/>
                <a:gd name="T65" fmla="*/ 195 h 221"/>
                <a:gd name="T66" fmla="*/ 141 w 163"/>
                <a:gd name="T67" fmla="*/ 184 h 221"/>
                <a:gd name="T68" fmla="*/ 148 w 163"/>
                <a:gd name="T69" fmla="*/ 174 h 221"/>
                <a:gd name="T70" fmla="*/ 142 w 163"/>
                <a:gd name="T71" fmla="*/ 157 h 221"/>
                <a:gd name="T72" fmla="*/ 132 w 163"/>
                <a:gd name="T73" fmla="*/ 133 h 221"/>
                <a:gd name="T74" fmla="*/ 122 w 163"/>
                <a:gd name="T75" fmla="*/ 93 h 221"/>
                <a:gd name="T76" fmla="*/ 115 w 163"/>
                <a:gd name="T77" fmla="*/ 33 h 221"/>
                <a:gd name="T78" fmla="*/ 115 w 163"/>
                <a:gd name="T79" fmla="*/ 3 h 221"/>
                <a:gd name="T80" fmla="*/ 116 w 163"/>
                <a:gd name="T81" fmla="*/ 1 h 221"/>
                <a:gd name="T82" fmla="*/ 121 w 163"/>
                <a:gd name="T83" fmla="*/ 1 h 221"/>
                <a:gd name="T84" fmla="*/ 122 w 163"/>
                <a:gd name="T85" fmla="*/ 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3" h="221">
                  <a:moveTo>
                    <a:pt x="123" y="10"/>
                  </a:moveTo>
                  <a:lnTo>
                    <a:pt x="124" y="24"/>
                  </a:lnTo>
                  <a:lnTo>
                    <a:pt x="124" y="37"/>
                  </a:lnTo>
                  <a:lnTo>
                    <a:pt x="124" y="51"/>
                  </a:lnTo>
                  <a:lnTo>
                    <a:pt x="126" y="64"/>
                  </a:lnTo>
                  <a:lnTo>
                    <a:pt x="129" y="78"/>
                  </a:lnTo>
                  <a:lnTo>
                    <a:pt x="132" y="91"/>
                  </a:lnTo>
                  <a:lnTo>
                    <a:pt x="136" y="105"/>
                  </a:lnTo>
                  <a:lnTo>
                    <a:pt x="141" y="117"/>
                  </a:lnTo>
                  <a:lnTo>
                    <a:pt x="145" y="128"/>
                  </a:lnTo>
                  <a:lnTo>
                    <a:pt x="149" y="139"/>
                  </a:lnTo>
                  <a:lnTo>
                    <a:pt x="155" y="150"/>
                  </a:lnTo>
                  <a:lnTo>
                    <a:pt x="162" y="159"/>
                  </a:lnTo>
                  <a:lnTo>
                    <a:pt x="163" y="162"/>
                  </a:lnTo>
                  <a:lnTo>
                    <a:pt x="163" y="166"/>
                  </a:lnTo>
                  <a:lnTo>
                    <a:pt x="162" y="170"/>
                  </a:lnTo>
                  <a:lnTo>
                    <a:pt x="160" y="173"/>
                  </a:lnTo>
                  <a:lnTo>
                    <a:pt x="160" y="176"/>
                  </a:lnTo>
                  <a:lnTo>
                    <a:pt x="158" y="180"/>
                  </a:lnTo>
                  <a:lnTo>
                    <a:pt x="156" y="183"/>
                  </a:lnTo>
                  <a:lnTo>
                    <a:pt x="154" y="187"/>
                  </a:lnTo>
                  <a:lnTo>
                    <a:pt x="149" y="193"/>
                  </a:lnTo>
                  <a:lnTo>
                    <a:pt x="143" y="198"/>
                  </a:lnTo>
                  <a:lnTo>
                    <a:pt x="136" y="204"/>
                  </a:lnTo>
                  <a:lnTo>
                    <a:pt x="129" y="208"/>
                  </a:lnTo>
                  <a:lnTo>
                    <a:pt x="121" y="212"/>
                  </a:lnTo>
                  <a:lnTo>
                    <a:pt x="113" y="215"/>
                  </a:lnTo>
                  <a:lnTo>
                    <a:pt x="104" y="218"/>
                  </a:lnTo>
                  <a:lnTo>
                    <a:pt x="95" y="219"/>
                  </a:lnTo>
                  <a:lnTo>
                    <a:pt x="87" y="221"/>
                  </a:lnTo>
                  <a:lnTo>
                    <a:pt x="80" y="221"/>
                  </a:lnTo>
                  <a:lnTo>
                    <a:pt x="72" y="221"/>
                  </a:lnTo>
                  <a:lnTo>
                    <a:pt x="65" y="220"/>
                  </a:lnTo>
                  <a:lnTo>
                    <a:pt x="57" y="219"/>
                  </a:lnTo>
                  <a:lnTo>
                    <a:pt x="50" y="217"/>
                  </a:lnTo>
                  <a:lnTo>
                    <a:pt x="43" y="215"/>
                  </a:lnTo>
                  <a:lnTo>
                    <a:pt x="36" y="212"/>
                  </a:lnTo>
                  <a:lnTo>
                    <a:pt x="32" y="210"/>
                  </a:lnTo>
                  <a:lnTo>
                    <a:pt x="28" y="209"/>
                  </a:lnTo>
                  <a:lnTo>
                    <a:pt x="25" y="207"/>
                  </a:lnTo>
                  <a:lnTo>
                    <a:pt x="21" y="204"/>
                  </a:lnTo>
                  <a:lnTo>
                    <a:pt x="17" y="202"/>
                  </a:lnTo>
                  <a:lnTo>
                    <a:pt x="14" y="200"/>
                  </a:lnTo>
                  <a:lnTo>
                    <a:pt x="12" y="197"/>
                  </a:lnTo>
                  <a:lnTo>
                    <a:pt x="9" y="194"/>
                  </a:lnTo>
                  <a:lnTo>
                    <a:pt x="7" y="194"/>
                  </a:lnTo>
                  <a:lnTo>
                    <a:pt x="4" y="191"/>
                  </a:lnTo>
                  <a:lnTo>
                    <a:pt x="2" y="188"/>
                  </a:lnTo>
                  <a:lnTo>
                    <a:pt x="1" y="185"/>
                  </a:lnTo>
                  <a:lnTo>
                    <a:pt x="0" y="181"/>
                  </a:lnTo>
                  <a:lnTo>
                    <a:pt x="5" y="185"/>
                  </a:lnTo>
                  <a:lnTo>
                    <a:pt x="11" y="189"/>
                  </a:lnTo>
                  <a:lnTo>
                    <a:pt x="17" y="193"/>
                  </a:lnTo>
                  <a:lnTo>
                    <a:pt x="22" y="197"/>
                  </a:lnTo>
                  <a:lnTo>
                    <a:pt x="28" y="200"/>
                  </a:lnTo>
                  <a:lnTo>
                    <a:pt x="34" y="203"/>
                  </a:lnTo>
                  <a:lnTo>
                    <a:pt x="41" y="206"/>
                  </a:lnTo>
                  <a:lnTo>
                    <a:pt x="47" y="209"/>
                  </a:lnTo>
                  <a:lnTo>
                    <a:pt x="51" y="210"/>
                  </a:lnTo>
                  <a:lnTo>
                    <a:pt x="63" y="212"/>
                  </a:lnTo>
                  <a:lnTo>
                    <a:pt x="75" y="212"/>
                  </a:lnTo>
                  <a:lnTo>
                    <a:pt x="87" y="210"/>
                  </a:lnTo>
                  <a:lnTo>
                    <a:pt x="98" y="208"/>
                  </a:lnTo>
                  <a:lnTo>
                    <a:pt x="109" y="204"/>
                  </a:lnTo>
                  <a:lnTo>
                    <a:pt x="119" y="200"/>
                  </a:lnTo>
                  <a:lnTo>
                    <a:pt x="128" y="195"/>
                  </a:lnTo>
                  <a:lnTo>
                    <a:pt x="137" y="189"/>
                  </a:lnTo>
                  <a:lnTo>
                    <a:pt x="141" y="184"/>
                  </a:lnTo>
                  <a:lnTo>
                    <a:pt x="145" y="179"/>
                  </a:lnTo>
                  <a:lnTo>
                    <a:pt x="148" y="174"/>
                  </a:lnTo>
                  <a:lnTo>
                    <a:pt x="149" y="168"/>
                  </a:lnTo>
                  <a:lnTo>
                    <a:pt x="142" y="157"/>
                  </a:lnTo>
                  <a:lnTo>
                    <a:pt x="136" y="146"/>
                  </a:lnTo>
                  <a:lnTo>
                    <a:pt x="132" y="133"/>
                  </a:lnTo>
                  <a:lnTo>
                    <a:pt x="128" y="121"/>
                  </a:lnTo>
                  <a:lnTo>
                    <a:pt x="122" y="93"/>
                  </a:lnTo>
                  <a:lnTo>
                    <a:pt x="117" y="63"/>
                  </a:lnTo>
                  <a:lnTo>
                    <a:pt x="115" y="33"/>
                  </a:lnTo>
                  <a:lnTo>
                    <a:pt x="114" y="4"/>
                  </a:lnTo>
                  <a:lnTo>
                    <a:pt x="115" y="3"/>
                  </a:lnTo>
                  <a:lnTo>
                    <a:pt x="115" y="1"/>
                  </a:lnTo>
                  <a:lnTo>
                    <a:pt x="116" y="1"/>
                  </a:lnTo>
                  <a:lnTo>
                    <a:pt x="117" y="0"/>
                  </a:lnTo>
                  <a:lnTo>
                    <a:pt x="121" y="1"/>
                  </a:lnTo>
                  <a:lnTo>
                    <a:pt x="122" y="4"/>
                  </a:lnTo>
                  <a:lnTo>
                    <a:pt x="122" y="7"/>
                  </a:lnTo>
                  <a:lnTo>
                    <a:pt x="12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8" name="Freeform 64"/>
            <p:cNvSpPr>
              <a:spLocks/>
            </p:cNvSpPr>
            <p:nvPr/>
          </p:nvSpPr>
          <p:spPr bwMode="auto">
            <a:xfrm>
              <a:off x="5157" y="3308"/>
              <a:ext cx="360" cy="230"/>
            </a:xfrm>
            <a:custGeom>
              <a:avLst/>
              <a:gdLst>
                <a:gd name="T0" fmla="*/ 354 w 360"/>
                <a:gd name="T1" fmla="*/ 24 h 230"/>
                <a:gd name="T2" fmla="*/ 342 w 360"/>
                <a:gd name="T3" fmla="*/ 55 h 230"/>
                <a:gd name="T4" fmla="*/ 331 w 360"/>
                <a:gd name="T5" fmla="*/ 85 h 230"/>
                <a:gd name="T6" fmla="*/ 320 w 360"/>
                <a:gd name="T7" fmla="*/ 102 h 230"/>
                <a:gd name="T8" fmla="*/ 307 w 360"/>
                <a:gd name="T9" fmla="*/ 120 h 230"/>
                <a:gd name="T10" fmla="*/ 291 w 360"/>
                <a:gd name="T11" fmla="*/ 136 h 230"/>
                <a:gd name="T12" fmla="*/ 269 w 360"/>
                <a:gd name="T13" fmla="*/ 151 h 230"/>
                <a:gd name="T14" fmla="*/ 245 w 360"/>
                <a:gd name="T15" fmla="*/ 163 h 230"/>
                <a:gd name="T16" fmla="*/ 228 w 360"/>
                <a:gd name="T17" fmla="*/ 181 h 230"/>
                <a:gd name="T18" fmla="*/ 212 w 360"/>
                <a:gd name="T19" fmla="*/ 200 h 230"/>
                <a:gd name="T20" fmla="*/ 193 w 360"/>
                <a:gd name="T21" fmla="*/ 216 h 230"/>
                <a:gd name="T22" fmla="*/ 180 w 360"/>
                <a:gd name="T23" fmla="*/ 221 h 230"/>
                <a:gd name="T24" fmla="*/ 167 w 360"/>
                <a:gd name="T25" fmla="*/ 225 h 230"/>
                <a:gd name="T26" fmla="*/ 153 w 360"/>
                <a:gd name="T27" fmla="*/ 227 h 230"/>
                <a:gd name="T28" fmla="*/ 135 w 360"/>
                <a:gd name="T29" fmla="*/ 230 h 230"/>
                <a:gd name="T30" fmla="*/ 118 w 360"/>
                <a:gd name="T31" fmla="*/ 230 h 230"/>
                <a:gd name="T32" fmla="*/ 94 w 360"/>
                <a:gd name="T33" fmla="*/ 226 h 230"/>
                <a:gd name="T34" fmla="*/ 69 w 360"/>
                <a:gd name="T35" fmla="*/ 217 h 230"/>
                <a:gd name="T36" fmla="*/ 45 w 360"/>
                <a:gd name="T37" fmla="*/ 206 h 230"/>
                <a:gd name="T38" fmla="*/ 22 w 360"/>
                <a:gd name="T39" fmla="*/ 186 h 230"/>
                <a:gd name="T40" fmla="*/ 7 w 360"/>
                <a:gd name="T41" fmla="*/ 163 h 230"/>
                <a:gd name="T42" fmla="*/ 5 w 360"/>
                <a:gd name="T43" fmla="*/ 146 h 230"/>
                <a:gd name="T44" fmla="*/ 12 w 360"/>
                <a:gd name="T45" fmla="*/ 155 h 230"/>
                <a:gd name="T46" fmla="*/ 22 w 360"/>
                <a:gd name="T47" fmla="*/ 168 h 230"/>
                <a:gd name="T48" fmla="*/ 33 w 360"/>
                <a:gd name="T49" fmla="*/ 179 h 230"/>
                <a:gd name="T50" fmla="*/ 46 w 360"/>
                <a:gd name="T51" fmla="*/ 191 h 230"/>
                <a:gd name="T52" fmla="*/ 62 w 360"/>
                <a:gd name="T53" fmla="*/ 202 h 230"/>
                <a:gd name="T54" fmla="*/ 78 w 360"/>
                <a:gd name="T55" fmla="*/ 212 h 230"/>
                <a:gd name="T56" fmla="*/ 89 w 360"/>
                <a:gd name="T57" fmla="*/ 217 h 230"/>
                <a:gd name="T58" fmla="*/ 103 w 360"/>
                <a:gd name="T59" fmla="*/ 221 h 230"/>
                <a:gd name="T60" fmla="*/ 132 w 360"/>
                <a:gd name="T61" fmla="*/ 222 h 230"/>
                <a:gd name="T62" fmla="*/ 158 w 360"/>
                <a:gd name="T63" fmla="*/ 217 h 230"/>
                <a:gd name="T64" fmla="*/ 172 w 360"/>
                <a:gd name="T65" fmla="*/ 212 h 230"/>
                <a:gd name="T66" fmla="*/ 180 w 360"/>
                <a:gd name="T67" fmla="*/ 208 h 230"/>
                <a:gd name="T68" fmla="*/ 188 w 360"/>
                <a:gd name="T69" fmla="*/ 203 h 230"/>
                <a:gd name="T70" fmla="*/ 202 w 360"/>
                <a:gd name="T71" fmla="*/ 187 h 230"/>
                <a:gd name="T72" fmla="*/ 215 w 360"/>
                <a:gd name="T73" fmla="*/ 169 h 230"/>
                <a:gd name="T74" fmla="*/ 226 w 360"/>
                <a:gd name="T75" fmla="*/ 154 h 230"/>
                <a:gd name="T76" fmla="*/ 239 w 360"/>
                <a:gd name="T77" fmla="*/ 151 h 230"/>
                <a:gd name="T78" fmla="*/ 265 w 360"/>
                <a:gd name="T79" fmla="*/ 140 h 230"/>
                <a:gd name="T80" fmla="*/ 287 w 360"/>
                <a:gd name="T81" fmla="*/ 122 h 230"/>
                <a:gd name="T82" fmla="*/ 304 w 360"/>
                <a:gd name="T83" fmla="*/ 103 h 230"/>
                <a:gd name="T84" fmla="*/ 317 w 360"/>
                <a:gd name="T85" fmla="*/ 83 h 230"/>
                <a:gd name="T86" fmla="*/ 332 w 360"/>
                <a:gd name="T87" fmla="*/ 56 h 230"/>
                <a:gd name="T88" fmla="*/ 345 w 360"/>
                <a:gd name="T89" fmla="*/ 25 h 230"/>
                <a:gd name="T90" fmla="*/ 354 w 360"/>
                <a:gd name="T91" fmla="*/ 2 h 230"/>
                <a:gd name="T92" fmla="*/ 357 w 360"/>
                <a:gd name="T93" fmla="*/ 0 h 230"/>
                <a:gd name="T94" fmla="*/ 358 w 360"/>
                <a:gd name="T95" fmla="*/ 3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0" h="230">
                  <a:moveTo>
                    <a:pt x="360" y="3"/>
                  </a:moveTo>
                  <a:lnTo>
                    <a:pt x="357" y="14"/>
                  </a:lnTo>
                  <a:lnTo>
                    <a:pt x="354" y="24"/>
                  </a:lnTo>
                  <a:lnTo>
                    <a:pt x="350" y="35"/>
                  </a:lnTo>
                  <a:lnTo>
                    <a:pt x="347" y="45"/>
                  </a:lnTo>
                  <a:lnTo>
                    <a:pt x="342" y="55"/>
                  </a:lnTo>
                  <a:lnTo>
                    <a:pt x="339" y="65"/>
                  </a:lnTo>
                  <a:lnTo>
                    <a:pt x="334" y="75"/>
                  </a:lnTo>
                  <a:lnTo>
                    <a:pt x="331" y="85"/>
                  </a:lnTo>
                  <a:lnTo>
                    <a:pt x="327" y="91"/>
                  </a:lnTo>
                  <a:lnTo>
                    <a:pt x="323" y="97"/>
                  </a:lnTo>
                  <a:lnTo>
                    <a:pt x="320" y="102"/>
                  </a:lnTo>
                  <a:lnTo>
                    <a:pt x="316" y="108"/>
                  </a:lnTo>
                  <a:lnTo>
                    <a:pt x="312" y="114"/>
                  </a:lnTo>
                  <a:lnTo>
                    <a:pt x="307" y="120"/>
                  </a:lnTo>
                  <a:lnTo>
                    <a:pt x="303" y="125"/>
                  </a:lnTo>
                  <a:lnTo>
                    <a:pt x="298" y="130"/>
                  </a:lnTo>
                  <a:lnTo>
                    <a:pt x="291" y="136"/>
                  </a:lnTo>
                  <a:lnTo>
                    <a:pt x="285" y="141"/>
                  </a:lnTo>
                  <a:lnTo>
                    <a:pt x="277" y="146"/>
                  </a:lnTo>
                  <a:lnTo>
                    <a:pt x="269" y="151"/>
                  </a:lnTo>
                  <a:lnTo>
                    <a:pt x="261" y="155"/>
                  </a:lnTo>
                  <a:lnTo>
                    <a:pt x="253" y="159"/>
                  </a:lnTo>
                  <a:lnTo>
                    <a:pt x="245" y="163"/>
                  </a:lnTo>
                  <a:lnTo>
                    <a:pt x="237" y="166"/>
                  </a:lnTo>
                  <a:lnTo>
                    <a:pt x="232" y="173"/>
                  </a:lnTo>
                  <a:lnTo>
                    <a:pt x="228" y="181"/>
                  </a:lnTo>
                  <a:lnTo>
                    <a:pt x="223" y="187"/>
                  </a:lnTo>
                  <a:lnTo>
                    <a:pt x="218" y="194"/>
                  </a:lnTo>
                  <a:lnTo>
                    <a:pt x="212" y="200"/>
                  </a:lnTo>
                  <a:lnTo>
                    <a:pt x="207" y="206"/>
                  </a:lnTo>
                  <a:lnTo>
                    <a:pt x="200" y="211"/>
                  </a:lnTo>
                  <a:lnTo>
                    <a:pt x="193" y="216"/>
                  </a:lnTo>
                  <a:lnTo>
                    <a:pt x="188" y="218"/>
                  </a:lnTo>
                  <a:lnTo>
                    <a:pt x="184" y="220"/>
                  </a:lnTo>
                  <a:lnTo>
                    <a:pt x="180" y="221"/>
                  </a:lnTo>
                  <a:lnTo>
                    <a:pt x="176" y="223"/>
                  </a:lnTo>
                  <a:lnTo>
                    <a:pt x="172" y="224"/>
                  </a:lnTo>
                  <a:lnTo>
                    <a:pt x="167" y="225"/>
                  </a:lnTo>
                  <a:lnTo>
                    <a:pt x="163" y="226"/>
                  </a:lnTo>
                  <a:lnTo>
                    <a:pt x="158" y="226"/>
                  </a:lnTo>
                  <a:lnTo>
                    <a:pt x="153" y="227"/>
                  </a:lnTo>
                  <a:lnTo>
                    <a:pt x="147" y="229"/>
                  </a:lnTo>
                  <a:lnTo>
                    <a:pt x="141" y="230"/>
                  </a:lnTo>
                  <a:lnTo>
                    <a:pt x="135" y="230"/>
                  </a:lnTo>
                  <a:lnTo>
                    <a:pt x="129" y="230"/>
                  </a:lnTo>
                  <a:lnTo>
                    <a:pt x="124" y="230"/>
                  </a:lnTo>
                  <a:lnTo>
                    <a:pt x="118" y="230"/>
                  </a:lnTo>
                  <a:lnTo>
                    <a:pt x="113" y="229"/>
                  </a:lnTo>
                  <a:lnTo>
                    <a:pt x="103" y="228"/>
                  </a:lnTo>
                  <a:lnTo>
                    <a:pt x="94" y="226"/>
                  </a:lnTo>
                  <a:lnTo>
                    <a:pt x="86" y="223"/>
                  </a:lnTo>
                  <a:lnTo>
                    <a:pt x="77" y="220"/>
                  </a:lnTo>
                  <a:lnTo>
                    <a:pt x="69" y="217"/>
                  </a:lnTo>
                  <a:lnTo>
                    <a:pt x="61" y="214"/>
                  </a:lnTo>
                  <a:lnTo>
                    <a:pt x="53" y="210"/>
                  </a:lnTo>
                  <a:lnTo>
                    <a:pt x="45" y="206"/>
                  </a:lnTo>
                  <a:lnTo>
                    <a:pt x="37" y="200"/>
                  </a:lnTo>
                  <a:lnTo>
                    <a:pt x="29" y="193"/>
                  </a:lnTo>
                  <a:lnTo>
                    <a:pt x="22" y="186"/>
                  </a:lnTo>
                  <a:lnTo>
                    <a:pt x="16" y="179"/>
                  </a:lnTo>
                  <a:lnTo>
                    <a:pt x="11" y="171"/>
                  </a:lnTo>
                  <a:lnTo>
                    <a:pt x="7" y="163"/>
                  </a:lnTo>
                  <a:lnTo>
                    <a:pt x="3" y="154"/>
                  </a:lnTo>
                  <a:lnTo>
                    <a:pt x="0" y="145"/>
                  </a:lnTo>
                  <a:lnTo>
                    <a:pt x="5" y="146"/>
                  </a:lnTo>
                  <a:lnTo>
                    <a:pt x="8" y="148"/>
                  </a:lnTo>
                  <a:lnTo>
                    <a:pt x="10" y="152"/>
                  </a:lnTo>
                  <a:lnTo>
                    <a:pt x="12" y="155"/>
                  </a:lnTo>
                  <a:lnTo>
                    <a:pt x="15" y="160"/>
                  </a:lnTo>
                  <a:lnTo>
                    <a:pt x="19" y="164"/>
                  </a:lnTo>
                  <a:lnTo>
                    <a:pt x="22" y="168"/>
                  </a:lnTo>
                  <a:lnTo>
                    <a:pt x="26" y="172"/>
                  </a:lnTo>
                  <a:lnTo>
                    <a:pt x="29" y="176"/>
                  </a:lnTo>
                  <a:lnTo>
                    <a:pt x="33" y="179"/>
                  </a:lnTo>
                  <a:lnTo>
                    <a:pt x="37" y="184"/>
                  </a:lnTo>
                  <a:lnTo>
                    <a:pt x="41" y="187"/>
                  </a:lnTo>
                  <a:lnTo>
                    <a:pt x="46" y="191"/>
                  </a:lnTo>
                  <a:lnTo>
                    <a:pt x="51" y="194"/>
                  </a:lnTo>
                  <a:lnTo>
                    <a:pt x="56" y="198"/>
                  </a:lnTo>
                  <a:lnTo>
                    <a:pt x="62" y="202"/>
                  </a:lnTo>
                  <a:lnTo>
                    <a:pt x="67" y="205"/>
                  </a:lnTo>
                  <a:lnTo>
                    <a:pt x="72" y="208"/>
                  </a:lnTo>
                  <a:lnTo>
                    <a:pt x="78" y="212"/>
                  </a:lnTo>
                  <a:lnTo>
                    <a:pt x="83" y="214"/>
                  </a:lnTo>
                  <a:lnTo>
                    <a:pt x="86" y="215"/>
                  </a:lnTo>
                  <a:lnTo>
                    <a:pt x="89" y="217"/>
                  </a:lnTo>
                  <a:lnTo>
                    <a:pt x="92" y="217"/>
                  </a:lnTo>
                  <a:lnTo>
                    <a:pt x="94" y="219"/>
                  </a:lnTo>
                  <a:lnTo>
                    <a:pt x="103" y="221"/>
                  </a:lnTo>
                  <a:lnTo>
                    <a:pt x="113" y="221"/>
                  </a:lnTo>
                  <a:lnTo>
                    <a:pt x="122" y="222"/>
                  </a:lnTo>
                  <a:lnTo>
                    <a:pt x="132" y="222"/>
                  </a:lnTo>
                  <a:lnTo>
                    <a:pt x="140" y="221"/>
                  </a:lnTo>
                  <a:lnTo>
                    <a:pt x="149" y="220"/>
                  </a:lnTo>
                  <a:lnTo>
                    <a:pt x="158" y="217"/>
                  </a:lnTo>
                  <a:lnTo>
                    <a:pt x="166" y="214"/>
                  </a:lnTo>
                  <a:lnTo>
                    <a:pt x="169" y="214"/>
                  </a:lnTo>
                  <a:lnTo>
                    <a:pt x="172" y="212"/>
                  </a:lnTo>
                  <a:lnTo>
                    <a:pt x="175" y="211"/>
                  </a:lnTo>
                  <a:lnTo>
                    <a:pt x="177" y="209"/>
                  </a:lnTo>
                  <a:lnTo>
                    <a:pt x="180" y="208"/>
                  </a:lnTo>
                  <a:lnTo>
                    <a:pt x="183" y="206"/>
                  </a:lnTo>
                  <a:lnTo>
                    <a:pt x="185" y="204"/>
                  </a:lnTo>
                  <a:lnTo>
                    <a:pt x="188" y="203"/>
                  </a:lnTo>
                  <a:lnTo>
                    <a:pt x="193" y="197"/>
                  </a:lnTo>
                  <a:lnTo>
                    <a:pt x="198" y="192"/>
                  </a:lnTo>
                  <a:lnTo>
                    <a:pt x="202" y="187"/>
                  </a:lnTo>
                  <a:lnTo>
                    <a:pt x="207" y="181"/>
                  </a:lnTo>
                  <a:lnTo>
                    <a:pt x="212" y="175"/>
                  </a:lnTo>
                  <a:lnTo>
                    <a:pt x="215" y="169"/>
                  </a:lnTo>
                  <a:lnTo>
                    <a:pt x="219" y="163"/>
                  </a:lnTo>
                  <a:lnTo>
                    <a:pt x="222" y="156"/>
                  </a:lnTo>
                  <a:lnTo>
                    <a:pt x="226" y="154"/>
                  </a:lnTo>
                  <a:lnTo>
                    <a:pt x="229" y="152"/>
                  </a:lnTo>
                  <a:lnTo>
                    <a:pt x="234" y="152"/>
                  </a:lnTo>
                  <a:lnTo>
                    <a:pt x="239" y="151"/>
                  </a:lnTo>
                  <a:lnTo>
                    <a:pt x="248" y="148"/>
                  </a:lnTo>
                  <a:lnTo>
                    <a:pt x="257" y="144"/>
                  </a:lnTo>
                  <a:lnTo>
                    <a:pt x="265" y="140"/>
                  </a:lnTo>
                  <a:lnTo>
                    <a:pt x="272" y="134"/>
                  </a:lnTo>
                  <a:lnTo>
                    <a:pt x="280" y="128"/>
                  </a:lnTo>
                  <a:lnTo>
                    <a:pt x="287" y="122"/>
                  </a:lnTo>
                  <a:lnTo>
                    <a:pt x="293" y="116"/>
                  </a:lnTo>
                  <a:lnTo>
                    <a:pt x="299" y="109"/>
                  </a:lnTo>
                  <a:lnTo>
                    <a:pt x="304" y="103"/>
                  </a:lnTo>
                  <a:lnTo>
                    <a:pt x="309" y="96"/>
                  </a:lnTo>
                  <a:lnTo>
                    <a:pt x="313" y="90"/>
                  </a:lnTo>
                  <a:lnTo>
                    <a:pt x="317" y="83"/>
                  </a:lnTo>
                  <a:lnTo>
                    <a:pt x="323" y="74"/>
                  </a:lnTo>
                  <a:lnTo>
                    <a:pt x="327" y="65"/>
                  </a:lnTo>
                  <a:lnTo>
                    <a:pt x="332" y="56"/>
                  </a:lnTo>
                  <a:lnTo>
                    <a:pt x="336" y="47"/>
                  </a:lnTo>
                  <a:lnTo>
                    <a:pt x="341" y="36"/>
                  </a:lnTo>
                  <a:lnTo>
                    <a:pt x="345" y="25"/>
                  </a:lnTo>
                  <a:lnTo>
                    <a:pt x="350" y="14"/>
                  </a:lnTo>
                  <a:lnTo>
                    <a:pt x="353" y="2"/>
                  </a:lnTo>
                  <a:lnTo>
                    <a:pt x="354" y="2"/>
                  </a:lnTo>
                  <a:lnTo>
                    <a:pt x="355" y="1"/>
                  </a:lnTo>
                  <a:lnTo>
                    <a:pt x="355" y="0"/>
                  </a:lnTo>
                  <a:lnTo>
                    <a:pt x="357" y="0"/>
                  </a:lnTo>
                  <a:lnTo>
                    <a:pt x="358" y="2"/>
                  </a:lnTo>
                  <a:lnTo>
                    <a:pt x="358" y="2"/>
                  </a:lnTo>
                  <a:lnTo>
                    <a:pt x="358" y="3"/>
                  </a:lnTo>
                  <a:lnTo>
                    <a:pt x="36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9" name="Freeform 65"/>
            <p:cNvSpPr>
              <a:spLocks/>
            </p:cNvSpPr>
            <p:nvPr/>
          </p:nvSpPr>
          <p:spPr bwMode="auto">
            <a:xfrm>
              <a:off x="5348" y="3326"/>
              <a:ext cx="118" cy="27"/>
            </a:xfrm>
            <a:custGeom>
              <a:avLst/>
              <a:gdLst>
                <a:gd name="T0" fmla="*/ 59 w 118"/>
                <a:gd name="T1" fmla="*/ 8 h 27"/>
                <a:gd name="T2" fmla="*/ 70 w 118"/>
                <a:gd name="T3" fmla="*/ 14 h 27"/>
                <a:gd name="T4" fmla="*/ 81 w 118"/>
                <a:gd name="T5" fmla="*/ 16 h 27"/>
                <a:gd name="T6" fmla="*/ 91 w 118"/>
                <a:gd name="T7" fmla="*/ 15 h 27"/>
                <a:gd name="T8" fmla="*/ 100 w 118"/>
                <a:gd name="T9" fmla="*/ 12 h 27"/>
                <a:gd name="T10" fmla="*/ 108 w 118"/>
                <a:gd name="T11" fmla="*/ 8 h 27"/>
                <a:gd name="T12" fmla="*/ 114 w 118"/>
                <a:gd name="T13" fmla="*/ 6 h 27"/>
                <a:gd name="T14" fmla="*/ 116 w 118"/>
                <a:gd name="T15" fmla="*/ 6 h 27"/>
                <a:gd name="T16" fmla="*/ 118 w 118"/>
                <a:gd name="T17" fmla="*/ 9 h 27"/>
                <a:gd name="T18" fmla="*/ 115 w 118"/>
                <a:gd name="T19" fmla="*/ 12 h 27"/>
                <a:gd name="T20" fmla="*/ 110 w 118"/>
                <a:gd name="T21" fmla="*/ 15 h 27"/>
                <a:gd name="T22" fmla="*/ 103 w 118"/>
                <a:gd name="T23" fmla="*/ 18 h 27"/>
                <a:gd name="T24" fmla="*/ 97 w 118"/>
                <a:gd name="T25" fmla="*/ 20 h 27"/>
                <a:gd name="T26" fmla="*/ 90 w 118"/>
                <a:gd name="T27" fmla="*/ 23 h 27"/>
                <a:gd name="T28" fmla="*/ 82 w 118"/>
                <a:gd name="T29" fmla="*/ 26 h 27"/>
                <a:gd name="T30" fmla="*/ 70 w 118"/>
                <a:gd name="T31" fmla="*/ 27 h 27"/>
                <a:gd name="T32" fmla="*/ 59 w 118"/>
                <a:gd name="T33" fmla="*/ 26 h 27"/>
                <a:gd name="T34" fmla="*/ 48 w 118"/>
                <a:gd name="T35" fmla="*/ 23 h 27"/>
                <a:gd name="T36" fmla="*/ 43 w 118"/>
                <a:gd name="T37" fmla="*/ 19 h 27"/>
                <a:gd name="T38" fmla="*/ 40 w 118"/>
                <a:gd name="T39" fmla="*/ 15 h 27"/>
                <a:gd name="T40" fmla="*/ 34 w 118"/>
                <a:gd name="T41" fmla="*/ 15 h 27"/>
                <a:gd name="T42" fmla="*/ 25 w 118"/>
                <a:gd name="T43" fmla="*/ 17 h 27"/>
                <a:gd name="T44" fmla="*/ 16 w 118"/>
                <a:gd name="T45" fmla="*/ 21 h 27"/>
                <a:gd name="T46" fmla="*/ 8 w 118"/>
                <a:gd name="T47" fmla="*/ 25 h 27"/>
                <a:gd name="T48" fmla="*/ 3 w 118"/>
                <a:gd name="T49" fmla="*/ 27 h 27"/>
                <a:gd name="T50" fmla="*/ 1 w 118"/>
                <a:gd name="T51" fmla="*/ 27 h 27"/>
                <a:gd name="T52" fmla="*/ 2 w 118"/>
                <a:gd name="T53" fmla="*/ 22 h 27"/>
                <a:gd name="T54" fmla="*/ 10 w 118"/>
                <a:gd name="T55" fmla="*/ 16 h 27"/>
                <a:gd name="T56" fmla="*/ 18 w 118"/>
                <a:gd name="T57" fmla="*/ 11 h 27"/>
                <a:gd name="T58" fmla="*/ 27 w 118"/>
                <a:gd name="T59" fmla="*/ 6 h 27"/>
                <a:gd name="T60" fmla="*/ 36 w 118"/>
                <a:gd name="T61" fmla="*/ 2 h 27"/>
                <a:gd name="T62" fmla="*/ 46 w 118"/>
                <a:gd name="T63" fmla="*/ 0 h 27"/>
                <a:gd name="T64" fmla="*/ 56 w 118"/>
                <a:gd name="T65"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8" h="27">
                  <a:moveTo>
                    <a:pt x="56" y="2"/>
                  </a:moveTo>
                  <a:lnTo>
                    <a:pt x="59" y="8"/>
                  </a:lnTo>
                  <a:lnTo>
                    <a:pt x="64" y="11"/>
                  </a:lnTo>
                  <a:lnTo>
                    <a:pt x="70" y="14"/>
                  </a:lnTo>
                  <a:lnTo>
                    <a:pt x="76" y="16"/>
                  </a:lnTo>
                  <a:lnTo>
                    <a:pt x="81" y="16"/>
                  </a:lnTo>
                  <a:lnTo>
                    <a:pt x="86" y="16"/>
                  </a:lnTo>
                  <a:lnTo>
                    <a:pt x="91" y="15"/>
                  </a:lnTo>
                  <a:lnTo>
                    <a:pt x="96" y="14"/>
                  </a:lnTo>
                  <a:lnTo>
                    <a:pt x="100" y="12"/>
                  </a:lnTo>
                  <a:lnTo>
                    <a:pt x="105" y="11"/>
                  </a:lnTo>
                  <a:lnTo>
                    <a:pt x="108" y="8"/>
                  </a:lnTo>
                  <a:lnTo>
                    <a:pt x="113" y="6"/>
                  </a:lnTo>
                  <a:lnTo>
                    <a:pt x="114" y="6"/>
                  </a:lnTo>
                  <a:lnTo>
                    <a:pt x="115" y="6"/>
                  </a:lnTo>
                  <a:lnTo>
                    <a:pt x="116" y="6"/>
                  </a:lnTo>
                  <a:lnTo>
                    <a:pt x="118" y="6"/>
                  </a:lnTo>
                  <a:lnTo>
                    <a:pt x="118" y="9"/>
                  </a:lnTo>
                  <a:lnTo>
                    <a:pt x="116" y="11"/>
                  </a:lnTo>
                  <a:lnTo>
                    <a:pt x="115" y="12"/>
                  </a:lnTo>
                  <a:lnTo>
                    <a:pt x="113" y="13"/>
                  </a:lnTo>
                  <a:lnTo>
                    <a:pt x="110" y="15"/>
                  </a:lnTo>
                  <a:lnTo>
                    <a:pt x="107" y="16"/>
                  </a:lnTo>
                  <a:lnTo>
                    <a:pt x="103" y="18"/>
                  </a:lnTo>
                  <a:lnTo>
                    <a:pt x="100" y="19"/>
                  </a:lnTo>
                  <a:lnTo>
                    <a:pt x="97" y="20"/>
                  </a:lnTo>
                  <a:lnTo>
                    <a:pt x="94" y="21"/>
                  </a:lnTo>
                  <a:lnTo>
                    <a:pt x="90" y="23"/>
                  </a:lnTo>
                  <a:lnTo>
                    <a:pt x="87" y="24"/>
                  </a:lnTo>
                  <a:lnTo>
                    <a:pt x="82" y="26"/>
                  </a:lnTo>
                  <a:lnTo>
                    <a:pt x="76" y="26"/>
                  </a:lnTo>
                  <a:lnTo>
                    <a:pt x="70" y="27"/>
                  </a:lnTo>
                  <a:lnTo>
                    <a:pt x="64" y="27"/>
                  </a:lnTo>
                  <a:lnTo>
                    <a:pt x="59" y="26"/>
                  </a:lnTo>
                  <a:lnTo>
                    <a:pt x="54" y="25"/>
                  </a:lnTo>
                  <a:lnTo>
                    <a:pt x="48" y="23"/>
                  </a:lnTo>
                  <a:lnTo>
                    <a:pt x="44" y="21"/>
                  </a:lnTo>
                  <a:lnTo>
                    <a:pt x="43" y="19"/>
                  </a:lnTo>
                  <a:lnTo>
                    <a:pt x="42" y="17"/>
                  </a:lnTo>
                  <a:lnTo>
                    <a:pt x="40" y="15"/>
                  </a:lnTo>
                  <a:lnTo>
                    <a:pt x="39" y="14"/>
                  </a:lnTo>
                  <a:lnTo>
                    <a:pt x="34" y="15"/>
                  </a:lnTo>
                  <a:lnTo>
                    <a:pt x="29" y="16"/>
                  </a:lnTo>
                  <a:lnTo>
                    <a:pt x="25" y="17"/>
                  </a:lnTo>
                  <a:lnTo>
                    <a:pt x="21" y="19"/>
                  </a:lnTo>
                  <a:lnTo>
                    <a:pt x="16" y="21"/>
                  </a:lnTo>
                  <a:lnTo>
                    <a:pt x="12" y="23"/>
                  </a:lnTo>
                  <a:lnTo>
                    <a:pt x="8" y="25"/>
                  </a:lnTo>
                  <a:lnTo>
                    <a:pt x="5" y="27"/>
                  </a:lnTo>
                  <a:lnTo>
                    <a:pt x="3" y="27"/>
                  </a:lnTo>
                  <a:lnTo>
                    <a:pt x="2" y="27"/>
                  </a:lnTo>
                  <a:lnTo>
                    <a:pt x="1" y="27"/>
                  </a:lnTo>
                  <a:lnTo>
                    <a:pt x="0" y="26"/>
                  </a:lnTo>
                  <a:lnTo>
                    <a:pt x="2" y="22"/>
                  </a:lnTo>
                  <a:lnTo>
                    <a:pt x="5" y="19"/>
                  </a:lnTo>
                  <a:lnTo>
                    <a:pt x="10" y="16"/>
                  </a:lnTo>
                  <a:lnTo>
                    <a:pt x="14" y="13"/>
                  </a:lnTo>
                  <a:lnTo>
                    <a:pt x="18" y="11"/>
                  </a:lnTo>
                  <a:lnTo>
                    <a:pt x="22" y="8"/>
                  </a:lnTo>
                  <a:lnTo>
                    <a:pt x="27" y="6"/>
                  </a:lnTo>
                  <a:lnTo>
                    <a:pt x="32" y="4"/>
                  </a:lnTo>
                  <a:lnTo>
                    <a:pt x="36" y="2"/>
                  </a:lnTo>
                  <a:lnTo>
                    <a:pt x="41" y="2"/>
                  </a:lnTo>
                  <a:lnTo>
                    <a:pt x="46" y="0"/>
                  </a:lnTo>
                  <a:lnTo>
                    <a:pt x="51" y="0"/>
                  </a:lnTo>
                  <a:lnTo>
                    <a:pt x="5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0" name="Freeform 66"/>
            <p:cNvSpPr>
              <a:spLocks/>
            </p:cNvSpPr>
            <p:nvPr/>
          </p:nvSpPr>
          <p:spPr bwMode="auto">
            <a:xfrm>
              <a:off x="5526" y="3334"/>
              <a:ext cx="101" cy="154"/>
            </a:xfrm>
            <a:custGeom>
              <a:avLst/>
              <a:gdLst>
                <a:gd name="T0" fmla="*/ 30 w 101"/>
                <a:gd name="T1" fmla="*/ 18 h 154"/>
                <a:gd name="T2" fmla="*/ 40 w 101"/>
                <a:gd name="T3" fmla="*/ 27 h 154"/>
                <a:gd name="T4" fmla="*/ 51 w 101"/>
                <a:gd name="T5" fmla="*/ 37 h 154"/>
                <a:gd name="T6" fmla="*/ 60 w 101"/>
                <a:gd name="T7" fmla="*/ 46 h 154"/>
                <a:gd name="T8" fmla="*/ 67 w 101"/>
                <a:gd name="T9" fmla="*/ 57 h 154"/>
                <a:gd name="T10" fmla="*/ 74 w 101"/>
                <a:gd name="T11" fmla="*/ 69 h 154"/>
                <a:gd name="T12" fmla="*/ 78 w 101"/>
                <a:gd name="T13" fmla="*/ 78 h 154"/>
                <a:gd name="T14" fmla="*/ 82 w 101"/>
                <a:gd name="T15" fmla="*/ 86 h 154"/>
                <a:gd name="T16" fmla="*/ 90 w 101"/>
                <a:gd name="T17" fmla="*/ 104 h 154"/>
                <a:gd name="T18" fmla="*/ 98 w 101"/>
                <a:gd name="T19" fmla="*/ 134 h 154"/>
                <a:gd name="T20" fmla="*/ 100 w 101"/>
                <a:gd name="T21" fmla="*/ 150 h 154"/>
                <a:gd name="T22" fmla="*/ 99 w 101"/>
                <a:gd name="T23" fmla="*/ 153 h 154"/>
                <a:gd name="T24" fmla="*/ 96 w 101"/>
                <a:gd name="T25" fmla="*/ 154 h 154"/>
                <a:gd name="T26" fmla="*/ 94 w 101"/>
                <a:gd name="T27" fmla="*/ 152 h 154"/>
                <a:gd name="T28" fmla="*/ 93 w 101"/>
                <a:gd name="T29" fmla="*/ 147 h 154"/>
                <a:gd name="T30" fmla="*/ 91 w 101"/>
                <a:gd name="T31" fmla="*/ 140 h 154"/>
                <a:gd name="T32" fmla="*/ 86 w 101"/>
                <a:gd name="T33" fmla="*/ 128 h 154"/>
                <a:gd name="T34" fmla="*/ 78 w 101"/>
                <a:gd name="T35" fmla="*/ 110 h 154"/>
                <a:gd name="T36" fmla="*/ 69 w 101"/>
                <a:gd name="T37" fmla="*/ 93 h 154"/>
                <a:gd name="T38" fmla="*/ 59 w 101"/>
                <a:gd name="T39" fmla="*/ 75 h 154"/>
                <a:gd name="T40" fmla="*/ 52 w 101"/>
                <a:gd name="T41" fmla="*/ 63 h 154"/>
                <a:gd name="T42" fmla="*/ 46 w 101"/>
                <a:gd name="T43" fmla="*/ 54 h 154"/>
                <a:gd name="T44" fmla="*/ 40 w 101"/>
                <a:gd name="T45" fmla="*/ 45 h 154"/>
                <a:gd name="T46" fmla="*/ 33 w 101"/>
                <a:gd name="T47" fmla="*/ 36 h 154"/>
                <a:gd name="T48" fmla="*/ 25 w 101"/>
                <a:gd name="T49" fmla="*/ 27 h 154"/>
                <a:gd name="T50" fmla="*/ 16 w 101"/>
                <a:gd name="T51" fmla="*/ 18 h 154"/>
                <a:gd name="T52" fmla="*/ 8 w 101"/>
                <a:gd name="T53" fmla="*/ 11 h 154"/>
                <a:gd name="T54" fmla="*/ 0 w 101"/>
                <a:gd name="T55" fmla="*/ 4 h 154"/>
                <a:gd name="T56" fmla="*/ 5 w 101"/>
                <a:gd name="T57" fmla="*/ 1 h 154"/>
                <a:gd name="T58" fmla="*/ 11 w 101"/>
                <a:gd name="T59" fmla="*/ 3 h 154"/>
                <a:gd name="T60" fmla="*/ 16 w 101"/>
                <a:gd name="T61" fmla="*/ 7 h 154"/>
                <a:gd name="T62" fmla="*/ 22 w 101"/>
                <a:gd name="T63" fmla="*/ 1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1" h="154">
                  <a:moveTo>
                    <a:pt x="25" y="13"/>
                  </a:moveTo>
                  <a:lnTo>
                    <a:pt x="30" y="18"/>
                  </a:lnTo>
                  <a:lnTo>
                    <a:pt x="35" y="22"/>
                  </a:lnTo>
                  <a:lnTo>
                    <a:pt x="40" y="27"/>
                  </a:lnTo>
                  <a:lnTo>
                    <a:pt x="45" y="32"/>
                  </a:lnTo>
                  <a:lnTo>
                    <a:pt x="51" y="37"/>
                  </a:lnTo>
                  <a:lnTo>
                    <a:pt x="56" y="42"/>
                  </a:lnTo>
                  <a:lnTo>
                    <a:pt x="60" y="46"/>
                  </a:lnTo>
                  <a:lnTo>
                    <a:pt x="64" y="52"/>
                  </a:lnTo>
                  <a:lnTo>
                    <a:pt x="67" y="57"/>
                  </a:lnTo>
                  <a:lnTo>
                    <a:pt x="70" y="63"/>
                  </a:lnTo>
                  <a:lnTo>
                    <a:pt x="74" y="69"/>
                  </a:lnTo>
                  <a:lnTo>
                    <a:pt x="76" y="75"/>
                  </a:lnTo>
                  <a:lnTo>
                    <a:pt x="78" y="78"/>
                  </a:lnTo>
                  <a:lnTo>
                    <a:pt x="80" y="82"/>
                  </a:lnTo>
                  <a:lnTo>
                    <a:pt x="82" y="86"/>
                  </a:lnTo>
                  <a:lnTo>
                    <a:pt x="83" y="91"/>
                  </a:lnTo>
                  <a:lnTo>
                    <a:pt x="90" y="104"/>
                  </a:lnTo>
                  <a:lnTo>
                    <a:pt x="95" y="119"/>
                  </a:lnTo>
                  <a:lnTo>
                    <a:pt x="98" y="134"/>
                  </a:lnTo>
                  <a:lnTo>
                    <a:pt x="101" y="149"/>
                  </a:lnTo>
                  <a:lnTo>
                    <a:pt x="100" y="150"/>
                  </a:lnTo>
                  <a:lnTo>
                    <a:pt x="100" y="152"/>
                  </a:lnTo>
                  <a:lnTo>
                    <a:pt x="99" y="153"/>
                  </a:lnTo>
                  <a:lnTo>
                    <a:pt x="97" y="154"/>
                  </a:lnTo>
                  <a:lnTo>
                    <a:pt x="96" y="154"/>
                  </a:lnTo>
                  <a:lnTo>
                    <a:pt x="95" y="153"/>
                  </a:lnTo>
                  <a:lnTo>
                    <a:pt x="94" y="152"/>
                  </a:lnTo>
                  <a:lnTo>
                    <a:pt x="94" y="151"/>
                  </a:lnTo>
                  <a:lnTo>
                    <a:pt x="93" y="147"/>
                  </a:lnTo>
                  <a:lnTo>
                    <a:pt x="92" y="144"/>
                  </a:lnTo>
                  <a:lnTo>
                    <a:pt x="91" y="140"/>
                  </a:lnTo>
                  <a:lnTo>
                    <a:pt x="89" y="137"/>
                  </a:lnTo>
                  <a:lnTo>
                    <a:pt x="86" y="128"/>
                  </a:lnTo>
                  <a:lnTo>
                    <a:pt x="83" y="119"/>
                  </a:lnTo>
                  <a:lnTo>
                    <a:pt x="78" y="110"/>
                  </a:lnTo>
                  <a:lnTo>
                    <a:pt x="74" y="101"/>
                  </a:lnTo>
                  <a:lnTo>
                    <a:pt x="69" y="93"/>
                  </a:lnTo>
                  <a:lnTo>
                    <a:pt x="64" y="84"/>
                  </a:lnTo>
                  <a:lnTo>
                    <a:pt x="59" y="75"/>
                  </a:lnTo>
                  <a:lnTo>
                    <a:pt x="54" y="67"/>
                  </a:lnTo>
                  <a:lnTo>
                    <a:pt x="52" y="63"/>
                  </a:lnTo>
                  <a:lnTo>
                    <a:pt x="49" y="58"/>
                  </a:lnTo>
                  <a:lnTo>
                    <a:pt x="46" y="54"/>
                  </a:lnTo>
                  <a:lnTo>
                    <a:pt x="43" y="49"/>
                  </a:lnTo>
                  <a:lnTo>
                    <a:pt x="40" y="45"/>
                  </a:lnTo>
                  <a:lnTo>
                    <a:pt x="36" y="41"/>
                  </a:lnTo>
                  <a:lnTo>
                    <a:pt x="33" y="36"/>
                  </a:lnTo>
                  <a:lnTo>
                    <a:pt x="29" y="32"/>
                  </a:lnTo>
                  <a:lnTo>
                    <a:pt x="25" y="27"/>
                  </a:lnTo>
                  <a:lnTo>
                    <a:pt x="21" y="22"/>
                  </a:lnTo>
                  <a:lnTo>
                    <a:pt x="16" y="18"/>
                  </a:lnTo>
                  <a:lnTo>
                    <a:pt x="11" y="14"/>
                  </a:lnTo>
                  <a:lnTo>
                    <a:pt x="8" y="11"/>
                  </a:lnTo>
                  <a:lnTo>
                    <a:pt x="3" y="7"/>
                  </a:lnTo>
                  <a:lnTo>
                    <a:pt x="0" y="4"/>
                  </a:lnTo>
                  <a:lnTo>
                    <a:pt x="1" y="0"/>
                  </a:lnTo>
                  <a:lnTo>
                    <a:pt x="5" y="1"/>
                  </a:lnTo>
                  <a:lnTo>
                    <a:pt x="8" y="2"/>
                  </a:lnTo>
                  <a:lnTo>
                    <a:pt x="11" y="3"/>
                  </a:lnTo>
                  <a:lnTo>
                    <a:pt x="14" y="6"/>
                  </a:lnTo>
                  <a:lnTo>
                    <a:pt x="16" y="7"/>
                  </a:lnTo>
                  <a:lnTo>
                    <a:pt x="19" y="9"/>
                  </a:lnTo>
                  <a:lnTo>
                    <a:pt x="22" y="12"/>
                  </a:lnTo>
                  <a:lnTo>
                    <a:pt x="25"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1" name="Freeform 67"/>
            <p:cNvSpPr>
              <a:spLocks/>
            </p:cNvSpPr>
            <p:nvPr/>
          </p:nvSpPr>
          <p:spPr bwMode="auto">
            <a:xfrm>
              <a:off x="5119" y="3377"/>
              <a:ext cx="71" cy="77"/>
            </a:xfrm>
            <a:custGeom>
              <a:avLst/>
              <a:gdLst>
                <a:gd name="T0" fmla="*/ 69 w 71"/>
                <a:gd name="T1" fmla="*/ 24 h 77"/>
                <a:gd name="T2" fmla="*/ 71 w 71"/>
                <a:gd name="T3" fmla="*/ 32 h 77"/>
                <a:gd name="T4" fmla="*/ 70 w 71"/>
                <a:gd name="T5" fmla="*/ 36 h 77"/>
                <a:gd name="T6" fmla="*/ 67 w 71"/>
                <a:gd name="T7" fmla="*/ 36 h 77"/>
                <a:gd name="T8" fmla="*/ 62 w 71"/>
                <a:gd name="T9" fmla="*/ 30 h 77"/>
                <a:gd name="T10" fmla="*/ 54 w 71"/>
                <a:gd name="T11" fmla="*/ 20 h 77"/>
                <a:gd name="T12" fmla="*/ 48 w 71"/>
                <a:gd name="T13" fmla="*/ 19 h 77"/>
                <a:gd name="T14" fmla="*/ 51 w 71"/>
                <a:gd name="T15" fmla="*/ 24 h 77"/>
                <a:gd name="T16" fmla="*/ 59 w 71"/>
                <a:gd name="T17" fmla="*/ 33 h 77"/>
                <a:gd name="T18" fmla="*/ 67 w 71"/>
                <a:gd name="T19" fmla="*/ 46 h 77"/>
                <a:gd name="T20" fmla="*/ 67 w 71"/>
                <a:gd name="T21" fmla="*/ 54 h 77"/>
                <a:gd name="T22" fmla="*/ 65 w 71"/>
                <a:gd name="T23" fmla="*/ 55 h 77"/>
                <a:gd name="T24" fmla="*/ 60 w 71"/>
                <a:gd name="T25" fmla="*/ 51 h 77"/>
                <a:gd name="T26" fmla="*/ 52 w 71"/>
                <a:gd name="T27" fmla="*/ 44 h 77"/>
                <a:gd name="T28" fmla="*/ 49 w 71"/>
                <a:gd name="T29" fmla="*/ 49 h 77"/>
                <a:gd name="T30" fmla="*/ 58 w 71"/>
                <a:gd name="T31" fmla="*/ 63 h 77"/>
                <a:gd name="T32" fmla="*/ 65 w 71"/>
                <a:gd name="T33" fmla="*/ 71 h 77"/>
                <a:gd name="T34" fmla="*/ 68 w 71"/>
                <a:gd name="T35" fmla="*/ 75 h 77"/>
                <a:gd name="T36" fmla="*/ 65 w 71"/>
                <a:gd name="T37" fmla="*/ 77 h 77"/>
                <a:gd name="T38" fmla="*/ 58 w 71"/>
                <a:gd name="T39" fmla="*/ 73 h 77"/>
                <a:gd name="T40" fmla="*/ 53 w 71"/>
                <a:gd name="T41" fmla="*/ 68 h 77"/>
                <a:gd name="T42" fmla="*/ 49 w 71"/>
                <a:gd name="T43" fmla="*/ 63 h 77"/>
                <a:gd name="T44" fmla="*/ 45 w 71"/>
                <a:gd name="T45" fmla="*/ 58 h 77"/>
                <a:gd name="T46" fmla="*/ 42 w 71"/>
                <a:gd name="T47" fmla="*/ 54 h 77"/>
                <a:gd name="T48" fmla="*/ 35 w 71"/>
                <a:gd name="T49" fmla="*/ 51 h 77"/>
                <a:gd name="T50" fmla="*/ 27 w 71"/>
                <a:gd name="T51" fmla="*/ 47 h 77"/>
                <a:gd name="T52" fmla="*/ 21 w 71"/>
                <a:gd name="T53" fmla="*/ 40 h 77"/>
                <a:gd name="T54" fmla="*/ 19 w 71"/>
                <a:gd name="T55" fmla="*/ 30 h 77"/>
                <a:gd name="T56" fmla="*/ 18 w 71"/>
                <a:gd name="T57" fmla="*/ 25 h 77"/>
                <a:gd name="T58" fmla="*/ 16 w 71"/>
                <a:gd name="T59" fmla="*/ 25 h 77"/>
                <a:gd name="T60" fmla="*/ 12 w 71"/>
                <a:gd name="T61" fmla="*/ 31 h 77"/>
                <a:gd name="T62" fmla="*/ 12 w 71"/>
                <a:gd name="T63" fmla="*/ 44 h 77"/>
                <a:gd name="T64" fmla="*/ 19 w 71"/>
                <a:gd name="T65" fmla="*/ 52 h 77"/>
                <a:gd name="T66" fmla="*/ 25 w 71"/>
                <a:gd name="T67" fmla="*/ 56 h 77"/>
                <a:gd name="T68" fmla="*/ 31 w 71"/>
                <a:gd name="T69" fmla="*/ 59 h 77"/>
                <a:gd name="T70" fmla="*/ 38 w 71"/>
                <a:gd name="T71" fmla="*/ 62 h 77"/>
                <a:gd name="T72" fmla="*/ 42 w 71"/>
                <a:gd name="T73" fmla="*/ 65 h 77"/>
                <a:gd name="T74" fmla="*/ 38 w 71"/>
                <a:gd name="T75" fmla="*/ 68 h 77"/>
                <a:gd name="T76" fmla="*/ 33 w 71"/>
                <a:gd name="T77" fmla="*/ 71 h 77"/>
                <a:gd name="T78" fmla="*/ 26 w 71"/>
                <a:gd name="T79" fmla="*/ 72 h 77"/>
                <a:gd name="T80" fmla="*/ 18 w 71"/>
                <a:gd name="T81" fmla="*/ 70 h 77"/>
                <a:gd name="T82" fmla="*/ 11 w 71"/>
                <a:gd name="T83" fmla="*/ 64 h 77"/>
                <a:gd name="T84" fmla="*/ 5 w 71"/>
                <a:gd name="T85" fmla="*/ 57 h 77"/>
                <a:gd name="T86" fmla="*/ 1 w 71"/>
                <a:gd name="T87" fmla="*/ 49 h 77"/>
                <a:gd name="T88" fmla="*/ 0 w 71"/>
                <a:gd name="T89" fmla="*/ 38 h 77"/>
                <a:gd name="T90" fmla="*/ 3 w 71"/>
                <a:gd name="T91" fmla="*/ 25 h 77"/>
                <a:gd name="T92" fmla="*/ 11 w 71"/>
                <a:gd name="T93" fmla="*/ 20 h 77"/>
                <a:gd name="T94" fmla="*/ 17 w 71"/>
                <a:gd name="T95" fmla="*/ 18 h 77"/>
                <a:gd name="T96" fmla="*/ 20 w 71"/>
                <a:gd name="T97" fmla="*/ 20 h 77"/>
                <a:gd name="T98" fmla="*/ 25 w 71"/>
                <a:gd name="T99" fmla="*/ 21 h 77"/>
                <a:gd name="T100" fmla="*/ 28 w 71"/>
                <a:gd name="T101" fmla="*/ 25 h 77"/>
                <a:gd name="T102" fmla="*/ 30 w 71"/>
                <a:gd name="T103" fmla="*/ 32 h 77"/>
                <a:gd name="T104" fmla="*/ 35 w 71"/>
                <a:gd name="T105" fmla="*/ 32 h 77"/>
                <a:gd name="T106" fmla="*/ 39 w 71"/>
                <a:gd name="T107" fmla="*/ 27 h 77"/>
                <a:gd name="T108" fmla="*/ 35 w 71"/>
                <a:gd name="T109" fmla="*/ 18 h 77"/>
                <a:gd name="T110" fmla="*/ 34 w 71"/>
                <a:gd name="T111" fmla="*/ 8 h 77"/>
                <a:gd name="T112" fmla="*/ 35 w 71"/>
                <a:gd name="T113" fmla="*/ 2 h 77"/>
                <a:gd name="T114" fmla="*/ 40 w 71"/>
                <a:gd name="T115" fmla="*/ 0 h 77"/>
                <a:gd name="T116" fmla="*/ 46 w 71"/>
                <a:gd name="T117" fmla="*/ 3 h 77"/>
                <a:gd name="T118" fmla="*/ 53 w 71"/>
                <a:gd name="T119" fmla="*/ 7 h 77"/>
                <a:gd name="T120" fmla="*/ 58 w 71"/>
                <a:gd name="T121" fmla="*/ 13 h 77"/>
                <a:gd name="T122" fmla="*/ 63 w 71"/>
                <a:gd name="T123" fmla="*/ 1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 h="77">
                  <a:moveTo>
                    <a:pt x="65" y="22"/>
                  </a:moveTo>
                  <a:lnTo>
                    <a:pt x="69" y="24"/>
                  </a:lnTo>
                  <a:lnTo>
                    <a:pt x="70" y="28"/>
                  </a:lnTo>
                  <a:lnTo>
                    <a:pt x="71" y="32"/>
                  </a:lnTo>
                  <a:lnTo>
                    <a:pt x="71" y="36"/>
                  </a:lnTo>
                  <a:lnTo>
                    <a:pt x="70" y="36"/>
                  </a:lnTo>
                  <a:lnTo>
                    <a:pt x="69" y="36"/>
                  </a:lnTo>
                  <a:lnTo>
                    <a:pt x="67" y="36"/>
                  </a:lnTo>
                  <a:lnTo>
                    <a:pt x="66" y="36"/>
                  </a:lnTo>
                  <a:lnTo>
                    <a:pt x="62" y="30"/>
                  </a:lnTo>
                  <a:lnTo>
                    <a:pt x="58" y="25"/>
                  </a:lnTo>
                  <a:lnTo>
                    <a:pt x="54" y="20"/>
                  </a:lnTo>
                  <a:lnTo>
                    <a:pt x="48" y="16"/>
                  </a:lnTo>
                  <a:lnTo>
                    <a:pt x="48" y="19"/>
                  </a:lnTo>
                  <a:lnTo>
                    <a:pt x="49" y="22"/>
                  </a:lnTo>
                  <a:lnTo>
                    <a:pt x="51" y="24"/>
                  </a:lnTo>
                  <a:lnTo>
                    <a:pt x="54" y="27"/>
                  </a:lnTo>
                  <a:lnTo>
                    <a:pt x="59" y="33"/>
                  </a:lnTo>
                  <a:lnTo>
                    <a:pt x="64" y="39"/>
                  </a:lnTo>
                  <a:lnTo>
                    <a:pt x="67" y="46"/>
                  </a:lnTo>
                  <a:lnTo>
                    <a:pt x="68" y="53"/>
                  </a:lnTo>
                  <a:lnTo>
                    <a:pt x="67" y="54"/>
                  </a:lnTo>
                  <a:lnTo>
                    <a:pt x="66" y="55"/>
                  </a:lnTo>
                  <a:lnTo>
                    <a:pt x="65" y="55"/>
                  </a:lnTo>
                  <a:lnTo>
                    <a:pt x="64" y="55"/>
                  </a:lnTo>
                  <a:lnTo>
                    <a:pt x="60" y="51"/>
                  </a:lnTo>
                  <a:lnTo>
                    <a:pt x="57" y="47"/>
                  </a:lnTo>
                  <a:lnTo>
                    <a:pt x="52" y="44"/>
                  </a:lnTo>
                  <a:lnTo>
                    <a:pt x="47" y="41"/>
                  </a:lnTo>
                  <a:lnTo>
                    <a:pt x="49" y="49"/>
                  </a:lnTo>
                  <a:lnTo>
                    <a:pt x="53" y="56"/>
                  </a:lnTo>
                  <a:lnTo>
                    <a:pt x="58" y="63"/>
                  </a:lnTo>
                  <a:lnTo>
                    <a:pt x="63" y="70"/>
                  </a:lnTo>
                  <a:lnTo>
                    <a:pt x="65" y="71"/>
                  </a:lnTo>
                  <a:lnTo>
                    <a:pt x="67" y="73"/>
                  </a:lnTo>
                  <a:lnTo>
                    <a:pt x="68" y="75"/>
                  </a:lnTo>
                  <a:lnTo>
                    <a:pt x="68" y="77"/>
                  </a:lnTo>
                  <a:lnTo>
                    <a:pt x="65" y="77"/>
                  </a:lnTo>
                  <a:lnTo>
                    <a:pt x="62" y="75"/>
                  </a:lnTo>
                  <a:lnTo>
                    <a:pt x="58" y="73"/>
                  </a:lnTo>
                  <a:lnTo>
                    <a:pt x="56" y="71"/>
                  </a:lnTo>
                  <a:lnTo>
                    <a:pt x="53" y="68"/>
                  </a:lnTo>
                  <a:lnTo>
                    <a:pt x="51" y="65"/>
                  </a:lnTo>
                  <a:lnTo>
                    <a:pt x="49" y="63"/>
                  </a:lnTo>
                  <a:lnTo>
                    <a:pt x="46" y="61"/>
                  </a:lnTo>
                  <a:lnTo>
                    <a:pt x="45" y="58"/>
                  </a:lnTo>
                  <a:lnTo>
                    <a:pt x="44" y="56"/>
                  </a:lnTo>
                  <a:lnTo>
                    <a:pt x="42" y="54"/>
                  </a:lnTo>
                  <a:lnTo>
                    <a:pt x="40" y="52"/>
                  </a:lnTo>
                  <a:lnTo>
                    <a:pt x="35" y="51"/>
                  </a:lnTo>
                  <a:lnTo>
                    <a:pt x="30" y="49"/>
                  </a:lnTo>
                  <a:lnTo>
                    <a:pt x="27" y="47"/>
                  </a:lnTo>
                  <a:lnTo>
                    <a:pt x="24" y="44"/>
                  </a:lnTo>
                  <a:lnTo>
                    <a:pt x="21" y="40"/>
                  </a:lnTo>
                  <a:lnTo>
                    <a:pt x="19" y="35"/>
                  </a:lnTo>
                  <a:lnTo>
                    <a:pt x="19" y="30"/>
                  </a:lnTo>
                  <a:lnTo>
                    <a:pt x="19" y="26"/>
                  </a:lnTo>
                  <a:lnTo>
                    <a:pt x="18" y="25"/>
                  </a:lnTo>
                  <a:lnTo>
                    <a:pt x="17" y="25"/>
                  </a:lnTo>
                  <a:lnTo>
                    <a:pt x="16" y="25"/>
                  </a:lnTo>
                  <a:lnTo>
                    <a:pt x="14" y="25"/>
                  </a:lnTo>
                  <a:lnTo>
                    <a:pt x="12" y="31"/>
                  </a:lnTo>
                  <a:lnTo>
                    <a:pt x="11" y="38"/>
                  </a:lnTo>
                  <a:lnTo>
                    <a:pt x="12" y="44"/>
                  </a:lnTo>
                  <a:lnTo>
                    <a:pt x="16" y="50"/>
                  </a:lnTo>
                  <a:lnTo>
                    <a:pt x="19" y="52"/>
                  </a:lnTo>
                  <a:lnTo>
                    <a:pt x="22" y="54"/>
                  </a:lnTo>
                  <a:lnTo>
                    <a:pt x="25" y="56"/>
                  </a:lnTo>
                  <a:lnTo>
                    <a:pt x="27" y="58"/>
                  </a:lnTo>
                  <a:lnTo>
                    <a:pt x="31" y="59"/>
                  </a:lnTo>
                  <a:lnTo>
                    <a:pt x="34" y="61"/>
                  </a:lnTo>
                  <a:lnTo>
                    <a:pt x="38" y="62"/>
                  </a:lnTo>
                  <a:lnTo>
                    <a:pt x="41" y="63"/>
                  </a:lnTo>
                  <a:lnTo>
                    <a:pt x="42" y="65"/>
                  </a:lnTo>
                  <a:lnTo>
                    <a:pt x="41" y="67"/>
                  </a:lnTo>
                  <a:lnTo>
                    <a:pt x="38" y="68"/>
                  </a:lnTo>
                  <a:lnTo>
                    <a:pt x="36" y="70"/>
                  </a:lnTo>
                  <a:lnTo>
                    <a:pt x="33" y="71"/>
                  </a:lnTo>
                  <a:lnTo>
                    <a:pt x="30" y="72"/>
                  </a:lnTo>
                  <a:lnTo>
                    <a:pt x="26" y="72"/>
                  </a:lnTo>
                  <a:lnTo>
                    <a:pt x="22" y="72"/>
                  </a:lnTo>
                  <a:lnTo>
                    <a:pt x="18" y="70"/>
                  </a:lnTo>
                  <a:lnTo>
                    <a:pt x="14" y="67"/>
                  </a:lnTo>
                  <a:lnTo>
                    <a:pt x="11" y="64"/>
                  </a:lnTo>
                  <a:lnTo>
                    <a:pt x="8" y="61"/>
                  </a:lnTo>
                  <a:lnTo>
                    <a:pt x="5" y="57"/>
                  </a:lnTo>
                  <a:lnTo>
                    <a:pt x="3" y="53"/>
                  </a:lnTo>
                  <a:lnTo>
                    <a:pt x="1" y="49"/>
                  </a:lnTo>
                  <a:lnTo>
                    <a:pt x="0" y="44"/>
                  </a:lnTo>
                  <a:lnTo>
                    <a:pt x="0" y="38"/>
                  </a:lnTo>
                  <a:lnTo>
                    <a:pt x="0" y="30"/>
                  </a:lnTo>
                  <a:lnTo>
                    <a:pt x="3" y="25"/>
                  </a:lnTo>
                  <a:lnTo>
                    <a:pt x="8" y="20"/>
                  </a:lnTo>
                  <a:lnTo>
                    <a:pt x="11" y="20"/>
                  </a:lnTo>
                  <a:lnTo>
                    <a:pt x="14" y="18"/>
                  </a:lnTo>
                  <a:lnTo>
                    <a:pt x="17" y="18"/>
                  </a:lnTo>
                  <a:lnTo>
                    <a:pt x="19" y="19"/>
                  </a:lnTo>
                  <a:lnTo>
                    <a:pt x="20" y="20"/>
                  </a:lnTo>
                  <a:lnTo>
                    <a:pt x="22" y="21"/>
                  </a:lnTo>
                  <a:lnTo>
                    <a:pt x="25" y="21"/>
                  </a:lnTo>
                  <a:lnTo>
                    <a:pt x="27" y="22"/>
                  </a:lnTo>
                  <a:lnTo>
                    <a:pt x="28" y="25"/>
                  </a:lnTo>
                  <a:lnTo>
                    <a:pt x="29" y="29"/>
                  </a:lnTo>
                  <a:lnTo>
                    <a:pt x="30" y="32"/>
                  </a:lnTo>
                  <a:lnTo>
                    <a:pt x="33" y="35"/>
                  </a:lnTo>
                  <a:lnTo>
                    <a:pt x="35" y="32"/>
                  </a:lnTo>
                  <a:lnTo>
                    <a:pt x="38" y="29"/>
                  </a:lnTo>
                  <a:lnTo>
                    <a:pt x="39" y="27"/>
                  </a:lnTo>
                  <a:lnTo>
                    <a:pt x="38" y="24"/>
                  </a:lnTo>
                  <a:lnTo>
                    <a:pt x="35" y="18"/>
                  </a:lnTo>
                  <a:lnTo>
                    <a:pt x="35" y="13"/>
                  </a:lnTo>
                  <a:lnTo>
                    <a:pt x="34" y="8"/>
                  </a:lnTo>
                  <a:lnTo>
                    <a:pt x="34" y="3"/>
                  </a:lnTo>
                  <a:lnTo>
                    <a:pt x="35" y="2"/>
                  </a:lnTo>
                  <a:lnTo>
                    <a:pt x="38" y="1"/>
                  </a:lnTo>
                  <a:lnTo>
                    <a:pt x="40" y="0"/>
                  </a:lnTo>
                  <a:lnTo>
                    <a:pt x="43" y="1"/>
                  </a:lnTo>
                  <a:lnTo>
                    <a:pt x="46" y="3"/>
                  </a:lnTo>
                  <a:lnTo>
                    <a:pt x="50" y="5"/>
                  </a:lnTo>
                  <a:lnTo>
                    <a:pt x="53" y="7"/>
                  </a:lnTo>
                  <a:lnTo>
                    <a:pt x="56" y="10"/>
                  </a:lnTo>
                  <a:lnTo>
                    <a:pt x="58" y="13"/>
                  </a:lnTo>
                  <a:lnTo>
                    <a:pt x="61" y="16"/>
                  </a:lnTo>
                  <a:lnTo>
                    <a:pt x="63" y="19"/>
                  </a:lnTo>
                  <a:lnTo>
                    <a:pt x="65"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2" name="Freeform 68"/>
            <p:cNvSpPr>
              <a:spLocks/>
            </p:cNvSpPr>
            <p:nvPr/>
          </p:nvSpPr>
          <p:spPr bwMode="auto">
            <a:xfrm>
              <a:off x="5270" y="3389"/>
              <a:ext cx="44" cy="96"/>
            </a:xfrm>
            <a:custGeom>
              <a:avLst/>
              <a:gdLst>
                <a:gd name="T0" fmla="*/ 40 w 44"/>
                <a:gd name="T1" fmla="*/ 2 h 96"/>
                <a:gd name="T2" fmla="*/ 41 w 44"/>
                <a:gd name="T3" fmla="*/ 5 h 96"/>
                <a:gd name="T4" fmla="*/ 41 w 44"/>
                <a:gd name="T5" fmla="*/ 8 h 96"/>
                <a:gd name="T6" fmla="*/ 40 w 44"/>
                <a:gd name="T7" fmla="*/ 11 h 96"/>
                <a:gd name="T8" fmla="*/ 39 w 44"/>
                <a:gd name="T9" fmla="*/ 14 h 96"/>
                <a:gd name="T10" fmla="*/ 37 w 44"/>
                <a:gd name="T11" fmla="*/ 22 h 96"/>
                <a:gd name="T12" fmla="*/ 35 w 44"/>
                <a:gd name="T13" fmla="*/ 30 h 96"/>
                <a:gd name="T14" fmla="*/ 32 w 44"/>
                <a:gd name="T15" fmla="*/ 38 h 96"/>
                <a:gd name="T16" fmla="*/ 28 w 44"/>
                <a:gd name="T17" fmla="*/ 46 h 96"/>
                <a:gd name="T18" fmla="*/ 27 w 44"/>
                <a:gd name="T19" fmla="*/ 49 h 96"/>
                <a:gd name="T20" fmla="*/ 26 w 44"/>
                <a:gd name="T21" fmla="*/ 53 h 96"/>
                <a:gd name="T22" fmla="*/ 23 w 44"/>
                <a:gd name="T23" fmla="*/ 57 h 96"/>
                <a:gd name="T24" fmla="*/ 21 w 44"/>
                <a:gd name="T25" fmla="*/ 61 h 96"/>
                <a:gd name="T26" fmla="*/ 19 w 44"/>
                <a:gd name="T27" fmla="*/ 64 h 96"/>
                <a:gd name="T28" fmla="*/ 19 w 44"/>
                <a:gd name="T29" fmla="*/ 67 h 96"/>
                <a:gd name="T30" fmla="*/ 21 w 44"/>
                <a:gd name="T31" fmla="*/ 70 h 96"/>
                <a:gd name="T32" fmla="*/ 27 w 44"/>
                <a:gd name="T33" fmla="*/ 72 h 96"/>
                <a:gd name="T34" fmla="*/ 32 w 44"/>
                <a:gd name="T35" fmla="*/ 76 h 96"/>
                <a:gd name="T36" fmla="*/ 35 w 44"/>
                <a:gd name="T37" fmla="*/ 80 h 96"/>
                <a:gd name="T38" fmla="*/ 39 w 44"/>
                <a:gd name="T39" fmla="*/ 85 h 96"/>
                <a:gd name="T40" fmla="*/ 43 w 44"/>
                <a:gd name="T41" fmla="*/ 90 h 96"/>
                <a:gd name="T42" fmla="*/ 43 w 44"/>
                <a:gd name="T43" fmla="*/ 91 h 96"/>
                <a:gd name="T44" fmla="*/ 44 w 44"/>
                <a:gd name="T45" fmla="*/ 92 h 96"/>
                <a:gd name="T46" fmla="*/ 44 w 44"/>
                <a:gd name="T47" fmla="*/ 94 h 96"/>
                <a:gd name="T48" fmla="*/ 44 w 44"/>
                <a:gd name="T49" fmla="*/ 95 h 96"/>
                <a:gd name="T50" fmla="*/ 43 w 44"/>
                <a:gd name="T51" fmla="*/ 96 h 96"/>
                <a:gd name="T52" fmla="*/ 42 w 44"/>
                <a:gd name="T53" fmla="*/ 96 h 96"/>
                <a:gd name="T54" fmla="*/ 41 w 44"/>
                <a:gd name="T55" fmla="*/ 95 h 96"/>
                <a:gd name="T56" fmla="*/ 40 w 44"/>
                <a:gd name="T57" fmla="*/ 95 h 96"/>
                <a:gd name="T58" fmla="*/ 38 w 44"/>
                <a:gd name="T59" fmla="*/ 93 h 96"/>
                <a:gd name="T60" fmla="*/ 35 w 44"/>
                <a:gd name="T61" fmla="*/ 91 h 96"/>
                <a:gd name="T62" fmla="*/ 32 w 44"/>
                <a:gd name="T63" fmla="*/ 89 h 96"/>
                <a:gd name="T64" fmla="*/ 30 w 44"/>
                <a:gd name="T65" fmla="*/ 87 h 96"/>
                <a:gd name="T66" fmla="*/ 27 w 44"/>
                <a:gd name="T67" fmla="*/ 85 h 96"/>
                <a:gd name="T68" fmla="*/ 23 w 44"/>
                <a:gd name="T69" fmla="*/ 83 h 96"/>
                <a:gd name="T70" fmla="*/ 18 w 44"/>
                <a:gd name="T71" fmla="*/ 82 h 96"/>
                <a:gd name="T72" fmla="*/ 13 w 44"/>
                <a:gd name="T73" fmla="*/ 82 h 96"/>
                <a:gd name="T74" fmla="*/ 13 w 44"/>
                <a:gd name="T75" fmla="*/ 83 h 96"/>
                <a:gd name="T76" fmla="*/ 12 w 44"/>
                <a:gd name="T77" fmla="*/ 83 h 96"/>
                <a:gd name="T78" fmla="*/ 11 w 44"/>
                <a:gd name="T79" fmla="*/ 84 h 96"/>
                <a:gd name="T80" fmla="*/ 8 w 44"/>
                <a:gd name="T81" fmla="*/ 83 h 96"/>
                <a:gd name="T82" fmla="*/ 5 w 44"/>
                <a:gd name="T83" fmla="*/ 81 h 96"/>
                <a:gd name="T84" fmla="*/ 3 w 44"/>
                <a:gd name="T85" fmla="*/ 78 h 96"/>
                <a:gd name="T86" fmla="*/ 0 w 44"/>
                <a:gd name="T87" fmla="*/ 75 h 96"/>
                <a:gd name="T88" fmla="*/ 0 w 44"/>
                <a:gd name="T89" fmla="*/ 72 h 96"/>
                <a:gd name="T90" fmla="*/ 3 w 44"/>
                <a:gd name="T91" fmla="*/ 66 h 96"/>
                <a:gd name="T92" fmla="*/ 6 w 44"/>
                <a:gd name="T93" fmla="*/ 60 h 96"/>
                <a:gd name="T94" fmla="*/ 10 w 44"/>
                <a:gd name="T95" fmla="*/ 55 h 96"/>
                <a:gd name="T96" fmla="*/ 13 w 44"/>
                <a:gd name="T97" fmla="*/ 49 h 96"/>
                <a:gd name="T98" fmla="*/ 17 w 44"/>
                <a:gd name="T99" fmla="*/ 43 h 96"/>
                <a:gd name="T100" fmla="*/ 21 w 44"/>
                <a:gd name="T101" fmla="*/ 37 h 96"/>
                <a:gd name="T102" fmla="*/ 24 w 44"/>
                <a:gd name="T103" fmla="*/ 31 h 96"/>
                <a:gd name="T104" fmla="*/ 27 w 44"/>
                <a:gd name="T105" fmla="*/ 25 h 96"/>
                <a:gd name="T106" fmla="*/ 29 w 44"/>
                <a:gd name="T107" fmla="*/ 19 h 96"/>
                <a:gd name="T108" fmla="*/ 32 w 44"/>
                <a:gd name="T109" fmla="*/ 12 h 96"/>
                <a:gd name="T110" fmla="*/ 34 w 44"/>
                <a:gd name="T111" fmla="*/ 6 h 96"/>
                <a:gd name="T112" fmla="*/ 37 w 44"/>
                <a:gd name="T113" fmla="*/ 0 h 96"/>
                <a:gd name="T114" fmla="*/ 38 w 44"/>
                <a:gd name="T115" fmla="*/ 0 h 96"/>
                <a:gd name="T116" fmla="*/ 39 w 44"/>
                <a:gd name="T117" fmla="*/ 1 h 96"/>
                <a:gd name="T118" fmla="*/ 40 w 44"/>
                <a:gd name="T119" fmla="*/ 1 h 96"/>
                <a:gd name="T120" fmla="*/ 40 w 44"/>
                <a:gd name="T121" fmla="*/ 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 h="96">
                  <a:moveTo>
                    <a:pt x="40" y="2"/>
                  </a:moveTo>
                  <a:lnTo>
                    <a:pt x="41" y="5"/>
                  </a:lnTo>
                  <a:lnTo>
                    <a:pt x="41" y="8"/>
                  </a:lnTo>
                  <a:lnTo>
                    <a:pt x="40" y="11"/>
                  </a:lnTo>
                  <a:lnTo>
                    <a:pt x="39" y="14"/>
                  </a:lnTo>
                  <a:lnTo>
                    <a:pt x="37" y="22"/>
                  </a:lnTo>
                  <a:lnTo>
                    <a:pt x="35" y="30"/>
                  </a:lnTo>
                  <a:lnTo>
                    <a:pt x="32" y="38"/>
                  </a:lnTo>
                  <a:lnTo>
                    <a:pt x="28" y="46"/>
                  </a:lnTo>
                  <a:lnTo>
                    <a:pt x="27" y="49"/>
                  </a:lnTo>
                  <a:lnTo>
                    <a:pt x="26" y="53"/>
                  </a:lnTo>
                  <a:lnTo>
                    <a:pt x="23" y="57"/>
                  </a:lnTo>
                  <a:lnTo>
                    <a:pt x="21" y="61"/>
                  </a:lnTo>
                  <a:lnTo>
                    <a:pt x="19" y="64"/>
                  </a:lnTo>
                  <a:lnTo>
                    <a:pt x="19" y="67"/>
                  </a:lnTo>
                  <a:lnTo>
                    <a:pt x="21" y="70"/>
                  </a:lnTo>
                  <a:lnTo>
                    <a:pt x="27" y="72"/>
                  </a:lnTo>
                  <a:lnTo>
                    <a:pt x="32" y="76"/>
                  </a:lnTo>
                  <a:lnTo>
                    <a:pt x="35" y="80"/>
                  </a:lnTo>
                  <a:lnTo>
                    <a:pt x="39" y="85"/>
                  </a:lnTo>
                  <a:lnTo>
                    <a:pt x="43" y="90"/>
                  </a:lnTo>
                  <a:lnTo>
                    <a:pt x="43" y="91"/>
                  </a:lnTo>
                  <a:lnTo>
                    <a:pt x="44" y="92"/>
                  </a:lnTo>
                  <a:lnTo>
                    <a:pt x="44" y="94"/>
                  </a:lnTo>
                  <a:lnTo>
                    <a:pt x="44" y="95"/>
                  </a:lnTo>
                  <a:lnTo>
                    <a:pt x="43" y="96"/>
                  </a:lnTo>
                  <a:lnTo>
                    <a:pt x="42" y="96"/>
                  </a:lnTo>
                  <a:lnTo>
                    <a:pt x="41" y="95"/>
                  </a:lnTo>
                  <a:lnTo>
                    <a:pt x="40" y="95"/>
                  </a:lnTo>
                  <a:lnTo>
                    <a:pt x="38" y="93"/>
                  </a:lnTo>
                  <a:lnTo>
                    <a:pt x="35" y="91"/>
                  </a:lnTo>
                  <a:lnTo>
                    <a:pt x="32" y="89"/>
                  </a:lnTo>
                  <a:lnTo>
                    <a:pt x="30" y="87"/>
                  </a:lnTo>
                  <a:lnTo>
                    <a:pt x="27" y="85"/>
                  </a:lnTo>
                  <a:lnTo>
                    <a:pt x="23" y="83"/>
                  </a:lnTo>
                  <a:lnTo>
                    <a:pt x="18" y="82"/>
                  </a:lnTo>
                  <a:lnTo>
                    <a:pt x="13" y="82"/>
                  </a:lnTo>
                  <a:lnTo>
                    <a:pt x="13" y="83"/>
                  </a:lnTo>
                  <a:lnTo>
                    <a:pt x="12" y="83"/>
                  </a:lnTo>
                  <a:lnTo>
                    <a:pt x="11" y="84"/>
                  </a:lnTo>
                  <a:lnTo>
                    <a:pt x="8" y="83"/>
                  </a:lnTo>
                  <a:lnTo>
                    <a:pt x="5" y="81"/>
                  </a:lnTo>
                  <a:lnTo>
                    <a:pt x="3" y="78"/>
                  </a:lnTo>
                  <a:lnTo>
                    <a:pt x="0" y="75"/>
                  </a:lnTo>
                  <a:lnTo>
                    <a:pt x="0" y="72"/>
                  </a:lnTo>
                  <a:lnTo>
                    <a:pt x="3" y="66"/>
                  </a:lnTo>
                  <a:lnTo>
                    <a:pt x="6" y="60"/>
                  </a:lnTo>
                  <a:lnTo>
                    <a:pt x="10" y="55"/>
                  </a:lnTo>
                  <a:lnTo>
                    <a:pt x="13" y="49"/>
                  </a:lnTo>
                  <a:lnTo>
                    <a:pt x="17" y="43"/>
                  </a:lnTo>
                  <a:lnTo>
                    <a:pt x="21" y="37"/>
                  </a:lnTo>
                  <a:lnTo>
                    <a:pt x="24" y="31"/>
                  </a:lnTo>
                  <a:lnTo>
                    <a:pt x="27" y="25"/>
                  </a:lnTo>
                  <a:lnTo>
                    <a:pt x="29" y="19"/>
                  </a:lnTo>
                  <a:lnTo>
                    <a:pt x="32" y="12"/>
                  </a:lnTo>
                  <a:lnTo>
                    <a:pt x="34" y="6"/>
                  </a:lnTo>
                  <a:lnTo>
                    <a:pt x="37" y="0"/>
                  </a:lnTo>
                  <a:lnTo>
                    <a:pt x="38" y="0"/>
                  </a:lnTo>
                  <a:lnTo>
                    <a:pt x="39" y="1"/>
                  </a:lnTo>
                  <a:lnTo>
                    <a:pt x="40" y="1"/>
                  </a:lnTo>
                  <a:lnTo>
                    <a:pt x="4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3" name="Freeform 69"/>
            <p:cNvSpPr>
              <a:spLocks/>
            </p:cNvSpPr>
            <p:nvPr/>
          </p:nvSpPr>
          <p:spPr bwMode="auto">
            <a:xfrm>
              <a:off x="4750" y="3415"/>
              <a:ext cx="216" cy="362"/>
            </a:xfrm>
            <a:custGeom>
              <a:avLst/>
              <a:gdLst>
                <a:gd name="T0" fmla="*/ 12 w 216"/>
                <a:gd name="T1" fmla="*/ 39 h 362"/>
                <a:gd name="T2" fmla="*/ 16 w 216"/>
                <a:gd name="T3" fmla="*/ 87 h 362"/>
                <a:gd name="T4" fmla="*/ 20 w 216"/>
                <a:gd name="T5" fmla="*/ 116 h 362"/>
                <a:gd name="T6" fmla="*/ 28 w 216"/>
                <a:gd name="T7" fmla="*/ 151 h 362"/>
                <a:gd name="T8" fmla="*/ 39 w 216"/>
                <a:gd name="T9" fmla="*/ 186 h 362"/>
                <a:gd name="T10" fmla="*/ 52 w 216"/>
                <a:gd name="T11" fmla="*/ 214 h 362"/>
                <a:gd name="T12" fmla="*/ 60 w 216"/>
                <a:gd name="T13" fmla="*/ 229 h 362"/>
                <a:gd name="T14" fmla="*/ 68 w 216"/>
                <a:gd name="T15" fmla="*/ 244 h 362"/>
                <a:gd name="T16" fmla="*/ 78 w 216"/>
                <a:gd name="T17" fmla="*/ 261 h 362"/>
                <a:gd name="T18" fmla="*/ 88 w 216"/>
                <a:gd name="T19" fmla="*/ 277 h 362"/>
                <a:gd name="T20" fmla="*/ 98 w 216"/>
                <a:gd name="T21" fmla="*/ 294 h 362"/>
                <a:gd name="T22" fmla="*/ 110 w 216"/>
                <a:gd name="T23" fmla="*/ 309 h 362"/>
                <a:gd name="T24" fmla="*/ 127 w 216"/>
                <a:gd name="T25" fmla="*/ 330 h 362"/>
                <a:gd name="T26" fmla="*/ 146 w 216"/>
                <a:gd name="T27" fmla="*/ 351 h 362"/>
                <a:gd name="T28" fmla="*/ 162 w 216"/>
                <a:gd name="T29" fmla="*/ 350 h 362"/>
                <a:gd name="T30" fmla="*/ 177 w 216"/>
                <a:gd name="T31" fmla="*/ 345 h 362"/>
                <a:gd name="T32" fmla="*/ 190 w 216"/>
                <a:gd name="T33" fmla="*/ 339 h 362"/>
                <a:gd name="T34" fmla="*/ 202 w 216"/>
                <a:gd name="T35" fmla="*/ 330 h 362"/>
                <a:gd name="T36" fmla="*/ 211 w 216"/>
                <a:gd name="T37" fmla="*/ 325 h 362"/>
                <a:gd name="T38" fmla="*/ 216 w 216"/>
                <a:gd name="T39" fmla="*/ 326 h 362"/>
                <a:gd name="T40" fmla="*/ 212 w 216"/>
                <a:gd name="T41" fmla="*/ 330 h 362"/>
                <a:gd name="T42" fmla="*/ 203 w 216"/>
                <a:gd name="T43" fmla="*/ 338 h 362"/>
                <a:gd name="T44" fmla="*/ 194 w 216"/>
                <a:gd name="T45" fmla="*/ 345 h 362"/>
                <a:gd name="T46" fmla="*/ 184 w 216"/>
                <a:gd name="T47" fmla="*/ 351 h 362"/>
                <a:gd name="T48" fmla="*/ 173 w 216"/>
                <a:gd name="T49" fmla="*/ 357 h 362"/>
                <a:gd name="T50" fmla="*/ 160 w 216"/>
                <a:gd name="T51" fmla="*/ 361 h 362"/>
                <a:gd name="T52" fmla="*/ 146 w 216"/>
                <a:gd name="T53" fmla="*/ 362 h 362"/>
                <a:gd name="T54" fmla="*/ 134 w 216"/>
                <a:gd name="T55" fmla="*/ 357 h 362"/>
                <a:gd name="T56" fmla="*/ 122 w 216"/>
                <a:gd name="T57" fmla="*/ 349 h 362"/>
                <a:gd name="T58" fmla="*/ 109 w 216"/>
                <a:gd name="T59" fmla="*/ 335 h 362"/>
                <a:gd name="T60" fmla="*/ 97 w 216"/>
                <a:gd name="T61" fmla="*/ 320 h 362"/>
                <a:gd name="T62" fmla="*/ 83 w 216"/>
                <a:gd name="T63" fmla="*/ 300 h 362"/>
                <a:gd name="T64" fmla="*/ 68 w 216"/>
                <a:gd name="T65" fmla="*/ 278 h 362"/>
                <a:gd name="T66" fmla="*/ 54 w 216"/>
                <a:gd name="T67" fmla="*/ 255 h 362"/>
                <a:gd name="T68" fmla="*/ 49 w 216"/>
                <a:gd name="T69" fmla="*/ 246 h 362"/>
                <a:gd name="T70" fmla="*/ 39 w 216"/>
                <a:gd name="T71" fmla="*/ 227 h 362"/>
                <a:gd name="T72" fmla="*/ 27 w 216"/>
                <a:gd name="T73" fmla="*/ 200 h 362"/>
                <a:gd name="T74" fmla="*/ 18 w 216"/>
                <a:gd name="T75" fmla="*/ 172 h 362"/>
                <a:gd name="T76" fmla="*/ 13 w 216"/>
                <a:gd name="T77" fmla="*/ 151 h 362"/>
                <a:gd name="T78" fmla="*/ 7 w 216"/>
                <a:gd name="T79" fmla="*/ 123 h 362"/>
                <a:gd name="T80" fmla="*/ 0 w 216"/>
                <a:gd name="T81" fmla="*/ 75 h 362"/>
                <a:gd name="T82" fmla="*/ 1 w 216"/>
                <a:gd name="T83" fmla="*/ 40 h 362"/>
                <a:gd name="T84" fmla="*/ 4 w 216"/>
                <a:gd name="T85" fmla="*/ 15 h 362"/>
                <a:gd name="T86" fmla="*/ 9 w 216"/>
                <a:gd name="T87" fmla="*/ 0 h 362"/>
                <a:gd name="T88" fmla="*/ 13 w 216"/>
                <a:gd name="T89" fmla="*/ 1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6" h="362">
                  <a:moveTo>
                    <a:pt x="13" y="1"/>
                  </a:moveTo>
                  <a:lnTo>
                    <a:pt x="12" y="20"/>
                  </a:lnTo>
                  <a:lnTo>
                    <a:pt x="12" y="39"/>
                  </a:lnTo>
                  <a:lnTo>
                    <a:pt x="12" y="58"/>
                  </a:lnTo>
                  <a:lnTo>
                    <a:pt x="14" y="77"/>
                  </a:lnTo>
                  <a:lnTo>
                    <a:pt x="16" y="87"/>
                  </a:lnTo>
                  <a:lnTo>
                    <a:pt x="17" y="96"/>
                  </a:lnTo>
                  <a:lnTo>
                    <a:pt x="18" y="106"/>
                  </a:lnTo>
                  <a:lnTo>
                    <a:pt x="20" y="116"/>
                  </a:lnTo>
                  <a:lnTo>
                    <a:pt x="22" y="127"/>
                  </a:lnTo>
                  <a:lnTo>
                    <a:pt x="25" y="139"/>
                  </a:lnTo>
                  <a:lnTo>
                    <a:pt x="28" y="151"/>
                  </a:lnTo>
                  <a:lnTo>
                    <a:pt x="30" y="163"/>
                  </a:lnTo>
                  <a:lnTo>
                    <a:pt x="34" y="175"/>
                  </a:lnTo>
                  <a:lnTo>
                    <a:pt x="39" y="186"/>
                  </a:lnTo>
                  <a:lnTo>
                    <a:pt x="44" y="198"/>
                  </a:lnTo>
                  <a:lnTo>
                    <a:pt x="49" y="209"/>
                  </a:lnTo>
                  <a:lnTo>
                    <a:pt x="52" y="214"/>
                  </a:lnTo>
                  <a:lnTo>
                    <a:pt x="54" y="219"/>
                  </a:lnTo>
                  <a:lnTo>
                    <a:pt x="57" y="224"/>
                  </a:lnTo>
                  <a:lnTo>
                    <a:pt x="60" y="229"/>
                  </a:lnTo>
                  <a:lnTo>
                    <a:pt x="63" y="234"/>
                  </a:lnTo>
                  <a:lnTo>
                    <a:pt x="65" y="239"/>
                  </a:lnTo>
                  <a:lnTo>
                    <a:pt x="68" y="244"/>
                  </a:lnTo>
                  <a:lnTo>
                    <a:pt x="71" y="249"/>
                  </a:lnTo>
                  <a:lnTo>
                    <a:pt x="74" y="255"/>
                  </a:lnTo>
                  <a:lnTo>
                    <a:pt x="78" y="261"/>
                  </a:lnTo>
                  <a:lnTo>
                    <a:pt x="81" y="266"/>
                  </a:lnTo>
                  <a:lnTo>
                    <a:pt x="84" y="272"/>
                  </a:lnTo>
                  <a:lnTo>
                    <a:pt x="88" y="277"/>
                  </a:lnTo>
                  <a:lnTo>
                    <a:pt x="92" y="283"/>
                  </a:lnTo>
                  <a:lnTo>
                    <a:pt x="95" y="288"/>
                  </a:lnTo>
                  <a:lnTo>
                    <a:pt x="98" y="294"/>
                  </a:lnTo>
                  <a:lnTo>
                    <a:pt x="99" y="294"/>
                  </a:lnTo>
                  <a:lnTo>
                    <a:pt x="104" y="301"/>
                  </a:lnTo>
                  <a:lnTo>
                    <a:pt x="110" y="309"/>
                  </a:lnTo>
                  <a:lnTo>
                    <a:pt x="116" y="316"/>
                  </a:lnTo>
                  <a:lnTo>
                    <a:pt x="122" y="323"/>
                  </a:lnTo>
                  <a:lnTo>
                    <a:pt x="127" y="330"/>
                  </a:lnTo>
                  <a:lnTo>
                    <a:pt x="133" y="338"/>
                  </a:lnTo>
                  <a:lnTo>
                    <a:pt x="140" y="344"/>
                  </a:lnTo>
                  <a:lnTo>
                    <a:pt x="146" y="351"/>
                  </a:lnTo>
                  <a:lnTo>
                    <a:pt x="152" y="353"/>
                  </a:lnTo>
                  <a:lnTo>
                    <a:pt x="157" y="351"/>
                  </a:lnTo>
                  <a:lnTo>
                    <a:pt x="162" y="350"/>
                  </a:lnTo>
                  <a:lnTo>
                    <a:pt x="168" y="349"/>
                  </a:lnTo>
                  <a:lnTo>
                    <a:pt x="172" y="347"/>
                  </a:lnTo>
                  <a:lnTo>
                    <a:pt x="177" y="345"/>
                  </a:lnTo>
                  <a:lnTo>
                    <a:pt x="181" y="344"/>
                  </a:lnTo>
                  <a:lnTo>
                    <a:pt x="186" y="341"/>
                  </a:lnTo>
                  <a:lnTo>
                    <a:pt x="190" y="339"/>
                  </a:lnTo>
                  <a:lnTo>
                    <a:pt x="195" y="336"/>
                  </a:lnTo>
                  <a:lnTo>
                    <a:pt x="198" y="333"/>
                  </a:lnTo>
                  <a:lnTo>
                    <a:pt x="202" y="330"/>
                  </a:lnTo>
                  <a:lnTo>
                    <a:pt x="205" y="328"/>
                  </a:lnTo>
                  <a:lnTo>
                    <a:pt x="208" y="326"/>
                  </a:lnTo>
                  <a:lnTo>
                    <a:pt x="211" y="325"/>
                  </a:lnTo>
                  <a:lnTo>
                    <a:pt x="215" y="324"/>
                  </a:lnTo>
                  <a:lnTo>
                    <a:pt x="216" y="325"/>
                  </a:lnTo>
                  <a:lnTo>
                    <a:pt x="216" y="326"/>
                  </a:lnTo>
                  <a:lnTo>
                    <a:pt x="216" y="327"/>
                  </a:lnTo>
                  <a:lnTo>
                    <a:pt x="215" y="328"/>
                  </a:lnTo>
                  <a:lnTo>
                    <a:pt x="212" y="330"/>
                  </a:lnTo>
                  <a:lnTo>
                    <a:pt x="209" y="333"/>
                  </a:lnTo>
                  <a:lnTo>
                    <a:pt x="206" y="336"/>
                  </a:lnTo>
                  <a:lnTo>
                    <a:pt x="203" y="338"/>
                  </a:lnTo>
                  <a:lnTo>
                    <a:pt x="200" y="341"/>
                  </a:lnTo>
                  <a:lnTo>
                    <a:pt x="197" y="343"/>
                  </a:lnTo>
                  <a:lnTo>
                    <a:pt x="194" y="345"/>
                  </a:lnTo>
                  <a:lnTo>
                    <a:pt x="190" y="347"/>
                  </a:lnTo>
                  <a:lnTo>
                    <a:pt x="187" y="350"/>
                  </a:lnTo>
                  <a:lnTo>
                    <a:pt x="184" y="351"/>
                  </a:lnTo>
                  <a:lnTo>
                    <a:pt x="180" y="353"/>
                  </a:lnTo>
                  <a:lnTo>
                    <a:pt x="176" y="355"/>
                  </a:lnTo>
                  <a:lnTo>
                    <a:pt x="173" y="357"/>
                  </a:lnTo>
                  <a:lnTo>
                    <a:pt x="168" y="358"/>
                  </a:lnTo>
                  <a:lnTo>
                    <a:pt x="165" y="359"/>
                  </a:lnTo>
                  <a:lnTo>
                    <a:pt x="160" y="361"/>
                  </a:lnTo>
                  <a:lnTo>
                    <a:pt x="156" y="362"/>
                  </a:lnTo>
                  <a:lnTo>
                    <a:pt x="151" y="362"/>
                  </a:lnTo>
                  <a:lnTo>
                    <a:pt x="146" y="362"/>
                  </a:lnTo>
                  <a:lnTo>
                    <a:pt x="142" y="360"/>
                  </a:lnTo>
                  <a:lnTo>
                    <a:pt x="138" y="359"/>
                  </a:lnTo>
                  <a:lnTo>
                    <a:pt x="134" y="357"/>
                  </a:lnTo>
                  <a:lnTo>
                    <a:pt x="130" y="356"/>
                  </a:lnTo>
                  <a:lnTo>
                    <a:pt x="127" y="353"/>
                  </a:lnTo>
                  <a:lnTo>
                    <a:pt x="122" y="349"/>
                  </a:lnTo>
                  <a:lnTo>
                    <a:pt x="117" y="344"/>
                  </a:lnTo>
                  <a:lnTo>
                    <a:pt x="113" y="339"/>
                  </a:lnTo>
                  <a:lnTo>
                    <a:pt x="109" y="335"/>
                  </a:lnTo>
                  <a:lnTo>
                    <a:pt x="104" y="330"/>
                  </a:lnTo>
                  <a:lnTo>
                    <a:pt x="100" y="324"/>
                  </a:lnTo>
                  <a:lnTo>
                    <a:pt x="97" y="320"/>
                  </a:lnTo>
                  <a:lnTo>
                    <a:pt x="93" y="314"/>
                  </a:lnTo>
                  <a:lnTo>
                    <a:pt x="88" y="307"/>
                  </a:lnTo>
                  <a:lnTo>
                    <a:pt x="83" y="300"/>
                  </a:lnTo>
                  <a:lnTo>
                    <a:pt x="78" y="293"/>
                  </a:lnTo>
                  <a:lnTo>
                    <a:pt x="73" y="285"/>
                  </a:lnTo>
                  <a:lnTo>
                    <a:pt x="68" y="278"/>
                  </a:lnTo>
                  <a:lnTo>
                    <a:pt x="63" y="270"/>
                  </a:lnTo>
                  <a:lnTo>
                    <a:pt x="58" y="263"/>
                  </a:lnTo>
                  <a:lnTo>
                    <a:pt x="54" y="255"/>
                  </a:lnTo>
                  <a:lnTo>
                    <a:pt x="52" y="252"/>
                  </a:lnTo>
                  <a:lnTo>
                    <a:pt x="51" y="249"/>
                  </a:lnTo>
                  <a:lnTo>
                    <a:pt x="49" y="246"/>
                  </a:lnTo>
                  <a:lnTo>
                    <a:pt x="47" y="243"/>
                  </a:lnTo>
                  <a:lnTo>
                    <a:pt x="43" y="235"/>
                  </a:lnTo>
                  <a:lnTo>
                    <a:pt x="39" y="227"/>
                  </a:lnTo>
                  <a:lnTo>
                    <a:pt x="34" y="218"/>
                  </a:lnTo>
                  <a:lnTo>
                    <a:pt x="30" y="209"/>
                  </a:lnTo>
                  <a:lnTo>
                    <a:pt x="27" y="200"/>
                  </a:lnTo>
                  <a:lnTo>
                    <a:pt x="24" y="191"/>
                  </a:lnTo>
                  <a:lnTo>
                    <a:pt x="21" y="181"/>
                  </a:lnTo>
                  <a:lnTo>
                    <a:pt x="18" y="172"/>
                  </a:lnTo>
                  <a:lnTo>
                    <a:pt x="16" y="161"/>
                  </a:lnTo>
                  <a:lnTo>
                    <a:pt x="14" y="156"/>
                  </a:lnTo>
                  <a:lnTo>
                    <a:pt x="13" y="151"/>
                  </a:lnTo>
                  <a:lnTo>
                    <a:pt x="11" y="146"/>
                  </a:lnTo>
                  <a:lnTo>
                    <a:pt x="9" y="140"/>
                  </a:lnTo>
                  <a:lnTo>
                    <a:pt x="7" y="123"/>
                  </a:lnTo>
                  <a:lnTo>
                    <a:pt x="4" y="107"/>
                  </a:lnTo>
                  <a:lnTo>
                    <a:pt x="1" y="91"/>
                  </a:lnTo>
                  <a:lnTo>
                    <a:pt x="0" y="75"/>
                  </a:lnTo>
                  <a:lnTo>
                    <a:pt x="0" y="63"/>
                  </a:lnTo>
                  <a:lnTo>
                    <a:pt x="1" y="51"/>
                  </a:lnTo>
                  <a:lnTo>
                    <a:pt x="1" y="40"/>
                  </a:lnTo>
                  <a:lnTo>
                    <a:pt x="1" y="29"/>
                  </a:lnTo>
                  <a:lnTo>
                    <a:pt x="3" y="21"/>
                  </a:lnTo>
                  <a:lnTo>
                    <a:pt x="4" y="15"/>
                  </a:lnTo>
                  <a:lnTo>
                    <a:pt x="5" y="8"/>
                  </a:lnTo>
                  <a:lnTo>
                    <a:pt x="7" y="1"/>
                  </a:lnTo>
                  <a:lnTo>
                    <a:pt x="9" y="0"/>
                  </a:lnTo>
                  <a:lnTo>
                    <a:pt x="10" y="0"/>
                  </a:lnTo>
                  <a:lnTo>
                    <a:pt x="12" y="0"/>
                  </a:lnTo>
                  <a:lnTo>
                    <a:pt x="1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4" name="Freeform 70"/>
            <p:cNvSpPr>
              <a:spLocks/>
            </p:cNvSpPr>
            <p:nvPr/>
          </p:nvSpPr>
          <p:spPr bwMode="auto">
            <a:xfrm>
              <a:off x="5196" y="3425"/>
              <a:ext cx="95" cy="68"/>
            </a:xfrm>
            <a:custGeom>
              <a:avLst/>
              <a:gdLst>
                <a:gd name="T0" fmla="*/ 7 w 95"/>
                <a:gd name="T1" fmla="*/ 4 h 68"/>
                <a:gd name="T2" fmla="*/ 9 w 95"/>
                <a:gd name="T3" fmla="*/ 9 h 68"/>
                <a:gd name="T4" fmla="*/ 12 w 95"/>
                <a:gd name="T5" fmla="*/ 14 h 68"/>
                <a:gd name="T6" fmla="*/ 15 w 95"/>
                <a:gd name="T7" fmla="*/ 19 h 68"/>
                <a:gd name="T8" fmla="*/ 18 w 95"/>
                <a:gd name="T9" fmla="*/ 23 h 68"/>
                <a:gd name="T10" fmla="*/ 23 w 95"/>
                <a:gd name="T11" fmla="*/ 27 h 68"/>
                <a:gd name="T12" fmla="*/ 27 w 95"/>
                <a:gd name="T13" fmla="*/ 31 h 68"/>
                <a:gd name="T14" fmla="*/ 32 w 95"/>
                <a:gd name="T15" fmla="*/ 34 h 68"/>
                <a:gd name="T16" fmla="*/ 38 w 95"/>
                <a:gd name="T17" fmla="*/ 37 h 68"/>
                <a:gd name="T18" fmla="*/ 44 w 95"/>
                <a:gd name="T19" fmla="*/ 41 h 68"/>
                <a:gd name="T20" fmla="*/ 52 w 95"/>
                <a:gd name="T21" fmla="*/ 44 h 68"/>
                <a:gd name="T22" fmla="*/ 60 w 95"/>
                <a:gd name="T23" fmla="*/ 47 h 68"/>
                <a:gd name="T24" fmla="*/ 67 w 95"/>
                <a:gd name="T25" fmla="*/ 50 h 68"/>
                <a:gd name="T26" fmla="*/ 75 w 95"/>
                <a:gd name="T27" fmla="*/ 53 h 68"/>
                <a:gd name="T28" fmla="*/ 82 w 95"/>
                <a:gd name="T29" fmla="*/ 56 h 68"/>
                <a:gd name="T30" fmla="*/ 89 w 95"/>
                <a:gd name="T31" fmla="*/ 60 h 68"/>
                <a:gd name="T32" fmla="*/ 95 w 95"/>
                <a:gd name="T33" fmla="*/ 65 h 68"/>
                <a:gd name="T34" fmla="*/ 94 w 95"/>
                <a:gd name="T35" fmla="*/ 67 h 68"/>
                <a:gd name="T36" fmla="*/ 91 w 95"/>
                <a:gd name="T37" fmla="*/ 68 h 68"/>
                <a:gd name="T38" fmla="*/ 87 w 95"/>
                <a:gd name="T39" fmla="*/ 67 h 68"/>
                <a:gd name="T40" fmla="*/ 85 w 95"/>
                <a:gd name="T41" fmla="*/ 67 h 68"/>
                <a:gd name="T42" fmla="*/ 77 w 95"/>
                <a:gd name="T43" fmla="*/ 65 h 68"/>
                <a:gd name="T44" fmla="*/ 71 w 95"/>
                <a:gd name="T45" fmla="*/ 63 h 68"/>
                <a:gd name="T46" fmla="*/ 63 w 95"/>
                <a:gd name="T47" fmla="*/ 61 h 68"/>
                <a:gd name="T48" fmla="*/ 57 w 95"/>
                <a:gd name="T49" fmla="*/ 58 h 68"/>
                <a:gd name="T50" fmla="*/ 50 w 95"/>
                <a:gd name="T51" fmla="*/ 56 h 68"/>
                <a:gd name="T52" fmla="*/ 43 w 95"/>
                <a:gd name="T53" fmla="*/ 53 h 68"/>
                <a:gd name="T54" fmla="*/ 36 w 95"/>
                <a:gd name="T55" fmla="*/ 50 h 68"/>
                <a:gd name="T56" fmla="*/ 30 w 95"/>
                <a:gd name="T57" fmla="*/ 47 h 68"/>
                <a:gd name="T58" fmla="*/ 26 w 95"/>
                <a:gd name="T59" fmla="*/ 45 h 68"/>
                <a:gd name="T60" fmla="*/ 23 w 95"/>
                <a:gd name="T61" fmla="*/ 43 h 68"/>
                <a:gd name="T62" fmla="*/ 20 w 95"/>
                <a:gd name="T63" fmla="*/ 40 h 68"/>
                <a:gd name="T64" fmla="*/ 17 w 95"/>
                <a:gd name="T65" fmla="*/ 37 h 68"/>
                <a:gd name="T66" fmla="*/ 14 w 95"/>
                <a:gd name="T67" fmla="*/ 34 h 68"/>
                <a:gd name="T68" fmla="*/ 12 w 95"/>
                <a:gd name="T69" fmla="*/ 31 h 68"/>
                <a:gd name="T70" fmla="*/ 9 w 95"/>
                <a:gd name="T71" fmla="*/ 28 h 68"/>
                <a:gd name="T72" fmla="*/ 7 w 95"/>
                <a:gd name="T73" fmla="*/ 24 h 68"/>
                <a:gd name="T74" fmla="*/ 5 w 95"/>
                <a:gd name="T75" fmla="*/ 22 h 68"/>
                <a:gd name="T76" fmla="*/ 4 w 95"/>
                <a:gd name="T77" fmla="*/ 19 h 68"/>
                <a:gd name="T78" fmla="*/ 2 w 95"/>
                <a:gd name="T79" fmla="*/ 16 h 68"/>
                <a:gd name="T80" fmla="*/ 2 w 95"/>
                <a:gd name="T81" fmla="*/ 12 h 68"/>
                <a:gd name="T82" fmla="*/ 1 w 95"/>
                <a:gd name="T83" fmla="*/ 10 h 68"/>
                <a:gd name="T84" fmla="*/ 1 w 95"/>
                <a:gd name="T85" fmla="*/ 6 h 68"/>
                <a:gd name="T86" fmla="*/ 0 w 95"/>
                <a:gd name="T87" fmla="*/ 3 h 68"/>
                <a:gd name="T88" fmla="*/ 1 w 95"/>
                <a:gd name="T89" fmla="*/ 0 h 68"/>
                <a:gd name="T90" fmla="*/ 4 w 95"/>
                <a:gd name="T91" fmla="*/ 0 h 68"/>
                <a:gd name="T92" fmla="*/ 5 w 95"/>
                <a:gd name="T93" fmla="*/ 1 h 68"/>
                <a:gd name="T94" fmla="*/ 6 w 95"/>
                <a:gd name="T95" fmla="*/ 2 h 68"/>
                <a:gd name="T96" fmla="*/ 7 w 95"/>
                <a:gd name="T97" fmla="*/ 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5" h="68">
                  <a:moveTo>
                    <a:pt x="7" y="4"/>
                  </a:moveTo>
                  <a:lnTo>
                    <a:pt x="9" y="9"/>
                  </a:lnTo>
                  <a:lnTo>
                    <a:pt x="12" y="14"/>
                  </a:lnTo>
                  <a:lnTo>
                    <a:pt x="15" y="19"/>
                  </a:lnTo>
                  <a:lnTo>
                    <a:pt x="18" y="23"/>
                  </a:lnTo>
                  <a:lnTo>
                    <a:pt x="23" y="27"/>
                  </a:lnTo>
                  <a:lnTo>
                    <a:pt x="27" y="31"/>
                  </a:lnTo>
                  <a:lnTo>
                    <a:pt x="32" y="34"/>
                  </a:lnTo>
                  <a:lnTo>
                    <a:pt x="38" y="37"/>
                  </a:lnTo>
                  <a:lnTo>
                    <a:pt x="44" y="41"/>
                  </a:lnTo>
                  <a:lnTo>
                    <a:pt x="52" y="44"/>
                  </a:lnTo>
                  <a:lnTo>
                    <a:pt x="60" y="47"/>
                  </a:lnTo>
                  <a:lnTo>
                    <a:pt x="67" y="50"/>
                  </a:lnTo>
                  <a:lnTo>
                    <a:pt x="75" y="53"/>
                  </a:lnTo>
                  <a:lnTo>
                    <a:pt x="82" y="56"/>
                  </a:lnTo>
                  <a:lnTo>
                    <a:pt x="89" y="60"/>
                  </a:lnTo>
                  <a:lnTo>
                    <a:pt x="95" y="65"/>
                  </a:lnTo>
                  <a:lnTo>
                    <a:pt x="94" y="67"/>
                  </a:lnTo>
                  <a:lnTo>
                    <a:pt x="91" y="68"/>
                  </a:lnTo>
                  <a:lnTo>
                    <a:pt x="87" y="67"/>
                  </a:lnTo>
                  <a:lnTo>
                    <a:pt x="85" y="67"/>
                  </a:lnTo>
                  <a:lnTo>
                    <a:pt x="77" y="65"/>
                  </a:lnTo>
                  <a:lnTo>
                    <a:pt x="71" y="63"/>
                  </a:lnTo>
                  <a:lnTo>
                    <a:pt x="63" y="61"/>
                  </a:lnTo>
                  <a:lnTo>
                    <a:pt x="57" y="58"/>
                  </a:lnTo>
                  <a:lnTo>
                    <a:pt x="50" y="56"/>
                  </a:lnTo>
                  <a:lnTo>
                    <a:pt x="43" y="53"/>
                  </a:lnTo>
                  <a:lnTo>
                    <a:pt x="36" y="50"/>
                  </a:lnTo>
                  <a:lnTo>
                    <a:pt x="30" y="47"/>
                  </a:lnTo>
                  <a:lnTo>
                    <a:pt x="26" y="45"/>
                  </a:lnTo>
                  <a:lnTo>
                    <a:pt x="23" y="43"/>
                  </a:lnTo>
                  <a:lnTo>
                    <a:pt x="20" y="40"/>
                  </a:lnTo>
                  <a:lnTo>
                    <a:pt x="17" y="37"/>
                  </a:lnTo>
                  <a:lnTo>
                    <a:pt x="14" y="34"/>
                  </a:lnTo>
                  <a:lnTo>
                    <a:pt x="12" y="31"/>
                  </a:lnTo>
                  <a:lnTo>
                    <a:pt x="9" y="28"/>
                  </a:lnTo>
                  <a:lnTo>
                    <a:pt x="7" y="24"/>
                  </a:lnTo>
                  <a:lnTo>
                    <a:pt x="5" y="22"/>
                  </a:lnTo>
                  <a:lnTo>
                    <a:pt x="4" y="19"/>
                  </a:lnTo>
                  <a:lnTo>
                    <a:pt x="2" y="16"/>
                  </a:lnTo>
                  <a:lnTo>
                    <a:pt x="2" y="12"/>
                  </a:lnTo>
                  <a:lnTo>
                    <a:pt x="1" y="10"/>
                  </a:lnTo>
                  <a:lnTo>
                    <a:pt x="1" y="6"/>
                  </a:lnTo>
                  <a:lnTo>
                    <a:pt x="0" y="3"/>
                  </a:lnTo>
                  <a:lnTo>
                    <a:pt x="1" y="0"/>
                  </a:lnTo>
                  <a:lnTo>
                    <a:pt x="4" y="0"/>
                  </a:lnTo>
                  <a:lnTo>
                    <a:pt x="5" y="1"/>
                  </a:lnTo>
                  <a:lnTo>
                    <a:pt x="6" y="2"/>
                  </a:lnTo>
                  <a:lnTo>
                    <a:pt x="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5" name="Freeform 71"/>
            <p:cNvSpPr>
              <a:spLocks/>
            </p:cNvSpPr>
            <p:nvPr/>
          </p:nvSpPr>
          <p:spPr bwMode="auto">
            <a:xfrm>
              <a:off x="5360" y="3429"/>
              <a:ext cx="63" cy="23"/>
            </a:xfrm>
            <a:custGeom>
              <a:avLst/>
              <a:gdLst>
                <a:gd name="T0" fmla="*/ 25 w 63"/>
                <a:gd name="T1" fmla="*/ 8 h 23"/>
                <a:gd name="T2" fmla="*/ 28 w 63"/>
                <a:gd name="T3" fmla="*/ 9 h 23"/>
                <a:gd name="T4" fmla="*/ 33 w 63"/>
                <a:gd name="T5" fmla="*/ 9 h 23"/>
                <a:gd name="T6" fmla="*/ 36 w 63"/>
                <a:gd name="T7" fmla="*/ 9 h 23"/>
                <a:gd name="T8" fmla="*/ 39 w 63"/>
                <a:gd name="T9" fmla="*/ 8 h 23"/>
                <a:gd name="T10" fmla="*/ 43 w 63"/>
                <a:gd name="T11" fmla="*/ 7 h 23"/>
                <a:gd name="T12" fmla="*/ 47 w 63"/>
                <a:gd name="T13" fmla="*/ 6 h 23"/>
                <a:gd name="T14" fmla="*/ 50 w 63"/>
                <a:gd name="T15" fmla="*/ 6 h 23"/>
                <a:gd name="T16" fmla="*/ 54 w 63"/>
                <a:gd name="T17" fmla="*/ 5 h 23"/>
                <a:gd name="T18" fmla="*/ 55 w 63"/>
                <a:gd name="T19" fmla="*/ 4 h 23"/>
                <a:gd name="T20" fmla="*/ 57 w 63"/>
                <a:gd name="T21" fmla="*/ 3 h 23"/>
                <a:gd name="T22" fmla="*/ 59 w 63"/>
                <a:gd name="T23" fmla="*/ 3 h 23"/>
                <a:gd name="T24" fmla="*/ 62 w 63"/>
                <a:gd name="T25" fmla="*/ 3 h 23"/>
                <a:gd name="T26" fmla="*/ 63 w 63"/>
                <a:gd name="T27" fmla="*/ 4 h 23"/>
                <a:gd name="T28" fmla="*/ 63 w 63"/>
                <a:gd name="T29" fmla="*/ 4 h 23"/>
                <a:gd name="T30" fmla="*/ 63 w 63"/>
                <a:gd name="T31" fmla="*/ 5 h 23"/>
                <a:gd name="T32" fmla="*/ 63 w 63"/>
                <a:gd name="T33" fmla="*/ 6 h 23"/>
                <a:gd name="T34" fmla="*/ 59 w 63"/>
                <a:gd name="T35" fmla="*/ 7 h 23"/>
                <a:gd name="T36" fmla="*/ 56 w 63"/>
                <a:gd name="T37" fmla="*/ 9 h 23"/>
                <a:gd name="T38" fmla="*/ 52 w 63"/>
                <a:gd name="T39" fmla="*/ 11 h 23"/>
                <a:gd name="T40" fmla="*/ 50 w 63"/>
                <a:gd name="T41" fmla="*/ 12 h 23"/>
                <a:gd name="T42" fmla="*/ 46 w 63"/>
                <a:gd name="T43" fmla="*/ 14 h 23"/>
                <a:gd name="T44" fmla="*/ 43 w 63"/>
                <a:gd name="T45" fmla="*/ 15 h 23"/>
                <a:gd name="T46" fmla="*/ 39 w 63"/>
                <a:gd name="T47" fmla="*/ 16 h 23"/>
                <a:gd name="T48" fmla="*/ 36 w 63"/>
                <a:gd name="T49" fmla="*/ 18 h 23"/>
                <a:gd name="T50" fmla="*/ 31 w 63"/>
                <a:gd name="T51" fmla="*/ 19 h 23"/>
                <a:gd name="T52" fmla="*/ 28 w 63"/>
                <a:gd name="T53" fmla="*/ 21 h 23"/>
                <a:gd name="T54" fmla="*/ 26 w 63"/>
                <a:gd name="T55" fmla="*/ 23 h 23"/>
                <a:gd name="T56" fmla="*/ 21 w 63"/>
                <a:gd name="T57" fmla="*/ 22 h 23"/>
                <a:gd name="T58" fmla="*/ 17 w 63"/>
                <a:gd name="T59" fmla="*/ 21 h 23"/>
                <a:gd name="T60" fmla="*/ 13 w 63"/>
                <a:gd name="T61" fmla="*/ 18 h 23"/>
                <a:gd name="T62" fmla="*/ 9 w 63"/>
                <a:gd name="T63" fmla="*/ 16 h 23"/>
                <a:gd name="T64" fmla="*/ 7 w 63"/>
                <a:gd name="T65" fmla="*/ 13 h 23"/>
                <a:gd name="T66" fmla="*/ 4 w 63"/>
                <a:gd name="T67" fmla="*/ 10 h 23"/>
                <a:gd name="T68" fmla="*/ 2 w 63"/>
                <a:gd name="T69" fmla="*/ 7 h 23"/>
                <a:gd name="T70" fmla="*/ 1 w 63"/>
                <a:gd name="T71" fmla="*/ 4 h 23"/>
                <a:gd name="T72" fmla="*/ 0 w 63"/>
                <a:gd name="T73" fmla="*/ 1 h 23"/>
                <a:gd name="T74" fmla="*/ 1 w 63"/>
                <a:gd name="T75" fmla="*/ 0 h 23"/>
                <a:gd name="T76" fmla="*/ 2 w 63"/>
                <a:gd name="T77" fmla="*/ 0 h 23"/>
                <a:gd name="T78" fmla="*/ 4 w 63"/>
                <a:gd name="T79" fmla="*/ 0 h 23"/>
                <a:gd name="T80" fmla="*/ 5 w 63"/>
                <a:gd name="T81" fmla="*/ 1 h 23"/>
                <a:gd name="T82" fmla="*/ 9 w 63"/>
                <a:gd name="T83" fmla="*/ 3 h 23"/>
                <a:gd name="T84" fmla="*/ 14 w 63"/>
                <a:gd name="T85" fmla="*/ 5 h 23"/>
                <a:gd name="T86" fmla="*/ 19 w 63"/>
                <a:gd name="T87" fmla="*/ 7 h 23"/>
                <a:gd name="T88" fmla="*/ 25 w 63"/>
                <a:gd name="T8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 h="23">
                  <a:moveTo>
                    <a:pt x="25" y="8"/>
                  </a:moveTo>
                  <a:lnTo>
                    <a:pt x="28" y="9"/>
                  </a:lnTo>
                  <a:lnTo>
                    <a:pt x="33" y="9"/>
                  </a:lnTo>
                  <a:lnTo>
                    <a:pt x="36" y="9"/>
                  </a:lnTo>
                  <a:lnTo>
                    <a:pt x="39" y="8"/>
                  </a:lnTo>
                  <a:lnTo>
                    <a:pt x="43" y="7"/>
                  </a:lnTo>
                  <a:lnTo>
                    <a:pt x="47" y="6"/>
                  </a:lnTo>
                  <a:lnTo>
                    <a:pt x="50" y="6"/>
                  </a:lnTo>
                  <a:lnTo>
                    <a:pt x="54" y="5"/>
                  </a:lnTo>
                  <a:lnTo>
                    <a:pt x="55" y="4"/>
                  </a:lnTo>
                  <a:lnTo>
                    <a:pt x="57" y="3"/>
                  </a:lnTo>
                  <a:lnTo>
                    <a:pt x="59" y="3"/>
                  </a:lnTo>
                  <a:lnTo>
                    <a:pt x="62" y="3"/>
                  </a:lnTo>
                  <a:lnTo>
                    <a:pt x="63" y="4"/>
                  </a:lnTo>
                  <a:lnTo>
                    <a:pt x="63" y="4"/>
                  </a:lnTo>
                  <a:lnTo>
                    <a:pt x="63" y="5"/>
                  </a:lnTo>
                  <a:lnTo>
                    <a:pt x="63" y="6"/>
                  </a:lnTo>
                  <a:lnTo>
                    <a:pt x="59" y="7"/>
                  </a:lnTo>
                  <a:lnTo>
                    <a:pt x="56" y="9"/>
                  </a:lnTo>
                  <a:lnTo>
                    <a:pt x="52" y="11"/>
                  </a:lnTo>
                  <a:lnTo>
                    <a:pt x="50" y="12"/>
                  </a:lnTo>
                  <a:lnTo>
                    <a:pt x="46" y="14"/>
                  </a:lnTo>
                  <a:lnTo>
                    <a:pt x="43" y="15"/>
                  </a:lnTo>
                  <a:lnTo>
                    <a:pt x="39" y="16"/>
                  </a:lnTo>
                  <a:lnTo>
                    <a:pt x="36" y="18"/>
                  </a:lnTo>
                  <a:lnTo>
                    <a:pt x="31" y="19"/>
                  </a:lnTo>
                  <a:lnTo>
                    <a:pt x="28" y="21"/>
                  </a:lnTo>
                  <a:lnTo>
                    <a:pt x="26" y="23"/>
                  </a:lnTo>
                  <a:lnTo>
                    <a:pt x="21" y="22"/>
                  </a:lnTo>
                  <a:lnTo>
                    <a:pt x="17" y="21"/>
                  </a:lnTo>
                  <a:lnTo>
                    <a:pt x="13" y="18"/>
                  </a:lnTo>
                  <a:lnTo>
                    <a:pt x="9" y="16"/>
                  </a:lnTo>
                  <a:lnTo>
                    <a:pt x="7" y="13"/>
                  </a:lnTo>
                  <a:lnTo>
                    <a:pt x="4" y="10"/>
                  </a:lnTo>
                  <a:lnTo>
                    <a:pt x="2" y="7"/>
                  </a:lnTo>
                  <a:lnTo>
                    <a:pt x="1" y="4"/>
                  </a:lnTo>
                  <a:lnTo>
                    <a:pt x="0" y="1"/>
                  </a:lnTo>
                  <a:lnTo>
                    <a:pt x="1" y="0"/>
                  </a:lnTo>
                  <a:lnTo>
                    <a:pt x="2" y="0"/>
                  </a:lnTo>
                  <a:lnTo>
                    <a:pt x="4" y="0"/>
                  </a:lnTo>
                  <a:lnTo>
                    <a:pt x="5" y="1"/>
                  </a:lnTo>
                  <a:lnTo>
                    <a:pt x="9" y="3"/>
                  </a:lnTo>
                  <a:lnTo>
                    <a:pt x="14" y="5"/>
                  </a:lnTo>
                  <a:lnTo>
                    <a:pt x="19" y="7"/>
                  </a:lnTo>
                  <a:lnTo>
                    <a:pt x="25"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6" name="Freeform 72"/>
            <p:cNvSpPr>
              <a:spLocks/>
            </p:cNvSpPr>
            <p:nvPr/>
          </p:nvSpPr>
          <p:spPr bwMode="auto">
            <a:xfrm>
              <a:off x="5496" y="3432"/>
              <a:ext cx="103" cy="88"/>
            </a:xfrm>
            <a:custGeom>
              <a:avLst/>
              <a:gdLst>
                <a:gd name="T0" fmla="*/ 16 w 103"/>
                <a:gd name="T1" fmla="*/ 7 h 88"/>
                <a:gd name="T2" fmla="*/ 24 w 103"/>
                <a:gd name="T3" fmla="*/ 15 h 88"/>
                <a:gd name="T4" fmla="*/ 31 w 103"/>
                <a:gd name="T5" fmla="*/ 24 h 88"/>
                <a:gd name="T6" fmla="*/ 37 w 103"/>
                <a:gd name="T7" fmla="*/ 33 h 88"/>
                <a:gd name="T8" fmla="*/ 41 w 103"/>
                <a:gd name="T9" fmla="*/ 44 h 88"/>
                <a:gd name="T10" fmla="*/ 46 w 103"/>
                <a:gd name="T11" fmla="*/ 57 h 88"/>
                <a:gd name="T12" fmla="*/ 47 w 103"/>
                <a:gd name="T13" fmla="*/ 66 h 88"/>
                <a:gd name="T14" fmla="*/ 51 w 103"/>
                <a:gd name="T15" fmla="*/ 70 h 88"/>
                <a:gd name="T16" fmla="*/ 59 w 103"/>
                <a:gd name="T17" fmla="*/ 71 h 88"/>
                <a:gd name="T18" fmla="*/ 72 w 103"/>
                <a:gd name="T19" fmla="*/ 70 h 88"/>
                <a:gd name="T20" fmla="*/ 83 w 103"/>
                <a:gd name="T21" fmla="*/ 68 h 88"/>
                <a:gd name="T22" fmla="*/ 94 w 103"/>
                <a:gd name="T23" fmla="*/ 66 h 88"/>
                <a:gd name="T24" fmla="*/ 100 w 103"/>
                <a:gd name="T25" fmla="*/ 64 h 88"/>
                <a:gd name="T26" fmla="*/ 102 w 103"/>
                <a:gd name="T27" fmla="*/ 64 h 88"/>
                <a:gd name="T28" fmla="*/ 102 w 103"/>
                <a:gd name="T29" fmla="*/ 67 h 88"/>
                <a:gd name="T30" fmla="*/ 98 w 103"/>
                <a:gd name="T31" fmla="*/ 70 h 88"/>
                <a:gd name="T32" fmla="*/ 91 w 103"/>
                <a:gd name="T33" fmla="*/ 74 h 88"/>
                <a:gd name="T34" fmla="*/ 80 w 103"/>
                <a:gd name="T35" fmla="*/ 78 h 88"/>
                <a:gd name="T36" fmla="*/ 69 w 103"/>
                <a:gd name="T37" fmla="*/ 81 h 88"/>
                <a:gd name="T38" fmla="*/ 57 w 103"/>
                <a:gd name="T39" fmla="*/ 84 h 88"/>
                <a:gd name="T40" fmla="*/ 48 w 103"/>
                <a:gd name="T41" fmla="*/ 87 h 88"/>
                <a:gd name="T42" fmla="*/ 40 w 103"/>
                <a:gd name="T43" fmla="*/ 88 h 88"/>
                <a:gd name="T44" fmla="*/ 31 w 103"/>
                <a:gd name="T45" fmla="*/ 81 h 88"/>
                <a:gd name="T46" fmla="*/ 29 w 103"/>
                <a:gd name="T47" fmla="*/ 65 h 88"/>
                <a:gd name="T48" fmla="*/ 25 w 103"/>
                <a:gd name="T49" fmla="*/ 46 h 88"/>
                <a:gd name="T50" fmla="*/ 18 w 103"/>
                <a:gd name="T51" fmla="*/ 25 h 88"/>
                <a:gd name="T52" fmla="*/ 8 w 103"/>
                <a:gd name="T53" fmla="*/ 12 h 88"/>
                <a:gd name="T54" fmla="*/ 3 w 103"/>
                <a:gd name="T55" fmla="*/ 6 h 88"/>
                <a:gd name="T56" fmla="*/ 0 w 103"/>
                <a:gd name="T57" fmla="*/ 2 h 88"/>
                <a:gd name="T58" fmla="*/ 2 w 103"/>
                <a:gd name="T59" fmla="*/ 1 h 88"/>
                <a:gd name="T60" fmla="*/ 5 w 103"/>
                <a:gd name="T61" fmla="*/ 1 h 88"/>
                <a:gd name="T62" fmla="*/ 9 w 103"/>
                <a:gd name="T63" fmla="*/ 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88">
                  <a:moveTo>
                    <a:pt x="11" y="3"/>
                  </a:moveTo>
                  <a:lnTo>
                    <a:pt x="16" y="7"/>
                  </a:lnTo>
                  <a:lnTo>
                    <a:pt x="21" y="11"/>
                  </a:lnTo>
                  <a:lnTo>
                    <a:pt x="24" y="15"/>
                  </a:lnTo>
                  <a:lnTo>
                    <a:pt x="28" y="19"/>
                  </a:lnTo>
                  <a:lnTo>
                    <a:pt x="31" y="24"/>
                  </a:lnTo>
                  <a:lnTo>
                    <a:pt x="34" y="28"/>
                  </a:lnTo>
                  <a:lnTo>
                    <a:pt x="37" y="33"/>
                  </a:lnTo>
                  <a:lnTo>
                    <a:pt x="39" y="37"/>
                  </a:lnTo>
                  <a:lnTo>
                    <a:pt x="41" y="44"/>
                  </a:lnTo>
                  <a:lnTo>
                    <a:pt x="44" y="50"/>
                  </a:lnTo>
                  <a:lnTo>
                    <a:pt x="46" y="57"/>
                  </a:lnTo>
                  <a:lnTo>
                    <a:pt x="46" y="64"/>
                  </a:lnTo>
                  <a:lnTo>
                    <a:pt x="47" y="66"/>
                  </a:lnTo>
                  <a:lnTo>
                    <a:pt x="49" y="68"/>
                  </a:lnTo>
                  <a:lnTo>
                    <a:pt x="51" y="70"/>
                  </a:lnTo>
                  <a:lnTo>
                    <a:pt x="54" y="70"/>
                  </a:lnTo>
                  <a:lnTo>
                    <a:pt x="59" y="71"/>
                  </a:lnTo>
                  <a:lnTo>
                    <a:pt x="66" y="71"/>
                  </a:lnTo>
                  <a:lnTo>
                    <a:pt x="72" y="70"/>
                  </a:lnTo>
                  <a:lnTo>
                    <a:pt x="78" y="69"/>
                  </a:lnTo>
                  <a:lnTo>
                    <a:pt x="83" y="68"/>
                  </a:lnTo>
                  <a:lnTo>
                    <a:pt x="89" y="67"/>
                  </a:lnTo>
                  <a:lnTo>
                    <a:pt x="94" y="66"/>
                  </a:lnTo>
                  <a:lnTo>
                    <a:pt x="99" y="64"/>
                  </a:lnTo>
                  <a:lnTo>
                    <a:pt x="100" y="64"/>
                  </a:lnTo>
                  <a:lnTo>
                    <a:pt x="101" y="64"/>
                  </a:lnTo>
                  <a:lnTo>
                    <a:pt x="102" y="64"/>
                  </a:lnTo>
                  <a:lnTo>
                    <a:pt x="103" y="65"/>
                  </a:lnTo>
                  <a:lnTo>
                    <a:pt x="102" y="67"/>
                  </a:lnTo>
                  <a:lnTo>
                    <a:pt x="100" y="69"/>
                  </a:lnTo>
                  <a:lnTo>
                    <a:pt x="98" y="70"/>
                  </a:lnTo>
                  <a:lnTo>
                    <a:pt x="96" y="72"/>
                  </a:lnTo>
                  <a:lnTo>
                    <a:pt x="91" y="74"/>
                  </a:lnTo>
                  <a:lnTo>
                    <a:pt x="86" y="76"/>
                  </a:lnTo>
                  <a:lnTo>
                    <a:pt x="80" y="78"/>
                  </a:lnTo>
                  <a:lnTo>
                    <a:pt x="75" y="79"/>
                  </a:lnTo>
                  <a:lnTo>
                    <a:pt x="69" y="81"/>
                  </a:lnTo>
                  <a:lnTo>
                    <a:pt x="63" y="83"/>
                  </a:lnTo>
                  <a:lnTo>
                    <a:pt x="57" y="84"/>
                  </a:lnTo>
                  <a:lnTo>
                    <a:pt x="51" y="85"/>
                  </a:lnTo>
                  <a:lnTo>
                    <a:pt x="48" y="87"/>
                  </a:lnTo>
                  <a:lnTo>
                    <a:pt x="44" y="88"/>
                  </a:lnTo>
                  <a:lnTo>
                    <a:pt x="40" y="88"/>
                  </a:lnTo>
                  <a:lnTo>
                    <a:pt x="35" y="87"/>
                  </a:lnTo>
                  <a:lnTo>
                    <a:pt x="31" y="81"/>
                  </a:lnTo>
                  <a:lnTo>
                    <a:pt x="30" y="73"/>
                  </a:lnTo>
                  <a:lnTo>
                    <a:pt x="29" y="65"/>
                  </a:lnTo>
                  <a:lnTo>
                    <a:pt x="29" y="57"/>
                  </a:lnTo>
                  <a:lnTo>
                    <a:pt x="25" y="46"/>
                  </a:lnTo>
                  <a:lnTo>
                    <a:pt x="22" y="36"/>
                  </a:lnTo>
                  <a:lnTo>
                    <a:pt x="18" y="25"/>
                  </a:lnTo>
                  <a:lnTo>
                    <a:pt x="11" y="16"/>
                  </a:lnTo>
                  <a:lnTo>
                    <a:pt x="8" y="12"/>
                  </a:lnTo>
                  <a:lnTo>
                    <a:pt x="6" y="9"/>
                  </a:lnTo>
                  <a:lnTo>
                    <a:pt x="3" y="6"/>
                  </a:lnTo>
                  <a:lnTo>
                    <a:pt x="0" y="3"/>
                  </a:lnTo>
                  <a:lnTo>
                    <a:pt x="0" y="2"/>
                  </a:lnTo>
                  <a:lnTo>
                    <a:pt x="0" y="1"/>
                  </a:lnTo>
                  <a:lnTo>
                    <a:pt x="2" y="1"/>
                  </a:lnTo>
                  <a:lnTo>
                    <a:pt x="3" y="0"/>
                  </a:lnTo>
                  <a:lnTo>
                    <a:pt x="5" y="1"/>
                  </a:lnTo>
                  <a:lnTo>
                    <a:pt x="7" y="1"/>
                  </a:lnTo>
                  <a:lnTo>
                    <a:pt x="9" y="3"/>
                  </a:lnTo>
                  <a:lnTo>
                    <a:pt x="1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7" name="Freeform 73"/>
            <p:cNvSpPr>
              <a:spLocks/>
            </p:cNvSpPr>
            <p:nvPr/>
          </p:nvSpPr>
          <p:spPr bwMode="auto">
            <a:xfrm>
              <a:off x="4870" y="3436"/>
              <a:ext cx="112" cy="296"/>
            </a:xfrm>
            <a:custGeom>
              <a:avLst/>
              <a:gdLst>
                <a:gd name="T0" fmla="*/ 12 w 112"/>
                <a:gd name="T1" fmla="*/ 21 h 296"/>
                <a:gd name="T2" fmla="*/ 13 w 112"/>
                <a:gd name="T3" fmla="*/ 46 h 296"/>
                <a:gd name="T4" fmla="*/ 13 w 112"/>
                <a:gd name="T5" fmla="*/ 68 h 296"/>
                <a:gd name="T6" fmla="*/ 15 w 112"/>
                <a:gd name="T7" fmla="*/ 84 h 296"/>
                <a:gd name="T8" fmla="*/ 21 w 112"/>
                <a:gd name="T9" fmla="*/ 106 h 296"/>
                <a:gd name="T10" fmla="*/ 29 w 112"/>
                <a:gd name="T11" fmla="*/ 133 h 296"/>
                <a:gd name="T12" fmla="*/ 34 w 112"/>
                <a:gd name="T13" fmla="*/ 151 h 296"/>
                <a:gd name="T14" fmla="*/ 38 w 112"/>
                <a:gd name="T15" fmla="*/ 161 h 296"/>
                <a:gd name="T16" fmla="*/ 43 w 112"/>
                <a:gd name="T17" fmla="*/ 175 h 296"/>
                <a:gd name="T18" fmla="*/ 52 w 112"/>
                <a:gd name="T19" fmla="*/ 193 h 296"/>
                <a:gd name="T20" fmla="*/ 61 w 112"/>
                <a:gd name="T21" fmla="*/ 211 h 296"/>
                <a:gd name="T22" fmla="*/ 72 w 112"/>
                <a:gd name="T23" fmla="*/ 229 h 296"/>
                <a:gd name="T24" fmla="*/ 80 w 112"/>
                <a:gd name="T25" fmla="*/ 242 h 296"/>
                <a:gd name="T26" fmla="*/ 86 w 112"/>
                <a:gd name="T27" fmla="*/ 251 h 296"/>
                <a:gd name="T28" fmla="*/ 91 w 112"/>
                <a:gd name="T29" fmla="*/ 259 h 296"/>
                <a:gd name="T30" fmla="*/ 97 w 112"/>
                <a:gd name="T31" fmla="*/ 268 h 296"/>
                <a:gd name="T32" fmla="*/ 102 w 112"/>
                <a:gd name="T33" fmla="*/ 276 h 296"/>
                <a:gd name="T34" fmla="*/ 107 w 112"/>
                <a:gd name="T35" fmla="*/ 283 h 296"/>
                <a:gd name="T36" fmla="*/ 110 w 112"/>
                <a:gd name="T37" fmla="*/ 288 h 296"/>
                <a:gd name="T38" fmla="*/ 112 w 112"/>
                <a:gd name="T39" fmla="*/ 291 h 296"/>
                <a:gd name="T40" fmla="*/ 110 w 112"/>
                <a:gd name="T41" fmla="*/ 295 h 296"/>
                <a:gd name="T42" fmla="*/ 105 w 112"/>
                <a:gd name="T43" fmla="*/ 296 h 296"/>
                <a:gd name="T44" fmla="*/ 96 w 112"/>
                <a:gd name="T45" fmla="*/ 287 h 296"/>
                <a:gd name="T46" fmla="*/ 83 w 112"/>
                <a:gd name="T47" fmla="*/ 270 h 296"/>
                <a:gd name="T48" fmla="*/ 70 w 112"/>
                <a:gd name="T49" fmla="*/ 254 h 296"/>
                <a:gd name="T50" fmla="*/ 58 w 112"/>
                <a:gd name="T51" fmla="*/ 237 h 296"/>
                <a:gd name="T52" fmla="*/ 45 w 112"/>
                <a:gd name="T53" fmla="*/ 215 h 296"/>
                <a:gd name="T54" fmla="*/ 31 w 112"/>
                <a:gd name="T55" fmla="*/ 185 h 296"/>
                <a:gd name="T56" fmla="*/ 18 w 112"/>
                <a:gd name="T57" fmla="*/ 155 h 296"/>
                <a:gd name="T58" fmla="*/ 10 w 112"/>
                <a:gd name="T59" fmla="*/ 123 h 296"/>
                <a:gd name="T60" fmla="*/ 2 w 112"/>
                <a:gd name="T61" fmla="*/ 83 h 296"/>
                <a:gd name="T62" fmla="*/ 2 w 112"/>
                <a:gd name="T63" fmla="*/ 31 h 296"/>
                <a:gd name="T64" fmla="*/ 6 w 112"/>
                <a:gd name="T65" fmla="*/ 4 h 296"/>
                <a:gd name="T66" fmla="*/ 7 w 112"/>
                <a:gd name="T67" fmla="*/ 1 h 296"/>
                <a:gd name="T68" fmla="*/ 11 w 112"/>
                <a:gd name="T69" fmla="*/ 1 h 296"/>
                <a:gd name="T70" fmla="*/ 13 w 112"/>
                <a:gd name="T71" fmla="*/ 6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2" h="296">
                  <a:moveTo>
                    <a:pt x="13" y="9"/>
                  </a:moveTo>
                  <a:lnTo>
                    <a:pt x="12" y="21"/>
                  </a:lnTo>
                  <a:lnTo>
                    <a:pt x="12" y="33"/>
                  </a:lnTo>
                  <a:lnTo>
                    <a:pt x="13" y="46"/>
                  </a:lnTo>
                  <a:lnTo>
                    <a:pt x="13" y="59"/>
                  </a:lnTo>
                  <a:lnTo>
                    <a:pt x="13" y="68"/>
                  </a:lnTo>
                  <a:lnTo>
                    <a:pt x="14" y="76"/>
                  </a:lnTo>
                  <a:lnTo>
                    <a:pt x="15" y="84"/>
                  </a:lnTo>
                  <a:lnTo>
                    <a:pt x="18" y="93"/>
                  </a:lnTo>
                  <a:lnTo>
                    <a:pt x="21" y="106"/>
                  </a:lnTo>
                  <a:lnTo>
                    <a:pt x="24" y="120"/>
                  </a:lnTo>
                  <a:lnTo>
                    <a:pt x="29" y="133"/>
                  </a:lnTo>
                  <a:lnTo>
                    <a:pt x="33" y="146"/>
                  </a:lnTo>
                  <a:lnTo>
                    <a:pt x="34" y="151"/>
                  </a:lnTo>
                  <a:lnTo>
                    <a:pt x="37" y="156"/>
                  </a:lnTo>
                  <a:lnTo>
                    <a:pt x="38" y="161"/>
                  </a:lnTo>
                  <a:lnTo>
                    <a:pt x="40" y="165"/>
                  </a:lnTo>
                  <a:lnTo>
                    <a:pt x="43" y="175"/>
                  </a:lnTo>
                  <a:lnTo>
                    <a:pt x="48" y="184"/>
                  </a:lnTo>
                  <a:lnTo>
                    <a:pt x="52" y="193"/>
                  </a:lnTo>
                  <a:lnTo>
                    <a:pt x="57" y="202"/>
                  </a:lnTo>
                  <a:lnTo>
                    <a:pt x="61" y="211"/>
                  </a:lnTo>
                  <a:lnTo>
                    <a:pt x="67" y="220"/>
                  </a:lnTo>
                  <a:lnTo>
                    <a:pt x="72" y="229"/>
                  </a:lnTo>
                  <a:lnTo>
                    <a:pt x="77" y="237"/>
                  </a:lnTo>
                  <a:lnTo>
                    <a:pt x="80" y="242"/>
                  </a:lnTo>
                  <a:lnTo>
                    <a:pt x="83" y="246"/>
                  </a:lnTo>
                  <a:lnTo>
                    <a:pt x="86" y="251"/>
                  </a:lnTo>
                  <a:lnTo>
                    <a:pt x="89" y="255"/>
                  </a:lnTo>
                  <a:lnTo>
                    <a:pt x="91" y="259"/>
                  </a:lnTo>
                  <a:lnTo>
                    <a:pt x="94" y="264"/>
                  </a:lnTo>
                  <a:lnTo>
                    <a:pt x="97" y="268"/>
                  </a:lnTo>
                  <a:lnTo>
                    <a:pt x="99" y="273"/>
                  </a:lnTo>
                  <a:lnTo>
                    <a:pt x="102" y="276"/>
                  </a:lnTo>
                  <a:lnTo>
                    <a:pt x="104" y="279"/>
                  </a:lnTo>
                  <a:lnTo>
                    <a:pt x="107" y="283"/>
                  </a:lnTo>
                  <a:lnTo>
                    <a:pt x="110" y="286"/>
                  </a:lnTo>
                  <a:lnTo>
                    <a:pt x="110" y="288"/>
                  </a:lnTo>
                  <a:lnTo>
                    <a:pt x="111" y="290"/>
                  </a:lnTo>
                  <a:lnTo>
                    <a:pt x="112" y="291"/>
                  </a:lnTo>
                  <a:lnTo>
                    <a:pt x="111" y="293"/>
                  </a:lnTo>
                  <a:lnTo>
                    <a:pt x="110" y="295"/>
                  </a:lnTo>
                  <a:lnTo>
                    <a:pt x="107" y="296"/>
                  </a:lnTo>
                  <a:lnTo>
                    <a:pt x="105" y="296"/>
                  </a:lnTo>
                  <a:lnTo>
                    <a:pt x="103" y="296"/>
                  </a:lnTo>
                  <a:lnTo>
                    <a:pt x="96" y="287"/>
                  </a:lnTo>
                  <a:lnTo>
                    <a:pt x="89" y="279"/>
                  </a:lnTo>
                  <a:lnTo>
                    <a:pt x="83" y="270"/>
                  </a:lnTo>
                  <a:lnTo>
                    <a:pt x="76" y="262"/>
                  </a:lnTo>
                  <a:lnTo>
                    <a:pt x="70" y="254"/>
                  </a:lnTo>
                  <a:lnTo>
                    <a:pt x="64" y="246"/>
                  </a:lnTo>
                  <a:lnTo>
                    <a:pt x="58" y="237"/>
                  </a:lnTo>
                  <a:lnTo>
                    <a:pt x="53" y="229"/>
                  </a:lnTo>
                  <a:lnTo>
                    <a:pt x="45" y="215"/>
                  </a:lnTo>
                  <a:lnTo>
                    <a:pt x="37" y="200"/>
                  </a:lnTo>
                  <a:lnTo>
                    <a:pt x="31" y="185"/>
                  </a:lnTo>
                  <a:lnTo>
                    <a:pt x="24" y="170"/>
                  </a:lnTo>
                  <a:lnTo>
                    <a:pt x="18" y="155"/>
                  </a:lnTo>
                  <a:lnTo>
                    <a:pt x="13" y="140"/>
                  </a:lnTo>
                  <a:lnTo>
                    <a:pt x="10" y="123"/>
                  </a:lnTo>
                  <a:lnTo>
                    <a:pt x="7" y="107"/>
                  </a:lnTo>
                  <a:lnTo>
                    <a:pt x="2" y="83"/>
                  </a:lnTo>
                  <a:lnTo>
                    <a:pt x="0" y="57"/>
                  </a:lnTo>
                  <a:lnTo>
                    <a:pt x="2" y="31"/>
                  </a:lnTo>
                  <a:lnTo>
                    <a:pt x="5" y="6"/>
                  </a:lnTo>
                  <a:lnTo>
                    <a:pt x="6" y="4"/>
                  </a:lnTo>
                  <a:lnTo>
                    <a:pt x="7" y="3"/>
                  </a:lnTo>
                  <a:lnTo>
                    <a:pt x="7" y="1"/>
                  </a:lnTo>
                  <a:lnTo>
                    <a:pt x="9" y="0"/>
                  </a:lnTo>
                  <a:lnTo>
                    <a:pt x="11" y="1"/>
                  </a:lnTo>
                  <a:lnTo>
                    <a:pt x="12" y="3"/>
                  </a:lnTo>
                  <a:lnTo>
                    <a:pt x="13" y="6"/>
                  </a:lnTo>
                  <a:lnTo>
                    <a:pt x="13"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8" name="Freeform 74"/>
            <p:cNvSpPr>
              <a:spLocks/>
            </p:cNvSpPr>
            <p:nvPr/>
          </p:nvSpPr>
          <p:spPr bwMode="auto">
            <a:xfrm>
              <a:off x="5146" y="3492"/>
              <a:ext cx="65" cy="412"/>
            </a:xfrm>
            <a:custGeom>
              <a:avLst/>
              <a:gdLst>
                <a:gd name="T0" fmla="*/ 8 w 65"/>
                <a:gd name="T1" fmla="*/ 51 h 412"/>
                <a:gd name="T2" fmla="*/ 17 w 65"/>
                <a:gd name="T3" fmla="*/ 142 h 412"/>
                <a:gd name="T4" fmla="*/ 24 w 65"/>
                <a:gd name="T5" fmla="*/ 208 h 412"/>
                <a:gd name="T6" fmla="*/ 31 w 65"/>
                <a:gd name="T7" fmla="*/ 247 h 412"/>
                <a:gd name="T8" fmla="*/ 37 w 65"/>
                <a:gd name="T9" fmla="*/ 273 h 412"/>
                <a:gd name="T10" fmla="*/ 39 w 65"/>
                <a:gd name="T11" fmla="*/ 283 h 412"/>
                <a:gd name="T12" fmla="*/ 43 w 65"/>
                <a:gd name="T13" fmla="*/ 300 h 412"/>
                <a:gd name="T14" fmla="*/ 50 w 65"/>
                <a:gd name="T15" fmla="*/ 321 h 412"/>
                <a:gd name="T16" fmla="*/ 57 w 65"/>
                <a:gd name="T17" fmla="*/ 343 h 412"/>
                <a:gd name="T18" fmla="*/ 62 w 65"/>
                <a:gd name="T19" fmla="*/ 366 h 412"/>
                <a:gd name="T20" fmla="*/ 65 w 65"/>
                <a:gd name="T21" fmla="*/ 382 h 412"/>
                <a:gd name="T22" fmla="*/ 65 w 65"/>
                <a:gd name="T23" fmla="*/ 391 h 412"/>
                <a:gd name="T24" fmla="*/ 62 w 65"/>
                <a:gd name="T25" fmla="*/ 399 h 412"/>
                <a:gd name="T26" fmla="*/ 58 w 65"/>
                <a:gd name="T27" fmla="*/ 404 h 412"/>
                <a:gd name="T28" fmla="*/ 55 w 65"/>
                <a:gd name="T29" fmla="*/ 408 h 412"/>
                <a:gd name="T30" fmla="*/ 54 w 65"/>
                <a:gd name="T31" fmla="*/ 411 h 412"/>
                <a:gd name="T32" fmla="*/ 51 w 65"/>
                <a:gd name="T33" fmla="*/ 412 h 412"/>
                <a:gd name="T34" fmla="*/ 47 w 65"/>
                <a:gd name="T35" fmla="*/ 412 h 412"/>
                <a:gd name="T36" fmla="*/ 45 w 65"/>
                <a:gd name="T37" fmla="*/ 390 h 412"/>
                <a:gd name="T38" fmla="*/ 37 w 65"/>
                <a:gd name="T39" fmla="*/ 349 h 412"/>
                <a:gd name="T40" fmla="*/ 29 w 65"/>
                <a:gd name="T41" fmla="*/ 310 h 412"/>
                <a:gd name="T42" fmla="*/ 22 w 65"/>
                <a:gd name="T43" fmla="*/ 270 h 412"/>
                <a:gd name="T44" fmla="*/ 17 w 65"/>
                <a:gd name="T45" fmla="*/ 230 h 412"/>
                <a:gd name="T46" fmla="*/ 11 w 65"/>
                <a:gd name="T47" fmla="*/ 190 h 412"/>
                <a:gd name="T48" fmla="*/ 6 w 65"/>
                <a:gd name="T49" fmla="*/ 150 h 412"/>
                <a:gd name="T50" fmla="*/ 4 w 65"/>
                <a:gd name="T51" fmla="*/ 108 h 412"/>
                <a:gd name="T52" fmla="*/ 0 w 65"/>
                <a:gd name="T53" fmla="*/ 69 h 412"/>
                <a:gd name="T54" fmla="*/ 0 w 65"/>
                <a:gd name="T55" fmla="*/ 27 h 412"/>
                <a:gd name="T56" fmla="*/ 1 w 65"/>
                <a:gd name="T57" fmla="*/ 6 h 412"/>
                <a:gd name="T58" fmla="*/ 3 w 65"/>
                <a:gd name="T59" fmla="*/ 1 h 412"/>
                <a:gd name="T60" fmla="*/ 7 w 65"/>
                <a:gd name="T61" fmla="*/ 0 h 412"/>
                <a:gd name="T62" fmla="*/ 8 w 65"/>
                <a:gd name="T63" fmla="*/ 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5" h="412">
                  <a:moveTo>
                    <a:pt x="8" y="5"/>
                  </a:moveTo>
                  <a:lnTo>
                    <a:pt x="8" y="51"/>
                  </a:lnTo>
                  <a:lnTo>
                    <a:pt x="12" y="97"/>
                  </a:lnTo>
                  <a:lnTo>
                    <a:pt x="17" y="142"/>
                  </a:lnTo>
                  <a:lnTo>
                    <a:pt x="22" y="187"/>
                  </a:lnTo>
                  <a:lnTo>
                    <a:pt x="24" y="208"/>
                  </a:lnTo>
                  <a:lnTo>
                    <a:pt x="27" y="228"/>
                  </a:lnTo>
                  <a:lnTo>
                    <a:pt x="31" y="247"/>
                  </a:lnTo>
                  <a:lnTo>
                    <a:pt x="35" y="268"/>
                  </a:lnTo>
                  <a:lnTo>
                    <a:pt x="37" y="273"/>
                  </a:lnTo>
                  <a:lnTo>
                    <a:pt x="38" y="278"/>
                  </a:lnTo>
                  <a:lnTo>
                    <a:pt x="39" y="283"/>
                  </a:lnTo>
                  <a:lnTo>
                    <a:pt x="40" y="289"/>
                  </a:lnTo>
                  <a:lnTo>
                    <a:pt x="43" y="300"/>
                  </a:lnTo>
                  <a:lnTo>
                    <a:pt x="46" y="310"/>
                  </a:lnTo>
                  <a:lnTo>
                    <a:pt x="50" y="321"/>
                  </a:lnTo>
                  <a:lnTo>
                    <a:pt x="54" y="332"/>
                  </a:lnTo>
                  <a:lnTo>
                    <a:pt x="57" y="343"/>
                  </a:lnTo>
                  <a:lnTo>
                    <a:pt x="60" y="354"/>
                  </a:lnTo>
                  <a:lnTo>
                    <a:pt x="62" y="366"/>
                  </a:lnTo>
                  <a:lnTo>
                    <a:pt x="64" y="378"/>
                  </a:lnTo>
                  <a:lnTo>
                    <a:pt x="65" y="382"/>
                  </a:lnTo>
                  <a:lnTo>
                    <a:pt x="65" y="386"/>
                  </a:lnTo>
                  <a:lnTo>
                    <a:pt x="65" y="391"/>
                  </a:lnTo>
                  <a:lnTo>
                    <a:pt x="65" y="396"/>
                  </a:lnTo>
                  <a:lnTo>
                    <a:pt x="62" y="399"/>
                  </a:lnTo>
                  <a:lnTo>
                    <a:pt x="60" y="401"/>
                  </a:lnTo>
                  <a:lnTo>
                    <a:pt x="58" y="404"/>
                  </a:lnTo>
                  <a:lnTo>
                    <a:pt x="55" y="407"/>
                  </a:lnTo>
                  <a:lnTo>
                    <a:pt x="55" y="408"/>
                  </a:lnTo>
                  <a:lnTo>
                    <a:pt x="54" y="410"/>
                  </a:lnTo>
                  <a:lnTo>
                    <a:pt x="54" y="411"/>
                  </a:lnTo>
                  <a:lnTo>
                    <a:pt x="52" y="412"/>
                  </a:lnTo>
                  <a:lnTo>
                    <a:pt x="51" y="412"/>
                  </a:lnTo>
                  <a:lnTo>
                    <a:pt x="49" y="412"/>
                  </a:lnTo>
                  <a:lnTo>
                    <a:pt x="47" y="412"/>
                  </a:lnTo>
                  <a:lnTo>
                    <a:pt x="46" y="411"/>
                  </a:lnTo>
                  <a:lnTo>
                    <a:pt x="45" y="390"/>
                  </a:lnTo>
                  <a:lnTo>
                    <a:pt x="42" y="370"/>
                  </a:lnTo>
                  <a:lnTo>
                    <a:pt x="37" y="349"/>
                  </a:lnTo>
                  <a:lnTo>
                    <a:pt x="32" y="330"/>
                  </a:lnTo>
                  <a:lnTo>
                    <a:pt x="29" y="310"/>
                  </a:lnTo>
                  <a:lnTo>
                    <a:pt x="25" y="291"/>
                  </a:lnTo>
                  <a:lnTo>
                    <a:pt x="22" y="270"/>
                  </a:lnTo>
                  <a:lnTo>
                    <a:pt x="19" y="250"/>
                  </a:lnTo>
                  <a:lnTo>
                    <a:pt x="17" y="230"/>
                  </a:lnTo>
                  <a:lnTo>
                    <a:pt x="14" y="210"/>
                  </a:lnTo>
                  <a:lnTo>
                    <a:pt x="11" y="190"/>
                  </a:lnTo>
                  <a:lnTo>
                    <a:pt x="8" y="169"/>
                  </a:lnTo>
                  <a:lnTo>
                    <a:pt x="6" y="150"/>
                  </a:lnTo>
                  <a:lnTo>
                    <a:pt x="6" y="129"/>
                  </a:lnTo>
                  <a:lnTo>
                    <a:pt x="4" y="108"/>
                  </a:lnTo>
                  <a:lnTo>
                    <a:pt x="2" y="88"/>
                  </a:lnTo>
                  <a:lnTo>
                    <a:pt x="0" y="69"/>
                  </a:lnTo>
                  <a:lnTo>
                    <a:pt x="0" y="48"/>
                  </a:lnTo>
                  <a:lnTo>
                    <a:pt x="0" y="27"/>
                  </a:lnTo>
                  <a:lnTo>
                    <a:pt x="0" y="7"/>
                  </a:lnTo>
                  <a:lnTo>
                    <a:pt x="1" y="6"/>
                  </a:lnTo>
                  <a:lnTo>
                    <a:pt x="2" y="3"/>
                  </a:lnTo>
                  <a:lnTo>
                    <a:pt x="3" y="1"/>
                  </a:lnTo>
                  <a:lnTo>
                    <a:pt x="4" y="0"/>
                  </a:lnTo>
                  <a:lnTo>
                    <a:pt x="7" y="0"/>
                  </a:lnTo>
                  <a:lnTo>
                    <a:pt x="8" y="1"/>
                  </a:lnTo>
                  <a:lnTo>
                    <a:pt x="8" y="3"/>
                  </a:lnTo>
                  <a:lnTo>
                    <a:pt x="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9" name="Freeform 75"/>
            <p:cNvSpPr>
              <a:spLocks/>
            </p:cNvSpPr>
            <p:nvPr/>
          </p:nvSpPr>
          <p:spPr bwMode="auto">
            <a:xfrm>
              <a:off x="5552" y="3510"/>
              <a:ext cx="209" cy="192"/>
            </a:xfrm>
            <a:custGeom>
              <a:avLst/>
              <a:gdLst>
                <a:gd name="T0" fmla="*/ 76 w 209"/>
                <a:gd name="T1" fmla="*/ 12 h 192"/>
                <a:gd name="T2" fmla="*/ 80 w 209"/>
                <a:gd name="T3" fmla="*/ 28 h 192"/>
                <a:gd name="T4" fmla="*/ 82 w 209"/>
                <a:gd name="T5" fmla="*/ 46 h 192"/>
                <a:gd name="T6" fmla="*/ 81 w 209"/>
                <a:gd name="T7" fmla="*/ 68 h 192"/>
                <a:gd name="T8" fmla="*/ 80 w 209"/>
                <a:gd name="T9" fmla="*/ 85 h 192"/>
                <a:gd name="T10" fmla="*/ 76 w 209"/>
                <a:gd name="T11" fmla="*/ 100 h 192"/>
                <a:gd name="T12" fmla="*/ 73 w 209"/>
                <a:gd name="T13" fmla="*/ 109 h 192"/>
                <a:gd name="T14" fmla="*/ 72 w 209"/>
                <a:gd name="T15" fmla="*/ 113 h 192"/>
                <a:gd name="T16" fmla="*/ 76 w 209"/>
                <a:gd name="T17" fmla="*/ 116 h 192"/>
                <a:gd name="T18" fmla="*/ 84 w 209"/>
                <a:gd name="T19" fmla="*/ 118 h 192"/>
                <a:gd name="T20" fmla="*/ 92 w 209"/>
                <a:gd name="T21" fmla="*/ 120 h 192"/>
                <a:gd name="T22" fmla="*/ 100 w 209"/>
                <a:gd name="T23" fmla="*/ 123 h 192"/>
                <a:gd name="T24" fmla="*/ 111 w 209"/>
                <a:gd name="T25" fmla="*/ 127 h 192"/>
                <a:gd name="T26" fmla="*/ 128 w 209"/>
                <a:gd name="T27" fmla="*/ 133 h 192"/>
                <a:gd name="T28" fmla="*/ 144 w 209"/>
                <a:gd name="T29" fmla="*/ 139 h 192"/>
                <a:gd name="T30" fmla="*/ 161 w 209"/>
                <a:gd name="T31" fmla="*/ 145 h 192"/>
                <a:gd name="T32" fmla="*/ 174 w 209"/>
                <a:gd name="T33" fmla="*/ 150 h 192"/>
                <a:gd name="T34" fmla="*/ 183 w 209"/>
                <a:gd name="T35" fmla="*/ 153 h 192"/>
                <a:gd name="T36" fmla="*/ 194 w 209"/>
                <a:gd name="T37" fmla="*/ 158 h 192"/>
                <a:gd name="T38" fmla="*/ 203 w 209"/>
                <a:gd name="T39" fmla="*/ 162 h 192"/>
                <a:gd name="T40" fmla="*/ 209 w 209"/>
                <a:gd name="T41" fmla="*/ 165 h 192"/>
                <a:gd name="T42" fmla="*/ 209 w 209"/>
                <a:gd name="T43" fmla="*/ 166 h 192"/>
                <a:gd name="T44" fmla="*/ 206 w 209"/>
                <a:gd name="T45" fmla="*/ 168 h 192"/>
                <a:gd name="T46" fmla="*/ 199 w 209"/>
                <a:gd name="T47" fmla="*/ 167 h 192"/>
                <a:gd name="T48" fmla="*/ 194 w 209"/>
                <a:gd name="T49" fmla="*/ 165 h 192"/>
                <a:gd name="T50" fmla="*/ 187 w 209"/>
                <a:gd name="T51" fmla="*/ 163 h 192"/>
                <a:gd name="T52" fmla="*/ 172 w 209"/>
                <a:gd name="T53" fmla="*/ 158 h 192"/>
                <a:gd name="T54" fmla="*/ 146 w 209"/>
                <a:gd name="T55" fmla="*/ 150 h 192"/>
                <a:gd name="T56" fmla="*/ 119 w 209"/>
                <a:gd name="T57" fmla="*/ 141 h 192"/>
                <a:gd name="T58" fmla="*/ 93 w 209"/>
                <a:gd name="T59" fmla="*/ 134 h 192"/>
                <a:gd name="T60" fmla="*/ 76 w 209"/>
                <a:gd name="T61" fmla="*/ 129 h 192"/>
                <a:gd name="T62" fmla="*/ 68 w 209"/>
                <a:gd name="T63" fmla="*/ 127 h 192"/>
                <a:gd name="T64" fmla="*/ 60 w 209"/>
                <a:gd name="T65" fmla="*/ 135 h 192"/>
                <a:gd name="T66" fmla="*/ 50 w 209"/>
                <a:gd name="T67" fmla="*/ 149 h 192"/>
                <a:gd name="T68" fmla="*/ 39 w 209"/>
                <a:gd name="T69" fmla="*/ 163 h 192"/>
                <a:gd name="T70" fmla="*/ 27 w 209"/>
                <a:gd name="T71" fmla="*/ 175 h 192"/>
                <a:gd name="T72" fmla="*/ 17 w 209"/>
                <a:gd name="T73" fmla="*/ 184 h 192"/>
                <a:gd name="T74" fmla="*/ 11 w 209"/>
                <a:gd name="T75" fmla="*/ 190 h 192"/>
                <a:gd name="T76" fmla="*/ 6 w 209"/>
                <a:gd name="T77" fmla="*/ 192 h 192"/>
                <a:gd name="T78" fmla="*/ 2 w 209"/>
                <a:gd name="T79" fmla="*/ 192 h 192"/>
                <a:gd name="T80" fmla="*/ 2 w 209"/>
                <a:gd name="T81" fmla="*/ 187 h 192"/>
                <a:gd name="T82" fmla="*/ 6 w 209"/>
                <a:gd name="T83" fmla="*/ 183 h 192"/>
                <a:gd name="T84" fmla="*/ 11 w 209"/>
                <a:gd name="T85" fmla="*/ 176 h 192"/>
                <a:gd name="T86" fmla="*/ 21 w 209"/>
                <a:gd name="T87" fmla="*/ 166 h 192"/>
                <a:gd name="T88" fmla="*/ 30 w 209"/>
                <a:gd name="T89" fmla="*/ 157 h 192"/>
                <a:gd name="T90" fmla="*/ 37 w 209"/>
                <a:gd name="T91" fmla="*/ 146 h 192"/>
                <a:gd name="T92" fmla="*/ 48 w 209"/>
                <a:gd name="T93" fmla="*/ 129 h 192"/>
                <a:gd name="T94" fmla="*/ 60 w 209"/>
                <a:gd name="T95" fmla="*/ 102 h 192"/>
                <a:gd name="T96" fmla="*/ 68 w 209"/>
                <a:gd name="T97" fmla="*/ 74 h 192"/>
                <a:gd name="T98" fmla="*/ 70 w 209"/>
                <a:gd name="T99" fmla="*/ 45 h 192"/>
                <a:gd name="T100" fmla="*/ 70 w 209"/>
                <a:gd name="T101" fmla="*/ 23 h 192"/>
                <a:gd name="T102" fmla="*/ 68 w 209"/>
                <a:gd name="T103" fmla="*/ 9 h 192"/>
                <a:gd name="T104" fmla="*/ 70 w 209"/>
                <a:gd name="T105" fmla="*/ 0 h 192"/>
                <a:gd name="T106" fmla="*/ 73 w 209"/>
                <a:gd name="T107" fmla="*/ 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9" h="192">
                  <a:moveTo>
                    <a:pt x="74" y="4"/>
                  </a:moveTo>
                  <a:lnTo>
                    <a:pt x="76" y="12"/>
                  </a:lnTo>
                  <a:lnTo>
                    <a:pt x="78" y="20"/>
                  </a:lnTo>
                  <a:lnTo>
                    <a:pt x="80" y="28"/>
                  </a:lnTo>
                  <a:lnTo>
                    <a:pt x="82" y="36"/>
                  </a:lnTo>
                  <a:lnTo>
                    <a:pt x="82" y="46"/>
                  </a:lnTo>
                  <a:lnTo>
                    <a:pt x="82" y="57"/>
                  </a:lnTo>
                  <a:lnTo>
                    <a:pt x="81" y="68"/>
                  </a:lnTo>
                  <a:lnTo>
                    <a:pt x="80" y="78"/>
                  </a:lnTo>
                  <a:lnTo>
                    <a:pt x="80" y="85"/>
                  </a:lnTo>
                  <a:lnTo>
                    <a:pt x="78" y="93"/>
                  </a:lnTo>
                  <a:lnTo>
                    <a:pt x="76" y="100"/>
                  </a:lnTo>
                  <a:lnTo>
                    <a:pt x="74" y="107"/>
                  </a:lnTo>
                  <a:lnTo>
                    <a:pt x="73" y="109"/>
                  </a:lnTo>
                  <a:lnTo>
                    <a:pt x="73" y="111"/>
                  </a:lnTo>
                  <a:lnTo>
                    <a:pt x="72" y="113"/>
                  </a:lnTo>
                  <a:lnTo>
                    <a:pt x="71" y="115"/>
                  </a:lnTo>
                  <a:lnTo>
                    <a:pt x="76" y="116"/>
                  </a:lnTo>
                  <a:lnTo>
                    <a:pt x="79" y="117"/>
                  </a:lnTo>
                  <a:lnTo>
                    <a:pt x="84" y="118"/>
                  </a:lnTo>
                  <a:lnTo>
                    <a:pt x="87" y="119"/>
                  </a:lnTo>
                  <a:lnTo>
                    <a:pt x="92" y="120"/>
                  </a:lnTo>
                  <a:lnTo>
                    <a:pt x="95" y="121"/>
                  </a:lnTo>
                  <a:lnTo>
                    <a:pt x="100" y="123"/>
                  </a:lnTo>
                  <a:lnTo>
                    <a:pt x="103" y="124"/>
                  </a:lnTo>
                  <a:lnTo>
                    <a:pt x="111" y="127"/>
                  </a:lnTo>
                  <a:lnTo>
                    <a:pt x="120" y="130"/>
                  </a:lnTo>
                  <a:lnTo>
                    <a:pt x="128" y="133"/>
                  </a:lnTo>
                  <a:lnTo>
                    <a:pt x="136" y="136"/>
                  </a:lnTo>
                  <a:lnTo>
                    <a:pt x="144" y="139"/>
                  </a:lnTo>
                  <a:lnTo>
                    <a:pt x="153" y="142"/>
                  </a:lnTo>
                  <a:lnTo>
                    <a:pt x="161" y="145"/>
                  </a:lnTo>
                  <a:lnTo>
                    <a:pt x="169" y="148"/>
                  </a:lnTo>
                  <a:lnTo>
                    <a:pt x="174" y="150"/>
                  </a:lnTo>
                  <a:lnTo>
                    <a:pt x="179" y="151"/>
                  </a:lnTo>
                  <a:lnTo>
                    <a:pt x="183" y="153"/>
                  </a:lnTo>
                  <a:lnTo>
                    <a:pt x="189" y="156"/>
                  </a:lnTo>
                  <a:lnTo>
                    <a:pt x="194" y="158"/>
                  </a:lnTo>
                  <a:lnTo>
                    <a:pt x="198" y="160"/>
                  </a:lnTo>
                  <a:lnTo>
                    <a:pt x="203" y="162"/>
                  </a:lnTo>
                  <a:lnTo>
                    <a:pt x="208" y="164"/>
                  </a:lnTo>
                  <a:lnTo>
                    <a:pt x="209" y="165"/>
                  </a:lnTo>
                  <a:lnTo>
                    <a:pt x="209" y="165"/>
                  </a:lnTo>
                  <a:lnTo>
                    <a:pt x="209" y="166"/>
                  </a:lnTo>
                  <a:lnTo>
                    <a:pt x="209" y="167"/>
                  </a:lnTo>
                  <a:lnTo>
                    <a:pt x="206" y="168"/>
                  </a:lnTo>
                  <a:lnTo>
                    <a:pt x="202" y="168"/>
                  </a:lnTo>
                  <a:lnTo>
                    <a:pt x="199" y="167"/>
                  </a:lnTo>
                  <a:lnTo>
                    <a:pt x="197" y="166"/>
                  </a:lnTo>
                  <a:lnTo>
                    <a:pt x="194" y="165"/>
                  </a:lnTo>
                  <a:lnTo>
                    <a:pt x="191" y="164"/>
                  </a:lnTo>
                  <a:lnTo>
                    <a:pt x="187" y="163"/>
                  </a:lnTo>
                  <a:lnTo>
                    <a:pt x="184" y="162"/>
                  </a:lnTo>
                  <a:lnTo>
                    <a:pt x="172" y="158"/>
                  </a:lnTo>
                  <a:lnTo>
                    <a:pt x="159" y="154"/>
                  </a:lnTo>
                  <a:lnTo>
                    <a:pt x="146" y="150"/>
                  </a:lnTo>
                  <a:lnTo>
                    <a:pt x="133" y="145"/>
                  </a:lnTo>
                  <a:lnTo>
                    <a:pt x="119" y="141"/>
                  </a:lnTo>
                  <a:lnTo>
                    <a:pt x="106" y="138"/>
                  </a:lnTo>
                  <a:lnTo>
                    <a:pt x="93" y="134"/>
                  </a:lnTo>
                  <a:lnTo>
                    <a:pt x="79" y="130"/>
                  </a:lnTo>
                  <a:lnTo>
                    <a:pt x="76" y="129"/>
                  </a:lnTo>
                  <a:lnTo>
                    <a:pt x="72" y="128"/>
                  </a:lnTo>
                  <a:lnTo>
                    <a:pt x="68" y="127"/>
                  </a:lnTo>
                  <a:lnTo>
                    <a:pt x="65" y="127"/>
                  </a:lnTo>
                  <a:lnTo>
                    <a:pt x="60" y="135"/>
                  </a:lnTo>
                  <a:lnTo>
                    <a:pt x="55" y="142"/>
                  </a:lnTo>
                  <a:lnTo>
                    <a:pt x="50" y="149"/>
                  </a:lnTo>
                  <a:lnTo>
                    <a:pt x="45" y="156"/>
                  </a:lnTo>
                  <a:lnTo>
                    <a:pt x="39" y="163"/>
                  </a:lnTo>
                  <a:lnTo>
                    <a:pt x="33" y="169"/>
                  </a:lnTo>
                  <a:lnTo>
                    <a:pt x="27" y="175"/>
                  </a:lnTo>
                  <a:lnTo>
                    <a:pt x="20" y="181"/>
                  </a:lnTo>
                  <a:lnTo>
                    <a:pt x="17" y="184"/>
                  </a:lnTo>
                  <a:lnTo>
                    <a:pt x="15" y="187"/>
                  </a:lnTo>
                  <a:lnTo>
                    <a:pt x="11" y="190"/>
                  </a:lnTo>
                  <a:lnTo>
                    <a:pt x="8" y="192"/>
                  </a:lnTo>
                  <a:lnTo>
                    <a:pt x="6" y="192"/>
                  </a:lnTo>
                  <a:lnTo>
                    <a:pt x="4" y="192"/>
                  </a:lnTo>
                  <a:lnTo>
                    <a:pt x="2" y="192"/>
                  </a:lnTo>
                  <a:lnTo>
                    <a:pt x="0" y="190"/>
                  </a:lnTo>
                  <a:lnTo>
                    <a:pt x="2" y="187"/>
                  </a:lnTo>
                  <a:lnTo>
                    <a:pt x="4" y="186"/>
                  </a:lnTo>
                  <a:lnTo>
                    <a:pt x="6" y="183"/>
                  </a:lnTo>
                  <a:lnTo>
                    <a:pt x="7" y="181"/>
                  </a:lnTo>
                  <a:lnTo>
                    <a:pt x="11" y="176"/>
                  </a:lnTo>
                  <a:lnTo>
                    <a:pt x="17" y="171"/>
                  </a:lnTo>
                  <a:lnTo>
                    <a:pt x="21" y="166"/>
                  </a:lnTo>
                  <a:lnTo>
                    <a:pt x="25" y="161"/>
                  </a:lnTo>
                  <a:lnTo>
                    <a:pt x="30" y="157"/>
                  </a:lnTo>
                  <a:lnTo>
                    <a:pt x="33" y="151"/>
                  </a:lnTo>
                  <a:lnTo>
                    <a:pt x="37" y="146"/>
                  </a:lnTo>
                  <a:lnTo>
                    <a:pt x="41" y="141"/>
                  </a:lnTo>
                  <a:lnTo>
                    <a:pt x="48" y="129"/>
                  </a:lnTo>
                  <a:lnTo>
                    <a:pt x="54" y="115"/>
                  </a:lnTo>
                  <a:lnTo>
                    <a:pt x="60" y="102"/>
                  </a:lnTo>
                  <a:lnTo>
                    <a:pt x="65" y="88"/>
                  </a:lnTo>
                  <a:lnTo>
                    <a:pt x="68" y="74"/>
                  </a:lnTo>
                  <a:lnTo>
                    <a:pt x="70" y="60"/>
                  </a:lnTo>
                  <a:lnTo>
                    <a:pt x="70" y="45"/>
                  </a:lnTo>
                  <a:lnTo>
                    <a:pt x="69" y="30"/>
                  </a:lnTo>
                  <a:lnTo>
                    <a:pt x="70" y="23"/>
                  </a:lnTo>
                  <a:lnTo>
                    <a:pt x="68" y="16"/>
                  </a:lnTo>
                  <a:lnTo>
                    <a:pt x="68" y="9"/>
                  </a:lnTo>
                  <a:lnTo>
                    <a:pt x="68" y="1"/>
                  </a:lnTo>
                  <a:lnTo>
                    <a:pt x="70" y="0"/>
                  </a:lnTo>
                  <a:lnTo>
                    <a:pt x="71" y="1"/>
                  </a:lnTo>
                  <a:lnTo>
                    <a:pt x="73" y="2"/>
                  </a:lnTo>
                  <a:lnTo>
                    <a:pt x="7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0" name="Freeform 76"/>
            <p:cNvSpPr>
              <a:spLocks/>
            </p:cNvSpPr>
            <p:nvPr/>
          </p:nvSpPr>
          <p:spPr bwMode="auto">
            <a:xfrm>
              <a:off x="5178" y="3519"/>
              <a:ext cx="25" cy="189"/>
            </a:xfrm>
            <a:custGeom>
              <a:avLst/>
              <a:gdLst>
                <a:gd name="T0" fmla="*/ 19 w 25"/>
                <a:gd name="T1" fmla="*/ 3 h 189"/>
                <a:gd name="T2" fmla="*/ 20 w 25"/>
                <a:gd name="T3" fmla="*/ 33 h 189"/>
                <a:gd name="T4" fmla="*/ 21 w 25"/>
                <a:gd name="T5" fmla="*/ 64 h 189"/>
                <a:gd name="T6" fmla="*/ 22 w 25"/>
                <a:gd name="T7" fmla="*/ 94 h 189"/>
                <a:gd name="T8" fmla="*/ 25 w 25"/>
                <a:gd name="T9" fmla="*/ 124 h 189"/>
                <a:gd name="T10" fmla="*/ 24 w 25"/>
                <a:gd name="T11" fmla="*/ 138 h 189"/>
                <a:gd name="T12" fmla="*/ 24 w 25"/>
                <a:gd name="T13" fmla="*/ 153 h 189"/>
                <a:gd name="T14" fmla="*/ 22 w 25"/>
                <a:gd name="T15" fmla="*/ 166 h 189"/>
                <a:gd name="T16" fmla="*/ 17 w 25"/>
                <a:gd name="T17" fmla="*/ 180 h 189"/>
                <a:gd name="T18" fmla="*/ 16 w 25"/>
                <a:gd name="T19" fmla="*/ 182 h 189"/>
                <a:gd name="T20" fmla="*/ 14 w 25"/>
                <a:gd name="T21" fmla="*/ 184 h 189"/>
                <a:gd name="T22" fmla="*/ 11 w 25"/>
                <a:gd name="T23" fmla="*/ 186 h 189"/>
                <a:gd name="T24" fmla="*/ 8 w 25"/>
                <a:gd name="T25" fmla="*/ 188 h 189"/>
                <a:gd name="T26" fmla="*/ 6 w 25"/>
                <a:gd name="T27" fmla="*/ 188 h 189"/>
                <a:gd name="T28" fmla="*/ 4 w 25"/>
                <a:gd name="T29" fmla="*/ 189 h 189"/>
                <a:gd name="T30" fmla="*/ 1 w 25"/>
                <a:gd name="T31" fmla="*/ 188 h 189"/>
                <a:gd name="T32" fmla="*/ 0 w 25"/>
                <a:gd name="T33" fmla="*/ 187 h 189"/>
                <a:gd name="T34" fmla="*/ 3 w 25"/>
                <a:gd name="T35" fmla="*/ 179 h 189"/>
                <a:gd name="T36" fmla="*/ 5 w 25"/>
                <a:gd name="T37" fmla="*/ 171 h 189"/>
                <a:gd name="T38" fmla="*/ 7 w 25"/>
                <a:gd name="T39" fmla="*/ 162 h 189"/>
                <a:gd name="T40" fmla="*/ 7 w 25"/>
                <a:gd name="T41" fmla="*/ 154 h 189"/>
                <a:gd name="T42" fmla="*/ 10 w 25"/>
                <a:gd name="T43" fmla="*/ 130 h 189"/>
                <a:gd name="T44" fmla="*/ 12 w 25"/>
                <a:gd name="T45" fmla="*/ 106 h 189"/>
                <a:gd name="T46" fmla="*/ 13 w 25"/>
                <a:gd name="T47" fmla="*/ 82 h 189"/>
                <a:gd name="T48" fmla="*/ 13 w 25"/>
                <a:gd name="T49" fmla="*/ 58 h 189"/>
                <a:gd name="T50" fmla="*/ 11 w 25"/>
                <a:gd name="T51" fmla="*/ 45 h 189"/>
                <a:gd name="T52" fmla="*/ 11 w 25"/>
                <a:gd name="T53" fmla="*/ 31 h 189"/>
                <a:gd name="T54" fmla="*/ 11 w 25"/>
                <a:gd name="T55" fmla="*/ 18 h 189"/>
                <a:gd name="T56" fmla="*/ 11 w 25"/>
                <a:gd name="T57" fmla="*/ 4 h 189"/>
                <a:gd name="T58" fmla="*/ 11 w 25"/>
                <a:gd name="T59" fmla="*/ 2 h 189"/>
                <a:gd name="T60" fmla="*/ 14 w 25"/>
                <a:gd name="T61" fmla="*/ 0 h 189"/>
                <a:gd name="T62" fmla="*/ 17 w 25"/>
                <a:gd name="T63" fmla="*/ 0 h 189"/>
                <a:gd name="T64" fmla="*/ 19 w 25"/>
                <a:gd name="T65" fmla="*/ 3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 h="189">
                  <a:moveTo>
                    <a:pt x="19" y="3"/>
                  </a:moveTo>
                  <a:lnTo>
                    <a:pt x="20" y="33"/>
                  </a:lnTo>
                  <a:lnTo>
                    <a:pt x="21" y="64"/>
                  </a:lnTo>
                  <a:lnTo>
                    <a:pt x="22" y="94"/>
                  </a:lnTo>
                  <a:lnTo>
                    <a:pt x="25" y="124"/>
                  </a:lnTo>
                  <a:lnTo>
                    <a:pt x="24" y="138"/>
                  </a:lnTo>
                  <a:lnTo>
                    <a:pt x="24" y="153"/>
                  </a:lnTo>
                  <a:lnTo>
                    <a:pt x="22" y="166"/>
                  </a:lnTo>
                  <a:lnTo>
                    <a:pt x="17" y="180"/>
                  </a:lnTo>
                  <a:lnTo>
                    <a:pt x="16" y="182"/>
                  </a:lnTo>
                  <a:lnTo>
                    <a:pt x="14" y="184"/>
                  </a:lnTo>
                  <a:lnTo>
                    <a:pt x="11" y="186"/>
                  </a:lnTo>
                  <a:lnTo>
                    <a:pt x="8" y="188"/>
                  </a:lnTo>
                  <a:lnTo>
                    <a:pt x="6" y="188"/>
                  </a:lnTo>
                  <a:lnTo>
                    <a:pt x="4" y="189"/>
                  </a:lnTo>
                  <a:lnTo>
                    <a:pt x="1" y="188"/>
                  </a:lnTo>
                  <a:lnTo>
                    <a:pt x="0" y="187"/>
                  </a:lnTo>
                  <a:lnTo>
                    <a:pt x="3" y="179"/>
                  </a:lnTo>
                  <a:lnTo>
                    <a:pt x="5" y="171"/>
                  </a:lnTo>
                  <a:lnTo>
                    <a:pt x="7" y="162"/>
                  </a:lnTo>
                  <a:lnTo>
                    <a:pt x="7" y="154"/>
                  </a:lnTo>
                  <a:lnTo>
                    <a:pt x="10" y="130"/>
                  </a:lnTo>
                  <a:lnTo>
                    <a:pt x="12" y="106"/>
                  </a:lnTo>
                  <a:lnTo>
                    <a:pt x="13" y="82"/>
                  </a:lnTo>
                  <a:lnTo>
                    <a:pt x="13" y="58"/>
                  </a:lnTo>
                  <a:lnTo>
                    <a:pt x="11" y="45"/>
                  </a:lnTo>
                  <a:lnTo>
                    <a:pt x="11" y="31"/>
                  </a:lnTo>
                  <a:lnTo>
                    <a:pt x="11" y="18"/>
                  </a:lnTo>
                  <a:lnTo>
                    <a:pt x="11" y="4"/>
                  </a:lnTo>
                  <a:lnTo>
                    <a:pt x="11" y="2"/>
                  </a:lnTo>
                  <a:lnTo>
                    <a:pt x="14" y="0"/>
                  </a:lnTo>
                  <a:lnTo>
                    <a:pt x="17" y="0"/>
                  </a:lnTo>
                  <a:lnTo>
                    <a:pt x="1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1" name="Freeform 77"/>
            <p:cNvSpPr>
              <a:spLocks/>
            </p:cNvSpPr>
            <p:nvPr/>
          </p:nvSpPr>
          <p:spPr bwMode="auto">
            <a:xfrm>
              <a:off x="5509" y="3528"/>
              <a:ext cx="58" cy="165"/>
            </a:xfrm>
            <a:custGeom>
              <a:avLst/>
              <a:gdLst>
                <a:gd name="T0" fmla="*/ 52 w 58"/>
                <a:gd name="T1" fmla="*/ 9 h 165"/>
                <a:gd name="T2" fmla="*/ 55 w 58"/>
                <a:gd name="T3" fmla="*/ 19 h 165"/>
                <a:gd name="T4" fmla="*/ 57 w 58"/>
                <a:gd name="T5" fmla="*/ 30 h 165"/>
                <a:gd name="T6" fmla="*/ 57 w 58"/>
                <a:gd name="T7" fmla="*/ 41 h 165"/>
                <a:gd name="T8" fmla="*/ 58 w 58"/>
                <a:gd name="T9" fmla="*/ 51 h 165"/>
                <a:gd name="T10" fmla="*/ 57 w 58"/>
                <a:gd name="T11" fmla="*/ 61 h 165"/>
                <a:gd name="T12" fmla="*/ 55 w 58"/>
                <a:gd name="T13" fmla="*/ 70 h 165"/>
                <a:gd name="T14" fmla="*/ 53 w 58"/>
                <a:gd name="T15" fmla="*/ 79 h 165"/>
                <a:gd name="T16" fmla="*/ 50 w 58"/>
                <a:gd name="T17" fmla="*/ 88 h 165"/>
                <a:gd name="T18" fmla="*/ 49 w 58"/>
                <a:gd name="T19" fmla="*/ 91 h 165"/>
                <a:gd name="T20" fmla="*/ 48 w 58"/>
                <a:gd name="T21" fmla="*/ 93 h 165"/>
                <a:gd name="T22" fmla="*/ 46 w 58"/>
                <a:gd name="T23" fmla="*/ 96 h 165"/>
                <a:gd name="T24" fmla="*/ 46 w 58"/>
                <a:gd name="T25" fmla="*/ 99 h 165"/>
                <a:gd name="T26" fmla="*/ 43 w 58"/>
                <a:gd name="T27" fmla="*/ 108 h 165"/>
                <a:gd name="T28" fmla="*/ 38 w 58"/>
                <a:gd name="T29" fmla="*/ 117 h 165"/>
                <a:gd name="T30" fmla="*/ 34 w 58"/>
                <a:gd name="T31" fmla="*/ 125 h 165"/>
                <a:gd name="T32" fmla="*/ 29 w 58"/>
                <a:gd name="T33" fmla="*/ 133 h 165"/>
                <a:gd name="T34" fmla="*/ 24 w 58"/>
                <a:gd name="T35" fmla="*/ 141 h 165"/>
                <a:gd name="T36" fmla="*/ 18 w 58"/>
                <a:gd name="T37" fmla="*/ 148 h 165"/>
                <a:gd name="T38" fmla="*/ 12 w 58"/>
                <a:gd name="T39" fmla="*/ 156 h 165"/>
                <a:gd name="T40" fmla="*/ 6 w 58"/>
                <a:gd name="T41" fmla="*/ 163 h 165"/>
                <a:gd name="T42" fmla="*/ 5 w 58"/>
                <a:gd name="T43" fmla="*/ 164 h 165"/>
                <a:gd name="T44" fmla="*/ 4 w 58"/>
                <a:gd name="T45" fmla="*/ 164 h 165"/>
                <a:gd name="T46" fmla="*/ 3 w 58"/>
                <a:gd name="T47" fmla="*/ 165 h 165"/>
                <a:gd name="T48" fmla="*/ 1 w 58"/>
                <a:gd name="T49" fmla="*/ 165 h 165"/>
                <a:gd name="T50" fmla="*/ 0 w 58"/>
                <a:gd name="T51" fmla="*/ 162 h 165"/>
                <a:gd name="T52" fmla="*/ 0 w 58"/>
                <a:gd name="T53" fmla="*/ 159 h 165"/>
                <a:gd name="T54" fmla="*/ 3 w 58"/>
                <a:gd name="T55" fmla="*/ 156 h 165"/>
                <a:gd name="T56" fmla="*/ 4 w 58"/>
                <a:gd name="T57" fmla="*/ 153 h 165"/>
                <a:gd name="T58" fmla="*/ 8 w 58"/>
                <a:gd name="T59" fmla="*/ 146 h 165"/>
                <a:gd name="T60" fmla="*/ 11 w 58"/>
                <a:gd name="T61" fmla="*/ 139 h 165"/>
                <a:gd name="T62" fmla="*/ 15 w 58"/>
                <a:gd name="T63" fmla="*/ 132 h 165"/>
                <a:gd name="T64" fmla="*/ 18 w 58"/>
                <a:gd name="T65" fmla="*/ 125 h 165"/>
                <a:gd name="T66" fmla="*/ 22 w 58"/>
                <a:gd name="T67" fmla="*/ 118 h 165"/>
                <a:gd name="T68" fmla="*/ 25 w 58"/>
                <a:gd name="T69" fmla="*/ 111 h 165"/>
                <a:gd name="T70" fmla="*/ 28 w 58"/>
                <a:gd name="T71" fmla="*/ 103 h 165"/>
                <a:gd name="T72" fmla="*/ 31 w 58"/>
                <a:gd name="T73" fmla="*/ 96 h 165"/>
                <a:gd name="T74" fmla="*/ 38 w 58"/>
                <a:gd name="T75" fmla="*/ 73 h 165"/>
                <a:gd name="T76" fmla="*/ 41 w 58"/>
                <a:gd name="T77" fmla="*/ 49 h 165"/>
                <a:gd name="T78" fmla="*/ 42 w 58"/>
                <a:gd name="T79" fmla="*/ 25 h 165"/>
                <a:gd name="T80" fmla="*/ 44 w 58"/>
                <a:gd name="T81" fmla="*/ 2 h 165"/>
                <a:gd name="T82" fmla="*/ 46 w 58"/>
                <a:gd name="T83" fmla="*/ 1 h 165"/>
                <a:gd name="T84" fmla="*/ 47 w 58"/>
                <a:gd name="T85" fmla="*/ 0 h 165"/>
                <a:gd name="T86" fmla="*/ 49 w 58"/>
                <a:gd name="T87" fmla="*/ 1 h 165"/>
                <a:gd name="T88" fmla="*/ 50 w 58"/>
                <a:gd name="T89" fmla="*/ 1 h 165"/>
                <a:gd name="T90" fmla="*/ 50 w 58"/>
                <a:gd name="T91" fmla="*/ 3 h 165"/>
                <a:gd name="T92" fmla="*/ 51 w 58"/>
                <a:gd name="T93" fmla="*/ 5 h 165"/>
                <a:gd name="T94" fmla="*/ 51 w 58"/>
                <a:gd name="T95" fmla="*/ 7 h 165"/>
                <a:gd name="T96" fmla="*/ 52 w 58"/>
                <a:gd name="T97" fmla="*/ 9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8" h="165">
                  <a:moveTo>
                    <a:pt x="52" y="9"/>
                  </a:moveTo>
                  <a:lnTo>
                    <a:pt x="55" y="19"/>
                  </a:lnTo>
                  <a:lnTo>
                    <a:pt x="57" y="30"/>
                  </a:lnTo>
                  <a:lnTo>
                    <a:pt x="57" y="41"/>
                  </a:lnTo>
                  <a:lnTo>
                    <a:pt x="58" y="51"/>
                  </a:lnTo>
                  <a:lnTo>
                    <a:pt x="57" y="61"/>
                  </a:lnTo>
                  <a:lnTo>
                    <a:pt x="55" y="70"/>
                  </a:lnTo>
                  <a:lnTo>
                    <a:pt x="53" y="79"/>
                  </a:lnTo>
                  <a:lnTo>
                    <a:pt x="50" y="88"/>
                  </a:lnTo>
                  <a:lnTo>
                    <a:pt x="49" y="91"/>
                  </a:lnTo>
                  <a:lnTo>
                    <a:pt x="48" y="93"/>
                  </a:lnTo>
                  <a:lnTo>
                    <a:pt x="46" y="96"/>
                  </a:lnTo>
                  <a:lnTo>
                    <a:pt x="46" y="99"/>
                  </a:lnTo>
                  <a:lnTo>
                    <a:pt x="43" y="108"/>
                  </a:lnTo>
                  <a:lnTo>
                    <a:pt x="38" y="117"/>
                  </a:lnTo>
                  <a:lnTo>
                    <a:pt x="34" y="125"/>
                  </a:lnTo>
                  <a:lnTo>
                    <a:pt x="29" y="133"/>
                  </a:lnTo>
                  <a:lnTo>
                    <a:pt x="24" y="141"/>
                  </a:lnTo>
                  <a:lnTo>
                    <a:pt x="18" y="148"/>
                  </a:lnTo>
                  <a:lnTo>
                    <a:pt x="12" y="156"/>
                  </a:lnTo>
                  <a:lnTo>
                    <a:pt x="6" y="163"/>
                  </a:lnTo>
                  <a:lnTo>
                    <a:pt x="5" y="164"/>
                  </a:lnTo>
                  <a:lnTo>
                    <a:pt x="4" y="164"/>
                  </a:lnTo>
                  <a:lnTo>
                    <a:pt x="3" y="165"/>
                  </a:lnTo>
                  <a:lnTo>
                    <a:pt x="1" y="165"/>
                  </a:lnTo>
                  <a:lnTo>
                    <a:pt x="0" y="162"/>
                  </a:lnTo>
                  <a:lnTo>
                    <a:pt x="0" y="159"/>
                  </a:lnTo>
                  <a:lnTo>
                    <a:pt x="3" y="156"/>
                  </a:lnTo>
                  <a:lnTo>
                    <a:pt x="4" y="153"/>
                  </a:lnTo>
                  <a:lnTo>
                    <a:pt x="8" y="146"/>
                  </a:lnTo>
                  <a:lnTo>
                    <a:pt x="11" y="139"/>
                  </a:lnTo>
                  <a:lnTo>
                    <a:pt x="15" y="132"/>
                  </a:lnTo>
                  <a:lnTo>
                    <a:pt x="18" y="125"/>
                  </a:lnTo>
                  <a:lnTo>
                    <a:pt x="22" y="118"/>
                  </a:lnTo>
                  <a:lnTo>
                    <a:pt x="25" y="111"/>
                  </a:lnTo>
                  <a:lnTo>
                    <a:pt x="28" y="103"/>
                  </a:lnTo>
                  <a:lnTo>
                    <a:pt x="31" y="96"/>
                  </a:lnTo>
                  <a:lnTo>
                    <a:pt x="38" y="73"/>
                  </a:lnTo>
                  <a:lnTo>
                    <a:pt x="41" y="49"/>
                  </a:lnTo>
                  <a:lnTo>
                    <a:pt x="42" y="25"/>
                  </a:lnTo>
                  <a:lnTo>
                    <a:pt x="44" y="2"/>
                  </a:lnTo>
                  <a:lnTo>
                    <a:pt x="46" y="1"/>
                  </a:lnTo>
                  <a:lnTo>
                    <a:pt x="47" y="0"/>
                  </a:lnTo>
                  <a:lnTo>
                    <a:pt x="49" y="1"/>
                  </a:lnTo>
                  <a:lnTo>
                    <a:pt x="50" y="1"/>
                  </a:lnTo>
                  <a:lnTo>
                    <a:pt x="50" y="3"/>
                  </a:lnTo>
                  <a:lnTo>
                    <a:pt x="51" y="5"/>
                  </a:lnTo>
                  <a:lnTo>
                    <a:pt x="51" y="7"/>
                  </a:lnTo>
                  <a:lnTo>
                    <a:pt x="52"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2" name="Freeform 78"/>
            <p:cNvSpPr>
              <a:spLocks/>
            </p:cNvSpPr>
            <p:nvPr/>
          </p:nvSpPr>
          <p:spPr bwMode="auto">
            <a:xfrm>
              <a:off x="5227" y="3535"/>
              <a:ext cx="89" cy="30"/>
            </a:xfrm>
            <a:custGeom>
              <a:avLst/>
              <a:gdLst>
                <a:gd name="T0" fmla="*/ 20 w 89"/>
                <a:gd name="T1" fmla="*/ 6 h 30"/>
                <a:gd name="T2" fmla="*/ 27 w 89"/>
                <a:gd name="T3" fmla="*/ 8 h 30"/>
                <a:gd name="T4" fmla="*/ 34 w 89"/>
                <a:gd name="T5" fmla="*/ 9 h 30"/>
                <a:gd name="T6" fmla="*/ 40 w 89"/>
                <a:gd name="T7" fmla="*/ 11 h 30"/>
                <a:gd name="T8" fmla="*/ 48 w 89"/>
                <a:gd name="T9" fmla="*/ 13 h 30"/>
                <a:gd name="T10" fmla="*/ 54 w 89"/>
                <a:gd name="T11" fmla="*/ 14 h 30"/>
                <a:gd name="T12" fmla="*/ 62 w 89"/>
                <a:gd name="T13" fmla="*/ 15 h 30"/>
                <a:gd name="T14" fmla="*/ 70 w 89"/>
                <a:gd name="T15" fmla="*/ 15 h 30"/>
                <a:gd name="T16" fmla="*/ 78 w 89"/>
                <a:gd name="T17" fmla="*/ 15 h 30"/>
                <a:gd name="T18" fmla="*/ 81 w 89"/>
                <a:gd name="T19" fmla="*/ 14 h 30"/>
                <a:gd name="T20" fmla="*/ 83 w 89"/>
                <a:gd name="T21" fmla="*/ 14 h 30"/>
                <a:gd name="T22" fmla="*/ 86 w 89"/>
                <a:gd name="T23" fmla="*/ 14 h 30"/>
                <a:gd name="T24" fmla="*/ 89 w 89"/>
                <a:gd name="T25" fmla="*/ 15 h 30"/>
                <a:gd name="T26" fmla="*/ 89 w 89"/>
                <a:gd name="T27" fmla="*/ 17 h 30"/>
                <a:gd name="T28" fmla="*/ 87 w 89"/>
                <a:gd name="T29" fmla="*/ 18 h 30"/>
                <a:gd name="T30" fmla="*/ 85 w 89"/>
                <a:gd name="T31" fmla="*/ 20 h 30"/>
                <a:gd name="T32" fmla="*/ 83 w 89"/>
                <a:gd name="T33" fmla="*/ 21 h 30"/>
                <a:gd name="T34" fmla="*/ 79 w 89"/>
                <a:gd name="T35" fmla="*/ 23 h 30"/>
                <a:gd name="T36" fmla="*/ 75 w 89"/>
                <a:gd name="T37" fmla="*/ 26 h 30"/>
                <a:gd name="T38" fmla="*/ 70 w 89"/>
                <a:gd name="T39" fmla="*/ 27 h 30"/>
                <a:gd name="T40" fmla="*/ 65 w 89"/>
                <a:gd name="T41" fmla="*/ 29 h 30"/>
                <a:gd name="T42" fmla="*/ 59 w 89"/>
                <a:gd name="T43" fmla="*/ 30 h 30"/>
                <a:gd name="T44" fmla="*/ 54 w 89"/>
                <a:gd name="T45" fmla="*/ 30 h 30"/>
                <a:gd name="T46" fmla="*/ 49 w 89"/>
                <a:gd name="T47" fmla="*/ 29 h 30"/>
                <a:gd name="T48" fmla="*/ 44 w 89"/>
                <a:gd name="T49" fmla="*/ 27 h 30"/>
                <a:gd name="T50" fmla="*/ 38 w 89"/>
                <a:gd name="T51" fmla="*/ 25 h 30"/>
                <a:gd name="T52" fmla="*/ 32 w 89"/>
                <a:gd name="T53" fmla="*/ 23 h 30"/>
                <a:gd name="T54" fmla="*/ 26 w 89"/>
                <a:gd name="T55" fmla="*/ 20 h 30"/>
                <a:gd name="T56" fmla="*/ 21 w 89"/>
                <a:gd name="T57" fmla="*/ 17 h 30"/>
                <a:gd name="T58" fmla="*/ 15 w 89"/>
                <a:gd name="T59" fmla="*/ 14 h 30"/>
                <a:gd name="T60" fmla="*/ 10 w 89"/>
                <a:gd name="T61" fmla="*/ 11 h 30"/>
                <a:gd name="T62" fmla="*/ 5 w 89"/>
                <a:gd name="T63" fmla="*/ 8 h 30"/>
                <a:gd name="T64" fmla="*/ 1 w 89"/>
                <a:gd name="T65" fmla="*/ 3 h 30"/>
                <a:gd name="T66" fmla="*/ 1 w 89"/>
                <a:gd name="T67" fmla="*/ 2 h 30"/>
                <a:gd name="T68" fmla="*/ 0 w 89"/>
                <a:gd name="T69" fmla="*/ 1 h 30"/>
                <a:gd name="T70" fmla="*/ 1 w 89"/>
                <a:gd name="T71" fmla="*/ 0 h 30"/>
                <a:gd name="T72" fmla="*/ 3 w 89"/>
                <a:gd name="T73" fmla="*/ 0 h 30"/>
                <a:gd name="T74" fmla="*/ 7 w 89"/>
                <a:gd name="T75" fmla="*/ 2 h 30"/>
                <a:gd name="T76" fmla="*/ 11 w 89"/>
                <a:gd name="T77" fmla="*/ 3 h 30"/>
                <a:gd name="T78" fmla="*/ 16 w 89"/>
                <a:gd name="T79" fmla="*/ 4 h 30"/>
                <a:gd name="T80" fmla="*/ 20 w 89"/>
                <a:gd name="T81"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9" h="30">
                  <a:moveTo>
                    <a:pt x="20" y="6"/>
                  </a:moveTo>
                  <a:lnTo>
                    <a:pt x="27" y="8"/>
                  </a:lnTo>
                  <a:lnTo>
                    <a:pt x="34" y="9"/>
                  </a:lnTo>
                  <a:lnTo>
                    <a:pt x="40" y="11"/>
                  </a:lnTo>
                  <a:lnTo>
                    <a:pt x="48" y="13"/>
                  </a:lnTo>
                  <a:lnTo>
                    <a:pt x="54" y="14"/>
                  </a:lnTo>
                  <a:lnTo>
                    <a:pt x="62" y="15"/>
                  </a:lnTo>
                  <a:lnTo>
                    <a:pt x="70" y="15"/>
                  </a:lnTo>
                  <a:lnTo>
                    <a:pt x="78" y="15"/>
                  </a:lnTo>
                  <a:lnTo>
                    <a:pt x="81" y="14"/>
                  </a:lnTo>
                  <a:lnTo>
                    <a:pt x="83" y="14"/>
                  </a:lnTo>
                  <a:lnTo>
                    <a:pt x="86" y="14"/>
                  </a:lnTo>
                  <a:lnTo>
                    <a:pt x="89" y="15"/>
                  </a:lnTo>
                  <a:lnTo>
                    <a:pt x="89" y="17"/>
                  </a:lnTo>
                  <a:lnTo>
                    <a:pt x="87" y="18"/>
                  </a:lnTo>
                  <a:lnTo>
                    <a:pt x="85" y="20"/>
                  </a:lnTo>
                  <a:lnTo>
                    <a:pt x="83" y="21"/>
                  </a:lnTo>
                  <a:lnTo>
                    <a:pt x="79" y="23"/>
                  </a:lnTo>
                  <a:lnTo>
                    <a:pt x="75" y="26"/>
                  </a:lnTo>
                  <a:lnTo>
                    <a:pt x="70" y="27"/>
                  </a:lnTo>
                  <a:lnTo>
                    <a:pt x="65" y="29"/>
                  </a:lnTo>
                  <a:lnTo>
                    <a:pt x="59" y="30"/>
                  </a:lnTo>
                  <a:lnTo>
                    <a:pt x="54" y="30"/>
                  </a:lnTo>
                  <a:lnTo>
                    <a:pt x="49" y="29"/>
                  </a:lnTo>
                  <a:lnTo>
                    <a:pt x="44" y="27"/>
                  </a:lnTo>
                  <a:lnTo>
                    <a:pt x="38" y="25"/>
                  </a:lnTo>
                  <a:lnTo>
                    <a:pt x="32" y="23"/>
                  </a:lnTo>
                  <a:lnTo>
                    <a:pt x="26" y="20"/>
                  </a:lnTo>
                  <a:lnTo>
                    <a:pt x="21" y="17"/>
                  </a:lnTo>
                  <a:lnTo>
                    <a:pt x="15" y="14"/>
                  </a:lnTo>
                  <a:lnTo>
                    <a:pt x="10" y="11"/>
                  </a:lnTo>
                  <a:lnTo>
                    <a:pt x="5" y="8"/>
                  </a:lnTo>
                  <a:lnTo>
                    <a:pt x="1" y="3"/>
                  </a:lnTo>
                  <a:lnTo>
                    <a:pt x="1" y="2"/>
                  </a:lnTo>
                  <a:lnTo>
                    <a:pt x="0" y="1"/>
                  </a:lnTo>
                  <a:lnTo>
                    <a:pt x="1" y="0"/>
                  </a:lnTo>
                  <a:lnTo>
                    <a:pt x="3" y="0"/>
                  </a:lnTo>
                  <a:lnTo>
                    <a:pt x="7" y="2"/>
                  </a:lnTo>
                  <a:lnTo>
                    <a:pt x="11" y="3"/>
                  </a:lnTo>
                  <a:lnTo>
                    <a:pt x="16" y="4"/>
                  </a:lnTo>
                  <a:lnTo>
                    <a:pt x="2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3" name="Freeform 79"/>
            <p:cNvSpPr>
              <a:spLocks/>
            </p:cNvSpPr>
            <p:nvPr/>
          </p:nvSpPr>
          <p:spPr bwMode="auto">
            <a:xfrm>
              <a:off x="5210" y="3540"/>
              <a:ext cx="256" cy="141"/>
            </a:xfrm>
            <a:custGeom>
              <a:avLst/>
              <a:gdLst>
                <a:gd name="T0" fmla="*/ 117 w 256"/>
                <a:gd name="T1" fmla="*/ 17 h 141"/>
                <a:gd name="T2" fmla="*/ 107 w 256"/>
                <a:gd name="T3" fmla="*/ 37 h 141"/>
                <a:gd name="T4" fmla="*/ 115 w 256"/>
                <a:gd name="T5" fmla="*/ 37 h 141"/>
                <a:gd name="T6" fmla="*/ 123 w 256"/>
                <a:gd name="T7" fmla="*/ 37 h 141"/>
                <a:gd name="T8" fmla="*/ 135 w 256"/>
                <a:gd name="T9" fmla="*/ 39 h 141"/>
                <a:gd name="T10" fmla="*/ 154 w 256"/>
                <a:gd name="T11" fmla="*/ 42 h 141"/>
                <a:gd name="T12" fmla="*/ 172 w 256"/>
                <a:gd name="T13" fmla="*/ 46 h 141"/>
                <a:gd name="T14" fmla="*/ 186 w 256"/>
                <a:gd name="T15" fmla="*/ 48 h 141"/>
                <a:gd name="T16" fmla="*/ 196 w 256"/>
                <a:gd name="T17" fmla="*/ 51 h 141"/>
                <a:gd name="T18" fmla="*/ 207 w 256"/>
                <a:gd name="T19" fmla="*/ 54 h 141"/>
                <a:gd name="T20" fmla="*/ 216 w 256"/>
                <a:gd name="T21" fmla="*/ 57 h 141"/>
                <a:gd name="T22" fmla="*/ 228 w 256"/>
                <a:gd name="T23" fmla="*/ 62 h 141"/>
                <a:gd name="T24" fmla="*/ 242 w 256"/>
                <a:gd name="T25" fmla="*/ 67 h 141"/>
                <a:gd name="T26" fmla="*/ 256 w 256"/>
                <a:gd name="T27" fmla="*/ 73 h 141"/>
                <a:gd name="T28" fmla="*/ 237 w 256"/>
                <a:gd name="T29" fmla="*/ 73 h 141"/>
                <a:gd name="T30" fmla="*/ 211 w 256"/>
                <a:gd name="T31" fmla="*/ 68 h 141"/>
                <a:gd name="T32" fmla="*/ 186 w 256"/>
                <a:gd name="T33" fmla="*/ 61 h 141"/>
                <a:gd name="T34" fmla="*/ 170 w 256"/>
                <a:gd name="T35" fmla="*/ 58 h 141"/>
                <a:gd name="T36" fmla="*/ 154 w 256"/>
                <a:gd name="T37" fmla="*/ 56 h 141"/>
                <a:gd name="T38" fmla="*/ 137 w 256"/>
                <a:gd name="T39" fmla="*/ 54 h 141"/>
                <a:gd name="T40" fmla="*/ 121 w 256"/>
                <a:gd name="T41" fmla="*/ 53 h 141"/>
                <a:gd name="T42" fmla="*/ 104 w 256"/>
                <a:gd name="T43" fmla="*/ 53 h 141"/>
                <a:gd name="T44" fmla="*/ 90 w 256"/>
                <a:gd name="T45" fmla="*/ 61 h 141"/>
                <a:gd name="T46" fmla="*/ 77 w 256"/>
                <a:gd name="T47" fmla="*/ 73 h 141"/>
                <a:gd name="T48" fmla="*/ 65 w 256"/>
                <a:gd name="T49" fmla="*/ 85 h 141"/>
                <a:gd name="T50" fmla="*/ 52 w 256"/>
                <a:gd name="T51" fmla="*/ 95 h 141"/>
                <a:gd name="T52" fmla="*/ 40 w 256"/>
                <a:gd name="T53" fmla="*/ 105 h 141"/>
                <a:gd name="T54" fmla="*/ 31 w 256"/>
                <a:gd name="T55" fmla="*/ 111 h 141"/>
                <a:gd name="T56" fmla="*/ 30 w 256"/>
                <a:gd name="T57" fmla="*/ 112 h 141"/>
                <a:gd name="T58" fmla="*/ 40 w 256"/>
                <a:gd name="T59" fmla="*/ 113 h 141"/>
                <a:gd name="T60" fmla="*/ 53 w 256"/>
                <a:gd name="T61" fmla="*/ 120 h 141"/>
                <a:gd name="T62" fmla="*/ 68 w 256"/>
                <a:gd name="T63" fmla="*/ 128 h 141"/>
                <a:gd name="T64" fmla="*/ 81 w 256"/>
                <a:gd name="T65" fmla="*/ 139 h 141"/>
                <a:gd name="T66" fmla="*/ 81 w 256"/>
                <a:gd name="T67" fmla="*/ 141 h 141"/>
                <a:gd name="T68" fmla="*/ 73 w 256"/>
                <a:gd name="T69" fmla="*/ 139 h 141"/>
                <a:gd name="T70" fmla="*/ 63 w 256"/>
                <a:gd name="T71" fmla="*/ 135 h 141"/>
                <a:gd name="T72" fmla="*/ 53 w 256"/>
                <a:gd name="T73" fmla="*/ 130 h 141"/>
                <a:gd name="T74" fmla="*/ 36 w 256"/>
                <a:gd name="T75" fmla="*/ 126 h 141"/>
                <a:gd name="T76" fmla="*/ 17 w 256"/>
                <a:gd name="T77" fmla="*/ 126 h 141"/>
                <a:gd name="T78" fmla="*/ 5 w 256"/>
                <a:gd name="T79" fmla="*/ 130 h 141"/>
                <a:gd name="T80" fmla="*/ 0 w 256"/>
                <a:gd name="T81" fmla="*/ 128 h 141"/>
                <a:gd name="T82" fmla="*/ 13 w 256"/>
                <a:gd name="T83" fmla="*/ 111 h 141"/>
                <a:gd name="T84" fmla="*/ 36 w 256"/>
                <a:gd name="T85" fmla="*/ 94 h 141"/>
                <a:gd name="T86" fmla="*/ 61 w 256"/>
                <a:gd name="T87" fmla="*/ 78 h 141"/>
                <a:gd name="T88" fmla="*/ 84 w 256"/>
                <a:gd name="T89" fmla="*/ 58 h 141"/>
                <a:gd name="T90" fmla="*/ 85 w 256"/>
                <a:gd name="T91" fmla="*/ 56 h 141"/>
                <a:gd name="T92" fmla="*/ 81 w 256"/>
                <a:gd name="T93" fmla="*/ 52 h 141"/>
                <a:gd name="T94" fmla="*/ 79 w 256"/>
                <a:gd name="T95" fmla="*/ 43 h 141"/>
                <a:gd name="T96" fmla="*/ 90 w 256"/>
                <a:gd name="T97" fmla="*/ 31 h 141"/>
                <a:gd name="T98" fmla="*/ 104 w 256"/>
                <a:gd name="T99" fmla="*/ 20 h 141"/>
                <a:gd name="T100" fmla="*/ 113 w 256"/>
                <a:gd name="T101" fmla="*/ 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6" h="141">
                  <a:moveTo>
                    <a:pt x="124" y="0"/>
                  </a:moveTo>
                  <a:lnTo>
                    <a:pt x="122" y="9"/>
                  </a:lnTo>
                  <a:lnTo>
                    <a:pt x="117" y="17"/>
                  </a:lnTo>
                  <a:lnTo>
                    <a:pt x="113" y="25"/>
                  </a:lnTo>
                  <a:lnTo>
                    <a:pt x="108" y="33"/>
                  </a:lnTo>
                  <a:lnTo>
                    <a:pt x="107" y="37"/>
                  </a:lnTo>
                  <a:lnTo>
                    <a:pt x="109" y="37"/>
                  </a:lnTo>
                  <a:lnTo>
                    <a:pt x="112" y="38"/>
                  </a:lnTo>
                  <a:lnTo>
                    <a:pt x="115" y="37"/>
                  </a:lnTo>
                  <a:lnTo>
                    <a:pt x="118" y="37"/>
                  </a:lnTo>
                  <a:lnTo>
                    <a:pt x="120" y="37"/>
                  </a:lnTo>
                  <a:lnTo>
                    <a:pt x="123" y="37"/>
                  </a:lnTo>
                  <a:lnTo>
                    <a:pt x="126" y="37"/>
                  </a:lnTo>
                  <a:lnTo>
                    <a:pt x="129" y="38"/>
                  </a:lnTo>
                  <a:lnTo>
                    <a:pt x="135" y="39"/>
                  </a:lnTo>
                  <a:lnTo>
                    <a:pt x="142" y="40"/>
                  </a:lnTo>
                  <a:lnTo>
                    <a:pt x="148" y="41"/>
                  </a:lnTo>
                  <a:lnTo>
                    <a:pt x="154" y="42"/>
                  </a:lnTo>
                  <a:lnTo>
                    <a:pt x="160" y="43"/>
                  </a:lnTo>
                  <a:lnTo>
                    <a:pt x="166" y="45"/>
                  </a:lnTo>
                  <a:lnTo>
                    <a:pt x="172" y="46"/>
                  </a:lnTo>
                  <a:lnTo>
                    <a:pt x="178" y="47"/>
                  </a:lnTo>
                  <a:lnTo>
                    <a:pt x="182" y="48"/>
                  </a:lnTo>
                  <a:lnTo>
                    <a:pt x="186" y="48"/>
                  </a:lnTo>
                  <a:lnTo>
                    <a:pt x="189" y="49"/>
                  </a:lnTo>
                  <a:lnTo>
                    <a:pt x="193" y="50"/>
                  </a:lnTo>
                  <a:lnTo>
                    <a:pt x="196" y="51"/>
                  </a:lnTo>
                  <a:lnTo>
                    <a:pt x="200" y="52"/>
                  </a:lnTo>
                  <a:lnTo>
                    <a:pt x="203" y="53"/>
                  </a:lnTo>
                  <a:lnTo>
                    <a:pt x="207" y="54"/>
                  </a:lnTo>
                  <a:lnTo>
                    <a:pt x="210" y="55"/>
                  </a:lnTo>
                  <a:lnTo>
                    <a:pt x="213" y="56"/>
                  </a:lnTo>
                  <a:lnTo>
                    <a:pt x="216" y="57"/>
                  </a:lnTo>
                  <a:lnTo>
                    <a:pt x="219" y="58"/>
                  </a:lnTo>
                  <a:lnTo>
                    <a:pt x="223" y="60"/>
                  </a:lnTo>
                  <a:lnTo>
                    <a:pt x="228" y="62"/>
                  </a:lnTo>
                  <a:lnTo>
                    <a:pt x="232" y="64"/>
                  </a:lnTo>
                  <a:lnTo>
                    <a:pt x="237" y="66"/>
                  </a:lnTo>
                  <a:lnTo>
                    <a:pt x="242" y="67"/>
                  </a:lnTo>
                  <a:lnTo>
                    <a:pt x="247" y="69"/>
                  </a:lnTo>
                  <a:lnTo>
                    <a:pt x="251" y="71"/>
                  </a:lnTo>
                  <a:lnTo>
                    <a:pt x="256" y="73"/>
                  </a:lnTo>
                  <a:lnTo>
                    <a:pt x="254" y="76"/>
                  </a:lnTo>
                  <a:lnTo>
                    <a:pt x="246" y="75"/>
                  </a:lnTo>
                  <a:lnTo>
                    <a:pt x="237" y="73"/>
                  </a:lnTo>
                  <a:lnTo>
                    <a:pt x="228" y="71"/>
                  </a:lnTo>
                  <a:lnTo>
                    <a:pt x="219" y="70"/>
                  </a:lnTo>
                  <a:lnTo>
                    <a:pt x="211" y="68"/>
                  </a:lnTo>
                  <a:lnTo>
                    <a:pt x="202" y="66"/>
                  </a:lnTo>
                  <a:lnTo>
                    <a:pt x="194" y="64"/>
                  </a:lnTo>
                  <a:lnTo>
                    <a:pt x="186" y="61"/>
                  </a:lnTo>
                  <a:lnTo>
                    <a:pt x="181" y="60"/>
                  </a:lnTo>
                  <a:lnTo>
                    <a:pt x="175" y="60"/>
                  </a:lnTo>
                  <a:lnTo>
                    <a:pt x="170" y="58"/>
                  </a:lnTo>
                  <a:lnTo>
                    <a:pt x="165" y="57"/>
                  </a:lnTo>
                  <a:lnTo>
                    <a:pt x="159" y="57"/>
                  </a:lnTo>
                  <a:lnTo>
                    <a:pt x="154" y="56"/>
                  </a:lnTo>
                  <a:lnTo>
                    <a:pt x="149" y="55"/>
                  </a:lnTo>
                  <a:lnTo>
                    <a:pt x="143" y="55"/>
                  </a:lnTo>
                  <a:lnTo>
                    <a:pt x="137" y="54"/>
                  </a:lnTo>
                  <a:lnTo>
                    <a:pt x="132" y="54"/>
                  </a:lnTo>
                  <a:lnTo>
                    <a:pt x="126" y="53"/>
                  </a:lnTo>
                  <a:lnTo>
                    <a:pt x="121" y="53"/>
                  </a:lnTo>
                  <a:lnTo>
                    <a:pt x="115" y="53"/>
                  </a:lnTo>
                  <a:lnTo>
                    <a:pt x="109" y="53"/>
                  </a:lnTo>
                  <a:lnTo>
                    <a:pt x="104" y="53"/>
                  </a:lnTo>
                  <a:lnTo>
                    <a:pt x="98" y="54"/>
                  </a:lnTo>
                  <a:lnTo>
                    <a:pt x="95" y="58"/>
                  </a:lnTo>
                  <a:lnTo>
                    <a:pt x="90" y="61"/>
                  </a:lnTo>
                  <a:lnTo>
                    <a:pt x="86" y="66"/>
                  </a:lnTo>
                  <a:lnTo>
                    <a:pt x="81" y="69"/>
                  </a:lnTo>
                  <a:lnTo>
                    <a:pt x="77" y="73"/>
                  </a:lnTo>
                  <a:lnTo>
                    <a:pt x="73" y="77"/>
                  </a:lnTo>
                  <a:lnTo>
                    <a:pt x="68" y="81"/>
                  </a:lnTo>
                  <a:lnTo>
                    <a:pt x="65" y="85"/>
                  </a:lnTo>
                  <a:lnTo>
                    <a:pt x="60" y="88"/>
                  </a:lnTo>
                  <a:lnTo>
                    <a:pt x="56" y="91"/>
                  </a:lnTo>
                  <a:lnTo>
                    <a:pt x="52" y="95"/>
                  </a:lnTo>
                  <a:lnTo>
                    <a:pt x="48" y="99"/>
                  </a:lnTo>
                  <a:lnTo>
                    <a:pt x="44" y="102"/>
                  </a:lnTo>
                  <a:lnTo>
                    <a:pt x="40" y="105"/>
                  </a:lnTo>
                  <a:lnTo>
                    <a:pt x="36" y="108"/>
                  </a:lnTo>
                  <a:lnTo>
                    <a:pt x="31" y="111"/>
                  </a:lnTo>
                  <a:lnTo>
                    <a:pt x="31" y="111"/>
                  </a:lnTo>
                  <a:lnTo>
                    <a:pt x="31" y="112"/>
                  </a:lnTo>
                  <a:lnTo>
                    <a:pt x="31" y="112"/>
                  </a:lnTo>
                  <a:lnTo>
                    <a:pt x="30" y="112"/>
                  </a:lnTo>
                  <a:lnTo>
                    <a:pt x="33" y="113"/>
                  </a:lnTo>
                  <a:lnTo>
                    <a:pt x="36" y="113"/>
                  </a:lnTo>
                  <a:lnTo>
                    <a:pt x="40" y="113"/>
                  </a:lnTo>
                  <a:lnTo>
                    <a:pt x="42" y="114"/>
                  </a:lnTo>
                  <a:lnTo>
                    <a:pt x="47" y="117"/>
                  </a:lnTo>
                  <a:lnTo>
                    <a:pt x="53" y="120"/>
                  </a:lnTo>
                  <a:lnTo>
                    <a:pt x="58" y="122"/>
                  </a:lnTo>
                  <a:lnTo>
                    <a:pt x="63" y="125"/>
                  </a:lnTo>
                  <a:lnTo>
                    <a:pt x="68" y="128"/>
                  </a:lnTo>
                  <a:lnTo>
                    <a:pt x="73" y="131"/>
                  </a:lnTo>
                  <a:lnTo>
                    <a:pt x="77" y="135"/>
                  </a:lnTo>
                  <a:lnTo>
                    <a:pt x="81" y="139"/>
                  </a:lnTo>
                  <a:lnTo>
                    <a:pt x="81" y="139"/>
                  </a:lnTo>
                  <a:lnTo>
                    <a:pt x="81" y="140"/>
                  </a:lnTo>
                  <a:lnTo>
                    <a:pt x="81" y="141"/>
                  </a:lnTo>
                  <a:lnTo>
                    <a:pt x="80" y="141"/>
                  </a:lnTo>
                  <a:lnTo>
                    <a:pt x="76" y="141"/>
                  </a:lnTo>
                  <a:lnTo>
                    <a:pt x="73" y="139"/>
                  </a:lnTo>
                  <a:lnTo>
                    <a:pt x="70" y="138"/>
                  </a:lnTo>
                  <a:lnTo>
                    <a:pt x="66" y="136"/>
                  </a:lnTo>
                  <a:lnTo>
                    <a:pt x="63" y="135"/>
                  </a:lnTo>
                  <a:lnTo>
                    <a:pt x="60" y="133"/>
                  </a:lnTo>
                  <a:lnTo>
                    <a:pt x="57" y="131"/>
                  </a:lnTo>
                  <a:lnTo>
                    <a:pt x="53" y="130"/>
                  </a:lnTo>
                  <a:lnTo>
                    <a:pt x="48" y="128"/>
                  </a:lnTo>
                  <a:lnTo>
                    <a:pt x="42" y="127"/>
                  </a:lnTo>
                  <a:lnTo>
                    <a:pt x="36" y="126"/>
                  </a:lnTo>
                  <a:lnTo>
                    <a:pt x="30" y="125"/>
                  </a:lnTo>
                  <a:lnTo>
                    <a:pt x="23" y="125"/>
                  </a:lnTo>
                  <a:lnTo>
                    <a:pt x="17" y="126"/>
                  </a:lnTo>
                  <a:lnTo>
                    <a:pt x="11" y="127"/>
                  </a:lnTo>
                  <a:lnTo>
                    <a:pt x="6" y="130"/>
                  </a:lnTo>
                  <a:lnTo>
                    <a:pt x="5" y="130"/>
                  </a:lnTo>
                  <a:lnTo>
                    <a:pt x="3" y="130"/>
                  </a:lnTo>
                  <a:lnTo>
                    <a:pt x="1" y="129"/>
                  </a:lnTo>
                  <a:lnTo>
                    <a:pt x="0" y="128"/>
                  </a:lnTo>
                  <a:lnTo>
                    <a:pt x="2" y="121"/>
                  </a:lnTo>
                  <a:lnTo>
                    <a:pt x="6" y="115"/>
                  </a:lnTo>
                  <a:lnTo>
                    <a:pt x="13" y="111"/>
                  </a:lnTo>
                  <a:lnTo>
                    <a:pt x="20" y="106"/>
                  </a:lnTo>
                  <a:lnTo>
                    <a:pt x="28" y="100"/>
                  </a:lnTo>
                  <a:lnTo>
                    <a:pt x="36" y="94"/>
                  </a:lnTo>
                  <a:lnTo>
                    <a:pt x="44" y="89"/>
                  </a:lnTo>
                  <a:lnTo>
                    <a:pt x="52" y="84"/>
                  </a:lnTo>
                  <a:lnTo>
                    <a:pt x="61" y="78"/>
                  </a:lnTo>
                  <a:lnTo>
                    <a:pt x="69" y="72"/>
                  </a:lnTo>
                  <a:lnTo>
                    <a:pt x="76" y="66"/>
                  </a:lnTo>
                  <a:lnTo>
                    <a:pt x="84" y="58"/>
                  </a:lnTo>
                  <a:lnTo>
                    <a:pt x="84" y="57"/>
                  </a:lnTo>
                  <a:lnTo>
                    <a:pt x="84" y="57"/>
                  </a:lnTo>
                  <a:lnTo>
                    <a:pt x="85" y="56"/>
                  </a:lnTo>
                  <a:lnTo>
                    <a:pt x="85" y="55"/>
                  </a:lnTo>
                  <a:lnTo>
                    <a:pt x="83" y="54"/>
                  </a:lnTo>
                  <a:lnTo>
                    <a:pt x="81" y="52"/>
                  </a:lnTo>
                  <a:lnTo>
                    <a:pt x="79" y="51"/>
                  </a:lnTo>
                  <a:lnTo>
                    <a:pt x="77" y="48"/>
                  </a:lnTo>
                  <a:lnTo>
                    <a:pt x="79" y="43"/>
                  </a:lnTo>
                  <a:lnTo>
                    <a:pt x="81" y="38"/>
                  </a:lnTo>
                  <a:lnTo>
                    <a:pt x="86" y="34"/>
                  </a:lnTo>
                  <a:lnTo>
                    <a:pt x="90" y="31"/>
                  </a:lnTo>
                  <a:lnTo>
                    <a:pt x="95" y="27"/>
                  </a:lnTo>
                  <a:lnTo>
                    <a:pt x="100" y="24"/>
                  </a:lnTo>
                  <a:lnTo>
                    <a:pt x="104" y="20"/>
                  </a:lnTo>
                  <a:lnTo>
                    <a:pt x="108" y="15"/>
                  </a:lnTo>
                  <a:lnTo>
                    <a:pt x="111" y="10"/>
                  </a:lnTo>
                  <a:lnTo>
                    <a:pt x="113" y="4"/>
                  </a:lnTo>
                  <a:lnTo>
                    <a:pt x="116" y="0"/>
                  </a:lnTo>
                  <a:lnTo>
                    <a:pt x="1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4" name="Freeform 80"/>
            <p:cNvSpPr>
              <a:spLocks/>
            </p:cNvSpPr>
            <p:nvPr/>
          </p:nvSpPr>
          <p:spPr bwMode="auto">
            <a:xfrm>
              <a:off x="5084" y="3585"/>
              <a:ext cx="27" cy="24"/>
            </a:xfrm>
            <a:custGeom>
              <a:avLst/>
              <a:gdLst>
                <a:gd name="T0" fmla="*/ 27 w 27"/>
                <a:gd name="T1" fmla="*/ 7 h 24"/>
                <a:gd name="T2" fmla="*/ 27 w 27"/>
                <a:gd name="T3" fmla="*/ 13 h 24"/>
                <a:gd name="T4" fmla="*/ 25 w 27"/>
                <a:gd name="T5" fmla="*/ 18 h 24"/>
                <a:gd name="T6" fmla="*/ 20 w 27"/>
                <a:gd name="T7" fmla="*/ 21 h 24"/>
                <a:gd name="T8" fmla="*/ 15 w 27"/>
                <a:gd name="T9" fmla="*/ 24 h 24"/>
                <a:gd name="T10" fmla="*/ 11 w 27"/>
                <a:gd name="T11" fmla="*/ 24 h 24"/>
                <a:gd name="T12" fmla="*/ 9 w 27"/>
                <a:gd name="T13" fmla="*/ 23 h 24"/>
                <a:gd name="T14" fmla="*/ 6 w 27"/>
                <a:gd name="T15" fmla="*/ 22 h 24"/>
                <a:gd name="T16" fmla="*/ 3 w 27"/>
                <a:gd name="T17" fmla="*/ 21 h 24"/>
                <a:gd name="T18" fmla="*/ 1 w 27"/>
                <a:gd name="T19" fmla="*/ 19 h 24"/>
                <a:gd name="T20" fmla="*/ 0 w 27"/>
                <a:gd name="T21" fmla="*/ 16 h 24"/>
                <a:gd name="T22" fmla="*/ 0 w 27"/>
                <a:gd name="T23" fmla="*/ 12 h 24"/>
                <a:gd name="T24" fmla="*/ 0 w 27"/>
                <a:gd name="T25" fmla="*/ 9 h 24"/>
                <a:gd name="T26" fmla="*/ 1 w 27"/>
                <a:gd name="T27" fmla="*/ 6 h 24"/>
                <a:gd name="T28" fmla="*/ 4 w 27"/>
                <a:gd name="T29" fmla="*/ 3 h 24"/>
                <a:gd name="T30" fmla="*/ 8 w 27"/>
                <a:gd name="T31" fmla="*/ 1 h 24"/>
                <a:gd name="T32" fmla="*/ 12 w 27"/>
                <a:gd name="T33" fmla="*/ 0 h 24"/>
                <a:gd name="T34" fmla="*/ 17 w 27"/>
                <a:gd name="T35" fmla="*/ 0 h 24"/>
                <a:gd name="T36" fmla="*/ 21 w 27"/>
                <a:gd name="T37" fmla="*/ 2 h 24"/>
                <a:gd name="T38" fmla="*/ 24 w 27"/>
                <a:gd name="T39" fmla="*/ 4 h 24"/>
                <a:gd name="T40" fmla="*/ 27 w 27"/>
                <a:gd name="T41" fmla="*/ 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 h="24">
                  <a:moveTo>
                    <a:pt x="27" y="7"/>
                  </a:moveTo>
                  <a:lnTo>
                    <a:pt x="27" y="13"/>
                  </a:lnTo>
                  <a:lnTo>
                    <a:pt x="25" y="18"/>
                  </a:lnTo>
                  <a:lnTo>
                    <a:pt x="20" y="21"/>
                  </a:lnTo>
                  <a:lnTo>
                    <a:pt x="15" y="24"/>
                  </a:lnTo>
                  <a:lnTo>
                    <a:pt x="11" y="24"/>
                  </a:lnTo>
                  <a:lnTo>
                    <a:pt x="9" y="23"/>
                  </a:lnTo>
                  <a:lnTo>
                    <a:pt x="6" y="22"/>
                  </a:lnTo>
                  <a:lnTo>
                    <a:pt x="3" y="21"/>
                  </a:lnTo>
                  <a:lnTo>
                    <a:pt x="1" y="19"/>
                  </a:lnTo>
                  <a:lnTo>
                    <a:pt x="0" y="16"/>
                  </a:lnTo>
                  <a:lnTo>
                    <a:pt x="0" y="12"/>
                  </a:lnTo>
                  <a:lnTo>
                    <a:pt x="0" y="9"/>
                  </a:lnTo>
                  <a:lnTo>
                    <a:pt x="1" y="6"/>
                  </a:lnTo>
                  <a:lnTo>
                    <a:pt x="4" y="3"/>
                  </a:lnTo>
                  <a:lnTo>
                    <a:pt x="8" y="1"/>
                  </a:lnTo>
                  <a:lnTo>
                    <a:pt x="12" y="0"/>
                  </a:lnTo>
                  <a:lnTo>
                    <a:pt x="17" y="0"/>
                  </a:lnTo>
                  <a:lnTo>
                    <a:pt x="21" y="2"/>
                  </a:lnTo>
                  <a:lnTo>
                    <a:pt x="24" y="4"/>
                  </a:lnTo>
                  <a:lnTo>
                    <a:pt x="27"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5" name="Freeform 81"/>
            <p:cNvSpPr>
              <a:spLocks/>
            </p:cNvSpPr>
            <p:nvPr/>
          </p:nvSpPr>
          <p:spPr bwMode="auto">
            <a:xfrm>
              <a:off x="5071" y="3612"/>
              <a:ext cx="125" cy="354"/>
            </a:xfrm>
            <a:custGeom>
              <a:avLst/>
              <a:gdLst>
                <a:gd name="T0" fmla="*/ 11 w 125"/>
                <a:gd name="T1" fmla="*/ 28 h 354"/>
                <a:gd name="T2" fmla="*/ 18 w 125"/>
                <a:gd name="T3" fmla="*/ 77 h 354"/>
                <a:gd name="T4" fmla="*/ 23 w 125"/>
                <a:gd name="T5" fmla="*/ 105 h 354"/>
                <a:gd name="T6" fmla="*/ 24 w 125"/>
                <a:gd name="T7" fmla="*/ 112 h 354"/>
                <a:gd name="T8" fmla="*/ 28 w 125"/>
                <a:gd name="T9" fmla="*/ 132 h 354"/>
                <a:gd name="T10" fmla="*/ 35 w 125"/>
                <a:gd name="T11" fmla="*/ 165 h 354"/>
                <a:gd name="T12" fmla="*/ 40 w 125"/>
                <a:gd name="T13" fmla="*/ 181 h 354"/>
                <a:gd name="T14" fmla="*/ 39 w 125"/>
                <a:gd name="T15" fmla="*/ 186 h 354"/>
                <a:gd name="T16" fmla="*/ 40 w 125"/>
                <a:gd name="T17" fmla="*/ 190 h 354"/>
                <a:gd name="T18" fmla="*/ 48 w 125"/>
                <a:gd name="T19" fmla="*/ 219 h 354"/>
                <a:gd name="T20" fmla="*/ 57 w 125"/>
                <a:gd name="T21" fmla="*/ 248 h 354"/>
                <a:gd name="T22" fmla="*/ 62 w 125"/>
                <a:gd name="T23" fmla="*/ 270 h 354"/>
                <a:gd name="T24" fmla="*/ 70 w 125"/>
                <a:gd name="T25" fmla="*/ 291 h 354"/>
                <a:gd name="T26" fmla="*/ 77 w 125"/>
                <a:gd name="T27" fmla="*/ 312 h 354"/>
                <a:gd name="T28" fmla="*/ 85 w 125"/>
                <a:gd name="T29" fmla="*/ 332 h 354"/>
                <a:gd name="T30" fmla="*/ 88 w 125"/>
                <a:gd name="T31" fmla="*/ 335 h 354"/>
                <a:gd name="T32" fmla="*/ 91 w 125"/>
                <a:gd name="T33" fmla="*/ 334 h 354"/>
                <a:gd name="T34" fmla="*/ 103 w 125"/>
                <a:gd name="T35" fmla="*/ 325 h 354"/>
                <a:gd name="T36" fmla="*/ 112 w 125"/>
                <a:gd name="T37" fmla="*/ 314 h 354"/>
                <a:gd name="T38" fmla="*/ 118 w 125"/>
                <a:gd name="T39" fmla="*/ 308 h 354"/>
                <a:gd name="T40" fmla="*/ 125 w 125"/>
                <a:gd name="T41" fmla="*/ 306 h 354"/>
                <a:gd name="T42" fmla="*/ 122 w 125"/>
                <a:gd name="T43" fmla="*/ 315 h 354"/>
                <a:gd name="T44" fmla="*/ 118 w 125"/>
                <a:gd name="T45" fmla="*/ 325 h 354"/>
                <a:gd name="T46" fmla="*/ 111 w 125"/>
                <a:gd name="T47" fmla="*/ 335 h 354"/>
                <a:gd name="T48" fmla="*/ 102 w 125"/>
                <a:gd name="T49" fmla="*/ 343 h 354"/>
                <a:gd name="T50" fmla="*/ 91 w 125"/>
                <a:gd name="T51" fmla="*/ 349 h 354"/>
                <a:gd name="T52" fmla="*/ 78 w 125"/>
                <a:gd name="T53" fmla="*/ 354 h 354"/>
                <a:gd name="T54" fmla="*/ 65 w 125"/>
                <a:gd name="T55" fmla="*/ 344 h 354"/>
                <a:gd name="T56" fmla="*/ 59 w 125"/>
                <a:gd name="T57" fmla="*/ 329 h 354"/>
                <a:gd name="T58" fmla="*/ 51 w 125"/>
                <a:gd name="T59" fmla="*/ 291 h 354"/>
                <a:gd name="T60" fmla="*/ 41 w 125"/>
                <a:gd name="T61" fmla="*/ 253 h 354"/>
                <a:gd name="T62" fmla="*/ 30 w 125"/>
                <a:gd name="T63" fmla="*/ 209 h 354"/>
                <a:gd name="T64" fmla="*/ 20 w 125"/>
                <a:gd name="T65" fmla="*/ 164 h 354"/>
                <a:gd name="T66" fmla="*/ 11 w 125"/>
                <a:gd name="T67" fmla="*/ 119 h 354"/>
                <a:gd name="T68" fmla="*/ 4 w 125"/>
                <a:gd name="T69" fmla="*/ 73 h 354"/>
                <a:gd name="T70" fmla="*/ 2 w 125"/>
                <a:gd name="T71" fmla="*/ 51 h 354"/>
                <a:gd name="T72" fmla="*/ 1 w 125"/>
                <a:gd name="T73" fmla="*/ 29 h 354"/>
                <a:gd name="T74" fmla="*/ 0 w 125"/>
                <a:gd name="T75" fmla="*/ 16 h 354"/>
                <a:gd name="T76" fmla="*/ 2 w 125"/>
                <a:gd name="T77" fmla="*/ 3 h 354"/>
                <a:gd name="T78" fmla="*/ 5 w 125"/>
                <a:gd name="T79" fmla="*/ 1 h 354"/>
                <a:gd name="T80" fmla="*/ 8 w 125"/>
                <a:gd name="T81" fmla="*/ 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5" h="354">
                  <a:moveTo>
                    <a:pt x="8" y="3"/>
                  </a:moveTo>
                  <a:lnTo>
                    <a:pt x="11" y="28"/>
                  </a:lnTo>
                  <a:lnTo>
                    <a:pt x="14" y="52"/>
                  </a:lnTo>
                  <a:lnTo>
                    <a:pt x="18" y="77"/>
                  </a:lnTo>
                  <a:lnTo>
                    <a:pt x="22" y="102"/>
                  </a:lnTo>
                  <a:lnTo>
                    <a:pt x="23" y="105"/>
                  </a:lnTo>
                  <a:lnTo>
                    <a:pt x="24" y="109"/>
                  </a:lnTo>
                  <a:lnTo>
                    <a:pt x="24" y="112"/>
                  </a:lnTo>
                  <a:lnTo>
                    <a:pt x="25" y="116"/>
                  </a:lnTo>
                  <a:lnTo>
                    <a:pt x="28" y="132"/>
                  </a:lnTo>
                  <a:lnTo>
                    <a:pt x="32" y="148"/>
                  </a:lnTo>
                  <a:lnTo>
                    <a:pt x="35" y="165"/>
                  </a:lnTo>
                  <a:lnTo>
                    <a:pt x="38" y="181"/>
                  </a:lnTo>
                  <a:lnTo>
                    <a:pt x="40" y="181"/>
                  </a:lnTo>
                  <a:lnTo>
                    <a:pt x="38" y="183"/>
                  </a:lnTo>
                  <a:lnTo>
                    <a:pt x="39" y="186"/>
                  </a:lnTo>
                  <a:lnTo>
                    <a:pt x="40" y="188"/>
                  </a:lnTo>
                  <a:lnTo>
                    <a:pt x="40" y="190"/>
                  </a:lnTo>
                  <a:lnTo>
                    <a:pt x="45" y="205"/>
                  </a:lnTo>
                  <a:lnTo>
                    <a:pt x="48" y="219"/>
                  </a:lnTo>
                  <a:lnTo>
                    <a:pt x="53" y="234"/>
                  </a:lnTo>
                  <a:lnTo>
                    <a:pt x="57" y="248"/>
                  </a:lnTo>
                  <a:lnTo>
                    <a:pt x="59" y="259"/>
                  </a:lnTo>
                  <a:lnTo>
                    <a:pt x="62" y="270"/>
                  </a:lnTo>
                  <a:lnTo>
                    <a:pt x="66" y="280"/>
                  </a:lnTo>
                  <a:lnTo>
                    <a:pt x="70" y="291"/>
                  </a:lnTo>
                  <a:lnTo>
                    <a:pt x="73" y="301"/>
                  </a:lnTo>
                  <a:lnTo>
                    <a:pt x="77" y="312"/>
                  </a:lnTo>
                  <a:lnTo>
                    <a:pt x="81" y="322"/>
                  </a:lnTo>
                  <a:lnTo>
                    <a:pt x="85" y="332"/>
                  </a:lnTo>
                  <a:lnTo>
                    <a:pt x="86" y="334"/>
                  </a:lnTo>
                  <a:lnTo>
                    <a:pt x="88" y="335"/>
                  </a:lnTo>
                  <a:lnTo>
                    <a:pt x="89" y="335"/>
                  </a:lnTo>
                  <a:lnTo>
                    <a:pt x="91" y="334"/>
                  </a:lnTo>
                  <a:lnTo>
                    <a:pt x="97" y="330"/>
                  </a:lnTo>
                  <a:lnTo>
                    <a:pt x="103" y="325"/>
                  </a:lnTo>
                  <a:lnTo>
                    <a:pt x="108" y="321"/>
                  </a:lnTo>
                  <a:lnTo>
                    <a:pt x="112" y="314"/>
                  </a:lnTo>
                  <a:lnTo>
                    <a:pt x="115" y="312"/>
                  </a:lnTo>
                  <a:lnTo>
                    <a:pt x="118" y="308"/>
                  </a:lnTo>
                  <a:lnTo>
                    <a:pt x="121" y="306"/>
                  </a:lnTo>
                  <a:lnTo>
                    <a:pt x="125" y="306"/>
                  </a:lnTo>
                  <a:lnTo>
                    <a:pt x="125" y="311"/>
                  </a:lnTo>
                  <a:lnTo>
                    <a:pt x="122" y="315"/>
                  </a:lnTo>
                  <a:lnTo>
                    <a:pt x="119" y="320"/>
                  </a:lnTo>
                  <a:lnTo>
                    <a:pt x="118" y="325"/>
                  </a:lnTo>
                  <a:lnTo>
                    <a:pt x="115" y="330"/>
                  </a:lnTo>
                  <a:lnTo>
                    <a:pt x="111" y="335"/>
                  </a:lnTo>
                  <a:lnTo>
                    <a:pt x="107" y="340"/>
                  </a:lnTo>
                  <a:lnTo>
                    <a:pt x="102" y="343"/>
                  </a:lnTo>
                  <a:lnTo>
                    <a:pt x="97" y="347"/>
                  </a:lnTo>
                  <a:lnTo>
                    <a:pt x="91" y="349"/>
                  </a:lnTo>
                  <a:lnTo>
                    <a:pt x="84" y="352"/>
                  </a:lnTo>
                  <a:lnTo>
                    <a:pt x="78" y="354"/>
                  </a:lnTo>
                  <a:lnTo>
                    <a:pt x="70" y="350"/>
                  </a:lnTo>
                  <a:lnTo>
                    <a:pt x="65" y="344"/>
                  </a:lnTo>
                  <a:lnTo>
                    <a:pt x="62" y="336"/>
                  </a:lnTo>
                  <a:lnTo>
                    <a:pt x="59" y="329"/>
                  </a:lnTo>
                  <a:lnTo>
                    <a:pt x="56" y="310"/>
                  </a:lnTo>
                  <a:lnTo>
                    <a:pt x="51" y="291"/>
                  </a:lnTo>
                  <a:lnTo>
                    <a:pt x="45" y="273"/>
                  </a:lnTo>
                  <a:lnTo>
                    <a:pt x="41" y="253"/>
                  </a:lnTo>
                  <a:lnTo>
                    <a:pt x="35" y="231"/>
                  </a:lnTo>
                  <a:lnTo>
                    <a:pt x="30" y="209"/>
                  </a:lnTo>
                  <a:lnTo>
                    <a:pt x="24" y="187"/>
                  </a:lnTo>
                  <a:lnTo>
                    <a:pt x="20" y="164"/>
                  </a:lnTo>
                  <a:lnTo>
                    <a:pt x="16" y="141"/>
                  </a:lnTo>
                  <a:lnTo>
                    <a:pt x="11" y="119"/>
                  </a:lnTo>
                  <a:lnTo>
                    <a:pt x="8" y="96"/>
                  </a:lnTo>
                  <a:lnTo>
                    <a:pt x="4" y="73"/>
                  </a:lnTo>
                  <a:lnTo>
                    <a:pt x="3" y="63"/>
                  </a:lnTo>
                  <a:lnTo>
                    <a:pt x="2" y="51"/>
                  </a:lnTo>
                  <a:lnTo>
                    <a:pt x="1" y="40"/>
                  </a:lnTo>
                  <a:lnTo>
                    <a:pt x="1" y="29"/>
                  </a:lnTo>
                  <a:lnTo>
                    <a:pt x="0" y="22"/>
                  </a:lnTo>
                  <a:lnTo>
                    <a:pt x="0" y="16"/>
                  </a:lnTo>
                  <a:lnTo>
                    <a:pt x="2" y="10"/>
                  </a:lnTo>
                  <a:lnTo>
                    <a:pt x="2" y="3"/>
                  </a:lnTo>
                  <a:lnTo>
                    <a:pt x="4" y="2"/>
                  </a:lnTo>
                  <a:lnTo>
                    <a:pt x="5" y="1"/>
                  </a:lnTo>
                  <a:lnTo>
                    <a:pt x="8" y="0"/>
                  </a:lnTo>
                  <a:lnTo>
                    <a:pt x="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6" name="Freeform 82"/>
            <p:cNvSpPr>
              <a:spLocks/>
            </p:cNvSpPr>
            <p:nvPr/>
          </p:nvSpPr>
          <p:spPr bwMode="auto">
            <a:xfrm>
              <a:off x="5297" y="3624"/>
              <a:ext cx="67" cy="103"/>
            </a:xfrm>
            <a:custGeom>
              <a:avLst/>
              <a:gdLst>
                <a:gd name="T0" fmla="*/ 56 w 67"/>
                <a:gd name="T1" fmla="*/ 9 h 103"/>
                <a:gd name="T2" fmla="*/ 48 w 67"/>
                <a:gd name="T3" fmla="*/ 18 h 103"/>
                <a:gd name="T4" fmla="*/ 41 w 67"/>
                <a:gd name="T5" fmla="*/ 27 h 103"/>
                <a:gd name="T6" fmla="*/ 33 w 67"/>
                <a:gd name="T7" fmla="*/ 36 h 103"/>
                <a:gd name="T8" fmla="*/ 20 w 67"/>
                <a:gd name="T9" fmla="*/ 51 h 103"/>
                <a:gd name="T10" fmla="*/ 24 w 67"/>
                <a:gd name="T11" fmla="*/ 52 h 103"/>
                <a:gd name="T12" fmla="*/ 29 w 67"/>
                <a:gd name="T13" fmla="*/ 54 h 103"/>
                <a:gd name="T14" fmla="*/ 42 w 67"/>
                <a:gd name="T15" fmla="*/ 59 h 103"/>
                <a:gd name="T16" fmla="*/ 53 w 67"/>
                <a:gd name="T17" fmla="*/ 66 h 103"/>
                <a:gd name="T18" fmla="*/ 62 w 67"/>
                <a:gd name="T19" fmla="*/ 75 h 103"/>
                <a:gd name="T20" fmla="*/ 65 w 67"/>
                <a:gd name="T21" fmla="*/ 87 h 103"/>
                <a:gd name="T22" fmla="*/ 67 w 67"/>
                <a:gd name="T23" fmla="*/ 95 h 103"/>
                <a:gd name="T24" fmla="*/ 64 w 67"/>
                <a:gd name="T25" fmla="*/ 103 h 103"/>
                <a:gd name="T26" fmla="*/ 62 w 67"/>
                <a:gd name="T27" fmla="*/ 103 h 103"/>
                <a:gd name="T28" fmla="*/ 61 w 67"/>
                <a:gd name="T29" fmla="*/ 102 h 103"/>
                <a:gd name="T30" fmla="*/ 59 w 67"/>
                <a:gd name="T31" fmla="*/ 94 h 103"/>
                <a:gd name="T32" fmla="*/ 55 w 67"/>
                <a:gd name="T33" fmla="*/ 88 h 103"/>
                <a:gd name="T34" fmla="*/ 51 w 67"/>
                <a:gd name="T35" fmla="*/ 81 h 103"/>
                <a:gd name="T36" fmla="*/ 45 w 67"/>
                <a:gd name="T37" fmla="*/ 75 h 103"/>
                <a:gd name="T38" fmla="*/ 38 w 67"/>
                <a:gd name="T39" fmla="*/ 70 h 103"/>
                <a:gd name="T40" fmla="*/ 31 w 67"/>
                <a:gd name="T41" fmla="*/ 67 h 103"/>
                <a:gd name="T42" fmla="*/ 23 w 67"/>
                <a:gd name="T43" fmla="*/ 64 h 103"/>
                <a:gd name="T44" fmla="*/ 14 w 67"/>
                <a:gd name="T45" fmla="*/ 64 h 103"/>
                <a:gd name="T46" fmla="*/ 9 w 67"/>
                <a:gd name="T47" fmla="*/ 66 h 103"/>
                <a:gd name="T48" fmla="*/ 4 w 67"/>
                <a:gd name="T49" fmla="*/ 65 h 103"/>
                <a:gd name="T50" fmla="*/ 0 w 67"/>
                <a:gd name="T51" fmla="*/ 60 h 103"/>
                <a:gd name="T52" fmla="*/ 0 w 67"/>
                <a:gd name="T53" fmla="*/ 54 h 103"/>
                <a:gd name="T54" fmla="*/ 8 w 67"/>
                <a:gd name="T55" fmla="*/ 45 h 103"/>
                <a:gd name="T56" fmla="*/ 16 w 67"/>
                <a:gd name="T57" fmla="*/ 37 h 103"/>
                <a:gd name="T58" fmla="*/ 26 w 67"/>
                <a:gd name="T59" fmla="*/ 30 h 103"/>
                <a:gd name="T60" fmla="*/ 34 w 67"/>
                <a:gd name="T61" fmla="*/ 21 h 103"/>
                <a:gd name="T62" fmla="*/ 43 w 67"/>
                <a:gd name="T63" fmla="*/ 10 h 103"/>
                <a:gd name="T64" fmla="*/ 55 w 67"/>
                <a:gd name="T65" fmla="*/ 0 h 103"/>
                <a:gd name="T66" fmla="*/ 58 w 67"/>
                <a:gd name="T67" fmla="*/ 2 h 103"/>
                <a:gd name="T68" fmla="*/ 59 w 67"/>
                <a:gd name="T69" fmla="*/ 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 h="103">
                  <a:moveTo>
                    <a:pt x="59" y="5"/>
                  </a:moveTo>
                  <a:lnTo>
                    <a:pt x="56" y="9"/>
                  </a:lnTo>
                  <a:lnTo>
                    <a:pt x="52" y="14"/>
                  </a:lnTo>
                  <a:lnTo>
                    <a:pt x="48" y="18"/>
                  </a:lnTo>
                  <a:lnTo>
                    <a:pt x="45" y="23"/>
                  </a:lnTo>
                  <a:lnTo>
                    <a:pt x="41" y="27"/>
                  </a:lnTo>
                  <a:lnTo>
                    <a:pt x="37" y="32"/>
                  </a:lnTo>
                  <a:lnTo>
                    <a:pt x="33" y="36"/>
                  </a:lnTo>
                  <a:lnTo>
                    <a:pt x="29" y="41"/>
                  </a:lnTo>
                  <a:lnTo>
                    <a:pt x="20" y="51"/>
                  </a:lnTo>
                  <a:lnTo>
                    <a:pt x="22" y="52"/>
                  </a:lnTo>
                  <a:lnTo>
                    <a:pt x="24" y="52"/>
                  </a:lnTo>
                  <a:lnTo>
                    <a:pt x="27" y="53"/>
                  </a:lnTo>
                  <a:lnTo>
                    <a:pt x="29" y="54"/>
                  </a:lnTo>
                  <a:lnTo>
                    <a:pt x="35" y="56"/>
                  </a:lnTo>
                  <a:lnTo>
                    <a:pt x="42" y="59"/>
                  </a:lnTo>
                  <a:lnTo>
                    <a:pt x="48" y="63"/>
                  </a:lnTo>
                  <a:lnTo>
                    <a:pt x="53" y="66"/>
                  </a:lnTo>
                  <a:lnTo>
                    <a:pt x="57" y="70"/>
                  </a:lnTo>
                  <a:lnTo>
                    <a:pt x="62" y="75"/>
                  </a:lnTo>
                  <a:lnTo>
                    <a:pt x="64" y="81"/>
                  </a:lnTo>
                  <a:lnTo>
                    <a:pt x="65" y="87"/>
                  </a:lnTo>
                  <a:lnTo>
                    <a:pt x="66" y="91"/>
                  </a:lnTo>
                  <a:lnTo>
                    <a:pt x="67" y="95"/>
                  </a:lnTo>
                  <a:lnTo>
                    <a:pt x="67" y="99"/>
                  </a:lnTo>
                  <a:lnTo>
                    <a:pt x="64" y="103"/>
                  </a:lnTo>
                  <a:lnTo>
                    <a:pt x="63" y="103"/>
                  </a:lnTo>
                  <a:lnTo>
                    <a:pt x="62" y="103"/>
                  </a:lnTo>
                  <a:lnTo>
                    <a:pt x="62" y="102"/>
                  </a:lnTo>
                  <a:lnTo>
                    <a:pt x="61" y="102"/>
                  </a:lnTo>
                  <a:lnTo>
                    <a:pt x="60" y="98"/>
                  </a:lnTo>
                  <a:lnTo>
                    <a:pt x="59" y="94"/>
                  </a:lnTo>
                  <a:lnTo>
                    <a:pt x="57" y="91"/>
                  </a:lnTo>
                  <a:lnTo>
                    <a:pt x="55" y="88"/>
                  </a:lnTo>
                  <a:lnTo>
                    <a:pt x="54" y="84"/>
                  </a:lnTo>
                  <a:lnTo>
                    <a:pt x="51" y="81"/>
                  </a:lnTo>
                  <a:lnTo>
                    <a:pt x="48" y="78"/>
                  </a:lnTo>
                  <a:lnTo>
                    <a:pt x="45" y="75"/>
                  </a:lnTo>
                  <a:lnTo>
                    <a:pt x="41" y="72"/>
                  </a:lnTo>
                  <a:lnTo>
                    <a:pt x="38" y="70"/>
                  </a:lnTo>
                  <a:lnTo>
                    <a:pt x="35" y="68"/>
                  </a:lnTo>
                  <a:lnTo>
                    <a:pt x="31" y="67"/>
                  </a:lnTo>
                  <a:lnTo>
                    <a:pt x="27" y="66"/>
                  </a:lnTo>
                  <a:lnTo>
                    <a:pt x="23" y="64"/>
                  </a:lnTo>
                  <a:lnTo>
                    <a:pt x="19" y="64"/>
                  </a:lnTo>
                  <a:lnTo>
                    <a:pt x="14" y="64"/>
                  </a:lnTo>
                  <a:lnTo>
                    <a:pt x="11" y="64"/>
                  </a:lnTo>
                  <a:lnTo>
                    <a:pt x="9" y="66"/>
                  </a:lnTo>
                  <a:lnTo>
                    <a:pt x="7" y="66"/>
                  </a:lnTo>
                  <a:lnTo>
                    <a:pt x="4" y="65"/>
                  </a:lnTo>
                  <a:lnTo>
                    <a:pt x="2" y="63"/>
                  </a:lnTo>
                  <a:lnTo>
                    <a:pt x="0" y="60"/>
                  </a:lnTo>
                  <a:lnTo>
                    <a:pt x="0" y="57"/>
                  </a:lnTo>
                  <a:lnTo>
                    <a:pt x="0" y="54"/>
                  </a:lnTo>
                  <a:lnTo>
                    <a:pt x="4" y="49"/>
                  </a:lnTo>
                  <a:lnTo>
                    <a:pt x="8" y="45"/>
                  </a:lnTo>
                  <a:lnTo>
                    <a:pt x="12" y="41"/>
                  </a:lnTo>
                  <a:lnTo>
                    <a:pt x="16" y="37"/>
                  </a:lnTo>
                  <a:lnTo>
                    <a:pt x="21" y="33"/>
                  </a:lnTo>
                  <a:lnTo>
                    <a:pt x="26" y="30"/>
                  </a:lnTo>
                  <a:lnTo>
                    <a:pt x="30" y="25"/>
                  </a:lnTo>
                  <a:lnTo>
                    <a:pt x="34" y="21"/>
                  </a:lnTo>
                  <a:lnTo>
                    <a:pt x="38" y="15"/>
                  </a:lnTo>
                  <a:lnTo>
                    <a:pt x="43" y="10"/>
                  </a:lnTo>
                  <a:lnTo>
                    <a:pt x="49" y="4"/>
                  </a:lnTo>
                  <a:lnTo>
                    <a:pt x="55" y="0"/>
                  </a:lnTo>
                  <a:lnTo>
                    <a:pt x="57" y="1"/>
                  </a:lnTo>
                  <a:lnTo>
                    <a:pt x="58" y="2"/>
                  </a:lnTo>
                  <a:lnTo>
                    <a:pt x="58" y="3"/>
                  </a:lnTo>
                  <a:lnTo>
                    <a:pt x="5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7" name="Freeform 83"/>
            <p:cNvSpPr>
              <a:spLocks/>
            </p:cNvSpPr>
            <p:nvPr/>
          </p:nvSpPr>
          <p:spPr bwMode="auto">
            <a:xfrm>
              <a:off x="5364" y="3660"/>
              <a:ext cx="137" cy="85"/>
            </a:xfrm>
            <a:custGeom>
              <a:avLst/>
              <a:gdLst>
                <a:gd name="T0" fmla="*/ 137 w 137"/>
                <a:gd name="T1" fmla="*/ 3 h 85"/>
                <a:gd name="T2" fmla="*/ 129 w 137"/>
                <a:gd name="T3" fmla="*/ 13 h 85"/>
                <a:gd name="T4" fmla="*/ 119 w 137"/>
                <a:gd name="T5" fmla="*/ 23 h 85"/>
                <a:gd name="T6" fmla="*/ 108 w 137"/>
                <a:gd name="T7" fmla="*/ 32 h 85"/>
                <a:gd name="T8" fmla="*/ 97 w 137"/>
                <a:gd name="T9" fmla="*/ 40 h 85"/>
                <a:gd name="T10" fmla="*/ 85 w 137"/>
                <a:gd name="T11" fmla="*/ 48 h 85"/>
                <a:gd name="T12" fmla="*/ 73 w 137"/>
                <a:gd name="T13" fmla="*/ 55 h 85"/>
                <a:gd name="T14" fmla="*/ 59 w 137"/>
                <a:gd name="T15" fmla="*/ 63 h 85"/>
                <a:gd name="T16" fmla="*/ 46 w 137"/>
                <a:gd name="T17" fmla="*/ 69 h 85"/>
                <a:gd name="T18" fmla="*/ 42 w 137"/>
                <a:gd name="T19" fmla="*/ 72 h 85"/>
                <a:gd name="T20" fmla="*/ 37 w 137"/>
                <a:gd name="T21" fmla="*/ 75 h 85"/>
                <a:gd name="T22" fmla="*/ 32 w 137"/>
                <a:gd name="T23" fmla="*/ 78 h 85"/>
                <a:gd name="T24" fmla="*/ 27 w 137"/>
                <a:gd name="T25" fmla="*/ 80 h 85"/>
                <a:gd name="T26" fmla="*/ 21 w 137"/>
                <a:gd name="T27" fmla="*/ 82 h 85"/>
                <a:gd name="T28" fmla="*/ 15 w 137"/>
                <a:gd name="T29" fmla="*/ 84 h 85"/>
                <a:gd name="T30" fmla="*/ 8 w 137"/>
                <a:gd name="T31" fmla="*/ 85 h 85"/>
                <a:gd name="T32" fmla="*/ 2 w 137"/>
                <a:gd name="T33" fmla="*/ 85 h 85"/>
                <a:gd name="T34" fmla="*/ 0 w 137"/>
                <a:gd name="T35" fmla="*/ 82 h 85"/>
                <a:gd name="T36" fmla="*/ 0 w 137"/>
                <a:gd name="T37" fmla="*/ 79 h 85"/>
                <a:gd name="T38" fmla="*/ 0 w 137"/>
                <a:gd name="T39" fmla="*/ 76 h 85"/>
                <a:gd name="T40" fmla="*/ 2 w 137"/>
                <a:gd name="T41" fmla="*/ 73 h 85"/>
                <a:gd name="T42" fmla="*/ 9 w 137"/>
                <a:gd name="T43" fmla="*/ 71 h 85"/>
                <a:gd name="T44" fmla="*/ 17 w 137"/>
                <a:gd name="T45" fmla="*/ 68 h 85"/>
                <a:gd name="T46" fmla="*/ 24 w 137"/>
                <a:gd name="T47" fmla="*/ 65 h 85"/>
                <a:gd name="T48" fmla="*/ 32 w 137"/>
                <a:gd name="T49" fmla="*/ 62 h 85"/>
                <a:gd name="T50" fmla="*/ 40 w 137"/>
                <a:gd name="T51" fmla="*/ 59 h 85"/>
                <a:gd name="T52" fmla="*/ 47 w 137"/>
                <a:gd name="T53" fmla="*/ 55 h 85"/>
                <a:gd name="T54" fmla="*/ 54 w 137"/>
                <a:gd name="T55" fmla="*/ 52 h 85"/>
                <a:gd name="T56" fmla="*/ 62 w 137"/>
                <a:gd name="T57" fmla="*/ 49 h 85"/>
                <a:gd name="T58" fmla="*/ 71 w 137"/>
                <a:gd name="T59" fmla="*/ 43 h 85"/>
                <a:gd name="T60" fmla="*/ 81 w 137"/>
                <a:gd name="T61" fmla="*/ 37 h 85"/>
                <a:gd name="T62" fmla="*/ 90 w 137"/>
                <a:gd name="T63" fmla="*/ 31 h 85"/>
                <a:gd name="T64" fmla="*/ 100 w 137"/>
                <a:gd name="T65" fmla="*/ 24 h 85"/>
                <a:gd name="T66" fmla="*/ 108 w 137"/>
                <a:gd name="T67" fmla="*/ 18 h 85"/>
                <a:gd name="T68" fmla="*/ 117 w 137"/>
                <a:gd name="T69" fmla="*/ 12 h 85"/>
                <a:gd name="T70" fmla="*/ 126 w 137"/>
                <a:gd name="T71" fmla="*/ 6 h 85"/>
                <a:gd name="T72" fmla="*/ 135 w 137"/>
                <a:gd name="T73" fmla="*/ 0 h 85"/>
                <a:gd name="T74" fmla="*/ 136 w 137"/>
                <a:gd name="T75" fmla="*/ 0 h 85"/>
                <a:gd name="T76" fmla="*/ 137 w 137"/>
                <a:gd name="T77" fmla="*/ 1 h 85"/>
                <a:gd name="T78" fmla="*/ 137 w 137"/>
                <a:gd name="T79" fmla="*/ 1 h 85"/>
                <a:gd name="T80" fmla="*/ 137 w 137"/>
                <a:gd name="T81" fmla="*/ 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7" h="85">
                  <a:moveTo>
                    <a:pt x="137" y="3"/>
                  </a:moveTo>
                  <a:lnTo>
                    <a:pt x="129" y="13"/>
                  </a:lnTo>
                  <a:lnTo>
                    <a:pt x="119" y="23"/>
                  </a:lnTo>
                  <a:lnTo>
                    <a:pt x="108" y="32"/>
                  </a:lnTo>
                  <a:lnTo>
                    <a:pt x="97" y="40"/>
                  </a:lnTo>
                  <a:lnTo>
                    <a:pt x="85" y="48"/>
                  </a:lnTo>
                  <a:lnTo>
                    <a:pt x="73" y="55"/>
                  </a:lnTo>
                  <a:lnTo>
                    <a:pt x="59" y="63"/>
                  </a:lnTo>
                  <a:lnTo>
                    <a:pt x="46" y="69"/>
                  </a:lnTo>
                  <a:lnTo>
                    <a:pt x="42" y="72"/>
                  </a:lnTo>
                  <a:lnTo>
                    <a:pt x="37" y="75"/>
                  </a:lnTo>
                  <a:lnTo>
                    <a:pt x="32" y="78"/>
                  </a:lnTo>
                  <a:lnTo>
                    <a:pt x="27" y="80"/>
                  </a:lnTo>
                  <a:lnTo>
                    <a:pt x="21" y="82"/>
                  </a:lnTo>
                  <a:lnTo>
                    <a:pt x="15" y="84"/>
                  </a:lnTo>
                  <a:lnTo>
                    <a:pt x="8" y="85"/>
                  </a:lnTo>
                  <a:lnTo>
                    <a:pt x="2" y="85"/>
                  </a:lnTo>
                  <a:lnTo>
                    <a:pt x="0" y="82"/>
                  </a:lnTo>
                  <a:lnTo>
                    <a:pt x="0" y="79"/>
                  </a:lnTo>
                  <a:lnTo>
                    <a:pt x="0" y="76"/>
                  </a:lnTo>
                  <a:lnTo>
                    <a:pt x="2" y="73"/>
                  </a:lnTo>
                  <a:lnTo>
                    <a:pt x="9" y="71"/>
                  </a:lnTo>
                  <a:lnTo>
                    <a:pt x="17" y="68"/>
                  </a:lnTo>
                  <a:lnTo>
                    <a:pt x="24" y="65"/>
                  </a:lnTo>
                  <a:lnTo>
                    <a:pt x="32" y="62"/>
                  </a:lnTo>
                  <a:lnTo>
                    <a:pt x="40" y="59"/>
                  </a:lnTo>
                  <a:lnTo>
                    <a:pt x="47" y="55"/>
                  </a:lnTo>
                  <a:lnTo>
                    <a:pt x="54" y="52"/>
                  </a:lnTo>
                  <a:lnTo>
                    <a:pt x="62" y="49"/>
                  </a:lnTo>
                  <a:lnTo>
                    <a:pt x="71" y="43"/>
                  </a:lnTo>
                  <a:lnTo>
                    <a:pt x="81" y="37"/>
                  </a:lnTo>
                  <a:lnTo>
                    <a:pt x="90" y="31"/>
                  </a:lnTo>
                  <a:lnTo>
                    <a:pt x="100" y="24"/>
                  </a:lnTo>
                  <a:lnTo>
                    <a:pt x="108" y="18"/>
                  </a:lnTo>
                  <a:lnTo>
                    <a:pt x="117" y="12"/>
                  </a:lnTo>
                  <a:lnTo>
                    <a:pt x="126" y="6"/>
                  </a:lnTo>
                  <a:lnTo>
                    <a:pt x="135" y="0"/>
                  </a:lnTo>
                  <a:lnTo>
                    <a:pt x="136" y="0"/>
                  </a:lnTo>
                  <a:lnTo>
                    <a:pt x="137" y="1"/>
                  </a:lnTo>
                  <a:lnTo>
                    <a:pt x="137" y="1"/>
                  </a:lnTo>
                  <a:lnTo>
                    <a:pt x="137"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8" name="Freeform 84"/>
            <p:cNvSpPr>
              <a:spLocks/>
            </p:cNvSpPr>
            <p:nvPr/>
          </p:nvSpPr>
          <p:spPr bwMode="auto">
            <a:xfrm>
              <a:off x="5203" y="3678"/>
              <a:ext cx="72" cy="162"/>
            </a:xfrm>
            <a:custGeom>
              <a:avLst/>
              <a:gdLst>
                <a:gd name="T0" fmla="*/ 21 w 72"/>
                <a:gd name="T1" fmla="*/ 3 h 162"/>
                <a:gd name="T2" fmla="*/ 14 w 72"/>
                <a:gd name="T3" fmla="*/ 12 h 162"/>
                <a:gd name="T4" fmla="*/ 12 w 72"/>
                <a:gd name="T5" fmla="*/ 24 h 162"/>
                <a:gd name="T6" fmla="*/ 12 w 72"/>
                <a:gd name="T7" fmla="*/ 35 h 162"/>
                <a:gd name="T8" fmla="*/ 14 w 72"/>
                <a:gd name="T9" fmla="*/ 46 h 162"/>
                <a:gd name="T10" fmla="*/ 15 w 72"/>
                <a:gd name="T11" fmla="*/ 51 h 162"/>
                <a:gd name="T12" fmla="*/ 16 w 72"/>
                <a:gd name="T13" fmla="*/ 55 h 162"/>
                <a:gd name="T14" fmla="*/ 18 w 72"/>
                <a:gd name="T15" fmla="*/ 59 h 162"/>
                <a:gd name="T16" fmla="*/ 21 w 72"/>
                <a:gd name="T17" fmla="*/ 63 h 162"/>
                <a:gd name="T18" fmla="*/ 22 w 72"/>
                <a:gd name="T19" fmla="*/ 65 h 162"/>
                <a:gd name="T20" fmla="*/ 24 w 72"/>
                <a:gd name="T21" fmla="*/ 67 h 162"/>
                <a:gd name="T22" fmla="*/ 25 w 72"/>
                <a:gd name="T23" fmla="*/ 70 h 162"/>
                <a:gd name="T24" fmla="*/ 27 w 72"/>
                <a:gd name="T25" fmla="*/ 73 h 162"/>
                <a:gd name="T26" fmla="*/ 29 w 72"/>
                <a:gd name="T27" fmla="*/ 78 h 162"/>
                <a:gd name="T28" fmla="*/ 32 w 72"/>
                <a:gd name="T29" fmla="*/ 82 h 162"/>
                <a:gd name="T30" fmla="*/ 35 w 72"/>
                <a:gd name="T31" fmla="*/ 88 h 162"/>
                <a:gd name="T32" fmla="*/ 37 w 72"/>
                <a:gd name="T33" fmla="*/ 93 h 162"/>
                <a:gd name="T34" fmla="*/ 40 w 72"/>
                <a:gd name="T35" fmla="*/ 98 h 162"/>
                <a:gd name="T36" fmla="*/ 43 w 72"/>
                <a:gd name="T37" fmla="*/ 103 h 162"/>
                <a:gd name="T38" fmla="*/ 45 w 72"/>
                <a:gd name="T39" fmla="*/ 108 h 162"/>
                <a:gd name="T40" fmla="*/ 48 w 72"/>
                <a:gd name="T41" fmla="*/ 113 h 162"/>
                <a:gd name="T42" fmla="*/ 53 w 72"/>
                <a:gd name="T43" fmla="*/ 123 h 162"/>
                <a:gd name="T44" fmla="*/ 58 w 72"/>
                <a:gd name="T45" fmla="*/ 132 h 162"/>
                <a:gd name="T46" fmla="*/ 62 w 72"/>
                <a:gd name="T47" fmla="*/ 142 h 162"/>
                <a:gd name="T48" fmla="*/ 64 w 72"/>
                <a:gd name="T49" fmla="*/ 154 h 162"/>
                <a:gd name="T50" fmla="*/ 66 w 72"/>
                <a:gd name="T51" fmla="*/ 156 h 162"/>
                <a:gd name="T52" fmla="*/ 69 w 72"/>
                <a:gd name="T53" fmla="*/ 157 h 162"/>
                <a:gd name="T54" fmla="*/ 71 w 72"/>
                <a:gd name="T55" fmla="*/ 158 h 162"/>
                <a:gd name="T56" fmla="*/ 72 w 72"/>
                <a:gd name="T57" fmla="*/ 160 h 162"/>
                <a:gd name="T58" fmla="*/ 70 w 72"/>
                <a:gd name="T59" fmla="*/ 162 h 162"/>
                <a:gd name="T60" fmla="*/ 69 w 72"/>
                <a:gd name="T61" fmla="*/ 162 h 162"/>
                <a:gd name="T62" fmla="*/ 67 w 72"/>
                <a:gd name="T63" fmla="*/ 162 h 162"/>
                <a:gd name="T64" fmla="*/ 64 w 72"/>
                <a:gd name="T65" fmla="*/ 162 h 162"/>
                <a:gd name="T66" fmla="*/ 59 w 72"/>
                <a:gd name="T67" fmla="*/ 159 h 162"/>
                <a:gd name="T68" fmla="*/ 54 w 72"/>
                <a:gd name="T69" fmla="*/ 154 h 162"/>
                <a:gd name="T70" fmla="*/ 51 w 72"/>
                <a:gd name="T71" fmla="*/ 150 h 162"/>
                <a:gd name="T72" fmla="*/ 48 w 72"/>
                <a:gd name="T73" fmla="*/ 145 h 162"/>
                <a:gd name="T74" fmla="*/ 44 w 72"/>
                <a:gd name="T75" fmla="*/ 137 h 162"/>
                <a:gd name="T76" fmla="*/ 40 w 72"/>
                <a:gd name="T77" fmla="*/ 128 h 162"/>
                <a:gd name="T78" fmla="*/ 35 w 72"/>
                <a:gd name="T79" fmla="*/ 120 h 162"/>
                <a:gd name="T80" fmla="*/ 29 w 72"/>
                <a:gd name="T81" fmla="*/ 111 h 162"/>
                <a:gd name="T82" fmla="*/ 24 w 72"/>
                <a:gd name="T83" fmla="*/ 103 h 162"/>
                <a:gd name="T84" fmla="*/ 19 w 72"/>
                <a:gd name="T85" fmla="*/ 94 h 162"/>
                <a:gd name="T86" fmla="*/ 15 w 72"/>
                <a:gd name="T87" fmla="*/ 85 h 162"/>
                <a:gd name="T88" fmla="*/ 11 w 72"/>
                <a:gd name="T89" fmla="*/ 77 h 162"/>
                <a:gd name="T90" fmla="*/ 7 w 72"/>
                <a:gd name="T91" fmla="*/ 63 h 162"/>
                <a:gd name="T92" fmla="*/ 2 w 72"/>
                <a:gd name="T93" fmla="*/ 49 h 162"/>
                <a:gd name="T94" fmla="*/ 0 w 72"/>
                <a:gd name="T95" fmla="*/ 34 h 162"/>
                <a:gd name="T96" fmla="*/ 2 w 72"/>
                <a:gd name="T97" fmla="*/ 20 h 162"/>
                <a:gd name="T98" fmla="*/ 3 w 72"/>
                <a:gd name="T99" fmla="*/ 13 h 162"/>
                <a:gd name="T100" fmla="*/ 5 w 72"/>
                <a:gd name="T101" fmla="*/ 7 h 162"/>
                <a:gd name="T102" fmla="*/ 10 w 72"/>
                <a:gd name="T103" fmla="*/ 3 h 162"/>
                <a:gd name="T104" fmla="*/ 17 w 72"/>
                <a:gd name="T105" fmla="*/ 0 h 162"/>
                <a:gd name="T106" fmla="*/ 18 w 72"/>
                <a:gd name="T107" fmla="*/ 0 h 162"/>
                <a:gd name="T108" fmla="*/ 20 w 72"/>
                <a:gd name="T109" fmla="*/ 0 h 162"/>
                <a:gd name="T110" fmla="*/ 21 w 72"/>
                <a:gd name="T111" fmla="*/ 1 h 162"/>
                <a:gd name="T112" fmla="*/ 21 w 72"/>
                <a:gd name="T113" fmla="*/ 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2" h="162">
                  <a:moveTo>
                    <a:pt x="21" y="3"/>
                  </a:moveTo>
                  <a:lnTo>
                    <a:pt x="14" y="12"/>
                  </a:lnTo>
                  <a:lnTo>
                    <a:pt x="12" y="24"/>
                  </a:lnTo>
                  <a:lnTo>
                    <a:pt x="12" y="35"/>
                  </a:lnTo>
                  <a:lnTo>
                    <a:pt x="14" y="46"/>
                  </a:lnTo>
                  <a:lnTo>
                    <a:pt x="15" y="51"/>
                  </a:lnTo>
                  <a:lnTo>
                    <a:pt x="16" y="55"/>
                  </a:lnTo>
                  <a:lnTo>
                    <a:pt x="18" y="59"/>
                  </a:lnTo>
                  <a:lnTo>
                    <a:pt x="21" y="63"/>
                  </a:lnTo>
                  <a:lnTo>
                    <a:pt x="22" y="65"/>
                  </a:lnTo>
                  <a:lnTo>
                    <a:pt x="24" y="67"/>
                  </a:lnTo>
                  <a:lnTo>
                    <a:pt x="25" y="70"/>
                  </a:lnTo>
                  <a:lnTo>
                    <a:pt x="27" y="73"/>
                  </a:lnTo>
                  <a:lnTo>
                    <a:pt x="29" y="78"/>
                  </a:lnTo>
                  <a:lnTo>
                    <a:pt x="32" y="82"/>
                  </a:lnTo>
                  <a:lnTo>
                    <a:pt x="35" y="88"/>
                  </a:lnTo>
                  <a:lnTo>
                    <a:pt x="37" y="93"/>
                  </a:lnTo>
                  <a:lnTo>
                    <a:pt x="40" y="98"/>
                  </a:lnTo>
                  <a:lnTo>
                    <a:pt x="43" y="103"/>
                  </a:lnTo>
                  <a:lnTo>
                    <a:pt x="45" y="108"/>
                  </a:lnTo>
                  <a:lnTo>
                    <a:pt x="48" y="113"/>
                  </a:lnTo>
                  <a:lnTo>
                    <a:pt x="53" y="123"/>
                  </a:lnTo>
                  <a:lnTo>
                    <a:pt x="58" y="132"/>
                  </a:lnTo>
                  <a:lnTo>
                    <a:pt x="62" y="142"/>
                  </a:lnTo>
                  <a:lnTo>
                    <a:pt x="64" y="154"/>
                  </a:lnTo>
                  <a:lnTo>
                    <a:pt x="66" y="156"/>
                  </a:lnTo>
                  <a:lnTo>
                    <a:pt x="69" y="157"/>
                  </a:lnTo>
                  <a:lnTo>
                    <a:pt x="71" y="158"/>
                  </a:lnTo>
                  <a:lnTo>
                    <a:pt x="72" y="160"/>
                  </a:lnTo>
                  <a:lnTo>
                    <a:pt x="70" y="162"/>
                  </a:lnTo>
                  <a:lnTo>
                    <a:pt x="69" y="162"/>
                  </a:lnTo>
                  <a:lnTo>
                    <a:pt x="67" y="162"/>
                  </a:lnTo>
                  <a:lnTo>
                    <a:pt x="64" y="162"/>
                  </a:lnTo>
                  <a:lnTo>
                    <a:pt x="59" y="159"/>
                  </a:lnTo>
                  <a:lnTo>
                    <a:pt x="54" y="154"/>
                  </a:lnTo>
                  <a:lnTo>
                    <a:pt x="51" y="150"/>
                  </a:lnTo>
                  <a:lnTo>
                    <a:pt x="48" y="145"/>
                  </a:lnTo>
                  <a:lnTo>
                    <a:pt x="44" y="137"/>
                  </a:lnTo>
                  <a:lnTo>
                    <a:pt x="40" y="128"/>
                  </a:lnTo>
                  <a:lnTo>
                    <a:pt x="35" y="120"/>
                  </a:lnTo>
                  <a:lnTo>
                    <a:pt x="29" y="111"/>
                  </a:lnTo>
                  <a:lnTo>
                    <a:pt x="24" y="103"/>
                  </a:lnTo>
                  <a:lnTo>
                    <a:pt x="19" y="94"/>
                  </a:lnTo>
                  <a:lnTo>
                    <a:pt x="15" y="85"/>
                  </a:lnTo>
                  <a:lnTo>
                    <a:pt x="11" y="77"/>
                  </a:lnTo>
                  <a:lnTo>
                    <a:pt x="7" y="63"/>
                  </a:lnTo>
                  <a:lnTo>
                    <a:pt x="2" y="49"/>
                  </a:lnTo>
                  <a:lnTo>
                    <a:pt x="0" y="34"/>
                  </a:lnTo>
                  <a:lnTo>
                    <a:pt x="2" y="20"/>
                  </a:lnTo>
                  <a:lnTo>
                    <a:pt x="3" y="13"/>
                  </a:lnTo>
                  <a:lnTo>
                    <a:pt x="5" y="7"/>
                  </a:lnTo>
                  <a:lnTo>
                    <a:pt x="10" y="3"/>
                  </a:lnTo>
                  <a:lnTo>
                    <a:pt x="17" y="0"/>
                  </a:lnTo>
                  <a:lnTo>
                    <a:pt x="18" y="0"/>
                  </a:lnTo>
                  <a:lnTo>
                    <a:pt x="20" y="0"/>
                  </a:lnTo>
                  <a:lnTo>
                    <a:pt x="21" y="1"/>
                  </a:lnTo>
                  <a:lnTo>
                    <a:pt x="2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9" name="Freeform 85"/>
            <p:cNvSpPr>
              <a:spLocks/>
            </p:cNvSpPr>
            <p:nvPr/>
          </p:nvSpPr>
          <p:spPr bwMode="auto">
            <a:xfrm>
              <a:off x="5380" y="3693"/>
              <a:ext cx="436" cy="118"/>
            </a:xfrm>
            <a:custGeom>
              <a:avLst/>
              <a:gdLst>
                <a:gd name="T0" fmla="*/ 431 w 436"/>
                <a:gd name="T1" fmla="*/ 7 h 118"/>
                <a:gd name="T2" fmla="*/ 418 w 436"/>
                <a:gd name="T3" fmla="*/ 15 h 118"/>
                <a:gd name="T4" fmla="*/ 397 w 436"/>
                <a:gd name="T5" fmla="*/ 24 h 118"/>
                <a:gd name="T6" fmla="*/ 375 w 436"/>
                <a:gd name="T7" fmla="*/ 33 h 118"/>
                <a:gd name="T8" fmla="*/ 355 w 436"/>
                <a:gd name="T9" fmla="*/ 40 h 118"/>
                <a:gd name="T10" fmla="*/ 336 w 436"/>
                <a:gd name="T11" fmla="*/ 46 h 118"/>
                <a:gd name="T12" fmla="*/ 317 w 436"/>
                <a:gd name="T13" fmla="*/ 53 h 118"/>
                <a:gd name="T14" fmla="*/ 275 w 436"/>
                <a:gd name="T15" fmla="*/ 69 h 118"/>
                <a:gd name="T16" fmla="*/ 234 w 436"/>
                <a:gd name="T17" fmla="*/ 87 h 118"/>
                <a:gd name="T18" fmla="*/ 204 w 436"/>
                <a:gd name="T19" fmla="*/ 100 h 118"/>
                <a:gd name="T20" fmla="*/ 196 w 436"/>
                <a:gd name="T21" fmla="*/ 103 h 118"/>
                <a:gd name="T22" fmla="*/ 188 w 436"/>
                <a:gd name="T23" fmla="*/ 106 h 118"/>
                <a:gd name="T24" fmla="*/ 177 w 436"/>
                <a:gd name="T25" fmla="*/ 110 h 118"/>
                <a:gd name="T26" fmla="*/ 165 w 436"/>
                <a:gd name="T27" fmla="*/ 114 h 118"/>
                <a:gd name="T28" fmla="*/ 152 w 436"/>
                <a:gd name="T29" fmla="*/ 116 h 118"/>
                <a:gd name="T30" fmla="*/ 145 w 436"/>
                <a:gd name="T31" fmla="*/ 118 h 118"/>
                <a:gd name="T32" fmla="*/ 133 w 436"/>
                <a:gd name="T33" fmla="*/ 115 h 118"/>
                <a:gd name="T34" fmla="*/ 115 w 436"/>
                <a:gd name="T35" fmla="*/ 110 h 118"/>
                <a:gd name="T36" fmla="*/ 87 w 436"/>
                <a:gd name="T37" fmla="*/ 101 h 118"/>
                <a:gd name="T38" fmla="*/ 59 w 436"/>
                <a:gd name="T39" fmla="*/ 91 h 118"/>
                <a:gd name="T40" fmla="*/ 38 w 436"/>
                <a:gd name="T41" fmla="*/ 82 h 118"/>
                <a:gd name="T42" fmla="*/ 19 w 436"/>
                <a:gd name="T43" fmla="*/ 74 h 118"/>
                <a:gd name="T44" fmla="*/ 0 w 436"/>
                <a:gd name="T45" fmla="*/ 66 h 118"/>
                <a:gd name="T46" fmla="*/ 0 w 436"/>
                <a:gd name="T47" fmla="*/ 63 h 118"/>
                <a:gd name="T48" fmla="*/ 8 w 436"/>
                <a:gd name="T49" fmla="*/ 64 h 118"/>
                <a:gd name="T50" fmla="*/ 19 w 436"/>
                <a:gd name="T51" fmla="*/ 67 h 118"/>
                <a:gd name="T52" fmla="*/ 28 w 436"/>
                <a:gd name="T53" fmla="*/ 70 h 118"/>
                <a:gd name="T54" fmla="*/ 38 w 436"/>
                <a:gd name="T55" fmla="*/ 74 h 118"/>
                <a:gd name="T56" fmla="*/ 46 w 436"/>
                <a:gd name="T57" fmla="*/ 77 h 118"/>
                <a:gd name="T58" fmla="*/ 62 w 436"/>
                <a:gd name="T59" fmla="*/ 82 h 118"/>
                <a:gd name="T60" fmla="*/ 94 w 436"/>
                <a:gd name="T61" fmla="*/ 91 h 118"/>
                <a:gd name="T62" fmla="*/ 124 w 436"/>
                <a:gd name="T63" fmla="*/ 100 h 118"/>
                <a:gd name="T64" fmla="*/ 139 w 436"/>
                <a:gd name="T65" fmla="*/ 101 h 118"/>
                <a:gd name="T66" fmla="*/ 153 w 436"/>
                <a:gd name="T67" fmla="*/ 99 h 118"/>
                <a:gd name="T68" fmla="*/ 183 w 436"/>
                <a:gd name="T69" fmla="*/ 88 h 118"/>
                <a:gd name="T70" fmla="*/ 215 w 436"/>
                <a:gd name="T71" fmla="*/ 77 h 118"/>
                <a:gd name="T72" fmla="*/ 238 w 436"/>
                <a:gd name="T73" fmla="*/ 69 h 118"/>
                <a:gd name="T74" fmla="*/ 258 w 436"/>
                <a:gd name="T75" fmla="*/ 62 h 118"/>
                <a:gd name="T76" fmla="*/ 278 w 436"/>
                <a:gd name="T77" fmla="*/ 55 h 118"/>
                <a:gd name="T78" fmla="*/ 301 w 436"/>
                <a:gd name="T79" fmla="*/ 48 h 118"/>
                <a:gd name="T80" fmla="*/ 323 w 436"/>
                <a:gd name="T81" fmla="*/ 39 h 118"/>
                <a:gd name="T82" fmla="*/ 349 w 436"/>
                <a:gd name="T83" fmla="*/ 31 h 118"/>
                <a:gd name="T84" fmla="*/ 383 w 436"/>
                <a:gd name="T85" fmla="*/ 18 h 118"/>
                <a:gd name="T86" fmla="*/ 418 w 436"/>
                <a:gd name="T87" fmla="*/ 5 h 118"/>
                <a:gd name="T88" fmla="*/ 433 w 436"/>
                <a:gd name="T89" fmla="*/ 1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36" h="118">
                  <a:moveTo>
                    <a:pt x="436" y="3"/>
                  </a:moveTo>
                  <a:lnTo>
                    <a:pt x="434" y="5"/>
                  </a:lnTo>
                  <a:lnTo>
                    <a:pt x="431" y="7"/>
                  </a:lnTo>
                  <a:lnTo>
                    <a:pt x="428" y="9"/>
                  </a:lnTo>
                  <a:lnTo>
                    <a:pt x="425" y="11"/>
                  </a:lnTo>
                  <a:lnTo>
                    <a:pt x="418" y="15"/>
                  </a:lnTo>
                  <a:lnTo>
                    <a:pt x="412" y="18"/>
                  </a:lnTo>
                  <a:lnTo>
                    <a:pt x="404" y="21"/>
                  </a:lnTo>
                  <a:lnTo>
                    <a:pt x="397" y="24"/>
                  </a:lnTo>
                  <a:lnTo>
                    <a:pt x="390" y="27"/>
                  </a:lnTo>
                  <a:lnTo>
                    <a:pt x="382" y="30"/>
                  </a:lnTo>
                  <a:lnTo>
                    <a:pt x="375" y="33"/>
                  </a:lnTo>
                  <a:lnTo>
                    <a:pt x="368" y="36"/>
                  </a:lnTo>
                  <a:lnTo>
                    <a:pt x="362" y="39"/>
                  </a:lnTo>
                  <a:lnTo>
                    <a:pt x="355" y="40"/>
                  </a:lnTo>
                  <a:lnTo>
                    <a:pt x="349" y="43"/>
                  </a:lnTo>
                  <a:lnTo>
                    <a:pt x="342" y="45"/>
                  </a:lnTo>
                  <a:lnTo>
                    <a:pt x="336" y="46"/>
                  </a:lnTo>
                  <a:lnTo>
                    <a:pt x="329" y="49"/>
                  </a:lnTo>
                  <a:lnTo>
                    <a:pt x="323" y="51"/>
                  </a:lnTo>
                  <a:lnTo>
                    <a:pt x="317" y="53"/>
                  </a:lnTo>
                  <a:lnTo>
                    <a:pt x="303" y="58"/>
                  </a:lnTo>
                  <a:lnTo>
                    <a:pt x="288" y="64"/>
                  </a:lnTo>
                  <a:lnTo>
                    <a:pt x="275" y="69"/>
                  </a:lnTo>
                  <a:lnTo>
                    <a:pt x="261" y="75"/>
                  </a:lnTo>
                  <a:lnTo>
                    <a:pt x="247" y="81"/>
                  </a:lnTo>
                  <a:lnTo>
                    <a:pt x="234" y="87"/>
                  </a:lnTo>
                  <a:lnTo>
                    <a:pt x="220" y="93"/>
                  </a:lnTo>
                  <a:lnTo>
                    <a:pt x="207" y="99"/>
                  </a:lnTo>
                  <a:lnTo>
                    <a:pt x="204" y="100"/>
                  </a:lnTo>
                  <a:lnTo>
                    <a:pt x="202" y="100"/>
                  </a:lnTo>
                  <a:lnTo>
                    <a:pt x="199" y="102"/>
                  </a:lnTo>
                  <a:lnTo>
                    <a:pt x="196" y="103"/>
                  </a:lnTo>
                  <a:lnTo>
                    <a:pt x="193" y="104"/>
                  </a:lnTo>
                  <a:lnTo>
                    <a:pt x="191" y="105"/>
                  </a:lnTo>
                  <a:lnTo>
                    <a:pt x="188" y="106"/>
                  </a:lnTo>
                  <a:lnTo>
                    <a:pt x="185" y="107"/>
                  </a:lnTo>
                  <a:lnTo>
                    <a:pt x="181" y="108"/>
                  </a:lnTo>
                  <a:lnTo>
                    <a:pt x="177" y="110"/>
                  </a:lnTo>
                  <a:lnTo>
                    <a:pt x="173" y="111"/>
                  </a:lnTo>
                  <a:lnTo>
                    <a:pt x="170" y="112"/>
                  </a:lnTo>
                  <a:lnTo>
                    <a:pt x="165" y="114"/>
                  </a:lnTo>
                  <a:lnTo>
                    <a:pt x="161" y="115"/>
                  </a:lnTo>
                  <a:lnTo>
                    <a:pt x="156" y="115"/>
                  </a:lnTo>
                  <a:lnTo>
                    <a:pt x="152" y="116"/>
                  </a:lnTo>
                  <a:lnTo>
                    <a:pt x="150" y="117"/>
                  </a:lnTo>
                  <a:lnTo>
                    <a:pt x="148" y="118"/>
                  </a:lnTo>
                  <a:lnTo>
                    <a:pt x="145" y="118"/>
                  </a:lnTo>
                  <a:lnTo>
                    <a:pt x="142" y="118"/>
                  </a:lnTo>
                  <a:lnTo>
                    <a:pt x="137" y="117"/>
                  </a:lnTo>
                  <a:lnTo>
                    <a:pt x="133" y="115"/>
                  </a:lnTo>
                  <a:lnTo>
                    <a:pt x="129" y="114"/>
                  </a:lnTo>
                  <a:lnTo>
                    <a:pt x="124" y="113"/>
                  </a:lnTo>
                  <a:lnTo>
                    <a:pt x="115" y="110"/>
                  </a:lnTo>
                  <a:lnTo>
                    <a:pt x="105" y="107"/>
                  </a:lnTo>
                  <a:lnTo>
                    <a:pt x="96" y="104"/>
                  </a:lnTo>
                  <a:lnTo>
                    <a:pt x="87" y="101"/>
                  </a:lnTo>
                  <a:lnTo>
                    <a:pt x="78" y="97"/>
                  </a:lnTo>
                  <a:lnTo>
                    <a:pt x="69" y="94"/>
                  </a:lnTo>
                  <a:lnTo>
                    <a:pt x="59" y="91"/>
                  </a:lnTo>
                  <a:lnTo>
                    <a:pt x="51" y="87"/>
                  </a:lnTo>
                  <a:lnTo>
                    <a:pt x="45" y="84"/>
                  </a:lnTo>
                  <a:lnTo>
                    <a:pt x="38" y="82"/>
                  </a:lnTo>
                  <a:lnTo>
                    <a:pt x="32" y="79"/>
                  </a:lnTo>
                  <a:lnTo>
                    <a:pt x="25" y="76"/>
                  </a:lnTo>
                  <a:lnTo>
                    <a:pt x="19" y="74"/>
                  </a:lnTo>
                  <a:lnTo>
                    <a:pt x="13" y="72"/>
                  </a:lnTo>
                  <a:lnTo>
                    <a:pt x="6" y="69"/>
                  </a:lnTo>
                  <a:lnTo>
                    <a:pt x="0" y="66"/>
                  </a:lnTo>
                  <a:lnTo>
                    <a:pt x="0" y="64"/>
                  </a:lnTo>
                  <a:lnTo>
                    <a:pt x="0" y="63"/>
                  </a:lnTo>
                  <a:lnTo>
                    <a:pt x="0" y="63"/>
                  </a:lnTo>
                  <a:lnTo>
                    <a:pt x="2" y="62"/>
                  </a:lnTo>
                  <a:lnTo>
                    <a:pt x="6" y="63"/>
                  </a:lnTo>
                  <a:lnTo>
                    <a:pt x="8" y="64"/>
                  </a:lnTo>
                  <a:lnTo>
                    <a:pt x="12" y="65"/>
                  </a:lnTo>
                  <a:lnTo>
                    <a:pt x="15" y="66"/>
                  </a:lnTo>
                  <a:lnTo>
                    <a:pt x="19" y="67"/>
                  </a:lnTo>
                  <a:lnTo>
                    <a:pt x="22" y="68"/>
                  </a:lnTo>
                  <a:lnTo>
                    <a:pt x="25" y="69"/>
                  </a:lnTo>
                  <a:lnTo>
                    <a:pt x="28" y="70"/>
                  </a:lnTo>
                  <a:lnTo>
                    <a:pt x="31" y="72"/>
                  </a:lnTo>
                  <a:lnTo>
                    <a:pt x="34" y="73"/>
                  </a:lnTo>
                  <a:lnTo>
                    <a:pt x="38" y="74"/>
                  </a:lnTo>
                  <a:lnTo>
                    <a:pt x="41" y="75"/>
                  </a:lnTo>
                  <a:lnTo>
                    <a:pt x="43" y="76"/>
                  </a:lnTo>
                  <a:lnTo>
                    <a:pt x="46" y="77"/>
                  </a:lnTo>
                  <a:lnTo>
                    <a:pt x="49" y="78"/>
                  </a:lnTo>
                  <a:lnTo>
                    <a:pt x="52" y="79"/>
                  </a:lnTo>
                  <a:lnTo>
                    <a:pt x="62" y="82"/>
                  </a:lnTo>
                  <a:lnTo>
                    <a:pt x="73" y="85"/>
                  </a:lnTo>
                  <a:lnTo>
                    <a:pt x="84" y="88"/>
                  </a:lnTo>
                  <a:lnTo>
                    <a:pt x="94" y="91"/>
                  </a:lnTo>
                  <a:lnTo>
                    <a:pt x="104" y="94"/>
                  </a:lnTo>
                  <a:lnTo>
                    <a:pt x="114" y="97"/>
                  </a:lnTo>
                  <a:lnTo>
                    <a:pt x="124" y="100"/>
                  </a:lnTo>
                  <a:lnTo>
                    <a:pt x="135" y="102"/>
                  </a:lnTo>
                  <a:lnTo>
                    <a:pt x="137" y="101"/>
                  </a:lnTo>
                  <a:lnTo>
                    <a:pt x="139" y="101"/>
                  </a:lnTo>
                  <a:lnTo>
                    <a:pt x="140" y="102"/>
                  </a:lnTo>
                  <a:lnTo>
                    <a:pt x="142" y="102"/>
                  </a:lnTo>
                  <a:lnTo>
                    <a:pt x="153" y="99"/>
                  </a:lnTo>
                  <a:lnTo>
                    <a:pt x="163" y="96"/>
                  </a:lnTo>
                  <a:lnTo>
                    <a:pt x="173" y="92"/>
                  </a:lnTo>
                  <a:lnTo>
                    <a:pt x="183" y="88"/>
                  </a:lnTo>
                  <a:lnTo>
                    <a:pt x="194" y="85"/>
                  </a:lnTo>
                  <a:lnTo>
                    <a:pt x="204" y="81"/>
                  </a:lnTo>
                  <a:lnTo>
                    <a:pt x="215" y="77"/>
                  </a:lnTo>
                  <a:lnTo>
                    <a:pt x="225" y="74"/>
                  </a:lnTo>
                  <a:lnTo>
                    <a:pt x="232" y="72"/>
                  </a:lnTo>
                  <a:lnTo>
                    <a:pt x="238" y="69"/>
                  </a:lnTo>
                  <a:lnTo>
                    <a:pt x="245" y="67"/>
                  </a:lnTo>
                  <a:lnTo>
                    <a:pt x="252" y="64"/>
                  </a:lnTo>
                  <a:lnTo>
                    <a:pt x="258" y="62"/>
                  </a:lnTo>
                  <a:lnTo>
                    <a:pt x="265" y="60"/>
                  </a:lnTo>
                  <a:lnTo>
                    <a:pt x="272" y="58"/>
                  </a:lnTo>
                  <a:lnTo>
                    <a:pt x="278" y="55"/>
                  </a:lnTo>
                  <a:lnTo>
                    <a:pt x="285" y="53"/>
                  </a:lnTo>
                  <a:lnTo>
                    <a:pt x="293" y="50"/>
                  </a:lnTo>
                  <a:lnTo>
                    <a:pt x="301" y="48"/>
                  </a:lnTo>
                  <a:lnTo>
                    <a:pt x="308" y="45"/>
                  </a:lnTo>
                  <a:lnTo>
                    <a:pt x="315" y="42"/>
                  </a:lnTo>
                  <a:lnTo>
                    <a:pt x="323" y="39"/>
                  </a:lnTo>
                  <a:lnTo>
                    <a:pt x="330" y="37"/>
                  </a:lnTo>
                  <a:lnTo>
                    <a:pt x="338" y="36"/>
                  </a:lnTo>
                  <a:lnTo>
                    <a:pt x="349" y="31"/>
                  </a:lnTo>
                  <a:lnTo>
                    <a:pt x="361" y="27"/>
                  </a:lnTo>
                  <a:lnTo>
                    <a:pt x="372" y="22"/>
                  </a:lnTo>
                  <a:lnTo>
                    <a:pt x="383" y="18"/>
                  </a:lnTo>
                  <a:lnTo>
                    <a:pt x="395" y="13"/>
                  </a:lnTo>
                  <a:lnTo>
                    <a:pt x="406" y="9"/>
                  </a:lnTo>
                  <a:lnTo>
                    <a:pt x="418" y="5"/>
                  </a:lnTo>
                  <a:lnTo>
                    <a:pt x="430" y="1"/>
                  </a:lnTo>
                  <a:lnTo>
                    <a:pt x="432" y="0"/>
                  </a:lnTo>
                  <a:lnTo>
                    <a:pt x="433" y="1"/>
                  </a:lnTo>
                  <a:lnTo>
                    <a:pt x="435" y="1"/>
                  </a:lnTo>
                  <a:lnTo>
                    <a:pt x="43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0" name="Freeform 86"/>
            <p:cNvSpPr>
              <a:spLocks/>
            </p:cNvSpPr>
            <p:nvPr/>
          </p:nvSpPr>
          <p:spPr bwMode="auto">
            <a:xfrm>
              <a:off x="5268" y="3697"/>
              <a:ext cx="58" cy="204"/>
            </a:xfrm>
            <a:custGeom>
              <a:avLst/>
              <a:gdLst>
                <a:gd name="T0" fmla="*/ 33 w 58"/>
                <a:gd name="T1" fmla="*/ 2 h 204"/>
                <a:gd name="T2" fmla="*/ 33 w 58"/>
                <a:gd name="T3" fmla="*/ 4 h 204"/>
                <a:gd name="T4" fmla="*/ 31 w 58"/>
                <a:gd name="T5" fmla="*/ 6 h 204"/>
                <a:gd name="T6" fmla="*/ 28 w 58"/>
                <a:gd name="T7" fmla="*/ 9 h 204"/>
                <a:gd name="T8" fmla="*/ 26 w 58"/>
                <a:gd name="T9" fmla="*/ 12 h 204"/>
                <a:gd name="T10" fmla="*/ 21 w 58"/>
                <a:gd name="T11" fmla="*/ 23 h 204"/>
                <a:gd name="T12" fmla="*/ 18 w 58"/>
                <a:gd name="T13" fmla="*/ 35 h 204"/>
                <a:gd name="T14" fmla="*/ 16 w 58"/>
                <a:gd name="T15" fmla="*/ 47 h 204"/>
                <a:gd name="T16" fmla="*/ 18 w 58"/>
                <a:gd name="T17" fmla="*/ 59 h 204"/>
                <a:gd name="T18" fmla="*/ 21 w 58"/>
                <a:gd name="T19" fmla="*/ 86 h 204"/>
                <a:gd name="T20" fmla="*/ 23 w 58"/>
                <a:gd name="T21" fmla="*/ 113 h 204"/>
                <a:gd name="T22" fmla="*/ 26 w 58"/>
                <a:gd name="T23" fmla="*/ 140 h 204"/>
                <a:gd name="T24" fmla="*/ 27 w 58"/>
                <a:gd name="T25" fmla="*/ 167 h 204"/>
                <a:gd name="T26" fmla="*/ 26 w 58"/>
                <a:gd name="T27" fmla="*/ 172 h 204"/>
                <a:gd name="T28" fmla="*/ 25 w 58"/>
                <a:gd name="T29" fmla="*/ 178 h 204"/>
                <a:gd name="T30" fmla="*/ 25 w 58"/>
                <a:gd name="T31" fmla="*/ 183 h 204"/>
                <a:gd name="T32" fmla="*/ 27 w 58"/>
                <a:gd name="T33" fmla="*/ 188 h 204"/>
                <a:gd name="T34" fmla="*/ 30 w 58"/>
                <a:gd name="T35" fmla="*/ 190 h 204"/>
                <a:gd name="T36" fmla="*/ 33 w 58"/>
                <a:gd name="T37" fmla="*/ 192 h 204"/>
                <a:gd name="T38" fmla="*/ 36 w 58"/>
                <a:gd name="T39" fmla="*/ 193 h 204"/>
                <a:gd name="T40" fmla="*/ 40 w 58"/>
                <a:gd name="T41" fmla="*/ 194 h 204"/>
                <a:gd name="T42" fmla="*/ 43 w 58"/>
                <a:gd name="T43" fmla="*/ 195 h 204"/>
                <a:gd name="T44" fmla="*/ 47 w 58"/>
                <a:gd name="T45" fmla="*/ 195 h 204"/>
                <a:gd name="T46" fmla="*/ 50 w 58"/>
                <a:gd name="T47" fmla="*/ 196 h 204"/>
                <a:gd name="T48" fmla="*/ 54 w 58"/>
                <a:gd name="T49" fmla="*/ 196 h 204"/>
                <a:gd name="T50" fmla="*/ 56 w 58"/>
                <a:gd name="T51" fmla="*/ 197 h 204"/>
                <a:gd name="T52" fmla="*/ 57 w 58"/>
                <a:gd name="T53" fmla="*/ 198 h 204"/>
                <a:gd name="T54" fmla="*/ 58 w 58"/>
                <a:gd name="T55" fmla="*/ 198 h 204"/>
                <a:gd name="T56" fmla="*/ 57 w 58"/>
                <a:gd name="T57" fmla="*/ 200 h 204"/>
                <a:gd name="T58" fmla="*/ 53 w 58"/>
                <a:gd name="T59" fmla="*/ 201 h 204"/>
                <a:gd name="T60" fmla="*/ 48 w 58"/>
                <a:gd name="T61" fmla="*/ 202 h 204"/>
                <a:gd name="T62" fmla="*/ 44 w 58"/>
                <a:gd name="T63" fmla="*/ 202 h 204"/>
                <a:gd name="T64" fmla="*/ 40 w 58"/>
                <a:gd name="T65" fmla="*/ 203 h 204"/>
                <a:gd name="T66" fmla="*/ 36 w 58"/>
                <a:gd name="T67" fmla="*/ 204 h 204"/>
                <a:gd name="T68" fmla="*/ 32 w 58"/>
                <a:gd name="T69" fmla="*/ 204 h 204"/>
                <a:gd name="T70" fmla="*/ 29 w 58"/>
                <a:gd name="T71" fmla="*/ 203 h 204"/>
                <a:gd name="T72" fmla="*/ 26 w 58"/>
                <a:gd name="T73" fmla="*/ 202 h 204"/>
                <a:gd name="T74" fmla="*/ 23 w 58"/>
                <a:gd name="T75" fmla="*/ 201 h 204"/>
                <a:gd name="T76" fmla="*/ 21 w 58"/>
                <a:gd name="T77" fmla="*/ 200 h 204"/>
                <a:gd name="T78" fmla="*/ 18 w 58"/>
                <a:gd name="T79" fmla="*/ 198 h 204"/>
                <a:gd name="T80" fmla="*/ 16 w 58"/>
                <a:gd name="T81" fmla="*/ 196 h 204"/>
                <a:gd name="T82" fmla="*/ 13 w 58"/>
                <a:gd name="T83" fmla="*/ 191 h 204"/>
                <a:gd name="T84" fmla="*/ 13 w 58"/>
                <a:gd name="T85" fmla="*/ 186 h 204"/>
                <a:gd name="T86" fmla="*/ 14 w 58"/>
                <a:gd name="T87" fmla="*/ 180 h 204"/>
                <a:gd name="T88" fmla="*/ 17 w 58"/>
                <a:gd name="T89" fmla="*/ 176 h 204"/>
                <a:gd name="T90" fmla="*/ 16 w 58"/>
                <a:gd name="T91" fmla="*/ 151 h 204"/>
                <a:gd name="T92" fmla="*/ 13 w 58"/>
                <a:gd name="T93" fmla="*/ 127 h 204"/>
                <a:gd name="T94" fmla="*/ 8 w 58"/>
                <a:gd name="T95" fmla="*/ 103 h 204"/>
                <a:gd name="T96" fmla="*/ 4 w 58"/>
                <a:gd name="T97" fmla="*/ 79 h 204"/>
                <a:gd name="T98" fmla="*/ 2 w 58"/>
                <a:gd name="T99" fmla="*/ 68 h 204"/>
                <a:gd name="T100" fmla="*/ 0 w 58"/>
                <a:gd name="T101" fmla="*/ 56 h 204"/>
                <a:gd name="T102" fmla="*/ 0 w 58"/>
                <a:gd name="T103" fmla="*/ 44 h 204"/>
                <a:gd name="T104" fmla="*/ 3 w 58"/>
                <a:gd name="T105" fmla="*/ 33 h 204"/>
                <a:gd name="T106" fmla="*/ 5 w 58"/>
                <a:gd name="T107" fmla="*/ 24 h 204"/>
                <a:gd name="T108" fmla="*/ 10 w 58"/>
                <a:gd name="T109" fmla="*/ 18 h 204"/>
                <a:gd name="T110" fmla="*/ 15 w 58"/>
                <a:gd name="T111" fmla="*/ 11 h 204"/>
                <a:gd name="T112" fmla="*/ 21 w 58"/>
                <a:gd name="T113" fmla="*/ 5 h 204"/>
                <a:gd name="T114" fmla="*/ 23 w 58"/>
                <a:gd name="T115" fmla="*/ 3 h 204"/>
                <a:gd name="T116" fmla="*/ 26 w 58"/>
                <a:gd name="T117" fmla="*/ 2 h 204"/>
                <a:gd name="T118" fmla="*/ 29 w 58"/>
                <a:gd name="T119" fmla="*/ 1 h 204"/>
                <a:gd name="T120" fmla="*/ 31 w 58"/>
                <a:gd name="T121" fmla="*/ 0 h 204"/>
                <a:gd name="T122" fmla="*/ 33 w 58"/>
                <a:gd name="T123" fmla="*/ 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 h="204">
                  <a:moveTo>
                    <a:pt x="33" y="2"/>
                  </a:moveTo>
                  <a:lnTo>
                    <a:pt x="33" y="4"/>
                  </a:lnTo>
                  <a:lnTo>
                    <a:pt x="31" y="6"/>
                  </a:lnTo>
                  <a:lnTo>
                    <a:pt x="28" y="9"/>
                  </a:lnTo>
                  <a:lnTo>
                    <a:pt x="26" y="12"/>
                  </a:lnTo>
                  <a:lnTo>
                    <a:pt x="21" y="23"/>
                  </a:lnTo>
                  <a:lnTo>
                    <a:pt x="18" y="35"/>
                  </a:lnTo>
                  <a:lnTo>
                    <a:pt x="16" y="47"/>
                  </a:lnTo>
                  <a:lnTo>
                    <a:pt x="18" y="59"/>
                  </a:lnTo>
                  <a:lnTo>
                    <a:pt x="21" y="86"/>
                  </a:lnTo>
                  <a:lnTo>
                    <a:pt x="23" y="113"/>
                  </a:lnTo>
                  <a:lnTo>
                    <a:pt x="26" y="140"/>
                  </a:lnTo>
                  <a:lnTo>
                    <a:pt x="27" y="167"/>
                  </a:lnTo>
                  <a:lnTo>
                    <a:pt x="26" y="172"/>
                  </a:lnTo>
                  <a:lnTo>
                    <a:pt x="25" y="178"/>
                  </a:lnTo>
                  <a:lnTo>
                    <a:pt x="25" y="183"/>
                  </a:lnTo>
                  <a:lnTo>
                    <a:pt x="27" y="188"/>
                  </a:lnTo>
                  <a:lnTo>
                    <a:pt x="30" y="190"/>
                  </a:lnTo>
                  <a:lnTo>
                    <a:pt x="33" y="192"/>
                  </a:lnTo>
                  <a:lnTo>
                    <a:pt x="36" y="193"/>
                  </a:lnTo>
                  <a:lnTo>
                    <a:pt x="40" y="194"/>
                  </a:lnTo>
                  <a:lnTo>
                    <a:pt x="43" y="195"/>
                  </a:lnTo>
                  <a:lnTo>
                    <a:pt x="47" y="195"/>
                  </a:lnTo>
                  <a:lnTo>
                    <a:pt x="50" y="196"/>
                  </a:lnTo>
                  <a:lnTo>
                    <a:pt x="54" y="196"/>
                  </a:lnTo>
                  <a:lnTo>
                    <a:pt x="56" y="197"/>
                  </a:lnTo>
                  <a:lnTo>
                    <a:pt x="57" y="198"/>
                  </a:lnTo>
                  <a:lnTo>
                    <a:pt x="58" y="198"/>
                  </a:lnTo>
                  <a:lnTo>
                    <a:pt x="57" y="200"/>
                  </a:lnTo>
                  <a:lnTo>
                    <a:pt x="53" y="201"/>
                  </a:lnTo>
                  <a:lnTo>
                    <a:pt x="48" y="202"/>
                  </a:lnTo>
                  <a:lnTo>
                    <a:pt x="44" y="202"/>
                  </a:lnTo>
                  <a:lnTo>
                    <a:pt x="40" y="203"/>
                  </a:lnTo>
                  <a:lnTo>
                    <a:pt x="36" y="204"/>
                  </a:lnTo>
                  <a:lnTo>
                    <a:pt x="32" y="204"/>
                  </a:lnTo>
                  <a:lnTo>
                    <a:pt x="29" y="203"/>
                  </a:lnTo>
                  <a:lnTo>
                    <a:pt x="26" y="202"/>
                  </a:lnTo>
                  <a:lnTo>
                    <a:pt x="23" y="201"/>
                  </a:lnTo>
                  <a:lnTo>
                    <a:pt x="21" y="200"/>
                  </a:lnTo>
                  <a:lnTo>
                    <a:pt x="18" y="198"/>
                  </a:lnTo>
                  <a:lnTo>
                    <a:pt x="16" y="196"/>
                  </a:lnTo>
                  <a:lnTo>
                    <a:pt x="13" y="191"/>
                  </a:lnTo>
                  <a:lnTo>
                    <a:pt x="13" y="186"/>
                  </a:lnTo>
                  <a:lnTo>
                    <a:pt x="14" y="180"/>
                  </a:lnTo>
                  <a:lnTo>
                    <a:pt x="17" y="176"/>
                  </a:lnTo>
                  <a:lnTo>
                    <a:pt x="16" y="151"/>
                  </a:lnTo>
                  <a:lnTo>
                    <a:pt x="13" y="127"/>
                  </a:lnTo>
                  <a:lnTo>
                    <a:pt x="8" y="103"/>
                  </a:lnTo>
                  <a:lnTo>
                    <a:pt x="4" y="79"/>
                  </a:lnTo>
                  <a:lnTo>
                    <a:pt x="2" y="68"/>
                  </a:lnTo>
                  <a:lnTo>
                    <a:pt x="0" y="56"/>
                  </a:lnTo>
                  <a:lnTo>
                    <a:pt x="0" y="44"/>
                  </a:lnTo>
                  <a:lnTo>
                    <a:pt x="3" y="33"/>
                  </a:lnTo>
                  <a:lnTo>
                    <a:pt x="5" y="24"/>
                  </a:lnTo>
                  <a:lnTo>
                    <a:pt x="10" y="18"/>
                  </a:lnTo>
                  <a:lnTo>
                    <a:pt x="15" y="11"/>
                  </a:lnTo>
                  <a:lnTo>
                    <a:pt x="21" y="5"/>
                  </a:lnTo>
                  <a:lnTo>
                    <a:pt x="23" y="3"/>
                  </a:lnTo>
                  <a:lnTo>
                    <a:pt x="26" y="2"/>
                  </a:lnTo>
                  <a:lnTo>
                    <a:pt x="29" y="1"/>
                  </a:lnTo>
                  <a:lnTo>
                    <a:pt x="31" y="0"/>
                  </a:lnTo>
                  <a:lnTo>
                    <a:pt x="3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1" name="Freeform 87"/>
            <p:cNvSpPr>
              <a:spLocks/>
            </p:cNvSpPr>
            <p:nvPr/>
          </p:nvSpPr>
          <p:spPr bwMode="auto">
            <a:xfrm>
              <a:off x="5451" y="3702"/>
              <a:ext cx="107" cy="75"/>
            </a:xfrm>
            <a:custGeom>
              <a:avLst/>
              <a:gdLst>
                <a:gd name="T0" fmla="*/ 38 w 107"/>
                <a:gd name="T1" fmla="*/ 6 h 75"/>
                <a:gd name="T2" fmla="*/ 30 w 107"/>
                <a:gd name="T3" fmla="*/ 10 h 75"/>
                <a:gd name="T4" fmla="*/ 21 w 107"/>
                <a:gd name="T5" fmla="*/ 16 h 75"/>
                <a:gd name="T6" fmla="*/ 13 w 107"/>
                <a:gd name="T7" fmla="*/ 22 h 75"/>
                <a:gd name="T8" fmla="*/ 10 w 107"/>
                <a:gd name="T9" fmla="*/ 26 h 75"/>
                <a:gd name="T10" fmla="*/ 18 w 107"/>
                <a:gd name="T11" fmla="*/ 28 h 75"/>
                <a:gd name="T12" fmla="*/ 31 w 107"/>
                <a:gd name="T13" fmla="*/ 28 h 75"/>
                <a:gd name="T14" fmla="*/ 26 w 107"/>
                <a:gd name="T15" fmla="*/ 37 h 75"/>
                <a:gd name="T16" fmla="*/ 15 w 107"/>
                <a:gd name="T17" fmla="*/ 52 h 75"/>
                <a:gd name="T18" fmla="*/ 16 w 107"/>
                <a:gd name="T19" fmla="*/ 62 h 75"/>
                <a:gd name="T20" fmla="*/ 26 w 107"/>
                <a:gd name="T21" fmla="*/ 54 h 75"/>
                <a:gd name="T22" fmla="*/ 28 w 107"/>
                <a:gd name="T23" fmla="*/ 53 h 75"/>
                <a:gd name="T24" fmla="*/ 31 w 107"/>
                <a:gd name="T25" fmla="*/ 55 h 75"/>
                <a:gd name="T26" fmla="*/ 29 w 107"/>
                <a:gd name="T27" fmla="*/ 58 h 75"/>
                <a:gd name="T28" fmla="*/ 28 w 107"/>
                <a:gd name="T29" fmla="*/ 65 h 75"/>
                <a:gd name="T30" fmla="*/ 30 w 107"/>
                <a:gd name="T31" fmla="*/ 65 h 75"/>
                <a:gd name="T32" fmla="*/ 39 w 107"/>
                <a:gd name="T33" fmla="*/ 59 h 75"/>
                <a:gd name="T34" fmla="*/ 49 w 107"/>
                <a:gd name="T35" fmla="*/ 54 h 75"/>
                <a:gd name="T36" fmla="*/ 50 w 107"/>
                <a:gd name="T37" fmla="*/ 58 h 75"/>
                <a:gd name="T38" fmla="*/ 48 w 107"/>
                <a:gd name="T39" fmla="*/ 60 h 75"/>
                <a:gd name="T40" fmla="*/ 50 w 107"/>
                <a:gd name="T41" fmla="*/ 62 h 75"/>
                <a:gd name="T42" fmla="*/ 58 w 107"/>
                <a:gd name="T43" fmla="*/ 59 h 75"/>
                <a:gd name="T44" fmla="*/ 69 w 107"/>
                <a:gd name="T45" fmla="*/ 58 h 75"/>
                <a:gd name="T46" fmla="*/ 74 w 107"/>
                <a:gd name="T47" fmla="*/ 56 h 75"/>
                <a:gd name="T48" fmla="*/ 85 w 107"/>
                <a:gd name="T49" fmla="*/ 43 h 75"/>
                <a:gd name="T50" fmla="*/ 94 w 107"/>
                <a:gd name="T51" fmla="*/ 25 h 75"/>
                <a:gd name="T52" fmla="*/ 102 w 107"/>
                <a:gd name="T53" fmla="*/ 10 h 75"/>
                <a:gd name="T54" fmla="*/ 106 w 107"/>
                <a:gd name="T55" fmla="*/ 12 h 75"/>
                <a:gd name="T56" fmla="*/ 101 w 107"/>
                <a:gd name="T57" fmla="*/ 36 h 75"/>
                <a:gd name="T58" fmla="*/ 88 w 107"/>
                <a:gd name="T59" fmla="*/ 61 h 75"/>
                <a:gd name="T60" fmla="*/ 79 w 107"/>
                <a:gd name="T61" fmla="*/ 65 h 75"/>
                <a:gd name="T62" fmla="*/ 69 w 107"/>
                <a:gd name="T63" fmla="*/ 68 h 75"/>
                <a:gd name="T64" fmla="*/ 61 w 107"/>
                <a:gd name="T65" fmla="*/ 69 h 75"/>
                <a:gd name="T66" fmla="*/ 54 w 107"/>
                <a:gd name="T67" fmla="*/ 67 h 75"/>
                <a:gd name="T68" fmla="*/ 45 w 107"/>
                <a:gd name="T69" fmla="*/ 72 h 75"/>
                <a:gd name="T70" fmla="*/ 37 w 107"/>
                <a:gd name="T71" fmla="*/ 74 h 75"/>
                <a:gd name="T72" fmla="*/ 26 w 107"/>
                <a:gd name="T73" fmla="*/ 73 h 75"/>
                <a:gd name="T74" fmla="*/ 17 w 107"/>
                <a:gd name="T75" fmla="*/ 75 h 75"/>
                <a:gd name="T76" fmla="*/ 7 w 107"/>
                <a:gd name="T77" fmla="*/ 73 h 75"/>
                <a:gd name="T78" fmla="*/ 2 w 107"/>
                <a:gd name="T79" fmla="*/ 66 h 75"/>
                <a:gd name="T80" fmla="*/ 7 w 107"/>
                <a:gd name="T81" fmla="*/ 49 h 75"/>
                <a:gd name="T82" fmla="*/ 10 w 107"/>
                <a:gd name="T83" fmla="*/ 36 h 75"/>
                <a:gd name="T84" fmla="*/ 0 w 107"/>
                <a:gd name="T85" fmla="*/ 30 h 75"/>
                <a:gd name="T86" fmla="*/ 12 w 107"/>
                <a:gd name="T87" fmla="*/ 15 h 75"/>
                <a:gd name="T88" fmla="*/ 23 w 107"/>
                <a:gd name="T89" fmla="*/ 9 h 75"/>
                <a:gd name="T90" fmla="*/ 31 w 107"/>
                <a:gd name="T91" fmla="*/ 4 h 75"/>
                <a:gd name="T92" fmla="*/ 41 w 107"/>
                <a:gd name="T93" fmla="*/ 0 h 75"/>
                <a:gd name="T94" fmla="*/ 43 w 107"/>
                <a:gd name="T95" fmla="*/ 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7" h="75">
                  <a:moveTo>
                    <a:pt x="43" y="3"/>
                  </a:moveTo>
                  <a:lnTo>
                    <a:pt x="41" y="5"/>
                  </a:lnTo>
                  <a:lnTo>
                    <a:pt x="38" y="6"/>
                  </a:lnTo>
                  <a:lnTo>
                    <a:pt x="35" y="7"/>
                  </a:lnTo>
                  <a:lnTo>
                    <a:pt x="33" y="9"/>
                  </a:lnTo>
                  <a:lnTo>
                    <a:pt x="30" y="10"/>
                  </a:lnTo>
                  <a:lnTo>
                    <a:pt x="27" y="12"/>
                  </a:lnTo>
                  <a:lnTo>
                    <a:pt x="24" y="14"/>
                  </a:lnTo>
                  <a:lnTo>
                    <a:pt x="21" y="16"/>
                  </a:lnTo>
                  <a:lnTo>
                    <a:pt x="18" y="18"/>
                  </a:lnTo>
                  <a:lnTo>
                    <a:pt x="15" y="19"/>
                  </a:lnTo>
                  <a:lnTo>
                    <a:pt x="13" y="22"/>
                  </a:lnTo>
                  <a:lnTo>
                    <a:pt x="10" y="24"/>
                  </a:lnTo>
                  <a:lnTo>
                    <a:pt x="10" y="25"/>
                  </a:lnTo>
                  <a:lnTo>
                    <a:pt x="10" y="26"/>
                  </a:lnTo>
                  <a:lnTo>
                    <a:pt x="10" y="27"/>
                  </a:lnTo>
                  <a:lnTo>
                    <a:pt x="12" y="27"/>
                  </a:lnTo>
                  <a:lnTo>
                    <a:pt x="18" y="28"/>
                  </a:lnTo>
                  <a:lnTo>
                    <a:pt x="23" y="25"/>
                  </a:lnTo>
                  <a:lnTo>
                    <a:pt x="27" y="25"/>
                  </a:lnTo>
                  <a:lnTo>
                    <a:pt x="31" y="28"/>
                  </a:lnTo>
                  <a:lnTo>
                    <a:pt x="31" y="31"/>
                  </a:lnTo>
                  <a:lnTo>
                    <a:pt x="29" y="34"/>
                  </a:lnTo>
                  <a:lnTo>
                    <a:pt x="26" y="37"/>
                  </a:lnTo>
                  <a:lnTo>
                    <a:pt x="23" y="40"/>
                  </a:lnTo>
                  <a:lnTo>
                    <a:pt x="19" y="46"/>
                  </a:lnTo>
                  <a:lnTo>
                    <a:pt x="15" y="52"/>
                  </a:lnTo>
                  <a:lnTo>
                    <a:pt x="12" y="57"/>
                  </a:lnTo>
                  <a:lnTo>
                    <a:pt x="12" y="64"/>
                  </a:lnTo>
                  <a:lnTo>
                    <a:pt x="16" y="62"/>
                  </a:lnTo>
                  <a:lnTo>
                    <a:pt x="19" y="60"/>
                  </a:lnTo>
                  <a:lnTo>
                    <a:pt x="23" y="57"/>
                  </a:lnTo>
                  <a:lnTo>
                    <a:pt x="26" y="54"/>
                  </a:lnTo>
                  <a:lnTo>
                    <a:pt x="26" y="54"/>
                  </a:lnTo>
                  <a:lnTo>
                    <a:pt x="27" y="53"/>
                  </a:lnTo>
                  <a:lnTo>
                    <a:pt x="28" y="53"/>
                  </a:lnTo>
                  <a:lnTo>
                    <a:pt x="29" y="53"/>
                  </a:lnTo>
                  <a:lnTo>
                    <a:pt x="30" y="54"/>
                  </a:lnTo>
                  <a:lnTo>
                    <a:pt x="31" y="55"/>
                  </a:lnTo>
                  <a:lnTo>
                    <a:pt x="31" y="55"/>
                  </a:lnTo>
                  <a:lnTo>
                    <a:pt x="30" y="57"/>
                  </a:lnTo>
                  <a:lnTo>
                    <a:pt x="29" y="58"/>
                  </a:lnTo>
                  <a:lnTo>
                    <a:pt x="27" y="61"/>
                  </a:lnTo>
                  <a:lnTo>
                    <a:pt x="27" y="63"/>
                  </a:lnTo>
                  <a:lnTo>
                    <a:pt x="28" y="65"/>
                  </a:lnTo>
                  <a:lnTo>
                    <a:pt x="29" y="65"/>
                  </a:lnTo>
                  <a:lnTo>
                    <a:pt x="29" y="65"/>
                  </a:lnTo>
                  <a:lnTo>
                    <a:pt x="30" y="65"/>
                  </a:lnTo>
                  <a:lnTo>
                    <a:pt x="31" y="65"/>
                  </a:lnTo>
                  <a:lnTo>
                    <a:pt x="35" y="62"/>
                  </a:lnTo>
                  <a:lnTo>
                    <a:pt x="39" y="59"/>
                  </a:lnTo>
                  <a:lnTo>
                    <a:pt x="44" y="57"/>
                  </a:lnTo>
                  <a:lnTo>
                    <a:pt x="48" y="54"/>
                  </a:lnTo>
                  <a:lnTo>
                    <a:pt x="49" y="54"/>
                  </a:lnTo>
                  <a:lnTo>
                    <a:pt x="50" y="55"/>
                  </a:lnTo>
                  <a:lnTo>
                    <a:pt x="50" y="57"/>
                  </a:lnTo>
                  <a:lnTo>
                    <a:pt x="50" y="58"/>
                  </a:lnTo>
                  <a:lnTo>
                    <a:pt x="50" y="58"/>
                  </a:lnTo>
                  <a:lnTo>
                    <a:pt x="49" y="59"/>
                  </a:lnTo>
                  <a:lnTo>
                    <a:pt x="48" y="60"/>
                  </a:lnTo>
                  <a:lnTo>
                    <a:pt x="48" y="61"/>
                  </a:lnTo>
                  <a:lnTo>
                    <a:pt x="49" y="62"/>
                  </a:lnTo>
                  <a:lnTo>
                    <a:pt x="50" y="62"/>
                  </a:lnTo>
                  <a:lnTo>
                    <a:pt x="51" y="61"/>
                  </a:lnTo>
                  <a:lnTo>
                    <a:pt x="53" y="61"/>
                  </a:lnTo>
                  <a:lnTo>
                    <a:pt x="58" y="59"/>
                  </a:lnTo>
                  <a:lnTo>
                    <a:pt x="62" y="55"/>
                  </a:lnTo>
                  <a:lnTo>
                    <a:pt x="66" y="53"/>
                  </a:lnTo>
                  <a:lnTo>
                    <a:pt x="69" y="58"/>
                  </a:lnTo>
                  <a:lnTo>
                    <a:pt x="71" y="58"/>
                  </a:lnTo>
                  <a:lnTo>
                    <a:pt x="72" y="57"/>
                  </a:lnTo>
                  <a:lnTo>
                    <a:pt x="74" y="56"/>
                  </a:lnTo>
                  <a:lnTo>
                    <a:pt x="76" y="55"/>
                  </a:lnTo>
                  <a:lnTo>
                    <a:pt x="81" y="49"/>
                  </a:lnTo>
                  <a:lnTo>
                    <a:pt x="85" y="43"/>
                  </a:lnTo>
                  <a:lnTo>
                    <a:pt x="89" y="37"/>
                  </a:lnTo>
                  <a:lnTo>
                    <a:pt x="93" y="31"/>
                  </a:lnTo>
                  <a:lnTo>
                    <a:pt x="94" y="25"/>
                  </a:lnTo>
                  <a:lnTo>
                    <a:pt x="96" y="21"/>
                  </a:lnTo>
                  <a:lnTo>
                    <a:pt x="99" y="15"/>
                  </a:lnTo>
                  <a:lnTo>
                    <a:pt x="102" y="10"/>
                  </a:lnTo>
                  <a:lnTo>
                    <a:pt x="104" y="10"/>
                  </a:lnTo>
                  <a:lnTo>
                    <a:pt x="105" y="11"/>
                  </a:lnTo>
                  <a:lnTo>
                    <a:pt x="106" y="12"/>
                  </a:lnTo>
                  <a:lnTo>
                    <a:pt x="107" y="13"/>
                  </a:lnTo>
                  <a:lnTo>
                    <a:pt x="104" y="25"/>
                  </a:lnTo>
                  <a:lnTo>
                    <a:pt x="101" y="36"/>
                  </a:lnTo>
                  <a:lnTo>
                    <a:pt x="97" y="48"/>
                  </a:lnTo>
                  <a:lnTo>
                    <a:pt x="91" y="58"/>
                  </a:lnTo>
                  <a:lnTo>
                    <a:pt x="88" y="61"/>
                  </a:lnTo>
                  <a:lnTo>
                    <a:pt x="85" y="63"/>
                  </a:lnTo>
                  <a:lnTo>
                    <a:pt x="83" y="64"/>
                  </a:lnTo>
                  <a:lnTo>
                    <a:pt x="79" y="65"/>
                  </a:lnTo>
                  <a:lnTo>
                    <a:pt x="75" y="66"/>
                  </a:lnTo>
                  <a:lnTo>
                    <a:pt x="72" y="67"/>
                  </a:lnTo>
                  <a:lnTo>
                    <a:pt x="69" y="68"/>
                  </a:lnTo>
                  <a:lnTo>
                    <a:pt x="65" y="69"/>
                  </a:lnTo>
                  <a:lnTo>
                    <a:pt x="63" y="69"/>
                  </a:lnTo>
                  <a:lnTo>
                    <a:pt x="61" y="69"/>
                  </a:lnTo>
                  <a:lnTo>
                    <a:pt x="58" y="68"/>
                  </a:lnTo>
                  <a:lnTo>
                    <a:pt x="57" y="67"/>
                  </a:lnTo>
                  <a:lnTo>
                    <a:pt x="54" y="67"/>
                  </a:lnTo>
                  <a:lnTo>
                    <a:pt x="51" y="69"/>
                  </a:lnTo>
                  <a:lnTo>
                    <a:pt x="48" y="70"/>
                  </a:lnTo>
                  <a:lnTo>
                    <a:pt x="45" y="72"/>
                  </a:lnTo>
                  <a:lnTo>
                    <a:pt x="42" y="73"/>
                  </a:lnTo>
                  <a:lnTo>
                    <a:pt x="39" y="74"/>
                  </a:lnTo>
                  <a:lnTo>
                    <a:pt x="37" y="74"/>
                  </a:lnTo>
                  <a:lnTo>
                    <a:pt x="33" y="73"/>
                  </a:lnTo>
                  <a:lnTo>
                    <a:pt x="29" y="73"/>
                  </a:lnTo>
                  <a:lnTo>
                    <a:pt x="26" y="73"/>
                  </a:lnTo>
                  <a:lnTo>
                    <a:pt x="23" y="73"/>
                  </a:lnTo>
                  <a:lnTo>
                    <a:pt x="20" y="74"/>
                  </a:lnTo>
                  <a:lnTo>
                    <a:pt x="17" y="75"/>
                  </a:lnTo>
                  <a:lnTo>
                    <a:pt x="13" y="75"/>
                  </a:lnTo>
                  <a:lnTo>
                    <a:pt x="10" y="74"/>
                  </a:lnTo>
                  <a:lnTo>
                    <a:pt x="7" y="73"/>
                  </a:lnTo>
                  <a:lnTo>
                    <a:pt x="5" y="71"/>
                  </a:lnTo>
                  <a:lnTo>
                    <a:pt x="2" y="69"/>
                  </a:lnTo>
                  <a:lnTo>
                    <a:pt x="2" y="66"/>
                  </a:lnTo>
                  <a:lnTo>
                    <a:pt x="2" y="62"/>
                  </a:lnTo>
                  <a:lnTo>
                    <a:pt x="4" y="55"/>
                  </a:lnTo>
                  <a:lnTo>
                    <a:pt x="7" y="49"/>
                  </a:lnTo>
                  <a:lnTo>
                    <a:pt x="10" y="43"/>
                  </a:lnTo>
                  <a:lnTo>
                    <a:pt x="13" y="37"/>
                  </a:lnTo>
                  <a:lnTo>
                    <a:pt x="10" y="36"/>
                  </a:lnTo>
                  <a:lnTo>
                    <a:pt x="6" y="35"/>
                  </a:lnTo>
                  <a:lnTo>
                    <a:pt x="2" y="33"/>
                  </a:lnTo>
                  <a:lnTo>
                    <a:pt x="0" y="30"/>
                  </a:lnTo>
                  <a:lnTo>
                    <a:pt x="1" y="24"/>
                  </a:lnTo>
                  <a:lnTo>
                    <a:pt x="5" y="19"/>
                  </a:lnTo>
                  <a:lnTo>
                    <a:pt x="12" y="15"/>
                  </a:lnTo>
                  <a:lnTo>
                    <a:pt x="17" y="12"/>
                  </a:lnTo>
                  <a:lnTo>
                    <a:pt x="20" y="10"/>
                  </a:lnTo>
                  <a:lnTo>
                    <a:pt x="23" y="9"/>
                  </a:lnTo>
                  <a:lnTo>
                    <a:pt x="26" y="7"/>
                  </a:lnTo>
                  <a:lnTo>
                    <a:pt x="29" y="5"/>
                  </a:lnTo>
                  <a:lnTo>
                    <a:pt x="31" y="4"/>
                  </a:lnTo>
                  <a:lnTo>
                    <a:pt x="34" y="3"/>
                  </a:lnTo>
                  <a:lnTo>
                    <a:pt x="37" y="1"/>
                  </a:lnTo>
                  <a:lnTo>
                    <a:pt x="41" y="0"/>
                  </a:lnTo>
                  <a:lnTo>
                    <a:pt x="42" y="0"/>
                  </a:lnTo>
                  <a:lnTo>
                    <a:pt x="43" y="1"/>
                  </a:lnTo>
                  <a:lnTo>
                    <a:pt x="43" y="2"/>
                  </a:lnTo>
                  <a:lnTo>
                    <a:pt x="4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2" name="Freeform 88"/>
            <p:cNvSpPr>
              <a:spLocks/>
            </p:cNvSpPr>
            <p:nvPr/>
          </p:nvSpPr>
          <p:spPr bwMode="auto">
            <a:xfrm>
              <a:off x="5802" y="3711"/>
              <a:ext cx="24" cy="64"/>
            </a:xfrm>
            <a:custGeom>
              <a:avLst/>
              <a:gdLst>
                <a:gd name="T0" fmla="*/ 23 w 24"/>
                <a:gd name="T1" fmla="*/ 3 h 64"/>
                <a:gd name="T2" fmla="*/ 24 w 24"/>
                <a:gd name="T3" fmla="*/ 14 h 64"/>
                <a:gd name="T4" fmla="*/ 23 w 24"/>
                <a:gd name="T5" fmla="*/ 24 h 64"/>
                <a:gd name="T6" fmla="*/ 22 w 24"/>
                <a:gd name="T7" fmla="*/ 35 h 64"/>
                <a:gd name="T8" fmla="*/ 22 w 24"/>
                <a:gd name="T9" fmla="*/ 46 h 64"/>
                <a:gd name="T10" fmla="*/ 22 w 24"/>
                <a:gd name="T11" fmla="*/ 50 h 64"/>
                <a:gd name="T12" fmla="*/ 22 w 24"/>
                <a:gd name="T13" fmla="*/ 54 h 64"/>
                <a:gd name="T14" fmla="*/ 20 w 24"/>
                <a:gd name="T15" fmla="*/ 58 h 64"/>
                <a:gd name="T16" fmla="*/ 17 w 24"/>
                <a:gd name="T17" fmla="*/ 61 h 64"/>
                <a:gd name="T18" fmla="*/ 15 w 24"/>
                <a:gd name="T19" fmla="*/ 62 h 64"/>
                <a:gd name="T20" fmla="*/ 12 w 24"/>
                <a:gd name="T21" fmla="*/ 63 h 64"/>
                <a:gd name="T22" fmla="*/ 10 w 24"/>
                <a:gd name="T23" fmla="*/ 64 h 64"/>
                <a:gd name="T24" fmla="*/ 7 w 24"/>
                <a:gd name="T25" fmla="*/ 64 h 64"/>
                <a:gd name="T26" fmla="*/ 5 w 24"/>
                <a:gd name="T27" fmla="*/ 64 h 64"/>
                <a:gd name="T28" fmla="*/ 3 w 24"/>
                <a:gd name="T29" fmla="*/ 63 h 64"/>
                <a:gd name="T30" fmla="*/ 1 w 24"/>
                <a:gd name="T31" fmla="*/ 62 h 64"/>
                <a:gd name="T32" fmla="*/ 1 w 24"/>
                <a:gd name="T33" fmla="*/ 61 h 64"/>
                <a:gd name="T34" fmla="*/ 0 w 24"/>
                <a:gd name="T35" fmla="*/ 59 h 64"/>
                <a:gd name="T36" fmla="*/ 1 w 24"/>
                <a:gd name="T37" fmla="*/ 58 h 64"/>
                <a:gd name="T38" fmla="*/ 2 w 24"/>
                <a:gd name="T39" fmla="*/ 57 h 64"/>
                <a:gd name="T40" fmla="*/ 3 w 24"/>
                <a:gd name="T41" fmla="*/ 57 h 64"/>
                <a:gd name="T42" fmla="*/ 6 w 24"/>
                <a:gd name="T43" fmla="*/ 56 h 64"/>
                <a:gd name="T44" fmla="*/ 6 w 24"/>
                <a:gd name="T45" fmla="*/ 55 h 64"/>
                <a:gd name="T46" fmla="*/ 8 w 24"/>
                <a:gd name="T47" fmla="*/ 54 h 64"/>
                <a:gd name="T48" fmla="*/ 9 w 24"/>
                <a:gd name="T49" fmla="*/ 52 h 64"/>
                <a:gd name="T50" fmla="*/ 10 w 24"/>
                <a:gd name="T51" fmla="*/ 43 h 64"/>
                <a:gd name="T52" fmla="*/ 11 w 24"/>
                <a:gd name="T53" fmla="*/ 34 h 64"/>
                <a:gd name="T54" fmla="*/ 12 w 24"/>
                <a:gd name="T55" fmla="*/ 24 h 64"/>
                <a:gd name="T56" fmla="*/ 14 w 24"/>
                <a:gd name="T57" fmla="*/ 14 h 64"/>
                <a:gd name="T58" fmla="*/ 15 w 24"/>
                <a:gd name="T59" fmla="*/ 10 h 64"/>
                <a:gd name="T60" fmla="*/ 15 w 24"/>
                <a:gd name="T61" fmla="*/ 6 h 64"/>
                <a:gd name="T62" fmla="*/ 17 w 24"/>
                <a:gd name="T63" fmla="*/ 2 h 64"/>
                <a:gd name="T64" fmla="*/ 21 w 24"/>
                <a:gd name="T65" fmla="*/ 0 h 64"/>
                <a:gd name="T66" fmla="*/ 22 w 24"/>
                <a:gd name="T67" fmla="*/ 0 h 64"/>
                <a:gd name="T68" fmla="*/ 22 w 24"/>
                <a:gd name="T69" fmla="*/ 1 h 64"/>
                <a:gd name="T70" fmla="*/ 23 w 24"/>
                <a:gd name="T71" fmla="*/ 2 h 64"/>
                <a:gd name="T72" fmla="*/ 23 w 24"/>
                <a:gd name="T73" fmla="*/ 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 h="64">
                  <a:moveTo>
                    <a:pt x="23" y="3"/>
                  </a:moveTo>
                  <a:lnTo>
                    <a:pt x="24" y="14"/>
                  </a:lnTo>
                  <a:lnTo>
                    <a:pt x="23" y="24"/>
                  </a:lnTo>
                  <a:lnTo>
                    <a:pt x="22" y="35"/>
                  </a:lnTo>
                  <a:lnTo>
                    <a:pt x="22" y="46"/>
                  </a:lnTo>
                  <a:lnTo>
                    <a:pt x="22" y="50"/>
                  </a:lnTo>
                  <a:lnTo>
                    <a:pt x="22" y="54"/>
                  </a:lnTo>
                  <a:lnTo>
                    <a:pt x="20" y="58"/>
                  </a:lnTo>
                  <a:lnTo>
                    <a:pt x="17" y="61"/>
                  </a:lnTo>
                  <a:lnTo>
                    <a:pt x="15" y="62"/>
                  </a:lnTo>
                  <a:lnTo>
                    <a:pt x="12" y="63"/>
                  </a:lnTo>
                  <a:lnTo>
                    <a:pt x="10" y="64"/>
                  </a:lnTo>
                  <a:lnTo>
                    <a:pt x="7" y="64"/>
                  </a:lnTo>
                  <a:lnTo>
                    <a:pt x="5" y="64"/>
                  </a:lnTo>
                  <a:lnTo>
                    <a:pt x="3" y="63"/>
                  </a:lnTo>
                  <a:lnTo>
                    <a:pt x="1" y="62"/>
                  </a:lnTo>
                  <a:lnTo>
                    <a:pt x="1" y="61"/>
                  </a:lnTo>
                  <a:lnTo>
                    <a:pt x="0" y="59"/>
                  </a:lnTo>
                  <a:lnTo>
                    <a:pt x="1" y="58"/>
                  </a:lnTo>
                  <a:lnTo>
                    <a:pt x="2" y="57"/>
                  </a:lnTo>
                  <a:lnTo>
                    <a:pt x="3" y="57"/>
                  </a:lnTo>
                  <a:lnTo>
                    <a:pt x="6" y="56"/>
                  </a:lnTo>
                  <a:lnTo>
                    <a:pt x="6" y="55"/>
                  </a:lnTo>
                  <a:lnTo>
                    <a:pt x="8" y="54"/>
                  </a:lnTo>
                  <a:lnTo>
                    <a:pt x="9" y="52"/>
                  </a:lnTo>
                  <a:lnTo>
                    <a:pt x="10" y="43"/>
                  </a:lnTo>
                  <a:lnTo>
                    <a:pt x="11" y="34"/>
                  </a:lnTo>
                  <a:lnTo>
                    <a:pt x="12" y="24"/>
                  </a:lnTo>
                  <a:lnTo>
                    <a:pt x="14" y="14"/>
                  </a:lnTo>
                  <a:lnTo>
                    <a:pt x="15" y="10"/>
                  </a:lnTo>
                  <a:lnTo>
                    <a:pt x="15" y="6"/>
                  </a:lnTo>
                  <a:lnTo>
                    <a:pt x="17" y="2"/>
                  </a:lnTo>
                  <a:lnTo>
                    <a:pt x="21" y="0"/>
                  </a:lnTo>
                  <a:lnTo>
                    <a:pt x="22" y="0"/>
                  </a:lnTo>
                  <a:lnTo>
                    <a:pt x="22" y="1"/>
                  </a:lnTo>
                  <a:lnTo>
                    <a:pt x="23" y="2"/>
                  </a:lnTo>
                  <a:lnTo>
                    <a:pt x="2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3" name="Freeform 89"/>
            <p:cNvSpPr>
              <a:spLocks/>
            </p:cNvSpPr>
            <p:nvPr/>
          </p:nvSpPr>
          <p:spPr bwMode="auto">
            <a:xfrm>
              <a:off x="5331" y="3735"/>
              <a:ext cx="173" cy="156"/>
            </a:xfrm>
            <a:custGeom>
              <a:avLst/>
              <a:gdLst>
                <a:gd name="T0" fmla="*/ 28 w 173"/>
                <a:gd name="T1" fmla="*/ 24 h 156"/>
                <a:gd name="T2" fmla="*/ 28 w 173"/>
                <a:gd name="T3" fmla="*/ 49 h 156"/>
                <a:gd name="T4" fmla="*/ 29 w 173"/>
                <a:gd name="T5" fmla="*/ 64 h 156"/>
                <a:gd name="T6" fmla="*/ 28 w 173"/>
                <a:gd name="T7" fmla="*/ 72 h 156"/>
                <a:gd name="T8" fmla="*/ 40 w 173"/>
                <a:gd name="T9" fmla="*/ 78 h 156"/>
                <a:gd name="T10" fmla="*/ 57 w 173"/>
                <a:gd name="T11" fmla="*/ 86 h 156"/>
                <a:gd name="T12" fmla="*/ 76 w 173"/>
                <a:gd name="T13" fmla="*/ 93 h 156"/>
                <a:gd name="T14" fmla="*/ 94 w 173"/>
                <a:gd name="T15" fmla="*/ 100 h 156"/>
                <a:gd name="T16" fmla="*/ 106 w 173"/>
                <a:gd name="T17" fmla="*/ 105 h 156"/>
                <a:gd name="T18" fmla="*/ 113 w 173"/>
                <a:gd name="T19" fmla="*/ 108 h 156"/>
                <a:gd name="T20" fmla="*/ 120 w 173"/>
                <a:gd name="T21" fmla="*/ 111 h 156"/>
                <a:gd name="T22" fmla="*/ 127 w 173"/>
                <a:gd name="T23" fmla="*/ 114 h 156"/>
                <a:gd name="T24" fmla="*/ 136 w 173"/>
                <a:gd name="T25" fmla="*/ 117 h 156"/>
                <a:gd name="T26" fmla="*/ 146 w 173"/>
                <a:gd name="T27" fmla="*/ 120 h 156"/>
                <a:gd name="T28" fmla="*/ 157 w 173"/>
                <a:gd name="T29" fmla="*/ 124 h 156"/>
                <a:gd name="T30" fmla="*/ 168 w 173"/>
                <a:gd name="T31" fmla="*/ 128 h 156"/>
                <a:gd name="T32" fmla="*/ 173 w 173"/>
                <a:gd name="T33" fmla="*/ 131 h 156"/>
                <a:gd name="T34" fmla="*/ 173 w 173"/>
                <a:gd name="T35" fmla="*/ 133 h 156"/>
                <a:gd name="T36" fmla="*/ 169 w 173"/>
                <a:gd name="T37" fmla="*/ 133 h 156"/>
                <a:gd name="T38" fmla="*/ 162 w 173"/>
                <a:gd name="T39" fmla="*/ 131 h 156"/>
                <a:gd name="T40" fmla="*/ 156 w 173"/>
                <a:gd name="T41" fmla="*/ 129 h 156"/>
                <a:gd name="T42" fmla="*/ 150 w 173"/>
                <a:gd name="T43" fmla="*/ 127 h 156"/>
                <a:gd name="T44" fmla="*/ 141 w 173"/>
                <a:gd name="T45" fmla="*/ 125 h 156"/>
                <a:gd name="T46" fmla="*/ 130 w 173"/>
                <a:gd name="T47" fmla="*/ 121 h 156"/>
                <a:gd name="T48" fmla="*/ 117 w 173"/>
                <a:gd name="T49" fmla="*/ 117 h 156"/>
                <a:gd name="T50" fmla="*/ 106 w 173"/>
                <a:gd name="T51" fmla="*/ 113 h 156"/>
                <a:gd name="T52" fmla="*/ 91 w 173"/>
                <a:gd name="T53" fmla="*/ 109 h 156"/>
                <a:gd name="T54" fmla="*/ 75 w 173"/>
                <a:gd name="T55" fmla="*/ 103 h 156"/>
                <a:gd name="T56" fmla="*/ 58 w 173"/>
                <a:gd name="T57" fmla="*/ 98 h 156"/>
                <a:gd name="T58" fmla="*/ 42 w 173"/>
                <a:gd name="T59" fmla="*/ 93 h 156"/>
                <a:gd name="T60" fmla="*/ 32 w 173"/>
                <a:gd name="T61" fmla="*/ 90 h 156"/>
                <a:gd name="T62" fmla="*/ 28 w 173"/>
                <a:gd name="T63" fmla="*/ 90 h 156"/>
                <a:gd name="T64" fmla="*/ 24 w 173"/>
                <a:gd name="T65" fmla="*/ 97 h 156"/>
                <a:gd name="T66" fmla="*/ 20 w 173"/>
                <a:gd name="T67" fmla="*/ 114 h 156"/>
                <a:gd name="T68" fmla="*/ 15 w 173"/>
                <a:gd name="T69" fmla="*/ 130 h 156"/>
                <a:gd name="T70" fmla="*/ 9 w 173"/>
                <a:gd name="T71" fmla="*/ 147 h 156"/>
                <a:gd name="T72" fmla="*/ 3 w 173"/>
                <a:gd name="T73" fmla="*/ 156 h 156"/>
                <a:gd name="T74" fmla="*/ 1 w 173"/>
                <a:gd name="T75" fmla="*/ 156 h 156"/>
                <a:gd name="T76" fmla="*/ 0 w 173"/>
                <a:gd name="T77" fmla="*/ 151 h 156"/>
                <a:gd name="T78" fmla="*/ 3 w 173"/>
                <a:gd name="T79" fmla="*/ 142 h 156"/>
                <a:gd name="T80" fmla="*/ 10 w 173"/>
                <a:gd name="T81" fmla="*/ 111 h 156"/>
                <a:gd name="T82" fmla="*/ 12 w 173"/>
                <a:gd name="T83" fmla="*/ 51 h 156"/>
                <a:gd name="T84" fmla="*/ 9 w 173"/>
                <a:gd name="T85" fmla="*/ 17 h 156"/>
                <a:gd name="T86" fmla="*/ 7 w 173"/>
                <a:gd name="T87" fmla="*/ 8 h 156"/>
                <a:gd name="T88" fmla="*/ 6 w 173"/>
                <a:gd name="T89" fmla="*/ 2 h 156"/>
                <a:gd name="T90" fmla="*/ 9 w 173"/>
                <a:gd name="T91" fmla="*/ 1 h 156"/>
                <a:gd name="T92" fmla="*/ 15 w 173"/>
                <a:gd name="T93" fmla="*/ 2 h 156"/>
                <a:gd name="T94" fmla="*/ 22 w 173"/>
                <a:gd name="T95" fmla="*/ 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3" h="156">
                  <a:moveTo>
                    <a:pt x="25" y="13"/>
                  </a:moveTo>
                  <a:lnTo>
                    <a:pt x="28" y="24"/>
                  </a:lnTo>
                  <a:lnTo>
                    <a:pt x="28" y="36"/>
                  </a:lnTo>
                  <a:lnTo>
                    <a:pt x="28" y="49"/>
                  </a:lnTo>
                  <a:lnTo>
                    <a:pt x="29" y="61"/>
                  </a:lnTo>
                  <a:lnTo>
                    <a:pt x="29" y="64"/>
                  </a:lnTo>
                  <a:lnTo>
                    <a:pt x="28" y="68"/>
                  </a:lnTo>
                  <a:lnTo>
                    <a:pt x="28" y="72"/>
                  </a:lnTo>
                  <a:lnTo>
                    <a:pt x="31" y="74"/>
                  </a:lnTo>
                  <a:lnTo>
                    <a:pt x="40" y="78"/>
                  </a:lnTo>
                  <a:lnTo>
                    <a:pt x="49" y="82"/>
                  </a:lnTo>
                  <a:lnTo>
                    <a:pt x="57" y="86"/>
                  </a:lnTo>
                  <a:lnTo>
                    <a:pt x="66" y="90"/>
                  </a:lnTo>
                  <a:lnTo>
                    <a:pt x="76" y="93"/>
                  </a:lnTo>
                  <a:lnTo>
                    <a:pt x="84" y="97"/>
                  </a:lnTo>
                  <a:lnTo>
                    <a:pt x="94" y="100"/>
                  </a:lnTo>
                  <a:lnTo>
                    <a:pt x="103" y="104"/>
                  </a:lnTo>
                  <a:lnTo>
                    <a:pt x="106" y="105"/>
                  </a:lnTo>
                  <a:lnTo>
                    <a:pt x="110" y="106"/>
                  </a:lnTo>
                  <a:lnTo>
                    <a:pt x="113" y="108"/>
                  </a:lnTo>
                  <a:lnTo>
                    <a:pt x="116" y="109"/>
                  </a:lnTo>
                  <a:lnTo>
                    <a:pt x="120" y="111"/>
                  </a:lnTo>
                  <a:lnTo>
                    <a:pt x="124" y="112"/>
                  </a:lnTo>
                  <a:lnTo>
                    <a:pt x="127" y="114"/>
                  </a:lnTo>
                  <a:lnTo>
                    <a:pt x="131" y="114"/>
                  </a:lnTo>
                  <a:lnTo>
                    <a:pt x="136" y="117"/>
                  </a:lnTo>
                  <a:lnTo>
                    <a:pt x="141" y="118"/>
                  </a:lnTo>
                  <a:lnTo>
                    <a:pt x="146" y="120"/>
                  </a:lnTo>
                  <a:lnTo>
                    <a:pt x="151" y="122"/>
                  </a:lnTo>
                  <a:lnTo>
                    <a:pt x="157" y="124"/>
                  </a:lnTo>
                  <a:lnTo>
                    <a:pt x="162" y="126"/>
                  </a:lnTo>
                  <a:lnTo>
                    <a:pt x="168" y="128"/>
                  </a:lnTo>
                  <a:lnTo>
                    <a:pt x="173" y="130"/>
                  </a:lnTo>
                  <a:lnTo>
                    <a:pt x="173" y="131"/>
                  </a:lnTo>
                  <a:lnTo>
                    <a:pt x="173" y="132"/>
                  </a:lnTo>
                  <a:lnTo>
                    <a:pt x="173" y="133"/>
                  </a:lnTo>
                  <a:lnTo>
                    <a:pt x="172" y="133"/>
                  </a:lnTo>
                  <a:lnTo>
                    <a:pt x="169" y="133"/>
                  </a:lnTo>
                  <a:lnTo>
                    <a:pt x="165" y="132"/>
                  </a:lnTo>
                  <a:lnTo>
                    <a:pt x="162" y="131"/>
                  </a:lnTo>
                  <a:lnTo>
                    <a:pt x="159" y="130"/>
                  </a:lnTo>
                  <a:lnTo>
                    <a:pt x="156" y="129"/>
                  </a:lnTo>
                  <a:lnTo>
                    <a:pt x="153" y="128"/>
                  </a:lnTo>
                  <a:lnTo>
                    <a:pt x="150" y="127"/>
                  </a:lnTo>
                  <a:lnTo>
                    <a:pt x="147" y="127"/>
                  </a:lnTo>
                  <a:lnTo>
                    <a:pt x="141" y="125"/>
                  </a:lnTo>
                  <a:lnTo>
                    <a:pt x="135" y="123"/>
                  </a:lnTo>
                  <a:lnTo>
                    <a:pt x="130" y="121"/>
                  </a:lnTo>
                  <a:lnTo>
                    <a:pt x="124" y="119"/>
                  </a:lnTo>
                  <a:lnTo>
                    <a:pt x="117" y="117"/>
                  </a:lnTo>
                  <a:lnTo>
                    <a:pt x="111" y="115"/>
                  </a:lnTo>
                  <a:lnTo>
                    <a:pt x="106" y="113"/>
                  </a:lnTo>
                  <a:lnTo>
                    <a:pt x="100" y="112"/>
                  </a:lnTo>
                  <a:lnTo>
                    <a:pt x="91" y="109"/>
                  </a:lnTo>
                  <a:lnTo>
                    <a:pt x="83" y="106"/>
                  </a:lnTo>
                  <a:lnTo>
                    <a:pt x="75" y="103"/>
                  </a:lnTo>
                  <a:lnTo>
                    <a:pt x="67" y="101"/>
                  </a:lnTo>
                  <a:lnTo>
                    <a:pt x="58" y="98"/>
                  </a:lnTo>
                  <a:lnTo>
                    <a:pt x="50" y="96"/>
                  </a:lnTo>
                  <a:lnTo>
                    <a:pt x="42" y="93"/>
                  </a:lnTo>
                  <a:lnTo>
                    <a:pt x="33" y="90"/>
                  </a:lnTo>
                  <a:lnTo>
                    <a:pt x="32" y="90"/>
                  </a:lnTo>
                  <a:lnTo>
                    <a:pt x="30" y="90"/>
                  </a:lnTo>
                  <a:lnTo>
                    <a:pt x="28" y="90"/>
                  </a:lnTo>
                  <a:lnTo>
                    <a:pt x="27" y="90"/>
                  </a:lnTo>
                  <a:lnTo>
                    <a:pt x="24" y="97"/>
                  </a:lnTo>
                  <a:lnTo>
                    <a:pt x="22" y="106"/>
                  </a:lnTo>
                  <a:lnTo>
                    <a:pt x="20" y="114"/>
                  </a:lnTo>
                  <a:lnTo>
                    <a:pt x="17" y="122"/>
                  </a:lnTo>
                  <a:lnTo>
                    <a:pt x="15" y="130"/>
                  </a:lnTo>
                  <a:lnTo>
                    <a:pt x="12" y="139"/>
                  </a:lnTo>
                  <a:lnTo>
                    <a:pt x="9" y="147"/>
                  </a:lnTo>
                  <a:lnTo>
                    <a:pt x="5" y="155"/>
                  </a:lnTo>
                  <a:lnTo>
                    <a:pt x="3" y="156"/>
                  </a:lnTo>
                  <a:lnTo>
                    <a:pt x="3" y="156"/>
                  </a:lnTo>
                  <a:lnTo>
                    <a:pt x="1" y="156"/>
                  </a:lnTo>
                  <a:lnTo>
                    <a:pt x="0" y="156"/>
                  </a:lnTo>
                  <a:lnTo>
                    <a:pt x="0" y="151"/>
                  </a:lnTo>
                  <a:lnTo>
                    <a:pt x="1" y="147"/>
                  </a:lnTo>
                  <a:lnTo>
                    <a:pt x="3" y="142"/>
                  </a:lnTo>
                  <a:lnTo>
                    <a:pt x="5" y="138"/>
                  </a:lnTo>
                  <a:lnTo>
                    <a:pt x="10" y="111"/>
                  </a:lnTo>
                  <a:lnTo>
                    <a:pt x="12" y="81"/>
                  </a:lnTo>
                  <a:lnTo>
                    <a:pt x="12" y="51"/>
                  </a:lnTo>
                  <a:lnTo>
                    <a:pt x="11" y="22"/>
                  </a:lnTo>
                  <a:lnTo>
                    <a:pt x="9" y="17"/>
                  </a:lnTo>
                  <a:lnTo>
                    <a:pt x="8" y="12"/>
                  </a:lnTo>
                  <a:lnTo>
                    <a:pt x="7" y="8"/>
                  </a:lnTo>
                  <a:lnTo>
                    <a:pt x="6" y="3"/>
                  </a:lnTo>
                  <a:lnTo>
                    <a:pt x="6" y="2"/>
                  </a:lnTo>
                  <a:lnTo>
                    <a:pt x="8" y="1"/>
                  </a:lnTo>
                  <a:lnTo>
                    <a:pt x="9" y="1"/>
                  </a:lnTo>
                  <a:lnTo>
                    <a:pt x="11" y="0"/>
                  </a:lnTo>
                  <a:lnTo>
                    <a:pt x="15" y="2"/>
                  </a:lnTo>
                  <a:lnTo>
                    <a:pt x="20" y="5"/>
                  </a:lnTo>
                  <a:lnTo>
                    <a:pt x="22" y="9"/>
                  </a:lnTo>
                  <a:lnTo>
                    <a:pt x="25"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4" name="Freeform 90"/>
            <p:cNvSpPr>
              <a:spLocks/>
            </p:cNvSpPr>
            <p:nvPr/>
          </p:nvSpPr>
          <p:spPr bwMode="auto">
            <a:xfrm>
              <a:off x="4829" y="3748"/>
              <a:ext cx="289" cy="242"/>
            </a:xfrm>
            <a:custGeom>
              <a:avLst/>
              <a:gdLst>
                <a:gd name="T0" fmla="*/ 9 w 289"/>
                <a:gd name="T1" fmla="*/ 9 h 242"/>
                <a:gd name="T2" fmla="*/ 17 w 289"/>
                <a:gd name="T3" fmla="*/ 25 h 242"/>
                <a:gd name="T4" fmla="*/ 27 w 289"/>
                <a:gd name="T5" fmla="*/ 42 h 242"/>
                <a:gd name="T6" fmla="*/ 34 w 289"/>
                <a:gd name="T7" fmla="*/ 62 h 242"/>
                <a:gd name="T8" fmla="*/ 40 w 289"/>
                <a:gd name="T9" fmla="*/ 82 h 242"/>
                <a:gd name="T10" fmla="*/ 45 w 289"/>
                <a:gd name="T11" fmla="*/ 102 h 242"/>
                <a:gd name="T12" fmla="*/ 51 w 289"/>
                <a:gd name="T13" fmla="*/ 136 h 242"/>
                <a:gd name="T14" fmla="*/ 56 w 289"/>
                <a:gd name="T15" fmla="*/ 184 h 242"/>
                <a:gd name="T16" fmla="*/ 58 w 289"/>
                <a:gd name="T17" fmla="*/ 212 h 242"/>
                <a:gd name="T18" fmla="*/ 65 w 289"/>
                <a:gd name="T19" fmla="*/ 217 h 242"/>
                <a:gd name="T20" fmla="*/ 74 w 289"/>
                <a:gd name="T21" fmla="*/ 221 h 242"/>
                <a:gd name="T22" fmla="*/ 83 w 289"/>
                <a:gd name="T23" fmla="*/ 224 h 242"/>
                <a:gd name="T24" fmla="*/ 96 w 289"/>
                <a:gd name="T25" fmla="*/ 227 h 242"/>
                <a:gd name="T26" fmla="*/ 110 w 289"/>
                <a:gd name="T27" fmla="*/ 229 h 242"/>
                <a:gd name="T28" fmla="*/ 124 w 289"/>
                <a:gd name="T29" fmla="*/ 231 h 242"/>
                <a:gd name="T30" fmla="*/ 140 w 289"/>
                <a:gd name="T31" fmla="*/ 232 h 242"/>
                <a:gd name="T32" fmla="*/ 154 w 289"/>
                <a:gd name="T33" fmla="*/ 233 h 242"/>
                <a:gd name="T34" fmla="*/ 169 w 289"/>
                <a:gd name="T35" fmla="*/ 233 h 242"/>
                <a:gd name="T36" fmla="*/ 184 w 289"/>
                <a:gd name="T37" fmla="*/ 233 h 242"/>
                <a:gd name="T38" fmla="*/ 199 w 289"/>
                <a:gd name="T39" fmla="*/ 231 h 242"/>
                <a:gd name="T40" fmla="*/ 212 w 289"/>
                <a:gd name="T41" fmla="*/ 230 h 242"/>
                <a:gd name="T42" fmla="*/ 226 w 289"/>
                <a:gd name="T43" fmla="*/ 229 h 242"/>
                <a:gd name="T44" fmla="*/ 240 w 289"/>
                <a:gd name="T45" fmla="*/ 228 h 242"/>
                <a:gd name="T46" fmla="*/ 254 w 289"/>
                <a:gd name="T47" fmla="*/ 227 h 242"/>
                <a:gd name="T48" fmla="*/ 266 w 289"/>
                <a:gd name="T49" fmla="*/ 225 h 242"/>
                <a:gd name="T50" fmla="*/ 277 w 289"/>
                <a:gd name="T51" fmla="*/ 222 h 242"/>
                <a:gd name="T52" fmla="*/ 280 w 289"/>
                <a:gd name="T53" fmla="*/ 209 h 242"/>
                <a:gd name="T54" fmla="*/ 281 w 289"/>
                <a:gd name="T55" fmla="*/ 193 h 242"/>
                <a:gd name="T56" fmla="*/ 282 w 289"/>
                <a:gd name="T57" fmla="*/ 185 h 242"/>
                <a:gd name="T58" fmla="*/ 285 w 289"/>
                <a:gd name="T59" fmla="*/ 184 h 242"/>
                <a:gd name="T60" fmla="*/ 288 w 289"/>
                <a:gd name="T61" fmla="*/ 195 h 242"/>
                <a:gd name="T62" fmla="*/ 289 w 289"/>
                <a:gd name="T63" fmla="*/ 217 h 242"/>
                <a:gd name="T64" fmla="*/ 282 w 289"/>
                <a:gd name="T65" fmla="*/ 230 h 242"/>
                <a:gd name="T66" fmla="*/ 272 w 289"/>
                <a:gd name="T67" fmla="*/ 233 h 242"/>
                <a:gd name="T68" fmla="*/ 260 w 289"/>
                <a:gd name="T69" fmla="*/ 235 h 242"/>
                <a:gd name="T70" fmla="*/ 247 w 289"/>
                <a:gd name="T71" fmla="*/ 236 h 242"/>
                <a:gd name="T72" fmla="*/ 229 w 289"/>
                <a:gd name="T73" fmla="*/ 238 h 242"/>
                <a:gd name="T74" fmla="*/ 202 w 289"/>
                <a:gd name="T75" fmla="*/ 240 h 242"/>
                <a:gd name="T76" fmla="*/ 176 w 289"/>
                <a:gd name="T77" fmla="*/ 240 h 242"/>
                <a:gd name="T78" fmla="*/ 150 w 289"/>
                <a:gd name="T79" fmla="*/ 241 h 242"/>
                <a:gd name="T80" fmla="*/ 132 w 289"/>
                <a:gd name="T81" fmla="*/ 242 h 242"/>
                <a:gd name="T82" fmla="*/ 123 w 289"/>
                <a:gd name="T83" fmla="*/ 242 h 242"/>
                <a:gd name="T84" fmla="*/ 113 w 289"/>
                <a:gd name="T85" fmla="*/ 241 h 242"/>
                <a:gd name="T86" fmla="*/ 105 w 289"/>
                <a:gd name="T87" fmla="*/ 240 h 242"/>
                <a:gd name="T88" fmla="*/ 94 w 289"/>
                <a:gd name="T89" fmla="*/ 239 h 242"/>
                <a:gd name="T90" fmla="*/ 83 w 289"/>
                <a:gd name="T91" fmla="*/ 238 h 242"/>
                <a:gd name="T92" fmla="*/ 72 w 289"/>
                <a:gd name="T93" fmla="*/ 236 h 242"/>
                <a:gd name="T94" fmla="*/ 61 w 289"/>
                <a:gd name="T95" fmla="*/ 233 h 242"/>
                <a:gd name="T96" fmla="*/ 51 w 289"/>
                <a:gd name="T97" fmla="*/ 230 h 242"/>
                <a:gd name="T98" fmla="*/ 46 w 289"/>
                <a:gd name="T99" fmla="*/ 222 h 242"/>
                <a:gd name="T100" fmla="*/ 40 w 289"/>
                <a:gd name="T101" fmla="*/ 188 h 242"/>
                <a:gd name="T102" fmla="*/ 34 w 289"/>
                <a:gd name="T103" fmla="*/ 128 h 242"/>
                <a:gd name="T104" fmla="*/ 24 w 289"/>
                <a:gd name="T105" fmla="*/ 87 h 242"/>
                <a:gd name="T106" fmla="*/ 19 w 289"/>
                <a:gd name="T107" fmla="*/ 65 h 242"/>
                <a:gd name="T108" fmla="*/ 12 w 289"/>
                <a:gd name="T109" fmla="*/ 42 h 242"/>
                <a:gd name="T110" fmla="*/ 5 w 289"/>
                <a:gd name="T111" fmla="*/ 20 h 242"/>
                <a:gd name="T112" fmla="*/ 2 w 289"/>
                <a:gd name="T113" fmla="*/ 6 h 242"/>
                <a:gd name="T114" fmla="*/ 0 w 289"/>
                <a:gd name="T115"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9" h="242">
                  <a:moveTo>
                    <a:pt x="4" y="1"/>
                  </a:moveTo>
                  <a:lnTo>
                    <a:pt x="9" y="9"/>
                  </a:lnTo>
                  <a:lnTo>
                    <a:pt x="13" y="17"/>
                  </a:lnTo>
                  <a:lnTo>
                    <a:pt x="17" y="25"/>
                  </a:lnTo>
                  <a:lnTo>
                    <a:pt x="22" y="33"/>
                  </a:lnTo>
                  <a:lnTo>
                    <a:pt x="27" y="42"/>
                  </a:lnTo>
                  <a:lnTo>
                    <a:pt x="31" y="52"/>
                  </a:lnTo>
                  <a:lnTo>
                    <a:pt x="34" y="62"/>
                  </a:lnTo>
                  <a:lnTo>
                    <a:pt x="37" y="72"/>
                  </a:lnTo>
                  <a:lnTo>
                    <a:pt x="40" y="82"/>
                  </a:lnTo>
                  <a:lnTo>
                    <a:pt x="42" y="92"/>
                  </a:lnTo>
                  <a:lnTo>
                    <a:pt x="45" y="102"/>
                  </a:lnTo>
                  <a:lnTo>
                    <a:pt x="48" y="113"/>
                  </a:lnTo>
                  <a:lnTo>
                    <a:pt x="51" y="136"/>
                  </a:lnTo>
                  <a:lnTo>
                    <a:pt x="54" y="160"/>
                  </a:lnTo>
                  <a:lnTo>
                    <a:pt x="56" y="184"/>
                  </a:lnTo>
                  <a:lnTo>
                    <a:pt x="56" y="208"/>
                  </a:lnTo>
                  <a:lnTo>
                    <a:pt x="58" y="212"/>
                  </a:lnTo>
                  <a:lnTo>
                    <a:pt x="62" y="215"/>
                  </a:lnTo>
                  <a:lnTo>
                    <a:pt x="65" y="217"/>
                  </a:lnTo>
                  <a:lnTo>
                    <a:pt x="70" y="219"/>
                  </a:lnTo>
                  <a:lnTo>
                    <a:pt x="74" y="221"/>
                  </a:lnTo>
                  <a:lnTo>
                    <a:pt x="79" y="222"/>
                  </a:lnTo>
                  <a:lnTo>
                    <a:pt x="83" y="224"/>
                  </a:lnTo>
                  <a:lnTo>
                    <a:pt x="89" y="225"/>
                  </a:lnTo>
                  <a:lnTo>
                    <a:pt x="96" y="227"/>
                  </a:lnTo>
                  <a:lnTo>
                    <a:pt x="102" y="228"/>
                  </a:lnTo>
                  <a:lnTo>
                    <a:pt x="110" y="229"/>
                  </a:lnTo>
                  <a:lnTo>
                    <a:pt x="117" y="230"/>
                  </a:lnTo>
                  <a:lnTo>
                    <a:pt x="124" y="231"/>
                  </a:lnTo>
                  <a:lnTo>
                    <a:pt x="132" y="231"/>
                  </a:lnTo>
                  <a:lnTo>
                    <a:pt x="140" y="232"/>
                  </a:lnTo>
                  <a:lnTo>
                    <a:pt x="147" y="233"/>
                  </a:lnTo>
                  <a:lnTo>
                    <a:pt x="154" y="233"/>
                  </a:lnTo>
                  <a:lnTo>
                    <a:pt x="161" y="233"/>
                  </a:lnTo>
                  <a:lnTo>
                    <a:pt x="169" y="233"/>
                  </a:lnTo>
                  <a:lnTo>
                    <a:pt x="177" y="233"/>
                  </a:lnTo>
                  <a:lnTo>
                    <a:pt x="184" y="233"/>
                  </a:lnTo>
                  <a:lnTo>
                    <a:pt x="191" y="232"/>
                  </a:lnTo>
                  <a:lnTo>
                    <a:pt x="199" y="231"/>
                  </a:lnTo>
                  <a:lnTo>
                    <a:pt x="206" y="231"/>
                  </a:lnTo>
                  <a:lnTo>
                    <a:pt x="212" y="230"/>
                  </a:lnTo>
                  <a:lnTo>
                    <a:pt x="220" y="230"/>
                  </a:lnTo>
                  <a:lnTo>
                    <a:pt x="226" y="229"/>
                  </a:lnTo>
                  <a:lnTo>
                    <a:pt x="234" y="229"/>
                  </a:lnTo>
                  <a:lnTo>
                    <a:pt x="240" y="228"/>
                  </a:lnTo>
                  <a:lnTo>
                    <a:pt x="247" y="228"/>
                  </a:lnTo>
                  <a:lnTo>
                    <a:pt x="254" y="227"/>
                  </a:lnTo>
                  <a:lnTo>
                    <a:pt x="261" y="227"/>
                  </a:lnTo>
                  <a:lnTo>
                    <a:pt x="266" y="225"/>
                  </a:lnTo>
                  <a:lnTo>
                    <a:pt x="272" y="224"/>
                  </a:lnTo>
                  <a:lnTo>
                    <a:pt x="277" y="222"/>
                  </a:lnTo>
                  <a:lnTo>
                    <a:pt x="280" y="218"/>
                  </a:lnTo>
                  <a:lnTo>
                    <a:pt x="280" y="209"/>
                  </a:lnTo>
                  <a:lnTo>
                    <a:pt x="280" y="201"/>
                  </a:lnTo>
                  <a:lnTo>
                    <a:pt x="281" y="193"/>
                  </a:lnTo>
                  <a:lnTo>
                    <a:pt x="282" y="185"/>
                  </a:lnTo>
                  <a:lnTo>
                    <a:pt x="282" y="185"/>
                  </a:lnTo>
                  <a:lnTo>
                    <a:pt x="284" y="184"/>
                  </a:lnTo>
                  <a:lnTo>
                    <a:pt x="285" y="184"/>
                  </a:lnTo>
                  <a:lnTo>
                    <a:pt x="285" y="184"/>
                  </a:lnTo>
                  <a:lnTo>
                    <a:pt x="288" y="195"/>
                  </a:lnTo>
                  <a:lnTo>
                    <a:pt x="289" y="206"/>
                  </a:lnTo>
                  <a:lnTo>
                    <a:pt x="289" y="217"/>
                  </a:lnTo>
                  <a:lnTo>
                    <a:pt x="287" y="228"/>
                  </a:lnTo>
                  <a:lnTo>
                    <a:pt x="282" y="230"/>
                  </a:lnTo>
                  <a:lnTo>
                    <a:pt x="277" y="232"/>
                  </a:lnTo>
                  <a:lnTo>
                    <a:pt x="272" y="233"/>
                  </a:lnTo>
                  <a:lnTo>
                    <a:pt x="266" y="234"/>
                  </a:lnTo>
                  <a:lnTo>
                    <a:pt x="260" y="235"/>
                  </a:lnTo>
                  <a:lnTo>
                    <a:pt x="253" y="235"/>
                  </a:lnTo>
                  <a:lnTo>
                    <a:pt x="247" y="236"/>
                  </a:lnTo>
                  <a:lnTo>
                    <a:pt x="241" y="236"/>
                  </a:lnTo>
                  <a:lnTo>
                    <a:pt x="229" y="238"/>
                  </a:lnTo>
                  <a:lnTo>
                    <a:pt x="215" y="239"/>
                  </a:lnTo>
                  <a:lnTo>
                    <a:pt x="202" y="240"/>
                  </a:lnTo>
                  <a:lnTo>
                    <a:pt x="190" y="240"/>
                  </a:lnTo>
                  <a:lnTo>
                    <a:pt x="176" y="240"/>
                  </a:lnTo>
                  <a:lnTo>
                    <a:pt x="163" y="241"/>
                  </a:lnTo>
                  <a:lnTo>
                    <a:pt x="150" y="241"/>
                  </a:lnTo>
                  <a:lnTo>
                    <a:pt x="136" y="242"/>
                  </a:lnTo>
                  <a:lnTo>
                    <a:pt x="132" y="242"/>
                  </a:lnTo>
                  <a:lnTo>
                    <a:pt x="127" y="242"/>
                  </a:lnTo>
                  <a:lnTo>
                    <a:pt x="123" y="242"/>
                  </a:lnTo>
                  <a:lnTo>
                    <a:pt x="118" y="241"/>
                  </a:lnTo>
                  <a:lnTo>
                    <a:pt x="113" y="241"/>
                  </a:lnTo>
                  <a:lnTo>
                    <a:pt x="109" y="240"/>
                  </a:lnTo>
                  <a:lnTo>
                    <a:pt x="105" y="240"/>
                  </a:lnTo>
                  <a:lnTo>
                    <a:pt x="100" y="240"/>
                  </a:lnTo>
                  <a:lnTo>
                    <a:pt x="94" y="239"/>
                  </a:lnTo>
                  <a:lnTo>
                    <a:pt x="89" y="239"/>
                  </a:lnTo>
                  <a:lnTo>
                    <a:pt x="83" y="238"/>
                  </a:lnTo>
                  <a:lnTo>
                    <a:pt x="77" y="237"/>
                  </a:lnTo>
                  <a:lnTo>
                    <a:pt x="72" y="236"/>
                  </a:lnTo>
                  <a:lnTo>
                    <a:pt x="66" y="234"/>
                  </a:lnTo>
                  <a:lnTo>
                    <a:pt x="61" y="233"/>
                  </a:lnTo>
                  <a:lnTo>
                    <a:pt x="56" y="231"/>
                  </a:lnTo>
                  <a:lnTo>
                    <a:pt x="51" y="230"/>
                  </a:lnTo>
                  <a:lnTo>
                    <a:pt x="48" y="226"/>
                  </a:lnTo>
                  <a:lnTo>
                    <a:pt x="46" y="222"/>
                  </a:lnTo>
                  <a:lnTo>
                    <a:pt x="43" y="218"/>
                  </a:lnTo>
                  <a:lnTo>
                    <a:pt x="40" y="188"/>
                  </a:lnTo>
                  <a:lnTo>
                    <a:pt x="38" y="158"/>
                  </a:lnTo>
                  <a:lnTo>
                    <a:pt x="34" y="128"/>
                  </a:lnTo>
                  <a:lnTo>
                    <a:pt x="27" y="99"/>
                  </a:lnTo>
                  <a:lnTo>
                    <a:pt x="24" y="87"/>
                  </a:lnTo>
                  <a:lnTo>
                    <a:pt x="21" y="76"/>
                  </a:lnTo>
                  <a:lnTo>
                    <a:pt x="19" y="65"/>
                  </a:lnTo>
                  <a:lnTo>
                    <a:pt x="16" y="54"/>
                  </a:lnTo>
                  <a:lnTo>
                    <a:pt x="12" y="42"/>
                  </a:lnTo>
                  <a:lnTo>
                    <a:pt x="9" y="31"/>
                  </a:lnTo>
                  <a:lnTo>
                    <a:pt x="5" y="20"/>
                  </a:lnTo>
                  <a:lnTo>
                    <a:pt x="2" y="9"/>
                  </a:lnTo>
                  <a:lnTo>
                    <a:pt x="2" y="6"/>
                  </a:lnTo>
                  <a:lnTo>
                    <a:pt x="1" y="3"/>
                  </a:lnTo>
                  <a:lnTo>
                    <a:pt x="0" y="0"/>
                  </a:ln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5" name="Freeform 91"/>
            <p:cNvSpPr>
              <a:spLocks/>
            </p:cNvSpPr>
            <p:nvPr/>
          </p:nvSpPr>
          <p:spPr bwMode="auto">
            <a:xfrm>
              <a:off x="4918" y="3756"/>
              <a:ext cx="87" cy="34"/>
            </a:xfrm>
            <a:custGeom>
              <a:avLst/>
              <a:gdLst>
                <a:gd name="T0" fmla="*/ 67 w 87"/>
                <a:gd name="T1" fmla="*/ 6 h 34"/>
                <a:gd name="T2" fmla="*/ 71 w 87"/>
                <a:gd name="T3" fmla="*/ 12 h 34"/>
                <a:gd name="T4" fmla="*/ 76 w 87"/>
                <a:gd name="T5" fmla="*/ 16 h 34"/>
                <a:gd name="T6" fmla="*/ 81 w 87"/>
                <a:gd name="T7" fmla="*/ 21 h 34"/>
                <a:gd name="T8" fmla="*/ 87 w 87"/>
                <a:gd name="T9" fmla="*/ 25 h 34"/>
                <a:gd name="T10" fmla="*/ 86 w 87"/>
                <a:gd name="T11" fmla="*/ 28 h 34"/>
                <a:gd name="T12" fmla="*/ 83 w 87"/>
                <a:gd name="T13" fmla="*/ 29 h 34"/>
                <a:gd name="T14" fmla="*/ 80 w 87"/>
                <a:gd name="T15" fmla="*/ 29 h 34"/>
                <a:gd name="T16" fmla="*/ 77 w 87"/>
                <a:gd name="T17" fmla="*/ 29 h 34"/>
                <a:gd name="T18" fmla="*/ 72 w 87"/>
                <a:gd name="T19" fmla="*/ 29 h 34"/>
                <a:gd name="T20" fmla="*/ 70 w 87"/>
                <a:gd name="T21" fmla="*/ 28 h 34"/>
                <a:gd name="T22" fmla="*/ 67 w 87"/>
                <a:gd name="T23" fmla="*/ 25 h 34"/>
                <a:gd name="T24" fmla="*/ 64 w 87"/>
                <a:gd name="T25" fmla="*/ 23 h 34"/>
                <a:gd name="T26" fmla="*/ 62 w 87"/>
                <a:gd name="T27" fmla="*/ 20 h 34"/>
                <a:gd name="T28" fmla="*/ 59 w 87"/>
                <a:gd name="T29" fmla="*/ 18 h 34"/>
                <a:gd name="T30" fmla="*/ 56 w 87"/>
                <a:gd name="T31" fmla="*/ 15 h 34"/>
                <a:gd name="T32" fmla="*/ 53 w 87"/>
                <a:gd name="T33" fmla="*/ 14 h 34"/>
                <a:gd name="T34" fmla="*/ 50 w 87"/>
                <a:gd name="T35" fmla="*/ 15 h 34"/>
                <a:gd name="T36" fmla="*/ 47 w 87"/>
                <a:gd name="T37" fmla="*/ 16 h 34"/>
                <a:gd name="T38" fmla="*/ 45 w 87"/>
                <a:gd name="T39" fmla="*/ 18 h 34"/>
                <a:gd name="T40" fmla="*/ 43 w 87"/>
                <a:gd name="T41" fmla="*/ 20 h 34"/>
                <a:gd name="T42" fmla="*/ 40 w 87"/>
                <a:gd name="T43" fmla="*/ 23 h 34"/>
                <a:gd name="T44" fmla="*/ 37 w 87"/>
                <a:gd name="T45" fmla="*/ 25 h 34"/>
                <a:gd name="T46" fmla="*/ 33 w 87"/>
                <a:gd name="T47" fmla="*/ 28 h 34"/>
                <a:gd name="T48" fmla="*/ 29 w 87"/>
                <a:gd name="T49" fmla="*/ 31 h 34"/>
                <a:gd name="T50" fmla="*/ 26 w 87"/>
                <a:gd name="T51" fmla="*/ 33 h 34"/>
                <a:gd name="T52" fmla="*/ 21 w 87"/>
                <a:gd name="T53" fmla="*/ 34 h 34"/>
                <a:gd name="T54" fmla="*/ 16 w 87"/>
                <a:gd name="T55" fmla="*/ 34 h 34"/>
                <a:gd name="T56" fmla="*/ 10 w 87"/>
                <a:gd name="T57" fmla="*/ 33 h 34"/>
                <a:gd name="T58" fmla="*/ 8 w 87"/>
                <a:gd name="T59" fmla="*/ 32 h 34"/>
                <a:gd name="T60" fmla="*/ 5 w 87"/>
                <a:gd name="T61" fmla="*/ 31 h 34"/>
                <a:gd name="T62" fmla="*/ 3 w 87"/>
                <a:gd name="T63" fmla="*/ 30 h 34"/>
                <a:gd name="T64" fmla="*/ 0 w 87"/>
                <a:gd name="T65" fmla="*/ 30 h 34"/>
                <a:gd name="T66" fmla="*/ 0 w 87"/>
                <a:gd name="T67" fmla="*/ 29 h 34"/>
                <a:gd name="T68" fmla="*/ 0 w 87"/>
                <a:gd name="T69" fmla="*/ 28 h 34"/>
                <a:gd name="T70" fmla="*/ 0 w 87"/>
                <a:gd name="T71" fmla="*/ 28 h 34"/>
                <a:gd name="T72" fmla="*/ 0 w 87"/>
                <a:gd name="T73" fmla="*/ 28 h 34"/>
                <a:gd name="T74" fmla="*/ 5 w 87"/>
                <a:gd name="T75" fmla="*/ 26 h 34"/>
                <a:gd name="T76" fmla="*/ 10 w 87"/>
                <a:gd name="T77" fmla="*/ 25 h 34"/>
                <a:gd name="T78" fmla="*/ 16 w 87"/>
                <a:gd name="T79" fmla="*/ 24 h 34"/>
                <a:gd name="T80" fmla="*/ 20 w 87"/>
                <a:gd name="T81" fmla="*/ 23 h 34"/>
                <a:gd name="T82" fmla="*/ 25 w 87"/>
                <a:gd name="T83" fmla="*/ 21 h 34"/>
                <a:gd name="T84" fmla="*/ 29 w 87"/>
                <a:gd name="T85" fmla="*/ 18 h 34"/>
                <a:gd name="T86" fmla="*/ 33 w 87"/>
                <a:gd name="T87" fmla="*/ 16 h 34"/>
                <a:gd name="T88" fmla="*/ 37 w 87"/>
                <a:gd name="T89" fmla="*/ 13 h 34"/>
                <a:gd name="T90" fmla="*/ 41 w 87"/>
                <a:gd name="T91" fmla="*/ 10 h 34"/>
                <a:gd name="T92" fmla="*/ 45 w 87"/>
                <a:gd name="T93" fmla="*/ 7 h 34"/>
                <a:gd name="T94" fmla="*/ 48 w 87"/>
                <a:gd name="T95" fmla="*/ 4 h 34"/>
                <a:gd name="T96" fmla="*/ 51 w 87"/>
                <a:gd name="T97" fmla="*/ 1 h 34"/>
                <a:gd name="T98" fmla="*/ 56 w 87"/>
                <a:gd name="T99" fmla="*/ 0 h 34"/>
                <a:gd name="T100" fmla="*/ 61 w 87"/>
                <a:gd name="T101" fmla="*/ 1 h 34"/>
                <a:gd name="T102" fmla="*/ 64 w 87"/>
                <a:gd name="T103" fmla="*/ 3 h 34"/>
                <a:gd name="T104" fmla="*/ 67 w 87"/>
                <a:gd name="T105" fmla="*/ 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4">
                  <a:moveTo>
                    <a:pt x="67" y="6"/>
                  </a:moveTo>
                  <a:lnTo>
                    <a:pt x="71" y="12"/>
                  </a:lnTo>
                  <a:lnTo>
                    <a:pt x="76" y="16"/>
                  </a:lnTo>
                  <a:lnTo>
                    <a:pt x="81" y="21"/>
                  </a:lnTo>
                  <a:lnTo>
                    <a:pt x="87" y="25"/>
                  </a:lnTo>
                  <a:lnTo>
                    <a:pt x="86" y="28"/>
                  </a:lnTo>
                  <a:lnTo>
                    <a:pt x="83" y="29"/>
                  </a:lnTo>
                  <a:lnTo>
                    <a:pt x="80" y="29"/>
                  </a:lnTo>
                  <a:lnTo>
                    <a:pt x="77" y="29"/>
                  </a:lnTo>
                  <a:lnTo>
                    <a:pt x="72" y="29"/>
                  </a:lnTo>
                  <a:lnTo>
                    <a:pt x="70" y="28"/>
                  </a:lnTo>
                  <a:lnTo>
                    <a:pt x="67" y="25"/>
                  </a:lnTo>
                  <a:lnTo>
                    <a:pt x="64" y="23"/>
                  </a:lnTo>
                  <a:lnTo>
                    <a:pt x="62" y="20"/>
                  </a:lnTo>
                  <a:lnTo>
                    <a:pt x="59" y="18"/>
                  </a:lnTo>
                  <a:lnTo>
                    <a:pt x="56" y="15"/>
                  </a:lnTo>
                  <a:lnTo>
                    <a:pt x="53" y="14"/>
                  </a:lnTo>
                  <a:lnTo>
                    <a:pt x="50" y="15"/>
                  </a:lnTo>
                  <a:lnTo>
                    <a:pt x="47" y="16"/>
                  </a:lnTo>
                  <a:lnTo>
                    <a:pt x="45" y="18"/>
                  </a:lnTo>
                  <a:lnTo>
                    <a:pt x="43" y="20"/>
                  </a:lnTo>
                  <a:lnTo>
                    <a:pt x="40" y="23"/>
                  </a:lnTo>
                  <a:lnTo>
                    <a:pt x="37" y="25"/>
                  </a:lnTo>
                  <a:lnTo>
                    <a:pt x="33" y="28"/>
                  </a:lnTo>
                  <a:lnTo>
                    <a:pt x="29" y="31"/>
                  </a:lnTo>
                  <a:lnTo>
                    <a:pt x="26" y="33"/>
                  </a:lnTo>
                  <a:lnTo>
                    <a:pt x="21" y="34"/>
                  </a:lnTo>
                  <a:lnTo>
                    <a:pt x="16" y="34"/>
                  </a:lnTo>
                  <a:lnTo>
                    <a:pt x="10" y="33"/>
                  </a:lnTo>
                  <a:lnTo>
                    <a:pt x="8" y="32"/>
                  </a:lnTo>
                  <a:lnTo>
                    <a:pt x="5" y="31"/>
                  </a:lnTo>
                  <a:lnTo>
                    <a:pt x="3" y="30"/>
                  </a:lnTo>
                  <a:lnTo>
                    <a:pt x="0" y="30"/>
                  </a:lnTo>
                  <a:lnTo>
                    <a:pt x="0" y="29"/>
                  </a:lnTo>
                  <a:lnTo>
                    <a:pt x="0" y="28"/>
                  </a:lnTo>
                  <a:lnTo>
                    <a:pt x="0" y="28"/>
                  </a:lnTo>
                  <a:lnTo>
                    <a:pt x="0" y="28"/>
                  </a:lnTo>
                  <a:lnTo>
                    <a:pt x="5" y="26"/>
                  </a:lnTo>
                  <a:lnTo>
                    <a:pt x="10" y="25"/>
                  </a:lnTo>
                  <a:lnTo>
                    <a:pt x="16" y="24"/>
                  </a:lnTo>
                  <a:lnTo>
                    <a:pt x="20" y="23"/>
                  </a:lnTo>
                  <a:lnTo>
                    <a:pt x="25" y="21"/>
                  </a:lnTo>
                  <a:lnTo>
                    <a:pt x="29" y="18"/>
                  </a:lnTo>
                  <a:lnTo>
                    <a:pt x="33" y="16"/>
                  </a:lnTo>
                  <a:lnTo>
                    <a:pt x="37" y="13"/>
                  </a:lnTo>
                  <a:lnTo>
                    <a:pt x="41" y="10"/>
                  </a:lnTo>
                  <a:lnTo>
                    <a:pt x="45" y="7"/>
                  </a:lnTo>
                  <a:lnTo>
                    <a:pt x="48" y="4"/>
                  </a:lnTo>
                  <a:lnTo>
                    <a:pt x="51" y="1"/>
                  </a:lnTo>
                  <a:lnTo>
                    <a:pt x="56" y="0"/>
                  </a:lnTo>
                  <a:lnTo>
                    <a:pt x="61" y="1"/>
                  </a:lnTo>
                  <a:lnTo>
                    <a:pt x="64" y="3"/>
                  </a:lnTo>
                  <a:lnTo>
                    <a:pt x="67"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6" name="Freeform 92"/>
            <p:cNvSpPr>
              <a:spLocks/>
            </p:cNvSpPr>
            <p:nvPr/>
          </p:nvSpPr>
          <p:spPr bwMode="auto">
            <a:xfrm>
              <a:off x="5027" y="3780"/>
              <a:ext cx="23" cy="127"/>
            </a:xfrm>
            <a:custGeom>
              <a:avLst/>
              <a:gdLst>
                <a:gd name="T0" fmla="*/ 15 w 23"/>
                <a:gd name="T1" fmla="*/ 4 h 127"/>
                <a:gd name="T2" fmla="*/ 15 w 23"/>
                <a:gd name="T3" fmla="*/ 18 h 127"/>
                <a:gd name="T4" fmla="*/ 16 w 23"/>
                <a:gd name="T5" fmla="*/ 32 h 127"/>
                <a:gd name="T6" fmla="*/ 17 w 23"/>
                <a:gd name="T7" fmla="*/ 46 h 127"/>
                <a:gd name="T8" fmla="*/ 19 w 23"/>
                <a:gd name="T9" fmla="*/ 60 h 127"/>
                <a:gd name="T10" fmla="*/ 20 w 23"/>
                <a:gd name="T11" fmla="*/ 74 h 127"/>
                <a:gd name="T12" fmla="*/ 22 w 23"/>
                <a:gd name="T13" fmla="*/ 88 h 127"/>
                <a:gd name="T14" fmla="*/ 23 w 23"/>
                <a:gd name="T15" fmla="*/ 102 h 127"/>
                <a:gd name="T16" fmla="*/ 22 w 23"/>
                <a:gd name="T17" fmla="*/ 117 h 127"/>
                <a:gd name="T18" fmla="*/ 20 w 23"/>
                <a:gd name="T19" fmla="*/ 119 h 127"/>
                <a:gd name="T20" fmla="*/ 20 w 23"/>
                <a:gd name="T21" fmla="*/ 121 h 127"/>
                <a:gd name="T22" fmla="*/ 17 w 23"/>
                <a:gd name="T23" fmla="*/ 123 h 127"/>
                <a:gd name="T24" fmla="*/ 15 w 23"/>
                <a:gd name="T25" fmla="*/ 125 h 127"/>
                <a:gd name="T26" fmla="*/ 12 w 23"/>
                <a:gd name="T27" fmla="*/ 126 h 127"/>
                <a:gd name="T28" fmla="*/ 9 w 23"/>
                <a:gd name="T29" fmla="*/ 127 h 127"/>
                <a:gd name="T30" fmla="*/ 6 w 23"/>
                <a:gd name="T31" fmla="*/ 127 h 127"/>
                <a:gd name="T32" fmla="*/ 3 w 23"/>
                <a:gd name="T33" fmla="*/ 126 h 127"/>
                <a:gd name="T34" fmla="*/ 1 w 23"/>
                <a:gd name="T35" fmla="*/ 124 h 127"/>
                <a:gd name="T36" fmla="*/ 1 w 23"/>
                <a:gd name="T37" fmla="*/ 123 h 127"/>
                <a:gd name="T38" fmla="*/ 0 w 23"/>
                <a:gd name="T39" fmla="*/ 122 h 127"/>
                <a:gd name="T40" fmla="*/ 1 w 23"/>
                <a:gd name="T41" fmla="*/ 121 h 127"/>
                <a:gd name="T42" fmla="*/ 6 w 23"/>
                <a:gd name="T43" fmla="*/ 118 h 127"/>
                <a:gd name="T44" fmla="*/ 9 w 23"/>
                <a:gd name="T45" fmla="*/ 114 h 127"/>
                <a:gd name="T46" fmla="*/ 10 w 23"/>
                <a:gd name="T47" fmla="*/ 108 h 127"/>
                <a:gd name="T48" fmla="*/ 11 w 23"/>
                <a:gd name="T49" fmla="*/ 102 h 127"/>
                <a:gd name="T50" fmla="*/ 9 w 23"/>
                <a:gd name="T51" fmla="*/ 79 h 127"/>
                <a:gd name="T52" fmla="*/ 6 w 23"/>
                <a:gd name="T53" fmla="*/ 57 h 127"/>
                <a:gd name="T54" fmla="*/ 3 w 23"/>
                <a:gd name="T55" fmla="*/ 35 h 127"/>
                <a:gd name="T56" fmla="*/ 1 w 23"/>
                <a:gd name="T57" fmla="*/ 13 h 127"/>
                <a:gd name="T58" fmla="*/ 1 w 23"/>
                <a:gd name="T59" fmla="*/ 9 h 127"/>
                <a:gd name="T60" fmla="*/ 0 w 23"/>
                <a:gd name="T61" fmla="*/ 5 h 127"/>
                <a:gd name="T62" fmla="*/ 1 w 23"/>
                <a:gd name="T63" fmla="*/ 1 h 127"/>
                <a:gd name="T64" fmla="*/ 6 w 23"/>
                <a:gd name="T65" fmla="*/ 0 h 127"/>
                <a:gd name="T66" fmla="*/ 9 w 23"/>
                <a:gd name="T67" fmla="*/ 0 h 127"/>
                <a:gd name="T68" fmla="*/ 12 w 23"/>
                <a:gd name="T69" fmla="*/ 1 h 127"/>
                <a:gd name="T70" fmla="*/ 14 w 23"/>
                <a:gd name="T71" fmla="*/ 3 h 127"/>
                <a:gd name="T72" fmla="*/ 15 w 23"/>
                <a:gd name="T73" fmla="*/ 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 h="127">
                  <a:moveTo>
                    <a:pt x="15" y="4"/>
                  </a:moveTo>
                  <a:lnTo>
                    <a:pt x="15" y="18"/>
                  </a:lnTo>
                  <a:lnTo>
                    <a:pt x="16" y="32"/>
                  </a:lnTo>
                  <a:lnTo>
                    <a:pt x="17" y="46"/>
                  </a:lnTo>
                  <a:lnTo>
                    <a:pt x="19" y="60"/>
                  </a:lnTo>
                  <a:lnTo>
                    <a:pt x="20" y="74"/>
                  </a:lnTo>
                  <a:lnTo>
                    <a:pt x="22" y="88"/>
                  </a:lnTo>
                  <a:lnTo>
                    <a:pt x="23" y="102"/>
                  </a:lnTo>
                  <a:lnTo>
                    <a:pt x="22" y="117"/>
                  </a:lnTo>
                  <a:lnTo>
                    <a:pt x="20" y="119"/>
                  </a:lnTo>
                  <a:lnTo>
                    <a:pt x="20" y="121"/>
                  </a:lnTo>
                  <a:lnTo>
                    <a:pt x="17" y="123"/>
                  </a:lnTo>
                  <a:lnTo>
                    <a:pt x="15" y="125"/>
                  </a:lnTo>
                  <a:lnTo>
                    <a:pt x="12" y="126"/>
                  </a:lnTo>
                  <a:lnTo>
                    <a:pt x="9" y="127"/>
                  </a:lnTo>
                  <a:lnTo>
                    <a:pt x="6" y="127"/>
                  </a:lnTo>
                  <a:lnTo>
                    <a:pt x="3" y="126"/>
                  </a:lnTo>
                  <a:lnTo>
                    <a:pt x="1" y="124"/>
                  </a:lnTo>
                  <a:lnTo>
                    <a:pt x="1" y="123"/>
                  </a:lnTo>
                  <a:lnTo>
                    <a:pt x="0" y="122"/>
                  </a:lnTo>
                  <a:lnTo>
                    <a:pt x="1" y="121"/>
                  </a:lnTo>
                  <a:lnTo>
                    <a:pt x="6" y="118"/>
                  </a:lnTo>
                  <a:lnTo>
                    <a:pt x="9" y="114"/>
                  </a:lnTo>
                  <a:lnTo>
                    <a:pt x="10" y="108"/>
                  </a:lnTo>
                  <a:lnTo>
                    <a:pt x="11" y="102"/>
                  </a:lnTo>
                  <a:lnTo>
                    <a:pt x="9" y="79"/>
                  </a:lnTo>
                  <a:lnTo>
                    <a:pt x="6" y="57"/>
                  </a:lnTo>
                  <a:lnTo>
                    <a:pt x="3" y="35"/>
                  </a:lnTo>
                  <a:lnTo>
                    <a:pt x="1" y="13"/>
                  </a:lnTo>
                  <a:lnTo>
                    <a:pt x="1" y="9"/>
                  </a:lnTo>
                  <a:lnTo>
                    <a:pt x="0" y="5"/>
                  </a:lnTo>
                  <a:lnTo>
                    <a:pt x="1" y="1"/>
                  </a:lnTo>
                  <a:lnTo>
                    <a:pt x="6" y="0"/>
                  </a:lnTo>
                  <a:lnTo>
                    <a:pt x="9" y="0"/>
                  </a:lnTo>
                  <a:lnTo>
                    <a:pt x="12" y="1"/>
                  </a:lnTo>
                  <a:lnTo>
                    <a:pt x="14" y="3"/>
                  </a:lnTo>
                  <a:lnTo>
                    <a:pt x="1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7" name="Freeform 93"/>
            <p:cNvSpPr>
              <a:spLocks/>
            </p:cNvSpPr>
            <p:nvPr/>
          </p:nvSpPr>
          <p:spPr bwMode="auto">
            <a:xfrm>
              <a:off x="4880" y="3781"/>
              <a:ext cx="121" cy="22"/>
            </a:xfrm>
            <a:custGeom>
              <a:avLst/>
              <a:gdLst>
                <a:gd name="T0" fmla="*/ 21 w 121"/>
                <a:gd name="T1" fmla="*/ 5 h 22"/>
                <a:gd name="T2" fmla="*/ 24 w 121"/>
                <a:gd name="T3" fmla="*/ 7 h 22"/>
                <a:gd name="T4" fmla="*/ 28 w 121"/>
                <a:gd name="T5" fmla="*/ 8 h 22"/>
                <a:gd name="T6" fmla="*/ 32 w 121"/>
                <a:gd name="T7" fmla="*/ 9 h 22"/>
                <a:gd name="T8" fmla="*/ 37 w 121"/>
                <a:gd name="T9" fmla="*/ 10 h 22"/>
                <a:gd name="T10" fmla="*/ 46 w 121"/>
                <a:gd name="T11" fmla="*/ 12 h 22"/>
                <a:gd name="T12" fmla="*/ 54 w 121"/>
                <a:gd name="T13" fmla="*/ 14 h 22"/>
                <a:gd name="T14" fmla="*/ 64 w 121"/>
                <a:gd name="T15" fmla="*/ 14 h 22"/>
                <a:gd name="T16" fmla="*/ 73 w 121"/>
                <a:gd name="T17" fmla="*/ 15 h 22"/>
                <a:gd name="T18" fmla="*/ 83 w 121"/>
                <a:gd name="T19" fmla="*/ 15 h 22"/>
                <a:gd name="T20" fmla="*/ 92 w 121"/>
                <a:gd name="T21" fmla="*/ 15 h 22"/>
                <a:gd name="T22" fmla="*/ 102 w 121"/>
                <a:gd name="T23" fmla="*/ 15 h 22"/>
                <a:gd name="T24" fmla="*/ 111 w 121"/>
                <a:gd name="T25" fmla="*/ 15 h 22"/>
                <a:gd name="T26" fmla="*/ 114 w 121"/>
                <a:gd name="T27" fmla="*/ 14 h 22"/>
                <a:gd name="T28" fmla="*/ 116 w 121"/>
                <a:gd name="T29" fmla="*/ 14 h 22"/>
                <a:gd name="T30" fmla="*/ 118 w 121"/>
                <a:gd name="T31" fmla="*/ 13 h 22"/>
                <a:gd name="T32" fmla="*/ 121 w 121"/>
                <a:gd name="T33" fmla="*/ 15 h 22"/>
                <a:gd name="T34" fmla="*/ 118 w 121"/>
                <a:gd name="T35" fmla="*/ 17 h 22"/>
                <a:gd name="T36" fmla="*/ 115 w 121"/>
                <a:gd name="T37" fmla="*/ 18 h 22"/>
                <a:gd name="T38" fmla="*/ 111 w 121"/>
                <a:gd name="T39" fmla="*/ 19 h 22"/>
                <a:gd name="T40" fmla="*/ 107 w 121"/>
                <a:gd name="T41" fmla="*/ 20 h 22"/>
                <a:gd name="T42" fmla="*/ 97 w 121"/>
                <a:gd name="T43" fmla="*/ 21 h 22"/>
                <a:gd name="T44" fmla="*/ 87 w 121"/>
                <a:gd name="T45" fmla="*/ 21 h 22"/>
                <a:gd name="T46" fmla="*/ 77 w 121"/>
                <a:gd name="T47" fmla="*/ 21 h 22"/>
                <a:gd name="T48" fmla="*/ 67 w 121"/>
                <a:gd name="T49" fmla="*/ 22 h 22"/>
                <a:gd name="T50" fmla="*/ 57 w 121"/>
                <a:gd name="T51" fmla="*/ 21 h 22"/>
                <a:gd name="T52" fmla="*/ 48 w 121"/>
                <a:gd name="T53" fmla="*/ 21 h 22"/>
                <a:gd name="T54" fmla="*/ 38 w 121"/>
                <a:gd name="T55" fmla="*/ 20 h 22"/>
                <a:gd name="T56" fmla="*/ 28 w 121"/>
                <a:gd name="T57" fmla="*/ 19 h 22"/>
                <a:gd name="T58" fmla="*/ 24 w 121"/>
                <a:gd name="T59" fmla="*/ 18 h 22"/>
                <a:gd name="T60" fmla="*/ 20 w 121"/>
                <a:gd name="T61" fmla="*/ 17 h 22"/>
                <a:gd name="T62" fmla="*/ 16 w 121"/>
                <a:gd name="T63" fmla="*/ 15 h 22"/>
                <a:gd name="T64" fmla="*/ 13 w 121"/>
                <a:gd name="T65" fmla="*/ 13 h 22"/>
                <a:gd name="T66" fmla="*/ 9 w 121"/>
                <a:gd name="T67" fmla="*/ 11 h 22"/>
                <a:gd name="T68" fmla="*/ 6 w 121"/>
                <a:gd name="T69" fmla="*/ 9 h 22"/>
                <a:gd name="T70" fmla="*/ 3 w 121"/>
                <a:gd name="T71" fmla="*/ 6 h 22"/>
                <a:gd name="T72" fmla="*/ 0 w 121"/>
                <a:gd name="T73" fmla="*/ 3 h 22"/>
                <a:gd name="T74" fmla="*/ 0 w 121"/>
                <a:gd name="T75" fmla="*/ 2 h 22"/>
                <a:gd name="T76" fmla="*/ 1 w 121"/>
                <a:gd name="T77" fmla="*/ 1 h 22"/>
                <a:gd name="T78" fmla="*/ 2 w 121"/>
                <a:gd name="T79" fmla="*/ 0 h 22"/>
                <a:gd name="T80" fmla="*/ 3 w 121"/>
                <a:gd name="T81" fmla="*/ 0 h 22"/>
                <a:gd name="T82" fmla="*/ 8 w 121"/>
                <a:gd name="T83" fmla="*/ 0 h 22"/>
                <a:gd name="T84" fmla="*/ 12 w 121"/>
                <a:gd name="T85" fmla="*/ 2 h 22"/>
                <a:gd name="T86" fmla="*/ 16 w 121"/>
                <a:gd name="T87" fmla="*/ 4 h 22"/>
                <a:gd name="T88" fmla="*/ 21 w 121"/>
                <a:gd name="T89"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1" h="22">
                  <a:moveTo>
                    <a:pt x="21" y="5"/>
                  </a:moveTo>
                  <a:lnTo>
                    <a:pt x="24" y="7"/>
                  </a:lnTo>
                  <a:lnTo>
                    <a:pt x="28" y="8"/>
                  </a:lnTo>
                  <a:lnTo>
                    <a:pt x="32" y="9"/>
                  </a:lnTo>
                  <a:lnTo>
                    <a:pt x="37" y="10"/>
                  </a:lnTo>
                  <a:lnTo>
                    <a:pt x="46" y="12"/>
                  </a:lnTo>
                  <a:lnTo>
                    <a:pt x="54" y="14"/>
                  </a:lnTo>
                  <a:lnTo>
                    <a:pt x="64" y="14"/>
                  </a:lnTo>
                  <a:lnTo>
                    <a:pt x="73" y="15"/>
                  </a:lnTo>
                  <a:lnTo>
                    <a:pt x="83" y="15"/>
                  </a:lnTo>
                  <a:lnTo>
                    <a:pt x="92" y="15"/>
                  </a:lnTo>
                  <a:lnTo>
                    <a:pt x="102" y="15"/>
                  </a:lnTo>
                  <a:lnTo>
                    <a:pt x="111" y="15"/>
                  </a:lnTo>
                  <a:lnTo>
                    <a:pt x="114" y="14"/>
                  </a:lnTo>
                  <a:lnTo>
                    <a:pt x="116" y="14"/>
                  </a:lnTo>
                  <a:lnTo>
                    <a:pt x="118" y="13"/>
                  </a:lnTo>
                  <a:lnTo>
                    <a:pt x="121" y="15"/>
                  </a:lnTo>
                  <a:lnTo>
                    <a:pt x="118" y="17"/>
                  </a:lnTo>
                  <a:lnTo>
                    <a:pt x="115" y="18"/>
                  </a:lnTo>
                  <a:lnTo>
                    <a:pt x="111" y="19"/>
                  </a:lnTo>
                  <a:lnTo>
                    <a:pt x="107" y="20"/>
                  </a:lnTo>
                  <a:lnTo>
                    <a:pt x="97" y="21"/>
                  </a:lnTo>
                  <a:lnTo>
                    <a:pt x="87" y="21"/>
                  </a:lnTo>
                  <a:lnTo>
                    <a:pt x="77" y="21"/>
                  </a:lnTo>
                  <a:lnTo>
                    <a:pt x="67" y="22"/>
                  </a:lnTo>
                  <a:lnTo>
                    <a:pt x="57" y="21"/>
                  </a:lnTo>
                  <a:lnTo>
                    <a:pt x="48" y="21"/>
                  </a:lnTo>
                  <a:lnTo>
                    <a:pt x="38" y="20"/>
                  </a:lnTo>
                  <a:lnTo>
                    <a:pt x="28" y="19"/>
                  </a:lnTo>
                  <a:lnTo>
                    <a:pt x="24" y="18"/>
                  </a:lnTo>
                  <a:lnTo>
                    <a:pt x="20" y="17"/>
                  </a:lnTo>
                  <a:lnTo>
                    <a:pt x="16" y="15"/>
                  </a:lnTo>
                  <a:lnTo>
                    <a:pt x="13" y="13"/>
                  </a:lnTo>
                  <a:lnTo>
                    <a:pt x="9" y="11"/>
                  </a:lnTo>
                  <a:lnTo>
                    <a:pt x="6" y="9"/>
                  </a:lnTo>
                  <a:lnTo>
                    <a:pt x="3" y="6"/>
                  </a:lnTo>
                  <a:lnTo>
                    <a:pt x="0" y="3"/>
                  </a:lnTo>
                  <a:lnTo>
                    <a:pt x="0" y="2"/>
                  </a:lnTo>
                  <a:lnTo>
                    <a:pt x="1" y="1"/>
                  </a:lnTo>
                  <a:lnTo>
                    <a:pt x="2" y="0"/>
                  </a:lnTo>
                  <a:lnTo>
                    <a:pt x="3" y="0"/>
                  </a:lnTo>
                  <a:lnTo>
                    <a:pt x="8" y="0"/>
                  </a:lnTo>
                  <a:lnTo>
                    <a:pt x="12" y="2"/>
                  </a:lnTo>
                  <a:lnTo>
                    <a:pt x="16" y="4"/>
                  </a:lnTo>
                  <a:lnTo>
                    <a:pt x="21"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8" name="Freeform 94"/>
            <p:cNvSpPr>
              <a:spLocks/>
            </p:cNvSpPr>
            <p:nvPr/>
          </p:nvSpPr>
          <p:spPr bwMode="auto">
            <a:xfrm>
              <a:off x="5778" y="3789"/>
              <a:ext cx="19" cy="165"/>
            </a:xfrm>
            <a:custGeom>
              <a:avLst/>
              <a:gdLst>
                <a:gd name="T0" fmla="*/ 19 w 19"/>
                <a:gd name="T1" fmla="*/ 7 h 165"/>
                <a:gd name="T2" fmla="*/ 16 w 19"/>
                <a:gd name="T3" fmla="*/ 46 h 165"/>
                <a:gd name="T4" fmla="*/ 14 w 19"/>
                <a:gd name="T5" fmla="*/ 85 h 165"/>
                <a:gd name="T6" fmla="*/ 12 w 19"/>
                <a:gd name="T7" fmla="*/ 124 h 165"/>
                <a:gd name="T8" fmla="*/ 13 w 19"/>
                <a:gd name="T9" fmla="*/ 163 h 165"/>
                <a:gd name="T10" fmla="*/ 12 w 19"/>
                <a:gd name="T11" fmla="*/ 164 h 165"/>
                <a:gd name="T12" fmla="*/ 11 w 19"/>
                <a:gd name="T13" fmla="*/ 165 h 165"/>
                <a:gd name="T14" fmla="*/ 9 w 19"/>
                <a:gd name="T15" fmla="*/ 164 h 165"/>
                <a:gd name="T16" fmla="*/ 8 w 19"/>
                <a:gd name="T17" fmla="*/ 164 h 165"/>
                <a:gd name="T18" fmla="*/ 8 w 19"/>
                <a:gd name="T19" fmla="*/ 163 h 165"/>
                <a:gd name="T20" fmla="*/ 8 w 19"/>
                <a:gd name="T21" fmla="*/ 162 h 165"/>
                <a:gd name="T22" fmla="*/ 7 w 19"/>
                <a:gd name="T23" fmla="*/ 162 h 165"/>
                <a:gd name="T24" fmla="*/ 6 w 19"/>
                <a:gd name="T25" fmla="*/ 161 h 165"/>
                <a:gd name="T26" fmla="*/ 4 w 19"/>
                <a:gd name="T27" fmla="*/ 136 h 165"/>
                <a:gd name="T28" fmla="*/ 3 w 19"/>
                <a:gd name="T29" fmla="*/ 110 h 165"/>
                <a:gd name="T30" fmla="*/ 1 w 19"/>
                <a:gd name="T31" fmla="*/ 85 h 165"/>
                <a:gd name="T32" fmla="*/ 0 w 19"/>
                <a:gd name="T33" fmla="*/ 60 h 165"/>
                <a:gd name="T34" fmla="*/ 0 w 19"/>
                <a:gd name="T35" fmla="*/ 48 h 165"/>
                <a:gd name="T36" fmla="*/ 1 w 19"/>
                <a:gd name="T37" fmla="*/ 35 h 165"/>
                <a:gd name="T38" fmla="*/ 2 w 19"/>
                <a:gd name="T39" fmla="*/ 22 h 165"/>
                <a:gd name="T40" fmla="*/ 5 w 19"/>
                <a:gd name="T41" fmla="*/ 10 h 165"/>
                <a:gd name="T42" fmla="*/ 5 w 19"/>
                <a:gd name="T43" fmla="*/ 7 h 165"/>
                <a:gd name="T44" fmla="*/ 6 w 19"/>
                <a:gd name="T45" fmla="*/ 4 h 165"/>
                <a:gd name="T46" fmla="*/ 8 w 19"/>
                <a:gd name="T47" fmla="*/ 2 h 165"/>
                <a:gd name="T48" fmla="*/ 11 w 19"/>
                <a:gd name="T49" fmla="*/ 0 h 165"/>
                <a:gd name="T50" fmla="*/ 14 w 19"/>
                <a:gd name="T51" fmla="*/ 0 h 165"/>
                <a:gd name="T52" fmla="*/ 16 w 19"/>
                <a:gd name="T53" fmla="*/ 2 h 165"/>
                <a:gd name="T54" fmla="*/ 18 w 19"/>
                <a:gd name="T55" fmla="*/ 4 h 165"/>
                <a:gd name="T56" fmla="*/ 19 w 19"/>
                <a:gd name="T57" fmla="*/ 7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165">
                  <a:moveTo>
                    <a:pt x="19" y="7"/>
                  </a:moveTo>
                  <a:lnTo>
                    <a:pt x="16" y="46"/>
                  </a:lnTo>
                  <a:lnTo>
                    <a:pt x="14" y="85"/>
                  </a:lnTo>
                  <a:lnTo>
                    <a:pt x="12" y="124"/>
                  </a:lnTo>
                  <a:lnTo>
                    <a:pt x="13" y="163"/>
                  </a:lnTo>
                  <a:lnTo>
                    <a:pt x="12" y="164"/>
                  </a:lnTo>
                  <a:lnTo>
                    <a:pt x="11" y="165"/>
                  </a:lnTo>
                  <a:lnTo>
                    <a:pt x="9" y="164"/>
                  </a:lnTo>
                  <a:lnTo>
                    <a:pt x="8" y="164"/>
                  </a:lnTo>
                  <a:lnTo>
                    <a:pt x="8" y="163"/>
                  </a:lnTo>
                  <a:lnTo>
                    <a:pt x="8" y="162"/>
                  </a:lnTo>
                  <a:lnTo>
                    <a:pt x="7" y="162"/>
                  </a:lnTo>
                  <a:lnTo>
                    <a:pt x="6" y="161"/>
                  </a:lnTo>
                  <a:lnTo>
                    <a:pt x="4" y="136"/>
                  </a:lnTo>
                  <a:lnTo>
                    <a:pt x="3" y="110"/>
                  </a:lnTo>
                  <a:lnTo>
                    <a:pt x="1" y="85"/>
                  </a:lnTo>
                  <a:lnTo>
                    <a:pt x="0" y="60"/>
                  </a:lnTo>
                  <a:lnTo>
                    <a:pt x="0" y="48"/>
                  </a:lnTo>
                  <a:lnTo>
                    <a:pt x="1" y="35"/>
                  </a:lnTo>
                  <a:lnTo>
                    <a:pt x="2" y="22"/>
                  </a:lnTo>
                  <a:lnTo>
                    <a:pt x="5" y="10"/>
                  </a:lnTo>
                  <a:lnTo>
                    <a:pt x="5" y="7"/>
                  </a:lnTo>
                  <a:lnTo>
                    <a:pt x="6" y="4"/>
                  </a:lnTo>
                  <a:lnTo>
                    <a:pt x="8" y="2"/>
                  </a:lnTo>
                  <a:lnTo>
                    <a:pt x="11" y="0"/>
                  </a:lnTo>
                  <a:lnTo>
                    <a:pt x="14" y="0"/>
                  </a:lnTo>
                  <a:lnTo>
                    <a:pt x="16" y="2"/>
                  </a:lnTo>
                  <a:lnTo>
                    <a:pt x="18" y="4"/>
                  </a:lnTo>
                  <a:lnTo>
                    <a:pt x="19"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9" name="Freeform 95"/>
            <p:cNvSpPr>
              <a:spLocks/>
            </p:cNvSpPr>
            <p:nvPr/>
          </p:nvSpPr>
          <p:spPr bwMode="auto">
            <a:xfrm>
              <a:off x="5526" y="3818"/>
              <a:ext cx="177" cy="62"/>
            </a:xfrm>
            <a:custGeom>
              <a:avLst/>
              <a:gdLst>
                <a:gd name="T0" fmla="*/ 176 w 177"/>
                <a:gd name="T1" fmla="*/ 4 h 62"/>
                <a:gd name="T2" fmla="*/ 159 w 177"/>
                <a:gd name="T3" fmla="*/ 11 h 62"/>
                <a:gd name="T4" fmla="*/ 142 w 177"/>
                <a:gd name="T5" fmla="*/ 17 h 62"/>
                <a:gd name="T6" fmla="*/ 125 w 177"/>
                <a:gd name="T7" fmla="*/ 23 h 62"/>
                <a:gd name="T8" fmla="*/ 107 w 177"/>
                <a:gd name="T9" fmla="*/ 29 h 62"/>
                <a:gd name="T10" fmla="*/ 91 w 177"/>
                <a:gd name="T11" fmla="*/ 37 h 62"/>
                <a:gd name="T12" fmla="*/ 73 w 177"/>
                <a:gd name="T13" fmla="*/ 43 h 62"/>
                <a:gd name="T14" fmla="*/ 56 w 177"/>
                <a:gd name="T15" fmla="*/ 49 h 62"/>
                <a:gd name="T16" fmla="*/ 38 w 177"/>
                <a:gd name="T17" fmla="*/ 55 h 62"/>
                <a:gd name="T18" fmla="*/ 31 w 177"/>
                <a:gd name="T19" fmla="*/ 58 h 62"/>
                <a:gd name="T20" fmla="*/ 23 w 177"/>
                <a:gd name="T21" fmla="*/ 61 h 62"/>
                <a:gd name="T22" fmla="*/ 15 w 177"/>
                <a:gd name="T23" fmla="*/ 62 h 62"/>
                <a:gd name="T24" fmla="*/ 7 w 177"/>
                <a:gd name="T25" fmla="*/ 60 h 62"/>
                <a:gd name="T26" fmla="*/ 5 w 177"/>
                <a:gd name="T27" fmla="*/ 61 h 62"/>
                <a:gd name="T28" fmla="*/ 4 w 177"/>
                <a:gd name="T29" fmla="*/ 61 h 62"/>
                <a:gd name="T30" fmla="*/ 1 w 177"/>
                <a:gd name="T31" fmla="*/ 57 h 62"/>
                <a:gd name="T32" fmla="*/ 0 w 177"/>
                <a:gd name="T33" fmla="*/ 53 h 62"/>
                <a:gd name="T34" fmla="*/ 4 w 177"/>
                <a:gd name="T35" fmla="*/ 27 h 62"/>
                <a:gd name="T36" fmla="*/ 9 w 177"/>
                <a:gd name="T37" fmla="*/ 2 h 62"/>
                <a:gd name="T38" fmla="*/ 11 w 177"/>
                <a:gd name="T39" fmla="*/ 1 h 62"/>
                <a:gd name="T40" fmla="*/ 13 w 177"/>
                <a:gd name="T41" fmla="*/ 1 h 62"/>
                <a:gd name="T42" fmla="*/ 16 w 177"/>
                <a:gd name="T43" fmla="*/ 8 h 62"/>
                <a:gd name="T44" fmla="*/ 17 w 177"/>
                <a:gd name="T45" fmla="*/ 17 h 62"/>
                <a:gd name="T46" fmla="*/ 16 w 177"/>
                <a:gd name="T47" fmla="*/ 23 h 62"/>
                <a:gd name="T48" fmla="*/ 14 w 177"/>
                <a:gd name="T49" fmla="*/ 36 h 62"/>
                <a:gd name="T50" fmla="*/ 16 w 177"/>
                <a:gd name="T51" fmla="*/ 43 h 62"/>
                <a:gd name="T52" fmla="*/ 28 w 177"/>
                <a:gd name="T53" fmla="*/ 40 h 62"/>
                <a:gd name="T54" fmla="*/ 40 w 177"/>
                <a:gd name="T55" fmla="*/ 37 h 62"/>
                <a:gd name="T56" fmla="*/ 53 w 177"/>
                <a:gd name="T57" fmla="*/ 34 h 62"/>
                <a:gd name="T58" fmla="*/ 65 w 177"/>
                <a:gd name="T59" fmla="*/ 29 h 62"/>
                <a:gd name="T60" fmla="*/ 88 w 177"/>
                <a:gd name="T61" fmla="*/ 22 h 62"/>
                <a:gd name="T62" fmla="*/ 110 w 177"/>
                <a:gd name="T63" fmla="*/ 14 h 62"/>
                <a:gd name="T64" fmla="*/ 132 w 177"/>
                <a:gd name="T65" fmla="*/ 8 h 62"/>
                <a:gd name="T66" fmla="*/ 156 w 177"/>
                <a:gd name="T67" fmla="*/ 4 h 62"/>
                <a:gd name="T68" fmla="*/ 166 w 177"/>
                <a:gd name="T69" fmla="*/ 1 h 62"/>
                <a:gd name="T70" fmla="*/ 176 w 177"/>
                <a:gd name="T7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7" h="62">
                  <a:moveTo>
                    <a:pt x="177" y="1"/>
                  </a:moveTo>
                  <a:lnTo>
                    <a:pt x="176" y="4"/>
                  </a:lnTo>
                  <a:lnTo>
                    <a:pt x="167" y="7"/>
                  </a:lnTo>
                  <a:lnTo>
                    <a:pt x="159" y="11"/>
                  </a:lnTo>
                  <a:lnTo>
                    <a:pt x="150" y="14"/>
                  </a:lnTo>
                  <a:lnTo>
                    <a:pt x="142" y="17"/>
                  </a:lnTo>
                  <a:lnTo>
                    <a:pt x="134" y="20"/>
                  </a:lnTo>
                  <a:lnTo>
                    <a:pt x="125" y="23"/>
                  </a:lnTo>
                  <a:lnTo>
                    <a:pt x="116" y="26"/>
                  </a:lnTo>
                  <a:lnTo>
                    <a:pt x="107" y="29"/>
                  </a:lnTo>
                  <a:lnTo>
                    <a:pt x="99" y="33"/>
                  </a:lnTo>
                  <a:lnTo>
                    <a:pt x="91" y="37"/>
                  </a:lnTo>
                  <a:lnTo>
                    <a:pt x="82" y="40"/>
                  </a:lnTo>
                  <a:lnTo>
                    <a:pt x="73" y="43"/>
                  </a:lnTo>
                  <a:lnTo>
                    <a:pt x="64" y="46"/>
                  </a:lnTo>
                  <a:lnTo>
                    <a:pt x="56" y="49"/>
                  </a:lnTo>
                  <a:lnTo>
                    <a:pt x="47" y="52"/>
                  </a:lnTo>
                  <a:lnTo>
                    <a:pt x="38" y="55"/>
                  </a:lnTo>
                  <a:lnTo>
                    <a:pt x="34" y="56"/>
                  </a:lnTo>
                  <a:lnTo>
                    <a:pt x="31" y="58"/>
                  </a:lnTo>
                  <a:lnTo>
                    <a:pt x="26" y="59"/>
                  </a:lnTo>
                  <a:lnTo>
                    <a:pt x="23" y="61"/>
                  </a:lnTo>
                  <a:lnTo>
                    <a:pt x="18" y="62"/>
                  </a:lnTo>
                  <a:lnTo>
                    <a:pt x="15" y="62"/>
                  </a:lnTo>
                  <a:lnTo>
                    <a:pt x="10" y="61"/>
                  </a:lnTo>
                  <a:lnTo>
                    <a:pt x="7" y="60"/>
                  </a:lnTo>
                  <a:lnTo>
                    <a:pt x="6" y="61"/>
                  </a:lnTo>
                  <a:lnTo>
                    <a:pt x="5" y="61"/>
                  </a:lnTo>
                  <a:lnTo>
                    <a:pt x="5" y="61"/>
                  </a:lnTo>
                  <a:lnTo>
                    <a:pt x="4" y="61"/>
                  </a:lnTo>
                  <a:lnTo>
                    <a:pt x="2" y="59"/>
                  </a:lnTo>
                  <a:lnTo>
                    <a:pt x="1" y="57"/>
                  </a:lnTo>
                  <a:lnTo>
                    <a:pt x="1" y="55"/>
                  </a:lnTo>
                  <a:lnTo>
                    <a:pt x="0" y="53"/>
                  </a:lnTo>
                  <a:lnTo>
                    <a:pt x="2" y="40"/>
                  </a:lnTo>
                  <a:lnTo>
                    <a:pt x="4" y="27"/>
                  </a:lnTo>
                  <a:lnTo>
                    <a:pt x="6" y="14"/>
                  </a:lnTo>
                  <a:lnTo>
                    <a:pt x="9" y="2"/>
                  </a:lnTo>
                  <a:lnTo>
                    <a:pt x="10" y="2"/>
                  </a:lnTo>
                  <a:lnTo>
                    <a:pt x="11" y="1"/>
                  </a:lnTo>
                  <a:lnTo>
                    <a:pt x="12" y="1"/>
                  </a:lnTo>
                  <a:lnTo>
                    <a:pt x="13" y="1"/>
                  </a:lnTo>
                  <a:lnTo>
                    <a:pt x="15" y="4"/>
                  </a:lnTo>
                  <a:lnTo>
                    <a:pt x="16" y="8"/>
                  </a:lnTo>
                  <a:lnTo>
                    <a:pt x="17" y="13"/>
                  </a:lnTo>
                  <a:lnTo>
                    <a:pt x="17" y="17"/>
                  </a:lnTo>
                  <a:lnTo>
                    <a:pt x="16" y="17"/>
                  </a:lnTo>
                  <a:lnTo>
                    <a:pt x="16" y="23"/>
                  </a:lnTo>
                  <a:lnTo>
                    <a:pt x="14" y="30"/>
                  </a:lnTo>
                  <a:lnTo>
                    <a:pt x="14" y="36"/>
                  </a:lnTo>
                  <a:lnTo>
                    <a:pt x="14" y="42"/>
                  </a:lnTo>
                  <a:lnTo>
                    <a:pt x="16" y="43"/>
                  </a:lnTo>
                  <a:lnTo>
                    <a:pt x="22" y="41"/>
                  </a:lnTo>
                  <a:lnTo>
                    <a:pt x="28" y="40"/>
                  </a:lnTo>
                  <a:lnTo>
                    <a:pt x="34" y="38"/>
                  </a:lnTo>
                  <a:lnTo>
                    <a:pt x="40" y="37"/>
                  </a:lnTo>
                  <a:lnTo>
                    <a:pt x="47" y="35"/>
                  </a:lnTo>
                  <a:lnTo>
                    <a:pt x="53" y="34"/>
                  </a:lnTo>
                  <a:lnTo>
                    <a:pt x="59" y="31"/>
                  </a:lnTo>
                  <a:lnTo>
                    <a:pt x="65" y="29"/>
                  </a:lnTo>
                  <a:lnTo>
                    <a:pt x="77" y="26"/>
                  </a:lnTo>
                  <a:lnTo>
                    <a:pt x="88" y="22"/>
                  </a:lnTo>
                  <a:lnTo>
                    <a:pt x="99" y="19"/>
                  </a:lnTo>
                  <a:lnTo>
                    <a:pt x="110" y="14"/>
                  </a:lnTo>
                  <a:lnTo>
                    <a:pt x="121" y="11"/>
                  </a:lnTo>
                  <a:lnTo>
                    <a:pt x="132" y="8"/>
                  </a:lnTo>
                  <a:lnTo>
                    <a:pt x="144" y="6"/>
                  </a:lnTo>
                  <a:lnTo>
                    <a:pt x="156" y="4"/>
                  </a:lnTo>
                  <a:lnTo>
                    <a:pt x="161" y="3"/>
                  </a:lnTo>
                  <a:lnTo>
                    <a:pt x="166" y="1"/>
                  </a:lnTo>
                  <a:lnTo>
                    <a:pt x="171" y="0"/>
                  </a:lnTo>
                  <a:lnTo>
                    <a:pt x="176" y="0"/>
                  </a:lnTo>
                  <a:lnTo>
                    <a:pt x="17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0" name="Freeform 96"/>
            <p:cNvSpPr>
              <a:spLocks/>
            </p:cNvSpPr>
            <p:nvPr/>
          </p:nvSpPr>
          <p:spPr bwMode="auto">
            <a:xfrm>
              <a:off x="5231" y="3822"/>
              <a:ext cx="28" cy="60"/>
            </a:xfrm>
            <a:custGeom>
              <a:avLst/>
              <a:gdLst>
                <a:gd name="T0" fmla="*/ 17 w 28"/>
                <a:gd name="T1" fmla="*/ 4 h 60"/>
                <a:gd name="T2" fmla="*/ 17 w 28"/>
                <a:gd name="T3" fmla="*/ 6 h 60"/>
                <a:gd name="T4" fmla="*/ 16 w 28"/>
                <a:gd name="T5" fmla="*/ 6 h 60"/>
                <a:gd name="T6" fmla="*/ 15 w 28"/>
                <a:gd name="T7" fmla="*/ 7 h 60"/>
                <a:gd name="T8" fmla="*/ 15 w 28"/>
                <a:gd name="T9" fmla="*/ 9 h 60"/>
                <a:gd name="T10" fmla="*/ 14 w 28"/>
                <a:gd name="T11" fmla="*/ 12 h 60"/>
                <a:gd name="T12" fmla="*/ 14 w 28"/>
                <a:gd name="T13" fmla="*/ 15 h 60"/>
                <a:gd name="T14" fmla="*/ 15 w 28"/>
                <a:gd name="T15" fmla="*/ 18 h 60"/>
                <a:gd name="T16" fmla="*/ 16 w 28"/>
                <a:gd name="T17" fmla="*/ 20 h 60"/>
                <a:gd name="T18" fmla="*/ 18 w 28"/>
                <a:gd name="T19" fmla="*/ 22 h 60"/>
                <a:gd name="T20" fmla="*/ 22 w 28"/>
                <a:gd name="T21" fmla="*/ 24 h 60"/>
                <a:gd name="T22" fmla="*/ 25 w 28"/>
                <a:gd name="T23" fmla="*/ 27 h 60"/>
                <a:gd name="T24" fmla="*/ 27 w 28"/>
                <a:gd name="T25" fmla="*/ 28 h 60"/>
                <a:gd name="T26" fmla="*/ 27 w 28"/>
                <a:gd name="T27" fmla="*/ 29 h 60"/>
                <a:gd name="T28" fmla="*/ 26 w 28"/>
                <a:gd name="T29" fmla="*/ 30 h 60"/>
                <a:gd name="T30" fmla="*/ 26 w 28"/>
                <a:gd name="T31" fmla="*/ 30 h 60"/>
                <a:gd name="T32" fmla="*/ 25 w 28"/>
                <a:gd name="T33" fmla="*/ 31 h 60"/>
                <a:gd name="T34" fmla="*/ 23 w 28"/>
                <a:gd name="T35" fmla="*/ 30 h 60"/>
                <a:gd name="T36" fmla="*/ 21 w 28"/>
                <a:gd name="T37" fmla="*/ 31 h 60"/>
                <a:gd name="T38" fmla="*/ 20 w 28"/>
                <a:gd name="T39" fmla="*/ 33 h 60"/>
                <a:gd name="T40" fmla="*/ 18 w 28"/>
                <a:gd name="T41" fmla="*/ 35 h 60"/>
                <a:gd name="T42" fmla="*/ 17 w 28"/>
                <a:gd name="T43" fmla="*/ 39 h 60"/>
                <a:gd name="T44" fmla="*/ 18 w 28"/>
                <a:gd name="T45" fmla="*/ 43 h 60"/>
                <a:gd name="T46" fmla="*/ 20 w 28"/>
                <a:gd name="T47" fmla="*/ 46 h 60"/>
                <a:gd name="T48" fmla="*/ 24 w 28"/>
                <a:gd name="T49" fmla="*/ 49 h 60"/>
                <a:gd name="T50" fmla="*/ 25 w 28"/>
                <a:gd name="T51" fmla="*/ 51 h 60"/>
                <a:gd name="T52" fmla="*/ 28 w 28"/>
                <a:gd name="T53" fmla="*/ 52 h 60"/>
                <a:gd name="T54" fmla="*/ 28 w 28"/>
                <a:gd name="T55" fmla="*/ 53 h 60"/>
                <a:gd name="T56" fmla="*/ 28 w 28"/>
                <a:gd name="T57" fmla="*/ 55 h 60"/>
                <a:gd name="T58" fmla="*/ 26 w 28"/>
                <a:gd name="T59" fmla="*/ 57 h 60"/>
                <a:gd name="T60" fmla="*/ 25 w 28"/>
                <a:gd name="T61" fmla="*/ 59 h 60"/>
                <a:gd name="T62" fmla="*/ 22 w 28"/>
                <a:gd name="T63" fmla="*/ 60 h 60"/>
                <a:gd name="T64" fmla="*/ 19 w 28"/>
                <a:gd name="T65" fmla="*/ 60 h 60"/>
                <a:gd name="T66" fmla="*/ 16 w 28"/>
                <a:gd name="T67" fmla="*/ 57 h 60"/>
                <a:gd name="T68" fmla="*/ 13 w 28"/>
                <a:gd name="T69" fmla="*/ 54 h 60"/>
                <a:gd name="T70" fmla="*/ 9 w 28"/>
                <a:gd name="T71" fmla="*/ 51 h 60"/>
                <a:gd name="T72" fmla="*/ 7 w 28"/>
                <a:gd name="T73" fmla="*/ 48 h 60"/>
                <a:gd name="T74" fmla="*/ 4 w 28"/>
                <a:gd name="T75" fmla="*/ 43 h 60"/>
                <a:gd name="T76" fmla="*/ 4 w 28"/>
                <a:gd name="T77" fmla="*/ 39 h 60"/>
                <a:gd name="T78" fmla="*/ 4 w 28"/>
                <a:gd name="T79" fmla="*/ 34 h 60"/>
                <a:gd name="T80" fmla="*/ 7 w 28"/>
                <a:gd name="T81" fmla="*/ 31 h 60"/>
                <a:gd name="T82" fmla="*/ 7 w 28"/>
                <a:gd name="T83" fmla="*/ 30 h 60"/>
                <a:gd name="T84" fmla="*/ 7 w 28"/>
                <a:gd name="T85" fmla="*/ 29 h 60"/>
                <a:gd name="T86" fmla="*/ 7 w 28"/>
                <a:gd name="T87" fmla="*/ 28 h 60"/>
                <a:gd name="T88" fmla="*/ 6 w 28"/>
                <a:gd name="T89" fmla="*/ 27 h 60"/>
                <a:gd name="T90" fmla="*/ 3 w 28"/>
                <a:gd name="T91" fmla="*/ 24 h 60"/>
                <a:gd name="T92" fmla="*/ 1 w 28"/>
                <a:gd name="T93" fmla="*/ 20 h 60"/>
                <a:gd name="T94" fmla="*/ 0 w 28"/>
                <a:gd name="T95" fmla="*/ 15 h 60"/>
                <a:gd name="T96" fmla="*/ 0 w 28"/>
                <a:gd name="T97" fmla="*/ 11 h 60"/>
                <a:gd name="T98" fmla="*/ 1 w 28"/>
                <a:gd name="T99" fmla="*/ 8 h 60"/>
                <a:gd name="T100" fmla="*/ 4 w 28"/>
                <a:gd name="T101" fmla="*/ 6 h 60"/>
                <a:gd name="T102" fmla="*/ 7 w 28"/>
                <a:gd name="T103" fmla="*/ 3 h 60"/>
                <a:gd name="T104" fmla="*/ 9 w 28"/>
                <a:gd name="T105" fmla="*/ 1 h 60"/>
                <a:gd name="T106" fmla="*/ 11 w 28"/>
                <a:gd name="T107" fmla="*/ 0 h 60"/>
                <a:gd name="T108" fmla="*/ 14 w 28"/>
                <a:gd name="T109" fmla="*/ 1 h 60"/>
                <a:gd name="T110" fmla="*/ 16 w 28"/>
                <a:gd name="T111" fmla="*/ 2 h 60"/>
                <a:gd name="T112" fmla="*/ 17 w 28"/>
                <a:gd name="T113"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 h="60">
                  <a:moveTo>
                    <a:pt x="17" y="4"/>
                  </a:moveTo>
                  <a:lnTo>
                    <a:pt x="17" y="6"/>
                  </a:lnTo>
                  <a:lnTo>
                    <a:pt x="16" y="6"/>
                  </a:lnTo>
                  <a:lnTo>
                    <a:pt x="15" y="7"/>
                  </a:lnTo>
                  <a:lnTo>
                    <a:pt x="15" y="9"/>
                  </a:lnTo>
                  <a:lnTo>
                    <a:pt x="14" y="12"/>
                  </a:lnTo>
                  <a:lnTo>
                    <a:pt x="14" y="15"/>
                  </a:lnTo>
                  <a:lnTo>
                    <a:pt x="15" y="18"/>
                  </a:lnTo>
                  <a:lnTo>
                    <a:pt x="16" y="20"/>
                  </a:lnTo>
                  <a:lnTo>
                    <a:pt x="18" y="22"/>
                  </a:lnTo>
                  <a:lnTo>
                    <a:pt x="22" y="24"/>
                  </a:lnTo>
                  <a:lnTo>
                    <a:pt x="25" y="27"/>
                  </a:lnTo>
                  <a:lnTo>
                    <a:pt x="27" y="28"/>
                  </a:lnTo>
                  <a:lnTo>
                    <a:pt x="27" y="29"/>
                  </a:lnTo>
                  <a:lnTo>
                    <a:pt x="26" y="30"/>
                  </a:lnTo>
                  <a:lnTo>
                    <a:pt x="26" y="30"/>
                  </a:lnTo>
                  <a:lnTo>
                    <a:pt x="25" y="31"/>
                  </a:lnTo>
                  <a:lnTo>
                    <a:pt x="23" y="30"/>
                  </a:lnTo>
                  <a:lnTo>
                    <a:pt x="21" y="31"/>
                  </a:lnTo>
                  <a:lnTo>
                    <a:pt x="20" y="33"/>
                  </a:lnTo>
                  <a:lnTo>
                    <a:pt x="18" y="35"/>
                  </a:lnTo>
                  <a:lnTo>
                    <a:pt x="17" y="39"/>
                  </a:lnTo>
                  <a:lnTo>
                    <a:pt x="18" y="43"/>
                  </a:lnTo>
                  <a:lnTo>
                    <a:pt x="20" y="46"/>
                  </a:lnTo>
                  <a:lnTo>
                    <a:pt x="24" y="49"/>
                  </a:lnTo>
                  <a:lnTo>
                    <a:pt x="25" y="51"/>
                  </a:lnTo>
                  <a:lnTo>
                    <a:pt x="28" y="52"/>
                  </a:lnTo>
                  <a:lnTo>
                    <a:pt x="28" y="53"/>
                  </a:lnTo>
                  <a:lnTo>
                    <a:pt x="28" y="55"/>
                  </a:lnTo>
                  <a:lnTo>
                    <a:pt x="26" y="57"/>
                  </a:lnTo>
                  <a:lnTo>
                    <a:pt x="25" y="59"/>
                  </a:lnTo>
                  <a:lnTo>
                    <a:pt x="22" y="60"/>
                  </a:lnTo>
                  <a:lnTo>
                    <a:pt x="19" y="60"/>
                  </a:lnTo>
                  <a:lnTo>
                    <a:pt x="16" y="57"/>
                  </a:lnTo>
                  <a:lnTo>
                    <a:pt x="13" y="54"/>
                  </a:lnTo>
                  <a:lnTo>
                    <a:pt x="9" y="51"/>
                  </a:lnTo>
                  <a:lnTo>
                    <a:pt x="7" y="48"/>
                  </a:lnTo>
                  <a:lnTo>
                    <a:pt x="4" y="43"/>
                  </a:lnTo>
                  <a:lnTo>
                    <a:pt x="4" y="39"/>
                  </a:lnTo>
                  <a:lnTo>
                    <a:pt x="4" y="34"/>
                  </a:lnTo>
                  <a:lnTo>
                    <a:pt x="7" y="31"/>
                  </a:lnTo>
                  <a:lnTo>
                    <a:pt x="7" y="30"/>
                  </a:lnTo>
                  <a:lnTo>
                    <a:pt x="7" y="29"/>
                  </a:lnTo>
                  <a:lnTo>
                    <a:pt x="7" y="28"/>
                  </a:lnTo>
                  <a:lnTo>
                    <a:pt x="6" y="27"/>
                  </a:lnTo>
                  <a:lnTo>
                    <a:pt x="3" y="24"/>
                  </a:lnTo>
                  <a:lnTo>
                    <a:pt x="1" y="20"/>
                  </a:lnTo>
                  <a:lnTo>
                    <a:pt x="0" y="15"/>
                  </a:lnTo>
                  <a:lnTo>
                    <a:pt x="0" y="11"/>
                  </a:lnTo>
                  <a:lnTo>
                    <a:pt x="1" y="8"/>
                  </a:lnTo>
                  <a:lnTo>
                    <a:pt x="4" y="6"/>
                  </a:lnTo>
                  <a:lnTo>
                    <a:pt x="7" y="3"/>
                  </a:lnTo>
                  <a:lnTo>
                    <a:pt x="9" y="1"/>
                  </a:lnTo>
                  <a:lnTo>
                    <a:pt x="11" y="0"/>
                  </a:lnTo>
                  <a:lnTo>
                    <a:pt x="14" y="1"/>
                  </a:lnTo>
                  <a:lnTo>
                    <a:pt x="16" y="2"/>
                  </a:lnTo>
                  <a:lnTo>
                    <a:pt x="1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1" name="Freeform 97"/>
            <p:cNvSpPr>
              <a:spLocks/>
            </p:cNvSpPr>
            <p:nvPr/>
          </p:nvSpPr>
          <p:spPr bwMode="auto">
            <a:xfrm>
              <a:off x="4888" y="3840"/>
              <a:ext cx="97" cy="55"/>
            </a:xfrm>
            <a:custGeom>
              <a:avLst/>
              <a:gdLst>
                <a:gd name="T0" fmla="*/ 12 w 97"/>
                <a:gd name="T1" fmla="*/ 7 h 55"/>
                <a:gd name="T2" fmla="*/ 15 w 97"/>
                <a:gd name="T3" fmla="*/ 10 h 55"/>
                <a:gd name="T4" fmla="*/ 19 w 97"/>
                <a:gd name="T5" fmla="*/ 14 h 55"/>
                <a:gd name="T6" fmla="*/ 22 w 97"/>
                <a:gd name="T7" fmla="*/ 17 h 55"/>
                <a:gd name="T8" fmla="*/ 27 w 97"/>
                <a:gd name="T9" fmla="*/ 21 h 55"/>
                <a:gd name="T10" fmla="*/ 30 w 97"/>
                <a:gd name="T11" fmla="*/ 24 h 55"/>
                <a:gd name="T12" fmla="*/ 35 w 97"/>
                <a:gd name="T13" fmla="*/ 27 h 55"/>
                <a:gd name="T14" fmla="*/ 39 w 97"/>
                <a:gd name="T15" fmla="*/ 30 h 55"/>
                <a:gd name="T16" fmla="*/ 43 w 97"/>
                <a:gd name="T17" fmla="*/ 33 h 55"/>
                <a:gd name="T18" fmla="*/ 45 w 97"/>
                <a:gd name="T19" fmla="*/ 33 h 55"/>
                <a:gd name="T20" fmla="*/ 47 w 97"/>
                <a:gd name="T21" fmla="*/ 34 h 55"/>
                <a:gd name="T22" fmla="*/ 49 w 97"/>
                <a:gd name="T23" fmla="*/ 35 h 55"/>
                <a:gd name="T24" fmla="*/ 51 w 97"/>
                <a:gd name="T25" fmla="*/ 36 h 55"/>
                <a:gd name="T26" fmla="*/ 55 w 97"/>
                <a:gd name="T27" fmla="*/ 38 h 55"/>
                <a:gd name="T28" fmla="*/ 59 w 97"/>
                <a:gd name="T29" fmla="*/ 39 h 55"/>
                <a:gd name="T30" fmla="*/ 65 w 97"/>
                <a:gd name="T31" fmla="*/ 40 h 55"/>
                <a:gd name="T32" fmla="*/ 69 w 97"/>
                <a:gd name="T33" fmla="*/ 42 h 55"/>
                <a:gd name="T34" fmla="*/ 73 w 97"/>
                <a:gd name="T35" fmla="*/ 43 h 55"/>
                <a:gd name="T36" fmla="*/ 78 w 97"/>
                <a:gd name="T37" fmla="*/ 44 h 55"/>
                <a:gd name="T38" fmla="*/ 83 w 97"/>
                <a:gd name="T39" fmla="*/ 45 h 55"/>
                <a:gd name="T40" fmla="*/ 87 w 97"/>
                <a:gd name="T41" fmla="*/ 47 h 55"/>
                <a:gd name="T42" fmla="*/ 90 w 97"/>
                <a:gd name="T43" fmla="*/ 48 h 55"/>
                <a:gd name="T44" fmla="*/ 93 w 97"/>
                <a:gd name="T45" fmla="*/ 48 h 55"/>
                <a:gd name="T46" fmla="*/ 95 w 97"/>
                <a:gd name="T47" fmla="*/ 49 h 55"/>
                <a:gd name="T48" fmla="*/ 97 w 97"/>
                <a:gd name="T49" fmla="*/ 50 h 55"/>
                <a:gd name="T50" fmla="*/ 97 w 97"/>
                <a:gd name="T51" fmla="*/ 51 h 55"/>
                <a:gd name="T52" fmla="*/ 96 w 97"/>
                <a:gd name="T53" fmla="*/ 52 h 55"/>
                <a:gd name="T54" fmla="*/ 94 w 97"/>
                <a:gd name="T55" fmla="*/ 53 h 55"/>
                <a:gd name="T56" fmla="*/ 94 w 97"/>
                <a:gd name="T57" fmla="*/ 53 h 55"/>
                <a:gd name="T58" fmla="*/ 89 w 97"/>
                <a:gd name="T59" fmla="*/ 54 h 55"/>
                <a:gd name="T60" fmla="*/ 83 w 97"/>
                <a:gd name="T61" fmla="*/ 55 h 55"/>
                <a:gd name="T62" fmla="*/ 78 w 97"/>
                <a:gd name="T63" fmla="*/ 55 h 55"/>
                <a:gd name="T64" fmla="*/ 73 w 97"/>
                <a:gd name="T65" fmla="*/ 54 h 55"/>
                <a:gd name="T66" fmla="*/ 68 w 97"/>
                <a:gd name="T67" fmla="*/ 52 h 55"/>
                <a:gd name="T68" fmla="*/ 63 w 97"/>
                <a:gd name="T69" fmla="*/ 51 h 55"/>
                <a:gd name="T70" fmla="*/ 58 w 97"/>
                <a:gd name="T71" fmla="*/ 49 h 55"/>
                <a:gd name="T72" fmla="*/ 54 w 97"/>
                <a:gd name="T73" fmla="*/ 48 h 55"/>
                <a:gd name="T74" fmla="*/ 47 w 97"/>
                <a:gd name="T75" fmla="*/ 46 h 55"/>
                <a:gd name="T76" fmla="*/ 41 w 97"/>
                <a:gd name="T77" fmla="*/ 43 h 55"/>
                <a:gd name="T78" fmla="*/ 35 w 97"/>
                <a:gd name="T79" fmla="*/ 40 h 55"/>
                <a:gd name="T80" fmla="*/ 30 w 97"/>
                <a:gd name="T81" fmla="*/ 37 h 55"/>
                <a:gd name="T82" fmla="*/ 24 w 97"/>
                <a:gd name="T83" fmla="*/ 34 h 55"/>
                <a:gd name="T84" fmla="*/ 19 w 97"/>
                <a:gd name="T85" fmla="*/ 30 h 55"/>
                <a:gd name="T86" fmla="*/ 14 w 97"/>
                <a:gd name="T87" fmla="*/ 26 h 55"/>
                <a:gd name="T88" fmla="*/ 10 w 97"/>
                <a:gd name="T89" fmla="*/ 22 h 55"/>
                <a:gd name="T90" fmla="*/ 6 w 97"/>
                <a:gd name="T91" fmla="*/ 17 h 55"/>
                <a:gd name="T92" fmla="*/ 4 w 97"/>
                <a:gd name="T93" fmla="*/ 12 h 55"/>
                <a:gd name="T94" fmla="*/ 2 w 97"/>
                <a:gd name="T95" fmla="*/ 7 h 55"/>
                <a:gd name="T96" fmla="*/ 0 w 97"/>
                <a:gd name="T97" fmla="*/ 1 h 55"/>
                <a:gd name="T98" fmla="*/ 2 w 97"/>
                <a:gd name="T99" fmla="*/ 0 h 55"/>
                <a:gd name="T100" fmla="*/ 3 w 97"/>
                <a:gd name="T101" fmla="*/ 0 h 55"/>
                <a:gd name="T102" fmla="*/ 4 w 97"/>
                <a:gd name="T103" fmla="*/ 1 h 55"/>
                <a:gd name="T104" fmla="*/ 5 w 97"/>
                <a:gd name="T105" fmla="*/ 1 h 55"/>
                <a:gd name="T106" fmla="*/ 12 w 97"/>
                <a:gd name="T107" fmla="*/ 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7" h="55">
                  <a:moveTo>
                    <a:pt x="12" y="7"/>
                  </a:moveTo>
                  <a:lnTo>
                    <a:pt x="15" y="10"/>
                  </a:lnTo>
                  <a:lnTo>
                    <a:pt x="19" y="14"/>
                  </a:lnTo>
                  <a:lnTo>
                    <a:pt x="22" y="17"/>
                  </a:lnTo>
                  <a:lnTo>
                    <a:pt x="27" y="21"/>
                  </a:lnTo>
                  <a:lnTo>
                    <a:pt x="30" y="24"/>
                  </a:lnTo>
                  <a:lnTo>
                    <a:pt x="35" y="27"/>
                  </a:lnTo>
                  <a:lnTo>
                    <a:pt x="39" y="30"/>
                  </a:lnTo>
                  <a:lnTo>
                    <a:pt x="43" y="33"/>
                  </a:lnTo>
                  <a:lnTo>
                    <a:pt x="45" y="33"/>
                  </a:lnTo>
                  <a:lnTo>
                    <a:pt x="47" y="34"/>
                  </a:lnTo>
                  <a:lnTo>
                    <a:pt x="49" y="35"/>
                  </a:lnTo>
                  <a:lnTo>
                    <a:pt x="51" y="36"/>
                  </a:lnTo>
                  <a:lnTo>
                    <a:pt x="55" y="38"/>
                  </a:lnTo>
                  <a:lnTo>
                    <a:pt x="59" y="39"/>
                  </a:lnTo>
                  <a:lnTo>
                    <a:pt x="65" y="40"/>
                  </a:lnTo>
                  <a:lnTo>
                    <a:pt x="69" y="42"/>
                  </a:lnTo>
                  <a:lnTo>
                    <a:pt x="73" y="43"/>
                  </a:lnTo>
                  <a:lnTo>
                    <a:pt x="78" y="44"/>
                  </a:lnTo>
                  <a:lnTo>
                    <a:pt x="83" y="45"/>
                  </a:lnTo>
                  <a:lnTo>
                    <a:pt x="87" y="47"/>
                  </a:lnTo>
                  <a:lnTo>
                    <a:pt x="90" y="48"/>
                  </a:lnTo>
                  <a:lnTo>
                    <a:pt x="93" y="48"/>
                  </a:lnTo>
                  <a:lnTo>
                    <a:pt x="95" y="49"/>
                  </a:lnTo>
                  <a:lnTo>
                    <a:pt x="97" y="50"/>
                  </a:lnTo>
                  <a:lnTo>
                    <a:pt x="97" y="51"/>
                  </a:lnTo>
                  <a:lnTo>
                    <a:pt x="96" y="52"/>
                  </a:lnTo>
                  <a:lnTo>
                    <a:pt x="94" y="53"/>
                  </a:lnTo>
                  <a:lnTo>
                    <a:pt x="94" y="53"/>
                  </a:lnTo>
                  <a:lnTo>
                    <a:pt x="89" y="54"/>
                  </a:lnTo>
                  <a:lnTo>
                    <a:pt x="83" y="55"/>
                  </a:lnTo>
                  <a:lnTo>
                    <a:pt x="78" y="55"/>
                  </a:lnTo>
                  <a:lnTo>
                    <a:pt x="73" y="54"/>
                  </a:lnTo>
                  <a:lnTo>
                    <a:pt x="68" y="52"/>
                  </a:lnTo>
                  <a:lnTo>
                    <a:pt x="63" y="51"/>
                  </a:lnTo>
                  <a:lnTo>
                    <a:pt x="58" y="49"/>
                  </a:lnTo>
                  <a:lnTo>
                    <a:pt x="54" y="48"/>
                  </a:lnTo>
                  <a:lnTo>
                    <a:pt x="47" y="46"/>
                  </a:lnTo>
                  <a:lnTo>
                    <a:pt x="41" y="43"/>
                  </a:lnTo>
                  <a:lnTo>
                    <a:pt x="35" y="40"/>
                  </a:lnTo>
                  <a:lnTo>
                    <a:pt x="30" y="37"/>
                  </a:lnTo>
                  <a:lnTo>
                    <a:pt x="24" y="34"/>
                  </a:lnTo>
                  <a:lnTo>
                    <a:pt x="19" y="30"/>
                  </a:lnTo>
                  <a:lnTo>
                    <a:pt x="14" y="26"/>
                  </a:lnTo>
                  <a:lnTo>
                    <a:pt x="10" y="22"/>
                  </a:lnTo>
                  <a:lnTo>
                    <a:pt x="6" y="17"/>
                  </a:lnTo>
                  <a:lnTo>
                    <a:pt x="4" y="12"/>
                  </a:lnTo>
                  <a:lnTo>
                    <a:pt x="2" y="7"/>
                  </a:lnTo>
                  <a:lnTo>
                    <a:pt x="0" y="1"/>
                  </a:lnTo>
                  <a:lnTo>
                    <a:pt x="2" y="0"/>
                  </a:lnTo>
                  <a:lnTo>
                    <a:pt x="3" y="0"/>
                  </a:lnTo>
                  <a:lnTo>
                    <a:pt x="4" y="1"/>
                  </a:lnTo>
                  <a:lnTo>
                    <a:pt x="5" y="1"/>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2" name="Freeform 98"/>
            <p:cNvSpPr>
              <a:spLocks/>
            </p:cNvSpPr>
            <p:nvPr/>
          </p:nvSpPr>
          <p:spPr bwMode="auto">
            <a:xfrm>
              <a:off x="5502" y="3871"/>
              <a:ext cx="18" cy="155"/>
            </a:xfrm>
            <a:custGeom>
              <a:avLst/>
              <a:gdLst>
                <a:gd name="T0" fmla="*/ 16 w 18"/>
                <a:gd name="T1" fmla="*/ 4 h 155"/>
                <a:gd name="T2" fmla="*/ 18 w 18"/>
                <a:gd name="T3" fmla="*/ 29 h 155"/>
                <a:gd name="T4" fmla="*/ 17 w 18"/>
                <a:gd name="T5" fmla="*/ 53 h 155"/>
                <a:gd name="T6" fmla="*/ 15 w 18"/>
                <a:gd name="T7" fmla="*/ 77 h 155"/>
                <a:gd name="T8" fmla="*/ 13 w 18"/>
                <a:gd name="T9" fmla="*/ 101 h 155"/>
                <a:gd name="T10" fmla="*/ 12 w 18"/>
                <a:gd name="T11" fmla="*/ 114 h 155"/>
                <a:gd name="T12" fmla="*/ 11 w 18"/>
                <a:gd name="T13" fmla="*/ 126 h 155"/>
                <a:gd name="T14" fmla="*/ 10 w 18"/>
                <a:gd name="T15" fmla="*/ 139 h 155"/>
                <a:gd name="T16" fmla="*/ 10 w 18"/>
                <a:gd name="T17" fmla="*/ 152 h 155"/>
                <a:gd name="T18" fmla="*/ 9 w 18"/>
                <a:gd name="T19" fmla="*/ 153 h 155"/>
                <a:gd name="T20" fmla="*/ 9 w 18"/>
                <a:gd name="T21" fmla="*/ 153 h 155"/>
                <a:gd name="T22" fmla="*/ 8 w 18"/>
                <a:gd name="T23" fmla="*/ 154 h 155"/>
                <a:gd name="T24" fmla="*/ 7 w 18"/>
                <a:gd name="T25" fmla="*/ 155 h 155"/>
                <a:gd name="T26" fmla="*/ 7 w 18"/>
                <a:gd name="T27" fmla="*/ 155 h 155"/>
                <a:gd name="T28" fmla="*/ 6 w 18"/>
                <a:gd name="T29" fmla="*/ 155 h 155"/>
                <a:gd name="T30" fmla="*/ 5 w 18"/>
                <a:gd name="T31" fmla="*/ 155 h 155"/>
                <a:gd name="T32" fmla="*/ 5 w 18"/>
                <a:gd name="T33" fmla="*/ 154 h 155"/>
                <a:gd name="T34" fmla="*/ 3 w 18"/>
                <a:gd name="T35" fmla="*/ 124 h 155"/>
                <a:gd name="T36" fmla="*/ 2 w 18"/>
                <a:gd name="T37" fmla="*/ 94 h 155"/>
                <a:gd name="T38" fmla="*/ 1 w 18"/>
                <a:gd name="T39" fmla="*/ 63 h 155"/>
                <a:gd name="T40" fmla="*/ 0 w 18"/>
                <a:gd name="T41" fmla="*/ 33 h 155"/>
                <a:gd name="T42" fmla="*/ 0 w 18"/>
                <a:gd name="T43" fmla="*/ 29 h 155"/>
                <a:gd name="T44" fmla="*/ 1 w 18"/>
                <a:gd name="T45" fmla="*/ 23 h 155"/>
                <a:gd name="T46" fmla="*/ 2 w 18"/>
                <a:gd name="T47" fmla="*/ 18 h 155"/>
                <a:gd name="T48" fmla="*/ 2 w 18"/>
                <a:gd name="T49" fmla="*/ 12 h 155"/>
                <a:gd name="T50" fmla="*/ 2 w 18"/>
                <a:gd name="T51" fmla="*/ 9 h 155"/>
                <a:gd name="T52" fmla="*/ 2 w 18"/>
                <a:gd name="T53" fmla="*/ 6 h 155"/>
                <a:gd name="T54" fmla="*/ 3 w 18"/>
                <a:gd name="T55" fmla="*/ 3 h 155"/>
                <a:gd name="T56" fmla="*/ 6 w 18"/>
                <a:gd name="T57" fmla="*/ 0 h 155"/>
                <a:gd name="T58" fmla="*/ 9 w 18"/>
                <a:gd name="T59" fmla="*/ 0 h 155"/>
                <a:gd name="T60" fmla="*/ 13 w 18"/>
                <a:gd name="T61" fmla="*/ 1 h 155"/>
                <a:gd name="T62" fmla="*/ 15 w 18"/>
                <a:gd name="T63" fmla="*/ 2 h 155"/>
                <a:gd name="T64" fmla="*/ 16 w 18"/>
                <a:gd name="T65" fmla="*/ 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 h="155">
                  <a:moveTo>
                    <a:pt x="16" y="4"/>
                  </a:moveTo>
                  <a:lnTo>
                    <a:pt x="18" y="29"/>
                  </a:lnTo>
                  <a:lnTo>
                    <a:pt x="17" y="53"/>
                  </a:lnTo>
                  <a:lnTo>
                    <a:pt x="15" y="77"/>
                  </a:lnTo>
                  <a:lnTo>
                    <a:pt x="13" y="101"/>
                  </a:lnTo>
                  <a:lnTo>
                    <a:pt x="12" y="114"/>
                  </a:lnTo>
                  <a:lnTo>
                    <a:pt x="11" y="126"/>
                  </a:lnTo>
                  <a:lnTo>
                    <a:pt x="10" y="139"/>
                  </a:lnTo>
                  <a:lnTo>
                    <a:pt x="10" y="152"/>
                  </a:lnTo>
                  <a:lnTo>
                    <a:pt x="9" y="153"/>
                  </a:lnTo>
                  <a:lnTo>
                    <a:pt x="9" y="153"/>
                  </a:lnTo>
                  <a:lnTo>
                    <a:pt x="8" y="154"/>
                  </a:lnTo>
                  <a:lnTo>
                    <a:pt x="7" y="155"/>
                  </a:lnTo>
                  <a:lnTo>
                    <a:pt x="7" y="155"/>
                  </a:lnTo>
                  <a:lnTo>
                    <a:pt x="6" y="155"/>
                  </a:lnTo>
                  <a:lnTo>
                    <a:pt x="5" y="155"/>
                  </a:lnTo>
                  <a:lnTo>
                    <a:pt x="5" y="154"/>
                  </a:lnTo>
                  <a:lnTo>
                    <a:pt x="3" y="124"/>
                  </a:lnTo>
                  <a:lnTo>
                    <a:pt x="2" y="94"/>
                  </a:lnTo>
                  <a:lnTo>
                    <a:pt x="1" y="63"/>
                  </a:lnTo>
                  <a:lnTo>
                    <a:pt x="0" y="33"/>
                  </a:lnTo>
                  <a:lnTo>
                    <a:pt x="0" y="29"/>
                  </a:lnTo>
                  <a:lnTo>
                    <a:pt x="1" y="23"/>
                  </a:lnTo>
                  <a:lnTo>
                    <a:pt x="2" y="18"/>
                  </a:lnTo>
                  <a:lnTo>
                    <a:pt x="2" y="12"/>
                  </a:lnTo>
                  <a:lnTo>
                    <a:pt x="2" y="9"/>
                  </a:lnTo>
                  <a:lnTo>
                    <a:pt x="2" y="6"/>
                  </a:lnTo>
                  <a:lnTo>
                    <a:pt x="3" y="3"/>
                  </a:lnTo>
                  <a:lnTo>
                    <a:pt x="6" y="0"/>
                  </a:lnTo>
                  <a:lnTo>
                    <a:pt x="9" y="0"/>
                  </a:lnTo>
                  <a:lnTo>
                    <a:pt x="13" y="1"/>
                  </a:lnTo>
                  <a:lnTo>
                    <a:pt x="15" y="2"/>
                  </a:lnTo>
                  <a:lnTo>
                    <a:pt x="16"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3" name="Freeform 99"/>
            <p:cNvSpPr>
              <a:spLocks/>
            </p:cNvSpPr>
            <p:nvPr/>
          </p:nvSpPr>
          <p:spPr bwMode="auto">
            <a:xfrm>
              <a:off x="5345" y="3877"/>
              <a:ext cx="25" cy="78"/>
            </a:xfrm>
            <a:custGeom>
              <a:avLst/>
              <a:gdLst>
                <a:gd name="T0" fmla="*/ 22 w 25"/>
                <a:gd name="T1" fmla="*/ 12 h 78"/>
                <a:gd name="T2" fmla="*/ 22 w 25"/>
                <a:gd name="T3" fmla="*/ 15 h 78"/>
                <a:gd name="T4" fmla="*/ 22 w 25"/>
                <a:gd name="T5" fmla="*/ 18 h 78"/>
                <a:gd name="T6" fmla="*/ 20 w 25"/>
                <a:gd name="T7" fmla="*/ 21 h 78"/>
                <a:gd name="T8" fmla="*/ 19 w 25"/>
                <a:gd name="T9" fmla="*/ 24 h 78"/>
                <a:gd name="T10" fmla="*/ 20 w 25"/>
                <a:gd name="T11" fmla="*/ 26 h 78"/>
                <a:gd name="T12" fmla="*/ 22 w 25"/>
                <a:gd name="T13" fmla="*/ 29 h 78"/>
                <a:gd name="T14" fmla="*/ 24 w 25"/>
                <a:gd name="T15" fmla="*/ 31 h 78"/>
                <a:gd name="T16" fmla="*/ 24 w 25"/>
                <a:gd name="T17" fmla="*/ 34 h 78"/>
                <a:gd name="T18" fmla="*/ 25 w 25"/>
                <a:gd name="T19" fmla="*/ 37 h 78"/>
                <a:gd name="T20" fmla="*/ 25 w 25"/>
                <a:gd name="T21" fmla="*/ 41 h 78"/>
                <a:gd name="T22" fmla="*/ 24 w 25"/>
                <a:gd name="T23" fmla="*/ 43 h 78"/>
                <a:gd name="T24" fmla="*/ 22 w 25"/>
                <a:gd name="T25" fmla="*/ 45 h 78"/>
                <a:gd name="T26" fmla="*/ 21 w 25"/>
                <a:gd name="T27" fmla="*/ 47 h 78"/>
                <a:gd name="T28" fmla="*/ 19 w 25"/>
                <a:gd name="T29" fmla="*/ 48 h 78"/>
                <a:gd name="T30" fmla="*/ 17 w 25"/>
                <a:gd name="T31" fmla="*/ 49 h 78"/>
                <a:gd name="T32" fmla="*/ 16 w 25"/>
                <a:gd name="T33" fmla="*/ 50 h 78"/>
                <a:gd name="T34" fmla="*/ 18 w 25"/>
                <a:gd name="T35" fmla="*/ 55 h 78"/>
                <a:gd name="T36" fmla="*/ 22 w 25"/>
                <a:gd name="T37" fmla="*/ 60 h 78"/>
                <a:gd name="T38" fmla="*/ 24 w 25"/>
                <a:gd name="T39" fmla="*/ 64 h 78"/>
                <a:gd name="T40" fmla="*/ 23 w 25"/>
                <a:gd name="T41" fmla="*/ 69 h 78"/>
                <a:gd name="T42" fmla="*/ 22 w 25"/>
                <a:gd name="T43" fmla="*/ 71 h 78"/>
                <a:gd name="T44" fmla="*/ 22 w 25"/>
                <a:gd name="T45" fmla="*/ 74 h 78"/>
                <a:gd name="T46" fmla="*/ 21 w 25"/>
                <a:gd name="T47" fmla="*/ 76 h 78"/>
                <a:gd name="T48" fmla="*/ 19 w 25"/>
                <a:gd name="T49" fmla="*/ 78 h 78"/>
                <a:gd name="T50" fmla="*/ 17 w 25"/>
                <a:gd name="T51" fmla="*/ 78 h 78"/>
                <a:gd name="T52" fmla="*/ 16 w 25"/>
                <a:gd name="T53" fmla="*/ 77 h 78"/>
                <a:gd name="T54" fmla="*/ 16 w 25"/>
                <a:gd name="T55" fmla="*/ 74 h 78"/>
                <a:gd name="T56" fmla="*/ 15 w 25"/>
                <a:gd name="T57" fmla="*/ 72 h 78"/>
                <a:gd name="T58" fmla="*/ 13 w 25"/>
                <a:gd name="T59" fmla="*/ 66 h 78"/>
                <a:gd name="T60" fmla="*/ 9 w 25"/>
                <a:gd name="T61" fmla="*/ 61 h 78"/>
                <a:gd name="T62" fmla="*/ 5 w 25"/>
                <a:gd name="T63" fmla="*/ 56 h 78"/>
                <a:gd name="T64" fmla="*/ 0 w 25"/>
                <a:gd name="T65" fmla="*/ 51 h 78"/>
                <a:gd name="T66" fmla="*/ 3 w 25"/>
                <a:gd name="T67" fmla="*/ 48 h 78"/>
                <a:gd name="T68" fmla="*/ 6 w 25"/>
                <a:gd name="T69" fmla="*/ 46 h 78"/>
                <a:gd name="T70" fmla="*/ 8 w 25"/>
                <a:gd name="T71" fmla="*/ 44 h 78"/>
                <a:gd name="T72" fmla="*/ 11 w 25"/>
                <a:gd name="T73" fmla="*/ 40 h 78"/>
                <a:gd name="T74" fmla="*/ 11 w 25"/>
                <a:gd name="T75" fmla="*/ 37 h 78"/>
                <a:gd name="T76" fmla="*/ 11 w 25"/>
                <a:gd name="T77" fmla="*/ 35 h 78"/>
                <a:gd name="T78" fmla="*/ 11 w 25"/>
                <a:gd name="T79" fmla="*/ 32 h 78"/>
                <a:gd name="T80" fmla="*/ 9 w 25"/>
                <a:gd name="T81" fmla="*/ 29 h 78"/>
                <a:gd name="T82" fmla="*/ 8 w 25"/>
                <a:gd name="T83" fmla="*/ 29 h 78"/>
                <a:gd name="T84" fmla="*/ 6 w 25"/>
                <a:gd name="T85" fmla="*/ 27 h 78"/>
                <a:gd name="T86" fmla="*/ 4 w 25"/>
                <a:gd name="T87" fmla="*/ 27 h 78"/>
                <a:gd name="T88" fmla="*/ 3 w 25"/>
                <a:gd name="T89" fmla="*/ 26 h 78"/>
                <a:gd name="T90" fmla="*/ 6 w 25"/>
                <a:gd name="T91" fmla="*/ 21 h 78"/>
                <a:gd name="T92" fmla="*/ 8 w 25"/>
                <a:gd name="T93" fmla="*/ 17 h 78"/>
                <a:gd name="T94" fmla="*/ 11 w 25"/>
                <a:gd name="T95" fmla="*/ 13 h 78"/>
                <a:gd name="T96" fmla="*/ 10 w 25"/>
                <a:gd name="T97" fmla="*/ 8 h 78"/>
                <a:gd name="T98" fmla="*/ 8 w 25"/>
                <a:gd name="T99" fmla="*/ 6 h 78"/>
                <a:gd name="T100" fmla="*/ 7 w 25"/>
                <a:gd name="T101" fmla="*/ 4 h 78"/>
                <a:gd name="T102" fmla="*/ 6 w 25"/>
                <a:gd name="T103" fmla="*/ 2 h 78"/>
                <a:gd name="T104" fmla="*/ 8 w 25"/>
                <a:gd name="T105" fmla="*/ 0 h 78"/>
                <a:gd name="T106" fmla="*/ 14 w 25"/>
                <a:gd name="T107" fmla="*/ 2 h 78"/>
                <a:gd name="T108" fmla="*/ 18 w 25"/>
                <a:gd name="T109" fmla="*/ 5 h 78"/>
                <a:gd name="T110" fmla="*/ 20 w 25"/>
                <a:gd name="T111" fmla="*/ 8 h 78"/>
                <a:gd name="T112" fmla="*/ 22 w 25"/>
                <a:gd name="T113" fmla="*/ 1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 h="78">
                  <a:moveTo>
                    <a:pt x="22" y="12"/>
                  </a:moveTo>
                  <a:lnTo>
                    <a:pt x="22" y="15"/>
                  </a:lnTo>
                  <a:lnTo>
                    <a:pt x="22" y="18"/>
                  </a:lnTo>
                  <a:lnTo>
                    <a:pt x="20" y="21"/>
                  </a:lnTo>
                  <a:lnTo>
                    <a:pt x="19" y="24"/>
                  </a:lnTo>
                  <a:lnTo>
                    <a:pt x="20" y="26"/>
                  </a:lnTo>
                  <a:lnTo>
                    <a:pt x="22" y="29"/>
                  </a:lnTo>
                  <a:lnTo>
                    <a:pt x="24" y="31"/>
                  </a:lnTo>
                  <a:lnTo>
                    <a:pt x="24" y="34"/>
                  </a:lnTo>
                  <a:lnTo>
                    <a:pt x="25" y="37"/>
                  </a:lnTo>
                  <a:lnTo>
                    <a:pt x="25" y="41"/>
                  </a:lnTo>
                  <a:lnTo>
                    <a:pt x="24" y="43"/>
                  </a:lnTo>
                  <a:lnTo>
                    <a:pt x="22" y="45"/>
                  </a:lnTo>
                  <a:lnTo>
                    <a:pt x="21" y="47"/>
                  </a:lnTo>
                  <a:lnTo>
                    <a:pt x="19" y="48"/>
                  </a:lnTo>
                  <a:lnTo>
                    <a:pt x="17" y="49"/>
                  </a:lnTo>
                  <a:lnTo>
                    <a:pt x="16" y="50"/>
                  </a:lnTo>
                  <a:lnTo>
                    <a:pt x="18" y="55"/>
                  </a:lnTo>
                  <a:lnTo>
                    <a:pt x="22" y="60"/>
                  </a:lnTo>
                  <a:lnTo>
                    <a:pt x="24" y="64"/>
                  </a:lnTo>
                  <a:lnTo>
                    <a:pt x="23" y="69"/>
                  </a:lnTo>
                  <a:lnTo>
                    <a:pt x="22" y="71"/>
                  </a:lnTo>
                  <a:lnTo>
                    <a:pt x="22" y="74"/>
                  </a:lnTo>
                  <a:lnTo>
                    <a:pt x="21" y="76"/>
                  </a:lnTo>
                  <a:lnTo>
                    <a:pt x="19" y="78"/>
                  </a:lnTo>
                  <a:lnTo>
                    <a:pt x="17" y="78"/>
                  </a:lnTo>
                  <a:lnTo>
                    <a:pt x="16" y="77"/>
                  </a:lnTo>
                  <a:lnTo>
                    <a:pt x="16" y="74"/>
                  </a:lnTo>
                  <a:lnTo>
                    <a:pt x="15" y="72"/>
                  </a:lnTo>
                  <a:lnTo>
                    <a:pt x="13" y="66"/>
                  </a:lnTo>
                  <a:lnTo>
                    <a:pt x="9" y="61"/>
                  </a:lnTo>
                  <a:lnTo>
                    <a:pt x="5" y="56"/>
                  </a:lnTo>
                  <a:lnTo>
                    <a:pt x="0" y="51"/>
                  </a:lnTo>
                  <a:lnTo>
                    <a:pt x="3" y="48"/>
                  </a:lnTo>
                  <a:lnTo>
                    <a:pt x="6" y="46"/>
                  </a:lnTo>
                  <a:lnTo>
                    <a:pt x="8" y="44"/>
                  </a:lnTo>
                  <a:lnTo>
                    <a:pt x="11" y="40"/>
                  </a:lnTo>
                  <a:lnTo>
                    <a:pt x="11" y="37"/>
                  </a:lnTo>
                  <a:lnTo>
                    <a:pt x="11" y="35"/>
                  </a:lnTo>
                  <a:lnTo>
                    <a:pt x="11" y="32"/>
                  </a:lnTo>
                  <a:lnTo>
                    <a:pt x="9" y="29"/>
                  </a:lnTo>
                  <a:lnTo>
                    <a:pt x="8" y="29"/>
                  </a:lnTo>
                  <a:lnTo>
                    <a:pt x="6" y="27"/>
                  </a:lnTo>
                  <a:lnTo>
                    <a:pt x="4" y="27"/>
                  </a:lnTo>
                  <a:lnTo>
                    <a:pt x="3" y="26"/>
                  </a:lnTo>
                  <a:lnTo>
                    <a:pt x="6" y="21"/>
                  </a:lnTo>
                  <a:lnTo>
                    <a:pt x="8" y="17"/>
                  </a:lnTo>
                  <a:lnTo>
                    <a:pt x="11" y="13"/>
                  </a:lnTo>
                  <a:lnTo>
                    <a:pt x="10" y="8"/>
                  </a:lnTo>
                  <a:lnTo>
                    <a:pt x="8" y="6"/>
                  </a:lnTo>
                  <a:lnTo>
                    <a:pt x="7" y="4"/>
                  </a:lnTo>
                  <a:lnTo>
                    <a:pt x="6" y="2"/>
                  </a:lnTo>
                  <a:lnTo>
                    <a:pt x="8" y="0"/>
                  </a:lnTo>
                  <a:lnTo>
                    <a:pt x="14" y="2"/>
                  </a:lnTo>
                  <a:lnTo>
                    <a:pt x="18" y="5"/>
                  </a:lnTo>
                  <a:lnTo>
                    <a:pt x="20" y="8"/>
                  </a:lnTo>
                  <a:lnTo>
                    <a:pt x="22"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4" name="Freeform 100"/>
            <p:cNvSpPr>
              <a:spLocks/>
            </p:cNvSpPr>
            <p:nvPr/>
          </p:nvSpPr>
          <p:spPr bwMode="auto">
            <a:xfrm>
              <a:off x="5256" y="3877"/>
              <a:ext cx="46" cy="71"/>
            </a:xfrm>
            <a:custGeom>
              <a:avLst/>
              <a:gdLst>
                <a:gd name="T0" fmla="*/ 22 w 46"/>
                <a:gd name="T1" fmla="*/ 5 h 71"/>
                <a:gd name="T2" fmla="*/ 19 w 46"/>
                <a:gd name="T3" fmla="*/ 8 h 71"/>
                <a:gd name="T4" fmla="*/ 17 w 46"/>
                <a:gd name="T5" fmla="*/ 11 h 71"/>
                <a:gd name="T6" fmla="*/ 16 w 46"/>
                <a:gd name="T7" fmla="*/ 14 h 71"/>
                <a:gd name="T8" fmla="*/ 17 w 46"/>
                <a:gd name="T9" fmla="*/ 18 h 71"/>
                <a:gd name="T10" fmla="*/ 18 w 46"/>
                <a:gd name="T11" fmla="*/ 21 h 71"/>
                <a:gd name="T12" fmla="*/ 19 w 46"/>
                <a:gd name="T13" fmla="*/ 24 h 71"/>
                <a:gd name="T14" fmla="*/ 22 w 46"/>
                <a:gd name="T15" fmla="*/ 26 h 71"/>
                <a:gd name="T16" fmla="*/ 25 w 46"/>
                <a:gd name="T17" fmla="*/ 29 h 71"/>
                <a:gd name="T18" fmla="*/ 22 w 46"/>
                <a:gd name="T19" fmla="*/ 32 h 71"/>
                <a:gd name="T20" fmla="*/ 18 w 46"/>
                <a:gd name="T21" fmla="*/ 35 h 71"/>
                <a:gd name="T22" fmla="*/ 14 w 46"/>
                <a:gd name="T23" fmla="*/ 38 h 71"/>
                <a:gd name="T24" fmla="*/ 14 w 46"/>
                <a:gd name="T25" fmla="*/ 42 h 71"/>
                <a:gd name="T26" fmla="*/ 14 w 46"/>
                <a:gd name="T27" fmla="*/ 45 h 71"/>
                <a:gd name="T28" fmla="*/ 16 w 46"/>
                <a:gd name="T29" fmla="*/ 47 h 71"/>
                <a:gd name="T30" fmla="*/ 17 w 46"/>
                <a:gd name="T31" fmla="*/ 50 h 71"/>
                <a:gd name="T32" fmla="*/ 19 w 46"/>
                <a:gd name="T33" fmla="*/ 52 h 71"/>
                <a:gd name="T34" fmla="*/ 23 w 46"/>
                <a:gd name="T35" fmla="*/ 55 h 71"/>
                <a:gd name="T36" fmla="*/ 27 w 46"/>
                <a:gd name="T37" fmla="*/ 58 h 71"/>
                <a:gd name="T38" fmla="*/ 32 w 46"/>
                <a:gd name="T39" fmla="*/ 60 h 71"/>
                <a:gd name="T40" fmla="*/ 38 w 46"/>
                <a:gd name="T41" fmla="*/ 62 h 71"/>
                <a:gd name="T42" fmla="*/ 40 w 46"/>
                <a:gd name="T43" fmla="*/ 63 h 71"/>
                <a:gd name="T44" fmla="*/ 43 w 46"/>
                <a:gd name="T45" fmla="*/ 64 h 71"/>
                <a:gd name="T46" fmla="*/ 46 w 46"/>
                <a:gd name="T47" fmla="*/ 65 h 71"/>
                <a:gd name="T48" fmla="*/ 46 w 46"/>
                <a:gd name="T49" fmla="*/ 68 h 71"/>
                <a:gd name="T50" fmla="*/ 42 w 46"/>
                <a:gd name="T51" fmla="*/ 70 h 71"/>
                <a:gd name="T52" fmla="*/ 38 w 46"/>
                <a:gd name="T53" fmla="*/ 71 h 71"/>
                <a:gd name="T54" fmla="*/ 34 w 46"/>
                <a:gd name="T55" fmla="*/ 71 h 71"/>
                <a:gd name="T56" fmla="*/ 30 w 46"/>
                <a:gd name="T57" fmla="*/ 70 h 71"/>
                <a:gd name="T58" fmla="*/ 25 w 46"/>
                <a:gd name="T59" fmla="*/ 69 h 71"/>
                <a:gd name="T60" fmla="*/ 20 w 46"/>
                <a:gd name="T61" fmla="*/ 68 h 71"/>
                <a:gd name="T62" fmla="*/ 16 w 46"/>
                <a:gd name="T63" fmla="*/ 66 h 71"/>
                <a:gd name="T64" fmla="*/ 12 w 46"/>
                <a:gd name="T65" fmla="*/ 63 h 71"/>
                <a:gd name="T66" fmla="*/ 9 w 46"/>
                <a:gd name="T67" fmla="*/ 60 h 71"/>
                <a:gd name="T68" fmla="*/ 6 w 46"/>
                <a:gd name="T69" fmla="*/ 57 h 71"/>
                <a:gd name="T70" fmla="*/ 4 w 46"/>
                <a:gd name="T71" fmla="*/ 53 h 71"/>
                <a:gd name="T72" fmla="*/ 2 w 46"/>
                <a:gd name="T73" fmla="*/ 50 h 71"/>
                <a:gd name="T74" fmla="*/ 0 w 46"/>
                <a:gd name="T75" fmla="*/ 44 h 71"/>
                <a:gd name="T76" fmla="*/ 1 w 46"/>
                <a:gd name="T77" fmla="*/ 39 h 71"/>
                <a:gd name="T78" fmla="*/ 3 w 46"/>
                <a:gd name="T79" fmla="*/ 34 h 71"/>
                <a:gd name="T80" fmla="*/ 5 w 46"/>
                <a:gd name="T81" fmla="*/ 29 h 71"/>
                <a:gd name="T82" fmla="*/ 3 w 46"/>
                <a:gd name="T83" fmla="*/ 21 h 71"/>
                <a:gd name="T84" fmla="*/ 3 w 46"/>
                <a:gd name="T85" fmla="*/ 14 h 71"/>
                <a:gd name="T86" fmla="*/ 7 w 46"/>
                <a:gd name="T87" fmla="*/ 7 h 71"/>
                <a:gd name="T88" fmla="*/ 13 w 46"/>
                <a:gd name="T89" fmla="*/ 1 h 71"/>
                <a:gd name="T90" fmla="*/ 16 w 46"/>
                <a:gd name="T91" fmla="*/ 0 h 71"/>
                <a:gd name="T92" fmla="*/ 18 w 46"/>
                <a:gd name="T93" fmla="*/ 1 h 71"/>
                <a:gd name="T94" fmla="*/ 20 w 46"/>
                <a:gd name="T95" fmla="*/ 3 h 71"/>
                <a:gd name="T96" fmla="*/ 22 w 46"/>
                <a:gd name="T97" fmla="*/ 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 h="71">
                  <a:moveTo>
                    <a:pt x="22" y="5"/>
                  </a:moveTo>
                  <a:lnTo>
                    <a:pt x="19" y="8"/>
                  </a:lnTo>
                  <a:lnTo>
                    <a:pt x="17" y="11"/>
                  </a:lnTo>
                  <a:lnTo>
                    <a:pt x="16" y="14"/>
                  </a:lnTo>
                  <a:lnTo>
                    <a:pt x="17" y="18"/>
                  </a:lnTo>
                  <a:lnTo>
                    <a:pt x="18" y="21"/>
                  </a:lnTo>
                  <a:lnTo>
                    <a:pt x="19" y="24"/>
                  </a:lnTo>
                  <a:lnTo>
                    <a:pt x="22" y="26"/>
                  </a:lnTo>
                  <a:lnTo>
                    <a:pt x="25" y="29"/>
                  </a:lnTo>
                  <a:lnTo>
                    <a:pt x="22" y="32"/>
                  </a:lnTo>
                  <a:lnTo>
                    <a:pt x="18" y="35"/>
                  </a:lnTo>
                  <a:lnTo>
                    <a:pt x="14" y="38"/>
                  </a:lnTo>
                  <a:lnTo>
                    <a:pt x="14" y="42"/>
                  </a:lnTo>
                  <a:lnTo>
                    <a:pt x="14" y="45"/>
                  </a:lnTo>
                  <a:lnTo>
                    <a:pt x="16" y="47"/>
                  </a:lnTo>
                  <a:lnTo>
                    <a:pt x="17" y="50"/>
                  </a:lnTo>
                  <a:lnTo>
                    <a:pt x="19" y="52"/>
                  </a:lnTo>
                  <a:lnTo>
                    <a:pt x="23" y="55"/>
                  </a:lnTo>
                  <a:lnTo>
                    <a:pt x="27" y="58"/>
                  </a:lnTo>
                  <a:lnTo>
                    <a:pt x="32" y="60"/>
                  </a:lnTo>
                  <a:lnTo>
                    <a:pt x="38" y="62"/>
                  </a:lnTo>
                  <a:lnTo>
                    <a:pt x="40" y="63"/>
                  </a:lnTo>
                  <a:lnTo>
                    <a:pt x="43" y="64"/>
                  </a:lnTo>
                  <a:lnTo>
                    <a:pt x="46" y="65"/>
                  </a:lnTo>
                  <a:lnTo>
                    <a:pt x="46" y="68"/>
                  </a:lnTo>
                  <a:lnTo>
                    <a:pt x="42" y="70"/>
                  </a:lnTo>
                  <a:lnTo>
                    <a:pt x="38" y="71"/>
                  </a:lnTo>
                  <a:lnTo>
                    <a:pt x="34" y="71"/>
                  </a:lnTo>
                  <a:lnTo>
                    <a:pt x="30" y="70"/>
                  </a:lnTo>
                  <a:lnTo>
                    <a:pt x="25" y="69"/>
                  </a:lnTo>
                  <a:lnTo>
                    <a:pt x="20" y="68"/>
                  </a:lnTo>
                  <a:lnTo>
                    <a:pt x="16" y="66"/>
                  </a:lnTo>
                  <a:lnTo>
                    <a:pt x="12" y="63"/>
                  </a:lnTo>
                  <a:lnTo>
                    <a:pt x="9" y="60"/>
                  </a:lnTo>
                  <a:lnTo>
                    <a:pt x="6" y="57"/>
                  </a:lnTo>
                  <a:lnTo>
                    <a:pt x="4" y="53"/>
                  </a:lnTo>
                  <a:lnTo>
                    <a:pt x="2" y="50"/>
                  </a:lnTo>
                  <a:lnTo>
                    <a:pt x="0" y="44"/>
                  </a:lnTo>
                  <a:lnTo>
                    <a:pt x="1" y="39"/>
                  </a:lnTo>
                  <a:lnTo>
                    <a:pt x="3" y="34"/>
                  </a:lnTo>
                  <a:lnTo>
                    <a:pt x="5" y="29"/>
                  </a:lnTo>
                  <a:lnTo>
                    <a:pt x="3" y="21"/>
                  </a:lnTo>
                  <a:lnTo>
                    <a:pt x="3" y="14"/>
                  </a:lnTo>
                  <a:lnTo>
                    <a:pt x="7" y="7"/>
                  </a:lnTo>
                  <a:lnTo>
                    <a:pt x="13" y="1"/>
                  </a:lnTo>
                  <a:lnTo>
                    <a:pt x="16" y="0"/>
                  </a:lnTo>
                  <a:lnTo>
                    <a:pt x="18" y="1"/>
                  </a:lnTo>
                  <a:lnTo>
                    <a:pt x="20" y="3"/>
                  </a:lnTo>
                  <a:lnTo>
                    <a:pt x="22"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5" name="Freeform 101"/>
            <p:cNvSpPr>
              <a:spLocks/>
            </p:cNvSpPr>
            <p:nvPr/>
          </p:nvSpPr>
          <p:spPr bwMode="auto">
            <a:xfrm>
              <a:off x="4898" y="3885"/>
              <a:ext cx="107" cy="33"/>
            </a:xfrm>
            <a:custGeom>
              <a:avLst/>
              <a:gdLst>
                <a:gd name="T0" fmla="*/ 4 w 107"/>
                <a:gd name="T1" fmla="*/ 0 h 33"/>
                <a:gd name="T2" fmla="*/ 8 w 107"/>
                <a:gd name="T3" fmla="*/ 3 h 33"/>
                <a:gd name="T4" fmla="*/ 12 w 107"/>
                <a:gd name="T5" fmla="*/ 6 h 33"/>
                <a:gd name="T6" fmla="*/ 15 w 107"/>
                <a:gd name="T7" fmla="*/ 8 h 33"/>
                <a:gd name="T8" fmla="*/ 20 w 107"/>
                <a:gd name="T9" fmla="*/ 11 h 33"/>
                <a:gd name="T10" fmla="*/ 23 w 107"/>
                <a:gd name="T11" fmla="*/ 13 h 33"/>
                <a:gd name="T12" fmla="*/ 28 w 107"/>
                <a:gd name="T13" fmla="*/ 15 h 33"/>
                <a:gd name="T14" fmla="*/ 32 w 107"/>
                <a:gd name="T15" fmla="*/ 16 h 33"/>
                <a:gd name="T16" fmla="*/ 37 w 107"/>
                <a:gd name="T17" fmla="*/ 18 h 33"/>
                <a:gd name="T18" fmla="*/ 44 w 107"/>
                <a:gd name="T19" fmla="*/ 19 h 33"/>
                <a:gd name="T20" fmla="*/ 52 w 107"/>
                <a:gd name="T21" fmla="*/ 21 h 33"/>
                <a:gd name="T22" fmla="*/ 60 w 107"/>
                <a:gd name="T23" fmla="*/ 22 h 33"/>
                <a:gd name="T24" fmla="*/ 68 w 107"/>
                <a:gd name="T25" fmla="*/ 23 h 33"/>
                <a:gd name="T26" fmla="*/ 76 w 107"/>
                <a:gd name="T27" fmla="*/ 23 h 33"/>
                <a:gd name="T28" fmla="*/ 84 w 107"/>
                <a:gd name="T29" fmla="*/ 23 h 33"/>
                <a:gd name="T30" fmla="*/ 93 w 107"/>
                <a:gd name="T31" fmla="*/ 23 h 33"/>
                <a:gd name="T32" fmla="*/ 101 w 107"/>
                <a:gd name="T33" fmla="*/ 22 h 33"/>
                <a:gd name="T34" fmla="*/ 103 w 107"/>
                <a:gd name="T35" fmla="*/ 22 h 33"/>
                <a:gd name="T36" fmla="*/ 104 w 107"/>
                <a:gd name="T37" fmla="*/ 22 h 33"/>
                <a:gd name="T38" fmla="*/ 105 w 107"/>
                <a:gd name="T39" fmla="*/ 23 h 33"/>
                <a:gd name="T40" fmla="*/ 106 w 107"/>
                <a:gd name="T41" fmla="*/ 24 h 33"/>
                <a:gd name="T42" fmla="*/ 107 w 107"/>
                <a:gd name="T43" fmla="*/ 25 h 33"/>
                <a:gd name="T44" fmla="*/ 107 w 107"/>
                <a:gd name="T45" fmla="*/ 25 h 33"/>
                <a:gd name="T46" fmla="*/ 107 w 107"/>
                <a:gd name="T47" fmla="*/ 27 h 33"/>
                <a:gd name="T48" fmla="*/ 106 w 107"/>
                <a:gd name="T49" fmla="*/ 28 h 33"/>
                <a:gd name="T50" fmla="*/ 93 w 107"/>
                <a:gd name="T51" fmla="*/ 30 h 33"/>
                <a:gd name="T52" fmla="*/ 80 w 107"/>
                <a:gd name="T53" fmla="*/ 31 h 33"/>
                <a:gd name="T54" fmla="*/ 66 w 107"/>
                <a:gd name="T55" fmla="*/ 32 h 33"/>
                <a:gd name="T56" fmla="*/ 52 w 107"/>
                <a:gd name="T57" fmla="*/ 33 h 33"/>
                <a:gd name="T58" fmla="*/ 39 w 107"/>
                <a:gd name="T59" fmla="*/ 31 h 33"/>
                <a:gd name="T60" fmla="*/ 26 w 107"/>
                <a:gd name="T61" fmla="*/ 29 h 33"/>
                <a:gd name="T62" fmla="*/ 15 w 107"/>
                <a:gd name="T63" fmla="*/ 24 h 33"/>
                <a:gd name="T64" fmla="*/ 5 w 107"/>
                <a:gd name="T65" fmla="*/ 17 h 33"/>
                <a:gd name="T66" fmla="*/ 3 w 107"/>
                <a:gd name="T67" fmla="*/ 13 h 33"/>
                <a:gd name="T68" fmla="*/ 1 w 107"/>
                <a:gd name="T69" fmla="*/ 8 h 33"/>
                <a:gd name="T70" fmla="*/ 0 w 107"/>
                <a:gd name="T71" fmla="*/ 4 h 33"/>
                <a:gd name="T72" fmla="*/ 2 w 107"/>
                <a:gd name="T73" fmla="*/ 0 h 33"/>
                <a:gd name="T74" fmla="*/ 4 w 107"/>
                <a:gd name="T7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33">
                  <a:moveTo>
                    <a:pt x="4" y="0"/>
                  </a:moveTo>
                  <a:lnTo>
                    <a:pt x="8" y="3"/>
                  </a:lnTo>
                  <a:lnTo>
                    <a:pt x="12" y="6"/>
                  </a:lnTo>
                  <a:lnTo>
                    <a:pt x="15" y="8"/>
                  </a:lnTo>
                  <a:lnTo>
                    <a:pt x="20" y="11"/>
                  </a:lnTo>
                  <a:lnTo>
                    <a:pt x="23" y="13"/>
                  </a:lnTo>
                  <a:lnTo>
                    <a:pt x="28" y="15"/>
                  </a:lnTo>
                  <a:lnTo>
                    <a:pt x="32" y="16"/>
                  </a:lnTo>
                  <a:lnTo>
                    <a:pt x="37" y="18"/>
                  </a:lnTo>
                  <a:lnTo>
                    <a:pt x="44" y="19"/>
                  </a:lnTo>
                  <a:lnTo>
                    <a:pt x="52" y="21"/>
                  </a:lnTo>
                  <a:lnTo>
                    <a:pt x="60" y="22"/>
                  </a:lnTo>
                  <a:lnTo>
                    <a:pt x="68" y="23"/>
                  </a:lnTo>
                  <a:lnTo>
                    <a:pt x="76" y="23"/>
                  </a:lnTo>
                  <a:lnTo>
                    <a:pt x="84" y="23"/>
                  </a:lnTo>
                  <a:lnTo>
                    <a:pt x="93" y="23"/>
                  </a:lnTo>
                  <a:lnTo>
                    <a:pt x="101" y="22"/>
                  </a:lnTo>
                  <a:lnTo>
                    <a:pt x="103" y="22"/>
                  </a:lnTo>
                  <a:lnTo>
                    <a:pt x="104" y="22"/>
                  </a:lnTo>
                  <a:lnTo>
                    <a:pt x="105" y="23"/>
                  </a:lnTo>
                  <a:lnTo>
                    <a:pt x="106" y="24"/>
                  </a:lnTo>
                  <a:lnTo>
                    <a:pt x="107" y="25"/>
                  </a:lnTo>
                  <a:lnTo>
                    <a:pt x="107" y="25"/>
                  </a:lnTo>
                  <a:lnTo>
                    <a:pt x="107" y="27"/>
                  </a:lnTo>
                  <a:lnTo>
                    <a:pt x="106" y="28"/>
                  </a:lnTo>
                  <a:lnTo>
                    <a:pt x="93" y="30"/>
                  </a:lnTo>
                  <a:lnTo>
                    <a:pt x="80" y="31"/>
                  </a:lnTo>
                  <a:lnTo>
                    <a:pt x="66" y="32"/>
                  </a:lnTo>
                  <a:lnTo>
                    <a:pt x="52" y="33"/>
                  </a:lnTo>
                  <a:lnTo>
                    <a:pt x="39" y="31"/>
                  </a:lnTo>
                  <a:lnTo>
                    <a:pt x="26" y="29"/>
                  </a:lnTo>
                  <a:lnTo>
                    <a:pt x="15" y="24"/>
                  </a:lnTo>
                  <a:lnTo>
                    <a:pt x="5" y="17"/>
                  </a:lnTo>
                  <a:lnTo>
                    <a:pt x="3" y="13"/>
                  </a:lnTo>
                  <a:lnTo>
                    <a:pt x="1" y="8"/>
                  </a:lnTo>
                  <a:lnTo>
                    <a:pt x="0" y="4"/>
                  </a:lnTo>
                  <a:lnTo>
                    <a:pt x="2" y="0"/>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6" name="Freeform 102"/>
            <p:cNvSpPr>
              <a:spLocks/>
            </p:cNvSpPr>
            <p:nvPr/>
          </p:nvSpPr>
          <p:spPr bwMode="auto">
            <a:xfrm>
              <a:off x="5201" y="3894"/>
              <a:ext cx="50" cy="90"/>
            </a:xfrm>
            <a:custGeom>
              <a:avLst/>
              <a:gdLst>
                <a:gd name="T0" fmla="*/ 50 w 50"/>
                <a:gd name="T1" fmla="*/ 2 h 90"/>
                <a:gd name="T2" fmla="*/ 49 w 50"/>
                <a:gd name="T3" fmla="*/ 13 h 90"/>
                <a:gd name="T4" fmla="*/ 44 w 50"/>
                <a:gd name="T5" fmla="*/ 24 h 90"/>
                <a:gd name="T6" fmla="*/ 37 w 50"/>
                <a:gd name="T7" fmla="*/ 34 h 90"/>
                <a:gd name="T8" fmla="*/ 31 w 50"/>
                <a:gd name="T9" fmla="*/ 43 h 90"/>
                <a:gd name="T10" fmla="*/ 26 w 50"/>
                <a:gd name="T11" fmla="*/ 49 h 90"/>
                <a:gd name="T12" fmla="*/ 22 w 50"/>
                <a:gd name="T13" fmla="*/ 55 h 90"/>
                <a:gd name="T14" fmla="*/ 20 w 50"/>
                <a:gd name="T15" fmla="*/ 61 h 90"/>
                <a:gd name="T16" fmla="*/ 20 w 50"/>
                <a:gd name="T17" fmla="*/ 69 h 90"/>
                <a:gd name="T18" fmla="*/ 22 w 50"/>
                <a:gd name="T19" fmla="*/ 72 h 90"/>
                <a:gd name="T20" fmla="*/ 24 w 50"/>
                <a:gd name="T21" fmla="*/ 75 h 90"/>
                <a:gd name="T22" fmla="*/ 27 w 50"/>
                <a:gd name="T23" fmla="*/ 78 h 90"/>
                <a:gd name="T24" fmla="*/ 31 w 50"/>
                <a:gd name="T25" fmla="*/ 81 h 90"/>
                <a:gd name="T26" fmla="*/ 35 w 50"/>
                <a:gd name="T27" fmla="*/ 81 h 90"/>
                <a:gd name="T28" fmla="*/ 38 w 50"/>
                <a:gd name="T29" fmla="*/ 82 h 90"/>
                <a:gd name="T30" fmla="*/ 42 w 50"/>
                <a:gd name="T31" fmla="*/ 83 h 90"/>
                <a:gd name="T32" fmla="*/ 44 w 50"/>
                <a:gd name="T33" fmla="*/ 84 h 90"/>
                <a:gd name="T34" fmla="*/ 42 w 50"/>
                <a:gd name="T35" fmla="*/ 87 h 90"/>
                <a:gd name="T36" fmla="*/ 40 w 50"/>
                <a:gd name="T37" fmla="*/ 88 h 90"/>
                <a:gd name="T38" fmla="*/ 37 w 50"/>
                <a:gd name="T39" fmla="*/ 88 h 90"/>
                <a:gd name="T40" fmla="*/ 34 w 50"/>
                <a:gd name="T41" fmla="*/ 90 h 90"/>
                <a:gd name="T42" fmla="*/ 31 w 50"/>
                <a:gd name="T43" fmla="*/ 90 h 90"/>
                <a:gd name="T44" fmla="*/ 27 w 50"/>
                <a:gd name="T45" fmla="*/ 90 h 90"/>
                <a:gd name="T46" fmla="*/ 23 w 50"/>
                <a:gd name="T47" fmla="*/ 90 h 90"/>
                <a:gd name="T48" fmla="*/ 20 w 50"/>
                <a:gd name="T49" fmla="*/ 89 h 90"/>
                <a:gd name="T50" fmla="*/ 16 w 50"/>
                <a:gd name="T51" fmla="*/ 88 h 90"/>
                <a:gd name="T52" fmla="*/ 13 w 50"/>
                <a:gd name="T53" fmla="*/ 87 h 90"/>
                <a:gd name="T54" fmla="*/ 10 w 50"/>
                <a:gd name="T55" fmla="*/ 85 h 90"/>
                <a:gd name="T56" fmla="*/ 7 w 50"/>
                <a:gd name="T57" fmla="*/ 83 h 90"/>
                <a:gd name="T58" fmla="*/ 4 w 50"/>
                <a:gd name="T59" fmla="*/ 78 h 90"/>
                <a:gd name="T60" fmla="*/ 2 w 50"/>
                <a:gd name="T61" fmla="*/ 73 h 90"/>
                <a:gd name="T62" fmla="*/ 0 w 50"/>
                <a:gd name="T63" fmla="*/ 68 h 90"/>
                <a:gd name="T64" fmla="*/ 2 w 50"/>
                <a:gd name="T65" fmla="*/ 63 h 90"/>
                <a:gd name="T66" fmla="*/ 4 w 50"/>
                <a:gd name="T67" fmla="*/ 57 h 90"/>
                <a:gd name="T68" fmla="*/ 7 w 50"/>
                <a:gd name="T69" fmla="*/ 52 h 90"/>
                <a:gd name="T70" fmla="*/ 10 w 50"/>
                <a:gd name="T71" fmla="*/ 47 h 90"/>
                <a:gd name="T72" fmla="*/ 15 w 50"/>
                <a:gd name="T73" fmla="*/ 42 h 90"/>
                <a:gd name="T74" fmla="*/ 19 w 50"/>
                <a:gd name="T75" fmla="*/ 38 h 90"/>
                <a:gd name="T76" fmla="*/ 23 w 50"/>
                <a:gd name="T77" fmla="*/ 34 h 90"/>
                <a:gd name="T78" fmla="*/ 29 w 50"/>
                <a:gd name="T79" fmla="*/ 30 h 90"/>
                <a:gd name="T80" fmla="*/ 33 w 50"/>
                <a:gd name="T81" fmla="*/ 25 h 90"/>
                <a:gd name="T82" fmla="*/ 37 w 50"/>
                <a:gd name="T83" fmla="*/ 19 h 90"/>
                <a:gd name="T84" fmla="*/ 40 w 50"/>
                <a:gd name="T85" fmla="*/ 14 h 90"/>
                <a:gd name="T86" fmla="*/ 43 w 50"/>
                <a:gd name="T87" fmla="*/ 8 h 90"/>
                <a:gd name="T88" fmla="*/ 45 w 50"/>
                <a:gd name="T89" fmla="*/ 1 h 90"/>
                <a:gd name="T90" fmla="*/ 46 w 50"/>
                <a:gd name="T91" fmla="*/ 0 h 90"/>
                <a:gd name="T92" fmla="*/ 48 w 50"/>
                <a:gd name="T93" fmla="*/ 0 h 90"/>
                <a:gd name="T94" fmla="*/ 50 w 50"/>
                <a:gd name="T95" fmla="*/ 0 h 90"/>
                <a:gd name="T96" fmla="*/ 50 w 50"/>
                <a:gd name="T97" fmla="*/ 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 h="90">
                  <a:moveTo>
                    <a:pt x="50" y="2"/>
                  </a:moveTo>
                  <a:lnTo>
                    <a:pt x="49" y="13"/>
                  </a:lnTo>
                  <a:lnTo>
                    <a:pt x="44" y="24"/>
                  </a:lnTo>
                  <a:lnTo>
                    <a:pt x="37" y="34"/>
                  </a:lnTo>
                  <a:lnTo>
                    <a:pt x="31" y="43"/>
                  </a:lnTo>
                  <a:lnTo>
                    <a:pt x="26" y="49"/>
                  </a:lnTo>
                  <a:lnTo>
                    <a:pt x="22" y="55"/>
                  </a:lnTo>
                  <a:lnTo>
                    <a:pt x="20" y="61"/>
                  </a:lnTo>
                  <a:lnTo>
                    <a:pt x="20" y="69"/>
                  </a:lnTo>
                  <a:lnTo>
                    <a:pt x="22" y="72"/>
                  </a:lnTo>
                  <a:lnTo>
                    <a:pt x="24" y="75"/>
                  </a:lnTo>
                  <a:lnTo>
                    <a:pt x="27" y="78"/>
                  </a:lnTo>
                  <a:lnTo>
                    <a:pt x="31" y="81"/>
                  </a:lnTo>
                  <a:lnTo>
                    <a:pt x="35" y="81"/>
                  </a:lnTo>
                  <a:lnTo>
                    <a:pt x="38" y="82"/>
                  </a:lnTo>
                  <a:lnTo>
                    <a:pt x="42" y="83"/>
                  </a:lnTo>
                  <a:lnTo>
                    <a:pt x="44" y="84"/>
                  </a:lnTo>
                  <a:lnTo>
                    <a:pt x="42" y="87"/>
                  </a:lnTo>
                  <a:lnTo>
                    <a:pt x="40" y="88"/>
                  </a:lnTo>
                  <a:lnTo>
                    <a:pt x="37" y="88"/>
                  </a:lnTo>
                  <a:lnTo>
                    <a:pt x="34" y="90"/>
                  </a:lnTo>
                  <a:lnTo>
                    <a:pt x="31" y="90"/>
                  </a:lnTo>
                  <a:lnTo>
                    <a:pt x="27" y="90"/>
                  </a:lnTo>
                  <a:lnTo>
                    <a:pt x="23" y="90"/>
                  </a:lnTo>
                  <a:lnTo>
                    <a:pt x="20" y="89"/>
                  </a:lnTo>
                  <a:lnTo>
                    <a:pt x="16" y="88"/>
                  </a:lnTo>
                  <a:lnTo>
                    <a:pt x="13" y="87"/>
                  </a:lnTo>
                  <a:lnTo>
                    <a:pt x="10" y="85"/>
                  </a:lnTo>
                  <a:lnTo>
                    <a:pt x="7" y="83"/>
                  </a:lnTo>
                  <a:lnTo>
                    <a:pt x="4" y="78"/>
                  </a:lnTo>
                  <a:lnTo>
                    <a:pt x="2" y="73"/>
                  </a:lnTo>
                  <a:lnTo>
                    <a:pt x="0" y="68"/>
                  </a:lnTo>
                  <a:lnTo>
                    <a:pt x="2" y="63"/>
                  </a:lnTo>
                  <a:lnTo>
                    <a:pt x="4" y="57"/>
                  </a:lnTo>
                  <a:lnTo>
                    <a:pt x="7" y="52"/>
                  </a:lnTo>
                  <a:lnTo>
                    <a:pt x="10" y="47"/>
                  </a:lnTo>
                  <a:lnTo>
                    <a:pt x="15" y="42"/>
                  </a:lnTo>
                  <a:lnTo>
                    <a:pt x="19" y="38"/>
                  </a:lnTo>
                  <a:lnTo>
                    <a:pt x="23" y="34"/>
                  </a:lnTo>
                  <a:lnTo>
                    <a:pt x="29" y="30"/>
                  </a:lnTo>
                  <a:lnTo>
                    <a:pt x="33" y="25"/>
                  </a:lnTo>
                  <a:lnTo>
                    <a:pt x="37" y="19"/>
                  </a:lnTo>
                  <a:lnTo>
                    <a:pt x="40" y="14"/>
                  </a:lnTo>
                  <a:lnTo>
                    <a:pt x="43" y="8"/>
                  </a:lnTo>
                  <a:lnTo>
                    <a:pt x="45" y="1"/>
                  </a:lnTo>
                  <a:lnTo>
                    <a:pt x="46" y="0"/>
                  </a:lnTo>
                  <a:lnTo>
                    <a:pt x="48" y="0"/>
                  </a:lnTo>
                  <a:lnTo>
                    <a:pt x="50" y="0"/>
                  </a:lnTo>
                  <a:lnTo>
                    <a:pt x="5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7" name="Freeform 103"/>
            <p:cNvSpPr>
              <a:spLocks/>
            </p:cNvSpPr>
            <p:nvPr/>
          </p:nvSpPr>
          <p:spPr bwMode="auto">
            <a:xfrm>
              <a:off x="5261" y="3951"/>
              <a:ext cx="38" cy="19"/>
            </a:xfrm>
            <a:custGeom>
              <a:avLst/>
              <a:gdLst>
                <a:gd name="T0" fmla="*/ 36 w 38"/>
                <a:gd name="T1" fmla="*/ 13 h 19"/>
                <a:gd name="T2" fmla="*/ 37 w 38"/>
                <a:gd name="T3" fmla="*/ 14 h 19"/>
                <a:gd name="T4" fmla="*/ 38 w 38"/>
                <a:gd name="T5" fmla="*/ 15 h 19"/>
                <a:gd name="T6" fmla="*/ 38 w 38"/>
                <a:gd name="T7" fmla="*/ 17 h 19"/>
                <a:gd name="T8" fmla="*/ 38 w 38"/>
                <a:gd name="T9" fmla="*/ 18 h 19"/>
                <a:gd name="T10" fmla="*/ 35 w 38"/>
                <a:gd name="T11" fmla="*/ 19 h 19"/>
                <a:gd name="T12" fmla="*/ 31 w 38"/>
                <a:gd name="T13" fmla="*/ 18 h 19"/>
                <a:gd name="T14" fmla="*/ 28 w 38"/>
                <a:gd name="T15" fmla="*/ 15 h 19"/>
                <a:gd name="T16" fmla="*/ 25 w 38"/>
                <a:gd name="T17" fmla="*/ 14 h 19"/>
                <a:gd name="T18" fmla="*/ 22 w 38"/>
                <a:gd name="T19" fmla="*/ 13 h 19"/>
                <a:gd name="T20" fmla="*/ 20 w 38"/>
                <a:gd name="T21" fmla="*/ 12 h 19"/>
                <a:gd name="T22" fmla="*/ 17 w 38"/>
                <a:gd name="T23" fmla="*/ 12 h 19"/>
                <a:gd name="T24" fmla="*/ 14 w 38"/>
                <a:gd name="T25" fmla="*/ 12 h 19"/>
                <a:gd name="T26" fmla="*/ 11 w 38"/>
                <a:gd name="T27" fmla="*/ 12 h 19"/>
                <a:gd name="T28" fmla="*/ 7 w 38"/>
                <a:gd name="T29" fmla="*/ 11 h 19"/>
                <a:gd name="T30" fmla="*/ 4 w 38"/>
                <a:gd name="T31" fmla="*/ 11 h 19"/>
                <a:gd name="T32" fmla="*/ 1 w 38"/>
                <a:gd name="T33" fmla="*/ 11 h 19"/>
                <a:gd name="T34" fmla="*/ 0 w 38"/>
                <a:gd name="T35" fmla="*/ 9 h 19"/>
                <a:gd name="T36" fmla="*/ 0 w 38"/>
                <a:gd name="T37" fmla="*/ 7 h 19"/>
                <a:gd name="T38" fmla="*/ 1 w 38"/>
                <a:gd name="T39" fmla="*/ 6 h 19"/>
                <a:gd name="T40" fmla="*/ 1 w 38"/>
                <a:gd name="T41" fmla="*/ 4 h 19"/>
                <a:gd name="T42" fmla="*/ 4 w 38"/>
                <a:gd name="T43" fmla="*/ 1 h 19"/>
                <a:gd name="T44" fmla="*/ 8 w 38"/>
                <a:gd name="T45" fmla="*/ 0 h 19"/>
                <a:gd name="T46" fmla="*/ 12 w 38"/>
                <a:gd name="T47" fmla="*/ 0 h 19"/>
                <a:gd name="T48" fmla="*/ 17 w 38"/>
                <a:gd name="T49" fmla="*/ 1 h 19"/>
                <a:gd name="T50" fmla="*/ 23 w 38"/>
                <a:gd name="T51" fmla="*/ 3 h 19"/>
                <a:gd name="T52" fmla="*/ 29 w 38"/>
                <a:gd name="T53" fmla="*/ 5 h 19"/>
                <a:gd name="T54" fmla="*/ 33 w 38"/>
                <a:gd name="T55" fmla="*/ 9 h 19"/>
                <a:gd name="T56" fmla="*/ 36 w 38"/>
                <a:gd name="T5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19">
                  <a:moveTo>
                    <a:pt x="36" y="13"/>
                  </a:moveTo>
                  <a:lnTo>
                    <a:pt x="37" y="14"/>
                  </a:lnTo>
                  <a:lnTo>
                    <a:pt x="38" y="15"/>
                  </a:lnTo>
                  <a:lnTo>
                    <a:pt x="38" y="17"/>
                  </a:lnTo>
                  <a:lnTo>
                    <a:pt x="38" y="18"/>
                  </a:lnTo>
                  <a:lnTo>
                    <a:pt x="35" y="19"/>
                  </a:lnTo>
                  <a:lnTo>
                    <a:pt x="31" y="18"/>
                  </a:lnTo>
                  <a:lnTo>
                    <a:pt x="28" y="15"/>
                  </a:lnTo>
                  <a:lnTo>
                    <a:pt x="25" y="14"/>
                  </a:lnTo>
                  <a:lnTo>
                    <a:pt x="22" y="13"/>
                  </a:lnTo>
                  <a:lnTo>
                    <a:pt x="20" y="12"/>
                  </a:lnTo>
                  <a:lnTo>
                    <a:pt x="17" y="12"/>
                  </a:lnTo>
                  <a:lnTo>
                    <a:pt x="14" y="12"/>
                  </a:lnTo>
                  <a:lnTo>
                    <a:pt x="11" y="12"/>
                  </a:lnTo>
                  <a:lnTo>
                    <a:pt x="7" y="11"/>
                  </a:lnTo>
                  <a:lnTo>
                    <a:pt x="4" y="11"/>
                  </a:lnTo>
                  <a:lnTo>
                    <a:pt x="1" y="11"/>
                  </a:lnTo>
                  <a:lnTo>
                    <a:pt x="0" y="9"/>
                  </a:lnTo>
                  <a:lnTo>
                    <a:pt x="0" y="7"/>
                  </a:lnTo>
                  <a:lnTo>
                    <a:pt x="1" y="6"/>
                  </a:lnTo>
                  <a:lnTo>
                    <a:pt x="1" y="4"/>
                  </a:lnTo>
                  <a:lnTo>
                    <a:pt x="4" y="1"/>
                  </a:lnTo>
                  <a:lnTo>
                    <a:pt x="8" y="0"/>
                  </a:lnTo>
                  <a:lnTo>
                    <a:pt x="12" y="0"/>
                  </a:lnTo>
                  <a:lnTo>
                    <a:pt x="17" y="1"/>
                  </a:lnTo>
                  <a:lnTo>
                    <a:pt x="23" y="3"/>
                  </a:lnTo>
                  <a:lnTo>
                    <a:pt x="29" y="5"/>
                  </a:lnTo>
                  <a:lnTo>
                    <a:pt x="33" y="9"/>
                  </a:lnTo>
                  <a:lnTo>
                    <a:pt x="36"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8" name="Freeform 104"/>
            <p:cNvSpPr>
              <a:spLocks/>
            </p:cNvSpPr>
            <p:nvPr/>
          </p:nvSpPr>
          <p:spPr bwMode="auto">
            <a:xfrm>
              <a:off x="5213" y="3964"/>
              <a:ext cx="154" cy="90"/>
            </a:xfrm>
            <a:custGeom>
              <a:avLst/>
              <a:gdLst>
                <a:gd name="T0" fmla="*/ 151 w 154"/>
                <a:gd name="T1" fmla="*/ 6 h 90"/>
                <a:gd name="T2" fmla="*/ 143 w 154"/>
                <a:gd name="T3" fmla="*/ 17 h 90"/>
                <a:gd name="T4" fmla="*/ 137 w 154"/>
                <a:gd name="T5" fmla="*/ 25 h 90"/>
                <a:gd name="T6" fmla="*/ 130 w 154"/>
                <a:gd name="T7" fmla="*/ 30 h 90"/>
                <a:gd name="T8" fmla="*/ 124 w 154"/>
                <a:gd name="T9" fmla="*/ 36 h 90"/>
                <a:gd name="T10" fmla="*/ 119 w 154"/>
                <a:gd name="T11" fmla="*/ 42 h 90"/>
                <a:gd name="T12" fmla="*/ 113 w 154"/>
                <a:gd name="T13" fmla="*/ 49 h 90"/>
                <a:gd name="T14" fmla="*/ 105 w 154"/>
                <a:gd name="T15" fmla="*/ 57 h 90"/>
                <a:gd name="T16" fmla="*/ 97 w 154"/>
                <a:gd name="T17" fmla="*/ 64 h 90"/>
                <a:gd name="T18" fmla="*/ 89 w 154"/>
                <a:gd name="T19" fmla="*/ 71 h 90"/>
                <a:gd name="T20" fmla="*/ 77 w 154"/>
                <a:gd name="T21" fmla="*/ 77 h 90"/>
                <a:gd name="T22" fmla="*/ 62 w 154"/>
                <a:gd name="T23" fmla="*/ 83 h 90"/>
                <a:gd name="T24" fmla="*/ 46 w 154"/>
                <a:gd name="T25" fmla="*/ 87 h 90"/>
                <a:gd name="T26" fmla="*/ 30 w 154"/>
                <a:gd name="T27" fmla="*/ 89 h 90"/>
                <a:gd name="T28" fmla="*/ 17 w 154"/>
                <a:gd name="T29" fmla="*/ 88 h 90"/>
                <a:gd name="T30" fmla="*/ 6 w 154"/>
                <a:gd name="T31" fmla="*/ 85 h 90"/>
                <a:gd name="T32" fmla="*/ 0 w 154"/>
                <a:gd name="T33" fmla="*/ 74 h 90"/>
                <a:gd name="T34" fmla="*/ 3 w 154"/>
                <a:gd name="T35" fmla="*/ 61 h 90"/>
                <a:gd name="T36" fmla="*/ 10 w 154"/>
                <a:gd name="T37" fmla="*/ 49 h 90"/>
                <a:gd name="T38" fmla="*/ 19 w 154"/>
                <a:gd name="T39" fmla="*/ 37 h 90"/>
                <a:gd name="T40" fmla="*/ 26 w 154"/>
                <a:gd name="T41" fmla="*/ 28 h 90"/>
                <a:gd name="T42" fmla="*/ 31 w 154"/>
                <a:gd name="T43" fmla="*/ 22 h 90"/>
                <a:gd name="T44" fmla="*/ 38 w 154"/>
                <a:gd name="T45" fmla="*/ 21 h 90"/>
                <a:gd name="T46" fmla="*/ 38 w 154"/>
                <a:gd name="T47" fmla="*/ 24 h 90"/>
                <a:gd name="T48" fmla="*/ 32 w 154"/>
                <a:gd name="T49" fmla="*/ 33 h 90"/>
                <a:gd name="T50" fmla="*/ 21 w 154"/>
                <a:gd name="T51" fmla="*/ 50 h 90"/>
                <a:gd name="T52" fmla="*/ 19 w 154"/>
                <a:gd name="T53" fmla="*/ 62 h 90"/>
                <a:gd name="T54" fmla="*/ 25 w 154"/>
                <a:gd name="T55" fmla="*/ 68 h 90"/>
                <a:gd name="T56" fmla="*/ 31 w 154"/>
                <a:gd name="T57" fmla="*/ 72 h 90"/>
                <a:gd name="T58" fmla="*/ 37 w 154"/>
                <a:gd name="T59" fmla="*/ 73 h 90"/>
                <a:gd name="T60" fmla="*/ 43 w 154"/>
                <a:gd name="T61" fmla="*/ 74 h 90"/>
                <a:gd name="T62" fmla="*/ 50 w 154"/>
                <a:gd name="T63" fmla="*/ 75 h 90"/>
                <a:gd name="T64" fmla="*/ 64 w 154"/>
                <a:gd name="T65" fmla="*/ 71 h 90"/>
                <a:gd name="T66" fmla="*/ 83 w 154"/>
                <a:gd name="T67" fmla="*/ 62 h 90"/>
                <a:gd name="T68" fmla="*/ 99 w 154"/>
                <a:gd name="T69" fmla="*/ 48 h 90"/>
                <a:gd name="T70" fmla="*/ 112 w 154"/>
                <a:gd name="T71" fmla="*/ 33 h 90"/>
                <a:gd name="T72" fmla="*/ 121 w 154"/>
                <a:gd name="T73" fmla="*/ 22 h 90"/>
                <a:gd name="T74" fmla="*/ 130 w 154"/>
                <a:gd name="T75" fmla="*/ 17 h 90"/>
                <a:gd name="T76" fmla="*/ 138 w 154"/>
                <a:gd name="T77" fmla="*/ 11 h 90"/>
                <a:gd name="T78" fmla="*/ 145 w 154"/>
                <a:gd name="T79" fmla="*/ 5 h 90"/>
                <a:gd name="T80" fmla="*/ 148 w 154"/>
                <a:gd name="T81" fmla="*/ 0 h 90"/>
                <a:gd name="T82" fmla="*/ 153 w 154"/>
                <a:gd name="T83"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4" h="90">
                  <a:moveTo>
                    <a:pt x="154" y="2"/>
                  </a:moveTo>
                  <a:lnTo>
                    <a:pt x="151" y="6"/>
                  </a:lnTo>
                  <a:lnTo>
                    <a:pt x="147" y="11"/>
                  </a:lnTo>
                  <a:lnTo>
                    <a:pt x="143" y="17"/>
                  </a:lnTo>
                  <a:lnTo>
                    <a:pt x="140" y="22"/>
                  </a:lnTo>
                  <a:lnTo>
                    <a:pt x="137" y="25"/>
                  </a:lnTo>
                  <a:lnTo>
                    <a:pt x="133" y="27"/>
                  </a:lnTo>
                  <a:lnTo>
                    <a:pt x="130" y="30"/>
                  </a:lnTo>
                  <a:lnTo>
                    <a:pt x="127" y="33"/>
                  </a:lnTo>
                  <a:lnTo>
                    <a:pt x="124" y="36"/>
                  </a:lnTo>
                  <a:lnTo>
                    <a:pt x="121" y="39"/>
                  </a:lnTo>
                  <a:lnTo>
                    <a:pt x="119" y="42"/>
                  </a:lnTo>
                  <a:lnTo>
                    <a:pt x="117" y="45"/>
                  </a:lnTo>
                  <a:lnTo>
                    <a:pt x="113" y="49"/>
                  </a:lnTo>
                  <a:lnTo>
                    <a:pt x="109" y="53"/>
                  </a:lnTo>
                  <a:lnTo>
                    <a:pt x="105" y="57"/>
                  </a:lnTo>
                  <a:lnTo>
                    <a:pt x="102" y="60"/>
                  </a:lnTo>
                  <a:lnTo>
                    <a:pt x="97" y="64"/>
                  </a:lnTo>
                  <a:lnTo>
                    <a:pt x="93" y="68"/>
                  </a:lnTo>
                  <a:lnTo>
                    <a:pt x="89" y="71"/>
                  </a:lnTo>
                  <a:lnTo>
                    <a:pt x="84" y="73"/>
                  </a:lnTo>
                  <a:lnTo>
                    <a:pt x="77" y="77"/>
                  </a:lnTo>
                  <a:lnTo>
                    <a:pt x="70" y="81"/>
                  </a:lnTo>
                  <a:lnTo>
                    <a:pt x="62" y="83"/>
                  </a:lnTo>
                  <a:lnTo>
                    <a:pt x="54" y="86"/>
                  </a:lnTo>
                  <a:lnTo>
                    <a:pt x="46" y="87"/>
                  </a:lnTo>
                  <a:lnTo>
                    <a:pt x="38" y="88"/>
                  </a:lnTo>
                  <a:lnTo>
                    <a:pt x="30" y="89"/>
                  </a:lnTo>
                  <a:lnTo>
                    <a:pt x="22" y="90"/>
                  </a:lnTo>
                  <a:lnTo>
                    <a:pt x="17" y="88"/>
                  </a:lnTo>
                  <a:lnTo>
                    <a:pt x="11" y="87"/>
                  </a:lnTo>
                  <a:lnTo>
                    <a:pt x="6" y="85"/>
                  </a:lnTo>
                  <a:lnTo>
                    <a:pt x="3" y="82"/>
                  </a:lnTo>
                  <a:lnTo>
                    <a:pt x="0" y="74"/>
                  </a:lnTo>
                  <a:lnTo>
                    <a:pt x="0" y="68"/>
                  </a:lnTo>
                  <a:lnTo>
                    <a:pt x="3" y="61"/>
                  </a:lnTo>
                  <a:lnTo>
                    <a:pt x="6" y="55"/>
                  </a:lnTo>
                  <a:lnTo>
                    <a:pt x="10" y="49"/>
                  </a:lnTo>
                  <a:lnTo>
                    <a:pt x="15" y="43"/>
                  </a:lnTo>
                  <a:lnTo>
                    <a:pt x="19" y="37"/>
                  </a:lnTo>
                  <a:lnTo>
                    <a:pt x="23" y="31"/>
                  </a:lnTo>
                  <a:lnTo>
                    <a:pt x="26" y="28"/>
                  </a:lnTo>
                  <a:lnTo>
                    <a:pt x="28" y="25"/>
                  </a:lnTo>
                  <a:lnTo>
                    <a:pt x="31" y="22"/>
                  </a:lnTo>
                  <a:lnTo>
                    <a:pt x="35" y="21"/>
                  </a:lnTo>
                  <a:lnTo>
                    <a:pt x="38" y="21"/>
                  </a:lnTo>
                  <a:lnTo>
                    <a:pt x="38" y="22"/>
                  </a:lnTo>
                  <a:lnTo>
                    <a:pt x="38" y="24"/>
                  </a:lnTo>
                  <a:lnTo>
                    <a:pt x="38" y="26"/>
                  </a:lnTo>
                  <a:lnTo>
                    <a:pt x="32" y="33"/>
                  </a:lnTo>
                  <a:lnTo>
                    <a:pt x="26" y="42"/>
                  </a:lnTo>
                  <a:lnTo>
                    <a:pt x="21" y="50"/>
                  </a:lnTo>
                  <a:lnTo>
                    <a:pt x="17" y="59"/>
                  </a:lnTo>
                  <a:lnTo>
                    <a:pt x="19" y="62"/>
                  </a:lnTo>
                  <a:lnTo>
                    <a:pt x="22" y="65"/>
                  </a:lnTo>
                  <a:lnTo>
                    <a:pt x="25" y="68"/>
                  </a:lnTo>
                  <a:lnTo>
                    <a:pt x="28" y="71"/>
                  </a:lnTo>
                  <a:lnTo>
                    <a:pt x="31" y="72"/>
                  </a:lnTo>
                  <a:lnTo>
                    <a:pt x="34" y="73"/>
                  </a:lnTo>
                  <a:lnTo>
                    <a:pt x="37" y="73"/>
                  </a:lnTo>
                  <a:lnTo>
                    <a:pt x="41" y="74"/>
                  </a:lnTo>
                  <a:lnTo>
                    <a:pt x="43" y="74"/>
                  </a:lnTo>
                  <a:lnTo>
                    <a:pt x="46" y="75"/>
                  </a:lnTo>
                  <a:lnTo>
                    <a:pt x="50" y="75"/>
                  </a:lnTo>
                  <a:lnTo>
                    <a:pt x="53" y="74"/>
                  </a:lnTo>
                  <a:lnTo>
                    <a:pt x="64" y="71"/>
                  </a:lnTo>
                  <a:lnTo>
                    <a:pt x="74" y="67"/>
                  </a:lnTo>
                  <a:lnTo>
                    <a:pt x="83" y="62"/>
                  </a:lnTo>
                  <a:lnTo>
                    <a:pt x="92" y="56"/>
                  </a:lnTo>
                  <a:lnTo>
                    <a:pt x="99" y="48"/>
                  </a:lnTo>
                  <a:lnTo>
                    <a:pt x="106" y="41"/>
                  </a:lnTo>
                  <a:lnTo>
                    <a:pt x="112" y="33"/>
                  </a:lnTo>
                  <a:lnTo>
                    <a:pt x="118" y="26"/>
                  </a:lnTo>
                  <a:lnTo>
                    <a:pt x="121" y="22"/>
                  </a:lnTo>
                  <a:lnTo>
                    <a:pt x="125" y="20"/>
                  </a:lnTo>
                  <a:lnTo>
                    <a:pt x="130" y="17"/>
                  </a:lnTo>
                  <a:lnTo>
                    <a:pt x="134" y="14"/>
                  </a:lnTo>
                  <a:lnTo>
                    <a:pt x="138" y="11"/>
                  </a:lnTo>
                  <a:lnTo>
                    <a:pt x="141" y="9"/>
                  </a:lnTo>
                  <a:lnTo>
                    <a:pt x="145" y="5"/>
                  </a:lnTo>
                  <a:lnTo>
                    <a:pt x="147" y="2"/>
                  </a:lnTo>
                  <a:lnTo>
                    <a:pt x="148" y="0"/>
                  </a:lnTo>
                  <a:lnTo>
                    <a:pt x="151" y="0"/>
                  </a:lnTo>
                  <a:lnTo>
                    <a:pt x="153" y="0"/>
                  </a:lnTo>
                  <a:lnTo>
                    <a:pt x="154" y="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9" name="Freeform 105"/>
            <p:cNvSpPr>
              <a:spLocks/>
            </p:cNvSpPr>
            <p:nvPr/>
          </p:nvSpPr>
          <p:spPr bwMode="auto">
            <a:xfrm>
              <a:off x="5251" y="3967"/>
              <a:ext cx="32" cy="18"/>
            </a:xfrm>
            <a:custGeom>
              <a:avLst/>
              <a:gdLst>
                <a:gd name="T0" fmla="*/ 30 w 32"/>
                <a:gd name="T1" fmla="*/ 8 h 18"/>
                <a:gd name="T2" fmla="*/ 31 w 32"/>
                <a:gd name="T3" fmla="*/ 11 h 18"/>
                <a:gd name="T4" fmla="*/ 32 w 32"/>
                <a:gd name="T5" fmla="*/ 13 h 18"/>
                <a:gd name="T6" fmla="*/ 32 w 32"/>
                <a:gd name="T7" fmla="*/ 16 h 18"/>
                <a:gd name="T8" fmla="*/ 30 w 32"/>
                <a:gd name="T9" fmla="*/ 18 h 18"/>
                <a:gd name="T10" fmla="*/ 22 w 32"/>
                <a:gd name="T11" fmla="*/ 12 h 18"/>
                <a:gd name="T12" fmla="*/ 17 w 32"/>
                <a:gd name="T13" fmla="*/ 11 h 18"/>
                <a:gd name="T14" fmla="*/ 13 w 32"/>
                <a:gd name="T15" fmla="*/ 11 h 18"/>
                <a:gd name="T16" fmla="*/ 8 w 32"/>
                <a:gd name="T17" fmla="*/ 12 h 18"/>
                <a:gd name="T18" fmla="*/ 4 w 32"/>
                <a:gd name="T19" fmla="*/ 12 h 18"/>
                <a:gd name="T20" fmla="*/ 3 w 32"/>
                <a:gd name="T21" fmla="*/ 12 h 18"/>
                <a:gd name="T22" fmla="*/ 2 w 32"/>
                <a:gd name="T23" fmla="*/ 12 h 18"/>
                <a:gd name="T24" fmla="*/ 1 w 32"/>
                <a:gd name="T25" fmla="*/ 11 h 18"/>
                <a:gd name="T26" fmla="*/ 0 w 32"/>
                <a:gd name="T27" fmla="*/ 10 h 18"/>
                <a:gd name="T28" fmla="*/ 1 w 32"/>
                <a:gd name="T29" fmla="*/ 8 h 18"/>
                <a:gd name="T30" fmla="*/ 2 w 32"/>
                <a:gd name="T31" fmla="*/ 6 h 18"/>
                <a:gd name="T32" fmla="*/ 3 w 32"/>
                <a:gd name="T33" fmla="*/ 3 h 18"/>
                <a:gd name="T34" fmla="*/ 5 w 32"/>
                <a:gd name="T35" fmla="*/ 2 h 18"/>
                <a:gd name="T36" fmla="*/ 9 w 32"/>
                <a:gd name="T37" fmla="*/ 1 h 18"/>
                <a:gd name="T38" fmla="*/ 12 w 32"/>
                <a:gd name="T39" fmla="*/ 0 h 18"/>
                <a:gd name="T40" fmla="*/ 16 w 32"/>
                <a:gd name="T41" fmla="*/ 1 h 18"/>
                <a:gd name="T42" fmla="*/ 19 w 32"/>
                <a:gd name="T43" fmla="*/ 2 h 18"/>
                <a:gd name="T44" fmla="*/ 22 w 32"/>
                <a:gd name="T45" fmla="*/ 3 h 18"/>
                <a:gd name="T46" fmla="*/ 24 w 32"/>
                <a:gd name="T47" fmla="*/ 5 h 18"/>
                <a:gd name="T48" fmla="*/ 27 w 32"/>
                <a:gd name="T49" fmla="*/ 6 h 18"/>
                <a:gd name="T50" fmla="*/ 30 w 32"/>
                <a:gd name="T51"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18">
                  <a:moveTo>
                    <a:pt x="30" y="8"/>
                  </a:moveTo>
                  <a:lnTo>
                    <a:pt x="31" y="11"/>
                  </a:lnTo>
                  <a:lnTo>
                    <a:pt x="32" y="13"/>
                  </a:lnTo>
                  <a:lnTo>
                    <a:pt x="32" y="16"/>
                  </a:lnTo>
                  <a:lnTo>
                    <a:pt x="30" y="18"/>
                  </a:lnTo>
                  <a:lnTo>
                    <a:pt x="22" y="12"/>
                  </a:lnTo>
                  <a:lnTo>
                    <a:pt x="17" y="11"/>
                  </a:lnTo>
                  <a:lnTo>
                    <a:pt x="13" y="11"/>
                  </a:lnTo>
                  <a:lnTo>
                    <a:pt x="8" y="12"/>
                  </a:lnTo>
                  <a:lnTo>
                    <a:pt x="4" y="12"/>
                  </a:lnTo>
                  <a:lnTo>
                    <a:pt x="3" y="12"/>
                  </a:lnTo>
                  <a:lnTo>
                    <a:pt x="2" y="12"/>
                  </a:lnTo>
                  <a:lnTo>
                    <a:pt x="1" y="11"/>
                  </a:lnTo>
                  <a:lnTo>
                    <a:pt x="0" y="10"/>
                  </a:lnTo>
                  <a:lnTo>
                    <a:pt x="1" y="8"/>
                  </a:lnTo>
                  <a:lnTo>
                    <a:pt x="2" y="6"/>
                  </a:lnTo>
                  <a:lnTo>
                    <a:pt x="3" y="3"/>
                  </a:lnTo>
                  <a:lnTo>
                    <a:pt x="5" y="2"/>
                  </a:lnTo>
                  <a:lnTo>
                    <a:pt x="9" y="1"/>
                  </a:lnTo>
                  <a:lnTo>
                    <a:pt x="12" y="0"/>
                  </a:lnTo>
                  <a:lnTo>
                    <a:pt x="16" y="1"/>
                  </a:lnTo>
                  <a:lnTo>
                    <a:pt x="19" y="2"/>
                  </a:lnTo>
                  <a:lnTo>
                    <a:pt x="22" y="3"/>
                  </a:lnTo>
                  <a:lnTo>
                    <a:pt x="24" y="5"/>
                  </a:lnTo>
                  <a:lnTo>
                    <a:pt x="27" y="6"/>
                  </a:lnTo>
                  <a:lnTo>
                    <a:pt x="3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0" name="Freeform 106"/>
            <p:cNvSpPr>
              <a:spLocks/>
            </p:cNvSpPr>
            <p:nvPr/>
          </p:nvSpPr>
          <p:spPr bwMode="auto">
            <a:xfrm>
              <a:off x="5163" y="3975"/>
              <a:ext cx="16" cy="103"/>
            </a:xfrm>
            <a:custGeom>
              <a:avLst/>
              <a:gdLst>
                <a:gd name="T0" fmla="*/ 11 w 16"/>
                <a:gd name="T1" fmla="*/ 2 h 103"/>
                <a:gd name="T2" fmla="*/ 13 w 16"/>
                <a:gd name="T3" fmla="*/ 15 h 103"/>
                <a:gd name="T4" fmla="*/ 13 w 16"/>
                <a:gd name="T5" fmla="*/ 28 h 103"/>
                <a:gd name="T6" fmla="*/ 13 w 16"/>
                <a:gd name="T7" fmla="*/ 42 h 103"/>
                <a:gd name="T8" fmla="*/ 13 w 16"/>
                <a:gd name="T9" fmla="*/ 56 h 103"/>
                <a:gd name="T10" fmla="*/ 13 w 16"/>
                <a:gd name="T11" fmla="*/ 65 h 103"/>
                <a:gd name="T12" fmla="*/ 14 w 16"/>
                <a:gd name="T13" fmla="*/ 73 h 103"/>
                <a:gd name="T14" fmla="*/ 15 w 16"/>
                <a:gd name="T15" fmla="*/ 82 h 103"/>
                <a:gd name="T16" fmla="*/ 15 w 16"/>
                <a:gd name="T17" fmla="*/ 91 h 103"/>
                <a:gd name="T18" fmla="*/ 15 w 16"/>
                <a:gd name="T19" fmla="*/ 92 h 103"/>
                <a:gd name="T20" fmla="*/ 15 w 16"/>
                <a:gd name="T21" fmla="*/ 92 h 103"/>
                <a:gd name="T22" fmla="*/ 15 w 16"/>
                <a:gd name="T23" fmla="*/ 92 h 103"/>
                <a:gd name="T24" fmla="*/ 15 w 16"/>
                <a:gd name="T25" fmla="*/ 93 h 103"/>
                <a:gd name="T26" fmla="*/ 15 w 16"/>
                <a:gd name="T27" fmla="*/ 95 h 103"/>
                <a:gd name="T28" fmla="*/ 15 w 16"/>
                <a:gd name="T29" fmla="*/ 98 h 103"/>
                <a:gd name="T30" fmla="*/ 16 w 16"/>
                <a:gd name="T31" fmla="*/ 101 h 103"/>
                <a:gd name="T32" fmla="*/ 16 w 16"/>
                <a:gd name="T33" fmla="*/ 103 h 103"/>
                <a:gd name="T34" fmla="*/ 14 w 16"/>
                <a:gd name="T35" fmla="*/ 103 h 103"/>
                <a:gd name="T36" fmla="*/ 12 w 16"/>
                <a:gd name="T37" fmla="*/ 103 h 103"/>
                <a:gd name="T38" fmla="*/ 10 w 16"/>
                <a:gd name="T39" fmla="*/ 102 h 103"/>
                <a:gd name="T40" fmla="*/ 10 w 16"/>
                <a:gd name="T41" fmla="*/ 101 h 103"/>
                <a:gd name="T42" fmla="*/ 5 w 16"/>
                <a:gd name="T43" fmla="*/ 77 h 103"/>
                <a:gd name="T44" fmla="*/ 2 w 16"/>
                <a:gd name="T45" fmla="*/ 52 h 103"/>
                <a:gd name="T46" fmla="*/ 0 w 16"/>
                <a:gd name="T47" fmla="*/ 28 h 103"/>
                <a:gd name="T48" fmla="*/ 0 w 16"/>
                <a:gd name="T49" fmla="*/ 3 h 103"/>
                <a:gd name="T50" fmla="*/ 2 w 16"/>
                <a:gd name="T51" fmla="*/ 1 h 103"/>
                <a:gd name="T52" fmla="*/ 6 w 16"/>
                <a:gd name="T53" fmla="*/ 0 h 103"/>
                <a:gd name="T54" fmla="*/ 9 w 16"/>
                <a:gd name="T55" fmla="*/ 0 h 103"/>
                <a:gd name="T56" fmla="*/ 11 w 16"/>
                <a:gd name="T57" fmla="*/ 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 h="103">
                  <a:moveTo>
                    <a:pt x="11" y="2"/>
                  </a:moveTo>
                  <a:lnTo>
                    <a:pt x="13" y="15"/>
                  </a:lnTo>
                  <a:lnTo>
                    <a:pt x="13" y="28"/>
                  </a:lnTo>
                  <a:lnTo>
                    <a:pt x="13" y="42"/>
                  </a:lnTo>
                  <a:lnTo>
                    <a:pt x="13" y="56"/>
                  </a:lnTo>
                  <a:lnTo>
                    <a:pt x="13" y="65"/>
                  </a:lnTo>
                  <a:lnTo>
                    <a:pt x="14" y="73"/>
                  </a:lnTo>
                  <a:lnTo>
                    <a:pt x="15" y="82"/>
                  </a:lnTo>
                  <a:lnTo>
                    <a:pt x="15" y="91"/>
                  </a:lnTo>
                  <a:lnTo>
                    <a:pt x="15" y="92"/>
                  </a:lnTo>
                  <a:lnTo>
                    <a:pt x="15" y="92"/>
                  </a:lnTo>
                  <a:lnTo>
                    <a:pt x="15" y="92"/>
                  </a:lnTo>
                  <a:lnTo>
                    <a:pt x="15" y="93"/>
                  </a:lnTo>
                  <a:lnTo>
                    <a:pt x="15" y="95"/>
                  </a:lnTo>
                  <a:lnTo>
                    <a:pt x="15" y="98"/>
                  </a:lnTo>
                  <a:lnTo>
                    <a:pt x="16" y="101"/>
                  </a:lnTo>
                  <a:lnTo>
                    <a:pt x="16" y="103"/>
                  </a:lnTo>
                  <a:lnTo>
                    <a:pt x="14" y="103"/>
                  </a:lnTo>
                  <a:lnTo>
                    <a:pt x="12" y="103"/>
                  </a:lnTo>
                  <a:lnTo>
                    <a:pt x="10" y="102"/>
                  </a:lnTo>
                  <a:lnTo>
                    <a:pt x="10" y="101"/>
                  </a:lnTo>
                  <a:lnTo>
                    <a:pt x="5" y="77"/>
                  </a:lnTo>
                  <a:lnTo>
                    <a:pt x="2" y="52"/>
                  </a:lnTo>
                  <a:lnTo>
                    <a:pt x="0" y="28"/>
                  </a:lnTo>
                  <a:lnTo>
                    <a:pt x="0" y="3"/>
                  </a:lnTo>
                  <a:lnTo>
                    <a:pt x="2" y="1"/>
                  </a:lnTo>
                  <a:lnTo>
                    <a:pt x="6" y="0"/>
                  </a:lnTo>
                  <a:lnTo>
                    <a:pt x="9" y="0"/>
                  </a:lnTo>
                  <a:lnTo>
                    <a:pt x="1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1" name="Freeform 107"/>
            <p:cNvSpPr>
              <a:spLocks/>
            </p:cNvSpPr>
            <p:nvPr/>
          </p:nvSpPr>
          <p:spPr bwMode="auto">
            <a:xfrm>
              <a:off x="4903" y="3991"/>
              <a:ext cx="24" cy="116"/>
            </a:xfrm>
            <a:custGeom>
              <a:avLst/>
              <a:gdLst>
                <a:gd name="T0" fmla="*/ 16 w 24"/>
                <a:gd name="T1" fmla="*/ 5 h 116"/>
                <a:gd name="T2" fmla="*/ 18 w 24"/>
                <a:gd name="T3" fmla="*/ 8 h 116"/>
                <a:gd name="T4" fmla="*/ 18 w 24"/>
                <a:gd name="T5" fmla="*/ 12 h 116"/>
                <a:gd name="T6" fmla="*/ 17 w 24"/>
                <a:gd name="T7" fmla="*/ 17 h 116"/>
                <a:gd name="T8" fmla="*/ 17 w 24"/>
                <a:gd name="T9" fmla="*/ 21 h 116"/>
                <a:gd name="T10" fmla="*/ 17 w 24"/>
                <a:gd name="T11" fmla="*/ 44 h 116"/>
                <a:gd name="T12" fmla="*/ 18 w 24"/>
                <a:gd name="T13" fmla="*/ 67 h 116"/>
                <a:gd name="T14" fmla="*/ 20 w 24"/>
                <a:gd name="T15" fmla="*/ 89 h 116"/>
                <a:gd name="T16" fmla="*/ 24 w 24"/>
                <a:gd name="T17" fmla="*/ 112 h 116"/>
                <a:gd name="T18" fmla="*/ 24 w 24"/>
                <a:gd name="T19" fmla="*/ 113 h 116"/>
                <a:gd name="T20" fmla="*/ 23 w 24"/>
                <a:gd name="T21" fmla="*/ 115 h 116"/>
                <a:gd name="T22" fmla="*/ 21 w 24"/>
                <a:gd name="T23" fmla="*/ 116 h 116"/>
                <a:gd name="T24" fmla="*/ 18 w 24"/>
                <a:gd name="T25" fmla="*/ 116 h 116"/>
                <a:gd name="T26" fmla="*/ 14 w 24"/>
                <a:gd name="T27" fmla="*/ 103 h 116"/>
                <a:gd name="T28" fmla="*/ 11 w 24"/>
                <a:gd name="T29" fmla="*/ 89 h 116"/>
                <a:gd name="T30" fmla="*/ 9 w 24"/>
                <a:gd name="T31" fmla="*/ 76 h 116"/>
                <a:gd name="T32" fmla="*/ 7 w 24"/>
                <a:gd name="T33" fmla="*/ 62 h 116"/>
                <a:gd name="T34" fmla="*/ 6 w 24"/>
                <a:gd name="T35" fmla="*/ 53 h 116"/>
                <a:gd name="T36" fmla="*/ 4 w 24"/>
                <a:gd name="T37" fmla="*/ 46 h 116"/>
                <a:gd name="T38" fmla="*/ 3 w 24"/>
                <a:gd name="T39" fmla="*/ 37 h 116"/>
                <a:gd name="T40" fmla="*/ 1 w 24"/>
                <a:gd name="T41" fmla="*/ 29 h 116"/>
                <a:gd name="T42" fmla="*/ 1 w 24"/>
                <a:gd name="T43" fmla="*/ 22 h 116"/>
                <a:gd name="T44" fmla="*/ 1 w 24"/>
                <a:gd name="T45" fmla="*/ 16 h 116"/>
                <a:gd name="T46" fmla="*/ 0 w 24"/>
                <a:gd name="T47" fmla="*/ 9 h 116"/>
                <a:gd name="T48" fmla="*/ 1 w 24"/>
                <a:gd name="T49" fmla="*/ 3 h 116"/>
                <a:gd name="T50" fmla="*/ 2 w 24"/>
                <a:gd name="T51" fmla="*/ 3 h 116"/>
                <a:gd name="T52" fmla="*/ 4 w 24"/>
                <a:gd name="T53" fmla="*/ 2 h 116"/>
                <a:gd name="T54" fmla="*/ 4 w 24"/>
                <a:gd name="T55" fmla="*/ 2 h 116"/>
                <a:gd name="T56" fmla="*/ 5 w 24"/>
                <a:gd name="T57" fmla="*/ 0 h 116"/>
                <a:gd name="T58" fmla="*/ 9 w 24"/>
                <a:gd name="T59" fmla="*/ 1 h 116"/>
                <a:gd name="T60" fmla="*/ 12 w 24"/>
                <a:gd name="T61" fmla="*/ 2 h 116"/>
                <a:gd name="T62" fmla="*/ 14 w 24"/>
                <a:gd name="T63" fmla="*/ 3 h 116"/>
                <a:gd name="T64" fmla="*/ 16 w 24"/>
                <a:gd name="T65" fmla="*/ 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116">
                  <a:moveTo>
                    <a:pt x="16" y="5"/>
                  </a:moveTo>
                  <a:lnTo>
                    <a:pt x="18" y="8"/>
                  </a:lnTo>
                  <a:lnTo>
                    <a:pt x="18" y="12"/>
                  </a:lnTo>
                  <a:lnTo>
                    <a:pt x="17" y="17"/>
                  </a:lnTo>
                  <a:lnTo>
                    <a:pt x="17" y="21"/>
                  </a:lnTo>
                  <a:lnTo>
                    <a:pt x="17" y="44"/>
                  </a:lnTo>
                  <a:lnTo>
                    <a:pt x="18" y="67"/>
                  </a:lnTo>
                  <a:lnTo>
                    <a:pt x="20" y="89"/>
                  </a:lnTo>
                  <a:lnTo>
                    <a:pt x="24" y="112"/>
                  </a:lnTo>
                  <a:lnTo>
                    <a:pt x="24" y="113"/>
                  </a:lnTo>
                  <a:lnTo>
                    <a:pt x="23" y="115"/>
                  </a:lnTo>
                  <a:lnTo>
                    <a:pt x="21" y="116"/>
                  </a:lnTo>
                  <a:lnTo>
                    <a:pt x="18" y="116"/>
                  </a:lnTo>
                  <a:lnTo>
                    <a:pt x="14" y="103"/>
                  </a:lnTo>
                  <a:lnTo>
                    <a:pt x="11" y="89"/>
                  </a:lnTo>
                  <a:lnTo>
                    <a:pt x="9" y="76"/>
                  </a:lnTo>
                  <a:lnTo>
                    <a:pt x="7" y="62"/>
                  </a:lnTo>
                  <a:lnTo>
                    <a:pt x="6" y="53"/>
                  </a:lnTo>
                  <a:lnTo>
                    <a:pt x="4" y="46"/>
                  </a:lnTo>
                  <a:lnTo>
                    <a:pt x="3" y="37"/>
                  </a:lnTo>
                  <a:lnTo>
                    <a:pt x="1" y="29"/>
                  </a:lnTo>
                  <a:lnTo>
                    <a:pt x="1" y="22"/>
                  </a:lnTo>
                  <a:lnTo>
                    <a:pt x="1" y="16"/>
                  </a:lnTo>
                  <a:lnTo>
                    <a:pt x="0" y="9"/>
                  </a:lnTo>
                  <a:lnTo>
                    <a:pt x="1" y="3"/>
                  </a:lnTo>
                  <a:lnTo>
                    <a:pt x="2" y="3"/>
                  </a:lnTo>
                  <a:lnTo>
                    <a:pt x="4" y="2"/>
                  </a:lnTo>
                  <a:lnTo>
                    <a:pt x="4" y="2"/>
                  </a:lnTo>
                  <a:lnTo>
                    <a:pt x="5" y="0"/>
                  </a:lnTo>
                  <a:lnTo>
                    <a:pt x="9" y="1"/>
                  </a:lnTo>
                  <a:lnTo>
                    <a:pt x="12" y="2"/>
                  </a:lnTo>
                  <a:lnTo>
                    <a:pt x="14" y="3"/>
                  </a:lnTo>
                  <a:lnTo>
                    <a:pt x="16"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2" name="Freeform 108"/>
            <p:cNvSpPr>
              <a:spLocks/>
            </p:cNvSpPr>
            <p:nvPr/>
          </p:nvSpPr>
          <p:spPr bwMode="auto">
            <a:xfrm>
              <a:off x="5035" y="3992"/>
              <a:ext cx="27" cy="126"/>
            </a:xfrm>
            <a:custGeom>
              <a:avLst/>
              <a:gdLst>
                <a:gd name="T0" fmla="*/ 11 w 27"/>
                <a:gd name="T1" fmla="*/ 0 h 126"/>
                <a:gd name="T2" fmla="*/ 12 w 27"/>
                <a:gd name="T3" fmla="*/ 1 h 126"/>
                <a:gd name="T4" fmla="*/ 15 w 27"/>
                <a:gd name="T5" fmla="*/ 2 h 126"/>
                <a:gd name="T6" fmla="*/ 16 w 27"/>
                <a:gd name="T7" fmla="*/ 3 h 126"/>
                <a:gd name="T8" fmla="*/ 17 w 27"/>
                <a:gd name="T9" fmla="*/ 5 h 126"/>
                <a:gd name="T10" fmla="*/ 20 w 27"/>
                <a:gd name="T11" fmla="*/ 33 h 126"/>
                <a:gd name="T12" fmla="*/ 20 w 27"/>
                <a:gd name="T13" fmla="*/ 61 h 126"/>
                <a:gd name="T14" fmla="*/ 22 w 27"/>
                <a:gd name="T15" fmla="*/ 88 h 126"/>
                <a:gd name="T16" fmla="*/ 27 w 27"/>
                <a:gd name="T17" fmla="*/ 116 h 126"/>
                <a:gd name="T18" fmla="*/ 27 w 27"/>
                <a:gd name="T19" fmla="*/ 118 h 126"/>
                <a:gd name="T20" fmla="*/ 27 w 27"/>
                <a:gd name="T21" fmla="*/ 120 h 126"/>
                <a:gd name="T22" fmla="*/ 26 w 27"/>
                <a:gd name="T23" fmla="*/ 123 h 126"/>
                <a:gd name="T24" fmla="*/ 24 w 27"/>
                <a:gd name="T25" fmla="*/ 123 h 126"/>
                <a:gd name="T26" fmla="*/ 24 w 27"/>
                <a:gd name="T27" fmla="*/ 125 h 126"/>
                <a:gd name="T28" fmla="*/ 23 w 27"/>
                <a:gd name="T29" fmla="*/ 126 h 126"/>
                <a:gd name="T30" fmla="*/ 21 w 27"/>
                <a:gd name="T31" fmla="*/ 126 h 126"/>
                <a:gd name="T32" fmla="*/ 20 w 27"/>
                <a:gd name="T33" fmla="*/ 126 h 126"/>
                <a:gd name="T34" fmla="*/ 13 w 27"/>
                <a:gd name="T35" fmla="*/ 97 h 126"/>
                <a:gd name="T36" fmla="*/ 9 w 27"/>
                <a:gd name="T37" fmla="*/ 68 h 126"/>
                <a:gd name="T38" fmla="*/ 5 w 27"/>
                <a:gd name="T39" fmla="*/ 39 h 126"/>
                <a:gd name="T40" fmla="*/ 0 w 27"/>
                <a:gd name="T41" fmla="*/ 10 h 126"/>
                <a:gd name="T42" fmla="*/ 1 w 27"/>
                <a:gd name="T43" fmla="*/ 7 h 126"/>
                <a:gd name="T44" fmla="*/ 3 w 27"/>
                <a:gd name="T45" fmla="*/ 2 h 126"/>
                <a:gd name="T46" fmla="*/ 6 w 27"/>
                <a:gd name="T47" fmla="*/ 0 h 126"/>
                <a:gd name="T48" fmla="*/ 11 w 27"/>
                <a:gd name="T4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 h="126">
                  <a:moveTo>
                    <a:pt x="11" y="0"/>
                  </a:moveTo>
                  <a:lnTo>
                    <a:pt x="12" y="1"/>
                  </a:lnTo>
                  <a:lnTo>
                    <a:pt x="15" y="2"/>
                  </a:lnTo>
                  <a:lnTo>
                    <a:pt x="16" y="3"/>
                  </a:lnTo>
                  <a:lnTo>
                    <a:pt x="17" y="5"/>
                  </a:lnTo>
                  <a:lnTo>
                    <a:pt x="20" y="33"/>
                  </a:lnTo>
                  <a:lnTo>
                    <a:pt x="20" y="61"/>
                  </a:lnTo>
                  <a:lnTo>
                    <a:pt x="22" y="88"/>
                  </a:lnTo>
                  <a:lnTo>
                    <a:pt x="27" y="116"/>
                  </a:lnTo>
                  <a:lnTo>
                    <a:pt x="27" y="118"/>
                  </a:lnTo>
                  <a:lnTo>
                    <a:pt x="27" y="120"/>
                  </a:lnTo>
                  <a:lnTo>
                    <a:pt x="26" y="123"/>
                  </a:lnTo>
                  <a:lnTo>
                    <a:pt x="24" y="123"/>
                  </a:lnTo>
                  <a:lnTo>
                    <a:pt x="24" y="125"/>
                  </a:lnTo>
                  <a:lnTo>
                    <a:pt x="23" y="126"/>
                  </a:lnTo>
                  <a:lnTo>
                    <a:pt x="21" y="126"/>
                  </a:lnTo>
                  <a:lnTo>
                    <a:pt x="20" y="126"/>
                  </a:lnTo>
                  <a:lnTo>
                    <a:pt x="13" y="97"/>
                  </a:lnTo>
                  <a:lnTo>
                    <a:pt x="9" y="68"/>
                  </a:lnTo>
                  <a:lnTo>
                    <a:pt x="5" y="39"/>
                  </a:lnTo>
                  <a:lnTo>
                    <a:pt x="0" y="10"/>
                  </a:lnTo>
                  <a:lnTo>
                    <a:pt x="1" y="7"/>
                  </a:lnTo>
                  <a:lnTo>
                    <a:pt x="3" y="2"/>
                  </a:lnTo>
                  <a:lnTo>
                    <a:pt x="6" y="0"/>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083173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bg/>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txEl>
                                              <p:pRg st="0" end="0"/>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
                                            <p:txEl>
                                              <p:pRg st="1" end="1"/>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04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uiExpand="1" build="p"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Lesson: Asthma triggers</a:t>
            </a:r>
            <a:endParaRPr lang="en-US" dirty="0"/>
          </a:p>
        </p:txBody>
      </p:sp>
      <p:sp>
        <p:nvSpPr>
          <p:cNvPr id="3" name="Content Placeholder 2"/>
          <p:cNvSpPr>
            <a:spLocks noGrp="1"/>
          </p:cNvSpPr>
          <p:nvPr>
            <p:ph idx="1"/>
          </p:nvPr>
        </p:nvSpPr>
        <p:spPr>
          <a:xfrm>
            <a:off x="457200" y="1600200"/>
            <a:ext cx="8001000" cy="4525963"/>
          </a:xfrm>
        </p:spPr>
        <p:txBody>
          <a:bodyPr/>
          <a:lstStyle/>
          <a:p>
            <a:pPr marL="0" indent="0">
              <a:buNone/>
            </a:pPr>
            <a:r>
              <a:rPr lang="en-US" sz="2400" dirty="0">
                <a:solidFill>
                  <a:schemeClr val="accent2"/>
                </a:solidFill>
              </a:rPr>
              <a:t>At the end of this lesson, learners will be able </a:t>
            </a:r>
            <a:r>
              <a:rPr lang="en-US" sz="2400" dirty="0" smtClean="0">
                <a:solidFill>
                  <a:schemeClr val="accent2"/>
                </a:solidFill>
              </a:rPr>
              <a:t>to</a:t>
            </a:r>
          </a:p>
          <a:p>
            <a:r>
              <a:rPr lang="en-US" sz="2400" dirty="0" smtClean="0"/>
              <a:t>Recognize the importance of having a written asthma action plan</a:t>
            </a:r>
          </a:p>
          <a:p>
            <a:r>
              <a:rPr lang="en-US" sz="2400" dirty="0" smtClean="0"/>
              <a:t>Recognize the importance of managing asthma triggers in the environment</a:t>
            </a:r>
          </a:p>
          <a:p>
            <a:r>
              <a:rPr lang="en-US" sz="2400" dirty="0" smtClean="0"/>
              <a:t>Identify the symptoms of asthma</a:t>
            </a:r>
          </a:p>
          <a:p>
            <a:r>
              <a:rPr lang="en-US" sz="2400" dirty="0" smtClean="0"/>
              <a:t>List five common environmental triggers of asthma</a:t>
            </a:r>
          </a:p>
          <a:p>
            <a:r>
              <a:rPr lang="en-US" sz="2400" dirty="0" smtClean="0"/>
              <a:t>Describe methods of reducing or eliminating five common environmental triggers of asthma</a:t>
            </a:r>
          </a:p>
          <a:p>
            <a:r>
              <a:rPr lang="en-US" sz="2400" dirty="0" smtClean="0"/>
              <a:t>Develop a plan to reduce environmental triggers of asthma in their own home</a:t>
            </a:r>
          </a:p>
          <a:p>
            <a:endParaRPr lang="en-US" sz="2400" dirty="0"/>
          </a:p>
          <a:p>
            <a:endParaRPr lang="en-US" sz="2400" dirty="0"/>
          </a:p>
        </p:txBody>
      </p:sp>
      <p:sp>
        <p:nvSpPr>
          <p:cNvPr id="4" name="Slide Number Placeholder 3"/>
          <p:cNvSpPr>
            <a:spLocks noGrp="1"/>
          </p:cNvSpPr>
          <p:nvPr>
            <p:ph type="sldNum" sz="quarter" idx="12"/>
          </p:nvPr>
        </p:nvSpPr>
        <p:spPr/>
        <p:txBody>
          <a:bodyPr/>
          <a:lstStyle/>
          <a:p>
            <a:pPr>
              <a:defRPr/>
            </a:pPr>
            <a:fld id="{1E977EE2-AE7D-4A3E-A969-7C148C7B1C00}" type="slidenum">
              <a:rPr lang="en-US" smtClean="0"/>
              <a:pPr>
                <a:defRPr/>
              </a:pPr>
              <a:t>29</a:t>
            </a:fld>
            <a:endParaRPr lang="en-US" dirty="0"/>
          </a:p>
        </p:txBody>
      </p:sp>
    </p:spTree>
    <p:extLst>
      <p:ext uri="{BB962C8B-B14F-4D97-AF65-F5344CB8AC3E}">
        <p14:creationId xmlns:p14="http://schemas.microsoft.com/office/powerpoint/2010/main" val="2679317740"/>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Title 1"/>
          <p:cNvSpPr>
            <a:spLocks noGrp="1"/>
          </p:cNvSpPr>
          <p:nvPr>
            <p:ph type="title"/>
          </p:nvPr>
        </p:nvSpPr>
        <p:spPr/>
        <p:txBody>
          <a:bodyPr/>
          <a:lstStyle/>
          <a:p>
            <a:r>
              <a:rPr lang="en-US" dirty="0" smtClean="0"/>
              <a:t>Today’s agenda</a:t>
            </a:r>
            <a:endParaRPr lang="en-US" b="0" dirty="0" smtClean="0"/>
          </a:p>
        </p:txBody>
      </p:sp>
      <p:sp>
        <p:nvSpPr>
          <p:cNvPr id="3075" name="Content Placeholder 2"/>
          <p:cNvSpPr>
            <a:spLocks noGrp="1"/>
          </p:cNvSpPr>
          <p:nvPr>
            <p:ph idx="1"/>
          </p:nvPr>
        </p:nvSpPr>
        <p:spPr/>
        <p:txBody>
          <a:bodyPr/>
          <a:lstStyle/>
          <a:p>
            <a:r>
              <a:rPr lang="en-US" dirty="0" smtClean="0"/>
              <a:t>Introduction</a:t>
            </a:r>
          </a:p>
          <a:p>
            <a:pPr lvl="1"/>
            <a:r>
              <a:rPr lang="en-US" sz="3200" dirty="0" smtClean="0"/>
              <a:t>What is a healthy home?</a:t>
            </a:r>
          </a:p>
          <a:p>
            <a:pPr lvl="1"/>
            <a:r>
              <a:rPr lang="en-US" sz="3200" dirty="0" smtClean="0"/>
              <a:t>Why is it important for families?</a:t>
            </a:r>
          </a:p>
          <a:p>
            <a:pPr lvl="1"/>
            <a:r>
              <a:rPr lang="en-US" sz="3200" dirty="0" smtClean="0"/>
              <a:t>What are the goals of this program?</a:t>
            </a:r>
          </a:p>
          <a:p>
            <a:r>
              <a:rPr lang="en-US" dirty="0" smtClean="0"/>
              <a:t>How lessons are organized</a:t>
            </a:r>
          </a:p>
        </p:txBody>
      </p:sp>
      <p:sp>
        <p:nvSpPr>
          <p:cNvPr id="2" name="Slide Number Placeholder 1"/>
          <p:cNvSpPr>
            <a:spLocks noGrp="1"/>
          </p:cNvSpPr>
          <p:nvPr>
            <p:ph type="sldNum" sz="quarter" idx="12"/>
          </p:nvPr>
        </p:nvSpPr>
        <p:spPr/>
        <p:txBody>
          <a:bodyPr/>
          <a:lstStyle/>
          <a:p>
            <a:pPr>
              <a:defRPr/>
            </a:pPr>
            <a:fld id="{1E977EE2-AE7D-4A3E-A969-7C148C7B1C00}" type="slidenum">
              <a:rPr lang="en-US" smtClean="0"/>
              <a:pPr>
                <a:defRPr/>
              </a:pPr>
              <a:t>3</a:t>
            </a:fld>
            <a:endParaRPr lang="en-US" dirty="0"/>
          </a:p>
        </p:txBody>
      </p:sp>
    </p:spTree>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Lesson: Lead poisoning</a:t>
            </a:r>
            <a:endParaRPr lang="en-US" dirty="0"/>
          </a:p>
        </p:txBody>
      </p:sp>
      <p:sp>
        <p:nvSpPr>
          <p:cNvPr id="3" name="Content Placeholder 2"/>
          <p:cNvSpPr>
            <a:spLocks noGrp="1"/>
          </p:cNvSpPr>
          <p:nvPr>
            <p:ph idx="1"/>
          </p:nvPr>
        </p:nvSpPr>
        <p:spPr>
          <a:xfrm>
            <a:off x="457200" y="1600200"/>
            <a:ext cx="6477000" cy="5257800"/>
          </a:xfrm>
        </p:spPr>
        <p:txBody>
          <a:bodyPr/>
          <a:lstStyle/>
          <a:p>
            <a:r>
              <a:rPr lang="en-US" sz="2400" dirty="0"/>
              <a:t>Lead damages developing brains and nervous systems of unborn and young children</a:t>
            </a:r>
          </a:p>
          <a:p>
            <a:r>
              <a:rPr lang="en-US" sz="2400" dirty="0" smtClean="0"/>
              <a:t>Lead poisoning can </a:t>
            </a:r>
            <a:r>
              <a:rPr lang="en-US" sz="2400" dirty="0"/>
              <a:t>cause </a:t>
            </a:r>
            <a:r>
              <a:rPr lang="en-US" sz="2400" b="1" dirty="0" smtClean="0"/>
              <a:t>permanent</a:t>
            </a:r>
            <a:r>
              <a:rPr lang="en-US" sz="2400" dirty="0" smtClean="0"/>
              <a:t> learning, behavior, and medical problems, such as</a:t>
            </a:r>
          </a:p>
          <a:p>
            <a:pPr lvl="1"/>
            <a:r>
              <a:rPr lang="en-US" sz="2400" dirty="0" smtClean="0"/>
              <a:t>Problems </a:t>
            </a:r>
            <a:r>
              <a:rPr lang="en-US" sz="2400" dirty="0"/>
              <a:t>with reading, vocabulary, </a:t>
            </a:r>
            <a:r>
              <a:rPr lang="en-US" sz="2400" dirty="0" smtClean="0"/>
              <a:t>academic achievement</a:t>
            </a:r>
          </a:p>
          <a:p>
            <a:pPr lvl="1"/>
            <a:r>
              <a:rPr lang="en-US" sz="2400" dirty="0" smtClean="0"/>
              <a:t>Learning disabilities and reduced IQ</a:t>
            </a:r>
          </a:p>
          <a:p>
            <a:pPr lvl="1"/>
            <a:r>
              <a:rPr lang="en-US" sz="2400" dirty="0" smtClean="0"/>
              <a:t>Problems with attention and learning</a:t>
            </a:r>
          </a:p>
          <a:p>
            <a:pPr lvl="1"/>
            <a:r>
              <a:rPr lang="en-US" sz="2400" dirty="0" smtClean="0"/>
              <a:t>Disruptive behaviors, aggression, hyperactivity</a:t>
            </a:r>
          </a:p>
          <a:p>
            <a:pPr lvl="1"/>
            <a:r>
              <a:rPr lang="en-US" sz="2400" dirty="0" smtClean="0"/>
              <a:t>Problems with hearing, slowed growth</a:t>
            </a:r>
          </a:p>
        </p:txBody>
      </p:sp>
      <p:sp>
        <p:nvSpPr>
          <p:cNvPr id="4" name="Slide Number Placeholder 3"/>
          <p:cNvSpPr>
            <a:spLocks noGrp="1"/>
          </p:cNvSpPr>
          <p:nvPr>
            <p:ph type="sldNum" sz="quarter" idx="12"/>
          </p:nvPr>
        </p:nvSpPr>
        <p:spPr/>
        <p:txBody>
          <a:bodyPr/>
          <a:lstStyle/>
          <a:p>
            <a:pPr>
              <a:defRPr/>
            </a:pPr>
            <a:fld id="{1E977EE2-AE7D-4A3E-A969-7C148C7B1C00}" type="slidenum">
              <a:rPr lang="en-US" smtClean="0"/>
              <a:pPr>
                <a:defRPr/>
              </a:pPr>
              <a:t>30</a:t>
            </a:fld>
            <a:endParaRPr lang="en-US" dirty="0"/>
          </a:p>
        </p:txBody>
      </p:sp>
      <p:pic>
        <p:nvPicPr>
          <p:cNvPr id="2053" name="Picture 5" descr="C:\Users\Joan Bothell\AppData\Local\Microsoft\Windows\Temporary Internet Files\Content.IE5\789KJO72\MC910216335[1].pn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772400" y="2649918"/>
            <a:ext cx="889246" cy="955939"/>
          </a:xfrm>
          <a:prstGeom prst="rect">
            <a:avLst/>
          </a:prstGeom>
          <a:noFill/>
          <a:extLst>
            <a:ext uri="{909E8E84-426E-40DD-AFC4-6F175D3DCCD1}">
              <a14:hiddenFill xmlns:a14="http://schemas.microsoft.com/office/drawing/2010/main">
                <a:solidFill>
                  <a:srgbClr val="FFFFFF"/>
                </a:solidFill>
              </a14:hiddenFill>
            </a:ext>
          </a:extLst>
        </p:spPr>
      </p:pic>
      <p:grpSp>
        <p:nvGrpSpPr>
          <p:cNvPr id="7" name="Group 9"/>
          <p:cNvGrpSpPr>
            <a:grpSpLocks noChangeAspect="1"/>
          </p:cNvGrpSpPr>
          <p:nvPr/>
        </p:nvGrpSpPr>
        <p:grpSpPr bwMode="auto">
          <a:xfrm>
            <a:off x="6248400" y="3429000"/>
            <a:ext cx="2068513" cy="2122488"/>
            <a:chOff x="3936" y="2160"/>
            <a:chExt cx="1303" cy="1337"/>
          </a:xfrm>
        </p:grpSpPr>
        <p:sp>
          <p:nvSpPr>
            <p:cNvPr id="8" name="AutoShape 8"/>
            <p:cNvSpPr>
              <a:spLocks noChangeAspect="1" noChangeArrowheads="1" noTextEdit="1"/>
            </p:cNvSpPr>
            <p:nvPr/>
          </p:nvSpPr>
          <p:spPr bwMode="auto">
            <a:xfrm>
              <a:off x="3936" y="2160"/>
              <a:ext cx="1303" cy="1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10"/>
            <p:cNvSpPr>
              <a:spLocks/>
            </p:cNvSpPr>
            <p:nvPr/>
          </p:nvSpPr>
          <p:spPr bwMode="auto">
            <a:xfrm>
              <a:off x="3939" y="2179"/>
              <a:ext cx="1281" cy="1299"/>
            </a:xfrm>
            <a:custGeom>
              <a:avLst/>
              <a:gdLst>
                <a:gd name="T0" fmla="*/ 513 w 2562"/>
                <a:gd name="T1" fmla="*/ 378 h 2598"/>
                <a:gd name="T2" fmla="*/ 488 w 2562"/>
                <a:gd name="T3" fmla="*/ 471 h 2598"/>
                <a:gd name="T4" fmla="*/ 370 w 2562"/>
                <a:gd name="T5" fmla="*/ 566 h 2598"/>
                <a:gd name="T6" fmla="*/ 405 w 2562"/>
                <a:gd name="T7" fmla="*/ 703 h 2598"/>
                <a:gd name="T8" fmla="*/ 420 w 2562"/>
                <a:gd name="T9" fmla="*/ 829 h 2598"/>
                <a:gd name="T10" fmla="*/ 416 w 2562"/>
                <a:gd name="T11" fmla="*/ 965 h 2598"/>
                <a:gd name="T12" fmla="*/ 458 w 2562"/>
                <a:gd name="T13" fmla="*/ 1106 h 2598"/>
                <a:gd name="T14" fmla="*/ 437 w 2562"/>
                <a:gd name="T15" fmla="*/ 1239 h 2598"/>
                <a:gd name="T16" fmla="*/ 370 w 2562"/>
                <a:gd name="T17" fmla="*/ 1376 h 2598"/>
                <a:gd name="T18" fmla="*/ 291 w 2562"/>
                <a:gd name="T19" fmla="*/ 1519 h 2598"/>
                <a:gd name="T20" fmla="*/ 232 w 2562"/>
                <a:gd name="T21" fmla="*/ 1674 h 2598"/>
                <a:gd name="T22" fmla="*/ 277 w 2562"/>
                <a:gd name="T23" fmla="*/ 1859 h 2598"/>
                <a:gd name="T24" fmla="*/ 348 w 2562"/>
                <a:gd name="T25" fmla="*/ 1986 h 2598"/>
                <a:gd name="T26" fmla="*/ 211 w 2562"/>
                <a:gd name="T27" fmla="*/ 2056 h 2598"/>
                <a:gd name="T28" fmla="*/ 64 w 2562"/>
                <a:gd name="T29" fmla="*/ 2130 h 2598"/>
                <a:gd name="T30" fmla="*/ 2 w 2562"/>
                <a:gd name="T31" fmla="*/ 2222 h 2598"/>
                <a:gd name="T32" fmla="*/ 24 w 2562"/>
                <a:gd name="T33" fmla="*/ 2353 h 2598"/>
                <a:gd name="T34" fmla="*/ 176 w 2562"/>
                <a:gd name="T35" fmla="*/ 2435 h 2598"/>
                <a:gd name="T36" fmla="*/ 348 w 2562"/>
                <a:gd name="T37" fmla="*/ 2501 h 2598"/>
                <a:gd name="T38" fmla="*/ 511 w 2562"/>
                <a:gd name="T39" fmla="*/ 2417 h 2598"/>
                <a:gd name="T40" fmla="*/ 597 w 2562"/>
                <a:gd name="T41" fmla="*/ 2414 h 2598"/>
                <a:gd name="T42" fmla="*/ 669 w 2562"/>
                <a:gd name="T43" fmla="*/ 2518 h 2598"/>
                <a:gd name="T44" fmla="*/ 775 w 2562"/>
                <a:gd name="T45" fmla="*/ 2594 h 2598"/>
                <a:gd name="T46" fmla="*/ 984 w 2562"/>
                <a:gd name="T47" fmla="*/ 2573 h 2598"/>
                <a:gd name="T48" fmla="*/ 1285 w 2562"/>
                <a:gd name="T49" fmla="*/ 2526 h 2598"/>
                <a:gd name="T50" fmla="*/ 1439 w 2562"/>
                <a:gd name="T51" fmla="*/ 2516 h 2598"/>
                <a:gd name="T52" fmla="*/ 1596 w 2562"/>
                <a:gd name="T53" fmla="*/ 2512 h 2598"/>
                <a:gd name="T54" fmla="*/ 1830 w 2562"/>
                <a:gd name="T55" fmla="*/ 2471 h 2598"/>
                <a:gd name="T56" fmla="*/ 2127 w 2562"/>
                <a:gd name="T57" fmla="*/ 2423 h 2598"/>
                <a:gd name="T58" fmla="*/ 2271 w 2562"/>
                <a:gd name="T59" fmla="*/ 2421 h 2598"/>
                <a:gd name="T60" fmla="*/ 2414 w 2562"/>
                <a:gd name="T61" fmla="*/ 2425 h 2598"/>
                <a:gd name="T62" fmla="*/ 2492 w 2562"/>
                <a:gd name="T63" fmla="*/ 2355 h 2598"/>
                <a:gd name="T64" fmla="*/ 2554 w 2562"/>
                <a:gd name="T65" fmla="*/ 2227 h 2598"/>
                <a:gd name="T66" fmla="*/ 2513 w 2562"/>
                <a:gd name="T67" fmla="*/ 2077 h 2598"/>
                <a:gd name="T68" fmla="*/ 2414 w 2562"/>
                <a:gd name="T69" fmla="*/ 1878 h 2598"/>
                <a:gd name="T70" fmla="*/ 2300 w 2562"/>
                <a:gd name="T71" fmla="*/ 1750 h 2598"/>
                <a:gd name="T72" fmla="*/ 2296 w 2562"/>
                <a:gd name="T73" fmla="*/ 1663 h 2598"/>
                <a:gd name="T74" fmla="*/ 2252 w 2562"/>
                <a:gd name="T75" fmla="*/ 1522 h 2598"/>
                <a:gd name="T76" fmla="*/ 2161 w 2562"/>
                <a:gd name="T77" fmla="*/ 1359 h 2598"/>
                <a:gd name="T78" fmla="*/ 2117 w 2562"/>
                <a:gd name="T79" fmla="*/ 1233 h 2598"/>
                <a:gd name="T80" fmla="*/ 2163 w 2562"/>
                <a:gd name="T81" fmla="*/ 1066 h 2598"/>
                <a:gd name="T82" fmla="*/ 2178 w 2562"/>
                <a:gd name="T83" fmla="*/ 903 h 2598"/>
                <a:gd name="T84" fmla="*/ 2197 w 2562"/>
                <a:gd name="T85" fmla="*/ 774 h 2598"/>
                <a:gd name="T86" fmla="*/ 2098 w 2562"/>
                <a:gd name="T87" fmla="*/ 699 h 2598"/>
                <a:gd name="T88" fmla="*/ 2009 w 2562"/>
                <a:gd name="T89" fmla="*/ 812 h 2598"/>
                <a:gd name="T90" fmla="*/ 1870 w 2562"/>
                <a:gd name="T91" fmla="*/ 812 h 2598"/>
                <a:gd name="T92" fmla="*/ 1731 w 2562"/>
                <a:gd name="T93" fmla="*/ 760 h 2598"/>
                <a:gd name="T94" fmla="*/ 1667 w 2562"/>
                <a:gd name="T95" fmla="*/ 678 h 2598"/>
                <a:gd name="T96" fmla="*/ 1680 w 2562"/>
                <a:gd name="T97" fmla="*/ 549 h 2598"/>
                <a:gd name="T98" fmla="*/ 1583 w 2562"/>
                <a:gd name="T99" fmla="*/ 412 h 2598"/>
                <a:gd name="T100" fmla="*/ 1610 w 2562"/>
                <a:gd name="T101" fmla="*/ 308 h 2598"/>
                <a:gd name="T102" fmla="*/ 1541 w 2562"/>
                <a:gd name="T103" fmla="*/ 182 h 2598"/>
                <a:gd name="T104" fmla="*/ 1418 w 2562"/>
                <a:gd name="T105" fmla="*/ 84 h 2598"/>
                <a:gd name="T106" fmla="*/ 1361 w 2562"/>
                <a:gd name="T107" fmla="*/ 2 h 2598"/>
                <a:gd name="T108" fmla="*/ 1228 w 2562"/>
                <a:gd name="T109" fmla="*/ 10 h 2598"/>
                <a:gd name="T110" fmla="*/ 1083 w 2562"/>
                <a:gd name="T111" fmla="*/ 91 h 2598"/>
                <a:gd name="T112" fmla="*/ 981 w 2562"/>
                <a:gd name="T113" fmla="*/ 57 h 2598"/>
                <a:gd name="T114" fmla="*/ 899 w 2562"/>
                <a:gd name="T115" fmla="*/ 93 h 2598"/>
                <a:gd name="T116" fmla="*/ 811 w 2562"/>
                <a:gd name="T117" fmla="*/ 124 h 2598"/>
                <a:gd name="T118" fmla="*/ 720 w 2562"/>
                <a:gd name="T119" fmla="*/ 146 h 2598"/>
                <a:gd name="T120" fmla="*/ 644 w 2562"/>
                <a:gd name="T121" fmla="*/ 213 h 2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62" h="2598">
                  <a:moveTo>
                    <a:pt x="587" y="293"/>
                  </a:moveTo>
                  <a:lnTo>
                    <a:pt x="585" y="293"/>
                  </a:lnTo>
                  <a:lnTo>
                    <a:pt x="581" y="293"/>
                  </a:lnTo>
                  <a:lnTo>
                    <a:pt x="576" y="291"/>
                  </a:lnTo>
                  <a:lnTo>
                    <a:pt x="568" y="291"/>
                  </a:lnTo>
                  <a:lnTo>
                    <a:pt x="560" y="291"/>
                  </a:lnTo>
                  <a:lnTo>
                    <a:pt x="553" y="295"/>
                  </a:lnTo>
                  <a:lnTo>
                    <a:pt x="545" y="296"/>
                  </a:lnTo>
                  <a:lnTo>
                    <a:pt x="541" y="302"/>
                  </a:lnTo>
                  <a:lnTo>
                    <a:pt x="538" y="304"/>
                  </a:lnTo>
                  <a:lnTo>
                    <a:pt x="534" y="310"/>
                  </a:lnTo>
                  <a:lnTo>
                    <a:pt x="530" y="314"/>
                  </a:lnTo>
                  <a:lnTo>
                    <a:pt x="528" y="319"/>
                  </a:lnTo>
                  <a:lnTo>
                    <a:pt x="524" y="323"/>
                  </a:lnTo>
                  <a:lnTo>
                    <a:pt x="521" y="329"/>
                  </a:lnTo>
                  <a:lnTo>
                    <a:pt x="519" y="334"/>
                  </a:lnTo>
                  <a:lnTo>
                    <a:pt x="515" y="340"/>
                  </a:lnTo>
                  <a:lnTo>
                    <a:pt x="513" y="346"/>
                  </a:lnTo>
                  <a:lnTo>
                    <a:pt x="511" y="352"/>
                  </a:lnTo>
                  <a:lnTo>
                    <a:pt x="507" y="355"/>
                  </a:lnTo>
                  <a:lnTo>
                    <a:pt x="507" y="361"/>
                  </a:lnTo>
                  <a:lnTo>
                    <a:pt x="507" y="369"/>
                  </a:lnTo>
                  <a:lnTo>
                    <a:pt x="511" y="374"/>
                  </a:lnTo>
                  <a:lnTo>
                    <a:pt x="513" y="378"/>
                  </a:lnTo>
                  <a:lnTo>
                    <a:pt x="519" y="382"/>
                  </a:lnTo>
                  <a:lnTo>
                    <a:pt x="522" y="384"/>
                  </a:lnTo>
                  <a:lnTo>
                    <a:pt x="526" y="386"/>
                  </a:lnTo>
                  <a:lnTo>
                    <a:pt x="534" y="390"/>
                  </a:lnTo>
                  <a:lnTo>
                    <a:pt x="538" y="392"/>
                  </a:lnTo>
                  <a:lnTo>
                    <a:pt x="532" y="393"/>
                  </a:lnTo>
                  <a:lnTo>
                    <a:pt x="524" y="401"/>
                  </a:lnTo>
                  <a:lnTo>
                    <a:pt x="521" y="407"/>
                  </a:lnTo>
                  <a:lnTo>
                    <a:pt x="517" y="411"/>
                  </a:lnTo>
                  <a:lnTo>
                    <a:pt x="513" y="416"/>
                  </a:lnTo>
                  <a:lnTo>
                    <a:pt x="513" y="422"/>
                  </a:lnTo>
                  <a:lnTo>
                    <a:pt x="511" y="426"/>
                  </a:lnTo>
                  <a:lnTo>
                    <a:pt x="511" y="431"/>
                  </a:lnTo>
                  <a:lnTo>
                    <a:pt x="511" y="437"/>
                  </a:lnTo>
                  <a:lnTo>
                    <a:pt x="511" y="445"/>
                  </a:lnTo>
                  <a:lnTo>
                    <a:pt x="511" y="449"/>
                  </a:lnTo>
                  <a:lnTo>
                    <a:pt x="513" y="452"/>
                  </a:lnTo>
                  <a:lnTo>
                    <a:pt x="513" y="456"/>
                  </a:lnTo>
                  <a:lnTo>
                    <a:pt x="513" y="456"/>
                  </a:lnTo>
                  <a:lnTo>
                    <a:pt x="511" y="456"/>
                  </a:lnTo>
                  <a:lnTo>
                    <a:pt x="507" y="460"/>
                  </a:lnTo>
                  <a:lnTo>
                    <a:pt x="502" y="464"/>
                  </a:lnTo>
                  <a:lnTo>
                    <a:pt x="494" y="469"/>
                  </a:lnTo>
                  <a:lnTo>
                    <a:pt x="488" y="471"/>
                  </a:lnTo>
                  <a:lnTo>
                    <a:pt x="483" y="473"/>
                  </a:lnTo>
                  <a:lnTo>
                    <a:pt x="477" y="477"/>
                  </a:lnTo>
                  <a:lnTo>
                    <a:pt x="473" y="483"/>
                  </a:lnTo>
                  <a:lnTo>
                    <a:pt x="467" y="485"/>
                  </a:lnTo>
                  <a:lnTo>
                    <a:pt x="462" y="490"/>
                  </a:lnTo>
                  <a:lnTo>
                    <a:pt x="456" y="492"/>
                  </a:lnTo>
                  <a:lnTo>
                    <a:pt x="452" y="498"/>
                  </a:lnTo>
                  <a:lnTo>
                    <a:pt x="444" y="502"/>
                  </a:lnTo>
                  <a:lnTo>
                    <a:pt x="439" y="506"/>
                  </a:lnTo>
                  <a:lnTo>
                    <a:pt x="433" y="509"/>
                  </a:lnTo>
                  <a:lnTo>
                    <a:pt x="427" y="515"/>
                  </a:lnTo>
                  <a:lnTo>
                    <a:pt x="422" y="519"/>
                  </a:lnTo>
                  <a:lnTo>
                    <a:pt x="416" y="523"/>
                  </a:lnTo>
                  <a:lnTo>
                    <a:pt x="410" y="526"/>
                  </a:lnTo>
                  <a:lnTo>
                    <a:pt x="406" y="530"/>
                  </a:lnTo>
                  <a:lnTo>
                    <a:pt x="401" y="532"/>
                  </a:lnTo>
                  <a:lnTo>
                    <a:pt x="397" y="536"/>
                  </a:lnTo>
                  <a:lnTo>
                    <a:pt x="391" y="538"/>
                  </a:lnTo>
                  <a:lnTo>
                    <a:pt x="389" y="542"/>
                  </a:lnTo>
                  <a:lnTo>
                    <a:pt x="384" y="547"/>
                  </a:lnTo>
                  <a:lnTo>
                    <a:pt x="380" y="551"/>
                  </a:lnTo>
                  <a:lnTo>
                    <a:pt x="376" y="557"/>
                  </a:lnTo>
                  <a:lnTo>
                    <a:pt x="372" y="563"/>
                  </a:lnTo>
                  <a:lnTo>
                    <a:pt x="370" y="566"/>
                  </a:lnTo>
                  <a:lnTo>
                    <a:pt x="367" y="574"/>
                  </a:lnTo>
                  <a:lnTo>
                    <a:pt x="365" y="580"/>
                  </a:lnTo>
                  <a:lnTo>
                    <a:pt x="365" y="589"/>
                  </a:lnTo>
                  <a:lnTo>
                    <a:pt x="365" y="593"/>
                  </a:lnTo>
                  <a:lnTo>
                    <a:pt x="365" y="599"/>
                  </a:lnTo>
                  <a:lnTo>
                    <a:pt x="365" y="604"/>
                  </a:lnTo>
                  <a:lnTo>
                    <a:pt x="367" y="612"/>
                  </a:lnTo>
                  <a:lnTo>
                    <a:pt x="367" y="618"/>
                  </a:lnTo>
                  <a:lnTo>
                    <a:pt x="370" y="625"/>
                  </a:lnTo>
                  <a:lnTo>
                    <a:pt x="370" y="629"/>
                  </a:lnTo>
                  <a:lnTo>
                    <a:pt x="372" y="635"/>
                  </a:lnTo>
                  <a:lnTo>
                    <a:pt x="374" y="640"/>
                  </a:lnTo>
                  <a:lnTo>
                    <a:pt x="378" y="646"/>
                  </a:lnTo>
                  <a:lnTo>
                    <a:pt x="380" y="650"/>
                  </a:lnTo>
                  <a:lnTo>
                    <a:pt x="380" y="656"/>
                  </a:lnTo>
                  <a:lnTo>
                    <a:pt x="384" y="661"/>
                  </a:lnTo>
                  <a:lnTo>
                    <a:pt x="386" y="667"/>
                  </a:lnTo>
                  <a:lnTo>
                    <a:pt x="389" y="673"/>
                  </a:lnTo>
                  <a:lnTo>
                    <a:pt x="391" y="677"/>
                  </a:lnTo>
                  <a:lnTo>
                    <a:pt x="393" y="684"/>
                  </a:lnTo>
                  <a:lnTo>
                    <a:pt x="397" y="690"/>
                  </a:lnTo>
                  <a:lnTo>
                    <a:pt x="399" y="694"/>
                  </a:lnTo>
                  <a:lnTo>
                    <a:pt x="401" y="699"/>
                  </a:lnTo>
                  <a:lnTo>
                    <a:pt x="405" y="703"/>
                  </a:lnTo>
                  <a:lnTo>
                    <a:pt x="406" y="709"/>
                  </a:lnTo>
                  <a:lnTo>
                    <a:pt x="408" y="713"/>
                  </a:lnTo>
                  <a:lnTo>
                    <a:pt x="410" y="716"/>
                  </a:lnTo>
                  <a:lnTo>
                    <a:pt x="414" y="720"/>
                  </a:lnTo>
                  <a:lnTo>
                    <a:pt x="416" y="726"/>
                  </a:lnTo>
                  <a:lnTo>
                    <a:pt x="420" y="732"/>
                  </a:lnTo>
                  <a:lnTo>
                    <a:pt x="424" y="737"/>
                  </a:lnTo>
                  <a:lnTo>
                    <a:pt x="425" y="739"/>
                  </a:lnTo>
                  <a:lnTo>
                    <a:pt x="425" y="741"/>
                  </a:lnTo>
                  <a:lnTo>
                    <a:pt x="425" y="743"/>
                  </a:lnTo>
                  <a:lnTo>
                    <a:pt x="425" y="749"/>
                  </a:lnTo>
                  <a:lnTo>
                    <a:pt x="424" y="753"/>
                  </a:lnTo>
                  <a:lnTo>
                    <a:pt x="424" y="758"/>
                  </a:lnTo>
                  <a:lnTo>
                    <a:pt x="424" y="764"/>
                  </a:lnTo>
                  <a:lnTo>
                    <a:pt x="424" y="772"/>
                  </a:lnTo>
                  <a:lnTo>
                    <a:pt x="422" y="779"/>
                  </a:lnTo>
                  <a:lnTo>
                    <a:pt x="422" y="787"/>
                  </a:lnTo>
                  <a:lnTo>
                    <a:pt x="422" y="794"/>
                  </a:lnTo>
                  <a:lnTo>
                    <a:pt x="422" y="804"/>
                  </a:lnTo>
                  <a:lnTo>
                    <a:pt x="420" y="810"/>
                  </a:lnTo>
                  <a:lnTo>
                    <a:pt x="420" y="813"/>
                  </a:lnTo>
                  <a:lnTo>
                    <a:pt x="420" y="819"/>
                  </a:lnTo>
                  <a:lnTo>
                    <a:pt x="420" y="823"/>
                  </a:lnTo>
                  <a:lnTo>
                    <a:pt x="420" y="829"/>
                  </a:lnTo>
                  <a:lnTo>
                    <a:pt x="420" y="834"/>
                  </a:lnTo>
                  <a:lnTo>
                    <a:pt x="420" y="840"/>
                  </a:lnTo>
                  <a:lnTo>
                    <a:pt x="420" y="844"/>
                  </a:lnTo>
                  <a:lnTo>
                    <a:pt x="420" y="848"/>
                  </a:lnTo>
                  <a:lnTo>
                    <a:pt x="420" y="853"/>
                  </a:lnTo>
                  <a:lnTo>
                    <a:pt x="418" y="859"/>
                  </a:lnTo>
                  <a:lnTo>
                    <a:pt x="418" y="865"/>
                  </a:lnTo>
                  <a:lnTo>
                    <a:pt x="418" y="869"/>
                  </a:lnTo>
                  <a:lnTo>
                    <a:pt x="418" y="874"/>
                  </a:lnTo>
                  <a:lnTo>
                    <a:pt x="418" y="880"/>
                  </a:lnTo>
                  <a:lnTo>
                    <a:pt x="418" y="884"/>
                  </a:lnTo>
                  <a:lnTo>
                    <a:pt x="416" y="889"/>
                  </a:lnTo>
                  <a:lnTo>
                    <a:pt x="416" y="893"/>
                  </a:lnTo>
                  <a:lnTo>
                    <a:pt x="416" y="899"/>
                  </a:lnTo>
                  <a:lnTo>
                    <a:pt x="416" y="905"/>
                  </a:lnTo>
                  <a:lnTo>
                    <a:pt x="416" y="910"/>
                  </a:lnTo>
                  <a:lnTo>
                    <a:pt x="416" y="914"/>
                  </a:lnTo>
                  <a:lnTo>
                    <a:pt x="416" y="920"/>
                  </a:lnTo>
                  <a:lnTo>
                    <a:pt x="416" y="926"/>
                  </a:lnTo>
                  <a:lnTo>
                    <a:pt x="416" y="933"/>
                  </a:lnTo>
                  <a:lnTo>
                    <a:pt x="416" y="943"/>
                  </a:lnTo>
                  <a:lnTo>
                    <a:pt x="416" y="950"/>
                  </a:lnTo>
                  <a:lnTo>
                    <a:pt x="416" y="960"/>
                  </a:lnTo>
                  <a:lnTo>
                    <a:pt x="416" y="965"/>
                  </a:lnTo>
                  <a:lnTo>
                    <a:pt x="416" y="975"/>
                  </a:lnTo>
                  <a:lnTo>
                    <a:pt x="416" y="981"/>
                  </a:lnTo>
                  <a:lnTo>
                    <a:pt x="418" y="986"/>
                  </a:lnTo>
                  <a:lnTo>
                    <a:pt x="418" y="990"/>
                  </a:lnTo>
                  <a:lnTo>
                    <a:pt x="418" y="996"/>
                  </a:lnTo>
                  <a:lnTo>
                    <a:pt x="420" y="1002"/>
                  </a:lnTo>
                  <a:lnTo>
                    <a:pt x="422" y="1007"/>
                  </a:lnTo>
                  <a:lnTo>
                    <a:pt x="422" y="1011"/>
                  </a:lnTo>
                  <a:lnTo>
                    <a:pt x="424" y="1019"/>
                  </a:lnTo>
                  <a:lnTo>
                    <a:pt x="425" y="1024"/>
                  </a:lnTo>
                  <a:lnTo>
                    <a:pt x="427" y="1030"/>
                  </a:lnTo>
                  <a:lnTo>
                    <a:pt x="429" y="1036"/>
                  </a:lnTo>
                  <a:lnTo>
                    <a:pt x="431" y="1041"/>
                  </a:lnTo>
                  <a:lnTo>
                    <a:pt x="433" y="1047"/>
                  </a:lnTo>
                  <a:lnTo>
                    <a:pt x="435" y="1055"/>
                  </a:lnTo>
                  <a:lnTo>
                    <a:pt x="439" y="1059"/>
                  </a:lnTo>
                  <a:lnTo>
                    <a:pt x="441" y="1066"/>
                  </a:lnTo>
                  <a:lnTo>
                    <a:pt x="443" y="1072"/>
                  </a:lnTo>
                  <a:lnTo>
                    <a:pt x="446" y="1078"/>
                  </a:lnTo>
                  <a:lnTo>
                    <a:pt x="448" y="1083"/>
                  </a:lnTo>
                  <a:lnTo>
                    <a:pt x="450" y="1087"/>
                  </a:lnTo>
                  <a:lnTo>
                    <a:pt x="452" y="1093"/>
                  </a:lnTo>
                  <a:lnTo>
                    <a:pt x="454" y="1098"/>
                  </a:lnTo>
                  <a:lnTo>
                    <a:pt x="458" y="1106"/>
                  </a:lnTo>
                  <a:lnTo>
                    <a:pt x="462" y="1116"/>
                  </a:lnTo>
                  <a:lnTo>
                    <a:pt x="465" y="1121"/>
                  </a:lnTo>
                  <a:lnTo>
                    <a:pt x="467" y="1127"/>
                  </a:lnTo>
                  <a:lnTo>
                    <a:pt x="469" y="1129"/>
                  </a:lnTo>
                  <a:lnTo>
                    <a:pt x="469" y="1131"/>
                  </a:lnTo>
                  <a:lnTo>
                    <a:pt x="469" y="1131"/>
                  </a:lnTo>
                  <a:lnTo>
                    <a:pt x="467" y="1137"/>
                  </a:lnTo>
                  <a:lnTo>
                    <a:pt x="465" y="1138"/>
                  </a:lnTo>
                  <a:lnTo>
                    <a:pt x="465" y="1142"/>
                  </a:lnTo>
                  <a:lnTo>
                    <a:pt x="463" y="1148"/>
                  </a:lnTo>
                  <a:lnTo>
                    <a:pt x="463" y="1152"/>
                  </a:lnTo>
                  <a:lnTo>
                    <a:pt x="462" y="1157"/>
                  </a:lnTo>
                  <a:lnTo>
                    <a:pt x="460" y="1163"/>
                  </a:lnTo>
                  <a:lnTo>
                    <a:pt x="458" y="1169"/>
                  </a:lnTo>
                  <a:lnTo>
                    <a:pt x="456" y="1176"/>
                  </a:lnTo>
                  <a:lnTo>
                    <a:pt x="454" y="1182"/>
                  </a:lnTo>
                  <a:lnTo>
                    <a:pt x="452" y="1188"/>
                  </a:lnTo>
                  <a:lnTo>
                    <a:pt x="450" y="1195"/>
                  </a:lnTo>
                  <a:lnTo>
                    <a:pt x="448" y="1203"/>
                  </a:lnTo>
                  <a:lnTo>
                    <a:pt x="446" y="1211"/>
                  </a:lnTo>
                  <a:lnTo>
                    <a:pt x="443" y="1218"/>
                  </a:lnTo>
                  <a:lnTo>
                    <a:pt x="441" y="1224"/>
                  </a:lnTo>
                  <a:lnTo>
                    <a:pt x="439" y="1232"/>
                  </a:lnTo>
                  <a:lnTo>
                    <a:pt x="437" y="1239"/>
                  </a:lnTo>
                  <a:lnTo>
                    <a:pt x="433" y="1247"/>
                  </a:lnTo>
                  <a:lnTo>
                    <a:pt x="433" y="1252"/>
                  </a:lnTo>
                  <a:lnTo>
                    <a:pt x="431" y="1260"/>
                  </a:lnTo>
                  <a:lnTo>
                    <a:pt x="427" y="1266"/>
                  </a:lnTo>
                  <a:lnTo>
                    <a:pt x="425" y="1271"/>
                  </a:lnTo>
                  <a:lnTo>
                    <a:pt x="425" y="1277"/>
                  </a:lnTo>
                  <a:lnTo>
                    <a:pt x="424" y="1283"/>
                  </a:lnTo>
                  <a:lnTo>
                    <a:pt x="420" y="1292"/>
                  </a:lnTo>
                  <a:lnTo>
                    <a:pt x="418" y="1298"/>
                  </a:lnTo>
                  <a:lnTo>
                    <a:pt x="416" y="1300"/>
                  </a:lnTo>
                  <a:lnTo>
                    <a:pt x="414" y="1304"/>
                  </a:lnTo>
                  <a:lnTo>
                    <a:pt x="410" y="1309"/>
                  </a:lnTo>
                  <a:lnTo>
                    <a:pt x="408" y="1315"/>
                  </a:lnTo>
                  <a:lnTo>
                    <a:pt x="405" y="1321"/>
                  </a:lnTo>
                  <a:lnTo>
                    <a:pt x="399" y="1328"/>
                  </a:lnTo>
                  <a:lnTo>
                    <a:pt x="395" y="1336"/>
                  </a:lnTo>
                  <a:lnTo>
                    <a:pt x="391" y="1344"/>
                  </a:lnTo>
                  <a:lnTo>
                    <a:pt x="387" y="1347"/>
                  </a:lnTo>
                  <a:lnTo>
                    <a:pt x="386" y="1351"/>
                  </a:lnTo>
                  <a:lnTo>
                    <a:pt x="382" y="1357"/>
                  </a:lnTo>
                  <a:lnTo>
                    <a:pt x="380" y="1363"/>
                  </a:lnTo>
                  <a:lnTo>
                    <a:pt x="376" y="1366"/>
                  </a:lnTo>
                  <a:lnTo>
                    <a:pt x="374" y="1372"/>
                  </a:lnTo>
                  <a:lnTo>
                    <a:pt x="370" y="1376"/>
                  </a:lnTo>
                  <a:lnTo>
                    <a:pt x="368" y="1384"/>
                  </a:lnTo>
                  <a:lnTo>
                    <a:pt x="365" y="1387"/>
                  </a:lnTo>
                  <a:lnTo>
                    <a:pt x="361" y="1393"/>
                  </a:lnTo>
                  <a:lnTo>
                    <a:pt x="359" y="1399"/>
                  </a:lnTo>
                  <a:lnTo>
                    <a:pt x="355" y="1404"/>
                  </a:lnTo>
                  <a:lnTo>
                    <a:pt x="353" y="1410"/>
                  </a:lnTo>
                  <a:lnTo>
                    <a:pt x="349" y="1416"/>
                  </a:lnTo>
                  <a:lnTo>
                    <a:pt x="346" y="1422"/>
                  </a:lnTo>
                  <a:lnTo>
                    <a:pt x="344" y="1429"/>
                  </a:lnTo>
                  <a:lnTo>
                    <a:pt x="338" y="1433"/>
                  </a:lnTo>
                  <a:lnTo>
                    <a:pt x="334" y="1441"/>
                  </a:lnTo>
                  <a:lnTo>
                    <a:pt x="332" y="1446"/>
                  </a:lnTo>
                  <a:lnTo>
                    <a:pt x="329" y="1452"/>
                  </a:lnTo>
                  <a:lnTo>
                    <a:pt x="325" y="1458"/>
                  </a:lnTo>
                  <a:lnTo>
                    <a:pt x="321" y="1463"/>
                  </a:lnTo>
                  <a:lnTo>
                    <a:pt x="317" y="1469"/>
                  </a:lnTo>
                  <a:lnTo>
                    <a:pt x="315" y="1477"/>
                  </a:lnTo>
                  <a:lnTo>
                    <a:pt x="311" y="1482"/>
                  </a:lnTo>
                  <a:lnTo>
                    <a:pt x="308" y="1488"/>
                  </a:lnTo>
                  <a:lnTo>
                    <a:pt x="304" y="1494"/>
                  </a:lnTo>
                  <a:lnTo>
                    <a:pt x="302" y="1501"/>
                  </a:lnTo>
                  <a:lnTo>
                    <a:pt x="298" y="1507"/>
                  </a:lnTo>
                  <a:lnTo>
                    <a:pt x="294" y="1513"/>
                  </a:lnTo>
                  <a:lnTo>
                    <a:pt x="291" y="1519"/>
                  </a:lnTo>
                  <a:lnTo>
                    <a:pt x="289" y="1526"/>
                  </a:lnTo>
                  <a:lnTo>
                    <a:pt x="285" y="1530"/>
                  </a:lnTo>
                  <a:lnTo>
                    <a:pt x="281" y="1538"/>
                  </a:lnTo>
                  <a:lnTo>
                    <a:pt x="279" y="1541"/>
                  </a:lnTo>
                  <a:lnTo>
                    <a:pt x="275" y="1549"/>
                  </a:lnTo>
                  <a:lnTo>
                    <a:pt x="272" y="1553"/>
                  </a:lnTo>
                  <a:lnTo>
                    <a:pt x="270" y="1560"/>
                  </a:lnTo>
                  <a:lnTo>
                    <a:pt x="268" y="1566"/>
                  </a:lnTo>
                  <a:lnTo>
                    <a:pt x="264" y="1572"/>
                  </a:lnTo>
                  <a:lnTo>
                    <a:pt x="262" y="1577"/>
                  </a:lnTo>
                  <a:lnTo>
                    <a:pt x="260" y="1581"/>
                  </a:lnTo>
                  <a:lnTo>
                    <a:pt x="256" y="1587"/>
                  </a:lnTo>
                  <a:lnTo>
                    <a:pt x="254" y="1593"/>
                  </a:lnTo>
                  <a:lnTo>
                    <a:pt x="253" y="1596"/>
                  </a:lnTo>
                  <a:lnTo>
                    <a:pt x="251" y="1602"/>
                  </a:lnTo>
                  <a:lnTo>
                    <a:pt x="249" y="1606"/>
                  </a:lnTo>
                  <a:lnTo>
                    <a:pt x="247" y="1612"/>
                  </a:lnTo>
                  <a:lnTo>
                    <a:pt x="243" y="1619"/>
                  </a:lnTo>
                  <a:lnTo>
                    <a:pt x="239" y="1629"/>
                  </a:lnTo>
                  <a:lnTo>
                    <a:pt x="235" y="1638"/>
                  </a:lnTo>
                  <a:lnTo>
                    <a:pt x="235" y="1648"/>
                  </a:lnTo>
                  <a:lnTo>
                    <a:pt x="234" y="1655"/>
                  </a:lnTo>
                  <a:lnTo>
                    <a:pt x="232" y="1665"/>
                  </a:lnTo>
                  <a:lnTo>
                    <a:pt x="232" y="1674"/>
                  </a:lnTo>
                  <a:lnTo>
                    <a:pt x="232" y="1684"/>
                  </a:lnTo>
                  <a:lnTo>
                    <a:pt x="232" y="1691"/>
                  </a:lnTo>
                  <a:lnTo>
                    <a:pt x="232" y="1701"/>
                  </a:lnTo>
                  <a:lnTo>
                    <a:pt x="234" y="1710"/>
                  </a:lnTo>
                  <a:lnTo>
                    <a:pt x="234" y="1720"/>
                  </a:lnTo>
                  <a:lnTo>
                    <a:pt x="235" y="1728"/>
                  </a:lnTo>
                  <a:lnTo>
                    <a:pt x="235" y="1737"/>
                  </a:lnTo>
                  <a:lnTo>
                    <a:pt x="237" y="1747"/>
                  </a:lnTo>
                  <a:lnTo>
                    <a:pt x="241" y="1756"/>
                  </a:lnTo>
                  <a:lnTo>
                    <a:pt x="243" y="1764"/>
                  </a:lnTo>
                  <a:lnTo>
                    <a:pt x="243" y="1771"/>
                  </a:lnTo>
                  <a:lnTo>
                    <a:pt x="247" y="1779"/>
                  </a:lnTo>
                  <a:lnTo>
                    <a:pt x="249" y="1788"/>
                  </a:lnTo>
                  <a:lnTo>
                    <a:pt x="253" y="1796"/>
                  </a:lnTo>
                  <a:lnTo>
                    <a:pt x="254" y="1804"/>
                  </a:lnTo>
                  <a:lnTo>
                    <a:pt x="256" y="1811"/>
                  </a:lnTo>
                  <a:lnTo>
                    <a:pt x="260" y="1819"/>
                  </a:lnTo>
                  <a:lnTo>
                    <a:pt x="262" y="1824"/>
                  </a:lnTo>
                  <a:lnTo>
                    <a:pt x="266" y="1830"/>
                  </a:lnTo>
                  <a:lnTo>
                    <a:pt x="268" y="1836"/>
                  </a:lnTo>
                  <a:lnTo>
                    <a:pt x="272" y="1843"/>
                  </a:lnTo>
                  <a:lnTo>
                    <a:pt x="272" y="1847"/>
                  </a:lnTo>
                  <a:lnTo>
                    <a:pt x="275" y="1853"/>
                  </a:lnTo>
                  <a:lnTo>
                    <a:pt x="277" y="1859"/>
                  </a:lnTo>
                  <a:lnTo>
                    <a:pt x="279" y="1862"/>
                  </a:lnTo>
                  <a:lnTo>
                    <a:pt x="283" y="1870"/>
                  </a:lnTo>
                  <a:lnTo>
                    <a:pt x="289" y="1880"/>
                  </a:lnTo>
                  <a:lnTo>
                    <a:pt x="294" y="1887"/>
                  </a:lnTo>
                  <a:lnTo>
                    <a:pt x="302" y="1897"/>
                  </a:lnTo>
                  <a:lnTo>
                    <a:pt x="310" y="1904"/>
                  </a:lnTo>
                  <a:lnTo>
                    <a:pt x="317" y="1912"/>
                  </a:lnTo>
                  <a:lnTo>
                    <a:pt x="327" y="1920"/>
                  </a:lnTo>
                  <a:lnTo>
                    <a:pt x="334" y="1927"/>
                  </a:lnTo>
                  <a:lnTo>
                    <a:pt x="344" y="1933"/>
                  </a:lnTo>
                  <a:lnTo>
                    <a:pt x="351" y="1939"/>
                  </a:lnTo>
                  <a:lnTo>
                    <a:pt x="357" y="1942"/>
                  </a:lnTo>
                  <a:lnTo>
                    <a:pt x="365" y="1948"/>
                  </a:lnTo>
                  <a:lnTo>
                    <a:pt x="368" y="1952"/>
                  </a:lnTo>
                  <a:lnTo>
                    <a:pt x="372" y="1956"/>
                  </a:lnTo>
                  <a:lnTo>
                    <a:pt x="376" y="1958"/>
                  </a:lnTo>
                  <a:lnTo>
                    <a:pt x="378" y="1958"/>
                  </a:lnTo>
                  <a:lnTo>
                    <a:pt x="376" y="1958"/>
                  </a:lnTo>
                  <a:lnTo>
                    <a:pt x="374" y="1961"/>
                  </a:lnTo>
                  <a:lnTo>
                    <a:pt x="370" y="1965"/>
                  </a:lnTo>
                  <a:lnTo>
                    <a:pt x="367" y="1971"/>
                  </a:lnTo>
                  <a:lnTo>
                    <a:pt x="361" y="1975"/>
                  </a:lnTo>
                  <a:lnTo>
                    <a:pt x="355" y="1980"/>
                  </a:lnTo>
                  <a:lnTo>
                    <a:pt x="348" y="1986"/>
                  </a:lnTo>
                  <a:lnTo>
                    <a:pt x="340" y="1994"/>
                  </a:lnTo>
                  <a:lnTo>
                    <a:pt x="334" y="1994"/>
                  </a:lnTo>
                  <a:lnTo>
                    <a:pt x="330" y="1997"/>
                  </a:lnTo>
                  <a:lnTo>
                    <a:pt x="325" y="1999"/>
                  </a:lnTo>
                  <a:lnTo>
                    <a:pt x="317" y="2003"/>
                  </a:lnTo>
                  <a:lnTo>
                    <a:pt x="313" y="2005"/>
                  </a:lnTo>
                  <a:lnTo>
                    <a:pt x="310" y="2007"/>
                  </a:lnTo>
                  <a:lnTo>
                    <a:pt x="306" y="2009"/>
                  </a:lnTo>
                  <a:lnTo>
                    <a:pt x="300" y="2013"/>
                  </a:lnTo>
                  <a:lnTo>
                    <a:pt x="296" y="2015"/>
                  </a:lnTo>
                  <a:lnTo>
                    <a:pt x="291" y="2016"/>
                  </a:lnTo>
                  <a:lnTo>
                    <a:pt x="285" y="2020"/>
                  </a:lnTo>
                  <a:lnTo>
                    <a:pt x="281" y="2024"/>
                  </a:lnTo>
                  <a:lnTo>
                    <a:pt x="273" y="2026"/>
                  </a:lnTo>
                  <a:lnTo>
                    <a:pt x="270" y="2028"/>
                  </a:lnTo>
                  <a:lnTo>
                    <a:pt x="262" y="2032"/>
                  </a:lnTo>
                  <a:lnTo>
                    <a:pt x="256" y="2034"/>
                  </a:lnTo>
                  <a:lnTo>
                    <a:pt x="251" y="2037"/>
                  </a:lnTo>
                  <a:lnTo>
                    <a:pt x="243" y="2041"/>
                  </a:lnTo>
                  <a:lnTo>
                    <a:pt x="237" y="2043"/>
                  </a:lnTo>
                  <a:lnTo>
                    <a:pt x="232" y="2047"/>
                  </a:lnTo>
                  <a:lnTo>
                    <a:pt x="224" y="2051"/>
                  </a:lnTo>
                  <a:lnTo>
                    <a:pt x="218" y="2053"/>
                  </a:lnTo>
                  <a:lnTo>
                    <a:pt x="211" y="2056"/>
                  </a:lnTo>
                  <a:lnTo>
                    <a:pt x="205" y="2060"/>
                  </a:lnTo>
                  <a:lnTo>
                    <a:pt x="197" y="2064"/>
                  </a:lnTo>
                  <a:lnTo>
                    <a:pt x="192" y="2068"/>
                  </a:lnTo>
                  <a:lnTo>
                    <a:pt x="184" y="2070"/>
                  </a:lnTo>
                  <a:lnTo>
                    <a:pt x="178" y="2075"/>
                  </a:lnTo>
                  <a:lnTo>
                    <a:pt x="171" y="2077"/>
                  </a:lnTo>
                  <a:lnTo>
                    <a:pt x="163" y="2081"/>
                  </a:lnTo>
                  <a:lnTo>
                    <a:pt x="156" y="2085"/>
                  </a:lnTo>
                  <a:lnTo>
                    <a:pt x="150" y="2089"/>
                  </a:lnTo>
                  <a:lnTo>
                    <a:pt x="144" y="2091"/>
                  </a:lnTo>
                  <a:lnTo>
                    <a:pt x="137" y="2094"/>
                  </a:lnTo>
                  <a:lnTo>
                    <a:pt x="131" y="2096"/>
                  </a:lnTo>
                  <a:lnTo>
                    <a:pt x="125" y="2100"/>
                  </a:lnTo>
                  <a:lnTo>
                    <a:pt x="118" y="2104"/>
                  </a:lnTo>
                  <a:lnTo>
                    <a:pt x="112" y="2106"/>
                  </a:lnTo>
                  <a:lnTo>
                    <a:pt x="106" y="2110"/>
                  </a:lnTo>
                  <a:lnTo>
                    <a:pt x="100" y="2113"/>
                  </a:lnTo>
                  <a:lnTo>
                    <a:pt x="95" y="2115"/>
                  </a:lnTo>
                  <a:lnTo>
                    <a:pt x="89" y="2117"/>
                  </a:lnTo>
                  <a:lnTo>
                    <a:pt x="83" y="2121"/>
                  </a:lnTo>
                  <a:lnTo>
                    <a:pt x="80" y="2125"/>
                  </a:lnTo>
                  <a:lnTo>
                    <a:pt x="74" y="2125"/>
                  </a:lnTo>
                  <a:lnTo>
                    <a:pt x="70" y="2129"/>
                  </a:lnTo>
                  <a:lnTo>
                    <a:pt x="64" y="2130"/>
                  </a:lnTo>
                  <a:lnTo>
                    <a:pt x="62" y="2132"/>
                  </a:lnTo>
                  <a:lnTo>
                    <a:pt x="55" y="2136"/>
                  </a:lnTo>
                  <a:lnTo>
                    <a:pt x="47" y="2140"/>
                  </a:lnTo>
                  <a:lnTo>
                    <a:pt x="43" y="2142"/>
                  </a:lnTo>
                  <a:lnTo>
                    <a:pt x="40" y="2144"/>
                  </a:lnTo>
                  <a:lnTo>
                    <a:pt x="38" y="2146"/>
                  </a:lnTo>
                  <a:lnTo>
                    <a:pt x="38" y="2146"/>
                  </a:lnTo>
                  <a:lnTo>
                    <a:pt x="36" y="2146"/>
                  </a:lnTo>
                  <a:lnTo>
                    <a:pt x="32" y="2146"/>
                  </a:lnTo>
                  <a:lnTo>
                    <a:pt x="28" y="2148"/>
                  </a:lnTo>
                  <a:lnTo>
                    <a:pt x="23" y="2151"/>
                  </a:lnTo>
                  <a:lnTo>
                    <a:pt x="19" y="2155"/>
                  </a:lnTo>
                  <a:lnTo>
                    <a:pt x="13" y="2163"/>
                  </a:lnTo>
                  <a:lnTo>
                    <a:pt x="9" y="2168"/>
                  </a:lnTo>
                  <a:lnTo>
                    <a:pt x="9" y="2174"/>
                  </a:lnTo>
                  <a:lnTo>
                    <a:pt x="7" y="2180"/>
                  </a:lnTo>
                  <a:lnTo>
                    <a:pt x="7" y="2189"/>
                  </a:lnTo>
                  <a:lnTo>
                    <a:pt x="5" y="2193"/>
                  </a:lnTo>
                  <a:lnTo>
                    <a:pt x="5" y="2197"/>
                  </a:lnTo>
                  <a:lnTo>
                    <a:pt x="4" y="2201"/>
                  </a:lnTo>
                  <a:lnTo>
                    <a:pt x="4" y="2206"/>
                  </a:lnTo>
                  <a:lnTo>
                    <a:pt x="2" y="2210"/>
                  </a:lnTo>
                  <a:lnTo>
                    <a:pt x="2" y="2216"/>
                  </a:lnTo>
                  <a:lnTo>
                    <a:pt x="2" y="2222"/>
                  </a:lnTo>
                  <a:lnTo>
                    <a:pt x="2" y="2227"/>
                  </a:lnTo>
                  <a:lnTo>
                    <a:pt x="0" y="2233"/>
                  </a:lnTo>
                  <a:lnTo>
                    <a:pt x="0" y="2237"/>
                  </a:lnTo>
                  <a:lnTo>
                    <a:pt x="0" y="2243"/>
                  </a:lnTo>
                  <a:lnTo>
                    <a:pt x="0" y="2248"/>
                  </a:lnTo>
                  <a:lnTo>
                    <a:pt x="0" y="2254"/>
                  </a:lnTo>
                  <a:lnTo>
                    <a:pt x="0" y="2262"/>
                  </a:lnTo>
                  <a:lnTo>
                    <a:pt x="0" y="2265"/>
                  </a:lnTo>
                  <a:lnTo>
                    <a:pt x="0" y="2273"/>
                  </a:lnTo>
                  <a:lnTo>
                    <a:pt x="0" y="2279"/>
                  </a:lnTo>
                  <a:lnTo>
                    <a:pt x="0" y="2283"/>
                  </a:lnTo>
                  <a:lnTo>
                    <a:pt x="0" y="2288"/>
                  </a:lnTo>
                  <a:lnTo>
                    <a:pt x="0" y="2294"/>
                  </a:lnTo>
                  <a:lnTo>
                    <a:pt x="0" y="2300"/>
                  </a:lnTo>
                  <a:lnTo>
                    <a:pt x="2" y="2305"/>
                  </a:lnTo>
                  <a:lnTo>
                    <a:pt x="2" y="2309"/>
                  </a:lnTo>
                  <a:lnTo>
                    <a:pt x="4" y="2317"/>
                  </a:lnTo>
                  <a:lnTo>
                    <a:pt x="5" y="2321"/>
                  </a:lnTo>
                  <a:lnTo>
                    <a:pt x="7" y="2324"/>
                  </a:lnTo>
                  <a:lnTo>
                    <a:pt x="7" y="2330"/>
                  </a:lnTo>
                  <a:lnTo>
                    <a:pt x="9" y="2334"/>
                  </a:lnTo>
                  <a:lnTo>
                    <a:pt x="15" y="2343"/>
                  </a:lnTo>
                  <a:lnTo>
                    <a:pt x="21" y="2351"/>
                  </a:lnTo>
                  <a:lnTo>
                    <a:pt x="24" y="2353"/>
                  </a:lnTo>
                  <a:lnTo>
                    <a:pt x="28" y="2359"/>
                  </a:lnTo>
                  <a:lnTo>
                    <a:pt x="36" y="2362"/>
                  </a:lnTo>
                  <a:lnTo>
                    <a:pt x="43" y="2368"/>
                  </a:lnTo>
                  <a:lnTo>
                    <a:pt x="47" y="2370"/>
                  </a:lnTo>
                  <a:lnTo>
                    <a:pt x="51" y="2372"/>
                  </a:lnTo>
                  <a:lnTo>
                    <a:pt x="57" y="2376"/>
                  </a:lnTo>
                  <a:lnTo>
                    <a:pt x="62" y="2378"/>
                  </a:lnTo>
                  <a:lnTo>
                    <a:pt x="66" y="2379"/>
                  </a:lnTo>
                  <a:lnTo>
                    <a:pt x="72" y="2383"/>
                  </a:lnTo>
                  <a:lnTo>
                    <a:pt x="78" y="2387"/>
                  </a:lnTo>
                  <a:lnTo>
                    <a:pt x="85" y="2391"/>
                  </a:lnTo>
                  <a:lnTo>
                    <a:pt x="91" y="2395"/>
                  </a:lnTo>
                  <a:lnTo>
                    <a:pt x="97" y="2397"/>
                  </a:lnTo>
                  <a:lnTo>
                    <a:pt x="102" y="2400"/>
                  </a:lnTo>
                  <a:lnTo>
                    <a:pt x="110" y="2404"/>
                  </a:lnTo>
                  <a:lnTo>
                    <a:pt x="118" y="2406"/>
                  </a:lnTo>
                  <a:lnTo>
                    <a:pt x="123" y="2410"/>
                  </a:lnTo>
                  <a:lnTo>
                    <a:pt x="131" y="2414"/>
                  </a:lnTo>
                  <a:lnTo>
                    <a:pt x="138" y="2417"/>
                  </a:lnTo>
                  <a:lnTo>
                    <a:pt x="146" y="2421"/>
                  </a:lnTo>
                  <a:lnTo>
                    <a:pt x="154" y="2425"/>
                  </a:lnTo>
                  <a:lnTo>
                    <a:pt x="161" y="2429"/>
                  </a:lnTo>
                  <a:lnTo>
                    <a:pt x="169" y="2433"/>
                  </a:lnTo>
                  <a:lnTo>
                    <a:pt x="176" y="2435"/>
                  </a:lnTo>
                  <a:lnTo>
                    <a:pt x="184" y="2440"/>
                  </a:lnTo>
                  <a:lnTo>
                    <a:pt x="192" y="2444"/>
                  </a:lnTo>
                  <a:lnTo>
                    <a:pt x="199" y="2448"/>
                  </a:lnTo>
                  <a:lnTo>
                    <a:pt x="207" y="2450"/>
                  </a:lnTo>
                  <a:lnTo>
                    <a:pt x="214" y="2454"/>
                  </a:lnTo>
                  <a:lnTo>
                    <a:pt x="222" y="2455"/>
                  </a:lnTo>
                  <a:lnTo>
                    <a:pt x="230" y="2459"/>
                  </a:lnTo>
                  <a:lnTo>
                    <a:pt x="237" y="2463"/>
                  </a:lnTo>
                  <a:lnTo>
                    <a:pt x="245" y="2465"/>
                  </a:lnTo>
                  <a:lnTo>
                    <a:pt x="253" y="2469"/>
                  </a:lnTo>
                  <a:lnTo>
                    <a:pt x="262" y="2473"/>
                  </a:lnTo>
                  <a:lnTo>
                    <a:pt x="268" y="2474"/>
                  </a:lnTo>
                  <a:lnTo>
                    <a:pt x="275" y="2478"/>
                  </a:lnTo>
                  <a:lnTo>
                    <a:pt x="281" y="2480"/>
                  </a:lnTo>
                  <a:lnTo>
                    <a:pt x="289" y="2482"/>
                  </a:lnTo>
                  <a:lnTo>
                    <a:pt x="296" y="2486"/>
                  </a:lnTo>
                  <a:lnTo>
                    <a:pt x="304" y="2488"/>
                  </a:lnTo>
                  <a:lnTo>
                    <a:pt x="310" y="2490"/>
                  </a:lnTo>
                  <a:lnTo>
                    <a:pt x="317" y="2493"/>
                  </a:lnTo>
                  <a:lnTo>
                    <a:pt x="325" y="2495"/>
                  </a:lnTo>
                  <a:lnTo>
                    <a:pt x="330" y="2497"/>
                  </a:lnTo>
                  <a:lnTo>
                    <a:pt x="336" y="2499"/>
                  </a:lnTo>
                  <a:lnTo>
                    <a:pt x="342" y="2501"/>
                  </a:lnTo>
                  <a:lnTo>
                    <a:pt x="348" y="2501"/>
                  </a:lnTo>
                  <a:lnTo>
                    <a:pt x="353" y="2503"/>
                  </a:lnTo>
                  <a:lnTo>
                    <a:pt x="357" y="2505"/>
                  </a:lnTo>
                  <a:lnTo>
                    <a:pt x="363" y="2507"/>
                  </a:lnTo>
                  <a:lnTo>
                    <a:pt x="370" y="2507"/>
                  </a:lnTo>
                  <a:lnTo>
                    <a:pt x="380" y="2507"/>
                  </a:lnTo>
                  <a:lnTo>
                    <a:pt x="386" y="2507"/>
                  </a:lnTo>
                  <a:lnTo>
                    <a:pt x="391" y="2507"/>
                  </a:lnTo>
                  <a:lnTo>
                    <a:pt x="395" y="2505"/>
                  </a:lnTo>
                  <a:lnTo>
                    <a:pt x="401" y="2503"/>
                  </a:lnTo>
                  <a:lnTo>
                    <a:pt x="406" y="2499"/>
                  </a:lnTo>
                  <a:lnTo>
                    <a:pt x="412" y="2495"/>
                  </a:lnTo>
                  <a:lnTo>
                    <a:pt x="418" y="2492"/>
                  </a:lnTo>
                  <a:lnTo>
                    <a:pt x="425" y="2488"/>
                  </a:lnTo>
                  <a:lnTo>
                    <a:pt x="433" y="2482"/>
                  </a:lnTo>
                  <a:lnTo>
                    <a:pt x="441" y="2476"/>
                  </a:lnTo>
                  <a:lnTo>
                    <a:pt x="448" y="2471"/>
                  </a:lnTo>
                  <a:lnTo>
                    <a:pt x="456" y="2463"/>
                  </a:lnTo>
                  <a:lnTo>
                    <a:pt x="463" y="2457"/>
                  </a:lnTo>
                  <a:lnTo>
                    <a:pt x="471" y="2452"/>
                  </a:lnTo>
                  <a:lnTo>
                    <a:pt x="479" y="2444"/>
                  </a:lnTo>
                  <a:lnTo>
                    <a:pt x="486" y="2436"/>
                  </a:lnTo>
                  <a:lnTo>
                    <a:pt x="496" y="2431"/>
                  </a:lnTo>
                  <a:lnTo>
                    <a:pt x="503" y="2425"/>
                  </a:lnTo>
                  <a:lnTo>
                    <a:pt x="511" y="2417"/>
                  </a:lnTo>
                  <a:lnTo>
                    <a:pt x="519" y="2410"/>
                  </a:lnTo>
                  <a:lnTo>
                    <a:pt x="524" y="2402"/>
                  </a:lnTo>
                  <a:lnTo>
                    <a:pt x="532" y="2397"/>
                  </a:lnTo>
                  <a:lnTo>
                    <a:pt x="540" y="2389"/>
                  </a:lnTo>
                  <a:lnTo>
                    <a:pt x="545" y="2383"/>
                  </a:lnTo>
                  <a:lnTo>
                    <a:pt x="551" y="2379"/>
                  </a:lnTo>
                  <a:lnTo>
                    <a:pt x="559" y="2374"/>
                  </a:lnTo>
                  <a:lnTo>
                    <a:pt x="562" y="2370"/>
                  </a:lnTo>
                  <a:lnTo>
                    <a:pt x="568" y="2364"/>
                  </a:lnTo>
                  <a:lnTo>
                    <a:pt x="570" y="2360"/>
                  </a:lnTo>
                  <a:lnTo>
                    <a:pt x="576" y="2359"/>
                  </a:lnTo>
                  <a:lnTo>
                    <a:pt x="579" y="2353"/>
                  </a:lnTo>
                  <a:lnTo>
                    <a:pt x="581" y="2353"/>
                  </a:lnTo>
                  <a:lnTo>
                    <a:pt x="581" y="2355"/>
                  </a:lnTo>
                  <a:lnTo>
                    <a:pt x="581" y="2359"/>
                  </a:lnTo>
                  <a:lnTo>
                    <a:pt x="583" y="2362"/>
                  </a:lnTo>
                  <a:lnTo>
                    <a:pt x="583" y="2368"/>
                  </a:lnTo>
                  <a:lnTo>
                    <a:pt x="585" y="2374"/>
                  </a:lnTo>
                  <a:lnTo>
                    <a:pt x="587" y="2379"/>
                  </a:lnTo>
                  <a:lnTo>
                    <a:pt x="589" y="2387"/>
                  </a:lnTo>
                  <a:lnTo>
                    <a:pt x="591" y="2393"/>
                  </a:lnTo>
                  <a:lnTo>
                    <a:pt x="593" y="2400"/>
                  </a:lnTo>
                  <a:lnTo>
                    <a:pt x="595" y="2406"/>
                  </a:lnTo>
                  <a:lnTo>
                    <a:pt x="597" y="2414"/>
                  </a:lnTo>
                  <a:lnTo>
                    <a:pt x="598" y="2419"/>
                  </a:lnTo>
                  <a:lnTo>
                    <a:pt x="600" y="2425"/>
                  </a:lnTo>
                  <a:lnTo>
                    <a:pt x="602" y="2431"/>
                  </a:lnTo>
                  <a:lnTo>
                    <a:pt x="604" y="2435"/>
                  </a:lnTo>
                  <a:lnTo>
                    <a:pt x="608" y="2440"/>
                  </a:lnTo>
                  <a:lnTo>
                    <a:pt x="616" y="2448"/>
                  </a:lnTo>
                  <a:lnTo>
                    <a:pt x="621" y="2450"/>
                  </a:lnTo>
                  <a:lnTo>
                    <a:pt x="625" y="2454"/>
                  </a:lnTo>
                  <a:lnTo>
                    <a:pt x="631" y="2455"/>
                  </a:lnTo>
                  <a:lnTo>
                    <a:pt x="636" y="2459"/>
                  </a:lnTo>
                  <a:lnTo>
                    <a:pt x="640" y="2461"/>
                  </a:lnTo>
                  <a:lnTo>
                    <a:pt x="646" y="2463"/>
                  </a:lnTo>
                  <a:lnTo>
                    <a:pt x="650" y="2465"/>
                  </a:lnTo>
                  <a:lnTo>
                    <a:pt x="655" y="2469"/>
                  </a:lnTo>
                  <a:lnTo>
                    <a:pt x="661" y="2471"/>
                  </a:lnTo>
                  <a:lnTo>
                    <a:pt x="663" y="2473"/>
                  </a:lnTo>
                  <a:lnTo>
                    <a:pt x="663" y="2473"/>
                  </a:lnTo>
                  <a:lnTo>
                    <a:pt x="661" y="2478"/>
                  </a:lnTo>
                  <a:lnTo>
                    <a:pt x="659" y="2484"/>
                  </a:lnTo>
                  <a:lnTo>
                    <a:pt x="659" y="2492"/>
                  </a:lnTo>
                  <a:lnTo>
                    <a:pt x="659" y="2499"/>
                  </a:lnTo>
                  <a:lnTo>
                    <a:pt x="659" y="2507"/>
                  </a:lnTo>
                  <a:lnTo>
                    <a:pt x="663" y="2512"/>
                  </a:lnTo>
                  <a:lnTo>
                    <a:pt x="669" y="2518"/>
                  </a:lnTo>
                  <a:lnTo>
                    <a:pt x="676" y="2524"/>
                  </a:lnTo>
                  <a:lnTo>
                    <a:pt x="686" y="2528"/>
                  </a:lnTo>
                  <a:lnTo>
                    <a:pt x="690" y="2530"/>
                  </a:lnTo>
                  <a:lnTo>
                    <a:pt x="695" y="2531"/>
                  </a:lnTo>
                  <a:lnTo>
                    <a:pt x="701" y="2533"/>
                  </a:lnTo>
                  <a:lnTo>
                    <a:pt x="707" y="2535"/>
                  </a:lnTo>
                  <a:lnTo>
                    <a:pt x="711" y="2535"/>
                  </a:lnTo>
                  <a:lnTo>
                    <a:pt x="716" y="2535"/>
                  </a:lnTo>
                  <a:lnTo>
                    <a:pt x="720" y="2537"/>
                  </a:lnTo>
                  <a:lnTo>
                    <a:pt x="724" y="2539"/>
                  </a:lnTo>
                  <a:lnTo>
                    <a:pt x="730" y="2541"/>
                  </a:lnTo>
                  <a:lnTo>
                    <a:pt x="732" y="2541"/>
                  </a:lnTo>
                  <a:lnTo>
                    <a:pt x="732" y="2543"/>
                  </a:lnTo>
                  <a:lnTo>
                    <a:pt x="735" y="2549"/>
                  </a:lnTo>
                  <a:lnTo>
                    <a:pt x="737" y="2552"/>
                  </a:lnTo>
                  <a:lnTo>
                    <a:pt x="741" y="2556"/>
                  </a:lnTo>
                  <a:lnTo>
                    <a:pt x="743" y="2562"/>
                  </a:lnTo>
                  <a:lnTo>
                    <a:pt x="747" y="2568"/>
                  </a:lnTo>
                  <a:lnTo>
                    <a:pt x="749" y="2571"/>
                  </a:lnTo>
                  <a:lnTo>
                    <a:pt x="754" y="2577"/>
                  </a:lnTo>
                  <a:lnTo>
                    <a:pt x="758" y="2581"/>
                  </a:lnTo>
                  <a:lnTo>
                    <a:pt x="764" y="2587"/>
                  </a:lnTo>
                  <a:lnTo>
                    <a:pt x="770" y="2590"/>
                  </a:lnTo>
                  <a:lnTo>
                    <a:pt x="775" y="2594"/>
                  </a:lnTo>
                  <a:lnTo>
                    <a:pt x="783" y="2596"/>
                  </a:lnTo>
                  <a:lnTo>
                    <a:pt x="790" y="2598"/>
                  </a:lnTo>
                  <a:lnTo>
                    <a:pt x="794" y="2598"/>
                  </a:lnTo>
                  <a:lnTo>
                    <a:pt x="802" y="2598"/>
                  </a:lnTo>
                  <a:lnTo>
                    <a:pt x="806" y="2598"/>
                  </a:lnTo>
                  <a:lnTo>
                    <a:pt x="811" y="2596"/>
                  </a:lnTo>
                  <a:lnTo>
                    <a:pt x="817" y="2596"/>
                  </a:lnTo>
                  <a:lnTo>
                    <a:pt x="823" y="2596"/>
                  </a:lnTo>
                  <a:lnTo>
                    <a:pt x="828" y="2594"/>
                  </a:lnTo>
                  <a:lnTo>
                    <a:pt x="838" y="2592"/>
                  </a:lnTo>
                  <a:lnTo>
                    <a:pt x="846" y="2592"/>
                  </a:lnTo>
                  <a:lnTo>
                    <a:pt x="853" y="2590"/>
                  </a:lnTo>
                  <a:lnTo>
                    <a:pt x="863" y="2588"/>
                  </a:lnTo>
                  <a:lnTo>
                    <a:pt x="872" y="2588"/>
                  </a:lnTo>
                  <a:lnTo>
                    <a:pt x="882" y="2588"/>
                  </a:lnTo>
                  <a:lnTo>
                    <a:pt x="893" y="2587"/>
                  </a:lnTo>
                  <a:lnTo>
                    <a:pt x="903" y="2585"/>
                  </a:lnTo>
                  <a:lnTo>
                    <a:pt x="912" y="2583"/>
                  </a:lnTo>
                  <a:lnTo>
                    <a:pt x="923" y="2581"/>
                  </a:lnTo>
                  <a:lnTo>
                    <a:pt x="935" y="2581"/>
                  </a:lnTo>
                  <a:lnTo>
                    <a:pt x="946" y="2577"/>
                  </a:lnTo>
                  <a:lnTo>
                    <a:pt x="958" y="2577"/>
                  </a:lnTo>
                  <a:lnTo>
                    <a:pt x="971" y="2573"/>
                  </a:lnTo>
                  <a:lnTo>
                    <a:pt x="984" y="2573"/>
                  </a:lnTo>
                  <a:lnTo>
                    <a:pt x="996" y="2571"/>
                  </a:lnTo>
                  <a:lnTo>
                    <a:pt x="1009" y="2569"/>
                  </a:lnTo>
                  <a:lnTo>
                    <a:pt x="1022" y="2566"/>
                  </a:lnTo>
                  <a:lnTo>
                    <a:pt x="1036" y="2564"/>
                  </a:lnTo>
                  <a:lnTo>
                    <a:pt x="1047" y="2562"/>
                  </a:lnTo>
                  <a:lnTo>
                    <a:pt x="1062" y="2560"/>
                  </a:lnTo>
                  <a:lnTo>
                    <a:pt x="1074" y="2558"/>
                  </a:lnTo>
                  <a:lnTo>
                    <a:pt x="1089" y="2556"/>
                  </a:lnTo>
                  <a:lnTo>
                    <a:pt x="1100" y="2554"/>
                  </a:lnTo>
                  <a:lnTo>
                    <a:pt x="1114" y="2552"/>
                  </a:lnTo>
                  <a:lnTo>
                    <a:pt x="1127" y="2550"/>
                  </a:lnTo>
                  <a:lnTo>
                    <a:pt x="1140" y="2549"/>
                  </a:lnTo>
                  <a:lnTo>
                    <a:pt x="1153" y="2545"/>
                  </a:lnTo>
                  <a:lnTo>
                    <a:pt x="1165" y="2543"/>
                  </a:lnTo>
                  <a:lnTo>
                    <a:pt x="1178" y="2543"/>
                  </a:lnTo>
                  <a:lnTo>
                    <a:pt x="1192" y="2541"/>
                  </a:lnTo>
                  <a:lnTo>
                    <a:pt x="1203" y="2537"/>
                  </a:lnTo>
                  <a:lnTo>
                    <a:pt x="1214" y="2535"/>
                  </a:lnTo>
                  <a:lnTo>
                    <a:pt x="1226" y="2535"/>
                  </a:lnTo>
                  <a:lnTo>
                    <a:pt x="1239" y="2533"/>
                  </a:lnTo>
                  <a:lnTo>
                    <a:pt x="1250" y="2530"/>
                  </a:lnTo>
                  <a:lnTo>
                    <a:pt x="1262" y="2530"/>
                  </a:lnTo>
                  <a:lnTo>
                    <a:pt x="1273" y="2528"/>
                  </a:lnTo>
                  <a:lnTo>
                    <a:pt x="1285" y="2526"/>
                  </a:lnTo>
                  <a:lnTo>
                    <a:pt x="1294" y="2524"/>
                  </a:lnTo>
                  <a:lnTo>
                    <a:pt x="1304" y="2524"/>
                  </a:lnTo>
                  <a:lnTo>
                    <a:pt x="1313" y="2522"/>
                  </a:lnTo>
                  <a:lnTo>
                    <a:pt x="1323" y="2520"/>
                  </a:lnTo>
                  <a:lnTo>
                    <a:pt x="1330" y="2518"/>
                  </a:lnTo>
                  <a:lnTo>
                    <a:pt x="1340" y="2518"/>
                  </a:lnTo>
                  <a:lnTo>
                    <a:pt x="1347" y="2516"/>
                  </a:lnTo>
                  <a:lnTo>
                    <a:pt x="1355" y="2516"/>
                  </a:lnTo>
                  <a:lnTo>
                    <a:pt x="1361" y="2516"/>
                  </a:lnTo>
                  <a:lnTo>
                    <a:pt x="1368" y="2514"/>
                  </a:lnTo>
                  <a:lnTo>
                    <a:pt x="1372" y="2514"/>
                  </a:lnTo>
                  <a:lnTo>
                    <a:pt x="1378" y="2514"/>
                  </a:lnTo>
                  <a:lnTo>
                    <a:pt x="1382" y="2514"/>
                  </a:lnTo>
                  <a:lnTo>
                    <a:pt x="1387" y="2514"/>
                  </a:lnTo>
                  <a:lnTo>
                    <a:pt x="1389" y="2514"/>
                  </a:lnTo>
                  <a:lnTo>
                    <a:pt x="1393" y="2514"/>
                  </a:lnTo>
                  <a:lnTo>
                    <a:pt x="1397" y="2514"/>
                  </a:lnTo>
                  <a:lnTo>
                    <a:pt x="1401" y="2514"/>
                  </a:lnTo>
                  <a:lnTo>
                    <a:pt x="1406" y="2514"/>
                  </a:lnTo>
                  <a:lnTo>
                    <a:pt x="1412" y="2514"/>
                  </a:lnTo>
                  <a:lnTo>
                    <a:pt x="1418" y="2514"/>
                  </a:lnTo>
                  <a:lnTo>
                    <a:pt x="1423" y="2516"/>
                  </a:lnTo>
                  <a:lnTo>
                    <a:pt x="1431" y="2516"/>
                  </a:lnTo>
                  <a:lnTo>
                    <a:pt x="1439" y="2516"/>
                  </a:lnTo>
                  <a:lnTo>
                    <a:pt x="1444" y="2516"/>
                  </a:lnTo>
                  <a:lnTo>
                    <a:pt x="1452" y="2516"/>
                  </a:lnTo>
                  <a:lnTo>
                    <a:pt x="1460" y="2516"/>
                  </a:lnTo>
                  <a:lnTo>
                    <a:pt x="1467" y="2516"/>
                  </a:lnTo>
                  <a:lnTo>
                    <a:pt x="1475" y="2516"/>
                  </a:lnTo>
                  <a:lnTo>
                    <a:pt x="1482" y="2516"/>
                  </a:lnTo>
                  <a:lnTo>
                    <a:pt x="1490" y="2516"/>
                  </a:lnTo>
                  <a:lnTo>
                    <a:pt x="1498" y="2518"/>
                  </a:lnTo>
                  <a:lnTo>
                    <a:pt x="1505" y="2516"/>
                  </a:lnTo>
                  <a:lnTo>
                    <a:pt x="1513" y="2516"/>
                  </a:lnTo>
                  <a:lnTo>
                    <a:pt x="1518" y="2516"/>
                  </a:lnTo>
                  <a:lnTo>
                    <a:pt x="1526" y="2516"/>
                  </a:lnTo>
                  <a:lnTo>
                    <a:pt x="1534" y="2516"/>
                  </a:lnTo>
                  <a:lnTo>
                    <a:pt x="1541" y="2516"/>
                  </a:lnTo>
                  <a:lnTo>
                    <a:pt x="1547" y="2516"/>
                  </a:lnTo>
                  <a:lnTo>
                    <a:pt x="1553" y="2516"/>
                  </a:lnTo>
                  <a:lnTo>
                    <a:pt x="1558" y="2516"/>
                  </a:lnTo>
                  <a:lnTo>
                    <a:pt x="1564" y="2516"/>
                  </a:lnTo>
                  <a:lnTo>
                    <a:pt x="1568" y="2516"/>
                  </a:lnTo>
                  <a:lnTo>
                    <a:pt x="1574" y="2516"/>
                  </a:lnTo>
                  <a:lnTo>
                    <a:pt x="1581" y="2516"/>
                  </a:lnTo>
                  <a:lnTo>
                    <a:pt x="1587" y="2514"/>
                  </a:lnTo>
                  <a:lnTo>
                    <a:pt x="1591" y="2512"/>
                  </a:lnTo>
                  <a:lnTo>
                    <a:pt x="1596" y="2512"/>
                  </a:lnTo>
                  <a:lnTo>
                    <a:pt x="1600" y="2511"/>
                  </a:lnTo>
                  <a:lnTo>
                    <a:pt x="1606" y="2509"/>
                  </a:lnTo>
                  <a:lnTo>
                    <a:pt x="1612" y="2509"/>
                  </a:lnTo>
                  <a:lnTo>
                    <a:pt x="1617" y="2507"/>
                  </a:lnTo>
                  <a:lnTo>
                    <a:pt x="1623" y="2507"/>
                  </a:lnTo>
                  <a:lnTo>
                    <a:pt x="1631" y="2505"/>
                  </a:lnTo>
                  <a:lnTo>
                    <a:pt x="1638" y="2503"/>
                  </a:lnTo>
                  <a:lnTo>
                    <a:pt x="1648" y="2501"/>
                  </a:lnTo>
                  <a:lnTo>
                    <a:pt x="1655" y="2499"/>
                  </a:lnTo>
                  <a:lnTo>
                    <a:pt x="1665" y="2499"/>
                  </a:lnTo>
                  <a:lnTo>
                    <a:pt x="1676" y="2497"/>
                  </a:lnTo>
                  <a:lnTo>
                    <a:pt x="1686" y="2495"/>
                  </a:lnTo>
                  <a:lnTo>
                    <a:pt x="1695" y="2493"/>
                  </a:lnTo>
                  <a:lnTo>
                    <a:pt x="1707" y="2492"/>
                  </a:lnTo>
                  <a:lnTo>
                    <a:pt x="1718" y="2490"/>
                  </a:lnTo>
                  <a:lnTo>
                    <a:pt x="1729" y="2488"/>
                  </a:lnTo>
                  <a:lnTo>
                    <a:pt x="1741" y="2484"/>
                  </a:lnTo>
                  <a:lnTo>
                    <a:pt x="1752" y="2482"/>
                  </a:lnTo>
                  <a:lnTo>
                    <a:pt x="1766" y="2480"/>
                  </a:lnTo>
                  <a:lnTo>
                    <a:pt x="1779" y="2478"/>
                  </a:lnTo>
                  <a:lnTo>
                    <a:pt x="1790" y="2476"/>
                  </a:lnTo>
                  <a:lnTo>
                    <a:pt x="1804" y="2474"/>
                  </a:lnTo>
                  <a:lnTo>
                    <a:pt x="1817" y="2471"/>
                  </a:lnTo>
                  <a:lnTo>
                    <a:pt x="1830" y="2471"/>
                  </a:lnTo>
                  <a:lnTo>
                    <a:pt x="1843" y="2467"/>
                  </a:lnTo>
                  <a:lnTo>
                    <a:pt x="1857" y="2465"/>
                  </a:lnTo>
                  <a:lnTo>
                    <a:pt x="1870" y="2463"/>
                  </a:lnTo>
                  <a:lnTo>
                    <a:pt x="1883" y="2463"/>
                  </a:lnTo>
                  <a:lnTo>
                    <a:pt x="1897" y="2459"/>
                  </a:lnTo>
                  <a:lnTo>
                    <a:pt x="1910" y="2457"/>
                  </a:lnTo>
                  <a:lnTo>
                    <a:pt x="1923" y="2454"/>
                  </a:lnTo>
                  <a:lnTo>
                    <a:pt x="1937" y="2454"/>
                  </a:lnTo>
                  <a:lnTo>
                    <a:pt x="1950" y="2450"/>
                  </a:lnTo>
                  <a:lnTo>
                    <a:pt x="1963" y="2448"/>
                  </a:lnTo>
                  <a:lnTo>
                    <a:pt x="1977" y="2446"/>
                  </a:lnTo>
                  <a:lnTo>
                    <a:pt x="1990" y="2444"/>
                  </a:lnTo>
                  <a:lnTo>
                    <a:pt x="2001" y="2442"/>
                  </a:lnTo>
                  <a:lnTo>
                    <a:pt x="2015" y="2440"/>
                  </a:lnTo>
                  <a:lnTo>
                    <a:pt x="2026" y="2438"/>
                  </a:lnTo>
                  <a:lnTo>
                    <a:pt x="2039" y="2436"/>
                  </a:lnTo>
                  <a:lnTo>
                    <a:pt x="2051" y="2433"/>
                  </a:lnTo>
                  <a:lnTo>
                    <a:pt x="2062" y="2433"/>
                  </a:lnTo>
                  <a:lnTo>
                    <a:pt x="2073" y="2431"/>
                  </a:lnTo>
                  <a:lnTo>
                    <a:pt x="2087" y="2429"/>
                  </a:lnTo>
                  <a:lnTo>
                    <a:pt x="2096" y="2427"/>
                  </a:lnTo>
                  <a:lnTo>
                    <a:pt x="2106" y="2427"/>
                  </a:lnTo>
                  <a:lnTo>
                    <a:pt x="2115" y="2425"/>
                  </a:lnTo>
                  <a:lnTo>
                    <a:pt x="2127" y="2423"/>
                  </a:lnTo>
                  <a:lnTo>
                    <a:pt x="2134" y="2421"/>
                  </a:lnTo>
                  <a:lnTo>
                    <a:pt x="2144" y="2421"/>
                  </a:lnTo>
                  <a:lnTo>
                    <a:pt x="2151" y="2419"/>
                  </a:lnTo>
                  <a:lnTo>
                    <a:pt x="2159" y="2419"/>
                  </a:lnTo>
                  <a:lnTo>
                    <a:pt x="2165" y="2419"/>
                  </a:lnTo>
                  <a:lnTo>
                    <a:pt x="2172" y="2417"/>
                  </a:lnTo>
                  <a:lnTo>
                    <a:pt x="2178" y="2417"/>
                  </a:lnTo>
                  <a:lnTo>
                    <a:pt x="2184" y="2417"/>
                  </a:lnTo>
                  <a:lnTo>
                    <a:pt x="2191" y="2417"/>
                  </a:lnTo>
                  <a:lnTo>
                    <a:pt x="2199" y="2417"/>
                  </a:lnTo>
                  <a:lnTo>
                    <a:pt x="2203" y="2417"/>
                  </a:lnTo>
                  <a:lnTo>
                    <a:pt x="2208" y="2417"/>
                  </a:lnTo>
                  <a:lnTo>
                    <a:pt x="2214" y="2417"/>
                  </a:lnTo>
                  <a:lnTo>
                    <a:pt x="2224" y="2419"/>
                  </a:lnTo>
                  <a:lnTo>
                    <a:pt x="2226" y="2419"/>
                  </a:lnTo>
                  <a:lnTo>
                    <a:pt x="2231" y="2419"/>
                  </a:lnTo>
                  <a:lnTo>
                    <a:pt x="2235" y="2419"/>
                  </a:lnTo>
                  <a:lnTo>
                    <a:pt x="2241" y="2419"/>
                  </a:lnTo>
                  <a:lnTo>
                    <a:pt x="2245" y="2419"/>
                  </a:lnTo>
                  <a:lnTo>
                    <a:pt x="2250" y="2421"/>
                  </a:lnTo>
                  <a:lnTo>
                    <a:pt x="2254" y="2421"/>
                  </a:lnTo>
                  <a:lnTo>
                    <a:pt x="2260" y="2421"/>
                  </a:lnTo>
                  <a:lnTo>
                    <a:pt x="2265" y="2421"/>
                  </a:lnTo>
                  <a:lnTo>
                    <a:pt x="2271" y="2421"/>
                  </a:lnTo>
                  <a:lnTo>
                    <a:pt x="2277" y="2421"/>
                  </a:lnTo>
                  <a:lnTo>
                    <a:pt x="2283" y="2423"/>
                  </a:lnTo>
                  <a:lnTo>
                    <a:pt x="2288" y="2423"/>
                  </a:lnTo>
                  <a:lnTo>
                    <a:pt x="2294" y="2423"/>
                  </a:lnTo>
                  <a:lnTo>
                    <a:pt x="2300" y="2423"/>
                  </a:lnTo>
                  <a:lnTo>
                    <a:pt x="2305" y="2423"/>
                  </a:lnTo>
                  <a:lnTo>
                    <a:pt x="2311" y="2423"/>
                  </a:lnTo>
                  <a:lnTo>
                    <a:pt x="2319" y="2423"/>
                  </a:lnTo>
                  <a:lnTo>
                    <a:pt x="2324" y="2423"/>
                  </a:lnTo>
                  <a:lnTo>
                    <a:pt x="2332" y="2425"/>
                  </a:lnTo>
                  <a:lnTo>
                    <a:pt x="2338" y="2425"/>
                  </a:lnTo>
                  <a:lnTo>
                    <a:pt x="2343" y="2425"/>
                  </a:lnTo>
                  <a:lnTo>
                    <a:pt x="2351" y="2425"/>
                  </a:lnTo>
                  <a:lnTo>
                    <a:pt x="2357" y="2427"/>
                  </a:lnTo>
                  <a:lnTo>
                    <a:pt x="2362" y="2427"/>
                  </a:lnTo>
                  <a:lnTo>
                    <a:pt x="2368" y="2427"/>
                  </a:lnTo>
                  <a:lnTo>
                    <a:pt x="2374" y="2427"/>
                  </a:lnTo>
                  <a:lnTo>
                    <a:pt x="2380" y="2427"/>
                  </a:lnTo>
                  <a:lnTo>
                    <a:pt x="2387" y="2427"/>
                  </a:lnTo>
                  <a:lnTo>
                    <a:pt x="2393" y="2427"/>
                  </a:lnTo>
                  <a:lnTo>
                    <a:pt x="2399" y="2427"/>
                  </a:lnTo>
                  <a:lnTo>
                    <a:pt x="2404" y="2427"/>
                  </a:lnTo>
                  <a:lnTo>
                    <a:pt x="2410" y="2425"/>
                  </a:lnTo>
                  <a:lnTo>
                    <a:pt x="2414" y="2425"/>
                  </a:lnTo>
                  <a:lnTo>
                    <a:pt x="2419" y="2425"/>
                  </a:lnTo>
                  <a:lnTo>
                    <a:pt x="2425" y="2425"/>
                  </a:lnTo>
                  <a:lnTo>
                    <a:pt x="2431" y="2425"/>
                  </a:lnTo>
                  <a:lnTo>
                    <a:pt x="2437" y="2425"/>
                  </a:lnTo>
                  <a:lnTo>
                    <a:pt x="2442" y="2425"/>
                  </a:lnTo>
                  <a:lnTo>
                    <a:pt x="2446" y="2425"/>
                  </a:lnTo>
                  <a:lnTo>
                    <a:pt x="2454" y="2423"/>
                  </a:lnTo>
                  <a:lnTo>
                    <a:pt x="2463" y="2423"/>
                  </a:lnTo>
                  <a:lnTo>
                    <a:pt x="2469" y="2421"/>
                  </a:lnTo>
                  <a:lnTo>
                    <a:pt x="2476" y="2421"/>
                  </a:lnTo>
                  <a:lnTo>
                    <a:pt x="2480" y="2419"/>
                  </a:lnTo>
                  <a:lnTo>
                    <a:pt x="2486" y="2417"/>
                  </a:lnTo>
                  <a:lnTo>
                    <a:pt x="2488" y="2416"/>
                  </a:lnTo>
                  <a:lnTo>
                    <a:pt x="2490" y="2414"/>
                  </a:lnTo>
                  <a:lnTo>
                    <a:pt x="2492" y="2408"/>
                  </a:lnTo>
                  <a:lnTo>
                    <a:pt x="2494" y="2404"/>
                  </a:lnTo>
                  <a:lnTo>
                    <a:pt x="2494" y="2397"/>
                  </a:lnTo>
                  <a:lnTo>
                    <a:pt x="2494" y="2391"/>
                  </a:lnTo>
                  <a:lnTo>
                    <a:pt x="2494" y="2385"/>
                  </a:lnTo>
                  <a:lnTo>
                    <a:pt x="2494" y="2379"/>
                  </a:lnTo>
                  <a:lnTo>
                    <a:pt x="2494" y="2372"/>
                  </a:lnTo>
                  <a:lnTo>
                    <a:pt x="2494" y="2366"/>
                  </a:lnTo>
                  <a:lnTo>
                    <a:pt x="2494" y="2360"/>
                  </a:lnTo>
                  <a:lnTo>
                    <a:pt x="2492" y="2355"/>
                  </a:lnTo>
                  <a:lnTo>
                    <a:pt x="2492" y="2349"/>
                  </a:lnTo>
                  <a:lnTo>
                    <a:pt x="2492" y="2345"/>
                  </a:lnTo>
                  <a:lnTo>
                    <a:pt x="2490" y="2340"/>
                  </a:lnTo>
                  <a:lnTo>
                    <a:pt x="2490" y="2338"/>
                  </a:lnTo>
                  <a:lnTo>
                    <a:pt x="2490" y="2336"/>
                  </a:lnTo>
                  <a:lnTo>
                    <a:pt x="2494" y="2334"/>
                  </a:lnTo>
                  <a:lnTo>
                    <a:pt x="2495" y="2328"/>
                  </a:lnTo>
                  <a:lnTo>
                    <a:pt x="2501" y="2321"/>
                  </a:lnTo>
                  <a:lnTo>
                    <a:pt x="2507" y="2313"/>
                  </a:lnTo>
                  <a:lnTo>
                    <a:pt x="2513" y="2303"/>
                  </a:lnTo>
                  <a:lnTo>
                    <a:pt x="2514" y="2298"/>
                  </a:lnTo>
                  <a:lnTo>
                    <a:pt x="2518" y="2294"/>
                  </a:lnTo>
                  <a:lnTo>
                    <a:pt x="2522" y="2288"/>
                  </a:lnTo>
                  <a:lnTo>
                    <a:pt x="2526" y="2283"/>
                  </a:lnTo>
                  <a:lnTo>
                    <a:pt x="2530" y="2277"/>
                  </a:lnTo>
                  <a:lnTo>
                    <a:pt x="2532" y="2271"/>
                  </a:lnTo>
                  <a:lnTo>
                    <a:pt x="2535" y="2265"/>
                  </a:lnTo>
                  <a:lnTo>
                    <a:pt x="2539" y="2260"/>
                  </a:lnTo>
                  <a:lnTo>
                    <a:pt x="2541" y="2254"/>
                  </a:lnTo>
                  <a:lnTo>
                    <a:pt x="2545" y="2248"/>
                  </a:lnTo>
                  <a:lnTo>
                    <a:pt x="2547" y="2243"/>
                  </a:lnTo>
                  <a:lnTo>
                    <a:pt x="2551" y="2239"/>
                  </a:lnTo>
                  <a:lnTo>
                    <a:pt x="2552" y="2233"/>
                  </a:lnTo>
                  <a:lnTo>
                    <a:pt x="2554" y="2227"/>
                  </a:lnTo>
                  <a:lnTo>
                    <a:pt x="2556" y="2224"/>
                  </a:lnTo>
                  <a:lnTo>
                    <a:pt x="2558" y="2220"/>
                  </a:lnTo>
                  <a:lnTo>
                    <a:pt x="2560" y="2210"/>
                  </a:lnTo>
                  <a:lnTo>
                    <a:pt x="2562" y="2206"/>
                  </a:lnTo>
                  <a:lnTo>
                    <a:pt x="2562" y="2201"/>
                  </a:lnTo>
                  <a:lnTo>
                    <a:pt x="2560" y="2195"/>
                  </a:lnTo>
                  <a:lnTo>
                    <a:pt x="2558" y="2187"/>
                  </a:lnTo>
                  <a:lnTo>
                    <a:pt x="2556" y="2180"/>
                  </a:lnTo>
                  <a:lnTo>
                    <a:pt x="2552" y="2176"/>
                  </a:lnTo>
                  <a:lnTo>
                    <a:pt x="2551" y="2170"/>
                  </a:lnTo>
                  <a:lnTo>
                    <a:pt x="2549" y="2165"/>
                  </a:lnTo>
                  <a:lnTo>
                    <a:pt x="2549" y="2161"/>
                  </a:lnTo>
                  <a:lnTo>
                    <a:pt x="2545" y="2153"/>
                  </a:lnTo>
                  <a:lnTo>
                    <a:pt x="2543" y="2148"/>
                  </a:lnTo>
                  <a:lnTo>
                    <a:pt x="2539" y="2142"/>
                  </a:lnTo>
                  <a:lnTo>
                    <a:pt x="2537" y="2136"/>
                  </a:lnTo>
                  <a:lnTo>
                    <a:pt x="2533" y="2129"/>
                  </a:lnTo>
                  <a:lnTo>
                    <a:pt x="2532" y="2121"/>
                  </a:lnTo>
                  <a:lnTo>
                    <a:pt x="2528" y="2115"/>
                  </a:lnTo>
                  <a:lnTo>
                    <a:pt x="2524" y="2108"/>
                  </a:lnTo>
                  <a:lnTo>
                    <a:pt x="2522" y="2100"/>
                  </a:lnTo>
                  <a:lnTo>
                    <a:pt x="2518" y="2092"/>
                  </a:lnTo>
                  <a:lnTo>
                    <a:pt x="2514" y="2085"/>
                  </a:lnTo>
                  <a:lnTo>
                    <a:pt x="2513" y="2077"/>
                  </a:lnTo>
                  <a:lnTo>
                    <a:pt x="2507" y="2068"/>
                  </a:lnTo>
                  <a:lnTo>
                    <a:pt x="2503" y="2060"/>
                  </a:lnTo>
                  <a:lnTo>
                    <a:pt x="2499" y="2051"/>
                  </a:lnTo>
                  <a:lnTo>
                    <a:pt x="2495" y="2043"/>
                  </a:lnTo>
                  <a:lnTo>
                    <a:pt x="2492" y="2034"/>
                  </a:lnTo>
                  <a:lnTo>
                    <a:pt x="2488" y="2026"/>
                  </a:lnTo>
                  <a:lnTo>
                    <a:pt x="2484" y="2016"/>
                  </a:lnTo>
                  <a:lnTo>
                    <a:pt x="2480" y="2009"/>
                  </a:lnTo>
                  <a:lnTo>
                    <a:pt x="2476" y="1999"/>
                  </a:lnTo>
                  <a:lnTo>
                    <a:pt x="2471" y="1992"/>
                  </a:lnTo>
                  <a:lnTo>
                    <a:pt x="2467" y="1982"/>
                  </a:lnTo>
                  <a:lnTo>
                    <a:pt x="2463" y="1975"/>
                  </a:lnTo>
                  <a:lnTo>
                    <a:pt x="2459" y="1965"/>
                  </a:lnTo>
                  <a:lnTo>
                    <a:pt x="2454" y="1958"/>
                  </a:lnTo>
                  <a:lnTo>
                    <a:pt x="2450" y="1948"/>
                  </a:lnTo>
                  <a:lnTo>
                    <a:pt x="2446" y="1940"/>
                  </a:lnTo>
                  <a:lnTo>
                    <a:pt x="2442" y="1933"/>
                  </a:lnTo>
                  <a:lnTo>
                    <a:pt x="2438" y="1923"/>
                  </a:lnTo>
                  <a:lnTo>
                    <a:pt x="2433" y="1914"/>
                  </a:lnTo>
                  <a:lnTo>
                    <a:pt x="2429" y="1906"/>
                  </a:lnTo>
                  <a:lnTo>
                    <a:pt x="2425" y="1899"/>
                  </a:lnTo>
                  <a:lnTo>
                    <a:pt x="2421" y="1891"/>
                  </a:lnTo>
                  <a:lnTo>
                    <a:pt x="2418" y="1883"/>
                  </a:lnTo>
                  <a:lnTo>
                    <a:pt x="2414" y="1878"/>
                  </a:lnTo>
                  <a:lnTo>
                    <a:pt x="2408" y="1868"/>
                  </a:lnTo>
                  <a:lnTo>
                    <a:pt x="2406" y="1861"/>
                  </a:lnTo>
                  <a:lnTo>
                    <a:pt x="2400" y="1855"/>
                  </a:lnTo>
                  <a:lnTo>
                    <a:pt x="2397" y="1849"/>
                  </a:lnTo>
                  <a:lnTo>
                    <a:pt x="2393" y="1842"/>
                  </a:lnTo>
                  <a:lnTo>
                    <a:pt x="2389" y="1836"/>
                  </a:lnTo>
                  <a:lnTo>
                    <a:pt x="2385" y="1830"/>
                  </a:lnTo>
                  <a:lnTo>
                    <a:pt x="2383" y="1824"/>
                  </a:lnTo>
                  <a:lnTo>
                    <a:pt x="2380" y="1819"/>
                  </a:lnTo>
                  <a:lnTo>
                    <a:pt x="2376" y="1815"/>
                  </a:lnTo>
                  <a:lnTo>
                    <a:pt x="2372" y="1809"/>
                  </a:lnTo>
                  <a:lnTo>
                    <a:pt x="2370" y="1805"/>
                  </a:lnTo>
                  <a:lnTo>
                    <a:pt x="2364" y="1798"/>
                  </a:lnTo>
                  <a:lnTo>
                    <a:pt x="2360" y="1792"/>
                  </a:lnTo>
                  <a:lnTo>
                    <a:pt x="2355" y="1786"/>
                  </a:lnTo>
                  <a:lnTo>
                    <a:pt x="2349" y="1781"/>
                  </a:lnTo>
                  <a:lnTo>
                    <a:pt x="2343" y="1777"/>
                  </a:lnTo>
                  <a:lnTo>
                    <a:pt x="2340" y="1773"/>
                  </a:lnTo>
                  <a:lnTo>
                    <a:pt x="2332" y="1766"/>
                  </a:lnTo>
                  <a:lnTo>
                    <a:pt x="2324" y="1760"/>
                  </a:lnTo>
                  <a:lnTo>
                    <a:pt x="2315" y="1756"/>
                  </a:lnTo>
                  <a:lnTo>
                    <a:pt x="2311" y="1752"/>
                  </a:lnTo>
                  <a:lnTo>
                    <a:pt x="2305" y="1750"/>
                  </a:lnTo>
                  <a:lnTo>
                    <a:pt x="2300" y="1750"/>
                  </a:lnTo>
                  <a:lnTo>
                    <a:pt x="2296" y="1750"/>
                  </a:lnTo>
                  <a:lnTo>
                    <a:pt x="2292" y="1750"/>
                  </a:lnTo>
                  <a:lnTo>
                    <a:pt x="2288" y="1750"/>
                  </a:lnTo>
                  <a:lnTo>
                    <a:pt x="2286" y="1750"/>
                  </a:lnTo>
                  <a:lnTo>
                    <a:pt x="2283" y="1752"/>
                  </a:lnTo>
                  <a:lnTo>
                    <a:pt x="2283" y="1754"/>
                  </a:lnTo>
                  <a:lnTo>
                    <a:pt x="2283" y="1752"/>
                  </a:lnTo>
                  <a:lnTo>
                    <a:pt x="2283" y="1750"/>
                  </a:lnTo>
                  <a:lnTo>
                    <a:pt x="2283" y="1747"/>
                  </a:lnTo>
                  <a:lnTo>
                    <a:pt x="2286" y="1743"/>
                  </a:lnTo>
                  <a:lnTo>
                    <a:pt x="2286" y="1735"/>
                  </a:lnTo>
                  <a:lnTo>
                    <a:pt x="2288" y="1728"/>
                  </a:lnTo>
                  <a:lnTo>
                    <a:pt x="2288" y="1724"/>
                  </a:lnTo>
                  <a:lnTo>
                    <a:pt x="2290" y="1720"/>
                  </a:lnTo>
                  <a:lnTo>
                    <a:pt x="2290" y="1714"/>
                  </a:lnTo>
                  <a:lnTo>
                    <a:pt x="2292" y="1710"/>
                  </a:lnTo>
                  <a:lnTo>
                    <a:pt x="2292" y="1705"/>
                  </a:lnTo>
                  <a:lnTo>
                    <a:pt x="2294" y="1699"/>
                  </a:lnTo>
                  <a:lnTo>
                    <a:pt x="2294" y="1693"/>
                  </a:lnTo>
                  <a:lnTo>
                    <a:pt x="2294" y="1688"/>
                  </a:lnTo>
                  <a:lnTo>
                    <a:pt x="2294" y="1680"/>
                  </a:lnTo>
                  <a:lnTo>
                    <a:pt x="2296" y="1674"/>
                  </a:lnTo>
                  <a:lnTo>
                    <a:pt x="2296" y="1669"/>
                  </a:lnTo>
                  <a:lnTo>
                    <a:pt x="2296" y="1663"/>
                  </a:lnTo>
                  <a:lnTo>
                    <a:pt x="2296" y="1655"/>
                  </a:lnTo>
                  <a:lnTo>
                    <a:pt x="2294" y="1650"/>
                  </a:lnTo>
                  <a:lnTo>
                    <a:pt x="2294" y="1642"/>
                  </a:lnTo>
                  <a:lnTo>
                    <a:pt x="2294" y="1634"/>
                  </a:lnTo>
                  <a:lnTo>
                    <a:pt x="2292" y="1629"/>
                  </a:lnTo>
                  <a:lnTo>
                    <a:pt x="2290" y="1621"/>
                  </a:lnTo>
                  <a:lnTo>
                    <a:pt x="2290" y="1614"/>
                  </a:lnTo>
                  <a:lnTo>
                    <a:pt x="2288" y="1608"/>
                  </a:lnTo>
                  <a:lnTo>
                    <a:pt x="2288" y="1604"/>
                  </a:lnTo>
                  <a:lnTo>
                    <a:pt x="2286" y="1598"/>
                  </a:lnTo>
                  <a:lnTo>
                    <a:pt x="2284" y="1595"/>
                  </a:lnTo>
                  <a:lnTo>
                    <a:pt x="2284" y="1591"/>
                  </a:lnTo>
                  <a:lnTo>
                    <a:pt x="2281" y="1585"/>
                  </a:lnTo>
                  <a:lnTo>
                    <a:pt x="2279" y="1579"/>
                  </a:lnTo>
                  <a:lnTo>
                    <a:pt x="2279" y="1576"/>
                  </a:lnTo>
                  <a:lnTo>
                    <a:pt x="2277" y="1570"/>
                  </a:lnTo>
                  <a:lnTo>
                    <a:pt x="2273" y="1564"/>
                  </a:lnTo>
                  <a:lnTo>
                    <a:pt x="2269" y="1558"/>
                  </a:lnTo>
                  <a:lnTo>
                    <a:pt x="2267" y="1553"/>
                  </a:lnTo>
                  <a:lnTo>
                    <a:pt x="2265" y="1547"/>
                  </a:lnTo>
                  <a:lnTo>
                    <a:pt x="2262" y="1541"/>
                  </a:lnTo>
                  <a:lnTo>
                    <a:pt x="2260" y="1534"/>
                  </a:lnTo>
                  <a:lnTo>
                    <a:pt x="2256" y="1528"/>
                  </a:lnTo>
                  <a:lnTo>
                    <a:pt x="2252" y="1522"/>
                  </a:lnTo>
                  <a:lnTo>
                    <a:pt x="2248" y="1515"/>
                  </a:lnTo>
                  <a:lnTo>
                    <a:pt x="2245" y="1509"/>
                  </a:lnTo>
                  <a:lnTo>
                    <a:pt x="2243" y="1501"/>
                  </a:lnTo>
                  <a:lnTo>
                    <a:pt x="2239" y="1494"/>
                  </a:lnTo>
                  <a:lnTo>
                    <a:pt x="2235" y="1488"/>
                  </a:lnTo>
                  <a:lnTo>
                    <a:pt x="2231" y="1480"/>
                  </a:lnTo>
                  <a:lnTo>
                    <a:pt x="2227" y="1475"/>
                  </a:lnTo>
                  <a:lnTo>
                    <a:pt x="2224" y="1467"/>
                  </a:lnTo>
                  <a:lnTo>
                    <a:pt x="2220" y="1460"/>
                  </a:lnTo>
                  <a:lnTo>
                    <a:pt x="2216" y="1452"/>
                  </a:lnTo>
                  <a:lnTo>
                    <a:pt x="2210" y="1446"/>
                  </a:lnTo>
                  <a:lnTo>
                    <a:pt x="2208" y="1439"/>
                  </a:lnTo>
                  <a:lnTo>
                    <a:pt x="2203" y="1431"/>
                  </a:lnTo>
                  <a:lnTo>
                    <a:pt x="2199" y="1423"/>
                  </a:lnTo>
                  <a:lnTo>
                    <a:pt x="2195" y="1418"/>
                  </a:lnTo>
                  <a:lnTo>
                    <a:pt x="2191" y="1412"/>
                  </a:lnTo>
                  <a:lnTo>
                    <a:pt x="2188" y="1404"/>
                  </a:lnTo>
                  <a:lnTo>
                    <a:pt x="2184" y="1397"/>
                  </a:lnTo>
                  <a:lnTo>
                    <a:pt x="2180" y="1389"/>
                  </a:lnTo>
                  <a:lnTo>
                    <a:pt x="2176" y="1384"/>
                  </a:lnTo>
                  <a:lnTo>
                    <a:pt x="2172" y="1376"/>
                  </a:lnTo>
                  <a:lnTo>
                    <a:pt x="2169" y="1370"/>
                  </a:lnTo>
                  <a:lnTo>
                    <a:pt x="2163" y="1363"/>
                  </a:lnTo>
                  <a:lnTo>
                    <a:pt x="2161" y="1359"/>
                  </a:lnTo>
                  <a:lnTo>
                    <a:pt x="2155" y="1351"/>
                  </a:lnTo>
                  <a:lnTo>
                    <a:pt x="2153" y="1346"/>
                  </a:lnTo>
                  <a:lnTo>
                    <a:pt x="2148" y="1340"/>
                  </a:lnTo>
                  <a:lnTo>
                    <a:pt x="2146" y="1334"/>
                  </a:lnTo>
                  <a:lnTo>
                    <a:pt x="2142" y="1328"/>
                  </a:lnTo>
                  <a:lnTo>
                    <a:pt x="2138" y="1323"/>
                  </a:lnTo>
                  <a:lnTo>
                    <a:pt x="2136" y="1319"/>
                  </a:lnTo>
                  <a:lnTo>
                    <a:pt x="2134" y="1313"/>
                  </a:lnTo>
                  <a:lnTo>
                    <a:pt x="2131" y="1309"/>
                  </a:lnTo>
                  <a:lnTo>
                    <a:pt x="2127" y="1304"/>
                  </a:lnTo>
                  <a:lnTo>
                    <a:pt x="2125" y="1300"/>
                  </a:lnTo>
                  <a:lnTo>
                    <a:pt x="2123" y="1296"/>
                  </a:lnTo>
                  <a:lnTo>
                    <a:pt x="2117" y="1289"/>
                  </a:lnTo>
                  <a:lnTo>
                    <a:pt x="2115" y="1283"/>
                  </a:lnTo>
                  <a:lnTo>
                    <a:pt x="2111" y="1277"/>
                  </a:lnTo>
                  <a:lnTo>
                    <a:pt x="2110" y="1275"/>
                  </a:lnTo>
                  <a:lnTo>
                    <a:pt x="2108" y="1273"/>
                  </a:lnTo>
                  <a:lnTo>
                    <a:pt x="2108" y="1271"/>
                  </a:lnTo>
                  <a:lnTo>
                    <a:pt x="2108" y="1268"/>
                  </a:lnTo>
                  <a:lnTo>
                    <a:pt x="2110" y="1264"/>
                  </a:lnTo>
                  <a:lnTo>
                    <a:pt x="2111" y="1258"/>
                  </a:lnTo>
                  <a:lnTo>
                    <a:pt x="2113" y="1249"/>
                  </a:lnTo>
                  <a:lnTo>
                    <a:pt x="2117" y="1239"/>
                  </a:lnTo>
                  <a:lnTo>
                    <a:pt x="2117" y="1233"/>
                  </a:lnTo>
                  <a:lnTo>
                    <a:pt x="2119" y="1230"/>
                  </a:lnTo>
                  <a:lnTo>
                    <a:pt x="2121" y="1222"/>
                  </a:lnTo>
                  <a:lnTo>
                    <a:pt x="2123" y="1218"/>
                  </a:lnTo>
                  <a:lnTo>
                    <a:pt x="2125" y="1211"/>
                  </a:lnTo>
                  <a:lnTo>
                    <a:pt x="2127" y="1203"/>
                  </a:lnTo>
                  <a:lnTo>
                    <a:pt x="2127" y="1197"/>
                  </a:lnTo>
                  <a:lnTo>
                    <a:pt x="2131" y="1190"/>
                  </a:lnTo>
                  <a:lnTo>
                    <a:pt x="2132" y="1182"/>
                  </a:lnTo>
                  <a:lnTo>
                    <a:pt x="2134" y="1175"/>
                  </a:lnTo>
                  <a:lnTo>
                    <a:pt x="2136" y="1167"/>
                  </a:lnTo>
                  <a:lnTo>
                    <a:pt x="2138" y="1159"/>
                  </a:lnTo>
                  <a:lnTo>
                    <a:pt x="2140" y="1152"/>
                  </a:lnTo>
                  <a:lnTo>
                    <a:pt x="2144" y="1142"/>
                  </a:lnTo>
                  <a:lnTo>
                    <a:pt x="2146" y="1135"/>
                  </a:lnTo>
                  <a:lnTo>
                    <a:pt x="2148" y="1125"/>
                  </a:lnTo>
                  <a:lnTo>
                    <a:pt x="2151" y="1116"/>
                  </a:lnTo>
                  <a:lnTo>
                    <a:pt x="2153" y="1108"/>
                  </a:lnTo>
                  <a:lnTo>
                    <a:pt x="2155" y="1098"/>
                  </a:lnTo>
                  <a:lnTo>
                    <a:pt x="2159" y="1091"/>
                  </a:lnTo>
                  <a:lnTo>
                    <a:pt x="2159" y="1085"/>
                  </a:lnTo>
                  <a:lnTo>
                    <a:pt x="2161" y="1079"/>
                  </a:lnTo>
                  <a:lnTo>
                    <a:pt x="2161" y="1076"/>
                  </a:lnTo>
                  <a:lnTo>
                    <a:pt x="2163" y="1070"/>
                  </a:lnTo>
                  <a:lnTo>
                    <a:pt x="2163" y="1066"/>
                  </a:lnTo>
                  <a:lnTo>
                    <a:pt x="2165" y="1060"/>
                  </a:lnTo>
                  <a:lnTo>
                    <a:pt x="2165" y="1057"/>
                  </a:lnTo>
                  <a:lnTo>
                    <a:pt x="2167" y="1051"/>
                  </a:lnTo>
                  <a:lnTo>
                    <a:pt x="2167" y="1047"/>
                  </a:lnTo>
                  <a:lnTo>
                    <a:pt x="2169" y="1041"/>
                  </a:lnTo>
                  <a:lnTo>
                    <a:pt x="2169" y="1036"/>
                  </a:lnTo>
                  <a:lnTo>
                    <a:pt x="2170" y="1032"/>
                  </a:lnTo>
                  <a:lnTo>
                    <a:pt x="2170" y="1022"/>
                  </a:lnTo>
                  <a:lnTo>
                    <a:pt x="2172" y="1013"/>
                  </a:lnTo>
                  <a:lnTo>
                    <a:pt x="2172" y="1009"/>
                  </a:lnTo>
                  <a:lnTo>
                    <a:pt x="2172" y="1003"/>
                  </a:lnTo>
                  <a:lnTo>
                    <a:pt x="2172" y="998"/>
                  </a:lnTo>
                  <a:lnTo>
                    <a:pt x="2172" y="994"/>
                  </a:lnTo>
                  <a:lnTo>
                    <a:pt x="2174" y="984"/>
                  </a:lnTo>
                  <a:lnTo>
                    <a:pt x="2174" y="975"/>
                  </a:lnTo>
                  <a:lnTo>
                    <a:pt x="2174" y="965"/>
                  </a:lnTo>
                  <a:lnTo>
                    <a:pt x="2176" y="958"/>
                  </a:lnTo>
                  <a:lnTo>
                    <a:pt x="2176" y="950"/>
                  </a:lnTo>
                  <a:lnTo>
                    <a:pt x="2178" y="943"/>
                  </a:lnTo>
                  <a:lnTo>
                    <a:pt x="2178" y="933"/>
                  </a:lnTo>
                  <a:lnTo>
                    <a:pt x="2178" y="926"/>
                  </a:lnTo>
                  <a:lnTo>
                    <a:pt x="2178" y="918"/>
                  </a:lnTo>
                  <a:lnTo>
                    <a:pt x="2178" y="912"/>
                  </a:lnTo>
                  <a:lnTo>
                    <a:pt x="2178" y="903"/>
                  </a:lnTo>
                  <a:lnTo>
                    <a:pt x="2178" y="897"/>
                  </a:lnTo>
                  <a:lnTo>
                    <a:pt x="2178" y="891"/>
                  </a:lnTo>
                  <a:lnTo>
                    <a:pt x="2178" y="886"/>
                  </a:lnTo>
                  <a:lnTo>
                    <a:pt x="2178" y="880"/>
                  </a:lnTo>
                  <a:lnTo>
                    <a:pt x="2178" y="876"/>
                  </a:lnTo>
                  <a:lnTo>
                    <a:pt x="2178" y="870"/>
                  </a:lnTo>
                  <a:lnTo>
                    <a:pt x="2180" y="867"/>
                  </a:lnTo>
                  <a:lnTo>
                    <a:pt x="2180" y="859"/>
                  </a:lnTo>
                  <a:lnTo>
                    <a:pt x="2182" y="855"/>
                  </a:lnTo>
                  <a:lnTo>
                    <a:pt x="2182" y="850"/>
                  </a:lnTo>
                  <a:lnTo>
                    <a:pt x="2184" y="846"/>
                  </a:lnTo>
                  <a:lnTo>
                    <a:pt x="2186" y="838"/>
                  </a:lnTo>
                  <a:lnTo>
                    <a:pt x="2189" y="831"/>
                  </a:lnTo>
                  <a:lnTo>
                    <a:pt x="2189" y="825"/>
                  </a:lnTo>
                  <a:lnTo>
                    <a:pt x="2189" y="819"/>
                  </a:lnTo>
                  <a:lnTo>
                    <a:pt x="2191" y="815"/>
                  </a:lnTo>
                  <a:lnTo>
                    <a:pt x="2193" y="810"/>
                  </a:lnTo>
                  <a:lnTo>
                    <a:pt x="2193" y="806"/>
                  </a:lnTo>
                  <a:lnTo>
                    <a:pt x="2195" y="800"/>
                  </a:lnTo>
                  <a:lnTo>
                    <a:pt x="2195" y="794"/>
                  </a:lnTo>
                  <a:lnTo>
                    <a:pt x="2197" y="791"/>
                  </a:lnTo>
                  <a:lnTo>
                    <a:pt x="2197" y="785"/>
                  </a:lnTo>
                  <a:lnTo>
                    <a:pt x="2197" y="779"/>
                  </a:lnTo>
                  <a:lnTo>
                    <a:pt x="2197" y="774"/>
                  </a:lnTo>
                  <a:lnTo>
                    <a:pt x="2197" y="770"/>
                  </a:lnTo>
                  <a:lnTo>
                    <a:pt x="2195" y="764"/>
                  </a:lnTo>
                  <a:lnTo>
                    <a:pt x="2195" y="758"/>
                  </a:lnTo>
                  <a:lnTo>
                    <a:pt x="2193" y="755"/>
                  </a:lnTo>
                  <a:lnTo>
                    <a:pt x="2193" y="749"/>
                  </a:lnTo>
                  <a:lnTo>
                    <a:pt x="2189" y="745"/>
                  </a:lnTo>
                  <a:lnTo>
                    <a:pt x="2188" y="739"/>
                  </a:lnTo>
                  <a:lnTo>
                    <a:pt x="2184" y="736"/>
                  </a:lnTo>
                  <a:lnTo>
                    <a:pt x="2182" y="732"/>
                  </a:lnTo>
                  <a:lnTo>
                    <a:pt x="2178" y="728"/>
                  </a:lnTo>
                  <a:lnTo>
                    <a:pt x="2172" y="724"/>
                  </a:lnTo>
                  <a:lnTo>
                    <a:pt x="2169" y="720"/>
                  </a:lnTo>
                  <a:lnTo>
                    <a:pt x="2163" y="718"/>
                  </a:lnTo>
                  <a:lnTo>
                    <a:pt x="2157" y="715"/>
                  </a:lnTo>
                  <a:lnTo>
                    <a:pt x="2151" y="711"/>
                  </a:lnTo>
                  <a:lnTo>
                    <a:pt x="2146" y="709"/>
                  </a:lnTo>
                  <a:lnTo>
                    <a:pt x="2140" y="707"/>
                  </a:lnTo>
                  <a:lnTo>
                    <a:pt x="2134" y="703"/>
                  </a:lnTo>
                  <a:lnTo>
                    <a:pt x="2131" y="703"/>
                  </a:lnTo>
                  <a:lnTo>
                    <a:pt x="2127" y="701"/>
                  </a:lnTo>
                  <a:lnTo>
                    <a:pt x="2123" y="701"/>
                  </a:lnTo>
                  <a:lnTo>
                    <a:pt x="2113" y="699"/>
                  </a:lnTo>
                  <a:lnTo>
                    <a:pt x="2106" y="699"/>
                  </a:lnTo>
                  <a:lnTo>
                    <a:pt x="2098" y="699"/>
                  </a:lnTo>
                  <a:lnTo>
                    <a:pt x="2092" y="701"/>
                  </a:lnTo>
                  <a:lnTo>
                    <a:pt x="2085" y="701"/>
                  </a:lnTo>
                  <a:lnTo>
                    <a:pt x="2079" y="703"/>
                  </a:lnTo>
                  <a:lnTo>
                    <a:pt x="2073" y="707"/>
                  </a:lnTo>
                  <a:lnTo>
                    <a:pt x="2070" y="709"/>
                  </a:lnTo>
                  <a:lnTo>
                    <a:pt x="2064" y="711"/>
                  </a:lnTo>
                  <a:lnTo>
                    <a:pt x="2058" y="715"/>
                  </a:lnTo>
                  <a:lnTo>
                    <a:pt x="2054" y="718"/>
                  </a:lnTo>
                  <a:lnTo>
                    <a:pt x="2051" y="722"/>
                  </a:lnTo>
                  <a:lnTo>
                    <a:pt x="2045" y="728"/>
                  </a:lnTo>
                  <a:lnTo>
                    <a:pt x="2041" y="734"/>
                  </a:lnTo>
                  <a:lnTo>
                    <a:pt x="2037" y="737"/>
                  </a:lnTo>
                  <a:lnTo>
                    <a:pt x="2035" y="743"/>
                  </a:lnTo>
                  <a:lnTo>
                    <a:pt x="2034" y="747"/>
                  </a:lnTo>
                  <a:lnTo>
                    <a:pt x="2032" y="755"/>
                  </a:lnTo>
                  <a:lnTo>
                    <a:pt x="2028" y="758"/>
                  </a:lnTo>
                  <a:lnTo>
                    <a:pt x="2026" y="766"/>
                  </a:lnTo>
                  <a:lnTo>
                    <a:pt x="2024" y="772"/>
                  </a:lnTo>
                  <a:lnTo>
                    <a:pt x="2020" y="777"/>
                  </a:lnTo>
                  <a:lnTo>
                    <a:pt x="2018" y="783"/>
                  </a:lnTo>
                  <a:lnTo>
                    <a:pt x="2016" y="791"/>
                  </a:lnTo>
                  <a:lnTo>
                    <a:pt x="2013" y="798"/>
                  </a:lnTo>
                  <a:lnTo>
                    <a:pt x="2011" y="806"/>
                  </a:lnTo>
                  <a:lnTo>
                    <a:pt x="2009" y="812"/>
                  </a:lnTo>
                  <a:lnTo>
                    <a:pt x="2007" y="819"/>
                  </a:lnTo>
                  <a:lnTo>
                    <a:pt x="2003" y="825"/>
                  </a:lnTo>
                  <a:lnTo>
                    <a:pt x="2001" y="831"/>
                  </a:lnTo>
                  <a:lnTo>
                    <a:pt x="1999" y="836"/>
                  </a:lnTo>
                  <a:lnTo>
                    <a:pt x="1999" y="842"/>
                  </a:lnTo>
                  <a:lnTo>
                    <a:pt x="1997" y="848"/>
                  </a:lnTo>
                  <a:lnTo>
                    <a:pt x="1996" y="853"/>
                  </a:lnTo>
                  <a:lnTo>
                    <a:pt x="1994" y="857"/>
                  </a:lnTo>
                  <a:lnTo>
                    <a:pt x="1992" y="863"/>
                  </a:lnTo>
                  <a:lnTo>
                    <a:pt x="1992" y="867"/>
                  </a:lnTo>
                  <a:lnTo>
                    <a:pt x="1992" y="870"/>
                  </a:lnTo>
                  <a:lnTo>
                    <a:pt x="1990" y="874"/>
                  </a:lnTo>
                  <a:lnTo>
                    <a:pt x="1990" y="876"/>
                  </a:lnTo>
                  <a:lnTo>
                    <a:pt x="1939" y="884"/>
                  </a:lnTo>
                  <a:lnTo>
                    <a:pt x="1887" y="855"/>
                  </a:lnTo>
                  <a:lnTo>
                    <a:pt x="1887" y="853"/>
                  </a:lnTo>
                  <a:lnTo>
                    <a:pt x="1885" y="851"/>
                  </a:lnTo>
                  <a:lnTo>
                    <a:pt x="1885" y="848"/>
                  </a:lnTo>
                  <a:lnTo>
                    <a:pt x="1883" y="844"/>
                  </a:lnTo>
                  <a:lnTo>
                    <a:pt x="1881" y="838"/>
                  </a:lnTo>
                  <a:lnTo>
                    <a:pt x="1880" y="832"/>
                  </a:lnTo>
                  <a:lnTo>
                    <a:pt x="1878" y="827"/>
                  </a:lnTo>
                  <a:lnTo>
                    <a:pt x="1874" y="819"/>
                  </a:lnTo>
                  <a:lnTo>
                    <a:pt x="1870" y="812"/>
                  </a:lnTo>
                  <a:lnTo>
                    <a:pt x="1866" y="804"/>
                  </a:lnTo>
                  <a:lnTo>
                    <a:pt x="1862" y="796"/>
                  </a:lnTo>
                  <a:lnTo>
                    <a:pt x="1859" y="789"/>
                  </a:lnTo>
                  <a:lnTo>
                    <a:pt x="1855" y="781"/>
                  </a:lnTo>
                  <a:lnTo>
                    <a:pt x="1849" y="774"/>
                  </a:lnTo>
                  <a:lnTo>
                    <a:pt x="1843" y="768"/>
                  </a:lnTo>
                  <a:lnTo>
                    <a:pt x="1838" y="762"/>
                  </a:lnTo>
                  <a:lnTo>
                    <a:pt x="1832" y="756"/>
                  </a:lnTo>
                  <a:lnTo>
                    <a:pt x="1824" y="753"/>
                  </a:lnTo>
                  <a:lnTo>
                    <a:pt x="1817" y="749"/>
                  </a:lnTo>
                  <a:lnTo>
                    <a:pt x="1809" y="747"/>
                  </a:lnTo>
                  <a:lnTo>
                    <a:pt x="1802" y="745"/>
                  </a:lnTo>
                  <a:lnTo>
                    <a:pt x="1792" y="745"/>
                  </a:lnTo>
                  <a:lnTo>
                    <a:pt x="1783" y="745"/>
                  </a:lnTo>
                  <a:lnTo>
                    <a:pt x="1775" y="747"/>
                  </a:lnTo>
                  <a:lnTo>
                    <a:pt x="1769" y="747"/>
                  </a:lnTo>
                  <a:lnTo>
                    <a:pt x="1766" y="747"/>
                  </a:lnTo>
                  <a:lnTo>
                    <a:pt x="1760" y="747"/>
                  </a:lnTo>
                  <a:lnTo>
                    <a:pt x="1756" y="751"/>
                  </a:lnTo>
                  <a:lnTo>
                    <a:pt x="1750" y="751"/>
                  </a:lnTo>
                  <a:lnTo>
                    <a:pt x="1745" y="755"/>
                  </a:lnTo>
                  <a:lnTo>
                    <a:pt x="1739" y="756"/>
                  </a:lnTo>
                  <a:lnTo>
                    <a:pt x="1735" y="758"/>
                  </a:lnTo>
                  <a:lnTo>
                    <a:pt x="1731" y="760"/>
                  </a:lnTo>
                  <a:lnTo>
                    <a:pt x="1726" y="764"/>
                  </a:lnTo>
                  <a:lnTo>
                    <a:pt x="1720" y="766"/>
                  </a:lnTo>
                  <a:lnTo>
                    <a:pt x="1714" y="770"/>
                  </a:lnTo>
                  <a:lnTo>
                    <a:pt x="1710" y="772"/>
                  </a:lnTo>
                  <a:lnTo>
                    <a:pt x="1705" y="775"/>
                  </a:lnTo>
                  <a:lnTo>
                    <a:pt x="1699" y="779"/>
                  </a:lnTo>
                  <a:lnTo>
                    <a:pt x="1695" y="785"/>
                  </a:lnTo>
                  <a:lnTo>
                    <a:pt x="1693" y="781"/>
                  </a:lnTo>
                  <a:lnTo>
                    <a:pt x="1693" y="774"/>
                  </a:lnTo>
                  <a:lnTo>
                    <a:pt x="1691" y="768"/>
                  </a:lnTo>
                  <a:lnTo>
                    <a:pt x="1690" y="762"/>
                  </a:lnTo>
                  <a:lnTo>
                    <a:pt x="1690" y="756"/>
                  </a:lnTo>
                  <a:lnTo>
                    <a:pt x="1688" y="749"/>
                  </a:lnTo>
                  <a:lnTo>
                    <a:pt x="1686" y="739"/>
                  </a:lnTo>
                  <a:lnTo>
                    <a:pt x="1684" y="732"/>
                  </a:lnTo>
                  <a:lnTo>
                    <a:pt x="1682" y="722"/>
                  </a:lnTo>
                  <a:lnTo>
                    <a:pt x="1678" y="713"/>
                  </a:lnTo>
                  <a:lnTo>
                    <a:pt x="1676" y="709"/>
                  </a:lnTo>
                  <a:lnTo>
                    <a:pt x="1676" y="703"/>
                  </a:lnTo>
                  <a:lnTo>
                    <a:pt x="1674" y="697"/>
                  </a:lnTo>
                  <a:lnTo>
                    <a:pt x="1672" y="694"/>
                  </a:lnTo>
                  <a:lnTo>
                    <a:pt x="1669" y="688"/>
                  </a:lnTo>
                  <a:lnTo>
                    <a:pt x="1667" y="684"/>
                  </a:lnTo>
                  <a:lnTo>
                    <a:pt x="1667" y="678"/>
                  </a:lnTo>
                  <a:lnTo>
                    <a:pt x="1665" y="675"/>
                  </a:lnTo>
                  <a:lnTo>
                    <a:pt x="1665" y="673"/>
                  </a:lnTo>
                  <a:lnTo>
                    <a:pt x="1665" y="669"/>
                  </a:lnTo>
                  <a:lnTo>
                    <a:pt x="1665" y="665"/>
                  </a:lnTo>
                  <a:lnTo>
                    <a:pt x="1667" y="658"/>
                  </a:lnTo>
                  <a:lnTo>
                    <a:pt x="1667" y="654"/>
                  </a:lnTo>
                  <a:lnTo>
                    <a:pt x="1669" y="648"/>
                  </a:lnTo>
                  <a:lnTo>
                    <a:pt x="1669" y="644"/>
                  </a:lnTo>
                  <a:lnTo>
                    <a:pt x="1671" y="639"/>
                  </a:lnTo>
                  <a:lnTo>
                    <a:pt x="1671" y="633"/>
                  </a:lnTo>
                  <a:lnTo>
                    <a:pt x="1672" y="629"/>
                  </a:lnTo>
                  <a:lnTo>
                    <a:pt x="1674" y="623"/>
                  </a:lnTo>
                  <a:lnTo>
                    <a:pt x="1676" y="618"/>
                  </a:lnTo>
                  <a:lnTo>
                    <a:pt x="1676" y="612"/>
                  </a:lnTo>
                  <a:lnTo>
                    <a:pt x="1676" y="604"/>
                  </a:lnTo>
                  <a:lnTo>
                    <a:pt x="1676" y="599"/>
                  </a:lnTo>
                  <a:lnTo>
                    <a:pt x="1676" y="593"/>
                  </a:lnTo>
                  <a:lnTo>
                    <a:pt x="1676" y="585"/>
                  </a:lnTo>
                  <a:lnTo>
                    <a:pt x="1678" y="580"/>
                  </a:lnTo>
                  <a:lnTo>
                    <a:pt x="1678" y="574"/>
                  </a:lnTo>
                  <a:lnTo>
                    <a:pt x="1680" y="568"/>
                  </a:lnTo>
                  <a:lnTo>
                    <a:pt x="1680" y="561"/>
                  </a:lnTo>
                  <a:lnTo>
                    <a:pt x="1680" y="555"/>
                  </a:lnTo>
                  <a:lnTo>
                    <a:pt x="1680" y="549"/>
                  </a:lnTo>
                  <a:lnTo>
                    <a:pt x="1680" y="544"/>
                  </a:lnTo>
                  <a:lnTo>
                    <a:pt x="1678" y="538"/>
                  </a:lnTo>
                  <a:lnTo>
                    <a:pt x="1678" y="532"/>
                  </a:lnTo>
                  <a:lnTo>
                    <a:pt x="1676" y="526"/>
                  </a:lnTo>
                  <a:lnTo>
                    <a:pt x="1676" y="523"/>
                  </a:lnTo>
                  <a:lnTo>
                    <a:pt x="1674" y="517"/>
                  </a:lnTo>
                  <a:lnTo>
                    <a:pt x="1672" y="511"/>
                  </a:lnTo>
                  <a:lnTo>
                    <a:pt x="1671" y="506"/>
                  </a:lnTo>
                  <a:lnTo>
                    <a:pt x="1669" y="502"/>
                  </a:lnTo>
                  <a:lnTo>
                    <a:pt x="1663" y="492"/>
                  </a:lnTo>
                  <a:lnTo>
                    <a:pt x="1657" y="485"/>
                  </a:lnTo>
                  <a:lnTo>
                    <a:pt x="1650" y="477"/>
                  </a:lnTo>
                  <a:lnTo>
                    <a:pt x="1642" y="471"/>
                  </a:lnTo>
                  <a:lnTo>
                    <a:pt x="1634" y="466"/>
                  </a:lnTo>
                  <a:lnTo>
                    <a:pt x="1627" y="462"/>
                  </a:lnTo>
                  <a:lnTo>
                    <a:pt x="1617" y="456"/>
                  </a:lnTo>
                  <a:lnTo>
                    <a:pt x="1610" y="452"/>
                  </a:lnTo>
                  <a:lnTo>
                    <a:pt x="1604" y="449"/>
                  </a:lnTo>
                  <a:lnTo>
                    <a:pt x="1598" y="447"/>
                  </a:lnTo>
                  <a:lnTo>
                    <a:pt x="1593" y="445"/>
                  </a:lnTo>
                  <a:lnTo>
                    <a:pt x="1589" y="443"/>
                  </a:lnTo>
                  <a:lnTo>
                    <a:pt x="1585" y="443"/>
                  </a:lnTo>
                  <a:lnTo>
                    <a:pt x="1581" y="414"/>
                  </a:lnTo>
                  <a:lnTo>
                    <a:pt x="1583" y="412"/>
                  </a:lnTo>
                  <a:lnTo>
                    <a:pt x="1587" y="412"/>
                  </a:lnTo>
                  <a:lnTo>
                    <a:pt x="1594" y="411"/>
                  </a:lnTo>
                  <a:lnTo>
                    <a:pt x="1604" y="411"/>
                  </a:lnTo>
                  <a:lnTo>
                    <a:pt x="1612" y="407"/>
                  </a:lnTo>
                  <a:lnTo>
                    <a:pt x="1619" y="405"/>
                  </a:lnTo>
                  <a:lnTo>
                    <a:pt x="1623" y="401"/>
                  </a:lnTo>
                  <a:lnTo>
                    <a:pt x="1627" y="395"/>
                  </a:lnTo>
                  <a:lnTo>
                    <a:pt x="1627" y="388"/>
                  </a:lnTo>
                  <a:lnTo>
                    <a:pt x="1623" y="378"/>
                  </a:lnTo>
                  <a:lnTo>
                    <a:pt x="1621" y="373"/>
                  </a:lnTo>
                  <a:lnTo>
                    <a:pt x="1619" y="369"/>
                  </a:lnTo>
                  <a:lnTo>
                    <a:pt x="1615" y="363"/>
                  </a:lnTo>
                  <a:lnTo>
                    <a:pt x="1613" y="359"/>
                  </a:lnTo>
                  <a:lnTo>
                    <a:pt x="1606" y="350"/>
                  </a:lnTo>
                  <a:lnTo>
                    <a:pt x="1602" y="344"/>
                  </a:lnTo>
                  <a:lnTo>
                    <a:pt x="1598" y="338"/>
                  </a:lnTo>
                  <a:lnTo>
                    <a:pt x="1596" y="336"/>
                  </a:lnTo>
                  <a:lnTo>
                    <a:pt x="1596" y="336"/>
                  </a:lnTo>
                  <a:lnTo>
                    <a:pt x="1600" y="334"/>
                  </a:lnTo>
                  <a:lnTo>
                    <a:pt x="1602" y="329"/>
                  </a:lnTo>
                  <a:lnTo>
                    <a:pt x="1606" y="325"/>
                  </a:lnTo>
                  <a:lnTo>
                    <a:pt x="1608" y="319"/>
                  </a:lnTo>
                  <a:lnTo>
                    <a:pt x="1610" y="314"/>
                  </a:lnTo>
                  <a:lnTo>
                    <a:pt x="1610" y="308"/>
                  </a:lnTo>
                  <a:lnTo>
                    <a:pt x="1610" y="302"/>
                  </a:lnTo>
                  <a:lnTo>
                    <a:pt x="1606" y="296"/>
                  </a:lnTo>
                  <a:lnTo>
                    <a:pt x="1602" y="291"/>
                  </a:lnTo>
                  <a:lnTo>
                    <a:pt x="1596" y="287"/>
                  </a:lnTo>
                  <a:lnTo>
                    <a:pt x="1593" y="283"/>
                  </a:lnTo>
                  <a:lnTo>
                    <a:pt x="1587" y="279"/>
                  </a:lnTo>
                  <a:lnTo>
                    <a:pt x="1583" y="277"/>
                  </a:lnTo>
                  <a:lnTo>
                    <a:pt x="1579" y="276"/>
                  </a:lnTo>
                  <a:lnTo>
                    <a:pt x="1577" y="274"/>
                  </a:lnTo>
                  <a:lnTo>
                    <a:pt x="1577" y="272"/>
                  </a:lnTo>
                  <a:lnTo>
                    <a:pt x="1577" y="266"/>
                  </a:lnTo>
                  <a:lnTo>
                    <a:pt x="1577" y="262"/>
                  </a:lnTo>
                  <a:lnTo>
                    <a:pt x="1577" y="255"/>
                  </a:lnTo>
                  <a:lnTo>
                    <a:pt x="1575" y="247"/>
                  </a:lnTo>
                  <a:lnTo>
                    <a:pt x="1574" y="239"/>
                  </a:lnTo>
                  <a:lnTo>
                    <a:pt x="1574" y="232"/>
                  </a:lnTo>
                  <a:lnTo>
                    <a:pt x="1570" y="222"/>
                  </a:lnTo>
                  <a:lnTo>
                    <a:pt x="1566" y="215"/>
                  </a:lnTo>
                  <a:lnTo>
                    <a:pt x="1560" y="205"/>
                  </a:lnTo>
                  <a:lnTo>
                    <a:pt x="1556" y="200"/>
                  </a:lnTo>
                  <a:lnTo>
                    <a:pt x="1549" y="192"/>
                  </a:lnTo>
                  <a:lnTo>
                    <a:pt x="1545" y="186"/>
                  </a:lnTo>
                  <a:lnTo>
                    <a:pt x="1541" y="182"/>
                  </a:lnTo>
                  <a:lnTo>
                    <a:pt x="1541" y="182"/>
                  </a:lnTo>
                  <a:lnTo>
                    <a:pt x="1541" y="182"/>
                  </a:lnTo>
                  <a:lnTo>
                    <a:pt x="1541" y="179"/>
                  </a:lnTo>
                  <a:lnTo>
                    <a:pt x="1539" y="173"/>
                  </a:lnTo>
                  <a:lnTo>
                    <a:pt x="1539" y="167"/>
                  </a:lnTo>
                  <a:lnTo>
                    <a:pt x="1536" y="160"/>
                  </a:lnTo>
                  <a:lnTo>
                    <a:pt x="1532" y="152"/>
                  </a:lnTo>
                  <a:lnTo>
                    <a:pt x="1526" y="144"/>
                  </a:lnTo>
                  <a:lnTo>
                    <a:pt x="1520" y="137"/>
                  </a:lnTo>
                  <a:lnTo>
                    <a:pt x="1515" y="133"/>
                  </a:lnTo>
                  <a:lnTo>
                    <a:pt x="1511" y="127"/>
                  </a:lnTo>
                  <a:lnTo>
                    <a:pt x="1503" y="124"/>
                  </a:lnTo>
                  <a:lnTo>
                    <a:pt x="1496" y="120"/>
                  </a:lnTo>
                  <a:lnTo>
                    <a:pt x="1488" y="114"/>
                  </a:lnTo>
                  <a:lnTo>
                    <a:pt x="1479" y="110"/>
                  </a:lnTo>
                  <a:lnTo>
                    <a:pt x="1469" y="106"/>
                  </a:lnTo>
                  <a:lnTo>
                    <a:pt x="1461" y="103"/>
                  </a:lnTo>
                  <a:lnTo>
                    <a:pt x="1452" y="99"/>
                  </a:lnTo>
                  <a:lnTo>
                    <a:pt x="1444" y="95"/>
                  </a:lnTo>
                  <a:lnTo>
                    <a:pt x="1435" y="91"/>
                  </a:lnTo>
                  <a:lnTo>
                    <a:pt x="1429" y="89"/>
                  </a:lnTo>
                  <a:lnTo>
                    <a:pt x="1423" y="87"/>
                  </a:lnTo>
                  <a:lnTo>
                    <a:pt x="1420" y="86"/>
                  </a:lnTo>
                  <a:lnTo>
                    <a:pt x="1416" y="84"/>
                  </a:lnTo>
                  <a:lnTo>
                    <a:pt x="1418" y="84"/>
                  </a:lnTo>
                  <a:lnTo>
                    <a:pt x="1423" y="82"/>
                  </a:lnTo>
                  <a:lnTo>
                    <a:pt x="1431" y="78"/>
                  </a:lnTo>
                  <a:lnTo>
                    <a:pt x="1439" y="74"/>
                  </a:lnTo>
                  <a:lnTo>
                    <a:pt x="1441" y="70"/>
                  </a:lnTo>
                  <a:lnTo>
                    <a:pt x="1442" y="67"/>
                  </a:lnTo>
                  <a:lnTo>
                    <a:pt x="1444" y="63"/>
                  </a:lnTo>
                  <a:lnTo>
                    <a:pt x="1444" y="57"/>
                  </a:lnTo>
                  <a:lnTo>
                    <a:pt x="1442" y="51"/>
                  </a:lnTo>
                  <a:lnTo>
                    <a:pt x="1441" y="46"/>
                  </a:lnTo>
                  <a:lnTo>
                    <a:pt x="1435" y="40"/>
                  </a:lnTo>
                  <a:lnTo>
                    <a:pt x="1427" y="32"/>
                  </a:lnTo>
                  <a:lnTo>
                    <a:pt x="1423" y="27"/>
                  </a:lnTo>
                  <a:lnTo>
                    <a:pt x="1418" y="25"/>
                  </a:lnTo>
                  <a:lnTo>
                    <a:pt x="1412" y="21"/>
                  </a:lnTo>
                  <a:lnTo>
                    <a:pt x="1408" y="17"/>
                  </a:lnTo>
                  <a:lnTo>
                    <a:pt x="1402" y="15"/>
                  </a:lnTo>
                  <a:lnTo>
                    <a:pt x="1397" y="13"/>
                  </a:lnTo>
                  <a:lnTo>
                    <a:pt x="1393" y="11"/>
                  </a:lnTo>
                  <a:lnTo>
                    <a:pt x="1387" y="10"/>
                  </a:lnTo>
                  <a:lnTo>
                    <a:pt x="1382" y="8"/>
                  </a:lnTo>
                  <a:lnTo>
                    <a:pt x="1378" y="6"/>
                  </a:lnTo>
                  <a:lnTo>
                    <a:pt x="1372" y="4"/>
                  </a:lnTo>
                  <a:lnTo>
                    <a:pt x="1366" y="4"/>
                  </a:lnTo>
                  <a:lnTo>
                    <a:pt x="1361" y="2"/>
                  </a:lnTo>
                  <a:lnTo>
                    <a:pt x="1355" y="2"/>
                  </a:lnTo>
                  <a:lnTo>
                    <a:pt x="1351" y="2"/>
                  </a:lnTo>
                  <a:lnTo>
                    <a:pt x="1345" y="2"/>
                  </a:lnTo>
                  <a:lnTo>
                    <a:pt x="1340" y="0"/>
                  </a:lnTo>
                  <a:lnTo>
                    <a:pt x="1334" y="0"/>
                  </a:lnTo>
                  <a:lnTo>
                    <a:pt x="1326" y="0"/>
                  </a:lnTo>
                  <a:lnTo>
                    <a:pt x="1323" y="0"/>
                  </a:lnTo>
                  <a:lnTo>
                    <a:pt x="1315" y="0"/>
                  </a:lnTo>
                  <a:lnTo>
                    <a:pt x="1311" y="0"/>
                  </a:lnTo>
                  <a:lnTo>
                    <a:pt x="1306" y="0"/>
                  </a:lnTo>
                  <a:lnTo>
                    <a:pt x="1300" y="2"/>
                  </a:lnTo>
                  <a:lnTo>
                    <a:pt x="1294" y="2"/>
                  </a:lnTo>
                  <a:lnTo>
                    <a:pt x="1288" y="2"/>
                  </a:lnTo>
                  <a:lnTo>
                    <a:pt x="1283" y="2"/>
                  </a:lnTo>
                  <a:lnTo>
                    <a:pt x="1279" y="2"/>
                  </a:lnTo>
                  <a:lnTo>
                    <a:pt x="1273" y="2"/>
                  </a:lnTo>
                  <a:lnTo>
                    <a:pt x="1268" y="4"/>
                  </a:lnTo>
                  <a:lnTo>
                    <a:pt x="1262" y="4"/>
                  </a:lnTo>
                  <a:lnTo>
                    <a:pt x="1258" y="4"/>
                  </a:lnTo>
                  <a:lnTo>
                    <a:pt x="1252" y="4"/>
                  </a:lnTo>
                  <a:lnTo>
                    <a:pt x="1247" y="4"/>
                  </a:lnTo>
                  <a:lnTo>
                    <a:pt x="1241" y="6"/>
                  </a:lnTo>
                  <a:lnTo>
                    <a:pt x="1233" y="8"/>
                  </a:lnTo>
                  <a:lnTo>
                    <a:pt x="1228" y="10"/>
                  </a:lnTo>
                  <a:lnTo>
                    <a:pt x="1220" y="11"/>
                  </a:lnTo>
                  <a:lnTo>
                    <a:pt x="1214" y="13"/>
                  </a:lnTo>
                  <a:lnTo>
                    <a:pt x="1209" y="17"/>
                  </a:lnTo>
                  <a:lnTo>
                    <a:pt x="1199" y="19"/>
                  </a:lnTo>
                  <a:lnTo>
                    <a:pt x="1193" y="23"/>
                  </a:lnTo>
                  <a:lnTo>
                    <a:pt x="1186" y="27"/>
                  </a:lnTo>
                  <a:lnTo>
                    <a:pt x="1178" y="30"/>
                  </a:lnTo>
                  <a:lnTo>
                    <a:pt x="1171" y="34"/>
                  </a:lnTo>
                  <a:lnTo>
                    <a:pt x="1163" y="40"/>
                  </a:lnTo>
                  <a:lnTo>
                    <a:pt x="1155" y="44"/>
                  </a:lnTo>
                  <a:lnTo>
                    <a:pt x="1150" y="48"/>
                  </a:lnTo>
                  <a:lnTo>
                    <a:pt x="1142" y="51"/>
                  </a:lnTo>
                  <a:lnTo>
                    <a:pt x="1136" y="55"/>
                  </a:lnTo>
                  <a:lnTo>
                    <a:pt x="1129" y="59"/>
                  </a:lnTo>
                  <a:lnTo>
                    <a:pt x="1123" y="63"/>
                  </a:lnTo>
                  <a:lnTo>
                    <a:pt x="1117" y="67"/>
                  </a:lnTo>
                  <a:lnTo>
                    <a:pt x="1112" y="70"/>
                  </a:lnTo>
                  <a:lnTo>
                    <a:pt x="1106" y="74"/>
                  </a:lnTo>
                  <a:lnTo>
                    <a:pt x="1102" y="78"/>
                  </a:lnTo>
                  <a:lnTo>
                    <a:pt x="1096" y="80"/>
                  </a:lnTo>
                  <a:lnTo>
                    <a:pt x="1093" y="82"/>
                  </a:lnTo>
                  <a:lnTo>
                    <a:pt x="1089" y="86"/>
                  </a:lnTo>
                  <a:lnTo>
                    <a:pt x="1087" y="87"/>
                  </a:lnTo>
                  <a:lnTo>
                    <a:pt x="1083" y="91"/>
                  </a:lnTo>
                  <a:lnTo>
                    <a:pt x="1081" y="91"/>
                  </a:lnTo>
                  <a:lnTo>
                    <a:pt x="1081" y="89"/>
                  </a:lnTo>
                  <a:lnTo>
                    <a:pt x="1081" y="82"/>
                  </a:lnTo>
                  <a:lnTo>
                    <a:pt x="1079" y="78"/>
                  </a:lnTo>
                  <a:lnTo>
                    <a:pt x="1077" y="72"/>
                  </a:lnTo>
                  <a:lnTo>
                    <a:pt x="1076" y="67"/>
                  </a:lnTo>
                  <a:lnTo>
                    <a:pt x="1074" y="63"/>
                  </a:lnTo>
                  <a:lnTo>
                    <a:pt x="1070" y="57"/>
                  </a:lnTo>
                  <a:lnTo>
                    <a:pt x="1064" y="53"/>
                  </a:lnTo>
                  <a:lnTo>
                    <a:pt x="1060" y="48"/>
                  </a:lnTo>
                  <a:lnTo>
                    <a:pt x="1055" y="46"/>
                  </a:lnTo>
                  <a:lnTo>
                    <a:pt x="1047" y="42"/>
                  </a:lnTo>
                  <a:lnTo>
                    <a:pt x="1039" y="40"/>
                  </a:lnTo>
                  <a:lnTo>
                    <a:pt x="1034" y="40"/>
                  </a:lnTo>
                  <a:lnTo>
                    <a:pt x="1028" y="40"/>
                  </a:lnTo>
                  <a:lnTo>
                    <a:pt x="1024" y="40"/>
                  </a:lnTo>
                  <a:lnTo>
                    <a:pt x="1019" y="42"/>
                  </a:lnTo>
                  <a:lnTo>
                    <a:pt x="1011" y="42"/>
                  </a:lnTo>
                  <a:lnTo>
                    <a:pt x="1005" y="44"/>
                  </a:lnTo>
                  <a:lnTo>
                    <a:pt x="1000" y="46"/>
                  </a:lnTo>
                  <a:lnTo>
                    <a:pt x="996" y="48"/>
                  </a:lnTo>
                  <a:lnTo>
                    <a:pt x="990" y="51"/>
                  </a:lnTo>
                  <a:lnTo>
                    <a:pt x="984" y="53"/>
                  </a:lnTo>
                  <a:lnTo>
                    <a:pt x="981" y="57"/>
                  </a:lnTo>
                  <a:lnTo>
                    <a:pt x="977" y="63"/>
                  </a:lnTo>
                  <a:lnTo>
                    <a:pt x="969" y="70"/>
                  </a:lnTo>
                  <a:lnTo>
                    <a:pt x="962" y="80"/>
                  </a:lnTo>
                  <a:lnTo>
                    <a:pt x="958" y="84"/>
                  </a:lnTo>
                  <a:lnTo>
                    <a:pt x="956" y="89"/>
                  </a:lnTo>
                  <a:lnTo>
                    <a:pt x="954" y="93"/>
                  </a:lnTo>
                  <a:lnTo>
                    <a:pt x="952" y="99"/>
                  </a:lnTo>
                  <a:lnTo>
                    <a:pt x="946" y="106"/>
                  </a:lnTo>
                  <a:lnTo>
                    <a:pt x="943" y="114"/>
                  </a:lnTo>
                  <a:lnTo>
                    <a:pt x="939" y="122"/>
                  </a:lnTo>
                  <a:lnTo>
                    <a:pt x="939" y="129"/>
                  </a:lnTo>
                  <a:lnTo>
                    <a:pt x="937" y="133"/>
                  </a:lnTo>
                  <a:lnTo>
                    <a:pt x="937" y="137"/>
                  </a:lnTo>
                  <a:lnTo>
                    <a:pt x="937" y="139"/>
                  </a:lnTo>
                  <a:lnTo>
                    <a:pt x="937" y="139"/>
                  </a:lnTo>
                  <a:lnTo>
                    <a:pt x="937" y="135"/>
                  </a:lnTo>
                  <a:lnTo>
                    <a:pt x="935" y="131"/>
                  </a:lnTo>
                  <a:lnTo>
                    <a:pt x="931" y="127"/>
                  </a:lnTo>
                  <a:lnTo>
                    <a:pt x="927" y="124"/>
                  </a:lnTo>
                  <a:lnTo>
                    <a:pt x="922" y="118"/>
                  </a:lnTo>
                  <a:lnTo>
                    <a:pt x="918" y="112"/>
                  </a:lnTo>
                  <a:lnTo>
                    <a:pt x="910" y="106"/>
                  </a:lnTo>
                  <a:lnTo>
                    <a:pt x="906" y="101"/>
                  </a:lnTo>
                  <a:lnTo>
                    <a:pt x="899" y="93"/>
                  </a:lnTo>
                  <a:lnTo>
                    <a:pt x="893" y="89"/>
                  </a:lnTo>
                  <a:lnTo>
                    <a:pt x="885" y="82"/>
                  </a:lnTo>
                  <a:lnTo>
                    <a:pt x="880" y="80"/>
                  </a:lnTo>
                  <a:lnTo>
                    <a:pt x="874" y="74"/>
                  </a:lnTo>
                  <a:lnTo>
                    <a:pt x="868" y="72"/>
                  </a:lnTo>
                  <a:lnTo>
                    <a:pt x="865" y="70"/>
                  </a:lnTo>
                  <a:lnTo>
                    <a:pt x="863" y="72"/>
                  </a:lnTo>
                  <a:lnTo>
                    <a:pt x="857" y="74"/>
                  </a:lnTo>
                  <a:lnTo>
                    <a:pt x="853" y="80"/>
                  </a:lnTo>
                  <a:lnTo>
                    <a:pt x="849" y="86"/>
                  </a:lnTo>
                  <a:lnTo>
                    <a:pt x="849" y="95"/>
                  </a:lnTo>
                  <a:lnTo>
                    <a:pt x="847" y="101"/>
                  </a:lnTo>
                  <a:lnTo>
                    <a:pt x="847" y="108"/>
                  </a:lnTo>
                  <a:lnTo>
                    <a:pt x="847" y="114"/>
                  </a:lnTo>
                  <a:lnTo>
                    <a:pt x="847" y="116"/>
                  </a:lnTo>
                  <a:lnTo>
                    <a:pt x="846" y="116"/>
                  </a:lnTo>
                  <a:lnTo>
                    <a:pt x="844" y="114"/>
                  </a:lnTo>
                  <a:lnTo>
                    <a:pt x="838" y="112"/>
                  </a:lnTo>
                  <a:lnTo>
                    <a:pt x="834" y="112"/>
                  </a:lnTo>
                  <a:lnTo>
                    <a:pt x="828" y="112"/>
                  </a:lnTo>
                  <a:lnTo>
                    <a:pt x="823" y="112"/>
                  </a:lnTo>
                  <a:lnTo>
                    <a:pt x="819" y="114"/>
                  </a:lnTo>
                  <a:lnTo>
                    <a:pt x="813" y="120"/>
                  </a:lnTo>
                  <a:lnTo>
                    <a:pt x="811" y="124"/>
                  </a:lnTo>
                  <a:lnTo>
                    <a:pt x="808" y="129"/>
                  </a:lnTo>
                  <a:lnTo>
                    <a:pt x="806" y="135"/>
                  </a:lnTo>
                  <a:lnTo>
                    <a:pt x="806" y="141"/>
                  </a:lnTo>
                  <a:lnTo>
                    <a:pt x="806" y="144"/>
                  </a:lnTo>
                  <a:lnTo>
                    <a:pt x="806" y="148"/>
                  </a:lnTo>
                  <a:lnTo>
                    <a:pt x="806" y="152"/>
                  </a:lnTo>
                  <a:lnTo>
                    <a:pt x="806" y="154"/>
                  </a:lnTo>
                  <a:lnTo>
                    <a:pt x="804" y="152"/>
                  </a:lnTo>
                  <a:lnTo>
                    <a:pt x="796" y="146"/>
                  </a:lnTo>
                  <a:lnTo>
                    <a:pt x="792" y="144"/>
                  </a:lnTo>
                  <a:lnTo>
                    <a:pt x="787" y="143"/>
                  </a:lnTo>
                  <a:lnTo>
                    <a:pt x="781" y="139"/>
                  </a:lnTo>
                  <a:lnTo>
                    <a:pt x="775" y="137"/>
                  </a:lnTo>
                  <a:lnTo>
                    <a:pt x="770" y="135"/>
                  </a:lnTo>
                  <a:lnTo>
                    <a:pt x="764" y="131"/>
                  </a:lnTo>
                  <a:lnTo>
                    <a:pt x="756" y="129"/>
                  </a:lnTo>
                  <a:lnTo>
                    <a:pt x="751" y="127"/>
                  </a:lnTo>
                  <a:lnTo>
                    <a:pt x="745" y="127"/>
                  </a:lnTo>
                  <a:lnTo>
                    <a:pt x="741" y="127"/>
                  </a:lnTo>
                  <a:lnTo>
                    <a:pt x="735" y="127"/>
                  </a:lnTo>
                  <a:lnTo>
                    <a:pt x="732" y="129"/>
                  </a:lnTo>
                  <a:lnTo>
                    <a:pt x="726" y="133"/>
                  </a:lnTo>
                  <a:lnTo>
                    <a:pt x="722" y="139"/>
                  </a:lnTo>
                  <a:lnTo>
                    <a:pt x="720" y="146"/>
                  </a:lnTo>
                  <a:lnTo>
                    <a:pt x="720" y="156"/>
                  </a:lnTo>
                  <a:lnTo>
                    <a:pt x="720" y="163"/>
                  </a:lnTo>
                  <a:lnTo>
                    <a:pt x="720" y="169"/>
                  </a:lnTo>
                  <a:lnTo>
                    <a:pt x="722" y="173"/>
                  </a:lnTo>
                  <a:lnTo>
                    <a:pt x="722" y="175"/>
                  </a:lnTo>
                  <a:lnTo>
                    <a:pt x="720" y="175"/>
                  </a:lnTo>
                  <a:lnTo>
                    <a:pt x="716" y="173"/>
                  </a:lnTo>
                  <a:lnTo>
                    <a:pt x="709" y="171"/>
                  </a:lnTo>
                  <a:lnTo>
                    <a:pt x="703" y="171"/>
                  </a:lnTo>
                  <a:lnTo>
                    <a:pt x="693" y="169"/>
                  </a:lnTo>
                  <a:lnTo>
                    <a:pt x="684" y="171"/>
                  </a:lnTo>
                  <a:lnTo>
                    <a:pt x="676" y="171"/>
                  </a:lnTo>
                  <a:lnTo>
                    <a:pt x="669" y="175"/>
                  </a:lnTo>
                  <a:lnTo>
                    <a:pt x="661" y="181"/>
                  </a:lnTo>
                  <a:lnTo>
                    <a:pt x="657" y="186"/>
                  </a:lnTo>
                  <a:lnTo>
                    <a:pt x="655" y="194"/>
                  </a:lnTo>
                  <a:lnTo>
                    <a:pt x="655" y="201"/>
                  </a:lnTo>
                  <a:lnTo>
                    <a:pt x="655" y="205"/>
                  </a:lnTo>
                  <a:lnTo>
                    <a:pt x="655" y="211"/>
                  </a:lnTo>
                  <a:lnTo>
                    <a:pt x="657" y="215"/>
                  </a:lnTo>
                  <a:lnTo>
                    <a:pt x="657" y="217"/>
                  </a:lnTo>
                  <a:lnTo>
                    <a:pt x="655" y="217"/>
                  </a:lnTo>
                  <a:lnTo>
                    <a:pt x="650" y="215"/>
                  </a:lnTo>
                  <a:lnTo>
                    <a:pt x="644" y="213"/>
                  </a:lnTo>
                  <a:lnTo>
                    <a:pt x="636" y="213"/>
                  </a:lnTo>
                  <a:lnTo>
                    <a:pt x="629" y="211"/>
                  </a:lnTo>
                  <a:lnTo>
                    <a:pt x="621" y="213"/>
                  </a:lnTo>
                  <a:lnTo>
                    <a:pt x="614" y="215"/>
                  </a:lnTo>
                  <a:lnTo>
                    <a:pt x="610" y="220"/>
                  </a:lnTo>
                  <a:lnTo>
                    <a:pt x="606" y="222"/>
                  </a:lnTo>
                  <a:lnTo>
                    <a:pt x="604" y="228"/>
                  </a:lnTo>
                  <a:lnTo>
                    <a:pt x="602" y="232"/>
                  </a:lnTo>
                  <a:lnTo>
                    <a:pt x="600" y="238"/>
                  </a:lnTo>
                  <a:lnTo>
                    <a:pt x="597" y="241"/>
                  </a:lnTo>
                  <a:lnTo>
                    <a:pt x="595" y="249"/>
                  </a:lnTo>
                  <a:lnTo>
                    <a:pt x="595" y="255"/>
                  </a:lnTo>
                  <a:lnTo>
                    <a:pt x="593" y="262"/>
                  </a:lnTo>
                  <a:lnTo>
                    <a:pt x="591" y="268"/>
                  </a:lnTo>
                  <a:lnTo>
                    <a:pt x="589" y="274"/>
                  </a:lnTo>
                  <a:lnTo>
                    <a:pt x="587" y="279"/>
                  </a:lnTo>
                  <a:lnTo>
                    <a:pt x="587" y="283"/>
                  </a:lnTo>
                  <a:lnTo>
                    <a:pt x="587" y="291"/>
                  </a:lnTo>
                  <a:lnTo>
                    <a:pt x="587" y="293"/>
                  </a:lnTo>
                  <a:lnTo>
                    <a:pt x="587" y="293"/>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11"/>
            <p:cNvSpPr>
              <a:spLocks/>
            </p:cNvSpPr>
            <p:nvPr/>
          </p:nvSpPr>
          <p:spPr bwMode="auto">
            <a:xfrm>
              <a:off x="4228" y="2206"/>
              <a:ext cx="470" cy="281"/>
            </a:xfrm>
            <a:custGeom>
              <a:avLst/>
              <a:gdLst>
                <a:gd name="T0" fmla="*/ 3 w 940"/>
                <a:gd name="T1" fmla="*/ 365 h 563"/>
                <a:gd name="T2" fmla="*/ 0 w 940"/>
                <a:gd name="T3" fmla="*/ 299 h 563"/>
                <a:gd name="T4" fmla="*/ 83 w 940"/>
                <a:gd name="T5" fmla="*/ 268 h 563"/>
                <a:gd name="T6" fmla="*/ 136 w 940"/>
                <a:gd name="T7" fmla="*/ 226 h 563"/>
                <a:gd name="T8" fmla="*/ 174 w 940"/>
                <a:gd name="T9" fmla="*/ 188 h 563"/>
                <a:gd name="T10" fmla="*/ 203 w 940"/>
                <a:gd name="T11" fmla="*/ 145 h 563"/>
                <a:gd name="T12" fmla="*/ 315 w 940"/>
                <a:gd name="T13" fmla="*/ 202 h 563"/>
                <a:gd name="T14" fmla="*/ 311 w 940"/>
                <a:gd name="T15" fmla="*/ 194 h 563"/>
                <a:gd name="T16" fmla="*/ 304 w 940"/>
                <a:gd name="T17" fmla="*/ 181 h 563"/>
                <a:gd name="T18" fmla="*/ 294 w 940"/>
                <a:gd name="T19" fmla="*/ 164 h 563"/>
                <a:gd name="T20" fmla="*/ 287 w 940"/>
                <a:gd name="T21" fmla="*/ 148 h 563"/>
                <a:gd name="T22" fmla="*/ 279 w 940"/>
                <a:gd name="T23" fmla="*/ 135 h 563"/>
                <a:gd name="T24" fmla="*/ 275 w 940"/>
                <a:gd name="T25" fmla="*/ 122 h 563"/>
                <a:gd name="T26" fmla="*/ 271 w 940"/>
                <a:gd name="T27" fmla="*/ 114 h 563"/>
                <a:gd name="T28" fmla="*/ 315 w 940"/>
                <a:gd name="T29" fmla="*/ 139 h 563"/>
                <a:gd name="T30" fmla="*/ 311 w 940"/>
                <a:gd name="T31" fmla="*/ 133 h 563"/>
                <a:gd name="T32" fmla="*/ 306 w 940"/>
                <a:gd name="T33" fmla="*/ 124 h 563"/>
                <a:gd name="T34" fmla="*/ 302 w 940"/>
                <a:gd name="T35" fmla="*/ 116 h 563"/>
                <a:gd name="T36" fmla="*/ 300 w 940"/>
                <a:gd name="T37" fmla="*/ 107 h 563"/>
                <a:gd name="T38" fmla="*/ 300 w 940"/>
                <a:gd name="T39" fmla="*/ 95 h 563"/>
                <a:gd name="T40" fmla="*/ 302 w 940"/>
                <a:gd name="T41" fmla="*/ 84 h 563"/>
                <a:gd name="T42" fmla="*/ 397 w 940"/>
                <a:gd name="T43" fmla="*/ 152 h 563"/>
                <a:gd name="T44" fmla="*/ 433 w 940"/>
                <a:gd name="T45" fmla="*/ 82 h 563"/>
                <a:gd name="T46" fmla="*/ 598 w 940"/>
                <a:gd name="T47" fmla="*/ 27 h 563"/>
                <a:gd name="T48" fmla="*/ 790 w 940"/>
                <a:gd name="T49" fmla="*/ 0 h 563"/>
                <a:gd name="T50" fmla="*/ 845 w 940"/>
                <a:gd name="T51" fmla="*/ 82 h 563"/>
                <a:gd name="T52" fmla="*/ 838 w 940"/>
                <a:gd name="T53" fmla="*/ 120 h 563"/>
                <a:gd name="T54" fmla="*/ 847 w 940"/>
                <a:gd name="T55" fmla="*/ 120 h 563"/>
                <a:gd name="T56" fmla="*/ 857 w 940"/>
                <a:gd name="T57" fmla="*/ 122 h 563"/>
                <a:gd name="T58" fmla="*/ 870 w 940"/>
                <a:gd name="T59" fmla="*/ 124 h 563"/>
                <a:gd name="T60" fmla="*/ 882 w 940"/>
                <a:gd name="T61" fmla="*/ 128 h 563"/>
                <a:gd name="T62" fmla="*/ 895 w 940"/>
                <a:gd name="T63" fmla="*/ 129 h 563"/>
                <a:gd name="T64" fmla="*/ 906 w 940"/>
                <a:gd name="T65" fmla="*/ 133 h 563"/>
                <a:gd name="T66" fmla="*/ 916 w 940"/>
                <a:gd name="T67" fmla="*/ 139 h 563"/>
                <a:gd name="T68" fmla="*/ 927 w 940"/>
                <a:gd name="T69" fmla="*/ 148 h 563"/>
                <a:gd name="T70" fmla="*/ 935 w 940"/>
                <a:gd name="T71" fmla="*/ 164 h 563"/>
                <a:gd name="T72" fmla="*/ 939 w 940"/>
                <a:gd name="T73" fmla="*/ 173 h 563"/>
                <a:gd name="T74" fmla="*/ 940 w 940"/>
                <a:gd name="T75" fmla="*/ 179 h 563"/>
                <a:gd name="T76" fmla="*/ 631 w 940"/>
                <a:gd name="T77" fmla="*/ 563 h 563"/>
                <a:gd name="T78" fmla="*/ 7 w 940"/>
                <a:gd name="T79" fmla="*/ 403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40" h="563">
                  <a:moveTo>
                    <a:pt x="7" y="403"/>
                  </a:moveTo>
                  <a:lnTo>
                    <a:pt x="3" y="365"/>
                  </a:lnTo>
                  <a:lnTo>
                    <a:pt x="68" y="335"/>
                  </a:lnTo>
                  <a:lnTo>
                    <a:pt x="0" y="299"/>
                  </a:lnTo>
                  <a:lnTo>
                    <a:pt x="39" y="278"/>
                  </a:lnTo>
                  <a:lnTo>
                    <a:pt x="83" y="268"/>
                  </a:lnTo>
                  <a:lnTo>
                    <a:pt x="68" y="238"/>
                  </a:lnTo>
                  <a:lnTo>
                    <a:pt x="136" y="226"/>
                  </a:lnTo>
                  <a:lnTo>
                    <a:pt x="115" y="186"/>
                  </a:lnTo>
                  <a:lnTo>
                    <a:pt x="174" y="188"/>
                  </a:lnTo>
                  <a:lnTo>
                    <a:pt x="226" y="209"/>
                  </a:lnTo>
                  <a:lnTo>
                    <a:pt x="203" y="145"/>
                  </a:lnTo>
                  <a:lnTo>
                    <a:pt x="264" y="171"/>
                  </a:lnTo>
                  <a:lnTo>
                    <a:pt x="315" y="202"/>
                  </a:lnTo>
                  <a:lnTo>
                    <a:pt x="313" y="200"/>
                  </a:lnTo>
                  <a:lnTo>
                    <a:pt x="311" y="194"/>
                  </a:lnTo>
                  <a:lnTo>
                    <a:pt x="306" y="188"/>
                  </a:lnTo>
                  <a:lnTo>
                    <a:pt x="304" y="181"/>
                  </a:lnTo>
                  <a:lnTo>
                    <a:pt x="298" y="173"/>
                  </a:lnTo>
                  <a:lnTo>
                    <a:pt x="294" y="164"/>
                  </a:lnTo>
                  <a:lnTo>
                    <a:pt x="288" y="156"/>
                  </a:lnTo>
                  <a:lnTo>
                    <a:pt x="287" y="148"/>
                  </a:lnTo>
                  <a:lnTo>
                    <a:pt x="283" y="141"/>
                  </a:lnTo>
                  <a:lnTo>
                    <a:pt x="279" y="135"/>
                  </a:lnTo>
                  <a:lnTo>
                    <a:pt x="277" y="128"/>
                  </a:lnTo>
                  <a:lnTo>
                    <a:pt x="275" y="122"/>
                  </a:lnTo>
                  <a:lnTo>
                    <a:pt x="271" y="118"/>
                  </a:lnTo>
                  <a:lnTo>
                    <a:pt x="271" y="114"/>
                  </a:lnTo>
                  <a:lnTo>
                    <a:pt x="271" y="110"/>
                  </a:lnTo>
                  <a:lnTo>
                    <a:pt x="315" y="139"/>
                  </a:lnTo>
                  <a:lnTo>
                    <a:pt x="313" y="137"/>
                  </a:lnTo>
                  <a:lnTo>
                    <a:pt x="311" y="133"/>
                  </a:lnTo>
                  <a:lnTo>
                    <a:pt x="307" y="129"/>
                  </a:lnTo>
                  <a:lnTo>
                    <a:pt x="306" y="124"/>
                  </a:lnTo>
                  <a:lnTo>
                    <a:pt x="304" y="120"/>
                  </a:lnTo>
                  <a:lnTo>
                    <a:pt x="302" y="116"/>
                  </a:lnTo>
                  <a:lnTo>
                    <a:pt x="300" y="110"/>
                  </a:lnTo>
                  <a:lnTo>
                    <a:pt x="300" y="107"/>
                  </a:lnTo>
                  <a:lnTo>
                    <a:pt x="300" y="101"/>
                  </a:lnTo>
                  <a:lnTo>
                    <a:pt x="300" y="95"/>
                  </a:lnTo>
                  <a:lnTo>
                    <a:pt x="300" y="90"/>
                  </a:lnTo>
                  <a:lnTo>
                    <a:pt x="302" y="84"/>
                  </a:lnTo>
                  <a:lnTo>
                    <a:pt x="355" y="143"/>
                  </a:lnTo>
                  <a:lnTo>
                    <a:pt x="397" y="152"/>
                  </a:lnTo>
                  <a:lnTo>
                    <a:pt x="412" y="97"/>
                  </a:lnTo>
                  <a:lnTo>
                    <a:pt x="433" y="82"/>
                  </a:lnTo>
                  <a:lnTo>
                    <a:pt x="467" y="129"/>
                  </a:lnTo>
                  <a:lnTo>
                    <a:pt x="598" y="27"/>
                  </a:lnTo>
                  <a:lnTo>
                    <a:pt x="682" y="4"/>
                  </a:lnTo>
                  <a:lnTo>
                    <a:pt x="790" y="0"/>
                  </a:lnTo>
                  <a:lnTo>
                    <a:pt x="733" y="52"/>
                  </a:lnTo>
                  <a:lnTo>
                    <a:pt x="845" y="82"/>
                  </a:lnTo>
                  <a:lnTo>
                    <a:pt x="891" y="105"/>
                  </a:lnTo>
                  <a:lnTo>
                    <a:pt x="838" y="120"/>
                  </a:lnTo>
                  <a:lnTo>
                    <a:pt x="840" y="120"/>
                  </a:lnTo>
                  <a:lnTo>
                    <a:pt x="847" y="120"/>
                  </a:lnTo>
                  <a:lnTo>
                    <a:pt x="851" y="120"/>
                  </a:lnTo>
                  <a:lnTo>
                    <a:pt x="857" y="122"/>
                  </a:lnTo>
                  <a:lnTo>
                    <a:pt x="863" y="122"/>
                  </a:lnTo>
                  <a:lnTo>
                    <a:pt x="870" y="124"/>
                  </a:lnTo>
                  <a:lnTo>
                    <a:pt x="874" y="126"/>
                  </a:lnTo>
                  <a:lnTo>
                    <a:pt x="882" y="128"/>
                  </a:lnTo>
                  <a:lnTo>
                    <a:pt x="887" y="128"/>
                  </a:lnTo>
                  <a:lnTo>
                    <a:pt x="895" y="129"/>
                  </a:lnTo>
                  <a:lnTo>
                    <a:pt x="901" y="131"/>
                  </a:lnTo>
                  <a:lnTo>
                    <a:pt x="906" y="133"/>
                  </a:lnTo>
                  <a:lnTo>
                    <a:pt x="910" y="135"/>
                  </a:lnTo>
                  <a:lnTo>
                    <a:pt x="916" y="139"/>
                  </a:lnTo>
                  <a:lnTo>
                    <a:pt x="921" y="143"/>
                  </a:lnTo>
                  <a:lnTo>
                    <a:pt x="927" y="148"/>
                  </a:lnTo>
                  <a:lnTo>
                    <a:pt x="931" y="156"/>
                  </a:lnTo>
                  <a:lnTo>
                    <a:pt x="935" y="164"/>
                  </a:lnTo>
                  <a:lnTo>
                    <a:pt x="937" y="167"/>
                  </a:lnTo>
                  <a:lnTo>
                    <a:pt x="939" y="173"/>
                  </a:lnTo>
                  <a:lnTo>
                    <a:pt x="940" y="177"/>
                  </a:lnTo>
                  <a:lnTo>
                    <a:pt x="940" y="179"/>
                  </a:lnTo>
                  <a:lnTo>
                    <a:pt x="940" y="247"/>
                  </a:lnTo>
                  <a:lnTo>
                    <a:pt x="631" y="563"/>
                  </a:lnTo>
                  <a:lnTo>
                    <a:pt x="115" y="525"/>
                  </a:lnTo>
                  <a:lnTo>
                    <a:pt x="7" y="403"/>
                  </a:lnTo>
                  <a:lnTo>
                    <a:pt x="7" y="403"/>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2"/>
            <p:cNvSpPr>
              <a:spLocks/>
            </p:cNvSpPr>
            <p:nvPr/>
          </p:nvSpPr>
          <p:spPr bwMode="auto">
            <a:xfrm>
              <a:off x="4225" y="2301"/>
              <a:ext cx="496" cy="217"/>
            </a:xfrm>
            <a:custGeom>
              <a:avLst/>
              <a:gdLst>
                <a:gd name="T0" fmla="*/ 55 w 992"/>
                <a:gd name="T1" fmla="*/ 392 h 435"/>
                <a:gd name="T2" fmla="*/ 42 w 992"/>
                <a:gd name="T3" fmla="*/ 339 h 435"/>
                <a:gd name="T4" fmla="*/ 49 w 992"/>
                <a:gd name="T5" fmla="*/ 291 h 435"/>
                <a:gd name="T6" fmla="*/ 51 w 992"/>
                <a:gd name="T7" fmla="*/ 217 h 435"/>
                <a:gd name="T8" fmla="*/ 59 w 992"/>
                <a:gd name="T9" fmla="*/ 228 h 435"/>
                <a:gd name="T10" fmla="*/ 74 w 992"/>
                <a:gd name="T11" fmla="*/ 242 h 435"/>
                <a:gd name="T12" fmla="*/ 87 w 992"/>
                <a:gd name="T13" fmla="*/ 249 h 435"/>
                <a:gd name="T14" fmla="*/ 97 w 992"/>
                <a:gd name="T15" fmla="*/ 251 h 435"/>
                <a:gd name="T16" fmla="*/ 104 w 992"/>
                <a:gd name="T17" fmla="*/ 251 h 435"/>
                <a:gd name="T18" fmla="*/ 120 w 992"/>
                <a:gd name="T19" fmla="*/ 247 h 435"/>
                <a:gd name="T20" fmla="*/ 135 w 992"/>
                <a:gd name="T21" fmla="*/ 240 h 435"/>
                <a:gd name="T22" fmla="*/ 152 w 992"/>
                <a:gd name="T23" fmla="*/ 232 h 435"/>
                <a:gd name="T24" fmla="*/ 167 w 992"/>
                <a:gd name="T25" fmla="*/ 225 h 435"/>
                <a:gd name="T26" fmla="*/ 182 w 992"/>
                <a:gd name="T27" fmla="*/ 217 h 435"/>
                <a:gd name="T28" fmla="*/ 192 w 992"/>
                <a:gd name="T29" fmla="*/ 213 h 435"/>
                <a:gd name="T30" fmla="*/ 199 w 992"/>
                <a:gd name="T31" fmla="*/ 209 h 435"/>
                <a:gd name="T32" fmla="*/ 186 w 992"/>
                <a:gd name="T33" fmla="*/ 251 h 435"/>
                <a:gd name="T34" fmla="*/ 169 w 992"/>
                <a:gd name="T35" fmla="*/ 282 h 435"/>
                <a:gd name="T36" fmla="*/ 179 w 992"/>
                <a:gd name="T37" fmla="*/ 278 h 435"/>
                <a:gd name="T38" fmla="*/ 188 w 992"/>
                <a:gd name="T39" fmla="*/ 274 h 435"/>
                <a:gd name="T40" fmla="*/ 198 w 992"/>
                <a:gd name="T41" fmla="*/ 268 h 435"/>
                <a:gd name="T42" fmla="*/ 207 w 992"/>
                <a:gd name="T43" fmla="*/ 264 h 435"/>
                <a:gd name="T44" fmla="*/ 220 w 992"/>
                <a:gd name="T45" fmla="*/ 255 h 435"/>
                <a:gd name="T46" fmla="*/ 226 w 992"/>
                <a:gd name="T47" fmla="*/ 295 h 435"/>
                <a:gd name="T48" fmla="*/ 338 w 992"/>
                <a:gd name="T49" fmla="*/ 264 h 435"/>
                <a:gd name="T50" fmla="*/ 464 w 992"/>
                <a:gd name="T51" fmla="*/ 177 h 435"/>
                <a:gd name="T52" fmla="*/ 591 w 992"/>
                <a:gd name="T53" fmla="*/ 154 h 435"/>
                <a:gd name="T54" fmla="*/ 589 w 992"/>
                <a:gd name="T55" fmla="*/ 152 h 435"/>
                <a:gd name="T56" fmla="*/ 580 w 992"/>
                <a:gd name="T57" fmla="*/ 149 h 435"/>
                <a:gd name="T58" fmla="*/ 568 w 992"/>
                <a:gd name="T59" fmla="*/ 143 h 435"/>
                <a:gd name="T60" fmla="*/ 555 w 992"/>
                <a:gd name="T61" fmla="*/ 135 h 435"/>
                <a:gd name="T62" fmla="*/ 540 w 992"/>
                <a:gd name="T63" fmla="*/ 126 h 435"/>
                <a:gd name="T64" fmla="*/ 526 w 992"/>
                <a:gd name="T65" fmla="*/ 118 h 435"/>
                <a:gd name="T66" fmla="*/ 513 w 992"/>
                <a:gd name="T67" fmla="*/ 109 h 435"/>
                <a:gd name="T68" fmla="*/ 505 w 992"/>
                <a:gd name="T69" fmla="*/ 101 h 435"/>
                <a:gd name="T70" fmla="*/ 496 w 992"/>
                <a:gd name="T71" fmla="*/ 82 h 435"/>
                <a:gd name="T72" fmla="*/ 488 w 992"/>
                <a:gd name="T73" fmla="*/ 67 h 435"/>
                <a:gd name="T74" fmla="*/ 485 w 992"/>
                <a:gd name="T75" fmla="*/ 55 h 435"/>
                <a:gd name="T76" fmla="*/ 483 w 992"/>
                <a:gd name="T77" fmla="*/ 50 h 435"/>
                <a:gd name="T78" fmla="*/ 777 w 992"/>
                <a:gd name="T79" fmla="*/ 131 h 435"/>
                <a:gd name="T80" fmla="*/ 754 w 992"/>
                <a:gd name="T81" fmla="*/ 74 h 435"/>
                <a:gd name="T82" fmla="*/ 764 w 992"/>
                <a:gd name="T83" fmla="*/ 74 h 435"/>
                <a:gd name="T84" fmla="*/ 775 w 992"/>
                <a:gd name="T85" fmla="*/ 72 h 435"/>
                <a:gd name="T86" fmla="*/ 789 w 992"/>
                <a:gd name="T87" fmla="*/ 72 h 435"/>
                <a:gd name="T88" fmla="*/ 802 w 992"/>
                <a:gd name="T89" fmla="*/ 71 h 435"/>
                <a:gd name="T90" fmla="*/ 815 w 992"/>
                <a:gd name="T91" fmla="*/ 69 h 435"/>
                <a:gd name="T92" fmla="*/ 829 w 992"/>
                <a:gd name="T93" fmla="*/ 67 h 435"/>
                <a:gd name="T94" fmla="*/ 842 w 992"/>
                <a:gd name="T95" fmla="*/ 65 h 435"/>
                <a:gd name="T96" fmla="*/ 859 w 992"/>
                <a:gd name="T97" fmla="*/ 61 h 435"/>
                <a:gd name="T98" fmla="*/ 872 w 992"/>
                <a:gd name="T99" fmla="*/ 61 h 435"/>
                <a:gd name="T100" fmla="*/ 884 w 992"/>
                <a:gd name="T101" fmla="*/ 61 h 435"/>
                <a:gd name="T102" fmla="*/ 888 w 992"/>
                <a:gd name="T103" fmla="*/ 63 h 435"/>
                <a:gd name="T104" fmla="*/ 878 w 992"/>
                <a:gd name="T105" fmla="*/ 19 h 435"/>
                <a:gd name="T106" fmla="*/ 992 w 992"/>
                <a:gd name="T107" fmla="*/ 124 h 435"/>
                <a:gd name="T108" fmla="*/ 920 w 992"/>
                <a:gd name="T109" fmla="*/ 320 h 435"/>
                <a:gd name="T110" fmla="*/ 93 w 992"/>
                <a:gd name="T111" fmla="*/ 435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92" h="435">
                  <a:moveTo>
                    <a:pt x="93" y="435"/>
                  </a:moveTo>
                  <a:lnTo>
                    <a:pt x="55" y="392"/>
                  </a:lnTo>
                  <a:lnTo>
                    <a:pt x="6" y="377"/>
                  </a:lnTo>
                  <a:lnTo>
                    <a:pt x="42" y="339"/>
                  </a:lnTo>
                  <a:lnTo>
                    <a:pt x="0" y="325"/>
                  </a:lnTo>
                  <a:lnTo>
                    <a:pt x="49" y="291"/>
                  </a:lnTo>
                  <a:lnTo>
                    <a:pt x="51" y="215"/>
                  </a:lnTo>
                  <a:lnTo>
                    <a:pt x="51" y="217"/>
                  </a:lnTo>
                  <a:lnTo>
                    <a:pt x="55" y="223"/>
                  </a:lnTo>
                  <a:lnTo>
                    <a:pt x="59" y="228"/>
                  </a:lnTo>
                  <a:lnTo>
                    <a:pt x="66" y="236"/>
                  </a:lnTo>
                  <a:lnTo>
                    <a:pt x="74" y="242"/>
                  </a:lnTo>
                  <a:lnTo>
                    <a:pt x="82" y="247"/>
                  </a:lnTo>
                  <a:lnTo>
                    <a:pt x="87" y="249"/>
                  </a:lnTo>
                  <a:lnTo>
                    <a:pt x="91" y="251"/>
                  </a:lnTo>
                  <a:lnTo>
                    <a:pt x="97" y="251"/>
                  </a:lnTo>
                  <a:lnTo>
                    <a:pt x="101" y="253"/>
                  </a:lnTo>
                  <a:lnTo>
                    <a:pt x="104" y="251"/>
                  </a:lnTo>
                  <a:lnTo>
                    <a:pt x="112" y="249"/>
                  </a:lnTo>
                  <a:lnTo>
                    <a:pt x="120" y="247"/>
                  </a:lnTo>
                  <a:lnTo>
                    <a:pt x="127" y="245"/>
                  </a:lnTo>
                  <a:lnTo>
                    <a:pt x="135" y="240"/>
                  </a:lnTo>
                  <a:lnTo>
                    <a:pt x="142" y="238"/>
                  </a:lnTo>
                  <a:lnTo>
                    <a:pt x="152" y="232"/>
                  </a:lnTo>
                  <a:lnTo>
                    <a:pt x="160" y="230"/>
                  </a:lnTo>
                  <a:lnTo>
                    <a:pt x="167" y="225"/>
                  </a:lnTo>
                  <a:lnTo>
                    <a:pt x="175" y="223"/>
                  </a:lnTo>
                  <a:lnTo>
                    <a:pt x="182" y="217"/>
                  </a:lnTo>
                  <a:lnTo>
                    <a:pt x="188" y="215"/>
                  </a:lnTo>
                  <a:lnTo>
                    <a:pt x="192" y="213"/>
                  </a:lnTo>
                  <a:lnTo>
                    <a:pt x="196" y="211"/>
                  </a:lnTo>
                  <a:lnTo>
                    <a:pt x="199" y="209"/>
                  </a:lnTo>
                  <a:lnTo>
                    <a:pt x="201" y="209"/>
                  </a:lnTo>
                  <a:lnTo>
                    <a:pt x="186" y="251"/>
                  </a:lnTo>
                  <a:lnTo>
                    <a:pt x="169" y="283"/>
                  </a:lnTo>
                  <a:lnTo>
                    <a:pt x="169" y="282"/>
                  </a:lnTo>
                  <a:lnTo>
                    <a:pt x="175" y="280"/>
                  </a:lnTo>
                  <a:lnTo>
                    <a:pt x="179" y="278"/>
                  </a:lnTo>
                  <a:lnTo>
                    <a:pt x="182" y="276"/>
                  </a:lnTo>
                  <a:lnTo>
                    <a:pt x="188" y="274"/>
                  </a:lnTo>
                  <a:lnTo>
                    <a:pt x="194" y="272"/>
                  </a:lnTo>
                  <a:lnTo>
                    <a:pt x="198" y="268"/>
                  </a:lnTo>
                  <a:lnTo>
                    <a:pt x="203" y="266"/>
                  </a:lnTo>
                  <a:lnTo>
                    <a:pt x="207" y="264"/>
                  </a:lnTo>
                  <a:lnTo>
                    <a:pt x="213" y="261"/>
                  </a:lnTo>
                  <a:lnTo>
                    <a:pt x="220" y="255"/>
                  </a:lnTo>
                  <a:lnTo>
                    <a:pt x="228" y="249"/>
                  </a:lnTo>
                  <a:lnTo>
                    <a:pt x="226" y="295"/>
                  </a:lnTo>
                  <a:lnTo>
                    <a:pt x="277" y="276"/>
                  </a:lnTo>
                  <a:lnTo>
                    <a:pt x="338" y="264"/>
                  </a:lnTo>
                  <a:lnTo>
                    <a:pt x="551" y="215"/>
                  </a:lnTo>
                  <a:lnTo>
                    <a:pt x="464" y="177"/>
                  </a:lnTo>
                  <a:lnTo>
                    <a:pt x="553" y="169"/>
                  </a:lnTo>
                  <a:lnTo>
                    <a:pt x="591" y="154"/>
                  </a:lnTo>
                  <a:lnTo>
                    <a:pt x="591" y="154"/>
                  </a:lnTo>
                  <a:lnTo>
                    <a:pt x="589" y="152"/>
                  </a:lnTo>
                  <a:lnTo>
                    <a:pt x="583" y="150"/>
                  </a:lnTo>
                  <a:lnTo>
                    <a:pt x="580" y="149"/>
                  </a:lnTo>
                  <a:lnTo>
                    <a:pt x="574" y="145"/>
                  </a:lnTo>
                  <a:lnTo>
                    <a:pt x="568" y="143"/>
                  </a:lnTo>
                  <a:lnTo>
                    <a:pt x="561" y="139"/>
                  </a:lnTo>
                  <a:lnTo>
                    <a:pt x="555" y="135"/>
                  </a:lnTo>
                  <a:lnTo>
                    <a:pt x="545" y="130"/>
                  </a:lnTo>
                  <a:lnTo>
                    <a:pt x="540" y="126"/>
                  </a:lnTo>
                  <a:lnTo>
                    <a:pt x="532" y="122"/>
                  </a:lnTo>
                  <a:lnTo>
                    <a:pt x="526" y="118"/>
                  </a:lnTo>
                  <a:lnTo>
                    <a:pt x="519" y="112"/>
                  </a:lnTo>
                  <a:lnTo>
                    <a:pt x="513" y="109"/>
                  </a:lnTo>
                  <a:lnTo>
                    <a:pt x="509" y="103"/>
                  </a:lnTo>
                  <a:lnTo>
                    <a:pt x="505" y="101"/>
                  </a:lnTo>
                  <a:lnTo>
                    <a:pt x="500" y="91"/>
                  </a:lnTo>
                  <a:lnTo>
                    <a:pt x="496" y="82"/>
                  </a:lnTo>
                  <a:lnTo>
                    <a:pt x="492" y="74"/>
                  </a:lnTo>
                  <a:lnTo>
                    <a:pt x="488" y="67"/>
                  </a:lnTo>
                  <a:lnTo>
                    <a:pt x="486" y="59"/>
                  </a:lnTo>
                  <a:lnTo>
                    <a:pt x="485" y="55"/>
                  </a:lnTo>
                  <a:lnTo>
                    <a:pt x="483" y="52"/>
                  </a:lnTo>
                  <a:lnTo>
                    <a:pt x="483" y="50"/>
                  </a:lnTo>
                  <a:lnTo>
                    <a:pt x="568" y="97"/>
                  </a:lnTo>
                  <a:lnTo>
                    <a:pt x="777" y="131"/>
                  </a:lnTo>
                  <a:lnTo>
                    <a:pt x="851" y="109"/>
                  </a:lnTo>
                  <a:lnTo>
                    <a:pt x="754" y="74"/>
                  </a:lnTo>
                  <a:lnTo>
                    <a:pt x="756" y="74"/>
                  </a:lnTo>
                  <a:lnTo>
                    <a:pt x="764" y="74"/>
                  </a:lnTo>
                  <a:lnTo>
                    <a:pt x="770" y="72"/>
                  </a:lnTo>
                  <a:lnTo>
                    <a:pt x="775" y="72"/>
                  </a:lnTo>
                  <a:lnTo>
                    <a:pt x="779" y="72"/>
                  </a:lnTo>
                  <a:lnTo>
                    <a:pt x="789" y="72"/>
                  </a:lnTo>
                  <a:lnTo>
                    <a:pt x="794" y="71"/>
                  </a:lnTo>
                  <a:lnTo>
                    <a:pt x="802" y="71"/>
                  </a:lnTo>
                  <a:lnTo>
                    <a:pt x="808" y="69"/>
                  </a:lnTo>
                  <a:lnTo>
                    <a:pt x="815" y="69"/>
                  </a:lnTo>
                  <a:lnTo>
                    <a:pt x="823" y="67"/>
                  </a:lnTo>
                  <a:lnTo>
                    <a:pt x="829" y="67"/>
                  </a:lnTo>
                  <a:lnTo>
                    <a:pt x="834" y="67"/>
                  </a:lnTo>
                  <a:lnTo>
                    <a:pt x="842" y="65"/>
                  </a:lnTo>
                  <a:lnTo>
                    <a:pt x="850" y="61"/>
                  </a:lnTo>
                  <a:lnTo>
                    <a:pt x="859" y="61"/>
                  </a:lnTo>
                  <a:lnTo>
                    <a:pt x="865" y="61"/>
                  </a:lnTo>
                  <a:lnTo>
                    <a:pt x="872" y="61"/>
                  </a:lnTo>
                  <a:lnTo>
                    <a:pt x="878" y="61"/>
                  </a:lnTo>
                  <a:lnTo>
                    <a:pt x="884" y="61"/>
                  </a:lnTo>
                  <a:lnTo>
                    <a:pt x="886" y="63"/>
                  </a:lnTo>
                  <a:lnTo>
                    <a:pt x="888" y="63"/>
                  </a:lnTo>
                  <a:lnTo>
                    <a:pt x="800" y="0"/>
                  </a:lnTo>
                  <a:lnTo>
                    <a:pt x="878" y="19"/>
                  </a:lnTo>
                  <a:lnTo>
                    <a:pt x="935" y="52"/>
                  </a:lnTo>
                  <a:lnTo>
                    <a:pt x="992" y="124"/>
                  </a:lnTo>
                  <a:lnTo>
                    <a:pt x="950" y="131"/>
                  </a:lnTo>
                  <a:lnTo>
                    <a:pt x="920" y="320"/>
                  </a:lnTo>
                  <a:lnTo>
                    <a:pt x="93" y="435"/>
                  </a:lnTo>
                  <a:lnTo>
                    <a:pt x="93" y="435"/>
                  </a:lnTo>
                  <a:close/>
                </a:path>
              </a:pathLst>
            </a:custGeom>
            <a:solidFill>
              <a:srgbClr val="BF6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3"/>
            <p:cNvSpPr>
              <a:spLocks/>
            </p:cNvSpPr>
            <p:nvPr/>
          </p:nvSpPr>
          <p:spPr bwMode="auto">
            <a:xfrm>
              <a:off x="4270" y="3203"/>
              <a:ext cx="927" cy="245"/>
            </a:xfrm>
            <a:custGeom>
              <a:avLst/>
              <a:gdLst>
                <a:gd name="T0" fmla="*/ 0 w 1855"/>
                <a:gd name="T1" fmla="*/ 346 h 488"/>
                <a:gd name="T2" fmla="*/ 12 w 1855"/>
                <a:gd name="T3" fmla="*/ 368 h 488"/>
                <a:gd name="T4" fmla="*/ 63 w 1855"/>
                <a:gd name="T5" fmla="*/ 376 h 488"/>
                <a:gd name="T6" fmla="*/ 65 w 1855"/>
                <a:gd name="T7" fmla="*/ 427 h 488"/>
                <a:gd name="T8" fmla="*/ 118 w 1855"/>
                <a:gd name="T9" fmla="*/ 427 h 488"/>
                <a:gd name="T10" fmla="*/ 124 w 1855"/>
                <a:gd name="T11" fmla="*/ 473 h 488"/>
                <a:gd name="T12" fmla="*/ 148 w 1855"/>
                <a:gd name="T13" fmla="*/ 488 h 488"/>
                <a:gd name="T14" fmla="*/ 865 w 1855"/>
                <a:gd name="T15" fmla="*/ 397 h 488"/>
                <a:gd name="T16" fmla="*/ 968 w 1855"/>
                <a:gd name="T17" fmla="*/ 395 h 488"/>
                <a:gd name="T18" fmla="*/ 1017 w 1855"/>
                <a:gd name="T19" fmla="*/ 395 h 488"/>
                <a:gd name="T20" fmla="*/ 1528 w 1855"/>
                <a:gd name="T21" fmla="*/ 315 h 488"/>
                <a:gd name="T22" fmla="*/ 1781 w 1855"/>
                <a:gd name="T23" fmla="*/ 315 h 488"/>
                <a:gd name="T24" fmla="*/ 1783 w 1855"/>
                <a:gd name="T25" fmla="*/ 287 h 488"/>
                <a:gd name="T26" fmla="*/ 1796 w 1855"/>
                <a:gd name="T27" fmla="*/ 266 h 488"/>
                <a:gd name="T28" fmla="*/ 1831 w 1855"/>
                <a:gd name="T29" fmla="*/ 209 h 488"/>
                <a:gd name="T30" fmla="*/ 1855 w 1855"/>
                <a:gd name="T31" fmla="*/ 154 h 488"/>
                <a:gd name="T32" fmla="*/ 527 w 1855"/>
                <a:gd name="T33" fmla="*/ 0 h 488"/>
                <a:gd name="T34" fmla="*/ 0 w 1855"/>
                <a:gd name="T35" fmla="*/ 346 h 488"/>
                <a:gd name="T36" fmla="*/ 0 w 1855"/>
                <a:gd name="T37" fmla="*/ 346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55" h="488">
                  <a:moveTo>
                    <a:pt x="0" y="346"/>
                  </a:moveTo>
                  <a:lnTo>
                    <a:pt x="12" y="368"/>
                  </a:lnTo>
                  <a:lnTo>
                    <a:pt x="63" y="376"/>
                  </a:lnTo>
                  <a:lnTo>
                    <a:pt x="65" y="427"/>
                  </a:lnTo>
                  <a:lnTo>
                    <a:pt x="118" y="427"/>
                  </a:lnTo>
                  <a:lnTo>
                    <a:pt x="124" y="473"/>
                  </a:lnTo>
                  <a:lnTo>
                    <a:pt x="148" y="488"/>
                  </a:lnTo>
                  <a:lnTo>
                    <a:pt x="865" y="397"/>
                  </a:lnTo>
                  <a:lnTo>
                    <a:pt x="968" y="395"/>
                  </a:lnTo>
                  <a:lnTo>
                    <a:pt x="1017" y="395"/>
                  </a:lnTo>
                  <a:lnTo>
                    <a:pt x="1528" y="315"/>
                  </a:lnTo>
                  <a:lnTo>
                    <a:pt x="1781" y="315"/>
                  </a:lnTo>
                  <a:lnTo>
                    <a:pt x="1783" y="287"/>
                  </a:lnTo>
                  <a:lnTo>
                    <a:pt x="1796" y="266"/>
                  </a:lnTo>
                  <a:lnTo>
                    <a:pt x="1831" y="209"/>
                  </a:lnTo>
                  <a:lnTo>
                    <a:pt x="1855" y="154"/>
                  </a:lnTo>
                  <a:lnTo>
                    <a:pt x="527" y="0"/>
                  </a:lnTo>
                  <a:lnTo>
                    <a:pt x="0" y="346"/>
                  </a:lnTo>
                  <a:lnTo>
                    <a:pt x="0" y="346"/>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4"/>
            <p:cNvSpPr>
              <a:spLocks/>
            </p:cNvSpPr>
            <p:nvPr/>
          </p:nvSpPr>
          <p:spPr bwMode="auto">
            <a:xfrm>
              <a:off x="4253" y="2681"/>
              <a:ext cx="660" cy="475"/>
            </a:xfrm>
            <a:custGeom>
              <a:avLst/>
              <a:gdLst>
                <a:gd name="T0" fmla="*/ 0 w 1319"/>
                <a:gd name="T1" fmla="*/ 0 h 951"/>
                <a:gd name="T2" fmla="*/ 1045 w 1319"/>
                <a:gd name="T3" fmla="*/ 19 h 951"/>
                <a:gd name="T4" fmla="*/ 1319 w 1319"/>
                <a:gd name="T5" fmla="*/ 508 h 951"/>
                <a:gd name="T6" fmla="*/ 1118 w 1319"/>
                <a:gd name="T7" fmla="*/ 690 h 951"/>
                <a:gd name="T8" fmla="*/ 1121 w 1319"/>
                <a:gd name="T9" fmla="*/ 852 h 951"/>
                <a:gd name="T10" fmla="*/ 51 w 1319"/>
                <a:gd name="T11" fmla="*/ 951 h 951"/>
                <a:gd name="T12" fmla="*/ 0 w 1319"/>
                <a:gd name="T13" fmla="*/ 0 h 951"/>
                <a:gd name="T14" fmla="*/ 0 w 1319"/>
                <a:gd name="T15" fmla="*/ 0 h 9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19" h="951">
                  <a:moveTo>
                    <a:pt x="0" y="0"/>
                  </a:moveTo>
                  <a:lnTo>
                    <a:pt x="1045" y="19"/>
                  </a:lnTo>
                  <a:lnTo>
                    <a:pt x="1319" y="508"/>
                  </a:lnTo>
                  <a:lnTo>
                    <a:pt x="1118" y="690"/>
                  </a:lnTo>
                  <a:lnTo>
                    <a:pt x="1121" y="852"/>
                  </a:lnTo>
                  <a:lnTo>
                    <a:pt x="51" y="951"/>
                  </a:lnTo>
                  <a:lnTo>
                    <a:pt x="0" y="0"/>
                  </a:lnTo>
                  <a:lnTo>
                    <a:pt x="0" y="0"/>
                  </a:lnTo>
                  <a:close/>
                </a:path>
              </a:pathLst>
            </a:custGeom>
            <a:solidFill>
              <a:srgbClr val="A1B0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5"/>
            <p:cNvSpPr>
              <a:spLocks/>
            </p:cNvSpPr>
            <p:nvPr/>
          </p:nvSpPr>
          <p:spPr bwMode="auto">
            <a:xfrm>
              <a:off x="4333" y="2671"/>
              <a:ext cx="331" cy="130"/>
            </a:xfrm>
            <a:custGeom>
              <a:avLst/>
              <a:gdLst>
                <a:gd name="T0" fmla="*/ 1 w 661"/>
                <a:gd name="T1" fmla="*/ 137 h 261"/>
                <a:gd name="T2" fmla="*/ 13 w 661"/>
                <a:gd name="T3" fmla="*/ 149 h 261"/>
                <a:gd name="T4" fmla="*/ 20 w 661"/>
                <a:gd name="T5" fmla="*/ 156 h 261"/>
                <a:gd name="T6" fmla="*/ 30 w 661"/>
                <a:gd name="T7" fmla="*/ 166 h 261"/>
                <a:gd name="T8" fmla="*/ 43 w 661"/>
                <a:gd name="T9" fmla="*/ 175 h 261"/>
                <a:gd name="T10" fmla="*/ 58 w 661"/>
                <a:gd name="T11" fmla="*/ 187 h 261"/>
                <a:gd name="T12" fmla="*/ 66 w 661"/>
                <a:gd name="T13" fmla="*/ 192 h 261"/>
                <a:gd name="T14" fmla="*/ 76 w 661"/>
                <a:gd name="T15" fmla="*/ 196 h 261"/>
                <a:gd name="T16" fmla="*/ 85 w 661"/>
                <a:gd name="T17" fmla="*/ 202 h 261"/>
                <a:gd name="T18" fmla="*/ 95 w 661"/>
                <a:gd name="T19" fmla="*/ 208 h 261"/>
                <a:gd name="T20" fmla="*/ 106 w 661"/>
                <a:gd name="T21" fmla="*/ 211 h 261"/>
                <a:gd name="T22" fmla="*/ 119 w 661"/>
                <a:gd name="T23" fmla="*/ 217 h 261"/>
                <a:gd name="T24" fmla="*/ 131 w 661"/>
                <a:gd name="T25" fmla="*/ 223 h 261"/>
                <a:gd name="T26" fmla="*/ 146 w 661"/>
                <a:gd name="T27" fmla="*/ 229 h 261"/>
                <a:gd name="T28" fmla="*/ 159 w 661"/>
                <a:gd name="T29" fmla="*/ 232 h 261"/>
                <a:gd name="T30" fmla="*/ 174 w 661"/>
                <a:gd name="T31" fmla="*/ 236 h 261"/>
                <a:gd name="T32" fmla="*/ 190 w 661"/>
                <a:gd name="T33" fmla="*/ 240 h 261"/>
                <a:gd name="T34" fmla="*/ 209 w 661"/>
                <a:gd name="T35" fmla="*/ 246 h 261"/>
                <a:gd name="T36" fmla="*/ 226 w 661"/>
                <a:gd name="T37" fmla="*/ 248 h 261"/>
                <a:gd name="T38" fmla="*/ 245 w 661"/>
                <a:gd name="T39" fmla="*/ 251 h 261"/>
                <a:gd name="T40" fmla="*/ 264 w 661"/>
                <a:gd name="T41" fmla="*/ 255 h 261"/>
                <a:gd name="T42" fmla="*/ 285 w 661"/>
                <a:gd name="T43" fmla="*/ 259 h 261"/>
                <a:gd name="T44" fmla="*/ 306 w 661"/>
                <a:gd name="T45" fmla="*/ 259 h 261"/>
                <a:gd name="T46" fmla="*/ 326 w 661"/>
                <a:gd name="T47" fmla="*/ 261 h 261"/>
                <a:gd name="T48" fmla="*/ 345 w 661"/>
                <a:gd name="T49" fmla="*/ 259 h 261"/>
                <a:gd name="T50" fmla="*/ 364 w 661"/>
                <a:gd name="T51" fmla="*/ 257 h 261"/>
                <a:gd name="T52" fmla="*/ 383 w 661"/>
                <a:gd name="T53" fmla="*/ 255 h 261"/>
                <a:gd name="T54" fmla="*/ 401 w 661"/>
                <a:gd name="T55" fmla="*/ 251 h 261"/>
                <a:gd name="T56" fmla="*/ 420 w 661"/>
                <a:gd name="T57" fmla="*/ 248 h 261"/>
                <a:gd name="T58" fmla="*/ 437 w 661"/>
                <a:gd name="T59" fmla="*/ 244 h 261"/>
                <a:gd name="T60" fmla="*/ 454 w 661"/>
                <a:gd name="T61" fmla="*/ 238 h 261"/>
                <a:gd name="T62" fmla="*/ 471 w 661"/>
                <a:gd name="T63" fmla="*/ 230 h 261"/>
                <a:gd name="T64" fmla="*/ 486 w 661"/>
                <a:gd name="T65" fmla="*/ 225 h 261"/>
                <a:gd name="T66" fmla="*/ 501 w 661"/>
                <a:gd name="T67" fmla="*/ 217 h 261"/>
                <a:gd name="T68" fmla="*/ 517 w 661"/>
                <a:gd name="T69" fmla="*/ 210 h 261"/>
                <a:gd name="T70" fmla="*/ 530 w 661"/>
                <a:gd name="T71" fmla="*/ 202 h 261"/>
                <a:gd name="T72" fmla="*/ 543 w 661"/>
                <a:gd name="T73" fmla="*/ 194 h 261"/>
                <a:gd name="T74" fmla="*/ 556 w 661"/>
                <a:gd name="T75" fmla="*/ 187 h 261"/>
                <a:gd name="T76" fmla="*/ 568 w 661"/>
                <a:gd name="T77" fmla="*/ 179 h 261"/>
                <a:gd name="T78" fmla="*/ 579 w 661"/>
                <a:gd name="T79" fmla="*/ 170 h 261"/>
                <a:gd name="T80" fmla="*/ 591 w 661"/>
                <a:gd name="T81" fmla="*/ 162 h 261"/>
                <a:gd name="T82" fmla="*/ 600 w 661"/>
                <a:gd name="T83" fmla="*/ 154 h 261"/>
                <a:gd name="T84" fmla="*/ 617 w 661"/>
                <a:gd name="T85" fmla="*/ 139 h 261"/>
                <a:gd name="T86" fmla="*/ 634 w 661"/>
                <a:gd name="T87" fmla="*/ 126 h 261"/>
                <a:gd name="T88" fmla="*/ 644 w 661"/>
                <a:gd name="T89" fmla="*/ 114 h 261"/>
                <a:gd name="T90" fmla="*/ 653 w 661"/>
                <a:gd name="T91" fmla="*/ 105 h 261"/>
                <a:gd name="T92" fmla="*/ 661 w 661"/>
                <a:gd name="T93" fmla="*/ 99 h 261"/>
                <a:gd name="T94" fmla="*/ 0 w 661"/>
                <a:gd name="T95" fmla="*/ 134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61" h="261">
                  <a:moveTo>
                    <a:pt x="0" y="134"/>
                  </a:moveTo>
                  <a:lnTo>
                    <a:pt x="1" y="137"/>
                  </a:lnTo>
                  <a:lnTo>
                    <a:pt x="5" y="143"/>
                  </a:lnTo>
                  <a:lnTo>
                    <a:pt x="13" y="149"/>
                  </a:lnTo>
                  <a:lnTo>
                    <a:pt x="15" y="153"/>
                  </a:lnTo>
                  <a:lnTo>
                    <a:pt x="20" y="156"/>
                  </a:lnTo>
                  <a:lnTo>
                    <a:pt x="24" y="160"/>
                  </a:lnTo>
                  <a:lnTo>
                    <a:pt x="30" y="166"/>
                  </a:lnTo>
                  <a:lnTo>
                    <a:pt x="36" y="170"/>
                  </a:lnTo>
                  <a:lnTo>
                    <a:pt x="43" y="175"/>
                  </a:lnTo>
                  <a:lnTo>
                    <a:pt x="49" y="181"/>
                  </a:lnTo>
                  <a:lnTo>
                    <a:pt x="58" y="187"/>
                  </a:lnTo>
                  <a:lnTo>
                    <a:pt x="62" y="189"/>
                  </a:lnTo>
                  <a:lnTo>
                    <a:pt x="66" y="192"/>
                  </a:lnTo>
                  <a:lnTo>
                    <a:pt x="70" y="194"/>
                  </a:lnTo>
                  <a:lnTo>
                    <a:pt x="76" y="196"/>
                  </a:lnTo>
                  <a:lnTo>
                    <a:pt x="79" y="200"/>
                  </a:lnTo>
                  <a:lnTo>
                    <a:pt x="85" y="202"/>
                  </a:lnTo>
                  <a:lnTo>
                    <a:pt x="91" y="204"/>
                  </a:lnTo>
                  <a:lnTo>
                    <a:pt x="95" y="208"/>
                  </a:lnTo>
                  <a:lnTo>
                    <a:pt x="100" y="210"/>
                  </a:lnTo>
                  <a:lnTo>
                    <a:pt x="106" y="211"/>
                  </a:lnTo>
                  <a:lnTo>
                    <a:pt x="112" y="215"/>
                  </a:lnTo>
                  <a:lnTo>
                    <a:pt x="119" y="217"/>
                  </a:lnTo>
                  <a:lnTo>
                    <a:pt x="125" y="219"/>
                  </a:lnTo>
                  <a:lnTo>
                    <a:pt x="131" y="223"/>
                  </a:lnTo>
                  <a:lnTo>
                    <a:pt x="138" y="225"/>
                  </a:lnTo>
                  <a:lnTo>
                    <a:pt x="146" y="229"/>
                  </a:lnTo>
                  <a:lnTo>
                    <a:pt x="152" y="229"/>
                  </a:lnTo>
                  <a:lnTo>
                    <a:pt x="159" y="232"/>
                  </a:lnTo>
                  <a:lnTo>
                    <a:pt x="167" y="234"/>
                  </a:lnTo>
                  <a:lnTo>
                    <a:pt x="174" y="236"/>
                  </a:lnTo>
                  <a:lnTo>
                    <a:pt x="182" y="238"/>
                  </a:lnTo>
                  <a:lnTo>
                    <a:pt x="190" y="240"/>
                  </a:lnTo>
                  <a:lnTo>
                    <a:pt x="199" y="242"/>
                  </a:lnTo>
                  <a:lnTo>
                    <a:pt x="209" y="246"/>
                  </a:lnTo>
                  <a:lnTo>
                    <a:pt x="216" y="246"/>
                  </a:lnTo>
                  <a:lnTo>
                    <a:pt x="226" y="248"/>
                  </a:lnTo>
                  <a:lnTo>
                    <a:pt x="233" y="249"/>
                  </a:lnTo>
                  <a:lnTo>
                    <a:pt x="245" y="251"/>
                  </a:lnTo>
                  <a:lnTo>
                    <a:pt x="254" y="253"/>
                  </a:lnTo>
                  <a:lnTo>
                    <a:pt x="264" y="255"/>
                  </a:lnTo>
                  <a:lnTo>
                    <a:pt x="275" y="257"/>
                  </a:lnTo>
                  <a:lnTo>
                    <a:pt x="285" y="259"/>
                  </a:lnTo>
                  <a:lnTo>
                    <a:pt x="294" y="259"/>
                  </a:lnTo>
                  <a:lnTo>
                    <a:pt x="306" y="259"/>
                  </a:lnTo>
                  <a:lnTo>
                    <a:pt x="315" y="259"/>
                  </a:lnTo>
                  <a:lnTo>
                    <a:pt x="326" y="261"/>
                  </a:lnTo>
                  <a:lnTo>
                    <a:pt x="336" y="259"/>
                  </a:lnTo>
                  <a:lnTo>
                    <a:pt x="345" y="259"/>
                  </a:lnTo>
                  <a:lnTo>
                    <a:pt x="355" y="259"/>
                  </a:lnTo>
                  <a:lnTo>
                    <a:pt x="364" y="257"/>
                  </a:lnTo>
                  <a:lnTo>
                    <a:pt x="374" y="255"/>
                  </a:lnTo>
                  <a:lnTo>
                    <a:pt x="383" y="255"/>
                  </a:lnTo>
                  <a:lnTo>
                    <a:pt x="393" y="253"/>
                  </a:lnTo>
                  <a:lnTo>
                    <a:pt x="401" y="251"/>
                  </a:lnTo>
                  <a:lnTo>
                    <a:pt x="410" y="249"/>
                  </a:lnTo>
                  <a:lnTo>
                    <a:pt x="420" y="248"/>
                  </a:lnTo>
                  <a:lnTo>
                    <a:pt x="429" y="246"/>
                  </a:lnTo>
                  <a:lnTo>
                    <a:pt x="437" y="244"/>
                  </a:lnTo>
                  <a:lnTo>
                    <a:pt x="444" y="240"/>
                  </a:lnTo>
                  <a:lnTo>
                    <a:pt x="454" y="238"/>
                  </a:lnTo>
                  <a:lnTo>
                    <a:pt x="463" y="234"/>
                  </a:lnTo>
                  <a:lnTo>
                    <a:pt x="471" y="230"/>
                  </a:lnTo>
                  <a:lnTo>
                    <a:pt x="479" y="229"/>
                  </a:lnTo>
                  <a:lnTo>
                    <a:pt x="486" y="225"/>
                  </a:lnTo>
                  <a:lnTo>
                    <a:pt x="494" y="221"/>
                  </a:lnTo>
                  <a:lnTo>
                    <a:pt x="501" y="217"/>
                  </a:lnTo>
                  <a:lnTo>
                    <a:pt x="509" y="213"/>
                  </a:lnTo>
                  <a:lnTo>
                    <a:pt x="517" y="210"/>
                  </a:lnTo>
                  <a:lnTo>
                    <a:pt x="522" y="206"/>
                  </a:lnTo>
                  <a:lnTo>
                    <a:pt x="530" y="202"/>
                  </a:lnTo>
                  <a:lnTo>
                    <a:pt x="536" y="198"/>
                  </a:lnTo>
                  <a:lnTo>
                    <a:pt x="543" y="194"/>
                  </a:lnTo>
                  <a:lnTo>
                    <a:pt x="551" y="191"/>
                  </a:lnTo>
                  <a:lnTo>
                    <a:pt x="556" y="187"/>
                  </a:lnTo>
                  <a:lnTo>
                    <a:pt x="562" y="183"/>
                  </a:lnTo>
                  <a:lnTo>
                    <a:pt x="568" y="179"/>
                  </a:lnTo>
                  <a:lnTo>
                    <a:pt x="574" y="173"/>
                  </a:lnTo>
                  <a:lnTo>
                    <a:pt x="579" y="170"/>
                  </a:lnTo>
                  <a:lnTo>
                    <a:pt x="585" y="166"/>
                  </a:lnTo>
                  <a:lnTo>
                    <a:pt x="591" y="162"/>
                  </a:lnTo>
                  <a:lnTo>
                    <a:pt x="594" y="158"/>
                  </a:lnTo>
                  <a:lnTo>
                    <a:pt x="600" y="154"/>
                  </a:lnTo>
                  <a:lnTo>
                    <a:pt x="608" y="147"/>
                  </a:lnTo>
                  <a:lnTo>
                    <a:pt x="617" y="139"/>
                  </a:lnTo>
                  <a:lnTo>
                    <a:pt x="627" y="132"/>
                  </a:lnTo>
                  <a:lnTo>
                    <a:pt x="634" y="126"/>
                  </a:lnTo>
                  <a:lnTo>
                    <a:pt x="638" y="120"/>
                  </a:lnTo>
                  <a:lnTo>
                    <a:pt x="644" y="114"/>
                  </a:lnTo>
                  <a:lnTo>
                    <a:pt x="650" y="109"/>
                  </a:lnTo>
                  <a:lnTo>
                    <a:pt x="653" y="105"/>
                  </a:lnTo>
                  <a:lnTo>
                    <a:pt x="659" y="101"/>
                  </a:lnTo>
                  <a:lnTo>
                    <a:pt x="661" y="99"/>
                  </a:lnTo>
                  <a:lnTo>
                    <a:pt x="57" y="0"/>
                  </a:lnTo>
                  <a:lnTo>
                    <a:pt x="0" y="134"/>
                  </a:lnTo>
                  <a:lnTo>
                    <a:pt x="0" y="134"/>
                  </a:lnTo>
                  <a:close/>
                </a:path>
              </a:pathLst>
            </a:custGeom>
            <a:solidFill>
              <a:srgbClr val="708F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6"/>
            <p:cNvSpPr>
              <a:spLocks/>
            </p:cNvSpPr>
            <p:nvPr/>
          </p:nvSpPr>
          <p:spPr bwMode="auto">
            <a:xfrm>
              <a:off x="4770" y="2561"/>
              <a:ext cx="287" cy="525"/>
            </a:xfrm>
            <a:custGeom>
              <a:avLst/>
              <a:gdLst>
                <a:gd name="T0" fmla="*/ 2 w 574"/>
                <a:gd name="T1" fmla="*/ 312 h 1051"/>
                <a:gd name="T2" fmla="*/ 0 w 574"/>
                <a:gd name="T3" fmla="*/ 460 h 1051"/>
                <a:gd name="T4" fmla="*/ 23 w 574"/>
                <a:gd name="T5" fmla="*/ 479 h 1051"/>
                <a:gd name="T6" fmla="*/ 84 w 574"/>
                <a:gd name="T7" fmla="*/ 481 h 1051"/>
                <a:gd name="T8" fmla="*/ 175 w 574"/>
                <a:gd name="T9" fmla="*/ 563 h 1051"/>
                <a:gd name="T10" fmla="*/ 211 w 574"/>
                <a:gd name="T11" fmla="*/ 823 h 1051"/>
                <a:gd name="T12" fmla="*/ 120 w 574"/>
                <a:gd name="T13" fmla="*/ 914 h 1051"/>
                <a:gd name="T14" fmla="*/ 257 w 574"/>
                <a:gd name="T15" fmla="*/ 990 h 1051"/>
                <a:gd name="T16" fmla="*/ 331 w 574"/>
                <a:gd name="T17" fmla="*/ 1034 h 1051"/>
                <a:gd name="T18" fmla="*/ 431 w 574"/>
                <a:gd name="T19" fmla="*/ 1051 h 1051"/>
                <a:gd name="T20" fmla="*/ 508 w 574"/>
                <a:gd name="T21" fmla="*/ 1028 h 1051"/>
                <a:gd name="T22" fmla="*/ 574 w 574"/>
                <a:gd name="T23" fmla="*/ 965 h 1051"/>
                <a:gd name="T24" fmla="*/ 568 w 574"/>
                <a:gd name="T25" fmla="*/ 825 h 1051"/>
                <a:gd name="T26" fmla="*/ 374 w 574"/>
                <a:gd name="T27" fmla="*/ 506 h 1051"/>
                <a:gd name="T28" fmla="*/ 412 w 574"/>
                <a:gd name="T29" fmla="*/ 456 h 1051"/>
                <a:gd name="T30" fmla="*/ 433 w 574"/>
                <a:gd name="T31" fmla="*/ 376 h 1051"/>
                <a:gd name="T32" fmla="*/ 483 w 574"/>
                <a:gd name="T33" fmla="*/ 34 h 1051"/>
                <a:gd name="T34" fmla="*/ 466 w 574"/>
                <a:gd name="T35" fmla="*/ 0 h 1051"/>
                <a:gd name="T36" fmla="*/ 405 w 574"/>
                <a:gd name="T37" fmla="*/ 27 h 1051"/>
                <a:gd name="T38" fmla="*/ 365 w 574"/>
                <a:gd name="T39" fmla="*/ 192 h 1051"/>
                <a:gd name="T40" fmla="*/ 314 w 574"/>
                <a:gd name="T41" fmla="*/ 162 h 1051"/>
                <a:gd name="T42" fmla="*/ 257 w 574"/>
                <a:gd name="T43" fmla="*/ 177 h 1051"/>
                <a:gd name="T44" fmla="*/ 222 w 574"/>
                <a:gd name="T45" fmla="*/ 154 h 1051"/>
                <a:gd name="T46" fmla="*/ 163 w 574"/>
                <a:gd name="T47" fmla="*/ 162 h 1051"/>
                <a:gd name="T48" fmla="*/ 160 w 574"/>
                <a:gd name="T49" fmla="*/ 55 h 1051"/>
                <a:gd name="T50" fmla="*/ 118 w 574"/>
                <a:gd name="T51" fmla="*/ 38 h 1051"/>
                <a:gd name="T52" fmla="*/ 53 w 574"/>
                <a:gd name="T53" fmla="*/ 82 h 1051"/>
                <a:gd name="T54" fmla="*/ 0 w 574"/>
                <a:gd name="T55" fmla="*/ 219 h 1051"/>
                <a:gd name="T56" fmla="*/ 2 w 574"/>
                <a:gd name="T57" fmla="*/ 312 h 1051"/>
                <a:gd name="T58" fmla="*/ 2 w 574"/>
                <a:gd name="T59" fmla="*/ 312 h 10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74" h="1051">
                  <a:moveTo>
                    <a:pt x="2" y="312"/>
                  </a:moveTo>
                  <a:lnTo>
                    <a:pt x="0" y="460"/>
                  </a:lnTo>
                  <a:lnTo>
                    <a:pt x="23" y="479"/>
                  </a:lnTo>
                  <a:lnTo>
                    <a:pt x="84" y="481"/>
                  </a:lnTo>
                  <a:lnTo>
                    <a:pt x="175" y="563"/>
                  </a:lnTo>
                  <a:lnTo>
                    <a:pt x="211" y="823"/>
                  </a:lnTo>
                  <a:lnTo>
                    <a:pt x="120" y="914"/>
                  </a:lnTo>
                  <a:lnTo>
                    <a:pt x="257" y="990"/>
                  </a:lnTo>
                  <a:lnTo>
                    <a:pt x="331" y="1034"/>
                  </a:lnTo>
                  <a:lnTo>
                    <a:pt x="431" y="1051"/>
                  </a:lnTo>
                  <a:lnTo>
                    <a:pt x="508" y="1028"/>
                  </a:lnTo>
                  <a:lnTo>
                    <a:pt x="574" y="965"/>
                  </a:lnTo>
                  <a:lnTo>
                    <a:pt x="568" y="825"/>
                  </a:lnTo>
                  <a:lnTo>
                    <a:pt x="374" y="506"/>
                  </a:lnTo>
                  <a:lnTo>
                    <a:pt x="412" y="456"/>
                  </a:lnTo>
                  <a:lnTo>
                    <a:pt x="433" y="376"/>
                  </a:lnTo>
                  <a:lnTo>
                    <a:pt x="483" y="34"/>
                  </a:lnTo>
                  <a:lnTo>
                    <a:pt x="466" y="0"/>
                  </a:lnTo>
                  <a:lnTo>
                    <a:pt x="405" y="27"/>
                  </a:lnTo>
                  <a:lnTo>
                    <a:pt x="365" y="192"/>
                  </a:lnTo>
                  <a:lnTo>
                    <a:pt x="314" y="162"/>
                  </a:lnTo>
                  <a:lnTo>
                    <a:pt x="257" y="177"/>
                  </a:lnTo>
                  <a:lnTo>
                    <a:pt x="222" y="154"/>
                  </a:lnTo>
                  <a:lnTo>
                    <a:pt x="163" y="162"/>
                  </a:lnTo>
                  <a:lnTo>
                    <a:pt x="160" y="55"/>
                  </a:lnTo>
                  <a:lnTo>
                    <a:pt x="118" y="38"/>
                  </a:lnTo>
                  <a:lnTo>
                    <a:pt x="53" y="82"/>
                  </a:lnTo>
                  <a:lnTo>
                    <a:pt x="0" y="219"/>
                  </a:lnTo>
                  <a:lnTo>
                    <a:pt x="2" y="312"/>
                  </a:lnTo>
                  <a:lnTo>
                    <a:pt x="2" y="312"/>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7"/>
            <p:cNvSpPr>
              <a:spLocks/>
            </p:cNvSpPr>
            <p:nvPr/>
          </p:nvSpPr>
          <p:spPr bwMode="auto">
            <a:xfrm>
              <a:off x="4083" y="2361"/>
              <a:ext cx="666" cy="775"/>
            </a:xfrm>
            <a:custGeom>
              <a:avLst/>
              <a:gdLst>
                <a:gd name="T0" fmla="*/ 53 w 1330"/>
                <a:gd name="T1" fmla="*/ 1444 h 1551"/>
                <a:gd name="T2" fmla="*/ 224 w 1330"/>
                <a:gd name="T3" fmla="*/ 1551 h 1551"/>
                <a:gd name="T4" fmla="*/ 420 w 1330"/>
                <a:gd name="T5" fmla="*/ 1427 h 1551"/>
                <a:gd name="T6" fmla="*/ 441 w 1330"/>
                <a:gd name="T7" fmla="*/ 1175 h 1551"/>
                <a:gd name="T8" fmla="*/ 463 w 1330"/>
                <a:gd name="T9" fmla="*/ 808 h 1551"/>
                <a:gd name="T10" fmla="*/ 532 w 1330"/>
                <a:gd name="T11" fmla="*/ 739 h 1551"/>
                <a:gd name="T12" fmla="*/ 667 w 1330"/>
                <a:gd name="T13" fmla="*/ 741 h 1551"/>
                <a:gd name="T14" fmla="*/ 1252 w 1330"/>
                <a:gd name="T15" fmla="*/ 599 h 1551"/>
                <a:gd name="T16" fmla="*/ 1321 w 1330"/>
                <a:gd name="T17" fmla="*/ 327 h 1551"/>
                <a:gd name="T18" fmla="*/ 1311 w 1330"/>
                <a:gd name="T19" fmla="*/ 150 h 1551"/>
                <a:gd name="T20" fmla="*/ 1224 w 1330"/>
                <a:gd name="T21" fmla="*/ 84 h 1551"/>
                <a:gd name="T22" fmla="*/ 992 w 1330"/>
                <a:gd name="T23" fmla="*/ 68 h 1551"/>
                <a:gd name="T24" fmla="*/ 870 w 1330"/>
                <a:gd name="T25" fmla="*/ 70 h 1551"/>
                <a:gd name="T26" fmla="*/ 859 w 1330"/>
                <a:gd name="T27" fmla="*/ 74 h 1551"/>
                <a:gd name="T28" fmla="*/ 847 w 1330"/>
                <a:gd name="T29" fmla="*/ 78 h 1551"/>
                <a:gd name="T30" fmla="*/ 832 w 1330"/>
                <a:gd name="T31" fmla="*/ 82 h 1551"/>
                <a:gd name="T32" fmla="*/ 817 w 1330"/>
                <a:gd name="T33" fmla="*/ 86 h 1551"/>
                <a:gd name="T34" fmla="*/ 802 w 1330"/>
                <a:gd name="T35" fmla="*/ 89 h 1551"/>
                <a:gd name="T36" fmla="*/ 792 w 1330"/>
                <a:gd name="T37" fmla="*/ 91 h 1551"/>
                <a:gd name="T38" fmla="*/ 783 w 1330"/>
                <a:gd name="T39" fmla="*/ 93 h 1551"/>
                <a:gd name="T40" fmla="*/ 771 w 1330"/>
                <a:gd name="T41" fmla="*/ 97 h 1551"/>
                <a:gd name="T42" fmla="*/ 762 w 1330"/>
                <a:gd name="T43" fmla="*/ 99 h 1551"/>
                <a:gd name="T44" fmla="*/ 750 w 1330"/>
                <a:gd name="T45" fmla="*/ 101 h 1551"/>
                <a:gd name="T46" fmla="*/ 739 w 1330"/>
                <a:gd name="T47" fmla="*/ 101 h 1551"/>
                <a:gd name="T48" fmla="*/ 728 w 1330"/>
                <a:gd name="T49" fmla="*/ 103 h 1551"/>
                <a:gd name="T50" fmla="*/ 716 w 1330"/>
                <a:gd name="T51" fmla="*/ 103 h 1551"/>
                <a:gd name="T52" fmla="*/ 705 w 1330"/>
                <a:gd name="T53" fmla="*/ 103 h 1551"/>
                <a:gd name="T54" fmla="*/ 693 w 1330"/>
                <a:gd name="T55" fmla="*/ 103 h 1551"/>
                <a:gd name="T56" fmla="*/ 684 w 1330"/>
                <a:gd name="T57" fmla="*/ 103 h 1551"/>
                <a:gd name="T58" fmla="*/ 673 w 1330"/>
                <a:gd name="T59" fmla="*/ 103 h 1551"/>
                <a:gd name="T60" fmla="*/ 661 w 1330"/>
                <a:gd name="T61" fmla="*/ 101 h 1551"/>
                <a:gd name="T62" fmla="*/ 650 w 1330"/>
                <a:gd name="T63" fmla="*/ 99 h 1551"/>
                <a:gd name="T64" fmla="*/ 640 w 1330"/>
                <a:gd name="T65" fmla="*/ 97 h 1551"/>
                <a:gd name="T66" fmla="*/ 631 w 1330"/>
                <a:gd name="T67" fmla="*/ 93 h 1551"/>
                <a:gd name="T68" fmla="*/ 621 w 1330"/>
                <a:gd name="T69" fmla="*/ 89 h 1551"/>
                <a:gd name="T70" fmla="*/ 610 w 1330"/>
                <a:gd name="T71" fmla="*/ 84 h 1551"/>
                <a:gd name="T72" fmla="*/ 566 w 1330"/>
                <a:gd name="T73" fmla="*/ 99 h 1551"/>
                <a:gd name="T74" fmla="*/ 576 w 1330"/>
                <a:gd name="T75" fmla="*/ 125 h 1551"/>
                <a:gd name="T76" fmla="*/ 604 w 1330"/>
                <a:gd name="T77" fmla="*/ 124 h 1551"/>
                <a:gd name="T78" fmla="*/ 604 w 1330"/>
                <a:gd name="T79" fmla="*/ 135 h 1551"/>
                <a:gd name="T80" fmla="*/ 602 w 1330"/>
                <a:gd name="T81" fmla="*/ 148 h 1551"/>
                <a:gd name="T82" fmla="*/ 598 w 1330"/>
                <a:gd name="T83" fmla="*/ 158 h 1551"/>
                <a:gd name="T84" fmla="*/ 591 w 1330"/>
                <a:gd name="T85" fmla="*/ 165 h 1551"/>
                <a:gd name="T86" fmla="*/ 581 w 1330"/>
                <a:gd name="T87" fmla="*/ 175 h 1551"/>
                <a:gd name="T88" fmla="*/ 522 w 1330"/>
                <a:gd name="T89" fmla="*/ 207 h 1551"/>
                <a:gd name="T90" fmla="*/ 414 w 1330"/>
                <a:gd name="T91" fmla="*/ 272 h 1551"/>
                <a:gd name="T92" fmla="*/ 315 w 1330"/>
                <a:gd name="T93" fmla="*/ 342 h 1551"/>
                <a:gd name="T94" fmla="*/ 262 w 1330"/>
                <a:gd name="T95" fmla="*/ 226 h 1551"/>
                <a:gd name="T96" fmla="*/ 334 w 1330"/>
                <a:gd name="T97" fmla="*/ 171 h 1551"/>
                <a:gd name="T98" fmla="*/ 300 w 1330"/>
                <a:gd name="T99" fmla="*/ 84 h 1551"/>
                <a:gd name="T100" fmla="*/ 203 w 1330"/>
                <a:gd name="T101" fmla="*/ 367 h 1551"/>
                <a:gd name="T102" fmla="*/ 252 w 1330"/>
                <a:gd name="T103" fmla="*/ 749 h 1551"/>
                <a:gd name="T104" fmla="*/ 21 w 1330"/>
                <a:gd name="T105" fmla="*/ 1218 h 1551"/>
                <a:gd name="T106" fmla="*/ 0 w 1330"/>
                <a:gd name="T107" fmla="*/ 131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30" h="1551">
                  <a:moveTo>
                    <a:pt x="0" y="1315"/>
                  </a:moveTo>
                  <a:lnTo>
                    <a:pt x="53" y="1444"/>
                  </a:lnTo>
                  <a:lnTo>
                    <a:pt x="119" y="1526"/>
                  </a:lnTo>
                  <a:lnTo>
                    <a:pt x="224" y="1551"/>
                  </a:lnTo>
                  <a:lnTo>
                    <a:pt x="321" y="1530"/>
                  </a:lnTo>
                  <a:lnTo>
                    <a:pt x="420" y="1427"/>
                  </a:lnTo>
                  <a:lnTo>
                    <a:pt x="443" y="1340"/>
                  </a:lnTo>
                  <a:lnTo>
                    <a:pt x="441" y="1175"/>
                  </a:lnTo>
                  <a:lnTo>
                    <a:pt x="410" y="844"/>
                  </a:lnTo>
                  <a:lnTo>
                    <a:pt x="463" y="808"/>
                  </a:lnTo>
                  <a:lnTo>
                    <a:pt x="471" y="760"/>
                  </a:lnTo>
                  <a:lnTo>
                    <a:pt x="532" y="739"/>
                  </a:lnTo>
                  <a:lnTo>
                    <a:pt x="545" y="682"/>
                  </a:lnTo>
                  <a:lnTo>
                    <a:pt x="667" y="741"/>
                  </a:lnTo>
                  <a:lnTo>
                    <a:pt x="739" y="760"/>
                  </a:lnTo>
                  <a:lnTo>
                    <a:pt x="1252" y="599"/>
                  </a:lnTo>
                  <a:lnTo>
                    <a:pt x="1321" y="504"/>
                  </a:lnTo>
                  <a:lnTo>
                    <a:pt x="1321" y="327"/>
                  </a:lnTo>
                  <a:lnTo>
                    <a:pt x="1330" y="173"/>
                  </a:lnTo>
                  <a:lnTo>
                    <a:pt x="1311" y="150"/>
                  </a:lnTo>
                  <a:lnTo>
                    <a:pt x="1252" y="141"/>
                  </a:lnTo>
                  <a:lnTo>
                    <a:pt x="1224" y="84"/>
                  </a:lnTo>
                  <a:lnTo>
                    <a:pt x="1133" y="0"/>
                  </a:lnTo>
                  <a:lnTo>
                    <a:pt x="992" y="68"/>
                  </a:lnTo>
                  <a:lnTo>
                    <a:pt x="874" y="70"/>
                  </a:lnTo>
                  <a:lnTo>
                    <a:pt x="870" y="70"/>
                  </a:lnTo>
                  <a:lnTo>
                    <a:pt x="864" y="72"/>
                  </a:lnTo>
                  <a:lnTo>
                    <a:pt x="859" y="74"/>
                  </a:lnTo>
                  <a:lnTo>
                    <a:pt x="855" y="74"/>
                  </a:lnTo>
                  <a:lnTo>
                    <a:pt x="847" y="78"/>
                  </a:lnTo>
                  <a:lnTo>
                    <a:pt x="842" y="80"/>
                  </a:lnTo>
                  <a:lnTo>
                    <a:pt x="832" y="82"/>
                  </a:lnTo>
                  <a:lnTo>
                    <a:pt x="825" y="84"/>
                  </a:lnTo>
                  <a:lnTo>
                    <a:pt x="817" y="86"/>
                  </a:lnTo>
                  <a:lnTo>
                    <a:pt x="807" y="89"/>
                  </a:lnTo>
                  <a:lnTo>
                    <a:pt x="802" y="89"/>
                  </a:lnTo>
                  <a:lnTo>
                    <a:pt x="798" y="91"/>
                  </a:lnTo>
                  <a:lnTo>
                    <a:pt x="792" y="91"/>
                  </a:lnTo>
                  <a:lnTo>
                    <a:pt x="787" y="93"/>
                  </a:lnTo>
                  <a:lnTo>
                    <a:pt x="783" y="93"/>
                  </a:lnTo>
                  <a:lnTo>
                    <a:pt x="777" y="95"/>
                  </a:lnTo>
                  <a:lnTo>
                    <a:pt x="771" y="97"/>
                  </a:lnTo>
                  <a:lnTo>
                    <a:pt x="768" y="99"/>
                  </a:lnTo>
                  <a:lnTo>
                    <a:pt x="762" y="99"/>
                  </a:lnTo>
                  <a:lnTo>
                    <a:pt x="756" y="99"/>
                  </a:lnTo>
                  <a:lnTo>
                    <a:pt x="750" y="101"/>
                  </a:lnTo>
                  <a:lnTo>
                    <a:pt x="745" y="101"/>
                  </a:lnTo>
                  <a:lnTo>
                    <a:pt x="739" y="101"/>
                  </a:lnTo>
                  <a:lnTo>
                    <a:pt x="733" y="103"/>
                  </a:lnTo>
                  <a:lnTo>
                    <a:pt x="728" y="103"/>
                  </a:lnTo>
                  <a:lnTo>
                    <a:pt x="722" y="103"/>
                  </a:lnTo>
                  <a:lnTo>
                    <a:pt x="716" y="103"/>
                  </a:lnTo>
                  <a:lnTo>
                    <a:pt x="711" y="103"/>
                  </a:lnTo>
                  <a:lnTo>
                    <a:pt x="705" y="103"/>
                  </a:lnTo>
                  <a:lnTo>
                    <a:pt x="699" y="103"/>
                  </a:lnTo>
                  <a:lnTo>
                    <a:pt x="693" y="103"/>
                  </a:lnTo>
                  <a:lnTo>
                    <a:pt x="688" y="103"/>
                  </a:lnTo>
                  <a:lnTo>
                    <a:pt x="684" y="103"/>
                  </a:lnTo>
                  <a:lnTo>
                    <a:pt x="678" y="103"/>
                  </a:lnTo>
                  <a:lnTo>
                    <a:pt x="673" y="103"/>
                  </a:lnTo>
                  <a:lnTo>
                    <a:pt x="667" y="103"/>
                  </a:lnTo>
                  <a:lnTo>
                    <a:pt x="661" y="101"/>
                  </a:lnTo>
                  <a:lnTo>
                    <a:pt x="655" y="101"/>
                  </a:lnTo>
                  <a:lnTo>
                    <a:pt x="650" y="99"/>
                  </a:lnTo>
                  <a:lnTo>
                    <a:pt x="646" y="99"/>
                  </a:lnTo>
                  <a:lnTo>
                    <a:pt x="640" y="97"/>
                  </a:lnTo>
                  <a:lnTo>
                    <a:pt x="636" y="95"/>
                  </a:lnTo>
                  <a:lnTo>
                    <a:pt x="631" y="93"/>
                  </a:lnTo>
                  <a:lnTo>
                    <a:pt x="627" y="91"/>
                  </a:lnTo>
                  <a:lnTo>
                    <a:pt x="621" y="89"/>
                  </a:lnTo>
                  <a:lnTo>
                    <a:pt x="619" y="87"/>
                  </a:lnTo>
                  <a:lnTo>
                    <a:pt x="610" y="84"/>
                  </a:lnTo>
                  <a:lnTo>
                    <a:pt x="604" y="78"/>
                  </a:lnTo>
                  <a:lnTo>
                    <a:pt x="566" y="99"/>
                  </a:lnTo>
                  <a:lnTo>
                    <a:pt x="593" y="105"/>
                  </a:lnTo>
                  <a:lnTo>
                    <a:pt x="576" y="125"/>
                  </a:lnTo>
                  <a:lnTo>
                    <a:pt x="604" y="122"/>
                  </a:lnTo>
                  <a:lnTo>
                    <a:pt x="604" y="124"/>
                  </a:lnTo>
                  <a:lnTo>
                    <a:pt x="604" y="127"/>
                  </a:lnTo>
                  <a:lnTo>
                    <a:pt x="604" y="135"/>
                  </a:lnTo>
                  <a:lnTo>
                    <a:pt x="604" y="144"/>
                  </a:lnTo>
                  <a:lnTo>
                    <a:pt x="602" y="148"/>
                  </a:lnTo>
                  <a:lnTo>
                    <a:pt x="602" y="154"/>
                  </a:lnTo>
                  <a:lnTo>
                    <a:pt x="598" y="158"/>
                  </a:lnTo>
                  <a:lnTo>
                    <a:pt x="596" y="163"/>
                  </a:lnTo>
                  <a:lnTo>
                    <a:pt x="591" y="165"/>
                  </a:lnTo>
                  <a:lnTo>
                    <a:pt x="587" y="171"/>
                  </a:lnTo>
                  <a:lnTo>
                    <a:pt x="581" y="175"/>
                  </a:lnTo>
                  <a:lnTo>
                    <a:pt x="576" y="177"/>
                  </a:lnTo>
                  <a:lnTo>
                    <a:pt x="522" y="207"/>
                  </a:lnTo>
                  <a:lnTo>
                    <a:pt x="500" y="253"/>
                  </a:lnTo>
                  <a:lnTo>
                    <a:pt x="414" y="272"/>
                  </a:lnTo>
                  <a:lnTo>
                    <a:pt x="420" y="304"/>
                  </a:lnTo>
                  <a:lnTo>
                    <a:pt x="315" y="342"/>
                  </a:lnTo>
                  <a:lnTo>
                    <a:pt x="290" y="272"/>
                  </a:lnTo>
                  <a:lnTo>
                    <a:pt x="262" y="226"/>
                  </a:lnTo>
                  <a:lnTo>
                    <a:pt x="281" y="200"/>
                  </a:lnTo>
                  <a:lnTo>
                    <a:pt x="334" y="171"/>
                  </a:lnTo>
                  <a:lnTo>
                    <a:pt x="327" y="95"/>
                  </a:lnTo>
                  <a:lnTo>
                    <a:pt x="300" y="84"/>
                  </a:lnTo>
                  <a:lnTo>
                    <a:pt x="136" y="226"/>
                  </a:lnTo>
                  <a:lnTo>
                    <a:pt x="203" y="367"/>
                  </a:lnTo>
                  <a:lnTo>
                    <a:pt x="194" y="612"/>
                  </a:lnTo>
                  <a:lnTo>
                    <a:pt x="252" y="749"/>
                  </a:lnTo>
                  <a:lnTo>
                    <a:pt x="214" y="903"/>
                  </a:lnTo>
                  <a:lnTo>
                    <a:pt x="21" y="1218"/>
                  </a:lnTo>
                  <a:lnTo>
                    <a:pt x="0" y="1315"/>
                  </a:lnTo>
                  <a:lnTo>
                    <a:pt x="0" y="1315"/>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8"/>
            <p:cNvSpPr>
              <a:spLocks/>
            </p:cNvSpPr>
            <p:nvPr/>
          </p:nvSpPr>
          <p:spPr bwMode="auto">
            <a:xfrm>
              <a:off x="4370" y="2380"/>
              <a:ext cx="356" cy="374"/>
            </a:xfrm>
            <a:custGeom>
              <a:avLst/>
              <a:gdLst>
                <a:gd name="T0" fmla="*/ 273 w 711"/>
                <a:gd name="T1" fmla="*/ 84 h 749"/>
                <a:gd name="T2" fmla="*/ 245 w 711"/>
                <a:gd name="T3" fmla="*/ 82 h 749"/>
                <a:gd name="T4" fmla="*/ 213 w 711"/>
                <a:gd name="T5" fmla="*/ 80 h 749"/>
                <a:gd name="T6" fmla="*/ 176 w 711"/>
                <a:gd name="T7" fmla="*/ 78 h 749"/>
                <a:gd name="T8" fmla="*/ 138 w 711"/>
                <a:gd name="T9" fmla="*/ 82 h 749"/>
                <a:gd name="T10" fmla="*/ 106 w 711"/>
                <a:gd name="T11" fmla="*/ 89 h 749"/>
                <a:gd name="T12" fmla="*/ 74 w 711"/>
                <a:gd name="T13" fmla="*/ 106 h 749"/>
                <a:gd name="T14" fmla="*/ 47 w 711"/>
                <a:gd name="T15" fmla="*/ 137 h 749"/>
                <a:gd name="T16" fmla="*/ 30 w 711"/>
                <a:gd name="T17" fmla="*/ 167 h 749"/>
                <a:gd name="T18" fmla="*/ 19 w 711"/>
                <a:gd name="T19" fmla="*/ 192 h 749"/>
                <a:gd name="T20" fmla="*/ 11 w 711"/>
                <a:gd name="T21" fmla="*/ 219 h 749"/>
                <a:gd name="T22" fmla="*/ 3 w 711"/>
                <a:gd name="T23" fmla="*/ 247 h 749"/>
                <a:gd name="T24" fmla="*/ 2 w 711"/>
                <a:gd name="T25" fmla="*/ 277 h 749"/>
                <a:gd name="T26" fmla="*/ 0 w 711"/>
                <a:gd name="T27" fmla="*/ 310 h 749"/>
                <a:gd name="T28" fmla="*/ 0 w 711"/>
                <a:gd name="T29" fmla="*/ 344 h 749"/>
                <a:gd name="T30" fmla="*/ 3 w 711"/>
                <a:gd name="T31" fmla="*/ 378 h 749"/>
                <a:gd name="T32" fmla="*/ 9 w 711"/>
                <a:gd name="T33" fmla="*/ 414 h 749"/>
                <a:gd name="T34" fmla="*/ 15 w 711"/>
                <a:gd name="T35" fmla="*/ 449 h 749"/>
                <a:gd name="T36" fmla="*/ 22 w 711"/>
                <a:gd name="T37" fmla="*/ 483 h 749"/>
                <a:gd name="T38" fmla="*/ 32 w 711"/>
                <a:gd name="T39" fmla="*/ 515 h 749"/>
                <a:gd name="T40" fmla="*/ 41 w 711"/>
                <a:gd name="T41" fmla="*/ 547 h 749"/>
                <a:gd name="T42" fmla="*/ 55 w 711"/>
                <a:gd name="T43" fmla="*/ 578 h 749"/>
                <a:gd name="T44" fmla="*/ 68 w 711"/>
                <a:gd name="T45" fmla="*/ 606 h 749"/>
                <a:gd name="T46" fmla="*/ 81 w 711"/>
                <a:gd name="T47" fmla="*/ 631 h 749"/>
                <a:gd name="T48" fmla="*/ 106 w 711"/>
                <a:gd name="T49" fmla="*/ 665 h 749"/>
                <a:gd name="T50" fmla="*/ 142 w 711"/>
                <a:gd name="T51" fmla="*/ 701 h 749"/>
                <a:gd name="T52" fmla="*/ 403 w 711"/>
                <a:gd name="T53" fmla="*/ 745 h 749"/>
                <a:gd name="T54" fmla="*/ 612 w 711"/>
                <a:gd name="T55" fmla="*/ 646 h 749"/>
                <a:gd name="T56" fmla="*/ 629 w 711"/>
                <a:gd name="T57" fmla="*/ 618 h 749"/>
                <a:gd name="T58" fmla="*/ 654 w 711"/>
                <a:gd name="T59" fmla="*/ 574 h 749"/>
                <a:gd name="T60" fmla="*/ 669 w 711"/>
                <a:gd name="T61" fmla="*/ 544 h 749"/>
                <a:gd name="T62" fmla="*/ 680 w 711"/>
                <a:gd name="T63" fmla="*/ 517 h 749"/>
                <a:gd name="T64" fmla="*/ 692 w 711"/>
                <a:gd name="T65" fmla="*/ 490 h 749"/>
                <a:gd name="T66" fmla="*/ 699 w 711"/>
                <a:gd name="T67" fmla="*/ 462 h 749"/>
                <a:gd name="T68" fmla="*/ 707 w 711"/>
                <a:gd name="T69" fmla="*/ 433 h 749"/>
                <a:gd name="T70" fmla="*/ 709 w 711"/>
                <a:gd name="T71" fmla="*/ 407 h 749"/>
                <a:gd name="T72" fmla="*/ 709 w 711"/>
                <a:gd name="T73" fmla="*/ 380 h 749"/>
                <a:gd name="T74" fmla="*/ 705 w 711"/>
                <a:gd name="T75" fmla="*/ 350 h 749"/>
                <a:gd name="T76" fmla="*/ 697 w 711"/>
                <a:gd name="T77" fmla="*/ 315 h 749"/>
                <a:gd name="T78" fmla="*/ 686 w 711"/>
                <a:gd name="T79" fmla="*/ 277 h 749"/>
                <a:gd name="T80" fmla="*/ 673 w 711"/>
                <a:gd name="T81" fmla="*/ 239 h 749"/>
                <a:gd name="T82" fmla="*/ 657 w 711"/>
                <a:gd name="T83" fmla="*/ 200 h 749"/>
                <a:gd name="T84" fmla="*/ 642 w 711"/>
                <a:gd name="T85" fmla="*/ 162 h 749"/>
                <a:gd name="T86" fmla="*/ 621 w 711"/>
                <a:gd name="T87" fmla="*/ 124 h 749"/>
                <a:gd name="T88" fmla="*/ 600 w 711"/>
                <a:gd name="T89" fmla="*/ 89 h 749"/>
                <a:gd name="T90" fmla="*/ 579 w 711"/>
                <a:gd name="T91" fmla="*/ 59 h 749"/>
                <a:gd name="T92" fmla="*/ 557 w 711"/>
                <a:gd name="T93" fmla="*/ 32 h 749"/>
                <a:gd name="T94" fmla="*/ 532 w 711"/>
                <a:gd name="T95" fmla="*/ 13 h 749"/>
                <a:gd name="T96" fmla="*/ 507 w 711"/>
                <a:gd name="T97" fmla="*/ 2 h 749"/>
                <a:gd name="T98" fmla="*/ 410 w 711"/>
                <a:gd name="T99" fmla="*/ 32 h 749"/>
                <a:gd name="T100" fmla="*/ 382 w 711"/>
                <a:gd name="T101" fmla="*/ 44 h 749"/>
                <a:gd name="T102" fmla="*/ 351 w 711"/>
                <a:gd name="T103" fmla="*/ 68 h 749"/>
                <a:gd name="T104" fmla="*/ 325 w 711"/>
                <a:gd name="T105" fmla="*/ 82 h 749"/>
                <a:gd name="T106" fmla="*/ 300 w 711"/>
                <a:gd name="T107" fmla="*/ 87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1" h="749">
                  <a:moveTo>
                    <a:pt x="290" y="87"/>
                  </a:moveTo>
                  <a:lnTo>
                    <a:pt x="290" y="87"/>
                  </a:lnTo>
                  <a:lnTo>
                    <a:pt x="287" y="86"/>
                  </a:lnTo>
                  <a:lnTo>
                    <a:pt x="281" y="86"/>
                  </a:lnTo>
                  <a:lnTo>
                    <a:pt x="273" y="84"/>
                  </a:lnTo>
                  <a:lnTo>
                    <a:pt x="268" y="84"/>
                  </a:lnTo>
                  <a:lnTo>
                    <a:pt x="262" y="82"/>
                  </a:lnTo>
                  <a:lnTo>
                    <a:pt x="256" y="82"/>
                  </a:lnTo>
                  <a:lnTo>
                    <a:pt x="252" y="82"/>
                  </a:lnTo>
                  <a:lnTo>
                    <a:pt x="245" y="82"/>
                  </a:lnTo>
                  <a:lnTo>
                    <a:pt x="239" y="80"/>
                  </a:lnTo>
                  <a:lnTo>
                    <a:pt x="233" y="80"/>
                  </a:lnTo>
                  <a:lnTo>
                    <a:pt x="228" y="80"/>
                  </a:lnTo>
                  <a:lnTo>
                    <a:pt x="220" y="80"/>
                  </a:lnTo>
                  <a:lnTo>
                    <a:pt x="213" y="80"/>
                  </a:lnTo>
                  <a:lnTo>
                    <a:pt x="205" y="78"/>
                  </a:lnTo>
                  <a:lnTo>
                    <a:pt x="199" y="78"/>
                  </a:lnTo>
                  <a:lnTo>
                    <a:pt x="192" y="78"/>
                  </a:lnTo>
                  <a:lnTo>
                    <a:pt x="184" y="78"/>
                  </a:lnTo>
                  <a:lnTo>
                    <a:pt x="176" y="78"/>
                  </a:lnTo>
                  <a:lnTo>
                    <a:pt x="169" y="80"/>
                  </a:lnTo>
                  <a:lnTo>
                    <a:pt x="161" y="80"/>
                  </a:lnTo>
                  <a:lnTo>
                    <a:pt x="154" y="80"/>
                  </a:lnTo>
                  <a:lnTo>
                    <a:pt x="146" y="80"/>
                  </a:lnTo>
                  <a:lnTo>
                    <a:pt x="138" y="82"/>
                  </a:lnTo>
                  <a:lnTo>
                    <a:pt x="131" y="82"/>
                  </a:lnTo>
                  <a:lnTo>
                    <a:pt x="125" y="84"/>
                  </a:lnTo>
                  <a:lnTo>
                    <a:pt x="119" y="86"/>
                  </a:lnTo>
                  <a:lnTo>
                    <a:pt x="112" y="87"/>
                  </a:lnTo>
                  <a:lnTo>
                    <a:pt x="106" y="89"/>
                  </a:lnTo>
                  <a:lnTo>
                    <a:pt x="100" y="91"/>
                  </a:lnTo>
                  <a:lnTo>
                    <a:pt x="93" y="93"/>
                  </a:lnTo>
                  <a:lnTo>
                    <a:pt x="87" y="97"/>
                  </a:lnTo>
                  <a:lnTo>
                    <a:pt x="80" y="101"/>
                  </a:lnTo>
                  <a:lnTo>
                    <a:pt x="74" y="106"/>
                  </a:lnTo>
                  <a:lnTo>
                    <a:pt x="68" y="110"/>
                  </a:lnTo>
                  <a:lnTo>
                    <a:pt x="64" y="118"/>
                  </a:lnTo>
                  <a:lnTo>
                    <a:pt x="57" y="122"/>
                  </a:lnTo>
                  <a:lnTo>
                    <a:pt x="53" y="129"/>
                  </a:lnTo>
                  <a:lnTo>
                    <a:pt x="47" y="137"/>
                  </a:lnTo>
                  <a:lnTo>
                    <a:pt x="43" y="144"/>
                  </a:lnTo>
                  <a:lnTo>
                    <a:pt x="38" y="152"/>
                  </a:lnTo>
                  <a:lnTo>
                    <a:pt x="34" y="160"/>
                  </a:lnTo>
                  <a:lnTo>
                    <a:pt x="30" y="163"/>
                  </a:lnTo>
                  <a:lnTo>
                    <a:pt x="30" y="167"/>
                  </a:lnTo>
                  <a:lnTo>
                    <a:pt x="28" y="173"/>
                  </a:lnTo>
                  <a:lnTo>
                    <a:pt x="26" y="179"/>
                  </a:lnTo>
                  <a:lnTo>
                    <a:pt x="22" y="182"/>
                  </a:lnTo>
                  <a:lnTo>
                    <a:pt x="21" y="186"/>
                  </a:lnTo>
                  <a:lnTo>
                    <a:pt x="19" y="192"/>
                  </a:lnTo>
                  <a:lnTo>
                    <a:pt x="17" y="198"/>
                  </a:lnTo>
                  <a:lnTo>
                    <a:pt x="15" y="201"/>
                  </a:lnTo>
                  <a:lnTo>
                    <a:pt x="13" y="207"/>
                  </a:lnTo>
                  <a:lnTo>
                    <a:pt x="11" y="213"/>
                  </a:lnTo>
                  <a:lnTo>
                    <a:pt x="11" y="219"/>
                  </a:lnTo>
                  <a:lnTo>
                    <a:pt x="9" y="224"/>
                  </a:lnTo>
                  <a:lnTo>
                    <a:pt x="9" y="228"/>
                  </a:lnTo>
                  <a:lnTo>
                    <a:pt x="7" y="236"/>
                  </a:lnTo>
                  <a:lnTo>
                    <a:pt x="5" y="241"/>
                  </a:lnTo>
                  <a:lnTo>
                    <a:pt x="3" y="247"/>
                  </a:lnTo>
                  <a:lnTo>
                    <a:pt x="3" y="253"/>
                  </a:lnTo>
                  <a:lnTo>
                    <a:pt x="3" y="258"/>
                  </a:lnTo>
                  <a:lnTo>
                    <a:pt x="3" y="264"/>
                  </a:lnTo>
                  <a:lnTo>
                    <a:pt x="2" y="270"/>
                  </a:lnTo>
                  <a:lnTo>
                    <a:pt x="2" y="277"/>
                  </a:lnTo>
                  <a:lnTo>
                    <a:pt x="0" y="283"/>
                  </a:lnTo>
                  <a:lnTo>
                    <a:pt x="0" y="291"/>
                  </a:lnTo>
                  <a:lnTo>
                    <a:pt x="0" y="296"/>
                  </a:lnTo>
                  <a:lnTo>
                    <a:pt x="0" y="302"/>
                  </a:lnTo>
                  <a:lnTo>
                    <a:pt x="0" y="310"/>
                  </a:lnTo>
                  <a:lnTo>
                    <a:pt x="0" y="315"/>
                  </a:lnTo>
                  <a:lnTo>
                    <a:pt x="0" y="321"/>
                  </a:lnTo>
                  <a:lnTo>
                    <a:pt x="0" y="329"/>
                  </a:lnTo>
                  <a:lnTo>
                    <a:pt x="0" y="336"/>
                  </a:lnTo>
                  <a:lnTo>
                    <a:pt x="0" y="344"/>
                  </a:lnTo>
                  <a:lnTo>
                    <a:pt x="0" y="350"/>
                  </a:lnTo>
                  <a:lnTo>
                    <a:pt x="2" y="357"/>
                  </a:lnTo>
                  <a:lnTo>
                    <a:pt x="2" y="365"/>
                  </a:lnTo>
                  <a:lnTo>
                    <a:pt x="3" y="373"/>
                  </a:lnTo>
                  <a:lnTo>
                    <a:pt x="3" y="378"/>
                  </a:lnTo>
                  <a:lnTo>
                    <a:pt x="3" y="386"/>
                  </a:lnTo>
                  <a:lnTo>
                    <a:pt x="5" y="392"/>
                  </a:lnTo>
                  <a:lnTo>
                    <a:pt x="5" y="401"/>
                  </a:lnTo>
                  <a:lnTo>
                    <a:pt x="7" y="407"/>
                  </a:lnTo>
                  <a:lnTo>
                    <a:pt x="9" y="414"/>
                  </a:lnTo>
                  <a:lnTo>
                    <a:pt x="9" y="420"/>
                  </a:lnTo>
                  <a:lnTo>
                    <a:pt x="11" y="430"/>
                  </a:lnTo>
                  <a:lnTo>
                    <a:pt x="11" y="435"/>
                  </a:lnTo>
                  <a:lnTo>
                    <a:pt x="13" y="441"/>
                  </a:lnTo>
                  <a:lnTo>
                    <a:pt x="15" y="449"/>
                  </a:lnTo>
                  <a:lnTo>
                    <a:pt x="17" y="456"/>
                  </a:lnTo>
                  <a:lnTo>
                    <a:pt x="17" y="462"/>
                  </a:lnTo>
                  <a:lnTo>
                    <a:pt x="21" y="469"/>
                  </a:lnTo>
                  <a:lnTo>
                    <a:pt x="21" y="475"/>
                  </a:lnTo>
                  <a:lnTo>
                    <a:pt x="22" y="483"/>
                  </a:lnTo>
                  <a:lnTo>
                    <a:pt x="24" y="490"/>
                  </a:lnTo>
                  <a:lnTo>
                    <a:pt x="26" y="496"/>
                  </a:lnTo>
                  <a:lnTo>
                    <a:pt x="28" y="502"/>
                  </a:lnTo>
                  <a:lnTo>
                    <a:pt x="30" y="509"/>
                  </a:lnTo>
                  <a:lnTo>
                    <a:pt x="32" y="515"/>
                  </a:lnTo>
                  <a:lnTo>
                    <a:pt x="34" y="523"/>
                  </a:lnTo>
                  <a:lnTo>
                    <a:pt x="36" y="528"/>
                  </a:lnTo>
                  <a:lnTo>
                    <a:pt x="40" y="536"/>
                  </a:lnTo>
                  <a:lnTo>
                    <a:pt x="40" y="542"/>
                  </a:lnTo>
                  <a:lnTo>
                    <a:pt x="41" y="547"/>
                  </a:lnTo>
                  <a:lnTo>
                    <a:pt x="45" y="553"/>
                  </a:lnTo>
                  <a:lnTo>
                    <a:pt x="47" y="561"/>
                  </a:lnTo>
                  <a:lnTo>
                    <a:pt x="49" y="564"/>
                  </a:lnTo>
                  <a:lnTo>
                    <a:pt x="53" y="572"/>
                  </a:lnTo>
                  <a:lnTo>
                    <a:pt x="55" y="578"/>
                  </a:lnTo>
                  <a:lnTo>
                    <a:pt x="57" y="583"/>
                  </a:lnTo>
                  <a:lnTo>
                    <a:pt x="60" y="589"/>
                  </a:lnTo>
                  <a:lnTo>
                    <a:pt x="62" y="595"/>
                  </a:lnTo>
                  <a:lnTo>
                    <a:pt x="66" y="601"/>
                  </a:lnTo>
                  <a:lnTo>
                    <a:pt x="68" y="606"/>
                  </a:lnTo>
                  <a:lnTo>
                    <a:pt x="70" y="610"/>
                  </a:lnTo>
                  <a:lnTo>
                    <a:pt x="74" y="616"/>
                  </a:lnTo>
                  <a:lnTo>
                    <a:pt x="76" y="621"/>
                  </a:lnTo>
                  <a:lnTo>
                    <a:pt x="80" y="627"/>
                  </a:lnTo>
                  <a:lnTo>
                    <a:pt x="81" y="631"/>
                  </a:lnTo>
                  <a:lnTo>
                    <a:pt x="85" y="637"/>
                  </a:lnTo>
                  <a:lnTo>
                    <a:pt x="89" y="640"/>
                  </a:lnTo>
                  <a:lnTo>
                    <a:pt x="93" y="646"/>
                  </a:lnTo>
                  <a:lnTo>
                    <a:pt x="99" y="656"/>
                  </a:lnTo>
                  <a:lnTo>
                    <a:pt x="106" y="665"/>
                  </a:lnTo>
                  <a:lnTo>
                    <a:pt x="112" y="673"/>
                  </a:lnTo>
                  <a:lnTo>
                    <a:pt x="119" y="680"/>
                  </a:lnTo>
                  <a:lnTo>
                    <a:pt x="127" y="686"/>
                  </a:lnTo>
                  <a:lnTo>
                    <a:pt x="135" y="694"/>
                  </a:lnTo>
                  <a:lnTo>
                    <a:pt x="142" y="701"/>
                  </a:lnTo>
                  <a:lnTo>
                    <a:pt x="150" y="707"/>
                  </a:lnTo>
                  <a:lnTo>
                    <a:pt x="157" y="711"/>
                  </a:lnTo>
                  <a:lnTo>
                    <a:pt x="167" y="717"/>
                  </a:lnTo>
                  <a:lnTo>
                    <a:pt x="281" y="749"/>
                  </a:lnTo>
                  <a:lnTo>
                    <a:pt x="403" y="745"/>
                  </a:lnTo>
                  <a:lnTo>
                    <a:pt x="500" y="715"/>
                  </a:lnTo>
                  <a:lnTo>
                    <a:pt x="604" y="658"/>
                  </a:lnTo>
                  <a:lnTo>
                    <a:pt x="606" y="656"/>
                  </a:lnTo>
                  <a:lnTo>
                    <a:pt x="608" y="650"/>
                  </a:lnTo>
                  <a:lnTo>
                    <a:pt x="612" y="646"/>
                  </a:lnTo>
                  <a:lnTo>
                    <a:pt x="614" y="640"/>
                  </a:lnTo>
                  <a:lnTo>
                    <a:pt x="617" y="637"/>
                  </a:lnTo>
                  <a:lnTo>
                    <a:pt x="621" y="631"/>
                  </a:lnTo>
                  <a:lnTo>
                    <a:pt x="625" y="623"/>
                  </a:lnTo>
                  <a:lnTo>
                    <a:pt x="629" y="618"/>
                  </a:lnTo>
                  <a:lnTo>
                    <a:pt x="635" y="610"/>
                  </a:lnTo>
                  <a:lnTo>
                    <a:pt x="638" y="601"/>
                  </a:lnTo>
                  <a:lnTo>
                    <a:pt x="644" y="593"/>
                  </a:lnTo>
                  <a:lnTo>
                    <a:pt x="650" y="583"/>
                  </a:lnTo>
                  <a:lnTo>
                    <a:pt x="654" y="574"/>
                  </a:lnTo>
                  <a:lnTo>
                    <a:pt x="659" y="564"/>
                  </a:lnTo>
                  <a:lnTo>
                    <a:pt x="661" y="559"/>
                  </a:lnTo>
                  <a:lnTo>
                    <a:pt x="663" y="555"/>
                  </a:lnTo>
                  <a:lnTo>
                    <a:pt x="667" y="549"/>
                  </a:lnTo>
                  <a:lnTo>
                    <a:pt x="669" y="544"/>
                  </a:lnTo>
                  <a:lnTo>
                    <a:pt x="671" y="538"/>
                  </a:lnTo>
                  <a:lnTo>
                    <a:pt x="673" y="534"/>
                  </a:lnTo>
                  <a:lnTo>
                    <a:pt x="676" y="528"/>
                  </a:lnTo>
                  <a:lnTo>
                    <a:pt x="678" y="523"/>
                  </a:lnTo>
                  <a:lnTo>
                    <a:pt x="680" y="517"/>
                  </a:lnTo>
                  <a:lnTo>
                    <a:pt x="682" y="511"/>
                  </a:lnTo>
                  <a:lnTo>
                    <a:pt x="684" y="506"/>
                  </a:lnTo>
                  <a:lnTo>
                    <a:pt x="686" y="502"/>
                  </a:lnTo>
                  <a:lnTo>
                    <a:pt x="688" y="494"/>
                  </a:lnTo>
                  <a:lnTo>
                    <a:pt x="692" y="490"/>
                  </a:lnTo>
                  <a:lnTo>
                    <a:pt x="693" y="485"/>
                  </a:lnTo>
                  <a:lnTo>
                    <a:pt x="695" y="479"/>
                  </a:lnTo>
                  <a:lnTo>
                    <a:pt x="695" y="473"/>
                  </a:lnTo>
                  <a:lnTo>
                    <a:pt x="697" y="468"/>
                  </a:lnTo>
                  <a:lnTo>
                    <a:pt x="699" y="462"/>
                  </a:lnTo>
                  <a:lnTo>
                    <a:pt x="701" y="456"/>
                  </a:lnTo>
                  <a:lnTo>
                    <a:pt x="703" y="450"/>
                  </a:lnTo>
                  <a:lnTo>
                    <a:pt x="705" y="445"/>
                  </a:lnTo>
                  <a:lnTo>
                    <a:pt x="705" y="439"/>
                  </a:lnTo>
                  <a:lnTo>
                    <a:pt x="707" y="433"/>
                  </a:lnTo>
                  <a:lnTo>
                    <a:pt x="707" y="428"/>
                  </a:lnTo>
                  <a:lnTo>
                    <a:pt x="707" y="422"/>
                  </a:lnTo>
                  <a:lnTo>
                    <a:pt x="709" y="418"/>
                  </a:lnTo>
                  <a:lnTo>
                    <a:pt x="709" y="412"/>
                  </a:lnTo>
                  <a:lnTo>
                    <a:pt x="709" y="407"/>
                  </a:lnTo>
                  <a:lnTo>
                    <a:pt x="709" y="401"/>
                  </a:lnTo>
                  <a:lnTo>
                    <a:pt x="709" y="397"/>
                  </a:lnTo>
                  <a:lnTo>
                    <a:pt x="711" y="392"/>
                  </a:lnTo>
                  <a:lnTo>
                    <a:pt x="709" y="386"/>
                  </a:lnTo>
                  <a:lnTo>
                    <a:pt x="709" y="380"/>
                  </a:lnTo>
                  <a:lnTo>
                    <a:pt x="707" y="374"/>
                  </a:lnTo>
                  <a:lnTo>
                    <a:pt x="707" y="369"/>
                  </a:lnTo>
                  <a:lnTo>
                    <a:pt x="705" y="361"/>
                  </a:lnTo>
                  <a:lnTo>
                    <a:pt x="705" y="355"/>
                  </a:lnTo>
                  <a:lnTo>
                    <a:pt x="705" y="350"/>
                  </a:lnTo>
                  <a:lnTo>
                    <a:pt x="703" y="344"/>
                  </a:lnTo>
                  <a:lnTo>
                    <a:pt x="701" y="336"/>
                  </a:lnTo>
                  <a:lnTo>
                    <a:pt x="699" y="329"/>
                  </a:lnTo>
                  <a:lnTo>
                    <a:pt x="697" y="323"/>
                  </a:lnTo>
                  <a:lnTo>
                    <a:pt x="697" y="315"/>
                  </a:lnTo>
                  <a:lnTo>
                    <a:pt x="695" y="308"/>
                  </a:lnTo>
                  <a:lnTo>
                    <a:pt x="693" y="300"/>
                  </a:lnTo>
                  <a:lnTo>
                    <a:pt x="692" y="293"/>
                  </a:lnTo>
                  <a:lnTo>
                    <a:pt x="690" y="287"/>
                  </a:lnTo>
                  <a:lnTo>
                    <a:pt x="686" y="277"/>
                  </a:lnTo>
                  <a:lnTo>
                    <a:pt x="684" y="270"/>
                  </a:lnTo>
                  <a:lnTo>
                    <a:pt x="682" y="262"/>
                  </a:lnTo>
                  <a:lnTo>
                    <a:pt x="678" y="255"/>
                  </a:lnTo>
                  <a:lnTo>
                    <a:pt x="676" y="247"/>
                  </a:lnTo>
                  <a:lnTo>
                    <a:pt x="673" y="239"/>
                  </a:lnTo>
                  <a:lnTo>
                    <a:pt x="671" y="232"/>
                  </a:lnTo>
                  <a:lnTo>
                    <a:pt x="669" y="224"/>
                  </a:lnTo>
                  <a:lnTo>
                    <a:pt x="665" y="215"/>
                  </a:lnTo>
                  <a:lnTo>
                    <a:pt x="661" y="207"/>
                  </a:lnTo>
                  <a:lnTo>
                    <a:pt x="657" y="200"/>
                  </a:lnTo>
                  <a:lnTo>
                    <a:pt x="655" y="192"/>
                  </a:lnTo>
                  <a:lnTo>
                    <a:pt x="652" y="184"/>
                  </a:lnTo>
                  <a:lnTo>
                    <a:pt x="648" y="177"/>
                  </a:lnTo>
                  <a:lnTo>
                    <a:pt x="644" y="169"/>
                  </a:lnTo>
                  <a:lnTo>
                    <a:pt x="642" y="162"/>
                  </a:lnTo>
                  <a:lnTo>
                    <a:pt x="638" y="154"/>
                  </a:lnTo>
                  <a:lnTo>
                    <a:pt x="635" y="146"/>
                  </a:lnTo>
                  <a:lnTo>
                    <a:pt x="629" y="139"/>
                  </a:lnTo>
                  <a:lnTo>
                    <a:pt x="625" y="131"/>
                  </a:lnTo>
                  <a:lnTo>
                    <a:pt x="621" y="124"/>
                  </a:lnTo>
                  <a:lnTo>
                    <a:pt x="617" y="116"/>
                  </a:lnTo>
                  <a:lnTo>
                    <a:pt x="614" y="108"/>
                  </a:lnTo>
                  <a:lnTo>
                    <a:pt x="610" y="103"/>
                  </a:lnTo>
                  <a:lnTo>
                    <a:pt x="606" y="95"/>
                  </a:lnTo>
                  <a:lnTo>
                    <a:pt x="600" y="89"/>
                  </a:lnTo>
                  <a:lnTo>
                    <a:pt x="597" y="82"/>
                  </a:lnTo>
                  <a:lnTo>
                    <a:pt x="593" y="76"/>
                  </a:lnTo>
                  <a:lnTo>
                    <a:pt x="589" y="70"/>
                  </a:lnTo>
                  <a:lnTo>
                    <a:pt x="583" y="65"/>
                  </a:lnTo>
                  <a:lnTo>
                    <a:pt x="579" y="59"/>
                  </a:lnTo>
                  <a:lnTo>
                    <a:pt x="576" y="53"/>
                  </a:lnTo>
                  <a:lnTo>
                    <a:pt x="570" y="48"/>
                  </a:lnTo>
                  <a:lnTo>
                    <a:pt x="566" y="42"/>
                  </a:lnTo>
                  <a:lnTo>
                    <a:pt x="560" y="36"/>
                  </a:lnTo>
                  <a:lnTo>
                    <a:pt x="557" y="32"/>
                  </a:lnTo>
                  <a:lnTo>
                    <a:pt x="551" y="29"/>
                  </a:lnTo>
                  <a:lnTo>
                    <a:pt x="547" y="25"/>
                  </a:lnTo>
                  <a:lnTo>
                    <a:pt x="541" y="19"/>
                  </a:lnTo>
                  <a:lnTo>
                    <a:pt x="538" y="17"/>
                  </a:lnTo>
                  <a:lnTo>
                    <a:pt x="532" y="13"/>
                  </a:lnTo>
                  <a:lnTo>
                    <a:pt x="526" y="10"/>
                  </a:lnTo>
                  <a:lnTo>
                    <a:pt x="522" y="8"/>
                  </a:lnTo>
                  <a:lnTo>
                    <a:pt x="517" y="6"/>
                  </a:lnTo>
                  <a:lnTo>
                    <a:pt x="513" y="4"/>
                  </a:lnTo>
                  <a:lnTo>
                    <a:pt x="507" y="2"/>
                  </a:lnTo>
                  <a:lnTo>
                    <a:pt x="501" y="0"/>
                  </a:lnTo>
                  <a:lnTo>
                    <a:pt x="498" y="0"/>
                  </a:lnTo>
                  <a:lnTo>
                    <a:pt x="418" y="32"/>
                  </a:lnTo>
                  <a:lnTo>
                    <a:pt x="416" y="32"/>
                  </a:lnTo>
                  <a:lnTo>
                    <a:pt x="410" y="32"/>
                  </a:lnTo>
                  <a:lnTo>
                    <a:pt x="405" y="34"/>
                  </a:lnTo>
                  <a:lnTo>
                    <a:pt x="397" y="36"/>
                  </a:lnTo>
                  <a:lnTo>
                    <a:pt x="391" y="38"/>
                  </a:lnTo>
                  <a:lnTo>
                    <a:pt x="387" y="40"/>
                  </a:lnTo>
                  <a:lnTo>
                    <a:pt x="382" y="44"/>
                  </a:lnTo>
                  <a:lnTo>
                    <a:pt x="378" y="46"/>
                  </a:lnTo>
                  <a:lnTo>
                    <a:pt x="368" y="53"/>
                  </a:lnTo>
                  <a:lnTo>
                    <a:pt x="361" y="61"/>
                  </a:lnTo>
                  <a:lnTo>
                    <a:pt x="355" y="65"/>
                  </a:lnTo>
                  <a:lnTo>
                    <a:pt x="351" y="68"/>
                  </a:lnTo>
                  <a:lnTo>
                    <a:pt x="346" y="72"/>
                  </a:lnTo>
                  <a:lnTo>
                    <a:pt x="342" y="76"/>
                  </a:lnTo>
                  <a:lnTo>
                    <a:pt x="336" y="78"/>
                  </a:lnTo>
                  <a:lnTo>
                    <a:pt x="329" y="82"/>
                  </a:lnTo>
                  <a:lnTo>
                    <a:pt x="325" y="82"/>
                  </a:lnTo>
                  <a:lnTo>
                    <a:pt x="319" y="84"/>
                  </a:lnTo>
                  <a:lnTo>
                    <a:pt x="313" y="86"/>
                  </a:lnTo>
                  <a:lnTo>
                    <a:pt x="308" y="86"/>
                  </a:lnTo>
                  <a:lnTo>
                    <a:pt x="302" y="86"/>
                  </a:lnTo>
                  <a:lnTo>
                    <a:pt x="300" y="87"/>
                  </a:lnTo>
                  <a:lnTo>
                    <a:pt x="292" y="87"/>
                  </a:lnTo>
                  <a:lnTo>
                    <a:pt x="290" y="87"/>
                  </a:lnTo>
                  <a:lnTo>
                    <a:pt x="290" y="87"/>
                  </a:lnTo>
                  <a:close/>
                </a:path>
              </a:pathLst>
            </a:custGeom>
            <a:solidFill>
              <a:srgbClr val="FFD1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9"/>
            <p:cNvSpPr>
              <a:spLocks/>
            </p:cNvSpPr>
            <p:nvPr/>
          </p:nvSpPr>
          <p:spPr bwMode="auto">
            <a:xfrm>
              <a:off x="4882" y="2698"/>
              <a:ext cx="49" cy="35"/>
            </a:xfrm>
            <a:custGeom>
              <a:avLst/>
              <a:gdLst>
                <a:gd name="T0" fmla="*/ 0 w 99"/>
                <a:gd name="T1" fmla="*/ 70 h 70"/>
                <a:gd name="T2" fmla="*/ 23 w 99"/>
                <a:gd name="T3" fmla="*/ 0 h 70"/>
                <a:gd name="T4" fmla="*/ 99 w 99"/>
                <a:gd name="T5" fmla="*/ 36 h 70"/>
                <a:gd name="T6" fmla="*/ 88 w 99"/>
                <a:gd name="T7" fmla="*/ 70 h 70"/>
                <a:gd name="T8" fmla="*/ 0 w 99"/>
                <a:gd name="T9" fmla="*/ 70 h 70"/>
                <a:gd name="T10" fmla="*/ 0 w 99"/>
                <a:gd name="T11" fmla="*/ 70 h 70"/>
              </a:gdLst>
              <a:ahLst/>
              <a:cxnLst>
                <a:cxn ang="0">
                  <a:pos x="T0" y="T1"/>
                </a:cxn>
                <a:cxn ang="0">
                  <a:pos x="T2" y="T3"/>
                </a:cxn>
                <a:cxn ang="0">
                  <a:pos x="T4" y="T5"/>
                </a:cxn>
                <a:cxn ang="0">
                  <a:pos x="T6" y="T7"/>
                </a:cxn>
                <a:cxn ang="0">
                  <a:pos x="T8" y="T9"/>
                </a:cxn>
                <a:cxn ang="0">
                  <a:pos x="T10" y="T11"/>
                </a:cxn>
              </a:cxnLst>
              <a:rect l="0" t="0" r="r" b="b"/>
              <a:pathLst>
                <a:path w="99" h="70">
                  <a:moveTo>
                    <a:pt x="0" y="70"/>
                  </a:moveTo>
                  <a:lnTo>
                    <a:pt x="23" y="0"/>
                  </a:lnTo>
                  <a:lnTo>
                    <a:pt x="99" y="36"/>
                  </a:lnTo>
                  <a:lnTo>
                    <a:pt x="88" y="70"/>
                  </a:lnTo>
                  <a:lnTo>
                    <a:pt x="0" y="70"/>
                  </a:lnTo>
                  <a:lnTo>
                    <a:pt x="0" y="70"/>
                  </a:lnTo>
                  <a:close/>
                </a:path>
              </a:pathLst>
            </a:custGeom>
            <a:solidFill>
              <a:srgbClr val="FFE6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20"/>
            <p:cNvSpPr>
              <a:spLocks/>
            </p:cNvSpPr>
            <p:nvPr/>
          </p:nvSpPr>
          <p:spPr bwMode="auto">
            <a:xfrm>
              <a:off x="4612" y="2657"/>
              <a:ext cx="35" cy="39"/>
            </a:xfrm>
            <a:custGeom>
              <a:avLst/>
              <a:gdLst>
                <a:gd name="T0" fmla="*/ 0 w 71"/>
                <a:gd name="T1" fmla="*/ 65 h 78"/>
                <a:gd name="T2" fmla="*/ 29 w 71"/>
                <a:gd name="T3" fmla="*/ 0 h 78"/>
                <a:gd name="T4" fmla="*/ 71 w 71"/>
                <a:gd name="T5" fmla="*/ 6 h 78"/>
                <a:gd name="T6" fmla="*/ 50 w 71"/>
                <a:gd name="T7" fmla="*/ 78 h 78"/>
                <a:gd name="T8" fmla="*/ 0 w 71"/>
                <a:gd name="T9" fmla="*/ 65 h 78"/>
                <a:gd name="T10" fmla="*/ 0 w 71"/>
                <a:gd name="T11" fmla="*/ 65 h 78"/>
              </a:gdLst>
              <a:ahLst/>
              <a:cxnLst>
                <a:cxn ang="0">
                  <a:pos x="T0" y="T1"/>
                </a:cxn>
                <a:cxn ang="0">
                  <a:pos x="T2" y="T3"/>
                </a:cxn>
                <a:cxn ang="0">
                  <a:pos x="T4" y="T5"/>
                </a:cxn>
                <a:cxn ang="0">
                  <a:pos x="T6" y="T7"/>
                </a:cxn>
                <a:cxn ang="0">
                  <a:pos x="T8" y="T9"/>
                </a:cxn>
                <a:cxn ang="0">
                  <a:pos x="T10" y="T11"/>
                </a:cxn>
              </a:cxnLst>
              <a:rect l="0" t="0" r="r" b="b"/>
              <a:pathLst>
                <a:path w="71" h="78">
                  <a:moveTo>
                    <a:pt x="0" y="65"/>
                  </a:moveTo>
                  <a:lnTo>
                    <a:pt x="29" y="0"/>
                  </a:lnTo>
                  <a:lnTo>
                    <a:pt x="71" y="6"/>
                  </a:lnTo>
                  <a:lnTo>
                    <a:pt x="50" y="78"/>
                  </a:lnTo>
                  <a:lnTo>
                    <a:pt x="0" y="65"/>
                  </a:lnTo>
                  <a:lnTo>
                    <a:pt x="0" y="65"/>
                  </a:lnTo>
                  <a:close/>
                </a:path>
              </a:pathLst>
            </a:custGeom>
            <a:solidFill>
              <a:srgbClr val="B8B8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1"/>
            <p:cNvSpPr>
              <a:spLocks/>
            </p:cNvSpPr>
            <p:nvPr/>
          </p:nvSpPr>
          <p:spPr bwMode="auto">
            <a:xfrm>
              <a:off x="4636" y="2660"/>
              <a:ext cx="258" cy="77"/>
            </a:xfrm>
            <a:custGeom>
              <a:avLst/>
              <a:gdLst>
                <a:gd name="T0" fmla="*/ 15 w 515"/>
                <a:gd name="T1" fmla="*/ 0 h 154"/>
                <a:gd name="T2" fmla="*/ 0 w 515"/>
                <a:gd name="T3" fmla="*/ 72 h 154"/>
                <a:gd name="T4" fmla="*/ 492 w 515"/>
                <a:gd name="T5" fmla="*/ 154 h 154"/>
                <a:gd name="T6" fmla="*/ 515 w 515"/>
                <a:gd name="T7" fmla="*/ 76 h 154"/>
                <a:gd name="T8" fmla="*/ 371 w 515"/>
                <a:gd name="T9" fmla="*/ 49 h 154"/>
                <a:gd name="T10" fmla="*/ 359 w 515"/>
                <a:gd name="T11" fmla="*/ 64 h 154"/>
                <a:gd name="T12" fmla="*/ 357 w 515"/>
                <a:gd name="T13" fmla="*/ 64 h 154"/>
                <a:gd name="T14" fmla="*/ 353 w 515"/>
                <a:gd name="T15" fmla="*/ 66 h 154"/>
                <a:gd name="T16" fmla="*/ 350 w 515"/>
                <a:gd name="T17" fmla="*/ 66 h 154"/>
                <a:gd name="T18" fmla="*/ 346 w 515"/>
                <a:gd name="T19" fmla="*/ 68 h 154"/>
                <a:gd name="T20" fmla="*/ 338 w 515"/>
                <a:gd name="T21" fmla="*/ 68 h 154"/>
                <a:gd name="T22" fmla="*/ 333 w 515"/>
                <a:gd name="T23" fmla="*/ 70 h 154"/>
                <a:gd name="T24" fmla="*/ 327 w 515"/>
                <a:gd name="T25" fmla="*/ 70 h 154"/>
                <a:gd name="T26" fmla="*/ 319 w 515"/>
                <a:gd name="T27" fmla="*/ 70 h 154"/>
                <a:gd name="T28" fmla="*/ 281 w 515"/>
                <a:gd name="T29" fmla="*/ 59 h 154"/>
                <a:gd name="T30" fmla="*/ 262 w 515"/>
                <a:gd name="T31" fmla="*/ 30 h 154"/>
                <a:gd name="T32" fmla="*/ 15 w 515"/>
                <a:gd name="T33" fmla="*/ 0 h 154"/>
                <a:gd name="T34" fmla="*/ 15 w 515"/>
                <a:gd name="T3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5" h="154">
                  <a:moveTo>
                    <a:pt x="15" y="0"/>
                  </a:moveTo>
                  <a:lnTo>
                    <a:pt x="0" y="72"/>
                  </a:lnTo>
                  <a:lnTo>
                    <a:pt x="492" y="154"/>
                  </a:lnTo>
                  <a:lnTo>
                    <a:pt x="515" y="76"/>
                  </a:lnTo>
                  <a:lnTo>
                    <a:pt x="371" y="49"/>
                  </a:lnTo>
                  <a:lnTo>
                    <a:pt x="359" y="64"/>
                  </a:lnTo>
                  <a:lnTo>
                    <a:pt x="357" y="64"/>
                  </a:lnTo>
                  <a:lnTo>
                    <a:pt x="353" y="66"/>
                  </a:lnTo>
                  <a:lnTo>
                    <a:pt x="350" y="66"/>
                  </a:lnTo>
                  <a:lnTo>
                    <a:pt x="346" y="68"/>
                  </a:lnTo>
                  <a:lnTo>
                    <a:pt x="338" y="68"/>
                  </a:lnTo>
                  <a:lnTo>
                    <a:pt x="333" y="70"/>
                  </a:lnTo>
                  <a:lnTo>
                    <a:pt x="327" y="70"/>
                  </a:lnTo>
                  <a:lnTo>
                    <a:pt x="319" y="70"/>
                  </a:lnTo>
                  <a:lnTo>
                    <a:pt x="281" y="59"/>
                  </a:lnTo>
                  <a:lnTo>
                    <a:pt x="262" y="30"/>
                  </a:lnTo>
                  <a:lnTo>
                    <a:pt x="15" y="0"/>
                  </a:lnTo>
                  <a:lnTo>
                    <a:pt x="15"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2"/>
            <p:cNvSpPr>
              <a:spLocks/>
            </p:cNvSpPr>
            <p:nvPr/>
          </p:nvSpPr>
          <p:spPr bwMode="auto">
            <a:xfrm>
              <a:off x="4563" y="2650"/>
              <a:ext cx="65" cy="39"/>
            </a:xfrm>
            <a:custGeom>
              <a:avLst/>
              <a:gdLst>
                <a:gd name="T0" fmla="*/ 0 w 129"/>
                <a:gd name="T1" fmla="*/ 59 h 78"/>
                <a:gd name="T2" fmla="*/ 55 w 129"/>
                <a:gd name="T3" fmla="*/ 0 h 78"/>
                <a:gd name="T4" fmla="*/ 129 w 129"/>
                <a:gd name="T5" fmla="*/ 13 h 78"/>
                <a:gd name="T6" fmla="*/ 102 w 129"/>
                <a:gd name="T7" fmla="*/ 78 h 78"/>
                <a:gd name="T8" fmla="*/ 0 w 129"/>
                <a:gd name="T9" fmla="*/ 59 h 78"/>
                <a:gd name="T10" fmla="*/ 0 w 129"/>
                <a:gd name="T11" fmla="*/ 59 h 78"/>
              </a:gdLst>
              <a:ahLst/>
              <a:cxnLst>
                <a:cxn ang="0">
                  <a:pos x="T0" y="T1"/>
                </a:cxn>
                <a:cxn ang="0">
                  <a:pos x="T2" y="T3"/>
                </a:cxn>
                <a:cxn ang="0">
                  <a:pos x="T4" y="T5"/>
                </a:cxn>
                <a:cxn ang="0">
                  <a:pos x="T6" y="T7"/>
                </a:cxn>
                <a:cxn ang="0">
                  <a:pos x="T8" y="T9"/>
                </a:cxn>
                <a:cxn ang="0">
                  <a:pos x="T10" y="T11"/>
                </a:cxn>
              </a:cxnLst>
              <a:rect l="0" t="0" r="r" b="b"/>
              <a:pathLst>
                <a:path w="129" h="78">
                  <a:moveTo>
                    <a:pt x="0" y="59"/>
                  </a:moveTo>
                  <a:lnTo>
                    <a:pt x="55" y="0"/>
                  </a:lnTo>
                  <a:lnTo>
                    <a:pt x="129" y="13"/>
                  </a:lnTo>
                  <a:lnTo>
                    <a:pt x="102" y="78"/>
                  </a:lnTo>
                  <a:lnTo>
                    <a:pt x="0" y="59"/>
                  </a:lnTo>
                  <a:lnTo>
                    <a:pt x="0" y="59"/>
                  </a:lnTo>
                  <a:close/>
                </a:path>
              </a:pathLst>
            </a:custGeom>
            <a:solidFill>
              <a:srgbClr val="F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3"/>
            <p:cNvSpPr>
              <a:spLocks/>
            </p:cNvSpPr>
            <p:nvPr/>
          </p:nvSpPr>
          <p:spPr bwMode="auto">
            <a:xfrm>
              <a:off x="4205" y="3059"/>
              <a:ext cx="984" cy="319"/>
            </a:xfrm>
            <a:custGeom>
              <a:avLst/>
              <a:gdLst>
                <a:gd name="T0" fmla="*/ 0 w 1967"/>
                <a:gd name="T1" fmla="*/ 150 h 638"/>
                <a:gd name="T2" fmla="*/ 97 w 1967"/>
                <a:gd name="T3" fmla="*/ 118 h 638"/>
                <a:gd name="T4" fmla="*/ 194 w 1967"/>
                <a:gd name="T5" fmla="*/ 0 h 638"/>
                <a:gd name="T6" fmla="*/ 397 w 1967"/>
                <a:gd name="T7" fmla="*/ 4 h 638"/>
                <a:gd name="T8" fmla="*/ 694 w 1967"/>
                <a:gd name="T9" fmla="*/ 51 h 638"/>
                <a:gd name="T10" fmla="*/ 872 w 1967"/>
                <a:gd name="T11" fmla="*/ 110 h 638"/>
                <a:gd name="T12" fmla="*/ 1158 w 1967"/>
                <a:gd name="T13" fmla="*/ 15 h 638"/>
                <a:gd name="T14" fmla="*/ 1397 w 1967"/>
                <a:gd name="T15" fmla="*/ 11 h 638"/>
                <a:gd name="T16" fmla="*/ 1498 w 1967"/>
                <a:gd name="T17" fmla="*/ 47 h 638"/>
                <a:gd name="T18" fmla="*/ 1589 w 1967"/>
                <a:gd name="T19" fmla="*/ 40 h 638"/>
                <a:gd name="T20" fmla="*/ 1642 w 1967"/>
                <a:gd name="T21" fmla="*/ 28 h 638"/>
                <a:gd name="T22" fmla="*/ 1739 w 1967"/>
                <a:gd name="T23" fmla="*/ 40 h 638"/>
                <a:gd name="T24" fmla="*/ 1834 w 1967"/>
                <a:gd name="T25" fmla="*/ 173 h 638"/>
                <a:gd name="T26" fmla="*/ 1967 w 1967"/>
                <a:gd name="T27" fmla="*/ 433 h 638"/>
                <a:gd name="T28" fmla="*/ 1572 w 1967"/>
                <a:gd name="T29" fmla="*/ 435 h 638"/>
                <a:gd name="T30" fmla="*/ 1351 w 1967"/>
                <a:gd name="T31" fmla="*/ 486 h 638"/>
                <a:gd name="T32" fmla="*/ 1127 w 1967"/>
                <a:gd name="T33" fmla="*/ 618 h 638"/>
                <a:gd name="T34" fmla="*/ 1061 w 1967"/>
                <a:gd name="T35" fmla="*/ 614 h 638"/>
                <a:gd name="T36" fmla="*/ 977 w 1967"/>
                <a:gd name="T37" fmla="*/ 638 h 638"/>
                <a:gd name="T38" fmla="*/ 576 w 1967"/>
                <a:gd name="T39" fmla="*/ 566 h 638"/>
                <a:gd name="T40" fmla="*/ 361 w 1967"/>
                <a:gd name="T41" fmla="*/ 574 h 638"/>
                <a:gd name="T42" fmla="*/ 118 w 1967"/>
                <a:gd name="T43" fmla="*/ 631 h 638"/>
                <a:gd name="T44" fmla="*/ 0 w 1967"/>
                <a:gd name="T45" fmla="*/ 150 h 638"/>
                <a:gd name="T46" fmla="*/ 0 w 1967"/>
                <a:gd name="T47" fmla="*/ 150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67" h="638">
                  <a:moveTo>
                    <a:pt x="0" y="150"/>
                  </a:moveTo>
                  <a:lnTo>
                    <a:pt x="97" y="118"/>
                  </a:lnTo>
                  <a:lnTo>
                    <a:pt x="194" y="0"/>
                  </a:lnTo>
                  <a:lnTo>
                    <a:pt x="397" y="4"/>
                  </a:lnTo>
                  <a:lnTo>
                    <a:pt x="694" y="51"/>
                  </a:lnTo>
                  <a:lnTo>
                    <a:pt x="872" y="110"/>
                  </a:lnTo>
                  <a:lnTo>
                    <a:pt x="1158" y="15"/>
                  </a:lnTo>
                  <a:lnTo>
                    <a:pt x="1397" y="11"/>
                  </a:lnTo>
                  <a:lnTo>
                    <a:pt x="1498" y="47"/>
                  </a:lnTo>
                  <a:lnTo>
                    <a:pt x="1589" y="40"/>
                  </a:lnTo>
                  <a:lnTo>
                    <a:pt x="1642" y="28"/>
                  </a:lnTo>
                  <a:lnTo>
                    <a:pt x="1739" y="40"/>
                  </a:lnTo>
                  <a:lnTo>
                    <a:pt x="1834" y="173"/>
                  </a:lnTo>
                  <a:lnTo>
                    <a:pt x="1967" y="433"/>
                  </a:lnTo>
                  <a:lnTo>
                    <a:pt x="1572" y="435"/>
                  </a:lnTo>
                  <a:lnTo>
                    <a:pt x="1351" y="486"/>
                  </a:lnTo>
                  <a:lnTo>
                    <a:pt x="1127" y="618"/>
                  </a:lnTo>
                  <a:lnTo>
                    <a:pt x="1061" y="614"/>
                  </a:lnTo>
                  <a:lnTo>
                    <a:pt x="977" y="638"/>
                  </a:lnTo>
                  <a:lnTo>
                    <a:pt x="576" y="566"/>
                  </a:lnTo>
                  <a:lnTo>
                    <a:pt x="361" y="574"/>
                  </a:lnTo>
                  <a:lnTo>
                    <a:pt x="118" y="631"/>
                  </a:lnTo>
                  <a:lnTo>
                    <a:pt x="0" y="150"/>
                  </a:lnTo>
                  <a:lnTo>
                    <a:pt x="0" y="150"/>
                  </a:lnTo>
                  <a:close/>
                </a:path>
              </a:pathLst>
            </a:custGeom>
            <a:solidFill>
              <a:srgbClr val="FF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4"/>
            <p:cNvSpPr>
              <a:spLocks/>
            </p:cNvSpPr>
            <p:nvPr/>
          </p:nvSpPr>
          <p:spPr bwMode="auto">
            <a:xfrm>
              <a:off x="4214" y="3064"/>
              <a:ext cx="97" cy="99"/>
            </a:xfrm>
            <a:custGeom>
              <a:avLst/>
              <a:gdLst>
                <a:gd name="T0" fmla="*/ 10 w 196"/>
                <a:gd name="T1" fmla="*/ 198 h 198"/>
                <a:gd name="T2" fmla="*/ 10 w 196"/>
                <a:gd name="T3" fmla="*/ 198 h 198"/>
                <a:gd name="T4" fmla="*/ 13 w 196"/>
                <a:gd name="T5" fmla="*/ 198 h 198"/>
                <a:gd name="T6" fmla="*/ 17 w 196"/>
                <a:gd name="T7" fmla="*/ 196 h 198"/>
                <a:gd name="T8" fmla="*/ 23 w 196"/>
                <a:gd name="T9" fmla="*/ 196 h 198"/>
                <a:gd name="T10" fmla="*/ 29 w 196"/>
                <a:gd name="T11" fmla="*/ 194 h 198"/>
                <a:gd name="T12" fmla="*/ 38 w 196"/>
                <a:gd name="T13" fmla="*/ 194 h 198"/>
                <a:gd name="T14" fmla="*/ 40 w 196"/>
                <a:gd name="T15" fmla="*/ 192 h 198"/>
                <a:gd name="T16" fmla="*/ 46 w 196"/>
                <a:gd name="T17" fmla="*/ 192 h 198"/>
                <a:gd name="T18" fmla="*/ 49 w 196"/>
                <a:gd name="T19" fmla="*/ 190 h 198"/>
                <a:gd name="T20" fmla="*/ 55 w 196"/>
                <a:gd name="T21" fmla="*/ 190 h 198"/>
                <a:gd name="T22" fmla="*/ 59 w 196"/>
                <a:gd name="T23" fmla="*/ 189 h 198"/>
                <a:gd name="T24" fmla="*/ 65 w 196"/>
                <a:gd name="T25" fmla="*/ 187 h 198"/>
                <a:gd name="T26" fmla="*/ 68 w 196"/>
                <a:gd name="T27" fmla="*/ 185 h 198"/>
                <a:gd name="T28" fmla="*/ 74 w 196"/>
                <a:gd name="T29" fmla="*/ 185 h 198"/>
                <a:gd name="T30" fmla="*/ 78 w 196"/>
                <a:gd name="T31" fmla="*/ 181 h 198"/>
                <a:gd name="T32" fmla="*/ 84 w 196"/>
                <a:gd name="T33" fmla="*/ 181 h 198"/>
                <a:gd name="T34" fmla="*/ 89 w 196"/>
                <a:gd name="T35" fmla="*/ 177 h 198"/>
                <a:gd name="T36" fmla="*/ 93 w 196"/>
                <a:gd name="T37" fmla="*/ 175 h 198"/>
                <a:gd name="T38" fmla="*/ 99 w 196"/>
                <a:gd name="T39" fmla="*/ 173 h 198"/>
                <a:gd name="T40" fmla="*/ 103 w 196"/>
                <a:gd name="T41" fmla="*/ 170 h 198"/>
                <a:gd name="T42" fmla="*/ 108 w 196"/>
                <a:gd name="T43" fmla="*/ 168 h 198"/>
                <a:gd name="T44" fmla="*/ 114 w 196"/>
                <a:gd name="T45" fmla="*/ 164 h 198"/>
                <a:gd name="T46" fmla="*/ 122 w 196"/>
                <a:gd name="T47" fmla="*/ 156 h 198"/>
                <a:gd name="T48" fmla="*/ 131 w 196"/>
                <a:gd name="T49" fmla="*/ 151 h 198"/>
                <a:gd name="T50" fmla="*/ 135 w 196"/>
                <a:gd name="T51" fmla="*/ 145 h 198"/>
                <a:gd name="T52" fmla="*/ 137 w 196"/>
                <a:gd name="T53" fmla="*/ 139 h 198"/>
                <a:gd name="T54" fmla="*/ 141 w 196"/>
                <a:gd name="T55" fmla="*/ 135 h 198"/>
                <a:gd name="T56" fmla="*/ 146 w 196"/>
                <a:gd name="T57" fmla="*/ 130 h 198"/>
                <a:gd name="T58" fmla="*/ 148 w 196"/>
                <a:gd name="T59" fmla="*/ 124 h 198"/>
                <a:gd name="T60" fmla="*/ 152 w 196"/>
                <a:gd name="T61" fmla="*/ 118 h 198"/>
                <a:gd name="T62" fmla="*/ 156 w 196"/>
                <a:gd name="T63" fmla="*/ 113 h 198"/>
                <a:gd name="T64" fmla="*/ 158 w 196"/>
                <a:gd name="T65" fmla="*/ 109 h 198"/>
                <a:gd name="T66" fmla="*/ 162 w 196"/>
                <a:gd name="T67" fmla="*/ 101 h 198"/>
                <a:gd name="T68" fmla="*/ 164 w 196"/>
                <a:gd name="T69" fmla="*/ 95 h 198"/>
                <a:gd name="T70" fmla="*/ 165 w 196"/>
                <a:gd name="T71" fmla="*/ 90 h 198"/>
                <a:gd name="T72" fmla="*/ 169 w 196"/>
                <a:gd name="T73" fmla="*/ 82 h 198"/>
                <a:gd name="T74" fmla="*/ 171 w 196"/>
                <a:gd name="T75" fmla="*/ 76 h 198"/>
                <a:gd name="T76" fmla="*/ 173 w 196"/>
                <a:gd name="T77" fmla="*/ 71 h 198"/>
                <a:gd name="T78" fmla="*/ 177 w 196"/>
                <a:gd name="T79" fmla="*/ 65 h 198"/>
                <a:gd name="T80" fmla="*/ 179 w 196"/>
                <a:gd name="T81" fmla="*/ 59 h 198"/>
                <a:gd name="T82" fmla="*/ 181 w 196"/>
                <a:gd name="T83" fmla="*/ 54 h 198"/>
                <a:gd name="T84" fmla="*/ 183 w 196"/>
                <a:gd name="T85" fmla="*/ 46 h 198"/>
                <a:gd name="T86" fmla="*/ 183 w 196"/>
                <a:gd name="T87" fmla="*/ 42 h 198"/>
                <a:gd name="T88" fmla="*/ 186 w 196"/>
                <a:gd name="T89" fmla="*/ 36 h 198"/>
                <a:gd name="T90" fmla="*/ 188 w 196"/>
                <a:gd name="T91" fmla="*/ 27 h 198"/>
                <a:gd name="T92" fmla="*/ 192 w 196"/>
                <a:gd name="T93" fmla="*/ 19 h 198"/>
                <a:gd name="T94" fmla="*/ 192 w 196"/>
                <a:gd name="T95" fmla="*/ 12 h 198"/>
                <a:gd name="T96" fmla="*/ 194 w 196"/>
                <a:gd name="T97" fmla="*/ 8 h 198"/>
                <a:gd name="T98" fmla="*/ 196 w 196"/>
                <a:gd name="T99" fmla="*/ 4 h 198"/>
                <a:gd name="T100" fmla="*/ 196 w 196"/>
                <a:gd name="T101" fmla="*/ 2 h 198"/>
                <a:gd name="T102" fmla="*/ 171 w 196"/>
                <a:gd name="T103" fmla="*/ 0 h 198"/>
                <a:gd name="T104" fmla="*/ 82 w 196"/>
                <a:gd name="T105" fmla="*/ 105 h 198"/>
                <a:gd name="T106" fmla="*/ 0 w 196"/>
                <a:gd name="T107" fmla="*/ 135 h 198"/>
                <a:gd name="T108" fmla="*/ 10 w 196"/>
                <a:gd name="T109" fmla="*/ 198 h 198"/>
                <a:gd name="T110" fmla="*/ 10 w 196"/>
                <a:gd name="T111" fmla="*/ 198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6" h="198">
                  <a:moveTo>
                    <a:pt x="10" y="198"/>
                  </a:moveTo>
                  <a:lnTo>
                    <a:pt x="10" y="198"/>
                  </a:lnTo>
                  <a:lnTo>
                    <a:pt x="13" y="198"/>
                  </a:lnTo>
                  <a:lnTo>
                    <a:pt x="17" y="196"/>
                  </a:lnTo>
                  <a:lnTo>
                    <a:pt x="23" y="196"/>
                  </a:lnTo>
                  <a:lnTo>
                    <a:pt x="29" y="194"/>
                  </a:lnTo>
                  <a:lnTo>
                    <a:pt x="38" y="194"/>
                  </a:lnTo>
                  <a:lnTo>
                    <a:pt x="40" y="192"/>
                  </a:lnTo>
                  <a:lnTo>
                    <a:pt x="46" y="192"/>
                  </a:lnTo>
                  <a:lnTo>
                    <a:pt x="49" y="190"/>
                  </a:lnTo>
                  <a:lnTo>
                    <a:pt x="55" y="190"/>
                  </a:lnTo>
                  <a:lnTo>
                    <a:pt x="59" y="189"/>
                  </a:lnTo>
                  <a:lnTo>
                    <a:pt x="65" y="187"/>
                  </a:lnTo>
                  <a:lnTo>
                    <a:pt x="68" y="185"/>
                  </a:lnTo>
                  <a:lnTo>
                    <a:pt x="74" y="185"/>
                  </a:lnTo>
                  <a:lnTo>
                    <a:pt x="78" y="181"/>
                  </a:lnTo>
                  <a:lnTo>
                    <a:pt x="84" y="181"/>
                  </a:lnTo>
                  <a:lnTo>
                    <a:pt x="89" y="177"/>
                  </a:lnTo>
                  <a:lnTo>
                    <a:pt x="93" y="175"/>
                  </a:lnTo>
                  <a:lnTo>
                    <a:pt x="99" y="173"/>
                  </a:lnTo>
                  <a:lnTo>
                    <a:pt x="103" y="170"/>
                  </a:lnTo>
                  <a:lnTo>
                    <a:pt x="108" y="168"/>
                  </a:lnTo>
                  <a:lnTo>
                    <a:pt x="114" y="164"/>
                  </a:lnTo>
                  <a:lnTo>
                    <a:pt x="122" y="156"/>
                  </a:lnTo>
                  <a:lnTo>
                    <a:pt x="131" y="151"/>
                  </a:lnTo>
                  <a:lnTo>
                    <a:pt x="135" y="145"/>
                  </a:lnTo>
                  <a:lnTo>
                    <a:pt x="137" y="139"/>
                  </a:lnTo>
                  <a:lnTo>
                    <a:pt x="141" y="135"/>
                  </a:lnTo>
                  <a:lnTo>
                    <a:pt x="146" y="130"/>
                  </a:lnTo>
                  <a:lnTo>
                    <a:pt x="148" y="124"/>
                  </a:lnTo>
                  <a:lnTo>
                    <a:pt x="152" y="118"/>
                  </a:lnTo>
                  <a:lnTo>
                    <a:pt x="156" y="113"/>
                  </a:lnTo>
                  <a:lnTo>
                    <a:pt x="158" y="109"/>
                  </a:lnTo>
                  <a:lnTo>
                    <a:pt x="162" y="101"/>
                  </a:lnTo>
                  <a:lnTo>
                    <a:pt x="164" y="95"/>
                  </a:lnTo>
                  <a:lnTo>
                    <a:pt x="165" y="90"/>
                  </a:lnTo>
                  <a:lnTo>
                    <a:pt x="169" y="82"/>
                  </a:lnTo>
                  <a:lnTo>
                    <a:pt x="171" y="76"/>
                  </a:lnTo>
                  <a:lnTo>
                    <a:pt x="173" y="71"/>
                  </a:lnTo>
                  <a:lnTo>
                    <a:pt x="177" y="65"/>
                  </a:lnTo>
                  <a:lnTo>
                    <a:pt x="179" y="59"/>
                  </a:lnTo>
                  <a:lnTo>
                    <a:pt x="181" y="54"/>
                  </a:lnTo>
                  <a:lnTo>
                    <a:pt x="183" y="46"/>
                  </a:lnTo>
                  <a:lnTo>
                    <a:pt x="183" y="42"/>
                  </a:lnTo>
                  <a:lnTo>
                    <a:pt x="186" y="36"/>
                  </a:lnTo>
                  <a:lnTo>
                    <a:pt x="188" y="27"/>
                  </a:lnTo>
                  <a:lnTo>
                    <a:pt x="192" y="19"/>
                  </a:lnTo>
                  <a:lnTo>
                    <a:pt x="192" y="12"/>
                  </a:lnTo>
                  <a:lnTo>
                    <a:pt x="194" y="8"/>
                  </a:lnTo>
                  <a:lnTo>
                    <a:pt x="196" y="4"/>
                  </a:lnTo>
                  <a:lnTo>
                    <a:pt x="196" y="2"/>
                  </a:lnTo>
                  <a:lnTo>
                    <a:pt x="171" y="0"/>
                  </a:lnTo>
                  <a:lnTo>
                    <a:pt x="82" y="105"/>
                  </a:lnTo>
                  <a:lnTo>
                    <a:pt x="0" y="135"/>
                  </a:lnTo>
                  <a:lnTo>
                    <a:pt x="10" y="198"/>
                  </a:lnTo>
                  <a:lnTo>
                    <a:pt x="10" y="198"/>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5"/>
            <p:cNvSpPr>
              <a:spLocks/>
            </p:cNvSpPr>
            <p:nvPr/>
          </p:nvSpPr>
          <p:spPr bwMode="auto">
            <a:xfrm>
              <a:off x="4146" y="2334"/>
              <a:ext cx="185" cy="405"/>
            </a:xfrm>
            <a:custGeom>
              <a:avLst/>
              <a:gdLst>
                <a:gd name="T0" fmla="*/ 101 w 371"/>
                <a:gd name="T1" fmla="*/ 775 h 809"/>
                <a:gd name="T2" fmla="*/ 82 w 371"/>
                <a:gd name="T3" fmla="*/ 724 h 809"/>
                <a:gd name="T4" fmla="*/ 65 w 371"/>
                <a:gd name="T5" fmla="*/ 665 h 809"/>
                <a:gd name="T6" fmla="*/ 63 w 371"/>
                <a:gd name="T7" fmla="*/ 612 h 809"/>
                <a:gd name="T8" fmla="*/ 63 w 371"/>
                <a:gd name="T9" fmla="*/ 543 h 809"/>
                <a:gd name="T10" fmla="*/ 67 w 371"/>
                <a:gd name="T11" fmla="*/ 473 h 809"/>
                <a:gd name="T12" fmla="*/ 65 w 371"/>
                <a:gd name="T13" fmla="*/ 418 h 809"/>
                <a:gd name="T14" fmla="*/ 40 w 371"/>
                <a:gd name="T15" fmla="*/ 365 h 809"/>
                <a:gd name="T16" fmla="*/ 15 w 371"/>
                <a:gd name="T17" fmla="*/ 321 h 809"/>
                <a:gd name="T18" fmla="*/ 6 w 371"/>
                <a:gd name="T19" fmla="*/ 266 h 809"/>
                <a:gd name="T20" fmla="*/ 55 w 371"/>
                <a:gd name="T21" fmla="*/ 222 h 809"/>
                <a:gd name="T22" fmla="*/ 108 w 371"/>
                <a:gd name="T23" fmla="*/ 182 h 809"/>
                <a:gd name="T24" fmla="*/ 158 w 371"/>
                <a:gd name="T25" fmla="*/ 135 h 809"/>
                <a:gd name="T26" fmla="*/ 162 w 371"/>
                <a:gd name="T27" fmla="*/ 104 h 809"/>
                <a:gd name="T28" fmla="*/ 211 w 371"/>
                <a:gd name="T29" fmla="*/ 74 h 809"/>
                <a:gd name="T30" fmla="*/ 167 w 371"/>
                <a:gd name="T31" fmla="*/ 26 h 809"/>
                <a:gd name="T32" fmla="*/ 207 w 371"/>
                <a:gd name="T33" fmla="*/ 7 h 809"/>
                <a:gd name="T34" fmla="*/ 249 w 371"/>
                <a:gd name="T35" fmla="*/ 2 h 809"/>
                <a:gd name="T36" fmla="*/ 291 w 371"/>
                <a:gd name="T37" fmla="*/ 0 h 809"/>
                <a:gd name="T38" fmla="*/ 331 w 371"/>
                <a:gd name="T39" fmla="*/ 5 h 809"/>
                <a:gd name="T40" fmla="*/ 329 w 371"/>
                <a:gd name="T41" fmla="*/ 19 h 809"/>
                <a:gd name="T42" fmla="*/ 260 w 371"/>
                <a:gd name="T43" fmla="*/ 23 h 809"/>
                <a:gd name="T44" fmla="*/ 215 w 371"/>
                <a:gd name="T45" fmla="*/ 28 h 809"/>
                <a:gd name="T46" fmla="*/ 221 w 371"/>
                <a:gd name="T47" fmla="*/ 49 h 809"/>
                <a:gd name="T48" fmla="*/ 260 w 371"/>
                <a:gd name="T49" fmla="*/ 44 h 809"/>
                <a:gd name="T50" fmla="*/ 302 w 371"/>
                <a:gd name="T51" fmla="*/ 51 h 809"/>
                <a:gd name="T52" fmla="*/ 299 w 371"/>
                <a:gd name="T53" fmla="*/ 72 h 809"/>
                <a:gd name="T54" fmla="*/ 259 w 371"/>
                <a:gd name="T55" fmla="*/ 74 h 809"/>
                <a:gd name="T56" fmla="*/ 217 w 371"/>
                <a:gd name="T57" fmla="*/ 93 h 809"/>
                <a:gd name="T58" fmla="*/ 183 w 371"/>
                <a:gd name="T59" fmla="*/ 127 h 809"/>
                <a:gd name="T60" fmla="*/ 221 w 371"/>
                <a:gd name="T61" fmla="*/ 146 h 809"/>
                <a:gd name="T62" fmla="*/ 224 w 371"/>
                <a:gd name="T63" fmla="*/ 194 h 809"/>
                <a:gd name="T64" fmla="*/ 215 w 371"/>
                <a:gd name="T65" fmla="*/ 235 h 809"/>
                <a:gd name="T66" fmla="*/ 192 w 371"/>
                <a:gd name="T67" fmla="*/ 258 h 809"/>
                <a:gd name="T68" fmla="*/ 240 w 371"/>
                <a:gd name="T69" fmla="*/ 247 h 809"/>
                <a:gd name="T70" fmla="*/ 293 w 371"/>
                <a:gd name="T71" fmla="*/ 216 h 809"/>
                <a:gd name="T72" fmla="*/ 350 w 371"/>
                <a:gd name="T73" fmla="*/ 180 h 809"/>
                <a:gd name="T74" fmla="*/ 371 w 371"/>
                <a:gd name="T75" fmla="*/ 209 h 809"/>
                <a:gd name="T76" fmla="*/ 327 w 371"/>
                <a:gd name="T77" fmla="*/ 260 h 809"/>
                <a:gd name="T78" fmla="*/ 272 w 371"/>
                <a:gd name="T79" fmla="*/ 292 h 809"/>
                <a:gd name="T80" fmla="*/ 230 w 371"/>
                <a:gd name="T81" fmla="*/ 285 h 809"/>
                <a:gd name="T82" fmla="*/ 196 w 371"/>
                <a:gd name="T83" fmla="*/ 279 h 809"/>
                <a:gd name="T84" fmla="*/ 158 w 371"/>
                <a:gd name="T85" fmla="*/ 273 h 809"/>
                <a:gd name="T86" fmla="*/ 158 w 371"/>
                <a:gd name="T87" fmla="*/ 247 h 809"/>
                <a:gd name="T88" fmla="*/ 194 w 371"/>
                <a:gd name="T89" fmla="*/ 203 h 809"/>
                <a:gd name="T90" fmla="*/ 190 w 371"/>
                <a:gd name="T91" fmla="*/ 159 h 809"/>
                <a:gd name="T92" fmla="*/ 164 w 371"/>
                <a:gd name="T93" fmla="*/ 161 h 809"/>
                <a:gd name="T94" fmla="*/ 114 w 371"/>
                <a:gd name="T95" fmla="*/ 209 h 809"/>
                <a:gd name="T96" fmla="*/ 74 w 371"/>
                <a:gd name="T97" fmla="*/ 239 h 809"/>
                <a:gd name="T98" fmla="*/ 38 w 371"/>
                <a:gd name="T99" fmla="*/ 277 h 809"/>
                <a:gd name="T100" fmla="*/ 48 w 371"/>
                <a:gd name="T101" fmla="*/ 327 h 809"/>
                <a:gd name="T102" fmla="*/ 69 w 371"/>
                <a:gd name="T103" fmla="*/ 367 h 809"/>
                <a:gd name="T104" fmla="*/ 91 w 371"/>
                <a:gd name="T105" fmla="*/ 414 h 809"/>
                <a:gd name="T106" fmla="*/ 93 w 371"/>
                <a:gd name="T107" fmla="*/ 456 h 809"/>
                <a:gd name="T108" fmla="*/ 91 w 371"/>
                <a:gd name="T109" fmla="*/ 511 h 809"/>
                <a:gd name="T110" fmla="*/ 88 w 371"/>
                <a:gd name="T111" fmla="*/ 551 h 809"/>
                <a:gd name="T112" fmla="*/ 86 w 371"/>
                <a:gd name="T113" fmla="*/ 602 h 809"/>
                <a:gd name="T114" fmla="*/ 88 w 371"/>
                <a:gd name="T115" fmla="*/ 654 h 809"/>
                <a:gd name="T116" fmla="*/ 105 w 371"/>
                <a:gd name="T117" fmla="*/ 693 h 809"/>
                <a:gd name="T118" fmla="*/ 124 w 371"/>
                <a:gd name="T119" fmla="*/ 737 h 809"/>
                <a:gd name="T120" fmla="*/ 137 w 371"/>
                <a:gd name="T121" fmla="*/ 777 h 809"/>
                <a:gd name="T122" fmla="*/ 120 w 371"/>
                <a:gd name="T123" fmla="*/ 809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1" h="809">
                  <a:moveTo>
                    <a:pt x="118" y="809"/>
                  </a:moveTo>
                  <a:lnTo>
                    <a:pt x="116" y="808"/>
                  </a:lnTo>
                  <a:lnTo>
                    <a:pt x="114" y="804"/>
                  </a:lnTo>
                  <a:lnTo>
                    <a:pt x="110" y="798"/>
                  </a:lnTo>
                  <a:lnTo>
                    <a:pt x="108" y="790"/>
                  </a:lnTo>
                  <a:lnTo>
                    <a:pt x="107" y="785"/>
                  </a:lnTo>
                  <a:lnTo>
                    <a:pt x="103" y="781"/>
                  </a:lnTo>
                  <a:lnTo>
                    <a:pt x="101" y="775"/>
                  </a:lnTo>
                  <a:lnTo>
                    <a:pt x="99" y="769"/>
                  </a:lnTo>
                  <a:lnTo>
                    <a:pt x="97" y="764"/>
                  </a:lnTo>
                  <a:lnTo>
                    <a:pt x="93" y="758"/>
                  </a:lnTo>
                  <a:lnTo>
                    <a:pt x="91" y="752"/>
                  </a:lnTo>
                  <a:lnTo>
                    <a:pt x="89" y="747"/>
                  </a:lnTo>
                  <a:lnTo>
                    <a:pt x="88" y="737"/>
                  </a:lnTo>
                  <a:lnTo>
                    <a:pt x="84" y="731"/>
                  </a:lnTo>
                  <a:lnTo>
                    <a:pt x="82" y="724"/>
                  </a:lnTo>
                  <a:lnTo>
                    <a:pt x="80" y="716"/>
                  </a:lnTo>
                  <a:lnTo>
                    <a:pt x="76" y="709"/>
                  </a:lnTo>
                  <a:lnTo>
                    <a:pt x="74" y="701"/>
                  </a:lnTo>
                  <a:lnTo>
                    <a:pt x="72" y="695"/>
                  </a:lnTo>
                  <a:lnTo>
                    <a:pt x="70" y="688"/>
                  </a:lnTo>
                  <a:lnTo>
                    <a:pt x="69" y="680"/>
                  </a:lnTo>
                  <a:lnTo>
                    <a:pt x="67" y="673"/>
                  </a:lnTo>
                  <a:lnTo>
                    <a:pt x="65" y="665"/>
                  </a:lnTo>
                  <a:lnTo>
                    <a:pt x="65" y="659"/>
                  </a:lnTo>
                  <a:lnTo>
                    <a:pt x="63" y="652"/>
                  </a:lnTo>
                  <a:lnTo>
                    <a:pt x="63" y="646"/>
                  </a:lnTo>
                  <a:lnTo>
                    <a:pt x="63" y="638"/>
                  </a:lnTo>
                  <a:lnTo>
                    <a:pt x="63" y="633"/>
                  </a:lnTo>
                  <a:lnTo>
                    <a:pt x="63" y="627"/>
                  </a:lnTo>
                  <a:lnTo>
                    <a:pt x="63" y="619"/>
                  </a:lnTo>
                  <a:lnTo>
                    <a:pt x="63" y="612"/>
                  </a:lnTo>
                  <a:lnTo>
                    <a:pt x="63" y="604"/>
                  </a:lnTo>
                  <a:lnTo>
                    <a:pt x="63" y="597"/>
                  </a:lnTo>
                  <a:lnTo>
                    <a:pt x="63" y="589"/>
                  </a:lnTo>
                  <a:lnTo>
                    <a:pt x="63" y="579"/>
                  </a:lnTo>
                  <a:lnTo>
                    <a:pt x="63" y="572"/>
                  </a:lnTo>
                  <a:lnTo>
                    <a:pt x="63" y="562"/>
                  </a:lnTo>
                  <a:lnTo>
                    <a:pt x="63" y="553"/>
                  </a:lnTo>
                  <a:lnTo>
                    <a:pt x="63" y="543"/>
                  </a:lnTo>
                  <a:lnTo>
                    <a:pt x="65" y="536"/>
                  </a:lnTo>
                  <a:lnTo>
                    <a:pt x="65" y="526"/>
                  </a:lnTo>
                  <a:lnTo>
                    <a:pt x="65" y="517"/>
                  </a:lnTo>
                  <a:lnTo>
                    <a:pt x="65" y="507"/>
                  </a:lnTo>
                  <a:lnTo>
                    <a:pt x="67" y="500"/>
                  </a:lnTo>
                  <a:lnTo>
                    <a:pt x="67" y="490"/>
                  </a:lnTo>
                  <a:lnTo>
                    <a:pt x="67" y="483"/>
                  </a:lnTo>
                  <a:lnTo>
                    <a:pt x="67" y="473"/>
                  </a:lnTo>
                  <a:lnTo>
                    <a:pt x="67" y="465"/>
                  </a:lnTo>
                  <a:lnTo>
                    <a:pt x="67" y="456"/>
                  </a:lnTo>
                  <a:lnTo>
                    <a:pt x="67" y="448"/>
                  </a:lnTo>
                  <a:lnTo>
                    <a:pt x="67" y="443"/>
                  </a:lnTo>
                  <a:lnTo>
                    <a:pt x="67" y="437"/>
                  </a:lnTo>
                  <a:lnTo>
                    <a:pt x="65" y="427"/>
                  </a:lnTo>
                  <a:lnTo>
                    <a:pt x="65" y="424"/>
                  </a:lnTo>
                  <a:lnTo>
                    <a:pt x="65" y="418"/>
                  </a:lnTo>
                  <a:lnTo>
                    <a:pt x="65" y="412"/>
                  </a:lnTo>
                  <a:lnTo>
                    <a:pt x="63" y="405"/>
                  </a:lnTo>
                  <a:lnTo>
                    <a:pt x="63" y="401"/>
                  </a:lnTo>
                  <a:lnTo>
                    <a:pt x="59" y="393"/>
                  </a:lnTo>
                  <a:lnTo>
                    <a:pt x="55" y="387"/>
                  </a:lnTo>
                  <a:lnTo>
                    <a:pt x="51" y="380"/>
                  </a:lnTo>
                  <a:lnTo>
                    <a:pt x="48" y="374"/>
                  </a:lnTo>
                  <a:lnTo>
                    <a:pt x="40" y="365"/>
                  </a:lnTo>
                  <a:lnTo>
                    <a:pt x="34" y="355"/>
                  </a:lnTo>
                  <a:lnTo>
                    <a:pt x="30" y="351"/>
                  </a:lnTo>
                  <a:lnTo>
                    <a:pt x="29" y="346"/>
                  </a:lnTo>
                  <a:lnTo>
                    <a:pt x="27" y="342"/>
                  </a:lnTo>
                  <a:lnTo>
                    <a:pt x="23" y="338"/>
                  </a:lnTo>
                  <a:lnTo>
                    <a:pt x="19" y="332"/>
                  </a:lnTo>
                  <a:lnTo>
                    <a:pt x="17" y="327"/>
                  </a:lnTo>
                  <a:lnTo>
                    <a:pt x="15" y="321"/>
                  </a:lnTo>
                  <a:lnTo>
                    <a:pt x="11" y="317"/>
                  </a:lnTo>
                  <a:lnTo>
                    <a:pt x="8" y="308"/>
                  </a:lnTo>
                  <a:lnTo>
                    <a:pt x="4" y="300"/>
                  </a:lnTo>
                  <a:lnTo>
                    <a:pt x="2" y="291"/>
                  </a:lnTo>
                  <a:lnTo>
                    <a:pt x="0" y="283"/>
                  </a:lnTo>
                  <a:lnTo>
                    <a:pt x="0" y="275"/>
                  </a:lnTo>
                  <a:lnTo>
                    <a:pt x="4" y="272"/>
                  </a:lnTo>
                  <a:lnTo>
                    <a:pt x="6" y="266"/>
                  </a:lnTo>
                  <a:lnTo>
                    <a:pt x="11" y="260"/>
                  </a:lnTo>
                  <a:lnTo>
                    <a:pt x="17" y="253"/>
                  </a:lnTo>
                  <a:lnTo>
                    <a:pt x="25" y="247"/>
                  </a:lnTo>
                  <a:lnTo>
                    <a:pt x="32" y="239"/>
                  </a:lnTo>
                  <a:lnTo>
                    <a:pt x="40" y="234"/>
                  </a:lnTo>
                  <a:lnTo>
                    <a:pt x="46" y="230"/>
                  </a:lnTo>
                  <a:lnTo>
                    <a:pt x="49" y="226"/>
                  </a:lnTo>
                  <a:lnTo>
                    <a:pt x="55" y="222"/>
                  </a:lnTo>
                  <a:lnTo>
                    <a:pt x="59" y="220"/>
                  </a:lnTo>
                  <a:lnTo>
                    <a:pt x="69" y="213"/>
                  </a:lnTo>
                  <a:lnTo>
                    <a:pt x="76" y="207"/>
                  </a:lnTo>
                  <a:lnTo>
                    <a:pt x="84" y="199"/>
                  </a:lnTo>
                  <a:lnTo>
                    <a:pt x="91" y="196"/>
                  </a:lnTo>
                  <a:lnTo>
                    <a:pt x="99" y="190"/>
                  </a:lnTo>
                  <a:lnTo>
                    <a:pt x="105" y="184"/>
                  </a:lnTo>
                  <a:lnTo>
                    <a:pt x="108" y="182"/>
                  </a:lnTo>
                  <a:lnTo>
                    <a:pt x="112" y="178"/>
                  </a:lnTo>
                  <a:lnTo>
                    <a:pt x="116" y="173"/>
                  </a:lnTo>
                  <a:lnTo>
                    <a:pt x="124" y="165"/>
                  </a:lnTo>
                  <a:lnTo>
                    <a:pt x="131" y="158"/>
                  </a:lnTo>
                  <a:lnTo>
                    <a:pt x="139" y="150"/>
                  </a:lnTo>
                  <a:lnTo>
                    <a:pt x="146" y="142"/>
                  </a:lnTo>
                  <a:lnTo>
                    <a:pt x="154" y="139"/>
                  </a:lnTo>
                  <a:lnTo>
                    <a:pt x="158" y="135"/>
                  </a:lnTo>
                  <a:lnTo>
                    <a:pt x="160" y="135"/>
                  </a:lnTo>
                  <a:lnTo>
                    <a:pt x="160" y="133"/>
                  </a:lnTo>
                  <a:lnTo>
                    <a:pt x="158" y="129"/>
                  </a:lnTo>
                  <a:lnTo>
                    <a:pt x="158" y="125"/>
                  </a:lnTo>
                  <a:lnTo>
                    <a:pt x="158" y="121"/>
                  </a:lnTo>
                  <a:lnTo>
                    <a:pt x="158" y="116"/>
                  </a:lnTo>
                  <a:lnTo>
                    <a:pt x="160" y="110"/>
                  </a:lnTo>
                  <a:lnTo>
                    <a:pt x="162" y="104"/>
                  </a:lnTo>
                  <a:lnTo>
                    <a:pt x="167" y="101"/>
                  </a:lnTo>
                  <a:lnTo>
                    <a:pt x="173" y="95"/>
                  </a:lnTo>
                  <a:lnTo>
                    <a:pt x="181" y="91"/>
                  </a:lnTo>
                  <a:lnTo>
                    <a:pt x="188" y="85"/>
                  </a:lnTo>
                  <a:lnTo>
                    <a:pt x="196" y="82"/>
                  </a:lnTo>
                  <a:lnTo>
                    <a:pt x="202" y="78"/>
                  </a:lnTo>
                  <a:lnTo>
                    <a:pt x="207" y="76"/>
                  </a:lnTo>
                  <a:lnTo>
                    <a:pt x="211" y="74"/>
                  </a:lnTo>
                  <a:lnTo>
                    <a:pt x="213" y="74"/>
                  </a:lnTo>
                  <a:lnTo>
                    <a:pt x="154" y="53"/>
                  </a:lnTo>
                  <a:lnTo>
                    <a:pt x="154" y="51"/>
                  </a:lnTo>
                  <a:lnTo>
                    <a:pt x="154" y="47"/>
                  </a:lnTo>
                  <a:lnTo>
                    <a:pt x="156" y="44"/>
                  </a:lnTo>
                  <a:lnTo>
                    <a:pt x="160" y="38"/>
                  </a:lnTo>
                  <a:lnTo>
                    <a:pt x="164" y="32"/>
                  </a:lnTo>
                  <a:lnTo>
                    <a:pt x="167" y="26"/>
                  </a:lnTo>
                  <a:lnTo>
                    <a:pt x="171" y="23"/>
                  </a:lnTo>
                  <a:lnTo>
                    <a:pt x="177" y="19"/>
                  </a:lnTo>
                  <a:lnTo>
                    <a:pt x="179" y="17"/>
                  </a:lnTo>
                  <a:lnTo>
                    <a:pt x="184" y="13"/>
                  </a:lnTo>
                  <a:lnTo>
                    <a:pt x="190" y="11"/>
                  </a:lnTo>
                  <a:lnTo>
                    <a:pt x="200" y="9"/>
                  </a:lnTo>
                  <a:lnTo>
                    <a:pt x="202" y="9"/>
                  </a:lnTo>
                  <a:lnTo>
                    <a:pt x="207" y="7"/>
                  </a:lnTo>
                  <a:lnTo>
                    <a:pt x="213" y="7"/>
                  </a:lnTo>
                  <a:lnTo>
                    <a:pt x="217" y="7"/>
                  </a:lnTo>
                  <a:lnTo>
                    <a:pt x="222" y="5"/>
                  </a:lnTo>
                  <a:lnTo>
                    <a:pt x="228" y="5"/>
                  </a:lnTo>
                  <a:lnTo>
                    <a:pt x="234" y="4"/>
                  </a:lnTo>
                  <a:lnTo>
                    <a:pt x="240" y="4"/>
                  </a:lnTo>
                  <a:lnTo>
                    <a:pt x="245" y="4"/>
                  </a:lnTo>
                  <a:lnTo>
                    <a:pt x="249" y="2"/>
                  </a:lnTo>
                  <a:lnTo>
                    <a:pt x="255" y="2"/>
                  </a:lnTo>
                  <a:lnTo>
                    <a:pt x="260" y="2"/>
                  </a:lnTo>
                  <a:lnTo>
                    <a:pt x="264" y="0"/>
                  </a:lnTo>
                  <a:lnTo>
                    <a:pt x="270" y="0"/>
                  </a:lnTo>
                  <a:lnTo>
                    <a:pt x="276" y="0"/>
                  </a:lnTo>
                  <a:lnTo>
                    <a:pt x="281" y="0"/>
                  </a:lnTo>
                  <a:lnTo>
                    <a:pt x="285" y="0"/>
                  </a:lnTo>
                  <a:lnTo>
                    <a:pt x="291" y="0"/>
                  </a:lnTo>
                  <a:lnTo>
                    <a:pt x="295" y="0"/>
                  </a:lnTo>
                  <a:lnTo>
                    <a:pt x="299" y="0"/>
                  </a:lnTo>
                  <a:lnTo>
                    <a:pt x="306" y="0"/>
                  </a:lnTo>
                  <a:lnTo>
                    <a:pt x="312" y="0"/>
                  </a:lnTo>
                  <a:lnTo>
                    <a:pt x="318" y="0"/>
                  </a:lnTo>
                  <a:lnTo>
                    <a:pt x="321" y="2"/>
                  </a:lnTo>
                  <a:lnTo>
                    <a:pt x="327" y="2"/>
                  </a:lnTo>
                  <a:lnTo>
                    <a:pt x="331" y="5"/>
                  </a:lnTo>
                  <a:lnTo>
                    <a:pt x="337" y="9"/>
                  </a:lnTo>
                  <a:lnTo>
                    <a:pt x="344" y="13"/>
                  </a:lnTo>
                  <a:lnTo>
                    <a:pt x="350" y="21"/>
                  </a:lnTo>
                  <a:lnTo>
                    <a:pt x="348" y="23"/>
                  </a:lnTo>
                  <a:lnTo>
                    <a:pt x="344" y="21"/>
                  </a:lnTo>
                  <a:lnTo>
                    <a:pt x="340" y="21"/>
                  </a:lnTo>
                  <a:lnTo>
                    <a:pt x="335" y="19"/>
                  </a:lnTo>
                  <a:lnTo>
                    <a:pt x="329" y="19"/>
                  </a:lnTo>
                  <a:lnTo>
                    <a:pt x="321" y="19"/>
                  </a:lnTo>
                  <a:lnTo>
                    <a:pt x="314" y="19"/>
                  </a:lnTo>
                  <a:lnTo>
                    <a:pt x="304" y="19"/>
                  </a:lnTo>
                  <a:lnTo>
                    <a:pt x="297" y="21"/>
                  </a:lnTo>
                  <a:lnTo>
                    <a:pt x="287" y="21"/>
                  </a:lnTo>
                  <a:lnTo>
                    <a:pt x="278" y="21"/>
                  </a:lnTo>
                  <a:lnTo>
                    <a:pt x="268" y="21"/>
                  </a:lnTo>
                  <a:lnTo>
                    <a:pt x="260" y="23"/>
                  </a:lnTo>
                  <a:lnTo>
                    <a:pt x="251" y="23"/>
                  </a:lnTo>
                  <a:lnTo>
                    <a:pt x="245" y="23"/>
                  </a:lnTo>
                  <a:lnTo>
                    <a:pt x="238" y="24"/>
                  </a:lnTo>
                  <a:lnTo>
                    <a:pt x="232" y="26"/>
                  </a:lnTo>
                  <a:lnTo>
                    <a:pt x="226" y="26"/>
                  </a:lnTo>
                  <a:lnTo>
                    <a:pt x="222" y="26"/>
                  </a:lnTo>
                  <a:lnTo>
                    <a:pt x="217" y="26"/>
                  </a:lnTo>
                  <a:lnTo>
                    <a:pt x="215" y="28"/>
                  </a:lnTo>
                  <a:lnTo>
                    <a:pt x="207" y="32"/>
                  </a:lnTo>
                  <a:lnTo>
                    <a:pt x="202" y="36"/>
                  </a:lnTo>
                  <a:lnTo>
                    <a:pt x="196" y="40"/>
                  </a:lnTo>
                  <a:lnTo>
                    <a:pt x="200" y="45"/>
                  </a:lnTo>
                  <a:lnTo>
                    <a:pt x="202" y="45"/>
                  </a:lnTo>
                  <a:lnTo>
                    <a:pt x="209" y="47"/>
                  </a:lnTo>
                  <a:lnTo>
                    <a:pt x="215" y="47"/>
                  </a:lnTo>
                  <a:lnTo>
                    <a:pt x="221" y="49"/>
                  </a:lnTo>
                  <a:lnTo>
                    <a:pt x="226" y="51"/>
                  </a:lnTo>
                  <a:lnTo>
                    <a:pt x="232" y="51"/>
                  </a:lnTo>
                  <a:lnTo>
                    <a:pt x="236" y="51"/>
                  </a:lnTo>
                  <a:lnTo>
                    <a:pt x="236" y="53"/>
                  </a:lnTo>
                  <a:lnTo>
                    <a:pt x="238" y="51"/>
                  </a:lnTo>
                  <a:lnTo>
                    <a:pt x="243" y="49"/>
                  </a:lnTo>
                  <a:lnTo>
                    <a:pt x="251" y="45"/>
                  </a:lnTo>
                  <a:lnTo>
                    <a:pt x="260" y="44"/>
                  </a:lnTo>
                  <a:lnTo>
                    <a:pt x="264" y="42"/>
                  </a:lnTo>
                  <a:lnTo>
                    <a:pt x="270" y="42"/>
                  </a:lnTo>
                  <a:lnTo>
                    <a:pt x="274" y="40"/>
                  </a:lnTo>
                  <a:lnTo>
                    <a:pt x="279" y="40"/>
                  </a:lnTo>
                  <a:lnTo>
                    <a:pt x="285" y="40"/>
                  </a:lnTo>
                  <a:lnTo>
                    <a:pt x="293" y="44"/>
                  </a:lnTo>
                  <a:lnTo>
                    <a:pt x="297" y="45"/>
                  </a:lnTo>
                  <a:lnTo>
                    <a:pt x="302" y="51"/>
                  </a:lnTo>
                  <a:lnTo>
                    <a:pt x="306" y="55"/>
                  </a:lnTo>
                  <a:lnTo>
                    <a:pt x="312" y="63"/>
                  </a:lnTo>
                  <a:lnTo>
                    <a:pt x="316" y="64"/>
                  </a:lnTo>
                  <a:lnTo>
                    <a:pt x="318" y="70"/>
                  </a:lnTo>
                  <a:lnTo>
                    <a:pt x="316" y="72"/>
                  </a:lnTo>
                  <a:lnTo>
                    <a:pt x="312" y="72"/>
                  </a:lnTo>
                  <a:lnTo>
                    <a:pt x="306" y="72"/>
                  </a:lnTo>
                  <a:lnTo>
                    <a:pt x="299" y="72"/>
                  </a:lnTo>
                  <a:lnTo>
                    <a:pt x="293" y="72"/>
                  </a:lnTo>
                  <a:lnTo>
                    <a:pt x="289" y="72"/>
                  </a:lnTo>
                  <a:lnTo>
                    <a:pt x="283" y="72"/>
                  </a:lnTo>
                  <a:lnTo>
                    <a:pt x="279" y="72"/>
                  </a:lnTo>
                  <a:lnTo>
                    <a:pt x="274" y="72"/>
                  </a:lnTo>
                  <a:lnTo>
                    <a:pt x="268" y="72"/>
                  </a:lnTo>
                  <a:lnTo>
                    <a:pt x="262" y="74"/>
                  </a:lnTo>
                  <a:lnTo>
                    <a:pt x="259" y="74"/>
                  </a:lnTo>
                  <a:lnTo>
                    <a:pt x="249" y="76"/>
                  </a:lnTo>
                  <a:lnTo>
                    <a:pt x="243" y="80"/>
                  </a:lnTo>
                  <a:lnTo>
                    <a:pt x="240" y="82"/>
                  </a:lnTo>
                  <a:lnTo>
                    <a:pt x="236" y="82"/>
                  </a:lnTo>
                  <a:lnTo>
                    <a:pt x="232" y="85"/>
                  </a:lnTo>
                  <a:lnTo>
                    <a:pt x="226" y="87"/>
                  </a:lnTo>
                  <a:lnTo>
                    <a:pt x="222" y="91"/>
                  </a:lnTo>
                  <a:lnTo>
                    <a:pt x="217" y="93"/>
                  </a:lnTo>
                  <a:lnTo>
                    <a:pt x="213" y="97"/>
                  </a:lnTo>
                  <a:lnTo>
                    <a:pt x="209" y="101"/>
                  </a:lnTo>
                  <a:lnTo>
                    <a:pt x="203" y="104"/>
                  </a:lnTo>
                  <a:lnTo>
                    <a:pt x="198" y="108"/>
                  </a:lnTo>
                  <a:lnTo>
                    <a:pt x="194" y="110"/>
                  </a:lnTo>
                  <a:lnTo>
                    <a:pt x="190" y="116"/>
                  </a:lnTo>
                  <a:lnTo>
                    <a:pt x="184" y="120"/>
                  </a:lnTo>
                  <a:lnTo>
                    <a:pt x="183" y="127"/>
                  </a:lnTo>
                  <a:lnTo>
                    <a:pt x="183" y="127"/>
                  </a:lnTo>
                  <a:lnTo>
                    <a:pt x="186" y="127"/>
                  </a:lnTo>
                  <a:lnTo>
                    <a:pt x="190" y="127"/>
                  </a:lnTo>
                  <a:lnTo>
                    <a:pt x="198" y="129"/>
                  </a:lnTo>
                  <a:lnTo>
                    <a:pt x="203" y="133"/>
                  </a:lnTo>
                  <a:lnTo>
                    <a:pt x="211" y="137"/>
                  </a:lnTo>
                  <a:lnTo>
                    <a:pt x="217" y="140"/>
                  </a:lnTo>
                  <a:lnTo>
                    <a:pt x="221" y="146"/>
                  </a:lnTo>
                  <a:lnTo>
                    <a:pt x="222" y="150"/>
                  </a:lnTo>
                  <a:lnTo>
                    <a:pt x="222" y="154"/>
                  </a:lnTo>
                  <a:lnTo>
                    <a:pt x="224" y="159"/>
                  </a:lnTo>
                  <a:lnTo>
                    <a:pt x="224" y="165"/>
                  </a:lnTo>
                  <a:lnTo>
                    <a:pt x="224" y="173"/>
                  </a:lnTo>
                  <a:lnTo>
                    <a:pt x="224" y="178"/>
                  </a:lnTo>
                  <a:lnTo>
                    <a:pt x="224" y="186"/>
                  </a:lnTo>
                  <a:lnTo>
                    <a:pt x="224" y="194"/>
                  </a:lnTo>
                  <a:lnTo>
                    <a:pt x="222" y="199"/>
                  </a:lnTo>
                  <a:lnTo>
                    <a:pt x="222" y="207"/>
                  </a:lnTo>
                  <a:lnTo>
                    <a:pt x="221" y="213"/>
                  </a:lnTo>
                  <a:lnTo>
                    <a:pt x="221" y="220"/>
                  </a:lnTo>
                  <a:lnTo>
                    <a:pt x="219" y="224"/>
                  </a:lnTo>
                  <a:lnTo>
                    <a:pt x="217" y="230"/>
                  </a:lnTo>
                  <a:lnTo>
                    <a:pt x="215" y="234"/>
                  </a:lnTo>
                  <a:lnTo>
                    <a:pt x="215" y="235"/>
                  </a:lnTo>
                  <a:lnTo>
                    <a:pt x="209" y="239"/>
                  </a:lnTo>
                  <a:lnTo>
                    <a:pt x="205" y="243"/>
                  </a:lnTo>
                  <a:lnTo>
                    <a:pt x="200" y="245"/>
                  </a:lnTo>
                  <a:lnTo>
                    <a:pt x="196" y="251"/>
                  </a:lnTo>
                  <a:lnTo>
                    <a:pt x="186" y="254"/>
                  </a:lnTo>
                  <a:lnTo>
                    <a:pt x="184" y="256"/>
                  </a:lnTo>
                  <a:lnTo>
                    <a:pt x="188" y="258"/>
                  </a:lnTo>
                  <a:lnTo>
                    <a:pt x="192" y="258"/>
                  </a:lnTo>
                  <a:lnTo>
                    <a:pt x="198" y="260"/>
                  </a:lnTo>
                  <a:lnTo>
                    <a:pt x="203" y="260"/>
                  </a:lnTo>
                  <a:lnTo>
                    <a:pt x="211" y="260"/>
                  </a:lnTo>
                  <a:lnTo>
                    <a:pt x="219" y="258"/>
                  </a:lnTo>
                  <a:lnTo>
                    <a:pt x="226" y="256"/>
                  </a:lnTo>
                  <a:lnTo>
                    <a:pt x="228" y="254"/>
                  </a:lnTo>
                  <a:lnTo>
                    <a:pt x="234" y="251"/>
                  </a:lnTo>
                  <a:lnTo>
                    <a:pt x="240" y="247"/>
                  </a:lnTo>
                  <a:lnTo>
                    <a:pt x="249" y="243"/>
                  </a:lnTo>
                  <a:lnTo>
                    <a:pt x="257" y="237"/>
                  </a:lnTo>
                  <a:lnTo>
                    <a:pt x="264" y="234"/>
                  </a:lnTo>
                  <a:lnTo>
                    <a:pt x="270" y="230"/>
                  </a:lnTo>
                  <a:lnTo>
                    <a:pt x="274" y="228"/>
                  </a:lnTo>
                  <a:lnTo>
                    <a:pt x="279" y="226"/>
                  </a:lnTo>
                  <a:lnTo>
                    <a:pt x="285" y="222"/>
                  </a:lnTo>
                  <a:lnTo>
                    <a:pt x="293" y="216"/>
                  </a:lnTo>
                  <a:lnTo>
                    <a:pt x="302" y="211"/>
                  </a:lnTo>
                  <a:lnTo>
                    <a:pt x="312" y="205"/>
                  </a:lnTo>
                  <a:lnTo>
                    <a:pt x="319" y="199"/>
                  </a:lnTo>
                  <a:lnTo>
                    <a:pt x="327" y="196"/>
                  </a:lnTo>
                  <a:lnTo>
                    <a:pt x="335" y="192"/>
                  </a:lnTo>
                  <a:lnTo>
                    <a:pt x="338" y="186"/>
                  </a:lnTo>
                  <a:lnTo>
                    <a:pt x="344" y="184"/>
                  </a:lnTo>
                  <a:lnTo>
                    <a:pt x="350" y="180"/>
                  </a:lnTo>
                  <a:lnTo>
                    <a:pt x="352" y="182"/>
                  </a:lnTo>
                  <a:lnTo>
                    <a:pt x="350" y="190"/>
                  </a:lnTo>
                  <a:lnTo>
                    <a:pt x="346" y="197"/>
                  </a:lnTo>
                  <a:lnTo>
                    <a:pt x="342" y="207"/>
                  </a:lnTo>
                  <a:lnTo>
                    <a:pt x="338" y="215"/>
                  </a:lnTo>
                  <a:lnTo>
                    <a:pt x="335" y="220"/>
                  </a:lnTo>
                  <a:lnTo>
                    <a:pt x="335" y="224"/>
                  </a:lnTo>
                  <a:lnTo>
                    <a:pt x="371" y="209"/>
                  </a:lnTo>
                  <a:lnTo>
                    <a:pt x="367" y="235"/>
                  </a:lnTo>
                  <a:lnTo>
                    <a:pt x="365" y="235"/>
                  </a:lnTo>
                  <a:lnTo>
                    <a:pt x="361" y="237"/>
                  </a:lnTo>
                  <a:lnTo>
                    <a:pt x="357" y="241"/>
                  </a:lnTo>
                  <a:lnTo>
                    <a:pt x="352" y="245"/>
                  </a:lnTo>
                  <a:lnTo>
                    <a:pt x="344" y="249"/>
                  </a:lnTo>
                  <a:lnTo>
                    <a:pt x="337" y="254"/>
                  </a:lnTo>
                  <a:lnTo>
                    <a:pt x="327" y="260"/>
                  </a:lnTo>
                  <a:lnTo>
                    <a:pt x="318" y="266"/>
                  </a:lnTo>
                  <a:lnTo>
                    <a:pt x="314" y="270"/>
                  </a:lnTo>
                  <a:lnTo>
                    <a:pt x="308" y="272"/>
                  </a:lnTo>
                  <a:lnTo>
                    <a:pt x="302" y="273"/>
                  </a:lnTo>
                  <a:lnTo>
                    <a:pt x="299" y="277"/>
                  </a:lnTo>
                  <a:lnTo>
                    <a:pt x="289" y="283"/>
                  </a:lnTo>
                  <a:lnTo>
                    <a:pt x="281" y="289"/>
                  </a:lnTo>
                  <a:lnTo>
                    <a:pt x="272" y="292"/>
                  </a:lnTo>
                  <a:lnTo>
                    <a:pt x="264" y="296"/>
                  </a:lnTo>
                  <a:lnTo>
                    <a:pt x="259" y="300"/>
                  </a:lnTo>
                  <a:lnTo>
                    <a:pt x="255" y="302"/>
                  </a:lnTo>
                  <a:lnTo>
                    <a:pt x="245" y="302"/>
                  </a:lnTo>
                  <a:lnTo>
                    <a:pt x="241" y="300"/>
                  </a:lnTo>
                  <a:lnTo>
                    <a:pt x="236" y="296"/>
                  </a:lnTo>
                  <a:lnTo>
                    <a:pt x="234" y="292"/>
                  </a:lnTo>
                  <a:lnTo>
                    <a:pt x="230" y="285"/>
                  </a:lnTo>
                  <a:lnTo>
                    <a:pt x="228" y="281"/>
                  </a:lnTo>
                  <a:lnTo>
                    <a:pt x="226" y="281"/>
                  </a:lnTo>
                  <a:lnTo>
                    <a:pt x="221" y="281"/>
                  </a:lnTo>
                  <a:lnTo>
                    <a:pt x="215" y="279"/>
                  </a:lnTo>
                  <a:lnTo>
                    <a:pt x="211" y="279"/>
                  </a:lnTo>
                  <a:lnTo>
                    <a:pt x="205" y="279"/>
                  </a:lnTo>
                  <a:lnTo>
                    <a:pt x="202" y="279"/>
                  </a:lnTo>
                  <a:lnTo>
                    <a:pt x="196" y="279"/>
                  </a:lnTo>
                  <a:lnTo>
                    <a:pt x="190" y="277"/>
                  </a:lnTo>
                  <a:lnTo>
                    <a:pt x="184" y="277"/>
                  </a:lnTo>
                  <a:lnTo>
                    <a:pt x="179" y="275"/>
                  </a:lnTo>
                  <a:lnTo>
                    <a:pt x="173" y="275"/>
                  </a:lnTo>
                  <a:lnTo>
                    <a:pt x="169" y="273"/>
                  </a:lnTo>
                  <a:lnTo>
                    <a:pt x="164" y="273"/>
                  </a:lnTo>
                  <a:lnTo>
                    <a:pt x="162" y="273"/>
                  </a:lnTo>
                  <a:lnTo>
                    <a:pt x="158" y="273"/>
                  </a:lnTo>
                  <a:lnTo>
                    <a:pt x="150" y="273"/>
                  </a:lnTo>
                  <a:lnTo>
                    <a:pt x="145" y="273"/>
                  </a:lnTo>
                  <a:lnTo>
                    <a:pt x="143" y="273"/>
                  </a:lnTo>
                  <a:lnTo>
                    <a:pt x="141" y="270"/>
                  </a:lnTo>
                  <a:lnTo>
                    <a:pt x="141" y="266"/>
                  </a:lnTo>
                  <a:lnTo>
                    <a:pt x="145" y="260"/>
                  </a:lnTo>
                  <a:lnTo>
                    <a:pt x="150" y="254"/>
                  </a:lnTo>
                  <a:lnTo>
                    <a:pt x="158" y="247"/>
                  </a:lnTo>
                  <a:lnTo>
                    <a:pt x="167" y="241"/>
                  </a:lnTo>
                  <a:lnTo>
                    <a:pt x="177" y="234"/>
                  </a:lnTo>
                  <a:lnTo>
                    <a:pt x="184" y="228"/>
                  </a:lnTo>
                  <a:lnTo>
                    <a:pt x="190" y="220"/>
                  </a:lnTo>
                  <a:lnTo>
                    <a:pt x="194" y="216"/>
                  </a:lnTo>
                  <a:lnTo>
                    <a:pt x="194" y="211"/>
                  </a:lnTo>
                  <a:lnTo>
                    <a:pt x="194" y="209"/>
                  </a:lnTo>
                  <a:lnTo>
                    <a:pt x="194" y="203"/>
                  </a:lnTo>
                  <a:lnTo>
                    <a:pt x="196" y="199"/>
                  </a:lnTo>
                  <a:lnTo>
                    <a:pt x="194" y="192"/>
                  </a:lnTo>
                  <a:lnTo>
                    <a:pt x="194" y="188"/>
                  </a:lnTo>
                  <a:lnTo>
                    <a:pt x="194" y="182"/>
                  </a:lnTo>
                  <a:lnTo>
                    <a:pt x="194" y="177"/>
                  </a:lnTo>
                  <a:lnTo>
                    <a:pt x="192" y="171"/>
                  </a:lnTo>
                  <a:lnTo>
                    <a:pt x="190" y="163"/>
                  </a:lnTo>
                  <a:lnTo>
                    <a:pt x="190" y="159"/>
                  </a:lnTo>
                  <a:lnTo>
                    <a:pt x="190" y="156"/>
                  </a:lnTo>
                  <a:lnTo>
                    <a:pt x="186" y="148"/>
                  </a:lnTo>
                  <a:lnTo>
                    <a:pt x="184" y="146"/>
                  </a:lnTo>
                  <a:lnTo>
                    <a:pt x="181" y="146"/>
                  </a:lnTo>
                  <a:lnTo>
                    <a:pt x="177" y="148"/>
                  </a:lnTo>
                  <a:lnTo>
                    <a:pt x="173" y="152"/>
                  </a:lnTo>
                  <a:lnTo>
                    <a:pt x="169" y="156"/>
                  </a:lnTo>
                  <a:lnTo>
                    <a:pt x="164" y="161"/>
                  </a:lnTo>
                  <a:lnTo>
                    <a:pt x="156" y="167"/>
                  </a:lnTo>
                  <a:lnTo>
                    <a:pt x="150" y="173"/>
                  </a:lnTo>
                  <a:lnTo>
                    <a:pt x="145" y="180"/>
                  </a:lnTo>
                  <a:lnTo>
                    <a:pt x="137" y="186"/>
                  </a:lnTo>
                  <a:lnTo>
                    <a:pt x="131" y="192"/>
                  </a:lnTo>
                  <a:lnTo>
                    <a:pt x="126" y="197"/>
                  </a:lnTo>
                  <a:lnTo>
                    <a:pt x="120" y="205"/>
                  </a:lnTo>
                  <a:lnTo>
                    <a:pt x="114" y="209"/>
                  </a:lnTo>
                  <a:lnTo>
                    <a:pt x="108" y="213"/>
                  </a:lnTo>
                  <a:lnTo>
                    <a:pt x="107" y="216"/>
                  </a:lnTo>
                  <a:lnTo>
                    <a:pt x="105" y="218"/>
                  </a:lnTo>
                  <a:lnTo>
                    <a:pt x="99" y="222"/>
                  </a:lnTo>
                  <a:lnTo>
                    <a:pt x="91" y="228"/>
                  </a:lnTo>
                  <a:lnTo>
                    <a:pt x="86" y="230"/>
                  </a:lnTo>
                  <a:lnTo>
                    <a:pt x="80" y="235"/>
                  </a:lnTo>
                  <a:lnTo>
                    <a:pt x="74" y="239"/>
                  </a:lnTo>
                  <a:lnTo>
                    <a:pt x="70" y="245"/>
                  </a:lnTo>
                  <a:lnTo>
                    <a:pt x="65" y="247"/>
                  </a:lnTo>
                  <a:lnTo>
                    <a:pt x="59" y="253"/>
                  </a:lnTo>
                  <a:lnTo>
                    <a:pt x="55" y="256"/>
                  </a:lnTo>
                  <a:lnTo>
                    <a:pt x="49" y="262"/>
                  </a:lnTo>
                  <a:lnTo>
                    <a:pt x="46" y="268"/>
                  </a:lnTo>
                  <a:lnTo>
                    <a:pt x="42" y="273"/>
                  </a:lnTo>
                  <a:lnTo>
                    <a:pt x="38" y="277"/>
                  </a:lnTo>
                  <a:lnTo>
                    <a:pt x="38" y="283"/>
                  </a:lnTo>
                  <a:lnTo>
                    <a:pt x="36" y="289"/>
                  </a:lnTo>
                  <a:lnTo>
                    <a:pt x="36" y="294"/>
                  </a:lnTo>
                  <a:lnTo>
                    <a:pt x="38" y="302"/>
                  </a:lnTo>
                  <a:lnTo>
                    <a:pt x="40" y="311"/>
                  </a:lnTo>
                  <a:lnTo>
                    <a:pt x="42" y="317"/>
                  </a:lnTo>
                  <a:lnTo>
                    <a:pt x="44" y="321"/>
                  </a:lnTo>
                  <a:lnTo>
                    <a:pt x="48" y="327"/>
                  </a:lnTo>
                  <a:lnTo>
                    <a:pt x="49" y="330"/>
                  </a:lnTo>
                  <a:lnTo>
                    <a:pt x="51" y="336"/>
                  </a:lnTo>
                  <a:lnTo>
                    <a:pt x="55" y="342"/>
                  </a:lnTo>
                  <a:lnTo>
                    <a:pt x="57" y="346"/>
                  </a:lnTo>
                  <a:lnTo>
                    <a:pt x="61" y="351"/>
                  </a:lnTo>
                  <a:lnTo>
                    <a:pt x="63" y="355"/>
                  </a:lnTo>
                  <a:lnTo>
                    <a:pt x="65" y="361"/>
                  </a:lnTo>
                  <a:lnTo>
                    <a:pt x="69" y="367"/>
                  </a:lnTo>
                  <a:lnTo>
                    <a:pt x="70" y="372"/>
                  </a:lnTo>
                  <a:lnTo>
                    <a:pt x="72" y="376"/>
                  </a:lnTo>
                  <a:lnTo>
                    <a:pt x="76" y="382"/>
                  </a:lnTo>
                  <a:lnTo>
                    <a:pt x="78" y="386"/>
                  </a:lnTo>
                  <a:lnTo>
                    <a:pt x="82" y="391"/>
                  </a:lnTo>
                  <a:lnTo>
                    <a:pt x="86" y="399"/>
                  </a:lnTo>
                  <a:lnTo>
                    <a:pt x="89" y="408"/>
                  </a:lnTo>
                  <a:lnTo>
                    <a:pt x="91" y="414"/>
                  </a:lnTo>
                  <a:lnTo>
                    <a:pt x="95" y="420"/>
                  </a:lnTo>
                  <a:lnTo>
                    <a:pt x="95" y="422"/>
                  </a:lnTo>
                  <a:lnTo>
                    <a:pt x="95" y="427"/>
                  </a:lnTo>
                  <a:lnTo>
                    <a:pt x="95" y="431"/>
                  </a:lnTo>
                  <a:lnTo>
                    <a:pt x="95" y="437"/>
                  </a:lnTo>
                  <a:lnTo>
                    <a:pt x="93" y="441"/>
                  </a:lnTo>
                  <a:lnTo>
                    <a:pt x="93" y="448"/>
                  </a:lnTo>
                  <a:lnTo>
                    <a:pt x="93" y="456"/>
                  </a:lnTo>
                  <a:lnTo>
                    <a:pt x="93" y="464"/>
                  </a:lnTo>
                  <a:lnTo>
                    <a:pt x="93" y="471"/>
                  </a:lnTo>
                  <a:lnTo>
                    <a:pt x="91" y="481"/>
                  </a:lnTo>
                  <a:lnTo>
                    <a:pt x="91" y="488"/>
                  </a:lnTo>
                  <a:lnTo>
                    <a:pt x="91" y="498"/>
                  </a:lnTo>
                  <a:lnTo>
                    <a:pt x="91" y="502"/>
                  </a:lnTo>
                  <a:lnTo>
                    <a:pt x="91" y="507"/>
                  </a:lnTo>
                  <a:lnTo>
                    <a:pt x="91" y="511"/>
                  </a:lnTo>
                  <a:lnTo>
                    <a:pt x="91" y="517"/>
                  </a:lnTo>
                  <a:lnTo>
                    <a:pt x="89" y="521"/>
                  </a:lnTo>
                  <a:lnTo>
                    <a:pt x="89" y="526"/>
                  </a:lnTo>
                  <a:lnTo>
                    <a:pt x="89" y="532"/>
                  </a:lnTo>
                  <a:lnTo>
                    <a:pt x="89" y="538"/>
                  </a:lnTo>
                  <a:lnTo>
                    <a:pt x="89" y="541"/>
                  </a:lnTo>
                  <a:lnTo>
                    <a:pt x="89" y="547"/>
                  </a:lnTo>
                  <a:lnTo>
                    <a:pt x="88" y="551"/>
                  </a:lnTo>
                  <a:lnTo>
                    <a:pt x="88" y="557"/>
                  </a:lnTo>
                  <a:lnTo>
                    <a:pt x="88" y="560"/>
                  </a:lnTo>
                  <a:lnTo>
                    <a:pt x="88" y="566"/>
                  </a:lnTo>
                  <a:lnTo>
                    <a:pt x="88" y="570"/>
                  </a:lnTo>
                  <a:lnTo>
                    <a:pt x="88" y="574"/>
                  </a:lnTo>
                  <a:lnTo>
                    <a:pt x="86" y="583"/>
                  </a:lnTo>
                  <a:lnTo>
                    <a:pt x="86" y="593"/>
                  </a:lnTo>
                  <a:lnTo>
                    <a:pt x="86" y="602"/>
                  </a:lnTo>
                  <a:lnTo>
                    <a:pt x="86" y="610"/>
                  </a:lnTo>
                  <a:lnTo>
                    <a:pt x="86" y="617"/>
                  </a:lnTo>
                  <a:lnTo>
                    <a:pt x="86" y="625"/>
                  </a:lnTo>
                  <a:lnTo>
                    <a:pt x="86" y="633"/>
                  </a:lnTo>
                  <a:lnTo>
                    <a:pt x="86" y="638"/>
                  </a:lnTo>
                  <a:lnTo>
                    <a:pt x="86" y="644"/>
                  </a:lnTo>
                  <a:lnTo>
                    <a:pt x="88" y="650"/>
                  </a:lnTo>
                  <a:lnTo>
                    <a:pt x="88" y="654"/>
                  </a:lnTo>
                  <a:lnTo>
                    <a:pt x="89" y="657"/>
                  </a:lnTo>
                  <a:lnTo>
                    <a:pt x="91" y="663"/>
                  </a:lnTo>
                  <a:lnTo>
                    <a:pt x="95" y="671"/>
                  </a:lnTo>
                  <a:lnTo>
                    <a:pt x="97" y="674"/>
                  </a:lnTo>
                  <a:lnTo>
                    <a:pt x="99" y="678"/>
                  </a:lnTo>
                  <a:lnTo>
                    <a:pt x="99" y="684"/>
                  </a:lnTo>
                  <a:lnTo>
                    <a:pt x="103" y="690"/>
                  </a:lnTo>
                  <a:lnTo>
                    <a:pt x="105" y="693"/>
                  </a:lnTo>
                  <a:lnTo>
                    <a:pt x="107" y="699"/>
                  </a:lnTo>
                  <a:lnTo>
                    <a:pt x="108" y="703"/>
                  </a:lnTo>
                  <a:lnTo>
                    <a:pt x="112" y="709"/>
                  </a:lnTo>
                  <a:lnTo>
                    <a:pt x="114" y="714"/>
                  </a:lnTo>
                  <a:lnTo>
                    <a:pt x="116" y="720"/>
                  </a:lnTo>
                  <a:lnTo>
                    <a:pt x="118" y="726"/>
                  </a:lnTo>
                  <a:lnTo>
                    <a:pt x="122" y="731"/>
                  </a:lnTo>
                  <a:lnTo>
                    <a:pt x="124" y="737"/>
                  </a:lnTo>
                  <a:lnTo>
                    <a:pt x="126" y="741"/>
                  </a:lnTo>
                  <a:lnTo>
                    <a:pt x="127" y="747"/>
                  </a:lnTo>
                  <a:lnTo>
                    <a:pt x="129" y="752"/>
                  </a:lnTo>
                  <a:lnTo>
                    <a:pt x="131" y="756"/>
                  </a:lnTo>
                  <a:lnTo>
                    <a:pt x="133" y="762"/>
                  </a:lnTo>
                  <a:lnTo>
                    <a:pt x="135" y="766"/>
                  </a:lnTo>
                  <a:lnTo>
                    <a:pt x="137" y="771"/>
                  </a:lnTo>
                  <a:lnTo>
                    <a:pt x="137" y="777"/>
                  </a:lnTo>
                  <a:lnTo>
                    <a:pt x="139" y="785"/>
                  </a:lnTo>
                  <a:lnTo>
                    <a:pt x="141" y="790"/>
                  </a:lnTo>
                  <a:lnTo>
                    <a:pt x="141" y="794"/>
                  </a:lnTo>
                  <a:lnTo>
                    <a:pt x="139" y="800"/>
                  </a:lnTo>
                  <a:lnTo>
                    <a:pt x="137" y="802"/>
                  </a:lnTo>
                  <a:lnTo>
                    <a:pt x="131" y="804"/>
                  </a:lnTo>
                  <a:lnTo>
                    <a:pt x="127" y="808"/>
                  </a:lnTo>
                  <a:lnTo>
                    <a:pt x="120" y="809"/>
                  </a:lnTo>
                  <a:lnTo>
                    <a:pt x="118" y="809"/>
                  </a:lnTo>
                  <a:lnTo>
                    <a:pt x="118" y="8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6"/>
            <p:cNvSpPr>
              <a:spLocks/>
            </p:cNvSpPr>
            <p:nvPr/>
          </p:nvSpPr>
          <p:spPr bwMode="auto">
            <a:xfrm>
              <a:off x="4081" y="2662"/>
              <a:ext cx="615" cy="477"/>
            </a:xfrm>
            <a:custGeom>
              <a:avLst/>
              <a:gdLst>
                <a:gd name="T0" fmla="*/ 218 w 1230"/>
                <a:gd name="T1" fmla="*/ 221 h 955"/>
                <a:gd name="T2" fmla="*/ 194 w 1230"/>
                <a:gd name="T3" fmla="*/ 301 h 955"/>
                <a:gd name="T4" fmla="*/ 161 w 1230"/>
                <a:gd name="T5" fmla="*/ 367 h 955"/>
                <a:gd name="T6" fmla="*/ 110 w 1230"/>
                <a:gd name="T7" fmla="*/ 445 h 955"/>
                <a:gd name="T8" fmla="*/ 59 w 1230"/>
                <a:gd name="T9" fmla="*/ 531 h 955"/>
                <a:gd name="T10" fmla="*/ 15 w 1230"/>
                <a:gd name="T11" fmla="*/ 622 h 955"/>
                <a:gd name="T12" fmla="*/ 0 w 1230"/>
                <a:gd name="T13" fmla="*/ 698 h 955"/>
                <a:gd name="T14" fmla="*/ 11 w 1230"/>
                <a:gd name="T15" fmla="*/ 774 h 955"/>
                <a:gd name="T16" fmla="*/ 47 w 1230"/>
                <a:gd name="T17" fmla="*/ 852 h 955"/>
                <a:gd name="T18" fmla="*/ 156 w 1230"/>
                <a:gd name="T19" fmla="*/ 945 h 955"/>
                <a:gd name="T20" fmla="*/ 277 w 1230"/>
                <a:gd name="T21" fmla="*/ 949 h 955"/>
                <a:gd name="T22" fmla="*/ 388 w 1230"/>
                <a:gd name="T23" fmla="*/ 888 h 955"/>
                <a:gd name="T24" fmla="*/ 452 w 1230"/>
                <a:gd name="T25" fmla="*/ 785 h 955"/>
                <a:gd name="T26" fmla="*/ 473 w 1230"/>
                <a:gd name="T27" fmla="*/ 675 h 955"/>
                <a:gd name="T28" fmla="*/ 466 w 1230"/>
                <a:gd name="T29" fmla="*/ 595 h 955"/>
                <a:gd name="T30" fmla="*/ 448 w 1230"/>
                <a:gd name="T31" fmla="*/ 483 h 955"/>
                <a:gd name="T32" fmla="*/ 435 w 1230"/>
                <a:gd name="T33" fmla="*/ 381 h 955"/>
                <a:gd name="T34" fmla="*/ 429 w 1230"/>
                <a:gd name="T35" fmla="*/ 306 h 955"/>
                <a:gd name="T36" fmla="*/ 448 w 1230"/>
                <a:gd name="T37" fmla="*/ 242 h 955"/>
                <a:gd name="T38" fmla="*/ 504 w 1230"/>
                <a:gd name="T39" fmla="*/ 166 h 955"/>
                <a:gd name="T40" fmla="*/ 564 w 1230"/>
                <a:gd name="T41" fmla="*/ 92 h 955"/>
                <a:gd name="T42" fmla="*/ 648 w 1230"/>
                <a:gd name="T43" fmla="*/ 135 h 955"/>
                <a:gd name="T44" fmla="*/ 747 w 1230"/>
                <a:gd name="T45" fmla="*/ 172 h 955"/>
                <a:gd name="T46" fmla="*/ 867 w 1230"/>
                <a:gd name="T47" fmla="*/ 194 h 955"/>
                <a:gd name="T48" fmla="*/ 996 w 1230"/>
                <a:gd name="T49" fmla="*/ 187 h 955"/>
                <a:gd name="T50" fmla="*/ 1098 w 1230"/>
                <a:gd name="T51" fmla="*/ 158 h 955"/>
                <a:gd name="T52" fmla="*/ 1188 w 1230"/>
                <a:gd name="T53" fmla="*/ 111 h 955"/>
                <a:gd name="T54" fmla="*/ 1161 w 1230"/>
                <a:gd name="T55" fmla="*/ 88 h 955"/>
                <a:gd name="T56" fmla="*/ 1066 w 1230"/>
                <a:gd name="T57" fmla="*/ 143 h 955"/>
                <a:gd name="T58" fmla="*/ 996 w 1230"/>
                <a:gd name="T59" fmla="*/ 168 h 955"/>
                <a:gd name="T60" fmla="*/ 918 w 1230"/>
                <a:gd name="T61" fmla="*/ 173 h 955"/>
                <a:gd name="T62" fmla="*/ 834 w 1230"/>
                <a:gd name="T63" fmla="*/ 166 h 955"/>
                <a:gd name="T64" fmla="*/ 749 w 1230"/>
                <a:gd name="T65" fmla="*/ 147 h 955"/>
                <a:gd name="T66" fmla="*/ 659 w 1230"/>
                <a:gd name="T67" fmla="*/ 118 h 955"/>
                <a:gd name="T68" fmla="*/ 568 w 1230"/>
                <a:gd name="T69" fmla="*/ 75 h 955"/>
                <a:gd name="T70" fmla="*/ 536 w 1230"/>
                <a:gd name="T71" fmla="*/ 6 h 955"/>
                <a:gd name="T72" fmla="*/ 443 w 1230"/>
                <a:gd name="T73" fmla="*/ 10 h 955"/>
                <a:gd name="T74" fmla="*/ 466 w 1230"/>
                <a:gd name="T75" fmla="*/ 19 h 955"/>
                <a:gd name="T76" fmla="*/ 523 w 1230"/>
                <a:gd name="T77" fmla="*/ 38 h 955"/>
                <a:gd name="T78" fmla="*/ 521 w 1230"/>
                <a:gd name="T79" fmla="*/ 122 h 955"/>
                <a:gd name="T80" fmla="*/ 473 w 1230"/>
                <a:gd name="T81" fmla="*/ 90 h 955"/>
                <a:gd name="T82" fmla="*/ 460 w 1230"/>
                <a:gd name="T83" fmla="*/ 160 h 955"/>
                <a:gd name="T84" fmla="*/ 399 w 1230"/>
                <a:gd name="T85" fmla="*/ 234 h 955"/>
                <a:gd name="T86" fmla="*/ 405 w 1230"/>
                <a:gd name="T87" fmla="*/ 259 h 955"/>
                <a:gd name="T88" fmla="*/ 407 w 1230"/>
                <a:gd name="T89" fmla="*/ 333 h 955"/>
                <a:gd name="T90" fmla="*/ 410 w 1230"/>
                <a:gd name="T91" fmla="*/ 419 h 955"/>
                <a:gd name="T92" fmla="*/ 416 w 1230"/>
                <a:gd name="T93" fmla="*/ 502 h 955"/>
                <a:gd name="T94" fmla="*/ 426 w 1230"/>
                <a:gd name="T95" fmla="*/ 593 h 955"/>
                <a:gd name="T96" fmla="*/ 433 w 1230"/>
                <a:gd name="T97" fmla="*/ 671 h 955"/>
                <a:gd name="T98" fmla="*/ 428 w 1230"/>
                <a:gd name="T99" fmla="*/ 745 h 955"/>
                <a:gd name="T100" fmla="*/ 403 w 1230"/>
                <a:gd name="T101" fmla="*/ 820 h 955"/>
                <a:gd name="T102" fmla="*/ 329 w 1230"/>
                <a:gd name="T103" fmla="*/ 894 h 955"/>
                <a:gd name="T104" fmla="*/ 217 w 1230"/>
                <a:gd name="T105" fmla="*/ 924 h 955"/>
                <a:gd name="T106" fmla="*/ 125 w 1230"/>
                <a:gd name="T107" fmla="*/ 896 h 955"/>
                <a:gd name="T108" fmla="*/ 55 w 1230"/>
                <a:gd name="T109" fmla="*/ 808 h 955"/>
                <a:gd name="T110" fmla="*/ 30 w 1230"/>
                <a:gd name="T111" fmla="*/ 707 h 955"/>
                <a:gd name="T112" fmla="*/ 44 w 1230"/>
                <a:gd name="T113" fmla="*/ 635 h 955"/>
                <a:gd name="T114" fmla="*/ 83 w 1230"/>
                <a:gd name="T115" fmla="*/ 550 h 955"/>
                <a:gd name="T116" fmla="*/ 135 w 1230"/>
                <a:gd name="T117" fmla="*/ 460 h 955"/>
                <a:gd name="T118" fmla="*/ 182 w 1230"/>
                <a:gd name="T119" fmla="*/ 379 h 955"/>
                <a:gd name="T120" fmla="*/ 228 w 1230"/>
                <a:gd name="T121" fmla="*/ 306 h 955"/>
                <a:gd name="T122" fmla="*/ 255 w 1230"/>
                <a:gd name="T123" fmla="*/ 213 h 955"/>
                <a:gd name="T124" fmla="*/ 268 w 1230"/>
                <a:gd name="T125" fmla="*/ 141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0" h="955">
                  <a:moveTo>
                    <a:pt x="247" y="137"/>
                  </a:moveTo>
                  <a:lnTo>
                    <a:pt x="245" y="139"/>
                  </a:lnTo>
                  <a:lnTo>
                    <a:pt x="243" y="145"/>
                  </a:lnTo>
                  <a:lnTo>
                    <a:pt x="241" y="147"/>
                  </a:lnTo>
                  <a:lnTo>
                    <a:pt x="239" y="154"/>
                  </a:lnTo>
                  <a:lnTo>
                    <a:pt x="237" y="158"/>
                  </a:lnTo>
                  <a:lnTo>
                    <a:pt x="236" y="166"/>
                  </a:lnTo>
                  <a:lnTo>
                    <a:pt x="234" y="173"/>
                  </a:lnTo>
                  <a:lnTo>
                    <a:pt x="230" y="181"/>
                  </a:lnTo>
                  <a:lnTo>
                    <a:pt x="228" y="189"/>
                  </a:lnTo>
                  <a:lnTo>
                    <a:pt x="226" y="198"/>
                  </a:lnTo>
                  <a:lnTo>
                    <a:pt x="222" y="208"/>
                  </a:lnTo>
                  <a:lnTo>
                    <a:pt x="220" y="217"/>
                  </a:lnTo>
                  <a:lnTo>
                    <a:pt x="218" y="221"/>
                  </a:lnTo>
                  <a:lnTo>
                    <a:pt x="218" y="227"/>
                  </a:lnTo>
                  <a:lnTo>
                    <a:pt x="217" y="230"/>
                  </a:lnTo>
                  <a:lnTo>
                    <a:pt x="215" y="236"/>
                  </a:lnTo>
                  <a:lnTo>
                    <a:pt x="213" y="240"/>
                  </a:lnTo>
                  <a:lnTo>
                    <a:pt x="211" y="246"/>
                  </a:lnTo>
                  <a:lnTo>
                    <a:pt x="209" y="249"/>
                  </a:lnTo>
                  <a:lnTo>
                    <a:pt x="209" y="255"/>
                  </a:lnTo>
                  <a:lnTo>
                    <a:pt x="207" y="259"/>
                  </a:lnTo>
                  <a:lnTo>
                    <a:pt x="205" y="265"/>
                  </a:lnTo>
                  <a:lnTo>
                    <a:pt x="203" y="268"/>
                  </a:lnTo>
                  <a:lnTo>
                    <a:pt x="201" y="274"/>
                  </a:lnTo>
                  <a:lnTo>
                    <a:pt x="199" y="284"/>
                  </a:lnTo>
                  <a:lnTo>
                    <a:pt x="196" y="291"/>
                  </a:lnTo>
                  <a:lnTo>
                    <a:pt x="194" y="301"/>
                  </a:lnTo>
                  <a:lnTo>
                    <a:pt x="192" y="308"/>
                  </a:lnTo>
                  <a:lnTo>
                    <a:pt x="188" y="316"/>
                  </a:lnTo>
                  <a:lnTo>
                    <a:pt x="186" y="322"/>
                  </a:lnTo>
                  <a:lnTo>
                    <a:pt x="184" y="329"/>
                  </a:lnTo>
                  <a:lnTo>
                    <a:pt x="182" y="335"/>
                  </a:lnTo>
                  <a:lnTo>
                    <a:pt x="180" y="339"/>
                  </a:lnTo>
                  <a:lnTo>
                    <a:pt x="178" y="343"/>
                  </a:lnTo>
                  <a:lnTo>
                    <a:pt x="177" y="344"/>
                  </a:lnTo>
                  <a:lnTo>
                    <a:pt x="177" y="348"/>
                  </a:lnTo>
                  <a:lnTo>
                    <a:pt x="175" y="348"/>
                  </a:lnTo>
                  <a:lnTo>
                    <a:pt x="173" y="352"/>
                  </a:lnTo>
                  <a:lnTo>
                    <a:pt x="169" y="356"/>
                  </a:lnTo>
                  <a:lnTo>
                    <a:pt x="167" y="362"/>
                  </a:lnTo>
                  <a:lnTo>
                    <a:pt x="161" y="367"/>
                  </a:lnTo>
                  <a:lnTo>
                    <a:pt x="158" y="375"/>
                  </a:lnTo>
                  <a:lnTo>
                    <a:pt x="152" y="381"/>
                  </a:lnTo>
                  <a:lnTo>
                    <a:pt x="148" y="390"/>
                  </a:lnTo>
                  <a:lnTo>
                    <a:pt x="144" y="394"/>
                  </a:lnTo>
                  <a:lnTo>
                    <a:pt x="140" y="398"/>
                  </a:lnTo>
                  <a:lnTo>
                    <a:pt x="137" y="403"/>
                  </a:lnTo>
                  <a:lnTo>
                    <a:pt x="135" y="407"/>
                  </a:lnTo>
                  <a:lnTo>
                    <a:pt x="131" y="411"/>
                  </a:lnTo>
                  <a:lnTo>
                    <a:pt x="127" y="417"/>
                  </a:lnTo>
                  <a:lnTo>
                    <a:pt x="123" y="422"/>
                  </a:lnTo>
                  <a:lnTo>
                    <a:pt x="121" y="428"/>
                  </a:lnTo>
                  <a:lnTo>
                    <a:pt x="116" y="434"/>
                  </a:lnTo>
                  <a:lnTo>
                    <a:pt x="112" y="439"/>
                  </a:lnTo>
                  <a:lnTo>
                    <a:pt x="110" y="445"/>
                  </a:lnTo>
                  <a:lnTo>
                    <a:pt x="106" y="451"/>
                  </a:lnTo>
                  <a:lnTo>
                    <a:pt x="102" y="457"/>
                  </a:lnTo>
                  <a:lnTo>
                    <a:pt x="99" y="462"/>
                  </a:lnTo>
                  <a:lnTo>
                    <a:pt x="95" y="468"/>
                  </a:lnTo>
                  <a:lnTo>
                    <a:pt x="93" y="476"/>
                  </a:lnTo>
                  <a:lnTo>
                    <a:pt x="87" y="481"/>
                  </a:lnTo>
                  <a:lnTo>
                    <a:pt x="85" y="487"/>
                  </a:lnTo>
                  <a:lnTo>
                    <a:pt x="80" y="493"/>
                  </a:lnTo>
                  <a:lnTo>
                    <a:pt x="76" y="500"/>
                  </a:lnTo>
                  <a:lnTo>
                    <a:pt x="72" y="506"/>
                  </a:lnTo>
                  <a:lnTo>
                    <a:pt x="68" y="512"/>
                  </a:lnTo>
                  <a:lnTo>
                    <a:pt x="64" y="519"/>
                  </a:lnTo>
                  <a:lnTo>
                    <a:pt x="63" y="525"/>
                  </a:lnTo>
                  <a:lnTo>
                    <a:pt x="59" y="531"/>
                  </a:lnTo>
                  <a:lnTo>
                    <a:pt x="55" y="538"/>
                  </a:lnTo>
                  <a:lnTo>
                    <a:pt x="51" y="544"/>
                  </a:lnTo>
                  <a:lnTo>
                    <a:pt x="47" y="552"/>
                  </a:lnTo>
                  <a:lnTo>
                    <a:pt x="44" y="557"/>
                  </a:lnTo>
                  <a:lnTo>
                    <a:pt x="40" y="565"/>
                  </a:lnTo>
                  <a:lnTo>
                    <a:pt x="38" y="571"/>
                  </a:lnTo>
                  <a:lnTo>
                    <a:pt x="36" y="578"/>
                  </a:lnTo>
                  <a:lnTo>
                    <a:pt x="32" y="584"/>
                  </a:lnTo>
                  <a:lnTo>
                    <a:pt x="28" y="590"/>
                  </a:lnTo>
                  <a:lnTo>
                    <a:pt x="26" y="595"/>
                  </a:lnTo>
                  <a:lnTo>
                    <a:pt x="23" y="603"/>
                  </a:lnTo>
                  <a:lnTo>
                    <a:pt x="21" y="609"/>
                  </a:lnTo>
                  <a:lnTo>
                    <a:pt x="19" y="614"/>
                  </a:lnTo>
                  <a:lnTo>
                    <a:pt x="15" y="622"/>
                  </a:lnTo>
                  <a:lnTo>
                    <a:pt x="13" y="628"/>
                  </a:lnTo>
                  <a:lnTo>
                    <a:pt x="11" y="633"/>
                  </a:lnTo>
                  <a:lnTo>
                    <a:pt x="9" y="639"/>
                  </a:lnTo>
                  <a:lnTo>
                    <a:pt x="7" y="645"/>
                  </a:lnTo>
                  <a:lnTo>
                    <a:pt x="7" y="650"/>
                  </a:lnTo>
                  <a:lnTo>
                    <a:pt x="4" y="656"/>
                  </a:lnTo>
                  <a:lnTo>
                    <a:pt x="4" y="662"/>
                  </a:lnTo>
                  <a:lnTo>
                    <a:pt x="4" y="668"/>
                  </a:lnTo>
                  <a:lnTo>
                    <a:pt x="4" y="673"/>
                  </a:lnTo>
                  <a:lnTo>
                    <a:pt x="2" y="677"/>
                  </a:lnTo>
                  <a:lnTo>
                    <a:pt x="0" y="683"/>
                  </a:lnTo>
                  <a:lnTo>
                    <a:pt x="0" y="688"/>
                  </a:lnTo>
                  <a:lnTo>
                    <a:pt x="0" y="694"/>
                  </a:lnTo>
                  <a:lnTo>
                    <a:pt x="0" y="698"/>
                  </a:lnTo>
                  <a:lnTo>
                    <a:pt x="0" y="704"/>
                  </a:lnTo>
                  <a:lnTo>
                    <a:pt x="0" y="709"/>
                  </a:lnTo>
                  <a:lnTo>
                    <a:pt x="0" y="715"/>
                  </a:lnTo>
                  <a:lnTo>
                    <a:pt x="0" y="721"/>
                  </a:lnTo>
                  <a:lnTo>
                    <a:pt x="0" y="725"/>
                  </a:lnTo>
                  <a:lnTo>
                    <a:pt x="2" y="730"/>
                  </a:lnTo>
                  <a:lnTo>
                    <a:pt x="2" y="736"/>
                  </a:lnTo>
                  <a:lnTo>
                    <a:pt x="4" y="742"/>
                  </a:lnTo>
                  <a:lnTo>
                    <a:pt x="4" y="747"/>
                  </a:lnTo>
                  <a:lnTo>
                    <a:pt x="6" y="753"/>
                  </a:lnTo>
                  <a:lnTo>
                    <a:pt x="7" y="759"/>
                  </a:lnTo>
                  <a:lnTo>
                    <a:pt x="7" y="764"/>
                  </a:lnTo>
                  <a:lnTo>
                    <a:pt x="9" y="768"/>
                  </a:lnTo>
                  <a:lnTo>
                    <a:pt x="11" y="774"/>
                  </a:lnTo>
                  <a:lnTo>
                    <a:pt x="13" y="780"/>
                  </a:lnTo>
                  <a:lnTo>
                    <a:pt x="15" y="785"/>
                  </a:lnTo>
                  <a:lnTo>
                    <a:pt x="17" y="791"/>
                  </a:lnTo>
                  <a:lnTo>
                    <a:pt x="19" y="795"/>
                  </a:lnTo>
                  <a:lnTo>
                    <a:pt x="23" y="802"/>
                  </a:lnTo>
                  <a:lnTo>
                    <a:pt x="23" y="806"/>
                  </a:lnTo>
                  <a:lnTo>
                    <a:pt x="26" y="812"/>
                  </a:lnTo>
                  <a:lnTo>
                    <a:pt x="28" y="818"/>
                  </a:lnTo>
                  <a:lnTo>
                    <a:pt x="30" y="821"/>
                  </a:lnTo>
                  <a:lnTo>
                    <a:pt x="34" y="827"/>
                  </a:lnTo>
                  <a:lnTo>
                    <a:pt x="36" y="833"/>
                  </a:lnTo>
                  <a:lnTo>
                    <a:pt x="40" y="839"/>
                  </a:lnTo>
                  <a:lnTo>
                    <a:pt x="42" y="842"/>
                  </a:lnTo>
                  <a:lnTo>
                    <a:pt x="47" y="852"/>
                  </a:lnTo>
                  <a:lnTo>
                    <a:pt x="55" y="861"/>
                  </a:lnTo>
                  <a:lnTo>
                    <a:pt x="61" y="869"/>
                  </a:lnTo>
                  <a:lnTo>
                    <a:pt x="68" y="878"/>
                  </a:lnTo>
                  <a:lnTo>
                    <a:pt x="74" y="886"/>
                  </a:lnTo>
                  <a:lnTo>
                    <a:pt x="82" y="896"/>
                  </a:lnTo>
                  <a:lnTo>
                    <a:pt x="89" y="903"/>
                  </a:lnTo>
                  <a:lnTo>
                    <a:pt x="99" y="911"/>
                  </a:lnTo>
                  <a:lnTo>
                    <a:pt x="106" y="917"/>
                  </a:lnTo>
                  <a:lnTo>
                    <a:pt x="114" y="922"/>
                  </a:lnTo>
                  <a:lnTo>
                    <a:pt x="121" y="928"/>
                  </a:lnTo>
                  <a:lnTo>
                    <a:pt x="131" y="934"/>
                  </a:lnTo>
                  <a:lnTo>
                    <a:pt x="139" y="937"/>
                  </a:lnTo>
                  <a:lnTo>
                    <a:pt x="146" y="941"/>
                  </a:lnTo>
                  <a:lnTo>
                    <a:pt x="156" y="945"/>
                  </a:lnTo>
                  <a:lnTo>
                    <a:pt x="165" y="949"/>
                  </a:lnTo>
                  <a:lnTo>
                    <a:pt x="173" y="949"/>
                  </a:lnTo>
                  <a:lnTo>
                    <a:pt x="180" y="951"/>
                  </a:lnTo>
                  <a:lnTo>
                    <a:pt x="190" y="951"/>
                  </a:lnTo>
                  <a:lnTo>
                    <a:pt x="198" y="953"/>
                  </a:lnTo>
                  <a:lnTo>
                    <a:pt x="207" y="953"/>
                  </a:lnTo>
                  <a:lnTo>
                    <a:pt x="217" y="955"/>
                  </a:lnTo>
                  <a:lnTo>
                    <a:pt x="224" y="955"/>
                  </a:lnTo>
                  <a:lnTo>
                    <a:pt x="234" y="955"/>
                  </a:lnTo>
                  <a:lnTo>
                    <a:pt x="241" y="955"/>
                  </a:lnTo>
                  <a:lnTo>
                    <a:pt x="251" y="953"/>
                  </a:lnTo>
                  <a:lnTo>
                    <a:pt x="258" y="953"/>
                  </a:lnTo>
                  <a:lnTo>
                    <a:pt x="268" y="951"/>
                  </a:lnTo>
                  <a:lnTo>
                    <a:pt x="277" y="949"/>
                  </a:lnTo>
                  <a:lnTo>
                    <a:pt x="285" y="947"/>
                  </a:lnTo>
                  <a:lnTo>
                    <a:pt x="294" y="945"/>
                  </a:lnTo>
                  <a:lnTo>
                    <a:pt x="304" y="943"/>
                  </a:lnTo>
                  <a:lnTo>
                    <a:pt x="312" y="939"/>
                  </a:lnTo>
                  <a:lnTo>
                    <a:pt x="319" y="936"/>
                  </a:lnTo>
                  <a:lnTo>
                    <a:pt x="329" y="932"/>
                  </a:lnTo>
                  <a:lnTo>
                    <a:pt x="336" y="928"/>
                  </a:lnTo>
                  <a:lnTo>
                    <a:pt x="344" y="922"/>
                  </a:lnTo>
                  <a:lnTo>
                    <a:pt x="351" y="918"/>
                  </a:lnTo>
                  <a:lnTo>
                    <a:pt x="359" y="913"/>
                  </a:lnTo>
                  <a:lnTo>
                    <a:pt x="367" y="909"/>
                  </a:lnTo>
                  <a:lnTo>
                    <a:pt x="374" y="901"/>
                  </a:lnTo>
                  <a:lnTo>
                    <a:pt x="382" y="896"/>
                  </a:lnTo>
                  <a:lnTo>
                    <a:pt x="388" y="888"/>
                  </a:lnTo>
                  <a:lnTo>
                    <a:pt x="395" y="882"/>
                  </a:lnTo>
                  <a:lnTo>
                    <a:pt x="401" y="875"/>
                  </a:lnTo>
                  <a:lnTo>
                    <a:pt x="408" y="867"/>
                  </a:lnTo>
                  <a:lnTo>
                    <a:pt x="414" y="858"/>
                  </a:lnTo>
                  <a:lnTo>
                    <a:pt x="422" y="850"/>
                  </a:lnTo>
                  <a:lnTo>
                    <a:pt x="424" y="844"/>
                  </a:lnTo>
                  <a:lnTo>
                    <a:pt x="428" y="840"/>
                  </a:lnTo>
                  <a:lnTo>
                    <a:pt x="429" y="835"/>
                  </a:lnTo>
                  <a:lnTo>
                    <a:pt x="431" y="831"/>
                  </a:lnTo>
                  <a:lnTo>
                    <a:pt x="435" y="821"/>
                  </a:lnTo>
                  <a:lnTo>
                    <a:pt x="441" y="814"/>
                  </a:lnTo>
                  <a:lnTo>
                    <a:pt x="445" y="804"/>
                  </a:lnTo>
                  <a:lnTo>
                    <a:pt x="448" y="795"/>
                  </a:lnTo>
                  <a:lnTo>
                    <a:pt x="452" y="785"/>
                  </a:lnTo>
                  <a:lnTo>
                    <a:pt x="456" y="778"/>
                  </a:lnTo>
                  <a:lnTo>
                    <a:pt x="458" y="768"/>
                  </a:lnTo>
                  <a:lnTo>
                    <a:pt x="460" y="761"/>
                  </a:lnTo>
                  <a:lnTo>
                    <a:pt x="464" y="751"/>
                  </a:lnTo>
                  <a:lnTo>
                    <a:pt x="466" y="744"/>
                  </a:lnTo>
                  <a:lnTo>
                    <a:pt x="466" y="736"/>
                  </a:lnTo>
                  <a:lnTo>
                    <a:pt x="467" y="728"/>
                  </a:lnTo>
                  <a:lnTo>
                    <a:pt x="469" y="721"/>
                  </a:lnTo>
                  <a:lnTo>
                    <a:pt x="471" y="713"/>
                  </a:lnTo>
                  <a:lnTo>
                    <a:pt x="471" y="706"/>
                  </a:lnTo>
                  <a:lnTo>
                    <a:pt x="471" y="698"/>
                  </a:lnTo>
                  <a:lnTo>
                    <a:pt x="471" y="690"/>
                  </a:lnTo>
                  <a:lnTo>
                    <a:pt x="473" y="683"/>
                  </a:lnTo>
                  <a:lnTo>
                    <a:pt x="473" y="675"/>
                  </a:lnTo>
                  <a:lnTo>
                    <a:pt x="473" y="669"/>
                  </a:lnTo>
                  <a:lnTo>
                    <a:pt x="473" y="662"/>
                  </a:lnTo>
                  <a:lnTo>
                    <a:pt x="473" y="658"/>
                  </a:lnTo>
                  <a:lnTo>
                    <a:pt x="471" y="650"/>
                  </a:lnTo>
                  <a:lnTo>
                    <a:pt x="471" y="645"/>
                  </a:lnTo>
                  <a:lnTo>
                    <a:pt x="471" y="639"/>
                  </a:lnTo>
                  <a:lnTo>
                    <a:pt x="471" y="633"/>
                  </a:lnTo>
                  <a:lnTo>
                    <a:pt x="471" y="628"/>
                  </a:lnTo>
                  <a:lnTo>
                    <a:pt x="471" y="622"/>
                  </a:lnTo>
                  <a:lnTo>
                    <a:pt x="469" y="618"/>
                  </a:lnTo>
                  <a:lnTo>
                    <a:pt x="469" y="612"/>
                  </a:lnTo>
                  <a:lnTo>
                    <a:pt x="467" y="607"/>
                  </a:lnTo>
                  <a:lnTo>
                    <a:pt x="467" y="603"/>
                  </a:lnTo>
                  <a:lnTo>
                    <a:pt x="466" y="595"/>
                  </a:lnTo>
                  <a:lnTo>
                    <a:pt x="466" y="590"/>
                  </a:lnTo>
                  <a:lnTo>
                    <a:pt x="464" y="582"/>
                  </a:lnTo>
                  <a:lnTo>
                    <a:pt x="464" y="576"/>
                  </a:lnTo>
                  <a:lnTo>
                    <a:pt x="462" y="567"/>
                  </a:lnTo>
                  <a:lnTo>
                    <a:pt x="462" y="561"/>
                  </a:lnTo>
                  <a:lnTo>
                    <a:pt x="460" y="552"/>
                  </a:lnTo>
                  <a:lnTo>
                    <a:pt x="458" y="544"/>
                  </a:lnTo>
                  <a:lnTo>
                    <a:pt x="456" y="535"/>
                  </a:lnTo>
                  <a:lnTo>
                    <a:pt x="456" y="527"/>
                  </a:lnTo>
                  <a:lnTo>
                    <a:pt x="454" y="517"/>
                  </a:lnTo>
                  <a:lnTo>
                    <a:pt x="454" y="510"/>
                  </a:lnTo>
                  <a:lnTo>
                    <a:pt x="452" y="500"/>
                  </a:lnTo>
                  <a:lnTo>
                    <a:pt x="450" y="493"/>
                  </a:lnTo>
                  <a:lnTo>
                    <a:pt x="448" y="483"/>
                  </a:lnTo>
                  <a:lnTo>
                    <a:pt x="448" y="474"/>
                  </a:lnTo>
                  <a:lnTo>
                    <a:pt x="447" y="466"/>
                  </a:lnTo>
                  <a:lnTo>
                    <a:pt x="447" y="457"/>
                  </a:lnTo>
                  <a:lnTo>
                    <a:pt x="445" y="449"/>
                  </a:lnTo>
                  <a:lnTo>
                    <a:pt x="443" y="441"/>
                  </a:lnTo>
                  <a:lnTo>
                    <a:pt x="441" y="434"/>
                  </a:lnTo>
                  <a:lnTo>
                    <a:pt x="441" y="428"/>
                  </a:lnTo>
                  <a:lnTo>
                    <a:pt x="439" y="420"/>
                  </a:lnTo>
                  <a:lnTo>
                    <a:pt x="439" y="413"/>
                  </a:lnTo>
                  <a:lnTo>
                    <a:pt x="437" y="407"/>
                  </a:lnTo>
                  <a:lnTo>
                    <a:pt x="437" y="403"/>
                  </a:lnTo>
                  <a:lnTo>
                    <a:pt x="435" y="394"/>
                  </a:lnTo>
                  <a:lnTo>
                    <a:pt x="435" y="388"/>
                  </a:lnTo>
                  <a:lnTo>
                    <a:pt x="435" y="381"/>
                  </a:lnTo>
                  <a:lnTo>
                    <a:pt x="435" y="373"/>
                  </a:lnTo>
                  <a:lnTo>
                    <a:pt x="433" y="369"/>
                  </a:lnTo>
                  <a:lnTo>
                    <a:pt x="433" y="365"/>
                  </a:lnTo>
                  <a:lnTo>
                    <a:pt x="433" y="360"/>
                  </a:lnTo>
                  <a:lnTo>
                    <a:pt x="433" y="356"/>
                  </a:lnTo>
                  <a:lnTo>
                    <a:pt x="433" y="348"/>
                  </a:lnTo>
                  <a:lnTo>
                    <a:pt x="431" y="344"/>
                  </a:lnTo>
                  <a:lnTo>
                    <a:pt x="431" y="339"/>
                  </a:lnTo>
                  <a:lnTo>
                    <a:pt x="431" y="333"/>
                  </a:lnTo>
                  <a:lnTo>
                    <a:pt x="431" y="329"/>
                  </a:lnTo>
                  <a:lnTo>
                    <a:pt x="429" y="324"/>
                  </a:lnTo>
                  <a:lnTo>
                    <a:pt x="429" y="318"/>
                  </a:lnTo>
                  <a:lnTo>
                    <a:pt x="429" y="312"/>
                  </a:lnTo>
                  <a:lnTo>
                    <a:pt x="429" y="306"/>
                  </a:lnTo>
                  <a:lnTo>
                    <a:pt x="429" y="301"/>
                  </a:lnTo>
                  <a:lnTo>
                    <a:pt x="428" y="297"/>
                  </a:lnTo>
                  <a:lnTo>
                    <a:pt x="428" y="293"/>
                  </a:lnTo>
                  <a:lnTo>
                    <a:pt x="428" y="287"/>
                  </a:lnTo>
                  <a:lnTo>
                    <a:pt x="428" y="284"/>
                  </a:lnTo>
                  <a:lnTo>
                    <a:pt x="428" y="278"/>
                  </a:lnTo>
                  <a:lnTo>
                    <a:pt x="428" y="274"/>
                  </a:lnTo>
                  <a:lnTo>
                    <a:pt x="428" y="268"/>
                  </a:lnTo>
                  <a:lnTo>
                    <a:pt x="428" y="263"/>
                  </a:lnTo>
                  <a:lnTo>
                    <a:pt x="428" y="259"/>
                  </a:lnTo>
                  <a:lnTo>
                    <a:pt x="428" y="257"/>
                  </a:lnTo>
                  <a:lnTo>
                    <a:pt x="433" y="255"/>
                  </a:lnTo>
                  <a:lnTo>
                    <a:pt x="439" y="248"/>
                  </a:lnTo>
                  <a:lnTo>
                    <a:pt x="448" y="242"/>
                  </a:lnTo>
                  <a:lnTo>
                    <a:pt x="456" y="234"/>
                  </a:lnTo>
                  <a:lnTo>
                    <a:pt x="466" y="227"/>
                  </a:lnTo>
                  <a:lnTo>
                    <a:pt x="473" y="219"/>
                  </a:lnTo>
                  <a:lnTo>
                    <a:pt x="481" y="211"/>
                  </a:lnTo>
                  <a:lnTo>
                    <a:pt x="485" y="202"/>
                  </a:lnTo>
                  <a:lnTo>
                    <a:pt x="488" y="196"/>
                  </a:lnTo>
                  <a:lnTo>
                    <a:pt x="490" y="189"/>
                  </a:lnTo>
                  <a:lnTo>
                    <a:pt x="492" y="183"/>
                  </a:lnTo>
                  <a:lnTo>
                    <a:pt x="492" y="177"/>
                  </a:lnTo>
                  <a:lnTo>
                    <a:pt x="492" y="173"/>
                  </a:lnTo>
                  <a:lnTo>
                    <a:pt x="492" y="170"/>
                  </a:lnTo>
                  <a:lnTo>
                    <a:pt x="494" y="170"/>
                  </a:lnTo>
                  <a:lnTo>
                    <a:pt x="496" y="168"/>
                  </a:lnTo>
                  <a:lnTo>
                    <a:pt x="504" y="166"/>
                  </a:lnTo>
                  <a:lnTo>
                    <a:pt x="507" y="162"/>
                  </a:lnTo>
                  <a:lnTo>
                    <a:pt x="513" y="158"/>
                  </a:lnTo>
                  <a:lnTo>
                    <a:pt x="519" y="156"/>
                  </a:lnTo>
                  <a:lnTo>
                    <a:pt x="526" y="153"/>
                  </a:lnTo>
                  <a:lnTo>
                    <a:pt x="532" y="149"/>
                  </a:lnTo>
                  <a:lnTo>
                    <a:pt x="538" y="145"/>
                  </a:lnTo>
                  <a:lnTo>
                    <a:pt x="543" y="139"/>
                  </a:lnTo>
                  <a:lnTo>
                    <a:pt x="549" y="135"/>
                  </a:lnTo>
                  <a:lnTo>
                    <a:pt x="553" y="132"/>
                  </a:lnTo>
                  <a:lnTo>
                    <a:pt x="559" y="128"/>
                  </a:lnTo>
                  <a:lnTo>
                    <a:pt x="561" y="122"/>
                  </a:lnTo>
                  <a:lnTo>
                    <a:pt x="562" y="120"/>
                  </a:lnTo>
                  <a:lnTo>
                    <a:pt x="562" y="90"/>
                  </a:lnTo>
                  <a:lnTo>
                    <a:pt x="564" y="92"/>
                  </a:lnTo>
                  <a:lnTo>
                    <a:pt x="570" y="95"/>
                  </a:lnTo>
                  <a:lnTo>
                    <a:pt x="574" y="97"/>
                  </a:lnTo>
                  <a:lnTo>
                    <a:pt x="580" y="101"/>
                  </a:lnTo>
                  <a:lnTo>
                    <a:pt x="587" y="103"/>
                  </a:lnTo>
                  <a:lnTo>
                    <a:pt x="595" y="109"/>
                  </a:lnTo>
                  <a:lnTo>
                    <a:pt x="602" y="113"/>
                  </a:lnTo>
                  <a:lnTo>
                    <a:pt x="610" y="118"/>
                  </a:lnTo>
                  <a:lnTo>
                    <a:pt x="616" y="120"/>
                  </a:lnTo>
                  <a:lnTo>
                    <a:pt x="619" y="122"/>
                  </a:lnTo>
                  <a:lnTo>
                    <a:pt x="625" y="126"/>
                  </a:lnTo>
                  <a:lnTo>
                    <a:pt x="631" y="128"/>
                  </a:lnTo>
                  <a:lnTo>
                    <a:pt x="637" y="130"/>
                  </a:lnTo>
                  <a:lnTo>
                    <a:pt x="642" y="133"/>
                  </a:lnTo>
                  <a:lnTo>
                    <a:pt x="648" y="135"/>
                  </a:lnTo>
                  <a:lnTo>
                    <a:pt x="654" y="139"/>
                  </a:lnTo>
                  <a:lnTo>
                    <a:pt x="659" y="141"/>
                  </a:lnTo>
                  <a:lnTo>
                    <a:pt x="667" y="145"/>
                  </a:lnTo>
                  <a:lnTo>
                    <a:pt x="673" y="147"/>
                  </a:lnTo>
                  <a:lnTo>
                    <a:pt x="680" y="151"/>
                  </a:lnTo>
                  <a:lnTo>
                    <a:pt x="686" y="153"/>
                  </a:lnTo>
                  <a:lnTo>
                    <a:pt x="694" y="154"/>
                  </a:lnTo>
                  <a:lnTo>
                    <a:pt x="699" y="156"/>
                  </a:lnTo>
                  <a:lnTo>
                    <a:pt x="707" y="160"/>
                  </a:lnTo>
                  <a:lnTo>
                    <a:pt x="715" y="162"/>
                  </a:lnTo>
                  <a:lnTo>
                    <a:pt x="722" y="166"/>
                  </a:lnTo>
                  <a:lnTo>
                    <a:pt x="730" y="168"/>
                  </a:lnTo>
                  <a:lnTo>
                    <a:pt x="739" y="170"/>
                  </a:lnTo>
                  <a:lnTo>
                    <a:pt x="747" y="172"/>
                  </a:lnTo>
                  <a:lnTo>
                    <a:pt x="754" y="175"/>
                  </a:lnTo>
                  <a:lnTo>
                    <a:pt x="762" y="175"/>
                  </a:lnTo>
                  <a:lnTo>
                    <a:pt x="770" y="179"/>
                  </a:lnTo>
                  <a:lnTo>
                    <a:pt x="779" y="181"/>
                  </a:lnTo>
                  <a:lnTo>
                    <a:pt x="787" y="183"/>
                  </a:lnTo>
                  <a:lnTo>
                    <a:pt x="796" y="183"/>
                  </a:lnTo>
                  <a:lnTo>
                    <a:pt x="806" y="187"/>
                  </a:lnTo>
                  <a:lnTo>
                    <a:pt x="813" y="187"/>
                  </a:lnTo>
                  <a:lnTo>
                    <a:pt x="823" y="189"/>
                  </a:lnTo>
                  <a:lnTo>
                    <a:pt x="830" y="191"/>
                  </a:lnTo>
                  <a:lnTo>
                    <a:pt x="840" y="192"/>
                  </a:lnTo>
                  <a:lnTo>
                    <a:pt x="849" y="192"/>
                  </a:lnTo>
                  <a:lnTo>
                    <a:pt x="859" y="192"/>
                  </a:lnTo>
                  <a:lnTo>
                    <a:pt x="867" y="194"/>
                  </a:lnTo>
                  <a:lnTo>
                    <a:pt x="876" y="194"/>
                  </a:lnTo>
                  <a:lnTo>
                    <a:pt x="886" y="194"/>
                  </a:lnTo>
                  <a:lnTo>
                    <a:pt x="895" y="194"/>
                  </a:lnTo>
                  <a:lnTo>
                    <a:pt x="905" y="194"/>
                  </a:lnTo>
                  <a:lnTo>
                    <a:pt x="914" y="196"/>
                  </a:lnTo>
                  <a:lnTo>
                    <a:pt x="924" y="194"/>
                  </a:lnTo>
                  <a:lnTo>
                    <a:pt x="933" y="194"/>
                  </a:lnTo>
                  <a:lnTo>
                    <a:pt x="943" y="194"/>
                  </a:lnTo>
                  <a:lnTo>
                    <a:pt x="952" y="194"/>
                  </a:lnTo>
                  <a:lnTo>
                    <a:pt x="962" y="192"/>
                  </a:lnTo>
                  <a:lnTo>
                    <a:pt x="971" y="191"/>
                  </a:lnTo>
                  <a:lnTo>
                    <a:pt x="979" y="189"/>
                  </a:lnTo>
                  <a:lnTo>
                    <a:pt x="988" y="189"/>
                  </a:lnTo>
                  <a:lnTo>
                    <a:pt x="996" y="187"/>
                  </a:lnTo>
                  <a:lnTo>
                    <a:pt x="1005" y="185"/>
                  </a:lnTo>
                  <a:lnTo>
                    <a:pt x="1013" y="183"/>
                  </a:lnTo>
                  <a:lnTo>
                    <a:pt x="1022" y="183"/>
                  </a:lnTo>
                  <a:lnTo>
                    <a:pt x="1030" y="179"/>
                  </a:lnTo>
                  <a:lnTo>
                    <a:pt x="1038" y="177"/>
                  </a:lnTo>
                  <a:lnTo>
                    <a:pt x="1045" y="175"/>
                  </a:lnTo>
                  <a:lnTo>
                    <a:pt x="1053" y="173"/>
                  </a:lnTo>
                  <a:lnTo>
                    <a:pt x="1059" y="172"/>
                  </a:lnTo>
                  <a:lnTo>
                    <a:pt x="1066" y="170"/>
                  </a:lnTo>
                  <a:lnTo>
                    <a:pt x="1074" y="168"/>
                  </a:lnTo>
                  <a:lnTo>
                    <a:pt x="1081" y="166"/>
                  </a:lnTo>
                  <a:lnTo>
                    <a:pt x="1087" y="164"/>
                  </a:lnTo>
                  <a:lnTo>
                    <a:pt x="1093" y="160"/>
                  </a:lnTo>
                  <a:lnTo>
                    <a:pt x="1098" y="158"/>
                  </a:lnTo>
                  <a:lnTo>
                    <a:pt x="1106" y="156"/>
                  </a:lnTo>
                  <a:lnTo>
                    <a:pt x="1112" y="153"/>
                  </a:lnTo>
                  <a:lnTo>
                    <a:pt x="1117" y="151"/>
                  </a:lnTo>
                  <a:lnTo>
                    <a:pt x="1123" y="147"/>
                  </a:lnTo>
                  <a:lnTo>
                    <a:pt x="1129" y="147"/>
                  </a:lnTo>
                  <a:lnTo>
                    <a:pt x="1135" y="143"/>
                  </a:lnTo>
                  <a:lnTo>
                    <a:pt x="1138" y="141"/>
                  </a:lnTo>
                  <a:lnTo>
                    <a:pt x="1144" y="139"/>
                  </a:lnTo>
                  <a:lnTo>
                    <a:pt x="1150" y="137"/>
                  </a:lnTo>
                  <a:lnTo>
                    <a:pt x="1157" y="132"/>
                  </a:lnTo>
                  <a:lnTo>
                    <a:pt x="1167" y="128"/>
                  </a:lnTo>
                  <a:lnTo>
                    <a:pt x="1175" y="122"/>
                  </a:lnTo>
                  <a:lnTo>
                    <a:pt x="1182" y="116"/>
                  </a:lnTo>
                  <a:lnTo>
                    <a:pt x="1188" y="111"/>
                  </a:lnTo>
                  <a:lnTo>
                    <a:pt x="1195" y="107"/>
                  </a:lnTo>
                  <a:lnTo>
                    <a:pt x="1201" y="103"/>
                  </a:lnTo>
                  <a:lnTo>
                    <a:pt x="1205" y="99"/>
                  </a:lnTo>
                  <a:lnTo>
                    <a:pt x="1211" y="94"/>
                  </a:lnTo>
                  <a:lnTo>
                    <a:pt x="1214" y="92"/>
                  </a:lnTo>
                  <a:lnTo>
                    <a:pt x="1220" y="84"/>
                  </a:lnTo>
                  <a:lnTo>
                    <a:pt x="1226" y="80"/>
                  </a:lnTo>
                  <a:lnTo>
                    <a:pt x="1228" y="76"/>
                  </a:lnTo>
                  <a:lnTo>
                    <a:pt x="1230" y="76"/>
                  </a:lnTo>
                  <a:lnTo>
                    <a:pt x="1180" y="73"/>
                  </a:lnTo>
                  <a:lnTo>
                    <a:pt x="1178" y="73"/>
                  </a:lnTo>
                  <a:lnTo>
                    <a:pt x="1175" y="76"/>
                  </a:lnTo>
                  <a:lnTo>
                    <a:pt x="1169" y="80"/>
                  </a:lnTo>
                  <a:lnTo>
                    <a:pt x="1161" y="88"/>
                  </a:lnTo>
                  <a:lnTo>
                    <a:pt x="1156" y="90"/>
                  </a:lnTo>
                  <a:lnTo>
                    <a:pt x="1150" y="94"/>
                  </a:lnTo>
                  <a:lnTo>
                    <a:pt x="1144" y="97"/>
                  </a:lnTo>
                  <a:lnTo>
                    <a:pt x="1138" y="103"/>
                  </a:lnTo>
                  <a:lnTo>
                    <a:pt x="1131" y="107"/>
                  </a:lnTo>
                  <a:lnTo>
                    <a:pt x="1125" y="111"/>
                  </a:lnTo>
                  <a:lnTo>
                    <a:pt x="1117" y="116"/>
                  </a:lnTo>
                  <a:lnTo>
                    <a:pt x="1112" y="122"/>
                  </a:lnTo>
                  <a:lnTo>
                    <a:pt x="1102" y="126"/>
                  </a:lnTo>
                  <a:lnTo>
                    <a:pt x="1095" y="130"/>
                  </a:lnTo>
                  <a:lnTo>
                    <a:pt x="1085" y="135"/>
                  </a:lnTo>
                  <a:lnTo>
                    <a:pt x="1076" y="139"/>
                  </a:lnTo>
                  <a:lnTo>
                    <a:pt x="1070" y="141"/>
                  </a:lnTo>
                  <a:lnTo>
                    <a:pt x="1066" y="143"/>
                  </a:lnTo>
                  <a:lnTo>
                    <a:pt x="1060" y="145"/>
                  </a:lnTo>
                  <a:lnTo>
                    <a:pt x="1057" y="147"/>
                  </a:lnTo>
                  <a:lnTo>
                    <a:pt x="1051" y="149"/>
                  </a:lnTo>
                  <a:lnTo>
                    <a:pt x="1047" y="153"/>
                  </a:lnTo>
                  <a:lnTo>
                    <a:pt x="1041" y="154"/>
                  </a:lnTo>
                  <a:lnTo>
                    <a:pt x="1038" y="156"/>
                  </a:lnTo>
                  <a:lnTo>
                    <a:pt x="1032" y="156"/>
                  </a:lnTo>
                  <a:lnTo>
                    <a:pt x="1026" y="158"/>
                  </a:lnTo>
                  <a:lnTo>
                    <a:pt x="1021" y="160"/>
                  </a:lnTo>
                  <a:lnTo>
                    <a:pt x="1017" y="162"/>
                  </a:lnTo>
                  <a:lnTo>
                    <a:pt x="1011" y="164"/>
                  </a:lnTo>
                  <a:lnTo>
                    <a:pt x="1005" y="166"/>
                  </a:lnTo>
                  <a:lnTo>
                    <a:pt x="1002" y="166"/>
                  </a:lnTo>
                  <a:lnTo>
                    <a:pt x="996" y="168"/>
                  </a:lnTo>
                  <a:lnTo>
                    <a:pt x="990" y="168"/>
                  </a:lnTo>
                  <a:lnTo>
                    <a:pt x="984" y="170"/>
                  </a:lnTo>
                  <a:lnTo>
                    <a:pt x="979" y="170"/>
                  </a:lnTo>
                  <a:lnTo>
                    <a:pt x="975" y="172"/>
                  </a:lnTo>
                  <a:lnTo>
                    <a:pt x="969" y="172"/>
                  </a:lnTo>
                  <a:lnTo>
                    <a:pt x="964" y="172"/>
                  </a:lnTo>
                  <a:lnTo>
                    <a:pt x="958" y="173"/>
                  </a:lnTo>
                  <a:lnTo>
                    <a:pt x="952" y="173"/>
                  </a:lnTo>
                  <a:lnTo>
                    <a:pt x="946" y="173"/>
                  </a:lnTo>
                  <a:lnTo>
                    <a:pt x="941" y="173"/>
                  </a:lnTo>
                  <a:lnTo>
                    <a:pt x="935" y="173"/>
                  </a:lnTo>
                  <a:lnTo>
                    <a:pt x="929" y="173"/>
                  </a:lnTo>
                  <a:lnTo>
                    <a:pt x="924" y="173"/>
                  </a:lnTo>
                  <a:lnTo>
                    <a:pt x="918" y="173"/>
                  </a:lnTo>
                  <a:lnTo>
                    <a:pt x="912" y="173"/>
                  </a:lnTo>
                  <a:lnTo>
                    <a:pt x="907" y="173"/>
                  </a:lnTo>
                  <a:lnTo>
                    <a:pt x="901" y="172"/>
                  </a:lnTo>
                  <a:lnTo>
                    <a:pt x="895" y="172"/>
                  </a:lnTo>
                  <a:lnTo>
                    <a:pt x="887" y="172"/>
                  </a:lnTo>
                  <a:lnTo>
                    <a:pt x="884" y="172"/>
                  </a:lnTo>
                  <a:lnTo>
                    <a:pt x="878" y="170"/>
                  </a:lnTo>
                  <a:lnTo>
                    <a:pt x="870" y="170"/>
                  </a:lnTo>
                  <a:lnTo>
                    <a:pt x="865" y="170"/>
                  </a:lnTo>
                  <a:lnTo>
                    <a:pt x="859" y="170"/>
                  </a:lnTo>
                  <a:lnTo>
                    <a:pt x="853" y="168"/>
                  </a:lnTo>
                  <a:lnTo>
                    <a:pt x="848" y="168"/>
                  </a:lnTo>
                  <a:lnTo>
                    <a:pt x="842" y="166"/>
                  </a:lnTo>
                  <a:lnTo>
                    <a:pt x="834" y="166"/>
                  </a:lnTo>
                  <a:lnTo>
                    <a:pt x="829" y="164"/>
                  </a:lnTo>
                  <a:lnTo>
                    <a:pt x="823" y="164"/>
                  </a:lnTo>
                  <a:lnTo>
                    <a:pt x="815" y="162"/>
                  </a:lnTo>
                  <a:lnTo>
                    <a:pt x="811" y="162"/>
                  </a:lnTo>
                  <a:lnTo>
                    <a:pt x="804" y="160"/>
                  </a:lnTo>
                  <a:lnTo>
                    <a:pt x="798" y="160"/>
                  </a:lnTo>
                  <a:lnTo>
                    <a:pt x="792" y="158"/>
                  </a:lnTo>
                  <a:lnTo>
                    <a:pt x="787" y="156"/>
                  </a:lnTo>
                  <a:lnTo>
                    <a:pt x="779" y="156"/>
                  </a:lnTo>
                  <a:lnTo>
                    <a:pt x="773" y="154"/>
                  </a:lnTo>
                  <a:lnTo>
                    <a:pt x="768" y="153"/>
                  </a:lnTo>
                  <a:lnTo>
                    <a:pt x="762" y="153"/>
                  </a:lnTo>
                  <a:lnTo>
                    <a:pt x="754" y="149"/>
                  </a:lnTo>
                  <a:lnTo>
                    <a:pt x="749" y="147"/>
                  </a:lnTo>
                  <a:lnTo>
                    <a:pt x="743" y="147"/>
                  </a:lnTo>
                  <a:lnTo>
                    <a:pt x="735" y="145"/>
                  </a:lnTo>
                  <a:lnTo>
                    <a:pt x="730" y="141"/>
                  </a:lnTo>
                  <a:lnTo>
                    <a:pt x="724" y="139"/>
                  </a:lnTo>
                  <a:lnTo>
                    <a:pt x="716" y="139"/>
                  </a:lnTo>
                  <a:lnTo>
                    <a:pt x="711" y="137"/>
                  </a:lnTo>
                  <a:lnTo>
                    <a:pt x="703" y="133"/>
                  </a:lnTo>
                  <a:lnTo>
                    <a:pt x="697" y="132"/>
                  </a:lnTo>
                  <a:lnTo>
                    <a:pt x="690" y="130"/>
                  </a:lnTo>
                  <a:lnTo>
                    <a:pt x="684" y="128"/>
                  </a:lnTo>
                  <a:lnTo>
                    <a:pt x="678" y="126"/>
                  </a:lnTo>
                  <a:lnTo>
                    <a:pt x="671" y="122"/>
                  </a:lnTo>
                  <a:lnTo>
                    <a:pt x="665" y="120"/>
                  </a:lnTo>
                  <a:lnTo>
                    <a:pt x="659" y="118"/>
                  </a:lnTo>
                  <a:lnTo>
                    <a:pt x="652" y="114"/>
                  </a:lnTo>
                  <a:lnTo>
                    <a:pt x="646" y="113"/>
                  </a:lnTo>
                  <a:lnTo>
                    <a:pt x="638" y="111"/>
                  </a:lnTo>
                  <a:lnTo>
                    <a:pt x="633" y="107"/>
                  </a:lnTo>
                  <a:lnTo>
                    <a:pt x="625" y="103"/>
                  </a:lnTo>
                  <a:lnTo>
                    <a:pt x="619" y="101"/>
                  </a:lnTo>
                  <a:lnTo>
                    <a:pt x="614" y="97"/>
                  </a:lnTo>
                  <a:lnTo>
                    <a:pt x="608" y="95"/>
                  </a:lnTo>
                  <a:lnTo>
                    <a:pt x="599" y="92"/>
                  </a:lnTo>
                  <a:lnTo>
                    <a:pt x="593" y="88"/>
                  </a:lnTo>
                  <a:lnTo>
                    <a:pt x="587" y="84"/>
                  </a:lnTo>
                  <a:lnTo>
                    <a:pt x="581" y="82"/>
                  </a:lnTo>
                  <a:lnTo>
                    <a:pt x="574" y="76"/>
                  </a:lnTo>
                  <a:lnTo>
                    <a:pt x="568" y="75"/>
                  </a:lnTo>
                  <a:lnTo>
                    <a:pt x="561" y="71"/>
                  </a:lnTo>
                  <a:lnTo>
                    <a:pt x="555" y="67"/>
                  </a:lnTo>
                  <a:lnTo>
                    <a:pt x="553" y="65"/>
                  </a:lnTo>
                  <a:lnTo>
                    <a:pt x="553" y="57"/>
                  </a:lnTo>
                  <a:lnTo>
                    <a:pt x="551" y="54"/>
                  </a:lnTo>
                  <a:lnTo>
                    <a:pt x="549" y="48"/>
                  </a:lnTo>
                  <a:lnTo>
                    <a:pt x="549" y="42"/>
                  </a:lnTo>
                  <a:lnTo>
                    <a:pt x="547" y="37"/>
                  </a:lnTo>
                  <a:lnTo>
                    <a:pt x="545" y="31"/>
                  </a:lnTo>
                  <a:lnTo>
                    <a:pt x="543" y="25"/>
                  </a:lnTo>
                  <a:lnTo>
                    <a:pt x="542" y="19"/>
                  </a:lnTo>
                  <a:lnTo>
                    <a:pt x="540" y="16"/>
                  </a:lnTo>
                  <a:lnTo>
                    <a:pt x="538" y="10"/>
                  </a:lnTo>
                  <a:lnTo>
                    <a:pt x="536" y="6"/>
                  </a:lnTo>
                  <a:lnTo>
                    <a:pt x="532" y="2"/>
                  </a:lnTo>
                  <a:lnTo>
                    <a:pt x="530" y="2"/>
                  </a:lnTo>
                  <a:lnTo>
                    <a:pt x="526" y="0"/>
                  </a:lnTo>
                  <a:lnTo>
                    <a:pt x="521" y="0"/>
                  </a:lnTo>
                  <a:lnTo>
                    <a:pt x="515" y="0"/>
                  </a:lnTo>
                  <a:lnTo>
                    <a:pt x="507" y="0"/>
                  </a:lnTo>
                  <a:lnTo>
                    <a:pt x="500" y="0"/>
                  </a:lnTo>
                  <a:lnTo>
                    <a:pt x="490" y="0"/>
                  </a:lnTo>
                  <a:lnTo>
                    <a:pt x="481" y="2"/>
                  </a:lnTo>
                  <a:lnTo>
                    <a:pt x="473" y="4"/>
                  </a:lnTo>
                  <a:lnTo>
                    <a:pt x="464" y="6"/>
                  </a:lnTo>
                  <a:lnTo>
                    <a:pt x="456" y="8"/>
                  </a:lnTo>
                  <a:lnTo>
                    <a:pt x="448" y="8"/>
                  </a:lnTo>
                  <a:lnTo>
                    <a:pt x="443" y="10"/>
                  </a:lnTo>
                  <a:lnTo>
                    <a:pt x="435" y="10"/>
                  </a:lnTo>
                  <a:lnTo>
                    <a:pt x="431" y="12"/>
                  </a:lnTo>
                  <a:lnTo>
                    <a:pt x="428" y="12"/>
                  </a:lnTo>
                  <a:lnTo>
                    <a:pt x="428" y="14"/>
                  </a:lnTo>
                  <a:lnTo>
                    <a:pt x="428" y="14"/>
                  </a:lnTo>
                  <a:lnTo>
                    <a:pt x="429" y="19"/>
                  </a:lnTo>
                  <a:lnTo>
                    <a:pt x="431" y="19"/>
                  </a:lnTo>
                  <a:lnTo>
                    <a:pt x="435" y="21"/>
                  </a:lnTo>
                  <a:lnTo>
                    <a:pt x="439" y="21"/>
                  </a:lnTo>
                  <a:lnTo>
                    <a:pt x="447" y="23"/>
                  </a:lnTo>
                  <a:lnTo>
                    <a:pt x="450" y="21"/>
                  </a:lnTo>
                  <a:lnTo>
                    <a:pt x="456" y="21"/>
                  </a:lnTo>
                  <a:lnTo>
                    <a:pt x="460" y="19"/>
                  </a:lnTo>
                  <a:lnTo>
                    <a:pt x="466" y="19"/>
                  </a:lnTo>
                  <a:lnTo>
                    <a:pt x="471" y="19"/>
                  </a:lnTo>
                  <a:lnTo>
                    <a:pt x="475" y="18"/>
                  </a:lnTo>
                  <a:lnTo>
                    <a:pt x="481" y="18"/>
                  </a:lnTo>
                  <a:lnTo>
                    <a:pt x="486" y="18"/>
                  </a:lnTo>
                  <a:lnTo>
                    <a:pt x="490" y="16"/>
                  </a:lnTo>
                  <a:lnTo>
                    <a:pt x="496" y="16"/>
                  </a:lnTo>
                  <a:lnTo>
                    <a:pt x="500" y="16"/>
                  </a:lnTo>
                  <a:lnTo>
                    <a:pt x="505" y="18"/>
                  </a:lnTo>
                  <a:lnTo>
                    <a:pt x="511" y="19"/>
                  </a:lnTo>
                  <a:lnTo>
                    <a:pt x="517" y="23"/>
                  </a:lnTo>
                  <a:lnTo>
                    <a:pt x="517" y="25"/>
                  </a:lnTo>
                  <a:lnTo>
                    <a:pt x="519" y="29"/>
                  </a:lnTo>
                  <a:lnTo>
                    <a:pt x="521" y="33"/>
                  </a:lnTo>
                  <a:lnTo>
                    <a:pt x="523" y="38"/>
                  </a:lnTo>
                  <a:lnTo>
                    <a:pt x="524" y="44"/>
                  </a:lnTo>
                  <a:lnTo>
                    <a:pt x="526" y="52"/>
                  </a:lnTo>
                  <a:lnTo>
                    <a:pt x="528" y="57"/>
                  </a:lnTo>
                  <a:lnTo>
                    <a:pt x="532" y="65"/>
                  </a:lnTo>
                  <a:lnTo>
                    <a:pt x="532" y="73"/>
                  </a:lnTo>
                  <a:lnTo>
                    <a:pt x="534" y="78"/>
                  </a:lnTo>
                  <a:lnTo>
                    <a:pt x="536" y="86"/>
                  </a:lnTo>
                  <a:lnTo>
                    <a:pt x="536" y="94"/>
                  </a:lnTo>
                  <a:lnTo>
                    <a:pt x="536" y="97"/>
                  </a:lnTo>
                  <a:lnTo>
                    <a:pt x="536" y="103"/>
                  </a:lnTo>
                  <a:lnTo>
                    <a:pt x="534" y="109"/>
                  </a:lnTo>
                  <a:lnTo>
                    <a:pt x="532" y="113"/>
                  </a:lnTo>
                  <a:lnTo>
                    <a:pt x="526" y="116"/>
                  </a:lnTo>
                  <a:lnTo>
                    <a:pt x="521" y="122"/>
                  </a:lnTo>
                  <a:lnTo>
                    <a:pt x="515" y="124"/>
                  </a:lnTo>
                  <a:lnTo>
                    <a:pt x="509" y="128"/>
                  </a:lnTo>
                  <a:lnTo>
                    <a:pt x="504" y="130"/>
                  </a:lnTo>
                  <a:lnTo>
                    <a:pt x="500" y="132"/>
                  </a:lnTo>
                  <a:lnTo>
                    <a:pt x="496" y="132"/>
                  </a:lnTo>
                  <a:lnTo>
                    <a:pt x="496" y="132"/>
                  </a:lnTo>
                  <a:lnTo>
                    <a:pt x="494" y="130"/>
                  </a:lnTo>
                  <a:lnTo>
                    <a:pt x="494" y="126"/>
                  </a:lnTo>
                  <a:lnTo>
                    <a:pt x="492" y="118"/>
                  </a:lnTo>
                  <a:lnTo>
                    <a:pt x="492" y="111"/>
                  </a:lnTo>
                  <a:lnTo>
                    <a:pt x="488" y="103"/>
                  </a:lnTo>
                  <a:lnTo>
                    <a:pt x="485" y="95"/>
                  </a:lnTo>
                  <a:lnTo>
                    <a:pt x="479" y="92"/>
                  </a:lnTo>
                  <a:lnTo>
                    <a:pt x="473" y="90"/>
                  </a:lnTo>
                  <a:lnTo>
                    <a:pt x="466" y="90"/>
                  </a:lnTo>
                  <a:lnTo>
                    <a:pt x="464" y="94"/>
                  </a:lnTo>
                  <a:lnTo>
                    <a:pt x="460" y="95"/>
                  </a:lnTo>
                  <a:lnTo>
                    <a:pt x="460" y="101"/>
                  </a:lnTo>
                  <a:lnTo>
                    <a:pt x="458" y="105"/>
                  </a:lnTo>
                  <a:lnTo>
                    <a:pt x="460" y="113"/>
                  </a:lnTo>
                  <a:lnTo>
                    <a:pt x="460" y="116"/>
                  </a:lnTo>
                  <a:lnTo>
                    <a:pt x="460" y="122"/>
                  </a:lnTo>
                  <a:lnTo>
                    <a:pt x="462" y="128"/>
                  </a:lnTo>
                  <a:lnTo>
                    <a:pt x="462" y="132"/>
                  </a:lnTo>
                  <a:lnTo>
                    <a:pt x="462" y="141"/>
                  </a:lnTo>
                  <a:lnTo>
                    <a:pt x="462" y="151"/>
                  </a:lnTo>
                  <a:lnTo>
                    <a:pt x="460" y="154"/>
                  </a:lnTo>
                  <a:lnTo>
                    <a:pt x="460" y="160"/>
                  </a:lnTo>
                  <a:lnTo>
                    <a:pt x="458" y="164"/>
                  </a:lnTo>
                  <a:lnTo>
                    <a:pt x="458" y="170"/>
                  </a:lnTo>
                  <a:lnTo>
                    <a:pt x="454" y="177"/>
                  </a:lnTo>
                  <a:lnTo>
                    <a:pt x="450" y="187"/>
                  </a:lnTo>
                  <a:lnTo>
                    <a:pt x="447" y="194"/>
                  </a:lnTo>
                  <a:lnTo>
                    <a:pt x="441" y="204"/>
                  </a:lnTo>
                  <a:lnTo>
                    <a:pt x="437" y="208"/>
                  </a:lnTo>
                  <a:lnTo>
                    <a:pt x="433" y="211"/>
                  </a:lnTo>
                  <a:lnTo>
                    <a:pt x="428" y="215"/>
                  </a:lnTo>
                  <a:lnTo>
                    <a:pt x="422" y="219"/>
                  </a:lnTo>
                  <a:lnTo>
                    <a:pt x="416" y="223"/>
                  </a:lnTo>
                  <a:lnTo>
                    <a:pt x="410" y="227"/>
                  </a:lnTo>
                  <a:lnTo>
                    <a:pt x="403" y="229"/>
                  </a:lnTo>
                  <a:lnTo>
                    <a:pt x="399" y="234"/>
                  </a:lnTo>
                  <a:lnTo>
                    <a:pt x="391" y="236"/>
                  </a:lnTo>
                  <a:lnTo>
                    <a:pt x="388" y="240"/>
                  </a:lnTo>
                  <a:lnTo>
                    <a:pt x="382" y="242"/>
                  </a:lnTo>
                  <a:lnTo>
                    <a:pt x="378" y="246"/>
                  </a:lnTo>
                  <a:lnTo>
                    <a:pt x="374" y="249"/>
                  </a:lnTo>
                  <a:lnTo>
                    <a:pt x="374" y="255"/>
                  </a:lnTo>
                  <a:lnTo>
                    <a:pt x="378" y="257"/>
                  </a:lnTo>
                  <a:lnTo>
                    <a:pt x="382" y="259"/>
                  </a:lnTo>
                  <a:lnTo>
                    <a:pt x="388" y="261"/>
                  </a:lnTo>
                  <a:lnTo>
                    <a:pt x="391" y="261"/>
                  </a:lnTo>
                  <a:lnTo>
                    <a:pt x="397" y="261"/>
                  </a:lnTo>
                  <a:lnTo>
                    <a:pt x="401" y="261"/>
                  </a:lnTo>
                  <a:lnTo>
                    <a:pt x="403" y="259"/>
                  </a:lnTo>
                  <a:lnTo>
                    <a:pt x="405" y="259"/>
                  </a:lnTo>
                  <a:lnTo>
                    <a:pt x="405" y="261"/>
                  </a:lnTo>
                  <a:lnTo>
                    <a:pt x="405" y="268"/>
                  </a:lnTo>
                  <a:lnTo>
                    <a:pt x="405" y="274"/>
                  </a:lnTo>
                  <a:lnTo>
                    <a:pt x="405" y="280"/>
                  </a:lnTo>
                  <a:lnTo>
                    <a:pt x="405" y="287"/>
                  </a:lnTo>
                  <a:lnTo>
                    <a:pt x="405" y="295"/>
                  </a:lnTo>
                  <a:lnTo>
                    <a:pt x="405" y="299"/>
                  </a:lnTo>
                  <a:lnTo>
                    <a:pt x="405" y="303"/>
                  </a:lnTo>
                  <a:lnTo>
                    <a:pt x="405" y="308"/>
                  </a:lnTo>
                  <a:lnTo>
                    <a:pt x="405" y="312"/>
                  </a:lnTo>
                  <a:lnTo>
                    <a:pt x="405" y="318"/>
                  </a:lnTo>
                  <a:lnTo>
                    <a:pt x="405" y="322"/>
                  </a:lnTo>
                  <a:lnTo>
                    <a:pt x="405" y="327"/>
                  </a:lnTo>
                  <a:lnTo>
                    <a:pt x="407" y="333"/>
                  </a:lnTo>
                  <a:lnTo>
                    <a:pt x="407" y="339"/>
                  </a:lnTo>
                  <a:lnTo>
                    <a:pt x="407" y="344"/>
                  </a:lnTo>
                  <a:lnTo>
                    <a:pt x="407" y="350"/>
                  </a:lnTo>
                  <a:lnTo>
                    <a:pt x="407" y="356"/>
                  </a:lnTo>
                  <a:lnTo>
                    <a:pt x="407" y="362"/>
                  </a:lnTo>
                  <a:lnTo>
                    <a:pt x="408" y="367"/>
                  </a:lnTo>
                  <a:lnTo>
                    <a:pt x="408" y="375"/>
                  </a:lnTo>
                  <a:lnTo>
                    <a:pt x="408" y="381"/>
                  </a:lnTo>
                  <a:lnTo>
                    <a:pt x="408" y="386"/>
                  </a:lnTo>
                  <a:lnTo>
                    <a:pt x="408" y="394"/>
                  </a:lnTo>
                  <a:lnTo>
                    <a:pt x="408" y="398"/>
                  </a:lnTo>
                  <a:lnTo>
                    <a:pt x="410" y="405"/>
                  </a:lnTo>
                  <a:lnTo>
                    <a:pt x="410" y="411"/>
                  </a:lnTo>
                  <a:lnTo>
                    <a:pt x="410" y="419"/>
                  </a:lnTo>
                  <a:lnTo>
                    <a:pt x="410" y="424"/>
                  </a:lnTo>
                  <a:lnTo>
                    <a:pt x="410" y="430"/>
                  </a:lnTo>
                  <a:lnTo>
                    <a:pt x="410" y="438"/>
                  </a:lnTo>
                  <a:lnTo>
                    <a:pt x="410" y="443"/>
                  </a:lnTo>
                  <a:lnTo>
                    <a:pt x="410" y="449"/>
                  </a:lnTo>
                  <a:lnTo>
                    <a:pt x="412" y="457"/>
                  </a:lnTo>
                  <a:lnTo>
                    <a:pt x="412" y="462"/>
                  </a:lnTo>
                  <a:lnTo>
                    <a:pt x="412" y="468"/>
                  </a:lnTo>
                  <a:lnTo>
                    <a:pt x="412" y="474"/>
                  </a:lnTo>
                  <a:lnTo>
                    <a:pt x="414" y="481"/>
                  </a:lnTo>
                  <a:lnTo>
                    <a:pt x="414" y="485"/>
                  </a:lnTo>
                  <a:lnTo>
                    <a:pt x="414" y="493"/>
                  </a:lnTo>
                  <a:lnTo>
                    <a:pt x="414" y="496"/>
                  </a:lnTo>
                  <a:lnTo>
                    <a:pt x="416" y="502"/>
                  </a:lnTo>
                  <a:lnTo>
                    <a:pt x="416" y="508"/>
                  </a:lnTo>
                  <a:lnTo>
                    <a:pt x="416" y="514"/>
                  </a:lnTo>
                  <a:lnTo>
                    <a:pt x="416" y="519"/>
                  </a:lnTo>
                  <a:lnTo>
                    <a:pt x="418" y="525"/>
                  </a:lnTo>
                  <a:lnTo>
                    <a:pt x="418" y="529"/>
                  </a:lnTo>
                  <a:lnTo>
                    <a:pt x="418" y="535"/>
                  </a:lnTo>
                  <a:lnTo>
                    <a:pt x="418" y="538"/>
                  </a:lnTo>
                  <a:lnTo>
                    <a:pt x="420" y="544"/>
                  </a:lnTo>
                  <a:lnTo>
                    <a:pt x="420" y="552"/>
                  </a:lnTo>
                  <a:lnTo>
                    <a:pt x="422" y="561"/>
                  </a:lnTo>
                  <a:lnTo>
                    <a:pt x="422" y="567"/>
                  </a:lnTo>
                  <a:lnTo>
                    <a:pt x="424" y="576"/>
                  </a:lnTo>
                  <a:lnTo>
                    <a:pt x="424" y="584"/>
                  </a:lnTo>
                  <a:lnTo>
                    <a:pt x="426" y="593"/>
                  </a:lnTo>
                  <a:lnTo>
                    <a:pt x="426" y="601"/>
                  </a:lnTo>
                  <a:lnTo>
                    <a:pt x="428" y="611"/>
                  </a:lnTo>
                  <a:lnTo>
                    <a:pt x="428" y="614"/>
                  </a:lnTo>
                  <a:lnTo>
                    <a:pt x="428" y="620"/>
                  </a:lnTo>
                  <a:lnTo>
                    <a:pt x="429" y="626"/>
                  </a:lnTo>
                  <a:lnTo>
                    <a:pt x="429" y="631"/>
                  </a:lnTo>
                  <a:lnTo>
                    <a:pt x="429" y="635"/>
                  </a:lnTo>
                  <a:lnTo>
                    <a:pt x="429" y="639"/>
                  </a:lnTo>
                  <a:lnTo>
                    <a:pt x="429" y="645"/>
                  </a:lnTo>
                  <a:lnTo>
                    <a:pt x="431" y="650"/>
                  </a:lnTo>
                  <a:lnTo>
                    <a:pt x="431" y="656"/>
                  </a:lnTo>
                  <a:lnTo>
                    <a:pt x="431" y="660"/>
                  </a:lnTo>
                  <a:lnTo>
                    <a:pt x="431" y="666"/>
                  </a:lnTo>
                  <a:lnTo>
                    <a:pt x="433" y="671"/>
                  </a:lnTo>
                  <a:lnTo>
                    <a:pt x="433" y="675"/>
                  </a:lnTo>
                  <a:lnTo>
                    <a:pt x="433" y="681"/>
                  </a:lnTo>
                  <a:lnTo>
                    <a:pt x="433" y="687"/>
                  </a:lnTo>
                  <a:lnTo>
                    <a:pt x="433" y="692"/>
                  </a:lnTo>
                  <a:lnTo>
                    <a:pt x="433" y="698"/>
                  </a:lnTo>
                  <a:lnTo>
                    <a:pt x="433" y="704"/>
                  </a:lnTo>
                  <a:lnTo>
                    <a:pt x="433" y="709"/>
                  </a:lnTo>
                  <a:lnTo>
                    <a:pt x="433" y="715"/>
                  </a:lnTo>
                  <a:lnTo>
                    <a:pt x="431" y="721"/>
                  </a:lnTo>
                  <a:lnTo>
                    <a:pt x="431" y="725"/>
                  </a:lnTo>
                  <a:lnTo>
                    <a:pt x="429" y="730"/>
                  </a:lnTo>
                  <a:lnTo>
                    <a:pt x="429" y="736"/>
                  </a:lnTo>
                  <a:lnTo>
                    <a:pt x="428" y="740"/>
                  </a:lnTo>
                  <a:lnTo>
                    <a:pt x="428" y="745"/>
                  </a:lnTo>
                  <a:lnTo>
                    <a:pt x="428" y="751"/>
                  </a:lnTo>
                  <a:lnTo>
                    <a:pt x="426" y="757"/>
                  </a:lnTo>
                  <a:lnTo>
                    <a:pt x="424" y="763"/>
                  </a:lnTo>
                  <a:lnTo>
                    <a:pt x="422" y="766"/>
                  </a:lnTo>
                  <a:lnTo>
                    <a:pt x="420" y="772"/>
                  </a:lnTo>
                  <a:lnTo>
                    <a:pt x="420" y="778"/>
                  </a:lnTo>
                  <a:lnTo>
                    <a:pt x="418" y="783"/>
                  </a:lnTo>
                  <a:lnTo>
                    <a:pt x="416" y="789"/>
                  </a:lnTo>
                  <a:lnTo>
                    <a:pt x="414" y="795"/>
                  </a:lnTo>
                  <a:lnTo>
                    <a:pt x="412" y="801"/>
                  </a:lnTo>
                  <a:lnTo>
                    <a:pt x="410" y="804"/>
                  </a:lnTo>
                  <a:lnTo>
                    <a:pt x="408" y="810"/>
                  </a:lnTo>
                  <a:lnTo>
                    <a:pt x="405" y="814"/>
                  </a:lnTo>
                  <a:lnTo>
                    <a:pt x="403" y="820"/>
                  </a:lnTo>
                  <a:lnTo>
                    <a:pt x="399" y="823"/>
                  </a:lnTo>
                  <a:lnTo>
                    <a:pt x="397" y="829"/>
                  </a:lnTo>
                  <a:lnTo>
                    <a:pt x="393" y="833"/>
                  </a:lnTo>
                  <a:lnTo>
                    <a:pt x="391" y="839"/>
                  </a:lnTo>
                  <a:lnTo>
                    <a:pt x="384" y="848"/>
                  </a:lnTo>
                  <a:lnTo>
                    <a:pt x="374" y="858"/>
                  </a:lnTo>
                  <a:lnTo>
                    <a:pt x="367" y="865"/>
                  </a:lnTo>
                  <a:lnTo>
                    <a:pt x="357" y="875"/>
                  </a:lnTo>
                  <a:lnTo>
                    <a:pt x="353" y="877"/>
                  </a:lnTo>
                  <a:lnTo>
                    <a:pt x="348" y="880"/>
                  </a:lnTo>
                  <a:lnTo>
                    <a:pt x="342" y="884"/>
                  </a:lnTo>
                  <a:lnTo>
                    <a:pt x="338" y="888"/>
                  </a:lnTo>
                  <a:lnTo>
                    <a:pt x="332" y="890"/>
                  </a:lnTo>
                  <a:lnTo>
                    <a:pt x="329" y="894"/>
                  </a:lnTo>
                  <a:lnTo>
                    <a:pt x="323" y="896"/>
                  </a:lnTo>
                  <a:lnTo>
                    <a:pt x="319" y="899"/>
                  </a:lnTo>
                  <a:lnTo>
                    <a:pt x="310" y="903"/>
                  </a:lnTo>
                  <a:lnTo>
                    <a:pt x="300" y="907"/>
                  </a:lnTo>
                  <a:lnTo>
                    <a:pt x="291" y="911"/>
                  </a:lnTo>
                  <a:lnTo>
                    <a:pt x="283" y="915"/>
                  </a:lnTo>
                  <a:lnTo>
                    <a:pt x="274" y="917"/>
                  </a:lnTo>
                  <a:lnTo>
                    <a:pt x="264" y="920"/>
                  </a:lnTo>
                  <a:lnTo>
                    <a:pt x="256" y="920"/>
                  </a:lnTo>
                  <a:lnTo>
                    <a:pt x="247" y="922"/>
                  </a:lnTo>
                  <a:lnTo>
                    <a:pt x="239" y="922"/>
                  </a:lnTo>
                  <a:lnTo>
                    <a:pt x="232" y="922"/>
                  </a:lnTo>
                  <a:lnTo>
                    <a:pt x="224" y="922"/>
                  </a:lnTo>
                  <a:lnTo>
                    <a:pt x="217" y="924"/>
                  </a:lnTo>
                  <a:lnTo>
                    <a:pt x="209" y="922"/>
                  </a:lnTo>
                  <a:lnTo>
                    <a:pt x="201" y="922"/>
                  </a:lnTo>
                  <a:lnTo>
                    <a:pt x="194" y="920"/>
                  </a:lnTo>
                  <a:lnTo>
                    <a:pt x="188" y="920"/>
                  </a:lnTo>
                  <a:lnTo>
                    <a:pt x="180" y="918"/>
                  </a:lnTo>
                  <a:lnTo>
                    <a:pt x="175" y="917"/>
                  </a:lnTo>
                  <a:lnTo>
                    <a:pt x="167" y="915"/>
                  </a:lnTo>
                  <a:lnTo>
                    <a:pt x="163" y="913"/>
                  </a:lnTo>
                  <a:lnTo>
                    <a:pt x="158" y="911"/>
                  </a:lnTo>
                  <a:lnTo>
                    <a:pt x="150" y="907"/>
                  </a:lnTo>
                  <a:lnTo>
                    <a:pt x="146" y="905"/>
                  </a:lnTo>
                  <a:lnTo>
                    <a:pt x="140" y="903"/>
                  </a:lnTo>
                  <a:lnTo>
                    <a:pt x="131" y="899"/>
                  </a:lnTo>
                  <a:lnTo>
                    <a:pt x="125" y="896"/>
                  </a:lnTo>
                  <a:lnTo>
                    <a:pt x="116" y="888"/>
                  </a:lnTo>
                  <a:lnTo>
                    <a:pt x="108" y="880"/>
                  </a:lnTo>
                  <a:lnTo>
                    <a:pt x="102" y="877"/>
                  </a:lnTo>
                  <a:lnTo>
                    <a:pt x="99" y="871"/>
                  </a:lnTo>
                  <a:lnTo>
                    <a:pt x="95" y="867"/>
                  </a:lnTo>
                  <a:lnTo>
                    <a:pt x="89" y="861"/>
                  </a:lnTo>
                  <a:lnTo>
                    <a:pt x="85" y="856"/>
                  </a:lnTo>
                  <a:lnTo>
                    <a:pt x="80" y="850"/>
                  </a:lnTo>
                  <a:lnTo>
                    <a:pt x="76" y="842"/>
                  </a:lnTo>
                  <a:lnTo>
                    <a:pt x="70" y="837"/>
                  </a:lnTo>
                  <a:lnTo>
                    <a:pt x="66" y="829"/>
                  </a:lnTo>
                  <a:lnTo>
                    <a:pt x="63" y="821"/>
                  </a:lnTo>
                  <a:lnTo>
                    <a:pt x="59" y="814"/>
                  </a:lnTo>
                  <a:lnTo>
                    <a:pt x="55" y="808"/>
                  </a:lnTo>
                  <a:lnTo>
                    <a:pt x="49" y="799"/>
                  </a:lnTo>
                  <a:lnTo>
                    <a:pt x="47" y="791"/>
                  </a:lnTo>
                  <a:lnTo>
                    <a:pt x="44" y="783"/>
                  </a:lnTo>
                  <a:lnTo>
                    <a:pt x="40" y="774"/>
                  </a:lnTo>
                  <a:lnTo>
                    <a:pt x="38" y="764"/>
                  </a:lnTo>
                  <a:lnTo>
                    <a:pt x="34" y="757"/>
                  </a:lnTo>
                  <a:lnTo>
                    <a:pt x="32" y="747"/>
                  </a:lnTo>
                  <a:lnTo>
                    <a:pt x="32" y="738"/>
                  </a:lnTo>
                  <a:lnTo>
                    <a:pt x="30" y="732"/>
                  </a:lnTo>
                  <a:lnTo>
                    <a:pt x="30" y="728"/>
                  </a:lnTo>
                  <a:lnTo>
                    <a:pt x="30" y="723"/>
                  </a:lnTo>
                  <a:lnTo>
                    <a:pt x="30" y="719"/>
                  </a:lnTo>
                  <a:lnTo>
                    <a:pt x="30" y="713"/>
                  </a:lnTo>
                  <a:lnTo>
                    <a:pt x="30" y="707"/>
                  </a:lnTo>
                  <a:lnTo>
                    <a:pt x="30" y="704"/>
                  </a:lnTo>
                  <a:lnTo>
                    <a:pt x="30" y="698"/>
                  </a:lnTo>
                  <a:lnTo>
                    <a:pt x="30" y="694"/>
                  </a:lnTo>
                  <a:lnTo>
                    <a:pt x="30" y="688"/>
                  </a:lnTo>
                  <a:lnTo>
                    <a:pt x="30" y="683"/>
                  </a:lnTo>
                  <a:lnTo>
                    <a:pt x="32" y="677"/>
                  </a:lnTo>
                  <a:lnTo>
                    <a:pt x="32" y="673"/>
                  </a:lnTo>
                  <a:lnTo>
                    <a:pt x="34" y="668"/>
                  </a:lnTo>
                  <a:lnTo>
                    <a:pt x="36" y="662"/>
                  </a:lnTo>
                  <a:lnTo>
                    <a:pt x="38" y="658"/>
                  </a:lnTo>
                  <a:lnTo>
                    <a:pt x="40" y="652"/>
                  </a:lnTo>
                  <a:lnTo>
                    <a:pt x="40" y="647"/>
                  </a:lnTo>
                  <a:lnTo>
                    <a:pt x="42" y="639"/>
                  </a:lnTo>
                  <a:lnTo>
                    <a:pt x="44" y="635"/>
                  </a:lnTo>
                  <a:lnTo>
                    <a:pt x="45" y="630"/>
                  </a:lnTo>
                  <a:lnTo>
                    <a:pt x="49" y="624"/>
                  </a:lnTo>
                  <a:lnTo>
                    <a:pt x="51" y="618"/>
                  </a:lnTo>
                  <a:lnTo>
                    <a:pt x="53" y="612"/>
                  </a:lnTo>
                  <a:lnTo>
                    <a:pt x="57" y="605"/>
                  </a:lnTo>
                  <a:lnTo>
                    <a:pt x="59" y="599"/>
                  </a:lnTo>
                  <a:lnTo>
                    <a:pt x="61" y="593"/>
                  </a:lnTo>
                  <a:lnTo>
                    <a:pt x="64" y="588"/>
                  </a:lnTo>
                  <a:lnTo>
                    <a:pt x="66" y="580"/>
                  </a:lnTo>
                  <a:lnTo>
                    <a:pt x="70" y="574"/>
                  </a:lnTo>
                  <a:lnTo>
                    <a:pt x="74" y="569"/>
                  </a:lnTo>
                  <a:lnTo>
                    <a:pt x="76" y="563"/>
                  </a:lnTo>
                  <a:lnTo>
                    <a:pt x="80" y="555"/>
                  </a:lnTo>
                  <a:lnTo>
                    <a:pt x="83" y="550"/>
                  </a:lnTo>
                  <a:lnTo>
                    <a:pt x="85" y="542"/>
                  </a:lnTo>
                  <a:lnTo>
                    <a:pt x="89" y="536"/>
                  </a:lnTo>
                  <a:lnTo>
                    <a:pt x="93" y="529"/>
                  </a:lnTo>
                  <a:lnTo>
                    <a:pt x="97" y="523"/>
                  </a:lnTo>
                  <a:lnTo>
                    <a:pt x="101" y="515"/>
                  </a:lnTo>
                  <a:lnTo>
                    <a:pt x="104" y="510"/>
                  </a:lnTo>
                  <a:lnTo>
                    <a:pt x="106" y="502"/>
                  </a:lnTo>
                  <a:lnTo>
                    <a:pt x="112" y="496"/>
                  </a:lnTo>
                  <a:lnTo>
                    <a:pt x="114" y="491"/>
                  </a:lnTo>
                  <a:lnTo>
                    <a:pt x="120" y="485"/>
                  </a:lnTo>
                  <a:lnTo>
                    <a:pt x="121" y="477"/>
                  </a:lnTo>
                  <a:lnTo>
                    <a:pt x="127" y="472"/>
                  </a:lnTo>
                  <a:lnTo>
                    <a:pt x="131" y="466"/>
                  </a:lnTo>
                  <a:lnTo>
                    <a:pt x="135" y="460"/>
                  </a:lnTo>
                  <a:lnTo>
                    <a:pt x="137" y="453"/>
                  </a:lnTo>
                  <a:lnTo>
                    <a:pt x="140" y="447"/>
                  </a:lnTo>
                  <a:lnTo>
                    <a:pt x="144" y="439"/>
                  </a:lnTo>
                  <a:lnTo>
                    <a:pt x="148" y="434"/>
                  </a:lnTo>
                  <a:lnTo>
                    <a:pt x="152" y="428"/>
                  </a:lnTo>
                  <a:lnTo>
                    <a:pt x="156" y="422"/>
                  </a:lnTo>
                  <a:lnTo>
                    <a:pt x="158" y="417"/>
                  </a:lnTo>
                  <a:lnTo>
                    <a:pt x="163" y="411"/>
                  </a:lnTo>
                  <a:lnTo>
                    <a:pt x="165" y="405"/>
                  </a:lnTo>
                  <a:lnTo>
                    <a:pt x="169" y="400"/>
                  </a:lnTo>
                  <a:lnTo>
                    <a:pt x="173" y="394"/>
                  </a:lnTo>
                  <a:lnTo>
                    <a:pt x="177" y="390"/>
                  </a:lnTo>
                  <a:lnTo>
                    <a:pt x="178" y="384"/>
                  </a:lnTo>
                  <a:lnTo>
                    <a:pt x="182" y="379"/>
                  </a:lnTo>
                  <a:lnTo>
                    <a:pt x="186" y="375"/>
                  </a:lnTo>
                  <a:lnTo>
                    <a:pt x="190" y="371"/>
                  </a:lnTo>
                  <a:lnTo>
                    <a:pt x="192" y="365"/>
                  </a:lnTo>
                  <a:lnTo>
                    <a:pt x="194" y="360"/>
                  </a:lnTo>
                  <a:lnTo>
                    <a:pt x="198" y="356"/>
                  </a:lnTo>
                  <a:lnTo>
                    <a:pt x="199" y="352"/>
                  </a:lnTo>
                  <a:lnTo>
                    <a:pt x="205" y="344"/>
                  </a:lnTo>
                  <a:lnTo>
                    <a:pt x="211" y="337"/>
                  </a:lnTo>
                  <a:lnTo>
                    <a:pt x="213" y="329"/>
                  </a:lnTo>
                  <a:lnTo>
                    <a:pt x="218" y="324"/>
                  </a:lnTo>
                  <a:lnTo>
                    <a:pt x="220" y="320"/>
                  </a:lnTo>
                  <a:lnTo>
                    <a:pt x="224" y="316"/>
                  </a:lnTo>
                  <a:lnTo>
                    <a:pt x="226" y="310"/>
                  </a:lnTo>
                  <a:lnTo>
                    <a:pt x="228" y="306"/>
                  </a:lnTo>
                  <a:lnTo>
                    <a:pt x="228" y="301"/>
                  </a:lnTo>
                  <a:lnTo>
                    <a:pt x="232" y="295"/>
                  </a:lnTo>
                  <a:lnTo>
                    <a:pt x="234" y="289"/>
                  </a:lnTo>
                  <a:lnTo>
                    <a:pt x="236" y="284"/>
                  </a:lnTo>
                  <a:lnTo>
                    <a:pt x="237" y="276"/>
                  </a:lnTo>
                  <a:lnTo>
                    <a:pt x="239" y="270"/>
                  </a:lnTo>
                  <a:lnTo>
                    <a:pt x="241" y="263"/>
                  </a:lnTo>
                  <a:lnTo>
                    <a:pt x="243" y="257"/>
                  </a:lnTo>
                  <a:lnTo>
                    <a:pt x="245" y="248"/>
                  </a:lnTo>
                  <a:lnTo>
                    <a:pt x="247" y="242"/>
                  </a:lnTo>
                  <a:lnTo>
                    <a:pt x="247" y="234"/>
                  </a:lnTo>
                  <a:lnTo>
                    <a:pt x="251" y="227"/>
                  </a:lnTo>
                  <a:lnTo>
                    <a:pt x="251" y="221"/>
                  </a:lnTo>
                  <a:lnTo>
                    <a:pt x="255" y="213"/>
                  </a:lnTo>
                  <a:lnTo>
                    <a:pt x="255" y="206"/>
                  </a:lnTo>
                  <a:lnTo>
                    <a:pt x="256" y="198"/>
                  </a:lnTo>
                  <a:lnTo>
                    <a:pt x="256" y="191"/>
                  </a:lnTo>
                  <a:lnTo>
                    <a:pt x="258" y="185"/>
                  </a:lnTo>
                  <a:lnTo>
                    <a:pt x="260" y="177"/>
                  </a:lnTo>
                  <a:lnTo>
                    <a:pt x="262" y="172"/>
                  </a:lnTo>
                  <a:lnTo>
                    <a:pt x="262" y="166"/>
                  </a:lnTo>
                  <a:lnTo>
                    <a:pt x="264" y="162"/>
                  </a:lnTo>
                  <a:lnTo>
                    <a:pt x="264" y="156"/>
                  </a:lnTo>
                  <a:lnTo>
                    <a:pt x="266" y="153"/>
                  </a:lnTo>
                  <a:lnTo>
                    <a:pt x="266" y="149"/>
                  </a:lnTo>
                  <a:lnTo>
                    <a:pt x="266" y="147"/>
                  </a:lnTo>
                  <a:lnTo>
                    <a:pt x="268" y="143"/>
                  </a:lnTo>
                  <a:lnTo>
                    <a:pt x="268" y="141"/>
                  </a:lnTo>
                  <a:lnTo>
                    <a:pt x="247" y="137"/>
                  </a:lnTo>
                  <a:lnTo>
                    <a:pt x="247" y="1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7"/>
            <p:cNvSpPr>
              <a:spLocks/>
            </p:cNvSpPr>
            <p:nvPr/>
          </p:nvSpPr>
          <p:spPr bwMode="auto">
            <a:xfrm>
              <a:off x="4212" y="2477"/>
              <a:ext cx="144" cy="188"/>
            </a:xfrm>
            <a:custGeom>
              <a:avLst/>
              <a:gdLst>
                <a:gd name="T0" fmla="*/ 6 w 289"/>
                <a:gd name="T1" fmla="*/ 13 h 374"/>
                <a:gd name="T2" fmla="*/ 17 w 289"/>
                <a:gd name="T3" fmla="*/ 40 h 374"/>
                <a:gd name="T4" fmla="*/ 29 w 289"/>
                <a:gd name="T5" fmla="*/ 66 h 374"/>
                <a:gd name="T6" fmla="*/ 33 w 289"/>
                <a:gd name="T7" fmla="*/ 91 h 374"/>
                <a:gd name="T8" fmla="*/ 38 w 289"/>
                <a:gd name="T9" fmla="*/ 125 h 374"/>
                <a:gd name="T10" fmla="*/ 50 w 289"/>
                <a:gd name="T11" fmla="*/ 131 h 374"/>
                <a:gd name="T12" fmla="*/ 72 w 289"/>
                <a:gd name="T13" fmla="*/ 118 h 374"/>
                <a:gd name="T14" fmla="*/ 107 w 289"/>
                <a:gd name="T15" fmla="*/ 99 h 374"/>
                <a:gd name="T16" fmla="*/ 139 w 289"/>
                <a:gd name="T17" fmla="*/ 85 h 374"/>
                <a:gd name="T18" fmla="*/ 164 w 289"/>
                <a:gd name="T19" fmla="*/ 85 h 374"/>
                <a:gd name="T20" fmla="*/ 185 w 289"/>
                <a:gd name="T21" fmla="*/ 108 h 374"/>
                <a:gd name="T22" fmla="*/ 206 w 289"/>
                <a:gd name="T23" fmla="*/ 140 h 374"/>
                <a:gd name="T24" fmla="*/ 221 w 289"/>
                <a:gd name="T25" fmla="*/ 171 h 374"/>
                <a:gd name="T26" fmla="*/ 225 w 289"/>
                <a:gd name="T27" fmla="*/ 180 h 374"/>
                <a:gd name="T28" fmla="*/ 200 w 289"/>
                <a:gd name="T29" fmla="*/ 190 h 374"/>
                <a:gd name="T30" fmla="*/ 177 w 289"/>
                <a:gd name="T31" fmla="*/ 199 h 374"/>
                <a:gd name="T32" fmla="*/ 158 w 289"/>
                <a:gd name="T33" fmla="*/ 207 h 374"/>
                <a:gd name="T34" fmla="*/ 131 w 289"/>
                <a:gd name="T35" fmla="*/ 220 h 374"/>
                <a:gd name="T36" fmla="*/ 131 w 289"/>
                <a:gd name="T37" fmla="*/ 226 h 374"/>
                <a:gd name="T38" fmla="*/ 156 w 289"/>
                <a:gd name="T39" fmla="*/ 220 h 374"/>
                <a:gd name="T40" fmla="*/ 190 w 289"/>
                <a:gd name="T41" fmla="*/ 213 h 374"/>
                <a:gd name="T42" fmla="*/ 221 w 289"/>
                <a:gd name="T43" fmla="*/ 205 h 374"/>
                <a:gd name="T44" fmla="*/ 238 w 289"/>
                <a:gd name="T45" fmla="*/ 213 h 374"/>
                <a:gd name="T46" fmla="*/ 247 w 289"/>
                <a:gd name="T47" fmla="*/ 234 h 374"/>
                <a:gd name="T48" fmla="*/ 257 w 289"/>
                <a:gd name="T49" fmla="*/ 266 h 374"/>
                <a:gd name="T50" fmla="*/ 263 w 289"/>
                <a:gd name="T51" fmla="*/ 298 h 374"/>
                <a:gd name="T52" fmla="*/ 263 w 289"/>
                <a:gd name="T53" fmla="*/ 323 h 374"/>
                <a:gd name="T54" fmla="*/ 261 w 289"/>
                <a:gd name="T55" fmla="*/ 344 h 374"/>
                <a:gd name="T56" fmla="*/ 261 w 289"/>
                <a:gd name="T57" fmla="*/ 361 h 374"/>
                <a:gd name="T58" fmla="*/ 266 w 289"/>
                <a:gd name="T59" fmla="*/ 368 h 374"/>
                <a:gd name="T60" fmla="*/ 280 w 289"/>
                <a:gd name="T61" fmla="*/ 370 h 374"/>
                <a:gd name="T62" fmla="*/ 287 w 289"/>
                <a:gd name="T63" fmla="*/ 353 h 374"/>
                <a:gd name="T64" fmla="*/ 289 w 289"/>
                <a:gd name="T65" fmla="*/ 330 h 374"/>
                <a:gd name="T66" fmla="*/ 289 w 289"/>
                <a:gd name="T67" fmla="*/ 310 h 374"/>
                <a:gd name="T68" fmla="*/ 289 w 289"/>
                <a:gd name="T69" fmla="*/ 287 h 374"/>
                <a:gd name="T70" fmla="*/ 285 w 289"/>
                <a:gd name="T71" fmla="*/ 264 h 374"/>
                <a:gd name="T72" fmla="*/ 283 w 289"/>
                <a:gd name="T73" fmla="*/ 243 h 374"/>
                <a:gd name="T74" fmla="*/ 278 w 289"/>
                <a:gd name="T75" fmla="*/ 215 h 374"/>
                <a:gd name="T76" fmla="*/ 261 w 289"/>
                <a:gd name="T77" fmla="*/ 192 h 374"/>
                <a:gd name="T78" fmla="*/ 245 w 289"/>
                <a:gd name="T79" fmla="*/ 186 h 374"/>
                <a:gd name="T80" fmla="*/ 242 w 289"/>
                <a:gd name="T81" fmla="*/ 171 h 374"/>
                <a:gd name="T82" fmla="*/ 234 w 289"/>
                <a:gd name="T83" fmla="*/ 142 h 374"/>
                <a:gd name="T84" fmla="*/ 221 w 289"/>
                <a:gd name="T85" fmla="*/ 110 h 374"/>
                <a:gd name="T86" fmla="*/ 206 w 289"/>
                <a:gd name="T87" fmla="*/ 85 h 374"/>
                <a:gd name="T88" fmla="*/ 187 w 289"/>
                <a:gd name="T89" fmla="*/ 66 h 374"/>
                <a:gd name="T90" fmla="*/ 166 w 289"/>
                <a:gd name="T91" fmla="*/ 62 h 374"/>
                <a:gd name="T92" fmla="*/ 143 w 289"/>
                <a:gd name="T93" fmla="*/ 64 h 374"/>
                <a:gd name="T94" fmla="*/ 114 w 289"/>
                <a:gd name="T95" fmla="*/ 70 h 374"/>
                <a:gd name="T96" fmla="*/ 90 w 289"/>
                <a:gd name="T97" fmla="*/ 81 h 374"/>
                <a:gd name="T98" fmla="*/ 71 w 289"/>
                <a:gd name="T99" fmla="*/ 89 h 374"/>
                <a:gd name="T100" fmla="*/ 61 w 289"/>
                <a:gd name="T101" fmla="*/ 95 h 374"/>
                <a:gd name="T102" fmla="*/ 57 w 289"/>
                <a:gd name="T103" fmla="*/ 74 h 374"/>
                <a:gd name="T104" fmla="*/ 52 w 289"/>
                <a:gd name="T105" fmla="*/ 55 h 374"/>
                <a:gd name="T106" fmla="*/ 42 w 289"/>
                <a:gd name="T107" fmla="*/ 32 h 374"/>
                <a:gd name="T108" fmla="*/ 25 w 289"/>
                <a:gd name="T109" fmla="*/ 11 h 374"/>
                <a:gd name="T110" fmla="*/ 2 w 289"/>
                <a:gd name="T111" fmla="*/ 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9" h="374">
                  <a:moveTo>
                    <a:pt x="0" y="0"/>
                  </a:moveTo>
                  <a:lnTo>
                    <a:pt x="2" y="2"/>
                  </a:lnTo>
                  <a:lnTo>
                    <a:pt x="6" y="9"/>
                  </a:lnTo>
                  <a:lnTo>
                    <a:pt x="6" y="13"/>
                  </a:lnTo>
                  <a:lnTo>
                    <a:pt x="10" y="19"/>
                  </a:lnTo>
                  <a:lnTo>
                    <a:pt x="12" y="24"/>
                  </a:lnTo>
                  <a:lnTo>
                    <a:pt x="15" y="32"/>
                  </a:lnTo>
                  <a:lnTo>
                    <a:pt x="17" y="40"/>
                  </a:lnTo>
                  <a:lnTo>
                    <a:pt x="21" y="47"/>
                  </a:lnTo>
                  <a:lnTo>
                    <a:pt x="23" y="53"/>
                  </a:lnTo>
                  <a:lnTo>
                    <a:pt x="27" y="61"/>
                  </a:lnTo>
                  <a:lnTo>
                    <a:pt x="29" y="66"/>
                  </a:lnTo>
                  <a:lnTo>
                    <a:pt x="31" y="74"/>
                  </a:lnTo>
                  <a:lnTo>
                    <a:pt x="31" y="78"/>
                  </a:lnTo>
                  <a:lnTo>
                    <a:pt x="33" y="83"/>
                  </a:lnTo>
                  <a:lnTo>
                    <a:pt x="33" y="91"/>
                  </a:lnTo>
                  <a:lnTo>
                    <a:pt x="34" y="100"/>
                  </a:lnTo>
                  <a:lnTo>
                    <a:pt x="34" y="110"/>
                  </a:lnTo>
                  <a:lnTo>
                    <a:pt x="38" y="118"/>
                  </a:lnTo>
                  <a:lnTo>
                    <a:pt x="38" y="125"/>
                  </a:lnTo>
                  <a:lnTo>
                    <a:pt x="42" y="131"/>
                  </a:lnTo>
                  <a:lnTo>
                    <a:pt x="44" y="133"/>
                  </a:lnTo>
                  <a:lnTo>
                    <a:pt x="48" y="133"/>
                  </a:lnTo>
                  <a:lnTo>
                    <a:pt x="50" y="131"/>
                  </a:lnTo>
                  <a:lnTo>
                    <a:pt x="55" y="129"/>
                  </a:lnTo>
                  <a:lnTo>
                    <a:pt x="59" y="125"/>
                  </a:lnTo>
                  <a:lnTo>
                    <a:pt x="67" y="123"/>
                  </a:lnTo>
                  <a:lnTo>
                    <a:pt x="72" y="118"/>
                  </a:lnTo>
                  <a:lnTo>
                    <a:pt x="82" y="114"/>
                  </a:lnTo>
                  <a:lnTo>
                    <a:pt x="90" y="108"/>
                  </a:lnTo>
                  <a:lnTo>
                    <a:pt x="99" y="104"/>
                  </a:lnTo>
                  <a:lnTo>
                    <a:pt x="107" y="99"/>
                  </a:lnTo>
                  <a:lnTo>
                    <a:pt x="114" y="95"/>
                  </a:lnTo>
                  <a:lnTo>
                    <a:pt x="124" y="89"/>
                  </a:lnTo>
                  <a:lnTo>
                    <a:pt x="131" y="87"/>
                  </a:lnTo>
                  <a:lnTo>
                    <a:pt x="139" y="85"/>
                  </a:lnTo>
                  <a:lnTo>
                    <a:pt x="147" y="83"/>
                  </a:lnTo>
                  <a:lnTo>
                    <a:pt x="152" y="83"/>
                  </a:lnTo>
                  <a:lnTo>
                    <a:pt x="160" y="83"/>
                  </a:lnTo>
                  <a:lnTo>
                    <a:pt x="164" y="85"/>
                  </a:lnTo>
                  <a:lnTo>
                    <a:pt x="168" y="89"/>
                  </a:lnTo>
                  <a:lnTo>
                    <a:pt x="173" y="93"/>
                  </a:lnTo>
                  <a:lnTo>
                    <a:pt x="179" y="100"/>
                  </a:lnTo>
                  <a:lnTo>
                    <a:pt x="185" y="108"/>
                  </a:lnTo>
                  <a:lnTo>
                    <a:pt x="190" y="116"/>
                  </a:lnTo>
                  <a:lnTo>
                    <a:pt x="196" y="123"/>
                  </a:lnTo>
                  <a:lnTo>
                    <a:pt x="202" y="133"/>
                  </a:lnTo>
                  <a:lnTo>
                    <a:pt x="206" y="140"/>
                  </a:lnTo>
                  <a:lnTo>
                    <a:pt x="211" y="150"/>
                  </a:lnTo>
                  <a:lnTo>
                    <a:pt x="213" y="158"/>
                  </a:lnTo>
                  <a:lnTo>
                    <a:pt x="219" y="165"/>
                  </a:lnTo>
                  <a:lnTo>
                    <a:pt x="221" y="171"/>
                  </a:lnTo>
                  <a:lnTo>
                    <a:pt x="223" y="177"/>
                  </a:lnTo>
                  <a:lnTo>
                    <a:pt x="225" y="178"/>
                  </a:lnTo>
                  <a:lnTo>
                    <a:pt x="226" y="180"/>
                  </a:lnTo>
                  <a:lnTo>
                    <a:pt x="225" y="180"/>
                  </a:lnTo>
                  <a:lnTo>
                    <a:pt x="221" y="182"/>
                  </a:lnTo>
                  <a:lnTo>
                    <a:pt x="215" y="184"/>
                  </a:lnTo>
                  <a:lnTo>
                    <a:pt x="209" y="186"/>
                  </a:lnTo>
                  <a:lnTo>
                    <a:pt x="200" y="190"/>
                  </a:lnTo>
                  <a:lnTo>
                    <a:pt x="192" y="194"/>
                  </a:lnTo>
                  <a:lnTo>
                    <a:pt x="187" y="196"/>
                  </a:lnTo>
                  <a:lnTo>
                    <a:pt x="183" y="197"/>
                  </a:lnTo>
                  <a:lnTo>
                    <a:pt x="177" y="199"/>
                  </a:lnTo>
                  <a:lnTo>
                    <a:pt x="173" y="203"/>
                  </a:lnTo>
                  <a:lnTo>
                    <a:pt x="168" y="205"/>
                  </a:lnTo>
                  <a:lnTo>
                    <a:pt x="162" y="205"/>
                  </a:lnTo>
                  <a:lnTo>
                    <a:pt x="158" y="207"/>
                  </a:lnTo>
                  <a:lnTo>
                    <a:pt x="154" y="211"/>
                  </a:lnTo>
                  <a:lnTo>
                    <a:pt x="145" y="213"/>
                  </a:lnTo>
                  <a:lnTo>
                    <a:pt x="139" y="218"/>
                  </a:lnTo>
                  <a:lnTo>
                    <a:pt x="131" y="220"/>
                  </a:lnTo>
                  <a:lnTo>
                    <a:pt x="129" y="222"/>
                  </a:lnTo>
                  <a:lnTo>
                    <a:pt x="128" y="224"/>
                  </a:lnTo>
                  <a:lnTo>
                    <a:pt x="129" y="226"/>
                  </a:lnTo>
                  <a:lnTo>
                    <a:pt x="131" y="226"/>
                  </a:lnTo>
                  <a:lnTo>
                    <a:pt x="137" y="226"/>
                  </a:lnTo>
                  <a:lnTo>
                    <a:pt x="141" y="224"/>
                  </a:lnTo>
                  <a:lnTo>
                    <a:pt x="150" y="222"/>
                  </a:lnTo>
                  <a:lnTo>
                    <a:pt x="156" y="220"/>
                  </a:lnTo>
                  <a:lnTo>
                    <a:pt x="166" y="218"/>
                  </a:lnTo>
                  <a:lnTo>
                    <a:pt x="173" y="216"/>
                  </a:lnTo>
                  <a:lnTo>
                    <a:pt x="183" y="215"/>
                  </a:lnTo>
                  <a:lnTo>
                    <a:pt x="190" y="213"/>
                  </a:lnTo>
                  <a:lnTo>
                    <a:pt x="200" y="209"/>
                  </a:lnTo>
                  <a:lnTo>
                    <a:pt x="207" y="207"/>
                  </a:lnTo>
                  <a:lnTo>
                    <a:pt x="215" y="207"/>
                  </a:lnTo>
                  <a:lnTo>
                    <a:pt x="221" y="205"/>
                  </a:lnTo>
                  <a:lnTo>
                    <a:pt x="228" y="207"/>
                  </a:lnTo>
                  <a:lnTo>
                    <a:pt x="232" y="207"/>
                  </a:lnTo>
                  <a:lnTo>
                    <a:pt x="236" y="211"/>
                  </a:lnTo>
                  <a:lnTo>
                    <a:pt x="238" y="213"/>
                  </a:lnTo>
                  <a:lnTo>
                    <a:pt x="240" y="216"/>
                  </a:lnTo>
                  <a:lnTo>
                    <a:pt x="242" y="222"/>
                  </a:lnTo>
                  <a:lnTo>
                    <a:pt x="245" y="228"/>
                  </a:lnTo>
                  <a:lnTo>
                    <a:pt x="247" y="234"/>
                  </a:lnTo>
                  <a:lnTo>
                    <a:pt x="249" y="243"/>
                  </a:lnTo>
                  <a:lnTo>
                    <a:pt x="251" y="251"/>
                  </a:lnTo>
                  <a:lnTo>
                    <a:pt x="255" y="258"/>
                  </a:lnTo>
                  <a:lnTo>
                    <a:pt x="257" y="266"/>
                  </a:lnTo>
                  <a:lnTo>
                    <a:pt x="257" y="275"/>
                  </a:lnTo>
                  <a:lnTo>
                    <a:pt x="259" y="283"/>
                  </a:lnTo>
                  <a:lnTo>
                    <a:pt x="261" y="291"/>
                  </a:lnTo>
                  <a:lnTo>
                    <a:pt x="263" y="298"/>
                  </a:lnTo>
                  <a:lnTo>
                    <a:pt x="263" y="306"/>
                  </a:lnTo>
                  <a:lnTo>
                    <a:pt x="263" y="311"/>
                  </a:lnTo>
                  <a:lnTo>
                    <a:pt x="264" y="317"/>
                  </a:lnTo>
                  <a:lnTo>
                    <a:pt x="263" y="323"/>
                  </a:lnTo>
                  <a:lnTo>
                    <a:pt x="263" y="327"/>
                  </a:lnTo>
                  <a:lnTo>
                    <a:pt x="261" y="332"/>
                  </a:lnTo>
                  <a:lnTo>
                    <a:pt x="261" y="336"/>
                  </a:lnTo>
                  <a:lnTo>
                    <a:pt x="261" y="344"/>
                  </a:lnTo>
                  <a:lnTo>
                    <a:pt x="261" y="351"/>
                  </a:lnTo>
                  <a:lnTo>
                    <a:pt x="261" y="355"/>
                  </a:lnTo>
                  <a:lnTo>
                    <a:pt x="261" y="359"/>
                  </a:lnTo>
                  <a:lnTo>
                    <a:pt x="261" y="361"/>
                  </a:lnTo>
                  <a:lnTo>
                    <a:pt x="261" y="363"/>
                  </a:lnTo>
                  <a:lnTo>
                    <a:pt x="261" y="363"/>
                  </a:lnTo>
                  <a:lnTo>
                    <a:pt x="263" y="367"/>
                  </a:lnTo>
                  <a:lnTo>
                    <a:pt x="266" y="368"/>
                  </a:lnTo>
                  <a:lnTo>
                    <a:pt x="270" y="372"/>
                  </a:lnTo>
                  <a:lnTo>
                    <a:pt x="274" y="374"/>
                  </a:lnTo>
                  <a:lnTo>
                    <a:pt x="278" y="374"/>
                  </a:lnTo>
                  <a:lnTo>
                    <a:pt x="280" y="370"/>
                  </a:lnTo>
                  <a:lnTo>
                    <a:pt x="282" y="368"/>
                  </a:lnTo>
                  <a:lnTo>
                    <a:pt x="283" y="365"/>
                  </a:lnTo>
                  <a:lnTo>
                    <a:pt x="285" y="361"/>
                  </a:lnTo>
                  <a:lnTo>
                    <a:pt x="287" y="353"/>
                  </a:lnTo>
                  <a:lnTo>
                    <a:pt x="287" y="346"/>
                  </a:lnTo>
                  <a:lnTo>
                    <a:pt x="287" y="340"/>
                  </a:lnTo>
                  <a:lnTo>
                    <a:pt x="289" y="336"/>
                  </a:lnTo>
                  <a:lnTo>
                    <a:pt x="289" y="330"/>
                  </a:lnTo>
                  <a:lnTo>
                    <a:pt x="289" y="327"/>
                  </a:lnTo>
                  <a:lnTo>
                    <a:pt x="289" y="321"/>
                  </a:lnTo>
                  <a:lnTo>
                    <a:pt x="289" y="315"/>
                  </a:lnTo>
                  <a:lnTo>
                    <a:pt x="289" y="310"/>
                  </a:lnTo>
                  <a:lnTo>
                    <a:pt x="289" y="304"/>
                  </a:lnTo>
                  <a:lnTo>
                    <a:pt x="289" y="298"/>
                  </a:lnTo>
                  <a:lnTo>
                    <a:pt x="289" y="292"/>
                  </a:lnTo>
                  <a:lnTo>
                    <a:pt x="289" y="287"/>
                  </a:lnTo>
                  <a:lnTo>
                    <a:pt x="289" y="283"/>
                  </a:lnTo>
                  <a:lnTo>
                    <a:pt x="287" y="277"/>
                  </a:lnTo>
                  <a:lnTo>
                    <a:pt x="287" y="270"/>
                  </a:lnTo>
                  <a:lnTo>
                    <a:pt x="285" y="264"/>
                  </a:lnTo>
                  <a:lnTo>
                    <a:pt x="285" y="260"/>
                  </a:lnTo>
                  <a:lnTo>
                    <a:pt x="285" y="253"/>
                  </a:lnTo>
                  <a:lnTo>
                    <a:pt x="283" y="249"/>
                  </a:lnTo>
                  <a:lnTo>
                    <a:pt x="283" y="243"/>
                  </a:lnTo>
                  <a:lnTo>
                    <a:pt x="283" y="239"/>
                  </a:lnTo>
                  <a:lnTo>
                    <a:pt x="282" y="230"/>
                  </a:lnTo>
                  <a:lnTo>
                    <a:pt x="280" y="222"/>
                  </a:lnTo>
                  <a:lnTo>
                    <a:pt x="278" y="215"/>
                  </a:lnTo>
                  <a:lnTo>
                    <a:pt x="276" y="211"/>
                  </a:lnTo>
                  <a:lnTo>
                    <a:pt x="270" y="201"/>
                  </a:lnTo>
                  <a:lnTo>
                    <a:pt x="266" y="196"/>
                  </a:lnTo>
                  <a:lnTo>
                    <a:pt x="261" y="192"/>
                  </a:lnTo>
                  <a:lnTo>
                    <a:pt x="257" y="190"/>
                  </a:lnTo>
                  <a:lnTo>
                    <a:pt x="249" y="186"/>
                  </a:lnTo>
                  <a:lnTo>
                    <a:pt x="247" y="188"/>
                  </a:lnTo>
                  <a:lnTo>
                    <a:pt x="245" y="186"/>
                  </a:lnTo>
                  <a:lnTo>
                    <a:pt x="245" y="184"/>
                  </a:lnTo>
                  <a:lnTo>
                    <a:pt x="245" y="180"/>
                  </a:lnTo>
                  <a:lnTo>
                    <a:pt x="244" y="177"/>
                  </a:lnTo>
                  <a:lnTo>
                    <a:pt x="242" y="171"/>
                  </a:lnTo>
                  <a:lnTo>
                    <a:pt x="240" y="165"/>
                  </a:lnTo>
                  <a:lnTo>
                    <a:pt x="240" y="158"/>
                  </a:lnTo>
                  <a:lnTo>
                    <a:pt x="238" y="150"/>
                  </a:lnTo>
                  <a:lnTo>
                    <a:pt x="234" y="142"/>
                  </a:lnTo>
                  <a:lnTo>
                    <a:pt x="230" y="135"/>
                  </a:lnTo>
                  <a:lnTo>
                    <a:pt x="228" y="125"/>
                  </a:lnTo>
                  <a:lnTo>
                    <a:pt x="226" y="118"/>
                  </a:lnTo>
                  <a:lnTo>
                    <a:pt x="221" y="110"/>
                  </a:lnTo>
                  <a:lnTo>
                    <a:pt x="219" y="102"/>
                  </a:lnTo>
                  <a:lnTo>
                    <a:pt x="215" y="97"/>
                  </a:lnTo>
                  <a:lnTo>
                    <a:pt x="211" y="91"/>
                  </a:lnTo>
                  <a:lnTo>
                    <a:pt x="206" y="85"/>
                  </a:lnTo>
                  <a:lnTo>
                    <a:pt x="204" y="80"/>
                  </a:lnTo>
                  <a:lnTo>
                    <a:pt x="198" y="76"/>
                  </a:lnTo>
                  <a:lnTo>
                    <a:pt x="196" y="72"/>
                  </a:lnTo>
                  <a:lnTo>
                    <a:pt x="187" y="66"/>
                  </a:lnTo>
                  <a:lnTo>
                    <a:pt x="179" y="64"/>
                  </a:lnTo>
                  <a:lnTo>
                    <a:pt x="175" y="62"/>
                  </a:lnTo>
                  <a:lnTo>
                    <a:pt x="169" y="62"/>
                  </a:lnTo>
                  <a:lnTo>
                    <a:pt x="166" y="62"/>
                  </a:lnTo>
                  <a:lnTo>
                    <a:pt x="160" y="62"/>
                  </a:lnTo>
                  <a:lnTo>
                    <a:pt x="154" y="62"/>
                  </a:lnTo>
                  <a:lnTo>
                    <a:pt x="150" y="64"/>
                  </a:lnTo>
                  <a:lnTo>
                    <a:pt x="143" y="64"/>
                  </a:lnTo>
                  <a:lnTo>
                    <a:pt x="137" y="66"/>
                  </a:lnTo>
                  <a:lnTo>
                    <a:pt x="129" y="68"/>
                  </a:lnTo>
                  <a:lnTo>
                    <a:pt x="122" y="68"/>
                  </a:lnTo>
                  <a:lnTo>
                    <a:pt x="114" y="70"/>
                  </a:lnTo>
                  <a:lnTo>
                    <a:pt x="109" y="74"/>
                  </a:lnTo>
                  <a:lnTo>
                    <a:pt x="103" y="76"/>
                  </a:lnTo>
                  <a:lnTo>
                    <a:pt x="95" y="78"/>
                  </a:lnTo>
                  <a:lnTo>
                    <a:pt x="90" y="81"/>
                  </a:lnTo>
                  <a:lnTo>
                    <a:pt x="86" y="83"/>
                  </a:lnTo>
                  <a:lnTo>
                    <a:pt x="80" y="85"/>
                  </a:lnTo>
                  <a:lnTo>
                    <a:pt x="76" y="87"/>
                  </a:lnTo>
                  <a:lnTo>
                    <a:pt x="71" y="89"/>
                  </a:lnTo>
                  <a:lnTo>
                    <a:pt x="69" y="93"/>
                  </a:lnTo>
                  <a:lnTo>
                    <a:pt x="63" y="95"/>
                  </a:lnTo>
                  <a:lnTo>
                    <a:pt x="63" y="97"/>
                  </a:lnTo>
                  <a:lnTo>
                    <a:pt x="61" y="95"/>
                  </a:lnTo>
                  <a:lnTo>
                    <a:pt x="61" y="91"/>
                  </a:lnTo>
                  <a:lnTo>
                    <a:pt x="59" y="87"/>
                  </a:lnTo>
                  <a:lnTo>
                    <a:pt x="59" y="80"/>
                  </a:lnTo>
                  <a:lnTo>
                    <a:pt x="57" y="74"/>
                  </a:lnTo>
                  <a:lnTo>
                    <a:pt x="55" y="70"/>
                  </a:lnTo>
                  <a:lnTo>
                    <a:pt x="53" y="64"/>
                  </a:lnTo>
                  <a:lnTo>
                    <a:pt x="53" y="61"/>
                  </a:lnTo>
                  <a:lnTo>
                    <a:pt x="52" y="55"/>
                  </a:lnTo>
                  <a:lnTo>
                    <a:pt x="50" y="49"/>
                  </a:lnTo>
                  <a:lnTo>
                    <a:pt x="48" y="43"/>
                  </a:lnTo>
                  <a:lnTo>
                    <a:pt x="46" y="40"/>
                  </a:lnTo>
                  <a:lnTo>
                    <a:pt x="42" y="32"/>
                  </a:lnTo>
                  <a:lnTo>
                    <a:pt x="38" y="28"/>
                  </a:lnTo>
                  <a:lnTo>
                    <a:pt x="34" y="23"/>
                  </a:lnTo>
                  <a:lnTo>
                    <a:pt x="33" y="19"/>
                  </a:lnTo>
                  <a:lnTo>
                    <a:pt x="25" y="11"/>
                  </a:lnTo>
                  <a:lnTo>
                    <a:pt x="17" y="7"/>
                  </a:lnTo>
                  <a:lnTo>
                    <a:pt x="10" y="4"/>
                  </a:lnTo>
                  <a:lnTo>
                    <a:pt x="6" y="0"/>
                  </a:lnTo>
                  <a:lnTo>
                    <a:pt x="2"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8"/>
            <p:cNvSpPr>
              <a:spLocks/>
            </p:cNvSpPr>
            <p:nvPr/>
          </p:nvSpPr>
          <p:spPr bwMode="auto">
            <a:xfrm>
              <a:off x="4285" y="2449"/>
              <a:ext cx="90" cy="51"/>
            </a:xfrm>
            <a:custGeom>
              <a:avLst/>
              <a:gdLst>
                <a:gd name="T0" fmla="*/ 0 w 180"/>
                <a:gd name="T1" fmla="*/ 89 h 102"/>
                <a:gd name="T2" fmla="*/ 1 w 180"/>
                <a:gd name="T3" fmla="*/ 89 h 102"/>
                <a:gd name="T4" fmla="*/ 9 w 180"/>
                <a:gd name="T5" fmla="*/ 89 h 102"/>
                <a:gd name="T6" fmla="*/ 13 w 180"/>
                <a:gd name="T7" fmla="*/ 87 h 102"/>
                <a:gd name="T8" fmla="*/ 19 w 180"/>
                <a:gd name="T9" fmla="*/ 85 h 102"/>
                <a:gd name="T10" fmla="*/ 24 w 180"/>
                <a:gd name="T11" fmla="*/ 83 h 102"/>
                <a:gd name="T12" fmla="*/ 30 w 180"/>
                <a:gd name="T13" fmla="*/ 83 h 102"/>
                <a:gd name="T14" fmla="*/ 38 w 180"/>
                <a:gd name="T15" fmla="*/ 80 h 102"/>
                <a:gd name="T16" fmla="*/ 43 w 180"/>
                <a:gd name="T17" fmla="*/ 80 h 102"/>
                <a:gd name="T18" fmla="*/ 51 w 180"/>
                <a:gd name="T19" fmla="*/ 76 h 102"/>
                <a:gd name="T20" fmla="*/ 57 w 180"/>
                <a:gd name="T21" fmla="*/ 74 h 102"/>
                <a:gd name="T22" fmla="*/ 64 w 180"/>
                <a:gd name="T23" fmla="*/ 72 h 102"/>
                <a:gd name="T24" fmla="*/ 70 w 180"/>
                <a:gd name="T25" fmla="*/ 68 h 102"/>
                <a:gd name="T26" fmla="*/ 74 w 180"/>
                <a:gd name="T27" fmla="*/ 64 h 102"/>
                <a:gd name="T28" fmla="*/ 79 w 180"/>
                <a:gd name="T29" fmla="*/ 61 h 102"/>
                <a:gd name="T30" fmla="*/ 87 w 180"/>
                <a:gd name="T31" fmla="*/ 51 h 102"/>
                <a:gd name="T32" fmla="*/ 95 w 180"/>
                <a:gd name="T33" fmla="*/ 43 h 102"/>
                <a:gd name="T34" fmla="*/ 102 w 180"/>
                <a:gd name="T35" fmla="*/ 34 h 102"/>
                <a:gd name="T36" fmla="*/ 110 w 180"/>
                <a:gd name="T37" fmla="*/ 28 h 102"/>
                <a:gd name="T38" fmla="*/ 119 w 180"/>
                <a:gd name="T39" fmla="*/ 21 h 102"/>
                <a:gd name="T40" fmla="*/ 127 w 180"/>
                <a:gd name="T41" fmla="*/ 15 h 102"/>
                <a:gd name="T42" fmla="*/ 133 w 180"/>
                <a:gd name="T43" fmla="*/ 9 h 102"/>
                <a:gd name="T44" fmla="*/ 140 w 180"/>
                <a:gd name="T45" fmla="*/ 5 h 102"/>
                <a:gd name="T46" fmla="*/ 148 w 180"/>
                <a:gd name="T47" fmla="*/ 4 h 102"/>
                <a:gd name="T48" fmla="*/ 155 w 180"/>
                <a:gd name="T49" fmla="*/ 2 h 102"/>
                <a:gd name="T50" fmla="*/ 163 w 180"/>
                <a:gd name="T51" fmla="*/ 0 h 102"/>
                <a:gd name="T52" fmla="*/ 171 w 180"/>
                <a:gd name="T53" fmla="*/ 0 h 102"/>
                <a:gd name="T54" fmla="*/ 174 w 180"/>
                <a:gd name="T55" fmla="*/ 0 h 102"/>
                <a:gd name="T56" fmla="*/ 178 w 180"/>
                <a:gd name="T57" fmla="*/ 2 h 102"/>
                <a:gd name="T58" fmla="*/ 180 w 180"/>
                <a:gd name="T59" fmla="*/ 4 h 102"/>
                <a:gd name="T60" fmla="*/ 178 w 180"/>
                <a:gd name="T61" fmla="*/ 5 h 102"/>
                <a:gd name="T62" fmla="*/ 173 w 180"/>
                <a:gd name="T63" fmla="*/ 9 h 102"/>
                <a:gd name="T64" fmla="*/ 165 w 180"/>
                <a:gd name="T65" fmla="*/ 13 h 102"/>
                <a:gd name="T66" fmla="*/ 157 w 180"/>
                <a:gd name="T67" fmla="*/ 17 h 102"/>
                <a:gd name="T68" fmla="*/ 150 w 180"/>
                <a:gd name="T69" fmla="*/ 24 h 102"/>
                <a:gd name="T70" fmla="*/ 140 w 180"/>
                <a:gd name="T71" fmla="*/ 28 h 102"/>
                <a:gd name="T72" fmla="*/ 133 w 180"/>
                <a:gd name="T73" fmla="*/ 34 h 102"/>
                <a:gd name="T74" fmla="*/ 127 w 180"/>
                <a:gd name="T75" fmla="*/ 42 h 102"/>
                <a:gd name="T76" fmla="*/ 121 w 180"/>
                <a:gd name="T77" fmla="*/ 49 h 102"/>
                <a:gd name="T78" fmla="*/ 117 w 180"/>
                <a:gd name="T79" fmla="*/ 55 h 102"/>
                <a:gd name="T80" fmla="*/ 116 w 180"/>
                <a:gd name="T81" fmla="*/ 61 h 102"/>
                <a:gd name="T82" fmla="*/ 112 w 180"/>
                <a:gd name="T83" fmla="*/ 64 h 102"/>
                <a:gd name="T84" fmla="*/ 110 w 180"/>
                <a:gd name="T85" fmla="*/ 70 h 102"/>
                <a:gd name="T86" fmla="*/ 106 w 180"/>
                <a:gd name="T87" fmla="*/ 74 h 102"/>
                <a:gd name="T88" fmla="*/ 100 w 180"/>
                <a:gd name="T89" fmla="*/ 80 h 102"/>
                <a:gd name="T90" fmla="*/ 95 w 180"/>
                <a:gd name="T91" fmla="*/ 80 h 102"/>
                <a:gd name="T92" fmla="*/ 91 w 180"/>
                <a:gd name="T93" fmla="*/ 83 h 102"/>
                <a:gd name="T94" fmla="*/ 85 w 180"/>
                <a:gd name="T95" fmla="*/ 85 h 102"/>
                <a:gd name="T96" fmla="*/ 79 w 180"/>
                <a:gd name="T97" fmla="*/ 89 h 102"/>
                <a:gd name="T98" fmla="*/ 72 w 180"/>
                <a:gd name="T99" fmla="*/ 89 h 102"/>
                <a:gd name="T100" fmla="*/ 64 w 180"/>
                <a:gd name="T101" fmla="*/ 91 h 102"/>
                <a:gd name="T102" fmla="*/ 57 w 180"/>
                <a:gd name="T103" fmla="*/ 93 h 102"/>
                <a:gd name="T104" fmla="*/ 53 w 180"/>
                <a:gd name="T105" fmla="*/ 95 h 102"/>
                <a:gd name="T106" fmla="*/ 47 w 180"/>
                <a:gd name="T107" fmla="*/ 97 h 102"/>
                <a:gd name="T108" fmla="*/ 41 w 180"/>
                <a:gd name="T109" fmla="*/ 99 h 102"/>
                <a:gd name="T110" fmla="*/ 36 w 180"/>
                <a:gd name="T111" fmla="*/ 99 h 102"/>
                <a:gd name="T112" fmla="*/ 32 w 180"/>
                <a:gd name="T113" fmla="*/ 100 h 102"/>
                <a:gd name="T114" fmla="*/ 24 w 180"/>
                <a:gd name="T115" fmla="*/ 100 h 102"/>
                <a:gd name="T116" fmla="*/ 19 w 180"/>
                <a:gd name="T117" fmla="*/ 102 h 102"/>
                <a:gd name="T118" fmla="*/ 15 w 180"/>
                <a:gd name="T119" fmla="*/ 102 h 102"/>
                <a:gd name="T120" fmla="*/ 15 w 180"/>
                <a:gd name="T121" fmla="*/ 102 h 102"/>
                <a:gd name="T122" fmla="*/ 0 w 180"/>
                <a:gd name="T123" fmla="*/ 89 h 102"/>
                <a:gd name="T124" fmla="*/ 0 w 180"/>
                <a:gd name="T125" fmla="*/ 89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0" h="102">
                  <a:moveTo>
                    <a:pt x="0" y="89"/>
                  </a:moveTo>
                  <a:lnTo>
                    <a:pt x="1" y="89"/>
                  </a:lnTo>
                  <a:lnTo>
                    <a:pt x="9" y="89"/>
                  </a:lnTo>
                  <a:lnTo>
                    <a:pt x="13" y="87"/>
                  </a:lnTo>
                  <a:lnTo>
                    <a:pt x="19" y="85"/>
                  </a:lnTo>
                  <a:lnTo>
                    <a:pt x="24" y="83"/>
                  </a:lnTo>
                  <a:lnTo>
                    <a:pt x="30" y="83"/>
                  </a:lnTo>
                  <a:lnTo>
                    <a:pt x="38" y="80"/>
                  </a:lnTo>
                  <a:lnTo>
                    <a:pt x="43" y="80"/>
                  </a:lnTo>
                  <a:lnTo>
                    <a:pt x="51" y="76"/>
                  </a:lnTo>
                  <a:lnTo>
                    <a:pt x="57" y="74"/>
                  </a:lnTo>
                  <a:lnTo>
                    <a:pt x="64" y="72"/>
                  </a:lnTo>
                  <a:lnTo>
                    <a:pt x="70" y="68"/>
                  </a:lnTo>
                  <a:lnTo>
                    <a:pt x="74" y="64"/>
                  </a:lnTo>
                  <a:lnTo>
                    <a:pt x="79" y="61"/>
                  </a:lnTo>
                  <a:lnTo>
                    <a:pt x="87" y="51"/>
                  </a:lnTo>
                  <a:lnTo>
                    <a:pt x="95" y="43"/>
                  </a:lnTo>
                  <a:lnTo>
                    <a:pt x="102" y="34"/>
                  </a:lnTo>
                  <a:lnTo>
                    <a:pt x="110" y="28"/>
                  </a:lnTo>
                  <a:lnTo>
                    <a:pt x="119" y="21"/>
                  </a:lnTo>
                  <a:lnTo>
                    <a:pt x="127" y="15"/>
                  </a:lnTo>
                  <a:lnTo>
                    <a:pt x="133" y="9"/>
                  </a:lnTo>
                  <a:lnTo>
                    <a:pt x="140" y="5"/>
                  </a:lnTo>
                  <a:lnTo>
                    <a:pt x="148" y="4"/>
                  </a:lnTo>
                  <a:lnTo>
                    <a:pt x="155" y="2"/>
                  </a:lnTo>
                  <a:lnTo>
                    <a:pt x="163" y="0"/>
                  </a:lnTo>
                  <a:lnTo>
                    <a:pt x="171" y="0"/>
                  </a:lnTo>
                  <a:lnTo>
                    <a:pt x="174" y="0"/>
                  </a:lnTo>
                  <a:lnTo>
                    <a:pt x="178" y="2"/>
                  </a:lnTo>
                  <a:lnTo>
                    <a:pt x="180" y="4"/>
                  </a:lnTo>
                  <a:lnTo>
                    <a:pt x="178" y="5"/>
                  </a:lnTo>
                  <a:lnTo>
                    <a:pt x="173" y="9"/>
                  </a:lnTo>
                  <a:lnTo>
                    <a:pt x="165" y="13"/>
                  </a:lnTo>
                  <a:lnTo>
                    <a:pt x="157" y="17"/>
                  </a:lnTo>
                  <a:lnTo>
                    <a:pt x="150" y="24"/>
                  </a:lnTo>
                  <a:lnTo>
                    <a:pt x="140" y="28"/>
                  </a:lnTo>
                  <a:lnTo>
                    <a:pt x="133" y="34"/>
                  </a:lnTo>
                  <a:lnTo>
                    <a:pt x="127" y="42"/>
                  </a:lnTo>
                  <a:lnTo>
                    <a:pt x="121" y="49"/>
                  </a:lnTo>
                  <a:lnTo>
                    <a:pt x="117" y="55"/>
                  </a:lnTo>
                  <a:lnTo>
                    <a:pt x="116" y="61"/>
                  </a:lnTo>
                  <a:lnTo>
                    <a:pt x="112" y="64"/>
                  </a:lnTo>
                  <a:lnTo>
                    <a:pt x="110" y="70"/>
                  </a:lnTo>
                  <a:lnTo>
                    <a:pt x="106" y="74"/>
                  </a:lnTo>
                  <a:lnTo>
                    <a:pt x="100" y="80"/>
                  </a:lnTo>
                  <a:lnTo>
                    <a:pt x="95" y="80"/>
                  </a:lnTo>
                  <a:lnTo>
                    <a:pt x="91" y="83"/>
                  </a:lnTo>
                  <a:lnTo>
                    <a:pt x="85" y="85"/>
                  </a:lnTo>
                  <a:lnTo>
                    <a:pt x="79" y="89"/>
                  </a:lnTo>
                  <a:lnTo>
                    <a:pt x="72" y="89"/>
                  </a:lnTo>
                  <a:lnTo>
                    <a:pt x="64" y="91"/>
                  </a:lnTo>
                  <a:lnTo>
                    <a:pt x="57" y="93"/>
                  </a:lnTo>
                  <a:lnTo>
                    <a:pt x="53" y="95"/>
                  </a:lnTo>
                  <a:lnTo>
                    <a:pt x="47" y="97"/>
                  </a:lnTo>
                  <a:lnTo>
                    <a:pt x="41" y="99"/>
                  </a:lnTo>
                  <a:lnTo>
                    <a:pt x="36" y="99"/>
                  </a:lnTo>
                  <a:lnTo>
                    <a:pt x="32" y="100"/>
                  </a:lnTo>
                  <a:lnTo>
                    <a:pt x="24" y="100"/>
                  </a:lnTo>
                  <a:lnTo>
                    <a:pt x="19" y="102"/>
                  </a:lnTo>
                  <a:lnTo>
                    <a:pt x="15" y="102"/>
                  </a:lnTo>
                  <a:lnTo>
                    <a:pt x="15" y="102"/>
                  </a:lnTo>
                  <a:lnTo>
                    <a:pt x="0" y="89"/>
                  </a:lnTo>
                  <a:lnTo>
                    <a:pt x="0" y="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9"/>
            <p:cNvSpPr>
              <a:spLocks/>
            </p:cNvSpPr>
            <p:nvPr/>
          </p:nvSpPr>
          <p:spPr bwMode="auto">
            <a:xfrm>
              <a:off x="4422" y="2530"/>
              <a:ext cx="52" cy="50"/>
            </a:xfrm>
            <a:custGeom>
              <a:avLst/>
              <a:gdLst>
                <a:gd name="T0" fmla="*/ 36 w 50"/>
                <a:gd name="T1" fmla="*/ 10 h 101"/>
                <a:gd name="T2" fmla="*/ 33 w 50"/>
                <a:gd name="T3" fmla="*/ 4 h 101"/>
                <a:gd name="T4" fmla="*/ 27 w 50"/>
                <a:gd name="T5" fmla="*/ 0 h 101"/>
                <a:gd name="T6" fmla="*/ 23 w 50"/>
                <a:gd name="T7" fmla="*/ 0 h 101"/>
                <a:gd name="T8" fmla="*/ 19 w 50"/>
                <a:gd name="T9" fmla="*/ 0 h 101"/>
                <a:gd name="T10" fmla="*/ 14 w 50"/>
                <a:gd name="T11" fmla="*/ 0 h 101"/>
                <a:gd name="T12" fmla="*/ 10 w 50"/>
                <a:gd name="T13" fmla="*/ 4 h 101"/>
                <a:gd name="T14" fmla="*/ 8 w 50"/>
                <a:gd name="T15" fmla="*/ 10 h 101"/>
                <a:gd name="T16" fmla="*/ 6 w 50"/>
                <a:gd name="T17" fmla="*/ 17 h 101"/>
                <a:gd name="T18" fmla="*/ 4 w 50"/>
                <a:gd name="T19" fmla="*/ 19 h 101"/>
                <a:gd name="T20" fmla="*/ 2 w 50"/>
                <a:gd name="T21" fmla="*/ 27 h 101"/>
                <a:gd name="T22" fmla="*/ 0 w 50"/>
                <a:gd name="T23" fmla="*/ 31 h 101"/>
                <a:gd name="T24" fmla="*/ 0 w 50"/>
                <a:gd name="T25" fmla="*/ 38 h 101"/>
                <a:gd name="T26" fmla="*/ 0 w 50"/>
                <a:gd name="T27" fmla="*/ 44 h 101"/>
                <a:gd name="T28" fmla="*/ 0 w 50"/>
                <a:gd name="T29" fmla="*/ 52 h 101"/>
                <a:gd name="T30" fmla="*/ 0 w 50"/>
                <a:gd name="T31" fmla="*/ 57 h 101"/>
                <a:gd name="T32" fmla="*/ 0 w 50"/>
                <a:gd name="T33" fmla="*/ 65 h 101"/>
                <a:gd name="T34" fmla="*/ 0 w 50"/>
                <a:gd name="T35" fmla="*/ 71 h 101"/>
                <a:gd name="T36" fmla="*/ 2 w 50"/>
                <a:gd name="T37" fmla="*/ 76 h 101"/>
                <a:gd name="T38" fmla="*/ 2 w 50"/>
                <a:gd name="T39" fmla="*/ 82 h 101"/>
                <a:gd name="T40" fmla="*/ 4 w 50"/>
                <a:gd name="T41" fmla="*/ 88 h 101"/>
                <a:gd name="T42" fmla="*/ 8 w 50"/>
                <a:gd name="T43" fmla="*/ 93 h 101"/>
                <a:gd name="T44" fmla="*/ 14 w 50"/>
                <a:gd name="T45" fmla="*/ 99 h 101"/>
                <a:gd name="T46" fmla="*/ 17 w 50"/>
                <a:gd name="T47" fmla="*/ 99 h 101"/>
                <a:gd name="T48" fmla="*/ 23 w 50"/>
                <a:gd name="T49" fmla="*/ 99 h 101"/>
                <a:gd name="T50" fmla="*/ 27 w 50"/>
                <a:gd name="T51" fmla="*/ 99 h 101"/>
                <a:gd name="T52" fmla="*/ 35 w 50"/>
                <a:gd name="T53" fmla="*/ 101 h 101"/>
                <a:gd name="T54" fmla="*/ 38 w 50"/>
                <a:gd name="T55" fmla="*/ 99 h 101"/>
                <a:gd name="T56" fmla="*/ 44 w 50"/>
                <a:gd name="T57" fmla="*/ 97 h 101"/>
                <a:gd name="T58" fmla="*/ 46 w 50"/>
                <a:gd name="T59" fmla="*/ 93 h 101"/>
                <a:gd name="T60" fmla="*/ 50 w 50"/>
                <a:gd name="T61" fmla="*/ 90 h 101"/>
                <a:gd name="T62" fmla="*/ 50 w 50"/>
                <a:gd name="T63" fmla="*/ 84 h 101"/>
                <a:gd name="T64" fmla="*/ 50 w 50"/>
                <a:gd name="T65" fmla="*/ 82 h 101"/>
                <a:gd name="T66" fmla="*/ 50 w 50"/>
                <a:gd name="T67" fmla="*/ 76 h 101"/>
                <a:gd name="T68" fmla="*/ 50 w 50"/>
                <a:gd name="T69" fmla="*/ 71 h 101"/>
                <a:gd name="T70" fmla="*/ 48 w 50"/>
                <a:gd name="T71" fmla="*/ 65 h 101"/>
                <a:gd name="T72" fmla="*/ 48 w 50"/>
                <a:gd name="T73" fmla="*/ 57 h 101"/>
                <a:gd name="T74" fmla="*/ 46 w 50"/>
                <a:gd name="T75" fmla="*/ 52 h 101"/>
                <a:gd name="T76" fmla="*/ 46 w 50"/>
                <a:gd name="T77" fmla="*/ 46 h 101"/>
                <a:gd name="T78" fmla="*/ 44 w 50"/>
                <a:gd name="T79" fmla="*/ 38 h 101"/>
                <a:gd name="T80" fmla="*/ 44 w 50"/>
                <a:gd name="T81" fmla="*/ 33 h 101"/>
                <a:gd name="T82" fmla="*/ 42 w 50"/>
                <a:gd name="T83" fmla="*/ 27 h 101"/>
                <a:gd name="T84" fmla="*/ 42 w 50"/>
                <a:gd name="T85" fmla="*/ 21 h 101"/>
                <a:gd name="T86" fmla="*/ 40 w 50"/>
                <a:gd name="T87" fmla="*/ 17 h 101"/>
                <a:gd name="T88" fmla="*/ 38 w 50"/>
                <a:gd name="T89" fmla="*/ 14 h 101"/>
                <a:gd name="T90" fmla="*/ 38 w 50"/>
                <a:gd name="T91" fmla="*/ 10 h 101"/>
                <a:gd name="T92" fmla="*/ 36 w 50"/>
                <a:gd name="T93" fmla="*/ 10 h 101"/>
                <a:gd name="T94" fmla="*/ 36 w 50"/>
                <a:gd name="T95" fmla="*/ 1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 h="101">
                  <a:moveTo>
                    <a:pt x="36" y="10"/>
                  </a:moveTo>
                  <a:lnTo>
                    <a:pt x="33" y="4"/>
                  </a:lnTo>
                  <a:lnTo>
                    <a:pt x="27" y="0"/>
                  </a:lnTo>
                  <a:lnTo>
                    <a:pt x="23" y="0"/>
                  </a:lnTo>
                  <a:lnTo>
                    <a:pt x="19" y="0"/>
                  </a:lnTo>
                  <a:lnTo>
                    <a:pt x="14" y="0"/>
                  </a:lnTo>
                  <a:lnTo>
                    <a:pt x="10" y="4"/>
                  </a:lnTo>
                  <a:lnTo>
                    <a:pt x="8" y="10"/>
                  </a:lnTo>
                  <a:lnTo>
                    <a:pt x="6" y="17"/>
                  </a:lnTo>
                  <a:lnTo>
                    <a:pt x="4" y="19"/>
                  </a:lnTo>
                  <a:lnTo>
                    <a:pt x="2" y="27"/>
                  </a:lnTo>
                  <a:lnTo>
                    <a:pt x="0" y="31"/>
                  </a:lnTo>
                  <a:lnTo>
                    <a:pt x="0" y="38"/>
                  </a:lnTo>
                  <a:lnTo>
                    <a:pt x="0" y="44"/>
                  </a:lnTo>
                  <a:lnTo>
                    <a:pt x="0" y="52"/>
                  </a:lnTo>
                  <a:lnTo>
                    <a:pt x="0" y="57"/>
                  </a:lnTo>
                  <a:lnTo>
                    <a:pt x="0" y="65"/>
                  </a:lnTo>
                  <a:lnTo>
                    <a:pt x="0" y="71"/>
                  </a:lnTo>
                  <a:lnTo>
                    <a:pt x="2" y="76"/>
                  </a:lnTo>
                  <a:lnTo>
                    <a:pt x="2" y="82"/>
                  </a:lnTo>
                  <a:lnTo>
                    <a:pt x="4" y="88"/>
                  </a:lnTo>
                  <a:lnTo>
                    <a:pt x="8" y="93"/>
                  </a:lnTo>
                  <a:lnTo>
                    <a:pt x="14" y="99"/>
                  </a:lnTo>
                  <a:lnTo>
                    <a:pt x="17" y="99"/>
                  </a:lnTo>
                  <a:lnTo>
                    <a:pt x="23" y="99"/>
                  </a:lnTo>
                  <a:lnTo>
                    <a:pt x="27" y="99"/>
                  </a:lnTo>
                  <a:lnTo>
                    <a:pt x="35" y="101"/>
                  </a:lnTo>
                  <a:lnTo>
                    <a:pt x="38" y="99"/>
                  </a:lnTo>
                  <a:lnTo>
                    <a:pt x="44" y="97"/>
                  </a:lnTo>
                  <a:lnTo>
                    <a:pt x="46" y="93"/>
                  </a:lnTo>
                  <a:lnTo>
                    <a:pt x="50" y="90"/>
                  </a:lnTo>
                  <a:lnTo>
                    <a:pt x="50" y="84"/>
                  </a:lnTo>
                  <a:lnTo>
                    <a:pt x="50" y="82"/>
                  </a:lnTo>
                  <a:lnTo>
                    <a:pt x="50" y="76"/>
                  </a:lnTo>
                  <a:lnTo>
                    <a:pt x="50" y="71"/>
                  </a:lnTo>
                  <a:lnTo>
                    <a:pt x="48" y="65"/>
                  </a:lnTo>
                  <a:lnTo>
                    <a:pt x="48" y="57"/>
                  </a:lnTo>
                  <a:lnTo>
                    <a:pt x="46" y="52"/>
                  </a:lnTo>
                  <a:lnTo>
                    <a:pt x="46" y="46"/>
                  </a:lnTo>
                  <a:lnTo>
                    <a:pt x="44" y="38"/>
                  </a:lnTo>
                  <a:lnTo>
                    <a:pt x="44" y="33"/>
                  </a:lnTo>
                  <a:lnTo>
                    <a:pt x="42" y="27"/>
                  </a:lnTo>
                  <a:lnTo>
                    <a:pt x="42" y="21"/>
                  </a:lnTo>
                  <a:lnTo>
                    <a:pt x="40" y="17"/>
                  </a:lnTo>
                  <a:lnTo>
                    <a:pt x="38" y="14"/>
                  </a:lnTo>
                  <a:lnTo>
                    <a:pt x="38" y="10"/>
                  </a:lnTo>
                  <a:lnTo>
                    <a:pt x="36" y="10"/>
                  </a:lnTo>
                  <a:lnTo>
                    <a:pt x="36"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30"/>
            <p:cNvSpPr>
              <a:spLocks/>
            </p:cNvSpPr>
            <p:nvPr/>
          </p:nvSpPr>
          <p:spPr bwMode="auto">
            <a:xfrm>
              <a:off x="4620" y="2497"/>
              <a:ext cx="52" cy="53"/>
            </a:xfrm>
            <a:custGeom>
              <a:avLst/>
              <a:gdLst>
                <a:gd name="T0" fmla="*/ 28 w 55"/>
                <a:gd name="T1" fmla="*/ 3 h 104"/>
                <a:gd name="T2" fmla="*/ 19 w 55"/>
                <a:gd name="T3" fmla="*/ 0 h 104"/>
                <a:gd name="T4" fmla="*/ 11 w 55"/>
                <a:gd name="T5" fmla="*/ 3 h 104"/>
                <a:gd name="T6" fmla="*/ 7 w 55"/>
                <a:gd name="T7" fmla="*/ 5 h 104"/>
                <a:gd name="T8" fmla="*/ 3 w 55"/>
                <a:gd name="T9" fmla="*/ 11 h 104"/>
                <a:gd name="T10" fmla="*/ 1 w 55"/>
                <a:gd name="T11" fmla="*/ 15 h 104"/>
                <a:gd name="T12" fmla="*/ 1 w 55"/>
                <a:gd name="T13" fmla="*/ 21 h 104"/>
                <a:gd name="T14" fmla="*/ 1 w 55"/>
                <a:gd name="T15" fmla="*/ 24 h 104"/>
                <a:gd name="T16" fmla="*/ 1 w 55"/>
                <a:gd name="T17" fmla="*/ 28 h 104"/>
                <a:gd name="T18" fmla="*/ 1 w 55"/>
                <a:gd name="T19" fmla="*/ 32 h 104"/>
                <a:gd name="T20" fmla="*/ 1 w 55"/>
                <a:gd name="T21" fmla="*/ 38 h 104"/>
                <a:gd name="T22" fmla="*/ 0 w 55"/>
                <a:gd name="T23" fmla="*/ 43 h 104"/>
                <a:gd name="T24" fmla="*/ 0 w 55"/>
                <a:gd name="T25" fmla="*/ 49 h 104"/>
                <a:gd name="T26" fmla="*/ 0 w 55"/>
                <a:gd name="T27" fmla="*/ 57 h 104"/>
                <a:gd name="T28" fmla="*/ 1 w 55"/>
                <a:gd name="T29" fmla="*/ 64 h 104"/>
                <a:gd name="T30" fmla="*/ 1 w 55"/>
                <a:gd name="T31" fmla="*/ 70 h 104"/>
                <a:gd name="T32" fmla="*/ 1 w 55"/>
                <a:gd name="T33" fmla="*/ 76 h 104"/>
                <a:gd name="T34" fmla="*/ 1 w 55"/>
                <a:gd name="T35" fmla="*/ 81 h 104"/>
                <a:gd name="T36" fmla="*/ 5 w 55"/>
                <a:gd name="T37" fmla="*/ 87 h 104"/>
                <a:gd name="T38" fmla="*/ 5 w 55"/>
                <a:gd name="T39" fmla="*/ 91 h 104"/>
                <a:gd name="T40" fmla="*/ 7 w 55"/>
                <a:gd name="T41" fmla="*/ 95 h 104"/>
                <a:gd name="T42" fmla="*/ 9 w 55"/>
                <a:gd name="T43" fmla="*/ 99 h 104"/>
                <a:gd name="T44" fmla="*/ 13 w 55"/>
                <a:gd name="T45" fmla="*/ 100 h 104"/>
                <a:gd name="T46" fmla="*/ 19 w 55"/>
                <a:gd name="T47" fmla="*/ 102 h 104"/>
                <a:gd name="T48" fmla="*/ 24 w 55"/>
                <a:gd name="T49" fmla="*/ 104 h 104"/>
                <a:gd name="T50" fmla="*/ 32 w 55"/>
                <a:gd name="T51" fmla="*/ 104 h 104"/>
                <a:gd name="T52" fmla="*/ 39 w 55"/>
                <a:gd name="T53" fmla="*/ 102 h 104"/>
                <a:gd name="T54" fmla="*/ 45 w 55"/>
                <a:gd name="T55" fmla="*/ 100 h 104"/>
                <a:gd name="T56" fmla="*/ 51 w 55"/>
                <a:gd name="T57" fmla="*/ 99 h 104"/>
                <a:gd name="T58" fmla="*/ 53 w 55"/>
                <a:gd name="T59" fmla="*/ 93 h 104"/>
                <a:gd name="T60" fmla="*/ 55 w 55"/>
                <a:gd name="T61" fmla="*/ 89 h 104"/>
                <a:gd name="T62" fmla="*/ 55 w 55"/>
                <a:gd name="T63" fmla="*/ 83 h 104"/>
                <a:gd name="T64" fmla="*/ 53 w 55"/>
                <a:gd name="T65" fmla="*/ 79 h 104"/>
                <a:gd name="T66" fmla="*/ 53 w 55"/>
                <a:gd name="T67" fmla="*/ 74 h 104"/>
                <a:gd name="T68" fmla="*/ 53 w 55"/>
                <a:gd name="T69" fmla="*/ 68 h 104"/>
                <a:gd name="T70" fmla="*/ 49 w 55"/>
                <a:gd name="T71" fmla="*/ 62 h 104"/>
                <a:gd name="T72" fmla="*/ 47 w 55"/>
                <a:gd name="T73" fmla="*/ 55 h 104"/>
                <a:gd name="T74" fmla="*/ 45 w 55"/>
                <a:gd name="T75" fmla="*/ 47 h 104"/>
                <a:gd name="T76" fmla="*/ 43 w 55"/>
                <a:gd name="T77" fmla="*/ 41 h 104"/>
                <a:gd name="T78" fmla="*/ 41 w 55"/>
                <a:gd name="T79" fmla="*/ 36 h 104"/>
                <a:gd name="T80" fmla="*/ 39 w 55"/>
                <a:gd name="T81" fmla="*/ 28 h 104"/>
                <a:gd name="T82" fmla="*/ 36 w 55"/>
                <a:gd name="T83" fmla="*/ 22 h 104"/>
                <a:gd name="T84" fmla="*/ 34 w 55"/>
                <a:gd name="T85" fmla="*/ 19 h 104"/>
                <a:gd name="T86" fmla="*/ 32 w 55"/>
                <a:gd name="T87" fmla="*/ 13 h 104"/>
                <a:gd name="T88" fmla="*/ 30 w 55"/>
                <a:gd name="T89" fmla="*/ 9 h 104"/>
                <a:gd name="T90" fmla="*/ 28 w 55"/>
                <a:gd name="T91" fmla="*/ 5 h 104"/>
                <a:gd name="T92" fmla="*/ 28 w 55"/>
                <a:gd name="T93" fmla="*/ 3 h 104"/>
                <a:gd name="T94" fmla="*/ 28 w 55"/>
                <a:gd name="T95" fmla="*/ 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 h="104">
                  <a:moveTo>
                    <a:pt x="28" y="3"/>
                  </a:moveTo>
                  <a:lnTo>
                    <a:pt x="19" y="0"/>
                  </a:lnTo>
                  <a:lnTo>
                    <a:pt x="11" y="3"/>
                  </a:lnTo>
                  <a:lnTo>
                    <a:pt x="7" y="5"/>
                  </a:lnTo>
                  <a:lnTo>
                    <a:pt x="3" y="11"/>
                  </a:lnTo>
                  <a:lnTo>
                    <a:pt x="1" y="15"/>
                  </a:lnTo>
                  <a:lnTo>
                    <a:pt x="1" y="21"/>
                  </a:lnTo>
                  <a:lnTo>
                    <a:pt x="1" y="24"/>
                  </a:lnTo>
                  <a:lnTo>
                    <a:pt x="1" y="28"/>
                  </a:lnTo>
                  <a:lnTo>
                    <a:pt x="1" y="32"/>
                  </a:lnTo>
                  <a:lnTo>
                    <a:pt x="1" y="38"/>
                  </a:lnTo>
                  <a:lnTo>
                    <a:pt x="0" y="43"/>
                  </a:lnTo>
                  <a:lnTo>
                    <a:pt x="0" y="49"/>
                  </a:lnTo>
                  <a:lnTo>
                    <a:pt x="0" y="57"/>
                  </a:lnTo>
                  <a:lnTo>
                    <a:pt x="1" y="64"/>
                  </a:lnTo>
                  <a:lnTo>
                    <a:pt x="1" y="70"/>
                  </a:lnTo>
                  <a:lnTo>
                    <a:pt x="1" y="76"/>
                  </a:lnTo>
                  <a:lnTo>
                    <a:pt x="1" y="81"/>
                  </a:lnTo>
                  <a:lnTo>
                    <a:pt x="5" y="87"/>
                  </a:lnTo>
                  <a:lnTo>
                    <a:pt x="5" y="91"/>
                  </a:lnTo>
                  <a:lnTo>
                    <a:pt x="7" y="95"/>
                  </a:lnTo>
                  <a:lnTo>
                    <a:pt x="9" y="99"/>
                  </a:lnTo>
                  <a:lnTo>
                    <a:pt x="13" y="100"/>
                  </a:lnTo>
                  <a:lnTo>
                    <a:pt x="19" y="102"/>
                  </a:lnTo>
                  <a:lnTo>
                    <a:pt x="24" y="104"/>
                  </a:lnTo>
                  <a:lnTo>
                    <a:pt x="32" y="104"/>
                  </a:lnTo>
                  <a:lnTo>
                    <a:pt x="39" y="102"/>
                  </a:lnTo>
                  <a:lnTo>
                    <a:pt x="45" y="100"/>
                  </a:lnTo>
                  <a:lnTo>
                    <a:pt x="51" y="99"/>
                  </a:lnTo>
                  <a:lnTo>
                    <a:pt x="53" y="93"/>
                  </a:lnTo>
                  <a:lnTo>
                    <a:pt x="55" y="89"/>
                  </a:lnTo>
                  <a:lnTo>
                    <a:pt x="55" y="83"/>
                  </a:lnTo>
                  <a:lnTo>
                    <a:pt x="53" y="79"/>
                  </a:lnTo>
                  <a:lnTo>
                    <a:pt x="53" y="74"/>
                  </a:lnTo>
                  <a:lnTo>
                    <a:pt x="53" y="68"/>
                  </a:lnTo>
                  <a:lnTo>
                    <a:pt x="49" y="62"/>
                  </a:lnTo>
                  <a:lnTo>
                    <a:pt x="47" y="55"/>
                  </a:lnTo>
                  <a:lnTo>
                    <a:pt x="45" y="47"/>
                  </a:lnTo>
                  <a:lnTo>
                    <a:pt x="43" y="41"/>
                  </a:lnTo>
                  <a:lnTo>
                    <a:pt x="41" y="36"/>
                  </a:lnTo>
                  <a:lnTo>
                    <a:pt x="39" y="28"/>
                  </a:lnTo>
                  <a:lnTo>
                    <a:pt x="36" y="22"/>
                  </a:lnTo>
                  <a:lnTo>
                    <a:pt x="34" y="19"/>
                  </a:lnTo>
                  <a:lnTo>
                    <a:pt x="32" y="13"/>
                  </a:lnTo>
                  <a:lnTo>
                    <a:pt x="30" y="9"/>
                  </a:lnTo>
                  <a:lnTo>
                    <a:pt x="28" y="5"/>
                  </a:lnTo>
                  <a:lnTo>
                    <a:pt x="28" y="3"/>
                  </a:lnTo>
                  <a:lnTo>
                    <a:pt x="2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31"/>
            <p:cNvSpPr>
              <a:spLocks/>
            </p:cNvSpPr>
            <p:nvPr/>
          </p:nvSpPr>
          <p:spPr bwMode="auto">
            <a:xfrm>
              <a:off x="4511" y="2582"/>
              <a:ext cx="69" cy="42"/>
            </a:xfrm>
            <a:custGeom>
              <a:avLst/>
              <a:gdLst>
                <a:gd name="T0" fmla="*/ 120 w 139"/>
                <a:gd name="T1" fmla="*/ 4 h 83"/>
                <a:gd name="T2" fmla="*/ 114 w 139"/>
                <a:gd name="T3" fmla="*/ 4 h 83"/>
                <a:gd name="T4" fmla="*/ 108 w 139"/>
                <a:gd name="T5" fmla="*/ 9 h 83"/>
                <a:gd name="T6" fmla="*/ 101 w 139"/>
                <a:gd name="T7" fmla="*/ 15 h 83"/>
                <a:gd name="T8" fmla="*/ 95 w 139"/>
                <a:gd name="T9" fmla="*/ 23 h 83"/>
                <a:gd name="T10" fmla="*/ 87 w 139"/>
                <a:gd name="T11" fmla="*/ 28 h 83"/>
                <a:gd name="T12" fmla="*/ 80 w 139"/>
                <a:gd name="T13" fmla="*/ 34 h 83"/>
                <a:gd name="T14" fmla="*/ 72 w 139"/>
                <a:gd name="T15" fmla="*/ 40 h 83"/>
                <a:gd name="T16" fmla="*/ 65 w 139"/>
                <a:gd name="T17" fmla="*/ 44 h 83"/>
                <a:gd name="T18" fmla="*/ 59 w 139"/>
                <a:gd name="T19" fmla="*/ 44 h 83"/>
                <a:gd name="T20" fmla="*/ 55 w 139"/>
                <a:gd name="T21" fmla="*/ 45 h 83"/>
                <a:gd name="T22" fmla="*/ 49 w 139"/>
                <a:gd name="T23" fmla="*/ 44 h 83"/>
                <a:gd name="T24" fmla="*/ 46 w 139"/>
                <a:gd name="T25" fmla="*/ 44 h 83"/>
                <a:gd name="T26" fmla="*/ 40 w 139"/>
                <a:gd name="T27" fmla="*/ 42 h 83"/>
                <a:gd name="T28" fmla="*/ 34 w 139"/>
                <a:gd name="T29" fmla="*/ 42 h 83"/>
                <a:gd name="T30" fmla="*/ 28 w 139"/>
                <a:gd name="T31" fmla="*/ 40 h 83"/>
                <a:gd name="T32" fmla="*/ 25 w 139"/>
                <a:gd name="T33" fmla="*/ 38 h 83"/>
                <a:gd name="T34" fmla="*/ 19 w 139"/>
                <a:gd name="T35" fmla="*/ 36 h 83"/>
                <a:gd name="T36" fmla="*/ 13 w 139"/>
                <a:gd name="T37" fmla="*/ 34 h 83"/>
                <a:gd name="T38" fmla="*/ 9 w 139"/>
                <a:gd name="T39" fmla="*/ 34 h 83"/>
                <a:gd name="T40" fmla="*/ 6 w 139"/>
                <a:gd name="T41" fmla="*/ 34 h 83"/>
                <a:gd name="T42" fmla="*/ 0 w 139"/>
                <a:gd name="T43" fmla="*/ 34 h 83"/>
                <a:gd name="T44" fmla="*/ 0 w 139"/>
                <a:gd name="T45" fmla="*/ 36 h 83"/>
                <a:gd name="T46" fmla="*/ 0 w 139"/>
                <a:gd name="T47" fmla="*/ 40 h 83"/>
                <a:gd name="T48" fmla="*/ 6 w 139"/>
                <a:gd name="T49" fmla="*/ 45 h 83"/>
                <a:gd name="T50" fmla="*/ 8 w 139"/>
                <a:gd name="T51" fmla="*/ 49 h 83"/>
                <a:gd name="T52" fmla="*/ 11 w 139"/>
                <a:gd name="T53" fmla="*/ 53 h 83"/>
                <a:gd name="T54" fmla="*/ 17 w 139"/>
                <a:gd name="T55" fmla="*/ 57 h 83"/>
                <a:gd name="T56" fmla="*/ 21 w 139"/>
                <a:gd name="T57" fmla="*/ 61 h 83"/>
                <a:gd name="T58" fmla="*/ 27 w 139"/>
                <a:gd name="T59" fmla="*/ 64 h 83"/>
                <a:gd name="T60" fmla="*/ 30 w 139"/>
                <a:gd name="T61" fmla="*/ 68 h 83"/>
                <a:gd name="T62" fmla="*/ 36 w 139"/>
                <a:gd name="T63" fmla="*/ 70 h 83"/>
                <a:gd name="T64" fmla="*/ 42 w 139"/>
                <a:gd name="T65" fmla="*/ 74 h 83"/>
                <a:gd name="T66" fmla="*/ 46 w 139"/>
                <a:gd name="T67" fmla="*/ 78 h 83"/>
                <a:gd name="T68" fmla="*/ 51 w 139"/>
                <a:gd name="T69" fmla="*/ 80 h 83"/>
                <a:gd name="T70" fmla="*/ 55 w 139"/>
                <a:gd name="T71" fmla="*/ 82 h 83"/>
                <a:gd name="T72" fmla="*/ 61 w 139"/>
                <a:gd name="T73" fmla="*/ 83 h 83"/>
                <a:gd name="T74" fmla="*/ 68 w 139"/>
                <a:gd name="T75" fmla="*/ 83 h 83"/>
                <a:gd name="T76" fmla="*/ 78 w 139"/>
                <a:gd name="T77" fmla="*/ 83 h 83"/>
                <a:gd name="T78" fmla="*/ 87 w 139"/>
                <a:gd name="T79" fmla="*/ 80 h 83"/>
                <a:gd name="T80" fmla="*/ 97 w 139"/>
                <a:gd name="T81" fmla="*/ 78 h 83"/>
                <a:gd name="T82" fmla="*/ 105 w 139"/>
                <a:gd name="T83" fmla="*/ 76 h 83"/>
                <a:gd name="T84" fmla="*/ 112 w 139"/>
                <a:gd name="T85" fmla="*/ 70 h 83"/>
                <a:gd name="T86" fmla="*/ 120 w 139"/>
                <a:gd name="T87" fmla="*/ 64 h 83"/>
                <a:gd name="T88" fmla="*/ 125 w 139"/>
                <a:gd name="T89" fmla="*/ 59 h 83"/>
                <a:gd name="T90" fmla="*/ 127 w 139"/>
                <a:gd name="T91" fmla="*/ 53 h 83"/>
                <a:gd name="T92" fmla="*/ 129 w 139"/>
                <a:gd name="T93" fmla="*/ 49 h 83"/>
                <a:gd name="T94" fmla="*/ 131 w 139"/>
                <a:gd name="T95" fmla="*/ 44 h 83"/>
                <a:gd name="T96" fmla="*/ 133 w 139"/>
                <a:gd name="T97" fmla="*/ 40 h 83"/>
                <a:gd name="T98" fmla="*/ 135 w 139"/>
                <a:gd name="T99" fmla="*/ 34 h 83"/>
                <a:gd name="T100" fmla="*/ 135 w 139"/>
                <a:gd name="T101" fmla="*/ 28 h 83"/>
                <a:gd name="T102" fmla="*/ 137 w 139"/>
                <a:gd name="T103" fmla="*/ 23 h 83"/>
                <a:gd name="T104" fmla="*/ 139 w 139"/>
                <a:gd name="T105" fmla="*/ 19 h 83"/>
                <a:gd name="T106" fmla="*/ 137 w 139"/>
                <a:gd name="T107" fmla="*/ 13 h 83"/>
                <a:gd name="T108" fmla="*/ 137 w 139"/>
                <a:gd name="T109" fmla="*/ 9 h 83"/>
                <a:gd name="T110" fmla="*/ 135 w 139"/>
                <a:gd name="T111" fmla="*/ 6 h 83"/>
                <a:gd name="T112" fmla="*/ 135 w 139"/>
                <a:gd name="T113" fmla="*/ 4 h 83"/>
                <a:gd name="T114" fmla="*/ 131 w 139"/>
                <a:gd name="T115" fmla="*/ 0 h 83"/>
                <a:gd name="T116" fmla="*/ 129 w 139"/>
                <a:gd name="T117" fmla="*/ 0 h 83"/>
                <a:gd name="T118" fmla="*/ 125 w 139"/>
                <a:gd name="T119" fmla="*/ 0 h 83"/>
                <a:gd name="T120" fmla="*/ 120 w 139"/>
                <a:gd name="T121" fmla="*/ 4 h 83"/>
                <a:gd name="T122" fmla="*/ 120 w 139"/>
                <a:gd name="T123" fmla="*/ 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 h="83">
                  <a:moveTo>
                    <a:pt x="120" y="4"/>
                  </a:moveTo>
                  <a:lnTo>
                    <a:pt x="114" y="4"/>
                  </a:lnTo>
                  <a:lnTo>
                    <a:pt x="108" y="9"/>
                  </a:lnTo>
                  <a:lnTo>
                    <a:pt x="101" y="15"/>
                  </a:lnTo>
                  <a:lnTo>
                    <a:pt x="95" y="23"/>
                  </a:lnTo>
                  <a:lnTo>
                    <a:pt x="87" y="28"/>
                  </a:lnTo>
                  <a:lnTo>
                    <a:pt x="80" y="34"/>
                  </a:lnTo>
                  <a:lnTo>
                    <a:pt x="72" y="40"/>
                  </a:lnTo>
                  <a:lnTo>
                    <a:pt x="65" y="44"/>
                  </a:lnTo>
                  <a:lnTo>
                    <a:pt x="59" y="44"/>
                  </a:lnTo>
                  <a:lnTo>
                    <a:pt x="55" y="45"/>
                  </a:lnTo>
                  <a:lnTo>
                    <a:pt x="49" y="44"/>
                  </a:lnTo>
                  <a:lnTo>
                    <a:pt x="46" y="44"/>
                  </a:lnTo>
                  <a:lnTo>
                    <a:pt x="40" y="42"/>
                  </a:lnTo>
                  <a:lnTo>
                    <a:pt x="34" y="42"/>
                  </a:lnTo>
                  <a:lnTo>
                    <a:pt x="28" y="40"/>
                  </a:lnTo>
                  <a:lnTo>
                    <a:pt x="25" y="38"/>
                  </a:lnTo>
                  <a:lnTo>
                    <a:pt x="19" y="36"/>
                  </a:lnTo>
                  <a:lnTo>
                    <a:pt x="13" y="34"/>
                  </a:lnTo>
                  <a:lnTo>
                    <a:pt x="9" y="34"/>
                  </a:lnTo>
                  <a:lnTo>
                    <a:pt x="6" y="34"/>
                  </a:lnTo>
                  <a:lnTo>
                    <a:pt x="0" y="34"/>
                  </a:lnTo>
                  <a:lnTo>
                    <a:pt x="0" y="36"/>
                  </a:lnTo>
                  <a:lnTo>
                    <a:pt x="0" y="40"/>
                  </a:lnTo>
                  <a:lnTo>
                    <a:pt x="6" y="45"/>
                  </a:lnTo>
                  <a:lnTo>
                    <a:pt x="8" y="49"/>
                  </a:lnTo>
                  <a:lnTo>
                    <a:pt x="11" y="53"/>
                  </a:lnTo>
                  <a:lnTo>
                    <a:pt x="17" y="57"/>
                  </a:lnTo>
                  <a:lnTo>
                    <a:pt x="21" y="61"/>
                  </a:lnTo>
                  <a:lnTo>
                    <a:pt x="27" y="64"/>
                  </a:lnTo>
                  <a:lnTo>
                    <a:pt x="30" y="68"/>
                  </a:lnTo>
                  <a:lnTo>
                    <a:pt x="36" y="70"/>
                  </a:lnTo>
                  <a:lnTo>
                    <a:pt x="42" y="74"/>
                  </a:lnTo>
                  <a:lnTo>
                    <a:pt x="46" y="78"/>
                  </a:lnTo>
                  <a:lnTo>
                    <a:pt x="51" y="80"/>
                  </a:lnTo>
                  <a:lnTo>
                    <a:pt x="55" y="82"/>
                  </a:lnTo>
                  <a:lnTo>
                    <a:pt x="61" y="83"/>
                  </a:lnTo>
                  <a:lnTo>
                    <a:pt x="68" y="83"/>
                  </a:lnTo>
                  <a:lnTo>
                    <a:pt x="78" y="83"/>
                  </a:lnTo>
                  <a:lnTo>
                    <a:pt x="87" y="80"/>
                  </a:lnTo>
                  <a:lnTo>
                    <a:pt x="97" y="78"/>
                  </a:lnTo>
                  <a:lnTo>
                    <a:pt x="105" y="76"/>
                  </a:lnTo>
                  <a:lnTo>
                    <a:pt x="112" y="70"/>
                  </a:lnTo>
                  <a:lnTo>
                    <a:pt x="120" y="64"/>
                  </a:lnTo>
                  <a:lnTo>
                    <a:pt x="125" y="59"/>
                  </a:lnTo>
                  <a:lnTo>
                    <a:pt x="127" y="53"/>
                  </a:lnTo>
                  <a:lnTo>
                    <a:pt x="129" y="49"/>
                  </a:lnTo>
                  <a:lnTo>
                    <a:pt x="131" y="44"/>
                  </a:lnTo>
                  <a:lnTo>
                    <a:pt x="133" y="40"/>
                  </a:lnTo>
                  <a:lnTo>
                    <a:pt x="135" y="34"/>
                  </a:lnTo>
                  <a:lnTo>
                    <a:pt x="135" y="28"/>
                  </a:lnTo>
                  <a:lnTo>
                    <a:pt x="137" y="23"/>
                  </a:lnTo>
                  <a:lnTo>
                    <a:pt x="139" y="19"/>
                  </a:lnTo>
                  <a:lnTo>
                    <a:pt x="137" y="13"/>
                  </a:lnTo>
                  <a:lnTo>
                    <a:pt x="137" y="9"/>
                  </a:lnTo>
                  <a:lnTo>
                    <a:pt x="135" y="6"/>
                  </a:lnTo>
                  <a:lnTo>
                    <a:pt x="135" y="4"/>
                  </a:lnTo>
                  <a:lnTo>
                    <a:pt x="131" y="0"/>
                  </a:lnTo>
                  <a:lnTo>
                    <a:pt x="129" y="0"/>
                  </a:lnTo>
                  <a:lnTo>
                    <a:pt x="125" y="0"/>
                  </a:lnTo>
                  <a:lnTo>
                    <a:pt x="120" y="4"/>
                  </a:lnTo>
                  <a:lnTo>
                    <a:pt x="12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2"/>
            <p:cNvSpPr>
              <a:spLocks/>
            </p:cNvSpPr>
            <p:nvPr/>
          </p:nvSpPr>
          <p:spPr bwMode="auto">
            <a:xfrm>
              <a:off x="4544" y="2652"/>
              <a:ext cx="422" cy="91"/>
            </a:xfrm>
            <a:custGeom>
              <a:avLst/>
              <a:gdLst>
                <a:gd name="T0" fmla="*/ 5 w 843"/>
                <a:gd name="T1" fmla="*/ 44 h 181"/>
                <a:gd name="T2" fmla="*/ 20 w 843"/>
                <a:gd name="T3" fmla="*/ 31 h 181"/>
                <a:gd name="T4" fmla="*/ 43 w 843"/>
                <a:gd name="T5" fmla="*/ 18 h 181"/>
                <a:gd name="T6" fmla="*/ 62 w 843"/>
                <a:gd name="T7" fmla="*/ 4 h 181"/>
                <a:gd name="T8" fmla="*/ 77 w 843"/>
                <a:gd name="T9" fmla="*/ 0 h 181"/>
                <a:gd name="T10" fmla="*/ 81 w 843"/>
                <a:gd name="T11" fmla="*/ 6 h 181"/>
                <a:gd name="T12" fmla="*/ 70 w 843"/>
                <a:gd name="T13" fmla="*/ 29 h 181"/>
                <a:gd name="T14" fmla="*/ 58 w 843"/>
                <a:gd name="T15" fmla="*/ 48 h 181"/>
                <a:gd name="T16" fmla="*/ 750 w 843"/>
                <a:gd name="T17" fmla="*/ 154 h 181"/>
                <a:gd name="T18" fmla="*/ 766 w 843"/>
                <a:gd name="T19" fmla="*/ 120 h 181"/>
                <a:gd name="T20" fmla="*/ 788 w 843"/>
                <a:gd name="T21" fmla="*/ 130 h 181"/>
                <a:gd name="T22" fmla="*/ 815 w 843"/>
                <a:gd name="T23" fmla="*/ 139 h 181"/>
                <a:gd name="T24" fmla="*/ 836 w 843"/>
                <a:gd name="T25" fmla="*/ 151 h 181"/>
                <a:gd name="T26" fmla="*/ 843 w 843"/>
                <a:gd name="T27" fmla="*/ 160 h 181"/>
                <a:gd name="T28" fmla="*/ 830 w 843"/>
                <a:gd name="T29" fmla="*/ 166 h 181"/>
                <a:gd name="T30" fmla="*/ 815 w 843"/>
                <a:gd name="T31" fmla="*/ 168 h 181"/>
                <a:gd name="T32" fmla="*/ 798 w 843"/>
                <a:gd name="T33" fmla="*/ 170 h 181"/>
                <a:gd name="T34" fmla="*/ 777 w 843"/>
                <a:gd name="T35" fmla="*/ 173 h 181"/>
                <a:gd name="T36" fmla="*/ 758 w 843"/>
                <a:gd name="T37" fmla="*/ 175 h 181"/>
                <a:gd name="T38" fmla="*/ 735 w 843"/>
                <a:gd name="T39" fmla="*/ 175 h 181"/>
                <a:gd name="T40" fmla="*/ 718 w 843"/>
                <a:gd name="T41" fmla="*/ 177 h 181"/>
                <a:gd name="T42" fmla="*/ 703 w 843"/>
                <a:gd name="T43" fmla="*/ 179 h 181"/>
                <a:gd name="T44" fmla="*/ 691 w 843"/>
                <a:gd name="T45" fmla="*/ 181 h 181"/>
                <a:gd name="T46" fmla="*/ 684 w 843"/>
                <a:gd name="T47" fmla="*/ 181 h 181"/>
                <a:gd name="T48" fmla="*/ 669 w 843"/>
                <a:gd name="T49" fmla="*/ 177 h 181"/>
                <a:gd name="T50" fmla="*/ 650 w 843"/>
                <a:gd name="T51" fmla="*/ 175 h 181"/>
                <a:gd name="T52" fmla="*/ 625 w 843"/>
                <a:gd name="T53" fmla="*/ 172 h 181"/>
                <a:gd name="T54" fmla="*/ 594 w 843"/>
                <a:gd name="T55" fmla="*/ 166 h 181"/>
                <a:gd name="T56" fmla="*/ 558 w 843"/>
                <a:gd name="T57" fmla="*/ 160 h 181"/>
                <a:gd name="T58" fmla="*/ 520 w 843"/>
                <a:gd name="T59" fmla="*/ 152 h 181"/>
                <a:gd name="T60" fmla="*/ 479 w 843"/>
                <a:gd name="T61" fmla="*/ 147 h 181"/>
                <a:gd name="T62" fmla="*/ 433 w 843"/>
                <a:gd name="T63" fmla="*/ 139 h 181"/>
                <a:gd name="T64" fmla="*/ 387 w 843"/>
                <a:gd name="T65" fmla="*/ 132 h 181"/>
                <a:gd name="T66" fmla="*/ 342 w 843"/>
                <a:gd name="T67" fmla="*/ 124 h 181"/>
                <a:gd name="T68" fmla="*/ 296 w 843"/>
                <a:gd name="T69" fmla="*/ 116 h 181"/>
                <a:gd name="T70" fmla="*/ 250 w 843"/>
                <a:gd name="T71" fmla="*/ 109 h 181"/>
                <a:gd name="T72" fmla="*/ 207 w 843"/>
                <a:gd name="T73" fmla="*/ 101 h 181"/>
                <a:gd name="T74" fmla="*/ 167 w 843"/>
                <a:gd name="T75" fmla="*/ 94 h 181"/>
                <a:gd name="T76" fmla="*/ 129 w 843"/>
                <a:gd name="T77" fmla="*/ 88 h 181"/>
                <a:gd name="T78" fmla="*/ 95 w 843"/>
                <a:gd name="T79" fmla="*/ 82 h 181"/>
                <a:gd name="T80" fmla="*/ 68 w 843"/>
                <a:gd name="T81" fmla="*/ 76 h 181"/>
                <a:gd name="T82" fmla="*/ 43 w 843"/>
                <a:gd name="T83" fmla="*/ 71 h 181"/>
                <a:gd name="T84" fmla="*/ 30 w 843"/>
                <a:gd name="T85" fmla="*/ 69 h 181"/>
                <a:gd name="T86" fmla="*/ 15 w 843"/>
                <a:gd name="T87" fmla="*/ 61 h 181"/>
                <a:gd name="T88" fmla="*/ 3 w 843"/>
                <a:gd name="T89" fmla="*/ 54 h 181"/>
                <a:gd name="T90" fmla="*/ 0 w 843"/>
                <a:gd name="T91" fmla="*/ 4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43" h="181">
                  <a:moveTo>
                    <a:pt x="0" y="48"/>
                  </a:moveTo>
                  <a:lnTo>
                    <a:pt x="1" y="46"/>
                  </a:lnTo>
                  <a:lnTo>
                    <a:pt x="5" y="44"/>
                  </a:lnTo>
                  <a:lnTo>
                    <a:pt x="9" y="38"/>
                  </a:lnTo>
                  <a:lnTo>
                    <a:pt x="15" y="37"/>
                  </a:lnTo>
                  <a:lnTo>
                    <a:pt x="20" y="31"/>
                  </a:lnTo>
                  <a:lnTo>
                    <a:pt x="28" y="27"/>
                  </a:lnTo>
                  <a:lnTo>
                    <a:pt x="36" y="21"/>
                  </a:lnTo>
                  <a:lnTo>
                    <a:pt x="43" y="18"/>
                  </a:lnTo>
                  <a:lnTo>
                    <a:pt x="51" y="12"/>
                  </a:lnTo>
                  <a:lnTo>
                    <a:pt x="57" y="10"/>
                  </a:lnTo>
                  <a:lnTo>
                    <a:pt x="62" y="4"/>
                  </a:lnTo>
                  <a:lnTo>
                    <a:pt x="70" y="2"/>
                  </a:lnTo>
                  <a:lnTo>
                    <a:pt x="74" y="0"/>
                  </a:lnTo>
                  <a:lnTo>
                    <a:pt x="77" y="0"/>
                  </a:lnTo>
                  <a:lnTo>
                    <a:pt x="79" y="0"/>
                  </a:lnTo>
                  <a:lnTo>
                    <a:pt x="83" y="2"/>
                  </a:lnTo>
                  <a:lnTo>
                    <a:pt x="81" y="6"/>
                  </a:lnTo>
                  <a:lnTo>
                    <a:pt x="79" y="14"/>
                  </a:lnTo>
                  <a:lnTo>
                    <a:pt x="76" y="19"/>
                  </a:lnTo>
                  <a:lnTo>
                    <a:pt x="70" y="29"/>
                  </a:lnTo>
                  <a:lnTo>
                    <a:pt x="66" y="37"/>
                  </a:lnTo>
                  <a:lnTo>
                    <a:pt x="60" y="44"/>
                  </a:lnTo>
                  <a:lnTo>
                    <a:pt x="58" y="48"/>
                  </a:lnTo>
                  <a:lnTo>
                    <a:pt x="57" y="52"/>
                  </a:lnTo>
                  <a:lnTo>
                    <a:pt x="688" y="156"/>
                  </a:lnTo>
                  <a:lnTo>
                    <a:pt x="750" y="154"/>
                  </a:lnTo>
                  <a:lnTo>
                    <a:pt x="758" y="118"/>
                  </a:lnTo>
                  <a:lnTo>
                    <a:pt x="762" y="118"/>
                  </a:lnTo>
                  <a:lnTo>
                    <a:pt x="766" y="120"/>
                  </a:lnTo>
                  <a:lnTo>
                    <a:pt x="773" y="122"/>
                  </a:lnTo>
                  <a:lnTo>
                    <a:pt x="781" y="126"/>
                  </a:lnTo>
                  <a:lnTo>
                    <a:pt x="788" y="130"/>
                  </a:lnTo>
                  <a:lnTo>
                    <a:pt x="798" y="132"/>
                  </a:lnTo>
                  <a:lnTo>
                    <a:pt x="807" y="137"/>
                  </a:lnTo>
                  <a:lnTo>
                    <a:pt x="815" y="139"/>
                  </a:lnTo>
                  <a:lnTo>
                    <a:pt x="823" y="143"/>
                  </a:lnTo>
                  <a:lnTo>
                    <a:pt x="828" y="147"/>
                  </a:lnTo>
                  <a:lnTo>
                    <a:pt x="836" y="151"/>
                  </a:lnTo>
                  <a:lnTo>
                    <a:pt x="840" y="154"/>
                  </a:lnTo>
                  <a:lnTo>
                    <a:pt x="843" y="158"/>
                  </a:lnTo>
                  <a:lnTo>
                    <a:pt x="843" y="160"/>
                  </a:lnTo>
                  <a:lnTo>
                    <a:pt x="842" y="162"/>
                  </a:lnTo>
                  <a:lnTo>
                    <a:pt x="836" y="164"/>
                  </a:lnTo>
                  <a:lnTo>
                    <a:pt x="830" y="166"/>
                  </a:lnTo>
                  <a:lnTo>
                    <a:pt x="824" y="166"/>
                  </a:lnTo>
                  <a:lnTo>
                    <a:pt x="821" y="168"/>
                  </a:lnTo>
                  <a:lnTo>
                    <a:pt x="815" y="168"/>
                  </a:lnTo>
                  <a:lnTo>
                    <a:pt x="809" y="170"/>
                  </a:lnTo>
                  <a:lnTo>
                    <a:pt x="804" y="170"/>
                  </a:lnTo>
                  <a:lnTo>
                    <a:pt x="798" y="170"/>
                  </a:lnTo>
                  <a:lnTo>
                    <a:pt x="790" y="172"/>
                  </a:lnTo>
                  <a:lnTo>
                    <a:pt x="785" y="172"/>
                  </a:lnTo>
                  <a:lnTo>
                    <a:pt x="777" y="173"/>
                  </a:lnTo>
                  <a:lnTo>
                    <a:pt x="769" y="173"/>
                  </a:lnTo>
                  <a:lnTo>
                    <a:pt x="764" y="175"/>
                  </a:lnTo>
                  <a:lnTo>
                    <a:pt x="758" y="175"/>
                  </a:lnTo>
                  <a:lnTo>
                    <a:pt x="750" y="175"/>
                  </a:lnTo>
                  <a:lnTo>
                    <a:pt x="743" y="175"/>
                  </a:lnTo>
                  <a:lnTo>
                    <a:pt x="735" y="175"/>
                  </a:lnTo>
                  <a:lnTo>
                    <a:pt x="729" y="177"/>
                  </a:lnTo>
                  <a:lnTo>
                    <a:pt x="724" y="177"/>
                  </a:lnTo>
                  <a:lnTo>
                    <a:pt x="718" y="177"/>
                  </a:lnTo>
                  <a:lnTo>
                    <a:pt x="712" y="179"/>
                  </a:lnTo>
                  <a:lnTo>
                    <a:pt x="709" y="179"/>
                  </a:lnTo>
                  <a:lnTo>
                    <a:pt x="703" y="179"/>
                  </a:lnTo>
                  <a:lnTo>
                    <a:pt x="699" y="179"/>
                  </a:lnTo>
                  <a:lnTo>
                    <a:pt x="693" y="179"/>
                  </a:lnTo>
                  <a:lnTo>
                    <a:pt x="691" y="181"/>
                  </a:lnTo>
                  <a:lnTo>
                    <a:pt x="688" y="181"/>
                  </a:lnTo>
                  <a:lnTo>
                    <a:pt x="686" y="181"/>
                  </a:lnTo>
                  <a:lnTo>
                    <a:pt x="684" y="181"/>
                  </a:lnTo>
                  <a:lnTo>
                    <a:pt x="678" y="179"/>
                  </a:lnTo>
                  <a:lnTo>
                    <a:pt x="672" y="179"/>
                  </a:lnTo>
                  <a:lnTo>
                    <a:pt x="669" y="177"/>
                  </a:lnTo>
                  <a:lnTo>
                    <a:pt x="663" y="177"/>
                  </a:lnTo>
                  <a:lnTo>
                    <a:pt x="657" y="175"/>
                  </a:lnTo>
                  <a:lnTo>
                    <a:pt x="650" y="175"/>
                  </a:lnTo>
                  <a:lnTo>
                    <a:pt x="642" y="173"/>
                  </a:lnTo>
                  <a:lnTo>
                    <a:pt x="634" y="172"/>
                  </a:lnTo>
                  <a:lnTo>
                    <a:pt x="625" y="172"/>
                  </a:lnTo>
                  <a:lnTo>
                    <a:pt x="615" y="168"/>
                  </a:lnTo>
                  <a:lnTo>
                    <a:pt x="604" y="168"/>
                  </a:lnTo>
                  <a:lnTo>
                    <a:pt x="594" y="166"/>
                  </a:lnTo>
                  <a:lnTo>
                    <a:pt x="583" y="164"/>
                  </a:lnTo>
                  <a:lnTo>
                    <a:pt x="572" y="162"/>
                  </a:lnTo>
                  <a:lnTo>
                    <a:pt x="558" y="160"/>
                  </a:lnTo>
                  <a:lnTo>
                    <a:pt x="545" y="158"/>
                  </a:lnTo>
                  <a:lnTo>
                    <a:pt x="534" y="156"/>
                  </a:lnTo>
                  <a:lnTo>
                    <a:pt x="520" y="152"/>
                  </a:lnTo>
                  <a:lnTo>
                    <a:pt x="505" y="151"/>
                  </a:lnTo>
                  <a:lnTo>
                    <a:pt x="492" y="149"/>
                  </a:lnTo>
                  <a:lnTo>
                    <a:pt x="479" y="147"/>
                  </a:lnTo>
                  <a:lnTo>
                    <a:pt x="463" y="145"/>
                  </a:lnTo>
                  <a:lnTo>
                    <a:pt x="448" y="141"/>
                  </a:lnTo>
                  <a:lnTo>
                    <a:pt x="433" y="139"/>
                  </a:lnTo>
                  <a:lnTo>
                    <a:pt x="420" y="137"/>
                  </a:lnTo>
                  <a:lnTo>
                    <a:pt x="402" y="133"/>
                  </a:lnTo>
                  <a:lnTo>
                    <a:pt x="387" y="132"/>
                  </a:lnTo>
                  <a:lnTo>
                    <a:pt x="372" y="130"/>
                  </a:lnTo>
                  <a:lnTo>
                    <a:pt x="357" y="128"/>
                  </a:lnTo>
                  <a:lnTo>
                    <a:pt x="342" y="124"/>
                  </a:lnTo>
                  <a:lnTo>
                    <a:pt x="326" y="122"/>
                  </a:lnTo>
                  <a:lnTo>
                    <a:pt x="311" y="120"/>
                  </a:lnTo>
                  <a:lnTo>
                    <a:pt x="296" y="116"/>
                  </a:lnTo>
                  <a:lnTo>
                    <a:pt x="281" y="114"/>
                  </a:lnTo>
                  <a:lnTo>
                    <a:pt x="266" y="113"/>
                  </a:lnTo>
                  <a:lnTo>
                    <a:pt x="250" y="109"/>
                  </a:lnTo>
                  <a:lnTo>
                    <a:pt x="235" y="107"/>
                  </a:lnTo>
                  <a:lnTo>
                    <a:pt x="220" y="103"/>
                  </a:lnTo>
                  <a:lnTo>
                    <a:pt x="207" y="101"/>
                  </a:lnTo>
                  <a:lnTo>
                    <a:pt x="193" y="99"/>
                  </a:lnTo>
                  <a:lnTo>
                    <a:pt x="180" y="95"/>
                  </a:lnTo>
                  <a:lnTo>
                    <a:pt x="167" y="94"/>
                  </a:lnTo>
                  <a:lnTo>
                    <a:pt x="153" y="92"/>
                  </a:lnTo>
                  <a:lnTo>
                    <a:pt x="140" y="90"/>
                  </a:lnTo>
                  <a:lnTo>
                    <a:pt x="129" y="88"/>
                  </a:lnTo>
                  <a:lnTo>
                    <a:pt x="115" y="86"/>
                  </a:lnTo>
                  <a:lnTo>
                    <a:pt x="106" y="84"/>
                  </a:lnTo>
                  <a:lnTo>
                    <a:pt x="95" y="82"/>
                  </a:lnTo>
                  <a:lnTo>
                    <a:pt x="85" y="80"/>
                  </a:lnTo>
                  <a:lnTo>
                    <a:pt x="76" y="76"/>
                  </a:lnTo>
                  <a:lnTo>
                    <a:pt x="68" y="76"/>
                  </a:lnTo>
                  <a:lnTo>
                    <a:pt x="58" y="75"/>
                  </a:lnTo>
                  <a:lnTo>
                    <a:pt x="51" y="75"/>
                  </a:lnTo>
                  <a:lnTo>
                    <a:pt x="43" y="71"/>
                  </a:lnTo>
                  <a:lnTo>
                    <a:pt x="39" y="71"/>
                  </a:lnTo>
                  <a:lnTo>
                    <a:pt x="32" y="69"/>
                  </a:lnTo>
                  <a:lnTo>
                    <a:pt x="30" y="69"/>
                  </a:lnTo>
                  <a:lnTo>
                    <a:pt x="22" y="65"/>
                  </a:lnTo>
                  <a:lnTo>
                    <a:pt x="20" y="65"/>
                  </a:lnTo>
                  <a:lnTo>
                    <a:pt x="15" y="61"/>
                  </a:lnTo>
                  <a:lnTo>
                    <a:pt x="9" y="57"/>
                  </a:lnTo>
                  <a:lnTo>
                    <a:pt x="7" y="56"/>
                  </a:lnTo>
                  <a:lnTo>
                    <a:pt x="3" y="54"/>
                  </a:lnTo>
                  <a:lnTo>
                    <a:pt x="0" y="50"/>
                  </a:lnTo>
                  <a:lnTo>
                    <a:pt x="0" y="48"/>
                  </a:lnTo>
                  <a:lnTo>
                    <a:pt x="0"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8" name="Freeform 33"/>
            <p:cNvSpPr>
              <a:spLocks/>
            </p:cNvSpPr>
            <p:nvPr/>
          </p:nvSpPr>
          <p:spPr bwMode="auto">
            <a:xfrm>
              <a:off x="4585" y="2555"/>
              <a:ext cx="429" cy="273"/>
            </a:xfrm>
            <a:custGeom>
              <a:avLst/>
              <a:gdLst>
                <a:gd name="T0" fmla="*/ 17 w 858"/>
                <a:gd name="T1" fmla="*/ 182 h 545"/>
                <a:gd name="T2" fmla="*/ 63 w 858"/>
                <a:gd name="T3" fmla="*/ 188 h 545"/>
                <a:gd name="T4" fmla="*/ 126 w 858"/>
                <a:gd name="T5" fmla="*/ 195 h 545"/>
                <a:gd name="T6" fmla="*/ 198 w 858"/>
                <a:gd name="T7" fmla="*/ 205 h 545"/>
                <a:gd name="T8" fmla="*/ 266 w 858"/>
                <a:gd name="T9" fmla="*/ 212 h 545"/>
                <a:gd name="T10" fmla="*/ 323 w 858"/>
                <a:gd name="T11" fmla="*/ 220 h 545"/>
                <a:gd name="T12" fmla="*/ 363 w 858"/>
                <a:gd name="T13" fmla="*/ 220 h 545"/>
                <a:gd name="T14" fmla="*/ 382 w 858"/>
                <a:gd name="T15" fmla="*/ 161 h 545"/>
                <a:gd name="T16" fmla="*/ 409 w 858"/>
                <a:gd name="T17" fmla="*/ 102 h 545"/>
                <a:gd name="T18" fmla="*/ 449 w 858"/>
                <a:gd name="T19" fmla="*/ 53 h 545"/>
                <a:gd name="T20" fmla="*/ 498 w 858"/>
                <a:gd name="T21" fmla="*/ 38 h 545"/>
                <a:gd name="T22" fmla="*/ 532 w 858"/>
                <a:gd name="T23" fmla="*/ 66 h 545"/>
                <a:gd name="T24" fmla="*/ 542 w 858"/>
                <a:gd name="T25" fmla="*/ 110 h 545"/>
                <a:gd name="T26" fmla="*/ 548 w 858"/>
                <a:gd name="T27" fmla="*/ 152 h 545"/>
                <a:gd name="T28" fmla="*/ 612 w 858"/>
                <a:gd name="T29" fmla="*/ 167 h 545"/>
                <a:gd name="T30" fmla="*/ 654 w 858"/>
                <a:gd name="T31" fmla="*/ 171 h 545"/>
                <a:gd name="T32" fmla="*/ 719 w 858"/>
                <a:gd name="T33" fmla="*/ 184 h 545"/>
                <a:gd name="T34" fmla="*/ 730 w 858"/>
                <a:gd name="T35" fmla="*/ 154 h 545"/>
                <a:gd name="T36" fmla="*/ 743 w 858"/>
                <a:gd name="T37" fmla="*/ 98 h 545"/>
                <a:gd name="T38" fmla="*/ 762 w 858"/>
                <a:gd name="T39" fmla="*/ 45 h 545"/>
                <a:gd name="T40" fmla="*/ 806 w 858"/>
                <a:gd name="T41" fmla="*/ 5 h 545"/>
                <a:gd name="T42" fmla="*/ 856 w 858"/>
                <a:gd name="T43" fmla="*/ 36 h 545"/>
                <a:gd name="T44" fmla="*/ 852 w 858"/>
                <a:gd name="T45" fmla="*/ 93 h 545"/>
                <a:gd name="T46" fmla="*/ 842 w 858"/>
                <a:gd name="T47" fmla="*/ 140 h 545"/>
                <a:gd name="T48" fmla="*/ 835 w 858"/>
                <a:gd name="T49" fmla="*/ 195 h 545"/>
                <a:gd name="T50" fmla="*/ 829 w 858"/>
                <a:gd name="T51" fmla="*/ 260 h 545"/>
                <a:gd name="T52" fmla="*/ 821 w 858"/>
                <a:gd name="T53" fmla="*/ 326 h 545"/>
                <a:gd name="T54" fmla="*/ 812 w 858"/>
                <a:gd name="T55" fmla="*/ 384 h 545"/>
                <a:gd name="T56" fmla="*/ 802 w 858"/>
                <a:gd name="T57" fmla="*/ 435 h 545"/>
                <a:gd name="T58" fmla="*/ 772 w 858"/>
                <a:gd name="T59" fmla="*/ 503 h 545"/>
                <a:gd name="T60" fmla="*/ 742 w 858"/>
                <a:gd name="T61" fmla="*/ 545 h 545"/>
                <a:gd name="T62" fmla="*/ 724 w 858"/>
                <a:gd name="T63" fmla="*/ 509 h 545"/>
                <a:gd name="T64" fmla="*/ 772 w 858"/>
                <a:gd name="T65" fmla="*/ 460 h 545"/>
                <a:gd name="T66" fmla="*/ 789 w 858"/>
                <a:gd name="T67" fmla="*/ 406 h 545"/>
                <a:gd name="T68" fmla="*/ 797 w 858"/>
                <a:gd name="T69" fmla="*/ 353 h 545"/>
                <a:gd name="T70" fmla="*/ 806 w 858"/>
                <a:gd name="T71" fmla="*/ 287 h 545"/>
                <a:gd name="T72" fmla="*/ 816 w 858"/>
                <a:gd name="T73" fmla="*/ 214 h 545"/>
                <a:gd name="T74" fmla="*/ 825 w 858"/>
                <a:gd name="T75" fmla="*/ 146 h 545"/>
                <a:gd name="T76" fmla="*/ 833 w 858"/>
                <a:gd name="T77" fmla="*/ 87 h 545"/>
                <a:gd name="T78" fmla="*/ 839 w 858"/>
                <a:gd name="T79" fmla="*/ 43 h 545"/>
                <a:gd name="T80" fmla="*/ 791 w 858"/>
                <a:gd name="T81" fmla="*/ 43 h 545"/>
                <a:gd name="T82" fmla="*/ 772 w 858"/>
                <a:gd name="T83" fmla="*/ 79 h 545"/>
                <a:gd name="T84" fmla="*/ 759 w 858"/>
                <a:gd name="T85" fmla="*/ 138 h 545"/>
                <a:gd name="T86" fmla="*/ 743 w 858"/>
                <a:gd name="T87" fmla="*/ 203 h 545"/>
                <a:gd name="T88" fmla="*/ 728 w 858"/>
                <a:gd name="T89" fmla="*/ 262 h 545"/>
                <a:gd name="T90" fmla="*/ 717 w 858"/>
                <a:gd name="T91" fmla="*/ 233 h 545"/>
                <a:gd name="T92" fmla="*/ 717 w 858"/>
                <a:gd name="T93" fmla="*/ 195 h 545"/>
                <a:gd name="T94" fmla="*/ 645 w 858"/>
                <a:gd name="T95" fmla="*/ 201 h 545"/>
                <a:gd name="T96" fmla="*/ 607 w 858"/>
                <a:gd name="T97" fmla="*/ 195 h 545"/>
                <a:gd name="T98" fmla="*/ 531 w 858"/>
                <a:gd name="T99" fmla="*/ 197 h 545"/>
                <a:gd name="T100" fmla="*/ 491 w 858"/>
                <a:gd name="T101" fmla="*/ 258 h 545"/>
                <a:gd name="T102" fmla="*/ 458 w 858"/>
                <a:gd name="T103" fmla="*/ 264 h 545"/>
                <a:gd name="T104" fmla="*/ 504 w 858"/>
                <a:gd name="T105" fmla="*/ 205 h 545"/>
                <a:gd name="T106" fmla="*/ 523 w 858"/>
                <a:gd name="T107" fmla="*/ 142 h 545"/>
                <a:gd name="T108" fmla="*/ 519 w 858"/>
                <a:gd name="T109" fmla="*/ 83 h 545"/>
                <a:gd name="T110" fmla="*/ 475 w 858"/>
                <a:gd name="T111" fmla="*/ 72 h 545"/>
                <a:gd name="T112" fmla="*/ 426 w 858"/>
                <a:gd name="T113" fmla="*/ 104 h 545"/>
                <a:gd name="T114" fmla="*/ 403 w 858"/>
                <a:gd name="T115" fmla="*/ 154 h 545"/>
                <a:gd name="T116" fmla="*/ 386 w 858"/>
                <a:gd name="T117" fmla="*/ 201 h 545"/>
                <a:gd name="T118" fmla="*/ 398 w 858"/>
                <a:gd name="T119" fmla="*/ 260 h 545"/>
                <a:gd name="T120" fmla="*/ 426 w 858"/>
                <a:gd name="T121" fmla="*/ 277 h 545"/>
                <a:gd name="T122" fmla="*/ 382 w 858"/>
                <a:gd name="T123" fmla="*/ 277 h 545"/>
                <a:gd name="T124" fmla="*/ 91 w 858"/>
                <a:gd name="T125" fmla="*/ 214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8" h="545">
                  <a:moveTo>
                    <a:pt x="52" y="258"/>
                  </a:moveTo>
                  <a:lnTo>
                    <a:pt x="72" y="211"/>
                  </a:lnTo>
                  <a:lnTo>
                    <a:pt x="0" y="199"/>
                  </a:lnTo>
                  <a:lnTo>
                    <a:pt x="0" y="195"/>
                  </a:lnTo>
                  <a:lnTo>
                    <a:pt x="2" y="192"/>
                  </a:lnTo>
                  <a:lnTo>
                    <a:pt x="6" y="186"/>
                  </a:lnTo>
                  <a:lnTo>
                    <a:pt x="14" y="182"/>
                  </a:lnTo>
                  <a:lnTo>
                    <a:pt x="14" y="182"/>
                  </a:lnTo>
                  <a:lnTo>
                    <a:pt x="17" y="182"/>
                  </a:lnTo>
                  <a:lnTo>
                    <a:pt x="23" y="182"/>
                  </a:lnTo>
                  <a:lnTo>
                    <a:pt x="31" y="184"/>
                  </a:lnTo>
                  <a:lnTo>
                    <a:pt x="33" y="184"/>
                  </a:lnTo>
                  <a:lnTo>
                    <a:pt x="36" y="184"/>
                  </a:lnTo>
                  <a:lnTo>
                    <a:pt x="42" y="186"/>
                  </a:lnTo>
                  <a:lnTo>
                    <a:pt x="48" y="186"/>
                  </a:lnTo>
                  <a:lnTo>
                    <a:pt x="52" y="186"/>
                  </a:lnTo>
                  <a:lnTo>
                    <a:pt x="57" y="186"/>
                  </a:lnTo>
                  <a:lnTo>
                    <a:pt x="63" y="188"/>
                  </a:lnTo>
                  <a:lnTo>
                    <a:pt x="71" y="188"/>
                  </a:lnTo>
                  <a:lnTo>
                    <a:pt x="76" y="188"/>
                  </a:lnTo>
                  <a:lnTo>
                    <a:pt x="82" y="190"/>
                  </a:lnTo>
                  <a:lnTo>
                    <a:pt x="88" y="190"/>
                  </a:lnTo>
                  <a:lnTo>
                    <a:pt x="95" y="192"/>
                  </a:lnTo>
                  <a:lnTo>
                    <a:pt x="103" y="192"/>
                  </a:lnTo>
                  <a:lnTo>
                    <a:pt x="110" y="193"/>
                  </a:lnTo>
                  <a:lnTo>
                    <a:pt x="118" y="193"/>
                  </a:lnTo>
                  <a:lnTo>
                    <a:pt x="126" y="195"/>
                  </a:lnTo>
                  <a:lnTo>
                    <a:pt x="133" y="195"/>
                  </a:lnTo>
                  <a:lnTo>
                    <a:pt x="141" y="197"/>
                  </a:lnTo>
                  <a:lnTo>
                    <a:pt x="149" y="197"/>
                  </a:lnTo>
                  <a:lnTo>
                    <a:pt x="158" y="199"/>
                  </a:lnTo>
                  <a:lnTo>
                    <a:pt x="166" y="199"/>
                  </a:lnTo>
                  <a:lnTo>
                    <a:pt x="173" y="201"/>
                  </a:lnTo>
                  <a:lnTo>
                    <a:pt x="181" y="203"/>
                  </a:lnTo>
                  <a:lnTo>
                    <a:pt x="190" y="205"/>
                  </a:lnTo>
                  <a:lnTo>
                    <a:pt x="198" y="205"/>
                  </a:lnTo>
                  <a:lnTo>
                    <a:pt x="206" y="205"/>
                  </a:lnTo>
                  <a:lnTo>
                    <a:pt x="213" y="205"/>
                  </a:lnTo>
                  <a:lnTo>
                    <a:pt x="221" y="207"/>
                  </a:lnTo>
                  <a:lnTo>
                    <a:pt x="228" y="207"/>
                  </a:lnTo>
                  <a:lnTo>
                    <a:pt x="236" y="209"/>
                  </a:lnTo>
                  <a:lnTo>
                    <a:pt x="244" y="209"/>
                  </a:lnTo>
                  <a:lnTo>
                    <a:pt x="253" y="211"/>
                  </a:lnTo>
                  <a:lnTo>
                    <a:pt x="259" y="211"/>
                  </a:lnTo>
                  <a:lnTo>
                    <a:pt x="266" y="212"/>
                  </a:lnTo>
                  <a:lnTo>
                    <a:pt x="274" y="212"/>
                  </a:lnTo>
                  <a:lnTo>
                    <a:pt x="282" y="214"/>
                  </a:lnTo>
                  <a:lnTo>
                    <a:pt x="287" y="214"/>
                  </a:lnTo>
                  <a:lnTo>
                    <a:pt x="293" y="216"/>
                  </a:lnTo>
                  <a:lnTo>
                    <a:pt x="301" y="216"/>
                  </a:lnTo>
                  <a:lnTo>
                    <a:pt x="308" y="218"/>
                  </a:lnTo>
                  <a:lnTo>
                    <a:pt x="312" y="218"/>
                  </a:lnTo>
                  <a:lnTo>
                    <a:pt x="318" y="220"/>
                  </a:lnTo>
                  <a:lnTo>
                    <a:pt x="323" y="220"/>
                  </a:lnTo>
                  <a:lnTo>
                    <a:pt x="329" y="220"/>
                  </a:lnTo>
                  <a:lnTo>
                    <a:pt x="339" y="222"/>
                  </a:lnTo>
                  <a:lnTo>
                    <a:pt x="346" y="222"/>
                  </a:lnTo>
                  <a:lnTo>
                    <a:pt x="352" y="224"/>
                  </a:lnTo>
                  <a:lnTo>
                    <a:pt x="358" y="224"/>
                  </a:lnTo>
                  <a:lnTo>
                    <a:pt x="359" y="224"/>
                  </a:lnTo>
                  <a:lnTo>
                    <a:pt x="361" y="226"/>
                  </a:lnTo>
                  <a:lnTo>
                    <a:pt x="361" y="224"/>
                  </a:lnTo>
                  <a:lnTo>
                    <a:pt x="363" y="220"/>
                  </a:lnTo>
                  <a:lnTo>
                    <a:pt x="365" y="212"/>
                  </a:lnTo>
                  <a:lnTo>
                    <a:pt x="367" y="205"/>
                  </a:lnTo>
                  <a:lnTo>
                    <a:pt x="369" y="197"/>
                  </a:lnTo>
                  <a:lnTo>
                    <a:pt x="371" y="193"/>
                  </a:lnTo>
                  <a:lnTo>
                    <a:pt x="373" y="186"/>
                  </a:lnTo>
                  <a:lnTo>
                    <a:pt x="375" y="182"/>
                  </a:lnTo>
                  <a:lnTo>
                    <a:pt x="377" y="174"/>
                  </a:lnTo>
                  <a:lnTo>
                    <a:pt x="380" y="169"/>
                  </a:lnTo>
                  <a:lnTo>
                    <a:pt x="382" y="161"/>
                  </a:lnTo>
                  <a:lnTo>
                    <a:pt x="384" y="155"/>
                  </a:lnTo>
                  <a:lnTo>
                    <a:pt x="388" y="148"/>
                  </a:lnTo>
                  <a:lnTo>
                    <a:pt x="390" y="140"/>
                  </a:lnTo>
                  <a:lnTo>
                    <a:pt x="394" y="135"/>
                  </a:lnTo>
                  <a:lnTo>
                    <a:pt x="396" y="129"/>
                  </a:lnTo>
                  <a:lnTo>
                    <a:pt x="399" y="121"/>
                  </a:lnTo>
                  <a:lnTo>
                    <a:pt x="401" y="114"/>
                  </a:lnTo>
                  <a:lnTo>
                    <a:pt x="405" y="108"/>
                  </a:lnTo>
                  <a:lnTo>
                    <a:pt x="409" y="102"/>
                  </a:lnTo>
                  <a:lnTo>
                    <a:pt x="411" y="95"/>
                  </a:lnTo>
                  <a:lnTo>
                    <a:pt x="415" y="91"/>
                  </a:lnTo>
                  <a:lnTo>
                    <a:pt x="417" y="85"/>
                  </a:lnTo>
                  <a:lnTo>
                    <a:pt x="420" y="81"/>
                  </a:lnTo>
                  <a:lnTo>
                    <a:pt x="426" y="72"/>
                  </a:lnTo>
                  <a:lnTo>
                    <a:pt x="434" y="66"/>
                  </a:lnTo>
                  <a:lnTo>
                    <a:pt x="439" y="62"/>
                  </a:lnTo>
                  <a:lnTo>
                    <a:pt x="445" y="57"/>
                  </a:lnTo>
                  <a:lnTo>
                    <a:pt x="449" y="53"/>
                  </a:lnTo>
                  <a:lnTo>
                    <a:pt x="455" y="49"/>
                  </a:lnTo>
                  <a:lnTo>
                    <a:pt x="460" y="47"/>
                  </a:lnTo>
                  <a:lnTo>
                    <a:pt x="466" y="43"/>
                  </a:lnTo>
                  <a:lnTo>
                    <a:pt x="472" y="41"/>
                  </a:lnTo>
                  <a:lnTo>
                    <a:pt x="477" y="40"/>
                  </a:lnTo>
                  <a:lnTo>
                    <a:pt x="483" y="40"/>
                  </a:lnTo>
                  <a:lnTo>
                    <a:pt x="487" y="38"/>
                  </a:lnTo>
                  <a:lnTo>
                    <a:pt x="493" y="38"/>
                  </a:lnTo>
                  <a:lnTo>
                    <a:pt x="498" y="38"/>
                  </a:lnTo>
                  <a:lnTo>
                    <a:pt x="502" y="38"/>
                  </a:lnTo>
                  <a:lnTo>
                    <a:pt x="508" y="38"/>
                  </a:lnTo>
                  <a:lnTo>
                    <a:pt x="512" y="40"/>
                  </a:lnTo>
                  <a:lnTo>
                    <a:pt x="517" y="41"/>
                  </a:lnTo>
                  <a:lnTo>
                    <a:pt x="521" y="43"/>
                  </a:lnTo>
                  <a:lnTo>
                    <a:pt x="525" y="47"/>
                  </a:lnTo>
                  <a:lnTo>
                    <a:pt x="529" y="53"/>
                  </a:lnTo>
                  <a:lnTo>
                    <a:pt x="532" y="62"/>
                  </a:lnTo>
                  <a:lnTo>
                    <a:pt x="532" y="66"/>
                  </a:lnTo>
                  <a:lnTo>
                    <a:pt x="534" y="70"/>
                  </a:lnTo>
                  <a:lnTo>
                    <a:pt x="536" y="76"/>
                  </a:lnTo>
                  <a:lnTo>
                    <a:pt x="536" y="79"/>
                  </a:lnTo>
                  <a:lnTo>
                    <a:pt x="538" y="85"/>
                  </a:lnTo>
                  <a:lnTo>
                    <a:pt x="538" y="89"/>
                  </a:lnTo>
                  <a:lnTo>
                    <a:pt x="540" y="95"/>
                  </a:lnTo>
                  <a:lnTo>
                    <a:pt x="542" y="100"/>
                  </a:lnTo>
                  <a:lnTo>
                    <a:pt x="542" y="104"/>
                  </a:lnTo>
                  <a:lnTo>
                    <a:pt x="542" y="110"/>
                  </a:lnTo>
                  <a:lnTo>
                    <a:pt x="542" y="116"/>
                  </a:lnTo>
                  <a:lnTo>
                    <a:pt x="544" y="121"/>
                  </a:lnTo>
                  <a:lnTo>
                    <a:pt x="544" y="129"/>
                  </a:lnTo>
                  <a:lnTo>
                    <a:pt x="546" y="138"/>
                  </a:lnTo>
                  <a:lnTo>
                    <a:pt x="546" y="144"/>
                  </a:lnTo>
                  <a:lnTo>
                    <a:pt x="546" y="150"/>
                  </a:lnTo>
                  <a:lnTo>
                    <a:pt x="546" y="154"/>
                  </a:lnTo>
                  <a:lnTo>
                    <a:pt x="546" y="155"/>
                  </a:lnTo>
                  <a:lnTo>
                    <a:pt x="548" y="152"/>
                  </a:lnTo>
                  <a:lnTo>
                    <a:pt x="555" y="150"/>
                  </a:lnTo>
                  <a:lnTo>
                    <a:pt x="561" y="148"/>
                  </a:lnTo>
                  <a:lnTo>
                    <a:pt x="567" y="146"/>
                  </a:lnTo>
                  <a:lnTo>
                    <a:pt x="574" y="146"/>
                  </a:lnTo>
                  <a:lnTo>
                    <a:pt x="582" y="148"/>
                  </a:lnTo>
                  <a:lnTo>
                    <a:pt x="591" y="150"/>
                  </a:lnTo>
                  <a:lnTo>
                    <a:pt x="599" y="154"/>
                  </a:lnTo>
                  <a:lnTo>
                    <a:pt x="607" y="159"/>
                  </a:lnTo>
                  <a:lnTo>
                    <a:pt x="612" y="167"/>
                  </a:lnTo>
                  <a:lnTo>
                    <a:pt x="618" y="171"/>
                  </a:lnTo>
                  <a:lnTo>
                    <a:pt x="624" y="176"/>
                  </a:lnTo>
                  <a:lnTo>
                    <a:pt x="626" y="178"/>
                  </a:lnTo>
                  <a:lnTo>
                    <a:pt x="628" y="180"/>
                  </a:lnTo>
                  <a:lnTo>
                    <a:pt x="628" y="178"/>
                  </a:lnTo>
                  <a:lnTo>
                    <a:pt x="633" y="178"/>
                  </a:lnTo>
                  <a:lnTo>
                    <a:pt x="639" y="176"/>
                  </a:lnTo>
                  <a:lnTo>
                    <a:pt x="647" y="173"/>
                  </a:lnTo>
                  <a:lnTo>
                    <a:pt x="654" y="171"/>
                  </a:lnTo>
                  <a:lnTo>
                    <a:pt x="664" y="167"/>
                  </a:lnTo>
                  <a:lnTo>
                    <a:pt x="669" y="167"/>
                  </a:lnTo>
                  <a:lnTo>
                    <a:pt x="677" y="167"/>
                  </a:lnTo>
                  <a:lnTo>
                    <a:pt x="683" y="167"/>
                  </a:lnTo>
                  <a:lnTo>
                    <a:pt x="690" y="169"/>
                  </a:lnTo>
                  <a:lnTo>
                    <a:pt x="698" y="173"/>
                  </a:lnTo>
                  <a:lnTo>
                    <a:pt x="707" y="176"/>
                  </a:lnTo>
                  <a:lnTo>
                    <a:pt x="713" y="180"/>
                  </a:lnTo>
                  <a:lnTo>
                    <a:pt x="719" y="184"/>
                  </a:lnTo>
                  <a:lnTo>
                    <a:pt x="724" y="186"/>
                  </a:lnTo>
                  <a:lnTo>
                    <a:pt x="726" y="188"/>
                  </a:lnTo>
                  <a:lnTo>
                    <a:pt x="726" y="186"/>
                  </a:lnTo>
                  <a:lnTo>
                    <a:pt x="726" y="182"/>
                  </a:lnTo>
                  <a:lnTo>
                    <a:pt x="726" y="176"/>
                  </a:lnTo>
                  <a:lnTo>
                    <a:pt x="728" y="169"/>
                  </a:lnTo>
                  <a:lnTo>
                    <a:pt x="728" y="163"/>
                  </a:lnTo>
                  <a:lnTo>
                    <a:pt x="730" y="159"/>
                  </a:lnTo>
                  <a:lnTo>
                    <a:pt x="730" y="154"/>
                  </a:lnTo>
                  <a:lnTo>
                    <a:pt x="732" y="148"/>
                  </a:lnTo>
                  <a:lnTo>
                    <a:pt x="732" y="142"/>
                  </a:lnTo>
                  <a:lnTo>
                    <a:pt x="734" y="136"/>
                  </a:lnTo>
                  <a:lnTo>
                    <a:pt x="734" y="131"/>
                  </a:lnTo>
                  <a:lnTo>
                    <a:pt x="738" y="125"/>
                  </a:lnTo>
                  <a:lnTo>
                    <a:pt x="738" y="117"/>
                  </a:lnTo>
                  <a:lnTo>
                    <a:pt x="740" y="112"/>
                  </a:lnTo>
                  <a:lnTo>
                    <a:pt x="742" y="104"/>
                  </a:lnTo>
                  <a:lnTo>
                    <a:pt x="743" y="98"/>
                  </a:lnTo>
                  <a:lnTo>
                    <a:pt x="745" y="93"/>
                  </a:lnTo>
                  <a:lnTo>
                    <a:pt x="747" y="87"/>
                  </a:lnTo>
                  <a:lnTo>
                    <a:pt x="749" y="79"/>
                  </a:lnTo>
                  <a:lnTo>
                    <a:pt x="751" y="76"/>
                  </a:lnTo>
                  <a:lnTo>
                    <a:pt x="753" y="68"/>
                  </a:lnTo>
                  <a:lnTo>
                    <a:pt x="755" y="62"/>
                  </a:lnTo>
                  <a:lnTo>
                    <a:pt x="757" y="57"/>
                  </a:lnTo>
                  <a:lnTo>
                    <a:pt x="759" y="53"/>
                  </a:lnTo>
                  <a:lnTo>
                    <a:pt x="762" y="45"/>
                  </a:lnTo>
                  <a:lnTo>
                    <a:pt x="768" y="40"/>
                  </a:lnTo>
                  <a:lnTo>
                    <a:pt x="772" y="34"/>
                  </a:lnTo>
                  <a:lnTo>
                    <a:pt x="778" y="28"/>
                  </a:lnTo>
                  <a:lnTo>
                    <a:pt x="781" y="22"/>
                  </a:lnTo>
                  <a:lnTo>
                    <a:pt x="787" y="19"/>
                  </a:lnTo>
                  <a:lnTo>
                    <a:pt x="791" y="13"/>
                  </a:lnTo>
                  <a:lnTo>
                    <a:pt x="797" y="11"/>
                  </a:lnTo>
                  <a:lnTo>
                    <a:pt x="800" y="7"/>
                  </a:lnTo>
                  <a:lnTo>
                    <a:pt x="806" y="5"/>
                  </a:lnTo>
                  <a:lnTo>
                    <a:pt x="814" y="2"/>
                  </a:lnTo>
                  <a:lnTo>
                    <a:pt x="823" y="0"/>
                  </a:lnTo>
                  <a:lnTo>
                    <a:pt x="833" y="2"/>
                  </a:lnTo>
                  <a:lnTo>
                    <a:pt x="840" y="7"/>
                  </a:lnTo>
                  <a:lnTo>
                    <a:pt x="846" y="13"/>
                  </a:lnTo>
                  <a:lnTo>
                    <a:pt x="852" y="21"/>
                  </a:lnTo>
                  <a:lnTo>
                    <a:pt x="854" y="26"/>
                  </a:lnTo>
                  <a:lnTo>
                    <a:pt x="856" y="30"/>
                  </a:lnTo>
                  <a:lnTo>
                    <a:pt x="856" y="36"/>
                  </a:lnTo>
                  <a:lnTo>
                    <a:pt x="858" y="41"/>
                  </a:lnTo>
                  <a:lnTo>
                    <a:pt x="858" y="47"/>
                  </a:lnTo>
                  <a:lnTo>
                    <a:pt x="858" y="51"/>
                  </a:lnTo>
                  <a:lnTo>
                    <a:pt x="858" y="57"/>
                  </a:lnTo>
                  <a:lnTo>
                    <a:pt x="858" y="64"/>
                  </a:lnTo>
                  <a:lnTo>
                    <a:pt x="856" y="70"/>
                  </a:lnTo>
                  <a:lnTo>
                    <a:pt x="856" y="78"/>
                  </a:lnTo>
                  <a:lnTo>
                    <a:pt x="854" y="85"/>
                  </a:lnTo>
                  <a:lnTo>
                    <a:pt x="852" y="93"/>
                  </a:lnTo>
                  <a:lnTo>
                    <a:pt x="850" y="97"/>
                  </a:lnTo>
                  <a:lnTo>
                    <a:pt x="848" y="102"/>
                  </a:lnTo>
                  <a:lnTo>
                    <a:pt x="846" y="108"/>
                  </a:lnTo>
                  <a:lnTo>
                    <a:pt x="846" y="117"/>
                  </a:lnTo>
                  <a:lnTo>
                    <a:pt x="844" y="121"/>
                  </a:lnTo>
                  <a:lnTo>
                    <a:pt x="844" y="125"/>
                  </a:lnTo>
                  <a:lnTo>
                    <a:pt x="842" y="131"/>
                  </a:lnTo>
                  <a:lnTo>
                    <a:pt x="842" y="136"/>
                  </a:lnTo>
                  <a:lnTo>
                    <a:pt x="842" y="140"/>
                  </a:lnTo>
                  <a:lnTo>
                    <a:pt x="842" y="146"/>
                  </a:lnTo>
                  <a:lnTo>
                    <a:pt x="840" y="152"/>
                  </a:lnTo>
                  <a:lnTo>
                    <a:pt x="840" y="159"/>
                  </a:lnTo>
                  <a:lnTo>
                    <a:pt x="839" y="163"/>
                  </a:lnTo>
                  <a:lnTo>
                    <a:pt x="839" y="169"/>
                  </a:lnTo>
                  <a:lnTo>
                    <a:pt x="837" y="176"/>
                  </a:lnTo>
                  <a:lnTo>
                    <a:pt x="837" y="184"/>
                  </a:lnTo>
                  <a:lnTo>
                    <a:pt x="837" y="190"/>
                  </a:lnTo>
                  <a:lnTo>
                    <a:pt x="835" y="195"/>
                  </a:lnTo>
                  <a:lnTo>
                    <a:pt x="835" y="203"/>
                  </a:lnTo>
                  <a:lnTo>
                    <a:pt x="835" y="211"/>
                  </a:lnTo>
                  <a:lnTo>
                    <a:pt x="833" y="216"/>
                  </a:lnTo>
                  <a:lnTo>
                    <a:pt x="833" y="224"/>
                  </a:lnTo>
                  <a:lnTo>
                    <a:pt x="831" y="231"/>
                  </a:lnTo>
                  <a:lnTo>
                    <a:pt x="831" y="239"/>
                  </a:lnTo>
                  <a:lnTo>
                    <a:pt x="831" y="245"/>
                  </a:lnTo>
                  <a:lnTo>
                    <a:pt x="829" y="252"/>
                  </a:lnTo>
                  <a:lnTo>
                    <a:pt x="829" y="260"/>
                  </a:lnTo>
                  <a:lnTo>
                    <a:pt x="829" y="268"/>
                  </a:lnTo>
                  <a:lnTo>
                    <a:pt x="827" y="275"/>
                  </a:lnTo>
                  <a:lnTo>
                    <a:pt x="825" y="283"/>
                  </a:lnTo>
                  <a:lnTo>
                    <a:pt x="825" y="288"/>
                  </a:lnTo>
                  <a:lnTo>
                    <a:pt x="825" y="296"/>
                  </a:lnTo>
                  <a:lnTo>
                    <a:pt x="823" y="304"/>
                  </a:lnTo>
                  <a:lnTo>
                    <a:pt x="823" y="311"/>
                  </a:lnTo>
                  <a:lnTo>
                    <a:pt x="821" y="319"/>
                  </a:lnTo>
                  <a:lnTo>
                    <a:pt x="821" y="326"/>
                  </a:lnTo>
                  <a:lnTo>
                    <a:pt x="819" y="332"/>
                  </a:lnTo>
                  <a:lnTo>
                    <a:pt x="818" y="340"/>
                  </a:lnTo>
                  <a:lnTo>
                    <a:pt x="818" y="345"/>
                  </a:lnTo>
                  <a:lnTo>
                    <a:pt x="816" y="353"/>
                  </a:lnTo>
                  <a:lnTo>
                    <a:pt x="816" y="359"/>
                  </a:lnTo>
                  <a:lnTo>
                    <a:pt x="816" y="366"/>
                  </a:lnTo>
                  <a:lnTo>
                    <a:pt x="814" y="372"/>
                  </a:lnTo>
                  <a:lnTo>
                    <a:pt x="814" y="378"/>
                  </a:lnTo>
                  <a:lnTo>
                    <a:pt x="812" y="384"/>
                  </a:lnTo>
                  <a:lnTo>
                    <a:pt x="812" y="389"/>
                  </a:lnTo>
                  <a:lnTo>
                    <a:pt x="810" y="395"/>
                  </a:lnTo>
                  <a:lnTo>
                    <a:pt x="810" y="401"/>
                  </a:lnTo>
                  <a:lnTo>
                    <a:pt x="808" y="404"/>
                  </a:lnTo>
                  <a:lnTo>
                    <a:pt x="808" y="410"/>
                  </a:lnTo>
                  <a:lnTo>
                    <a:pt x="806" y="414"/>
                  </a:lnTo>
                  <a:lnTo>
                    <a:pt x="806" y="420"/>
                  </a:lnTo>
                  <a:lnTo>
                    <a:pt x="804" y="427"/>
                  </a:lnTo>
                  <a:lnTo>
                    <a:pt x="802" y="435"/>
                  </a:lnTo>
                  <a:lnTo>
                    <a:pt x="800" y="441"/>
                  </a:lnTo>
                  <a:lnTo>
                    <a:pt x="800" y="444"/>
                  </a:lnTo>
                  <a:lnTo>
                    <a:pt x="797" y="452"/>
                  </a:lnTo>
                  <a:lnTo>
                    <a:pt x="793" y="460"/>
                  </a:lnTo>
                  <a:lnTo>
                    <a:pt x="789" y="469"/>
                  </a:lnTo>
                  <a:lnTo>
                    <a:pt x="785" y="479"/>
                  </a:lnTo>
                  <a:lnTo>
                    <a:pt x="780" y="486"/>
                  </a:lnTo>
                  <a:lnTo>
                    <a:pt x="776" y="496"/>
                  </a:lnTo>
                  <a:lnTo>
                    <a:pt x="772" y="503"/>
                  </a:lnTo>
                  <a:lnTo>
                    <a:pt x="768" y="513"/>
                  </a:lnTo>
                  <a:lnTo>
                    <a:pt x="762" y="518"/>
                  </a:lnTo>
                  <a:lnTo>
                    <a:pt x="759" y="524"/>
                  </a:lnTo>
                  <a:lnTo>
                    <a:pt x="755" y="530"/>
                  </a:lnTo>
                  <a:lnTo>
                    <a:pt x="751" y="536"/>
                  </a:lnTo>
                  <a:lnTo>
                    <a:pt x="747" y="541"/>
                  </a:lnTo>
                  <a:lnTo>
                    <a:pt x="745" y="543"/>
                  </a:lnTo>
                  <a:lnTo>
                    <a:pt x="743" y="545"/>
                  </a:lnTo>
                  <a:lnTo>
                    <a:pt x="742" y="545"/>
                  </a:lnTo>
                  <a:lnTo>
                    <a:pt x="736" y="543"/>
                  </a:lnTo>
                  <a:lnTo>
                    <a:pt x="734" y="537"/>
                  </a:lnTo>
                  <a:lnTo>
                    <a:pt x="730" y="532"/>
                  </a:lnTo>
                  <a:lnTo>
                    <a:pt x="726" y="526"/>
                  </a:lnTo>
                  <a:lnTo>
                    <a:pt x="724" y="520"/>
                  </a:lnTo>
                  <a:lnTo>
                    <a:pt x="723" y="517"/>
                  </a:lnTo>
                  <a:lnTo>
                    <a:pt x="723" y="513"/>
                  </a:lnTo>
                  <a:lnTo>
                    <a:pt x="723" y="513"/>
                  </a:lnTo>
                  <a:lnTo>
                    <a:pt x="724" y="509"/>
                  </a:lnTo>
                  <a:lnTo>
                    <a:pt x="730" y="503"/>
                  </a:lnTo>
                  <a:lnTo>
                    <a:pt x="734" y="498"/>
                  </a:lnTo>
                  <a:lnTo>
                    <a:pt x="740" y="494"/>
                  </a:lnTo>
                  <a:lnTo>
                    <a:pt x="745" y="488"/>
                  </a:lnTo>
                  <a:lnTo>
                    <a:pt x="753" y="484"/>
                  </a:lnTo>
                  <a:lnTo>
                    <a:pt x="757" y="477"/>
                  </a:lnTo>
                  <a:lnTo>
                    <a:pt x="762" y="471"/>
                  </a:lnTo>
                  <a:lnTo>
                    <a:pt x="768" y="465"/>
                  </a:lnTo>
                  <a:lnTo>
                    <a:pt x="772" y="460"/>
                  </a:lnTo>
                  <a:lnTo>
                    <a:pt x="776" y="452"/>
                  </a:lnTo>
                  <a:lnTo>
                    <a:pt x="780" y="446"/>
                  </a:lnTo>
                  <a:lnTo>
                    <a:pt x="781" y="441"/>
                  </a:lnTo>
                  <a:lnTo>
                    <a:pt x="785" y="435"/>
                  </a:lnTo>
                  <a:lnTo>
                    <a:pt x="785" y="431"/>
                  </a:lnTo>
                  <a:lnTo>
                    <a:pt x="785" y="425"/>
                  </a:lnTo>
                  <a:lnTo>
                    <a:pt x="787" y="420"/>
                  </a:lnTo>
                  <a:lnTo>
                    <a:pt x="789" y="412"/>
                  </a:lnTo>
                  <a:lnTo>
                    <a:pt x="789" y="406"/>
                  </a:lnTo>
                  <a:lnTo>
                    <a:pt x="789" y="403"/>
                  </a:lnTo>
                  <a:lnTo>
                    <a:pt x="789" y="397"/>
                  </a:lnTo>
                  <a:lnTo>
                    <a:pt x="791" y="391"/>
                  </a:lnTo>
                  <a:lnTo>
                    <a:pt x="791" y="385"/>
                  </a:lnTo>
                  <a:lnTo>
                    <a:pt x="791" y="380"/>
                  </a:lnTo>
                  <a:lnTo>
                    <a:pt x="793" y="374"/>
                  </a:lnTo>
                  <a:lnTo>
                    <a:pt x="795" y="368"/>
                  </a:lnTo>
                  <a:lnTo>
                    <a:pt x="795" y="361"/>
                  </a:lnTo>
                  <a:lnTo>
                    <a:pt x="797" y="353"/>
                  </a:lnTo>
                  <a:lnTo>
                    <a:pt x="797" y="347"/>
                  </a:lnTo>
                  <a:lnTo>
                    <a:pt x="799" y="340"/>
                  </a:lnTo>
                  <a:lnTo>
                    <a:pt x="799" y="332"/>
                  </a:lnTo>
                  <a:lnTo>
                    <a:pt x="800" y="325"/>
                  </a:lnTo>
                  <a:lnTo>
                    <a:pt x="800" y="317"/>
                  </a:lnTo>
                  <a:lnTo>
                    <a:pt x="802" y="309"/>
                  </a:lnTo>
                  <a:lnTo>
                    <a:pt x="802" y="302"/>
                  </a:lnTo>
                  <a:lnTo>
                    <a:pt x="804" y="294"/>
                  </a:lnTo>
                  <a:lnTo>
                    <a:pt x="806" y="287"/>
                  </a:lnTo>
                  <a:lnTo>
                    <a:pt x="806" y="279"/>
                  </a:lnTo>
                  <a:lnTo>
                    <a:pt x="808" y="269"/>
                  </a:lnTo>
                  <a:lnTo>
                    <a:pt x="810" y="262"/>
                  </a:lnTo>
                  <a:lnTo>
                    <a:pt x="810" y="254"/>
                  </a:lnTo>
                  <a:lnTo>
                    <a:pt x="812" y="247"/>
                  </a:lnTo>
                  <a:lnTo>
                    <a:pt x="812" y="239"/>
                  </a:lnTo>
                  <a:lnTo>
                    <a:pt x="814" y="231"/>
                  </a:lnTo>
                  <a:lnTo>
                    <a:pt x="814" y="222"/>
                  </a:lnTo>
                  <a:lnTo>
                    <a:pt x="816" y="214"/>
                  </a:lnTo>
                  <a:lnTo>
                    <a:pt x="816" y="207"/>
                  </a:lnTo>
                  <a:lnTo>
                    <a:pt x="818" y="199"/>
                  </a:lnTo>
                  <a:lnTo>
                    <a:pt x="818" y="192"/>
                  </a:lnTo>
                  <a:lnTo>
                    <a:pt x="819" y="184"/>
                  </a:lnTo>
                  <a:lnTo>
                    <a:pt x="819" y="176"/>
                  </a:lnTo>
                  <a:lnTo>
                    <a:pt x="821" y="167"/>
                  </a:lnTo>
                  <a:lnTo>
                    <a:pt x="821" y="161"/>
                  </a:lnTo>
                  <a:lnTo>
                    <a:pt x="823" y="154"/>
                  </a:lnTo>
                  <a:lnTo>
                    <a:pt x="825" y="146"/>
                  </a:lnTo>
                  <a:lnTo>
                    <a:pt x="825" y="140"/>
                  </a:lnTo>
                  <a:lnTo>
                    <a:pt x="825" y="133"/>
                  </a:lnTo>
                  <a:lnTo>
                    <a:pt x="827" y="129"/>
                  </a:lnTo>
                  <a:lnTo>
                    <a:pt x="827" y="121"/>
                  </a:lnTo>
                  <a:lnTo>
                    <a:pt x="829" y="116"/>
                  </a:lnTo>
                  <a:lnTo>
                    <a:pt x="829" y="110"/>
                  </a:lnTo>
                  <a:lnTo>
                    <a:pt x="831" y="104"/>
                  </a:lnTo>
                  <a:lnTo>
                    <a:pt x="831" y="95"/>
                  </a:lnTo>
                  <a:lnTo>
                    <a:pt x="833" y="87"/>
                  </a:lnTo>
                  <a:lnTo>
                    <a:pt x="835" y="79"/>
                  </a:lnTo>
                  <a:lnTo>
                    <a:pt x="835" y="76"/>
                  </a:lnTo>
                  <a:lnTo>
                    <a:pt x="835" y="72"/>
                  </a:lnTo>
                  <a:lnTo>
                    <a:pt x="835" y="70"/>
                  </a:lnTo>
                  <a:lnTo>
                    <a:pt x="835" y="64"/>
                  </a:lnTo>
                  <a:lnTo>
                    <a:pt x="837" y="59"/>
                  </a:lnTo>
                  <a:lnTo>
                    <a:pt x="837" y="53"/>
                  </a:lnTo>
                  <a:lnTo>
                    <a:pt x="839" y="49"/>
                  </a:lnTo>
                  <a:lnTo>
                    <a:pt x="839" y="43"/>
                  </a:lnTo>
                  <a:lnTo>
                    <a:pt x="837" y="38"/>
                  </a:lnTo>
                  <a:lnTo>
                    <a:pt x="835" y="34"/>
                  </a:lnTo>
                  <a:lnTo>
                    <a:pt x="827" y="32"/>
                  </a:lnTo>
                  <a:lnTo>
                    <a:pt x="819" y="30"/>
                  </a:lnTo>
                  <a:lnTo>
                    <a:pt x="814" y="30"/>
                  </a:lnTo>
                  <a:lnTo>
                    <a:pt x="806" y="30"/>
                  </a:lnTo>
                  <a:lnTo>
                    <a:pt x="802" y="34"/>
                  </a:lnTo>
                  <a:lnTo>
                    <a:pt x="797" y="38"/>
                  </a:lnTo>
                  <a:lnTo>
                    <a:pt x="791" y="43"/>
                  </a:lnTo>
                  <a:lnTo>
                    <a:pt x="789" y="45"/>
                  </a:lnTo>
                  <a:lnTo>
                    <a:pt x="787" y="49"/>
                  </a:lnTo>
                  <a:lnTo>
                    <a:pt x="783" y="55"/>
                  </a:lnTo>
                  <a:lnTo>
                    <a:pt x="781" y="59"/>
                  </a:lnTo>
                  <a:lnTo>
                    <a:pt x="780" y="60"/>
                  </a:lnTo>
                  <a:lnTo>
                    <a:pt x="778" y="66"/>
                  </a:lnTo>
                  <a:lnTo>
                    <a:pt x="776" y="70"/>
                  </a:lnTo>
                  <a:lnTo>
                    <a:pt x="774" y="76"/>
                  </a:lnTo>
                  <a:lnTo>
                    <a:pt x="772" y="79"/>
                  </a:lnTo>
                  <a:lnTo>
                    <a:pt x="770" y="87"/>
                  </a:lnTo>
                  <a:lnTo>
                    <a:pt x="768" y="95"/>
                  </a:lnTo>
                  <a:lnTo>
                    <a:pt x="768" y="104"/>
                  </a:lnTo>
                  <a:lnTo>
                    <a:pt x="764" y="112"/>
                  </a:lnTo>
                  <a:lnTo>
                    <a:pt x="762" y="119"/>
                  </a:lnTo>
                  <a:lnTo>
                    <a:pt x="762" y="123"/>
                  </a:lnTo>
                  <a:lnTo>
                    <a:pt x="761" y="129"/>
                  </a:lnTo>
                  <a:lnTo>
                    <a:pt x="759" y="133"/>
                  </a:lnTo>
                  <a:lnTo>
                    <a:pt x="759" y="138"/>
                  </a:lnTo>
                  <a:lnTo>
                    <a:pt x="757" y="148"/>
                  </a:lnTo>
                  <a:lnTo>
                    <a:pt x="755" y="157"/>
                  </a:lnTo>
                  <a:lnTo>
                    <a:pt x="753" y="161"/>
                  </a:lnTo>
                  <a:lnTo>
                    <a:pt x="753" y="167"/>
                  </a:lnTo>
                  <a:lnTo>
                    <a:pt x="751" y="171"/>
                  </a:lnTo>
                  <a:lnTo>
                    <a:pt x="751" y="176"/>
                  </a:lnTo>
                  <a:lnTo>
                    <a:pt x="749" y="186"/>
                  </a:lnTo>
                  <a:lnTo>
                    <a:pt x="747" y="193"/>
                  </a:lnTo>
                  <a:lnTo>
                    <a:pt x="743" y="203"/>
                  </a:lnTo>
                  <a:lnTo>
                    <a:pt x="743" y="212"/>
                  </a:lnTo>
                  <a:lnTo>
                    <a:pt x="740" y="220"/>
                  </a:lnTo>
                  <a:lnTo>
                    <a:pt x="738" y="228"/>
                  </a:lnTo>
                  <a:lnTo>
                    <a:pt x="736" y="235"/>
                  </a:lnTo>
                  <a:lnTo>
                    <a:pt x="736" y="243"/>
                  </a:lnTo>
                  <a:lnTo>
                    <a:pt x="734" y="249"/>
                  </a:lnTo>
                  <a:lnTo>
                    <a:pt x="732" y="252"/>
                  </a:lnTo>
                  <a:lnTo>
                    <a:pt x="730" y="258"/>
                  </a:lnTo>
                  <a:lnTo>
                    <a:pt x="728" y="262"/>
                  </a:lnTo>
                  <a:lnTo>
                    <a:pt x="726" y="266"/>
                  </a:lnTo>
                  <a:lnTo>
                    <a:pt x="724" y="268"/>
                  </a:lnTo>
                  <a:lnTo>
                    <a:pt x="721" y="264"/>
                  </a:lnTo>
                  <a:lnTo>
                    <a:pt x="719" y="260"/>
                  </a:lnTo>
                  <a:lnTo>
                    <a:pt x="719" y="256"/>
                  </a:lnTo>
                  <a:lnTo>
                    <a:pt x="719" y="250"/>
                  </a:lnTo>
                  <a:lnTo>
                    <a:pt x="717" y="245"/>
                  </a:lnTo>
                  <a:lnTo>
                    <a:pt x="717" y="241"/>
                  </a:lnTo>
                  <a:lnTo>
                    <a:pt x="717" y="233"/>
                  </a:lnTo>
                  <a:lnTo>
                    <a:pt x="719" y="230"/>
                  </a:lnTo>
                  <a:lnTo>
                    <a:pt x="719" y="222"/>
                  </a:lnTo>
                  <a:lnTo>
                    <a:pt x="719" y="216"/>
                  </a:lnTo>
                  <a:lnTo>
                    <a:pt x="719" y="212"/>
                  </a:lnTo>
                  <a:lnTo>
                    <a:pt x="719" y="209"/>
                  </a:lnTo>
                  <a:lnTo>
                    <a:pt x="721" y="201"/>
                  </a:lnTo>
                  <a:lnTo>
                    <a:pt x="723" y="199"/>
                  </a:lnTo>
                  <a:lnTo>
                    <a:pt x="721" y="197"/>
                  </a:lnTo>
                  <a:lnTo>
                    <a:pt x="717" y="195"/>
                  </a:lnTo>
                  <a:lnTo>
                    <a:pt x="711" y="192"/>
                  </a:lnTo>
                  <a:lnTo>
                    <a:pt x="704" y="188"/>
                  </a:lnTo>
                  <a:lnTo>
                    <a:pt x="696" y="184"/>
                  </a:lnTo>
                  <a:lnTo>
                    <a:pt x="686" y="182"/>
                  </a:lnTo>
                  <a:lnTo>
                    <a:pt x="677" y="180"/>
                  </a:lnTo>
                  <a:lnTo>
                    <a:pt x="669" y="182"/>
                  </a:lnTo>
                  <a:lnTo>
                    <a:pt x="662" y="186"/>
                  </a:lnTo>
                  <a:lnTo>
                    <a:pt x="652" y="193"/>
                  </a:lnTo>
                  <a:lnTo>
                    <a:pt x="645" y="201"/>
                  </a:lnTo>
                  <a:lnTo>
                    <a:pt x="639" y="209"/>
                  </a:lnTo>
                  <a:lnTo>
                    <a:pt x="631" y="216"/>
                  </a:lnTo>
                  <a:lnTo>
                    <a:pt x="628" y="222"/>
                  </a:lnTo>
                  <a:lnTo>
                    <a:pt x="622" y="222"/>
                  </a:lnTo>
                  <a:lnTo>
                    <a:pt x="620" y="222"/>
                  </a:lnTo>
                  <a:lnTo>
                    <a:pt x="616" y="216"/>
                  </a:lnTo>
                  <a:lnTo>
                    <a:pt x="612" y="211"/>
                  </a:lnTo>
                  <a:lnTo>
                    <a:pt x="609" y="203"/>
                  </a:lnTo>
                  <a:lnTo>
                    <a:pt x="607" y="195"/>
                  </a:lnTo>
                  <a:lnTo>
                    <a:pt x="603" y="188"/>
                  </a:lnTo>
                  <a:lnTo>
                    <a:pt x="601" y="182"/>
                  </a:lnTo>
                  <a:lnTo>
                    <a:pt x="599" y="178"/>
                  </a:lnTo>
                  <a:lnTo>
                    <a:pt x="599" y="176"/>
                  </a:lnTo>
                  <a:lnTo>
                    <a:pt x="540" y="182"/>
                  </a:lnTo>
                  <a:lnTo>
                    <a:pt x="538" y="182"/>
                  </a:lnTo>
                  <a:lnTo>
                    <a:pt x="536" y="186"/>
                  </a:lnTo>
                  <a:lnTo>
                    <a:pt x="534" y="192"/>
                  </a:lnTo>
                  <a:lnTo>
                    <a:pt x="531" y="197"/>
                  </a:lnTo>
                  <a:lnTo>
                    <a:pt x="525" y="205"/>
                  </a:lnTo>
                  <a:lnTo>
                    <a:pt x="521" y="212"/>
                  </a:lnTo>
                  <a:lnTo>
                    <a:pt x="517" y="218"/>
                  </a:lnTo>
                  <a:lnTo>
                    <a:pt x="515" y="222"/>
                  </a:lnTo>
                  <a:lnTo>
                    <a:pt x="512" y="228"/>
                  </a:lnTo>
                  <a:lnTo>
                    <a:pt x="510" y="231"/>
                  </a:lnTo>
                  <a:lnTo>
                    <a:pt x="502" y="241"/>
                  </a:lnTo>
                  <a:lnTo>
                    <a:pt x="496" y="250"/>
                  </a:lnTo>
                  <a:lnTo>
                    <a:pt x="491" y="258"/>
                  </a:lnTo>
                  <a:lnTo>
                    <a:pt x="485" y="266"/>
                  </a:lnTo>
                  <a:lnTo>
                    <a:pt x="479" y="271"/>
                  </a:lnTo>
                  <a:lnTo>
                    <a:pt x="474" y="277"/>
                  </a:lnTo>
                  <a:lnTo>
                    <a:pt x="468" y="279"/>
                  </a:lnTo>
                  <a:lnTo>
                    <a:pt x="464" y="279"/>
                  </a:lnTo>
                  <a:lnTo>
                    <a:pt x="458" y="277"/>
                  </a:lnTo>
                  <a:lnTo>
                    <a:pt x="456" y="273"/>
                  </a:lnTo>
                  <a:lnTo>
                    <a:pt x="456" y="268"/>
                  </a:lnTo>
                  <a:lnTo>
                    <a:pt x="458" y="264"/>
                  </a:lnTo>
                  <a:lnTo>
                    <a:pt x="462" y="258"/>
                  </a:lnTo>
                  <a:lnTo>
                    <a:pt x="468" y="250"/>
                  </a:lnTo>
                  <a:lnTo>
                    <a:pt x="475" y="243"/>
                  </a:lnTo>
                  <a:lnTo>
                    <a:pt x="483" y="237"/>
                  </a:lnTo>
                  <a:lnTo>
                    <a:pt x="487" y="231"/>
                  </a:lnTo>
                  <a:lnTo>
                    <a:pt x="491" y="226"/>
                  </a:lnTo>
                  <a:lnTo>
                    <a:pt x="496" y="218"/>
                  </a:lnTo>
                  <a:lnTo>
                    <a:pt x="500" y="212"/>
                  </a:lnTo>
                  <a:lnTo>
                    <a:pt x="504" y="205"/>
                  </a:lnTo>
                  <a:lnTo>
                    <a:pt x="508" y="195"/>
                  </a:lnTo>
                  <a:lnTo>
                    <a:pt x="510" y="188"/>
                  </a:lnTo>
                  <a:lnTo>
                    <a:pt x="513" y="178"/>
                  </a:lnTo>
                  <a:lnTo>
                    <a:pt x="515" y="174"/>
                  </a:lnTo>
                  <a:lnTo>
                    <a:pt x="515" y="169"/>
                  </a:lnTo>
                  <a:lnTo>
                    <a:pt x="517" y="165"/>
                  </a:lnTo>
                  <a:lnTo>
                    <a:pt x="519" y="159"/>
                  </a:lnTo>
                  <a:lnTo>
                    <a:pt x="519" y="150"/>
                  </a:lnTo>
                  <a:lnTo>
                    <a:pt x="523" y="142"/>
                  </a:lnTo>
                  <a:lnTo>
                    <a:pt x="523" y="135"/>
                  </a:lnTo>
                  <a:lnTo>
                    <a:pt x="525" y="127"/>
                  </a:lnTo>
                  <a:lnTo>
                    <a:pt x="525" y="119"/>
                  </a:lnTo>
                  <a:lnTo>
                    <a:pt x="525" y="114"/>
                  </a:lnTo>
                  <a:lnTo>
                    <a:pt x="525" y="106"/>
                  </a:lnTo>
                  <a:lnTo>
                    <a:pt x="523" y="100"/>
                  </a:lnTo>
                  <a:lnTo>
                    <a:pt x="523" y="95"/>
                  </a:lnTo>
                  <a:lnTo>
                    <a:pt x="523" y="91"/>
                  </a:lnTo>
                  <a:lnTo>
                    <a:pt x="519" y="83"/>
                  </a:lnTo>
                  <a:lnTo>
                    <a:pt x="519" y="78"/>
                  </a:lnTo>
                  <a:lnTo>
                    <a:pt x="515" y="72"/>
                  </a:lnTo>
                  <a:lnTo>
                    <a:pt x="510" y="70"/>
                  </a:lnTo>
                  <a:lnTo>
                    <a:pt x="502" y="68"/>
                  </a:lnTo>
                  <a:lnTo>
                    <a:pt x="494" y="68"/>
                  </a:lnTo>
                  <a:lnTo>
                    <a:pt x="491" y="68"/>
                  </a:lnTo>
                  <a:lnTo>
                    <a:pt x="485" y="68"/>
                  </a:lnTo>
                  <a:lnTo>
                    <a:pt x="479" y="70"/>
                  </a:lnTo>
                  <a:lnTo>
                    <a:pt x="475" y="72"/>
                  </a:lnTo>
                  <a:lnTo>
                    <a:pt x="470" y="72"/>
                  </a:lnTo>
                  <a:lnTo>
                    <a:pt x="464" y="74"/>
                  </a:lnTo>
                  <a:lnTo>
                    <a:pt x="460" y="78"/>
                  </a:lnTo>
                  <a:lnTo>
                    <a:pt x="456" y="79"/>
                  </a:lnTo>
                  <a:lnTo>
                    <a:pt x="447" y="83"/>
                  </a:lnTo>
                  <a:lnTo>
                    <a:pt x="439" y="89"/>
                  </a:lnTo>
                  <a:lnTo>
                    <a:pt x="432" y="95"/>
                  </a:lnTo>
                  <a:lnTo>
                    <a:pt x="428" y="100"/>
                  </a:lnTo>
                  <a:lnTo>
                    <a:pt x="426" y="104"/>
                  </a:lnTo>
                  <a:lnTo>
                    <a:pt x="422" y="110"/>
                  </a:lnTo>
                  <a:lnTo>
                    <a:pt x="420" y="116"/>
                  </a:lnTo>
                  <a:lnTo>
                    <a:pt x="417" y="123"/>
                  </a:lnTo>
                  <a:lnTo>
                    <a:pt x="413" y="129"/>
                  </a:lnTo>
                  <a:lnTo>
                    <a:pt x="411" y="133"/>
                  </a:lnTo>
                  <a:lnTo>
                    <a:pt x="411" y="138"/>
                  </a:lnTo>
                  <a:lnTo>
                    <a:pt x="409" y="142"/>
                  </a:lnTo>
                  <a:lnTo>
                    <a:pt x="405" y="148"/>
                  </a:lnTo>
                  <a:lnTo>
                    <a:pt x="403" y="154"/>
                  </a:lnTo>
                  <a:lnTo>
                    <a:pt x="403" y="159"/>
                  </a:lnTo>
                  <a:lnTo>
                    <a:pt x="401" y="165"/>
                  </a:lnTo>
                  <a:lnTo>
                    <a:pt x="398" y="169"/>
                  </a:lnTo>
                  <a:lnTo>
                    <a:pt x="396" y="174"/>
                  </a:lnTo>
                  <a:lnTo>
                    <a:pt x="394" y="180"/>
                  </a:lnTo>
                  <a:lnTo>
                    <a:pt x="392" y="186"/>
                  </a:lnTo>
                  <a:lnTo>
                    <a:pt x="390" y="192"/>
                  </a:lnTo>
                  <a:lnTo>
                    <a:pt x="388" y="195"/>
                  </a:lnTo>
                  <a:lnTo>
                    <a:pt x="386" y="201"/>
                  </a:lnTo>
                  <a:lnTo>
                    <a:pt x="386" y="207"/>
                  </a:lnTo>
                  <a:lnTo>
                    <a:pt x="384" y="214"/>
                  </a:lnTo>
                  <a:lnTo>
                    <a:pt x="382" y="224"/>
                  </a:lnTo>
                  <a:lnTo>
                    <a:pt x="380" y="231"/>
                  </a:lnTo>
                  <a:lnTo>
                    <a:pt x="382" y="237"/>
                  </a:lnTo>
                  <a:lnTo>
                    <a:pt x="382" y="245"/>
                  </a:lnTo>
                  <a:lnTo>
                    <a:pt x="386" y="250"/>
                  </a:lnTo>
                  <a:lnTo>
                    <a:pt x="392" y="256"/>
                  </a:lnTo>
                  <a:lnTo>
                    <a:pt x="398" y="260"/>
                  </a:lnTo>
                  <a:lnTo>
                    <a:pt x="403" y="262"/>
                  </a:lnTo>
                  <a:lnTo>
                    <a:pt x="409" y="266"/>
                  </a:lnTo>
                  <a:lnTo>
                    <a:pt x="411" y="266"/>
                  </a:lnTo>
                  <a:lnTo>
                    <a:pt x="413" y="268"/>
                  </a:lnTo>
                  <a:lnTo>
                    <a:pt x="415" y="268"/>
                  </a:lnTo>
                  <a:lnTo>
                    <a:pt x="417" y="268"/>
                  </a:lnTo>
                  <a:lnTo>
                    <a:pt x="420" y="271"/>
                  </a:lnTo>
                  <a:lnTo>
                    <a:pt x="424" y="275"/>
                  </a:lnTo>
                  <a:lnTo>
                    <a:pt x="426" y="277"/>
                  </a:lnTo>
                  <a:lnTo>
                    <a:pt x="426" y="279"/>
                  </a:lnTo>
                  <a:lnTo>
                    <a:pt x="422" y="283"/>
                  </a:lnTo>
                  <a:lnTo>
                    <a:pt x="417" y="285"/>
                  </a:lnTo>
                  <a:lnTo>
                    <a:pt x="411" y="285"/>
                  </a:lnTo>
                  <a:lnTo>
                    <a:pt x="407" y="285"/>
                  </a:lnTo>
                  <a:lnTo>
                    <a:pt x="403" y="283"/>
                  </a:lnTo>
                  <a:lnTo>
                    <a:pt x="398" y="283"/>
                  </a:lnTo>
                  <a:lnTo>
                    <a:pt x="390" y="279"/>
                  </a:lnTo>
                  <a:lnTo>
                    <a:pt x="382" y="277"/>
                  </a:lnTo>
                  <a:lnTo>
                    <a:pt x="375" y="269"/>
                  </a:lnTo>
                  <a:lnTo>
                    <a:pt x="369" y="264"/>
                  </a:lnTo>
                  <a:lnTo>
                    <a:pt x="363" y="256"/>
                  </a:lnTo>
                  <a:lnTo>
                    <a:pt x="359" y="249"/>
                  </a:lnTo>
                  <a:lnTo>
                    <a:pt x="130" y="220"/>
                  </a:lnTo>
                  <a:lnTo>
                    <a:pt x="112" y="269"/>
                  </a:lnTo>
                  <a:lnTo>
                    <a:pt x="97" y="269"/>
                  </a:lnTo>
                  <a:lnTo>
                    <a:pt x="112" y="220"/>
                  </a:lnTo>
                  <a:lnTo>
                    <a:pt x="91" y="214"/>
                  </a:lnTo>
                  <a:lnTo>
                    <a:pt x="67" y="264"/>
                  </a:lnTo>
                  <a:lnTo>
                    <a:pt x="52" y="258"/>
                  </a:lnTo>
                  <a:lnTo>
                    <a:pt x="52" y="2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9" name="Freeform 34"/>
            <p:cNvSpPr>
              <a:spLocks/>
            </p:cNvSpPr>
            <p:nvPr/>
          </p:nvSpPr>
          <p:spPr bwMode="auto">
            <a:xfrm>
              <a:off x="4466" y="2266"/>
              <a:ext cx="263" cy="136"/>
            </a:xfrm>
            <a:custGeom>
              <a:avLst/>
              <a:gdLst>
                <a:gd name="T0" fmla="*/ 28 w 524"/>
                <a:gd name="T1" fmla="*/ 205 h 272"/>
                <a:gd name="T2" fmla="*/ 68 w 524"/>
                <a:gd name="T3" fmla="*/ 217 h 272"/>
                <a:gd name="T4" fmla="*/ 106 w 524"/>
                <a:gd name="T5" fmla="*/ 209 h 272"/>
                <a:gd name="T6" fmla="*/ 140 w 524"/>
                <a:gd name="T7" fmla="*/ 198 h 272"/>
                <a:gd name="T8" fmla="*/ 116 w 524"/>
                <a:gd name="T9" fmla="*/ 190 h 272"/>
                <a:gd name="T10" fmla="*/ 62 w 524"/>
                <a:gd name="T11" fmla="*/ 163 h 272"/>
                <a:gd name="T12" fmla="*/ 74 w 524"/>
                <a:gd name="T13" fmla="*/ 146 h 272"/>
                <a:gd name="T14" fmla="*/ 108 w 524"/>
                <a:gd name="T15" fmla="*/ 156 h 272"/>
                <a:gd name="T16" fmla="*/ 148 w 524"/>
                <a:gd name="T17" fmla="*/ 165 h 272"/>
                <a:gd name="T18" fmla="*/ 201 w 524"/>
                <a:gd name="T19" fmla="*/ 173 h 272"/>
                <a:gd name="T20" fmla="*/ 260 w 524"/>
                <a:gd name="T21" fmla="*/ 180 h 272"/>
                <a:gd name="T22" fmla="*/ 311 w 524"/>
                <a:gd name="T23" fmla="*/ 177 h 272"/>
                <a:gd name="T24" fmla="*/ 355 w 524"/>
                <a:gd name="T25" fmla="*/ 171 h 272"/>
                <a:gd name="T26" fmla="*/ 401 w 524"/>
                <a:gd name="T27" fmla="*/ 156 h 272"/>
                <a:gd name="T28" fmla="*/ 498 w 524"/>
                <a:gd name="T29" fmla="*/ 188 h 272"/>
                <a:gd name="T30" fmla="*/ 458 w 524"/>
                <a:gd name="T31" fmla="*/ 152 h 272"/>
                <a:gd name="T32" fmla="*/ 422 w 524"/>
                <a:gd name="T33" fmla="*/ 118 h 272"/>
                <a:gd name="T34" fmla="*/ 387 w 524"/>
                <a:gd name="T35" fmla="*/ 91 h 272"/>
                <a:gd name="T36" fmla="*/ 344 w 524"/>
                <a:gd name="T37" fmla="*/ 74 h 272"/>
                <a:gd name="T38" fmla="*/ 294 w 524"/>
                <a:gd name="T39" fmla="*/ 66 h 272"/>
                <a:gd name="T40" fmla="*/ 289 w 524"/>
                <a:gd name="T41" fmla="*/ 63 h 272"/>
                <a:gd name="T42" fmla="*/ 330 w 524"/>
                <a:gd name="T43" fmla="*/ 59 h 272"/>
                <a:gd name="T44" fmla="*/ 367 w 524"/>
                <a:gd name="T45" fmla="*/ 63 h 272"/>
                <a:gd name="T46" fmla="*/ 424 w 524"/>
                <a:gd name="T47" fmla="*/ 83 h 272"/>
                <a:gd name="T48" fmla="*/ 454 w 524"/>
                <a:gd name="T49" fmla="*/ 70 h 272"/>
                <a:gd name="T50" fmla="*/ 418 w 524"/>
                <a:gd name="T51" fmla="*/ 53 h 272"/>
                <a:gd name="T52" fmla="*/ 372 w 524"/>
                <a:gd name="T53" fmla="*/ 32 h 272"/>
                <a:gd name="T54" fmla="*/ 325 w 524"/>
                <a:gd name="T55" fmla="*/ 17 h 272"/>
                <a:gd name="T56" fmla="*/ 285 w 524"/>
                <a:gd name="T57" fmla="*/ 17 h 272"/>
                <a:gd name="T58" fmla="*/ 275 w 524"/>
                <a:gd name="T59" fmla="*/ 6 h 272"/>
                <a:gd name="T60" fmla="*/ 311 w 524"/>
                <a:gd name="T61" fmla="*/ 2 h 272"/>
                <a:gd name="T62" fmla="*/ 347 w 524"/>
                <a:gd name="T63" fmla="*/ 7 h 272"/>
                <a:gd name="T64" fmla="*/ 384 w 524"/>
                <a:gd name="T65" fmla="*/ 17 h 272"/>
                <a:gd name="T66" fmla="*/ 418 w 524"/>
                <a:gd name="T67" fmla="*/ 25 h 272"/>
                <a:gd name="T68" fmla="*/ 462 w 524"/>
                <a:gd name="T69" fmla="*/ 49 h 272"/>
                <a:gd name="T70" fmla="*/ 475 w 524"/>
                <a:gd name="T71" fmla="*/ 99 h 272"/>
                <a:gd name="T72" fmla="*/ 494 w 524"/>
                <a:gd name="T73" fmla="*/ 156 h 272"/>
                <a:gd name="T74" fmla="*/ 522 w 524"/>
                <a:gd name="T75" fmla="*/ 192 h 272"/>
                <a:gd name="T76" fmla="*/ 492 w 524"/>
                <a:gd name="T77" fmla="*/ 209 h 272"/>
                <a:gd name="T78" fmla="*/ 486 w 524"/>
                <a:gd name="T79" fmla="*/ 268 h 272"/>
                <a:gd name="T80" fmla="*/ 439 w 524"/>
                <a:gd name="T81" fmla="*/ 262 h 272"/>
                <a:gd name="T82" fmla="*/ 395 w 524"/>
                <a:gd name="T83" fmla="*/ 215 h 272"/>
                <a:gd name="T84" fmla="*/ 399 w 524"/>
                <a:gd name="T85" fmla="*/ 196 h 272"/>
                <a:gd name="T86" fmla="*/ 361 w 524"/>
                <a:gd name="T87" fmla="*/ 213 h 272"/>
                <a:gd name="T88" fmla="*/ 304 w 524"/>
                <a:gd name="T89" fmla="*/ 236 h 272"/>
                <a:gd name="T90" fmla="*/ 251 w 524"/>
                <a:gd name="T91" fmla="*/ 255 h 272"/>
                <a:gd name="T92" fmla="*/ 213 w 524"/>
                <a:gd name="T93" fmla="*/ 266 h 272"/>
                <a:gd name="T94" fmla="*/ 175 w 524"/>
                <a:gd name="T95" fmla="*/ 266 h 272"/>
                <a:gd name="T96" fmla="*/ 121 w 524"/>
                <a:gd name="T97" fmla="*/ 260 h 272"/>
                <a:gd name="T98" fmla="*/ 112 w 524"/>
                <a:gd name="T99" fmla="*/ 256 h 272"/>
                <a:gd name="T100" fmla="*/ 157 w 524"/>
                <a:gd name="T101" fmla="*/ 255 h 272"/>
                <a:gd name="T102" fmla="*/ 194 w 524"/>
                <a:gd name="T103" fmla="*/ 247 h 272"/>
                <a:gd name="T104" fmla="*/ 178 w 524"/>
                <a:gd name="T105" fmla="*/ 215 h 272"/>
                <a:gd name="T106" fmla="*/ 135 w 524"/>
                <a:gd name="T107" fmla="*/ 228 h 272"/>
                <a:gd name="T108" fmla="*/ 87 w 524"/>
                <a:gd name="T109" fmla="*/ 237 h 272"/>
                <a:gd name="T110" fmla="*/ 43 w 524"/>
                <a:gd name="T111" fmla="*/ 230 h 272"/>
                <a:gd name="T112" fmla="*/ 9 w 524"/>
                <a:gd name="T113" fmla="*/ 20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24" h="272">
                  <a:moveTo>
                    <a:pt x="0" y="192"/>
                  </a:moveTo>
                  <a:lnTo>
                    <a:pt x="2" y="194"/>
                  </a:lnTo>
                  <a:lnTo>
                    <a:pt x="9" y="196"/>
                  </a:lnTo>
                  <a:lnTo>
                    <a:pt x="11" y="198"/>
                  </a:lnTo>
                  <a:lnTo>
                    <a:pt x="17" y="199"/>
                  </a:lnTo>
                  <a:lnTo>
                    <a:pt x="22" y="203"/>
                  </a:lnTo>
                  <a:lnTo>
                    <a:pt x="28" y="205"/>
                  </a:lnTo>
                  <a:lnTo>
                    <a:pt x="34" y="207"/>
                  </a:lnTo>
                  <a:lnTo>
                    <a:pt x="40" y="209"/>
                  </a:lnTo>
                  <a:lnTo>
                    <a:pt x="45" y="211"/>
                  </a:lnTo>
                  <a:lnTo>
                    <a:pt x="51" y="215"/>
                  </a:lnTo>
                  <a:lnTo>
                    <a:pt x="57" y="215"/>
                  </a:lnTo>
                  <a:lnTo>
                    <a:pt x="62" y="217"/>
                  </a:lnTo>
                  <a:lnTo>
                    <a:pt x="68" y="217"/>
                  </a:lnTo>
                  <a:lnTo>
                    <a:pt x="74" y="217"/>
                  </a:lnTo>
                  <a:lnTo>
                    <a:pt x="78" y="215"/>
                  </a:lnTo>
                  <a:lnTo>
                    <a:pt x="83" y="215"/>
                  </a:lnTo>
                  <a:lnTo>
                    <a:pt x="89" y="213"/>
                  </a:lnTo>
                  <a:lnTo>
                    <a:pt x="95" y="213"/>
                  </a:lnTo>
                  <a:lnTo>
                    <a:pt x="98" y="211"/>
                  </a:lnTo>
                  <a:lnTo>
                    <a:pt x="106" y="209"/>
                  </a:lnTo>
                  <a:lnTo>
                    <a:pt x="110" y="207"/>
                  </a:lnTo>
                  <a:lnTo>
                    <a:pt x="117" y="207"/>
                  </a:lnTo>
                  <a:lnTo>
                    <a:pt x="121" y="203"/>
                  </a:lnTo>
                  <a:lnTo>
                    <a:pt x="127" y="203"/>
                  </a:lnTo>
                  <a:lnTo>
                    <a:pt x="131" y="201"/>
                  </a:lnTo>
                  <a:lnTo>
                    <a:pt x="135" y="199"/>
                  </a:lnTo>
                  <a:lnTo>
                    <a:pt x="140" y="198"/>
                  </a:lnTo>
                  <a:lnTo>
                    <a:pt x="142" y="198"/>
                  </a:lnTo>
                  <a:lnTo>
                    <a:pt x="140" y="198"/>
                  </a:lnTo>
                  <a:lnTo>
                    <a:pt x="138" y="198"/>
                  </a:lnTo>
                  <a:lnTo>
                    <a:pt x="135" y="196"/>
                  </a:lnTo>
                  <a:lnTo>
                    <a:pt x="129" y="196"/>
                  </a:lnTo>
                  <a:lnTo>
                    <a:pt x="121" y="192"/>
                  </a:lnTo>
                  <a:lnTo>
                    <a:pt x="116" y="190"/>
                  </a:lnTo>
                  <a:lnTo>
                    <a:pt x="108" y="188"/>
                  </a:lnTo>
                  <a:lnTo>
                    <a:pt x="100" y="186"/>
                  </a:lnTo>
                  <a:lnTo>
                    <a:pt x="91" y="180"/>
                  </a:lnTo>
                  <a:lnTo>
                    <a:pt x="83" y="179"/>
                  </a:lnTo>
                  <a:lnTo>
                    <a:pt x="76" y="173"/>
                  </a:lnTo>
                  <a:lnTo>
                    <a:pt x="70" y="171"/>
                  </a:lnTo>
                  <a:lnTo>
                    <a:pt x="62" y="163"/>
                  </a:lnTo>
                  <a:lnTo>
                    <a:pt x="57" y="159"/>
                  </a:lnTo>
                  <a:lnTo>
                    <a:pt x="53" y="152"/>
                  </a:lnTo>
                  <a:lnTo>
                    <a:pt x="51" y="148"/>
                  </a:lnTo>
                  <a:lnTo>
                    <a:pt x="53" y="146"/>
                  </a:lnTo>
                  <a:lnTo>
                    <a:pt x="59" y="144"/>
                  </a:lnTo>
                  <a:lnTo>
                    <a:pt x="66" y="142"/>
                  </a:lnTo>
                  <a:lnTo>
                    <a:pt x="74" y="146"/>
                  </a:lnTo>
                  <a:lnTo>
                    <a:pt x="76" y="146"/>
                  </a:lnTo>
                  <a:lnTo>
                    <a:pt x="79" y="148"/>
                  </a:lnTo>
                  <a:lnTo>
                    <a:pt x="85" y="152"/>
                  </a:lnTo>
                  <a:lnTo>
                    <a:pt x="93" y="154"/>
                  </a:lnTo>
                  <a:lnTo>
                    <a:pt x="97" y="154"/>
                  </a:lnTo>
                  <a:lnTo>
                    <a:pt x="102" y="156"/>
                  </a:lnTo>
                  <a:lnTo>
                    <a:pt x="108" y="156"/>
                  </a:lnTo>
                  <a:lnTo>
                    <a:pt x="112" y="158"/>
                  </a:lnTo>
                  <a:lnTo>
                    <a:pt x="117" y="159"/>
                  </a:lnTo>
                  <a:lnTo>
                    <a:pt x="123" y="161"/>
                  </a:lnTo>
                  <a:lnTo>
                    <a:pt x="129" y="161"/>
                  </a:lnTo>
                  <a:lnTo>
                    <a:pt x="137" y="163"/>
                  </a:lnTo>
                  <a:lnTo>
                    <a:pt x="142" y="165"/>
                  </a:lnTo>
                  <a:lnTo>
                    <a:pt x="148" y="165"/>
                  </a:lnTo>
                  <a:lnTo>
                    <a:pt x="156" y="167"/>
                  </a:lnTo>
                  <a:lnTo>
                    <a:pt x="163" y="169"/>
                  </a:lnTo>
                  <a:lnTo>
                    <a:pt x="171" y="169"/>
                  </a:lnTo>
                  <a:lnTo>
                    <a:pt x="178" y="171"/>
                  </a:lnTo>
                  <a:lnTo>
                    <a:pt x="186" y="171"/>
                  </a:lnTo>
                  <a:lnTo>
                    <a:pt x="194" y="173"/>
                  </a:lnTo>
                  <a:lnTo>
                    <a:pt x="201" y="173"/>
                  </a:lnTo>
                  <a:lnTo>
                    <a:pt x="209" y="175"/>
                  </a:lnTo>
                  <a:lnTo>
                    <a:pt x="216" y="175"/>
                  </a:lnTo>
                  <a:lnTo>
                    <a:pt x="226" y="177"/>
                  </a:lnTo>
                  <a:lnTo>
                    <a:pt x="233" y="177"/>
                  </a:lnTo>
                  <a:lnTo>
                    <a:pt x="243" y="179"/>
                  </a:lnTo>
                  <a:lnTo>
                    <a:pt x="251" y="179"/>
                  </a:lnTo>
                  <a:lnTo>
                    <a:pt x="260" y="180"/>
                  </a:lnTo>
                  <a:lnTo>
                    <a:pt x="268" y="180"/>
                  </a:lnTo>
                  <a:lnTo>
                    <a:pt x="275" y="180"/>
                  </a:lnTo>
                  <a:lnTo>
                    <a:pt x="283" y="180"/>
                  </a:lnTo>
                  <a:lnTo>
                    <a:pt x="290" y="180"/>
                  </a:lnTo>
                  <a:lnTo>
                    <a:pt x="296" y="179"/>
                  </a:lnTo>
                  <a:lnTo>
                    <a:pt x="306" y="179"/>
                  </a:lnTo>
                  <a:lnTo>
                    <a:pt x="311" y="177"/>
                  </a:lnTo>
                  <a:lnTo>
                    <a:pt x="319" y="177"/>
                  </a:lnTo>
                  <a:lnTo>
                    <a:pt x="325" y="175"/>
                  </a:lnTo>
                  <a:lnTo>
                    <a:pt x="332" y="175"/>
                  </a:lnTo>
                  <a:lnTo>
                    <a:pt x="338" y="173"/>
                  </a:lnTo>
                  <a:lnTo>
                    <a:pt x="344" y="173"/>
                  </a:lnTo>
                  <a:lnTo>
                    <a:pt x="349" y="171"/>
                  </a:lnTo>
                  <a:lnTo>
                    <a:pt x="355" y="171"/>
                  </a:lnTo>
                  <a:lnTo>
                    <a:pt x="361" y="169"/>
                  </a:lnTo>
                  <a:lnTo>
                    <a:pt x="367" y="169"/>
                  </a:lnTo>
                  <a:lnTo>
                    <a:pt x="376" y="165"/>
                  </a:lnTo>
                  <a:lnTo>
                    <a:pt x="384" y="161"/>
                  </a:lnTo>
                  <a:lnTo>
                    <a:pt x="391" y="159"/>
                  </a:lnTo>
                  <a:lnTo>
                    <a:pt x="397" y="158"/>
                  </a:lnTo>
                  <a:lnTo>
                    <a:pt x="401" y="156"/>
                  </a:lnTo>
                  <a:lnTo>
                    <a:pt x="405" y="154"/>
                  </a:lnTo>
                  <a:lnTo>
                    <a:pt x="406" y="154"/>
                  </a:lnTo>
                  <a:lnTo>
                    <a:pt x="408" y="154"/>
                  </a:lnTo>
                  <a:lnTo>
                    <a:pt x="439" y="161"/>
                  </a:lnTo>
                  <a:lnTo>
                    <a:pt x="433" y="182"/>
                  </a:lnTo>
                  <a:lnTo>
                    <a:pt x="500" y="190"/>
                  </a:lnTo>
                  <a:lnTo>
                    <a:pt x="498" y="188"/>
                  </a:lnTo>
                  <a:lnTo>
                    <a:pt x="494" y="186"/>
                  </a:lnTo>
                  <a:lnTo>
                    <a:pt x="490" y="180"/>
                  </a:lnTo>
                  <a:lnTo>
                    <a:pt x="484" y="177"/>
                  </a:lnTo>
                  <a:lnTo>
                    <a:pt x="477" y="169"/>
                  </a:lnTo>
                  <a:lnTo>
                    <a:pt x="467" y="161"/>
                  </a:lnTo>
                  <a:lnTo>
                    <a:pt x="463" y="156"/>
                  </a:lnTo>
                  <a:lnTo>
                    <a:pt x="458" y="152"/>
                  </a:lnTo>
                  <a:lnTo>
                    <a:pt x="454" y="148"/>
                  </a:lnTo>
                  <a:lnTo>
                    <a:pt x="448" y="144"/>
                  </a:lnTo>
                  <a:lnTo>
                    <a:pt x="443" y="139"/>
                  </a:lnTo>
                  <a:lnTo>
                    <a:pt x="439" y="133"/>
                  </a:lnTo>
                  <a:lnTo>
                    <a:pt x="433" y="127"/>
                  </a:lnTo>
                  <a:lnTo>
                    <a:pt x="427" y="123"/>
                  </a:lnTo>
                  <a:lnTo>
                    <a:pt x="422" y="118"/>
                  </a:lnTo>
                  <a:lnTo>
                    <a:pt x="416" y="114"/>
                  </a:lnTo>
                  <a:lnTo>
                    <a:pt x="412" y="110"/>
                  </a:lnTo>
                  <a:lnTo>
                    <a:pt x="406" y="106"/>
                  </a:lnTo>
                  <a:lnTo>
                    <a:pt x="401" y="102"/>
                  </a:lnTo>
                  <a:lnTo>
                    <a:pt x="397" y="99"/>
                  </a:lnTo>
                  <a:lnTo>
                    <a:pt x="391" y="95"/>
                  </a:lnTo>
                  <a:lnTo>
                    <a:pt x="387" y="91"/>
                  </a:lnTo>
                  <a:lnTo>
                    <a:pt x="382" y="89"/>
                  </a:lnTo>
                  <a:lnTo>
                    <a:pt x="378" y="85"/>
                  </a:lnTo>
                  <a:lnTo>
                    <a:pt x="372" y="83"/>
                  </a:lnTo>
                  <a:lnTo>
                    <a:pt x="368" y="82"/>
                  </a:lnTo>
                  <a:lnTo>
                    <a:pt x="361" y="80"/>
                  </a:lnTo>
                  <a:lnTo>
                    <a:pt x="351" y="76"/>
                  </a:lnTo>
                  <a:lnTo>
                    <a:pt x="344" y="74"/>
                  </a:lnTo>
                  <a:lnTo>
                    <a:pt x="336" y="72"/>
                  </a:lnTo>
                  <a:lnTo>
                    <a:pt x="328" y="70"/>
                  </a:lnTo>
                  <a:lnTo>
                    <a:pt x="321" y="68"/>
                  </a:lnTo>
                  <a:lnTo>
                    <a:pt x="313" y="68"/>
                  </a:lnTo>
                  <a:lnTo>
                    <a:pt x="306" y="68"/>
                  </a:lnTo>
                  <a:lnTo>
                    <a:pt x="298" y="66"/>
                  </a:lnTo>
                  <a:lnTo>
                    <a:pt x="294" y="66"/>
                  </a:lnTo>
                  <a:lnTo>
                    <a:pt x="289" y="66"/>
                  </a:lnTo>
                  <a:lnTo>
                    <a:pt x="285" y="66"/>
                  </a:lnTo>
                  <a:lnTo>
                    <a:pt x="279" y="66"/>
                  </a:lnTo>
                  <a:lnTo>
                    <a:pt x="277" y="66"/>
                  </a:lnTo>
                  <a:lnTo>
                    <a:pt x="279" y="64"/>
                  </a:lnTo>
                  <a:lnTo>
                    <a:pt x="285" y="64"/>
                  </a:lnTo>
                  <a:lnTo>
                    <a:pt x="289" y="63"/>
                  </a:lnTo>
                  <a:lnTo>
                    <a:pt x="294" y="63"/>
                  </a:lnTo>
                  <a:lnTo>
                    <a:pt x="300" y="63"/>
                  </a:lnTo>
                  <a:lnTo>
                    <a:pt x="306" y="63"/>
                  </a:lnTo>
                  <a:lnTo>
                    <a:pt x="311" y="61"/>
                  </a:lnTo>
                  <a:lnTo>
                    <a:pt x="319" y="61"/>
                  </a:lnTo>
                  <a:lnTo>
                    <a:pt x="325" y="59"/>
                  </a:lnTo>
                  <a:lnTo>
                    <a:pt x="330" y="59"/>
                  </a:lnTo>
                  <a:lnTo>
                    <a:pt x="336" y="59"/>
                  </a:lnTo>
                  <a:lnTo>
                    <a:pt x="342" y="59"/>
                  </a:lnTo>
                  <a:lnTo>
                    <a:pt x="346" y="59"/>
                  </a:lnTo>
                  <a:lnTo>
                    <a:pt x="351" y="61"/>
                  </a:lnTo>
                  <a:lnTo>
                    <a:pt x="355" y="61"/>
                  </a:lnTo>
                  <a:lnTo>
                    <a:pt x="361" y="63"/>
                  </a:lnTo>
                  <a:lnTo>
                    <a:pt x="367" y="63"/>
                  </a:lnTo>
                  <a:lnTo>
                    <a:pt x="374" y="66"/>
                  </a:lnTo>
                  <a:lnTo>
                    <a:pt x="382" y="68"/>
                  </a:lnTo>
                  <a:lnTo>
                    <a:pt x="391" y="70"/>
                  </a:lnTo>
                  <a:lnTo>
                    <a:pt x="399" y="74"/>
                  </a:lnTo>
                  <a:lnTo>
                    <a:pt x="408" y="78"/>
                  </a:lnTo>
                  <a:lnTo>
                    <a:pt x="416" y="80"/>
                  </a:lnTo>
                  <a:lnTo>
                    <a:pt x="424" y="83"/>
                  </a:lnTo>
                  <a:lnTo>
                    <a:pt x="431" y="85"/>
                  </a:lnTo>
                  <a:lnTo>
                    <a:pt x="437" y="89"/>
                  </a:lnTo>
                  <a:lnTo>
                    <a:pt x="443" y="89"/>
                  </a:lnTo>
                  <a:lnTo>
                    <a:pt x="446" y="91"/>
                  </a:lnTo>
                  <a:lnTo>
                    <a:pt x="448" y="93"/>
                  </a:lnTo>
                  <a:lnTo>
                    <a:pt x="450" y="93"/>
                  </a:lnTo>
                  <a:lnTo>
                    <a:pt x="454" y="70"/>
                  </a:lnTo>
                  <a:lnTo>
                    <a:pt x="452" y="70"/>
                  </a:lnTo>
                  <a:lnTo>
                    <a:pt x="450" y="68"/>
                  </a:lnTo>
                  <a:lnTo>
                    <a:pt x="444" y="66"/>
                  </a:lnTo>
                  <a:lnTo>
                    <a:pt x="441" y="63"/>
                  </a:lnTo>
                  <a:lnTo>
                    <a:pt x="433" y="61"/>
                  </a:lnTo>
                  <a:lnTo>
                    <a:pt x="425" y="57"/>
                  </a:lnTo>
                  <a:lnTo>
                    <a:pt x="418" y="53"/>
                  </a:lnTo>
                  <a:lnTo>
                    <a:pt x="408" y="49"/>
                  </a:lnTo>
                  <a:lnTo>
                    <a:pt x="405" y="45"/>
                  </a:lnTo>
                  <a:lnTo>
                    <a:pt x="399" y="44"/>
                  </a:lnTo>
                  <a:lnTo>
                    <a:pt x="395" y="42"/>
                  </a:lnTo>
                  <a:lnTo>
                    <a:pt x="389" y="40"/>
                  </a:lnTo>
                  <a:lnTo>
                    <a:pt x="380" y="34"/>
                  </a:lnTo>
                  <a:lnTo>
                    <a:pt x="372" y="32"/>
                  </a:lnTo>
                  <a:lnTo>
                    <a:pt x="363" y="26"/>
                  </a:lnTo>
                  <a:lnTo>
                    <a:pt x="355" y="25"/>
                  </a:lnTo>
                  <a:lnTo>
                    <a:pt x="349" y="23"/>
                  </a:lnTo>
                  <a:lnTo>
                    <a:pt x="344" y="21"/>
                  </a:lnTo>
                  <a:lnTo>
                    <a:pt x="338" y="19"/>
                  </a:lnTo>
                  <a:lnTo>
                    <a:pt x="332" y="17"/>
                  </a:lnTo>
                  <a:lnTo>
                    <a:pt x="325" y="17"/>
                  </a:lnTo>
                  <a:lnTo>
                    <a:pt x="319" y="17"/>
                  </a:lnTo>
                  <a:lnTo>
                    <a:pt x="313" y="17"/>
                  </a:lnTo>
                  <a:lnTo>
                    <a:pt x="308" y="17"/>
                  </a:lnTo>
                  <a:lnTo>
                    <a:pt x="300" y="17"/>
                  </a:lnTo>
                  <a:lnTo>
                    <a:pt x="296" y="17"/>
                  </a:lnTo>
                  <a:lnTo>
                    <a:pt x="289" y="17"/>
                  </a:lnTo>
                  <a:lnTo>
                    <a:pt x="285" y="17"/>
                  </a:lnTo>
                  <a:lnTo>
                    <a:pt x="279" y="17"/>
                  </a:lnTo>
                  <a:lnTo>
                    <a:pt x="277" y="17"/>
                  </a:lnTo>
                  <a:lnTo>
                    <a:pt x="270" y="19"/>
                  </a:lnTo>
                  <a:lnTo>
                    <a:pt x="270" y="19"/>
                  </a:lnTo>
                  <a:lnTo>
                    <a:pt x="270" y="17"/>
                  </a:lnTo>
                  <a:lnTo>
                    <a:pt x="271" y="11"/>
                  </a:lnTo>
                  <a:lnTo>
                    <a:pt x="275" y="6"/>
                  </a:lnTo>
                  <a:lnTo>
                    <a:pt x="283" y="0"/>
                  </a:lnTo>
                  <a:lnTo>
                    <a:pt x="287" y="0"/>
                  </a:lnTo>
                  <a:lnTo>
                    <a:pt x="290" y="0"/>
                  </a:lnTo>
                  <a:lnTo>
                    <a:pt x="296" y="0"/>
                  </a:lnTo>
                  <a:lnTo>
                    <a:pt x="304" y="2"/>
                  </a:lnTo>
                  <a:lnTo>
                    <a:pt x="308" y="2"/>
                  </a:lnTo>
                  <a:lnTo>
                    <a:pt x="311" y="2"/>
                  </a:lnTo>
                  <a:lnTo>
                    <a:pt x="315" y="2"/>
                  </a:lnTo>
                  <a:lnTo>
                    <a:pt x="321" y="4"/>
                  </a:lnTo>
                  <a:lnTo>
                    <a:pt x="325" y="4"/>
                  </a:lnTo>
                  <a:lnTo>
                    <a:pt x="330" y="6"/>
                  </a:lnTo>
                  <a:lnTo>
                    <a:pt x="336" y="6"/>
                  </a:lnTo>
                  <a:lnTo>
                    <a:pt x="342" y="7"/>
                  </a:lnTo>
                  <a:lnTo>
                    <a:pt x="347" y="7"/>
                  </a:lnTo>
                  <a:lnTo>
                    <a:pt x="351" y="7"/>
                  </a:lnTo>
                  <a:lnTo>
                    <a:pt x="357" y="9"/>
                  </a:lnTo>
                  <a:lnTo>
                    <a:pt x="363" y="11"/>
                  </a:lnTo>
                  <a:lnTo>
                    <a:pt x="368" y="11"/>
                  </a:lnTo>
                  <a:lnTo>
                    <a:pt x="372" y="13"/>
                  </a:lnTo>
                  <a:lnTo>
                    <a:pt x="378" y="15"/>
                  </a:lnTo>
                  <a:lnTo>
                    <a:pt x="384" y="17"/>
                  </a:lnTo>
                  <a:lnTo>
                    <a:pt x="389" y="17"/>
                  </a:lnTo>
                  <a:lnTo>
                    <a:pt x="395" y="19"/>
                  </a:lnTo>
                  <a:lnTo>
                    <a:pt x="399" y="19"/>
                  </a:lnTo>
                  <a:lnTo>
                    <a:pt x="405" y="21"/>
                  </a:lnTo>
                  <a:lnTo>
                    <a:pt x="408" y="23"/>
                  </a:lnTo>
                  <a:lnTo>
                    <a:pt x="414" y="25"/>
                  </a:lnTo>
                  <a:lnTo>
                    <a:pt x="418" y="25"/>
                  </a:lnTo>
                  <a:lnTo>
                    <a:pt x="424" y="26"/>
                  </a:lnTo>
                  <a:lnTo>
                    <a:pt x="431" y="30"/>
                  </a:lnTo>
                  <a:lnTo>
                    <a:pt x="439" y="32"/>
                  </a:lnTo>
                  <a:lnTo>
                    <a:pt x="444" y="36"/>
                  </a:lnTo>
                  <a:lnTo>
                    <a:pt x="452" y="42"/>
                  </a:lnTo>
                  <a:lnTo>
                    <a:pt x="458" y="44"/>
                  </a:lnTo>
                  <a:lnTo>
                    <a:pt x="462" y="49"/>
                  </a:lnTo>
                  <a:lnTo>
                    <a:pt x="467" y="53"/>
                  </a:lnTo>
                  <a:lnTo>
                    <a:pt x="471" y="59"/>
                  </a:lnTo>
                  <a:lnTo>
                    <a:pt x="477" y="64"/>
                  </a:lnTo>
                  <a:lnTo>
                    <a:pt x="482" y="72"/>
                  </a:lnTo>
                  <a:lnTo>
                    <a:pt x="484" y="76"/>
                  </a:lnTo>
                  <a:lnTo>
                    <a:pt x="486" y="80"/>
                  </a:lnTo>
                  <a:lnTo>
                    <a:pt x="475" y="99"/>
                  </a:lnTo>
                  <a:lnTo>
                    <a:pt x="515" y="140"/>
                  </a:lnTo>
                  <a:lnTo>
                    <a:pt x="471" y="135"/>
                  </a:lnTo>
                  <a:lnTo>
                    <a:pt x="473" y="137"/>
                  </a:lnTo>
                  <a:lnTo>
                    <a:pt x="481" y="142"/>
                  </a:lnTo>
                  <a:lnTo>
                    <a:pt x="484" y="144"/>
                  </a:lnTo>
                  <a:lnTo>
                    <a:pt x="488" y="150"/>
                  </a:lnTo>
                  <a:lnTo>
                    <a:pt x="494" y="156"/>
                  </a:lnTo>
                  <a:lnTo>
                    <a:pt x="500" y="161"/>
                  </a:lnTo>
                  <a:lnTo>
                    <a:pt x="503" y="165"/>
                  </a:lnTo>
                  <a:lnTo>
                    <a:pt x="507" y="171"/>
                  </a:lnTo>
                  <a:lnTo>
                    <a:pt x="513" y="177"/>
                  </a:lnTo>
                  <a:lnTo>
                    <a:pt x="517" y="182"/>
                  </a:lnTo>
                  <a:lnTo>
                    <a:pt x="519" y="186"/>
                  </a:lnTo>
                  <a:lnTo>
                    <a:pt x="522" y="192"/>
                  </a:lnTo>
                  <a:lnTo>
                    <a:pt x="522" y="196"/>
                  </a:lnTo>
                  <a:lnTo>
                    <a:pt x="524" y="199"/>
                  </a:lnTo>
                  <a:lnTo>
                    <a:pt x="520" y="205"/>
                  </a:lnTo>
                  <a:lnTo>
                    <a:pt x="515" y="207"/>
                  </a:lnTo>
                  <a:lnTo>
                    <a:pt x="507" y="209"/>
                  </a:lnTo>
                  <a:lnTo>
                    <a:pt x="500" y="209"/>
                  </a:lnTo>
                  <a:lnTo>
                    <a:pt x="492" y="209"/>
                  </a:lnTo>
                  <a:lnTo>
                    <a:pt x="486" y="209"/>
                  </a:lnTo>
                  <a:lnTo>
                    <a:pt x="481" y="207"/>
                  </a:lnTo>
                  <a:lnTo>
                    <a:pt x="479" y="207"/>
                  </a:lnTo>
                  <a:lnTo>
                    <a:pt x="479" y="247"/>
                  </a:lnTo>
                  <a:lnTo>
                    <a:pt x="490" y="268"/>
                  </a:lnTo>
                  <a:lnTo>
                    <a:pt x="488" y="268"/>
                  </a:lnTo>
                  <a:lnTo>
                    <a:pt x="486" y="268"/>
                  </a:lnTo>
                  <a:lnTo>
                    <a:pt x="482" y="270"/>
                  </a:lnTo>
                  <a:lnTo>
                    <a:pt x="477" y="272"/>
                  </a:lnTo>
                  <a:lnTo>
                    <a:pt x="469" y="272"/>
                  </a:lnTo>
                  <a:lnTo>
                    <a:pt x="463" y="272"/>
                  </a:lnTo>
                  <a:lnTo>
                    <a:pt x="456" y="270"/>
                  </a:lnTo>
                  <a:lnTo>
                    <a:pt x="448" y="268"/>
                  </a:lnTo>
                  <a:lnTo>
                    <a:pt x="439" y="262"/>
                  </a:lnTo>
                  <a:lnTo>
                    <a:pt x="429" y="255"/>
                  </a:lnTo>
                  <a:lnTo>
                    <a:pt x="420" y="245"/>
                  </a:lnTo>
                  <a:lnTo>
                    <a:pt x="412" y="237"/>
                  </a:lnTo>
                  <a:lnTo>
                    <a:pt x="405" y="228"/>
                  </a:lnTo>
                  <a:lnTo>
                    <a:pt x="399" y="220"/>
                  </a:lnTo>
                  <a:lnTo>
                    <a:pt x="397" y="217"/>
                  </a:lnTo>
                  <a:lnTo>
                    <a:pt x="395" y="215"/>
                  </a:lnTo>
                  <a:lnTo>
                    <a:pt x="410" y="215"/>
                  </a:lnTo>
                  <a:lnTo>
                    <a:pt x="448" y="251"/>
                  </a:lnTo>
                  <a:lnTo>
                    <a:pt x="446" y="205"/>
                  </a:lnTo>
                  <a:lnTo>
                    <a:pt x="410" y="192"/>
                  </a:lnTo>
                  <a:lnTo>
                    <a:pt x="408" y="192"/>
                  </a:lnTo>
                  <a:lnTo>
                    <a:pt x="405" y="196"/>
                  </a:lnTo>
                  <a:lnTo>
                    <a:pt x="399" y="196"/>
                  </a:lnTo>
                  <a:lnTo>
                    <a:pt x="397" y="198"/>
                  </a:lnTo>
                  <a:lnTo>
                    <a:pt x="391" y="199"/>
                  </a:lnTo>
                  <a:lnTo>
                    <a:pt x="386" y="203"/>
                  </a:lnTo>
                  <a:lnTo>
                    <a:pt x="378" y="205"/>
                  </a:lnTo>
                  <a:lnTo>
                    <a:pt x="372" y="207"/>
                  </a:lnTo>
                  <a:lnTo>
                    <a:pt x="367" y="209"/>
                  </a:lnTo>
                  <a:lnTo>
                    <a:pt x="361" y="213"/>
                  </a:lnTo>
                  <a:lnTo>
                    <a:pt x="351" y="217"/>
                  </a:lnTo>
                  <a:lnTo>
                    <a:pt x="344" y="218"/>
                  </a:lnTo>
                  <a:lnTo>
                    <a:pt x="336" y="222"/>
                  </a:lnTo>
                  <a:lnTo>
                    <a:pt x="330" y="226"/>
                  </a:lnTo>
                  <a:lnTo>
                    <a:pt x="321" y="228"/>
                  </a:lnTo>
                  <a:lnTo>
                    <a:pt x="313" y="232"/>
                  </a:lnTo>
                  <a:lnTo>
                    <a:pt x="304" y="236"/>
                  </a:lnTo>
                  <a:lnTo>
                    <a:pt x="296" y="237"/>
                  </a:lnTo>
                  <a:lnTo>
                    <a:pt x="289" y="241"/>
                  </a:lnTo>
                  <a:lnTo>
                    <a:pt x="281" y="245"/>
                  </a:lnTo>
                  <a:lnTo>
                    <a:pt x="273" y="247"/>
                  </a:lnTo>
                  <a:lnTo>
                    <a:pt x="266" y="251"/>
                  </a:lnTo>
                  <a:lnTo>
                    <a:pt x="258" y="253"/>
                  </a:lnTo>
                  <a:lnTo>
                    <a:pt x="251" y="255"/>
                  </a:lnTo>
                  <a:lnTo>
                    <a:pt x="245" y="256"/>
                  </a:lnTo>
                  <a:lnTo>
                    <a:pt x="239" y="260"/>
                  </a:lnTo>
                  <a:lnTo>
                    <a:pt x="233" y="260"/>
                  </a:lnTo>
                  <a:lnTo>
                    <a:pt x="228" y="262"/>
                  </a:lnTo>
                  <a:lnTo>
                    <a:pt x="224" y="264"/>
                  </a:lnTo>
                  <a:lnTo>
                    <a:pt x="220" y="266"/>
                  </a:lnTo>
                  <a:lnTo>
                    <a:pt x="213" y="266"/>
                  </a:lnTo>
                  <a:lnTo>
                    <a:pt x="203" y="266"/>
                  </a:lnTo>
                  <a:lnTo>
                    <a:pt x="199" y="266"/>
                  </a:lnTo>
                  <a:lnTo>
                    <a:pt x="194" y="266"/>
                  </a:lnTo>
                  <a:lnTo>
                    <a:pt x="188" y="266"/>
                  </a:lnTo>
                  <a:lnTo>
                    <a:pt x="184" y="266"/>
                  </a:lnTo>
                  <a:lnTo>
                    <a:pt x="178" y="266"/>
                  </a:lnTo>
                  <a:lnTo>
                    <a:pt x="175" y="266"/>
                  </a:lnTo>
                  <a:lnTo>
                    <a:pt x="169" y="264"/>
                  </a:lnTo>
                  <a:lnTo>
                    <a:pt x="163" y="264"/>
                  </a:lnTo>
                  <a:lnTo>
                    <a:pt x="154" y="264"/>
                  </a:lnTo>
                  <a:lnTo>
                    <a:pt x="146" y="264"/>
                  </a:lnTo>
                  <a:lnTo>
                    <a:pt x="137" y="262"/>
                  </a:lnTo>
                  <a:lnTo>
                    <a:pt x="129" y="262"/>
                  </a:lnTo>
                  <a:lnTo>
                    <a:pt x="121" y="260"/>
                  </a:lnTo>
                  <a:lnTo>
                    <a:pt x="116" y="260"/>
                  </a:lnTo>
                  <a:lnTo>
                    <a:pt x="108" y="258"/>
                  </a:lnTo>
                  <a:lnTo>
                    <a:pt x="106" y="258"/>
                  </a:lnTo>
                  <a:lnTo>
                    <a:pt x="102" y="258"/>
                  </a:lnTo>
                  <a:lnTo>
                    <a:pt x="104" y="256"/>
                  </a:lnTo>
                  <a:lnTo>
                    <a:pt x="108" y="256"/>
                  </a:lnTo>
                  <a:lnTo>
                    <a:pt x="112" y="256"/>
                  </a:lnTo>
                  <a:lnTo>
                    <a:pt x="119" y="256"/>
                  </a:lnTo>
                  <a:lnTo>
                    <a:pt x="127" y="256"/>
                  </a:lnTo>
                  <a:lnTo>
                    <a:pt x="135" y="255"/>
                  </a:lnTo>
                  <a:lnTo>
                    <a:pt x="140" y="255"/>
                  </a:lnTo>
                  <a:lnTo>
                    <a:pt x="146" y="255"/>
                  </a:lnTo>
                  <a:lnTo>
                    <a:pt x="152" y="255"/>
                  </a:lnTo>
                  <a:lnTo>
                    <a:pt x="157" y="255"/>
                  </a:lnTo>
                  <a:lnTo>
                    <a:pt x="163" y="253"/>
                  </a:lnTo>
                  <a:lnTo>
                    <a:pt x="167" y="253"/>
                  </a:lnTo>
                  <a:lnTo>
                    <a:pt x="173" y="251"/>
                  </a:lnTo>
                  <a:lnTo>
                    <a:pt x="178" y="251"/>
                  </a:lnTo>
                  <a:lnTo>
                    <a:pt x="184" y="249"/>
                  </a:lnTo>
                  <a:lnTo>
                    <a:pt x="188" y="249"/>
                  </a:lnTo>
                  <a:lnTo>
                    <a:pt x="194" y="247"/>
                  </a:lnTo>
                  <a:lnTo>
                    <a:pt x="199" y="247"/>
                  </a:lnTo>
                  <a:lnTo>
                    <a:pt x="207" y="245"/>
                  </a:lnTo>
                  <a:lnTo>
                    <a:pt x="214" y="243"/>
                  </a:lnTo>
                  <a:lnTo>
                    <a:pt x="222" y="241"/>
                  </a:lnTo>
                  <a:lnTo>
                    <a:pt x="228" y="239"/>
                  </a:lnTo>
                  <a:lnTo>
                    <a:pt x="178" y="215"/>
                  </a:lnTo>
                  <a:lnTo>
                    <a:pt x="178" y="215"/>
                  </a:lnTo>
                  <a:lnTo>
                    <a:pt x="175" y="217"/>
                  </a:lnTo>
                  <a:lnTo>
                    <a:pt x="171" y="217"/>
                  </a:lnTo>
                  <a:lnTo>
                    <a:pt x="165" y="218"/>
                  </a:lnTo>
                  <a:lnTo>
                    <a:pt x="157" y="220"/>
                  </a:lnTo>
                  <a:lnTo>
                    <a:pt x="152" y="224"/>
                  </a:lnTo>
                  <a:lnTo>
                    <a:pt x="142" y="226"/>
                  </a:lnTo>
                  <a:lnTo>
                    <a:pt x="135" y="228"/>
                  </a:lnTo>
                  <a:lnTo>
                    <a:pt x="129" y="230"/>
                  </a:lnTo>
                  <a:lnTo>
                    <a:pt x="123" y="230"/>
                  </a:lnTo>
                  <a:lnTo>
                    <a:pt x="117" y="232"/>
                  </a:lnTo>
                  <a:lnTo>
                    <a:pt x="114" y="234"/>
                  </a:lnTo>
                  <a:lnTo>
                    <a:pt x="104" y="236"/>
                  </a:lnTo>
                  <a:lnTo>
                    <a:pt x="97" y="237"/>
                  </a:lnTo>
                  <a:lnTo>
                    <a:pt x="87" y="237"/>
                  </a:lnTo>
                  <a:lnTo>
                    <a:pt x="79" y="239"/>
                  </a:lnTo>
                  <a:lnTo>
                    <a:pt x="72" y="239"/>
                  </a:lnTo>
                  <a:lnTo>
                    <a:pt x="66" y="239"/>
                  </a:lnTo>
                  <a:lnTo>
                    <a:pt x="60" y="237"/>
                  </a:lnTo>
                  <a:lnTo>
                    <a:pt x="53" y="236"/>
                  </a:lnTo>
                  <a:lnTo>
                    <a:pt x="47" y="232"/>
                  </a:lnTo>
                  <a:lnTo>
                    <a:pt x="43" y="230"/>
                  </a:lnTo>
                  <a:lnTo>
                    <a:pt x="36" y="226"/>
                  </a:lnTo>
                  <a:lnTo>
                    <a:pt x="32" y="222"/>
                  </a:lnTo>
                  <a:lnTo>
                    <a:pt x="26" y="217"/>
                  </a:lnTo>
                  <a:lnTo>
                    <a:pt x="22" y="215"/>
                  </a:lnTo>
                  <a:lnTo>
                    <a:pt x="17" y="209"/>
                  </a:lnTo>
                  <a:lnTo>
                    <a:pt x="13" y="205"/>
                  </a:lnTo>
                  <a:lnTo>
                    <a:pt x="9" y="201"/>
                  </a:lnTo>
                  <a:lnTo>
                    <a:pt x="5" y="198"/>
                  </a:lnTo>
                  <a:lnTo>
                    <a:pt x="2" y="194"/>
                  </a:lnTo>
                  <a:lnTo>
                    <a:pt x="0" y="192"/>
                  </a:lnTo>
                  <a:lnTo>
                    <a:pt x="0" y="1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5" name="Freeform 35"/>
            <p:cNvSpPr>
              <a:spLocks/>
            </p:cNvSpPr>
            <p:nvPr/>
          </p:nvSpPr>
          <p:spPr bwMode="auto">
            <a:xfrm>
              <a:off x="4260" y="2311"/>
              <a:ext cx="76" cy="17"/>
            </a:xfrm>
            <a:custGeom>
              <a:avLst/>
              <a:gdLst>
                <a:gd name="T0" fmla="*/ 152 w 152"/>
                <a:gd name="T1" fmla="*/ 29 h 34"/>
                <a:gd name="T2" fmla="*/ 150 w 152"/>
                <a:gd name="T3" fmla="*/ 27 h 34"/>
                <a:gd name="T4" fmla="*/ 147 w 152"/>
                <a:gd name="T5" fmla="*/ 27 h 34"/>
                <a:gd name="T6" fmla="*/ 141 w 152"/>
                <a:gd name="T7" fmla="*/ 23 h 34"/>
                <a:gd name="T8" fmla="*/ 133 w 152"/>
                <a:gd name="T9" fmla="*/ 21 h 34"/>
                <a:gd name="T10" fmla="*/ 124 w 152"/>
                <a:gd name="T11" fmla="*/ 19 h 34"/>
                <a:gd name="T12" fmla="*/ 116 w 152"/>
                <a:gd name="T13" fmla="*/ 17 h 34"/>
                <a:gd name="T14" fmla="*/ 110 w 152"/>
                <a:gd name="T15" fmla="*/ 15 h 34"/>
                <a:gd name="T16" fmla="*/ 107 w 152"/>
                <a:gd name="T17" fmla="*/ 13 h 34"/>
                <a:gd name="T18" fmla="*/ 101 w 152"/>
                <a:gd name="T19" fmla="*/ 13 h 34"/>
                <a:gd name="T20" fmla="*/ 97 w 152"/>
                <a:gd name="T21" fmla="*/ 12 h 34"/>
                <a:gd name="T22" fmla="*/ 90 w 152"/>
                <a:gd name="T23" fmla="*/ 10 h 34"/>
                <a:gd name="T24" fmla="*/ 86 w 152"/>
                <a:gd name="T25" fmla="*/ 10 h 34"/>
                <a:gd name="T26" fmla="*/ 78 w 152"/>
                <a:gd name="T27" fmla="*/ 8 h 34"/>
                <a:gd name="T28" fmla="*/ 74 w 152"/>
                <a:gd name="T29" fmla="*/ 8 h 34"/>
                <a:gd name="T30" fmla="*/ 69 w 152"/>
                <a:gd name="T31" fmla="*/ 6 h 34"/>
                <a:gd name="T32" fmla="*/ 63 w 152"/>
                <a:gd name="T33" fmla="*/ 6 h 34"/>
                <a:gd name="T34" fmla="*/ 59 w 152"/>
                <a:gd name="T35" fmla="*/ 4 h 34"/>
                <a:gd name="T36" fmla="*/ 55 w 152"/>
                <a:gd name="T37" fmla="*/ 4 h 34"/>
                <a:gd name="T38" fmla="*/ 50 w 152"/>
                <a:gd name="T39" fmla="*/ 2 h 34"/>
                <a:gd name="T40" fmla="*/ 44 w 152"/>
                <a:gd name="T41" fmla="*/ 2 h 34"/>
                <a:gd name="T42" fmla="*/ 40 w 152"/>
                <a:gd name="T43" fmla="*/ 0 h 34"/>
                <a:gd name="T44" fmla="*/ 38 w 152"/>
                <a:gd name="T45" fmla="*/ 0 h 34"/>
                <a:gd name="T46" fmla="*/ 31 w 152"/>
                <a:gd name="T47" fmla="*/ 0 h 34"/>
                <a:gd name="T48" fmla="*/ 27 w 152"/>
                <a:gd name="T49" fmla="*/ 0 h 34"/>
                <a:gd name="T50" fmla="*/ 17 w 152"/>
                <a:gd name="T51" fmla="*/ 2 h 34"/>
                <a:gd name="T52" fmla="*/ 12 w 152"/>
                <a:gd name="T53" fmla="*/ 6 h 34"/>
                <a:gd name="T54" fmla="*/ 8 w 152"/>
                <a:gd name="T55" fmla="*/ 10 h 34"/>
                <a:gd name="T56" fmla="*/ 4 w 152"/>
                <a:gd name="T57" fmla="*/ 13 h 34"/>
                <a:gd name="T58" fmla="*/ 0 w 152"/>
                <a:gd name="T59" fmla="*/ 23 h 34"/>
                <a:gd name="T60" fmla="*/ 4 w 152"/>
                <a:gd name="T61" fmla="*/ 29 h 34"/>
                <a:gd name="T62" fmla="*/ 6 w 152"/>
                <a:gd name="T63" fmla="*/ 29 h 34"/>
                <a:gd name="T64" fmla="*/ 12 w 152"/>
                <a:gd name="T65" fmla="*/ 31 h 34"/>
                <a:gd name="T66" fmla="*/ 17 w 152"/>
                <a:gd name="T67" fmla="*/ 31 h 34"/>
                <a:gd name="T68" fmla="*/ 27 w 152"/>
                <a:gd name="T69" fmla="*/ 31 h 34"/>
                <a:gd name="T70" fmla="*/ 31 w 152"/>
                <a:gd name="T71" fmla="*/ 31 h 34"/>
                <a:gd name="T72" fmla="*/ 36 w 152"/>
                <a:gd name="T73" fmla="*/ 31 h 34"/>
                <a:gd name="T74" fmla="*/ 42 w 152"/>
                <a:gd name="T75" fmla="*/ 31 h 34"/>
                <a:gd name="T76" fmla="*/ 46 w 152"/>
                <a:gd name="T77" fmla="*/ 31 h 34"/>
                <a:gd name="T78" fmla="*/ 51 w 152"/>
                <a:gd name="T79" fmla="*/ 31 h 34"/>
                <a:gd name="T80" fmla="*/ 57 w 152"/>
                <a:gd name="T81" fmla="*/ 31 h 34"/>
                <a:gd name="T82" fmla="*/ 63 w 152"/>
                <a:gd name="T83" fmla="*/ 31 h 34"/>
                <a:gd name="T84" fmla="*/ 71 w 152"/>
                <a:gd name="T85" fmla="*/ 32 h 34"/>
                <a:gd name="T86" fmla="*/ 74 w 152"/>
                <a:gd name="T87" fmla="*/ 32 h 34"/>
                <a:gd name="T88" fmla="*/ 80 w 152"/>
                <a:gd name="T89" fmla="*/ 32 h 34"/>
                <a:gd name="T90" fmla="*/ 86 w 152"/>
                <a:gd name="T91" fmla="*/ 32 h 34"/>
                <a:gd name="T92" fmla="*/ 91 w 152"/>
                <a:gd name="T93" fmla="*/ 32 h 34"/>
                <a:gd name="T94" fmla="*/ 97 w 152"/>
                <a:gd name="T95" fmla="*/ 32 h 34"/>
                <a:gd name="T96" fmla="*/ 101 w 152"/>
                <a:gd name="T97" fmla="*/ 32 h 34"/>
                <a:gd name="T98" fmla="*/ 107 w 152"/>
                <a:gd name="T99" fmla="*/ 32 h 34"/>
                <a:gd name="T100" fmla="*/ 112 w 152"/>
                <a:gd name="T101" fmla="*/ 32 h 34"/>
                <a:gd name="T102" fmla="*/ 120 w 152"/>
                <a:gd name="T103" fmla="*/ 32 h 34"/>
                <a:gd name="T104" fmla="*/ 126 w 152"/>
                <a:gd name="T105" fmla="*/ 32 h 34"/>
                <a:gd name="T106" fmla="*/ 131 w 152"/>
                <a:gd name="T107" fmla="*/ 34 h 34"/>
                <a:gd name="T108" fmla="*/ 135 w 152"/>
                <a:gd name="T109" fmla="*/ 34 h 34"/>
                <a:gd name="T110" fmla="*/ 141 w 152"/>
                <a:gd name="T111" fmla="*/ 34 h 34"/>
                <a:gd name="T112" fmla="*/ 147 w 152"/>
                <a:gd name="T113" fmla="*/ 32 h 34"/>
                <a:gd name="T114" fmla="*/ 150 w 152"/>
                <a:gd name="T115" fmla="*/ 31 h 34"/>
                <a:gd name="T116" fmla="*/ 152 w 152"/>
                <a:gd name="T117" fmla="*/ 29 h 34"/>
                <a:gd name="T118" fmla="*/ 152 w 152"/>
                <a:gd name="T119"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2" h="34">
                  <a:moveTo>
                    <a:pt x="152" y="29"/>
                  </a:moveTo>
                  <a:lnTo>
                    <a:pt x="150" y="27"/>
                  </a:lnTo>
                  <a:lnTo>
                    <a:pt x="147" y="27"/>
                  </a:lnTo>
                  <a:lnTo>
                    <a:pt x="141" y="23"/>
                  </a:lnTo>
                  <a:lnTo>
                    <a:pt x="133" y="21"/>
                  </a:lnTo>
                  <a:lnTo>
                    <a:pt x="124" y="19"/>
                  </a:lnTo>
                  <a:lnTo>
                    <a:pt x="116" y="17"/>
                  </a:lnTo>
                  <a:lnTo>
                    <a:pt x="110" y="15"/>
                  </a:lnTo>
                  <a:lnTo>
                    <a:pt x="107" y="13"/>
                  </a:lnTo>
                  <a:lnTo>
                    <a:pt x="101" y="13"/>
                  </a:lnTo>
                  <a:lnTo>
                    <a:pt x="97" y="12"/>
                  </a:lnTo>
                  <a:lnTo>
                    <a:pt x="90" y="10"/>
                  </a:lnTo>
                  <a:lnTo>
                    <a:pt x="86" y="10"/>
                  </a:lnTo>
                  <a:lnTo>
                    <a:pt x="78" y="8"/>
                  </a:lnTo>
                  <a:lnTo>
                    <a:pt x="74" y="8"/>
                  </a:lnTo>
                  <a:lnTo>
                    <a:pt x="69" y="6"/>
                  </a:lnTo>
                  <a:lnTo>
                    <a:pt x="63" y="6"/>
                  </a:lnTo>
                  <a:lnTo>
                    <a:pt x="59" y="4"/>
                  </a:lnTo>
                  <a:lnTo>
                    <a:pt x="55" y="4"/>
                  </a:lnTo>
                  <a:lnTo>
                    <a:pt x="50" y="2"/>
                  </a:lnTo>
                  <a:lnTo>
                    <a:pt x="44" y="2"/>
                  </a:lnTo>
                  <a:lnTo>
                    <a:pt x="40" y="0"/>
                  </a:lnTo>
                  <a:lnTo>
                    <a:pt x="38" y="0"/>
                  </a:lnTo>
                  <a:lnTo>
                    <a:pt x="31" y="0"/>
                  </a:lnTo>
                  <a:lnTo>
                    <a:pt x="27" y="0"/>
                  </a:lnTo>
                  <a:lnTo>
                    <a:pt x="17" y="2"/>
                  </a:lnTo>
                  <a:lnTo>
                    <a:pt x="12" y="6"/>
                  </a:lnTo>
                  <a:lnTo>
                    <a:pt x="8" y="10"/>
                  </a:lnTo>
                  <a:lnTo>
                    <a:pt x="4" y="13"/>
                  </a:lnTo>
                  <a:lnTo>
                    <a:pt x="0" y="23"/>
                  </a:lnTo>
                  <a:lnTo>
                    <a:pt x="4" y="29"/>
                  </a:lnTo>
                  <a:lnTo>
                    <a:pt x="6" y="29"/>
                  </a:lnTo>
                  <a:lnTo>
                    <a:pt x="12" y="31"/>
                  </a:lnTo>
                  <a:lnTo>
                    <a:pt x="17" y="31"/>
                  </a:lnTo>
                  <a:lnTo>
                    <a:pt x="27" y="31"/>
                  </a:lnTo>
                  <a:lnTo>
                    <a:pt x="31" y="31"/>
                  </a:lnTo>
                  <a:lnTo>
                    <a:pt x="36" y="31"/>
                  </a:lnTo>
                  <a:lnTo>
                    <a:pt x="42" y="31"/>
                  </a:lnTo>
                  <a:lnTo>
                    <a:pt x="46" y="31"/>
                  </a:lnTo>
                  <a:lnTo>
                    <a:pt x="51" y="31"/>
                  </a:lnTo>
                  <a:lnTo>
                    <a:pt x="57" y="31"/>
                  </a:lnTo>
                  <a:lnTo>
                    <a:pt x="63" y="31"/>
                  </a:lnTo>
                  <a:lnTo>
                    <a:pt x="71" y="32"/>
                  </a:lnTo>
                  <a:lnTo>
                    <a:pt x="74" y="32"/>
                  </a:lnTo>
                  <a:lnTo>
                    <a:pt x="80" y="32"/>
                  </a:lnTo>
                  <a:lnTo>
                    <a:pt x="86" y="32"/>
                  </a:lnTo>
                  <a:lnTo>
                    <a:pt x="91" y="32"/>
                  </a:lnTo>
                  <a:lnTo>
                    <a:pt x="97" y="32"/>
                  </a:lnTo>
                  <a:lnTo>
                    <a:pt x="101" y="32"/>
                  </a:lnTo>
                  <a:lnTo>
                    <a:pt x="107" y="32"/>
                  </a:lnTo>
                  <a:lnTo>
                    <a:pt x="112" y="32"/>
                  </a:lnTo>
                  <a:lnTo>
                    <a:pt x="120" y="32"/>
                  </a:lnTo>
                  <a:lnTo>
                    <a:pt x="126" y="32"/>
                  </a:lnTo>
                  <a:lnTo>
                    <a:pt x="131" y="34"/>
                  </a:lnTo>
                  <a:lnTo>
                    <a:pt x="135" y="34"/>
                  </a:lnTo>
                  <a:lnTo>
                    <a:pt x="141" y="34"/>
                  </a:lnTo>
                  <a:lnTo>
                    <a:pt x="147" y="32"/>
                  </a:lnTo>
                  <a:lnTo>
                    <a:pt x="150" y="31"/>
                  </a:lnTo>
                  <a:lnTo>
                    <a:pt x="152" y="29"/>
                  </a:lnTo>
                  <a:lnTo>
                    <a:pt x="152"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6" name="Freeform 36"/>
            <p:cNvSpPr>
              <a:spLocks/>
            </p:cNvSpPr>
            <p:nvPr/>
          </p:nvSpPr>
          <p:spPr bwMode="auto">
            <a:xfrm>
              <a:off x="4288" y="2266"/>
              <a:ext cx="101" cy="55"/>
            </a:xfrm>
            <a:custGeom>
              <a:avLst/>
              <a:gdLst>
                <a:gd name="T0" fmla="*/ 0 w 204"/>
                <a:gd name="T1" fmla="*/ 64 h 108"/>
                <a:gd name="T2" fmla="*/ 2 w 204"/>
                <a:gd name="T3" fmla="*/ 57 h 108"/>
                <a:gd name="T4" fmla="*/ 8 w 204"/>
                <a:gd name="T5" fmla="*/ 51 h 108"/>
                <a:gd name="T6" fmla="*/ 16 w 204"/>
                <a:gd name="T7" fmla="*/ 49 h 108"/>
                <a:gd name="T8" fmla="*/ 27 w 204"/>
                <a:gd name="T9" fmla="*/ 49 h 108"/>
                <a:gd name="T10" fmla="*/ 38 w 204"/>
                <a:gd name="T11" fmla="*/ 51 h 108"/>
                <a:gd name="T12" fmla="*/ 52 w 204"/>
                <a:gd name="T13" fmla="*/ 55 h 108"/>
                <a:gd name="T14" fmla="*/ 65 w 204"/>
                <a:gd name="T15" fmla="*/ 61 h 108"/>
                <a:gd name="T16" fmla="*/ 78 w 204"/>
                <a:gd name="T17" fmla="*/ 64 h 108"/>
                <a:gd name="T18" fmla="*/ 90 w 204"/>
                <a:gd name="T19" fmla="*/ 70 h 108"/>
                <a:gd name="T20" fmla="*/ 103 w 204"/>
                <a:gd name="T21" fmla="*/ 74 h 108"/>
                <a:gd name="T22" fmla="*/ 105 w 204"/>
                <a:gd name="T23" fmla="*/ 70 h 108"/>
                <a:gd name="T24" fmla="*/ 99 w 204"/>
                <a:gd name="T25" fmla="*/ 64 h 108"/>
                <a:gd name="T26" fmla="*/ 93 w 204"/>
                <a:gd name="T27" fmla="*/ 53 h 108"/>
                <a:gd name="T28" fmla="*/ 86 w 204"/>
                <a:gd name="T29" fmla="*/ 44 h 108"/>
                <a:gd name="T30" fmla="*/ 78 w 204"/>
                <a:gd name="T31" fmla="*/ 30 h 108"/>
                <a:gd name="T32" fmla="*/ 71 w 204"/>
                <a:gd name="T33" fmla="*/ 17 h 108"/>
                <a:gd name="T34" fmla="*/ 67 w 204"/>
                <a:gd name="T35" fmla="*/ 7 h 108"/>
                <a:gd name="T36" fmla="*/ 67 w 204"/>
                <a:gd name="T37" fmla="*/ 2 h 108"/>
                <a:gd name="T38" fmla="*/ 74 w 204"/>
                <a:gd name="T39" fmla="*/ 0 h 108"/>
                <a:gd name="T40" fmla="*/ 88 w 204"/>
                <a:gd name="T41" fmla="*/ 6 h 108"/>
                <a:gd name="T42" fmla="*/ 99 w 204"/>
                <a:gd name="T43" fmla="*/ 11 h 108"/>
                <a:gd name="T44" fmla="*/ 111 w 204"/>
                <a:gd name="T45" fmla="*/ 17 h 108"/>
                <a:gd name="T46" fmla="*/ 124 w 204"/>
                <a:gd name="T47" fmla="*/ 25 h 108"/>
                <a:gd name="T48" fmla="*/ 135 w 204"/>
                <a:gd name="T49" fmla="*/ 32 h 108"/>
                <a:gd name="T50" fmla="*/ 145 w 204"/>
                <a:gd name="T51" fmla="*/ 38 h 108"/>
                <a:gd name="T52" fmla="*/ 158 w 204"/>
                <a:gd name="T53" fmla="*/ 47 h 108"/>
                <a:gd name="T54" fmla="*/ 175 w 204"/>
                <a:gd name="T55" fmla="*/ 59 h 108"/>
                <a:gd name="T56" fmla="*/ 190 w 204"/>
                <a:gd name="T57" fmla="*/ 70 h 108"/>
                <a:gd name="T58" fmla="*/ 202 w 204"/>
                <a:gd name="T59" fmla="*/ 78 h 108"/>
                <a:gd name="T60" fmla="*/ 202 w 204"/>
                <a:gd name="T61" fmla="*/ 80 h 108"/>
                <a:gd name="T62" fmla="*/ 194 w 204"/>
                <a:gd name="T63" fmla="*/ 83 h 108"/>
                <a:gd name="T64" fmla="*/ 183 w 204"/>
                <a:gd name="T65" fmla="*/ 80 h 108"/>
                <a:gd name="T66" fmla="*/ 173 w 204"/>
                <a:gd name="T67" fmla="*/ 78 h 108"/>
                <a:gd name="T68" fmla="*/ 162 w 204"/>
                <a:gd name="T69" fmla="*/ 72 h 108"/>
                <a:gd name="T70" fmla="*/ 150 w 204"/>
                <a:gd name="T71" fmla="*/ 66 h 108"/>
                <a:gd name="T72" fmla="*/ 141 w 204"/>
                <a:gd name="T73" fmla="*/ 61 h 108"/>
                <a:gd name="T74" fmla="*/ 130 w 204"/>
                <a:gd name="T75" fmla="*/ 55 h 108"/>
                <a:gd name="T76" fmla="*/ 118 w 204"/>
                <a:gd name="T77" fmla="*/ 49 h 108"/>
                <a:gd name="T78" fmla="*/ 118 w 204"/>
                <a:gd name="T79" fmla="*/ 51 h 108"/>
                <a:gd name="T80" fmla="*/ 130 w 204"/>
                <a:gd name="T81" fmla="*/ 63 h 108"/>
                <a:gd name="T82" fmla="*/ 139 w 204"/>
                <a:gd name="T83" fmla="*/ 72 h 108"/>
                <a:gd name="T84" fmla="*/ 149 w 204"/>
                <a:gd name="T85" fmla="*/ 83 h 108"/>
                <a:gd name="T86" fmla="*/ 154 w 204"/>
                <a:gd name="T87" fmla="*/ 93 h 108"/>
                <a:gd name="T88" fmla="*/ 160 w 204"/>
                <a:gd name="T89" fmla="*/ 106 h 108"/>
                <a:gd name="T90" fmla="*/ 150 w 204"/>
                <a:gd name="T91" fmla="*/ 108 h 108"/>
                <a:gd name="T92" fmla="*/ 135 w 204"/>
                <a:gd name="T93" fmla="*/ 104 h 108"/>
                <a:gd name="T94" fmla="*/ 122 w 204"/>
                <a:gd name="T95" fmla="*/ 101 h 108"/>
                <a:gd name="T96" fmla="*/ 112 w 204"/>
                <a:gd name="T97" fmla="*/ 99 h 108"/>
                <a:gd name="T98" fmla="*/ 101 w 204"/>
                <a:gd name="T99" fmla="*/ 95 h 108"/>
                <a:gd name="T100" fmla="*/ 90 w 204"/>
                <a:gd name="T101" fmla="*/ 91 h 108"/>
                <a:gd name="T102" fmla="*/ 78 w 204"/>
                <a:gd name="T103" fmla="*/ 89 h 108"/>
                <a:gd name="T104" fmla="*/ 69 w 204"/>
                <a:gd name="T105" fmla="*/ 85 h 108"/>
                <a:gd name="T106" fmla="*/ 59 w 204"/>
                <a:gd name="T107" fmla="*/ 82 h 108"/>
                <a:gd name="T108" fmla="*/ 48 w 204"/>
                <a:gd name="T109" fmla="*/ 80 h 108"/>
                <a:gd name="T110" fmla="*/ 36 w 204"/>
                <a:gd name="T111" fmla="*/ 76 h 108"/>
                <a:gd name="T112" fmla="*/ 25 w 204"/>
                <a:gd name="T113" fmla="*/ 74 h 108"/>
                <a:gd name="T114" fmla="*/ 16 w 204"/>
                <a:gd name="T115" fmla="*/ 74 h 108"/>
                <a:gd name="T116" fmla="*/ 4 w 204"/>
                <a:gd name="T117" fmla="*/ 70 h 108"/>
                <a:gd name="T118" fmla="*/ 2 w 204"/>
                <a:gd name="T119" fmla="*/ 7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4" h="108">
                  <a:moveTo>
                    <a:pt x="2" y="70"/>
                  </a:moveTo>
                  <a:lnTo>
                    <a:pt x="0" y="64"/>
                  </a:lnTo>
                  <a:lnTo>
                    <a:pt x="0" y="61"/>
                  </a:lnTo>
                  <a:lnTo>
                    <a:pt x="2" y="57"/>
                  </a:lnTo>
                  <a:lnTo>
                    <a:pt x="4" y="53"/>
                  </a:lnTo>
                  <a:lnTo>
                    <a:pt x="8" y="51"/>
                  </a:lnTo>
                  <a:lnTo>
                    <a:pt x="12" y="49"/>
                  </a:lnTo>
                  <a:lnTo>
                    <a:pt x="16" y="49"/>
                  </a:lnTo>
                  <a:lnTo>
                    <a:pt x="23" y="49"/>
                  </a:lnTo>
                  <a:lnTo>
                    <a:pt x="27" y="49"/>
                  </a:lnTo>
                  <a:lnTo>
                    <a:pt x="33" y="49"/>
                  </a:lnTo>
                  <a:lnTo>
                    <a:pt x="38" y="51"/>
                  </a:lnTo>
                  <a:lnTo>
                    <a:pt x="44" y="53"/>
                  </a:lnTo>
                  <a:lnTo>
                    <a:pt x="52" y="55"/>
                  </a:lnTo>
                  <a:lnTo>
                    <a:pt x="57" y="59"/>
                  </a:lnTo>
                  <a:lnTo>
                    <a:pt x="65" y="61"/>
                  </a:lnTo>
                  <a:lnTo>
                    <a:pt x="73" y="63"/>
                  </a:lnTo>
                  <a:lnTo>
                    <a:pt x="78" y="64"/>
                  </a:lnTo>
                  <a:lnTo>
                    <a:pt x="84" y="68"/>
                  </a:lnTo>
                  <a:lnTo>
                    <a:pt x="90" y="70"/>
                  </a:lnTo>
                  <a:lnTo>
                    <a:pt x="95" y="72"/>
                  </a:lnTo>
                  <a:lnTo>
                    <a:pt x="103" y="74"/>
                  </a:lnTo>
                  <a:lnTo>
                    <a:pt x="105" y="74"/>
                  </a:lnTo>
                  <a:lnTo>
                    <a:pt x="105" y="70"/>
                  </a:lnTo>
                  <a:lnTo>
                    <a:pt x="103" y="68"/>
                  </a:lnTo>
                  <a:lnTo>
                    <a:pt x="99" y="64"/>
                  </a:lnTo>
                  <a:lnTo>
                    <a:pt x="97" y="61"/>
                  </a:lnTo>
                  <a:lnTo>
                    <a:pt x="93" y="53"/>
                  </a:lnTo>
                  <a:lnTo>
                    <a:pt x="90" y="49"/>
                  </a:lnTo>
                  <a:lnTo>
                    <a:pt x="86" y="44"/>
                  </a:lnTo>
                  <a:lnTo>
                    <a:pt x="82" y="36"/>
                  </a:lnTo>
                  <a:lnTo>
                    <a:pt x="78" y="30"/>
                  </a:lnTo>
                  <a:lnTo>
                    <a:pt x="74" y="25"/>
                  </a:lnTo>
                  <a:lnTo>
                    <a:pt x="71" y="17"/>
                  </a:lnTo>
                  <a:lnTo>
                    <a:pt x="69" y="13"/>
                  </a:lnTo>
                  <a:lnTo>
                    <a:pt x="67" y="7"/>
                  </a:lnTo>
                  <a:lnTo>
                    <a:pt x="67" y="4"/>
                  </a:lnTo>
                  <a:lnTo>
                    <a:pt x="67" y="2"/>
                  </a:lnTo>
                  <a:lnTo>
                    <a:pt x="69" y="0"/>
                  </a:lnTo>
                  <a:lnTo>
                    <a:pt x="74" y="0"/>
                  </a:lnTo>
                  <a:lnTo>
                    <a:pt x="82" y="4"/>
                  </a:lnTo>
                  <a:lnTo>
                    <a:pt x="88" y="6"/>
                  </a:lnTo>
                  <a:lnTo>
                    <a:pt x="93" y="7"/>
                  </a:lnTo>
                  <a:lnTo>
                    <a:pt x="99" y="11"/>
                  </a:lnTo>
                  <a:lnTo>
                    <a:pt x="105" y="15"/>
                  </a:lnTo>
                  <a:lnTo>
                    <a:pt x="111" y="17"/>
                  </a:lnTo>
                  <a:lnTo>
                    <a:pt x="118" y="21"/>
                  </a:lnTo>
                  <a:lnTo>
                    <a:pt x="124" y="25"/>
                  </a:lnTo>
                  <a:lnTo>
                    <a:pt x="130" y="28"/>
                  </a:lnTo>
                  <a:lnTo>
                    <a:pt x="135" y="32"/>
                  </a:lnTo>
                  <a:lnTo>
                    <a:pt x="141" y="34"/>
                  </a:lnTo>
                  <a:lnTo>
                    <a:pt x="145" y="38"/>
                  </a:lnTo>
                  <a:lnTo>
                    <a:pt x="150" y="42"/>
                  </a:lnTo>
                  <a:lnTo>
                    <a:pt x="158" y="47"/>
                  </a:lnTo>
                  <a:lnTo>
                    <a:pt x="166" y="53"/>
                  </a:lnTo>
                  <a:lnTo>
                    <a:pt x="175" y="59"/>
                  </a:lnTo>
                  <a:lnTo>
                    <a:pt x="183" y="64"/>
                  </a:lnTo>
                  <a:lnTo>
                    <a:pt x="190" y="70"/>
                  </a:lnTo>
                  <a:lnTo>
                    <a:pt x="196" y="74"/>
                  </a:lnTo>
                  <a:lnTo>
                    <a:pt x="202" y="78"/>
                  </a:lnTo>
                  <a:lnTo>
                    <a:pt x="204" y="80"/>
                  </a:lnTo>
                  <a:lnTo>
                    <a:pt x="202" y="80"/>
                  </a:lnTo>
                  <a:lnTo>
                    <a:pt x="198" y="82"/>
                  </a:lnTo>
                  <a:lnTo>
                    <a:pt x="194" y="83"/>
                  </a:lnTo>
                  <a:lnTo>
                    <a:pt x="187" y="82"/>
                  </a:lnTo>
                  <a:lnTo>
                    <a:pt x="183" y="80"/>
                  </a:lnTo>
                  <a:lnTo>
                    <a:pt x="177" y="80"/>
                  </a:lnTo>
                  <a:lnTo>
                    <a:pt x="173" y="78"/>
                  </a:lnTo>
                  <a:lnTo>
                    <a:pt x="169" y="76"/>
                  </a:lnTo>
                  <a:lnTo>
                    <a:pt x="162" y="72"/>
                  </a:lnTo>
                  <a:lnTo>
                    <a:pt x="158" y="70"/>
                  </a:lnTo>
                  <a:lnTo>
                    <a:pt x="150" y="66"/>
                  </a:lnTo>
                  <a:lnTo>
                    <a:pt x="147" y="64"/>
                  </a:lnTo>
                  <a:lnTo>
                    <a:pt x="141" y="61"/>
                  </a:lnTo>
                  <a:lnTo>
                    <a:pt x="133" y="57"/>
                  </a:lnTo>
                  <a:lnTo>
                    <a:pt x="130" y="55"/>
                  </a:lnTo>
                  <a:lnTo>
                    <a:pt x="126" y="53"/>
                  </a:lnTo>
                  <a:lnTo>
                    <a:pt x="118" y="49"/>
                  </a:lnTo>
                  <a:lnTo>
                    <a:pt x="116" y="49"/>
                  </a:lnTo>
                  <a:lnTo>
                    <a:pt x="118" y="51"/>
                  </a:lnTo>
                  <a:lnTo>
                    <a:pt x="126" y="57"/>
                  </a:lnTo>
                  <a:lnTo>
                    <a:pt x="130" y="63"/>
                  </a:lnTo>
                  <a:lnTo>
                    <a:pt x="133" y="66"/>
                  </a:lnTo>
                  <a:lnTo>
                    <a:pt x="139" y="72"/>
                  </a:lnTo>
                  <a:lnTo>
                    <a:pt x="143" y="80"/>
                  </a:lnTo>
                  <a:lnTo>
                    <a:pt x="149" y="83"/>
                  </a:lnTo>
                  <a:lnTo>
                    <a:pt x="152" y="89"/>
                  </a:lnTo>
                  <a:lnTo>
                    <a:pt x="154" y="93"/>
                  </a:lnTo>
                  <a:lnTo>
                    <a:pt x="158" y="99"/>
                  </a:lnTo>
                  <a:lnTo>
                    <a:pt x="160" y="106"/>
                  </a:lnTo>
                  <a:lnTo>
                    <a:pt x="156" y="108"/>
                  </a:lnTo>
                  <a:lnTo>
                    <a:pt x="150" y="108"/>
                  </a:lnTo>
                  <a:lnTo>
                    <a:pt x="145" y="106"/>
                  </a:lnTo>
                  <a:lnTo>
                    <a:pt x="135" y="104"/>
                  </a:lnTo>
                  <a:lnTo>
                    <a:pt x="128" y="102"/>
                  </a:lnTo>
                  <a:lnTo>
                    <a:pt x="122" y="101"/>
                  </a:lnTo>
                  <a:lnTo>
                    <a:pt x="116" y="99"/>
                  </a:lnTo>
                  <a:lnTo>
                    <a:pt x="112" y="99"/>
                  </a:lnTo>
                  <a:lnTo>
                    <a:pt x="107" y="97"/>
                  </a:lnTo>
                  <a:lnTo>
                    <a:pt x="101" y="95"/>
                  </a:lnTo>
                  <a:lnTo>
                    <a:pt x="95" y="93"/>
                  </a:lnTo>
                  <a:lnTo>
                    <a:pt x="90" y="91"/>
                  </a:lnTo>
                  <a:lnTo>
                    <a:pt x="86" y="91"/>
                  </a:lnTo>
                  <a:lnTo>
                    <a:pt x="78" y="89"/>
                  </a:lnTo>
                  <a:lnTo>
                    <a:pt x="74" y="87"/>
                  </a:lnTo>
                  <a:lnTo>
                    <a:pt x="69" y="85"/>
                  </a:lnTo>
                  <a:lnTo>
                    <a:pt x="63" y="83"/>
                  </a:lnTo>
                  <a:lnTo>
                    <a:pt x="59" y="82"/>
                  </a:lnTo>
                  <a:lnTo>
                    <a:pt x="54" y="82"/>
                  </a:lnTo>
                  <a:lnTo>
                    <a:pt x="48" y="80"/>
                  </a:lnTo>
                  <a:lnTo>
                    <a:pt x="44" y="80"/>
                  </a:lnTo>
                  <a:lnTo>
                    <a:pt x="36" y="76"/>
                  </a:lnTo>
                  <a:lnTo>
                    <a:pt x="31" y="76"/>
                  </a:lnTo>
                  <a:lnTo>
                    <a:pt x="25" y="74"/>
                  </a:lnTo>
                  <a:lnTo>
                    <a:pt x="23" y="76"/>
                  </a:lnTo>
                  <a:lnTo>
                    <a:pt x="16" y="74"/>
                  </a:lnTo>
                  <a:lnTo>
                    <a:pt x="8" y="72"/>
                  </a:lnTo>
                  <a:lnTo>
                    <a:pt x="4" y="70"/>
                  </a:lnTo>
                  <a:lnTo>
                    <a:pt x="2" y="70"/>
                  </a:lnTo>
                  <a:lnTo>
                    <a:pt x="2" y="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7" name="Freeform 37"/>
            <p:cNvSpPr>
              <a:spLocks/>
            </p:cNvSpPr>
            <p:nvPr/>
          </p:nvSpPr>
          <p:spPr bwMode="auto">
            <a:xfrm>
              <a:off x="4376" y="2214"/>
              <a:ext cx="158" cy="75"/>
            </a:xfrm>
            <a:custGeom>
              <a:avLst/>
              <a:gdLst>
                <a:gd name="T0" fmla="*/ 2 w 316"/>
                <a:gd name="T1" fmla="*/ 71 h 150"/>
                <a:gd name="T2" fmla="*/ 13 w 316"/>
                <a:gd name="T3" fmla="*/ 88 h 150"/>
                <a:gd name="T4" fmla="*/ 36 w 316"/>
                <a:gd name="T5" fmla="*/ 112 h 150"/>
                <a:gd name="T6" fmla="*/ 48 w 316"/>
                <a:gd name="T7" fmla="*/ 124 h 150"/>
                <a:gd name="T8" fmla="*/ 63 w 316"/>
                <a:gd name="T9" fmla="*/ 135 h 150"/>
                <a:gd name="T10" fmla="*/ 78 w 316"/>
                <a:gd name="T11" fmla="*/ 143 h 150"/>
                <a:gd name="T12" fmla="*/ 95 w 316"/>
                <a:gd name="T13" fmla="*/ 149 h 150"/>
                <a:gd name="T14" fmla="*/ 112 w 316"/>
                <a:gd name="T15" fmla="*/ 150 h 150"/>
                <a:gd name="T16" fmla="*/ 120 w 316"/>
                <a:gd name="T17" fmla="*/ 147 h 150"/>
                <a:gd name="T18" fmla="*/ 122 w 316"/>
                <a:gd name="T19" fmla="*/ 126 h 150"/>
                <a:gd name="T20" fmla="*/ 127 w 316"/>
                <a:gd name="T21" fmla="*/ 105 h 150"/>
                <a:gd name="T22" fmla="*/ 135 w 316"/>
                <a:gd name="T23" fmla="*/ 88 h 150"/>
                <a:gd name="T24" fmla="*/ 143 w 316"/>
                <a:gd name="T25" fmla="*/ 90 h 150"/>
                <a:gd name="T26" fmla="*/ 150 w 316"/>
                <a:gd name="T27" fmla="*/ 107 h 150"/>
                <a:gd name="T28" fmla="*/ 158 w 316"/>
                <a:gd name="T29" fmla="*/ 124 h 150"/>
                <a:gd name="T30" fmla="*/ 179 w 316"/>
                <a:gd name="T31" fmla="*/ 131 h 150"/>
                <a:gd name="T32" fmla="*/ 192 w 316"/>
                <a:gd name="T33" fmla="*/ 118 h 150"/>
                <a:gd name="T34" fmla="*/ 211 w 316"/>
                <a:gd name="T35" fmla="*/ 99 h 150"/>
                <a:gd name="T36" fmla="*/ 226 w 316"/>
                <a:gd name="T37" fmla="*/ 86 h 150"/>
                <a:gd name="T38" fmla="*/ 243 w 316"/>
                <a:gd name="T39" fmla="*/ 73 h 150"/>
                <a:gd name="T40" fmla="*/ 262 w 316"/>
                <a:gd name="T41" fmla="*/ 57 h 150"/>
                <a:gd name="T42" fmla="*/ 278 w 316"/>
                <a:gd name="T43" fmla="*/ 42 h 150"/>
                <a:gd name="T44" fmla="*/ 293 w 316"/>
                <a:gd name="T45" fmla="*/ 31 h 150"/>
                <a:gd name="T46" fmla="*/ 310 w 316"/>
                <a:gd name="T47" fmla="*/ 16 h 150"/>
                <a:gd name="T48" fmla="*/ 316 w 316"/>
                <a:gd name="T49" fmla="*/ 4 h 150"/>
                <a:gd name="T50" fmla="*/ 304 w 316"/>
                <a:gd name="T51" fmla="*/ 0 h 150"/>
                <a:gd name="T52" fmla="*/ 291 w 316"/>
                <a:gd name="T53" fmla="*/ 6 h 150"/>
                <a:gd name="T54" fmla="*/ 276 w 316"/>
                <a:gd name="T55" fmla="*/ 16 h 150"/>
                <a:gd name="T56" fmla="*/ 260 w 316"/>
                <a:gd name="T57" fmla="*/ 25 h 150"/>
                <a:gd name="T58" fmla="*/ 243 w 316"/>
                <a:gd name="T59" fmla="*/ 36 h 150"/>
                <a:gd name="T60" fmla="*/ 224 w 316"/>
                <a:gd name="T61" fmla="*/ 48 h 150"/>
                <a:gd name="T62" fmla="*/ 207 w 316"/>
                <a:gd name="T63" fmla="*/ 59 h 150"/>
                <a:gd name="T64" fmla="*/ 194 w 316"/>
                <a:gd name="T65" fmla="*/ 69 h 150"/>
                <a:gd name="T66" fmla="*/ 175 w 316"/>
                <a:gd name="T67" fmla="*/ 82 h 150"/>
                <a:gd name="T68" fmla="*/ 173 w 316"/>
                <a:gd name="T69" fmla="*/ 78 h 150"/>
                <a:gd name="T70" fmla="*/ 171 w 316"/>
                <a:gd name="T71" fmla="*/ 57 h 150"/>
                <a:gd name="T72" fmla="*/ 165 w 316"/>
                <a:gd name="T73" fmla="*/ 38 h 150"/>
                <a:gd name="T74" fmla="*/ 152 w 316"/>
                <a:gd name="T75" fmla="*/ 27 h 150"/>
                <a:gd name="T76" fmla="*/ 131 w 316"/>
                <a:gd name="T77" fmla="*/ 31 h 150"/>
                <a:gd name="T78" fmla="*/ 116 w 316"/>
                <a:gd name="T79" fmla="*/ 48 h 150"/>
                <a:gd name="T80" fmla="*/ 105 w 316"/>
                <a:gd name="T81" fmla="*/ 65 h 150"/>
                <a:gd name="T82" fmla="*/ 95 w 316"/>
                <a:gd name="T83" fmla="*/ 80 h 150"/>
                <a:gd name="T84" fmla="*/ 88 w 316"/>
                <a:gd name="T85" fmla="*/ 101 h 150"/>
                <a:gd name="T86" fmla="*/ 88 w 316"/>
                <a:gd name="T87" fmla="*/ 112 h 150"/>
                <a:gd name="T88" fmla="*/ 82 w 316"/>
                <a:gd name="T89" fmla="*/ 124 h 150"/>
                <a:gd name="T90" fmla="*/ 61 w 316"/>
                <a:gd name="T91" fmla="*/ 109 h 150"/>
                <a:gd name="T92" fmla="*/ 42 w 316"/>
                <a:gd name="T93" fmla="*/ 93 h 150"/>
                <a:gd name="T94" fmla="*/ 29 w 316"/>
                <a:gd name="T95" fmla="*/ 74 h 150"/>
                <a:gd name="T96" fmla="*/ 15 w 316"/>
                <a:gd name="T97" fmla="*/ 57 h 150"/>
                <a:gd name="T98" fmla="*/ 4 w 316"/>
                <a:gd name="T99" fmla="*/ 61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6" h="150">
                  <a:moveTo>
                    <a:pt x="2" y="65"/>
                  </a:moveTo>
                  <a:lnTo>
                    <a:pt x="0" y="67"/>
                  </a:lnTo>
                  <a:lnTo>
                    <a:pt x="2" y="71"/>
                  </a:lnTo>
                  <a:lnTo>
                    <a:pt x="6" y="74"/>
                  </a:lnTo>
                  <a:lnTo>
                    <a:pt x="10" y="82"/>
                  </a:lnTo>
                  <a:lnTo>
                    <a:pt x="13" y="88"/>
                  </a:lnTo>
                  <a:lnTo>
                    <a:pt x="19" y="95"/>
                  </a:lnTo>
                  <a:lnTo>
                    <a:pt x="27" y="105"/>
                  </a:lnTo>
                  <a:lnTo>
                    <a:pt x="36" y="112"/>
                  </a:lnTo>
                  <a:lnTo>
                    <a:pt x="38" y="116"/>
                  </a:lnTo>
                  <a:lnTo>
                    <a:pt x="44" y="120"/>
                  </a:lnTo>
                  <a:lnTo>
                    <a:pt x="48" y="124"/>
                  </a:lnTo>
                  <a:lnTo>
                    <a:pt x="53" y="128"/>
                  </a:lnTo>
                  <a:lnTo>
                    <a:pt x="57" y="131"/>
                  </a:lnTo>
                  <a:lnTo>
                    <a:pt x="63" y="135"/>
                  </a:lnTo>
                  <a:lnTo>
                    <a:pt x="67" y="137"/>
                  </a:lnTo>
                  <a:lnTo>
                    <a:pt x="72" y="141"/>
                  </a:lnTo>
                  <a:lnTo>
                    <a:pt x="78" y="143"/>
                  </a:lnTo>
                  <a:lnTo>
                    <a:pt x="84" y="145"/>
                  </a:lnTo>
                  <a:lnTo>
                    <a:pt x="89" y="147"/>
                  </a:lnTo>
                  <a:lnTo>
                    <a:pt x="95" y="149"/>
                  </a:lnTo>
                  <a:lnTo>
                    <a:pt x="101" y="149"/>
                  </a:lnTo>
                  <a:lnTo>
                    <a:pt x="107" y="150"/>
                  </a:lnTo>
                  <a:lnTo>
                    <a:pt x="112" y="150"/>
                  </a:lnTo>
                  <a:lnTo>
                    <a:pt x="118" y="150"/>
                  </a:lnTo>
                  <a:lnTo>
                    <a:pt x="118" y="149"/>
                  </a:lnTo>
                  <a:lnTo>
                    <a:pt x="120" y="147"/>
                  </a:lnTo>
                  <a:lnTo>
                    <a:pt x="122" y="139"/>
                  </a:lnTo>
                  <a:lnTo>
                    <a:pt x="122" y="131"/>
                  </a:lnTo>
                  <a:lnTo>
                    <a:pt x="122" y="126"/>
                  </a:lnTo>
                  <a:lnTo>
                    <a:pt x="124" y="120"/>
                  </a:lnTo>
                  <a:lnTo>
                    <a:pt x="126" y="112"/>
                  </a:lnTo>
                  <a:lnTo>
                    <a:pt x="127" y="105"/>
                  </a:lnTo>
                  <a:lnTo>
                    <a:pt x="129" y="97"/>
                  </a:lnTo>
                  <a:lnTo>
                    <a:pt x="131" y="93"/>
                  </a:lnTo>
                  <a:lnTo>
                    <a:pt x="135" y="88"/>
                  </a:lnTo>
                  <a:lnTo>
                    <a:pt x="137" y="88"/>
                  </a:lnTo>
                  <a:lnTo>
                    <a:pt x="139" y="86"/>
                  </a:lnTo>
                  <a:lnTo>
                    <a:pt x="143" y="90"/>
                  </a:lnTo>
                  <a:lnTo>
                    <a:pt x="145" y="93"/>
                  </a:lnTo>
                  <a:lnTo>
                    <a:pt x="146" y="101"/>
                  </a:lnTo>
                  <a:lnTo>
                    <a:pt x="150" y="107"/>
                  </a:lnTo>
                  <a:lnTo>
                    <a:pt x="152" y="114"/>
                  </a:lnTo>
                  <a:lnTo>
                    <a:pt x="154" y="120"/>
                  </a:lnTo>
                  <a:lnTo>
                    <a:pt x="158" y="124"/>
                  </a:lnTo>
                  <a:lnTo>
                    <a:pt x="164" y="130"/>
                  </a:lnTo>
                  <a:lnTo>
                    <a:pt x="171" y="133"/>
                  </a:lnTo>
                  <a:lnTo>
                    <a:pt x="179" y="131"/>
                  </a:lnTo>
                  <a:lnTo>
                    <a:pt x="186" y="126"/>
                  </a:lnTo>
                  <a:lnTo>
                    <a:pt x="188" y="122"/>
                  </a:lnTo>
                  <a:lnTo>
                    <a:pt x="192" y="118"/>
                  </a:lnTo>
                  <a:lnTo>
                    <a:pt x="198" y="111"/>
                  </a:lnTo>
                  <a:lnTo>
                    <a:pt x="207" y="103"/>
                  </a:lnTo>
                  <a:lnTo>
                    <a:pt x="211" y="99"/>
                  </a:lnTo>
                  <a:lnTo>
                    <a:pt x="217" y="95"/>
                  </a:lnTo>
                  <a:lnTo>
                    <a:pt x="221" y="92"/>
                  </a:lnTo>
                  <a:lnTo>
                    <a:pt x="226" y="86"/>
                  </a:lnTo>
                  <a:lnTo>
                    <a:pt x="232" y="82"/>
                  </a:lnTo>
                  <a:lnTo>
                    <a:pt x="238" y="76"/>
                  </a:lnTo>
                  <a:lnTo>
                    <a:pt x="243" y="73"/>
                  </a:lnTo>
                  <a:lnTo>
                    <a:pt x="251" y="67"/>
                  </a:lnTo>
                  <a:lnTo>
                    <a:pt x="255" y="63"/>
                  </a:lnTo>
                  <a:lnTo>
                    <a:pt x="262" y="57"/>
                  </a:lnTo>
                  <a:lnTo>
                    <a:pt x="266" y="52"/>
                  </a:lnTo>
                  <a:lnTo>
                    <a:pt x="272" y="48"/>
                  </a:lnTo>
                  <a:lnTo>
                    <a:pt x="278" y="42"/>
                  </a:lnTo>
                  <a:lnTo>
                    <a:pt x="281" y="38"/>
                  </a:lnTo>
                  <a:lnTo>
                    <a:pt x="287" y="35"/>
                  </a:lnTo>
                  <a:lnTo>
                    <a:pt x="293" y="31"/>
                  </a:lnTo>
                  <a:lnTo>
                    <a:pt x="300" y="23"/>
                  </a:lnTo>
                  <a:lnTo>
                    <a:pt x="306" y="19"/>
                  </a:lnTo>
                  <a:lnTo>
                    <a:pt x="310" y="16"/>
                  </a:lnTo>
                  <a:lnTo>
                    <a:pt x="312" y="14"/>
                  </a:lnTo>
                  <a:lnTo>
                    <a:pt x="314" y="10"/>
                  </a:lnTo>
                  <a:lnTo>
                    <a:pt x="316" y="4"/>
                  </a:lnTo>
                  <a:lnTo>
                    <a:pt x="314" y="0"/>
                  </a:lnTo>
                  <a:lnTo>
                    <a:pt x="308" y="0"/>
                  </a:lnTo>
                  <a:lnTo>
                    <a:pt x="304" y="0"/>
                  </a:lnTo>
                  <a:lnTo>
                    <a:pt x="298" y="2"/>
                  </a:lnTo>
                  <a:lnTo>
                    <a:pt x="295" y="4"/>
                  </a:lnTo>
                  <a:lnTo>
                    <a:pt x="291" y="6"/>
                  </a:lnTo>
                  <a:lnTo>
                    <a:pt x="287" y="10"/>
                  </a:lnTo>
                  <a:lnTo>
                    <a:pt x="281" y="12"/>
                  </a:lnTo>
                  <a:lnTo>
                    <a:pt x="276" y="16"/>
                  </a:lnTo>
                  <a:lnTo>
                    <a:pt x="270" y="17"/>
                  </a:lnTo>
                  <a:lnTo>
                    <a:pt x="266" y="21"/>
                  </a:lnTo>
                  <a:lnTo>
                    <a:pt x="260" y="25"/>
                  </a:lnTo>
                  <a:lnTo>
                    <a:pt x="255" y="29"/>
                  </a:lnTo>
                  <a:lnTo>
                    <a:pt x="249" y="33"/>
                  </a:lnTo>
                  <a:lnTo>
                    <a:pt x="243" y="36"/>
                  </a:lnTo>
                  <a:lnTo>
                    <a:pt x="238" y="40"/>
                  </a:lnTo>
                  <a:lnTo>
                    <a:pt x="230" y="44"/>
                  </a:lnTo>
                  <a:lnTo>
                    <a:pt x="224" y="48"/>
                  </a:lnTo>
                  <a:lnTo>
                    <a:pt x="219" y="52"/>
                  </a:lnTo>
                  <a:lnTo>
                    <a:pt x="213" y="55"/>
                  </a:lnTo>
                  <a:lnTo>
                    <a:pt x="207" y="59"/>
                  </a:lnTo>
                  <a:lnTo>
                    <a:pt x="202" y="63"/>
                  </a:lnTo>
                  <a:lnTo>
                    <a:pt x="198" y="65"/>
                  </a:lnTo>
                  <a:lnTo>
                    <a:pt x="194" y="69"/>
                  </a:lnTo>
                  <a:lnTo>
                    <a:pt x="184" y="74"/>
                  </a:lnTo>
                  <a:lnTo>
                    <a:pt x="179" y="78"/>
                  </a:lnTo>
                  <a:lnTo>
                    <a:pt x="175" y="82"/>
                  </a:lnTo>
                  <a:lnTo>
                    <a:pt x="175" y="84"/>
                  </a:lnTo>
                  <a:lnTo>
                    <a:pt x="173" y="82"/>
                  </a:lnTo>
                  <a:lnTo>
                    <a:pt x="173" y="78"/>
                  </a:lnTo>
                  <a:lnTo>
                    <a:pt x="173" y="73"/>
                  </a:lnTo>
                  <a:lnTo>
                    <a:pt x="173" y="65"/>
                  </a:lnTo>
                  <a:lnTo>
                    <a:pt x="171" y="57"/>
                  </a:lnTo>
                  <a:lnTo>
                    <a:pt x="171" y="52"/>
                  </a:lnTo>
                  <a:lnTo>
                    <a:pt x="167" y="44"/>
                  </a:lnTo>
                  <a:lnTo>
                    <a:pt x="165" y="38"/>
                  </a:lnTo>
                  <a:lnTo>
                    <a:pt x="162" y="33"/>
                  </a:lnTo>
                  <a:lnTo>
                    <a:pt x="156" y="29"/>
                  </a:lnTo>
                  <a:lnTo>
                    <a:pt x="152" y="27"/>
                  </a:lnTo>
                  <a:lnTo>
                    <a:pt x="148" y="27"/>
                  </a:lnTo>
                  <a:lnTo>
                    <a:pt x="139" y="27"/>
                  </a:lnTo>
                  <a:lnTo>
                    <a:pt x="131" y="31"/>
                  </a:lnTo>
                  <a:lnTo>
                    <a:pt x="126" y="36"/>
                  </a:lnTo>
                  <a:lnTo>
                    <a:pt x="120" y="44"/>
                  </a:lnTo>
                  <a:lnTo>
                    <a:pt x="116" y="48"/>
                  </a:lnTo>
                  <a:lnTo>
                    <a:pt x="112" y="54"/>
                  </a:lnTo>
                  <a:lnTo>
                    <a:pt x="108" y="59"/>
                  </a:lnTo>
                  <a:lnTo>
                    <a:pt x="105" y="65"/>
                  </a:lnTo>
                  <a:lnTo>
                    <a:pt x="101" y="71"/>
                  </a:lnTo>
                  <a:lnTo>
                    <a:pt x="97" y="74"/>
                  </a:lnTo>
                  <a:lnTo>
                    <a:pt x="95" y="80"/>
                  </a:lnTo>
                  <a:lnTo>
                    <a:pt x="91" y="86"/>
                  </a:lnTo>
                  <a:lnTo>
                    <a:pt x="88" y="93"/>
                  </a:lnTo>
                  <a:lnTo>
                    <a:pt x="88" y="101"/>
                  </a:lnTo>
                  <a:lnTo>
                    <a:pt x="88" y="103"/>
                  </a:lnTo>
                  <a:lnTo>
                    <a:pt x="88" y="109"/>
                  </a:lnTo>
                  <a:lnTo>
                    <a:pt x="88" y="112"/>
                  </a:lnTo>
                  <a:lnTo>
                    <a:pt x="88" y="116"/>
                  </a:lnTo>
                  <a:lnTo>
                    <a:pt x="88" y="122"/>
                  </a:lnTo>
                  <a:lnTo>
                    <a:pt x="82" y="124"/>
                  </a:lnTo>
                  <a:lnTo>
                    <a:pt x="76" y="122"/>
                  </a:lnTo>
                  <a:lnTo>
                    <a:pt x="70" y="116"/>
                  </a:lnTo>
                  <a:lnTo>
                    <a:pt x="61" y="109"/>
                  </a:lnTo>
                  <a:lnTo>
                    <a:pt x="53" y="103"/>
                  </a:lnTo>
                  <a:lnTo>
                    <a:pt x="48" y="97"/>
                  </a:lnTo>
                  <a:lnTo>
                    <a:pt x="42" y="93"/>
                  </a:lnTo>
                  <a:lnTo>
                    <a:pt x="38" y="88"/>
                  </a:lnTo>
                  <a:lnTo>
                    <a:pt x="34" y="84"/>
                  </a:lnTo>
                  <a:lnTo>
                    <a:pt x="29" y="74"/>
                  </a:lnTo>
                  <a:lnTo>
                    <a:pt x="23" y="67"/>
                  </a:lnTo>
                  <a:lnTo>
                    <a:pt x="19" y="59"/>
                  </a:lnTo>
                  <a:lnTo>
                    <a:pt x="15" y="57"/>
                  </a:lnTo>
                  <a:lnTo>
                    <a:pt x="11" y="57"/>
                  </a:lnTo>
                  <a:lnTo>
                    <a:pt x="10" y="57"/>
                  </a:lnTo>
                  <a:lnTo>
                    <a:pt x="4" y="61"/>
                  </a:lnTo>
                  <a:lnTo>
                    <a:pt x="2" y="65"/>
                  </a:lnTo>
                  <a:lnTo>
                    <a:pt x="2"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8" name="Freeform 38"/>
            <p:cNvSpPr>
              <a:spLocks/>
            </p:cNvSpPr>
            <p:nvPr/>
          </p:nvSpPr>
          <p:spPr bwMode="auto">
            <a:xfrm>
              <a:off x="4541" y="2199"/>
              <a:ext cx="147" cy="68"/>
            </a:xfrm>
            <a:custGeom>
              <a:avLst/>
              <a:gdLst>
                <a:gd name="T0" fmla="*/ 13 w 293"/>
                <a:gd name="T1" fmla="*/ 47 h 137"/>
                <a:gd name="T2" fmla="*/ 36 w 293"/>
                <a:gd name="T3" fmla="*/ 38 h 137"/>
                <a:gd name="T4" fmla="*/ 64 w 293"/>
                <a:gd name="T5" fmla="*/ 28 h 137"/>
                <a:gd name="T6" fmla="*/ 93 w 293"/>
                <a:gd name="T7" fmla="*/ 23 h 137"/>
                <a:gd name="T8" fmla="*/ 120 w 293"/>
                <a:gd name="T9" fmla="*/ 25 h 137"/>
                <a:gd name="T10" fmla="*/ 133 w 293"/>
                <a:gd name="T11" fmla="*/ 30 h 137"/>
                <a:gd name="T12" fmla="*/ 116 w 293"/>
                <a:gd name="T13" fmla="*/ 34 h 137"/>
                <a:gd name="T14" fmla="*/ 83 w 293"/>
                <a:gd name="T15" fmla="*/ 44 h 137"/>
                <a:gd name="T16" fmla="*/ 53 w 293"/>
                <a:gd name="T17" fmla="*/ 53 h 137"/>
                <a:gd name="T18" fmla="*/ 34 w 293"/>
                <a:gd name="T19" fmla="*/ 61 h 137"/>
                <a:gd name="T20" fmla="*/ 53 w 293"/>
                <a:gd name="T21" fmla="*/ 78 h 137"/>
                <a:gd name="T22" fmla="*/ 72 w 293"/>
                <a:gd name="T23" fmla="*/ 78 h 137"/>
                <a:gd name="T24" fmla="*/ 99 w 293"/>
                <a:gd name="T25" fmla="*/ 78 h 137"/>
                <a:gd name="T26" fmla="*/ 118 w 293"/>
                <a:gd name="T27" fmla="*/ 80 h 137"/>
                <a:gd name="T28" fmla="*/ 137 w 293"/>
                <a:gd name="T29" fmla="*/ 80 h 137"/>
                <a:gd name="T30" fmla="*/ 158 w 293"/>
                <a:gd name="T31" fmla="*/ 82 h 137"/>
                <a:gd name="T32" fmla="*/ 182 w 293"/>
                <a:gd name="T33" fmla="*/ 85 h 137"/>
                <a:gd name="T34" fmla="*/ 205 w 293"/>
                <a:gd name="T35" fmla="*/ 93 h 137"/>
                <a:gd name="T36" fmla="*/ 228 w 293"/>
                <a:gd name="T37" fmla="*/ 103 h 137"/>
                <a:gd name="T38" fmla="*/ 243 w 293"/>
                <a:gd name="T39" fmla="*/ 114 h 137"/>
                <a:gd name="T40" fmla="*/ 222 w 293"/>
                <a:gd name="T41" fmla="*/ 118 h 137"/>
                <a:gd name="T42" fmla="*/ 196 w 293"/>
                <a:gd name="T43" fmla="*/ 116 h 137"/>
                <a:gd name="T44" fmla="*/ 171 w 293"/>
                <a:gd name="T45" fmla="*/ 108 h 137"/>
                <a:gd name="T46" fmla="*/ 178 w 293"/>
                <a:gd name="T47" fmla="*/ 127 h 137"/>
                <a:gd name="T48" fmla="*/ 201 w 293"/>
                <a:gd name="T49" fmla="*/ 135 h 137"/>
                <a:gd name="T50" fmla="*/ 230 w 293"/>
                <a:gd name="T51" fmla="*/ 137 h 137"/>
                <a:gd name="T52" fmla="*/ 266 w 293"/>
                <a:gd name="T53" fmla="*/ 133 h 137"/>
                <a:gd name="T54" fmla="*/ 289 w 293"/>
                <a:gd name="T55" fmla="*/ 125 h 137"/>
                <a:gd name="T56" fmla="*/ 283 w 293"/>
                <a:gd name="T57" fmla="*/ 114 h 137"/>
                <a:gd name="T58" fmla="*/ 260 w 293"/>
                <a:gd name="T59" fmla="*/ 103 h 137"/>
                <a:gd name="T60" fmla="*/ 236 w 293"/>
                <a:gd name="T61" fmla="*/ 93 h 137"/>
                <a:gd name="T62" fmla="*/ 207 w 293"/>
                <a:gd name="T63" fmla="*/ 85 h 137"/>
                <a:gd name="T64" fmla="*/ 178 w 293"/>
                <a:gd name="T65" fmla="*/ 76 h 137"/>
                <a:gd name="T66" fmla="*/ 154 w 293"/>
                <a:gd name="T67" fmla="*/ 68 h 137"/>
                <a:gd name="T68" fmla="*/ 135 w 293"/>
                <a:gd name="T69" fmla="*/ 63 h 137"/>
                <a:gd name="T70" fmla="*/ 129 w 293"/>
                <a:gd name="T71" fmla="*/ 59 h 137"/>
                <a:gd name="T72" fmla="*/ 154 w 293"/>
                <a:gd name="T73" fmla="*/ 47 h 137"/>
                <a:gd name="T74" fmla="*/ 178 w 293"/>
                <a:gd name="T75" fmla="*/ 34 h 137"/>
                <a:gd name="T76" fmla="*/ 190 w 293"/>
                <a:gd name="T77" fmla="*/ 13 h 137"/>
                <a:gd name="T78" fmla="*/ 175 w 293"/>
                <a:gd name="T79" fmla="*/ 2 h 137"/>
                <a:gd name="T80" fmla="*/ 156 w 293"/>
                <a:gd name="T81" fmla="*/ 0 h 137"/>
                <a:gd name="T82" fmla="*/ 125 w 293"/>
                <a:gd name="T83" fmla="*/ 0 h 137"/>
                <a:gd name="T84" fmla="*/ 106 w 293"/>
                <a:gd name="T85" fmla="*/ 2 h 137"/>
                <a:gd name="T86" fmla="*/ 83 w 293"/>
                <a:gd name="T87" fmla="*/ 2 h 137"/>
                <a:gd name="T88" fmla="*/ 55 w 293"/>
                <a:gd name="T89" fmla="*/ 6 h 137"/>
                <a:gd name="T90" fmla="*/ 28 w 293"/>
                <a:gd name="T91" fmla="*/ 21 h 137"/>
                <a:gd name="T92" fmla="*/ 2 w 293"/>
                <a:gd name="T93" fmla="*/ 40 h 137"/>
                <a:gd name="T94" fmla="*/ 6 w 293"/>
                <a:gd name="T95" fmla="*/ 4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3" h="137">
                  <a:moveTo>
                    <a:pt x="9" y="51"/>
                  </a:moveTo>
                  <a:lnTo>
                    <a:pt x="9" y="49"/>
                  </a:lnTo>
                  <a:lnTo>
                    <a:pt x="11" y="49"/>
                  </a:lnTo>
                  <a:lnTo>
                    <a:pt x="13" y="47"/>
                  </a:lnTo>
                  <a:lnTo>
                    <a:pt x="19" y="46"/>
                  </a:lnTo>
                  <a:lnTo>
                    <a:pt x="23" y="44"/>
                  </a:lnTo>
                  <a:lnTo>
                    <a:pt x="30" y="42"/>
                  </a:lnTo>
                  <a:lnTo>
                    <a:pt x="36" y="38"/>
                  </a:lnTo>
                  <a:lnTo>
                    <a:pt x="44" y="36"/>
                  </a:lnTo>
                  <a:lnTo>
                    <a:pt x="51" y="34"/>
                  </a:lnTo>
                  <a:lnTo>
                    <a:pt x="59" y="32"/>
                  </a:lnTo>
                  <a:lnTo>
                    <a:pt x="64" y="28"/>
                  </a:lnTo>
                  <a:lnTo>
                    <a:pt x="74" y="27"/>
                  </a:lnTo>
                  <a:lnTo>
                    <a:pt x="80" y="25"/>
                  </a:lnTo>
                  <a:lnTo>
                    <a:pt x="87" y="23"/>
                  </a:lnTo>
                  <a:lnTo>
                    <a:pt x="93" y="23"/>
                  </a:lnTo>
                  <a:lnTo>
                    <a:pt x="99" y="23"/>
                  </a:lnTo>
                  <a:lnTo>
                    <a:pt x="106" y="23"/>
                  </a:lnTo>
                  <a:lnTo>
                    <a:pt x="114" y="23"/>
                  </a:lnTo>
                  <a:lnTo>
                    <a:pt x="120" y="25"/>
                  </a:lnTo>
                  <a:lnTo>
                    <a:pt x="127" y="27"/>
                  </a:lnTo>
                  <a:lnTo>
                    <a:pt x="129" y="27"/>
                  </a:lnTo>
                  <a:lnTo>
                    <a:pt x="133" y="28"/>
                  </a:lnTo>
                  <a:lnTo>
                    <a:pt x="133" y="30"/>
                  </a:lnTo>
                  <a:lnTo>
                    <a:pt x="129" y="32"/>
                  </a:lnTo>
                  <a:lnTo>
                    <a:pt x="125" y="32"/>
                  </a:lnTo>
                  <a:lnTo>
                    <a:pt x="121" y="32"/>
                  </a:lnTo>
                  <a:lnTo>
                    <a:pt x="116" y="34"/>
                  </a:lnTo>
                  <a:lnTo>
                    <a:pt x="108" y="38"/>
                  </a:lnTo>
                  <a:lnTo>
                    <a:pt x="101" y="40"/>
                  </a:lnTo>
                  <a:lnTo>
                    <a:pt x="93" y="42"/>
                  </a:lnTo>
                  <a:lnTo>
                    <a:pt x="83" y="44"/>
                  </a:lnTo>
                  <a:lnTo>
                    <a:pt x="76" y="46"/>
                  </a:lnTo>
                  <a:lnTo>
                    <a:pt x="68" y="47"/>
                  </a:lnTo>
                  <a:lnTo>
                    <a:pt x="61" y="51"/>
                  </a:lnTo>
                  <a:lnTo>
                    <a:pt x="53" y="53"/>
                  </a:lnTo>
                  <a:lnTo>
                    <a:pt x="47" y="55"/>
                  </a:lnTo>
                  <a:lnTo>
                    <a:pt x="40" y="57"/>
                  </a:lnTo>
                  <a:lnTo>
                    <a:pt x="38" y="59"/>
                  </a:lnTo>
                  <a:lnTo>
                    <a:pt x="34" y="61"/>
                  </a:lnTo>
                  <a:lnTo>
                    <a:pt x="36" y="63"/>
                  </a:lnTo>
                  <a:lnTo>
                    <a:pt x="38" y="68"/>
                  </a:lnTo>
                  <a:lnTo>
                    <a:pt x="45" y="76"/>
                  </a:lnTo>
                  <a:lnTo>
                    <a:pt x="53" y="78"/>
                  </a:lnTo>
                  <a:lnTo>
                    <a:pt x="61" y="80"/>
                  </a:lnTo>
                  <a:lnTo>
                    <a:pt x="63" y="78"/>
                  </a:lnTo>
                  <a:lnTo>
                    <a:pt x="66" y="78"/>
                  </a:lnTo>
                  <a:lnTo>
                    <a:pt x="72" y="78"/>
                  </a:lnTo>
                  <a:lnTo>
                    <a:pt x="78" y="78"/>
                  </a:lnTo>
                  <a:lnTo>
                    <a:pt x="85" y="78"/>
                  </a:lnTo>
                  <a:lnTo>
                    <a:pt x="93" y="78"/>
                  </a:lnTo>
                  <a:lnTo>
                    <a:pt x="99" y="78"/>
                  </a:lnTo>
                  <a:lnTo>
                    <a:pt x="102" y="78"/>
                  </a:lnTo>
                  <a:lnTo>
                    <a:pt x="108" y="78"/>
                  </a:lnTo>
                  <a:lnTo>
                    <a:pt x="112" y="80"/>
                  </a:lnTo>
                  <a:lnTo>
                    <a:pt x="118" y="80"/>
                  </a:lnTo>
                  <a:lnTo>
                    <a:pt x="121" y="80"/>
                  </a:lnTo>
                  <a:lnTo>
                    <a:pt x="127" y="80"/>
                  </a:lnTo>
                  <a:lnTo>
                    <a:pt x="131" y="80"/>
                  </a:lnTo>
                  <a:lnTo>
                    <a:pt x="137" y="80"/>
                  </a:lnTo>
                  <a:lnTo>
                    <a:pt x="140" y="82"/>
                  </a:lnTo>
                  <a:lnTo>
                    <a:pt x="146" y="82"/>
                  </a:lnTo>
                  <a:lnTo>
                    <a:pt x="150" y="82"/>
                  </a:lnTo>
                  <a:lnTo>
                    <a:pt x="158" y="82"/>
                  </a:lnTo>
                  <a:lnTo>
                    <a:pt x="165" y="84"/>
                  </a:lnTo>
                  <a:lnTo>
                    <a:pt x="173" y="84"/>
                  </a:lnTo>
                  <a:lnTo>
                    <a:pt x="178" y="85"/>
                  </a:lnTo>
                  <a:lnTo>
                    <a:pt x="182" y="85"/>
                  </a:lnTo>
                  <a:lnTo>
                    <a:pt x="188" y="87"/>
                  </a:lnTo>
                  <a:lnTo>
                    <a:pt x="194" y="87"/>
                  </a:lnTo>
                  <a:lnTo>
                    <a:pt x="201" y="91"/>
                  </a:lnTo>
                  <a:lnTo>
                    <a:pt x="205" y="93"/>
                  </a:lnTo>
                  <a:lnTo>
                    <a:pt x="211" y="95"/>
                  </a:lnTo>
                  <a:lnTo>
                    <a:pt x="218" y="99"/>
                  </a:lnTo>
                  <a:lnTo>
                    <a:pt x="224" y="101"/>
                  </a:lnTo>
                  <a:lnTo>
                    <a:pt x="228" y="103"/>
                  </a:lnTo>
                  <a:lnTo>
                    <a:pt x="232" y="104"/>
                  </a:lnTo>
                  <a:lnTo>
                    <a:pt x="236" y="108"/>
                  </a:lnTo>
                  <a:lnTo>
                    <a:pt x="239" y="110"/>
                  </a:lnTo>
                  <a:lnTo>
                    <a:pt x="243" y="114"/>
                  </a:lnTo>
                  <a:lnTo>
                    <a:pt x="241" y="118"/>
                  </a:lnTo>
                  <a:lnTo>
                    <a:pt x="236" y="118"/>
                  </a:lnTo>
                  <a:lnTo>
                    <a:pt x="230" y="118"/>
                  </a:lnTo>
                  <a:lnTo>
                    <a:pt x="222" y="118"/>
                  </a:lnTo>
                  <a:lnTo>
                    <a:pt x="217" y="118"/>
                  </a:lnTo>
                  <a:lnTo>
                    <a:pt x="209" y="118"/>
                  </a:lnTo>
                  <a:lnTo>
                    <a:pt x="201" y="116"/>
                  </a:lnTo>
                  <a:lnTo>
                    <a:pt x="196" y="116"/>
                  </a:lnTo>
                  <a:lnTo>
                    <a:pt x="194" y="116"/>
                  </a:lnTo>
                  <a:lnTo>
                    <a:pt x="186" y="112"/>
                  </a:lnTo>
                  <a:lnTo>
                    <a:pt x="178" y="110"/>
                  </a:lnTo>
                  <a:lnTo>
                    <a:pt x="171" y="108"/>
                  </a:lnTo>
                  <a:lnTo>
                    <a:pt x="167" y="112"/>
                  </a:lnTo>
                  <a:lnTo>
                    <a:pt x="167" y="116"/>
                  </a:lnTo>
                  <a:lnTo>
                    <a:pt x="175" y="123"/>
                  </a:lnTo>
                  <a:lnTo>
                    <a:pt x="178" y="127"/>
                  </a:lnTo>
                  <a:lnTo>
                    <a:pt x="184" y="131"/>
                  </a:lnTo>
                  <a:lnTo>
                    <a:pt x="192" y="133"/>
                  </a:lnTo>
                  <a:lnTo>
                    <a:pt x="199" y="135"/>
                  </a:lnTo>
                  <a:lnTo>
                    <a:pt x="201" y="135"/>
                  </a:lnTo>
                  <a:lnTo>
                    <a:pt x="209" y="137"/>
                  </a:lnTo>
                  <a:lnTo>
                    <a:pt x="215" y="137"/>
                  </a:lnTo>
                  <a:lnTo>
                    <a:pt x="222" y="137"/>
                  </a:lnTo>
                  <a:lnTo>
                    <a:pt x="230" y="137"/>
                  </a:lnTo>
                  <a:lnTo>
                    <a:pt x="239" y="137"/>
                  </a:lnTo>
                  <a:lnTo>
                    <a:pt x="249" y="135"/>
                  </a:lnTo>
                  <a:lnTo>
                    <a:pt x="258" y="135"/>
                  </a:lnTo>
                  <a:lnTo>
                    <a:pt x="266" y="133"/>
                  </a:lnTo>
                  <a:lnTo>
                    <a:pt x="274" y="133"/>
                  </a:lnTo>
                  <a:lnTo>
                    <a:pt x="279" y="129"/>
                  </a:lnTo>
                  <a:lnTo>
                    <a:pt x="285" y="127"/>
                  </a:lnTo>
                  <a:lnTo>
                    <a:pt x="289" y="125"/>
                  </a:lnTo>
                  <a:lnTo>
                    <a:pt x="293" y="123"/>
                  </a:lnTo>
                  <a:lnTo>
                    <a:pt x="293" y="120"/>
                  </a:lnTo>
                  <a:lnTo>
                    <a:pt x="291" y="118"/>
                  </a:lnTo>
                  <a:lnTo>
                    <a:pt x="283" y="114"/>
                  </a:lnTo>
                  <a:lnTo>
                    <a:pt x="275" y="110"/>
                  </a:lnTo>
                  <a:lnTo>
                    <a:pt x="272" y="106"/>
                  </a:lnTo>
                  <a:lnTo>
                    <a:pt x="266" y="104"/>
                  </a:lnTo>
                  <a:lnTo>
                    <a:pt x="260" y="103"/>
                  </a:lnTo>
                  <a:lnTo>
                    <a:pt x="255" y="101"/>
                  </a:lnTo>
                  <a:lnTo>
                    <a:pt x="249" y="99"/>
                  </a:lnTo>
                  <a:lnTo>
                    <a:pt x="241" y="95"/>
                  </a:lnTo>
                  <a:lnTo>
                    <a:pt x="236" y="93"/>
                  </a:lnTo>
                  <a:lnTo>
                    <a:pt x="228" y="91"/>
                  </a:lnTo>
                  <a:lnTo>
                    <a:pt x="220" y="89"/>
                  </a:lnTo>
                  <a:lnTo>
                    <a:pt x="215" y="87"/>
                  </a:lnTo>
                  <a:lnTo>
                    <a:pt x="207" y="85"/>
                  </a:lnTo>
                  <a:lnTo>
                    <a:pt x="201" y="84"/>
                  </a:lnTo>
                  <a:lnTo>
                    <a:pt x="192" y="80"/>
                  </a:lnTo>
                  <a:lnTo>
                    <a:pt x="186" y="78"/>
                  </a:lnTo>
                  <a:lnTo>
                    <a:pt x="178" y="76"/>
                  </a:lnTo>
                  <a:lnTo>
                    <a:pt x="173" y="74"/>
                  </a:lnTo>
                  <a:lnTo>
                    <a:pt x="165" y="70"/>
                  </a:lnTo>
                  <a:lnTo>
                    <a:pt x="159" y="70"/>
                  </a:lnTo>
                  <a:lnTo>
                    <a:pt x="154" y="68"/>
                  </a:lnTo>
                  <a:lnTo>
                    <a:pt x="148" y="68"/>
                  </a:lnTo>
                  <a:lnTo>
                    <a:pt x="144" y="65"/>
                  </a:lnTo>
                  <a:lnTo>
                    <a:pt x="139" y="65"/>
                  </a:lnTo>
                  <a:lnTo>
                    <a:pt x="135" y="63"/>
                  </a:lnTo>
                  <a:lnTo>
                    <a:pt x="133" y="63"/>
                  </a:lnTo>
                  <a:lnTo>
                    <a:pt x="127" y="61"/>
                  </a:lnTo>
                  <a:lnTo>
                    <a:pt x="127" y="61"/>
                  </a:lnTo>
                  <a:lnTo>
                    <a:pt x="129" y="59"/>
                  </a:lnTo>
                  <a:lnTo>
                    <a:pt x="137" y="57"/>
                  </a:lnTo>
                  <a:lnTo>
                    <a:pt x="142" y="53"/>
                  </a:lnTo>
                  <a:lnTo>
                    <a:pt x="148" y="51"/>
                  </a:lnTo>
                  <a:lnTo>
                    <a:pt x="154" y="47"/>
                  </a:lnTo>
                  <a:lnTo>
                    <a:pt x="161" y="46"/>
                  </a:lnTo>
                  <a:lnTo>
                    <a:pt x="167" y="42"/>
                  </a:lnTo>
                  <a:lnTo>
                    <a:pt x="173" y="38"/>
                  </a:lnTo>
                  <a:lnTo>
                    <a:pt x="178" y="34"/>
                  </a:lnTo>
                  <a:lnTo>
                    <a:pt x="184" y="32"/>
                  </a:lnTo>
                  <a:lnTo>
                    <a:pt x="192" y="25"/>
                  </a:lnTo>
                  <a:lnTo>
                    <a:pt x="194" y="23"/>
                  </a:lnTo>
                  <a:lnTo>
                    <a:pt x="190" y="13"/>
                  </a:lnTo>
                  <a:lnTo>
                    <a:pt x="184" y="9"/>
                  </a:lnTo>
                  <a:lnTo>
                    <a:pt x="182" y="6"/>
                  </a:lnTo>
                  <a:lnTo>
                    <a:pt x="178" y="4"/>
                  </a:lnTo>
                  <a:lnTo>
                    <a:pt x="175" y="2"/>
                  </a:lnTo>
                  <a:lnTo>
                    <a:pt x="171" y="2"/>
                  </a:lnTo>
                  <a:lnTo>
                    <a:pt x="165" y="0"/>
                  </a:lnTo>
                  <a:lnTo>
                    <a:pt x="161" y="0"/>
                  </a:lnTo>
                  <a:lnTo>
                    <a:pt x="156" y="0"/>
                  </a:lnTo>
                  <a:lnTo>
                    <a:pt x="148" y="0"/>
                  </a:lnTo>
                  <a:lnTo>
                    <a:pt x="139" y="0"/>
                  </a:lnTo>
                  <a:lnTo>
                    <a:pt x="131" y="0"/>
                  </a:lnTo>
                  <a:lnTo>
                    <a:pt x="125" y="0"/>
                  </a:lnTo>
                  <a:lnTo>
                    <a:pt x="121" y="0"/>
                  </a:lnTo>
                  <a:lnTo>
                    <a:pt x="116" y="0"/>
                  </a:lnTo>
                  <a:lnTo>
                    <a:pt x="112" y="2"/>
                  </a:lnTo>
                  <a:lnTo>
                    <a:pt x="106" y="2"/>
                  </a:lnTo>
                  <a:lnTo>
                    <a:pt x="101" y="2"/>
                  </a:lnTo>
                  <a:lnTo>
                    <a:pt x="97" y="2"/>
                  </a:lnTo>
                  <a:lnTo>
                    <a:pt x="93" y="2"/>
                  </a:lnTo>
                  <a:lnTo>
                    <a:pt x="83" y="2"/>
                  </a:lnTo>
                  <a:lnTo>
                    <a:pt x="74" y="4"/>
                  </a:lnTo>
                  <a:lnTo>
                    <a:pt x="66" y="4"/>
                  </a:lnTo>
                  <a:lnTo>
                    <a:pt x="61" y="6"/>
                  </a:lnTo>
                  <a:lnTo>
                    <a:pt x="55" y="6"/>
                  </a:lnTo>
                  <a:lnTo>
                    <a:pt x="51" y="9"/>
                  </a:lnTo>
                  <a:lnTo>
                    <a:pt x="44" y="11"/>
                  </a:lnTo>
                  <a:lnTo>
                    <a:pt x="36" y="15"/>
                  </a:lnTo>
                  <a:lnTo>
                    <a:pt x="28" y="21"/>
                  </a:lnTo>
                  <a:lnTo>
                    <a:pt x="21" y="27"/>
                  </a:lnTo>
                  <a:lnTo>
                    <a:pt x="13" y="32"/>
                  </a:lnTo>
                  <a:lnTo>
                    <a:pt x="6" y="36"/>
                  </a:lnTo>
                  <a:lnTo>
                    <a:pt x="2" y="40"/>
                  </a:lnTo>
                  <a:lnTo>
                    <a:pt x="0" y="42"/>
                  </a:lnTo>
                  <a:lnTo>
                    <a:pt x="0" y="46"/>
                  </a:lnTo>
                  <a:lnTo>
                    <a:pt x="4" y="49"/>
                  </a:lnTo>
                  <a:lnTo>
                    <a:pt x="6" y="49"/>
                  </a:lnTo>
                  <a:lnTo>
                    <a:pt x="9" y="51"/>
                  </a:lnTo>
                  <a:lnTo>
                    <a:pt x="9"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9" name="Freeform 39"/>
            <p:cNvSpPr>
              <a:spLocks/>
            </p:cNvSpPr>
            <p:nvPr/>
          </p:nvSpPr>
          <p:spPr bwMode="auto">
            <a:xfrm>
              <a:off x="4688" y="2396"/>
              <a:ext cx="71" cy="271"/>
            </a:xfrm>
            <a:custGeom>
              <a:avLst/>
              <a:gdLst>
                <a:gd name="T0" fmla="*/ 0 w 142"/>
                <a:gd name="T1" fmla="*/ 10 h 544"/>
                <a:gd name="T2" fmla="*/ 5 w 142"/>
                <a:gd name="T3" fmla="*/ 27 h 544"/>
                <a:gd name="T4" fmla="*/ 11 w 142"/>
                <a:gd name="T5" fmla="*/ 42 h 544"/>
                <a:gd name="T6" fmla="*/ 19 w 142"/>
                <a:gd name="T7" fmla="*/ 59 h 544"/>
                <a:gd name="T8" fmla="*/ 26 w 142"/>
                <a:gd name="T9" fmla="*/ 80 h 544"/>
                <a:gd name="T10" fmla="*/ 34 w 142"/>
                <a:gd name="T11" fmla="*/ 99 h 544"/>
                <a:gd name="T12" fmla="*/ 43 w 142"/>
                <a:gd name="T13" fmla="*/ 120 h 544"/>
                <a:gd name="T14" fmla="*/ 51 w 142"/>
                <a:gd name="T15" fmla="*/ 137 h 544"/>
                <a:gd name="T16" fmla="*/ 60 w 142"/>
                <a:gd name="T17" fmla="*/ 152 h 544"/>
                <a:gd name="T18" fmla="*/ 68 w 142"/>
                <a:gd name="T19" fmla="*/ 168 h 544"/>
                <a:gd name="T20" fmla="*/ 74 w 142"/>
                <a:gd name="T21" fmla="*/ 181 h 544"/>
                <a:gd name="T22" fmla="*/ 81 w 142"/>
                <a:gd name="T23" fmla="*/ 196 h 544"/>
                <a:gd name="T24" fmla="*/ 87 w 142"/>
                <a:gd name="T25" fmla="*/ 213 h 544"/>
                <a:gd name="T26" fmla="*/ 93 w 142"/>
                <a:gd name="T27" fmla="*/ 232 h 544"/>
                <a:gd name="T28" fmla="*/ 98 w 142"/>
                <a:gd name="T29" fmla="*/ 253 h 544"/>
                <a:gd name="T30" fmla="*/ 102 w 142"/>
                <a:gd name="T31" fmla="*/ 272 h 544"/>
                <a:gd name="T32" fmla="*/ 106 w 142"/>
                <a:gd name="T33" fmla="*/ 295 h 544"/>
                <a:gd name="T34" fmla="*/ 108 w 142"/>
                <a:gd name="T35" fmla="*/ 316 h 544"/>
                <a:gd name="T36" fmla="*/ 108 w 142"/>
                <a:gd name="T37" fmla="*/ 341 h 544"/>
                <a:gd name="T38" fmla="*/ 106 w 142"/>
                <a:gd name="T39" fmla="*/ 363 h 544"/>
                <a:gd name="T40" fmla="*/ 104 w 142"/>
                <a:gd name="T41" fmla="*/ 384 h 544"/>
                <a:gd name="T42" fmla="*/ 96 w 142"/>
                <a:gd name="T43" fmla="*/ 407 h 544"/>
                <a:gd name="T44" fmla="*/ 87 w 142"/>
                <a:gd name="T45" fmla="*/ 430 h 544"/>
                <a:gd name="T46" fmla="*/ 77 w 142"/>
                <a:gd name="T47" fmla="*/ 449 h 544"/>
                <a:gd name="T48" fmla="*/ 64 w 142"/>
                <a:gd name="T49" fmla="*/ 470 h 544"/>
                <a:gd name="T50" fmla="*/ 51 w 142"/>
                <a:gd name="T51" fmla="*/ 487 h 544"/>
                <a:gd name="T52" fmla="*/ 41 w 142"/>
                <a:gd name="T53" fmla="*/ 506 h 544"/>
                <a:gd name="T54" fmla="*/ 22 w 142"/>
                <a:gd name="T55" fmla="*/ 529 h 544"/>
                <a:gd name="T56" fmla="*/ 15 w 142"/>
                <a:gd name="T57" fmla="*/ 538 h 544"/>
                <a:gd name="T58" fmla="*/ 57 w 142"/>
                <a:gd name="T59" fmla="*/ 540 h 544"/>
                <a:gd name="T60" fmla="*/ 72 w 142"/>
                <a:gd name="T61" fmla="*/ 525 h 544"/>
                <a:gd name="T62" fmla="*/ 87 w 142"/>
                <a:gd name="T63" fmla="*/ 506 h 544"/>
                <a:gd name="T64" fmla="*/ 96 w 142"/>
                <a:gd name="T65" fmla="*/ 491 h 544"/>
                <a:gd name="T66" fmla="*/ 110 w 142"/>
                <a:gd name="T67" fmla="*/ 472 h 544"/>
                <a:gd name="T68" fmla="*/ 119 w 142"/>
                <a:gd name="T69" fmla="*/ 451 h 544"/>
                <a:gd name="T70" fmla="*/ 129 w 142"/>
                <a:gd name="T71" fmla="*/ 426 h 544"/>
                <a:gd name="T72" fmla="*/ 134 w 142"/>
                <a:gd name="T73" fmla="*/ 405 h 544"/>
                <a:gd name="T74" fmla="*/ 138 w 142"/>
                <a:gd name="T75" fmla="*/ 390 h 544"/>
                <a:gd name="T76" fmla="*/ 142 w 142"/>
                <a:gd name="T77" fmla="*/ 367 h 544"/>
                <a:gd name="T78" fmla="*/ 142 w 142"/>
                <a:gd name="T79" fmla="*/ 352 h 544"/>
                <a:gd name="T80" fmla="*/ 142 w 142"/>
                <a:gd name="T81" fmla="*/ 337 h 544"/>
                <a:gd name="T82" fmla="*/ 142 w 142"/>
                <a:gd name="T83" fmla="*/ 323 h 544"/>
                <a:gd name="T84" fmla="*/ 140 w 142"/>
                <a:gd name="T85" fmla="*/ 304 h 544"/>
                <a:gd name="T86" fmla="*/ 136 w 142"/>
                <a:gd name="T87" fmla="*/ 278 h 544"/>
                <a:gd name="T88" fmla="*/ 131 w 142"/>
                <a:gd name="T89" fmla="*/ 255 h 544"/>
                <a:gd name="T90" fmla="*/ 123 w 142"/>
                <a:gd name="T91" fmla="*/ 234 h 544"/>
                <a:gd name="T92" fmla="*/ 115 w 142"/>
                <a:gd name="T93" fmla="*/ 213 h 544"/>
                <a:gd name="T94" fmla="*/ 108 w 142"/>
                <a:gd name="T95" fmla="*/ 196 h 544"/>
                <a:gd name="T96" fmla="*/ 100 w 142"/>
                <a:gd name="T97" fmla="*/ 181 h 544"/>
                <a:gd name="T98" fmla="*/ 95 w 142"/>
                <a:gd name="T99" fmla="*/ 168 h 544"/>
                <a:gd name="T100" fmla="*/ 83 w 142"/>
                <a:gd name="T101" fmla="*/ 150 h 544"/>
                <a:gd name="T102" fmla="*/ 76 w 142"/>
                <a:gd name="T103" fmla="*/ 131 h 544"/>
                <a:gd name="T104" fmla="*/ 68 w 142"/>
                <a:gd name="T105" fmla="*/ 114 h 544"/>
                <a:gd name="T106" fmla="*/ 60 w 142"/>
                <a:gd name="T107" fmla="*/ 95 h 544"/>
                <a:gd name="T108" fmla="*/ 51 w 142"/>
                <a:gd name="T109" fmla="*/ 74 h 544"/>
                <a:gd name="T110" fmla="*/ 43 w 142"/>
                <a:gd name="T111" fmla="*/ 55 h 544"/>
                <a:gd name="T112" fmla="*/ 36 w 142"/>
                <a:gd name="T113" fmla="*/ 36 h 544"/>
                <a:gd name="T114" fmla="*/ 30 w 142"/>
                <a:gd name="T115" fmla="*/ 21 h 544"/>
                <a:gd name="T116" fmla="*/ 24 w 142"/>
                <a:gd name="T117" fmla="*/ 8 h 544"/>
                <a:gd name="T118" fmla="*/ 22 w 142"/>
                <a:gd name="T119" fmla="*/ 0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2" h="544">
                  <a:moveTo>
                    <a:pt x="0" y="4"/>
                  </a:moveTo>
                  <a:lnTo>
                    <a:pt x="0" y="6"/>
                  </a:lnTo>
                  <a:lnTo>
                    <a:pt x="0" y="10"/>
                  </a:lnTo>
                  <a:lnTo>
                    <a:pt x="1" y="14"/>
                  </a:lnTo>
                  <a:lnTo>
                    <a:pt x="5" y="23"/>
                  </a:lnTo>
                  <a:lnTo>
                    <a:pt x="5" y="27"/>
                  </a:lnTo>
                  <a:lnTo>
                    <a:pt x="7" y="33"/>
                  </a:lnTo>
                  <a:lnTo>
                    <a:pt x="9" y="36"/>
                  </a:lnTo>
                  <a:lnTo>
                    <a:pt x="11" y="42"/>
                  </a:lnTo>
                  <a:lnTo>
                    <a:pt x="15" y="48"/>
                  </a:lnTo>
                  <a:lnTo>
                    <a:pt x="17" y="54"/>
                  </a:lnTo>
                  <a:lnTo>
                    <a:pt x="19" y="59"/>
                  </a:lnTo>
                  <a:lnTo>
                    <a:pt x="22" y="67"/>
                  </a:lnTo>
                  <a:lnTo>
                    <a:pt x="24" y="73"/>
                  </a:lnTo>
                  <a:lnTo>
                    <a:pt x="26" y="80"/>
                  </a:lnTo>
                  <a:lnTo>
                    <a:pt x="30" y="86"/>
                  </a:lnTo>
                  <a:lnTo>
                    <a:pt x="32" y="93"/>
                  </a:lnTo>
                  <a:lnTo>
                    <a:pt x="34" y="99"/>
                  </a:lnTo>
                  <a:lnTo>
                    <a:pt x="38" y="105"/>
                  </a:lnTo>
                  <a:lnTo>
                    <a:pt x="39" y="112"/>
                  </a:lnTo>
                  <a:lnTo>
                    <a:pt x="43" y="120"/>
                  </a:lnTo>
                  <a:lnTo>
                    <a:pt x="45" y="126"/>
                  </a:lnTo>
                  <a:lnTo>
                    <a:pt x="49" y="131"/>
                  </a:lnTo>
                  <a:lnTo>
                    <a:pt x="51" y="137"/>
                  </a:lnTo>
                  <a:lnTo>
                    <a:pt x="55" y="143"/>
                  </a:lnTo>
                  <a:lnTo>
                    <a:pt x="57" y="149"/>
                  </a:lnTo>
                  <a:lnTo>
                    <a:pt x="60" y="152"/>
                  </a:lnTo>
                  <a:lnTo>
                    <a:pt x="62" y="158"/>
                  </a:lnTo>
                  <a:lnTo>
                    <a:pt x="66" y="164"/>
                  </a:lnTo>
                  <a:lnTo>
                    <a:pt x="68" y="168"/>
                  </a:lnTo>
                  <a:lnTo>
                    <a:pt x="70" y="171"/>
                  </a:lnTo>
                  <a:lnTo>
                    <a:pt x="72" y="177"/>
                  </a:lnTo>
                  <a:lnTo>
                    <a:pt x="74" y="181"/>
                  </a:lnTo>
                  <a:lnTo>
                    <a:pt x="76" y="187"/>
                  </a:lnTo>
                  <a:lnTo>
                    <a:pt x="79" y="190"/>
                  </a:lnTo>
                  <a:lnTo>
                    <a:pt x="81" y="196"/>
                  </a:lnTo>
                  <a:lnTo>
                    <a:pt x="83" y="204"/>
                  </a:lnTo>
                  <a:lnTo>
                    <a:pt x="85" y="207"/>
                  </a:lnTo>
                  <a:lnTo>
                    <a:pt x="87" y="213"/>
                  </a:lnTo>
                  <a:lnTo>
                    <a:pt x="89" y="219"/>
                  </a:lnTo>
                  <a:lnTo>
                    <a:pt x="91" y="226"/>
                  </a:lnTo>
                  <a:lnTo>
                    <a:pt x="93" y="232"/>
                  </a:lnTo>
                  <a:lnTo>
                    <a:pt x="95" y="240"/>
                  </a:lnTo>
                  <a:lnTo>
                    <a:pt x="96" y="245"/>
                  </a:lnTo>
                  <a:lnTo>
                    <a:pt x="98" y="253"/>
                  </a:lnTo>
                  <a:lnTo>
                    <a:pt x="100" y="259"/>
                  </a:lnTo>
                  <a:lnTo>
                    <a:pt x="102" y="266"/>
                  </a:lnTo>
                  <a:lnTo>
                    <a:pt x="102" y="272"/>
                  </a:lnTo>
                  <a:lnTo>
                    <a:pt x="104" y="280"/>
                  </a:lnTo>
                  <a:lnTo>
                    <a:pt x="104" y="287"/>
                  </a:lnTo>
                  <a:lnTo>
                    <a:pt x="106" y="295"/>
                  </a:lnTo>
                  <a:lnTo>
                    <a:pt x="106" y="303"/>
                  </a:lnTo>
                  <a:lnTo>
                    <a:pt x="108" y="310"/>
                  </a:lnTo>
                  <a:lnTo>
                    <a:pt x="108" y="316"/>
                  </a:lnTo>
                  <a:lnTo>
                    <a:pt x="108" y="323"/>
                  </a:lnTo>
                  <a:lnTo>
                    <a:pt x="108" y="333"/>
                  </a:lnTo>
                  <a:lnTo>
                    <a:pt x="108" y="341"/>
                  </a:lnTo>
                  <a:lnTo>
                    <a:pt x="108" y="348"/>
                  </a:lnTo>
                  <a:lnTo>
                    <a:pt x="108" y="356"/>
                  </a:lnTo>
                  <a:lnTo>
                    <a:pt x="106" y="363"/>
                  </a:lnTo>
                  <a:lnTo>
                    <a:pt x="106" y="371"/>
                  </a:lnTo>
                  <a:lnTo>
                    <a:pt x="106" y="377"/>
                  </a:lnTo>
                  <a:lnTo>
                    <a:pt x="104" y="384"/>
                  </a:lnTo>
                  <a:lnTo>
                    <a:pt x="102" y="392"/>
                  </a:lnTo>
                  <a:lnTo>
                    <a:pt x="100" y="399"/>
                  </a:lnTo>
                  <a:lnTo>
                    <a:pt x="96" y="407"/>
                  </a:lnTo>
                  <a:lnTo>
                    <a:pt x="95" y="415"/>
                  </a:lnTo>
                  <a:lnTo>
                    <a:pt x="91" y="422"/>
                  </a:lnTo>
                  <a:lnTo>
                    <a:pt x="87" y="430"/>
                  </a:lnTo>
                  <a:lnTo>
                    <a:pt x="83" y="436"/>
                  </a:lnTo>
                  <a:lnTo>
                    <a:pt x="79" y="443"/>
                  </a:lnTo>
                  <a:lnTo>
                    <a:pt x="77" y="449"/>
                  </a:lnTo>
                  <a:lnTo>
                    <a:pt x="74" y="456"/>
                  </a:lnTo>
                  <a:lnTo>
                    <a:pt x="70" y="462"/>
                  </a:lnTo>
                  <a:lnTo>
                    <a:pt x="64" y="470"/>
                  </a:lnTo>
                  <a:lnTo>
                    <a:pt x="60" y="475"/>
                  </a:lnTo>
                  <a:lnTo>
                    <a:pt x="57" y="483"/>
                  </a:lnTo>
                  <a:lnTo>
                    <a:pt x="51" y="487"/>
                  </a:lnTo>
                  <a:lnTo>
                    <a:pt x="49" y="494"/>
                  </a:lnTo>
                  <a:lnTo>
                    <a:pt x="43" y="498"/>
                  </a:lnTo>
                  <a:lnTo>
                    <a:pt x="41" y="506"/>
                  </a:lnTo>
                  <a:lnTo>
                    <a:pt x="34" y="513"/>
                  </a:lnTo>
                  <a:lnTo>
                    <a:pt x="28" y="523"/>
                  </a:lnTo>
                  <a:lnTo>
                    <a:pt x="22" y="529"/>
                  </a:lnTo>
                  <a:lnTo>
                    <a:pt x="19" y="532"/>
                  </a:lnTo>
                  <a:lnTo>
                    <a:pt x="15" y="536"/>
                  </a:lnTo>
                  <a:lnTo>
                    <a:pt x="15" y="538"/>
                  </a:lnTo>
                  <a:lnTo>
                    <a:pt x="55" y="544"/>
                  </a:lnTo>
                  <a:lnTo>
                    <a:pt x="55" y="542"/>
                  </a:lnTo>
                  <a:lnTo>
                    <a:pt x="57" y="540"/>
                  </a:lnTo>
                  <a:lnTo>
                    <a:pt x="60" y="536"/>
                  </a:lnTo>
                  <a:lnTo>
                    <a:pt x="66" y="532"/>
                  </a:lnTo>
                  <a:lnTo>
                    <a:pt x="72" y="525"/>
                  </a:lnTo>
                  <a:lnTo>
                    <a:pt x="79" y="517"/>
                  </a:lnTo>
                  <a:lnTo>
                    <a:pt x="81" y="512"/>
                  </a:lnTo>
                  <a:lnTo>
                    <a:pt x="87" y="506"/>
                  </a:lnTo>
                  <a:lnTo>
                    <a:pt x="89" y="502"/>
                  </a:lnTo>
                  <a:lnTo>
                    <a:pt x="95" y="496"/>
                  </a:lnTo>
                  <a:lnTo>
                    <a:pt x="96" y="491"/>
                  </a:lnTo>
                  <a:lnTo>
                    <a:pt x="102" y="485"/>
                  </a:lnTo>
                  <a:lnTo>
                    <a:pt x="106" y="479"/>
                  </a:lnTo>
                  <a:lnTo>
                    <a:pt x="110" y="472"/>
                  </a:lnTo>
                  <a:lnTo>
                    <a:pt x="114" y="464"/>
                  </a:lnTo>
                  <a:lnTo>
                    <a:pt x="115" y="458"/>
                  </a:lnTo>
                  <a:lnTo>
                    <a:pt x="119" y="451"/>
                  </a:lnTo>
                  <a:lnTo>
                    <a:pt x="123" y="443"/>
                  </a:lnTo>
                  <a:lnTo>
                    <a:pt x="127" y="434"/>
                  </a:lnTo>
                  <a:lnTo>
                    <a:pt x="129" y="426"/>
                  </a:lnTo>
                  <a:lnTo>
                    <a:pt x="133" y="418"/>
                  </a:lnTo>
                  <a:lnTo>
                    <a:pt x="134" y="409"/>
                  </a:lnTo>
                  <a:lnTo>
                    <a:pt x="134" y="405"/>
                  </a:lnTo>
                  <a:lnTo>
                    <a:pt x="136" y="399"/>
                  </a:lnTo>
                  <a:lnTo>
                    <a:pt x="136" y="396"/>
                  </a:lnTo>
                  <a:lnTo>
                    <a:pt x="138" y="390"/>
                  </a:lnTo>
                  <a:lnTo>
                    <a:pt x="140" y="380"/>
                  </a:lnTo>
                  <a:lnTo>
                    <a:pt x="142" y="373"/>
                  </a:lnTo>
                  <a:lnTo>
                    <a:pt x="142" y="367"/>
                  </a:lnTo>
                  <a:lnTo>
                    <a:pt x="142" y="361"/>
                  </a:lnTo>
                  <a:lnTo>
                    <a:pt x="142" y="358"/>
                  </a:lnTo>
                  <a:lnTo>
                    <a:pt x="142" y="352"/>
                  </a:lnTo>
                  <a:lnTo>
                    <a:pt x="142" y="346"/>
                  </a:lnTo>
                  <a:lnTo>
                    <a:pt x="142" y="342"/>
                  </a:lnTo>
                  <a:lnTo>
                    <a:pt x="142" y="337"/>
                  </a:lnTo>
                  <a:lnTo>
                    <a:pt x="142" y="333"/>
                  </a:lnTo>
                  <a:lnTo>
                    <a:pt x="142" y="327"/>
                  </a:lnTo>
                  <a:lnTo>
                    <a:pt x="142" y="323"/>
                  </a:lnTo>
                  <a:lnTo>
                    <a:pt x="142" y="318"/>
                  </a:lnTo>
                  <a:lnTo>
                    <a:pt x="142" y="314"/>
                  </a:lnTo>
                  <a:lnTo>
                    <a:pt x="140" y="304"/>
                  </a:lnTo>
                  <a:lnTo>
                    <a:pt x="140" y="297"/>
                  </a:lnTo>
                  <a:lnTo>
                    <a:pt x="138" y="287"/>
                  </a:lnTo>
                  <a:lnTo>
                    <a:pt x="136" y="278"/>
                  </a:lnTo>
                  <a:lnTo>
                    <a:pt x="134" y="270"/>
                  </a:lnTo>
                  <a:lnTo>
                    <a:pt x="133" y="263"/>
                  </a:lnTo>
                  <a:lnTo>
                    <a:pt x="131" y="255"/>
                  </a:lnTo>
                  <a:lnTo>
                    <a:pt x="129" y="247"/>
                  </a:lnTo>
                  <a:lnTo>
                    <a:pt x="125" y="240"/>
                  </a:lnTo>
                  <a:lnTo>
                    <a:pt x="123" y="234"/>
                  </a:lnTo>
                  <a:lnTo>
                    <a:pt x="121" y="226"/>
                  </a:lnTo>
                  <a:lnTo>
                    <a:pt x="119" y="219"/>
                  </a:lnTo>
                  <a:lnTo>
                    <a:pt x="115" y="213"/>
                  </a:lnTo>
                  <a:lnTo>
                    <a:pt x="114" y="207"/>
                  </a:lnTo>
                  <a:lnTo>
                    <a:pt x="112" y="202"/>
                  </a:lnTo>
                  <a:lnTo>
                    <a:pt x="108" y="196"/>
                  </a:lnTo>
                  <a:lnTo>
                    <a:pt x="106" y="190"/>
                  </a:lnTo>
                  <a:lnTo>
                    <a:pt x="104" y="187"/>
                  </a:lnTo>
                  <a:lnTo>
                    <a:pt x="100" y="181"/>
                  </a:lnTo>
                  <a:lnTo>
                    <a:pt x="98" y="175"/>
                  </a:lnTo>
                  <a:lnTo>
                    <a:pt x="96" y="171"/>
                  </a:lnTo>
                  <a:lnTo>
                    <a:pt x="95" y="168"/>
                  </a:lnTo>
                  <a:lnTo>
                    <a:pt x="91" y="160"/>
                  </a:lnTo>
                  <a:lnTo>
                    <a:pt x="87" y="156"/>
                  </a:lnTo>
                  <a:lnTo>
                    <a:pt x="83" y="150"/>
                  </a:lnTo>
                  <a:lnTo>
                    <a:pt x="79" y="143"/>
                  </a:lnTo>
                  <a:lnTo>
                    <a:pt x="77" y="137"/>
                  </a:lnTo>
                  <a:lnTo>
                    <a:pt x="76" y="131"/>
                  </a:lnTo>
                  <a:lnTo>
                    <a:pt x="72" y="126"/>
                  </a:lnTo>
                  <a:lnTo>
                    <a:pt x="70" y="122"/>
                  </a:lnTo>
                  <a:lnTo>
                    <a:pt x="68" y="114"/>
                  </a:lnTo>
                  <a:lnTo>
                    <a:pt x="64" y="109"/>
                  </a:lnTo>
                  <a:lnTo>
                    <a:pt x="62" y="101"/>
                  </a:lnTo>
                  <a:lnTo>
                    <a:pt x="60" y="95"/>
                  </a:lnTo>
                  <a:lnTo>
                    <a:pt x="57" y="88"/>
                  </a:lnTo>
                  <a:lnTo>
                    <a:pt x="55" y="82"/>
                  </a:lnTo>
                  <a:lnTo>
                    <a:pt x="51" y="74"/>
                  </a:lnTo>
                  <a:lnTo>
                    <a:pt x="49" y="69"/>
                  </a:lnTo>
                  <a:lnTo>
                    <a:pt x="45" y="61"/>
                  </a:lnTo>
                  <a:lnTo>
                    <a:pt x="43" y="55"/>
                  </a:lnTo>
                  <a:lnTo>
                    <a:pt x="41" y="48"/>
                  </a:lnTo>
                  <a:lnTo>
                    <a:pt x="38" y="42"/>
                  </a:lnTo>
                  <a:lnTo>
                    <a:pt x="36" y="36"/>
                  </a:lnTo>
                  <a:lnTo>
                    <a:pt x="34" y="31"/>
                  </a:lnTo>
                  <a:lnTo>
                    <a:pt x="32" y="25"/>
                  </a:lnTo>
                  <a:lnTo>
                    <a:pt x="30" y="21"/>
                  </a:lnTo>
                  <a:lnTo>
                    <a:pt x="28" y="16"/>
                  </a:lnTo>
                  <a:lnTo>
                    <a:pt x="26" y="12"/>
                  </a:lnTo>
                  <a:lnTo>
                    <a:pt x="24" y="8"/>
                  </a:lnTo>
                  <a:lnTo>
                    <a:pt x="24" y="4"/>
                  </a:lnTo>
                  <a:lnTo>
                    <a:pt x="22" y="0"/>
                  </a:lnTo>
                  <a:lnTo>
                    <a:pt x="22" y="0"/>
                  </a:lnTo>
                  <a:lnTo>
                    <a:pt x="0" y="4"/>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0" name="Freeform 40"/>
            <p:cNvSpPr>
              <a:spLocks/>
            </p:cNvSpPr>
            <p:nvPr/>
          </p:nvSpPr>
          <p:spPr bwMode="auto">
            <a:xfrm>
              <a:off x="4710" y="2426"/>
              <a:ext cx="45" cy="91"/>
            </a:xfrm>
            <a:custGeom>
              <a:avLst/>
              <a:gdLst>
                <a:gd name="T0" fmla="*/ 12 w 91"/>
                <a:gd name="T1" fmla="*/ 25 h 183"/>
                <a:gd name="T2" fmla="*/ 19 w 91"/>
                <a:gd name="T3" fmla="*/ 23 h 183"/>
                <a:gd name="T4" fmla="*/ 31 w 91"/>
                <a:gd name="T5" fmla="*/ 21 h 183"/>
                <a:gd name="T6" fmla="*/ 48 w 91"/>
                <a:gd name="T7" fmla="*/ 27 h 183"/>
                <a:gd name="T8" fmla="*/ 59 w 91"/>
                <a:gd name="T9" fmla="*/ 40 h 183"/>
                <a:gd name="T10" fmla="*/ 63 w 91"/>
                <a:gd name="T11" fmla="*/ 51 h 183"/>
                <a:gd name="T12" fmla="*/ 67 w 91"/>
                <a:gd name="T13" fmla="*/ 70 h 183"/>
                <a:gd name="T14" fmla="*/ 67 w 91"/>
                <a:gd name="T15" fmla="*/ 84 h 183"/>
                <a:gd name="T16" fmla="*/ 67 w 91"/>
                <a:gd name="T17" fmla="*/ 93 h 183"/>
                <a:gd name="T18" fmla="*/ 67 w 91"/>
                <a:gd name="T19" fmla="*/ 107 h 183"/>
                <a:gd name="T20" fmla="*/ 65 w 91"/>
                <a:gd name="T21" fmla="*/ 126 h 183"/>
                <a:gd name="T22" fmla="*/ 65 w 91"/>
                <a:gd name="T23" fmla="*/ 137 h 183"/>
                <a:gd name="T24" fmla="*/ 63 w 91"/>
                <a:gd name="T25" fmla="*/ 145 h 183"/>
                <a:gd name="T26" fmla="*/ 82 w 91"/>
                <a:gd name="T27" fmla="*/ 183 h 183"/>
                <a:gd name="T28" fmla="*/ 82 w 91"/>
                <a:gd name="T29" fmla="*/ 177 h 183"/>
                <a:gd name="T30" fmla="*/ 84 w 91"/>
                <a:gd name="T31" fmla="*/ 162 h 183"/>
                <a:gd name="T32" fmla="*/ 86 w 91"/>
                <a:gd name="T33" fmla="*/ 150 h 183"/>
                <a:gd name="T34" fmla="*/ 88 w 91"/>
                <a:gd name="T35" fmla="*/ 139 h 183"/>
                <a:gd name="T36" fmla="*/ 90 w 91"/>
                <a:gd name="T37" fmla="*/ 126 h 183"/>
                <a:gd name="T38" fmla="*/ 90 w 91"/>
                <a:gd name="T39" fmla="*/ 114 h 183"/>
                <a:gd name="T40" fmla="*/ 90 w 91"/>
                <a:gd name="T41" fmla="*/ 99 h 183"/>
                <a:gd name="T42" fmla="*/ 91 w 91"/>
                <a:gd name="T43" fmla="*/ 86 h 183"/>
                <a:gd name="T44" fmla="*/ 90 w 91"/>
                <a:gd name="T45" fmla="*/ 70 h 183"/>
                <a:gd name="T46" fmla="*/ 90 w 91"/>
                <a:gd name="T47" fmla="*/ 59 h 183"/>
                <a:gd name="T48" fmla="*/ 88 w 91"/>
                <a:gd name="T49" fmla="*/ 46 h 183"/>
                <a:gd name="T50" fmla="*/ 86 w 91"/>
                <a:gd name="T51" fmla="*/ 36 h 183"/>
                <a:gd name="T52" fmla="*/ 76 w 91"/>
                <a:gd name="T53" fmla="*/ 21 h 183"/>
                <a:gd name="T54" fmla="*/ 63 w 91"/>
                <a:gd name="T55" fmla="*/ 10 h 183"/>
                <a:gd name="T56" fmla="*/ 52 w 91"/>
                <a:gd name="T57" fmla="*/ 4 h 183"/>
                <a:gd name="T58" fmla="*/ 38 w 91"/>
                <a:gd name="T59" fmla="*/ 0 h 183"/>
                <a:gd name="T60" fmla="*/ 27 w 91"/>
                <a:gd name="T61" fmla="*/ 0 h 183"/>
                <a:gd name="T62" fmla="*/ 15 w 91"/>
                <a:gd name="T63" fmla="*/ 0 h 183"/>
                <a:gd name="T64" fmla="*/ 8 w 91"/>
                <a:gd name="T65" fmla="*/ 2 h 183"/>
                <a:gd name="T66" fmla="*/ 0 w 91"/>
                <a:gd name="T67" fmla="*/ 4 h 183"/>
                <a:gd name="T68" fmla="*/ 12 w 91"/>
                <a:gd name="T69" fmla="*/ 2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1" h="183">
                  <a:moveTo>
                    <a:pt x="12" y="27"/>
                  </a:moveTo>
                  <a:lnTo>
                    <a:pt x="12" y="25"/>
                  </a:lnTo>
                  <a:lnTo>
                    <a:pt x="15" y="25"/>
                  </a:lnTo>
                  <a:lnTo>
                    <a:pt x="19" y="23"/>
                  </a:lnTo>
                  <a:lnTo>
                    <a:pt x="25" y="23"/>
                  </a:lnTo>
                  <a:lnTo>
                    <a:pt x="31" y="21"/>
                  </a:lnTo>
                  <a:lnTo>
                    <a:pt x="38" y="25"/>
                  </a:lnTo>
                  <a:lnTo>
                    <a:pt x="48" y="27"/>
                  </a:lnTo>
                  <a:lnTo>
                    <a:pt x="55" y="34"/>
                  </a:lnTo>
                  <a:lnTo>
                    <a:pt x="59" y="40"/>
                  </a:lnTo>
                  <a:lnTo>
                    <a:pt x="63" y="46"/>
                  </a:lnTo>
                  <a:lnTo>
                    <a:pt x="63" y="51"/>
                  </a:lnTo>
                  <a:lnTo>
                    <a:pt x="67" y="61"/>
                  </a:lnTo>
                  <a:lnTo>
                    <a:pt x="67" y="70"/>
                  </a:lnTo>
                  <a:lnTo>
                    <a:pt x="67" y="80"/>
                  </a:lnTo>
                  <a:lnTo>
                    <a:pt x="67" y="84"/>
                  </a:lnTo>
                  <a:lnTo>
                    <a:pt x="67" y="89"/>
                  </a:lnTo>
                  <a:lnTo>
                    <a:pt x="67" y="93"/>
                  </a:lnTo>
                  <a:lnTo>
                    <a:pt x="69" y="99"/>
                  </a:lnTo>
                  <a:lnTo>
                    <a:pt x="67" y="107"/>
                  </a:lnTo>
                  <a:lnTo>
                    <a:pt x="67" y="118"/>
                  </a:lnTo>
                  <a:lnTo>
                    <a:pt x="65" y="126"/>
                  </a:lnTo>
                  <a:lnTo>
                    <a:pt x="65" y="133"/>
                  </a:lnTo>
                  <a:lnTo>
                    <a:pt x="65" y="137"/>
                  </a:lnTo>
                  <a:lnTo>
                    <a:pt x="63" y="143"/>
                  </a:lnTo>
                  <a:lnTo>
                    <a:pt x="63" y="145"/>
                  </a:lnTo>
                  <a:lnTo>
                    <a:pt x="63" y="146"/>
                  </a:lnTo>
                  <a:lnTo>
                    <a:pt x="82" y="183"/>
                  </a:lnTo>
                  <a:lnTo>
                    <a:pt x="82" y="181"/>
                  </a:lnTo>
                  <a:lnTo>
                    <a:pt x="82" y="177"/>
                  </a:lnTo>
                  <a:lnTo>
                    <a:pt x="82" y="169"/>
                  </a:lnTo>
                  <a:lnTo>
                    <a:pt x="84" y="162"/>
                  </a:lnTo>
                  <a:lnTo>
                    <a:pt x="84" y="156"/>
                  </a:lnTo>
                  <a:lnTo>
                    <a:pt x="86" y="150"/>
                  </a:lnTo>
                  <a:lnTo>
                    <a:pt x="86" y="145"/>
                  </a:lnTo>
                  <a:lnTo>
                    <a:pt x="88" y="139"/>
                  </a:lnTo>
                  <a:lnTo>
                    <a:pt x="88" y="133"/>
                  </a:lnTo>
                  <a:lnTo>
                    <a:pt x="90" y="126"/>
                  </a:lnTo>
                  <a:lnTo>
                    <a:pt x="90" y="120"/>
                  </a:lnTo>
                  <a:lnTo>
                    <a:pt x="90" y="114"/>
                  </a:lnTo>
                  <a:lnTo>
                    <a:pt x="90" y="107"/>
                  </a:lnTo>
                  <a:lnTo>
                    <a:pt x="90" y="99"/>
                  </a:lnTo>
                  <a:lnTo>
                    <a:pt x="90" y="91"/>
                  </a:lnTo>
                  <a:lnTo>
                    <a:pt x="91" y="86"/>
                  </a:lnTo>
                  <a:lnTo>
                    <a:pt x="90" y="78"/>
                  </a:lnTo>
                  <a:lnTo>
                    <a:pt x="90" y="70"/>
                  </a:lnTo>
                  <a:lnTo>
                    <a:pt x="90" y="65"/>
                  </a:lnTo>
                  <a:lnTo>
                    <a:pt x="90" y="59"/>
                  </a:lnTo>
                  <a:lnTo>
                    <a:pt x="90" y="51"/>
                  </a:lnTo>
                  <a:lnTo>
                    <a:pt x="88" y="46"/>
                  </a:lnTo>
                  <a:lnTo>
                    <a:pt x="86" y="42"/>
                  </a:lnTo>
                  <a:lnTo>
                    <a:pt x="86" y="36"/>
                  </a:lnTo>
                  <a:lnTo>
                    <a:pt x="80" y="27"/>
                  </a:lnTo>
                  <a:lnTo>
                    <a:pt x="76" y="21"/>
                  </a:lnTo>
                  <a:lnTo>
                    <a:pt x="71" y="15"/>
                  </a:lnTo>
                  <a:lnTo>
                    <a:pt x="63" y="10"/>
                  </a:lnTo>
                  <a:lnTo>
                    <a:pt x="57" y="6"/>
                  </a:lnTo>
                  <a:lnTo>
                    <a:pt x="52" y="4"/>
                  </a:lnTo>
                  <a:lnTo>
                    <a:pt x="44" y="0"/>
                  </a:lnTo>
                  <a:lnTo>
                    <a:pt x="38" y="0"/>
                  </a:lnTo>
                  <a:lnTo>
                    <a:pt x="31" y="0"/>
                  </a:lnTo>
                  <a:lnTo>
                    <a:pt x="27" y="0"/>
                  </a:lnTo>
                  <a:lnTo>
                    <a:pt x="19" y="0"/>
                  </a:lnTo>
                  <a:lnTo>
                    <a:pt x="15" y="0"/>
                  </a:lnTo>
                  <a:lnTo>
                    <a:pt x="10" y="0"/>
                  </a:lnTo>
                  <a:lnTo>
                    <a:pt x="8" y="2"/>
                  </a:lnTo>
                  <a:lnTo>
                    <a:pt x="2" y="2"/>
                  </a:lnTo>
                  <a:lnTo>
                    <a:pt x="0" y="4"/>
                  </a:lnTo>
                  <a:lnTo>
                    <a:pt x="12" y="27"/>
                  </a:lnTo>
                  <a:lnTo>
                    <a:pt x="12"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1" name="Freeform 41"/>
            <p:cNvSpPr>
              <a:spLocks/>
            </p:cNvSpPr>
            <p:nvPr/>
          </p:nvSpPr>
          <p:spPr bwMode="auto">
            <a:xfrm>
              <a:off x="4296" y="2722"/>
              <a:ext cx="772" cy="635"/>
            </a:xfrm>
            <a:custGeom>
              <a:avLst/>
              <a:gdLst>
                <a:gd name="T0" fmla="*/ 73 w 1544"/>
                <a:gd name="T1" fmla="*/ 574 h 1272"/>
                <a:gd name="T2" fmla="*/ 92 w 1544"/>
                <a:gd name="T3" fmla="*/ 445 h 1272"/>
                <a:gd name="T4" fmla="*/ 120 w 1544"/>
                <a:gd name="T5" fmla="*/ 405 h 1272"/>
                <a:gd name="T6" fmla="*/ 118 w 1544"/>
                <a:gd name="T7" fmla="*/ 525 h 1272"/>
                <a:gd name="T8" fmla="*/ 80 w 1544"/>
                <a:gd name="T9" fmla="*/ 658 h 1272"/>
                <a:gd name="T10" fmla="*/ 202 w 1544"/>
                <a:gd name="T11" fmla="*/ 665 h 1272"/>
                <a:gd name="T12" fmla="*/ 424 w 1544"/>
                <a:gd name="T13" fmla="*/ 690 h 1272"/>
                <a:gd name="T14" fmla="*/ 624 w 1544"/>
                <a:gd name="T15" fmla="*/ 739 h 1272"/>
                <a:gd name="T16" fmla="*/ 719 w 1544"/>
                <a:gd name="T17" fmla="*/ 753 h 1272"/>
                <a:gd name="T18" fmla="*/ 831 w 1544"/>
                <a:gd name="T19" fmla="*/ 717 h 1272"/>
                <a:gd name="T20" fmla="*/ 957 w 1544"/>
                <a:gd name="T21" fmla="*/ 684 h 1272"/>
                <a:gd name="T22" fmla="*/ 1017 w 1544"/>
                <a:gd name="T23" fmla="*/ 624 h 1272"/>
                <a:gd name="T24" fmla="*/ 1010 w 1544"/>
                <a:gd name="T25" fmla="*/ 513 h 1272"/>
                <a:gd name="T26" fmla="*/ 981 w 1544"/>
                <a:gd name="T27" fmla="*/ 367 h 1272"/>
                <a:gd name="T28" fmla="*/ 987 w 1544"/>
                <a:gd name="T29" fmla="*/ 287 h 1272"/>
                <a:gd name="T30" fmla="*/ 1019 w 1544"/>
                <a:gd name="T31" fmla="*/ 392 h 1272"/>
                <a:gd name="T32" fmla="*/ 1040 w 1544"/>
                <a:gd name="T33" fmla="*/ 534 h 1272"/>
                <a:gd name="T34" fmla="*/ 1052 w 1544"/>
                <a:gd name="T35" fmla="*/ 641 h 1272"/>
                <a:gd name="T36" fmla="*/ 1169 w 1544"/>
                <a:gd name="T37" fmla="*/ 620 h 1272"/>
                <a:gd name="T38" fmla="*/ 1145 w 1544"/>
                <a:gd name="T39" fmla="*/ 489 h 1272"/>
                <a:gd name="T40" fmla="*/ 1137 w 1544"/>
                <a:gd name="T41" fmla="*/ 380 h 1272"/>
                <a:gd name="T42" fmla="*/ 1112 w 1544"/>
                <a:gd name="T43" fmla="*/ 276 h 1272"/>
                <a:gd name="T44" fmla="*/ 1042 w 1544"/>
                <a:gd name="T45" fmla="*/ 179 h 1272"/>
                <a:gd name="T46" fmla="*/ 939 w 1544"/>
                <a:gd name="T47" fmla="*/ 147 h 1272"/>
                <a:gd name="T48" fmla="*/ 937 w 1544"/>
                <a:gd name="T49" fmla="*/ 38 h 1272"/>
                <a:gd name="T50" fmla="*/ 957 w 1544"/>
                <a:gd name="T51" fmla="*/ 46 h 1272"/>
                <a:gd name="T52" fmla="*/ 976 w 1544"/>
                <a:gd name="T53" fmla="*/ 139 h 1272"/>
                <a:gd name="T54" fmla="*/ 1088 w 1544"/>
                <a:gd name="T55" fmla="*/ 190 h 1272"/>
                <a:gd name="T56" fmla="*/ 1194 w 1544"/>
                <a:gd name="T57" fmla="*/ 204 h 1272"/>
                <a:gd name="T58" fmla="*/ 1207 w 1544"/>
                <a:gd name="T59" fmla="*/ 230 h 1272"/>
                <a:gd name="T60" fmla="*/ 1143 w 1544"/>
                <a:gd name="T61" fmla="*/ 274 h 1272"/>
                <a:gd name="T62" fmla="*/ 1162 w 1544"/>
                <a:gd name="T63" fmla="*/ 386 h 1272"/>
                <a:gd name="T64" fmla="*/ 1179 w 1544"/>
                <a:gd name="T65" fmla="*/ 538 h 1272"/>
                <a:gd name="T66" fmla="*/ 1213 w 1544"/>
                <a:gd name="T67" fmla="*/ 635 h 1272"/>
                <a:gd name="T68" fmla="*/ 1308 w 1544"/>
                <a:gd name="T69" fmla="*/ 711 h 1272"/>
                <a:gd name="T70" fmla="*/ 1439 w 1544"/>
                <a:gd name="T71" fmla="*/ 694 h 1272"/>
                <a:gd name="T72" fmla="*/ 1510 w 1544"/>
                <a:gd name="T73" fmla="*/ 605 h 1272"/>
                <a:gd name="T74" fmla="*/ 1485 w 1544"/>
                <a:gd name="T75" fmla="*/ 466 h 1272"/>
                <a:gd name="T76" fmla="*/ 1384 w 1544"/>
                <a:gd name="T77" fmla="*/ 312 h 1272"/>
                <a:gd name="T78" fmla="*/ 1310 w 1544"/>
                <a:gd name="T79" fmla="*/ 200 h 1272"/>
                <a:gd name="T80" fmla="*/ 1392 w 1544"/>
                <a:gd name="T81" fmla="*/ 264 h 1272"/>
                <a:gd name="T82" fmla="*/ 1451 w 1544"/>
                <a:gd name="T83" fmla="*/ 363 h 1272"/>
                <a:gd name="T84" fmla="*/ 1512 w 1544"/>
                <a:gd name="T85" fmla="*/ 472 h 1272"/>
                <a:gd name="T86" fmla="*/ 1542 w 1544"/>
                <a:gd name="T87" fmla="*/ 591 h 1272"/>
                <a:gd name="T88" fmla="*/ 1502 w 1544"/>
                <a:gd name="T89" fmla="*/ 686 h 1272"/>
                <a:gd name="T90" fmla="*/ 1384 w 1544"/>
                <a:gd name="T91" fmla="*/ 736 h 1272"/>
                <a:gd name="T92" fmla="*/ 1264 w 1544"/>
                <a:gd name="T93" fmla="*/ 717 h 1272"/>
                <a:gd name="T94" fmla="*/ 1162 w 1544"/>
                <a:gd name="T95" fmla="*/ 700 h 1272"/>
                <a:gd name="T96" fmla="*/ 1034 w 1544"/>
                <a:gd name="T97" fmla="*/ 698 h 1272"/>
                <a:gd name="T98" fmla="*/ 917 w 1544"/>
                <a:gd name="T99" fmla="*/ 715 h 1272"/>
                <a:gd name="T100" fmla="*/ 806 w 1544"/>
                <a:gd name="T101" fmla="*/ 751 h 1272"/>
                <a:gd name="T102" fmla="*/ 709 w 1544"/>
                <a:gd name="T103" fmla="*/ 787 h 1272"/>
                <a:gd name="T104" fmla="*/ 753 w 1544"/>
                <a:gd name="T105" fmla="*/ 899 h 1272"/>
                <a:gd name="T106" fmla="*/ 831 w 1544"/>
                <a:gd name="T107" fmla="*/ 1097 h 1272"/>
                <a:gd name="T108" fmla="*/ 888 w 1544"/>
                <a:gd name="T109" fmla="*/ 1251 h 1272"/>
                <a:gd name="T110" fmla="*/ 861 w 1544"/>
                <a:gd name="T111" fmla="*/ 1209 h 1272"/>
                <a:gd name="T112" fmla="*/ 789 w 1544"/>
                <a:gd name="T113" fmla="*/ 1036 h 1272"/>
                <a:gd name="T114" fmla="*/ 715 w 1544"/>
                <a:gd name="T115" fmla="*/ 861 h 1272"/>
                <a:gd name="T116" fmla="*/ 650 w 1544"/>
                <a:gd name="T117" fmla="*/ 783 h 1272"/>
                <a:gd name="T118" fmla="*/ 517 w 1544"/>
                <a:gd name="T119" fmla="*/ 739 h 1272"/>
                <a:gd name="T120" fmla="*/ 287 w 1544"/>
                <a:gd name="T121" fmla="*/ 700 h 1272"/>
                <a:gd name="T122" fmla="*/ 8 w 1544"/>
                <a:gd name="T123" fmla="*/ 662 h 1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44" h="1272">
                  <a:moveTo>
                    <a:pt x="8" y="662"/>
                  </a:moveTo>
                  <a:lnTo>
                    <a:pt x="12" y="663"/>
                  </a:lnTo>
                  <a:lnTo>
                    <a:pt x="18" y="663"/>
                  </a:lnTo>
                  <a:lnTo>
                    <a:pt x="23" y="663"/>
                  </a:lnTo>
                  <a:lnTo>
                    <a:pt x="25" y="660"/>
                  </a:lnTo>
                  <a:lnTo>
                    <a:pt x="29" y="658"/>
                  </a:lnTo>
                  <a:lnTo>
                    <a:pt x="35" y="652"/>
                  </a:lnTo>
                  <a:lnTo>
                    <a:pt x="40" y="646"/>
                  </a:lnTo>
                  <a:lnTo>
                    <a:pt x="44" y="639"/>
                  </a:lnTo>
                  <a:lnTo>
                    <a:pt x="50" y="631"/>
                  </a:lnTo>
                  <a:lnTo>
                    <a:pt x="52" y="625"/>
                  </a:lnTo>
                  <a:lnTo>
                    <a:pt x="56" y="620"/>
                  </a:lnTo>
                  <a:lnTo>
                    <a:pt x="59" y="612"/>
                  </a:lnTo>
                  <a:lnTo>
                    <a:pt x="63" y="606"/>
                  </a:lnTo>
                  <a:lnTo>
                    <a:pt x="65" y="599"/>
                  </a:lnTo>
                  <a:lnTo>
                    <a:pt x="69" y="591"/>
                  </a:lnTo>
                  <a:lnTo>
                    <a:pt x="71" y="582"/>
                  </a:lnTo>
                  <a:lnTo>
                    <a:pt x="73" y="574"/>
                  </a:lnTo>
                  <a:lnTo>
                    <a:pt x="75" y="565"/>
                  </a:lnTo>
                  <a:lnTo>
                    <a:pt x="78" y="555"/>
                  </a:lnTo>
                  <a:lnTo>
                    <a:pt x="78" y="546"/>
                  </a:lnTo>
                  <a:lnTo>
                    <a:pt x="82" y="538"/>
                  </a:lnTo>
                  <a:lnTo>
                    <a:pt x="82" y="532"/>
                  </a:lnTo>
                  <a:lnTo>
                    <a:pt x="82" y="527"/>
                  </a:lnTo>
                  <a:lnTo>
                    <a:pt x="84" y="523"/>
                  </a:lnTo>
                  <a:lnTo>
                    <a:pt x="84" y="519"/>
                  </a:lnTo>
                  <a:lnTo>
                    <a:pt x="84" y="513"/>
                  </a:lnTo>
                  <a:lnTo>
                    <a:pt x="86" y="508"/>
                  </a:lnTo>
                  <a:lnTo>
                    <a:pt x="86" y="504"/>
                  </a:lnTo>
                  <a:lnTo>
                    <a:pt x="88" y="500"/>
                  </a:lnTo>
                  <a:lnTo>
                    <a:pt x="88" y="491"/>
                  </a:lnTo>
                  <a:lnTo>
                    <a:pt x="88" y="481"/>
                  </a:lnTo>
                  <a:lnTo>
                    <a:pt x="90" y="472"/>
                  </a:lnTo>
                  <a:lnTo>
                    <a:pt x="92" y="464"/>
                  </a:lnTo>
                  <a:lnTo>
                    <a:pt x="92" y="454"/>
                  </a:lnTo>
                  <a:lnTo>
                    <a:pt x="92" y="445"/>
                  </a:lnTo>
                  <a:lnTo>
                    <a:pt x="92" y="437"/>
                  </a:lnTo>
                  <a:lnTo>
                    <a:pt x="94" y="432"/>
                  </a:lnTo>
                  <a:lnTo>
                    <a:pt x="94" y="424"/>
                  </a:lnTo>
                  <a:lnTo>
                    <a:pt x="94" y="416"/>
                  </a:lnTo>
                  <a:lnTo>
                    <a:pt x="95" y="409"/>
                  </a:lnTo>
                  <a:lnTo>
                    <a:pt x="95" y="405"/>
                  </a:lnTo>
                  <a:lnTo>
                    <a:pt x="95" y="399"/>
                  </a:lnTo>
                  <a:lnTo>
                    <a:pt x="97" y="394"/>
                  </a:lnTo>
                  <a:lnTo>
                    <a:pt x="97" y="390"/>
                  </a:lnTo>
                  <a:lnTo>
                    <a:pt x="97" y="388"/>
                  </a:lnTo>
                  <a:lnTo>
                    <a:pt x="101" y="382"/>
                  </a:lnTo>
                  <a:lnTo>
                    <a:pt x="103" y="382"/>
                  </a:lnTo>
                  <a:lnTo>
                    <a:pt x="111" y="380"/>
                  </a:lnTo>
                  <a:lnTo>
                    <a:pt x="114" y="382"/>
                  </a:lnTo>
                  <a:lnTo>
                    <a:pt x="116" y="386"/>
                  </a:lnTo>
                  <a:lnTo>
                    <a:pt x="118" y="394"/>
                  </a:lnTo>
                  <a:lnTo>
                    <a:pt x="118" y="397"/>
                  </a:lnTo>
                  <a:lnTo>
                    <a:pt x="120" y="405"/>
                  </a:lnTo>
                  <a:lnTo>
                    <a:pt x="120" y="409"/>
                  </a:lnTo>
                  <a:lnTo>
                    <a:pt x="120" y="413"/>
                  </a:lnTo>
                  <a:lnTo>
                    <a:pt x="122" y="418"/>
                  </a:lnTo>
                  <a:lnTo>
                    <a:pt x="122" y="422"/>
                  </a:lnTo>
                  <a:lnTo>
                    <a:pt x="122" y="428"/>
                  </a:lnTo>
                  <a:lnTo>
                    <a:pt x="122" y="432"/>
                  </a:lnTo>
                  <a:lnTo>
                    <a:pt x="122" y="437"/>
                  </a:lnTo>
                  <a:lnTo>
                    <a:pt x="124" y="445"/>
                  </a:lnTo>
                  <a:lnTo>
                    <a:pt x="124" y="451"/>
                  </a:lnTo>
                  <a:lnTo>
                    <a:pt x="124" y="458"/>
                  </a:lnTo>
                  <a:lnTo>
                    <a:pt x="124" y="466"/>
                  </a:lnTo>
                  <a:lnTo>
                    <a:pt x="124" y="475"/>
                  </a:lnTo>
                  <a:lnTo>
                    <a:pt x="122" y="483"/>
                  </a:lnTo>
                  <a:lnTo>
                    <a:pt x="122" y="491"/>
                  </a:lnTo>
                  <a:lnTo>
                    <a:pt x="120" y="498"/>
                  </a:lnTo>
                  <a:lnTo>
                    <a:pt x="120" y="508"/>
                  </a:lnTo>
                  <a:lnTo>
                    <a:pt x="120" y="515"/>
                  </a:lnTo>
                  <a:lnTo>
                    <a:pt x="118" y="525"/>
                  </a:lnTo>
                  <a:lnTo>
                    <a:pt x="118" y="532"/>
                  </a:lnTo>
                  <a:lnTo>
                    <a:pt x="118" y="542"/>
                  </a:lnTo>
                  <a:lnTo>
                    <a:pt x="116" y="549"/>
                  </a:lnTo>
                  <a:lnTo>
                    <a:pt x="114" y="559"/>
                  </a:lnTo>
                  <a:lnTo>
                    <a:pt x="113" y="567"/>
                  </a:lnTo>
                  <a:lnTo>
                    <a:pt x="111" y="576"/>
                  </a:lnTo>
                  <a:lnTo>
                    <a:pt x="109" y="584"/>
                  </a:lnTo>
                  <a:lnTo>
                    <a:pt x="107" y="591"/>
                  </a:lnTo>
                  <a:lnTo>
                    <a:pt x="105" y="601"/>
                  </a:lnTo>
                  <a:lnTo>
                    <a:pt x="103" y="608"/>
                  </a:lnTo>
                  <a:lnTo>
                    <a:pt x="101" y="616"/>
                  </a:lnTo>
                  <a:lnTo>
                    <a:pt x="97" y="622"/>
                  </a:lnTo>
                  <a:lnTo>
                    <a:pt x="95" y="629"/>
                  </a:lnTo>
                  <a:lnTo>
                    <a:pt x="94" y="635"/>
                  </a:lnTo>
                  <a:lnTo>
                    <a:pt x="90" y="641"/>
                  </a:lnTo>
                  <a:lnTo>
                    <a:pt x="88" y="646"/>
                  </a:lnTo>
                  <a:lnTo>
                    <a:pt x="84" y="652"/>
                  </a:lnTo>
                  <a:lnTo>
                    <a:pt x="80" y="658"/>
                  </a:lnTo>
                  <a:lnTo>
                    <a:pt x="82" y="658"/>
                  </a:lnTo>
                  <a:lnTo>
                    <a:pt x="86" y="658"/>
                  </a:lnTo>
                  <a:lnTo>
                    <a:pt x="88" y="658"/>
                  </a:lnTo>
                  <a:lnTo>
                    <a:pt x="94" y="658"/>
                  </a:lnTo>
                  <a:lnTo>
                    <a:pt x="97" y="658"/>
                  </a:lnTo>
                  <a:lnTo>
                    <a:pt x="103" y="658"/>
                  </a:lnTo>
                  <a:lnTo>
                    <a:pt x="107" y="658"/>
                  </a:lnTo>
                  <a:lnTo>
                    <a:pt x="114" y="658"/>
                  </a:lnTo>
                  <a:lnTo>
                    <a:pt x="120" y="658"/>
                  </a:lnTo>
                  <a:lnTo>
                    <a:pt x="128" y="658"/>
                  </a:lnTo>
                  <a:lnTo>
                    <a:pt x="135" y="658"/>
                  </a:lnTo>
                  <a:lnTo>
                    <a:pt x="143" y="660"/>
                  </a:lnTo>
                  <a:lnTo>
                    <a:pt x="152" y="660"/>
                  </a:lnTo>
                  <a:lnTo>
                    <a:pt x="162" y="662"/>
                  </a:lnTo>
                  <a:lnTo>
                    <a:pt x="170" y="662"/>
                  </a:lnTo>
                  <a:lnTo>
                    <a:pt x="181" y="663"/>
                  </a:lnTo>
                  <a:lnTo>
                    <a:pt x="190" y="663"/>
                  </a:lnTo>
                  <a:lnTo>
                    <a:pt x="202" y="665"/>
                  </a:lnTo>
                  <a:lnTo>
                    <a:pt x="211" y="665"/>
                  </a:lnTo>
                  <a:lnTo>
                    <a:pt x="223" y="665"/>
                  </a:lnTo>
                  <a:lnTo>
                    <a:pt x="234" y="667"/>
                  </a:lnTo>
                  <a:lnTo>
                    <a:pt x="248" y="669"/>
                  </a:lnTo>
                  <a:lnTo>
                    <a:pt x="259" y="669"/>
                  </a:lnTo>
                  <a:lnTo>
                    <a:pt x="270" y="671"/>
                  </a:lnTo>
                  <a:lnTo>
                    <a:pt x="284" y="671"/>
                  </a:lnTo>
                  <a:lnTo>
                    <a:pt x="295" y="673"/>
                  </a:lnTo>
                  <a:lnTo>
                    <a:pt x="308" y="675"/>
                  </a:lnTo>
                  <a:lnTo>
                    <a:pt x="322" y="677"/>
                  </a:lnTo>
                  <a:lnTo>
                    <a:pt x="333" y="677"/>
                  </a:lnTo>
                  <a:lnTo>
                    <a:pt x="348" y="681"/>
                  </a:lnTo>
                  <a:lnTo>
                    <a:pt x="360" y="681"/>
                  </a:lnTo>
                  <a:lnTo>
                    <a:pt x="373" y="682"/>
                  </a:lnTo>
                  <a:lnTo>
                    <a:pt x="386" y="684"/>
                  </a:lnTo>
                  <a:lnTo>
                    <a:pt x="400" y="686"/>
                  </a:lnTo>
                  <a:lnTo>
                    <a:pt x="413" y="688"/>
                  </a:lnTo>
                  <a:lnTo>
                    <a:pt x="424" y="690"/>
                  </a:lnTo>
                  <a:lnTo>
                    <a:pt x="438" y="692"/>
                  </a:lnTo>
                  <a:lnTo>
                    <a:pt x="451" y="694"/>
                  </a:lnTo>
                  <a:lnTo>
                    <a:pt x="462" y="696"/>
                  </a:lnTo>
                  <a:lnTo>
                    <a:pt x="476" y="700"/>
                  </a:lnTo>
                  <a:lnTo>
                    <a:pt x="487" y="701"/>
                  </a:lnTo>
                  <a:lnTo>
                    <a:pt x="500" y="703"/>
                  </a:lnTo>
                  <a:lnTo>
                    <a:pt x="512" y="705"/>
                  </a:lnTo>
                  <a:lnTo>
                    <a:pt x="523" y="709"/>
                  </a:lnTo>
                  <a:lnTo>
                    <a:pt x="535" y="711"/>
                  </a:lnTo>
                  <a:lnTo>
                    <a:pt x="546" y="715"/>
                  </a:lnTo>
                  <a:lnTo>
                    <a:pt x="555" y="717"/>
                  </a:lnTo>
                  <a:lnTo>
                    <a:pt x="567" y="720"/>
                  </a:lnTo>
                  <a:lnTo>
                    <a:pt x="576" y="722"/>
                  </a:lnTo>
                  <a:lnTo>
                    <a:pt x="588" y="726"/>
                  </a:lnTo>
                  <a:lnTo>
                    <a:pt x="595" y="728"/>
                  </a:lnTo>
                  <a:lnTo>
                    <a:pt x="605" y="732"/>
                  </a:lnTo>
                  <a:lnTo>
                    <a:pt x="614" y="736"/>
                  </a:lnTo>
                  <a:lnTo>
                    <a:pt x="624" y="739"/>
                  </a:lnTo>
                  <a:lnTo>
                    <a:pt x="630" y="741"/>
                  </a:lnTo>
                  <a:lnTo>
                    <a:pt x="637" y="747"/>
                  </a:lnTo>
                  <a:lnTo>
                    <a:pt x="645" y="749"/>
                  </a:lnTo>
                  <a:lnTo>
                    <a:pt x="650" y="755"/>
                  </a:lnTo>
                  <a:lnTo>
                    <a:pt x="656" y="757"/>
                  </a:lnTo>
                  <a:lnTo>
                    <a:pt x="662" y="762"/>
                  </a:lnTo>
                  <a:lnTo>
                    <a:pt x="666" y="766"/>
                  </a:lnTo>
                  <a:lnTo>
                    <a:pt x="671" y="770"/>
                  </a:lnTo>
                  <a:lnTo>
                    <a:pt x="671" y="770"/>
                  </a:lnTo>
                  <a:lnTo>
                    <a:pt x="673" y="768"/>
                  </a:lnTo>
                  <a:lnTo>
                    <a:pt x="675" y="766"/>
                  </a:lnTo>
                  <a:lnTo>
                    <a:pt x="681" y="766"/>
                  </a:lnTo>
                  <a:lnTo>
                    <a:pt x="685" y="764"/>
                  </a:lnTo>
                  <a:lnTo>
                    <a:pt x="692" y="760"/>
                  </a:lnTo>
                  <a:lnTo>
                    <a:pt x="700" y="758"/>
                  </a:lnTo>
                  <a:lnTo>
                    <a:pt x="709" y="757"/>
                  </a:lnTo>
                  <a:lnTo>
                    <a:pt x="713" y="753"/>
                  </a:lnTo>
                  <a:lnTo>
                    <a:pt x="719" y="753"/>
                  </a:lnTo>
                  <a:lnTo>
                    <a:pt x="723" y="749"/>
                  </a:lnTo>
                  <a:lnTo>
                    <a:pt x="728" y="749"/>
                  </a:lnTo>
                  <a:lnTo>
                    <a:pt x="734" y="747"/>
                  </a:lnTo>
                  <a:lnTo>
                    <a:pt x="738" y="745"/>
                  </a:lnTo>
                  <a:lnTo>
                    <a:pt x="746" y="743"/>
                  </a:lnTo>
                  <a:lnTo>
                    <a:pt x="751" y="741"/>
                  </a:lnTo>
                  <a:lnTo>
                    <a:pt x="757" y="739"/>
                  </a:lnTo>
                  <a:lnTo>
                    <a:pt x="765" y="738"/>
                  </a:lnTo>
                  <a:lnTo>
                    <a:pt x="770" y="736"/>
                  </a:lnTo>
                  <a:lnTo>
                    <a:pt x="776" y="734"/>
                  </a:lnTo>
                  <a:lnTo>
                    <a:pt x="784" y="730"/>
                  </a:lnTo>
                  <a:lnTo>
                    <a:pt x="789" y="730"/>
                  </a:lnTo>
                  <a:lnTo>
                    <a:pt x="797" y="728"/>
                  </a:lnTo>
                  <a:lnTo>
                    <a:pt x="804" y="726"/>
                  </a:lnTo>
                  <a:lnTo>
                    <a:pt x="810" y="722"/>
                  </a:lnTo>
                  <a:lnTo>
                    <a:pt x="818" y="720"/>
                  </a:lnTo>
                  <a:lnTo>
                    <a:pt x="823" y="719"/>
                  </a:lnTo>
                  <a:lnTo>
                    <a:pt x="831" y="717"/>
                  </a:lnTo>
                  <a:lnTo>
                    <a:pt x="839" y="713"/>
                  </a:lnTo>
                  <a:lnTo>
                    <a:pt x="844" y="711"/>
                  </a:lnTo>
                  <a:lnTo>
                    <a:pt x="852" y="709"/>
                  </a:lnTo>
                  <a:lnTo>
                    <a:pt x="860" y="707"/>
                  </a:lnTo>
                  <a:lnTo>
                    <a:pt x="867" y="705"/>
                  </a:lnTo>
                  <a:lnTo>
                    <a:pt x="873" y="703"/>
                  </a:lnTo>
                  <a:lnTo>
                    <a:pt x="880" y="701"/>
                  </a:lnTo>
                  <a:lnTo>
                    <a:pt x="888" y="700"/>
                  </a:lnTo>
                  <a:lnTo>
                    <a:pt x="896" y="698"/>
                  </a:lnTo>
                  <a:lnTo>
                    <a:pt x="901" y="696"/>
                  </a:lnTo>
                  <a:lnTo>
                    <a:pt x="909" y="694"/>
                  </a:lnTo>
                  <a:lnTo>
                    <a:pt x="917" y="694"/>
                  </a:lnTo>
                  <a:lnTo>
                    <a:pt x="922" y="690"/>
                  </a:lnTo>
                  <a:lnTo>
                    <a:pt x="930" y="688"/>
                  </a:lnTo>
                  <a:lnTo>
                    <a:pt x="936" y="686"/>
                  </a:lnTo>
                  <a:lnTo>
                    <a:pt x="943" y="686"/>
                  </a:lnTo>
                  <a:lnTo>
                    <a:pt x="949" y="684"/>
                  </a:lnTo>
                  <a:lnTo>
                    <a:pt x="957" y="684"/>
                  </a:lnTo>
                  <a:lnTo>
                    <a:pt x="962" y="682"/>
                  </a:lnTo>
                  <a:lnTo>
                    <a:pt x="970" y="681"/>
                  </a:lnTo>
                  <a:lnTo>
                    <a:pt x="974" y="679"/>
                  </a:lnTo>
                  <a:lnTo>
                    <a:pt x="981" y="679"/>
                  </a:lnTo>
                  <a:lnTo>
                    <a:pt x="987" y="677"/>
                  </a:lnTo>
                  <a:lnTo>
                    <a:pt x="993" y="677"/>
                  </a:lnTo>
                  <a:lnTo>
                    <a:pt x="998" y="677"/>
                  </a:lnTo>
                  <a:lnTo>
                    <a:pt x="1002" y="675"/>
                  </a:lnTo>
                  <a:lnTo>
                    <a:pt x="1008" y="675"/>
                  </a:lnTo>
                  <a:lnTo>
                    <a:pt x="1014" y="675"/>
                  </a:lnTo>
                  <a:lnTo>
                    <a:pt x="1014" y="673"/>
                  </a:lnTo>
                  <a:lnTo>
                    <a:pt x="1015" y="665"/>
                  </a:lnTo>
                  <a:lnTo>
                    <a:pt x="1015" y="660"/>
                  </a:lnTo>
                  <a:lnTo>
                    <a:pt x="1015" y="654"/>
                  </a:lnTo>
                  <a:lnTo>
                    <a:pt x="1017" y="646"/>
                  </a:lnTo>
                  <a:lnTo>
                    <a:pt x="1017" y="641"/>
                  </a:lnTo>
                  <a:lnTo>
                    <a:pt x="1017" y="631"/>
                  </a:lnTo>
                  <a:lnTo>
                    <a:pt x="1017" y="624"/>
                  </a:lnTo>
                  <a:lnTo>
                    <a:pt x="1017" y="614"/>
                  </a:lnTo>
                  <a:lnTo>
                    <a:pt x="1017" y="606"/>
                  </a:lnTo>
                  <a:lnTo>
                    <a:pt x="1017" y="601"/>
                  </a:lnTo>
                  <a:lnTo>
                    <a:pt x="1017" y="595"/>
                  </a:lnTo>
                  <a:lnTo>
                    <a:pt x="1017" y="591"/>
                  </a:lnTo>
                  <a:lnTo>
                    <a:pt x="1017" y="586"/>
                  </a:lnTo>
                  <a:lnTo>
                    <a:pt x="1017" y="582"/>
                  </a:lnTo>
                  <a:lnTo>
                    <a:pt x="1017" y="576"/>
                  </a:lnTo>
                  <a:lnTo>
                    <a:pt x="1017" y="572"/>
                  </a:lnTo>
                  <a:lnTo>
                    <a:pt x="1017" y="567"/>
                  </a:lnTo>
                  <a:lnTo>
                    <a:pt x="1017" y="561"/>
                  </a:lnTo>
                  <a:lnTo>
                    <a:pt x="1015" y="555"/>
                  </a:lnTo>
                  <a:lnTo>
                    <a:pt x="1015" y="549"/>
                  </a:lnTo>
                  <a:lnTo>
                    <a:pt x="1014" y="544"/>
                  </a:lnTo>
                  <a:lnTo>
                    <a:pt x="1012" y="536"/>
                  </a:lnTo>
                  <a:lnTo>
                    <a:pt x="1012" y="529"/>
                  </a:lnTo>
                  <a:lnTo>
                    <a:pt x="1010" y="521"/>
                  </a:lnTo>
                  <a:lnTo>
                    <a:pt x="1010" y="513"/>
                  </a:lnTo>
                  <a:lnTo>
                    <a:pt x="1008" y="506"/>
                  </a:lnTo>
                  <a:lnTo>
                    <a:pt x="1006" y="498"/>
                  </a:lnTo>
                  <a:lnTo>
                    <a:pt x="1004" y="489"/>
                  </a:lnTo>
                  <a:lnTo>
                    <a:pt x="1002" y="481"/>
                  </a:lnTo>
                  <a:lnTo>
                    <a:pt x="1000" y="472"/>
                  </a:lnTo>
                  <a:lnTo>
                    <a:pt x="998" y="464"/>
                  </a:lnTo>
                  <a:lnTo>
                    <a:pt x="998" y="454"/>
                  </a:lnTo>
                  <a:lnTo>
                    <a:pt x="996" y="447"/>
                  </a:lnTo>
                  <a:lnTo>
                    <a:pt x="995" y="437"/>
                  </a:lnTo>
                  <a:lnTo>
                    <a:pt x="993" y="430"/>
                  </a:lnTo>
                  <a:lnTo>
                    <a:pt x="991" y="420"/>
                  </a:lnTo>
                  <a:lnTo>
                    <a:pt x="989" y="413"/>
                  </a:lnTo>
                  <a:lnTo>
                    <a:pt x="989" y="403"/>
                  </a:lnTo>
                  <a:lnTo>
                    <a:pt x="987" y="395"/>
                  </a:lnTo>
                  <a:lnTo>
                    <a:pt x="985" y="388"/>
                  </a:lnTo>
                  <a:lnTo>
                    <a:pt x="985" y="382"/>
                  </a:lnTo>
                  <a:lnTo>
                    <a:pt x="983" y="373"/>
                  </a:lnTo>
                  <a:lnTo>
                    <a:pt x="981" y="367"/>
                  </a:lnTo>
                  <a:lnTo>
                    <a:pt x="981" y="361"/>
                  </a:lnTo>
                  <a:lnTo>
                    <a:pt x="981" y="356"/>
                  </a:lnTo>
                  <a:lnTo>
                    <a:pt x="979" y="352"/>
                  </a:lnTo>
                  <a:lnTo>
                    <a:pt x="979" y="346"/>
                  </a:lnTo>
                  <a:lnTo>
                    <a:pt x="979" y="342"/>
                  </a:lnTo>
                  <a:lnTo>
                    <a:pt x="979" y="340"/>
                  </a:lnTo>
                  <a:lnTo>
                    <a:pt x="977" y="333"/>
                  </a:lnTo>
                  <a:lnTo>
                    <a:pt x="977" y="327"/>
                  </a:lnTo>
                  <a:lnTo>
                    <a:pt x="977" y="321"/>
                  </a:lnTo>
                  <a:lnTo>
                    <a:pt x="977" y="316"/>
                  </a:lnTo>
                  <a:lnTo>
                    <a:pt x="976" y="310"/>
                  </a:lnTo>
                  <a:lnTo>
                    <a:pt x="976" y="304"/>
                  </a:lnTo>
                  <a:lnTo>
                    <a:pt x="977" y="300"/>
                  </a:lnTo>
                  <a:lnTo>
                    <a:pt x="977" y="297"/>
                  </a:lnTo>
                  <a:lnTo>
                    <a:pt x="977" y="289"/>
                  </a:lnTo>
                  <a:lnTo>
                    <a:pt x="981" y="283"/>
                  </a:lnTo>
                  <a:lnTo>
                    <a:pt x="983" y="283"/>
                  </a:lnTo>
                  <a:lnTo>
                    <a:pt x="987" y="287"/>
                  </a:lnTo>
                  <a:lnTo>
                    <a:pt x="991" y="291"/>
                  </a:lnTo>
                  <a:lnTo>
                    <a:pt x="995" y="300"/>
                  </a:lnTo>
                  <a:lnTo>
                    <a:pt x="996" y="304"/>
                  </a:lnTo>
                  <a:lnTo>
                    <a:pt x="998" y="310"/>
                  </a:lnTo>
                  <a:lnTo>
                    <a:pt x="998" y="314"/>
                  </a:lnTo>
                  <a:lnTo>
                    <a:pt x="1000" y="319"/>
                  </a:lnTo>
                  <a:lnTo>
                    <a:pt x="1002" y="325"/>
                  </a:lnTo>
                  <a:lnTo>
                    <a:pt x="1004" y="333"/>
                  </a:lnTo>
                  <a:lnTo>
                    <a:pt x="1006" y="340"/>
                  </a:lnTo>
                  <a:lnTo>
                    <a:pt x="1008" y="348"/>
                  </a:lnTo>
                  <a:lnTo>
                    <a:pt x="1010" y="356"/>
                  </a:lnTo>
                  <a:lnTo>
                    <a:pt x="1012" y="365"/>
                  </a:lnTo>
                  <a:lnTo>
                    <a:pt x="1012" y="369"/>
                  </a:lnTo>
                  <a:lnTo>
                    <a:pt x="1014" y="373"/>
                  </a:lnTo>
                  <a:lnTo>
                    <a:pt x="1015" y="378"/>
                  </a:lnTo>
                  <a:lnTo>
                    <a:pt x="1017" y="382"/>
                  </a:lnTo>
                  <a:lnTo>
                    <a:pt x="1017" y="388"/>
                  </a:lnTo>
                  <a:lnTo>
                    <a:pt x="1019" y="392"/>
                  </a:lnTo>
                  <a:lnTo>
                    <a:pt x="1019" y="397"/>
                  </a:lnTo>
                  <a:lnTo>
                    <a:pt x="1021" y="405"/>
                  </a:lnTo>
                  <a:lnTo>
                    <a:pt x="1023" y="411"/>
                  </a:lnTo>
                  <a:lnTo>
                    <a:pt x="1025" y="418"/>
                  </a:lnTo>
                  <a:lnTo>
                    <a:pt x="1025" y="426"/>
                  </a:lnTo>
                  <a:lnTo>
                    <a:pt x="1027" y="435"/>
                  </a:lnTo>
                  <a:lnTo>
                    <a:pt x="1027" y="443"/>
                  </a:lnTo>
                  <a:lnTo>
                    <a:pt x="1029" y="451"/>
                  </a:lnTo>
                  <a:lnTo>
                    <a:pt x="1031" y="458"/>
                  </a:lnTo>
                  <a:lnTo>
                    <a:pt x="1033" y="466"/>
                  </a:lnTo>
                  <a:lnTo>
                    <a:pt x="1033" y="475"/>
                  </a:lnTo>
                  <a:lnTo>
                    <a:pt x="1034" y="483"/>
                  </a:lnTo>
                  <a:lnTo>
                    <a:pt x="1034" y="492"/>
                  </a:lnTo>
                  <a:lnTo>
                    <a:pt x="1036" y="502"/>
                  </a:lnTo>
                  <a:lnTo>
                    <a:pt x="1036" y="510"/>
                  </a:lnTo>
                  <a:lnTo>
                    <a:pt x="1038" y="519"/>
                  </a:lnTo>
                  <a:lnTo>
                    <a:pt x="1038" y="527"/>
                  </a:lnTo>
                  <a:lnTo>
                    <a:pt x="1040" y="534"/>
                  </a:lnTo>
                  <a:lnTo>
                    <a:pt x="1042" y="542"/>
                  </a:lnTo>
                  <a:lnTo>
                    <a:pt x="1042" y="549"/>
                  </a:lnTo>
                  <a:lnTo>
                    <a:pt x="1042" y="557"/>
                  </a:lnTo>
                  <a:lnTo>
                    <a:pt x="1044" y="565"/>
                  </a:lnTo>
                  <a:lnTo>
                    <a:pt x="1044" y="570"/>
                  </a:lnTo>
                  <a:lnTo>
                    <a:pt x="1046" y="578"/>
                  </a:lnTo>
                  <a:lnTo>
                    <a:pt x="1046" y="584"/>
                  </a:lnTo>
                  <a:lnTo>
                    <a:pt x="1048" y="589"/>
                  </a:lnTo>
                  <a:lnTo>
                    <a:pt x="1048" y="593"/>
                  </a:lnTo>
                  <a:lnTo>
                    <a:pt x="1050" y="599"/>
                  </a:lnTo>
                  <a:lnTo>
                    <a:pt x="1050" y="603"/>
                  </a:lnTo>
                  <a:lnTo>
                    <a:pt x="1052" y="606"/>
                  </a:lnTo>
                  <a:lnTo>
                    <a:pt x="1052" y="612"/>
                  </a:lnTo>
                  <a:lnTo>
                    <a:pt x="1052" y="618"/>
                  </a:lnTo>
                  <a:lnTo>
                    <a:pt x="1052" y="624"/>
                  </a:lnTo>
                  <a:lnTo>
                    <a:pt x="1052" y="629"/>
                  </a:lnTo>
                  <a:lnTo>
                    <a:pt x="1052" y="635"/>
                  </a:lnTo>
                  <a:lnTo>
                    <a:pt x="1052" y="641"/>
                  </a:lnTo>
                  <a:lnTo>
                    <a:pt x="1052" y="646"/>
                  </a:lnTo>
                  <a:lnTo>
                    <a:pt x="1052" y="652"/>
                  </a:lnTo>
                  <a:lnTo>
                    <a:pt x="1052" y="660"/>
                  </a:lnTo>
                  <a:lnTo>
                    <a:pt x="1052" y="667"/>
                  </a:lnTo>
                  <a:lnTo>
                    <a:pt x="1052" y="671"/>
                  </a:lnTo>
                  <a:lnTo>
                    <a:pt x="1052" y="675"/>
                  </a:lnTo>
                  <a:lnTo>
                    <a:pt x="1215" y="681"/>
                  </a:lnTo>
                  <a:lnTo>
                    <a:pt x="1211" y="679"/>
                  </a:lnTo>
                  <a:lnTo>
                    <a:pt x="1206" y="671"/>
                  </a:lnTo>
                  <a:lnTo>
                    <a:pt x="1200" y="665"/>
                  </a:lnTo>
                  <a:lnTo>
                    <a:pt x="1194" y="662"/>
                  </a:lnTo>
                  <a:lnTo>
                    <a:pt x="1188" y="654"/>
                  </a:lnTo>
                  <a:lnTo>
                    <a:pt x="1185" y="646"/>
                  </a:lnTo>
                  <a:lnTo>
                    <a:pt x="1181" y="641"/>
                  </a:lnTo>
                  <a:lnTo>
                    <a:pt x="1179" y="637"/>
                  </a:lnTo>
                  <a:lnTo>
                    <a:pt x="1175" y="631"/>
                  </a:lnTo>
                  <a:lnTo>
                    <a:pt x="1171" y="627"/>
                  </a:lnTo>
                  <a:lnTo>
                    <a:pt x="1169" y="620"/>
                  </a:lnTo>
                  <a:lnTo>
                    <a:pt x="1167" y="616"/>
                  </a:lnTo>
                  <a:lnTo>
                    <a:pt x="1164" y="610"/>
                  </a:lnTo>
                  <a:lnTo>
                    <a:pt x="1162" y="603"/>
                  </a:lnTo>
                  <a:lnTo>
                    <a:pt x="1160" y="597"/>
                  </a:lnTo>
                  <a:lnTo>
                    <a:pt x="1156" y="589"/>
                  </a:lnTo>
                  <a:lnTo>
                    <a:pt x="1154" y="584"/>
                  </a:lnTo>
                  <a:lnTo>
                    <a:pt x="1154" y="576"/>
                  </a:lnTo>
                  <a:lnTo>
                    <a:pt x="1150" y="568"/>
                  </a:lnTo>
                  <a:lnTo>
                    <a:pt x="1150" y="561"/>
                  </a:lnTo>
                  <a:lnTo>
                    <a:pt x="1150" y="553"/>
                  </a:lnTo>
                  <a:lnTo>
                    <a:pt x="1150" y="546"/>
                  </a:lnTo>
                  <a:lnTo>
                    <a:pt x="1148" y="536"/>
                  </a:lnTo>
                  <a:lnTo>
                    <a:pt x="1147" y="529"/>
                  </a:lnTo>
                  <a:lnTo>
                    <a:pt x="1147" y="519"/>
                  </a:lnTo>
                  <a:lnTo>
                    <a:pt x="1147" y="511"/>
                  </a:lnTo>
                  <a:lnTo>
                    <a:pt x="1145" y="504"/>
                  </a:lnTo>
                  <a:lnTo>
                    <a:pt x="1145" y="496"/>
                  </a:lnTo>
                  <a:lnTo>
                    <a:pt x="1145" y="489"/>
                  </a:lnTo>
                  <a:lnTo>
                    <a:pt x="1145" y="483"/>
                  </a:lnTo>
                  <a:lnTo>
                    <a:pt x="1143" y="475"/>
                  </a:lnTo>
                  <a:lnTo>
                    <a:pt x="1143" y="466"/>
                  </a:lnTo>
                  <a:lnTo>
                    <a:pt x="1143" y="460"/>
                  </a:lnTo>
                  <a:lnTo>
                    <a:pt x="1143" y="454"/>
                  </a:lnTo>
                  <a:lnTo>
                    <a:pt x="1143" y="447"/>
                  </a:lnTo>
                  <a:lnTo>
                    <a:pt x="1143" y="441"/>
                  </a:lnTo>
                  <a:lnTo>
                    <a:pt x="1143" y="435"/>
                  </a:lnTo>
                  <a:lnTo>
                    <a:pt x="1143" y="430"/>
                  </a:lnTo>
                  <a:lnTo>
                    <a:pt x="1141" y="424"/>
                  </a:lnTo>
                  <a:lnTo>
                    <a:pt x="1141" y="418"/>
                  </a:lnTo>
                  <a:lnTo>
                    <a:pt x="1141" y="413"/>
                  </a:lnTo>
                  <a:lnTo>
                    <a:pt x="1141" y="407"/>
                  </a:lnTo>
                  <a:lnTo>
                    <a:pt x="1139" y="401"/>
                  </a:lnTo>
                  <a:lnTo>
                    <a:pt x="1139" y="397"/>
                  </a:lnTo>
                  <a:lnTo>
                    <a:pt x="1139" y="392"/>
                  </a:lnTo>
                  <a:lnTo>
                    <a:pt x="1139" y="388"/>
                  </a:lnTo>
                  <a:lnTo>
                    <a:pt x="1137" y="380"/>
                  </a:lnTo>
                  <a:lnTo>
                    <a:pt x="1135" y="373"/>
                  </a:lnTo>
                  <a:lnTo>
                    <a:pt x="1135" y="365"/>
                  </a:lnTo>
                  <a:lnTo>
                    <a:pt x="1133" y="361"/>
                  </a:lnTo>
                  <a:lnTo>
                    <a:pt x="1131" y="354"/>
                  </a:lnTo>
                  <a:lnTo>
                    <a:pt x="1129" y="346"/>
                  </a:lnTo>
                  <a:lnTo>
                    <a:pt x="1126" y="338"/>
                  </a:lnTo>
                  <a:lnTo>
                    <a:pt x="1124" y="329"/>
                  </a:lnTo>
                  <a:lnTo>
                    <a:pt x="1124" y="325"/>
                  </a:lnTo>
                  <a:lnTo>
                    <a:pt x="1122" y="319"/>
                  </a:lnTo>
                  <a:lnTo>
                    <a:pt x="1120" y="314"/>
                  </a:lnTo>
                  <a:lnTo>
                    <a:pt x="1120" y="310"/>
                  </a:lnTo>
                  <a:lnTo>
                    <a:pt x="1118" y="304"/>
                  </a:lnTo>
                  <a:lnTo>
                    <a:pt x="1118" y="300"/>
                  </a:lnTo>
                  <a:lnTo>
                    <a:pt x="1116" y="295"/>
                  </a:lnTo>
                  <a:lnTo>
                    <a:pt x="1116" y="291"/>
                  </a:lnTo>
                  <a:lnTo>
                    <a:pt x="1114" y="285"/>
                  </a:lnTo>
                  <a:lnTo>
                    <a:pt x="1114" y="281"/>
                  </a:lnTo>
                  <a:lnTo>
                    <a:pt x="1112" y="276"/>
                  </a:lnTo>
                  <a:lnTo>
                    <a:pt x="1112" y="272"/>
                  </a:lnTo>
                  <a:lnTo>
                    <a:pt x="1110" y="262"/>
                  </a:lnTo>
                  <a:lnTo>
                    <a:pt x="1109" y="255"/>
                  </a:lnTo>
                  <a:lnTo>
                    <a:pt x="1107" y="249"/>
                  </a:lnTo>
                  <a:lnTo>
                    <a:pt x="1107" y="245"/>
                  </a:lnTo>
                  <a:lnTo>
                    <a:pt x="1107" y="242"/>
                  </a:lnTo>
                  <a:lnTo>
                    <a:pt x="1103" y="238"/>
                  </a:lnTo>
                  <a:lnTo>
                    <a:pt x="1097" y="232"/>
                  </a:lnTo>
                  <a:lnTo>
                    <a:pt x="1091" y="228"/>
                  </a:lnTo>
                  <a:lnTo>
                    <a:pt x="1086" y="223"/>
                  </a:lnTo>
                  <a:lnTo>
                    <a:pt x="1080" y="217"/>
                  </a:lnTo>
                  <a:lnTo>
                    <a:pt x="1074" y="211"/>
                  </a:lnTo>
                  <a:lnTo>
                    <a:pt x="1069" y="204"/>
                  </a:lnTo>
                  <a:lnTo>
                    <a:pt x="1063" y="200"/>
                  </a:lnTo>
                  <a:lnTo>
                    <a:pt x="1057" y="192"/>
                  </a:lnTo>
                  <a:lnTo>
                    <a:pt x="1052" y="188"/>
                  </a:lnTo>
                  <a:lnTo>
                    <a:pt x="1046" y="183"/>
                  </a:lnTo>
                  <a:lnTo>
                    <a:pt x="1042" y="179"/>
                  </a:lnTo>
                  <a:lnTo>
                    <a:pt x="1038" y="175"/>
                  </a:lnTo>
                  <a:lnTo>
                    <a:pt x="1036" y="173"/>
                  </a:lnTo>
                  <a:lnTo>
                    <a:pt x="1033" y="171"/>
                  </a:lnTo>
                  <a:lnTo>
                    <a:pt x="1027" y="169"/>
                  </a:lnTo>
                  <a:lnTo>
                    <a:pt x="1021" y="167"/>
                  </a:lnTo>
                  <a:lnTo>
                    <a:pt x="1015" y="167"/>
                  </a:lnTo>
                  <a:lnTo>
                    <a:pt x="1008" y="166"/>
                  </a:lnTo>
                  <a:lnTo>
                    <a:pt x="1000" y="166"/>
                  </a:lnTo>
                  <a:lnTo>
                    <a:pt x="993" y="166"/>
                  </a:lnTo>
                  <a:lnTo>
                    <a:pt x="985" y="166"/>
                  </a:lnTo>
                  <a:lnTo>
                    <a:pt x="976" y="164"/>
                  </a:lnTo>
                  <a:lnTo>
                    <a:pt x="968" y="164"/>
                  </a:lnTo>
                  <a:lnTo>
                    <a:pt x="960" y="162"/>
                  </a:lnTo>
                  <a:lnTo>
                    <a:pt x="955" y="162"/>
                  </a:lnTo>
                  <a:lnTo>
                    <a:pt x="949" y="158"/>
                  </a:lnTo>
                  <a:lnTo>
                    <a:pt x="945" y="154"/>
                  </a:lnTo>
                  <a:lnTo>
                    <a:pt x="941" y="150"/>
                  </a:lnTo>
                  <a:lnTo>
                    <a:pt x="939" y="147"/>
                  </a:lnTo>
                  <a:lnTo>
                    <a:pt x="936" y="139"/>
                  </a:lnTo>
                  <a:lnTo>
                    <a:pt x="936" y="131"/>
                  </a:lnTo>
                  <a:lnTo>
                    <a:pt x="936" y="126"/>
                  </a:lnTo>
                  <a:lnTo>
                    <a:pt x="936" y="120"/>
                  </a:lnTo>
                  <a:lnTo>
                    <a:pt x="936" y="116"/>
                  </a:lnTo>
                  <a:lnTo>
                    <a:pt x="936" y="110"/>
                  </a:lnTo>
                  <a:lnTo>
                    <a:pt x="936" y="105"/>
                  </a:lnTo>
                  <a:lnTo>
                    <a:pt x="936" y="99"/>
                  </a:lnTo>
                  <a:lnTo>
                    <a:pt x="936" y="91"/>
                  </a:lnTo>
                  <a:lnTo>
                    <a:pt x="936" y="86"/>
                  </a:lnTo>
                  <a:lnTo>
                    <a:pt x="936" y="80"/>
                  </a:lnTo>
                  <a:lnTo>
                    <a:pt x="936" y="74"/>
                  </a:lnTo>
                  <a:lnTo>
                    <a:pt x="936" y="67"/>
                  </a:lnTo>
                  <a:lnTo>
                    <a:pt x="937" y="63"/>
                  </a:lnTo>
                  <a:lnTo>
                    <a:pt x="937" y="55"/>
                  </a:lnTo>
                  <a:lnTo>
                    <a:pt x="937" y="50"/>
                  </a:lnTo>
                  <a:lnTo>
                    <a:pt x="937" y="44"/>
                  </a:lnTo>
                  <a:lnTo>
                    <a:pt x="937" y="38"/>
                  </a:lnTo>
                  <a:lnTo>
                    <a:pt x="937" y="33"/>
                  </a:lnTo>
                  <a:lnTo>
                    <a:pt x="939" y="27"/>
                  </a:lnTo>
                  <a:lnTo>
                    <a:pt x="939" y="23"/>
                  </a:lnTo>
                  <a:lnTo>
                    <a:pt x="939" y="19"/>
                  </a:lnTo>
                  <a:lnTo>
                    <a:pt x="941" y="10"/>
                  </a:lnTo>
                  <a:lnTo>
                    <a:pt x="941" y="6"/>
                  </a:lnTo>
                  <a:lnTo>
                    <a:pt x="941" y="2"/>
                  </a:lnTo>
                  <a:lnTo>
                    <a:pt x="943" y="0"/>
                  </a:lnTo>
                  <a:lnTo>
                    <a:pt x="962" y="0"/>
                  </a:lnTo>
                  <a:lnTo>
                    <a:pt x="962" y="2"/>
                  </a:lnTo>
                  <a:lnTo>
                    <a:pt x="962" y="6"/>
                  </a:lnTo>
                  <a:lnTo>
                    <a:pt x="960" y="12"/>
                  </a:lnTo>
                  <a:lnTo>
                    <a:pt x="960" y="21"/>
                  </a:lnTo>
                  <a:lnTo>
                    <a:pt x="960" y="25"/>
                  </a:lnTo>
                  <a:lnTo>
                    <a:pt x="958" y="31"/>
                  </a:lnTo>
                  <a:lnTo>
                    <a:pt x="958" y="36"/>
                  </a:lnTo>
                  <a:lnTo>
                    <a:pt x="958" y="42"/>
                  </a:lnTo>
                  <a:lnTo>
                    <a:pt x="957" y="46"/>
                  </a:lnTo>
                  <a:lnTo>
                    <a:pt x="957" y="53"/>
                  </a:lnTo>
                  <a:lnTo>
                    <a:pt x="957" y="59"/>
                  </a:lnTo>
                  <a:lnTo>
                    <a:pt x="957" y="65"/>
                  </a:lnTo>
                  <a:lnTo>
                    <a:pt x="955" y="71"/>
                  </a:lnTo>
                  <a:lnTo>
                    <a:pt x="955" y="78"/>
                  </a:lnTo>
                  <a:lnTo>
                    <a:pt x="953" y="82"/>
                  </a:lnTo>
                  <a:lnTo>
                    <a:pt x="953" y="90"/>
                  </a:lnTo>
                  <a:lnTo>
                    <a:pt x="953" y="95"/>
                  </a:lnTo>
                  <a:lnTo>
                    <a:pt x="953" y="101"/>
                  </a:lnTo>
                  <a:lnTo>
                    <a:pt x="953" y="105"/>
                  </a:lnTo>
                  <a:lnTo>
                    <a:pt x="953" y="110"/>
                  </a:lnTo>
                  <a:lnTo>
                    <a:pt x="953" y="120"/>
                  </a:lnTo>
                  <a:lnTo>
                    <a:pt x="955" y="128"/>
                  </a:lnTo>
                  <a:lnTo>
                    <a:pt x="955" y="131"/>
                  </a:lnTo>
                  <a:lnTo>
                    <a:pt x="958" y="135"/>
                  </a:lnTo>
                  <a:lnTo>
                    <a:pt x="962" y="137"/>
                  </a:lnTo>
                  <a:lnTo>
                    <a:pt x="972" y="139"/>
                  </a:lnTo>
                  <a:lnTo>
                    <a:pt x="976" y="139"/>
                  </a:lnTo>
                  <a:lnTo>
                    <a:pt x="981" y="139"/>
                  </a:lnTo>
                  <a:lnTo>
                    <a:pt x="985" y="139"/>
                  </a:lnTo>
                  <a:lnTo>
                    <a:pt x="991" y="141"/>
                  </a:lnTo>
                  <a:lnTo>
                    <a:pt x="996" y="141"/>
                  </a:lnTo>
                  <a:lnTo>
                    <a:pt x="1002" y="141"/>
                  </a:lnTo>
                  <a:lnTo>
                    <a:pt x="1008" y="141"/>
                  </a:lnTo>
                  <a:lnTo>
                    <a:pt x="1014" y="143"/>
                  </a:lnTo>
                  <a:lnTo>
                    <a:pt x="1019" y="143"/>
                  </a:lnTo>
                  <a:lnTo>
                    <a:pt x="1025" y="145"/>
                  </a:lnTo>
                  <a:lnTo>
                    <a:pt x="1031" y="145"/>
                  </a:lnTo>
                  <a:lnTo>
                    <a:pt x="1036" y="147"/>
                  </a:lnTo>
                  <a:lnTo>
                    <a:pt x="1044" y="148"/>
                  </a:lnTo>
                  <a:lnTo>
                    <a:pt x="1052" y="154"/>
                  </a:lnTo>
                  <a:lnTo>
                    <a:pt x="1059" y="158"/>
                  </a:lnTo>
                  <a:lnTo>
                    <a:pt x="1067" y="166"/>
                  </a:lnTo>
                  <a:lnTo>
                    <a:pt x="1074" y="173"/>
                  </a:lnTo>
                  <a:lnTo>
                    <a:pt x="1080" y="181"/>
                  </a:lnTo>
                  <a:lnTo>
                    <a:pt x="1088" y="190"/>
                  </a:lnTo>
                  <a:lnTo>
                    <a:pt x="1095" y="200"/>
                  </a:lnTo>
                  <a:lnTo>
                    <a:pt x="1101" y="207"/>
                  </a:lnTo>
                  <a:lnTo>
                    <a:pt x="1109" y="213"/>
                  </a:lnTo>
                  <a:lnTo>
                    <a:pt x="1114" y="213"/>
                  </a:lnTo>
                  <a:lnTo>
                    <a:pt x="1118" y="215"/>
                  </a:lnTo>
                  <a:lnTo>
                    <a:pt x="1124" y="217"/>
                  </a:lnTo>
                  <a:lnTo>
                    <a:pt x="1129" y="217"/>
                  </a:lnTo>
                  <a:lnTo>
                    <a:pt x="1133" y="217"/>
                  </a:lnTo>
                  <a:lnTo>
                    <a:pt x="1139" y="217"/>
                  </a:lnTo>
                  <a:lnTo>
                    <a:pt x="1145" y="217"/>
                  </a:lnTo>
                  <a:lnTo>
                    <a:pt x="1150" y="217"/>
                  </a:lnTo>
                  <a:lnTo>
                    <a:pt x="1156" y="215"/>
                  </a:lnTo>
                  <a:lnTo>
                    <a:pt x="1164" y="215"/>
                  </a:lnTo>
                  <a:lnTo>
                    <a:pt x="1169" y="213"/>
                  </a:lnTo>
                  <a:lnTo>
                    <a:pt x="1177" y="211"/>
                  </a:lnTo>
                  <a:lnTo>
                    <a:pt x="1183" y="209"/>
                  </a:lnTo>
                  <a:lnTo>
                    <a:pt x="1188" y="207"/>
                  </a:lnTo>
                  <a:lnTo>
                    <a:pt x="1194" y="204"/>
                  </a:lnTo>
                  <a:lnTo>
                    <a:pt x="1200" y="202"/>
                  </a:lnTo>
                  <a:lnTo>
                    <a:pt x="1206" y="198"/>
                  </a:lnTo>
                  <a:lnTo>
                    <a:pt x="1209" y="196"/>
                  </a:lnTo>
                  <a:lnTo>
                    <a:pt x="1215" y="192"/>
                  </a:lnTo>
                  <a:lnTo>
                    <a:pt x="1219" y="190"/>
                  </a:lnTo>
                  <a:lnTo>
                    <a:pt x="1226" y="186"/>
                  </a:lnTo>
                  <a:lnTo>
                    <a:pt x="1232" y="185"/>
                  </a:lnTo>
                  <a:lnTo>
                    <a:pt x="1238" y="185"/>
                  </a:lnTo>
                  <a:lnTo>
                    <a:pt x="1242" y="190"/>
                  </a:lnTo>
                  <a:lnTo>
                    <a:pt x="1242" y="194"/>
                  </a:lnTo>
                  <a:lnTo>
                    <a:pt x="1242" y="200"/>
                  </a:lnTo>
                  <a:lnTo>
                    <a:pt x="1240" y="205"/>
                  </a:lnTo>
                  <a:lnTo>
                    <a:pt x="1238" y="211"/>
                  </a:lnTo>
                  <a:lnTo>
                    <a:pt x="1234" y="215"/>
                  </a:lnTo>
                  <a:lnTo>
                    <a:pt x="1228" y="219"/>
                  </a:lnTo>
                  <a:lnTo>
                    <a:pt x="1223" y="223"/>
                  </a:lnTo>
                  <a:lnTo>
                    <a:pt x="1215" y="228"/>
                  </a:lnTo>
                  <a:lnTo>
                    <a:pt x="1207" y="230"/>
                  </a:lnTo>
                  <a:lnTo>
                    <a:pt x="1204" y="232"/>
                  </a:lnTo>
                  <a:lnTo>
                    <a:pt x="1196" y="234"/>
                  </a:lnTo>
                  <a:lnTo>
                    <a:pt x="1192" y="238"/>
                  </a:lnTo>
                  <a:lnTo>
                    <a:pt x="1185" y="238"/>
                  </a:lnTo>
                  <a:lnTo>
                    <a:pt x="1179" y="240"/>
                  </a:lnTo>
                  <a:lnTo>
                    <a:pt x="1173" y="242"/>
                  </a:lnTo>
                  <a:lnTo>
                    <a:pt x="1167" y="243"/>
                  </a:lnTo>
                  <a:lnTo>
                    <a:pt x="1162" y="245"/>
                  </a:lnTo>
                  <a:lnTo>
                    <a:pt x="1156" y="245"/>
                  </a:lnTo>
                  <a:lnTo>
                    <a:pt x="1152" y="247"/>
                  </a:lnTo>
                  <a:lnTo>
                    <a:pt x="1148" y="247"/>
                  </a:lnTo>
                  <a:lnTo>
                    <a:pt x="1143" y="247"/>
                  </a:lnTo>
                  <a:lnTo>
                    <a:pt x="1143" y="249"/>
                  </a:lnTo>
                  <a:lnTo>
                    <a:pt x="1143" y="251"/>
                  </a:lnTo>
                  <a:lnTo>
                    <a:pt x="1143" y="255"/>
                  </a:lnTo>
                  <a:lnTo>
                    <a:pt x="1143" y="261"/>
                  </a:lnTo>
                  <a:lnTo>
                    <a:pt x="1143" y="266"/>
                  </a:lnTo>
                  <a:lnTo>
                    <a:pt x="1143" y="274"/>
                  </a:lnTo>
                  <a:lnTo>
                    <a:pt x="1143" y="281"/>
                  </a:lnTo>
                  <a:lnTo>
                    <a:pt x="1145" y="289"/>
                  </a:lnTo>
                  <a:lnTo>
                    <a:pt x="1145" y="297"/>
                  </a:lnTo>
                  <a:lnTo>
                    <a:pt x="1147" y="306"/>
                  </a:lnTo>
                  <a:lnTo>
                    <a:pt x="1148" y="314"/>
                  </a:lnTo>
                  <a:lnTo>
                    <a:pt x="1150" y="321"/>
                  </a:lnTo>
                  <a:lnTo>
                    <a:pt x="1150" y="329"/>
                  </a:lnTo>
                  <a:lnTo>
                    <a:pt x="1152" y="337"/>
                  </a:lnTo>
                  <a:lnTo>
                    <a:pt x="1154" y="342"/>
                  </a:lnTo>
                  <a:lnTo>
                    <a:pt x="1156" y="348"/>
                  </a:lnTo>
                  <a:lnTo>
                    <a:pt x="1156" y="350"/>
                  </a:lnTo>
                  <a:lnTo>
                    <a:pt x="1158" y="354"/>
                  </a:lnTo>
                  <a:lnTo>
                    <a:pt x="1158" y="356"/>
                  </a:lnTo>
                  <a:lnTo>
                    <a:pt x="1160" y="361"/>
                  </a:lnTo>
                  <a:lnTo>
                    <a:pt x="1160" y="365"/>
                  </a:lnTo>
                  <a:lnTo>
                    <a:pt x="1160" y="373"/>
                  </a:lnTo>
                  <a:lnTo>
                    <a:pt x="1160" y="378"/>
                  </a:lnTo>
                  <a:lnTo>
                    <a:pt x="1162" y="386"/>
                  </a:lnTo>
                  <a:lnTo>
                    <a:pt x="1162" y="392"/>
                  </a:lnTo>
                  <a:lnTo>
                    <a:pt x="1164" y="399"/>
                  </a:lnTo>
                  <a:lnTo>
                    <a:pt x="1164" y="407"/>
                  </a:lnTo>
                  <a:lnTo>
                    <a:pt x="1166" y="416"/>
                  </a:lnTo>
                  <a:lnTo>
                    <a:pt x="1166" y="424"/>
                  </a:lnTo>
                  <a:lnTo>
                    <a:pt x="1166" y="434"/>
                  </a:lnTo>
                  <a:lnTo>
                    <a:pt x="1167" y="441"/>
                  </a:lnTo>
                  <a:lnTo>
                    <a:pt x="1169" y="451"/>
                  </a:lnTo>
                  <a:lnTo>
                    <a:pt x="1169" y="460"/>
                  </a:lnTo>
                  <a:lnTo>
                    <a:pt x="1169" y="470"/>
                  </a:lnTo>
                  <a:lnTo>
                    <a:pt x="1169" y="477"/>
                  </a:lnTo>
                  <a:lnTo>
                    <a:pt x="1171" y="487"/>
                  </a:lnTo>
                  <a:lnTo>
                    <a:pt x="1171" y="496"/>
                  </a:lnTo>
                  <a:lnTo>
                    <a:pt x="1173" y="504"/>
                  </a:lnTo>
                  <a:lnTo>
                    <a:pt x="1173" y="513"/>
                  </a:lnTo>
                  <a:lnTo>
                    <a:pt x="1175" y="521"/>
                  </a:lnTo>
                  <a:lnTo>
                    <a:pt x="1177" y="529"/>
                  </a:lnTo>
                  <a:lnTo>
                    <a:pt x="1179" y="538"/>
                  </a:lnTo>
                  <a:lnTo>
                    <a:pt x="1179" y="544"/>
                  </a:lnTo>
                  <a:lnTo>
                    <a:pt x="1181" y="551"/>
                  </a:lnTo>
                  <a:lnTo>
                    <a:pt x="1181" y="557"/>
                  </a:lnTo>
                  <a:lnTo>
                    <a:pt x="1183" y="565"/>
                  </a:lnTo>
                  <a:lnTo>
                    <a:pt x="1185" y="570"/>
                  </a:lnTo>
                  <a:lnTo>
                    <a:pt x="1187" y="574"/>
                  </a:lnTo>
                  <a:lnTo>
                    <a:pt x="1187" y="578"/>
                  </a:lnTo>
                  <a:lnTo>
                    <a:pt x="1188" y="584"/>
                  </a:lnTo>
                  <a:lnTo>
                    <a:pt x="1190" y="587"/>
                  </a:lnTo>
                  <a:lnTo>
                    <a:pt x="1192" y="593"/>
                  </a:lnTo>
                  <a:lnTo>
                    <a:pt x="1194" y="599"/>
                  </a:lnTo>
                  <a:lnTo>
                    <a:pt x="1196" y="603"/>
                  </a:lnTo>
                  <a:lnTo>
                    <a:pt x="1200" y="608"/>
                  </a:lnTo>
                  <a:lnTo>
                    <a:pt x="1202" y="614"/>
                  </a:lnTo>
                  <a:lnTo>
                    <a:pt x="1204" y="620"/>
                  </a:lnTo>
                  <a:lnTo>
                    <a:pt x="1206" y="624"/>
                  </a:lnTo>
                  <a:lnTo>
                    <a:pt x="1209" y="629"/>
                  </a:lnTo>
                  <a:lnTo>
                    <a:pt x="1213" y="635"/>
                  </a:lnTo>
                  <a:lnTo>
                    <a:pt x="1215" y="639"/>
                  </a:lnTo>
                  <a:lnTo>
                    <a:pt x="1219" y="644"/>
                  </a:lnTo>
                  <a:lnTo>
                    <a:pt x="1223" y="650"/>
                  </a:lnTo>
                  <a:lnTo>
                    <a:pt x="1226" y="656"/>
                  </a:lnTo>
                  <a:lnTo>
                    <a:pt x="1232" y="663"/>
                  </a:lnTo>
                  <a:lnTo>
                    <a:pt x="1242" y="673"/>
                  </a:lnTo>
                  <a:lnTo>
                    <a:pt x="1245" y="677"/>
                  </a:lnTo>
                  <a:lnTo>
                    <a:pt x="1251" y="682"/>
                  </a:lnTo>
                  <a:lnTo>
                    <a:pt x="1255" y="686"/>
                  </a:lnTo>
                  <a:lnTo>
                    <a:pt x="1261" y="690"/>
                  </a:lnTo>
                  <a:lnTo>
                    <a:pt x="1266" y="694"/>
                  </a:lnTo>
                  <a:lnTo>
                    <a:pt x="1270" y="696"/>
                  </a:lnTo>
                  <a:lnTo>
                    <a:pt x="1276" y="700"/>
                  </a:lnTo>
                  <a:lnTo>
                    <a:pt x="1282" y="701"/>
                  </a:lnTo>
                  <a:lnTo>
                    <a:pt x="1287" y="703"/>
                  </a:lnTo>
                  <a:lnTo>
                    <a:pt x="1295" y="707"/>
                  </a:lnTo>
                  <a:lnTo>
                    <a:pt x="1301" y="709"/>
                  </a:lnTo>
                  <a:lnTo>
                    <a:pt x="1308" y="711"/>
                  </a:lnTo>
                  <a:lnTo>
                    <a:pt x="1314" y="711"/>
                  </a:lnTo>
                  <a:lnTo>
                    <a:pt x="1321" y="711"/>
                  </a:lnTo>
                  <a:lnTo>
                    <a:pt x="1327" y="711"/>
                  </a:lnTo>
                  <a:lnTo>
                    <a:pt x="1335" y="713"/>
                  </a:lnTo>
                  <a:lnTo>
                    <a:pt x="1342" y="711"/>
                  </a:lnTo>
                  <a:lnTo>
                    <a:pt x="1350" y="711"/>
                  </a:lnTo>
                  <a:lnTo>
                    <a:pt x="1358" y="711"/>
                  </a:lnTo>
                  <a:lnTo>
                    <a:pt x="1365" y="711"/>
                  </a:lnTo>
                  <a:lnTo>
                    <a:pt x="1373" y="711"/>
                  </a:lnTo>
                  <a:lnTo>
                    <a:pt x="1380" y="709"/>
                  </a:lnTo>
                  <a:lnTo>
                    <a:pt x="1388" y="707"/>
                  </a:lnTo>
                  <a:lnTo>
                    <a:pt x="1396" y="707"/>
                  </a:lnTo>
                  <a:lnTo>
                    <a:pt x="1403" y="705"/>
                  </a:lnTo>
                  <a:lnTo>
                    <a:pt x="1411" y="703"/>
                  </a:lnTo>
                  <a:lnTo>
                    <a:pt x="1418" y="701"/>
                  </a:lnTo>
                  <a:lnTo>
                    <a:pt x="1426" y="700"/>
                  </a:lnTo>
                  <a:lnTo>
                    <a:pt x="1432" y="696"/>
                  </a:lnTo>
                  <a:lnTo>
                    <a:pt x="1439" y="694"/>
                  </a:lnTo>
                  <a:lnTo>
                    <a:pt x="1445" y="690"/>
                  </a:lnTo>
                  <a:lnTo>
                    <a:pt x="1451" y="686"/>
                  </a:lnTo>
                  <a:lnTo>
                    <a:pt x="1458" y="682"/>
                  </a:lnTo>
                  <a:lnTo>
                    <a:pt x="1464" y="679"/>
                  </a:lnTo>
                  <a:lnTo>
                    <a:pt x="1468" y="675"/>
                  </a:lnTo>
                  <a:lnTo>
                    <a:pt x="1475" y="673"/>
                  </a:lnTo>
                  <a:lnTo>
                    <a:pt x="1479" y="667"/>
                  </a:lnTo>
                  <a:lnTo>
                    <a:pt x="1485" y="663"/>
                  </a:lnTo>
                  <a:lnTo>
                    <a:pt x="1489" y="658"/>
                  </a:lnTo>
                  <a:lnTo>
                    <a:pt x="1493" y="654"/>
                  </a:lnTo>
                  <a:lnTo>
                    <a:pt x="1496" y="646"/>
                  </a:lnTo>
                  <a:lnTo>
                    <a:pt x="1500" y="643"/>
                  </a:lnTo>
                  <a:lnTo>
                    <a:pt x="1502" y="637"/>
                  </a:lnTo>
                  <a:lnTo>
                    <a:pt x="1504" y="631"/>
                  </a:lnTo>
                  <a:lnTo>
                    <a:pt x="1506" y="624"/>
                  </a:lnTo>
                  <a:lnTo>
                    <a:pt x="1506" y="618"/>
                  </a:lnTo>
                  <a:lnTo>
                    <a:pt x="1508" y="610"/>
                  </a:lnTo>
                  <a:lnTo>
                    <a:pt x="1510" y="605"/>
                  </a:lnTo>
                  <a:lnTo>
                    <a:pt x="1510" y="597"/>
                  </a:lnTo>
                  <a:lnTo>
                    <a:pt x="1512" y="591"/>
                  </a:lnTo>
                  <a:lnTo>
                    <a:pt x="1512" y="584"/>
                  </a:lnTo>
                  <a:lnTo>
                    <a:pt x="1512" y="578"/>
                  </a:lnTo>
                  <a:lnTo>
                    <a:pt x="1512" y="570"/>
                  </a:lnTo>
                  <a:lnTo>
                    <a:pt x="1510" y="563"/>
                  </a:lnTo>
                  <a:lnTo>
                    <a:pt x="1510" y="555"/>
                  </a:lnTo>
                  <a:lnTo>
                    <a:pt x="1508" y="548"/>
                  </a:lnTo>
                  <a:lnTo>
                    <a:pt x="1506" y="540"/>
                  </a:lnTo>
                  <a:lnTo>
                    <a:pt x="1506" y="532"/>
                  </a:lnTo>
                  <a:lnTo>
                    <a:pt x="1504" y="525"/>
                  </a:lnTo>
                  <a:lnTo>
                    <a:pt x="1502" y="517"/>
                  </a:lnTo>
                  <a:lnTo>
                    <a:pt x="1500" y="508"/>
                  </a:lnTo>
                  <a:lnTo>
                    <a:pt x="1498" y="500"/>
                  </a:lnTo>
                  <a:lnTo>
                    <a:pt x="1494" y="491"/>
                  </a:lnTo>
                  <a:lnTo>
                    <a:pt x="1493" y="483"/>
                  </a:lnTo>
                  <a:lnTo>
                    <a:pt x="1489" y="475"/>
                  </a:lnTo>
                  <a:lnTo>
                    <a:pt x="1485" y="466"/>
                  </a:lnTo>
                  <a:lnTo>
                    <a:pt x="1481" y="456"/>
                  </a:lnTo>
                  <a:lnTo>
                    <a:pt x="1477" y="449"/>
                  </a:lnTo>
                  <a:lnTo>
                    <a:pt x="1474" y="439"/>
                  </a:lnTo>
                  <a:lnTo>
                    <a:pt x="1468" y="432"/>
                  </a:lnTo>
                  <a:lnTo>
                    <a:pt x="1464" y="422"/>
                  </a:lnTo>
                  <a:lnTo>
                    <a:pt x="1458" y="415"/>
                  </a:lnTo>
                  <a:lnTo>
                    <a:pt x="1453" y="407"/>
                  </a:lnTo>
                  <a:lnTo>
                    <a:pt x="1447" y="397"/>
                  </a:lnTo>
                  <a:lnTo>
                    <a:pt x="1439" y="390"/>
                  </a:lnTo>
                  <a:lnTo>
                    <a:pt x="1434" y="382"/>
                  </a:lnTo>
                  <a:lnTo>
                    <a:pt x="1426" y="373"/>
                  </a:lnTo>
                  <a:lnTo>
                    <a:pt x="1420" y="363"/>
                  </a:lnTo>
                  <a:lnTo>
                    <a:pt x="1413" y="356"/>
                  </a:lnTo>
                  <a:lnTo>
                    <a:pt x="1407" y="346"/>
                  </a:lnTo>
                  <a:lnTo>
                    <a:pt x="1401" y="337"/>
                  </a:lnTo>
                  <a:lnTo>
                    <a:pt x="1394" y="329"/>
                  </a:lnTo>
                  <a:lnTo>
                    <a:pt x="1388" y="319"/>
                  </a:lnTo>
                  <a:lnTo>
                    <a:pt x="1384" y="312"/>
                  </a:lnTo>
                  <a:lnTo>
                    <a:pt x="1377" y="304"/>
                  </a:lnTo>
                  <a:lnTo>
                    <a:pt x="1371" y="297"/>
                  </a:lnTo>
                  <a:lnTo>
                    <a:pt x="1367" y="289"/>
                  </a:lnTo>
                  <a:lnTo>
                    <a:pt x="1361" y="281"/>
                  </a:lnTo>
                  <a:lnTo>
                    <a:pt x="1358" y="274"/>
                  </a:lnTo>
                  <a:lnTo>
                    <a:pt x="1352" y="266"/>
                  </a:lnTo>
                  <a:lnTo>
                    <a:pt x="1348" y="259"/>
                  </a:lnTo>
                  <a:lnTo>
                    <a:pt x="1344" y="253"/>
                  </a:lnTo>
                  <a:lnTo>
                    <a:pt x="1339" y="247"/>
                  </a:lnTo>
                  <a:lnTo>
                    <a:pt x="1335" y="240"/>
                  </a:lnTo>
                  <a:lnTo>
                    <a:pt x="1331" y="234"/>
                  </a:lnTo>
                  <a:lnTo>
                    <a:pt x="1329" y="228"/>
                  </a:lnTo>
                  <a:lnTo>
                    <a:pt x="1325" y="224"/>
                  </a:lnTo>
                  <a:lnTo>
                    <a:pt x="1321" y="219"/>
                  </a:lnTo>
                  <a:lnTo>
                    <a:pt x="1320" y="215"/>
                  </a:lnTo>
                  <a:lnTo>
                    <a:pt x="1318" y="211"/>
                  </a:lnTo>
                  <a:lnTo>
                    <a:pt x="1312" y="204"/>
                  </a:lnTo>
                  <a:lnTo>
                    <a:pt x="1310" y="200"/>
                  </a:lnTo>
                  <a:lnTo>
                    <a:pt x="1308" y="196"/>
                  </a:lnTo>
                  <a:lnTo>
                    <a:pt x="1342" y="175"/>
                  </a:lnTo>
                  <a:lnTo>
                    <a:pt x="1344" y="177"/>
                  </a:lnTo>
                  <a:lnTo>
                    <a:pt x="1344" y="179"/>
                  </a:lnTo>
                  <a:lnTo>
                    <a:pt x="1348" y="185"/>
                  </a:lnTo>
                  <a:lnTo>
                    <a:pt x="1350" y="190"/>
                  </a:lnTo>
                  <a:lnTo>
                    <a:pt x="1354" y="198"/>
                  </a:lnTo>
                  <a:lnTo>
                    <a:pt x="1356" y="202"/>
                  </a:lnTo>
                  <a:lnTo>
                    <a:pt x="1358" y="207"/>
                  </a:lnTo>
                  <a:lnTo>
                    <a:pt x="1361" y="211"/>
                  </a:lnTo>
                  <a:lnTo>
                    <a:pt x="1365" y="217"/>
                  </a:lnTo>
                  <a:lnTo>
                    <a:pt x="1367" y="223"/>
                  </a:lnTo>
                  <a:lnTo>
                    <a:pt x="1371" y="230"/>
                  </a:lnTo>
                  <a:lnTo>
                    <a:pt x="1375" y="236"/>
                  </a:lnTo>
                  <a:lnTo>
                    <a:pt x="1380" y="243"/>
                  </a:lnTo>
                  <a:lnTo>
                    <a:pt x="1384" y="251"/>
                  </a:lnTo>
                  <a:lnTo>
                    <a:pt x="1388" y="259"/>
                  </a:lnTo>
                  <a:lnTo>
                    <a:pt x="1392" y="264"/>
                  </a:lnTo>
                  <a:lnTo>
                    <a:pt x="1394" y="268"/>
                  </a:lnTo>
                  <a:lnTo>
                    <a:pt x="1396" y="274"/>
                  </a:lnTo>
                  <a:lnTo>
                    <a:pt x="1399" y="278"/>
                  </a:lnTo>
                  <a:lnTo>
                    <a:pt x="1403" y="283"/>
                  </a:lnTo>
                  <a:lnTo>
                    <a:pt x="1405" y="287"/>
                  </a:lnTo>
                  <a:lnTo>
                    <a:pt x="1407" y="291"/>
                  </a:lnTo>
                  <a:lnTo>
                    <a:pt x="1411" y="297"/>
                  </a:lnTo>
                  <a:lnTo>
                    <a:pt x="1413" y="302"/>
                  </a:lnTo>
                  <a:lnTo>
                    <a:pt x="1417" y="308"/>
                  </a:lnTo>
                  <a:lnTo>
                    <a:pt x="1420" y="314"/>
                  </a:lnTo>
                  <a:lnTo>
                    <a:pt x="1424" y="319"/>
                  </a:lnTo>
                  <a:lnTo>
                    <a:pt x="1428" y="325"/>
                  </a:lnTo>
                  <a:lnTo>
                    <a:pt x="1432" y="331"/>
                  </a:lnTo>
                  <a:lnTo>
                    <a:pt x="1436" y="337"/>
                  </a:lnTo>
                  <a:lnTo>
                    <a:pt x="1439" y="344"/>
                  </a:lnTo>
                  <a:lnTo>
                    <a:pt x="1443" y="350"/>
                  </a:lnTo>
                  <a:lnTo>
                    <a:pt x="1447" y="356"/>
                  </a:lnTo>
                  <a:lnTo>
                    <a:pt x="1451" y="363"/>
                  </a:lnTo>
                  <a:lnTo>
                    <a:pt x="1456" y="371"/>
                  </a:lnTo>
                  <a:lnTo>
                    <a:pt x="1460" y="376"/>
                  </a:lnTo>
                  <a:lnTo>
                    <a:pt x="1464" y="382"/>
                  </a:lnTo>
                  <a:lnTo>
                    <a:pt x="1468" y="390"/>
                  </a:lnTo>
                  <a:lnTo>
                    <a:pt x="1472" y="395"/>
                  </a:lnTo>
                  <a:lnTo>
                    <a:pt x="1475" y="401"/>
                  </a:lnTo>
                  <a:lnTo>
                    <a:pt x="1479" y="409"/>
                  </a:lnTo>
                  <a:lnTo>
                    <a:pt x="1483" y="413"/>
                  </a:lnTo>
                  <a:lnTo>
                    <a:pt x="1487" y="420"/>
                  </a:lnTo>
                  <a:lnTo>
                    <a:pt x="1489" y="426"/>
                  </a:lnTo>
                  <a:lnTo>
                    <a:pt x="1493" y="430"/>
                  </a:lnTo>
                  <a:lnTo>
                    <a:pt x="1494" y="435"/>
                  </a:lnTo>
                  <a:lnTo>
                    <a:pt x="1498" y="441"/>
                  </a:lnTo>
                  <a:lnTo>
                    <a:pt x="1500" y="447"/>
                  </a:lnTo>
                  <a:lnTo>
                    <a:pt x="1502" y="453"/>
                  </a:lnTo>
                  <a:lnTo>
                    <a:pt x="1506" y="456"/>
                  </a:lnTo>
                  <a:lnTo>
                    <a:pt x="1510" y="462"/>
                  </a:lnTo>
                  <a:lnTo>
                    <a:pt x="1512" y="472"/>
                  </a:lnTo>
                  <a:lnTo>
                    <a:pt x="1517" y="481"/>
                  </a:lnTo>
                  <a:lnTo>
                    <a:pt x="1521" y="489"/>
                  </a:lnTo>
                  <a:lnTo>
                    <a:pt x="1525" y="498"/>
                  </a:lnTo>
                  <a:lnTo>
                    <a:pt x="1527" y="506"/>
                  </a:lnTo>
                  <a:lnTo>
                    <a:pt x="1531" y="513"/>
                  </a:lnTo>
                  <a:lnTo>
                    <a:pt x="1532" y="521"/>
                  </a:lnTo>
                  <a:lnTo>
                    <a:pt x="1534" y="529"/>
                  </a:lnTo>
                  <a:lnTo>
                    <a:pt x="1536" y="536"/>
                  </a:lnTo>
                  <a:lnTo>
                    <a:pt x="1538" y="542"/>
                  </a:lnTo>
                  <a:lnTo>
                    <a:pt x="1538" y="548"/>
                  </a:lnTo>
                  <a:lnTo>
                    <a:pt x="1540" y="555"/>
                  </a:lnTo>
                  <a:lnTo>
                    <a:pt x="1540" y="561"/>
                  </a:lnTo>
                  <a:lnTo>
                    <a:pt x="1540" y="567"/>
                  </a:lnTo>
                  <a:lnTo>
                    <a:pt x="1542" y="572"/>
                  </a:lnTo>
                  <a:lnTo>
                    <a:pt x="1542" y="578"/>
                  </a:lnTo>
                  <a:lnTo>
                    <a:pt x="1542" y="582"/>
                  </a:lnTo>
                  <a:lnTo>
                    <a:pt x="1542" y="587"/>
                  </a:lnTo>
                  <a:lnTo>
                    <a:pt x="1542" y="591"/>
                  </a:lnTo>
                  <a:lnTo>
                    <a:pt x="1542" y="597"/>
                  </a:lnTo>
                  <a:lnTo>
                    <a:pt x="1542" y="601"/>
                  </a:lnTo>
                  <a:lnTo>
                    <a:pt x="1542" y="606"/>
                  </a:lnTo>
                  <a:lnTo>
                    <a:pt x="1542" y="610"/>
                  </a:lnTo>
                  <a:lnTo>
                    <a:pt x="1544" y="616"/>
                  </a:lnTo>
                  <a:lnTo>
                    <a:pt x="1542" y="624"/>
                  </a:lnTo>
                  <a:lnTo>
                    <a:pt x="1540" y="633"/>
                  </a:lnTo>
                  <a:lnTo>
                    <a:pt x="1538" y="639"/>
                  </a:lnTo>
                  <a:lnTo>
                    <a:pt x="1536" y="644"/>
                  </a:lnTo>
                  <a:lnTo>
                    <a:pt x="1532" y="648"/>
                  </a:lnTo>
                  <a:lnTo>
                    <a:pt x="1531" y="654"/>
                  </a:lnTo>
                  <a:lnTo>
                    <a:pt x="1529" y="658"/>
                  </a:lnTo>
                  <a:lnTo>
                    <a:pt x="1525" y="663"/>
                  </a:lnTo>
                  <a:lnTo>
                    <a:pt x="1521" y="667"/>
                  </a:lnTo>
                  <a:lnTo>
                    <a:pt x="1517" y="673"/>
                  </a:lnTo>
                  <a:lnTo>
                    <a:pt x="1512" y="677"/>
                  </a:lnTo>
                  <a:lnTo>
                    <a:pt x="1508" y="682"/>
                  </a:lnTo>
                  <a:lnTo>
                    <a:pt x="1502" y="686"/>
                  </a:lnTo>
                  <a:lnTo>
                    <a:pt x="1498" y="692"/>
                  </a:lnTo>
                  <a:lnTo>
                    <a:pt x="1493" y="696"/>
                  </a:lnTo>
                  <a:lnTo>
                    <a:pt x="1487" y="700"/>
                  </a:lnTo>
                  <a:lnTo>
                    <a:pt x="1481" y="703"/>
                  </a:lnTo>
                  <a:lnTo>
                    <a:pt x="1475" y="709"/>
                  </a:lnTo>
                  <a:lnTo>
                    <a:pt x="1468" y="711"/>
                  </a:lnTo>
                  <a:lnTo>
                    <a:pt x="1462" y="715"/>
                  </a:lnTo>
                  <a:lnTo>
                    <a:pt x="1456" y="719"/>
                  </a:lnTo>
                  <a:lnTo>
                    <a:pt x="1451" y="722"/>
                  </a:lnTo>
                  <a:lnTo>
                    <a:pt x="1443" y="724"/>
                  </a:lnTo>
                  <a:lnTo>
                    <a:pt x="1436" y="728"/>
                  </a:lnTo>
                  <a:lnTo>
                    <a:pt x="1430" y="730"/>
                  </a:lnTo>
                  <a:lnTo>
                    <a:pt x="1422" y="732"/>
                  </a:lnTo>
                  <a:lnTo>
                    <a:pt x="1415" y="732"/>
                  </a:lnTo>
                  <a:lnTo>
                    <a:pt x="1407" y="734"/>
                  </a:lnTo>
                  <a:lnTo>
                    <a:pt x="1399" y="736"/>
                  </a:lnTo>
                  <a:lnTo>
                    <a:pt x="1394" y="738"/>
                  </a:lnTo>
                  <a:lnTo>
                    <a:pt x="1384" y="736"/>
                  </a:lnTo>
                  <a:lnTo>
                    <a:pt x="1377" y="736"/>
                  </a:lnTo>
                  <a:lnTo>
                    <a:pt x="1369" y="736"/>
                  </a:lnTo>
                  <a:lnTo>
                    <a:pt x="1361" y="736"/>
                  </a:lnTo>
                  <a:lnTo>
                    <a:pt x="1354" y="736"/>
                  </a:lnTo>
                  <a:lnTo>
                    <a:pt x="1346" y="734"/>
                  </a:lnTo>
                  <a:lnTo>
                    <a:pt x="1340" y="734"/>
                  </a:lnTo>
                  <a:lnTo>
                    <a:pt x="1333" y="734"/>
                  </a:lnTo>
                  <a:lnTo>
                    <a:pt x="1325" y="732"/>
                  </a:lnTo>
                  <a:lnTo>
                    <a:pt x="1318" y="730"/>
                  </a:lnTo>
                  <a:lnTo>
                    <a:pt x="1312" y="730"/>
                  </a:lnTo>
                  <a:lnTo>
                    <a:pt x="1304" y="728"/>
                  </a:lnTo>
                  <a:lnTo>
                    <a:pt x="1299" y="726"/>
                  </a:lnTo>
                  <a:lnTo>
                    <a:pt x="1293" y="724"/>
                  </a:lnTo>
                  <a:lnTo>
                    <a:pt x="1287" y="722"/>
                  </a:lnTo>
                  <a:lnTo>
                    <a:pt x="1282" y="722"/>
                  </a:lnTo>
                  <a:lnTo>
                    <a:pt x="1276" y="720"/>
                  </a:lnTo>
                  <a:lnTo>
                    <a:pt x="1270" y="719"/>
                  </a:lnTo>
                  <a:lnTo>
                    <a:pt x="1264" y="717"/>
                  </a:lnTo>
                  <a:lnTo>
                    <a:pt x="1261" y="715"/>
                  </a:lnTo>
                  <a:lnTo>
                    <a:pt x="1251" y="711"/>
                  </a:lnTo>
                  <a:lnTo>
                    <a:pt x="1244" y="709"/>
                  </a:lnTo>
                  <a:lnTo>
                    <a:pt x="1238" y="705"/>
                  </a:lnTo>
                  <a:lnTo>
                    <a:pt x="1234" y="703"/>
                  </a:lnTo>
                  <a:lnTo>
                    <a:pt x="1232" y="703"/>
                  </a:lnTo>
                  <a:lnTo>
                    <a:pt x="1228" y="701"/>
                  </a:lnTo>
                  <a:lnTo>
                    <a:pt x="1223" y="701"/>
                  </a:lnTo>
                  <a:lnTo>
                    <a:pt x="1219" y="701"/>
                  </a:lnTo>
                  <a:lnTo>
                    <a:pt x="1215" y="701"/>
                  </a:lnTo>
                  <a:lnTo>
                    <a:pt x="1211" y="701"/>
                  </a:lnTo>
                  <a:lnTo>
                    <a:pt x="1206" y="701"/>
                  </a:lnTo>
                  <a:lnTo>
                    <a:pt x="1198" y="701"/>
                  </a:lnTo>
                  <a:lnTo>
                    <a:pt x="1192" y="701"/>
                  </a:lnTo>
                  <a:lnTo>
                    <a:pt x="1185" y="701"/>
                  </a:lnTo>
                  <a:lnTo>
                    <a:pt x="1179" y="701"/>
                  </a:lnTo>
                  <a:lnTo>
                    <a:pt x="1169" y="700"/>
                  </a:lnTo>
                  <a:lnTo>
                    <a:pt x="1162" y="700"/>
                  </a:lnTo>
                  <a:lnTo>
                    <a:pt x="1152" y="700"/>
                  </a:lnTo>
                  <a:lnTo>
                    <a:pt x="1145" y="700"/>
                  </a:lnTo>
                  <a:lnTo>
                    <a:pt x="1139" y="700"/>
                  </a:lnTo>
                  <a:lnTo>
                    <a:pt x="1135" y="700"/>
                  </a:lnTo>
                  <a:lnTo>
                    <a:pt x="1129" y="700"/>
                  </a:lnTo>
                  <a:lnTo>
                    <a:pt x="1126" y="700"/>
                  </a:lnTo>
                  <a:lnTo>
                    <a:pt x="1116" y="698"/>
                  </a:lnTo>
                  <a:lnTo>
                    <a:pt x="1107" y="698"/>
                  </a:lnTo>
                  <a:lnTo>
                    <a:pt x="1103" y="698"/>
                  </a:lnTo>
                  <a:lnTo>
                    <a:pt x="1097" y="698"/>
                  </a:lnTo>
                  <a:lnTo>
                    <a:pt x="1093" y="698"/>
                  </a:lnTo>
                  <a:lnTo>
                    <a:pt x="1088" y="698"/>
                  </a:lnTo>
                  <a:lnTo>
                    <a:pt x="1078" y="698"/>
                  </a:lnTo>
                  <a:lnTo>
                    <a:pt x="1071" y="698"/>
                  </a:lnTo>
                  <a:lnTo>
                    <a:pt x="1061" y="698"/>
                  </a:lnTo>
                  <a:lnTo>
                    <a:pt x="1052" y="698"/>
                  </a:lnTo>
                  <a:lnTo>
                    <a:pt x="1042" y="698"/>
                  </a:lnTo>
                  <a:lnTo>
                    <a:pt x="1034" y="698"/>
                  </a:lnTo>
                  <a:lnTo>
                    <a:pt x="1027" y="698"/>
                  </a:lnTo>
                  <a:lnTo>
                    <a:pt x="1019" y="698"/>
                  </a:lnTo>
                  <a:lnTo>
                    <a:pt x="1012" y="698"/>
                  </a:lnTo>
                  <a:lnTo>
                    <a:pt x="1006" y="698"/>
                  </a:lnTo>
                  <a:lnTo>
                    <a:pt x="998" y="698"/>
                  </a:lnTo>
                  <a:lnTo>
                    <a:pt x="991" y="698"/>
                  </a:lnTo>
                  <a:lnTo>
                    <a:pt x="981" y="700"/>
                  </a:lnTo>
                  <a:lnTo>
                    <a:pt x="972" y="701"/>
                  </a:lnTo>
                  <a:lnTo>
                    <a:pt x="966" y="701"/>
                  </a:lnTo>
                  <a:lnTo>
                    <a:pt x="962" y="703"/>
                  </a:lnTo>
                  <a:lnTo>
                    <a:pt x="957" y="703"/>
                  </a:lnTo>
                  <a:lnTo>
                    <a:pt x="951" y="705"/>
                  </a:lnTo>
                  <a:lnTo>
                    <a:pt x="945" y="707"/>
                  </a:lnTo>
                  <a:lnTo>
                    <a:pt x="939" y="709"/>
                  </a:lnTo>
                  <a:lnTo>
                    <a:pt x="934" y="711"/>
                  </a:lnTo>
                  <a:lnTo>
                    <a:pt x="928" y="713"/>
                  </a:lnTo>
                  <a:lnTo>
                    <a:pt x="922" y="713"/>
                  </a:lnTo>
                  <a:lnTo>
                    <a:pt x="917" y="715"/>
                  </a:lnTo>
                  <a:lnTo>
                    <a:pt x="909" y="717"/>
                  </a:lnTo>
                  <a:lnTo>
                    <a:pt x="905" y="719"/>
                  </a:lnTo>
                  <a:lnTo>
                    <a:pt x="898" y="720"/>
                  </a:lnTo>
                  <a:lnTo>
                    <a:pt x="892" y="722"/>
                  </a:lnTo>
                  <a:lnTo>
                    <a:pt x="886" y="724"/>
                  </a:lnTo>
                  <a:lnTo>
                    <a:pt x="880" y="726"/>
                  </a:lnTo>
                  <a:lnTo>
                    <a:pt x="873" y="728"/>
                  </a:lnTo>
                  <a:lnTo>
                    <a:pt x="867" y="730"/>
                  </a:lnTo>
                  <a:lnTo>
                    <a:pt x="861" y="732"/>
                  </a:lnTo>
                  <a:lnTo>
                    <a:pt x="854" y="734"/>
                  </a:lnTo>
                  <a:lnTo>
                    <a:pt x="848" y="736"/>
                  </a:lnTo>
                  <a:lnTo>
                    <a:pt x="842" y="738"/>
                  </a:lnTo>
                  <a:lnTo>
                    <a:pt x="835" y="739"/>
                  </a:lnTo>
                  <a:lnTo>
                    <a:pt x="831" y="743"/>
                  </a:lnTo>
                  <a:lnTo>
                    <a:pt x="823" y="745"/>
                  </a:lnTo>
                  <a:lnTo>
                    <a:pt x="818" y="747"/>
                  </a:lnTo>
                  <a:lnTo>
                    <a:pt x="812" y="747"/>
                  </a:lnTo>
                  <a:lnTo>
                    <a:pt x="806" y="751"/>
                  </a:lnTo>
                  <a:lnTo>
                    <a:pt x="799" y="753"/>
                  </a:lnTo>
                  <a:lnTo>
                    <a:pt x="795" y="755"/>
                  </a:lnTo>
                  <a:lnTo>
                    <a:pt x="789" y="757"/>
                  </a:lnTo>
                  <a:lnTo>
                    <a:pt x="784" y="758"/>
                  </a:lnTo>
                  <a:lnTo>
                    <a:pt x="778" y="760"/>
                  </a:lnTo>
                  <a:lnTo>
                    <a:pt x="774" y="762"/>
                  </a:lnTo>
                  <a:lnTo>
                    <a:pt x="768" y="764"/>
                  </a:lnTo>
                  <a:lnTo>
                    <a:pt x="765" y="766"/>
                  </a:lnTo>
                  <a:lnTo>
                    <a:pt x="759" y="766"/>
                  </a:lnTo>
                  <a:lnTo>
                    <a:pt x="753" y="770"/>
                  </a:lnTo>
                  <a:lnTo>
                    <a:pt x="749" y="770"/>
                  </a:lnTo>
                  <a:lnTo>
                    <a:pt x="746" y="774"/>
                  </a:lnTo>
                  <a:lnTo>
                    <a:pt x="738" y="776"/>
                  </a:lnTo>
                  <a:lnTo>
                    <a:pt x="730" y="777"/>
                  </a:lnTo>
                  <a:lnTo>
                    <a:pt x="725" y="781"/>
                  </a:lnTo>
                  <a:lnTo>
                    <a:pt x="719" y="783"/>
                  </a:lnTo>
                  <a:lnTo>
                    <a:pt x="711" y="785"/>
                  </a:lnTo>
                  <a:lnTo>
                    <a:pt x="709" y="787"/>
                  </a:lnTo>
                  <a:lnTo>
                    <a:pt x="709" y="789"/>
                  </a:lnTo>
                  <a:lnTo>
                    <a:pt x="711" y="793"/>
                  </a:lnTo>
                  <a:lnTo>
                    <a:pt x="711" y="795"/>
                  </a:lnTo>
                  <a:lnTo>
                    <a:pt x="713" y="798"/>
                  </a:lnTo>
                  <a:lnTo>
                    <a:pt x="715" y="802"/>
                  </a:lnTo>
                  <a:lnTo>
                    <a:pt x="719" y="808"/>
                  </a:lnTo>
                  <a:lnTo>
                    <a:pt x="719" y="812"/>
                  </a:lnTo>
                  <a:lnTo>
                    <a:pt x="721" y="819"/>
                  </a:lnTo>
                  <a:lnTo>
                    <a:pt x="725" y="823"/>
                  </a:lnTo>
                  <a:lnTo>
                    <a:pt x="728" y="831"/>
                  </a:lnTo>
                  <a:lnTo>
                    <a:pt x="730" y="838"/>
                  </a:lnTo>
                  <a:lnTo>
                    <a:pt x="732" y="846"/>
                  </a:lnTo>
                  <a:lnTo>
                    <a:pt x="736" y="854"/>
                  </a:lnTo>
                  <a:lnTo>
                    <a:pt x="740" y="863"/>
                  </a:lnTo>
                  <a:lnTo>
                    <a:pt x="742" y="871"/>
                  </a:lnTo>
                  <a:lnTo>
                    <a:pt x="746" y="880"/>
                  </a:lnTo>
                  <a:lnTo>
                    <a:pt x="749" y="890"/>
                  </a:lnTo>
                  <a:lnTo>
                    <a:pt x="753" y="899"/>
                  </a:lnTo>
                  <a:lnTo>
                    <a:pt x="757" y="909"/>
                  </a:lnTo>
                  <a:lnTo>
                    <a:pt x="761" y="920"/>
                  </a:lnTo>
                  <a:lnTo>
                    <a:pt x="765" y="930"/>
                  </a:lnTo>
                  <a:lnTo>
                    <a:pt x="770" y="941"/>
                  </a:lnTo>
                  <a:lnTo>
                    <a:pt x="774" y="950"/>
                  </a:lnTo>
                  <a:lnTo>
                    <a:pt x="778" y="962"/>
                  </a:lnTo>
                  <a:lnTo>
                    <a:pt x="784" y="973"/>
                  </a:lnTo>
                  <a:lnTo>
                    <a:pt x="787" y="985"/>
                  </a:lnTo>
                  <a:lnTo>
                    <a:pt x="791" y="994"/>
                  </a:lnTo>
                  <a:lnTo>
                    <a:pt x="797" y="1007"/>
                  </a:lnTo>
                  <a:lnTo>
                    <a:pt x="801" y="1019"/>
                  </a:lnTo>
                  <a:lnTo>
                    <a:pt x="806" y="1030"/>
                  </a:lnTo>
                  <a:lnTo>
                    <a:pt x="808" y="1040"/>
                  </a:lnTo>
                  <a:lnTo>
                    <a:pt x="814" y="1053"/>
                  </a:lnTo>
                  <a:lnTo>
                    <a:pt x="818" y="1063"/>
                  </a:lnTo>
                  <a:lnTo>
                    <a:pt x="822" y="1076"/>
                  </a:lnTo>
                  <a:lnTo>
                    <a:pt x="827" y="1085"/>
                  </a:lnTo>
                  <a:lnTo>
                    <a:pt x="831" y="1097"/>
                  </a:lnTo>
                  <a:lnTo>
                    <a:pt x="835" y="1108"/>
                  </a:lnTo>
                  <a:lnTo>
                    <a:pt x="839" y="1120"/>
                  </a:lnTo>
                  <a:lnTo>
                    <a:pt x="842" y="1129"/>
                  </a:lnTo>
                  <a:lnTo>
                    <a:pt x="846" y="1139"/>
                  </a:lnTo>
                  <a:lnTo>
                    <a:pt x="850" y="1150"/>
                  </a:lnTo>
                  <a:lnTo>
                    <a:pt x="854" y="1159"/>
                  </a:lnTo>
                  <a:lnTo>
                    <a:pt x="858" y="1169"/>
                  </a:lnTo>
                  <a:lnTo>
                    <a:pt x="861" y="1179"/>
                  </a:lnTo>
                  <a:lnTo>
                    <a:pt x="865" y="1188"/>
                  </a:lnTo>
                  <a:lnTo>
                    <a:pt x="869" y="1198"/>
                  </a:lnTo>
                  <a:lnTo>
                    <a:pt x="871" y="1205"/>
                  </a:lnTo>
                  <a:lnTo>
                    <a:pt x="875" y="1213"/>
                  </a:lnTo>
                  <a:lnTo>
                    <a:pt x="877" y="1220"/>
                  </a:lnTo>
                  <a:lnTo>
                    <a:pt x="880" y="1228"/>
                  </a:lnTo>
                  <a:lnTo>
                    <a:pt x="880" y="1234"/>
                  </a:lnTo>
                  <a:lnTo>
                    <a:pt x="884" y="1239"/>
                  </a:lnTo>
                  <a:lnTo>
                    <a:pt x="886" y="1245"/>
                  </a:lnTo>
                  <a:lnTo>
                    <a:pt x="888" y="1251"/>
                  </a:lnTo>
                  <a:lnTo>
                    <a:pt x="890" y="1255"/>
                  </a:lnTo>
                  <a:lnTo>
                    <a:pt x="890" y="1258"/>
                  </a:lnTo>
                  <a:lnTo>
                    <a:pt x="890" y="1262"/>
                  </a:lnTo>
                  <a:lnTo>
                    <a:pt x="892" y="1266"/>
                  </a:lnTo>
                  <a:lnTo>
                    <a:pt x="894" y="1270"/>
                  </a:lnTo>
                  <a:lnTo>
                    <a:pt x="894" y="1272"/>
                  </a:lnTo>
                  <a:lnTo>
                    <a:pt x="890" y="1268"/>
                  </a:lnTo>
                  <a:lnTo>
                    <a:pt x="888" y="1264"/>
                  </a:lnTo>
                  <a:lnTo>
                    <a:pt x="886" y="1260"/>
                  </a:lnTo>
                  <a:lnTo>
                    <a:pt x="884" y="1256"/>
                  </a:lnTo>
                  <a:lnTo>
                    <a:pt x="880" y="1253"/>
                  </a:lnTo>
                  <a:lnTo>
                    <a:pt x="880" y="1249"/>
                  </a:lnTo>
                  <a:lnTo>
                    <a:pt x="877" y="1241"/>
                  </a:lnTo>
                  <a:lnTo>
                    <a:pt x="873" y="1237"/>
                  </a:lnTo>
                  <a:lnTo>
                    <a:pt x="871" y="1230"/>
                  </a:lnTo>
                  <a:lnTo>
                    <a:pt x="869" y="1224"/>
                  </a:lnTo>
                  <a:lnTo>
                    <a:pt x="865" y="1217"/>
                  </a:lnTo>
                  <a:lnTo>
                    <a:pt x="861" y="1209"/>
                  </a:lnTo>
                  <a:lnTo>
                    <a:pt x="858" y="1201"/>
                  </a:lnTo>
                  <a:lnTo>
                    <a:pt x="856" y="1194"/>
                  </a:lnTo>
                  <a:lnTo>
                    <a:pt x="852" y="1186"/>
                  </a:lnTo>
                  <a:lnTo>
                    <a:pt x="848" y="1177"/>
                  </a:lnTo>
                  <a:lnTo>
                    <a:pt x="844" y="1167"/>
                  </a:lnTo>
                  <a:lnTo>
                    <a:pt x="841" y="1159"/>
                  </a:lnTo>
                  <a:lnTo>
                    <a:pt x="835" y="1150"/>
                  </a:lnTo>
                  <a:lnTo>
                    <a:pt x="831" y="1140"/>
                  </a:lnTo>
                  <a:lnTo>
                    <a:pt x="827" y="1131"/>
                  </a:lnTo>
                  <a:lnTo>
                    <a:pt x="823" y="1121"/>
                  </a:lnTo>
                  <a:lnTo>
                    <a:pt x="818" y="1110"/>
                  </a:lnTo>
                  <a:lnTo>
                    <a:pt x="814" y="1099"/>
                  </a:lnTo>
                  <a:lnTo>
                    <a:pt x="810" y="1089"/>
                  </a:lnTo>
                  <a:lnTo>
                    <a:pt x="806" y="1078"/>
                  </a:lnTo>
                  <a:lnTo>
                    <a:pt x="801" y="1066"/>
                  </a:lnTo>
                  <a:lnTo>
                    <a:pt x="797" y="1057"/>
                  </a:lnTo>
                  <a:lnTo>
                    <a:pt x="793" y="1047"/>
                  </a:lnTo>
                  <a:lnTo>
                    <a:pt x="789" y="1036"/>
                  </a:lnTo>
                  <a:lnTo>
                    <a:pt x="784" y="1025"/>
                  </a:lnTo>
                  <a:lnTo>
                    <a:pt x="780" y="1013"/>
                  </a:lnTo>
                  <a:lnTo>
                    <a:pt x="776" y="1004"/>
                  </a:lnTo>
                  <a:lnTo>
                    <a:pt x="772" y="992"/>
                  </a:lnTo>
                  <a:lnTo>
                    <a:pt x="766" y="983"/>
                  </a:lnTo>
                  <a:lnTo>
                    <a:pt x="763" y="971"/>
                  </a:lnTo>
                  <a:lnTo>
                    <a:pt x="757" y="962"/>
                  </a:lnTo>
                  <a:lnTo>
                    <a:pt x="755" y="950"/>
                  </a:lnTo>
                  <a:lnTo>
                    <a:pt x="749" y="941"/>
                  </a:lnTo>
                  <a:lnTo>
                    <a:pt x="746" y="930"/>
                  </a:lnTo>
                  <a:lnTo>
                    <a:pt x="742" y="922"/>
                  </a:lnTo>
                  <a:lnTo>
                    <a:pt x="738" y="912"/>
                  </a:lnTo>
                  <a:lnTo>
                    <a:pt x="734" y="903"/>
                  </a:lnTo>
                  <a:lnTo>
                    <a:pt x="730" y="893"/>
                  </a:lnTo>
                  <a:lnTo>
                    <a:pt x="727" y="886"/>
                  </a:lnTo>
                  <a:lnTo>
                    <a:pt x="723" y="876"/>
                  </a:lnTo>
                  <a:lnTo>
                    <a:pt x="719" y="869"/>
                  </a:lnTo>
                  <a:lnTo>
                    <a:pt x="715" y="861"/>
                  </a:lnTo>
                  <a:lnTo>
                    <a:pt x="711" y="854"/>
                  </a:lnTo>
                  <a:lnTo>
                    <a:pt x="709" y="846"/>
                  </a:lnTo>
                  <a:lnTo>
                    <a:pt x="706" y="838"/>
                  </a:lnTo>
                  <a:lnTo>
                    <a:pt x="704" y="833"/>
                  </a:lnTo>
                  <a:lnTo>
                    <a:pt x="702" y="829"/>
                  </a:lnTo>
                  <a:lnTo>
                    <a:pt x="698" y="823"/>
                  </a:lnTo>
                  <a:lnTo>
                    <a:pt x="696" y="817"/>
                  </a:lnTo>
                  <a:lnTo>
                    <a:pt x="692" y="814"/>
                  </a:lnTo>
                  <a:lnTo>
                    <a:pt x="690" y="810"/>
                  </a:lnTo>
                  <a:lnTo>
                    <a:pt x="690" y="806"/>
                  </a:lnTo>
                  <a:lnTo>
                    <a:pt x="687" y="802"/>
                  </a:lnTo>
                  <a:lnTo>
                    <a:pt x="685" y="800"/>
                  </a:lnTo>
                  <a:lnTo>
                    <a:pt x="681" y="798"/>
                  </a:lnTo>
                  <a:lnTo>
                    <a:pt x="677" y="797"/>
                  </a:lnTo>
                  <a:lnTo>
                    <a:pt x="671" y="793"/>
                  </a:lnTo>
                  <a:lnTo>
                    <a:pt x="666" y="791"/>
                  </a:lnTo>
                  <a:lnTo>
                    <a:pt x="658" y="785"/>
                  </a:lnTo>
                  <a:lnTo>
                    <a:pt x="650" y="783"/>
                  </a:lnTo>
                  <a:lnTo>
                    <a:pt x="645" y="779"/>
                  </a:lnTo>
                  <a:lnTo>
                    <a:pt x="639" y="777"/>
                  </a:lnTo>
                  <a:lnTo>
                    <a:pt x="635" y="776"/>
                  </a:lnTo>
                  <a:lnTo>
                    <a:pt x="630" y="776"/>
                  </a:lnTo>
                  <a:lnTo>
                    <a:pt x="622" y="772"/>
                  </a:lnTo>
                  <a:lnTo>
                    <a:pt x="616" y="770"/>
                  </a:lnTo>
                  <a:lnTo>
                    <a:pt x="611" y="766"/>
                  </a:lnTo>
                  <a:lnTo>
                    <a:pt x="603" y="764"/>
                  </a:lnTo>
                  <a:lnTo>
                    <a:pt x="595" y="762"/>
                  </a:lnTo>
                  <a:lnTo>
                    <a:pt x="588" y="758"/>
                  </a:lnTo>
                  <a:lnTo>
                    <a:pt x="580" y="757"/>
                  </a:lnTo>
                  <a:lnTo>
                    <a:pt x="573" y="755"/>
                  </a:lnTo>
                  <a:lnTo>
                    <a:pt x="565" y="751"/>
                  </a:lnTo>
                  <a:lnTo>
                    <a:pt x="555" y="749"/>
                  </a:lnTo>
                  <a:lnTo>
                    <a:pt x="546" y="747"/>
                  </a:lnTo>
                  <a:lnTo>
                    <a:pt x="538" y="743"/>
                  </a:lnTo>
                  <a:lnTo>
                    <a:pt x="527" y="741"/>
                  </a:lnTo>
                  <a:lnTo>
                    <a:pt x="517" y="739"/>
                  </a:lnTo>
                  <a:lnTo>
                    <a:pt x="508" y="736"/>
                  </a:lnTo>
                  <a:lnTo>
                    <a:pt x="498" y="734"/>
                  </a:lnTo>
                  <a:lnTo>
                    <a:pt x="487" y="730"/>
                  </a:lnTo>
                  <a:lnTo>
                    <a:pt x="476" y="728"/>
                  </a:lnTo>
                  <a:lnTo>
                    <a:pt x="464" y="726"/>
                  </a:lnTo>
                  <a:lnTo>
                    <a:pt x="453" y="722"/>
                  </a:lnTo>
                  <a:lnTo>
                    <a:pt x="439" y="720"/>
                  </a:lnTo>
                  <a:lnTo>
                    <a:pt x="428" y="719"/>
                  </a:lnTo>
                  <a:lnTo>
                    <a:pt x="415" y="715"/>
                  </a:lnTo>
                  <a:lnTo>
                    <a:pt x="403" y="713"/>
                  </a:lnTo>
                  <a:lnTo>
                    <a:pt x="388" y="711"/>
                  </a:lnTo>
                  <a:lnTo>
                    <a:pt x="375" y="709"/>
                  </a:lnTo>
                  <a:lnTo>
                    <a:pt x="362" y="707"/>
                  </a:lnTo>
                  <a:lnTo>
                    <a:pt x="348" y="705"/>
                  </a:lnTo>
                  <a:lnTo>
                    <a:pt x="333" y="703"/>
                  </a:lnTo>
                  <a:lnTo>
                    <a:pt x="318" y="701"/>
                  </a:lnTo>
                  <a:lnTo>
                    <a:pt x="303" y="701"/>
                  </a:lnTo>
                  <a:lnTo>
                    <a:pt x="287" y="700"/>
                  </a:lnTo>
                  <a:lnTo>
                    <a:pt x="272" y="698"/>
                  </a:lnTo>
                  <a:lnTo>
                    <a:pt x="257" y="696"/>
                  </a:lnTo>
                  <a:lnTo>
                    <a:pt x="240" y="694"/>
                  </a:lnTo>
                  <a:lnTo>
                    <a:pt x="225" y="694"/>
                  </a:lnTo>
                  <a:lnTo>
                    <a:pt x="206" y="694"/>
                  </a:lnTo>
                  <a:lnTo>
                    <a:pt x="189" y="694"/>
                  </a:lnTo>
                  <a:lnTo>
                    <a:pt x="171" y="694"/>
                  </a:lnTo>
                  <a:lnTo>
                    <a:pt x="154" y="694"/>
                  </a:lnTo>
                  <a:lnTo>
                    <a:pt x="135" y="692"/>
                  </a:lnTo>
                  <a:lnTo>
                    <a:pt x="116" y="692"/>
                  </a:lnTo>
                  <a:lnTo>
                    <a:pt x="97" y="692"/>
                  </a:lnTo>
                  <a:lnTo>
                    <a:pt x="80" y="694"/>
                  </a:lnTo>
                  <a:lnTo>
                    <a:pt x="61" y="694"/>
                  </a:lnTo>
                  <a:lnTo>
                    <a:pt x="40" y="694"/>
                  </a:lnTo>
                  <a:lnTo>
                    <a:pt x="21" y="696"/>
                  </a:lnTo>
                  <a:lnTo>
                    <a:pt x="0" y="698"/>
                  </a:lnTo>
                  <a:lnTo>
                    <a:pt x="8" y="662"/>
                  </a:lnTo>
                  <a:lnTo>
                    <a:pt x="8" y="6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2" name="Freeform 42"/>
            <p:cNvSpPr>
              <a:spLocks/>
            </p:cNvSpPr>
            <p:nvPr/>
          </p:nvSpPr>
          <p:spPr bwMode="auto">
            <a:xfrm>
              <a:off x="4816" y="2965"/>
              <a:ext cx="91" cy="104"/>
            </a:xfrm>
            <a:custGeom>
              <a:avLst/>
              <a:gdLst>
                <a:gd name="T0" fmla="*/ 110 w 183"/>
                <a:gd name="T1" fmla="*/ 0 h 209"/>
                <a:gd name="T2" fmla="*/ 0 w 183"/>
                <a:gd name="T3" fmla="*/ 104 h 209"/>
                <a:gd name="T4" fmla="*/ 183 w 183"/>
                <a:gd name="T5" fmla="*/ 209 h 209"/>
                <a:gd name="T6" fmla="*/ 179 w 183"/>
                <a:gd name="T7" fmla="*/ 182 h 209"/>
                <a:gd name="T8" fmla="*/ 59 w 183"/>
                <a:gd name="T9" fmla="*/ 97 h 209"/>
                <a:gd name="T10" fmla="*/ 118 w 183"/>
                <a:gd name="T11" fmla="*/ 55 h 209"/>
                <a:gd name="T12" fmla="*/ 110 w 183"/>
                <a:gd name="T13" fmla="*/ 0 h 209"/>
                <a:gd name="T14" fmla="*/ 110 w 183"/>
                <a:gd name="T15" fmla="*/ 0 h 2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3" h="209">
                  <a:moveTo>
                    <a:pt x="110" y="0"/>
                  </a:moveTo>
                  <a:lnTo>
                    <a:pt x="0" y="104"/>
                  </a:lnTo>
                  <a:lnTo>
                    <a:pt x="183" y="209"/>
                  </a:lnTo>
                  <a:lnTo>
                    <a:pt x="179" y="182"/>
                  </a:lnTo>
                  <a:lnTo>
                    <a:pt x="59" y="97"/>
                  </a:lnTo>
                  <a:lnTo>
                    <a:pt x="118" y="55"/>
                  </a:lnTo>
                  <a:lnTo>
                    <a:pt x="110" y="0"/>
                  </a:lnTo>
                  <a:lnTo>
                    <a:pt x="1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3" name="Freeform 43"/>
            <p:cNvSpPr>
              <a:spLocks/>
            </p:cNvSpPr>
            <p:nvPr/>
          </p:nvSpPr>
          <p:spPr bwMode="auto">
            <a:xfrm>
              <a:off x="4811" y="2726"/>
              <a:ext cx="90" cy="73"/>
            </a:xfrm>
            <a:custGeom>
              <a:avLst/>
              <a:gdLst>
                <a:gd name="T0" fmla="*/ 2 w 178"/>
                <a:gd name="T1" fmla="*/ 2 h 144"/>
                <a:gd name="T2" fmla="*/ 11 w 178"/>
                <a:gd name="T3" fmla="*/ 11 h 144"/>
                <a:gd name="T4" fmla="*/ 19 w 178"/>
                <a:gd name="T5" fmla="*/ 24 h 144"/>
                <a:gd name="T6" fmla="*/ 21 w 178"/>
                <a:gd name="T7" fmla="*/ 42 h 144"/>
                <a:gd name="T8" fmla="*/ 17 w 178"/>
                <a:gd name="T9" fmla="*/ 59 h 144"/>
                <a:gd name="T10" fmla="*/ 11 w 178"/>
                <a:gd name="T11" fmla="*/ 72 h 144"/>
                <a:gd name="T12" fmla="*/ 11 w 178"/>
                <a:gd name="T13" fmla="*/ 81 h 144"/>
                <a:gd name="T14" fmla="*/ 21 w 178"/>
                <a:gd name="T15" fmla="*/ 85 h 144"/>
                <a:gd name="T16" fmla="*/ 34 w 178"/>
                <a:gd name="T17" fmla="*/ 81 h 144"/>
                <a:gd name="T18" fmla="*/ 45 w 178"/>
                <a:gd name="T19" fmla="*/ 81 h 144"/>
                <a:gd name="T20" fmla="*/ 57 w 178"/>
                <a:gd name="T21" fmla="*/ 78 h 144"/>
                <a:gd name="T22" fmla="*/ 68 w 178"/>
                <a:gd name="T23" fmla="*/ 76 h 144"/>
                <a:gd name="T24" fmla="*/ 81 w 178"/>
                <a:gd name="T25" fmla="*/ 76 h 144"/>
                <a:gd name="T26" fmla="*/ 93 w 178"/>
                <a:gd name="T27" fmla="*/ 78 h 144"/>
                <a:gd name="T28" fmla="*/ 102 w 178"/>
                <a:gd name="T29" fmla="*/ 81 h 144"/>
                <a:gd name="T30" fmla="*/ 114 w 178"/>
                <a:gd name="T31" fmla="*/ 91 h 144"/>
                <a:gd name="T32" fmla="*/ 129 w 178"/>
                <a:gd name="T33" fmla="*/ 100 h 144"/>
                <a:gd name="T34" fmla="*/ 142 w 178"/>
                <a:gd name="T35" fmla="*/ 116 h 144"/>
                <a:gd name="T36" fmla="*/ 154 w 178"/>
                <a:gd name="T37" fmla="*/ 127 h 144"/>
                <a:gd name="T38" fmla="*/ 165 w 178"/>
                <a:gd name="T39" fmla="*/ 137 h 144"/>
                <a:gd name="T40" fmla="*/ 175 w 178"/>
                <a:gd name="T41" fmla="*/ 144 h 144"/>
                <a:gd name="T42" fmla="*/ 176 w 178"/>
                <a:gd name="T43" fmla="*/ 135 h 144"/>
                <a:gd name="T44" fmla="*/ 173 w 178"/>
                <a:gd name="T45" fmla="*/ 125 h 144"/>
                <a:gd name="T46" fmla="*/ 167 w 178"/>
                <a:gd name="T47" fmla="*/ 114 h 144"/>
                <a:gd name="T48" fmla="*/ 159 w 178"/>
                <a:gd name="T49" fmla="*/ 102 h 144"/>
                <a:gd name="T50" fmla="*/ 150 w 178"/>
                <a:gd name="T51" fmla="*/ 91 h 144"/>
                <a:gd name="T52" fmla="*/ 142 w 178"/>
                <a:gd name="T53" fmla="*/ 80 h 144"/>
                <a:gd name="T54" fmla="*/ 129 w 178"/>
                <a:gd name="T55" fmla="*/ 68 h 144"/>
                <a:gd name="T56" fmla="*/ 116 w 178"/>
                <a:gd name="T57" fmla="*/ 61 h 144"/>
                <a:gd name="T58" fmla="*/ 104 w 178"/>
                <a:gd name="T59" fmla="*/ 57 h 144"/>
                <a:gd name="T60" fmla="*/ 91 w 178"/>
                <a:gd name="T61" fmla="*/ 57 h 144"/>
                <a:gd name="T62" fmla="*/ 78 w 178"/>
                <a:gd name="T63" fmla="*/ 57 h 144"/>
                <a:gd name="T64" fmla="*/ 62 w 178"/>
                <a:gd name="T65" fmla="*/ 59 h 144"/>
                <a:gd name="T66" fmla="*/ 51 w 178"/>
                <a:gd name="T67" fmla="*/ 61 h 144"/>
                <a:gd name="T68" fmla="*/ 41 w 178"/>
                <a:gd name="T69" fmla="*/ 61 h 144"/>
                <a:gd name="T70" fmla="*/ 36 w 178"/>
                <a:gd name="T71" fmla="*/ 62 h 144"/>
                <a:gd name="T72" fmla="*/ 36 w 178"/>
                <a:gd name="T73" fmla="*/ 61 h 144"/>
                <a:gd name="T74" fmla="*/ 40 w 178"/>
                <a:gd name="T75" fmla="*/ 49 h 144"/>
                <a:gd name="T76" fmla="*/ 47 w 178"/>
                <a:gd name="T77" fmla="*/ 34 h 144"/>
                <a:gd name="T78" fmla="*/ 49 w 178"/>
                <a:gd name="T79" fmla="*/ 17 h 144"/>
                <a:gd name="T80" fmla="*/ 0 w 178"/>
                <a:gd name="T81"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44">
                  <a:moveTo>
                    <a:pt x="0" y="0"/>
                  </a:moveTo>
                  <a:lnTo>
                    <a:pt x="2" y="2"/>
                  </a:lnTo>
                  <a:lnTo>
                    <a:pt x="7" y="7"/>
                  </a:lnTo>
                  <a:lnTo>
                    <a:pt x="11" y="11"/>
                  </a:lnTo>
                  <a:lnTo>
                    <a:pt x="15" y="17"/>
                  </a:lnTo>
                  <a:lnTo>
                    <a:pt x="19" y="24"/>
                  </a:lnTo>
                  <a:lnTo>
                    <a:pt x="21" y="32"/>
                  </a:lnTo>
                  <a:lnTo>
                    <a:pt x="21" y="42"/>
                  </a:lnTo>
                  <a:lnTo>
                    <a:pt x="21" y="51"/>
                  </a:lnTo>
                  <a:lnTo>
                    <a:pt x="17" y="59"/>
                  </a:lnTo>
                  <a:lnTo>
                    <a:pt x="15" y="66"/>
                  </a:lnTo>
                  <a:lnTo>
                    <a:pt x="11" y="72"/>
                  </a:lnTo>
                  <a:lnTo>
                    <a:pt x="9" y="78"/>
                  </a:lnTo>
                  <a:lnTo>
                    <a:pt x="11" y="81"/>
                  </a:lnTo>
                  <a:lnTo>
                    <a:pt x="13" y="85"/>
                  </a:lnTo>
                  <a:lnTo>
                    <a:pt x="21" y="85"/>
                  </a:lnTo>
                  <a:lnTo>
                    <a:pt x="28" y="83"/>
                  </a:lnTo>
                  <a:lnTo>
                    <a:pt x="34" y="81"/>
                  </a:lnTo>
                  <a:lnTo>
                    <a:pt x="38" y="81"/>
                  </a:lnTo>
                  <a:lnTo>
                    <a:pt x="45" y="81"/>
                  </a:lnTo>
                  <a:lnTo>
                    <a:pt x="51" y="80"/>
                  </a:lnTo>
                  <a:lnTo>
                    <a:pt x="57" y="78"/>
                  </a:lnTo>
                  <a:lnTo>
                    <a:pt x="62" y="78"/>
                  </a:lnTo>
                  <a:lnTo>
                    <a:pt x="68" y="76"/>
                  </a:lnTo>
                  <a:lnTo>
                    <a:pt x="76" y="76"/>
                  </a:lnTo>
                  <a:lnTo>
                    <a:pt x="81" y="76"/>
                  </a:lnTo>
                  <a:lnTo>
                    <a:pt x="87" y="78"/>
                  </a:lnTo>
                  <a:lnTo>
                    <a:pt x="93" y="78"/>
                  </a:lnTo>
                  <a:lnTo>
                    <a:pt x="98" y="81"/>
                  </a:lnTo>
                  <a:lnTo>
                    <a:pt x="102" y="81"/>
                  </a:lnTo>
                  <a:lnTo>
                    <a:pt x="108" y="85"/>
                  </a:lnTo>
                  <a:lnTo>
                    <a:pt x="114" y="91"/>
                  </a:lnTo>
                  <a:lnTo>
                    <a:pt x="121" y="97"/>
                  </a:lnTo>
                  <a:lnTo>
                    <a:pt x="129" y="100"/>
                  </a:lnTo>
                  <a:lnTo>
                    <a:pt x="135" y="108"/>
                  </a:lnTo>
                  <a:lnTo>
                    <a:pt x="142" y="116"/>
                  </a:lnTo>
                  <a:lnTo>
                    <a:pt x="148" y="121"/>
                  </a:lnTo>
                  <a:lnTo>
                    <a:pt x="154" y="127"/>
                  </a:lnTo>
                  <a:lnTo>
                    <a:pt x="159" y="133"/>
                  </a:lnTo>
                  <a:lnTo>
                    <a:pt x="165" y="137"/>
                  </a:lnTo>
                  <a:lnTo>
                    <a:pt x="169" y="142"/>
                  </a:lnTo>
                  <a:lnTo>
                    <a:pt x="175" y="144"/>
                  </a:lnTo>
                  <a:lnTo>
                    <a:pt x="178" y="140"/>
                  </a:lnTo>
                  <a:lnTo>
                    <a:pt x="176" y="135"/>
                  </a:lnTo>
                  <a:lnTo>
                    <a:pt x="175" y="131"/>
                  </a:lnTo>
                  <a:lnTo>
                    <a:pt x="173" y="125"/>
                  </a:lnTo>
                  <a:lnTo>
                    <a:pt x="171" y="119"/>
                  </a:lnTo>
                  <a:lnTo>
                    <a:pt x="167" y="114"/>
                  </a:lnTo>
                  <a:lnTo>
                    <a:pt x="163" y="108"/>
                  </a:lnTo>
                  <a:lnTo>
                    <a:pt x="159" y="102"/>
                  </a:lnTo>
                  <a:lnTo>
                    <a:pt x="156" y="97"/>
                  </a:lnTo>
                  <a:lnTo>
                    <a:pt x="150" y="91"/>
                  </a:lnTo>
                  <a:lnTo>
                    <a:pt x="146" y="85"/>
                  </a:lnTo>
                  <a:lnTo>
                    <a:pt x="142" y="80"/>
                  </a:lnTo>
                  <a:lnTo>
                    <a:pt x="138" y="76"/>
                  </a:lnTo>
                  <a:lnTo>
                    <a:pt x="129" y="68"/>
                  </a:lnTo>
                  <a:lnTo>
                    <a:pt x="119" y="62"/>
                  </a:lnTo>
                  <a:lnTo>
                    <a:pt x="116" y="61"/>
                  </a:lnTo>
                  <a:lnTo>
                    <a:pt x="112" y="59"/>
                  </a:lnTo>
                  <a:lnTo>
                    <a:pt x="104" y="57"/>
                  </a:lnTo>
                  <a:lnTo>
                    <a:pt x="98" y="57"/>
                  </a:lnTo>
                  <a:lnTo>
                    <a:pt x="91" y="57"/>
                  </a:lnTo>
                  <a:lnTo>
                    <a:pt x="83" y="57"/>
                  </a:lnTo>
                  <a:lnTo>
                    <a:pt x="78" y="57"/>
                  </a:lnTo>
                  <a:lnTo>
                    <a:pt x="70" y="59"/>
                  </a:lnTo>
                  <a:lnTo>
                    <a:pt x="62" y="59"/>
                  </a:lnTo>
                  <a:lnTo>
                    <a:pt x="57" y="59"/>
                  </a:lnTo>
                  <a:lnTo>
                    <a:pt x="51" y="61"/>
                  </a:lnTo>
                  <a:lnTo>
                    <a:pt x="47" y="61"/>
                  </a:lnTo>
                  <a:lnTo>
                    <a:pt x="41" y="61"/>
                  </a:lnTo>
                  <a:lnTo>
                    <a:pt x="38" y="62"/>
                  </a:lnTo>
                  <a:lnTo>
                    <a:pt x="36" y="62"/>
                  </a:lnTo>
                  <a:lnTo>
                    <a:pt x="36" y="62"/>
                  </a:lnTo>
                  <a:lnTo>
                    <a:pt x="36" y="61"/>
                  </a:lnTo>
                  <a:lnTo>
                    <a:pt x="38" y="57"/>
                  </a:lnTo>
                  <a:lnTo>
                    <a:pt x="40" y="49"/>
                  </a:lnTo>
                  <a:lnTo>
                    <a:pt x="43" y="43"/>
                  </a:lnTo>
                  <a:lnTo>
                    <a:pt x="47" y="34"/>
                  </a:lnTo>
                  <a:lnTo>
                    <a:pt x="49" y="26"/>
                  </a:lnTo>
                  <a:lnTo>
                    <a:pt x="49" y="17"/>
                  </a:lnTo>
                  <a:lnTo>
                    <a:pt x="49" y="9"/>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4" name="Freeform 44"/>
            <p:cNvSpPr>
              <a:spLocks/>
            </p:cNvSpPr>
            <p:nvPr/>
          </p:nvSpPr>
          <p:spPr bwMode="auto">
            <a:xfrm>
              <a:off x="4205" y="3069"/>
              <a:ext cx="993" cy="337"/>
            </a:xfrm>
            <a:custGeom>
              <a:avLst/>
              <a:gdLst>
                <a:gd name="T0" fmla="*/ 156 w 1986"/>
                <a:gd name="T1" fmla="*/ 604 h 673"/>
                <a:gd name="T2" fmla="*/ 215 w 1986"/>
                <a:gd name="T3" fmla="*/ 589 h 673"/>
                <a:gd name="T4" fmla="*/ 291 w 1986"/>
                <a:gd name="T5" fmla="*/ 572 h 673"/>
                <a:gd name="T6" fmla="*/ 384 w 1986"/>
                <a:gd name="T7" fmla="*/ 560 h 673"/>
                <a:gd name="T8" fmla="*/ 487 w 1986"/>
                <a:gd name="T9" fmla="*/ 555 h 673"/>
                <a:gd name="T10" fmla="*/ 599 w 1986"/>
                <a:gd name="T11" fmla="*/ 562 h 673"/>
                <a:gd name="T12" fmla="*/ 701 w 1986"/>
                <a:gd name="T13" fmla="*/ 574 h 673"/>
                <a:gd name="T14" fmla="*/ 791 w 1986"/>
                <a:gd name="T15" fmla="*/ 589 h 673"/>
                <a:gd name="T16" fmla="*/ 865 w 1986"/>
                <a:gd name="T17" fmla="*/ 604 h 673"/>
                <a:gd name="T18" fmla="*/ 922 w 1986"/>
                <a:gd name="T19" fmla="*/ 617 h 673"/>
                <a:gd name="T20" fmla="*/ 975 w 1986"/>
                <a:gd name="T21" fmla="*/ 636 h 673"/>
                <a:gd name="T22" fmla="*/ 1021 w 1986"/>
                <a:gd name="T23" fmla="*/ 673 h 673"/>
                <a:gd name="T24" fmla="*/ 1099 w 1986"/>
                <a:gd name="T25" fmla="*/ 665 h 673"/>
                <a:gd name="T26" fmla="*/ 1140 w 1986"/>
                <a:gd name="T27" fmla="*/ 610 h 673"/>
                <a:gd name="T28" fmla="*/ 1180 w 1986"/>
                <a:gd name="T29" fmla="*/ 572 h 673"/>
                <a:gd name="T30" fmla="*/ 1239 w 1986"/>
                <a:gd name="T31" fmla="*/ 536 h 673"/>
                <a:gd name="T32" fmla="*/ 1304 w 1986"/>
                <a:gd name="T33" fmla="*/ 500 h 673"/>
                <a:gd name="T34" fmla="*/ 1386 w 1986"/>
                <a:gd name="T35" fmla="*/ 467 h 673"/>
                <a:gd name="T36" fmla="*/ 1483 w 1986"/>
                <a:gd name="T37" fmla="*/ 443 h 673"/>
                <a:gd name="T38" fmla="*/ 1589 w 1986"/>
                <a:gd name="T39" fmla="*/ 425 h 673"/>
                <a:gd name="T40" fmla="*/ 1695 w 1986"/>
                <a:gd name="T41" fmla="*/ 418 h 673"/>
                <a:gd name="T42" fmla="*/ 1794 w 1986"/>
                <a:gd name="T43" fmla="*/ 416 h 673"/>
                <a:gd name="T44" fmla="*/ 1878 w 1986"/>
                <a:gd name="T45" fmla="*/ 418 h 673"/>
                <a:gd name="T46" fmla="*/ 1943 w 1986"/>
                <a:gd name="T47" fmla="*/ 422 h 673"/>
                <a:gd name="T48" fmla="*/ 1986 w 1986"/>
                <a:gd name="T49" fmla="*/ 425 h 673"/>
                <a:gd name="T50" fmla="*/ 1963 w 1986"/>
                <a:gd name="T51" fmla="*/ 376 h 673"/>
                <a:gd name="T52" fmla="*/ 1931 w 1986"/>
                <a:gd name="T53" fmla="*/ 308 h 673"/>
                <a:gd name="T54" fmla="*/ 1889 w 1986"/>
                <a:gd name="T55" fmla="*/ 224 h 673"/>
                <a:gd name="T56" fmla="*/ 1838 w 1986"/>
                <a:gd name="T57" fmla="*/ 135 h 673"/>
                <a:gd name="T58" fmla="*/ 1783 w 1986"/>
                <a:gd name="T59" fmla="*/ 57 h 673"/>
                <a:gd name="T60" fmla="*/ 1629 w 1986"/>
                <a:gd name="T61" fmla="*/ 19 h 673"/>
                <a:gd name="T62" fmla="*/ 1766 w 1986"/>
                <a:gd name="T63" fmla="*/ 66 h 673"/>
                <a:gd name="T64" fmla="*/ 1804 w 1986"/>
                <a:gd name="T65" fmla="*/ 123 h 673"/>
                <a:gd name="T66" fmla="*/ 1849 w 1986"/>
                <a:gd name="T67" fmla="*/ 197 h 673"/>
                <a:gd name="T68" fmla="*/ 1893 w 1986"/>
                <a:gd name="T69" fmla="*/ 275 h 673"/>
                <a:gd name="T70" fmla="*/ 1929 w 1986"/>
                <a:gd name="T71" fmla="*/ 351 h 673"/>
                <a:gd name="T72" fmla="*/ 1946 w 1986"/>
                <a:gd name="T73" fmla="*/ 405 h 673"/>
                <a:gd name="T74" fmla="*/ 1891 w 1986"/>
                <a:gd name="T75" fmla="*/ 399 h 673"/>
                <a:gd name="T76" fmla="*/ 1821 w 1986"/>
                <a:gd name="T77" fmla="*/ 395 h 673"/>
                <a:gd name="T78" fmla="*/ 1735 w 1986"/>
                <a:gd name="T79" fmla="*/ 393 h 673"/>
                <a:gd name="T80" fmla="*/ 1640 w 1986"/>
                <a:gd name="T81" fmla="*/ 395 h 673"/>
                <a:gd name="T82" fmla="*/ 1547 w 1986"/>
                <a:gd name="T83" fmla="*/ 403 h 673"/>
                <a:gd name="T84" fmla="*/ 1460 w 1986"/>
                <a:gd name="T85" fmla="*/ 422 h 673"/>
                <a:gd name="T86" fmla="*/ 1376 w 1986"/>
                <a:gd name="T87" fmla="*/ 450 h 673"/>
                <a:gd name="T88" fmla="*/ 1296 w 1986"/>
                <a:gd name="T89" fmla="*/ 486 h 673"/>
                <a:gd name="T90" fmla="*/ 1224 w 1986"/>
                <a:gd name="T91" fmla="*/ 524 h 673"/>
                <a:gd name="T92" fmla="*/ 1167 w 1986"/>
                <a:gd name="T93" fmla="*/ 557 h 673"/>
                <a:gd name="T94" fmla="*/ 1116 w 1986"/>
                <a:gd name="T95" fmla="*/ 591 h 673"/>
                <a:gd name="T96" fmla="*/ 1040 w 1986"/>
                <a:gd name="T97" fmla="*/ 606 h 673"/>
                <a:gd name="T98" fmla="*/ 1070 w 1986"/>
                <a:gd name="T99" fmla="*/ 585 h 673"/>
                <a:gd name="T100" fmla="*/ 1017 w 1986"/>
                <a:gd name="T101" fmla="*/ 587 h 673"/>
                <a:gd name="T102" fmla="*/ 981 w 1986"/>
                <a:gd name="T103" fmla="*/ 602 h 673"/>
                <a:gd name="T104" fmla="*/ 918 w 1986"/>
                <a:gd name="T105" fmla="*/ 585 h 673"/>
                <a:gd name="T106" fmla="*/ 848 w 1986"/>
                <a:gd name="T107" fmla="*/ 570 h 673"/>
                <a:gd name="T108" fmla="*/ 764 w 1986"/>
                <a:gd name="T109" fmla="*/ 553 h 673"/>
                <a:gd name="T110" fmla="*/ 671 w 1986"/>
                <a:gd name="T111" fmla="*/ 540 h 673"/>
                <a:gd name="T112" fmla="*/ 576 w 1986"/>
                <a:gd name="T113" fmla="*/ 534 h 673"/>
                <a:gd name="T114" fmla="*/ 485 w 1986"/>
                <a:gd name="T115" fmla="*/ 534 h 673"/>
                <a:gd name="T116" fmla="*/ 391 w 1986"/>
                <a:gd name="T117" fmla="*/ 541 h 673"/>
                <a:gd name="T118" fmla="*/ 306 w 1986"/>
                <a:gd name="T119" fmla="*/ 555 h 673"/>
                <a:gd name="T120" fmla="*/ 230 w 1986"/>
                <a:gd name="T121" fmla="*/ 568 h 673"/>
                <a:gd name="T122" fmla="*/ 173 w 1986"/>
                <a:gd name="T123" fmla="*/ 579 h 673"/>
                <a:gd name="T124" fmla="*/ 0 w 1986"/>
                <a:gd name="T125" fmla="*/ 142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86" h="673">
                  <a:moveTo>
                    <a:pt x="0" y="142"/>
                  </a:moveTo>
                  <a:lnTo>
                    <a:pt x="114" y="619"/>
                  </a:lnTo>
                  <a:lnTo>
                    <a:pt x="116" y="617"/>
                  </a:lnTo>
                  <a:lnTo>
                    <a:pt x="123" y="616"/>
                  </a:lnTo>
                  <a:lnTo>
                    <a:pt x="127" y="614"/>
                  </a:lnTo>
                  <a:lnTo>
                    <a:pt x="133" y="612"/>
                  </a:lnTo>
                  <a:lnTo>
                    <a:pt x="141" y="608"/>
                  </a:lnTo>
                  <a:lnTo>
                    <a:pt x="148" y="608"/>
                  </a:lnTo>
                  <a:lnTo>
                    <a:pt x="152" y="606"/>
                  </a:lnTo>
                  <a:lnTo>
                    <a:pt x="156" y="604"/>
                  </a:lnTo>
                  <a:lnTo>
                    <a:pt x="161" y="602"/>
                  </a:lnTo>
                  <a:lnTo>
                    <a:pt x="167" y="600"/>
                  </a:lnTo>
                  <a:lnTo>
                    <a:pt x="173" y="598"/>
                  </a:lnTo>
                  <a:lnTo>
                    <a:pt x="177" y="598"/>
                  </a:lnTo>
                  <a:lnTo>
                    <a:pt x="182" y="597"/>
                  </a:lnTo>
                  <a:lnTo>
                    <a:pt x="188" y="595"/>
                  </a:lnTo>
                  <a:lnTo>
                    <a:pt x="194" y="593"/>
                  </a:lnTo>
                  <a:lnTo>
                    <a:pt x="201" y="591"/>
                  </a:lnTo>
                  <a:lnTo>
                    <a:pt x="207" y="589"/>
                  </a:lnTo>
                  <a:lnTo>
                    <a:pt x="215" y="589"/>
                  </a:lnTo>
                  <a:lnTo>
                    <a:pt x="220" y="587"/>
                  </a:lnTo>
                  <a:lnTo>
                    <a:pt x="228" y="585"/>
                  </a:lnTo>
                  <a:lnTo>
                    <a:pt x="236" y="583"/>
                  </a:lnTo>
                  <a:lnTo>
                    <a:pt x="243" y="581"/>
                  </a:lnTo>
                  <a:lnTo>
                    <a:pt x="251" y="579"/>
                  </a:lnTo>
                  <a:lnTo>
                    <a:pt x="258" y="578"/>
                  </a:lnTo>
                  <a:lnTo>
                    <a:pt x="266" y="576"/>
                  </a:lnTo>
                  <a:lnTo>
                    <a:pt x="276" y="574"/>
                  </a:lnTo>
                  <a:lnTo>
                    <a:pt x="283" y="572"/>
                  </a:lnTo>
                  <a:lnTo>
                    <a:pt x="291" y="572"/>
                  </a:lnTo>
                  <a:lnTo>
                    <a:pt x="300" y="570"/>
                  </a:lnTo>
                  <a:lnTo>
                    <a:pt x="310" y="570"/>
                  </a:lnTo>
                  <a:lnTo>
                    <a:pt x="317" y="566"/>
                  </a:lnTo>
                  <a:lnTo>
                    <a:pt x="327" y="566"/>
                  </a:lnTo>
                  <a:lnTo>
                    <a:pt x="334" y="564"/>
                  </a:lnTo>
                  <a:lnTo>
                    <a:pt x="346" y="562"/>
                  </a:lnTo>
                  <a:lnTo>
                    <a:pt x="353" y="562"/>
                  </a:lnTo>
                  <a:lnTo>
                    <a:pt x="363" y="562"/>
                  </a:lnTo>
                  <a:lnTo>
                    <a:pt x="374" y="560"/>
                  </a:lnTo>
                  <a:lnTo>
                    <a:pt x="384" y="560"/>
                  </a:lnTo>
                  <a:lnTo>
                    <a:pt x="393" y="559"/>
                  </a:lnTo>
                  <a:lnTo>
                    <a:pt x="405" y="557"/>
                  </a:lnTo>
                  <a:lnTo>
                    <a:pt x="414" y="557"/>
                  </a:lnTo>
                  <a:lnTo>
                    <a:pt x="424" y="557"/>
                  </a:lnTo>
                  <a:lnTo>
                    <a:pt x="435" y="555"/>
                  </a:lnTo>
                  <a:lnTo>
                    <a:pt x="445" y="555"/>
                  </a:lnTo>
                  <a:lnTo>
                    <a:pt x="456" y="555"/>
                  </a:lnTo>
                  <a:lnTo>
                    <a:pt x="468" y="555"/>
                  </a:lnTo>
                  <a:lnTo>
                    <a:pt x="477" y="555"/>
                  </a:lnTo>
                  <a:lnTo>
                    <a:pt x="487" y="555"/>
                  </a:lnTo>
                  <a:lnTo>
                    <a:pt x="498" y="555"/>
                  </a:lnTo>
                  <a:lnTo>
                    <a:pt x="509" y="555"/>
                  </a:lnTo>
                  <a:lnTo>
                    <a:pt x="521" y="555"/>
                  </a:lnTo>
                  <a:lnTo>
                    <a:pt x="532" y="557"/>
                  </a:lnTo>
                  <a:lnTo>
                    <a:pt x="544" y="557"/>
                  </a:lnTo>
                  <a:lnTo>
                    <a:pt x="555" y="559"/>
                  </a:lnTo>
                  <a:lnTo>
                    <a:pt x="566" y="559"/>
                  </a:lnTo>
                  <a:lnTo>
                    <a:pt x="576" y="560"/>
                  </a:lnTo>
                  <a:lnTo>
                    <a:pt x="587" y="560"/>
                  </a:lnTo>
                  <a:lnTo>
                    <a:pt x="599" y="562"/>
                  </a:lnTo>
                  <a:lnTo>
                    <a:pt x="608" y="562"/>
                  </a:lnTo>
                  <a:lnTo>
                    <a:pt x="620" y="562"/>
                  </a:lnTo>
                  <a:lnTo>
                    <a:pt x="631" y="564"/>
                  </a:lnTo>
                  <a:lnTo>
                    <a:pt x="640" y="566"/>
                  </a:lnTo>
                  <a:lnTo>
                    <a:pt x="650" y="566"/>
                  </a:lnTo>
                  <a:lnTo>
                    <a:pt x="661" y="568"/>
                  </a:lnTo>
                  <a:lnTo>
                    <a:pt x="671" y="570"/>
                  </a:lnTo>
                  <a:lnTo>
                    <a:pt x="682" y="572"/>
                  </a:lnTo>
                  <a:lnTo>
                    <a:pt x="692" y="572"/>
                  </a:lnTo>
                  <a:lnTo>
                    <a:pt x="701" y="574"/>
                  </a:lnTo>
                  <a:lnTo>
                    <a:pt x="711" y="574"/>
                  </a:lnTo>
                  <a:lnTo>
                    <a:pt x="720" y="576"/>
                  </a:lnTo>
                  <a:lnTo>
                    <a:pt x="730" y="578"/>
                  </a:lnTo>
                  <a:lnTo>
                    <a:pt x="737" y="579"/>
                  </a:lnTo>
                  <a:lnTo>
                    <a:pt x="747" y="579"/>
                  </a:lnTo>
                  <a:lnTo>
                    <a:pt x="756" y="581"/>
                  </a:lnTo>
                  <a:lnTo>
                    <a:pt x="764" y="581"/>
                  </a:lnTo>
                  <a:lnTo>
                    <a:pt x="774" y="585"/>
                  </a:lnTo>
                  <a:lnTo>
                    <a:pt x="781" y="585"/>
                  </a:lnTo>
                  <a:lnTo>
                    <a:pt x="791" y="589"/>
                  </a:lnTo>
                  <a:lnTo>
                    <a:pt x="798" y="589"/>
                  </a:lnTo>
                  <a:lnTo>
                    <a:pt x="806" y="591"/>
                  </a:lnTo>
                  <a:lnTo>
                    <a:pt x="813" y="593"/>
                  </a:lnTo>
                  <a:lnTo>
                    <a:pt x="821" y="595"/>
                  </a:lnTo>
                  <a:lnTo>
                    <a:pt x="829" y="595"/>
                  </a:lnTo>
                  <a:lnTo>
                    <a:pt x="836" y="598"/>
                  </a:lnTo>
                  <a:lnTo>
                    <a:pt x="844" y="598"/>
                  </a:lnTo>
                  <a:lnTo>
                    <a:pt x="851" y="600"/>
                  </a:lnTo>
                  <a:lnTo>
                    <a:pt x="857" y="602"/>
                  </a:lnTo>
                  <a:lnTo>
                    <a:pt x="865" y="604"/>
                  </a:lnTo>
                  <a:lnTo>
                    <a:pt x="870" y="604"/>
                  </a:lnTo>
                  <a:lnTo>
                    <a:pt x="878" y="606"/>
                  </a:lnTo>
                  <a:lnTo>
                    <a:pt x="884" y="608"/>
                  </a:lnTo>
                  <a:lnTo>
                    <a:pt x="890" y="608"/>
                  </a:lnTo>
                  <a:lnTo>
                    <a:pt x="895" y="610"/>
                  </a:lnTo>
                  <a:lnTo>
                    <a:pt x="901" y="612"/>
                  </a:lnTo>
                  <a:lnTo>
                    <a:pt x="907" y="614"/>
                  </a:lnTo>
                  <a:lnTo>
                    <a:pt x="910" y="616"/>
                  </a:lnTo>
                  <a:lnTo>
                    <a:pt x="916" y="616"/>
                  </a:lnTo>
                  <a:lnTo>
                    <a:pt x="922" y="617"/>
                  </a:lnTo>
                  <a:lnTo>
                    <a:pt x="929" y="619"/>
                  </a:lnTo>
                  <a:lnTo>
                    <a:pt x="939" y="623"/>
                  </a:lnTo>
                  <a:lnTo>
                    <a:pt x="947" y="625"/>
                  </a:lnTo>
                  <a:lnTo>
                    <a:pt x="952" y="625"/>
                  </a:lnTo>
                  <a:lnTo>
                    <a:pt x="958" y="627"/>
                  </a:lnTo>
                  <a:lnTo>
                    <a:pt x="964" y="631"/>
                  </a:lnTo>
                  <a:lnTo>
                    <a:pt x="967" y="631"/>
                  </a:lnTo>
                  <a:lnTo>
                    <a:pt x="971" y="633"/>
                  </a:lnTo>
                  <a:lnTo>
                    <a:pt x="973" y="635"/>
                  </a:lnTo>
                  <a:lnTo>
                    <a:pt x="975" y="636"/>
                  </a:lnTo>
                  <a:lnTo>
                    <a:pt x="979" y="636"/>
                  </a:lnTo>
                  <a:lnTo>
                    <a:pt x="981" y="642"/>
                  </a:lnTo>
                  <a:lnTo>
                    <a:pt x="985" y="648"/>
                  </a:lnTo>
                  <a:lnTo>
                    <a:pt x="988" y="655"/>
                  </a:lnTo>
                  <a:lnTo>
                    <a:pt x="992" y="661"/>
                  </a:lnTo>
                  <a:lnTo>
                    <a:pt x="998" y="667"/>
                  </a:lnTo>
                  <a:lnTo>
                    <a:pt x="1002" y="671"/>
                  </a:lnTo>
                  <a:lnTo>
                    <a:pt x="1011" y="673"/>
                  </a:lnTo>
                  <a:lnTo>
                    <a:pt x="1015" y="673"/>
                  </a:lnTo>
                  <a:lnTo>
                    <a:pt x="1021" y="673"/>
                  </a:lnTo>
                  <a:lnTo>
                    <a:pt x="1026" y="673"/>
                  </a:lnTo>
                  <a:lnTo>
                    <a:pt x="1036" y="673"/>
                  </a:lnTo>
                  <a:lnTo>
                    <a:pt x="1043" y="673"/>
                  </a:lnTo>
                  <a:lnTo>
                    <a:pt x="1051" y="673"/>
                  </a:lnTo>
                  <a:lnTo>
                    <a:pt x="1059" y="671"/>
                  </a:lnTo>
                  <a:lnTo>
                    <a:pt x="1068" y="671"/>
                  </a:lnTo>
                  <a:lnTo>
                    <a:pt x="1076" y="669"/>
                  </a:lnTo>
                  <a:lnTo>
                    <a:pt x="1083" y="669"/>
                  </a:lnTo>
                  <a:lnTo>
                    <a:pt x="1091" y="667"/>
                  </a:lnTo>
                  <a:lnTo>
                    <a:pt x="1099" y="665"/>
                  </a:lnTo>
                  <a:lnTo>
                    <a:pt x="1104" y="663"/>
                  </a:lnTo>
                  <a:lnTo>
                    <a:pt x="1108" y="663"/>
                  </a:lnTo>
                  <a:lnTo>
                    <a:pt x="1112" y="659"/>
                  </a:lnTo>
                  <a:lnTo>
                    <a:pt x="1116" y="657"/>
                  </a:lnTo>
                  <a:lnTo>
                    <a:pt x="1118" y="650"/>
                  </a:lnTo>
                  <a:lnTo>
                    <a:pt x="1123" y="642"/>
                  </a:lnTo>
                  <a:lnTo>
                    <a:pt x="1127" y="633"/>
                  </a:lnTo>
                  <a:lnTo>
                    <a:pt x="1133" y="625"/>
                  </a:lnTo>
                  <a:lnTo>
                    <a:pt x="1135" y="616"/>
                  </a:lnTo>
                  <a:lnTo>
                    <a:pt x="1140" y="610"/>
                  </a:lnTo>
                  <a:lnTo>
                    <a:pt x="1142" y="604"/>
                  </a:lnTo>
                  <a:lnTo>
                    <a:pt x="1144" y="604"/>
                  </a:lnTo>
                  <a:lnTo>
                    <a:pt x="1144" y="602"/>
                  </a:lnTo>
                  <a:lnTo>
                    <a:pt x="1148" y="598"/>
                  </a:lnTo>
                  <a:lnTo>
                    <a:pt x="1152" y="595"/>
                  </a:lnTo>
                  <a:lnTo>
                    <a:pt x="1156" y="591"/>
                  </a:lnTo>
                  <a:lnTo>
                    <a:pt x="1161" y="587"/>
                  </a:lnTo>
                  <a:lnTo>
                    <a:pt x="1167" y="583"/>
                  </a:lnTo>
                  <a:lnTo>
                    <a:pt x="1173" y="578"/>
                  </a:lnTo>
                  <a:lnTo>
                    <a:pt x="1180" y="572"/>
                  </a:lnTo>
                  <a:lnTo>
                    <a:pt x="1188" y="566"/>
                  </a:lnTo>
                  <a:lnTo>
                    <a:pt x="1197" y="560"/>
                  </a:lnTo>
                  <a:lnTo>
                    <a:pt x="1201" y="557"/>
                  </a:lnTo>
                  <a:lnTo>
                    <a:pt x="1207" y="553"/>
                  </a:lnTo>
                  <a:lnTo>
                    <a:pt x="1211" y="551"/>
                  </a:lnTo>
                  <a:lnTo>
                    <a:pt x="1216" y="547"/>
                  </a:lnTo>
                  <a:lnTo>
                    <a:pt x="1222" y="543"/>
                  </a:lnTo>
                  <a:lnTo>
                    <a:pt x="1226" y="541"/>
                  </a:lnTo>
                  <a:lnTo>
                    <a:pt x="1234" y="538"/>
                  </a:lnTo>
                  <a:lnTo>
                    <a:pt x="1239" y="536"/>
                  </a:lnTo>
                  <a:lnTo>
                    <a:pt x="1243" y="532"/>
                  </a:lnTo>
                  <a:lnTo>
                    <a:pt x="1251" y="528"/>
                  </a:lnTo>
                  <a:lnTo>
                    <a:pt x="1256" y="524"/>
                  </a:lnTo>
                  <a:lnTo>
                    <a:pt x="1262" y="521"/>
                  </a:lnTo>
                  <a:lnTo>
                    <a:pt x="1270" y="517"/>
                  </a:lnTo>
                  <a:lnTo>
                    <a:pt x="1275" y="515"/>
                  </a:lnTo>
                  <a:lnTo>
                    <a:pt x="1283" y="509"/>
                  </a:lnTo>
                  <a:lnTo>
                    <a:pt x="1291" y="507"/>
                  </a:lnTo>
                  <a:lnTo>
                    <a:pt x="1296" y="503"/>
                  </a:lnTo>
                  <a:lnTo>
                    <a:pt x="1304" y="500"/>
                  </a:lnTo>
                  <a:lnTo>
                    <a:pt x="1311" y="496"/>
                  </a:lnTo>
                  <a:lnTo>
                    <a:pt x="1319" y="494"/>
                  </a:lnTo>
                  <a:lnTo>
                    <a:pt x="1327" y="490"/>
                  </a:lnTo>
                  <a:lnTo>
                    <a:pt x="1334" y="486"/>
                  </a:lnTo>
                  <a:lnTo>
                    <a:pt x="1344" y="483"/>
                  </a:lnTo>
                  <a:lnTo>
                    <a:pt x="1351" y="481"/>
                  </a:lnTo>
                  <a:lnTo>
                    <a:pt x="1361" y="477"/>
                  </a:lnTo>
                  <a:lnTo>
                    <a:pt x="1369" y="473"/>
                  </a:lnTo>
                  <a:lnTo>
                    <a:pt x="1376" y="471"/>
                  </a:lnTo>
                  <a:lnTo>
                    <a:pt x="1386" y="467"/>
                  </a:lnTo>
                  <a:lnTo>
                    <a:pt x="1395" y="465"/>
                  </a:lnTo>
                  <a:lnTo>
                    <a:pt x="1405" y="462"/>
                  </a:lnTo>
                  <a:lnTo>
                    <a:pt x="1412" y="460"/>
                  </a:lnTo>
                  <a:lnTo>
                    <a:pt x="1424" y="458"/>
                  </a:lnTo>
                  <a:lnTo>
                    <a:pt x="1433" y="454"/>
                  </a:lnTo>
                  <a:lnTo>
                    <a:pt x="1443" y="452"/>
                  </a:lnTo>
                  <a:lnTo>
                    <a:pt x="1452" y="448"/>
                  </a:lnTo>
                  <a:lnTo>
                    <a:pt x="1462" y="446"/>
                  </a:lnTo>
                  <a:lnTo>
                    <a:pt x="1473" y="444"/>
                  </a:lnTo>
                  <a:lnTo>
                    <a:pt x="1483" y="443"/>
                  </a:lnTo>
                  <a:lnTo>
                    <a:pt x="1494" y="441"/>
                  </a:lnTo>
                  <a:lnTo>
                    <a:pt x="1503" y="439"/>
                  </a:lnTo>
                  <a:lnTo>
                    <a:pt x="1515" y="437"/>
                  </a:lnTo>
                  <a:lnTo>
                    <a:pt x="1524" y="435"/>
                  </a:lnTo>
                  <a:lnTo>
                    <a:pt x="1536" y="433"/>
                  </a:lnTo>
                  <a:lnTo>
                    <a:pt x="1547" y="431"/>
                  </a:lnTo>
                  <a:lnTo>
                    <a:pt x="1557" y="429"/>
                  </a:lnTo>
                  <a:lnTo>
                    <a:pt x="1568" y="429"/>
                  </a:lnTo>
                  <a:lnTo>
                    <a:pt x="1578" y="427"/>
                  </a:lnTo>
                  <a:lnTo>
                    <a:pt x="1589" y="425"/>
                  </a:lnTo>
                  <a:lnTo>
                    <a:pt x="1600" y="425"/>
                  </a:lnTo>
                  <a:lnTo>
                    <a:pt x="1612" y="424"/>
                  </a:lnTo>
                  <a:lnTo>
                    <a:pt x="1621" y="422"/>
                  </a:lnTo>
                  <a:lnTo>
                    <a:pt x="1633" y="422"/>
                  </a:lnTo>
                  <a:lnTo>
                    <a:pt x="1642" y="422"/>
                  </a:lnTo>
                  <a:lnTo>
                    <a:pt x="1654" y="420"/>
                  </a:lnTo>
                  <a:lnTo>
                    <a:pt x="1665" y="420"/>
                  </a:lnTo>
                  <a:lnTo>
                    <a:pt x="1676" y="420"/>
                  </a:lnTo>
                  <a:lnTo>
                    <a:pt x="1684" y="418"/>
                  </a:lnTo>
                  <a:lnTo>
                    <a:pt x="1695" y="418"/>
                  </a:lnTo>
                  <a:lnTo>
                    <a:pt x="1705" y="418"/>
                  </a:lnTo>
                  <a:lnTo>
                    <a:pt x="1716" y="418"/>
                  </a:lnTo>
                  <a:lnTo>
                    <a:pt x="1726" y="416"/>
                  </a:lnTo>
                  <a:lnTo>
                    <a:pt x="1735" y="416"/>
                  </a:lnTo>
                  <a:lnTo>
                    <a:pt x="1747" y="416"/>
                  </a:lnTo>
                  <a:lnTo>
                    <a:pt x="1756" y="416"/>
                  </a:lnTo>
                  <a:lnTo>
                    <a:pt x="1764" y="416"/>
                  </a:lnTo>
                  <a:lnTo>
                    <a:pt x="1775" y="416"/>
                  </a:lnTo>
                  <a:lnTo>
                    <a:pt x="1783" y="416"/>
                  </a:lnTo>
                  <a:lnTo>
                    <a:pt x="1794" y="416"/>
                  </a:lnTo>
                  <a:lnTo>
                    <a:pt x="1802" y="416"/>
                  </a:lnTo>
                  <a:lnTo>
                    <a:pt x="1811" y="416"/>
                  </a:lnTo>
                  <a:lnTo>
                    <a:pt x="1821" y="416"/>
                  </a:lnTo>
                  <a:lnTo>
                    <a:pt x="1830" y="418"/>
                  </a:lnTo>
                  <a:lnTo>
                    <a:pt x="1838" y="418"/>
                  </a:lnTo>
                  <a:lnTo>
                    <a:pt x="1846" y="418"/>
                  </a:lnTo>
                  <a:lnTo>
                    <a:pt x="1853" y="418"/>
                  </a:lnTo>
                  <a:lnTo>
                    <a:pt x="1863" y="418"/>
                  </a:lnTo>
                  <a:lnTo>
                    <a:pt x="1870" y="418"/>
                  </a:lnTo>
                  <a:lnTo>
                    <a:pt x="1878" y="418"/>
                  </a:lnTo>
                  <a:lnTo>
                    <a:pt x="1884" y="418"/>
                  </a:lnTo>
                  <a:lnTo>
                    <a:pt x="1891" y="418"/>
                  </a:lnTo>
                  <a:lnTo>
                    <a:pt x="1899" y="418"/>
                  </a:lnTo>
                  <a:lnTo>
                    <a:pt x="1905" y="418"/>
                  </a:lnTo>
                  <a:lnTo>
                    <a:pt x="1912" y="420"/>
                  </a:lnTo>
                  <a:lnTo>
                    <a:pt x="1918" y="420"/>
                  </a:lnTo>
                  <a:lnTo>
                    <a:pt x="1925" y="420"/>
                  </a:lnTo>
                  <a:lnTo>
                    <a:pt x="1931" y="420"/>
                  </a:lnTo>
                  <a:lnTo>
                    <a:pt x="1937" y="422"/>
                  </a:lnTo>
                  <a:lnTo>
                    <a:pt x="1943" y="422"/>
                  </a:lnTo>
                  <a:lnTo>
                    <a:pt x="1946" y="422"/>
                  </a:lnTo>
                  <a:lnTo>
                    <a:pt x="1952" y="422"/>
                  </a:lnTo>
                  <a:lnTo>
                    <a:pt x="1956" y="422"/>
                  </a:lnTo>
                  <a:lnTo>
                    <a:pt x="1960" y="424"/>
                  </a:lnTo>
                  <a:lnTo>
                    <a:pt x="1967" y="424"/>
                  </a:lnTo>
                  <a:lnTo>
                    <a:pt x="1973" y="425"/>
                  </a:lnTo>
                  <a:lnTo>
                    <a:pt x="1979" y="425"/>
                  </a:lnTo>
                  <a:lnTo>
                    <a:pt x="1982" y="425"/>
                  </a:lnTo>
                  <a:lnTo>
                    <a:pt x="1984" y="425"/>
                  </a:lnTo>
                  <a:lnTo>
                    <a:pt x="1986" y="425"/>
                  </a:lnTo>
                  <a:lnTo>
                    <a:pt x="1984" y="425"/>
                  </a:lnTo>
                  <a:lnTo>
                    <a:pt x="1984" y="422"/>
                  </a:lnTo>
                  <a:lnTo>
                    <a:pt x="1982" y="418"/>
                  </a:lnTo>
                  <a:lnTo>
                    <a:pt x="1981" y="412"/>
                  </a:lnTo>
                  <a:lnTo>
                    <a:pt x="1975" y="405"/>
                  </a:lnTo>
                  <a:lnTo>
                    <a:pt x="1971" y="397"/>
                  </a:lnTo>
                  <a:lnTo>
                    <a:pt x="1969" y="391"/>
                  </a:lnTo>
                  <a:lnTo>
                    <a:pt x="1967" y="386"/>
                  </a:lnTo>
                  <a:lnTo>
                    <a:pt x="1965" y="380"/>
                  </a:lnTo>
                  <a:lnTo>
                    <a:pt x="1963" y="376"/>
                  </a:lnTo>
                  <a:lnTo>
                    <a:pt x="1960" y="368"/>
                  </a:lnTo>
                  <a:lnTo>
                    <a:pt x="1958" y="363"/>
                  </a:lnTo>
                  <a:lnTo>
                    <a:pt x="1954" y="355"/>
                  </a:lnTo>
                  <a:lnTo>
                    <a:pt x="1952" y="349"/>
                  </a:lnTo>
                  <a:lnTo>
                    <a:pt x="1948" y="344"/>
                  </a:lnTo>
                  <a:lnTo>
                    <a:pt x="1944" y="336"/>
                  </a:lnTo>
                  <a:lnTo>
                    <a:pt x="1941" y="329"/>
                  </a:lnTo>
                  <a:lnTo>
                    <a:pt x="1939" y="323"/>
                  </a:lnTo>
                  <a:lnTo>
                    <a:pt x="1935" y="315"/>
                  </a:lnTo>
                  <a:lnTo>
                    <a:pt x="1931" y="308"/>
                  </a:lnTo>
                  <a:lnTo>
                    <a:pt x="1927" y="298"/>
                  </a:lnTo>
                  <a:lnTo>
                    <a:pt x="1924" y="291"/>
                  </a:lnTo>
                  <a:lnTo>
                    <a:pt x="1918" y="283"/>
                  </a:lnTo>
                  <a:lnTo>
                    <a:pt x="1916" y="275"/>
                  </a:lnTo>
                  <a:lnTo>
                    <a:pt x="1910" y="266"/>
                  </a:lnTo>
                  <a:lnTo>
                    <a:pt x="1908" y="258"/>
                  </a:lnTo>
                  <a:lnTo>
                    <a:pt x="1903" y="249"/>
                  </a:lnTo>
                  <a:lnTo>
                    <a:pt x="1899" y="241"/>
                  </a:lnTo>
                  <a:lnTo>
                    <a:pt x="1893" y="232"/>
                  </a:lnTo>
                  <a:lnTo>
                    <a:pt x="1889" y="224"/>
                  </a:lnTo>
                  <a:lnTo>
                    <a:pt x="1884" y="215"/>
                  </a:lnTo>
                  <a:lnTo>
                    <a:pt x="1880" y="205"/>
                  </a:lnTo>
                  <a:lnTo>
                    <a:pt x="1874" y="197"/>
                  </a:lnTo>
                  <a:lnTo>
                    <a:pt x="1870" y="188"/>
                  </a:lnTo>
                  <a:lnTo>
                    <a:pt x="1865" y="178"/>
                  </a:lnTo>
                  <a:lnTo>
                    <a:pt x="1859" y="169"/>
                  </a:lnTo>
                  <a:lnTo>
                    <a:pt x="1855" y="161"/>
                  </a:lnTo>
                  <a:lnTo>
                    <a:pt x="1849" y="152"/>
                  </a:lnTo>
                  <a:lnTo>
                    <a:pt x="1844" y="144"/>
                  </a:lnTo>
                  <a:lnTo>
                    <a:pt x="1838" y="135"/>
                  </a:lnTo>
                  <a:lnTo>
                    <a:pt x="1834" y="127"/>
                  </a:lnTo>
                  <a:lnTo>
                    <a:pt x="1828" y="120"/>
                  </a:lnTo>
                  <a:lnTo>
                    <a:pt x="1823" y="110"/>
                  </a:lnTo>
                  <a:lnTo>
                    <a:pt x="1817" y="102"/>
                  </a:lnTo>
                  <a:lnTo>
                    <a:pt x="1811" y="95"/>
                  </a:lnTo>
                  <a:lnTo>
                    <a:pt x="1806" y="87"/>
                  </a:lnTo>
                  <a:lnTo>
                    <a:pt x="1800" y="80"/>
                  </a:lnTo>
                  <a:lnTo>
                    <a:pt x="1794" y="70"/>
                  </a:lnTo>
                  <a:lnTo>
                    <a:pt x="1789" y="62"/>
                  </a:lnTo>
                  <a:lnTo>
                    <a:pt x="1783" y="57"/>
                  </a:lnTo>
                  <a:lnTo>
                    <a:pt x="1777" y="49"/>
                  </a:lnTo>
                  <a:lnTo>
                    <a:pt x="1771" y="42"/>
                  </a:lnTo>
                  <a:lnTo>
                    <a:pt x="1766" y="34"/>
                  </a:lnTo>
                  <a:lnTo>
                    <a:pt x="1762" y="30"/>
                  </a:lnTo>
                  <a:lnTo>
                    <a:pt x="1756" y="23"/>
                  </a:lnTo>
                  <a:lnTo>
                    <a:pt x="1749" y="17"/>
                  </a:lnTo>
                  <a:lnTo>
                    <a:pt x="1745" y="13"/>
                  </a:lnTo>
                  <a:lnTo>
                    <a:pt x="1739" y="7"/>
                  </a:lnTo>
                  <a:lnTo>
                    <a:pt x="1661" y="0"/>
                  </a:lnTo>
                  <a:lnTo>
                    <a:pt x="1629" y="19"/>
                  </a:lnTo>
                  <a:lnTo>
                    <a:pt x="1739" y="26"/>
                  </a:lnTo>
                  <a:lnTo>
                    <a:pt x="1741" y="28"/>
                  </a:lnTo>
                  <a:lnTo>
                    <a:pt x="1743" y="32"/>
                  </a:lnTo>
                  <a:lnTo>
                    <a:pt x="1747" y="36"/>
                  </a:lnTo>
                  <a:lnTo>
                    <a:pt x="1749" y="42"/>
                  </a:lnTo>
                  <a:lnTo>
                    <a:pt x="1754" y="49"/>
                  </a:lnTo>
                  <a:lnTo>
                    <a:pt x="1756" y="51"/>
                  </a:lnTo>
                  <a:lnTo>
                    <a:pt x="1760" y="57"/>
                  </a:lnTo>
                  <a:lnTo>
                    <a:pt x="1764" y="61"/>
                  </a:lnTo>
                  <a:lnTo>
                    <a:pt x="1766" y="66"/>
                  </a:lnTo>
                  <a:lnTo>
                    <a:pt x="1770" y="70"/>
                  </a:lnTo>
                  <a:lnTo>
                    <a:pt x="1773" y="76"/>
                  </a:lnTo>
                  <a:lnTo>
                    <a:pt x="1775" y="81"/>
                  </a:lnTo>
                  <a:lnTo>
                    <a:pt x="1779" y="87"/>
                  </a:lnTo>
                  <a:lnTo>
                    <a:pt x="1783" y="93"/>
                  </a:lnTo>
                  <a:lnTo>
                    <a:pt x="1787" y="99"/>
                  </a:lnTo>
                  <a:lnTo>
                    <a:pt x="1790" y="104"/>
                  </a:lnTo>
                  <a:lnTo>
                    <a:pt x="1796" y="112"/>
                  </a:lnTo>
                  <a:lnTo>
                    <a:pt x="1800" y="118"/>
                  </a:lnTo>
                  <a:lnTo>
                    <a:pt x="1804" y="123"/>
                  </a:lnTo>
                  <a:lnTo>
                    <a:pt x="1808" y="131"/>
                  </a:lnTo>
                  <a:lnTo>
                    <a:pt x="1813" y="139"/>
                  </a:lnTo>
                  <a:lnTo>
                    <a:pt x="1817" y="144"/>
                  </a:lnTo>
                  <a:lnTo>
                    <a:pt x="1821" y="152"/>
                  </a:lnTo>
                  <a:lnTo>
                    <a:pt x="1827" y="159"/>
                  </a:lnTo>
                  <a:lnTo>
                    <a:pt x="1830" y="167"/>
                  </a:lnTo>
                  <a:lnTo>
                    <a:pt x="1836" y="175"/>
                  </a:lnTo>
                  <a:lnTo>
                    <a:pt x="1840" y="182"/>
                  </a:lnTo>
                  <a:lnTo>
                    <a:pt x="1844" y="190"/>
                  </a:lnTo>
                  <a:lnTo>
                    <a:pt x="1849" y="197"/>
                  </a:lnTo>
                  <a:lnTo>
                    <a:pt x="1853" y="205"/>
                  </a:lnTo>
                  <a:lnTo>
                    <a:pt x="1857" y="213"/>
                  </a:lnTo>
                  <a:lnTo>
                    <a:pt x="1863" y="220"/>
                  </a:lnTo>
                  <a:lnTo>
                    <a:pt x="1867" y="228"/>
                  </a:lnTo>
                  <a:lnTo>
                    <a:pt x="1870" y="235"/>
                  </a:lnTo>
                  <a:lnTo>
                    <a:pt x="1876" y="243"/>
                  </a:lnTo>
                  <a:lnTo>
                    <a:pt x="1880" y="253"/>
                  </a:lnTo>
                  <a:lnTo>
                    <a:pt x="1884" y="260"/>
                  </a:lnTo>
                  <a:lnTo>
                    <a:pt x="1887" y="268"/>
                  </a:lnTo>
                  <a:lnTo>
                    <a:pt x="1893" y="275"/>
                  </a:lnTo>
                  <a:lnTo>
                    <a:pt x="1897" y="283"/>
                  </a:lnTo>
                  <a:lnTo>
                    <a:pt x="1901" y="291"/>
                  </a:lnTo>
                  <a:lnTo>
                    <a:pt x="1905" y="298"/>
                  </a:lnTo>
                  <a:lnTo>
                    <a:pt x="1908" y="306"/>
                  </a:lnTo>
                  <a:lnTo>
                    <a:pt x="1912" y="313"/>
                  </a:lnTo>
                  <a:lnTo>
                    <a:pt x="1916" y="321"/>
                  </a:lnTo>
                  <a:lnTo>
                    <a:pt x="1918" y="329"/>
                  </a:lnTo>
                  <a:lnTo>
                    <a:pt x="1922" y="336"/>
                  </a:lnTo>
                  <a:lnTo>
                    <a:pt x="1925" y="344"/>
                  </a:lnTo>
                  <a:lnTo>
                    <a:pt x="1929" y="351"/>
                  </a:lnTo>
                  <a:lnTo>
                    <a:pt x="1931" y="359"/>
                  </a:lnTo>
                  <a:lnTo>
                    <a:pt x="1935" y="365"/>
                  </a:lnTo>
                  <a:lnTo>
                    <a:pt x="1937" y="372"/>
                  </a:lnTo>
                  <a:lnTo>
                    <a:pt x="1941" y="380"/>
                  </a:lnTo>
                  <a:lnTo>
                    <a:pt x="1943" y="386"/>
                  </a:lnTo>
                  <a:lnTo>
                    <a:pt x="1944" y="393"/>
                  </a:lnTo>
                  <a:lnTo>
                    <a:pt x="1946" y="399"/>
                  </a:lnTo>
                  <a:lnTo>
                    <a:pt x="1948" y="406"/>
                  </a:lnTo>
                  <a:lnTo>
                    <a:pt x="1946" y="405"/>
                  </a:lnTo>
                  <a:lnTo>
                    <a:pt x="1946" y="405"/>
                  </a:lnTo>
                  <a:lnTo>
                    <a:pt x="1941" y="405"/>
                  </a:lnTo>
                  <a:lnTo>
                    <a:pt x="1937" y="405"/>
                  </a:lnTo>
                  <a:lnTo>
                    <a:pt x="1929" y="403"/>
                  </a:lnTo>
                  <a:lnTo>
                    <a:pt x="1922" y="403"/>
                  </a:lnTo>
                  <a:lnTo>
                    <a:pt x="1916" y="401"/>
                  </a:lnTo>
                  <a:lnTo>
                    <a:pt x="1912" y="401"/>
                  </a:lnTo>
                  <a:lnTo>
                    <a:pt x="1906" y="401"/>
                  </a:lnTo>
                  <a:lnTo>
                    <a:pt x="1903" y="401"/>
                  </a:lnTo>
                  <a:lnTo>
                    <a:pt x="1897" y="401"/>
                  </a:lnTo>
                  <a:lnTo>
                    <a:pt x="1891" y="399"/>
                  </a:lnTo>
                  <a:lnTo>
                    <a:pt x="1884" y="399"/>
                  </a:lnTo>
                  <a:lnTo>
                    <a:pt x="1878" y="399"/>
                  </a:lnTo>
                  <a:lnTo>
                    <a:pt x="1872" y="397"/>
                  </a:lnTo>
                  <a:lnTo>
                    <a:pt x="1865" y="397"/>
                  </a:lnTo>
                  <a:lnTo>
                    <a:pt x="1857" y="397"/>
                  </a:lnTo>
                  <a:lnTo>
                    <a:pt x="1851" y="397"/>
                  </a:lnTo>
                  <a:lnTo>
                    <a:pt x="1844" y="397"/>
                  </a:lnTo>
                  <a:lnTo>
                    <a:pt x="1836" y="397"/>
                  </a:lnTo>
                  <a:lnTo>
                    <a:pt x="1828" y="395"/>
                  </a:lnTo>
                  <a:lnTo>
                    <a:pt x="1821" y="395"/>
                  </a:lnTo>
                  <a:lnTo>
                    <a:pt x="1813" y="395"/>
                  </a:lnTo>
                  <a:lnTo>
                    <a:pt x="1806" y="395"/>
                  </a:lnTo>
                  <a:lnTo>
                    <a:pt x="1796" y="395"/>
                  </a:lnTo>
                  <a:lnTo>
                    <a:pt x="1789" y="395"/>
                  </a:lnTo>
                  <a:lnTo>
                    <a:pt x="1779" y="393"/>
                  </a:lnTo>
                  <a:lnTo>
                    <a:pt x="1771" y="393"/>
                  </a:lnTo>
                  <a:lnTo>
                    <a:pt x="1762" y="393"/>
                  </a:lnTo>
                  <a:lnTo>
                    <a:pt x="1752" y="393"/>
                  </a:lnTo>
                  <a:lnTo>
                    <a:pt x="1743" y="393"/>
                  </a:lnTo>
                  <a:lnTo>
                    <a:pt x="1735" y="393"/>
                  </a:lnTo>
                  <a:lnTo>
                    <a:pt x="1726" y="393"/>
                  </a:lnTo>
                  <a:lnTo>
                    <a:pt x="1716" y="393"/>
                  </a:lnTo>
                  <a:lnTo>
                    <a:pt x="1707" y="393"/>
                  </a:lnTo>
                  <a:lnTo>
                    <a:pt x="1697" y="393"/>
                  </a:lnTo>
                  <a:lnTo>
                    <a:pt x="1688" y="393"/>
                  </a:lnTo>
                  <a:lnTo>
                    <a:pt x="1678" y="393"/>
                  </a:lnTo>
                  <a:lnTo>
                    <a:pt x="1669" y="393"/>
                  </a:lnTo>
                  <a:lnTo>
                    <a:pt x="1659" y="393"/>
                  </a:lnTo>
                  <a:lnTo>
                    <a:pt x="1650" y="395"/>
                  </a:lnTo>
                  <a:lnTo>
                    <a:pt x="1640" y="395"/>
                  </a:lnTo>
                  <a:lnTo>
                    <a:pt x="1631" y="395"/>
                  </a:lnTo>
                  <a:lnTo>
                    <a:pt x="1621" y="395"/>
                  </a:lnTo>
                  <a:lnTo>
                    <a:pt x="1612" y="397"/>
                  </a:lnTo>
                  <a:lnTo>
                    <a:pt x="1602" y="397"/>
                  </a:lnTo>
                  <a:lnTo>
                    <a:pt x="1593" y="397"/>
                  </a:lnTo>
                  <a:lnTo>
                    <a:pt x="1583" y="399"/>
                  </a:lnTo>
                  <a:lnTo>
                    <a:pt x="1574" y="399"/>
                  </a:lnTo>
                  <a:lnTo>
                    <a:pt x="1566" y="401"/>
                  </a:lnTo>
                  <a:lnTo>
                    <a:pt x="1555" y="401"/>
                  </a:lnTo>
                  <a:lnTo>
                    <a:pt x="1547" y="403"/>
                  </a:lnTo>
                  <a:lnTo>
                    <a:pt x="1538" y="405"/>
                  </a:lnTo>
                  <a:lnTo>
                    <a:pt x="1528" y="406"/>
                  </a:lnTo>
                  <a:lnTo>
                    <a:pt x="1521" y="406"/>
                  </a:lnTo>
                  <a:lnTo>
                    <a:pt x="1511" y="408"/>
                  </a:lnTo>
                  <a:lnTo>
                    <a:pt x="1503" y="410"/>
                  </a:lnTo>
                  <a:lnTo>
                    <a:pt x="1494" y="414"/>
                  </a:lnTo>
                  <a:lnTo>
                    <a:pt x="1486" y="416"/>
                  </a:lnTo>
                  <a:lnTo>
                    <a:pt x="1479" y="418"/>
                  </a:lnTo>
                  <a:lnTo>
                    <a:pt x="1469" y="418"/>
                  </a:lnTo>
                  <a:lnTo>
                    <a:pt x="1460" y="422"/>
                  </a:lnTo>
                  <a:lnTo>
                    <a:pt x="1452" y="424"/>
                  </a:lnTo>
                  <a:lnTo>
                    <a:pt x="1443" y="425"/>
                  </a:lnTo>
                  <a:lnTo>
                    <a:pt x="1435" y="429"/>
                  </a:lnTo>
                  <a:lnTo>
                    <a:pt x="1427" y="433"/>
                  </a:lnTo>
                  <a:lnTo>
                    <a:pt x="1418" y="435"/>
                  </a:lnTo>
                  <a:lnTo>
                    <a:pt x="1408" y="437"/>
                  </a:lnTo>
                  <a:lnTo>
                    <a:pt x="1401" y="441"/>
                  </a:lnTo>
                  <a:lnTo>
                    <a:pt x="1393" y="444"/>
                  </a:lnTo>
                  <a:lnTo>
                    <a:pt x="1384" y="446"/>
                  </a:lnTo>
                  <a:lnTo>
                    <a:pt x="1376" y="450"/>
                  </a:lnTo>
                  <a:lnTo>
                    <a:pt x="1369" y="454"/>
                  </a:lnTo>
                  <a:lnTo>
                    <a:pt x="1361" y="458"/>
                  </a:lnTo>
                  <a:lnTo>
                    <a:pt x="1351" y="462"/>
                  </a:lnTo>
                  <a:lnTo>
                    <a:pt x="1342" y="463"/>
                  </a:lnTo>
                  <a:lnTo>
                    <a:pt x="1334" y="467"/>
                  </a:lnTo>
                  <a:lnTo>
                    <a:pt x="1327" y="471"/>
                  </a:lnTo>
                  <a:lnTo>
                    <a:pt x="1319" y="475"/>
                  </a:lnTo>
                  <a:lnTo>
                    <a:pt x="1311" y="479"/>
                  </a:lnTo>
                  <a:lnTo>
                    <a:pt x="1304" y="483"/>
                  </a:lnTo>
                  <a:lnTo>
                    <a:pt x="1296" y="486"/>
                  </a:lnTo>
                  <a:lnTo>
                    <a:pt x="1287" y="490"/>
                  </a:lnTo>
                  <a:lnTo>
                    <a:pt x="1279" y="494"/>
                  </a:lnTo>
                  <a:lnTo>
                    <a:pt x="1272" y="498"/>
                  </a:lnTo>
                  <a:lnTo>
                    <a:pt x="1266" y="502"/>
                  </a:lnTo>
                  <a:lnTo>
                    <a:pt x="1258" y="505"/>
                  </a:lnTo>
                  <a:lnTo>
                    <a:pt x="1251" y="509"/>
                  </a:lnTo>
                  <a:lnTo>
                    <a:pt x="1243" y="513"/>
                  </a:lnTo>
                  <a:lnTo>
                    <a:pt x="1237" y="517"/>
                  </a:lnTo>
                  <a:lnTo>
                    <a:pt x="1230" y="521"/>
                  </a:lnTo>
                  <a:lnTo>
                    <a:pt x="1224" y="524"/>
                  </a:lnTo>
                  <a:lnTo>
                    <a:pt x="1216" y="526"/>
                  </a:lnTo>
                  <a:lnTo>
                    <a:pt x="1211" y="530"/>
                  </a:lnTo>
                  <a:lnTo>
                    <a:pt x="1205" y="534"/>
                  </a:lnTo>
                  <a:lnTo>
                    <a:pt x="1199" y="538"/>
                  </a:lnTo>
                  <a:lnTo>
                    <a:pt x="1194" y="541"/>
                  </a:lnTo>
                  <a:lnTo>
                    <a:pt x="1188" y="543"/>
                  </a:lnTo>
                  <a:lnTo>
                    <a:pt x="1182" y="547"/>
                  </a:lnTo>
                  <a:lnTo>
                    <a:pt x="1177" y="551"/>
                  </a:lnTo>
                  <a:lnTo>
                    <a:pt x="1171" y="553"/>
                  </a:lnTo>
                  <a:lnTo>
                    <a:pt x="1167" y="557"/>
                  </a:lnTo>
                  <a:lnTo>
                    <a:pt x="1161" y="559"/>
                  </a:lnTo>
                  <a:lnTo>
                    <a:pt x="1158" y="562"/>
                  </a:lnTo>
                  <a:lnTo>
                    <a:pt x="1154" y="564"/>
                  </a:lnTo>
                  <a:lnTo>
                    <a:pt x="1150" y="568"/>
                  </a:lnTo>
                  <a:lnTo>
                    <a:pt x="1140" y="572"/>
                  </a:lnTo>
                  <a:lnTo>
                    <a:pt x="1135" y="578"/>
                  </a:lnTo>
                  <a:lnTo>
                    <a:pt x="1129" y="579"/>
                  </a:lnTo>
                  <a:lnTo>
                    <a:pt x="1125" y="585"/>
                  </a:lnTo>
                  <a:lnTo>
                    <a:pt x="1118" y="589"/>
                  </a:lnTo>
                  <a:lnTo>
                    <a:pt x="1116" y="591"/>
                  </a:lnTo>
                  <a:lnTo>
                    <a:pt x="1100" y="650"/>
                  </a:lnTo>
                  <a:lnTo>
                    <a:pt x="1017" y="657"/>
                  </a:lnTo>
                  <a:lnTo>
                    <a:pt x="998" y="621"/>
                  </a:lnTo>
                  <a:lnTo>
                    <a:pt x="1000" y="619"/>
                  </a:lnTo>
                  <a:lnTo>
                    <a:pt x="1004" y="619"/>
                  </a:lnTo>
                  <a:lnTo>
                    <a:pt x="1009" y="616"/>
                  </a:lnTo>
                  <a:lnTo>
                    <a:pt x="1017" y="614"/>
                  </a:lnTo>
                  <a:lnTo>
                    <a:pt x="1024" y="610"/>
                  </a:lnTo>
                  <a:lnTo>
                    <a:pt x="1034" y="608"/>
                  </a:lnTo>
                  <a:lnTo>
                    <a:pt x="1040" y="606"/>
                  </a:lnTo>
                  <a:lnTo>
                    <a:pt x="1047" y="606"/>
                  </a:lnTo>
                  <a:lnTo>
                    <a:pt x="1051" y="604"/>
                  </a:lnTo>
                  <a:lnTo>
                    <a:pt x="1055" y="606"/>
                  </a:lnTo>
                  <a:lnTo>
                    <a:pt x="1061" y="608"/>
                  </a:lnTo>
                  <a:lnTo>
                    <a:pt x="1066" y="610"/>
                  </a:lnTo>
                  <a:lnTo>
                    <a:pt x="1074" y="612"/>
                  </a:lnTo>
                  <a:lnTo>
                    <a:pt x="1076" y="608"/>
                  </a:lnTo>
                  <a:lnTo>
                    <a:pt x="1074" y="598"/>
                  </a:lnTo>
                  <a:lnTo>
                    <a:pt x="1072" y="591"/>
                  </a:lnTo>
                  <a:lnTo>
                    <a:pt x="1070" y="585"/>
                  </a:lnTo>
                  <a:lnTo>
                    <a:pt x="1062" y="583"/>
                  </a:lnTo>
                  <a:lnTo>
                    <a:pt x="1061" y="581"/>
                  </a:lnTo>
                  <a:lnTo>
                    <a:pt x="1057" y="581"/>
                  </a:lnTo>
                  <a:lnTo>
                    <a:pt x="1051" y="581"/>
                  </a:lnTo>
                  <a:lnTo>
                    <a:pt x="1047" y="583"/>
                  </a:lnTo>
                  <a:lnTo>
                    <a:pt x="1042" y="583"/>
                  </a:lnTo>
                  <a:lnTo>
                    <a:pt x="1036" y="583"/>
                  </a:lnTo>
                  <a:lnTo>
                    <a:pt x="1028" y="585"/>
                  </a:lnTo>
                  <a:lnTo>
                    <a:pt x="1024" y="587"/>
                  </a:lnTo>
                  <a:lnTo>
                    <a:pt x="1017" y="587"/>
                  </a:lnTo>
                  <a:lnTo>
                    <a:pt x="1011" y="589"/>
                  </a:lnTo>
                  <a:lnTo>
                    <a:pt x="1005" y="591"/>
                  </a:lnTo>
                  <a:lnTo>
                    <a:pt x="1002" y="595"/>
                  </a:lnTo>
                  <a:lnTo>
                    <a:pt x="996" y="597"/>
                  </a:lnTo>
                  <a:lnTo>
                    <a:pt x="992" y="598"/>
                  </a:lnTo>
                  <a:lnTo>
                    <a:pt x="988" y="602"/>
                  </a:lnTo>
                  <a:lnTo>
                    <a:pt x="986" y="606"/>
                  </a:lnTo>
                  <a:lnTo>
                    <a:pt x="985" y="604"/>
                  </a:lnTo>
                  <a:lnTo>
                    <a:pt x="983" y="604"/>
                  </a:lnTo>
                  <a:lnTo>
                    <a:pt x="981" y="602"/>
                  </a:lnTo>
                  <a:lnTo>
                    <a:pt x="975" y="602"/>
                  </a:lnTo>
                  <a:lnTo>
                    <a:pt x="969" y="598"/>
                  </a:lnTo>
                  <a:lnTo>
                    <a:pt x="964" y="598"/>
                  </a:lnTo>
                  <a:lnTo>
                    <a:pt x="954" y="595"/>
                  </a:lnTo>
                  <a:lnTo>
                    <a:pt x="947" y="593"/>
                  </a:lnTo>
                  <a:lnTo>
                    <a:pt x="939" y="591"/>
                  </a:lnTo>
                  <a:lnTo>
                    <a:pt x="935" y="589"/>
                  </a:lnTo>
                  <a:lnTo>
                    <a:pt x="929" y="589"/>
                  </a:lnTo>
                  <a:lnTo>
                    <a:pt x="924" y="587"/>
                  </a:lnTo>
                  <a:lnTo>
                    <a:pt x="918" y="585"/>
                  </a:lnTo>
                  <a:lnTo>
                    <a:pt x="910" y="585"/>
                  </a:lnTo>
                  <a:lnTo>
                    <a:pt x="905" y="583"/>
                  </a:lnTo>
                  <a:lnTo>
                    <a:pt x="899" y="581"/>
                  </a:lnTo>
                  <a:lnTo>
                    <a:pt x="891" y="579"/>
                  </a:lnTo>
                  <a:lnTo>
                    <a:pt x="886" y="579"/>
                  </a:lnTo>
                  <a:lnTo>
                    <a:pt x="878" y="576"/>
                  </a:lnTo>
                  <a:lnTo>
                    <a:pt x="872" y="576"/>
                  </a:lnTo>
                  <a:lnTo>
                    <a:pt x="865" y="574"/>
                  </a:lnTo>
                  <a:lnTo>
                    <a:pt x="855" y="572"/>
                  </a:lnTo>
                  <a:lnTo>
                    <a:pt x="848" y="570"/>
                  </a:lnTo>
                  <a:lnTo>
                    <a:pt x="842" y="570"/>
                  </a:lnTo>
                  <a:lnTo>
                    <a:pt x="832" y="566"/>
                  </a:lnTo>
                  <a:lnTo>
                    <a:pt x="825" y="564"/>
                  </a:lnTo>
                  <a:lnTo>
                    <a:pt x="815" y="562"/>
                  </a:lnTo>
                  <a:lnTo>
                    <a:pt x="808" y="562"/>
                  </a:lnTo>
                  <a:lnTo>
                    <a:pt x="800" y="560"/>
                  </a:lnTo>
                  <a:lnTo>
                    <a:pt x="791" y="559"/>
                  </a:lnTo>
                  <a:lnTo>
                    <a:pt x="783" y="557"/>
                  </a:lnTo>
                  <a:lnTo>
                    <a:pt x="774" y="555"/>
                  </a:lnTo>
                  <a:lnTo>
                    <a:pt x="764" y="553"/>
                  </a:lnTo>
                  <a:lnTo>
                    <a:pt x="755" y="553"/>
                  </a:lnTo>
                  <a:lnTo>
                    <a:pt x="745" y="551"/>
                  </a:lnTo>
                  <a:lnTo>
                    <a:pt x="737" y="549"/>
                  </a:lnTo>
                  <a:lnTo>
                    <a:pt x="728" y="547"/>
                  </a:lnTo>
                  <a:lnTo>
                    <a:pt x="718" y="547"/>
                  </a:lnTo>
                  <a:lnTo>
                    <a:pt x="709" y="545"/>
                  </a:lnTo>
                  <a:lnTo>
                    <a:pt x="701" y="543"/>
                  </a:lnTo>
                  <a:lnTo>
                    <a:pt x="690" y="543"/>
                  </a:lnTo>
                  <a:lnTo>
                    <a:pt x="680" y="541"/>
                  </a:lnTo>
                  <a:lnTo>
                    <a:pt x="671" y="540"/>
                  </a:lnTo>
                  <a:lnTo>
                    <a:pt x="663" y="540"/>
                  </a:lnTo>
                  <a:lnTo>
                    <a:pt x="652" y="538"/>
                  </a:lnTo>
                  <a:lnTo>
                    <a:pt x="642" y="536"/>
                  </a:lnTo>
                  <a:lnTo>
                    <a:pt x="633" y="536"/>
                  </a:lnTo>
                  <a:lnTo>
                    <a:pt x="625" y="536"/>
                  </a:lnTo>
                  <a:lnTo>
                    <a:pt x="614" y="536"/>
                  </a:lnTo>
                  <a:lnTo>
                    <a:pt x="604" y="534"/>
                  </a:lnTo>
                  <a:lnTo>
                    <a:pt x="595" y="534"/>
                  </a:lnTo>
                  <a:lnTo>
                    <a:pt x="585" y="534"/>
                  </a:lnTo>
                  <a:lnTo>
                    <a:pt x="576" y="534"/>
                  </a:lnTo>
                  <a:lnTo>
                    <a:pt x="568" y="534"/>
                  </a:lnTo>
                  <a:lnTo>
                    <a:pt x="559" y="534"/>
                  </a:lnTo>
                  <a:lnTo>
                    <a:pt x="549" y="534"/>
                  </a:lnTo>
                  <a:lnTo>
                    <a:pt x="540" y="534"/>
                  </a:lnTo>
                  <a:lnTo>
                    <a:pt x="532" y="534"/>
                  </a:lnTo>
                  <a:lnTo>
                    <a:pt x="521" y="534"/>
                  </a:lnTo>
                  <a:lnTo>
                    <a:pt x="513" y="534"/>
                  </a:lnTo>
                  <a:lnTo>
                    <a:pt x="504" y="534"/>
                  </a:lnTo>
                  <a:lnTo>
                    <a:pt x="494" y="534"/>
                  </a:lnTo>
                  <a:lnTo>
                    <a:pt x="485" y="534"/>
                  </a:lnTo>
                  <a:lnTo>
                    <a:pt x="475" y="536"/>
                  </a:lnTo>
                  <a:lnTo>
                    <a:pt x="466" y="536"/>
                  </a:lnTo>
                  <a:lnTo>
                    <a:pt x="456" y="536"/>
                  </a:lnTo>
                  <a:lnTo>
                    <a:pt x="447" y="536"/>
                  </a:lnTo>
                  <a:lnTo>
                    <a:pt x="437" y="538"/>
                  </a:lnTo>
                  <a:lnTo>
                    <a:pt x="428" y="538"/>
                  </a:lnTo>
                  <a:lnTo>
                    <a:pt x="420" y="540"/>
                  </a:lnTo>
                  <a:lnTo>
                    <a:pt x="411" y="540"/>
                  </a:lnTo>
                  <a:lnTo>
                    <a:pt x="401" y="541"/>
                  </a:lnTo>
                  <a:lnTo>
                    <a:pt x="391" y="541"/>
                  </a:lnTo>
                  <a:lnTo>
                    <a:pt x="384" y="543"/>
                  </a:lnTo>
                  <a:lnTo>
                    <a:pt x="374" y="543"/>
                  </a:lnTo>
                  <a:lnTo>
                    <a:pt x="365" y="545"/>
                  </a:lnTo>
                  <a:lnTo>
                    <a:pt x="355" y="547"/>
                  </a:lnTo>
                  <a:lnTo>
                    <a:pt x="348" y="549"/>
                  </a:lnTo>
                  <a:lnTo>
                    <a:pt x="338" y="549"/>
                  </a:lnTo>
                  <a:lnTo>
                    <a:pt x="331" y="551"/>
                  </a:lnTo>
                  <a:lnTo>
                    <a:pt x="323" y="553"/>
                  </a:lnTo>
                  <a:lnTo>
                    <a:pt x="314" y="553"/>
                  </a:lnTo>
                  <a:lnTo>
                    <a:pt x="306" y="555"/>
                  </a:lnTo>
                  <a:lnTo>
                    <a:pt x="296" y="557"/>
                  </a:lnTo>
                  <a:lnTo>
                    <a:pt x="289" y="557"/>
                  </a:lnTo>
                  <a:lnTo>
                    <a:pt x="281" y="559"/>
                  </a:lnTo>
                  <a:lnTo>
                    <a:pt x="274" y="560"/>
                  </a:lnTo>
                  <a:lnTo>
                    <a:pt x="268" y="562"/>
                  </a:lnTo>
                  <a:lnTo>
                    <a:pt x="260" y="562"/>
                  </a:lnTo>
                  <a:lnTo>
                    <a:pt x="253" y="564"/>
                  </a:lnTo>
                  <a:lnTo>
                    <a:pt x="243" y="566"/>
                  </a:lnTo>
                  <a:lnTo>
                    <a:pt x="238" y="568"/>
                  </a:lnTo>
                  <a:lnTo>
                    <a:pt x="230" y="568"/>
                  </a:lnTo>
                  <a:lnTo>
                    <a:pt x="224" y="570"/>
                  </a:lnTo>
                  <a:lnTo>
                    <a:pt x="217" y="572"/>
                  </a:lnTo>
                  <a:lnTo>
                    <a:pt x="211" y="572"/>
                  </a:lnTo>
                  <a:lnTo>
                    <a:pt x="205" y="574"/>
                  </a:lnTo>
                  <a:lnTo>
                    <a:pt x="200" y="574"/>
                  </a:lnTo>
                  <a:lnTo>
                    <a:pt x="194" y="576"/>
                  </a:lnTo>
                  <a:lnTo>
                    <a:pt x="188" y="578"/>
                  </a:lnTo>
                  <a:lnTo>
                    <a:pt x="182" y="578"/>
                  </a:lnTo>
                  <a:lnTo>
                    <a:pt x="177" y="579"/>
                  </a:lnTo>
                  <a:lnTo>
                    <a:pt x="173" y="579"/>
                  </a:lnTo>
                  <a:lnTo>
                    <a:pt x="169" y="581"/>
                  </a:lnTo>
                  <a:lnTo>
                    <a:pt x="160" y="583"/>
                  </a:lnTo>
                  <a:lnTo>
                    <a:pt x="152" y="585"/>
                  </a:lnTo>
                  <a:lnTo>
                    <a:pt x="144" y="587"/>
                  </a:lnTo>
                  <a:lnTo>
                    <a:pt x="141" y="589"/>
                  </a:lnTo>
                  <a:lnTo>
                    <a:pt x="133" y="591"/>
                  </a:lnTo>
                  <a:lnTo>
                    <a:pt x="131" y="593"/>
                  </a:lnTo>
                  <a:lnTo>
                    <a:pt x="19" y="127"/>
                  </a:lnTo>
                  <a:lnTo>
                    <a:pt x="0" y="142"/>
                  </a:lnTo>
                  <a:lnTo>
                    <a:pt x="0" y="1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5" name="Freeform 45"/>
            <p:cNvSpPr>
              <a:spLocks/>
            </p:cNvSpPr>
            <p:nvPr/>
          </p:nvSpPr>
          <p:spPr bwMode="auto">
            <a:xfrm>
              <a:off x="4275" y="3359"/>
              <a:ext cx="438" cy="96"/>
            </a:xfrm>
            <a:custGeom>
              <a:avLst/>
              <a:gdLst>
                <a:gd name="T0" fmla="*/ 32 w 876"/>
                <a:gd name="T1" fmla="*/ 54 h 192"/>
                <a:gd name="T2" fmla="*/ 76 w 876"/>
                <a:gd name="T3" fmla="*/ 44 h 192"/>
                <a:gd name="T4" fmla="*/ 119 w 876"/>
                <a:gd name="T5" fmla="*/ 37 h 192"/>
                <a:gd name="T6" fmla="*/ 169 w 876"/>
                <a:gd name="T7" fmla="*/ 25 h 192"/>
                <a:gd name="T8" fmla="*/ 224 w 876"/>
                <a:gd name="T9" fmla="*/ 18 h 192"/>
                <a:gd name="T10" fmla="*/ 283 w 876"/>
                <a:gd name="T11" fmla="*/ 10 h 192"/>
                <a:gd name="T12" fmla="*/ 344 w 876"/>
                <a:gd name="T13" fmla="*/ 4 h 192"/>
                <a:gd name="T14" fmla="*/ 404 w 876"/>
                <a:gd name="T15" fmla="*/ 0 h 192"/>
                <a:gd name="T16" fmla="*/ 465 w 876"/>
                <a:gd name="T17" fmla="*/ 0 h 192"/>
                <a:gd name="T18" fmla="*/ 526 w 876"/>
                <a:gd name="T19" fmla="*/ 4 h 192"/>
                <a:gd name="T20" fmla="*/ 587 w 876"/>
                <a:gd name="T21" fmla="*/ 12 h 192"/>
                <a:gd name="T22" fmla="*/ 640 w 876"/>
                <a:gd name="T23" fmla="*/ 21 h 192"/>
                <a:gd name="T24" fmla="*/ 688 w 876"/>
                <a:gd name="T25" fmla="*/ 31 h 192"/>
                <a:gd name="T26" fmla="*/ 726 w 876"/>
                <a:gd name="T27" fmla="*/ 40 h 192"/>
                <a:gd name="T28" fmla="*/ 769 w 876"/>
                <a:gd name="T29" fmla="*/ 54 h 192"/>
                <a:gd name="T30" fmla="*/ 874 w 876"/>
                <a:gd name="T31" fmla="*/ 103 h 192"/>
                <a:gd name="T32" fmla="*/ 834 w 876"/>
                <a:gd name="T33" fmla="*/ 116 h 192"/>
                <a:gd name="T34" fmla="*/ 794 w 876"/>
                <a:gd name="T35" fmla="*/ 116 h 192"/>
                <a:gd name="T36" fmla="*/ 758 w 876"/>
                <a:gd name="T37" fmla="*/ 116 h 192"/>
                <a:gd name="T38" fmla="*/ 718 w 876"/>
                <a:gd name="T39" fmla="*/ 116 h 192"/>
                <a:gd name="T40" fmla="*/ 682 w 876"/>
                <a:gd name="T41" fmla="*/ 114 h 192"/>
                <a:gd name="T42" fmla="*/ 646 w 876"/>
                <a:gd name="T43" fmla="*/ 116 h 192"/>
                <a:gd name="T44" fmla="*/ 596 w 876"/>
                <a:gd name="T45" fmla="*/ 120 h 192"/>
                <a:gd name="T46" fmla="*/ 532 w 876"/>
                <a:gd name="T47" fmla="*/ 126 h 192"/>
                <a:gd name="T48" fmla="*/ 463 w 876"/>
                <a:gd name="T49" fmla="*/ 135 h 192"/>
                <a:gd name="T50" fmla="*/ 385 w 876"/>
                <a:gd name="T51" fmla="*/ 143 h 192"/>
                <a:gd name="T52" fmla="*/ 311 w 876"/>
                <a:gd name="T53" fmla="*/ 154 h 192"/>
                <a:gd name="T54" fmla="*/ 237 w 876"/>
                <a:gd name="T55" fmla="*/ 168 h 192"/>
                <a:gd name="T56" fmla="*/ 171 w 876"/>
                <a:gd name="T57" fmla="*/ 183 h 192"/>
                <a:gd name="T58" fmla="*/ 119 w 876"/>
                <a:gd name="T59" fmla="*/ 168 h 192"/>
                <a:gd name="T60" fmla="*/ 148 w 876"/>
                <a:gd name="T61" fmla="*/ 160 h 192"/>
                <a:gd name="T62" fmla="*/ 203 w 876"/>
                <a:gd name="T63" fmla="*/ 151 h 192"/>
                <a:gd name="T64" fmla="*/ 273 w 876"/>
                <a:gd name="T65" fmla="*/ 137 h 192"/>
                <a:gd name="T66" fmla="*/ 359 w 876"/>
                <a:gd name="T67" fmla="*/ 124 h 192"/>
                <a:gd name="T68" fmla="*/ 446 w 876"/>
                <a:gd name="T69" fmla="*/ 109 h 192"/>
                <a:gd name="T70" fmla="*/ 539 w 876"/>
                <a:gd name="T71" fmla="*/ 99 h 192"/>
                <a:gd name="T72" fmla="*/ 625 w 876"/>
                <a:gd name="T73" fmla="*/ 94 h 192"/>
                <a:gd name="T74" fmla="*/ 705 w 876"/>
                <a:gd name="T75" fmla="*/ 95 h 192"/>
                <a:gd name="T76" fmla="*/ 731 w 876"/>
                <a:gd name="T77" fmla="*/ 94 h 192"/>
                <a:gd name="T78" fmla="*/ 695 w 876"/>
                <a:gd name="T79" fmla="*/ 84 h 192"/>
                <a:gd name="T80" fmla="*/ 650 w 876"/>
                <a:gd name="T81" fmla="*/ 75 h 192"/>
                <a:gd name="T82" fmla="*/ 589 w 876"/>
                <a:gd name="T83" fmla="*/ 71 h 192"/>
                <a:gd name="T84" fmla="*/ 505 w 876"/>
                <a:gd name="T85" fmla="*/ 71 h 192"/>
                <a:gd name="T86" fmla="*/ 403 w 876"/>
                <a:gd name="T87" fmla="*/ 78 h 192"/>
                <a:gd name="T88" fmla="*/ 273 w 876"/>
                <a:gd name="T89" fmla="*/ 95 h 192"/>
                <a:gd name="T90" fmla="*/ 119 w 876"/>
                <a:gd name="T91" fmla="*/ 128 h 192"/>
                <a:gd name="T92" fmla="*/ 68 w 876"/>
                <a:gd name="T93" fmla="*/ 113 h 192"/>
                <a:gd name="T94" fmla="*/ 110 w 876"/>
                <a:gd name="T95" fmla="*/ 103 h 192"/>
                <a:gd name="T96" fmla="*/ 171 w 876"/>
                <a:gd name="T97" fmla="*/ 92 h 192"/>
                <a:gd name="T98" fmla="*/ 247 w 876"/>
                <a:gd name="T99" fmla="*/ 76 h 192"/>
                <a:gd name="T100" fmla="*/ 336 w 876"/>
                <a:gd name="T101" fmla="*/ 65 h 192"/>
                <a:gd name="T102" fmla="*/ 429 w 876"/>
                <a:gd name="T103" fmla="*/ 56 h 192"/>
                <a:gd name="T104" fmla="*/ 524 w 876"/>
                <a:gd name="T105" fmla="*/ 50 h 192"/>
                <a:gd name="T106" fmla="*/ 615 w 876"/>
                <a:gd name="T107" fmla="*/ 52 h 192"/>
                <a:gd name="T108" fmla="*/ 703 w 876"/>
                <a:gd name="T109" fmla="*/ 61 h 192"/>
                <a:gd name="T110" fmla="*/ 671 w 876"/>
                <a:gd name="T111" fmla="*/ 50 h 192"/>
                <a:gd name="T112" fmla="*/ 631 w 876"/>
                <a:gd name="T113" fmla="*/ 40 h 192"/>
                <a:gd name="T114" fmla="*/ 572 w 876"/>
                <a:gd name="T115" fmla="*/ 31 h 192"/>
                <a:gd name="T116" fmla="*/ 499 w 876"/>
                <a:gd name="T117" fmla="*/ 23 h 192"/>
                <a:gd name="T118" fmla="*/ 410 w 876"/>
                <a:gd name="T119" fmla="*/ 19 h 192"/>
                <a:gd name="T120" fmla="*/ 309 w 876"/>
                <a:gd name="T121" fmla="*/ 25 h 192"/>
                <a:gd name="T122" fmla="*/ 190 w 876"/>
                <a:gd name="T123" fmla="*/ 40 h 192"/>
                <a:gd name="T124" fmla="*/ 59 w 876"/>
                <a:gd name="T125" fmla="*/ 69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76" h="192">
                  <a:moveTo>
                    <a:pt x="0" y="61"/>
                  </a:moveTo>
                  <a:lnTo>
                    <a:pt x="1" y="61"/>
                  </a:lnTo>
                  <a:lnTo>
                    <a:pt x="9" y="59"/>
                  </a:lnTo>
                  <a:lnTo>
                    <a:pt x="13" y="57"/>
                  </a:lnTo>
                  <a:lnTo>
                    <a:pt x="19" y="57"/>
                  </a:lnTo>
                  <a:lnTo>
                    <a:pt x="24" y="56"/>
                  </a:lnTo>
                  <a:lnTo>
                    <a:pt x="32" y="54"/>
                  </a:lnTo>
                  <a:lnTo>
                    <a:pt x="40" y="52"/>
                  </a:lnTo>
                  <a:lnTo>
                    <a:pt x="49" y="50"/>
                  </a:lnTo>
                  <a:lnTo>
                    <a:pt x="53" y="48"/>
                  </a:lnTo>
                  <a:lnTo>
                    <a:pt x="59" y="46"/>
                  </a:lnTo>
                  <a:lnTo>
                    <a:pt x="64" y="46"/>
                  </a:lnTo>
                  <a:lnTo>
                    <a:pt x="70" y="46"/>
                  </a:lnTo>
                  <a:lnTo>
                    <a:pt x="76" y="44"/>
                  </a:lnTo>
                  <a:lnTo>
                    <a:pt x="79" y="42"/>
                  </a:lnTo>
                  <a:lnTo>
                    <a:pt x="85" y="40"/>
                  </a:lnTo>
                  <a:lnTo>
                    <a:pt x="93" y="40"/>
                  </a:lnTo>
                  <a:lnTo>
                    <a:pt x="98" y="38"/>
                  </a:lnTo>
                  <a:lnTo>
                    <a:pt x="106" y="37"/>
                  </a:lnTo>
                  <a:lnTo>
                    <a:pt x="112" y="37"/>
                  </a:lnTo>
                  <a:lnTo>
                    <a:pt x="119" y="37"/>
                  </a:lnTo>
                  <a:lnTo>
                    <a:pt x="125" y="35"/>
                  </a:lnTo>
                  <a:lnTo>
                    <a:pt x="133" y="33"/>
                  </a:lnTo>
                  <a:lnTo>
                    <a:pt x="138" y="31"/>
                  </a:lnTo>
                  <a:lnTo>
                    <a:pt x="146" y="29"/>
                  </a:lnTo>
                  <a:lnTo>
                    <a:pt x="154" y="29"/>
                  </a:lnTo>
                  <a:lnTo>
                    <a:pt x="161" y="27"/>
                  </a:lnTo>
                  <a:lnTo>
                    <a:pt x="169" y="25"/>
                  </a:lnTo>
                  <a:lnTo>
                    <a:pt x="176" y="25"/>
                  </a:lnTo>
                  <a:lnTo>
                    <a:pt x="184" y="23"/>
                  </a:lnTo>
                  <a:lnTo>
                    <a:pt x="192" y="21"/>
                  </a:lnTo>
                  <a:lnTo>
                    <a:pt x="199" y="19"/>
                  </a:lnTo>
                  <a:lnTo>
                    <a:pt x="207" y="19"/>
                  </a:lnTo>
                  <a:lnTo>
                    <a:pt x="214" y="18"/>
                  </a:lnTo>
                  <a:lnTo>
                    <a:pt x="224" y="18"/>
                  </a:lnTo>
                  <a:lnTo>
                    <a:pt x="231" y="16"/>
                  </a:lnTo>
                  <a:lnTo>
                    <a:pt x="241" y="16"/>
                  </a:lnTo>
                  <a:lnTo>
                    <a:pt x="249" y="14"/>
                  </a:lnTo>
                  <a:lnTo>
                    <a:pt x="256" y="12"/>
                  </a:lnTo>
                  <a:lnTo>
                    <a:pt x="266" y="10"/>
                  </a:lnTo>
                  <a:lnTo>
                    <a:pt x="273" y="10"/>
                  </a:lnTo>
                  <a:lnTo>
                    <a:pt x="283" y="10"/>
                  </a:lnTo>
                  <a:lnTo>
                    <a:pt x="290" y="8"/>
                  </a:lnTo>
                  <a:lnTo>
                    <a:pt x="300" y="8"/>
                  </a:lnTo>
                  <a:lnTo>
                    <a:pt x="309" y="8"/>
                  </a:lnTo>
                  <a:lnTo>
                    <a:pt x="317" y="6"/>
                  </a:lnTo>
                  <a:lnTo>
                    <a:pt x="327" y="4"/>
                  </a:lnTo>
                  <a:lnTo>
                    <a:pt x="334" y="4"/>
                  </a:lnTo>
                  <a:lnTo>
                    <a:pt x="344" y="4"/>
                  </a:lnTo>
                  <a:lnTo>
                    <a:pt x="351" y="2"/>
                  </a:lnTo>
                  <a:lnTo>
                    <a:pt x="361" y="2"/>
                  </a:lnTo>
                  <a:lnTo>
                    <a:pt x="370" y="2"/>
                  </a:lnTo>
                  <a:lnTo>
                    <a:pt x="380" y="2"/>
                  </a:lnTo>
                  <a:lnTo>
                    <a:pt x="387" y="0"/>
                  </a:lnTo>
                  <a:lnTo>
                    <a:pt x="397" y="0"/>
                  </a:lnTo>
                  <a:lnTo>
                    <a:pt x="404" y="0"/>
                  </a:lnTo>
                  <a:lnTo>
                    <a:pt x="414" y="0"/>
                  </a:lnTo>
                  <a:lnTo>
                    <a:pt x="422" y="0"/>
                  </a:lnTo>
                  <a:lnTo>
                    <a:pt x="431" y="0"/>
                  </a:lnTo>
                  <a:lnTo>
                    <a:pt x="439" y="0"/>
                  </a:lnTo>
                  <a:lnTo>
                    <a:pt x="448" y="0"/>
                  </a:lnTo>
                  <a:lnTo>
                    <a:pt x="458" y="0"/>
                  </a:lnTo>
                  <a:lnTo>
                    <a:pt x="465" y="0"/>
                  </a:lnTo>
                  <a:lnTo>
                    <a:pt x="475" y="0"/>
                  </a:lnTo>
                  <a:lnTo>
                    <a:pt x="484" y="0"/>
                  </a:lnTo>
                  <a:lnTo>
                    <a:pt x="492" y="0"/>
                  </a:lnTo>
                  <a:lnTo>
                    <a:pt x="501" y="2"/>
                  </a:lnTo>
                  <a:lnTo>
                    <a:pt x="509" y="2"/>
                  </a:lnTo>
                  <a:lnTo>
                    <a:pt x="519" y="4"/>
                  </a:lnTo>
                  <a:lnTo>
                    <a:pt x="526" y="4"/>
                  </a:lnTo>
                  <a:lnTo>
                    <a:pt x="536" y="6"/>
                  </a:lnTo>
                  <a:lnTo>
                    <a:pt x="545" y="6"/>
                  </a:lnTo>
                  <a:lnTo>
                    <a:pt x="553" y="8"/>
                  </a:lnTo>
                  <a:lnTo>
                    <a:pt x="560" y="8"/>
                  </a:lnTo>
                  <a:lnTo>
                    <a:pt x="570" y="10"/>
                  </a:lnTo>
                  <a:lnTo>
                    <a:pt x="577" y="10"/>
                  </a:lnTo>
                  <a:lnTo>
                    <a:pt x="587" y="12"/>
                  </a:lnTo>
                  <a:lnTo>
                    <a:pt x="595" y="14"/>
                  </a:lnTo>
                  <a:lnTo>
                    <a:pt x="602" y="16"/>
                  </a:lnTo>
                  <a:lnTo>
                    <a:pt x="610" y="16"/>
                  </a:lnTo>
                  <a:lnTo>
                    <a:pt x="617" y="18"/>
                  </a:lnTo>
                  <a:lnTo>
                    <a:pt x="625" y="19"/>
                  </a:lnTo>
                  <a:lnTo>
                    <a:pt x="633" y="19"/>
                  </a:lnTo>
                  <a:lnTo>
                    <a:pt x="640" y="21"/>
                  </a:lnTo>
                  <a:lnTo>
                    <a:pt x="648" y="23"/>
                  </a:lnTo>
                  <a:lnTo>
                    <a:pt x="653" y="25"/>
                  </a:lnTo>
                  <a:lnTo>
                    <a:pt x="661" y="27"/>
                  </a:lnTo>
                  <a:lnTo>
                    <a:pt x="669" y="27"/>
                  </a:lnTo>
                  <a:lnTo>
                    <a:pt x="674" y="29"/>
                  </a:lnTo>
                  <a:lnTo>
                    <a:pt x="680" y="29"/>
                  </a:lnTo>
                  <a:lnTo>
                    <a:pt x="688" y="31"/>
                  </a:lnTo>
                  <a:lnTo>
                    <a:pt x="693" y="33"/>
                  </a:lnTo>
                  <a:lnTo>
                    <a:pt x="699" y="35"/>
                  </a:lnTo>
                  <a:lnTo>
                    <a:pt x="705" y="37"/>
                  </a:lnTo>
                  <a:lnTo>
                    <a:pt x="710" y="37"/>
                  </a:lnTo>
                  <a:lnTo>
                    <a:pt x="716" y="38"/>
                  </a:lnTo>
                  <a:lnTo>
                    <a:pt x="722" y="40"/>
                  </a:lnTo>
                  <a:lnTo>
                    <a:pt x="726" y="40"/>
                  </a:lnTo>
                  <a:lnTo>
                    <a:pt x="731" y="42"/>
                  </a:lnTo>
                  <a:lnTo>
                    <a:pt x="737" y="44"/>
                  </a:lnTo>
                  <a:lnTo>
                    <a:pt x="743" y="46"/>
                  </a:lnTo>
                  <a:lnTo>
                    <a:pt x="749" y="46"/>
                  </a:lnTo>
                  <a:lnTo>
                    <a:pt x="756" y="50"/>
                  </a:lnTo>
                  <a:lnTo>
                    <a:pt x="762" y="52"/>
                  </a:lnTo>
                  <a:lnTo>
                    <a:pt x="769" y="54"/>
                  </a:lnTo>
                  <a:lnTo>
                    <a:pt x="773" y="54"/>
                  </a:lnTo>
                  <a:lnTo>
                    <a:pt x="777" y="56"/>
                  </a:lnTo>
                  <a:lnTo>
                    <a:pt x="779" y="56"/>
                  </a:lnTo>
                  <a:lnTo>
                    <a:pt x="779" y="57"/>
                  </a:lnTo>
                  <a:lnTo>
                    <a:pt x="861" y="78"/>
                  </a:lnTo>
                  <a:lnTo>
                    <a:pt x="876" y="101"/>
                  </a:lnTo>
                  <a:lnTo>
                    <a:pt x="874" y="103"/>
                  </a:lnTo>
                  <a:lnTo>
                    <a:pt x="868" y="109"/>
                  </a:lnTo>
                  <a:lnTo>
                    <a:pt x="864" y="111"/>
                  </a:lnTo>
                  <a:lnTo>
                    <a:pt x="859" y="113"/>
                  </a:lnTo>
                  <a:lnTo>
                    <a:pt x="853" y="114"/>
                  </a:lnTo>
                  <a:lnTo>
                    <a:pt x="845" y="116"/>
                  </a:lnTo>
                  <a:lnTo>
                    <a:pt x="840" y="116"/>
                  </a:lnTo>
                  <a:lnTo>
                    <a:pt x="834" y="116"/>
                  </a:lnTo>
                  <a:lnTo>
                    <a:pt x="826" y="116"/>
                  </a:lnTo>
                  <a:lnTo>
                    <a:pt x="819" y="116"/>
                  </a:lnTo>
                  <a:lnTo>
                    <a:pt x="815" y="116"/>
                  </a:lnTo>
                  <a:lnTo>
                    <a:pt x="809" y="116"/>
                  </a:lnTo>
                  <a:lnTo>
                    <a:pt x="804" y="116"/>
                  </a:lnTo>
                  <a:lnTo>
                    <a:pt x="800" y="116"/>
                  </a:lnTo>
                  <a:lnTo>
                    <a:pt x="794" y="116"/>
                  </a:lnTo>
                  <a:lnTo>
                    <a:pt x="788" y="116"/>
                  </a:lnTo>
                  <a:lnTo>
                    <a:pt x="785" y="116"/>
                  </a:lnTo>
                  <a:lnTo>
                    <a:pt x="779" y="116"/>
                  </a:lnTo>
                  <a:lnTo>
                    <a:pt x="773" y="116"/>
                  </a:lnTo>
                  <a:lnTo>
                    <a:pt x="768" y="116"/>
                  </a:lnTo>
                  <a:lnTo>
                    <a:pt x="762" y="116"/>
                  </a:lnTo>
                  <a:lnTo>
                    <a:pt x="758" y="116"/>
                  </a:lnTo>
                  <a:lnTo>
                    <a:pt x="750" y="116"/>
                  </a:lnTo>
                  <a:lnTo>
                    <a:pt x="745" y="116"/>
                  </a:lnTo>
                  <a:lnTo>
                    <a:pt x="741" y="116"/>
                  </a:lnTo>
                  <a:lnTo>
                    <a:pt x="735" y="116"/>
                  </a:lnTo>
                  <a:lnTo>
                    <a:pt x="729" y="116"/>
                  </a:lnTo>
                  <a:lnTo>
                    <a:pt x="724" y="116"/>
                  </a:lnTo>
                  <a:lnTo>
                    <a:pt x="718" y="116"/>
                  </a:lnTo>
                  <a:lnTo>
                    <a:pt x="714" y="116"/>
                  </a:lnTo>
                  <a:lnTo>
                    <a:pt x="709" y="116"/>
                  </a:lnTo>
                  <a:lnTo>
                    <a:pt x="703" y="116"/>
                  </a:lnTo>
                  <a:lnTo>
                    <a:pt x="699" y="116"/>
                  </a:lnTo>
                  <a:lnTo>
                    <a:pt x="695" y="116"/>
                  </a:lnTo>
                  <a:lnTo>
                    <a:pt x="690" y="114"/>
                  </a:lnTo>
                  <a:lnTo>
                    <a:pt x="682" y="114"/>
                  </a:lnTo>
                  <a:lnTo>
                    <a:pt x="678" y="114"/>
                  </a:lnTo>
                  <a:lnTo>
                    <a:pt x="674" y="114"/>
                  </a:lnTo>
                  <a:lnTo>
                    <a:pt x="669" y="114"/>
                  </a:lnTo>
                  <a:lnTo>
                    <a:pt x="665" y="116"/>
                  </a:lnTo>
                  <a:lnTo>
                    <a:pt x="659" y="116"/>
                  </a:lnTo>
                  <a:lnTo>
                    <a:pt x="652" y="116"/>
                  </a:lnTo>
                  <a:lnTo>
                    <a:pt x="646" y="116"/>
                  </a:lnTo>
                  <a:lnTo>
                    <a:pt x="640" y="118"/>
                  </a:lnTo>
                  <a:lnTo>
                    <a:pt x="633" y="118"/>
                  </a:lnTo>
                  <a:lnTo>
                    <a:pt x="627" y="118"/>
                  </a:lnTo>
                  <a:lnTo>
                    <a:pt x="619" y="120"/>
                  </a:lnTo>
                  <a:lnTo>
                    <a:pt x="612" y="120"/>
                  </a:lnTo>
                  <a:lnTo>
                    <a:pt x="604" y="120"/>
                  </a:lnTo>
                  <a:lnTo>
                    <a:pt x="596" y="120"/>
                  </a:lnTo>
                  <a:lnTo>
                    <a:pt x="587" y="120"/>
                  </a:lnTo>
                  <a:lnTo>
                    <a:pt x="579" y="122"/>
                  </a:lnTo>
                  <a:lnTo>
                    <a:pt x="570" y="122"/>
                  </a:lnTo>
                  <a:lnTo>
                    <a:pt x="560" y="122"/>
                  </a:lnTo>
                  <a:lnTo>
                    <a:pt x="551" y="124"/>
                  </a:lnTo>
                  <a:lnTo>
                    <a:pt x="543" y="126"/>
                  </a:lnTo>
                  <a:lnTo>
                    <a:pt x="532" y="126"/>
                  </a:lnTo>
                  <a:lnTo>
                    <a:pt x="522" y="128"/>
                  </a:lnTo>
                  <a:lnTo>
                    <a:pt x="513" y="128"/>
                  </a:lnTo>
                  <a:lnTo>
                    <a:pt x="503" y="130"/>
                  </a:lnTo>
                  <a:lnTo>
                    <a:pt x="492" y="130"/>
                  </a:lnTo>
                  <a:lnTo>
                    <a:pt x="482" y="132"/>
                  </a:lnTo>
                  <a:lnTo>
                    <a:pt x="471" y="133"/>
                  </a:lnTo>
                  <a:lnTo>
                    <a:pt x="463" y="135"/>
                  </a:lnTo>
                  <a:lnTo>
                    <a:pt x="452" y="135"/>
                  </a:lnTo>
                  <a:lnTo>
                    <a:pt x="441" y="137"/>
                  </a:lnTo>
                  <a:lnTo>
                    <a:pt x="429" y="137"/>
                  </a:lnTo>
                  <a:lnTo>
                    <a:pt x="418" y="139"/>
                  </a:lnTo>
                  <a:lnTo>
                    <a:pt x="408" y="139"/>
                  </a:lnTo>
                  <a:lnTo>
                    <a:pt x="397" y="141"/>
                  </a:lnTo>
                  <a:lnTo>
                    <a:pt x="385" y="143"/>
                  </a:lnTo>
                  <a:lnTo>
                    <a:pt x="376" y="145"/>
                  </a:lnTo>
                  <a:lnTo>
                    <a:pt x="365" y="147"/>
                  </a:lnTo>
                  <a:lnTo>
                    <a:pt x="353" y="147"/>
                  </a:lnTo>
                  <a:lnTo>
                    <a:pt x="344" y="149"/>
                  </a:lnTo>
                  <a:lnTo>
                    <a:pt x="332" y="151"/>
                  </a:lnTo>
                  <a:lnTo>
                    <a:pt x="321" y="152"/>
                  </a:lnTo>
                  <a:lnTo>
                    <a:pt x="311" y="154"/>
                  </a:lnTo>
                  <a:lnTo>
                    <a:pt x="300" y="156"/>
                  </a:lnTo>
                  <a:lnTo>
                    <a:pt x="290" y="158"/>
                  </a:lnTo>
                  <a:lnTo>
                    <a:pt x="279" y="160"/>
                  </a:lnTo>
                  <a:lnTo>
                    <a:pt x="268" y="162"/>
                  </a:lnTo>
                  <a:lnTo>
                    <a:pt x="258" y="164"/>
                  </a:lnTo>
                  <a:lnTo>
                    <a:pt x="247" y="166"/>
                  </a:lnTo>
                  <a:lnTo>
                    <a:pt x="237" y="168"/>
                  </a:lnTo>
                  <a:lnTo>
                    <a:pt x="228" y="170"/>
                  </a:lnTo>
                  <a:lnTo>
                    <a:pt x="218" y="171"/>
                  </a:lnTo>
                  <a:lnTo>
                    <a:pt x="209" y="175"/>
                  </a:lnTo>
                  <a:lnTo>
                    <a:pt x="197" y="175"/>
                  </a:lnTo>
                  <a:lnTo>
                    <a:pt x="190" y="177"/>
                  </a:lnTo>
                  <a:lnTo>
                    <a:pt x="180" y="179"/>
                  </a:lnTo>
                  <a:lnTo>
                    <a:pt x="171" y="183"/>
                  </a:lnTo>
                  <a:lnTo>
                    <a:pt x="161" y="185"/>
                  </a:lnTo>
                  <a:lnTo>
                    <a:pt x="154" y="187"/>
                  </a:lnTo>
                  <a:lnTo>
                    <a:pt x="146" y="190"/>
                  </a:lnTo>
                  <a:lnTo>
                    <a:pt x="138" y="192"/>
                  </a:lnTo>
                  <a:lnTo>
                    <a:pt x="116" y="170"/>
                  </a:lnTo>
                  <a:lnTo>
                    <a:pt x="116" y="170"/>
                  </a:lnTo>
                  <a:lnTo>
                    <a:pt x="119" y="168"/>
                  </a:lnTo>
                  <a:lnTo>
                    <a:pt x="121" y="168"/>
                  </a:lnTo>
                  <a:lnTo>
                    <a:pt x="125" y="166"/>
                  </a:lnTo>
                  <a:lnTo>
                    <a:pt x="129" y="166"/>
                  </a:lnTo>
                  <a:lnTo>
                    <a:pt x="135" y="166"/>
                  </a:lnTo>
                  <a:lnTo>
                    <a:pt x="138" y="164"/>
                  </a:lnTo>
                  <a:lnTo>
                    <a:pt x="144" y="162"/>
                  </a:lnTo>
                  <a:lnTo>
                    <a:pt x="148" y="160"/>
                  </a:lnTo>
                  <a:lnTo>
                    <a:pt x="155" y="160"/>
                  </a:lnTo>
                  <a:lnTo>
                    <a:pt x="163" y="158"/>
                  </a:lnTo>
                  <a:lnTo>
                    <a:pt x="171" y="156"/>
                  </a:lnTo>
                  <a:lnTo>
                    <a:pt x="178" y="156"/>
                  </a:lnTo>
                  <a:lnTo>
                    <a:pt x="186" y="154"/>
                  </a:lnTo>
                  <a:lnTo>
                    <a:pt x="193" y="152"/>
                  </a:lnTo>
                  <a:lnTo>
                    <a:pt x="203" y="151"/>
                  </a:lnTo>
                  <a:lnTo>
                    <a:pt x="211" y="149"/>
                  </a:lnTo>
                  <a:lnTo>
                    <a:pt x="222" y="147"/>
                  </a:lnTo>
                  <a:lnTo>
                    <a:pt x="231" y="145"/>
                  </a:lnTo>
                  <a:lnTo>
                    <a:pt x="241" y="143"/>
                  </a:lnTo>
                  <a:lnTo>
                    <a:pt x="252" y="141"/>
                  </a:lnTo>
                  <a:lnTo>
                    <a:pt x="264" y="139"/>
                  </a:lnTo>
                  <a:lnTo>
                    <a:pt x="273" y="137"/>
                  </a:lnTo>
                  <a:lnTo>
                    <a:pt x="285" y="135"/>
                  </a:lnTo>
                  <a:lnTo>
                    <a:pt x="296" y="133"/>
                  </a:lnTo>
                  <a:lnTo>
                    <a:pt x="309" y="132"/>
                  </a:lnTo>
                  <a:lnTo>
                    <a:pt x="321" y="130"/>
                  </a:lnTo>
                  <a:lnTo>
                    <a:pt x="332" y="128"/>
                  </a:lnTo>
                  <a:lnTo>
                    <a:pt x="346" y="126"/>
                  </a:lnTo>
                  <a:lnTo>
                    <a:pt x="359" y="124"/>
                  </a:lnTo>
                  <a:lnTo>
                    <a:pt x="370" y="120"/>
                  </a:lnTo>
                  <a:lnTo>
                    <a:pt x="382" y="118"/>
                  </a:lnTo>
                  <a:lnTo>
                    <a:pt x="395" y="116"/>
                  </a:lnTo>
                  <a:lnTo>
                    <a:pt x="408" y="114"/>
                  </a:lnTo>
                  <a:lnTo>
                    <a:pt x="422" y="113"/>
                  </a:lnTo>
                  <a:lnTo>
                    <a:pt x="435" y="111"/>
                  </a:lnTo>
                  <a:lnTo>
                    <a:pt x="446" y="109"/>
                  </a:lnTo>
                  <a:lnTo>
                    <a:pt x="461" y="109"/>
                  </a:lnTo>
                  <a:lnTo>
                    <a:pt x="473" y="105"/>
                  </a:lnTo>
                  <a:lnTo>
                    <a:pt x="486" y="105"/>
                  </a:lnTo>
                  <a:lnTo>
                    <a:pt x="499" y="103"/>
                  </a:lnTo>
                  <a:lnTo>
                    <a:pt x="513" y="103"/>
                  </a:lnTo>
                  <a:lnTo>
                    <a:pt x="526" y="101"/>
                  </a:lnTo>
                  <a:lnTo>
                    <a:pt x="539" y="99"/>
                  </a:lnTo>
                  <a:lnTo>
                    <a:pt x="553" y="97"/>
                  </a:lnTo>
                  <a:lnTo>
                    <a:pt x="564" y="97"/>
                  </a:lnTo>
                  <a:lnTo>
                    <a:pt x="577" y="95"/>
                  </a:lnTo>
                  <a:lnTo>
                    <a:pt x="589" y="95"/>
                  </a:lnTo>
                  <a:lnTo>
                    <a:pt x="600" y="94"/>
                  </a:lnTo>
                  <a:lnTo>
                    <a:pt x="614" y="94"/>
                  </a:lnTo>
                  <a:lnTo>
                    <a:pt x="625" y="94"/>
                  </a:lnTo>
                  <a:lnTo>
                    <a:pt x="638" y="94"/>
                  </a:lnTo>
                  <a:lnTo>
                    <a:pt x="650" y="94"/>
                  </a:lnTo>
                  <a:lnTo>
                    <a:pt x="661" y="94"/>
                  </a:lnTo>
                  <a:lnTo>
                    <a:pt x="672" y="94"/>
                  </a:lnTo>
                  <a:lnTo>
                    <a:pt x="684" y="94"/>
                  </a:lnTo>
                  <a:lnTo>
                    <a:pt x="693" y="94"/>
                  </a:lnTo>
                  <a:lnTo>
                    <a:pt x="705" y="95"/>
                  </a:lnTo>
                  <a:lnTo>
                    <a:pt x="714" y="95"/>
                  </a:lnTo>
                  <a:lnTo>
                    <a:pt x="724" y="97"/>
                  </a:lnTo>
                  <a:lnTo>
                    <a:pt x="733" y="99"/>
                  </a:lnTo>
                  <a:lnTo>
                    <a:pt x="743" y="101"/>
                  </a:lnTo>
                  <a:lnTo>
                    <a:pt x="741" y="99"/>
                  </a:lnTo>
                  <a:lnTo>
                    <a:pt x="735" y="97"/>
                  </a:lnTo>
                  <a:lnTo>
                    <a:pt x="731" y="94"/>
                  </a:lnTo>
                  <a:lnTo>
                    <a:pt x="726" y="94"/>
                  </a:lnTo>
                  <a:lnTo>
                    <a:pt x="720" y="92"/>
                  </a:lnTo>
                  <a:lnTo>
                    <a:pt x="714" y="90"/>
                  </a:lnTo>
                  <a:lnTo>
                    <a:pt x="709" y="88"/>
                  </a:lnTo>
                  <a:lnTo>
                    <a:pt x="705" y="86"/>
                  </a:lnTo>
                  <a:lnTo>
                    <a:pt x="699" y="84"/>
                  </a:lnTo>
                  <a:lnTo>
                    <a:pt x="695" y="84"/>
                  </a:lnTo>
                  <a:lnTo>
                    <a:pt x="690" y="82"/>
                  </a:lnTo>
                  <a:lnTo>
                    <a:pt x="684" y="82"/>
                  </a:lnTo>
                  <a:lnTo>
                    <a:pt x="678" y="80"/>
                  </a:lnTo>
                  <a:lnTo>
                    <a:pt x="672" y="78"/>
                  </a:lnTo>
                  <a:lnTo>
                    <a:pt x="665" y="76"/>
                  </a:lnTo>
                  <a:lnTo>
                    <a:pt x="657" y="76"/>
                  </a:lnTo>
                  <a:lnTo>
                    <a:pt x="650" y="75"/>
                  </a:lnTo>
                  <a:lnTo>
                    <a:pt x="642" y="75"/>
                  </a:lnTo>
                  <a:lnTo>
                    <a:pt x="634" y="73"/>
                  </a:lnTo>
                  <a:lnTo>
                    <a:pt x="625" y="73"/>
                  </a:lnTo>
                  <a:lnTo>
                    <a:pt x="617" y="73"/>
                  </a:lnTo>
                  <a:lnTo>
                    <a:pt x="608" y="73"/>
                  </a:lnTo>
                  <a:lnTo>
                    <a:pt x="598" y="71"/>
                  </a:lnTo>
                  <a:lnTo>
                    <a:pt x="589" y="71"/>
                  </a:lnTo>
                  <a:lnTo>
                    <a:pt x="577" y="69"/>
                  </a:lnTo>
                  <a:lnTo>
                    <a:pt x="566" y="69"/>
                  </a:lnTo>
                  <a:lnTo>
                    <a:pt x="555" y="69"/>
                  </a:lnTo>
                  <a:lnTo>
                    <a:pt x="543" y="69"/>
                  </a:lnTo>
                  <a:lnTo>
                    <a:pt x="532" y="69"/>
                  </a:lnTo>
                  <a:lnTo>
                    <a:pt x="519" y="71"/>
                  </a:lnTo>
                  <a:lnTo>
                    <a:pt x="505" y="71"/>
                  </a:lnTo>
                  <a:lnTo>
                    <a:pt x="492" y="71"/>
                  </a:lnTo>
                  <a:lnTo>
                    <a:pt x="479" y="71"/>
                  </a:lnTo>
                  <a:lnTo>
                    <a:pt x="463" y="73"/>
                  </a:lnTo>
                  <a:lnTo>
                    <a:pt x="448" y="73"/>
                  </a:lnTo>
                  <a:lnTo>
                    <a:pt x="433" y="75"/>
                  </a:lnTo>
                  <a:lnTo>
                    <a:pt x="418" y="76"/>
                  </a:lnTo>
                  <a:lnTo>
                    <a:pt x="403" y="78"/>
                  </a:lnTo>
                  <a:lnTo>
                    <a:pt x="384" y="80"/>
                  </a:lnTo>
                  <a:lnTo>
                    <a:pt x="366" y="82"/>
                  </a:lnTo>
                  <a:lnTo>
                    <a:pt x="349" y="84"/>
                  </a:lnTo>
                  <a:lnTo>
                    <a:pt x="330" y="88"/>
                  </a:lnTo>
                  <a:lnTo>
                    <a:pt x="311" y="90"/>
                  </a:lnTo>
                  <a:lnTo>
                    <a:pt x="292" y="94"/>
                  </a:lnTo>
                  <a:lnTo>
                    <a:pt x="273" y="95"/>
                  </a:lnTo>
                  <a:lnTo>
                    <a:pt x="252" y="101"/>
                  </a:lnTo>
                  <a:lnTo>
                    <a:pt x="231" y="103"/>
                  </a:lnTo>
                  <a:lnTo>
                    <a:pt x="211" y="109"/>
                  </a:lnTo>
                  <a:lnTo>
                    <a:pt x="188" y="113"/>
                  </a:lnTo>
                  <a:lnTo>
                    <a:pt x="165" y="118"/>
                  </a:lnTo>
                  <a:lnTo>
                    <a:pt x="142" y="122"/>
                  </a:lnTo>
                  <a:lnTo>
                    <a:pt x="119" y="128"/>
                  </a:lnTo>
                  <a:lnTo>
                    <a:pt x="95" y="133"/>
                  </a:lnTo>
                  <a:lnTo>
                    <a:pt x="70" y="139"/>
                  </a:lnTo>
                  <a:lnTo>
                    <a:pt x="51" y="118"/>
                  </a:lnTo>
                  <a:lnTo>
                    <a:pt x="53" y="116"/>
                  </a:lnTo>
                  <a:lnTo>
                    <a:pt x="57" y="116"/>
                  </a:lnTo>
                  <a:lnTo>
                    <a:pt x="60" y="114"/>
                  </a:lnTo>
                  <a:lnTo>
                    <a:pt x="68" y="113"/>
                  </a:lnTo>
                  <a:lnTo>
                    <a:pt x="74" y="111"/>
                  </a:lnTo>
                  <a:lnTo>
                    <a:pt x="78" y="111"/>
                  </a:lnTo>
                  <a:lnTo>
                    <a:pt x="83" y="109"/>
                  </a:lnTo>
                  <a:lnTo>
                    <a:pt x="89" y="107"/>
                  </a:lnTo>
                  <a:lnTo>
                    <a:pt x="95" y="105"/>
                  </a:lnTo>
                  <a:lnTo>
                    <a:pt x="102" y="105"/>
                  </a:lnTo>
                  <a:lnTo>
                    <a:pt x="110" y="103"/>
                  </a:lnTo>
                  <a:lnTo>
                    <a:pt x="119" y="103"/>
                  </a:lnTo>
                  <a:lnTo>
                    <a:pt x="127" y="99"/>
                  </a:lnTo>
                  <a:lnTo>
                    <a:pt x="135" y="97"/>
                  </a:lnTo>
                  <a:lnTo>
                    <a:pt x="142" y="95"/>
                  </a:lnTo>
                  <a:lnTo>
                    <a:pt x="152" y="94"/>
                  </a:lnTo>
                  <a:lnTo>
                    <a:pt x="161" y="94"/>
                  </a:lnTo>
                  <a:lnTo>
                    <a:pt x="171" y="92"/>
                  </a:lnTo>
                  <a:lnTo>
                    <a:pt x="182" y="90"/>
                  </a:lnTo>
                  <a:lnTo>
                    <a:pt x="193" y="88"/>
                  </a:lnTo>
                  <a:lnTo>
                    <a:pt x="203" y="84"/>
                  </a:lnTo>
                  <a:lnTo>
                    <a:pt x="212" y="84"/>
                  </a:lnTo>
                  <a:lnTo>
                    <a:pt x="224" y="82"/>
                  </a:lnTo>
                  <a:lnTo>
                    <a:pt x="237" y="80"/>
                  </a:lnTo>
                  <a:lnTo>
                    <a:pt x="247" y="76"/>
                  </a:lnTo>
                  <a:lnTo>
                    <a:pt x="260" y="75"/>
                  </a:lnTo>
                  <a:lnTo>
                    <a:pt x="273" y="73"/>
                  </a:lnTo>
                  <a:lnTo>
                    <a:pt x="285" y="73"/>
                  </a:lnTo>
                  <a:lnTo>
                    <a:pt x="298" y="71"/>
                  </a:lnTo>
                  <a:lnTo>
                    <a:pt x="309" y="69"/>
                  </a:lnTo>
                  <a:lnTo>
                    <a:pt x="323" y="67"/>
                  </a:lnTo>
                  <a:lnTo>
                    <a:pt x="336" y="65"/>
                  </a:lnTo>
                  <a:lnTo>
                    <a:pt x="347" y="63"/>
                  </a:lnTo>
                  <a:lnTo>
                    <a:pt x="363" y="61"/>
                  </a:lnTo>
                  <a:lnTo>
                    <a:pt x="374" y="59"/>
                  </a:lnTo>
                  <a:lnTo>
                    <a:pt x="389" y="59"/>
                  </a:lnTo>
                  <a:lnTo>
                    <a:pt x="401" y="57"/>
                  </a:lnTo>
                  <a:lnTo>
                    <a:pt x="416" y="57"/>
                  </a:lnTo>
                  <a:lnTo>
                    <a:pt x="429" y="56"/>
                  </a:lnTo>
                  <a:lnTo>
                    <a:pt x="442" y="54"/>
                  </a:lnTo>
                  <a:lnTo>
                    <a:pt x="456" y="54"/>
                  </a:lnTo>
                  <a:lnTo>
                    <a:pt x="471" y="52"/>
                  </a:lnTo>
                  <a:lnTo>
                    <a:pt x="482" y="52"/>
                  </a:lnTo>
                  <a:lnTo>
                    <a:pt x="498" y="52"/>
                  </a:lnTo>
                  <a:lnTo>
                    <a:pt x="511" y="50"/>
                  </a:lnTo>
                  <a:lnTo>
                    <a:pt x="524" y="50"/>
                  </a:lnTo>
                  <a:lnTo>
                    <a:pt x="538" y="50"/>
                  </a:lnTo>
                  <a:lnTo>
                    <a:pt x="551" y="50"/>
                  </a:lnTo>
                  <a:lnTo>
                    <a:pt x="564" y="50"/>
                  </a:lnTo>
                  <a:lnTo>
                    <a:pt x="577" y="50"/>
                  </a:lnTo>
                  <a:lnTo>
                    <a:pt x="591" y="50"/>
                  </a:lnTo>
                  <a:lnTo>
                    <a:pt x="604" y="52"/>
                  </a:lnTo>
                  <a:lnTo>
                    <a:pt x="615" y="52"/>
                  </a:lnTo>
                  <a:lnTo>
                    <a:pt x="629" y="52"/>
                  </a:lnTo>
                  <a:lnTo>
                    <a:pt x="642" y="52"/>
                  </a:lnTo>
                  <a:lnTo>
                    <a:pt x="655" y="54"/>
                  </a:lnTo>
                  <a:lnTo>
                    <a:pt x="667" y="56"/>
                  </a:lnTo>
                  <a:lnTo>
                    <a:pt x="678" y="57"/>
                  </a:lnTo>
                  <a:lnTo>
                    <a:pt x="691" y="59"/>
                  </a:lnTo>
                  <a:lnTo>
                    <a:pt x="703" y="61"/>
                  </a:lnTo>
                  <a:lnTo>
                    <a:pt x="701" y="61"/>
                  </a:lnTo>
                  <a:lnTo>
                    <a:pt x="699" y="59"/>
                  </a:lnTo>
                  <a:lnTo>
                    <a:pt x="695" y="57"/>
                  </a:lnTo>
                  <a:lnTo>
                    <a:pt x="691" y="57"/>
                  </a:lnTo>
                  <a:lnTo>
                    <a:pt x="684" y="54"/>
                  </a:lnTo>
                  <a:lnTo>
                    <a:pt x="676" y="52"/>
                  </a:lnTo>
                  <a:lnTo>
                    <a:pt x="671" y="50"/>
                  </a:lnTo>
                  <a:lnTo>
                    <a:pt x="667" y="48"/>
                  </a:lnTo>
                  <a:lnTo>
                    <a:pt x="661" y="48"/>
                  </a:lnTo>
                  <a:lnTo>
                    <a:pt x="657" y="46"/>
                  </a:lnTo>
                  <a:lnTo>
                    <a:pt x="650" y="44"/>
                  </a:lnTo>
                  <a:lnTo>
                    <a:pt x="644" y="44"/>
                  </a:lnTo>
                  <a:lnTo>
                    <a:pt x="636" y="40"/>
                  </a:lnTo>
                  <a:lnTo>
                    <a:pt x="631" y="40"/>
                  </a:lnTo>
                  <a:lnTo>
                    <a:pt x="623" y="38"/>
                  </a:lnTo>
                  <a:lnTo>
                    <a:pt x="615" y="37"/>
                  </a:lnTo>
                  <a:lnTo>
                    <a:pt x="608" y="37"/>
                  </a:lnTo>
                  <a:lnTo>
                    <a:pt x="600" y="35"/>
                  </a:lnTo>
                  <a:lnTo>
                    <a:pt x="591" y="33"/>
                  </a:lnTo>
                  <a:lnTo>
                    <a:pt x="581" y="33"/>
                  </a:lnTo>
                  <a:lnTo>
                    <a:pt x="572" y="31"/>
                  </a:lnTo>
                  <a:lnTo>
                    <a:pt x="564" y="29"/>
                  </a:lnTo>
                  <a:lnTo>
                    <a:pt x="553" y="29"/>
                  </a:lnTo>
                  <a:lnTo>
                    <a:pt x="545" y="27"/>
                  </a:lnTo>
                  <a:lnTo>
                    <a:pt x="534" y="25"/>
                  </a:lnTo>
                  <a:lnTo>
                    <a:pt x="524" y="25"/>
                  </a:lnTo>
                  <a:lnTo>
                    <a:pt x="511" y="23"/>
                  </a:lnTo>
                  <a:lnTo>
                    <a:pt x="499" y="23"/>
                  </a:lnTo>
                  <a:lnTo>
                    <a:pt x="488" y="21"/>
                  </a:lnTo>
                  <a:lnTo>
                    <a:pt x="477" y="21"/>
                  </a:lnTo>
                  <a:lnTo>
                    <a:pt x="463" y="21"/>
                  </a:lnTo>
                  <a:lnTo>
                    <a:pt x="452" y="19"/>
                  </a:lnTo>
                  <a:lnTo>
                    <a:pt x="439" y="19"/>
                  </a:lnTo>
                  <a:lnTo>
                    <a:pt x="425" y="19"/>
                  </a:lnTo>
                  <a:lnTo>
                    <a:pt x="410" y="19"/>
                  </a:lnTo>
                  <a:lnTo>
                    <a:pt x="397" y="19"/>
                  </a:lnTo>
                  <a:lnTo>
                    <a:pt x="384" y="19"/>
                  </a:lnTo>
                  <a:lnTo>
                    <a:pt x="370" y="21"/>
                  </a:lnTo>
                  <a:lnTo>
                    <a:pt x="355" y="21"/>
                  </a:lnTo>
                  <a:lnTo>
                    <a:pt x="338" y="23"/>
                  </a:lnTo>
                  <a:lnTo>
                    <a:pt x="323" y="23"/>
                  </a:lnTo>
                  <a:lnTo>
                    <a:pt x="309" y="25"/>
                  </a:lnTo>
                  <a:lnTo>
                    <a:pt x="292" y="27"/>
                  </a:lnTo>
                  <a:lnTo>
                    <a:pt x="275" y="29"/>
                  </a:lnTo>
                  <a:lnTo>
                    <a:pt x="258" y="29"/>
                  </a:lnTo>
                  <a:lnTo>
                    <a:pt x="243" y="33"/>
                  </a:lnTo>
                  <a:lnTo>
                    <a:pt x="226" y="35"/>
                  </a:lnTo>
                  <a:lnTo>
                    <a:pt x="209" y="37"/>
                  </a:lnTo>
                  <a:lnTo>
                    <a:pt x="190" y="40"/>
                  </a:lnTo>
                  <a:lnTo>
                    <a:pt x="173" y="44"/>
                  </a:lnTo>
                  <a:lnTo>
                    <a:pt x="154" y="46"/>
                  </a:lnTo>
                  <a:lnTo>
                    <a:pt x="136" y="50"/>
                  </a:lnTo>
                  <a:lnTo>
                    <a:pt x="117" y="54"/>
                  </a:lnTo>
                  <a:lnTo>
                    <a:pt x="98" y="59"/>
                  </a:lnTo>
                  <a:lnTo>
                    <a:pt x="78" y="65"/>
                  </a:lnTo>
                  <a:lnTo>
                    <a:pt x="59" y="69"/>
                  </a:lnTo>
                  <a:lnTo>
                    <a:pt x="40" y="75"/>
                  </a:lnTo>
                  <a:lnTo>
                    <a:pt x="20" y="80"/>
                  </a:lnTo>
                  <a:lnTo>
                    <a:pt x="0" y="61"/>
                  </a:lnTo>
                  <a:lnTo>
                    <a:pt x="0"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6" name="Freeform 46"/>
            <p:cNvSpPr>
              <a:spLocks/>
            </p:cNvSpPr>
            <p:nvPr/>
          </p:nvSpPr>
          <p:spPr bwMode="auto">
            <a:xfrm>
              <a:off x="4775" y="3292"/>
              <a:ext cx="413" cy="111"/>
            </a:xfrm>
            <a:custGeom>
              <a:avLst/>
              <a:gdLst>
                <a:gd name="T0" fmla="*/ 71 w 825"/>
                <a:gd name="T1" fmla="*/ 122 h 223"/>
                <a:gd name="T2" fmla="*/ 141 w 825"/>
                <a:gd name="T3" fmla="*/ 94 h 223"/>
                <a:gd name="T4" fmla="*/ 232 w 825"/>
                <a:gd name="T5" fmla="*/ 63 h 223"/>
                <a:gd name="T6" fmla="*/ 341 w 825"/>
                <a:gd name="T7" fmla="*/ 37 h 223"/>
                <a:gd name="T8" fmla="*/ 460 w 825"/>
                <a:gd name="T9" fmla="*/ 14 h 223"/>
                <a:gd name="T10" fmla="*/ 573 w 825"/>
                <a:gd name="T11" fmla="*/ 0 h 223"/>
                <a:gd name="T12" fmla="*/ 664 w 825"/>
                <a:gd name="T13" fmla="*/ 0 h 223"/>
                <a:gd name="T14" fmla="*/ 738 w 825"/>
                <a:gd name="T15" fmla="*/ 4 h 223"/>
                <a:gd name="T16" fmla="*/ 803 w 825"/>
                <a:gd name="T17" fmla="*/ 14 h 223"/>
                <a:gd name="T18" fmla="*/ 804 w 825"/>
                <a:gd name="T19" fmla="*/ 33 h 223"/>
                <a:gd name="T20" fmla="*/ 738 w 825"/>
                <a:gd name="T21" fmla="*/ 27 h 223"/>
                <a:gd name="T22" fmla="*/ 671 w 825"/>
                <a:gd name="T23" fmla="*/ 25 h 223"/>
                <a:gd name="T24" fmla="*/ 584 w 825"/>
                <a:gd name="T25" fmla="*/ 27 h 223"/>
                <a:gd name="T26" fmla="*/ 483 w 825"/>
                <a:gd name="T27" fmla="*/ 37 h 223"/>
                <a:gd name="T28" fmla="*/ 375 w 825"/>
                <a:gd name="T29" fmla="*/ 54 h 223"/>
                <a:gd name="T30" fmla="*/ 274 w 825"/>
                <a:gd name="T31" fmla="*/ 78 h 223"/>
                <a:gd name="T32" fmla="*/ 189 w 825"/>
                <a:gd name="T33" fmla="*/ 105 h 223"/>
                <a:gd name="T34" fmla="*/ 120 w 825"/>
                <a:gd name="T35" fmla="*/ 128 h 223"/>
                <a:gd name="T36" fmla="*/ 94 w 825"/>
                <a:gd name="T37" fmla="*/ 143 h 223"/>
                <a:gd name="T38" fmla="*/ 158 w 825"/>
                <a:gd name="T39" fmla="*/ 128 h 223"/>
                <a:gd name="T40" fmla="*/ 246 w 825"/>
                <a:gd name="T41" fmla="*/ 107 h 223"/>
                <a:gd name="T42" fmla="*/ 344 w 825"/>
                <a:gd name="T43" fmla="*/ 88 h 223"/>
                <a:gd name="T44" fmla="*/ 439 w 825"/>
                <a:gd name="T45" fmla="*/ 75 h 223"/>
                <a:gd name="T46" fmla="*/ 525 w 825"/>
                <a:gd name="T47" fmla="*/ 73 h 223"/>
                <a:gd name="T48" fmla="*/ 599 w 825"/>
                <a:gd name="T49" fmla="*/ 77 h 223"/>
                <a:gd name="T50" fmla="*/ 668 w 825"/>
                <a:gd name="T51" fmla="*/ 80 h 223"/>
                <a:gd name="T52" fmla="*/ 744 w 825"/>
                <a:gd name="T53" fmla="*/ 86 h 223"/>
                <a:gd name="T54" fmla="*/ 780 w 825"/>
                <a:gd name="T55" fmla="*/ 111 h 223"/>
                <a:gd name="T56" fmla="*/ 713 w 825"/>
                <a:gd name="T57" fmla="*/ 105 h 223"/>
                <a:gd name="T58" fmla="*/ 652 w 825"/>
                <a:gd name="T59" fmla="*/ 99 h 223"/>
                <a:gd name="T60" fmla="*/ 586 w 825"/>
                <a:gd name="T61" fmla="*/ 99 h 223"/>
                <a:gd name="T62" fmla="*/ 514 w 825"/>
                <a:gd name="T63" fmla="*/ 97 h 223"/>
                <a:gd name="T64" fmla="*/ 439 w 825"/>
                <a:gd name="T65" fmla="*/ 101 h 223"/>
                <a:gd name="T66" fmla="*/ 348 w 825"/>
                <a:gd name="T67" fmla="*/ 116 h 223"/>
                <a:gd name="T68" fmla="*/ 249 w 825"/>
                <a:gd name="T69" fmla="*/ 137 h 223"/>
                <a:gd name="T70" fmla="*/ 158 w 825"/>
                <a:gd name="T71" fmla="*/ 158 h 223"/>
                <a:gd name="T72" fmla="*/ 86 w 825"/>
                <a:gd name="T73" fmla="*/ 177 h 223"/>
                <a:gd name="T74" fmla="*/ 63 w 825"/>
                <a:gd name="T75" fmla="*/ 187 h 223"/>
                <a:gd name="T76" fmla="*/ 122 w 825"/>
                <a:gd name="T77" fmla="*/ 175 h 223"/>
                <a:gd name="T78" fmla="*/ 211 w 825"/>
                <a:gd name="T79" fmla="*/ 164 h 223"/>
                <a:gd name="T80" fmla="*/ 314 w 825"/>
                <a:gd name="T81" fmla="*/ 149 h 223"/>
                <a:gd name="T82" fmla="*/ 413 w 825"/>
                <a:gd name="T83" fmla="*/ 135 h 223"/>
                <a:gd name="T84" fmla="*/ 493 w 825"/>
                <a:gd name="T85" fmla="*/ 130 h 223"/>
                <a:gd name="T86" fmla="*/ 554 w 825"/>
                <a:gd name="T87" fmla="*/ 126 h 223"/>
                <a:gd name="T88" fmla="*/ 618 w 825"/>
                <a:gd name="T89" fmla="*/ 126 h 223"/>
                <a:gd name="T90" fmla="*/ 679 w 825"/>
                <a:gd name="T91" fmla="*/ 128 h 223"/>
                <a:gd name="T92" fmla="*/ 751 w 825"/>
                <a:gd name="T93" fmla="*/ 128 h 223"/>
                <a:gd name="T94" fmla="*/ 772 w 825"/>
                <a:gd name="T95" fmla="*/ 153 h 223"/>
                <a:gd name="T96" fmla="*/ 698 w 825"/>
                <a:gd name="T97" fmla="*/ 149 h 223"/>
                <a:gd name="T98" fmla="*/ 641 w 825"/>
                <a:gd name="T99" fmla="*/ 149 h 223"/>
                <a:gd name="T100" fmla="*/ 578 w 825"/>
                <a:gd name="T101" fmla="*/ 149 h 223"/>
                <a:gd name="T102" fmla="*/ 516 w 825"/>
                <a:gd name="T103" fmla="*/ 151 h 223"/>
                <a:gd name="T104" fmla="*/ 451 w 825"/>
                <a:gd name="T105" fmla="*/ 154 h 223"/>
                <a:gd name="T106" fmla="*/ 362 w 825"/>
                <a:gd name="T107" fmla="*/ 166 h 223"/>
                <a:gd name="T108" fmla="*/ 251 w 825"/>
                <a:gd name="T109" fmla="*/ 181 h 223"/>
                <a:gd name="T110" fmla="*/ 143 w 825"/>
                <a:gd name="T111" fmla="*/ 198 h 223"/>
                <a:gd name="T112" fmla="*/ 54 w 825"/>
                <a:gd name="T113" fmla="*/ 211 h 223"/>
                <a:gd name="T114" fmla="*/ 4 w 825"/>
                <a:gd name="T115" fmla="*/ 223 h 223"/>
                <a:gd name="T116" fmla="*/ 14 w 825"/>
                <a:gd name="T117" fmla="*/ 194 h 223"/>
                <a:gd name="T118" fmla="*/ 38 w 825"/>
                <a:gd name="T119" fmla="*/ 172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5" h="223">
                  <a:moveTo>
                    <a:pt x="18" y="147"/>
                  </a:moveTo>
                  <a:lnTo>
                    <a:pt x="19" y="145"/>
                  </a:lnTo>
                  <a:lnTo>
                    <a:pt x="27" y="141"/>
                  </a:lnTo>
                  <a:lnTo>
                    <a:pt x="31" y="139"/>
                  </a:lnTo>
                  <a:lnTo>
                    <a:pt x="37" y="135"/>
                  </a:lnTo>
                  <a:lnTo>
                    <a:pt x="44" y="134"/>
                  </a:lnTo>
                  <a:lnTo>
                    <a:pt x="54" y="130"/>
                  </a:lnTo>
                  <a:lnTo>
                    <a:pt x="57" y="128"/>
                  </a:lnTo>
                  <a:lnTo>
                    <a:pt x="61" y="126"/>
                  </a:lnTo>
                  <a:lnTo>
                    <a:pt x="67" y="124"/>
                  </a:lnTo>
                  <a:lnTo>
                    <a:pt x="71" y="122"/>
                  </a:lnTo>
                  <a:lnTo>
                    <a:pt x="76" y="118"/>
                  </a:lnTo>
                  <a:lnTo>
                    <a:pt x="82" y="116"/>
                  </a:lnTo>
                  <a:lnTo>
                    <a:pt x="88" y="115"/>
                  </a:lnTo>
                  <a:lnTo>
                    <a:pt x="94" y="113"/>
                  </a:lnTo>
                  <a:lnTo>
                    <a:pt x="99" y="109"/>
                  </a:lnTo>
                  <a:lnTo>
                    <a:pt x="107" y="107"/>
                  </a:lnTo>
                  <a:lnTo>
                    <a:pt x="113" y="105"/>
                  </a:lnTo>
                  <a:lnTo>
                    <a:pt x="120" y="101"/>
                  </a:lnTo>
                  <a:lnTo>
                    <a:pt x="126" y="99"/>
                  </a:lnTo>
                  <a:lnTo>
                    <a:pt x="133" y="97"/>
                  </a:lnTo>
                  <a:lnTo>
                    <a:pt x="141" y="94"/>
                  </a:lnTo>
                  <a:lnTo>
                    <a:pt x="149" y="92"/>
                  </a:lnTo>
                  <a:lnTo>
                    <a:pt x="156" y="90"/>
                  </a:lnTo>
                  <a:lnTo>
                    <a:pt x="164" y="86"/>
                  </a:lnTo>
                  <a:lnTo>
                    <a:pt x="171" y="82"/>
                  </a:lnTo>
                  <a:lnTo>
                    <a:pt x="181" y="80"/>
                  </a:lnTo>
                  <a:lnTo>
                    <a:pt x="189" y="78"/>
                  </a:lnTo>
                  <a:lnTo>
                    <a:pt x="196" y="75"/>
                  </a:lnTo>
                  <a:lnTo>
                    <a:pt x="206" y="73"/>
                  </a:lnTo>
                  <a:lnTo>
                    <a:pt x="215" y="71"/>
                  </a:lnTo>
                  <a:lnTo>
                    <a:pt x="223" y="67"/>
                  </a:lnTo>
                  <a:lnTo>
                    <a:pt x="232" y="63"/>
                  </a:lnTo>
                  <a:lnTo>
                    <a:pt x="240" y="61"/>
                  </a:lnTo>
                  <a:lnTo>
                    <a:pt x="251" y="59"/>
                  </a:lnTo>
                  <a:lnTo>
                    <a:pt x="261" y="56"/>
                  </a:lnTo>
                  <a:lnTo>
                    <a:pt x="270" y="54"/>
                  </a:lnTo>
                  <a:lnTo>
                    <a:pt x="280" y="52"/>
                  </a:lnTo>
                  <a:lnTo>
                    <a:pt x="291" y="48"/>
                  </a:lnTo>
                  <a:lnTo>
                    <a:pt x="301" y="46"/>
                  </a:lnTo>
                  <a:lnTo>
                    <a:pt x="308" y="44"/>
                  </a:lnTo>
                  <a:lnTo>
                    <a:pt x="320" y="40"/>
                  </a:lnTo>
                  <a:lnTo>
                    <a:pt x="329" y="39"/>
                  </a:lnTo>
                  <a:lnTo>
                    <a:pt x="341" y="37"/>
                  </a:lnTo>
                  <a:lnTo>
                    <a:pt x="350" y="33"/>
                  </a:lnTo>
                  <a:lnTo>
                    <a:pt x="362" y="31"/>
                  </a:lnTo>
                  <a:lnTo>
                    <a:pt x="373" y="29"/>
                  </a:lnTo>
                  <a:lnTo>
                    <a:pt x="382" y="27"/>
                  </a:lnTo>
                  <a:lnTo>
                    <a:pt x="392" y="23"/>
                  </a:lnTo>
                  <a:lnTo>
                    <a:pt x="403" y="21"/>
                  </a:lnTo>
                  <a:lnTo>
                    <a:pt x="415" y="19"/>
                  </a:lnTo>
                  <a:lnTo>
                    <a:pt x="426" y="18"/>
                  </a:lnTo>
                  <a:lnTo>
                    <a:pt x="438" y="18"/>
                  </a:lnTo>
                  <a:lnTo>
                    <a:pt x="449" y="16"/>
                  </a:lnTo>
                  <a:lnTo>
                    <a:pt x="460" y="14"/>
                  </a:lnTo>
                  <a:lnTo>
                    <a:pt x="472" y="12"/>
                  </a:lnTo>
                  <a:lnTo>
                    <a:pt x="481" y="10"/>
                  </a:lnTo>
                  <a:lnTo>
                    <a:pt x="493" y="10"/>
                  </a:lnTo>
                  <a:lnTo>
                    <a:pt x="504" y="8"/>
                  </a:lnTo>
                  <a:lnTo>
                    <a:pt x="514" y="6"/>
                  </a:lnTo>
                  <a:lnTo>
                    <a:pt x="523" y="6"/>
                  </a:lnTo>
                  <a:lnTo>
                    <a:pt x="535" y="4"/>
                  </a:lnTo>
                  <a:lnTo>
                    <a:pt x="544" y="4"/>
                  </a:lnTo>
                  <a:lnTo>
                    <a:pt x="554" y="2"/>
                  </a:lnTo>
                  <a:lnTo>
                    <a:pt x="563" y="2"/>
                  </a:lnTo>
                  <a:lnTo>
                    <a:pt x="573" y="0"/>
                  </a:lnTo>
                  <a:lnTo>
                    <a:pt x="582" y="0"/>
                  </a:lnTo>
                  <a:lnTo>
                    <a:pt x="590" y="0"/>
                  </a:lnTo>
                  <a:lnTo>
                    <a:pt x="599" y="0"/>
                  </a:lnTo>
                  <a:lnTo>
                    <a:pt x="607" y="0"/>
                  </a:lnTo>
                  <a:lnTo>
                    <a:pt x="616" y="0"/>
                  </a:lnTo>
                  <a:lnTo>
                    <a:pt x="624" y="0"/>
                  </a:lnTo>
                  <a:lnTo>
                    <a:pt x="633" y="0"/>
                  </a:lnTo>
                  <a:lnTo>
                    <a:pt x="641" y="0"/>
                  </a:lnTo>
                  <a:lnTo>
                    <a:pt x="650" y="0"/>
                  </a:lnTo>
                  <a:lnTo>
                    <a:pt x="656" y="0"/>
                  </a:lnTo>
                  <a:lnTo>
                    <a:pt x="664" y="0"/>
                  </a:lnTo>
                  <a:lnTo>
                    <a:pt x="671" y="0"/>
                  </a:lnTo>
                  <a:lnTo>
                    <a:pt x="679" y="0"/>
                  </a:lnTo>
                  <a:lnTo>
                    <a:pt x="687" y="0"/>
                  </a:lnTo>
                  <a:lnTo>
                    <a:pt x="694" y="0"/>
                  </a:lnTo>
                  <a:lnTo>
                    <a:pt x="700" y="0"/>
                  </a:lnTo>
                  <a:lnTo>
                    <a:pt x="708" y="2"/>
                  </a:lnTo>
                  <a:lnTo>
                    <a:pt x="713" y="2"/>
                  </a:lnTo>
                  <a:lnTo>
                    <a:pt x="719" y="2"/>
                  </a:lnTo>
                  <a:lnTo>
                    <a:pt x="725" y="4"/>
                  </a:lnTo>
                  <a:lnTo>
                    <a:pt x="732" y="4"/>
                  </a:lnTo>
                  <a:lnTo>
                    <a:pt x="738" y="4"/>
                  </a:lnTo>
                  <a:lnTo>
                    <a:pt x="742" y="4"/>
                  </a:lnTo>
                  <a:lnTo>
                    <a:pt x="747" y="6"/>
                  </a:lnTo>
                  <a:lnTo>
                    <a:pt x="753" y="6"/>
                  </a:lnTo>
                  <a:lnTo>
                    <a:pt x="759" y="6"/>
                  </a:lnTo>
                  <a:lnTo>
                    <a:pt x="763" y="8"/>
                  </a:lnTo>
                  <a:lnTo>
                    <a:pt x="768" y="8"/>
                  </a:lnTo>
                  <a:lnTo>
                    <a:pt x="772" y="10"/>
                  </a:lnTo>
                  <a:lnTo>
                    <a:pt x="780" y="10"/>
                  </a:lnTo>
                  <a:lnTo>
                    <a:pt x="787" y="10"/>
                  </a:lnTo>
                  <a:lnTo>
                    <a:pt x="795" y="12"/>
                  </a:lnTo>
                  <a:lnTo>
                    <a:pt x="803" y="14"/>
                  </a:lnTo>
                  <a:lnTo>
                    <a:pt x="806" y="14"/>
                  </a:lnTo>
                  <a:lnTo>
                    <a:pt x="812" y="16"/>
                  </a:lnTo>
                  <a:lnTo>
                    <a:pt x="816" y="16"/>
                  </a:lnTo>
                  <a:lnTo>
                    <a:pt x="820" y="18"/>
                  </a:lnTo>
                  <a:lnTo>
                    <a:pt x="823" y="18"/>
                  </a:lnTo>
                  <a:lnTo>
                    <a:pt x="825" y="19"/>
                  </a:lnTo>
                  <a:lnTo>
                    <a:pt x="820" y="35"/>
                  </a:lnTo>
                  <a:lnTo>
                    <a:pt x="818" y="35"/>
                  </a:lnTo>
                  <a:lnTo>
                    <a:pt x="814" y="33"/>
                  </a:lnTo>
                  <a:lnTo>
                    <a:pt x="808" y="33"/>
                  </a:lnTo>
                  <a:lnTo>
                    <a:pt x="804" y="33"/>
                  </a:lnTo>
                  <a:lnTo>
                    <a:pt x="799" y="31"/>
                  </a:lnTo>
                  <a:lnTo>
                    <a:pt x="795" y="31"/>
                  </a:lnTo>
                  <a:lnTo>
                    <a:pt x="787" y="29"/>
                  </a:lnTo>
                  <a:lnTo>
                    <a:pt x="780" y="29"/>
                  </a:lnTo>
                  <a:lnTo>
                    <a:pt x="770" y="27"/>
                  </a:lnTo>
                  <a:lnTo>
                    <a:pt x="763" y="27"/>
                  </a:lnTo>
                  <a:lnTo>
                    <a:pt x="759" y="27"/>
                  </a:lnTo>
                  <a:lnTo>
                    <a:pt x="753" y="27"/>
                  </a:lnTo>
                  <a:lnTo>
                    <a:pt x="749" y="27"/>
                  </a:lnTo>
                  <a:lnTo>
                    <a:pt x="744" y="27"/>
                  </a:lnTo>
                  <a:lnTo>
                    <a:pt x="738" y="27"/>
                  </a:lnTo>
                  <a:lnTo>
                    <a:pt x="734" y="27"/>
                  </a:lnTo>
                  <a:lnTo>
                    <a:pt x="728" y="27"/>
                  </a:lnTo>
                  <a:lnTo>
                    <a:pt x="723" y="27"/>
                  </a:lnTo>
                  <a:lnTo>
                    <a:pt x="715" y="25"/>
                  </a:lnTo>
                  <a:lnTo>
                    <a:pt x="709" y="25"/>
                  </a:lnTo>
                  <a:lnTo>
                    <a:pt x="704" y="25"/>
                  </a:lnTo>
                  <a:lnTo>
                    <a:pt x="698" y="25"/>
                  </a:lnTo>
                  <a:lnTo>
                    <a:pt x="690" y="25"/>
                  </a:lnTo>
                  <a:lnTo>
                    <a:pt x="685" y="25"/>
                  </a:lnTo>
                  <a:lnTo>
                    <a:pt x="677" y="25"/>
                  </a:lnTo>
                  <a:lnTo>
                    <a:pt x="671" y="25"/>
                  </a:lnTo>
                  <a:lnTo>
                    <a:pt x="664" y="25"/>
                  </a:lnTo>
                  <a:lnTo>
                    <a:pt x="656" y="25"/>
                  </a:lnTo>
                  <a:lnTo>
                    <a:pt x="649" y="25"/>
                  </a:lnTo>
                  <a:lnTo>
                    <a:pt x="641" y="25"/>
                  </a:lnTo>
                  <a:lnTo>
                    <a:pt x="633" y="25"/>
                  </a:lnTo>
                  <a:lnTo>
                    <a:pt x="626" y="25"/>
                  </a:lnTo>
                  <a:lnTo>
                    <a:pt x="618" y="25"/>
                  </a:lnTo>
                  <a:lnTo>
                    <a:pt x="611" y="27"/>
                  </a:lnTo>
                  <a:lnTo>
                    <a:pt x="601" y="27"/>
                  </a:lnTo>
                  <a:lnTo>
                    <a:pt x="593" y="27"/>
                  </a:lnTo>
                  <a:lnTo>
                    <a:pt x="584" y="27"/>
                  </a:lnTo>
                  <a:lnTo>
                    <a:pt x="576" y="27"/>
                  </a:lnTo>
                  <a:lnTo>
                    <a:pt x="567" y="27"/>
                  </a:lnTo>
                  <a:lnTo>
                    <a:pt x="559" y="27"/>
                  </a:lnTo>
                  <a:lnTo>
                    <a:pt x="550" y="29"/>
                  </a:lnTo>
                  <a:lnTo>
                    <a:pt x="542" y="31"/>
                  </a:lnTo>
                  <a:lnTo>
                    <a:pt x="531" y="31"/>
                  </a:lnTo>
                  <a:lnTo>
                    <a:pt x="523" y="33"/>
                  </a:lnTo>
                  <a:lnTo>
                    <a:pt x="512" y="33"/>
                  </a:lnTo>
                  <a:lnTo>
                    <a:pt x="504" y="35"/>
                  </a:lnTo>
                  <a:lnTo>
                    <a:pt x="493" y="35"/>
                  </a:lnTo>
                  <a:lnTo>
                    <a:pt x="483" y="37"/>
                  </a:lnTo>
                  <a:lnTo>
                    <a:pt x="474" y="37"/>
                  </a:lnTo>
                  <a:lnTo>
                    <a:pt x="464" y="40"/>
                  </a:lnTo>
                  <a:lnTo>
                    <a:pt x="455" y="40"/>
                  </a:lnTo>
                  <a:lnTo>
                    <a:pt x="445" y="42"/>
                  </a:lnTo>
                  <a:lnTo>
                    <a:pt x="434" y="44"/>
                  </a:lnTo>
                  <a:lnTo>
                    <a:pt x="424" y="46"/>
                  </a:lnTo>
                  <a:lnTo>
                    <a:pt x="413" y="46"/>
                  </a:lnTo>
                  <a:lnTo>
                    <a:pt x="403" y="48"/>
                  </a:lnTo>
                  <a:lnTo>
                    <a:pt x="394" y="50"/>
                  </a:lnTo>
                  <a:lnTo>
                    <a:pt x="384" y="54"/>
                  </a:lnTo>
                  <a:lnTo>
                    <a:pt x="375" y="54"/>
                  </a:lnTo>
                  <a:lnTo>
                    <a:pt x="365" y="56"/>
                  </a:lnTo>
                  <a:lnTo>
                    <a:pt x="356" y="58"/>
                  </a:lnTo>
                  <a:lnTo>
                    <a:pt x="346" y="61"/>
                  </a:lnTo>
                  <a:lnTo>
                    <a:pt x="337" y="63"/>
                  </a:lnTo>
                  <a:lnTo>
                    <a:pt x="329" y="65"/>
                  </a:lnTo>
                  <a:lnTo>
                    <a:pt x="320" y="67"/>
                  </a:lnTo>
                  <a:lnTo>
                    <a:pt x="310" y="71"/>
                  </a:lnTo>
                  <a:lnTo>
                    <a:pt x="301" y="73"/>
                  </a:lnTo>
                  <a:lnTo>
                    <a:pt x="293" y="75"/>
                  </a:lnTo>
                  <a:lnTo>
                    <a:pt x="284" y="77"/>
                  </a:lnTo>
                  <a:lnTo>
                    <a:pt x="274" y="78"/>
                  </a:lnTo>
                  <a:lnTo>
                    <a:pt x="265" y="80"/>
                  </a:lnTo>
                  <a:lnTo>
                    <a:pt x="257" y="82"/>
                  </a:lnTo>
                  <a:lnTo>
                    <a:pt x="249" y="86"/>
                  </a:lnTo>
                  <a:lnTo>
                    <a:pt x="242" y="88"/>
                  </a:lnTo>
                  <a:lnTo>
                    <a:pt x="232" y="90"/>
                  </a:lnTo>
                  <a:lnTo>
                    <a:pt x="225" y="92"/>
                  </a:lnTo>
                  <a:lnTo>
                    <a:pt x="217" y="96"/>
                  </a:lnTo>
                  <a:lnTo>
                    <a:pt x="211" y="97"/>
                  </a:lnTo>
                  <a:lnTo>
                    <a:pt x="202" y="99"/>
                  </a:lnTo>
                  <a:lnTo>
                    <a:pt x="194" y="103"/>
                  </a:lnTo>
                  <a:lnTo>
                    <a:pt x="189" y="105"/>
                  </a:lnTo>
                  <a:lnTo>
                    <a:pt x="183" y="109"/>
                  </a:lnTo>
                  <a:lnTo>
                    <a:pt x="175" y="109"/>
                  </a:lnTo>
                  <a:lnTo>
                    <a:pt x="168" y="111"/>
                  </a:lnTo>
                  <a:lnTo>
                    <a:pt x="160" y="115"/>
                  </a:lnTo>
                  <a:lnTo>
                    <a:pt x="156" y="116"/>
                  </a:lnTo>
                  <a:lnTo>
                    <a:pt x="149" y="118"/>
                  </a:lnTo>
                  <a:lnTo>
                    <a:pt x="143" y="120"/>
                  </a:lnTo>
                  <a:lnTo>
                    <a:pt x="137" y="122"/>
                  </a:lnTo>
                  <a:lnTo>
                    <a:pt x="132" y="126"/>
                  </a:lnTo>
                  <a:lnTo>
                    <a:pt x="126" y="128"/>
                  </a:lnTo>
                  <a:lnTo>
                    <a:pt x="120" y="128"/>
                  </a:lnTo>
                  <a:lnTo>
                    <a:pt x="114" y="130"/>
                  </a:lnTo>
                  <a:lnTo>
                    <a:pt x="111" y="132"/>
                  </a:lnTo>
                  <a:lnTo>
                    <a:pt x="103" y="135"/>
                  </a:lnTo>
                  <a:lnTo>
                    <a:pt x="94" y="139"/>
                  </a:lnTo>
                  <a:lnTo>
                    <a:pt x="86" y="141"/>
                  </a:lnTo>
                  <a:lnTo>
                    <a:pt x="80" y="145"/>
                  </a:lnTo>
                  <a:lnTo>
                    <a:pt x="75" y="147"/>
                  </a:lnTo>
                  <a:lnTo>
                    <a:pt x="75" y="149"/>
                  </a:lnTo>
                  <a:lnTo>
                    <a:pt x="80" y="147"/>
                  </a:lnTo>
                  <a:lnTo>
                    <a:pt x="88" y="145"/>
                  </a:lnTo>
                  <a:lnTo>
                    <a:pt x="94" y="143"/>
                  </a:lnTo>
                  <a:lnTo>
                    <a:pt x="97" y="143"/>
                  </a:lnTo>
                  <a:lnTo>
                    <a:pt x="103" y="141"/>
                  </a:lnTo>
                  <a:lnTo>
                    <a:pt x="109" y="141"/>
                  </a:lnTo>
                  <a:lnTo>
                    <a:pt x="113" y="137"/>
                  </a:lnTo>
                  <a:lnTo>
                    <a:pt x="118" y="137"/>
                  </a:lnTo>
                  <a:lnTo>
                    <a:pt x="124" y="135"/>
                  </a:lnTo>
                  <a:lnTo>
                    <a:pt x="130" y="134"/>
                  </a:lnTo>
                  <a:lnTo>
                    <a:pt x="137" y="132"/>
                  </a:lnTo>
                  <a:lnTo>
                    <a:pt x="143" y="130"/>
                  </a:lnTo>
                  <a:lnTo>
                    <a:pt x="151" y="128"/>
                  </a:lnTo>
                  <a:lnTo>
                    <a:pt x="158" y="128"/>
                  </a:lnTo>
                  <a:lnTo>
                    <a:pt x="166" y="124"/>
                  </a:lnTo>
                  <a:lnTo>
                    <a:pt x="171" y="122"/>
                  </a:lnTo>
                  <a:lnTo>
                    <a:pt x="179" y="120"/>
                  </a:lnTo>
                  <a:lnTo>
                    <a:pt x="189" y="118"/>
                  </a:lnTo>
                  <a:lnTo>
                    <a:pt x="196" y="118"/>
                  </a:lnTo>
                  <a:lnTo>
                    <a:pt x="204" y="116"/>
                  </a:lnTo>
                  <a:lnTo>
                    <a:pt x="211" y="115"/>
                  </a:lnTo>
                  <a:lnTo>
                    <a:pt x="221" y="113"/>
                  </a:lnTo>
                  <a:lnTo>
                    <a:pt x="229" y="109"/>
                  </a:lnTo>
                  <a:lnTo>
                    <a:pt x="236" y="109"/>
                  </a:lnTo>
                  <a:lnTo>
                    <a:pt x="246" y="107"/>
                  </a:lnTo>
                  <a:lnTo>
                    <a:pt x="253" y="105"/>
                  </a:lnTo>
                  <a:lnTo>
                    <a:pt x="263" y="101"/>
                  </a:lnTo>
                  <a:lnTo>
                    <a:pt x="272" y="99"/>
                  </a:lnTo>
                  <a:lnTo>
                    <a:pt x="280" y="99"/>
                  </a:lnTo>
                  <a:lnTo>
                    <a:pt x="289" y="97"/>
                  </a:lnTo>
                  <a:lnTo>
                    <a:pt x="299" y="94"/>
                  </a:lnTo>
                  <a:lnTo>
                    <a:pt x="308" y="94"/>
                  </a:lnTo>
                  <a:lnTo>
                    <a:pt x="316" y="92"/>
                  </a:lnTo>
                  <a:lnTo>
                    <a:pt x="325" y="90"/>
                  </a:lnTo>
                  <a:lnTo>
                    <a:pt x="335" y="88"/>
                  </a:lnTo>
                  <a:lnTo>
                    <a:pt x="344" y="88"/>
                  </a:lnTo>
                  <a:lnTo>
                    <a:pt x="354" y="86"/>
                  </a:lnTo>
                  <a:lnTo>
                    <a:pt x="363" y="84"/>
                  </a:lnTo>
                  <a:lnTo>
                    <a:pt x="371" y="82"/>
                  </a:lnTo>
                  <a:lnTo>
                    <a:pt x="381" y="82"/>
                  </a:lnTo>
                  <a:lnTo>
                    <a:pt x="388" y="80"/>
                  </a:lnTo>
                  <a:lnTo>
                    <a:pt x="398" y="80"/>
                  </a:lnTo>
                  <a:lnTo>
                    <a:pt x="405" y="78"/>
                  </a:lnTo>
                  <a:lnTo>
                    <a:pt x="415" y="77"/>
                  </a:lnTo>
                  <a:lnTo>
                    <a:pt x="422" y="77"/>
                  </a:lnTo>
                  <a:lnTo>
                    <a:pt x="432" y="77"/>
                  </a:lnTo>
                  <a:lnTo>
                    <a:pt x="439" y="75"/>
                  </a:lnTo>
                  <a:lnTo>
                    <a:pt x="449" y="73"/>
                  </a:lnTo>
                  <a:lnTo>
                    <a:pt x="457" y="73"/>
                  </a:lnTo>
                  <a:lnTo>
                    <a:pt x="466" y="73"/>
                  </a:lnTo>
                  <a:lnTo>
                    <a:pt x="474" y="73"/>
                  </a:lnTo>
                  <a:lnTo>
                    <a:pt x="481" y="73"/>
                  </a:lnTo>
                  <a:lnTo>
                    <a:pt x="489" y="73"/>
                  </a:lnTo>
                  <a:lnTo>
                    <a:pt x="497" y="73"/>
                  </a:lnTo>
                  <a:lnTo>
                    <a:pt x="504" y="73"/>
                  </a:lnTo>
                  <a:lnTo>
                    <a:pt x="510" y="73"/>
                  </a:lnTo>
                  <a:lnTo>
                    <a:pt x="517" y="73"/>
                  </a:lnTo>
                  <a:lnTo>
                    <a:pt x="525" y="73"/>
                  </a:lnTo>
                  <a:lnTo>
                    <a:pt x="533" y="73"/>
                  </a:lnTo>
                  <a:lnTo>
                    <a:pt x="538" y="75"/>
                  </a:lnTo>
                  <a:lnTo>
                    <a:pt x="546" y="75"/>
                  </a:lnTo>
                  <a:lnTo>
                    <a:pt x="554" y="75"/>
                  </a:lnTo>
                  <a:lnTo>
                    <a:pt x="559" y="75"/>
                  </a:lnTo>
                  <a:lnTo>
                    <a:pt x="567" y="75"/>
                  </a:lnTo>
                  <a:lnTo>
                    <a:pt x="573" y="75"/>
                  </a:lnTo>
                  <a:lnTo>
                    <a:pt x="580" y="77"/>
                  </a:lnTo>
                  <a:lnTo>
                    <a:pt x="586" y="77"/>
                  </a:lnTo>
                  <a:lnTo>
                    <a:pt x="593" y="77"/>
                  </a:lnTo>
                  <a:lnTo>
                    <a:pt x="599" y="77"/>
                  </a:lnTo>
                  <a:lnTo>
                    <a:pt x="607" y="78"/>
                  </a:lnTo>
                  <a:lnTo>
                    <a:pt x="614" y="78"/>
                  </a:lnTo>
                  <a:lnTo>
                    <a:pt x="620" y="78"/>
                  </a:lnTo>
                  <a:lnTo>
                    <a:pt x="626" y="78"/>
                  </a:lnTo>
                  <a:lnTo>
                    <a:pt x="633" y="78"/>
                  </a:lnTo>
                  <a:lnTo>
                    <a:pt x="637" y="78"/>
                  </a:lnTo>
                  <a:lnTo>
                    <a:pt x="645" y="80"/>
                  </a:lnTo>
                  <a:lnTo>
                    <a:pt x="650" y="80"/>
                  </a:lnTo>
                  <a:lnTo>
                    <a:pt x="656" y="80"/>
                  </a:lnTo>
                  <a:lnTo>
                    <a:pt x="662" y="80"/>
                  </a:lnTo>
                  <a:lnTo>
                    <a:pt x="668" y="80"/>
                  </a:lnTo>
                  <a:lnTo>
                    <a:pt x="673" y="82"/>
                  </a:lnTo>
                  <a:lnTo>
                    <a:pt x="679" y="82"/>
                  </a:lnTo>
                  <a:lnTo>
                    <a:pt x="685" y="82"/>
                  </a:lnTo>
                  <a:lnTo>
                    <a:pt x="688" y="82"/>
                  </a:lnTo>
                  <a:lnTo>
                    <a:pt x="694" y="82"/>
                  </a:lnTo>
                  <a:lnTo>
                    <a:pt x="700" y="84"/>
                  </a:lnTo>
                  <a:lnTo>
                    <a:pt x="709" y="84"/>
                  </a:lnTo>
                  <a:lnTo>
                    <a:pt x="719" y="84"/>
                  </a:lnTo>
                  <a:lnTo>
                    <a:pt x="727" y="86"/>
                  </a:lnTo>
                  <a:lnTo>
                    <a:pt x="736" y="86"/>
                  </a:lnTo>
                  <a:lnTo>
                    <a:pt x="744" y="86"/>
                  </a:lnTo>
                  <a:lnTo>
                    <a:pt x="751" y="88"/>
                  </a:lnTo>
                  <a:lnTo>
                    <a:pt x="757" y="88"/>
                  </a:lnTo>
                  <a:lnTo>
                    <a:pt x="765" y="90"/>
                  </a:lnTo>
                  <a:lnTo>
                    <a:pt x="768" y="90"/>
                  </a:lnTo>
                  <a:lnTo>
                    <a:pt x="774" y="90"/>
                  </a:lnTo>
                  <a:lnTo>
                    <a:pt x="778" y="90"/>
                  </a:lnTo>
                  <a:lnTo>
                    <a:pt x="782" y="92"/>
                  </a:lnTo>
                  <a:lnTo>
                    <a:pt x="785" y="92"/>
                  </a:lnTo>
                  <a:lnTo>
                    <a:pt x="787" y="92"/>
                  </a:lnTo>
                  <a:lnTo>
                    <a:pt x="784" y="111"/>
                  </a:lnTo>
                  <a:lnTo>
                    <a:pt x="780" y="111"/>
                  </a:lnTo>
                  <a:lnTo>
                    <a:pt x="776" y="109"/>
                  </a:lnTo>
                  <a:lnTo>
                    <a:pt x="770" y="109"/>
                  </a:lnTo>
                  <a:lnTo>
                    <a:pt x="766" y="109"/>
                  </a:lnTo>
                  <a:lnTo>
                    <a:pt x="761" y="109"/>
                  </a:lnTo>
                  <a:lnTo>
                    <a:pt x="755" y="109"/>
                  </a:lnTo>
                  <a:lnTo>
                    <a:pt x="747" y="107"/>
                  </a:lnTo>
                  <a:lnTo>
                    <a:pt x="740" y="107"/>
                  </a:lnTo>
                  <a:lnTo>
                    <a:pt x="730" y="105"/>
                  </a:lnTo>
                  <a:lnTo>
                    <a:pt x="723" y="105"/>
                  </a:lnTo>
                  <a:lnTo>
                    <a:pt x="717" y="105"/>
                  </a:lnTo>
                  <a:lnTo>
                    <a:pt x="713" y="105"/>
                  </a:lnTo>
                  <a:lnTo>
                    <a:pt x="708" y="103"/>
                  </a:lnTo>
                  <a:lnTo>
                    <a:pt x="704" y="103"/>
                  </a:lnTo>
                  <a:lnTo>
                    <a:pt x="698" y="103"/>
                  </a:lnTo>
                  <a:lnTo>
                    <a:pt x="692" y="103"/>
                  </a:lnTo>
                  <a:lnTo>
                    <a:pt x="688" y="103"/>
                  </a:lnTo>
                  <a:lnTo>
                    <a:pt x="683" y="103"/>
                  </a:lnTo>
                  <a:lnTo>
                    <a:pt x="677" y="101"/>
                  </a:lnTo>
                  <a:lnTo>
                    <a:pt x="671" y="101"/>
                  </a:lnTo>
                  <a:lnTo>
                    <a:pt x="666" y="101"/>
                  </a:lnTo>
                  <a:lnTo>
                    <a:pt x="660" y="101"/>
                  </a:lnTo>
                  <a:lnTo>
                    <a:pt x="652" y="99"/>
                  </a:lnTo>
                  <a:lnTo>
                    <a:pt x="649" y="99"/>
                  </a:lnTo>
                  <a:lnTo>
                    <a:pt x="641" y="99"/>
                  </a:lnTo>
                  <a:lnTo>
                    <a:pt x="635" y="99"/>
                  </a:lnTo>
                  <a:lnTo>
                    <a:pt x="630" y="99"/>
                  </a:lnTo>
                  <a:lnTo>
                    <a:pt x="624" y="99"/>
                  </a:lnTo>
                  <a:lnTo>
                    <a:pt x="616" y="99"/>
                  </a:lnTo>
                  <a:lnTo>
                    <a:pt x="611" y="99"/>
                  </a:lnTo>
                  <a:lnTo>
                    <a:pt x="605" y="99"/>
                  </a:lnTo>
                  <a:lnTo>
                    <a:pt x="597" y="99"/>
                  </a:lnTo>
                  <a:lnTo>
                    <a:pt x="592" y="99"/>
                  </a:lnTo>
                  <a:lnTo>
                    <a:pt x="586" y="99"/>
                  </a:lnTo>
                  <a:lnTo>
                    <a:pt x="580" y="97"/>
                  </a:lnTo>
                  <a:lnTo>
                    <a:pt x="573" y="97"/>
                  </a:lnTo>
                  <a:lnTo>
                    <a:pt x="565" y="97"/>
                  </a:lnTo>
                  <a:lnTo>
                    <a:pt x="559" y="97"/>
                  </a:lnTo>
                  <a:lnTo>
                    <a:pt x="554" y="97"/>
                  </a:lnTo>
                  <a:lnTo>
                    <a:pt x="546" y="97"/>
                  </a:lnTo>
                  <a:lnTo>
                    <a:pt x="540" y="97"/>
                  </a:lnTo>
                  <a:lnTo>
                    <a:pt x="535" y="97"/>
                  </a:lnTo>
                  <a:lnTo>
                    <a:pt x="527" y="97"/>
                  </a:lnTo>
                  <a:lnTo>
                    <a:pt x="521" y="97"/>
                  </a:lnTo>
                  <a:lnTo>
                    <a:pt x="514" y="97"/>
                  </a:lnTo>
                  <a:lnTo>
                    <a:pt x="508" y="99"/>
                  </a:lnTo>
                  <a:lnTo>
                    <a:pt x="500" y="99"/>
                  </a:lnTo>
                  <a:lnTo>
                    <a:pt x="495" y="99"/>
                  </a:lnTo>
                  <a:lnTo>
                    <a:pt x="489" y="99"/>
                  </a:lnTo>
                  <a:lnTo>
                    <a:pt x="483" y="99"/>
                  </a:lnTo>
                  <a:lnTo>
                    <a:pt x="476" y="99"/>
                  </a:lnTo>
                  <a:lnTo>
                    <a:pt x="470" y="99"/>
                  </a:lnTo>
                  <a:lnTo>
                    <a:pt x="462" y="99"/>
                  </a:lnTo>
                  <a:lnTo>
                    <a:pt x="455" y="101"/>
                  </a:lnTo>
                  <a:lnTo>
                    <a:pt x="447" y="101"/>
                  </a:lnTo>
                  <a:lnTo>
                    <a:pt x="439" y="101"/>
                  </a:lnTo>
                  <a:lnTo>
                    <a:pt x="432" y="103"/>
                  </a:lnTo>
                  <a:lnTo>
                    <a:pt x="426" y="105"/>
                  </a:lnTo>
                  <a:lnTo>
                    <a:pt x="417" y="105"/>
                  </a:lnTo>
                  <a:lnTo>
                    <a:pt x="409" y="107"/>
                  </a:lnTo>
                  <a:lnTo>
                    <a:pt x="400" y="107"/>
                  </a:lnTo>
                  <a:lnTo>
                    <a:pt x="392" y="109"/>
                  </a:lnTo>
                  <a:lnTo>
                    <a:pt x="382" y="109"/>
                  </a:lnTo>
                  <a:lnTo>
                    <a:pt x="375" y="111"/>
                  </a:lnTo>
                  <a:lnTo>
                    <a:pt x="365" y="113"/>
                  </a:lnTo>
                  <a:lnTo>
                    <a:pt x="358" y="115"/>
                  </a:lnTo>
                  <a:lnTo>
                    <a:pt x="348" y="116"/>
                  </a:lnTo>
                  <a:lnTo>
                    <a:pt x="341" y="118"/>
                  </a:lnTo>
                  <a:lnTo>
                    <a:pt x="331" y="118"/>
                  </a:lnTo>
                  <a:lnTo>
                    <a:pt x="322" y="120"/>
                  </a:lnTo>
                  <a:lnTo>
                    <a:pt x="312" y="122"/>
                  </a:lnTo>
                  <a:lnTo>
                    <a:pt x="305" y="124"/>
                  </a:lnTo>
                  <a:lnTo>
                    <a:pt x="295" y="126"/>
                  </a:lnTo>
                  <a:lnTo>
                    <a:pt x="286" y="128"/>
                  </a:lnTo>
                  <a:lnTo>
                    <a:pt x="276" y="130"/>
                  </a:lnTo>
                  <a:lnTo>
                    <a:pt x="268" y="132"/>
                  </a:lnTo>
                  <a:lnTo>
                    <a:pt x="259" y="135"/>
                  </a:lnTo>
                  <a:lnTo>
                    <a:pt x="249" y="137"/>
                  </a:lnTo>
                  <a:lnTo>
                    <a:pt x="240" y="139"/>
                  </a:lnTo>
                  <a:lnTo>
                    <a:pt x="232" y="141"/>
                  </a:lnTo>
                  <a:lnTo>
                    <a:pt x="223" y="143"/>
                  </a:lnTo>
                  <a:lnTo>
                    <a:pt x="215" y="145"/>
                  </a:lnTo>
                  <a:lnTo>
                    <a:pt x="206" y="147"/>
                  </a:lnTo>
                  <a:lnTo>
                    <a:pt x="198" y="149"/>
                  </a:lnTo>
                  <a:lnTo>
                    <a:pt x="189" y="151"/>
                  </a:lnTo>
                  <a:lnTo>
                    <a:pt x="181" y="154"/>
                  </a:lnTo>
                  <a:lnTo>
                    <a:pt x="173" y="154"/>
                  </a:lnTo>
                  <a:lnTo>
                    <a:pt x="166" y="156"/>
                  </a:lnTo>
                  <a:lnTo>
                    <a:pt x="158" y="158"/>
                  </a:lnTo>
                  <a:lnTo>
                    <a:pt x="151" y="162"/>
                  </a:lnTo>
                  <a:lnTo>
                    <a:pt x="143" y="162"/>
                  </a:lnTo>
                  <a:lnTo>
                    <a:pt x="135" y="164"/>
                  </a:lnTo>
                  <a:lnTo>
                    <a:pt x="128" y="166"/>
                  </a:lnTo>
                  <a:lnTo>
                    <a:pt x="122" y="168"/>
                  </a:lnTo>
                  <a:lnTo>
                    <a:pt x="114" y="170"/>
                  </a:lnTo>
                  <a:lnTo>
                    <a:pt x="109" y="172"/>
                  </a:lnTo>
                  <a:lnTo>
                    <a:pt x="103" y="172"/>
                  </a:lnTo>
                  <a:lnTo>
                    <a:pt x="97" y="175"/>
                  </a:lnTo>
                  <a:lnTo>
                    <a:pt x="92" y="175"/>
                  </a:lnTo>
                  <a:lnTo>
                    <a:pt x="86" y="177"/>
                  </a:lnTo>
                  <a:lnTo>
                    <a:pt x="82" y="177"/>
                  </a:lnTo>
                  <a:lnTo>
                    <a:pt x="76" y="179"/>
                  </a:lnTo>
                  <a:lnTo>
                    <a:pt x="69" y="181"/>
                  </a:lnTo>
                  <a:lnTo>
                    <a:pt x="61" y="185"/>
                  </a:lnTo>
                  <a:lnTo>
                    <a:pt x="56" y="185"/>
                  </a:lnTo>
                  <a:lnTo>
                    <a:pt x="52" y="187"/>
                  </a:lnTo>
                  <a:lnTo>
                    <a:pt x="50" y="189"/>
                  </a:lnTo>
                  <a:lnTo>
                    <a:pt x="50" y="189"/>
                  </a:lnTo>
                  <a:lnTo>
                    <a:pt x="54" y="189"/>
                  </a:lnTo>
                  <a:lnTo>
                    <a:pt x="57" y="187"/>
                  </a:lnTo>
                  <a:lnTo>
                    <a:pt x="63" y="187"/>
                  </a:lnTo>
                  <a:lnTo>
                    <a:pt x="67" y="185"/>
                  </a:lnTo>
                  <a:lnTo>
                    <a:pt x="71" y="185"/>
                  </a:lnTo>
                  <a:lnTo>
                    <a:pt x="75" y="183"/>
                  </a:lnTo>
                  <a:lnTo>
                    <a:pt x="80" y="183"/>
                  </a:lnTo>
                  <a:lnTo>
                    <a:pt x="84" y="181"/>
                  </a:lnTo>
                  <a:lnTo>
                    <a:pt x="90" y="181"/>
                  </a:lnTo>
                  <a:lnTo>
                    <a:pt x="95" y="181"/>
                  </a:lnTo>
                  <a:lnTo>
                    <a:pt x="103" y="181"/>
                  </a:lnTo>
                  <a:lnTo>
                    <a:pt x="109" y="179"/>
                  </a:lnTo>
                  <a:lnTo>
                    <a:pt x="114" y="177"/>
                  </a:lnTo>
                  <a:lnTo>
                    <a:pt x="122" y="175"/>
                  </a:lnTo>
                  <a:lnTo>
                    <a:pt x="130" y="175"/>
                  </a:lnTo>
                  <a:lnTo>
                    <a:pt x="137" y="173"/>
                  </a:lnTo>
                  <a:lnTo>
                    <a:pt x="145" y="172"/>
                  </a:lnTo>
                  <a:lnTo>
                    <a:pt x="152" y="172"/>
                  </a:lnTo>
                  <a:lnTo>
                    <a:pt x="160" y="172"/>
                  </a:lnTo>
                  <a:lnTo>
                    <a:pt x="168" y="170"/>
                  </a:lnTo>
                  <a:lnTo>
                    <a:pt x="175" y="168"/>
                  </a:lnTo>
                  <a:lnTo>
                    <a:pt x="185" y="166"/>
                  </a:lnTo>
                  <a:lnTo>
                    <a:pt x="194" y="166"/>
                  </a:lnTo>
                  <a:lnTo>
                    <a:pt x="202" y="164"/>
                  </a:lnTo>
                  <a:lnTo>
                    <a:pt x="211" y="164"/>
                  </a:lnTo>
                  <a:lnTo>
                    <a:pt x="221" y="162"/>
                  </a:lnTo>
                  <a:lnTo>
                    <a:pt x="230" y="162"/>
                  </a:lnTo>
                  <a:lnTo>
                    <a:pt x="238" y="160"/>
                  </a:lnTo>
                  <a:lnTo>
                    <a:pt x="248" y="158"/>
                  </a:lnTo>
                  <a:lnTo>
                    <a:pt x="257" y="156"/>
                  </a:lnTo>
                  <a:lnTo>
                    <a:pt x="267" y="154"/>
                  </a:lnTo>
                  <a:lnTo>
                    <a:pt x="276" y="154"/>
                  </a:lnTo>
                  <a:lnTo>
                    <a:pt x="286" y="153"/>
                  </a:lnTo>
                  <a:lnTo>
                    <a:pt x="295" y="151"/>
                  </a:lnTo>
                  <a:lnTo>
                    <a:pt x="305" y="151"/>
                  </a:lnTo>
                  <a:lnTo>
                    <a:pt x="314" y="149"/>
                  </a:lnTo>
                  <a:lnTo>
                    <a:pt x="324" y="147"/>
                  </a:lnTo>
                  <a:lnTo>
                    <a:pt x="333" y="145"/>
                  </a:lnTo>
                  <a:lnTo>
                    <a:pt x="343" y="145"/>
                  </a:lnTo>
                  <a:lnTo>
                    <a:pt x="350" y="143"/>
                  </a:lnTo>
                  <a:lnTo>
                    <a:pt x="360" y="143"/>
                  </a:lnTo>
                  <a:lnTo>
                    <a:pt x="369" y="141"/>
                  </a:lnTo>
                  <a:lnTo>
                    <a:pt x="379" y="141"/>
                  </a:lnTo>
                  <a:lnTo>
                    <a:pt x="388" y="139"/>
                  </a:lnTo>
                  <a:lnTo>
                    <a:pt x="396" y="139"/>
                  </a:lnTo>
                  <a:lnTo>
                    <a:pt x="405" y="137"/>
                  </a:lnTo>
                  <a:lnTo>
                    <a:pt x="413" y="135"/>
                  </a:lnTo>
                  <a:lnTo>
                    <a:pt x="420" y="135"/>
                  </a:lnTo>
                  <a:lnTo>
                    <a:pt x="428" y="135"/>
                  </a:lnTo>
                  <a:lnTo>
                    <a:pt x="436" y="134"/>
                  </a:lnTo>
                  <a:lnTo>
                    <a:pt x="445" y="134"/>
                  </a:lnTo>
                  <a:lnTo>
                    <a:pt x="453" y="132"/>
                  </a:lnTo>
                  <a:lnTo>
                    <a:pt x="460" y="132"/>
                  </a:lnTo>
                  <a:lnTo>
                    <a:pt x="466" y="130"/>
                  </a:lnTo>
                  <a:lnTo>
                    <a:pt x="474" y="130"/>
                  </a:lnTo>
                  <a:lnTo>
                    <a:pt x="479" y="130"/>
                  </a:lnTo>
                  <a:lnTo>
                    <a:pt x="487" y="130"/>
                  </a:lnTo>
                  <a:lnTo>
                    <a:pt x="493" y="130"/>
                  </a:lnTo>
                  <a:lnTo>
                    <a:pt x="498" y="130"/>
                  </a:lnTo>
                  <a:lnTo>
                    <a:pt x="504" y="128"/>
                  </a:lnTo>
                  <a:lnTo>
                    <a:pt x="508" y="128"/>
                  </a:lnTo>
                  <a:lnTo>
                    <a:pt x="514" y="128"/>
                  </a:lnTo>
                  <a:lnTo>
                    <a:pt x="519" y="128"/>
                  </a:lnTo>
                  <a:lnTo>
                    <a:pt x="525" y="128"/>
                  </a:lnTo>
                  <a:lnTo>
                    <a:pt x="531" y="128"/>
                  </a:lnTo>
                  <a:lnTo>
                    <a:pt x="536" y="128"/>
                  </a:lnTo>
                  <a:lnTo>
                    <a:pt x="544" y="128"/>
                  </a:lnTo>
                  <a:lnTo>
                    <a:pt x="548" y="126"/>
                  </a:lnTo>
                  <a:lnTo>
                    <a:pt x="554" y="126"/>
                  </a:lnTo>
                  <a:lnTo>
                    <a:pt x="561" y="126"/>
                  </a:lnTo>
                  <a:lnTo>
                    <a:pt x="567" y="126"/>
                  </a:lnTo>
                  <a:lnTo>
                    <a:pt x="573" y="126"/>
                  </a:lnTo>
                  <a:lnTo>
                    <a:pt x="578" y="126"/>
                  </a:lnTo>
                  <a:lnTo>
                    <a:pt x="584" y="126"/>
                  </a:lnTo>
                  <a:lnTo>
                    <a:pt x="590" y="126"/>
                  </a:lnTo>
                  <a:lnTo>
                    <a:pt x="595" y="126"/>
                  </a:lnTo>
                  <a:lnTo>
                    <a:pt x="601" y="126"/>
                  </a:lnTo>
                  <a:lnTo>
                    <a:pt x="607" y="126"/>
                  </a:lnTo>
                  <a:lnTo>
                    <a:pt x="612" y="126"/>
                  </a:lnTo>
                  <a:lnTo>
                    <a:pt x="618" y="126"/>
                  </a:lnTo>
                  <a:lnTo>
                    <a:pt x="624" y="126"/>
                  </a:lnTo>
                  <a:lnTo>
                    <a:pt x="630" y="126"/>
                  </a:lnTo>
                  <a:lnTo>
                    <a:pt x="635" y="126"/>
                  </a:lnTo>
                  <a:lnTo>
                    <a:pt x="641" y="126"/>
                  </a:lnTo>
                  <a:lnTo>
                    <a:pt x="647" y="126"/>
                  </a:lnTo>
                  <a:lnTo>
                    <a:pt x="652" y="126"/>
                  </a:lnTo>
                  <a:lnTo>
                    <a:pt x="658" y="126"/>
                  </a:lnTo>
                  <a:lnTo>
                    <a:pt x="664" y="126"/>
                  </a:lnTo>
                  <a:lnTo>
                    <a:pt x="669" y="126"/>
                  </a:lnTo>
                  <a:lnTo>
                    <a:pt x="673" y="126"/>
                  </a:lnTo>
                  <a:lnTo>
                    <a:pt x="679" y="128"/>
                  </a:lnTo>
                  <a:lnTo>
                    <a:pt x="685" y="128"/>
                  </a:lnTo>
                  <a:lnTo>
                    <a:pt x="688" y="128"/>
                  </a:lnTo>
                  <a:lnTo>
                    <a:pt x="694" y="128"/>
                  </a:lnTo>
                  <a:lnTo>
                    <a:pt x="698" y="128"/>
                  </a:lnTo>
                  <a:lnTo>
                    <a:pt x="708" y="128"/>
                  </a:lnTo>
                  <a:lnTo>
                    <a:pt x="717" y="128"/>
                  </a:lnTo>
                  <a:lnTo>
                    <a:pt x="725" y="128"/>
                  </a:lnTo>
                  <a:lnTo>
                    <a:pt x="732" y="128"/>
                  </a:lnTo>
                  <a:lnTo>
                    <a:pt x="740" y="128"/>
                  </a:lnTo>
                  <a:lnTo>
                    <a:pt x="747" y="128"/>
                  </a:lnTo>
                  <a:lnTo>
                    <a:pt x="751" y="128"/>
                  </a:lnTo>
                  <a:lnTo>
                    <a:pt x="757" y="128"/>
                  </a:lnTo>
                  <a:lnTo>
                    <a:pt x="761" y="128"/>
                  </a:lnTo>
                  <a:lnTo>
                    <a:pt x="766" y="128"/>
                  </a:lnTo>
                  <a:lnTo>
                    <a:pt x="770" y="128"/>
                  </a:lnTo>
                  <a:lnTo>
                    <a:pt x="774" y="130"/>
                  </a:lnTo>
                  <a:lnTo>
                    <a:pt x="774" y="134"/>
                  </a:lnTo>
                  <a:lnTo>
                    <a:pt x="778" y="141"/>
                  </a:lnTo>
                  <a:lnTo>
                    <a:pt x="778" y="145"/>
                  </a:lnTo>
                  <a:lnTo>
                    <a:pt x="778" y="149"/>
                  </a:lnTo>
                  <a:lnTo>
                    <a:pt x="776" y="151"/>
                  </a:lnTo>
                  <a:lnTo>
                    <a:pt x="772" y="153"/>
                  </a:lnTo>
                  <a:lnTo>
                    <a:pt x="766" y="151"/>
                  </a:lnTo>
                  <a:lnTo>
                    <a:pt x="759" y="151"/>
                  </a:lnTo>
                  <a:lnTo>
                    <a:pt x="753" y="149"/>
                  </a:lnTo>
                  <a:lnTo>
                    <a:pt x="749" y="149"/>
                  </a:lnTo>
                  <a:lnTo>
                    <a:pt x="742" y="149"/>
                  </a:lnTo>
                  <a:lnTo>
                    <a:pt x="736" y="149"/>
                  </a:lnTo>
                  <a:lnTo>
                    <a:pt x="727" y="149"/>
                  </a:lnTo>
                  <a:lnTo>
                    <a:pt x="719" y="149"/>
                  </a:lnTo>
                  <a:lnTo>
                    <a:pt x="711" y="149"/>
                  </a:lnTo>
                  <a:lnTo>
                    <a:pt x="702" y="149"/>
                  </a:lnTo>
                  <a:lnTo>
                    <a:pt x="698" y="149"/>
                  </a:lnTo>
                  <a:lnTo>
                    <a:pt x="692" y="149"/>
                  </a:lnTo>
                  <a:lnTo>
                    <a:pt x="688" y="149"/>
                  </a:lnTo>
                  <a:lnTo>
                    <a:pt x="683" y="149"/>
                  </a:lnTo>
                  <a:lnTo>
                    <a:pt x="679" y="149"/>
                  </a:lnTo>
                  <a:lnTo>
                    <a:pt x="673" y="149"/>
                  </a:lnTo>
                  <a:lnTo>
                    <a:pt x="668" y="149"/>
                  </a:lnTo>
                  <a:lnTo>
                    <a:pt x="664" y="149"/>
                  </a:lnTo>
                  <a:lnTo>
                    <a:pt x="658" y="149"/>
                  </a:lnTo>
                  <a:lnTo>
                    <a:pt x="652" y="149"/>
                  </a:lnTo>
                  <a:lnTo>
                    <a:pt x="647" y="149"/>
                  </a:lnTo>
                  <a:lnTo>
                    <a:pt x="641" y="149"/>
                  </a:lnTo>
                  <a:lnTo>
                    <a:pt x="635" y="149"/>
                  </a:lnTo>
                  <a:lnTo>
                    <a:pt x="630" y="149"/>
                  </a:lnTo>
                  <a:lnTo>
                    <a:pt x="624" y="149"/>
                  </a:lnTo>
                  <a:lnTo>
                    <a:pt x="618" y="149"/>
                  </a:lnTo>
                  <a:lnTo>
                    <a:pt x="612" y="149"/>
                  </a:lnTo>
                  <a:lnTo>
                    <a:pt x="607" y="149"/>
                  </a:lnTo>
                  <a:lnTo>
                    <a:pt x="601" y="149"/>
                  </a:lnTo>
                  <a:lnTo>
                    <a:pt x="595" y="149"/>
                  </a:lnTo>
                  <a:lnTo>
                    <a:pt x="590" y="149"/>
                  </a:lnTo>
                  <a:lnTo>
                    <a:pt x="584" y="149"/>
                  </a:lnTo>
                  <a:lnTo>
                    <a:pt x="578" y="149"/>
                  </a:lnTo>
                  <a:lnTo>
                    <a:pt x="573" y="149"/>
                  </a:lnTo>
                  <a:lnTo>
                    <a:pt x="567" y="149"/>
                  </a:lnTo>
                  <a:lnTo>
                    <a:pt x="561" y="149"/>
                  </a:lnTo>
                  <a:lnTo>
                    <a:pt x="554" y="149"/>
                  </a:lnTo>
                  <a:lnTo>
                    <a:pt x="550" y="149"/>
                  </a:lnTo>
                  <a:lnTo>
                    <a:pt x="544" y="149"/>
                  </a:lnTo>
                  <a:lnTo>
                    <a:pt x="536" y="151"/>
                  </a:lnTo>
                  <a:lnTo>
                    <a:pt x="531" y="151"/>
                  </a:lnTo>
                  <a:lnTo>
                    <a:pt x="527" y="151"/>
                  </a:lnTo>
                  <a:lnTo>
                    <a:pt x="519" y="151"/>
                  </a:lnTo>
                  <a:lnTo>
                    <a:pt x="516" y="151"/>
                  </a:lnTo>
                  <a:lnTo>
                    <a:pt x="508" y="151"/>
                  </a:lnTo>
                  <a:lnTo>
                    <a:pt x="504" y="153"/>
                  </a:lnTo>
                  <a:lnTo>
                    <a:pt x="498" y="153"/>
                  </a:lnTo>
                  <a:lnTo>
                    <a:pt x="493" y="153"/>
                  </a:lnTo>
                  <a:lnTo>
                    <a:pt x="489" y="153"/>
                  </a:lnTo>
                  <a:lnTo>
                    <a:pt x="483" y="154"/>
                  </a:lnTo>
                  <a:lnTo>
                    <a:pt x="478" y="154"/>
                  </a:lnTo>
                  <a:lnTo>
                    <a:pt x="472" y="154"/>
                  </a:lnTo>
                  <a:lnTo>
                    <a:pt x="464" y="154"/>
                  </a:lnTo>
                  <a:lnTo>
                    <a:pt x="459" y="154"/>
                  </a:lnTo>
                  <a:lnTo>
                    <a:pt x="451" y="154"/>
                  </a:lnTo>
                  <a:lnTo>
                    <a:pt x="445" y="156"/>
                  </a:lnTo>
                  <a:lnTo>
                    <a:pt x="436" y="156"/>
                  </a:lnTo>
                  <a:lnTo>
                    <a:pt x="430" y="158"/>
                  </a:lnTo>
                  <a:lnTo>
                    <a:pt x="420" y="158"/>
                  </a:lnTo>
                  <a:lnTo>
                    <a:pt x="413" y="160"/>
                  </a:lnTo>
                  <a:lnTo>
                    <a:pt x="405" y="160"/>
                  </a:lnTo>
                  <a:lnTo>
                    <a:pt x="396" y="162"/>
                  </a:lnTo>
                  <a:lnTo>
                    <a:pt x="386" y="162"/>
                  </a:lnTo>
                  <a:lnTo>
                    <a:pt x="379" y="164"/>
                  </a:lnTo>
                  <a:lnTo>
                    <a:pt x="369" y="164"/>
                  </a:lnTo>
                  <a:lnTo>
                    <a:pt x="362" y="166"/>
                  </a:lnTo>
                  <a:lnTo>
                    <a:pt x="350" y="168"/>
                  </a:lnTo>
                  <a:lnTo>
                    <a:pt x="341" y="170"/>
                  </a:lnTo>
                  <a:lnTo>
                    <a:pt x="331" y="170"/>
                  </a:lnTo>
                  <a:lnTo>
                    <a:pt x="322" y="172"/>
                  </a:lnTo>
                  <a:lnTo>
                    <a:pt x="310" y="172"/>
                  </a:lnTo>
                  <a:lnTo>
                    <a:pt x="303" y="173"/>
                  </a:lnTo>
                  <a:lnTo>
                    <a:pt x="291" y="175"/>
                  </a:lnTo>
                  <a:lnTo>
                    <a:pt x="282" y="177"/>
                  </a:lnTo>
                  <a:lnTo>
                    <a:pt x="272" y="179"/>
                  </a:lnTo>
                  <a:lnTo>
                    <a:pt x="261" y="181"/>
                  </a:lnTo>
                  <a:lnTo>
                    <a:pt x="251" y="181"/>
                  </a:lnTo>
                  <a:lnTo>
                    <a:pt x="240" y="183"/>
                  </a:lnTo>
                  <a:lnTo>
                    <a:pt x="230" y="185"/>
                  </a:lnTo>
                  <a:lnTo>
                    <a:pt x="221" y="187"/>
                  </a:lnTo>
                  <a:lnTo>
                    <a:pt x="211" y="189"/>
                  </a:lnTo>
                  <a:lnTo>
                    <a:pt x="202" y="191"/>
                  </a:lnTo>
                  <a:lnTo>
                    <a:pt x="190" y="192"/>
                  </a:lnTo>
                  <a:lnTo>
                    <a:pt x="181" y="192"/>
                  </a:lnTo>
                  <a:lnTo>
                    <a:pt x="171" y="194"/>
                  </a:lnTo>
                  <a:lnTo>
                    <a:pt x="162" y="196"/>
                  </a:lnTo>
                  <a:lnTo>
                    <a:pt x="151" y="196"/>
                  </a:lnTo>
                  <a:lnTo>
                    <a:pt x="143" y="198"/>
                  </a:lnTo>
                  <a:lnTo>
                    <a:pt x="133" y="200"/>
                  </a:lnTo>
                  <a:lnTo>
                    <a:pt x="124" y="202"/>
                  </a:lnTo>
                  <a:lnTo>
                    <a:pt x="114" y="202"/>
                  </a:lnTo>
                  <a:lnTo>
                    <a:pt x="107" y="204"/>
                  </a:lnTo>
                  <a:lnTo>
                    <a:pt x="99" y="206"/>
                  </a:lnTo>
                  <a:lnTo>
                    <a:pt x="92" y="208"/>
                  </a:lnTo>
                  <a:lnTo>
                    <a:pt x="84" y="208"/>
                  </a:lnTo>
                  <a:lnTo>
                    <a:pt x="75" y="210"/>
                  </a:lnTo>
                  <a:lnTo>
                    <a:pt x="67" y="210"/>
                  </a:lnTo>
                  <a:lnTo>
                    <a:pt x="61" y="211"/>
                  </a:lnTo>
                  <a:lnTo>
                    <a:pt x="54" y="211"/>
                  </a:lnTo>
                  <a:lnTo>
                    <a:pt x="48" y="213"/>
                  </a:lnTo>
                  <a:lnTo>
                    <a:pt x="42" y="213"/>
                  </a:lnTo>
                  <a:lnTo>
                    <a:pt x="37" y="215"/>
                  </a:lnTo>
                  <a:lnTo>
                    <a:pt x="31" y="215"/>
                  </a:lnTo>
                  <a:lnTo>
                    <a:pt x="27" y="217"/>
                  </a:lnTo>
                  <a:lnTo>
                    <a:pt x="23" y="217"/>
                  </a:lnTo>
                  <a:lnTo>
                    <a:pt x="19" y="219"/>
                  </a:lnTo>
                  <a:lnTo>
                    <a:pt x="12" y="219"/>
                  </a:lnTo>
                  <a:lnTo>
                    <a:pt x="6" y="221"/>
                  </a:lnTo>
                  <a:lnTo>
                    <a:pt x="4" y="221"/>
                  </a:lnTo>
                  <a:lnTo>
                    <a:pt x="4" y="223"/>
                  </a:lnTo>
                  <a:lnTo>
                    <a:pt x="2" y="219"/>
                  </a:lnTo>
                  <a:lnTo>
                    <a:pt x="0" y="213"/>
                  </a:lnTo>
                  <a:lnTo>
                    <a:pt x="0" y="210"/>
                  </a:lnTo>
                  <a:lnTo>
                    <a:pt x="4" y="206"/>
                  </a:lnTo>
                  <a:lnTo>
                    <a:pt x="6" y="204"/>
                  </a:lnTo>
                  <a:lnTo>
                    <a:pt x="10" y="202"/>
                  </a:lnTo>
                  <a:lnTo>
                    <a:pt x="14" y="202"/>
                  </a:lnTo>
                  <a:lnTo>
                    <a:pt x="21" y="200"/>
                  </a:lnTo>
                  <a:lnTo>
                    <a:pt x="19" y="200"/>
                  </a:lnTo>
                  <a:lnTo>
                    <a:pt x="16" y="198"/>
                  </a:lnTo>
                  <a:lnTo>
                    <a:pt x="14" y="194"/>
                  </a:lnTo>
                  <a:lnTo>
                    <a:pt x="12" y="192"/>
                  </a:lnTo>
                  <a:lnTo>
                    <a:pt x="12" y="187"/>
                  </a:lnTo>
                  <a:lnTo>
                    <a:pt x="16" y="181"/>
                  </a:lnTo>
                  <a:lnTo>
                    <a:pt x="19" y="179"/>
                  </a:lnTo>
                  <a:lnTo>
                    <a:pt x="25" y="175"/>
                  </a:lnTo>
                  <a:lnTo>
                    <a:pt x="29" y="173"/>
                  </a:lnTo>
                  <a:lnTo>
                    <a:pt x="33" y="173"/>
                  </a:lnTo>
                  <a:lnTo>
                    <a:pt x="37" y="172"/>
                  </a:lnTo>
                  <a:lnTo>
                    <a:pt x="42" y="172"/>
                  </a:lnTo>
                  <a:lnTo>
                    <a:pt x="40" y="172"/>
                  </a:lnTo>
                  <a:lnTo>
                    <a:pt x="38" y="172"/>
                  </a:lnTo>
                  <a:lnTo>
                    <a:pt x="33" y="172"/>
                  </a:lnTo>
                  <a:lnTo>
                    <a:pt x="29" y="172"/>
                  </a:lnTo>
                  <a:lnTo>
                    <a:pt x="23" y="170"/>
                  </a:lnTo>
                  <a:lnTo>
                    <a:pt x="19" y="168"/>
                  </a:lnTo>
                  <a:lnTo>
                    <a:pt x="14" y="166"/>
                  </a:lnTo>
                  <a:lnTo>
                    <a:pt x="12" y="164"/>
                  </a:lnTo>
                  <a:lnTo>
                    <a:pt x="18" y="147"/>
                  </a:lnTo>
                  <a:lnTo>
                    <a:pt x="18" y="1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7" name="Freeform 47"/>
            <p:cNvSpPr>
              <a:spLocks/>
            </p:cNvSpPr>
            <p:nvPr/>
          </p:nvSpPr>
          <p:spPr bwMode="auto">
            <a:xfrm>
              <a:off x="4295" y="3221"/>
              <a:ext cx="16" cy="16"/>
            </a:xfrm>
            <a:custGeom>
              <a:avLst/>
              <a:gdLst>
                <a:gd name="T0" fmla="*/ 32 w 32"/>
                <a:gd name="T1" fmla="*/ 25 h 30"/>
                <a:gd name="T2" fmla="*/ 30 w 32"/>
                <a:gd name="T3" fmla="*/ 21 h 30"/>
                <a:gd name="T4" fmla="*/ 28 w 32"/>
                <a:gd name="T5" fmla="*/ 17 h 30"/>
                <a:gd name="T6" fmla="*/ 24 w 32"/>
                <a:gd name="T7" fmla="*/ 13 h 30"/>
                <a:gd name="T8" fmla="*/ 20 w 32"/>
                <a:gd name="T9" fmla="*/ 9 h 30"/>
                <a:gd name="T10" fmla="*/ 15 w 32"/>
                <a:gd name="T11" fmla="*/ 2 h 30"/>
                <a:gd name="T12" fmla="*/ 9 w 32"/>
                <a:gd name="T13" fmla="*/ 0 h 30"/>
                <a:gd name="T14" fmla="*/ 5 w 32"/>
                <a:gd name="T15" fmla="*/ 2 h 30"/>
                <a:gd name="T16" fmla="*/ 1 w 32"/>
                <a:gd name="T17" fmla="*/ 6 h 30"/>
                <a:gd name="T18" fmla="*/ 0 w 32"/>
                <a:gd name="T19" fmla="*/ 9 h 30"/>
                <a:gd name="T20" fmla="*/ 0 w 32"/>
                <a:gd name="T21" fmla="*/ 15 h 30"/>
                <a:gd name="T22" fmla="*/ 5 w 32"/>
                <a:gd name="T23" fmla="*/ 19 h 30"/>
                <a:gd name="T24" fmla="*/ 9 w 32"/>
                <a:gd name="T25" fmla="*/ 25 h 30"/>
                <a:gd name="T26" fmla="*/ 15 w 32"/>
                <a:gd name="T27" fmla="*/ 28 h 30"/>
                <a:gd name="T28" fmla="*/ 20 w 32"/>
                <a:gd name="T29" fmla="*/ 30 h 30"/>
                <a:gd name="T30" fmla="*/ 26 w 32"/>
                <a:gd name="T31" fmla="*/ 28 h 30"/>
                <a:gd name="T32" fmla="*/ 28 w 32"/>
                <a:gd name="T33" fmla="*/ 26 h 30"/>
                <a:gd name="T34" fmla="*/ 32 w 32"/>
                <a:gd name="T35" fmla="*/ 25 h 30"/>
                <a:gd name="T36" fmla="*/ 32 w 32"/>
                <a:gd name="T37" fmla="*/ 25 h 30"/>
                <a:gd name="T38" fmla="*/ 32 w 32"/>
                <a:gd name="T39"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30">
                  <a:moveTo>
                    <a:pt x="32" y="25"/>
                  </a:moveTo>
                  <a:lnTo>
                    <a:pt x="30" y="21"/>
                  </a:lnTo>
                  <a:lnTo>
                    <a:pt x="28" y="17"/>
                  </a:lnTo>
                  <a:lnTo>
                    <a:pt x="24" y="13"/>
                  </a:lnTo>
                  <a:lnTo>
                    <a:pt x="20" y="9"/>
                  </a:lnTo>
                  <a:lnTo>
                    <a:pt x="15" y="2"/>
                  </a:lnTo>
                  <a:lnTo>
                    <a:pt x="9" y="0"/>
                  </a:lnTo>
                  <a:lnTo>
                    <a:pt x="5" y="2"/>
                  </a:lnTo>
                  <a:lnTo>
                    <a:pt x="1" y="6"/>
                  </a:lnTo>
                  <a:lnTo>
                    <a:pt x="0" y="9"/>
                  </a:lnTo>
                  <a:lnTo>
                    <a:pt x="0" y="15"/>
                  </a:lnTo>
                  <a:lnTo>
                    <a:pt x="5" y="19"/>
                  </a:lnTo>
                  <a:lnTo>
                    <a:pt x="9" y="25"/>
                  </a:lnTo>
                  <a:lnTo>
                    <a:pt x="15" y="28"/>
                  </a:lnTo>
                  <a:lnTo>
                    <a:pt x="20" y="30"/>
                  </a:lnTo>
                  <a:lnTo>
                    <a:pt x="26" y="28"/>
                  </a:lnTo>
                  <a:lnTo>
                    <a:pt x="28" y="26"/>
                  </a:lnTo>
                  <a:lnTo>
                    <a:pt x="32" y="25"/>
                  </a:lnTo>
                  <a:lnTo>
                    <a:pt x="32" y="25"/>
                  </a:lnTo>
                  <a:lnTo>
                    <a:pt x="32"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8" name="Freeform 48"/>
            <p:cNvSpPr>
              <a:spLocks/>
            </p:cNvSpPr>
            <p:nvPr/>
          </p:nvSpPr>
          <p:spPr bwMode="auto">
            <a:xfrm>
              <a:off x="4310" y="3225"/>
              <a:ext cx="68" cy="60"/>
            </a:xfrm>
            <a:custGeom>
              <a:avLst/>
              <a:gdLst>
                <a:gd name="T0" fmla="*/ 0 w 137"/>
                <a:gd name="T1" fmla="*/ 76 h 120"/>
                <a:gd name="T2" fmla="*/ 0 w 137"/>
                <a:gd name="T3" fmla="*/ 54 h 120"/>
                <a:gd name="T4" fmla="*/ 6 w 137"/>
                <a:gd name="T5" fmla="*/ 40 h 120"/>
                <a:gd name="T6" fmla="*/ 11 w 137"/>
                <a:gd name="T7" fmla="*/ 25 h 120"/>
                <a:gd name="T8" fmla="*/ 34 w 137"/>
                <a:gd name="T9" fmla="*/ 8 h 120"/>
                <a:gd name="T10" fmla="*/ 61 w 137"/>
                <a:gd name="T11" fmla="*/ 0 h 120"/>
                <a:gd name="T12" fmla="*/ 84 w 137"/>
                <a:gd name="T13" fmla="*/ 2 h 120"/>
                <a:gd name="T14" fmla="*/ 101 w 137"/>
                <a:gd name="T15" fmla="*/ 4 h 120"/>
                <a:gd name="T16" fmla="*/ 116 w 137"/>
                <a:gd name="T17" fmla="*/ 23 h 120"/>
                <a:gd name="T18" fmla="*/ 125 w 137"/>
                <a:gd name="T19" fmla="*/ 33 h 120"/>
                <a:gd name="T20" fmla="*/ 135 w 137"/>
                <a:gd name="T21" fmla="*/ 40 h 120"/>
                <a:gd name="T22" fmla="*/ 135 w 137"/>
                <a:gd name="T23" fmla="*/ 63 h 120"/>
                <a:gd name="T24" fmla="*/ 129 w 137"/>
                <a:gd name="T25" fmla="*/ 82 h 120"/>
                <a:gd name="T26" fmla="*/ 116 w 137"/>
                <a:gd name="T27" fmla="*/ 80 h 120"/>
                <a:gd name="T28" fmla="*/ 103 w 137"/>
                <a:gd name="T29" fmla="*/ 69 h 120"/>
                <a:gd name="T30" fmla="*/ 99 w 137"/>
                <a:gd name="T31" fmla="*/ 54 h 120"/>
                <a:gd name="T32" fmla="*/ 97 w 137"/>
                <a:gd name="T33" fmla="*/ 27 h 120"/>
                <a:gd name="T34" fmla="*/ 80 w 137"/>
                <a:gd name="T35" fmla="*/ 18 h 120"/>
                <a:gd name="T36" fmla="*/ 61 w 137"/>
                <a:gd name="T37" fmla="*/ 16 h 120"/>
                <a:gd name="T38" fmla="*/ 46 w 137"/>
                <a:gd name="T39" fmla="*/ 21 h 120"/>
                <a:gd name="T40" fmla="*/ 34 w 137"/>
                <a:gd name="T41" fmla="*/ 42 h 120"/>
                <a:gd name="T42" fmla="*/ 42 w 137"/>
                <a:gd name="T43" fmla="*/ 46 h 120"/>
                <a:gd name="T44" fmla="*/ 63 w 137"/>
                <a:gd name="T45" fmla="*/ 48 h 120"/>
                <a:gd name="T46" fmla="*/ 74 w 137"/>
                <a:gd name="T47" fmla="*/ 61 h 120"/>
                <a:gd name="T48" fmla="*/ 55 w 137"/>
                <a:gd name="T49" fmla="*/ 65 h 120"/>
                <a:gd name="T50" fmla="*/ 53 w 137"/>
                <a:gd name="T51" fmla="*/ 73 h 120"/>
                <a:gd name="T52" fmla="*/ 59 w 137"/>
                <a:gd name="T53" fmla="*/ 90 h 120"/>
                <a:gd name="T54" fmla="*/ 65 w 137"/>
                <a:gd name="T55" fmla="*/ 99 h 120"/>
                <a:gd name="T56" fmla="*/ 82 w 137"/>
                <a:gd name="T57" fmla="*/ 99 h 120"/>
                <a:gd name="T58" fmla="*/ 87 w 137"/>
                <a:gd name="T59" fmla="*/ 111 h 120"/>
                <a:gd name="T60" fmla="*/ 78 w 137"/>
                <a:gd name="T61" fmla="*/ 118 h 120"/>
                <a:gd name="T62" fmla="*/ 61 w 137"/>
                <a:gd name="T63" fmla="*/ 116 h 120"/>
                <a:gd name="T64" fmla="*/ 46 w 137"/>
                <a:gd name="T65" fmla="*/ 116 h 120"/>
                <a:gd name="T66" fmla="*/ 32 w 137"/>
                <a:gd name="T67" fmla="*/ 116 h 120"/>
                <a:gd name="T68" fmla="*/ 25 w 137"/>
                <a:gd name="T69" fmla="*/ 109 h 120"/>
                <a:gd name="T70" fmla="*/ 27 w 137"/>
                <a:gd name="T71" fmla="*/ 101 h 120"/>
                <a:gd name="T72" fmla="*/ 38 w 137"/>
                <a:gd name="T73" fmla="*/ 86 h 120"/>
                <a:gd name="T74" fmla="*/ 30 w 137"/>
                <a:gd name="T75" fmla="*/ 84 h 120"/>
                <a:gd name="T76" fmla="*/ 30 w 137"/>
                <a:gd name="T77" fmla="*/ 63 h 120"/>
                <a:gd name="T78" fmla="*/ 17 w 137"/>
                <a:gd name="T79" fmla="*/ 61 h 120"/>
                <a:gd name="T80" fmla="*/ 15 w 137"/>
                <a:gd name="T81" fmla="*/ 73 h 120"/>
                <a:gd name="T82" fmla="*/ 17 w 137"/>
                <a:gd name="T83" fmla="*/ 88 h 120"/>
                <a:gd name="T84" fmla="*/ 4 w 137"/>
                <a:gd name="T85" fmla="*/ 8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7" h="120">
                  <a:moveTo>
                    <a:pt x="2" y="86"/>
                  </a:moveTo>
                  <a:lnTo>
                    <a:pt x="2" y="82"/>
                  </a:lnTo>
                  <a:lnTo>
                    <a:pt x="0" y="76"/>
                  </a:lnTo>
                  <a:lnTo>
                    <a:pt x="0" y="69"/>
                  </a:lnTo>
                  <a:lnTo>
                    <a:pt x="0" y="59"/>
                  </a:lnTo>
                  <a:lnTo>
                    <a:pt x="0" y="54"/>
                  </a:lnTo>
                  <a:lnTo>
                    <a:pt x="2" y="50"/>
                  </a:lnTo>
                  <a:lnTo>
                    <a:pt x="2" y="44"/>
                  </a:lnTo>
                  <a:lnTo>
                    <a:pt x="6" y="40"/>
                  </a:lnTo>
                  <a:lnTo>
                    <a:pt x="8" y="35"/>
                  </a:lnTo>
                  <a:lnTo>
                    <a:pt x="10" y="29"/>
                  </a:lnTo>
                  <a:lnTo>
                    <a:pt x="11" y="25"/>
                  </a:lnTo>
                  <a:lnTo>
                    <a:pt x="17" y="21"/>
                  </a:lnTo>
                  <a:lnTo>
                    <a:pt x="25" y="14"/>
                  </a:lnTo>
                  <a:lnTo>
                    <a:pt x="34" y="8"/>
                  </a:lnTo>
                  <a:lnTo>
                    <a:pt x="44" y="4"/>
                  </a:lnTo>
                  <a:lnTo>
                    <a:pt x="51" y="2"/>
                  </a:lnTo>
                  <a:lnTo>
                    <a:pt x="61" y="0"/>
                  </a:lnTo>
                  <a:lnTo>
                    <a:pt x="70" y="0"/>
                  </a:lnTo>
                  <a:lnTo>
                    <a:pt x="76" y="0"/>
                  </a:lnTo>
                  <a:lnTo>
                    <a:pt x="84" y="2"/>
                  </a:lnTo>
                  <a:lnTo>
                    <a:pt x="89" y="2"/>
                  </a:lnTo>
                  <a:lnTo>
                    <a:pt x="97" y="4"/>
                  </a:lnTo>
                  <a:lnTo>
                    <a:pt x="101" y="4"/>
                  </a:lnTo>
                  <a:lnTo>
                    <a:pt x="106" y="8"/>
                  </a:lnTo>
                  <a:lnTo>
                    <a:pt x="114" y="16"/>
                  </a:lnTo>
                  <a:lnTo>
                    <a:pt x="116" y="23"/>
                  </a:lnTo>
                  <a:lnTo>
                    <a:pt x="118" y="27"/>
                  </a:lnTo>
                  <a:lnTo>
                    <a:pt x="122" y="31"/>
                  </a:lnTo>
                  <a:lnTo>
                    <a:pt x="125" y="33"/>
                  </a:lnTo>
                  <a:lnTo>
                    <a:pt x="129" y="33"/>
                  </a:lnTo>
                  <a:lnTo>
                    <a:pt x="137" y="37"/>
                  </a:lnTo>
                  <a:lnTo>
                    <a:pt x="135" y="40"/>
                  </a:lnTo>
                  <a:lnTo>
                    <a:pt x="133" y="48"/>
                  </a:lnTo>
                  <a:lnTo>
                    <a:pt x="133" y="56"/>
                  </a:lnTo>
                  <a:lnTo>
                    <a:pt x="135" y="63"/>
                  </a:lnTo>
                  <a:lnTo>
                    <a:pt x="133" y="71"/>
                  </a:lnTo>
                  <a:lnTo>
                    <a:pt x="133" y="76"/>
                  </a:lnTo>
                  <a:lnTo>
                    <a:pt x="129" y="82"/>
                  </a:lnTo>
                  <a:lnTo>
                    <a:pt x="127" y="84"/>
                  </a:lnTo>
                  <a:lnTo>
                    <a:pt x="122" y="82"/>
                  </a:lnTo>
                  <a:lnTo>
                    <a:pt x="116" y="80"/>
                  </a:lnTo>
                  <a:lnTo>
                    <a:pt x="112" y="76"/>
                  </a:lnTo>
                  <a:lnTo>
                    <a:pt x="106" y="73"/>
                  </a:lnTo>
                  <a:lnTo>
                    <a:pt x="103" y="69"/>
                  </a:lnTo>
                  <a:lnTo>
                    <a:pt x="101" y="63"/>
                  </a:lnTo>
                  <a:lnTo>
                    <a:pt x="99" y="59"/>
                  </a:lnTo>
                  <a:lnTo>
                    <a:pt x="99" y="54"/>
                  </a:lnTo>
                  <a:lnTo>
                    <a:pt x="97" y="44"/>
                  </a:lnTo>
                  <a:lnTo>
                    <a:pt x="99" y="37"/>
                  </a:lnTo>
                  <a:lnTo>
                    <a:pt x="97" y="27"/>
                  </a:lnTo>
                  <a:lnTo>
                    <a:pt x="91" y="21"/>
                  </a:lnTo>
                  <a:lnTo>
                    <a:pt x="86" y="18"/>
                  </a:lnTo>
                  <a:lnTo>
                    <a:pt x="80" y="18"/>
                  </a:lnTo>
                  <a:lnTo>
                    <a:pt x="74" y="16"/>
                  </a:lnTo>
                  <a:lnTo>
                    <a:pt x="68" y="16"/>
                  </a:lnTo>
                  <a:lnTo>
                    <a:pt x="61" y="16"/>
                  </a:lnTo>
                  <a:lnTo>
                    <a:pt x="55" y="18"/>
                  </a:lnTo>
                  <a:lnTo>
                    <a:pt x="49" y="19"/>
                  </a:lnTo>
                  <a:lnTo>
                    <a:pt x="46" y="21"/>
                  </a:lnTo>
                  <a:lnTo>
                    <a:pt x="38" y="27"/>
                  </a:lnTo>
                  <a:lnTo>
                    <a:pt x="36" y="35"/>
                  </a:lnTo>
                  <a:lnTo>
                    <a:pt x="34" y="42"/>
                  </a:lnTo>
                  <a:lnTo>
                    <a:pt x="36" y="46"/>
                  </a:lnTo>
                  <a:lnTo>
                    <a:pt x="38" y="46"/>
                  </a:lnTo>
                  <a:lnTo>
                    <a:pt x="42" y="46"/>
                  </a:lnTo>
                  <a:lnTo>
                    <a:pt x="49" y="46"/>
                  </a:lnTo>
                  <a:lnTo>
                    <a:pt x="57" y="46"/>
                  </a:lnTo>
                  <a:lnTo>
                    <a:pt x="63" y="48"/>
                  </a:lnTo>
                  <a:lnTo>
                    <a:pt x="70" y="54"/>
                  </a:lnTo>
                  <a:lnTo>
                    <a:pt x="74" y="59"/>
                  </a:lnTo>
                  <a:lnTo>
                    <a:pt x="74" y="61"/>
                  </a:lnTo>
                  <a:lnTo>
                    <a:pt x="68" y="61"/>
                  </a:lnTo>
                  <a:lnTo>
                    <a:pt x="61" y="63"/>
                  </a:lnTo>
                  <a:lnTo>
                    <a:pt x="55" y="65"/>
                  </a:lnTo>
                  <a:lnTo>
                    <a:pt x="53" y="65"/>
                  </a:lnTo>
                  <a:lnTo>
                    <a:pt x="53" y="67"/>
                  </a:lnTo>
                  <a:lnTo>
                    <a:pt x="53" y="73"/>
                  </a:lnTo>
                  <a:lnTo>
                    <a:pt x="55" y="78"/>
                  </a:lnTo>
                  <a:lnTo>
                    <a:pt x="59" y="86"/>
                  </a:lnTo>
                  <a:lnTo>
                    <a:pt x="59" y="90"/>
                  </a:lnTo>
                  <a:lnTo>
                    <a:pt x="61" y="95"/>
                  </a:lnTo>
                  <a:lnTo>
                    <a:pt x="61" y="97"/>
                  </a:lnTo>
                  <a:lnTo>
                    <a:pt x="65" y="99"/>
                  </a:lnTo>
                  <a:lnTo>
                    <a:pt x="70" y="99"/>
                  </a:lnTo>
                  <a:lnTo>
                    <a:pt x="78" y="99"/>
                  </a:lnTo>
                  <a:lnTo>
                    <a:pt x="82" y="99"/>
                  </a:lnTo>
                  <a:lnTo>
                    <a:pt x="84" y="101"/>
                  </a:lnTo>
                  <a:lnTo>
                    <a:pt x="86" y="103"/>
                  </a:lnTo>
                  <a:lnTo>
                    <a:pt x="87" y="111"/>
                  </a:lnTo>
                  <a:lnTo>
                    <a:pt x="87" y="118"/>
                  </a:lnTo>
                  <a:lnTo>
                    <a:pt x="84" y="120"/>
                  </a:lnTo>
                  <a:lnTo>
                    <a:pt x="78" y="118"/>
                  </a:lnTo>
                  <a:lnTo>
                    <a:pt x="70" y="116"/>
                  </a:lnTo>
                  <a:lnTo>
                    <a:pt x="65" y="116"/>
                  </a:lnTo>
                  <a:lnTo>
                    <a:pt x="61" y="116"/>
                  </a:lnTo>
                  <a:lnTo>
                    <a:pt x="55" y="116"/>
                  </a:lnTo>
                  <a:lnTo>
                    <a:pt x="51" y="118"/>
                  </a:lnTo>
                  <a:lnTo>
                    <a:pt x="46" y="116"/>
                  </a:lnTo>
                  <a:lnTo>
                    <a:pt x="40" y="116"/>
                  </a:lnTo>
                  <a:lnTo>
                    <a:pt x="36" y="116"/>
                  </a:lnTo>
                  <a:lnTo>
                    <a:pt x="32" y="116"/>
                  </a:lnTo>
                  <a:lnTo>
                    <a:pt x="27" y="114"/>
                  </a:lnTo>
                  <a:lnTo>
                    <a:pt x="25" y="114"/>
                  </a:lnTo>
                  <a:lnTo>
                    <a:pt x="25" y="109"/>
                  </a:lnTo>
                  <a:lnTo>
                    <a:pt x="25" y="105"/>
                  </a:lnTo>
                  <a:lnTo>
                    <a:pt x="25" y="101"/>
                  </a:lnTo>
                  <a:lnTo>
                    <a:pt x="27" y="101"/>
                  </a:lnTo>
                  <a:lnTo>
                    <a:pt x="40" y="101"/>
                  </a:lnTo>
                  <a:lnTo>
                    <a:pt x="40" y="86"/>
                  </a:lnTo>
                  <a:lnTo>
                    <a:pt x="38" y="86"/>
                  </a:lnTo>
                  <a:lnTo>
                    <a:pt x="34" y="86"/>
                  </a:lnTo>
                  <a:lnTo>
                    <a:pt x="30" y="86"/>
                  </a:lnTo>
                  <a:lnTo>
                    <a:pt x="30" y="84"/>
                  </a:lnTo>
                  <a:lnTo>
                    <a:pt x="30" y="76"/>
                  </a:lnTo>
                  <a:lnTo>
                    <a:pt x="32" y="69"/>
                  </a:lnTo>
                  <a:lnTo>
                    <a:pt x="30" y="63"/>
                  </a:lnTo>
                  <a:lnTo>
                    <a:pt x="27" y="59"/>
                  </a:lnTo>
                  <a:lnTo>
                    <a:pt x="21" y="59"/>
                  </a:lnTo>
                  <a:lnTo>
                    <a:pt x="17" y="61"/>
                  </a:lnTo>
                  <a:lnTo>
                    <a:pt x="15" y="65"/>
                  </a:lnTo>
                  <a:lnTo>
                    <a:pt x="15" y="69"/>
                  </a:lnTo>
                  <a:lnTo>
                    <a:pt x="15" y="73"/>
                  </a:lnTo>
                  <a:lnTo>
                    <a:pt x="17" y="78"/>
                  </a:lnTo>
                  <a:lnTo>
                    <a:pt x="19" y="84"/>
                  </a:lnTo>
                  <a:lnTo>
                    <a:pt x="17" y="88"/>
                  </a:lnTo>
                  <a:lnTo>
                    <a:pt x="11" y="88"/>
                  </a:lnTo>
                  <a:lnTo>
                    <a:pt x="8" y="88"/>
                  </a:lnTo>
                  <a:lnTo>
                    <a:pt x="4" y="86"/>
                  </a:lnTo>
                  <a:lnTo>
                    <a:pt x="2" y="86"/>
                  </a:lnTo>
                  <a:lnTo>
                    <a:pt x="2" y="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9" name="Freeform 49"/>
            <p:cNvSpPr>
              <a:spLocks/>
            </p:cNvSpPr>
            <p:nvPr/>
          </p:nvSpPr>
          <p:spPr bwMode="auto">
            <a:xfrm>
              <a:off x="4397" y="3125"/>
              <a:ext cx="49" cy="47"/>
            </a:xfrm>
            <a:custGeom>
              <a:avLst/>
              <a:gdLst>
                <a:gd name="T0" fmla="*/ 7 w 99"/>
                <a:gd name="T1" fmla="*/ 8 h 93"/>
                <a:gd name="T2" fmla="*/ 9 w 99"/>
                <a:gd name="T3" fmla="*/ 17 h 93"/>
                <a:gd name="T4" fmla="*/ 17 w 99"/>
                <a:gd name="T5" fmla="*/ 21 h 93"/>
                <a:gd name="T6" fmla="*/ 32 w 99"/>
                <a:gd name="T7" fmla="*/ 21 h 93"/>
                <a:gd name="T8" fmla="*/ 38 w 99"/>
                <a:gd name="T9" fmla="*/ 30 h 93"/>
                <a:gd name="T10" fmla="*/ 40 w 99"/>
                <a:gd name="T11" fmla="*/ 42 h 93"/>
                <a:gd name="T12" fmla="*/ 30 w 99"/>
                <a:gd name="T13" fmla="*/ 47 h 93"/>
                <a:gd name="T14" fmla="*/ 21 w 99"/>
                <a:gd name="T15" fmla="*/ 51 h 93"/>
                <a:gd name="T16" fmla="*/ 9 w 99"/>
                <a:gd name="T17" fmla="*/ 57 h 93"/>
                <a:gd name="T18" fmla="*/ 2 w 99"/>
                <a:gd name="T19" fmla="*/ 61 h 93"/>
                <a:gd name="T20" fmla="*/ 2 w 99"/>
                <a:gd name="T21" fmla="*/ 66 h 93"/>
                <a:gd name="T22" fmla="*/ 2 w 99"/>
                <a:gd name="T23" fmla="*/ 78 h 93"/>
                <a:gd name="T24" fmla="*/ 9 w 99"/>
                <a:gd name="T25" fmla="*/ 82 h 93"/>
                <a:gd name="T26" fmla="*/ 23 w 99"/>
                <a:gd name="T27" fmla="*/ 82 h 93"/>
                <a:gd name="T28" fmla="*/ 40 w 99"/>
                <a:gd name="T29" fmla="*/ 82 h 93"/>
                <a:gd name="T30" fmla="*/ 51 w 99"/>
                <a:gd name="T31" fmla="*/ 82 h 93"/>
                <a:gd name="T32" fmla="*/ 78 w 99"/>
                <a:gd name="T33" fmla="*/ 93 h 93"/>
                <a:gd name="T34" fmla="*/ 82 w 99"/>
                <a:gd name="T35" fmla="*/ 87 h 93"/>
                <a:gd name="T36" fmla="*/ 80 w 99"/>
                <a:gd name="T37" fmla="*/ 80 h 93"/>
                <a:gd name="T38" fmla="*/ 68 w 99"/>
                <a:gd name="T39" fmla="*/ 72 h 93"/>
                <a:gd name="T40" fmla="*/ 57 w 99"/>
                <a:gd name="T41" fmla="*/ 70 h 93"/>
                <a:gd name="T42" fmla="*/ 47 w 99"/>
                <a:gd name="T43" fmla="*/ 68 h 93"/>
                <a:gd name="T44" fmla="*/ 34 w 99"/>
                <a:gd name="T45" fmla="*/ 68 h 93"/>
                <a:gd name="T46" fmla="*/ 23 w 99"/>
                <a:gd name="T47" fmla="*/ 66 h 93"/>
                <a:gd name="T48" fmla="*/ 19 w 99"/>
                <a:gd name="T49" fmla="*/ 66 h 93"/>
                <a:gd name="T50" fmla="*/ 25 w 99"/>
                <a:gd name="T51" fmla="*/ 66 h 93"/>
                <a:gd name="T52" fmla="*/ 38 w 99"/>
                <a:gd name="T53" fmla="*/ 65 h 93"/>
                <a:gd name="T54" fmla="*/ 49 w 99"/>
                <a:gd name="T55" fmla="*/ 59 h 93"/>
                <a:gd name="T56" fmla="*/ 59 w 99"/>
                <a:gd name="T57" fmla="*/ 51 h 93"/>
                <a:gd name="T58" fmla="*/ 59 w 99"/>
                <a:gd name="T59" fmla="*/ 40 h 93"/>
                <a:gd name="T60" fmla="*/ 59 w 99"/>
                <a:gd name="T61" fmla="*/ 30 h 93"/>
                <a:gd name="T62" fmla="*/ 59 w 99"/>
                <a:gd name="T63" fmla="*/ 21 h 93"/>
                <a:gd name="T64" fmla="*/ 59 w 99"/>
                <a:gd name="T65" fmla="*/ 19 h 93"/>
                <a:gd name="T66" fmla="*/ 70 w 99"/>
                <a:gd name="T67" fmla="*/ 25 h 93"/>
                <a:gd name="T68" fmla="*/ 84 w 99"/>
                <a:gd name="T69" fmla="*/ 23 h 93"/>
                <a:gd name="T70" fmla="*/ 97 w 99"/>
                <a:gd name="T71" fmla="*/ 21 h 93"/>
                <a:gd name="T72" fmla="*/ 95 w 99"/>
                <a:gd name="T73" fmla="*/ 11 h 93"/>
                <a:gd name="T74" fmla="*/ 91 w 99"/>
                <a:gd name="T75" fmla="*/ 4 h 93"/>
                <a:gd name="T76" fmla="*/ 84 w 99"/>
                <a:gd name="T77" fmla="*/ 0 h 93"/>
                <a:gd name="T78" fmla="*/ 76 w 99"/>
                <a:gd name="T79" fmla="*/ 0 h 93"/>
                <a:gd name="T80" fmla="*/ 68 w 99"/>
                <a:gd name="T81" fmla="*/ 0 h 93"/>
                <a:gd name="T82" fmla="*/ 55 w 99"/>
                <a:gd name="T83" fmla="*/ 2 h 93"/>
                <a:gd name="T84" fmla="*/ 44 w 99"/>
                <a:gd name="T85" fmla="*/ 4 h 93"/>
                <a:gd name="T86" fmla="*/ 30 w 99"/>
                <a:gd name="T87" fmla="*/ 4 h 93"/>
                <a:gd name="T88" fmla="*/ 21 w 99"/>
                <a:gd name="T89" fmla="*/ 4 h 93"/>
                <a:gd name="T90" fmla="*/ 9 w 99"/>
                <a:gd name="T91" fmla="*/ 6 h 93"/>
                <a:gd name="T92" fmla="*/ 7 w 99"/>
                <a:gd name="T93" fmla="*/ 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9" h="93">
                  <a:moveTo>
                    <a:pt x="7" y="8"/>
                  </a:moveTo>
                  <a:lnTo>
                    <a:pt x="7" y="8"/>
                  </a:lnTo>
                  <a:lnTo>
                    <a:pt x="7" y="11"/>
                  </a:lnTo>
                  <a:lnTo>
                    <a:pt x="9" y="17"/>
                  </a:lnTo>
                  <a:lnTo>
                    <a:pt x="13" y="21"/>
                  </a:lnTo>
                  <a:lnTo>
                    <a:pt x="17" y="21"/>
                  </a:lnTo>
                  <a:lnTo>
                    <a:pt x="25" y="21"/>
                  </a:lnTo>
                  <a:lnTo>
                    <a:pt x="32" y="21"/>
                  </a:lnTo>
                  <a:lnTo>
                    <a:pt x="36" y="27"/>
                  </a:lnTo>
                  <a:lnTo>
                    <a:pt x="38" y="30"/>
                  </a:lnTo>
                  <a:lnTo>
                    <a:pt x="40" y="38"/>
                  </a:lnTo>
                  <a:lnTo>
                    <a:pt x="40" y="42"/>
                  </a:lnTo>
                  <a:lnTo>
                    <a:pt x="36" y="47"/>
                  </a:lnTo>
                  <a:lnTo>
                    <a:pt x="30" y="47"/>
                  </a:lnTo>
                  <a:lnTo>
                    <a:pt x="27" y="49"/>
                  </a:lnTo>
                  <a:lnTo>
                    <a:pt x="21" y="51"/>
                  </a:lnTo>
                  <a:lnTo>
                    <a:pt x="15" y="55"/>
                  </a:lnTo>
                  <a:lnTo>
                    <a:pt x="9" y="57"/>
                  </a:lnTo>
                  <a:lnTo>
                    <a:pt x="6" y="61"/>
                  </a:lnTo>
                  <a:lnTo>
                    <a:pt x="2" y="61"/>
                  </a:lnTo>
                  <a:lnTo>
                    <a:pt x="2" y="63"/>
                  </a:lnTo>
                  <a:lnTo>
                    <a:pt x="2" y="66"/>
                  </a:lnTo>
                  <a:lnTo>
                    <a:pt x="0" y="72"/>
                  </a:lnTo>
                  <a:lnTo>
                    <a:pt x="2" y="78"/>
                  </a:lnTo>
                  <a:lnTo>
                    <a:pt x="6" y="82"/>
                  </a:lnTo>
                  <a:lnTo>
                    <a:pt x="9" y="82"/>
                  </a:lnTo>
                  <a:lnTo>
                    <a:pt x="17" y="82"/>
                  </a:lnTo>
                  <a:lnTo>
                    <a:pt x="23" y="82"/>
                  </a:lnTo>
                  <a:lnTo>
                    <a:pt x="32" y="82"/>
                  </a:lnTo>
                  <a:lnTo>
                    <a:pt x="40" y="82"/>
                  </a:lnTo>
                  <a:lnTo>
                    <a:pt x="47" y="82"/>
                  </a:lnTo>
                  <a:lnTo>
                    <a:pt x="51" y="82"/>
                  </a:lnTo>
                  <a:lnTo>
                    <a:pt x="55" y="82"/>
                  </a:lnTo>
                  <a:lnTo>
                    <a:pt x="78" y="93"/>
                  </a:lnTo>
                  <a:lnTo>
                    <a:pt x="80" y="91"/>
                  </a:lnTo>
                  <a:lnTo>
                    <a:pt x="82" y="87"/>
                  </a:lnTo>
                  <a:lnTo>
                    <a:pt x="84" y="84"/>
                  </a:lnTo>
                  <a:lnTo>
                    <a:pt x="80" y="80"/>
                  </a:lnTo>
                  <a:lnTo>
                    <a:pt x="72" y="76"/>
                  </a:lnTo>
                  <a:lnTo>
                    <a:pt x="68" y="72"/>
                  </a:lnTo>
                  <a:lnTo>
                    <a:pt x="61" y="70"/>
                  </a:lnTo>
                  <a:lnTo>
                    <a:pt x="57" y="70"/>
                  </a:lnTo>
                  <a:lnTo>
                    <a:pt x="51" y="70"/>
                  </a:lnTo>
                  <a:lnTo>
                    <a:pt x="47" y="68"/>
                  </a:lnTo>
                  <a:lnTo>
                    <a:pt x="40" y="68"/>
                  </a:lnTo>
                  <a:lnTo>
                    <a:pt x="34" y="68"/>
                  </a:lnTo>
                  <a:lnTo>
                    <a:pt x="28" y="66"/>
                  </a:lnTo>
                  <a:lnTo>
                    <a:pt x="23" y="66"/>
                  </a:lnTo>
                  <a:lnTo>
                    <a:pt x="21" y="66"/>
                  </a:lnTo>
                  <a:lnTo>
                    <a:pt x="19" y="66"/>
                  </a:lnTo>
                  <a:lnTo>
                    <a:pt x="21" y="66"/>
                  </a:lnTo>
                  <a:lnTo>
                    <a:pt x="25" y="66"/>
                  </a:lnTo>
                  <a:lnTo>
                    <a:pt x="30" y="65"/>
                  </a:lnTo>
                  <a:lnTo>
                    <a:pt x="38" y="65"/>
                  </a:lnTo>
                  <a:lnTo>
                    <a:pt x="44" y="61"/>
                  </a:lnTo>
                  <a:lnTo>
                    <a:pt x="49" y="59"/>
                  </a:lnTo>
                  <a:lnTo>
                    <a:pt x="55" y="55"/>
                  </a:lnTo>
                  <a:lnTo>
                    <a:pt x="59" y="51"/>
                  </a:lnTo>
                  <a:lnTo>
                    <a:pt x="59" y="46"/>
                  </a:lnTo>
                  <a:lnTo>
                    <a:pt x="59" y="40"/>
                  </a:lnTo>
                  <a:lnTo>
                    <a:pt x="59" y="36"/>
                  </a:lnTo>
                  <a:lnTo>
                    <a:pt x="59" y="30"/>
                  </a:lnTo>
                  <a:lnTo>
                    <a:pt x="59" y="25"/>
                  </a:lnTo>
                  <a:lnTo>
                    <a:pt x="59" y="21"/>
                  </a:lnTo>
                  <a:lnTo>
                    <a:pt x="59" y="19"/>
                  </a:lnTo>
                  <a:lnTo>
                    <a:pt x="59" y="19"/>
                  </a:lnTo>
                  <a:lnTo>
                    <a:pt x="65" y="23"/>
                  </a:lnTo>
                  <a:lnTo>
                    <a:pt x="70" y="25"/>
                  </a:lnTo>
                  <a:lnTo>
                    <a:pt x="76" y="27"/>
                  </a:lnTo>
                  <a:lnTo>
                    <a:pt x="84" y="23"/>
                  </a:lnTo>
                  <a:lnTo>
                    <a:pt x="91" y="23"/>
                  </a:lnTo>
                  <a:lnTo>
                    <a:pt x="97" y="21"/>
                  </a:lnTo>
                  <a:lnTo>
                    <a:pt x="99" y="19"/>
                  </a:lnTo>
                  <a:lnTo>
                    <a:pt x="95" y="11"/>
                  </a:lnTo>
                  <a:lnTo>
                    <a:pt x="93" y="6"/>
                  </a:lnTo>
                  <a:lnTo>
                    <a:pt x="91" y="4"/>
                  </a:lnTo>
                  <a:lnTo>
                    <a:pt x="87" y="2"/>
                  </a:lnTo>
                  <a:lnTo>
                    <a:pt x="84" y="0"/>
                  </a:lnTo>
                  <a:lnTo>
                    <a:pt x="80" y="0"/>
                  </a:lnTo>
                  <a:lnTo>
                    <a:pt x="76" y="0"/>
                  </a:lnTo>
                  <a:lnTo>
                    <a:pt x="72" y="0"/>
                  </a:lnTo>
                  <a:lnTo>
                    <a:pt x="68" y="0"/>
                  </a:lnTo>
                  <a:lnTo>
                    <a:pt x="63" y="2"/>
                  </a:lnTo>
                  <a:lnTo>
                    <a:pt x="55" y="2"/>
                  </a:lnTo>
                  <a:lnTo>
                    <a:pt x="49" y="2"/>
                  </a:lnTo>
                  <a:lnTo>
                    <a:pt x="44" y="4"/>
                  </a:lnTo>
                  <a:lnTo>
                    <a:pt x="38" y="4"/>
                  </a:lnTo>
                  <a:lnTo>
                    <a:pt x="30" y="4"/>
                  </a:lnTo>
                  <a:lnTo>
                    <a:pt x="27" y="4"/>
                  </a:lnTo>
                  <a:lnTo>
                    <a:pt x="21" y="4"/>
                  </a:lnTo>
                  <a:lnTo>
                    <a:pt x="17" y="6"/>
                  </a:lnTo>
                  <a:lnTo>
                    <a:pt x="9" y="6"/>
                  </a:lnTo>
                  <a:lnTo>
                    <a:pt x="7" y="8"/>
                  </a:lnTo>
                  <a:lnTo>
                    <a:pt x="7"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0" name="Freeform 50"/>
            <p:cNvSpPr>
              <a:spLocks/>
            </p:cNvSpPr>
            <p:nvPr/>
          </p:nvSpPr>
          <p:spPr bwMode="auto">
            <a:xfrm>
              <a:off x="4423" y="3218"/>
              <a:ext cx="77" cy="68"/>
            </a:xfrm>
            <a:custGeom>
              <a:avLst/>
              <a:gdLst>
                <a:gd name="T0" fmla="*/ 69 w 154"/>
                <a:gd name="T1" fmla="*/ 2 h 137"/>
                <a:gd name="T2" fmla="*/ 52 w 154"/>
                <a:gd name="T3" fmla="*/ 14 h 137"/>
                <a:gd name="T4" fmla="*/ 40 w 154"/>
                <a:gd name="T5" fmla="*/ 23 h 137"/>
                <a:gd name="T6" fmla="*/ 23 w 154"/>
                <a:gd name="T7" fmla="*/ 27 h 137"/>
                <a:gd name="T8" fmla="*/ 8 w 154"/>
                <a:gd name="T9" fmla="*/ 34 h 137"/>
                <a:gd name="T10" fmla="*/ 10 w 154"/>
                <a:gd name="T11" fmla="*/ 50 h 137"/>
                <a:gd name="T12" fmla="*/ 27 w 154"/>
                <a:gd name="T13" fmla="*/ 63 h 137"/>
                <a:gd name="T14" fmla="*/ 42 w 154"/>
                <a:gd name="T15" fmla="*/ 69 h 137"/>
                <a:gd name="T16" fmla="*/ 0 w 154"/>
                <a:gd name="T17" fmla="*/ 91 h 137"/>
                <a:gd name="T18" fmla="*/ 2 w 154"/>
                <a:gd name="T19" fmla="*/ 103 h 137"/>
                <a:gd name="T20" fmla="*/ 17 w 154"/>
                <a:gd name="T21" fmla="*/ 107 h 137"/>
                <a:gd name="T22" fmla="*/ 40 w 154"/>
                <a:gd name="T23" fmla="*/ 109 h 137"/>
                <a:gd name="T24" fmla="*/ 59 w 154"/>
                <a:gd name="T25" fmla="*/ 105 h 137"/>
                <a:gd name="T26" fmla="*/ 61 w 154"/>
                <a:gd name="T27" fmla="*/ 80 h 137"/>
                <a:gd name="T28" fmla="*/ 74 w 154"/>
                <a:gd name="T29" fmla="*/ 82 h 137"/>
                <a:gd name="T30" fmla="*/ 86 w 154"/>
                <a:gd name="T31" fmla="*/ 88 h 137"/>
                <a:gd name="T32" fmla="*/ 86 w 154"/>
                <a:gd name="T33" fmla="*/ 101 h 137"/>
                <a:gd name="T34" fmla="*/ 71 w 154"/>
                <a:gd name="T35" fmla="*/ 116 h 137"/>
                <a:gd name="T36" fmla="*/ 67 w 154"/>
                <a:gd name="T37" fmla="*/ 131 h 137"/>
                <a:gd name="T38" fmla="*/ 76 w 154"/>
                <a:gd name="T39" fmla="*/ 131 h 137"/>
                <a:gd name="T40" fmla="*/ 99 w 154"/>
                <a:gd name="T41" fmla="*/ 135 h 137"/>
                <a:gd name="T42" fmla="*/ 118 w 154"/>
                <a:gd name="T43" fmla="*/ 135 h 137"/>
                <a:gd name="T44" fmla="*/ 137 w 154"/>
                <a:gd name="T45" fmla="*/ 129 h 137"/>
                <a:gd name="T46" fmla="*/ 147 w 154"/>
                <a:gd name="T47" fmla="*/ 122 h 137"/>
                <a:gd name="T48" fmla="*/ 154 w 154"/>
                <a:gd name="T49" fmla="*/ 114 h 137"/>
                <a:gd name="T50" fmla="*/ 145 w 154"/>
                <a:gd name="T51" fmla="*/ 110 h 137"/>
                <a:gd name="T52" fmla="*/ 129 w 154"/>
                <a:gd name="T53" fmla="*/ 114 h 137"/>
                <a:gd name="T54" fmla="*/ 112 w 154"/>
                <a:gd name="T55" fmla="*/ 120 h 137"/>
                <a:gd name="T56" fmla="*/ 97 w 154"/>
                <a:gd name="T57" fmla="*/ 114 h 137"/>
                <a:gd name="T58" fmla="*/ 107 w 154"/>
                <a:gd name="T59" fmla="*/ 105 h 137"/>
                <a:gd name="T60" fmla="*/ 118 w 154"/>
                <a:gd name="T61" fmla="*/ 88 h 137"/>
                <a:gd name="T62" fmla="*/ 110 w 154"/>
                <a:gd name="T63" fmla="*/ 72 h 137"/>
                <a:gd name="T64" fmla="*/ 97 w 154"/>
                <a:gd name="T65" fmla="*/ 63 h 137"/>
                <a:gd name="T66" fmla="*/ 78 w 154"/>
                <a:gd name="T67" fmla="*/ 57 h 137"/>
                <a:gd name="T68" fmla="*/ 57 w 154"/>
                <a:gd name="T69" fmla="*/ 55 h 137"/>
                <a:gd name="T70" fmla="*/ 42 w 154"/>
                <a:gd name="T71" fmla="*/ 48 h 137"/>
                <a:gd name="T72" fmla="*/ 46 w 154"/>
                <a:gd name="T73" fmla="*/ 38 h 137"/>
                <a:gd name="T74" fmla="*/ 61 w 154"/>
                <a:gd name="T75" fmla="*/ 29 h 137"/>
                <a:gd name="T76" fmla="*/ 72 w 154"/>
                <a:gd name="T77" fmla="*/ 29 h 137"/>
                <a:gd name="T78" fmla="*/ 80 w 154"/>
                <a:gd name="T79" fmla="*/ 46 h 137"/>
                <a:gd name="T80" fmla="*/ 91 w 154"/>
                <a:gd name="T81" fmla="*/ 48 h 137"/>
                <a:gd name="T82" fmla="*/ 107 w 154"/>
                <a:gd name="T83" fmla="*/ 48 h 137"/>
                <a:gd name="T84" fmla="*/ 110 w 154"/>
                <a:gd name="T85" fmla="*/ 29 h 137"/>
                <a:gd name="T86" fmla="*/ 99 w 154"/>
                <a:gd name="T87" fmla="*/ 8 h 137"/>
                <a:gd name="T88" fmla="*/ 88 w 154"/>
                <a:gd name="T89" fmla="*/ 2 h 137"/>
                <a:gd name="T90" fmla="*/ 78 w 154"/>
                <a:gd name="T91"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4" h="137">
                  <a:moveTo>
                    <a:pt x="78" y="0"/>
                  </a:moveTo>
                  <a:lnTo>
                    <a:pt x="72" y="0"/>
                  </a:lnTo>
                  <a:lnTo>
                    <a:pt x="69" y="2"/>
                  </a:lnTo>
                  <a:lnTo>
                    <a:pt x="63" y="6"/>
                  </a:lnTo>
                  <a:lnTo>
                    <a:pt x="59" y="10"/>
                  </a:lnTo>
                  <a:lnTo>
                    <a:pt x="52" y="14"/>
                  </a:lnTo>
                  <a:lnTo>
                    <a:pt x="48" y="17"/>
                  </a:lnTo>
                  <a:lnTo>
                    <a:pt x="42" y="19"/>
                  </a:lnTo>
                  <a:lnTo>
                    <a:pt x="40" y="23"/>
                  </a:lnTo>
                  <a:lnTo>
                    <a:pt x="34" y="23"/>
                  </a:lnTo>
                  <a:lnTo>
                    <a:pt x="31" y="25"/>
                  </a:lnTo>
                  <a:lnTo>
                    <a:pt x="23" y="27"/>
                  </a:lnTo>
                  <a:lnTo>
                    <a:pt x="17" y="29"/>
                  </a:lnTo>
                  <a:lnTo>
                    <a:pt x="12" y="31"/>
                  </a:lnTo>
                  <a:lnTo>
                    <a:pt x="8" y="34"/>
                  </a:lnTo>
                  <a:lnTo>
                    <a:pt x="6" y="38"/>
                  </a:lnTo>
                  <a:lnTo>
                    <a:pt x="8" y="46"/>
                  </a:lnTo>
                  <a:lnTo>
                    <a:pt x="10" y="50"/>
                  </a:lnTo>
                  <a:lnTo>
                    <a:pt x="15" y="55"/>
                  </a:lnTo>
                  <a:lnTo>
                    <a:pt x="21" y="59"/>
                  </a:lnTo>
                  <a:lnTo>
                    <a:pt x="27" y="63"/>
                  </a:lnTo>
                  <a:lnTo>
                    <a:pt x="33" y="65"/>
                  </a:lnTo>
                  <a:lnTo>
                    <a:pt x="38" y="67"/>
                  </a:lnTo>
                  <a:lnTo>
                    <a:pt x="42" y="69"/>
                  </a:lnTo>
                  <a:lnTo>
                    <a:pt x="44" y="69"/>
                  </a:lnTo>
                  <a:lnTo>
                    <a:pt x="38" y="84"/>
                  </a:lnTo>
                  <a:lnTo>
                    <a:pt x="0" y="91"/>
                  </a:lnTo>
                  <a:lnTo>
                    <a:pt x="0" y="93"/>
                  </a:lnTo>
                  <a:lnTo>
                    <a:pt x="0" y="97"/>
                  </a:lnTo>
                  <a:lnTo>
                    <a:pt x="2" y="103"/>
                  </a:lnTo>
                  <a:lnTo>
                    <a:pt x="8" y="107"/>
                  </a:lnTo>
                  <a:lnTo>
                    <a:pt x="10" y="107"/>
                  </a:lnTo>
                  <a:lnTo>
                    <a:pt x="17" y="107"/>
                  </a:lnTo>
                  <a:lnTo>
                    <a:pt x="23" y="107"/>
                  </a:lnTo>
                  <a:lnTo>
                    <a:pt x="33" y="109"/>
                  </a:lnTo>
                  <a:lnTo>
                    <a:pt x="40" y="109"/>
                  </a:lnTo>
                  <a:lnTo>
                    <a:pt x="50" y="109"/>
                  </a:lnTo>
                  <a:lnTo>
                    <a:pt x="55" y="107"/>
                  </a:lnTo>
                  <a:lnTo>
                    <a:pt x="59" y="105"/>
                  </a:lnTo>
                  <a:lnTo>
                    <a:pt x="61" y="95"/>
                  </a:lnTo>
                  <a:lnTo>
                    <a:pt x="61" y="88"/>
                  </a:lnTo>
                  <a:lnTo>
                    <a:pt x="61" y="80"/>
                  </a:lnTo>
                  <a:lnTo>
                    <a:pt x="63" y="78"/>
                  </a:lnTo>
                  <a:lnTo>
                    <a:pt x="65" y="78"/>
                  </a:lnTo>
                  <a:lnTo>
                    <a:pt x="74" y="82"/>
                  </a:lnTo>
                  <a:lnTo>
                    <a:pt x="78" y="84"/>
                  </a:lnTo>
                  <a:lnTo>
                    <a:pt x="82" y="84"/>
                  </a:lnTo>
                  <a:lnTo>
                    <a:pt x="86" y="88"/>
                  </a:lnTo>
                  <a:lnTo>
                    <a:pt x="88" y="90"/>
                  </a:lnTo>
                  <a:lnTo>
                    <a:pt x="88" y="93"/>
                  </a:lnTo>
                  <a:lnTo>
                    <a:pt x="86" y="101"/>
                  </a:lnTo>
                  <a:lnTo>
                    <a:pt x="80" y="107"/>
                  </a:lnTo>
                  <a:lnTo>
                    <a:pt x="76" y="112"/>
                  </a:lnTo>
                  <a:lnTo>
                    <a:pt x="71" y="116"/>
                  </a:lnTo>
                  <a:lnTo>
                    <a:pt x="69" y="124"/>
                  </a:lnTo>
                  <a:lnTo>
                    <a:pt x="67" y="129"/>
                  </a:lnTo>
                  <a:lnTo>
                    <a:pt x="67" y="131"/>
                  </a:lnTo>
                  <a:lnTo>
                    <a:pt x="67" y="131"/>
                  </a:lnTo>
                  <a:lnTo>
                    <a:pt x="71" y="131"/>
                  </a:lnTo>
                  <a:lnTo>
                    <a:pt x="76" y="131"/>
                  </a:lnTo>
                  <a:lnTo>
                    <a:pt x="84" y="133"/>
                  </a:lnTo>
                  <a:lnTo>
                    <a:pt x="91" y="133"/>
                  </a:lnTo>
                  <a:lnTo>
                    <a:pt x="99" y="135"/>
                  </a:lnTo>
                  <a:lnTo>
                    <a:pt x="105" y="135"/>
                  </a:lnTo>
                  <a:lnTo>
                    <a:pt x="110" y="137"/>
                  </a:lnTo>
                  <a:lnTo>
                    <a:pt x="118" y="135"/>
                  </a:lnTo>
                  <a:lnTo>
                    <a:pt x="126" y="135"/>
                  </a:lnTo>
                  <a:lnTo>
                    <a:pt x="131" y="131"/>
                  </a:lnTo>
                  <a:lnTo>
                    <a:pt x="137" y="129"/>
                  </a:lnTo>
                  <a:lnTo>
                    <a:pt x="139" y="126"/>
                  </a:lnTo>
                  <a:lnTo>
                    <a:pt x="143" y="124"/>
                  </a:lnTo>
                  <a:lnTo>
                    <a:pt x="147" y="122"/>
                  </a:lnTo>
                  <a:lnTo>
                    <a:pt x="150" y="120"/>
                  </a:lnTo>
                  <a:lnTo>
                    <a:pt x="152" y="118"/>
                  </a:lnTo>
                  <a:lnTo>
                    <a:pt x="154" y="114"/>
                  </a:lnTo>
                  <a:lnTo>
                    <a:pt x="152" y="112"/>
                  </a:lnTo>
                  <a:lnTo>
                    <a:pt x="150" y="112"/>
                  </a:lnTo>
                  <a:lnTo>
                    <a:pt x="145" y="110"/>
                  </a:lnTo>
                  <a:lnTo>
                    <a:pt x="139" y="110"/>
                  </a:lnTo>
                  <a:lnTo>
                    <a:pt x="133" y="112"/>
                  </a:lnTo>
                  <a:lnTo>
                    <a:pt x="129" y="114"/>
                  </a:lnTo>
                  <a:lnTo>
                    <a:pt x="124" y="118"/>
                  </a:lnTo>
                  <a:lnTo>
                    <a:pt x="118" y="122"/>
                  </a:lnTo>
                  <a:lnTo>
                    <a:pt x="112" y="120"/>
                  </a:lnTo>
                  <a:lnTo>
                    <a:pt x="105" y="120"/>
                  </a:lnTo>
                  <a:lnTo>
                    <a:pt x="99" y="116"/>
                  </a:lnTo>
                  <a:lnTo>
                    <a:pt x="97" y="114"/>
                  </a:lnTo>
                  <a:lnTo>
                    <a:pt x="99" y="110"/>
                  </a:lnTo>
                  <a:lnTo>
                    <a:pt x="103" y="109"/>
                  </a:lnTo>
                  <a:lnTo>
                    <a:pt x="107" y="105"/>
                  </a:lnTo>
                  <a:lnTo>
                    <a:pt x="112" y="103"/>
                  </a:lnTo>
                  <a:lnTo>
                    <a:pt x="118" y="95"/>
                  </a:lnTo>
                  <a:lnTo>
                    <a:pt x="118" y="88"/>
                  </a:lnTo>
                  <a:lnTo>
                    <a:pt x="116" y="82"/>
                  </a:lnTo>
                  <a:lnTo>
                    <a:pt x="114" y="76"/>
                  </a:lnTo>
                  <a:lnTo>
                    <a:pt x="110" y="72"/>
                  </a:lnTo>
                  <a:lnTo>
                    <a:pt x="107" y="69"/>
                  </a:lnTo>
                  <a:lnTo>
                    <a:pt x="103" y="65"/>
                  </a:lnTo>
                  <a:lnTo>
                    <a:pt x="97" y="63"/>
                  </a:lnTo>
                  <a:lnTo>
                    <a:pt x="91" y="59"/>
                  </a:lnTo>
                  <a:lnTo>
                    <a:pt x="88" y="59"/>
                  </a:lnTo>
                  <a:lnTo>
                    <a:pt x="78" y="57"/>
                  </a:lnTo>
                  <a:lnTo>
                    <a:pt x="72" y="57"/>
                  </a:lnTo>
                  <a:lnTo>
                    <a:pt x="65" y="55"/>
                  </a:lnTo>
                  <a:lnTo>
                    <a:pt x="57" y="55"/>
                  </a:lnTo>
                  <a:lnTo>
                    <a:pt x="52" y="52"/>
                  </a:lnTo>
                  <a:lnTo>
                    <a:pt x="46" y="50"/>
                  </a:lnTo>
                  <a:lnTo>
                    <a:pt x="42" y="48"/>
                  </a:lnTo>
                  <a:lnTo>
                    <a:pt x="42" y="46"/>
                  </a:lnTo>
                  <a:lnTo>
                    <a:pt x="42" y="40"/>
                  </a:lnTo>
                  <a:lnTo>
                    <a:pt x="46" y="38"/>
                  </a:lnTo>
                  <a:lnTo>
                    <a:pt x="52" y="34"/>
                  </a:lnTo>
                  <a:lnTo>
                    <a:pt x="55" y="31"/>
                  </a:lnTo>
                  <a:lnTo>
                    <a:pt x="61" y="29"/>
                  </a:lnTo>
                  <a:lnTo>
                    <a:pt x="67" y="29"/>
                  </a:lnTo>
                  <a:lnTo>
                    <a:pt x="69" y="29"/>
                  </a:lnTo>
                  <a:lnTo>
                    <a:pt x="72" y="29"/>
                  </a:lnTo>
                  <a:lnTo>
                    <a:pt x="74" y="34"/>
                  </a:lnTo>
                  <a:lnTo>
                    <a:pt x="78" y="40"/>
                  </a:lnTo>
                  <a:lnTo>
                    <a:pt x="80" y="46"/>
                  </a:lnTo>
                  <a:lnTo>
                    <a:pt x="86" y="48"/>
                  </a:lnTo>
                  <a:lnTo>
                    <a:pt x="88" y="48"/>
                  </a:lnTo>
                  <a:lnTo>
                    <a:pt x="91" y="48"/>
                  </a:lnTo>
                  <a:lnTo>
                    <a:pt x="97" y="48"/>
                  </a:lnTo>
                  <a:lnTo>
                    <a:pt x="101" y="48"/>
                  </a:lnTo>
                  <a:lnTo>
                    <a:pt x="107" y="48"/>
                  </a:lnTo>
                  <a:lnTo>
                    <a:pt x="110" y="44"/>
                  </a:lnTo>
                  <a:lnTo>
                    <a:pt x="110" y="36"/>
                  </a:lnTo>
                  <a:lnTo>
                    <a:pt x="110" y="29"/>
                  </a:lnTo>
                  <a:lnTo>
                    <a:pt x="107" y="19"/>
                  </a:lnTo>
                  <a:lnTo>
                    <a:pt x="105" y="12"/>
                  </a:lnTo>
                  <a:lnTo>
                    <a:pt x="99" y="8"/>
                  </a:lnTo>
                  <a:lnTo>
                    <a:pt x="95" y="6"/>
                  </a:lnTo>
                  <a:lnTo>
                    <a:pt x="90" y="2"/>
                  </a:lnTo>
                  <a:lnTo>
                    <a:pt x="88" y="2"/>
                  </a:lnTo>
                  <a:lnTo>
                    <a:pt x="80" y="0"/>
                  </a:lnTo>
                  <a:lnTo>
                    <a:pt x="78" y="0"/>
                  </a:lnTo>
                  <a:lnTo>
                    <a:pt x="7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1" name="Freeform 51"/>
            <p:cNvSpPr>
              <a:spLocks/>
            </p:cNvSpPr>
            <p:nvPr/>
          </p:nvSpPr>
          <p:spPr bwMode="auto">
            <a:xfrm>
              <a:off x="4504" y="3142"/>
              <a:ext cx="16" cy="19"/>
            </a:xfrm>
            <a:custGeom>
              <a:avLst/>
              <a:gdLst>
                <a:gd name="T0" fmla="*/ 5 w 32"/>
                <a:gd name="T1" fmla="*/ 0 h 38"/>
                <a:gd name="T2" fmla="*/ 2 w 32"/>
                <a:gd name="T3" fmla="*/ 4 h 38"/>
                <a:gd name="T4" fmla="*/ 0 w 32"/>
                <a:gd name="T5" fmla="*/ 12 h 38"/>
                <a:gd name="T6" fmla="*/ 0 w 32"/>
                <a:gd name="T7" fmla="*/ 17 h 38"/>
                <a:gd name="T8" fmla="*/ 5 w 32"/>
                <a:gd name="T9" fmla="*/ 25 h 38"/>
                <a:gd name="T10" fmla="*/ 11 w 32"/>
                <a:gd name="T11" fmla="*/ 31 h 38"/>
                <a:gd name="T12" fmla="*/ 17 w 32"/>
                <a:gd name="T13" fmla="*/ 34 h 38"/>
                <a:gd name="T14" fmla="*/ 21 w 32"/>
                <a:gd name="T15" fmla="*/ 36 h 38"/>
                <a:gd name="T16" fmla="*/ 22 w 32"/>
                <a:gd name="T17" fmla="*/ 38 h 38"/>
                <a:gd name="T18" fmla="*/ 32 w 32"/>
                <a:gd name="T19" fmla="*/ 27 h 38"/>
                <a:gd name="T20" fmla="*/ 5 w 32"/>
                <a:gd name="T21" fmla="*/ 0 h 38"/>
                <a:gd name="T22" fmla="*/ 5 w 32"/>
                <a:gd name="T2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38">
                  <a:moveTo>
                    <a:pt x="5" y="0"/>
                  </a:moveTo>
                  <a:lnTo>
                    <a:pt x="2" y="4"/>
                  </a:lnTo>
                  <a:lnTo>
                    <a:pt x="0" y="12"/>
                  </a:lnTo>
                  <a:lnTo>
                    <a:pt x="0" y="17"/>
                  </a:lnTo>
                  <a:lnTo>
                    <a:pt x="5" y="25"/>
                  </a:lnTo>
                  <a:lnTo>
                    <a:pt x="11" y="31"/>
                  </a:lnTo>
                  <a:lnTo>
                    <a:pt x="17" y="34"/>
                  </a:lnTo>
                  <a:lnTo>
                    <a:pt x="21" y="36"/>
                  </a:lnTo>
                  <a:lnTo>
                    <a:pt x="22" y="38"/>
                  </a:lnTo>
                  <a:lnTo>
                    <a:pt x="32" y="27"/>
                  </a:lnTo>
                  <a:lnTo>
                    <a:pt x="5" y="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2" name="Freeform 52"/>
            <p:cNvSpPr>
              <a:spLocks/>
            </p:cNvSpPr>
            <p:nvPr/>
          </p:nvSpPr>
          <p:spPr bwMode="auto">
            <a:xfrm>
              <a:off x="4520" y="3129"/>
              <a:ext cx="48" cy="54"/>
            </a:xfrm>
            <a:custGeom>
              <a:avLst/>
              <a:gdLst>
                <a:gd name="T0" fmla="*/ 0 w 97"/>
                <a:gd name="T1" fmla="*/ 28 h 108"/>
                <a:gd name="T2" fmla="*/ 4 w 97"/>
                <a:gd name="T3" fmla="*/ 34 h 108"/>
                <a:gd name="T4" fmla="*/ 15 w 97"/>
                <a:gd name="T5" fmla="*/ 36 h 108"/>
                <a:gd name="T6" fmla="*/ 23 w 97"/>
                <a:gd name="T7" fmla="*/ 36 h 108"/>
                <a:gd name="T8" fmla="*/ 25 w 97"/>
                <a:gd name="T9" fmla="*/ 47 h 108"/>
                <a:gd name="T10" fmla="*/ 65 w 97"/>
                <a:gd name="T11" fmla="*/ 60 h 108"/>
                <a:gd name="T12" fmla="*/ 63 w 97"/>
                <a:gd name="T13" fmla="*/ 70 h 108"/>
                <a:gd name="T14" fmla="*/ 53 w 97"/>
                <a:gd name="T15" fmla="*/ 76 h 108"/>
                <a:gd name="T16" fmla="*/ 42 w 97"/>
                <a:gd name="T17" fmla="*/ 77 h 108"/>
                <a:gd name="T18" fmla="*/ 29 w 97"/>
                <a:gd name="T19" fmla="*/ 79 h 108"/>
                <a:gd name="T20" fmla="*/ 21 w 97"/>
                <a:gd name="T21" fmla="*/ 79 h 108"/>
                <a:gd name="T22" fmla="*/ 19 w 97"/>
                <a:gd name="T23" fmla="*/ 81 h 108"/>
                <a:gd name="T24" fmla="*/ 19 w 97"/>
                <a:gd name="T25" fmla="*/ 89 h 108"/>
                <a:gd name="T26" fmla="*/ 19 w 97"/>
                <a:gd name="T27" fmla="*/ 98 h 108"/>
                <a:gd name="T28" fmla="*/ 21 w 97"/>
                <a:gd name="T29" fmla="*/ 106 h 108"/>
                <a:gd name="T30" fmla="*/ 31 w 97"/>
                <a:gd name="T31" fmla="*/ 108 h 108"/>
                <a:gd name="T32" fmla="*/ 42 w 97"/>
                <a:gd name="T33" fmla="*/ 108 h 108"/>
                <a:gd name="T34" fmla="*/ 53 w 97"/>
                <a:gd name="T35" fmla="*/ 108 h 108"/>
                <a:gd name="T36" fmla="*/ 63 w 97"/>
                <a:gd name="T37" fmla="*/ 106 h 108"/>
                <a:gd name="T38" fmla="*/ 70 w 97"/>
                <a:gd name="T39" fmla="*/ 106 h 108"/>
                <a:gd name="T40" fmla="*/ 82 w 97"/>
                <a:gd name="T41" fmla="*/ 106 h 108"/>
                <a:gd name="T42" fmla="*/ 91 w 97"/>
                <a:gd name="T43" fmla="*/ 100 h 108"/>
                <a:gd name="T44" fmla="*/ 97 w 97"/>
                <a:gd name="T45" fmla="*/ 93 h 108"/>
                <a:gd name="T46" fmla="*/ 86 w 97"/>
                <a:gd name="T47" fmla="*/ 91 h 108"/>
                <a:gd name="T48" fmla="*/ 78 w 97"/>
                <a:gd name="T49" fmla="*/ 89 h 108"/>
                <a:gd name="T50" fmla="*/ 72 w 97"/>
                <a:gd name="T51" fmla="*/ 89 h 108"/>
                <a:gd name="T52" fmla="*/ 74 w 97"/>
                <a:gd name="T53" fmla="*/ 87 h 108"/>
                <a:gd name="T54" fmla="*/ 91 w 97"/>
                <a:gd name="T55" fmla="*/ 79 h 108"/>
                <a:gd name="T56" fmla="*/ 93 w 97"/>
                <a:gd name="T57" fmla="*/ 66 h 108"/>
                <a:gd name="T58" fmla="*/ 89 w 97"/>
                <a:gd name="T59" fmla="*/ 57 h 108"/>
                <a:gd name="T60" fmla="*/ 84 w 97"/>
                <a:gd name="T61" fmla="*/ 53 h 108"/>
                <a:gd name="T62" fmla="*/ 72 w 97"/>
                <a:gd name="T63" fmla="*/ 49 h 108"/>
                <a:gd name="T64" fmla="*/ 63 w 97"/>
                <a:gd name="T65" fmla="*/ 49 h 108"/>
                <a:gd name="T66" fmla="*/ 53 w 97"/>
                <a:gd name="T67" fmla="*/ 45 h 108"/>
                <a:gd name="T68" fmla="*/ 51 w 97"/>
                <a:gd name="T69" fmla="*/ 36 h 108"/>
                <a:gd name="T70" fmla="*/ 53 w 97"/>
                <a:gd name="T71" fmla="*/ 26 h 108"/>
                <a:gd name="T72" fmla="*/ 63 w 97"/>
                <a:gd name="T73" fmla="*/ 26 h 108"/>
                <a:gd name="T74" fmla="*/ 76 w 97"/>
                <a:gd name="T75" fmla="*/ 28 h 108"/>
                <a:gd name="T76" fmla="*/ 74 w 97"/>
                <a:gd name="T77" fmla="*/ 22 h 108"/>
                <a:gd name="T78" fmla="*/ 72 w 97"/>
                <a:gd name="T79" fmla="*/ 13 h 108"/>
                <a:gd name="T80" fmla="*/ 63 w 97"/>
                <a:gd name="T81" fmla="*/ 1 h 108"/>
                <a:gd name="T82" fmla="*/ 48 w 97"/>
                <a:gd name="T83" fmla="*/ 0 h 108"/>
                <a:gd name="T84" fmla="*/ 31 w 97"/>
                <a:gd name="T85" fmla="*/ 0 h 108"/>
                <a:gd name="T86" fmla="*/ 21 w 97"/>
                <a:gd name="T87" fmla="*/ 5 h 108"/>
                <a:gd name="T88" fmla="*/ 15 w 97"/>
                <a:gd name="T89" fmla="*/ 15 h 108"/>
                <a:gd name="T90" fmla="*/ 0 w 97"/>
                <a:gd name="T91" fmla="*/ 2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7" h="108">
                  <a:moveTo>
                    <a:pt x="0" y="28"/>
                  </a:moveTo>
                  <a:lnTo>
                    <a:pt x="0" y="28"/>
                  </a:lnTo>
                  <a:lnTo>
                    <a:pt x="2" y="32"/>
                  </a:lnTo>
                  <a:lnTo>
                    <a:pt x="4" y="34"/>
                  </a:lnTo>
                  <a:lnTo>
                    <a:pt x="11" y="36"/>
                  </a:lnTo>
                  <a:lnTo>
                    <a:pt x="15" y="36"/>
                  </a:lnTo>
                  <a:lnTo>
                    <a:pt x="21" y="36"/>
                  </a:lnTo>
                  <a:lnTo>
                    <a:pt x="23" y="36"/>
                  </a:lnTo>
                  <a:lnTo>
                    <a:pt x="25" y="36"/>
                  </a:lnTo>
                  <a:lnTo>
                    <a:pt x="25" y="47"/>
                  </a:lnTo>
                  <a:lnTo>
                    <a:pt x="65" y="58"/>
                  </a:lnTo>
                  <a:lnTo>
                    <a:pt x="65" y="60"/>
                  </a:lnTo>
                  <a:lnTo>
                    <a:pt x="65" y="64"/>
                  </a:lnTo>
                  <a:lnTo>
                    <a:pt x="63" y="70"/>
                  </a:lnTo>
                  <a:lnTo>
                    <a:pt x="59" y="74"/>
                  </a:lnTo>
                  <a:lnTo>
                    <a:pt x="53" y="76"/>
                  </a:lnTo>
                  <a:lnTo>
                    <a:pt x="48" y="76"/>
                  </a:lnTo>
                  <a:lnTo>
                    <a:pt x="42" y="77"/>
                  </a:lnTo>
                  <a:lnTo>
                    <a:pt x="36" y="77"/>
                  </a:lnTo>
                  <a:lnTo>
                    <a:pt x="29" y="79"/>
                  </a:lnTo>
                  <a:lnTo>
                    <a:pt x="23" y="79"/>
                  </a:lnTo>
                  <a:lnTo>
                    <a:pt x="21" y="79"/>
                  </a:lnTo>
                  <a:lnTo>
                    <a:pt x="19" y="81"/>
                  </a:lnTo>
                  <a:lnTo>
                    <a:pt x="19" y="81"/>
                  </a:lnTo>
                  <a:lnTo>
                    <a:pt x="19" y="85"/>
                  </a:lnTo>
                  <a:lnTo>
                    <a:pt x="19" y="89"/>
                  </a:lnTo>
                  <a:lnTo>
                    <a:pt x="19" y="95"/>
                  </a:lnTo>
                  <a:lnTo>
                    <a:pt x="19" y="98"/>
                  </a:lnTo>
                  <a:lnTo>
                    <a:pt x="19" y="104"/>
                  </a:lnTo>
                  <a:lnTo>
                    <a:pt x="21" y="106"/>
                  </a:lnTo>
                  <a:lnTo>
                    <a:pt x="25" y="108"/>
                  </a:lnTo>
                  <a:lnTo>
                    <a:pt x="31" y="108"/>
                  </a:lnTo>
                  <a:lnTo>
                    <a:pt x="38" y="108"/>
                  </a:lnTo>
                  <a:lnTo>
                    <a:pt x="42" y="108"/>
                  </a:lnTo>
                  <a:lnTo>
                    <a:pt x="48" y="108"/>
                  </a:lnTo>
                  <a:lnTo>
                    <a:pt x="53" y="108"/>
                  </a:lnTo>
                  <a:lnTo>
                    <a:pt x="57" y="108"/>
                  </a:lnTo>
                  <a:lnTo>
                    <a:pt x="63" y="106"/>
                  </a:lnTo>
                  <a:lnTo>
                    <a:pt x="67" y="106"/>
                  </a:lnTo>
                  <a:lnTo>
                    <a:pt x="70" y="106"/>
                  </a:lnTo>
                  <a:lnTo>
                    <a:pt x="76" y="106"/>
                  </a:lnTo>
                  <a:lnTo>
                    <a:pt x="82" y="106"/>
                  </a:lnTo>
                  <a:lnTo>
                    <a:pt x="86" y="106"/>
                  </a:lnTo>
                  <a:lnTo>
                    <a:pt x="91" y="100"/>
                  </a:lnTo>
                  <a:lnTo>
                    <a:pt x="95" y="96"/>
                  </a:lnTo>
                  <a:lnTo>
                    <a:pt x="97" y="93"/>
                  </a:lnTo>
                  <a:lnTo>
                    <a:pt x="93" y="93"/>
                  </a:lnTo>
                  <a:lnTo>
                    <a:pt x="86" y="91"/>
                  </a:lnTo>
                  <a:lnTo>
                    <a:pt x="82" y="91"/>
                  </a:lnTo>
                  <a:lnTo>
                    <a:pt x="78" y="89"/>
                  </a:lnTo>
                  <a:lnTo>
                    <a:pt x="76" y="89"/>
                  </a:lnTo>
                  <a:lnTo>
                    <a:pt x="72" y="89"/>
                  </a:lnTo>
                  <a:lnTo>
                    <a:pt x="72" y="89"/>
                  </a:lnTo>
                  <a:lnTo>
                    <a:pt x="74" y="87"/>
                  </a:lnTo>
                  <a:lnTo>
                    <a:pt x="82" y="85"/>
                  </a:lnTo>
                  <a:lnTo>
                    <a:pt x="91" y="79"/>
                  </a:lnTo>
                  <a:lnTo>
                    <a:pt x="93" y="74"/>
                  </a:lnTo>
                  <a:lnTo>
                    <a:pt x="93" y="66"/>
                  </a:lnTo>
                  <a:lnTo>
                    <a:pt x="91" y="58"/>
                  </a:lnTo>
                  <a:lnTo>
                    <a:pt x="89" y="57"/>
                  </a:lnTo>
                  <a:lnTo>
                    <a:pt x="88" y="55"/>
                  </a:lnTo>
                  <a:lnTo>
                    <a:pt x="84" y="53"/>
                  </a:lnTo>
                  <a:lnTo>
                    <a:pt x="80" y="51"/>
                  </a:lnTo>
                  <a:lnTo>
                    <a:pt x="72" y="49"/>
                  </a:lnTo>
                  <a:lnTo>
                    <a:pt x="67" y="49"/>
                  </a:lnTo>
                  <a:lnTo>
                    <a:pt x="63" y="49"/>
                  </a:lnTo>
                  <a:lnTo>
                    <a:pt x="59" y="49"/>
                  </a:lnTo>
                  <a:lnTo>
                    <a:pt x="53" y="45"/>
                  </a:lnTo>
                  <a:lnTo>
                    <a:pt x="51" y="41"/>
                  </a:lnTo>
                  <a:lnTo>
                    <a:pt x="51" y="36"/>
                  </a:lnTo>
                  <a:lnTo>
                    <a:pt x="51" y="32"/>
                  </a:lnTo>
                  <a:lnTo>
                    <a:pt x="53" y="26"/>
                  </a:lnTo>
                  <a:lnTo>
                    <a:pt x="57" y="24"/>
                  </a:lnTo>
                  <a:lnTo>
                    <a:pt x="63" y="26"/>
                  </a:lnTo>
                  <a:lnTo>
                    <a:pt x="70" y="28"/>
                  </a:lnTo>
                  <a:lnTo>
                    <a:pt x="76" y="28"/>
                  </a:lnTo>
                  <a:lnTo>
                    <a:pt x="76" y="24"/>
                  </a:lnTo>
                  <a:lnTo>
                    <a:pt x="74" y="22"/>
                  </a:lnTo>
                  <a:lnTo>
                    <a:pt x="74" y="17"/>
                  </a:lnTo>
                  <a:lnTo>
                    <a:pt x="72" y="13"/>
                  </a:lnTo>
                  <a:lnTo>
                    <a:pt x="69" y="9"/>
                  </a:lnTo>
                  <a:lnTo>
                    <a:pt x="63" y="1"/>
                  </a:lnTo>
                  <a:lnTo>
                    <a:pt x="55" y="0"/>
                  </a:lnTo>
                  <a:lnTo>
                    <a:pt x="48" y="0"/>
                  </a:lnTo>
                  <a:lnTo>
                    <a:pt x="38" y="0"/>
                  </a:lnTo>
                  <a:lnTo>
                    <a:pt x="31" y="0"/>
                  </a:lnTo>
                  <a:lnTo>
                    <a:pt x="25" y="3"/>
                  </a:lnTo>
                  <a:lnTo>
                    <a:pt x="21" y="5"/>
                  </a:lnTo>
                  <a:lnTo>
                    <a:pt x="17" y="11"/>
                  </a:lnTo>
                  <a:lnTo>
                    <a:pt x="15" y="15"/>
                  </a:lnTo>
                  <a:lnTo>
                    <a:pt x="15" y="17"/>
                  </a:lnTo>
                  <a:lnTo>
                    <a:pt x="0" y="28"/>
                  </a:lnTo>
                  <a:lnTo>
                    <a:pt x="0"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3" name="Freeform 53"/>
            <p:cNvSpPr>
              <a:spLocks/>
            </p:cNvSpPr>
            <p:nvPr/>
          </p:nvSpPr>
          <p:spPr bwMode="auto">
            <a:xfrm>
              <a:off x="4559" y="3217"/>
              <a:ext cx="72" cy="82"/>
            </a:xfrm>
            <a:custGeom>
              <a:avLst/>
              <a:gdLst>
                <a:gd name="T0" fmla="*/ 2 w 142"/>
                <a:gd name="T1" fmla="*/ 21 h 166"/>
                <a:gd name="T2" fmla="*/ 2 w 142"/>
                <a:gd name="T3" fmla="*/ 31 h 166"/>
                <a:gd name="T4" fmla="*/ 21 w 142"/>
                <a:gd name="T5" fmla="*/ 36 h 166"/>
                <a:gd name="T6" fmla="*/ 38 w 142"/>
                <a:gd name="T7" fmla="*/ 38 h 166"/>
                <a:gd name="T8" fmla="*/ 47 w 142"/>
                <a:gd name="T9" fmla="*/ 40 h 166"/>
                <a:gd name="T10" fmla="*/ 59 w 142"/>
                <a:gd name="T11" fmla="*/ 31 h 166"/>
                <a:gd name="T12" fmla="*/ 70 w 142"/>
                <a:gd name="T13" fmla="*/ 33 h 166"/>
                <a:gd name="T14" fmla="*/ 84 w 142"/>
                <a:gd name="T15" fmla="*/ 38 h 166"/>
                <a:gd name="T16" fmla="*/ 91 w 142"/>
                <a:gd name="T17" fmla="*/ 48 h 166"/>
                <a:gd name="T18" fmla="*/ 72 w 142"/>
                <a:gd name="T19" fmla="*/ 61 h 166"/>
                <a:gd name="T20" fmla="*/ 61 w 142"/>
                <a:gd name="T21" fmla="*/ 67 h 166"/>
                <a:gd name="T22" fmla="*/ 46 w 142"/>
                <a:gd name="T23" fmla="*/ 65 h 166"/>
                <a:gd name="T24" fmla="*/ 28 w 142"/>
                <a:gd name="T25" fmla="*/ 67 h 166"/>
                <a:gd name="T26" fmla="*/ 19 w 142"/>
                <a:gd name="T27" fmla="*/ 74 h 166"/>
                <a:gd name="T28" fmla="*/ 13 w 142"/>
                <a:gd name="T29" fmla="*/ 82 h 166"/>
                <a:gd name="T30" fmla="*/ 23 w 142"/>
                <a:gd name="T31" fmla="*/ 84 h 166"/>
                <a:gd name="T32" fmla="*/ 44 w 142"/>
                <a:gd name="T33" fmla="*/ 86 h 166"/>
                <a:gd name="T34" fmla="*/ 59 w 142"/>
                <a:gd name="T35" fmla="*/ 86 h 166"/>
                <a:gd name="T36" fmla="*/ 51 w 142"/>
                <a:gd name="T37" fmla="*/ 93 h 166"/>
                <a:gd name="T38" fmla="*/ 57 w 142"/>
                <a:gd name="T39" fmla="*/ 107 h 166"/>
                <a:gd name="T40" fmla="*/ 74 w 142"/>
                <a:gd name="T41" fmla="*/ 122 h 166"/>
                <a:gd name="T42" fmla="*/ 59 w 142"/>
                <a:gd name="T43" fmla="*/ 133 h 166"/>
                <a:gd name="T44" fmla="*/ 51 w 142"/>
                <a:gd name="T45" fmla="*/ 152 h 166"/>
                <a:gd name="T46" fmla="*/ 59 w 142"/>
                <a:gd name="T47" fmla="*/ 164 h 166"/>
                <a:gd name="T48" fmla="*/ 72 w 142"/>
                <a:gd name="T49" fmla="*/ 164 h 166"/>
                <a:gd name="T50" fmla="*/ 93 w 142"/>
                <a:gd name="T51" fmla="*/ 164 h 166"/>
                <a:gd name="T52" fmla="*/ 116 w 142"/>
                <a:gd name="T53" fmla="*/ 166 h 166"/>
                <a:gd name="T54" fmla="*/ 133 w 142"/>
                <a:gd name="T55" fmla="*/ 164 h 166"/>
                <a:gd name="T56" fmla="*/ 142 w 142"/>
                <a:gd name="T57" fmla="*/ 164 h 166"/>
                <a:gd name="T58" fmla="*/ 125 w 142"/>
                <a:gd name="T59" fmla="*/ 154 h 166"/>
                <a:gd name="T60" fmla="*/ 103 w 142"/>
                <a:gd name="T61" fmla="*/ 147 h 166"/>
                <a:gd name="T62" fmla="*/ 93 w 142"/>
                <a:gd name="T63" fmla="*/ 143 h 166"/>
                <a:gd name="T64" fmla="*/ 108 w 142"/>
                <a:gd name="T65" fmla="*/ 130 h 166"/>
                <a:gd name="T66" fmla="*/ 106 w 142"/>
                <a:gd name="T67" fmla="*/ 116 h 166"/>
                <a:gd name="T68" fmla="*/ 89 w 142"/>
                <a:gd name="T69" fmla="*/ 97 h 166"/>
                <a:gd name="T70" fmla="*/ 74 w 142"/>
                <a:gd name="T71" fmla="*/ 78 h 166"/>
                <a:gd name="T72" fmla="*/ 82 w 142"/>
                <a:gd name="T73" fmla="*/ 71 h 166"/>
                <a:gd name="T74" fmla="*/ 99 w 142"/>
                <a:gd name="T75" fmla="*/ 57 h 166"/>
                <a:gd name="T76" fmla="*/ 106 w 142"/>
                <a:gd name="T77" fmla="*/ 40 h 166"/>
                <a:gd name="T78" fmla="*/ 103 w 142"/>
                <a:gd name="T79" fmla="*/ 27 h 166"/>
                <a:gd name="T80" fmla="*/ 95 w 142"/>
                <a:gd name="T81" fmla="*/ 19 h 166"/>
                <a:gd name="T82" fmla="*/ 78 w 142"/>
                <a:gd name="T83" fmla="*/ 17 h 166"/>
                <a:gd name="T84" fmla="*/ 57 w 142"/>
                <a:gd name="T85" fmla="*/ 23 h 166"/>
                <a:gd name="T86" fmla="*/ 42 w 142"/>
                <a:gd name="T87" fmla="*/ 29 h 166"/>
                <a:gd name="T88" fmla="*/ 28 w 142"/>
                <a:gd name="T89" fmla="*/ 16 h 166"/>
                <a:gd name="T90" fmla="*/ 42 w 142"/>
                <a:gd name="T91" fmla="*/ 2 h 166"/>
                <a:gd name="T92" fmla="*/ 28 w 142"/>
                <a:gd name="T93" fmla="*/ 0 h 166"/>
                <a:gd name="T94" fmla="*/ 13 w 142"/>
                <a:gd name="T95" fmla="*/ 8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2" h="166">
                  <a:moveTo>
                    <a:pt x="13" y="8"/>
                  </a:moveTo>
                  <a:lnTo>
                    <a:pt x="8" y="14"/>
                  </a:lnTo>
                  <a:lnTo>
                    <a:pt x="2" y="21"/>
                  </a:lnTo>
                  <a:lnTo>
                    <a:pt x="0" y="25"/>
                  </a:lnTo>
                  <a:lnTo>
                    <a:pt x="0" y="29"/>
                  </a:lnTo>
                  <a:lnTo>
                    <a:pt x="2" y="31"/>
                  </a:lnTo>
                  <a:lnTo>
                    <a:pt x="8" y="35"/>
                  </a:lnTo>
                  <a:lnTo>
                    <a:pt x="13" y="35"/>
                  </a:lnTo>
                  <a:lnTo>
                    <a:pt x="21" y="36"/>
                  </a:lnTo>
                  <a:lnTo>
                    <a:pt x="27" y="36"/>
                  </a:lnTo>
                  <a:lnTo>
                    <a:pt x="34" y="38"/>
                  </a:lnTo>
                  <a:lnTo>
                    <a:pt x="38" y="38"/>
                  </a:lnTo>
                  <a:lnTo>
                    <a:pt x="44" y="38"/>
                  </a:lnTo>
                  <a:lnTo>
                    <a:pt x="46" y="38"/>
                  </a:lnTo>
                  <a:lnTo>
                    <a:pt x="47" y="40"/>
                  </a:lnTo>
                  <a:lnTo>
                    <a:pt x="49" y="38"/>
                  </a:lnTo>
                  <a:lnTo>
                    <a:pt x="55" y="35"/>
                  </a:lnTo>
                  <a:lnTo>
                    <a:pt x="59" y="31"/>
                  </a:lnTo>
                  <a:lnTo>
                    <a:pt x="65" y="31"/>
                  </a:lnTo>
                  <a:lnTo>
                    <a:pt x="65" y="31"/>
                  </a:lnTo>
                  <a:lnTo>
                    <a:pt x="70" y="33"/>
                  </a:lnTo>
                  <a:lnTo>
                    <a:pt x="74" y="35"/>
                  </a:lnTo>
                  <a:lnTo>
                    <a:pt x="80" y="36"/>
                  </a:lnTo>
                  <a:lnTo>
                    <a:pt x="84" y="38"/>
                  </a:lnTo>
                  <a:lnTo>
                    <a:pt x="87" y="40"/>
                  </a:lnTo>
                  <a:lnTo>
                    <a:pt x="91" y="42"/>
                  </a:lnTo>
                  <a:lnTo>
                    <a:pt x="91" y="48"/>
                  </a:lnTo>
                  <a:lnTo>
                    <a:pt x="84" y="54"/>
                  </a:lnTo>
                  <a:lnTo>
                    <a:pt x="76" y="59"/>
                  </a:lnTo>
                  <a:lnTo>
                    <a:pt x="72" y="61"/>
                  </a:lnTo>
                  <a:lnTo>
                    <a:pt x="66" y="65"/>
                  </a:lnTo>
                  <a:lnTo>
                    <a:pt x="63" y="67"/>
                  </a:lnTo>
                  <a:lnTo>
                    <a:pt x="61" y="67"/>
                  </a:lnTo>
                  <a:lnTo>
                    <a:pt x="55" y="67"/>
                  </a:lnTo>
                  <a:lnTo>
                    <a:pt x="51" y="65"/>
                  </a:lnTo>
                  <a:lnTo>
                    <a:pt x="46" y="65"/>
                  </a:lnTo>
                  <a:lnTo>
                    <a:pt x="40" y="65"/>
                  </a:lnTo>
                  <a:lnTo>
                    <a:pt x="34" y="65"/>
                  </a:lnTo>
                  <a:lnTo>
                    <a:pt x="28" y="67"/>
                  </a:lnTo>
                  <a:lnTo>
                    <a:pt x="25" y="67"/>
                  </a:lnTo>
                  <a:lnTo>
                    <a:pt x="23" y="69"/>
                  </a:lnTo>
                  <a:lnTo>
                    <a:pt x="19" y="74"/>
                  </a:lnTo>
                  <a:lnTo>
                    <a:pt x="15" y="78"/>
                  </a:lnTo>
                  <a:lnTo>
                    <a:pt x="13" y="80"/>
                  </a:lnTo>
                  <a:lnTo>
                    <a:pt x="13" y="82"/>
                  </a:lnTo>
                  <a:lnTo>
                    <a:pt x="15" y="84"/>
                  </a:lnTo>
                  <a:lnTo>
                    <a:pt x="19" y="84"/>
                  </a:lnTo>
                  <a:lnTo>
                    <a:pt x="23" y="84"/>
                  </a:lnTo>
                  <a:lnTo>
                    <a:pt x="28" y="84"/>
                  </a:lnTo>
                  <a:lnTo>
                    <a:pt x="36" y="84"/>
                  </a:lnTo>
                  <a:lnTo>
                    <a:pt x="44" y="86"/>
                  </a:lnTo>
                  <a:lnTo>
                    <a:pt x="49" y="86"/>
                  </a:lnTo>
                  <a:lnTo>
                    <a:pt x="55" y="86"/>
                  </a:lnTo>
                  <a:lnTo>
                    <a:pt x="59" y="86"/>
                  </a:lnTo>
                  <a:lnTo>
                    <a:pt x="61" y="88"/>
                  </a:lnTo>
                  <a:lnTo>
                    <a:pt x="57" y="90"/>
                  </a:lnTo>
                  <a:lnTo>
                    <a:pt x="51" y="93"/>
                  </a:lnTo>
                  <a:lnTo>
                    <a:pt x="47" y="99"/>
                  </a:lnTo>
                  <a:lnTo>
                    <a:pt x="51" y="105"/>
                  </a:lnTo>
                  <a:lnTo>
                    <a:pt x="57" y="107"/>
                  </a:lnTo>
                  <a:lnTo>
                    <a:pt x="66" y="112"/>
                  </a:lnTo>
                  <a:lnTo>
                    <a:pt x="72" y="116"/>
                  </a:lnTo>
                  <a:lnTo>
                    <a:pt x="74" y="122"/>
                  </a:lnTo>
                  <a:lnTo>
                    <a:pt x="72" y="126"/>
                  </a:lnTo>
                  <a:lnTo>
                    <a:pt x="66" y="131"/>
                  </a:lnTo>
                  <a:lnTo>
                    <a:pt x="59" y="133"/>
                  </a:lnTo>
                  <a:lnTo>
                    <a:pt x="55" y="139"/>
                  </a:lnTo>
                  <a:lnTo>
                    <a:pt x="51" y="143"/>
                  </a:lnTo>
                  <a:lnTo>
                    <a:pt x="51" y="152"/>
                  </a:lnTo>
                  <a:lnTo>
                    <a:pt x="51" y="160"/>
                  </a:lnTo>
                  <a:lnTo>
                    <a:pt x="57" y="164"/>
                  </a:lnTo>
                  <a:lnTo>
                    <a:pt x="59" y="164"/>
                  </a:lnTo>
                  <a:lnTo>
                    <a:pt x="63" y="164"/>
                  </a:lnTo>
                  <a:lnTo>
                    <a:pt x="66" y="164"/>
                  </a:lnTo>
                  <a:lnTo>
                    <a:pt x="72" y="164"/>
                  </a:lnTo>
                  <a:lnTo>
                    <a:pt x="78" y="164"/>
                  </a:lnTo>
                  <a:lnTo>
                    <a:pt x="85" y="164"/>
                  </a:lnTo>
                  <a:lnTo>
                    <a:pt x="93" y="164"/>
                  </a:lnTo>
                  <a:lnTo>
                    <a:pt x="103" y="166"/>
                  </a:lnTo>
                  <a:lnTo>
                    <a:pt x="108" y="166"/>
                  </a:lnTo>
                  <a:lnTo>
                    <a:pt x="116" y="166"/>
                  </a:lnTo>
                  <a:lnTo>
                    <a:pt x="122" y="166"/>
                  </a:lnTo>
                  <a:lnTo>
                    <a:pt x="129" y="166"/>
                  </a:lnTo>
                  <a:lnTo>
                    <a:pt x="133" y="164"/>
                  </a:lnTo>
                  <a:lnTo>
                    <a:pt x="139" y="164"/>
                  </a:lnTo>
                  <a:lnTo>
                    <a:pt x="141" y="164"/>
                  </a:lnTo>
                  <a:lnTo>
                    <a:pt x="142" y="164"/>
                  </a:lnTo>
                  <a:lnTo>
                    <a:pt x="139" y="160"/>
                  </a:lnTo>
                  <a:lnTo>
                    <a:pt x="133" y="158"/>
                  </a:lnTo>
                  <a:lnTo>
                    <a:pt x="125" y="154"/>
                  </a:lnTo>
                  <a:lnTo>
                    <a:pt x="118" y="152"/>
                  </a:lnTo>
                  <a:lnTo>
                    <a:pt x="108" y="150"/>
                  </a:lnTo>
                  <a:lnTo>
                    <a:pt x="103" y="147"/>
                  </a:lnTo>
                  <a:lnTo>
                    <a:pt x="95" y="145"/>
                  </a:lnTo>
                  <a:lnTo>
                    <a:pt x="93" y="145"/>
                  </a:lnTo>
                  <a:lnTo>
                    <a:pt x="93" y="143"/>
                  </a:lnTo>
                  <a:lnTo>
                    <a:pt x="101" y="137"/>
                  </a:lnTo>
                  <a:lnTo>
                    <a:pt x="104" y="133"/>
                  </a:lnTo>
                  <a:lnTo>
                    <a:pt x="108" y="130"/>
                  </a:lnTo>
                  <a:lnTo>
                    <a:pt x="110" y="126"/>
                  </a:lnTo>
                  <a:lnTo>
                    <a:pt x="110" y="124"/>
                  </a:lnTo>
                  <a:lnTo>
                    <a:pt x="106" y="116"/>
                  </a:lnTo>
                  <a:lnTo>
                    <a:pt x="103" y="111"/>
                  </a:lnTo>
                  <a:lnTo>
                    <a:pt x="95" y="103"/>
                  </a:lnTo>
                  <a:lnTo>
                    <a:pt x="89" y="97"/>
                  </a:lnTo>
                  <a:lnTo>
                    <a:pt x="84" y="90"/>
                  </a:lnTo>
                  <a:lnTo>
                    <a:pt x="78" y="84"/>
                  </a:lnTo>
                  <a:lnTo>
                    <a:pt x="74" y="78"/>
                  </a:lnTo>
                  <a:lnTo>
                    <a:pt x="74" y="76"/>
                  </a:lnTo>
                  <a:lnTo>
                    <a:pt x="76" y="73"/>
                  </a:lnTo>
                  <a:lnTo>
                    <a:pt x="82" y="71"/>
                  </a:lnTo>
                  <a:lnTo>
                    <a:pt x="87" y="67"/>
                  </a:lnTo>
                  <a:lnTo>
                    <a:pt x="93" y="61"/>
                  </a:lnTo>
                  <a:lnTo>
                    <a:pt x="99" y="57"/>
                  </a:lnTo>
                  <a:lnTo>
                    <a:pt x="103" y="52"/>
                  </a:lnTo>
                  <a:lnTo>
                    <a:pt x="106" y="46"/>
                  </a:lnTo>
                  <a:lnTo>
                    <a:pt x="106" y="40"/>
                  </a:lnTo>
                  <a:lnTo>
                    <a:pt x="104" y="36"/>
                  </a:lnTo>
                  <a:lnTo>
                    <a:pt x="104" y="31"/>
                  </a:lnTo>
                  <a:lnTo>
                    <a:pt x="103" y="27"/>
                  </a:lnTo>
                  <a:lnTo>
                    <a:pt x="103" y="25"/>
                  </a:lnTo>
                  <a:lnTo>
                    <a:pt x="99" y="21"/>
                  </a:lnTo>
                  <a:lnTo>
                    <a:pt x="95" y="19"/>
                  </a:lnTo>
                  <a:lnTo>
                    <a:pt x="91" y="19"/>
                  </a:lnTo>
                  <a:lnTo>
                    <a:pt x="85" y="19"/>
                  </a:lnTo>
                  <a:lnTo>
                    <a:pt x="78" y="17"/>
                  </a:lnTo>
                  <a:lnTo>
                    <a:pt x="70" y="19"/>
                  </a:lnTo>
                  <a:lnTo>
                    <a:pt x="63" y="21"/>
                  </a:lnTo>
                  <a:lnTo>
                    <a:pt x="57" y="23"/>
                  </a:lnTo>
                  <a:lnTo>
                    <a:pt x="49" y="25"/>
                  </a:lnTo>
                  <a:lnTo>
                    <a:pt x="46" y="27"/>
                  </a:lnTo>
                  <a:lnTo>
                    <a:pt x="42" y="29"/>
                  </a:lnTo>
                  <a:lnTo>
                    <a:pt x="42" y="31"/>
                  </a:lnTo>
                  <a:lnTo>
                    <a:pt x="27" y="19"/>
                  </a:lnTo>
                  <a:lnTo>
                    <a:pt x="28" y="16"/>
                  </a:lnTo>
                  <a:lnTo>
                    <a:pt x="36" y="12"/>
                  </a:lnTo>
                  <a:lnTo>
                    <a:pt x="42" y="6"/>
                  </a:lnTo>
                  <a:lnTo>
                    <a:pt x="42" y="2"/>
                  </a:lnTo>
                  <a:lnTo>
                    <a:pt x="38" y="0"/>
                  </a:lnTo>
                  <a:lnTo>
                    <a:pt x="34" y="0"/>
                  </a:lnTo>
                  <a:lnTo>
                    <a:pt x="28" y="0"/>
                  </a:lnTo>
                  <a:lnTo>
                    <a:pt x="25" y="2"/>
                  </a:lnTo>
                  <a:lnTo>
                    <a:pt x="17" y="4"/>
                  </a:lnTo>
                  <a:lnTo>
                    <a:pt x="13" y="8"/>
                  </a:lnTo>
                  <a:lnTo>
                    <a:pt x="13"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4" name="Freeform 54"/>
            <p:cNvSpPr>
              <a:spLocks/>
            </p:cNvSpPr>
            <p:nvPr/>
          </p:nvSpPr>
          <p:spPr bwMode="auto">
            <a:xfrm>
              <a:off x="4566" y="3270"/>
              <a:ext cx="12" cy="22"/>
            </a:xfrm>
            <a:custGeom>
              <a:avLst/>
              <a:gdLst>
                <a:gd name="T0" fmla="*/ 17 w 25"/>
                <a:gd name="T1" fmla="*/ 0 h 43"/>
                <a:gd name="T2" fmla="*/ 12 w 25"/>
                <a:gd name="T3" fmla="*/ 0 h 43"/>
                <a:gd name="T4" fmla="*/ 8 w 25"/>
                <a:gd name="T5" fmla="*/ 2 h 43"/>
                <a:gd name="T6" fmla="*/ 6 w 25"/>
                <a:gd name="T7" fmla="*/ 5 h 43"/>
                <a:gd name="T8" fmla="*/ 2 w 25"/>
                <a:gd name="T9" fmla="*/ 13 h 43"/>
                <a:gd name="T10" fmla="*/ 0 w 25"/>
                <a:gd name="T11" fmla="*/ 15 h 43"/>
                <a:gd name="T12" fmla="*/ 0 w 25"/>
                <a:gd name="T13" fmla="*/ 21 h 43"/>
                <a:gd name="T14" fmla="*/ 0 w 25"/>
                <a:gd name="T15" fmla="*/ 24 h 43"/>
                <a:gd name="T16" fmla="*/ 0 w 25"/>
                <a:gd name="T17" fmla="*/ 28 h 43"/>
                <a:gd name="T18" fmla="*/ 0 w 25"/>
                <a:gd name="T19" fmla="*/ 36 h 43"/>
                <a:gd name="T20" fmla="*/ 4 w 25"/>
                <a:gd name="T21" fmla="*/ 43 h 43"/>
                <a:gd name="T22" fmla="*/ 10 w 25"/>
                <a:gd name="T23" fmla="*/ 43 h 43"/>
                <a:gd name="T24" fmla="*/ 17 w 25"/>
                <a:gd name="T25" fmla="*/ 43 h 43"/>
                <a:gd name="T26" fmla="*/ 23 w 25"/>
                <a:gd name="T27" fmla="*/ 42 h 43"/>
                <a:gd name="T28" fmla="*/ 25 w 25"/>
                <a:gd name="T29" fmla="*/ 38 h 43"/>
                <a:gd name="T30" fmla="*/ 21 w 25"/>
                <a:gd name="T31" fmla="*/ 34 h 43"/>
                <a:gd name="T32" fmla="*/ 17 w 25"/>
                <a:gd name="T33" fmla="*/ 30 h 43"/>
                <a:gd name="T34" fmla="*/ 15 w 25"/>
                <a:gd name="T35" fmla="*/ 26 h 43"/>
                <a:gd name="T36" fmla="*/ 15 w 25"/>
                <a:gd name="T37" fmla="*/ 24 h 43"/>
                <a:gd name="T38" fmla="*/ 15 w 25"/>
                <a:gd name="T39" fmla="*/ 17 h 43"/>
                <a:gd name="T40" fmla="*/ 15 w 25"/>
                <a:gd name="T41" fmla="*/ 7 h 43"/>
                <a:gd name="T42" fmla="*/ 15 w 25"/>
                <a:gd name="T43" fmla="*/ 2 h 43"/>
                <a:gd name="T44" fmla="*/ 17 w 25"/>
                <a:gd name="T45" fmla="*/ 0 h 43"/>
                <a:gd name="T46" fmla="*/ 17 w 25"/>
                <a:gd name="T4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43">
                  <a:moveTo>
                    <a:pt x="17" y="0"/>
                  </a:moveTo>
                  <a:lnTo>
                    <a:pt x="12" y="0"/>
                  </a:lnTo>
                  <a:lnTo>
                    <a:pt x="8" y="2"/>
                  </a:lnTo>
                  <a:lnTo>
                    <a:pt x="6" y="5"/>
                  </a:lnTo>
                  <a:lnTo>
                    <a:pt x="2" y="13"/>
                  </a:lnTo>
                  <a:lnTo>
                    <a:pt x="0" y="15"/>
                  </a:lnTo>
                  <a:lnTo>
                    <a:pt x="0" y="21"/>
                  </a:lnTo>
                  <a:lnTo>
                    <a:pt x="0" y="24"/>
                  </a:lnTo>
                  <a:lnTo>
                    <a:pt x="0" y="28"/>
                  </a:lnTo>
                  <a:lnTo>
                    <a:pt x="0" y="36"/>
                  </a:lnTo>
                  <a:lnTo>
                    <a:pt x="4" y="43"/>
                  </a:lnTo>
                  <a:lnTo>
                    <a:pt x="10" y="43"/>
                  </a:lnTo>
                  <a:lnTo>
                    <a:pt x="17" y="43"/>
                  </a:lnTo>
                  <a:lnTo>
                    <a:pt x="23" y="42"/>
                  </a:lnTo>
                  <a:lnTo>
                    <a:pt x="25" y="38"/>
                  </a:lnTo>
                  <a:lnTo>
                    <a:pt x="21" y="34"/>
                  </a:lnTo>
                  <a:lnTo>
                    <a:pt x="17" y="30"/>
                  </a:lnTo>
                  <a:lnTo>
                    <a:pt x="15" y="26"/>
                  </a:lnTo>
                  <a:lnTo>
                    <a:pt x="15" y="24"/>
                  </a:lnTo>
                  <a:lnTo>
                    <a:pt x="15" y="17"/>
                  </a:lnTo>
                  <a:lnTo>
                    <a:pt x="15" y="7"/>
                  </a:lnTo>
                  <a:lnTo>
                    <a:pt x="15" y="2"/>
                  </a:lnTo>
                  <a:lnTo>
                    <a:pt x="17" y="0"/>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5" name="Freeform 55"/>
            <p:cNvSpPr>
              <a:spLocks/>
            </p:cNvSpPr>
            <p:nvPr/>
          </p:nvSpPr>
          <p:spPr bwMode="auto">
            <a:xfrm>
              <a:off x="4755" y="3125"/>
              <a:ext cx="51" cy="30"/>
            </a:xfrm>
            <a:custGeom>
              <a:avLst/>
              <a:gdLst>
                <a:gd name="T0" fmla="*/ 0 w 101"/>
                <a:gd name="T1" fmla="*/ 21 h 61"/>
                <a:gd name="T2" fmla="*/ 29 w 101"/>
                <a:gd name="T3" fmla="*/ 32 h 61"/>
                <a:gd name="T4" fmla="*/ 29 w 101"/>
                <a:gd name="T5" fmla="*/ 34 h 61"/>
                <a:gd name="T6" fmla="*/ 29 w 101"/>
                <a:gd name="T7" fmla="*/ 38 h 61"/>
                <a:gd name="T8" fmla="*/ 29 w 101"/>
                <a:gd name="T9" fmla="*/ 42 h 61"/>
                <a:gd name="T10" fmla="*/ 31 w 101"/>
                <a:gd name="T11" fmla="*/ 48 h 61"/>
                <a:gd name="T12" fmla="*/ 31 w 101"/>
                <a:gd name="T13" fmla="*/ 51 h 61"/>
                <a:gd name="T14" fmla="*/ 35 w 101"/>
                <a:gd name="T15" fmla="*/ 57 h 61"/>
                <a:gd name="T16" fmla="*/ 35 w 101"/>
                <a:gd name="T17" fmla="*/ 59 h 61"/>
                <a:gd name="T18" fmla="*/ 40 w 101"/>
                <a:gd name="T19" fmla="*/ 61 h 61"/>
                <a:gd name="T20" fmla="*/ 44 w 101"/>
                <a:gd name="T21" fmla="*/ 59 h 61"/>
                <a:gd name="T22" fmla="*/ 52 w 101"/>
                <a:gd name="T23" fmla="*/ 59 h 61"/>
                <a:gd name="T24" fmla="*/ 56 w 101"/>
                <a:gd name="T25" fmla="*/ 57 h 61"/>
                <a:gd name="T26" fmla="*/ 61 w 101"/>
                <a:gd name="T27" fmla="*/ 55 h 61"/>
                <a:gd name="T28" fmla="*/ 67 w 101"/>
                <a:gd name="T29" fmla="*/ 53 h 61"/>
                <a:gd name="T30" fmla="*/ 73 w 101"/>
                <a:gd name="T31" fmla="*/ 51 h 61"/>
                <a:gd name="T32" fmla="*/ 78 w 101"/>
                <a:gd name="T33" fmla="*/ 49 h 61"/>
                <a:gd name="T34" fmla="*/ 82 w 101"/>
                <a:gd name="T35" fmla="*/ 49 h 61"/>
                <a:gd name="T36" fmla="*/ 88 w 101"/>
                <a:gd name="T37" fmla="*/ 46 h 61"/>
                <a:gd name="T38" fmla="*/ 92 w 101"/>
                <a:gd name="T39" fmla="*/ 46 h 61"/>
                <a:gd name="T40" fmla="*/ 99 w 101"/>
                <a:gd name="T41" fmla="*/ 42 h 61"/>
                <a:gd name="T42" fmla="*/ 101 w 101"/>
                <a:gd name="T43" fmla="*/ 42 h 61"/>
                <a:gd name="T44" fmla="*/ 99 w 101"/>
                <a:gd name="T45" fmla="*/ 34 h 61"/>
                <a:gd name="T46" fmla="*/ 101 w 101"/>
                <a:gd name="T47" fmla="*/ 30 h 61"/>
                <a:gd name="T48" fmla="*/ 99 w 101"/>
                <a:gd name="T49" fmla="*/ 25 h 61"/>
                <a:gd name="T50" fmla="*/ 96 w 101"/>
                <a:gd name="T51" fmla="*/ 23 h 61"/>
                <a:gd name="T52" fmla="*/ 90 w 101"/>
                <a:gd name="T53" fmla="*/ 25 h 61"/>
                <a:gd name="T54" fmla="*/ 82 w 101"/>
                <a:gd name="T55" fmla="*/ 27 h 61"/>
                <a:gd name="T56" fmla="*/ 77 w 101"/>
                <a:gd name="T57" fmla="*/ 29 h 61"/>
                <a:gd name="T58" fmla="*/ 73 w 101"/>
                <a:gd name="T59" fmla="*/ 30 h 61"/>
                <a:gd name="T60" fmla="*/ 67 w 101"/>
                <a:gd name="T61" fmla="*/ 30 h 61"/>
                <a:gd name="T62" fmla="*/ 63 w 101"/>
                <a:gd name="T63" fmla="*/ 32 h 61"/>
                <a:gd name="T64" fmla="*/ 54 w 101"/>
                <a:gd name="T65" fmla="*/ 36 h 61"/>
                <a:gd name="T66" fmla="*/ 46 w 101"/>
                <a:gd name="T67" fmla="*/ 38 h 61"/>
                <a:gd name="T68" fmla="*/ 42 w 101"/>
                <a:gd name="T69" fmla="*/ 40 h 61"/>
                <a:gd name="T70" fmla="*/ 40 w 101"/>
                <a:gd name="T71" fmla="*/ 42 h 61"/>
                <a:gd name="T72" fmla="*/ 39 w 101"/>
                <a:gd name="T73" fmla="*/ 32 h 61"/>
                <a:gd name="T74" fmla="*/ 39 w 101"/>
                <a:gd name="T75" fmla="*/ 30 h 61"/>
                <a:gd name="T76" fmla="*/ 39 w 101"/>
                <a:gd name="T77" fmla="*/ 27 h 61"/>
                <a:gd name="T78" fmla="*/ 39 w 101"/>
                <a:gd name="T79" fmla="*/ 23 h 61"/>
                <a:gd name="T80" fmla="*/ 40 w 101"/>
                <a:gd name="T81" fmla="*/ 17 h 61"/>
                <a:gd name="T82" fmla="*/ 39 w 101"/>
                <a:gd name="T83" fmla="*/ 11 h 61"/>
                <a:gd name="T84" fmla="*/ 39 w 101"/>
                <a:gd name="T85" fmla="*/ 8 h 61"/>
                <a:gd name="T86" fmla="*/ 37 w 101"/>
                <a:gd name="T87" fmla="*/ 4 h 61"/>
                <a:gd name="T88" fmla="*/ 35 w 101"/>
                <a:gd name="T89" fmla="*/ 2 h 61"/>
                <a:gd name="T90" fmla="*/ 29 w 101"/>
                <a:gd name="T91" fmla="*/ 0 h 61"/>
                <a:gd name="T92" fmla="*/ 25 w 101"/>
                <a:gd name="T93" fmla="*/ 4 h 61"/>
                <a:gd name="T94" fmla="*/ 18 w 101"/>
                <a:gd name="T95" fmla="*/ 6 h 61"/>
                <a:gd name="T96" fmla="*/ 14 w 101"/>
                <a:gd name="T97" fmla="*/ 10 h 61"/>
                <a:gd name="T98" fmla="*/ 8 w 101"/>
                <a:gd name="T99" fmla="*/ 13 h 61"/>
                <a:gd name="T100" fmla="*/ 4 w 101"/>
                <a:gd name="T101" fmla="*/ 17 h 61"/>
                <a:gd name="T102" fmla="*/ 0 w 101"/>
                <a:gd name="T103" fmla="*/ 19 h 61"/>
                <a:gd name="T104" fmla="*/ 0 w 101"/>
                <a:gd name="T105" fmla="*/ 21 h 61"/>
                <a:gd name="T106" fmla="*/ 0 w 101"/>
                <a:gd name="T107" fmla="*/ 2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1" h="61">
                  <a:moveTo>
                    <a:pt x="0" y="21"/>
                  </a:moveTo>
                  <a:lnTo>
                    <a:pt x="29" y="32"/>
                  </a:lnTo>
                  <a:lnTo>
                    <a:pt x="29" y="34"/>
                  </a:lnTo>
                  <a:lnTo>
                    <a:pt x="29" y="38"/>
                  </a:lnTo>
                  <a:lnTo>
                    <a:pt x="29" y="42"/>
                  </a:lnTo>
                  <a:lnTo>
                    <a:pt x="31" y="48"/>
                  </a:lnTo>
                  <a:lnTo>
                    <a:pt x="31" y="51"/>
                  </a:lnTo>
                  <a:lnTo>
                    <a:pt x="35" y="57"/>
                  </a:lnTo>
                  <a:lnTo>
                    <a:pt x="35" y="59"/>
                  </a:lnTo>
                  <a:lnTo>
                    <a:pt x="40" y="61"/>
                  </a:lnTo>
                  <a:lnTo>
                    <a:pt x="44" y="59"/>
                  </a:lnTo>
                  <a:lnTo>
                    <a:pt x="52" y="59"/>
                  </a:lnTo>
                  <a:lnTo>
                    <a:pt x="56" y="57"/>
                  </a:lnTo>
                  <a:lnTo>
                    <a:pt x="61" y="55"/>
                  </a:lnTo>
                  <a:lnTo>
                    <a:pt x="67" y="53"/>
                  </a:lnTo>
                  <a:lnTo>
                    <a:pt x="73" y="51"/>
                  </a:lnTo>
                  <a:lnTo>
                    <a:pt x="78" y="49"/>
                  </a:lnTo>
                  <a:lnTo>
                    <a:pt x="82" y="49"/>
                  </a:lnTo>
                  <a:lnTo>
                    <a:pt x="88" y="46"/>
                  </a:lnTo>
                  <a:lnTo>
                    <a:pt x="92" y="46"/>
                  </a:lnTo>
                  <a:lnTo>
                    <a:pt x="99" y="42"/>
                  </a:lnTo>
                  <a:lnTo>
                    <a:pt x="101" y="42"/>
                  </a:lnTo>
                  <a:lnTo>
                    <a:pt x="99" y="34"/>
                  </a:lnTo>
                  <a:lnTo>
                    <a:pt x="101" y="30"/>
                  </a:lnTo>
                  <a:lnTo>
                    <a:pt x="99" y="25"/>
                  </a:lnTo>
                  <a:lnTo>
                    <a:pt x="96" y="23"/>
                  </a:lnTo>
                  <a:lnTo>
                    <a:pt x="90" y="25"/>
                  </a:lnTo>
                  <a:lnTo>
                    <a:pt x="82" y="27"/>
                  </a:lnTo>
                  <a:lnTo>
                    <a:pt x="77" y="29"/>
                  </a:lnTo>
                  <a:lnTo>
                    <a:pt x="73" y="30"/>
                  </a:lnTo>
                  <a:lnTo>
                    <a:pt x="67" y="30"/>
                  </a:lnTo>
                  <a:lnTo>
                    <a:pt x="63" y="32"/>
                  </a:lnTo>
                  <a:lnTo>
                    <a:pt x="54" y="36"/>
                  </a:lnTo>
                  <a:lnTo>
                    <a:pt x="46" y="38"/>
                  </a:lnTo>
                  <a:lnTo>
                    <a:pt x="42" y="40"/>
                  </a:lnTo>
                  <a:lnTo>
                    <a:pt x="40" y="42"/>
                  </a:lnTo>
                  <a:lnTo>
                    <a:pt x="39" y="32"/>
                  </a:lnTo>
                  <a:lnTo>
                    <a:pt x="39" y="30"/>
                  </a:lnTo>
                  <a:lnTo>
                    <a:pt x="39" y="27"/>
                  </a:lnTo>
                  <a:lnTo>
                    <a:pt x="39" y="23"/>
                  </a:lnTo>
                  <a:lnTo>
                    <a:pt x="40" y="17"/>
                  </a:lnTo>
                  <a:lnTo>
                    <a:pt x="39" y="11"/>
                  </a:lnTo>
                  <a:lnTo>
                    <a:pt x="39" y="8"/>
                  </a:lnTo>
                  <a:lnTo>
                    <a:pt x="37" y="4"/>
                  </a:lnTo>
                  <a:lnTo>
                    <a:pt x="35" y="2"/>
                  </a:lnTo>
                  <a:lnTo>
                    <a:pt x="29" y="0"/>
                  </a:lnTo>
                  <a:lnTo>
                    <a:pt x="25" y="4"/>
                  </a:lnTo>
                  <a:lnTo>
                    <a:pt x="18" y="6"/>
                  </a:lnTo>
                  <a:lnTo>
                    <a:pt x="14" y="10"/>
                  </a:lnTo>
                  <a:lnTo>
                    <a:pt x="8" y="13"/>
                  </a:lnTo>
                  <a:lnTo>
                    <a:pt x="4" y="17"/>
                  </a:lnTo>
                  <a:lnTo>
                    <a:pt x="0" y="19"/>
                  </a:lnTo>
                  <a:lnTo>
                    <a:pt x="0" y="21"/>
                  </a:lnTo>
                  <a:lnTo>
                    <a:pt x="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6" name="Freeform 56"/>
            <p:cNvSpPr>
              <a:spLocks/>
            </p:cNvSpPr>
            <p:nvPr/>
          </p:nvSpPr>
          <p:spPr bwMode="auto">
            <a:xfrm>
              <a:off x="4784" y="3156"/>
              <a:ext cx="51" cy="46"/>
            </a:xfrm>
            <a:custGeom>
              <a:avLst/>
              <a:gdLst>
                <a:gd name="T0" fmla="*/ 81 w 102"/>
                <a:gd name="T1" fmla="*/ 2 h 93"/>
                <a:gd name="T2" fmla="*/ 74 w 102"/>
                <a:gd name="T3" fmla="*/ 0 h 93"/>
                <a:gd name="T4" fmla="*/ 62 w 102"/>
                <a:gd name="T5" fmla="*/ 0 h 93"/>
                <a:gd name="T6" fmla="*/ 49 w 102"/>
                <a:gd name="T7" fmla="*/ 0 h 93"/>
                <a:gd name="T8" fmla="*/ 38 w 102"/>
                <a:gd name="T9" fmla="*/ 0 h 93"/>
                <a:gd name="T10" fmla="*/ 26 w 102"/>
                <a:gd name="T11" fmla="*/ 0 h 93"/>
                <a:gd name="T12" fmla="*/ 15 w 102"/>
                <a:gd name="T13" fmla="*/ 2 h 93"/>
                <a:gd name="T14" fmla="*/ 9 w 102"/>
                <a:gd name="T15" fmla="*/ 4 h 93"/>
                <a:gd name="T16" fmla="*/ 5 w 102"/>
                <a:gd name="T17" fmla="*/ 7 h 93"/>
                <a:gd name="T18" fmla="*/ 0 w 102"/>
                <a:gd name="T19" fmla="*/ 17 h 93"/>
                <a:gd name="T20" fmla="*/ 0 w 102"/>
                <a:gd name="T21" fmla="*/ 24 h 93"/>
                <a:gd name="T22" fmla="*/ 3 w 102"/>
                <a:gd name="T23" fmla="*/ 34 h 93"/>
                <a:gd name="T24" fmla="*/ 11 w 102"/>
                <a:gd name="T25" fmla="*/ 38 h 93"/>
                <a:gd name="T26" fmla="*/ 24 w 102"/>
                <a:gd name="T27" fmla="*/ 42 h 93"/>
                <a:gd name="T28" fmla="*/ 41 w 102"/>
                <a:gd name="T29" fmla="*/ 43 h 93"/>
                <a:gd name="T30" fmla="*/ 51 w 102"/>
                <a:gd name="T31" fmla="*/ 43 h 93"/>
                <a:gd name="T32" fmla="*/ 57 w 102"/>
                <a:gd name="T33" fmla="*/ 66 h 93"/>
                <a:gd name="T34" fmla="*/ 51 w 102"/>
                <a:gd name="T35" fmla="*/ 70 h 93"/>
                <a:gd name="T36" fmla="*/ 43 w 102"/>
                <a:gd name="T37" fmla="*/ 80 h 93"/>
                <a:gd name="T38" fmla="*/ 38 w 102"/>
                <a:gd name="T39" fmla="*/ 89 h 93"/>
                <a:gd name="T40" fmla="*/ 39 w 102"/>
                <a:gd name="T41" fmla="*/ 93 h 93"/>
                <a:gd name="T42" fmla="*/ 47 w 102"/>
                <a:gd name="T43" fmla="*/ 93 h 93"/>
                <a:gd name="T44" fmla="*/ 58 w 102"/>
                <a:gd name="T45" fmla="*/ 91 h 93"/>
                <a:gd name="T46" fmla="*/ 66 w 102"/>
                <a:gd name="T47" fmla="*/ 89 h 93"/>
                <a:gd name="T48" fmla="*/ 72 w 102"/>
                <a:gd name="T49" fmla="*/ 89 h 93"/>
                <a:gd name="T50" fmla="*/ 98 w 102"/>
                <a:gd name="T51" fmla="*/ 85 h 93"/>
                <a:gd name="T52" fmla="*/ 102 w 102"/>
                <a:gd name="T53" fmla="*/ 76 h 93"/>
                <a:gd name="T54" fmla="*/ 98 w 102"/>
                <a:gd name="T55" fmla="*/ 70 h 93"/>
                <a:gd name="T56" fmla="*/ 89 w 102"/>
                <a:gd name="T57" fmla="*/ 64 h 93"/>
                <a:gd name="T58" fmla="*/ 81 w 102"/>
                <a:gd name="T59" fmla="*/ 61 h 93"/>
                <a:gd name="T60" fmla="*/ 76 w 102"/>
                <a:gd name="T61" fmla="*/ 55 h 93"/>
                <a:gd name="T62" fmla="*/ 76 w 102"/>
                <a:gd name="T63" fmla="*/ 45 h 93"/>
                <a:gd name="T64" fmla="*/ 76 w 102"/>
                <a:gd name="T65" fmla="*/ 34 h 93"/>
                <a:gd name="T66" fmla="*/ 68 w 102"/>
                <a:gd name="T67" fmla="*/ 30 h 93"/>
                <a:gd name="T68" fmla="*/ 57 w 102"/>
                <a:gd name="T69" fmla="*/ 30 h 93"/>
                <a:gd name="T70" fmla="*/ 43 w 102"/>
                <a:gd name="T71" fmla="*/ 32 h 93"/>
                <a:gd name="T72" fmla="*/ 32 w 102"/>
                <a:gd name="T73" fmla="*/ 30 h 93"/>
                <a:gd name="T74" fmla="*/ 30 w 102"/>
                <a:gd name="T75" fmla="*/ 21 h 93"/>
                <a:gd name="T76" fmla="*/ 41 w 102"/>
                <a:gd name="T77" fmla="*/ 15 h 93"/>
                <a:gd name="T78" fmla="*/ 51 w 102"/>
                <a:gd name="T79" fmla="*/ 15 h 93"/>
                <a:gd name="T80" fmla="*/ 57 w 102"/>
                <a:gd name="T81" fmla="*/ 15 h 93"/>
                <a:gd name="T82" fmla="*/ 68 w 102"/>
                <a:gd name="T83" fmla="*/ 15 h 93"/>
                <a:gd name="T84" fmla="*/ 83 w 102"/>
                <a:gd name="T85" fmla="*/ 15 h 93"/>
                <a:gd name="T86" fmla="*/ 93 w 102"/>
                <a:gd name="T87" fmla="*/ 15 h 93"/>
                <a:gd name="T88" fmla="*/ 85 w 102"/>
                <a:gd name="T89" fmla="*/ 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2" h="93">
                  <a:moveTo>
                    <a:pt x="85" y="2"/>
                  </a:moveTo>
                  <a:lnTo>
                    <a:pt x="81" y="2"/>
                  </a:lnTo>
                  <a:lnTo>
                    <a:pt x="77" y="0"/>
                  </a:lnTo>
                  <a:lnTo>
                    <a:pt x="74" y="0"/>
                  </a:lnTo>
                  <a:lnTo>
                    <a:pt x="68" y="0"/>
                  </a:lnTo>
                  <a:lnTo>
                    <a:pt x="62" y="0"/>
                  </a:lnTo>
                  <a:lnTo>
                    <a:pt x="57" y="0"/>
                  </a:lnTo>
                  <a:lnTo>
                    <a:pt x="49" y="0"/>
                  </a:lnTo>
                  <a:lnTo>
                    <a:pt x="43" y="0"/>
                  </a:lnTo>
                  <a:lnTo>
                    <a:pt x="38" y="0"/>
                  </a:lnTo>
                  <a:lnTo>
                    <a:pt x="32" y="0"/>
                  </a:lnTo>
                  <a:lnTo>
                    <a:pt x="26" y="0"/>
                  </a:lnTo>
                  <a:lnTo>
                    <a:pt x="20" y="2"/>
                  </a:lnTo>
                  <a:lnTo>
                    <a:pt x="15" y="2"/>
                  </a:lnTo>
                  <a:lnTo>
                    <a:pt x="13" y="4"/>
                  </a:lnTo>
                  <a:lnTo>
                    <a:pt x="9" y="4"/>
                  </a:lnTo>
                  <a:lnTo>
                    <a:pt x="7" y="5"/>
                  </a:lnTo>
                  <a:lnTo>
                    <a:pt x="5" y="7"/>
                  </a:lnTo>
                  <a:lnTo>
                    <a:pt x="3" y="11"/>
                  </a:lnTo>
                  <a:lnTo>
                    <a:pt x="0" y="17"/>
                  </a:lnTo>
                  <a:lnTo>
                    <a:pt x="0" y="21"/>
                  </a:lnTo>
                  <a:lnTo>
                    <a:pt x="0" y="24"/>
                  </a:lnTo>
                  <a:lnTo>
                    <a:pt x="0" y="30"/>
                  </a:lnTo>
                  <a:lnTo>
                    <a:pt x="3" y="34"/>
                  </a:lnTo>
                  <a:lnTo>
                    <a:pt x="5" y="38"/>
                  </a:lnTo>
                  <a:lnTo>
                    <a:pt x="11" y="38"/>
                  </a:lnTo>
                  <a:lnTo>
                    <a:pt x="17" y="40"/>
                  </a:lnTo>
                  <a:lnTo>
                    <a:pt x="24" y="42"/>
                  </a:lnTo>
                  <a:lnTo>
                    <a:pt x="34" y="43"/>
                  </a:lnTo>
                  <a:lnTo>
                    <a:pt x="41" y="43"/>
                  </a:lnTo>
                  <a:lnTo>
                    <a:pt x="47" y="43"/>
                  </a:lnTo>
                  <a:lnTo>
                    <a:pt x="51" y="43"/>
                  </a:lnTo>
                  <a:lnTo>
                    <a:pt x="55" y="45"/>
                  </a:lnTo>
                  <a:lnTo>
                    <a:pt x="57" y="66"/>
                  </a:lnTo>
                  <a:lnTo>
                    <a:pt x="55" y="66"/>
                  </a:lnTo>
                  <a:lnTo>
                    <a:pt x="51" y="70"/>
                  </a:lnTo>
                  <a:lnTo>
                    <a:pt x="47" y="74"/>
                  </a:lnTo>
                  <a:lnTo>
                    <a:pt x="43" y="80"/>
                  </a:lnTo>
                  <a:lnTo>
                    <a:pt x="39" y="83"/>
                  </a:lnTo>
                  <a:lnTo>
                    <a:pt x="38" y="89"/>
                  </a:lnTo>
                  <a:lnTo>
                    <a:pt x="38" y="91"/>
                  </a:lnTo>
                  <a:lnTo>
                    <a:pt x="39" y="93"/>
                  </a:lnTo>
                  <a:lnTo>
                    <a:pt x="43" y="93"/>
                  </a:lnTo>
                  <a:lnTo>
                    <a:pt x="47" y="93"/>
                  </a:lnTo>
                  <a:lnTo>
                    <a:pt x="53" y="91"/>
                  </a:lnTo>
                  <a:lnTo>
                    <a:pt x="58" y="91"/>
                  </a:lnTo>
                  <a:lnTo>
                    <a:pt x="62" y="89"/>
                  </a:lnTo>
                  <a:lnTo>
                    <a:pt x="66" y="89"/>
                  </a:lnTo>
                  <a:lnTo>
                    <a:pt x="70" y="89"/>
                  </a:lnTo>
                  <a:lnTo>
                    <a:pt x="72" y="89"/>
                  </a:lnTo>
                  <a:lnTo>
                    <a:pt x="96" y="89"/>
                  </a:lnTo>
                  <a:lnTo>
                    <a:pt x="98" y="85"/>
                  </a:lnTo>
                  <a:lnTo>
                    <a:pt x="102" y="80"/>
                  </a:lnTo>
                  <a:lnTo>
                    <a:pt x="102" y="76"/>
                  </a:lnTo>
                  <a:lnTo>
                    <a:pt x="102" y="72"/>
                  </a:lnTo>
                  <a:lnTo>
                    <a:pt x="98" y="70"/>
                  </a:lnTo>
                  <a:lnTo>
                    <a:pt x="95" y="68"/>
                  </a:lnTo>
                  <a:lnTo>
                    <a:pt x="89" y="64"/>
                  </a:lnTo>
                  <a:lnTo>
                    <a:pt x="85" y="62"/>
                  </a:lnTo>
                  <a:lnTo>
                    <a:pt x="81" y="61"/>
                  </a:lnTo>
                  <a:lnTo>
                    <a:pt x="79" y="61"/>
                  </a:lnTo>
                  <a:lnTo>
                    <a:pt x="76" y="55"/>
                  </a:lnTo>
                  <a:lnTo>
                    <a:pt x="76" y="53"/>
                  </a:lnTo>
                  <a:lnTo>
                    <a:pt x="76" y="45"/>
                  </a:lnTo>
                  <a:lnTo>
                    <a:pt x="77" y="42"/>
                  </a:lnTo>
                  <a:lnTo>
                    <a:pt x="76" y="34"/>
                  </a:lnTo>
                  <a:lnTo>
                    <a:pt x="74" y="32"/>
                  </a:lnTo>
                  <a:lnTo>
                    <a:pt x="68" y="30"/>
                  </a:lnTo>
                  <a:lnTo>
                    <a:pt x="62" y="30"/>
                  </a:lnTo>
                  <a:lnTo>
                    <a:pt x="57" y="30"/>
                  </a:lnTo>
                  <a:lnTo>
                    <a:pt x="51" y="32"/>
                  </a:lnTo>
                  <a:lnTo>
                    <a:pt x="43" y="32"/>
                  </a:lnTo>
                  <a:lnTo>
                    <a:pt x="38" y="32"/>
                  </a:lnTo>
                  <a:lnTo>
                    <a:pt x="32" y="30"/>
                  </a:lnTo>
                  <a:lnTo>
                    <a:pt x="30" y="28"/>
                  </a:lnTo>
                  <a:lnTo>
                    <a:pt x="30" y="21"/>
                  </a:lnTo>
                  <a:lnTo>
                    <a:pt x="38" y="17"/>
                  </a:lnTo>
                  <a:lnTo>
                    <a:pt x="41" y="15"/>
                  </a:lnTo>
                  <a:lnTo>
                    <a:pt x="47" y="15"/>
                  </a:lnTo>
                  <a:lnTo>
                    <a:pt x="51" y="15"/>
                  </a:lnTo>
                  <a:lnTo>
                    <a:pt x="55" y="15"/>
                  </a:lnTo>
                  <a:lnTo>
                    <a:pt x="57" y="15"/>
                  </a:lnTo>
                  <a:lnTo>
                    <a:pt x="62" y="15"/>
                  </a:lnTo>
                  <a:lnTo>
                    <a:pt x="68" y="15"/>
                  </a:lnTo>
                  <a:lnTo>
                    <a:pt x="76" y="15"/>
                  </a:lnTo>
                  <a:lnTo>
                    <a:pt x="83" y="15"/>
                  </a:lnTo>
                  <a:lnTo>
                    <a:pt x="89" y="15"/>
                  </a:lnTo>
                  <a:lnTo>
                    <a:pt x="93" y="15"/>
                  </a:lnTo>
                  <a:lnTo>
                    <a:pt x="95" y="15"/>
                  </a:lnTo>
                  <a:lnTo>
                    <a:pt x="85" y="2"/>
                  </a:lnTo>
                  <a:lnTo>
                    <a:pt x="85"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7" name="Freeform 57"/>
            <p:cNvSpPr>
              <a:spLocks/>
            </p:cNvSpPr>
            <p:nvPr/>
          </p:nvSpPr>
          <p:spPr bwMode="auto">
            <a:xfrm>
              <a:off x="4788" y="3231"/>
              <a:ext cx="32" cy="35"/>
            </a:xfrm>
            <a:custGeom>
              <a:avLst/>
              <a:gdLst>
                <a:gd name="T0" fmla="*/ 31 w 65"/>
                <a:gd name="T1" fmla="*/ 2 h 70"/>
                <a:gd name="T2" fmla="*/ 25 w 65"/>
                <a:gd name="T3" fmla="*/ 0 h 70"/>
                <a:gd name="T4" fmla="*/ 21 w 65"/>
                <a:gd name="T5" fmla="*/ 2 h 70"/>
                <a:gd name="T6" fmla="*/ 15 w 65"/>
                <a:gd name="T7" fmla="*/ 2 h 70"/>
                <a:gd name="T8" fmla="*/ 10 w 65"/>
                <a:gd name="T9" fmla="*/ 6 h 70"/>
                <a:gd name="T10" fmla="*/ 2 w 65"/>
                <a:gd name="T11" fmla="*/ 11 h 70"/>
                <a:gd name="T12" fmla="*/ 0 w 65"/>
                <a:gd name="T13" fmla="*/ 19 h 70"/>
                <a:gd name="T14" fmla="*/ 4 w 65"/>
                <a:gd name="T15" fmla="*/ 21 h 70"/>
                <a:gd name="T16" fmla="*/ 10 w 65"/>
                <a:gd name="T17" fmla="*/ 21 h 70"/>
                <a:gd name="T18" fmla="*/ 17 w 65"/>
                <a:gd name="T19" fmla="*/ 19 h 70"/>
                <a:gd name="T20" fmla="*/ 23 w 65"/>
                <a:gd name="T21" fmla="*/ 17 h 70"/>
                <a:gd name="T22" fmla="*/ 27 w 65"/>
                <a:gd name="T23" fmla="*/ 13 h 70"/>
                <a:gd name="T24" fmla="*/ 32 w 65"/>
                <a:gd name="T25" fmla="*/ 13 h 70"/>
                <a:gd name="T26" fmla="*/ 36 w 65"/>
                <a:gd name="T27" fmla="*/ 15 h 70"/>
                <a:gd name="T28" fmla="*/ 42 w 65"/>
                <a:gd name="T29" fmla="*/ 21 h 70"/>
                <a:gd name="T30" fmla="*/ 44 w 65"/>
                <a:gd name="T31" fmla="*/ 26 h 70"/>
                <a:gd name="T32" fmla="*/ 46 w 65"/>
                <a:gd name="T33" fmla="*/ 32 h 70"/>
                <a:gd name="T34" fmla="*/ 44 w 65"/>
                <a:gd name="T35" fmla="*/ 40 h 70"/>
                <a:gd name="T36" fmla="*/ 42 w 65"/>
                <a:gd name="T37" fmla="*/ 45 h 70"/>
                <a:gd name="T38" fmla="*/ 36 w 65"/>
                <a:gd name="T39" fmla="*/ 47 h 70"/>
                <a:gd name="T40" fmla="*/ 32 w 65"/>
                <a:gd name="T41" fmla="*/ 47 h 70"/>
                <a:gd name="T42" fmla="*/ 27 w 65"/>
                <a:gd name="T43" fmla="*/ 51 h 70"/>
                <a:gd name="T44" fmla="*/ 25 w 65"/>
                <a:gd name="T45" fmla="*/ 53 h 70"/>
                <a:gd name="T46" fmla="*/ 17 w 65"/>
                <a:gd name="T47" fmla="*/ 59 h 70"/>
                <a:gd name="T48" fmla="*/ 19 w 65"/>
                <a:gd name="T49" fmla="*/ 64 h 70"/>
                <a:gd name="T50" fmla="*/ 23 w 65"/>
                <a:gd name="T51" fmla="*/ 64 h 70"/>
                <a:gd name="T52" fmla="*/ 27 w 65"/>
                <a:gd name="T53" fmla="*/ 66 h 70"/>
                <a:gd name="T54" fmla="*/ 32 w 65"/>
                <a:gd name="T55" fmla="*/ 68 h 70"/>
                <a:gd name="T56" fmla="*/ 38 w 65"/>
                <a:gd name="T57" fmla="*/ 70 h 70"/>
                <a:gd name="T58" fmla="*/ 44 w 65"/>
                <a:gd name="T59" fmla="*/ 70 h 70"/>
                <a:gd name="T60" fmla="*/ 50 w 65"/>
                <a:gd name="T61" fmla="*/ 70 h 70"/>
                <a:gd name="T62" fmla="*/ 51 w 65"/>
                <a:gd name="T63" fmla="*/ 70 h 70"/>
                <a:gd name="T64" fmla="*/ 55 w 65"/>
                <a:gd name="T65" fmla="*/ 68 h 70"/>
                <a:gd name="T66" fmla="*/ 55 w 65"/>
                <a:gd name="T67" fmla="*/ 63 h 70"/>
                <a:gd name="T68" fmla="*/ 57 w 65"/>
                <a:gd name="T69" fmla="*/ 57 h 70"/>
                <a:gd name="T70" fmla="*/ 59 w 65"/>
                <a:gd name="T71" fmla="*/ 51 h 70"/>
                <a:gd name="T72" fmla="*/ 61 w 65"/>
                <a:gd name="T73" fmla="*/ 45 h 70"/>
                <a:gd name="T74" fmla="*/ 61 w 65"/>
                <a:gd name="T75" fmla="*/ 38 h 70"/>
                <a:gd name="T76" fmla="*/ 63 w 65"/>
                <a:gd name="T77" fmla="*/ 32 h 70"/>
                <a:gd name="T78" fmla="*/ 65 w 65"/>
                <a:gd name="T79" fmla="*/ 26 h 70"/>
                <a:gd name="T80" fmla="*/ 65 w 65"/>
                <a:gd name="T81" fmla="*/ 23 h 70"/>
                <a:gd name="T82" fmla="*/ 59 w 65"/>
                <a:gd name="T83" fmla="*/ 15 h 70"/>
                <a:gd name="T84" fmla="*/ 53 w 65"/>
                <a:gd name="T85" fmla="*/ 7 h 70"/>
                <a:gd name="T86" fmla="*/ 50 w 65"/>
                <a:gd name="T87" fmla="*/ 2 h 70"/>
                <a:gd name="T88" fmla="*/ 48 w 65"/>
                <a:gd name="T89" fmla="*/ 0 h 70"/>
                <a:gd name="T90" fmla="*/ 31 w 65"/>
                <a:gd name="T91" fmla="*/ 2 h 70"/>
                <a:gd name="T92" fmla="*/ 31 w 65"/>
                <a:gd name="T93"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5" h="70">
                  <a:moveTo>
                    <a:pt x="31" y="2"/>
                  </a:moveTo>
                  <a:lnTo>
                    <a:pt x="25" y="0"/>
                  </a:lnTo>
                  <a:lnTo>
                    <a:pt x="21" y="2"/>
                  </a:lnTo>
                  <a:lnTo>
                    <a:pt x="15" y="2"/>
                  </a:lnTo>
                  <a:lnTo>
                    <a:pt x="10" y="6"/>
                  </a:lnTo>
                  <a:lnTo>
                    <a:pt x="2" y="11"/>
                  </a:lnTo>
                  <a:lnTo>
                    <a:pt x="0" y="19"/>
                  </a:lnTo>
                  <a:lnTo>
                    <a:pt x="4" y="21"/>
                  </a:lnTo>
                  <a:lnTo>
                    <a:pt x="10" y="21"/>
                  </a:lnTo>
                  <a:lnTo>
                    <a:pt x="17" y="19"/>
                  </a:lnTo>
                  <a:lnTo>
                    <a:pt x="23" y="17"/>
                  </a:lnTo>
                  <a:lnTo>
                    <a:pt x="27" y="13"/>
                  </a:lnTo>
                  <a:lnTo>
                    <a:pt x="32" y="13"/>
                  </a:lnTo>
                  <a:lnTo>
                    <a:pt x="36" y="15"/>
                  </a:lnTo>
                  <a:lnTo>
                    <a:pt x="42" y="21"/>
                  </a:lnTo>
                  <a:lnTo>
                    <a:pt x="44" y="26"/>
                  </a:lnTo>
                  <a:lnTo>
                    <a:pt x="46" y="32"/>
                  </a:lnTo>
                  <a:lnTo>
                    <a:pt x="44" y="40"/>
                  </a:lnTo>
                  <a:lnTo>
                    <a:pt x="42" y="45"/>
                  </a:lnTo>
                  <a:lnTo>
                    <a:pt x="36" y="47"/>
                  </a:lnTo>
                  <a:lnTo>
                    <a:pt x="32" y="47"/>
                  </a:lnTo>
                  <a:lnTo>
                    <a:pt x="27" y="51"/>
                  </a:lnTo>
                  <a:lnTo>
                    <a:pt x="25" y="53"/>
                  </a:lnTo>
                  <a:lnTo>
                    <a:pt x="17" y="59"/>
                  </a:lnTo>
                  <a:lnTo>
                    <a:pt x="19" y="64"/>
                  </a:lnTo>
                  <a:lnTo>
                    <a:pt x="23" y="64"/>
                  </a:lnTo>
                  <a:lnTo>
                    <a:pt x="27" y="66"/>
                  </a:lnTo>
                  <a:lnTo>
                    <a:pt x="32" y="68"/>
                  </a:lnTo>
                  <a:lnTo>
                    <a:pt x="38" y="70"/>
                  </a:lnTo>
                  <a:lnTo>
                    <a:pt x="44" y="70"/>
                  </a:lnTo>
                  <a:lnTo>
                    <a:pt x="50" y="70"/>
                  </a:lnTo>
                  <a:lnTo>
                    <a:pt x="51" y="70"/>
                  </a:lnTo>
                  <a:lnTo>
                    <a:pt x="55" y="68"/>
                  </a:lnTo>
                  <a:lnTo>
                    <a:pt x="55" y="63"/>
                  </a:lnTo>
                  <a:lnTo>
                    <a:pt x="57" y="57"/>
                  </a:lnTo>
                  <a:lnTo>
                    <a:pt x="59" y="51"/>
                  </a:lnTo>
                  <a:lnTo>
                    <a:pt x="61" y="45"/>
                  </a:lnTo>
                  <a:lnTo>
                    <a:pt x="61" y="38"/>
                  </a:lnTo>
                  <a:lnTo>
                    <a:pt x="63" y="32"/>
                  </a:lnTo>
                  <a:lnTo>
                    <a:pt x="65" y="26"/>
                  </a:lnTo>
                  <a:lnTo>
                    <a:pt x="65" y="23"/>
                  </a:lnTo>
                  <a:lnTo>
                    <a:pt x="59" y="15"/>
                  </a:lnTo>
                  <a:lnTo>
                    <a:pt x="53" y="7"/>
                  </a:lnTo>
                  <a:lnTo>
                    <a:pt x="50" y="2"/>
                  </a:lnTo>
                  <a:lnTo>
                    <a:pt x="48" y="0"/>
                  </a:lnTo>
                  <a:lnTo>
                    <a:pt x="31" y="2"/>
                  </a:lnTo>
                  <a:lnTo>
                    <a:pt x="3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8" name="Freeform 58"/>
            <p:cNvSpPr>
              <a:spLocks/>
            </p:cNvSpPr>
            <p:nvPr/>
          </p:nvSpPr>
          <p:spPr bwMode="auto">
            <a:xfrm>
              <a:off x="4835" y="3219"/>
              <a:ext cx="75" cy="46"/>
            </a:xfrm>
            <a:custGeom>
              <a:avLst/>
              <a:gdLst>
                <a:gd name="T0" fmla="*/ 2 w 150"/>
                <a:gd name="T1" fmla="*/ 13 h 93"/>
                <a:gd name="T2" fmla="*/ 13 w 150"/>
                <a:gd name="T3" fmla="*/ 21 h 93"/>
                <a:gd name="T4" fmla="*/ 27 w 150"/>
                <a:gd name="T5" fmla="*/ 21 h 93"/>
                <a:gd name="T6" fmla="*/ 36 w 150"/>
                <a:gd name="T7" fmla="*/ 23 h 93"/>
                <a:gd name="T8" fmla="*/ 32 w 150"/>
                <a:gd name="T9" fmla="*/ 32 h 93"/>
                <a:gd name="T10" fmla="*/ 25 w 150"/>
                <a:gd name="T11" fmla="*/ 44 h 93"/>
                <a:gd name="T12" fmla="*/ 19 w 150"/>
                <a:gd name="T13" fmla="*/ 55 h 93"/>
                <a:gd name="T14" fmla="*/ 12 w 150"/>
                <a:gd name="T15" fmla="*/ 67 h 93"/>
                <a:gd name="T16" fmla="*/ 8 w 150"/>
                <a:gd name="T17" fmla="*/ 76 h 93"/>
                <a:gd name="T18" fmla="*/ 4 w 150"/>
                <a:gd name="T19" fmla="*/ 89 h 93"/>
                <a:gd name="T20" fmla="*/ 13 w 150"/>
                <a:gd name="T21" fmla="*/ 93 h 93"/>
                <a:gd name="T22" fmla="*/ 25 w 150"/>
                <a:gd name="T23" fmla="*/ 93 h 93"/>
                <a:gd name="T24" fmla="*/ 29 w 150"/>
                <a:gd name="T25" fmla="*/ 84 h 93"/>
                <a:gd name="T26" fmla="*/ 32 w 150"/>
                <a:gd name="T27" fmla="*/ 72 h 93"/>
                <a:gd name="T28" fmla="*/ 36 w 150"/>
                <a:gd name="T29" fmla="*/ 61 h 93"/>
                <a:gd name="T30" fmla="*/ 38 w 150"/>
                <a:gd name="T31" fmla="*/ 51 h 93"/>
                <a:gd name="T32" fmla="*/ 42 w 150"/>
                <a:gd name="T33" fmla="*/ 42 h 93"/>
                <a:gd name="T34" fmla="*/ 46 w 150"/>
                <a:gd name="T35" fmla="*/ 32 h 93"/>
                <a:gd name="T36" fmla="*/ 63 w 150"/>
                <a:gd name="T37" fmla="*/ 34 h 93"/>
                <a:gd name="T38" fmla="*/ 44 w 150"/>
                <a:gd name="T39" fmla="*/ 59 h 93"/>
                <a:gd name="T40" fmla="*/ 44 w 150"/>
                <a:gd name="T41" fmla="*/ 67 h 93"/>
                <a:gd name="T42" fmla="*/ 50 w 150"/>
                <a:gd name="T43" fmla="*/ 70 h 93"/>
                <a:gd name="T44" fmla="*/ 57 w 150"/>
                <a:gd name="T45" fmla="*/ 69 h 93"/>
                <a:gd name="T46" fmla="*/ 67 w 150"/>
                <a:gd name="T47" fmla="*/ 65 h 93"/>
                <a:gd name="T48" fmla="*/ 76 w 150"/>
                <a:gd name="T49" fmla="*/ 57 h 93"/>
                <a:gd name="T50" fmla="*/ 147 w 150"/>
                <a:gd name="T51" fmla="*/ 51 h 93"/>
                <a:gd name="T52" fmla="*/ 150 w 150"/>
                <a:gd name="T53" fmla="*/ 44 h 93"/>
                <a:gd name="T54" fmla="*/ 150 w 150"/>
                <a:gd name="T55" fmla="*/ 34 h 93"/>
                <a:gd name="T56" fmla="*/ 139 w 150"/>
                <a:gd name="T57" fmla="*/ 34 h 93"/>
                <a:gd name="T58" fmla="*/ 122 w 150"/>
                <a:gd name="T59" fmla="*/ 36 h 93"/>
                <a:gd name="T60" fmla="*/ 107 w 150"/>
                <a:gd name="T61" fmla="*/ 36 h 93"/>
                <a:gd name="T62" fmla="*/ 95 w 150"/>
                <a:gd name="T63" fmla="*/ 36 h 93"/>
                <a:gd name="T64" fmla="*/ 82 w 150"/>
                <a:gd name="T65" fmla="*/ 36 h 93"/>
                <a:gd name="T66" fmla="*/ 74 w 150"/>
                <a:gd name="T67" fmla="*/ 34 h 93"/>
                <a:gd name="T68" fmla="*/ 76 w 150"/>
                <a:gd name="T69" fmla="*/ 27 h 93"/>
                <a:gd name="T70" fmla="*/ 74 w 150"/>
                <a:gd name="T71" fmla="*/ 21 h 93"/>
                <a:gd name="T72" fmla="*/ 67 w 150"/>
                <a:gd name="T73" fmla="*/ 17 h 93"/>
                <a:gd name="T74" fmla="*/ 53 w 150"/>
                <a:gd name="T75" fmla="*/ 13 h 93"/>
                <a:gd name="T76" fmla="*/ 40 w 150"/>
                <a:gd name="T77" fmla="*/ 13 h 93"/>
                <a:gd name="T78" fmla="*/ 29 w 150"/>
                <a:gd name="T79" fmla="*/ 13 h 93"/>
                <a:gd name="T80" fmla="*/ 25 w 150"/>
                <a:gd name="T81" fmla="*/ 15 h 93"/>
                <a:gd name="T82" fmla="*/ 25 w 150"/>
                <a:gd name="T83" fmla="*/ 10 h 93"/>
                <a:gd name="T84" fmla="*/ 17 w 150"/>
                <a:gd name="T85" fmla="*/ 0 h 93"/>
                <a:gd name="T86" fmla="*/ 6 w 150"/>
                <a:gd name="T87" fmla="*/ 4 h 93"/>
                <a:gd name="T88" fmla="*/ 0 w 150"/>
                <a:gd name="T89" fmla="*/ 1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0" h="93">
                  <a:moveTo>
                    <a:pt x="0" y="12"/>
                  </a:moveTo>
                  <a:lnTo>
                    <a:pt x="2" y="13"/>
                  </a:lnTo>
                  <a:lnTo>
                    <a:pt x="8" y="17"/>
                  </a:lnTo>
                  <a:lnTo>
                    <a:pt x="13" y="21"/>
                  </a:lnTo>
                  <a:lnTo>
                    <a:pt x="21" y="23"/>
                  </a:lnTo>
                  <a:lnTo>
                    <a:pt x="27" y="21"/>
                  </a:lnTo>
                  <a:lnTo>
                    <a:pt x="32" y="23"/>
                  </a:lnTo>
                  <a:lnTo>
                    <a:pt x="36" y="23"/>
                  </a:lnTo>
                  <a:lnTo>
                    <a:pt x="36" y="27"/>
                  </a:lnTo>
                  <a:lnTo>
                    <a:pt x="32" y="32"/>
                  </a:lnTo>
                  <a:lnTo>
                    <a:pt x="27" y="40"/>
                  </a:lnTo>
                  <a:lnTo>
                    <a:pt x="25" y="44"/>
                  </a:lnTo>
                  <a:lnTo>
                    <a:pt x="21" y="50"/>
                  </a:lnTo>
                  <a:lnTo>
                    <a:pt x="19" y="55"/>
                  </a:lnTo>
                  <a:lnTo>
                    <a:pt x="15" y="61"/>
                  </a:lnTo>
                  <a:lnTo>
                    <a:pt x="12" y="67"/>
                  </a:lnTo>
                  <a:lnTo>
                    <a:pt x="10" y="72"/>
                  </a:lnTo>
                  <a:lnTo>
                    <a:pt x="8" y="76"/>
                  </a:lnTo>
                  <a:lnTo>
                    <a:pt x="6" y="82"/>
                  </a:lnTo>
                  <a:lnTo>
                    <a:pt x="4" y="89"/>
                  </a:lnTo>
                  <a:lnTo>
                    <a:pt x="6" y="93"/>
                  </a:lnTo>
                  <a:lnTo>
                    <a:pt x="13" y="93"/>
                  </a:lnTo>
                  <a:lnTo>
                    <a:pt x="19" y="93"/>
                  </a:lnTo>
                  <a:lnTo>
                    <a:pt x="25" y="93"/>
                  </a:lnTo>
                  <a:lnTo>
                    <a:pt x="29" y="89"/>
                  </a:lnTo>
                  <a:lnTo>
                    <a:pt x="29" y="84"/>
                  </a:lnTo>
                  <a:lnTo>
                    <a:pt x="32" y="76"/>
                  </a:lnTo>
                  <a:lnTo>
                    <a:pt x="32" y="72"/>
                  </a:lnTo>
                  <a:lnTo>
                    <a:pt x="34" y="67"/>
                  </a:lnTo>
                  <a:lnTo>
                    <a:pt x="36" y="61"/>
                  </a:lnTo>
                  <a:lnTo>
                    <a:pt x="38" y="57"/>
                  </a:lnTo>
                  <a:lnTo>
                    <a:pt x="38" y="51"/>
                  </a:lnTo>
                  <a:lnTo>
                    <a:pt x="40" y="46"/>
                  </a:lnTo>
                  <a:lnTo>
                    <a:pt x="42" y="42"/>
                  </a:lnTo>
                  <a:lnTo>
                    <a:pt x="44" y="38"/>
                  </a:lnTo>
                  <a:lnTo>
                    <a:pt x="46" y="32"/>
                  </a:lnTo>
                  <a:lnTo>
                    <a:pt x="46" y="31"/>
                  </a:lnTo>
                  <a:lnTo>
                    <a:pt x="63" y="34"/>
                  </a:lnTo>
                  <a:lnTo>
                    <a:pt x="46" y="55"/>
                  </a:lnTo>
                  <a:lnTo>
                    <a:pt x="44" y="59"/>
                  </a:lnTo>
                  <a:lnTo>
                    <a:pt x="44" y="65"/>
                  </a:lnTo>
                  <a:lnTo>
                    <a:pt x="44" y="67"/>
                  </a:lnTo>
                  <a:lnTo>
                    <a:pt x="46" y="69"/>
                  </a:lnTo>
                  <a:lnTo>
                    <a:pt x="50" y="70"/>
                  </a:lnTo>
                  <a:lnTo>
                    <a:pt x="55" y="70"/>
                  </a:lnTo>
                  <a:lnTo>
                    <a:pt x="57" y="69"/>
                  </a:lnTo>
                  <a:lnTo>
                    <a:pt x="63" y="67"/>
                  </a:lnTo>
                  <a:lnTo>
                    <a:pt x="67" y="65"/>
                  </a:lnTo>
                  <a:lnTo>
                    <a:pt x="70" y="63"/>
                  </a:lnTo>
                  <a:lnTo>
                    <a:pt x="76" y="57"/>
                  </a:lnTo>
                  <a:lnTo>
                    <a:pt x="80" y="55"/>
                  </a:lnTo>
                  <a:lnTo>
                    <a:pt x="147" y="51"/>
                  </a:lnTo>
                  <a:lnTo>
                    <a:pt x="148" y="48"/>
                  </a:lnTo>
                  <a:lnTo>
                    <a:pt x="150" y="44"/>
                  </a:lnTo>
                  <a:lnTo>
                    <a:pt x="150" y="36"/>
                  </a:lnTo>
                  <a:lnTo>
                    <a:pt x="150" y="34"/>
                  </a:lnTo>
                  <a:lnTo>
                    <a:pt x="145" y="34"/>
                  </a:lnTo>
                  <a:lnTo>
                    <a:pt x="139" y="34"/>
                  </a:lnTo>
                  <a:lnTo>
                    <a:pt x="131" y="34"/>
                  </a:lnTo>
                  <a:lnTo>
                    <a:pt x="122" y="36"/>
                  </a:lnTo>
                  <a:lnTo>
                    <a:pt x="112" y="36"/>
                  </a:lnTo>
                  <a:lnTo>
                    <a:pt x="107" y="36"/>
                  </a:lnTo>
                  <a:lnTo>
                    <a:pt x="99" y="36"/>
                  </a:lnTo>
                  <a:lnTo>
                    <a:pt x="95" y="36"/>
                  </a:lnTo>
                  <a:lnTo>
                    <a:pt x="88" y="36"/>
                  </a:lnTo>
                  <a:lnTo>
                    <a:pt x="82" y="36"/>
                  </a:lnTo>
                  <a:lnTo>
                    <a:pt x="76" y="34"/>
                  </a:lnTo>
                  <a:lnTo>
                    <a:pt x="74" y="34"/>
                  </a:lnTo>
                  <a:lnTo>
                    <a:pt x="76" y="31"/>
                  </a:lnTo>
                  <a:lnTo>
                    <a:pt x="76" y="27"/>
                  </a:lnTo>
                  <a:lnTo>
                    <a:pt x="76" y="23"/>
                  </a:lnTo>
                  <a:lnTo>
                    <a:pt x="74" y="21"/>
                  </a:lnTo>
                  <a:lnTo>
                    <a:pt x="72" y="17"/>
                  </a:lnTo>
                  <a:lnTo>
                    <a:pt x="67" y="17"/>
                  </a:lnTo>
                  <a:lnTo>
                    <a:pt x="61" y="13"/>
                  </a:lnTo>
                  <a:lnTo>
                    <a:pt x="53" y="13"/>
                  </a:lnTo>
                  <a:lnTo>
                    <a:pt x="46" y="13"/>
                  </a:lnTo>
                  <a:lnTo>
                    <a:pt x="40" y="13"/>
                  </a:lnTo>
                  <a:lnTo>
                    <a:pt x="34" y="13"/>
                  </a:lnTo>
                  <a:lnTo>
                    <a:pt x="29" y="13"/>
                  </a:lnTo>
                  <a:lnTo>
                    <a:pt x="27" y="13"/>
                  </a:lnTo>
                  <a:lnTo>
                    <a:pt x="25" y="15"/>
                  </a:lnTo>
                  <a:lnTo>
                    <a:pt x="25" y="12"/>
                  </a:lnTo>
                  <a:lnTo>
                    <a:pt x="25" y="10"/>
                  </a:lnTo>
                  <a:lnTo>
                    <a:pt x="21" y="4"/>
                  </a:lnTo>
                  <a:lnTo>
                    <a:pt x="17" y="0"/>
                  </a:lnTo>
                  <a:lnTo>
                    <a:pt x="10" y="0"/>
                  </a:lnTo>
                  <a:lnTo>
                    <a:pt x="6" y="4"/>
                  </a:lnTo>
                  <a:lnTo>
                    <a:pt x="0" y="10"/>
                  </a:lnTo>
                  <a:lnTo>
                    <a:pt x="0" y="12"/>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9" name="Freeform 59"/>
            <p:cNvSpPr>
              <a:spLocks/>
            </p:cNvSpPr>
            <p:nvPr/>
          </p:nvSpPr>
          <p:spPr bwMode="auto">
            <a:xfrm>
              <a:off x="4934" y="3150"/>
              <a:ext cx="87" cy="31"/>
            </a:xfrm>
            <a:custGeom>
              <a:avLst/>
              <a:gdLst>
                <a:gd name="T0" fmla="*/ 104 w 175"/>
                <a:gd name="T1" fmla="*/ 35 h 61"/>
                <a:gd name="T2" fmla="*/ 89 w 175"/>
                <a:gd name="T3" fmla="*/ 31 h 61"/>
                <a:gd name="T4" fmla="*/ 83 w 175"/>
                <a:gd name="T5" fmla="*/ 29 h 61"/>
                <a:gd name="T6" fmla="*/ 72 w 175"/>
                <a:gd name="T7" fmla="*/ 17 h 61"/>
                <a:gd name="T8" fmla="*/ 63 w 175"/>
                <a:gd name="T9" fmla="*/ 19 h 61"/>
                <a:gd name="T10" fmla="*/ 61 w 175"/>
                <a:gd name="T11" fmla="*/ 16 h 61"/>
                <a:gd name="T12" fmla="*/ 61 w 175"/>
                <a:gd name="T13" fmla="*/ 4 h 61"/>
                <a:gd name="T14" fmla="*/ 55 w 175"/>
                <a:gd name="T15" fmla="*/ 0 h 61"/>
                <a:gd name="T16" fmla="*/ 51 w 175"/>
                <a:gd name="T17" fmla="*/ 0 h 61"/>
                <a:gd name="T18" fmla="*/ 40 w 175"/>
                <a:gd name="T19" fmla="*/ 4 h 61"/>
                <a:gd name="T20" fmla="*/ 23 w 175"/>
                <a:gd name="T21" fmla="*/ 12 h 61"/>
                <a:gd name="T22" fmla="*/ 7 w 175"/>
                <a:gd name="T23" fmla="*/ 21 h 61"/>
                <a:gd name="T24" fmla="*/ 0 w 175"/>
                <a:gd name="T25" fmla="*/ 29 h 61"/>
                <a:gd name="T26" fmla="*/ 6 w 175"/>
                <a:gd name="T27" fmla="*/ 35 h 61"/>
                <a:gd name="T28" fmla="*/ 17 w 175"/>
                <a:gd name="T29" fmla="*/ 36 h 61"/>
                <a:gd name="T30" fmla="*/ 26 w 175"/>
                <a:gd name="T31" fmla="*/ 36 h 61"/>
                <a:gd name="T32" fmla="*/ 40 w 175"/>
                <a:gd name="T33" fmla="*/ 38 h 61"/>
                <a:gd name="T34" fmla="*/ 53 w 175"/>
                <a:gd name="T35" fmla="*/ 36 h 61"/>
                <a:gd name="T36" fmla="*/ 59 w 175"/>
                <a:gd name="T37" fmla="*/ 33 h 61"/>
                <a:gd name="T38" fmla="*/ 70 w 175"/>
                <a:gd name="T39" fmla="*/ 27 h 61"/>
                <a:gd name="T40" fmla="*/ 72 w 175"/>
                <a:gd name="T41" fmla="*/ 29 h 61"/>
                <a:gd name="T42" fmla="*/ 80 w 175"/>
                <a:gd name="T43" fmla="*/ 42 h 61"/>
                <a:gd name="T44" fmla="*/ 83 w 175"/>
                <a:gd name="T45" fmla="*/ 48 h 61"/>
                <a:gd name="T46" fmla="*/ 93 w 175"/>
                <a:gd name="T47" fmla="*/ 54 h 61"/>
                <a:gd name="T48" fmla="*/ 106 w 175"/>
                <a:gd name="T49" fmla="*/ 57 h 61"/>
                <a:gd name="T50" fmla="*/ 118 w 175"/>
                <a:gd name="T51" fmla="*/ 61 h 61"/>
                <a:gd name="T52" fmla="*/ 121 w 175"/>
                <a:gd name="T53" fmla="*/ 55 h 61"/>
                <a:gd name="T54" fmla="*/ 120 w 175"/>
                <a:gd name="T55" fmla="*/ 44 h 61"/>
                <a:gd name="T56" fmla="*/ 137 w 175"/>
                <a:gd name="T57" fmla="*/ 33 h 61"/>
                <a:gd name="T58" fmla="*/ 137 w 175"/>
                <a:gd name="T59" fmla="*/ 40 h 61"/>
                <a:gd name="T60" fmla="*/ 144 w 175"/>
                <a:gd name="T61" fmla="*/ 52 h 61"/>
                <a:gd name="T62" fmla="*/ 154 w 175"/>
                <a:gd name="T63" fmla="*/ 54 h 61"/>
                <a:gd name="T64" fmla="*/ 165 w 175"/>
                <a:gd name="T65" fmla="*/ 54 h 61"/>
                <a:gd name="T66" fmla="*/ 173 w 175"/>
                <a:gd name="T67" fmla="*/ 52 h 61"/>
                <a:gd name="T68" fmla="*/ 175 w 175"/>
                <a:gd name="T69" fmla="*/ 50 h 61"/>
                <a:gd name="T70" fmla="*/ 161 w 175"/>
                <a:gd name="T71" fmla="*/ 38 h 61"/>
                <a:gd name="T72" fmla="*/ 150 w 175"/>
                <a:gd name="T73" fmla="*/ 25 h 61"/>
                <a:gd name="T74" fmla="*/ 144 w 175"/>
                <a:gd name="T75" fmla="*/ 14 h 61"/>
                <a:gd name="T76" fmla="*/ 137 w 175"/>
                <a:gd name="T77" fmla="*/ 12 h 61"/>
                <a:gd name="T78" fmla="*/ 125 w 175"/>
                <a:gd name="T79" fmla="*/ 25 h 61"/>
                <a:gd name="T80" fmla="*/ 125 w 175"/>
                <a:gd name="T81" fmla="*/ 35 h 61"/>
                <a:gd name="T82" fmla="*/ 108 w 175"/>
                <a:gd name="T83"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5" h="61">
                  <a:moveTo>
                    <a:pt x="108" y="36"/>
                  </a:moveTo>
                  <a:lnTo>
                    <a:pt x="104" y="35"/>
                  </a:lnTo>
                  <a:lnTo>
                    <a:pt x="97" y="35"/>
                  </a:lnTo>
                  <a:lnTo>
                    <a:pt x="89" y="31"/>
                  </a:lnTo>
                  <a:lnTo>
                    <a:pt x="87" y="31"/>
                  </a:lnTo>
                  <a:lnTo>
                    <a:pt x="83" y="29"/>
                  </a:lnTo>
                  <a:lnTo>
                    <a:pt x="80" y="23"/>
                  </a:lnTo>
                  <a:lnTo>
                    <a:pt x="72" y="17"/>
                  </a:lnTo>
                  <a:lnTo>
                    <a:pt x="66" y="17"/>
                  </a:lnTo>
                  <a:lnTo>
                    <a:pt x="63" y="19"/>
                  </a:lnTo>
                  <a:lnTo>
                    <a:pt x="61" y="19"/>
                  </a:lnTo>
                  <a:lnTo>
                    <a:pt x="61" y="16"/>
                  </a:lnTo>
                  <a:lnTo>
                    <a:pt x="61" y="10"/>
                  </a:lnTo>
                  <a:lnTo>
                    <a:pt x="61" y="4"/>
                  </a:lnTo>
                  <a:lnTo>
                    <a:pt x="59" y="2"/>
                  </a:lnTo>
                  <a:lnTo>
                    <a:pt x="55" y="0"/>
                  </a:lnTo>
                  <a:lnTo>
                    <a:pt x="55" y="0"/>
                  </a:lnTo>
                  <a:lnTo>
                    <a:pt x="51" y="0"/>
                  </a:lnTo>
                  <a:lnTo>
                    <a:pt x="45" y="2"/>
                  </a:lnTo>
                  <a:lnTo>
                    <a:pt x="40" y="4"/>
                  </a:lnTo>
                  <a:lnTo>
                    <a:pt x="32" y="8"/>
                  </a:lnTo>
                  <a:lnTo>
                    <a:pt x="23" y="12"/>
                  </a:lnTo>
                  <a:lnTo>
                    <a:pt x="15" y="17"/>
                  </a:lnTo>
                  <a:lnTo>
                    <a:pt x="7" y="21"/>
                  </a:lnTo>
                  <a:lnTo>
                    <a:pt x="2" y="27"/>
                  </a:lnTo>
                  <a:lnTo>
                    <a:pt x="0" y="29"/>
                  </a:lnTo>
                  <a:lnTo>
                    <a:pt x="2" y="33"/>
                  </a:lnTo>
                  <a:lnTo>
                    <a:pt x="6" y="35"/>
                  </a:lnTo>
                  <a:lnTo>
                    <a:pt x="13" y="36"/>
                  </a:lnTo>
                  <a:lnTo>
                    <a:pt x="17" y="36"/>
                  </a:lnTo>
                  <a:lnTo>
                    <a:pt x="21" y="36"/>
                  </a:lnTo>
                  <a:lnTo>
                    <a:pt x="26" y="36"/>
                  </a:lnTo>
                  <a:lnTo>
                    <a:pt x="30" y="38"/>
                  </a:lnTo>
                  <a:lnTo>
                    <a:pt x="40" y="38"/>
                  </a:lnTo>
                  <a:lnTo>
                    <a:pt x="47" y="38"/>
                  </a:lnTo>
                  <a:lnTo>
                    <a:pt x="53" y="36"/>
                  </a:lnTo>
                  <a:lnTo>
                    <a:pt x="55" y="36"/>
                  </a:lnTo>
                  <a:lnTo>
                    <a:pt x="59" y="33"/>
                  </a:lnTo>
                  <a:lnTo>
                    <a:pt x="64" y="31"/>
                  </a:lnTo>
                  <a:lnTo>
                    <a:pt x="70" y="27"/>
                  </a:lnTo>
                  <a:lnTo>
                    <a:pt x="72" y="27"/>
                  </a:lnTo>
                  <a:lnTo>
                    <a:pt x="72" y="29"/>
                  </a:lnTo>
                  <a:lnTo>
                    <a:pt x="76" y="35"/>
                  </a:lnTo>
                  <a:lnTo>
                    <a:pt x="80" y="42"/>
                  </a:lnTo>
                  <a:lnTo>
                    <a:pt x="83" y="48"/>
                  </a:lnTo>
                  <a:lnTo>
                    <a:pt x="83" y="48"/>
                  </a:lnTo>
                  <a:lnTo>
                    <a:pt x="89" y="52"/>
                  </a:lnTo>
                  <a:lnTo>
                    <a:pt x="93" y="54"/>
                  </a:lnTo>
                  <a:lnTo>
                    <a:pt x="101" y="55"/>
                  </a:lnTo>
                  <a:lnTo>
                    <a:pt x="106" y="57"/>
                  </a:lnTo>
                  <a:lnTo>
                    <a:pt x="112" y="59"/>
                  </a:lnTo>
                  <a:lnTo>
                    <a:pt x="118" y="61"/>
                  </a:lnTo>
                  <a:lnTo>
                    <a:pt x="120" y="61"/>
                  </a:lnTo>
                  <a:lnTo>
                    <a:pt x="121" y="55"/>
                  </a:lnTo>
                  <a:lnTo>
                    <a:pt x="121" y="50"/>
                  </a:lnTo>
                  <a:lnTo>
                    <a:pt x="120" y="44"/>
                  </a:lnTo>
                  <a:lnTo>
                    <a:pt x="120" y="42"/>
                  </a:lnTo>
                  <a:lnTo>
                    <a:pt x="137" y="33"/>
                  </a:lnTo>
                  <a:lnTo>
                    <a:pt x="137" y="35"/>
                  </a:lnTo>
                  <a:lnTo>
                    <a:pt x="137" y="40"/>
                  </a:lnTo>
                  <a:lnTo>
                    <a:pt x="139" y="46"/>
                  </a:lnTo>
                  <a:lnTo>
                    <a:pt x="144" y="52"/>
                  </a:lnTo>
                  <a:lnTo>
                    <a:pt x="148" y="52"/>
                  </a:lnTo>
                  <a:lnTo>
                    <a:pt x="154" y="54"/>
                  </a:lnTo>
                  <a:lnTo>
                    <a:pt x="160" y="54"/>
                  </a:lnTo>
                  <a:lnTo>
                    <a:pt x="165" y="54"/>
                  </a:lnTo>
                  <a:lnTo>
                    <a:pt x="169" y="54"/>
                  </a:lnTo>
                  <a:lnTo>
                    <a:pt x="173" y="52"/>
                  </a:lnTo>
                  <a:lnTo>
                    <a:pt x="175" y="50"/>
                  </a:lnTo>
                  <a:lnTo>
                    <a:pt x="175" y="50"/>
                  </a:lnTo>
                  <a:lnTo>
                    <a:pt x="169" y="44"/>
                  </a:lnTo>
                  <a:lnTo>
                    <a:pt x="161" y="38"/>
                  </a:lnTo>
                  <a:lnTo>
                    <a:pt x="154" y="31"/>
                  </a:lnTo>
                  <a:lnTo>
                    <a:pt x="150" y="25"/>
                  </a:lnTo>
                  <a:lnTo>
                    <a:pt x="148" y="17"/>
                  </a:lnTo>
                  <a:lnTo>
                    <a:pt x="144" y="14"/>
                  </a:lnTo>
                  <a:lnTo>
                    <a:pt x="141" y="10"/>
                  </a:lnTo>
                  <a:lnTo>
                    <a:pt x="137" y="12"/>
                  </a:lnTo>
                  <a:lnTo>
                    <a:pt x="129" y="17"/>
                  </a:lnTo>
                  <a:lnTo>
                    <a:pt x="125" y="25"/>
                  </a:lnTo>
                  <a:lnTo>
                    <a:pt x="125" y="31"/>
                  </a:lnTo>
                  <a:lnTo>
                    <a:pt x="125" y="35"/>
                  </a:lnTo>
                  <a:lnTo>
                    <a:pt x="108" y="36"/>
                  </a:lnTo>
                  <a:lnTo>
                    <a:pt x="108"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0" name="Freeform 60"/>
            <p:cNvSpPr>
              <a:spLocks/>
            </p:cNvSpPr>
            <p:nvPr/>
          </p:nvSpPr>
          <p:spPr bwMode="auto">
            <a:xfrm>
              <a:off x="4964" y="3192"/>
              <a:ext cx="132" cy="50"/>
            </a:xfrm>
            <a:custGeom>
              <a:avLst/>
              <a:gdLst>
                <a:gd name="T0" fmla="*/ 32 w 264"/>
                <a:gd name="T1" fmla="*/ 65 h 101"/>
                <a:gd name="T2" fmla="*/ 17 w 264"/>
                <a:gd name="T3" fmla="*/ 68 h 101"/>
                <a:gd name="T4" fmla="*/ 0 w 264"/>
                <a:gd name="T5" fmla="*/ 74 h 101"/>
                <a:gd name="T6" fmla="*/ 17 w 264"/>
                <a:gd name="T7" fmla="*/ 89 h 101"/>
                <a:gd name="T8" fmla="*/ 30 w 264"/>
                <a:gd name="T9" fmla="*/ 95 h 101"/>
                <a:gd name="T10" fmla="*/ 45 w 264"/>
                <a:gd name="T11" fmla="*/ 78 h 101"/>
                <a:gd name="T12" fmla="*/ 57 w 264"/>
                <a:gd name="T13" fmla="*/ 59 h 101"/>
                <a:gd name="T14" fmla="*/ 74 w 264"/>
                <a:gd name="T15" fmla="*/ 49 h 101"/>
                <a:gd name="T16" fmla="*/ 76 w 264"/>
                <a:gd name="T17" fmla="*/ 63 h 101"/>
                <a:gd name="T18" fmla="*/ 76 w 264"/>
                <a:gd name="T19" fmla="*/ 78 h 101"/>
                <a:gd name="T20" fmla="*/ 87 w 264"/>
                <a:gd name="T21" fmla="*/ 97 h 101"/>
                <a:gd name="T22" fmla="*/ 97 w 264"/>
                <a:gd name="T23" fmla="*/ 99 h 101"/>
                <a:gd name="T24" fmla="*/ 104 w 264"/>
                <a:gd name="T25" fmla="*/ 89 h 101"/>
                <a:gd name="T26" fmla="*/ 91 w 264"/>
                <a:gd name="T27" fmla="*/ 66 h 101"/>
                <a:gd name="T28" fmla="*/ 91 w 264"/>
                <a:gd name="T29" fmla="*/ 47 h 101"/>
                <a:gd name="T30" fmla="*/ 95 w 264"/>
                <a:gd name="T31" fmla="*/ 42 h 101"/>
                <a:gd name="T32" fmla="*/ 118 w 264"/>
                <a:gd name="T33" fmla="*/ 46 h 101"/>
                <a:gd name="T34" fmla="*/ 135 w 264"/>
                <a:gd name="T35" fmla="*/ 32 h 101"/>
                <a:gd name="T36" fmla="*/ 152 w 264"/>
                <a:gd name="T37" fmla="*/ 28 h 101"/>
                <a:gd name="T38" fmla="*/ 154 w 264"/>
                <a:gd name="T39" fmla="*/ 42 h 101"/>
                <a:gd name="T40" fmla="*/ 163 w 264"/>
                <a:gd name="T41" fmla="*/ 42 h 101"/>
                <a:gd name="T42" fmla="*/ 178 w 264"/>
                <a:gd name="T43" fmla="*/ 42 h 101"/>
                <a:gd name="T44" fmla="*/ 184 w 264"/>
                <a:gd name="T45" fmla="*/ 44 h 101"/>
                <a:gd name="T46" fmla="*/ 188 w 264"/>
                <a:gd name="T47" fmla="*/ 57 h 101"/>
                <a:gd name="T48" fmla="*/ 176 w 264"/>
                <a:gd name="T49" fmla="*/ 70 h 101"/>
                <a:gd name="T50" fmla="*/ 165 w 264"/>
                <a:gd name="T51" fmla="*/ 74 h 101"/>
                <a:gd name="T52" fmla="*/ 157 w 264"/>
                <a:gd name="T53" fmla="*/ 82 h 101"/>
                <a:gd name="T54" fmla="*/ 175 w 264"/>
                <a:gd name="T55" fmla="*/ 89 h 101"/>
                <a:gd name="T56" fmla="*/ 194 w 264"/>
                <a:gd name="T57" fmla="*/ 70 h 101"/>
                <a:gd name="T58" fmla="*/ 203 w 264"/>
                <a:gd name="T59" fmla="*/ 70 h 101"/>
                <a:gd name="T60" fmla="*/ 228 w 264"/>
                <a:gd name="T61" fmla="*/ 72 h 101"/>
                <a:gd name="T62" fmla="*/ 247 w 264"/>
                <a:gd name="T63" fmla="*/ 76 h 101"/>
                <a:gd name="T64" fmla="*/ 264 w 264"/>
                <a:gd name="T65" fmla="*/ 57 h 101"/>
                <a:gd name="T66" fmla="*/ 254 w 264"/>
                <a:gd name="T67" fmla="*/ 53 h 101"/>
                <a:gd name="T68" fmla="*/ 241 w 264"/>
                <a:gd name="T69" fmla="*/ 53 h 101"/>
                <a:gd name="T70" fmla="*/ 218 w 264"/>
                <a:gd name="T71" fmla="*/ 55 h 101"/>
                <a:gd name="T72" fmla="*/ 213 w 264"/>
                <a:gd name="T73" fmla="*/ 53 h 101"/>
                <a:gd name="T74" fmla="*/ 213 w 264"/>
                <a:gd name="T75" fmla="*/ 42 h 101"/>
                <a:gd name="T76" fmla="*/ 199 w 264"/>
                <a:gd name="T77" fmla="*/ 36 h 101"/>
                <a:gd name="T78" fmla="*/ 182 w 264"/>
                <a:gd name="T79" fmla="*/ 34 h 101"/>
                <a:gd name="T80" fmla="*/ 184 w 264"/>
                <a:gd name="T81" fmla="*/ 17 h 101"/>
                <a:gd name="T82" fmla="*/ 184 w 264"/>
                <a:gd name="T83" fmla="*/ 6 h 101"/>
                <a:gd name="T84" fmla="*/ 167 w 264"/>
                <a:gd name="T85" fmla="*/ 0 h 101"/>
                <a:gd name="T86" fmla="*/ 148 w 264"/>
                <a:gd name="T87" fmla="*/ 17 h 101"/>
                <a:gd name="T88" fmla="*/ 140 w 264"/>
                <a:gd name="T89" fmla="*/ 19 h 101"/>
                <a:gd name="T90" fmla="*/ 123 w 264"/>
                <a:gd name="T91" fmla="*/ 17 h 101"/>
                <a:gd name="T92" fmla="*/ 108 w 264"/>
                <a:gd name="T93" fmla="*/ 17 h 101"/>
                <a:gd name="T94" fmla="*/ 93 w 264"/>
                <a:gd name="T95" fmla="*/ 25 h 101"/>
                <a:gd name="T96" fmla="*/ 83 w 264"/>
                <a:gd name="T97" fmla="*/ 36 h 101"/>
                <a:gd name="T98" fmla="*/ 68 w 264"/>
                <a:gd name="T99" fmla="*/ 28 h 101"/>
                <a:gd name="T100" fmla="*/ 53 w 264"/>
                <a:gd name="T101" fmla="*/ 38 h 101"/>
                <a:gd name="T102" fmla="*/ 40 w 264"/>
                <a:gd name="T103" fmla="*/ 5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4" h="101">
                  <a:moveTo>
                    <a:pt x="38" y="57"/>
                  </a:moveTo>
                  <a:lnTo>
                    <a:pt x="34" y="61"/>
                  </a:lnTo>
                  <a:lnTo>
                    <a:pt x="32" y="65"/>
                  </a:lnTo>
                  <a:lnTo>
                    <a:pt x="28" y="68"/>
                  </a:lnTo>
                  <a:lnTo>
                    <a:pt x="24" y="70"/>
                  </a:lnTo>
                  <a:lnTo>
                    <a:pt x="17" y="68"/>
                  </a:lnTo>
                  <a:lnTo>
                    <a:pt x="9" y="66"/>
                  </a:lnTo>
                  <a:lnTo>
                    <a:pt x="3" y="68"/>
                  </a:lnTo>
                  <a:lnTo>
                    <a:pt x="0" y="74"/>
                  </a:lnTo>
                  <a:lnTo>
                    <a:pt x="3" y="80"/>
                  </a:lnTo>
                  <a:lnTo>
                    <a:pt x="11" y="87"/>
                  </a:lnTo>
                  <a:lnTo>
                    <a:pt x="17" y="89"/>
                  </a:lnTo>
                  <a:lnTo>
                    <a:pt x="21" y="93"/>
                  </a:lnTo>
                  <a:lnTo>
                    <a:pt x="26" y="93"/>
                  </a:lnTo>
                  <a:lnTo>
                    <a:pt x="30" y="95"/>
                  </a:lnTo>
                  <a:lnTo>
                    <a:pt x="36" y="91"/>
                  </a:lnTo>
                  <a:lnTo>
                    <a:pt x="41" y="85"/>
                  </a:lnTo>
                  <a:lnTo>
                    <a:pt x="45" y="78"/>
                  </a:lnTo>
                  <a:lnTo>
                    <a:pt x="47" y="72"/>
                  </a:lnTo>
                  <a:lnTo>
                    <a:pt x="51" y="65"/>
                  </a:lnTo>
                  <a:lnTo>
                    <a:pt x="57" y="59"/>
                  </a:lnTo>
                  <a:lnTo>
                    <a:pt x="66" y="51"/>
                  </a:lnTo>
                  <a:lnTo>
                    <a:pt x="74" y="49"/>
                  </a:lnTo>
                  <a:lnTo>
                    <a:pt x="74" y="49"/>
                  </a:lnTo>
                  <a:lnTo>
                    <a:pt x="76" y="51"/>
                  </a:lnTo>
                  <a:lnTo>
                    <a:pt x="76" y="55"/>
                  </a:lnTo>
                  <a:lnTo>
                    <a:pt x="76" y="63"/>
                  </a:lnTo>
                  <a:lnTo>
                    <a:pt x="76" y="66"/>
                  </a:lnTo>
                  <a:lnTo>
                    <a:pt x="76" y="72"/>
                  </a:lnTo>
                  <a:lnTo>
                    <a:pt x="76" y="78"/>
                  </a:lnTo>
                  <a:lnTo>
                    <a:pt x="78" y="84"/>
                  </a:lnTo>
                  <a:lnTo>
                    <a:pt x="81" y="89"/>
                  </a:lnTo>
                  <a:lnTo>
                    <a:pt x="87" y="97"/>
                  </a:lnTo>
                  <a:lnTo>
                    <a:pt x="93" y="99"/>
                  </a:lnTo>
                  <a:lnTo>
                    <a:pt x="95" y="101"/>
                  </a:lnTo>
                  <a:lnTo>
                    <a:pt x="97" y="99"/>
                  </a:lnTo>
                  <a:lnTo>
                    <a:pt x="100" y="99"/>
                  </a:lnTo>
                  <a:lnTo>
                    <a:pt x="104" y="93"/>
                  </a:lnTo>
                  <a:lnTo>
                    <a:pt x="104" y="89"/>
                  </a:lnTo>
                  <a:lnTo>
                    <a:pt x="100" y="84"/>
                  </a:lnTo>
                  <a:lnTo>
                    <a:pt x="95" y="76"/>
                  </a:lnTo>
                  <a:lnTo>
                    <a:pt x="91" y="66"/>
                  </a:lnTo>
                  <a:lnTo>
                    <a:pt x="89" y="61"/>
                  </a:lnTo>
                  <a:lnTo>
                    <a:pt x="89" y="53"/>
                  </a:lnTo>
                  <a:lnTo>
                    <a:pt x="91" y="47"/>
                  </a:lnTo>
                  <a:lnTo>
                    <a:pt x="93" y="44"/>
                  </a:lnTo>
                  <a:lnTo>
                    <a:pt x="93" y="42"/>
                  </a:lnTo>
                  <a:lnTo>
                    <a:pt x="95" y="42"/>
                  </a:lnTo>
                  <a:lnTo>
                    <a:pt x="102" y="44"/>
                  </a:lnTo>
                  <a:lnTo>
                    <a:pt x="112" y="46"/>
                  </a:lnTo>
                  <a:lnTo>
                    <a:pt x="118" y="46"/>
                  </a:lnTo>
                  <a:lnTo>
                    <a:pt x="121" y="42"/>
                  </a:lnTo>
                  <a:lnTo>
                    <a:pt x="129" y="36"/>
                  </a:lnTo>
                  <a:lnTo>
                    <a:pt x="135" y="32"/>
                  </a:lnTo>
                  <a:lnTo>
                    <a:pt x="138" y="30"/>
                  </a:lnTo>
                  <a:lnTo>
                    <a:pt x="154" y="27"/>
                  </a:lnTo>
                  <a:lnTo>
                    <a:pt x="152" y="28"/>
                  </a:lnTo>
                  <a:lnTo>
                    <a:pt x="150" y="34"/>
                  </a:lnTo>
                  <a:lnTo>
                    <a:pt x="150" y="40"/>
                  </a:lnTo>
                  <a:lnTo>
                    <a:pt x="154" y="42"/>
                  </a:lnTo>
                  <a:lnTo>
                    <a:pt x="156" y="42"/>
                  </a:lnTo>
                  <a:lnTo>
                    <a:pt x="157" y="42"/>
                  </a:lnTo>
                  <a:lnTo>
                    <a:pt x="163" y="42"/>
                  </a:lnTo>
                  <a:lnTo>
                    <a:pt x="169" y="42"/>
                  </a:lnTo>
                  <a:lnTo>
                    <a:pt x="173" y="42"/>
                  </a:lnTo>
                  <a:lnTo>
                    <a:pt x="178" y="42"/>
                  </a:lnTo>
                  <a:lnTo>
                    <a:pt x="180" y="42"/>
                  </a:lnTo>
                  <a:lnTo>
                    <a:pt x="182" y="42"/>
                  </a:lnTo>
                  <a:lnTo>
                    <a:pt x="184" y="44"/>
                  </a:lnTo>
                  <a:lnTo>
                    <a:pt x="188" y="47"/>
                  </a:lnTo>
                  <a:lnTo>
                    <a:pt x="190" y="51"/>
                  </a:lnTo>
                  <a:lnTo>
                    <a:pt x="188" y="57"/>
                  </a:lnTo>
                  <a:lnTo>
                    <a:pt x="182" y="61"/>
                  </a:lnTo>
                  <a:lnTo>
                    <a:pt x="180" y="66"/>
                  </a:lnTo>
                  <a:lnTo>
                    <a:pt x="176" y="70"/>
                  </a:lnTo>
                  <a:lnTo>
                    <a:pt x="176" y="74"/>
                  </a:lnTo>
                  <a:lnTo>
                    <a:pt x="173" y="72"/>
                  </a:lnTo>
                  <a:lnTo>
                    <a:pt x="165" y="74"/>
                  </a:lnTo>
                  <a:lnTo>
                    <a:pt x="157" y="74"/>
                  </a:lnTo>
                  <a:lnTo>
                    <a:pt x="156" y="80"/>
                  </a:lnTo>
                  <a:lnTo>
                    <a:pt x="157" y="82"/>
                  </a:lnTo>
                  <a:lnTo>
                    <a:pt x="163" y="87"/>
                  </a:lnTo>
                  <a:lnTo>
                    <a:pt x="169" y="89"/>
                  </a:lnTo>
                  <a:lnTo>
                    <a:pt x="175" y="89"/>
                  </a:lnTo>
                  <a:lnTo>
                    <a:pt x="182" y="84"/>
                  </a:lnTo>
                  <a:lnTo>
                    <a:pt x="190" y="78"/>
                  </a:lnTo>
                  <a:lnTo>
                    <a:pt x="194" y="70"/>
                  </a:lnTo>
                  <a:lnTo>
                    <a:pt x="197" y="70"/>
                  </a:lnTo>
                  <a:lnTo>
                    <a:pt x="199" y="70"/>
                  </a:lnTo>
                  <a:lnTo>
                    <a:pt x="203" y="70"/>
                  </a:lnTo>
                  <a:lnTo>
                    <a:pt x="209" y="70"/>
                  </a:lnTo>
                  <a:lnTo>
                    <a:pt x="218" y="72"/>
                  </a:lnTo>
                  <a:lnTo>
                    <a:pt x="228" y="72"/>
                  </a:lnTo>
                  <a:lnTo>
                    <a:pt x="235" y="74"/>
                  </a:lnTo>
                  <a:lnTo>
                    <a:pt x="243" y="74"/>
                  </a:lnTo>
                  <a:lnTo>
                    <a:pt x="247" y="76"/>
                  </a:lnTo>
                  <a:lnTo>
                    <a:pt x="254" y="70"/>
                  </a:lnTo>
                  <a:lnTo>
                    <a:pt x="262" y="65"/>
                  </a:lnTo>
                  <a:lnTo>
                    <a:pt x="264" y="57"/>
                  </a:lnTo>
                  <a:lnTo>
                    <a:pt x="264" y="53"/>
                  </a:lnTo>
                  <a:lnTo>
                    <a:pt x="260" y="53"/>
                  </a:lnTo>
                  <a:lnTo>
                    <a:pt x="254" y="53"/>
                  </a:lnTo>
                  <a:lnTo>
                    <a:pt x="249" y="53"/>
                  </a:lnTo>
                  <a:lnTo>
                    <a:pt x="245" y="53"/>
                  </a:lnTo>
                  <a:lnTo>
                    <a:pt x="241" y="53"/>
                  </a:lnTo>
                  <a:lnTo>
                    <a:pt x="237" y="53"/>
                  </a:lnTo>
                  <a:lnTo>
                    <a:pt x="228" y="53"/>
                  </a:lnTo>
                  <a:lnTo>
                    <a:pt x="218" y="55"/>
                  </a:lnTo>
                  <a:lnTo>
                    <a:pt x="214" y="55"/>
                  </a:lnTo>
                  <a:lnTo>
                    <a:pt x="213" y="57"/>
                  </a:lnTo>
                  <a:lnTo>
                    <a:pt x="213" y="53"/>
                  </a:lnTo>
                  <a:lnTo>
                    <a:pt x="213" y="51"/>
                  </a:lnTo>
                  <a:lnTo>
                    <a:pt x="213" y="46"/>
                  </a:lnTo>
                  <a:lnTo>
                    <a:pt x="213" y="42"/>
                  </a:lnTo>
                  <a:lnTo>
                    <a:pt x="209" y="40"/>
                  </a:lnTo>
                  <a:lnTo>
                    <a:pt x="205" y="38"/>
                  </a:lnTo>
                  <a:lnTo>
                    <a:pt x="199" y="36"/>
                  </a:lnTo>
                  <a:lnTo>
                    <a:pt x="194" y="36"/>
                  </a:lnTo>
                  <a:lnTo>
                    <a:pt x="186" y="34"/>
                  </a:lnTo>
                  <a:lnTo>
                    <a:pt x="182" y="34"/>
                  </a:lnTo>
                  <a:lnTo>
                    <a:pt x="178" y="19"/>
                  </a:lnTo>
                  <a:lnTo>
                    <a:pt x="180" y="19"/>
                  </a:lnTo>
                  <a:lnTo>
                    <a:pt x="184" y="17"/>
                  </a:lnTo>
                  <a:lnTo>
                    <a:pt x="188" y="15"/>
                  </a:lnTo>
                  <a:lnTo>
                    <a:pt x="188" y="11"/>
                  </a:lnTo>
                  <a:lnTo>
                    <a:pt x="184" y="6"/>
                  </a:lnTo>
                  <a:lnTo>
                    <a:pt x="178" y="2"/>
                  </a:lnTo>
                  <a:lnTo>
                    <a:pt x="173" y="0"/>
                  </a:lnTo>
                  <a:lnTo>
                    <a:pt x="167" y="0"/>
                  </a:lnTo>
                  <a:lnTo>
                    <a:pt x="159" y="6"/>
                  </a:lnTo>
                  <a:lnTo>
                    <a:pt x="154" y="13"/>
                  </a:lnTo>
                  <a:lnTo>
                    <a:pt x="148" y="17"/>
                  </a:lnTo>
                  <a:lnTo>
                    <a:pt x="146" y="21"/>
                  </a:lnTo>
                  <a:lnTo>
                    <a:pt x="144" y="21"/>
                  </a:lnTo>
                  <a:lnTo>
                    <a:pt x="140" y="19"/>
                  </a:lnTo>
                  <a:lnTo>
                    <a:pt x="135" y="19"/>
                  </a:lnTo>
                  <a:lnTo>
                    <a:pt x="131" y="19"/>
                  </a:lnTo>
                  <a:lnTo>
                    <a:pt x="123" y="17"/>
                  </a:lnTo>
                  <a:lnTo>
                    <a:pt x="118" y="17"/>
                  </a:lnTo>
                  <a:lnTo>
                    <a:pt x="112" y="17"/>
                  </a:lnTo>
                  <a:lnTo>
                    <a:pt x="108" y="17"/>
                  </a:lnTo>
                  <a:lnTo>
                    <a:pt x="102" y="19"/>
                  </a:lnTo>
                  <a:lnTo>
                    <a:pt x="99" y="21"/>
                  </a:lnTo>
                  <a:lnTo>
                    <a:pt x="93" y="25"/>
                  </a:lnTo>
                  <a:lnTo>
                    <a:pt x="91" y="27"/>
                  </a:lnTo>
                  <a:lnTo>
                    <a:pt x="85" y="32"/>
                  </a:lnTo>
                  <a:lnTo>
                    <a:pt x="83" y="36"/>
                  </a:lnTo>
                  <a:lnTo>
                    <a:pt x="81" y="34"/>
                  </a:lnTo>
                  <a:lnTo>
                    <a:pt x="76" y="30"/>
                  </a:lnTo>
                  <a:lnTo>
                    <a:pt x="68" y="28"/>
                  </a:lnTo>
                  <a:lnTo>
                    <a:pt x="62" y="30"/>
                  </a:lnTo>
                  <a:lnTo>
                    <a:pt x="57" y="34"/>
                  </a:lnTo>
                  <a:lnTo>
                    <a:pt x="53" y="38"/>
                  </a:lnTo>
                  <a:lnTo>
                    <a:pt x="49" y="42"/>
                  </a:lnTo>
                  <a:lnTo>
                    <a:pt x="45" y="46"/>
                  </a:lnTo>
                  <a:lnTo>
                    <a:pt x="40" y="53"/>
                  </a:lnTo>
                  <a:lnTo>
                    <a:pt x="38" y="57"/>
                  </a:lnTo>
                  <a:lnTo>
                    <a:pt x="38" y="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1" name="Freeform 61"/>
            <p:cNvSpPr>
              <a:spLocks/>
            </p:cNvSpPr>
            <p:nvPr/>
          </p:nvSpPr>
          <p:spPr bwMode="auto">
            <a:xfrm>
              <a:off x="4817" y="2681"/>
              <a:ext cx="102" cy="56"/>
            </a:xfrm>
            <a:custGeom>
              <a:avLst/>
              <a:gdLst>
                <a:gd name="T0" fmla="*/ 0 w 203"/>
                <a:gd name="T1" fmla="*/ 18 h 113"/>
                <a:gd name="T2" fmla="*/ 139 w 203"/>
                <a:gd name="T3" fmla="*/ 46 h 113"/>
                <a:gd name="T4" fmla="*/ 122 w 203"/>
                <a:gd name="T5" fmla="*/ 105 h 113"/>
                <a:gd name="T6" fmla="*/ 135 w 203"/>
                <a:gd name="T7" fmla="*/ 113 h 113"/>
                <a:gd name="T8" fmla="*/ 160 w 203"/>
                <a:gd name="T9" fmla="*/ 48 h 113"/>
                <a:gd name="T10" fmla="*/ 203 w 203"/>
                <a:gd name="T11" fmla="*/ 57 h 113"/>
                <a:gd name="T12" fmla="*/ 202 w 203"/>
                <a:gd name="T13" fmla="*/ 56 h 113"/>
                <a:gd name="T14" fmla="*/ 200 w 203"/>
                <a:gd name="T15" fmla="*/ 52 h 113"/>
                <a:gd name="T16" fmla="*/ 196 w 203"/>
                <a:gd name="T17" fmla="*/ 46 h 113"/>
                <a:gd name="T18" fmla="*/ 192 w 203"/>
                <a:gd name="T19" fmla="*/ 42 h 113"/>
                <a:gd name="T20" fmla="*/ 184 w 203"/>
                <a:gd name="T21" fmla="*/ 35 h 113"/>
                <a:gd name="T22" fmla="*/ 177 w 203"/>
                <a:gd name="T23" fmla="*/ 31 h 113"/>
                <a:gd name="T24" fmla="*/ 173 w 203"/>
                <a:gd name="T25" fmla="*/ 27 h 113"/>
                <a:gd name="T26" fmla="*/ 167 w 203"/>
                <a:gd name="T27" fmla="*/ 27 h 113"/>
                <a:gd name="T28" fmla="*/ 162 w 203"/>
                <a:gd name="T29" fmla="*/ 25 h 113"/>
                <a:gd name="T30" fmla="*/ 158 w 203"/>
                <a:gd name="T31" fmla="*/ 25 h 113"/>
                <a:gd name="T32" fmla="*/ 150 w 203"/>
                <a:gd name="T33" fmla="*/ 23 h 113"/>
                <a:gd name="T34" fmla="*/ 143 w 203"/>
                <a:gd name="T35" fmla="*/ 23 h 113"/>
                <a:gd name="T36" fmla="*/ 137 w 203"/>
                <a:gd name="T37" fmla="*/ 21 h 113"/>
                <a:gd name="T38" fmla="*/ 133 w 203"/>
                <a:gd name="T39" fmla="*/ 21 h 113"/>
                <a:gd name="T40" fmla="*/ 127 w 203"/>
                <a:gd name="T41" fmla="*/ 19 h 113"/>
                <a:gd name="T42" fmla="*/ 124 w 203"/>
                <a:gd name="T43" fmla="*/ 19 h 113"/>
                <a:gd name="T44" fmla="*/ 118 w 203"/>
                <a:gd name="T45" fmla="*/ 18 h 113"/>
                <a:gd name="T46" fmla="*/ 112 w 203"/>
                <a:gd name="T47" fmla="*/ 18 h 113"/>
                <a:gd name="T48" fmla="*/ 106 w 203"/>
                <a:gd name="T49" fmla="*/ 18 h 113"/>
                <a:gd name="T50" fmla="*/ 101 w 203"/>
                <a:gd name="T51" fmla="*/ 16 h 113"/>
                <a:gd name="T52" fmla="*/ 95 w 203"/>
                <a:gd name="T53" fmla="*/ 14 h 113"/>
                <a:gd name="T54" fmla="*/ 89 w 203"/>
                <a:gd name="T55" fmla="*/ 14 h 113"/>
                <a:gd name="T56" fmla="*/ 84 w 203"/>
                <a:gd name="T57" fmla="*/ 12 h 113"/>
                <a:gd name="T58" fmla="*/ 78 w 203"/>
                <a:gd name="T59" fmla="*/ 12 h 113"/>
                <a:gd name="T60" fmla="*/ 72 w 203"/>
                <a:gd name="T61" fmla="*/ 10 h 113"/>
                <a:gd name="T62" fmla="*/ 67 w 203"/>
                <a:gd name="T63" fmla="*/ 10 h 113"/>
                <a:gd name="T64" fmla="*/ 63 w 203"/>
                <a:gd name="T65" fmla="*/ 8 h 113"/>
                <a:gd name="T66" fmla="*/ 57 w 203"/>
                <a:gd name="T67" fmla="*/ 8 h 113"/>
                <a:gd name="T68" fmla="*/ 48 w 203"/>
                <a:gd name="T69" fmla="*/ 6 h 113"/>
                <a:gd name="T70" fmla="*/ 40 w 203"/>
                <a:gd name="T71" fmla="*/ 4 h 113"/>
                <a:gd name="T72" fmla="*/ 32 w 203"/>
                <a:gd name="T73" fmla="*/ 2 h 113"/>
                <a:gd name="T74" fmla="*/ 27 w 203"/>
                <a:gd name="T75" fmla="*/ 0 h 113"/>
                <a:gd name="T76" fmla="*/ 25 w 203"/>
                <a:gd name="T77" fmla="*/ 0 h 113"/>
                <a:gd name="T78" fmla="*/ 23 w 203"/>
                <a:gd name="T79" fmla="*/ 0 h 113"/>
                <a:gd name="T80" fmla="*/ 0 w 203"/>
                <a:gd name="T81" fmla="*/ 18 h 113"/>
                <a:gd name="T82" fmla="*/ 0 w 203"/>
                <a:gd name="T83" fmla="*/ 18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3" h="113">
                  <a:moveTo>
                    <a:pt x="0" y="18"/>
                  </a:moveTo>
                  <a:lnTo>
                    <a:pt x="139" y="46"/>
                  </a:lnTo>
                  <a:lnTo>
                    <a:pt x="122" y="105"/>
                  </a:lnTo>
                  <a:lnTo>
                    <a:pt x="135" y="113"/>
                  </a:lnTo>
                  <a:lnTo>
                    <a:pt x="160" y="48"/>
                  </a:lnTo>
                  <a:lnTo>
                    <a:pt x="203" y="57"/>
                  </a:lnTo>
                  <a:lnTo>
                    <a:pt x="202" y="56"/>
                  </a:lnTo>
                  <a:lnTo>
                    <a:pt x="200" y="52"/>
                  </a:lnTo>
                  <a:lnTo>
                    <a:pt x="196" y="46"/>
                  </a:lnTo>
                  <a:lnTo>
                    <a:pt x="192" y="42"/>
                  </a:lnTo>
                  <a:lnTo>
                    <a:pt x="184" y="35"/>
                  </a:lnTo>
                  <a:lnTo>
                    <a:pt x="177" y="31"/>
                  </a:lnTo>
                  <a:lnTo>
                    <a:pt x="173" y="27"/>
                  </a:lnTo>
                  <a:lnTo>
                    <a:pt x="167" y="27"/>
                  </a:lnTo>
                  <a:lnTo>
                    <a:pt x="162" y="25"/>
                  </a:lnTo>
                  <a:lnTo>
                    <a:pt x="158" y="25"/>
                  </a:lnTo>
                  <a:lnTo>
                    <a:pt x="150" y="23"/>
                  </a:lnTo>
                  <a:lnTo>
                    <a:pt x="143" y="23"/>
                  </a:lnTo>
                  <a:lnTo>
                    <a:pt x="137" y="21"/>
                  </a:lnTo>
                  <a:lnTo>
                    <a:pt x="133" y="21"/>
                  </a:lnTo>
                  <a:lnTo>
                    <a:pt x="127" y="19"/>
                  </a:lnTo>
                  <a:lnTo>
                    <a:pt x="124" y="19"/>
                  </a:lnTo>
                  <a:lnTo>
                    <a:pt x="118" y="18"/>
                  </a:lnTo>
                  <a:lnTo>
                    <a:pt x="112" y="18"/>
                  </a:lnTo>
                  <a:lnTo>
                    <a:pt x="106" y="18"/>
                  </a:lnTo>
                  <a:lnTo>
                    <a:pt x="101" y="16"/>
                  </a:lnTo>
                  <a:lnTo>
                    <a:pt x="95" y="14"/>
                  </a:lnTo>
                  <a:lnTo>
                    <a:pt x="89" y="14"/>
                  </a:lnTo>
                  <a:lnTo>
                    <a:pt x="84" y="12"/>
                  </a:lnTo>
                  <a:lnTo>
                    <a:pt x="78" y="12"/>
                  </a:lnTo>
                  <a:lnTo>
                    <a:pt x="72" y="10"/>
                  </a:lnTo>
                  <a:lnTo>
                    <a:pt x="67" y="10"/>
                  </a:lnTo>
                  <a:lnTo>
                    <a:pt x="63" y="8"/>
                  </a:lnTo>
                  <a:lnTo>
                    <a:pt x="57" y="8"/>
                  </a:lnTo>
                  <a:lnTo>
                    <a:pt x="48" y="6"/>
                  </a:lnTo>
                  <a:lnTo>
                    <a:pt x="40" y="4"/>
                  </a:lnTo>
                  <a:lnTo>
                    <a:pt x="32" y="2"/>
                  </a:lnTo>
                  <a:lnTo>
                    <a:pt x="27" y="0"/>
                  </a:lnTo>
                  <a:lnTo>
                    <a:pt x="25" y="0"/>
                  </a:lnTo>
                  <a:lnTo>
                    <a:pt x="23" y="0"/>
                  </a:lnTo>
                  <a:lnTo>
                    <a:pt x="0" y="18"/>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2" name="Freeform 62"/>
            <p:cNvSpPr>
              <a:spLocks/>
            </p:cNvSpPr>
            <p:nvPr/>
          </p:nvSpPr>
          <p:spPr bwMode="auto">
            <a:xfrm>
              <a:off x="3976" y="3181"/>
              <a:ext cx="291" cy="199"/>
            </a:xfrm>
            <a:custGeom>
              <a:avLst/>
              <a:gdLst>
                <a:gd name="T0" fmla="*/ 0 w 581"/>
                <a:gd name="T1" fmla="*/ 183 h 399"/>
                <a:gd name="T2" fmla="*/ 380 w 581"/>
                <a:gd name="T3" fmla="*/ 0 h 399"/>
                <a:gd name="T4" fmla="*/ 581 w 581"/>
                <a:gd name="T5" fmla="*/ 97 h 399"/>
                <a:gd name="T6" fmla="*/ 285 w 581"/>
                <a:gd name="T7" fmla="*/ 399 h 399"/>
                <a:gd name="T8" fmla="*/ 0 w 581"/>
                <a:gd name="T9" fmla="*/ 183 h 399"/>
                <a:gd name="T10" fmla="*/ 0 w 581"/>
                <a:gd name="T11" fmla="*/ 183 h 399"/>
              </a:gdLst>
              <a:ahLst/>
              <a:cxnLst>
                <a:cxn ang="0">
                  <a:pos x="T0" y="T1"/>
                </a:cxn>
                <a:cxn ang="0">
                  <a:pos x="T2" y="T3"/>
                </a:cxn>
                <a:cxn ang="0">
                  <a:pos x="T4" y="T5"/>
                </a:cxn>
                <a:cxn ang="0">
                  <a:pos x="T6" y="T7"/>
                </a:cxn>
                <a:cxn ang="0">
                  <a:pos x="T8" y="T9"/>
                </a:cxn>
                <a:cxn ang="0">
                  <a:pos x="T10" y="T11"/>
                </a:cxn>
              </a:cxnLst>
              <a:rect l="0" t="0" r="r" b="b"/>
              <a:pathLst>
                <a:path w="581" h="399">
                  <a:moveTo>
                    <a:pt x="0" y="183"/>
                  </a:moveTo>
                  <a:lnTo>
                    <a:pt x="380" y="0"/>
                  </a:lnTo>
                  <a:lnTo>
                    <a:pt x="581" y="97"/>
                  </a:lnTo>
                  <a:lnTo>
                    <a:pt x="285" y="399"/>
                  </a:lnTo>
                  <a:lnTo>
                    <a:pt x="0" y="183"/>
                  </a:lnTo>
                  <a:lnTo>
                    <a:pt x="0" y="183"/>
                  </a:lnTo>
                  <a:close/>
                </a:path>
              </a:pathLst>
            </a:custGeom>
            <a:solidFill>
              <a:srgbClr val="B0C7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3" name="Freeform 63"/>
            <p:cNvSpPr>
              <a:spLocks/>
            </p:cNvSpPr>
            <p:nvPr/>
          </p:nvSpPr>
          <p:spPr bwMode="auto">
            <a:xfrm>
              <a:off x="3972" y="3276"/>
              <a:ext cx="153" cy="124"/>
            </a:xfrm>
            <a:custGeom>
              <a:avLst/>
              <a:gdLst>
                <a:gd name="T0" fmla="*/ 0 w 306"/>
                <a:gd name="T1" fmla="*/ 103 h 249"/>
                <a:gd name="T2" fmla="*/ 0 w 306"/>
                <a:gd name="T3" fmla="*/ 0 h 249"/>
                <a:gd name="T4" fmla="*/ 306 w 306"/>
                <a:gd name="T5" fmla="*/ 166 h 249"/>
                <a:gd name="T6" fmla="*/ 304 w 306"/>
                <a:gd name="T7" fmla="*/ 249 h 249"/>
                <a:gd name="T8" fmla="*/ 0 w 306"/>
                <a:gd name="T9" fmla="*/ 103 h 249"/>
                <a:gd name="T10" fmla="*/ 0 w 306"/>
                <a:gd name="T11" fmla="*/ 103 h 249"/>
              </a:gdLst>
              <a:ahLst/>
              <a:cxnLst>
                <a:cxn ang="0">
                  <a:pos x="T0" y="T1"/>
                </a:cxn>
                <a:cxn ang="0">
                  <a:pos x="T2" y="T3"/>
                </a:cxn>
                <a:cxn ang="0">
                  <a:pos x="T4" y="T5"/>
                </a:cxn>
                <a:cxn ang="0">
                  <a:pos x="T6" y="T7"/>
                </a:cxn>
                <a:cxn ang="0">
                  <a:pos x="T8" y="T9"/>
                </a:cxn>
                <a:cxn ang="0">
                  <a:pos x="T10" y="T11"/>
                </a:cxn>
              </a:cxnLst>
              <a:rect l="0" t="0" r="r" b="b"/>
              <a:pathLst>
                <a:path w="306" h="249">
                  <a:moveTo>
                    <a:pt x="0" y="103"/>
                  </a:moveTo>
                  <a:lnTo>
                    <a:pt x="0" y="0"/>
                  </a:lnTo>
                  <a:lnTo>
                    <a:pt x="306" y="166"/>
                  </a:lnTo>
                  <a:lnTo>
                    <a:pt x="304" y="249"/>
                  </a:lnTo>
                  <a:lnTo>
                    <a:pt x="0" y="103"/>
                  </a:lnTo>
                  <a:lnTo>
                    <a:pt x="0" y="103"/>
                  </a:lnTo>
                  <a:close/>
                </a:path>
              </a:pathLst>
            </a:custGeom>
            <a:solidFill>
              <a:srgbClr val="A6BF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4" name="Freeform 64"/>
            <p:cNvSpPr>
              <a:spLocks/>
            </p:cNvSpPr>
            <p:nvPr/>
          </p:nvSpPr>
          <p:spPr bwMode="auto">
            <a:xfrm>
              <a:off x="4128" y="3237"/>
              <a:ext cx="138" cy="164"/>
            </a:xfrm>
            <a:custGeom>
              <a:avLst/>
              <a:gdLst>
                <a:gd name="T0" fmla="*/ 0 w 276"/>
                <a:gd name="T1" fmla="*/ 236 h 329"/>
                <a:gd name="T2" fmla="*/ 276 w 276"/>
                <a:gd name="T3" fmla="*/ 0 h 329"/>
                <a:gd name="T4" fmla="*/ 276 w 276"/>
                <a:gd name="T5" fmla="*/ 82 h 329"/>
                <a:gd name="T6" fmla="*/ 0 w 276"/>
                <a:gd name="T7" fmla="*/ 329 h 329"/>
                <a:gd name="T8" fmla="*/ 0 w 276"/>
                <a:gd name="T9" fmla="*/ 236 h 329"/>
                <a:gd name="T10" fmla="*/ 0 w 276"/>
                <a:gd name="T11" fmla="*/ 236 h 329"/>
              </a:gdLst>
              <a:ahLst/>
              <a:cxnLst>
                <a:cxn ang="0">
                  <a:pos x="T0" y="T1"/>
                </a:cxn>
                <a:cxn ang="0">
                  <a:pos x="T2" y="T3"/>
                </a:cxn>
                <a:cxn ang="0">
                  <a:pos x="T4" y="T5"/>
                </a:cxn>
                <a:cxn ang="0">
                  <a:pos x="T6" y="T7"/>
                </a:cxn>
                <a:cxn ang="0">
                  <a:pos x="T8" y="T9"/>
                </a:cxn>
                <a:cxn ang="0">
                  <a:pos x="T10" y="T11"/>
                </a:cxn>
              </a:cxnLst>
              <a:rect l="0" t="0" r="r" b="b"/>
              <a:pathLst>
                <a:path w="276" h="329">
                  <a:moveTo>
                    <a:pt x="0" y="236"/>
                  </a:moveTo>
                  <a:lnTo>
                    <a:pt x="276" y="0"/>
                  </a:lnTo>
                  <a:lnTo>
                    <a:pt x="276" y="82"/>
                  </a:lnTo>
                  <a:lnTo>
                    <a:pt x="0" y="329"/>
                  </a:lnTo>
                  <a:lnTo>
                    <a:pt x="0" y="236"/>
                  </a:lnTo>
                  <a:lnTo>
                    <a:pt x="0" y="236"/>
                  </a:lnTo>
                  <a:close/>
                </a:path>
              </a:pathLst>
            </a:custGeom>
            <a:solidFill>
              <a:srgbClr val="9CB3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5" name="Freeform 65"/>
            <p:cNvSpPr>
              <a:spLocks/>
            </p:cNvSpPr>
            <p:nvPr/>
          </p:nvSpPr>
          <p:spPr bwMode="auto">
            <a:xfrm>
              <a:off x="4008" y="3256"/>
              <a:ext cx="134" cy="81"/>
            </a:xfrm>
            <a:custGeom>
              <a:avLst/>
              <a:gdLst>
                <a:gd name="T0" fmla="*/ 0 w 268"/>
                <a:gd name="T1" fmla="*/ 29 h 164"/>
                <a:gd name="T2" fmla="*/ 221 w 268"/>
                <a:gd name="T3" fmla="*/ 164 h 164"/>
                <a:gd name="T4" fmla="*/ 268 w 268"/>
                <a:gd name="T5" fmla="*/ 116 h 164"/>
                <a:gd name="T6" fmla="*/ 71 w 268"/>
                <a:gd name="T7" fmla="*/ 0 h 164"/>
                <a:gd name="T8" fmla="*/ 0 w 268"/>
                <a:gd name="T9" fmla="*/ 29 h 164"/>
                <a:gd name="T10" fmla="*/ 0 w 268"/>
                <a:gd name="T11" fmla="*/ 29 h 164"/>
              </a:gdLst>
              <a:ahLst/>
              <a:cxnLst>
                <a:cxn ang="0">
                  <a:pos x="T0" y="T1"/>
                </a:cxn>
                <a:cxn ang="0">
                  <a:pos x="T2" y="T3"/>
                </a:cxn>
                <a:cxn ang="0">
                  <a:pos x="T4" y="T5"/>
                </a:cxn>
                <a:cxn ang="0">
                  <a:pos x="T6" y="T7"/>
                </a:cxn>
                <a:cxn ang="0">
                  <a:pos x="T8" y="T9"/>
                </a:cxn>
                <a:cxn ang="0">
                  <a:pos x="T10" y="T11"/>
                </a:cxn>
              </a:cxnLst>
              <a:rect l="0" t="0" r="r" b="b"/>
              <a:pathLst>
                <a:path w="268" h="164">
                  <a:moveTo>
                    <a:pt x="0" y="29"/>
                  </a:moveTo>
                  <a:lnTo>
                    <a:pt x="221" y="164"/>
                  </a:lnTo>
                  <a:lnTo>
                    <a:pt x="268" y="116"/>
                  </a:lnTo>
                  <a:lnTo>
                    <a:pt x="71" y="0"/>
                  </a:lnTo>
                  <a:lnTo>
                    <a:pt x="0" y="29"/>
                  </a:lnTo>
                  <a:lnTo>
                    <a:pt x="0" y="29"/>
                  </a:lnTo>
                  <a:close/>
                </a:path>
              </a:pathLst>
            </a:custGeom>
            <a:solidFill>
              <a:srgbClr val="DBDE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6" name="Freeform 66"/>
            <p:cNvSpPr>
              <a:spLocks/>
            </p:cNvSpPr>
            <p:nvPr/>
          </p:nvSpPr>
          <p:spPr bwMode="auto">
            <a:xfrm>
              <a:off x="4086" y="3197"/>
              <a:ext cx="148" cy="95"/>
            </a:xfrm>
            <a:custGeom>
              <a:avLst/>
              <a:gdLst>
                <a:gd name="T0" fmla="*/ 0 w 297"/>
                <a:gd name="T1" fmla="*/ 86 h 190"/>
                <a:gd name="T2" fmla="*/ 149 w 297"/>
                <a:gd name="T3" fmla="*/ 190 h 190"/>
                <a:gd name="T4" fmla="*/ 297 w 297"/>
                <a:gd name="T5" fmla="*/ 71 h 190"/>
                <a:gd name="T6" fmla="*/ 152 w 297"/>
                <a:gd name="T7" fmla="*/ 0 h 190"/>
                <a:gd name="T8" fmla="*/ 0 w 297"/>
                <a:gd name="T9" fmla="*/ 86 h 190"/>
                <a:gd name="T10" fmla="*/ 0 w 297"/>
                <a:gd name="T11" fmla="*/ 86 h 190"/>
              </a:gdLst>
              <a:ahLst/>
              <a:cxnLst>
                <a:cxn ang="0">
                  <a:pos x="T0" y="T1"/>
                </a:cxn>
                <a:cxn ang="0">
                  <a:pos x="T2" y="T3"/>
                </a:cxn>
                <a:cxn ang="0">
                  <a:pos x="T4" y="T5"/>
                </a:cxn>
                <a:cxn ang="0">
                  <a:pos x="T6" y="T7"/>
                </a:cxn>
                <a:cxn ang="0">
                  <a:pos x="T8" y="T9"/>
                </a:cxn>
                <a:cxn ang="0">
                  <a:pos x="T10" y="T11"/>
                </a:cxn>
              </a:cxnLst>
              <a:rect l="0" t="0" r="r" b="b"/>
              <a:pathLst>
                <a:path w="297" h="190">
                  <a:moveTo>
                    <a:pt x="0" y="86"/>
                  </a:moveTo>
                  <a:lnTo>
                    <a:pt x="149" y="190"/>
                  </a:lnTo>
                  <a:lnTo>
                    <a:pt x="297" y="71"/>
                  </a:lnTo>
                  <a:lnTo>
                    <a:pt x="152" y="0"/>
                  </a:lnTo>
                  <a:lnTo>
                    <a:pt x="0" y="86"/>
                  </a:lnTo>
                  <a:lnTo>
                    <a:pt x="0" y="86"/>
                  </a:lnTo>
                  <a:close/>
                </a:path>
              </a:pathLst>
            </a:custGeom>
            <a:solidFill>
              <a:srgbClr val="CC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7" name="Freeform 67"/>
            <p:cNvSpPr>
              <a:spLocks/>
            </p:cNvSpPr>
            <p:nvPr/>
          </p:nvSpPr>
          <p:spPr bwMode="auto">
            <a:xfrm>
              <a:off x="4120" y="3223"/>
              <a:ext cx="153" cy="184"/>
            </a:xfrm>
            <a:custGeom>
              <a:avLst/>
              <a:gdLst>
                <a:gd name="T0" fmla="*/ 0 w 306"/>
                <a:gd name="T1" fmla="*/ 262 h 366"/>
                <a:gd name="T2" fmla="*/ 4 w 306"/>
                <a:gd name="T3" fmla="*/ 258 h 366"/>
                <a:gd name="T4" fmla="*/ 13 w 306"/>
                <a:gd name="T5" fmla="*/ 251 h 366"/>
                <a:gd name="T6" fmla="*/ 26 w 306"/>
                <a:gd name="T7" fmla="*/ 235 h 366"/>
                <a:gd name="T8" fmla="*/ 36 w 306"/>
                <a:gd name="T9" fmla="*/ 228 h 366"/>
                <a:gd name="T10" fmla="*/ 47 w 306"/>
                <a:gd name="T11" fmla="*/ 220 h 366"/>
                <a:gd name="T12" fmla="*/ 57 w 306"/>
                <a:gd name="T13" fmla="*/ 209 h 366"/>
                <a:gd name="T14" fmla="*/ 70 w 306"/>
                <a:gd name="T15" fmla="*/ 199 h 366"/>
                <a:gd name="T16" fmla="*/ 81 w 306"/>
                <a:gd name="T17" fmla="*/ 188 h 366"/>
                <a:gd name="T18" fmla="*/ 95 w 306"/>
                <a:gd name="T19" fmla="*/ 176 h 366"/>
                <a:gd name="T20" fmla="*/ 106 w 306"/>
                <a:gd name="T21" fmla="*/ 165 h 366"/>
                <a:gd name="T22" fmla="*/ 121 w 306"/>
                <a:gd name="T23" fmla="*/ 154 h 366"/>
                <a:gd name="T24" fmla="*/ 135 w 306"/>
                <a:gd name="T25" fmla="*/ 140 h 366"/>
                <a:gd name="T26" fmla="*/ 150 w 306"/>
                <a:gd name="T27" fmla="*/ 129 h 366"/>
                <a:gd name="T28" fmla="*/ 163 w 306"/>
                <a:gd name="T29" fmla="*/ 116 h 366"/>
                <a:gd name="T30" fmla="*/ 177 w 306"/>
                <a:gd name="T31" fmla="*/ 104 h 366"/>
                <a:gd name="T32" fmla="*/ 190 w 306"/>
                <a:gd name="T33" fmla="*/ 91 h 366"/>
                <a:gd name="T34" fmla="*/ 205 w 306"/>
                <a:gd name="T35" fmla="*/ 79 h 366"/>
                <a:gd name="T36" fmla="*/ 216 w 306"/>
                <a:gd name="T37" fmla="*/ 68 h 366"/>
                <a:gd name="T38" fmla="*/ 230 w 306"/>
                <a:gd name="T39" fmla="*/ 59 h 366"/>
                <a:gd name="T40" fmla="*/ 241 w 306"/>
                <a:gd name="T41" fmla="*/ 47 h 366"/>
                <a:gd name="T42" fmla="*/ 254 w 306"/>
                <a:gd name="T43" fmla="*/ 40 h 366"/>
                <a:gd name="T44" fmla="*/ 264 w 306"/>
                <a:gd name="T45" fmla="*/ 30 h 366"/>
                <a:gd name="T46" fmla="*/ 273 w 306"/>
                <a:gd name="T47" fmla="*/ 22 h 366"/>
                <a:gd name="T48" fmla="*/ 289 w 306"/>
                <a:gd name="T49" fmla="*/ 9 h 366"/>
                <a:gd name="T50" fmla="*/ 298 w 306"/>
                <a:gd name="T51" fmla="*/ 3 h 366"/>
                <a:gd name="T52" fmla="*/ 304 w 306"/>
                <a:gd name="T53" fmla="*/ 2 h 366"/>
                <a:gd name="T54" fmla="*/ 306 w 306"/>
                <a:gd name="T55" fmla="*/ 7 h 366"/>
                <a:gd name="T56" fmla="*/ 306 w 306"/>
                <a:gd name="T57" fmla="*/ 19 h 366"/>
                <a:gd name="T58" fmla="*/ 306 w 306"/>
                <a:gd name="T59" fmla="*/ 26 h 366"/>
                <a:gd name="T60" fmla="*/ 306 w 306"/>
                <a:gd name="T61" fmla="*/ 36 h 366"/>
                <a:gd name="T62" fmla="*/ 306 w 306"/>
                <a:gd name="T63" fmla="*/ 45 h 366"/>
                <a:gd name="T64" fmla="*/ 306 w 306"/>
                <a:gd name="T65" fmla="*/ 55 h 366"/>
                <a:gd name="T66" fmla="*/ 304 w 306"/>
                <a:gd name="T67" fmla="*/ 64 h 366"/>
                <a:gd name="T68" fmla="*/ 304 w 306"/>
                <a:gd name="T69" fmla="*/ 74 h 366"/>
                <a:gd name="T70" fmla="*/ 304 w 306"/>
                <a:gd name="T71" fmla="*/ 91 h 366"/>
                <a:gd name="T72" fmla="*/ 302 w 306"/>
                <a:gd name="T73" fmla="*/ 102 h 366"/>
                <a:gd name="T74" fmla="*/ 302 w 306"/>
                <a:gd name="T75" fmla="*/ 108 h 366"/>
                <a:gd name="T76" fmla="*/ 292 w 306"/>
                <a:gd name="T77" fmla="*/ 116 h 366"/>
                <a:gd name="T78" fmla="*/ 285 w 306"/>
                <a:gd name="T79" fmla="*/ 117 h 366"/>
                <a:gd name="T80" fmla="*/ 285 w 306"/>
                <a:gd name="T81" fmla="*/ 112 h 366"/>
                <a:gd name="T82" fmla="*/ 287 w 306"/>
                <a:gd name="T83" fmla="*/ 102 h 366"/>
                <a:gd name="T84" fmla="*/ 287 w 306"/>
                <a:gd name="T85" fmla="*/ 87 h 366"/>
                <a:gd name="T86" fmla="*/ 287 w 306"/>
                <a:gd name="T87" fmla="*/ 72 h 366"/>
                <a:gd name="T88" fmla="*/ 287 w 306"/>
                <a:gd name="T89" fmla="*/ 57 h 366"/>
                <a:gd name="T90" fmla="*/ 287 w 306"/>
                <a:gd name="T91" fmla="*/ 43 h 366"/>
                <a:gd name="T92" fmla="*/ 287 w 306"/>
                <a:gd name="T93" fmla="*/ 34 h 366"/>
                <a:gd name="T94" fmla="*/ 21 w 306"/>
                <a:gd name="T95" fmla="*/ 268 h 366"/>
                <a:gd name="T96" fmla="*/ 21 w 306"/>
                <a:gd name="T97" fmla="*/ 275 h 366"/>
                <a:gd name="T98" fmla="*/ 21 w 306"/>
                <a:gd name="T99" fmla="*/ 289 h 366"/>
                <a:gd name="T100" fmla="*/ 21 w 306"/>
                <a:gd name="T101" fmla="*/ 306 h 366"/>
                <a:gd name="T102" fmla="*/ 23 w 306"/>
                <a:gd name="T103" fmla="*/ 323 h 366"/>
                <a:gd name="T104" fmla="*/ 23 w 306"/>
                <a:gd name="T105" fmla="*/ 340 h 366"/>
                <a:gd name="T106" fmla="*/ 21 w 306"/>
                <a:gd name="T107" fmla="*/ 355 h 366"/>
                <a:gd name="T108" fmla="*/ 21 w 306"/>
                <a:gd name="T109" fmla="*/ 365 h 366"/>
                <a:gd name="T110" fmla="*/ 17 w 306"/>
                <a:gd name="T111" fmla="*/ 365 h 366"/>
                <a:gd name="T112" fmla="*/ 4 w 306"/>
                <a:gd name="T113" fmla="*/ 359 h 366"/>
                <a:gd name="T114" fmla="*/ 0 w 306"/>
                <a:gd name="T115" fmla="*/ 357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6" h="366">
                  <a:moveTo>
                    <a:pt x="0" y="357"/>
                  </a:moveTo>
                  <a:lnTo>
                    <a:pt x="0" y="262"/>
                  </a:lnTo>
                  <a:lnTo>
                    <a:pt x="0" y="260"/>
                  </a:lnTo>
                  <a:lnTo>
                    <a:pt x="4" y="258"/>
                  </a:lnTo>
                  <a:lnTo>
                    <a:pt x="7" y="254"/>
                  </a:lnTo>
                  <a:lnTo>
                    <a:pt x="13" y="251"/>
                  </a:lnTo>
                  <a:lnTo>
                    <a:pt x="19" y="243"/>
                  </a:lnTo>
                  <a:lnTo>
                    <a:pt x="26" y="235"/>
                  </a:lnTo>
                  <a:lnTo>
                    <a:pt x="32" y="232"/>
                  </a:lnTo>
                  <a:lnTo>
                    <a:pt x="36" y="228"/>
                  </a:lnTo>
                  <a:lnTo>
                    <a:pt x="42" y="224"/>
                  </a:lnTo>
                  <a:lnTo>
                    <a:pt x="47" y="220"/>
                  </a:lnTo>
                  <a:lnTo>
                    <a:pt x="53" y="214"/>
                  </a:lnTo>
                  <a:lnTo>
                    <a:pt x="57" y="209"/>
                  </a:lnTo>
                  <a:lnTo>
                    <a:pt x="62" y="205"/>
                  </a:lnTo>
                  <a:lnTo>
                    <a:pt x="70" y="199"/>
                  </a:lnTo>
                  <a:lnTo>
                    <a:pt x="74" y="194"/>
                  </a:lnTo>
                  <a:lnTo>
                    <a:pt x="81" y="188"/>
                  </a:lnTo>
                  <a:lnTo>
                    <a:pt x="87" y="182"/>
                  </a:lnTo>
                  <a:lnTo>
                    <a:pt x="95" y="176"/>
                  </a:lnTo>
                  <a:lnTo>
                    <a:pt x="100" y="171"/>
                  </a:lnTo>
                  <a:lnTo>
                    <a:pt x="106" y="165"/>
                  </a:lnTo>
                  <a:lnTo>
                    <a:pt x="114" y="157"/>
                  </a:lnTo>
                  <a:lnTo>
                    <a:pt x="121" y="154"/>
                  </a:lnTo>
                  <a:lnTo>
                    <a:pt x="129" y="146"/>
                  </a:lnTo>
                  <a:lnTo>
                    <a:pt x="135" y="140"/>
                  </a:lnTo>
                  <a:lnTo>
                    <a:pt x="142" y="135"/>
                  </a:lnTo>
                  <a:lnTo>
                    <a:pt x="150" y="129"/>
                  </a:lnTo>
                  <a:lnTo>
                    <a:pt x="156" y="121"/>
                  </a:lnTo>
                  <a:lnTo>
                    <a:pt x="163" y="116"/>
                  </a:lnTo>
                  <a:lnTo>
                    <a:pt x="169" y="110"/>
                  </a:lnTo>
                  <a:lnTo>
                    <a:pt x="177" y="104"/>
                  </a:lnTo>
                  <a:lnTo>
                    <a:pt x="184" y="98"/>
                  </a:lnTo>
                  <a:lnTo>
                    <a:pt x="190" y="91"/>
                  </a:lnTo>
                  <a:lnTo>
                    <a:pt x="197" y="85"/>
                  </a:lnTo>
                  <a:lnTo>
                    <a:pt x="205" y="79"/>
                  </a:lnTo>
                  <a:lnTo>
                    <a:pt x="211" y="74"/>
                  </a:lnTo>
                  <a:lnTo>
                    <a:pt x="216" y="68"/>
                  </a:lnTo>
                  <a:lnTo>
                    <a:pt x="224" y="62"/>
                  </a:lnTo>
                  <a:lnTo>
                    <a:pt x="230" y="59"/>
                  </a:lnTo>
                  <a:lnTo>
                    <a:pt x="235" y="53"/>
                  </a:lnTo>
                  <a:lnTo>
                    <a:pt x="241" y="47"/>
                  </a:lnTo>
                  <a:lnTo>
                    <a:pt x="249" y="43"/>
                  </a:lnTo>
                  <a:lnTo>
                    <a:pt x="254" y="40"/>
                  </a:lnTo>
                  <a:lnTo>
                    <a:pt x="258" y="34"/>
                  </a:lnTo>
                  <a:lnTo>
                    <a:pt x="264" y="30"/>
                  </a:lnTo>
                  <a:lnTo>
                    <a:pt x="268" y="26"/>
                  </a:lnTo>
                  <a:lnTo>
                    <a:pt x="273" y="22"/>
                  </a:lnTo>
                  <a:lnTo>
                    <a:pt x="281" y="15"/>
                  </a:lnTo>
                  <a:lnTo>
                    <a:pt x="289" y="9"/>
                  </a:lnTo>
                  <a:lnTo>
                    <a:pt x="294" y="5"/>
                  </a:lnTo>
                  <a:lnTo>
                    <a:pt x="298" y="3"/>
                  </a:lnTo>
                  <a:lnTo>
                    <a:pt x="302" y="0"/>
                  </a:lnTo>
                  <a:lnTo>
                    <a:pt x="304" y="2"/>
                  </a:lnTo>
                  <a:lnTo>
                    <a:pt x="304" y="2"/>
                  </a:lnTo>
                  <a:lnTo>
                    <a:pt x="306" y="7"/>
                  </a:lnTo>
                  <a:lnTo>
                    <a:pt x="306" y="11"/>
                  </a:lnTo>
                  <a:lnTo>
                    <a:pt x="306" y="19"/>
                  </a:lnTo>
                  <a:lnTo>
                    <a:pt x="306" y="22"/>
                  </a:lnTo>
                  <a:lnTo>
                    <a:pt x="306" y="26"/>
                  </a:lnTo>
                  <a:lnTo>
                    <a:pt x="306" y="30"/>
                  </a:lnTo>
                  <a:lnTo>
                    <a:pt x="306" y="36"/>
                  </a:lnTo>
                  <a:lnTo>
                    <a:pt x="306" y="40"/>
                  </a:lnTo>
                  <a:lnTo>
                    <a:pt x="306" y="45"/>
                  </a:lnTo>
                  <a:lnTo>
                    <a:pt x="306" y="51"/>
                  </a:lnTo>
                  <a:lnTo>
                    <a:pt x="306" y="55"/>
                  </a:lnTo>
                  <a:lnTo>
                    <a:pt x="304" y="60"/>
                  </a:lnTo>
                  <a:lnTo>
                    <a:pt x="304" y="64"/>
                  </a:lnTo>
                  <a:lnTo>
                    <a:pt x="304" y="70"/>
                  </a:lnTo>
                  <a:lnTo>
                    <a:pt x="304" y="74"/>
                  </a:lnTo>
                  <a:lnTo>
                    <a:pt x="304" y="81"/>
                  </a:lnTo>
                  <a:lnTo>
                    <a:pt x="304" y="91"/>
                  </a:lnTo>
                  <a:lnTo>
                    <a:pt x="302" y="97"/>
                  </a:lnTo>
                  <a:lnTo>
                    <a:pt x="302" y="102"/>
                  </a:lnTo>
                  <a:lnTo>
                    <a:pt x="302" y="106"/>
                  </a:lnTo>
                  <a:lnTo>
                    <a:pt x="302" y="108"/>
                  </a:lnTo>
                  <a:lnTo>
                    <a:pt x="298" y="110"/>
                  </a:lnTo>
                  <a:lnTo>
                    <a:pt x="292" y="116"/>
                  </a:lnTo>
                  <a:lnTo>
                    <a:pt x="287" y="117"/>
                  </a:lnTo>
                  <a:lnTo>
                    <a:pt x="285" y="117"/>
                  </a:lnTo>
                  <a:lnTo>
                    <a:pt x="285" y="116"/>
                  </a:lnTo>
                  <a:lnTo>
                    <a:pt x="285" y="112"/>
                  </a:lnTo>
                  <a:lnTo>
                    <a:pt x="285" y="108"/>
                  </a:lnTo>
                  <a:lnTo>
                    <a:pt x="287" y="102"/>
                  </a:lnTo>
                  <a:lnTo>
                    <a:pt x="287" y="95"/>
                  </a:lnTo>
                  <a:lnTo>
                    <a:pt x="287" y="87"/>
                  </a:lnTo>
                  <a:lnTo>
                    <a:pt x="287" y="79"/>
                  </a:lnTo>
                  <a:lnTo>
                    <a:pt x="287" y="72"/>
                  </a:lnTo>
                  <a:lnTo>
                    <a:pt x="287" y="64"/>
                  </a:lnTo>
                  <a:lnTo>
                    <a:pt x="287" y="57"/>
                  </a:lnTo>
                  <a:lnTo>
                    <a:pt x="287" y="49"/>
                  </a:lnTo>
                  <a:lnTo>
                    <a:pt x="287" y="43"/>
                  </a:lnTo>
                  <a:lnTo>
                    <a:pt x="287" y="38"/>
                  </a:lnTo>
                  <a:lnTo>
                    <a:pt x="287" y="34"/>
                  </a:lnTo>
                  <a:lnTo>
                    <a:pt x="287" y="32"/>
                  </a:lnTo>
                  <a:lnTo>
                    <a:pt x="21" y="268"/>
                  </a:lnTo>
                  <a:lnTo>
                    <a:pt x="21" y="271"/>
                  </a:lnTo>
                  <a:lnTo>
                    <a:pt x="21" y="275"/>
                  </a:lnTo>
                  <a:lnTo>
                    <a:pt x="21" y="281"/>
                  </a:lnTo>
                  <a:lnTo>
                    <a:pt x="21" y="289"/>
                  </a:lnTo>
                  <a:lnTo>
                    <a:pt x="21" y="296"/>
                  </a:lnTo>
                  <a:lnTo>
                    <a:pt x="21" y="306"/>
                  </a:lnTo>
                  <a:lnTo>
                    <a:pt x="23" y="315"/>
                  </a:lnTo>
                  <a:lnTo>
                    <a:pt x="23" y="323"/>
                  </a:lnTo>
                  <a:lnTo>
                    <a:pt x="23" y="332"/>
                  </a:lnTo>
                  <a:lnTo>
                    <a:pt x="23" y="340"/>
                  </a:lnTo>
                  <a:lnTo>
                    <a:pt x="23" y="347"/>
                  </a:lnTo>
                  <a:lnTo>
                    <a:pt x="21" y="355"/>
                  </a:lnTo>
                  <a:lnTo>
                    <a:pt x="21" y="359"/>
                  </a:lnTo>
                  <a:lnTo>
                    <a:pt x="21" y="365"/>
                  </a:lnTo>
                  <a:lnTo>
                    <a:pt x="21" y="366"/>
                  </a:lnTo>
                  <a:lnTo>
                    <a:pt x="17" y="365"/>
                  </a:lnTo>
                  <a:lnTo>
                    <a:pt x="9" y="363"/>
                  </a:lnTo>
                  <a:lnTo>
                    <a:pt x="4" y="359"/>
                  </a:lnTo>
                  <a:lnTo>
                    <a:pt x="0" y="357"/>
                  </a:lnTo>
                  <a:lnTo>
                    <a:pt x="0" y="3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8" name="Freeform 68"/>
            <p:cNvSpPr>
              <a:spLocks/>
            </p:cNvSpPr>
            <p:nvPr/>
          </p:nvSpPr>
          <p:spPr bwMode="auto">
            <a:xfrm>
              <a:off x="3968" y="3177"/>
              <a:ext cx="305" cy="230"/>
            </a:xfrm>
            <a:custGeom>
              <a:avLst/>
              <a:gdLst>
                <a:gd name="T0" fmla="*/ 321 w 610"/>
                <a:gd name="T1" fmla="*/ 459 h 459"/>
                <a:gd name="T2" fmla="*/ 591 w 610"/>
                <a:gd name="T3" fmla="*/ 190 h 459"/>
                <a:gd name="T4" fmla="*/ 21 w 610"/>
                <a:gd name="T5" fmla="*/ 292 h 459"/>
                <a:gd name="T6" fmla="*/ 393 w 610"/>
                <a:gd name="T7" fmla="*/ 17 h 459"/>
                <a:gd name="T8" fmla="*/ 610 w 610"/>
                <a:gd name="T9" fmla="*/ 95 h 459"/>
                <a:gd name="T10" fmla="*/ 403 w 610"/>
                <a:gd name="T11" fmla="*/ 1 h 459"/>
                <a:gd name="T12" fmla="*/ 391 w 610"/>
                <a:gd name="T13" fmla="*/ 0 h 459"/>
                <a:gd name="T14" fmla="*/ 380 w 610"/>
                <a:gd name="T15" fmla="*/ 1 h 459"/>
                <a:gd name="T16" fmla="*/ 368 w 610"/>
                <a:gd name="T17" fmla="*/ 5 h 459"/>
                <a:gd name="T18" fmla="*/ 357 w 610"/>
                <a:gd name="T19" fmla="*/ 11 h 459"/>
                <a:gd name="T20" fmla="*/ 347 w 610"/>
                <a:gd name="T21" fmla="*/ 15 h 459"/>
                <a:gd name="T22" fmla="*/ 336 w 610"/>
                <a:gd name="T23" fmla="*/ 20 h 459"/>
                <a:gd name="T24" fmla="*/ 325 w 610"/>
                <a:gd name="T25" fmla="*/ 28 h 459"/>
                <a:gd name="T26" fmla="*/ 311 w 610"/>
                <a:gd name="T27" fmla="*/ 34 h 459"/>
                <a:gd name="T28" fmla="*/ 296 w 610"/>
                <a:gd name="T29" fmla="*/ 39 h 459"/>
                <a:gd name="T30" fmla="*/ 281 w 610"/>
                <a:gd name="T31" fmla="*/ 47 h 459"/>
                <a:gd name="T32" fmla="*/ 266 w 610"/>
                <a:gd name="T33" fmla="*/ 55 h 459"/>
                <a:gd name="T34" fmla="*/ 249 w 610"/>
                <a:gd name="T35" fmla="*/ 64 h 459"/>
                <a:gd name="T36" fmla="*/ 232 w 610"/>
                <a:gd name="T37" fmla="*/ 72 h 459"/>
                <a:gd name="T38" fmla="*/ 214 w 610"/>
                <a:gd name="T39" fmla="*/ 79 h 459"/>
                <a:gd name="T40" fmla="*/ 197 w 610"/>
                <a:gd name="T41" fmla="*/ 89 h 459"/>
                <a:gd name="T42" fmla="*/ 180 w 610"/>
                <a:gd name="T43" fmla="*/ 96 h 459"/>
                <a:gd name="T44" fmla="*/ 163 w 610"/>
                <a:gd name="T45" fmla="*/ 106 h 459"/>
                <a:gd name="T46" fmla="*/ 146 w 610"/>
                <a:gd name="T47" fmla="*/ 114 h 459"/>
                <a:gd name="T48" fmla="*/ 131 w 610"/>
                <a:gd name="T49" fmla="*/ 121 h 459"/>
                <a:gd name="T50" fmla="*/ 114 w 610"/>
                <a:gd name="T51" fmla="*/ 129 h 459"/>
                <a:gd name="T52" fmla="*/ 98 w 610"/>
                <a:gd name="T53" fmla="*/ 136 h 459"/>
                <a:gd name="T54" fmla="*/ 83 w 610"/>
                <a:gd name="T55" fmla="*/ 144 h 459"/>
                <a:gd name="T56" fmla="*/ 70 w 610"/>
                <a:gd name="T57" fmla="*/ 152 h 459"/>
                <a:gd name="T58" fmla="*/ 57 w 610"/>
                <a:gd name="T59" fmla="*/ 157 h 459"/>
                <a:gd name="T60" fmla="*/ 45 w 610"/>
                <a:gd name="T61" fmla="*/ 163 h 459"/>
                <a:gd name="T62" fmla="*/ 34 w 610"/>
                <a:gd name="T63" fmla="*/ 169 h 459"/>
                <a:gd name="T64" fmla="*/ 24 w 610"/>
                <a:gd name="T65" fmla="*/ 172 h 459"/>
                <a:gd name="T66" fmla="*/ 15 w 610"/>
                <a:gd name="T67" fmla="*/ 178 h 459"/>
                <a:gd name="T68" fmla="*/ 7 w 610"/>
                <a:gd name="T69" fmla="*/ 182 h 459"/>
                <a:gd name="T70" fmla="*/ 5 w 610"/>
                <a:gd name="T71" fmla="*/ 184 h 459"/>
                <a:gd name="T72" fmla="*/ 3 w 610"/>
                <a:gd name="T73" fmla="*/ 188 h 459"/>
                <a:gd name="T74" fmla="*/ 0 w 610"/>
                <a:gd name="T75" fmla="*/ 197 h 459"/>
                <a:gd name="T76" fmla="*/ 0 w 610"/>
                <a:gd name="T77" fmla="*/ 209 h 459"/>
                <a:gd name="T78" fmla="*/ 0 w 610"/>
                <a:gd name="T79" fmla="*/ 224 h 459"/>
                <a:gd name="T80" fmla="*/ 0 w 610"/>
                <a:gd name="T81" fmla="*/ 237 h 459"/>
                <a:gd name="T82" fmla="*/ 0 w 610"/>
                <a:gd name="T83" fmla="*/ 247 h 459"/>
                <a:gd name="T84" fmla="*/ 0 w 610"/>
                <a:gd name="T85" fmla="*/ 260 h 459"/>
                <a:gd name="T86" fmla="*/ 0 w 610"/>
                <a:gd name="T87" fmla="*/ 275 h 459"/>
                <a:gd name="T88" fmla="*/ 2 w 610"/>
                <a:gd name="T89" fmla="*/ 288 h 459"/>
                <a:gd name="T90" fmla="*/ 2 w 610"/>
                <a:gd name="T91" fmla="*/ 296 h 459"/>
                <a:gd name="T92" fmla="*/ 13 w 610"/>
                <a:gd name="T93" fmla="*/ 309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10" h="459">
                  <a:moveTo>
                    <a:pt x="13" y="309"/>
                  </a:moveTo>
                  <a:lnTo>
                    <a:pt x="321" y="459"/>
                  </a:lnTo>
                  <a:lnTo>
                    <a:pt x="602" y="203"/>
                  </a:lnTo>
                  <a:lnTo>
                    <a:pt x="591" y="190"/>
                  </a:lnTo>
                  <a:lnTo>
                    <a:pt x="321" y="440"/>
                  </a:lnTo>
                  <a:lnTo>
                    <a:pt x="21" y="292"/>
                  </a:lnTo>
                  <a:lnTo>
                    <a:pt x="17" y="199"/>
                  </a:lnTo>
                  <a:lnTo>
                    <a:pt x="393" y="17"/>
                  </a:lnTo>
                  <a:lnTo>
                    <a:pt x="587" y="110"/>
                  </a:lnTo>
                  <a:lnTo>
                    <a:pt x="610" y="95"/>
                  </a:lnTo>
                  <a:lnTo>
                    <a:pt x="404" y="1"/>
                  </a:lnTo>
                  <a:lnTo>
                    <a:pt x="403" y="1"/>
                  </a:lnTo>
                  <a:lnTo>
                    <a:pt x="397" y="0"/>
                  </a:lnTo>
                  <a:lnTo>
                    <a:pt x="391" y="0"/>
                  </a:lnTo>
                  <a:lnTo>
                    <a:pt x="384" y="1"/>
                  </a:lnTo>
                  <a:lnTo>
                    <a:pt x="380" y="1"/>
                  </a:lnTo>
                  <a:lnTo>
                    <a:pt x="376" y="3"/>
                  </a:lnTo>
                  <a:lnTo>
                    <a:pt x="368" y="5"/>
                  </a:lnTo>
                  <a:lnTo>
                    <a:pt x="363" y="9"/>
                  </a:lnTo>
                  <a:lnTo>
                    <a:pt x="357" y="11"/>
                  </a:lnTo>
                  <a:lnTo>
                    <a:pt x="353" y="13"/>
                  </a:lnTo>
                  <a:lnTo>
                    <a:pt x="347" y="15"/>
                  </a:lnTo>
                  <a:lnTo>
                    <a:pt x="342" y="19"/>
                  </a:lnTo>
                  <a:lnTo>
                    <a:pt x="336" y="20"/>
                  </a:lnTo>
                  <a:lnTo>
                    <a:pt x="330" y="24"/>
                  </a:lnTo>
                  <a:lnTo>
                    <a:pt x="325" y="28"/>
                  </a:lnTo>
                  <a:lnTo>
                    <a:pt x="319" y="30"/>
                  </a:lnTo>
                  <a:lnTo>
                    <a:pt x="311" y="34"/>
                  </a:lnTo>
                  <a:lnTo>
                    <a:pt x="304" y="38"/>
                  </a:lnTo>
                  <a:lnTo>
                    <a:pt x="296" y="39"/>
                  </a:lnTo>
                  <a:lnTo>
                    <a:pt x="289" y="43"/>
                  </a:lnTo>
                  <a:lnTo>
                    <a:pt x="281" y="47"/>
                  </a:lnTo>
                  <a:lnTo>
                    <a:pt x="273" y="51"/>
                  </a:lnTo>
                  <a:lnTo>
                    <a:pt x="266" y="55"/>
                  </a:lnTo>
                  <a:lnTo>
                    <a:pt x="258" y="60"/>
                  </a:lnTo>
                  <a:lnTo>
                    <a:pt x="249" y="64"/>
                  </a:lnTo>
                  <a:lnTo>
                    <a:pt x="241" y="68"/>
                  </a:lnTo>
                  <a:lnTo>
                    <a:pt x="232" y="72"/>
                  </a:lnTo>
                  <a:lnTo>
                    <a:pt x="224" y="76"/>
                  </a:lnTo>
                  <a:lnTo>
                    <a:pt x="214" y="79"/>
                  </a:lnTo>
                  <a:lnTo>
                    <a:pt x="207" y="83"/>
                  </a:lnTo>
                  <a:lnTo>
                    <a:pt x="197" y="89"/>
                  </a:lnTo>
                  <a:lnTo>
                    <a:pt x="190" y="93"/>
                  </a:lnTo>
                  <a:lnTo>
                    <a:pt x="180" y="96"/>
                  </a:lnTo>
                  <a:lnTo>
                    <a:pt x="173" y="100"/>
                  </a:lnTo>
                  <a:lnTo>
                    <a:pt x="163" y="106"/>
                  </a:lnTo>
                  <a:lnTo>
                    <a:pt x="155" y="110"/>
                  </a:lnTo>
                  <a:lnTo>
                    <a:pt x="146" y="114"/>
                  </a:lnTo>
                  <a:lnTo>
                    <a:pt x="138" y="117"/>
                  </a:lnTo>
                  <a:lnTo>
                    <a:pt x="131" y="121"/>
                  </a:lnTo>
                  <a:lnTo>
                    <a:pt x="123" y="127"/>
                  </a:lnTo>
                  <a:lnTo>
                    <a:pt x="114" y="129"/>
                  </a:lnTo>
                  <a:lnTo>
                    <a:pt x="106" y="133"/>
                  </a:lnTo>
                  <a:lnTo>
                    <a:pt x="98" y="136"/>
                  </a:lnTo>
                  <a:lnTo>
                    <a:pt x="91" y="140"/>
                  </a:lnTo>
                  <a:lnTo>
                    <a:pt x="83" y="144"/>
                  </a:lnTo>
                  <a:lnTo>
                    <a:pt x="78" y="148"/>
                  </a:lnTo>
                  <a:lnTo>
                    <a:pt x="70" y="152"/>
                  </a:lnTo>
                  <a:lnTo>
                    <a:pt x="64" y="155"/>
                  </a:lnTo>
                  <a:lnTo>
                    <a:pt x="57" y="157"/>
                  </a:lnTo>
                  <a:lnTo>
                    <a:pt x="51" y="161"/>
                  </a:lnTo>
                  <a:lnTo>
                    <a:pt x="45" y="163"/>
                  </a:lnTo>
                  <a:lnTo>
                    <a:pt x="40" y="167"/>
                  </a:lnTo>
                  <a:lnTo>
                    <a:pt x="34" y="169"/>
                  </a:lnTo>
                  <a:lnTo>
                    <a:pt x="30" y="171"/>
                  </a:lnTo>
                  <a:lnTo>
                    <a:pt x="24" y="172"/>
                  </a:lnTo>
                  <a:lnTo>
                    <a:pt x="22" y="176"/>
                  </a:lnTo>
                  <a:lnTo>
                    <a:pt x="15" y="178"/>
                  </a:lnTo>
                  <a:lnTo>
                    <a:pt x="11" y="182"/>
                  </a:lnTo>
                  <a:lnTo>
                    <a:pt x="7" y="182"/>
                  </a:lnTo>
                  <a:lnTo>
                    <a:pt x="7" y="184"/>
                  </a:lnTo>
                  <a:lnTo>
                    <a:pt x="5" y="184"/>
                  </a:lnTo>
                  <a:lnTo>
                    <a:pt x="5" y="184"/>
                  </a:lnTo>
                  <a:lnTo>
                    <a:pt x="3" y="188"/>
                  </a:lnTo>
                  <a:lnTo>
                    <a:pt x="2" y="195"/>
                  </a:lnTo>
                  <a:lnTo>
                    <a:pt x="0" y="197"/>
                  </a:lnTo>
                  <a:lnTo>
                    <a:pt x="0" y="203"/>
                  </a:lnTo>
                  <a:lnTo>
                    <a:pt x="0" y="209"/>
                  </a:lnTo>
                  <a:lnTo>
                    <a:pt x="0" y="216"/>
                  </a:lnTo>
                  <a:lnTo>
                    <a:pt x="0" y="224"/>
                  </a:lnTo>
                  <a:lnTo>
                    <a:pt x="0" y="231"/>
                  </a:lnTo>
                  <a:lnTo>
                    <a:pt x="0" y="237"/>
                  </a:lnTo>
                  <a:lnTo>
                    <a:pt x="0" y="241"/>
                  </a:lnTo>
                  <a:lnTo>
                    <a:pt x="0" y="247"/>
                  </a:lnTo>
                  <a:lnTo>
                    <a:pt x="0" y="250"/>
                  </a:lnTo>
                  <a:lnTo>
                    <a:pt x="0" y="260"/>
                  </a:lnTo>
                  <a:lnTo>
                    <a:pt x="0" y="268"/>
                  </a:lnTo>
                  <a:lnTo>
                    <a:pt x="0" y="275"/>
                  </a:lnTo>
                  <a:lnTo>
                    <a:pt x="2" y="283"/>
                  </a:lnTo>
                  <a:lnTo>
                    <a:pt x="2" y="288"/>
                  </a:lnTo>
                  <a:lnTo>
                    <a:pt x="2" y="292"/>
                  </a:lnTo>
                  <a:lnTo>
                    <a:pt x="2" y="296"/>
                  </a:lnTo>
                  <a:lnTo>
                    <a:pt x="2" y="298"/>
                  </a:lnTo>
                  <a:lnTo>
                    <a:pt x="13" y="309"/>
                  </a:lnTo>
                  <a:lnTo>
                    <a:pt x="13" y="3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9" name="Freeform 69"/>
            <p:cNvSpPr>
              <a:spLocks/>
            </p:cNvSpPr>
            <p:nvPr/>
          </p:nvSpPr>
          <p:spPr bwMode="auto">
            <a:xfrm>
              <a:off x="3974" y="3271"/>
              <a:ext cx="154" cy="89"/>
            </a:xfrm>
            <a:custGeom>
              <a:avLst/>
              <a:gdLst>
                <a:gd name="T0" fmla="*/ 0 w 308"/>
                <a:gd name="T1" fmla="*/ 17 h 178"/>
                <a:gd name="T2" fmla="*/ 297 w 308"/>
                <a:gd name="T3" fmla="*/ 178 h 178"/>
                <a:gd name="T4" fmla="*/ 298 w 308"/>
                <a:gd name="T5" fmla="*/ 176 h 178"/>
                <a:gd name="T6" fmla="*/ 302 w 308"/>
                <a:gd name="T7" fmla="*/ 173 h 178"/>
                <a:gd name="T8" fmla="*/ 306 w 308"/>
                <a:gd name="T9" fmla="*/ 169 h 178"/>
                <a:gd name="T10" fmla="*/ 308 w 308"/>
                <a:gd name="T11" fmla="*/ 169 h 178"/>
                <a:gd name="T12" fmla="*/ 2 w 308"/>
                <a:gd name="T13" fmla="*/ 0 h 178"/>
                <a:gd name="T14" fmla="*/ 0 w 308"/>
                <a:gd name="T15" fmla="*/ 17 h 178"/>
                <a:gd name="T16" fmla="*/ 0 w 308"/>
                <a:gd name="T17" fmla="*/ 17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8" h="178">
                  <a:moveTo>
                    <a:pt x="0" y="17"/>
                  </a:moveTo>
                  <a:lnTo>
                    <a:pt x="297" y="178"/>
                  </a:lnTo>
                  <a:lnTo>
                    <a:pt x="298" y="176"/>
                  </a:lnTo>
                  <a:lnTo>
                    <a:pt x="302" y="173"/>
                  </a:lnTo>
                  <a:lnTo>
                    <a:pt x="306" y="169"/>
                  </a:lnTo>
                  <a:lnTo>
                    <a:pt x="308" y="169"/>
                  </a:lnTo>
                  <a:lnTo>
                    <a:pt x="2" y="0"/>
                  </a:lnTo>
                  <a:lnTo>
                    <a:pt x="0" y="17"/>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0" name="Freeform 70"/>
            <p:cNvSpPr>
              <a:spLocks/>
            </p:cNvSpPr>
            <p:nvPr/>
          </p:nvSpPr>
          <p:spPr bwMode="auto">
            <a:xfrm>
              <a:off x="4004" y="3271"/>
              <a:ext cx="142" cy="69"/>
            </a:xfrm>
            <a:custGeom>
              <a:avLst/>
              <a:gdLst>
                <a:gd name="T0" fmla="*/ 0 w 283"/>
                <a:gd name="T1" fmla="*/ 9 h 138"/>
                <a:gd name="T2" fmla="*/ 230 w 283"/>
                <a:gd name="T3" fmla="*/ 138 h 138"/>
                <a:gd name="T4" fmla="*/ 283 w 283"/>
                <a:gd name="T5" fmla="*/ 93 h 138"/>
                <a:gd name="T6" fmla="*/ 272 w 283"/>
                <a:gd name="T7" fmla="*/ 81 h 138"/>
                <a:gd name="T8" fmla="*/ 228 w 283"/>
                <a:gd name="T9" fmla="*/ 123 h 138"/>
                <a:gd name="T10" fmla="*/ 11 w 283"/>
                <a:gd name="T11" fmla="*/ 0 h 138"/>
                <a:gd name="T12" fmla="*/ 0 w 283"/>
                <a:gd name="T13" fmla="*/ 9 h 138"/>
                <a:gd name="T14" fmla="*/ 0 w 283"/>
                <a:gd name="T15" fmla="*/ 9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3" h="138">
                  <a:moveTo>
                    <a:pt x="0" y="9"/>
                  </a:moveTo>
                  <a:lnTo>
                    <a:pt x="230" y="138"/>
                  </a:lnTo>
                  <a:lnTo>
                    <a:pt x="283" y="93"/>
                  </a:lnTo>
                  <a:lnTo>
                    <a:pt x="272" y="81"/>
                  </a:lnTo>
                  <a:lnTo>
                    <a:pt x="228" y="123"/>
                  </a:lnTo>
                  <a:lnTo>
                    <a:pt x="11" y="0"/>
                  </a:lnTo>
                  <a:lnTo>
                    <a:pt x="0" y="9"/>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1" name="Freeform 71"/>
            <p:cNvSpPr>
              <a:spLocks/>
            </p:cNvSpPr>
            <p:nvPr/>
          </p:nvSpPr>
          <p:spPr bwMode="auto">
            <a:xfrm>
              <a:off x="4000" y="3252"/>
              <a:ext cx="148" cy="64"/>
            </a:xfrm>
            <a:custGeom>
              <a:avLst/>
              <a:gdLst>
                <a:gd name="T0" fmla="*/ 17 w 297"/>
                <a:gd name="T1" fmla="*/ 47 h 129"/>
                <a:gd name="T2" fmla="*/ 0 w 297"/>
                <a:gd name="T3" fmla="*/ 43 h 129"/>
                <a:gd name="T4" fmla="*/ 92 w 297"/>
                <a:gd name="T5" fmla="*/ 0 h 129"/>
                <a:gd name="T6" fmla="*/ 297 w 297"/>
                <a:gd name="T7" fmla="*/ 121 h 129"/>
                <a:gd name="T8" fmla="*/ 285 w 297"/>
                <a:gd name="T9" fmla="*/ 129 h 129"/>
                <a:gd name="T10" fmla="*/ 90 w 297"/>
                <a:gd name="T11" fmla="*/ 13 h 129"/>
                <a:gd name="T12" fmla="*/ 17 w 297"/>
                <a:gd name="T13" fmla="*/ 47 h 129"/>
                <a:gd name="T14" fmla="*/ 17 w 297"/>
                <a:gd name="T15" fmla="*/ 47 h 1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7" h="129">
                  <a:moveTo>
                    <a:pt x="17" y="47"/>
                  </a:moveTo>
                  <a:lnTo>
                    <a:pt x="0" y="43"/>
                  </a:lnTo>
                  <a:lnTo>
                    <a:pt x="92" y="0"/>
                  </a:lnTo>
                  <a:lnTo>
                    <a:pt x="297" y="121"/>
                  </a:lnTo>
                  <a:lnTo>
                    <a:pt x="285" y="129"/>
                  </a:lnTo>
                  <a:lnTo>
                    <a:pt x="90" y="13"/>
                  </a:lnTo>
                  <a:lnTo>
                    <a:pt x="17" y="47"/>
                  </a:lnTo>
                  <a:lnTo>
                    <a:pt x="17"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2" name="Freeform 72"/>
            <p:cNvSpPr>
              <a:spLocks/>
            </p:cNvSpPr>
            <p:nvPr/>
          </p:nvSpPr>
          <p:spPr bwMode="auto">
            <a:xfrm>
              <a:off x="4083" y="3195"/>
              <a:ext cx="158" cy="99"/>
            </a:xfrm>
            <a:custGeom>
              <a:avLst/>
              <a:gdLst>
                <a:gd name="T0" fmla="*/ 0 w 315"/>
                <a:gd name="T1" fmla="*/ 93 h 197"/>
                <a:gd name="T2" fmla="*/ 154 w 315"/>
                <a:gd name="T3" fmla="*/ 197 h 197"/>
                <a:gd name="T4" fmla="*/ 315 w 315"/>
                <a:gd name="T5" fmla="*/ 74 h 197"/>
                <a:gd name="T6" fmla="*/ 161 w 315"/>
                <a:gd name="T7" fmla="*/ 0 h 197"/>
                <a:gd name="T8" fmla="*/ 144 w 315"/>
                <a:gd name="T9" fmla="*/ 3 h 197"/>
                <a:gd name="T10" fmla="*/ 292 w 315"/>
                <a:gd name="T11" fmla="*/ 78 h 197"/>
                <a:gd name="T12" fmla="*/ 154 w 315"/>
                <a:gd name="T13" fmla="*/ 184 h 197"/>
                <a:gd name="T14" fmla="*/ 11 w 315"/>
                <a:gd name="T15" fmla="*/ 83 h 197"/>
                <a:gd name="T16" fmla="*/ 0 w 315"/>
                <a:gd name="T17" fmla="*/ 93 h 197"/>
                <a:gd name="T18" fmla="*/ 0 w 315"/>
                <a:gd name="T19" fmla="*/ 93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5" h="197">
                  <a:moveTo>
                    <a:pt x="0" y="93"/>
                  </a:moveTo>
                  <a:lnTo>
                    <a:pt x="154" y="197"/>
                  </a:lnTo>
                  <a:lnTo>
                    <a:pt x="315" y="74"/>
                  </a:lnTo>
                  <a:lnTo>
                    <a:pt x="161" y="0"/>
                  </a:lnTo>
                  <a:lnTo>
                    <a:pt x="144" y="3"/>
                  </a:lnTo>
                  <a:lnTo>
                    <a:pt x="292" y="78"/>
                  </a:lnTo>
                  <a:lnTo>
                    <a:pt x="154" y="184"/>
                  </a:lnTo>
                  <a:lnTo>
                    <a:pt x="11" y="83"/>
                  </a:lnTo>
                  <a:lnTo>
                    <a:pt x="0" y="93"/>
                  </a:lnTo>
                  <a:lnTo>
                    <a:pt x="0" y="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3" name="Freeform 73"/>
            <p:cNvSpPr>
              <a:spLocks/>
            </p:cNvSpPr>
            <p:nvPr/>
          </p:nvSpPr>
          <p:spPr bwMode="auto">
            <a:xfrm>
              <a:off x="4078" y="3196"/>
              <a:ext cx="90" cy="45"/>
            </a:xfrm>
            <a:custGeom>
              <a:avLst/>
              <a:gdLst>
                <a:gd name="T0" fmla="*/ 25 w 181"/>
                <a:gd name="T1" fmla="*/ 87 h 91"/>
                <a:gd name="T2" fmla="*/ 181 w 181"/>
                <a:gd name="T3" fmla="*/ 9 h 91"/>
                <a:gd name="T4" fmla="*/ 179 w 181"/>
                <a:gd name="T5" fmla="*/ 7 h 91"/>
                <a:gd name="T6" fmla="*/ 175 w 181"/>
                <a:gd name="T7" fmla="*/ 3 h 91"/>
                <a:gd name="T8" fmla="*/ 171 w 181"/>
                <a:gd name="T9" fmla="*/ 1 h 91"/>
                <a:gd name="T10" fmla="*/ 166 w 181"/>
                <a:gd name="T11" fmla="*/ 0 h 91"/>
                <a:gd name="T12" fmla="*/ 164 w 181"/>
                <a:gd name="T13" fmla="*/ 0 h 91"/>
                <a:gd name="T14" fmla="*/ 156 w 181"/>
                <a:gd name="T15" fmla="*/ 3 h 91"/>
                <a:gd name="T16" fmla="*/ 150 w 181"/>
                <a:gd name="T17" fmla="*/ 5 h 91"/>
                <a:gd name="T18" fmla="*/ 147 w 181"/>
                <a:gd name="T19" fmla="*/ 7 h 91"/>
                <a:gd name="T20" fmla="*/ 141 w 181"/>
                <a:gd name="T21" fmla="*/ 9 h 91"/>
                <a:gd name="T22" fmla="*/ 137 w 181"/>
                <a:gd name="T23" fmla="*/ 13 h 91"/>
                <a:gd name="T24" fmla="*/ 129 w 181"/>
                <a:gd name="T25" fmla="*/ 17 h 91"/>
                <a:gd name="T26" fmla="*/ 122 w 181"/>
                <a:gd name="T27" fmla="*/ 19 h 91"/>
                <a:gd name="T28" fmla="*/ 116 w 181"/>
                <a:gd name="T29" fmla="*/ 22 h 91"/>
                <a:gd name="T30" fmla="*/ 109 w 181"/>
                <a:gd name="T31" fmla="*/ 26 h 91"/>
                <a:gd name="T32" fmla="*/ 101 w 181"/>
                <a:gd name="T33" fmla="*/ 30 h 91"/>
                <a:gd name="T34" fmla="*/ 93 w 181"/>
                <a:gd name="T35" fmla="*/ 34 h 91"/>
                <a:gd name="T36" fmla="*/ 86 w 181"/>
                <a:gd name="T37" fmla="*/ 38 h 91"/>
                <a:gd name="T38" fmla="*/ 78 w 181"/>
                <a:gd name="T39" fmla="*/ 41 h 91"/>
                <a:gd name="T40" fmla="*/ 71 w 181"/>
                <a:gd name="T41" fmla="*/ 45 h 91"/>
                <a:gd name="T42" fmla="*/ 63 w 181"/>
                <a:gd name="T43" fmla="*/ 49 h 91"/>
                <a:gd name="T44" fmla="*/ 55 w 181"/>
                <a:gd name="T45" fmla="*/ 53 h 91"/>
                <a:gd name="T46" fmla="*/ 48 w 181"/>
                <a:gd name="T47" fmla="*/ 57 h 91"/>
                <a:gd name="T48" fmla="*/ 40 w 181"/>
                <a:gd name="T49" fmla="*/ 60 h 91"/>
                <a:gd name="T50" fmla="*/ 34 w 181"/>
                <a:gd name="T51" fmla="*/ 62 h 91"/>
                <a:gd name="T52" fmla="*/ 27 w 181"/>
                <a:gd name="T53" fmla="*/ 66 h 91"/>
                <a:gd name="T54" fmla="*/ 21 w 181"/>
                <a:gd name="T55" fmla="*/ 70 h 91"/>
                <a:gd name="T56" fmla="*/ 15 w 181"/>
                <a:gd name="T57" fmla="*/ 72 h 91"/>
                <a:gd name="T58" fmla="*/ 12 w 181"/>
                <a:gd name="T59" fmla="*/ 76 h 91"/>
                <a:gd name="T60" fmla="*/ 6 w 181"/>
                <a:gd name="T61" fmla="*/ 77 h 91"/>
                <a:gd name="T62" fmla="*/ 4 w 181"/>
                <a:gd name="T63" fmla="*/ 81 h 91"/>
                <a:gd name="T64" fmla="*/ 0 w 181"/>
                <a:gd name="T65" fmla="*/ 83 h 91"/>
                <a:gd name="T66" fmla="*/ 0 w 181"/>
                <a:gd name="T67" fmla="*/ 87 h 91"/>
                <a:gd name="T68" fmla="*/ 2 w 181"/>
                <a:gd name="T69" fmla="*/ 91 h 91"/>
                <a:gd name="T70" fmla="*/ 10 w 181"/>
                <a:gd name="T71" fmla="*/ 91 h 91"/>
                <a:gd name="T72" fmla="*/ 14 w 181"/>
                <a:gd name="T73" fmla="*/ 91 h 91"/>
                <a:gd name="T74" fmla="*/ 17 w 181"/>
                <a:gd name="T75" fmla="*/ 91 h 91"/>
                <a:gd name="T76" fmla="*/ 25 w 181"/>
                <a:gd name="T77" fmla="*/ 87 h 91"/>
                <a:gd name="T78" fmla="*/ 25 w 181"/>
                <a:gd name="T79" fmla="*/ 8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1" h="91">
                  <a:moveTo>
                    <a:pt x="25" y="87"/>
                  </a:moveTo>
                  <a:lnTo>
                    <a:pt x="181" y="9"/>
                  </a:lnTo>
                  <a:lnTo>
                    <a:pt x="179" y="7"/>
                  </a:lnTo>
                  <a:lnTo>
                    <a:pt x="175" y="3"/>
                  </a:lnTo>
                  <a:lnTo>
                    <a:pt x="171" y="1"/>
                  </a:lnTo>
                  <a:lnTo>
                    <a:pt x="166" y="0"/>
                  </a:lnTo>
                  <a:lnTo>
                    <a:pt x="164" y="0"/>
                  </a:lnTo>
                  <a:lnTo>
                    <a:pt x="156" y="3"/>
                  </a:lnTo>
                  <a:lnTo>
                    <a:pt x="150" y="5"/>
                  </a:lnTo>
                  <a:lnTo>
                    <a:pt x="147" y="7"/>
                  </a:lnTo>
                  <a:lnTo>
                    <a:pt x="141" y="9"/>
                  </a:lnTo>
                  <a:lnTo>
                    <a:pt x="137" y="13"/>
                  </a:lnTo>
                  <a:lnTo>
                    <a:pt x="129" y="17"/>
                  </a:lnTo>
                  <a:lnTo>
                    <a:pt x="122" y="19"/>
                  </a:lnTo>
                  <a:lnTo>
                    <a:pt x="116" y="22"/>
                  </a:lnTo>
                  <a:lnTo>
                    <a:pt x="109" y="26"/>
                  </a:lnTo>
                  <a:lnTo>
                    <a:pt x="101" y="30"/>
                  </a:lnTo>
                  <a:lnTo>
                    <a:pt x="93" y="34"/>
                  </a:lnTo>
                  <a:lnTo>
                    <a:pt x="86" y="38"/>
                  </a:lnTo>
                  <a:lnTo>
                    <a:pt x="78" y="41"/>
                  </a:lnTo>
                  <a:lnTo>
                    <a:pt x="71" y="45"/>
                  </a:lnTo>
                  <a:lnTo>
                    <a:pt x="63" y="49"/>
                  </a:lnTo>
                  <a:lnTo>
                    <a:pt x="55" y="53"/>
                  </a:lnTo>
                  <a:lnTo>
                    <a:pt x="48" y="57"/>
                  </a:lnTo>
                  <a:lnTo>
                    <a:pt x="40" y="60"/>
                  </a:lnTo>
                  <a:lnTo>
                    <a:pt x="34" y="62"/>
                  </a:lnTo>
                  <a:lnTo>
                    <a:pt x="27" y="66"/>
                  </a:lnTo>
                  <a:lnTo>
                    <a:pt x="21" y="70"/>
                  </a:lnTo>
                  <a:lnTo>
                    <a:pt x="15" y="72"/>
                  </a:lnTo>
                  <a:lnTo>
                    <a:pt x="12" y="76"/>
                  </a:lnTo>
                  <a:lnTo>
                    <a:pt x="6" y="77"/>
                  </a:lnTo>
                  <a:lnTo>
                    <a:pt x="4" y="81"/>
                  </a:lnTo>
                  <a:lnTo>
                    <a:pt x="0" y="83"/>
                  </a:lnTo>
                  <a:lnTo>
                    <a:pt x="0" y="87"/>
                  </a:lnTo>
                  <a:lnTo>
                    <a:pt x="2" y="91"/>
                  </a:lnTo>
                  <a:lnTo>
                    <a:pt x="10" y="91"/>
                  </a:lnTo>
                  <a:lnTo>
                    <a:pt x="14" y="91"/>
                  </a:lnTo>
                  <a:lnTo>
                    <a:pt x="17" y="91"/>
                  </a:lnTo>
                  <a:lnTo>
                    <a:pt x="25" y="87"/>
                  </a:lnTo>
                  <a:lnTo>
                    <a:pt x="25"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4" name="Freeform 74"/>
            <p:cNvSpPr>
              <a:spLocks/>
            </p:cNvSpPr>
            <p:nvPr/>
          </p:nvSpPr>
          <p:spPr bwMode="auto">
            <a:xfrm>
              <a:off x="4109" y="3222"/>
              <a:ext cx="81" cy="49"/>
            </a:xfrm>
            <a:custGeom>
              <a:avLst/>
              <a:gdLst>
                <a:gd name="T0" fmla="*/ 0 w 162"/>
                <a:gd name="T1" fmla="*/ 5 h 97"/>
                <a:gd name="T2" fmla="*/ 152 w 162"/>
                <a:gd name="T3" fmla="*/ 97 h 97"/>
                <a:gd name="T4" fmla="*/ 162 w 162"/>
                <a:gd name="T5" fmla="*/ 89 h 97"/>
                <a:gd name="T6" fmla="*/ 15 w 162"/>
                <a:gd name="T7" fmla="*/ 0 h 97"/>
                <a:gd name="T8" fmla="*/ 0 w 162"/>
                <a:gd name="T9" fmla="*/ 5 h 97"/>
                <a:gd name="T10" fmla="*/ 0 w 162"/>
                <a:gd name="T11" fmla="*/ 5 h 97"/>
              </a:gdLst>
              <a:ahLst/>
              <a:cxnLst>
                <a:cxn ang="0">
                  <a:pos x="T0" y="T1"/>
                </a:cxn>
                <a:cxn ang="0">
                  <a:pos x="T2" y="T3"/>
                </a:cxn>
                <a:cxn ang="0">
                  <a:pos x="T4" y="T5"/>
                </a:cxn>
                <a:cxn ang="0">
                  <a:pos x="T6" y="T7"/>
                </a:cxn>
                <a:cxn ang="0">
                  <a:pos x="T8" y="T9"/>
                </a:cxn>
                <a:cxn ang="0">
                  <a:pos x="T10" y="T11"/>
                </a:cxn>
              </a:cxnLst>
              <a:rect l="0" t="0" r="r" b="b"/>
              <a:pathLst>
                <a:path w="162" h="97">
                  <a:moveTo>
                    <a:pt x="0" y="5"/>
                  </a:moveTo>
                  <a:lnTo>
                    <a:pt x="152" y="97"/>
                  </a:lnTo>
                  <a:lnTo>
                    <a:pt x="162" y="89"/>
                  </a:lnTo>
                  <a:lnTo>
                    <a:pt x="15" y="0"/>
                  </a:lnTo>
                  <a:lnTo>
                    <a:pt x="0" y="5"/>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5" name="Freeform 75"/>
            <p:cNvSpPr>
              <a:spLocks/>
            </p:cNvSpPr>
            <p:nvPr/>
          </p:nvSpPr>
          <p:spPr bwMode="auto">
            <a:xfrm>
              <a:off x="4138" y="3207"/>
              <a:ext cx="76" cy="45"/>
            </a:xfrm>
            <a:custGeom>
              <a:avLst/>
              <a:gdLst>
                <a:gd name="T0" fmla="*/ 0 w 150"/>
                <a:gd name="T1" fmla="*/ 8 h 90"/>
                <a:gd name="T2" fmla="*/ 142 w 150"/>
                <a:gd name="T3" fmla="*/ 90 h 90"/>
                <a:gd name="T4" fmla="*/ 150 w 150"/>
                <a:gd name="T5" fmla="*/ 82 h 90"/>
                <a:gd name="T6" fmla="*/ 15 w 150"/>
                <a:gd name="T7" fmla="*/ 0 h 90"/>
                <a:gd name="T8" fmla="*/ 0 w 150"/>
                <a:gd name="T9" fmla="*/ 8 h 90"/>
                <a:gd name="T10" fmla="*/ 0 w 150"/>
                <a:gd name="T11" fmla="*/ 8 h 90"/>
              </a:gdLst>
              <a:ahLst/>
              <a:cxnLst>
                <a:cxn ang="0">
                  <a:pos x="T0" y="T1"/>
                </a:cxn>
                <a:cxn ang="0">
                  <a:pos x="T2" y="T3"/>
                </a:cxn>
                <a:cxn ang="0">
                  <a:pos x="T4" y="T5"/>
                </a:cxn>
                <a:cxn ang="0">
                  <a:pos x="T6" y="T7"/>
                </a:cxn>
                <a:cxn ang="0">
                  <a:pos x="T8" y="T9"/>
                </a:cxn>
                <a:cxn ang="0">
                  <a:pos x="T10" y="T11"/>
                </a:cxn>
              </a:cxnLst>
              <a:rect l="0" t="0" r="r" b="b"/>
              <a:pathLst>
                <a:path w="150" h="90">
                  <a:moveTo>
                    <a:pt x="0" y="8"/>
                  </a:moveTo>
                  <a:lnTo>
                    <a:pt x="142" y="90"/>
                  </a:lnTo>
                  <a:lnTo>
                    <a:pt x="150" y="82"/>
                  </a:lnTo>
                  <a:lnTo>
                    <a:pt x="15" y="0"/>
                  </a:lnTo>
                  <a:lnTo>
                    <a:pt x="0" y="8"/>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6" name="Freeform 76"/>
            <p:cNvSpPr>
              <a:spLocks/>
            </p:cNvSpPr>
            <p:nvPr/>
          </p:nvSpPr>
          <p:spPr bwMode="auto">
            <a:xfrm>
              <a:off x="4137" y="3222"/>
              <a:ext cx="77" cy="57"/>
            </a:xfrm>
            <a:custGeom>
              <a:avLst/>
              <a:gdLst>
                <a:gd name="T0" fmla="*/ 156 w 156"/>
                <a:gd name="T1" fmla="*/ 4 h 114"/>
                <a:gd name="T2" fmla="*/ 13 w 156"/>
                <a:gd name="T3" fmla="*/ 114 h 114"/>
                <a:gd name="T4" fmla="*/ 0 w 156"/>
                <a:gd name="T5" fmla="*/ 102 h 114"/>
                <a:gd name="T6" fmla="*/ 146 w 156"/>
                <a:gd name="T7" fmla="*/ 0 h 114"/>
                <a:gd name="T8" fmla="*/ 156 w 156"/>
                <a:gd name="T9" fmla="*/ 4 h 114"/>
                <a:gd name="T10" fmla="*/ 156 w 156"/>
                <a:gd name="T11" fmla="*/ 4 h 114"/>
              </a:gdLst>
              <a:ahLst/>
              <a:cxnLst>
                <a:cxn ang="0">
                  <a:pos x="T0" y="T1"/>
                </a:cxn>
                <a:cxn ang="0">
                  <a:pos x="T2" y="T3"/>
                </a:cxn>
                <a:cxn ang="0">
                  <a:pos x="T4" y="T5"/>
                </a:cxn>
                <a:cxn ang="0">
                  <a:pos x="T6" y="T7"/>
                </a:cxn>
                <a:cxn ang="0">
                  <a:pos x="T8" y="T9"/>
                </a:cxn>
                <a:cxn ang="0">
                  <a:pos x="T10" y="T11"/>
                </a:cxn>
              </a:cxnLst>
              <a:rect l="0" t="0" r="r" b="b"/>
              <a:pathLst>
                <a:path w="156" h="114">
                  <a:moveTo>
                    <a:pt x="156" y="4"/>
                  </a:moveTo>
                  <a:lnTo>
                    <a:pt x="13" y="114"/>
                  </a:lnTo>
                  <a:lnTo>
                    <a:pt x="0" y="102"/>
                  </a:lnTo>
                  <a:lnTo>
                    <a:pt x="146" y="0"/>
                  </a:lnTo>
                  <a:lnTo>
                    <a:pt x="156" y="4"/>
                  </a:lnTo>
                  <a:lnTo>
                    <a:pt x="156"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7" name="Freeform 77"/>
            <p:cNvSpPr>
              <a:spLocks/>
            </p:cNvSpPr>
            <p:nvPr/>
          </p:nvSpPr>
          <p:spPr bwMode="auto">
            <a:xfrm>
              <a:off x="4104" y="3206"/>
              <a:ext cx="80" cy="50"/>
            </a:xfrm>
            <a:custGeom>
              <a:avLst/>
              <a:gdLst>
                <a:gd name="T0" fmla="*/ 160 w 160"/>
                <a:gd name="T1" fmla="*/ 10 h 99"/>
                <a:gd name="T2" fmla="*/ 18 w 160"/>
                <a:gd name="T3" fmla="*/ 99 h 99"/>
                <a:gd name="T4" fmla="*/ 0 w 160"/>
                <a:gd name="T5" fmla="*/ 90 h 99"/>
                <a:gd name="T6" fmla="*/ 151 w 160"/>
                <a:gd name="T7" fmla="*/ 0 h 99"/>
                <a:gd name="T8" fmla="*/ 160 w 160"/>
                <a:gd name="T9" fmla="*/ 10 h 99"/>
                <a:gd name="T10" fmla="*/ 160 w 160"/>
                <a:gd name="T11" fmla="*/ 10 h 99"/>
              </a:gdLst>
              <a:ahLst/>
              <a:cxnLst>
                <a:cxn ang="0">
                  <a:pos x="T0" y="T1"/>
                </a:cxn>
                <a:cxn ang="0">
                  <a:pos x="T2" y="T3"/>
                </a:cxn>
                <a:cxn ang="0">
                  <a:pos x="T4" y="T5"/>
                </a:cxn>
                <a:cxn ang="0">
                  <a:pos x="T6" y="T7"/>
                </a:cxn>
                <a:cxn ang="0">
                  <a:pos x="T8" y="T9"/>
                </a:cxn>
                <a:cxn ang="0">
                  <a:pos x="T10" y="T11"/>
                </a:cxn>
              </a:cxnLst>
              <a:rect l="0" t="0" r="r" b="b"/>
              <a:pathLst>
                <a:path w="160" h="99">
                  <a:moveTo>
                    <a:pt x="160" y="10"/>
                  </a:moveTo>
                  <a:lnTo>
                    <a:pt x="18" y="99"/>
                  </a:lnTo>
                  <a:lnTo>
                    <a:pt x="0" y="90"/>
                  </a:lnTo>
                  <a:lnTo>
                    <a:pt x="151" y="0"/>
                  </a:lnTo>
                  <a:lnTo>
                    <a:pt x="160" y="10"/>
                  </a:lnTo>
                  <a:lnTo>
                    <a:pt x="16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64124509"/>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Lesson: Lead poisoning</a:t>
            </a:r>
            <a:endParaRPr lang="en-US" dirty="0"/>
          </a:p>
        </p:txBody>
      </p:sp>
      <p:sp>
        <p:nvSpPr>
          <p:cNvPr id="3" name="Content Placeholder 2"/>
          <p:cNvSpPr>
            <a:spLocks noGrp="1"/>
          </p:cNvSpPr>
          <p:nvPr>
            <p:ph idx="1"/>
          </p:nvPr>
        </p:nvSpPr>
        <p:spPr>
          <a:xfrm>
            <a:off x="457200" y="1600200"/>
            <a:ext cx="5943600" cy="4525963"/>
          </a:xfrm>
        </p:spPr>
        <p:txBody>
          <a:bodyPr/>
          <a:lstStyle/>
          <a:p>
            <a:pPr marL="0" indent="0">
              <a:buNone/>
            </a:pPr>
            <a:r>
              <a:rPr lang="en-US" sz="2800" dirty="0"/>
              <a:t>Common sources of lead</a:t>
            </a:r>
          </a:p>
          <a:p>
            <a:r>
              <a:rPr lang="en-US" sz="2800" b="1" dirty="0"/>
              <a:t>Dust from old lead paint</a:t>
            </a:r>
          </a:p>
          <a:p>
            <a:r>
              <a:rPr lang="en-US" sz="2800" dirty="0"/>
              <a:t>Old lead pipes</a:t>
            </a:r>
          </a:p>
          <a:p>
            <a:r>
              <a:rPr lang="en-US" sz="2800" dirty="0"/>
              <a:t>Soil contaminated with old paint or old leaded gasoline</a:t>
            </a:r>
          </a:p>
          <a:p>
            <a:r>
              <a:rPr lang="en-US" sz="2800" dirty="0"/>
              <a:t>Batteries</a:t>
            </a:r>
          </a:p>
          <a:p>
            <a:r>
              <a:rPr lang="en-US" sz="2800" dirty="0"/>
              <a:t>Some old or imported pottery, toys, and novelties</a:t>
            </a:r>
          </a:p>
          <a:p>
            <a:endParaRPr lang="en-US" sz="2800" dirty="0" smtClean="0"/>
          </a:p>
        </p:txBody>
      </p:sp>
      <p:sp>
        <p:nvSpPr>
          <p:cNvPr id="4" name="Slide Number Placeholder 3"/>
          <p:cNvSpPr>
            <a:spLocks noGrp="1"/>
          </p:cNvSpPr>
          <p:nvPr>
            <p:ph type="sldNum" sz="quarter" idx="12"/>
          </p:nvPr>
        </p:nvSpPr>
        <p:spPr/>
        <p:txBody>
          <a:bodyPr/>
          <a:lstStyle/>
          <a:p>
            <a:pPr>
              <a:defRPr/>
            </a:pPr>
            <a:fld id="{1E977EE2-AE7D-4A3E-A969-7C148C7B1C00}" type="slidenum">
              <a:rPr lang="en-US" smtClean="0"/>
              <a:pPr>
                <a:defRPr/>
              </a:pPr>
              <a:t>31</a:t>
            </a:fld>
            <a:endParaRPr lang="en-US" dirty="0"/>
          </a:p>
        </p:txBody>
      </p:sp>
      <p:pic>
        <p:nvPicPr>
          <p:cNvPr id="1026" name="Picture 2" descr="C:\Users\Joan Bothell\AppData\Local\Microsoft\Windows\Temporary Internet Files\Content.IE5\06VEYVUV\MC900440382[1].pn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262267" y="1461667"/>
            <a:ext cx="1281533" cy="1281533"/>
          </a:xfrm>
          <a:prstGeom prst="rect">
            <a:avLst/>
          </a:prstGeom>
          <a:noFill/>
          <a:extLst>
            <a:ext uri="{909E8E84-426E-40DD-AFC4-6F175D3DCCD1}">
              <a14:hiddenFill xmlns:a14="http://schemas.microsoft.com/office/drawing/2010/main">
                <a:solidFill>
                  <a:srgbClr val="FFFFFF"/>
                </a:solidFill>
              </a14:hiddenFill>
            </a:ext>
          </a:extLst>
        </p:spPr>
      </p:pic>
      <p:pic>
        <p:nvPicPr>
          <p:cNvPr id="1029" name="Picture 5" descr="C:\Users\Joan Bothell\AppData\Local\Microsoft\Windows\Temporary Internet Files\Content.IE5\789KJO72\MC900252225[1].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871728" y="2334320"/>
            <a:ext cx="967472" cy="942280"/>
          </a:xfrm>
          <a:prstGeom prst="rect">
            <a:avLst/>
          </a:prstGeom>
          <a:noFill/>
          <a:extLst>
            <a:ext uri="{909E8E84-426E-40DD-AFC4-6F175D3DCCD1}">
              <a14:hiddenFill xmlns:a14="http://schemas.microsoft.com/office/drawing/2010/main">
                <a:solidFill>
                  <a:srgbClr val="FFFFFF"/>
                </a:solidFill>
              </a14:hiddenFill>
            </a:ext>
          </a:extLst>
        </p:spPr>
      </p:pic>
      <p:pic>
        <p:nvPicPr>
          <p:cNvPr id="1031" name="Picture 7" descr="C:\Users\Joan Bothell\AppData\Local\Microsoft\Windows\Temporary Internet Files\Content.IE5\840AVHBG\MC900434731[1].png"/>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8202259" y="3956051"/>
            <a:ext cx="636941" cy="636941"/>
          </a:xfrm>
          <a:prstGeom prst="rect">
            <a:avLst/>
          </a:prstGeom>
          <a:noFill/>
          <a:extLst>
            <a:ext uri="{909E8E84-426E-40DD-AFC4-6F175D3DCCD1}">
              <a14:hiddenFill xmlns:a14="http://schemas.microsoft.com/office/drawing/2010/main">
                <a:solidFill>
                  <a:srgbClr val="FFFFFF"/>
                </a:solidFill>
              </a14:hiddenFill>
            </a:ext>
          </a:extLst>
        </p:spPr>
      </p:pic>
      <p:pic>
        <p:nvPicPr>
          <p:cNvPr id="1033" name="Picture 9" descr="C:\Users\Joan Bothell\AppData\Local\Microsoft\Windows\Temporary Internet Files\Content.IE5\06VEYVUV\MC900138195[1].wmf"/>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3716635" y="5850765"/>
            <a:ext cx="550565" cy="692118"/>
          </a:xfrm>
          <a:prstGeom prst="rect">
            <a:avLst/>
          </a:prstGeom>
          <a:noFill/>
          <a:extLst>
            <a:ext uri="{909E8E84-426E-40DD-AFC4-6F175D3DCCD1}">
              <a14:hiddenFill xmlns:a14="http://schemas.microsoft.com/office/drawing/2010/main">
                <a:solidFill>
                  <a:srgbClr val="FFFFFF"/>
                </a:solidFill>
              </a14:hiddenFill>
            </a:ext>
          </a:extLst>
        </p:spPr>
      </p:pic>
      <p:pic>
        <p:nvPicPr>
          <p:cNvPr id="1034" name="Picture 10" descr="C:\Users\Joan Bothell\AppData\Local\Microsoft\Windows\Temporary Internet Files\Content.IE5\789KJO72\MC900435811[1].wmf"/>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2667000" y="5562600"/>
            <a:ext cx="560388" cy="960665"/>
          </a:xfrm>
          <a:prstGeom prst="rect">
            <a:avLst/>
          </a:prstGeom>
          <a:noFill/>
          <a:extLst>
            <a:ext uri="{909E8E84-426E-40DD-AFC4-6F175D3DCCD1}">
              <a14:hiddenFill xmlns:a14="http://schemas.microsoft.com/office/drawing/2010/main">
                <a:solidFill>
                  <a:srgbClr val="FFFFFF"/>
                </a:solidFill>
              </a14:hiddenFill>
            </a:ext>
          </a:extLst>
        </p:spPr>
      </p:pic>
      <p:pic>
        <p:nvPicPr>
          <p:cNvPr id="1035" name="Picture 11" descr="C:\Users\Joan Bothell\AppData\Local\Microsoft\Windows\Temporary Internet Files\Content.IE5\789KJO72\MC900277154[1].wmf"/>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4603837" y="5781700"/>
            <a:ext cx="1826057" cy="652882"/>
          </a:xfrm>
          <a:prstGeom prst="rect">
            <a:avLst/>
          </a:prstGeom>
          <a:noFill/>
          <a:extLst>
            <a:ext uri="{909E8E84-426E-40DD-AFC4-6F175D3DCCD1}">
              <a14:hiddenFill xmlns:a14="http://schemas.microsoft.com/office/drawing/2010/main">
                <a:solidFill>
                  <a:srgbClr val="FFFFFF"/>
                </a:solidFill>
              </a14:hiddenFill>
            </a:ext>
          </a:extLst>
        </p:spPr>
      </p:pic>
      <p:pic>
        <p:nvPicPr>
          <p:cNvPr id="1036" name="Picture 12" descr="C:\Users\Joan Bothell\AppData\Local\Microsoft\Windows\Temporary Internet Files\Content.IE5\H6XTBK87\MC900432095[1].wmf"/>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6905624" y="5439220"/>
            <a:ext cx="1059095" cy="995362"/>
          </a:xfrm>
          <a:prstGeom prst="rect">
            <a:avLst/>
          </a:prstGeom>
          <a:noFill/>
          <a:extLst>
            <a:ext uri="{909E8E84-426E-40DD-AFC4-6F175D3DCCD1}">
              <a14:hiddenFill xmlns:a14="http://schemas.microsoft.com/office/drawing/2010/main">
                <a:solidFill>
                  <a:srgbClr val="FFFFFF"/>
                </a:solidFill>
              </a14:hiddenFill>
            </a:ext>
          </a:extLst>
        </p:spPr>
      </p:pic>
      <p:pic>
        <p:nvPicPr>
          <p:cNvPr id="1038" name="Picture 14" descr="C:\Users\Joan Bothell\AppData\Local\Microsoft\Windows\Temporary Internet Files\Content.IE5\06VEYVUV\MC900027209[1].wmf"/>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1066800" y="5693752"/>
            <a:ext cx="1074839" cy="829513"/>
          </a:xfrm>
          <a:prstGeom prst="rect">
            <a:avLst/>
          </a:prstGeom>
          <a:noFill/>
          <a:extLst>
            <a:ext uri="{909E8E84-426E-40DD-AFC4-6F175D3DCCD1}">
              <a14:hiddenFill xmlns:a14="http://schemas.microsoft.com/office/drawing/2010/main">
                <a:solidFill>
                  <a:srgbClr val="FFFFFF"/>
                </a:solidFill>
              </a14:hiddenFill>
            </a:ext>
          </a:extLst>
        </p:spPr>
      </p:pic>
      <p:grpSp>
        <p:nvGrpSpPr>
          <p:cNvPr id="19" name="Group 18"/>
          <p:cNvGrpSpPr>
            <a:grpSpLocks noChangeAspect="1"/>
          </p:cNvGrpSpPr>
          <p:nvPr/>
        </p:nvGrpSpPr>
        <p:grpSpPr bwMode="auto">
          <a:xfrm>
            <a:off x="6280150" y="2840038"/>
            <a:ext cx="1760964" cy="1434483"/>
            <a:chOff x="3956" y="1789"/>
            <a:chExt cx="863" cy="703"/>
          </a:xfrm>
        </p:grpSpPr>
        <p:sp>
          <p:nvSpPr>
            <p:cNvPr id="22" name="Freeform 7"/>
            <p:cNvSpPr>
              <a:spLocks/>
            </p:cNvSpPr>
            <p:nvPr/>
          </p:nvSpPr>
          <p:spPr bwMode="auto">
            <a:xfrm>
              <a:off x="3997" y="1808"/>
              <a:ext cx="423" cy="373"/>
            </a:xfrm>
            <a:custGeom>
              <a:avLst/>
              <a:gdLst>
                <a:gd name="T0" fmla="*/ 772 w 847"/>
                <a:gd name="T1" fmla="*/ 738 h 745"/>
                <a:gd name="T2" fmla="*/ 758 w 847"/>
                <a:gd name="T3" fmla="*/ 724 h 745"/>
                <a:gd name="T4" fmla="*/ 742 w 847"/>
                <a:gd name="T5" fmla="*/ 705 h 745"/>
                <a:gd name="T6" fmla="*/ 722 w 847"/>
                <a:gd name="T7" fmla="*/ 684 h 745"/>
                <a:gd name="T8" fmla="*/ 698 w 847"/>
                <a:gd name="T9" fmla="*/ 659 h 745"/>
                <a:gd name="T10" fmla="*/ 670 w 847"/>
                <a:gd name="T11" fmla="*/ 630 h 745"/>
                <a:gd name="T12" fmla="*/ 638 w 847"/>
                <a:gd name="T13" fmla="*/ 599 h 745"/>
                <a:gd name="T14" fmla="*/ 602 w 847"/>
                <a:gd name="T15" fmla="*/ 564 h 745"/>
                <a:gd name="T16" fmla="*/ 565 w 847"/>
                <a:gd name="T17" fmla="*/ 528 h 745"/>
                <a:gd name="T18" fmla="*/ 525 w 847"/>
                <a:gd name="T19" fmla="*/ 490 h 745"/>
                <a:gd name="T20" fmla="*/ 482 w 847"/>
                <a:gd name="T21" fmla="*/ 451 h 745"/>
                <a:gd name="T22" fmla="*/ 438 w 847"/>
                <a:gd name="T23" fmla="*/ 411 h 745"/>
                <a:gd name="T24" fmla="*/ 390 w 847"/>
                <a:gd name="T25" fmla="*/ 371 h 745"/>
                <a:gd name="T26" fmla="*/ 342 w 847"/>
                <a:gd name="T27" fmla="*/ 331 h 745"/>
                <a:gd name="T28" fmla="*/ 293 w 847"/>
                <a:gd name="T29" fmla="*/ 293 h 745"/>
                <a:gd name="T30" fmla="*/ 243 w 847"/>
                <a:gd name="T31" fmla="*/ 256 h 745"/>
                <a:gd name="T32" fmla="*/ 199 w 847"/>
                <a:gd name="T33" fmla="*/ 223 h 745"/>
                <a:gd name="T34" fmla="*/ 162 w 847"/>
                <a:gd name="T35" fmla="*/ 194 h 745"/>
                <a:gd name="T36" fmla="*/ 130 w 847"/>
                <a:gd name="T37" fmla="*/ 171 h 745"/>
                <a:gd name="T38" fmla="*/ 100 w 847"/>
                <a:gd name="T39" fmla="*/ 149 h 745"/>
                <a:gd name="T40" fmla="*/ 77 w 847"/>
                <a:gd name="T41" fmla="*/ 131 h 745"/>
                <a:gd name="T42" fmla="*/ 57 w 847"/>
                <a:gd name="T43" fmla="*/ 117 h 745"/>
                <a:gd name="T44" fmla="*/ 42 w 847"/>
                <a:gd name="T45" fmla="*/ 105 h 745"/>
                <a:gd name="T46" fmla="*/ 28 w 847"/>
                <a:gd name="T47" fmla="*/ 96 h 745"/>
                <a:gd name="T48" fmla="*/ 13 w 847"/>
                <a:gd name="T49" fmla="*/ 83 h 745"/>
                <a:gd name="T50" fmla="*/ 2 w 847"/>
                <a:gd name="T51" fmla="*/ 76 h 745"/>
                <a:gd name="T52" fmla="*/ 2 w 847"/>
                <a:gd name="T53" fmla="*/ 68 h 745"/>
                <a:gd name="T54" fmla="*/ 8 w 847"/>
                <a:gd name="T55" fmla="*/ 52 h 745"/>
                <a:gd name="T56" fmla="*/ 14 w 847"/>
                <a:gd name="T57" fmla="*/ 34 h 745"/>
                <a:gd name="T58" fmla="*/ 23 w 847"/>
                <a:gd name="T59" fmla="*/ 19 h 745"/>
                <a:gd name="T60" fmla="*/ 34 w 847"/>
                <a:gd name="T61" fmla="*/ 9 h 745"/>
                <a:gd name="T62" fmla="*/ 49 w 847"/>
                <a:gd name="T63" fmla="*/ 3 h 745"/>
                <a:gd name="T64" fmla="*/ 63 w 847"/>
                <a:gd name="T65" fmla="*/ 2 h 745"/>
                <a:gd name="T66" fmla="*/ 73 w 847"/>
                <a:gd name="T67" fmla="*/ 3 h 745"/>
                <a:gd name="T68" fmla="*/ 88 w 847"/>
                <a:gd name="T69" fmla="*/ 16 h 745"/>
                <a:gd name="T70" fmla="*/ 105 w 847"/>
                <a:gd name="T71" fmla="*/ 31 h 745"/>
                <a:gd name="T72" fmla="*/ 128 w 847"/>
                <a:gd name="T73" fmla="*/ 49 h 745"/>
                <a:gd name="T74" fmla="*/ 154 w 847"/>
                <a:gd name="T75" fmla="*/ 73 h 745"/>
                <a:gd name="T76" fmla="*/ 185 w 847"/>
                <a:gd name="T77" fmla="*/ 97 h 745"/>
                <a:gd name="T78" fmla="*/ 219 w 847"/>
                <a:gd name="T79" fmla="*/ 126 h 745"/>
                <a:gd name="T80" fmla="*/ 256 w 847"/>
                <a:gd name="T81" fmla="*/ 156 h 745"/>
                <a:gd name="T82" fmla="*/ 293 w 847"/>
                <a:gd name="T83" fmla="*/ 190 h 745"/>
                <a:gd name="T84" fmla="*/ 333 w 847"/>
                <a:gd name="T85" fmla="*/ 222 h 745"/>
                <a:gd name="T86" fmla="*/ 373 w 847"/>
                <a:gd name="T87" fmla="*/ 257 h 745"/>
                <a:gd name="T88" fmla="*/ 414 w 847"/>
                <a:gd name="T89" fmla="*/ 293 h 745"/>
                <a:gd name="T90" fmla="*/ 454 w 847"/>
                <a:gd name="T91" fmla="*/ 328 h 745"/>
                <a:gd name="T92" fmla="*/ 494 w 847"/>
                <a:gd name="T93" fmla="*/ 362 h 745"/>
                <a:gd name="T94" fmla="*/ 533 w 847"/>
                <a:gd name="T95" fmla="*/ 396 h 745"/>
                <a:gd name="T96" fmla="*/ 570 w 847"/>
                <a:gd name="T97" fmla="*/ 428 h 745"/>
                <a:gd name="T98" fmla="*/ 604 w 847"/>
                <a:gd name="T99" fmla="*/ 461 h 745"/>
                <a:gd name="T100" fmla="*/ 635 w 847"/>
                <a:gd name="T101" fmla="*/ 490 h 745"/>
                <a:gd name="T102" fmla="*/ 665 w 847"/>
                <a:gd name="T103" fmla="*/ 519 h 745"/>
                <a:gd name="T104" fmla="*/ 693 w 847"/>
                <a:gd name="T105" fmla="*/ 545 h 745"/>
                <a:gd name="T106" fmla="*/ 718 w 847"/>
                <a:gd name="T107" fmla="*/ 571 h 745"/>
                <a:gd name="T108" fmla="*/ 741 w 847"/>
                <a:gd name="T109" fmla="*/ 594 h 745"/>
                <a:gd name="T110" fmla="*/ 762 w 847"/>
                <a:gd name="T111" fmla="*/ 618 h 745"/>
                <a:gd name="T112" fmla="*/ 781 w 847"/>
                <a:gd name="T113" fmla="*/ 638 h 745"/>
                <a:gd name="T114" fmla="*/ 796 w 847"/>
                <a:gd name="T115" fmla="*/ 655 h 745"/>
                <a:gd name="T116" fmla="*/ 810 w 847"/>
                <a:gd name="T117" fmla="*/ 670 h 745"/>
                <a:gd name="T118" fmla="*/ 822 w 847"/>
                <a:gd name="T119" fmla="*/ 684 h 745"/>
                <a:gd name="T120" fmla="*/ 836 w 847"/>
                <a:gd name="T121" fmla="*/ 699 h 745"/>
                <a:gd name="T122" fmla="*/ 847 w 847"/>
                <a:gd name="T123" fmla="*/ 713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47" h="745">
                  <a:moveTo>
                    <a:pt x="779" y="745"/>
                  </a:moveTo>
                  <a:lnTo>
                    <a:pt x="778" y="744"/>
                  </a:lnTo>
                  <a:lnTo>
                    <a:pt x="776" y="742"/>
                  </a:lnTo>
                  <a:lnTo>
                    <a:pt x="772" y="738"/>
                  </a:lnTo>
                  <a:lnTo>
                    <a:pt x="769" y="733"/>
                  </a:lnTo>
                  <a:lnTo>
                    <a:pt x="766" y="730"/>
                  </a:lnTo>
                  <a:lnTo>
                    <a:pt x="762" y="727"/>
                  </a:lnTo>
                  <a:lnTo>
                    <a:pt x="758" y="724"/>
                  </a:lnTo>
                  <a:lnTo>
                    <a:pt x="755" y="719"/>
                  </a:lnTo>
                  <a:lnTo>
                    <a:pt x="752" y="715"/>
                  </a:lnTo>
                  <a:lnTo>
                    <a:pt x="747" y="712"/>
                  </a:lnTo>
                  <a:lnTo>
                    <a:pt x="742" y="705"/>
                  </a:lnTo>
                  <a:lnTo>
                    <a:pt x="739" y="702"/>
                  </a:lnTo>
                  <a:lnTo>
                    <a:pt x="733" y="696"/>
                  </a:lnTo>
                  <a:lnTo>
                    <a:pt x="729" y="690"/>
                  </a:lnTo>
                  <a:lnTo>
                    <a:pt x="722" y="684"/>
                  </a:lnTo>
                  <a:lnTo>
                    <a:pt x="716" y="679"/>
                  </a:lnTo>
                  <a:lnTo>
                    <a:pt x="710" y="671"/>
                  </a:lnTo>
                  <a:lnTo>
                    <a:pt x="704" y="665"/>
                  </a:lnTo>
                  <a:lnTo>
                    <a:pt x="698" y="659"/>
                  </a:lnTo>
                  <a:lnTo>
                    <a:pt x="692" y="653"/>
                  </a:lnTo>
                  <a:lnTo>
                    <a:pt x="684" y="645"/>
                  </a:lnTo>
                  <a:lnTo>
                    <a:pt x="678" y="638"/>
                  </a:lnTo>
                  <a:lnTo>
                    <a:pt x="670" y="630"/>
                  </a:lnTo>
                  <a:lnTo>
                    <a:pt x="662" y="622"/>
                  </a:lnTo>
                  <a:lnTo>
                    <a:pt x="655" y="615"/>
                  </a:lnTo>
                  <a:lnTo>
                    <a:pt x="645" y="607"/>
                  </a:lnTo>
                  <a:lnTo>
                    <a:pt x="638" y="599"/>
                  </a:lnTo>
                  <a:lnTo>
                    <a:pt x="630" y="591"/>
                  </a:lnTo>
                  <a:lnTo>
                    <a:pt x="621" y="582"/>
                  </a:lnTo>
                  <a:lnTo>
                    <a:pt x="612" y="573"/>
                  </a:lnTo>
                  <a:lnTo>
                    <a:pt x="602" y="564"/>
                  </a:lnTo>
                  <a:lnTo>
                    <a:pt x="593" y="556"/>
                  </a:lnTo>
                  <a:lnTo>
                    <a:pt x="584" y="547"/>
                  </a:lnTo>
                  <a:lnTo>
                    <a:pt x="575" y="538"/>
                  </a:lnTo>
                  <a:lnTo>
                    <a:pt x="565" y="528"/>
                  </a:lnTo>
                  <a:lnTo>
                    <a:pt x="556" y="519"/>
                  </a:lnTo>
                  <a:lnTo>
                    <a:pt x="545" y="510"/>
                  </a:lnTo>
                  <a:lnTo>
                    <a:pt x="535" y="499"/>
                  </a:lnTo>
                  <a:lnTo>
                    <a:pt x="525" y="490"/>
                  </a:lnTo>
                  <a:lnTo>
                    <a:pt x="515" y="481"/>
                  </a:lnTo>
                  <a:lnTo>
                    <a:pt x="504" y="471"/>
                  </a:lnTo>
                  <a:lnTo>
                    <a:pt x="493" y="461"/>
                  </a:lnTo>
                  <a:lnTo>
                    <a:pt x="482" y="451"/>
                  </a:lnTo>
                  <a:lnTo>
                    <a:pt x="471" y="442"/>
                  </a:lnTo>
                  <a:lnTo>
                    <a:pt x="461" y="431"/>
                  </a:lnTo>
                  <a:lnTo>
                    <a:pt x="448" y="422"/>
                  </a:lnTo>
                  <a:lnTo>
                    <a:pt x="438" y="411"/>
                  </a:lnTo>
                  <a:lnTo>
                    <a:pt x="425" y="402"/>
                  </a:lnTo>
                  <a:lnTo>
                    <a:pt x="414" y="391"/>
                  </a:lnTo>
                  <a:lnTo>
                    <a:pt x="402" y="382"/>
                  </a:lnTo>
                  <a:lnTo>
                    <a:pt x="390" y="371"/>
                  </a:lnTo>
                  <a:lnTo>
                    <a:pt x="379" y="362"/>
                  </a:lnTo>
                  <a:lnTo>
                    <a:pt x="367" y="351"/>
                  </a:lnTo>
                  <a:lnTo>
                    <a:pt x="354" y="342"/>
                  </a:lnTo>
                  <a:lnTo>
                    <a:pt x="342" y="331"/>
                  </a:lnTo>
                  <a:lnTo>
                    <a:pt x="330" y="322"/>
                  </a:lnTo>
                  <a:lnTo>
                    <a:pt x="317" y="313"/>
                  </a:lnTo>
                  <a:lnTo>
                    <a:pt x="305" y="302"/>
                  </a:lnTo>
                  <a:lnTo>
                    <a:pt x="293" y="293"/>
                  </a:lnTo>
                  <a:lnTo>
                    <a:pt x="280" y="283"/>
                  </a:lnTo>
                  <a:lnTo>
                    <a:pt x="267" y="274"/>
                  </a:lnTo>
                  <a:lnTo>
                    <a:pt x="256" y="265"/>
                  </a:lnTo>
                  <a:lnTo>
                    <a:pt x="243" y="256"/>
                  </a:lnTo>
                  <a:lnTo>
                    <a:pt x="231" y="248"/>
                  </a:lnTo>
                  <a:lnTo>
                    <a:pt x="220" y="239"/>
                  </a:lnTo>
                  <a:lnTo>
                    <a:pt x="210" y="231"/>
                  </a:lnTo>
                  <a:lnTo>
                    <a:pt x="199" y="223"/>
                  </a:lnTo>
                  <a:lnTo>
                    <a:pt x="190" y="216"/>
                  </a:lnTo>
                  <a:lnTo>
                    <a:pt x="180" y="208"/>
                  </a:lnTo>
                  <a:lnTo>
                    <a:pt x="171" y="200"/>
                  </a:lnTo>
                  <a:lnTo>
                    <a:pt x="162" y="194"/>
                  </a:lnTo>
                  <a:lnTo>
                    <a:pt x="153" y="188"/>
                  </a:lnTo>
                  <a:lnTo>
                    <a:pt x="145" y="182"/>
                  </a:lnTo>
                  <a:lnTo>
                    <a:pt x="137" y="176"/>
                  </a:lnTo>
                  <a:lnTo>
                    <a:pt x="130" y="171"/>
                  </a:lnTo>
                  <a:lnTo>
                    <a:pt x="122" y="165"/>
                  </a:lnTo>
                  <a:lnTo>
                    <a:pt x="114" y="159"/>
                  </a:lnTo>
                  <a:lnTo>
                    <a:pt x="108" y="154"/>
                  </a:lnTo>
                  <a:lnTo>
                    <a:pt x="100" y="149"/>
                  </a:lnTo>
                  <a:lnTo>
                    <a:pt x="94" y="143"/>
                  </a:lnTo>
                  <a:lnTo>
                    <a:pt x="88" y="139"/>
                  </a:lnTo>
                  <a:lnTo>
                    <a:pt x="82" y="136"/>
                  </a:lnTo>
                  <a:lnTo>
                    <a:pt x="77" y="131"/>
                  </a:lnTo>
                  <a:lnTo>
                    <a:pt x="73" y="128"/>
                  </a:lnTo>
                  <a:lnTo>
                    <a:pt x="66" y="123"/>
                  </a:lnTo>
                  <a:lnTo>
                    <a:pt x="62" y="120"/>
                  </a:lnTo>
                  <a:lnTo>
                    <a:pt x="57" y="117"/>
                  </a:lnTo>
                  <a:lnTo>
                    <a:pt x="53" y="114"/>
                  </a:lnTo>
                  <a:lnTo>
                    <a:pt x="49" y="109"/>
                  </a:lnTo>
                  <a:lnTo>
                    <a:pt x="45" y="108"/>
                  </a:lnTo>
                  <a:lnTo>
                    <a:pt x="42" y="105"/>
                  </a:lnTo>
                  <a:lnTo>
                    <a:pt x="39" y="103"/>
                  </a:lnTo>
                  <a:lnTo>
                    <a:pt x="34" y="100"/>
                  </a:lnTo>
                  <a:lnTo>
                    <a:pt x="31" y="97"/>
                  </a:lnTo>
                  <a:lnTo>
                    <a:pt x="28" y="96"/>
                  </a:lnTo>
                  <a:lnTo>
                    <a:pt x="25" y="94"/>
                  </a:lnTo>
                  <a:lnTo>
                    <a:pt x="20" y="89"/>
                  </a:lnTo>
                  <a:lnTo>
                    <a:pt x="17" y="86"/>
                  </a:lnTo>
                  <a:lnTo>
                    <a:pt x="13" y="83"/>
                  </a:lnTo>
                  <a:lnTo>
                    <a:pt x="9" y="82"/>
                  </a:lnTo>
                  <a:lnTo>
                    <a:pt x="6" y="80"/>
                  </a:lnTo>
                  <a:lnTo>
                    <a:pt x="5" y="79"/>
                  </a:lnTo>
                  <a:lnTo>
                    <a:pt x="2" y="76"/>
                  </a:lnTo>
                  <a:lnTo>
                    <a:pt x="0" y="76"/>
                  </a:lnTo>
                  <a:lnTo>
                    <a:pt x="0" y="76"/>
                  </a:lnTo>
                  <a:lnTo>
                    <a:pt x="0" y="73"/>
                  </a:lnTo>
                  <a:lnTo>
                    <a:pt x="2" y="68"/>
                  </a:lnTo>
                  <a:lnTo>
                    <a:pt x="2" y="65"/>
                  </a:lnTo>
                  <a:lnTo>
                    <a:pt x="3" y="62"/>
                  </a:lnTo>
                  <a:lnTo>
                    <a:pt x="5" y="57"/>
                  </a:lnTo>
                  <a:lnTo>
                    <a:pt x="8" y="52"/>
                  </a:lnTo>
                  <a:lnTo>
                    <a:pt x="8" y="48"/>
                  </a:lnTo>
                  <a:lnTo>
                    <a:pt x="11" y="43"/>
                  </a:lnTo>
                  <a:lnTo>
                    <a:pt x="13" y="39"/>
                  </a:lnTo>
                  <a:lnTo>
                    <a:pt x="14" y="34"/>
                  </a:lnTo>
                  <a:lnTo>
                    <a:pt x="17" y="29"/>
                  </a:lnTo>
                  <a:lnTo>
                    <a:pt x="19" y="26"/>
                  </a:lnTo>
                  <a:lnTo>
                    <a:pt x="20" y="22"/>
                  </a:lnTo>
                  <a:lnTo>
                    <a:pt x="23" y="19"/>
                  </a:lnTo>
                  <a:lnTo>
                    <a:pt x="25" y="16"/>
                  </a:lnTo>
                  <a:lnTo>
                    <a:pt x="26" y="12"/>
                  </a:lnTo>
                  <a:lnTo>
                    <a:pt x="29" y="11"/>
                  </a:lnTo>
                  <a:lnTo>
                    <a:pt x="34" y="9"/>
                  </a:lnTo>
                  <a:lnTo>
                    <a:pt x="37" y="8"/>
                  </a:lnTo>
                  <a:lnTo>
                    <a:pt x="40" y="5"/>
                  </a:lnTo>
                  <a:lnTo>
                    <a:pt x="45" y="5"/>
                  </a:lnTo>
                  <a:lnTo>
                    <a:pt x="49" y="3"/>
                  </a:lnTo>
                  <a:lnTo>
                    <a:pt x="53" y="2"/>
                  </a:lnTo>
                  <a:lnTo>
                    <a:pt x="56" y="2"/>
                  </a:lnTo>
                  <a:lnTo>
                    <a:pt x="59" y="2"/>
                  </a:lnTo>
                  <a:lnTo>
                    <a:pt x="63" y="2"/>
                  </a:lnTo>
                  <a:lnTo>
                    <a:pt x="66" y="0"/>
                  </a:lnTo>
                  <a:lnTo>
                    <a:pt x="69" y="0"/>
                  </a:lnTo>
                  <a:lnTo>
                    <a:pt x="69" y="0"/>
                  </a:lnTo>
                  <a:lnTo>
                    <a:pt x="73" y="3"/>
                  </a:lnTo>
                  <a:lnTo>
                    <a:pt x="76" y="6"/>
                  </a:lnTo>
                  <a:lnTo>
                    <a:pt x="82" y="11"/>
                  </a:lnTo>
                  <a:lnTo>
                    <a:pt x="85" y="12"/>
                  </a:lnTo>
                  <a:lnTo>
                    <a:pt x="88" y="16"/>
                  </a:lnTo>
                  <a:lnTo>
                    <a:pt x="91" y="20"/>
                  </a:lnTo>
                  <a:lnTo>
                    <a:pt x="96" y="23"/>
                  </a:lnTo>
                  <a:lnTo>
                    <a:pt x="100" y="26"/>
                  </a:lnTo>
                  <a:lnTo>
                    <a:pt x="105" y="31"/>
                  </a:lnTo>
                  <a:lnTo>
                    <a:pt x="111" y="34"/>
                  </a:lnTo>
                  <a:lnTo>
                    <a:pt x="117" y="40"/>
                  </a:lnTo>
                  <a:lnTo>
                    <a:pt x="122" y="45"/>
                  </a:lnTo>
                  <a:lnTo>
                    <a:pt x="128" y="49"/>
                  </a:lnTo>
                  <a:lnTo>
                    <a:pt x="134" y="56"/>
                  </a:lnTo>
                  <a:lnTo>
                    <a:pt x="140" y="60"/>
                  </a:lnTo>
                  <a:lnTo>
                    <a:pt x="148" y="66"/>
                  </a:lnTo>
                  <a:lnTo>
                    <a:pt x="154" y="73"/>
                  </a:lnTo>
                  <a:lnTo>
                    <a:pt x="162" y="79"/>
                  </a:lnTo>
                  <a:lnTo>
                    <a:pt x="170" y="85"/>
                  </a:lnTo>
                  <a:lnTo>
                    <a:pt x="177" y="91"/>
                  </a:lnTo>
                  <a:lnTo>
                    <a:pt x="185" y="97"/>
                  </a:lnTo>
                  <a:lnTo>
                    <a:pt x="193" y="105"/>
                  </a:lnTo>
                  <a:lnTo>
                    <a:pt x="202" y="111"/>
                  </a:lnTo>
                  <a:lnTo>
                    <a:pt x="210" y="119"/>
                  </a:lnTo>
                  <a:lnTo>
                    <a:pt x="219" y="126"/>
                  </a:lnTo>
                  <a:lnTo>
                    <a:pt x="228" y="134"/>
                  </a:lnTo>
                  <a:lnTo>
                    <a:pt x="237" y="142"/>
                  </a:lnTo>
                  <a:lnTo>
                    <a:pt x="247" y="149"/>
                  </a:lnTo>
                  <a:lnTo>
                    <a:pt x="256" y="156"/>
                  </a:lnTo>
                  <a:lnTo>
                    <a:pt x="264" y="165"/>
                  </a:lnTo>
                  <a:lnTo>
                    <a:pt x="274" y="173"/>
                  </a:lnTo>
                  <a:lnTo>
                    <a:pt x="284" y="180"/>
                  </a:lnTo>
                  <a:lnTo>
                    <a:pt x="293" y="190"/>
                  </a:lnTo>
                  <a:lnTo>
                    <a:pt x="302" y="197"/>
                  </a:lnTo>
                  <a:lnTo>
                    <a:pt x="313" y="206"/>
                  </a:lnTo>
                  <a:lnTo>
                    <a:pt x="324" y="214"/>
                  </a:lnTo>
                  <a:lnTo>
                    <a:pt x="333" y="222"/>
                  </a:lnTo>
                  <a:lnTo>
                    <a:pt x="344" y="231"/>
                  </a:lnTo>
                  <a:lnTo>
                    <a:pt x="353" y="240"/>
                  </a:lnTo>
                  <a:lnTo>
                    <a:pt x="364" y="248"/>
                  </a:lnTo>
                  <a:lnTo>
                    <a:pt x="373" y="257"/>
                  </a:lnTo>
                  <a:lnTo>
                    <a:pt x="384" y="267"/>
                  </a:lnTo>
                  <a:lnTo>
                    <a:pt x="394" y="276"/>
                  </a:lnTo>
                  <a:lnTo>
                    <a:pt x="404" y="283"/>
                  </a:lnTo>
                  <a:lnTo>
                    <a:pt x="414" y="293"/>
                  </a:lnTo>
                  <a:lnTo>
                    <a:pt x="424" y="300"/>
                  </a:lnTo>
                  <a:lnTo>
                    <a:pt x="434" y="310"/>
                  </a:lnTo>
                  <a:lnTo>
                    <a:pt x="444" y="319"/>
                  </a:lnTo>
                  <a:lnTo>
                    <a:pt x="454" y="328"/>
                  </a:lnTo>
                  <a:lnTo>
                    <a:pt x="464" y="336"/>
                  </a:lnTo>
                  <a:lnTo>
                    <a:pt x="474" y="345"/>
                  </a:lnTo>
                  <a:lnTo>
                    <a:pt x="484" y="354"/>
                  </a:lnTo>
                  <a:lnTo>
                    <a:pt x="494" y="362"/>
                  </a:lnTo>
                  <a:lnTo>
                    <a:pt x="504" y="371"/>
                  </a:lnTo>
                  <a:lnTo>
                    <a:pt x="515" y="380"/>
                  </a:lnTo>
                  <a:lnTo>
                    <a:pt x="524" y="388"/>
                  </a:lnTo>
                  <a:lnTo>
                    <a:pt x="533" y="396"/>
                  </a:lnTo>
                  <a:lnTo>
                    <a:pt x="542" y="405"/>
                  </a:lnTo>
                  <a:lnTo>
                    <a:pt x="551" y="413"/>
                  </a:lnTo>
                  <a:lnTo>
                    <a:pt x="561" y="421"/>
                  </a:lnTo>
                  <a:lnTo>
                    <a:pt x="570" y="428"/>
                  </a:lnTo>
                  <a:lnTo>
                    <a:pt x="578" y="437"/>
                  </a:lnTo>
                  <a:lnTo>
                    <a:pt x="587" y="445"/>
                  </a:lnTo>
                  <a:lnTo>
                    <a:pt x="595" y="451"/>
                  </a:lnTo>
                  <a:lnTo>
                    <a:pt x="604" y="461"/>
                  </a:lnTo>
                  <a:lnTo>
                    <a:pt x="612" y="468"/>
                  </a:lnTo>
                  <a:lnTo>
                    <a:pt x="619" y="476"/>
                  </a:lnTo>
                  <a:lnTo>
                    <a:pt x="627" y="484"/>
                  </a:lnTo>
                  <a:lnTo>
                    <a:pt x="635" y="490"/>
                  </a:lnTo>
                  <a:lnTo>
                    <a:pt x="642" y="497"/>
                  </a:lnTo>
                  <a:lnTo>
                    <a:pt x="650" y="505"/>
                  </a:lnTo>
                  <a:lnTo>
                    <a:pt x="658" y="511"/>
                  </a:lnTo>
                  <a:lnTo>
                    <a:pt x="665" y="519"/>
                  </a:lnTo>
                  <a:lnTo>
                    <a:pt x="672" y="525"/>
                  </a:lnTo>
                  <a:lnTo>
                    <a:pt x="679" y="533"/>
                  </a:lnTo>
                  <a:lnTo>
                    <a:pt x="685" y="539"/>
                  </a:lnTo>
                  <a:lnTo>
                    <a:pt x="693" y="545"/>
                  </a:lnTo>
                  <a:lnTo>
                    <a:pt x="699" y="551"/>
                  </a:lnTo>
                  <a:lnTo>
                    <a:pt x="705" y="559"/>
                  </a:lnTo>
                  <a:lnTo>
                    <a:pt x="712" y="565"/>
                  </a:lnTo>
                  <a:lnTo>
                    <a:pt x="718" y="571"/>
                  </a:lnTo>
                  <a:lnTo>
                    <a:pt x="724" y="578"/>
                  </a:lnTo>
                  <a:lnTo>
                    <a:pt x="730" y="584"/>
                  </a:lnTo>
                  <a:lnTo>
                    <a:pt x="736" y="590"/>
                  </a:lnTo>
                  <a:lnTo>
                    <a:pt x="741" y="594"/>
                  </a:lnTo>
                  <a:lnTo>
                    <a:pt x="747" y="601"/>
                  </a:lnTo>
                  <a:lnTo>
                    <a:pt x="752" y="607"/>
                  </a:lnTo>
                  <a:lnTo>
                    <a:pt x="758" y="611"/>
                  </a:lnTo>
                  <a:lnTo>
                    <a:pt x="762" y="618"/>
                  </a:lnTo>
                  <a:lnTo>
                    <a:pt x="767" y="622"/>
                  </a:lnTo>
                  <a:lnTo>
                    <a:pt x="772" y="628"/>
                  </a:lnTo>
                  <a:lnTo>
                    <a:pt x="776" y="631"/>
                  </a:lnTo>
                  <a:lnTo>
                    <a:pt x="781" y="638"/>
                  </a:lnTo>
                  <a:lnTo>
                    <a:pt x="786" y="641"/>
                  </a:lnTo>
                  <a:lnTo>
                    <a:pt x="790" y="647"/>
                  </a:lnTo>
                  <a:lnTo>
                    <a:pt x="793" y="650"/>
                  </a:lnTo>
                  <a:lnTo>
                    <a:pt x="796" y="655"/>
                  </a:lnTo>
                  <a:lnTo>
                    <a:pt x="801" y="659"/>
                  </a:lnTo>
                  <a:lnTo>
                    <a:pt x="804" y="664"/>
                  </a:lnTo>
                  <a:lnTo>
                    <a:pt x="807" y="667"/>
                  </a:lnTo>
                  <a:lnTo>
                    <a:pt x="810" y="670"/>
                  </a:lnTo>
                  <a:lnTo>
                    <a:pt x="813" y="673"/>
                  </a:lnTo>
                  <a:lnTo>
                    <a:pt x="816" y="678"/>
                  </a:lnTo>
                  <a:lnTo>
                    <a:pt x="819" y="681"/>
                  </a:lnTo>
                  <a:lnTo>
                    <a:pt x="822" y="684"/>
                  </a:lnTo>
                  <a:lnTo>
                    <a:pt x="826" y="687"/>
                  </a:lnTo>
                  <a:lnTo>
                    <a:pt x="827" y="690"/>
                  </a:lnTo>
                  <a:lnTo>
                    <a:pt x="832" y="695"/>
                  </a:lnTo>
                  <a:lnTo>
                    <a:pt x="836" y="699"/>
                  </a:lnTo>
                  <a:lnTo>
                    <a:pt x="839" y="702"/>
                  </a:lnTo>
                  <a:lnTo>
                    <a:pt x="842" y="707"/>
                  </a:lnTo>
                  <a:lnTo>
                    <a:pt x="846" y="712"/>
                  </a:lnTo>
                  <a:lnTo>
                    <a:pt x="847" y="713"/>
                  </a:lnTo>
                  <a:lnTo>
                    <a:pt x="779" y="745"/>
                  </a:lnTo>
                  <a:lnTo>
                    <a:pt x="779" y="745"/>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8"/>
            <p:cNvSpPr>
              <a:spLocks/>
            </p:cNvSpPr>
            <p:nvPr/>
          </p:nvSpPr>
          <p:spPr bwMode="auto">
            <a:xfrm>
              <a:off x="4396" y="2228"/>
              <a:ext cx="388" cy="220"/>
            </a:xfrm>
            <a:custGeom>
              <a:avLst/>
              <a:gdLst>
                <a:gd name="T0" fmla="*/ 769 w 776"/>
                <a:gd name="T1" fmla="*/ 187 h 441"/>
                <a:gd name="T2" fmla="*/ 747 w 776"/>
                <a:gd name="T3" fmla="*/ 165 h 441"/>
                <a:gd name="T4" fmla="*/ 718 w 776"/>
                <a:gd name="T5" fmla="*/ 150 h 441"/>
                <a:gd name="T6" fmla="*/ 687 w 776"/>
                <a:gd name="T7" fmla="*/ 151 h 441"/>
                <a:gd name="T8" fmla="*/ 661 w 776"/>
                <a:gd name="T9" fmla="*/ 162 h 441"/>
                <a:gd name="T10" fmla="*/ 633 w 776"/>
                <a:gd name="T11" fmla="*/ 167 h 441"/>
                <a:gd name="T12" fmla="*/ 606 w 776"/>
                <a:gd name="T13" fmla="*/ 153 h 441"/>
                <a:gd name="T14" fmla="*/ 586 w 776"/>
                <a:gd name="T15" fmla="*/ 133 h 441"/>
                <a:gd name="T16" fmla="*/ 566 w 776"/>
                <a:gd name="T17" fmla="*/ 116 h 441"/>
                <a:gd name="T18" fmla="*/ 541 w 776"/>
                <a:gd name="T19" fmla="*/ 111 h 441"/>
                <a:gd name="T20" fmla="*/ 519 w 776"/>
                <a:gd name="T21" fmla="*/ 111 h 441"/>
                <a:gd name="T22" fmla="*/ 496 w 776"/>
                <a:gd name="T23" fmla="*/ 114 h 441"/>
                <a:gd name="T24" fmla="*/ 0 w 776"/>
                <a:gd name="T25" fmla="*/ 230 h 441"/>
                <a:gd name="T26" fmla="*/ 0 w 776"/>
                <a:gd name="T27" fmla="*/ 242 h 441"/>
                <a:gd name="T28" fmla="*/ 2 w 776"/>
                <a:gd name="T29" fmla="*/ 262 h 441"/>
                <a:gd name="T30" fmla="*/ 3 w 776"/>
                <a:gd name="T31" fmla="*/ 287 h 441"/>
                <a:gd name="T32" fmla="*/ 8 w 776"/>
                <a:gd name="T33" fmla="*/ 313 h 441"/>
                <a:gd name="T34" fmla="*/ 17 w 776"/>
                <a:gd name="T35" fmla="*/ 334 h 441"/>
                <a:gd name="T36" fmla="*/ 28 w 776"/>
                <a:gd name="T37" fmla="*/ 353 h 441"/>
                <a:gd name="T38" fmla="*/ 51 w 776"/>
                <a:gd name="T39" fmla="*/ 365 h 441"/>
                <a:gd name="T40" fmla="*/ 71 w 776"/>
                <a:gd name="T41" fmla="*/ 370 h 441"/>
                <a:gd name="T42" fmla="*/ 93 w 776"/>
                <a:gd name="T43" fmla="*/ 371 h 441"/>
                <a:gd name="T44" fmla="*/ 114 w 776"/>
                <a:gd name="T45" fmla="*/ 368 h 441"/>
                <a:gd name="T46" fmla="*/ 133 w 776"/>
                <a:gd name="T47" fmla="*/ 364 h 441"/>
                <a:gd name="T48" fmla="*/ 151 w 776"/>
                <a:gd name="T49" fmla="*/ 358 h 441"/>
                <a:gd name="T50" fmla="*/ 181 w 776"/>
                <a:gd name="T51" fmla="*/ 342 h 441"/>
                <a:gd name="T52" fmla="*/ 202 w 776"/>
                <a:gd name="T53" fmla="*/ 338 h 441"/>
                <a:gd name="T54" fmla="*/ 230 w 776"/>
                <a:gd name="T55" fmla="*/ 342 h 441"/>
                <a:gd name="T56" fmla="*/ 251 w 776"/>
                <a:gd name="T57" fmla="*/ 365 h 441"/>
                <a:gd name="T58" fmla="*/ 264 w 776"/>
                <a:gd name="T59" fmla="*/ 387 h 441"/>
                <a:gd name="T60" fmla="*/ 281 w 776"/>
                <a:gd name="T61" fmla="*/ 398 h 441"/>
                <a:gd name="T62" fmla="*/ 299 w 776"/>
                <a:gd name="T63" fmla="*/ 398 h 441"/>
                <a:gd name="T64" fmla="*/ 316 w 776"/>
                <a:gd name="T65" fmla="*/ 391 h 441"/>
                <a:gd name="T66" fmla="*/ 336 w 776"/>
                <a:gd name="T67" fmla="*/ 382 h 441"/>
                <a:gd name="T68" fmla="*/ 358 w 776"/>
                <a:gd name="T69" fmla="*/ 371 h 441"/>
                <a:gd name="T70" fmla="*/ 375 w 776"/>
                <a:gd name="T71" fmla="*/ 365 h 441"/>
                <a:gd name="T72" fmla="*/ 393 w 776"/>
                <a:gd name="T73" fmla="*/ 364 h 441"/>
                <a:gd name="T74" fmla="*/ 412 w 776"/>
                <a:gd name="T75" fmla="*/ 370 h 441"/>
                <a:gd name="T76" fmla="*/ 428 w 776"/>
                <a:gd name="T77" fmla="*/ 382 h 441"/>
                <a:gd name="T78" fmla="*/ 442 w 776"/>
                <a:gd name="T79" fmla="*/ 404 h 441"/>
                <a:gd name="T80" fmla="*/ 453 w 776"/>
                <a:gd name="T81" fmla="*/ 422 h 441"/>
                <a:gd name="T82" fmla="*/ 469 w 776"/>
                <a:gd name="T83" fmla="*/ 433 h 441"/>
                <a:gd name="T84" fmla="*/ 485 w 776"/>
                <a:gd name="T85" fmla="*/ 439 h 441"/>
                <a:gd name="T86" fmla="*/ 507 w 776"/>
                <a:gd name="T87" fmla="*/ 441 h 441"/>
                <a:gd name="T88" fmla="*/ 532 w 776"/>
                <a:gd name="T89" fmla="*/ 439 h 441"/>
                <a:gd name="T90" fmla="*/ 553 w 776"/>
                <a:gd name="T91" fmla="*/ 433 h 441"/>
                <a:gd name="T92" fmla="*/ 576 w 776"/>
                <a:gd name="T93" fmla="*/ 425 h 441"/>
                <a:gd name="T94" fmla="*/ 593 w 776"/>
                <a:gd name="T95" fmla="*/ 411 h 441"/>
                <a:gd name="T96" fmla="*/ 610 w 776"/>
                <a:gd name="T97" fmla="*/ 391 h 441"/>
                <a:gd name="T98" fmla="*/ 619 w 776"/>
                <a:gd name="T99" fmla="*/ 370 h 441"/>
                <a:gd name="T100" fmla="*/ 618 w 776"/>
                <a:gd name="T101" fmla="*/ 354 h 441"/>
                <a:gd name="T102" fmla="*/ 639 w 776"/>
                <a:gd name="T103" fmla="*/ 348 h 441"/>
                <a:gd name="T104" fmla="*/ 663 w 776"/>
                <a:gd name="T105" fmla="*/ 333 h 441"/>
                <a:gd name="T106" fmla="*/ 681 w 776"/>
                <a:gd name="T107" fmla="*/ 311 h 441"/>
                <a:gd name="T108" fmla="*/ 684 w 776"/>
                <a:gd name="T109" fmla="*/ 287 h 441"/>
                <a:gd name="T110" fmla="*/ 681 w 776"/>
                <a:gd name="T111" fmla="*/ 268 h 441"/>
                <a:gd name="T112" fmla="*/ 687 w 776"/>
                <a:gd name="T113" fmla="*/ 264 h 441"/>
                <a:gd name="T114" fmla="*/ 712 w 776"/>
                <a:gd name="T115" fmla="*/ 262 h 441"/>
                <a:gd name="T116" fmla="*/ 743 w 776"/>
                <a:gd name="T117" fmla="*/ 253 h 441"/>
                <a:gd name="T118" fmla="*/ 766 w 776"/>
                <a:gd name="T119" fmla="*/ 230 h 441"/>
                <a:gd name="T120" fmla="*/ 775 w 776"/>
                <a:gd name="T121" fmla="*/ 210 h 441"/>
                <a:gd name="T122" fmla="*/ 775 w 776"/>
                <a:gd name="T123" fmla="*/ 196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6" h="441">
                  <a:moveTo>
                    <a:pt x="775" y="194"/>
                  </a:moveTo>
                  <a:lnTo>
                    <a:pt x="775" y="194"/>
                  </a:lnTo>
                  <a:lnTo>
                    <a:pt x="773" y="193"/>
                  </a:lnTo>
                  <a:lnTo>
                    <a:pt x="772" y="190"/>
                  </a:lnTo>
                  <a:lnTo>
                    <a:pt x="769" y="187"/>
                  </a:lnTo>
                  <a:lnTo>
                    <a:pt x="766" y="182"/>
                  </a:lnTo>
                  <a:lnTo>
                    <a:pt x="761" y="179"/>
                  </a:lnTo>
                  <a:lnTo>
                    <a:pt x="758" y="174"/>
                  </a:lnTo>
                  <a:lnTo>
                    <a:pt x="753" y="171"/>
                  </a:lnTo>
                  <a:lnTo>
                    <a:pt x="747" y="165"/>
                  </a:lnTo>
                  <a:lnTo>
                    <a:pt x="743" y="162"/>
                  </a:lnTo>
                  <a:lnTo>
                    <a:pt x="736" y="157"/>
                  </a:lnTo>
                  <a:lnTo>
                    <a:pt x="730" y="154"/>
                  </a:lnTo>
                  <a:lnTo>
                    <a:pt x="724" y="151"/>
                  </a:lnTo>
                  <a:lnTo>
                    <a:pt x="718" y="150"/>
                  </a:lnTo>
                  <a:lnTo>
                    <a:pt x="712" y="148"/>
                  </a:lnTo>
                  <a:lnTo>
                    <a:pt x="706" y="148"/>
                  </a:lnTo>
                  <a:lnTo>
                    <a:pt x="699" y="148"/>
                  </a:lnTo>
                  <a:lnTo>
                    <a:pt x="693" y="150"/>
                  </a:lnTo>
                  <a:lnTo>
                    <a:pt x="687" y="151"/>
                  </a:lnTo>
                  <a:lnTo>
                    <a:pt x="683" y="153"/>
                  </a:lnTo>
                  <a:lnTo>
                    <a:pt x="676" y="156"/>
                  </a:lnTo>
                  <a:lnTo>
                    <a:pt x="672" y="157"/>
                  </a:lnTo>
                  <a:lnTo>
                    <a:pt x="666" y="159"/>
                  </a:lnTo>
                  <a:lnTo>
                    <a:pt x="661" y="162"/>
                  </a:lnTo>
                  <a:lnTo>
                    <a:pt x="655" y="164"/>
                  </a:lnTo>
                  <a:lnTo>
                    <a:pt x="649" y="165"/>
                  </a:lnTo>
                  <a:lnTo>
                    <a:pt x="644" y="165"/>
                  </a:lnTo>
                  <a:lnTo>
                    <a:pt x="639" y="167"/>
                  </a:lnTo>
                  <a:lnTo>
                    <a:pt x="633" y="167"/>
                  </a:lnTo>
                  <a:lnTo>
                    <a:pt x="629" y="165"/>
                  </a:lnTo>
                  <a:lnTo>
                    <a:pt x="622" y="164"/>
                  </a:lnTo>
                  <a:lnTo>
                    <a:pt x="616" y="160"/>
                  </a:lnTo>
                  <a:lnTo>
                    <a:pt x="610" y="156"/>
                  </a:lnTo>
                  <a:lnTo>
                    <a:pt x="606" y="153"/>
                  </a:lnTo>
                  <a:lnTo>
                    <a:pt x="601" y="148"/>
                  </a:lnTo>
                  <a:lnTo>
                    <a:pt x="598" y="145"/>
                  </a:lnTo>
                  <a:lnTo>
                    <a:pt x="593" y="140"/>
                  </a:lnTo>
                  <a:lnTo>
                    <a:pt x="590" y="136"/>
                  </a:lnTo>
                  <a:lnTo>
                    <a:pt x="586" y="133"/>
                  </a:lnTo>
                  <a:lnTo>
                    <a:pt x="582" y="128"/>
                  </a:lnTo>
                  <a:lnTo>
                    <a:pt x="578" y="124"/>
                  </a:lnTo>
                  <a:lnTo>
                    <a:pt x="575" y="120"/>
                  </a:lnTo>
                  <a:lnTo>
                    <a:pt x="570" y="117"/>
                  </a:lnTo>
                  <a:lnTo>
                    <a:pt x="566" y="116"/>
                  </a:lnTo>
                  <a:lnTo>
                    <a:pt x="561" y="113"/>
                  </a:lnTo>
                  <a:lnTo>
                    <a:pt x="556" y="111"/>
                  </a:lnTo>
                  <a:lnTo>
                    <a:pt x="550" y="111"/>
                  </a:lnTo>
                  <a:lnTo>
                    <a:pt x="544" y="111"/>
                  </a:lnTo>
                  <a:lnTo>
                    <a:pt x="541" y="111"/>
                  </a:lnTo>
                  <a:lnTo>
                    <a:pt x="536" y="111"/>
                  </a:lnTo>
                  <a:lnTo>
                    <a:pt x="533" y="111"/>
                  </a:lnTo>
                  <a:lnTo>
                    <a:pt x="530" y="111"/>
                  </a:lnTo>
                  <a:lnTo>
                    <a:pt x="525" y="111"/>
                  </a:lnTo>
                  <a:lnTo>
                    <a:pt x="519" y="111"/>
                  </a:lnTo>
                  <a:lnTo>
                    <a:pt x="513" y="111"/>
                  </a:lnTo>
                  <a:lnTo>
                    <a:pt x="510" y="111"/>
                  </a:lnTo>
                  <a:lnTo>
                    <a:pt x="505" y="113"/>
                  </a:lnTo>
                  <a:lnTo>
                    <a:pt x="502" y="113"/>
                  </a:lnTo>
                  <a:lnTo>
                    <a:pt x="496" y="114"/>
                  </a:lnTo>
                  <a:lnTo>
                    <a:pt x="493" y="114"/>
                  </a:lnTo>
                  <a:lnTo>
                    <a:pt x="490" y="114"/>
                  </a:lnTo>
                  <a:lnTo>
                    <a:pt x="490" y="116"/>
                  </a:lnTo>
                  <a:lnTo>
                    <a:pt x="413" y="0"/>
                  </a:lnTo>
                  <a:lnTo>
                    <a:pt x="0" y="230"/>
                  </a:lnTo>
                  <a:lnTo>
                    <a:pt x="0" y="231"/>
                  </a:lnTo>
                  <a:lnTo>
                    <a:pt x="0" y="234"/>
                  </a:lnTo>
                  <a:lnTo>
                    <a:pt x="0" y="236"/>
                  </a:lnTo>
                  <a:lnTo>
                    <a:pt x="0" y="239"/>
                  </a:lnTo>
                  <a:lnTo>
                    <a:pt x="0" y="242"/>
                  </a:lnTo>
                  <a:lnTo>
                    <a:pt x="0" y="245"/>
                  </a:lnTo>
                  <a:lnTo>
                    <a:pt x="0" y="248"/>
                  </a:lnTo>
                  <a:lnTo>
                    <a:pt x="0" y="253"/>
                  </a:lnTo>
                  <a:lnTo>
                    <a:pt x="0" y="256"/>
                  </a:lnTo>
                  <a:lnTo>
                    <a:pt x="2" y="262"/>
                  </a:lnTo>
                  <a:lnTo>
                    <a:pt x="2" y="265"/>
                  </a:lnTo>
                  <a:lnTo>
                    <a:pt x="2" y="271"/>
                  </a:lnTo>
                  <a:lnTo>
                    <a:pt x="2" y="276"/>
                  </a:lnTo>
                  <a:lnTo>
                    <a:pt x="3" y="282"/>
                  </a:lnTo>
                  <a:lnTo>
                    <a:pt x="3" y="287"/>
                  </a:lnTo>
                  <a:lnTo>
                    <a:pt x="5" y="291"/>
                  </a:lnTo>
                  <a:lnTo>
                    <a:pt x="5" y="296"/>
                  </a:lnTo>
                  <a:lnTo>
                    <a:pt x="7" y="302"/>
                  </a:lnTo>
                  <a:lnTo>
                    <a:pt x="8" y="307"/>
                  </a:lnTo>
                  <a:lnTo>
                    <a:pt x="8" y="313"/>
                  </a:lnTo>
                  <a:lnTo>
                    <a:pt x="11" y="318"/>
                  </a:lnTo>
                  <a:lnTo>
                    <a:pt x="13" y="322"/>
                  </a:lnTo>
                  <a:lnTo>
                    <a:pt x="14" y="327"/>
                  </a:lnTo>
                  <a:lnTo>
                    <a:pt x="14" y="331"/>
                  </a:lnTo>
                  <a:lnTo>
                    <a:pt x="17" y="334"/>
                  </a:lnTo>
                  <a:lnTo>
                    <a:pt x="19" y="339"/>
                  </a:lnTo>
                  <a:lnTo>
                    <a:pt x="20" y="342"/>
                  </a:lnTo>
                  <a:lnTo>
                    <a:pt x="23" y="347"/>
                  </a:lnTo>
                  <a:lnTo>
                    <a:pt x="27" y="350"/>
                  </a:lnTo>
                  <a:lnTo>
                    <a:pt x="28" y="353"/>
                  </a:lnTo>
                  <a:lnTo>
                    <a:pt x="34" y="356"/>
                  </a:lnTo>
                  <a:lnTo>
                    <a:pt x="40" y="361"/>
                  </a:lnTo>
                  <a:lnTo>
                    <a:pt x="43" y="362"/>
                  </a:lnTo>
                  <a:lnTo>
                    <a:pt x="47" y="364"/>
                  </a:lnTo>
                  <a:lnTo>
                    <a:pt x="51" y="365"/>
                  </a:lnTo>
                  <a:lnTo>
                    <a:pt x="56" y="367"/>
                  </a:lnTo>
                  <a:lnTo>
                    <a:pt x="59" y="367"/>
                  </a:lnTo>
                  <a:lnTo>
                    <a:pt x="62" y="368"/>
                  </a:lnTo>
                  <a:lnTo>
                    <a:pt x="67" y="368"/>
                  </a:lnTo>
                  <a:lnTo>
                    <a:pt x="71" y="370"/>
                  </a:lnTo>
                  <a:lnTo>
                    <a:pt x="76" y="370"/>
                  </a:lnTo>
                  <a:lnTo>
                    <a:pt x="79" y="370"/>
                  </a:lnTo>
                  <a:lnTo>
                    <a:pt x="84" y="371"/>
                  </a:lnTo>
                  <a:lnTo>
                    <a:pt x="88" y="371"/>
                  </a:lnTo>
                  <a:lnTo>
                    <a:pt x="93" y="371"/>
                  </a:lnTo>
                  <a:lnTo>
                    <a:pt x="97" y="371"/>
                  </a:lnTo>
                  <a:lnTo>
                    <a:pt x="100" y="370"/>
                  </a:lnTo>
                  <a:lnTo>
                    <a:pt x="105" y="370"/>
                  </a:lnTo>
                  <a:lnTo>
                    <a:pt x="110" y="370"/>
                  </a:lnTo>
                  <a:lnTo>
                    <a:pt x="114" y="368"/>
                  </a:lnTo>
                  <a:lnTo>
                    <a:pt x="117" y="368"/>
                  </a:lnTo>
                  <a:lnTo>
                    <a:pt x="122" y="368"/>
                  </a:lnTo>
                  <a:lnTo>
                    <a:pt x="125" y="367"/>
                  </a:lnTo>
                  <a:lnTo>
                    <a:pt x="130" y="365"/>
                  </a:lnTo>
                  <a:lnTo>
                    <a:pt x="133" y="364"/>
                  </a:lnTo>
                  <a:lnTo>
                    <a:pt x="137" y="362"/>
                  </a:lnTo>
                  <a:lnTo>
                    <a:pt x="141" y="361"/>
                  </a:lnTo>
                  <a:lnTo>
                    <a:pt x="144" y="361"/>
                  </a:lnTo>
                  <a:lnTo>
                    <a:pt x="147" y="359"/>
                  </a:lnTo>
                  <a:lnTo>
                    <a:pt x="151" y="358"/>
                  </a:lnTo>
                  <a:lnTo>
                    <a:pt x="156" y="354"/>
                  </a:lnTo>
                  <a:lnTo>
                    <a:pt x="162" y="350"/>
                  </a:lnTo>
                  <a:lnTo>
                    <a:pt x="168" y="347"/>
                  </a:lnTo>
                  <a:lnTo>
                    <a:pt x="176" y="345"/>
                  </a:lnTo>
                  <a:lnTo>
                    <a:pt x="181" y="342"/>
                  </a:lnTo>
                  <a:lnTo>
                    <a:pt x="188" y="339"/>
                  </a:lnTo>
                  <a:lnTo>
                    <a:pt x="191" y="339"/>
                  </a:lnTo>
                  <a:lnTo>
                    <a:pt x="194" y="338"/>
                  </a:lnTo>
                  <a:lnTo>
                    <a:pt x="197" y="338"/>
                  </a:lnTo>
                  <a:lnTo>
                    <a:pt x="202" y="338"/>
                  </a:lnTo>
                  <a:lnTo>
                    <a:pt x="208" y="338"/>
                  </a:lnTo>
                  <a:lnTo>
                    <a:pt x="214" y="338"/>
                  </a:lnTo>
                  <a:lnTo>
                    <a:pt x="219" y="339"/>
                  </a:lnTo>
                  <a:lnTo>
                    <a:pt x="225" y="341"/>
                  </a:lnTo>
                  <a:lnTo>
                    <a:pt x="230" y="342"/>
                  </a:lnTo>
                  <a:lnTo>
                    <a:pt x="236" y="345"/>
                  </a:lnTo>
                  <a:lnTo>
                    <a:pt x="241" y="350"/>
                  </a:lnTo>
                  <a:lnTo>
                    <a:pt x="245" y="354"/>
                  </a:lnTo>
                  <a:lnTo>
                    <a:pt x="248" y="361"/>
                  </a:lnTo>
                  <a:lnTo>
                    <a:pt x="251" y="365"/>
                  </a:lnTo>
                  <a:lnTo>
                    <a:pt x="254" y="370"/>
                  </a:lnTo>
                  <a:lnTo>
                    <a:pt x="258" y="374"/>
                  </a:lnTo>
                  <a:lnTo>
                    <a:pt x="259" y="378"/>
                  </a:lnTo>
                  <a:lnTo>
                    <a:pt x="262" y="382"/>
                  </a:lnTo>
                  <a:lnTo>
                    <a:pt x="264" y="387"/>
                  </a:lnTo>
                  <a:lnTo>
                    <a:pt x="267" y="390"/>
                  </a:lnTo>
                  <a:lnTo>
                    <a:pt x="270" y="393"/>
                  </a:lnTo>
                  <a:lnTo>
                    <a:pt x="273" y="395"/>
                  </a:lnTo>
                  <a:lnTo>
                    <a:pt x="276" y="396"/>
                  </a:lnTo>
                  <a:lnTo>
                    <a:pt x="281" y="398"/>
                  </a:lnTo>
                  <a:lnTo>
                    <a:pt x="284" y="398"/>
                  </a:lnTo>
                  <a:lnTo>
                    <a:pt x="290" y="398"/>
                  </a:lnTo>
                  <a:lnTo>
                    <a:pt x="293" y="398"/>
                  </a:lnTo>
                  <a:lnTo>
                    <a:pt x="296" y="398"/>
                  </a:lnTo>
                  <a:lnTo>
                    <a:pt x="299" y="398"/>
                  </a:lnTo>
                  <a:lnTo>
                    <a:pt x="304" y="396"/>
                  </a:lnTo>
                  <a:lnTo>
                    <a:pt x="307" y="396"/>
                  </a:lnTo>
                  <a:lnTo>
                    <a:pt x="310" y="395"/>
                  </a:lnTo>
                  <a:lnTo>
                    <a:pt x="313" y="393"/>
                  </a:lnTo>
                  <a:lnTo>
                    <a:pt x="316" y="391"/>
                  </a:lnTo>
                  <a:lnTo>
                    <a:pt x="319" y="390"/>
                  </a:lnTo>
                  <a:lnTo>
                    <a:pt x="322" y="388"/>
                  </a:lnTo>
                  <a:lnTo>
                    <a:pt x="327" y="387"/>
                  </a:lnTo>
                  <a:lnTo>
                    <a:pt x="330" y="385"/>
                  </a:lnTo>
                  <a:lnTo>
                    <a:pt x="336" y="382"/>
                  </a:lnTo>
                  <a:lnTo>
                    <a:pt x="344" y="378"/>
                  </a:lnTo>
                  <a:lnTo>
                    <a:pt x="345" y="376"/>
                  </a:lnTo>
                  <a:lnTo>
                    <a:pt x="350" y="374"/>
                  </a:lnTo>
                  <a:lnTo>
                    <a:pt x="353" y="373"/>
                  </a:lnTo>
                  <a:lnTo>
                    <a:pt x="358" y="371"/>
                  </a:lnTo>
                  <a:lnTo>
                    <a:pt x="361" y="370"/>
                  </a:lnTo>
                  <a:lnTo>
                    <a:pt x="364" y="368"/>
                  </a:lnTo>
                  <a:lnTo>
                    <a:pt x="367" y="367"/>
                  </a:lnTo>
                  <a:lnTo>
                    <a:pt x="370" y="367"/>
                  </a:lnTo>
                  <a:lnTo>
                    <a:pt x="375" y="365"/>
                  </a:lnTo>
                  <a:lnTo>
                    <a:pt x="378" y="365"/>
                  </a:lnTo>
                  <a:lnTo>
                    <a:pt x="381" y="365"/>
                  </a:lnTo>
                  <a:lnTo>
                    <a:pt x="385" y="365"/>
                  </a:lnTo>
                  <a:lnTo>
                    <a:pt x="388" y="364"/>
                  </a:lnTo>
                  <a:lnTo>
                    <a:pt x="393" y="364"/>
                  </a:lnTo>
                  <a:lnTo>
                    <a:pt x="396" y="365"/>
                  </a:lnTo>
                  <a:lnTo>
                    <a:pt x="399" y="367"/>
                  </a:lnTo>
                  <a:lnTo>
                    <a:pt x="404" y="367"/>
                  </a:lnTo>
                  <a:lnTo>
                    <a:pt x="407" y="368"/>
                  </a:lnTo>
                  <a:lnTo>
                    <a:pt x="412" y="370"/>
                  </a:lnTo>
                  <a:lnTo>
                    <a:pt x="416" y="373"/>
                  </a:lnTo>
                  <a:lnTo>
                    <a:pt x="419" y="374"/>
                  </a:lnTo>
                  <a:lnTo>
                    <a:pt x="422" y="378"/>
                  </a:lnTo>
                  <a:lnTo>
                    <a:pt x="425" y="379"/>
                  </a:lnTo>
                  <a:lnTo>
                    <a:pt x="428" y="382"/>
                  </a:lnTo>
                  <a:lnTo>
                    <a:pt x="432" y="387"/>
                  </a:lnTo>
                  <a:lnTo>
                    <a:pt x="436" y="391"/>
                  </a:lnTo>
                  <a:lnTo>
                    <a:pt x="439" y="395"/>
                  </a:lnTo>
                  <a:lnTo>
                    <a:pt x="441" y="399"/>
                  </a:lnTo>
                  <a:lnTo>
                    <a:pt x="442" y="404"/>
                  </a:lnTo>
                  <a:lnTo>
                    <a:pt x="445" y="407"/>
                  </a:lnTo>
                  <a:lnTo>
                    <a:pt x="447" y="410"/>
                  </a:lnTo>
                  <a:lnTo>
                    <a:pt x="448" y="415"/>
                  </a:lnTo>
                  <a:lnTo>
                    <a:pt x="450" y="418"/>
                  </a:lnTo>
                  <a:lnTo>
                    <a:pt x="453" y="422"/>
                  </a:lnTo>
                  <a:lnTo>
                    <a:pt x="456" y="425"/>
                  </a:lnTo>
                  <a:lnTo>
                    <a:pt x="461" y="428"/>
                  </a:lnTo>
                  <a:lnTo>
                    <a:pt x="462" y="428"/>
                  </a:lnTo>
                  <a:lnTo>
                    <a:pt x="465" y="431"/>
                  </a:lnTo>
                  <a:lnTo>
                    <a:pt x="469" y="433"/>
                  </a:lnTo>
                  <a:lnTo>
                    <a:pt x="472" y="435"/>
                  </a:lnTo>
                  <a:lnTo>
                    <a:pt x="475" y="436"/>
                  </a:lnTo>
                  <a:lnTo>
                    <a:pt x="479" y="438"/>
                  </a:lnTo>
                  <a:lnTo>
                    <a:pt x="482" y="438"/>
                  </a:lnTo>
                  <a:lnTo>
                    <a:pt x="485" y="439"/>
                  </a:lnTo>
                  <a:lnTo>
                    <a:pt x="490" y="439"/>
                  </a:lnTo>
                  <a:lnTo>
                    <a:pt x="495" y="439"/>
                  </a:lnTo>
                  <a:lnTo>
                    <a:pt x="499" y="441"/>
                  </a:lnTo>
                  <a:lnTo>
                    <a:pt x="504" y="441"/>
                  </a:lnTo>
                  <a:lnTo>
                    <a:pt x="507" y="441"/>
                  </a:lnTo>
                  <a:lnTo>
                    <a:pt x="512" y="441"/>
                  </a:lnTo>
                  <a:lnTo>
                    <a:pt x="516" y="441"/>
                  </a:lnTo>
                  <a:lnTo>
                    <a:pt x="521" y="441"/>
                  </a:lnTo>
                  <a:lnTo>
                    <a:pt x="525" y="439"/>
                  </a:lnTo>
                  <a:lnTo>
                    <a:pt x="532" y="439"/>
                  </a:lnTo>
                  <a:lnTo>
                    <a:pt x="535" y="438"/>
                  </a:lnTo>
                  <a:lnTo>
                    <a:pt x="541" y="438"/>
                  </a:lnTo>
                  <a:lnTo>
                    <a:pt x="545" y="436"/>
                  </a:lnTo>
                  <a:lnTo>
                    <a:pt x="549" y="435"/>
                  </a:lnTo>
                  <a:lnTo>
                    <a:pt x="553" y="433"/>
                  </a:lnTo>
                  <a:lnTo>
                    <a:pt x="558" y="431"/>
                  </a:lnTo>
                  <a:lnTo>
                    <a:pt x="562" y="430"/>
                  </a:lnTo>
                  <a:lnTo>
                    <a:pt x="567" y="428"/>
                  </a:lnTo>
                  <a:lnTo>
                    <a:pt x="572" y="427"/>
                  </a:lnTo>
                  <a:lnTo>
                    <a:pt x="576" y="425"/>
                  </a:lnTo>
                  <a:lnTo>
                    <a:pt x="579" y="422"/>
                  </a:lnTo>
                  <a:lnTo>
                    <a:pt x="582" y="419"/>
                  </a:lnTo>
                  <a:lnTo>
                    <a:pt x="587" y="418"/>
                  </a:lnTo>
                  <a:lnTo>
                    <a:pt x="590" y="415"/>
                  </a:lnTo>
                  <a:lnTo>
                    <a:pt x="593" y="411"/>
                  </a:lnTo>
                  <a:lnTo>
                    <a:pt x="596" y="410"/>
                  </a:lnTo>
                  <a:lnTo>
                    <a:pt x="599" y="407"/>
                  </a:lnTo>
                  <a:lnTo>
                    <a:pt x="602" y="404"/>
                  </a:lnTo>
                  <a:lnTo>
                    <a:pt x="607" y="398"/>
                  </a:lnTo>
                  <a:lnTo>
                    <a:pt x="610" y="391"/>
                  </a:lnTo>
                  <a:lnTo>
                    <a:pt x="613" y="387"/>
                  </a:lnTo>
                  <a:lnTo>
                    <a:pt x="616" y="382"/>
                  </a:lnTo>
                  <a:lnTo>
                    <a:pt x="616" y="378"/>
                  </a:lnTo>
                  <a:lnTo>
                    <a:pt x="618" y="373"/>
                  </a:lnTo>
                  <a:lnTo>
                    <a:pt x="619" y="370"/>
                  </a:lnTo>
                  <a:lnTo>
                    <a:pt x="619" y="367"/>
                  </a:lnTo>
                  <a:lnTo>
                    <a:pt x="619" y="361"/>
                  </a:lnTo>
                  <a:lnTo>
                    <a:pt x="618" y="358"/>
                  </a:lnTo>
                  <a:lnTo>
                    <a:pt x="616" y="354"/>
                  </a:lnTo>
                  <a:lnTo>
                    <a:pt x="618" y="354"/>
                  </a:lnTo>
                  <a:lnTo>
                    <a:pt x="622" y="353"/>
                  </a:lnTo>
                  <a:lnTo>
                    <a:pt x="626" y="351"/>
                  </a:lnTo>
                  <a:lnTo>
                    <a:pt x="630" y="351"/>
                  </a:lnTo>
                  <a:lnTo>
                    <a:pt x="633" y="348"/>
                  </a:lnTo>
                  <a:lnTo>
                    <a:pt x="639" y="348"/>
                  </a:lnTo>
                  <a:lnTo>
                    <a:pt x="643" y="345"/>
                  </a:lnTo>
                  <a:lnTo>
                    <a:pt x="649" y="342"/>
                  </a:lnTo>
                  <a:lnTo>
                    <a:pt x="653" y="339"/>
                  </a:lnTo>
                  <a:lnTo>
                    <a:pt x="658" y="338"/>
                  </a:lnTo>
                  <a:lnTo>
                    <a:pt x="663" y="333"/>
                  </a:lnTo>
                  <a:lnTo>
                    <a:pt x="667" y="331"/>
                  </a:lnTo>
                  <a:lnTo>
                    <a:pt x="672" y="327"/>
                  </a:lnTo>
                  <a:lnTo>
                    <a:pt x="675" y="322"/>
                  </a:lnTo>
                  <a:lnTo>
                    <a:pt x="678" y="316"/>
                  </a:lnTo>
                  <a:lnTo>
                    <a:pt x="681" y="311"/>
                  </a:lnTo>
                  <a:lnTo>
                    <a:pt x="681" y="307"/>
                  </a:lnTo>
                  <a:lnTo>
                    <a:pt x="684" y="302"/>
                  </a:lnTo>
                  <a:lnTo>
                    <a:pt x="684" y="296"/>
                  </a:lnTo>
                  <a:lnTo>
                    <a:pt x="684" y="291"/>
                  </a:lnTo>
                  <a:lnTo>
                    <a:pt x="684" y="287"/>
                  </a:lnTo>
                  <a:lnTo>
                    <a:pt x="684" y="284"/>
                  </a:lnTo>
                  <a:lnTo>
                    <a:pt x="684" y="277"/>
                  </a:lnTo>
                  <a:lnTo>
                    <a:pt x="683" y="274"/>
                  </a:lnTo>
                  <a:lnTo>
                    <a:pt x="683" y="271"/>
                  </a:lnTo>
                  <a:lnTo>
                    <a:pt x="681" y="268"/>
                  </a:lnTo>
                  <a:lnTo>
                    <a:pt x="681" y="265"/>
                  </a:lnTo>
                  <a:lnTo>
                    <a:pt x="681" y="264"/>
                  </a:lnTo>
                  <a:lnTo>
                    <a:pt x="683" y="264"/>
                  </a:lnTo>
                  <a:lnTo>
                    <a:pt x="684" y="264"/>
                  </a:lnTo>
                  <a:lnTo>
                    <a:pt x="687" y="264"/>
                  </a:lnTo>
                  <a:lnTo>
                    <a:pt x="692" y="264"/>
                  </a:lnTo>
                  <a:lnTo>
                    <a:pt x="696" y="264"/>
                  </a:lnTo>
                  <a:lnTo>
                    <a:pt x="701" y="264"/>
                  </a:lnTo>
                  <a:lnTo>
                    <a:pt x="707" y="264"/>
                  </a:lnTo>
                  <a:lnTo>
                    <a:pt x="712" y="262"/>
                  </a:lnTo>
                  <a:lnTo>
                    <a:pt x="718" y="262"/>
                  </a:lnTo>
                  <a:lnTo>
                    <a:pt x="724" y="259"/>
                  </a:lnTo>
                  <a:lnTo>
                    <a:pt x="730" y="259"/>
                  </a:lnTo>
                  <a:lnTo>
                    <a:pt x="736" y="256"/>
                  </a:lnTo>
                  <a:lnTo>
                    <a:pt x="743" y="253"/>
                  </a:lnTo>
                  <a:lnTo>
                    <a:pt x="749" y="248"/>
                  </a:lnTo>
                  <a:lnTo>
                    <a:pt x="755" y="245"/>
                  </a:lnTo>
                  <a:lnTo>
                    <a:pt x="760" y="239"/>
                  </a:lnTo>
                  <a:lnTo>
                    <a:pt x="763" y="236"/>
                  </a:lnTo>
                  <a:lnTo>
                    <a:pt x="766" y="230"/>
                  </a:lnTo>
                  <a:lnTo>
                    <a:pt x="769" y="227"/>
                  </a:lnTo>
                  <a:lnTo>
                    <a:pt x="772" y="221"/>
                  </a:lnTo>
                  <a:lnTo>
                    <a:pt x="773" y="217"/>
                  </a:lnTo>
                  <a:lnTo>
                    <a:pt x="775" y="213"/>
                  </a:lnTo>
                  <a:lnTo>
                    <a:pt x="775" y="210"/>
                  </a:lnTo>
                  <a:lnTo>
                    <a:pt x="775" y="207"/>
                  </a:lnTo>
                  <a:lnTo>
                    <a:pt x="775" y="204"/>
                  </a:lnTo>
                  <a:lnTo>
                    <a:pt x="775" y="200"/>
                  </a:lnTo>
                  <a:lnTo>
                    <a:pt x="776" y="199"/>
                  </a:lnTo>
                  <a:lnTo>
                    <a:pt x="775" y="196"/>
                  </a:lnTo>
                  <a:lnTo>
                    <a:pt x="775" y="194"/>
                  </a:lnTo>
                  <a:lnTo>
                    <a:pt x="775" y="194"/>
                  </a:lnTo>
                  <a:close/>
                </a:path>
              </a:pathLst>
            </a:custGeom>
            <a:solidFill>
              <a:srgbClr val="946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9"/>
            <p:cNvSpPr>
              <a:spLocks/>
            </p:cNvSpPr>
            <p:nvPr/>
          </p:nvSpPr>
          <p:spPr bwMode="auto">
            <a:xfrm>
              <a:off x="4260" y="2322"/>
              <a:ext cx="160" cy="85"/>
            </a:xfrm>
            <a:custGeom>
              <a:avLst/>
              <a:gdLst>
                <a:gd name="T0" fmla="*/ 177 w 320"/>
                <a:gd name="T1" fmla="*/ 0 h 171"/>
                <a:gd name="T2" fmla="*/ 166 w 320"/>
                <a:gd name="T3" fmla="*/ 0 h 171"/>
                <a:gd name="T4" fmla="*/ 151 w 320"/>
                <a:gd name="T5" fmla="*/ 5 h 171"/>
                <a:gd name="T6" fmla="*/ 134 w 320"/>
                <a:gd name="T7" fmla="*/ 11 h 171"/>
                <a:gd name="T8" fmla="*/ 118 w 320"/>
                <a:gd name="T9" fmla="*/ 19 h 171"/>
                <a:gd name="T10" fmla="*/ 106 w 320"/>
                <a:gd name="T11" fmla="*/ 28 h 171"/>
                <a:gd name="T12" fmla="*/ 95 w 320"/>
                <a:gd name="T13" fmla="*/ 43 h 171"/>
                <a:gd name="T14" fmla="*/ 86 w 320"/>
                <a:gd name="T15" fmla="*/ 62 h 171"/>
                <a:gd name="T16" fmla="*/ 80 w 320"/>
                <a:gd name="T17" fmla="*/ 79 h 171"/>
                <a:gd name="T18" fmla="*/ 75 w 320"/>
                <a:gd name="T19" fmla="*/ 91 h 171"/>
                <a:gd name="T20" fmla="*/ 74 w 320"/>
                <a:gd name="T21" fmla="*/ 93 h 171"/>
                <a:gd name="T22" fmla="*/ 64 w 320"/>
                <a:gd name="T23" fmla="*/ 83 h 171"/>
                <a:gd name="T24" fmla="*/ 54 w 320"/>
                <a:gd name="T25" fmla="*/ 77 h 171"/>
                <a:gd name="T26" fmla="*/ 40 w 320"/>
                <a:gd name="T27" fmla="*/ 74 h 171"/>
                <a:gd name="T28" fmla="*/ 26 w 320"/>
                <a:gd name="T29" fmla="*/ 77 h 171"/>
                <a:gd name="T30" fmla="*/ 12 w 320"/>
                <a:gd name="T31" fmla="*/ 86 h 171"/>
                <a:gd name="T32" fmla="*/ 4 w 320"/>
                <a:gd name="T33" fmla="*/ 102 h 171"/>
                <a:gd name="T34" fmla="*/ 1 w 320"/>
                <a:gd name="T35" fmla="*/ 117 h 171"/>
                <a:gd name="T36" fmla="*/ 0 w 320"/>
                <a:gd name="T37" fmla="*/ 131 h 171"/>
                <a:gd name="T38" fmla="*/ 0 w 320"/>
                <a:gd name="T39" fmla="*/ 142 h 171"/>
                <a:gd name="T40" fmla="*/ 26 w 320"/>
                <a:gd name="T41" fmla="*/ 154 h 171"/>
                <a:gd name="T42" fmla="*/ 32 w 320"/>
                <a:gd name="T43" fmla="*/ 148 h 171"/>
                <a:gd name="T44" fmla="*/ 43 w 320"/>
                <a:gd name="T45" fmla="*/ 143 h 171"/>
                <a:gd name="T46" fmla="*/ 52 w 320"/>
                <a:gd name="T47" fmla="*/ 136 h 171"/>
                <a:gd name="T48" fmla="*/ 64 w 320"/>
                <a:gd name="T49" fmla="*/ 133 h 171"/>
                <a:gd name="T50" fmla="*/ 77 w 320"/>
                <a:gd name="T51" fmla="*/ 134 h 171"/>
                <a:gd name="T52" fmla="*/ 91 w 320"/>
                <a:gd name="T53" fmla="*/ 139 h 171"/>
                <a:gd name="T54" fmla="*/ 106 w 320"/>
                <a:gd name="T55" fmla="*/ 145 h 171"/>
                <a:gd name="T56" fmla="*/ 120 w 320"/>
                <a:gd name="T57" fmla="*/ 151 h 171"/>
                <a:gd name="T58" fmla="*/ 132 w 320"/>
                <a:gd name="T59" fmla="*/ 156 h 171"/>
                <a:gd name="T60" fmla="*/ 137 w 320"/>
                <a:gd name="T61" fmla="*/ 156 h 171"/>
                <a:gd name="T62" fmla="*/ 149 w 320"/>
                <a:gd name="T63" fmla="*/ 148 h 171"/>
                <a:gd name="T64" fmla="*/ 160 w 320"/>
                <a:gd name="T65" fmla="*/ 143 h 171"/>
                <a:gd name="T66" fmla="*/ 171 w 320"/>
                <a:gd name="T67" fmla="*/ 137 h 171"/>
                <a:gd name="T68" fmla="*/ 182 w 320"/>
                <a:gd name="T69" fmla="*/ 133 h 171"/>
                <a:gd name="T70" fmla="*/ 194 w 320"/>
                <a:gd name="T71" fmla="*/ 130 h 171"/>
                <a:gd name="T72" fmla="*/ 205 w 320"/>
                <a:gd name="T73" fmla="*/ 128 h 171"/>
                <a:gd name="T74" fmla="*/ 215 w 320"/>
                <a:gd name="T75" fmla="*/ 128 h 171"/>
                <a:gd name="T76" fmla="*/ 226 w 320"/>
                <a:gd name="T77" fmla="*/ 130 h 171"/>
                <a:gd name="T78" fmla="*/ 245 w 320"/>
                <a:gd name="T79" fmla="*/ 136 h 171"/>
                <a:gd name="T80" fmla="*/ 262 w 320"/>
                <a:gd name="T81" fmla="*/ 145 h 171"/>
                <a:gd name="T82" fmla="*/ 277 w 320"/>
                <a:gd name="T83" fmla="*/ 156 h 171"/>
                <a:gd name="T84" fmla="*/ 288 w 320"/>
                <a:gd name="T85" fmla="*/ 165 h 171"/>
                <a:gd name="T86" fmla="*/ 294 w 320"/>
                <a:gd name="T87" fmla="*/ 171 h 171"/>
                <a:gd name="T88" fmla="*/ 306 w 320"/>
                <a:gd name="T89" fmla="*/ 171 h 171"/>
                <a:gd name="T90" fmla="*/ 319 w 320"/>
                <a:gd name="T91" fmla="*/ 166 h 171"/>
                <a:gd name="T92" fmla="*/ 319 w 320"/>
                <a:gd name="T93" fmla="*/ 154 h 171"/>
                <a:gd name="T94" fmla="*/ 314 w 320"/>
                <a:gd name="T95" fmla="*/ 142 h 171"/>
                <a:gd name="T96" fmla="*/ 308 w 320"/>
                <a:gd name="T97" fmla="*/ 128 h 171"/>
                <a:gd name="T98" fmla="*/ 300 w 320"/>
                <a:gd name="T99" fmla="*/ 111 h 171"/>
                <a:gd name="T100" fmla="*/ 294 w 320"/>
                <a:gd name="T101" fmla="*/ 94 h 171"/>
                <a:gd name="T102" fmla="*/ 286 w 320"/>
                <a:gd name="T103" fmla="*/ 77 h 171"/>
                <a:gd name="T104" fmla="*/ 280 w 320"/>
                <a:gd name="T105" fmla="*/ 62 h 171"/>
                <a:gd name="T106" fmla="*/ 274 w 320"/>
                <a:gd name="T107" fmla="*/ 48 h 171"/>
                <a:gd name="T108" fmla="*/ 269 w 320"/>
                <a:gd name="T109" fmla="*/ 39 h 171"/>
                <a:gd name="T110" fmla="*/ 178 w 320"/>
                <a:gd name="T11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0" h="171">
                  <a:moveTo>
                    <a:pt x="178" y="0"/>
                  </a:moveTo>
                  <a:lnTo>
                    <a:pt x="177" y="0"/>
                  </a:lnTo>
                  <a:lnTo>
                    <a:pt x="177" y="0"/>
                  </a:lnTo>
                  <a:lnTo>
                    <a:pt x="174" y="0"/>
                  </a:lnTo>
                  <a:lnTo>
                    <a:pt x="171" y="0"/>
                  </a:lnTo>
                  <a:lnTo>
                    <a:pt x="166" y="0"/>
                  </a:lnTo>
                  <a:lnTo>
                    <a:pt x="162" y="2"/>
                  </a:lnTo>
                  <a:lnTo>
                    <a:pt x="157" y="3"/>
                  </a:lnTo>
                  <a:lnTo>
                    <a:pt x="151" y="5"/>
                  </a:lnTo>
                  <a:lnTo>
                    <a:pt x="145" y="6"/>
                  </a:lnTo>
                  <a:lnTo>
                    <a:pt x="140" y="8"/>
                  </a:lnTo>
                  <a:lnTo>
                    <a:pt x="134" y="11"/>
                  </a:lnTo>
                  <a:lnTo>
                    <a:pt x="128" y="12"/>
                  </a:lnTo>
                  <a:lnTo>
                    <a:pt x="123" y="16"/>
                  </a:lnTo>
                  <a:lnTo>
                    <a:pt x="118" y="19"/>
                  </a:lnTo>
                  <a:lnTo>
                    <a:pt x="112" y="22"/>
                  </a:lnTo>
                  <a:lnTo>
                    <a:pt x="109" y="25"/>
                  </a:lnTo>
                  <a:lnTo>
                    <a:pt x="106" y="28"/>
                  </a:lnTo>
                  <a:lnTo>
                    <a:pt x="101" y="33"/>
                  </a:lnTo>
                  <a:lnTo>
                    <a:pt x="98" y="39"/>
                  </a:lnTo>
                  <a:lnTo>
                    <a:pt x="95" y="43"/>
                  </a:lnTo>
                  <a:lnTo>
                    <a:pt x="92" y="49"/>
                  </a:lnTo>
                  <a:lnTo>
                    <a:pt x="89" y="56"/>
                  </a:lnTo>
                  <a:lnTo>
                    <a:pt x="86" y="62"/>
                  </a:lnTo>
                  <a:lnTo>
                    <a:pt x="85" y="68"/>
                  </a:lnTo>
                  <a:lnTo>
                    <a:pt x="83" y="74"/>
                  </a:lnTo>
                  <a:lnTo>
                    <a:pt x="80" y="79"/>
                  </a:lnTo>
                  <a:lnTo>
                    <a:pt x="78" y="83"/>
                  </a:lnTo>
                  <a:lnTo>
                    <a:pt x="78" y="88"/>
                  </a:lnTo>
                  <a:lnTo>
                    <a:pt x="75" y="91"/>
                  </a:lnTo>
                  <a:lnTo>
                    <a:pt x="75" y="94"/>
                  </a:lnTo>
                  <a:lnTo>
                    <a:pt x="75" y="96"/>
                  </a:lnTo>
                  <a:lnTo>
                    <a:pt x="74" y="93"/>
                  </a:lnTo>
                  <a:lnTo>
                    <a:pt x="69" y="88"/>
                  </a:lnTo>
                  <a:lnTo>
                    <a:pt x="66" y="85"/>
                  </a:lnTo>
                  <a:lnTo>
                    <a:pt x="64" y="83"/>
                  </a:lnTo>
                  <a:lnTo>
                    <a:pt x="60" y="80"/>
                  </a:lnTo>
                  <a:lnTo>
                    <a:pt x="57" y="79"/>
                  </a:lnTo>
                  <a:lnTo>
                    <a:pt x="54" y="77"/>
                  </a:lnTo>
                  <a:lnTo>
                    <a:pt x="49" y="76"/>
                  </a:lnTo>
                  <a:lnTo>
                    <a:pt x="44" y="74"/>
                  </a:lnTo>
                  <a:lnTo>
                    <a:pt x="40" y="74"/>
                  </a:lnTo>
                  <a:lnTo>
                    <a:pt x="35" y="74"/>
                  </a:lnTo>
                  <a:lnTo>
                    <a:pt x="31" y="76"/>
                  </a:lnTo>
                  <a:lnTo>
                    <a:pt x="26" y="77"/>
                  </a:lnTo>
                  <a:lnTo>
                    <a:pt x="21" y="80"/>
                  </a:lnTo>
                  <a:lnTo>
                    <a:pt x="17" y="83"/>
                  </a:lnTo>
                  <a:lnTo>
                    <a:pt x="12" y="86"/>
                  </a:lnTo>
                  <a:lnTo>
                    <a:pt x="9" y="91"/>
                  </a:lnTo>
                  <a:lnTo>
                    <a:pt x="6" y="97"/>
                  </a:lnTo>
                  <a:lnTo>
                    <a:pt x="4" y="102"/>
                  </a:lnTo>
                  <a:lnTo>
                    <a:pt x="3" y="106"/>
                  </a:lnTo>
                  <a:lnTo>
                    <a:pt x="1" y="113"/>
                  </a:lnTo>
                  <a:lnTo>
                    <a:pt x="1" y="117"/>
                  </a:lnTo>
                  <a:lnTo>
                    <a:pt x="0" y="122"/>
                  </a:lnTo>
                  <a:lnTo>
                    <a:pt x="0" y="128"/>
                  </a:lnTo>
                  <a:lnTo>
                    <a:pt x="0" y="131"/>
                  </a:lnTo>
                  <a:lnTo>
                    <a:pt x="0" y="136"/>
                  </a:lnTo>
                  <a:lnTo>
                    <a:pt x="0" y="139"/>
                  </a:lnTo>
                  <a:lnTo>
                    <a:pt x="0" y="142"/>
                  </a:lnTo>
                  <a:lnTo>
                    <a:pt x="0" y="143"/>
                  </a:lnTo>
                  <a:lnTo>
                    <a:pt x="1" y="143"/>
                  </a:lnTo>
                  <a:lnTo>
                    <a:pt x="26" y="154"/>
                  </a:lnTo>
                  <a:lnTo>
                    <a:pt x="28" y="154"/>
                  </a:lnTo>
                  <a:lnTo>
                    <a:pt x="31" y="151"/>
                  </a:lnTo>
                  <a:lnTo>
                    <a:pt x="32" y="148"/>
                  </a:lnTo>
                  <a:lnTo>
                    <a:pt x="35" y="146"/>
                  </a:lnTo>
                  <a:lnTo>
                    <a:pt x="38" y="145"/>
                  </a:lnTo>
                  <a:lnTo>
                    <a:pt x="43" y="143"/>
                  </a:lnTo>
                  <a:lnTo>
                    <a:pt x="46" y="140"/>
                  </a:lnTo>
                  <a:lnTo>
                    <a:pt x="49" y="137"/>
                  </a:lnTo>
                  <a:lnTo>
                    <a:pt x="52" y="136"/>
                  </a:lnTo>
                  <a:lnTo>
                    <a:pt x="57" y="134"/>
                  </a:lnTo>
                  <a:lnTo>
                    <a:pt x="60" y="133"/>
                  </a:lnTo>
                  <a:lnTo>
                    <a:pt x="64" y="133"/>
                  </a:lnTo>
                  <a:lnTo>
                    <a:pt x="69" y="133"/>
                  </a:lnTo>
                  <a:lnTo>
                    <a:pt x="72" y="134"/>
                  </a:lnTo>
                  <a:lnTo>
                    <a:pt x="77" y="134"/>
                  </a:lnTo>
                  <a:lnTo>
                    <a:pt x="80" y="136"/>
                  </a:lnTo>
                  <a:lnTo>
                    <a:pt x="85" y="137"/>
                  </a:lnTo>
                  <a:lnTo>
                    <a:pt x="91" y="139"/>
                  </a:lnTo>
                  <a:lnTo>
                    <a:pt x="95" y="142"/>
                  </a:lnTo>
                  <a:lnTo>
                    <a:pt x="101" y="143"/>
                  </a:lnTo>
                  <a:lnTo>
                    <a:pt x="106" y="145"/>
                  </a:lnTo>
                  <a:lnTo>
                    <a:pt x="111" y="148"/>
                  </a:lnTo>
                  <a:lnTo>
                    <a:pt x="115" y="148"/>
                  </a:lnTo>
                  <a:lnTo>
                    <a:pt x="120" y="151"/>
                  </a:lnTo>
                  <a:lnTo>
                    <a:pt x="123" y="153"/>
                  </a:lnTo>
                  <a:lnTo>
                    <a:pt x="128" y="154"/>
                  </a:lnTo>
                  <a:lnTo>
                    <a:pt x="132" y="156"/>
                  </a:lnTo>
                  <a:lnTo>
                    <a:pt x="135" y="157"/>
                  </a:lnTo>
                  <a:lnTo>
                    <a:pt x="135" y="157"/>
                  </a:lnTo>
                  <a:lnTo>
                    <a:pt x="137" y="156"/>
                  </a:lnTo>
                  <a:lnTo>
                    <a:pt x="140" y="153"/>
                  </a:lnTo>
                  <a:lnTo>
                    <a:pt x="145" y="151"/>
                  </a:lnTo>
                  <a:lnTo>
                    <a:pt x="149" y="148"/>
                  </a:lnTo>
                  <a:lnTo>
                    <a:pt x="154" y="145"/>
                  </a:lnTo>
                  <a:lnTo>
                    <a:pt x="157" y="143"/>
                  </a:lnTo>
                  <a:lnTo>
                    <a:pt x="160" y="143"/>
                  </a:lnTo>
                  <a:lnTo>
                    <a:pt x="165" y="140"/>
                  </a:lnTo>
                  <a:lnTo>
                    <a:pt x="168" y="139"/>
                  </a:lnTo>
                  <a:lnTo>
                    <a:pt x="171" y="137"/>
                  </a:lnTo>
                  <a:lnTo>
                    <a:pt x="175" y="136"/>
                  </a:lnTo>
                  <a:lnTo>
                    <a:pt x="178" y="134"/>
                  </a:lnTo>
                  <a:lnTo>
                    <a:pt x="182" y="133"/>
                  </a:lnTo>
                  <a:lnTo>
                    <a:pt x="186" y="131"/>
                  </a:lnTo>
                  <a:lnTo>
                    <a:pt x="189" y="131"/>
                  </a:lnTo>
                  <a:lnTo>
                    <a:pt x="194" y="130"/>
                  </a:lnTo>
                  <a:lnTo>
                    <a:pt x="198" y="130"/>
                  </a:lnTo>
                  <a:lnTo>
                    <a:pt x="202" y="128"/>
                  </a:lnTo>
                  <a:lnTo>
                    <a:pt x="205" y="128"/>
                  </a:lnTo>
                  <a:lnTo>
                    <a:pt x="209" y="128"/>
                  </a:lnTo>
                  <a:lnTo>
                    <a:pt x="212" y="128"/>
                  </a:lnTo>
                  <a:lnTo>
                    <a:pt x="215" y="128"/>
                  </a:lnTo>
                  <a:lnTo>
                    <a:pt x="218" y="128"/>
                  </a:lnTo>
                  <a:lnTo>
                    <a:pt x="223" y="128"/>
                  </a:lnTo>
                  <a:lnTo>
                    <a:pt x="226" y="130"/>
                  </a:lnTo>
                  <a:lnTo>
                    <a:pt x="232" y="131"/>
                  </a:lnTo>
                  <a:lnTo>
                    <a:pt x="239" y="133"/>
                  </a:lnTo>
                  <a:lnTo>
                    <a:pt x="245" y="136"/>
                  </a:lnTo>
                  <a:lnTo>
                    <a:pt x="251" y="139"/>
                  </a:lnTo>
                  <a:lnTo>
                    <a:pt x="255" y="142"/>
                  </a:lnTo>
                  <a:lnTo>
                    <a:pt x="262" y="145"/>
                  </a:lnTo>
                  <a:lnTo>
                    <a:pt x="266" y="150"/>
                  </a:lnTo>
                  <a:lnTo>
                    <a:pt x="272" y="153"/>
                  </a:lnTo>
                  <a:lnTo>
                    <a:pt x="277" y="156"/>
                  </a:lnTo>
                  <a:lnTo>
                    <a:pt x="280" y="159"/>
                  </a:lnTo>
                  <a:lnTo>
                    <a:pt x="283" y="162"/>
                  </a:lnTo>
                  <a:lnTo>
                    <a:pt x="288" y="165"/>
                  </a:lnTo>
                  <a:lnTo>
                    <a:pt x="292" y="168"/>
                  </a:lnTo>
                  <a:lnTo>
                    <a:pt x="294" y="171"/>
                  </a:lnTo>
                  <a:lnTo>
                    <a:pt x="294" y="171"/>
                  </a:lnTo>
                  <a:lnTo>
                    <a:pt x="297" y="171"/>
                  </a:lnTo>
                  <a:lnTo>
                    <a:pt x="300" y="171"/>
                  </a:lnTo>
                  <a:lnTo>
                    <a:pt x="306" y="171"/>
                  </a:lnTo>
                  <a:lnTo>
                    <a:pt x="309" y="171"/>
                  </a:lnTo>
                  <a:lnTo>
                    <a:pt x="315" y="170"/>
                  </a:lnTo>
                  <a:lnTo>
                    <a:pt x="319" y="166"/>
                  </a:lnTo>
                  <a:lnTo>
                    <a:pt x="320" y="163"/>
                  </a:lnTo>
                  <a:lnTo>
                    <a:pt x="319" y="160"/>
                  </a:lnTo>
                  <a:lnTo>
                    <a:pt x="319" y="154"/>
                  </a:lnTo>
                  <a:lnTo>
                    <a:pt x="317" y="150"/>
                  </a:lnTo>
                  <a:lnTo>
                    <a:pt x="315" y="146"/>
                  </a:lnTo>
                  <a:lnTo>
                    <a:pt x="314" y="142"/>
                  </a:lnTo>
                  <a:lnTo>
                    <a:pt x="312" y="137"/>
                  </a:lnTo>
                  <a:lnTo>
                    <a:pt x="309" y="133"/>
                  </a:lnTo>
                  <a:lnTo>
                    <a:pt x="308" y="128"/>
                  </a:lnTo>
                  <a:lnTo>
                    <a:pt x="306" y="122"/>
                  </a:lnTo>
                  <a:lnTo>
                    <a:pt x="305" y="117"/>
                  </a:lnTo>
                  <a:lnTo>
                    <a:pt x="300" y="111"/>
                  </a:lnTo>
                  <a:lnTo>
                    <a:pt x="299" y="105"/>
                  </a:lnTo>
                  <a:lnTo>
                    <a:pt x="295" y="100"/>
                  </a:lnTo>
                  <a:lnTo>
                    <a:pt x="294" y="94"/>
                  </a:lnTo>
                  <a:lnTo>
                    <a:pt x="291" y="88"/>
                  </a:lnTo>
                  <a:lnTo>
                    <a:pt x="289" y="83"/>
                  </a:lnTo>
                  <a:lnTo>
                    <a:pt x="286" y="77"/>
                  </a:lnTo>
                  <a:lnTo>
                    <a:pt x="283" y="71"/>
                  </a:lnTo>
                  <a:lnTo>
                    <a:pt x="282" y="66"/>
                  </a:lnTo>
                  <a:lnTo>
                    <a:pt x="280" y="62"/>
                  </a:lnTo>
                  <a:lnTo>
                    <a:pt x="277" y="57"/>
                  </a:lnTo>
                  <a:lnTo>
                    <a:pt x="275" y="53"/>
                  </a:lnTo>
                  <a:lnTo>
                    <a:pt x="274" y="48"/>
                  </a:lnTo>
                  <a:lnTo>
                    <a:pt x="272" y="45"/>
                  </a:lnTo>
                  <a:lnTo>
                    <a:pt x="271" y="42"/>
                  </a:lnTo>
                  <a:lnTo>
                    <a:pt x="269" y="39"/>
                  </a:lnTo>
                  <a:lnTo>
                    <a:pt x="268" y="36"/>
                  </a:lnTo>
                  <a:lnTo>
                    <a:pt x="268" y="36"/>
                  </a:lnTo>
                  <a:lnTo>
                    <a:pt x="178" y="0"/>
                  </a:lnTo>
                  <a:lnTo>
                    <a:pt x="178" y="0"/>
                  </a:lnTo>
                  <a:close/>
                </a:path>
              </a:pathLst>
            </a:custGeom>
            <a:solidFill>
              <a:srgbClr val="946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10"/>
            <p:cNvSpPr>
              <a:spLocks/>
            </p:cNvSpPr>
            <p:nvPr/>
          </p:nvSpPr>
          <p:spPr bwMode="auto">
            <a:xfrm>
              <a:off x="4328" y="2180"/>
              <a:ext cx="301" cy="175"/>
            </a:xfrm>
            <a:custGeom>
              <a:avLst/>
              <a:gdLst>
                <a:gd name="T0" fmla="*/ 3 w 602"/>
                <a:gd name="T1" fmla="*/ 235 h 349"/>
                <a:gd name="T2" fmla="*/ 11 w 602"/>
                <a:gd name="T3" fmla="*/ 226 h 349"/>
                <a:gd name="T4" fmla="*/ 25 w 602"/>
                <a:gd name="T5" fmla="*/ 212 h 349"/>
                <a:gd name="T6" fmla="*/ 40 w 602"/>
                <a:gd name="T7" fmla="*/ 200 h 349"/>
                <a:gd name="T8" fmla="*/ 51 w 602"/>
                <a:gd name="T9" fmla="*/ 191 h 349"/>
                <a:gd name="T10" fmla="*/ 62 w 602"/>
                <a:gd name="T11" fmla="*/ 182 h 349"/>
                <a:gd name="T12" fmla="*/ 76 w 602"/>
                <a:gd name="T13" fmla="*/ 171 h 349"/>
                <a:gd name="T14" fmla="*/ 90 w 602"/>
                <a:gd name="T15" fmla="*/ 160 h 349"/>
                <a:gd name="T16" fmla="*/ 107 w 602"/>
                <a:gd name="T17" fmla="*/ 151 h 349"/>
                <a:gd name="T18" fmla="*/ 122 w 602"/>
                <a:gd name="T19" fmla="*/ 138 h 349"/>
                <a:gd name="T20" fmla="*/ 142 w 602"/>
                <a:gd name="T21" fmla="*/ 128 h 349"/>
                <a:gd name="T22" fmla="*/ 162 w 602"/>
                <a:gd name="T23" fmla="*/ 117 h 349"/>
                <a:gd name="T24" fmla="*/ 184 w 602"/>
                <a:gd name="T25" fmla="*/ 106 h 349"/>
                <a:gd name="T26" fmla="*/ 207 w 602"/>
                <a:gd name="T27" fmla="*/ 95 h 349"/>
                <a:gd name="T28" fmla="*/ 231 w 602"/>
                <a:gd name="T29" fmla="*/ 85 h 349"/>
                <a:gd name="T30" fmla="*/ 257 w 602"/>
                <a:gd name="T31" fmla="*/ 74 h 349"/>
                <a:gd name="T32" fmla="*/ 285 w 602"/>
                <a:gd name="T33" fmla="*/ 65 h 349"/>
                <a:gd name="T34" fmla="*/ 311 w 602"/>
                <a:gd name="T35" fmla="*/ 54 h 349"/>
                <a:gd name="T36" fmla="*/ 338 w 602"/>
                <a:gd name="T37" fmla="*/ 46 h 349"/>
                <a:gd name="T38" fmla="*/ 361 w 602"/>
                <a:gd name="T39" fmla="*/ 38 h 349"/>
                <a:gd name="T40" fmla="*/ 384 w 602"/>
                <a:gd name="T41" fmla="*/ 32 h 349"/>
                <a:gd name="T42" fmla="*/ 404 w 602"/>
                <a:gd name="T43" fmla="*/ 26 h 349"/>
                <a:gd name="T44" fmla="*/ 421 w 602"/>
                <a:gd name="T45" fmla="*/ 21 h 349"/>
                <a:gd name="T46" fmla="*/ 439 w 602"/>
                <a:gd name="T47" fmla="*/ 15 h 349"/>
                <a:gd name="T48" fmla="*/ 455 w 602"/>
                <a:gd name="T49" fmla="*/ 12 h 349"/>
                <a:gd name="T50" fmla="*/ 468 w 602"/>
                <a:gd name="T51" fmla="*/ 9 h 349"/>
                <a:gd name="T52" fmla="*/ 481 w 602"/>
                <a:gd name="T53" fmla="*/ 8 h 349"/>
                <a:gd name="T54" fmla="*/ 493 w 602"/>
                <a:gd name="T55" fmla="*/ 4 h 349"/>
                <a:gd name="T56" fmla="*/ 502 w 602"/>
                <a:gd name="T57" fmla="*/ 3 h 349"/>
                <a:gd name="T58" fmla="*/ 518 w 602"/>
                <a:gd name="T59" fmla="*/ 0 h 349"/>
                <a:gd name="T60" fmla="*/ 530 w 602"/>
                <a:gd name="T61" fmla="*/ 0 h 349"/>
                <a:gd name="T62" fmla="*/ 542 w 602"/>
                <a:gd name="T63" fmla="*/ 0 h 349"/>
                <a:gd name="T64" fmla="*/ 545 w 602"/>
                <a:gd name="T65" fmla="*/ 3 h 349"/>
                <a:gd name="T66" fmla="*/ 555 w 602"/>
                <a:gd name="T67" fmla="*/ 15 h 349"/>
                <a:gd name="T68" fmla="*/ 564 w 602"/>
                <a:gd name="T69" fmla="*/ 26 h 349"/>
                <a:gd name="T70" fmla="*/ 572 w 602"/>
                <a:gd name="T71" fmla="*/ 38 h 349"/>
                <a:gd name="T72" fmla="*/ 581 w 602"/>
                <a:gd name="T73" fmla="*/ 51 h 349"/>
                <a:gd name="T74" fmla="*/ 589 w 602"/>
                <a:gd name="T75" fmla="*/ 63 h 349"/>
                <a:gd name="T76" fmla="*/ 596 w 602"/>
                <a:gd name="T77" fmla="*/ 75 h 349"/>
                <a:gd name="T78" fmla="*/ 601 w 602"/>
                <a:gd name="T79" fmla="*/ 85 h 349"/>
                <a:gd name="T80" fmla="*/ 601 w 602"/>
                <a:gd name="T81" fmla="*/ 97 h 349"/>
                <a:gd name="T82" fmla="*/ 590 w 602"/>
                <a:gd name="T83" fmla="*/ 103 h 349"/>
                <a:gd name="T84" fmla="*/ 578 w 602"/>
                <a:gd name="T85" fmla="*/ 112 h 349"/>
                <a:gd name="T86" fmla="*/ 559 w 602"/>
                <a:gd name="T87" fmla="*/ 121 h 349"/>
                <a:gd name="T88" fmla="*/ 539 w 602"/>
                <a:gd name="T89" fmla="*/ 134 h 349"/>
                <a:gd name="T90" fmla="*/ 515 w 602"/>
                <a:gd name="T91" fmla="*/ 148 h 349"/>
                <a:gd name="T92" fmla="*/ 488 w 602"/>
                <a:gd name="T93" fmla="*/ 162 h 349"/>
                <a:gd name="T94" fmla="*/ 458 w 602"/>
                <a:gd name="T95" fmla="*/ 177 h 349"/>
                <a:gd name="T96" fmla="*/ 427 w 602"/>
                <a:gd name="T97" fmla="*/ 194 h 349"/>
                <a:gd name="T98" fmla="*/ 395 w 602"/>
                <a:gd name="T99" fmla="*/ 211 h 349"/>
                <a:gd name="T100" fmla="*/ 362 w 602"/>
                <a:gd name="T101" fmla="*/ 229 h 349"/>
                <a:gd name="T102" fmla="*/ 330 w 602"/>
                <a:gd name="T103" fmla="*/ 245 h 349"/>
                <a:gd name="T104" fmla="*/ 296 w 602"/>
                <a:gd name="T105" fmla="*/ 263 h 349"/>
                <a:gd name="T106" fmla="*/ 267 w 602"/>
                <a:gd name="T107" fmla="*/ 279 h 349"/>
                <a:gd name="T108" fmla="*/ 237 w 602"/>
                <a:gd name="T109" fmla="*/ 294 h 349"/>
                <a:gd name="T110" fmla="*/ 210 w 602"/>
                <a:gd name="T111" fmla="*/ 308 h 349"/>
                <a:gd name="T112" fmla="*/ 187 w 602"/>
                <a:gd name="T113" fmla="*/ 319 h 349"/>
                <a:gd name="T114" fmla="*/ 165 w 602"/>
                <a:gd name="T115" fmla="*/ 331 h 349"/>
                <a:gd name="T116" fmla="*/ 150 w 602"/>
                <a:gd name="T117" fmla="*/ 339 h 349"/>
                <a:gd name="T118" fmla="*/ 137 w 602"/>
                <a:gd name="T119" fmla="*/ 345 h 349"/>
                <a:gd name="T120" fmla="*/ 131 w 602"/>
                <a:gd name="T121" fmla="*/ 349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2" h="349">
                  <a:moveTo>
                    <a:pt x="0" y="240"/>
                  </a:moveTo>
                  <a:lnTo>
                    <a:pt x="0" y="239"/>
                  </a:lnTo>
                  <a:lnTo>
                    <a:pt x="3" y="235"/>
                  </a:lnTo>
                  <a:lnTo>
                    <a:pt x="5" y="232"/>
                  </a:lnTo>
                  <a:lnTo>
                    <a:pt x="8" y="229"/>
                  </a:lnTo>
                  <a:lnTo>
                    <a:pt x="11" y="226"/>
                  </a:lnTo>
                  <a:lnTo>
                    <a:pt x="16" y="222"/>
                  </a:lnTo>
                  <a:lnTo>
                    <a:pt x="19" y="217"/>
                  </a:lnTo>
                  <a:lnTo>
                    <a:pt x="25" y="212"/>
                  </a:lnTo>
                  <a:lnTo>
                    <a:pt x="30" y="208"/>
                  </a:lnTo>
                  <a:lnTo>
                    <a:pt x="36" y="203"/>
                  </a:lnTo>
                  <a:lnTo>
                    <a:pt x="40" y="200"/>
                  </a:lnTo>
                  <a:lnTo>
                    <a:pt x="42" y="197"/>
                  </a:lnTo>
                  <a:lnTo>
                    <a:pt x="47" y="194"/>
                  </a:lnTo>
                  <a:lnTo>
                    <a:pt x="51" y="191"/>
                  </a:lnTo>
                  <a:lnTo>
                    <a:pt x="54" y="188"/>
                  </a:lnTo>
                  <a:lnTo>
                    <a:pt x="57" y="185"/>
                  </a:lnTo>
                  <a:lnTo>
                    <a:pt x="62" y="182"/>
                  </a:lnTo>
                  <a:lnTo>
                    <a:pt x="67" y="178"/>
                  </a:lnTo>
                  <a:lnTo>
                    <a:pt x="71" y="174"/>
                  </a:lnTo>
                  <a:lnTo>
                    <a:pt x="76" y="171"/>
                  </a:lnTo>
                  <a:lnTo>
                    <a:pt x="80" y="168"/>
                  </a:lnTo>
                  <a:lnTo>
                    <a:pt x="85" y="165"/>
                  </a:lnTo>
                  <a:lnTo>
                    <a:pt x="90" y="160"/>
                  </a:lnTo>
                  <a:lnTo>
                    <a:pt x="96" y="157"/>
                  </a:lnTo>
                  <a:lnTo>
                    <a:pt x="100" y="154"/>
                  </a:lnTo>
                  <a:lnTo>
                    <a:pt x="107" y="151"/>
                  </a:lnTo>
                  <a:lnTo>
                    <a:pt x="111" y="146"/>
                  </a:lnTo>
                  <a:lnTo>
                    <a:pt x="117" y="143"/>
                  </a:lnTo>
                  <a:lnTo>
                    <a:pt x="122" y="138"/>
                  </a:lnTo>
                  <a:lnTo>
                    <a:pt x="130" y="135"/>
                  </a:lnTo>
                  <a:lnTo>
                    <a:pt x="134" y="132"/>
                  </a:lnTo>
                  <a:lnTo>
                    <a:pt x="142" y="128"/>
                  </a:lnTo>
                  <a:lnTo>
                    <a:pt x="148" y="125"/>
                  </a:lnTo>
                  <a:lnTo>
                    <a:pt x="156" y="121"/>
                  </a:lnTo>
                  <a:lnTo>
                    <a:pt x="162" y="117"/>
                  </a:lnTo>
                  <a:lnTo>
                    <a:pt x="170" y="114"/>
                  </a:lnTo>
                  <a:lnTo>
                    <a:pt x="176" y="109"/>
                  </a:lnTo>
                  <a:lnTo>
                    <a:pt x="184" y="106"/>
                  </a:lnTo>
                  <a:lnTo>
                    <a:pt x="191" y="103"/>
                  </a:lnTo>
                  <a:lnTo>
                    <a:pt x="199" y="98"/>
                  </a:lnTo>
                  <a:lnTo>
                    <a:pt x="207" y="95"/>
                  </a:lnTo>
                  <a:lnTo>
                    <a:pt x="214" y="92"/>
                  </a:lnTo>
                  <a:lnTo>
                    <a:pt x="222" y="88"/>
                  </a:lnTo>
                  <a:lnTo>
                    <a:pt x="231" y="85"/>
                  </a:lnTo>
                  <a:lnTo>
                    <a:pt x="239" y="80"/>
                  </a:lnTo>
                  <a:lnTo>
                    <a:pt x="248" y="77"/>
                  </a:lnTo>
                  <a:lnTo>
                    <a:pt x="257" y="74"/>
                  </a:lnTo>
                  <a:lnTo>
                    <a:pt x="267" y="71"/>
                  </a:lnTo>
                  <a:lnTo>
                    <a:pt x="276" y="68"/>
                  </a:lnTo>
                  <a:lnTo>
                    <a:pt x="285" y="65"/>
                  </a:lnTo>
                  <a:lnTo>
                    <a:pt x="294" y="60"/>
                  </a:lnTo>
                  <a:lnTo>
                    <a:pt x="304" y="57"/>
                  </a:lnTo>
                  <a:lnTo>
                    <a:pt x="311" y="54"/>
                  </a:lnTo>
                  <a:lnTo>
                    <a:pt x="321" y="51"/>
                  </a:lnTo>
                  <a:lnTo>
                    <a:pt x="328" y="48"/>
                  </a:lnTo>
                  <a:lnTo>
                    <a:pt x="338" y="46"/>
                  </a:lnTo>
                  <a:lnTo>
                    <a:pt x="345" y="43"/>
                  </a:lnTo>
                  <a:lnTo>
                    <a:pt x="355" y="41"/>
                  </a:lnTo>
                  <a:lnTo>
                    <a:pt x="361" y="38"/>
                  </a:lnTo>
                  <a:lnTo>
                    <a:pt x="368" y="35"/>
                  </a:lnTo>
                  <a:lnTo>
                    <a:pt x="376" y="34"/>
                  </a:lnTo>
                  <a:lnTo>
                    <a:pt x="384" y="32"/>
                  </a:lnTo>
                  <a:lnTo>
                    <a:pt x="390" y="29"/>
                  </a:lnTo>
                  <a:lnTo>
                    <a:pt x="396" y="28"/>
                  </a:lnTo>
                  <a:lnTo>
                    <a:pt x="404" y="26"/>
                  </a:lnTo>
                  <a:lnTo>
                    <a:pt x="410" y="24"/>
                  </a:lnTo>
                  <a:lnTo>
                    <a:pt x="416" y="23"/>
                  </a:lnTo>
                  <a:lnTo>
                    <a:pt x="421" y="21"/>
                  </a:lnTo>
                  <a:lnTo>
                    <a:pt x="427" y="18"/>
                  </a:lnTo>
                  <a:lnTo>
                    <a:pt x="433" y="17"/>
                  </a:lnTo>
                  <a:lnTo>
                    <a:pt x="439" y="15"/>
                  </a:lnTo>
                  <a:lnTo>
                    <a:pt x="444" y="15"/>
                  </a:lnTo>
                  <a:lnTo>
                    <a:pt x="448" y="14"/>
                  </a:lnTo>
                  <a:lnTo>
                    <a:pt x="455" y="12"/>
                  </a:lnTo>
                  <a:lnTo>
                    <a:pt x="459" y="11"/>
                  </a:lnTo>
                  <a:lnTo>
                    <a:pt x="464" y="11"/>
                  </a:lnTo>
                  <a:lnTo>
                    <a:pt x="468" y="9"/>
                  </a:lnTo>
                  <a:lnTo>
                    <a:pt x="473" y="9"/>
                  </a:lnTo>
                  <a:lnTo>
                    <a:pt x="478" y="8"/>
                  </a:lnTo>
                  <a:lnTo>
                    <a:pt x="481" y="8"/>
                  </a:lnTo>
                  <a:lnTo>
                    <a:pt x="485" y="6"/>
                  </a:lnTo>
                  <a:lnTo>
                    <a:pt x="488" y="6"/>
                  </a:lnTo>
                  <a:lnTo>
                    <a:pt x="493" y="4"/>
                  </a:lnTo>
                  <a:lnTo>
                    <a:pt x="496" y="4"/>
                  </a:lnTo>
                  <a:lnTo>
                    <a:pt x="499" y="3"/>
                  </a:lnTo>
                  <a:lnTo>
                    <a:pt x="502" y="3"/>
                  </a:lnTo>
                  <a:lnTo>
                    <a:pt x="507" y="1"/>
                  </a:lnTo>
                  <a:lnTo>
                    <a:pt x="513" y="1"/>
                  </a:lnTo>
                  <a:lnTo>
                    <a:pt x="518" y="0"/>
                  </a:lnTo>
                  <a:lnTo>
                    <a:pt x="522" y="0"/>
                  </a:lnTo>
                  <a:lnTo>
                    <a:pt x="527" y="0"/>
                  </a:lnTo>
                  <a:lnTo>
                    <a:pt x="530" y="0"/>
                  </a:lnTo>
                  <a:lnTo>
                    <a:pt x="536" y="0"/>
                  </a:lnTo>
                  <a:lnTo>
                    <a:pt x="539" y="0"/>
                  </a:lnTo>
                  <a:lnTo>
                    <a:pt x="542" y="0"/>
                  </a:lnTo>
                  <a:lnTo>
                    <a:pt x="542" y="0"/>
                  </a:lnTo>
                  <a:lnTo>
                    <a:pt x="542" y="1"/>
                  </a:lnTo>
                  <a:lnTo>
                    <a:pt x="545" y="3"/>
                  </a:lnTo>
                  <a:lnTo>
                    <a:pt x="549" y="8"/>
                  </a:lnTo>
                  <a:lnTo>
                    <a:pt x="553" y="14"/>
                  </a:lnTo>
                  <a:lnTo>
                    <a:pt x="555" y="15"/>
                  </a:lnTo>
                  <a:lnTo>
                    <a:pt x="558" y="18"/>
                  </a:lnTo>
                  <a:lnTo>
                    <a:pt x="561" y="23"/>
                  </a:lnTo>
                  <a:lnTo>
                    <a:pt x="564" y="26"/>
                  </a:lnTo>
                  <a:lnTo>
                    <a:pt x="565" y="29"/>
                  </a:lnTo>
                  <a:lnTo>
                    <a:pt x="569" y="34"/>
                  </a:lnTo>
                  <a:lnTo>
                    <a:pt x="572" y="38"/>
                  </a:lnTo>
                  <a:lnTo>
                    <a:pt x="576" y="43"/>
                  </a:lnTo>
                  <a:lnTo>
                    <a:pt x="578" y="46"/>
                  </a:lnTo>
                  <a:lnTo>
                    <a:pt x="581" y="51"/>
                  </a:lnTo>
                  <a:lnTo>
                    <a:pt x="584" y="55"/>
                  </a:lnTo>
                  <a:lnTo>
                    <a:pt x="587" y="58"/>
                  </a:lnTo>
                  <a:lnTo>
                    <a:pt x="589" y="63"/>
                  </a:lnTo>
                  <a:lnTo>
                    <a:pt x="592" y="68"/>
                  </a:lnTo>
                  <a:lnTo>
                    <a:pt x="593" y="71"/>
                  </a:lnTo>
                  <a:lnTo>
                    <a:pt x="596" y="75"/>
                  </a:lnTo>
                  <a:lnTo>
                    <a:pt x="598" y="78"/>
                  </a:lnTo>
                  <a:lnTo>
                    <a:pt x="599" y="81"/>
                  </a:lnTo>
                  <a:lnTo>
                    <a:pt x="601" y="85"/>
                  </a:lnTo>
                  <a:lnTo>
                    <a:pt x="601" y="88"/>
                  </a:lnTo>
                  <a:lnTo>
                    <a:pt x="602" y="92"/>
                  </a:lnTo>
                  <a:lnTo>
                    <a:pt x="601" y="97"/>
                  </a:lnTo>
                  <a:lnTo>
                    <a:pt x="599" y="98"/>
                  </a:lnTo>
                  <a:lnTo>
                    <a:pt x="595" y="101"/>
                  </a:lnTo>
                  <a:lnTo>
                    <a:pt x="590" y="103"/>
                  </a:lnTo>
                  <a:lnTo>
                    <a:pt x="587" y="106"/>
                  </a:lnTo>
                  <a:lnTo>
                    <a:pt x="582" y="108"/>
                  </a:lnTo>
                  <a:lnTo>
                    <a:pt x="578" y="112"/>
                  </a:lnTo>
                  <a:lnTo>
                    <a:pt x="572" y="114"/>
                  </a:lnTo>
                  <a:lnTo>
                    <a:pt x="567" y="118"/>
                  </a:lnTo>
                  <a:lnTo>
                    <a:pt x="559" y="121"/>
                  </a:lnTo>
                  <a:lnTo>
                    <a:pt x="555" y="125"/>
                  </a:lnTo>
                  <a:lnTo>
                    <a:pt x="547" y="129"/>
                  </a:lnTo>
                  <a:lnTo>
                    <a:pt x="539" y="134"/>
                  </a:lnTo>
                  <a:lnTo>
                    <a:pt x="532" y="138"/>
                  </a:lnTo>
                  <a:lnTo>
                    <a:pt x="524" y="143"/>
                  </a:lnTo>
                  <a:lnTo>
                    <a:pt x="515" y="148"/>
                  </a:lnTo>
                  <a:lnTo>
                    <a:pt x="505" y="152"/>
                  </a:lnTo>
                  <a:lnTo>
                    <a:pt x="496" y="157"/>
                  </a:lnTo>
                  <a:lnTo>
                    <a:pt x="488" y="162"/>
                  </a:lnTo>
                  <a:lnTo>
                    <a:pt x="478" y="166"/>
                  </a:lnTo>
                  <a:lnTo>
                    <a:pt x="468" y="172"/>
                  </a:lnTo>
                  <a:lnTo>
                    <a:pt x="458" y="177"/>
                  </a:lnTo>
                  <a:lnTo>
                    <a:pt x="448" y="183"/>
                  </a:lnTo>
                  <a:lnTo>
                    <a:pt x="438" y="189"/>
                  </a:lnTo>
                  <a:lnTo>
                    <a:pt x="427" y="194"/>
                  </a:lnTo>
                  <a:lnTo>
                    <a:pt x="416" y="200"/>
                  </a:lnTo>
                  <a:lnTo>
                    <a:pt x="405" y="206"/>
                  </a:lnTo>
                  <a:lnTo>
                    <a:pt x="395" y="211"/>
                  </a:lnTo>
                  <a:lnTo>
                    <a:pt x="384" y="217"/>
                  </a:lnTo>
                  <a:lnTo>
                    <a:pt x="373" y="223"/>
                  </a:lnTo>
                  <a:lnTo>
                    <a:pt x="362" y="229"/>
                  </a:lnTo>
                  <a:lnTo>
                    <a:pt x="351" y="234"/>
                  </a:lnTo>
                  <a:lnTo>
                    <a:pt x="341" y="240"/>
                  </a:lnTo>
                  <a:lnTo>
                    <a:pt x="330" y="245"/>
                  </a:lnTo>
                  <a:lnTo>
                    <a:pt x="318" y="251"/>
                  </a:lnTo>
                  <a:lnTo>
                    <a:pt x="307" y="257"/>
                  </a:lnTo>
                  <a:lnTo>
                    <a:pt x="296" y="263"/>
                  </a:lnTo>
                  <a:lnTo>
                    <a:pt x="287" y="268"/>
                  </a:lnTo>
                  <a:lnTo>
                    <a:pt x="276" y="274"/>
                  </a:lnTo>
                  <a:lnTo>
                    <a:pt x="267" y="279"/>
                  </a:lnTo>
                  <a:lnTo>
                    <a:pt x="256" y="283"/>
                  </a:lnTo>
                  <a:lnTo>
                    <a:pt x="247" y="288"/>
                  </a:lnTo>
                  <a:lnTo>
                    <a:pt x="237" y="294"/>
                  </a:lnTo>
                  <a:lnTo>
                    <a:pt x="227" y="299"/>
                  </a:lnTo>
                  <a:lnTo>
                    <a:pt x="219" y="303"/>
                  </a:lnTo>
                  <a:lnTo>
                    <a:pt x="210" y="308"/>
                  </a:lnTo>
                  <a:lnTo>
                    <a:pt x="202" y="312"/>
                  </a:lnTo>
                  <a:lnTo>
                    <a:pt x="194" y="316"/>
                  </a:lnTo>
                  <a:lnTo>
                    <a:pt x="187" y="319"/>
                  </a:lnTo>
                  <a:lnTo>
                    <a:pt x="179" y="323"/>
                  </a:lnTo>
                  <a:lnTo>
                    <a:pt x="173" y="328"/>
                  </a:lnTo>
                  <a:lnTo>
                    <a:pt x="165" y="331"/>
                  </a:lnTo>
                  <a:lnTo>
                    <a:pt x="160" y="334"/>
                  </a:lnTo>
                  <a:lnTo>
                    <a:pt x="154" y="336"/>
                  </a:lnTo>
                  <a:lnTo>
                    <a:pt x="150" y="339"/>
                  </a:lnTo>
                  <a:lnTo>
                    <a:pt x="145" y="340"/>
                  </a:lnTo>
                  <a:lnTo>
                    <a:pt x="140" y="343"/>
                  </a:lnTo>
                  <a:lnTo>
                    <a:pt x="137" y="345"/>
                  </a:lnTo>
                  <a:lnTo>
                    <a:pt x="136" y="346"/>
                  </a:lnTo>
                  <a:lnTo>
                    <a:pt x="131" y="349"/>
                  </a:lnTo>
                  <a:lnTo>
                    <a:pt x="131" y="349"/>
                  </a:lnTo>
                  <a:lnTo>
                    <a:pt x="0" y="240"/>
                  </a:lnTo>
                  <a:lnTo>
                    <a:pt x="0" y="2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1"/>
            <p:cNvSpPr>
              <a:spLocks/>
            </p:cNvSpPr>
            <p:nvPr/>
          </p:nvSpPr>
          <p:spPr bwMode="auto">
            <a:xfrm>
              <a:off x="4606" y="2235"/>
              <a:ext cx="38" cy="53"/>
            </a:xfrm>
            <a:custGeom>
              <a:avLst/>
              <a:gdLst>
                <a:gd name="T0" fmla="*/ 0 w 75"/>
                <a:gd name="T1" fmla="*/ 19 h 106"/>
                <a:gd name="T2" fmla="*/ 0 w 75"/>
                <a:gd name="T3" fmla="*/ 19 h 106"/>
                <a:gd name="T4" fmla="*/ 1 w 75"/>
                <a:gd name="T5" fmla="*/ 22 h 106"/>
                <a:gd name="T6" fmla="*/ 1 w 75"/>
                <a:gd name="T7" fmla="*/ 25 h 106"/>
                <a:gd name="T8" fmla="*/ 4 w 75"/>
                <a:gd name="T9" fmla="*/ 31 h 106"/>
                <a:gd name="T10" fmla="*/ 6 w 75"/>
                <a:gd name="T11" fmla="*/ 34 h 106"/>
                <a:gd name="T12" fmla="*/ 7 w 75"/>
                <a:gd name="T13" fmla="*/ 37 h 106"/>
                <a:gd name="T14" fmla="*/ 9 w 75"/>
                <a:gd name="T15" fmla="*/ 42 h 106"/>
                <a:gd name="T16" fmla="*/ 11 w 75"/>
                <a:gd name="T17" fmla="*/ 45 h 106"/>
                <a:gd name="T18" fmla="*/ 14 w 75"/>
                <a:gd name="T19" fmla="*/ 48 h 106"/>
                <a:gd name="T20" fmla="*/ 15 w 75"/>
                <a:gd name="T21" fmla="*/ 53 h 106"/>
                <a:gd name="T22" fmla="*/ 17 w 75"/>
                <a:gd name="T23" fmla="*/ 56 h 106"/>
                <a:gd name="T24" fmla="*/ 20 w 75"/>
                <a:gd name="T25" fmla="*/ 60 h 106"/>
                <a:gd name="T26" fmla="*/ 21 w 75"/>
                <a:gd name="T27" fmla="*/ 65 h 106"/>
                <a:gd name="T28" fmla="*/ 23 w 75"/>
                <a:gd name="T29" fmla="*/ 68 h 106"/>
                <a:gd name="T30" fmla="*/ 26 w 75"/>
                <a:gd name="T31" fmla="*/ 73 h 106"/>
                <a:gd name="T32" fmla="*/ 27 w 75"/>
                <a:gd name="T33" fmla="*/ 77 h 106"/>
                <a:gd name="T34" fmla="*/ 31 w 75"/>
                <a:gd name="T35" fmla="*/ 80 h 106"/>
                <a:gd name="T36" fmla="*/ 32 w 75"/>
                <a:gd name="T37" fmla="*/ 83 h 106"/>
                <a:gd name="T38" fmla="*/ 34 w 75"/>
                <a:gd name="T39" fmla="*/ 86 h 106"/>
                <a:gd name="T40" fmla="*/ 37 w 75"/>
                <a:gd name="T41" fmla="*/ 91 h 106"/>
                <a:gd name="T42" fmla="*/ 40 w 75"/>
                <a:gd name="T43" fmla="*/ 96 h 106"/>
                <a:gd name="T44" fmla="*/ 44 w 75"/>
                <a:gd name="T45" fmla="*/ 100 h 106"/>
                <a:gd name="T46" fmla="*/ 49 w 75"/>
                <a:gd name="T47" fmla="*/ 105 h 106"/>
                <a:gd name="T48" fmla="*/ 52 w 75"/>
                <a:gd name="T49" fmla="*/ 106 h 106"/>
                <a:gd name="T50" fmla="*/ 57 w 75"/>
                <a:gd name="T51" fmla="*/ 106 h 106"/>
                <a:gd name="T52" fmla="*/ 63 w 75"/>
                <a:gd name="T53" fmla="*/ 105 h 106"/>
                <a:gd name="T54" fmla="*/ 66 w 75"/>
                <a:gd name="T55" fmla="*/ 102 h 106"/>
                <a:gd name="T56" fmla="*/ 71 w 75"/>
                <a:gd name="T57" fmla="*/ 97 h 106"/>
                <a:gd name="T58" fmla="*/ 74 w 75"/>
                <a:gd name="T59" fmla="*/ 93 h 106"/>
                <a:gd name="T60" fmla="*/ 75 w 75"/>
                <a:gd name="T61" fmla="*/ 88 h 106"/>
                <a:gd name="T62" fmla="*/ 75 w 75"/>
                <a:gd name="T63" fmla="*/ 83 h 106"/>
                <a:gd name="T64" fmla="*/ 75 w 75"/>
                <a:gd name="T65" fmla="*/ 79 h 106"/>
                <a:gd name="T66" fmla="*/ 74 w 75"/>
                <a:gd name="T67" fmla="*/ 74 h 106"/>
                <a:gd name="T68" fmla="*/ 72 w 75"/>
                <a:gd name="T69" fmla="*/ 71 h 106"/>
                <a:gd name="T70" fmla="*/ 69 w 75"/>
                <a:gd name="T71" fmla="*/ 65 h 106"/>
                <a:gd name="T72" fmla="*/ 66 w 75"/>
                <a:gd name="T73" fmla="*/ 60 h 106"/>
                <a:gd name="T74" fmla="*/ 63 w 75"/>
                <a:gd name="T75" fmla="*/ 54 h 106"/>
                <a:gd name="T76" fmla="*/ 60 w 75"/>
                <a:gd name="T77" fmla="*/ 48 h 106"/>
                <a:gd name="T78" fmla="*/ 58 w 75"/>
                <a:gd name="T79" fmla="*/ 43 h 106"/>
                <a:gd name="T80" fmla="*/ 57 w 75"/>
                <a:gd name="T81" fmla="*/ 40 h 106"/>
                <a:gd name="T82" fmla="*/ 54 w 75"/>
                <a:gd name="T83" fmla="*/ 37 h 106"/>
                <a:gd name="T84" fmla="*/ 54 w 75"/>
                <a:gd name="T85" fmla="*/ 34 h 106"/>
                <a:gd name="T86" fmla="*/ 52 w 75"/>
                <a:gd name="T87" fmla="*/ 29 h 106"/>
                <a:gd name="T88" fmla="*/ 49 w 75"/>
                <a:gd name="T89" fmla="*/ 26 h 106"/>
                <a:gd name="T90" fmla="*/ 48 w 75"/>
                <a:gd name="T91" fmla="*/ 23 h 106"/>
                <a:gd name="T92" fmla="*/ 46 w 75"/>
                <a:gd name="T93" fmla="*/ 20 h 106"/>
                <a:gd name="T94" fmla="*/ 43 w 75"/>
                <a:gd name="T95" fmla="*/ 16 h 106"/>
                <a:gd name="T96" fmla="*/ 40 w 75"/>
                <a:gd name="T97" fmla="*/ 9 h 106"/>
                <a:gd name="T98" fmla="*/ 37 w 75"/>
                <a:gd name="T99" fmla="*/ 6 h 106"/>
                <a:gd name="T100" fmla="*/ 37 w 75"/>
                <a:gd name="T101" fmla="*/ 3 h 106"/>
                <a:gd name="T102" fmla="*/ 35 w 75"/>
                <a:gd name="T103" fmla="*/ 0 h 106"/>
                <a:gd name="T104" fmla="*/ 0 w 75"/>
                <a:gd name="T105" fmla="*/ 19 h 106"/>
                <a:gd name="T106" fmla="*/ 0 w 75"/>
                <a:gd name="T107" fmla="*/ 1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 h="106">
                  <a:moveTo>
                    <a:pt x="0" y="19"/>
                  </a:moveTo>
                  <a:lnTo>
                    <a:pt x="0" y="19"/>
                  </a:lnTo>
                  <a:lnTo>
                    <a:pt x="1" y="22"/>
                  </a:lnTo>
                  <a:lnTo>
                    <a:pt x="1" y="25"/>
                  </a:lnTo>
                  <a:lnTo>
                    <a:pt x="4" y="31"/>
                  </a:lnTo>
                  <a:lnTo>
                    <a:pt x="6" y="34"/>
                  </a:lnTo>
                  <a:lnTo>
                    <a:pt x="7" y="37"/>
                  </a:lnTo>
                  <a:lnTo>
                    <a:pt x="9" y="42"/>
                  </a:lnTo>
                  <a:lnTo>
                    <a:pt x="11" y="45"/>
                  </a:lnTo>
                  <a:lnTo>
                    <a:pt x="14" y="48"/>
                  </a:lnTo>
                  <a:lnTo>
                    <a:pt x="15" y="53"/>
                  </a:lnTo>
                  <a:lnTo>
                    <a:pt x="17" y="56"/>
                  </a:lnTo>
                  <a:lnTo>
                    <a:pt x="20" y="60"/>
                  </a:lnTo>
                  <a:lnTo>
                    <a:pt x="21" y="65"/>
                  </a:lnTo>
                  <a:lnTo>
                    <a:pt x="23" y="68"/>
                  </a:lnTo>
                  <a:lnTo>
                    <a:pt x="26" y="73"/>
                  </a:lnTo>
                  <a:lnTo>
                    <a:pt x="27" y="77"/>
                  </a:lnTo>
                  <a:lnTo>
                    <a:pt x="31" y="80"/>
                  </a:lnTo>
                  <a:lnTo>
                    <a:pt x="32" y="83"/>
                  </a:lnTo>
                  <a:lnTo>
                    <a:pt x="34" y="86"/>
                  </a:lnTo>
                  <a:lnTo>
                    <a:pt x="37" y="91"/>
                  </a:lnTo>
                  <a:lnTo>
                    <a:pt x="40" y="96"/>
                  </a:lnTo>
                  <a:lnTo>
                    <a:pt x="44" y="100"/>
                  </a:lnTo>
                  <a:lnTo>
                    <a:pt x="49" y="105"/>
                  </a:lnTo>
                  <a:lnTo>
                    <a:pt x="52" y="106"/>
                  </a:lnTo>
                  <a:lnTo>
                    <a:pt x="57" y="106"/>
                  </a:lnTo>
                  <a:lnTo>
                    <a:pt x="63" y="105"/>
                  </a:lnTo>
                  <a:lnTo>
                    <a:pt x="66" y="102"/>
                  </a:lnTo>
                  <a:lnTo>
                    <a:pt x="71" y="97"/>
                  </a:lnTo>
                  <a:lnTo>
                    <a:pt x="74" y="93"/>
                  </a:lnTo>
                  <a:lnTo>
                    <a:pt x="75" y="88"/>
                  </a:lnTo>
                  <a:lnTo>
                    <a:pt x="75" y="83"/>
                  </a:lnTo>
                  <a:lnTo>
                    <a:pt x="75" y="79"/>
                  </a:lnTo>
                  <a:lnTo>
                    <a:pt x="74" y="74"/>
                  </a:lnTo>
                  <a:lnTo>
                    <a:pt x="72" y="71"/>
                  </a:lnTo>
                  <a:lnTo>
                    <a:pt x="69" y="65"/>
                  </a:lnTo>
                  <a:lnTo>
                    <a:pt x="66" y="60"/>
                  </a:lnTo>
                  <a:lnTo>
                    <a:pt x="63" y="54"/>
                  </a:lnTo>
                  <a:lnTo>
                    <a:pt x="60" y="48"/>
                  </a:lnTo>
                  <a:lnTo>
                    <a:pt x="58" y="43"/>
                  </a:lnTo>
                  <a:lnTo>
                    <a:pt x="57" y="40"/>
                  </a:lnTo>
                  <a:lnTo>
                    <a:pt x="54" y="37"/>
                  </a:lnTo>
                  <a:lnTo>
                    <a:pt x="54" y="34"/>
                  </a:lnTo>
                  <a:lnTo>
                    <a:pt x="52" y="29"/>
                  </a:lnTo>
                  <a:lnTo>
                    <a:pt x="49" y="26"/>
                  </a:lnTo>
                  <a:lnTo>
                    <a:pt x="48" y="23"/>
                  </a:lnTo>
                  <a:lnTo>
                    <a:pt x="46" y="20"/>
                  </a:lnTo>
                  <a:lnTo>
                    <a:pt x="43" y="16"/>
                  </a:lnTo>
                  <a:lnTo>
                    <a:pt x="40" y="9"/>
                  </a:lnTo>
                  <a:lnTo>
                    <a:pt x="37" y="6"/>
                  </a:lnTo>
                  <a:lnTo>
                    <a:pt x="37" y="3"/>
                  </a:lnTo>
                  <a:lnTo>
                    <a:pt x="35" y="0"/>
                  </a:lnTo>
                  <a:lnTo>
                    <a:pt x="0" y="19"/>
                  </a:lnTo>
                  <a:lnTo>
                    <a:pt x="0" y="19"/>
                  </a:lnTo>
                  <a:close/>
                </a:path>
              </a:pathLst>
            </a:custGeom>
            <a:solidFill>
              <a:srgbClr val="80B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2"/>
            <p:cNvSpPr>
              <a:spLocks/>
            </p:cNvSpPr>
            <p:nvPr/>
          </p:nvSpPr>
          <p:spPr bwMode="auto">
            <a:xfrm>
              <a:off x="4395" y="2345"/>
              <a:ext cx="36" cy="59"/>
            </a:xfrm>
            <a:custGeom>
              <a:avLst/>
              <a:gdLst>
                <a:gd name="T0" fmla="*/ 0 w 73"/>
                <a:gd name="T1" fmla="*/ 18 h 117"/>
                <a:gd name="T2" fmla="*/ 50 w 73"/>
                <a:gd name="T3" fmla="*/ 115 h 117"/>
                <a:gd name="T4" fmla="*/ 51 w 73"/>
                <a:gd name="T5" fmla="*/ 115 h 117"/>
                <a:gd name="T6" fmla="*/ 53 w 73"/>
                <a:gd name="T7" fmla="*/ 115 h 117"/>
                <a:gd name="T8" fmla="*/ 57 w 73"/>
                <a:gd name="T9" fmla="*/ 117 h 117"/>
                <a:gd name="T10" fmla="*/ 60 w 73"/>
                <a:gd name="T11" fmla="*/ 117 h 117"/>
                <a:gd name="T12" fmla="*/ 65 w 73"/>
                <a:gd name="T13" fmla="*/ 115 h 117"/>
                <a:gd name="T14" fmla="*/ 70 w 73"/>
                <a:gd name="T15" fmla="*/ 112 h 117"/>
                <a:gd name="T16" fmla="*/ 70 w 73"/>
                <a:gd name="T17" fmla="*/ 111 h 117"/>
                <a:gd name="T18" fmla="*/ 71 w 73"/>
                <a:gd name="T19" fmla="*/ 108 h 117"/>
                <a:gd name="T20" fmla="*/ 73 w 73"/>
                <a:gd name="T21" fmla="*/ 105 h 117"/>
                <a:gd name="T22" fmla="*/ 73 w 73"/>
                <a:gd name="T23" fmla="*/ 100 h 117"/>
                <a:gd name="T24" fmla="*/ 73 w 73"/>
                <a:gd name="T25" fmla="*/ 95 h 117"/>
                <a:gd name="T26" fmla="*/ 71 w 73"/>
                <a:gd name="T27" fmla="*/ 89 h 117"/>
                <a:gd name="T28" fmla="*/ 70 w 73"/>
                <a:gd name="T29" fmla="*/ 85 h 117"/>
                <a:gd name="T30" fmla="*/ 70 w 73"/>
                <a:gd name="T31" fmla="*/ 82 h 117"/>
                <a:gd name="T32" fmla="*/ 68 w 73"/>
                <a:gd name="T33" fmla="*/ 78 h 117"/>
                <a:gd name="T34" fmla="*/ 67 w 73"/>
                <a:gd name="T35" fmla="*/ 75 h 117"/>
                <a:gd name="T36" fmla="*/ 65 w 73"/>
                <a:gd name="T37" fmla="*/ 71 h 117"/>
                <a:gd name="T38" fmla="*/ 63 w 73"/>
                <a:gd name="T39" fmla="*/ 66 h 117"/>
                <a:gd name="T40" fmla="*/ 62 w 73"/>
                <a:gd name="T41" fmla="*/ 62 h 117"/>
                <a:gd name="T42" fmla="*/ 60 w 73"/>
                <a:gd name="T43" fmla="*/ 58 h 117"/>
                <a:gd name="T44" fmla="*/ 59 w 73"/>
                <a:gd name="T45" fmla="*/ 54 h 117"/>
                <a:gd name="T46" fmla="*/ 57 w 73"/>
                <a:gd name="T47" fmla="*/ 49 h 117"/>
                <a:gd name="T48" fmla="*/ 56 w 73"/>
                <a:gd name="T49" fmla="*/ 45 h 117"/>
                <a:gd name="T50" fmla="*/ 53 w 73"/>
                <a:gd name="T51" fmla="*/ 41 h 117"/>
                <a:gd name="T52" fmla="*/ 51 w 73"/>
                <a:gd name="T53" fmla="*/ 37 h 117"/>
                <a:gd name="T54" fmla="*/ 50 w 73"/>
                <a:gd name="T55" fmla="*/ 32 h 117"/>
                <a:gd name="T56" fmla="*/ 46 w 73"/>
                <a:gd name="T57" fmla="*/ 29 h 117"/>
                <a:gd name="T58" fmla="*/ 45 w 73"/>
                <a:gd name="T59" fmla="*/ 26 h 117"/>
                <a:gd name="T60" fmla="*/ 43 w 73"/>
                <a:gd name="T61" fmla="*/ 21 h 117"/>
                <a:gd name="T62" fmla="*/ 42 w 73"/>
                <a:gd name="T63" fmla="*/ 18 h 117"/>
                <a:gd name="T64" fmla="*/ 40 w 73"/>
                <a:gd name="T65" fmla="*/ 15 h 117"/>
                <a:gd name="T66" fmla="*/ 39 w 73"/>
                <a:gd name="T67" fmla="*/ 12 h 117"/>
                <a:gd name="T68" fmla="*/ 36 w 73"/>
                <a:gd name="T69" fmla="*/ 8 h 117"/>
                <a:gd name="T70" fmla="*/ 34 w 73"/>
                <a:gd name="T71" fmla="*/ 3 h 117"/>
                <a:gd name="T72" fmla="*/ 33 w 73"/>
                <a:gd name="T73" fmla="*/ 1 h 117"/>
                <a:gd name="T74" fmla="*/ 33 w 73"/>
                <a:gd name="T75" fmla="*/ 0 h 117"/>
                <a:gd name="T76" fmla="*/ 0 w 73"/>
                <a:gd name="T77" fmla="*/ 18 h 117"/>
                <a:gd name="T78" fmla="*/ 0 w 73"/>
                <a:gd name="T79" fmla="*/ 1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3" h="117">
                  <a:moveTo>
                    <a:pt x="0" y="18"/>
                  </a:moveTo>
                  <a:lnTo>
                    <a:pt x="50" y="115"/>
                  </a:lnTo>
                  <a:lnTo>
                    <a:pt x="51" y="115"/>
                  </a:lnTo>
                  <a:lnTo>
                    <a:pt x="53" y="115"/>
                  </a:lnTo>
                  <a:lnTo>
                    <a:pt x="57" y="117"/>
                  </a:lnTo>
                  <a:lnTo>
                    <a:pt x="60" y="117"/>
                  </a:lnTo>
                  <a:lnTo>
                    <a:pt x="65" y="115"/>
                  </a:lnTo>
                  <a:lnTo>
                    <a:pt x="70" y="112"/>
                  </a:lnTo>
                  <a:lnTo>
                    <a:pt x="70" y="111"/>
                  </a:lnTo>
                  <a:lnTo>
                    <a:pt x="71" y="108"/>
                  </a:lnTo>
                  <a:lnTo>
                    <a:pt x="73" y="105"/>
                  </a:lnTo>
                  <a:lnTo>
                    <a:pt x="73" y="100"/>
                  </a:lnTo>
                  <a:lnTo>
                    <a:pt x="73" y="95"/>
                  </a:lnTo>
                  <a:lnTo>
                    <a:pt x="71" y="89"/>
                  </a:lnTo>
                  <a:lnTo>
                    <a:pt x="70" y="85"/>
                  </a:lnTo>
                  <a:lnTo>
                    <a:pt x="70" y="82"/>
                  </a:lnTo>
                  <a:lnTo>
                    <a:pt x="68" y="78"/>
                  </a:lnTo>
                  <a:lnTo>
                    <a:pt x="67" y="75"/>
                  </a:lnTo>
                  <a:lnTo>
                    <a:pt x="65" y="71"/>
                  </a:lnTo>
                  <a:lnTo>
                    <a:pt x="63" y="66"/>
                  </a:lnTo>
                  <a:lnTo>
                    <a:pt x="62" y="62"/>
                  </a:lnTo>
                  <a:lnTo>
                    <a:pt x="60" y="58"/>
                  </a:lnTo>
                  <a:lnTo>
                    <a:pt x="59" y="54"/>
                  </a:lnTo>
                  <a:lnTo>
                    <a:pt x="57" y="49"/>
                  </a:lnTo>
                  <a:lnTo>
                    <a:pt x="56" y="45"/>
                  </a:lnTo>
                  <a:lnTo>
                    <a:pt x="53" y="41"/>
                  </a:lnTo>
                  <a:lnTo>
                    <a:pt x="51" y="37"/>
                  </a:lnTo>
                  <a:lnTo>
                    <a:pt x="50" y="32"/>
                  </a:lnTo>
                  <a:lnTo>
                    <a:pt x="46" y="29"/>
                  </a:lnTo>
                  <a:lnTo>
                    <a:pt x="45" y="26"/>
                  </a:lnTo>
                  <a:lnTo>
                    <a:pt x="43" y="21"/>
                  </a:lnTo>
                  <a:lnTo>
                    <a:pt x="42" y="18"/>
                  </a:lnTo>
                  <a:lnTo>
                    <a:pt x="40" y="15"/>
                  </a:lnTo>
                  <a:lnTo>
                    <a:pt x="39" y="12"/>
                  </a:lnTo>
                  <a:lnTo>
                    <a:pt x="36" y="8"/>
                  </a:lnTo>
                  <a:lnTo>
                    <a:pt x="34" y="3"/>
                  </a:lnTo>
                  <a:lnTo>
                    <a:pt x="33" y="1"/>
                  </a:lnTo>
                  <a:lnTo>
                    <a:pt x="33" y="0"/>
                  </a:lnTo>
                  <a:lnTo>
                    <a:pt x="0" y="18"/>
                  </a:lnTo>
                  <a:lnTo>
                    <a:pt x="0" y="18"/>
                  </a:lnTo>
                  <a:close/>
                </a:path>
              </a:pathLst>
            </a:custGeom>
            <a:solidFill>
              <a:srgbClr val="80B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3"/>
            <p:cNvSpPr>
              <a:spLocks/>
            </p:cNvSpPr>
            <p:nvPr/>
          </p:nvSpPr>
          <p:spPr bwMode="auto">
            <a:xfrm>
              <a:off x="4385" y="2158"/>
              <a:ext cx="89" cy="80"/>
            </a:xfrm>
            <a:custGeom>
              <a:avLst/>
              <a:gdLst>
                <a:gd name="T0" fmla="*/ 54 w 179"/>
                <a:gd name="T1" fmla="*/ 160 h 160"/>
                <a:gd name="T2" fmla="*/ 0 w 179"/>
                <a:gd name="T3" fmla="*/ 65 h 160"/>
                <a:gd name="T4" fmla="*/ 0 w 179"/>
                <a:gd name="T5" fmla="*/ 63 h 160"/>
                <a:gd name="T6" fmla="*/ 3 w 179"/>
                <a:gd name="T7" fmla="*/ 59 h 160"/>
                <a:gd name="T8" fmla="*/ 5 w 179"/>
                <a:gd name="T9" fmla="*/ 56 h 160"/>
                <a:gd name="T10" fmla="*/ 6 w 179"/>
                <a:gd name="T11" fmla="*/ 53 h 160"/>
                <a:gd name="T12" fmla="*/ 8 w 179"/>
                <a:gd name="T13" fmla="*/ 49 h 160"/>
                <a:gd name="T14" fmla="*/ 11 w 179"/>
                <a:gd name="T15" fmla="*/ 46 h 160"/>
                <a:gd name="T16" fmla="*/ 13 w 179"/>
                <a:gd name="T17" fmla="*/ 42 h 160"/>
                <a:gd name="T18" fmla="*/ 16 w 179"/>
                <a:gd name="T19" fmla="*/ 37 h 160"/>
                <a:gd name="T20" fmla="*/ 19 w 179"/>
                <a:gd name="T21" fmla="*/ 33 h 160"/>
                <a:gd name="T22" fmla="*/ 22 w 179"/>
                <a:gd name="T23" fmla="*/ 29 h 160"/>
                <a:gd name="T24" fmla="*/ 25 w 179"/>
                <a:gd name="T25" fmla="*/ 25 h 160"/>
                <a:gd name="T26" fmla="*/ 28 w 179"/>
                <a:gd name="T27" fmla="*/ 22 h 160"/>
                <a:gd name="T28" fmla="*/ 33 w 179"/>
                <a:gd name="T29" fmla="*/ 19 h 160"/>
                <a:gd name="T30" fmla="*/ 36 w 179"/>
                <a:gd name="T31" fmla="*/ 16 h 160"/>
                <a:gd name="T32" fmla="*/ 39 w 179"/>
                <a:gd name="T33" fmla="*/ 11 h 160"/>
                <a:gd name="T34" fmla="*/ 43 w 179"/>
                <a:gd name="T35" fmla="*/ 9 h 160"/>
                <a:gd name="T36" fmla="*/ 46 w 179"/>
                <a:gd name="T37" fmla="*/ 6 h 160"/>
                <a:gd name="T38" fmla="*/ 51 w 179"/>
                <a:gd name="T39" fmla="*/ 6 h 160"/>
                <a:gd name="T40" fmla="*/ 56 w 179"/>
                <a:gd name="T41" fmla="*/ 3 h 160"/>
                <a:gd name="T42" fmla="*/ 59 w 179"/>
                <a:gd name="T43" fmla="*/ 3 h 160"/>
                <a:gd name="T44" fmla="*/ 63 w 179"/>
                <a:gd name="T45" fmla="*/ 2 h 160"/>
                <a:gd name="T46" fmla="*/ 66 w 179"/>
                <a:gd name="T47" fmla="*/ 2 h 160"/>
                <a:gd name="T48" fmla="*/ 70 w 179"/>
                <a:gd name="T49" fmla="*/ 2 h 160"/>
                <a:gd name="T50" fmla="*/ 74 w 179"/>
                <a:gd name="T51" fmla="*/ 0 h 160"/>
                <a:gd name="T52" fmla="*/ 76 w 179"/>
                <a:gd name="T53" fmla="*/ 0 h 160"/>
                <a:gd name="T54" fmla="*/ 79 w 179"/>
                <a:gd name="T55" fmla="*/ 0 h 160"/>
                <a:gd name="T56" fmla="*/ 83 w 179"/>
                <a:gd name="T57" fmla="*/ 0 h 160"/>
                <a:gd name="T58" fmla="*/ 85 w 179"/>
                <a:gd name="T59" fmla="*/ 2 h 160"/>
                <a:gd name="T60" fmla="*/ 179 w 179"/>
                <a:gd name="T61" fmla="*/ 103 h 160"/>
                <a:gd name="T62" fmla="*/ 54 w 179"/>
                <a:gd name="T63" fmla="*/ 160 h 160"/>
                <a:gd name="T64" fmla="*/ 54 w 179"/>
                <a:gd name="T65"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9" h="160">
                  <a:moveTo>
                    <a:pt x="54" y="160"/>
                  </a:moveTo>
                  <a:lnTo>
                    <a:pt x="0" y="65"/>
                  </a:lnTo>
                  <a:lnTo>
                    <a:pt x="0" y="63"/>
                  </a:lnTo>
                  <a:lnTo>
                    <a:pt x="3" y="59"/>
                  </a:lnTo>
                  <a:lnTo>
                    <a:pt x="5" y="56"/>
                  </a:lnTo>
                  <a:lnTo>
                    <a:pt x="6" y="53"/>
                  </a:lnTo>
                  <a:lnTo>
                    <a:pt x="8" y="49"/>
                  </a:lnTo>
                  <a:lnTo>
                    <a:pt x="11" y="46"/>
                  </a:lnTo>
                  <a:lnTo>
                    <a:pt x="13" y="42"/>
                  </a:lnTo>
                  <a:lnTo>
                    <a:pt x="16" y="37"/>
                  </a:lnTo>
                  <a:lnTo>
                    <a:pt x="19" y="33"/>
                  </a:lnTo>
                  <a:lnTo>
                    <a:pt x="22" y="29"/>
                  </a:lnTo>
                  <a:lnTo>
                    <a:pt x="25" y="25"/>
                  </a:lnTo>
                  <a:lnTo>
                    <a:pt x="28" y="22"/>
                  </a:lnTo>
                  <a:lnTo>
                    <a:pt x="33" y="19"/>
                  </a:lnTo>
                  <a:lnTo>
                    <a:pt x="36" y="16"/>
                  </a:lnTo>
                  <a:lnTo>
                    <a:pt x="39" y="11"/>
                  </a:lnTo>
                  <a:lnTo>
                    <a:pt x="43" y="9"/>
                  </a:lnTo>
                  <a:lnTo>
                    <a:pt x="46" y="6"/>
                  </a:lnTo>
                  <a:lnTo>
                    <a:pt x="51" y="6"/>
                  </a:lnTo>
                  <a:lnTo>
                    <a:pt x="56" y="3"/>
                  </a:lnTo>
                  <a:lnTo>
                    <a:pt x="59" y="3"/>
                  </a:lnTo>
                  <a:lnTo>
                    <a:pt x="63" y="2"/>
                  </a:lnTo>
                  <a:lnTo>
                    <a:pt x="66" y="2"/>
                  </a:lnTo>
                  <a:lnTo>
                    <a:pt x="70" y="2"/>
                  </a:lnTo>
                  <a:lnTo>
                    <a:pt x="74" y="0"/>
                  </a:lnTo>
                  <a:lnTo>
                    <a:pt x="76" y="0"/>
                  </a:lnTo>
                  <a:lnTo>
                    <a:pt x="79" y="0"/>
                  </a:lnTo>
                  <a:lnTo>
                    <a:pt x="83" y="0"/>
                  </a:lnTo>
                  <a:lnTo>
                    <a:pt x="85" y="2"/>
                  </a:lnTo>
                  <a:lnTo>
                    <a:pt x="179" y="103"/>
                  </a:lnTo>
                  <a:lnTo>
                    <a:pt x="54" y="160"/>
                  </a:lnTo>
                  <a:lnTo>
                    <a:pt x="54" y="160"/>
                  </a:lnTo>
                  <a:close/>
                </a:path>
              </a:pathLst>
            </a:custGeom>
            <a:solidFill>
              <a:schemeClr val="accent6">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4"/>
            <p:cNvSpPr>
              <a:spLocks/>
            </p:cNvSpPr>
            <p:nvPr/>
          </p:nvSpPr>
          <p:spPr bwMode="auto">
            <a:xfrm>
              <a:off x="4434" y="2329"/>
              <a:ext cx="38" cy="64"/>
            </a:xfrm>
            <a:custGeom>
              <a:avLst/>
              <a:gdLst>
                <a:gd name="T0" fmla="*/ 0 w 75"/>
                <a:gd name="T1" fmla="*/ 14 h 129"/>
                <a:gd name="T2" fmla="*/ 52 w 75"/>
                <a:gd name="T3" fmla="*/ 129 h 129"/>
                <a:gd name="T4" fmla="*/ 52 w 75"/>
                <a:gd name="T5" fmla="*/ 128 h 129"/>
                <a:gd name="T6" fmla="*/ 55 w 75"/>
                <a:gd name="T7" fmla="*/ 125 h 129"/>
                <a:gd name="T8" fmla="*/ 58 w 75"/>
                <a:gd name="T9" fmla="*/ 119 h 129"/>
                <a:gd name="T10" fmla="*/ 63 w 75"/>
                <a:gd name="T11" fmla="*/ 116 h 129"/>
                <a:gd name="T12" fmla="*/ 68 w 75"/>
                <a:gd name="T13" fmla="*/ 109 h 129"/>
                <a:gd name="T14" fmla="*/ 71 w 75"/>
                <a:gd name="T15" fmla="*/ 105 h 129"/>
                <a:gd name="T16" fmla="*/ 74 w 75"/>
                <a:gd name="T17" fmla="*/ 100 h 129"/>
                <a:gd name="T18" fmla="*/ 75 w 75"/>
                <a:gd name="T19" fmla="*/ 99 h 129"/>
                <a:gd name="T20" fmla="*/ 74 w 75"/>
                <a:gd name="T21" fmla="*/ 96 h 129"/>
                <a:gd name="T22" fmla="*/ 72 w 75"/>
                <a:gd name="T23" fmla="*/ 92 h 129"/>
                <a:gd name="T24" fmla="*/ 71 w 75"/>
                <a:gd name="T25" fmla="*/ 89 h 129"/>
                <a:gd name="T26" fmla="*/ 69 w 75"/>
                <a:gd name="T27" fmla="*/ 86 h 129"/>
                <a:gd name="T28" fmla="*/ 68 w 75"/>
                <a:gd name="T29" fmla="*/ 83 h 129"/>
                <a:gd name="T30" fmla="*/ 66 w 75"/>
                <a:gd name="T31" fmla="*/ 80 h 129"/>
                <a:gd name="T32" fmla="*/ 65 w 75"/>
                <a:gd name="T33" fmla="*/ 75 h 129"/>
                <a:gd name="T34" fmla="*/ 61 w 75"/>
                <a:gd name="T35" fmla="*/ 72 h 129"/>
                <a:gd name="T36" fmla="*/ 60 w 75"/>
                <a:gd name="T37" fmla="*/ 68 h 129"/>
                <a:gd name="T38" fmla="*/ 58 w 75"/>
                <a:gd name="T39" fmla="*/ 65 h 129"/>
                <a:gd name="T40" fmla="*/ 55 w 75"/>
                <a:gd name="T41" fmla="*/ 60 h 129"/>
                <a:gd name="T42" fmla="*/ 54 w 75"/>
                <a:gd name="T43" fmla="*/ 55 h 129"/>
                <a:gd name="T44" fmla="*/ 52 w 75"/>
                <a:gd name="T45" fmla="*/ 51 h 129"/>
                <a:gd name="T46" fmla="*/ 51 w 75"/>
                <a:gd name="T47" fmla="*/ 48 h 129"/>
                <a:gd name="T48" fmla="*/ 48 w 75"/>
                <a:gd name="T49" fmla="*/ 43 h 129"/>
                <a:gd name="T50" fmla="*/ 46 w 75"/>
                <a:gd name="T51" fmla="*/ 39 h 129"/>
                <a:gd name="T52" fmla="*/ 43 w 75"/>
                <a:gd name="T53" fmla="*/ 34 h 129"/>
                <a:gd name="T54" fmla="*/ 41 w 75"/>
                <a:gd name="T55" fmla="*/ 29 h 129"/>
                <a:gd name="T56" fmla="*/ 40 w 75"/>
                <a:gd name="T57" fmla="*/ 25 h 129"/>
                <a:gd name="T58" fmla="*/ 38 w 75"/>
                <a:gd name="T59" fmla="*/ 22 h 129"/>
                <a:gd name="T60" fmla="*/ 35 w 75"/>
                <a:gd name="T61" fmla="*/ 17 h 129"/>
                <a:gd name="T62" fmla="*/ 34 w 75"/>
                <a:gd name="T63" fmla="*/ 14 h 129"/>
                <a:gd name="T64" fmla="*/ 31 w 75"/>
                <a:gd name="T65" fmla="*/ 8 h 129"/>
                <a:gd name="T66" fmla="*/ 29 w 75"/>
                <a:gd name="T67" fmla="*/ 5 h 129"/>
                <a:gd name="T68" fmla="*/ 28 w 75"/>
                <a:gd name="T69" fmla="*/ 2 h 129"/>
                <a:gd name="T70" fmla="*/ 28 w 75"/>
                <a:gd name="T71" fmla="*/ 0 h 129"/>
                <a:gd name="T72" fmla="*/ 0 w 75"/>
                <a:gd name="T73" fmla="*/ 14 h 129"/>
                <a:gd name="T74" fmla="*/ 0 w 75"/>
                <a:gd name="T75" fmla="*/ 1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5" h="129">
                  <a:moveTo>
                    <a:pt x="0" y="14"/>
                  </a:moveTo>
                  <a:lnTo>
                    <a:pt x="52" y="129"/>
                  </a:lnTo>
                  <a:lnTo>
                    <a:pt x="52" y="128"/>
                  </a:lnTo>
                  <a:lnTo>
                    <a:pt x="55" y="125"/>
                  </a:lnTo>
                  <a:lnTo>
                    <a:pt x="58" y="119"/>
                  </a:lnTo>
                  <a:lnTo>
                    <a:pt x="63" y="116"/>
                  </a:lnTo>
                  <a:lnTo>
                    <a:pt x="68" y="109"/>
                  </a:lnTo>
                  <a:lnTo>
                    <a:pt x="71" y="105"/>
                  </a:lnTo>
                  <a:lnTo>
                    <a:pt x="74" y="100"/>
                  </a:lnTo>
                  <a:lnTo>
                    <a:pt x="75" y="99"/>
                  </a:lnTo>
                  <a:lnTo>
                    <a:pt x="74" y="96"/>
                  </a:lnTo>
                  <a:lnTo>
                    <a:pt x="72" y="92"/>
                  </a:lnTo>
                  <a:lnTo>
                    <a:pt x="71" y="89"/>
                  </a:lnTo>
                  <a:lnTo>
                    <a:pt x="69" y="86"/>
                  </a:lnTo>
                  <a:lnTo>
                    <a:pt x="68" y="83"/>
                  </a:lnTo>
                  <a:lnTo>
                    <a:pt x="66" y="80"/>
                  </a:lnTo>
                  <a:lnTo>
                    <a:pt x="65" y="75"/>
                  </a:lnTo>
                  <a:lnTo>
                    <a:pt x="61" y="72"/>
                  </a:lnTo>
                  <a:lnTo>
                    <a:pt x="60" y="68"/>
                  </a:lnTo>
                  <a:lnTo>
                    <a:pt x="58" y="65"/>
                  </a:lnTo>
                  <a:lnTo>
                    <a:pt x="55" y="60"/>
                  </a:lnTo>
                  <a:lnTo>
                    <a:pt x="54" y="55"/>
                  </a:lnTo>
                  <a:lnTo>
                    <a:pt x="52" y="51"/>
                  </a:lnTo>
                  <a:lnTo>
                    <a:pt x="51" y="48"/>
                  </a:lnTo>
                  <a:lnTo>
                    <a:pt x="48" y="43"/>
                  </a:lnTo>
                  <a:lnTo>
                    <a:pt x="46" y="39"/>
                  </a:lnTo>
                  <a:lnTo>
                    <a:pt x="43" y="34"/>
                  </a:lnTo>
                  <a:lnTo>
                    <a:pt x="41" y="29"/>
                  </a:lnTo>
                  <a:lnTo>
                    <a:pt x="40" y="25"/>
                  </a:lnTo>
                  <a:lnTo>
                    <a:pt x="38" y="22"/>
                  </a:lnTo>
                  <a:lnTo>
                    <a:pt x="35" y="17"/>
                  </a:lnTo>
                  <a:lnTo>
                    <a:pt x="34" y="14"/>
                  </a:lnTo>
                  <a:lnTo>
                    <a:pt x="31" y="8"/>
                  </a:lnTo>
                  <a:lnTo>
                    <a:pt x="29" y="5"/>
                  </a:lnTo>
                  <a:lnTo>
                    <a:pt x="28" y="2"/>
                  </a:lnTo>
                  <a:lnTo>
                    <a:pt x="28" y="0"/>
                  </a:lnTo>
                  <a:lnTo>
                    <a:pt x="0" y="14"/>
                  </a:lnTo>
                  <a:lnTo>
                    <a:pt x="0" y="14"/>
                  </a:lnTo>
                  <a:close/>
                </a:path>
              </a:pathLst>
            </a:custGeom>
            <a:solidFill>
              <a:srgbClr val="80B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15"/>
            <p:cNvSpPr>
              <a:spLocks/>
            </p:cNvSpPr>
            <p:nvPr/>
          </p:nvSpPr>
          <p:spPr bwMode="auto">
            <a:xfrm>
              <a:off x="4469" y="2307"/>
              <a:ext cx="38" cy="65"/>
            </a:xfrm>
            <a:custGeom>
              <a:avLst/>
              <a:gdLst>
                <a:gd name="T0" fmla="*/ 0 w 75"/>
                <a:gd name="T1" fmla="*/ 15 h 129"/>
                <a:gd name="T2" fmla="*/ 49 w 75"/>
                <a:gd name="T3" fmla="*/ 129 h 129"/>
                <a:gd name="T4" fmla="*/ 75 w 75"/>
                <a:gd name="T5" fmla="*/ 114 h 129"/>
                <a:gd name="T6" fmla="*/ 34 w 75"/>
                <a:gd name="T7" fmla="*/ 0 h 129"/>
                <a:gd name="T8" fmla="*/ 0 w 75"/>
                <a:gd name="T9" fmla="*/ 15 h 129"/>
                <a:gd name="T10" fmla="*/ 0 w 75"/>
                <a:gd name="T11" fmla="*/ 15 h 129"/>
              </a:gdLst>
              <a:ahLst/>
              <a:cxnLst>
                <a:cxn ang="0">
                  <a:pos x="T0" y="T1"/>
                </a:cxn>
                <a:cxn ang="0">
                  <a:pos x="T2" y="T3"/>
                </a:cxn>
                <a:cxn ang="0">
                  <a:pos x="T4" y="T5"/>
                </a:cxn>
                <a:cxn ang="0">
                  <a:pos x="T6" y="T7"/>
                </a:cxn>
                <a:cxn ang="0">
                  <a:pos x="T8" y="T9"/>
                </a:cxn>
                <a:cxn ang="0">
                  <a:pos x="T10" y="T11"/>
                </a:cxn>
              </a:cxnLst>
              <a:rect l="0" t="0" r="r" b="b"/>
              <a:pathLst>
                <a:path w="75" h="129">
                  <a:moveTo>
                    <a:pt x="0" y="15"/>
                  </a:moveTo>
                  <a:lnTo>
                    <a:pt x="49" y="129"/>
                  </a:lnTo>
                  <a:lnTo>
                    <a:pt x="75" y="114"/>
                  </a:lnTo>
                  <a:lnTo>
                    <a:pt x="34" y="0"/>
                  </a:lnTo>
                  <a:lnTo>
                    <a:pt x="0" y="15"/>
                  </a:lnTo>
                  <a:lnTo>
                    <a:pt x="0" y="15"/>
                  </a:lnTo>
                  <a:close/>
                </a:path>
              </a:pathLst>
            </a:custGeom>
            <a:solidFill>
              <a:srgbClr val="80B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6"/>
            <p:cNvSpPr>
              <a:spLocks/>
            </p:cNvSpPr>
            <p:nvPr/>
          </p:nvSpPr>
          <p:spPr bwMode="auto">
            <a:xfrm>
              <a:off x="4502" y="2289"/>
              <a:ext cx="38" cy="63"/>
            </a:xfrm>
            <a:custGeom>
              <a:avLst/>
              <a:gdLst>
                <a:gd name="T0" fmla="*/ 0 w 77"/>
                <a:gd name="T1" fmla="*/ 20 h 124"/>
                <a:gd name="T2" fmla="*/ 56 w 77"/>
                <a:gd name="T3" fmla="*/ 124 h 124"/>
                <a:gd name="T4" fmla="*/ 56 w 77"/>
                <a:gd name="T5" fmla="*/ 124 h 124"/>
                <a:gd name="T6" fmla="*/ 59 w 77"/>
                <a:gd name="T7" fmla="*/ 124 h 124"/>
                <a:gd name="T8" fmla="*/ 63 w 77"/>
                <a:gd name="T9" fmla="*/ 123 h 124"/>
                <a:gd name="T10" fmla="*/ 68 w 77"/>
                <a:gd name="T11" fmla="*/ 121 h 124"/>
                <a:gd name="T12" fmla="*/ 71 w 77"/>
                <a:gd name="T13" fmla="*/ 117 h 124"/>
                <a:gd name="T14" fmla="*/ 76 w 77"/>
                <a:gd name="T15" fmla="*/ 112 h 124"/>
                <a:gd name="T16" fmla="*/ 77 w 77"/>
                <a:gd name="T17" fmla="*/ 109 h 124"/>
                <a:gd name="T18" fmla="*/ 77 w 77"/>
                <a:gd name="T19" fmla="*/ 106 h 124"/>
                <a:gd name="T20" fmla="*/ 77 w 77"/>
                <a:gd name="T21" fmla="*/ 103 h 124"/>
                <a:gd name="T22" fmla="*/ 77 w 77"/>
                <a:gd name="T23" fmla="*/ 100 h 124"/>
                <a:gd name="T24" fmla="*/ 76 w 77"/>
                <a:gd name="T25" fmla="*/ 93 h 124"/>
                <a:gd name="T26" fmla="*/ 74 w 77"/>
                <a:gd name="T27" fmla="*/ 89 h 124"/>
                <a:gd name="T28" fmla="*/ 73 w 77"/>
                <a:gd name="T29" fmla="*/ 84 h 124"/>
                <a:gd name="T30" fmla="*/ 71 w 77"/>
                <a:gd name="T31" fmla="*/ 81 h 124"/>
                <a:gd name="T32" fmla="*/ 70 w 77"/>
                <a:gd name="T33" fmla="*/ 76 h 124"/>
                <a:gd name="T34" fmla="*/ 68 w 77"/>
                <a:gd name="T35" fmla="*/ 73 h 124"/>
                <a:gd name="T36" fmla="*/ 65 w 77"/>
                <a:gd name="T37" fmla="*/ 70 h 124"/>
                <a:gd name="T38" fmla="*/ 63 w 77"/>
                <a:gd name="T39" fmla="*/ 66 h 124"/>
                <a:gd name="T40" fmla="*/ 62 w 77"/>
                <a:gd name="T41" fmla="*/ 61 h 124"/>
                <a:gd name="T42" fmla="*/ 59 w 77"/>
                <a:gd name="T43" fmla="*/ 56 h 124"/>
                <a:gd name="T44" fmla="*/ 57 w 77"/>
                <a:gd name="T45" fmla="*/ 53 h 124"/>
                <a:gd name="T46" fmla="*/ 54 w 77"/>
                <a:gd name="T47" fmla="*/ 49 h 124"/>
                <a:gd name="T48" fmla="*/ 53 w 77"/>
                <a:gd name="T49" fmla="*/ 44 h 124"/>
                <a:gd name="T50" fmla="*/ 50 w 77"/>
                <a:gd name="T51" fmla="*/ 41 h 124"/>
                <a:gd name="T52" fmla="*/ 48 w 77"/>
                <a:gd name="T53" fmla="*/ 36 h 124"/>
                <a:gd name="T54" fmla="*/ 45 w 77"/>
                <a:gd name="T55" fmla="*/ 32 h 124"/>
                <a:gd name="T56" fmla="*/ 43 w 77"/>
                <a:gd name="T57" fmla="*/ 29 h 124"/>
                <a:gd name="T58" fmla="*/ 42 w 77"/>
                <a:gd name="T59" fmla="*/ 24 h 124"/>
                <a:gd name="T60" fmla="*/ 39 w 77"/>
                <a:gd name="T61" fmla="*/ 21 h 124"/>
                <a:gd name="T62" fmla="*/ 37 w 77"/>
                <a:gd name="T63" fmla="*/ 18 h 124"/>
                <a:gd name="T64" fmla="*/ 36 w 77"/>
                <a:gd name="T65" fmla="*/ 13 h 124"/>
                <a:gd name="T66" fmla="*/ 34 w 77"/>
                <a:gd name="T67" fmla="*/ 12 h 124"/>
                <a:gd name="T68" fmla="*/ 30 w 77"/>
                <a:gd name="T69" fmla="*/ 6 h 124"/>
                <a:gd name="T70" fmla="*/ 28 w 77"/>
                <a:gd name="T71" fmla="*/ 3 h 124"/>
                <a:gd name="T72" fmla="*/ 27 w 77"/>
                <a:gd name="T73" fmla="*/ 0 h 124"/>
                <a:gd name="T74" fmla="*/ 27 w 77"/>
                <a:gd name="T75" fmla="*/ 0 h 124"/>
                <a:gd name="T76" fmla="*/ 0 w 77"/>
                <a:gd name="T77" fmla="*/ 20 h 124"/>
                <a:gd name="T78" fmla="*/ 0 w 77"/>
                <a:gd name="T79" fmla="*/ 2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7" h="124">
                  <a:moveTo>
                    <a:pt x="0" y="20"/>
                  </a:moveTo>
                  <a:lnTo>
                    <a:pt x="56" y="124"/>
                  </a:lnTo>
                  <a:lnTo>
                    <a:pt x="56" y="124"/>
                  </a:lnTo>
                  <a:lnTo>
                    <a:pt x="59" y="124"/>
                  </a:lnTo>
                  <a:lnTo>
                    <a:pt x="63" y="123"/>
                  </a:lnTo>
                  <a:lnTo>
                    <a:pt x="68" y="121"/>
                  </a:lnTo>
                  <a:lnTo>
                    <a:pt x="71" y="117"/>
                  </a:lnTo>
                  <a:lnTo>
                    <a:pt x="76" y="112"/>
                  </a:lnTo>
                  <a:lnTo>
                    <a:pt x="77" y="109"/>
                  </a:lnTo>
                  <a:lnTo>
                    <a:pt x="77" y="106"/>
                  </a:lnTo>
                  <a:lnTo>
                    <a:pt x="77" y="103"/>
                  </a:lnTo>
                  <a:lnTo>
                    <a:pt x="77" y="100"/>
                  </a:lnTo>
                  <a:lnTo>
                    <a:pt x="76" y="93"/>
                  </a:lnTo>
                  <a:lnTo>
                    <a:pt x="74" y="89"/>
                  </a:lnTo>
                  <a:lnTo>
                    <a:pt x="73" y="84"/>
                  </a:lnTo>
                  <a:lnTo>
                    <a:pt x="71" y="81"/>
                  </a:lnTo>
                  <a:lnTo>
                    <a:pt x="70" y="76"/>
                  </a:lnTo>
                  <a:lnTo>
                    <a:pt x="68" y="73"/>
                  </a:lnTo>
                  <a:lnTo>
                    <a:pt x="65" y="70"/>
                  </a:lnTo>
                  <a:lnTo>
                    <a:pt x="63" y="66"/>
                  </a:lnTo>
                  <a:lnTo>
                    <a:pt x="62" y="61"/>
                  </a:lnTo>
                  <a:lnTo>
                    <a:pt x="59" y="56"/>
                  </a:lnTo>
                  <a:lnTo>
                    <a:pt x="57" y="53"/>
                  </a:lnTo>
                  <a:lnTo>
                    <a:pt x="54" y="49"/>
                  </a:lnTo>
                  <a:lnTo>
                    <a:pt x="53" y="44"/>
                  </a:lnTo>
                  <a:lnTo>
                    <a:pt x="50" y="41"/>
                  </a:lnTo>
                  <a:lnTo>
                    <a:pt x="48" y="36"/>
                  </a:lnTo>
                  <a:lnTo>
                    <a:pt x="45" y="32"/>
                  </a:lnTo>
                  <a:lnTo>
                    <a:pt x="43" y="29"/>
                  </a:lnTo>
                  <a:lnTo>
                    <a:pt x="42" y="24"/>
                  </a:lnTo>
                  <a:lnTo>
                    <a:pt x="39" y="21"/>
                  </a:lnTo>
                  <a:lnTo>
                    <a:pt x="37" y="18"/>
                  </a:lnTo>
                  <a:lnTo>
                    <a:pt x="36" y="13"/>
                  </a:lnTo>
                  <a:lnTo>
                    <a:pt x="34" y="12"/>
                  </a:lnTo>
                  <a:lnTo>
                    <a:pt x="30" y="6"/>
                  </a:lnTo>
                  <a:lnTo>
                    <a:pt x="28" y="3"/>
                  </a:lnTo>
                  <a:lnTo>
                    <a:pt x="27" y="0"/>
                  </a:lnTo>
                  <a:lnTo>
                    <a:pt x="27" y="0"/>
                  </a:lnTo>
                  <a:lnTo>
                    <a:pt x="0" y="20"/>
                  </a:lnTo>
                  <a:lnTo>
                    <a:pt x="0" y="20"/>
                  </a:lnTo>
                  <a:close/>
                </a:path>
              </a:pathLst>
            </a:custGeom>
            <a:solidFill>
              <a:srgbClr val="80B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7"/>
            <p:cNvSpPr>
              <a:spLocks/>
            </p:cNvSpPr>
            <p:nvPr/>
          </p:nvSpPr>
          <p:spPr bwMode="auto">
            <a:xfrm>
              <a:off x="4535" y="2268"/>
              <a:ext cx="39" cy="57"/>
            </a:xfrm>
            <a:custGeom>
              <a:avLst/>
              <a:gdLst>
                <a:gd name="T0" fmla="*/ 0 w 78"/>
                <a:gd name="T1" fmla="*/ 21 h 112"/>
                <a:gd name="T2" fmla="*/ 52 w 78"/>
                <a:gd name="T3" fmla="*/ 112 h 112"/>
                <a:gd name="T4" fmla="*/ 53 w 78"/>
                <a:gd name="T5" fmla="*/ 112 h 112"/>
                <a:gd name="T6" fmla="*/ 57 w 78"/>
                <a:gd name="T7" fmla="*/ 112 h 112"/>
                <a:gd name="T8" fmla="*/ 60 w 78"/>
                <a:gd name="T9" fmla="*/ 111 h 112"/>
                <a:gd name="T10" fmla="*/ 66 w 78"/>
                <a:gd name="T11" fmla="*/ 111 h 112"/>
                <a:gd name="T12" fmla="*/ 69 w 78"/>
                <a:gd name="T13" fmla="*/ 109 h 112"/>
                <a:gd name="T14" fmla="*/ 73 w 78"/>
                <a:gd name="T15" fmla="*/ 106 h 112"/>
                <a:gd name="T16" fmla="*/ 75 w 78"/>
                <a:gd name="T17" fmla="*/ 103 h 112"/>
                <a:gd name="T18" fmla="*/ 77 w 78"/>
                <a:gd name="T19" fmla="*/ 102 h 112"/>
                <a:gd name="T20" fmla="*/ 78 w 78"/>
                <a:gd name="T21" fmla="*/ 98 h 112"/>
                <a:gd name="T22" fmla="*/ 78 w 78"/>
                <a:gd name="T23" fmla="*/ 95 h 112"/>
                <a:gd name="T24" fmla="*/ 77 w 78"/>
                <a:gd name="T25" fmla="*/ 89 h 112"/>
                <a:gd name="T26" fmla="*/ 75 w 78"/>
                <a:gd name="T27" fmla="*/ 83 h 112"/>
                <a:gd name="T28" fmla="*/ 73 w 78"/>
                <a:gd name="T29" fmla="*/ 80 h 112"/>
                <a:gd name="T30" fmla="*/ 72 w 78"/>
                <a:gd name="T31" fmla="*/ 77 h 112"/>
                <a:gd name="T32" fmla="*/ 72 w 78"/>
                <a:gd name="T33" fmla="*/ 74 h 112"/>
                <a:gd name="T34" fmla="*/ 70 w 78"/>
                <a:gd name="T35" fmla="*/ 71 h 112"/>
                <a:gd name="T36" fmla="*/ 67 w 78"/>
                <a:gd name="T37" fmla="*/ 66 h 112"/>
                <a:gd name="T38" fmla="*/ 66 w 78"/>
                <a:gd name="T39" fmla="*/ 63 h 112"/>
                <a:gd name="T40" fmla="*/ 64 w 78"/>
                <a:gd name="T41" fmla="*/ 58 h 112"/>
                <a:gd name="T42" fmla="*/ 63 w 78"/>
                <a:gd name="T43" fmla="*/ 54 h 112"/>
                <a:gd name="T44" fmla="*/ 61 w 78"/>
                <a:gd name="T45" fmla="*/ 51 h 112"/>
                <a:gd name="T46" fmla="*/ 60 w 78"/>
                <a:gd name="T47" fmla="*/ 46 h 112"/>
                <a:gd name="T48" fmla="*/ 57 w 78"/>
                <a:gd name="T49" fmla="*/ 43 h 112"/>
                <a:gd name="T50" fmla="*/ 55 w 78"/>
                <a:gd name="T51" fmla="*/ 38 h 112"/>
                <a:gd name="T52" fmla="*/ 53 w 78"/>
                <a:gd name="T53" fmla="*/ 35 h 112"/>
                <a:gd name="T54" fmla="*/ 50 w 78"/>
                <a:gd name="T55" fmla="*/ 31 h 112"/>
                <a:gd name="T56" fmla="*/ 49 w 78"/>
                <a:gd name="T57" fmla="*/ 28 h 112"/>
                <a:gd name="T58" fmla="*/ 47 w 78"/>
                <a:gd name="T59" fmla="*/ 23 h 112"/>
                <a:gd name="T60" fmla="*/ 43 w 78"/>
                <a:gd name="T61" fmla="*/ 17 h 112"/>
                <a:gd name="T62" fmla="*/ 40 w 78"/>
                <a:gd name="T63" fmla="*/ 12 h 112"/>
                <a:gd name="T64" fmla="*/ 37 w 78"/>
                <a:gd name="T65" fmla="*/ 6 h 112"/>
                <a:gd name="T66" fmla="*/ 35 w 78"/>
                <a:gd name="T67" fmla="*/ 3 h 112"/>
                <a:gd name="T68" fmla="*/ 33 w 78"/>
                <a:gd name="T69" fmla="*/ 0 h 112"/>
                <a:gd name="T70" fmla="*/ 0 w 78"/>
                <a:gd name="T71" fmla="*/ 21 h 112"/>
                <a:gd name="T72" fmla="*/ 0 w 78"/>
                <a:gd name="T73" fmla="*/ 2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 h="112">
                  <a:moveTo>
                    <a:pt x="0" y="21"/>
                  </a:moveTo>
                  <a:lnTo>
                    <a:pt x="52" y="112"/>
                  </a:lnTo>
                  <a:lnTo>
                    <a:pt x="53" y="112"/>
                  </a:lnTo>
                  <a:lnTo>
                    <a:pt x="57" y="112"/>
                  </a:lnTo>
                  <a:lnTo>
                    <a:pt x="60" y="111"/>
                  </a:lnTo>
                  <a:lnTo>
                    <a:pt x="66" y="111"/>
                  </a:lnTo>
                  <a:lnTo>
                    <a:pt x="69" y="109"/>
                  </a:lnTo>
                  <a:lnTo>
                    <a:pt x="73" y="106"/>
                  </a:lnTo>
                  <a:lnTo>
                    <a:pt x="75" y="103"/>
                  </a:lnTo>
                  <a:lnTo>
                    <a:pt x="77" y="102"/>
                  </a:lnTo>
                  <a:lnTo>
                    <a:pt x="78" y="98"/>
                  </a:lnTo>
                  <a:lnTo>
                    <a:pt x="78" y="95"/>
                  </a:lnTo>
                  <a:lnTo>
                    <a:pt x="77" y="89"/>
                  </a:lnTo>
                  <a:lnTo>
                    <a:pt x="75" y="83"/>
                  </a:lnTo>
                  <a:lnTo>
                    <a:pt x="73" y="80"/>
                  </a:lnTo>
                  <a:lnTo>
                    <a:pt x="72" y="77"/>
                  </a:lnTo>
                  <a:lnTo>
                    <a:pt x="72" y="74"/>
                  </a:lnTo>
                  <a:lnTo>
                    <a:pt x="70" y="71"/>
                  </a:lnTo>
                  <a:lnTo>
                    <a:pt x="67" y="66"/>
                  </a:lnTo>
                  <a:lnTo>
                    <a:pt x="66" y="63"/>
                  </a:lnTo>
                  <a:lnTo>
                    <a:pt x="64" y="58"/>
                  </a:lnTo>
                  <a:lnTo>
                    <a:pt x="63" y="54"/>
                  </a:lnTo>
                  <a:lnTo>
                    <a:pt x="61" y="51"/>
                  </a:lnTo>
                  <a:lnTo>
                    <a:pt x="60" y="46"/>
                  </a:lnTo>
                  <a:lnTo>
                    <a:pt x="57" y="43"/>
                  </a:lnTo>
                  <a:lnTo>
                    <a:pt x="55" y="38"/>
                  </a:lnTo>
                  <a:lnTo>
                    <a:pt x="53" y="35"/>
                  </a:lnTo>
                  <a:lnTo>
                    <a:pt x="50" y="31"/>
                  </a:lnTo>
                  <a:lnTo>
                    <a:pt x="49" y="28"/>
                  </a:lnTo>
                  <a:lnTo>
                    <a:pt x="47" y="23"/>
                  </a:lnTo>
                  <a:lnTo>
                    <a:pt x="43" y="17"/>
                  </a:lnTo>
                  <a:lnTo>
                    <a:pt x="40" y="12"/>
                  </a:lnTo>
                  <a:lnTo>
                    <a:pt x="37" y="6"/>
                  </a:lnTo>
                  <a:lnTo>
                    <a:pt x="35" y="3"/>
                  </a:lnTo>
                  <a:lnTo>
                    <a:pt x="33" y="0"/>
                  </a:lnTo>
                  <a:lnTo>
                    <a:pt x="0" y="21"/>
                  </a:lnTo>
                  <a:lnTo>
                    <a:pt x="0" y="21"/>
                  </a:lnTo>
                  <a:close/>
                </a:path>
              </a:pathLst>
            </a:custGeom>
            <a:solidFill>
              <a:srgbClr val="80B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18"/>
            <p:cNvSpPr>
              <a:spLocks/>
            </p:cNvSpPr>
            <p:nvPr/>
          </p:nvSpPr>
          <p:spPr bwMode="auto">
            <a:xfrm>
              <a:off x="4569" y="2255"/>
              <a:ext cx="38" cy="58"/>
            </a:xfrm>
            <a:custGeom>
              <a:avLst/>
              <a:gdLst>
                <a:gd name="T0" fmla="*/ 0 w 75"/>
                <a:gd name="T1" fmla="*/ 18 h 115"/>
                <a:gd name="T2" fmla="*/ 49 w 75"/>
                <a:gd name="T3" fmla="*/ 115 h 115"/>
                <a:gd name="T4" fmla="*/ 75 w 75"/>
                <a:gd name="T5" fmla="*/ 92 h 115"/>
                <a:gd name="T6" fmla="*/ 28 w 75"/>
                <a:gd name="T7" fmla="*/ 0 h 115"/>
                <a:gd name="T8" fmla="*/ 0 w 75"/>
                <a:gd name="T9" fmla="*/ 18 h 115"/>
                <a:gd name="T10" fmla="*/ 0 w 75"/>
                <a:gd name="T11" fmla="*/ 18 h 115"/>
              </a:gdLst>
              <a:ahLst/>
              <a:cxnLst>
                <a:cxn ang="0">
                  <a:pos x="T0" y="T1"/>
                </a:cxn>
                <a:cxn ang="0">
                  <a:pos x="T2" y="T3"/>
                </a:cxn>
                <a:cxn ang="0">
                  <a:pos x="T4" y="T5"/>
                </a:cxn>
                <a:cxn ang="0">
                  <a:pos x="T6" y="T7"/>
                </a:cxn>
                <a:cxn ang="0">
                  <a:pos x="T8" y="T9"/>
                </a:cxn>
                <a:cxn ang="0">
                  <a:pos x="T10" y="T11"/>
                </a:cxn>
              </a:cxnLst>
              <a:rect l="0" t="0" r="r" b="b"/>
              <a:pathLst>
                <a:path w="75" h="115">
                  <a:moveTo>
                    <a:pt x="0" y="18"/>
                  </a:moveTo>
                  <a:lnTo>
                    <a:pt x="49" y="115"/>
                  </a:lnTo>
                  <a:lnTo>
                    <a:pt x="75" y="92"/>
                  </a:lnTo>
                  <a:lnTo>
                    <a:pt x="28" y="0"/>
                  </a:lnTo>
                  <a:lnTo>
                    <a:pt x="0" y="18"/>
                  </a:lnTo>
                  <a:lnTo>
                    <a:pt x="0" y="18"/>
                  </a:lnTo>
                  <a:close/>
                </a:path>
              </a:pathLst>
            </a:custGeom>
            <a:solidFill>
              <a:srgbClr val="80B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9"/>
            <p:cNvSpPr>
              <a:spLocks/>
            </p:cNvSpPr>
            <p:nvPr/>
          </p:nvSpPr>
          <p:spPr bwMode="auto">
            <a:xfrm>
              <a:off x="4320" y="2175"/>
              <a:ext cx="284" cy="130"/>
            </a:xfrm>
            <a:custGeom>
              <a:avLst/>
              <a:gdLst>
                <a:gd name="T0" fmla="*/ 8 w 568"/>
                <a:gd name="T1" fmla="*/ 241 h 258"/>
                <a:gd name="T2" fmla="*/ 25 w 568"/>
                <a:gd name="T3" fmla="*/ 226 h 258"/>
                <a:gd name="T4" fmla="*/ 40 w 568"/>
                <a:gd name="T5" fmla="*/ 214 h 258"/>
                <a:gd name="T6" fmla="*/ 55 w 568"/>
                <a:gd name="T7" fmla="*/ 201 h 258"/>
                <a:gd name="T8" fmla="*/ 72 w 568"/>
                <a:gd name="T9" fmla="*/ 189 h 258"/>
                <a:gd name="T10" fmla="*/ 92 w 568"/>
                <a:gd name="T11" fmla="*/ 174 h 258"/>
                <a:gd name="T12" fmla="*/ 112 w 568"/>
                <a:gd name="T13" fmla="*/ 160 h 258"/>
                <a:gd name="T14" fmla="*/ 137 w 568"/>
                <a:gd name="T15" fmla="*/ 146 h 258"/>
                <a:gd name="T16" fmla="*/ 162 w 568"/>
                <a:gd name="T17" fmla="*/ 130 h 258"/>
                <a:gd name="T18" fmla="*/ 189 w 568"/>
                <a:gd name="T19" fmla="*/ 115 h 258"/>
                <a:gd name="T20" fmla="*/ 219 w 568"/>
                <a:gd name="T21" fmla="*/ 101 h 258"/>
                <a:gd name="T22" fmla="*/ 249 w 568"/>
                <a:gd name="T23" fmla="*/ 87 h 258"/>
                <a:gd name="T24" fmla="*/ 282 w 568"/>
                <a:gd name="T25" fmla="*/ 74 h 258"/>
                <a:gd name="T26" fmla="*/ 314 w 568"/>
                <a:gd name="T27" fmla="*/ 61 h 258"/>
                <a:gd name="T28" fmla="*/ 345 w 568"/>
                <a:gd name="T29" fmla="*/ 50 h 258"/>
                <a:gd name="T30" fmla="*/ 374 w 568"/>
                <a:gd name="T31" fmla="*/ 41 h 258"/>
                <a:gd name="T32" fmla="*/ 402 w 568"/>
                <a:gd name="T33" fmla="*/ 33 h 258"/>
                <a:gd name="T34" fmla="*/ 426 w 568"/>
                <a:gd name="T35" fmla="*/ 26 h 258"/>
                <a:gd name="T36" fmla="*/ 448 w 568"/>
                <a:gd name="T37" fmla="*/ 21 h 258"/>
                <a:gd name="T38" fmla="*/ 468 w 568"/>
                <a:gd name="T39" fmla="*/ 15 h 258"/>
                <a:gd name="T40" fmla="*/ 487 w 568"/>
                <a:gd name="T41" fmla="*/ 12 h 258"/>
                <a:gd name="T42" fmla="*/ 503 w 568"/>
                <a:gd name="T43" fmla="*/ 7 h 258"/>
                <a:gd name="T44" fmla="*/ 517 w 568"/>
                <a:gd name="T45" fmla="*/ 4 h 258"/>
                <a:gd name="T46" fmla="*/ 536 w 568"/>
                <a:gd name="T47" fmla="*/ 1 h 258"/>
                <a:gd name="T48" fmla="*/ 551 w 568"/>
                <a:gd name="T49" fmla="*/ 0 h 258"/>
                <a:gd name="T50" fmla="*/ 568 w 568"/>
                <a:gd name="T51" fmla="*/ 13 h 258"/>
                <a:gd name="T52" fmla="*/ 551 w 568"/>
                <a:gd name="T53" fmla="*/ 15 h 258"/>
                <a:gd name="T54" fmla="*/ 533 w 568"/>
                <a:gd name="T55" fmla="*/ 18 h 258"/>
                <a:gd name="T56" fmla="*/ 517 w 568"/>
                <a:gd name="T57" fmla="*/ 21 h 258"/>
                <a:gd name="T58" fmla="*/ 499 w 568"/>
                <a:gd name="T59" fmla="*/ 24 h 258"/>
                <a:gd name="T60" fmla="*/ 479 w 568"/>
                <a:gd name="T61" fmla="*/ 30 h 258"/>
                <a:gd name="T62" fmla="*/ 457 w 568"/>
                <a:gd name="T63" fmla="*/ 35 h 258"/>
                <a:gd name="T64" fmla="*/ 433 w 568"/>
                <a:gd name="T65" fmla="*/ 41 h 258"/>
                <a:gd name="T66" fmla="*/ 408 w 568"/>
                <a:gd name="T67" fmla="*/ 47 h 258"/>
                <a:gd name="T68" fmla="*/ 382 w 568"/>
                <a:gd name="T69" fmla="*/ 55 h 258"/>
                <a:gd name="T70" fmla="*/ 354 w 568"/>
                <a:gd name="T71" fmla="*/ 64 h 258"/>
                <a:gd name="T72" fmla="*/ 326 w 568"/>
                <a:gd name="T73" fmla="*/ 74 h 258"/>
                <a:gd name="T74" fmla="*/ 299 w 568"/>
                <a:gd name="T75" fmla="*/ 84 h 258"/>
                <a:gd name="T76" fmla="*/ 271 w 568"/>
                <a:gd name="T77" fmla="*/ 95 h 258"/>
                <a:gd name="T78" fmla="*/ 242 w 568"/>
                <a:gd name="T79" fmla="*/ 107 h 258"/>
                <a:gd name="T80" fmla="*/ 214 w 568"/>
                <a:gd name="T81" fmla="*/ 121 h 258"/>
                <a:gd name="T82" fmla="*/ 189 w 568"/>
                <a:gd name="T83" fmla="*/ 134 h 258"/>
                <a:gd name="T84" fmla="*/ 166 w 568"/>
                <a:gd name="T85" fmla="*/ 147 h 258"/>
                <a:gd name="T86" fmla="*/ 143 w 568"/>
                <a:gd name="T87" fmla="*/ 160 h 258"/>
                <a:gd name="T88" fmla="*/ 123 w 568"/>
                <a:gd name="T89" fmla="*/ 174 h 258"/>
                <a:gd name="T90" fmla="*/ 105 w 568"/>
                <a:gd name="T91" fmla="*/ 186 h 258"/>
                <a:gd name="T92" fmla="*/ 88 w 568"/>
                <a:gd name="T93" fmla="*/ 198 h 258"/>
                <a:gd name="T94" fmla="*/ 72 w 568"/>
                <a:gd name="T95" fmla="*/ 209 h 258"/>
                <a:gd name="T96" fmla="*/ 58 w 568"/>
                <a:gd name="T97" fmla="*/ 220 h 258"/>
                <a:gd name="T98" fmla="*/ 43 w 568"/>
                <a:gd name="T99" fmla="*/ 235 h 258"/>
                <a:gd name="T100" fmla="*/ 26 w 568"/>
                <a:gd name="T101" fmla="*/ 249 h 258"/>
                <a:gd name="T102" fmla="*/ 18 w 568"/>
                <a:gd name="T103"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68" h="258">
                  <a:moveTo>
                    <a:pt x="0" y="251"/>
                  </a:moveTo>
                  <a:lnTo>
                    <a:pt x="1" y="249"/>
                  </a:lnTo>
                  <a:lnTo>
                    <a:pt x="5" y="244"/>
                  </a:lnTo>
                  <a:lnTo>
                    <a:pt x="8" y="241"/>
                  </a:lnTo>
                  <a:lnTo>
                    <a:pt x="11" y="238"/>
                  </a:lnTo>
                  <a:lnTo>
                    <a:pt x="14" y="235"/>
                  </a:lnTo>
                  <a:lnTo>
                    <a:pt x="20" y="231"/>
                  </a:lnTo>
                  <a:lnTo>
                    <a:pt x="25" y="226"/>
                  </a:lnTo>
                  <a:lnTo>
                    <a:pt x="31" y="221"/>
                  </a:lnTo>
                  <a:lnTo>
                    <a:pt x="34" y="218"/>
                  </a:lnTo>
                  <a:lnTo>
                    <a:pt x="37" y="215"/>
                  </a:lnTo>
                  <a:lnTo>
                    <a:pt x="40" y="214"/>
                  </a:lnTo>
                  <a:lnTo>
                    <a:pt x="45" y="211"/>
                  </a:lnTo>
                  <a:lnTo>
                    <a:pt x="48" y="207"/>
                  </a:lnTo>
                  <a:lnTo>
                    <a:pt x="51" y="204"/>
                  </a:lnTo>
                  <a:lnTo>
                    <a:pt x="55" y="201"/>
                  </a:lnTo>
                  <a:lnTo>
                    <a:pt x="60" y="198"/>
                  </a:lnTo>
                  <a:lnTo>
                    <a:pt x="63" y="195"/>
                  </a:lnTo>
                  <a:lnTo>
                    <a:pt x="68" y="192"/>
                  </a:lnTo>
                  <a:lnTo>
                    <a:pt x="72" y="189"/>
                  </a:lnTo>
                  <a:lnTo>
                    <a:pt x="78" y="186"/>
                  </a:lnTo>
                  <a:lnTo>
                    <a:pt x="82" y="181"/>
                  </a:lnTo>
                  <a:lnTo>
                    <a:pt x="86" y="178"/>
                  </a:lnTo>
                  <a:lnTo>
                    <a:pt x="92" y="174"/>
                  </a:lnTo>
                  <a:lnTo>
                    <a:pt x="97" y="171"/>
                  </a:lnTo>
                  <a:lnTo>
                    <a:pt x="102" y="167"/>
                  </a:lnTo>
                  <a:lnTo>
                    <a:pt x="108" y="163"/>
                  </a:lnTo>
                  <a:lnTo>
                    <a:pt x="112" y="160"/>
                  </a:lnTo>
                  <a:lnTo>
                    <a:pt x="119" y="157"/>
                  </a:lnTo>
                  <a:lnTo>
                    <a:pt x="125" y="154"/>
                  </a:lnTo>
                  <a:lnTo>
                    <a:pt x="131" y="149"/>
                  </a:lnTo>
                  <a:lnTo>
                    <a:pt x="137" y="146"/>
                  </a:lnTo>
                  <a:lnTo>
                    <a:pt x="143" y="143"/>
                  </a:lnTo>
                  <a:lnTo>
                    <a:pt x="149" y="138"/>
                  </a:lnTo>
                  <a:lnTo>
                    <a:pt x="155" y="135"/>
                  </a:lnTo>
                  <a:lnTo>
                    <a:pt x="162" y="130"/>
                  </a:lnTo>
                  <a:lnTo>
                    <a:pt x="169" y="127"/>
                  </a:lnTo>
                  <a:lnTo>
                    <a:pt x="175" y="123"/>
                  </a:lnTo>
                  <a:lnTo>
                    <a:pt x="182" y="120"/>
                  </a:lnTo>
                  <a:lnTo>
                    <a:pt x="189" y="115"/>
                  </a:lnTo>
                  <a:lnTo>
                    <a:pt x="197" y="112"/>
                  </a:lnTo>
                  <a:lnTo>
                    <a:pt x="203" y="109"/>
                  </a:lnTo>
                  <a:lnTo>
                    <a:pt x="211" y="104"/>
                  </a:lnTo>
                  <a:lnTo>
                    <a:pt x="219" y="101"/>
                  </a:lnTo>
                  <a:lnTo>
                    <a:pt x="226" y="98"/>
                  </a:lnTo>
                  <a:lnTo>
                    <a:pt x="234" y="95"/>
                  </a:lnTo>
                  <a:lnTo>
                    <a:pt x="242" y="90"/>
                  </a:lnTo>
                  <a:lnTo>
                    <a:pt x="249" y="87"/>
                  </a:lnTo>
                  <a:lnTo>
                    <a:pt x="257" y="84"/>
                  </a:lnTo>
                  <a:lnTo>
                    <a:pt x="265" y="80"/>
                  </a:lnTo>
                  <a:lnTo>
                    <a:pt x="274" y="77"/>
                  </a:lnTo>
                  <a:lnTo>
                    <a:pt x="282" y="74"/>
                  </a:lnTo>
                  <a:lnTo>
                    <a:pt x="291" y="72"/>
                  </a:lnTo>
                  <a:lnTo>
                    <a:pt x="299" y="67"/>
                  </a:lnTo>
                  <a:lnTo>
                    <a:pt x="306" y="66"/>
                  </a:lnTo>
                  <a:lnTo>
                    <a:pt x="314" y="61"/>
                  </a:lnTo>
                  <a:lnTo>
                    <a:pt x="323" y="60"/>
                  </a:lnTo>
                  <a:lnTo>
                    <a:pt x="331" y="57"/>
                  </a:lnTo>
                  <a:lnTo>
                    <a:pt x="339" y="54"/>
                  </a:lnTo>
                  <a:lnTo>
                    <a:pt x="345" y="50"/>
                  </a:lnTo>
                  <a:lnTo>
                    <a:pt x="354" y="49"/>
                  </a:lnTo>
                  <a:lnTo>
                    <a:pt x="360" y="47"/>
                  </a:lnTo>
                  <a:lnTo>
                    <a:pt x="368" y="44"/>
                  </a:lnTo>
                  <a:lnTo>
                    <a:pt x="374" y="41"/>
                  </a:lnTo>
                  <a:lnTo>
                    <a:pt x="382" y="40"/>
                  </a:lnTo>
                  <a:lnTo>
                    <a:pt x="388" y="38"/>
                  </a:lnTo>
                  <a:lnTo>
                    <a:pt x="396" y="35"/>
                  </a:lnTo>
                  <a:lnTo>
                    <a:pt x="402" y="33"/>
                  </a:lnTo>
                  <a:lnTo>
                    <a:pt x="408" y="32"/>
                  </a:lnTo>
                  <a:lnTo>
                    <a:pt x="414" y="30"/>
                  </a:lnTo>
                  <a:lnTo>
                    <a:pt x="420" y="29"/>
                  </a:lnTo>
                  <a:lnTo>
                    <a:pt x="426" y="26"/>
                  </a:lnTo>
                  <a:lnTo>
                    <a:pt x="433" y="24"/>
                  </a:lnTo>
                  <a:lnTo>
                    <a:pt x="437" y="23"/>
                  </a:lnTo>
                  <a:lnTo>
                    <a:pt x="443" y="21"/>
                  </a:lnTo>
                  <a:lnTo>
                    <a:pt x="448" y="21"/>
                  </a:lnTo>
                  <a:lnTo>
                    <a:pt x="454" y="20"/>
                  </a:lnTo>
                  <a:lnTo>
                    <a:pt x="459" y="18"/>
                  </a:lnTo>
                  <a:lnTo>
                    <a:pt x="463" y="17"/>
                  </a:lnTo>
                  <a:lnTo>
                    <a:pt x="468" y="15"/>
                  </a:lnTo>
                  <a:lnTo>
                    <a:pt x="474" y="15"/>
                  </a:lnTo>
                  <a:lnTo>
                    <a:pt x="477" y="13"/>
                  </a:lnTo>
                  <a:lnTo>
                    <a:pt x="483" y="12"/>
                  </a:lnTo>
                  <a:lnTo>
                    <a:pt x="487" y="12"/>
                  </a:lnTo>
                  <a:lnTo>
                    <a:pt x="493" y="10"/>
                  </a:lnTo>
                  <a:lnTo>
                    <a:pt x="496" y="9"/>
                  </a:lnTo>
                  <a:lnTo>
                    <a:pt x="499" y="9"/>
                  </a:lnTo>
                  <a:lnTo>
                    <a:pt x="503" y="7"/>
                  </a:lnTo>
                  <a:lnTo>
                    <a:pt x="508" y="7"/>
                  </a:lnTo>
                  <a:lnTo>
                    <a:pt x="510" y="6"/>
                  </a:lnTo>
                  <a:lnTo>
                    <a:pt x="514" y="6"/>
                  </a:lnTo>
                  <a:lnTo>
                    <a:pt x="517" y="4"/>
                  </a:lnTo>
                  <a:lnTo>
                    <a:pt x="520" y="4"/>
                  </a:lnTo>
                  <a:lnTo>
                    <a:pt x="527" y="3"/>
                  </a:lnTo>
                  <a:lnTo>
                    <a:pt x="531" y="3"/>
                  </a:lnTo>
                  <a:lnTo>
                    <a:pt x="536" y="1"/>
                  </a:lnTo>
                  <a:lnTo>
                    <a:pt x="542" y="1"/>
                  </a:lnTo>
                  <a:lnTo>
                    <a:pt x="545" y="0"/>
                  </a:lnTo>
                  <a:lnTo>
                    <a:pt x="548" y="0"/>
                  </a:lnTo>
                  <a:lnTo>
                    <a:pt x="551" y="0"/>
                  </a:lnTo>
                  <a:lnTo>
                    <a:pt x="554" y="0"/>
                  </a:lnTo>
                  <a:lnTo>
                    <a:pt x="557" y="0"/>
                  </a:lnTo>
                  <a:lnTo>
                    <a:pt x="557" y="0"/>
                  </a:lnTo>
                  <a:lnTo>
                    <a:pt x="568" y="13"/>
                  </a:lnTo>
                  <a:lnTo>
                    <a:pt x="565" y="13"/>
                  </a:lnTo>
                  <a:lnTo>
                    <a:pt x="560" y="13"/>
                  </a:lnTo>
                  <a:lnTo>
                    <a:pt x="556" y="13"/>
                  </a:lnTo>
                  <a:lnTo>
                    <a:pt x="551" y="15"/>
                  </a:lnTo>
                  <a:lnTo>
                    <a:pt x="545" y="15"/>
                  </a:lnTo>
                  <a:lnTo>
                    <a:pt x="540" y="18"/>
                  </a:lnTo>
                  <a:lnTo>
                    <a:pt x="536" y="18"/>
                  </a:lnTo>
                  <a:lnTo>
                    <a:pt x="533" y="18"/>
                  </a:lnTo>
                  <a:lnTo>
                    <a:pt x="528" y="18"/>
                  </a:lnTo>
                  <a:lnTo>
                    <a:pt x="525" y="20"/>
                  </a:lnTo>
                  <a:lnTo>
                    <a:pt x="520" y="20"/>
                  </a:lnTo>
                  <a:lnTo>
                    <a:pt x="517" y="21"/>
                  </a:lnTo>
                  <a:lnTo>
                    <a:pt x="513" y="21"/>
                  </a:lnTo>
                  <a:lnTo>
                    <a:pt x="508" y="23"/>
                  </a:lnTo>
                  <a:lnTo>
                    <a:pt x="503" y="24"/>
                  </a:lnTo>
                  <a:lnTo>
                    <a:pt x="499" y="24"/>
                  </a:lnTo>
                  <a:lnTo>
                    <a:pt x="494" y="26"/>
                  </a:lnTo>
                  <a:lnTo>
                    <a:pt x="490" y="27"/>
                  </a:lnTo>
                  <a:lnTo>
                    <a:pt x="483" y="29"/>
                  </a:lnTo>
                  <a:lnTo>
                    <a:pt x="479" y="30"/>
                  </a:lnTo>
                  <a:lnTo>
                    <a:pt x="474" y="30"/>
                  </a:lnTo>
                  <a:lnTo>
                    <a:pt x="468" y="32"/>
                  </a:lnTo>
                  <a:lnTo>
                    <a:pt x="463" y="33"/>
                  </a:lnTo>
                  <a:lnTo>
                    <a:pt x="457" y="35"/>
                  </a:lnTo>
                  <a:lnTo>
                    <a:pt x="451" y="35"/>
                  </a:lnTo>
                  <a:lnTo>
                    <a:pt x="445" y="38"/>
                  </a:lnTo>
                  <a:lnTo>
                    <a:pt x="439" y="38"/>
                  </a:lnTo>
                  <a:lnTo>
                    <a:pt x="433" y="41"/>
                  </a:lnTo>
                  <a:lnTo>
                    <a:pt x="426" y="43"/>
                  </a:lnTo>
                  <a:lnTo>
                    <a:pt x="420" y="44"/>
                  </a:lnTo>
                  <a:lnTo>
                    <a:pt x="414" y="46"/>
                  </a:lnTo>
                  <a:lnTo>
                    <a:pt x="408" y="47"/>
                  </a:lnTo>
                  <a:lnTo>
                    <a:pt x="400" y="50"/>
                  </a:lnTo>
                  <a:lnTo>
                    <a:pt x="396" y="52"/>
                  </a:lnTo>
                  <a:lnTo>
                    <a:pt x="388" y="54"/>
                  </a:lnTo>
                  <a:lnTo>
                    <a:pt x="382" y="55"/>
                  </a:lnTo>
                  <a:lnTo>
                    <a:pt x="374" y="58"/>
                  </a:lnTo>
                  <a:lnTo>
                    <a:pt x="370" y="60"/>
                  </a:lnTo>
                  <a:lnTo>
                    <a:pt x="362" y="61"/>
                  </a:lnTo>
                  <a:lnTo>
                    <a:pt x="354" y="64"/>
                  </a:lnTo>
                  <a:lnTo>
                    <a:pt x="348" y="66"/>
                  </a:lnTo>
                  <a:lnTo>
                    <a:pt x="340" y="69"/>
                  </a:lnTo>
                  <a:lnTo>
                    <a:pt x="333" y="72"/>
                  </a:lnTo>
                  <a:lnTo>
                    <a:pt x="326" y="74"/>
                  </a:lnTo>
                  <a:lnTo>
                    <a:pt x="319" y="77"/>
                  </a:lnTo>
                  <a:lnTo>
                    <a:pt x="313" y="80"/>
                  </a:lnTo>
                  <a:lnTo>
                    <a:pt x="305" y="81"/>
                  </a:lnTo>
                  <a:lnTo>
                    <a:pt x="299" y="84"/>
                  </a:lnTo>
                  <a:lnTo>
                    <a:pt x="291" y="87"/>
                  </a:lnTo>
                  <a:lnTo>
                    <a:pt x="285" y="90"/>
                  </a:lnTo>
                  <a:lnTo>
                    <a:pt x="277" y="92"/>
                  </a:lnTo>
                  <a:lnTo>
                    <a:pt x="271" y="95"/>
                  </a:lnTo>
                  <a:lnTo>
                    <a:pt x="263" y="98"/>
                  </a:lnTo>
                  <a:lnTo>
                    <a:pt x="257" y="103"/>
                  </a:lnTo>
                  <a:lnTo>
                    <a:pt x="249" y="104"/>
                  </a:lnTo>
                  <a:lnTo>
                    <a:pt x="242" y="107"/>
                  </a:lnTo>
                  <a:lnTo>
                    <a:pt x="234" y="110"/>
                  </a:lnTo>
                  <a:lnTo>
                    <a:pt x="228" y="115"/>
                  </a:lnTo>
                  <a:lnTo>
                    <a:pt x="220" y="118"/>
                  </a:lnTo>
                  <a:lnTo>
                    <a:pt x="214" y="121"/>
                  </a:lnTo>
                  <a:lnTo>
                    <a:pt x="208" y="124"/>
                  </a:lnTo>
                  <a:lnTo>
                    <a:pt x="202" y="127"/>
                  </a:lnTo>
                  <a:lnTo>
                    <a:pt x="195" y="130"/>
                  </a:lnTo>
                  <a:lnTo>
                    <a:pt x="189" y="134"/>
                  </a:lnTo>
                  <a:lnTo>
                    <a:pt x="183" y="137"/>
                  </a:lnTo>
                  <a:lnTo>
                    <a:pt x="177" y="141"/>
                  </a:lnTo>
                  <a:lnTo>
                    <a:pt x="171" y="144"/>
                  </a:lnTo>
                  <a:lnTo>
                    <a:pt x="166" y="147"/>
                  </a:lnTo>
                  <a:lnTo>
                    <a:pt x="160" y="151"/>
                  </a:lnTo>
                  <a:lnTo>
                    <a:pt x="154" y="154"/>
                  </a:lnTo>
                  <a:lnTo>
                    <a:pt x="149" y="157"/>
                  </a:lnTo>
                  <a:lnTo>
                    <a:pt x="143" y="160"/>
                  </a:lnTo>
                  <a:lnTo>
                    <a:pt x="139" y="163"/>
                  </a:lnTo>
                  <a:lnTo>
                    <a:pt x="134" y="167"/>
                  </a:lnTo>
                  <a:lnTo>
                    <a:pt x="128" y="171"/>
                  </a:lnTo>
                  <a:lnTo>
                    <a:pt x="123" y="174"/>
                  </a:lnTo>
                  <a:lnTo>
                    <a:pt x="119" y="177"/>
                  </a:lnTo>
                  <a:lnTo>
                    <a:pt x="114" y="180"/>
                  </a:lnTo>
                  <a:lnTo>
                    <a:pt x="109" y="183"/>
                  </a:lnTo>
                  <a:lnTo>
                    <a:pt x="105" y="186"/>
                  </a:lnTo>
                  <a:lnTo>
                    <a:pt x="100" y="189"/>
                  </a:lnTo>
                  <a:lnTo>
                    <a:pt x="95" y="192"/>
                  </a:lnTo>
                  <a:lnTo>
                    <a:pt x="91" y="195"/>
                  </a:lnTo>
                  <a:lnTo>
                    <a:pt x="88" y="198"/>
                  </a:lnTo>
                  <a:lnTo>
                    <a:pt x="85" y="201"/>
                  </a:lnTo>
                  <a:lnTo>
                    <a:pt x="80" y="204"/>
                  </a:lnTo>
                  <a:lnTo>
                    <a:pt x="75" y="207"/>
                  </a:lnTo>
                  <a:lnTo>
                    <a:pt x="72" y="209"/>
                  </a:lnTo>
                  <a:lnTo>
                    <a:pt x="69" y="212"/>
                  </a:lnTo>
                  <a:lnTo>
                    <a:pt x="66" y="215"/>
                  </a:lnTo>
                  <a:lnTo>
                    <a:pt x="62" y="218"/>
                  </a:lnTo>
                  <a:lnTo>
                    <a:pt x="58" y="220"/>
                  </a:lnTo>
                  <a:lnTo>
                    <a:pt x="55" y="223"/>
                  </a:lnTo>
                  <a:lnTo>
                    <a:pt x="54" y="226"/>
                  </a:lnTo>
                  <a:lnTo>
                    <a:pt x="48" y="231"/>
                  </a:lnTo>
                  <a:lnTo>
                    <a:pt x="43" y="235"/>
                  </a:lnTo>
                  <a:lnTo>
                    <a:pt x="37" y="240"/>
                  </a:lnTo>
                  <a:lnTo>
                    <a:pt x="34" y="243"/>
                  </a:lnTo>
                  <a:lnTo>
                    <a:pt x="29" y="246"/>
                  </a:lnTo>
                  <a:lnTo>
                    <a:pt x="26" y="249"/>
                  </a:lnTo>
                  <a:lnTo>
                    <a:pt x="25" y="251"/>
                  </a:lnTo>
                  <a:lnTo>
                    <a:pt x="21" y="254"/>
                  </a:lnTo>
                  <a:lnTo>
                    <a:pt x="20" y="257"/>
                  </a:lnTo>
                  <a:lnTo>
                    <a:pt x="18" y="258"/>
                  </a:lnTo>
                  <a:lnTo>
                    <a:pt x="0" y="251"/>
                  </a:lnTo>
                  <a:lnTo>
                    <a:pt x="0" y="251"/>
                  </a:lnTo>
                  <a:close/>
                </a:path>
              </a:pathLst>
            </a:custGeom>
            <a:solidFill>
              <a:srgbClr val="FFB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20"/>
            <p:cNvSpPr>
              <a:spLocks/>
            </p:cNvSpPr>
            <p:nvPr/>
          </p:nvSpPr>
          <p:spPr bwMode="auto">
            <a:xfrm>
              <a:off x="4322" y="2174"/>
              <a:ext cx="314" cy="188"/>
            </a:xfrm>
            <a:custGeom>
              <a:avLst/>
              <a:gdLst>
                <a:gd name="T0" fmla="*/ 14 w 630"/>
                <a:gd name="T1" fmla="*/ 267 h 375"/>
                <a:gd name="T2" fmla="*/ 46 w 630"/>
                <a:gd name="T3" fmla="*/ 295 h 375"/>
                <a:gd name="T4" fmla="*/ 83 w 630"/>
                <a:gd name="T5" fmla="*/ 329 h 375"/>
                <a:gd name="T6" fmla="*/ 117 w 630"/>
                <a:gd name="T7" fmla="*/ 358 h 375"/>
                <a:gd name="T8" fmla="*/ 139 w 630"/>
                <a:gd name="T9" fmla="*/ 374 h 375"/>
                <a:gd name="T10" fmla="*/ 160 w 630"/>
                <a:gd name="T11" fmla="*/ 366 h 375"/>
                <a:gd name="T12" fmla="*/ 186 w 630"/>
                <a:gd name="T13" fmla="*/ 352 h 375"/>
                <a:gd name="T14" fmla="*/ 217 w 630"/>
                <a:gd name="T15" fmla="*/ 335 h 375"/>
                <a:gd name="T16" fmla="*/ 251 w 630"/>
                <a:gd name="T17" fmla="*/ 317 h 375"/>
                <a:gd name="T18" fmla="*/ 286 w 630"/>
                <a:gd name="T19" fmla="*/ 295 h 375"/>
                <a:gd name="T20" fmla="*/ 323 w 630"/>
                <a:gd name="T21" fmla="*/ 275 h 375"/>
                <a:gd name="T22" fmla="*/ 359 w 630"/>
                <a:gd name="T23" fmla="*/ 254 h 375"/>
                <a:gd name="T24" fmla="*/ 391 w 630"/>
                <a:gd name="T25" fmla="*/ 235 h 375"/>
                <a:gd name="T26" fmla="*/ 419 w 630"/>
                <a:gd name="T27" fmla="*/ 220 h 375"/>
                <a:gd name="T28" fmla="*/ 443 w 630"/>
                <a:gd name="T29" fmla="*/ 207 h 375"/>
                <a:gd name="T30" fmla="*/ 468 w 630"/>
                <a:gd name="T31" fmla="*/ 195 h 375"/>
                <a:gd name="T32" fmla="*/ 491 w 630"/>
                <a:gd name="T33" fmla="*/ 184 h 375"/>
                <a:gd name="T34" fmla="*/ 514 w 630"/>
                <a:gd name="T35" fmla="*/ 174 h 375"/>
                <a:gd name="T36" fmla="*/ 539 w 630"/>
                <a:gd name="T37" fmla="*/ 163 h 375"/>
                <a:gd name="T38" fmla="*/ 561 w 630"/>
                <a:gd name="T39" fmla="*/ 154 h 375"/>
                <a:gd name="T40" fmla="*/ 591 w 630"/>
                <a:gd name="T41" fmla="*/ 138 h 375"/>
                <a:gd name="T42" fmla="*/ 619 w 630"/>
                <a:gd name="T43" fmla="*/ 121 h 375"/>
                <a:gd name="T44" fmla="*/ 627 w 630"/>
                <a:gd name="T45" fmla="*/ 95 h 375"/>
                <a:gd name="T46" fmla="*/ 611 w 630"/>
                <a:gd name="T47" fmla="*/ 70 h 375"/>
                <a:gd name="T48" fmla="*/ 591 w 630"/>
                <a:gd name="T49" fmla="*/ 41 h 375"/>
                <a:gd name="T50" fmla="*/ 571 w 630"/>
                <a:gd name="T51" fmla="*/ 18 h 375"/>
                <a:gd name="T52" fmla="*/ 544 w 630"/>
                <a:gd name="T53" fmla="*/ 7 h 375"/>
                <a:gd name="T54" fmla="*/ 561 w 630"/>
                <a:gd name="T55" fmla="*/ 27 h 375"/>
                <a:gd name="T56" fmla="*/ 581 w 630"/>
                <a:gd name="T57" fmla="*/ 50 h 375"/>
                <a:gd name="T58" fmla="*/ 597 w 630"/>
                <a:gd name="T59" fmla="*/ 75 h 375"/>
                <a:gd name="T60" fmla="*/ 608 w 630"/>
                <a:gd name="T61" fmla="*/ 97 h 375"/>
                <a:gd name="T62" fmla="*/ 597 w 630"/>
                <a:gd name="T63" fmla="*/ 115 h 375"/>
                <a:gd name="T64" fmla="*/ 573 w 630"/>
                <a:gd name="T65" fmla="*/ 129 h 375"/>
                <a:gd name="T66" fmla="*/ 548 w 630"/>
                <a:gd name="T67" fmla="*/ 141 h 375"/>
                <a:gd name="T68" fmla="*/ 520 w 630"/>
                <a:gd name="T69" fmla="*/ 155 h 375"/>
                <a:gd name="T70" fmla="*/ 491 w 630"/>
                <a:gd name="T71" fmla="*/ 169 h 375"/>
                <a:gd name="T72" fmla="*/ 462 w 630"/>
                <a:gd name="T73" fmla="*/ 184 h 375"/>
                <a:gd name="T74" fmla="*/ 433 w 630"/>
                <a:gd name="T75" fmla="*/ 197 h 375"/>
                <a:gd name="T76" fmla="*/ 410 w 630"/>
                <a:gd name="T77" fmla="*/ 209 h 375"/>
                <a:gd name="T78" fmla="*/ 387 w 630"/>
                <a:gd name="T79" fmla="*/ 221 h 375"/>
                <a:gd name="T80" fmla="*/ 360 w 630"/>
                <a:gd name="T81" fmla="*/ 235 h 375"/>
                <a:gd name="T82" fmla="*/ 337 w 630"/>
                <a:gd name="T83" fmla="*/ 246 h 375"/>
                <a:gd name="T84" fmla="*/ 311 w 630"/>
                <a:gd name="T85" fmla="*/ 261 h 375"/>
                <a:gd name="T86" fmla="*/ 280 w 630"/>
                <a:gd name="T87" fmla="*/ 278 h 375"/>
                <a:gd name="T88" fmla="*/ 249 w 630"/>
                <a:gd name="T89" fmla="*/ 295 h 375"/>
                <a:gd name="T90" fmla="*/ 217 w 630"/>
                <a:gd name="T91" fmla="*/ 312 h 375"/>
                <a:gd name="T92" fmla="*/ 189 w 630"/>
                <a:gd name="T93" fmla="*/ 328 h 375"/>
                <a:gd name="T94" fmla="*/ 166 w 630"/>
                <a:gd name="T95" fmla="*/ 341 h 375"/>
                <a:gd name="T96" fmla="*/ 143 w 630"/>
                <a:gd name="T97" fmla="*/ 354 h 375"/>
                <a:gd name="T98" fmla="*/ 132 w 630"/>
                <a:gd name="T99" fmla="*/ 348 h 375"/>
                <a:gd name="T100" fmla="*/ 102 w 630"/>
                <a:gd name="T101" fmla="*/ 320 h 375"/>
                <a:gd name="T102" fmla="*/ 72 w 630"/>
                <a:gd name="T103" fmla="*/ 297 h 375"/>
                <a:gd name="T104" fmla="*/ 46 w 630"/>
                <a:gd name="T105" fmla="*/ 274 h 375"/>
                <a:gd name="T106" fmla="*/ 20 w 630"/>
                <a:gd name="T107" fmla="*/ 247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0" h="375">
                  <a:moveTo>
                    <a:pt x="0" y="254"/>
                  </a:moveTo>
                  <a:lnTo>
                    <a:pt x="2" y="254"/>
                  </a:lnTo>
                  <a:lnTo>
                    <a:pt x="5" y="258"/>
                  </a:lnTo>
                  <a:lnTo>
                    <a:pt x="8" y="260"/>
                  </a:lnTo>
                  <a:lnTo>
                    <a:pt x="11" y="263"/>
                  </a:lnTo>
                  <a:lnTo>
                    <a:pt x="14" y="267"/>
                  </a:lnTo>
                  <a:lnTo>
                    <a:pt x="18" y="272"/>
                  </a:lnTo>
                  <a:lnTo>
                    <a:pt x="23" y="275"/>
                  </a:lnTo>
                  <a:lnTo>
                    <a:pt x="28" y="280"/>
                  </a:lnTo>
                  <a:lnTo>
                    <a:pt x="34" y="284"/>
                  </a:lnTo>
                  <a:lnTo>
                    <a:pt x="40" y="291"/>
                  </a:lnTo>
                  <a:lnTo>
                    <a:pt x="46" y="295"/>
                  </a:lnTo>
                  <a:lnTo>
                    <a:pt x="52" y="301"/>
                  </a:lnTo>
                  <a:lnTo>
                    <a:pt x="59" y="307"/>
                  </a:lnTo>
                  <a:lnTo>
                    <a:pt x="65" y="314"/>
                  </a:lnTo>
                  <a:lnTo>
                    <a:pt x="71" y="318"/>
                  </a:lnTo>
                  <a:lnTo>
                    <a:pt x="77" y="324"/>
                  </a:lnTo>
                  <a:lnTo>
                    <a:pt x="83" y="329"/>
                  </a:lnTo>
                  <a:lnTo>
                    <a:pt x="89" y="335"/>
                  </a:lnTo>
                  <a:lnTo>
                    <a:pt x="95" y="340"/>
                  </a:lnTo>
                  <a:lnTo>
                    <a:pt x="102" y="346"/>
                  </a:lnTo>
                  <a:lnTo>
                    <a:pt x="106" y="351"/>
                  </a:lnTo>
                  <a:lnTo>
                    <a:pt x="112" y="355"/>
                  </a:lnTo>
                  <a:lnTo>
                    <a:pt x="117" y="358"/>
                  </a:lnTo>
                  <a:lnTo>
                    <a:pt x="122" y="363"/>
                  </a:lnTo>
                  <a:lnTo>
                    <a:pt x="126" y="366"/>
                  </a:lnTo>
                  <a:lnTo>
                    <a:pt x="131" y="369"/>
                  </a:lnTo>
                  <a:lnTo>
                    <a:pt x="134" y="371"/>
                  </a:lnTo>
                  <a:lnTo>
                    <a:pt x="137" y="372"/>
                  </a:lnTo>
                  <a:lnTo>
                    <a:pt x="139" y="374"/>
                  </a:lnTo>
                  <a:lnTo>
                    <a:pt x="142" y="375"/>
                  </a:lnTo>
                  <a:lnTo>
                    <a:pt x="143" y="375"/>
                  </a:lnTo>
                  <a:lnTo>
                    <a:pt x="145" y="374"/>
                  </a:lnTo>
                  <a:lnTo>
                    <a:pt x="149" y="372"/>
                  </a:lnTo>
                  <a:lnTo>
                    <a:pt x="154" y="369"/>
                  </a:lnTo>
                  <a:lnTo>
                    <a:pt x="160" y="366"/>
                  </a:lnTo>
                  <a:lnTo>
                    <a:pt x="166" y="363"/>
                  </a:lnTo>
                  <a:lnTo>
                    <a:pt x="171" y="361"/>
                  </a:lnTo>
                  <a:lnTo>
                    <a:pt x="174" y="358"/>
                  </a:lnTo>
                  <a:lnTo>
                    <a:pt x="179" y="357"/>
                  </a:lnTo>
                  <a:lnTo>
                    <a:pt x="183" y="355"/>
                  </a:lnTo>
                  <a:lnTo>
                    <a:pt x="186" y="352"/>
                  </a:lnTo>
                  <a:lnTo>
                    <a:pt x="192" y="349"/>
                  </a:lnTo>
                  <a:lnTo>
                    <a:pt x="196" y="348"/>
                  </a:lnTo>
                  <a:lnTo>
                    <a:pt x="202" y="344"/>
                  </a:lnTo>
                  <a:lnTo>
                    <a:pt x="206" y="341"/>
                  </a:lnTo>
                  <a:lnTo>
                    <a:pt x="211" y="338"/>
                  </a:lnTo>
                  <a:lnTo>
                    <a:pt x="217" y="335"/>
                  </a:lnTo>
                  <a:lnTo>
                    <a:pt x="222" y="334"/>
                  </a:lnTo>
                  <a:lnTo>
                    <a:pt x="228" y="329"/>
                  </a:lnTo>
                  <a:lnTo>
                    <a:pt x="234" y="326"/>
                  </a:lnTo>
                  <a:lnTo>
                    <a:pt x="239" y="323"/>
                  </a:lnTo>
                  <a:lnTo>
                    <a:pt x="245" y="320"/>
                  </a:lnTo>
                  <a:lnTo>
                    <a:pt x="251" y="317"/>
                  </a:lnTo>
                  <a:lnTo>
                    <a:pt x="257" y="314"/>
                  </a:lnTo>
                  <a:lnTo>
                    <a:pt x="263" y="311"/>
                  </a:lnTo>
                  <a:lnTo>
                    <a:pt x="269" y="307"/>
                  </a:lnTo>
                  <a:lnTo>
                    <a:pt x="274" y="303"/>
                  </a:lnTo>
                  <a:lnTo>
                    <a:pt x="280" y="300"/>
                  </a:lnTo>
                  <a:lnTo>
                    <a:pt x="286" y="295"/>
                  </a:lnTo>
                  <a:lnTo>
                    <a:pt x="293" y="292"/>
                  </a:lnTo>
                  <a:lnTo>
                    <a:pt x="299" y="289"/>
                  </a:lnTo>
                  <a:lnTo>
                    <a:pt x="305" y="284"/>
                  </a:lnTo>
                  <a:lnTo>
                    <a:pt x="311" y="281"/>
                  </a:lnTo>
                  <a:lnTo>
                    <a:pt x="317" y="278"/>
                  </a:lnTo>
                  <a:lnTo>
                    <a:pt x="323" y="275"/>
                  </a:lnTo>
                  <a:lnTo>
                    <a:pt x="330" y="271"/>
                  </a:lnTo>
                  <a:lnTo>
                    <a:pt x="334" y="267"/>
                  </a:lnTo>
                  <a:lnTo>
                    <a:pt x="340" y="264"/>
                  </a:lnTo>
                  <a:lnTo>
                    <a:pt x="346" y="260"/>
                  </a:lnTo>
                  <a:lnTo>
                    <a:pt x="353" y="257"/>
                  </a:lnTo>
                  <a:lnTo>
                    <a:pt x="359" y="254"/>
                  </a:lnTo>
                  <a:lnTo>
                    <a:pt x="365" y="252"/>
                  </a:lnTo>
                  <a:lnTo>
                    <a:pt x="370" y="247"/>
                  </a:lnTo>
                  <a:lnTo>
                    <a:pt x="374" y="244"/>
                  </a:lnTo>
                  <a:lnTo>
                    <a:pt x="380" y="241"/>
                  </a:lnTo>
                  <a:lnTo>
                    <a:pt x="387" y="238"/>
                  </a:lnTo>
                  <a:lnTo>
                    <a:pt x="391" y="235"/>
                  </a:lnTo>
                  <a:lnTo>
                    <a:pt x="396" y="232"/>
                  </a:lnTo>
                  <a:lnTo>
                    <a:pt x="400" y="229"/>
                  </a:lnTo>
                  <a:lnTo>
                    <a:pt x="405" y="227"/>
                  </a:lnTo>
                  <a:lnTo>
                    <a:pt x="410" y="224"/>
                  </a:lnTo>
                  <a:lnTo>
                    <a:pt x="414" y="221"/>
                  </a:lnTo>
                  <a:lnTo>
                    <a:pt x="419" y="220"/>
                  </a:lnTo>
                  <a:lnTo>
                    <a:pt x="423" y="218"/>
                  </a:lnTo>
                  <a:lnTo>
                    <a:pt x="427" y="215"/>
                  </a:lnTo>
                  <a:lnTo>
                    <a:pt x="431" y="214"/>
                  </a:lnTo>
                  <a:lnTo>
                    <a:pt x="434" y="212"/>
                  </a:lnTo>
                  <a:lnTo>
                    <a:pt x="437" y="210"/>
                  </a:lnTo>
                  <a:lnTo>
                    <a:pt x="443" y="207"/>
                  </a:lnTo>
                  <a:lnTo>
                    <a:pt x="451" y="203"/>
                  </a:lnTo>
                  <a:lnTo>
                    <a:pt x="454" y="201"/>
                  </a:lnTo>
                  <a:lnTo>
                    <a:pt x="457" y="200"/>
                  </a:lnTo>
                  <a:lnTo>
                    <a:pt x="462" y="198"/>
                  </a:lnTo>
                  <a:lnTo>
                    <a:pt x="465" y="197"/>
                  </a:lnTo>
                  <a:lnTo>
                    <a:pt x="468" y="195"/>
                  </a:lnTo>
                  <a:lnTo>
                    <a:pt x="473" y="192"/>
                  </a:lnTo>
                  <a:lnTo>
                    <a:pt x="476" y="190"/>
                  </a:lnTo>
                  <a:lnTo>
                    <a:pt x="480" y="189"/>
                  </a:lnTo>
                  <a:lnTo>
                    <a:pt x="484" y="187"/>
                  </a:lnTo>
                  <a:lnTo>
                    <a:pt x="488" y="186"/>
                  </a:lnTo>
                  <a:lnTo>
                    <a:pt x="491" y="184"/>
                  </a:lnTo>
                  <a:lnTo>
                    <a:pt x="496" y="183"/>
                  </a:lnTo>
                  <a:lnTo>
                    <a:pt x="499" y="181"/>
                  </a:lnTo>
                  <a:lnTo>
                    <a:pt x="504" y="180"/>
                  </a:lnTo>
                  <a:lnTo>
                    <a:pt x="507" y="177"/>
                  </a:lnTo>
                  <a:lnTo>
                    <a:pt x="511" y="175"/>
                  </a:lnTo>
                  <a:lnTo>
                    <a:pt x="514" y="174"/>
                  </a:lnTo>
                  <a:lnTo>
                    <a:pt x="519" y="172"/>
                  </a:lnTo>
                  <a:lnTo>
                    <a:pt x="522" y="170"/>
                  </a:lnTo>
                  <a:lnTo>
                    <a:pt x="527" y="169"/>
                  </a:lnTo>
                  <a:lnTo>
                    <a:pt x="530" y="166"/>
                  </a:lnTo>
                  <a:lnTo>
                    <a:pt x="534" y="164"/>
                  </a:lnTo>
                  <a:lnTo>
                    <a:pt x="539" y="163"/>
                  </a:lnTo>
                  <a:lnTo>
                    <a:pt x="542" y="161"/>
                  </a:lnTo>
                  <a:lnTo>
                    <a:pt x="547" y="160"/>
                  </a:lnTo>
                  <a:lnTo>
                    <a:pt x="550" y="158"/>
                  </a:lnTo>
                  <a:lnTo>
                    <a:pt x="554" y="157"/>
                  </a:lnTo>
                  <a:lnTo>
                    <a:pt x="557" y="155"/>
                  </a:lnTo>
                  <a:lnTo>
                    <a:pt x="561" y="154"/>
                  </a:lnTo>
                  <a:lnTo>
                    <a:pt x="565" y="150"/>
                  </a:lnTo>
                  <a:lnTo>
                    <a:pt x="568" y="149"/>
                  </a:lnTo>
                  <a:lnTo>
                    <a:pt x="571" y="147"/>
                  </a:lnTo>
                  <a:lnTo>
                    <a:pt x="577" y="144"/>
                  </a:lnTo>
                  <a:lnTo>
                    <a:pt x="585" y="141"/>
                  </a:lnTo>
                  <a:lnTo>
                    <a:pt x="591" y="138"/>
                  </a:lnTo>
                  <a:lnTo>
                    <a:pt x="597" y="135"/>
                  </a:lnTo>
                  <a:lnTo>
                    <a:pt x="602" y="132"/>
                  </a:lnTo>
                  <a:lnTo>
                    <a:pt x="608" y="130"/>
                  </a:lnTo>
                  <a:lnTo>
                    <a:pt x="613" y="126"/>
                  </a:lnTo>
                  <a:lnTo>
                    <a:pt x="616" y="124"/>
                  </a:lnTo>
                  <a:lnTo>
                    <a:pt x="619" y="121"/>
                  </a:lnTo>
                  <a:lnTo>
                    <a:pt x="624" y="118"/>
                  </a:lnTo>
                  <a:lnTo>
                    <a:pt x="628" y="113"/>
                  </a:lnTo>
                  <a:lnTo>
                    <a:pt x="630" y="110"/>
                  </a:lnTo>
                  <a:lnTo>
                    <a:pt x="630" y="104"/>
                  </a:lnTo>
                  <a:lnTo>
                    <a:pt x="628" y="100"/>
                  </a:lnTo>
                  <a:lnTo>
                    <a:pt x="627" y="95"/>
                  </a:lnTo>
                  <a:lnTo>
                    <a:pt x="624" y="92"/>
                  </a:lnTo>
                  <a:lnTo>
                    <a:pt x="622" y="87"/>
                  </a:lnTo>
                  <a:lnTo>
                    <a:pt x="621" y="84"/>
                  </a:lnTo>
                  <a:lnTo>
                    <a:pt x="618" y="80"/>
                  </a:lnTo>
                  <a:lnTo>
                    <a:pt x="614" y="75"/>
                  </a:lnTo>
                  <a:lnTo>
                    <a:pt x="611" y="70"/>
                  </a:lnTo>
                  <a:lnTo>
                    <a:pt x="608" y="66"/>
                  </a:lnTo>
                  <a:lnTo>
                    <a:pt x="605" y="61"/>
                  </a:lnTo>
                  <a:lnTo>
                    <a:pt x="602" y="57"/>
                  </a:lnTo>
                  <a:lnTo>
                    <a:pt x="597" y="52"/>
                  </a:lnTo>
                  <a:lnTo>
                    <a:pt x="596" y="47"/>
                  </a:lnTo>
                  <a:lnTo>
                    <a:pt x="591" y="41"/>
                  </a:lnTo>
                  <a:lnTo>
                    <a:pt x="588" y="38"/>
                  </a:lnTo>
                  <a:lnTo>
                    <a:pt x="584" y="33"/>
                  </a:lnTo>
                  <a:lnTo>
                    <a:pt x="581" y="29"/>
                  </a:lnTo>
                  <a:lnTo>
                    <a:pt x="577" y="24"/>
                  </a:lnTo>
                  <a:lnTo>
                    <a:pt x="574" y="21"/>
                  </a:lnTo>
                  <a:lnTo>
                    <a:pt x="571" y="18"/>
                  </a:lnTo>
                  <a:lnTo>
                    <a:pt x="568" y="15"/>
                  </a:lnTo>
                  <a:lnTo>
                    <a:pt x="564" y="9"/>
                  </a:lnTo>
                  <a:lnTo>
                    <a:pt x="561" y="4"/>
                  </a:lnTo>
                  <a:lnTo>
                    <a:pt x="557" y="1"/>
                  </a:lnTo>
                  <a:lnTo>
                    <a:pt x="557" y="0"/>
                  </a:lnTo>
                  <a:lnTo>
                    <a:pt x="544" y="7"/>
                  </a:lnTo>
                  <a:lnTo>
                    <a:pt x="544" y="9"/>
                  </a:lnTo>
                  <a:lnTo>
                    <a:pt x="547" y="10"/>
                  </a:lnTo>
                  <a:lnTo>
                    <a:pt x="550" y="15"/>
                  </a:lnTo>
                  <a:lnTo>
                    <a:pt x="554" y="21"/>
                  </a:lnTo>
                  <a:lnTo>
                    <a:pt x="556" y="23"/>
                  </a:lnTo>
                  <a:lnTo>
                    <a:pt x="561" y="27"/>
                  </a:lnTo>
                  <a:lnTo>
                    <a:pt x="562" y="30"/>
                  </a:lnTo>
                  <a:lnTo>
                    <a:pt x="567" y="33"/>
                  </a:lnTo>
                  <a:lnTo>
                    <a:pt x="570" y="38"/>
                  </a:lnTo>
                  <a:lnTo>
                    <a:pt x="573" y="41"/>
                  </a:lnTo>
                  <a:lnTo>
                    <a:pt x="576" y="46"/>
                  </a:lnTo>
                  <a:lnTo>
                    <a:pt x="581" y="50"/>
                  </a:lnTo>
                  <a:lnTo>
                    <a:pt x="582" y="53"/>
                  </a:lnTo>
                  <a:lnTo>
                    <a:pt x="587" y="58"/>
                  </a:lnTo>
                  <a:lnTo>
                    <a:pt x="588" y="63"/>
                  </a:lnTo>
                  <a:lnTo>
                    <a:pt x="591" y="67"/>
                  </a:lnTo>
                  <a:lnTo>
                    <a:pt x="594" y="70"/>
                  </a:lnTo>
                  <a:lnTo>
                    <a:pt x="597" y="75"/>
                  </a:lnTo>
                  <a:lnTo>
                    <a:pt x="599" y="80"/>
                  </a:lnTo>
                  <a:lnTo>
                    <a:pt x="602" y="83"/>
                  </a:lnTo>
                  <a:lnTo>
                    <a:pt x="604" y="86"/>
                  </a:lnTo>
                  <a:lnTo>
                    <a:pt x="605" y="90"/>
                  </a:lnTo>
                  <a:lnTo>
                    <a:pt x="607" y="93"/>
                  </a:lnTo>
                  <a:lnTo>
                    <a:pt x="608" y="97"/>
                  </a:lnTo>
                  <a:lnTo>
                    <a:pt x="610" y="101"/>
                  </a:lnTo>
                  <a:lnTo>
                    <a:pt x="608" y="106"/>
                  </a:lnTo>
                  <a:lnTo>
                    <a:pt x="607" y="106"/>
                  </a:lnTo>
                  <a:lnTo>
                    <a:pt x="604" y="109"/>
                  </a:lnTo>
                  <a:lnTo>
                    <a:pt x="601" y="110"/>
                  </a:lnTo>
                  <a:lnTo>
                    <a:pt x="597" y="115"/>
                  </a:lnTo>
                  <a:lnTo>
                    <a:pt x="591" y="117"/>
                  </a:lnTo>
                  <a:lnTo>
                    <a:pt x="587" y="121"/>
                  </a:lnTo>
                  <a:lnTo>
                    <a:pt x="582" y="123"/>
                  </a:lnTo>
                  <a:lnTo>
                    <a:pt x="579" y="124"/>
                  </a:lnTo>
                  <a:lnTo>
                    <a:pt x="576" y="126"/>
                  </a:lnTo>
                  <a:lnTo>
                    <a:pt x="573" y="129"/>
                  </a:lnTo>
                  <a:lnTo>
                    <a:pt x="568" y="130"/>
                  </a:lnTo>
                  <a:lnTo>
                    <a:pt x="565" y="132"/>
                  </a:lnTo>
                  <a:lnTo>
                    <a:pt x="561" y="133"/>
                  </a:lnTo>
                  <a:lnTo>
                    <a:pt x="556" y="137"/>
                  </a:lnTo>
                  <a:lnTo>
                    <a:pt x="551" y="138"/>
                  </a:lnTo>
                  <a:lnTo>
                    <a:pt x="548" y="141"/>
                  </a:lnTo>
                  <a:lnTo>
                    <a:pt x="544" y="143"/>
                  </a:lnTo>
                  <a:lnTo>
                    <a:pt x="539" y="146"/>
                  </a:lnTo>
                  <a:lnTo>
                    <a:pt x="534" y="147"/>
                  </a:lnTo>
                  <a:lnTo>
                    <a:pt x="530" y="150"/>
                  </a:lnTo>
                  <a:lnTo>
                    <a:pt x="525" y="152"/>
                  </a:lnTo>
                  <a:lnTo>
                    <a:pt x="520" y="155"/>
                  </a:lnTo>
                  <a:lnTo>
                    <a:pt x="516" y="157"/>
                  </a:lnTo>
                  <a:lnTo>
                    <a:pt x="510" y="160"/>
                  </a:lnTo>
                  <a:lnTo>
                    <a:pt x="505" y="163"/>
                  </a:lnTo>
                  <a:lnTo>
                    <a:pt x="500" y="166"/>
                  </a:lnTo>
                  <a:lnTo>
                    <a:pt x="496" y="167"/>
                  </a:lnTo>
                  <a:lnTo>
                    <a:pt x="491" y="169"/>
                  </a:lnTo>
                  <a:lnTo>
                    <a:pt x="487" y="172"/>
                  </a:lnTo>
                  <a:lnTo>
                    <a:pt x="480" y="175"/>
                  </a:lnTo>
                  <a:lnTo>
                    <a:pt x="476" y="177"/>
                  </a:lnTo>
                  <a:lnTo>
                    <a:pt x="471" y="180"/>
                  </a:lnTo>
                  <a:lnTo>
                    <a:pt x="465" y="181"/>
                  </a:lnTo>
                  <a:lnTo>
                    <a:pt x="462" y="184"/>
                  </a:lnTo>
                  <a:lnTo>
                    <a:pt x="456" y="186"/>
                  </a:lnTo>
                  <a:lnTo>
                    <a:pt x="451" y="189"/>
                  </a:lnTo>
                  <a:lnTo>
                    <a:pt x="447" y="190"/>
                  </a:lnTo>
                  <a:lnTo>
                    <a:pt x="442" y="192"/>
                  </a:lnTo>
                  <a:lnTo>
                    <a:pt x="437" y="195"/>
                  </a:lnTo>
                  <a:lnTo>
                    <a:pt x="433" y="197"/>
                  </a:lnTo>
                  <a:lnTo>
                    <a:pt x="430" y="200"/>
                  </a:lnTo>
                  <a:lnTo>
                    <a:pt x="425" y="201"/>
                  </a:lnTo>
                  <a:lnTo>
                    <a:pt x="420" y="203"/>
                  </a:lnTo>
                  <a:lnTo>
                    <a:pt x="416" y="204"/>
                  </a:lnTo>
                  <a:lnTo>
                    <a:pt x="413" y="207"/>
                  </a:lnTo>
                  <a:lnTo>
                    <a:pt x="410" y="209"/>
                  </a:lnTo>
                  <a:lnTo>
                    <a:pt x="405" y="210"/>
                  </a:lnTo>
                  <a:lnTo>
                    <a:pt x="402" y="212"/>
                  </a:lnTo>
                  <a:lnTo>
                    <a:pt x="399" y="214"/>
                  </a:lnTo>
                  <a:lnTo>
                    <a:pt x="396" y="215"/>
                  </a:lnTo>
                  <a:lnTo>
                    <a:pt x="390" y="218"/>
                  </a:lnTo>
                  <a:lnTo>
                    <a:pt x="387" y="221"/>
                  </a:lnTo>
                  <a:lnTo>
                    <a:pt x="382" y="223"/>
                  </a:lnTo>
                  <a:lnTo>
                    <a:pt x="379" y="224"/>
                  </a:lnTo>
                  <a:lnTo>
                    <a:pt x="376" y="226"/>
                  </a:lnTo>
                  <a:lnTo>
                    <a:pt x="371" y="229"/>
                  </a:lnTo>
                  <a:lnTo>
                    <a:pt x="367" y="231"/>
                  </a:lnTo>
                  <a:lnTo>
                    <a:pt x="360" y="235"/>
                  </a:lnTo>
                  <a:lnTo>
                    <a:pt x="357" y="237"/>
                  </a:lnTo>
                  <a:lnTo>
                    <a:pt x="353" y="238"/>
                  </a:lnTo>
                  <a:lnTo>
                    <a:pt x="350" y="240"/>
                  </a:lnTo>
                  <a:lnTo>
                    <a:pt x="345" y="243"/>
                  </a:lnTo>
                  <a:lnTo>
                    <a:pt x="342" y="244"/>
                  </a:lnTo>
                  <a:lnTo>
                    <a:pt x="337" y="246"/>
                  </a:lnTo>
                  <a:lnTo>
                    <a:pt x="334" y="249"/>
                  </a:lnTo>
                  <a:lnTo>
                    <a:pt x="330" y="252"/>
                  </a:lnTo>
                  <a:lnTo>
                    <a:pt x="325" y="254"/>
                  </a:lnTo>
                  <a:lnTo>
                    <a:pt x="320" y="257"/>
                  </a:lnTo>
                  <a:lnTo>
                    <a:pt x="316" y="258"/>
                  </a:lnTo>
                  <a:lnTo>
                    <a:pt x="311" y="261"/>
                  </a:lnTo>
                  <a:lnTo>
                    <a:pt x="305" y="264"/>
                  </a:lnTo>
                  <a:lnTo>
                    <a:pt x="300" y="267"/>
                  </a:lnTo>
                  <a:lnTo>
                    <a:pt x="296" y="269"/>
                  </a:lnTo>
                  <a:lnTo>
                    <a:pt x="291" y="272"/>
                  </a:lnTo>
                  <a:lnTo>
                    <a:pt x="285" y="275"/>
                  </a:lnTo>
                  <a:lnTo>
                    <a:pt x="280" y="278"/>
                  </a:lnTo>
                  <a:lnTo>
                    <a:pt x="274" y="281"/>
                  </a:lnTo>
                  <a:lnTo>
                    <a:pt x="269" y="284"/>
                  </a:lnTo>
                  <a:lnTo>
                    <a:pt x="265" y="286"/>
                  </a:lnTo>
                  <a:lnTo>
                    <a:pt x="260" y="289"/>
                  </a:lnTo>
                  <a:lnTo>
                    <a:pt x="254" y="292"/>
                  </a:lnTo>
                  <a:lnTo>
                    <a:pt x="249" y="295"/>
                  </a:lnTo>
                  <a:lnTo>
                    <a:pt x="243" y="298"/>
                  </a:lnTo>
                  <a:lnTo>
                    <a:pt x="239" y="301"/>
                  </a:lnTo>
                  <a:lnTo>
                    <a:pt x="233" y="304"/>
                  </a:lnTo>
                  <a:lnTo>
                    <a:pt x="228" y="307"/>
                  </a:lnTo>
                  <a:lnTo>
                    <a:pt x="222" y="309"/>
                  </a:lnTo>
                  <a:lnTo>
                    <a:pt x="217" y="312"/>
                  </a:lnTo>
                  <a:lnTo>
                    <a:pt x="213" y="315"/>
                  </a:lnTo>
                  <a:lnTo>
                    <a:pt x="208" y="318"/>
                  </a:lnTo>
                  <a:lnTo>
                    <a:pt x="203" y="320"/>
                  </a:lnTo>
                  <a:lnTo>
                    <a:pt x="199" y="323"/>
                  </a:lnTo>
                  <a:lnTo>
                    <a:pt x="194" y="326"/>
                  </a:lnTo>
                  <a:lnTo>
                    <a:pt x="189" y="328"/>
                  </a:lnTo>
                  <a:lnTo>
                    <a:pt x="185" y="331"/>
                  </a:lnTo>
                  <a:lnTo>
                    <a:pt x="182" y="332"/>
                  </a:lnTo>
                  <a:lnTo>
                    <a:pt x="177" y="335"/>
                  </a:lnTo>
                  <a:lnTo>
                    <a:pt x="174" y="337"/>
                  </a:lnTo>
                  <a:lnTo>
                    <a:pt x="169" y="340"/>
                  </a:lnTo>
                  <a:lnTo>
                    <a:pt x="166" y="341"/>
                  </a:lnTo>
                  <a:lnTo>
                    <a:pt x="163" y="343"/>
                  </a:lnTo>
                  <a:lnTo>
                    <a:pt x="160" y="344"/>
                  </a:lnTo>
                  <a:lnTo>
                    <a:pt x="154" y="348"/>
                  </a:lnTo>
                  <a:lnTo>
                    <a:pt x="149" y="351"/>
                  </a:lnTo>
                  <a:lnTo>
                    <a:pt x="145" y="352"/>
                  </a:lnTo>
                  <a:lnTo>
                    <a:pt x="143" y="354"/>
                  </a:lnTo>
                  <a:lnTo>
                    <a:pt x="142" y="355"/>
                  </a:lnTo>
                  <a:lnTo>
                    <a:pt x="142" y="355"/>
                  </a:lnTo>
                  <a:lnTo>
                    <a:pt x="140" y="355"/>
                  </a:lnTo>
                  <a:lnTo>
                    <a:pt x="139" y="354"/>
                  </a:lnTo>
                  <a:lnTo>
                    <a:pt x="136" y="351"/>
                  </a:lnTo>
                  <a:lnTo>
                    <a:pt x="132" y="348"/>
                  </a:lnTo>
                  <a:lnTo>
                    <a:pt x="128" y="343"/>
                  </a:lnTo>
                  <a:lnTo>
                    <a:pt x="125" y="340"/>
                  </a:lnTo>
                  <a:lnTo>
                    <a:pt x="119" y="335"/>
                  </a:lnTo>
                  <a:lnTo>
                    <a:pt x="114" y="331"/>
                  </a:lnTo>
                  <a:lnTo>
                    <a:pt x="108" y="326"/>
                  </a:lnTo>
                  <a:lnTo>
                    <a:pt x="102" y="320"/>
                  </a:lnTo>
                  <a:lnTo>
                    <a:pt x="97" y="315"/>
                  </a:lnTo>
                  <a:lnTo>
                    <a:pt x="91" y="311"/>
                  </a:lnTo>
                  <a:lnTo>
                    <a:pt x="86" y="306"/>
                  </a:lnTo>
                  <a:lnTo>
                    <a:pt x="82" y="303"/>
                  </a:lnTo>
                  <a:lnTo>
                    <a:pt x="75" y="298"/>
                  </a:lnTo>
                  <a:lnTo>
                    <a:pt x="72" y="297"/>
                  </a:lnTo>
                  <a:lnTo>
                    <a:pt x="69" y="294"/>
                  </a:lnTo>
                  <a:lnTo>
                    <a:pt x="65" y="291"/>
                  </a:lnTo>
                  <a:lnTo>
                    <a:pt x="60" y="287"/>
                  </a:lnTo>
                  <a:lnTo>
                    <a:pt x="55" y="283"/>
                  </a:lnTo>
                  <a:lnTo>
                    <a:pt x="51" y="278"/>
                  </a:lnTo>
                  <a:lnTo>
                    <a:pt x="46" y="274"/>
                  </a:lnTo>
                  <a:lnTo>
                    <a:pt x="40" y="269"/>
                  </a:lnTo>
                  <a:lnTo>
                    <a:pt x="37" y="264"/>
                  </a:lnTo>
                  <a:lnTo>
                    <a:pt x="31" y="258"/>
                  </a:lnTo>
                  <a:lnTo>
                    <a:pt x="28" y="254"/>
                  </a:lnTo>
                  <a:lnTo>
                    <a:pt x="23" y="251"/>
                  </a:lnTo>
                  <a:lnTo>
                    <a:pt x="20" y="247"/>
                  </a:lnTo>
                  <a:lnTo>
                    <a:pt x="17" y="243"/>
                  </a:lnTo>
                  <a:lnTo>
                    <a:pt x="15" y="241"/>
                  </a:lnTo>
                  <a:lnTo>
                    <a:pt x="14" y="240"/>
                  </a:lnTo>
                  <a:lnTo>
                    <a:pt x="0" y="254"/>
                  </a:lnTo>
                  <a:lnTo>
                    <a:pt x="0" y="254"/>
                  </a:lnTo>
                  <a:close/>
                </a:path>
              </a:pathLst>
            </a:custGeom>
            <a:solidFill>
              <a:srgbClr val="FFB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21"/>
            <p:cNvSpPr>
              <a:spLocks/>
            </p:cNvSpPr>
            <p:nvPr/>
          </p:nvSpPr>
          <p:spPr bwMode="auto">
            <a:xfrm>
              <a:off x="4392" y="2345"/>
              <a:ext cx="44" cy="64"/>
            </a:xfrm>
            <a:custGeom>
              <a:avLst/>
              <a:gdLst>
                <a:gd name="T0" fmla="*/ 0 w 87"/>
                <a:gd name="T1" fmla="*/ 26 h 128"/>
                <a:gd name="T2" fmla="*/ 3 w 87"/>
                <a:gd name="T3" fmla="*/ 32 h 128"/>
                <a:gd name="T4" fmla="*/ 7 w 87"/>
                <a:gd name="T5" fmla="*/ 41 h 128"/>
                <a:gd name="T6" fmla="*/ 10 w 87"/>
                <a:gd name="T7" fmla="*/ 49 h 128"/>
                <a:gd name="T8" fmla="*/ 15 w 87"/>
                <a:gd name="T9" fmla="*/ 57 h 128"/>
                <a:gd name="T10" fmla="*/ 20 w 87"/>
                <a:gd name="T11" fmla="*/ 66 h 128"/>
                <a:gd name="T12" fmla="*/ 24 w 87"/>
                <a:gd name="T13" fmla="*/ 74 h 128"/>
                <a:gd name="T14" fmla="*/ 29 w 87"/>
                <a:gd name="T15" fmla="*/ 83 h 128"/>
                <a:gd name="T16" fmla="*/ 34 w 87"/>
                <a:gd name="T17" fmla="*/ 91 h 128"/>
                <a:gd name="T18" fmla="*/ 38 w 87"/>
                <a:gd name="T19" fmla="*/ 100 h 128"/>
                <a:gd name="T20" fmla="*/ 43 w 87"/>
                <a:gd name="T21" fmla="*/ 106 h 128"/>
                <a:gd name="T22" fmla="*/ 47 w 87"/>
                <a:gd name="T23" fmla="*/ 114 h 128"/>
                <a:gd name="T24" fmla="*/ 52 w 87"/>
                <a:gd name="T25" fmla="*/ 120 h 128"/>
                <a:gd name="T26" fmla="*/ 60 w 87"/>
                <a:gd name="T27" fmla="*/ 126 h 128"/>
                <a:gd name="T28" fmla="*/ 69 w 87"/>
                <a:gd name="T29" fmla="*/ 128 h 128"/>
                <a:gd name="T30" fmla="*/ 77 w 87"/>
                <a:gd name="T31" fmla="*/ 126 h 128"/>
                <a:gd name="T32" fmla="*/ 83 w 87"/>
                <a:gd name="T33" fmla="*/ 118 h 128"/>
                <a:gd name="T34" fmla="*/ 86 w 87"/>
                <a:gd name="T35" fmla="*/ 112 h 128"/>
                <a:gd name="T36" fmla="*/ 87 w 87"/>
                <a:gd name="T37" fmla="*/ 106 h 128"/>
                <a:gd name="T38" fmla="*/ 86 w 87"/>
                <a:gd name="T39" fmla="*/ 100 h 128"/>
                <a:gd name="T40" fmla="*/ 86 w 87"/>
                <a:gd name="T41" fmla="*/ 94 h 128"/>
                <a:gd name="T42" fmla="*/ 83 w 87"/>
                <a:gd name="T43" fmla="*/ 85 h 128"/>
                <a:gd name="T44" fmla="*/ 80 w 87"/>
                <a:gd name="T45" fmla="*/ 77 h 128"/>
                <a:gd name="T46" fmla="*/ 77 w 87"/>
                <a:gd name="T47" fmla="*/ 68 h 128"/>
                <a:gd name="T48" fmla="*/ 74 w 87"/>
                <a:gd name="T49" fmla="*/ 58 h 128"/>
                <a:gd name="T50" fmla="*/ 71 w 87"/>
                <a:gd name="T51" fmla="*/ 49 h 128"/>
                <a:gd name="T52" fmla="*/ 66 w 87"/>
                <a:gd name="T53" fmla="*/ 40 h 128"/>
                <a:gd name="T54" fmla="*/ 61 w 87"/>
                <a:gd name="T55" fmla="*/ 31 h 128"/>
                <a:gd name="T56" fmla="*/ 57 w 87"/>
                <a:gd name="T57" fmla="*/ 23 h 128"/>
                <a:gd name="T58" fmla="*/ 54 w 87"/>
                <a:gd name="T59" fmla="*/ 15 h 128"/>
                <a:gd name="T60" fmla="*/ 49 w 87"/>
                <a:gd name="T61" fmla="*/ 6 h 128"/>
                <a:gd name="T62" fmla="*/ 46 w 87"/>
                <a:gd name="T63" fmla="*/ 0 h 128"/>
                <a:gd name="T64" fmla="*/ 34 w 87"/>
                <a:gd name="T65" fmla="*/ 6 h 128"/>
                <a:gd name="T66" fmla="*/ 35 w 87"/>
                <a:gd name="T67" fmla="*/ 11 h 128"/>
                <a:gd name="T68" fmla="*/ 40 w 87"/>
                <a:gd name="T69" fmla="*/ 20 h 128"/>
                <a:gd name="T70" fmla="*/ 43 w 87"/>
                <a:gd name="T71" fmla="*/ 28 h 128"/>
                <a:gd name="T72" fmla="*/ 46 w 87"/>
                <a:gd name="T73" fmla="*/ 35 h 128"/>
                <a:gd name="T74" fmla="*/ 50 w 87"/>
                <a:gd name="T75" fmla="*/ 45 h 128"/>
                <a:gd name="T76" fmla="*/ 54 w 87"/>
                <a:gd name="T77" fmla="*/ 54 h 128"/>
                <a:gd name="T78" fmla="*/ 57 w 87"/>
                <a:gd name="T79" fmla="*/ 62 h 128"/>
                <a:gd name="T80" fmla="*/ 61 w 87"/>
                <a:gd name="T81" fmla="*/ 71 h 128"/>
                <a:gd name="T82" fmla="*/ 63 w 87"/>
                <a:gd name="T83" fmla="*/ 78 h 128"/>
                <a:gd name="T84" fmla="*/ 66 w 87"/>
                <a:gd name="T85" fmla="*/ 86 h 128"/>
                <a:gd name="T86" fmla="*/ 67 w 87"/>
                <a:gd name="T87" fmla="*/ 92 h 128"/>
                <a:gd name="T88" fmla="*/ 69 w 87"/>
                <a:gd name="T89" fmla="*/ 97 h 128"/>
                <a:gd name="T90" fmla="*/ 66 w 87"/>
                <a:gd name="T91" fmla="*/ 105 h 128"/>
                <a:gd name="T92" fmla="*/ 58 w 87"/>
                <a:gd name="T93" fmla="*/ 103 h 128"/>
                <a:gd name="T94" fmla="*/ 50 w 87"/>
                <a:gd name="T95" fmla="*/ 94 h 128"/>
                <a:gd name="T96" fmla="*/ 44 w 87"/>
                <a:gd name="T97" fmla="*/ 83 h 128"/>
                <a:gd name="T98" fmla="*/ 43 w 87"/>
                <a:gd name="T99" fmla="*/ 78 h 128"/>
                <a:gd name="T100" fmla="*/ 0 w 87"/>
                <a:gd name="T101" fmla="*/ 25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 h="128">
                  <a:moveTo>
                    <a:pt x="0" y="25"/>
                  </a:moveTo>
                  <a:lnTo>
                    <a:pt x="0" y="26"/>
                  </a:lnTo>
                  <a:lnTo>
                    <a:pt x="1" y="29"/>
                  </a:lnTo>
                  <a:lnTo>
                    <a:pt x="3" y="32"/>
                  </a:lnTo>
                  <a:lnTo>
                    <a:pt x="6" y="38"/>
                  </a:lnTo>
                  <a:lnTo>
                    <a:pt x="7" y="41"/>
                  </a:lnTo>
                  <a:lnTo>
                    <a:pt x="9" y="45"/>
                  </a:lnTo>
                  <a:lnTo>
                    <a:pt x="10" y="49"/>
                  </a:lnTo>
                  <a:lnTo>
                    <a:pt x="14" y="54"/>
                  </a:lnTo>
                  <a:lnTo>
                    <a:pt x="15" y="57"/>
                  </a:lnTo>
                  <a:lnTo>
                    <a:pt x="18" y="62"/>
                  </a:lnTo>
                  <a:lnTo>
                    <a:pt x="20" y="66"/>
                  </a:lnTo>
                  <a:lnTo>
                    <a:pt x="23" y="71"/>
                  </a:lnTo>
                  <a:lnTo>
                    <a:pt x="24" y="74"/>
                  </a:lnTo>
                  <a:lnTo>
                    <a:pt x="27" y="80"/>
                  </a:lnTo>
                  <a:lnTo>
                    <a:pt x="29" y="83"/>
                  </a:lnTo>
                  <a:lnTo>
                    <a:pt x="32" y="88"/>
                  </a:lnTo>
                  <a:lnTo>
                    <a:pt x="34" y="91"/>
                  </a:lnTo>
                  <a:lnTo>
                    <a:pt x="37" y="95"/>
                  </a:lnTo>
                  <a:lnTo>
                    <a:pt x="38" y="100"/>
                  </a:lnTo>
                  <a:lnTo>
                    <a:pt x="41" y="103"/>
                  </a:lnTo>
                  <a:lnTo>
                    <a:pt x="43" y="106"/>
                  </a:lnTo>
                  <a:lnTo>
                    <a:pt x="44" y="111"/>
                  </a:lnTo>
                  <a:lnTo>
                    <a:pt x="47" y="114"/>
                  </a:lnTo>
                  <a:lnTo>
                    <a:pt x="49" y="117"/>
                  </a:lnTo>
                  <a:lnTo>
                    <a:pt x="52" y="120"/>
                  </a:lnTo>
                  <a:lnTo>
                    <a:pt x="55" y="125"/>
                  </a:lnTo>
                  <a:lnTo>
                    <a:pt x="60" y="126"/>
                  </a:lnTo>
                  <a:lnTo>
                    <a:pt x="64" y="128"/>
                  </a:lnTo>
                  <a:lnTo>
                    <a:pt x="69" y="128"/>
                  </a:lnTo>
                  <a:lnTo>
                    <a:pt x="74" y="128"/>
                  </a:lnTo>
                  <a:lnTo>
                    <a:pt x="77" y="126"/>
                  </a:lnTo>
                  <a:lnTo>
                    <a:pt x="81" y="122"/>
                  </a:lnTo>
                  <a:lnTo>
                    <a:pt x="83" y="118"/>
                  </a:lnTo>
                  <a:lnTo>
                    <a:pt x="84" y="117"/>
                  </a:lnTo>
                  <a:lnTo>
                    <a:pt x="86" y="112"/>
                  </a:lnTo>
                  <a:lnTo>
                    <a:pt x="87" y="109"/>
                  </a:lnTo>
                  <a:lnTo>
                    <a:pt x="87" y="106"/>
                  </a:lnTo>
                  <a:lnTo>
                    <a:pt x="87" y="103"/>
                  </a:lnTo>
                  <a:lnTo>
                    <a:pt x="86" y="100"/>
                  </a:lnTo>
                  <a:lnTo>
                    <a:pt x="86" y="97"/>
                  </a:lnTo>
                  <a:lnTo>
                    <a:pt x="86" y="94"/>
                  </a:lnTo>
                  <a:lnTo>
                    <a:pt x="84" y="89"/>
                  </a:lnTo>
                  <a:lnTo>
                    <a:pt x="83" y="85"/>
                  </a:lnTo>
                  <a:lnTo>
                    <a:pt x="83" y="82"/>
                  </a:lnTo>
                  <a:lnTo>
                    <a:pt x="80" y="77"/>
                  </a:lnTo>
                  <a:lnTo>
                    <a:pt x="78" y="72"/>
                  </a:lnTo>
                  <a:lnTo>
                    <a:pt x="77" y="68"/>
                  </a:lnTo>
                  <a:lnTo>
                    <a:pt x="75" y="63"/>
                  </a:lnTo>
                  <a:lnTo>
                    <a:pt x="74" y="58"/>
                  </a:lnTo>
                  <a:lnTo>
                    <a:pt x="72" y="54"/>
                  </a:lnTo>
                  <a:lnTo>
                    <a:pt x="71" y="49"/>
                  </a:lnTo>
                  <a:lnTo>
                    <a:pt x="69" y="45"/>
                  </a:lnTo>
                  <a:lnTo>
                    <a:pt x="66" y="40"/>
                  </a:lnTo>
                  <a:lnTo>
                    <a:pt x="63" y="35"/>
                  </a:lnTo>
                  <a:lnTo>
                    <a:pt x="61" y="31"/>
                  </a:lnTo>
                  <a:lnTo>
                    <a:pt x="60" y="28"/>
                  </a:lnTo>
                  <a:lnTo>
                    <a:pt x="57" y="23"/>
                  </a:lnTo>
                  <a:lnTo>
                    <a:pt x="55" y="20"/>
                  </a:lnTo>
                  <a:lnTo>
                    <a:pt x="54" y="15"/>
                  </a:lnTo>
                  <a:lnTo>
                    <a:pt x="52" y="12"/>
                  </a:lnTo>
                  <a:lnTo>
                    <a:pt x="49" y="6"/>
                  </a:lnTo>
                  <a:lnTo>
                    <a:pt x="47" y="3"/>
                  </a:lnTo>
                  <a:lnTo>
                    <a:pt x="46" y="0"/>
                  </a:lnTo>
                  <a:lnTo>
                    <a:pt x="46" y="0"/>
                  </a:lnTo>
                  <a:lnTo>
                    <a:pt x="34" y="6"/>
                  </a:lnTo>
                  <a:lnTo>
                    <a:pt x="34" y="8"/>
                  </a:lnTo>
                  <a:lnTo>
                    <a:pt x="35" y="11"/>
                  </a:lnTo>
                  <a:lnTo>
                    <a:pt x="37" y="15"/>
                  </a:lnTo>
                  <a:lnTo>
                    <a:pt x="40" y="20"/>
                  </a:lnTo>
                  <a:lnTo>
                    <a:pt x="41" y="23"/>
                  </a:lnTo>
                  <a:lnTo>
                    <a:pt x="43" y="28"/>
                  </a:lnTo>
                  <a:lnTo>
                    <a:pt x="44" y="31"/>
                  </a:lnTo>
                  <a:lnTo>
                    <a:pt x="46" y="35"/>
                  </a:lnTo>
                  <a:lnTo>
                    <a:pt x="47" y="38"/>
                  </a:lnTo>
                  <a:lnTo>
                    <a:pt x="50" y="45"/>
                  </a:lnTo>
                  <a:lnTo>
                    <a:pt x="52" y="48"/>
                  </a:lnTo>
                  <a:lnTo>
                    <a:pt x="54" y="54"/>
                  </a:lnTo>
                  <a:lnTo>
                    <a:pt x="55" y="57"/>
                  </a:lnTo>
                  <a:lnTo>
                    <a:pt x="57" y="62"/>
                  </a:lnTo>
                  <a:lnTo>
                    <a:pt x="60" y="65"/>
                  </a:lnTo>
                  <a:lnTo>
                    <a:pt x="61" y="71"/>
                  </a:lnTo>
                  <a:lnTo>
                    <a:pt x="63" y="74"/>
                  </a:lnTo>
                  <a:lnTo>
                    <a:pt x="63" y="78"/>
                  </a:lnTo>
                  <a:lnTo>
                    <a:pt x="64" y="82"/>
                  </a:lnTo>
                  <a:lnTo>
                    <a:pt x="66" y="86"/>
                  </a:lnTo>
                  <a:lnTo>
                    <a:pt x="66" y="89"/>
                  </a:lnTo>
                  <a:lnTo>
                    <a:pt x="67" y="92"/>
                  </a:lnTo>
                  <a:lnTo>
                    <a:pt x="67" y="95"/>
                  </a:lnTo>
                  <a:lnTo>
                    <a:pt x="69" y="97"/>
                  </a:lnTo>
                  <a:lnTo>
                    <a:pt x="67" y="102"/>
                  </a:lnTo>
                  <a:lnTo>
                    <a:pt x="66" y="105"/>
                  </a:lnTo>
                  <a:lnTo>
                    <a:pt x="61" y="105"/>
                  </a:lnTo>
                  <a:lnTo>
                    <a:pt x="58" y="103"/>
                  </a:lnTo>
                  <a:lnTo>
                    <a:pt x="54" y="98"/>
                  </a:lnTo>
                  <a:lnTo>
                    <a:pt x="50" y="94"/>
                  </a:lnTo>
                  <a:lnTo>
                    <a:pt x="47" y="88"/>
                  </a:lnTo>
                  <a:lnTo>
                    <a:pt x="44" y="83"/>
                  </a:lnTo>
                  <a:lnTo>
                    <a:pt x="43" y="80"/>
                  </a:lnTo>
                  <a:lnTo>
                    <a:pt x="43" y="78"/>
                  </a:lnTo>
                  <a:lnTo>
                    <a:pt x="12" y="18"/>
                  </a:lnTo>
                  <a:lnTo>
                    <a:pt x="0" y="25"/>
                  </a:lnTo>
                  <a:lnTo>
                    <a:pt x="0" y="25"/>
                  </a:lnTo>
                  <a:close/>
                </a:path>
              </a:pathLst>
            </a:custGeom>
            <a:solidFill>
              <a:srgbClr val="FFB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22"/>
            <p:cNvSpPr>
              <a:spLocks/>
            </p:cNvSpPr>
            <p:nvPr/>
          </p:nvSpPr>
          <p:spPr bwMode="auto">
            <a:xfrm>
              <a:off x="4432" y="2326"/>
              <a:ext cx="44" cy="69"/>
            </a:xfrm>
            <a:custGeom>
              <a:avLst/>
              <a:gdLst>
                <a:gd name="T0" fmla="*/ 2 w 90"/>
                <a:gd name="T1" fmla="*/ 30 h 139"/>
                <a:gd name="T2" fmla="*/ 5 w 90"/>
                <a:gd name="T3" fmla="*/ 37 h 139"/>
                <a:gd name="T4" fmla="*/ 8 w 90"/>
                <a:gd name="T5" fmla="*/ 45 h 139"/>
                <a:gd name="T6" fmla="*/ 14 w 90"/>
                <a:gd name="T7" fmla="*/ 57 h 139"/>
                <a:gd name="T8" fmla="*/ 19 w 90"/>
                <a:gd name="T9" fmla="*/ 68 h 139"/>
                <a:gd name="T10" fmla="*/ 25 w 90"/>
                <a:gd name="T11" fmla="*/ 80 h 139"/>
                <a:gd name="T12" fmla="*/ 29 w 90"/>
                <a:gd name="T13" fmla="*/ 91 h 139"/>
                <a:gd name="T14" fmla="*/ 34 w 90"/>
                <a:gd name="T15" fmla="*/ 99 h 139"/>
                <a:gd name="T16" fmla="*/ 39 w 90"/>
                <a:gd name="T17" fmla="*/ 111 h 139"/>
                <a:gd name="T18" fmla="*/ 40 w 90"/>
                <a:gd name="T19" fmla="*/ 119 h 139"/>
                <a:gd name="T20" fmla="*/ 43 w 90"/>
                <a:gd name="T21" fmla="*/ 124 h 139"/>
                <a:gd name="T22" fmla="*/ 48 w 90"/>
                <a:gd name="T23" fmla="*/ 134 h 139"/>
                <a:gd name="T24" fmla="*/ 49 w 90"/>
                <a:gd name="T25" fmla="*/ 139 h 139"/>
                <a:gd name="T26" fmla="*/ 56 w 90"/>
                <a:gd name="T27" fmla="*/ 136 h 139"/>
                <a:gd name="T28" fmla="*/ 62 w 90"/>
                <a:gd name="T29" fmla="*/ 133 h 139"/>
                <a:gd name="T30" fmla="*/ 70 w 90"/>
                <a:gd name="T31" fmla="*/ 130 h 139"/>
                <a:gd name="T32" fmla="*/ 76 w 90"/>
                <a:gd name="T33" fmla="*/ 125 h 139"/>
                <a:gd name="T34" fmla="*/ 83 w 90"/>
                <a:gd name="T35" fmla="*/ 121 h 139"/>
                <a:gd name="T36" fmla="*/ 90 w 90"/>
                <a:gd name="T37" fmla="*/ 110 h 139"/>
                <a:gd name="T38" fmla="*/ 86 w 90"/>
                <a:gd name="T39" fmla="*/ 101 h 139"/>
                <a:gd name="T40" fmla="*/ 85 w 90"/>
                <a:gd name="T41" fmla="*/ 94 h 139"/>
                <a:gd name="T42" fmla="*/ 82 w 90"/>
                <a:gd name="T43" fmla="*/ 87 h 139"/>
                <a:gd name="T44" fmla="*/ 77 w 90"/>
                <a:gd name="T45" fmla="*/ 77 h 139"/>
                <a:gd name="T46" fmla="*/ 73 w 90"/>
                <a:gd name="T47" fmla="*/ 68 h 139"/>
                <a:gd name="T48" fmla="*/ 68 w 90"/>
                <a:gd name="T49" fmla="*/ 59 h 139"/>
                <a:gd name="T50" fmla="*/ 63 w 90"/>
                <a:gd name="T51" fmla="*/ 50 h 139"/>
                <a:gd name="T52" fmla="*/ 59 w 90"/>
                <a:gd name="T53" fmla="*/ 40 h 139"/>
                <a:gd name="T54" fmla="*/ 53 w 90"/>
                <a:gd name="T55" fmla="*/ 31 h 139"/>
                <a:gd name="T56" fmla="*/ 48 w 90"/>
                <a:gd name="T57" fmla="*/ 22 h 139"/>
                <a:gd name="T58" fmla="*/ 45 w 90"/>
                <a:gd name="T59" fmla="*/ 16 h 139"/>
                <a:gd name="T60" fmla="*/ 42 w 90"/>
                <a:gd name="T61" fmla="*/ 8 h 139"/>
                <a:gd name="T62" fmla="*/ 39 w 90"/>
                <a:gd name="T63" fmla="*/ 3 h 139"/>
                <a:gd name="T64" fmla="*/ 37 w 90"/>
                <a:gd name="T65" fmla="*/ 0 h 139"/>
                <a:gd name="T66" fmla="*/ 70 w 90"/>
                <a:gd name="T67" fmla="*/ 104 h 139"/>
                <a:gd name="T68" fmla="*/ 14 w 90"/>
                <a:gd name="T69" fmla="*/ 17 h 139"/>
                <a:gd name="T70" fmla="*/ 0 w 90"/>
                <a:gd name="T71" fmla="*/ 2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 h="139">
                  <a:moveTo>
                    <a:pt x="0" y="28"/>
                  </a:moveTo>
                  <a:lnTo>
                    <a:pt x="2" y="30"/>
                  </a:lnTo>
                  <a:lnTo>
                    <a:pt x="2" y="33"/>
                  </a:lnTo>
                  <a:lnTo>
                    <a:pt x="5" y="37"/>
                  </a:lnTo>
                  <a:lnTo>
                    <a:pt x="6" y="40"/>
                  </a:lnTo>
                  <a:lnTo>
                    <a:pt x="8" y="45"/>
                  </a:lnTo>
                  <a:lnTo>
                    <a:pt x="11" y="51"/>
                  </a:lnTo>
                  <a:lnTo>
                    <a:pt x="14" y="57"/>
                  </a:lnTo>
                  <a:lnTo>
                    <a:pt x="17" y="62"/>
                  </a:lnTo>
                  <a:lnTo>
                    <a:pt x="19" y="68"/>
                  </a:lnTo>
                  <a:lnTo>
                    <a:pt x="22" y="74"/>
                  </a:lnTo>
                  <a:lnTo>
                    <a:pt x="25" y="80"/>
                  </a:lnTo>
                  <a:lnTo>
                    <a:pt x="28" y="87"/>
                  </a:lnTo>
                  <a:lnTo>
                    <a:pt x="29" y="91"/>
                  </a:lnTo>
                  <a:lnTo>
                    <a:pt x="31" y="94"/>
                  </a:lnTo>
                  <a:lnTo>
                    <a:pt x="34" y="99"/>
                  </a:lnTo>
                  <a:lnTo>
                    <a:pt x="36" y="105"/>
                  </a:lnTo>
                  <a:lnTo>
                    <a:pt x="39" y="111"/>
                  </a:lnTo>
                  <a:lnTo>
                    <a:pt x="39" y="114"/>
                  </a:lnTo>
                  <a:lnTo>
                    <a:pt x="40" y="119"/>
                  </a:lnTo>
                  <a:lnTo>
                    <a:pt x="42" y="122"/>
                  </a:lnTo>
                  <a:lnTo>
                    <a:pt x="43" y="124"/>
                  </a:lnTo>
                  <a:lnTo>
                    <a:pt x="45" y="130"/>
                  </a:lnTo>
                  <a:lnTo>
                    <a:pt x="48" y="134"/>
                  </a:lnTo>
                  <a:lnTo>
                    <a:pt x="48" y="137"/>
                  </a:lnTo>
                  <a:lnTo>
                    <a:pt x="49" y="139"/>
                  </a:lnTo>
                  <a:lnTo>
                    <a:pt x="51" y="137"/>
                  </a:lnTo>
                  <a:lnTo>
                    <a:pt x="56" y="136"/>
                  </a:lnTo>
                  <a:lnTo>
                    <a:pt x="59" y="134"/>
                  </a:lnTo>
                  <a:lnTo>
                    <a:pt x="62" y="133"/>
                  </a:lnTo>
                  <a:lnTo>
                    <a:pt x="65" y="131"/>
                  </a:lnTo>
                  <a:lnTo>
                    <a:pt x="70" y="130"/>
                  </a:lnTo>
                  <a:lnTo>
                    <a:pt x="73" y="128"/>
                  </a:lnTo>
                  <a:lnTo>
                    <a:pt x="76" y="125"/>
                  </a:lnTo>
                  <a:lnTo>
                    <a:pt x="79" y="122"/>
                  </a:lnTo>
                  <a:lnTo>
                    <a:pt x="83" y="121"/>
                  </a:lnTo>
                  <a:lnTo>
                    <a:pt x="86" y="116"/>
                  </a:lnTo>
                  <a:lnTo>
                    <a:pt x="90" y="110"/>
                  </a:lnTo>
                  <a:lnTo>
                    <a:pt x="88" y="107"/>
                  </a:lnTo>
                  <a:lnTo>
                    <a:pt x="86" y="101"/>
                  </a:lnTo>
                  <a:lnTo>
                    <a:pt x="85" y="97"/>
                  </a:lnTo>
                  <a:lnTo>
                    <a:pt x="85" y="94"/>
                  </a:lnTo>
                  <a:lnTo>
                    <a:pt x="82" y="91"/>
                  </a:lnTo>
                  <a:lnTo>
                    <a:pt x="82" y="87"/>
                  </a:lnTo>
                  <a:lnTo>
                    <a:pt x="79" y="82"/>
                  </a:lnTo>
                  <a:lnTo>
                    <a:pt x="77" y="77"/>
                  </a:lnTo>
                  <a:lnTo>
                    <a:pt x="74" y="73"/>
                  </a:lnTo>
                  <a:lnTo>
                    <a:pt x="73" y="68"/>
                  </a:lnTo>
                  <a:lnTo>
                    <a:pt x="70" y="64"/>
                  </a:lnTo>
                  <a:lnTo>
                    <a:pt x="68" y="59"/>
                  </a:lnTo>
                  <a:lnTo>
                    <a:pt x="65" y="54"/>
                  </a:lnTo>
                  <a:lnTo>
                    <a:pt x="63" y="50"/>
                  </a:lnTo>
                  <a:lnTo>
                    <a:pt x="60" y="45"/>
                  </a:lnTo>
                  <a:lnTo>
                    <a:pt x="59" y="40"/>
                  </a:lnTo>
                  <a:lnTo>
                    <a:pt x="56" y="36"/>
                  </a:lnTo>
                  <a:lnTo>
                    <a:pt x="53" y="31"/>
                  </a:lnTo>
                  <a:lnTo>
                    <a:pt x="51" y="27"/>
                  </a:lnTo>
                  <a:lnTo>
                    <a:pt x="48" y="22"/>
                  </a:lnTo>
                  <a:lnTo>
                    <a:pt x="46" y="19"/>
                  </a:lnTo>
                  <a:lnTo>
                    <a:pt x="45" y="16"/>
                  </a:lnTo>
                  <a:lnTo>
                    <a:pt x="43" y="11"/>
                  </a:lnTo>
                  <a:lnTo>
                    <a:pt x="42" y="8"/>
                  </a:lnTo>
                  <a:lnTo>
                    <a:pt x="40" y="7"/>
                  </a:lnTo>
                  <a:lnTo>
                    <a:pt x="39" y="3"/>
                  </a:lnTo>
                  <a:lnTo>
                    <a:pt x="37" y="0"/>
                  </a:lnTo>
                  <a:lnTo>
                    <a:pt x="37" y="0"/>
                  </a:lnTo>
                  <a:lnTo>
                    <a:pt x="26" y="10"/>
                  </a:lnTo>
                  <a:lnTo>
                    <a:pt x="70" y="104"/>
                  </a:lnTo>
                  <a:lnTo>
                    <a:pt x="59" y="116"/>
                  </a:lnTo>
                  <a:lnTo>
                    <a:pt x="14" y="17"/>
                  </a:lnTo>
                  <a:lnTo>
                    <a:pt x="0" y="28"/>
                  </a:lnTo>
                  <a:lnTo>
                    <a:pt x="0" y="28"/>
                  </a:lnTo>
                  <a:close/>
                </a:path>
              </a:pathLst>
            </a:custGeom>
            <a:solidFill>
              <a:srgbClr val="FFB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3"/>
            <p:cNvSpPr>
              <a:spLocks/>
            </p:cNvSpPr>
            <p:nvPr/>
          </p:nvSpPr>
          <p:spPr bwMode="auto">
            <a:xfrm>
              <a:off x="4467" y="2307"/>
              <a:ext cx="44" cy="68"/>
            </a:xfrm>
            <a:custGeom>
              <a:avLst/>
              <a:gdLst>
                <a:gd name="T0" fmla="*/ 2 w 88"/>
                <a:gd name="T1" fmla="*/ 25 h 135"/>
                <a:gd name="T2" fmla="*/ 5 w 88"/>
                <a:gd name="T3" fmla="*/ 31 h 135"/>
                <a:gd name="T4" fmla="*/ 8 w 88"/>
                <a:gd name="T5" fmla="*/ 40 h 135"/>
                <a:gd name="T6" fmla="*/ 14 w 88"/>
                <a:gd name="T7" fmla="*/ 51 h 135"/>
                <a:gd name="T8" fmla="*/ 19 w 88"/>
                <a:gd name="T9" fmla="*/ 62 h 135"/>
                <a:gd name="T10" fmla="*/ 23 w 88"/>
                <a:gd name="T11" fmla="*/ 74 h 135"/>
                <a:gd name="T12" fmla="*/ 28 w 88"/>
                <a:gd name="T13" fmla="*/ 83 h 135"/>
                <a:gd name="T14" fmla="*/ 31 w 88"/>
                <a:gd name="T15" fmla="*/ 92 h 135"/>
                <a:gd name="T16" fmla="*/ 34 w 88"/>
                <a:gd name="T17" fmla="*/ 98 h 135"/>
                <a:gd name="T18" fmla="*/ 37 w 88"/>
                <a:gd name="T19" fmla="*/ 106 h 135"/>
                <a:gd name="T20" fmla="*/ 40 w 88"/>
                <a:gd name="T21" fmla="*/ 114 h 135"/>
                <a:gd name="T22" fmla="*/ 45 w 88"/>
                <a:gd name="T23" fmla="*/ 122 h 135"/>
                <a:gd name="T24" fmla="*/ 54 w 88"/>
                <a:gd name="T25" fmla="*/ 132 h 135"/>
                <a:gd name="T26" fmla="*/ 62 w 88"/>
                <a:gd name="T27" fmla="*/ 135 h 135"/>
                <a:gd name="T28" fmla="*/ 69 w 88"/>
                <a:gd name="T29" fmla="*/ 132 h 135"/>
                <a:gd name="T30" fmla="*/ 77 w 88"/>
                <a:gd name="T31" fmla="*/ 126 h 135"/>
                <a:gd name="T32" fmla="*/ 85 w 88"/>
                <a:gd name="T33" fmla="*/ 122 h 135"/>
                <a:gd name="T34" fmla="*/ 88 w 88"/>
                <a:gd name="T35" fmla="*/ 118 h 135"/>
                <a:gd name="T36" fmla="*/ 86 w 88"/>
                <a:gd name="T37" fmla="*/ 111 h 135"/>
                <a:gd name="T38" fmla="*/ 83 w 88"/>
                <a:gd name="T39" fmla="*/ 105 h 135"/>
                <a:gd name="T40" fmla="*/ 82 w 88"/>
                <a:gd name="T41" fmla="*/ 97 h 135"/>
                <a:gd name="T42" fmla="*/ 77 w 88"/>
                <a:gd name="T43" fmla="*/ 88 h 135"/>
                <a:gd name="T44" fmla="*/ 74 w 88"/>
                <a:gd name="T45" fmla="*/ 77 h 135"/>
                <a:gd name="T46" fmla="*/ 69 w 88"/>
                <a:gd name="T47" fmla="*/ 68 h 135"/>
                <a:gd name="T48" fmla="*/ 66 w 88"/>
                <a:gd name="T49" fmla="*/ 57 h 135"/>
                <a:gd name="T50" fmla="*/ 60 w 88"/>
                <a:gd name="T51" fmla="*/ 46 h 135"/>
                <a:gd name="T52" fmla="*/ 57 w 88"/>
                <a:gd name="T53" fmla="*/ 35 h 135"/>
                <a:gd name="T54" fmla="*/ 52 w 88"/>
                <a:gd name="T55" fmla="*/ 25 h 135"/>
                <a:gd name="T56" fmla="*/ 49 w 88"/>
                <a:gd name="T57" fmla="*/ 17 h 135"/>
                <a:gd name="T58" fmla="*/ 46 w 88"/>
                <a:gd name="T59" fmla="*/ 9 h 135"/>
                <a:gd name="T60" fmla="*/ 45 w 88"/>
                <a:gd name="T61" fmla="*/ 3 h 135"/>
                <a:gd name="T62" fmla="*/ 43 w 88"/>
                <a:gd name="T63" fmla="*/ 0 h 135"/>
                <a:gd name="T64" fmla="*/ 26 w 88"/>
                <a:gd name="T65" fmla="*/ 8 h 135"/>
                <a:gd name="T66" fmla="*/ 28 w 88"/>
                <a:gd name="T67" fmla="*/ 12 h 135"/>
                <a:gd name="T68" fmla="*/ 32 w 88"/>
                <a:gd name="T69" fmla="*/ 18 h 135"/>
                <a:gd name="T70" fmla="*/ 35 w 88"/>
                <a:gd name="T71" fmla="*/ 26 h 135"/>
                <a:gd name="T72" fmla="*/ 39 w 88"/>
                <a:gd name="T73" fmla="*/ 34 h 135"/>
                <a:gd name="T74" fmla="*/ 43 w 88"/>
                <a:gd name="T75" fmla="*/ 43 h 135"/>
                <a:gd name="T76" fmla="*/ 49 w 88"/>
                <a:gd name="T77" fmla="*/ 52 h 135"/>
                <a:gd name="T78" fmla="*/ 54 w 88"/>
                <a:gd name="T79" fmla="*/ 62 h 135"/>
                <a:gd name="T80" fmla="*/ 57 w 88"/>
                <a:gd name="T81" fmla="*/ 71 h 135"/>
                <a:gd name="T82" fmla="*/ 62 w 88"/>
                <a:gd name="T83" fmla="*/ 80 h 135"/>
                <a:gd name="T84" fmla="*/ 66 w 88"/>
                <a:gd name="T85" fmla="*/ 89 h 135"/>
                <a:gd name="T86" fmla="*/ 69 w 88"/>
                <a:gd name="T87" fmla="*/ 97 h 135"/>
                <a:gd name="T88" fmla="*/ 71 w 88"/>
                <a:gd name="T89" fmla="*/ 103 h 135"/>
                <a:gd name="T90" fmla="*/ 74 w 88"/>
                <a:gd name="T91" fmla="*/ 109 h 135"/>
                <a:gd name="T92" fmla="*/ 69 w 88"/>
                <a:gd name="T93" fmla="*/ 115 h 135"/>
                <a:gd name="T94" fmla="*/ 59 w 88"/>
                <a:gd name="T95" fmla="*/ 117 h 135"/>
                <a:gd name="T96" fmla="*/ 15 w 88"/>
                <a:gd name="T97" fmla="*/ 17 h 135"/>
                <a:gd name="T98" fmla="*/ 0 w 88"/>
                <a:gd name="T99" fmla="*/ 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8" h="135">
                  <a:moveTo>
                    <a:pt x="0" y="23"/>
                  </a:moveTo>
                  <a:lnTo>
                    <a:pt x="2" y="25"/>
                  </a:lnTo>
                  <a:lnTo>
                    <a:pt x="2" y="26"/>
                  </a:lnTo>
                  <a:lnTo>
                    <a:pt x="5" y="31"/>
                  </a:lnTo>
                  <a:lnTo>
                    <a:pt x="6" y="34"/>
                  </a:lnTo>
                  <a:lnTo>
                    <a:pt x="8" y="40"/>
                  </a:lnTo>
                  <a:lnTo>
                    <a:pt x="11" y="45"/>
                  </a:lnTo>
                  <a:lnTo>
                    <a:pt x="14" y="51"/>
                  </a:lnTo>
                  <a:lnTo>
                    <a:pt x="15" y="57"/>
                  </a:lnTo>
                  <a:lnTo>
                    <a:pt x="19" y="62"/>
                  </a:lnTo>
                  <a:lnTo>
                    <a:pt x="20" y="68"/>
                  </a:lnTo>
                  <a:lnTo>
                    <a:pt x="23" y="74"/>
                  </a:lnTo>
                  <a:lnTo>
                    <a:pt x="25" y="78"/>
                  </a:lnTo>
                  <a:lnTo>
                    <a:pt x="28" y="83"/>
                  </a:lnTo>
                  <a:lnTo>
                    <a:pt x="29" y="88"/>
                  </a:lnTo>
                  <a:lnTo>
                    <a:pt x="31" y="92"/>
                  </a:lnTo>
                  <a:lnTo>
                    <a:pt x="31" y="95"/>
                  </a:lnTo>
                  <a:lnTo>
                    <a:pt x="34" y="98"/>
                  </a:lnTo>
                  <a:lnTo>
                    <a:pt x="35" y="103"/>
                  </a:lnTo>
                  <a:lnTo>
                    <a:pt x="37" y="106"/>
                  </a:lnTo>
                  <a:lnTo>
                    <a:pt x="39" y="111"/>
                  </a:lnTo>
                  <a:lnTo>
                    <a:pt x="40" y="114"/>
                  </a:lnTo>
                  <a:lnTo>
                    <a:pt x="43" y="118"/>
                  </a:lnTo>
                  <a:lnTo>
                    <a:pt x="45" y="122"/>
                  </a:lnTo>
                  <a:lnTo>
                    <a:pt x="49" y="128"/>
                  </a:lnTo>
                  <a:lnTo>
                    <a:pt x="54" y="132"/>
                  </a:lnTo>
                  <a:lnTo>
                    <a:pt x="57" y="135"/>
                  </a:lnTo>
                  <a:lnTo>
                    <a:pt x="62" y="135"/>
                  </a:lnTo>
                  <a:lnTo>
                    <a:pt x="65" y="134"/>
                  </a:lnTo>
                  <a:lnTo>
                    <a:pt x="69" y="132"/>
                  </a:lnTo>
                  <a:lnTo>
                    <a:pt x="72" y="129"/>
                  </a:lnTo>
                  <a:lnTo>
                    <a:pt x="77" y="126"/>
                  </a:lnTo>
                  <a:lnTo>
                    <a:pt x="80" y="125"/>
                  </a:lnTo>
                  <a:lnTo>
                    <a:pt x="85" y="122"/>
                  </a:lnTo>
                  <a:lnTo>
                    <a:pt x="86" y="118"/>
                  </a:lnTo>
                  <a:lnTo>
                    <a:pt x="88" y="118"/>
                  </a:lnTo>
                  <a:lnTo>
                    <a:pt x="88" y="115"/>
                  </a:lnTo>
                  <a:lnTo>
                    <a:pt x="86" y="111"/>
                  </a:lnTo>
                  <a:lnTo>
                    <a:pt x="85" y="108"/>
                  </a:lnTo>
                  <a:lnTo>
                    <a:pt x="83" y="105"/>
                  </a:lnTo>
                  <a:lnTo>
                    <a:pt x="83" y="100"/>
                  </a:lnTo>
                  <a:lnTo>
                    <a:pt x="82" y="97"/>
                  </a:lnTo>
                  <a:lnTo>
                    <a:pt x="79" y="92"/>
                  </a:lnTo>
                  <a:lnTo>
                    <a:pt x="77" y="88"/>
                  </a:lnTo>
                  <a:lnTo>
                    <a:pt x="76" y="83"/>
                  </a:lnTo>
                  <a:lnTo>
                    <a:pt x="74" y="77"/>
                  </a:lnTo>
                  <a:lnTo>
                    <a:pt x="71" y="72"/>
                  </a:lnTo>
                  <a:lnTo>
                    <a:pt x="69" y="68"/>
                  </a:lnTo>
                  <a:lnTo>
                    <a:pt x="68" y="62"/>
                  </a:lnTo>
                  <a:lnTo>
                    <a:pt x="66" y="57"/>
                  </a:lnTo>
                  <a:lnTo>
                    <a:pt x="63" y="51"/>
                  </a:lnTo>
                  <a:lnTo>
                    <a:pt x="60" y="46"/>
                  </a:lnTo>
                  <a:lnTo>
                    <a:pt x="59" y="40"/>
                  </a:lnTo>
                  <a:lnTo>
                    <a:pt x="57" y="35"/>
                  </a:lnTo>
                  <a:lnTo>
                    <a:pt x="54" y="29"/>
                  </a:lnTo>
                  <a:lnTo>
                    <a:pt x="52" y="25"/>
                  </a:lnTo>
                  <a:lnTo>
                    <a:pt x="51" y="21"/>
                  </a:lnTo>
                  <a:lnTo>
                    <a:pt x="49" y="17"/>
                  </a:lnTo>
                  <a:lnTo>
                    <a:pt x="48" y="12"/>
                  </a:lnTo>
                  <a:lnTo>
                    <a:pt x="46" y="9"/>
                  </a:lnTo>
                  <a:lnTo>
                    <a:pt x="45" y="6"/>
                  </a:lnTo>
                  <a:lnTo>
                    <a:pt x="45" y="3"/>
                  </a:lnTo>
                  <a:lnTo>
                    <a:pt x="43" y="0"/>
                  </a:lnTo>
                  <a:lnTo>
                    <a:pt x="43" y="0"/>
                  </a:lnTo>
                  <a:lnTo>
                    <a:pt x="26" y="6"/>
                  </a:lnTo>
                  <a:lnTo>
                    <a:pt x="26" y="8"/>
                  </a:lnTo>
                  <a:lnTo>
                    <a:pt x="28" y="11"/>
                  </a:lnTo>
                  <a:lnTo>
                    <a:pt x="28" y="12"/>
                  </a:lnTo>
                  <a:lnTo>
                    <a:pt x="31" y="15"/>
                  </a:lnTo>
                  <a:lnTo>
                    <a:pt x="32" y="18"/>
                  </a:lnTo>
                  <a:lnTo>
                    <a:pt x="34" y="21"/>
                  </a:lnTo>
                  <a:lnTo>
                    <a:pt x="35" y="26"/>
                  </a:lnTo>
                  <a:lnTo>
                    <a:pt x="37" y="29"/>
                  </a:lnTo>
                  <a:lnTo>
                    <a:pt x="39" y="34"/>
                  </a:lnTo>
                  <a:lnTo>
                    <a:pt x="42" y="38"/>
                  </a:lnTo>
                  <a:lnTo>
                    <a:pt x="43" y="43"/>
                  </a:lnTo>
                  <a:lnTo>
                    <a:pt x="46" y="48"/>
                  </a:lnTo>
                  <a:lnTo>
                    <a:pt x="49" y="52"/>
                  </a:lnTo>
                  <a:lnTo>
                    <a:pt x="51" y="57"/>
                  </a:lnTo>
                  <a:lnTo>
                    <a:pt x="54" y="62"/>
                  </a:lnTo>
                  <a:lnTo>
                    <a:pt x="55" y="66"/>
                  </a:lnTo>
                  <a:lnTo>
                    <a:pt x="57" y="71"/>
                  </a:lnTo>
                  <a:lnTo>
                    <a:pt x="60" y="77"/>
                  </a:lnTo>
                  <a:lnTo>
                    <a:pt x="62" y="80"/>
                  </a:lnTo>
                  <a:lnTo>
                    <a:pt x="63" y="85"/>
                  </a:lnTo>
                  <a:lnTo>
                    <a:pt x="66" y="89"/>
                  </a:lnTo>
                  <a:lnTo>
                    <a:pt x="68" y="94"/>
                  </a:lnTo>
                  <a:lnTo>
                    <a:pt x="69" y="97"/>
                  </a:lnTo>
                  <a:lnTo>
                    <a:pt x="71" y="100"/>
                  </a:lnTo>
                  <a:lnTo>
                    <a:pt x="71" y="103"/>
                  </a:lnTo>
                  <a:lnTo>
                    <a:pt x="72" y="106"/>
                  </a:lnTo>
                  <a:lnTo>
                    <a:pt x="74" y="109"/>
                  </a:lnTo>
                  <a:lnTo>
                    <a:pt x="74" y="112"/>
                  </a:lnTo>
                  <a:lnTo>
                    <a:pt x="69" y="115"/>
                  </a:lnTo>
                  <a:lnTo>
                    <a:pt x="63" y="117"/>
                  </a:lnTo>
                  <a:lnTo>
                    <a:pt x="59" y="117"/>
                  </a:lnTo>
                  <a:lnTo>
                    <a:pt x="57" y="118"/>
                  </a:lnTo>
                  <a:lnTo>
                    <a:pt x="15" y="17"/>
                  </a:lnTo>
                  <a:lnTo>
                    <a:pt x="0" y="23"/>
                  </a:lnTo>
                  <a:lnTo>
                    <a:pt x="0" y="23"/>
                  </a:lnTo>
                  <a:close/>
                </a:path>
              </a:pathLst>
            </a:custGeom>
            <a:solidFill>
              <a:srgbClr val="FFB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4"/>
            <p:cNvSpPr>
              <a:spLocks/>
            </p:cNvSpPr>
            <p:nvPr/>
          </p:nvSpPr>
          <p:spPr bwMode="auto">
            <a:xfrm>
              <a:off x="4496" y="2288"/>
              <a:ext cx="50" cy="67"/>
            </a:xfrm>
            <a:custGeom>
              <a:avLst/>
              <a:gdLst>
                <a:gd name="T0" fmla="*/ 1 w 98"/>
                <a:gd name="T1" fmla="*/ 25 h 132"/>
                <a:gd name="T2" fmla="*/ 4 w 98"/>
                <a:gd name="T3" fmla="*/ 31 h 132"/>
                <a:gd name="T4" fmla="*/ 10 w 98"/>
                <a:gd name="T5" fmla="*/ 42 h 132"/>
                <a:gd name="T6" fmla="*/ 18 w 98"/>
                <a:gd name="T7" fmla="*/ 54 h 132"/>
                <a:gd name="T8" fmla="*/ 24 w 98"/>
                <a:gd name="T9" fmla="*/ 65 h 132"/>
                <a:gd name="T10" fmla="*/ 32 w 98"/>
                <a:gd name="T11" fmla="*/ 77 h 132"/>
                <a:gd name="T12" fmla="*/ 38 w 98"/>
                <a:gd name="T13" fmla="*/ 88 h 132"/>
                <a:gd name="T14" fmla="*/ 43 w 98"/>
                <a:gd name="T15" fmla="*/ 95 h 132"/>
                <a:gd name="T16" fmla="*/ 47 w 98"/>
                <a:gd name="T17" fmla="*/ 106 h 132"/>
                <a:gd name="T18" fmla="*/ 52 w 98"/>
                <a:gd name="T19" fmla="*/ 114 h 132"/>
                <a:gd name="T20" fmla="*/ 53 w 98"/>
                <a:gd name="T21" fmla="*/ 120 h 132"/>
                <a:gd name="T22" fmla="*/ 60 w 98"/>
                <a:gd name="T23" fmla="*/ 129 h 132"/>
                <a:gd name="T24" fmla="*/ 69 w 98"/>
                <a:gd name="T25" fmla="*/ 132 h 132"/>
                <a:gd name="T26" fmla="*/ 78 w 98"/>
                <a:gd name="T27" fmla="*/ 129 h 132"/>
                <a:gd name="T28" fmla="*/ 87 w 98"/>
                <a:gd name="T29" fmla="*/ 126 h 132"/>
                <a:gd name="T30" fmla="*/ 95 w 98"/>
                <a:gd name="T31" fmla="*/ 119 h 132"/>
                <a:gd name="T32" fmla="*/ 98 w 98"/>
                <a:gd name="T33" fmla="*/ 114 h 132"/>
                <a:gd name="T34" fmla="*/ 98 w 98"/>
                <a:gd name="T35" fmla="*/ 108 h 132"/>
                <a:gd name="T36" fmla="*/ 97 w 98"/>
                <a:gd name="T37" fmla="*/ 97 h 132"/>
                <a:gd name="T38" fmla="*/ 93 w 98"/>
                <a:gd name="T39" fmla="*/ 89 h 132"/>
                <a:gd name="T40" fmla="*/ 90 w 98"/>
                <a:gd name="T41" fmla="*/ 82 h 132"/>
                <a:gd name="T42" fmla="*/ 86 w 98"/>
                <a:gd name="T43" fmla="*/ 72 h 132"/>
                <a:gd name="T44" fmla="*/ 83 w 98"/>
                <a:gd name="T45" fmla="*/ 65 h 132"/>
                <a:gd name="T46" fmla="*/ 78 w 98"/>
                <a:gd name="T47" fmla="*/ 55 h 132"/>
                <a:gd name="T48" fmla="*/ 73 w 98"/>
                <a:gd name="T49" fmla="*/ 46 h 132"/>
                <a:gd name="T50" fmla="*/ 67 w 98"/>
                <a:gd name="T51" fmla="*/ 37 h 132"/>
                <a:gd name="T52" fmla="*/ 63 w 98"/>
                <a:gd name="T53" fmla="*/ 28 h 132"/>
                <a:gd name="T54" fmla="*/ 60 w 98"/>
                <a:gd name="T55" fmla="*/ 20 h 132"/>
                <a:gd name="T56" fmla="*/ 55 w 98"/>
                <a:gd name="T57" fmla="*/ 14 h 132"/>
                <a:gd name="T58" fmla="*/ 49 w 98"/>
                <a:gd name="T59" fmla="*/ 3 h 132"/>
                <a:gd name="T60" fmla="*/ 47 w 98"/>
                <a:gd name="T61" fmla="*/ 0 h 132"/>
                <a:gd name="T62" fmla="*/ 44 w 98"/>
                <a:gd name="T63" fmla="*/ 0 h 132"/>
                <a:gd name="T64" fmla="*/ 40 w 98"/>
                <a:gd name="T65" fmla="*/ 3 h 132"/>
                <a:gd name="T66" fmla="*/ 33 w 98"/>
                <a:gd name="T67" fmla="*/ 8 h 132"/>
                <a:gd name="T68" fmla="*/ 37 w 98"/>
                <a:gd name="T69" fmla="*/ 11 h 132"/>
                <a:gd name="T70" fmla="*/ 43 w 98"/>
                <a:gd name="T71" fmla="*/ 20 h 132"/>
                <a:gd name="T72" fmla="*/ 47 w 98"/>
                <a:gd name="T73" fmla="*/ 26 h 132"/>
                <a:gd name="T74" fmla="*/ 52 w 98"/>
                <a:gd name="T75" fmla="*/ 34 h 132"/>
                <a:gd name="T76" fmla="*/ 55 w 98"/>
                <a:gd name="T77" fmla="*/ 43 h 132"/>
                <a:gd name="T78" fmla="*/ 60 w 98"/>
                <a:gd name="T79" fmla="*/ 52 h 132"/>
                <a:gd name="T80" fmla="*/ 64 w 98"/>
                <a:gd name="T81" fmla="*/ 60 h 132"/>
                <a:gd name="T82" fmla="*/ 69 w 98"/>
                <a:gd name="T83" fmla="*/ 68 h 132"/>
                <a:gd name="T84" fmla="*/ 72 w 98"/>
                <a:gd name="T85" fmla="*/ 75 h 132"/>
                <a:gd name="T86" fmla="*/ 75 w 98"/>
                <a:gd name="T87" fmla="*/ 85 h 132"/>
                <a:gd name="T88" fmla="*/ 78 w 98"/>
                <a:gd name="T89" fmla="*/ 91 h 132"/>
                <a:gd name="T90" fmla="*/ 81 w 98"/>
                <a:gd name="T91" fmla="*/ 97 h 132"/>
                <a:gd name="T92" fmla="*/ 83 w 98"/>
                <a:gd name="T93" fmla="*/ 103 h 132"/>
                <a:gd name="T94" fmla="*/ 81 w 98"/>
                <a:gd name="T95" fmla="*/ 109 h 132"/>
                <a:gd name="T96" fmla="*/ 75 w 98"/>
                <a:gd name="T97" fmla="*/ 114 h 132"/>
                <a:gd name="T98" fmla="*/ 69 w 98"/>
                <a:gd name="T99" fmla="*/ 115 h 132"/>
                <a:gd name="T100" fmla="*/ 0 w 98"/>
                <a:gd name="T101" fmla="*/ 2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8" h="132">
                  <a:moveTo>
                    <a:pt x="0" y="23"/>
                  </a:moveTo>
                  <a:lnTo>
                    <a:pt x="1" y="25"/>
                  </a:lnTo>
                  <a:lnTo>
                    <a:pt x="3" y="28"/>
                  </a:lnTo>
                  <a:lnTo>
                    <a:pt x="4" y="31"/>
                  </a:lnTo>
                  <a:lnTo>
                    <a:pt x="7" y="35"/>
                  </a:lnTo>
                  <a:lnTo>
                    <a:pt x="10" y="42"/>
                  </a:lnTo>
                  <a:lnTo>
                    <a:pt x="13" y="46"/>
                  </a:lnTo>
                  <a:lnTo>
                    <a:pt x="18" y="54"/>
                  </a:lnTo>
                  <a:lnTo>
                    <a:pt x="21" y="58"/>
                  </a:lnTo>
                  <a:lnTo>
                    <a:pt x="24" y="65"/>
                  </a:lnTo>
                  <a:lnTo>
                    <a:pt x="27" y="71"/>
                  </a:lnTo>
                  <a:lnTo>
                    <a:pt x="32" y="77"/>
                  </a:lnTo>
                  <a:lnTo>
                    <a:pt x="35" y="82"/>
                  </a:lnTo>
                  <a:lnTo>
                    <a:pt x="38" y="88"/>
                  </a:lnTo>
                  <a:lnTo>
                    <a:pt x="40" y="91"/>
                  </a:lnTo>
                  <a:lnTo>
                    <a:pt x="43" y="95"/>
                  </a:lnTo>
                  <a:lnTo>
                    <a:pt x="46" y="100"/>
                  </a:lnTo>
                  <a:lnTo>
                    <a:pt x="47" y="106"/>
                  </a:lnTo>
                  <a:lnTo>
                    <a:pt x="49" y="109"/>
                  </a:lnTo>
                  <a:lnTo>
                    <a:pt x="52" y="114"/>
                  </a:lnTo>
                  <a:lnTo>
                    <a:pt x="52" y="117"/>
                  </a:lnTo>
                  <a:lnTo>
                    <a:pt x="53" y="120"/>
                  </a:lnTo>
                  <a:lnTo>
                    <a:pt x="57" y="126"/>
                  </a:lnTo>
                  <a:lnTo>
                    <a:pt x="60" y="129"/>
                  </a:lnTo>
                  <a:lnTo>
                    <a:pt x="64" y="132"/>
                  </a:lnTo>
                  <a:lnTo>
                    <a:pt x="69" y="132"/>
                  </a:lnTo>
                  <a:lnTo>
                    <a:pt x="72" y="131"/>
                  </a:lnTo>
                  <a:lnTo>
                    <a:pt x="78" y="129"/>
                  </a:lnTo>
                  <a:lnTo>
                    <a:pt x="83" y="128"/>
                  </a:lnTo>
                  <a:lnTo>
                    <a:pt x="87" y="126"/>
                  </a:lnTo>
                  <a:lnTo>
                    <a:pt x="92" y="123"/>
                  </a:lnTo>
                  <a:lnTo>
                    <a:pt x="95" y="119"/>
                  </a:lnTo>
                  <a:lnTo>
                    <a:pt x="97" y="115"/>
                  </a:lnTo>
                  <a:lnTo>
                    <a:pt x="98" y="114"/>
                  </a:lnTo>
                  <a:lnTo>
                    <a:pt x="98" y="111"/>
                  </a:lnTo>
                  <a:lnTo>
                    <a:pt x="98" y="108"/>
                  </a:lnTo>
                  <a:lnTo>
                    <a:pt x="98" y="102"/>
                  </a:lnTo>
                  <a:lnTo>
                    <a:pt x="97" y="97"/>
                  </a:lnTo>
                  <a:lnTo>
                    <a:pt x="95" y="94"/>
                  </a:lnTo>
                  <a:lnTo>
                    <a:pt x="93" y="89"/>
                  </a:lnTo>
                  <a:lnTo>
                    <a:pt x="92" y="86"/>
                  </a:lnTo>
                  <a:lnTo>
                    <a:pt x="90" y="82"/>
                  </a:lnTo>
                  <a:lnTo>
                    <a:pt x="87" y="77"/>
                  </a:lnTo>
                  <a:lnTo>
                    <a:pt x="86" y="72"/>
                  </a:lnTo>
                  <a:lnTo>
                    <a:pt x="84" y="69"/>
                  </a:lnTo>
                  <a:lnTo>
                    <a:pt x="83" y="65"/>
                  </a:lnTo>
                  <a:lnTo>
                    <a:pt x="80" y="60"/>
                  </a:lnTo>
                  <a:lnTo>
                    <a:pt x="78" y="55"/>
                  </a:lnTo>
                  <a:lnTo>
                    <a:pt x="75" y="51"/>
                  </a:lnTo>
                  <a:lnTo>
                    <a:pt x="73" y="46"/>
                  </a:lnTo>
                  <a:lnTo>
                    <a:pt x="70" y="42"/>
                  </a:lnTo>
                  <a:lnTo>
                    <a:pt x="67" y="37"/>
                  </a:lnTo>
                  <a:lnTo>
                    <a:pt x="66" y="32"/>
                  </a:lnTo>
                  <a:lnTo>
                    <a:pt x="63" y="28"/>
                  </a:lnTo>
                  <a:lnTo>
                    <a:pt x="61" y="25"/>
                  </a:lnTo>
                  <a:lnTo>
                    <a:pt x="60" y="20"/>
                  </a:lnTo>
                  <a:lnTo>
                    <a:pt x="57" y="17"/>
                  </a:lnTo>
                  <a:lnTo>
                    <a:pt x="55" y="14"/>
                  </a:lnTo>
                  <a:lnTo>
                    <a:pt x="52" y="8"/>
                  </a:lnTo>
                  <a:lnTo>
                    <a:pt x="49" y="3"/>
                  </a:lnTo>
                  <a:lnTo>
                    <a:pt x="47" y="0"/>
                  </a:lnTo>
                  <a:lnTo>
                    <a:pt x="47" y="0"/>
                  </a:lnTo>
                  <a:lnTo>
                    <a:pt x="46" y="0"/>
                  </a:lnTo>
                  <a:lnTo>
                    <a:pt x="44" y="0"/>
                  </a:lnTo>
                  <a:lnTo>
                    <a:pt x="41" y="2"/>
                  </a:lnTo>
                  <a:lnTo>
                    <a:pt x="40" y="3"/>
                  </a:lnTo>
                  <a:lnTo>
                    <a:pt x="33" y="6"/>
                  </a:lnTo>
                  <a:lnTo>
                    <a:pt x="33" y="8"/>
                  </a:lnTo>
                  <a:lnTo>
                    <a:pt x="35" y="8"/>
                  </a:lnTo>
                  <a:lnTo>
                    <a:pt x="37" y="11"/>
                  </a:lnTo>
                  <a:lnTo>
                    <a:pt x="40" y="14"/>
                  </a:lnTo>
                  <a:lnTo>
                    <a:pt x="43" y="20"/>
                  </a:lnTo>
                  <a:lnTo>
                    <a:pt x="46" y="23"/>
                  </a:lnTo>
                  <a:lnTo>
                    <a:pt x="47" y="26"/>
                  </a:lnTo>
                  <a:lnTo>
                    <a:pt x="49" y="31"/>
                  </a:lnTo>
                  <a:lnTo>
                    <a:pt x="52" y="34"/>
                  </a:lnTo>
                  <a:lnTo>
                    <a:pt x="53" y="38"/>
                  </a:lnTo>
                  <a:lnTo>
                    <a:pt x="55" y="43"/>
                  </a:lnTo>
                  <a:lnTo>
                    <a:pt x="58" y="46"/>
                  </a:lnTo>
                  <a:lnTo>
                    <a:pt x="60" y="52"/>
                  </a:lnTo>
                  <a:lnTo>
                    <a:pt x="63" y="55"/>
                  </a:lnTo>
                  <a:lnTo>
                    <a:pt x="64" y="60"/>
                  </a:lnTo>
                  <a:lnTo>
                    <a:pt x="66" y="63"/>
                  </a:lnTo>
                  <a:lnTo>
                    <a:pt x="69" y="68"/>
                  </a:lnTo>
                  <a:lnTo>
                    <a:pt x="70" y="72"/>
                  </a:lnTo>
                  <a:lnTo>
                    <a:pt x="72" y="75"/>
                  </a:lnTo>
                  <a:lnTo>
                    <a:pt x="73" y="80"/>
                  </a:lnTo>
                  <a:lnTo>
                    <a:pt x="75" y="85"/>
                  </a:lnTo>
                  <a:lnTo>
                    <a:pt x="77" y="88"/>
                  </a:lnTo>
                  <a:lnTo>
                    <a:pt x="78" y="91"/>
                  </a:lnTo>
                  <a:lnTo>
                    <a:pt x="80" y="94"/>
                  </a:lnTo>
                  <a:lnTo>
                    <a:pt x="81" y="97"/>
                  </a:lnTo>
                  <a:lnTo>
                    <a:pt x="81" y="100"/>
                  </a:lnTo>
                  <a:lnTo>
                    <a:pt x="83" y="103"/>
                  </a:lnTo>
                  <a:lnTo>
                    <a:pt x="81" y="106"/>
                  </a:lnTo>
                  <a:lnTo>
                    <a:pt x="81" y="109"/>
                  </a:lnTo>
                  <a:lnTo>
                    <a:pt x="78" y="111"/>
                  </a:lnTo>
                  <a:lnTo>
                    <a:pt x="75" y="114"/>
                  </a:lnTo>
                  <a:lnTo>
                    <a:pt x="70" y="115"/>
                  </a:lnTo>
                  <a:lnTo>
                    <a:pt x="69" y="115"/>
                  </a:lnTo>
                  <a:lnTo>
                    <a:pt x="18" y="17"/>
                  </a:lnTo>
                  <a:lnTo>
                    <a:pt x="0" y="23"/>
                  </a:lnTo>
                  <a:lnTo>
                    <a:pt x="0" y="23"/>
                  </a:lnTo>
                  <a:close/>
                </a:path>
              </a:pathLst>
            </a:custGeom>
            <a:solidFill>
              <a:srgbClr val="FFB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5"/>
            <p:cNvSpPr>
              <a:spLocks/>
            </p:cNvSpPr>
            <p:nvPr/>
          </p:nvSpPr>
          <p:spPr bwMode="auto">
            <a:xfrm>
              <a:off x="4533" y="2268"/>
              <a:ext cx="45" cy="64"/>
            </a:xfrm>
            <a:custGeom>
              <a:avLst/>
              <a:gdLst>
                <a:gd name="T0" fmla="*/ 0 w 90"/>
                <a:gd name="T1" fmla="*/ 28 h 130"/>
                <a:gd name="T2" fmla="*/ 4 w 90"/>
                <a:gd name="T3" fmla="*/ 34 h 130"/>
                <a:gd name="T4" fmla="*/ 8 w 90"/>
                <a:gd name="T5" fmla="*/ 44 h 130"/>
                <a:gd name="T6" fmla="*/ 11 w 90"/>
                <a:gd name="T7" fmla="*/ 51 h 130"/>
                <a:gd name="T8" fmla="*/ 16 w 90"/>
                <a:gd name="T9" fmla="*/ 59 h 130"/>
                <a:gd name="T10" fmla="*/ 20 w 90"/>
                <a:gd name="T11" fmla="*/ 67 h 130"/>
                <a:gd name="T12" fmla="*/ 25 w 90"/>
                <a:gd name="T13" fmla="*/ 76 h 130"/>
                <a:gd name="T14" fmla="*/ 30 w 90"/>
                <a:gd name="T15" fmla="*/ 85 h 130"/>
                <a:gd name="T16" fmla="*/ 34 w 90"/>
                <a:gd name="T17" fmla="*/ 93 h 130"/>
                <a:gd name="T18" fmla="*/ 39 w 90"/>
                <a:gd name="T19" fmla="*/ 100 h 130"/>
                <a:gd name="T20" fmla="*/ 44 w 90"/>
                <a:gd name="T21" fmla="*/ 108 h 130"/>
                <a:gd name="T22" fmla="*/ 48 w 90"/>
                <a:gd name="T23" fmla="*/ 114 h 130"/>
                <a:gd name="T24" fmla="*/ 53 w 90"/>
                <a:gd name="T25" fmla="*/ 122 h 130"/>
                <a:gd name="T26" fmla="*/ 61 w 90"/>
                <a:gd name="T27" fmla="*/ 128 h 130"/>
                <a:gd name="T28" fmla="*/ 70 w 90"/>
                <a:gd name="T29" fmla="*/ 130 h 130"/>
                <a:gd name="T30" fmla="*/ 79 w 90"/>
                <a:gd name="T31" fmla="*/ 128 h 130"/>
                <a:gd name="T32" fmla="*/ 84 w 90"/>
                <a:gd name="T33" fmla="*/ 120 h 130"/>
                <a:gd name="T34" fmla="*/ 87 w 90"/>
                <a:gd name="T35" fmla="*/ 114 h 130"/>
                <a:gd name="T36" fmla="*/ 90 w 90"/>
                <a:gd name="T37" fmla="*/ 108 h 130"/>
                <a:gd name="T38" fmla="*/ 88 w 90"/>
                <a:gd name="T39" fmla="*/ 102 h 130"/>
                <a:gd name="T40" fmla="*/ 87 w 90"/>
                <a:gd name="T41" fmla="*/ 94 h 130"/>
                <a:gd name="T42" fmla="*/ 85 w 90"/>
                <a:gd name="T43" fmla="*/ 87 h 130"/>
                <a:gd name="T44" fmla="*/ 82 w 90"/>
                <a:gd name="T45" fmla="*/ 79 h 130"/>
                <a:gd name="T46" fmla="*/ 79 w 90"/>
                <a:gd name="T47" fmla="*/ 70 h 130"/>
                <a:gd name="T48" fmla="*/ 76 w 90"/>
                <a:gd name="T49" fmla="*/ 60 h 130"/>
                <a:gd name="T50" fmla="*/ 71 w 90"/>
                <a:gd name="T51" fmla="*/ 51 h 130"/>
                <a:gd name="T52" fmla="*/ 67 w 90"/>
                <a:gd name="T53" fmla="*/ 40 h 130"/>
                <a:gd name="T54" fmla="*/ 62 w 90"/>
                <a:gd name="T55" fmla="*/ 31 h 130"/>
                <a:gd name="T56" fmla="*/ 59 w 90"/>
                <a:gd name="T57" fmla="*/ 23 h 130"/>
                <a:gd name="T58" fmla="*/ 54 w 90"/>
                <a:gd name="T59" fmla="*/ 17 h 130"/>
                <a:gd name="T60" fmla="*/ 50 w 90"/>
                <a:gd name="T61" fmla="*/ 8 h 130"/>
                <a:gd name="T62" fmla="*/ 47 w 90"/>
                <a:gd name="T63" fmla="*/ 0 h 130"/>
                <a:gd name="T64" fmla="*/ 36 w 90"/>
                <a:gd name="T65" fmla="*/ 8 h 130"/>
                <a:gd name="T66" fmla="*/ 37 w 90"/>
                <a:gd name="T67" fmla="*/ 11 h 130"/>
                <a:gd name="T68" fmla="*/ 42 w 90"/>
                <a:gd name="T69" fmla="*/ 22 h 130"/>
                <a:gd name="T70" fmla="*/ 45 w 90"/>
                <a:gd name="T71" fmla="*/ 28 h 130"/>
                <a:gd name="T72" fmla="*/ 48 w 90"/>
                <a:gd name="T73" fmla="*/ 36 h 130"/>
                <a:gd name="T74" fmla="*/ 51 w 90"/>
                <a:gd name="T75" fmla="*/ 45 h 130"/>
                <a:gd name="T76" fmla="*/ 56 w 90"/>
                <a:gd name="T77" fmla="*/ 54 h 130"/>
                <a:gd name="T78" fmla="*/ 59 w 90"/>
                <a:gd name="T79" fmla="*/ 62 h 130"/>
                <a:gd name="T80" fmla="*/ 62 w 90"/>
                <a:gd name="T81" fmla="*/ 71 h 130"/>
                <a:gd name="T82" fmla="*/ 65 w 90"/>
                <a:gd name="T83" fmla="*/ 79 h 130"/>
                <a:gd name="T84" fmla="*/ 67 w 90"/>
                <a:gd name="T85" fmla="*/ 88 h 130"/>
                <a:gd name="T86" fmla="*/ 68 w 90"/>
                <a:gd name="T87" fmla="*/ 94 h 130"/>
                <a:gd name="T88" fmla="*/ 70 w 90"/>
                <a:gd name="T89" fmla="*/ 100 h 130"/>
                <a:gd name="T90" fmla="*/ 68 w 90"/>
                <a:gd name="T91" fmla="*/ 107 h 130"/>
                <a:gd name="T92" fmla="*/ 59 w 90"/>
                <a:gd name="T93" fmla="*/ 105 h 130"/>
                <a:gd name="T94" fmla="*/ 51 w 90"/>
                <a:gd name="T95" fmla="*/ 96 h 130"/>
                <a:gd name="T96" fmla="*/ 45 w 90"/>
                <a:gd name="T97" fmla="*/ 85 h 130"/>
                <a:gd name="T98" fmla="*/ 44 w 90"/>
                <a:gd name="T99" fmla="*/ 80 h 130"/>
                <a:gd name="T100" fmla="*/ 0 w 90"/>
                <a:gd name="T101" fmla="*/ 27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0" h="130">
                  <a:moveTo>
                    <a:pt x="0" y="27"/>
                  </a:moveTo>
                  <a:lnTo>
                    <a:pt x="0" y="28"/>
                  </a:lnTo>
                  <a:lnTo>
                    <a:pt x="2" y="31"/>
                  </a:lnTo>
                  <a:lnTo>
                    <a:pt x="4" y="34"/>
                  </a:lnTo>
                  <a:lnTo>
                    <a:pt x="7" y="40"/>
                  </a:lnTo>
                  <a:lnTo>
                    <a:pt x="8" y="44"/>
                  </a:lnTo>
                  <a:lnTo>
                    <a:pt x="10" y="47"/>
                  </a:lnTo>
                  <a:lnTo>
                    <a:pt x="11" y="51"/>
                  </a:lnTo>
                  <a:lnTo>
                    <a:pt x="14" y="56"/>
                  </a:lnTo>
                  <a:lnTo>
                    <a:pt x="16" y="59"/>
                  </a:lnTo>
                  <a:lnTo>
                    <a:pt x="19" y="64"/>
                  </a:lnTo>
                  <a:lnTo>
                    <a:pt x="20" y="67"/>
                  </a:lnTo>
                  <a:lnTo>
                    <a:pt x="24" y="73"/>
                  </a:lnTo>
                  <a:lnTo>
                    <a:pt x="25" y="76"/>
                  </a:lnTo>
                  <a:lnTo>
                    <a:pt x="28" y="80"/>
                  </a:lnTo>
                  <a:lnTo>
                    <a:pt x="30" y="85"/>
                  </a:lnTo>
                  <a:lnTo>
                    <a:pt x="33" y="90"/>
                  </a:lnTo>
                  <a:lnTo>
                    <a:pt x="34" y="93"/>
                  </a:lnTo>
                  <a:lnTo>
                    <a:pt x="37" y="97"/>
                  </a:lnTo>
                  <a:lnTo>
                    <a:pt x="39" y="100"/>
                  </a:lnTo>
                  <a:lnTo>
                    <a:pt x="42" y="105"/>
                  </a:lnTo>
                  <a:lnTo>
                    <a:pt x="44" y="108"/>
                  </a:lnTo>
                  <a:lnTo>
                    <a:pt x="45" y="111"/>
                  </a:lnTo>
                  <a:lnTo>
                    <a:pt x="48" y="114"/>
                  </a:lnTo>
                  <a:lnTo>
                    <a:pt x="50" y="117"/>
                  </a:lnTo>
                  <a:lnTo>
                    <a:pt x="53" y="122"/>
                  </a:lnTo>
                  <a:lnTo>
                    <a:pt x="56" y="125"/>
                  </a:lnTo>
                  <a:lnTo>
                    <a:pt x="61" y="128"/>
                  </a:lnTo>
                  <a:lnTo>
                    <a:pt x="65" y="130"/>
                  </a:lnTo>
                  <a:lnTo>
                    <a:pt x="70" y="130"/>
                  </a:lnTo>
                  <a:lnTo>
                    <a:pt x="76" y="130"/>
                  </a:lnTo>
                  <a:lnTo>
                    <a:pt x="79" y="128"/>
                  </a:lnTo>
                  <a:lnTo>
                    <a:pt x="84" y="124"/>
                  </a:lnTo>
                  <a:lnTo>
                    <a:pt x="84" y="120"/>
                  </a:lnTo>
                  <a:lnTo>
                    <a:pt x="87" y="119"/>
                  </a:lnTo>
                  <a:lnTo>
                    <a:pt x="87" y="114"/>
                  </a:lnTo>
                  <a:lnTo>
                    <a:pt x="90" y="111"/>
                  </a:lnTo>
                  <a:lnTo>
                    <a:pt x="90" y="108"/>
                  </a:lnTo>
                  <a:lnTo>
                    <a:pt x="90" y="105"/>
                  </a:lnTo>
                  <a:lnTo>
                    <a:pt x="88" y="102"/>
                  </a:lnTo>
                  <a:lnTo>
                    <a:pt x="88" y="99"/>
                  </a:lnTo>
                  <a:lnTo>
                    <a:pt x="87" y="94"/>
                  </a:lnTo>
                  <a:lnTo>
                    <a:pt x="87" y="91"/>
                  </a:lnTo>
                  <a:lnTo>
                    <a:pt x="85" y="87"/>
                  </a:lnTo>
                  <a:lnTo>
                    <a:pt x="84" y="84"/>
                  </a:lnTo>
                  <a:lnTo>
                    <a:pt x="82" y="79"/>
                  </a:lnTo>
                  <a:lnTo>
                    <a:pt x="81" y="74"/>
                  </a:lnTo>
                  <a:lnTo>
                    <a:pt x="79" y="70"/>
                  </a:lnTo>
                  <a:lnTo>
                    <a:pt x="77" y="65"/>
                  </a:lnTo>
                  <a:lnTo>
                    <a:pt x="76" y="60"/>
                  </a:lnTo>
                  <a:lnTo>
                    <a:pt x="73" y="56"/>
                  </a:lnTo>
                  <a:lnTo>
                    <a:pt x="71" y="51"/>
                  </a:lnTo>
                  <a:lnTo>
                    <a:pt x="70" y="47"/>
                  </a:lnTo>
                  <a:lnTo>
                    <a:pt x="67" y="40"/>
                  </a:lnTo>
                  <a:lnTo>
                    <a:pt x="65" y="37"/>
                  </a:lnTo>
                  <a:lnTo>
                    <a:pt x="62" y="31"/>
                  </a:lnTo>
                  <a:lnTo>
                    <a:pt x="61" y="28"/>
                  </a:lnTo>
                  <a:lnTo>
                    <a:pt x="59" y="23"/>
                  </a:lnTo>
                  <a:lnTo>
                    <a:pt x="57" y="20"/>
                  </a:lnTo>
                  <a:lnTo>
                    <a:pt x="54" y="17"/>
                  </a:lnTo>
                  <a:lnTo>
                    <a:pt x="53" y="14"/>
                  </a:lnTo>
                  <a:lnTo>
                    <a:pt x="50" y="8"/>
                  </a:lnTo>
                  <a:lnTo>
                    <a:pt x="48" y="3"/>
                  </a:lnTo>
                  <a:lnTo>
                    <a:pt x="47" y="0"/>
                  </a:lnTo>
                  <a:lnTo>
                    <a:pt x="47" y="0"/>
                  </a:lnTo>
                  <a:lnTo>
                    <a:pt x="36" y="8"/>
                  </a:lnTo>
                  <a:lnTo>
                    <a:pt x="36" y="8"/>
                  </a:lnTo>
                  <a:lnTo>
                    <a:pt x="37" y="11"/>
                  </a:lnTo>
                  <a:lnTo>
                    <a:pt x="39" y="16"/>
                  </a:lnTo>
                  <a:lnTo>
                    <a:pt x="42" y="22"/>
                  </a:lnTo>
                  <a:lnTo>
                    <a:pt x="42" y="25"/>
                  </a:lnTo>
                  <a:lnTo>
                    <a:pt x="45" y="28"/>
                  </a:lnTo>
                  <a:lnTo>
                    <a:pt x="47" y="31"/>
                  </a:lnTo>
                  <a:lnTo>
                    <a:pt x="48" y="36"/>
                  </a:lnTo>
                  <a:lnTo>
                    <a:pt x="50" y="40"/>
                  </a:lnTo>
                  <a:lnTo>
                    <a:pt x="51" y="45"/>
                  </a:lnTo>
                  <a:lnTo>
                    <a:pt x="54" y="50"/>
                  </a:lnTo>
                  <a:lnTo>
                    <a:pt x="56" y="54"/>
                  </a:lnTo>
                  <a:lnTo>
                    <a:pt x="57" y="57"/>
                  </a:lnTo>
                  <a:lnTo>
                    <a:pt x="59" y="62"/>
                  </a:lnTo>
                  <a:lnTo>
                    <a:pt x="61" y="67"/>
                  </a:lnTo>
                  <a:lnTo>
                    <a:pt x="62" y="71"/>
                  </a:lnTo>
                  <a:lnTo>
                    <a:pt x="64" y="76"/>
                  </a:lnTo>
                  <a:lnTo>
                    <a:pt x="65" y="79"/>
                  </a:lnTo>
                  <a:lnTo>
                    <a:pt x="67" y="84"/>
                  </a:lnTo>
                  <a:lnTo>
                    <a:pt x="67" y="88"/>
                  </a:lnTo>
                  <a:lnTo>
                    <a:pt x="68" y="91"/>
                  </a:lnTo>
                  <a:lnTo>
                    <a:pt x="68" y="94"/>
                  </a:lnTo>
                  <a:lnTo>
                    <a:pt x="70" y="97"/>
                  </a:lnTo>
                  <a:lnTo>
                    <a:pt x="70" y="100"/>
                  </a:lnTo>
                  <a:lnTo>
                    <a:pt x="70" y="104"/>
                  </a:lnTo>
                  <a:lnTo>
                    <a:pt x="68" y="107"/>
                  </a:lnTo>
                  <a:lnTo>
                    <a:pt x="64" y="107"/>
                  </a:lnTo>
                  <a:lnTo>
                    <a:pt x="59" y="105"/>
                  </a:lnTo>
                  <a:lnTo>
                    <a:pt x="54" y="100"/>
                  </a:lnTo>
                  <a:lnTo>
                    <a:pt x="51" y="96"/>
                  </a:lnTo>
                  <a:lnTo>
                    <a:pt x="48" y="90"/>
                  </a:lnTo>
                  <a:lnTo>
                    <a:pt x="45" y="85"/>
                  </a:lnTo>
                  <a:lnTo>
                    <a:pt x="44" y="82"/>
                  </a:lnTo>
                  <a:lnTo>
                    <a:pt x="44" y="80"/>
                  </a:lnTo>
                  <a:lnTo>
                    <a:pt x="14" y="20"/>
                  </a:lnTo>
                  <a:lnTo>
                    <a:pt x="0" y="27"/>
                  </a:lnTo>
                  <a:lnTo>
                    <a:pt x="0" y="27"/>
                  </a:lnTo>
                  <a:close/>
                </a:path>
              </a:pathLst>
            </a:custGeom>
            <a:solidFill>
              <a:srgbClr val="FFB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6"/>
            <p:cNvSpPr>
              <a:spLocks/>
            </p:cNvSpPr>
            <p:nvPr/>
          </p:nvSpPr>
          <p:spPr bwMode="auto">
            <a:xfrm>
              <a:off x="4568" y="2251"/>
              <a:ext cx="44" cy="68"/>
            </a:xfrm>
            <a:custGeom>
              <a:avLst/>
              <a:gdLst>
                <a:gd name="T0" fmla="*/ 0 w 88"/>
                <a:gd name="T1" fmla="*/ 29 h 137"/>
                <a:gd name="T2" fmla="*/ 3 w 88"/>
                <a:gd name="T3" fmla="*/ 35 h 137"/>
                <a:gd name="T4" fmla="*/ 7 w 88"/>
                <a:gd name="T5" fmla="*/ 44 h 137"/>
                <a:gd name="T6" fmla="*/ 14 w 88"/>
                <a:gd name="T7" fmla="*/ 56 h 137"/>
                <a:gd name="T8" fmla="*/ 18 w 88"/>
                <a:gd name="T9" fmla="*/ 67 h 137"/>
                <a:gd name="T10" fmla="*/ 23 w 88"/>
                <a:gd name="T11" fmla="*/ 80 h 137"/>
                <a:gd name="T12" fmla="*/ 27 w 88"/>
                <a:gd name="T13" fmla="*/ 89 h 137"/>
                <a:gd name="T14" fmla="*/ 32 w 88"/>
                <a:gd name="T15" fmla="*/ 97 h 137"/>
                <a:gd name="T16" fmla="*/ 37 w 88"/>
                <a:gd name="T17" fmla="*/ 109 h 137"/>
                <a:gd name="T18" fmla="*/ 40 w 88"/>
                <a:gd name="T19" fmla="*/ 117 h 137"/>
                <a:gd name="T20" fmla="*/ 43 w 88"/>
                <a:gd name="T21" fmla="*/ 123 h 137"/>
                <a:gd name="T22" fmla="*/ 46 w 88"/>
                <a:gd name="T23" fmla="*/ 133 h 137"/>
                <a:gd name="T24" fmla="*/ 49 w 88"/>
                <a:gd name="T25" fmla="*/ 137 h 137"/>
                <a:gd name="T26" fmla="*/ 55 w 88"/>
                <a:gd name="T27" fmla="*/ 133 h 137"/>
                <a:gd name="T28" fmla="*/ 61 w 88"/>
                <a:gd name="T29" fmla="*/ 130 h 137"/>
                <a:gd name="T30" fmla="*/ 68 w 88"/>
                <a:gd name="T31" fmla="*/ 127 h 137"/>
                <a:gd name="T32" fmla="*/ 75 w 88"/>
                <a:gd name="T33" fmla="*/ 123 h 137"/>
                <a:gd name="T34" fmla="*/ 81 w 88"/>
                <a:gd name="T35" fmla="*/ 118 h 137"/>
                <a:gd name="T36" fmla="*/ 88 w 88"/>
                <a:gd name="T37" fmla="*/ 109 h 137"/>
                <a:gd name="T38" fmla="*/ 84 w 88"/>
                <a:gd name="T39" fmla="*/ 100 h 137"/>
                <a:gd name="T40" fmla="*/ 81 w 88"/>
                <a:gd name="T41" fmla="*/ 92 h 137"/>
                <a:gd name="T42" fmla="*/ 78 w 88"/>
                <a:gd name="T43" fmla="*/ 86 h 137"/>
                <a:gd name="T44" fmla="*/ 75 w 88"/>
                <a:gd name="T45" fmla="*/ 77 h 137"/>
                <a:gd name="T46" fmla="*/ 71 w 88"/>
                <a:gd name="T47" fmla="*/ 67 h 137"/>
                <a:gd name="T48" fmla="*/ 66 w 88"/>
                <a:gd name="T49" fmla="*/ 58 h 137"/>
                <a:gd name="T50" fmla="*/ 61 w 88"/>
                <a:gd name="T51" fmla="*/ 49 h 137"/>
                <a:gd name="T52" fmla="*/ 57 w 88"/>
                <a:gd name="T53" fmla="*/ 38 h 137"/>
                <a:gd name="T54" fmla="*/ 52 w 88"/>
                <a:gd name="T55" fmla="*/ 29 h 137"/>
                <a:gd name="T56" fmla="*/ 48 w 88"/>
                <a:gd name="T57" fmla="*/ 21 h 137"/>
                <a:gd name="T58" fmla="*/ 44 w 88"/>
                <a:gd name="T59" fmla="*/ 13 h 137"/>
                <a:gd name="T60" fmla="*/ 40 w 88"/>
                <a:gd name="T61" fmla="*/ 7 h 137"/>
                <a:gd name="T62" fmla="*/ 38 w 88"/>
                <a:gd name="T63" fmla="*/ 3 h 137"/>
                <a:gd name="T64" fmla="*/ 37 w 88"/>
                <a:gd name="T65" fmla="*/ 0 h 137"/>
                <a:gd name="T66" fmla="*/ 69 w 88"/>
                <a:gd name="T67" fmla="*/ 101 h 137"/>
                <a:gd name="T68" fmla="*/ 14 w 88"/>
                <a:gd name="T69" fmla="*/ 15 h 137"/>
                <a:gd name="T70" fmla="*/ 0 w 88"/>
                <a:gd name="T71" fmla="*/ 2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8" h="137">
                  <a:moveTo>
                    <a:pt x="0" y="27"/>
                  </a:moveTo>
                  <a:lnTo>
                    <a:pt x="0" y="29"/>
                  </a:lnTo>
                  <a:lnTo>
                    <a:pt x="1" y="32"/>
                  </a:lnTo>
                  <a:lnTo>
                    <a:pt x="3" y="35"/>
                  </a:lnTo>
                  <a:lnTo>
                    <a:pt x="6" y="40"/>
                  </a:lnTo>
                  <a:lnTo>
                    <a:pt x="7" y="44"/>
                  </a:lnTo>
                  <a:lnTo>
                    <a:pt x="11" y="50"/>
                  </a:lnTo>
                  <a:lnTo>
                    <a:pt x="14" y="56"/>
                  </a:lnTo>
                  <a:lnTo>
                    <a:pt x="15" y="61"/>
                  </a:lnTo>
                  <a:lnTo>
                    <a:pt x="18" y="67"/>
                  </a:lnTo>
                  <a:lnTo>
                    <a:pt x="20" y="73"/>
                  </a:lnTo>
                  <a:lnTo>
                    <a:pt x="23" y="80"/>
                  </a:lnTo>
                  <a:lnTo>
                    <a:pt x="26" y="84"/>
                  </a:lnTo>
                  <a:lnTo>
                    <a:pt x="27" y="89"/>
                  </a:lnTo>
                  <a:lnTo>
                    <a:pt x="29" y="92"/>
                  </a:lnTo>
                  <a:lnTo>
                    <a:pt x="32" y="97"/>
                  </a:lnTo>
                  <a:lnTo>
                    <a:pt x="34" y="103"/>
                  </a:lnTo>
                  <a:lnTo>
                    <a:pt x="37" y="109"/>
                  </a:lnTo>
                  <a:lnTo>
                    <a:pt x="38" y="112"/>
                  </a:lnTo>
                  <a:lnTo>
                    <a:pt x="40" y="117"/>
                  </a:lnTo>
                  <a:lnTo>
                    <a:pt x="40" y="120"/>
                  </a:lnTo>
                  <a:lnTo>
                    <a:pt x="43" y="123"/>
                  </a:lnTo>
                  <a:lnTo>
                    <a:pt x="44" y="127"/>
                  </a:lnTo>
                  <a:lnTo>
                    <a:pt x="46" y="133"/>
                  </a:lnTo>
                  <a:lnTo>
                    <a:pt x="48" y="135"/>
                  </a:lnTo>
                  <a:lnTo>
                    <a:pt x="49" y="137"/>
                  </a:lnTo>
                  <a:lnTo>
                    <a:pt x="49" y="135"/>
                  </a:lnTo>
                  <a:lnTo>
                    <a:pt x="55" y="133"/>
                  </a:lnTo>
                  <a:lnTo>
                    <a:pt x="57" y="132"/>
                  </a:lnTo>
                  <a:lnTo>
                    <a:pt x="61" y="130"/>
                  </a:lnTo>
                  <a:lnTo>
                    <a:pt x="64" y="129"/>
                  </a:lnTo>
                  <a:lnTo>
                    <a:pt x="68" y="127"/>
                  </a:lnTo>
                  <a:lnTo>
                    <a:pt x="71" y="126"/>
                  </a:lnTo>
                  <a:lnTo>
                    <a:pt x="75" y="123"/>
                  </a:lnTo>
                  <a:lnTo>
                    <a:pt x="78" y="121"/>
                  </a:lnTo>
                  <a:lnTo>
                    <a:pt x="81" y="118"/>
                  </a:lnTo>
                  <a:lnTo>
                    <a:pt x="86" y="113"/>
                  </a:lnTo>
                  <a:lnTo>
                    <a:pt x="88" y="109"/>
                  </a:lnTo>
                  <a:lnTo>
                    <a:pt x="86" y="104"/>
                  </a:lnTo>
                  <a:lnTo>
                    <a:pt x="84" y="100"/>
                  </a:lnTo>
                  <a:lnTo>
                    <a:pt x="83" y="97"/>
                  </a:lnTo>
                  <a:lnTo>
                    <a:pt x="81" y="92"/>
                  </a:lnTo>
                  <a:lnTo>
                    <a:pt x="80" y="89"/>
                  </a:lnTo>
                  <a:lnTo>
                    <a:pt x="78" y="86"/>
                  </a:lnTo>
                  <a:lnTo>
                    <a:pt x="77" y="80"/>
                  </a:lnTo>
                  <a:lnTo>
                    <a:pt x="75" y="77"/>
                  </a:lnTo>
                  <a:lnTo>
                    <a:pt x="74" y="72"/>
                  </a:lnTo>
                  <a:lnTo>
                    <a:pt x="71" y="67"/>
                  </a:lnTo>
                  <a:lnTo>
                    <a:pt x="69" y="63"/>
                  </a:lnTo>
                  <a:lnTo>
                    <a:pt x="66" y="58"/>
                  </a:lnTo>
                  <a:lnTo>
                    <a:pt x="63" y="53"/>
                  </a:lnTo>
                  <a:lnTo>
                    <a:pt x="61" y="49"/>
                  </a:lnTo>
                  <a:lnTo>
                    <a:pt x="58" y="43"/>
                  </a:lnTo>
                  <a:lnTo>
                    <a:pt x="57" y="38"/>
                  </a:lnTo>
                  <a:lnTo>
                    <a:pt x="54" y="33"/>
                  </a:lnTo>
                  <a:lnTo>
                    <a:pt x="52" y="29"/>
                  </a:lnTo>
                  <a:lnTo>
                    <a:pt x="49" y="24"/>
                  </a:lnTo>
                  <a:lnTo>
                    <a:pt x="48" y="21"/>
                  </a:lnTo>
                  <a:lnTo>
                    <a:pt x="46" y="16"/>
                  </a:lnTo>
                  <a:lnTo>
                    <a:pt x="44" y="13"/>
                  </a:lnTo>
                  <a:lnTo>
                    <a:pt x="43" y="10"/>
                  </a:lnTo>
                  <a:lnTo>
                    <a:pt x="40" y="7"/>
                  </a:lnTo>
                  <a:lnTo>
                    <a:pt x="38" y="4"/>
                  </a:lnTo>
                  <a:lnTo>
                    <a:pt x="38" y="3"/>
                  </a:lnTo>
                  <a:lnTo>
                    <a:pt x="37" y="0"/>
                  </a:lnTo>
                  <a:lnTo>
                    <a:pt x="37" y="0"/>
                  </a:lnTo>
                  <a:lnTo>
                    <a:pt x="26" y="7"/>
                  </a:lnTo>
                  <a:lnTo>
                    <a:pt x="69" y="101"/>
                  </a:lnTo>
                  <a:lnTo>
                    <a:pt x="57" y="113"/>
                  </a:lnTo>
                  <a:lnTo>
                    <a:pt x="14" y="15"/>
                  </a:lnTo>
                  <a:lnTo>
                    <a:pt x="0" y="27"/>
                  </a:lnTo>
                  <a:lnTo>
                    <a:pt x="0" y="27"/>
                  </a:lnTo>
                  <a:close/>
                </a:path>
              </a:pathLst>
            </a:custGeom>
            <a:solidFill>
              <a:srgbClr val="FFB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7"/>
            <p:cNvSpPr>
              <a:spLocks/>
            </p:cNvSpPr>
            <p:nvPr/>
          </p:nvSpPr>
          <p:spPr bwMode="auto">
            <a:xfrm>
              <a:off x="4606" y="2235"/>
              <a:ext cx="43" cy="58"/>
            </a:xfrm>
            <a:custGeom>
              <a:avLst/>
              <a:gdLst>
                <a:gd name="T0" fmla="*/ 0 w 88"/>
                <a:gd name="T1" fmla="*/ 26 h 117"/>
                <a:gd name="T2" fmla="*/ 3 w 88"/>
                <a:gd name="T3" fmla="*/ 33 h 117"/>
                <a:gd name="T4" fmla="*/ 6 w 88"/>
                <a:gd name="T5" fmla="*/ 40 h 117"/>
                <a:gd name="T6" fmla="*/ 9 w 88"/>
                <a:gd name="T7" fmla="*/ 48 h 117"/>
                <a:gd name="T8" fmla="*/ 14 w 88"/>
                <a:gd name="T9" fmla="*/ 54 h 117"/>
                <a:gd name="T10" fmla="*/ 19 w 88"/>
                <a:gd name="T11" fmla="*/ 62 h 117"/>
                <a:gd name="T12" fmla="*/ 22 w 88"/>
                <a:gd name="T13" fmla="*/ 71 h 117"/>
                <a:gd name="T14" fmla="*/ 26 w 88"/>
                <a:gd name="T15" fmla="*/ 77 h 117"/>
                <a:gd name="T16" fmla="*/ 29 w 88"/>
                <a:gd name="T17" fmla="*/ 86 h 117"/>
                <a:gd name="T18" fmla="*/ 34 w 88"/>
                <a:gd name="T19" fmla="*/ 93 h 117"/>
                <a:gd name="T20" fmla="*/ 40 w 88"/>
                <a:gd name="T21" fmla="*/ 102 h 117"/>
                <a:gd name="T22" fmla="*/ 48 w 88"/>
                <a:gd name="T23" fmla="*/ 113 h 117"/>
                <a:gd name="T24" fmla="*/ 56 w 88"/>
                <a:gd name="T25" fmla="*/ 117 h 117"/>
                <a:gd name="T26" fmla="*/ 66 w 88"/>
                <a:gd name="T27" fmla="*/ 116 h 117"/>
                <a:gd name="T28" fmla="*/ 79 w 88"/>
                <a:gd name="T29" fmla="*/ 108 h 117"/>
                <a:gd name="T30" fmla="*/ 86 w 88"/>
                <a:gd name="T31" fmla="*/ 97 h 117"/>
                <a:gd name="T32" fmla="*/ 86 w 88"/>
                <a:gd name="T33" fmla="*/ 91 h 117"/>
                <a:gd name="T34" fmla="*/ 83 w 88"/>
                <a:gd name="T35" fmla="*/ 82 h 117"/>
                <a:gd name="T36" fmla="*/ 80 w 88"/>
                <a:gd name="T37" fmla="*/ 71 h 117"/>
                <a:gd name="T38" fmla="*/ 76 w 88"/>
                <a:gd name="T39" fmla="*/ 63 h 117"/>
                <a:gd name="T40" fmla="*/ 73 w 88"/>
                <a:gd name="T41" fmla="*/ 56 h 117"/>
                <a:gd name="T42" fmla="*/ 70 w 88"/>
                <a:gd name="T43" fmla="*/ 48 h 117"/>
                <a:gd name="T44" fmla="*/ 65 w 88"/>
                <a:gd name="T45" fmla="*/ 39 h 117"/>
                <a:gd name="T46" fmla="*/ 62 w 88"/>
                <a:gd name="T47" fmla="*/ 29 h 117"/>
                <a:gd name="T48" fmla="*/ 57 w 88"/>
                <a:gd name="T49" fmla="*/ 23 h 117"/>
                <a:gd name="T50" fmla="*/ 54 w 88"/>
                <a:gd name="T51" fmla="*/ 16 h 117"/>
                <a:gd name="T52" fmla="*/ 50 w 88"/>
                <a:gd name="T53" fmla="*/ 6 h 117"/>
                <a:gd name="T54" fmla="*/ 46 w 88"/>
                <a:gd name="T55" fmla="*/ 0 h 117"/>
                <a:gd name="T56" fmla="*/ 33 w 88"/>
                <a:gd name="T57" fmla="*/ 6 h 117"/>
                <a:gd name="T58" fmla="*/ 34 w 88"/>
                <a:gd name="T59" fmla="*/ 9 h 117"/>
                <a:gd name="T60" fmla="*/ 39 w 88"/>
                <a:gd name="T61" fmla="*/ 20 h 117"/>
                <a:gd name="T62" fmla="*/ 42 w 88"/>
                <a:gd name="T63" fmla="*/ 26 h 117"/>
                <a:gd name="T64" fmla="*/ 46 w 88"/>
                <a:gd name="T65" fmla="*/ 33 h 117"/>
                <a:gd name="T66" fmla="*/ 51 w 88"/>
                <a:gd name="T67" fmla="*/ 42 h 117"/>
                <a:gd name="T68" fmla="*/ 54 w 88"/>
                <a:gd name="T69" fmla="*/ 49 h 117"/>
                <a:gd name="T70" fmla="*/ 57 w 88"/>
                <a:gd name="T71" fmla="*/ 57 h 117"/>
                <a:gd name="T72" fmla="*/ 62 w 88"/>
                <a:gd name="T73" fmla="*/ 65 h 117"/>
                <a:gd name="T74" fmla="*/ 65 w 88"/>
                <a:gd name="T75" fmla="*/ 73 h 117"/>
                <a:gd name="T76" fmla="*/ 66 w 88"/>
                <a:gd name="T77" fmla="*/ 80 h 117"/>
                <a:gd name="T78" fmla="*/ 68 w 88"/>
                <a:gd name="T79" fmla="*/ 91 h 117"/>
                <a:gd name="T80" fmla="*/ 66 w 88"/>
                <a:gd name="T81" fmla="*/ 97 h 117"/>
                <a:gd name="T82" fmla="*/ 57 w 88"/>
                <a:gd name="T83" fmla="*/ 97 h 117"/>
                <a:gd name="T84" fmla="*/ 50 w 88"/>
                <a:gd name="T85" fmla="*/ 91 h 117"/>
                <a:gd name="T86" fmla="*/ 45 w 88"/>
                <a:gd name="T87" fmla="*/ 83 h 117"/>
                <a:gd name="T88" fmla="*/ 45 w 88"/>
                <a:gd name="T89" fmla="*/ 80 h 117"/>
                <a:gd name="T90" fmla="*/ 0 w 88"/>
                <a:gd name="T91"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8" h="117">
                  <a:moveTo>
                    <a:pt x="0" y="26"/>
                  </a:moveTo>
                  <a:lnTo>
                    <a:pt x="0" y="26"/>
                  </a:lnTo>
                  <a:lnTo>
                    <a:pt x="2" y="29"/>
                  </a:lnTo>
                  <a:lnTo>
                    <a:pt x="3" y="33"/>
                  </a:lnTo>
                  <a:lnTo>
                    <a:pt x="6" y="39"/>
                  </a:lnTo>
                  <a:lnTo>
                    <a:pt x="6" y="40"/>
                  </a:lnTo>
                  <a:lnTo>
                    <a:pt x="8" y="43"/>
                  </a:lnTo>
                  <a:lnTo>
                    <a:pt x="9" y="48"/>
                  </a:lnTo>
                  <a:lnTo>
                    <a:pt x="13" y="51"/>
                  </a:lnTo>
                  <a:lnTo>
                    <a:pt x="14" y="54"/>
                  </a:lnTo>
                  <a:lnTo>
                    <a:pt x="16" y="59"/>
                  </a:lnTo>
                  <a:lnTo>
                    <a:pt x="19" y="62"/>
                  </a:lnTo>
                  <a:lnTo>
                    <a:pt x="20" y="66"/>
                  </a:lnTo>
                  <a:lnTo>
                    <a:pt x="22" y="71"/>
                  </a:lnTo>
                  <a:lnTo>
                    <a:pt x="23" y="74"/>
                  </a:lnTo>
                  <a:lnTo>
                    <a:pt x="26" y="77"/>
                  </a:lnTo>
                  <a:lnTo>
                    <a:pt x="28" y="82"/>
                  </a:lnTo>
                  <a:lnTo>
                    <a:pt x="29" y="86"/>
                  </a:lnTo>
                  <a:lnTo>
                    <a:pt x="33" y="89"/>
                  </a:lnTo>
                  <a:lnTo>
                    <a:pt x="34" y="93"/>
                  </a:lnTo>
                  <a:lnTo>
                    <a:pt x="37" y="97"/>
                  </a:lnTo>
                  <a:lnTo>
                    <a:pt x="40" y="102"/>
                  </a:lnTo>
                  <a:lnTo>
                    <a:pt x="45" y="108"/>
                  </a:lnTo>
                  <a:lnTo>
                    <a:pt x="48" y="113"/>
                  </a:lnTo>
                  <a:lnTo>
                    <a:pt x="51" y="116"/>
                  </a:lnTo>
                  <a:lnTo>
                    <a:pt x="56" y="117"/>
                  </a:lnTo>
                  <a:lnTo>
                    <a:pt x="60" y="117"/>
                  </a:lnTo>
                  <a:lnTo>
                    <a:pt x="66" y="116"/>
                  </a:lnTo>
                  <a:lnTo>
                    <a:pt x="74" y="113"/>
                  </a:lnTo>
                  <a:lnTo>
                    <a:pt x="79" y="108"/>
                  </a:lnTo>
                  <a:lnTo>
                    <a:pt x="83" y="103"/>
                  </a:lnTo>
                  <a:lnTo>
                    <a:pt x="86" y="97"/>
                  </a:lnTo>
                  <a:lnTo>
                    <a:pt x="88" y="94"/>
                  </a:lnTo>
                  <a:lnTo>
                    <a:pt x="86" y="91"/>
                  </a:lnTo>
                  <a:lnTo>
                    <a:pt x="85" y="86"/>
                  </a:lnTo>
                  <a:lnTo>
                    <a:pt x="83" y="82"/>
                  </a:lnTo>
                  <a:lnTo>
                    <a:pt x="82" y="76"/>
                  </a:lnTo>
                  <a:lnTo>
                    <a:pt x="80" y="71"/>
                  </a:lnTo>
                  <a:lnTo>
                    <a:pt x="77" y="68"/>
                  </a:lnTo>
                  <a:lnTo>
                    <a:pt x="76" y="63"/>
                  </a:lnTo>
                  <a:lnTo>
                    <a:pt x="74" y="60"/>
                  </a:lnTo>
                  <a:lnTo>
                    <a:pt x="73" y="56"/>
                  </a:lnTo>
                  <a:lnTo>
                    <a:pt x="71" y="51"/>
                  </a:lnTo>
                  <a:lnTo>
                    <a:pt x="70" y="48"/>
                  </a:lnTo>
                  <a:lnTo>
                    <a:pt x="68" y="43"/>
                  </a:lnTo>
                  <a:lnTo>
                    <a:pt x="65" y="39"/>
                  </a:lnTo>
                  <a:lnTo>
                    <a:pt x="63" y="34"/>
                  </a:lnTo>
                  <a:lnTo>
                    <a:pt x="62" y="29"/>
                  </a:lnTo>
                  <a:lnTo>
                    <a:pt x="60" y="26"/>
                  </a:lnTo>
                  <a:lnTo>
                    <a:pt x="57" y="23"/>
                  </a:lnTo>
                  <a:lnTo>
                    <a:pt x="56" y="19"/>
                  </a:lnTo>
                  <a:lnTo>
                    <a:pt x="54" y="16"/>
                  </a:lnTo>
                  <a:lnTo>
                    <a:pt x="53" y="12"/>
                  </a:lnTo>
                  <a:lnTo>
                    <a:pt x="50" y="6"/>
                  </a:lnTo>
                  <a:lnTo>
                    <a:pt x="48" y="3"/>
                  </a:lnTo>
                  <a:lnTo>
                    <a:pt x="46" y="0"/>
                  </a:lnTo>
                  <a:lnTo>
                    <a:pt x="46" y="0"/>
                  </a:lnTo>
                  <a:lnTo>
                    <a:pt x="33" y="6"/>
                  </a:lnTo>
                  <a:lnTo>
                    <a:pt x="33" y="6"/>
                  </a:lnTo>
                  <a:lnTo>
                    <a:pt x="34" y="9"/>
                  </a:lnTo>
                  <a:lnTo>
                    <a:pt x="36" y="14"/>
                  </a:lnTo>
                  <a:lnTo>
                    <a:pt x="39" y="20"/>
                  </a:lnTo>
                  <a:lnTo>
                    <a:pt x="40" y="22"/>
                  </a:lnTo>
                  <a:lnTo>
                    <a:pt x="42" y="26"/>
                  </a:lnTo>
                  <a:lnTo>
                    <a:pt x="45" y="29"/>
                  </a:lnTo>
                  <a:lnTo>
                    <a:pt x="46" y="33"/>
                  </a:lnTo>
                  <a:lnTo>
                    <a:pt x="48" y="37"/>
                  </a:lnTo>
                  <a:lnTo>
                    <a:pt x="51" y="42"/>
                  </a:lnTo>
                  <a:lnTo>
                    <a:pt x="53" y="45"/>
                  </a:lnTo>
                  <a:lnTo>
                    <a:pt x="54" y="49"/>
                  </a:lnTo>
                  <a:lnTo>
                    <a:pt x="56" y="54"/>
                  </a:lnTo>
                  <a:lnTo>
                    <a:pt x="57" y="57"/>
                  </a:lnTo>
                  <a:lnTo>
                    <a:pt x="60" y="62"/>
                  </a:lnTo>
                  <a:lnTo>
                    <a:pt x="62" y="65"/>
                  </a:lnTo>
                  <a:lnTo>
                    <a:pt x="62" y="69"/>
                  </a:lnTo>
                  <a:lnTo>
                    <a:pt x="65" y="73"/>
                  </a:lnTo>
                  <a:lnTo>
                    <a:pt x="65" y="77"/>
                  </a:lnTo>
                  <a:lnTo>
                    <a:pt x="66" y="80"/>
                  </a:lnTo>
                  <a:lnTo>
                    <a:pt x="68" y="86"/>
                  </a:lnTo>
                  <a:lnTo>
                    <a:pt x="68" y="91"/>
                  </a:lnTo>
                  <a:lnTo>
                    <a:pt x="68" y="96"/>
                  </a:lnTo>
                  <a:lnTo>
                    <a:pt x="66" y="97"/>
                  </a:lnTo>
                  <a:lnTo>
                    <a:pt x="60" y="99"/>
                  </a:lnTo>
                  <a:lnTo>
                    <a:pt x="57" y="97"/>
                  </a:lnTo>
                  <a:lnTo>
                    <a:pt x="53" y="94"/>
                  </a:lnTo>
                  <a:lnTo>
                    <a:pt x="50" y="91"/>
                  </a:lnTo>
                  <a:lnTo>
                    <a:pt x="46" y="86"/>
                  </a:lnTo>
                  <a:lnTo>
                    <a:pt x="45" y="83"/>
                  </a:lnTo>
                  <a:lnTo>
                    <a:pt x="45" y="80"/>
                  </a:lnTo>
                  <a:lnTo>
                    <a:pt x="45" y="80"/>
                  </a:lnTo>
                  <a:lnTo>
                    <a:pt x="16" y="19"/>
                  </a:lnTo>
                  <a:lnTo>
                    <a:pt x="0" y="26"/>
                  </a:lnTo>
                  <a:lnTo>
                    <a:pt x="0" y="26"/>
                  </a:lnTo>
                  <a:close/>
                </a:path>
              </a:pathLst>
            </a:custGeom>
            <a:solidFill>
              <a:srgbClr val="FFB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1"/>
            <p:cNvSpPr>
              <a:spLocks/>
            </p:cNvSpPr>
            <p:nvPr/>
          </p:nvSpPr>
          <p:spPr bwMode="auto">
            <a:xfrm>
              <a:off x="4382" y="2152"/>
              <a:ext cx="97" cy="85"/>
            </a:xfrm>
            <a:custGeom>
              <a:avLst/>
              <a:gdLst>
                <a:gd name="T0" fmla="*/ 52 w 194"/>
                <a:gd name="T1" fmla="*/ 168 h 170"/>
                <a:gd name="T2" fmla="*/ 49 w 194"/>
                <a:gd name="T3" fmla="*/ 162 h 170"/>
                <a:gd name="T4" fmla="*/ 43 w 194"/>
                <a:gd name="T5" fmla="*/ 153 h 170"/>
                <a:gd name="T6" fmla="*/ 40 w 194"/>
                <a:gd name="T7" fmla="*/ 145 h 170"/>
                <a:gd name="T8" fmla="*/ 36 w 194"/>
                <a:gd name="T9" fmla="*/ 139 h 170"/>
                <a:gd name="T10" fmla="*/ 31 w 194"/>
                <a:gd name="T11" fmla="*/ 130 h 170"/>
                <a:gd name="T12" fmla="*/ 25 w 194"/>
                <a:gd name="T13" fmla="*/ 122 h 170"/>
                <a:gd name="T14" fmla="*/ 20 w 194"/>
                <a:gd name="T15" fmla="*/ 113 h 170"/>
                <a:gd name="T16" fmla="*/ 16 w 194"/>
                <a:gd name="T17" fmla="*/ 105 h 170"/>
                <a:gd name="T18" fmla="*/ 12 w 194"/>
                <a:gd name="T19" fmla="*/ 97 h 170"/>
                <a:gd name="T20" fmla="*/ 8 w 194"/>
                <a:gd name="T21" fmla="*/ 91 h 170"/>
                <a:gd name="T22" fmla="*/ 5 w 194"/>
                <a:gd name="T23" fmla="*/ 84 h 170"/>
                <a:gd name="T24" fmla="*/ 2 w 194"/>
                <a:gd name="T25" fmla="*/ 77 h 170"/>
                <a:gd name="T26" fmla="*/ 0 w 194"/>
                <a:gd name="T27" fmla="*/ 71 h 170"/>
                <a:gd name="T28" fmla="*/ 2 w 194"/>
                <a:gd name="T29" fmla="*/ 65 h 170"/>
                <a:gd name="T30" fmla="*/ 5 w 194"/>
                <a:gd name="T31" fmla="*/ 57 h 170"/>
                <a:gd name="T32" fmla="*/ 11 w 194"/>
                <a:gd name="T33" fmla="*/ 48 h 170"/>
                <a:gd name="T34" fmla="*/ 17 w 194"/>
                <a:gd name="T35" fmla="*/ 40 h 170"/>
                <a:gd name="T36" fmla="*/ 25 w 194"/>
                <a:gd name="T37" fmla="*/ 31 h 170"/>
                <a:gd name="T38" fmla="*/ 31 w 194"/>
                <a:gd name="T39" fmla="*/ 25 h 170"/>
                <a:gd name="T40" fmla="*/ 39 w 194"/>
                <a:gd name="T41" fmla="*/ 17 h 170"/>
                <a:gd name="T42" fmla="*/ 45 w 194"/>
                <a:gd name="T43" fmla="*/ 13 h 170"/>
                <a:gd name="T44" fmla="*/ 52 w 194"/>
                <a:gd name="T45" fmla="*/ 10 h 170"/>
                <a:gd name="T46" fmla="*/ 59 w 194"/>
                <a:gd name="T47" fmla="*/ 7 h 170"/>
                <a:gd name="T48" fmla="*/ 68 w 194"/>
                <a:gd name="T49" fmla="*/ 4 h 170"/>
                <a:gd name="T50" fmla="*/ 76 w 194"/>
                <a:gd name="T51" fmla="*/ 2 h 170"/>
                <a:gd name="T52" fmla="*/ 82 w 194"/>
                <a:gd name="T53" fmla="*/ 0 h 170"/>
                <a:gd name="T54" fmla="*/ 91 w 194"/>
                <a:gd name="T55" fmla="*/ 0 h 170"/>
                <a:gd name="T56" fmla="*/ 93 w 194"/>
                <a:gd name="T57" fmla="*/ 0 h 170"/>
                <a:gd name="T58" fmla="*/ 99 w 194"/>
                <a:gd name="T59" fmla="*/ 7 h 170"/>
                <a:gd name="T60" fmla="*/ 105 w 194"/>
                <a:gd name="T61" fmla="*/ 13 h 170"/>
                <a:gd name="T62" fmla="*/ 111 w 194"/>
                <a:gd name="T63" fmla="*/ 20 h 170"/>
                <a:gd name="T64" fmla="*/ 119 w 194"/>
                <a:gd name="T65" fmla="*/ 28 h 170"/>
                <a:gd name="T66" fmla="*/ 128 w 194"/>
                <a:gd name="T67" fmla="*/ 37 h 170"/>
                <a:gd name="T68" fmla="*/ 137 w 194"/>
                <a:gd name="T69" fmla="*/ 47 h 170"/>
                <a:gd name="T70" fmla="*/ 148 w 194"/>
                <a:gd name="T71" fmla="*/ 57 h 170"/>
                <a:gd name="T72" fmla="*/ 157 w 194"/>
                <a:gd name="T73" fmla="*/ 68 h 170"/>
                <a:gd name="T74" fmla="*/ 166 w 194"/>
                <a:gd name="T75" fmla="*/ 77 h 170"/>
                <a:gd name="T76" fmla="*/ 174 w 194"/>
                <a:gd name="T77" fmla="*/ 85 h 170"/>
                <a:gd name="T78" fmla="*/ 182 w 194"/>
                <a:gd name="T79" fmla="*/ 94 h 170"/>
                <a:gd name="T80" fmla="*/ 186 w 194"/>
                <a:gd name="T81" fmla="*/ 101 h 170"/>
                <a:gd name="T82" fmla="*/ 193 w 194"/>
                <a:gd name="T83" fmla="*/ 110 h 170"/>
                <a:gd name="T84" fmla="*/ 193 w 194"/>
                <a:gd name="T85" fmla="*/ 116 h 170"/>
                <a:gd name="T86" fmla="*/ 190 w 194"/>
                <a:gd name="T87" fmla="*/ 119 h 170"/>
                <a:gd name="T88" fmla="*/ 183 w 194"/>
                <a:gd name="T89" fmla="*/ 121 h 170"/>
                <a:gd name="T90" fmla="*/ 88 w 194"/>
                <a:gd name="T91" fmla="*/ 16 h 170"/>
                <a:gd name="T92" fmla="*/ 82 w 194"/>
                <a:gd name="T93" fmla="*/ 17 h 170"/>
                <a:gd name="T94" fmla="*/ 76 w 194"/>
                <a:gd name="T95" fmla="*/ 19 h 170"/>
                <a:gd name="T96" fmla="*/ 69 w 194"/>
                <a:gd name="T97" fmla="*/ 22 h 170"/>
                <a:gd name="T98" fmla="*/ 62 w 194"/>
                <a:gd name="T99" fmla="*/ 25 h 170"/>
                <a:gd name="T100" fmla="*/ 54 w 194"/>
                <a:gd name="T101" fmla="*/ 30 h 170"/>
                <a:gd name="T102" fmla="*/ 46 w 194"/>
                <a:gd name="T103" fmla="*/ 34 h 170"/>
                <a:gd name="T104" fmla="*/ 40 w 194"/>
                <a:gd name="T105" fmla="*/ 39 h 170"/>
                <a:gd name="T106" fmla="*/ 29 w 194"/>
                <a:gd name="T107" fmla="*/ 50 h 170"/>
                <a:gd name="T108" fmla="*/ 23 w 194"/>
                <a:gd name="T109" fmla="*/ 62 h 170"/>
                <a:gd name="T110" fmla="*/ 20 w 194"/>
                <a:gd name="T111" fmla="*/ 71 h 170"/>
                <a:gd name="T112" fmla="*/ 20 w 194"/>
                <a:gd name="T113" fmla="*/ 74 h 170"/>
                <a:gd name="T114" fmla="*/ 54 w 194"/>
                <a:gd name="T115"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4" h="170">
                  <a:moveTo>
                    <a:pt x="54" y="170"/>
                  </a:moveTo>
                  <a:lnTo>
                    <a:pt x="52" y="168"/>
                  </a:lnTo>
                  <a:lnTo>
                    <a:pt x="52" y="165"/>
                  </a:lnTo>
                  <a:lnTo>
                    <a:pt x="49" y="162"/>
                  </a:lnTo>
                  <a:lnTo>
                    <a:pt x="46" y="156"/>
                  </a:lnTo>
                  <a:lnTo>
                    <a:pt x="43" y="153"/>
                  </a:lnTo>
                  <a:lnTo>
                    <a:pt x="42" y="150"/>
                  </a:lnTo>
                  <a:lnTo>
                    <a:pt x="40" y="145"/>
                  </a:lnTo>
                  <a:lnTo>
                    <a:pt x="37" y="142"/>
                  </a:lnTo>
                  <a:lnTo>
                    <a:pt x="36" y="139"/>
                  </a:lnTo>
                  <a:lnTo>
                    <a:pt x="32" y="134"/>
                  </a:lnTo>
                  <a:lnTo>
                    <a:pt x="31" y="130"/>
                  </a:lnTo>
                  <a:lnTo>
                    <a:pt x="28" y="127"/>
                  </a:lnTo>
                  <a:lnTo>
                    <a:pt x="25" y="122"/>
                  </a:lnTo>
                  <a:lnTo>
                    <a:pt x="23" y="119"/>
                  </a:lnTo>
                  <a:lnTo>
                    <a:pt x="20" y="113"/>
                  </a:lnTo>
                  <a:lnTo>
                    <a:pt x="19" y="110"/>
                  </a:lnTo>
                  <a:lnTo>
                    <a:pt x="16" y="105"/>
                  </a:lnTo>
                  <a:lnTo>
                    <a:pt x="14" y="102"/>
                  </a:lnTo>
                  <a:lnTo>
                    <a:pt x="12" y="97"/>
                  </a:lnTo>
                  <a:lnTo>
                    <a:pt x="11" y="94"/>
                  </a:lnTo>
                  <a:lnTo>
                    <a:pt x="8" y="91"/>
                  </a:lnTo>
                  <a:lnTo>
                    <a:pt x="6" y="87"/>
                  </a:lnTo>
                  <a:lnTo>
                    <a:pt x="5" y="84"/>
                  </a:lnTo>
                  <a:lnTo>
                    <a:pt x="3" y="82"/>
                  </a:lnTo>
                  <a:lnTo>
                    <a:pt x="2" y="77"/>
                  </a:lnTo>
                  <a:lnTo>
                    <a:pt x="0" y="74"/>
                  </a:lnTo>
                  <a:lnTo>
                    <a:pt x="0" y="71"/>
                  </a:lnTo>
                  <a:lnTo>
                    <a:pt x="0" y="68"/>
                  </a:lnTo>
                  <a:lnTo>
                    <a:pt x="2" y="65"/>
                  </a:lnTo>
                  <a:lnTo>
                    <a:pt x="3" y="62"/>
                  </a:lnTo>
                  <a:lnTo>
                    <a:pt x="5" y="57"/>
                  </a:lnTo>
                  <a:lnTo>
                    <a:pt x="8" y="53"/>
                  </a:lnTo>
                  <a:lnTo>
                    <a:pt x="11" y="48"/>
                  </a:lnTo>
                  <a:lnTo>
                    <a:pt x="14" y="45"/>
                  </a:lnTo>
                  <a:lnTo>
                    <a:pt x="17" y="40"/>
                  </a:lnTo>
                  <a:lnTo>
                    <a:pt x="20" y="36"/>
                  </a:lnTo>
                  <a:lnTo>
                    <a:pt x="25" y="31"/>
                  </a:lnTo>
                  <a:lnTo>
                    <a:pt x="28" y="28"/>
                  </a:lnTo>
                  <a:lnTo>
                    <a:pt x="31" y="25"/>
                  </a:lnTo>
                  <a:lnTo>
                    <a:pt x="34" y="20"/>
                  </a:lnTo>
                  <a:lnTo>
                    <a:pt x="39" y="17"/>
                  </a:lnTo>
                  <a:lnTo>
                    <a:pt x="42" y="16"/>
                  </a:lnTo>
                  <a:lnTo>
                    <a:pt x="45" y="13"/>
                  </a:lnTo>
                  <a:lnTo>
                    <a:pt x="48" y="11"/>
                  </a:lnTo>
                  <a:lnTo>
                    <a:pt x="52" y="10"/>
                  </a:lnTo>
                  <a:lnTo>
                    <a:pt x="56" y="8"/>
                  </a:lnTo>
                  <a:lnTo>
                    <a:pt x="59" y="7"/>
                  </a:lnTo>
                  <a:lnTo>
                    <a:pt x="63" y="5"/>
                  </a:lnTo>
                  <a:lnTo>
                    <a:pt x="68" y="4"/>
                  </a:lnTo>
                  <a:lnTo>
                    <a:pt x="72" y="2"/>
                  </a:lnTo>
                  <a:lnTo>
                    <a:pt x="76" y="2"/>
                  </a:lnTo>
                  <a:lnTo>
                    <a:pt x="79" y="0"/>
                  </a:lnTo>
                  <a:lnTo>
                    <a:pt x="82" y="0"/>
                  </a:lnTo>
                  <a:lnTo>
                    <a:pt x="86" y="0"/>
                  </a:lnTo>
                  <a:lnTo>
                    <a:pt x="91" y="0"/>
                  </a:lnTo>
                  <a:lnTo>
                    <a:pt x="93" y="0"/>
                  </a:lnTo>
                  <a:lnTo>
                    <a:pt x="93" y="0"/>
                  </a:lnTo>
                  <a:lnTo>
                    <a:pt x="96" y="5"/>
                  </a:lnTo>
                  <a:lnTo>
                    <a:pt x="99" y="7"/>
                  </a:lnTo>
                  <a:lnTo>
                    <a:pt x="102" y="10"/>
                  </a:lnTo>
                  <a:lnTo>
                    <a:pt x="105" y="13"/>
                  </a:lnTo>
                  <a:lnTo>
                    <a:pt x="108" y="16"/>
                  </a:lnTo>
                  <a:lnTo>
                    <a:pt x="111" y="20"/>
                  </a:lnTo>
                  <a:lnTo>
                    <a:pt x="116" y="24"/>
                  </a:lnTo>
                  <a:lnTo>
                    <a:pt x="119" y="28"/>
                  </a:lnTo>
                  <a:lnTo>
                    <a:pt x="125" y="33"/>
                  </a:lnTo>
                  <a:lnTo>
                    <a:pt x="128" y="37"/>
                  </a:lnTo>
                  <a:lnTo>
                    <a:pt x="134" y="42"/>
                  </a:lnTo>
                  <a:lnTo>
                    <a:pt x="137" y="47"/>
                  </a:lnTo>
                  <a:lnTo>
                    <a:pt x="143" y="53"/>
                  </a:lnTo>
                  <a:lnTo>
                    <a:pt x="148" y="57"/>
                  </a:lnTo>
                  <a:lnTo>
                    <a:pt x="153" y="62"/>
                  </a:lnTo>
                  <a:lnTo>
                    <a:pt x="157" y="68"/>
                  </a:lnTo>
                  <a:lnTo>
                    <a:pt x="162" y="73"/>
                  </a:lnTo>
                  <a:lnTo>
                    <a:pt x="166" y="77"/>
                  </a:lnTo>
                  <a:lnTo>
                    <a:pt x="170" y="82"/>
                  </a:lnTo>
                  <a:lnTo>
                    <a:pt x="174" y="85"/>
                  </a:lnTo>
                  <a:lnTo>
                    <a:pt x="179" y="91"/>
                  </a:lnTo>
                  <a:lnTo>
                    <a:pt x="182" y="94"/>
                  </a:lnTo>
                  <a:lnTo>
                    <a:pt x="185" y="97"/>
                  </a:lnTo>
                  <a:lnTo>
                    <a:pt x="186" y="101"/>
                  </a:lnTo>
                  <a:lnTo>
                    <a:pt x="190" y="105"/>
                  </a:lnTo>
                  <a:lnTo>
                    <a:pt x="193" y="110"/>
                  </a:lnTo>
                  <a:lnTo>
                    <a:pt x="194" y="113"/>
                  </a:lnTo>
                  <a:lnTo>
                    <a:pt x="193" y="116"/>
                  </a:lnTo>
                  <a:lnTo>
                    <a:pt x="193" y="119"/>
                  </a:lnTo>
                  <a:lnTo>
                    <a:pt x="190" y="119"/>
                  </a:lnTo>
                  <a:lnTo>
                    <a:pt x="188" y="121"/>
                  </a:lnTo>
                  <a:lnTo>
                    <a:pt x="183" y="121"/>
                  </a:lnTo>
                  <a:lnTo>
                    <a:pt x="182" y="121"/>
                  </a:lnTo>
                  <a:lnTo>
                    <a:pt x="88" y="16"/>
                  </a:lnTo>
                  <a:lnTo>
                    <a:pt x="86" y="16"/>
                  </a:lnTo>
                  <a:lnTo>
                    <a:pt x="82" y="17"/>
                  </a:lnTo>
                  <a:lnTo>
                    <a:pt x="79" y="17"/>
                  </a:lnTo>
                  <a:lnTo>
                    <a:pt x="76" y="19"/>
                  </a:lnTo>
                  <a:lnTo>
                    <a:pt x="72" y="20"/>
                  </a:lnTo>
                  <a:lnTo>
                    <a:pt x="69" y="22"/>
                  </a:lnTo>
                  <a:lnTo>
                    <a:pt x="65" y="24"/>
                  </a:lnTo>
                  <a:lnTo>
                    <a:pt x="62" y="25"/>
                  </a:lnTo>
                  <a:lnTo>
                    <a:pt x="57" y="27"/>
                  </a:lnTo>
                  <a:lnTo>
                    <a:pt x="54" y="30"/>
                  </a:lnTo>
                  <a:lnTo>
                    <a:pt x="49" y="31"/>
                  </a:lnTo>
                  <a:lnTo>
                    <a:pt x="46" y="34"/>
                  </a:lnTo>
                  <a:lnTo>
                    <a:pt x="42" y="36"/>
                  </a:lnTo>
                  <a:lnTo>
                    <a:pt x="40" y="39"/>
                  </a:lnTo>
                  <a:lnTo>
                    <a:pt x="34" y="44"/>
                  </a:lnTo>
                  <a:lnTo>
                    <a:pt x="29" y="50"/>
                  </a:lnTo>
                  <a:lnTo>
                    <a:pt x="25" y="56"/>
                  </a:lnTo>
                  <a:lnTo>
                    <a:pt x="23" y="62"/>
                  </a:lnTo>
                  <a:lnTo>
                    <a:pt x="22" y="67"/>
                  </a:lnTo>
                  <a:lnTo>
                    <a:pt x="20" y="71"/>
                  </a:lnTo>
                  <a:lnTo>
                    <a:pt x="20" y="73"/>
                  </a:lnTo>
                  <a:lnTo>
                    <a:pt x="20" y="74"/>
                  </a:lnTo>
                  <a:lnTo>
                    <a:pt x="71" y="168"/>
                  </a:lnTo>
                  <a:lnTo>
                    <a:pt x="54" y="170"/>
                  </a:lnTo>
                  <a:lnTo>
                    <a:pt x="54" y="170"/>
                  </a:lnTo>
                  <a:close/>
                </a:path>
              </a:pathLst>
            </a:custGeom>
            <a:solidFill>
              <a:schemeClr val="accent6">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32"/>
            <p:cNvSpPr>
              <a:spLocks/>
            </p:cNvSpPr>
            <p:nvPr/>
          </p:nvSpPr>
          <p:spPr bwMode="auto">
            <a:xfrm>
              <a:off x="3995" y="1801"/>
              <a:ext cx="427" cy="385"/>
            </a:xfrm>
            <a:custGeom>
              <a:avLst/>
              <a:gdLst>
                <a:gd name="T0" fmla="*/ 829 w 853"/>
                <a:gd name="T1" fmla="*/ 681 h 770"/>
                <a:gd name="T2" fmla="*/ 785 w 853"/>
                <a:gd name="T3" fmla="*/ 639 h 770"/>
                <a:gd name="T4" fmla="*/ 727 w 853"/>
                <a:gd name="T5" fmla="*/ 582 h 770"/>
                <a:gd name="T6" fmla="*/ 658 w 853"/>
                <a:gd name="T7" fmla="*/ 515 h 770"/>
                <a:gd name="T8" fmla="*/ 584 w 853"/>
                <a:gd name="T9" fmla="*/ 444 h 770"/>
                <a:gd name="T10" fmla="*/ 508 w 853"/>
                <a:gd name="T11" fmla="*/ 373 h 770"/>
                <a:gd name="T12" fmla="*/ 437 w 853"/>
                <a:gd name="T13" fmla="*/ 310 h 770"/>
                <a:gd name="T14" fmla="*/ 364 w 853"/>
                <a:gd name="T15" fmla="*/ 245 h 770"/>
                <a:gd name="T16" fmla="*/ 291 w 853"/>
                <a:gd name="T17" fmla="*/ 184 h 770"/>
                <a:gd name="T18" fmla="*/ 222 w 853"/>
                <a:gd name="T19" fmla="*/ 123 h 770"/>
                <a:gd name="T20" fmla="*/ 160 w 853"/>
                <a:gd name="T21" fmla="*/ 73 h 770"/>
                <a:gd name="T22" fmla="*/ 111 w 853"/>
                <a:gd name="T23" fmla="*/ 33 h 770"/>
                <a:gd name="T24" fmla="*/ 72 w 853"/>
                <a:gd name="T25" fmla="*/ 2 h 770"/>
                <a:gd name="T26" fmla="*/ 39 w 853"/>
                <a:gd name="T27" fmla="*/ 14 h 770"/>
                <a:gd name="T28" fmla="*/ 8 w 853"/>
                <a:gd name="T29" fmla="*/ 50 h 770"/>
                <a:gd name="T30" fmla="*/ 0 w 853"/>
                <a:gd name="T31" fmla="*/ 85 h 770"/>
                <a:gd name="T32" fmla="*/ 28 w 853"/>
                <a:gd name="T33" fmla="*/ 116 h 770"/>
                <a:gd name="T34" fmla="*/ 76 w 853"/>
                <a:gd name="T35" fmla="*/ 153 h 770"/>
                <a:gd name="T36" fmla="*/ 140 w 853"/>
                <a:gd name="T37" fmla="*/ 199 h 770"/>
                <a:gd name="T38" fmla="*/ 216 w 853"/>
                <a:gd name="T39" fmla="*/ 254 h 770"/>
                <a:gd name="T40" fmla="*/ 294 w 853"/>
                <a:gd name="T41" fmla="*/ 314 h 770"/>
                <a:gd name="T42" fmla="*/ 370 w 853"/>
                <a:gd name="T43" fmla="*/ 374 h 770"/>
                <a:gd name="T44" fmla="*/ 436 w 853"/>
                <a:gd name="T45" fmla="*/ 430 h 770"/>
                <a:gd name="T46" fmla="*/ 499 w 853"/>
                <a:gd name="T47" fmla="*/ 488 h 770"/>
                <a:gd name="T48" fmla="*/ 567 w 853"/>
                <a:gd name="T49" fmla="*/ 553 h 770"/>
                <a:gd name="T50" fmla="*/ 631 w 853"/>
                <a:gd name="T51" fmla="*/ 616 h 770"/>
                <a:gd name="T52" fmla="*/ 690 w 853"/>
                <a:gd name="T53" fmla="*/ 675 h 770"/>
                <a:gd name="T54" fmla="*/ 738 w 853"/>
                <a:gd name="T55" fmla="*/ 722 h 770"/>
                <a:gd name="T56" fmla="*/ 778 w 853"/>
                <a:gd name="T57" fmla="*/ 762 h 770"/>
                <a:gd name="T58" fmla="*/ 781 w 853"/>
                <a:gd name="T59" fmla="*/ 739 h 770"/>
                <a:gd name="T60" fmla="*/ 745 w 853"/>
                <a:gd name="T61" fmla="*/ 702 h 770"/>
                <a:gd name="T62" fmla="*/ 698 w 853"/>
                <a:gd name="T63" fmla="*/ 655 h 770"/>
                <a:gd name="T64" fmla="*/ 639 w 853"/>
                <a:gd name="T65" fmla="*/ 596 h 770"/>
                <a:gd name="T66" fmla="*/ 571 w 853"/>
                <a:gd name="T67" fmla="*/ 532 h 770"/>
                <a:gd name="T68" fmla="*/ 501 w 853"/>
                <a:gd name="T69" fmla="*/ 465 h 770"/>
                <a:gd name="T70" fmla="*/ 427 w 853"/>
                <a:gd name="T71" fmla="*/ 399 h 770"/>
                <a:gd name="T72" fmla="*/ 350 w 853"/>
                <a:gd name="T73" fmla="*/ 334 h 770"/>
                <a:gd name="T74" fmla="*/ 270 w 853"/>
                <a:gd name="T75" fmla="*/ 271 h 770"/>
                <a:gd name="T76" fmla="*/ 191 w 853"/>
                <a:gd name="T77" fmla="*/ 214 h 770"/>
                <a:gd name="T78" fmla="*/ 120 w 853"/>
                <a:gd name="T79" fmla="*/ 163 h 770"/>
                <a:gd name="T80" fmla="*/ 65 w 853"/>
                <a:gd name="T81" fmla="*/ 122 h 770"/>
                <a:gd name="T82" fmla="*/ 26 w 853"/>
                <a:gd name="T83" fmla="*/ 97 h 770"/>
                <a:gd name="T84" fmla="*/ 19 w 853"/>
                <a:gd name="T85" fmla="*/ 71 h 770"/>
                <a:gd name="T86" fmla="*/ 54 w 853"/>
                <a:gd name="T87" fmla="*/ 23 h 770"/>
                <a:gd name="T88" fmla="*/ 86 w 853"/>
                <a:gd name="T89" fmla="*/ 37 h 770"/>
                <a:gd name="T90" fmla="*/ 139 w 853"/>
                <a:gd name="T91" fmla="*/ 79 h 770"/>
                <a:gd name="T92" fmla="*/ 210 w 853"/>
                <a:gd name="T93" fmla="*/ 139 h 770"/>
                <a:gd name="T94" fmla="*/ 293 w 853"/>
                <a:gd name="T95" fmla="*/ 210 h 770"/>
                <a:gd name="T96" fmla="*/ 377 w 853"/>
                <a:gd name="T97" fmla="*/ 282 h 770"/>
                <a:gd name="T98" fmla="*/ 459 w 853"/>
                <a:gd name="T99" fmla="*/ 354 h 770"/>
                <a:gd name="T100" fmla="*/ 527 w 853"/>
                <a:gd name="T101" fmla="*/ 418 h 770"/>
                <a:gd name="T102" fmla="*/ 581 w 853"/>
                <a:gd name="T103" fmla="*/ 468 h 770"/>
                <a:gd name="T104" fmla="*/ 638 w 853"/>
                <a:gd name="T105" fmla="*/ 521 h 770"/>
                <a:gd name="T106" fmla="*/ 693 w 853"/>
                <a:gd name="T107" fmla="*/ 575 h 770"/>
                <a:gd name="T108" fmla="*/ 745 w 853"/>
                <a:gd name="T109" fmla="*/ 624 h 770"/>
                <a:gd name="T110" fmla="*/ 789 w 853"/>
                <a:gd name="T111" fmla="*/ 667 h 770"/>
                <a:gd name="T112" fmla="*/ 830 w 853"/>
                <a:gd name="T113" fmla="*/ 706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53" h="770">
                  <a:moveTo>
                    <a:pt x="853" y="704"/>
                  </a:moveTo>
                  <a:lnTo>
                    <a:pt x="852" y="704"/>
                  </a:lnTo>
                  <a:lnTo>
                    <a:pt x="850" y="702"/>
                  </a:lnTo>
                  <a:lnTo>
                    <a:pt x="845" y="698"/>
                  </a:lnTo>
                  <a:lnTo>
                    <a:pt x="842" y="693"/>
                  </a:lnTo>
                  <a:lnTo>
                    <a:pt x="839" y="690"/>
                  </a:lnTo>
                  <a:lnTo>
                    <a:pt x="836" y="687"/>
                  </a:lnTo>
                  <a:lnTo>
                    <a:pt x="832" y="684"/>
                  </a:lnTo>
                  <a:lnTo>
                    <a:pt x="829" y="681"/>
                  </a:lnTo>
                  <a:lnTo>
                    <a:pt x="825" y="678"/>
                  </a:lnTo>
                  <a:lnTo>
                    <a:pt x="821" y="673"/>
                  </a:lnTo>
                  <a:lnTo>
                    <a:pt x="816" y="669"/>
                  </a:lnTo>
                  <a:lnTo>
                    <a:pt x="813" y="665"/>
                  </a:lnTo>
                  <a:lnTo>
                    <a:pt x="807" y="661"/>
                  </a:lnTo>
                  <a:lnTo>
                    <a:pt x="802" y="655"/>
                  </a:lnTo>
                  <a:lnTo>
                    <a:pt x="796" y="650"/>
                  </a:lnTo>
                  <a:lnTo>
                    <a:pt x="792" y="645"/>
                  </a:lnTo>
                  <a:lnTo>
                    <a:pt x="785" y="639"/>
                  </a:lnTo>
                  <a:lnTo>
                    <a:pt x="781" y="633"/>
                  </a:lnTo>
                  <a:lnTo>
                    <a:pt x="775" y="627"/>
                  </a:lnTo>
                  <a:lnTo>
                    <a:pt x="769" y="622"/>
                  </a:lnTo>
                  <a:lnTo>
                    <a:pt x="761" y="615"/>
                  </a:lnTo>
                  <a:lnTo>
                    <a:pt x="755" y="608"/>
                  </a:lnTo>
                  <a:lnTo>
                    <a:pt x="748" y="602"/>
                  </a:lnTo>
                  <a:lnTo>
                    <a:pt x="741" y="596"/>
                  </a:lnTo>
                  <a:lnTo>
                    <a:pt x="735" y="588"/>
                  </a:lnTo>
                  <a:lnTo>
                    <a:pt x="727" y="582"/>
                  </a:lnTo>
                  <a:lnTo>
                    <a:pt x="719" y="575"/>
                  </a:lnTo>
                  <a:lnTo>
                    <a:pt x="713" y="568"/>
                  </a:lnTo>
                  <a:lnTo>
                    <a:pt x="705" y="561"/>
                  </a:lnTo>
                  <a:lnTo>
                    <a:pt x="698" y="553"/>
                  </a:lnTo>
                  <a:lnTo>
                    <a:pt x="690" y="545"/>
                  </a:lnTo>
                  <a:lnTo>
                    <a:pt x="682" y="539"/>
                  </a:lnTo>
                  <a:lnTo>
                    <a:pt x="673" y="530"/>
                  </a:lnTo>
                  <a:lnTo>
                    <a:pt x="665" y="522"/>
                  </a:lnTo>
                  <a:lnTo>
                    <a:pt x="658" y="515"/>
                  </a:lnTo>
                  <a:lnTo>
                    <a:pt x="650" y="507"/>
                  </a:lnTo>
                  <a:lnTo>
                    <a:pt x="641" y="499"/>
                  </a:lnTo>
                  <a:lnTo>
                    <a:pt x="633" y="491"/>
                  </a:lnTo>
                  <a:lnTo>
                    <a:pt x="625" y="482"/>
                  </a:lnTo>
                  <a:lnTo>
                    <a:pt x="616" y="476"/>
                  </a:lnTo>
                  <a:lnTo>
                    <a:pt x="608" y="467"/>
                  </a:lnTo>
                  <a:lnTo>
                    <a:pt x="599" y="459"/>
                  </a:lnTo>
                  <a:lnTo>
                    <a:pt x="591" y="451"/>
                  </a:lnTo>
                  <a:lnTo>
                    <a:pt x="584" y="444"/>
                  </a:lnTo>
                  <a:lnTo>
                    <a:pt x="574" y="436"/>
                  </a:lnTo>
                  <a:lnTo>
                    <a:pt x="567" y="427"/>
                  </a:lnTo>
                  <a:lnTo>
                    <a:pt x="558" y="419"/>
                  </a:lnTo>
                  <a:lnTo>
                    <a:pt x="548" y="411"/>
                  </a:lnTo>
                  <a:lnTo>
                    <a:pt x="541" y="404"/>
                  </a:lnTo>
                  <a:lnTo>
                    <a:pt x="533" y="396"/>
                  </a:lnTo>
                  <a:lnTo>
                    <a:pt x="524" y="388"/>
                  </a:lnTo>
                  <a:lnTo>
                    <a:pt x="516" y="381"/>
                  </a:lnTo>
                  <a:lnTo>
                    <a:pt x="508" y="373"/>
                  </a:lnTo>
                  <a:lnTo>
                    <a:pt x="499" y="365"/>
                  </a:lnTo>
                  <a:lnTo>
                    <a:pt x="491" y="359"/>
                  </a:lnTo>
                  <a:lnTo>
                    <a:pt x="484" y="351"/>
                  </a:lnTo>
                  <a:lnTo>
                    <a:pt x="474" y="344"/>
                  </a:lnTo>
                  <a:lnTo>
                    <a:pt x="467" y="336"/>
                  </a:lnTo>
                  <a:lnTo>
                    <a:pt x="461" y="330"/>
                  </a:lnTo>
                  <a:lnTo>
                    <a:pt x="453" y="324"/>
                  </a:lnTo>
                  <a:lnTo>
                    <a:pt x="445" y="316"/>
                  </a:lnTo>
                  <a:lnTo>
                    <a:pt x="437" y="310"/>
                  </a:lnTo>
                  <a:lnTo>
                    <a:pt x="428" y="302"/>
                  </a:lnTo>
                  <a:lnTo>
                    <a:pt x="422" y="296"/>
                  </a:lnTo>
                  <a:lnTo>
                    <a:pt x="413" y="288"/>
                  </a:lnTo>
                  <a:lnTo>
                    <a:pt x="405" y="282"/>
                  </a:lnTo>
                  <a:lnTo>
                    <a:pt x="397" y="274"/>
                  </a:lnTo>
                  <a:lnTo>
                    <a:pt x="390" y="268"/>
                  </a:lnTo>
                  <a:lnTo>
                    <a:pt x="380" y="261"/>
                  </a:lnTo>
                  <a:lnTo>
                    <a:pt x="373" y="253"/>
                  </a:lnTo>
                  <a:lnTo>
                    <a:pt x="364" y="245"/>
                  </a:lnTo>
                  <a:lnTo>
                    <a:pt x="357" y="239"/>
                  </a:lnTo>
                  <a:lnTo>
                    <a:pt x="348" y="231"/>
                  </a:lnTo>
                  <a:lnTo>
                    <a:pt x="340" y="225"/>
                  </a:lnTo>
                  <a:lnTo>
                    <a:pt x="331" y="217"/>
                  </a:lnTo>
                  <a:lnTo>
                    <a:pt x="325" y="211"/>
                  </a:lnTo>
                  <a:lnTo>
                    <a:pt x="316" y="204"/>
                  </a:lnTo>
                  <a:lnTo>
                    <a:pt x="308" y="196"/>
                  </a:lnTo>
                  <a:lnTo>
                    <a:pt x="299" y="190"/>
                  </a:lnTo>
                  <a:lnTo>
                    <a:pt x="291" y="184"/>
                  </a:lnTo>
                  <a:lnTo>
                    <a:pt x="283" y="176"/>
                  </a:lnTo>
                  <a:lnTo>
                    <a:pt x="276" y="170"/>
                  </a:lnTo>
                  <a:lnTo>
                    <a:pt x="268" y="162"/>
                  </a:lnTo>
                  <a:lnTo>
                    <a:pt x="260" y="156"/>
                  </a:lnTo>
                  <a:lnTo>
                    <a:pt x="253" y="150"/>
                  </a:lnTo>
                  <a:lnTo>
                    <a:pt x="245" y="143"/>
                  </a:lnTo>
                  <a:lnTo>
                    <a:pt x="237" y="137"/>
                  </a:lnTo>
                  <a:lnTo>
                    <a:pt x="230" y="131"/>
                  </a:lnTo>
                  <a:lnTo>
                    <a:pt x="222" y="123"/>
                  </a:lnTo>
                  <a:lnTo>
                    <a:pt x="214" y="117"/>
                  </a:lnTo>
                  <a:lnTo>
                    <a:pt x="208" y="113"/>
                  </a:lnTo>
                  <a:lnTo>
                    <a:pt x="202" y="107"/>
                  </a:lnTo>
                  <a:lnTo>
                    <a:pt x="194" y="100"/>
                  </a:lnTo>
                  <a:lnTo>
                    <a:pt x="186" y="94"/>
                  </a:lnTo>
                  <a:lnTo>
                    <a:pt x="180" y="90"/>
                  </a:lnTo>
                  <a:lnTo>
                    <a:pt x="174" y="83"/>
                  </a:lnTo>
                  <a:lnTo>
                    <a:pt x="166" y="79"/>
                  </a:lnTo>
                  <a:lnTo>
                    <a:pt x="160" y="73"/>
                  </a:lnTo>
                  <a:lnTo>
                    <a:pt x="154" y="68"/>
                  </a:lnTo>
                  <a:lnTo>
                    <a:pt x="149" y="63"/>
                  </a:lnTo>
                  <a:lnTo>
                    <a:pt x="143" y="57"/>
                  </a:lnTo>
                  <a:lnTo>
                    <a:pt x="137" y="54"/>
                  </a:lnTo>
                  <a:lnTo>
                    <a:pt x="131" y="48"/>
                  </a:lnTo>
                  <a:lnTo>
                    <a:pt x="126" y="45"/>
                  </a:lnTo>
                  <a:lnTo>
                    <a:pt x="120" y="40"/>
                  </a:lnTo>
                  <a:lnTo>
                    <a:pt x="116" y="37"/>
                  </a:lnTo>
                  <a:lnTo>
                    <a:pt x="111" y="33"/>
                  </a:lnTo>
                  <a:lnTo>
                    <a:pt x="108" y="30"/>
                  </a:lnTo>
                  <a:lnTo>
                    <a:pt x="102" y="26"/>
                  </a:lnTo>
                  <a:lnTo>
                    <a:pt x="99" y="22"/>
                  </a:lnTo>
                  <a:lnTo>
                    <a:pt x="96" y="19"/>
                  </a:lnTo>
                  <a:lnTo>
                    <a:pt x="91" y="16"/>
                  </a:lnTo>
                  <a:lnTo>
                    <a:pt x="85" y="11"/>
                  </a:lnTo>
                  <a:lnTo>
                    <a:pt x="80" y="6"/>
                  </a:lnTo>
                  <a:lnTo>
                    <a:pt x="76" y="3"/>
                  </a:lnTo>
                  <a:lnTo>
                    <a:pt x="72" y="2"/>
                  </a:lnTo>
                  <a:lnTo>
                    <a:pt x="71" y="0"/>
                  </a:lnTo>
                  <a:lnTo>
                    <a:pt x="68" y="0"/>
                  </a:lnTo>
                  <a:lnTo>
                    <a:pt x="65" y="2"/>
                  </a:lnTo>
                  <a:lnTo>
                    <a:pt x="60" y="3"/>
                  </a:lnTo>
                  <a:lnTo>
                    <a:pt x="57" y="5"/>
                  </a:lnTo>
                  <a:lnTo>
                    <a:pt x="52" y="6"/>
                  </a:lnTo>
                  <a:lnTo>
                    <a:pt x="48" y="10"/>
                  </a:lnTo>
                  <a:lnTo>
                    <a:pt x="43" y="11"/>
                  </a:lnTo>
                  <a:lnTo>
                    <a:pt x="39" y="14"/>
                  </a:lnTo>
                  <a:lnTo>
                    <a:pt x="34" y="19"/>
                  </a:lnTo>
                  <a:lnTo>
                    <a:pt x="29" y="22"/>
                  </a:lnTo>
                  <a:lnTo>
                    <a:pt x="25" y="25"/>
                  </a:lnTo>
                  <a:lnTo>
                    <a:pt x="20" y="28"/>
                  </a:lnTo>
                  <a:lnTo>
                    <a:pt x="17" y="33"/>
                  </a:lnTo>
                  <a:lnTo>
                    <a:pt x="14" y="37"/>
                  </a:lnTo>
                  <a:lnTo>
                    <a:pt x="11" y="42"/>
                  </a:lnTo>
                  <a:lnTo>
                    <a:pt x="9" y="46"/>
                  </a:lnTo>
                  <a:lnTo>
                    <a:pt x="8" y="50"/>
                  </a:lnTo>
                  <a:lnTo>
                    <a:pt x="6" y="54"/>
                  </a:lnTo>
                  <a:lnTo>
                    <a:pt x="5" y="59"/>
                  </a:lnTo>
                  <a:lnTo>
                    <a:pt x="3" y="63"/>
                  </a:lnTo>
                  <a:lnTo>
                    <a:pt x="2" y="66"/>
                  </a:lnTo>
                  <a:lnTo>
                    <a:pt x="2" y="71"/>
                  </a:lnTo>
                  <a:lnTo>
                    <a:pt x="0" y="74"/>
                  </a:lnTo>
                  <a:lnTo>
                    <a:pt x="0" y="79"/>
                  </a:lnTo>
                  <a:lnTo>
                    <a:pt x="0" y="82"/>
                  </a:lnTo>
                  <a:lnTo>
                    <a:pt x="0" y="85"/>
                  </a:lnTo>
                  <a:lnTo>
                    <a:pt x="2" y="91"/>
                  </a:lnTo>
                  <a:lnTo>
                    <a:pt x="3" y="96"/>
                  </a:lnTo>
                  <a:lnTo>
                    <a:pt x="5" y="97"/>
                  </a:lnTo>
                  <a:lnTo>
                    <a:pt x="8" y="100"/>
                  </a:lnTo>
                  <a:lnTo>
                    <a:pt x="11" y="103"/>
                  </a:lnTo>
                  <a:lnTo>
                    <a:pt x="17" y="108"/>
                  </a:lnTo>
                  <a:lnTo>
                    <a:pt x="20" y="111"/>
                  </a:lnTo>
                  <a:lnTo>
                    <a:pt x="25" y="114"/>
                  </a:lnTo>
                  <a:lnTo>
                    <a:pt x="28" y="116"/>
                  </a:lnTo>
                  <a:lnTo>
                    <a:pt x="32" y="119"/>
                  </a:lnTo>
                  <a:lnTo>
                    <a:pt x="37" y="123"/>
                  </a:lnTo>
                  <a:lnTo>
                    <a:pt x="42" y="127"/>
                  </a:lnTo>
                  <a:lnTo>
                    <a:pt x="48" y="131"/>
                  </a:lnTo>
                  <a:lnTo>
                    <a:pt x="52" y="134"/>
                  </a:lnTo>
                  <a:lnTo>
                    <a:pt x="59" y="139"/>
                  </a:lnTo>
                  <a:lnTo>
                    <a:pt x="63" y="143"/>
                  </a:lnTo>
                  <a:lnTo>
                    <a:pt x="69" y="147"/>
                  </a:lnTo>
                  <a:lnTo>
                    <a:pt x="76" y="153"/>
                  </a:lnTo>
                  <a:lnTo>
                    <a:pt x="82" y="156"/>
                  </a:lnTo>
                  <a:lnTo>
                    <a:pt x="88" y="160"/>
                  </a:lnTo>
                  <a:lnTo>
                    <a:pt x="96" y="167"/>
                  </a:lnTo>
                  <a:lnTo>
                    <a:pt x="103" y="171"/>
                  </a:lnTo>
                  <a:lnTo>
                    <a:pt x="109" y="176"/>
                  </a:lnTo>
                  <a:lnTo>
                    <a:pt x="117" y="182"/>
                  </a:lnTo>
                  <a:lnTo>
                    <a:pt x="125" y="188"/>
                  </a:lnTo>
                  <a:lnTo>
                    <a:pt x="133" y="193"/>
                  </a:lnTo>
                  <a:lnTo>
                    <a:pt x="140" y="199"/>
                  </a:lnTo>
                  <a:lnTo>
                    <a:pt x="149" y="205"/>
                  </a:lnTo>
                  <a:lnTo>
                    <a:pt x="157" y="211"/>
                  </a:lnTo>
                  <a:lnTo>
                    <a:pt x="165" y="217"/>
                  </a:lnTo>
                  <a:lnTo>
                    <a:pt x="173" y="224"/>
                  </a:lnTo>
                  <a:lnTo>
                    <a:pt x="182" y="228"/>
                  </a:lnTo>
                  <a:lnTo>
                    <a:pt x="190" y="234"/>
                  </a:lnTo>
                  <a:lnTo>
                    <a:pt x="199" y="242"/>
                  </a:lnTo>
                  <a:lnTo>
                    <a:pt x="206" y="248"/>
                  </a:lnTo>
                  <a:lnTo>
                    <a:pt x="216" y="254"/>
                  </a:lnTo>
                  <a:lnTo>
                    <a:pt x="223" y="261"/>
                  </a:lnTo>
                  <a:lnTo>
                    <a:pt x="233" y="268"/>
                  </a:lnTo>
                  <a:lnTo>
                    <a:pt x="242" y="274"/>
                  </a:lnTo>
                  <a:lnTo>
                    <a:pt x="250" y="281"/>
                  </a:lnTo>
                  <a:lnTo>
                    <a:pt x="259" y="287"/>
                  </a:lnTo>
                  <a:lnTo>
                    <a:pt x="268" y="294"/>
                  </a:lnTo>
                  <a:lnTo>
                    <a:pt x="276" y="301"/>
                  </a:lnTo>
                  <a:lnTo>
                    <a:pt x="285" y="307"/>
                  </a:lnTo>
                  <a:lnTo>
                    <a:pt x="294" y="314"/>
                  </a:lnTo>
                  <a:lnTo>
                    <a:pt x="303" y="321"/>
                  </a:lnTo>
                  <a:lnTo>
                    <a:pt x="311" y="327"/>
                  </a:lnTo>
                  <a:lnTo>
                    <a:pt x="320" y="334"/>
                  </a:lnTo>
                  <a:lnTo>
                    <a:pt x="328" y="341"/>
                  </a:lnTo>
                  <a:lnTo>
                    <a:pt x="337" y="347"/>
                  </a:lnTo>
                  <a:lnTo>
                    <a:pt x="345" y="354"/>
                  </a:lnTo>
                  <a:lnTo>
                    <a:pt x="353" y="361"/>
                  </a:lnTo>
                  <a:lnTo>
                    <a:pt x="360" y="368"/>
                  </a:lnTo>
                  <a:lnTo>
                    <a:pt x="370" y="374"/>
                  </a:lnTo>
                  <a:lnTo>
                    <a:pt x="377" y="381"/>
                  </a:lnTo>
                  <a:lnTo>
                    <a:pt x="385" y="387"/>
                  </a:lnTo>
                  <a:lnTo>
                    <a:pt x="393" y="393"/>
                  </a:lnTo>
                  <a:lnTo>
                    <a:pt x="400" y="401"/>
                  </a:lnTo>
                  <a:lnTo>
                    <a:pt x="408" y="405"/>
                  </a:lnTo>
                  <a:lnTo>
                    <a:pt x="414" y="411"/>
                  </a:lnTo>
                  <a:lnTo>
                    <a:pt x="422" y="418"/>
                  </a:lnTo>
                  <a:lnTo>
                    <a:pt x="430" y="425"/>
                  </a:lnTo>
                  <a:lnTo>
                    <a:pt x="436" y="430"/>
                  </a:lnTo>
                  <a:lnTo>
                    <a:pt x="442" y="436"/>
                  </a:lnTo>
                  <a:lnTo>
                    <a:pt x="450" y="442"/>
                  </a:lnTo>
                  <a:lnTo>
                    <a:pt x="456" y="448"/>
                  </a:lnTo>
                  <a:lnTo>
                    <a:pt x="464" y="455"/>
                  </a:lnTo>
                  <a:lnTo>
                    <a:pt x="470" y="462"/>
                  </a:lnTo>
                  <a:lnTo>
                    <a:pt x="477" y="468"/>
                  </a:lnTo>
                  <a:lnTo>
                    <a:pt x="485" y="476"/>
                  </a:lnTo>
                  <a:lnTo>
                    <a:pt x="493" y="482"/>
                  </a:lnTo>
                  <a:lnTo>
                    <a:pt x="499" y="488"/>
                  </a:lnTo>
                  <a:lnTo>
                    <a:pt x="507" y="495"/>
                  </a:lnTo>
                  <a:lnTo>
                    <a:pt x="514" y="502"/>
                  </a:lnTo>
                  <a:lnTo>
                    <a:pt x="522" y="510"/>
                  </a:lnTo>
                  <a:lnTo>
                    <a:pt x="530" y="518"/>
                  </a:lnTo>
                  <a:lnTo>
                    <a:pt x="536" y="524"/>
                  </a:lnTo>
                  <a:lnTo>
                    <a:pt x="545" y="532"/>
                  </a:lnTo>
                  <a:lnTo>
                    <a:pt x="551" y="539"/>
                  </a:lnTo>
                  <a:lnTo>
                    <a:pt x="559" y="545"/>
                  </a:lnTo>
                  <a:lnTo>
                    <a:pt x="567" y="553"/>
                  </a:lnTo>
                  <a:lnTo>
                    <a:pt x="574" y="559"/>
                  </a:lnTo>
                  <a:lnTo>
                    <a:pt x="581" y="567"/>
                  </a:lnTo>
                  <a:lnTo>
                    <a:pt x="588" y="575"/>
                  </a:lnTo>
                  <a:lnTo>
                    <a:pt x="596" y="581"/>
                  </a:lnTo>
                  <a:lnTo>
                    <a:pt x="604" y="588"/>
                  </a:lnTo>
                  <a:lnTo>
                    <a:pt x="610" y="595"/>
                  </a:lnTo>
                  <a:lnTo>
                    <a:pt x="618" y="602"/>
                  </a:lnTo>
                  <a:lnTo>
                    <a:pt x="625" y="610"/>
                  </a:lnTo>
                  <a:lnTo>
                    <a:pt x="631" y="616"/>
                  </a:lnTo>
                  <a:lnTo>
                    <a:pt x="639" y="624"/>
                  </a:lnTo>
                  <a:lnTo>
                    <a:pt x="645" y="630"/>
                  </a:lnTo>
                  <a:lnTo>
                    <a:pt x="651" y="636"/>
                  </a:lnTo>
                  <a:lnTo>
                    <a:pt x="659" y="644"/>
                  </a:lnTo>
                  <a:lnTo>
                    <a:pt x="665" y="650"/>
                  </a:lnTo>
                  <a:lnTo>
                    <a:pt x="671" y="656"/>
                  </a:lnTo>
                  <a:lnTo>
                    <a:pt x="678" y="662"/>
                  </a:lnTo>
                  <a:lnTo>
                    <a:pt x="684" y="669"/>
                  </a:lnTo>
                  <a:lnTo>
                    <a:pt x="690" y="675"/>
                  </a:lnTo>
                  <a:lnTo>
                    <a:pt x="696" y="681"/>
                  </a:lnTo>
                  <a:lnTo>
                    <a:pt x="702" y="687"/>
                  </a:lnTo>
                  <a:lnTo>
                    <a:pt x="708" y="693"/>
                  </a:lnTo>
                  <a:lnTo>
                    <a:pt x="713" y="698"/>
                  </a:lnTo>
                  <a:lnTo>
                    <a:pt x="719" y="704"/>
                  </a:lnTo>
                  <a:lnTo>
                    <a:pt x="724" y="709"/>
                  </a:lnTo>
                  <a:lnTo>
                    <a:pt x="728" y="713"/>
                  </a:lnTo>
                  <a:lnTo>
                    <a:pt x="733" y="718"/>
                  </a:lnTo>
                  <a:lnTo>
                    <a:pt x="738" y="722"/>
                  </a:lnTo>
                  <a:lnTo>
                    <a:pt x="742" y="729"/>
                  </a:lnTo>
                  <a:lnTo>
                    <a:pt x="748" y="733"/>
                  </a:lnTo>
                  <a:lnTo>
                    <a:pt x="752" y="736"/>
                  </a:lnTo>
                  <a:lnTo>
                    <a:pt x="755" y="739"/>
                  </a:lnTo>
                  <a:lnTo>
                    <a:pt x="759" y="744"/>
                  </a:lnTo>
                  <a:lnTo>
                    <a:pt x="762" y="747"/>
                  </a:lnTo>
                  <a:lnTo>
                    <a:pt x="769" y="753"/>
                  </a:lnTo>
                  <a:lnTo>
                    <a:pt x="773" y="759"/>
                  </a:lnTo>
                  <a:lnTo>
                    <a:pt x="778" y="762"/>
                  </a:lnTo>
                  <a:lnTo>
                    <a:pt x="781" y="767"/>
                  </a:lnTo>
                  <a:lnTo>
                    <a:pt x="782" y="769"/>
                  </a:lnTo>
                  <a:lnTo>
                    <a:pt x="784" y="770"/>
                  </a:lnTo>
                  <a:lnTo>
                    <a:pt x="795" y="753"/>
                  </a:lnTo>
                  <a:lnTo>
                    <a:pt x="793" y="752"/>
                  </a:lnTo>
                  <a:lnTo>
                    <a:pt x="792" y="752"/>
                  </a:lnTo>
                  <a:lnTo>
                    <a:pt x="789" y="749"/>
                  </a:lnTo>
                  <a:lnTo>
                    <a:pt x="785" y="744"/>
                  </a:lnTo>
                  <a:lnTo>
                    <a:pt x="781" y="739"/>
                  </a:lnTo>
                  <a:lnTo>
                    <a:pt x="775" y="733"/>
                  </a:lnTo>
                  <a:lnTo>
                    <a:pt x="773" y="730"/>
                  </a:lnTo>
                  <a:lnTo>
                    <a:pt x="769" y="727"/>
                  </a:lnTo>
                  <a:lnTo>
                    <a:pt x="765" y="724"/>
                  </a:lnTo>
                  <a:lnTo>
                    <a:pt x="762" y="721"/>
                  </a:lnTo>
                  <a:lnTo>
                    <a:pt x="758" y="716"/>
                  </a:lnTo>
                  <a:lnTo>
                    <a:pt x="755" y="712"/>
                  </a:lnTo>
                  <a:lnTo>
                    <a:pt x="750" y="707"/>
                  </a:lnTo>
                  <a:lnTo>
                    <a:pt x="745" y="702"/>
                  </a:lnTo>
                  <a:lnTo>
                    <a:pt x="741" y="698"/>
                  </a:lnTo>
                  <a:lnTo>
                    <a:pt x="736" y="693"/>
                  </a:lnTo>
                  <a:lnTo>
                    <a:pt x="732" y="689"/>
                  </a:lnTo>
                  <a:lnTo>
                    <a:pt x="725" y="684"/>
                  </a:lnTo>
                  <a:lnTo>
                    <a:pt x="719" y="678"/>
                  </a:lnTo>
                  <a:lnTo>
                    <a:pt x="715" y="672"/>
                  </a:lnTo>
                  <a:lnTo>
                    <a:pt x="708" y="667"/>
                  </a:lnTo>
                  <a:lnTo>
                    <a:pt x="704" y="661"/>
                  </a:lnTo>
                  <a:lnTo>
                    <a:pt x="698" y="655"/>
                  </a:lnTo>
                  <a:lnTo>
                    <a:pt x="692" y="649"/>
                  </a:lnTo>
                  <a:lnTo>
                    <a:pt x="685" y="642"/>
                  </a:lnTo>
                  <a:lnTo>
                    <a:pt x="679" y="636"/>
                  </a:lnTo>
                  <a:lnTo>
                    <a:pt x="673" y="630"/>
                  </a:lnTo>
                  <a:lnTo>
                    <a:pt x="667" y="624"/>
                  </a:lnTo>
                  <a:lnTo>
                    <a:pt x="659" y="616"/>
                  </a:lnTo>
                  <a:lnTo>
                    <a:pt x="653" y="610"/>
                  </a:lnTo>
                  <a:lnTo>
                    <a:pt x="645" y="604"/>
                  </a:lnTo>
                  <a:lnTo>
                    <a:pt x="639" y="596"/>
                  </a:lnTo>
                  <a:lnTo>
                    <a:pt x="631" y="590"/>
                  </a:lnTo>
                  <a:lnTo>
                    <a:pt x="625" y="584"/>
                  </a:lnTo>
                  <a:lnTo>
                    <a:pt x="616" y="576"/>
                  </a:lnTo>
                  <a:lnTo>
                    <a:pt x="610" y="568"/>
                  </a:lnTo>
                  <a:lnTo>
                    <a:pt x="602" y="561"/>
                  </a:lnTo>
                  <a:lnTo>
                    <a:pt x="594" y="555"/>
                  </a:lnTo>
                  <a:lnTo>
                    <a:pt x="587" y="547"/>
                  </a:lnTo>
                  <a:lnTo>
                    <a:pt x="579" y="539"/>
                  </a:lnTo>
                  <a:lnTo>
                    <a:pt x="571" y="532"/>
                  </a:lnTo>
                  <a:lnTo>
                    <a:pt x="564" y="525"/>
                  </a:lnTo>
                  <a:lnTo>
                    <a:pt x="556" y="518"/>
                  </a:lnTo>
                  <a:lnTo>
                    <a:pt x="548" y="510"/>
                  </a:lnTo>
                  <a:lnTo>
                    <a:pt x="541" y="502"/>
                  </a:lnTo>
                  <a:lnTo>
                    <a:pt x="533" y="495"/>
                  </a:lnTo>
                  <a:lnTo>
                    <a:pt x="524" y="487"/>
                  </a:lnTo>
                  <a:lnTo>
                    <a:pt x="516" y="479"/>
                  </a:lnTo>
                  <a:lnTo>
                    <a:pt x="508" y="471"/>
                  </a:lnTo>
                  <a:lnTo>
                    <a:pt x="501" y="465"/>
                  </a:lnTo>
                  <a:lnTo>
                    <a:pt x="491" y="458"/>
                  </a:lnTo>
                  <a:lnTo>
                    <a:pt x="484" y="450"/>
                  </a:lnTo>
                  <a:lnTo>
                    <a:pt x="474" y="442"/>
                  </a:lnTo>
                  <a:lnTo>
                    <a:pt x="468" y="436"/>
                  </a:lnTo>
                  <a:lnTo>
                    <a:pt x="459" y="428"/>
                  </a:lnTo>
                  <a:lnTo>
                    <a:pt x="451" y="421"/>
                  </a:lnTo>
                  <a:lnTo>
                    <a:pt x="444" y="413"/>
                  </a:lnTo>
                  <a:lnTo>
                    <a:pt x="436" y="407"/>
                  </a:lnTo>
                  <a:lnTo>
                    <a:pt x="427" y="399"/>
                  </a:lnTo>
                  <a:lnTo>
                    <a:pt x="419" y="391"/>
                  </a:lnTo>
                  <a:lnTo>
                    <a:pt x="410" y="385"/>
                  </a:lnTo>
                  <a:lnTo>
                    <a:pt x="402" y="378"/>
                  </a:lnTo>
                  <a:lnTo>
                    <a:pt x="393" y="370"/>
                  </a:lnTo>
                  <a:lnTo>
                    <a:pt x="384" y="364"/>
                  </a:lnTo>
                  <a:lnTo>
                    <a:pt x="376" y="356"/>
                  </a:lnTo>
                  <a:lnTo>
                    <a:pt x="367" y="350"/>
                  </a:lnTo>
                  <a:lnTo>
                    <a:pt x="357" y="342"/>
                  </a:lnTo>
                  <a:lnTo>
                    <a:pt x="350" y="334"/>
                  </a:lnTo>
                  <a:lnTo>
                    <a:pt x="340" y="327"/>
                  </a:lnTo>
                  <a:lnTo>
                    <a:pt x="331" y="321"/>
                  </a:lnTo>
                  <a:lnTo>
                    <a:pt x="322" y="313"/>
                  </a:lnTo>
                  <a:lnTo>
                    <a:pt x="314" y="305"/>
                  </a:lnTo>
                  <a:lnTo>
                    <a:pt x="305" y="299"/>
                  </a:lnTo>
                  <a:lnTo>
                    <a:pt x="296" y="293"/>
                  </a:lnTo>
                  <a:lnTo>
                    <a:pt x="287" y="285"/>
                  </a:lnTo>
                  <a:lnTo>
                    <a:pt x="279" y="279"/>
                  </a:lnTo>
                  <a:lnTo>
                    <a:pt x="270" y="271"/>
                  </a:lnTo>
                  <a:lnTo>
                    <a:pt x="260" y="265"/>
                  </a:lnTo>
                  <a:lnTo>
                    <a:pt x="251" y="257"/>
                  </a:lnTo>
                  <a:lnTo>
                    <a:pt x="242" y="251"/>
                  </a:lnTo>
                  <a:lnTo>
                    <a:pt x="234" y="245"/>
                  </a:lnTo>
                  <a:lnTo>
                    <a:pt x="225" y="239"/>
                  </a:lnTo>
                  <a:lnTo>
                    <a:pt x="216" y="231"/>
                  </a:lnTo>
                  <a:lnTo>
                    <a:pt x="208" y="227"/>
                  </a:lnTo>
                  <a:lnTo>
                    <a:pt x="199" y="219"/>
                  </a:lnTo>
                  <a:lnTo>
                    <a:pt x="191" y="214"/>
                  </a:lnTo>
                  <a:lnTo>
                    <a:pt x="182" y="207"/>
                  </a:lnTo>
                  <a:lnTo>
                    <a:pt x="174" y="202"/>
                  </a:lnTo>
                  <a:lnTo>
                    <a:pt x="166" y="196"/>
                  </a:lnTo>
                  <a:lnTo>
                    <a:pt x="159" y="191"/>
                  </a:lnTo>
                  <a:lnTo>
                    <a:pt x="151" y="185"/>
                  </a:lnTo>
                  <a:lnTo>
                    <a:pt x="143" y="179"/>
                  </a:lnTo>
                  <a:lnTo>
                    <a:pt x="136" y="173"/>
                  </a:lnTo>
                  <a:lnTo>
                    <a:pt x="128" y="168"/>
                  </a:lnTo>
                  <a:lnTo>
                    <a:pt x="120" y="163"/>
                  </a:lnTo>
                  <a:lnTo>
                    <a:pt x="114" y="157"/>
                  </a:lnTo>
                  <a:lnTo>
                    <a:pt x="106" y="153"/>
                  </a:lnTo>
                  <a:lnTo>
                    <a:pt x="100" y="148"/>
                  </a:lnTo>
                  <a:lnTo>
                    <a:pt x="94" y="143"/>
                  </a:lnTo>
                  <a:lnTo>
                    <a:pt x="88" y="139"/>
                  </a:lnTo>
                  <a:lnTo>
                    <a:pt x="82" y="134"/>
                  </a:lnTo>
                  <a:lnTo>
                    <a:pt x="76" y="131"/>
                  </a:lnTo>
                  <a:lnTo>
                    <a:pt x="69" y="127"/>
                  </a:lnTo>
                  <a:lnTo>
                    <a:pt x="65" y="122"/>
                  </a:lnTo>
                  <a:lnTo>
                    <a:pt x="59" y="119"/>
                  </a:lnTo>
                  <a:lnTo>
                    <a:pt x="56" y="116"/>
                  </a:lnTo>
                  <a:lnTo>
                    <a:pt x="49" y="113"/>
                  </a:lnTo>
                  <a:lnTo>
                    <a:pt x="45" y="110"/>
                  </a:lnTo>
                  <a:lnTo>
                    <a:pt x="40" y="107"/>
                  </a:lnTo>
                  <a:lnTo>
                    <a:pt x="37" y="103"/>
                  </a:lnTo>
                  <a:lnTo>
                    <a:pt x="32" y="100"/>
                  </a:lnTo>
                  <a:lnTo>
                    <a:pt x="29" y="99"/>
                  </a:lnTo>
                  <a:lnTo>
                    <a:pt x="26" y="97"/>
                  </a:lnTo>
                  <a:lnTo>
                    <a:pt x="23" y="96"/>
                  </a:lnTo>
                  <a:lnTo>
                    <a:pt x="19" y="91"/>
                  </a:lnTo>
                  <a:lnTo>
                    <a:pt x="16" y="90"/>
                  </a:lnTo>
                  <a:lnTo>
                    <a:pt x="14" y="88"/>
                  </a:lnTo>
                  <a:lnTo>
                    <a:pt x="14" y="87"/>
                  </a:lnTo>
                  <a:lnTo>
                    <a:pt x="14" y="83"/>
                  </a:lnTo>
                  <a:lnTo>
                    <a:pt x="16" y="80"/>
                  </a:lnTo>
                  <a:lnTo>
                    <a:pt x="17" y="77"/>
                  </a:lnTo>
                  <a:lnTo>
                    <a:pt x="19" y="71"/>
                  </a:lnTo>
                  <a:lnTo>
                    <a:pt x="22" y="65"/>
                  </a:lnTo>
                  <a:lnTo>
                    <a:pt x="25" y="59"/>
                  </a:lnTo>
                  <a:lnTo>
                    <a:pt x="28" y="53"/>
                  </a:lnTo>
                  <a:lnTo>
                    <a:pt x="32" y="46"/>
                  </a:lnTo>
                  <a:lnTo>
                    <a:pt x="36" y="40"/>
                  </a:lnTo>
                  <a:lnTo>
                    <a:pt x="40" y="34"/>
                  </a:lnTo>
                  <a:lnTo>
                    <a:pt x="45" y="30"/>
                  </a:lnTo>
                  <a:lnTo>
                    <a:pt x="49" y="25"/>
                  </a:lnTo>
                  <a:lnTo>
                    <a:pt x="54" y="23"/>
                  </a:lnTo>
                  <a:lnTo>
                    <a:pt x="59" y="22"/>
                  </a:lnTo>
                  <a:lnTo>
                    <a:pt x="65" y="22"/>
                  </a:lnTo>
                  <a:lnTo>
                    <a:pt x="66" y="22"/>
                  </a:lnTo>
                  <a:lnTo>
                    <a:pt x="69" y="25"/>
                  </a:lnTo>
                  <a:lnTo>
                    <a:pt x="71" y="25"/>
                  </a:lnTo>
                  <a:lnTo>
                    <a:pt x="76" y="28"/>
                  </a:lnTo>
                  <a:lnTo>
                    <a:pt x="79" y="31"/>
                  </a:lnTo>
                  <a:lnTo>
                    <a:pt x="82" y="34"/>
                  </a:lnTo>
                  <a:lnTo>
                    <a:pt x="86" y="37"/>
                  </a:lnTo>
                  <a:lnTo>
                    <a:pt x="91" y="40"/>
                  </a:lnTo>
                  <a:lnTo>
                    <a:pt x="96" y="45"/>
                  </a:lnTo>
                  <a:lnTo>
                    <a:pt x="100" y="48"/>
                  </a:lnTo>
                  <a:lnTo>
                    <a:pt x="106" y="53"/>
                  </a:lnTo>
                  <a:lnTo>
                    <a:pt x="113" y="57"/>
                  </a:lnTo>
                  <a:lnTo>
                    <a:pt x="119" y="62"/>
                  </a:lnTo>
                  <a:lnTo>
                    <a:pt x="125" y="68"/>
                  </a:lnTo>
                  <a:lnTo>
                    <a:pt x="131" y="73"/>
                  </a:lnTo>
                  <a:lnTo>
                    <a:pt x="139" y="79"/>
                  </a:lnTo>
                  <a:lnTo>
                    <a:pt x="146" y="85"/>
                  </a:lnTo>
                  <a:lnTo>
                    <a:pt x="153" y="91"/>
                  </a:lnTo>
                  <a:lnTo>
                    <a:pt x="160" y="97"/>
                  </a:lnTo>
                  <a:lnTo>
                    <a:pt x="168" y="103"/>
                  </a:lnTo>
                  <a:lnTo>
                    <a:pt x="176" y="110"/>
                  </a:lnTo>
                  <a:lnTo>
                    <a:pt x="185" y="117"/>
                  </a:lnTo>
                  <a:lnTo>
                    <a:pt x="193" y="125"/>
                  </a:lnTo>
                  <a:lnTo>
                    <a:pt x="202" y="131"/>
                  </a:lnTo>
                  <a:lnTo>
                    <a:pt x="210" y="139"/>
                  </a:lnTo>
                  <a:lnTo>
                    <a:pt x="219" y="147"/>
                  </a:lnTo>
                  <a:lnTo>
                    <a:pt x="228" y="153"/>
                  </a:lnTo>
                  <a:lnTo>
                    <a:pt x="237" y="160"/>
                  </a:lnTo>
                  <a:lnTo>
                    <a:pt x="246" y="168"/>
                  </a:lnTo>
                  <a:lnTo>
                    <a:pt x="254" y="177"/>
                  </a:lnTo>
                  <a:lnTo>
                    <a:pt x="265" y="185"/>
                  </a:lnTo>
                  <a:lnTo>
                    <a:pt x="274" y="193"/>
                  </a:lnTo>
                  <a:lnTo>
                    <a:pt x="283" y="200"/>
                  </a:lnTo>
                  <a:lnTo>
                    <a:pt x="293" y="210"/>
                  </a:lnTo>
                  <a:lnTo>
                    <a:pt x="302" y="217"/>
                  </a:lnTo>
                  <a:lnTo>
                    <a:pt x="313" y="227"/>
                  </a:lnTo>
                  <a:lnTo>
                    <a:pt x="322" y="234"/>
                  </a:lnTo>
                  <a:lnTo>
                    <a:pt x="331" y="242"/>
                  </a:lnTo>
                  <a:lnTo>
                    <a:pt x="340" y="250"/>
                  </a:lnTo>
                  <a:lnTo>
                    <a:pt x="350" y="259"/>
                  </a:lnTo>
                  <a:lnTo>
                    <a:pt x="359" y="267"/>
                  </a:lnTo>
                  <a:lnTo>
                    <a:pt x="370" y="274"/>
                  </a:lnTo>
                  <a:lnTo>
                    <a:pt x="377" y="282"/>
                  </a:lnTo>
                  <a:lnTo>
                    <a:pt x="388" y="291"/>
                  </a:lnTo>
                  <a:lnTo>
                    <a:pt x="397" y="299"/>
                  </a:lnTo>
                  <a:lnTo>
                    <a:pt x="407" y="308"/>
                  </a:lnTo>
                  <a:lnTo>
                    <a:pt x="416" y="316"/>
                  </a:lnTo>
                  <a:lnTo>
                    <a:pt x="425" y="324"/>
                  </a:lnTo>
                  <a:lnTo>
                    <a:pt x="434" y="331"/>
                  </a:lnTo>
                  <a:lnTo>
                    <a:pt x="442" y="339"/>
                  </a:lnTo>
                  <a:lnTo>
                    <a:pt x="451" y="347"/>
                  </a:lnTo>
                  <a:lnTo>
                    <a:pt x="459" y="354"/>
                  </a:lnTo>
                  <a:lnTo>
                    <a:pt x="467" y="362"/>
                  </a:lnTo>
                  <a:lnTo>
                    <a:pt x="476" y="370"/>
                  </a:lnTo>
                  <a:lnTo>
                    <a:pt x="484" y="376"/>
                  </a:lnTo>
                  <a:lnTo>
                    <a:pt x="493" y="384"/>
                  </a:lnTo>
                  <a:lnTo>
                    <a:pt x="499" y="391"/>
                  </a:lnTo>
                  <a:lnTo>
                    <a:pt x="507" y="398"/>
                  </a:lnTo>
                  <a:lnTo>
                    <a:pt x="513" y="404"/>
                  </a:lnTo>
                  <a:lnTo>
                    <a:pt x="521" y="411"/>
                  </a:lnTo>
                  <a:lnTo>
                    <a:pt x="527" y="418"/>
                  </a:lnTo>
                  <a:lnTo>
                    <a:pt x="534" y="424"/>
                  </a:lnTo>
                  <a:lnTo>
                    <a:pt x="541" y="428"/>
                  </a:lnTo>
                  <a:lnTo>
                    <a:pt x="547" y="435"/>
                  </a:lnTo>
                  <a:lnTo>
                    <a:pt x="551" y="439"/>
                  </a:lnTo>
                  <a:lnTo>
                    <a:pt x="558" y="445"/>
                  </a:lnTo>
                  <a:lnTo>
                    <a:pt x="564" y="451"/>
                  </a:lnTo>
                  <a:lnTo>
                    <a:pt x="570" y="456"/>
                  </a:lnTo>
                  <a:lnTo>
                    <a:pt x="576" y="462"/>
                  </a:lnTo>
                  <a:lnTo>
                    <a:pt x="581" y="468"/>
                  </a:lnTo>
                  <a:lnTo>
                    <a:pt x="587" y="473"/>
                  </a:lnTo>
                  <a:lnTo>
                    <a:pt x="594" y="479"/>
                  </a:lnTo>
                  <a:lnTo>
                    <a:pt x="599" y="485"/>
                  </a:lnTo>
                  <a:lnTo>
                    <a:pt x="607" y="491"/>
                  </a:lnTo>
                  <a:lnTo>
                    <a:pt x="611" y="498"/>
                  </a:lnTo>
                  <a:lnTo>
                    <a:pt x="619" y="504"/>
                  </a:lnTo>
                  <a:lnTo>
                    <a:pt x="625" y="508"/>
                  </a:lnTo>
                  <a:lnTo>
                    <a:pt x="631" y="515"/>
                  </a:lnTo>
                  <a:lnTo>
                    <a:pt x="638" y="521"/>
                  </a:lnTo>
                  <a:lnTo>
                    <a:pt x="644" y="527"/>
                  </a:lnTo>
                  <a:lnTo>
                    <a:pt x="650" y="533"/>
                  </a:lnTo>
                  <a:lnTo>
                    <a:pt x="656" y="539"/>
                  </a:lnTo>
                  <a:lnTo>
                    <a:pt x="662" y="545"/>
                  </a:lnTo>
                  <a:lnTo>
                    <a:pt x="668" y="552"/>
                  </a:lnTo>
                  <a:lnTo>
                    <a:pt x="675" y="556"/>
                  </a:lnTo>
                  <a:lnTo>
                    <a:pt x="681" y="562"/>
                  </a:lnTo>
                  <a:lnTo>
                    <a:pt x="687" y="568"/>
                  </a:lnTo>
                  <a:lnTo>
                    <a:pt x="693" y="575"/>
                  </a:lnTo>
                  <a:lnTo>
                    <a:pt x="699" y="581"/>
                  </a:lnTo>
                  <a:lnTo>
                    <a:pt x="705" y="585"/>
                  </a:lnTo>
                  <a:lnTo>
                    <a:pt x="710" y="592"/>
                  </a:lnTo>
                  <a:lnTo>
                    <a:pt x="716" y="598"/>
                  </a:lnTo>
                  <a:lnTo>
                    <a:pt x="722" y="602"/>
                  </a:lnTo>
                  <a:lnTo>
                    <a:pt x="728" y="608"/>
                  </a:lnTo>
                  <a:lnTo>
                    <a:pt x="735" y="613"/>
                  </a:lnTo>
                  <a:lnTo>
                    <a:pt x="739" y="619"/>
                  </a:lnTo>
                  <a:lnTo>
                    <a:pt x="745" y="624"/>
                  </a:lnTo>
                  <a:lnTo>
                    <a:pt x="750" y="629"/>
                  </a:lnTo>
                  <a:lnTo>
                    <a:pt x="755" y="633"/>
                  </a:lnTo>
                  <a:lnTo>
                    <a:pt x="761" y="639"/>
                  </a:lnTo>
                  <a:lnTo>
                    <a:pt x="765" y="644"/>
                  </a:lnTo>
                  <a:lnTo>
                    <a:pt x="770" y="649"/>
                  </a:lnTo>
                  <a:lnTo>
                    <a:pt x="775" y="653"/>
                  </a:lnTo>
                  <a:lnTo>
                    <a:pt x="781" y="658"/>
                  </a:lnTo>
                  <a:lnTo>
                    <a:pt x="784" y="662"/>
                  </a:lnTo>
                  <a:lnTo>
                    <a:pt x="789" y="667"/>
                  </a:lnTo>
                  <a:lnTo>
                    <a:pt x="793" y="670"/>
                  </a:lnTo>
                  <a:lnTo>
                    <a:pt x="798" y="675"/>
                  </a:lnTo>
                  <a:lnTo>
                    <a:pt x="801" y="678"/>
                  </a:lnTo>
                  <a:lnTo>
                    <a:pt x="804" y="682"/>
                  </a:lnTo>
                  <a:lnTo>
                    <a:pt x="809" y="685"/>
                  </a:lnTo>
                  <a:lnTo>
                    <a:pt x="813" y="690"/>
                  </a:lnTo>
                  <a:lnTo>
                    <a:pt x="819" y="695"/>
                  </a:lnTo>
                  <a:lnTo>
                    <a:pt x="825" y="701"/>
                  </a:lnTo>
                  <a:lnTo>
                    <a:pt x="830" y="706"/>
                  </a:lnTo>
                  <a:lnTo>
                    <a:pt x="835" y="710"/>
                  </a:lnTo>
                  <a:lnTo>
                    <a:pt x="836" y="713"/>
                  </a:lnTo>
                  <a:lnTo>
                    <a:pt x="839" y="716"/>
                  </a:lnTo>
                  <a:lnTo>
                    <a:pt x="841" y="716"/>
                  </a:lnTo>
                  <a:lnTo>
                    <a:pt x="842" y="718"/>
                  </a:lnTo>
                  <a:lnTo>
                    <a:pt x="853" y="704"/>
                  </a:lnTo>
                  <a:lnTo>
                    <a:pt x="853" y="704"/>
                  </a:lnTo>
                  <a:close/>
                </a:path>
              </a:pathLst>
            </a:custGeom>
            <a:solidFill>
              <a:schemeClr val="accent6">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37"/>
            <p:cNvSpPr>
              <a:spLocks/>
            </p:cNvSpPr>
            <p:nvPr/>
          </p:nvSpPr>
          <p:spPr bwMode="auto">
            <a:xfrm>
              <a:off x="4255" y="2317"/>
              <a:ext cx="95" cy="78"/>
            </a:xfrm>
            <a:custGeom>
              <a:avLst/>
              <a:gdLst>
                <a:gd name="T0" fmla="*/ 15 w 191"/>
                <a:gd name="T1" fmla="*/ 154 h 155"/>
                <a:gd name="T2" fmla="*/ 15 w 191"/>
                <a:gd name="T3" fmla="*/ 148 h 155"/>
                <a:gd name="T4" fmla="*/ 17 w 191"/>
                <a:gd name="T5" fmla="*/ 140 h 155"/>
                <a:gd name="T6" fmla="*/ 22 w 191"/>
                <a:gd name="T7" fmla="*/ 129 h 155"/>
                <a:gd name="T8" fmla="*/ 25 w 191"/>
                <a:gd name="T9" fmla="*/ 117 h 155"/>
                <a:gd name="T10" fmla="*/ 29 w 191"/>
                <a:gd name="T11" fmla="*/ 106 h 155"/>
                <a:gd name="T12" fmla="*/ 34 w 191"/>
                <a:gd name="T13" fmla="*/ 98 h 155"/>
                <a:gd name="T14" fmla="*/ 40 w 191"/>
                <a:gd name="T15" fmla="*/ 94 h 155"/>
                <a:gd name="T16" fmla="*/ 46 w 191"/>
                <a:gd name="T17" fmla="*/ 94 h 155"/>
                <a:gd name="T18" fmla="*/ 54 w 191"/>
                <a:gd name="T19" fmla="*/ 95 h 155"/>
                <a:gd name="T20" fmla="*/ 62 w 191"/>
                <a:gd name="T21" fmla="*/ 98 h 155"/>
                <a:gd name="T22" fmla="*/ 71 w 191"/>
                <a:gd name="T23" fmla="*/ 102 h 155"/>
                <a:gd name="T24" fmla="*/ 80 w 191"/>
                <a:gd name="T25" fmla="*/ 105 h 155"/>
                <a:gd name="T26" fmla="*/ 86 w 191"/>
                <a:gd name="T27" fmla="*/ 108 h 155"/>
                <a:gd name="T28" fmla="*/ 94 w 191"/>
                <a:gd name="T29" fmla="*/ 111 h 155"/>
                <a:gd name="T30" fmla="*/ 96 w 191"/>
                <a:gd name="T31" fmla="*/ 111 h 155"/>
                <a:gd name="T32" fmla="*/ 97 w 191"/>
                <a:gd name="T33" fmla="*/ 102 h 155"/>
                <a:gd name="T34" fmla="*/ 99 w 191"/>
                <a:gd name="T35" fmla="*/ 92 h 155"/>
                <a:gd name="T36" fmla="*/ 100 w 191"/>
                <a:gd name="T37" fmla="*/ 83 h 155"/>
                <a:gd name="T38" fmla="*/ 105 w 191"/>
                <a:gd name="T39" fmla="*/ 72 h 155"/>
                <a:gd name="T40" fmla="*/ 108 w 191"/>
                <a:gd name="T41" fmla="*/ 62 h 155"/>
                <a:gd name="T42" fmla="*/ 112 w 191"/>
                <a:gd name="T43" fmla="*/ 52 h 155"/>
                <a:gd name="T44" fmla="*/ 120 w 191"/>
                <a:gd name="T45" fmla="*/ 45 h 155"/>
                <a:gd name="T46" fmla="*/ 129 w 191"/>
                <a:gd name="T47" fmla="*/ 37 h 155"/>
                <a:gd name="T48" fmla="*/ 140 w 191"/>
                <a:gd name="T49" fmla="*/ 31 h 155"/>
                <a:gd name="T50" fmla="*/ 152 w 191"/>
                <a:gd name="T51" fmla="*/ 26 h 155"/>
                <a:gd name="T52" fmla="*/ 165 w 191"/>
                <a:gd name="T53" fmla="*/ 21 h 155"/>
                <a:gd name="T54" fmla="*/ 177 w 191"/>
                <a:gd name="T55" fmla="*/ 18 h 155"/>
                <a:gd name="T56" fmla="*/ 185 w 191"/>
                <a:gd name="T57" fmla="*/ 17 h 155"/>
                <a:gd name="T58" fmla="*/ 189 w 191"/>
                <a:gd name="T59" fmla="*/ 15 h 155"/>
                <a:gd name="T60" fmla="*/ 177 w 191"/>
                <a:gd name="T61" fmla="*/ 0 h 155"/>
                <a:gd name="T62" fmla="*/ 171 w 191"/>
                <a:gd name="T63" fmla="*/ 1 h 155"/>
                <a:gd name="T64" fmla="*/ 163 w 191"/>
                <a:gd name="T65" fmla="*/ 3 h 155"/>
                <a:gd name="T66" fmla="*/ 154 w 191"/>
                <a:gd name="T67" fmla="*/ 6 h 155"/>
                <a:gd name="T68" fmla="*/ 145 w 191"/>
                <a:gd name="T69" fmla="*/ 9 h 155"/>
                <a:gd name="T70" fmla="*/ 134 w 191"/>
                <a:gd name="T71" fmla="*/ 15 h 155"/>
                <a:gd name="T72" fmla="*/ 125 w 191"/>
                <a:gd name="T73" fmla="*/ 20 h 155"/>
                <a:gd name="T74" fmla="*/ 117 w 191"/>
                <a:gd name="T75" fmla="*/ 26 h 155"/>
                <a:gd name="T76" fmla="*/ 109 w 191"/>
                <a:gd name="T77" fmla="*/ 32 h 155"/>
                <a:gd name="T78" fmla="*/ 102 w 191"/>
                <a:gd name="T79" fmla="*/ 42 h 155"/>
                <a:gd name="T80" fmla="*/ 96 w 191"/>
                <a:gd name="T81" fmla="*/ 54 h 155"/>
                <a:gd name="T82" fmla="*/ 91 w 191"/>
                <a:gd name="T83" fmla="*/ 65 h 155"/>
                <a:gd name="T84" fmla="*/ 86 w 191"/>
                <a:gd name="T85" fmla="*/ 75 h 155"/>
                <a:gd name="T86" fmla="*/ 83 w 191"/>
                <a:gd name="T87" fmla="*/ 83 h 155"/>
                <a:gd name="T88" fmla="*/ 82 w 191"/>
                <a:gd name="T89" fmla="*/ 89 h 155"/>
                <a:gd name="T90" fmla="*/ 82 w 191"/>
                <a:gd name="T91" fmla="*/ 92 h 155"/>
                <a:gd name="T92" fmla="*/ 75 w 191"/>
                <a:gd name="T93" fmla="*/ 88 h 155"/>
                <a:gd name="T94" fmla="*/ 69 w 191"/>
                <a:gd name="T95" fmla="*/ 85 h 155"/>
                <a:gd name="T96" fmla="*/ 63 w 191"/>
                <a:gd name="T97" fmla="*/ 82 h 155"/>
                <a:gd name="T98" fmla="*/ 54 w 191"/>
                <a:gd name="T99" fmla="*/ 78 h 155"/>
                <a:gd name="T100" fmla="*/ 45 w 191"/>
                <a:gd name="T101" fmla="*/ 77 h 155"/>
                <a:gd name="T102" fmla="*/ 35 w 191"/>
                <a:gd name="T103" fmla="*/ 77 h 155"/>
                <a:gd name="T104" fmla="*/ 28 w 191"/>
                <a:gd name="T105" fmla="*/ 80 h 155"/>
                <a:gd name="T106" fmla="*/ 19 w 191"/>
                <a:gd name="T107" fmla="*/ 85 h 155"/>
                <a:gd name="T108" fmla="*/ 12 w 191"/>
                <a:gd name="T109" fmla="*/ 95 h 155"/>
                <a:gd name="T110" fmla="*/ 8 w 191"/>
                <a:gd name="T111" fmla="*/ 106 h 155"/>
                <a:gd name="T112" fmla="*/ 6 w 191"/>
                <a:gd name="T113" fmla="*/ 112 h 155"/>
                <a:gd name="T114" fmla="*/ 5 w 191"/>
                <a:gd name="T115" fmla="*/ 120 h 155"/>
                <a:gd name="T116" fmla="*/ 2 w 191"/>
                <a:gd name="T117" fmla="*/ 132 h 155"/>
                <a:gd name="T118" fmla="*/ 0 w 191"/>
                <a:gd name="T119" fmla="*/ 142 h 155"/>
                <a:gd name="T120" fmla="*/ 0 w 191"/>
                <a:gd name="T121" fmla="*/ 149 h 155"/>
                <a:gd name="T122" fmla="*/ 0 w 191"/>
                <a:gd name="T123" fmla="*/ 152 h 155"/>
                <a:gd name="T124" fmla="*/ 15 w 191"/>
                <a:gd name="T125"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1" h="155">
                  <a:moveTo>
                    <a:pt x="15" y="155"/>
                  </a:moveTo>
                  <a:lnTo>
                    <a:pt x="15" y="154"/>
                  </a:lnTo>
                  <a:lnTo>
                    <a:pt x="15" y="152"/>
                  </a:lnTo>
                  <a:lnTo>
                    <a:pt x="15" y="148"/>
                  </a:lnTo>
                  <a:lnTo>
                    <a:pt x="17" y="145"/>
                  </a:lnTo>
                  <a:lnTo>
                    <a:pt x="17" y="140"/>
                  </a:lnTo>
                  <a:lnTo>
                    <a:pt x="20" y="135"/>
                  </a:lnTo>
                  <a:lnTo>
                    <a:pt x="22" y="129"/>
                  </a:lnTo>
                  <a:lnTo>
                    <a:pt x="23" y="123"/>
                  </a:lnTo>
                  <a:lnTo>
                    <a:pt x="25" y="117"/>
                  </a:lnTo>
                  <a:lnTo>
                    <a:pt x="28" y="112"/>
                  </a:lnTo>
                  <a:lnTo>
                    <a:pt x="29" y="106"/>
                  </a:lnTo>
                  <a:lnTo>
                    <a:pt x="32" y="102"/>
                  </a:lnTo>
                  <a:lnTo>
                    <a:pt x="34" y="98"/>
                  </a:lnTo>
                  <a:lnTo>
                    <a:pt x="37" y="95"/>
                  </a:lnTo>
                  <a:lnTo>
                    <a:pt x="40" y="94"/>
                  </a:lnTo>
                  <a:lnTo>
                    <a:pt x="43" y="94"/>
                  </a:lnTo>
                  <a:lnTo>
                    <a:pt x="46" y="94"/>
                  </a:lnTo>
                  <a:lnTo>
                    <a:pt x="51" y="95"/>
                  </a:lnTo>
                  <a:lnTo>
                    <a:pt x="54" y="95"/>
                  </a:lnTo>
                  <a:lnTo>
                    <a:pt x="59" y="98"/>
                  </a:lnTo>
                  <a:lnTo>
                    <a:pt x="62" y="98"/>
                  </a:lnTo>
                  <a:lnTo>
                    <a:pt x="68" y="100"/>
                  </a:lnTo>
                  <a:lnTo>
                    <a:pt x="71" y="102"/>
                  </a:lnTo>
                  <a:lnTo>
                    <a:pt x="75" y="105"/>
                  </a:lnTo>
                  <a:lnTo>
                    <a:pt x="80" y="105"/>
                  </a:lnTo>
                  <a:lnTo>
                    <a:pt x="83" y="106"/>
                  </a:lnTo>
                  <a:lnTo>
                    <a:pt x="86" y="108"/>
                  </a:lnTo>
                  <a:lnTo>
                    <a:pt x="89" y="109"/>
                  </a:lnTo>
                  <a:lnTo>
                    <a:pt x="94" y="111"/>
                  </a:lnTo>
                  <a:lnTo>
                    <a:pt x="96" y="112"/>
                  </a:lnTo>
                  <a:lnTo>
                    <a:pt x="96" y="111"/>
                  </a:lnTo>
                  <a:lnTo>
                    <a:pt x="97" y="105"/>
                  </a:lnTo>
                  <a:lnTo>
                    <a:pt x="97" y="102"/>
                  </a:lnTo>
                  <a:lnTo>
                    <a:pt x="97" y="97"/>
                  </a:lnTo>
                  <a:lnTo>
                    <a:pt x="99" y="92"/>
                  </a:lnTo>
                  <a:lnTo>
                    <a:pt x="100" y="88"/>
                  </a:lnTo>
                  <a:lnTo>
                    <a:pt x="100" y="83"/>
                  </a:lnTo>
                  <a:lnTo>
                    <a:pt x="103" y="77"/>
                  </a:lnTo>
                  <a:lnTo>
                    <a:pt x="105" y="72"/>
                  </a:lnTo>
                  <a:lnTo>
                    <a:pt x="106" y="68"/>
                  </a:lnTo>
                  <a:lnTo>
                    <a:pt x="108" y="62"/>
                  </a:lnTo>
                  <a:lnTo>
                    <a:pt x="111" y="57"/>
                  </a:lnTo>
                  <a:lnTo>
                    <a:pt x="112" y="52"/>
                  </a:lnTo>
                  <a:lnTo>
                    <a:pt x="117" y="49"/>
                  </a:lnTo>
                  <a:lnTo>
                    <a:pt x="120" y="45"/>
                  </a:lnTo>
                  <a:lnTo>
                    <a:pt x="123" y="42"/>
                  </a:lnTo>
                  <a:lnTo>
                    <a:pt x="129" y="37"/>
                  </a:lnTo>
                  <a:lnTo>
                    <a:pt x="134" y="35"/>
                  </a:lnTo>
                  <a:lnTo>
                    <a:pt x="140" y="31"/>
                  </a:lnTo>
                  <a:lnTo>
                    <a:pt x="146" y="29"/>
                  </a:lnTo>
                  <a:lnTo>
                    <a:pt x="152" y="26"/>
                  </a:lnTo>
                  <a:lnTo>
                    <a:pt x="159" y="25"/>
                  </a:lnTo>
                  <a:lnTo>
                    <a:pt x="165" y="21"/>
                  </a:lnTo>
                  <a:lnTo>
                    <a:pt x="171" y="20"/>
                  </a:lnTo>
                  <a:lnTo>
                    <a:pt x="177" y="18"/>
                  </a:lnTo>
                  <a:lnTo>
                    <a:pt x="182" y="18"/>
                  </a:lnTo>
                  <a:lnTo>
                    <a:pt x="185" y="17"/>
                  </a:lnTo>
                  <a:lnTo>
                    <a:pt x="188" y="15"/>
                  </a:lnTo>
                  <a:lnTo>
                    <a:pt x="189" y="15"/>
                  </a:lnTo>
                  <a:lnTo>
                    <a:pt x="191" y="15"/>
                  </a:lnTo>
                  <a:lnTo>
                    <a:pt x="177" y="0"/>
                  </a:lnTo>
                  <a:lnTo>
                    <a:pt x="176" y="0"/>
                  </a:lnTo>
                  <a:lnTo>
                    <a:pt x="171" y="1"/>
                  </a:lnTo>
                  <a:lnTo>
                    <a:pt x="166" y="1"/>
                  </a:lnTo>
                  <a:lnTo>
                    <a:pt x="163" y="3"/>
                  </a:lnTo>
                  <a:lnTo>
                    <a:pt x="159" y="5"/>
                  </a:lnTo>
                  <a:lnTo>
                    <a:pt x="154" y="6"/>
                  </a:lnTo>
                  <a:lnTo>
                    <a:pt x="149" y="8"/>
                  </a:lnTo>
                  <a:lnTo>
                    <a:pt x="145" y="9"/>
                  </a:lnTo>
                  <a:lnTo>
                    <a:pt x="139" y="12"/>
                  </a:lnTo>
                  <a:lnTo>
                    <a:pt x="134" y="15"/>
                  </a:lnTo>
                  <a:lnTo>
                    <a:pt x="129" y="17"/>
                  </a:lnTo>
                  <a:lnTo>
                    <a:pt x="125" y="20"/>
                  </a:lnTo>
                  <a:lnTo>
                    <a:pt x="120" y="21"/>
                  </a:lnTo>
                  <a:lnTo>
                    <a:pt x="117" y="26"/>
                  </a:lnTo>
                  <a:lnTo>
                    <a:pt x="112" y="29"/>
                  </a:lnTo>
                  <a:lnTo>
                    <a:pt x="109" y="32"/>
                  </a:lnTo>
                  <a:lnTo>
                    <a:pt x="105" y="37"/>
                  </a:lnTo>
                  <a:lnTo>
                    <a:pt x="102" y="42"/>
                  </a:lnTo>
                  <a:lnTo>
                    <a:pt x="99" y="48"/>
                  </a:lnTo>
                  <a:lnTo>
                    <a:pt x="96" y="54"/>
                  </a:lnTo>
                  <a:lnTo>
                    <a:pt x="92" y="58"/>
                  </a:lnTo>
                  <a:lnTo>
                    <a:pt x="91" y="65"/>
                  </a:lnTo>
                  <a:lnTo>
                    <a:pt x="89" y="69"/>
                  </a:lnTo>
                  <a:lnTo>
                    <a:pt x="86" y="75"/>
                  </a:lnTo>
                  <a:lnTo>
                    <a:pt x="85" y="78"/>
                  </a:lnTo>
                  <a:lnTo>
                    <a:pt x="83" y="83"/>
                  </a:lnTo>
                  <a:lnTo>
                    <a:pt x="82" y="86"/>
                  </a:lnTo>
                  <a:lnTo>
                    <a:pt x="82" y="89"/>
                  </a:lnTo>
                  <a:lnTo>
                    <a:pt x="82" y="91"/>
                  </a:lnTo>
                  <a:lnTo>
                    <a:pt x="82" y="92"/>
                  </a:lnTo>
                  <a:lnTo>
                    <a:pt x="80" y="91"/>
                  </a:lnTo>
                  <a:lnTo>
                    <a:pt x="75" y="88"/>
                  </a:lnTo>
                  <a:lnTo>
                    <a:pt x="72" y="86"/>
                  </a:lnTo>
                  <a:lnTo>
                    <a:pt x="69" y="85"/>
                  </a:lnTo>
                  <a:lnTo>
                    <a:pt x="66" y="83"/>
                  </a:lnTo>
                  <a:lnTo>
                    <a:pt x="63" y="82"/>
                  </a:lnTo>
                  <a:lnTo>
                    <a:pt x="59" y="80"/>
                  </a:lnTo>
                  <a:lnTo>
                    <a:pt x="54" y="78"/>
                  </a:lnTo>
                  <a:lnTo>
                    <a:pt x="49" y="77"/>
                  </a:lnTo>
                  <a:lnTo>
                    <a:pt x="45" y="77"/>
                  </a:lnTo>
                  <a:lnTo>
                    <a:pt x="40" y="77"/>
                  </a:lnTo>
                  <a:lnTo>
                    <a:pt x="35" y="77"/>
                  </a:lnTo>
                  <a:lnTo>
                    <a:pt x="31" y="77"/>
                  </a:lnTo>
                  <a:lnTo>
                    <a:pt x="28" y="80"/>
                  </a:lnTo>
                  <a:lnTo>
                    <a:pt x="23" y="82"/>
                  </a:lnTo>
                  <a:lnTo>
                    <a:pt x="19" y="85"/>
                  </a:lnTo>
                  <a:lnTo>
                    <a:pt x="15" y="89"/>
                  </a:lnTo>
                  <a:lnTo>
                    <a:pt x="12" y="95"/>
                  </a:lnTo>
                  <a:lnTo>
                    <a:pt x="9" y="100"/>
                  </a:lnTo>
                  <a:lnTo>
                    <a:pt x="8" y="106"/>
                  </a:lnTo>
                  <a:lnTo>
                    <a:pt x="6" y="109"/>
                  </a:lnTo>
                  <a:lnTo>
                    <a:pt x="6" y="112"/>
                  </a:lnTo>
                  <a:lnTo>
                    <a:pt x="5" y="115"/>
                  </a:lnTo>
                  <a:lnTo>
                    <a:pt x="5" y="120"/>
                  </a:lnTo>
                  <a:lnTo>
                    <a:pt x="3" y="126"/>
                  </a:lnTo>
                  <a:lnTo>
                    <a:pt x="2" y="132"/>
                  </a:lnTo>
                  <a:lnTo>
                    <a:pt x="0" y="137"/>
                  </a:lnTo>
                  <a:lnTo>
                    <a:pt x="0" y="142"/>
                  </a:lnTo>
                  <a:lnTo>
                    <a:pt x="0" y="146"/>
                  </a:lnTo>
                  <a:lnTo>
                    <a:pt x="0" y="149"/>
                  </a:lnTo>
                  <a:lnTo>
                    <a:pt x="0" y="152"/>
                  </a:lnTo>
                  <a:lnTo>
                    <a:pt x="0" y="152"/>
                  </a:lnTo>
                  <a:lnTo>
                    <a:pt x="15" y="155"/>
                  </a:lnTo>
                  <a:lnTo>
                    <a:pt x="15" y="155"/>
                  </a:lnTo>
                  <a:close/>
                </a:path>
              </a:pathLst>
            </a:custGeom>
            <a:solidFill>
              <a:srgbClr val="FFB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38"/>
            <p:cNvSpPr>
              <a:spLocks/>
            </p:cNvSpPr>
            <p:nvPr/>
          </p:nvSpPr>
          <p:spPr bwMode="auto">
            <a:xfrm>
              <a:off x="4468" y="2393"/>
              <a:ext cx="185" cy="57"/>
            </a:xfrm>
            <a:custGeom>
              <a:avLst/>
              <a:gdLst>
                <a:gd name="T0" fmla="*/ 6 w 369"/>
                <a:gd name="T1" fmla="*/ 30 h 114"/>
                <a:gd name="T2" fmla="*/ 23 w 369"/>
                <a:gd name="T3" fmla="*/ 23 h 114"/>
                <a:gd name="T4" fmla="*/ 33 w 369"/>
                <a:gd name="T5" fmla="*/ 20 h 114"/>
                <a:gd name="T6" fmla="*/ 46 w 369"/>
                <a:gd name="T7" fmla="*/ 19 h 114"/>
                <a:gd name="T8" fmla="*/ 57 w 369"/>
                <a:gd name="T9" fmla="*/ 17 h 114"/>
                <a:gd name="T10" fmla="*/ 69 w 369"/>
                <a:gd name="T11" fmla="*/ 17 h 114"/>
                <a:gd name="T12" fmla="*/ 78 w 369"/>
                <a:gd name="T13" fmla="*/ 17 h 114"/>
                <a:gd name="T14" fmla="*/ 94 w 369"/>
                <a:gd name="T15" fmla="*/ 27 h 114"/>
                <a:gd name="T16" fmla="*/ 104 w 369"/>
                <a:gd name="T17" fmla="*/ 39 h 114"/>
                <a:gd name="T18" fmla="*/ 114 w 369"/>
                <a:gd name="T19" fmla="*/ 51 h 114"/>
                <a:gd name="T20" fmla="*/ 124 w 369"/>
                <a:gd name="T21" fmla="*/ 62 h 114"/>
                <a:gd name="T22" fmla="*/ 135 w 369"/>
                <a:gd name="T23" fmla="*/ 70 h 114"/>
                <a:gd name="T24" fmla="*/ 149 w 369"/>
                <a:gd name="T25" fmla="*/ 73 h 114"/>
                <a:gd name="T26" fmla="*/ 167 w 369"/>
                <a:gd name="T27" fmla="*/ 71 h 114"/>
                <a:gd name="T28" fmla="*/ 178 w 369"/>
                <a:gd name="T29" fmla="*/ 68 h 114"/>
                <a:gd name="T30" fmla="*/ 187 w 369"/>
                <a:gd name="T31" fmla="*/ 65 h 114"/>
                <a:gd name="T32" fmla="*/ 200 w 369"/>
                <a:gd name="T33" fmla="*/ 59 h 114"/>
                <a:gd name="T34" fmla="*/ 211 w 369"/>
                <a:gd name="T35" fmla="*/ 56 h 114"/>
                <a:gd name="T36" fmla="*/ 221 w 369"/>
                <a:gd name="T37" fmla="*/ 50 h 114"/>
                <a:gd name="T38" fmla="*/ 232 w 369"/>
                <a:gd name="T39" fmla="*/ 47 h 114"/>
                <a:gd name="T40" fmla="*/ 243 w 369"/>
                <a:gd name="T41" fmla="*/ 43 h 114"/>
                <a:gd name="T42" fmla="*/ 254 w 369"/>
                <a:gd name="T43" fmla="*/ 43 h 114"/>
                <a:gd name="T44" fmla="*/ 271 w 369"/>
                <a:gd name="T45" fmla="*/ 48 h 114"/>
                <a:gd name="T46" fmla="*/ 283 w 369"/>
                <a:gd name="T47" fmla="*/ 59 h 114"/>
                <a:gd name="T48" fmla="*/ 292 w 369"/>
                <a:gd name="T49" fmla="*/ 71 h 114"/>
                <a:gd name="T50" fmla="*/ 298 w 369"/>
                <a:gd name="T51" fmla="*/ 84 h 114"/>
                <a:gd name="T52" fmla="*/ 306 w 369"/>
                <a:gd name="T53" fmla="*/ 96 h 114"/>
                <a:gd name="T54" fmla="*/ 317 w 369"/>
                <a:gd name="T55" fmla="*/ 107 h 114"/>
                <a:gd name="T56" fmla="*/ 329 w 369"/>
                <a:gd name="T57" fmla="*/ 113 h 114"/>
                <a:gd name="T58" fmla="*/ 341 w 369"/>
                <a:gd name="T59" fmla="*/ 114 h 114"/>
                <a:gd name="T60" fmla="*/ 354 w 369"/>
                <a:gd name="T61" fmla="*/ 114 h 114"/>
                <a:gd name="T62" fmla="*/ 365 w 369"/>
                <a:gd name="T63" fmla="*/ 113 h 114"/>
                <a:gd name="T64" fmla="*/ 369 w 369"/>
                <a:gd name="T65" fmla="*/ 100 h 114"/>
                <a:gd name="T66" fmla="*/ 360 w 369"/>
                <a:gd name="T67" fmla="*/ 102 h 114"/>
                <a:gd name="T68" fmla="*/ 349 w 369"/>
                <a:gd name="T69" fmla="*/ 102 h 114"/>
                <a:gd name="T70" fmla="*/ 337 w 369"/>
                <a:gd name="T71" fmla="*/ 99 h 114"/>
                <a:gd name="T72" fmla="*/ 323 w 369"/>
                <a:gd name="T73" fmla="*/ 88 h 114"/>
                <a:gd name="T74" fmla="*/ 314 w 369"/>
                <a:gd name="T75" fmla="*/ 73 h 114"/>
                <a:gd name="T76" fmla="*/ 303 w 369"/>
                <a:gd name="T77" fmla="*/ 56 h 114"/>
                <a:gd name="T78" fmla="*/ 289 w 369"/>
                <a:gd name="T79" fmla="*/ 40 h 114"/>
                <a:gd name="T80" fmla="*/ 275 w 369"/>
                <a:gd name="T81" fmla="*/ 33 h 114"/>
                <a:gd name="T82" fmla="*/ 264 w 369"/>
                <a:gd name="T83" fmla="*/ 30 h 114"/>
                <a:gd name="T84" fmla="*/ 251 w 369"/>
                <a:gd name="T85" fmla="*/ 30 h 114"/>
                <a:gd name="T86" fmla="*/ 235 w 369"/>
                <a:gd name="T87" fmla="*/ 30 h 114"/>
                <a:gd name="T88" fmla="*/ 221 w 369"/>
                <a:gd name="T89" fmla="*/ 31 h 114"/>
                <a:gd name="T90" fmla="*/ 211 w 369"/>
                <a:gd name="T91" fmla="*/ 36 h 114"/>
                <a:gd name="T92" fmla="*/ 200 w 369"/>
                <a:gd name="T93" fmla="*/ 40 h 114"/>
                <a:gd name="T94" fmla="*/ 189 w 369"/>
                <a:gd name="T95" fmla="*/ 47 h 114"/>
                <a:gd name="T96" fmla="*/ 174 w 369"/>
                <a:gd name="T97" fmla="*/ 54 h 114"/>
                <a:gd name="T98" fmla="*/ 157 w 369"/>
                <a:gd name="T99" fmla="*/ 59 h 114"/>
                <a:gd name="T100" fmla="*/ 143 w 369"/>
                <a:gd name="T101" fmla="*/ 56 h 114"/>
                <a:gd name="T102" fmla="*/ 129 w 369"/>
                <a:gd name="T103" fmla="*/ 45 h 114"/>
                <a:gd name="T104" fmla="*/ 121 w 369"/>
                <a:gd name="T105" fmla="*/ 33 h 114"/>
                <a:gd name="T106" fmla="*/ 114 w 369"/>
                <a:gd name="T107" fmla="*/ 22 h 114"/>
                <a:gd name="T108" fmla="*/ 104 w 369"/>
                <a:gd name="T109" fmla="*/ 13 h 114"/>
                <a:gd name="T110" fmla="*/ 92 w 369"/>
                <a:gd name="T111" fmla="*/ 5 h 114"/>
                <a:gd name="T112" fmla="*/ 83 w 369"/>
                <a:gd name="T113" fmla="*/ 3 h 114"/>
                <a:gd name="T114" fmla="*/ 72 w 369"/>
                <a:gd name="T115" fmla="*/ 0 h 114"/>
                <a:gd name="T116" fmla="*/ 55 w 369"/>
                <a:gd name="T117" fmla="*/ 0 h 114"/>
                <a:gd name="T118" fmla="*/ 44 w 369"/>
                <a:gd name="T119" fmla="*/ 0 h 114"/>
                <a:gd name="T120" fmla="*/ 32 w 369"/>
                <a:gd name="T121" fmla="*/ 3 h 114"/>
                <a:gd name="T122" fmla="*/ 18 w 369"/>
                <a:gd name="T123" fmla="*/ 7 h 114"/>
                <a:gd name="T124" fmla="*/ 9 w 369"/>
                <a:gd name="T125" fmla="*/ 11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9" h="114">
                  <a:moveTo>
                    <a:pt x="0" y="31"/>
                  </a:moveTo>
                  <a:lnTo>
                    <a:pt x="3" y="31"/>
                  </a:lnTo>
                  <a:lnTo>
                    <a:pt x="6" y="30"/>
                  </a:lnTo>
                  <a:lnTo>
                    <a:pt x="10" y="28"/>
                  </a:lnTo>
                  <a:lnTo>
                    <a:pt x="17" y="25"/>
                  </a:lnTo>
                  <a:lnTo>
                    <a:pt x="23" y="23"/>
                  </a:lnTo>
                  <a:lnTo>
                    <a:pt x="26" y="23"/>
                  </a:lnTo>
                  <a:lnTo>
                    <a:pt x="30" y="22"/>
                  </a:lnTo>
                  <a:lnTo>
                    <a:pt x="33" y="20"/>
                  </a:lnTo>
                  <a:lnTo>
                    <a:pt x="38" y="20"/>
                  </a:lnTo>
                  <a:lnTo>
                    <a:pt x="41" y="19"/>
                  </a:lnTo>
                  <a:lnTo>
                    <a:pt x="46" y="19"/>
                  </a:lnTo>
                  <a:lnTo>
                    <a:pt x="49" y="17"/>
                  </a:lnTo>
                  <a:lnTo>
                    <a:pt x="53" y="17"/>
                  </a:lnTo>
                  <a:lnTo>
                    <a:pt x="57" y="17"/>
                  </a:lnTo>
                  <a:lnTo>
                    <a:pt x="61" y="17"/>
                  </a:lnTo>
                  <a:lnTo>
                    <a:pt x="64" y="17"/>
                  </a:lnTo>
                  <a:lnTo>
                    <a:pt x="69" y="17"/>
                  </a:lnTo>
                  <a:lnTo>
                    <a:pt x="72" y="17"/>
                  </a:lnTo>
                  <a:lnTo>
                    <a:pt x="77" y="17"/>
                  </a:lnTo>
                  <a:lnTo>
                    <a:pt x="78" y="17"/>
                  </a:lnTo>
                  <a:lnTo>
                    <a:pt x="83" y="20"/>
                  </a:lnTo>
                  <a:lnTo>
                    <a:pt x="87" y="22"/>
                  </a:lnTo>
                  <a:lnTo>
                    <a:pt x="94" y="27"/>
                  </a:lnTo>
                  <a:lnTo>
                    <a:pt x="97" y="30"/>
                  </a:lnTo>
                  <a:lnTo>
                    <a:pt x="101" y="36"/>
                  </a:lnTo>
                  <a:lnTo>
                    <a:pt x="104" y="39"/>
                  </a:lnTo>
                  <a:lnTo>
                    <a:pt x="109" y="43"/>
                  </a:lnTo>
                  <a:lnTo>
                    <a:pt x="110" y="47"/>
                  </a:lnTo>
                  <a:lnTo>
                    <a:pt x="114" y="51"/>
                  </a:lnTo>
                  <a:lnTo>
                    <a:pt x="117" y="54"/>
                  </a:lnTo>
                  <a:lnTo>
                    <a:pt x="121" y="59"/>
                  </a:lnTo>
                  <a:lnTo>
                    <a:pt x="124" y="62"/>
                  </a:lnTo>
                  <a:lnTo>
                    <a:pt x="127" y="65"/>
                  </a:lnTo>
                  <a:lnTo>
                    <a:pt x="132" y="67"/>
                  </a:lnTo>
                  <a:lnTo>
                    <a:pt x="135" y="70"/>
                  </a:lnTo>
                  <a:lnTo>
                    <a:pt x="140" y="71"/>
                  </a:lnTo>
                  <a:lnTo>
                    <a:pt x="144" y="73"/>
                  </a:lnTo>
                  <a:lnTo>
                    <a:pt x="149" y="73"/>
                  </a:lnTo>
                  <a:lnTo>
                    <a:pt x="155" y="74"/>
                  </a:lnTo>
                  <a:lnTo>
                    <a:pt x="161" y="73"/>
                  </a:lnTo>
                  <a:lnTo>
                    <a:pt x="167" y="71"/>
                  </a:lnTo>
                  <a:lnTo>
                    <a:pt x="171" y="71"/>
                  </a:lnTo>
                  <a:lnTo>
                    <a:pt x="174" y="70"/>
                  </a:lnTo>
                  <a:lnTo>
                    <a:pt x="178" y="68"/>
                  </a:lnTo>
                  <a:lnTo>
                    <a:pt x="181" y="67"/>
                  </a:lnTo>
                  <a:lnTo>
                    <a:pt x="184" y="65"/>
                  </a:lnTo>
                  <a:lnTo>
                    <a:pt x="187" y="65"/>
                  </a:lnTo>
                  <a:lnTo>
                    <a:pt x="192" y="62"/>
                  </a:lnTo>
                  <a:lnTo>
                    <a:pt x="195" y="62"/>
                  </a:lnTo>
                  <a:lnTo>
                    <a:pt x="200" y="59"/>
                  </a:lnTo>
                  <a:lnTo>
                    <a:pt x="203" y="59"/>
                  </a:lnTo>
                  <a:lnTo>
                    <a:pt x="206" y="56"/>
                  </a:lnTo>
                  <a:lnTo>
                    <a:pt x="211" y="56"/>
                  </a:lnTo>
                  <a:lnTo>
                    <a:pt x="214" y="53"/>
                  </a:lnTo>
                  <a:lnTo>
                    <a:pt x="218" y="51"/>
                  </a:lnTo>
                  <a:lnTo>
                    <a:pt x="221" y="50"/>
                  </a:lnTo>
                  <a:lnTo>
                    <a:pt x="226" y="50"/>
                  </a:lnTo>
                  <a:lnTo>
                    <a:pt x="229" y="47"/>
                  </a:lnTo>
                  <a:lnTo>
                    <a:pt x="232" y="47"/>
                  </a:lnTo>
                  <a:lnTo>
                    <a:pt x="237" y="45"/>
                  </a:lnTo>
                  <a:lnTo>
                    <a:pt x="240" y="45"/>
                  </a:lnTo>
                  <a:lnTo>
                    <a:pt x="243" y="43"/>
                  </a:lnTo>
                  <a:lnTo>
                    <a:pt x="246" y="43"/>
                  </a:lnTo>
                  <a:lnTo>
                    <a:pt x="249" y="43"/>
                  </a:lnTo>
                  <a:lnTo>
                    <a:pt x="254" y="43"/>
                  </a:lnTo>
                  <a:lnTo>
                    <a:pt x="260" y="43"/>
                  </a:lnTo>
                  <a:lnTo>
                    <a:pt x="266" y="47"/>
                  </a:lnTo>
                  <a:lnTo>
                    <a:pt x="271" y="48"/>
                  </a:lnTo>
                  <a:lnTo>
                    <a:pt x="275" y="51"/>
                  </a:lnTo>
                  <a:lnTo>
                    <a:pt x="278" y="54"/>
                  </a:lnTo>
                  <a:lnTo>
                    <a:pt x="283" y="59"/>
                  </a:lnTo>
                  <a:lnTo>
                    <a:pt x="286" y="62"/>
                  </a:lnTo>
                  <a:lnTo>
                    <a:pt x="289" y="67"/>
                  </a:lnTo>
                  <a:lnTo>
                    <a:pt x="292" y="71"/>
                  </a:lnTo>
                  <a:lnTo>
                    <a:pt x="295" y="76"/>
                  </a:lnTo>
                  <a:lnTo>
                    <a:pt x="297" y="79"/>
                  </a:lnTo>
                  <a:lnTo>
                    <a:pt x="298" y="84"/>
                  </a:lnTo>
                  <a:lnTo>
                    <a:pt x="301" y="88"/>
                  </a:lnTo>
                  <a:lnTo>
                    <a:pt x="304" y="93"/>
                  </a:lnTo>
                  <a:lnTo>
                    <a:pt x="306" y="96"/>
                  </a:lnTo>
                  <a:lnTo>
                    <a:pt x="309" y="100"/>
                  </a:lnTo>
                  <a:lnTo>
                    <a:pt x="314" y="104"/>
                  </a:lnTo>
                  <a:lnTo>
                    <a:pt x="317" y="107"/>
                  </a:lnTo>
                  <a:lnTo>
                    <a:pt x="320" y="108"/>
                  </a:lnTo>
                  <a:lnTo>
                    <a:pt x="325" y="111"/>
                  </a:lnTo>
                  <a:lnTo>
                    <a:pt x="329" y="113"/>
                  </a:lnTo>
                  <a:lnTo>
                    <a:pt x="334" y="114"/>
                  </a:lnTo>
                  <a:lnTo>
                    <a:pt x="337" y="114"/>
                  </a:lnTo>
                  <a:lnTo>
                    <a:pt x="341" y="114"/>
                  </a:lnTo>
                  <a:lnTo>
                    <a:pt x="346" y="114"/>
                  </a:lnTo>
                  <a:lnTo>
                    <a:pt x="351" y="114"/>
                  </a:lnTo>
                  <a:lnTo>
                    <a:pt x="354" y="114"/>
                  </a:lnTo>
                  <a:lnTo>
                    <a:pt x="358" y="114"/>
                  </a:lnTo>
                  <a:lnTo>
                    <a:pt x="360" y="113"/>
                  </a:lnTo>
                  <a:lnTo>
                    <a:pt x="365" y="113"/>
                  </a:lnTo>
                  <a:lnTo>
                    <a:pt x="368" y="113"/>
                  </a:lnTo>
                  <a:lnTo>
                    <a:pt x="369" y="113"/>
                  </a:lnTo>
                  <a:lnTo>
                    <a:pt x="369" y="100"/>
                  </a:lnTo>
                  <a:lnTo>
                    <a:pt x="368" y="100"/>
                  </a:lnTo>
                  <a:lnTo>
                    <a:pt x="365" y="100"/>
                  </a:lnTo>
                  <a:lnTo>
                    <a:pt x="360" y="102"/>
                  </a:lnTo>
                  <a:lnTo>
                    <a:pt x="355" y="102"/>
                  </a:lnTo>
                  <a:lnTo>
                    <a:pt x="352" y="102"/>
                  </a:lnTo>
                  <a:lnTo>
                    <a:pt x="349" y="102"/>
                  </a:lnTo>
                  <a:lnTo>
                    <a:pt x="346" y="102"/>
                  </a:lnTo>
                  <a:lnTo>
                    <a:pt x="343" y="102"/>
                  </a:lnTo>
                  <a:lnTo>
                    <a:pt x="337" y="99"/>
                  </a:lnTo>
                  <a:lnTo>
                    <a:pt x="331" y="94"/>
                  </a:lnTo>
                  <a:lnTo>
                    <a:pt x="326" y="91"/>
                  </a:lnTo>
                  <a:lnTo>
                    <a:pt x="323" y="88"/>
                  </a:lnTo>
                  <a:lnTo>
                    <a:pt x="320" y="84"/>
                  </a:lnTo>
                  <a:lnTo>
                    <a:pt x="317" y="79"/>
                  </a:lnTo>
                  <a:lnTo>
                    <a:pt x="314" y="73"/>
                  </a:lnTo>
                  <a:lnTo>
                    <a:pt x="311" y="67"/>
                  </a:lnTo>
                  <a:lnTo>
                    <a:pt x="308" y="62"/>
                  </a:lnTo>
                  <a:lnTo>
                    <a:pt x="303" y="56"/>
                  </a:lnTo>
                  <a:lnTo>
                    <a:pt x="298" y="51"/>
                  </a:lnTo>
                  <a:lnTo>
                    <a:pt x="294" y="45"/>
                  </a:lnTo>
                  <a:lnTo>
                    <a:pt x="289" y="40"/>
                  </a:lnTo>
                  <a:lnTo>
                    <a:pt x="283" y="37"/>
                  </a:lnTo>
                  <a:lnTo>
                    <a:pt x="280" y="36"/>
                  </a:lnTo>
                  <a:lnTo>
                    <a:pt x="275" y="33"/>
                  </a:lnTo>
                  <a:lnTo>
                    <a:pt x="272" y="31"/>
                  </a:lnTo>
                  <a:lnTo>
                    <a:pt x="269" y="31"/>
                  </a:lnTo>
                  <a:lnTo>
                    <a:pt x="264" y="30"/>
                  </a:lnTo>
                  <a:lnTo>
                    <a:pt x="260" y="30"/>
                  </a:lnTo>
                  <a:lnTo>
                    <a:pt x="255" y="30"/>
                  </a:lnTo>
                  <a:lnTo>
                    <a:pt x="251" y="30"/>
                  </a:lnTo>
                  <a:lnTo>
                    <a:pt x="246" y="30"/>
                  </a:lnTo>
                  <a:lnTo>
                    <a:pt x="240" y="30"/>
                  </a:lnTo>
                  <a:lnTo>
                    <a:pt x="235" y="30"/>
                  </a:lnTo>
                  <a:lnTo>
                    <a:pt x="231" y="30"/>
                  </a:lnTo>
                  <a:lnTo>
                    <a:pt x="226" y="31"/>
                  </a:lnTo>
                  <a:lnTo>
                    <a:pt x="221" y="31"/>
                  </a:lnTo>
                  <a:lnTo>
                    <a:pt x="218" y="33"/>
                  </a:lnTo>
                  <a:lnTo>
                    <a:pt x="214" y="36"/>
                  </a:lnTo>
                  <a:lnTo>
                    <a:pt x="211" y="36"/>
                  </a:lnTo>
                  <a:lnTo>
                    <a:pt x="206" y="37"/>
                  </a:lnTo>
                  <a:lnTo>
                    <a:pt x="201" y="39"/>
                  </a:lnTo>
                  <a:lnTo>
                    <a:pt x="200" y="40"/>
                  </a:lnTo>
                  <a:lnTo>
                    <a:pt x="195" y="42"/>
                  </a:lnTo>
                  <a:lnTo>
                    <a:pt x="192" y="43"/>
                  </a:lnTo>
                  <a:lnTo>
                    <a:pt x="189" y="47"/>
                  </a:lnTo>
                  <a:lnTo>
                    <a:pt x="186" y="48"/>
                  </a:lnTo>
                  <a:lnTo>
                    <a:pt x="178" y="51"/>
                  </a:lnTo>
                  <a:lnTo>
                    <a:pt x="174" y="54"/>
                  </a:lnTo>
                  <a:lnTo>
                    <a:pt x="167" y="56"/>
                  </a:lnTo>
                  <a:lnTo>
                    <a:pt x="163" y="59"/>
                  </a:lnTo>
                  <a:lnTo>
                    <a:pt x="157" y="59"/>
                  </a:lnTo>
                  <a:lnTo>
                    <a:pt x="152" y="59"/>
                  </a:lnTo>
                  <a:lnTo>
                    <a:pt x="147" y="57"/>
                  </a:lnTo>
                  <a:lnTo>
                    <a:pt x="143" y="56"/>
                  </a:lnTo>
                  <a:lnTo>
                    <a:pt x="137" y="53"/>
                  </a:lnTo>
                  <a:lnTo>
                    <a:pt x="134" y="48"/>
                  </a:lnTo>
                  <a:lnTo>
                    <a:pt x="129" y="45"/>
                  </a:lnTo>
                  <a:lnTo>
                    <a:pt x="126" y="40"/>
                  </a:lnTo>
                  <a:lnTo>
                    <a:pt x="123" y="37"/>
                  </a:lnTo>
                  <a:lnTo>
                    <a:pt x="121" y="33"/>
                  </a:lnTo>
                  <a:lnTo>
                    <a:pt x="118" y="30"/>
                  </a:lnTo>
                  <a:lnTo>
                    <a:pt x="117" y="25"/>
                  </a:lnTo>
                  <a:lnTo>
                    <a:pt x="114" y="22"/>
                  </a:lnTo>
                  <a:lnTo>
                    <a:pt x="110" y="19"/>
                  </a:lnTo>
                  <a:lnTo>
                    <a:pt x="107" y="14"/>
                  </a:lnTo>
                  <a:lnTo>
                    <a:pt x="104" y="13"/>
                  </a:lnTo>
                  <a:lnTo>
                    <a:pt x="100" y="8"/>
                  </a:lnTo>
                  <a:lnTo>
                    <a:pt x="95" y="7"/>
                  </a:lnTo>
                  <a:lnTo>
                    <a:pt x="92" y="5"/>
                  </a:lnTo>
                  <a:lnTo>
                    <a:pt x="89" y="5"/>
                  </a:lnTo>
                  <a:lnTo>
                    <a:pt x="86" y="3"/>
                  </a:lnTo>
                  <a:lnTo>
                    <a:pt x="83" y="3"/>
                  </a:lnTo>
                  <a:lnTo>
                    <a:pt x="78" y="2"/>
                  </a:lnTo>
                  <a:lnTo>
                    <a:pt x="75" y="2"/>
                  </a:lnTo>
                  <a:lnTo>
                    <a:pt x="72" y="0"/>
                  </a:lnTo>
                  <a:lnTo>
                    <a:pt x="67" y="0"/>
                  </a:lnTo>
                  <a:lnTo>
                    <a:pt x="61" y="0"/>
                  </a:lnTo>
                  <a:lnTo>
                    <a:pt x="55" y="0"/>
                  </a:lnTo>
                  <a:lnTo>
                    <a:pt x="52" y="0"/>
                  </a:lnTo>
                  <a:lnTo>
                    <a:pt x="47" y="0"/>
                  </a:lnTo>
                  <a:lnTo>
                    <a:pt x="44" y="0"/>
                  </a:lnTo>
                  <a:lnTo>
                    <a:pt x="43" y="0"/>
                  </a:lnTo>
                  <a:lnTo>
                    <a:pt x="37" y="2"/>
                  </a:lnTo>
                  <a:lnTo>
                    <a:pt x="32" y="3"/>
                  </a:lnTo>
                  <a:lnTo>
                    <a:pt x="26" y="5"/>
                  </a:lnTo>
                  <a:lnTo>
                    <a:pt x="23" y="5"/>
                  </a:lnTo>
                  <a:lnTo>
                    <a:pt x="18" y="7"/>
                  </a:lnTo>
                  <a:lnTo>
                    <a:pt x="15" y="8"/>
                  </a:lnTo>
                  <a:lnTo>
                    <a:pt x="10" y="11"/>
                  </a:lnTo>
                  <a:lnTo>
                    <a:pt x="9" y="11"/>
                  </a:lnTo>
                  <a:lnTo>
                    <a:pt x="0" y="31"/>
                  </a:lnTo>
                  <a:lnTo>
                    <a:pt x="0" y="31"/>
                  </a:lnTo>
                  <a:close/>
                </a:path>
              </a:pathLst>
            </a:custGeom>
            <a:solidFill>
              <a:srgbClr val="FFB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9"/>
            <p:cNvSpPr>
              <a:spLocks/>
            </p:cNvSpPr>
            <p:nvPr/>
          </p:nvSpPr>
          <p:spPr bwMode="auto">
            <a:xfrm>
              <a:off x="4540" y="2354"/>
              <a:ext cx="170" cy="57"/>
            </a:xfrm>
            <a:custGeom>
              <a:avLst/>
              <a:gdLst>
                <a:gd name="T0" fmla="*/ 2 w 341"/>
                <a:gd name="T1" fmla="*/ 31 h 114"/>
                <a:gd name="T2" fmla="*/ 14 w 341"/>
                <a:gd name="T3" fmla="*/ 26 h 114"/>
                <a:gd name="T4" fmla="*/ 23 w 341"/>
                <a:gd name="T5" fmla="*/ 23 h 114"/>
                <a:gd name="T6" fmla="*/ 36 w 341"/>
                <a:gd name="T7" fmla="*/ 20 h 114"/>
                <a:gd name="T8" fmla="*/ 48 w 341"/>
                <a:gd name="T9" fmla="*/ 17 h 114"/>
                <a:gd name="T10" fmla="*/ 60 w 341"/>
                <a:gd name="T11" fmla="*/ 15 h 114"/>
                <a:gd name="T12" fmla="*/ 73 w 341"/>
                <a:gd name="T13" fmla="*/ 15 h 114"/>
                <a:gd name="T14" fmla="*/ 82 w 341"/>
                <a:gd name="T15" fmla="*/ 15 h 114"/>
                <a:gd name="T16" fmla="*/ 97 w 341"/>
                <a:gd name="T17" fmla="*/ 24 h 114"/>
                <a:gd name="T18" fmla="*/ 108 w 341"/>
                <a:gd name="T19" fmla="*/ 35 h 114"/>
                <a:gd name="T20" fmla="*/ 119 w 341"/>
                <a:gd name="T21" fmla="*/ 48 h 114"/>
                <a:gd name="T22" fmla="*/ 130 w 341"/>
                <a:gd name="T23" fmla="*/ 57 h 114"/>
                <a:gd name="T24" fmla="*/ 142 w 341"/>
                <a:gd name="T25" fmla="*/ 63 h 114"/>
                <a:gd name="T26" fmla="*/ 156 w 341"/>
                <a:gd name="T27" fmla="*/ 66 h 114"/>
                <a:gd name="T28" fmla="*/ 173 w 341"/>
                <a:gd name="T29" fmla="*/ 65 h 114"/>
                <a:gd name="T30" fmla="*/ 190 w 341"/>
                <a:gd name="T31" fmla="*/ 60 h 114"/>
                <a:gd name="T32" fmla="*/ 199 w 341"/>
                <a:gd name="T33" fmla="*/ 57 h 114"/>
                <a:gd name="T34" fmla="*/ 210 w 341"/>
                <a:gd name="T35" fmla="*/ 52 h 114"/>
                <a:gd name="T36" fmla="*/ 221 w 341"/>
                <a:gd name="T37" fmla="*/ 49 h 114"/>
                <a:gd name="T38" fmla="*/ 230 w 341"/>
                <a:gd name="T39" fmla="*/ 45 h 114"/>
                <a:gd name="T40" fmla="*/ 241 w 341"/>
                <a:gd name="T41" fmla="*/ 45 h 114"/>
                <a:gd name="T42" fmla="*/ 259 w 341"/>
                <a:gd name="T43" fmla="*/ 45 h 114"/>
                <a:gd name="T44" fmla="*/ 274 w 341"/>
                <a:gd name="T45" fmla="*/ 52 h 114"/>
                <a:gd name="T46" fmla="*/ 285 w 341"/>
                <a:gd name="T47" fmla="*/ 63 h 114"/>
                <a:gd name="T48" fmla="*/ 294 w 341"/>
                <a:gd name="T49" fmla="*/ 75 h 114"/>
                <a:gd name="T50" fmla="*/ 302 w 341"/>
                <a:gd name="T51" fmla="*/ 88 h 114"/>
                <a:gd name="T52" fmla="*/ 310 w 341"/>
                <a:gd name="T53" fmla="*/ 101 h 114"/>
                <a:gd name="T54" fmla="*/ 319 w 341"/>
                <a:gd name="T55" fmla="*/ 109 h 114"/>
                <a:gd name="T56" fmla="*/ 330 w 341"/>
                <a:gd name="T57" fmla="*/ 114 h 114"/>
                <a:gd name="T58" fmla="*/ 341 w 341"/>
                <a:gd name="T59" fmla="*/ 108 h 114"/>
                <a:gd name="T60" fmla="*/ 336 w 341"/>
                <a:gd name="T61" fmla="*/ 100 h 114"/>
                <a:gd name="T62" fmla="*/ 327 w 341"/>
                <a:gd name="T63" fmla="*/ 92 h 114"/>
                <a:gd name="T64" fmla="*/ 318 w 341"/>
                <a:gd name="T65" fmla="*/ 80 h 114"/>
                <a:gd name="T66" fmla="*/ 308 w 341"/>
                <a:gd name="T67" fmla="*/ 63 h 114"/>
                <a:gd name="T68" fmla="*/ 294 w 341"/>
                <a:gd name="T69" fmla="*/ 46 h 114"/>
                <a:gd name="T70" fmla="*/ 279 w 341"/>
                <a:gd name="T71" fmla="*/ 35 h 114"/>
                <a:gd name="T72" fmla="*/ 268 w 341"/>
                <a:gd name="T73" fmla="*/ 31 h 114"/>
                <a:gd name="T74" fmla="*/ 254 w 341"/>
                <a:gd name="T75" fmla="*/ 29 h 114"/>
                <a:gd name="T76" fmla="*/ 241 w 341"/>
                <a:gd name="T77" fmla="*/ 29 h 114"/>
                <a:gd name="T78" fmla="*/ 227 w 341"/>
                <a:gd name="T79" fmla="*/ 31 h 114"/>
                <a:gd name="T80" fmla="*/ 214 w 341"/>
                <a:gd name="T81" fmla="*/ 34 h 114"/>
                <a:gd name="T82" fmla="*/ 204 w 341"/>
                <a:gd name="T83" fmla="*/ 37 h 114"/>
                <a:gd name="T84" fmla="*/ 193 w 341"/>
                <a:gd name="T85" fmla="*/ 41 h 114"/>
                <a:gd name="T86" fmla="*/ 181 w 341"/>
                <a:gd name="T87" fmla="*/ 46 h 114"/>
                <a:gd name="T88" fmla="*/ 165 w 341"/>
                <a:gd name="T89" fmla="*/ 51 h 114"/>
                <a:gd name="T90" fmla="*/ 150 w 341"/>
                <a:gd name="T91" fmla="*/ 51 h 114"/>
                <a:gd name="T92" fmla="*/ 136 w 341"/>
                <a:gd name="T93" fmla="*/ 41 h 114"/>
                <a:gd name="T94" fmla="*/ 124 w 341"/>
                <a:gd name="T95" fmla="*/ 28 h 114"/>
                <a:gd name="T96" fmla="*/ 113 w 341"/>
                <a:gd name="T97" fmla="*/ 15 h 114"/>
                <a:gd name="T98" fmla="*/ 100 w 341"/>
                <a:gd name="T99" fmla="*/ 8 h 114"/>
                <a:gd name="T100" fmla="*/ 90 w 341"/>
                <a:gd name="T101" fmla="*/ 3 h 114"/>
                <a:gd name="T102" fmla="*/ 80 w 341"/>
                <a:gd name="T103" fmla="*/ 1 h 114"/>
                <a:gd name="T104" fmla="*/ 70 w 341"/>
                <a:gd name="T105" fmla="*/ 0 h 114"/>
                <a:gd name="T106" fmla="*/ 59 w 341"/>
                <a:gd name="T107" fmla="*/ 0 h 114"/>
                <a:gd name="T108" fmla="*/ 48 w 341"/>
                <a:gd name="T109" fmla="*/ 0 h 114"/>
                <a:gd name="T110" fmla="*/ 37 w 341"/>
                <a:gd name="T111" fmla="*/ 3 h 114"/>
                <a:gd name="T112" fmla="*/ 22 w 341"/>
                <a:gd name="T113" fmla="*/ 8 h 114"/>
                <a:gd name="T114" fmla="*/ 10 w 341"/>
                <a:gd name="T115" fmla="*/ 14 h 114"/>
                <a:gd name="T116" fmla="*/ 0 w 341"/>
                <a:gd name="T117" fmla="*/ 3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1" h="114">
                  <a:moveTo>
                    <a:pt x="0" y="32"/>
                  </a:moveTo>
                  <a:lnTo>
                    <a:pt x="0" y="32"/>
                  </a:lnTo>
                  <a:lnTo>
                    <a:pt x="2" y="31"/>
                  </a:lnTo>
                  <a:lnTo>
                    <a:pt x="5" y="29"/>
                  </a:lnTo>
                  <a:lnTo>
                    <a:pt x="11" y="28"/>
                  </a:lnTo>
                  <a:lnTo>
                    <a:pt x="14" y="26"/>
                  </a:lnTo>
                  <a:lnTo>
                    <a:pt x="17" y="24"/>
                  </a:lnTo>
                  <a:lnTo>
                    <a:pt x="20" y="23"/>
                  </a:lnTo>
                  <a:lnTo>
                    <a:pt x="23" y="23"/>
                  </a:lnTo>
                  <a:lnTo>
                    <a:pt x="28" y="21"/>
                  </a:lnTo>
                  <a:lnTo>
                    <a:pt x="31" y="21"/>
                  </a:lnTo>
                  <a:lnTo>
                    <a:pt x="36" y="20"/>
                  </a:lnTo>
                  <a:lnTo>
                    <a:pt x="40" y="18"/>
                  </a:lnTo>
                  <a:lnTo>
                    <a:pt x="43" y="17"/>
                  </a:lnTo>
                  <a:lnTo>
                    <a:pt x="48" y="17"/>
                  </a:lnTo>
                  <a:lnTo>
                    <a:pt x="53" y="15"/>
                  </a:lnTo>
                  <a:lnTo>
                    <a:pt x="56" y="15"/>
                  </a:lnTo>
                  <a:lnTo>
                    <a:pt x="60" y="15"/>
                  </a:lnTo>
                  <a:lnTo>
                    <a:pt x="63" y="14"/>
                  </a:lnTo>
                  <a:lnTo>
                    <a:pt x="68" y="14"/>
                  </a:lnTo>
                  <a:lnTo>
                    <a:pt x="73" y="15"/>
                  </a:lnTo>
                  <a:lnTo>
                    <a:pt x="76" y="15"/>
                  </a:lnTo>
                  <a:lnTo>
                    <a:pt x="79" y="15"/>
                  </a:lnTo>
                  <a:lnTo>
                    <a:pt x="82" y="15"/>
                  </a:lnTo>
                  <a:lnTo>
                    <a:pt x="87" y="17"/>
                  </a:lnTo>
                  <a:lnTo>
                    <a:pt x="91" y="20"/>
                  </a:lnTo>
                  <a:lnTo>
                    <a:pt x="97" y="24"/>
                  </a:lnTo>
                  <a:lnTo>
                    <a:pt x="100" y="28"/>
                  </a:lnTo>
                  <a:lnTo>
                    <a:pt x="105" y="32"/>
                  </a:lnTo>
                  <a:lnTo>
                    <a:pt x="108" y="35"/>
                  </a:lnTo>
                  <a:lnTo>
                    <a:pt x="111" y="40"/>
                  </a:lnTo>
                  <a:lnTo>
                    <a:pt x="114" y="43"/>
                  </a:lnTo>
                  <a:lnTo>
                    <a:pt x="119" y="48"/>
                  </a:lnTo>
                  <a:lnTo>
                    <a:pt x="122" y="51"/>
                  </a:lnTo>
                  <a:lnTo>
                    <a:pt x="125" y="54"/>
                  </a:lnTo>
                  <a:lnTo>
                    <a:pt x="130" y="57"/>
                  </a:lnTo>
                  <a:lnTo>
                    <a:pt x="133" y="58"/>
                  </a:lnTo>
                  <a:lnTo>
                    <a:pt x="137" y="60"/>
                  </a:lnTo>
                  <a:lnTo>
                    <a:pt x="142" y="63"/>
                  </a:lnTo>
                  <a:lnTo>
                    <a:pt x="145" y="65"/>
                  </a:lnTo>
                  <a:lnTo>
                    <a:pt x="151" y="66"/>
                  </a:lnTo>
                  <a:lnTo>
                    <a:pt x="156" y="66"/>
                  </a:lnTo>
                  <a:lnTo>
                    <a:pt x="162" y="66"/>
                  </a:lnTo>
                  <a:lnTo>
                    <a:pt x="167" y="66"/>
                  </a:lnTo>
                  <a:lnTo>
                    <a:pt x="173" y="65"/>
                  </a:lnTo>
                  <a:lnTo>
                    <a:pt x="179" y="63"/>
                  </a:lnTo>
                  <a:lnTo>
                    <a:pt x="187" y="61"/>
                  </a:lnTo>
                  <a:lnTo>
                    <a:pt x="190" y="60"/>
                  </a:lnTo>
                  <a:lnTo>
                    <a:pt x="193" y="58"/>
                  </a:lnTo>
                  <a:lnTo>
                    <a:pt x="196" y="57"/>
                  </a:lnTo>
                  <a:lnTo>
                    <a:pt x="199" y="57"/>
                  </a:lnTo>
                  <a:lnTo>
                    <a:pt x="202" y="54"/>
                  </a:lnTo>
                  <a:lnTo>
                    <a:pt x="207" y="54"/>
                  </a:lnTo>
                  <a:lnTo>
                    <a:pt x="210" y="52"/>
                  </a:lnTo>
                  <a:lnTo>
                    <a:pt x="214" y="51"/>
                  </a:lnTo>
                  <a:lnTo>
                    <a:pt x="216" y="49"/>
                  </a:lnTo>
                  <a:lnTo>
                    <a:pt x="221" y="49"/>
                  </a:lnTo>
                  <a:lnTo>
                    <a:pt x="224" y="48"/>
                  </a:lnTo>
                  <a:lnTo>
                    <a:pt x="227" y="46"/>
                  </a:lnTo>
                  <a:lnTo>
                    <a:pt x="230" y="45"/>
                  </a:lnTo>
                  <a:lnTo>
                    <a:pt x="234" y="45"/>
                  </a:lnTo>
                  <a:lnTo>
                    <a:pt x="237" y="45"/>
                  </a:lnTo>
                  <a:lnTo>
                    <a:pt x="241" y="45"/>
                  </a:lnTo>
                  <a:lnTo>
                    <a:pt x="247" y="43"/>
                  </a:lnTo>
                  <a:lnTo>
                    <a:pt x="253" y="43"/>
                  </a:lnTo>
                  <a:lnTo>
                    <a:pt x="259" y="45"/>
                  </a:lnTo>
                  <a:lnTo>
                    <a:pt x="265" y="48"/>
                  </a:lnTo>
                  <a:lnTo>
                    <a:pt x="270" y="49"/>
                  </a:lnTo>
                  <a:lnTo>
                    <a:pt x="274" y="52"/>
                  </a:lnTo>
                  <a:lnTo>
                    <a:pt x="278" y="55"/>
                  </a:lnTo>
                  <a:lnTo>
                    <a:pt x="282" y="60"/>
                  </a:lnTo>
                  <a:lnTo>
                    <a:pt x="285" y="63"/>
                  </a:lnTo>
                  <a:lnTo>
                    <a:pt x="288" y="66"/>
                  </a:lnTo>
                  <a:lnTo>
                    <a:pt x="291" y="71"/>
                  </a:lnTo>
                  <a:lnTo>
                    <a:pt x="294" y="75"/>
                  </a:lnTo>
                  <a:lnTo>
                    <a:pt x="296" y="80"/>
                  </a:lnTo>
                  <a:lnTo>
                    <a:pt x="299" y="85"/>
                  </a:lnTo>
                  <a:lnTo>
                    <a:pt x="302" y="88"/>
                  </a:lnTo>
                  <a:lnTo>
                    <a:pt x="305" y="92"/>
                  </a:lnTo>
                  <a:lnTo>
                    <a:pt x="307" y="97"/>
                  </a:lnTo>
                  <a:lnTo>
                    <a:pt x="310" y="101"/>
                  </a:lnTo>
                  <a:lnTo>
                    <a:pt x="313" y="105"/>
                  </a:lnTo>
                  <a:lnTo>
                    <a:pt x="316" y="108"/>
                  </a:lnTo>
                  <a:lnTo>
                    <a:pt x="319" y="109"/>
                  </a:lnTo>
                  <a:lnTo>
                    <a:pt x="324" y="112"/>
                  </a:lnTo>
                  <a:lnTo>
                    <a:pt x="327" y="112"/>
                  </a:lnTo>
                  <a:lnTo>
                    <a:pt x="330" y="114"/>
                  </a:lnTo>
                  <a:lnTo>
                    <a:pt x="334" y="114"/>
                  </a:lnTo>
                  <a:lnTo>
                    <a:pt x="339" y="111"/>
                  </a:lnTo>
                  <a:lnTo>
                    <a:pt x="341" y="108"/>
                  </a:lnTo>
                  <a:lnTo>
                    <a:pt x="341" y="105"/>
                  </a:lnTo>
                  <a:lnTo>
                    <a:pt x="338" y="101"/>
                  </a:lnTo>
                  <a:lnTo>
                    <a:pt x="336" y="100"/>
                  </a:lnTo>
                  <a:lnTo>
                    <a:pt x="333" y="98"/>
                  </a:lnTo>
                  <a:lnTo>
                    <a:pt x="330" y="95"/>
                  </a:lnTo>
                  <a:lnTo>
                    <a:pt x="327" y="92"/>
                  </a:lnTo>
                  <a:lnTo>
                    <a:pt x="324" y="89"/>
                  </a:lnTo>
                  <a:lnTo>
                    <a:pt x="321" y="83"/>
                  </a:lnTo>
                  <a:lnTo>
                    <a:pt x="318" y="80"/>
                  </a:lnTo>
                  <a:lnTo>
                    <a:pt x="314" y="74"/>
                  </a:lnTo>
                  <a:lnTo>
                    <a:pt x="311" y="68"/>
                  </a:lnTo>
                  <a:lnTo>
                    <a:pt x="308" y="63"/>
                  </a:lnTo>
                  <a:lnTo>
                    <a:pt x="304" y="57"/>
                  </a:lnTo>
                  <a:lnTo>
                    <a:pt x="299" y="51"/>
                  </a:lnTo>
                  <a:lnTo>
                    <a:pt x="294" y="46"/>
                  </a:lnTo>
                  <a:lnTo>
                    <a:pt x="288" y="41"/>
                  </a:lnTo>
                  <a:lnTo>
                    <a:pt x="284" y="37"/>
                  </a:lnTo>
                  <a:lnTo>
                    <a:pt x="279" y="35"/>
                  </a:lnTo>
                  <a:lnTo>
                    <a:pt x="276" y="32"/>
                  </a:lnTo>
                  <a:lnTo>
                    <a:pt x="273" y="32"/>
                  </a:lnTo>
                  <a:lnTo>
                    <a:pt x="268" y="31"/>
                  </a:lnTo>
                  <a:lnTo>
                    <a:pt x="264" y="29"/>
                  </a:lnTo>
                  <a:lnTo>
                    <a:pt x="261" y="29"/>
                  </a:lnTo>
                  <a:lnTo>
                    <a:pt x="254" y="29"/>
                  </a:lnTo>
                  <a:lnTo>
                    <a:pt x="251" y="29"/>
                  </a:lnTo>
                  <a:lnTo>
                    <a:pt x="245" y="29"/>
                  </a:lnTo>
                  <a:lnTo>
                    <a:pt x="241" y="29"/>
                  </a:lnTo>
                  <a:lnTo>
                    <a:pt x="236" y="29"/>
                  </a:lnTo>
                  <a:lnTo>
                    <a:pt x="231" y="31"/>
                  </a:lnTo>
                  <a:lnTo>
                    <a:pt x="227" y="31"/>
                  </a:lnTo>
                  <a:lnTo>
                    <a:pt x="222" y="31"/>
                  </a:lnTo>
                  <a:lnTo>
                    <a:pt x="219" y="32"/>
                  </a:lnTo>
                  <a:lnTo>
                    <a:pt x="214" y="34"/>
                  </a:lnTo>
                  <a:lnTo>
                    <a:pt x="211" y="34"/>
                  </a:lnTo>
                  <a:lnTo>
                    <a:pt x="207" y="35"/>
                  </a:lnTo>
                  <a:lnTo>
                    <a:pt x="204" y="37"/>
                  </a:lnTo>
                  <a:lnTo>
                    <a:pt x="201" y="38"/>
                  </a:lnTo>
                  <a:lnTo>
                    <a:pt x="196" y="40"/>
                  </a:lnTo>
                  <a:lnTo>
                    <a:pt x="193" y="41"/>
                  </a:lnTo>
                  <a:lnTo>
                    <a:pt x="190" y="41"/>
                  </a:lnTo>
                  <a:lnTo>
                    <a:pt x="187" y="45"/>
                  </a:lnTo>
                  <a:lnTo>
                    <a:pt x="181" y="46"/>
                  </a:lnTo>
                  <a:lnTo>
                    <a:pt x="176" y="48"/>
                  </a:lnTo>
                  <a:lnTo>
                    <a:pt x="170" y="51"/>
                  </a:lnTo>
                  <a:lnTo>
                    <a:pt x="165" y="51"/>
                  </a:lnTo>
                  <a:lnTo>
                    <a:pt x="159" y="51"/>
                  </a:lnTo>
                  <a:lnTo>
                    <a:pt x="154" y="51"/>
                  </a:lnTo>
                  <a:lnTo>
                    <a:pt x="150" y="51"/>
                  </a:lnTo>
                  <a:lnTo>
                    <a:pt x="145" y="48"/>
                  </a:lnTo>
                  <a:lnTo>
                    <a:pt x="139" y="45"/>
                  </a:lnTo>
                  <a:lnTo>
                    <a:pt x="136" y="41"/>
                  </a:lnTo>
                  <a:lnTo>
                    <a:pt x="131" y="38"/>
                  </a:lnTo>
                  <a:lnTo>
                    <a:pt x="130" y="35"/>
                  </a:lnTo>
                  <a:lnTo>
                    <a:pt x="124" y="28"/>
                  </a:lnTo>
                  <a:lnTo>
                    <a:pt x="119" y="21"/>
                  </a:lnTo>
                  <a:lnTo>
                    <a:pt x="116" y="18"/>
                  </a:lnTo>
                  <a:lnTo>
                    <a:pt x="113" y="15"/>
                  </a:lnTo>
                  <a:lnTo>
                    <a:pt x="108" y="12"/>
                  </a:lnTo>
                  <a:lnTo>
                    <a:pt x="105" y="11"/>
                  </a:lnTo>
                  <a:lnTo>
                    <a:pt x="100" y="8"/>
                  </a:lnTo>
                  <a:lnTo>
                    <a:pt x="96" y="6"/>
                  </a:lnTo>
                  <a:lnTo>
                    <a:pt x="93" y="4"/>
                  </a:lnTo>
                  <a:lnTo>
                    <a:pt x="90" y="3"/>
                  </a:lnTo>
                  <a:lnTo>
                    <a:pt x="87" y="3"/>
                  </a:lnTo>
                  <a:lnTo>
                    <a:pt x="83" y="1"/>
                  </a:lnTo>
                  <a:lnTo>
                    <a:pt x="80" y="1"/>
                  </a:lnTo>
                  <a:lnTo>
                    <a:pt x="76" y="0"/>
                  </a:lnTo>
                  <a:lnTo>
                    <a:pt x="73" y="0"/>
                  </a:lnTo>
                  <a:lnTo>
                    <a:pt x="70" y="0"/>
                  </a:lnTo>
                  <a:lnTo>
                    <a:pt x="65" y="0"/>
                  </a:lnTo>
                  <a:lnTo>
                    <a:pt x="62" y="0"/>
                  </a:lnTo>
                  <a:lnTo>
                    <a:pt x="59" y="0"/>
                  </a:lnTo>
                  <a:lnTo>
                    <a:pt x="56" y="0"/>
                  </a:lnTo>
                  <a:lnTo>
                    <a:pt x="53" y="0"/>
                  </a:lnTo>
                  <a:lnTo>
                    <a:pt x="48" y="0"/>
                  </a:lnTo>
                  <a:lnTo>
                    <a:pt x="45" y="1"/>
                  </a:lnTo>
                  <a:lnTo>
                    <a:pt x="42" y="1"/>
                  </a:lnTo>
                  <a:lnTo>
                    <a:pt x="37" y="3"/>
                  </a:lnTo>
                  <a:lnTo>
                    <a:pt x="31" y="4"/>
                  </a:lnTo>
                  <a:lnTo>
                    <a:pt x="27" y="6"/>
                  </a:lnTo>
                  <a:lnTo>
                    <a:pt x="22" y="8"/>
                  </a:lnTo>
                  <a:lnTo>
                    <a:pt x="17" y="9"/>
                  </a:lnTo>
                  <a:lnTo>
                    <a:pt x="14" y="12"/>
                  </a:lnTo>
                  <a:lnTo>
                    <a:pt x="10" y="14"/>
                  </a:lnTo>
                  <a:lnTo>
                    <a:pt x="8" y="15"/>
                  </a:lnTo>
                  <a:lnTo>
                    <a:pt x="0" y="32"/>
                  </a:lnTo>
                  <a:lnTo>
                    <a:pt x="0" y="32"/>
                  </a:lnTo>
                  <a:close/>
                </a:path>
              </a:pathLst>
            </a:custGeom>
            <a:solidFill>
              <a:srgbClr val="FFB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0"/>
            <p:cNvSpPr>
              <a:spLocks/>
            </p:cNvSpPr>
            <p:nvPr/>
          </p:nvSpPr>
          <p:spPr bwMode="auto">
            <a:xfrm>
              <a:off x="4610" y="2319"/>
              <a:ext cx="130" cy="50"/>
            </a:xfrm>
            <a:custGeom>
              <a:avLst/>
              <a:gdLst>
                <a:gd name="T0" fmla="*/ 5 w 261"/>
                <a:gd name="T1" fmla="*/ 35 h 98"/>
                <a:gd name="T2" fmla="*/ 14 w 261"/>
                <a:gd name="T3" fmla="*/ 29 h 98"/>
                <a:gd name="T4" fmla="*/ 30 w 261"/>
                <a:gd name="T5" fmla="*/ 23 h 98"/>
                <a:gd name="T6" fmla="*/ 47 w 261"/>
                <a:gd name="T7" fmla="*/ 15 h 98"/>
                <a:gd name="T8" fmla="*/ 65 w 261"/>
                <a:gd name="T9" fmla="*/ 15 h 98"/>
                <a:gd name="T10" fmla="*/ 79 w 261"/>
                <a:gd name="T11" fmla="*/ 21 h 98"/>
                <a:gd name="T12" fmla="*/ 88 w 261"/>
                <a:gd name="T13" fmla="*/ 32 h 98"/>
                <a:gd name="T14" fmla="*/ 97 w 261"/>
                <a:gd name="T15" fmla="*/ 44 h 98"/>
                <a:gd name="T16" fmla="*/ 104 w 261"/>
                <a:gd name="T17" fmla="*/ 55 h 98"/>
                <a:gd name="T18" fmla="*/ 113 w 261"/>
                <a:gd name="T19" fmla="*/ 63 h 98"/>
                <a:gd name="T20" fmla="*/ 125 w 261"/>
                <a:gd name="T21" fmla="*/ 64 h 98"/>
                <a:gd name="T22" fmla="*/ 139 w 261"/>
                <a:gd name="T23" fmla="*/ 60 h 98"/>
                <a:gd name="T24" fmla="*/ 154 w 261"/>
                <a:gd name="T25" fmla="*/ 55 h 98"/>
                <a:gd name="T26" fmla="*/ 170 w 261"/>
                <a:gd name="T27" fmla="*/ 49 h 98"/>
                <a:gd name="T28" fmla="*/ 187 w 261"/>
                <a:gd name="T29" fmla="*/ 49 h 98"/>
                <a:gd name="T30" fmla="*/ 204 w 261"/>
                <a:gd name="T31" fmla="*/ 52 h 98"/>
                <a:gd name="T32" fmla="*/ 218 w 261"/>
                <a:gd name="T33" fmla="*/ 61 h 98"/>
                <a:gd name="T34" fmla="*/ 230 w 261"/>
                <a:gd name="T35" fmla="*/ 72 h 98"/>
                <a:gd name="T36" fmla="*/ 241 w 261"/>
                <a:gd name="T37" fmla="*/ 81 h 98"/>
                <a:gd name="T38" fmla="*/ 248 w 261"/>
                <a:gd name="T39" fmla="*/ 93 h 98"/>
                <a:gd name="T40" fmla="*/ 256 w 261"/>
                <a:gd name="T41" fmla="*/ 98 h 98"/>
                <a:gd name="T42" fmla="*/ 261 w 261"/>
                <a:gd name="T43" fmla="*/ 93 h 98"/>
                <a:gd name="T44" fmla="*/ 259 w 261"/>
                <a:gd name="T45" fmla="*/ 81 h 98"/>
                <a:gd name="T46" fmla="*/ 250 w 261"/>
                <a:gd name="T47" fmla="*/ 69 h 98"/>
                <a:gd name="T48" fmla="*/ 239 w 261"/>
                <a:gd name="T49" fmla="*/ 58 h 98"/>
                <a:gd name="T50" fmla="*/ 221 w 261"/>
                <a:gd name="T51" fmla="*/ 46 h 98"/>
                <a:gd name="T52" fmla="*/ 204 w 261"/>
                <a:gd name="T53" fmla="*/ 40 h 98"/>
                <a:gd name="T54" fmla="*/ 187 w 261"/>
                <a:gd name="T55" fmla="*/ 37 h 98"/>
                <a:gd name="T56" fmla="*/ 178 w 261"/>
                <a:gd name="T57" fmla="*/ 37 h 98"/>
                <a:gd name="T58" fmla="*/ 162 w 261"/>
                <a:gd name="T59" fmla="*/ 38 h 98"/>
                <a:gd name="T60" fmla="*/ 150 w 261"/>
                <a:gd name="T61" fmla="*/ 43 h 98"/>
                <a:gd name="T62" fmla="*/ 139 w 261"/>
                <a:gd name="T63" fmla="*/ 46 h 98"/>
                <a:gd name="T64" fmla="*/ 130 w 261"/>
                <a:gd name="T65" fmla="*/ 49 h 98"/>
                <a:gd name="T66" fmla="*/ 119 w 261"/>
                <a:gd name="T67" fmla="*/ 46 h 98"/>
                <a:gd name="T68" fmla="*/ 113 w 261"/>
                <a:gd name="T69" fmla="*/ 38 h 98"/>
                <a:gd name="T70" fmla="*/ 105 w 261"/>
                <a:gd name="T71" fmla="*/ 29 h 98"/>
                <a:gd name="T72" fmla="*/ 97 w 261"/>
                <a:gd name="T73" fmla="*/ 16 h 98"/>
                <a:gd name="T74" fmla="*/ 88 w 261"/>
                <a:gd name="T75" fmla="*/ 6 h 98"/>
                <a:gd name="T76" fmla="*/ 73 w 261"/>
                <a:gd name="T77" fmla="*/ 1 h 98"/>
                <a:gd name="T78" fmla="*/ 54 w 261"/>
                <a:gd name="T79" fmla="*/ 0 h 98"/>
                <a:gd name="T80" fmla="*/ 37 w 261"/>
                <a:gd name="T81" fmla="*/ 3 h 98"/>
                <a:gd name="T82" fmla="*/ 22 w 261"/>
                <a:gd name="T83" fmla="*/ 9 h 98"/>
                <a:gd name="T84" fmla="*/ 11 w 261"/>
                <a:gd name="T85" fmla="*/ 15 h 98"/>
                <a:gd name="T86" fmla="*/ 0 w 261"/>
                <a:gd name="T87" fmla="*/ 27 h 98"/>
                <a:gd name="T88" fmla="*/ 4 w 261"/>
                <a:gd name="T89" fmla="*/ 3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1" h="98">
                  <a:moveTo>
                    <a:pt x="4" y="37"/>
                  </a:moveTo>
                  <a:lnTo>
                    <a:pt x="4" y="37"/>
                  </a:lnTo>
                  <a:lnTo>
                    <a:pt x="5" y="35"/>
                  </a:lnTo>
                  <a:lnTo>
                    <a:pt x="8" y="33"/>
                  </a:lnTo>
                  <a:lnTo>
                    <a:pt x="11" y="32"/>
                  </a:lnTo>
                  <a:lnTo>
                    <a:pt x="14" y="29"/>
                  </a:lnTo>
                  <a:lnTo>
                    <a:pt x="20" y="26"/>
                  </a:lnTo>
                  <a:lnTo>
                    <a:pt x="25" y="24"/>
                  </a:lnTo>
                  <a:lnTo>
                    <a:pt x="30" y="23"/>
                  </a:lnTo>
                  <a:lnTo>
                    <a:pt x="36" y="20"/>
                  </a:lnTo>
                  <a:lnTo>
                    <a:pt x="42" y="16"/>
                  </a:lnTo>
                  <a:lnTo>
                    <a:pt x="47" y="15"/>
                  </a:lnTo>
                  <a:lnTo>
                    <a:pt x="54" y="15"/>
                  </a:lnTo>
                  <a:lnTo>
                    <a:pt x="59" y="13"/>
                  </a:lnTo>
                  <a:lnTo>
                    <a:pt x="65" y="15"/>
                  </a:lnTo>
                  <a:lnTo>
                    <a:pt x="70" y="16"/>
                  </a:lnTo>
                  <a:lnTo>
                    <a:pt x="76" y="18"/>
                  </a:lnTo>
                  <a:lnTo>
                    <a:pt x="79" y="21"/>
                  </a:lnTo>
                  <a:lnTo>
                    <a:pt x="82" y="24"/>
                  </a:lnTo>
                  <a:lnTo>
                    <a:pt x="85" y="29"/>
                  </a:lnTo>
                  <a:lnTo>
                    <a:pt x="88" y="32"/>
                  </a:lnTo>
                  <a:lnTo>
                    <a:pt x="91" y="37"/>
                  </a:lnTo>
                  <a:lnTo>
                    <a:pt x="94" y="40"/>
                  </a:lnTo>
                  <a:lnTo>
                    <a:pt x="97" y="44"/>
                  </a:lnTo>
                  <a:lnTo>
                    <a:pt x="99" y="49"/>
                  </a:lnTo>
                  <a:lnTo>
                    <a:pt x="101" y="52"/>
                  </a:lnTo>
                  <a:lnTo>
                    <a:pt x="104" y="55"/>
                  </a:lnTo>
                  <a:lnTo>
                    <a:pt x="107" y="58"/>
                  </a:lnTo>
                  <a:lnTo>
                    <a:pt x="110" y="61"/>
                  </a:lnTo>
                  <a:lnTo>
                    <a:pt x="113" y="63"/>
                  </a:lnTo>
                  <a:lnTo>
                    <a:pt x="116" y="64"/>
                  </a:lnTo>
                  <a:lnTo>
                    <a:pt x="121" y="64"/>
                  </a:lnTo>
                  <a:lnTo>
                    <a:pt x="125" y="64"/>
                  </a:lnTo>
                  <a:lnTo>
                    <a:pt x="130" y="63"/>
                  </a:lnTo>
                  <a:lnTo>
                    <a:pt x="134" y="61"/>
                  </a:lnTo>
                  <a:lnTo>
                    <a:pt x="139" y="60"/>
                  </a:lnTo>
                  <a:lnTo>
                    <a:pt x="145" y="58"/>
                  </a:lnTo>
                  <a:lnTo>
                    <a:pt x="150" y="57"/>
                  </a:lnTo>
                  <a:lnTo>
                    <a:pt x="154" y="55"/>
                  </a:lnTo>
                  <a:lnTo>
                    <a:pt x="159" y="52"/>
                  </a:lnTo>
                  <a:lnTo>
                    <a:pt x="165" y="52"/>
                  </a:lnTo>
                  <a:lnTo>
                    <a:pt x="170" y="49"/>
                  </a:lnTo>
                  <a:lnTo>
                    <a:pt x="176" y="49"/>
                  </a:lnTo>
                  <a:lnTo>
                    <a:pt x="181" y="49"/>
                  </a:lnTo>
                  <a:lnTo>
                    <a:pt x="187" y="49"/>
                  </a:lnTo>
                  <a:lnTo>
                    <a:pt x="191" y="49"/>
                  </a:lnTo>
                  <a:lnTo>
                    <a:pt x="198" y="50"/>
                  </a:lnTo>
                  <a:lnTo>
                    <a:pt x="204" y="52"/>
                  </a:lnTo>
                  <a:lnTo>
                    <a:pt x="208" y="57"/>
                  </a:lnTo>
                  <a:lnTo>
                    <a:pt x="213" y="58"/>
                  </a:lnTo>
                  <a:lnTo>
                    <a:pt x="218" y="61"/>
                  </a:lnTo>
                  <a:lnTo>
                    <a:pt x="222" y="64"/>
                  </a:lnTo>
                  <a:lnTo>
                    <a:pt x="227" y="69"/>
                  </a:lnTo>
                  <a:lnTo>
                    <a:pt x="230" y="72"/>
                  </a:lnTo>
                  <a:lnTo>
                    <a:pt x="235" y="75"/>
                  </a:lnTo>
                  <a:lnTo>
                    <a:pt x="238" y="78"/>
                  </a:lnTo>
                  <a:lnTo>
                    <a:pt x="241" y="81"/>
                  </a:lnTo>
                  <a:lnTo>
                    <a:pt x="244" y="86"/>
                  </a:lnTo>
                  <a:lnTo>
                    <a:pt x="247" y="90"/>
                  </a:lnTo>
                  <a:lnTo>
                    <a:pt x="248" y="93"/>
                  </a:lnTo>
                  <a:lnTo>
                    <a:pt x="250" y="93"/>
                  </a:lnTo>
                  <a:lnTo>
                    <a:pt x="251" y="95"/>
                  </a:lnTo>
                  <a:lnTo>
                    <a:pt x="256" y="98"/>
                  </a:lnTo>
                  <a:lnTo>
                    <a:pt x="258" y="98"/>
                  </a:lnTo>
                  <a:lnTo>
                    <a:pt x="259" y="97"/>
                  </a:lnTo>
                  <a:lnTo>
                    <a:pt x="261" y="93"/>
                  </a:lnTo>
                  <a:lnTo>
                    <a:pt x="261" y="89"/>
                  </a:lnTo>
                  <a:lnTo>
                    <a:pt x="259" y="84"/>
                  </a:lnTo>
                  <a:lnTo>
                    <a:pt x="259" y="81"/>
                  </a:lnTo>
                  <a:lnTo>
                    <a:pt x="256" y="77"/>
                  </a:lnTo>
                  <a:lnTo>
                    <a:pt x="255" y="73"/>
                  </a:lnTo>
                  <a:lnTo>
                    <a:pt x="250" y="69"/>
                  </a:lnTo>
                  <a:lnTo>
                    <a:pt x="247" y="64"/>
                  </a:lnTo>
                  <a:lnTo>
                    <a:pt x="242" y="61"/>
                  </a:lnTo>
                  <a:lnTo>
                    <a:pt x="239" y="58"/>
                  </a:lnTo>
                  <a:lnTo>
                    <a:pt x="233" y="53"/>
                  </a:lnTo>
                  <a:lnTo>
                    <a:pt x="227" y="49"/>
                  </a:lnTo>
                  <a:lnTo>
                    <a:pt x="221" y="46"/>
                  </a:lnTo>
                  <a:lnTo>
                    <a:pt x="216" y="44"/>
                  </a:lnTo>
                  <a:lnTo>
                    <a:pt x="210" y="41"/>
                  </a:lnTo>
                  <a:lnTo>
                    <a:pt x="204" y="40"/>
                  </a:lnTo>
                  <a:lnTo>
                    <a:pt x="196" y="37"/>
                  </a:lnTo>
                  <a:lnTo>
                    <a:pt x="190" y="37"/>
                  </a:lnTo>
                  <a:lnTo>
                    <a:pt x="187" y="37"/>
                  </a:lnTo>
                  <a:lnTo>
                    <a:pt x="182" y="35"/>
                  </a:lnTo>
                  <a:lnTo>
                    <a:pt x="179" y="35"/>
                  </a:lnTo>
                  <a:lnTo>
                    <a:pt x="178" y="37"/>
                  </a:lnTo>
                  <a:lnTo>
                    <a:pt x="171" y="37"/>
                  </a:lnTo>
                  <a:lnTo>
                    <a:pt x="167" y="37"/>
                  </a:lnTo>
                  <a:lnTo>
                    <a:pt x="162" y="38"/>
                  </a:lnTo>
                  <a:lnTo>
                    <a:pt x="158" y="40"/>
                  </a:lnTo>
                  <a:lnTo>
                    <a:pt x="154" y="40"/>
                  </a:lnTo>
                  <a:lnTo>
                    <a:pt x="150" y="43"/>
                  </a:lnTo>
                  <a:lnTo>
                    <a:pt x="147" y="43"/>
                  </a:lnTo>
                  <a:lnTo>
                    <a:pt x="144" y="44"/>
                  </a:lnTo>
                  <a:lnTo>
                    <a:pt x="139" y="46"/>
                  </a:lnTo>
                  <a:lnTo>
                    <a:pt x="136" y="47"/>
                  </a:lnTo>
                  <a:lnTo>
                    <a:pt x="133" y="47"/>
                  </a:lnTo>
                  <a:lnTo>
                    <a:pt x="130" y="49"/>
                  </a:lnTo>
                  <a:lnTo>
                    <a:pt x="127" y="47"/>
                  </a:lnTo>
                  <a:lnTo>
                    <a:pt x="124" y="47"/>
                  </a:lnTo>
                  <a:lnTo>
                    <a:pt x="119" y="46"/>
                  </a:lnTo>
                  <a:lnTo>
                    <a:pt x="116" y="44"/>
                  </a:lnTo>
                  <a:lnTo>
                    <a:pt x="114" y="41"/>
                  </a:lnTo>
                  <a:lnTo>
                    <a:pt x="113" y="38"/>
                  </a:lnTo>
                  <a:lnTo>
                    <a:pt x="110" y="35"/>
                  </a:lnTo>
                  <a:lnTo>
                    <a:pt x="108" y="32"/>
                  </a:lnTo>
                  <a:lnTo>
                    <a:pt x="105" y="29"/>
                  </a:lnTo>
                  <a:lnTo>
                    <a:pt x="104" y="24"/>
                  </a:lnTo>
                  <a:lnTo>
                    <a:pt x="101" y="20"/>
                  </a:lnTo>
                  <a:lnTo>
                    <a:pt x="97" y="16"/>
                  </a:lnTo>
                  <a:lnTo>
                    <a:pt x="94" y="13"/>
                  </a:lnTo>
                  <a:lnTo>
                    <a:pt x="91" y="10"/>
                  </a:lnTo>
                  <a:lnTo>
                    <a:pt x="88" y="6"/>
                  </a:lnTo>
                  <a:lnTo>
                    <a:pt x="84" y="4"/>
                  </a:lnTo>
                  <a:lnTo>
                    <a:pt x="77" y="1"/>
                  </a:lnTo>
                  <a:lnTo>
                    <a:pt x="73" y="1"/>
                  </a:lnTo>
                  <a:lnTo>
                    <a:pt x="67" y="0"/>
                  </a:lnTo>
                  <a:lnTo>
                    <a:pt x="61" y="0"/>
                  </a:lnTo>
                  <a:lnTo>
                    <a:pt x="54" y="0"/>
                  </a:lnTo>
                  <a:lnTo>
                    <a:pt x="48" y="1"/>
                  </a:lnTo>
                  <a:lnTo>
                    <a:pt x="42" y="1"/>
                  </a:lnTo>
                  <a:lnTo>
                    <a:pt x="37" y="3"/>
                  </a:lnTo>
                  <a:lnTo>
                    <a:pt x="31" y="4"/>
                  </a:lnTo>
                  <a:lnTo>
                    <a:pt x="27" y="7"/>
                  </a:lnTo>
                  <a:lnTo>
                    <a:pt x="22" y="9"/>
                  </a:lnTo>
                  <a:lnTo>
                    <a:pt x="19" y="10"/>
                  </a:lnTo>
                  <a:lnTo>
                    <a:pt x="14" y="12"/>
                  </a:lnTo>
                  <a:lnTo>
                    <a:pt x="11" y="15"/>
                  </a:lnTo>
                  <a:lnTo>
                    <a:pt x="7" y="18"/>
                  </a:lnTo>
                  <a:lnTo>
                    <a:pt x="4" y="23"/>
                  </a:lnTo>
                  <a:lnTo>
                    <a:pt x="0" y="27"/>
                  </a:lnTo>
                  <a:lnTo>
                    <a:pt x="2" y="32"/>
                  </a:lnTo>
                  <a:lnTo>
                    <a:pt x="2" y="35"/>
                  </a:lnTo>
                  <a:lnTo>
                    <a:pt x="4" y="37"/>
                  </a:lnTo>
                  <a:lnTo>
                    <a:pt x="4" y="37"/>
                  </a:lnTo>
                  <a:close/>
                </a:path>
              </a:pathLst>
            </a:custGeom>
            <a:solidFill>
              <a:srgbClr val="FFB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6"/>
            <p:cNvSpPr>
              <a:spLocks/>
            </p:cNvSpPr>
            <p:nvPr/>
          </p:nvSpPr>
          <p:spPr bwMode="auto">
            <a:xfrm>
              <a:off x="4269" y="2382"/>
              <a:ext cx="139" cy="24"/>
            </a:xfrm>
            <a:custGeom>
              <a:avLst/>
              <a:gdLst>
                <a:gd name="T0" fmla="*/ 10 w 277"/>
                <a:gd name="T1" fmla="*/ 38 h 48"/>
                <a:gd name="T2" fmla="*/ 16 w 277"/>
                <a:gd name="T3" fmla="*/ 31 h 48"/>
                <a:gd name="T4" fmla="*/ 28 w 277"/>
                <a:gd name="T5" fmla="*/ 23 h 48"/>
                <a:gd name="T6" fmla="*/ 42 w 277"/>
                <a:gd name="T7" fmla="*/ 20 h 48"/>
                <a:gd name="T8" fmla="*/ 60 w 277"/>
                <a:gd name="T9" fmla="*/ 21 h 48"/>
                <a:gd name="T10" fmla="*/ 76 w 277"/>
                <a:gd name="T11" fmla="*/ 28 h 48"/>
                <a:gd name="T12" fmla="*/ 88 w 277"/>
                <a:gd name="T13" fmla="*/ 35 h 48"/>
                <a:gd name="T14" fmla="*/ 100 w 277"/>
                <a:gd name="T15" fmla="*/ 41 h 48"/>
                <a:gd name="T16" fmla="*/ 111 w 277"/>
                <a:gd name="T17" fmla="*/ 44 h 48"/>
                <a:gd name="T18" fmla="*/ 125 w 277"/>
                <a:gd name="T19" fmla="*/ 44 h 48"/>
                <a:gd name="T20" fmla="*/ 142 w 277"/>
                <a:gd name="T21" fmla="*/ 37 h 48"/>
                <a:gd name="T22" fmla="*/ 157 w 277"/>
                <a:gd name="T23" fmla="*/ 29 h 48"/>
                <a:gd name="T24" fmla="*/ 174 w 277"/>
                <a:gd name="T25" fmla="*/ 21 h 48"/>
                <a:gd name="T26" fmla="*/ 191 w 277"/>
                <a:gd name="T27" fmla="*/ 15 h 48"/>
                <a:gd name="T28" fmla="*/ 207 w 277"/>
                <a:gd name="T29" fmla="*/ 14 h 48"/>
                <a:gd name="T30" fmla="*/ 222 w 277"/>
                <a:gd name="T31" fmla="*/ 15 h 48"/>
                <a:gd name="T32" fmla="*/ 236 w 277"/>
                <a:gd name="T33" fmla="*/ 21 h 48"/>
                <a:gd name="T34" fmla="*/ 248 w 277"/>
                <a:gd name="T35" fmla="*/ 29 h 48"/>
                <a:gd name="T36" fmla="*/ 259 w 277"/>
                <a:gd name="T37" fmla="*/ 41 h 48"/>
                <a:gd name="T38" fmla="*/ 264 w 277"/>
                <a:gd name="T39" fmla="*/ 44 h 48"/>
                <a:gd name="T40" fmla="*/ 271 w 277"/>
                <a:gd name="T41" fmla="*/ 48 h 48"/>
                <a:gd name="T42" fmla="*/ 277 w 277"/>
                <a:gd name="T43" fmla="*/ 41 h 48"/>
                <a:gd name="T44" fmla="*/ 271 w 277"/>
                <a:gd name="T45" fmla="*/ 29 h 48"/>
                <a:gd name="T46" fmla="*/ 264 w 277"/>
                <a:gd name="T47" fmla="*/ 18 h 48"/>
                <a:gd name="T48" fmla="*/ 251 w 277"/>
                <a:gd name="T49" fmla="*/ 11 h 48"/>
                <a:gd name="T50" fmla="*/ 234 w 277"/>
                <a:gd name="T51" fmla="*/ 3 h 48"/>
                <a:gd name="T52" fmla="*/ 222 w 277"/>
                <a:gd name="T53" fmla="*/ 0 h 48"/>
                <a:gd name="T54" fmla="*/ 211 w 277"/>
                <a:gd name="T55" fmla="*/ 0 h 48"/>
                <a:gd name="T56" fmla="*/ 200 w 277"/>
                <a:gd name="T57" fmla="*/ 1 h 48"/>
                <a:gd name="T58" fmla="*/ 188 w 277"/>
                <a:gd name="T59" fmla="*/ 1 h 48"/>
                <a:gd name="T60" fmla="*/ 177 w 277"/>
                <a:gd name="T61" fmla="*/ 4 h 48"/>
                <a:gd name="T62" fmla="*/ 165 w 277"/>
                <a:gd name="T63" fmla="*/ 9 h 48"/>
                <a:gd name="T64" fmla="*/ 151 w 277"/>
                <a:gd name="T65" fmla="*/ 15 h 48"/>
                <a:gd name="T66" fmla="*/ 139 w 277"/>
                <a:gd name="T67" fmla="*/ 21 h 48"/>
                <a:gd name="T68" fmla="*/ 123 w 277"/>
                <a:gd name="T69" fmla="*/ 26 h 48"/>
                <a:gd name="T70" fmla="*/ 113 w 277"/>
                <a:gd name="T71" fmla="*/ 23 h 48"/>
                <a:gd name="T72" fmla="*/ 99 w 277"/>
                <a:gd name="T73" fmla="*/ 18 h 48"/>
                <a:gd name="T74" fmla="*/ 83 w 277"/>
                <a:gd name="T75" fmla="*/ 12 h 48"/>
                <a:gd name="T76" fmla="*/ 67 w 277"/>
                <a:gd name="T77" fmla="*/ 8 h 48"/>
                <a:gd name="T78" fmla="*/ 50 w 277"/>
                <a:gd name="T79" fmla="*/ 4 h 48"/>
                <a:gd name="T80" fmla="*/ 34 w 277"/>
                <a:gd name="T81" fmla="*/ 4 h 48"/>
                <a:gd name="T82" fmla="*/ 22 w 277"/>
                <a:gd name="T83" fmla="*/ 8 h 48"/>
                <a:gd name="T84" fmla="*/ 14 w 277"/>
                <a:gd name="T85" fmla="*/ 12 h 48"/>
                <a:gd name="T86" fmla="*/ 2 w 277"/>
                <a:gd name="T87" fmla="*/ 23 h 48"/>
                <a:gd name="T88" fmla="*/ 2 w 277"/>
                <a:gd name="T89" fmla="*/ 38 h 48"/>
                <a:gd name="T90" fmla="*/ 6 w 277"/>
                <a:gd name="T91"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7" h="48">
                  <a:moveTo>
                    <a:pt x="6" y="43"/>
                  </a:moveTo>
                  <a:lnTo>
                    <a:pt x="6" y="41"/>
                  </a:lnTo>
                  <a:lnTo>
                    <a:pt x="10" y="38"/>
                  </a:lnTo>
                  <a:lnTo>
                    <a:pt x="11" y="35"/>
                  </a:lnTo>
                  <a:lnTo>
                    <a:pt x="13" y="32"/>
                  </a:lnTo>
                  <a:lnTo>
                    <a:pt x="16" y="31"/>
                  </a:lnTo>
                  <a:lnTo>
                    <a:pt x="20" y="29"/>
                  </a:lnTo>
                  <a:lnTo>
                    <a:pt x="23" y="26"/>
                  </a:lnTo>
                  <a:lnTo>
                    <a:pt x="28" y="23"/>
                  </a:lnTo>
                  <a:lnTo>
                    <a:pt x="31" y="21"/>
                  </a:lnTo>
                  <a:lnTo>
                    <a:pt x="37" y="21"/>
                  </a:lnTo>
                  <a:lnTo>
                    <a:pt x="42" y="20"/>
                  </a:lnTo>
                  <a:lnTo>
                    <a:pt x="48" y="20"/>
                  </a:lnTo>
                  <a:lnTo>
                    <a:pt x="53" y="20"/>
                  </a:lnTo>
                  <a:lnTo>
                    <a:pt x="60" y="21"/>
                  </a:lnTo>
                  <a:lnTo>
                    <a:pt x="65" y="23"/>
                  </a:lnTo>
                  <a:lnTo>
                    <a:pt x="71" y="24"/>
                  </a:lnTo>
                  <a:lnTo>
                    <a:pt x="76" y="28"/>
                  </a:lnTo>
                  <a:lnTo>
                    <a:pt x="80" y="29"/>
                  </a:lnTo>
                  <a:lnTo>
                    <a:pt x="83" y="32"/>
                  </a:lnTo>
                  <a:lnTo>
                    <a:pt x="88" y="35"/>
                  </a:lnTo>
                  <a:lnTo>
                    <a:pt x="91" y="37"/>
                  </a:lnTo>
                  <a:lnTo>
                    <a:pt x="96" y="40"/>
                  </a:lnTo>
                  <a:lnTo>
                    <a:pt x="100" y="41"/>
                  </a:lnTo>
                  <a:lnTo>
                    <a:pt x="103" y="43"/>
                  </a:lnTo>
                  <a:lnTo>
                    <a:pt x="107" y="44"/>
                  </a:lnTo>
                  <a:lnTo>
                    <a:pt x="111" y="44"/>
                  </a:lnTo>
                  <a:lnTo>
                    <a:pt x="116" y="44"/>
                  </a:lnTo>
                  <a:lnTo>
                    <a:pt x="120" y="44"/>
                  </a:lnTo>
                  <a:lnTo>
                    <a:pt x="125" y="44"/>
                  </a:lnTo>
                  <a:lnTo>
                    <a:pt x="130" y="43"/>
                  </a:lnTo>
                  <a:lnTo>
                    <a:pt x="136" y="40"/>
                  </a:lnTo>
                  <a:lnTo>
                    <a:pt x="142" y="37"/>
                  </a:lnTo>
                  <a:lnTo>
                    <a:pt x="147" y="35"/>
                  </a:lnTo>
                  <a:lnTo>
                    <a:pt x="153" y="32"/>
                  </a:lnTo>
                  <a:lnTo>
                    <a:pt x="157" y="29"/>
                  </a:lnTo>
                  <a:lnTo>
                    <a:pt x="164" y="26"/>
                  </a:lnTo>
                  <a:lnTo>
                    <a:pt x="168" y="23"/>
                  </a:lnTo>
                  <a:lnTo>
                    <a:pt x="174" y="21"/>
                  </a:lnTo>
                  <a:lnTo>
                    <a:pt x="180" y="20"/>
                  </a:lnTo>
                  <a:lnTo>
                    <a:pt x="185" y="17"/>
                  </a:lnTo>
                  <a:lnTo>
                    <a:pt x="191" y="15"/>
                  </a:lnTo>
                  <a:lnTo>
                    <a:pt x="196" y="15"/>
                  </a:lnTo>
                  <a:lnTo>
                    <a:pt x="202" y="14"/>
                  </a:lnTo>
                  <a:lnTo>
                    <a:pt x="207" y="14"/>
                  </a:lnTo>
                  <a:lnTo>
                    <a:pt x="213" y="14"/>
                  </a:lnTo>
                  <a:lnTo>
                    <a:pt x="219" y="15"/>
                  </a:lnTo>
                  <a:lnTo>
                    <a:pt x="222" y="15"/>
                  </a:lnTo>
                  <a:lnTo>
                    <a:pt x="227" y="17"/>
                  </a:lnTo>
                  <a:lnTo>
                    <a:pt x="231" y="18"/>
                  </a:lnTo>
                  <a:lnTo>
                    <a:pt x="236" y="21"/>
                  </a:lnTo>
                  <a:lnTo>
                    <a:pt x="241" y="23"/>
                  </a:lnTo>
                  <a:lnTo>
                    <a:pt x="244" y="26"/>
                  </a:lnTo>
                  <a:lnTo>
                    <a:pt x="248" y="29"/>
                  </a:lnTo>
                  <a:lnTo>
                    <a:pt x="251" y="32"/>
                  </a:lnTo>
                  <a:lnTo>
                    <a:pt x="256" y="35"/>
                  </a:lnTo>
                  <a:lnTo>
                    <a:pt x="259" y="41"/>
                  </a:lnTo>
                  <a:lnTo>
                    <a:pt x="262" y="44"/>
                  </a:lnTo>
                  <a:lnTo>
                    <a:pt x="264" y="44"/>
                  </a:lnTo>
                  <a:lnTo>
                    <a:pt x="264" y="44"/>
                  </a:lnTo>
                  <a:lnTo>
                    <a:pt x="265" y="46"/>
                  </a:lnTo>
                  <a:lnTo>
                    <a:pt x="268" y="46"/>
                  </a:lnTo>
                  <a:lnTo>
                    <a:pt x="271" y="48"/>
                  </a:lnTo>
                  <a:lnTo>
                    <a:pt x="274" y="46"/>
                  </a:lnTo>
                  <a:lnTo>
                    <a:pt x="276" y="44"/>
                  </a:lnTo>
                  <a:lnTo>
                    <a:pt x="277" y="41"/>
                  </a:lnTo>
                  <a:lnTo>
                    <a:pt x="276" y="37"/>
                  </a:lnTo>
                  <a:lnTo>
                    <a:pt x="274" y="32"/>
                  </a:lnTo>
                  <a:lnTo>
                    <a:pt x="271" y="29"/>
                  </a:lnTo>
                  <a:lnTo>
                    <a:pt x="270" y="26"/>
                  </a:lnTo>
                  <a:lnTo>
                    <a:pt x="267" y="23"/>
                  </a:lnTo>
                  <a:lnTo>
                    <a:pt x="264" y="18"/>
                  </a:lnTo>
                  <a:lnTo>
                    <a:pt x="261" y="15"/>
                  </a:lnTo>
                  <a:lnTo>
                    <a:pt x="256" y="12"/>
                  </a:lnTo>
                  <a:lnTo>
                    <a:pt x="251" y="11"/>
                  </a:lnTo>
                  <a:lnTo>
                    <a:pt x="247" y="8"/>
                  </a:lnTo>
                  <a:lnTo>
                    <a:pt x="241" y="6"/>
                  </a:lnTo>
                  <a:lnTo>
                    <a:pt x="234" y="3"/>
                  </a:lnTo>
                  <a:lnTo>
                    <a:pt x="230" y="3"/>
                  </a:lnTo>
                  <a:lnTo>
                    <a:pt x="225" y="1"/>
                  </a:lnTo>
                  <a:lnTo>
                    <a:pt x="222" y="0"/>
                  </a:lnTo>
                  <a:lnTo>
                    <a:pt x="219" y="0"/>
                  </a:lnTo>
                  <a:lnTo>
                    <a:pt x="214" y="0"/>
                  </a:lnTo>
                  <a:lnTo>
                    <a:pt x="211" y="0"/>
                  </a:lnTo>
                  <a:lnTo>
                    <a:pt x="207" y="0"/>
                  </a:lnTo>
                  <a:lnTo>
                    <a:pt x="204" y="0"/>
                  </a:lnTo>
                  <a:lnTo>
                    <a:pt x="200" y="1"/>
                  </a:lnTo>
                  <a:lnTo>
                    <a:pt x="196" y="1"/>
                  </a:lnTo>
                  <a:lnTo>
                    <a:pt x="191" y="1"/>
                  </a:lnTo>
                  <a:lnTo>
                    <a:pt x="188" y="1"/>
                  </a:lnTo>
                  <a:lnTo>
                    <a:pt x="185" y="3"/>
                  </a:lnTo>
                  <a:lnTo>
                    <a:pt x="180" y="3"/>
                  </a:lnTo>
                  <a:lnTo>
                    <a:pt x="177" y="4"/>
                  </a:lnTo>
                  <a:lnTo>
                    <a:pt x="174" y="6"/>
                  </a:lnTo>
                  <a:lnTo>
                    <a:pt x="171" y="6"/>
                  </a:lnTo>
                  <a:lnTo>
                    <a:pt x="165" y="9"/>
                  </a:lnTo>
                  <a:lnTo>
                    <a:pt x="159" y="11"/>
                  </a:lnTo>
                  <a:lnTo>
                    <a:pt x="154" y="12"/>
                  </a:lnTo>
                  <a:lnTo>
                    <a:pt x="151" y="15"/>
                  </a:lnTo>
                  <a:lnTo>
                    <a:pt x="145" y="17"/>
                  </a:lnTo>
                  <a:lnTo>
                    <a:pt x="142" y="20"/>
                  </a:lnTo>
                  <a:lnTo>
                    <a:pt x="139" y="21"/>
                  </a:lnTo>
                  <a:lnTo>
                    <a:pt x="134" y="23"/>
                  </a:lnTo>
                  <a:lnTo>
                    <a:pt x="128" y="26"/>
                  </a:lnTo>
                  <a:lnTo>
                    <a:pt x="123" y="26"/>
                  </a:lnTo>
                  <a:lnTo>
                    <a:pt x="119" y="26"/>
                  </a:lnTo>
                  <a:lnTo>
                    <a:pt x="116" y="24"/>
                  </a:lnTo>
                  <a:lnTo>
                    <a:pt x="113" y="23"/>
                  </a:lnTo>
                  <a:lnTo>
                    <a:pt x="108" y="23"/>
                  </a:lnTo>
                  <a:lnTo>
                    <a:pt x="103" y="21"/>
                  </a:lnTo>
                  <a:lnTo>
                    <a:pt x="99" y="18"/>
                  </a:lnTo>
                  <a:lnTo>
                    <a:pt x="94" y="17"/>
                  </a:lnTo>
                  <a:lnTo>
                    <a:pt x="90" y="15"/>
                  </a:lnTo>
                  <a:lnTo>
                    <a:pt x="83" y="12"/>
                  </a:lnTo>
                  <a:lnTo>
                    <a:pt x="77" y="11"/>
                  </a:lnTo>
                  <a:lnTo>
                    <a:pt x="73" y="9"/>
                  </a:lnTo>
                  <a:lnTo>
                    <a:pt x="67" y="8"/>
                  </a:lnTo>
                  <a:lnTo>
                    <a:pt x="60" y="6"/>
                  </a:lnTo>
                  <a:lnTo>
                    <a:pt x="56" y="6"/>
                  </a:lnTo>
                  <a:lnTo>
                    <a:pt x="50" y="4"/>
                  </a:lnTo>
                  <a:lnTo>
                    <a:pt x="45" y="4"/>
                  </a:lnTo>
                  <a:lnTo>
                    <a:pt x="39" y="4"/>
                  </a:lnTo>
                  <a:lnTo>
                    <a:pt x="34" y="4"/>
                  </a:lnTo>
                  <a:lnTo>
                    <a:pt x="30" y="6"/>
                  </a:lnTo>
                  <a:lnTo>
                    <a:pt x="26" y="6"/>
                  </a:lnTo>
                  <a:lnTo>
                    <a:pt x="22" y="8"/>
                  </a:lnTo>
                  <a:lnTo>
                    <a:pt x="19" y="9"/>
                  </a:lnTo>
                  <a:lnTo>
                    <a:pt x="16" y="11"/>
                  </a:lnTo>
                  <a:lnTo>
                    <a:pt x="14" y="12"/>
                  </a:lnTo>
                  <a:lnTo>
                    <a:pt x="8" y="17"/>
                  </a:lnTo>
                  <a:lnTo>
                    <a:pt x="5" y="20"/>
                  </a:lnTo>
                  <a:lnTo>
                    <a:pt x="2" y="23"/>
                  </a:lnTo>
                  <a:lnTo>
                    <a:pt x="0" y="28"/>
                  </a:lnTo>
                  <a:lnTo>
                    <a:pt x="0" y="32"/>
                  </a:lnTo>
                  <a:lnTo>
                    <a:pt x="2" y="38"/>
                  </a:lnTo>
                  <a:lnTo>
                    <a:pt x="3" y="41"/>
                  </a:lnTo>
                  <a:lnTo>
                    <a:pt x="6" y="43"/>
                  </a:lnTo>
                  <a:lnTo>
                    <a:pt x="6" y="43"/>
                  </a:lnTo>
                  <a:close/>
                </a:path>
              </a:pathLst>
            </a:custGeom>
            <a:solidFill>
              <a:srgbClr val="FFB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7"/>
            <p:cNvSpPr>
              <a:spLocks/>
            </p:cNvSpPr>
            <p:nvPr/>
          </p:nvSpPr>
          <p:spPr bwMode="auto">
            <a:xfrm>
              <a:off x="4334" y="2344"/>
              <a:ext cx="11" cy="8"/>
            </a:xfrm>
            <a:custGeom>
              <a:avLst/>
              <a:gdLst>
                <a:gd name="T0" fmla="*/ 12 w 21"/>
                <a:gd name="T1" fmla="*/ 0 h 17"/>
                <a:gd name="T2" fmla="*/ 6 w 21"/>
                <a:gd name="T3" fmla="*/ 1 h 17"/>
                <a:gd name="T4" fmla="*/ 1 w 21"/>
                <a:gd name="T5" fmla="*/ 6 h 17"/>
                <a:gd name="T6" fmla="*/ 0 w 21"/>
                <a:gd name="T7" fmla="*/ 8 h 17"/>
                <a:gd name="T8" fmla="*/ 0 w 21"/>
                <a:gd name="T9" fmla="*/ 9 h 17"/>
                <a:gd name="T10" fmla="*/ 1 w 21"/>
                <a:gd name="T11" fmla="*/ 12 h 17"/>
                <a:gd name="T12" fmla="*/ 4 w 21"/>
                <a:gd name="T13" fmla="*/ 15 h 17"/>
                <a:gd name="T14" fmla="*/ 7 w 21"/>
                <a:gd name="T15" fmla="*/ 15 h 17"/>
                <a:gd name="T16" fmla="*/ 12 w 21"/>
                <a:gd name="T17" fmla="*/ 17 h 17"/>
                <a:gd name="T18" fmla="*/ 15 w 21"/>
                <a:gd name="T19" fmla="*/ 15 h 17"/>
                <a:gd name="T20" fmla="*/ 18 w 21"/>
                <a:gd name="T21" fmla="*/ 15 h 17"/>
                <a:gd name="T22" fmla="*/ 21 w 21"/>
                <a:gd name="T23" fmla="*/ 12 h 17"/>
                <a:gd name="T24" fmla="*/ 21 w 21"/>
                <a:gd name="T25" fmla="*/ 6 h 17"/>
                <a:gd name="T26" fmla="*/ 18 w 21"/>
                <a:gd name="T27" fmla="*/ 1 h 17"/>
                <a:gd name="T28" fmla="*/ 15 w 21"/>
                <a:gd name="T29" fmla="*/ 0 h 17"/>
                <a:gd name="T30" fmla="*/ 12 w 21"/>
                <a:gd name="T31" fmla="*/ 0 h 17"/>
                <a:gd name="T32" fmla="*/ 12 w 21"/>
                <a:gd name="T33" fmla="*/ 0 h 17"/>
                <a:gd name="T34" fmla="*/ 12 w 21"/>
                <a:gd name="T3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17">
                  <a:moveTo>
                    <a:pt x="12" y="0"/>
                  </a:moveTo>
                  <a:lnTo>
                    <a:pt x="6" y="1"/>
                  </a:lnTo>
                  <a:lnTo>
                    <a:pt x="1" y="6"/>
                  </a:lnTo>
                  <a:lnTo>
                    <a:pt x="0" y="8"/>
                  </a:lnTo>
                  <a:lnTo>
                    <a:pt x="0" y="9"/>
                  </a:lnTo>
                  <a:lnTo>
                    <a:pt x="1" y="12"/>
                  </a:lnTo>
                  <a:lnTo>
                    <a:pt x="4" y="15"/>
                  </a:lnTo>
                  <a:lnTo>
                    <a:pt x="7" y="15"/>
                  </a:lnTo>
                  <a:lnTo>
                    <a:pt x="12" y="17"/>
                  </a:lnTo>
                  <a:lnTo>
                    <a:pt x="15" y="15"/>
                  </a:lnTo>
                  <a:lnTo>
                    <a:pt x="18" y="15"/>
                  </a:lnTo>
                  <a:lnTo>
                    <a:pt x="21" y="12"/>
                  </a:lnTo>
                  <a:lnTo>
                    <a:pt x="21" y="6"/>
                  </a:lnTo>
                  <a:lnTo>
                    <a:pt x="18" y="1"/>
                  </a:lnTo>
                  <a:lnTo>
                    <a:pt x="15" y="0"/>
                  </a:lnTo>
                  <a:lnTo>
                    <a:pt x="12" y="0"/>
                  </a:lnTo>
                  <a:lnTo>
                    <a:pt x="12" y="0"/>
                  </a:lnTo>
                  <a:lnTo>
                    <a:pt x="12" y="0"/>
                  </a:lnTo>
                  <a:close/>
                </a:path>
              </a:pathLst>
            </a:custGeom>
            <a:solidFill>
              <a:srgbClr val="FFB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48"/>
            <p:cNvSpPr>
              <a:spLocks/>
            </p:cNvSpPr>
            <p:nvPr/>
          </p:nvSpPr>
          <p:spPr bwMode="auto">
            <a:xfrm>
              <a:off x="4327" y="2371"/>
              <a:ext cx="9" cy="13"/>
            </a:xfrm>
            <a:custGeom>
              <a:avLst/>
              <a:gdLst>
                <a:gd name="T0" fmla="*/ 6 w 18"/>
                <a:gd name="T1" fmla="*/ 4 h 26"/>
                <a:gd name="T2" fmla="*/ 4 w 18"/>
                <a:gd name="T3" fmla="*/ 4 h 26"/>
                <a:gd name="T4" fmla="*/ 4 w 18"/>
                <a:gd name="T5" fmla="*/ 7 h 26"/>
                <a:gd name="T6" fmla="*/ 3 w 18"/>
                <a:gd name="T7" fmla="*/ 11 h 26"/>
                <a:gd name="T8" fmla="*/ 1 w 18"/>
                <a:gd name="T9" fmla="*/ 15 h 26"/>
                <a:gd name="T10" fmla="*/ 0 w 18"/>
                <a:gd name="T11" fmla="*/ 20 h 26"/>
                <a:gd name="T12" fmla="*/ 1 w 18"/>
                <a:gd name="T13" fmla="*/ 23 h 26"/>
                <a:gd name="T14" fmla="*/ 3 w 18"/>
                <a:gd name="T15" fmla="*/ 26 h 26"/>
                <a:gd name="T16" fmla="*/ 6 w 18"/>
                <a:gd name="T17" fmla="*/ 26 h 26"/>
                <a:gd name="T18" fmla="*/ 9 w 18"/>
                <a:gd name="T19" fmla="*/ 26 h 26"/>
                <a:gd name="T20" fmla="*/ 12 w 18"/>
                <a:gd name="T21" fmla="*/ 24 h 26"/>
                <a:gd name="T22" fmla="*/ 14 w 18"/>
                <a:gd name="T23" fmla="*/ 21 h 26"/>
                <a:gd name="T24" fmla="*/ 17 w 18"/>
                <a:gd name="T25" fmla="*/ 18 h 26"/>
                <a:gd name="T26" fmla="*/ 18 w 18"/>
                <a:gd name="T27" fmla="*/ 14 h 26"/>
                <a:gd name="T28" fmla="*/ 18 w 18"/>
                <a:gd name="T29" fmla="*/ 11 h 26"/>
                <a:gd name="T30" fmla="*/ 17 w 18"/>
                <a:gd name="T31" fmla="*/ 6 h 26"/>
                <a:gd name="T32" fmla="*/ 15 w 18"/>
                <a:gd name="T33" fmla="*/ 3 h 26"/>
                <a:gd name="T34" fmla="*/ 11 w 18"/>
                <a:gd name="T35" fmla="*/ 0 h 26"/>
                <a:gd name="T36" fmla="*/ 7 w 18"/>
                <a:gd name="T37" fmla="*/ 0 h 26"/>
                <a:gd name="T38" fmla="*/ 6 w 18"/>
                <a:gd name="T39" fmla="*/ 3 h 26"/>
                <a:gd name="T40" fmla="*/ 6 w 18"/>
                <a:gd name="T41" fmla="*/ 4 h 26"/>
                <a:gd name="T42" fmla="*/ 6 w 18"/>
                <a:gd name="T43"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6">
                  <a:moveTo>
                    <a:pt x="6" y="4"/>
                  </a:moveTo>
                  <a:lnTo>
                    <a:pt x="4" y="4"/>
                  </a:lnTo>
                  <a:lnTo>
                    <a:pt x="4" y="7"/>
                  </a:lnTo>
                  <a:lnTo>
                    <a:pt x="3" y="11"/>
                  </a:lnTo>
                  <a:lnTo>
                    <a:pt x="1" y="15"/>
                  </a:lnTo>
                  <a:lnTo>
                    <a:pt x="0" y="20"/>
                  </a:lnTo>
                  <a:lnTo>
                    <a:pt x="1" y="23"/>
                  </a:lnTo>
                  <a:lnTo>
                    <a:pt x="3" y="26"/>
                  </a:lnTo>
                  <a:lnTo>
                    <a:pt x="6" y="26"/>
                  </a:lnTo>
                  <a:lnTo>
                    <a:pt x="9" y="26"/>
                  </a:lnTo>
                  <a:lnTo>
                    <a:pt x="12" y="24"/>
                  </a:lnTo>
                  <a:lnTo>
                    <a:pt x="14" y="21"/>
                  </a:lnTo>
                  <a:lnTo>
                    <a:pt x="17" y="18"/>
                  </a:lnTo>
                  <a:lnTo>
                    <a:pt x="18" y="14"/>
                  </a:lnTo>
                  <a:lnTo>
                    <a:pt x="18" y="11"/>
                  </a:lnTo>
                  <a:lnTo>
                    <a:pt x="17" y="6"/>
                  </a:lnTo>
                  <a:lnTo>
                    <a:pt x="15" y="3"/>
                  </a:lnTo>
                  <a:lnTo>
                    <a:pt x="11" y="0"/>
                  </a:lnTo>
                  <a:lnTo>
                    <a:pt x="7" y="0"/>
                  </a:lnTo>
                  <a:lnTo>
                    <a:pt x="6" y="3"/>
                  </a:lnTo>
                  <a:lnTo>
                    <a:pt x="6" y="4"/>
                  </a:lnTo>
                  <a:lnTo>
                    <a:pt x="6" y="4"/>
                  </a:lnTo>
                  <a:close/>
                </a:path>
              </a:pathLst>
            </a:custGeom>
            <a:solidFill>
              <a:srgbClr val="FFB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49"/>
            <p:cNvSpPr>
              <a:spLocks/>
            </p:cNvSpPr>
            <p:nvPr/>
          </p:nvSpPr>
          <p:spPr bwMode="auto">
            <a:xfrm>
              <a:off x="4366" y="2366"/>
              <a:ext cx="14" cy="8"/>
            </a:xfrm>
            <a:custGeom>
              <a:avLst/>
              <a:gdLst>
                <a:gd name="T0" fmla="*/ 22 w 28"/>
                <a:gd name="T1" fmla="*/ 0 h 16"/>
                <a:gd name="T2" fmla="*/ 20 w 28"/>
                <a:gd name="T3" fmla="*/ 0 h 16"/>
                <a:gd name="T4" fmla="*/ 17 w 28"/>
                <a:gd name="T5" fmla="*/ 0 h 16"/>
                <a:gd name="T6" fmla="*/ 13 w 28"/>
                <a:gd name="T7" fmla="*/ 0 h 16"/>
                <a:gd name="T8" fmla="*/ 10 w 28"/>
                <a:gd name="T9" fmla="*/ 2 h 16"/>
                <a:gd name="T10" fmla="*/ 5 w 28"/>
                <a:gd name="T11" fmla="*/ 4 h 16"/>
                <a:gd name="T12" fmla="*/ 2 w 28"/>
                <a:gd name="T13" fmla="*/ 5 h 16"/>
                <a:gd name="T14" fmla="*/ 0 w 28"/>
                <a:gd name="T15" fmla="*/ 8 h 16"/>
                <a:gd name="T16" fmla="*/ 0 w 28"/>
                <a:gd name="T17" fmla="*/ 13 h 16"/>
                <a:gd name="T18" fmla="*/ 3 w 28"/>
                <a:gd name="T19" fmla="*/ 14 h 16"/>
                <a:gd name="T20" fmla="*/ 6 w 28"/>
                <a:gd name="T21" fmla="*/ 16 h 16"/>
                <a:gd name="T22" fmla="*/ 11 w 28"/>
                <a:gd name="T23" fmla="*/ 14 h 16"/>
                <a:gd name="T24" fmla="*/ 16 w 28"/>
                <a:gd name="T25" fmla="*/ 13 h 16"/>
                <a:gd name="T26" fmla="*/ 20 w 28"/>
                <a:gd name="T27" fmla="*/ 10 h 16"/>
                <a:gd name="T28" fmla="*/ 25 w 28"/>
                <a:gd name="T29" fmla="*/ 7 h 16"/>
                <a:gd name="T30" fmla="*/ 27 w 28"/>
                <a:gd name="T31" fmla="*/ 5 h 16"/>
                <a:gd name="T32" fmla="*/ 28 w 28"/>
                <a:gd name="T33" fmla="*/ 5 h 16"/>
                <a:gd name="T34" fmla="*/ 22 w 28"/>
                <a:gd name="T35" fmla="*/ 0 h 16"/>
                <a:gd name="T36" fmla="*/ 22 w 28"/>
                <a:gd name="T3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16">
                  <a:moveTo>
                    <a:pt x="22" y="0"/>
                  </a:moveTo>
                  <a:lnTo>
                    <a:pt x="20" y="0"/>
                  </a:lnTo>
                  <a:lnTo>
                    <a:pt x="17" y="0"/>
                  </a:lnTo>
                  <a:lnTo>
                    <a:pt x="13" y="0"/>
                  </a:lnTo>
                  <a:lnTo>
                    <a:pt x="10" y="2"/>
                  </a:lnTo>
                  <a:lnTo>
                    <a:pt x="5" y="4"/>
                  </a:lnTo>
                  <a:lnTo>
                    <a:pt x="2" y="5"/>
                  </a:lnTo>
                  <a:lnTo>
                    <a:pt x="0" y="8"/>
                  </a:lnTo>
                  <a:lnTo>
                    <a:pt x="0" y="13"/>
                  </a:lnTo>
                  <a:lnTo>
                    <a:pt x="3" y="14"/>
                  </a:lnTo>
                  <a:lnTo>
                    <a:pt x="6" y="16"/>
                  </a:lnTo>
                  <a:lnTo>
                    <a:pt x="11" y="14"/>
                  </a:lnTo>
                  <a:lnTo>
                    <a:pt x="16" y="13"/>
                  </a:lnTo>
                  <a:lnTo>
                    <a:pt x="20" y="10"/>
                  </a:lnTo>
                  <a:lnTo>
                    <a:pt x="25" y="7"/>
                  </a:lnTo>
                  <a:lnTo>
                    <a:pt x="27" y="5"/>
                  </a:lnTo>
                  <a:lnTo>
                    <a:pt x="28" y="5"/>
                  </a:lnTo>
                  <a:lnTo>
                    <a:pt x="22" y="0"/>
                  </a:lnTo>
                  <a:lnTo>
                    <a:pt x="22" y="0"/>
                  </a:lnTo>
                  <a:close/>
                </a:path>
              </a:pathLst>
            </a:custGeom>
            <a:solidFill>
              <a:srgbClr val="FFB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50"/>
            <p:cNvSpPr>
              <a:spLocks/>
            </p:cNvSpPr>
            <p:nvPr/>
          </p:nvSpPr>
          <p:spPr bwMode="auto">
            <a:xfrm>
              <a:off x="4308" y="2357"/>
              <a:ext cx="11" cy="10"/>
            </a:xfrm>
            <a:custGeom>
              <a:avLst/>
              <a:gdLst>
                <a:gd name="T0" fmla="*/ 6 w 23"/>
                <a:gd name="T1" fmla="*/ 0 h 20"/>
                <a:gd name="T2" fmla="*/ 8 w 23"/>
                <a:gd name="T3" fmla="*/ 0 h 20"/>
                <a:gd name="T4" fmla="*/ 10 w 23"/>
                <a:gd name="T5" fmla="*/ 0 h 20"/>
                <a:gd name="T6" fmla="*/ 13 w 23"/>
                <a:gd name="T7" fmla="*/ 2 h 20"/>
                <a:gd name="T8" fmla="*/ 17 w 23"/>
                <a:gd name="T9" fmla="*/ 3 h 20"/>
                <a:gd name="T10" fmla="*/ 20 w 23"/>
                <a:gd name="T11" fmla="*/ 6 h 20"/>
                <a:gd name="T12" fmla="*/ 23 w 23"/>
                <a:gd name="T13" fmla="*/ 9 h 20"/>
                <a:gd name="T14" fmla="*/ 23 w 23"/>
                <a:gd name="T15" fmla="*/ 12 h 20"/>
                <a:gd name="T16" fmla="*/ 23 w 23"/>
                <a:gd name="T17" fmla="*/ 17 h 20"/>
                <a:gd name="T18" fmla="*/ 20 w 23"/>
                <a:gd name="T19" fmla="*/ 18 h 20"/>
                <a:gd name="T20" fmla="*/ 17 w 23"/>
                <a:gd name="T21" fmla="*/ 20 h 20"/>
                <a:gd name="T22" fmla="*/ 14 w 23"/>
                <a:gd name="T23" fmla="*/ 18 h 20"/>
                <a:gd name="T24" fmla="*/ 11 w 23"/>
                <a:gd name="T25" fmla="*/ 18 h 20"/>
                <a:gd name="T26" fmla="*/ 6 w 23"/>
                <a:gd name="T27" fmla="*/ 15 h 20"/>
                <a:gd name="T28" fmla="*/ 3 w 23"/>
                <a:gd name="T29" fmla="*/ 12 h 20"/>
                <a:gd name="T30" fmla="*/ 0 w 23"/>
                <a:gd name="T31" fmla="*/ 9 h 20"/>
                <a:gd name="T32" fmla="*/ 0 w 23"/>
                <a:gd name="T33" fmla="*/ 6 h 20"/>
                <a:gd name="T34" fmla="*/ 2 w 23"/>
                <a:gd name="T35" fmla="*/ 3 h 20"/>
                <a:gd name="T36" fmla="*/ 3 w 23"/>
                <a:gd name="T37" fmla="*/ 0 h 20"/>
                <a:gd name="T38" fmla="*/ 6 w 23"/>
                <a:gd name="T39" fmla="*/ 0 h 20"/>
                <a:gd name="T40" fmla="*/ 6 w 23"/>
                <a:gd name="T41" fmla="*/ 0 h 20"/>
                <a:gd name="T42" fmla="*/ 6 w 23"/>
                <a:gd name="T4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20">
                  <a:moveTo>
                    <a:pt x="6" y="0"/>
                  </a:moveTo>
                  <a:lnTo>
                    <a:pt x="8" y="0"/>
                  </a:lnTo>
                  <a:lnTo>
                    <a:pt x="10" y="0"/>
                  </a:lnTo>
                  <a:lnTo>
                    <a:pt x="13" y="2"/>
                  </a:lnTo>
                  <a:lnTo>
                    <a:pt x="17" y="3"/>
                  </a:lnTo>
                  <a:lnTo>
                    <a:pt x="20" y="6"/>
                  </a:lnTo>
                  <a:lnTo>
                    <a:pt x="23" y="9"/>
                  </a:lnTo>
                  <a:lnTo>
                    <a:pt x="23" y="12"/>
                  </a:lnTo>
                  <a:lnTo>
                    <a:pt x="23" y="17"/>
                  </a:lnTo>
                  <a:lnTo>
                    <a:pt x="20" y="18"/>
                  </a:lnTo>
                  <a:lnTo>
                    <a:pt x="17" y="20"/>
                  </a:lnTo>
                  <a:lnTo>
                    <a:pt x="14" y="18"/>
                  </a:lnTo>
                  <a:lnTo>
                    <a:pt x="11" y="18"/>
                  </a:lnTo>
                  <a:lnTo>
                    <a:pt x="6" y="15"/>
                  </a:lnTo>
                  <a:lnTo>
                    <a:pt x="3" y="12"/>
                  </a:lnTo>
                  <a:lnTo>
                    <a:pt x="0" y="9"/>
                  </a:lnTo>
                  <a:lnTo>
                    <a:pt x="0" y="6"/>
                  </a:lnTo>
                  <a:lnTo>
                    <a:pt x="2" y="3"/>
                  </a:lnTo>
                  <a:lnTo>
                    <a:pt x="3" y="0"/>
                  </a:lnTo>
                  <a:lnTo>
                    <a:pt x="6" y="0"/>
                  </a:lnTo>
                  <a:lnTo>
                    <a:pt x="6" y="0"/>
                  </a:lnTo>
                  <a:lnTo>
                    <a:pt x="6" y="0"/>
                  </a:lnTo>
                  <a:close/>
                </a:path>
              </a:pathLst>
            </a:custGeom>
            <a:solidFill>
              <a:srgbClr val="FFB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51"/>
            <p:cNvSpPr>
              <a:spLocks/>
            </p:cNvSpPr>
            <p:nvPr/>
          </p:nvSpPr>
          <p:spPr bwMode="auto">
            <a:xfrm>
              <a:off x="4358" y="2344"/>
              <a:ext cx="9" cy="11"/>
            </a:xfrm>
            <a:custGeom>
              <a:avLst/>
              <a:gdLst>
                <a:gd name="T0" fmla="*/ 8 w 17"/>
                <a:gd name="T1" fmla="*/ 1 h 23"/>
                <a:gd name="T2" fmla="*/ 6 w 17"/>
                <a:gd name="T3" fmla="*/ 1 h 23"/>
                <a:gd name="T4" fmla="*/ 5 w 17"/>
                <a:gd name="T5" fmla="*/ 3 h 23"/>
                <a:gd name="T6" fmla="*/ 3 w 17"/>
                <a:gd name="T7" fmla="*/ 6 h 23"/>
                <a:gd name="T8" fmla="*/ 1 w 17"/>
                <a:gd name="T9" fmla="*/ 11 h 23"/>
                <a:gd name="T10" fmla="*/ 0 w 17"/>
                <a:gd name="T11" fmla="*/ 14 h 23"/>
                <a:gd name="T12" fmla="*/ 0 w 17"/>
                <a:gd name="T13" fmla="*/ 18 h 23"/>
                <a:gd name="T14" fmla="*/ 1 w 17"/>
                <a:gd name="T15" fmla="*/ 21 h 23"/>
                <a:gd name="T16" fmla="*/ 5 w 17"/>
                <a:gd name="T17" fmla="*/ 23 h 23"/>
                <a:gd name="T18" fmla="*/ 9 w 17"/>
                <a:gd name="T19" fmla="*/ 23 h 23"/>
                <a:gd name="T20" fmla="*/ 14 w 17"/>
                <a:gd name="T21" fmla="*/ 18 h 23"/>
                <a:gd name="T22" fmla="*/ 15 w 17"/>
                <a:gd name="T23" fmla="*/ 15 h 23"/>
                <a:gd name="T24" fmla="*/ 17 w 17"/>
                <a:gd name="T25" fmla="*/ 12 h 23"/>
                <a:gd name="T26" fmla="*/ 17 w 17"/>
                <a:gd name="T27" fmla="*/ 9 h 23"/>
                <a:gd name="T28" fmla="*/ 17 w 17"/>
                <a:gd name="T29" fmla="*/ 6 h 23"/>
                <a:gd name="T30" fmla="*/ 15 w 17"/>
                <a:gd name="T31" fmla="*/ 1 h 23"/>
                <a:gd name="T32" fmla="*/ 12 w 17"/>
                <a:gd name="T33" fmla="*/ 0 h 23"/>
                <a:gd name="T34" fmla="*/ 9 w 17"/>
                <a:gd name="T35" fmla="*/ 0 h 23"/>
                <a:gd name="T36" fmla="*/ 8 w 17"/>
                <a:gd name="T37" fmla="*/ 1 h 23"/>
                <a:gd name="T38" fmla="*/ 8 w 17"/>
                <a:gd name="T39"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23">
                  <a:moveTo>
                    <a:pt x="8" y="1"/>
                  </a:moveTo>
                  <a:lnTo>
                    <a:pt x="6" y="1"/>
                  </a:lnTo>
                  <a:lnTo>
                    <a:pt x="5" y="3"/>
                  </a:lnTo>
                  <a:lnTo>
                    <a:pt x="3" y="6"/>
                  </a:lnTo>
                  <a:lnTo>
                    <a:pt x="1" y="11"/>
                  </a:lnTo>
                  <a:lnTo>
                    <a:pt x="0" y="14"/>
                  </a:lnTo>
                  <a:lnTo>
                    <a:pt x="0" y="18"/>
                  </a:lnTo>
                  <a:lnTo>
                    <a:pt x="1" y="21"/>
                  </a:lnTo>
                  <a:lnTo>
                    <a:pt x="5" y="23"/>
                  </a:lnTo>
                  <a:lnTo>
                    <a:pt x="9" y="23"/>
                  </a:lnTo>
                  <a:lnTo>
                    <a:pt x="14" y="18"/>
                  </a:lnTo>
                  <a:lnTo>
                    <a:pt x="15" y="15"/>
                  </a:lnTo>
                  <a:lnTo>
                    <a:pt x="17" y="12"/>
                  </a:lnTo>
                  <a:lnTo>
                    <a:pt x="17" y="9"/>
                  </a:lnTo>
                  <a:lnTo>
                    <a:pt x="17" y="6"/>
                  </a:lnTo>
                  <a:lnTo>
                    <a:pt x="15" y="1"/>
                  </a:lnTo>
                  <a:lnTo>
                    <a:pt x="12" y="0"/>
                  </a:lnTo>
                  <a:lnTo>
                    <a:pt x="9" y="0"/>
                  </a:lnTo>
                  <a:lnTo>
                    <a:pt x="8" y="1"/>
                  </a:lnTo>
                  <a:lnTo>
                    <a:pt x="8" y="1"/>
                  </a:lnTo>
                  <a:close/>
                </a:path>
              </a:pathLst>
            </a:custGeom>
            <a:solidFill>
              <a:srgbClr val="FFB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52"/>
            <p:cNvSpPr>
              <a:spLocks/>
            </p:cNvSpPr>
            <p:nvPr/>
          </p:nvSpPr>
          <p:spPr bwMode="auto">
            <a:xfrm>
              <a:off x="4340" y="2369"/>
              <a:ext cx="13" cy="10"/>
            </a:xfrm>
            <a:custGeom>
              <a:avLst/>
              <a:gdLst>
                <a:gd name="T0" fmla="*/ 11 w 26"/>
                <a:gd name="T1" fmla="*/ 0 h 20"/>
                <a:gd name="T2" fmla="*/ 12 w 26"/>
                <a:gd name="T3" fmla="*/ 0 h 20"/>
                <a:gd name="T4" fmla="*/ 14 w 26"/>
                <a:gd name="T5" fmla="*/ 1 h 20"/>
                <a:gd name="T6" fmla="*/ 17 w 26"/>
                <a:gd name="T7" fmla="*/ 3 h 20"/>
                <a:gd name="T8" fmla="*/ 20 w 26"/>
                <a:gd name="T9" fmla="*/ 6 h 20"/>
                <a:gd name="T10" fmla="*/ 23 w 26"/>
                <a:gd name="T11" fmla="*/ 9 h 20"/>
                <a:gd name="T12" fmla="*/ 25 w 26"/>
                <a:gd name="T13" fmla="*/ 12 h 20"/>
                <a:gd name="T14" fmla="*/ 26 w 26"/>
                <a:gd name="T15" fmla="*/ 15 h 20"/>
                <a:gd name="T16" fmla="*/ 25 w 26"/>
                <a:gd name="T17" fmla="*/ 18 h 20"/>
                <a:gd name="T18" fmla="*/ 22 w 26"/>
                <a:gd name="T19" fmla="*/ 20 h 20"/>
                <a:gd name="T20" fmla="*/ 17 w 26"/>
                <a:gd name="T21" fmla="*/ 20 h 20"/>
                <a:gd name="T22" fmla="*/ 12 w 26"/>
                <a:gd name="T23" fmla="*/ 18 h 20"/>
                <a:gd name="T24" fmla="*/ 9 w 26"/>
                <a:gd name="T25" fmla="*/ 17 h 20"/>
                <a:gd name="T26" fmla="*/ 5 w 26"/>
                <a:gd name="T27" fmla="*/ 15 h 20"/>
                <a:gd name="T28" fmla="*/ 3 w 26"/>
                <a:gd name="T29" fmla="*/ 12 h 20"/>
                <a:gd name="T30" fmla="*/ 0 w 26"/>
                <a:gd name="T31" fmla="*/ 7 h 20"/>
                <a:gd name="T32" fmla="*/ 2 w 26"/>
                <a:gd name="T33" fmla="*/ 6 h 20"/>
                <a:gd name="T34" fmla="*/ 3 w 26"/>
                <a:gd name="T35" fmla="*/ 1 h 20"/>
                <a:gd name="T36" fmla="*/ 5 w 26"/>
                <a:gd name="T37" fmla="*/ 0 h 20"/>
                <a:gd name="T38" fmla="*/ 6 w 26"/>
                <a:gd name="T39" fmla="*/ 0 h 20"/>
                <a:gd name="T40" fmla="*/ 9 w 26"/>
                <a:gd name="T41" fmla="*/ 0 h 20"/>
                <a:gd name="T42" fmla="*/ 11 w 26"/>
                <a:gd name="T43" fmla="*/ 0 h 20"/>
                <a:gd name="T44" fmla="*/ 11 w 26"/>
                <a:gd name="T45" fmla="*/ 0 h 20"/>
                <a:gd name="T46" fmla="*/ 11 w 26"/>
                <a:gd name="T4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20">
                  <a:moveTo>
                    <a:pt x="11" y="0"/>
                  </a:moveTo>
                  <a:lnTo>
                    <a:pt x="12" y="0"/>
                  </a:lnTo>
                  <a:lnTo>
                    <a:pt x="14" y="1"/>
                  </a:lnTo>
                  <a:lnTo>
                    <a:pt x="17" y="3"/>
                  </a:lnTo>
                  <a:lnTo>
                    <a:pt x="20" y="6"/>
                  </a:lnTo>
                  <a:lnTo>
                    <a:pt x="23" y="9"/>
                  </a:lnTo>
                  <a:lnTo>
                    <a:pt x="25" y="12"/>
                  </a:lnTo>
                  <a:lnTo>
                    <a:pt x="26" y="15"/>
                  </a:lnTo>
                  <a:lnTo>
                    <a:pt x="25" y="18"/>
                  </a:lnTo>
                  <a:lnTo>
                    <a:pt x="22" y="20"/>
                  </a:lnTo>
                  <a:lnTo>
                    <a:pt x="17" y="20"/>
                  </a:lnTo>
                  <a:lnTo>
                    <a:pt x="12" y="18"/>
                  </a:lnTo>
                  <a:lnTo>
                    <a:pt x="9" y="17"/>
                  </a:lnTo>
                  <a:lnTo>
                    <a:pt x="5" y="15"/>
                  </a:lnTo>
                  <a:lnTo>
                    <a:pt x="3" y="12"/>
                  </a:lnTo>
                  <a:lnTo>
                    <a:pt x="0" y="7"/>
                  </a:lnTo>
                  <a:lnTo>
                    <a:pt x="2" y="6"/>
                  </a:lnTo>
                  <a:lnTo>
                    <a:pt x="3" y="1"/>
                  </a:lnTo>
                  <a:lnTo>
                    <a:pt x="5" y="0"/>
                  </a:lnTo>
                  <a:lnTo>
                    <a:pt x="6" y="0"/>
                  </a:lnTo>
                  <a:lnTo>
                    <a:pt x="9" y="0"/>
                  </a:lnTo>
                  <a:lnTo>
                    <a:pt x="11" y="0"/>
                  </a:lnTo>
                  <a:lnTo>
                    <a:pt x="11" y="0"/>
                  </a:lnTo>
                  <a:lnTo>
                    <a:pt x="11" y="0"/>
                  </a:lnTo>
                  <a:close/>
                </a:path>
              </a:pathLst>
            </a:custGeom>
            <a:solidFill>
              <a:srgbClr val="FFB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53"/>
            <p:cNvSpPr>
              <a:spLocks/>
            </p:cNvSpPr>
            <p:nvPr/>
          </p:nvSpPr>
          <p:spPr bwMode="auto">
            <a:xfrm>
              <a:off x="4539" y="2381"/>
              <a:ext cx="10" cy="13"/>
            </a:xfrm>
            <a:custGeom>
              <a:avLst/>
              <a:gdLst>
                <a:gd name="T0" fmla="*/ 4 w 18"/>
                <a:gd name="T1" fmla="*/ 4 h 26"/>
                <a:gd name="T2" fmla="*/ 3 w 18"/>
                <a:gd name="T3" fmla="*/ 4 h 26"/>
                <a:gd name="T4" fmla="*/ 3 w 18"/>
                <a:gd name="T5" fmla="*/ 7 h 26"/>
                <a:gd name="T6" fmla="*/ 1 w 18"/>
                <a:gd name="T7" fmla="*/ 11 h 26"/>
                <a:gd name="T8" fmla="*/ 1 w 18"/>
                <a:gd name="T9" fmla="*/ 15 h 26"/>
                <a:gd name="T10" fmla="*/ 0 w 18"/>
                <a:gd name="T11" fmla="*/ 18 h 26"/>
                <a:gd name="T12" fmla="*/ 0 w 18"/>
                <a:gd name="T13" fmla="*/ 23 h 26"/>
                <a:gd name="T14" fmla="*/ 1 w 18"/>
                <a:gd name="T15" fmla="*/ 24 h 26"/>
                <a:gd name="T16" fmla="*/ 4 w 18"/>
                <a:gd name="T17" fmla="*/ 26 h 26"/>
                <a:gd name="T18" fmla="*/ 7 w 18"/>
                <a:gd name="T19" fmla="*/ 24 h 26"/>
                <a:gd name="T20" fmla="*/ 11 w 18"/>
                <a:gd name="T21" fmla="*/ 23 h 26"/>
                <a:gd name="T22" fmla="*/ 14 w 18"/>
                <a:gd name="T23" fmla="*/ 20 h 26"/>
                <a:gd name="T24" fmla="*/ 17 w 18"/>
                <a:gd name="T25" fmla="*/ 17 h 26"/>
                <a:gd name="T26" fmla="*/ 18 w 18"/>
                <a:gd name="T27" fmla="*/ 12 h 26"/>
                <a:gd name="T28" fmla="*/ 18 w 18"/>
                <a:gd name="T29" fmla="*/ 9 h 26"/>
                <a:gd name="T30" fmla="*/ 17 w 18"/>
                <a:gd name="T31" fmla="*/ 6 h 26"/>
                <a:gd name="T32" fmla="*/ 15 w 18"/>
                <a:gd name="T33" fmla="*/ 3 h 26"/>
                <a:gd name="T34" fmla="*/ 9 w 18"/>
                <a:gd name="T35" fmla="*/ 0 h 26"/>
                <a:gd name="T36" fmla="*/ 6 w 18"/>
                <a:gd name="T37" fmla="*/ 0 h 26"/>
                <a:gd name="T38" fmla="*/ 4 w 18"/>
                <a:gd name="T39" fmla="*/ 3 h 26"/>
                <a:gd name="T40" fmla="*/ 4 w 18"/>
                <a:gd name="T41" fmla="*/ 4 h 26"/>
                <a:gd name="T42" fmla="*/ 4 w 18"/>
                <a:gd name="T43"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6">
                  <a:moveTo>
                    <a:pt x="4" y="4"/>
                  </a:moveTo>
                  <a:lnTo>
                    <a:pt x="3" y="4"/>
                  </a:lnTo>
                  <a:lnTo>
                    <a:pt x="3" y="7"/>
                  </a:lnTo>
                  <a:lnTo>
                    <a:pt x="1" y="11"/>
                  </a:lnTo>
                  <a:lnTo>
                    <a:pt x="1" y="15"/>
                  </a:lnTo>
                  <a:lnTo>
                    <a:pt x="0" y="18"/>
                  </a:lnTo>
                  <a:lnTo>
                    <a:pt x="0" y="23"/>
                  </a:lnTo>
                  <a:lnTo>
                    <a:pt x="1" y="24"/>
                  </a:lnTo>
                  <a:lnTo>
                    <a:pt x="4" y="26"/>
                  </a:lnTo>
                  <a:lnTo>
                    <a:pt x="7" y="24"/>
                  </a:lnTo>
                  <a:lnTo>
                    <a:pt x="11" y="23"/>
                  </a:lnTo>
                  <a:lnTo>
                    <a:pt x="14" y="20"/>
                  </a:lnTo>
                  <a:lnTo>
                    <a:pt x="17" y="17"/>
                  </a:lnTo>
                  <a:lnTo>
                    <a:pt x="18" y="12"/>
                  </a:lnTo>
                  <a:lnTo>
                    <a:pt x="18" y="9"/>
                  </a:lnTo>
                  <a:lnTo>
                    <a:pt x="17" y="6"/>
                  </a:lnTo>
                  <a:lnTo>
                    <a:pt x="15" y="3"/>
                  </a:lnTo>
                  <a:lnTo>
                    <a:pt x="9" y="0"/>
                  </a:lnTo>
                  <a:lnTo>
                    <a:pt x="6" y="0"/>
                  </a:lnTo>
                  <a:lnTo>
                    <a:pt x="4" y="3"/>
                  </a:lnTo>
                  <a:lnTo>
                    <a:pt x="4" y="4"/>
                  </a:lnTo>
                  <a:lnTo>
                    <a:pt x="4" y="4"/>
                  </a:lnTo>
                  <a:close/>
                </a:path>
              </a:pathLst>
            </a:custGeom>
            <a:solidFill>
              <a:srgbClr val="FFB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4"/>
            <p:cNvSpPr>
              <a:spLocks/>
            </p:cNvSpPr>
            <p:nvPr/>
          </p:nvSpPr>
          <p:spPr bwMode="auto">
            <a:xfrm>
              <a:off x="4610" y="2349"/>
              <a:ext cx="13" cy="10"/>
            </a:xfrm>
            <a:custGeom>
              <a:avLst/>
              <a:gdLst>
                <a:gd name="T0" fmla="*/ 10 w 25"/>
                <a:gd name="T1" fmla="*/ 1 h 20"/>
                <a:gd name="T2" fmla="*/ 10 w 25"/>
                <a:gd name="T3" fmla="*/ 1 h 20"/>
                <a:gd name="T4" fmla="*/ 13 w 25"/>
                <a:gd name="T5" fmla="*/ 3 h 20"/>
                <a:gd name="T6" fmla="*/ 14 w 25"/>
                <a:gd name="T7" fmla="*/ 4 h 20"/>
                <a:gd name="T8" fmla="*/ 19 w 25"/>
                <a:gd name="T9" fmla="*/ 7 h 20"/>
                <a:gd name="T10" fmla="*/ 22 w 25"/>
                <a:gd name="T11" fmla="*/ 9 h 20"/>
                <a:gd name="T12" fmla="*/ 24 w 25"/>
                <a:gd name="T13" fmla="*/ 12 h 20"/>
                <a:gd name="T14" fmla="*/ 25 w 25"/>
                <a:gd name="T15" fmla="*/ 15 h 20"/>
                <a:gd name="T16" fmla="*/ 24 w 25"/>
                <a:gd name="T17" fmla="*/ 18 h 20"/>
                <a:gd name="T18" fmla="*/ 20 w 25"/>
                <a:gd name="T19" fmla="*/ 20 h 20"/>
                <a:gd name="T20" fmla="*/ 17 w 25"/>
                <a:gd name="T21" fmla="*/ 20 h 20"/>
                <a:gd name="T22" fmla="*/ 13 w 25"/>
                <a:gd name="T23" fmla="*/ 18 h 20"/>
                <a:gd name="T24" fmla="*/ 8 w 25"/>
                <a:gd name="T25" fmla="*/ 18 h 20"/>
                <a:gd name="T26" fmla="*/ 4 w 25"/>
                <a:gd name="T27" fmla="*/ 15 h 20"/>
                <a:gd name="T28" fmla="*/ 2 w 25"/>
                <a:gd name="T29" fmla="*/ 12 h 20"/>
                <a:gd name="T30" fmla="*/ 0 w 25"/>
                <a:gd name="T31" fmla="*/ 9 h 20"/>
                <a:gd name="T32" fmla="*/ 0 w 25"/>
                <a:gd name="T33" fmla="*/ 6 h 20"/>
                <a:gd name="T34" fmla="*/ 2 w 25"/>
                <a:gd name="T35" fmla="*/ 3 h 20"/>
                <a:gd name="T36" fmla="*/ 4 w 25"/>
                <a:gd name="T37" fmla="*/ 1 h 20"/>
                <a:gd name="T38" fmla="*/ 5 w 25"/>
                <a:gd name="T39" fmla="*/ 0 h 20"/>
                <a:gd name="T40" fmla="*/ 7 w 25"/>
                <a:gd name="T41" fmla="*/ 0 h 20"/>
                <a:gd name="T42" fmla="*/ 8 w 25"/>
                <a:gd name="T43" fmla="*/ 1 h 20"/>
                <a:gd name="T44" fmla="*/ 10 w 25"/>
                <a:gd name="T45" fmla="*/ 1 h 20"/>
                <a:gd name="T46" fmla="*/ 10 w 25"/>
                <a:gd name="T47"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20">
                  <a:moveTo>
                    <a:pt x="10" y="1"/>
                  </a:moveTo>
                  <a:lnTo>
                    <a:pt x="10" y="1"/>
                  </a:lnTo>
                  <a:lnTo>
                    <a:pt x="13" y="3"/>
                  </a:lnTo>
                  <a:lnTo>
                    <a:pt x="14" y="4"/>
                  </a:lnTo>
                  <a:lnTo>
                    <a:pt x="19" y="7"/>
                  </a:lnTo>
                  <a:lnTo>
                    <a:pt x="22" y="9"/>
                  </a:lnTo>
                  <a:lnTo>
                    <a:pt x="24" y="12"/>
                  </a:lnTo>
                  <a:lnTo>
                    <a:pt x="25" y="15"/>
                  </a:lnTo>
                  <a:lnTo>
                    <a:pt x="24" y="18"/>
                  </a:lnTo>
                  <a:lnTo>
                    <a:pt x="20" y="20"/>
                  </a:lnTo>
                  <a:lnTo>
                    <a:pt x="17" y="20"/>
                  </a:lnTo>
                  <a:lnTo>
                    <a:pt x="13" y="18"/>
                  </a:lnTo>
                  <a:lnTo>
                    <a:pt x="8" y="18"/>
                  </a:lnTo>
                  <a:lnTo>
                    <a:pt x="4" y="15"/>
                  </a:lnTo>
                  <a:lnTo>
                    <a:pt x="2" y="12"/>
                  </a:lnTo>
                  <a:lnTo>
                    <a:pt x="0" y="9"/>
                  </a:lnTo>
                  <a:lnTo>
                    <a:pt x="0" y="6"/>
                  </a:lnTo>
                  <a:lnTo>
                    <a:pt x="2" y="3"/>
                  </a:lnTo>
                  <a:lnTo>
                    <a:pt x="4" y="1"/>
                  </a:lnTo>
                  <a:lnTo>
                    <a:pt x="5" y="0"/>
                  </a:lnTo>
                  <a:lnTo>
                    <a:pt x="7" y="0"/>
                  </a:lnTo>
                  <a:lnTo>
                    <a:pt x="8" y="1"/>
                  </a:lnTo>
                  <a:lnTo>
                    <a:pt x="10" y="1"/>
                  </a:lnTo>
                  <a:lnTo>
                    <a:pt x="10" y="1"/>
                  </a:lnTo>
                  <a:close/>
                </a:path>
              </a:pathLst>
            </a:custGeom>
            <a:solidFill>
              <a:srgbClr val="FFB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5"/>
            <p:cNvSpPr>
              <a:spLocks/>
            </p:cNvSpPr>
            <p:nvPr/>
          </p:nvSpPr>
          <p:spPr bwMode="auto">
            <a:xfrm>
              <a:off x="4633" y="2389"/>
              <a:ext cx="13" cy="10"/>
            </a:xfrm>
            <a:custGeom>
              <a:avLst/>
              <a:gdLst>
                <a:gd name="T0" fmla="*/ 10 w 24"/>
                <a:gd name="T1" fmla="*/ 1 h 20"/>
                <a:gd name="T2" fmla="*/ 10 w 24"/>
                <a:gd name="T3" fmla="*/ 1 h 20"/>
                <a:gd name="T4" fmla="*/ 12 w 24"/>
                <a:gd name="T5" fmla="*/ 1 h 20"/>
                <a:gd name="T6" fmla="*/ 15 w 24"/>
                <a:gd name="T7" fmla="*/ 3 h 20"/>
                <a:gd name="T8" fmla="*/ 18 w 24"/>
                <a:gd name="T9" fmla="*/ 7 h 20"/>
                <a:gd name="T10" fmla="*/ 21 w 24"/>
                <a:gd name="T11" fmla="*/ 9 h 20"/>
                <a:gd name="T12" fmla="*/ 24 w 24"/>
                <a:gd name="T13" fmla="*/ 12 h 20"/>
                <a:gd name="T14" fmla="*/ 24 w 24"/>
                <a:gd name="T15" fmla="*/ 15 h 20"/>
                <a:gd name="T16" fmla="*/ 24 w 24"/>
                <a:gd name="T17" fmla="*/ 18 h 20"/>
                <a:gd name="T18" fmla="*/ 20 w 24"/>
                <a:gd name="T19" fmla="*/ 20 h 20"/>
                <a:gd name="T20" fmla="*/ 17 w 24"/>
                <a:gd name="T21" fmla="*/ 20 h 20"/>
                <a:gd name="T22" fmla="*/ 12 w 24"/>
                <a:gd name="T23" fmla="*/ 18 h 20"/>
                <a:gd name="T24" fmla="*/ 7 w 24"/>
                <a:gd name="T25" fmla="*/ 18 h 20"/>
                <a:gd name="T26" fmla="*/ 4 w 24"/>
                <a:gd name="T27" fmla="*/ 15 h 20"/>
                <a:gd name="T28" fmla="*/ 1 w 24"/>
                <a:gd name="T29" fmla="*/ 12 h 20"/>
                <a:gd name="T30" fmla="*/ 0 w 24"/>
                <a:gd name="T31" fmla="*/ 9 h 20"/>
                <a:gd name="T32" fmla="*/ 0 w 24"/>
                <a:gd name="T33" fmla="*/ 6 h 20"/>
                <a:gd name="T34" fmla="*/ 1 w 24"/>
                <a:gd name="T35" fmla="*/ 1 h 20"/>
                <a:gd name="T36" fmla="*/ 4 w 24"/>
                <a:gd name="T37" fmla="*/ 1 h 20"/>
                <a:gd name="T38" fmla="*/ 6 w 24"/>
                <a:gd name="T39" fmla="*/ 0 h 20"/>
                <a:gd name="T40" fmla="*/ 7 w 24"/>
                <a:gd name="T41" fmla="*/ 0 h 20"/>
                <a:gd name="T42" fmla="*/ 9 w 24"/>
                <a:gd name="T43" fmla="*/ 0 h 20"/>
                <a:gd name="T44" fmla="*/ 10 w 24"/>
                <a:gd name="T45" fmla="*/ 1 h 20"/>
                <a:gd name="T46" fmla="*/ 10 w 24"/>
                <a:gd name="T47"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20">
                  <a:moveTo>
                    <a:pt x="10" y="1"/>
                  </a:moveTo>
                  <a:lnTo>
                    <a:pt x="10" y="1"/>
                  </a:lnTo>
                  <a:lnTo>
                    <a:pt x="12" y="1"/>
                  </a:lnTo>
                  <a:lnTo>
                    <a:pt x="15" y="3"/>
                  </a:lnTo>
                  <a:lnTo>
                    <a:pt x="18" y="7"/>
                  </a:lnTo>
                  <a:lnTo>
                    <a:pt x="21" y="9"/>
                  </a:lnTo>
                  <a:lnTo>
                    <a:pt x="24" y="12"/>
                  </a:lnTo>
                  <a:lnTo>
                    <a:pt x="24" y="15"/>
                  </a:lnTo>
                  <a:lnTo>
                    <a:pt x="24" y="18"/>
                  </a:lnTo>
                  <a:lnTo>
                    <a:pt x="20" y="20"/>
                  </a:lnTo>
                  <a:lnTo>
                    <a:pt x="17" y="20"/>
                  </a:lnTo>
                  <a:lnTo>
                    <a:pt x="12" y="18"/>
                  </a:lnTo>
                  <a:lnTo>
                    <a:pt x="7" y="18"/>
                  </a:lnTo>
                  <a:lnTo>
                    <a:pt x="4" y="15"/>
                  </a:lnTo>
                  <a:lnTo>
                    <a:pt x="1" y="12"/>
                  </a:lnTo>
                  <a:lnTo>
                    <a:pt x="0" y="9"/>
                  </a:lnTo>
                  <a:lnTo>
                    <a:pt x="0" y="6"/>
                  </a:lnTo>
                  <a:lnTo>
                    <a:pt x="1" y="1"/>
                  </a:lnTo>
                  <a:lnTo>
                    <a:pt x="4" y="1"/>
                  </a:lnTo>
                  <a:lnTo>
                    <a:pt x="6" y="0"/>
                  </a:lnTo>
                  <a:lnTo>
                    <a:pt x="7" y="0"/>
                  </a:lnTo>
                  <a:lnTo>
                    <a:pt x="9" y="0"/>
                  </a:lnTo>
                  <a:lnTo>
                    <a:pt x="10" y="1"/>
                  </a:lnTo>
                  <a:lnTo>
                    <a:pt x="10" y="1"/>
                  </a:lnTo>
                  <a:close/>
                </a:path>
              </a:pathLst>
            </a:custGeom>
            <a:solidFill>
              <a:srgbClr val="FFB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6"/>
            <p:cNvSpPr>
              <a:spLocks/>
            </p:cNvSpPr>
            <p:nvPr/>
          </p:nvSpPr>
          <p:spPr bwMode="auto">
            <a:xfrm>
              <a:off x="4673" y="2311"/>
              <a:ext cx="13" cy="10"/>
            </a:xfrm>
            <a:custGeom>
              <a:avLst/>
              <a:gdLst>
                <a:gd name="T0" fmla="*/ 9 w 26"/>
                <a:gd name="T1" fmla="*/ 1 h 20"/>
                <a:gd name="T2" fmla="*/ 11 w 26"/>
                <a:gd name="T3" fmla="*/ 1 h 20"/>
                <a:gd name="T4" fmla="*/ 12 w 26"/>
                <a:gd name="T5" fmla="*/ 3 h 20"/>
                <a:gd name="T6" fmla="*/ 15 w 26"/>
                <a:gd name="T7" fmla="*/ 4 h 20"/>
                <a:gd name="T8" fmla="*/ 20 w 26"/>
                <a:gd name="T9" fmla="*/ 7 h 20"/>
                <a:gd name="T10" fmla="*/ 23 w 26"/>
                <a:gd name="T11" fmla="*/ 9 h 20"/>
                <a:gd name="T12" fmla="*/ 24 w 26"/>
                <a:gd name="T13" fmla="*/ 12 h 20"/>
                <a:gd name="T14" fmla="*/ 26 w 26"/>
                <a:gd name="T15" fmla="*/ 15 h 20"/>
                <a:gd name="T16" fmla="*/ 24 w 26"/>
                <a:gd name="T17" fmla="*/ 18 h 20"/>
                <a:gd name="T18" fmla="*/ 20 w 26"/>
                <a:gd name="T19" fmla="*/ 20 h 20"/>
                <a:gd name="T20" fmla="*/ 15 w 26"/>
                <a:gd name="T21" fmla="*/ 20 h 20"/>
                <a:gd name="T22" fmla="*/ 11 w 26"/>
                <a:gd name="T23" fmla="*/ 18 h 20"/>
                <a:gd name="T24" fmla="*/ 7 w 26"/>
                <a:gd name="T25" fmla="*/ 18 h 20"/>
                <a:gd name="T26" fmla="*/ 3 w 26"/>
                <a:gd name="T27" fmla="*/ 15 h 20"/>
                <a:gd name="T28" fmla="*/ 0 w 26"/>
                <a:gd name="T29" fmla="*/ 12 h 20"/>
                <a:gd name="T30" fmla="*/ 0 w 26"/>
                <a:gd name="T31" fmla="*/ 9 h 20"/>
                <a:gd name="T32" fmla="*/ 0 w 26"/>
                <a:gd name="T33" fmla="*/ 6 h 20"/>
                <a:gd name="T34" fmla="*/ 1 w 26"/>
                <a:gd name="T35" fmla="*/ 3 h 20"/>
                <a:gd name="T36" fmla="*/ 3 w 26"/>
                <a:gd name="T37" fmla="*/ 1 h 20"/>
                <a:gd name="T38" fmla="*/ 4 w 26"/>
                <a:gd name="T39" fmla="*/ 0 h 20"/>
                <a:gd name="T40" fmla="*/ 6 w 26"/>
                <a:gd name="T41" fmla="*/ 0 h 20"/>
                <a:gd name="T42" fmla="*/ 9 w 26"/>
                <a:gd name="T43" fmla="*/ 1 h 20"/>
                <a:gd name="T44" fmla="*/ 9 w 26"/>
                <a:gd name="T45" fmla="*/ 1 h 20"/>
                <a:gd name="T46" fmla="*/ 9 w 26"/>
                <a:gd name="T47"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20">
                  <a:moveTo>
                    <a:pt x="9" y="1"/>
                  </a:moveTo>
                  <a:lnTo>
                    <a:pt x="11" y="1"/>
                  </a:lnTo>
                  <a:lnTo>
                    <a:pt x="12" y="3"/>
                  </a:lnTo>
                  <a:lnTo>
                    <a:pt x="15" y="4"/>
                  </a:lnTo>
                  <a:lnTo>
                    <a:pt x="20" y="7"/>
                  </a:lnTo>
                  <a:lnTo>
                    <a:pt x="23" y="9"/>
                  </a:lnTo>
                  <a:lnTo>
                    <a:pt x="24" y="12"/>
                  </a:lnTo>
                  <a:lnTo>
                    <a:pt x="26" y="15"/>
                  </a:lnTo>
                  <a:lnTo>
                    <a:pt x="24" y="18"/>
                  </a:lnTo>
                  <a:lnTo>
                    <a:pt x="20" y="20"/>
                  </a:lnTo>
                  <a:lnTo>
                    <a:pt x="15" y="20"/>
                  </a:lnTo>
                  <a:lnTo>
                    <a:pt x="11" y="18"/>
                  </a:lnTo>
                  <a:lnTo>
                    <a:pt x="7" y="18"/>
                  </a:lnTo>
                  <a:lnTo>
                    <a:pt x="3" y="15"/>
                  </a:lnTo>
                  <a:lnTo>
                    <a:pt x="0" y="12"/>
                  </a:lnTo>
                  <a:lnTo>
                    <a:pt x="0" y="9"/>
                  </a:lnTo>
                  <a:lnTo>
                    <a:pt x="0" y="6"/>
                  </a:lnTo>
                  <a:lnTo>
                    <a:pt x="1" y="3"/>
                  </a:lnTo>
                  <a:lnTo>
                    <a:pt x="3" y="1"/>
                  </a:lnTo>
                  <a:lnTo>
                    <a:pt x="4" y="0"/>
                  </a:lnTo>
                  <a:lnTo>
                    <a:pt x="6" y="0"/>
                  </a:lnTo>
                  <a:lnTo>
                    <a:pt x="9" y="1"/>
                  </a:lnTo>
                  <a:lnTo>
                    <a:pt x="9" y="1"/>
                  </a:lnTo>
                  <a:lnTo>
                    <a:pt x="9" y="1"/>
                  </a:lnTo>
                  <a:close/>
                </a:path>
              </a:pathLst>
            </a:custGeom>
            <a:solidFill>
              <a:srgbClr val="FFB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7"/>
            <p:cNvSpPr>
              <a:spLocks/>
            </p:cNvSpPr>
            <p:nvPr/>
          </p:nvSpPr>
          <p:spPr bwMode="auto">
            <a:xfrm>
              <a:off x="4566" y="2395"/>
              <a:ext cx="13" cy="11"/>
            </a:xfrm>
            <a:custGeom>
              <a:avLst/>
              <a:gdLst>
                <a:gd name="T0" fmla="*/ 10 w 26"/>
                <a:gd name="T1" fmla="*/ 0 h 20"/>
                <a:gd name="T2" fmla="*/ 12 w 26"/>
                <a:gd name="T3" fmla="*/ 0 h 20"/>
                <a:gd name="T4" fmla="*/ 14 w 26"/>
                <a:gd name="T5" fmla="*/ 2 h 20"/>
                <a:gd name="T6" fmla="*/ 17 w 26"/>
                <a:gd name="T7" fmla="*/ 3 h 20"/>
                <a:gd name="T8" fmla="*/ 20 w 26"/>
                <a:gd name="T9" fmla="*/ 6 h 20"/>
                <a:gd name="T10" fmla="*/ 26 w 26"/>
                <a:gd name="T11" fmla="*/ 12 h 20"/>
                <a:gd name="T12" fmla="*/ 24 w 26"/>
                <a:gd name="T13" fmla="*/ 18 h 20"/>
                <a:gd name="T14" fmla="*/ 21 w 26"/>
                <a:gd name="T15" fmla="*/ 20 h 20"/>
                <a:gd name="T16" fmla="*/ 17 w 26"/>
                <a:gd name="T17" fmla="*/ 20 h 20"/>
                <a:gd name="T18" fmla="*/ 12 w 26"/>
                <a:gd name="T19" fmla="*/ 20 h 20"/>
                <a:gd name="T20" fmla="*/ 9 w 26"/>
                <a:gd name="T21" fmla="*/ 18 h 20"/>
                <a:gd name="T22" fmla="*/ 4 w 26"/>
                <a:gd name="T23" fmla="*/ 15 h 20"/>
                <a:gd name="T24" fmla="*/ 1 w 26"/>
                <a:gd name="T25" fmla="*/ 12 h 20"/>
                <a:gd name="T26" fmla="*/ 0 w 26"/>
                <a:gd name="T27" fmla="*/ 9 h 20"/>
                <a:gd name="T28" fmla="*/ 1 w 26"/>
                <a:gd name="T29" fmla="*/ 6 h 20"/>
                <a:gd name="T30" fmla="*/ 3 w 26"/>
                <a:gd name="T31" fmla="*/ 2 h 20"/>
                <a:gd name="T32" fmla="*/ 4 w 26"/>
                <a:gd name="T33" fmla="*/ 0 h 20"/>
                <a:gd name="T34" fmla="*/ 6 w 26"/>
                <a:gd name="T35" fmla="*/ 0 h 20"/>
                <a:gd name="T36" fmla="*/ 9 w 26"/>
                <a:gd name="T37" fmla="*/ 0 h 20"/>
                <a:gd name="T38" fmla="*/ 10 w 26"/>
                <a:gd name="T39" fmla="*/ 0 h 20"/>
                <a:gd name="T40" fmla="*/ 10 w 26"/>
                <a:gd name="T41" fmla="*/ 0 h 20"/>
                <a:gd name="T42" fmla="*/ 10 w 26"/>
                <a:gd name="T4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20">
                  <a:moveTo>
                    <a:pt x="10" y="0"/>
                  </a:moveTo>
                  <a:lnTo>
                    <a:pt x="12" y="0"/>
                  </a:lnTo>
                  <a:lnTo>
                    <a:pt x="14" y="2"/>
                  </a:lnTo>
                  <a:lnTo>
                    <a:pt x="17" y="3"/>
                  </a:lnTo>
                  <a:lnTo>
                    <a:pt x="20" y="6"/>
                  </a:lnTo>
                  <a:lnTo>
                    <a:pt x="26" y="12"/>
                  </a:lnTo>
                  <a:lnTo>
                    <a:pt x="24" y="18"/>
                  </a:lnTo>
                  <a:lnTo>
                    <a:pt x="21" y="20"/>
                  </a:lnTo>
                  <a:lnTo>
                    <a:pt x="17" y="20"/>
                  </a:lnTo>
                  <a:lnTo>
                    <a:pt x="12" y="20"/>
                  </a:lnTo>
                  <a:lnTo>
                    <a:pt x="9" y="18"/>
                  </a:lnTo>
                  <a:lnTo>
                    <a:pt x="4" y="15"/>
                  </a:lnTo>
                  <a:lnTo>
                    <a:pt x="1" y="12"/>
                  </a:lnTo>
                  <a:lnTo>
                    <a:pt x="0" y="9"/>
                  </a:lnTo>
                  <a:lnTo>
                    <a:pt x="1" y="6"/>
                  </a:lnTo>
                  <a:lnTo>
                    <a:pt x="3" y="2"/>
                  </a:lnTo>
                  <a:lnTo>
                    <a:pt x="4" y="0"/>
                  </a:lnTo>
                  <a:lnTo>
                    <a:pt x="6" y="0"/>
                  </a:lnTo>
                  <a:lnTo>
                    <a:pt x="9" y="0"/>
                  </a:lnTo>
                  <a:lnTo>
                    <a:pt x="10" y="0"/>
                  </a:lnTo>
                  <a:lnTo>
                    <a:pt x="10" y="0"/>
                  </a:lnTo>
                  <a:lnTo>
                    <a:pt x="10" y="0"/>
                  </a:lnTo>
                  <a:close/>
                </a:path>
              </a:pathLst>
            </a:custGeom>
            <a:solidFill>
              <a:srgbClr val="FFB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58"/>
            <p:cNvSpPr>
              <a:spLocks/>
            </p:cNvSpPr>
            <p:nvPr/>
          </p:nvSpPr>
          <p:spPr bwMode="auto">
            <a:xfrm>
              <a:off x="4646" y="2280"/>
              <a:ext cx="144" cy="46"/>
            </a:xfrm>
            <a:custGeom>
              <a:avLst/>
              <a:gdLst>
                <a:gd name="T0" fmla="*/ 5 w 288"/>
                <a:gd name="T1" fmla="*/ 26 h 92"/>
                <a:gd name="T2" fmla="*/ 17 w 288"/>
                <a:gd name="T3" fmla="*/ 20 h 92"/>
                <a:gd name="T4" fmla="*/ 34 w 288"/>
                <a:gd name="T5" fmla="*/ 15 h 92"/>
                <a:gd name="T6" fmla="*/ 53 w 288"/>
                <a:gd name="T7" fmla="*/ 15 h 92"/>
                <a:gd name="T8" fmla="*/ 68 w 288"/>
                <a:gd name="T9" fmla="*/ 20 h 92"/>
                <a:gd name="T10" fmla="*/ 82 w 288"/>
                <a:gd name="T11" fmla="*/ 32 h 92"/>
                <a:gd name="T12" fmla="*/ 91 w 288"/>
                <a:gd name="T13" fmla="*/ 43 h 92"/>
                <a:gd name="T14" fmla="*/ 102 w 288"/>
                <a:gd name="T15" fmla="*/ 54 h 92"/>
                <a:gd name="T16" fmla="*/ 113 w 288"/>
                <a:gd name="T17" fmla="*/ 60 h 92"/>
                <a:gd name="T18" fmla="*/ 127 w 288"/>
                <a:gd name="T19" fmla="*/ 66 h 92"/>
                <a:gd name="T20" fmla="*/ 144 w 288"/>
                <a:gd name="T21" fmla="*/ 66 h 92"/>
                <a:gd name="T22" fmla="*/ 159 w 288"/>
                <a:gd name="T23" fmla="*/ 65 h 92"/>
                <a:gd name="T24" fmla="*/ 176 w 288"/>
                <a:gd name="T25" fmla="*/ 60 h 92"/>
                <a:gd name="T26" fmla="*/ 191 w 288"/>
                <a:gd name="T27" fmla="*/ 57 h 92"/>
                <a:gd name="T28" fmla="*/ 205 w 288"/>
                <a:gd name="T29" fmla="*/ 55 h 92"/>
                <a:gd name="T30" fmla="*/ 217 w 288"/>
                <a:gd name="T31" fmla="*/ 55 h 92"/>
                <a:gd name="T32" fmla="*/ 228 w 288"/>
                <a:gd name="T33" fmla="*/ 57 h 92"/>
                <a:gd name="T34" fmla="*/ 242 w 288"/>
                <a:gd name="T35" fmla="*/ 65 h 92"/>
                <a:gd name="T36" fmla="*/ 256 w 288"/>
                <a:gd name="T37" fmla="*/ 77 h 92"/>
                <a:gd name="T38" fmla="*/ 265 w 288"/>
                <a:gd name="T39" fmla="*/ 86 h 92"/>
                <a:gd name="T40" fmla="*/ 284 w 288"/>
                <a:gd name="T41" fmla="*/ 92 h 92"/>
                <a:gd name="T42" fmla="*/ 288 w 288"/>
                <a:gd name="T43" fmla="*/ 86 h 92"/>
                <a:gd name="T44" fmla="*/ 282 w 288"/>
                <a:gd name="T45" fmla="*/ 80 h 92"/>
                <a:gd name="T46" fmla="*/ 273 w 288"/>
                <a:gd name="T47" fmla="*/ 72 h 92"/>
                <a:gd name="T48" fmla="*/ 264 w 288"/>
                <a:gd name="T49" fmla="*/ 63 h 92"/>
                <a:gd name="T50" fmla="*/ 257 w 288"/>
                <a:gd name="T51" fmla="*/ 54 h 92"/>
                <a:gd name="T52" fmla="*/ 245 w 288"/>
                <a:gd name="T53" fmla="*/ 45 h 92"/>
                <a:gd name="T54" fmla="*/ 230 w 288"/>
                <a:gd name="T55" fmla="*/ 40 h 92"/>
                <a:gd name="T56" fmla="*/ 220 w 288"/>
                <a:gd name="T57" fmla="*/ 39 h 92"/>
                <a:gd name="T58" fmla="*/ 208 w 288"/>
                <a:gd name="T59" fmla="*/ 39 h 92"/>
                <a:gd name="T60" fmla="*/ 197 w 288"/>
                <a:gd name="T61" fmla="*/ 40 h 92"/>
                <a:gd name="T62" fmla="*/ 188 w 288"/>
                <a:gd name="T63" fmla="*/ 42 h 92"/>
                <a:gd name="T64" fmla="*/ 177 w 288"/>
                <a:gd name="T65" fmla="*/ 45 h 92"/>
                <a:gd name="T66" fmla="*/ 164 w 288"/>
                <a:gd name="T67" fmla="*/ 49 h 92"/>
                <a:gd name="T68" fmla="*/ 147 w 288"/>
                <a:gd name="T69" fmla="*/ 52 h 92"/>
                <a:gd name="T70" fmla="*/ 131 w 288"/>
                <a:gd name="T71" fmla="*/ 52 h 92"/>
                <a:gd name="T72" fmla="*/ 116 w 288"/>
                <a:gd name="T73" fmla="*/ 45 h 92"/>
                <a:gd name="T74" fmla="*/ 105 w 288"/>
                <a:gd name="T75" fmla="*/ 35 h 92"/>
                <a:gd name="T76" fmla="*/ 93 w 288"/>
                <a:gd name="T77" fmla="*/ 19 h 92"/>
                <a:gd name="T78" fmla="*/ 82 w 288"/>
                <a:gd name="T79" fmla="*/ 11 h 92"/>
                <a:gd name="T80" fmla="*/ 70 w 288"/>
                <a:gd name="T81" fmla="*/ 5 h 92"/>
                <a:gd name="T82" fmla="*/ 60 w 288"/>
                <a:gd name="T83" fmla="*/ 3 h 92"/>
                <a:gd name="T84" fmla="*/ 50 w 288"/>
                <a:gd name="T85" fmla="*/ 0 h 92"/>
                <a:gd name="T86" fmla="*/ 36 w 288"/>
                <a:gd name="T87" fmla="*/ 0 h 92"/>
                <a:gd name="T88" fmla="*/ 23 w 288"/>
                <a:gd name="T89" fmla="*/ 2 h 92"/>
                <a:gd name="T90" fmla="*/ 13 w 288"/>
                <a:gd name="T91" fmla="*/ 9 h 92"/>
                <a:gd name="T92" fmla="*/ 0 w 288"/>
                <a:gd name="T93" fmla="*/ 2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8" h="92">
                  <a:moveTo>
                    <a:pt x="0" y="28"/>
                  </a:moveTo>
                  <a:lnTo>
                    <a:pt x="3" y="28"/>
                  </a:lnTo>
                  <a:lnTo>
                    <a:pt x="5" y="26"/>
                  </a:lnTo>
                  <a:lnTo>
                    <a:pt x="10" y="25"/>
                  </a:lnTo>
                  <a:lnTo>
                    <a:pt x="13" y="22"/>
                  </a:lnTo>
                  <a:lnTo>
                    <a:pt x="17" y="20"/>
                  </a:lnTo>
                  <a:lnTo>
                    <a:pt x="22" y="19"/>
                  </a:lnTo>
                  <a:lnTo>
                    <a:pt x="28" y="17"/>
                  </a:lnTo>
                  <a:lnTo>
                    <a:pt x="34" y="15"/>
                  </a:lnTo>
                  <a:lnTo>
                    <a:pt x="40" y="15"/>
                  </a:lnTo>
                  <a:lnTo>
                    <a:pt x="46" y="14"/>
                  </a:lnTo>
                  <a:lnTo>
                    <a:pt x="53" y="15"/>
                  </a:lnTo>
                  <a:lnTo>
                    <a:pt x="59" y="15"/>
                  </a:lnTo>
                  <a:lnTo>
                    <a:pt x="63" y="17"/>
                  </a:lnTo>
                  <a:lnTo>
                    <a:pt x="68" y="20"/>
                  </a:lnTo>
                  <a:lnTo>
                    <a:pt x="74" y="25"/>
                  </a:lnTo>
                  <a:lnTo>
                    <a:pt x="77" y="28"/>
                  </a:lnTo>
                  <a:lnTo>
                    <a:pt x="82" y="32"/>
                  </a:lnTo>
                  <a:lnTo>
                    <a:pt x="85" y="35"/>
                  </a:lnTo>
                  <a:lnTo>
                    <a:pt x="88" y="40"/>
                  </a:lnTo>
                  <a:lnTo>
                    <a:pt x="91" y="43"/>
                  </a:lnTo>
                  <a:lnTo>
                    <a:pt x="94" y="48"/>
                  </a:lnTo>
                  <a:lnTo>
                    <a:pt x="99" y="51"/>
                  </a:lnTo>
                  <a:lnTo>
                    <a:pt x="102" y="54"/>
                  </a:lnTo>
                  <a:lnTo>
                    <a:pt x="105" y="57"/>
                  </a:lnTo>
                  <a:lnTo>
                    <a:pt x="110" y="59"/>
                  </a:lnTo>
                  <a:lnTo>
                    <a:pt x="113" y="60"/>
                  </a:lnTo>
                  <a:lnTo>
                    <a:pt x="117" y="63"/>
                  </a:lnTo>
                  <a:lnTo>
                    <a:pt x="122" y="65"/>
                  </a:lnTo>
                  <a:lnTo>
                    <a:pt x="127" y="66"/>
                  </a:lnTo>
                  <a:lnTo>
                    <a:pt x="131" y="66"/>
                  </a:lnTo>
                  <a:lnTo>
                    <a:pt x="137" y="66"/>
                  </a:lnTo>
                  <a:lnTo>
                    <a:pt x="144" y="66"/>
                  </a:lnTo>
                  <a:lnTo>
                    <a:pt x="148" y="66"/>
                  </a:lnTo>
                  <a:lnTo>
                    <a:pt x="154" y="65"/>
                  </a:lnTo>
                  <a:lnTo>
                    <a:pt x="159" y="65"/>
                  </a:lnTo>
                  <a:lnTo>
                    <a:pt x="165" y="63"/>
                  </a:lnTo>
                  <a:lnTo>
                    <a:pt x="170" y="62"/>
                  </a:lnTo>
                  <a:lnTo>
                    <a:pt x="176" y="60"/>
                  </a:lnTo>
                  <a:lnTo>
                    <a:pt x="182" y="60"/>
                  </a:lnTo>
                  <a:lnTo>
                    <a:pt x="185" y="59"/>
                  </a:lnTo>
                  <a:lnTo>
                    <a:pt x="191" y="57"/>
                  </a:lnTo>
                  <a:lnTo>
                    <a:pt x="196" y="57"/>
                  </a:lnTo>
                  <a:lnTo>
                    <a:pt x="200" y="55"/>
                  </a:lnTo>
                  <a:lnTo>
                    <a:pt x="205" y="55"/>
                  </a:lnTo>
                  <a:lnTo>
                    <a:pt x="210" y="55"/>
                  </a:lnTo>
                  <a:lnTo>
                    <a:pt x="214" y="55"/>
                  </a:lnTo>
                  <a:lnTo>
                    <a:pt x="217" y="55"/>
                  </a:lnTo>
                  <a:lnTo>
                    <a:pt x="222" y="55"/>
                  </a:lnTo>
                  <a:lnTo>
                    <a:pt x="225" y="57"/>
                  </a:lnTo>
                  <a:lnTo>
                    <a:pt x="228" y="57"/>
                  </a:lnTo>
                  <a:lnTo>
                    <a:pt x="231" y="59"/>
                  </a:lnTo>
                  <a:lnTo>
                    <a:pt x="237" y="60"/>
                  </a:lnTo>
                  <a:lnTo>
                    <a:pt x="242" y="65"/>
                  </a:lnTo>
                  <a:lnTo>
                    <a:pt x="247" y="69"/>
                  </a:lnTo>
                  <a:lnTo>
                    <a:pt x="253" y="74"/>
                  </a:lnTo>
                  <a:lnTo>
                    <a:pt x="256" y="77"/>
                  </a:lnTo>
                  <a:lnTo>
                    <a:pt x="259" y="80"/>
                  </a:lnTo>
                  <a:lnTo>
                    <a:pt x="262" y="83"/>
                  </a:lnTo>
                  <a:lnTo>
                    <a:pt x="265" y="86"/>
                  </a:lnTo>
                  <a:lnTo>
                    <a:pt x="271" y="89"/>
                  </a:lnTo>
                  <a:lnTo>
                    <a:pt x="277" y="92"/>
                  </a:lnTo>
                  <a:lnTo>
                    <a:pt x="284" y="92"/>
                  </a:lnTo>
                  <a:lnTo>
                    <a:pt x="287" y="92"/>
                  </a:lnTo>
                  <a:lnTo>
                    <a:pt x="288" y="89"/>
                  </a:lnTo>
                  <a:lnTo>
                    <a:pt x="288" y="86"/>
                  </a:lnTo>
                  <a:lnTo>
                    <a:pt x="287" y="85"/>
                  </a:lnTo>
                  <a:lnTo>
                    <a:pt x="285" y="83"/>
                  </a:lnTo>
                  <a:lnTo>
                    <a:pt x="282" y="80"/>
                  </a:lnTo>
                  <a:lnTo>
                    <a:pt x="279" y="79"/>
                  </a:lnTo>
                  <a:lnTo>
                    <a:pt x="276" y="75"/>
                  </a:lnTo>
                  <a:lnTo>
                    <a:pt x="273" y="72"/>
                  </a:lnTo>
                  <a:lnTo>
                    <a:pt x="270" y="69"/>
                  </a:lnTo>
                  <a:lnTo>
                    <a:pt x="267" y="66"/>
                  </a:lnTo>
                  <a:lnTo>
                    <a:pt x="264" y="63"/>
                  </a:lnTo>
                  <a:lnTo>
                    <a:pt x="262" y="60"/>
                  </a:lnTo>
                  <a:lnTo>
                    <a:pt x="259" y="55"/>
                  </a:lnTo>
                  <a:lnTo>
                    <a:pt x="257" y="54"/>
                  </a:lnTo>
                  <a:lnTo>
                    <a:pt x="253" y="49"/>
                  </a:lnTo>
                  <a:lnTo>
                    <a:pt x="250" y="48"/>
                  </a:lnTo>
                  <a:lnTo>
                    <a:pt x="245" y="45"/>
                  </a:lnTo>
                  <a:lnTo>
                    <a:pt x="241" y="42"/>
                  </a:lnTo>
                  <a:lnTo>
                    <a:pt x="236" y="40"/>
                  </a:lnTo>
                  <a:lnTo>
                    <a:pt x="230" y="40"/>
                  </a:lnTo>
                  <a:lnTo>
                    <a:pt x="227" y="39"/>
                  </a:lnTo>
                  <a:lnTo>
                    <a:pt x="224" y="39"/>
                  </a:lnTo>
                  <a:lnTo>
                    <a:pt x="220" y="39"/>
                  </a:lnTo>
                  <a:lnTo>
                    <a:pt x="217" y="39"/>
                  </a:lnTo>
                  <a:lnTo>
                    <a:pt x="213" y="39"/>
                  </a:lnTo>
                  <a:lnTo>
                    <a:pt x="208" y="39"/>
                  </a:lnTo>
                  <a:lnTo>
                    <a:pt x="205" y="39"/>
                  </a:lnTo>
                  <a:lnTo>
                    <a:pt x="200" y="40"/>
                  </a:lnTo>
                  <a:lnTo>
                    <a:pt x="197" y="40"/>
                  </a:lnTo>
                  <a:lnTo>
                    <a:pt x="194" y="40"/>
                  </a:lnTo>
                  <a:lnTo>
                    <a:pt x="191" y="40"/>
                  </a:lnTo>
                  <a:lnTo>
                    <a:pt x="188" y="42"/>
                  </a:lnTo>
                  <a:lnTo>
                    <a:pt x="184" y="42"/>
                  </a:lnTo>
                  <a:lnTo>
                    <a:pt x="180" y="43"/>
                  </a:lnTo>
                  <a:lnTo>
                    <a:pt x="177" y="45"/>
                  </a:lnTo>
                  <a:lnTo>
                    <a:pt x="174" y="45"/>
                  </a:lnTo>
                  <a:lnTo>
                    <a:pt x="168" y="48"/>
                  </a:lnTo>
                  <a:lnTo>
                    <a:pt x="164" y="49"/>
                  </a:lnTo>
                  <a:lnTo>
                    <a:pt x="157" y="51"/>
                  </a:lnTo>
                  <a:lnTo>
                    <a:pt x="151" y="52"/>
                  </a:lnTo>
                  <a:lnTo>
                    <a:pt x="147" y="52"/>
                  </a:lnTo>
                  <a:lnTo>
                    <a:pt x="140" y="54"/>
                  </a:lnTo>
                  <a:lnTo>
                    <a:pt x="136" y="52"/>
                  </a:lnTo>
                  <a:lnTo>
                    <a:pt x="131" y="52"/>
                  </a:lnTo>
                  <a:lnTo>
                    <a:pt x="127" y="51"/>
                  </a:lnTo>
                  <a:lnTo>
                    <a:pt x="122" y="48"/>
                  </a:lnTo>
                  <a:lnTo>
                    <a:pt x="116" y="45"/>
                  </a:lnTo>
                  <a:lnTo>
                    <a:pt x="113" y="42"/>
                  </a:lnTo>
                  <a:lnTo>
                    <a:pt x="108" y="39"/>
                  </a:lnTo>
                  <a:lnTo>
                    <a:pt x="105" y="35"/>
                  </a:lnTo>
                  <a:lnTo>
                    <a:pt x="100" y="28"/>
                  </a:lnTo>
                  <a:lnTo>
                    <a:pt x="96" y="22"/>
                  </a:lnTo>
                  <a:lnTo>
                    <a:pt x="93" y="19"/>
                  </a:lnTo>
                  <a:lnTo>
                    <a:pt x="90" y="15"/>
                  </a:lnTo>
                  <a:lnTo>
                    <a:pt x="85" y="12"/>
                  </a:lnTo>
                  <a:lnTo>
                    <a:pt x="82" y="11"/>
                  </a:lnTo>
                  <a:lnTo>
                    <a:pt x="77" y="9"/>
                  </a:lnTo>
                  <a:lnTo>
                    <a:pt x="73" y="6"/>
                  </a:lnTo>
                  <a:lnTo>
                    <a:pt x="70" y="5"/>
                  </a:lnTo>
                  <a:lnTo>
                    <a:pt x="67" y="5"/>
                  </a:lnTo>
                  <a:lnTo>
                    <a:pt x="63" y="3"/>
                  </a:lnTo>
                  <a:lnTo>
                    <a:pt x="60" y="3"/>
                  </a:lnTo>
                  <a:lnTo>
                    <a:pt x="57" y="2"/>
                  </a:lnTo>
                  <a:lnTo>
                    <a:pt x="53" y="2"/>
                  </a:lnTo>
                  <a:lnTo>
                    <a:pt x="50" y="0"/>
                  </a:lnTo>
                  <a:lnTo>
                    <a:pt x="46" y="0"/>
                  </a:lnTo>
                  <a:lnTo>
                    <a:pt x="42" y="0"/>
                  </a:lnTo>
                  <a:lnTo>
                    <a:pt x="36" y="0"/>
                  </a:lnTo>
                  <a:lnTo>
                    <a:pt x="31" y="0"/>
                  </a:lnTo>
                  <a:lnTo>
                    <a:pt x="26" y="0"/>
                  </a:lnTo>
                  <a:lnTo>
                    <a:pt x="23" y="2"/>
                  </a:lnTo>
                  <a:lnTo>
                    <a:pt x="20" y="5"/>
                  </a:lnTo>
                  <a:lnTo>
                    <a:pt x="16" y="6"/>
                  </a:lnTo>
                  <a:lnTo>
                    <a:pt x="13" y="9"/>
                  </a:lnTo>
                  <a:lnTo>
                    <a:pt x="11" y="11"/>
                  </a:lnTo>
                  <a:lnTo>
                    <a:pt x="11" y="12"/>
                  </a:lnTo>
                  <a:lnTo>
                    <a:pt x="0" y="28"/>
                  </a:lnTo>
                  <a:lnTo>
                    <a:pt x="0" y="28"/>
                  </a:lnTo>
                  <a:close/>
                </a:path>
              </a:pathLst>
            </a:custGeom>
            <a:solidFill>
              <a:srgbClr val="FFB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59"/>
            <p:cNvSpPr>
              <a:spLocks/>
            </p:cNvSpPr>
            <p:nvPr/>
          </p:nvSpPr>
          <p:spPr bwMode="auto">
            <a:xfrm>
              <a:off x="4328" y="2220"/>
              <a:ext cx="17" cy="13"/>
            </a:xfrm>
            <a:custGeom>
              <a:avLst/>
              <a:gdLst>
                <a:gd name="T0" fmla="*/ 9 w 34"/>
                <a:gd name="T1" fmla="*/ 0 h 26"/>
                <a:gd name="T2" fmla="*/ 11 w 34"/>
                <a:gd name="T3" fmla="*/ 0 h 26"/>
                <a:gd name="T4" fmla="*/ 14 w 34"/>
                <a:gd name="T5" fmla="*/ 1 h 26"/>
                <a:gd name="T6" fmla="*/ 18 w 34"/>
                <a:gd name="T7" fmla="*/ 3 h 26"/>
                <a:gd name="T8" fmla="*/ 25 w 34"/>
                <a:gd name="T9" fmla="*/ 6 h 26"/>
                <a:gd name="T10" fmla="*/ 29 w 34"/>
                <a:gd name="T11" fmla="*/ 9 h 26"/>
                <a:gd name="T12" fmla="*/ 32 w 34"/>
                <a:gd name="T13" fmla="*/ 14 h 26"/>
                <a:gd name="T14" fmla="*/ 34 w 34"/>
                <a:gd name="T15" fmla="*/ 18 h 26"/>
                <a:gd name="T16" fmla="*/ 32 w 34"/>
                <a:gd name="T17" fmla="*/ 23 h 26"/>
                <a:gd name="T18" fmla="*/ 26 w 34"/>
                <a:gd name="T19" fmla="*/ 26 h 26"/>
                <a:gd name="T20" fmla="*/ 21 w 34"/>
                <a:gd name="T21" fmla="*/ 26 h 26"/>
                <a:gd name="T22" fmla="*/ 15 w 34"/>
                <a:gd name="T23" fmla="*/ 25 h 26"/>
                <a:gd name="T24" fmla="*/ 11 w 34"/>
                <a:gd name="T25" fmla="*/ 21 h 26"/>
                <a:gd name="T26" fmla="*/ 4 w 34"/>
                <a:gd name="T27" fmla="*/ 18 h 26"/>
                <a:gd name="T28" fmla="*/ 3 w 34"/>
                <a:gd name="T29" fmla="*/ 15 h 26"/>
                <a:gd name="T30" fmla="*/ 0 w 34"/>
                <a:gd name="T31" fmla="*/ 14 h 26"/>
                <a:gd name="T32" fmla="*/ 0 w 34"/>
                <a:gd name="T33" fmla="*/ 14 h 26"/>
                <a:gd name="T34" fmla="*/ 9 w 34"/>
                <a:gd name="T35" fmla="*/ 0 h 26"/>
                <a:gd name="T36" fmla="*/ 9 w 34"/>
                <a:gd name="T3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26">
                  <a:moveTo>
                    <a:pt x="9" y="0"/>
                  </a:moveTo>
                  <a:lnTo>
                    <a:pt x="11" y="0"/>
                  </a:lnTo>
                  <a:lnTo>
                    <a:pt x="14" y="1"/>
                  </a:lnTo>
                  <a:lnTo>
                    <a:pt x="18" y="3"/>
                  </a:lnTo>
                  <a:lnTo>
                    <a:pt x="25" y="6"/>
                  </a:lnTo>
                  <a:lnTo>
                    <a:pt x="29" y="9"/>
                  </a:lnTo>
                  <a:lnTo>
                    <a:pt x="32" y="14"/>
                  </a:lnTo>
                  <a:lnTo>
                    <a:pt x="34" y="18"/>
                  </a:lnTo>
                  <a:lnTo>
                    <a:pt x="32" y="23"/>
                  </a:lnTo>
                  <a:lnTo>
                    <a:pt x="26" y="26"/>
                  </a:lnTo>
                  <a:lnTo>
                    <a:pt x="21" y="26"/>
                  </a:lnTo>
                  <a:lnTo>
                    <a:pt x="15" y="25"/>
                  </a:lnTo>
                  <a:lnTo>
                    <a:pt x="11" y="21"/>
                  </a:lnTo>
                  <a:lnTo>
                    <a:pt x="4" y="18"/>
                  </a:lnTo>
                  <a:lnTo>
                    <a:pt x="3" y="15"/>
                  </a:lnTo>
                  <a:lnTo>
                    <a:pt x="0" y="14"/>
                  </a:lnTo>
                  <a:lnTo>
                    <a:pt x="0" y="14"/>
                  </a:lnTo>
                  <a:lnTo>
                    <a:pt x="9" y="0"/>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60"/>
            <p:cNvSpPr>
              <a:spLocks/>
            </p:cNvSpPr>
            <p:nvPr/>
          </p:nvSpPr>
          <p:spPr bwMode="auto">
            <a:xfrm>
              <a:off x="4242" y="2311"/>
              <a:ext cx="20" cy="11"/>
            </a:xfrm>
            <a:custGeom>
              <a:avLst/>
              <a:gdLst>
                <a:gd name="T0" fmla="*/ 37 w 40"/>
                <a:gd name="T1" fmla="*/ 0 h 21"/>
                <a:gd name="T2" fmla="*/ 34 w 40"/>
                <a:gd name="T3" fmla="*/ 0 h 21"/>
                <a:gd name="T4" fmla="*/ 30 w 40"/>
                <a:gd name="T5" fmla="*/ 0 h 21"/>
                <a:gd name="T6" fmla="*/ 27 w 40"/>
                <a:gd name="T7" fmla="*/ 0 h 21"/>
                <a:gd name="T8" fmla="*/ 24 w 40"/>
                <a:gd name="T9" fmla="*/ 0 h 21"/>
                <a:gd name="T10" fmla="*/ 20 w 40"/>
                <a:gd name="T11" fmla="*/ 0 h 21"/>
                <a:gd name="T12" fmla="*/ 17 w 40"/>
                <a:gd name="T13" fmla="*/ 0 h 21"/>
                <a:gd name="T14" fmla="*/ 14 w 40"/>
                <a:gd name="T15" fmla="*/ 0 h 21"/>
                <a:gd name="T16" fmla="*/ 10 w 40"/>
                <a:gd name="T17" fmla="*/ 1 h 21"/>
                <a:gd name="T18" fmla="*/ 7 w 40"/>
                <a:gd name="T19" fmla="*/ 1 h 21"/>
                <a:gd name="T20" fmla="*/ 5 w 40"/>
                <a:gd name="T21" fmla="*/ 4 h 21"/>
                <a:gd name="T22" fmla="*/ 2 w 40"/>
                <a:gd name="T23" fmla="*/ 6 h 21"/>
                <a:gd name="T24" fmla="*/ 0 w 40"/>
                <a:gd name="T25" fmla="*/ 7 h 21"/>
                <a:gd name="T26" fmla="*/ 0 w 40"/>
                <a:gd name="T27" fmla="*/ 10 h 21"/>
                <a:gd name="T28" fmla="*/ 2 w 40"/>
                <a:gd name="T29" fmla="*/ 15 h 21"/>
                <a:gd name="T30" fmla="*/ 5 w 40"/>
                <a:gd name="T31" fmla="*/ 20 h 21"/>
                <a:gd name="T32" fmla="*/ 10 w 40"/>
                <a:gd name="T33" fmla="*/ 21 h 21"/>
                <a:gd name="T34" fmla="*/ 11 w 40"/>
                <a:gd name="T35" fmla="*/ 21 h 21"/>
                <a:gd name="T36" fmla="*/ 16 w 40"/>
                <a:gd name="T37" fmla="*/ 21 h 21"/>
                <a:gd name="T38" fmla="*/ 19 w 40"/>
                <a:gd name="T39" fmla="*/ 21 h 21"/>
                <a:gd name="T40" fmla="*/ 22 w 40"/>
                <a:gd name="T41" fmla="*/ 20 h 21"/>
                <a:gd name="T42" fmla="*/ 28 w 40"/>
                <a:gd name="T43" fmla="*/ 17 h 21"/>
                <a:gd name="T44" fmla="*/ 34 w 40"/>
                <a:gd name="T45" fmla="*/ 15 h 21"/>
                <a:gd name="T46" fmla="*/ 39 w 40"/>
                <a:gd name="T47" fmla="*/ 13 h 21"/>
                <a:gd name="T48" fmla="*/ 40 w 40"/>
                <a:gd name="T49" fmla="*/ 12 h 21"/>
                <a:gd name="T50" fmla="*/ 37 w 40"/>
                <a:gd name="T51" fmla="*/ 0 h 21"/>
                <a:gd name="T52" fmla="*/ 37 w 40"/>
                <a:gd name="T5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0" h="21">
                  <a:moveTo>
                    <a:pt x="37" y="0"/>
                  </a:moveTo>
                  <a:lnTo>
                    <a:pt x="34" y="0"/>
                  </a:lnTo>
                  <a:lnTo>
                    <a:pt x="30" y="0"/>
                  </a:lnTo>
                  <a:lnTo>
                    <a:pt x="27" y="0"/>
                  </a:lnTo>
                  <a:lnTo>
                    <a:pt x="24" y="0"/>
                  </a:lnTo>
                  <a:lnTo>
                    <a:pt x="20" y="0"/>
                  </a:lnTo>
                  <a:lnTo>
                    <a:pt x="17" y="0"/>
                  </a:lnTo>
                  <a:lnTo>
                    <a:pt x="14" y="0"/>
                  </a:lnTo>
                  <a:lnTo>
                    <a:pt x="10" y="1"/>
                  </a:lnTo>
                  <a:lnTo>
                    <a:pt x="7" y="1"/>
                  </a:lnTo>
                  <a:lnTo>
                    <a:pt x="5" y="4"/>
                  </a:lnTo>
                  <a:lnTo>
                    <a:pt x="2" y="6"/>
                  </a:lnTo>
                  <a:lnTo>
                    <a:pt x="0" y="7"/>
                  </a:lnTo>
                  <a:lnTo>
                    <a:pt x="0" y="10"/>
                  </a:lnTo>
                  <a:lnTo>
                    <a:pt x="2" y="15"/>
                  </a:lnTo>
                  <a:lnTo>
                    <a:pt x="5" y="20"/>
                  </a:lnTo>
                  <a:lnTo>
                    <a:pt x="10" y="21"/>
                  </a:lnTo>
                  <a:lnTo>
                    <a:pt x="11" y="21"/>
                  </a:lnTo>
                  <a:lnTo>
                    <a:pt x="16" y="21"/>
                  </a:lnTo>
                  <a:lnTo>
                    <a:pt x="19" y="21"/>
                  </a:lnTo>
                  <a:lnTo>
                    <a:pt x="22" y="20"/>
                  </a:lnTo>
                  <a:lnTo>
                    <a:pt x="28" y="17"/>
                  </a:lnTo>
                  <a:lnTo>
                    <a:pt x="34" y="15"/>
                  </a:lnTo>
                  <a:lnTo>
                    <a:pt x="39" y="13"/>
                  </a:lnTo>
                  <a:lnTo>
                    <a:pt x="40" y="12"/>
                  </a:lnTo>
                  <a:lnTo>
                    <a:pt x="37" y="0"/>
                  </a:lnTo>
                  <a:lnTo>
                    <a:pt x="3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61"/>
            <p:cNvSpPr>
              <a:spLocks/>
            </p:cNvSpPr>
            <p:nvPr/>
          </p:nvSpPr>
          <p:spPr bwMode="auto">
            <a:xfrm>
              <a:off x="4209" y="2378"/>
              <a:ext cx="9" cy="15"/>
            </a:xfrm>
            <a:custGeom>
              <a:avLst/>
              <a:gdLst>
                <a:gd name="T0" fmla="*/ 3 w 19"/>
                <a:gd name="T1" fmla="*/ 0 h 30"/>
                <a:gd name="T2" fmla="*/ 3 w 19"/>
                <a:gd name="T3" fmla="*/ 1 h 30"/>
                <a:gd name="T4" fmla="*/ 2 w 19"/>
                <a:gd name="T5" fmla="*/ 4 h 30"/>
                <a:gd name="T6" fmla="*/ 0 w 19"/>
                <a:gd name="T7" fmla="*/ 9 h 30"/>
                <a:gd name="T8" fmla="*/ 0 w 19"/>
                <a:gd name="T9" fmla="*/ 13 h 30"/>
                <a:gd name="T10" fmla="*/ 0 w 19"/>
                <a:gd name="T11" fmla="*/ 18 h 30"/>
                <a:gd name="T12" fmla="*/ 0 w 19"/>
                <a:gd name="T13" fmla="*/ 24 h 30"/>
                <a:gd name="T14" fmla="*/ 2 w 19"/>
                <a:gd name="T15" fmla="*/ 27 h 30"/>
                <a:gd name="T16" fmla="*/ 6 w 19"/>
                <a:gd name="T17" fmla="*/ 30 h 30"/>
                <a:gd name="T18" fmla="*/ 9 w 19"/>
                <a:gd name="T19" fmla="*/ 30 h 30"/>
                <a:gd name="T20" fmla="*/ 13 w 19"/>
                <a:gd name="T21" fmla="*/ 27 h 30"/>
                <a:gd name="T22" fmla="*/ 16 w 19"/>
                <a:gd name="T23" fmla="*/ 23 h 30"/>
                <a:gd name="T24" fmla="*/ 17 w 19"/>
                <a:gd name="T25" fmla="*/ 18 h 30"/>
                <a:gd name="T26" fmla="*/ 17 w 19"/>
                <a:gd name="T27" fmla="*/ 12 h 30"/>
                <a:gd name="T28" fmla="*/ 17 w 19"/>
                <a:gd name="T29" fmla="*/ 7 h 30"/>
                <a:gd name="T30" fmla="*/ 17 w 19"/>
                <a:gd name="T31" fmla="*/ 4 h 30"/>
                <a:gd name="T32" fmla="*/ 19 w 19"/>
                <a:gd name="T33" fmla="*/ 3 h 30"/>
                <a:gd name="T34" fmla="*/ 3 w 19"/>
                <a:gd name="T35" fmla="*/ 0 h 30"/>
                <a:gd name="T36" fmla="*/ 3 w 19"/>
                <a:gd name="T3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30">
                  <a:moveTo>
                    <a:pt x="3" y="0"/>
                  </a:moveTo>
                  <a:lnTo>
                    <a:pt x="3" y="1"/>
                  </a:lnTo>
                  <a:lnTo>
                    <a:pt x="2" y="4"/>
                  </a:lnTo>
                  <a:lnTo>
                    <a:pt x="0" y="9"/>
                  </a:lnTo>
                  <a:lnTo>
                    <a:pt x="0" y="13"/>
                  </a:lnTo>
                  <a:lnTo>
                    <a:pt x="0" y="18"/>
                  </a:lnTo>
                  <a:lnTo>
                    <a:pt x="0" y="24"/>
                  </a:lnTo>
                  <a:lnTo>
                    <a:pt x="2" y="27"/>
                  </a:lnTo>
                  <a:lnTo>
                    <a:pt x="6" y="30"/>
                  </a:lnTo>
                  <a:lnTo>
                    <a:pt x="9" y="30"/>
                  </a:lnTo>
                  <a:lnTo>
                    <a:pt x="13" y="27"/>
                  </a:lnTo>
                  <a:lnTo>
                    <a:pt x="16" y="23"/>
                  </a:lnTo>
                  <a:lnTo>
                    <a:pt x="17" y="18"/>
                  </a:lnTo>
                  <a:lnTo>
                    <a:pt x="17" y="12"/>
                  </a:lnTo>
                  <a:lnTo>
                    <a:pt x="17" y="7"/>
                  </a:lnTo>
                  <a:lnTo>
                    <a:pt x="17" y="4"/>
                  </a:lnTo>
                  <a:lnTo>
                    <a:pt x="19" y="3"/>
                  </a:lnTo>
                  <a:lnTo>
                    <a:pt x="3"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62"/>
            <p:cNvSpPr>
              <a:spLocks/>
            </p:cNvSpPr>
            <p:nvPr/>
          </p:nvSpPr>
          <p:spPr bwMode="auto">
            <a:xfrm>
              <a:off x="4345" y="2427"/>
              <a:ext cx="27" cy="11"/>
            </a:xfrm>
            <a:custGeom>
              <a:avLst/>
              <a:gdLst>
                <a:gd name="T0" fmla="*/ 5 w 54"/>
                <a:gd name="T1" fmla="*/ 8 h 22"/>
                <a:gd name="T2" fmla="*/ 6 w 54"/>
                <a:gd name="T3" fmla="*/ 6 h 22"/>
                <a:gd name="T4" fmla="*/ 11 w 54"/>
                <a:gd name="T5" fmla="*/ 5 h 22"/>
                <a:gd name="T6" fmla="*/ 14 w 54"/>
                <a:gd name="T7" fmla="*/ 3 h 22"/>
                <a:gd name="T8" fmla="*/ 19 w 54"/>
                <a:gd name="T9" fmla="*/ 3 h 22"/>
                <a:gd name="T10" fmla="*/ 23 w 54"/>
                <a:gd name="T11" fmla="*/ 2 h 22"/>
                <a:gd name="T12" fmla="*/ 28 w 54"/>
                <a:gd name="T13" fmla="*/ 2 h 22"/>
                <a:gd name="T14" fmla="*/ 31 w 54"/>
                <a:gd name="T15" fmla="*/ 0 h 22"/>
                <a:gd name="T16" fmla="*/ 36 w 54"/>
                <a:gd name="T17" fmla="*/ 0 h 22"/>
                <a:gd name="T18" fmla="*/ 40 w 54"/>
                <a:gd name="T19" fmla="*/ 0 h 22"/>
                <a:gd name="T20" fmla="*/ 43 w 54"/>
                <a:gd name="T21" fmla="*/ 0 h 22"/>
                <a:gd name="T22" fmla="*/ 46 w 54"/>
                <a:gd name="T23" fmla="*/ 0 h 22"/>
                <a:gd name="T24" fmla="*/ 49 w 54"/>
                <a:gd name="T25" fmla="*/ 2 h 22"/>
                <a:gd name="T26" fmla="*/ 53 w 54"/>
                <a:gd name="T27" fmla="*/ 3 h 22"/>
                <a:gd name="T28" fmla="*/ 54 w 54"/>
                <a:gd name="T29" fmla="*/ 5 h 22"/>
                <a:gd name="T30" fmla="*/ 54 w 54"/>
                <a:gd name="T31" fmla="*/ 6 h 22"/>
                <a:gd name="T32" fmla="*/ 53 w 54"/>
                <a:gd name="T33" fmla="*/ 8 h 22"/>
                <a:gd name="T34" fmla="*/ 49 w 54"/>
                <a:gd name="T35" fmla="*/ 11 h 22"/>
                <a:gd name="T36" fmla="*/ 46 w 54"/>
                <a:gd name="T37" fmla="*/ 12 h 22"/>
                <a:gd name="T38" fmla="*/ 43 w 54"/>
                <a:gd name="T39" fmla="*/ 14 h 22"/>
                <a:gd name="T40" fmla="*/ 39 w 54"/>
                <a:gd name="T41" fmla="*/ 16 h 22"/>
                <a:gd name="T42" fmla="*/ 34 w 54"/>
                <a:gd name="T43" fmla="*/ 17 h 22"/>
                <a:gd name="T44" fmla="*/ 29 w 54"/>
                <a:gd name="T45" fmla="*/ 17 h 22"/>
                <a:gd name="T46" fmla="*/ 23 w 54"/>
                <a:gd name="T47" fmla="*/ 19 h 22"/>
                <a:gd name="T48" fmla="*/ 17 w 54"/>
                <a:gd name="T49" fmla="*/ 19 h 22"/>
                <a:gd name="T50" fmla="*/ 13 w 54"/>
                <a:gd name="T51" fmla="*/ 20 h 22"/>
                <a:gd name="T52" fmla="*/ 8 w 54"/>
                <a:gd name="T53" fmla="*/ 20 h 22"/>
                <a:gd name="T54" fmla="*/ 5 w 54"/>
                <a:gd name="T55" fmla="*/ 20 h 22"/>
                <a:gd name="T56" fmla="*/ 0 w 54"/>
                <a:gd name="T57" fmla="*/ 22 h 22"/>
                <a:gd name="T58" fmla="*/ 5 w 54"/>
                <a:gd name="T59" fmla="*/ 8 h 22"/>
                <a:gd name="T60" fmla="*/ 5 w 54"/>
                <a:gd name="T61"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4" h="22">
                  <a:moveTo>
                    <a:pt x="5" y="8"/>
                  </a:moveTo>
                  <a:lnTo>
                    <a:pt x="6" y="6"/>
                  </a:lnTo>
                  <a:lnTo>
                    <a:pt x="11" y="5"/>
                  </a:lnTo>
                  <a:lnTo>
                    <a:pt x="14" y="3"/>
                  </a:lnTo>
                  <a:lnTo>
                    <a:pt x="19" y="3"/>
                  </a:lnTo>
                  <a:lnTo>
                    <a:pt x="23" y="2"/>
                  </a:lnTo>
                  <a:lnTo>
                    <a:pt x="28" y="2"/>
                  </a:lnTo>
                  <a:lnTo>
                    <a:pt x="31" y="0"/>
                  </a:lnTo>
                  <a:lnTo>
                    <a:pt x="36" y="0"/>
                  </a:lnTo>
                  <a:lnTo>
                    <a:pt x="40" y="0"/>
                  </a:lnTo>
                  <a:lnTo>
                    <a:pt x="43" y="0"/>
                  </a:lnTo>
                  <a:lnTo>
                    <a:pt x="46" y="0"/>
                  </a:lnTo>
                  <a:lnTo>
                    <a:pt x="49" y="2"/>
                  </a:lnTo>
                  <a:lnTo>
                    <a:pt x="53" y="3"/>
                  </a:lnTo>
                  <a:lnTo>
                    <a:pt x="54" y="5"/>
                  </a:lnTo>
                  <a:lnTo>
                    <a:pt x="54" y="6"/>
                  </a:lnTo>
                  <a:lnTo>
                    <a:pt x="53" y="8"/>
                  </a:lnTo>
                  <a:lnTo>
                    <a:pt x="49" y="11"/>
                  </a:lnTo>
                  <a:lnTo>
                    <a:pt x="46" y="12"/>
                  </a:lnTo>
                  <a:lnTo>
                    <a:pt x="43" y="14"/>
                  </a:lnTo>
                  <a:lnTo>
                    <a:pt x="39" y="16"/>
                  </a:lnTo>
                  <a:lnTo>
                    <a:pt x="34" y="17"/>
                  </a:lnTo>
                  <a:lnTo>
                    <a:pt x="29" y="17"/>
                  </a:lnTo>
                  <a:lnTo>
                    <a:pt x="23" y="19"/>
                  </a:lnTo>
                  <a:lnTo>
                    <a:pt x="17" y="19"/>
                  </a:lnTo>
                  <a:lnTo>
                    <a:pt x="13" y="20"/>
                  </a:lnTo>
                  <a:lnTo>
                    <a:pt x="8" y="20"/>
                  </a:lnTo>
                  <a:lnTo>
                    <a:pt x="5" y="20"/>
                  </a:lnTo>
                  <a:lnTo>
                    <a:pt x="0" y="22"/>
                  </a:lnTo>
                  <a:lnTo>
                    <a:pt x="5" y="8"/>
                  </a:lnTo>
                  <a:lnTo>
                    <a:pt x="5"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63"/>
            <p:cNvSpPr>
              <a:spLocks/>
            </p:cNvSpPr>
            <p:nvPr/>
          </p:nvSpPr>
          <p:spPr bwMode="auto">
            <a:xfrm>
              <a:off x="4466" y="2455"/>
              <a:ext cx="14" cy="14"/>
            </a:xfrm>
            <a:custGeom>
              <a:avLst/>
              <a:gdLst>
                <a:gd name="T0" fmla="*/ 4 w 27"/>
                <a:gd name="T1" fmla="*/ 0 h 29"/>
                <a:gd name="T2" fmla="*/ 6 w 27"/>
                <a:gd name="T3" fmla="*/ 0 h 29"/>
                <a:gd name="T4" fmla="*/ 9 w 27"/>
                <a:gd name="T5" fmla="*/ 1 h 29"/>
                <a:gd name="T6" fmla="*/ 12 w 27"/>
                <a:gd name="T7" fmla="*/ 3 h 29"/>
                <a:gd name="T8" fmla="*/ 18 w 27"/>
                <a:gd name="T9" fmla="*/ 7 h 29"/>
                <a:gd name="T10" fmla="*/ 23 w 27"/>
                <a:gd name="T11" fmla="*/ 10 h 29"/>
                <a:gd name="T12" fmla="*/ 26 w 27"/>
                <a:gd name="T13" fmla="*/ 15 h 29"/>
                <a:gd name="T14" fmla="*/ 27 w 27"/>
                <a:gd name="T15" fmla="*/ 20 h 29"/>
                <a:gd name="T16" fmla="*/ 27 w 27"/>
                <a:gd name="T17" fmla="*/ 24 h 29"/>
                <a:gd name="T18" fmla="*/ 23 w 27"/>
                <a:gd name="T19" fmla="*/ 27 h 29"/>
                <a:gd name="T20" fmla="*/ 20 w 27"/>
                <a:gd name="T21" fmla="*/ 29 h 29"/>
                <a:gd name="T22" fmla="*/ 15 w 27"/>
                <a:gd name="T23" fmla="*/ 26 h 29"/>
                <a:gd name="T24" fmla="*/ 10 w 27"/>
                <a:gd name="T25" fmla="*/ 24 h 29"/>
                <a:gd name="T26" fmla="*/ 6 w 27"/>
                <a:gd name="T27" fmla="*/ 20 h 29"/>
                <a:gd name="T28" fmla="*/ 3 w 27"/>
                <a:gd name="T29" fmla="*/ 16 h 29"/>
                <a:gd name="T30" fmla="*/ 0 w 27"/>
                <a:gd name="T31" fmla="*/ 13 h 29"/>
                <a:gd name="T32" fmla="*/ 0 w 27"/>
                <a:gd name="T33" fmla="*/ 12 h 29"/>
                <a:gd name="T34" fmla="*/ 4 w 27"/>
                <a:gd name="T35" fmla="*/ 0 h 29"/>
                <a:gd name="T36" fmla="*/ 4 w 27"/>
                <a:gd name="T3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9">
                  <a:moveTo>
                    <a:pt x="4" y="0"/>
                  </a:moveTo>
                  <a:lnTo>
                    <a:pt x="6" y="0"/>
                  </a:lnTo>
                  <a:lnTo>
                    <a:pt x="9" y="1"/>
                  </a:lnTo>
                  <a:lnTo>
                    <a:pt x="12" y="3"/>
                  </a:lnTo>
                  <a:lnTo>
                    <a:pt x="18" y="7"/>
                  </a:lnTo>
                  <a:lnTo>
                    <a:pt x="23" y="10"/>
                  </a:lnTo>
                  <a:lnTo>
                    <a:pt x="26" y="15"/>
                  </a:lnTo>
                  <a:lnTo>
                    <a:pt x="27" y="20"/>
                  </a:lnTo>
                  <a:lnTo>
                    <a:pt x="27" y="24"/>
                  </a:lnTo>
                  <a:lnTo>
                    <a:pt x="23" y="27"/>
                  </a:lnTo>
                  <a:lnTo>
                    <a:pt x="20" y="29"/>
                  </a:lnTo>
                  <a:lnTo>
                    <a:pt x="15" y="26"/>
                  </a:lnTo>
                  <a:lnTo>
                    <a:pt x="10" y="24"/>
                  </a:lnTo>
                  <a:lnTo>
                    <a:pt x="6" y="20"/>
                  </a:lnTo>
                  <a:lnTo>
                    <a:pt x="3" y="16"/>
                  </a:lnTo>
                  <a:lnTo>
                    <a:pt x="0" y="13"/>
                  </a:lnTo>
                  <a:lnTo>
                    <a:pt x="0" y="12"/>
                  </a:lnTo>
                  <a:lnTo>
                    <a:pt x="4" y="0"/>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64"/>
            <p:cNvSpPr>
              <a:spLocks/>
            </p:cNvSpPr>
            <p:nvPr/>
          </p:nvSpPr>
          <p:spPr bwMode="auto">
            <a:xfrm>
              <a:off x="4562" y="2449"/>
              <a:ext cx="31" cy="14"/>
            </a:xfrm>
            <a:custGeom>
              <a:avLst/>
              <a:gdLst>
                <a:gd name="T0" fmla="*/ 51 w 60"/>
                <a:gd name="T1" fmla="*/ 0 h 29"/>
                <a:gd name="T2" fmla="*/ 49 w 60"/>
                <a:gd name="T3" fmla="*/ 0 h 29"/>
                <a:gd name="T4" fmla="*/ 48 w 60"/>
                <a:gd name="T5" fmla="*/ 0 h 29"/>
                <a:gd name="T6" fmla="*/ 46 w 60"/>
                <a:gd name="T7" fmla="*/ 0 h 29"/>
                <a:gd name="T8" fmla="*/ 43 w 60"/>
                <a:gd name="T9" fmla="*/ 2 h 29"/>
                <a:gd name="T10" fmla="*/ 38 w 60"/>
                <a:gd name="T11" fmla="*/ 3 h 29"/>
                <a:gd name="T12" fmla="*/ 34 w 60"/>
                <a:gd name="T13" fmla="*/ 5 h 29"/>
                <a:gd name="T14" fmla="*/ 29 w 60"/>
                <a:gd name="T15" fmla="*/ 6 h 29"/>
                <a:gd name="T16" fmla="*/ 25 w 60"/>
                <a:gd name="T17" fmla="*/ 9 h 29"/>
                <a:gd name="T18" fmla="*/ 20 w 60"/>
                <a:gd name="T19" fmla="*/ 11 h 29"/>
                <a:gd name="T20" fmla="*/ 15 w 60"/>
                <a:gd name="T21" fmla="*/ 13 h 29"/>
                <a:gd name="T22" fmla="*/ 11 w 60"/>
                <a:gd name="T23" fmla="*/ 16 h 29"/>
                <a:gd name="T24" fmla="*/ 8 w 60"/>
                <a:gd name="T25" fmla="*/ 19 h 29"/>
                <a:gd name="T26" fmla="*/ 5 w 60"/>
                <a:gd name="T27" fmla="*/ 20 h 29"/>
                <a:gd name="T28" fmla="*/ 2 w 60"/>
                <a:gd name="T29" fmla="*/ 23 h 29"/>
                <a:gd name="T30" fmla="*/ 0 w 60"/>
                <a:gd name="T31" fmla="*/ 25 h 29"/>
                <a:gd name="T32" fmla="*/ 0 w 60"/>
                <a:gd name="T33" fmla="*/ 28 h 29"/>
                <a:gd name="T34" fmla="*/ 0 w 60"/>
                <a:gd name="T35" fmla="*/ 29 h 29"/>
                <a:gd name="T36" fmla="*/ 2 w 60"/>
                <a:gd name="T37" fmla="*/ 29 h 29"/>
                <a:gd name="T38" fmla="*/ 5 w 60"/>
                <a:gd name="T39" fmla="*/ 29 h 29"/>
                <a:gd name="T40" fmla="*/ 9 w 60"/>
                <a:gd name="T41" fmla="*/ 29 h 29"/>
                <a:gd name="T42" fmla="*/ 12 w 60"/>
                <a:gd name="T43" fmla="*/ 28 h 29"/>
                <a:gd name="T44" fmla="*/ 18 w 60"/>
                <a:gd name="T45" fmla="*/ 26 h 29"/>
                <a:gd name="T46" fmla="*/ 25 w 60"/>
                <a:gd name="T47" fmla="*/ 25 h 29"/>
                <a:gd name="T48" fmla="*/ 31 w 60"/>
                <a:gd name="T49" fmla="*/ 23 h 29"/>
                <a:gd name="T50" fmla="*/ 35 w 60"/>
                <a:gd name="T51" fmla="*/ 20 h 29"/>
                <a:gd name="T52" fmla="*/ 42 w 60"/>
                <a:gd name="T53" fmla="*/ 19 h 29"/>
                <a:gd name="T54" fmla="*/ 46 w 60"/>
                <a:gd name="T55" fmla="*/ 16 h 29"/>
                <a:gd name="T56" fmla="*/ 51 w 60"/>
                <a:gd name="T57" fmla="*/ 14 h 29"/>
                <a:gd name="T58" fmla="*/ 54 w 60"/>
                <a:gd name="T59" fmla="*/ 13 h 29"/>
                <a:gd name="T60" fmla="*/ 57 w 60"/>
                <a:gd name="T61" fmla="*/ 11 h 29"/>
                <a:gd name="T62" fmla="*/ 60 w 60"/>
                <a:gd name="T63" fmla="*/ 11 h 29"/>
                <a:gd name="T64" fmla="*/ 60 w 60"/>
                <a:gd name="T65" fmla="*/ 11 h 29"/>
                <a:gd name="T66" fmla="*/ 51 w 60"/>
                <a:gd name="T67" fmla="*/ 0 h 29"/>
                <a:gd name="T68" fmla="*/ 51 w 60"/>
                <a:gd name="T6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29">
                  <a:moveTo>
                    <a:pt x="51" y="0"/>
                  </a:moveTo>
                  <a:lnTo>
                    <a:pt x="49" y="0"/>
                  </a:lnTo>
                  <a:lnTo>
                    <a:pt x="48" y="0"/>
                  </a:lnTo>
                  <a:lnTo>
                    <a:pt x="46" y="0"/>
                  </a:lnTo>
                  <a:lnTo>
                    <a:pt x="43" y="2"/>
                  </a:lnTo>
                  <a:lnTo>
                    <a:pt x="38" y="3"/>
                  </a:lnTo>
                  <a:lnTo>
                    <a:pt x="34" y="5"/>
                  </a:lnTo>
                  <a:lnTo>
                    <a:pt x="29" y="6"/>
                  </a:lnTo>
                  <a:lnTo>
                    <a:pt x="25" y="9"/>
                  </a:lnTo>
                  <a:lnTo>
                    <a:pt x="20" y="11"/>
                  </a:lnTo>
                  <a:lnTo>
                    <a:pt x="15" y="13"/>
                  </a:lnTo>
                  <a:lnTo>
                    <a:pt x="11" y="16"/>
                  </a:lnTo>
                  <a:lnTo>
                    <a:pt x="8" y="19"/>
                  </a:lnTo>
                  <a:lnTo>
                    <a:pt x="5" y="20"/>
                  </a:lnTo>
                  <a:lnTo>
                    <a:pt x="2" y="23"/>
                  </a:lnTo>
                  <a:lnTo>
                    <a:pt x="0" y="25"/>
                  </a:lnTo>
                  <a:lnTo>
                    <a:pt x="0" y="28"/>
                  </a:lnTo>
                  <a:lnTo>
                    <a:pt x="0" y="29"/>
                  </a:lnTo>
                  <a:lnTo>
                    <a:pt x="2" y="29"/>
                  </a:lnTo>
                  <a:lnTo>
                    <a:pt x="5" y="29"/>
                  </a:lnTo>
                  <a:lnTo>
                    <a:pt x="9" y="29"/>
                  </a:lnTo>
                  <a:lnTo>
                    <a:pt x="12" y="28"/>
                  </a:lnTo>
                  <a:lnTo>
                    <a:pt x="18" y="26"/>
                  </a:lnTo>
                  <a:lnTo>
                    <a:pt x="25" y="25"/>
                  </a:lnTo>
                  <a:lnTo>
                    <a:pt x="31" y="23"/>
                  </a:lnTo>
                  <a:lnTo>
                    <a:pt x="35" y="20"/>
                  </a:lnTo>
                  <a:lnTo>
                    <a:pt x="42" y="19"/>
                  </a:lnTo>
                  <a:lnTo>
                    <a:pt x="46" y="16"/>
                  </a:lnTo>
                  <a:lnTo>
                    <a:pt x="51" y="14"/>
                  </a:lnTo>
                  <a:lnTo>
                    <a:pt x="54" y="13"/>
                  </a:lnTo>
                  <a:lnTo>
                    <a:pt x="57" y="11"/>
                  </a:lnTo>
                  <a:lnTo>
                    <a:pt x="60" y="11"/>
                  </a:lnTo>
                  <a:lnTo>
                    <a:pt x="60" y="11"/>
                  </a:lnTo>
                  <a:lnTo>
                    <a:pt x="51" y="0"/>
                  </a:ln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65"/>
            <p:cNvSpPr>
              <a:spLocks/>
            </p:cNvSpPr>
            <p:nvPr/>
          </p:nvSpPr>
          <p:spPr bwMode="auto">
            <a:xfrm>
              <a:off x="4697" y="2480"/>
              <a:ext cx="15" cy="12"/>
            </a:xfrm>
            <a:custGeom>
              <a:avLst/>
              <a:gdLst>
                <a:gd name="T0" fmla="*/ 14 w 30"/>
                <a:gd name="T1" fmla="*/ 0 h 23"/>
                <a:gd name="T2" fmla="*/ 13 w 30"/>
                <a:gd name="T3" fmla="*/ 0 h 23"/>
                <a:gd name="T4" fmla="*/ 10 w 30"/>
                <a:gd name="T5" fmla="*/ 3 h 23"/>
                <a:gd name="T6" fmla="*/ 7 w 30"/>
                <a:gd name="T7" fmla="*/ 5 h 23"/>
                <a:gd name="T8" fmla="*/ 4 w 30"/>
                <a:gd name="T9" fmla="*/ 10 h 23"/>
                <a:gd name="T10" fmla="*/ 0 w 30"/>
                <a:gd name="T11" fmla="*/ 13 h 23"/>
                <a:gd name="T12" fmla="*/ 0 w 30"/>
                <a:gd name="T13" fmla="*/ 16 h 23"/>
                <a:gd name="T14" fmla="*/ 2 w 30"/>
                <a:gd name="T15" fmla="*/ 20 h 23"/>
                <a:gd name="T16" fmla="*/ 7 w 30"/>
                <a:gd name="T17" fmla="*/ 23 h 23"/>
                <a:gd name="T18" fmla="*/ 11 w 30"/>
                <a:gd name="T19" fmla="*/ 23 h 23"/>
                <a:gd name="T20" fmla="*/ 17 w 30"/>
                <a:gd name="T21" fmla="*/ 23 h 23"/>
                <a:gd name="T22" fmla="*/ 20 w 30"/>
                <a:gd name="T23" fmla="*/ 19 h 23"/>
                <a:gd name="T24" fmla="*/ 24 w 30"/>
                <a:gd name="T25" fmla="*/ 16 h 23"/>
                <a:gd name="T26" fmla="*/ 27 w 30"/>
                <a:gd name="T27" fmla="*/ 11 h 23"/>
                <a:gd name="T28" fmla="*/ 28 w 30"/>
                <a:gd name="T29" fmla="*/ 7 h 23"/>
                <a:gd name="T30" fmla="*/ 30 w 30"/>
                <a:gd name="T31" fmla="*/ 3 h 23"/>
                <a:gd name="T32" fmla="*/ 30 w 30"/>
                <a:gd name="T33" fmla="*/ 3 h 23"/>
                <a:gd name="T34" fmla="*/ 14 w 30"/>
                <a:gd name="T35" fmla="*/ 0 h 23"/>
                <a:gd name="T36" fmla="*/ 14 w 30"/>
                <a:gd name="T3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23">
                  <a:moveTo>
                    <a:pt x="14" y="0"/>
                  </a:moveTo>
                  <a:lnTo>
                    <a:pt x="13" y="0"/>
                  </a:lnTo>
                  <a:lnTo>
                    <a:pt x="10" y="3"/>
                  </a:lnTo>
                  <a:lnTo>
                    <a:pt x="7" y="5"/>
                  </a:lnTo>
                  <a:lnTo>
                    <a:pt x="4" y="10"/>
                  </a:lnTo>
                  <a:lnTo>
                    <a:pt x="0" y="13"/>
                  </a:lnTo>
                  <a:lnTo>
                    <a:pt x="0" y="16"/>
                  </a:lnTo>
                  <a:lnTo>
                    <a:pt x="2" y="20"/>
                  </a:lnTo>
                  <a:lnTo>
                    <a:pt x="7" y="23"/>
                  </a:lnTo>
                  <a:lnTo>
                    <a:pt x="11" y="23"/>
                  </a:lnTo>
                  <a:lnTo>
                    <a:pt x="17" y="23"/>
                  </a:lnTo>
                  <a:lnTo>
                    <a:pt x="20" y="19"/>
                  </a:lnTo>
                  <a:lnTo>
                    <a:pt x="24" y="16"/>
                  </a:lnTo>
                  <a:lnTo>
                    <a:pt x="27" y="11"/>
                  </a:lnTo>
                  <a:lnTo>
                    <a:pt x="28" y="7"/>
                  </a:lnTo>
                  <a:lnTo>
                    <a:pt x="30" y="3"/>
                  </a:lnTo>
                  <a:lnTo>
                    <a:pt x="30" y="3"/>
                  </a:lnTo>
                  <a:lnTo>
                    <a:pt x="14" y="0"/>
                  </a:ln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66"/>
            <p:cNvSpPr>
              <a:spLocks/>
            </p:cNvSpPr>
            <p:nvPr/>
          </p:nvSpPr>
          <p:spPr bwMode="auto">
            <a:xfrm>
              <a:off x="4774" y="2386"/>
              <a:ext cx="20" cy="16"/>
            </a:xfrm>
            <a:custGeom>
              <a:avLst/>
              <a:gdLst>
                <a:gd name="T0" fmla="*/ 13 w 40"/>
                <a:gd name="T1" fmla="*/ 0 h 32"/>
                <a:gd name="T2" fmla="*/ 13 w 40"/>
                <a:gd name="T3" fmla="*/ 0 h 32"/>
                <a:gd name="T4" fmla="*/ 16 w 40"/>
                <a:gd name="T5" fmla="*/ 1 h 32"/>
                <a:gd name="T6" fmla="*/ 22 w 40"/>
                <a:gd name="T7" fmla="*/ 4 h 32"/>
                <a:gd name="T8" fmla="*/ 27 w 40"/>
                <a:gd name="T9" fmla="*/ 9 h 32"/>
                <a:gd name="T10" fmla="*/ 31 w 40"/>
                <a:gd name="T11" fmla="*/ 13 h 32"/>
                <a:gd name="T12" fmla="*/ 36 w 40"/>
                <a:gd name="T13" fmla="*/ 18 h 32"/>
                <a:gd name="T14" fmla="*/ 39 w 40"/>
                <a:gd name="T15" fmla="*/ 24 h 32"/>
                <a:gd name="T16" fmla="*/ 40 w 40"/>
                <a:gd name="T17" fmla="*/ 30 h 32"/>
                <a:gd name="T18" fmla="*/ 37 w 40"/>
                <a:gd name="T19" fmla="*/ 32 h 32"/>
                <a:gd name="T20" fmla="*/ 33 w 40"/>
                <a:gd name="T21" fmla="*/ 30 h 32"/>
                <a:gd name="T22" fmla="*/ 28 w 40"/>
                <a:gd name="T23" fmla="*/ 29 h 32"/>
                <a:gd name="T24" fmla="*/ 25 w 40"/>
                <a:gd name="T25" fmla="*/ 27 h 32"/>
                <a:gd name="T26" fmla="*/ 22 w 40"/>
                <a:gd name="T27" fmla="*/ 24 h 32"/>
                <a:gd name="T28" fmla="*/ 19 w 40"/>
                <a:gd name="T29" fmla="*/ 21 h 32"/>
                <a:gd name="T30" fmla="*/ 16 w 40"/>
                <a:gd name="T31" fmla="*/ 18 h 32"/>
                <a:gd name="T32" fmla="*/ 11 w 40"/>
                <a:gd name="T33" fmla="*/ 13 h 32"/>
                <a:gd name="T34" fmla="*/ 8 w 40"/>
                <a:gd name="T35" fmla="*/ 10 h 32"/>
                <a:gd name="T36" fmla="*/ 5 w 40"/>
                <a:gd name="T37" fmla="*/ 7 h 32"/>
                <a:gd name="T38" fmla="*/ 2 w 40"/>
                <a:gd name="T39" fmla="*/ 3 h 32"/>
                <a:gd name="T40" fmla="*/ 0 w 40"/>
                <a:gd name="T41" fmla="*/ 1 h 32"/>
                <a:gd name="T42" fmla="*/ 13 w 40"/>
                <a:gd name="T43" fmla="*/ 0 h 32"/>
                <a:gd name="T44" fmla="*/ 13 w 40"/>
                <a:gd name="T4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32">
                  <a:moveTo>
                    <a:pt x="13" y="0"/>
                  </a:moveTo>
                  <a:lnTo>
                    <a:pt x="13" y="0"/>
                  </a:lnTo>
                  <a:lnTo>
                    <a:pt x="16" y="1"/>
                  </a:lnTo>
                  <a:lnTo>
                    <a:pt x="22" y="4"/>
                  </a:lnTo>
                  <a:lnTo>
                    <a:pt x="27" y="9"/>
                  </a:lnTo>
                  <a:lnTo>
                    <a:pt x="31" y="13"/>
                  </a:lnTo>
                  <a:lnTo>
                    <a:pt x="36" y="18"/>
                  </a:lnTo>
                  <a:lnTo>
                    <a:pt x="39" y="24"/>
                  </a:lnTo>
                  <a:lnTo>
                    <a:pt x="40" y="30"/>
                  </a:lnTo>
                  <a:lnTo>
                    <a:pt x="37" y="32"/>
                  </a:lnTo>
                  <a:lnTo>
                    <a:pt x="33" y="30"/>
                  </a:lnTo>
                  <a:lnTo>
                    <a:pt x="28" y="29"/>
                  </a:lnTo>
                  <a:lnTo>
                    <a:pt x="25" y="27"/>
                  </a:lnTo>
                  <a:lnTo>
                    <a:pt x="22" y="24"/>
                  </a:lnTo>
                  <a:lnTo>
                    <a:pt x="19" y="21"/>
                  </a:lnTo>
                  <a:lnTo>
                    <a:pt x="16" y="18"/>
                  </a:lnTo>
                  <a:lnTo>
                    <a:pt x="11" y="13"/>
                  </a:lnTo>
                  <a:lnTo>
                    <a:pt x="8" y="10"/>
                  </a:lnTo>
                  <a:lnTo>
                    <a:pt x="5" y="7"/>
                  </a:lnTo>
                  <a:lnTo>
                    <a:pt x="2" y="3"/>
                  </a:lnTo>
                  <a:lnTo>
                    <a:pt x="0" y="1"/>
                  </a:lnTo>
                  <a:lnTo>
                    <a:pt x="13" y="0"/>
                  </a:lnTo>
                  <a:lnTo>
                    <a:pt x="1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67"/>
            <p:cNvSpPr>
              <a:spLocks/>
            </p:cNvSpPr>
            <p:nvPr/>
          </p:nvSpPr>
          <p:spPr bwMode="auto">
            <a:xfrm>
              <a:off x="4811" y="2292"/>
              <a:ext cx="8" cy="20"/>
            </a:xfrm>
            <a:custGeom>
              <a:avLst/>
              <a:gdLst>
                <a:gd name="T0" fmla="*/ 3 w 16"/>
                <a:gd name="T1" fmla="*/ 3 h 40"/>
                <a:gd name="T2" fmla="*/ 2 w 16"/>
                <a:gd name="T3" fmla="*/ 4 h 40"/>
                <a:gd name="T4" fmla="*/ 2 w 16"/>
                <a:gd name="T5" fmla="*/ 9 h 40"/>
                <a:gd name="T6" fmla="*/ 0 w 16"/>
                <a:gd name="T7" fmla="*/ 10 h 40"/>
                <a:gd name="T8" fmla="*/ 0 w 16"/>
                <a:gd name="T9" fmla="*/ 14 h 40"/>
                <a:gd name="T10" fmla="*/ 0 w 16"/>
                <a:gd name="T11" fmla="*/ 17 h 40"/>
                <a:gd name="T12" fmla="*/ 0 w 16"/>
                <a:gd name="T13" fmla="*/ 21 h 40"/>
                <a:gd name="T14" fmla="*/ 0 w 16"/>
                <a:gd name="T15" fmla="*/ 24 h 40"/>
                <a:gd name="T16" fmla="*/ 0 w 16"/>
                <a:gd name="T17" fmla="*/ 27 h 40"/>
                <a:gd name="T18" fmla="*/ 0 w 16"/>
                <a:gd name="T19" fmla="*/ 30 h 40"/>
                <a:gd name="T20" fmla="*/ 2 w 16"/>
                <a:gd name="T21" fmla="*/ 34 h 40"/>
                <a:gd name="T22" fmla="*/ 3 w 16"/>
                <a:gd name="T23" fmla="*/ 38 h 40"/>
                <a:gd name="T24" fmla="*/ 8 w 16"/>
                <a:gd name="T25" fmla="*/ 40 h 40"/>
                <a:gd name="T26" fmla="*/ 11 w 16"/>
                <a:gd name="T27" fmla="*/ 38 h 40"/>
                <a:gd name="T28" fmla="*/ 14 w 16"/>
                <a:gd name="T29" fmla="*/ 34 h 40"/>
                <a:gd name="T30" fmla="*/ 14 w 16"/>
                <a:gd name="T31" fmla="*/ 29 h 40"/>
                <a:gd name="T32" fmla="*/ 16 w 16"/>
                <a:gd name="T33" fmla="*/ 26 h 40"/>
                <a:gd name="T34" fmla="*/ 16 w 16"/>
                <a:gd name="T35" fmla="*/ 23 h 40"/>
                <a:gd name="T36" fmla="*/ 16 w 16"/>
                <a:gd name="T37" fmla="*/ 20 h 40"/>
                <a:gd name="T38" fmla="*/ 16 w 16"/>
                <a:gd name="T39" fmla="*/ 17 h 40"/>
                <a:gd name="T40" fmla="*/ 16 w 16"/>
                <a:gd name="T41" fmla="*/ 12 h 40"/>
                <a:gd name="T42" fmla="*/ 16 w 16"/>
                <a:gd name="T43" fmla="*/ 9 h 40"/>
                <a:gd name="T44" fmla="*/ 16 w 16"/>
                <a:gd name="T45" fmla="*/ 6 h 40"/>
                <a:gd name="T46" fmla="*/ 16 w 16"/>
                <a:gd name="T47" fmla="*/ 1 h 40"/>
                <a:gd name="T48" fmla="*/ 16 w 16"/>
                <a:gd name="T49" fmla="*/ 0 h 40"/>
                <a:gd name="T50" fmla="*/ 3 w 16"/>
                <a:gd name="T51" fmla="*/ 3 h 40"/>
                <a:gd name="T52" fmla="*/ 3 w 16"/>
                <a:gd name="T53" fmla="*/ 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40">
                  <a:moveTo>
                    <a:pt x="3" y="3"/>
                  </a:moveTo>
                  <a:lnTo>
                    <a:pt x="2" y="4"/>
                  </a:lnTo>
                  <a:lnTo>
                    <a:pt x="2" y="9"/>
                  </a:lnTo>
                  <a:lnTo>
                    <a:pt x="0" y="10"/>
                  </a:lnTo>
                  <a:lnTo>
                    <a:pt x="0" y="14"/>
                  </a:lnTo>
                  <a:lnTo>
                    <a:pt x="0" y="17"/>
                  </a:lnTo>
                  <a:lnTo>
                    <a:pt x="0" y="21"/>
                  </a:lnTo>
                  <a:lnTo>
                    <a:pt x="0" y="24"/>
                  </a:lnTo>
                  <a:lnTo>
                    <a:pt x="0" y="27"/>
                  </a:lnTo>
                  <a:lnTo>
                    <a:pt x="0" y="30"/>
                  </a:lnTo>
                  <a:lnTo>
                    <a:pt x="2" y="34"/>
                  </a:lnTo>
                  <a:lnTo>
                    <a:pt x="3" y="38"/>
                  </a:lnTo>
                  <a:lnTo>
                    <a:pt x="8" y="40"/>
                  </a:lnTo>
                  <a:lnTo>
                    <a:pt x="11" y="38"/>
                  </a:lnTo>
                  <a:lnTo>
                    <a:pt x="14" y="34"/>
                  </a:lnTo>
                  <a:lnTo>
                    <a:pt x="14" y="29"/>
                  </a:lnTo>
                  <a:lnTo>
                    <a:pt x="16" y="26"/>
                  </a:lnTo>
                  <a:lnTo>
                    <a:pt x="16" y="23"/>
                  </a:lnTo>
                  <a:lnTo>
                    <a:pt x="16" y="20"/>
                  </a:lnTo>
                  <a:lnTo>
                    <a:pt x="16" y="17"/>
                  </a:lnTo>
                  <a:lnTo>
                    <a:pt x="16" y="12"/>
                  </a:lnTo>
                  <a:lnTo>
                    <a:pt x="16" y="9"/>
                  </a:lnTo>
                  <a:lnTo>
                    <a:pt x="16" y="6"/>
                  </a:lnTo>
                  <a:lnTo>
                    <a:pt x="16" y="1"/>
                  </a:lnTo>
                  <a:lnTo>
                    <a:pt x="16" y="0"/>
                  </a:lnTo>
                  <a:lnTo>
                    <a:pt x="3" y="3"/>
                  </a:lnTo>
                  <a:lnTo>
                    <a:pt x="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68"/>
            <p:cNvSpPr>
              <a:spLocks/>
            </p:cNvSpPr>
            <p:nvPr/>
          </p:nvSpPr>
          <p:spPr bwMode="auto">
            <a:xfrm>
              <a:off x="4733" y="2245"/>
              <a:ext cx="8" cy="13"/>
            </a:xfrm>
            <a:custGeom>
              <a:avLst/>
              <a:gdLst>
                <a:gd name="T0" fmla="*/ 1 w 15"/>
                <a:gd name="T1" fmla="*/ 9 h 26"/>
                <a:gd name="T2" fmla="*/ 1 w 15"/>
                <a:gd name="T3" fmla="*/ 9 h 26"/>
                <a:gd name="T4" fmla="*/ 1 w 15"/>
                <a:gd name="T5" fmla="*/ 13 h 26"/>
                <a:gd name="T6" fmla="*/ 0 w 15"/>
                <a:gd name="T7" fmla="*/ 16 h 26"/>
                <a:gd name="T8" fmla="*/ 0 w 15"/>
                <a:gd name="T9" fmla="*/ 20 h 26"/>
                <a:gd name="T10" fmla="*/ 0 w 15"/>
                <a:gd name="T11" fmla="*/ 23 h 26"/>
                <a:gd name="T12" fmla="*/ 3 w 15"/>
                <a:gd name="T13" fmla="*/ 25 h 26"/>
                <a:gd name="T14" fmla="*/ 4 w 15"/>
                <a:gd name="T15" fmla="*/ 26 h 26"/>
                <a:gd name="T16" fmla="*/ 9 w 15"/>
                <a:gd name="T17" fmla="*/ 25 h 26"/>
                <a:gd name="T18" fmla="*/ 12 w 15"/>
                <a:gd name="T19" fmla="*/ 22 h 26"/>
                <a:gd name="T20" fmla="*/ 14 w 15"/>
                <a:gd name="T21" fmla="*/ 19 h 26"/>
                <a:gd name="T22" fmla="*/ 14 w 15"/>
                <a:gd name="T23" fmla="*/ 13 h 26"/>
                <a:gd name="T24" fmla="*/ 15 w 15"/>
                <a:gd name="T25" fmla="*/ 9 h 26"/>
                <a:gd name="T26" fmla="*/ 14 w 15"/>
                <a:gd name="T27" fmla="*/ 5 h 26"/>
                <a:gd name="T28" fmla="*/ 14 w 15"/>
                <a:gd name="T29" fmla="*/ 2 h 26"/>
                <a:gd name="T30" fmla="*/ 12 w 15"/>
                <a:gd name="T31" fmla="*/ 0 h 26"/>
                <a:gd name="T32" fmla="*/ 1 w 15"/>
                <a:gd name="T33" fmla="*/ 9 h 26"/>
                <a:gd name="T34" fmla="*/ 1 w 15"/>
                <a:gd name="T35"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26">
                  <a:moveTo>
                    <a:pt x="1" y="9"/>
                  </a:moveTo>
                  <a:lnTo>
                    <a:pt x="1" y="9"/>
                  </a:lnTo>
                  <a:lnTo>
                    <a:pt x="1" y="13"/>
                  </a:lnTo>
                  <a:lnTo>
                    <a:pt x="0" y="16"/>
                  </a:lnTo>
                  <a:lnTo>
                    <a:pt x="0" y="20"/>
                  </a:lnTo>
                  <a:lnTo>
                    <a:pt x="0" y="23"/>
                  </a:lnTo>
                  <a:lnTo>
                    <a:pt x="3" y="25"/>
                  </a:lnTo>
                  <a:lnTo>
                    <a:pt x="4" y="26"/>
                  </a:lnTo>
                  <a:lnTo>
                    <a:pt x="9" y="25"/>
                  </a:lnTo>
                  <a:lnTo>
                    <a:pt x="12" y="22"/>
                  </a:lnTo>
                  <a:lnTo>
                    <a:pt x="14" y="19"/>
                  </a:lnTo>
                  <a:lnTo>
                    <a:pt x="14" y="13"/>
                  </a:lnTo>
                  <a:lnTo>
                    <a:pt x="15" y="9"/>
                  </a:lnTo>
                  <a:lnTo>
                    <a:pt x="14" y="5"/>
                  </a:lnTo>
                  <a:lnTo>
                    <a:pt x="14" y="2"/>
                  </a:lnTo>
                  <a:lnTo>
                    <a:pt x="12" y="0"/>
                  </a:lnTo>
                  <a:lnTo>
                    <a:pt x="1" y="9"/>
                  </a:lnTo>
                  <a:lnTo>
                    <a:pt x="1"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69"/>
            <p:cNvSpPr>
              <a:spLocks/>
            </p:cNvSpPr>
            <p:nvPr/>
          </p:nvSpPr>
          <p:spPr bwMode="auto">
            <a:xfrm>
              <a:off x="4656" y="2178"/>
              <a:ext cx="15" cy="23"/>
            </a:xfrm>
            <a:custGeom>
              <a:avLst/>
              <a:gdLst>
                <a:gd name="T0" fmla="*/ 1 w 29"/>
                <a:gd name="T1" fmla="*/ 3 h 44"/>
                <a:gd name="T2" fmla="*/ 0 w 29"/>
                <a:gd name="T3" fmla="*/ 4 h 44"/>
                <a:gd name="T4" fmla="*/ 1 w 29"/>
                <a:gd name="T5" fmla="*/ 7 h 44"/>
                <a:gd name="T6" fmla="*/ 1 w 29"/>
                <a:gd name="T7" fmla="*/ 11 h 44"/>
                <a:gd name="T8" fmla="*/ 3 w 29"/>
                <a:gd name="T9" fmla="*/ 15 h 44"/>
                <a:gd name="T10" fmla="*/ 4 w 29"/>
                <a:gd name="T11" fmla="*/ 20 h 44"/>
                <a:gd name="T12" fmla="*/ 8 w 29"/>
                <a:gd name="T13" fmla="*/ 24 h 44"/>
                <a:gd name="T14" fmla="*/ 11 w 29"/>
                <a:gd name="T15" fmla="*/ 27 h 44"/>
                <a:gd name="T16" fmla="*/ 14 w 29"/>
                <a:gd name="T17" fmla="*/ 32 h 44"/>
                <a:gd name="T18" fmla="*/ 15 w 29"/>
                <a:gd name="T19" fmla="*/ 35 h 44"/>
                <a:gd name="T20" fmla="*/ 18 w 29"/>
                <a:gd name="T21" fmla="*/ 40 h 44"/>
                <a:gd name="T22" fmla="*/ 20 w 29"/>
                <a:gd name="T23" fmla="*/ 41 h 44"/>
                <a:gd name="T24" fmla="*/ 23 w 29"/>
                <a:gd name="T25" fmla="*/ 44 h 44"/>
                <a:gd name="T26" fmla="*/ 24 w 29"/>
                <a:gd name="T27" fmla="*/ 44 h 44"/>
                <a:gd name="T28" fmla="*/ 26 w 29"/>
                <a:gd name="T29" fmla="*/ 43 h 44"/>
                <a:gd name="T30" fmla="*/ 28 w 29"/>
                <a:gd name="T31" fmla="*/ 41 h 44"/>
                <a:gd name="T32" fmla="*/ 29 w 29"/>
                <a:gd name="T33" fmla="*/ 38 h 44"/>
                <a:gd name="T34" fmla="*/ 28 w 29"/>
                <a:gd name="T35" fmla="*/ 32 h 44"/>
                <a:gd name="T36" fmla="*/ 28 w 29"/>
                <a:gd name="T37" fmla="*/ 27 h 44"/>
                <a:gd name="T38" fmla="*/ 26 w 29"/>
                <a:gd name="T39" fmla="*/ 24 h 44"/>
                <a:gd name="T40" fmla="*/ 24 w 29"/>
                <a:gd name="T41" fmla="*/ 20 h 44"/>
                <a:gd name="T42" fmla="*/ 23 w 29"/>
                <a:gd name="T43" fmla="*/ 15 h 44"/>
                <a:gd name="T44" fmla="*/ 21 w 29"/>
                <a:gd name="T45" fmla="*/ 12 h 44"/>
                <a:gd name="T46" fmla="*/ 18 w 29"/>
                <a:gd name="T47" fmla="*/ 9 h 44"/>
                <a:gd name="T48" fmla="*/ 17 w 29"/>
                <a:gd name="T49" fmla="*/ 7 h 44"/>
                <a:gd name="T50" fmla="*/ 11 w 29"/>
                <a:gd name="T51" fmla="*/ 3 h 44"/>
                <a:gd name="T52" fmla="*/ 6 w 29"/>
                <a:gd name="T53" fmla="*/ 0 h 44"/>
                <a:gd name="T54" fmla="*/ 3 w 29"/>
                <a:gd name="T55" fmla="*/ 0 h 44"/>
                <a:gd name="T56" fmla="*/ 1 w 29"/>
                <a:gd name="T57" fmla="*/ 3 h 44"/>
                <a:gd name="T58" fmla="*/ 1 w 29"/>
                <a:gd name="T59"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 h="44">
                  <a:moveTo>
                    <a:pt x="1" y="3"/>
                  </a:moveTo>
                  <a:lnTo>
                    <a:pt x="0" y="4"/>
                  </a:lnTo>
                  <a:lnTo>
                    <a:pt x="1" y="7"/>
                  </a:lnTo>
                  <a:lnTo>
                    <a:pt x="1" y="11"/>
                  </a:lnTo>
                  <a:lnTo>
                    <a:pt x="3" y="15"/>
                  </a:lnTo>
                  <a:lnTo>
                    <a:pt x="4" y="20"/>
                  </a:lnTo>
                  <a:lnTo>
                    <a:pt x="8" y="24"/>
                  </a:lnTo>
                  <a:lnTo>
                    <a:pt x="11" y="27"/>
                  </a:lnTo>
                  <a:lnTo>
                    <a:pt x="14" y="32"/>
                  </a:lnTo>
                  <a:lnTo>
                    <a:pt x="15" y="35"/>
                  </a:lnTo>
                  <a:lnTo>
                    <a:pt x="18" y="40"/>
                  </a:lnTo>
                  <a:lnTo>
                    <a:pt x="20" y="41"/>
                  </a:lnTo>
                  <a:lnTo>
                    <a:pt x="23" y="44"/>
                  </a:lnTo>
                  <a:lnTo>
                    <a:pt x="24" y="44"/>
                  </a:lnTo>
                  <a:lnTo>
                    <a:pt x="26" y="43"/>
                  </a:lnTo>
                  <a:lnTo>
                    <a:pt x="28" y="41"/>
                  </a:lnTo>
                  <a:lnTo>
                    <a:pt x="29" y="38"/>
                  </a:lnTo>
                  <a:lnTo>
                    <a:pt x="28" y="32"/>
                  </a:lnTo>
                  <a:lnTo>
                    <a:pt x="28" y="27"/>
                  </a:lnTo>
                  <a:lnTo>
                    <a:pt x="26" y="24"/>
                  </a:lnTo>
                  <a:lnTo>
                    <a:pt x="24" y="20"/>
                  </a:lnTo>
                  <a:lnTo>
                    <a:pt x="23" y="15"/>
                  </a:lnTo>
                  <a:lnTo>
                    <a:pt x="21" y="12"/>
                  </a:lnTo>
                  <a:lnTo>
                    <a:pt x="18" y="9"/>
                  </a:lnTo>
                  <a:lnTo>
                    <a:pt x="17" y="7"/>
                  </a:lnTo>
                  <a:lnTo>
                    <a:pt x="11" y="3"/>
                  </a:lnTo>
                  <a:lnTo>
                    <a:pt x="6" y="0"/>
                  </a:lnTo>
                  <a:lnTo>
                    <a:pt x="3" y="0"/>
                  </a:lnTo>
                  <a:lnTo>
                    <a:pt x="1" y="3"/>
                  </a:lnTo>
                  <a:lnTo>
                    <a:pt x="1"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70"/>
            <p:cNvSpPr>
              <a:spLocks/>
            </p:cNvSpPr>
            <p:nvPr/>
          </p:nvSpPr>
          <p:spPr bwMode="auto">
            <a:xfrm>
              <a:off x="4385" y="2064"/>
              <a:ext cx="14" cy="21"/>
            </a:xfrm>
            <a:custGeom>
              <a:avLst/>
              <a:gdLst>
                <a:gd name="T0" fmla="*/ 0 w 28"/>
                <a:gd name="T1" fmla="*/ 2 h 43"/>
                <a:gd name="T2" fmla="*/ 0 w 28"/>
                <a:gd name="T3" fmla="*/ 5 h 43"/>
                <a:gd name="T4" fmla="*/ 0 w 28"/>
                <a:gd name="T5" fmla="*/ 8 h 43"/>
                <a:gd name="T6" fmla="*/ 0 w 28"/>
                <a:gd name="T7" fmla="*/ 11 h 43"/>
                <a:gd name="T8" fmla="*/ 3 w 28"/>
                <a:gd name="T9" fmla="*/ 16 h 43"/>
                <a:gd name="T10" fmla="*/ 4 w 28"/>
                <a:gd name="T11" fmla="*/ 20 h 43"/>
                <a:gd name="T12" fmla="*/ 6 w 28"/>
                <a:gd name="T13" fmla="*/ 23 h 43"/>
                <a:gd name="T14" fmla="*/ 9 w 28"/>
                <a:gd name="T15" fmla="*/ 28 h 43"/>
                <a:gd name="T16" fmla="*/ 12 w 28"/>
                <a:gd name="T17" fmla="*/ 33 h 43"/>
                <a:gd name="T18" fmla="*/ 14 w 28"/>
                <a:gd name="T19" fmla="*/ 36 h 43"/>
                <a:gd name="T20" fmla="*/ 17 w 28"/>
                <a:gd name="T21" fmla="*/ 40 h 43"/>
                <a:gd name="T22" fmla="*/ 18 w 28"/>
                <a:gd name="T23" fmla="*/ 42 h 43"/>
                <a:gd name="T24" fmla="*/ 21 w 28"/>
                <a:gd name="T25" fmla="*/ 43 h 43"/>
                <a:gd name="T26" fmla="*/ 23 w 28"/>
                <a:gd name="T27" fmla="*/ 43 h 43"/>
                <a:gd name="T28" fmla="*/ 26 w 28"/>
                <a:gd name="T29" fmla="*/ 43 h 43"/>
                <a:gd name="T30" fmla="*/ 26 w 28"/>
                <a:gd name="T31" fmla="*/ 42 h 43"/>
                <a:gd name="T32" fmla="*/ 28 w 28"/>
                <a:gd name="T33" fmla="*/ 37 h 43"/>
                <a:gd name="T34" fmla="*/ 28 w 28"/>
                <a:gd name="T35" fmla="*/ 33 h 43"/>
                <a:gd name="T36" fmla="*/ 26 w 28"/>
                <a:gd name="T37" fmla="*/ 28 h 43"/>
                <a:gd name="T38" fmla="*/ 26 w 28"/>
                <a:gd name="T39" fmla="*/ 23 h 43"/>
                <a:gd name="T40" fmla="*/ 24 w 28"/>
                <a:gd name="T41" fmla="*/ 20 h 43"/>
                <a:gd name="T42" fmla="*/ 21 w 28"/>
                <a:gd name="T43" fmla="*/ 16 h 43"/>
                <a:gd name="T44" fmla="*/ 20 w 28"/>
                <a:gd name="T45" fmla="*/ 13 h 43"/>
                <a:gd name="T46" fmla="*/ 17 w 28"/>
                <a:gd name="T47" fmla="*/ 10 h 43"/>
                <a:gd name="T48" fmla="*/ 15 w 28"/>
                <a:gd name="T49" fmla="*/ 8 h 43"/>
                <a:gd name="T50" fmla="*/ 11 w 28"/>
                <a:gd name="T51" fmla="*/ 2 h 43"/>
                <a:gd name="T52" fmla="*/ 6 w 28"/>
                <a:gd name="T53" fmla="*/ 0 h 43"/>
                <a:gd name="T54" fmla="*/ 1 w 28"/>
                <a:gd name="T55" fmla="*/ 0 h 43"/>
                <a:gd name="T56" fmla="*/ 0 w 28"/>
                <a:gd name="T57" fmla="*/ 2 h 43"/>
                <a:gd name="T58" fmla="*/ 0 w 28"/>
                <a:gd name="T59"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 h="43">
                  <a:moveTo>
                    <a:pt x="0" y="2"/>
                  </a:moveTo>
                  <a:lnTo>
                    <a:pt x="0" y="5"/>
                  </a:lnTo>
                  <a:lnTo>
                    <a:pt x="0" y="8"/>
                  </a:lnTo>
                  <a:lnTo>
                    <a:pt x="0" y="11"/>
                  </a:lnTo>
                  <a:lnTo>
                    <a:pt x="3" y="16"/>
                  </a:lnTo>
                  <a:lnTo>
                    <a:pt x="4" y="20"/>
                  </a:lnTo>
                  <a:lnTo>
                    <a:pt x="6" y="23"/>
                  </a:lnTo>
                  <a:lnTo>
                    <a:pt x="9" y="28"/>
                  </a:lnTo>
                  <a:lnTo>
                    <a:pt x="12" y="33"/>
                  </a:lnTo>
                  <a:lnTo>
                    <a:pt x="14" y="36"/>
                  </a:lnTo>
                  <a:lnTo>
                    <a:pt x="17" y="40"/>
                  </a:lnTo>
                  <a:lnTo>
                    <a:pt x="18" y="42"/>
                  </a:lnTo>
                  <a:lnTo>
                    <a:pt x="21" y="43"/>
                  </a:lnTo>
                  <a:lnTo>
                    <a:pt x="23" y="43"/>
                  </a:lnTo>
                  <a:lnTo>
                    <a:pt x="26" y="43"/>
                  </a:lnTo>
                  <a:lnTo>
                    <a:pt x="26" y="42"/>
                  </a:lnTo>
                  <a:lnTo>
                    <a:pt x="28" y="37"/>
                  </a:lnTo>
                  <a:lnTo>
                    <a:pt x="28" y="33"/>
                  </a:lnTo>
                  <a:lnTo>
                    <a:pt x="26" y="28"/>
                  </a:lnTo>
                  <a:lnTo>
                    <a:pt x="26" y="23"/>
                  </a:lnTo>
                  <a:lnTo>
                    <a:pt x="24" y="20"/>
                  </a:lnTo>
                  <a:lnTo>
                    <a:pt x="21" y="16"/>
                  </a:lnTo>
                  <a:lnTo>
                    <a:pt x="20" y="13"/>
                  </a:lnTo>
                  <a:lnTo>
                    <a:pt x="17" y="10"/>
                  </a:lnTo>
                  <a:lnTo>
                    <a:pt x="15" y="8"/>
                  </a:lnTo>
                  <a:lnTo>
                    <a:pt x="11" y="2"/>
                  </a:lnTo>
                  <a:lnTo>
                    <a:pt x="6" y="0"/>
                  </a:lnTo>
                  <a:lnTo>
                    <a:pt x="1" y="0"/>
                  </a:lnTo>
                  <a:lnTo>
                    <a:pt x="0" y="2"/>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71"/>
            <p:cNvSpPr>
              <a:spLocks/>
            </p:cNvSpPr>
            <p:nvPr/>
          </p:nvSpPr>
          <p:spPr bwMode="auto">
            <a:xfrm>
              <a:off x="3956" y="1877"/>
              <a:ext cx="20" cy="11"/>
            </a:xfrm>
            <a:custGeom>
              <a:avLst/>
              <a:gdLst>
                <a:gd name="T0" fmla="*/ 35 w 40"/>
                <a:gd name="T1" fmla="*/ 0 h 21"/>
                <a:gd name="T2" fmla="*/ 33 w 40"/>
                <a:gd name="T3" fmla="*/ 0 h 21"/>
                <a:gd name="T4" fmla="*/ 29 w 40"/>
                <a:gd name="T5" fmla="*/ 0 h 21"/>
                <a:gd name="T6" fmla="*/ 24 w 40"/>
                <a:gd name="T7" fmla="*/ 0 h 21"/>
                <a:gd name="T8" fmla="*/ 21 w 40"/>
                <a:gd name="T9" fmla="*/ 0 h 21"/>
                <a:gd name="T10" fmla="*/ 20 w 40"/>
                <a:gd name="T11" fmla="*/ 0 h 21"/>
                <a:gd name="T12" fmla="*/ 15 w 40"/>
                <a:gd name="T13" fmla="*/ 0 h 21"/>
                <a:gd name="T14" fmla="*/ 12 w 40"/>
                <a:gd name="T15" fmla="*/ 0 h 21"/>
                <a:gd name="T16" fmla="*/ 9 w 40"/>
                <a:gd name="T17" fmla="*/ 1 h 21"/>
                <a:gd name="T18" fmla="*/ 4 w 40"/>
                <a:gd name="T19" fmla="*/ 3 h 21"/>
                <a:gd name="T20" fmla="*/ 3 w 40"/>
                <a:gd name="T21" fmla="*/ 4 h 21"/>
                <a:gd name="T22" fmla="*/ 1 w 40"/>
                <a:gd name="T23" fmla="*/ 6 h 21"/>
                <a:gd name="T24" fmla="*/ 0 w 40"/>
                <a:gd name="T25" fmla="*/ 7 h 21"/>
                <a:gd name="T26" fmla="*/ 0 w 40"/>
                <a:gd name="T27" fmla="*/ 10 h 21"/>
                <a:gd name="T28" fmla="*/ 0 w 40"/>
                <a:gd name="T29" fmla="*/ 14 h 21"/>
                <a:gd name="T30" fmla="*/ 3 w 40"/>
                <a:gd name="T31" fmla="*/ 20 h 21"/>
                <a:gd name="T32" fmla="*/ 7 w 40"/>
                <a:gd name="T33" fmla="*/ 21 h 21"/>
                <a:gd name="T34" fmla="*/ 10 w 40"/>
                <a:gd name="T35" fmla="*/ 21 h 21"/>
                <a:gd name="T36" fmla="*/ 13 w 40"/>
                <a:gd name="T37" fmla="*/ 21 h 21"/>
                <a:gd name="T38" fmla="*/ 18 w 40"/>
                <a:gd name="T39" fmla="*/ 20 h 21"/>
                <a:gd name="T40" fmla="*/ 21 w 40"/>
                <a:gd name="T41" fmla="*/ 20 h 21"/>
                <a:gd name="T42" fmla="*/ 27 w 40"/>
                <a:gd name="T43" fmla="*/ 17 h 21"/>
                <a:gd name="T44" fmla="*/ 33 w 40"/>
                <a:gd name="T45" fmla="*/ 14 h 21"/>
                <a:gd name="T46" fmla="*/ 37 w 40"/>
                <a:gd name="T47" fmla="*/ 12 h 21"/>
                <a:gd name="T48" fmla="*/ 40 w 40"/>
                <a:gd name="T49" fmla="*/ 12 h 21"/>
                <a:gd name="T50" fmla="*/ 35 w 40"/>
                <a:gd name="T51" fmla="*/ 0 h 21"/>
                <a:gd name="T52" fmla="*/ 35 w 40"/>
                <a:gd name="T5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0" h="21">
                  <a:moveTo>
                    <a:pt x="35" y="0"/>
                  </a:moveTo>
                  <a:lnTo>
                    <a:pt x="33" y="0"/>
                  </a:lnTo>
                  <a:lnTo>
                    <a:pt x="29" y="0"/>
                  </a:lnTo>
                  <a:lnTo>
                    <a:pt x="24" y="0"/>
                  </a:lnTo>
                  <a:lnTo>
                    <a:pt x="21" y="0"/>
                  </a:lnTo>
                  <a:lnTo>
                    <a:pt x="20" y="0"/>
                  </a:lnTo>
                  <a:lnTo>
                    <a:pt x="15" y="0"/>
                  </a:lnTo>
                  <a:lnTo>
                    <a:pt x="12" y="0"/>
                  </a:lnTo>
                  <a:lnTo>
                    <a:pt x="9" y="1"/>
                  </a:lnTo>
                  <a:lnTo>
                    <a:pt x="4" y="3"/>
                  </a:lnTo>
                  <a:lnTo>
                    <a:pt x="3" y="4"/>
                  </a:lnTo>
                  <a:lnTo>
                    <a:pt x="1" y="6"/>
                  </a:lnTo>
                  <a:lnTo>
                    <a:pt x="0" y="7"/>
                  </a:lnTo>
                  <a:lnTo>
                    <a:pt x="0" y="10"/>
                  </a:lnTo>
                  <a:lnTo>
                    <a:pt x="0" y="14"/>
                  </a:lnTo>
                  <a:lnTo>
                    <a:pt x="3" y="20"/>
                  </a:lnTo>
                  <a:lnTo>
                    <a:pt x="7" y="21"/>
                  </a:lnTo>
                  <a:lnTo>
                    <a:pt x="10" y="21"/>
                  </a:lnTo>
                  <a:lnTo>
                    <a:pt x="13" y="21"/>
                  </a:lnTo>
                  <a:lnTo>
                    <a:pt x="18" y="20"/>
                  </a:lnTo>
                  <a:lnTo>
                    <a:pt x="21" y="20"/>
                  </a:lnTo>
                  <a:lnTo>
                    <a:pt x="27" y="17"/>
                  </a:lnTo>
                  <a:lnTo>
                    <a:pt x="33" y="14"/>
                  </a:lnTo>
                  <a:lnTo>
                    <a:pt x="37" y="12"/>
                  </a:lnTo>
                  <a:lnTo>
                    <a:pt x="40" y="12"/>
                  </a:lnTo>
                  <a:lnTo>
                    <a:pt x="35" y="0"/>
                  </a:lnTo>
                  <a:lnTo>
                    <a:pt x="3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72"/>
            <p:cNvSpPr>
              <a:spLocks/>
            </p:cNvSpPr>
            <p:nvPr/>
          </p:nvSpPr>
          <p:spPr bwMode="auto">
            <a:xfrm>
              <a:off x="4197" y="2061"/>
              <a:ext cx="20" cy="11"/>
            </a:xfrm>
            <a:custGeom>
              <a:avLst/>
              <a:gdLst>
                <a:gd name="T0" fmla="*/ 35 w 40"/>
                <a:gd name="T1" fmla="*/ 1 h 21"/>
                <a:gd name="T2" fmla="*/ 33 w 40"/>
                <a:gd name="T3" fmla="*/ 0 h 21"/>
                <a:gd name="T4" fmla="*/ 29 w 40"/>
                <a:gd name="T5" fmla="*/ 0 h 21"/>
                <a:gd name="T6" fmla="*/ 24 w 40"/>
                <a:gd name="T7" fmla="*/ 0 h 21"/>
                <a:gd name="T8" fmla="*/ 21 w 40"/>
                <a:gd name="T9" fmla="*/ 0 h 21"/>
                <a:gd name="T10" fmla="*/ 18 w 40"/>
                <a:gd name="T11" fmla="*/ 0 h 21"/>
                <a:gd name="T12" fmla="*/ 15 w 40"/>
                <a:gd name="T13" fmla="*/ 0 h 21"/>
                <a:gd name="T14" fmla="*/ 12 w 40"/>
                <a:gd name="T15" fmla="*/ 0 h 21"/>
                <a:gd name="T16" fmla="*/ 9 w 40"/>
                <a:gd name="T17" fmla="*/ 1 h 21"/>
                <a:gd name="T18" fmla="*/ 4 w 40"/>
                <a:gd name="T19" fmla="*/ 1 h 21"/>
                <a:gd name="T20" fmla="*/ 3 w 40"/>
                <a:gd name="T21" fmla="*/ 3 h 21"/>
                <a:gd name="T22" fmla="*/ 1 w 40"/>
                <a:gd name="T23" fmla="*/ 6 h 21"/>
                <a:gd name="T24" fmla="*/ 0 w 40"/>
                <a:gd name="T25" fmla="*/ 7 h 21"/>
                <a:gd name="T26" fmla="*/ 0 w 40"/>
                <a:gd name="T27" fmla="*/ 11 h 21"/>
                <a:gd name="T28" fmla="*/ 0 w 40"/>
                <a:gd name="T29" fmla="*/ 14 h 21"/>
                <a:gd name="T30" fmla="*/ 1 w 40"/>
                <a:gd name="T31" fmla="*/ 17 h 21"/>
                <a:gd name="T32" fmla="*/ 3 w 40"/>
                <a:gd name="T33" fmla="*/ 18 h 21"/>
                <a:gd name="T34" fmla="*/ 4 w 40"/>
                <a:gd name="T35" fmla="*/ 20 h 21"/>
                <a:gd name="T36" fmla="*/ 7 w 40"/>
                <a:gd name="T37" fmla="*/ 21 h 21"/>
                <a:gd name="T38" fmla="*/ 10 w 40"/>
                <a:gd name="T39" fmla="*/ 21 h 21"/>
                <a:gd name="T40" fmla="*/ 15 w 40"/>
                <a:gd name="T41" fmla="*/ 21 h 21"/>
                <a:gd name="T42" fmla="*/ 18 w 40"/>
                <a:gd name="T43" fmla="*/ 21 h 21"/>
                <a:gd name="T44" fmla="*/ 21 w 40"/>
                <a:gd name="T45" fmla="*/ 20 h 21"/>
                <a:gd name="T46" fmla="*/ 24 w 40"/>
                <a:gd name="T47" fmla="*/ 18 h 21"/>
                <a:gd name="T48" fmla="*/ 27 w 40"/>
                <a:gd name="T49" fmla="*/ 17 h 21"/>
                <a:gd name="T50" fmla="*/ 30 w 40"/>
                <a:gd name="T51" fmla="*/ 15 h 21"/>
                <a:gd name="T52" fmla="*/ 33 w 40"/>
                <a:gd name="T53" fmla="*/ 15 h 21"/>
                <a:gd name="T54" fmla="*/ 38 w 40"/>
                <a:gd name="T55" fmla="*/ 12 h 21"/>
                <a:gd name="T56" fmla="*/ 40 w 40"/>
                <a:gd name="T57" fmla="*/ 12 h 21"/>
                <a:gd name="T58" fmla="*/ 35 w 40"/>
                <a:gd name="T59" fmla="*/ 1 h 21"/>
                <a:gd name="T60" fmla="*/ 35 w 40"/>
                <a:gd name="T6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 h="21">
                  <a:moveTo>
                    <a:pt x="35" y="1"/>
                  </a:moveTo>
                  <a:lnTo>
                    <a:pt x="33" y="0"/>
                  </a:lnTo>
                  <a:lnTo>
                    <a:pt x="29" y="0"/>
                  </a:lnTo>
                  <a:lnTo>
                    <a:pt x="24" y="0"/>
                  </a:lnTo>
                  <a:lnTo>
                    <a:pt x="21" y="0"/>
                  </a:lnTo>
                  <a:lnTo>
                    <a:pt x="18" y="0"/>
                  </a:lnTo>
                  <a:lnTo>
                    <a:pt x="15" y="0"/>
                  </a:lnTo>
                  <a:lnTo>
                    <a:pt x="12" y="0"/>
                  </a:lnTo>
                  <a:lnTo>
                    <a:pt x="9" y="1"/>
                  </a:lnTo>
                  <a:lnTo>
                    <a:pt x="4" y="1"/>
                  </a:lnTo>
                  <a:lnTo>
                    <a:pt x="3" y="3"/>
                  </a:lnTo>
                  <a:lnTo>
                    <a:pt x="1" y="6"/>
                  </a:lnTo>
                  <a:lnTo>
                    <a:pt x="0" y="7"/>
                  </a:lnTo>
                  <a:lnTo>
                    <a:pt x="0" y="11"/>
                  </a:lnTo>
                  <a:lnTo>
                    <a:pt x="0" y="14"/>
                  </a:lnTo>
                  <a:lnTo>
                    <a:pt x="1" y="17"/>
                  </a:lnTo>
                  <a:lnTo>
                    <a:pt x="3" y="18"/>
                  </a:lnTo>
                  <a:lnTo>
                    <a:pt x="4" y="20"/>
                  </a:lnTo>
                  <a:lnTo>
                    <a:pt x="7" y="21"/>
                  </a:lnTo>
                  <a:lnTo>
                    <a:pt x="10" y="21"/>
                  </a:lnTo>
                  <a:lnTo>
                    <a:pt x="15" y="21"/>
                  </a:lnTo>
                  <a:lnTo>
                    <a:pt x="18" y="21"/>
                  </a:lnTo>
                  <a:lnTo>
                    <a:pt x="21" y="20"/>
                  </a:lnTo>
                  <a:lnTo>
                    <a:pt x="24" y="18"/>
                  </a:lnTo>
                  <a:lnTo>
                    <a:pt x="27" y="17"/>
                  </a:lnTo>
                  <a:lnTo>
                    <a:pt x="30" y="15"/>
                  </a:lnTo>
                  <a:lnTo>
                    <a:pt x="33" y="15"/>
                  </a:lnTo>
                  <a:lnTo>
                    <a:pt x="38" y="12"/>
                  </a:lnTo>
                  <a:lnTo>
                    <a:pt x="40" y="12"/>
                  </a:lnTo>
                  <a:lnTo>
                    <a:pt x="35" y="1"/>
                  </a:lnTo>
                  <a:lnTo>
                    <a:pt x="35"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73"/>
            <p:cNvSpPr>
              <a:spLocks/>
            </p:cNvSpPr>
            <p:nvPr/>
          </p:nvSpPr>
          <p:spPr bwMode="auto">
            <a:xfrm>
              <a:off x="4218" y="1904"/>
              <a:ext cx="20" cy="11"/>
            </a:xfrm>
            <a:custGeom>
              <a:avLst/>
              <a:gdLst>
                <a:gd name="T0" fmla="*/ 37 w 40"/>
                <a:gd name="T1" fmla="*/ 1 h 21"/>
                <a:gd name="T2" fmla="*/ 34 w 40"/>
                <a:gd name="T3" fmla="*/ 0 h 21"/>
                <a:gd name="T4" fmla="*/ 29 w 40"/>
                <a:gd name="T5" fmla="*/ 0 h 21"/>
                <a:gd name="T6" fmla="*/ 26 w 40"/>
                <a:gd name="T7" fmla="*/ 0 h 21"/>
                <a:gd name="T8" fmla="*/ 23 w 40"/>
                <a:gd name="T9" fmla="*/ 0 h 21"/>
                <a:gd name="T10" fmla="*/ 20 w 40"/>
                <a:gd name="T11" fmla="*/ 0 h 21"/>
                <a:gd name="T12" fmla="*/ 17 w 40"/>
                <a:gd name="T13" fmla="*/ 0 h 21"/>
                <a:gd name="T14" fmla="*/ 14 w 40"/>
                <a:gd name="T15" fmla="*/ 0 h 21"/>
                <a:gd name="T16" fmla="*/ 9 w 40"/>
                <a:gd name="T17" fmla="*/ 1 h 21"/>
                <a:gd name="T18" fmla="*/ 6 w 40"/>
                <a:gd name="T19" fmla="*/ 1 h 21"/>
                <a:gd name="T20" fmla="*/ 5 w 40"/>
                <a:gd name="T21" fmla="*/ 4 h 21"/>
                <a:gd name="T22" fmla="*/ 2 w 40"/>
                <a:gd name="T23" fmla="*/ 6 h 21"/>
                <a:gd name="T24" fmla="*/ 0 w 40"/>
                <a:gd name="T25" fmla="*/ 7 h 21"/>
                <a:gd name="T26" fmla="*/ 0 w 40"/>
                <a:gd name="T27" fmla="*/ 10 h 21"/>
                <a:gd name="T28" fmla="*/ 2 w 40"/>
                <a:gd name="T29" fmla="*/ 13 h 21"/>
                <a:gd name="T30" fmla="*/ 2 w 40"/>
                <a:gd name="T31" fmla="*/ 17 h 21"/>
                <a:gd name="T32" fmla="*/ 5 w 40"/>
                <a:gd name="T33" fmla="*/ 20 h 21"/>
                <a:gd name="T34" fmla="*/ 6 w 40"/>
                <a:gd name="T35" fmla="*/ 20 h 21"/>
                <a:gd name="T36" fmla="*/ 9 w 40"/>
                <a:gd name="T37" fmla="*/ 21 h 21"/>
                <a:gd name="T38" fmla="*/ 12 w 40"/>
                <a:gd name="T39" fmla="*/ 21 h 21"/>
                <a:gd name="T40" fmla="*/ 16 w 40"/>
                <a:gd name="T41" fmla="*/ 21 h 21"/>
                <a:gd name="T42" fmla="*/ 19 w 40"/>
                <a:gd name="T43" fmla="*/ 21 h 21"/>
                <a:gd name="T44" fmla="*/ 23 w 40"/>
                <a:gd name="T45" fmla="*/ 20 h 21"/>
                <a:gd name="T46" fmla="*/ 29 w 40"/>
                <a:gd name="T47" fmla="*/ 17 h 21"/>
                <a:gd name="T48" fmla="*/ 36 w 40"/>
                <a:gd name="T49" fmla="*/ 15 h 21"/>
                <a:gd name="T50" fmla="*/ 39 w 40"/>
                <a:gd name="T51" fmla="*/ 12 h 21"/>
                <a:gd name="T52" fmla="*/ 40 w 40"/>
                <a:gd name="T53" fmla="*/ 12 h 21"/>
                <a:gd name="T54" fmla="*/ 37 w 40"/>
                <a:gd name="T55" fmla="*/ 1 h 21"/>
                <a:gd name="T56" fmla="*/ 37 w 40"/>
                <a:gd name="T57"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 h="21">
                  <a:moveTo>
                    <a:pt x="37" y="1"/>
                  </a:moveTo>
                  <a:lnTo>
                    <a:pt x="34" y="0"/>
                  </a:lnTo>
                  <a:lnTo>
                    <a:pt x="29" y="0"/>
                  </a:lnTo>
                  <a:lnTo>
                    <a:pt x="26" y="0"/>
                  </a:lnTo>
                  <a:lnTo>
                    <a:pt x="23" y="0"/>
                  </a:lnTo>
                  <a:lnTo>
                    <a:pt x="20" y="0"/>
                  </a:lnTo>
                  <a:lnTo>
                    <a:pt x="17" y="0"/>
                  </a:lnTo>
                  <a:lnTo>
                    <a:pt x="14" y="0"/>
                  </a:lnTo>
                  <a:lnTo>
                    <a:pt x="9" y="1"/>
                  </a:lnTo>
                  <a:lnTo>
                    <a:pt x="6" y="1"/>
                  </a:lnTo>
                  <a:lnTo>
                    <a:pt x="5" y="4"/>
                  </a:lnTo>
                  <a:lnTo>
                    <a:pt x="2" y="6"/>
                  </a:lnTo>
                  <a:lnTo>
                    <a:pt x="0" y="7"/>
                  </a:lnTo>
                  <a:lnTo>
                    <a:pt x="0" y="10"/>
                  </a:lnTo>
                  <a:lnTo>
                    <a:pt x="2" y="13"/>
                  </a:lnTo>
                  <a:lnTo>
                    <a:pt x="2" y="17"/>
                  </a:lnTo>
                  <a:lnTo>
                    <a:pt x="5" y="20"/>
                  </a:lnTo>
                  <a:lnTo>
                    <a:pt x="6" y="20"/>
                  </a:lnTo>
                  <a:lnTo>
                    <a:pt x="9" y="21"/>
                  </a:lnTo>
                  <a:lnTo>
                    <a:pt x="12" y="21"/>
                  </a:lnTo>
                  <a:lnTo>
                    <a:pt x="16" y="21"/>
                  </a:lnTo>
                  <a:lnTo>
                    <a:pt x="19" y="21"/>
                  </a:lnTo>
                  <a:lnTo>
                    <a:pt x="23" y="20"/>
                  </a:lnTo>
                  <a:lnTo>
                    <a:pt x="29" y="17"/>
                  </a:lnTo>
                  <a:lnTo>
                    <a:pt x="36" y="15"/>
                  </a:lnTo>
                  <a:lnTo>
                    <a:pt x="39" y="12"/>
                  </a:lnTo>
                  <a:lnTo>
                    <a:pt x="40" y="12"/>
                  </a:lnTo>
                  <a:lnTo>
                    <a:pt x="37" y="1"/>
                  </a:lnTo>
                  <a:lnTo>
                    <a:pt x="3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74"/>
            <p:cNvSpPr>
              <a:spLocks/>
            </p:cNvSpPr>
            <p:nvPr/>
          </p:nvSpPr>
          <p:spPr bwMode="auto">
            <a:xfrm>
              <a:off x="4057" y="1946"/>
              <a:ext cx="13" cy="18"/>
            </a:xfrm>
            <a:custGeom>
              <a:avLst/>
              <a:gdLst>
                <a:gd name="T0" fmla="*/ 9 w 24"/>
                <a:gd name="T1" fmla="*/ 0 h 35"/>
                <a:gd name="T2" fmla="*/ 8 w 24"/>
                <a:gd name="T3" fmla="*/ 1 h 35"/>
                <a:gd name="T4" fmla="*/ 6 w 24"/>
                <a:gd name="T5" fmla="*/ 3 h 35"/>
                <a:gd name="T6" fmla="*/ 4 w 24"/>
                <a:gd name="T7" fmla="*/ 9 h 35"/>
                <a:gd name="T8" fmla="*/ 3 w 24"/>
                <a:gd name="T9" fmla="*/ 15 h 35"/>
                <a:gd name="T10" fmla="*/ 1 w 24"/>
                <a:gd name="T11" fmla="*/ 21 h 35"/>
                <a:gd name="T12" fmla="*/ 0 w 24"/>
                <a:gd name="T13" fmla="*/ 27 h 35"/>
                <a:gd name="T14" fmla="*/ 1 w 24"/>
                <a:gd name="T15" fmla="*/ 32 h 35"/>
                <a:gd name="T16" fmla="*/ 4 w 24"/>
                <a:gd name="T17" fmla="*/ 35 h 35"/>
                <a:gd name="T18" fmla="*/ 8 w 24"/>
                <a:gd name="T19" fmla="*/ 34 h 35"/>
                <a:gd name="T20" fmla="*/ 12 w 24"/>
                <a:gd name="T21" fmla="*/ 31 h 35"/>
                <a:gd name="T22" fmla="*/ 15 w 24"/>
                <a:gd name="T23" fmla="*/ 26 h 35"/>
                <a:gd name="T24" fmla="*/ 18 w 24"/>
                <a:gd name="T25" fmla="*/ 20 h 35"/>
                <a:gd name="T26" fmla="*/ 18 w 24"/>
                <a:gd name="T27" fmla="*/ 17 h 35"/>
                <a:gd name="T28" fmla="*/ 20 w 24"/>
                <a:gd name="T29" fmla="*/ 14 h 35"/>
                <a:gd name="T30" fmla="*/ 21 w 24"/>
                <a:gd name="T31" fmla="*/ 9 h 35"/>
                <a:gd name="T32" fmla="*/ 21 w 24"/>
                <a:gd name="T33" fmla="*/ 7 h 35"/>
                <a:gd name="T34" fmla="*/ 23 w 24"/>
                <a:gd name="T35" fmla="*/ 3 h 35"/>
                <a:gd name="T36" fmla="*/ 24 w 24"/>
                <a:gd name="T37" fmla="*/ 1 h 35"/>
                <a:gd name="T38" fmla="*/ 9 w 24"/>
                <a:gd name="T39" fmla="*/ 0 h 35"/>
                <a:gd name="T40" fmla="*/ 9 w 24"/>
                <a:gd name="T4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35">
                  <a:moveTo>
                    <a:pt x="9" y="0"/>
                  </a:moveTo>
                  <a:lnTo>
                    <a:pt x="8" y="1"/>
                  </a:lnTo>
                  <a:lnTo>
                    <a:pt x="6" y="3"/>
                  </a:lnTo>
                  <a:lnTo>
                    <a:pt x="4" y="9"/>
                  </a:lnTo>
                  <a:lnTo>
                    <a:pt x="3" y="15"/>
                  </a:lnTo>
                  <a:lnTo>
                    <a:pt x="1" y="21"/>
                  </a:lnTo>
                  <a:lnTo>
                    <a:pt x="0" y="27"/>
                  </a:lnTo>
                  <a:lnTo>
                    <a:pt x="1" y="32"/>
                  </a:lnTo>
                  <a:lnTo>
                    <a:pt x="4" y="35"/>
                  </a:lnTo>
                  <a:lnTo>
                    <a:pt x="8" y="34"/>
                  </a:lnTo>
                  <a:lnTo>
                    <a:pt x="12" y="31"/>
                  </a:lnTo>
                  <a:lnTo>
                    <a:pt x="15" y="26"/>
                  </a:lnTo>
                  <a:lnTo>
                    <a:pt x="18" y="20"/>
                  </a:lnTo>
                  <a:lnTo>
                    <a:pt x="18" y="17"/>
                  </a:lnTo>
                  <a:lnTo>
                    <a:pt x="20" y="14"/>
                  </a:lnTo>
                  <a:lnTo>
                    <a:pt x="21" y="9"/>
                  </a:lnTo>
                  <a:lnTo>
                    <a:pt x="21" y="7"/>
                  </a:lnTo>
                  <a:lnTo>
                    <a:pt x="23" y="3"/>
                  </a:lnTo>
                  <a:lnTo>
                    <a:pt x="24" y="1"/>
                  </a:lnTo>
                  <a:lnTo>
                    <a:pt x="9" y="0"/>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75"/>
            <p:cNvSpPr>
              <a:spLocks/>
            </p:cNvSpPr>
            <p:nvPr/>
          </p:nvSpPr>
          <p:spPr bwMode="auto">
            <a:xfrm>
              <a:off x="4144" y="2004"/>
              <a:ext cx="8" cy="16"/>
            </a:xfrm>
            <a:custGeom>
              <a:avLst/>
              <a:gdLst>
                <a:gd name="T0" fmla="*/ 5 w 17"/>
                <a:gd name="T1" fmla="*/ 0 h 31"/>
                <a:gd name="T2" fmla="*/ 3 w 17"/>
                <a:gd name="T3" fmla="*/ 0 h 31"/>
                <a:gd name="T4" fmla="*/ 2 w 17"/>
                <a:gd name="T5" fmla="*/ 3 h 31"/>
                <a:gd name="T6" fmla="*/ 2 w 17"/>
                <a:gd name="T7" fmla="*/ 7 h 31"/>
                <a:gd name="T8" fmla="*/ 0 w 17"/>
                <a:gd name="T9" fmla="*/ 14 h 31"/>
                <a:gd name="T10" fmla="*/ 0 w 17"/>
                <a:gd name="T11" fmla="*/ 18 h 31"/>
                <a:gd name="T12" fmla="*/ 0 w 17"/>
                <a:gd name="T13" fmla="*/ 23 h 31"/>
                <a:gd name="T14" fmla="*/ 2 w 17"/>
                <a:gd name="T15" fmla="*/ 28 h 31"/>
                <a:gd name="T16" fmla="*/ 6 w 17"/>
                <a:gd name="T17" fmla="*/ 31 h 31"/>
                <a:gd name="T18" fmla="*/ 10 w 17"/>
                <a:gd name="T19" fmla="*/ 31 h 31"/>
                <a:gd name="T20" fmla="*/ 13 w 17"/>
                <a:gd name="T21" fmla="*/ 28 h 31"/>
                <a:gd name="T22" fmla="*/ 14 w 17"/>
                <a:gd name="T23" fmla="*/ 23 h 31"/>
                <a:gd name="T24" fmla="*/ 16 w 17"/>
                <a:gd name="T25" fmla="*/ 18 h 31"/>
                <a:gd name="T26" fmla="*/ 17 w 17"/>
                <a:gd name="T27" fmla="*/ 12 h 31"/>
                <a:gd name="T28" fmla="*/ 17 w 17"/>
                <a:gd name="T29" fmla="*/ 7 h 31"/>
                <a:gd name="T30" fmla="*/ 17 w 17"/>
                <a:gd name="T31" fmla="*/ 3 h 31"/>
                <a:gd name="T32" fmla="*/ 17 w 17"/>
                <a:gd name="T33" fmla="*/ 3 h 31"/>
                <a:gd name="T34" fmla="*/ 5 w 17"/>
                <a:gd name="T35" fmla="*/ 0 h 31"/>
                <a:gd name="T36" fmla="*/ 5 w 17"/>
                <a:gd name="T3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 h="31">
                  <a:moveTo>
                    <a:pt x="5" y="0"/>
                  </a:moveTo>
                  <a:lnTo>
                    <a:pt x="3" y="0"/>
                  </a:lnTo>
                  <a:lnTo>
                    <a:pt x="2" y="3"/>
                  </a:lnTo>
                  <a:lnTo>
                    <a:pt x="2" y="7"/>
                  </a:lnTo>
                  <a:lnTo>
                    <a:pt x="0" y="14"/>
                  </a:lnTo>
                  <a:lnTo>
                    <a:pt x="0" y="18"/>
                  </a:lnTo>
                  <a:lnTo>
                    <a:pt x="0" y="23"/>
                  </a:lnTo>
                  <a:lnTo>
                    <a:pt x="2" y="28"/>
                  </a:lnTo>
                  <a:lnTo>
                    <a:pt x="6" y="31"/>
                  </a:lnTo>
                  <a:lnTo>
                    <a:pt x="10" y="31"/>
                  </a:lnTo>
                  <a:lnTo>
                    <a:pt x="13" y="28"/>
                  </a:lnTo>
                  <a:lnTo>
                    <a:pt x="14" y="23"/>
                  </a:lnTo>
                  <a:lnTo>
                    <a:pt x="16" y="18"/>
                  </a:lnTo>
                  <a:lnTo>
                    <a:pt x="17" y="12"/>
                  </a:lnTo>
                  <a:lnTo>
                    <a:pt x="17" y="7"/>
                  </a:lnTo>
                  <a:lnTo>
                    <a:pt x="17" y="3"/>
                  </a:lnTo>
                  <a:lnTo>
                    <a:pt x="17" y="3"/>
                  </a:lnTo>
                  <a:lnTo>
                    <a:pt x="5" y="0"/>
                  </a:lnTo>
                  <a:lnTo>
                    <a:pt x="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76"/>
            <p:cNvSpPr>
              <a:spLocks/>
            </p:cNvSpPr>
            <p:nvPr/>
          </p:nvSpPr>
          <p:spPr bwMode="auto">
            <a:xfrm>
              <a:off x="4087" y="1789"/>
              <a:ext cx="17" cy="13"/>
            </a:xfrm>
            <a:custGeom>
              <a:avLst/>
              <a:gdLst>
                <a:gd name="T0" fmla="*/ 8 w 34"/>
                <a:gd name="T1" fmla="*/ 0 h 26"/>
                <a:gd name="T2" fmla="*/ 9 w 34"/>
                <a:gd name="T3" fmla="*/ 0 h 26"/>
                <a:gd name="T4" fmla="*/ 12 w 34"/>
                <a:gd name="T5" fmla="*/ 1 h 26"/>
                <a:gd name="T6" fmla="*/ 17 w 34"/>
                <a:gd name="T7" fmla="*/ 3 h 26"/>
                <a:gd name="T8" fmla="*/ 23 w 34"/>
                <a:gd name="T9" fmla="*/ 6 h 26"/>
                <a:gd name="T10" fmla="*/ 29 w 34"/>
                <a:gd name="T11" fmla="*/ 9 h 26"/>
                <a:gd name="T12" fmla="*/ 32 w 34"/>
                <a:gd name="T13" fmla="*/ 14 h 26"/>
                <a:gd name="T14" fmla="*/ 34 w 34"/>
                <a:gd name="T15" fmla="*/ 18 h 26"/>
                <a:gd name="T16" fmla="*/ 32 w 34"/>
                <a:gd name="T17" fmla="*/ 23 h 26"/>
                <a:gd name="T18" fmla="*/ 26 w 34"/>
                <a:gd name="T19" fmla="*/ 26 h 26"/>
                <a:gd name="T20" fmla="*/ 21 w 34"/>
                <a:gd name="T21" fmla="*/ 26 h 26"/>
                <a:gd name="T22" fmla="*/ 15 w 34"/>
                <a:gd name="T23" fmla="*/ 24 h 26"/>
                <a:gd name="T24" fmla="*/ 11 w 34"/>
                <a:gd name="T25" fmla="*/ 21 h 26"/>
                <a:gd name="T26" fmla="*/ 6 w 34"/>
                <a:gd name="T27" fmla="*/ 18 h 26"/>
                <a:gd name="T28" fmla="*/ 3 w 34"/>
                <a:gd name="T29" fmla="*/ 15 h 26"/>
                <a:gd name="T30" fmla="*/ 0 w 34"/>
                <a:gd name="T31" fmla="*/ 14 h 26"/>
                <a:gd name="T32" fmla="*/ 0 w 34"/>
                <a:gd name="T33" fmla="*/ 14 h 26"/>
                <a:gd name="T34" fmla="*/ 8 w 34"/>
                <a:gd name="T35" fmla="*/ 0 h 26"/>
                <a:gd name="T36" fmla="*/ 8 w 34"/>
                <a:gd name="T3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26">
                  <a:moveTo>
                    <a:pt x="8" y="0"/>
                  </a:moveTo>
                  <a:lnTo>
                    <a:pt x="9" y="0"/>
                  </a:lnTo>
                  <a:lnTo>
                    <a:pt x="12" y="1"/>
                  </a:lnTo>
                  <a:lnTo>
                    <a:pt x="17" y="3"/>
                  </a:lnTo>
                  <a:lnTo>
                    <a:pt x="23" y="6"/>
                  </a:lnTo>
                  <a:lnTo>
                    <a:pt x="29" y="9"/>
                  </a:lnTo>
                  <a:lnTo>
                    <a:pt x="32" y="14"/>
                  </a:lnTo>
                  <a:lnTo>
                    <a:pt x="34" y="18"/>
                  </a:lnTo>
                  <a:lnTo>
                    <a:pt x="32" y="23"/>
                  </a:lnTo>
                  <a:lnTo>
                    <a:pt x="26" y="26"/>
                  </a:lnTo>
                  <a:lnTo>
                    <a:pt x="21" y="26"/>
                  </a:lnTo>
                  <a:lnTo>
                    <a:pt x="15" y="24"/>
                  </a:lnTo>
                  <a:lnTo>
                    <a:pt x="11" y="21"/>
                  </a:lnTo>
                  <a:lnTo>
                    <a:pt x="6" y="18"/>
                  </a:lnTo>
                  <a:lnTo>
                    <a:pt x="3" y="15"/>
                  </a:lnTo>
                  <a:lnTo>
                    <a:pt x="0" y="14"/>
                  </a:lnTo>
                  <a:lnTo>
                    <a:pt x="0" y="14"/>
                  </a:lnTo>
                  <a:lnTo>
                    <a:pt x="8" y="0"/>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77"/>
            <p:cNvSpPr>
              <a:spLocks/>
            </p:cNvSpPr>
            <p:nvPr/>
          </p:nvSpPr>
          <p:spPr bwMode="auto">
            <a:xfrm>
              <a:off x="4478" y="2144"/>
              <a:ext cx="31" cy="15"/>
            </a:xfrm>
            <a:custGeom>
              <a:avLst/>
              <a:gdLst>
                <a:gd name="T0" fmla="*/ 52 w 61"/>
                <a:gd name="T1" fmla="*/ 0 h 31"/>
                <a:gd name="T2" fmla="*/ 50 w 61"/>
                <a:gd name="T3" fmla="*/ 0 h 31"/>
                <a:gd name="T4" fmla="*/ 49 w 61"/>
                <a:gd name="T5" fmla="*/ 0 h 31"/>
                <a:gd name="T6" fmla="*/ 46 w 61"/>
                <a:gd name="T7" fmla="*/ 0 h 31"/>
                <a:gd name="T8" fmla="*/ 43 w 61"/>
                <a:gd name="T9" fmla="*/ 2 h 31"/>
                <a:gd name="T10" fmla="*/ 38 w 61"/>
                <a:gd name="T11" fmla="*/ 4 h 31"/>
                <a:gd name="T12" fmla="*/ 35 w 61"/>
                <a:gd name="T13" fmla="*/ 5 h 31"/>
                <a:gd name="T14" fmla="*/ 30 w 61"/>
                <a:gd name="T15" fmla="*/ 7 h 31"/>
                <a:gd name="T16" fmla="*/ 26 w 61"/>
                <a:gd name="T17" fmla="*/ 10 h 31"/>
                <a:gd name="T18" fmla="*/ 21 w 61"/>
                <a:gd name="T19" fmla="*/ 11 h 31"/>
                <a:gd name="T20" fmla="*/ 17 w 61"/>
                <a:gd name="T21" fmla="*/ 13 h 31"/>
                <a:gd name="T22" fmla="*/ 12 w 61"/>
                <a:gd name="T23" fmla="*/ 16 h 31"/>
                <a:gd name="T24" fmla="*/ 9 w 61"/>
                <a:gd name="T25" fmla="*/ 19 h 31"/>
                <a:gd name="T26" fmla="*/ 4 w 61"/>
                <a:gd name="T27" fmla="*/ 21 h 31"/>
                <a:gd name="T28" fmla="*/ 3 w 61"/>
                <a:gd name="T29" fmla="*/ 24 h 31"/>
                <a:gd name="T30" fmla="*/ 0 w 61"/>
                <a:gd name="T31" fmla="*/ 25 h 31"/>
                <a:gd name="T32" fmla="*/ 0 w 61"/>
                <a:gd name="T33" fmla="*/ 28 h 31"/>
                <a:gd name="T34" fmla="*/ 0 w 61"/>
                <a:gd name="T35" fmla="*/ 30 h 31"/>
                <a:gd name="T36" fmla="*/ 3 w 61"/>
                <a:gd name="T37" fmla="*/ 31 h 31"/>
                <a:gd name="T38" fmla="*/ 6 w 61"/>
                <a:gd name="T39" fmla="*/ 31 h 31"/>
                <a:gd name="T40" fmla="*/ 9 w 61"/>
                <a:gd name="T41" fmla="*/ 31 h 31"/>
                <a:gd name="T42" fmla="*/ 13 w 61"/>
                <a:gd name="T43" fmla="*/ 28 h 31"/>
                <a:gd name="T44" fmla="*/ 20 w 61"/>
                <a:gd name="T45" fmla="*/ 28 h 31"/>
                <a:gd name="T46" fmla="*/ 24 w 61"/>
                <a:gd name="T47" fmla="*/ 25 h 31"/>
                <a:gd name="T48" fmla="*/ 30 w 61"/>
                <a:gd name="T49" fmla="*/ 25 h 31"/>
                <a:gd name="T50" fmla="*/ 37 w 61"/>
                <a:gd name="T51" fmla="*/ 22 h 31"/>
                <a:gd name="T52" fmla="*/ 41 w 61"/>
                <a:gd name="T53" fmla="*/ 19 h 31"/>
                <a:gd name="T54" fmla="*/ 47 w 61"/>
                <a:gd name="T55" fmla="*/ 17 h 31"/>
                <a:gd name="T56" fmla="*/ 52 w 61"/>
                <a:gd name="T57" fmla="*/ 16 h 31"/>
                <a:gd name="T58" fmla="*/ 55 w 61"/>
                <a:gd name="T59" fmla="*/ 14 h 31"/>
                <a:gd name="T60" fmla="*/ 58 w 61"/>
                <a:gd name="T61" fmla="*/ 13 h 31"/>
                <a:gd name="T62" fmla="*/ 60 w 61"/>
                <a:gd name="T63" fmla="*/ 13 h 31"/>
                <a:gd name="T64" fmla="*/ 61 w 61"/>
                <a:gd name="T65" fmla="*/ 13 h 31"/>
                <a:gd name="T66" fmla="*/ 52 w 61"/>
                <a:gd name="T67" fmla="*/ 0 h 31"/>
                <a:gd name="T68" fmla="*/ 52 w 61"/>
                <a:gd name="T6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31">
                  <a:moveTo>
                    <a:pt x="52" y="0"/>
                  </a:moveTo>
                  <a:lnTo>
                    <a:pt x="50" y="0"/>
                  </a:lnTo>
                  <a:lnTo>
                    <a:pt x="49" y="0"/>
                  </a:lnTo>
                  <a:lnTo>
                    <a:pt x="46" y="0"/>
                  </a:lnTo>
                  <a:lnTo>
                    <a:pt x="43" y="2"/>
                  </a:lnTo>
                  <a:lnTo>
                    <a:pt x="38" y="4"/>
                  </a:lnTo>
                  <a:lnTo>
                    <a:pt x="35" y="5"/>
                  </a:lnTo>
                  <a:lnTo>
                    <a:pt x="30" y="7"/>
                  </a:lnTo>
                  <a:lnTo>
                    <a:pt x="26" y="10"/>
                  </a:lnTo>
                  <a:lnTo>
                    <a:pt x="21" y="11"/>
                  </a:lnTo>
                  <a:lnTo>
                    <a:pt x="17" y="13"/>
                  </a:lnTo>
                  <a:lnTo>
                    <a:pt x="12" y="16"/>
                  </a:lnTo>
                  <a:lnTo>
                    <a:pt x="9" y="19"/>
                  </a:lnTo>
                  <a:lnTo>
                    <a:pt x="4" y="21"/>
                  </a:lnTo>
                  <a:lnTo>
                    <a:pt x="3" y="24"/>
                  </a:lnTo>
                  <a:lnTo>
                    <a:pt x="0" y="25"/>
                  </a:lnTo>
                  <a:lnTo>
                    <a:pt x="0" y="28"/>
                  </a:lnTo>
                  <a:lnTo>
                    <a:pt x="0" y="30"/>
                  </a:lnTo>
                  <a:lnTo>
                    <a:pt x="3" y="31"/>
                  </a:lnTo>
                  <a:lnTo>
                    <a:pt x="6" y="31"/>
                  </a:lnTo>
                  <a:lnTo>
                    <a:pt x="9" y="31"/>
                  </a:lnTo>
                  <a:lnTo>
                    <a:pt x="13" y="28"/>
                  </a:lnTo>
                  <a:lnTo>
                    <a:pt x="20" y="28"/>
                  </a:lnTo>
                  <a:lnTo>
                    <a:pt x="24" y="25"/>
                  </a:lnTo>
                  <a:lnTo>
                    <a:pt x="30" y="25"/>
                  </a:lnTo>
                  <a:lnTo>
                    <a:pt x="37" y="22"/>
                  </a:lnTo>
                  <a:lnTo>
                    <a:pt x="41" y="19"/>
                  </a:lnTo>
                  <a:lnTo>
                    <a:pt x="47" y="17"/>
                  </a:lnTo>
                  <a:lnTo>
                    <a:pt x="52" y="16"/>
                  </a:lnTo>
                  <a:lnTo>
                    <a:pt x="55" y="14"/>
                  </a:lnTo>
                  <a:lnTo>
                    <a:pt x="58" y="13"/>
                  </a:lnTo>
                  <a:lnTo>
                    <a:pt x="60" y="13"/>
                  </a:lnTo>
                  <a:lnTo>
                    <a:pt x="61" y="13"/>
                  </a:lnTo>
                  <a:lnTo>
                    <a:pt x="52" y="0"/>
                  </a:lnTo>
                  <a:lnTo>
                    <a:pt x="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635251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026"/>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029"/>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3" end="3"/>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9"/>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
                                            <p:txEl>
                                              <p:pRg st="4" end="4"/>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1031"/>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
                                            <p:txEl>
                                              <p:pRg st="5" end="5"/>
                                            </p:txEl>
                                          </p:spTgt>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1038"/>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1034"/>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1033"/>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1035"/>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10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Lesson: Lead poisoning</a:t>
            </a:r>
          </a:p>
        </p:txBody>
      </p:sp>
      <p:sp>
        <p:nvSpPr>
          <p:cNvPr id="3" name="Content Placeholder 2"/>
          <p:cNvSpPr>
            <a:spLocks noGrp="1"/>
          </p:cNvSpPr>
          <p:nvPr>
            <p:ph idx="1"/>
          </p:nvPr>
        </p:nvSpPr>
        <p:spPr>
          <a:xfrm>
            <a:off x="279484" y="3299619"/>
            <a:ext cx="8254916" cy="3253581"/>
          </a:xfrm>
        </p:spPr>
        <p:txBody>
          <a:bodyPr/>
          <a:lstStyle/>
          <a:p>
            <a:r>
              <a:rPr lang="en-US" dirty="0" smtClean="0"/>
              <a:t>Children with lead poisoning may not look or act sick</a:t>
            </a:r>
          </a:p>
          <a:p>
            <a:pPr lvl="1"/>
            <a:r>
              <a:rPr lang="en-US" dirty="0" smtClean="0"/>
              <a:t>Only way to know is through blood test</a:t>
            </a:r>
          </a:p>
          <a:p>
            <a:pPr lvl="1"/>
            <a:r>
              <a:rPr lang="en-US" dirty="0" smtClean="0"/>
              <a:t>All children should be screened at ages of one and two years</a:t>
            </a:r>
          </a:p>
          <a:p>
            <a:r>
              <a:rPr lang="en-US" b="1" dirty="0" smtClean="0"/>
              <a:t>Lead poisoning can be prevented</a:t>
            </a:r>
          </a:p>
        </p:txBody>
      </p:sp>
      <p:sp>
        <p:nvSpPr>
          <p:cNvPr id="4" name="Slide Number Placeholder 3"/>
          <p:cNvSpPr>
            <a:spLocks noGrp="1"/>
          </p:cNvSpPr>
          <p:nvPr>
            <p:ph type="sldNum" sz="quarter" idx="12"/>
          </p:nvPr>
        </p:nvSpPr>
        <p:spPr/>
        <p:txBody>
          <a:bodyPr/>
          <a:lstStyle/>
          <a:p>
            <a:pPr>
              <a:defRPr/>
            </a:pPr>
            <a:fld id="{1E977EE2-AE7D-4A3E-A969-7C148C7B1C00}" type="slidenum">
              <a:rPr lang="en-US" smtClean="0"/>
              <a:pPr>
                <a:defRPr/>
              </a:pPr>
              <a:t>32</a:t>
            </a:fld>
            <a:endParaRPr lang="en-US" dirty="0"/>
          </a:p>
        </p:txBody>
      </p:sp>
      <p:grpSp>
        <p:nvGrpSpPr>
          <p:cNvPr id="5" name="Group 10"/>
          <p:cNvGrpSpPr>
            <a:grpSpLocks noChangeAspect="1"/>
          </p:cNvGrpSpPr>
          <p:nvPr/>
        </p:nvGrpSpPr>
        <p:grpSpPr bwMode="auto">
          <a:xfrm>
            <a:off x="2438400" y="1612900"/>
            <a:ext cx="2209800" cy="1693863"/>
            <a:chOff x="1272" y="1016"/>
            <a:chExt cx="1392" cy="1067"/>
          </a:xfrm>
        </p:grpSpPr>
        <p:sp>
          <p:nvSpPr>
            <p:cNvPr id="6" name="AutoShape 9"/>
            <p:cNvSpPr>
              <a:spLocks noChangeAspect="1" noChangeArrowheads="1" noTextEdit="1"/>
            </p:cNvSpPr>
            <p:nvPr/>
          </p:nvSpPr>
          <p:spPr bwMode="auto">
            <a:xfrm>
              <a:off x="1272" y="1016"/>
              <a:ext cx="1392" cy="10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11"/>
            <p:cNvSpPr>
              <a:spLocks/>
            </p:cNvSpPr>
            <p:nvPr/>
          </p:nvSpPr>
          <p:spPr bwMode="auto">
            <a:xfrm>
              <a:off x="2136" y="1795"/>
              <a:ext cx="305" cy="223"/>
            </a:xfrm>
            <a:custGeom>
              <a:avLst/>
              <a:gdLst>
                <a:gd name="T0" fmla="*/ 183 w 305"/>
                <a:gd name="T1" fmla="*/ 6 h 223"/>
                <a:gd name="T2" fmla="*/ 157 w 305"/>
                <a:gd name="T3" fmla="*/ 1 h 223"/>
                <a:gd name="T4" fmla="*/ 132 w 305"/>
                <a:gd name="T5" fmla="*/ 0 h 223"/>
                <a:gd name="T6" fmla="*/ 110 w 305"/>
                <a:gd name="T7" fmla="*/ 1 h 223"/>
                <a:gd name="T8" fmla="*/ 91 w 305"/>
                <a:gd name="T9" fmla="*/ 6 h 223"/>
                <a:gd name="T10" fmla="*/ 73 w 305"/>
                <a:gd name="T11" fmla="*/ 13 h 223"/>
                <a:gd name="T12" fmla="*/ 56 w 305"/>
                <a:gd name="T13" fmla="*/ 24 h 223"/>
                <a:gd name="T14" fmla="*/ 40 w 305"/>
                <a:gd name="T15" fmla="*/ 36 h 223"/>
                <a:gd name="T16" fmla="*/ 20 w 305"/>
                <a:gd name="T17" fmla="*/ 63 h 223"/>
                <a:gd name="T18" fmla="*/ 5 w 305"/>
                <a:gd name="T19" fmla="*/ 112 h 223"/>
                <a:gd name="T20" fmla="*/ 0 w 305"/>
                <a:gd name="T21" fmla="*/ 164 h 223"/>
                <a:gd name="T22" fmla="*/ 7 w 305"/>
                <a:gd name="T23" fmla="*/ 203 h 223"/>
                <a:gd name="T24" fmla="*/ 21 w 305"/>
                <a:gd name="T25" fmla="*/ 220 h 223"/>
                <a:gd name="T26" fmla="*/ 43 w 305"/>
                <a:gd name="T27" fmla="*/ 223 h 223"/>
                <a:gd name="T28" fmla="*/ 65 w 305"/>
                <a:gd name="T29" fmla="*/ 218 h 223"/>
                <a:gd name="T30" fmla="*/ 82 w 305"/>
                <a:gd name="T31" fmla="*/ 204 h 223"/>
                <a:gd name="T32" fmla="*/ 92 w 305"/>
                <a:gd name="T33" fmla="*/ 180 h 223"/>
                <a:gd name="T34" fmla="*/ 106 w 305"/>
                <a:gd name="T35" fmla="*/ 143 h 223"/>
                <a:gd name="T36" fmla="*/ 126 w 305"/>
                <a:gd name="T37" fmla="*/ 103 h 223"/>
                <a:gd name="T38" fmla="*/ 148 w 305"/>
                <a:gd name="T39" fmla="*/ 76 h 223"/>
                <a:gd name="T40" fmla="*/ 171 w 305"/>
                <a:gd name="T41" fmla="*/ 71 h 223"/>
                <a:gd name="T42" fmla="*/ 199 w 305"/>
                <a:gd name="T43" fmla="*/ 80 h 223"/>
                <a:gd name="T44" fmla="*/ 228 w 305"/>
                <a:gd name="T45" fmla="*/ 91 h 223"/>
                <a:gd name="T46" fmla="*/ 256 w 305"/>
                <a:gd name="T47" fmla="*/ 94 h 223"/>
                <a:gd name="T48" fmla="*/ 279 w 305"/>
                <a:gd name="T49" fmla="*/ 85 h 223"/>
                <a:gd name="T50" fmla="*/ 295 w 305"/>
                <a:gd name="T51" fmla="*/ 71 h 223"/>
                <a:gd name="T52" fmla="*/ 305 w 305"/>
                <a:gd name="T53" fmla="*/ 56 h 223"/>
                <a:gd name="T54" fmla="*/ 303 w 305"/>
                <a:gd name="T55" fmla="*/ 43 h 223"/>
                <a:gd name="T56" fmla="*/ 288 w 305"/>
                <a:gd name="T57" fmla="*/ 34 h 223"/>
                <a:gd name="T58" fmla="*/ 263 w 305"/>
                <a:gd name="T59" fmla="*/ 26 h 223"/>
                <a:gd name="T60" fmla="*/ 234 w 305"/>
                <a:gd name="T61" fmla="*/ 18 h 223"/>
                <a:gd name="T62" fmla="*/ 207 w 305"/>
                <a:gd name="T63" fmla="*/ 12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5" h="223">
                  <a:moveTo>
                    <a:pt x="197" y="9"/>
                  </a:moveTo>
                  <a:lnTo>
                    <a:pt x="183" y="6"/>
                  </a:lnTo>
                  <a:lnTo>
                    <a:pt x="169" y="3"/>
                  </a:lnTo>
                  <a:lnTo>
                    <a:pt x="157" y="1"/>
                  </a:lnTo>
                  <a:lnTo>
                    <a:pt x="144" y="0"/>
                  </a:lnTo>
                  <a:lnTo>
                    <a:pt x="132" y="0"/>
                  </a:lnTo>
                  <a:lnTo>
                    <a:pt x="121" y="0"/>
                  </a:lnTo>
                  <a:lnTo>
                    <a:pt x="110" y="1"/>
                  </a:lnTo>
                  <a:lnTo>
                    <a:pt x="101" y="3"/>
                  </a:lnTo>
                  <a:lnTo>
                    <a:pt x="91" y="6"/>
                  </a:lnTo>
                  <a:lnTo>
                    <a:pt x="81" y="10"/>
                  </a:lnTo>
                  <a:lnTo>
                    <a:pt x="73" y="13"/>
                  </a:lnTo>
                  <a:lnTo>
                    <a:pt x="64" y="19"/>
                  </a:lnTo>
                  <a:lnTo>
                    <a:pt x="56" y="24"/>
                  </a:lnTo>
                  <a:lnTo>
                    <a:pt x="47" y="30"/>
                  </a:lnTo>
                  <a:lnTo>
                    <a:pt x="40" y="36"/>
                  </a:lnTo>
                  <a:lnTo>
                    <a:pt x="33" y="44"/>
                  </a:lnTo>
                  <a:lnTo>
                    <a:pt x="20" y="63"/>
                  </a:lnTo>
                  <a:lnTo>
                    <a:pt x="11" y="85"/>
                  </a:lnTo>
                  <a:lnTo>
                    <a:pt x="5" y="112"/>
                  </a:lnTo>
                  <a:lnTo>
                    <a:pt x="1" y="138"/>
                  </a:lnTo>
                  <a:lnTo>
                    <a:pt x="0" y="164"/>
                  </a:lnTo>
                  <a:lnTo>
                    <a:pt x="3" y="186"/>
                  </a:lnTo>
                  <a:lnTo>
                    <a:pt x="7" y="203"/>
                  </a:lnTo>
                  <a:lnTo>
                    <a:pt x="13" y="214"/>
                  </a:lnTo>
                  <a:lnTo>
                    <a:pt x="21" y="220"/>
                  </a:lnTo>
                  <a:lnTo>
                    <a:pt x="31" y="222"/>
                  </a:lnTo>
                  <a:lnTo>
                    <a:pt x="43" y="223"/>
                  </a:lnTo>
                  <a:lnTo>
                    <a:pt x="54" y="222"/>
                  </a:lnTo>
                  <a:lnTo>
                    <a:pt x="65" y="218"/>
                  </a:lnTo>
                  <a:lnTo>
                    <a:pt x="74" y="212"/>
                  </a:lnTo>
                  <a:lnTo>
                    <a:pt x="82" y="204"/>
                  </a:lnTo>
                  <a:lnTo>
                    <a:pt x="87" y="194"/>
                  </a:lnTo>
                  <a:lnTo>
                    <a:pt x="92" y="180"/>
                  </a:lnTo>
                  <a:lnTo>
                    <a:pt x="99" y="163"/>
                  </a:lnTo>
                  <a:lnTo>
                    <a:pt x="106" y="143"/>
                  </a:lnTo>
                  <a:lnTo>
                    <a:pt x="116" y="122"/>
                  </a:lnTo>
                  <a:lnTo>
                    <a:pt x="126" y="103"/>
                  </a:lnTo>
                  <a:lnTo>
                    <a:pt x="136" y="87"/>
                  </a:lnTo>
                  <a:lnTo>
                    <a:pt x="148" y="76"/>
                  </a:lnTo>
                  <a:lnTo>
                    <a:pt x="159" y="71"/>
                  </a:lnTo>
                  <a:lnTo>
                    <a:pt x="171" y="71"/>
                  </a:lnTo>
                  <a:lnTo>
                    <a:pt x="184" y="75"/>
                  </a:lnTo>
                  <a:lnTo>
                    <a:pt x="199" y="80"/>
                  </a:lnTo>
                  <a:lnTo>
                    <a:pt x="213" y="85"/>
                  </a:lnTo>
                  <a:lnTo>
                    <a:pt x="228" y="91"/>
                  </a:lnTo>
                  <a:lnTo>
                    <a:pt x="243" y="94"/>
                  </a:lnTo>
                  <a:lnTo>
                    <a:pt x="256" y="94"/>
                  </a:lnTo>
                  <a:lnTo>
                    <a:pt x="268" y="91"/>
                  </a:lnTo>
                  <a:lnTo>
                    <a:pt x="279" y="85"/>
                  </a:lnTo>
                  <a:lnTo>
                    <a:pt x="288" y="78"/>
                  </a:lnTo>
                  <a:lnTo>
                    <a:pt x="295" y="71"/>
                  </a:lnTo>
                  <a:lnTo>
                    <a:pt x="301" y="64"/>
                  </a:lnTo>
                  <a:lnTo>
                    <a:pt x="305" y="56"/>
                  </a:lnTo>
                  <a:lnTo>
                    <a:pt x="305" y="49"/>
                  </a:lnTo>
                  <a:lnTo>
                    <a:pt x="303" y="43"/>
                  </a:lnTo>
                  <a:lnTo>
                    <a:pt x="298" y="38"/>
                  </a:lnTo>
                  <a:lnTo>
                    <a:pt x="288" y="34"/>
                  </a:lnTo>
                  <a:lnTo>
                    <a:pt x="276" y="29"/>
                  </a:lnTo>
                  <a:lnTo>
                    <a:pt x="263" y="26"/>
                  </a:lnTo>
                  <a:lnTo>
                    <a:pt x="248" y="22"/>
                  </a:lnTo>
                  <a:lnTo>
                    <a:pt x="234" y="18"/>
                  </a:lnTo>
                  <a:lnTo>
                    <a:pt x="220" y="14"/>
                  </a:lnTo>
                  <a:lnTo>
                    <a:pt x="207" y="12"/>
                  </a:lnTo>
                  <a:lnTo>
                    <a:pt x="197" y="9"/>
                  </a:lnTo>
                  <a:close/>
                </a:path>
              </a:pathLst>
            </a:custGeom>
            <a:solidFill>
              <a:srgbClr val="E2E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12"/>
            <p:cNvSpPr>
              <a:spLocks/>
            </p:cNvSpPr>
            <p:nvPr/>
          </p:nvSpPr>
          <p:spPr bwMode="auto">
            <a:xfrm>
              <a:off x="1689" y="1643"/>
              <a:ext cx="405" cy="233"/>
            </a:xfrm>
            <a:custGeom>
              <a:avLst/>
              <a:gdLst>
                <a:gd name="T0" fmla="*/ 204 w 405"/>
                <a:gd name="T1" fmla="*/ 1 h 233"/>
                <a:gd name="T2" fmla="*/ 176 w 405"/>
                <a:gd name="T3" fmla="*/ 1 h 233"/>
                <a:gd name="T4" fmla="*/ 143 w 405"/>
                <a:gd name="T5" fmla="*/ 1 h 233"/>
                <a:gd name="T6" fmla="*/ 106 w 405"/>
                <a:gd name="T7" fmla="*/ 1 h 233"/>
                <a:gd name="T8" fmla="*/ 69 w 405"/>
                <a:gd name="T9" fmla="*/ 2 h 233"/>
                <a:gd name="T10" fmla="*/ 36 w 405"/>
                <a:gd name="T11" fmla="*/ 4 h 233"/>
                <a:gd name="T12" fmla="*/ 12 w 405"/>
                <a:gd name="T13" fmla="*/ 9 h 233"/>
                <a:gd name="T14" fmla="*/ 0 w 405"/>
                <a:gd name="T15" fmla="*/ 17 h 233"/>
                <a:gd name="T16" fmla="*/ 4 w 405"/>
                <a:gd name="T17" fmla="*/ 35 h 233"/>
                <a:gd name="T18" fmla="*/ 17 w 405"/>
                <a:gd name="T19" fmla="*/ 58 h 233"/>
                <a:gd name="T20" fmla="*/ 31 w 405"/>
                <a:gd name="T21" fmla="*/ 82 h 233"/>
                <a:gd name="T22" fmla="*/ 39 w 405"/>
                <a:gd name="T23" fmla="*/ 107 h 233"/>
                <a:gd name="T24" fmla="*/ 35 w 405"/>
                <a:gd name="T25" fmla="*/ 134 h 233"/>
                <a:gd name="T26" fmla="*/ 26 w 405"/>
                <a:gd name="T27" fmla="*/ 167 h 233"/>
                <a:gd name="T28" fmla="*/ 19 w 405"/>
                <a:gd name="T29" fmla="*/ 200 h 233"/>
                <a:gd name="T30" fmla="*/ 24 w 405"/>
                <a:gd name="T31" fmla="*/ 225 h 233"/>
                <a:gd name="T32" fmla="*/ 43 w 405"/>
                <a:gd name="T33" fmla="*/ 233 h 233"/>
                <a:gd name="T34" fmla="*/ 67 w 405"/>
                <a:gd name="T35" fmla="*/ 226 h 233"/>
                <a:gd name="T36" fmla="*/ 89 w 405"/>
                <a:gd name="T37" fmla="*/ 210 h 233"/>
                <a:gd name="T38" fmla="*/ 104 w 405"/>
                <a:gd name="T39" fmla="*/ 195 h 233"/>
                <a:gd name="T40" fmla="*/ 109 w 405"/>
                <a:gd name="T41" fmla="*/ 185 h 233"/>
                <a:gd name="T42" fmla="*/ 122 w 405"/>
                <a:gd name="T43" fmla="*/ 165 h 233"/>
                <a:gd name="T44" fmla="*/ 138 w 405"/>
                <a:gd name="T45" fmla="*/ 142 h 233"/>
                <a:gd name="T46" fmla="*/ 149 w 405"/>
                <a:gd name="T47" fmla="*/ 125 h 233"/>
                <a:gd name="T48" fmla="*/ 155 w 405"/>
                <a:gd name="T49" fmla="*/ 122 h 233"/>
                <a:gd name="T50" fmla="*/ 178 w 405"/>
                <a:gd name="T51" fmla="*/ 117 h 233"/>
                <a:gd name="T52" fmla="*/ 213 w 405"/>
                <a:gd name="T53" fmla="*/ 111 h 233"/>
                <a:gd name="T54" fmla="*/ 246 w 405"/>
                <a:gd name="T55" fmla="*/ 109 h 233"/>
                <a:gd name="T56" fmla="*/ 266 w 405"/>
                <a:gd name="T57" fmla="*/ 118 h 233"/>
                <a:gd name="T58" fmla="*/ 279 w 405"/>
                <a:gd name="T59" fmla="*/ 144 h 233"/>
                <a:gd name="T60" fmla="*/ 292 w 405"/>
                <a:gd name="T61" fmla="*/ 178 h 233"/>
                <a:gd name="T62" fmla="*/ 308 w 405"/>
                <a:gd name="T63" fmla="*/ 204 h 233"/>
                <a:gd name="T64" fmla="*/ 331 w 405"/>
                <a:gd name="T65" fmla="*/ 215 h 233"/>
                <a:gd name="T66" fmla="*/ 356 w 405"/>
                <a:gd name="T67" fmla="*/ 223 h 233"/>
                <a:gd name="T68" fmla="*/ 378 w 405"/>
                <a:gd name="T69" fmla="*/ 223 h 233"/>
                <a:gd name="T70" fmla="*/ 394 w 405"/>
                <a:gd name="T71" fmla="*/ 206 h 233"/>
                <a:gd name="T72" fmla="*/ 403 w 405"/>
                <a:gd name="T73" fmla="*/ 165 h 233"/>
                <a:gd name="T74" fmla="*/ 405 w 405"/>
                <a:gd name="T75" fmla="*/ 120 h 233"/>
                <a:gd name="T76" fmla="*/ 400 w 405"/>
                <a:gd name="T77" fmla="*/ 79 h 233"/>
                <a:gd name="T78" fmla="*/ 385 w 405"/>
                <a:gd name="T79" fmla="*/ 50 h 233"/>
                <a:gd name="T80" fmla="*/ 361 w 405"/>
                <a:gd name="T81" fmla="*/ 36 h 233"/>
                <a:gd name="T82" fmla="*/ 338 w 405"/>
                <a:gd name="T83" fmla="*/ 30 h 233"/>
                <a:gd name="T84" fmla="*/ 317 w 405"/>
                <a:gd name="T85" fmla="*/ 29 h 233"/>
                <a:gd name="T86" fmla="*/ 293 w 405"/>
                <a:gd name="T87" fmla="*/ 27 h 233"/>
                <a:gd name="T88" fmla="*/ 265 w 405"/>
                <a:gd name="T89" fmla="*/ 18 h 233"/>
                <a:gd name="T90" fmla="*/ 242 w 405"/>
                <a:gd name="T91" fmla="*/ 11 h 233"/>
                <a:gd name="T92" fmla="*/ 224 w 405"/>
                <a:gd name="T93" fmla="*/ 4 h 233"/>
                <a:gd name="T94" fmla="*/ 214 w 405"/>
                <a:gd name="T95" fmla="*/ 1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5" h="233">
                  <a:moveTo>
                    <a:pt x="213" y="0"/>
                  </a:moveTo>
                  <a:lnTo>
                    <a:pt x="204" y="1"/>
                  </a:lnTo>
                  <a:lnTo>
                    <a:pt x="191" y="1"/>
                  </a:lnTo>
                  <a:lnTo>
                    <a:pt x="176" y="1"/>
                  </a:lnTo>
                  <a:lnTo>
                    <a:pt x="160" y="1"/>
                  </a:lnTo>
                  <a:lnTo>
                    <a:pt x="143" y="1"/>
                  </a:lnTo>
                  <a:lnTo>
                    <a:pt x="125" y="1"/>
                  </a:lnTo>
                  <a:lnTo>
                    <a:pt x="106" y="1"/>
                  </a:lnTo>
                  <a:lnTo>
                    <a:pt x="87" y="2"/>
                  </a:lnTo>
                  <a:lnTo>
                    <a:pt x="69" y="2"/>
                  </a:lnTo>
                  <a:lnTo>
                    <a:pt x="52" y="3"/>
                  </a:lnTo>
                  <a:lnTo>
                    <a:pt x="36" y="4"/>
                  </a:lnTo>
                  <a:lnTo>
                    <a:pt x="23" y="7"/>
                  </a:lnTo>
                  <a:lnTo>
                    <a:pt x="12" y="9"/>
                  </a:lnTo>
                  <a:lnTo>
                    <a:pt x="5" y="13"/>
                  </a:lnTo>
                  <a:lnTo>
                    <a:pt x="0" y="17"/>
                  </a:lnTo>
                  <a:lnTo>
                    <a:pt x="0" y="23"/>
                  </a:lnTo>
                  <a:lnTo>
                    <a:pt x="4" y="35"/>
                  </a:lnTo>
                  <a:lnTo>
                    <a:pt x="10" y="47"/>
                  </a:lnTo>
                  <a:lnTo>
                    <a:pt x="17" y="58"/>
                  </a:lnTo>
                  <a:lnTo>
                    <a:pt x="25" y="70"/>
                  </a:lnTo>
                  <a:lnTo>
                    <a:pt x="31" y="82"/>
                  </a:lnTo>
                  <a:lnTo>
                    <a:pt x="36" y="94"/>
                  </a:lnTo>
                  <a:lnTo>
                    <a:pt x="39" y="107"/>
                  </a:lnTo>
                  <a:lnTo>
                    <a:pt x="38" y="120"/>
                  </a:lnTo>
                  <a:lnTo>
                    <a:pt x="35" y="134"/>
                  </a:lnTo>
                  <a:lnTo>
                    <a:pt x="31" y="150"/>
                  </a:lnTo>
                  <a:lnTo>
                    <a:pt x="26" y="167"/>
                  </a:lnTo>
                  <a:lnTo>
                    <a:pt x="22" y="185"/>
                  </a:lnTo>
                  <a:lnTo>
                    <a:pt x="19" y="200"/>
                  </a:lnTo>
                  <a:lnTo>
                    <a:pt x="19" y="214"/>
                  </a:lnTo>
                  <a:lnTo>
                    <a:pt x="24" y="225"/>
                  </a:lnTo>
                  <a:lnTo>
                    <a:pt x="32" y="231"/>
                  </a:lnTo>
                  <a:lnTo>
                    <a:pt x="43" y="233"/>
                  </a:lnTo>
                  <a:lnTo>
                    <a:pt x="55" y="231"/>
                  </a:lnTo>
                  <a:lnTo>
                    <a:pt x="67" y="226"/>
                  </a:lnTo>
                  <a:lnTo>
                    <a:pt x="79" y="218"/>
                  </a:lnTo>
                  <a:lnTo>
                    <a:pt x="89" y="210"/>
                  </a:lnTo>
                  <a:lnTo>
                    <a:pt x="97" y="202"/>
                  </a:lnTo>
                  <a:lnTo>
                    <a:pt x="104" y="195"/>
                  </a:lnTo>
                  <a:lnTo>
                    <a:pt x="106" y="190"/>
                  </a:lnTo>
                  <a:lnTo>
                    <a:pt x="109" y="185"/>
                  </a:lnTo>
                  <a:lnTo>
                    <a:pt x="115" y="176"/>
                  </a:lnTo>
                  <a:lnTo>
                    <a:pt x="122" y="165"/>
                  </a:lnTo>
                  <a:lnTo>
                    <a:pt x="130" y="153"/>
                  </a:lnTo>
                  <a:lnTo>
                    <a:pt x="138" y="142"/>
                  </a:lnTo>
                  <a:lnTo>
                    <a:pt x="145" y="132"/>
                  </a:lnTo>
                  <a:lnTo>
                    <a:pt x="149" y="125"/>
                  </a:lnTo>
                  <a:lnTo>
                    <a:pt x="151" y="123"/>
                  </a:lnTo>
                  <a:lnTo>
                    <a:pt x="155" y="122"/>
                  </a:lnTo>
                  <a:lnTo>
                    <a:pt x="165" y="120"/>
                  </a:lnTo>
                  <a:lnTo>
                    <a:pt x="178" y="117"/>
                  </a:lnTo>
                  <a:lnTo>
                    <a:pt x="195" y="114"/>
                  </a:lnTo>
                  <a:lnTo>
                    <a:pt x="213" y="111"/>
                  </a:lnTo>
                  <a:lnTo>
                    <a:pt x="230" y="109"/>
                  </a:lnTo>
                  <a:lnTo>
                    <a:pt x="246" y="109"/>
                  </a:lnTo>
                  <a:lnTo>
                    <a:pt x="258" y="111"/>
                  </a:lnTo>
                  <a:lnTo>
                    <a:pt x="266" y="118"/>
                  </a:lnTo>
                  <a:lnTo>
                    <a:pt x="273" y="129"/>
                  </a:lnTo>
                  <a:lnTo>
                    <a:pt x="279" y="144"/>
                  </a:lnTo>
                  <a:lnTo>
                    <a:pt x="286" y="161"/>
                  </a:lnTo>
                  <a:lnTo>
                    <a:pt x="292" y="178"/>
                  </a:lnTo>
                  <a:lnTo>
                    <a:pt x="299" y="193"/>
                  </a:lnTo>
                  <a:lnTo>
                    <a:pt x="308" y="204"/>
                  </a:lnTo>
                  <a:lnTo>
                    <a:pt x="319" y="211"/>
                  </a:lnTo>
                  <a:lnTo>
                    <a:pt x="331" y="215"/>
                  </a:lnTo>
                  <a:lnTo>
                    <a:pt x="343" y="219"/>
                  </a:lnTo>
                  <a:lnTo>
                    <a:pt x="356" y="223"/>
                  </a:lnTo>
                  <a:lnTo>
                    <a:pt x="368" y="224"/>
                  </a:lnTo>
                  <a:lnTo>
                    <a:pt x="378" y="223"/>
                  </a:lnTo>
                  <a:lnTo>
                    <a:pt x="387" y="217"/>
                  </a:lnTo>
                  <a:lnTo>
                    <a:pt x="394" y="206"/>
                  </a:lnTo>
                  <a:lnTo>
                    <a:pt x="399" y="187"/>
                  </a:lnTo>
                  <a:lnTo>
                    <a:pt x="403" y="165"/>
                  </a:lnTo>
                  <a:lnTo>
                    <a:pt x="404" y="142"/>
                  </a:lnTo>
                  <a:lnTo>
                    <a:pt x="405" y="120"/>
                  </a:lnTo>
                  <a:lnTo>
                    <a:pt x="403" y="99"/>
                  </a:lnTo>
                  <a:lnTo>
                    <a:pt x="400" y="79"/>
                  </a:lnTo>
                  <a:lnTo>
                    <a:pt x="394" y="63"/>
                  </a:lnTo>
                  <a:lnTo>
                    <a:pt x="385" y="50"/>
                  </a:lnTo>
                  <a:lnTo>
                    <a:pt x="373" y="41"/>
                  </a:lnTo>
                  <a:lnTo>
                    <a:pt x="361" y="36"/>
                  </a:lnTo>
                  <a:lnTo>
                    <a:pt x="349" y="32"/>
                  </a:lnTo>
                  <a:lnTo>
                    <a:pt x="338" y="30"/>
                  </a:lnTo>
                  <a:lnTo>
                    <a:pt x="328" y="30"/>
                  </a:lnTo>
                  <a:lnTo>
                    <a:pt x="317" y="29"/>
                  </a:lnTo>
                  <a:lnTo>
                    <a:pt x="305" y="28"/>
                  </a:lnTo>
                  <a:lnTo>
                    <a:pt x="293" y="27"/>
                  </a:lnTo>
                  <a:lnTo>
                    <a:pt x="279" y="23"/>
                  </a:lnTo>
                  <a:lnTo>
                    <a:pt x="265" y="18"/>
                  </a:lnTo>
                  <a:lnTo>
                    <a:pt x="253" y="15"/>
                  </a:lnTo>
                  <a:lnTo>
                    <a:pt x="242" y="11"/>
                  </a:lnTo>
                  <a:lnTo>
                    <a:pt x="232" y="7"/>
                  </a:lnTo>
                  <a:lnTo>
                    <a:pt x="224" y="4"/>
                  </a:lnTo>
                  <a:lnTo>
                    <a:pt x="218" y="2"/>
                  </a:lnTo>
                  <a:lnTo>
                    <a:pt x="214" y="1"/>
                  </a:lnTo>
                  <a:lnTo>
                    <a:pt x="213" y="0"/>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13"/>
            <p:cNvSpPr>
              <a:spLocks/>
            </p:cNvSpPr>
            <p:nvPr/>
          </p:nvSpPr>
          <p:spPr bwMode="auto">
            <a:xfrm>
              <a:off x="1689" y="1630"/>
              <a:ext cx="389" cy="333"/>
            </a:xfrm>
            <a:custGeom>
              <a:avLst/>
              <a:gdLst>
                <a:gd name="T0" fmla="*/ 123 w 364"/>
                <a:gd name="T1" fmla="*/ 3 h 187"/>
                <a:gd name="T2" fmla="*/ 107 w 364"/>
                <a:gd name="T3" fmla="*/ 3 h 187"/>
                <a:gd name="T4" fmla="*/ 88 w 364"/>
                <a:gd name="T5" fmla="*/ 1 h 187"/>
                <a:gd name="T6" fmla="*/ 69 w 364"/>
                <a:gd name="T7" fmla="*/ 0 h 187"/>
                <a:gd name="T8" fmla="*/ 50 w 364"/>
                <a:gd name="T9" fmla="*/ 0 h 187"/>
                <a:gd name="T10" fmla="*/ 34 w 364"/>
                <a:gd name="T11" fmla="*/ 1 h 187"/>
                <a:gd name="T12" fmla="*/ 21 w 364"/>
                <a:gd name="T13" fmla="*/ 5 h 187"/>
                <a:gd name="T14" fmla="*/ 13 w 364"/>
                <a:gd name="T15" fmla="*/ 12 h 187"/>
                <a:gd name="T16" fmla="*/ 11 w 364"/>
                <a:gd name="T17" fmla="*/ 28 h 187"/>
                <a:gd name="T18" fmla="*/ 16 w 364"/>
                <a:gd name="T19" fmla="*/ 47 h 187"/>
                <a:gd name="T20" fmla="*/ 24 w 364"/>
                <a:gd name="T21" fmla="*/ 66 h 187"/>
                <a:gd name="T22" fmla="*/ 28 w 364"/>
                <a:gd name="T23" fmla="*/ 86 h 187"/>
                <a:gd name="T24" fmla="*/ 23 w 364"/>
                <a:gd name="T25" fmla="*/ 109 h 187"/>
                <a:gd name="T26" fmla="*/ 11 w 364"/>
                <a:gd name="T27" fmla="*/ 138 h 187"/>
                <a:gd name="T28" fmla="*/ 0 w 364"/>
                <a:gd name="T29" fmla="*/ 167 h 187"/>
                <a:gd name="T30" fmla="*/ 4 w 364"/>
                <a:gd name="T31" fmla="*/ 185 h 187"/>
                <a:gd name="T32" fmla="*/ 30 w 364"/>
                <a:gd name="T33" fmla="*/ 182 h 187"/>
                <a:gd name="T34" fmla="*/ 61 w 364"/>
                <a:gd name="T35" fmla="*/ 151 h 187"/>
                <a:gd name="T36" fmla="*/ 91 w 364"/>
                <a:gd name="T37" fmla="*/ 112 h 187"/>
                <a:gd name="T38" fmla="*/ 116 w 364"/>
                <a:gd name="T39" fmla="*/ 81 h 187"/>
                <a:gd name="T40" fmla="*/ 133 w 364"/>
                <a:gd name="T41" fmla="*/ 74 h 187"/>
                <a:gd name="T42" fmla="*/ 156 w 364"/>
                <a:gd name="T43" fmla="*/ 73 h 187"/>
                <a:gd name="T44" fmla="*/ 182 w 364"/>
                <a:gd name="T45" fmla="*/ 72 h 187"/>
                <a:gd name="T46" fmla="*/ 208 w 364"/>
                <a:gd name="T47" fmla="*/ 73 h 187"/>
                <a:gd name="T48" fmla="*/ 227 w 364"/>
                <a:gd name="T49" fmla="*/ 82 h 187"/>
                <a:gd name="T50" fmla="*/ 246 w 364"/>
                <a:gd name="T51" fmla="*/ 110 h 187"/>
                <a:gd name="T52" fmla="*/ 268 w 364"/>
                <a:gd name="T53" fmla="*/ 146 h 187"/>
                <a:gd name="T54" fmla="*/ 296 w 364"/>
                <a:gd name="T55" fmla="*/ 170 h 187"/>
                <a:gd name="T56" fmla="*/ 332 w 364"/>
                <a:gd name="T57" fmla="*/ 167 h 187"/>
                <a:gd name="T58" fmla="*/ 355 w 364"/>
                <a:gd name="T59" fmla="*/ 142 h 187"/>
                <a:gd name="T60" fmla="*/ 364 w 364"/>
                <a:gd name="T61" fmla="*/ 107 h 187"/>
                <a:gd name="T62" fmla="*/ 356 w 364"/>
                <a:gd name="T63" fmla="*/ 73 h 187"/>
                <a:gd name="T64" fmla="*/ 340 w 364"/>
                <a:gd name="T65" fmla="*/ 56 h 187"/>
                <a:gd name="T66" fmla="*/ 327 w 364"/>
                <a:gd name="T67" fmla="*/ 47 h 187"/>
                <a:gd name="T68" fmla="*/ 313 w 364"/>
                <a:gd name="T69" fmla="*/ 40 h 187"/>
                <a:gd name="T70" fmla="*/ 298 w 364"/>
                <a:gd name="T71" fmla="*/ 36 h 187"/>
                <a:gd name="T72" fmla="*/ 282 w 364"/>
                <a:gd name="T73" fmla="*/ 32 h 187"/>
                <a:gd name="T74" fmla="*/ 267 w 364"/>
                <a:gd name="T75" fmla="*/ 29 h 187"/>
                <a:gd name="T76" fmla="*/ 251 w 364"/>
                <a:gd name="T77" fmla="*/ 26 h 187"/>
                <a:gd name="T78" fmla="*/ 236 w 364"/>
                <a:gd name="T79" fmla="*/ 22 h 187"/>
                <a:gd name="T80" fmla="*/ 214 w 364"/>
                <a:gd name="T81" fmla="*/ 15 h 187"/>
                <a:gd name="T82" fmla="*/ 191 w 364"/>
                <a:gd name="T83" fmla="*/ 7 h 187"/>
                <a:gd name="T84" fmla="*/ 171 w 364"/>
                <a:gd name="T85" fmla="*/ 2 h 187"/>
                <a:gd name="T86" fmla="*/ 147 w 364"/>
                <a:gd name="T87" fmla="*/ 1 h 187"/>
                <a:gd name="connsiteX0" fmla="*/ 3599 w 10000"/>
                <a:gd name="connsiteY0" fmla="*/ 107 h 10000"/>
                <a:gd name="connsiteX1" fmla="*/ 3379 w 10000"/>
                <a:gd name="connsiteY1" fmla="*/ 160 h 10000"/>
                <a:gd name="connsiteX2" fmla="*/ 3187 w 10000"/>
                <a:gd name="connsiteY2" fmla="*/ 160 h 10000"/>
                <a:gd name="connsiteX3" fmla="*/ 2940 w 10000"/>
                <a:gd name="connsiteY3" fmla="*/ 160 h 10000"/>
                <a:gd name="connsiteX4" fmla="*/ 2692 w 10000"/>
                <a:gd name="connsiteY4" fmla="*/ 107 h 10000"/>
                <a:gd name="connsiteX5" fmla="*/ 2418 w 10000"/>
                <a:gd name="connsiteY5" fmla="*/ 53 h 10000"/>
                <a:gd name="connsiteX6" fmla="*/ 2170 w 10000"/>
                <a:gd name="connsiteY6" fmla="*/ 53 h 10000"/>
                <a:gd name="connsiteX7" fmla="*/ 1896 w 10000"/>
                <a:gd name="connsiteY7" fmla="*/ 0 h 10000"/>
                <a:gd name="connsiteX8" fmla="*/ 1621 w 10000"/>
                <a:gd name="connsiteY8" fmla="*/ 0 h 10000"/>
                <a:gd name="connsiteX9" fmla="*/ 1374 w 10000"/>
                <a:gd name="connsiteY9" fmla="*/ 0 h 10000"/>
                <a:gd name="connsiteX10" fmla="*/ 1154 w 10000"/>
                <a:gd name="connsiteY10" fmla="*/ 0 h 10000"/>
                <a:gd name="connsiteX11" fmla="*/ 934 w 10000"/>
                <a:gd name="connsiteY11" fmla="*/ 53 h 10000"/>
                <a:gd name="connsiteX12" fmla="*/ 742 w 10000"/>
                <a:gd name="connsiteY12" fmla="*/ 160 h 10000"/>
                <a:gd name="connsiteX13" fmla="*/ 577 w 10000"/>
                <a:gd name="connsiteY13" fmla="*/ 267 h 10000"/>
                <a:gd name="connsiteX14" fmla="*/ 440 w 10000"/>
                <a:gd name="connsiteY14" fmla="*/ 428 h 10000"/>
                <a:gd name="connsiteX15" fmla="*/ 357 w 10000"/>
                <a:gd name="connsiteY15" fmla="*/ 642 h 10000"/>
                <a:gd name="connsiteX16" fmla="*/ 302 w 10000"/>
                <a:gd name="connsiteY16" fmla="*/ 909 h 10000"/>
                <a:gd name="connsiteX17" fmla="*/ 302 w 10000"/>
                <a:gd name="connsiteY17" fmla="*/ 1497 h 10000"/>
                <a:gd name="connsiteX18" fmla="*/ 385 w 10000"/>
                <a:gd name="connsiteY18" fmla="*/ 1979 h 10000"/>
                <a:gd name="connsiteX19" fmla="*/ 440 w 10000"/>
                <a:gd name="connsiteY19" fmla="*/ 2513 h 10000"/>
                <a:gd name="connsiteX20" fmla="*/ 577 w 10000"/>
                <a:gd name="connsiteY20" fmla="*/ 2995 h 10000"/>
                <a:gd name="connsiteX21" fmla="*/ 659 w 10000"/>
                <a:gd name="connsiteY21" fmla="*/ 3529 h 10000"/>
                <a:gd name="connsiteX22" fmla="*/ 769 w 10000"/>
                <a:gd name="connsiteY22" fmla="*/ 4064 h 10000"/>
                <a:gd name="connsiteX23" fmla="*/ 769 w 10000"/>
                <a:gd name="connsiteY23" fmla="*/ 4599 h 10000"/>
                <a:gd name="connsiteX24" fmla="*/ 769 w 10000"/>
                <a:gd name="connsiteY24" fmla="*/ 5134 h 10000"/>
                <a:gd name="connsiteX25" fmla="*/ 632 w 10000"/>
                <a:gd name="connsiteY25" fmla="*/ 5829 h 10000"/>
                <a:gd name="connsiteX26" fmla="*/ 495 w 10000"/>
                <a:gd name="connsiteY26" fmla="*/ 6578 h 10000"/>
                <a:gd name="connsiteX27" fmla="*/ 302 w 10000"/>
                <a:gd name="connsiteY27" fmla="*/ 7380 h 10000"/>
                <a:gd name="connsiteX28" fmla="*/ 110 w 10000"/>
                <a:gd name="connsiteY28" fmla="*/ 8235 h 10000"/>
                <a:gd name="connsiteX29" fmla="*/ 0 w 10000"/>
                <a:gd name="connsiteY29" fmla="*/ 8930 h 10000"/>
                <a:gd name="connsiteX30" fmla="*/ 0 w 10000"/>
                <a:gd name="connsiteY30" fmla="*/ 9519 h 10000"/>
                <a:gd name="connsiteX31" fmla="*/ 110 w 10000"/>
                <a:gd name="connsiteY31" fmla="*/ 9893 h 10000"/>
                <a:gd name="connsiteX32" fmla="*/ 412 w 10000"/>
                <a:gd name="connsiteY32" fmla="*/ 10000 h 10000"/>
                <a:gd name="connsiteX33" fmla="*/ 824 w 10000"/>
                <a:gd name="connsiteY33" fmla="*/ 9733 h 10000"/>
                <a:gd name="connsiteX34" fmla="*/ 1264 w 10000"/>
                <a:gd name="connsiteY34" fmla="*/ 9037 h 10000"/>
                <a:gd name="connsiteX35" fmla="*/ 1676 w 10000"/>
                <a:gd name="connsiteY35" fmla="*/ 8075 h 10000"/>
                <a:gd name="connsiteX36" fmla="*/ 2485 w 10000"/>
                <a:gd name="connsiteY36" fmla="*/ 9202 h 10000"/>
                <a:gd name="connsiteX37" fmla="*/ 2500 w 10000"/>
                <a:gd name="connsiteY37" fmla="*/ 5989 h 10000"/>
                <a:gd name="connsiteX38" fmla="*/ 2885 w 10000"/>
                <a:gd name="connsiteY38" fmla="*/ 5027 h 10000"/>
                <a:gd name="connsiteX39" fmla="*/ 3187 w 10000"/>
                <a:gd name="connsiteY39" fmla="*/ 4332 h 10000"/>
                <a:gd name="connsiteX40" fmla="*/ 3407 w 10000"/>
                <a:gd name="connsiteY40" fmla="*/ 4011 h 10000"/>
                <a:gd name="connsiteX41" fmla="*/ 3654 w 10000"/>
                <a:gd name="connsiteY41" fmla="*/ 3957 h 10000"/>
                <a:gd name="connsiteX42" fmla="*/ 3956 w 10000"/>
                <a:gd name="connsiteY42" fmla="*/ 3904 h 10000"/>
                <a:gd name="connsiteX43" fmla="*/ 4286 w 10000"/>
                <a:gd name="connsiteY43" fmla="*/ 3904 h 10000"/>
                <a:gd name="connsiteX44" fmla="*/ 4643 w 10000"/>
                <a:gd name="connsiteY44" fmla="*/ 3850 h 10000"/>
                <a:gd name="connsiteX45" fmla="*/ 5000 w 10000"/>
                <a:gd name="connsiteY45" fmla="*/ 3850 h 10000"/>
                <a:gd name="connsiteX46" fmla="*/ 5357 w 10000"/>
                <a:gd name="connsiteY46" fmla="*/ 3904 h 10000"/>
                <a:gd name="connsiteX47" fmla="*/ 5714 w 10000"/>
                <a:gd name="connsiteY47" fmla="*/ 3904 h 10000"/>
                <a:gd name="connsiteX48" fmla="*/ 5989 w 10000"/>
                <a:gd name="connsiteY48" fmla="*/ 4011 h 10000"/>
                <a:gd name="connsiteX49" fmla="*/ 6236 w 10000"/>
                <a:gd name="connsiteY49" fmla="*/ 4385 h 10000"/>
                <a:gd name="connsiteX50" fmla="*/ 6511 w 10000"/>
                <a:gd name="connsiteY50" fmla="*/ 5027 h 10000"/>
                <a:gd name="connsiteX51" fmla="*/ 6758 w 10000"/>
                <a:gd name="connsiteY51" fmla="*/ 5882 h 10000"/>
                <a:gd name="connsiteX52" fmla="*/ 7060 w 10000"/>
                <a:gd name="connsiteY52" fmla="*/ 6845 h 10000"/>
                <a:gd name="connsiteX53" fmla="*/ 7363 w 10000"/>
                <a:gd name="connsiteY53" fmla="*/ 7807 h 10000"/>
                <a:gd name="connsiteX54" fmla="*/ 7720 w 10000"/>
                <a:gd name="connsiteY54" fmla="*/ 8610 h 10000"/>
                <a:gd name="connsiteX55" fmla="*/ 8132 w 10000"/>
                <a:gd name="connsiteY55" fmla="*/ 9091 h 10000"/>
                <a:gd name="connsiteX56" fmla="*/ 8626 w 10000"/>
                <a:gd name="connsiteY56" fmla="*/ 9198 h 10000"/>
                <a:gd name="connsiteX57" fmla="*/ 9121 w 10000"/>
                <a:gd name="connsiteY57" fmla="*/ 8930 h 10000"/>
                <a:gd name="connsiteX58" fmla="*/ 9505 w 10000"/>
                <a:gd name="connsiteY58" fmla="*/ 8342 h 10000"/>
                <a:gd name="connsiteX59" fmla="*/ 9753 w 10000"/>
                <a:gd name="connsiteY59" fmla="*/ 7594 h 10000"/>
                <a:gd name="connsiteX60" fmla="*/ 9945 w 10000"/>
                <a:gd name="connsiteY60" fmla="*/ 6684 h 10000"/>
                <a:gd name="connsiteX61" fmla="*/ 10000 w 10000"/>
                <a:gd name="connsiteY61" fmla="*/ 5722 h 10000"/>
                <a:gd name="connsiteX62" fmla="*/ 9945 w 10000"/>
                <a:gd name="connsiteY62" fmla="*/ 4759 h 10000"/>
                <a:gd name="connsiteX63" fmla="*/ 9780 w 10000"/>
                <a:gd name="connsiteY63" fmla="*/ 3904 h 10000"/>
                <a:gd name="connsiteX64" fmla="*/ 9505 w 10000"/>
                <a:gd name="connsiteY64" fmla="*/ 3262 h 10000"/>
                <a:gd name="connsiteX65" fmla="*/ 9341 w 10000"/>
                <a:gd name="connsiteY65" fmla="*/ 2995 h 10000"/>
                <a:gd name="connsiteX66" fmla="*/ 9176 w 10000"/>
                <a:gd name="connsiteY66" fmla="*/ 2727 h 10000"/>
                <a:gd name="connsiteX67" fmla="*/ 8984 w 10000"/>
                <a:gd name="connsiteY67" fmla="*/ 2513 h 10000"/>
                <a:gd name="connsiteX68" fmla="*/ 8791 w 10000"/>
                <a:gd name="connsiteY68" fmla="*/ 2299 h 10000"/>
                <a:gd name="connsiteX69" fmla="*/ 8599 w 10000"/>
                <a:gd name="connsiteY69" fmla="*/ 2139 h 10000"/>
                <a:gd name="connsiteX70" fmla="*/ 8407 w 10000"/>
                <a:gd name="connsiteY70" fmla="*/ 2032 h 10000"/>
                <a:gd name="connsiteX71" fmla="*/ 8187 w 10000"/>
                <a:gd name="connsiteY71" fmla="*/ 1925 h 10000"/>
                <a:gd name="connsiteX72" fmla="*/ 7967 w 10000"/>
                <a:gd name="connsiteY72" fmla="*/ 1765 h 10000"/>
                <a:gd name="connsiteX73" fmla="*/ 7747 w 10000"/>
                <a:gd name="connsiteY73" fmla="*/ 1711 h 10000"/>
                <a:gd name="connsiteX74" fmla="*/ 7555 w 10000"/>
                <a:gd name="connsiteY74" fmla="*/ 1604 h 10000"/>
                <a:gd name="connsiteX75" fmla="*/ 7335 w 10000"/>
                <a:gd name="connsiteY75" fmla="*/ 1551 h 10000"/>
                <a:gd name="connsiteX76" fmla="*/ 7115 w 10000"/>
                <a:gd name="connsiteY76" fmla="*/ 1444 h 10000"/>
                <a:gd name="connsiteX77" fmla="*/ 6896 w 10000"/>
                <a:gd name="connsiteY77" fmla="*/ 1390 h 10000"/>
                <a:gd name="connsiteX78" fmla="*/ 6676 w 10000"/>
                <a:gd name="connsiteY78" fmla="*/ 1283 h 10000"/>
                <a:gd name="connsiteX79" fmla="*/ 6484 w 10000"/>
                <a:gd name="connsiteY79" fmla="*/ 1176 h 10000"/>
                <a:gd name="connsiteX80" fmla="*/ 6264 w 10000"/>
                <a:gd name="connsiteY80" fmla="*/ 1070 h 10000"/>
                <a:gd name="connsiteX81" fmla="*/ 5879 w 10000"/>
                <a:gd name="connsiteY81" fmla="*/ 802 h 10000"/>
                <a:gd name="connsiteX82" fmla="*/ 5549 w 10000"/>
                <a:gd name="connsiteY82" fmla="*/ 588 h 10000"/>
                <a:gd name="connsiteX83" fmla="*/ 5247 w 10000"/>
                <a:gd name="connsiteY83" fmla="*/ 374 h 10000"/>
                <a:gd name="connsiteX84" fmla="*/ 5000 w 10000"/>
                <a:gd name="connsiteY84" fmla="*/ 214 h 10000"/>
                <a:gd name="connsiteX85" fmla="*/ 4698 w 10000"/>
                <a:gd name="connsiteY85" fmla="*/ 107 h 10000"/>
                <a:gd name="connsiteX86" fmla="*/ 4396 w 10000"/>
                <a:gd name="connsiteY86" fmla="*/ 53 h 10000"/>
                <a:gd name="connsiteX87" fmla="*/ 4038 w 10000"/>
                <a:gd name="connsiteY87" fmla="*/ 53 h 10000"/>
                <a:gd name="connsiteX88" fmla="*/ 3599 w 10000"/>
                <a:gd name="connsiteY88" fmla="*/ 107 h 10000"/>
                <a:gd name="connsiteX0" fmla="*/ 3599 w 10000"/>
                <a:gd name="connsiteY0" fmla="*/ 107 h 10723"/>
                <a:gd name="connsiteX1" fmla="*/ 3379 w 10000"/>
                <a:gd name="connsiteY1" fmla="*/ 160 h 10723"/>
                <a:gd name="connsiteX2" fmla="*/ 3187 w 10000"/>
                <a:gd name="connsiteY2" fmla="*/ 160 h 10723"/>
                <a:gd name="connsiteX3" fmla="*/ 2940 w 10000"/>
                <a:gd name="connsiteY3" fmla="*/ 160 h 10723"/>
                <a:gd name="connsiteX4" fmla="*/ 2692 w 10000"/>
                <a:gd name="connsiteY4" fmla="*/ 107 h 10723"/>
                <a:gd name="connsiteX5" fmla="*/ 2418 w 10000"/>
                <a:gd name="connsiteY5" fmla="*/ 53 h 10723"/>
                <a:gd name="connsiteX6" fmla="*/ 2170 w 10000"/>
                <a:gd name="connsiteY6" fmla="*/ 53 h 10723"/>
                <a:gd name="connsiteX7" fmla="*/ 1896 w 10000"/>
                <a:gd name="connsiteY7" fmla="*/ 0 h 10723"/>
                <a:gd name="connsiteX8" fmla="*/ 1621 w 10000"/>
                <a:gd name="connsiteY8" fmla="*/ 0 h 10723"/>
                <a:gd name="connsiteX9" fmla="*/ 1374 w 10000"/>
                <a:gd name="connsiteY9" fmla="*/ 0 h 10723"/>
                <a:gd name="connsiteX10" fmla="*/ 1154 w 10000"/>
                <a:gd name="connsiteY10" fmla="*/ 0 h 10723"/>
                <a:gd name="connsiteX11" fmla="*/ 934 w 10000"/>
                <a:gd name="connsiteY11" fmla="*/ 53 h 10723"/>
                <a:gd name="connsiteX12" fmla="*/ 742 w 10000"/>
                <a:gd name="connsiteY12" fmla="*/ 160 h 10723"/>
                <a:gd name="connsiteX13" fmla="*/ 577 w 10000"/>
                <a:gd name="connsiteY13" fmla="*/ 267 h 10723"/>
                <a:gd name="connsiteX14" fmla="*/ 440 w 10000"/>
                <a:gd name="connsiteY14" fmla="*/ 428 h 10723"/>
                <a:gd name="connsiteX15" fmla="*/ 357 w 10000"/>
                <a:gd name="connsiteY15" fmla="*/ 642 h 10723"/>
                <a:gd name="connsiteX16" fmla="*/ 302 w 10000"/>
                <a:gd name="connsiteY16" fmla="*/ 909 h 10723"/>
                <a:gd name="connsiteX17" fmla="*/ 302 w 10000"/>
                <a:gd name="connsiteY17" fmla="*/ 1497 h 10723"/>
                <a:gd name="connsiteX18" fmla="*/ 385 w 10000"/>
                <a:gd name="connsiteY18" fmla="*/ 1979 h 10723"/>
                <a:gd name="connsiteX19" fmla="*/ 440 w 10000"/>
                <a:gd name="connsiteY19" fmla="*/ 2513 h 10723"/>
                <a:gd name="connsiteX20" fmla="*/ 577 w 10000"/>
                <a:gd name="connsiteY20" fmla="*/ 2995 h 10723"/>
                <a:gd name="connsiteX21" fmla="*/ 659 w 10000"/>
                <a:gd name="connsiteY21" fmla="*/ 3529 h 10723"/>
                <a:gd name="connsiteX22" fmla="*/ 769 w 10000"/>
                <a:gd name="connsiteY22" fmla="*/ 4064 h 10723"/>
                <a:gd name="connsiteX23" fmla="*/ 769 w 10000"/>
                <a:gd name="connsiteY23" fmla="*/ 4599 h 10723"/>
                <a:gd name="connsiteX24" fmla="*/ 769 w 10000"/>
                <a:gd name="connsiteY24" fmla="*/ 5134 h 10723"/>
                <a:gd name="connsiteX25" fmla="*/ 632 w 10000"/>
                <a:gd name="connsiteY25" fmla="*/ 5829 h 10723"/>
                <a:gd name="connsiteX26" fmla="*/ 495 w 10000"/>
                <a:gd name="connsiteY26" fmla="*/ 6578 h 10723"/>
                <a:gd name="connsiteX27" fmla="*/ 302 w 10000"/>
                <a:gd name="connsiteY27" fmla="*/ 7380 h 10723"/>
                <a:gd name="connsiteX28" fmla="*/ 110 w 10000"/>
                <a:gd name="connsiteY28" fmla="*/ 8235 h 10723"/>
                <a:gd name="connsiteX29" fmla="*/ 0 w 10000"/>
                <a:gd name="connsiteY29" fmla="*/ 8930 h 10723"/>
                <a:gd name="connsiteX30" fmla="*/ 0 w 10000"/>
                <a:gd name="connsiteY30" fmla="*/ 9519 h 10723"/>
                <a:gd name="connsiteX31" fmla="*/ 110 w 10000"/>
                <a:gd name="connsiteY31" fmla="*/ 9893 h 10723"/>
                <a:gd name="connsiteX32" fmla="*/ 412 w 10000"/>
                <a:gd name="connsiteY32" fmla="*/ 10000 h 10723"/>
                <a:gd name="connsiteX33" fmla="*/ 824 w 10000"/>
                <a:gd name="connsiteY33" fmla="*/ 9733 h 10723"/>
                <a:gd name="connsiteX34" fmla="*/ 1264 w 10000"/>
                <a:gd name="connsiteY34" fmla="*/ 9037 h 10723"/>
                <a:gd name="connsiteX35" fmla="*/ 1676 w 10000"/>
                <a:gd name="connsiteY35" fmla="*/ 8075 h 10723"/>
                <a:gd name="connsiteX36" fmla="*/ 4089 w 10000"/>
                <a:gd name="connsiteY36" fmla="*/ 10723 h 10723"/>
                <a:gd name="connsiteX37" fmla="*/ 2500 w 10000"/>
                <a:gd name="connsiteY37" fmla="*/ 5989 h 10723"/>
                <a:gd name="connsiteX38" fmla="*/ 2885 w 10000"/>
                <a:gd name="connsiteY38" fmla="*/ 5027 h 10723"/>
                <a:gd name="connsiteX39" fmla="*/ 3187 w 10000"/>
                <a:gd name="connsiteY39" fmla="*/ 4332 h 10723"/>
                <a:gd name="connsiteX40" fmla="*/ 3407 w 10000"/>
                <a:gd name="connsiteY40" fmla="*/ 4011 h 10723"/>
                <a:gd name="connsiteX41" fmla="*/ 3654 w 10000"/>
                <a:gd name="connsiteY41" fmla="*/ 3957 h 10723"/>
                <a:gd name="connsiteX42" fmla="*/ 3956 w 10000"/>
                <a:gd name="connsiteY42" fmla="*/ 3904 h 10723"/>
                <a:gd name="connsiteX43" fmla="*/ 4286 w 10000"/>
                <a:gd name="connsiteY43" fmla="*/ 3904 h 10723"/>
                <a:gd name="connsiteX44" fmla="*/ 4643 w 10000"/>
                <a:gd name="connsiteY44" fmla="*/ 3850 h 10723"/>
                <a:gd name="connsiteX45" fmla="*/ 5000 w 10000"/>
                <a:gd name="connsiteY45" fmla="*/ 3850 h 10723"/>
                <a:gd name="connsiteX46" fmla="*/ 5357 w 10000"/>
                <a:gd name="connsiteY46" fmla="*/ 3904 h 10723"/>
                <a:gd name="connsiteX47" fmla="*/ 5714 w 10000"/>
                <a:gd name="connsiteY47" fmla="*/ 3904 h 10723"/>
                <a:gd name="connsiteX48" fmla="*/ 5989 w 10000"/>
                <a:gd name="connsiteY48" fmla="*/ 4011 h 10723"/>
                <a:gd name="connsiteX49" fmla="*/ 6236 w 10000"/>
                <a:gd name="connsiteY49" fmla="*/ 4385 h 10723"/>
                <a:gd name="connsiteX50" fmla="*/ 6511 w 10000"/>
                <a:gd name="connsiteY50" fmla="*/ 5027 h 10723"/>
                <a:gd name="connsiteX51" fmla="*/ 6758 w 10000"/>
                <a:gd name="connsiteY51" fmla="*/ 5882 h 10723"/>
                <a:gd name="connsiteX52" fmla="*/ 7060 w 10000"/>
                <a:gd name="connsiteY52" fmla="*/ 6845 h 10723"/>
                <a:gd name="connsiteX53" fmla="*/ 7363 w 10000"/>
                <a:gd name="connsiteY53" fmla="*/ 7807 h 10723"/>
                <a:gd name="connsiteX54" fmla="*/ 7720 w 10000"/>
                <a:gd name="connsiteY54" fmla="*/ 8610 h 10723"/>
                <a:gd name="connsiteX55" fmla="*/ 8132 w 10000"/>
                <a:gd name="connsiteY55" fmla="*/ 9091 h 10723"/>
                <a:gd name="connsiteX56" fmla="*/ 8626 w 10000"/>
                <a:gd name="connsiteY56" fmla="*/ 9198 h 10723"/>
                <a:gd name="connsiteX57" fmla="*/ 9121 w 10000"/>
                <a:gd name="connsiteY57" fmla="*/ 8930 h 10723"/>
                <a:gd name="connsiteX58" fmla="*/ 9505 w 10000"/>
                <a:gd name="connsiteY58" fmla="*/ 8342 h 10723"/>
                <a:gd name="connsiteX59" fmla="*/ 9753 w 10000"/>
                <a:gd name="connsiteY59" fmla="*/ 7594 h 10723"/>
                <a:gd name="connsiteX60" fmla="*/ 9945 w 10000"/>
                <a:gd name="connsiteY60" fmla="*/ 6684 h 10723"/>
                <a:gd name="connsiteX61" fmla="*/ 10000 w 10000"/>
                <a:gd name="connsiteY61" fmla="*/ 5722 h 10723"/>
                <a:gd name="connsiteX62" fmla="*/ 9945 w 10000"/>
                <a:gd name="connsiteY62" fmla="*/ 4759 h 10723"/>
                <a:gd name="connsiteX63" fmla="*/ 9780 w 10000"/>
                <a:gd name="connsiteY63" fmla="*/ 3904 h 10723"/>
                <a:gd name="connsiteX64" fmla="*/ 9505 w 10000"/>
                <a:gd name="connsiteY64" fmla="*/ 3262 h 10723"/>
                <a:gd name="connsiteX65" fmla="*/ 9341 w 10000"/>
                <a:gd name="connsiteY65" fmla="*/ 2995 h 10723"/>
                <a:gd name="connsiteX66" fmla="*/ 9176 w 10000"/>
                <a:gd name="connsiteY66" fmla="*/ 2727 h 10723"/>
                <a:gd name="connsiteX67" fmla="*/ 8984 w 10000"/>
                <a:gd name="connsiteY67" fmla="*/ 2513 h 10723"/>
                <a:gd name="connsiteX68" fmla="*/ 8791 w 10000"/>
                <a:gd name="connsiteY68" fmla="*/ 2299 h 10723"/>
                <a:gd name="connsiteX69" fmla="*/ 8599 w 10000"/>
                <a:gd name="connsiteY69" fmla="*/ 2139 h 10723"/>
                <a:gd name="connsiteX70" fmla="*/ 8407 w 10000"/>
                <a:gd name="connsiteY70" fmla="*/ 2032 h 10723"/>
                <a:gd name="connsiteX71" fmla="*/ 8187 w 10000"/>
                <a:gd name="connsiteY71" fmla="*/ 1925 h 10723"/>
                <a:gd name="connsiteX72" fmla="*/ 7967 w 10000"/>
                <a:gd name="connsiteY72" fmla="*/ 1765 h 10723"/>
                <a:gd name="connsiteX73" fmla="*/ 7747 w 10000"/>
                <a:gd name="connsiteY73" fmla="*/ 1711 h 10723"/>
                <a:gd name="connsiteX74" fmla="*/ 7555 w 10000"/>
                <a:gd name="connsiteY74" fmla="*/ 1604 h 10723"/>
                <a:gd name="connsiteX75" fmla="*/ 7335 w 10000"/>
                <a:gd name="connsiteY75" fmla="*/ 1551 h 10723"/>
                <a:gd name="connsiteX76" fmla="*/ 7115 w 10000"/>
                <a:gd name="connsiteY76" fmla="*/ 1444 h 10723"/>
                <a:gd name="connsiteX77" fmla="*/ 6896 w 10000"/>
                <a:gd name="connsiteY77" fmla="*/ 1390 h 10723"/>
                <a:gd name="connsiteX78" fmla="*/ 6676 w 10000"/>
                <a:gd name="connsiteY78" fmla="*/ 1283 h 10723"/>
                <a:gd name="connsiteX79" fmla="*/ 6484 w 10000"/>
                <a:gd name="connsiteY79" fmla="*/ 1176 h 10723"/>
                <a:gd name="connsiteX80" fmla="*/ 6264 w 10000"/>
                <a:gd name="connsiteY80" fmla="*/ 1070 h 10723"/>
                <a:gd name="connsiteX81" fmla="*/ 5879 w 10000"/>
                <a:gd name="connsiteY81" fmla="*/ 802 h 10723"/>
                <a:gd name="connsiteX82" fmla="*/ 5549 w 10000"/>
                <a:gd name="connsiteY82" fmla="*/ 588 h 10723"/>
                <a:gd name="connsiteX83" fmla="*/ 5247 w 10000"/>
                <a:gd name="connsiteY83" fmla="*/ 374 h 10723"/>
                <a:gd name="connsiteX84" fmla="*/ 5000 w 10000"/>
                <a:gd name="connsiteY84" fmla="*/ 214 h 10723"/>
                <a:gd name="connsiteX85" fmla="*/ 4698 w 10000"/>
                <a:gd name="connsiteY85" fmla="*/ 107 h 10723"/>
                <a:gd name="connsiteX86" fmla="*/ 4396 w 10000"/>
                <a:gd name="connsiteY86" fmla="*/ 53 h 10723"/>
                <a:gd name="connsiteX87" fmla="*/ 4038 w 10000"/>
                <a:gd name="connsiteY87" fmla="*/ 53 h 10723"/>
                <a:gd name="connsiteX88" fmla="*/ 3599 w 10000"/>
                <a:gd name="connsiteY88" fmla="*/ 107 h 10723"/>
                <a:gd name="connsiteX0" fmla="*/ 3599 w 10000"/>
                <a:gd name="connsiteY0" fmla="*/ 107 h 10723"/>
                <a:gd name="connsiteX1" fmla="*/ 3379 w 10000"/>
                <a:gd name="connsiteY1" fmla="*/ 160 h 10723"/>
                <a:gd name="connsiteX2" fmla="*/ 3187 w 10000"/>
                <a:gd name="connsiteY2" fmla="*/ 160 h 10723"/>
                <a:gd name="connsiteX3" fmla="*/ 2940 w 10000"/>
                <a:gd name="connsiteY3" fmla="*/ 160 h 10723"/>
                <a:gd name="connsiteX4" fmla="*/ 2692 w 10000"/>
                <a:gd name="connsiteY4" fmla="*/ 107 h 10723"/>
                <a:gd name="connsiteX5" fmla="*/ 2418 w 10000"/>
                <a:gd name="connsiteY5" fmla="*/ 53 h 10723"/>
                <a:gd name="connsiteX6" fmla="*/ 2170 w 10000"/>
                <a:gd name="connsiteY6" fmla="*/ 53 h 10723"/>
                <a:gd name="connsiteX7" fmla="*/ 1896 w 10000"/>
                <a:gd name="connsiteY7" fmla="*/ 0 h 10723"/>
                <a:gd name="connsiteX8" fmla="*/ 1621 w 10000"/>
                <a:gd name="connsiteY8" fmla="*/ 0 h 10723"/>
                <a:gd name="connsiteX9" fmla="*/ 1374 w 10000"/>
                <a:gd name="connsiteY9" fmla="*/ 0 h 10723"/>
                <a:gd name="connsiteX10" fmla="*/ 1154 w 10000"/>
                <a:gd name="connsiteY10" fmla="*/ 0 h 10723"/>
                <a:gd name="connsiteX11" fmla="*/ 934 w 10000"/>
                <a:gd name="connsiteY11" fmla="*/ 53 h 10723"/>
                <a:gd name="connsiteX12" fmla="*/ 742 w 10000"/>
                <a:gd name="connsiteY12" fmla="*/ 160 h 10723"/>
                <a:gd name="connsiteX13" fmla="*/ 577 w 10000"/>
                <a:gd name="connsiteY13" fmla="*/ 267 h 10723"/>
                <a:gd name="connsiteX14" fmla="*/ 440 w 10000"/>
                <a:gd name="connsiteY14" fmla="*/ 428 h 10723"/>
                <a:gd name="connsiteX15" fmla="*/ 357 w 10000"/>
                <a:gd name="connsiteY15" fmla="*/ 642 h 10723"/>
                <a:gd name="connsiteX16" fmla="*/ 302 w 10000"/>
                <a:gd name="connsiteY16" fmla="*/ 909 h 10723"/>
                <a:gd name="connsiteX17" fmla="*/ 302 w 10000"/>
                <a:gd name="connsiteY17" fmla="*/ 1497 h 10723"/>
                <a:gd name="connsiteX18" fmla="*/ 385 w 10000"/>
                <a:gd name="connsiteY18" fmla="*/ 1979 h 10723"/>
                <a:gd name="connsiteX19" fmla="*/ 440 w 10000"/>
                <a:gd name="connsiteY19" fmla="*/ 2513 h 10723"/>
                <a:gd name="connsiteX20" fmla="*/ 577 w 10000"/>
                <a:gd name="connsiteY20" fmla="*/ 2995 h 10723"/>
                <a:gd name="connsiteX21" fmla="*/ 659 w 10000"/>
                <a:gd name="connsiteY21" fmla="*/ 3529 h 10723"/>
                <a:gd name="connsiteX22" fmla="*/ 769 w 10000"/>
                <a:gd name="connsiteY22" fmla="*/ 4064 h 10723"/>
                <a:gd name="connsiteX23" fmla="*/ 769 w 10000"/>
                <a:gd name="connsiteY23" fmla="*/ 4599 h 10723"/>
                <a:gd name="connsiteX24" fmla="*/ 769 w 10000"/>
                <a:gd name="connsiteY24" fmla="*/ 5134 h 10723"/>
                <a:gd name="connsiteX25" fmla="*/ 632 w 10000"/>
                <a:gd name="connsiteY25" fmla="*/ 5829 h 10723"/>
                <a:gd name="connsiteX26" fmla="*/ 495 w 10000"/>
                <a:gd name="connsiteY26" fmla="*/ 6578 h 10723"/>
                <a:gd name="connsiteX27" fmla="*/ 302 w 10000"/>
                <a:gd name="connsiteY27" fmla="*/ 7380 h 10723"/>
                <a:gd name="connsiteX28" fmla="*/ 110 w 10000"/>
                <a:gd name="connsiteY28" fmla="*/ 8235 h 10723"/>
                <a:gd name="connsiteX29" fmla="*/ 0 w 10000"/>
                <a:gd name="connsiteY29" fmla="*/ 8930 h 10723"/>
                <a:gd name="connsiteX30" fmla="*/ 0 w 10000"/>
                <a:gd name="connsiteY30" fmla="*/ 9519 h 10723"/>
                <a:gd name="connsiteX31" fmla="*/ 110 w 10000"/>
                <a:gd name="connsiteY31" fmla="*/ 9893 h 10723"/>
                <a:gd name="connsiteX32" fmla="*/ 412 w 10000"/>
                <a:gd name="connsiteY32" fmla="*/ 10000 h 10723"/>
                <a:gd name="connsiteX33" fmla="*/ 824 w 10000"/>
                <a:gd name="connsiteY33" fmla="*/ 9733 h 10723"/>
                <a:gd name="connsiteX34" fmla="*/ 1264 w 10000"/>
                <a:gd name="connsiteY34" fmla="*/ 9037 h 10723"/>
                <a:gd name="connsiteX35" fmla="*/ 2293 w 10000"/>
                <a:gd name="connsiteY35" fmla="*/ 9594 h 10723"/>
                <a:gd name="connsiteX36" fmla="*/ 4089 w 10000"/>
                <a:gd name="connsiteY36" fmla="*/ 10723 h 10723"/>
                <a:gd name="connsiteX37" fmla="*/ 2500 w 10000"/>
                <a:gd name="connsiteY37" fmla="*/ 5989 h 10723"/>
                <a:gd name="connsiteX38" fmla="*/ 2885 w 10000"/>
                <a:gd name="connsiteY38" fmla="*/ 5027 h 10723"/>
                <a:gd name="connsiteX39" fmla="*/ 3187 w 10000"/>
                <a:gd name="connsiteY39" fmla="*/ 4332 h 10723"/>
                <a:gd name="connsiteX40" fmla="*/ 3407 w 10000"/>
                <a:gd name="connsiteY40" fmla="*/ 4011 h 10723"/>
                <a:gd name="connsiteX41" fmla="*/ 3654 w 10000"/>
                <a:gd name="connsiteY41" fmla="*/ 3957 h 10723"/>
                <a:gd name="connsiteX42" fmla="*/ 3956 w 10000"/>
                <a:gd name="connsiteY42" fmla="*/ 3904 h 10723"/>
                <a:gd name="connsiteX43" fmla="*/ 4286 w 10000"/>
                <a:gd name="connsiteY43" fmla="*/ 3904 h 10723"/>
                <a:gd name="connsiteX44" fmla="*/ 4643 w 10000"/>
                <a:gd name="connsiteY44" fmla="*/ 3850 h 10723"/>
                <a:gd name="connsiteX45" fmla="*/ 5000 w 10000"/>
                <a:gd name="connsiteY45" fmla="*/ 3850 h 10723"/>
                <a:gd name="connsiteX46" fmla="*/ 5357 w 10000"/>
                <a:gd name="connsiteY46" fmla="*/ 3904 h 10723"/>
                <a:gd name="connsiteX47" fmla="*/ 5714 w 10000"/>
                <a:gd name="connsiteY47" fmla="*/ 3904 h 10723"/>
                <a:gd name="connsiteX48" fmla="*/ 5989 w 10000"/>
                <a:gd name="connsiteY48" fmla="*/ 4011 h 10723"/>
                <a:gd name="connsiteX49" fmla="*/ 6236 w 10000"/>
                <a:gd name="connsiteY49" fmla="*/ 4385 h 10723"/>
                <a:gd name="connsiteX50" fmla="*/ 6511 w 10000"/>
                <a:gd name="connsiteY50" fmla="*/ 5027 h 10723"/>
                <a:gd name="connsiteX51" fmla="*/ 6758 w 10000"/>
                <a:gd name="connsiteY51" fmla="*/ 5882 h 10723"/>
                <a:gd name="connsiteX52" fmla="*/ 7060 w 10000"/>
                <a:gd name="connsiteY52" fmla="*/ 6845 h 10723"/>
                <a:gd name="connsiteX53" fmla="*/ 7363 w 10000"/>
                <a:gd name="connsiteY53" fmla="*/ 7807 h 10723"/>
                <a:gd name="connsiteX54" fmla="*/ 7720 w 10000"/>
                <a:gd name="connsiteY54" fmla="*/ 8610 h 10723"/>
                <a:gd name="connsiteX55" fmla="*/ 8132 w 10000"/>
                <a:gd name="connsiteY55" fmla="*/ 9091 h 10723"/>
                <a:gd name="connsiteX56" fmla="*/ 8626 w 10000"/>
                <a:gd name="connsiteY56" fmla="*/ 9198 h 10723"/>
                <a:gd name="connsiteX57" fmla="*/ 9121 w 10000"/>
                <a:gd name="connsiteY57" fmla="*/ 8930 h 10723"/>
                <a:gd name="connsiteX58" fmla="*/ 9505 w 10000"/>
                <a:gd name="connsiteY58" fmla="*/ 8342 h 10723"/>
                <a:gd name="connsiteX59" fmla="*/ 9753 w 10000"/>
                <a:gd name="connsiteY59" fmla="*/ 7594 h 10723"/>
                <a:gd name="connsiteX60" fmla="*/ 9945 w 10000"/>
                <a:gd name="connsiteY60" fmla="*/ 6684 h 10723"/>
                <a:gd name="connsiteX61" fmla="*/ 10000 w 10000"/>
                <a:gd name="connsiteY61" fmla="*/ 5722 h 10723"/>
                <a:gd name="connsiteX62" fmla="*/ 9945 w 10000"/>
                <a:gd name="connsiteY62" fmla="*/ 4759 h 10723"/>
                <a:gd name="connsiteX63" fmla="*/ 9780 w 10000"/>
                <a:gd name="connsiteY63" fmla="*/ 3904 h 10723"/>
                <a:gd name="connsiteX64" fmla="*/ 9505 w 10000"/>
                <a:gd name="connsiteY64" fmla="*/ 3262 h 10723"/>
                <a:gd name="connsiteX65" fmla="*/ 9341 w 10000"/>
                <a:gd name="connsiteY65" fmla="*/ 2995 h 10723"/>
                <a:gd name="connsiteX66" fmla="*/ 9176 w 10000"/>
                <a:gd name="connsiteY66" fmla="*/ 2727 h 10723"/>
                <a:gd name="connsiteX67" fmla="*/ 8984 w 10000"/>
                <a:gd name="connsiteY67" fmla="*/ 2513 h 10723"/>
                <a:gd name="connsiteX68" fmla="*/ 8791 w 10000"/>
                <a:gd name="connsiteY68" fmla="*/ 2299 h 10723"/>
                <a:gd name="connsiteX69" fmla="*/ 8599 w 10000"/>
                <a:gd name="connsiteY69" fmla="*/ 2139 h 10723"/>
                <a:gd name="connsiteX70" fmla="*/ 8407 w 10000"/>
                <a:gd name="connsiteY70" fmla="*/ 2032 h 10723"/>
                <a:gd name="connsiteX71" fmla="*/ 8187 w 10000"/>
                <a:gd name="connsiteY71" fmla="*/ 1925 h 10723"/>
                <a:gd name="connsiteX72" fmla="*/ 7967 w 10000"/>
                <a:gd name="connsiteY72" fmla="*/ 1765 h 10723"/>
                <a:gd name="connsiteX73" fmla="*/ 7747 w 10000"/>
                <a:gd name="connsiteY73" fmla="*/ 1711 h 10723"/>
                <a:gd name="connsiteX74" fmla="*/ 7555 w 10000"/>
                <a:gd name="connsiteY74" fmla="*/ 1604 h 10723"/>
                <a:gd name="connsiteX75" fmla="*/ 7335 w 10000"/>
                <a:gd name="connsiteY75" fmla="*/ 1551 h 10723"/>
                <a:gd name="connsiteX76" fmla="*/ 7115 w 10000"/>
                <a:gd name="connsiteY76" fmla="*/ 1444 h 10723"/>
                <a:gd name="connsiteX77" fmla="*/ 6896 w 10000"/>
                <a:gd name="connsiteY77" fmla="*/ 1390 h 10723"/>
                <a:gd name="connsiteX78" fmla="*/ 6676 w 10000"/>
                <a:gd name="connsiteY78" fmla="*/ 1283 h 10723"/>
                <a:gd name="connsiteX79" fmla="*/ 6484 w 10000"/>
                <a:gd name="connsiteY79" fmla="*/ 1176 h 10723"/>
                <a:gd name="connsiteX80" fmla="*/ 6264 w 10000"/>
                <a:gd name="connsiteY80" fmla="*/ 1070 h 10723"/>
                <a:gd name="connsiteX81" fmla="*/ 5879 w 10000"/>
                <a:gd name="connsiteY81" fmla="*/ 802 h 10723"/>
                <a:gd name="connsiteX82" fmla="*/ 5549 w 10000"/>
                <a:gd name="connsiteY82" fmla="*/ 588 h 10723"/>
                <a:gd name="connsiteX83" fmla="*/ 5247 w 10000"/>
                <a:gd name="connsiteY83" fmla="*/ 374 h 10723"/>
                <a:gd name="connsiteX84" fmla="*/ 5000 w 10000"/>
                <a:gd name="connsiteY84" fmla="*/ 214 h 10723"/>
                <a:gd name="connsiteX85" fmla="*/ 4698 w 10000"/>
                <a:gd name="connsiteY85" fmla="*/ 107 h 10723"/>
                <a:gd name="connsiteX86" fmla="*/ 4396 w 10000"/>
                <a:gd name="connsiteY86" fmla="*/ 53 h 10723"/>
                <a:gd name="connsiteX87" fmla="*/ 4038 w 10000"/>
                <a:gd name="connsiteY87" fmla="*/ 53 h 10723"/>
                <a:gd name="connsiteX88" fmla="*/ 3599 w 10000"/>
                <a:gd name="connsiteY88" fmla="*/ 107 h 10723"/>
                <a:gd name="connsiteX0" fmla="*/ 3599 w 10000"/>
                <a:gd name="connsiteY0" fmla="*/ 1074 h 11690"/>
                <a:gd name="connsiteX1" fmla="*/ 3379 w 10000"/>
                <a:gd name="connsiteY1" fmla="*/ 1127 h 11690"/>
                <a:gd name="connsiteX2" fmla="*/ 3187 w 10000"/>
                <a:gd name="connsiteY2" fmla="*/ 1127 h 11690"/>
                <a:gd name="connsiteX3" fmla="*/ 2940 w 10000"/>
                <a:gd name="connsiteY3" fmla="*/ 1127 h 11690"/>
                <a:gd name="connsiteX4" fmla="*/ 2692 w 10000"/>
                <a:gd name="connsiteY4" fmla="*/ 1074 h 11690"/>
                <a:gd name="connsiteX5" fmla="*/ 2418 w 10000"/>
                <a:gd name="connsiteY5" fmla="*/ 1020 h 11690"/>
                <a:gd name="connsiteX6" fmla="*/ 2170 w 10000"/>
                <a:gd name="connsiteY6" fmla="*/ 1020 h 11690"/>
                <a:gd name="connsiteX7" fmla="*/ 1896 w 10000"/>
                <a:gd name="connsiteY7" fmla="*/ 967 h 11690"/>
                <a:gd name="connsiteX8" fmla="*/ 1621 w 10000"/>
                <a:gd name="connsiteY8" fmla="*/ 967 h 11690"/>
                <a:gd name="connsiteX9" fmla="*/ 1374 w 10000"/>
                <a:gd name="connsiteY9" fmla="*/ 967 h 11690"/>
                <a:gd name="connsiteX10" fmla="*/ 1154 w 10000"/>
                <a:gd name="connsiteY10" fmla="*/ 967 h 11690"/>
                <a:gd name="connsiteX11" fmla="*/ 934 w 10000"/>
                <a:gd name="connsiteY11" fmla="*/ 1020 h 11690"/>
                <a:gd name="connsiteX12" fmla="*/ 742 w 10000"/>
                <a:gd name="connsiteY12" fmla="*/ 1127 h 11690"/>
                <a:gd name="connsiteX13" fmla="*/ 577 w 10000"/>
                <a:gd name="connsiteY13" fmla="*/ 1234 h 11690"/>
                <a:gd name="connsiteX14" fmla="*/ 440 w 10000"/>
                <a:gd name="connsiteY14" fmla="*/ 1395 h 11690"/>
                <a:gd name="connsiteX15" fmla="*/ 357 w 10000"/>
                <a:gd name="connsiteY15" fmla="*/ 1609 h 11690"/>
                <a:gd name="connsiteX16" fmla="*/ 302 w 10000"/>
                <a:gd name="connsiteY16" fmla="*/ 1876 h 11690"/>
                <a:gd name="connsiteX17" fmla="*/ 302 w 10000"/>
                <a:gd name="connsiteY17" fmla="*/ 2464 h 11690"/>
                <a:gd name="connsiteX18" fmla="*/ 385 w 10000"/>
                <a:gd name="connsiteY18" fmla="*/ 2946 h 11690"/>
                <a:gd name="connsiteX19" fmla="*/ 440 w 10000"/>
                <a:gd name="connsiteY19" fmla="*/ 3480 h 11690"/>
                <a:gd name="connsiteX20" fmla="*/ 577 w 10000"/>
                <a:gd name="connsiteY20" fmla="*/ 3962 h 11690"/>
                <a:gd name="connsiteX21" fmla="*/ 659 w 10000"/>
                <a:gd name="connsiteY21" fmla="*/ 4496 h 11690"/>
                <a:gd name="connsiteX22" fmla="*/ 769 w 10000"/>
                <a:gd name="connsiteY22" fmla="*/ 5031 h 11690"/>
                <a:gd name="connsiteX23" fmla="*/ 769 w 10000"/>
                <a:gd name="connsiteY23" fmla="*/ 5566 h 11690"/>
                <a:gd name="connsiteX24" fmla="*/ 769 w 10000"/>
                <a:gd name="connsiteY24" fmla="*/ 6101 h 11690"/>
                <a:gd name="connsiteX25" fmla="*/ 632 w 10000"/>
                <a:gd name="connsiteY25" fmla="*/ 6796 h 11690"/>
                <a:gd name="connsiteX26" fmla="*/ 495 w 10000"/>
                <a:gd name="connsiteY26" fmla="*/ 7545 h 11690"/>
                <a:gd name="connsiteX27" fmla="*/ 302 w 10000"/>
                <a:gd name="connsiteY27" fmla="*/ 8347 h 11690"/>
                <a:gd name="connsiteX28" fmla="*/ 110 w 10000"/>
                <a:gd name="connsiteY28" fmla="*/ 9202 h 11690"/>
                <a:gd name="connsiteX29" fmla="*/ 0 w 10000"/>
                <a:gd name="connsiteY29" fmla="*/ 9897 h 11690"/>
                <a:gd name="connsiteX30" fmla="*/ 0 w 10000"/>
                <a:gd name="connsiteY30" fmla="*/ 10486 h 11690"/>
                <a:gd name="connsiteX31" fmla="*/ 110 w 10000"/>
                <a:gd name="connsiteY31" fmla="*/ 10860 h 11690"/>
                <a:gd name="connsiteX32" fmla="*/ 412 w 10000"/>
                <a:gd name="connsiteY32" fmla="*/ 10967 h 11690"/>
                <a:gd name="connsiteX33" fmla="*/ 824 w 10000"/>
                <a:gd name="connsiteY33" fmla="*/ 10700 h 11690"/>
                <a:gd name="connsiteX34" fmla="*/ 1264 w 10000"/>
                <a:gd name="connsiteY34" fmla="*/ 10004 h 11690"/>
                <a:gd name="connsiteX35" fmla="*/ 2293 w 10000"/>
                <a:gd name="connsiteY35" fmla="*/ 10561 h 11690"/>
                <a:gd name="connsiteX36" fmla="*/ 4089 w 10000"/>
                <a:gd name="connsiteY36" fmla="*/ 11690 h 11690"/>
                <a:gd name="connsiteX37" fmla="*/ 2500 w 10000"/>
                <a:gd name="connsiteY37" fmla="*/ 6956 h 11690"/>
                <a:gd name="connsiteX38" fmla="*/ 2885 w 10000"/>
                <a:gd name="connsiteY38" fmla="*/ 5994 h 11690"/>
                <a:gd name="connsiteX39" fmla="*/ 3187 w 10000"/>
                <a:gd name="connsiteY39" fmla="*/ 5299 h 11690"/>
                <a:gd name="connsiteX40" fmla="*/ 3407 w 10000"/>
                <a:gd name="connsiteY40" fmla="*/ 4978 h 11690"/>
                <a:gd name="connsiteX41" fmla="*/ 3654 w 10000"/>
                <a:gd name="connsiteY41" fmla="*/ 4924 h 11690"/>
                <a:gd name="connsiteX42" fmla="*/ 3956 w 10000"/>
                <a:gd name="connsiteY42" fmla="*/ 4871 h 11690"/>
                <a:gd name="connsiteX43" fmla="*/ 4286 w 10000"/>
                <a:gd name="connsiteY43" fmla="*/ 4871 h 11690"/>
                <a:gd name="connsiteX44" fmla="*/ 4643 w 10000"/>
                <a:gd name="connsiteY44" fmla="*/ 4817 h 11690"/>
                <a:gd name="connsiteX45" fmla="*/ 5000 w 10000"/>
                <a:gd name="connsiteY45" fmla="*/ 4817 h 11690"/>
                <a:gd name="connsiteX46" fmla="*/ 5357 w 10000"/>
                <a:gd name="connsiteY46" fmla="*/ 4871 h 11690"/>
                <a:gd name="connsiteX47" fmla="*/ 5714 w 10000"/>
                <a:gd name="connsiteY47" fmla="*/ 4871 h 11690"/>
                <a:gd name="connsiteX48" fmla="*/ 5989 w 10000"/>
                <a:gd name="connsiteY48" fmla="*/ 4978 h 11690"/>
                <a:gd name="connsiteX49" fmla="*/ 6236 w 10000"/>
                <a:gd name="connsiteY49" fmla="*/ 5352 h 11690"/>
                <a:gd name="connsiteX50" fmla="*/ 6511 w 10000"/>
                <a:gd name="connsiteY50" fmla="*/ 5994 h 11690"/>
                <a:gd name="connsiteX51" fmla="*/ 6758 w 10000"/>
                <a:gd name="connsiteY51" fmla="*/ 6849 h 11690"/>
                <a:gd name="connsiteX52" fmla="*/ 7060 w 10000"/>
                <a:gd name="connsiteY52" fmla="*/ 7812 h 11690"/>
                <a:gd name="connsiteX53" fmla="*/ 7363 w 10000"/>
                <a:gd name="connsiteY53" fmla="*/ 8774 h 11690"/>
                <a:gd name="connsiteX54" fmla="*/ 7720 w 10000"/>
                <a:gd name="connsiteY54" fmla="*/ 9577 h 11690"/>
                <a:gd name="connsiteX55" fmla="*/ 8132 w 10000"/>
                <a:gd name="connsiteY55" fmla="*/ 10058 h 11690"/>
                <a:gd name="connsiteX56" fmla="*/ 8626 w 10000"/>
                <a:gd name="connsiteY56" fmla="*/ 10165 h 11690"/>
                <a:gd name="connsiteX57" fmla="*/ 9121 w 10000"/>
                <a:gd name="connsiteY57" fmla="*/ 9897 h 11690"/>
                <a:gd name="connsiteX58" fmla="*/ 9505 w 10000"/>
                <a:gd name="connsiteY58" fmla="*/ 9309 h 11690"/>
                <a:gd name="connsiteX59" fmla="*/ 9753 w 10000"/>
                <a:gd name="connsiteY59" fmla="*/ 8561 h 11690"/>
                <a:gd name="connsiteX60" fmla="*/ 9945 w 10000"/>
                <a:gd name="connsiteY60" fmla="*/ 7651 h 11690"/>
                <a:gd name="connsiteX61" fmla="*/ 10000 w 10000"/>
                <a:gd name="connsiteY61" fmla="*/ 6689 h 11690"/>
                <a:gd name="connsiteX62" fmla="*/ 9945 w 10000"/>
                <a:gd name="connsiteY62" fmla="*/ 5726 h 11690"/>
                <a:gd name="connsiteX63" fmla="*/ 9780 w 10000"/>
                <a:gd name="connsiteY63" fmla="*/ 4871 h 11690"/>
                <a:gd name="connsiteX64" fmla="*/ 9505 w 10000"/>
                <a:gd name="connsiteY64" fmla="*/ 4229 h 11690"/>
                <a:gd name="connsiteX65" fmla="*/ 9341 w 10000"/>
                <a:gd name="connsiteY65" fmla="*/ 3962 h 11690"/>
                <a:gd name="connsiteX66" fmla="*/ 9176 w 10000"/>
                <a:gd name="connsiteY66" fmla="*/ 3694 h 11690"/>
                <a:gd name="connsiteX67" fmla="*/ 8984 w 10000"/>
                <a:gd name="connsiteY67" fmla="*/ 3480 h 11690"/>
                <a:gd name="connsiteX68" fmla="*/ 8791 w 10000"/>
                <a:gd name="connsiteY68" fmla="*/ 3266 h 11690"/>
                <a:gd name="connsiteX69" fmla="*/ 8599 w 10000"/>
                <a:gd name="connsiteY69" fmla="*/ 3106 h 11690"/>
                <a:gd name="connsiteX70" fmla="*/ 8407 w 10000"/>
                <a:gd name="connsiteY70" fmla="*/ 2999 h 11690"/>
                <a:gd name="connsiteX71" fmla="*/ 8187 w 10000"/>
                <a:gd name="connsiteY71" fmla="*/ 2892 h 11690"/>
                <a:gd name="connsiteX72" fmla="*/ 7967 w 10000"/>
                <a:gd name="connsiteY72" fmla="*/ 2732 h 11690"/>
                <a:gd name="connsiteX73" fmla="*/ 7747 w 10000"/>
                <a:gd name="connsiteY73" fmla="*/ 2678 h 11690"/>
                <a:gd name="connsiteX74" fmla="*/ 7555 w 10000"/>
                <a:gd name="connsiteY74" fmla="*/ 2571 h 11690"/>
                <a:gd name="connsiteX75" fmla="*/ 7335 w 10000"/>
                <a:gd name="connsiteY75" fmla="*/ 2518 h 11690"/>
                <a:gd name="connsiteX76" fmla="*/ 7115 w 10000"/>
                <a:gd name="connsiteY76" fmla="*/ 2411 h 11690"/>
                <a:gd name="connsiteX77" fmla="*/ 6896 w 10000"/>
                <a:gd name="connsiteY77" fmla="*/ 2357 h 11690"/>
                <a:gd name="connsiteX78" fmla="*/ 6676 w 10000"/>
                <a:gd name="connsiteY78" fmla="*/ 2250 h 11690"/>
                <a:gd name="connsiteX79" fmla="*/ 6484 w 10000"/>
                <a:gd name="connsiteY79" fmla="*/ 2143 h 11690"/>
                <a:gd name="connsiteX80" fmla="*/ 6264 w 10000"/>
                <a:gd name="connsiteY80" fmla="*/ 2037 h 11690"/>
                <a:gd name="connsiteX81" fmla="*/ 5879 w 10000"/>
                <a:gd name="connsiteY81" fmla="*/ 1769 h 11690"/>
                <a:gd name="connsiteX82" fmla="*/ 5549 w 10000"/>
                <a:gd name="connsiteY82" fmla="*/ 1555 h 11690"/>
                <a:gd name="connsiteX83" fmla="*/ 5247 w 10000"/>
                <a:gd name="connsiteY83" fmla="*/ 1341 h 11690"/>
                <a:gd name="connsiteX84" fmla="*/ 5000 w 10000"/>
                <a:gd name="connsiteY84" fmla="*/ 0 h 11690"/>
                <a:gd name="connsiteX85" fmla="*/ 4698 w 10000"/>
                <a:gd name="connsiteY85" fmla="*/ 1074 h 11690"/>
                <a:gd name="connsiteX86" fmla="*/ 4396 w 10000"/>
                <a:gd name="connsiteY86" fmla="*/ 1020 h 11690"/>
                <a:gd name="connsiteX87" fmla="*/ 4038 w 10000"/>
                <a:gd name="connsiteY87" fmla="*/ 1020 h 11690"/>
                <a:gd name="connsiteX88" fmla="*/ 3599 w 10000"/>
                <a:gd name="connsiteY88" fmla="*/ 1074 h 11690"/>
                <a:gd name="connsiteX0" fmla="*/ 3599 w 10000"/>
                <a:gd name="connsiteY0" fmla="*/ 568 h 11690"/>
                <a:gd name="connsiteX1" fmla="*/ 3379 w 10000"/>
                <a:gd name="connsiteY1" fmla="*/ 1127 h 11690"/>
                <a:gd name="connsiteX2" fmla="*/ 3187 w 10000"/>
                <a:gd name="connsiteY2" fmla="*/ 1127 h 11690"/>
                <a:gd name="connsiteX3" fmla="*/ 2940 w 10000"/>
                <a:gd name="connsiteY3" fmla="*/ 1127 h 11690"/>
                <a:gd name="connsiteX4" fmla="*/ 2692 w 10000"/>
                <a:gd name="connsiteY4" fmla="*/ 1074 h 11690"/>
                <a:gd name="connsiteX5" fmla="*/ 2418 w 10000"/>
                <a:gd name="connsiteY5" fmla="*/ 1020 h 11690"/>
                <a:gd name="connsiteX6" fmla="*/ 2170 w 10000"/>
                <a:gd name="connsiteY6" fmla="*/ 1020 h 11690"/>
                <a:gd name="connsiteX7" fmla="*/ 1896 w 10000"/>
                <a:gd name="connsiteY7" fmla="*/ 967 h 11690"/>
                <a:gd name="connsiteX8" fmla="*/ 1621 w 10000"/>
                <a:gd name="connsiteY8" fmla="*/ 967 h 11690"/>
                <a:gd name="connsiteX9" fmla="*/ 1374 w 10000"/>
                <a:gd name="connsiteY9" fmla="*/ 967 h 11690"/>
                <a:gd name="connsiteX10" fmla="*/ 1154 w 10000"/>
                <a:gd name="connsiteY10" fmla="*/ 967 h 11690"/>
                <a:gd name="connsiteX11" fmla="*/ 934 w 10000"/>
                <a:gd name="connsiteY11" fmla="*/ 1020 h 11690"/>
                <a:gd name="connsiteX12" fmla="*/ 742 w 10000"/>
                <a:gd name="connsiteY12" fmla="*/ 1127 h 11690"/>
                <a:gd name="connsiteX13" fmla="*/ 577 w 10000"/>
                <a:gd name="connsiteY13" fmla="*/ 1234 h 11690"/>
                <a:gd name="connsiteX14" fmla="*/ 440 w 10000"/>
                <a:gd name="connsiteY14" fmla="*/ 1395 h 11690"/>
                <a:gd name="connsiteX15" fmla="*/ 357 w 10000"/>
                <a:gd name="connsiteY15" fmla="*/ 1609 h 11690"/>
                <a:gd name="connsiteX16" fmla="*/ 302 w 10000"/>
                <a:gd name="connsiteY16" fmla="*/ 1876 h 11690"/>
                <a:gd name="connsiteX17" fmla="*/ 302 w 10000"/>
                <a:gd name="connsiteY17" fmla="*/ 2464 h 11690"/>
                <a:gd name="connsiteX18" fmla="*/ 385 w 10000"/>
                <a:gd name="connsiteY18" fmla="*/ 2946 h 11690"/>
                <a:gd name="connsiteX19" fmla="*/ 440 w 10000"/>
                <a:gd name="connsiteY19" fmla="*/ 3480 h 11690"/>
                <a:gd name="connsiteX20" fmla="*/ 577 w 10000"/>
                <a:gd name="connsiteY20" fmla="*/ 3962 h 11690"/>
                <a:gd name="connsiteX21" fmla="*/ 659 w 10000"/>
                <a:gd name="connsiteY21" fmla="*/ 4496 h 11690"/>
                <a:gd name="connsiteX22" fmla="*/ 769 w 10000"/>
                <a:gd name="connsiteY22" fmla="*/ 5031 h 11690"/>
                <a:gd name="connsiteX23" fmla="*/ 769 w 10000"/>
                <a:gd name="connsiteY23" fmla="*/ 5566 h 11690"/>
                <a:gd name="connsiteX24" fmla="*/ 769 w 10000"/>
                <a:gd name="connsiteY24" fmla="*/ 6101 h 11690"/>
                <a:gd name="connsiteX25" fmla="*/ 632 w 10000"/>
                <a:gd name="connsiteY25" fmla="*/ 6796 h 11690"/>
                <a:gd name="connsiteX26" fmla="*/ 495 w 10000"/>
                <a:gd name="connsiteY26" fmla="*/ 7545 h 11690"/>
                <a:gd name="connsiteX27" fmla="*/ 302 w 10000"/>
                <a:gd name="connsiteY27" fmla="*/ 8347 h 11690"/>
                <a:gd name="connsiteX28" fmla="*/ 110 w 10000"/>
                <a:gd name="connsiteY28" fmla="*/ 9202 h 11690"/>
                <a:gd name="connsiteX29" fmla="*/ 0 w 10000"/>
                <a:gd name="connsiteY29" fmla="*/ 9897 h 11690"/>
                <a:gd name="connsiteX30" fmla="*/ 0 w 10000"/>
                <a:gd name="connsiteY30" fmla="*/ 10486 h 11690"/>
                <a:gd name="connsiteX31" fmla="*/ 110 w 10000"/>
                <a:gd name="connsiteY31" fmla="*/ 10860 h 11690"/>
                <a:gd name="connsiteX32" fmla="*/ 412 w 10000"/>
                <a:gd name="connsiteY32" fmla="*/ 10967 h 11690"/>
                <a:gd name="connsiteX33" fmla="*/ 824 w 10000"/>
                <a:gd name="connsiteY33" fmla="*/ 10700 h 11690"/>
                <a:gd name="connsiteX34" fmla="*/ 1264 w 10000"/>
                <a:gd name="connsiteY34" fmla="*/ 10004 h 11690"/>
                <a:gd name="connsiteX35" fmla="*/ 2293 w 10000"/>
                <a:gd name="connsiteY35" fmla="*/ 10561 h 11690"/>
                <a:gd name="connsiteX36" fmla="*/ 4089 w 10000"/>
                <a:gd name="connsiteY36" fmla="*/ 11690 h 11690"/>
                <a:gd name="connsiteX37" fmla="*/ 2500 w 10000"/>
                <a:gd name="connsiteY37" fmla="*/ 6956 h 11690"/>
                <a:gd name="connsiteX38" fmla="*/ 2885 w 10000"/>
                <a:gd name="connsiteY38" fmla="*/ 5994 h 11690"/>
                <a:gd name="connsiteX39" fmla="*/ 3187 w 10000"/>
                <a:gd name="connsiteY39" fmla="*/ 5299 h 11690"/>
                <a:gd name="connsiteX40" fmla="*/ 3407 w 10000"/>
                <a:gd name="connsiteY40" fmla="*/ 4978 h 11690"/>
                <a:gd name="connsiteX41" fmla="*/ 3654 w 10000"/>
                <a:gd name="connsiteY41" fmla="*/ 4924 h 11690"/>
                <a:gd name="connsiteX42" fmla="*/ 3956 w 10000"/>
                <a:gd name="connsiteY42" fmla="*/ 4871 h 11690"/>
                <a:gd name="connsiteX43" fmla="*/ 4286 w 10000"/>
                <a:gd name="connsiteY43" fmla="*/ 4871 h 11690"/>
                <a:gd name="connsiteX44" fmla="*/ 4643 w 10000"/>
                <a:gd name="connsiteY44" fmla="*/ 4817 h 11690"/>
                <a:gd name="connsiteX45" fmla="*/ 5000 w 10000"/>
                <a:gd name="connsiteY45" fmla="*/ 4817 h 11690"/>
                <a:gd name="connsiteX46" fmla="*/ 5357 w 10000"/>
                <a:gd name="connsiteY46" fmla="*/ 4871 h 11690"/>
                <a:gd name="connsiteX47" fmla="*/ 5714 w 10000"/>
                <a:gd name="connsiteY47" fmla="*/ 4871 h 11690"/>
                <a:gd name="connsiteX48" fmla="*/ 5989 w 10000"/>
                <a:gd name="connsiteY48" fmla="*/ 4978 h 11690"/>
                <a:gd name="connsiteX49" fmla="*/ 6236 w 10000"/>
                <a:gd name="connsiteY49" fmla="*/ 5352 h 11690"/>
                <a:gd name="connsiteX50" fmla="*/ 6511 w 10000"/>
                <a:gd name="connsiteY50" fmla="*/ 5994 h 11690"/>
                <a:gd name="connsiteX51" fmla="*/ 6758 w 10000"/>
                <a:gd name="connsiteY51" fmla="*/ 6849 h 11690"/>
                <a:gd name="connsiteX52" fmla="*/ 7060 w 10000"/>
                <a:gd name="connsiteY52" fmla="*/ 7812 h 11690"/>
                <a:gd name="connsiteX53" fmla="*/ 7363 w 10000"/>
                <a:gd name="connsiteY53" fmla="*/ 8774 h 11690"/>
                <a:gd name="connsiteX54" fmla="*/ 7720 w 10000"/>
                <a:gd name="connsiteY54" fmla="*/ 9577 h 11690"/>
                <a:gd name="connsiteX55" fmla="*/ 8132 w 10000"/>
                <a:gd name="connsiteY55" fmla="*/ 10058 h 11690"/>
                <a:gd name="connsiteX56" fmla="*/ 8626 w 10000"/>
                <a:gd name="connsiteY56" fmla="*/ 10165 h 11690"/>
                <a:gd name="connsiteX57" fmla="*/ 9121 w 10000"/>
                <a:gd name="connsiteY57" fmla="*/ 9897 h 11690"/>
                <a:gd name="connsiteX58" fmla="*/ 9505 w 10000"/>
                <a:gd name="connsiteY58" fmla="*/ 9309 h 11690"/>
                <a:gd name="connsiteX59" fmla="*/ 9753 w 10000"/>
                <a:gd name="connsiteY59" fmla="*/ 8561 h 11690"/>
                <a:gd name="connsiteX60" fmla="*/ 9945 w 10000"/>
                <a:gd name="connsiteY60" fmla="*/ 7651 h 11690"/>
                <a:gd name="connsiteX61" fmla="*/ 10000 w 10000"/>
                <a:gd name="connsiteY61" fmla="*/ 6689 h 11690"/>
                <a:gd name="connsiteX62" fmla="*/ 9945 w 10000"/>
                <a:gd name="connsiteY62" fmla="*/ 5726 h 11690"/>
                <a:gd name="connsiteX63" fmla="*/ 9780 w 10000"/>
                <a:gd name="connsiteY63" fmla="*/ 4871 h 11690"/>
                <a:gd name="connsiteX64" fmla="*/ 9505 w 10000"/>
                <a:gd name="connsiteY64" fmla="*/ 4229 h 11690"/>
                <a:gd name="connsiteX65" fmla="*/ 9341 w 10000"/>
                <a:gd name="connsiteY65" fmla="*/ 3962 h 11690"/>
                <a:gd name="connsiteX66" fmla="*/ 9176 w 10000"/>
                <a:gd name="connsiteY66" fmla="*/ 3694 h 11690"/>
                <a:gd name="connsiteX67" fmla="*/ 8984 w 10000"/>
                <a:gd name="connsiteY67" fmla="*/ 3480 h 11690"/>
                <a:gd name="connsiteX68" fmla="*/ 8791 w 10000"/>
                <a:gd name="connsiteY68" fmla="*/ 3266 h 11690"/>
                <a:gd name="connsiteX69" fmla="*/ 8599 w 10000"/>
                <a:gd name="connsiteY69" fmla="*/ 3106 h 11690"/>
                <a:gd name="connsiteX70" fmla="*/ 8407 w 10000"/>
                <a:gd name="connsiteY70" fmla="*/ 2999 h 11690"/>
                <a:gd name="connsiteX71" fmla="*/ 8187 w 10000"/>
                <a:gd name="connsiteY71" fmla="*/ 2892 h 11690"/>
                <a:gd name="connsiteX72" fmla="*/ 7967 w 10000"/>
                <a:gd name="connsiteY72" fmla="*/ 2732 h 11690"/>
                <a:gd name="connsiteX73" fmla="*/ 7747 w 10000"/>
                <a:gd name="connsiteY73" fmla="*/ 2678 h 11690"/>
                <a:gd name="connsiteX74" fmla="*/ 7555 w 10000"/>
                <a:gd name="connsiteY74" fmla="*/ 2571 h 11690"/>
                <a:gd name="connsiteX75" fmla="*/ 7335 w 10000"/>
                <a:gd name="connsiteY75" fmla="*/ 2518 h 11690"/>
                <a:gd name="connsiteX76" fmla="*/ 7115 w 10000"/>
                <a:gd name="connsiteY76" fmla="*/ 2411 h 11690"/>
                <a:gd name="connsiteX77" fmla="*/ 6896 w 10000"/>
                <a:gd name="connsiteY77" fmla="*/ 2357 h 11690"/>
                <a:gd name="connsiteX78" fmla="*/ 6676 w 10000"/>
                <a:gd name="connsiteY78" fmla="*/ 2250 h 11690"/>
                <a:gd name="connsiteX79" fmla="*/ 6484 w 10000"/>
                <a:gd name="connsiteY79" fmla="*/ 2143 h 11690"/>
                <a:gd name="connsiteX80" fmla="*/ 6264 w 10000"/>
                <a:gd name="connsiteY80" fmla="*/ 2037 h 11690"/>
                <a:gd name="connsiteX81" fmla="*/ 5879 w 10000"/>
                <a:gd name="connsiteY81" fmla="*/ 1769 h 11690"/>
                <a:gd name="connsiteX82" fmla="*/ 5549 w 10000"/>
                <a:gd name="connsiteY82" fmla="*/ 1555 h 11690"/>
                <a:gd name="connsiteX83" fmla="*/ 5247 w 10000"/>
                <a:gd name="connsiteY83" fmla="*/ 1341 h 11690"/>
                <a:gd name="connsiteX84" fmla="*/ 5000 w 10000"/>
                <a:gd name="connsiteY84" fmla="*/ 0 h 11690"/>
                <a:gd name="connsiteX85" fmla="*/ 4698 w 10000"/>
                <a:gd name="connsiteY85" fmla="*/ 1074 h 11690"/>
                <a:gd name="connsiteX86" fmla="*/ 4396 w 10000"/>
                <a:gd name="connsiteY86" fmla="*/ 1020 h 11690"/>
                <a:gd name="connsiteX87" fmla="*/ 4038 w 10000"/>
                <a:gd name="connsiteY87" fmla="*/ 1020 h 11690"/>
                <a:gd name="connsiteX88" fmla="*/ 3599 w 10000"/>
                <a:gd name="connsiteY88" fmla="*/ 568 h 11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0000" h="11690">
                  <a:moveTo>
                    <a:pt x="3599" y="568"/>
                  </a:moveTo>
                  <a:lnTo>
                    <a:pt x="3379" y="1127"/>
                  </a:lnTo>
                  <a:lnTo>
                    <a:pt x="3187" y="1127"/>
                  </a:lnTo>
                  <a:lnTo>
                    <a:pt x="2940" y="1127"/>
                  </a:lnTo>
                  <a:lnTo>
                    <a:pt x="2692" y="1074"/>
                  </a:lnTo>
                  <a:lnTo>
                    <a:pt x="2418" y="1020"/>
                  </a:lnTo>
                  <a:lnTo>
                    <a:pt x="2170" y="1020"/>
                  </a:lnTo>
                  <a:lnTo>
                    <a:pt x="1896" y="967"/>
                  </a:lnTo>
                  <a:lnTo>
                    <a:pt x="1621" y="967"/>
                  </a:lnTo>
                  <a:lnTo>
                    <a:pt x="1374" y="967"/>
                  </a:lnTo>
                  <a:lnTo>
                    <a:pt x="1154" y="967"/>
                  </a:lnTo>
                  <a:lnTo>
                    <a:pt x="934" y="1020"/>
                  </a:lnTo>
                  <a:lnTo>
                    <a:pt x="742" y="1127"/>
                  </a:lnTo>
                  <a:lnTo>
                    <a:pt x="577" y="1234"/>
                  </a:lnTo>
                  <a:lnTo>
                    <a:pt x="440" y="1395"/>
                  </a:lnTo>
                  <a:cubicBezTo>
                    <a:pt x="412" y="1466"/>
                    <a:pt x="385" y="1538"/>
                    <a:pt x="357" y="1609"/>
                  </a:cubicBezTo>
                  <a:cubicBezTo>
                    <a:pt x="339" y="1698"/>
                    <a:pt x="320" y="1787"/>
                    <a:pt x="302" y="1876"/>
                  </a:cubicBezTo>
                  <a:lnTo>
                    <a:pt x="302" y="2464"/>
                  </a:lnTo>
                  <a:cubicBezTo>
                    <a:pt x="330" y="2625"/>
                    <a:pt x="357" y="2785"/>
                    <a:pt x="385" y="2946"/>
                  </a:cubicBezTo>
                  <a:cubicBezTo>
                    <a:pt x="403" y="3124"/>
                    <a:pt x="422" y="3302"/>
                    <a:pt x="440" y="3480"/>
                  </a:cubicBezTo>
                  <a:cubicBezTo>
                    <a:pt x="486" y="3641"/>
                    <a:pt x="531" y="3801"/>
                    <a:pt x="577" y="3962"/>
                  </a:cubicBezTo>
                  <a:cubicBezTo>
                    <a:pt x="604" y="4140"/>
                    <a:pt x="632" y="4318"/>
                    <a:pt x="659" y="4496"/>
                  </a:cubicBezTo>
                  <a:cubicBezTo>
                    <a:pt x="696" y="4674"/>
                    <a:pt x="732" y="4853"/>
                    <a:pt x="769" y="5031"/>
                  </a:cubicBezTo>
                  <a:lnTo>
                    <a:pt x="769" y="5566"/>
                  </a:lnTo>
                  <a:lnTo>
                    <a:pt x="769" y="6101"/>
                  </a:lnTo>
                  <a:cubicBezTo>
                    <a:pt x="723" y="6333"/>
                    <a:pt x="678" y="6564"/>
                    <a:pt x="632" y="6796"/>
                  </a:cubicBezTo>
                  <a:cubicBezTo>
                    <a:pt x="586" y="7046"/>
                    <a:pt x="541" y="7295"/>
                    <a:pt x="495" y="7545"/>
                  </a:cubicBezTo>
                  <a:cubicBezTo>
                    <a:pt x="431" y="7812"/>
                    <a:pt x="366" y="8080"/>
                    <a:pt x="302" y="8347"/>
                  </a:cubicBezTo>
                  <a:lnTo>
                    <a:pt x="110" y="9202"/>
                  </a:lnTo>
                  <a:cubicBezTo>
                    <a:pt x="73" y="9434"/>
                    <a:pt x="37" y="9665"/>
                    <a:pt x="0" y="9897"/>
                  </a:cubicBezTo>
                  <a:lnTo>
                    <a:pt x="0" y="10486"/>
                  </a:lnTo>
                  <a:cubicBezTo>
                    <a:pt x="37" y="10611"/>
                    <a:pt x="73" y="10735"/>
                    <a:pt x="110" y="10860"/>
                  </a:cubicBezTo>
                  <a:lnTo>
                    <a:pt x="412" y="10967"/>
                  </a:lnTo>
                  <a:lnTo>
                    <a:pt x="824" y="10700"/>
                  </a:lnTo>
                  <a:lnTo>
                    <a:pt x="1264" y="10004"/>
                  </a:lnTo>
                  <a:lnTo>
                    <a:pt x="2293" y="10561"/>
                  </a:lnTo>
                  <a:lnTo>
                    <a:pt x="4089" y="11690"/>
                  </a:lnTo>
                  <a:lnTo>
                    <a:pt x="2500" y="6956"/>
                  </a:lnTo>
                  <a:lnTo>
                    <a:pt x="2885" y="5994"/>
                  </a:lnTo>
                  <a:lnTo>
                    <a:pt x="3187" y="5299"/>
                  </a:lnTo>
                  <a:lnTo>
                    <a:pt x="3407" y="4978"/>
                  </a:lnTo>
                  <a:lnTo>
                    <a:pt x="3654" y="4924"/>
                  </a:lnTo>
                  <a:lnTo>
                    <a:pt x="3956" y="4871"/>
                  </a:lnTo>
                  <a:lnTo>
                    <a:pt x="4286" y="4871"/>
                  </a:lnTo>
                  <a:lnTo>
                    <a:pt x="4643" y="4817"/>
                  </a:lnTo>
                  <a:lnTo>
                    <a:pt x="5000" y="4817"/>
                  </a:lnTo>
                  <a:lnTo>
                    <a:pt x="5357" y="4871"/>
                  </a:lnTo>
                  <a:lnTo>
                    <a:pt x="5714" y="4871"/>
                  </a:lnTo>
                  <a:lnTo>
                    <a:pt x="5989" y="4978"/>
                  </a:lnTo>
                  <a:cubicBezTo>
                    <a:pt x="6071" y="5103"/>
                    <a:pt x="6154" y="5227"/>
                    <a:pt x="6236" y="5352"/>
                  </a:cubicBezTo>
                  <a:lnTo>
                    <a:pt x="6511" y="5994"/>
                  </a:lnTo>
                  <a:cubicBezTo>
                    <a:pt x="6593" y="6279"/>
                    <a:pt x="6676" y="6564"/>
                    <a:pt x="6758" y="6849"/>
                  </a:cubicBezTo>
                  <a:cubicBezTo>
                    <a:pt x="6859" y="7170"/>
                    <a:pt x="6959" y="7491"/>
                    <a:pt x="7060" y="7812"/>
                  </a:cubicBezTo>
                  <a:lnTo>
                    <a:pt x="7363" y="8774"/>
                  </a:lnTo>
                  <a:lnTo>
                    <a:pt x="7720" y="9577"/>
                  </a:lnTo>
                  <a:lnTo>
                    <a:pt x="8132" y="10058"/>
                  </a:lnTo>
                  <a:lnTo>
                    <a:pt x="8626" y="10165"/>
                  </a:lnTo>
                  <a:lnTo>
                    <a:pt x="9121" y="9897"/>
                  </a:lnTo>
                  <a:lnTo>
                    <a:pt x="9505" y="9309"/>
                  </a:lnTo>
                  <a:cubicBezTo>
                    <a:pt x="9588" y="9060"/>
                    <a:pt x="9670" y="8810"/>
                    <a:pt x="9753" y="8561"/>
                  </a:cubicBezTo>
                  <a:lnTo>
                    <a:pt x="9945" y="7651"/>
                  </a:lnTo>
                  <a:cubicBezTo>
                    <a:pt x="9963" y="7330"/>
                    <a:pt x="9982" y="7010"/>
                    <a:pt x="10000" y="6689"/>
                  </a:cubicBezTo>
                  <a:cubicBezTo>
                    <a:pt x="9982" y="6368"/>
                    <a:pt x="9963" y="6047"/>
                    <a:pt x="9945" y="5726"/>
                  </a:cubicBezTo>
                  <a:lnTo>
                    <a:pt x="9780" y="4871"/>
                  </a:lnTo>
                  <a:lnTo>
                    <a:pt x="9505" y="4229"/>
                  </a:lnTo>
                  <a:lnTo>
                    <a:pt x="9341" y="3962"/>
                  </a:lnTo>
                  <a:lnTo>
                    <a:pt x="9176" y="3694"/>
                  </a:lnTo>
                  <a:lnTo>
                    <a:pt x="8984" y="3480"/>
                  </a:lnTo>
                  <a:lnTo>
                    <a:pt x="8791" y="3266"/>
                  </a:lnTo>
                  <a:lnTo>
                    <a:pt x="8599" y="3106"/>
                  </a:lnTo>
                  <a:lnTo>
                    <a:pt x="8407" y="2999"/>
                  </a:lnTo>
                  <a:lnTo>
                    <a:pt x="8187" y="2892"/>
                  </a:lnTo>
                  <a:lnTo>
                    <a:pt x="7967" y="2732"/>
                  </a:lnTo>
                  <a:lnTo>
                    <a:pt x="7747" y="2678"/>
                  </a:lnTo>
                  <a:lnTo>
                    <a:pt x="7555" y="2571"/>
                  </a:lnTo>
                  <a:lnTo>
                    <a:pt x="7335" y="2518"/>
                  </a:lnTo>
                  <a:lnTo>
                    <a:pt x="7115" y="2411"/>
                  </a:lnTo>
                  <a:lnTo>
                    <a:pt x="6896" y="2357"/>
                  </a:lnTo>
                  <a:lnTo>
                    <a:pt x="6676" y="2250"/>
                  </a:lnTo>
                  <a:lnTo>
                    <a:pt x="6484" y="2143"/>
                  </a:lnTo>
                  <a:lnTo>
                    <a:pt x="6264" y="2037"/>
                  </a:lnTo>
                  <a:lnTo>
                    <a:pt x="5879" y="1769"/>
                  </a:lnTo>
                  <a:lnTo>
                    <a:pt x="5549" y="1555"/>
                  </a:lnTo>
                  <a:lnTo>
                    <a:pt x="5247" y="1341"/>
                  </a:lnTo>
                  <a:cubicBezTo>
                    <a:pt x="5165" y="894"/>
                    <a:pt x="5082" y="447"/>
                    <a:pt x="5000" y="0"/>
                  </a:cubicBezTo>
                  <a:cubicBezTo>
                    <a:pt x="4899" y="358"/>
                    <a:pt x="4799" y="716"/>
                    <a:pt x="4698" y="1074"/>
                  </a:cubicBezTo>
                  <a:lnTo>
                    <a:pt x="4396" y="1020"/>
                  </a:lnTo>
                  <a:lnTo>
                    <a:pt x="4038" y="1020"/>
                  </a:lnTo>
                  <a:lnTo>
                    <a:pt x="3599" y="568"/>
                  </a:lnTo>
                  <a:close/>
                </a:path>
              </a:pathLst>
            </a:custGeom>
            <a:solidFill>
              <a:srgbClr val="C499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14"/>
            <p:cNvSpPr>
              <a:spLocks/>
            </p:cNvSpPr>
            <p:nvPr/>
          </p:nvSpPr>
          <p:spPr bwMode="auto">
            <a:xfrm>
              <a:off x="2130" y="1803"/>
              <a:ext cx="385" cy="280"/>
            </a:xfrm>
            <a:custGeom>
              <a:avLst/>
              <a:gdLst>
                <a:gd name="T0" fmla="*/ 101 w 272"/>
                <a:gd name="T1" fmla="*/ 4 h 198"/>
                <a:gd name="T2" fmla="*/ 71 w 272"/>
                <a:gd name="T3" fmla="*/ 13 h 198"/>
                <a:gd name="T4" fmla="*/ 44 w 272"/>
                <a:gd name="T5" fmla="*/ 28 h 198"/>
                <a:gd name="T6" fmla="*/ 24 w 272"/>
                <a:gd name="T7" fmla="*/ 52 h 198"/>
                <a:gd name="T8" fmla="*/ 11 w 272"/>
                <a:gd name="T9" fmla="*/ 90 h 198"/>
                <a:gd name="T10" fmla="*/ 2 w 272"/>
                <a:gd name="T11" fmla="*/ 137 h 198"/>
                <a:gd name="T12" fmla="*/ 1 w 272"/>
                <a:gd name="T13" fmla="*/ 179 h 198"/>
                <a:gd name="T14" fmla="*/ 13 w 272"/>
                <a:gd name="T15" fmla="*/ 198 h 198"/>
                <a:gd name="T16" fmla="*/ 41 w 272"/>
                <a:gd name="T17" fmla="*/ 181 h 198"/>
                <a:gd name="T18" fmla="*/ 68 w 272"/>
                <a:gd name="T19" fmla="*/ 139 h 198"/>
                <a:gd name="T20" fmla="*/ 90 w 272"/>
                <a:gd name="T21" fmla="*/ 93 h 198"/>
                <a:gd name="T22" fmla="*/ 110 w 272"/>
                <a:gd name="T23" fmla="*/ 60 h 198"/>
                <a:gd name="T24" fmla="*/ 125 w 272"/>
                <a:gd name="T25" fmla="*/ 54 h 198"/>
                <a:gd name="T26" fmla="*/ 138 w 272"/>
                <a:gd name="T27" fmla="*/ 56 h 198"/>
                <a:gd name="T28" fmla="*/ 152 w 272"/>
                <a:gd name="T29" fmla="*/ 62 h 198"/>
                <a:gd name="T30" fmla="*/ 168 w 272"/>
                <a:gd name="T31" fmla="*/ 67 h 198"/>
                <a:gd name="T32" fmla="*/ 185 w 272"/>
                <a:gd name="T33" fmla="*/ 74 h 198"/>
                <a:gd name="T34" fmla="*/ 200 w 272"/>
                <a:gd name="T35" fmla="*/ 78 h 198"/>
                <a:gd name="T36" fmla="*/ 215 w 272"/>
                <a:gd name="T37" fmla="*/ 80 h 198"/>
                <a:gd name="T38" fmla="*/ 228 w 272"/>
                <a:gd name="T39" fmla="*/ 77 h 198"/>
                <a:gd name="T40" fmla="*/ 242 w 272"/>
                <a:gd name="T41" fmla="*/ 68 h 198"/>
                <a:gd name="T42" fmla="*/ 258 w 272"/>
                <a:gd name="T43" fmla="*/ 58 h 198"/>
                <a:gd name="T44" fmla="*/ 270 w 272"/>
                <a:gd name="T45" fmla="*/ 52 h 198"/>
                <a:gd name="T46" fmla="*/ 272 w 272"/>
                <a:gd name="T47" fmla="*/ 42 h 198"/>
                <a:gd name="T48" fmla="*/ 265 w 272"/>
                <a:gd name="T49" fmla="*/ 32 h 198"/>
                <a:gd name="T50" fmla="*/ 252 w 272"/>
                <a:gd name="T51" fmla="*/ 25 h 198"/>
                <a:gd name="T52" fmla="*/ 233 w 272"/>
                <a:gd name="T53" fmla="*/ 18 h 198"/>
                <a:gd name="T54" fmla="*/ 211 w 272"/>
                <a:gd name="T55" fmla="*/ 11 h 198"/>
                <a:gd name="T56" fmla="*/ 186 w 272"/>
                <a:gd name="T57" fmla="*/ 6 h 198"/>
                <a:gd name="T58" fmla="*/ 162 w 272"/>
                <a:gd name="T59" fmla="*/ 2 h 198"/>
                <a:gd name="T60" fmla="*/ 141 w 272"/>
                <a:gd name="T61" fmla="*/ 0 h 198"/>
                <a:gd name="T62" fmla="*/ 123 w 272"/>
                <a:gd name="T63"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2" h="198">
                  <a:moveTo>
                    <a:pt x="117" y="1"/>
                  </a:moveTo>
                  <a:lnTo>
                    <a:pt x="101" y="4"/>
                  </a:lnTo>
                  <a:lnTo>
                    <a:pt x="85" y="8"/>
                  </a:lnTo>
                  <a:lnTo>
                    <a:pt x="71" y="13"/>
                  </a:lnTo>
                  <a:lnTo>
                    <a:pt x="57" y="19"/>
                  </a:lnTo>
                  <a:lnTo>
                    <a:pt x="44" y="28"/>
                  </a:lnTo>
                  <a:lnTo>
                    <a:pt x="33" y="38"/>
                  </a:lnTo>
                  <a:lnTo>
                    <a:pt x="24" y="52"/>
                  </a:lnTo>
                  <a:lnTo>
                    <a:pt x="17" y="69"/>
                  </a:lnTo>
                  <a:lnTo>
                    <a:pt x="11" y="90"/>
                  </a:lnTo>
                  <a:lnTo>
                    <a:pt x="5" y="113"/>
                  </a:lnTo>
                  <a:lnTo>
                    <a:pt x="2" y="137"/>
                  </a:lnTo>
                  <a:lnTo>
                    <a:pt x="0" y="160"/>
                  </a:lnTo>
                  <a:lnTo>
                    <a:pt x="1" y="179"/>
                  </a:lnTo>
                  <a:lnTo>
                    <a:pt x="5" y="193"/>
                  </a:lnTo>
                  <a:lnTo>
                    <a:pt x="13" y="198"/>
                  </a:lnTo>
                  <a:lnTo>
                    <a:pt x="27" y="195"/>
                  </a:lnTo>
                  <a:lnTo>
                    <a:pt x="41" y="181"/>
                  </a:lnTo>
                  <a:lnTo>
                    <a:pt x="55" y="162"/>
                  </a:lnTo>
                  <a:lnTo>
                    <a:pt x="68" y="139"/>
                  </a:lnTo>
                  <a:lnTo>
                    <a:pt x="79" y="115"/>
                  </a:lnTo>
                  <a:lnTo>
                    <a:pt x="90" y="93"/>
                  </a:lnTo>
                  <a:lnTo>
                    <a:pt x="100" y="73"/>
                  </a:lnTo>
                  <a:lnTo>
                    <a:pt x="110" y="60"/>
                  </a:lnTo>
                  <a:lnTo>
                    <a:pt x="120" y="54"/>
                  </a:lnTo>
                  <a:lnTo>
                    <a:pt x="125" y="54"/>
                  </a:lnTo>
                  <a:lnTo>
                    <a:pt x="131" y="55"/>
                  </a:lnTo>
                  <a:lnTo>
                    <a:pt x="138" y="56"/>
                  </a:lnTo>
                  <a:lnTo>
                    <a:pt x="145" y="58"/>
                  </a:lnTo>
                  <a:lnTo>
                    <a:pt x="152" y="62"/>
                  </a:lnTo>
                  <a:lnTo>
                    <a:pt x="160" y="64"/>
                  </a:lnTo>
                  <a:lnTo>
                    <a:pt x="168" y="67"/>
                  </a:lnTo>
                  <a:lnTo>
                    <a:pt x="176" y="70"/>
                  </a:lnTo>
                  <a:lnTo>
                    <a:pt x="185" y="74"/>
                  </a:lnTo>
                  <a:lnTo>
                    <a:pt x="193" y="76"/>
                  </a:lnTo>
                  <a:lnTo>
                    <a:pt x="200" y="78"/>
                  </a:lnTo>
                  <a:lnTo>
                    <a:pt x="208" y="79"/>
                  </a:lnTo>
                  <a:lnTo>
                    <a:pt x="215" y="80"/>
                  </a:lnTo>
                  <a:lnTo>
                    <a:pt x="221" y="79"/>
                  </a:lnTo>
                  <a:lnTo>
                    <a:pt x="228" y="77"/>
                  </a:lnTo>
                  <a:lnTo>
                    <a:pt x="232" y="74"/>
                  </a:lnTo>
                  <a:lnTo>
                    <a:pt x="242" y="68"/>
                  </a:lnTo>
                  <a:lnTo>
                    <a:pt x="251" y="63"/>
                  </a:lnTo>
                  <a:lnTo>
                    <a:pt x="258" y="58"/>
                  </a:lnTo>
                  <a:lnTo>
                    <a:pt x="265" y="55"/>
                  </a:lnTo>
                  <a:lnTo>
                    <a:pt x="270" y="52"/>
                  </a:lnTo>
                  <a:lnTo>
                    <a:pt x="272" y="48"/>
                  </a:lnTo>
                  <a:lnTo>
                    <a:pt x="272" y="42"/>
                  </a:lnTo>
                  <a:lnTo>
                    <a:pt x="268" y="36"/>
                  </a:lnTo>
                  <a:lnTo>
                    <a:pt x="265" y="32"/>
                  </a:lnTo>
                  <a:lnTo>
                    <a:pt x="259" y="28"/>
                  </a:lnTo>
                  <a:lnTo>
                    <a:pt x="252" y="25"/>
                  </a:lnTo>
                  <a:lnTo>
                    <a:pt x="243" y="21"/>
                  </a:lnTo>
                  <a:lnTo>
                    <a:pt x="233" y="18"/>
                  </a:lnTo>
                  <a:lnTo>
                    <a:pt x="223" y="14"/>
                  </a:lnTo>
                  <a:lnTo>
                    <a:pt x="211" y="11"/>
                  </a:lnTo>
                  <a:lnTo>
                    <a:pt x="199" y="9"/>
                  </a:lnTo>
                  <a:lnTo>
                    <a:pt x="186" y="6"/>
                  </a:lnTo>
                  <a:lnTo>
                    <a:pt x="174" y="4"/>
                  </a:lnTo>
                  <a:lnTo>
                    <a:pt x="162" y="2"/>
                  </a:lnTo>
                  <a:lnTo>
                    <a:pt x="151" y="1"/>
                  </a:lnTo>
                  <a:lnTo>
                    <a:pt x="141" y="0"/>
                  </a:lnTo>
                  <a:lnTo>
                    <a:pt x="131" y="0"/>
                  </a:lnTo>
                  <a:lnTo>
                    <a:pt x="123" y="0"/>
                  </a:lnTo>
                  <a:lnTo>
                    <a:pt x="117" y="1"/>
                  </a:lnTo>
                  <a:close/>
                </a:path>
              </a:pathLst>
            </a:custGeom>
            <a:solidFill>
              <a:srgbClr val="D3D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5"/>
            <p:cNvSpPr>
              <a:spLocks/>
            </p:cNvSpPr>
            <p:nvPr/>
          </p:nvSpPr>
          <p:spPr bwMode="auto">
            <a:xfrm>
              <a:off x="2085" y="1622"/>
              <a:ext cx="329" cy="223"/>
            </a:xfrm>
            <a:custGeom>
              <a:avLst/>
              <a:gdLst>
                <a:gd name="T0" fmla="*/ 35 w 329"/>
                <a:gd name="T1" fmla="*/ 0 h 223"/>
                <a:gd name="T2" fmla="*/ 0 w 329"/>
                <a:gd name="T3" fmla="*/ 35 h 223"/>
                <a:gd name="T4" fmla="*/ 33 w 329"/>
                <a:gd name="T5" fmla="*/ 77 h 223"/>
                <a:gd name="T6" fmla="*/ 33 w 329"/>
                <a:gd name="T7" fmla="*/ 82 h 223"/>
                <a:gd name="T8" fmla="*/ 33 w 329"/>
                <a:gd name="T9" fmla="*/ 95 h 223"/>
                <a:gd name="T10" fmla="*/ 35 w 329"/>
                <a:gd name="T11" fmla="*/ 114 h 223"/>
                <a:gd name="T12" fmla="*/ 37 w 329"/>
                <a:gd name="T13" fmla="*/ 137 h 223"/>
                <a:gd name="T14" fmla="*/ 40 w 329"/>
                <a:gd name="T15" fmla="*/ 162 h 223"/>
                <a:gd name="T16" fmla="*/ 45 w 329"/>
                <a:gd name="T17" fmla="*/ 185 h 223"/>
                <a:gd name="T18" fmla="*/ 53 w 329"/>
                <a:gd name="T19" fmla="*/ 207 h 223"/>
                <a:gd name="T20" fmla="*/ 63 w 329"/>
                <a:gd name="T21" fmla="*/ 223 h 223"/>
                <a:gd name="T22" fmla="*/ 65 w 329"/>
                <a:gd name="T23" fmla="*/ 222 h 223"/>
                <a:gd name="T24" fmla="*/ 68 w 329"/>
                <a:gd name="T25" fmla="*/ 220 h 223"/>
                <a:gd name="T26" fmla="*/ 73 w 329"/>
                <a:gd name="T27" fmla="*/ 216 h 223"/>
                <a:gd name="T28" fmla="*/ 81 w 329"/>
                <a:gd name="T29" fmla="*/ 213 h 223"/>
                <a:gd name="T30" fmla="*/ 90 w 329"/>
                <a:gd name="T31" fmla="*/ 207 h 223"/>
                <a:gd name="T32" fmla="*/ 101 w 329"/>
                <a:gd name="T33" fmla="*/ 202 h 223"/>
                <a:gd name="T34" fmla="*/ 113 w 329"/>
                <a:gd name="T35" fmla="*/ 197 h 223"/>
                <a:gd name="T36" fmla="*/ 127 w 329"/>
                <a:gd name="T37" fmla="*/ 190 h 223"/>
                <a:gd name="T38" fmla="*/ 142 w 329"/>
                <a:gd name="T39" fmla="*/ 185 h 223"/>
                <a:gd name="T40" fmla="*/ 157 w 329"/>
                <a:gd name="T41" fmla="*/ 179 h 223"/>
                <a:gd name="T42" fmla="*/ 174 w 329"/>
                <a:gd name="T43" fmla="*/ 175 h 223"/>
                <a:gd name="T44" fmla="*/ 192 w 329"/>
                <a:gd name="T45" fmla="*/ 171 h 223"/>
                <a:gd name="T46" fmla="*/ 210 w 329"/>
                <a:gd name="T47" fmla="*/ 167 h 223"/>
                <a:gd name="T48" fmla="*/ 228 w 329"/>
                <a:gd name="T49" fmla="*/ 165 h 223"/>
                <a:gd name="T50" fmla="*/ 246 w 329"/>
                <a:gd name="T51" fmla="*/ 165 h 223"/>
                <a:gd name="T52" fmla="*/ 265 w 329"/>
                <a:gd name="T53" fmla="*/ 166 h 223"/>
                <a:gd name="T54" fmla="*/ 294 w 329"/>
                <a:gd name="T55" fmla="*/ 169 h 223"/>
                <a:gd name="T56" fmla="*/ 307 w 329"/>
                <a:gd name="T57" fmla="*/ 170 h 223"/>
                <a:gd name="T58" fmla="*/ 309 w 329"/>
                <a:gd name="T59" fmla="*/ 170 h 223"/>
                <a:gd name="T60" fmla="*/ 302 w 329"/>
                <a:gd name="T61" fmla="*/ 168 h 223"/>
                <a:gd name="T62" fmla="*/ 290 w 329"/>
                <a:gd name="T63" fmla="*/ 166 h 223"/>
                <a:gd name="T64" fmla="*/ 278 w 329"/>
                <a:gd name="T65" fmla="*/ 164 h 223"/>
                <a:gd name="T66" fmla="*/ 268 w 329"/>
                <a:gd name="T67" fmla="*/ 163 h 223"/>
                <a:gd name="T68" fmla="*/ 264 w 329"/>
                <a:gd name="T69" fmla="*/ 162 h 223"/>
                <a:gd name="T70" fmla="*/ 265 w 329"/>
                <a:gd name="T71" fmla="*/ 100 h 223"/>
                <a:gd name="T72" fmla="*/ 327 w 329"/>
                <a:gd name="T73" fmla="*/ 90 h 223"/>
                <a:gd name="T74" fmla="*/ 329 w 329"/>
                <a:gd name="T75" fmla="*/ 31 h 223"/>
                <a:gd name="T76" fmla="*/ 208 w 329"/>
                <a:gd name="T77" fmla="*/ 59 h 223"/>
                <a:gd name="T78" fmla="*/ 126 w 329"/>
                <a:gd name="T79" fmla="*/ 35 h 223"/>
                <a:gd name="T80" fmla="*/ 35 w 329"/>
                <a:gd name="T81"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9" h="223">
                  <a:moveTo>
                    <a:pt x="35" y="0"/>
                  </a:moveTo>
                  <a:lnTo>
                    <a:pt x="0" y="35"/>
                  </a:lnTo>
                  <a:lnTo>
                    <a:pt x="33" y="77"/>
                  </a:lnTo>
                  <a:lnTo>
                    <a:pt x="33" y="82"/>
                  </a:lnTo>
                  <a:lnTo>
                    <a:pt x="33" y="95"/>
                  </a:lnTo>
                  <a:lnTo>
                    <a:pt x="35" y="114"/>
                  </a:lnTo>
                  <a:lnTo>
                    <a:pt x="37" y="137"/>
                  </a:lnTo>
                  <a:lnTo>
                    <a:pt x="40" y="162"/>
                  </a:lnTo>
                  <a:lnTo>
                    <a:pt x="45" y="185"/>
                  </a:lnTo>
                  <a:lnTo>
                    <a:pt x="53" y="207"/>
                  </a:lnTo>
                  <a:lnTo>
                    <a:pt x="63" y="223"/>
                  </a:lnTo>
                  <a:lnTo>
                    <a:pt x="65" y="222"/>
                  </a:lnTo>
                  <a:lnTo>
                    <a:pt x="68" y="220"/>
                  </a:lnTo>
                  <a:lnTo>
                    <a:pt x="73" y="216"/>
                  </a:lnTo>
                  <a:lnTo>
                    <a:pt x="81" y="213"/>
                  </a:lnTo>
                  <a:lnTo>
                    <a:pt x="90" y="207"/>
                  </a:lnTo>
                  <a:lnTo>
                    <a:pt x="101" y="202"/>
                  </a:lnTo>
                  <a:lnTo>
                    <a:pt x="113" y="197"/>
                  </a:lnTo>
                  <a:lnTo>
                    <a:pt x="127" y="190"/>
                  </a:lnTo>
                  <a:lnTo>
                    <a:pt x="142" y="185"/>
                  </a:lnTo>
                  <a:lnTo>
                    <a:pt x="157" y="179"/>
                  </a:lnTo>
                  <a:lnTo>
                    <a:pt x="174" y="175"/>
                  </a:lnTo>
                  <a:lnTo>
                    <a:pt x="192" y="171"/>
                  </a:lnTo>
                  <a:lnTo>
                    <a:pt x="210" y="167"/>
                  </a:lnTo>
                  <a:lnTo>
                    <a:pt x="228" y="165"/>
                  </a:lnTo>
                  <a:lnTo>
                    <a:pt x="246" y="165"/>
                  </a:lnTo>
                  <a:lnTo>
                    <a:pt x="265" y="166"/>
                  </a:lnTo>
                  <a:lnTo>
                    <a:pt x="294" y="169"/>
                  </a:lnTo>
                  <a:lnTo>
                    <a:pt x="307" y="170"/>
                  </a:lnTo>
                  <a:lnTo>
                    <a:pt x="309" y="170"/>
                  </a:lnTo>
                  <a:lnTo>
                    <a:pt x="302" y="168"/>
                  </a:lnTo>
                  <a:lnTo>
                    <a:pt x="290" y="166"/>
                  </a:lnTo>
                  <a:lnTo>
                    <a:pt x="278" y="164"/>
                  </a:lnTo>
                  <a:lnTo>
                    <a:pt x="268" y="163"/>
                  </a:lnTo>
                  <a:lnTo>
                    <a:pt x="264" y="162"/>
                  </a:lnTo>
                  <a:lnTo>
                    <a:pt x="265" y="100"/>
                  </a:lnTo>
                  <a:lnTo>
                    <a:pt x="327" y="90"/>
                  </a:lnTo>
                  <a:lnTo>
                    <a:pt x="329" y="31"/>
                  </a:lnTo>
                  <a:lnTo>
                    <a:pt x="208" y="59"/>
                  </a:lnTo>
                  <a:lnTo>
                    <a:pt x="126" y="35"/>
                  </a:lnTo>
                  <a:lnTo>
                    <a:pt x="35"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6"/>
            <p:cNvSpPr>
              <a:spLocks/>
            </p:cNvSpPr>
            <p:nvPr/>
          </p:nvSpPr>
          <p:spPr bwMode="auto">
            <a:xfrm>
              <a:off x="2183" y="1401"/>
              <a:ext cx="235" cy="91"/>
            </a:xfrm>
            <a:custGeom>
              <a:avLst/>
              <a:gdLst>
                <a:gd name="T0" fmla="*/ 0 w 235"/>
                <a:gd name="T1" fmla="*/ 91 h 91"/>
                <a:gd name="T2" fmla="*/ 31 w 235"/>
                <a:gd name="T3" fmla="*/ 28 h 91"/>
                <a:gd name="T4" fmla="*/ 67 w 235"/>
                <a:gd name="T5" fmla="*/ 8 h 91"/>
                <a:gd name="T6" fmla="*/ 98 w 235"/>
                <a:gd name="T7" fmla="*/ 16 h 91"/>
                <a:gd name="T8" fmla="*/ 120 w 235"/>
                <a:gd name="T9" fmla="*/ 0 h 91"/>
                <a:gd name="T10" fmla="*/ 163 w 235"/>
                <a:gd name="T11" fmla="*/ 17 h 91"/>
                <a:gd name="T12" fmla="*/ 164 w 235"/>
                <a:gd name="T13" fmla="*/ 16 h 91"/>
                <a:gd name="T14" fmla="*/ 168 w 235"/>
                <a:gd name="T15" fmla="*/ 16 h 91"/>
                <a:gd name="T16" fmla="*/ 173 w 235"/>
                <a:gd name="T17" fmla="*/ 15 h 91"/>
                <a:gd name="T18" fmla="*/ 179 w 235"/>
                <a:gd name="T19" fmla="*/ 13 h 91"/>
                <a:gd name="T20" fmla="*/ 185 w 235"/>
                <a:gd name="T21" fmla="*/ 12 h 91"/>
                <a:gd name="T22" fmla="*/ 191 w 235"/>
                <a:gd name="T23" fmla="*/ 12 h 91"/>
                <a:gd name="T24" fmla="*/ 195 w 235"/>
                <a:gd name="T25" fmla="*/ 13 h 91"/>
                <a:gd name="T26" fmla="*/ 197 w 235"/>
                <a:gd name="T27" fmla="*/ 15 h 91"/>
                <a:gd name="T28" fmla="*/ 199 w 235"/>
                <a:gd name="T29" fmla="*/ 18 h 91"/>
                <a:gd name="T30" fmla="*/ 203 w 235"/>
                <a:gd name="T31" fmla="*/ 23 h 91"/>
                <a:gd name="T32" fmla="*/ 208 w 235"/>
                <a:gd name="T33" fmla="*/ 29 h 91"/>
                <a:gd name="T34" fmla="*/ 213 w 235"/>
                <a:gd name="T35" fmla="*/ 34 h 91"/>
                <a:gd name="T36" fmla="*/ 218 w 235"/>
                <a:gd name="T37" fmla="*/ 40 h 91"/>
                <a:gd name="T38" fmla="*/ 222 w 235"/>
                <a:gd name="T39" fmla="*/ 44 h 91"/>
                <a:gd name="T40" fmla="*/ 225 w 235"/>
                <a:gd name="T41" fmla="*/ 48 h 91"/>
                <a:gd name="T42" fmla="*/ 227 w 235"/>
                <a:gd name="T43" fmla="*/ 49 h 91"/>
                <a:gd name="T44" fmla="*/ 235 w 235"/>
                <a:gd name="T45" fmla="*/ 78 h 91"/>
                <a:gd name="T46" fmla="*/ 0 w 235"/>
                <a:gd name="T47"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5" h="91">
                  <a:moveTo>
                    <a:pt x="0" y="91"/>
                  </a:moveTo>
                  <a:lnTo>
                    <a:pt x="31" y="28"/>
                  </a:lnTo>
                  <a:lnTo>
                    <a:pt x="67" y="8"/>
                  </a:lnTo>
                  <a:lnTo>
                    <a:pt x="98" y="16"/>
                  </a:lnTo>
                  <a:lnTo>
                    <a:pt x="120" y="0"/>
                  </a:lnTo>
                  <a:lnTo>
                    <a:pt x="163" y="17"/>
                  </a:lnTo>
                  <a:lnTo>
                    <a:pt x="164" y="16"/>
                  </a:lnTo>
                  <a:lnTo>
                    <a:pt x="168" y="16"/>
                  </a:lnTo>
                  <a:lnTo>
                    <a:pt x="173" y="15"/>
                  </a:lnTo>
                  <a:lnTo>
                    <a:pt x="179" y="13"/>
                  </a:lnTo>
                  <a:lnTo>
                    <a:pt x="185" y="12"/>
                  </a:lnTo>
                  <a:lnTo>
                    <a:pt x="191" y="12"/>
                  </a:lnTo>
                  <a:lnTo>
                    <a:pt x="195" y="13"/>
                  </a:lnTo>
                  <a:lnTo>
                    <a:pt x="197" y="15"/>
                  </a:lnTo>
                  <a:lnTo>
                    <a:pt x="199" y="18"/>
                  </a:lnTo>
                  <a:lnTo>
                    <a:pt x="203" y="23"/>
                  </a:lnTo>
                  <a:lnTo>
                    <a:pt x="208" y="29"/>
                  </a:lnTo>
                  <a:lnTo>
                    <a:pt x="213" y="34"/>
                  </a:lnTo>
                  <a:lnTo>
                    <a:pt x="218" y="40"/>
                  </a:lnTo>
                  <a:lnTo>
                    <a:pt x="222" y="44"/>
                  </a:lnTo>
                  <a:lnTo>
                    <a:pt x="225" y="48"/>
                  </a:lnTo>
                  <a:lnTo>
                    <a:pt x="227" y="49"/>
                  </a:lnTo>
                  <a:lnTo>
                    <a:pt x="235" y="78"/>
                  </a:lnTo>
                  <a:lnTo>
                    <a:pt x="0" y="91"/>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7"/>
            <p:cNvSpPr>
              <a:spLocks/>
            </p:cNvSpPr>
            <p:nvPr/>
          </p:nvSpPr>
          <p:spPr bwMode="auto">
            <a:xfrm>
              <a:off x="2195" y="1418"/>
              <a:ext cx="224" cy="87"/>
            </a:xfrm>
            <a:custGeom>
              <a:avLst/>
              <a:gdLst>
                <a:gd name="T0" fmla="*/ 0 w 224"/>
                <a:gd name="T1" fmla="*/ 87 h 87"/>
                <a:gd name="T2" fmla="*/ 30 w 224"/>
                <a:gd name="T3" fmla="*/ 26 h 87"/>
                <a:gd name="T4" fmla="*/ 63 w 224"/>
                <a:gd name="T5" fmla="*/ 7 h 87"/>
                <a:gd name="T6" fmla="*/ 93 w 224"/>
                <a:gd name="T7" fmla="*/ 16 h 87"/>
                <a:gd name="T8" fmla="*/ 115 w 224"/>
                <a:gd name="T9" fmla="*/ 0 h 87"/>
                <a:gd name="T10" fmla="*/ 155 w 224"/>
                <a:gd name="T11" fmla="*/ 16 h 87"/>
                <a:gd name="T12" fmla="*/ 157 w 224"/>
                <a:gd name="T13" fmla="*/ 15 h 87"/>
                <a:gd name="T14" fmla="*/ 160 w 224"/>
                <a:gd name="T15" fmla="*/ 15 h 87"/>
                <a:gd name="T16" fmla="*/ 165 w 224"/>
                <a:gd name="T17" fmla="*/ 13 h 87"/>
                <a:gd name="T18" fmla="*/ 171 w 224"/>
                <a:gd name="T19" fmla="*/ 12 h 87"/>
                <a:gd name="T20" fmla="*/ 177 w 224"/>
                <a:gd name="T21" fmla="*/ 12 h 87"/>
                <a:gd name="T22" fmla="*/ 182 w 224"/>
                <a:gd name="T23" fmla="*/ 12 h 87"/>
                <a:gd name="T24" fmla="*/ 186 w 224"/>
                <a:gd name="T25" fmla="*/ 12 h 87"/>
                <a:gd name="T26" fmla="*/ 188 w 224"/>
                <a:gd name="T27" fmla="*/ 14 h 87"/>
                <a:gd name="T28" fmla="*/ 190 w 224"/>
                <a:gd name="T29" fmla="*/ 17 h 87"/>
                <a:gd name="T30" fmla="*/ 194 w 224"/>
                <a:gd name="T31" fmla="*/ 22 h 87"/>
                <a:gd name="T32" fmla="*/ 198 w 224"/>
                <a:gd name="T33" fmla="*/ 27 h 87"/>
                <a:gd name="T34" fmla="*/ 203 w 224"/>
                <a:gd name="T35" fmla="*/ 33 h 87"/>
                <a:gd name="T36" fmla="*/ 208 w 224"/>
                <a:gd name="T37" fmla="*/ 38 h 87"/>
                <a:gd name="T38" fmla="*/ 212 w 224"/>
                <a:gd name="T39" fmla="*/ 42 h 87"/>
                <a:gd name="T40" fmla="*/ 215 w 224"/>
                <a:gd name="T41" fmla="*/ 45 h 87"/>
                <a:gd name="T42" fmla="*/ 216 w 224"/>
                <a:gd name="T43" fmla="*/ 46 h 87"/>
                <a:gd name="T44" fmla="*/ 224 w 224"/>
                <a:gd name="T45" fmla="*/ 74 h 87"/>
                <a:gd name="T46" fmla="*/ 0 w 224"/>
                <a:gd name="T4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4" h="87">
                  <a:moveTo>
                    <a:pt x="0" y="87"/>
                  </a:moveTo>
                  <a:lnTo>
                    <a:pt x="30" y="26"/>
                  </a:lnTo>
                  <a:lnTo>
                    <a:pt x="63" y="7"/>
                  </a:lnTo>
                  <a:lnTo>
                    <a:pt x="93" y="16"/>
                  </a:lnTo>
                  <a:lnTo>
                    <a:pt x="115" y="0"/>
                  </a:lnTo>
                  <a:lnTo>
                    <a:pt x="155" y="16"/>
                  </a:lnTo>
                  <a:lnTo>
                    <a:pt x="157" y="15"/>
                  </a:lnTo>
                  <a:lnTo>
                    <a:pt x="160" y="15"/>
                  </a:lnTo>
                  <a:lnTo>
                    <a:pt x="165" y="13"/>
                  </a:lnTo>
                  <a:lnTo>
                    <a:pt x="171" y="12"/>
                  </a:lnTo>
                  <a:lnTo>
                    <a:pt x="177" y="12"/>
                  </a:lnTo>
                  <a:lnTo>
                    <a:pt x="182" y="12"/>
                  </a:lnTo>
                  <a:lnTo>
                    <a:pt x="186" y="12"/>
                  </a:lnTo>
                  <a:lnTo>
                    <a:pt x="188" y="14"/>
                  </a:lnTo>
                  <a:lnTo>
                    <a:pt x="190" y="17"/>
                  </a:lnTo>
                  <a:lnTo>
                    <a:pt x="194" y="22"/>
                  </a:lnTo>
                  <a:lnTo>
                    <a:pt x="198" y="27"/>
                  </a:lnTo>
                  <a:lnTo>
                    <a:pt x="203" y="33"/>
                  </a:lnTo>
                  <a:lnTo>
                    <a:pt x="208" y="38"/>
                  </a:lnTo>
                  <a:lnTo>
                    <a:pt x="212" y="42"/>
                  </a:lnTo>
                  <a:lnTo>
                    <a:pt x="215" y="45"/>
                  </a:lnTo>
                  <a:lnTo>
                    <a:pt x="216" y="46"/>
                  </a:lnTo>
                  <a:lnTo>
                    <a:pt x="224" y="74"/>
                  </a:lnTo>
                  <a:lnTo>
                    <a:pt x="0" y="87"/>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8"/>
            <p:cNvSpPr>
              <a:spLocks/>
            </p:cNvSpPr>
            <p:nvPr/>
          </p:nvSpPr>
          <p:spPr bwMode="auto">
            <a:xfrm>
              <a:off x="1655" y="1285"/>
              <a:ext cx="523" cy="356"/>
            </a:xfrm>
            <a:custGeom>
              <a:avLst/>
              <a:gdLst>
                <a:gd name="T0" fmla="*/ 126 w 523"/>
                <a:gd name="T1" fmla="*/ 247 h 356"/>
                <a:gd name="T2" fmla="*/ 243 w 523"/>
                <a:gd name="T3" fmla="*/ 317 h 356"/>
                <a:gd name="T4" fmla="*/ 18 w 523"/>
                <a:gd name="T5" fmla="*/ 356 h 356"/>
                <a:gd name="T6" fmla="*/ 14 w 523"/>
                <a:gd name="T7" fmla="*/ 345 h 356"/>
                <a:gd name="T8" fmla="*/ 4 w 523"/>
                <a:gd name="T9" fmla="*/ 314 h 356"/>
                <a:gd name="T10" fmla="*/ 0 w 523"/>
                <a:gd name="T11" fmla="*/ 264 h 356"/>
                <a:gd name="T12" fmla="*/ 8 w 523"/>
                <a:gd name="T13" fmla="*/ 196 h 356"/>
                <a:gd name="T14" fmla="*/ 21 w 523"/>
                <a:gd name="T15" fmla="*/ 159 h 356"/>
                <a:gd name="T16" fmla="*/ 39 w 523"/>
                <a:gd name="T17" fmla="*/ 123 h 356"/>
                <a:gd name="T18" fmla="*/ 60 w 523"/>
                <a:gd name="T19" fmla="*/ 90 h 356"/>
                <a:gd name="T20" fmla="*/ 83 w 523"/>
                <a:gd name="T21" fmla="*/ 62 h 356"/>
                <a:gd name="T22" fmla="*/ 106 w 523"/>
                <a:gd name="T23" fmla="*/ 38 h 356"/>
                <a:gd name="T24" fmla="*/ 127 w 523"/>
                <a:gd name="T25" fmla="*/ 18 h 356"/>
                <a:gd name="T26" fmla="*/ 145 w 523"/>
                <a:gd name="T27" fmla="*/ 6 h 356"/>
                <a:gd name="T28" fmla="*/ 156 w 523"/>
                <a:gd name="T29" fmla="*/ 1 h 356"/>
                <a:gd name="T30" fmla="*/ 170 w 523"/>
                <a:gd name="T31" fmla="*/ 0 h 356"/>
                <a:gd name="T32" fmla="*/ 180 w 523"/>
                <a:gd name="T33" fmla="*/ 3 h 356"/>
                <a:gd name="T34" fmla="*/ 187 w 523"/>
                <a:gd name="T35" fmla="*/ 6 h 356"/>
                <a:gd name="T36" fmla="*/ 189 w 523"/>
                <a:gd name="T37" fmla="*/ 7 h 356"/>
                <a:gd name="T38" fmla="*/ 194 w 523"/>
                <a:gd name="T39" fmla="*/ 22 h 356"/>
                <a:gd name="T40" fmla="*/ 210 w 523"/>
                <a:gd name="T41" fmla="*/ 56 h 356"/>
                <a:gd name="T42" fmla="*/ 239 w 523"/>
                <a:gd name="T43" fmla="*/ 94 h 356"/>
                <a:gd name="T44" fmla="*/ 286 w 523"/>
                <a:gd name="T45" fmla="*/ 121 h 356"/>
                <a:gd name="T46" fmla="*/ 314 w 523"/>
                <a:gd name="T47" fmla="*/ 127 h 356"/>
                <a:gd name="T48" fmla="*/ 341 w 523"/>
                <a:gd name="T49" fmla="*/ 128 h 356"/>
                <a:gd name="T50" fmla="*/ 368 w 523"/>
                <a:gd name="T51" fmla="*/ 127 h 356"/>
                <a:gd name="T52" fmla="*/ 392 w 523"/>
                <a:gd name="T53" fmla="*/ 123 h 356"/>
                <a:gd name="T54" fmla="*/ 412 w 523"/>
                <a:gd name="T55" fmla="*/ 118 h 356"/>
                <a:gd name="T56" fmla="*/ 428 w 523"/>
                <a:gd name="T57" fmla="*/ 114 h 356"/>
                <a:gd name="T58" fmla="*/ 439 w 523"/>
                <a:gd name="T59" fmla="*/ 110 h 356"/>
                <a:gd name="T60" fmla="*/ 442 w 523"/>
                <a:gd name="T61" fmla="*/ 109 h 356"/>
                <a:gd name="T62" fmla="*/ 523 w 523"/>
                <a:gd name="T63" fmla="*/ 136 h 356"/>
                <a:gd name="T64" fmla="*/ 424 w 523"/>
                <a:gd name="T65" fmla="*/ 196 h 356"/>
                <a:gd name="T66" fmla="*/ 304 w 523"/>
                <a:gd name="T67" fmla="*/ 24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3" h="356">
                  <a:moveTo>
                    <a:pt x="198" y="189"/>
                  </a:moveTo>
                  <a:lnTo>
                    <a:pt x="126" y="247"/>
                  </a:lnTo>
                  <a:lnTo>
                    <a:pt x="182" y="290"/>
                  </a:lnTo>
                  <a:lnTo>
                    <a:pt x="243" y="317"/>
                  </a:lnTo>
                  <a:lnTo>
                    <a:pt x="243" y="341"/>
                  </a:lnTo>
                  <a:lnTo>
                    <a:pt x="18" y="356"/>
                  </a:lnTo>
                  <a:lnTo>
                    <a:pt x="17" y="353"/>
                  </a:lnTo>
                  <a:lnTo>
                    <a:pt x="14" y="345"/>
                  </a:lnTo>
                  <a:lnTo>
                    <a:pt x="9" y="332"/>
                  </a:lnTo>
                  <a:lnTo>
                    <a:pt x="4" y="314"/>
                  </a:lnTo>
                  <a:lnTo>
                    <a:pt x="1" y="291"/>
                  </a:lnTo>
                  <a:lnTo>
                    <a:pt x="0" y="264"/>
                  </a:lnTo>
                  <a:lnTo>
                    <a:pt x="2" y="232"/>
                  </a:lnTo>
                  <a:lnTo>
                    <a:pt x="8" y="196"/>
                  </a:lnTo>
                  <a:lnTo>
                    <a:pt x="14" y="177"/>
                  </a:lnTo>
                  <a:lnTo>
                    <a:pt x="21" y="159"/>
                  </a:lnTo>
                  <a:lnTo>
                    <a:pt x="29" y="141"/>
                  </a:lnTo>
                  <a:lnTo>
                    <a:pt x="39" y="123"/>
                  </a:lnTo>
                  <a:lnTo>
                    <a:pt x="49" y="106"/>
                  </a:lnTo>
                  <a:lnTo>
                    <a:pt x="60" y="90"/>
                  </a:lnTo>
                  <a:lnTo>
                    <a:pt x="72" y="76"/>
                  </a:lnTo>
                  <a:lnTo>
                    <a:pt x="83" y="62"/>
                  </a:lnTo>
                  <a:lnTo>
                    <a:pt x="95" y="49"/>
                  </a:lnTo>
                  <a:lnTo>
                    <a:pt x="106" y="38"/>
                  </a:lnTo>
                  <a:lnTo>
                    <a:pt x="117" y="27"/>
                  </a:lnTo>
                  <a:lnTo>
                    <a:pt x="127" y="18"/>
                  </a:lnTo>
                  <a:lnTo>
                    <a:pt x="136" y="11"/>
                  </a:lnTo>
                  <a:lnTo>
                    <a:pt x="145" y="6"/>
                  </a:lnTo>
                  <a:lnTo>
                    <a:pt x="151" y="3"/>
                  </a:lnTo>
                  <a:lnTo>
                    <a:pt x="156" y="1"/>
                  </a:lnTo>
                  <a:lnTo>
                    <a:pt x="163" y="0"/>
                  </a:lnTo>
                  <a:lnTo>
                    <a:pt x="170" y="0"/>
                  </a:lnTo>
                  <a:lnTo>
                    <a:pt x="175" y="1"/>
                  </a:lnTo>
                  <a:lnTo>
                    <a:pt x="180" y="3"/>
                  </a:lnTo>
                  <a:lnTo>
                    <a:pt x="184" y="4"/>
                  </a:lnTo>
                  <a:lnTo>
                    <a:pt x="187" y="6"/>
                  </a:lnTo>
                  <a:lnTo>
                    <a:pt x="189" y="6"/>
                  </a:lnTo>
                  <a:lnTo>
                    <a:pt x="189" y="7"/>
                  </a:lnTo>
                  <a:lnTo>
                    <a:pt x="191" y="11"/>
                  </a:lnTo>
                  <a:lnTo>
                    <a:pt x="194" y="22"/>
                  </a:lnTo>
                  <a:lnTo>
                    <a:pt x="200" y="38"/>
                  </a:lnTo>
                  <a:lnTo>
                    <a:pt x="210" y="56"/>
                  </a:lnTo>
                  <a:lnTo>
                    <a:pt x="222" y="75"/>
                  </a:lnTo>
                  <a:lnTo>
                    <a:pt x="239" y="94"/>
                  </a:lnTo>
                  <a:lnTo>
                    <a:pt x="260" y="110"/>
                  </a:lnTo>
                  <a:lnTo>
                    <a:pt x="286" y="121"/>
                  </a:lnTo>
                  <a:lnTo>
                    <a:pt x="300" y="124"/>
                  </a:lnTo>
                  <a:lnTo>
                    <a:pt x="314" y="127"/>
                  </a:lnTo>
                  <a:lnTo>
                    <a:pt x="328" y="128"/>
                  </a:lnTo>
                  <a:lnTo>
                    <a:pt x="341" y="128"/>
                  </a:lnTo>
                  <a:lnTo>
                    <a:pt x="355" y="128"/>
                  </a:lnTo>
                  <a:lnTo>
                    <a:pt x="368" y="127"/>
                  </a:lnTo>
                  <a:lnTo>
                    <a:pt x="380" y="125"/>
                  </a:lnTo>
                  <a:lnTo>
                    <a:pt x="392" y="123"/>
                  </a:lnTo>
                  <a:lnTo>
                    <a:pt x="402" y="121"/>
                  </a:lnTo>
                  <a:lnTo>
                    <a:pt x="412" y="118"/>
                  </a:lnTo>
                  <a:lnTo>
                    <a:pt x="421" y="116"/>
                  </a:lnTo>
                  <a:lnTo>
                    <a:pt x="428" y="114"/>
                  </a:lnTo>
                  <a:lnTo>
                    <a:pt x="434" y="112"/>
                  </a:lnTo>
                  <a:lnTo>
                    <a:pt x="439" y="110"/>
                  </a:lnTo>
                  <a:lnTo>
                    <a:pt x="442" y="110"/>
                  </a:lnTo>
                  <a:lnTo>
                    <a:pt x="442" y="109"/>
                  </a:lnTo>
                  <a:lnTo>
                    <a:pt x="480" y="90"/>
                  </a:lnTo>
                  <a:lnTo>
                    <a:pt x="523" y="136"/>
                  </a:lnTo>
                  <a:lnTo>
                    <a:pt x="466" y="211"/>
                  </a:lnTo>
                  <a:lnTo>
                    <a:pt x="424" y="196"/>
                  </a:lnTo>
                  <a:lnTo>
                    <a:pt x="405" y="240"/>
                  </a:lnTo>
                  <a:lnTo>
                    <a:pt x="304" y="243"/>
                  </a:lnTo>
                  <a:lnTo>
                    <a:pt x="198" y="189"/>
                  </a:lnTo>
                  <a:close/>
                </a:path>
              </a:pathLst>
            </a:custGeom>
            <a:solidFill>
              <a:srgbClr val="DBE5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9"/>
            <p:cNvSpPr>
              <a:spLocks/>
            </p:cNvSpPr>
            <p:nvPr/>
          </p:nvSpPr>
          <p:spPr bwMode="auto">
            <a:xfrm>
              <a:off x="1877" y="1068"/>
              <a:ext cx="276" cy="168"/>
            </a:xfrm>
            <a:custGeom>
              <a:avLst/>
              <a:gdLst>
                <a:gd name="T0" fmla="*/ 12 w 276"/>
                <a:gd name="T1" fmla="*/ 111 h 168"/>
                <a:gd name="T2" fmla="*/ 5 w 276"/>
                <a:gd name="T3" fmla="*/ 105 h 168"/>
                <a:gd name="T4" fmla="*/ 0 w 276"/>
                <a:gd name="T5" fmla="*/ 94 h 168"/>
                <a:gd name="T6" fmla="*/ 2 w 276"/>
                <a:gd name="T7" fmla="*/ 82 h 168"/>
                <a:gd name="T8" fmla="*/ 19 w 276"/>
                <a:gd name="T9" fmla="*/ 72 h 168"/>
                <a:gd name="T10" fmla="*/ 31 w 276"/>
                <a:gd name="T11" fmla="*/ 67 h 168"/>
                <a:gd name="T12" fmla="*/ 37 w 276"/>
                <a:gd name="T13" fmla="*/ 67 h 168"/>
                <a:gd name="T14" fmla="*/ 40 w 276"/>
                <a:gd name="T15" fmla="*/ 69 h 168"/>
                <a:gd name="T16" fmla="*/ 40 w 276"/>
                <a:gd name="T17" fmla="*/ 67 h 168"/>
                <a:gd name="T18" fmla="*/ 43 w 276"/>
                <a:gd name="T19" fmla="*/ 57 h 168"/>
                <a:gd name="T20" fmla="*/ 51 w 276"/>
                <a:gd name="T21" fmla="*/ 43 h 168"/>
                <a:gd name="T22" fmla="*/ 63 w 276"/>
                <a:gd name="T23" fmla="*/ 32 h 168"/>
                <a:gd name="T24" fmla="*/ 80 w 276"/>
                <a:gd name="T25" fmla="*/ 30 h 168"/>
                <a:gd name="T26" fmla="*/ 94 w 276"/>
                <a:gd name="T27" fmla="*/ 32 h 168"/>
                <a:gd name="T28" fmla="*/ 103 w 276"/>
                <a:gd name="T29" fmla="*/ 37 h 168"/>
                <a:gd name="T30" fmla="*/ 107 w 276"/>
                <a:gd name="T31" fmla="*/ 41 h 168"/>
                <a:gd name="T32" fmla="*/ 109 w 276"/>
                <a:gd name="T33" fmla="*/ 40 h 168"/>
                <a:gd name="T34" fmla="*/ 115 w 276"/>
                <a:gd name="T35" fmla="*/ 28 h 168"/>
                <a:gd name="T36" fmla="*/ 128 w 276"/>
                <a:gd name="T37" fmla="*/ 13 h 168"/>
                <a:gd name="T38" fmla="*/ 147 w 276"/>
                <a:gd name="T39" fmla="*/ 2 h 168"/>
                <a:gd name="T40" fmla="*/ 171 w 276"/>
                <a:gd name="T41" fmla="*/ 2 h 168"/>
                <a:gd name="T42" fmla="*/ 189 w 276"/>
                <a:gd name="T43" fmla="*/ 10 h 168"/>
                <a:gd name="T44" fmla="*/ 199 w 276"/>
                <a:gd name="T45" fmla="*/ 20 h 168"/>
                <a:gd name="T46" fmla="*/ 204 w 276"/>
                <a:gd name="T47" fmla="*/ 26 h 168"/>
                <a:gd name="T48" fmla="*/ 206 w 276"/>
                <a:gd name="T49" fmla="*/ 27 h 168"/>
                <a:gd name="T50" fmla="*/ 208 w 276"/>
                <a:gd name="T51" fmla="*/ 21 h 168"/>
                <a:gd name="T52" fmla="*/ 215 w 276"/>
                <a:gd name="T53" fmla="*/ 18 h 168"/>
                <a:gd name="T54" fmla="*/ 227 w 276"/>
                <a:gd name="T55" fmla="*/ 23 h 168"/>
                <a:gd name="T56" fmla="*/ 241 w 276"/>
                <a:gd name="T57" fmla="*/ 39 h 168"/>
                <a:gd name="T58" fmla="*/ 250 w 276"/>
                <a:gd name="T59" fmla="*/ 55 h 168"/>
                <a:gd name="T60" fmla="*/ 254 w 276"/>
                <a:gd name="T61" fmla="*/ 68 h 168"/>
                <a:gd name="T62" fmla="*/ 255 w 276"/>
                <a:gd name="T63" fmla="*/ 75 h 168"/>
                <a:gd name="T64" fmla="*/ 256 w 276"/>
                <a:gd name="T65" fmla="*/ 76 h 168"/>
                <a:gd name="T66" fmla="*/ 262 w 276"/>
                <a:gd name="T67" fmla="*/ 78 h 168"/>
                <a:gd name="T68" fmla="*/ 269 w 276"/>
                <a:gd name="T69" fmla="*/ 83 h 168"/>
                <a:gd name="T70" fmla="*/ 275 w 276"/>
                <a:gd name="T71" fmla="*/ 94 h 168"/>
                <a:gd name="T72" fmla="*/ 276 w 276"/>
                <a:gd name="T73" fmla="*/ 118 h 168"/>
                <a:gd name="T74" fmla="*/ 271 w 276"/>
                <a:gd name="T75" fmla="*/ 134 h 168"/>
                <a:gd name="T76" fmla="*/ 269 w 276"/>
                <a:gd name="T77" fmla="*/ 147 h 168"/>
                <a:gd name="T78" fmla="*/ 273 w 276"/>
                <a:gd name="T79" fmla="*/ 165 h 168"/>
                <a:gd name="T80" fmla="*/ 13 w 276"/>
                <a:gd name="T81" fmla="*/ 11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6" h="168">
                  <a:moveTo>
                    <a:pt x="13" y="113"/>
                  </a:moveTo>
                  <a:lnTo>
                    <a:pt x="12" y="111"/>
                  </a:lnTo>
                  <a:lnTo>
                    <a:pt x="9" y="109"/>
                  </a:lnTo>
                  <a:lnTo>
                    <a:pt x="5" y="105"/>
                  </a:lnTo>
                  <a:lnTo>
                    <a:pt x="2" y="100"/>
                  </a:lnTo>
                  <a:lnTo>
                    <a:pt x="0" y="94"/>
                  </a:lnTo>
                  <a:lnTo>
                    <a:pt x="0" y="88"/>
                  </a:lnTo>
                  <a:lnTo>
                    <a:pt x="2" y="82"/>
                  </a:lnTo>
                  <a:lnTo>
                    <a:pt x="10" y="76"/>
                  </a:lnTo>
                  <a:lnTo>
                    <a:pt x="19" y="72"/>
                  </a:lnTo>
                  <a:lnTo>
                    <a:pt x="26" y="69"/>
                  </a:lnTo>
                  <a:lnTo>
                    <a:pt x="31" y="67"/>
                  </a:lnTo>
                  <a:lnTo>
                    <a:pt x="35" y="67"/>
                  </a:lnTo>
                  <a:lnTo>
                    <a:pt x="37" y="67"/>
                  </a:lnTo>
                  <a:lnTo>
                    <a:pt x="39" y="68"/>
                  </a:lnTo>
                  <a:lnTo>
                    <a:pt x="40" y="69"/>
                  </a:lnTo>
                  <a:lnTo>
                    <a:pt x="40" y="69"/>
                  </a:lnTo>
                  <a:lnTo>
                    <a:pt x="40" y="67"/>
                  </a:lnTo>
                  <a:lnTo>
                    <a:pt x="41" y="63"/>
                  </a:lnTo>
                  <a:lnTo>
                    <a:pt x="43" y="57"/>
                  </a:lnTo>
                  <a:lnTo>
                    <a:pt x="47" y="50"/>
                  </a:lnTo>
                  <a:lnTo>
                    <a:pt x="51" y="43"/>
                  </a:lnTo>
                  <a:lnTo>
                    <a:pt x="56" y="37"/>
                  </a:lnTo>
                  <a:lnTo>
                    <a:pt x="63" y="32"/>
                  </a:lnTo>
                  <a:lnTo>
                    <a:pt x="72" y="30"/>
                  </a:lnTo>
                  <a:lnTo>
                    <a:pt x="80" y="30"/>
                  </a:lnTo>
                  <a:lnTo>
                    <a:pt x="88" y="30"/>
                  </a:lnTo>
                  <a:lnTo>
                    <a:pt x="94" y="32"/>
                  </a:lnTo>
                  <a:lnTo>
                    <a:pt x="99" y="35"/>
                  </a:lnTo>
                  <a:lnTo>
                    <a:pt x="103" y="37"/>
                  </a:lnTo>
                  <a:lnTo>
                    <a:pt x="106" y="39"/>
                  </a:lnTo>
                  <a:lnTo>
                    <a:pt x="107" y="41"/>
                  </a:lnTo>
                  <a:lnTo>
                    <a:pt x="108" y="42"/>
                  </a:lnTo>
                  <a:lnTo>
                    <a:pt x="109" y="40"/>
                  </a:lnTo>
                  <a:lnTo>
                    <a:pt x="111" y="35"/>
                  </a:lnTo>
                  <a:lnTo>
                    <a:pt x="115" y="28"/>
                  </a:lnTo>
                  <a:lnTo>
                    <a:pt x="121" y="20"/>
                  </a:lnTo>
                  <a:lnTo>
                    <a:pt x="128" y="13"/>
                  </a:lnTo>
                  <a:lnTo>
                    <a:pt x="137" y="6"/>
                  </a:lnTo>
                  <a:lnTo>
                    <a:pt x="147" y="2"/>
                  </a:lnTo>
                  <a:lnTo>
                    <a:pt x="159" y="0"/>
                  </a:lnTo>
                  <a:lnTo>
                    <a:pt x="171" y="2"/>
                  </a:lnTo>
                  <a:lnTo>
                    <a:pt x="181" y="5"/>
                  </a:lnTo>
                  <a:lnTo>
                    <a:pt x="189" y="10"/>
                  </a:lnTo>
                  <a:lnTo>
                    <a:pt x="195" y="14"/>
                  </a:lnTo>
                  <a:lnTo>
                    <a:pt x="199" y="20"/>
                  </a:lnTo>
                  <a:lnTo>
                    <a:pt x="203" y="23"/>
                  </a:lnTo>
                  <a:lnTo>
                    <a:pt x="204" y="26"/>
                  </a:lnTo>
                  <a:lnTo>
                    <a:pt x="205" y="27"/>
                  </a:lnTo>
                  <a:lnTo>
                    <a:pt x="206" y="27"/>
                  </a:lnTo>
                  <a:lnTo>
                    <a:pt x="206" y="24"/>
                  </a:lnTo>
                  <a:lnTo>
                    <a:pt x="208" y="21"/>
                  </a:lnTo>
                  <a:lnTo>
                    <a:pt x="211" y="20"/>
                  </a:lnTo>
                  <a:lnTo>
                    <a:pt x="215" y="18"/>
                  </a:lnTo>
                  <a:lnTo>
                    <a:pt x="220" y="19"/>
                  </a:lnTo>
                  <a:lnTo>
                    <a:pt x="227" y="23"/>
                  </a:lnTo>
                  <a:lnTo>
                    <a:pt x="234" y="30"/>
                  </a:lnTo>
                  <a:lnTo>
                    <a:pt x="241" y="39"/>
                  </a:lnTo>
                  <a:lnTo>
                    <a:pt x="246" y="47"/>
                  </a:lnTo>
                  <a:lnTo>
                    <a:pt x="250" y="55"/>
                  </a:lnTo>
                  <a:lnTo>
                    <a:pt x="252" y="62"/>
                  </a:lnTo>
                  <a:lnTo>
                    <a:pt x="254" y="68"/>
                  </a:lnTo>
                  <a:lnTo>
                    <a:pt x="255" y="72"/>
                  </a:lnTo>
                  <a:lnTo>
                    <a:pt x="255" y="75"/>
                  </a:lnTo>
                  <a:lnTo>
                    <a:pt x="255" y="76"/>
                  </a:lnTo>
                  <a:lnTo>
                    <a:pt x="256" y="76"/>
                  </a:lnTo>
                  <a:lnTo>
                    <a:pt x="259" y="77"/>
                  </a:lnTo>
                  <a:lnTo>
                    <a:pt x="262" y="78"/>
                  </a:lnTo>
                  <a:lnTo>
                    <a:pt x="266" y="80"/>
                  </a:lnTo>
                  <a:lnTo>
                    <a:pt x="269" y="83"/>
                  </a:lnTo>
                  <a:lnTo>
                    <a:pt x="273" y="88"/>
                  </a:lnTo>
                  <a:lnTo>
                    <a:pt x="275" y="94"/>
                  </a:lnTo>
                  <a:lnTo>
                    <a:pt x="276" y="102"/>
                  </a:lnTo>
                  <a:lnTo>
                    <a:pt x="276" y="118"/>
                  </a:lnTo>
                  <a:lnTo>
                    <a:pt x="274" y="127"/>
                  </a:lnTo>
                  <a:lnTo>
                    <a:pt x="271" y="134"/>
                  </a:lnTo>
                  <a:lnTo>
                    <a:pt x="269" y="139"/>
                  </a:lnTo>
                  <a:lnTo>
                    <a:pt x="269" y="147"/>
                  </a:lnTo>
                  <a:lnTo>
                    <a:pt x="271" y="156"/>
                  </a:lnTo>
                  <a:lnTo>
                    <a:pt x="273" y="165"/>
                  </a:lnTo>
                  <a:lnTo>
                    <a:pt x="274" y="168"/>
                  </a:lnTo>
                  <a:lnTo>
                    <a:pt x="13" y="113"/>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20"/>
            <p:cNvSpPr>
              <a:spLocks/>
            </p:cNvSpPr>
            <p:nvPr/>
          </p:nvSpPr>
          <p:spPr bwMode="auto">
            <a:xfrm>
              <a:off x="1893" y="1079"/>
              <a:ext cx="243" cy="147"/>
            </a:xfrm>
            <a:custGeom>
              <a:avLst/>
              <a:gdLst>
                <a:gd name="T0" fmla="*/ 11 w 243"/>
                <a:gd name="T1" fmla="*/ 97 h 147"/>
                <a:gd name="T2" fmla="*/ 5 w 243"/>
                <a:gd name="T3" fmla="*/ 91 h 147"/>
                <a:gd name="T4" fmla="*/ 0 w 243"/>
                <a:gd name="T5" fmla="*/ 82 h 147"/>
                <a:gd name="T6" fmla="*/ 3 w 243"/>
                <a:gd name="T7" fmla="*/ 71 h 147"/>
                <a:gd name="T8" fmla="*/ 18 w 243"/>
                <a:gd name="T9" fmla="*/ 62 h 147"/>
                <a:gd name="T10" fmla="*/ 28 w 243"/>
                <a:gd name="T11" fmla="*/ 58 h 147"/>
                <a:gd name="T12" fmla="*/ 34 w 243"/>
                <a:gd name="T13" fmla="*/ 58 h 147"/>
                <a:gd name="T14" fmla="*/ 36 w 243"/>
                <a:gd name="T15" fmla="*/ 59 h 147"/>
                <a:gd name="T16" fmla="*/ 36 w 243"/>
                <a:gd name="T17" fmla="*/ 58 h 147"/>
                <a:gd name="T18" fmla="*/ 39 w 243"/>
                <a:gd name="T19" fmla="*/ 49 h 147"/>
                <a:gd name="T20" fmla="*/ 45 w 243"/>
                <a:gd name="T21" fmla="*/ 37 h 147"/>
                <a:gd name="T22" fmla="*/ 56 w 243"/>
                <a:gd name="T23" fmla="*/ 28 h 147"/>
                <a:gd name="T24" fmla="*/ 72 w 243"/>
                <a:gd name="T25" fmla="*/ 26 h 147"/>
                <a:gd name="T26" fmla="*/ 83 w 243"/>
                <a:gd name="T27" fmla="*/ 28 h 147"/>
                <a:gd name="T28" fmla="*/ 91 w 243"/>
                <a:gd name="T29" fmla="*/ 32 h 147"/>
                <a:gd name="T30" fmla="*/ 95 w 243"/>
                <a:gd name="T31" fmla="*/ 35 h 147"/>
                <a:gd name="T32" fmla="*/ 96 w 243"/>
                <a:gd name="T33" fmla="*/ 34 h 147"/>
                <a:gd name="T34" fmla="*/ 102 w 243"/>
                <a:gd name="T35" fmla="*/ 24 h 147"/>
                <a:gd name="T36" fmla="*/ 113 w 243"/>
                <a:gd name="T37" fmla="*/ 10 h 147"/>
                <a:gd name="T38" fmla="*/ 130 w 243"/>
                <a:gd name="T39" fmla="*/ 1 h 147"/>
                <a:gd name="T40" fmla="*/ 151 w 243"/>
                <a:gd name="T41" fmla="*/ 2 h 147"/>
                <a:gd name="T42" fmla="*/ 166 w 243"/>
                <a:gd name="T43" fmla="*/ 9 h 147"/>
                <a:gd name="T44" fmla="*/ 176 w 243"/>
                <a:gd name="T45" fmla="*/ 16 h 147"/>
                <a:gd name="T46" fmla="*/ 180 w 243"/>
                <a:gd name="T47" fmla="*/ 23 h 147"/>
                <a:gd name="T48" fmla="*/ 180 w 243"/>
                <a:gd name="T49" fmla="*/ 23 h 147"/>
                <a:gd name="T50" fmla="*/ 184 w 243"/>
                <a:gd name="T51" fmla="*/ 18 h 147"/>
                <a:gd name="T52" fmla="*/ 190 w 243"/>
                <a:gd name="T53" fmla="*/ 16 h 147"/>
                <a:gd name="T54" fmla="*/ 200 w 243"/>
                <a:gd name="T55" fmla="*/ 19 h 147"/>
                <a:gd name="T56" fmla="*/ 217 w 243"/>
                <a:gd name="T57" fmla="*/ 41 h 147"/>
                <a:gd name="T58" fmla="*/ 225 w 243"/>
                <a:gd name="T59" fmla="*/ 63 h 147"/>
                <a:gd name="T60" fmla="*/ 227 w 243"/>
                <a:gd name="T61" fmla="*/ 66 h 147"/>
                <a:gd name="T62" fmla="*/ 240 w 243"/>
                <a:gd name="T63" fmla="*/ 77 h 147"/>
                <a:gd name="T64" fmla="*/ 243 w 243"/>
                <a:gd name="T65" fmla="*/ 102 h 147"/>
                <a:gd name="T66" fmla="*/ 239 w 243"/>
                <a:gd name="T67" fmla="*/ 117 h 147"/>
                <a:gd name="T68" fmla="*/ 236 w 243"/>
                <a:gd name="T69" fmla="*/ 128 h 147"/>
                <a:gd name="T70" fmla="*/ 240 w 243"/>
                <a:gd name="T71" fmla="*/ 144 h 147"/>
                <a:gd name="T72" fmla="*/ 12 w 243"/>
                <a:gd name="T73" fmla="*/ 9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3" h="147">
                  <a:moveTo>
                    <a:pt x="12" y="98"/>
                  </a:moveTo>
                  <a:lnTo>
                    <a:pt x="11" y="97"/>
                  </a:lnTo>
                  <a:lnTo>
                    <a:pt x="9" y="94"/>
                  </a:lnTo>
                  <a:lnTo>
                    <a:pt x="5" y="91"/>
                  </a:lnTo>
                  <a:lnTo>
                    <a:pt x="3" y="86"/>
                  </a:lnTo>
                  <a:lnTo>
                    <a:pt x="0" y="82"/>
                  </a:lnTo>
                  <a:lnTo>
                    <a:pt x="0" y="76"/>
                  </a:lnTo>
                  <a:lnTo>
                    <a:pt x="3" y="71"/>
                  </a:lnTo>
                  <a:lnTo>
                    <a:pt x="10" y="66"/>
                  </a:lnTo>
                  <a:lnTo>
                    <a:pt x="18" y="62"/>
                  </a:lnTo>
                  <a:lnTo>
                    <a:pt x="24" y="59"/>
                  </a:lnTo>
                  <a:lnTo>
                    <a:pt x="28" y="58"/>
                  </a:lnTo>
                  <a:lnTo>
                    <a:pt x="32" y="58"/>
                  </a:lnTo>
                  <a:lnTo>
                    <a:pt x="34" y="58"/>
                  </a:lnTo>
                  <a:lnTo>
                    <a:pt x="35" y="59"/>
                  </a:lnTo>
                  <a:lnTo>
                    <a:pt x="36" y="59"/>
                  </a:lnTo>
                  <a:lnTo>
                    <a:pt x="36" y="59"/>
                  </a:lnTo>
                  <a:lnTo>
                    <a:pt x="36" y="58"/>
                  </a:lnTo>
                  <a:lnTo>
                    <a:pt x="38" y="54"/>
                  </a:lnTo>
                  <a:lnTo>
                    <a:pt x="39" y="49"/>
                  </a:lnTo>
                  <a:lnTo>
                    <a:pt x="42" y="44"/>
                  </a:lnTo>
                  <a:lnTo>
                    <a:pt x="45" y="37"/>
                  </a:lnTo>
                  <a:lnTo>
                    <a:pt x="50" y="32"/>
                  </a:lnTo>
                  <a:lnTo>
                    <a:pt x="56" y="28"/>
                  </a:lnTo>
                  <a:lnTo>
                    <a:pt x="64" y="26"/>
                  </a:lnTo>
                  <a:lnTo>
                    <a:pt x="72" y="26"/>
                  </a:lnTo>
                  <a:lnTo>
                    <a:pt x="78" y="26"/>
                  </a:lnTo>
                  <a:lnTo>
                    <a:pt x="83" y="28"/>
                  </a:lnTo>
                  <a:lnTo>
                    <a:pt x="88" y="30"/>
                  </a:lnTo>
                  <a:lnTo>
                    <a:pt x="91" y="32"/>
                  </a:lnTo>
                  <a:lnTo>
                    <a:pt x="94" y="34"/>
                  </a:lnTo>
                  <a:lnTo>
                    <a:pt x="95" y="35"/>
                  </a:lnTo>
                  <a:lnTo>
                    <a:pt x="96" y="36"/>
                  </a:lnTo>
                  <a:lnTo>
                    <a:pt x="96" y="34"/>
                  </a:lnTo>
                  <a:lnTo>
                    <a:pt x="98" y="30"/>
                  </a:lnTo>
                  <a:lnTo>
                    <a:pt x="102" y="24"/>
                  </a:lnTo>
                  <a:lnTo>
                    <a:pt x="107" y="17"/>
                  </a:lnTo>
                  <a:lnTo>
                    <a:pt x="113" y="10"/>
                  </a:lnTo>
                  <a:lnTo>
                    <a:pt x="121" y="5"/>
                  </a:lnTo>
                  <a:lnTo>
                    <a:pt x="130" y="1"/>
                  </a:lnTo>
                  <a:lnTo>
                    <a:pt x="140" y="0"/>
                  </a:lnTo>
                  <a:lnTo>
                    <a:pt x="151" y="2"/>
                  </a:lnTo>
                  <a:lnTo>
                    <a:pt x="159" y="5"/>
                  </a:lnTo>
                  <a:lnTo>
                    <a:pt x="166" y="9"/>
                  </a:lnTo>
                  <a:lnTo>
                    <a:pt x="172" y="12"/>
                  </a:lnTo>
                  <a:lnTo>
                    <a:pt x="176" y="16"/>
                  </a:lnTo>
                  <a:lnTo>
                    <a:pt x="178" y="20"/>
                  </a:lnTo>
                  <a:lnTo>
                    <a:pt x="180" y="23"/>
                  </a:lnTo>
                  <a:lnTo>
                    <a:pt x="180" y="23"/>
                  </a:lnTo>
                  <a:lnTo>
                    <a:pt x="180" y="23"/>
                  </a:lnTo>
                  <a:lnTo>
                    <a:pt x="182" y="21"/>
                  </a:lnTo>
                  <a:lnTo>
                    <a:pt x="184" y="18"/>
                  </a:lnTo>
                  <a:lnTo>
                    <a:pt x="186" y="16"/>
                  </a:lnTo>
                  <a:lnTo>
                    <a:pt x="190" y="16"/>
                  </a:lnTo>
                  <a:lnTo>
                    <a:pt x="194" y="16"/>
                  </a:lnTo>
                  <a:lnTo>
                    <a:pt x="200" y="19"/>
                  </a:lnTo>
                  <a:lnTo>
                    <a:pt x="206" y="26"/>
                  </a:lnTo>
                  <a:lnTo>
                    <a:pt x="217" y="41"/>
                  </a:lnTo>
                  <a:lnTo>
                    <a:pt x="222" y="54"/>
                  </a:lnTo>
                  <a:lnTo>
                    <a:pt x="225" y="63"/>
                  </a:lnTo>
                  <a:lnTo>
                    <a:pt x="225" y="66"/>
                  </a:lnTo>
                  <a:lnTo>
                    <a:pt x="227" y="66"/>
                  </a:lnTo>
                  <a:lnTo>
                    <a:pt x="234" y="70"/>
                  </a:lnTo>
                  <a:lnTo>
                    <a:pt x="240" y="77"/>
                  </a:lnTo>
                  <a:lnTo>
                    <a:pt x="243" y="89"/>
                  </a:lnTo>
                  <a:lnTo>
                    <a:pt x="243" y="102"/>
                  </a:lnTo>
                  <a:lnTo>
                    <a:pt x="241" y="111"/>
                  </a:lnTo>
                  <a:lnTo>
                    <a:pt x="239" y="117"/>
                  </a:lnTo>
                  <a:lnTo>
                    <a:pt x="236" y="121"/>
                  </a:lnTo>
                  <a:lnTo>
                    <a:pt x="236" y="128"/>
                  </a:lnTo>
                  <a:lnTo>
                    <a:pt x="238" y="137"/>
                  </a:lnTo>
                  <a:lnTo>
                    <a:pt x="240" y="144"/>
                  </a:lnTo>
                  <a:lnTo>
                    <a:pt x="241" y="147"/>
                  </a:lnTo>
                  <a:lnTo>
                    <a:pt x="12" y="98"/>
                  </a:ln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21"/>
            <p:cNvSpPr>
              <a:spLocks/>
            </p:cNvSpPr>
            <p:nvPr/>
          </p:nvSpPr>
          <p:spPr bwMode="auto">
            <a:xfrm>
              <a:off x="1847" y="1136"/>
              <a:ext cx="303" cy="269"/>
            </a:xfrm>
            <a:custGeom>
              <a:avLst/>
              <a:gdLst>
                <a:gd name="T0" fmla="*/ 221 w 303"/>
                <a:gd name="T1" fmla="*/ 5 h 269"/>
                <a:gd name="T2" fmla="*/ 217 w 303"/>
                <a:gd name="T3" fmla="*/ 4 h 269"/>
                <a:gd name="T4" fmla="*/ 205 w 303"/>
                <a:gd name="T5" fmla="*/ 2 h 269"/>
                <a:gd name="T6" fmla="*/ 184 w 303"/>
                <a:gd name="T7" fmla="*/ 1 h 269"/>
                <a:gd name="T8" fmla="*/ 165 w 303"/>
                <a:gd name="T9" fmla="*/ 1 h 269"/>
                <a:gd name="T10" fmla="*/ 149 w 303"/>
                <a:gd name="T11" fmla="*/ 2 h 269"/>
                <a:gd name="T12" fmla="*/ 135 w 303"/>
                <a:gd name="T13" fmla="*/ 6 h 269"/>
                <a:gd name="T14" fmla="*/ 121 w 303"/>
                <a:gd name="T15" fmla="*/ 11 h 269"/>
                <a:gd name="T16" fmla="*/ 110 w 303"/>
                <a:gd name="T17" fmla="*/ 18 h 269"/>
                <a:gd name="T18" fmla="*/ 101 w 303"/>
                <a:gd name="T19" fmla="*/ 25 h 269"/>
                <a:gd name="T20" fmla="*/ 88 w 303"/>
                <a:gd name="T21" fmla="*/ 37 h 269"/>
                <a:gd name="T22" fmla="*/ 67 w 303"/>
                <a:gd name="T23" fmla="*/ 42 h 269"/>
                <a:gd name="T24" fmla="*/ 46 w 303"/>
                <a:gd name="T25" fmla="*/ 41 h 269"/>
                <a:gd name="T26" fmla="*/ 28 w 303"/>
                <a:gd name="T27" fmla="*/ 39 h 269"/>
                <a:gd name="T28" fmla="*/ 16 w 303"/>
                <a:gd name="T29" fmla="*/ 42 h 269"/>
                <a:gd name="T30" fmla="*/ 7 w 303"/>
                <a:gd name="T31" fmla="*/ 45 h 269"/>
                <a:gd name="T32" fmla="*/ 2 w 303"/>
                <a:gd name="T33" fmla="*/ 52 h 269"/>
                <a:gd name="T34" fmla="*/ 0 w 303"/>
                <a:gd name="T35" fmla="*/ 62 h 269"/>
                <a:gd name="T36" fmla="*/ 2 w 303"/>
                <a:gd name="T37" fmla="*/ 80 h 269"/>
                <a:gd name="T38" fmla="*/ 7 w 303"/>
                <a:gd name="T39" fmla="*/ 95 h 269"/>
                <a:gd name="T40" fmla="*/ 14 w 303"/>
                <a:gd name="T41" fmla="*/ 111 h 269"/>
                <a:gd name="T42" fmla="*/ 21 w 303"/>
                <a:gd name="T43" fmla="*/ 136 h 269"/>
                <a:gd name="T44" fmla="*/ 29 w 303"/>
                <a:gd name="T45" fmla="*/ 171 h 269"/>
                <a:gd name="T46" fmla="*/ 39 w 303"/>
                <a:gd name="T47" fmla="*/ 204 h 269"/>
                <a:gd name="T48" fmla="*/ 59 w 303"/>
                <a:gd name="T49" fmla="*/ 232 h 269"/>
                <a:gd name="T50" fmla="*/ 98 w 303"/>
                <a:gd name="T51" fmla="*/ 253 h 269"/>
                <a:gd name="T52" fmla="*/ 144 w 303"/>
                <a:gd name="T53" fmla="*/ 264 h 269"/>
                <a:gd name="T54" fmla="*/ 174 w 303"/>
                <a:gd name="T55" fmla="*/ 268 h 269"/>
                <a:gd name="T56" fmla="*/ 200 w 303"/>
                <a:gd name="T57" fmla="*/ 269 h 269"/>
                <a:gd name="T58" fmla="*/ 222 w 303"/>
                <a:gd name="T59" fmla="*/ 266 h 269"/>
                <a:gd name="T60" fmla="*/ 242 w 303"/>
                <a:gd name="T61" fmla="*/ 260 h 269"/>
                <a:gd name="T62" fmla="*/ 258 w 303"/>
                <a:gd name="T63" fmla="*/ 251 h 269"/>
                <a:gd name="T64" fmla="*/ 271 w 303"/>
                <a:gd name="T65" fmla="*/ 238 h 269"/>
                <a:gd name="T66" fmla="*/ 282 w 303"/>
                <a:gd name="T67" fmla="*/ 220 h 269"/>
                <a:gd name="T68" fmla="*/ 294 w 303"/>
                <a:gd name="T69" fmla="*/ 186 h 269"/>
                <a:gd name="T70" fmla="*/ 302 w 303"/>
                <a:gd name="T71" fmla="*/ 137 h 269"/>
                <a:gd name="T72" fmla="*/ 301 w 303"/>
                <a:gd name="T73" fmla="*/ 92 h 269"/>
                <a:gd name="T74" fmla="*/ 294 w 303"/>
                <a:gd name="T75" fmla="*/ 55 h 269"/>
                <a:gd name="T76" fmla="*/ 284 w 303"/>
                <a:gd name="T77" fmla="*/ 33 h 269"/>
                <a:gd name="T78" fmla="*/ 272 w 303"/>
                <a:gd name="T79" fmla="*/ 20 h 269"/>
                <a:gd name="T80" fmla="*/ 257 w 303"/>
                <a:gd name="T81" fmla="*/ 12 h 269"/>
                <a:gd name="T82" fmla="*/ 236 w 303"/>
                <a:gd name="T83" fmla="*/ 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3" h="269">
                  <a:moveTo>
                    <a:pt x="222" y="6"/>
                  </a:moveTo>
                  <a:lnTo>
                    <a:pt x="221" y="5"/>
                  </a:lnTo>
                  <a:lnTo>
                    <a:pt x="219" y="5"/>
                  </a:lnTo>
                  <a:lnTo>
                    <a:pt x="217" y="4"/>
                  </a:lnTo>
                  <a:lnTo>
                    <a:pt x="216" y="4"/>
                  </a:lnTo>
                  <a:lnTo>
                    <a:pt x="205" y="2"/>
                  </a:lnTo>
                  <a:lnTo>
                    <a:pt x="194" y="1"/>
                  </a:lnTo>
                  <a:lnTo>
                    <a:pt x="184" y="1"/>
                  </a:lnTo>
                  <a:lnTo>
                    <a:pt x="175" y="0"/>
                  </a:lnTo>
                  <a:lnTo>
                    <a:pt x="165" y="1"/>
                  </a:lnTo>
                  <a:lnTo>
                    <a:pt x="157" y="1"/>
                  </a:lnTo>
                  <a:lnTo>
                    <a:pt x="149" y="2"/>
                  </a:lnTo>
                  <a:lnTo>
                    <a:pt x="142" y="4"/>
                  </a:lnTo>
                  <a:lnTo>
                    <a:pt x="135" y="6"/>
                  </a:lnTo>
                  <a:lnTo>
                    <a:pt x="128" y="8"/>
                  </a:lnTo>
                  <a:lnTo>
                    <a:pt x="121" y="11"/>
                  </a:lnTo>
                  <a:lnTo>
                    <a:pt x="116" y="15"/>
                  </a:lnTo>
                  <a:lnTo>
                    <a:pt x="110" y="18"/>
                  </a:lnTo>
                  <a:lnTo>
                    <a:pt x="105" y="22"/>
                  </a:lnTo>
                  <a:lnTo>
                    <a:pt x="101" y="25"/>
                  </a:lnTo>
                  <a:lnTo>
                    <a:pt x="97" y="30"/>
                  </a:lnTo>
                  <a:lnTo>
                    <a:pt x="88" y="37"/>
                  </a:lnTo>
                  <a:lnTo>
                    <a:pt x="78" y="41"/>
                  </a:lnTo>
                  <a:lnTo>
                    <a:pt x="67" y="42"/>
                  </a:lnTo>
                  <a:lnTo>
                    <a:pt x="57" y="42"/>
                  </a:lnTo>
                  <a:lnTo>
                    <a:pt x="46" y="41"/>
                  </a:lnTo>
                  <a:lnTo>
                    <a:pt x="37" y="39"/>
                  </a:lnTo>
                  <a:lnTo>
                    <a:pt x="28" y="39"/>
                  </a:lnTo>
                  <a:lnTo>
                    <a:pt x="21" y="40"/>
                  </a:lnTo>
                  <a:lnTo>
                    <a:pt x="16" y="42"/>
                  </a:lnTo>
                  <a:lnTo>
                    <a:pt x="11" y="43"/>
                  </a:lnTo>
                  <a:lnTo>
                    <a:pt x="7" y="45"/>
                  </a:lnTo>
                  <a:lnTo>
                    <a:pt x="4" y="48"/>
                  </a:lnTo>
                  <a:lnTo>
                    <a:pt x="2" y="52"/>
                  </a:lnTo>
                  <a:lnTo>
                    <a:pt x="0" y="56"/>
                  </a:lnTo>
                  <a:lnTo>
                    <a:pt x="0" y="62"/>
                  </a:lnTo>
                  <a:lnTo>
                    <a:pt x="0" y="71"/>
                  </a:lnTo>
                  <a:lnTo>
                    <a:pt x="2" y="80"/>
                  </a:lnTo>
                  <a:lnTo>
                    <a:pt x="4" y="88"/>
                  </a:lnTo>
                  <a:lnTo>
                    <a:pt x="7" y="95"/>
                  </a:lnTo>
                  <a:lnTo>
                    <a:pt x="10" y="102"/>
                  </a:lnTo>
                  <a:lnTo>
                    <a:pt x="14" y="111"/>
                  </a:lnTo>
                  <a:lnTo>
                    <a:pt x="18" y="122"/>
                  </a:lnTo>
                  <a:lnTo>
                    <a:pt x="21" y="136"/>
                  </a:lnTo>
                  <a:lnTo>
                    <a:pt x="25" y="153"/>
                  </a:lnTo>
                  <a:lnTo>
                    <a:pt x="29" y="171"/>
                  </a:lnTo>
                  <a:lnTo>
                    <a:pt x="33" y="188"/>
                  </a:lnTo>
                  <a:lnTo>
                    <a:pt x="39" y="204"/>
                  </a:lnTo>
                  <a:lnTo>
                    <a:pt x="47" y="219"/>
                  </a:lnTo>
                  <a:lnTo>
                    <a:pt x="59" y="232"/>
                  </a:lnTo>
                  <a:lnTo>
                    <a:pt x="76" y="244"/>
                  </a:lnTo>
                  <a:lnTo>
                    <a:pt x="98" y="253"/>
                  </a:lnTo>
                  <a:lnTo>
                    <a:pt x="128" y="261"/>
                  </a:lnTo>
                  <a:lnTo>
                    <a:pt x="144" y="264"/>
                  </a:lnTo>
                  <a:lnTo>
                    <a:pt x="160" y="266"/>
                  </a:lnTo>
                  <a:lnTo>
                    <a:pt x="174" y="268"/>
                  </a:lnTo>
                  <a:lnTo>
                    <a:pt x="187" y="269"/>
                  </a:lnTo>
                  <a:lnTo>
                    <a:pt x="200" y="269"/>
                  </a:lnTo>
                  <a:lnTo>
                    <a:pt x="212" y="268"/>
                  </a:lnTo>
                  <a:lnTo>
                    <a:pt x="222" y="266"/>
                  </a:lnTo>
                  <a:lnTo>
                    <a:pt x="233" y="264"/>
                  </a:lnTo>
                  <a:lnTo>
                    <a:pt x="242" y="260"/>
                  </a:lnTo>
                  <a:lnTo>
                    <a:pt x="250" y="256"/>
                  </a:lnTo>
                  <a:lnTo>
                    <a:pt x="258" y="251"/>
                  </a:lnTo>
                  <a:lnTo>
                    <a:pt x="265" y="245"/>
                  </a:lnTo>
                  <a:lnTo>
                    <a:pt x="271" y="238"/>
                  </a:lnTo>
                  <a:lnTo>
                    <a:pt x="277" y="229"/>
                  </a:lnTo>
                  <a:lnTo>
                    <a:pt x="282" y="220"/>
                  </a:lnTo>
                  <a:lnTo>
                    <a:pt x="287" y="209"/>
                  </a:lnTo>
                  <a:lnTo>
                    <a:pt x="294" y="186"/>
                  </a:lnTo>
                  <a:lnTo>
                    <a:pt x="299" y="162"/>
                  </a:lnTo>
                  <a:lnTo>
                    <a:pt x="302" y="137"/>
                  </a:lnTo>
                  <a:lnTo>
                    <a:pt x="303" y="114"/>
                  </a:lnTo>
                  <a:lnTo>
                    <a:pt x="301" y="92"/>
                  </a:lnTo>
                  <a:lnTo>
                    <a:pt x="298" y="72"/>
                  </a:lnTo>
                  <a:lnTo>
                    <a:pt x="294" y="55"/>
                  </a:lnTo>
                  <a:lnTo>
                    <a:pt x="289" y="43"/>
                  </a:lnTo>
                  <a:lnTo>
                    <a:pt x="284" y="33"/>
                  </a:lnTo>
                  <a:lnTo>
                    <a:pt x="278" y="25"/>
                  </a:lnTo>
                  <a:lnTo>
                    <a:pt x="272" y="20"/>
                  </a:lnTo>
                  <a:lnTo>
                    <a:pt x="266" y="15"/>
                  </a:lnTo>
                  <a:lnTo>
                    <a:pt x="257" y="12"/>
                  </a:lnTo>
                  <a:lnTo>
                    <a:pt x="248" y="9"/>
                  </a:lnTo>
                  <a:lnTo>
                    <a:pt x="236" y="8"/>
                  </a:lnTo>
                  <a:lnTo>
                    <a:pt x="222" y="6"/>
                  </a:lnTo>
                  <a:close/>
                </a:path>
              </a:pathLst>
            </a:custGeom>
            <a:solidFill>
              <a:srgbClr val="EAD3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22"/>
            <p:cNvSpPr>
              <a:spLocks/>
            </p:cNvSpPr>
            <p:nvPr/>
          </p:nvSpPr>
          <p:spPr bwMode="auto">
            <a:xfrm>
              <a:off x="1866" y="1154"/>
              <a:ext cx="264" cy="234"/>
            </a:xfrm>
            <a:custGeom>
              <a:avLst/>
              <a:gdLst>
                <a:gd name="T0" fmla="*/ 193 w 264"/>
                <a:gd name="T1" fmla="*/ 4 h 234"/>
                <a:gd name="T2" fmla="*/ 190 w 264"/>
                <a:gd name="T3" fmla="*/ 4 h 234"/>
                <a:gd name="T4" fmla="*/ 170 w 264"/>
                <a:gd name="T5" fmla="*/ 0 h 234"/>
                <a:gd name="T6" fmla="*/ 137 w 264"/>
                <a:gd name="T7" fmla="*/ 0 h 234"/>
                <a:gd name="T8" fmla="*/ 111 w 264"/>
                <a:gd name="T9" fmla="*/ 7 h 234"/>
                <a:gd name="T10" fmla="*/ 92 w 264"/>
                <a:gd name="T11" fmla="*/ 18 h 234"/>
                <a:gd name="T12" fmla="*/ 77 w 264"/>
                <a:gd name="T13" fmla="*/ 32 h 234"/>
                <a:gd name="T14" fmla="*/ 60 w 264"/>
                <a:gd name="T15" fmla="*/ 36 h 234"/>
                <a:gd name="T16" fmla="*/ 41 w 264"/>
                <a:gd name="T17" fmla="*/ 35 h 234"/>
                <a:gd name="T18" fmla="*/ 25 w 264"/>
                <a:gd name="T19" fmla="*/ 34 h 234"/>
                <a:gd name="T20" fmla="*/ 14 w 264"/>
                <a:gd name="T21" fmla="*/ 36 h 234"/>
                <a:gd name="T22" fmla="*/ 6 w 264"/>
                <a:gd name="T23" fmla="*/ 39 h 234"/>
                <a:gd name="T24" fmla="*/ 2 w 264"/>
                <a:gd name="T25" fmla="*/ 44 h 234"/>
                <a:gd name="T26" fmla="*/ 0 w 264"/>
                <a:gd name="T27" fmla="*/ 54 h 234"/>
                <a:gd name="T28" fmla="*/ 2 w 264"/>
                <a:gd name="T29" fmla="*/ 69 h 234"/>
                <a:gd name="T30" fmla="*/ 6 w 264"/>
                <a:gd name="T31" fmla="*/ 82 h 234"/>
                <a:gd name="T32" fmla="*/ 12 w 264"/>
                <a:gd name="T33" fmla="*/ 97 h 234"/>
                <a:gd name="T34" fmla="*/ 19 w 264"/>
                <a:gd name="T35" fmla="*/ 118 h 234"/>
                <a:gd name="T36" fmla="*/ 26 w 264"/>
                <a:gd name="T37" fmla="*/ 149 h 234"/>
                <a:gd name="T38" fmla="*/ 34 w 264"/>
                <a:gd name="T39" fmla="*/ 177 h 234"/>
                <a:gd name="T40" fmla="*/ 52 w 264"/>
                <a:gd name="T41" fmla="*/ 202 h 234"/>
                <a:gd name="T42" fmla="*/ 86 w 264"/>
                <a:gd name="T43" fmla="*/ 221 h 234"/>
                <a:gd name="T44" fmla="*/ 126 w 264"/>
                <a:gd name="T45" fmla="*/ 230 h 234"/>
                <a:gd name="T46" fmla="*/ 152 w 264"/>
                <a:gd name="T47" fmla="*/ 233 h 234"/>
                <a:gd name="T48" fmla="*/ 174 w 264"/>
                <a:gd name="T49" fmla="*/ 234 h 234"/>
                <a:gd name="T50" fmla="*/ 194 w 264"/>
                <a:gd name="T51" fmla="*/ 232 h 234"/>
                <a:gd name="T52" fmla="*/ 211 w 264"/>
                <a:gd name="T53" fmla="*/ 227 h 234"/>
                <a:gd name="T54" fmla="*/ 225 w 264"/>
                <a:gd name="T55" fmla="*/ 218 h 234"/>
                <a:gd name="T56" fmla="*/ 237 w 264"/>
                <a:gd name="T57" fmla="*/ 206 h 234"/>
                <a:gd name="T58" fmla="*/ 246 w 264"/>
                <a:gd name="T59" fmla="*/ 191 h 234"/>
                <a:gd name="T60" fmla="*/ 256 w 264"/>
                <a:gd name="T61" fmla="*/ 162 h 234"/>
                <a:gd name="T62" fmla="*/ 263 w 264"/>
                <a:gd name="T63" fmla="*/ 119 h 234"/>
                <a:gd name="T64" fmla="*/ 263 w 264"/>
                <a:gd name="T65" fmla="*/ 79 h 234"/>
                <a:gd name="T66" fmla="*/ 256 w 264"/>
                <a:gd name="T67" fmla="*/ 48 h 234"/>
                <a:gd name="T68" fmla="*/ 247 w 264"/>
                <a:gd name="T69" fmla="*/ 28 h 234"/>
                <a:gd name="T70" fmla="*/ 238 w 264"/>
                <a:gd name="T71" fmla="*/ 16 h 234"/>
                <a:gd name="T72" fmla="*/ 225 w 264"/>
                <a:gd name="T73" fmla="*/ 10 h 234"/>
                <a:gd name="T74" fmla="*/ 206 w 264"/>
                <a:gd name="T75" fmla="*/ 6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4" h="234">
                  <a:moveTo>
                    <a:pt x="194" y="4"/>
                  </a:moveTo>
                  <a:lnTo>
                    <a:pt x="193" y="4"/>
                  </a:lnTo>
                  <a:lnTo>
                    <a:pt x="191" y="4"/>
                  </a:lnTo>
                  <a:lnTo>
                    <a:pt x="190" y="4"/>
                  </a:lnTo>
                  <a:lnTo>
                    <a:pt x="189" y="3"/>
                  </a:lnTo>
                  <a:lnTo>
                    <a:pt x="170" y="0"/>
                  </a:lnTo>
                  <a:lnTo>
                    <a:pt x="152" y="0"/>
                  </a:lnTo>
                  <a:lnTo>
                    <a:pt x="137" y="0"/>
                  </a:lnTo>
                  <a:lnTo>
                    <a:pt x="123" y="3"/>
                  </a:lnTo>
                  <a:lnTo>
                    <a:pt x="111" y="7"/>
                  </a:lnTo>
                  <a:lnTo>
                    <a:pt x="101" y="12"/>
                  </a:lnTo>
                  <a:lnTo>
                    <a:pt x="92" y="18"/>
                  </a:lnTo>
                  <a:lnTo>
                    <a:pt x="85" y="25"/>
                  </a:lnTo>
                  <a:lnTo>
                    <a:pt x="77" y="32"/>
                  </a:lnTo>
                  <a:lnTo>
                    <a:pt x="69" y="35"/>
                  </a:lnTo>
                  <a:lnTo>
                    <a:pt x="60" y="36"/>
                  </a:lnTo>
                  <a:lnTo>
                    <a:pt x="50" y="35"/>
                  </a:lnTo>
                  <a:lnTo>
                    <a:pt x="41" y="35"/>
                  </a:lnTo>
                  <a:lnTo>
                    <a:pt x="32" y="34"/>
                  </a:lnTo>
                  <a:lnTo>
                    <a:pt x="25" y="34"/>
                  </a:lnTo>
                  <a:lnTo>
                    <a:pt x="19" y="34"/>
                  </a:lnTo>
                  <a:lnTo>
                    <a:pt x="14" y="36"/>
                  </a:lnTo>
                  <a:lnTo>
                    <a:pt x="10" y="37"/>
                  </a:lnTo>
                  <a:lnTo>
                    <a:pt x="6" y="39"/>
                  </a:lnTo>
                  <a:lnTo>
                    <a:pt x="4" y="41"/>
                  </a:lnTo>
                  <a:lnTo>
                    <a:pt x="2" y="44"/>
                  </a:lnTo>
                  <a:lnTo>
                    <a:pt x="1" y="49"/>
                  </a:lnTo>
                  <a:lnTo>
                    <a:pt x="0" y="54"/>
                  </a:lnTo>
                  <a:lnTo>
                    <a:pt x="1" y="62"/>
                  </a:lnTo>
                  <a:lnTo>
                    <a:pt x="2" y="69"/>
                  </a:lnTo>
                  <a:lnTo>
                    <a:pt x="4" y="76"/>
                  </a:lnTo>
                  <a:lnTo>
                    <a:pt x="6" y="82"/>
                  </a:lnTo>
                  <a:lnTo>
                    <a:pt x="9" y="89"/>
                  </a:lnTo>
                  <a:lnTo>
                    <a:pt x="12" y="97"/>
                  </a:lnTo>
                  <a:lnTo>
                    <a:pt x="16" y="106"/>
                  </a:lnTo>
                  <a:lnTo>
                    <a:pt x="19" y="118"/>
                  </a:lnTo>
                  <a:lnTo>
                    <a:pt x="23" y="133"/>
                  </a:lnTo>
                  <a:lnTo>
                    <a:pt x="26" y="149"/>
                  </a:lnTo>
                  <a:lnTo>
                    <a:pt x="30" y="163"/>
                  </a:lnTo>
                  <a:lnTo>
                    <a:pt x="34" y="177"/>
                  </a:lnTo>
                  <a:lnTo>
                    <a:pt x="41" y="190"/>
                  </a:lnTo>
                  <a:lnTo>
                    <a:pt x="52" y="202"/>
                  </a:lnTo>
                  <a:lnTo>
                    <a:pt x="67" y="212"/>
                  </a:lnTo>
                  <a:lnTo>
                    <a:pt x="86" y="221"/>
                  </a:lnTo>
                  <a:lnTo>
                    <a:pt x="112" y="227"/>
                  </a:lnTo>
                  <a:lnTo>
                    <a:pt x="126" y="230"/>
                  </a:lnTo>
                  <a:lnTo>
                    <a:pt x="139" y="232"/>
                  </a:lnTo>
                  <a:lnTo>
                    <a:pt x="152" y="233"/>
                  </a:lnTo>
                  <a:lnTo>
                    <a:pt x="164" y="234"/>
                  </a:lnTo>
                  <a:lnTo>
                    <a:pt x="174" y="234"/>
                  </a:lnTo>
                  <a:lnTo>
                    <a:pt x="185" y="233"/>
                  </a:lnTo>
                  <a:lnTo>
                    <a:pt x="194" y="232"/>
                  </a:lnTo>
                  <a:lnTo>
                    <a:pt x="203" y="229"/>
                  </a:lnTo>
                  <a:lnTo>
                    <a:pt x="211" y="227"/>
                  </a:lnTo>
                  <a:lnTo>
                    <a:pt x="219" y="223"/>
                  </a:lnTo>
                  <a:lnTo>
                    <a:pt x="225" y="218"/>
                  </a:lnTo>
                  <a:lnTo>
                    <a:pt x="231" y="212"/>
                  </a:lnTo>
                  <a:lnTo>
                    <a:pt x="237" y="206"/>
                  </a:lnTo>
                  <a:lnTo>
                    <a:pt x="242" y="199"/>
                  </a:lnTo>
                  <a:lnTo>
                    <a:pt x="246" y="191"/>
                  </a:lnTo>
                  <a:lnTo>
                    <a:pt x="250" y="182"/>
                  </a:lnTo>
                  <a:lnTo>
                    <a:pt x="256" y="162"/>
                  </a:lnTo>
                  <a:lnTo>
                    <a:pt x="261" y="140"/>
                  </a:lnTo>
                  <a:lnTo>
                    <a:pt x="263" y="119"/>
                  </a:lnTo>
                  <a:lnTo>
                    <a:pt x="264" y="98"/>
                  </a:lnTo>
                  <a:lnTo>
                    <a:pt x="263" y="79"/>
                  </a:lnTo>
                  <a:lnTo>
                    <a:pt x="260" y="62"/>
                  </a:lnTo>
                  <a:lnTo>
                    <a:pt x="256" y="48"/>
                  </a:lnTo>
                  <a:lnTo>
                    <a:pt x="252" y="37"/>
                  </a:lnTo>
                  <a:lnTo>
                    <a:pt x="247" y="28"/>
                  </a:lnTo>
                  <a:lnTo>
                    <a:pt x="243" y="21"/>
                  </a:lnTo>
                  <a:lnTo>
                    <a:pt x="238" y="16"/>
                  </a:lnTo>
                  <a:lnTo>
                    <a:pt x="232" y="12"/>
                  </a:lnTo>
                  <a:lnTo>
                    <a:pt x="225" y="10"/>
                  </a:lnTo>
                  <a:lnTo>
                    <a:pt x="217" y="7"/>
                  </a:lnTo>
                  <a:lnTo>
                    <a:pt x="206" y="6"/>
                  </a:lnTo>
                  <a:lnTo>
                    <a:pt x="194" y="4"/>
                  </a:lnTo>
                  <a:close/>
                </a:path>
              </a:pathLst>
            </a:custGeom>
            <a:solidFill>
              <a:srgbClr val="DDB7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23"/>
            <p:cNvSpPr>
              <a:spLocks/>
            </p:cNvSpPr>
            <p:nvPr/>
          </p:nvSpPr>
          <p:spPr bwMode="auto">
            <a:xfrm>
              <a:off x="1909" y="1260"/>
              <a:ext cx="45" cy="42"/>
            </a:xfrm>
            <a:custGeom>
              <a:avLst/>
              <a:gdLst>
                <a:gd name="T0" fmla="*/ 45 w 45"/>
                <a:gd name="T1" fmla="*/ 21 h 42"/>
                <a:gd name="T2" fmla="*/ 45 w 45"/>
                <a:gd name="T3" fmla="*/ 26 h 42"/>
                <a:gd name="T4" fmla="*/ 43 w 45"/>
                <a:gd name="T5" fmla="*/ 29 h 42"/>
                <a:gd name="T6" fmla="*/ 41 w 45"/>
                <a:gd name="T7" fmla="*/ 33 h 42"/>
                <a:gd name="T8" fmla="*/ 38 w 45"/>
                <a:gd name="T9" fmla="*/ 36 h 42"/>
                <a:gd name="T10" fmla="*/ 35 w 45"/>
                <a:gd name="T11" fmla="*/ 38 h 42"/>
                <a:gd name="T12" fmla="*/ 31 w 45"/>
                <a:gd name="T13" fmla="*/ 40 h 42"/>
                <a:gd name="T14" fmla="*/ 27 w 45"/>
                <a:gd name="T15" fmla="*/ 41 h 42"/>
                <a:gd name="T16" fmla="*/ 22 w 45"/>
                <a:gd name="T17" fmla="*/ 42 h 42"/>
                <a:gd name="T18" fmla="*/ 17 w 45"/>
                <a:gd name="T19" fmla="*/ 41 h 42"/>
                <a:gd name="T20" fmla="*/ 13 w 45"/>
                <a:gd name="T21" fmla="*/ 40 h 42"/>
                <a:gd name="T22" fmla="*/ 10 w 45"/>
                <a:gd name="T23" fmla="*/ 38 h 42"/>
                <a:gd name="T24" fmla="*/ 6 w 45"/>
                <a:gd name="T25" fmla="*/ 36 h 42"/>
                <a:gd name="T26" fmla="*/ 3 w 45"/>
                <a:gd name="T27" fmla="*/ 33 h 42"/>
                <a:gd name="T28" fmla="*/ 1 w 45"/>
                <a:gd name="T29" fmla="*/ 29 h 42"/>
                <a:gd name="T30" fmla="*/ 1 w 45"/>
                <a:gd name="T31" fmla="*/ 26 h 42"/>
                <a:gd name="T32" fmla="*/ 0 w 45"/>
                <a:gd name="T33" fmla="*/ 21 h 42"/>
                <a:gd name="T34" fmla="*/ 1 w 45"/>
                <a:gd name="T35" fmla="*/ 17 h 42"/>
                <a:gd name="T36" fmla="*/ 1 w 45"/>
                <a:gd name="T37" fmla="*/ 13 h 42"/>
                <a:gd name="T38" fmla="*/ 3 w 45"/>
                <a:gd name="T39" fmla="*/ 10 h 42"/>
                <a:gd name="T40" fmla="*/ 6 w 45"/>
                <a:gd name="T41" fmla="*/ 6 h 42"/>
                <a:gd name="T42" fmla="*/ 10 w 45"/>
                <a:gd name="T43" fmla="*/ 4 h 42"/>
                <a:gd name="T44" fmla="*/ 13 w 45"/>
                <a:gd name="T45" fmla="*/ 2 h 42"/>
                <a:gd name="T46" fmla="*/ 17 w 45"/>
                <a:gd name="T47" fmla="*/ 1 h 42"/>
                <a:gd name="T48" fmla="*/ 22 w 45"/>
                <a:gd name="T49" fmla="*/ 0 h 42"/>
                <a:gd name="T50" fmla="*/ 27 w 45"/>
                <a:gd name="T51" fmla="*/ 1 h 42"/>
                <a:gd name="T52" fmla="*/ 31 w 45"/>
                <a:gd name="T53" fmla="*/ 2 h 42"/>
                <a:gd name="T54" fmla="*/ 35 w 45"/>
                <a:gd name="T55" fmla="*/ 4 h 42"/>
                <a:gd name="T56" fmla="*/ 38 w 45"/>
                <a:gd name="T57" fmla="*/ 6 h 42"/>
                <a:gd name="T58" fmla="*/ 41 w 45"/>
                <a:gd name="T59" fmla="*/ 10 h 42"/>
                <a:gd name="T60" fmla="*/ 43 w 45"/>
                <a:gd name="T61" fmla="*/ 13 h 42"/>
                <a:gd name="T62" fmla="*/ 45 w 45"/>
                <a:gd name="T63" fmla="*/ 17 h 42"/>
                <a:gd name="T64" fmla="*/ 45 w 45"/>
                <a:gd name="T65"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 h="42">
                  <a:moveTo>
                    <a:pt x="45" y="21"/>
                  </a:moveTo>
                  <a:lnTo>
                    <a:pt x="45" y="26"/>
                  </a:lnTo>
                  <a:lnTo>
                    <a:pt x="43" y="29"/>
                  </a:lnTo>
                  <a:lnTo>
                    <a:pt x="41" y="33"/>
                  </a:lnTo>
                  <a:lnTo>
                    <a:pt x="38" y="36"/>
                  </a:lnTo>
                  <a:lnTo>
                    <a:pt x="35" y="38"/>
                  </a:lnTo>
                  <a:lnTo>
                    <a:pt x="31" y="40"/>
                  </a:lnTo>
                  <a:lnTo>
                    <a:pt x="27" y="41"/>
                  </a:lnTo>
                  <a:lnTo>
                    <a:pt x="22" y="42"/>
                  </a:lnTo>
                  <a:lnTo>
                    <a:pt x="17" y="41"/>
                  </a:lnTo>
                  <a:lnTo>
                    <a:pt x="13" y="40"/>
                  </a:lnTo>
                  <a:lnTo>
                    <a:pt x="10" y="38"/>
                  </a:lnTo>
                  <a:lnTo>
                    <a:pt x="6" y="36"/>
                  </a:lnTo>
                  <a:lnTo>
                    <a:pt x="3" y="33"/>
                  </a:lnTo>
                  <a:lnTo>
                    <a:pt x="1" y="29"/>
                  </a:lnTo>
                  <a:lnTo>
                    <a:pt x="1" y="26"/>
                  </a:lnTo>
                  <a:lnTo>
                    <a:pt x="0" y="21"/>
                  </a:lnTo>
                  <a:lnTo>
                    <a:pt x="1" y="17"/>
                  </a:lnTo>
                  <a:lnTo>
                    <a:pt x="1" y="13"/>
                  </a:lnTo>
                  <a:lnTo>
                    <a:pt x="3" y="10"/>
                  </a:lnTo>
                  <a:lnTo>
                    <a:pt x="6" y="6"/>
                  </a:lnTo>
                  <a:lnTo>
                    <a:pt x="10" y="4"/>
                  </a:lnTo>
                  <a:lnTo>
                    <a:pt x="13" y="2"/>
                  </a:lnTo>
                  <a:lnTo>
                    <a:pt x="17" y="1"/>
                  </a:lnTo>
                  <a:lnTo>
                    <a:pt x="22" y="0"/>
                  </a:lnTo>
                  <a:lnTo>
                    <a:pt x="27" y="1"/>
                  </a:lnTo>
                  <a:lnTo>
                    <a:pt x="31" y="2"/>
                  </a:lnTo>
                  <a:lnTo>
                    <a:pt x="35" y="4"/>
                  </a:lnTo>
                  <a:lnTo>
                    <a:pt x="38" y="6"/>
                  </a:lnTo>
                  <a:lnTo>
                    <a:pt x="41" y="10"/>
                  </a:lnTo>
                  <a:lnTo>
                    <a:pt x="43" y="13"/>
                  </a:lnTo>
                  <a:lnTo>
                    <a:pt x="45" y="17"/>
                  </a:lnTo>
                  <a:lnTo>
                    <a:pt x="45" y="21"/>
                  </a:lnTo>
                  <a:close/>
                </a:path>
              </a:pathLst>
            </a:custGeom>
            <a:solidFill>
              <a:srgbClr val="F49E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4"/>
            <p:cNvSpPr>
              <a:spLocks/>
            </p:cNvSpPr>
            <p:nvPr/>
          </p:nvSpPr>
          <p:spPr bwMode="auto">
            <a:xfrm>
              <a:off x="1655" y="1306"/>
              <a:ext cx="476" cy="331"/>
            </a:xfrm>
            <a:custGeom>
              <a:avLst/>
              <a:gdLst>
                <a:gd name="T0" fmla="*/ 226 w 458"/>
                <a:gd name="T1" fmla="*/ 304 h 313"/>
                <a:gd name="T2" fmla="*/ 210 w 458"/>
                <a:gd name="T3" fmla="*/ 302 h 313"/>
                <a:gd name="T4" fmla="*/ 181 w 458"/>
                <a:gd name="T5" fmla="*/ 304 h 313"/>
                <a:gd name="T6" fmla="*/ 143 w 458"/>
                <a:gd name="T7" fmla="*/ 307 h 313"/>
                <a:gd name="T8" fmla="*/ 102 w 458"/>
                <a:gd name="T9" fmla="*/ 311 h 313"/>
                <a:gd name="T10" fmla="*/ 64 w 458"/>
                <a:gd name="T11" fmla="*/ 313 h 313"/>
                <a:gd name="T12" fmla="*/ 31 w 458"/>
                <a:gd name="T13" fmla="*/ 312 h 313"/>
                <a:gd name="T14" fmla="*/ 10 w 458"/>
                <a:gd name="T15" fmla="*/ 308 h 313"/>
                <a:gd name="T16" fmla="*/ 3 w 458"/>
                <a:gd name="T17" fmla="*/ 290 h 313"/>
                <a:gd name="T18" fmla="*/ 0 w 458"/>
                <a:gd name="T19" fmla="*/ 252 h 313"/>
                <a:gd name="T20" fmla="*/ 6 w 458"/>
                <a:gd name="T21" fmla="*/ 203 h 313"/>
                <a:gd name="T22" fmla="*/ 19 w 458"/>
                <a:gd name="T23" fmla="*/ 152 h 313"/>
                <a:gd name="T24" fmla="*/ 36 w 458"/>
                <a:gd name="T25" fmla="*/ 118 h 313"/>
                <a:gd name="T26" fmla="*/ 49 w 458"/>
                <a:gd name="T27" fmla="*/ 95 h 313"/>
                <a:gd name="T28" fmla="*/ 61 w 458"/>
                <a:gd name="T29" fmla="*/ 72 h 313"/>
                <a:gd name="T30" fmla="*/ 75 w 458"/>
                <a:gd name="T31" fmla="*/ 50 h 313"/>
                <a:gd name="T32" fmla="*/ 89 w 458"/>
                <a:gd name="T33" fmla="*/ 31 h 313"/>
                <a:gd name="T34" fmla="*/ 104 w 458"/>
                <a:gd name="T35" fmla="*/ 15 h 313"/>
                <a:gd name="T36" fmla="*/ 120 w 458"/>
                <a:gd name="T37" fmla="*/ 4 h 313"/>
                <a:gd name="T38" fmla="*/ 136 w 458"/>
                <a:gd name="T39" fmla="*/ 0 h 313"/>
                <a:gd name="T40" fmla="*/ 152 w 458"/>
                <a:gd name="T41" fmla="*/ 3 h 313"/>
                <a:gd name="T42" fmla="*/ 166 w 458"/>
                <a:gd name="T43" fmla="*/ 11 h 313"/>
                <a:gd name="T44" fmla="*/ 177 w 458"/>
                <a:gd name="T45" fmla="*/ 24 h 313"/>
                <a:gd name="T46" fmla="*/ 187 w 458"/>
                <a:gd name="T47" fmla="*/ 39 h 313"/>
                <a:gd name="T48" fmla="*/ 197 w 458"/>
                <a:gd name="T49" fmla="*/ 56 h 313"/>
                <a:gd name="T50" fmla="*/ 209 w 458"/>
                <a:gd name="T51" fmla="*/ 72 h 313"/>
                <a:gd name="T52" fmla="*/ 225 w 458"/>
                <a:gd name="T53" fmla="*/ 86 h 313"/>
                <a:gd name="T54" fmla="*/ 245 w 458"/>
                <a:gd name="T55" fmla="*/ 97 h 313"/>
                <a:gd name="T56" fmla="*/ 269 w 458"/>
                <a:gd name="T57" fmla="*/ 103 h 313"/>
                <a:gd name="T58" fmla="*/ 292 w 458"/>
                <a:gd name="T59" fmla="*/ 107 h 313"/>
                <a:gd name="T60" fmla="*/ 311 w 458"/>
                <a:gd name="T61" fmla="*/ 110 h 313"/>
                <a:gd name="T62" fmla="*/ 328 w 458"/>
                <a:gd name="T63" fmla="*/ 112 h 313"/>
                <a:gd name="T64" fmla="*/ 344 w 458"/>
                <a:gd name="T65" fmla="*/ 113 h 313"/>
                <a:gd name="T66" fmla="*/ 358 w 458"/>
                <a:gd name="T67" fmla="*/ 112 h 313"/>
                <a:gd name="T68" fmla="*/ 370 w 458"/>
                <a:gd name="T69" fmla="*/ 110 h 313"/>
                <a:gd name="T70" fmla="*/ 384 w 458"/>
                <a:gd name="T71" fmla="*/ 107 h 313"/>
                <a:gd name="T72" fmla="*/ 402 w 458"/>
                <a:gd name="T73" fmla="*/ 100 h 313"/>
                <a:gd name="T74" fmla="*/ 421 w 458"/>
                <a:gd name="T75" fmla="*/ 89 h 313"/>
                <a:gd name="T76" fmla="*/ 434 w 458"/>
                <a:gd name="T77" fmla="*/ 79 h 313"/>
                <a:gd name="T78" fmla="*/ 446 w 458"/>
                <a:gd name="T79" fmla="*/ 75 h 313"/>
                <a:gd name="T80" fmla="*/ 456 w 458"/>
                <a:gd name="T81" fmla="*/ 82 h 313"/>
                <a:gd name="T82" fmla="*/ 457 w 458"/>
                <a:gd name="T83" fmla="*/ 110 h 313"/>
                <a:gd name="T84" fmla="*/ 449 w 458"/>
                <a:gd name="T85" fmla="*/ 145 h 313"/>
                <a:gd name="T86" fmla="*/ 435 w 458"/>
                <a:gd name="T87" fmla="*/ 168 h 313"/>
                <a:gd name="T88" fmla="*/ 418 w 458"/>
                <a:gd name="T89" fmla="*/ 169 h 313"/>
                <a:gd name="T90" fmla="*/ 400 w 458"/>
                <a:gd name="T91" fmla="*/ 171 h 313"/>
                <a:gd name="T92" fmla="*/ 384 w 458"/>
                <a:gd name="T93" fmla="*/ 174 h 313"/>
                <a:gd name="T94" fmla="*/ 375 w 458"/>
                <a:gd name="T95" fmla="*/ 177 h 313"/>
                <a:gd name="T96" fmla="*/ 374 w 458"/>
                <a:gd name="T97" fmla="*/ 217 h 313"/>
                <a:gd name="T98" fmla="*/ 363 w 458"/>
                <a:gd name="T99" fmla="*/ 217 h 313"/>
                <a:gd name="T100" fmla="*/ 336 w 458"/>
                <a:gd name="T101" fmla="*/ 216 h 313"/>
                <a:gd name="T102" fmla="*/ 301 w 458"/>
                <a:gd name="T103" fmla="*/ 213 h 313"/>
                <a:gd name="T104" fmla="*/ 268 w 458"/>
                <a:gd name="T105" fmla="*/ 204 h 313"/>
                <a:gd name="T106" fmla="*/ 237 w 458"/>
                <a:gd name="T107" fmla="*/ 192 h 313"/>
                <a:gd name="T108" fmla="*/ 209 w 458"/>
                <a:gd name="T109" fmla="*/ 181 h 313"/>
                <a:gd name="T110" fmla="*/ 188 w 458"/>
                <a:gd name="T111" fmla="*/ 172 h 313"/>
                <a:gd name="T112" fmla="*/ 180 w 458"/>
                <a:gd name="T113" fmla="*/ 168 h 313"/>
                <a:gd name="T114" fmla="*/ 164 w 458"/>
                <a:gd name="T115" fmla="*/ 269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8" h="313">
                  <a:moveTo>
                    <a:pt x="227" y="306"/>
                  </a:moveTo>
                  <a:lnTo>
                    <a:pt x="226" y="304"/>
                  </a:lnTo>
                  <a:lnTo>
                    <a:pt x="220" y="302"/>
                  </a:lnTo>
                  <a:lnTo>
                    <a:pt x="210" y="302"/>
                  </a:lnTo>
                  <a:lnTo>
                    <a:pt x="197" y="303"/>
                  </a:lnTo>
                  <a:lnTo>
                    <a:pt x="181" y="304"/>
                  </a:lnTo>
                  <a:lnTo>
                    <a:pt x="162" y="306"/>
                  </a:lnTo>
                  <a:lnTo>
                    <a:pt x="143" y="307"/>
                  </a:lnTo>
                  <a:lnTo>
                    <a:pt x="123" y="309"/>
                  </a:lnTo>
                  <a:lnTo>
                    <a:pt x="102" y="311"/>
                  </a:lnTo>
                  <a:lnTo>
                    <a:pt x="82" y="312"/>
                  </a:lnTo>
                  <a:lnTo>
                    <a:pt x="64" y="313"/>
                  </a:lnTo>
                  <a:lnTo>
                    <a:pt x="46" y="313"/>
                  </a:lnTo>
                  <a:lnTo>
                    <a:pt x="31" y="312"/>
                  </a:lnTo>
                  <a:lnTo>
                    <a:pt x="19" y="310"/>
                  </a:lnTo>
                  <a:lnTo>
                    <a:pt x="10" y="308"/>
                  </a:lnTo>
                  <a:lnTo>
                    <a:pt x="6" y="303"/>
                  </a:lnTo>
                  <a:lnTo>
                    <a:pt x="3" y="290"/>
                  </a:lnTo>
                  <a:lnTo>
                    <a:pt x="1" y="273"/>
                  </a:lnTo>
                  <a:lnTo>
                    <a:pt x="0" y="252"/>
                  </a:lnTo>
                  <a:lnTo>
                    <a:pt x="3" y="228"/>
                  </a:lnTo>
                  <a:lnTo>
                    <a:pt x="6" y="203"/>
                  </a:lnTo>
                  <a:lnTo>
                    <a:pt x="12" y="177"/>
                  </a:lnTo>
                  <a:lnTo>
                    <a:pt x="19" y="152"/>
                  </a:lnTo>
                  <a:lnTo>
                    <a:pt x="30" y="129"/>
                  </a:lnTo>
                  <a:lnTo>
                    <a:pt x="36" y="118"/>
                  </a:lnTo>
                  <a:lnTo>
                    <a:pt x="43" y="106"/>
                  </a:lnTo>
                  <a:lnTo>
                    <a:pt x="49" y="95"/>
                  </a:lnTo>
                  <a:lnTo>
                    <a:pt x="55" y="83"/>
                  </a:lnTo>
                  <a:lnTo>
                    <a:pt x="61" y="72"/>
                  </a:lnTo>
                  <a:lnTo>
                    <a:pt x="68" y="60"/>
                  </a:lnTo>
                  <a:lnTo>
                    <a:pt x="75" y="50"/>
                  </a:lnTo>
                  <a:lnTo>
                    <a:pt x="82" y="40"/>
                  </a:lnTo>
                  <a:lnTo>
                    <a:pt x="89" y="31"/>
                  </a:lnTo>
                  <a:lnTo>
                    <a:pt x="97" y="22"/>
                  </a:lnTo>
                  <a:lnTo>
                    <a:pt x="104" y="15"/>
                  </a:lnTo>
                  <a:lnTo>
                    <a:pt x="112" y="10"/>
                  </a:lnTo>
                  <a:lnTo>
                    <a:pt x="120" y="4"/>
                  </a:lnTo>
                  <a:lnTo>
                    <a:pt x="128" y="1"/>
                  </a:lnTo>
                  <a:lnTo>
                    <a:pt x="136" y="0"/>
                  </a:lnTo>
                  <a:lnTo>
                    <a:pt x="145" y="1"/>
                  </a:lnTo>
                  <a:lnTo>
                    <a:pt x="152" y="3"/>
                  </a:lnTo>
                  <a:lnTo>
                    <a:pt x="159" y="6"/>
                  </a:lnTo>
                  <a:lnTo>
                    <a:pt x="166" y="11"/>
                  </a:lnTo>
                  <a:lnTo>
                    <a:pt x="172" y="17"/>
                  </a:lnTo>
                  <a:lnTo>
                    <a:pt x="177" y="24"/>
                  </a:lnTo>
                  <a:lnTo>
                    <a:pt x="182" y="31"/>
                  </a:lnTo>
                  <a:lnTo>
                    <a:pt x="187" y="39"/>
                  </a:lnTo>
                  <a:lnTo>
                    <a:pt x="192" y="47"/>
                  </a:lnTo>
                  <a:lnTo>
                    <a:pt x="197" y="56"/>
                  </a:lnTo>
                  <a:lnTo>
                    <a:pt x="203" y="64"/>
                  </a:lnTo>
                  <a:lnTo>
                    <a:pt x="209" y="72"/>
                  </a:lnTo>
                  <a:lnTo>
                    <a:pt x="216" y="79"/>
                  </a:lnTo>
                  <a:lnTo>
                    <a:pt x="225" y="86"/>
                  </a:lnTo>
                  <a:lnTo>
                    <a:pt x="234" y="92"/>
                  </a:lnTo>
                  <a:lnTo>
                    <a:pt x="245" y="97"/>
                  </a:lnTo>
                  <a:lnTo>
                    <a:pt x="257" y="100"/>
                  </a:lnTo>
                  <a:lnTo>
                    <a:pt x="269" y="103"/>
                  </a:lnTo>
                  <a:lnTo>
                    <a:pt x="281" y="105"/>
                  </a:lnTo>
                  <a:lnTo>
                    <a:pt x="292" y="107"/>
                  </a:lnTo>
                  <a:lnTo>
                    <a:pt x="302" y="109"/>
                  </a:lnTo>
                  <a:lnTo>
                    <a:pt x="311" y="110"/>
                  </a:lnTo>
                  <a:lnTo>
                    <a:pt x="320" y="111"/>
                  </a:lnTo>
                  <a:lnTo>
                    <a:pt x="328" y="112"/>
                  </a:lnTo>
                  <a:lnTo>
                    <a:pt x="336" y="113"/>
                  </a:lnTo>
                  <a:lnTo>
                    <a:pt x="344" y="113"/>
                  </a:lnTo>
                  <a:lnTo>
                    <a:pt x="351" y="113"/>
                  </a:lnTo>
                  <a:lnTo>
                    <a:pt x="358" y="112"/>
                  </a:lnTo>
                  <a:lnTo>
                    <a:pt x="364" y="111"/>
                  </a:lnTo>
                  <a:lnTo>
                    <a:pt x="370" y="110"/>
                  </a:lnTo>
                  <a:lnTo>
                    <a:pt x="377" y="109"/>
                  </a:lnTo>
                  <a:lnTo>
                    <a:pt x="384" y="107"/>
                  </a:lnTo>
                  <a:lnTo>
                    <a:pt x="390" y="105"/>
                  </a:lnTo>
                  <a:lnTo>
                    <a:pt x="402" y="100"/>
                  </a:lnTo>
                  <a:lnTo>
                    <a:pt x="412" y="94"/>
                  </a:lnTo>
                  <a:lnTo>
                    <a:pt x="421" y="89"/>
                  </a:lnTo>
                  <a:lnTo>
                    <a:pt x="428" y="83"/>
                  </a:lnTo>
                  <a:lnTo>
                    <a:pt x="434" y="79"/>
                  </a:lnTo>
                  <a:lnTo>
                    <a:pt x="440" y="76"/>
                  </a:lnTo>
                  <a:lnTo>
                    <a:pt x="446" y="75"/>
                  </a:lnTo>
                  <a:lnTo>
                    <a:pt x="452" y="76"/>
                  </a:lnTo>
                  <a:lnTo>
                    <a:pt x="456" y="82"/>
                  </a:lnTo>
                  <a:lnTo>
                    <a:pt x="458" y="94"/>
                  </a:lnTo>
                  <a:lnTo>
                    <a:pt x="457" y="110"/>
                  </a:lnTo>
                  <a:lnTo>
                    <a:pt x="454" y="128"/>
                  </a:lnTo>
                  <a:lnTo>
                    <a:pt x="449" y="145"/>
                  </a:lnTo>
                  <a:lnTo>
                    <a:pt x="443" y="159"/>
                  </a:lnTo>
                  <a:lnTo>
                    <a:pt x="435" y="168"/>
                  </a:lnTo>
                  <a:lnTo>
                    <a:pt x="427" y="171"/>
                  </a:lnTo>
                  <a:lnTo>
                    <a:pt x="418" y="169"/>
                  </a:lnTo>
                  <a:lnTo>
                    <a:pt x="409" y="169"/>
                  </a:lnTo>
                  <a:lnTo>
                    <a:pt x="400" y="171"/>
                  </a:lnTo>
                  <a:lnTo>
                    <a:pt x="391" y="172"/>
                  </a:lnTo>
                  <a:lnTo>
                    <a:pt x="384" y="174"/>
                  </a:lnTo>
                  <a:lnTo>
                    <a:pt x="379" y="176"/>
                  </a:lnTo>
                  <a:lnTo>
                    <a:pt x="375" y="177"/>
                  </a:lnTo>
                  <a:lnTo>
                    <a:pt x="374" y="178"/>
                  </a:lnTo>
                  <a:lnTo>
                    <a:pt x="374" y="217"/>
                  </a:lnTo>
                  <a:lnTo>
                    <a:pt x="371" y="217"/>
                  </a:lnTo>
                  <a:lnTo>
                    <a:pt x="363" y="217"/>
                  </a:lnTo>
                  <a:lnTo>
                    <a:pt x="351" y="217"/>
                  </a:lnTo>
                  <a:lnTo>
                    <a:pt x="336" y="216"/>
                  </a:lnTo>
                  <a:lnTo>
                    <a:pt x="318" y="215"/>
                  </a:lnTo>
                  <a:lnTo>
                    <a:pt x="301" y="213"/>
                  </a:lnTo>
                  <a:lnTo>
                    <a:pt x="284" y="209"/>
                  </a:lnTo>
                  <a:lnTo>
                    <a:pt x="268" y="204"/>
                  </a:lnTo>
                  <a:lnTo>
                    <a:pt x="253" y="199"/>
                  </a:lnTo>
                  <a:lnTo>
                    <a:pt x="237" y="192"/>
                  </a:lnTo>
                  <a:lnTo>
                    <a:pt x="223" y="187"/>
                  </a:lnTo>
                  <a:lnTo>
                    <a:pt x="209" y="181"/>
                  </a:lnTo>
                  <a:lnTo>
                    <a:pt x="197" y="176"/>
                  </a:lnTo>
                  <a:lnTo>
                    <a:pt x="188" y="172"/>
                  </a:lnTo>
                  <a:lnTo>
                    <a:pt x="182" y="169"/>
                  </a:lnTo>
                  <a:lnTo>
                    <a:pt x="180" y="168"/>
                  </a:lnTo>
                  <a:lnTo>
                    <a:pt x="108" y="226"/>
                  </a:lnTo>
                  <a:lnTo>
                    <a:pt x="164" y="269"/>
                  </a:lnTo>
                  <a:lnTo>
                    <a:pt x="227" y="306"/>
                  </a:lnTo>
                  <a:close/>
                </a:path>
              </a:pathLst>
            </a:custGeom>
            <a:solidFill>
              <a:srgbClr val="C9D8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5"/>
            <p:cNvSpPr>
              <a:spLocks/>
            </p:cNvSpPr>
            <p:nvPr/>
          </p:nvSpPr>
          <p:spPr bwMode="auto">
            <a:xfrm>
              <a:off x="2162" y="1449"/>
              <a:ext cx="269" cy="221"/>
            </a:xfrm>
            <a:custGeom>
              <a:avLst/>
              <a:gdLst>
                <a:gd name="T0" fmla="*/ 194 w 269"/>
                <a:gd name="T1" fmla="*/ 3 h 221"/>
                <a:gd name="T2" fmla="*/ 187 w 269"/>
                <a:gd name="T3" fmla="*/ 2 h 221"/>
                <a:gd name="T4" fmla="*/ 179 w 269"/>
                <a:gd name="T5" fmla="*/ 1 h 221"/>
                <a:gd name="T6" fmla="*/ 169 w 269"/>
                <a:gd name="T7" fmla="*/ 0 h 221"/>
                <a:gd name="T8" fmla="*/ 157 w 269"/>
                <a:gd name="T9" fmla="*/ 0 h 221"/>
                <a:gd name="T10" fmla="*/ 144 w 269"/>
                <a:gd name="T11" fmla="*/ 0 h 221"/>
                <a:gd name="T12" fmla="*/ 129 w 269"/>
                <a:gd name="T13" fmla="*/ 0 h 221"/>
                <a:gd name="T14" fmla="*/ 112 w 269"/>
                <a:gd name="T15" fmla="*/ 2 h 221"/>
                <a:gd name="T16" fmla="*/ 93 w 269"/>
                <a:gd name="T17" fmla="*/ 5 h 221"/>
                <a:gd name="T18" fmla="*/ 75 w 269"/>
                <a:gd name="T19" fmla="*/ 10 h 221"/>
                <a:gd name="T20" fmla="*/ 61 w 269"/>
                <a:gd name="T21" fmla="*/ 18 h 221"/>
                <a:gd name="T22" fmla="*/ 51 w 269"/>
                <a:gd name="T23" fmla="*/ 27 h 221"/>
                <a:gd name="T24" fmla="*/ 44 w 269"/>
                <a:gd name="T25" fmla="*/ 36 h 221"/>
                <a:gd name="T26" fmla="*/ 39 w 269"/>
                <a:gd name="T27" fmla="*/ 45 h 221"/>
                <a:gd name="T28" fmla="*/ 35 w 269"/>
                <a:gd name="T29" fmla="*/ 52 h 221"/>
                <a:gd name="T30" fmla="*/ 34 w 269"/>
                <a:gd name="T31" fmla="*/ 57 h 221"/>
                <a:gd name="T32" fmla="*/ 34 w 269"/>
                <a:gd name="T33" fmla="*/ 59 h 221"/>
                <a:gd name="T34" fmla="*/ 33 w 269"/>
                <a:gd name="T35" fmla="*/ 58 h 221"/>
                <a:gd name="T36" fmla="*/ 31 w 269"/>
                <a:gd name="T37" fmla="*/ 58 h 221"/>
                <a:gd name="T38" fmla="*/ 28 w 269"/>
                <a:gd name="T39" fmla="*/ 56 h 221"/>
                <a:gd name="T40" fmla="*/ 24 w 269"/>
                <a:gd name="T41" fmla="*/ 56 h 221"/>
                <a:gd name="T42" fmla="*/ 19 w 269"/>
                <a:gd name="T43" fmla="*/ 57 h 221"/>
                <a:gd name="T44" fmla="*/ 14 w 269"/>
                <a:gd name="T45" fmla="*/ 60 h 221"/>
                <a:gd name="T46" fmla="*/ 9 w 269"/>
                <a:gd name="T47" fmla="*/ 65 h 221"/>
                <a:gd name="T48" fmla="*/ 5 w 269"/>
                <a:gd name="T49" fmla="*/ 74 h 221"/>
                <a:gd name="T50" fmla="*/ 0 w 269"/>
                <a:gd name="T51" fmla="*/ 90 h 221"/>
                <a:gd name="T52" fmla="*/ 2 w 269"/>
                <a:gd name="T53" fmla="*/ 101 h 221"/>
                <a:gd name="T54" fmla="*/ 7 w 269"/>
                <a:gd name="T55" fmla="*/ 109 h 221"/>
                <a:gd name="T56" fmla="*/ 13 w 269"/>
                <a:gd name="T57" fmla="*/ 114 h 221"/>
                <a:gd name="T58" fmla="*/ 15 w 269"/>
                <a:gd name="T59" fmla="*/ 117 h 221"/>
                <a:gd name="T60" fmla="*/ 15 w 269"/>
                <a:gd name="T61" fmla="*/ 120 h 221"/>
                <a:gd name="T62" fmla="*/ 15 w 269"/>
                <a:gd name="T63" fmla="*/ 124 h 221"/>
                <a:gd name="T64" fmla="*/ 17 w 269"/>
                <a:gd name="T65" fmla="*/ 130 h 221"/>
                <a:gd name="T66" fmla="*/ 19 w 269"/>
                <a:gd name="T67" fmla="*/ 138 h 221"/>
                <a:gd name="T68" fmla="*/ 24 w 269"/>
                <a:gd name="T69" fmla="*/ 148 h 221"/>
                <a:gd name="T70" fmla="*/ 33 w 269"/>
                <a:gd name="T71" fmla="*/ 161 h 221"/>
                <a:gd name="T72" fmla="*/ 47 w 269"/>
                <a:gd name="T73" fmla="*/ 177 h 221"/>
                <a:gd name="T74" fmla="*/ 56 w 269"/>
                <a:gd name="T75" fmla="*/ 186 h 221"/>
                <a:gd name="T76" fmla="*/ 66 w 269"/>
                <a:gd name="T77" fmla="*/ 194 h 221"/>
                <a:gd name="T78" fmla="*/ 76 w 269"/>
                <a:gd name="T79" fmla="*/ 201 h 221"/>
                <a:gd name="T80" fmla="*/ 87 w 269"/>
                <a:gd name="T81" fmla="*/ 207 h 221"/>
                <a:gd name="T82" fmla="*/ 97 w 269"/>
                <a:gd name="T83" fmla="*/ 212 h 221"/>
                <a:gd name="T84" fmla="*/ 109 w 269"/>
                <a:gd name="T85" fmla="*/ 216 h 221"/>
                <a:gd name="T86" fmla="*/ 121 w 269"/>
                <a:gd name="T87" fmla="*/ 219 h 221"/>
                <a:gd name="T88" fmla="*/ 133 w 269"/>
                <a:gd name="T89" fmla="*/ 221 h 221"/>
                <a:gd name="T90" fmla="*/ 145 w 269"/>
                <a:gd name="T91" fmla="*/ 221 h 221"/>
                <a:gd name="T92" fmla="*/ 157 w 269"/>
                <a:gd name="T93" fmla="*/ 221 h 221"/>
                <a:gd name="T94" fmla="*/ 170 w 269"/>
                <a:gd name="T95" fmla="*/ 219 h 221"/>
                <a:gd name="T96" fmla="*/ 183 w 269"/>
                <a:gd name="T97" fmla="*/ 215 h 221"/>
                <a:gd name="T98" fmla="*/ 195 w 269"/>
                <a:gd name="T99" fmla="*/ 210 h 221"/>
                <a:gd name="T100" fmla="*/ 207 w 269"/>
                <a:gd name="T101" fmla="*/ 203 h 221"/>
                <a:gd name="T102" fmla="*/ 220 w 269"/>
                <a:gd name="T103" fmla="*/ 195 h 221"/>
                <a:gd name="T104" fmla="*/ 232 w 269"/>
                <a:gd name="T105" fmla="*/ 184 h 221"/>
                <a:gd name="T106" fmla="*/ 252 w 269"/>
                <a:gd name="T107" fmla="*/ 160 h 221"/>
                <a:gd name="T108" fmla="*/ 264 w 269"/>
                <a:gd name="T109" fmla="*/ 133 h 221"/>
                <a:gd name="T110" fmla="*/ 269 w 269"/>
                <a:gd name="T111" fmla="*/ 105 h 221"/>
                <a:gd name="T112" fmla="*/ 267 w 269"/>
                <a:gd name="T113" fmla="*/ 77 h 221"/>
                <a:gd name="T114" fmla="*/ 257 w 269"/>
                <a:gd name="T115" fmla="*/ 51 h 221"/>
                <a:gd name="T116" fmla="*/ 242 w 269"/>
                <a:gd name="T117" fmla="*/ 29 h 221"/>
                <a:gd name="T118" fmla="*/ 221 w 269"/>
                <a:gd name="T119" fmla="*/ 12 h 221"/>
                <a:gd name="T120" fmla="*/ 194 w 269"/>
                <a:gd name="T121" fmla="*/ 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9" h="221">
                  <a:moveTo>
                    <a:pt x="194" y="3"/>
                  </a:moveTo>
                  <a:lnTo>
                    <a:pt x="187" y="2"/>
                  </a:lnTo>
                  <a:lnTo>
                    <a:pt x="179" y="1"/>
                  </a:lnTo>
                  <a:lnTo>
                    <a:pt x="169" y="0"/>
                  </a:lnTo>
                  <a:lnTo>
                    <a:pt x="157" y="0"/>
                  </a:lnTo>
                  <a:lnTo>
                    <a:pt x="144" y="0"/>
                  </a:lnTo>
                  <a:lnTo>
                    <a:pt x="129" y="0"/>
                  </a:lnTo>
                  <a:lnTo>
                    <a:pt x="112" y="2"/>
                  </a:lnTo>
                  <a:lnTo>
                    <a:pt x="93" y="5"/>
                  </a:lnTo>
                  <a:lnTo>
                    <a:pt x="75" y="10"/>
                  </a:lnTo>
                  <a:lnTo>
                    <a:pt x="61" y="18"/>
                  </a:lnTo>
                  <a:lnTo>
                    <a:pt x="51" y="27"/>
                  </a:lnTo>
                  <a:lnTo>
                    <a:pt x="44" y="36"/>
                  </a:lnTo>
                  <a:lnTo>
                    <a:pt x="39" y="45"/>
                  </a:lnTo>
                  <a:lnTo>
                    <a:pt x="35" y="52"/>
                  </a:lnTo>
                  <a:lnTo>
                    <a:pt x="34" y="57"/>
                  </a:lnTo>
                  <a:lnTo>
                    <a:pt x="34" y="59"/>
                  </a:lnTo>
                  <a:lnTo>
                    <a:pt x="33" y="58"/>
                  </a:lnTo>
                  <a:lnTo>
                    <a:pt x="31" y="58"/>
                  </a:lnTo>
                  <a:lnTo>
                    <a:pt x="28" y="56"/>
                  </a:lnTo>
                  <a:lnTo>
                    <a:pt x="24" y="56"/>
                  </a:lnTo>
                  <a:lnTo>
                    <a:pt x="19" y="57"/>
                  </a:lnTo>
                  <a:lnTo>
                    <a:pt x="14" y="60"/>
                  </a:lnTo>
                  <a:lnTo>
                    <a:pt x="9" y="65"/>
                  </a:lnTo>
                  <a:lnTo>
                    <a:pt x="5" y="74"/>
                  </a:lnTo>
                  <a:lnTo>
                    <a:pt x="0" y="90"/>
                  </a:lnTo>
                  <a:lnTo>
                    <a:pt x="2" y="101"/>
                  </a:lnTo>
                  <a:lnTo>
                    <a:pt x="7" y="109"/>
                  </a:lnTo>
                  <a:lnTo>
                    <a:pt x="13" y="114"/>
                  </a:lnTo>
                  <a:lnTo>
                    <a:pt x="15" y="117"/>
                  </a:lnTo>
                  <a:lnTo>
                    <a:pt x="15" y="120"/>
                  </a:lnTo>
                  <a:lnTo>
                    <a:pt x="15" y="124"/>
                  </a:lnTo>
                  <a:lnTo>
                    <a:pt x="17" y="130"/>
                  </a:lnTo>
                  <a:lnTo>
                    <a:pt x="19" y="138"/>
                  </a:lnTo>
                  <a:lnTo>
                    <a:pt x="24" y="148"/>
                  </a:lnTo>
                  <a:lnTo>
                    <a:pt x="33" y="161"/>
                  </a:lnTo>
                  <a:lnTo>
                    <a:pt x="47" y="177"/>
                  </a:lnTo>
                  <a:lnTo>
                    <a:pt x="56" y="186"/>
                  </a:lnTo>
                  <a:lnTo>
                    <a:pt x="66" y="194"/>
                  </a:lnTo>
                  <a:lnTo>
                    <a:pt x="76" y="201"/>
                  </a:lnTo>
                  <a:lnTo>
                    <a:pt x="87" y="207"/>
                  </a:lnTo>
                  <a:lnTo>
                    <a:pt x="97" y="212"/>
                  </a:lnTo>
                  <a:lnTo>
                    <a:pt x="109" y="216"/>
                  </a:lnTo>
                  <a:lnTo>
                    <a:pt x="121" y="219"/>
                  </a:lnTo>
                  <a:lnTo>
                    <a:pt x="133" y="221"/>
                  </a:lnTo>
                  <a:lnTo>
                    <a:pt x="145" y="221"/>
                  </a:lnTo>
                  <a:lnTo>
                    <a:pt x="157" y="221"/>
                  </a:lnTo>
                  <a:lnTo>
                    <a:pt x="170" y="219"/>
                  </a:lnTo>
                  <a:lnTo>
                    <a:pt x="183" y="215"/>
                  </a:lnTo>
                  <a:lnTo>
                    <a:pt x="195" y="210"/>
                  </a:lnTo>
                  <a:lnTo>
                    <a:pt x="207" y="203"/>
                  </a:lnTo>
                  <a:lnTo>
                    <a:pt x="220" y="195"/>
                  </a:lnTo>
                  <a:lnTo>
                    <a:pt x="232" y="184"/>
                  </a:lnTo>
                  <a:lnTo>
                    <a:pt x="252" y="160"/>
                  </a:lnTo>
                  <a:lnTo>
                    <a:pt x="264" y="133"/>
                  </a:lnTo>
                  <a:lnTo>
                    <a:pt x="269" y="105"/>
                  </a:lnTo>
                  <a:lnTo>
                    <a:pt x="267" y="77"/>
                  </a:lnTo>
                  <a:lnTo>
                    <a:pt x="257" y="51"/>
                  </a:lnTo>
                  <a:lnTo>
                    <a:pt x="242" y="29"/>
                  </a:lnTo>
                  <a:lnTo>
                    <a:pt x="221" y="12"/>
                  </a:lnTo>
                  <a:lnTo>
                    <a:pt x="194" y="3"/>
                  </a:lnTo>
                  <a:close/>
                </a:path>
              </a:pathLst>
            </a:custGeom>
            <a:solidFill>
              <a:srgbClr val="EAD3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6"/>
            <p:cNvSpPr>
              <a:spLocks/>
            </p:cNvSpPr>
            <p:nvPr/>
          </p:nvSpPr>
          <p:spPr bwMode="auto">
            <a:xfrm>
              <a:off x="2181" y="1464"/>
              <a:ext cx="231" cy="191"/>
            </a:xfrm>
            <a:custGeom>
              <a:avLst/>
              <a:gdLst>
                <a:gd name="T0" fmla="*/ 167 w 231"/>
                <a:gd name="T1" fmla="*/ 3 h 191"/>
                <a:gd name="T2" fmla="*/ 161 w 231"/>
                <a:gd name="T3" fmla="*/ 2 h 191"/>
                <a:gd name="T4" fmla="*/ 154 w 231"/>
                <a:gd name="T5" fmla="*/ 1 h 191"/>
                <a:gd name="T6" fmla="*/ 145 w 231"/>
                <a:gd name="T7" fmla="*/ 1 h 191"/>
                <a:gd name="T8" fmla="*/ 135 w 231"/>
                <a:gd name="T9" fmla="*/ 0 h 191"/>
                <a:gd name="T10" fmla="*/ 124 w 231"/>
                <a:gd name="T11" fmla="*/ 0 h 191"/>
                <a:gd name="T12" fmla="*/ 110 w 231"/>
                <a:gd name="T13" fmla="*/ 1 h 191"/>
                <a:gd name="T14" fmla="*/ 96 w 231"/>
                <a:gd name="T15" fmla="*/ 2 h 191"/>
                <a:gd name="T16" fmla="*/ 79 w 231"/>
                <a:gd name="T17" fmla="*/ 5 h 191"/>
                <a:gd name="T18" fmla="*/ 64 w 231"/>
                <a:gd name="T19" fmla="*/ 10 h 191"/>
                <a:gd name="T20" fmla="*/ 52 w 231"/>
                <a:gd name="T21" fmla="*/ 16 h 191"/>
                <a:gd name="T22" fmla="*/ 44 w 231"/>
                <a:gd name="T23" fmla="*/ 23 h 191"/>
                <a:gd name="T24" fmla="*/ 37 w 231"/>
                <a:gd name="T25" fmla="*/ 31 h 191"/>
                <a:gd name="T26" fmla="*/ 33 w 231"/>
                <a:gd name="T27" fmla="*/ 39 h 191"/>
                <a:gd name="T28" fmla="*/ 30 w 231"/>
                <a:gd name="T29" fmla="*/ 45 h 191"/>
                <a:gd name="T30" fmla="*/ 29 w 231"/>
                <a:gd name="T31" fmla="*/ 49 h 191"/>
                <a:gd name="T32" fmla="*/ 29 w 231"/>
                <a:gd name="T33" fmla="*/ 51 h 191"/>
                <a:gd name="T34" fmla="*/ 28 w 231"/>
                <a:gd name="T35" fmla="*/ 50 h 191"/>
                <a:gd name="T36" fmla="*/ 26 w 231"/>
                <a:gd name="T37" fmla="*/ 50 h 191"/>
                <a:gd name="T38" fmla="*/ 23 w 231"/>
                <a:gd name="T39" fmla="*/ 49 h 191"/>
                <a:gd name="T40" fmla="*/ 20 w 231"/>
                <a:gd name="T41" fmla="*/ 48 h 191"/>
                <a:gd name="T42" fmla="*/ 16 w 231"/>
                <a:gd name="T43" fmla="*/ 50 h 191"/>
                <a:gd name="T44" fmla="*/ 12 w 231"/>
                <a:gd name="T45" fmla="*/ 52 h 191"/>
                <a:gd name="T46" fmla="*/ 7 w 231"/>
                <a:gd name="T47" fmla="*/ 57 h 191"/>
                <a:gd name="T48" fmla="*/ 4 w 231"/>
                <a:gd name="T49" fmla="*/ 64 h 191"/>
                <a:gd name="T50" fmla="*/ 0 w 231"/>
                <a:gd name="T51" fmla="*/ 78 h 191"/>
                <a:gd name="T52" fmla="*/ 1 w 231"/>
                <a:gd name="T53" fmla="*/ 87 h 191"/>
                <a:gd name="T54" fmla="*/ 5 w 231"/>
                <a:gd name="T55" fmla="*/ 94 h 191"/>
                <a:gd name="T56" fmla="*/ 11 w 231"/>
                <a:gd name="T57" fmla="*/ 99 h 191"/>
                <a:gd name="T58" fmla="*/ 12 w 231"/>
                <a:gd name="T59" fmla="*/ 101 h 191"/>
                <a:gd name="T60" fmla="*/ 13 w 231"/>
                <a:gd name="T61" fmla="*/ 104 h 191"/>
                <a:gd name="T62" fmla="*/ 13 w 231"/>
                <a:gd name="T63" fmla="*/ 108 h 191"/>
                <a:gd name="T64" fmla="*/ 14 w 231"/>
                <a:gd name="T65" fmla="*/ 113 h 191"/>
                <a:gd name="T66" fmla="*/ 16 w 231"/>
                <a:gd name="T67" fmla="*/ 119 h 191"/>
                <a:gd name="T68" fmla="*/ 21 w 231"/>
                <a:gd name="T69" fmla="*/ 128 h 191"/>
                <a:gd name="T70" fmla="*/ 28 w 231"/>
                <a:gd name="T71" fmla="*/ 139 h 191"/>
                <a:gd name="T72" fmla="*/ 41 w 231"/>
                <a:gd name="T73" fmla="*/ 153 h 191"/>
                <a:gd name="T74" fmla="*/ 49 w 231"/>
                <a:gd name="T75" fmla="*/ 160 h 191"/>
                <a:gd name="T76" fmla="*/ 56 w 231"/>
                <a:gd name="T77" fmla="*/ 167 h 191"/>
                <a:gd name="T78" fmla="*/ 65 w 231"/>
                <a:gd name="T79" fmla="*/ 173 h 191"/>
                <a:gd name="T80" fmla="*/ 74 w 231"/>
                <a:gd name="T81" fmla="*/ 179 h 191"/>
                <a:gd name="T82" fmla="*/ 84 w 231"/>
                <a:gd name="T83" fmla="*/ 183 h 191"/>
                <a:gd name="T84" fmla="*/ 93 w 231"/>
                <a:gd name="T85" fmla="*/ 187 h 191"/>
                <a:gd name="T86" fmla="*/ 103 w 231"/>
                <a:gd name="T87" fmla="*/ 189 h 191"/>
                <a:gd name="T88" fmla="*/ 114 w 231"/>
                <a:gd name="T89" fmla="*/ 190 h 191"/>
                <a:gd name="T90" fmla="*/ 124 w 231"/>
                <a:gd name="T91" fmla="*/ 191 h 191"/>
                <a:gd name="T92" fmla="*/ 135 w 231"/>
                <a:gd name="T93" fmla="*/ 190 h 191"/>
                <a:gd name="T94" fmla="*/ 146 w 231"/>
                <a:gd name="T95" fmla="*/ 188 h 191"/>
                <a:gd name="T96" fmla="*/ 157 w 231"/>
                <a:gd name="T97" fmla="*/ 185 h 191"/>
                <a:gd name="T98" fmla="*/ 168 w 231"/>
                <a:gd name="T99" fmla="*/ 181 h 191"/>
                <a:gd name="T100" fmla="*/ 178 w 231"/>
                <a:gd name="T101" fmla="*/ 175 h 191"/>
                <a:gd name="T102" fmla="*/ 189 w 231"/>
                <a:gd name="T103" fmla="*/ 168 h 191"/>
                <a:gd name="T104" fmla="*/ 199 w 231"/>
                <a:gd name="T105" fmla="*/ 159 h 191"/>
                <a:gd name="T106" fmla="*/ 217 w 231"/>
                <a:gd name="T107" fmla="*/ 138 h 191"/>
                <a:gd name="T108" fmla="*/ 227 w 231"/>
                <a:gd name="T109" fmla="*/ 115 h 191"/>
                <a:gd name="T110" fmla="*/ 231 w 231"/>
                <a:gd name="T111" fmla="*/ 90 h 191"/>
                <a:gd name="T112" fmla="*/ 229 w 231"/>
                <a:gd name="T113" fmla="*/ 66 h 191"/>
                <a:gd name="T114" fmla="*/ 221 w 231"/>
                <a:gd name="T115" fmla="*/ 44 h 191"/>
                <a:gd name="T116" fmla="*/ 208 w 231"/>
                <a:gd name="T117" fmla="*/ 25 h 191"/>
                <a:gd name="T118" fmla="*/ 189 w 231"/>
                <a:gd name="T119" fmla="*/ 11 h 191"/>
                <a:gd name="T120" fmla="*/ 167 w 231"/>
                <a:gd name="T121" fmla="*/ 3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1" h="191">
                  <a:moveTo>
                    <a:pt x="167" y="3"/>
                  </a:moveTo>
                  <a:lnTo>
                    <a:pt x="161" y="2"/>
                  </a:lnTo>
                  <a:lnTo>
                    <a:pt x="154" y="1"/>
                  </a:lnTo>
                  <a:lnTo>
                    <a:pt x="145" y="1"/>
                  </a:lnTo>
                  <a:lnTo>
                    <a:pt x="135" y="0"/>
                  </a:lnTo>
                  <a:lnTo>
                    <a:pt x="124" y="0"/>
                  </a:lnTo>
                  <a:lnTo>
                    <a:pt x="110" y="1"/>
                  </a:lnTo>
                  <a:lnTo>
                    <a:pt x="96" y="2"/>
                  </a:lnTo>
                  <a:lnTo>
                    <a:pt x="79" y="5"/>
                  </a:lnTo>
                  <a:lnTo>
                    <a:pt x="64" y="10"/>
                  </a:lnTo>
                  <a:lnTo>
                    <a:pt x="52" y="16"/>
                  </a:lnTo>
                  <a:lnTo>
                    <a:pt x="44" y="23"/>
                  </a:lnTo>
                  <a:lnTo>
                    <a:pt x="37" y="31"/>
                  </a:lnTo>
                  <a:lnTo>
                    <a:pt x="33" y="39"/>
                  </a:lnTo>
                  <a:lnTo>
                    <a:pt x="30" y="45"/>
                  </a:lnTo>
                  <a:lnTo>
                    <a:pt x="29" y="49"/>
                  </a:lnTo>
                  <a:lnTo>
                    <a:pt x="29" y="51"/>
                  </a:lnTo>
                  <a:lnTo>
                    <a:pt x="28" y="50"/>
                  </a:lnTo>
                  <a:lnTo>
                    <a:pt x="26" y="50"/>
                  </a:lnTo>
                  <a:lnTo>
                    <a:pt x="23" y="49"/>
                  </a:lnTo>
                  <a:lnTo>
                    <a:pt x="20" y="48"/>
                  </a:lnTo>
                  <a:lnTo>
                    <a:pt x="16" y="50"/>
                  </a:lnTo>
                  <a:lnTo>
                    <a:pt x="12" y="52"/>
                  </a:lnTo>
                  <a:lnTo>
                    <a:pt x="7" y="57"/>
                  </a:lnTo>
                  <a:lnTo>
                    <a:pt x="4" y="64"/>
                  </a:lnTo>
                  <a:lnTo>
                    <a:pt x="0" y="78"/>
                  </a:lnTo>
                  <a:lnTo>
                    <a:pt x="1" y="87"/>
                  </a:lnTo>
                  <a:lnTo>
                    <a:pt x="5" y="94"/>
                  </a:lnTo>
                  <a:lnTo>
                    <a:pt x="11" y="99"/>
                  </a:lnTo>
                  <a:lnTo>
                    <a:pt x="12" y="101"/>
                  </a:lnTo>
                  <a:lnTo>
                    <a:pt x="13" y="104"/>
                  </a:lnTo>
                  <a:lnTo>
                    <a:pt x="13" y="108"/>
                  </a:lnTo>
                  <a:lnTo>
                    <a:pt x="14" y="113"/>
                  </a:lnTo>
                  <a:lnTo>
                    <a:pt x="16" y="119"/>
                  </a:lnTo>
                  <a:lnTo>
                    <a:pt x="21" y="128"/>
                  </a:lnTo>
                  <a:lnTo>
                    <a:pt x="28" y="139"/>
                  </a:lnTo>
                  <a:lnTo>
                    <a:pt x="41" y="153"/>
                  </a:lnTo>
                  <a:lnTo>
                    <a:pt x="49" y="160"/>
                  </a:lnTo>
                  <a:lnTo>
                    <a:pt x="56" y="167"/>
                  </a:lnTo>
                  <a:lnTo>
                    <a:pt x="65" y="173"/>
                  </a:lnTo>
                  <a:lnTo>
                    <a:pt x="74" y="179"/>
                  </a:lnTo>
                  <a:lnTo>
                    <a:pt x="84" y="183"/>
                  </a:lnTo>
                  <a:lnTo>
                    <a:pt x="93" y="187"/>
                  </a:lnTo>
                  <a:lnTo>
                    <a:pt x="103" y="189"/>
                  </a:lnTo>
                  <a:lnTo>
                    <a:pt x="114" y="190"/>
                  </a:lnTo>
                  <a:lnTo>
                    <a:pt x="124" y="191"/>
                  </a:lnTo>
                  <a:lnTo>
                    <a:pt x="135" y="190"/>
                  </a:lnTo>
                  <a:lnTo>
                    <a:pt x="146" y="188"/>
                  </a:lnTo>
                  <a:lnTo>
                    <a:pt x="157" y="185"/>
                  </a:lnTo>
                  <a:lnTo>
                    <a:pt x="168" y="181"/>
                  </a:lnTo>
                  <a:lnTo>
                    <a:pt x="178" y="175"/>
                  </a:lnTo>
                  <a:lnTo>
                    <a:pt x="189" y="168"/>
                  </a:lnTo>
                  <a:lnTo>
                    <a:pt x="199" y="159"/>
                  </a:lnTo>
                  <a:lnTo>
                    <a:pt x="217" y="138"/>
                  </a:lnTo>
                  <a:lnTo>
                    <a:pt x="227" y="115"/>
                  </a:lnTo>
                  <a:lnTo>
                    <a:pt x="231" y="90"/>
                  </a:lnTo>
                  <a:lnTo>
                    <a:pt x="229" y="66"/>
                  </a:lnTo>
                  <a:lnTo>
                    <a:pt x="221" y="44"/>
                  </a:lnTo>
                  <a:lnTo>
                    <a:pt x="208" y="25"/>
                  </a:lnTo>
                  <a:lnTo>
                    <a:pt x="189" y="11"/>
                  </a:lnTo>
                  <a:lnTo>
                    <a:pt x="167" y="3"/>
                  </a:lnTo>
                  <a:close/>
                </a:path>
              </a:pathLst>
            </a:custGeom>
            <a:solidFill>
              <a:srgbClr val="DDB7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7"/>
            <p:cNvSpPr>
              <a:spLocks/>
            </p:cNvSpPr>
            <p:nvPr/>
          </p:nvSpPr>
          <p:spPr bwMode="auto">
            <a:xfrm>
              <a:off x="2240" y="1541"/>
              <a:ext cx="46" cy="40"/>
            </a:xfrm>
            <a:custGeom>
              <a:avLst/>
              <a:gdLst>
                <a:gd name="T0" fmla="*/ 46 w 46"/>
                <a:gd name="T1" fmla="*/ 20 h 40"/>
                <a:gd name="T2" fmla="*/ 45 w 46"/>
                <a:gd name="T3" fmla="*/ 24 h 40"/>
                <a:gd name="T4" fmla="*/ 44 w 46"/>
                <a:gd name="T5" fmla="*/ 28 h 40"/>
                <a:gd name="T6" fmla="*/ 42 w 46"/>
                <a:gd name="T7" fmla="*/ 31 h 40"/>
                <a:gd name="T8" fmla="*/ 39 w 46"/>
                <a:gd name="T9" fmla="*/ 34 h 40"/>
                <a:gd name="T10" fmla="*/ 36 w 46"/>
                <a:gd name="T11" fmla="*/ 37 h 40"/>
                <a:gd name="T12" fmla="*/ 32 w 46"/>
                <a:gd name="T13" fmla="*/ 39 h 40"/>
                <a:gd name="T14" fmla="*/ 28 w 46"/>
                <a:gd name="T15" fmla="*/ 39 h 40"/>
                <a:gd name="T16" fmla="*/ 23 w 46"/>
                <a:gd name="T17" fmla="*/ 40 h 40"/>
                <a:gd name="T18" fmla="*/ 18 w 46"/>
                <a:gd name="T19" fmla="*/ 39 h 40"/>
                <a:gd name="T20" fmla="*/ 14 w 46"/>
                <a:gd name="T21" fmla="*/ 39 h 40"/>
                <a:gd name="T22" fmla="*/ 11 w 46"/>
                <a:gd name="T23" fmla="*/ 37 h 40"/>
                <a:gd name="T24" fmla="*/ 7 w 46"/>
                <a:gd name="T25" fmla="*/ 34 h 40"/>
                <a:gd name="T26" fmla="*/ 4 w 46"/>
                <a:gd name="T27" fmla="*/ 31 h 40"/>
                <a:gd name="T28" fmla="*/ 2 w 46"/>
                <a:gd name="T29" fmla="*/ 28 h 40"/>
                <a:gd name="T30" fmla="*/ 1 w 46"/>
                <a:gd name="T31" fmla="*/ 24 h 40"/>
                <a:gd name="T32" fmla="*/ 0 w 46"/>
                <a:gd name="T33" fmla="*/ 20 h 40"/>
                <a:gd name="T34" fmla="*/ 1 w 46"/>
                <a:gd name="T35" fmla="*/ 16 h 40"/>
                <a:gd name="T36" fmla="*/ 2 w 46"/>
                <a:gd name="T37" fmla="*/ 12 h 40"/>
                <a:gd name="T38" fmla="*/ 4 w 46"/>
                <a:gd name="T39" fmla="*/ 9 h 40"/>
                <a:gd name="T40" fmla="*/ 7 w 46"/>
                <a:gd name="T41" fmla="*/ 6 h 40"/>
                <a:gd name="T42" fmla="*/ 11 w 46"/>
                <a:gd name="T43" fmla="*/ 3 h 40"/>
                <a:gd name="T44" fmla="*/ 14 w 46"/>
                <a:gd name="T45" fmla="*/ 1 h 40"/>
                <a:gd name="T46" fmla="*/ 18 w 46"/>
                <a:gd name="T47" fmla="*/ 1 h 40"/>
                <a:gd name="T48" fmla="*/ 23 w 46"/>
                <a:gd name="T49" fmla="*/ 0 h 40"/>
                <a:gd name="T50" fmla="*/ 28 w 46"/>
                <a:gd name="T51" fmla="*/ 1 h 40"/>
                <a:gd name="T52" fmla="*/ 32 w 46"/>
                <a:gd name="T53" fmla="*/ 1 h 40"/>
                <a:gd name="T54" fmla="*/ 36 w 46"/>
                <a:gd name="T55" fmla="*/ 3 h 40"/>
                <a:gd name="T56" fmla="*/ 39 w 46"/>
                <a:gd name="T57" fmla="*/ 6 h 40"/>
                <a:gd name="T58" fmla="*/ 42 w 46"/>
                <a:gd name="T59" fmla="*/ 9 h 40"/>
                <a:gd name="T60" fmla="*/ 44 w 46"/>
                <a:gd name="T61" fmla="*/ 12 h 40"/>
                <a:gd name="T62" fmla="*/ 45 w 46"/>
                <a:gd name="T63" fmla="*/ 16 h 40"/>
                <a:gd name="T64" fmla="*/ 46 w 46"/>
                <a:gd name="T65"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 h="40">
                  <a:moveTo>
                    <a:pt x="46" y="20"/>
                  </a:moveTo>
                  <a:lnTo>
                    <a:pt x="45" y="24"/>
                  </a:lnTo>
                  <a:lnTo>
                    <a:pt x="44" y="28"/>
                  </a:lnTo>
                  <a:lnTo>
                    <a:pt x="42" y="31"/>
                  </a:lnTo>
                  <a:lnTo>
                    <a:pt x="39" y="34"/>
                  </a:lnTo>
                  <a:lnTo>
                    <a:pt x="36" y="37"/>
                  </a:lnTo>
                  <a:lnTo>
                    <a:pt x="32" y="39"/>
                  </a:lnTo>
                  <a:lnTo>
                    <a:pt x="28" y="39"/>
                  </a:lnTo>
                  <a:lnTo>
                    <a:pt x="23" y="40"/>
                  </a:lnTo>
                  <a:lnTo>
                    <a:pt x="18" y="39"/>
                  </a:lnTo>
                  <a:lnTo>
                    <a:pt x="14" y="39"/>
                  </a:lnTo>
                  <a:lnTo>
                    <a:pt x="11" y="37"/>
                  </a:lnTo>
                  <a:lnTo>
                    <a:pt x="7" y="34"/>
                  </a:lnTo>
                  <a:lnTo>
                    <a:pt x="4" y="31"/>
                  </a:lnTo>
                  <a:lnTo>
                    <a:pt x="2" y="28"/>
                  </a:lnTo>
                  <a:lnTo>
                    <a:pt x="1" y="24"/>
                  </a:lnTo>
                  <a:lnTo>
                    <a:pt x="0" y="20"/>
                  </a:lnTo>
                  <a:lnTo>
                    <a:pt x="1" y="16"/>
                  </a:lnTo>
                  <a:lnTo>
                    <a:pt x="2" y="12"/>
                  </a:lnTo>
                  <a:lnTo>
                    <a:pt x="4" y="9"/>
                  </a:lnTo>
                  <a:lnTo>
                    <a:pt x="7" y="6"/>
                  </a:lnTo>
                  <a:lnTo>
                    <a:pt x="11" y="3"/>
                  </a:lnTo>
                  <a:lnTo>
                    <a:pt x="14" y="1"/>
                  </a:lnTo>
                  <a:lnTo>
                    <a:pt x="18" y="1"/>
                  </a:lnTo>
                  <a:lnTo>
                    <a:pt x="23" y="0"/>
                  </a:lnTo>
                  <a:lnTo>
                    <a:pt x="28" y="1"/>
                  </a:lnTo>
                  <a:lnTo>
                    <a:pt x="32" y="1"/>
                  </a:lnTo>
                  <a:lnTo>
                    <a:pt x="36" y="3"/>
                  </a:lnTo>
                  <a:lnTo>
                    <a:pt x="39" y="6"/>
                  </a:lnTo>
                  <a:lnTo>
                    <a:pt x="42" y="9"/>
                  </a:lnTo>
                  <a:lnTo>
                    <a:pt x="44" y="12"/>
                  </a:lnTo>
                  <a:lnTo>
                    <a:pt x="45" y="16"/>
                  </a:lnTo>
                  <a:lnTo>
                    <a:pt x="46" y="20"/>
                  </a:lnTo>
                  <a:close/>
                </a:path>
              </a:pathLst>
            </a:custGeom>
            <a:solidFill>
              <a:srgbClr val="F49E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8"/>
            <p:cNvSpPr>
              <a:spLocks/>
            </p:cNvSpPr>
            <p:nvPr/>
          </p:nvSpPr>
          <p:spPr bwMode="auto">
            <a:xfrm>
              <a:off x="1730" y="1319"/>
              <a:ext cx="315" cy="335"/>
            </a:xfrm>
            <a:custGeom>
              <a:avLst/>
              <a:gdLst>
                <a:gd name="T0" fmla="*/ 313 w 315"/>
                <a:gd name="T1" fmla="*/ 222 h 335"/>
                <a:gd name="T2" fmla="*/ 290 w 315"/>
                <a:gd name="T3" fmla="*/ 207 h 335"/>
                <a:gd name="T4" fmla="*/ 263 w 315"/>
                <a:gd name="T5" fmla="*/ 204 h 335"/>
                <a:gd name="T6" fmla="*/ 238 w 315"/>
                <a:gd name="T7" fmla="*/ 203 h 335"/>
                <a:gd name="T8" fmla="*/ 229 w 315"/>
                <a:gd name="T9" fmla="*/ 200 h 335"/>
                <a:gd name="T10" fmla="*/ 196 w 315"/>
                <a:gd name="T11" fmla="*/ 183 h 335"/>
                <a:gd name="T12" fmla="*/ 163 w 315"/>
                <a:gd name="T13" fmla="*/ 161 h 335"/>
                <a:gd name="T14" fmla="*/ 138 w 315"/>
                <a:gd name="T15" fmla="*/ 135 h 335"/>
                <a:gd name="T16" fmla="*/ 105 w 315"/>
                <a:gd name="T17" fmla="*/ 71 h 335"/>
                <a:gd name="T18" fmla="*/ 99 w 315"/>
                <a:gd name="T19" fmla="*/ 2 h 335"/>
                <a:gd name="T20" fmla="*/ 85 w 315"/>
                <a:gd name="T21" fmla="*/ 42 h 335"/>
                <a:gd name="T22" fmla="*/ 107 w 315"/>
                <a:gd name="T23" fmla="*/ 119 h 335"/>
                <a:gd name="T24" fmla="*/ 136 w 315"/>
                <a:gd name="T25" fmla="*/ 158 h 335"/>
                <a:gd name="T26" fmla="*/ 166 w 315"/>
                <a:gd name="T27" fmla="*/ 183 h 335"/>
                <a:gd name="T28" fmla="*/ 200 w 315"/>
                <a:gd name="T29" fmla="*/ 202 h 335"/>
                <a:gd name="T30" fmla="*/ 217 w 315"/>
                <a:gd name="T31" fmla="*/ 217 h 335"/>
                <a:gd name="T32" fmla="*/ 244 w 315"/>
                <a:gd name="T33" fmla="*/ 219 h 335"/>
                <a:gd name="T34" fmla="*/ 270 w 315"/>
                <a:gd name="T35" fmla="*/ 219 h 335"/>
                <a:gd name="T36" fmla="*/ 284 w 315"/>
                <a:gd name="T37" fmla="*/ 220 h 335"/>
                <a:gd name="T38" fmla="*/ 289 w 315"/>
                <a:gd name="T39" fmla="*/ 223 h 335"/>
                <a:gd name="T40" fmla="*/ 296 w 315"/>
                <a:gd name="T41" fmla="*/ 228 h 335"/>
                <a:gd name="T42" fmla="*/ 279 w 315"/>
                <a:gd name="T43" fmla="*/ 261 h 335"/>
                <a:gd name="T44" fmla="*/ 278 w 315"/>
                <a:gd name="T45" fmla="*/ 279 h 335"/>
                <a:gd name="T46" fmla="*/ 261 w 315"/>
                <a:gd name="T47" fmla="*/ 279 h 335"/>
                <a:gd name="T48" fmla="*/ 257 w 315"/>
                <a:gd name="T49" fmla="*/ 307 h 335"/>
                <a:gd name="T50" fmla="*/ 241 w 315"/>
                <a:gd name="T51" fmla="*/ 302 h 335"/>
                <a:gd name="T52" fmla="*/ 232 w 315"/>
                <a:gd name="T53" fmla="*/ 312 h 335"/>
                <a:gd name="T54" fmla="*/ 220 w 315"/>
                <a:gd name="T55" fmla="*/ 312 h 335"/>
                <a:gd name="T56" fmla="*/ 205 w 315"/>
                <a:gd name="T57" fmla="*/ 298 h 335"/>
                <a:gd name="T58" fmla="*/ 194 w 315"/>
                <a:gd name="T59" fmla="*/ 289 h 335"/>
                <a:gd name="T60" fmla="*/ 193 w 315"/>
                <a:gd name="T61" fmla="*/ 284 h 335"/>
                <a:gd name="T62" fmla="*/ 168 w 315"/>
                <a:gd name="T63" fmla="*/ 274 h 335"/>
                <a:gd name="T64" fmla="*/ 133 w 315"/>
                <a:gd name="T65" fmla="*/ 263 h 335"/>
                <a:gd name="T66" fmla="*/ 96 w 315"/>
                <a:gd name="T67" fmla="*/ 244 h 335"/>
                <a:gd name="T68" fmla="*/ 51 w 315"/>
                <a:gd name="T69" fmla="*/ 207 h 335"/>
                <a:gd name="T70" fmla="*/ 19 w 315"/>
                <a:gd name="T71" fmla="*/ 132 h 335"/>
                <a:gd name="T72" fmla="*/ 0 w 315"/>
                <a:gd name="T73" fmla="*/ 115 h 335"/>
                <a:gd name="T74" fmla="*/ 25 w 315"/>
                <a:gd name="T75" fmla="*/ 194 h 335"/>
                <a:gd name="T76" fmla="*/ 71 w 315"/>
                <a:gd name="T77" fmla="*/ 247 h 335"/>
                <a:gd name="T78" fmla="*/ 107 w 315"/>
                <a:gd name="T79" fmla="*/ 268 h 335"/>
                <a:gd name="T80" fmla="*/ 147 w 315"/>
                <a:gd name="T81" fmla="*/ 283 h 335"/>
                <a:gd name="T82" fmla="*/ 180 w 315"/>
                <a:gd name="T83" fmla="*/ 295 h 335"/>
                <a:gd name="T84" fmla="*/ 189 w 315"/>
                <a:gd name="T85" fmla="*/ 305 h 335"/>
                <a:gd name="T86" fmla="*/ 205 w 315"/>
                <a:gd name="T87" fmla="*/ 319 h 335"/>
                <a:gd name="T88" fmla="*/ 220 w 315"/>
                <a:gd name="T89" fmla="*/ 330 h 335"/>
                <a:gd name="T90" fmla="*/ 238 w 315"/>
                <a:gd name="T91" fmla="*/ 335 h 335"/>
                <a:gd name="T92" fmla="*/ 246 w 315"/>
                <a:gd name="T93" fmla="*/ 325 h 335"/>
                <a:gd name="T94" fmla="*/ 256 w 315"/>
                <a:gd name="T95" fmla="*/ 324 h 335"/>
                <a:gd name="T96" fmla="*/ 271 w 315"/>
                <a:gd name="T97" fmla="*/ 321 h 335"/>
                <a:gd name="T98" fmla="*/ 279 w 315"/>
                <a:gd name="T99" fmla="*/ 295 h 335"/>
                <a:gd name="T100" fmla="*/ 300 w 315"/>
                <a:gd name="T101" fmla="*/ 300 h 335"/>
                <a:gd name="T102" fmla="*/ 299 w 315"/>
                <a:gd name="T103" fmla="*/ 268 h 335"/>
                <a:gd name="T104" fmla="*/ 296 w 315"/>
                <a:gd name="T105" fmla="*/ 254 h 335"/>
                <a:gd name="T106" fmla="*/ 305 w 315"/>
                <a:gd name="T107" fmla="*/ 242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5" h="335">
                  <a:moveTo>
                    <a:pt x="314" y="231"/>
                  </a:moveTo>
                  <a:lnTo>
                    <a:pt x="315" y="229"/>
                  </a:lnTo>
                  <a:lnTo>
                    <a:pt x="315" y="226"/>
                  </a:lnTo>
                  <a:lnTo>
                    <a:pt x="314" y="224"/>
                  </a:lnTo>
                  <a:lnTo>
                    <a:pt x="313" y="222"/>
                  </a:lnTo>
                  <a:lnTo>
                    <a:pt x="308" y="218"/>
                  </a:lnTo>
                  <a:lnTo>
                    <a:pt x="303" y="214"/>
                  </a:lnTo>
                  <a:lnTo>
                    <a:pt x="299" y="211"/>
                  </a:lnTo>
                  <a:lnTo>
                    <a:pt x="295" y="209"/>
                  </a:lnTo>
                  <a:lnTo>
                    <a:pt x="290" y="207"/>
                  </a:lnTo>
                  <a:lnTo>
                    <a:pt x="285" y="206"/>
                  </a:lnTo>
                  <a:lnTo>
                    <a:pt x="280" y="205"/>
                  </a:lnTo>
                  <a:lnTo>
                    <a:pt x="273" y="204"/>
                  </a:lnTo>
                  <a:lnTo>
                    <a:pt x="268" y="204"/>
                  </a:lnTo>
                  <a:lnTo>
                    <a:pt x="263" y="204"/>
                  </a:lnTo>
                  <a:lnTo>
                    <a:pt x="257" y="203"/>
                  </a:lnTo>
                  <a:lnTo>
                    <a:pt x="252" y="203"/>
                  </a:lnTo>
                  <a:lnTo>
                    <a:pt x="247" y="203"/>
                  </a:lnTo>
                  <a:lnTo>
                    <a:pt x="243" y="203"/>
                  </a:lnTo>
                  <a:lnTo>
                    <a:pt x="238" y="203"/>
                  </a:lnTo>
                  <a:lnTo>
                    <a:pt x="233" y="203"/>
                  </a:lnTo>
                  <a:lnTo>
                    <a:pt x="232" y="202"/>
                  </a:lnTo>
                  <a:lnTo>
                    <a:pt x="231" y="202"/>
                  </a:lnTo>
                  <a:lnTo>
                    <a:pt x="231" y="201"/>
                  </a:lnTo>
                  <a:lnTo>
                    <a:pt x="229" y="200"/>
                  </a:lnTo>
                  <a:lnTo>
                    <a:pt x="222" y="197"/>
                  </a:lnTo>
                  <a:lnTo>
                    <a:pt x="216" y="193"/>
                  </a:lnTo>
                  <a:lnTo>
                    <a:pt x="209" y="190"/>
                  </a:lnTo>
                  <a:lnTo>
                    <a:pt x="202" y="186"/>
                  </a:lnTo>
                  <a:lnTo>
                    <a:pt x="196" y="183"/>
                  </a:lnTo>
                  <a:lnTo>
                    <a:pt x="189" y="179"/>
                  </a:lnTo>
                  <a:lnTo>
                    <a:pt x="182" y="175"/>
                  </a:lnTo>
                  <a:lnTo>
                    <a:pt x="176" y="170"/>
                  </a:lnTo>
                  <a:lnTo>
                    <a:pt x="170" y="165"/>
                  </a:lnTo>
                  <a:lnTo>
                    <a:pt x="163" y="161"/>
                  </a:lnTo>
                  <a:lnTo>
                    <a:pt x="158" y="156"/>
                  </a:lnTo>
                  <a:lnTo>
                    <a:pt x="153" y="151"/>
                  </a:lnTo>
                  <a:lnTo>
                    <a:pt x="148" y="146"/>
                  </a:lnTo>
                  <a:lnTo>
                    <a:pt x="143" y="140"/>
                  </a:lnTo>
                  <a:lnTo>
                    <a:pt x="138" y="135"/>
                  </a:lnTo>
                  <a:lnTo>
                    <a:pt x="133" y="128"/>
                  </a:lnTo>
                  <a:lnTo>
                    <a:pt x="123" y="114"/>
                  </a:lnTo>
                  <a:lnTo>
                    <a:pt x="115" y="100"/>
                  </a:lnTo>
                  <a:lnTo>
                    <a:pt x="109" y="86"/>
                  </a:lnTo>
                  <a:lnTo>
                    <a:pt x="105" y="71"/>
                  </a:lnTo>
                  <a:lnTo>
                    <a:pt x="103" y="56"/>
                  </a:lnTo>
                  <a:lnTo>
                    <a:pt x="102" y="40"/>
                  </a:lnTo>
                  <a:lnTo>
                    <a:pt x="101" y="25"/>
                  </a:lnTo>
                  <a:lnTo>
                    <a:pt x="101" y="8"/>
                  </a:lnTo>
                  <a:lnTo>
                    <a:pt x="99" y="2"/>
                  </a:lnTo>
                  <a:lnTo>
                    <a:pt x="93" y="0"/>
                  </a:lnTo>
                  <a:lnTo>
                    <a:pt x="88" y="2"/>
                  </a:lnTo>
                  <a:lnTo>
                    <a:pt x="85" y="8"/>
                  </a:lnTo>
                  <a:lnTo>
                    <a:pt x="85" y="25"/>
                  </a:lnTo>
                  <a:lnTo>
                    <a:pt x="85" y="42"/>
                  </a:lnTo>
                  <a:lnTo>
                    <a:pt x="86" y="58"/>
                  </a:lnTo>
                  <a:lnTo>
                    <a:pt x="88" y="74"/>
                  </a:lnTo>
                  <a:lnTo>
                    <a:pt x="93" y="90"/>
                  </a:lnTo>
                  <a:lnTo>
                    <a:pt x="99" y="105"/>
                  </a:lnTo>
                  <a:lnTo>
                    <a:pt x="107" y="119"/>
                  </a:lnTo>
                  <a:lnTo>
                    <a:pt x="117" y="134"/>
                  </a:lnTo>
                  <a:lnTo>
                    <a:pt x="122" y="140"/>
                  </a:lnTo>
                  <a:lnTo>
                    <a:pt x="127" y="147"/>
                  </a:lnTo>
                  <a:lnTo>
                    <a:pt x="131" y="153"/>
                  </a:lnTo>
                  <a:lnTo>
                    <a:pt x="136" y="158"/>
                  </a:lnTo>
                  <a:lnTo>
                    <a:pt x="141" y="164"/>
                  </a:lnTo>
                  <a:lnTo>
                    <a:pt x="147" y="170"/>
                  </a:lnTo>
                  <a:lnTo>
                    <a:pt x="152" y="174"/>
                  </a:lnTo>
                  <a:lnTo>
                    <a:pt x="159" y="179"/>
                  </a:lnTo>
                  <a:lnTo>
                    <a:pt x="166" y="183"/>
                  </a:lnTo>
                  <a:lnTo>
                    <a:pt x="173" y="186"/>
                  </a:lnTo>
                  <a:lnTo>
                    <a:pt x="180" y="190"/>
                  </a:lnTo>
                  <a:lnTo>
                    <a:pt x="187" y="194"/>
                  </a:lnTo>
                  <a:lnTo>
                    <a:pt x="193" y="198"/>
                  </a:lnTo>
                  <a:lnTo>
                    <a:pt x="200" y="202"/>
                  </a:lnTo>
                  <a:lnTo>
                    <a:pt x="206" y="205"/>
                  </a:lnTo>
                  <a:lnTo>
                    <a:pt x="213" y="209"/>
                  </a:lnTo>
                  <a:lnTo>
                    <a:pt x="214" y="212"/>
                  </a:lnTo>
                  <a:lnTo>
                    <a:pt x="215" y="215"/>
                  </a:lnTo>
                  <a:lnTo>
                    <a:pt x="217" y="217"/>
                  </a:lnTo>
                  <a:lnTo>
                    <a:pt x="221" y="218"/>
                  </a:lnTo>
                  <a:lnTo>
                    <a:pt x="226" y="218"/>
                  </a:lnTo>
                  <a:lnTo>
                    <a:pt x="233" y="218"/>
                  </a:lnTo>
                  <a:lnTo>
                    <a:pt x="238" y="219"/>
                  </a:lnTo>
                  <a:lnTo>
                    <a:pt x="244" y="219"/>
                  </a:lnTo>
                  <a:lnTo>
                    <a:pt x="250" y="219"/>
                  </a:lnTo>
                  <a:lnTo>
                    <a:pt x="255" y="219"/>
                  </a:lnTo>
                  <a:lnTo>
                    <a:pt x="261" y="219"/>
                  </a:lnTo>
                  <a:lnTo>
                    <a:pt x="267" y="219"/>
                  </a:lnTo>
                  <a:lnTo>
                    <a:pt x="270" y="219"/>
                  </a:lnTo>
                  <a:lnTo>
                    <a:pt x="273" y="219"/>
                  </a:lnTo>
                  <a:lnTo>
                    <a:pt x="275" y="219"/>
                  </a:lnTo>
                  <a:lnTo>
                    <a:pt x="278" y="219"/>
                  </a:lnTo>
                  <a:lnTo>
                    <a:pt x="281" y="219"/>
                  </a:lnTo>
                  <a:lnTo>
                    <a:pt x="284" y="220"/>
                  </a:lnTo>
                  <a:lnTo>
                    <a:pt x="287" y="221"/>
                  </a:lnTo>
                  <a:lnTo>
                    <a:pt x="289" y="221"/>
                  </a:lnTo>
                  <a:lnTo>
                    <a:pt x="287" y="221"/>
                  </a:lnTo>
                  <a:lnTo>
                    <a:pt x="287" y="221"/>
                  </a:lnTo>
                  <a:lnTo>
                    <a:pt x="289" y="223"/>
                  </a:lnTo>
                  <a:lnTo>
                    <a:pt x="292" y="225"/>
                  </a:lnTo>
                  <a:lnTo>
                    <a:pt x="293" y="225"/>
                  </a:lnTo>
                  <a:lnTo>
                    <a:pt x="294" y="226"/>
                  </a:lnTo>
                  <a:lnTo>
                    <a:pt x="295" y="227"/>
                  </a:lnTo>
                  <a:lnTo>
                    <a:pt x="296" y="228"/>
                  </a:lnTo>
                  <a:lnTo>
                    <a:pt x="290" y="234"/>
                  </a:lnTo>
                  <a:lnTo>
                    <a:pt x="285" y="241"/>
                  </a:lnTo>
                  <a:lnTo>
                    <a:pt x="280" y="248"/>
                  </a:lnTo>
                  <a:lnTo>
                    <a:pt x="278" y="254"/>
                  </a:lnTo>
                  <a:lnTo>
                    <a:pt x="279" y="261"/>
                  </a:lnTo>
                  <a:lnTo>
                    <a:pt x="280" y="268"/>
                  </a:lnTo>
                  <a:lnTo>
                    <a:pt x="282" y="274"/>
                  </a:lnTo>
                  <a:lnTo>
                    <a:pt x="285" y="281"/>
                  </a:lnTo>
                  <a:lnTo>
                    <a:pt x="282" y="280"/>
                  </a:lnTo>
                  <a:lnTo>
                    <a:pt x="278" y="279"/>
                  </a:lnTo>
                  <a:lnTo>
                    <a:pt x="275" y="277"/>
                  </a:lnTo>
                  <a:lnTo>
                    <a:pt x="272" y="276"/>
                  </a:lnTo>
                  <a:lnTo>
                    <a:pt x="268" y="275"/>
                  </a:lnTo>
                  <a:lnTo>
                    <a:pt x="264" y="276"/>
                  </a:lnTo>
                  <a:lnTo>
                    <a:pt x="261" y="279"/>
                  </a:lnTo>
                  <a:lnTo>
                    <a:pt x="259" y="282"/>
                  </a:lnTo>
                  <a:lnTo>
                    <a:pt x="259" y="289"/>
                  </a:lnTo>
                  <a:lnTo>
                    <a:pt x="259" y="295"/>
                  </a:lnTo>
                  <a:lnTo>
                    <a:pt x="257" y="301"/>
                  </a:lnTo>
                  <a:lnTo>
                    <a:pt x="257" y="307"/>
                  </a:lnTo>
                  <a:lnTo>
                    <a:pt x="254" y="306"/>
                  </a:lnTo>
                  <a:lnTo>
                    <a:pt x="251" y="305"/>
                  </a:lnTo>
                  <a:lnTo>
                    <a:pt x="247" y="303"/>
                  </a:lnTo>
                  <a:lnTo>
                    <a:pt x="245" y="302"/>
                  </a:lnTo>
                  <a:lnTo>
                    <a:pt x="241" y="302"/>
                  </a:lnTo>
                  <a:lnTo>
                    <a:pt x="238" y="302"/>
                  </a:lnTo>
                  <a:lnTo>
                    <a:pt x="235" y="303"/>
                  </a:lnTo>
                  <a:lnTo>
                    <a:pt x="233" y="307"/>
                  </a:lnTo>
                  <a:lnTo>
                    <a:pt x="233" y="309"/>
                  </a:lnTo>
                  <a:lnTo>
                    <a:pt x="232" y="312"/>
                  </a:lnTo>
                  <a:lnTo>
                    <a:pt x="232" y="315"/>
                  </a:lnTo>
                  <a:lnTo>
                    <a:pt x="231" y="318"/>
                  </a:lnTo>
                  <a:lnTo>
                    <a:pt x="227" y="317"/>
                  </a:lnTo>
                  <a:lnTo>
                    <a:pt x="224" y="315"/>
                  </a:lnTo>
                  <a:lnTo>
                    <a:pt x="220" y="312"/>
                  </a:lnTo>
                  <a:lnTo>
                    <a:pt x="216" y="308"/>
                  </a:lnTo>
                  <a:lnTo>
                    <a:pt x="214" y="305"/>
                  </a:lnTo>
                  <a:lnTo>
                    <a:pt x="211" y="303"/>
                  </a:lnTo>
                  <a:lnTo>
                    <a:pt x="208" y="301"/>
                  </a:lnTo>
                  <a:lnTo>
                    <a:pt x="205" y="298"/>
                  </a:lnTo>
                  <a:lnTo>
                    <a:pt x="203" y="296"/>
                  </a:lnTo>
                  <a:lnTo>
                    <a:pt x="200" y="294"/>
                  </a:lnTo>
                  <a:lnTo>
                    <a:pt x="197" y="292"/>
                  </a:lnTo>
                  <a:lnTo>
                    <a:pt x="194" y="289"/>
                  </a:lnTo>
                  <a:lnTo>
                    <a:pt x="194" y="289"/>
                  </a:lnTo>
                  <a:lnTo>
                    <a:pt x="194" y="289"/>
                  </a:lnTo>
                  <a:lnTo>
                    <a:pt x="194" y="289"/>
                  </a:lnTo>
                  <a:lnTo>
                    <a:pt x="194" y="289"/>
                  </a:lnTo>
                  <a:lnTo>
                    <a:pt x="194" y="287"/>
                  </a:lnTo>
                  <a:lnTo>
                    <a:pt x="193" y="284"/>
                  </a:lnTo>
                  <a:lnTo>
                    <a:pt x="191" y="282"/>
                  </a:lnTo>
                  <a:lnTo>
                    <a:pt x="188" y="281"/>
                  </a:lnTo>
                  <a:lnTo>
                    <a:pt x="181" y="278"/>
                  </a:lnTo>
                  <a:lnTo>
                    <a:pt x="174" y="276"/>
                  </a:lnTo>
                  <a:lnTo>
                    <a:pt x="168" y="274"/>
                  </a:lnTo>
                  <a:lnTo>
                    <a:pt x="161" y="272"/>
                  </a:lnTo>
                  <a:lnTo>
                    <a:pt x="154" y="270"/>
                  </a:lnTo>
                  <a:lnTo>
                    <a:pt x="147" y="268"/>
                  </a:lnTo>
                  <a:lnTo>
                    <a:pt x="140" y="265"/>
                  </a:lnTo>
                  <a:lnTo>
                    <a:pt x="133" y="263"/>
                  </a:lnTo>
                  <a:lnTo>
                    <a:pt x="126" y="261"/>
                  </a:lnTo>
                  <a:lnTo>
                    <a:pt x="118" y="257"/>
                  </a:lnTo>
                  <a:lnTo>
                    <a:pt x="111" y="253"/>
                  </a:lnTo>
                  <a:lnTo>
                    <a:pt x="104" y="249"/>
                  </a:lnTo>
                  <a:lnTo>
                    <a:pt x="96" y="244"/>
                  </a:lnTo>
                  <a:lnTo>
                    <a:pt x="90" y="239"/>
                  </a:lnTo>
                  <a:lnTo>
                    <a:pt x="83" y="235"/>
                  </a:lnTo>
                  <a:lnTo>
                    <a:pt x="77" y="230"/>
                  </a:lnTo>
                  <a:lnTo>
                    <a:pt x="63" y="219"/>
                  </a:lnTo>
                  <a:lnTo>
                    <a:pt x="51" y="207"/>
                  </a:lnTo>
                  <a:lnTo>
                    <a:pt x="42" y="193"/>
                  </a:lnTo>
                  <a:lnTo>
                    <a:pt x="34" y="179"/>
                  </a:lnTo>
                  <a:lnTo>
                    <a:pt x="28" y="163"/>
                  </a:lnTo>
                  <a:lnTo>
                    <a:pt x="23" y="147"/>
                  </a:lnTo>
                  <a:lnTo>
                    <a:pt x="19" y="132"/>
                  </a:lnTo>
                  <a:lnTo>
                    <a:pt x="16" y="115"/>
                  </a:lnTo>
                  <a:lnTo>
                    <a:pt x="13" y="110"/>
                  </a:lnTo>
                  <a:lnTo>
                    <a:pt x="7" y="108"/>
                  </a:lnTo>
                  <a:lnTo>
                    <a:pt x="2" y="110"/>
                  </a:lnTo>
                  <a:lnTo>
                    <a:pt x="0" y="115"/>
                  </a:lnTo>
                  <a:lnTo>
                    <a:pt x="2" y="133"/>
                  </a:lnTo>
                  <a:lnTo>
                    <a:pt x="7" y="149"/>
                  </a:lnTo>
                  <a:lnTo>
                    <a:pt x="11" y="165"/>
                  </a:lnTo>
                  <a:lnTo>
                    <a:pt x="18" y="180"/>
                  </a:lnTo>
                  <a:lnTo>
                    <a:pt x="25" y="194"/>
                  </a:lnTo>
                  <a:lnTo>
                    <a:pt x="35" y="208"/>
                  </a:lnTo>
                  <a:lnTo>
                    <a:pt x="46" y="222"/>
                  </a:lnTo>
                  <a:lnTo>
                    <a:pt x="58" y="235"/>
                  </a:lnTo>
                  <a:lnTo>
                    <a:pt x="65" y="241"/>
                  </a:lnTo>
                  <a:lnTo>
                    <a:pt x="71" y="247"/>
                  </a:lnTo>
                  <a:lnTo>
                    <a:pt x="78" y="251"/>
                  </a:lnTo>
                  <a:lnTo>
                    <a:pt x="85" y="256"/>
                  </a:lnTo>
                  <a:lnTo>
                    <a:pt x="92" y="260"/>
                  </a:lnTo>
                  <a:lnTo>
                    <a:pt x="100" y="264"/>
                  </a:lnTo>
                  <a:lnTo>
                    <a:pt x="107" y="268"/>
                  </a:lnTo>
                  <a:lnTo>
                    <a:pt x="115" y="271"/>
                  </a:lnTo>
                  <a:lnTo>
                    <a:pt x="123" y="275"/>
                  </a:lnTo>
                  <a:lnTo>
                    <a:pt x="131" y="277"/>
                  </a:lnTo>
                  <a:lnTo>
                    <a:pt x="140" y="281"/>
                  </a:lnTo>
                  <a:lnTo>
                    <a:pt x="147" y="283"/>
                  </a:lnTo>
                  <a:lnTo>
                    <a:pt x="156" y="286"/>
                  </a:lnTo>
                  <a:lnTo>
                    <a:pt x="164" y="289"/>
                  </a:lnTo>
                  <a:lnTo>
                    <a:pt x="172" y="291"/>
                  </a:lnTo>
                  <a:lnTo>
                    <a:pt x="180" y="294"/>
                  </a:lnTo>
                  <a:lnTo>
                    <a:pt x="180" y="295"/>
                  </a:lnTo>
                  <a:lnTo>
                    <a:pt x="180" y="297"/>
                  </a:lnTo>
                  <a:lnTo>
                    <a:pt x="181" y="299"/>
                  </a:lnTo>
                  <a:lnTo>
                    <a:pt x="182" y="300"/>
                  </a:lnTo>
                  <a:lnTo>
                    <a:pt x="186" y="303"/>
                  </a:lnTo>
                  <a:lnTo>
                    <a:pt x="189" y="305"/>
                  </a:lnTo>
                  <a:lnTo>
                    <a:pt x="192" y="308"/>
                  </a:lnTo>
                  <a:lnTo>
                    <a:pt x="196" y="310"/>
                  </a:lnTo>
                  <a:lnTo>
                    <a:pt x="198" y="313"/>
                  </a:lnTo>
                  <a:lnTo>
                    <a:pt x="202" y="316"/>
                  </a:lnTo>
                  <a:lnTo>
                    <a:pt x="205" y="319"/>
                  </a:lnTo>
                  <a:lnTo>
                    <a:pt x="208" y="322"/>
                  </a:lnTo>
                  <a:lnTo>
                    <a:pt x="210" y="325"/>
                  </a:lnTo>
                  <a:lnTo>
                    <a:pt x="214" y="327"/>
                  </a:lnTo>
                  <a:lnTo>
                    <a:pt x="217" y="329"/>
                  </a:lnTo>
                  <a:lnTo>
                    <a:pt x="220" y="330"/>
                  </a:lnTo>
                  <a:lnTo>
                    <a:pt x="224" y="332"/>
                  </a:lnTo>
                  <a:lnTo>
                    <a:pt x="227" y="333"/>
                  </a:lnTo>
                  <a:lnTo>
                    <a:pt x="231" y="333"/>
                  </a:lnTo>
                  <a:lnTo>
                    <a:pt x="236" y="335"/>
                  </a:lnTo>
                  <a:lnTo>
                    <a:pt x="238" y="335"/>
                  </a:lnTo>
                  <a:lnTo>
                    <a:pt x="242" y="334"/>
                  </a:lnTo>
                  <a:lnTo>
                    <a:pt x="244" y="332"/>
                  </a:lnTo>
                  <a:lnTo>
                    <a:pt x="245" y="330"/>
                  </a:lnTo>
                  <a:lnTo>
                    <a:pt x="245" y="327"/>
                  </a:lnTo>
                  <a:lnTo>
                    <a:pt x="246" y="325"/>
                  </a:lnTo>
                  <a:lnTo>
                    <a:pt x="246" y="323"/>
                  </a:lnTo>
                  <a:lnTo>
                    <a:pt x="247" y="320"/>
                  </a:lnTo>
                  <a:lnTo>
                    <a:pt x="250" y="321"/>
                  </a:lnTo>
                  <a:lnTo>
                    <a:pt x="253" y="323"/>
                  </a:lnTo>
                  <a:lnTo>
                    <a:pt x="256" y="324"/>
                  </a:lnTo>
                  <a:lnTo>
                    <a:pt x="259" y="325"/>
                  </a:lnTo>
                  <a:lnTo>
                    <a:pt x="262" y="326"/>
                  </a:lnTo>
                  <a:lnTo>
                    <a:pt x="266" y="326"/>
                  </a:lnTo>
                  <a:lnTo>
                    <a:pt x="269" y="324"/>
                  </a:lnTo>
                  <a:lnTo>
                    <a:pt x="271" y="321"/>
                  </a:lnTo>
                  <a:lnTo>
                    <a:pt x="272" y="314"/>
                  </a:lnTo>
                  <a:lnTo>
                    <a:pt x="273" y="307"/>
                  </a:lnTo>
                  <a:lnTo>
                    <a:pt x="274" y="300"/>
                  </a:lnTo>
                  <a:lnTo>
                    <a:pt x="275" y="294"/>
                  </a:lnTo>
                  <a:lnTo>
                    <a:pt x="279" y="295"/>
                  </a:lnTo>
                  <a:lnTo>
                    <a:pt x="283" y="297"/>
                  </a:lnTo>
                  <a:lnTo>
                    <a:pt x="287" y="299"/>
                  </a:lnTo>
                  <a:lnTo>
                    <a:pt x="292" y="300"/>
                  </a:lnTo>
                  <a:lnTo>
                    <a:pt x="296" y="301"/>
                  </a:lnTo>
                  <a:lnTo>
                    <a:pt x="300" y="300"/>
                  </a:lnTo>
                  <a:lnTo>
                    <a:pt x="303" y="298"/>
                  </a:lnTo>
                  <a:lnTo>
                    <a:pt x="304" y="294"/>
                  </a:lnTo>
                  <a:lnTo>
                    <a:pt x="303" y="286"/>
                  </a:lnTo>
                  <a:lnTo>
                    <a:pt x="301" y="277"/>
                  </a:lnTo>
                  <a:lnTo>
                    <a:pt x="299" y="268"/>
                  </a:lnTo>
                  <a:lnTo>
                    <a:pt x="297" y="260"/>
                  </a:lnTo>
                  <a:lnTo>
                    <a:pt x="296" y="258"/>
                  </a:lnTo>
                  <a:lnTo>
                    <a:pt x="296" y="256"/>
                  </a:lnTo>
                  <a:lnTo>
                    <a:pt x="296" y="255"/>
                  </a:lnTo>
                  <a:lnTo>
                    <a:pt x="296" y="254"/>
                  </a:lnTo>
                  <a:lnTo>
                    <a:pt x="298" y="253"/>
                  </a:lnTo>
                  <a:lnTo>
                    <a:pt x="299" y="250"/>
                  </a:lnTo>
                  <a:lnTo>
                    <a:pt x="301" y="248"/>
                  </a:lnTo>
                  <a:lnTo>
                    <a:pt x="302" y="246"/>
                  </a:lnTo>
                  <a:lnTo>
                    <a:pt x="305" y="242"/>
                  </a:lnTo>
                  <a:lnTo>
                    <a:pt x="308" y="239"/>
                  </a:lnTo>
                  <a:lnTo>
                    <a:pt x="311" y="235"/>
                  </a:lnTo>
                  <a:lnTo>
                    <a:pt x="314" y="2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9"/>
            <p:cNvSpPr>
              <a:spLocks/>
            </p:cNvSpPr>
            <p:nvPr/>
          </p:nvSpPr>
          <p:spPr bwMode="auto">
            <a:xfrm>
              <a:off x="1966" y="1307"/>
              <a:ext cx="112" cy="43"/>
            </a:xfrm>
            <a:custGeom>
              <a:avLst/>
              <a:gdLst>
                <a:gd name="T0" fmla="*/ 97 w 112"/>
                <a:gd name="T1" fmla="*/ 5 h 43"/>
                <a:gd name="T2" fmla="*/ 96 w 112"/>
                <a:gd name="T3" fmla="*/ 8 h 43"/>
                <a:gd name="T4" fmla="*/ 96 w 112"/>
                <a:gd name="T5" fmla="*/ 10 h 43"/>
                <a:gd name="T6" fmla="*/ 95 w 112"/>
                <a:gd name="T7" fmla="*/ 14 h 43"/>
                <a:gd name="T8" fmla="*/ 94 w 112"/>
                <a:gd name="T9" fmla="*/ 17 h 43"/>
                <a:gd name="T10" fmla="*/ 94 w 112"/>
                <a:gd name="T11" fmla="*/ 18 h 43"/>
                <a:gd name="T12" fmla="*/ 94 w 112"/>
                <a:gd name="T13" fmla="*/ 19 h 43"/>
                <a:gd name="T14" fmla="*/ 93 w 112"/>
                <a:gd name="T15" fmla="*/ 21 h 43"/>
                <a:gd name="T16" fmla="*/ 93 w 112"/>
                <a:gd name="T17" fmla="*/ 22 h 43"/>
                <a:gd name="T18" fmla="*/ 93 w 112"/>
                <a:gd name="T19" fmla="*/ 23 h 43"/>
                <a:gd name="T20" fmla="*/ 93 w 112"/>
                <a:gd name="T21" fmla="*/ 23 h 43"/>
                <a:gd name="T22" fmla="*/ 93 w 112"/>
                <a:gd name="T23" fmla="*/ 23 h 43"/>
                <a:gd name="T24" fmla="*/ 92 w 112"/>
                <a:gd name="T25" fmla="*/ 23 h 43"/>
                <a:gd name="T26" fmla="*/ 89 w 112"/>
                <a:gd name="T27" fmla="*/ 24 h 43"/>
                <a:gd name="T28" fmla="*/ 85 w 112"/>
                <a:gd name="T29" fmla="*/ 26 h 43"/>
                <a:gd name="T30" fmla="*/ 82 w 112"/>
                <a:gd name="T31" fmla="*/ 28 h 43"/>
                <a:gd name="T32" fmla="*/ 78 w 112"/>
                <a:gd name="T33" fmla="*/ 29 h 43"/>
                <a:gd name="T34" fmla="*/ 77 w 112"/>
                <a:gd name="T35" fmla="*/ 29 h 43"/>
                <a:gd name="T36" fmla="*/ 77 w 112"/>
                <a:gd name="T37" fmla="*/ 29 h 43"/>
                <a:gd name="T38" fmla="*/ 77 w 112"/>
                <a:gd name="T39" fmla="*/ 29 h 43"/>
                <a:gd name="T40" fmla="*/ 76 w 112"/>
                <a:gd name="T41" fmla="*/ 28 h 43"/>
                <a:gd name="T42" fmla="*/ 73 w 112"/>
                <a:gd name="T43" fmla="*/ 28 h 43"/>
                <a:gd name="T44" fmla="*/ 71 w 112"/>
                <a:gd name="T45" fmla="*/ 28 h 43"/>
                <a:gd name="T46" fmla="*/ 68 w 112"/>
                <a:gd name="T47" fmla="*/ 28 h 43"/>
                <a:gd name="T48" fmla="*/ 65 w 112"/>
                <a:gd name="T49" fmla="*/ 27 h 43"/>
                <a:gd name="T50" fmla="*/ 58 w 112"/>
                <a:gd name="T51" fmla="*/ 26 h 43"/>
                <a:gd name="T52" fmla="*/ 51 w 112"/>
                <a:gd name="T53" fmla="*/ 24 h 43"/>
                <a:gd name="T54" fmla="*/ 44 w 112"/>
                <a:gd name="T55" fmla="*/ 22 h 43"/>
                <a:gd name="T56" fmla="*/ 37 w 112"/>
                <a:gd name="T57" fmla="*/ 19 h 43"/>
                <a:gd name="T58" fmla="*/ 31 w 112"/>
                <a:gd name="T59" fmla="*/ 17 h 43"/>
                <a:gd name="T60" fmla="*/ 25 w 112"/>
                <a:gd name="T61" fmla="*/ 14 h 43"/>
                <a:gd name="T62" fmla="*/ 18 w 112"/>
                <a:gd name="T63" fmla="*/ 10 h 43"/>
                <a:gd name="T64" fmla="*/ 12 w 112"/>
                <a:gd name="T65" fmla="*/ 7 h 43"/>
                <a:gd name="T66" fmla="*/ 6 w 112"/>
                <a:gd name="T67" fmla="*/ 7 h 43"/>
                <a:gd name="T68" fmla="*/ 1 w 112"/>
                <a:gd name="T69" fmla="*/ 10 h 43"/>
                <a:gd name="T70" fmla="*/ 0 w 112"/>
                <a:gd name="T71" fmla="*/ 15 h 43"/>
                <a:gd name="T72" fmla="*/ 4 w 112"/>
                <a:gd name="T73" fmla="*/ 20 h 43"/>
                <a:gd name="T74" fmla="*/ 11 w 112"/>
                <a:gd name="T75" fmla="*/ 24 h 43"/>
                <a:gd name="T76" fmla="*/ 19 w 112"/>
                <a:gd name="T77" fmla="*/ 28 h 43"/>
                <a:gd name="T78" fmla="*/ 27 w 112"/>
                <a:gd name="T79" fmla="*/ 31 h 43"/>
                <a:gd name="T80" fmla="*/ 35 w 112"/>
                <a:gd name="T81" fmla="*/ 34 h 43"/>
                <a:gd name="T82" fmla="*/ 42 w 112"/>
                <a:gd name="T83" fmla="*/ 37 h 43"/>
                <a:gd name="T84" fmla="*/ 51 w 112"/>
                <a:gd name="T85" fmla="*/ 39 h 43"/>
                <a:gd name="T86" fmla="*/ 59 w 112"/>
                <a:gd name="T87" fmla="*/ 41 h 43"/>
                <a:gd name="T88" fmla="*/ 68 w 112"/>
                <a:gd name="T89" fmla="*/ 42 h 43"/>
                <a:gd name="T90" fmla="*/ 73 w 112"/>
                <a:gd name="T91" fmla="*/ 43 h 43"/>
                <a:gd name="T92" fmla="*/ 77 w 112"/>
                <a:gd name="T93" fmla="*/ 43 h 43"/>
                <a:gd name="T94" fmla="*/ 81 w 112"/>
                <a:gd name="T95" fmla="*/ 43 h 43"/>
                <a:gd name="T96" fmla="*/ 84 w 112"/>
                <a:gd name="T97" fmla="*/ 42 h 43"/>
                <a:gd name="T98" fmla="*/ 89 w 112"/>
                <a:gd name="T99" fmla="*/ 41 h 43"/>
                <a:gd name="T100" fmla="*/ 92 w 112"/>
                <a:gd name="T101" fmla="*/ 39 h 43"/>
                <a:gd name="T102" fmla="*/ 96 w 112"/>
                <a:gd name="T103" fmla="*/ 38 h 43"/>
                <a:gd name="T104" fmla="*/ 100 w 112"/>
                <a:gd name="T105" fmla="*/ 36 h 43"/>
                <a:gd name="T106" fmla="*/ 107 w 112"/>
                <a:gd name="T107" fmla="*/ 31 h 43"/>
                <a:gd name="T108" fmla="*/ 110 w 112"/>
                <a:gd name="T109" fmla="*/ 24 h 43"/>
                <a:gd name="T110" fmla="*/ 111 w 112"/>
                <a:gd name="T111" fmla="*/ 17 h 43"/>
                <a:gd name="T112" fmla="*/ 112 w 112"/>
                <a:gd name="T113" fmla="*/ 9 h 43"/>
                <a:gd name="T114" fmla="*/ 111 w 112"/>
                <a:gd name="T115" fmla="*/ 3 h 43"/>
                <a:gd name="T116" fmla="*/ 106 w 112"/>
                <a:gd name="T117" fmla="*/ 0 h 43"/>
                <a:gd name="T118" fmla="*/ 100 w 112"/>
                <a:gd name="T119" fmla="*/ 0 h 43"/>
                <a:gd name="T120" fmla="*/ 97 w 112"/>
                <a:gd name="T121"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2" h="43">
                  <a:moveTo>
                    <a:pt x="97" y="5"/>
                  </a:moveTo>
                  <a:lnTo>
                    <a:pt x="96" y="8"/>
                  </a:lnTo>
                  <a:lnTo>
                    <a:pt x="96" y="10"/>
                  </a:lnTo>
                  <a:lnTo>
                    <a:pt x="95" y="14"/>
                  </a:lnTo>
                  <a:lnTo>
                    <a:pt x="94" y="17"/>
                  </a:lnTo>
                  <a:lnTo>
                    <a:pt x="94" y="18"/>
                  </a:lnTo>
                  <a:lnTo>
                    <a:pt x="94" y="19"/>
                  </a:lnTo>
                  <a:lnTo>
                    <a:pt x="93" y="21"/>
                  </a:lnTo>
                  <a:lnTo>
                    <a:pt x="93" y="22"/>
                  </a:lnTo>
                  <a:lnTo>
                    <a:pt x="93" y="23"/>
                  </a:lnTo>
                  <a:lnTo>
                    <a:pt x="93" y="23"/>
                  </a:lnTo>
                  <a:lnTo>
                    <a:pt x="93" y="23"/>
                  </a:lnTo>
                  <a:lnTo>
                    <a:pt x="92" y="23"/>
                  </a:lnTo>
                  <a:lnTo>
                    <a:pt x="89" y="24"/>
                  </a:lnTo>
                  <a:lnTo>
                    <a:pt x="85" y="26"/>
                  </a:lnTo>
                  <a:lnTo>
                    <a:pt x="82" y="28"/>
                  </a:lnTo>
                  <a:lnTo>
                    <a:pt x="78" y="29"/>
                  </a:lnTo>
                  <a:lnTo>
                    <a:pt x="77" y="29"/>
                  </a:lnTo>
                  <a:lnTo>
                    <a:pt x="77" y="29"/>
                  </a:lnTo>
                  <a:lnTo>
                    <a:pt x="77" y="29"/>
                  </a:lnTo>
                  <a:lnTo>
                    <a:pt x="76" y="28"/>
                  </a:lnTo>
                  <a:lnTo>
                    <a:pt x="73" y="28"/>
                  </a:lnTo>
                  <a:lnTo>
                    <a:pt x="71" y="28"/>
                  </a:lnTo>
                  <a:lnTo>
                    <a:pt x="68" y="28"/>
                  </a:lnTo>
                  <a:lnTo>
                    <a:pt x="65" y="27"/>
                  </a:lnTo>
                  <a:lnTo>
                    <a:pt x="58" y="26"/>
                  </a:lnTo>
                  <a:lnTo>
                    <a:pt x="51" y="24"/>
                  </a:lnTo>
                  <a:lnTo>
                    <a:pt x="44" y="22"/>
                  </a:lnTo>
                  <a:lnTo>
                    <a:pt x="37" y="19"/>
                  </a:lnTo>
                  <a:lnTo>
                    <a:pt x="31" y="17"/>
                  </a:lnTo>
                  <a:lnTo>
                    <a:pt x="25" y="14"/>
                  </a:lnTo>
                  <a:lnTo>
                    <a:pt x="18" y="10"/>
                  </a:lnTo>
                  <a:lnTo>
                    <a:pt x="12" y="7"/>
                  </a:lnTo>
                  <a:lnTo>
                    <a:pt x="6" y="7"/>
                  </a:lnTo>
                  <a:lnTo>
                    <a:pt x="1" y="10"/>
                  </a:lnTo>
                  <a:lnTo>
                    <a:pt x="0" y="15"/>
                  </a:lnTo>
                  <a:lnTo>
                    <a:pt x="4" y="20"/>
                  </a:lnTo>
                  <a:lnTo>
                    <a:pt x="11" y="24"/>
                  </a:lnTo>
                  <a:lnTo>
                    <a:pt x="19" y="28"/>
                  </a:lnTo>
                  <a:lnTo>
                    <a:pt x="27" y="31"/>
                  </a:lnTo>
                  <a:lnTo>
                    <a:pt x="35" y="34"/>
                  </a:lnTo>
                  <a:lnTo>
                    <a:pt x="42" y="37"/>
                  </a:lnTo>
                  <a:lnTo>
                    <a:pt x="51" y="39"/>
                  </a:lnTo>
                  <a:lnTo>
                    <a:pt x="59" y="41"/>
                  </a:lnTo>
                  <a:lnTo>
                    <a:pt x="68" y="42"/>
                  </a:lnTo>
                  <a:lnTo>
                    <a:pt x="73" y="43"/>
                  </a:lnTo>
                  <a:lnTo>
                    <a:pt x="77" y="43"/>
                  </a:lnTo>
                  <a:lnTo>
                    <a:pt x="81" y="43"/>
                  </a:lnTo>
                  <a:lnTo>
                    <a:pt x="84" y="42"/>
                  </a:lnTo>
                  <a:lnTo>
                    <a:pt x="89" y="41"/>
                  </a:lnTo>
                  <a:lnTo>
                    <a:pt x="92" y="39"/>
                  </a:lnTo>
                  <a:lnTo>
                    <a:pt x="96" y="38"/>
                  </a:lnTo>
                  <a:lnTo>
                    <a:pt x="100" y="36"/>
                  </a:lnTo>
                  <a:lnTo>
                    <a:pt x="107" y="31"/>
                  </a:lnTo>
                  <a:lnTo>
                    <a:pt x="110" y="24"/>
                  </a:lnTo>
                  <a:lnTo>
                    <a:pt x="111" y="17"/>
                  </a:lnTo>
                  <a:lnTo>
                    <a:pt x="112" y="9"/>
                  </a:lnTo>
                  <a:lnTo>
                    <a:pt x="111" y="3"/>
                  </a:lnTo>
                  <a:lnTo>
                    <a:pt x="106" y="0"/>
                  </a:lnTo>
                  <a:lnTo>
                    <a:pt x="100" y="0"/>
                  </a:lnTo>
                  <a:lnTo>
                    <a:pt x="97"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30"/>
            <p:cNvSpPr>
              <a:spLocks/>
            </p:cNvSpPr>
            <p:nvPr/>
          </p:nvSpPr>
          <p:spPr bwMode="auto">
            <a:xfrm>
              <a:off x="2045" y="1336"/>
              <a:ext cx="1" cy="0"/>
            </a:xfrm>
            <a:custGeom>
              <a:avLst/>
              <a:gdLst>
                <a:gd name="T0" fmla="*/ 0 w 1"/>
                <a:gd name="T1" fmla="*/ 0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lnTo>
                    <a:pt x="0" y="0"/>
                  </a:lnTo>
                  <a:lnTo>
                    <a:pt x="1" y="0"/>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31"/>
            <p:cNvSpPr>
              <a:spLocks/>
            </p:cNvSpPr>
            <p:nvPr/>
          </p:nvSpPr>
          <p:spPr bwMode="auto">
            <a:xfrm>
              <a:off x="2061" y="1328"/>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32"/>
            <p:cNvSpPr>
              <a:spLocks/>
            </p:cNvSpPr>
            <p:nvPr/>
          </p:nvSpPr>
          <p:spPr bwMode="auto">
            <a:xfrm>
              <a:off x="1992" y="1239"/>
              <a:ext cx="21" cy="41"/>
            </a:xfrm>
            <a:custGeom>
              <a:avLst/>
              <a:gdLst>
                <a:gd name="T0" fmla="*/ 5 w 21"/>
                <a:gd name="T1" fmla="*/ 5 h 41"/>
                <a:gd name="T2" fmla="*/ 4 w 21"/>
                <a:gd name="T3" fmla="*/ 12 h 41"/>
                <a:gd name="T4" fmla="*/ 3 w 21"/>
                <a:gd name="T5" fmla="*/ 19 h 41"/>
                <a:gd name="T6" fmla="*/ 2 w 21"/>
                <a:gd name="T7" fmla="*/ 25 h 41"/>
                <a:gd name="T8" fmla="*/ 0 w 21"/>
                <a:gd name="T9" fmla="*/ 32 h 41"/>
                <a:gd name="T10" fmla="*/ 2 w 21"/>
                <a:gd name="T11" fmla="*/ 38 h 41"/>
                <a:gd name="T12" fmla="*/ 6 w 21"/>
                <a:gd name="T13" fmla="*/ 41 h 41"/>
                <a:gd name="T14" fmla="*/ 12 w 21"/>
                <a:gd name="T15" fmla="*/ 40 h 41"/>
                <a:gd name="T16" fmla="*/ 16 w 21"/>
                <a:gd name="T17" fmla="*/ 36 h 41"/>
                <a:gd name="T18" fmla="*/ 17 w 21"/>
                <a:gd name="T19" fmla="*/ 29 h 41"/>
                <a:gd name="T20" fmla="*/ 18 w 21"/>
                <a:gd name="T21" fmla="*/ 22 h 41"/>
                <a:gd name="T22" fmla="*/ 20 w 21"/>
                <a:gd name="T23" fmla="*/ 15 h 41"/>
                <a:gd name="T24" fmla="*/ 21 w 21"/>
                <a:gd name="T25" fmla="*/ 9 h 41"/>
                <a:gd name="T26" fmla="*/ 20 w 21"/>
                <a:gd name="T27" fmla="*/ 3 h 41"/>
                <a:gd name="T28" fmla="*/ 14 w 21"/>
                <a:gd name="T29" fmla="*/ 0 h 41"/>
                <a:gd name="T30" fmla="*/ 9 w 21"/>
                <a:gd name="T31" fmla="*/ 0 h 41"/>
                <a:gd name="T32" fmla="*/ 5 w 21"/>
                <a:gd name="T33" fmla="*/ 5 h 41"/>
                <a:gd name="T34" fmla="*/ 5 w 21"/>
                <a:gd name="T35"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41">
                  <a:moveTo>
                    <a:pt x="5" y="5"/>
                  </a:moveTo>
                  <a:lnTo>
                    <a:pt x="4" y="12"/>
                  </a:lnTo>
                  <a:lnTo>
                    <a:pt x="3" y="19"/>
                  </a:lnTo>
                  <a:lnTo>
                    <a:pt x="2" y="25"/>
                  </a:lnTo>
                  <a:lnTo>
                    <a:pt x="0" y="32"/>
                  </a:lnTo>
                  <a:lnTo>
                    <a:pt x="2" y="38"/>
                  </a:lnTo>
                  <a:lnTo>
                    <a:pt x="6" y="41"/>
                  </a:lnTo>
                  <a:lnTo>
                    <a:pt x="12" y="40"/>
                  </a:lnTo>
                  <a:lnTo>
                    <a:pt x="16" y="36"/>
                  </a:lnTo>
                  <a:lnTo>
                    <a:pt x="17" y="29"/>
                  </a:lnTo>
                  <a:lnTo>
                    <a:pt x="18" y="22"/>
                  </a:lnTo>
                  <a:lnTo>
                    <a:pt x="20" y="15"/>
                  </a:lnTo>
                  <a:lnTo>
                    <a:pt x="21" y="9"/>
                  </a:lnTo>
                  <a:lnTo>
                    <a:pt x="20" y="3"/>
                  </a:lnTo>
                  <a:lnTo>
                    <a:pt x="14" y="0"/>
                  </a:lnTo>
                  <a:lnTo>
                    <a:pt x="9" y="0"/>
                  </a:lnTo>
                  <a:lnTo>
                    <a:pt x="5" y="5"/>
                  </a:lnTo>
                  <a:lnTo>
                    <a:pt x="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33"/>
            <p:cNvSpPr>
              <a:spLocks/>
            </p:cNvSpPr>
            <p:nvPr/>
          </p:nvSpPr>
          <p:spPr bwMode="auto">
            <a:xfrm>
              <a:off x="2082" y="1253"/>
              <a:ext cx="21" cy="38"/>
            </a:xfrm>
            <a:custGeom>
              <a:avLst/>
              <a:gdLst>
                <a:gd name="T0" fmla="*/ 5 w 21"/>
                <a:gd name="T1" fmla="*/ 6 h 38"/>
                <a:gd name="T2" fmla="*/ 3 w 21"/>
                <a:gd name="T3" fmla="*/ 12 h 38"/>
                <a:gd name="T4" fmla="*/ 3 w 21"/>
                <a:gd name="T5" fmla="*/ 16 h 38"/>
                <a:gd name="T6" fmla="*/ 1 w 21"/>
                <a:gd name="T7" fmla="*/ 21 h 38"/>
                <a:gd name="T8" fmla="*/ 0 w 21"/>
                <a:gd name="T9" fmla="*/ 26 h 38"/>
                <a:gd name="T10" fmla="*/ 1 w 21"/>
                <a:gd name="T11" fmla="*/ 34 h 38"/>
                <a:gd name="T12" fmla="*/ 6 w 21"/>
                <a:gd name="T13" fmla="*/ 38 h 38"/>
                <a:gd name="T14" fmla="*/ 12 w 21"/>
                <a:gd name="T15" fmla="*/ 37 h 38"/>
                <a:gd name="T16" fmla="*/ 16 w 21"/>
                <a:gd name="T17" fmla="*/ 31 h 38"/>
                <a:gd name="T18" fmla="*/ 17 w 21"/>
                <a:gd name="T19" fmla="*/ 26 h 38"/>
                <a:gd name="T20" fmla="*/ 19 w 21"/>
                <a:gd name="T21" fmla="*/ 21 h 38"/>
                <a:gd name="T22" fmla="*/ 19 w 21"/>
                <a:gd name="T23" fmla="*/ 17 h 38"/>
                <a:gd name="T24" fmla="*/ 21 w 21"/>
                <a:gd name="T25" fmla="*/ 12 h 38"/>
                <a:gd name="T26" fmla="*/ 20 w 21"/>
                <a:gd name="T27" fmla="*/ 4 h 38"/>
                <a:gd name="T28" fmla="*/ 15 w 21"/>
                <a:gd name="T29" fmla="*/ 0 h 38"/>
                <a:gd name="T30" fmla="*/ 9 w 21"/>
                <a:gd name="T31" fmla="*/ 1 h 38"/>
                <a:gd name="T32" fmla="*/ 5 w 21"/>
                <a:gd name="T33" fmla="*/ 6 h 38"/>
                <a:gd name="T34" fmla="*/ 5 w 21"/>
                <a:gd name="T35" fmla="*/ 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38">
                  <a:moveTo>
                    <a:pt x="5" y="6"/>
                  </a:moveTo>
                  <a:lnTo>
                    <a:pt x="3" y="12"/>
                  </a:lnTo>
                  <a:lnTo>
                    <a:pt x="3" y="16"/>
                  </a:lnTo>
                  <a:lnTo>
                    <a:pt x="1" y="21"/>
                  </a:lnTo>
                  <a:lnTo>
                    <a:pt x="0" y="26"/>
                  </a:lnTo>
                  <a:lnTo>
                    <a:pt x="1" y="34"/>
                  </a:lnTo>
                  <a:lnTo>
                    <a:pt x="6" y="38"/>
                  </a:lnTo>
                  <a:lnTo>
                    <a:pt x="12" y="37"/>
                  </a:lnTo>
                  <a:lnTo>
                    <a:pt x="16" y="31"/>
                  </a:lnTo>
                  <a:lnTo>
                    <a:pt x="17" y="26"/>
                  </a:lnTo>
                  <a:lnTo>
                    <a:pt x="19" y="21"/>
                  </a:lnTo>
                  <a:lnTo>
                    <a:pt x="19" y="17"/>
                  </a:lnTo>
                  <a:lnTo>
                    <a:pt x="21" y="12"/>
                  </a:lnTo>
                  <a:lnTo>
                    <a:pt x="20" y="4"/>
                  </a:lnTo>
                  <a:lnTo>
                    <a:pt x="15" y="0"/>
                  </a:lnTo>
                  <a:lnTo>
                    <a:pt x="9" y="1"/>
                  </a:lnTo>
                  <a:lnTo>
                    <a:pt x="5" y="6"/>
                  </a:lnTo>
                  <a:lnTo>
                    <a:pt x="5"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34"/>
            <p:cNvSpPr>
              <a:spLocks/>
            </p:cNvSpPr>
            <p:nvPr/>
          </p:nvSpPr>
          <p:spPr bwMode="auto">
            <a:xfrm>
              <a:off x="1920" y="1317"/>
              <a:ext cx="85" cy="53"/>
            </a:xfrm>
            <a:custGeom>
              <a:avLst/>
              <a:gdLst>
                <a:gd name="T0" fmla="*/ 71 w 85"/>
                <a:gd name="T1" fmla="*/ 35 h 53"/>
                <a:gd name="T2" fmla="*/ 62 w 85"/>
                <a:gd name="T3" fmla="*/ 37 h 53"/>
                <a:gd name="T4" fmla="*/ 57 w 85"/>
                <a:gd name="T5" fmla="*/ 38 h 53"/>
                <a:gd name="T6" fmla="*/ 56 w 85"/>
                <a:gd name="T7" fmla="*/ 38 h 53"/>
                <a:gd name="T8" fmla="*/ 54 w 85"/>
                <a:gd name="T9" fmla="*/ 37 h 53"/>
                <a:gd name="T10" fmla="*/ 50 w 85"/>
                <a:gd name="T11" fmla="*/ 37 h 53"/>
                <a:gd name="T12" fmla="*/ 46 w 85"/>
                <a:gd name="T13" fmla="*/ 36 h 53"/>
                <a:gd name="T14" fmla="*/ 43 w 85"/>
                <a:gd name="T15" fmla="*/ 35 h 53"/>
                <a:gd name="T16" fmla="*/ 41 w 85"/>
                <a:gd name="T17" fmla="*/ 35 h 53"/>
                <a:gd name="T18" fmla="*/ 39 w 85"/>
                <a:gd name="T19" fmla="*/ 35 h 53"/>
                <a:gd name="T20" fmla="*/ 37 w 85"/>
                <a:gd name="T21" fmla="*/ 34 h 53"/>
                <a:gd name="T22" fmla="*/ 34 w 85"/>
                <a:gd name="T23" fmla="*/ 30 h 53"/>
                <a:gd name="T24" fmla="*/ 29 w 85"/>
                <a:gd name="T25" fmla="*/ 27 h 53"/>
                <a:gd name="T26" fmla="*/ 25 w 85"/>
                <a:gd name="T27" fmla="*/ 23 h 53"/>
                <a:gd name="T28" fmla="*/ 22 w 85"/>
                <a:gd name="T29" fmla="*/ 18 h 53"/>
                <a:gd name="T30" fmla="*/ 18 w 85"/>
                <a:gd name="T31" fmla="*/ 9 h 53"/>
                <a:gd name="T32" fmla="*/ 10 w 85"/>
                <a:gd name="T33" fmla="*/ 0 h 53"/>
                <a:gd name="T34" fmla="*/ 0 w 85"/>
                <a:gd name="T35" fmla="*/ 5 h 53"/>
                <a:gd name="T36" fmla="*/ 3 w 85"/>
                <a:gd name="T37" fmla="*/ 16 h 53"/>
                <a:gd name="T38" fmla="*/ 8 w 85"/>
                <a:gd name="T39" fmla="*/ 26 h 53"/>
                <a:gd name="T40" fmla="*/ 15 w 85"/>
                <a:gd name="T41" fmla="*/ 35 h 53"/>
                <a:gd name="T42" fmla="*/ 25 w 85"/>
                <a:gd name="T43" fmla="*/ 44 h 53"/>
                <a:gd name="T44" fmla="*/ 32 w 85"/>
                <a:gd name="T45" fmla="*/ 49 h 53"/>
                <a:gd name="T46" fmla="*/ 38 w 85"/>
                <a:gd name="T47" fmla="*/ 51 h 53"/>
                <a:gd name="T48" fmla="*/ 45 w 85"/>
                <a:gd name="T49" fmla="*/ 51 h 53"/>
                <a:gd name="T50" fmla="*/ 52 w 85"/>
                <a:gd name="T51" fmla="*/ 52 h 53"/>
                <a:gd name="T52" fmla="*/ 57 w 85"/>
                <a:gd name="T53" fmla="*/ 53 h 53"/>
                <a:gd name="T54" fmla="*/ 64 w 85"/>
                <a:gd name="T55" fmla="*/ 53 h 53"/>
                <a:gd name="T56" fmla="*/ 71 w 85"/>
                <a:gd name="T57" fmla="*/ 51 h 53"/>
                <a:gd name="T58" fmla="*/ 77 w 85"/>
                <a:gd name="T59" fmla="*/ 49 h 53"/>
                <a:gd name="T60" fmla="*/ 85 w 85"/>
                <a:gd name="T61" fmla="*/ 46 h 53"/>
                <a:gd name="T62" fmla="*/ 82 w 85"/>
                <a:gd name="T63" fmla="*/ 3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5" h="53">
                  <a:moveTo>
                    <a:pt x="76" y="34"/>
                  </a:moveTo>
                  <a:lnTo>
                    <a:pt x="71" y="35"/>
                  </a:lnTo>
                  <a:lnTo>
                    <a:pt x="67" y="36"/>
                  </a:lnTo>
                  <a:lnTo>
                    <a:pt x="62" y="37"/>
                  </a:lnTo>
                  <a:lnTo>
                    <a:pt x="57" y="38"/>
                  </a:lnTo>
                  <a:lnTo>
                    <a:pt x="57" y="38"/>
                  </a:lnTo>
                  <a:lnTo>
                    <a:pt x="56" y="38"/>
                  </a:lnTo>
                  <a:lnTo>
                    <a:pt x="56" y="38"/>
                  </a:lnTo>
                  <a:lnTo>
                    <a:pt x="55" y="38"/>
                  </a:lnTo>
                  <a:lnTo>
                    <a:pt x="54" y="37"/>
                  </a:lnTo>
                  <a:lnTo>
                    <a:pt x="52" y="37"/>
                  </a:lnTo>
                  <a:lnTo>
                    <a:pt x="50" y="37"/>
                  </a:lnTo>
                  <a:lnTo>
                    <a:pt x="48" y="37"/>
                  </a:lnTo>
                  <a:lnTo>
                    <a:pt x="46" y="36"/>
                  </a:lnTo>
                  <a:lnTo>
                    <a:pt x="45" y="36"/>
                  </a:lnTo>
                  <a:lnTo>
                    <a:pt x="43" y="35"/>
                  </a:lnTo>
                  <a:lnTo>
                    <a:pt x="41" y="35"/>
                  </a:lnTo>
                  <a:lnTo>
                    <a:pt x="41" y="35"/>
                  </a:lnTo>
                  <a:lnTo>
                    <a:pt x="40" y="35"/>
                  </a:lnTo>
                  <a:lnTo>
                    <a:pt x="39" y="35"/>
                  </a:lnTo>
                  <a:lnTo>
                    <a:pt x="39" y="35"/>
                  </a:lnTo>
                  <a:lnTo>
                    <a:pt x="37" y="34"/>
                  </a:lnTo>
                  <a:lnTo>
                    <a:pt x="36" y="32"/>
                  </a:lnTo>
                  <a:lnTo>
                    <a:pt x="34" y="30"/>
                  </a:lnTo>
                  <a:lnTo>
                    <a:pt x="32" y="28"/>
                  </a:lnTo>
                  <a:lnTo>
                    <a:pt x="29" y="27"/>
                  </a:lnTo>
                  <a:lnTo>
                    <a:pt x="27" y="25"/>
                  </a:lnTo>
                  <a:lnTo>
                    <a:pt x="25" y="23"/>
                  </a:lnTo>
                  <a:lnTo>
                    <a:pt x="25" y="23"/>
                  </a:lnTo>
                  <a:lnTo>
                    <a:pt x="22" y="18"/>
                  </a:lnTo>
                  <a:lnTo>
                    <a:pt x="20" y="13"/>
                  </a:lnTo>
                  <a:lnTo>
                    <a:pt x="18" y="9"/>
                  </a:lnTo>
                  <a:lnTo>
                    <a:pt x="15" y="4"/>
                  </a:lnTo>
                  <a:lnTo>
                    <a:pt x="10" y="0"/>
                  </a:lnTo>
                  <a:lnTo>
                    <a:pt x="4" y="1"/>
                  </a:lnTo>
                  <a:lnTo>
                    <a:pt x="0" y="5"/>
                  </a:lnTo>
                  <a:lnTo>
                    <a:pt x="0" y="11"/>
                  </a:lnTo>
                  <a:lnTo>
                    <a:pt x="3" y="16"/>
                  </a:lnTo>
                  <a:lnTo>
                    <a:pt x="6" y="21"/>
                  </a:lnTo>
                  <a:lnTo>
                    <a:pt x="8" y="26"/>
                  </a:lnTo>
                  <a:lnTo>
                    <a:pt x="11" y="31"/>
                  </a:lnTo>
                  <a:lnTo>
                    <a:pt x="15" y="35"/>
                  </a:lnTo>
                  <a:lnTo>
                    <a:pt x="20" y="40"/>
                  </a:lnTo>
                  <a:lnTo>
                    <a:pt x="25" y="44"/>
                  </a:lnTo>
                  <a:lnTo>
                    <a:pt x="29" y="48"/>
                  </a:lnTo>
                  <a:lnTo>
                    <a:pt x="32" y="49"/>
                  </a:lnTo>
                  <a:lnTo>
                    <a:pt x="35" y="50"/>
                  </a:lnTo>
                  <a:lnTo>
                    <a:pt x="38" y="51"/>
                  </a:lnTo>
                  <a:lnTo>
                    <a:pt x="41" y="51"/>
                  </a:lnTo>
                  <a:lnTo>
                    <a:pt x="45" y="51"/>
                  </a:lnTo>
                  <a:lnTo>
                    <a:pt x="48" y="52"/>
                  </a:lnTo>
                  <a:lnTo>
                    <a:pt x="52" y="52"/>
                  </a:lnTo>
                  <a:lnTo>
                    <a:pt x="55" y="53"/>
                  </a:lnTo>
                  <a:lnTo>
                    <a:pt x="57" y="53"/>
                  </a:lnTo>
                  <a:lnTo>
                    <a:pt x="61" y="53"/>
                  </a:lnTo>
                  <a:lnTo>
                    <a:pt x="64" y="53"/>
                  </a:lnTo>
                  <a:lnTo>
                    <a:pt x="67" y="51"/>
                  </a:lnTo>
                  <a:lnTo>
                    <a:pt x="71" y="51"/>
                  </a:lnTo>
                  <a:lnTo>
                    <a:pt x="74" y="50"/>
                  </a:lnTo>
                  <a:lnTo>
                    <a:pt x="77" y="49"/>
                  </a:lnTo>
                  <a:lnTo>
                    <a:pt x="80" y="49"/>
                  </a:lnTo>
                  <a:lnTo>
                    <a:pt x="85" y="46"/>
                  </a:lnTo>
                  <a:lnTo>
                    <a:pt x="85" y="40"/>
                  </a:lnTo>
                  <a:lnTo>
                    <a:pt x="82" y="35"/>
                  </a:lnTo>
                  <a:lnTo>
                    <a:pt x="76"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5"/>
            <p:cNvSpPr>
              <a:spLocks/>
            </p:cNvSpPr>
            <p:nvPr/>
          </p:nvSpPr>
          <p:spPr bwMode="auto">
            <a:xfrm>
              <a:off x="1977" y="1355"/>
              <a:ext cx="2" cy="0"/>
            </a:xfrm>
            <a:custGeom>
              <a:avLst/>
              <a:gdLst>
                <a:gd name="T0" fmla="*/ 0 w 2"/>
                <a:gd name="T1" fmla="*/ 1 w 2"/>
                <a:gd name="T2" fmla="*/ 2 w 2"/>
                <a:gd name="T3" fmla="*/ 1 w 2"/>
                <a:gd name="T4" fmla="*/ 0 w 2"/>
                <a:gd name="T5" fmla="*/ 0 w 2"/>
              </a:gdLst>
              <a:ahLst/>
              <a:cxnLst>
                <a:cxn ang="0">
                  <a:pos x="T0" y="0"/>
                </a:cxn>
                <a:cxn ang="0">
                  <a:pos x="T1" y="0"/>
                </a:cxn>
                <a:cxn ang="0">
                  <a:pos x="T2" y="0"/>
                </a:cxn>
                <a:cxn ang="0">
                  <a:pos x="T3" y="0"/>
                </a:cxn>
                <a:cxn ang="0">
                  <a:pos x="T4" y="0"/>
                </a:cxn>
                <a:cxn ang="0">
                  <a:pos x="T5" y="0"/>
                </a:cxn>
              </a:cxnLst>
              <a:rect l="0" t="0" r="r" b="b"/>
              <a:pathLst>
                <a:path w="2">
                  <a:moveTo>
                    <a:pt x="0" y="0"/>
                  </a:moveTo>
                  <a:lnTo>
                    <a:pt x="1" y="0"/>
                  </a:lnTo>
                  <a:lnTo>
                    <a:pt x="2" y="0"/>
                  </a:lnTo>
                  <a:lnTo>
                    <a:pt x="1"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8" name="Freeform 36"/>
            <p:cNvSpPr>
              <a:spLocks/>
            </p:cNvSpPr>
            <p:nvPr/>
          </p:nvSpPr>
          <p:spPr bwMode="auto">
            <a:xfrm>
              <a:off x="1859" y="1041"/>
              <a:ext cx="282" cy="136"/>
            </a:xfrm>
            <a:custGeom>
              <a:avLst/>
              <a:gdLst>
                <a:gd name="T0" fmla="*/ 259 w 282"/>
                <a:gd name="T1" fmla="*/ 20 h 136"/>
                <a:gd name="T2" fmla="*/ 240 w 282"/>
                <a:gd name="T3" fmla="*/ 18 h 136"/>
                <a:gd name="T4" fmla="*/ 221 w 282"/>
                <a:gd name="T5" fmla="*/ 25 h 136"/>
                <a:gd name="T6" fmla="*/ 210 w 282"/>
                <a:gd name="T7" fmla="*/ 8 h 136"/>
                <a:gd name="T8" fmla="*/ 193 w 282"/>
                <a:gd name="T9" fmla="*/ 1 h 136"/>
                <a:gd name="T10" fmla="*/ 169 w 282"/>
                <a:gd name="T11" fmla="*/ 4 h 136"/>
                <a:gd name="T12" fmla="*/ 145 w 282"/>
                <a:gd name="T13" fmla="*/ 15 h 136"/>
                <a:gd name="T14" fmla="*/ 125 w 282"/>
                <a:gd name="T15" fmla="*/ 32 h 136"/>
                <a:gd name="T16" fmla="*/ 109 w 282"/>
                <a:gd name="T17" fmla="*/ 31 h 136"/>
                <a:gd name="T18" fmla="*/ 96 w 282"/>
                <a:gd name="T19" fmla="*/ 27 h 136"/>
                <a:gd name="T20" fmla="*/ 74 w 282"/>
                <a:gd name="T21" fmla="*/ 31 h 136"/>
                <a:gd name="T22" fmla="*/ 59 w 282"/>
                <a:gd name="T23" fmla="*/ 41 h 136"/>
                <a:gd name="T24" fmla="*/ 48 w 282"/>
                <a:gd name="T25" fmla="*/ 59 h 136"/>
                <a:gd name="T26" fmla="*/ 41 w 282"/>
                <a:gd name="T27" fmla="*/ 69 h 136"/>
                <a:gd name="T28" fmla="*/ 32 w 282"/>
                <a:gd name="T29" fmla="*/ 64 h 136"/>
                <a:gd name="T30" fmla="*/ 25 w 282"/>
                <a:gd name="T31" fmla="*/ 64 h 136"/>
                <a:gd name="T32" fmla="*/ 8 w 282"/>
                <a:gd name="T33" fmla="*/ 81 h 136"/>
                <a:gd name="T34" fmla="*/ 0 w 282"/>
                <a:gd name="T35" fmla="*/ 104 h 136"/>
                <a:gd name="T36" fmla="*/ 7 w 282"/>
                <a:gd name="T37" fmla="*/ 132 h 136"/>
                <a:gd name="T38" fmla="*/ 23 w 282"/>
                <a:gd name="T39" fmla="*/ 134 h 136"/>
                <a:gd name="T40" fmla="*/ 17 w 282"/>
                <a:gd name="T41" fmla="*/ 110 h 136"/>
                <a:gd name="T42" fmla="*/ 20 w 282"/>
                <a:gd name="T43" fmla="*/ 89 h 136"/>
                <a:gd name="T44" fmla="*/ 29 w 282"/>
                <a:gd name="T45" fmla="*/ 80 h 136"/>
                <a:gd name="T46" fmla="*/ 30 w 282"/>
                <a:gd name="T47" fmla="*/ 81 h 136"/>
                <a:gd name="T48" fmla="*/ 37 w 282"/>
                <a:gd name="T49" fmla="*/ 84 h 136"/>
                <a:gd name="T50" fmla="*/ 47 w 282"/>
                <a:gd name="T51" fmla="*/ 89 h 136"/>
                <a:gd name="T52" fmla="*/ 55 w 282"/>
                <a:gd name="T53" fmla="*/ 83 h 136"/>
                <a:gd name="T54" fmla="*/ 63 w 282"/>
                <a:gd name="T55" fmla="*/ 68 h 136"/>
                <a:gd name="T56" fmla="*/ 72 w 282"/>
                <a:gd name="T57" fmla="*/ 55 h 136"/>
                <a:gd name="T58" fmla="*/ 82 w 282"/>
                <a:gd name="T59" fmla="*/ 45 h 136"/>
                <a:gd name="T60" fmla="*/ 90 w 282"/>
                <a:gd name="T61" fmla="*/ 43 h 136"/>
                <a:gd name="T62" fmla="*/ 100 w 282"/>
                <a:gd name="T63" fmla="*/ 41 h 136"/>
                <a:gd name="T64" fmla="*/ 104 w 282"/>
                <a:gd name="T65" fmla="*/ 47 h 136"/>
                <a:gd name="T66" fmla="*/ 117 w 282"/>
                <a:gd name="T67" fmla="*/ 55 h 136"/>
                <a:gd name="T68" fmla="*/ 125 w 282"/>
                <a:gd name="T69" fmla="*/ 54 h 136"/>
                <a:gd name="T70" fmla="*/ 140 w 282"/>
                <a:gd name="T71" fmla="*/ 39 h 136"/>
                <a:gd name="T72" fmla="*/ 156 w 282"/>
                <a:gd name="T73" fmla="*/ 27 h 136"/>
                <a:gd name="T74" fmla="*/ 177 w 282"/>
                <a:gd name="T75" fmla="*/ 17 h 136"/>
                <a:gd name="T76" fmla="*/ 194 w 282"/>
                <a:gd name="T77" fmla="*/ 15 h 136"/>
                <a:gd name="T78" fmla="*/ 205 w 282"/>
                <a:gd name="T79" fmla="*/ 29 h 136"/>
                <a:gd name="T80" fmla="*/ 214 w 282"/>
                <a:gd name="T81" fmla="*/ 42 h 136"/>
                <a:gd name="T82" fmla="*/ 235 w 282"/>
                <a:gd name="T83" fmla="*/ 36 h 136"/>
                <a:gd name="T84" fmla="*/ 260 w 282"/>
                <a:gd name="T85" fmla="*/ 40 h 136"/>
                <a:gd name="T86" fmla="*/ 265 w 282"/>
                <a:gd name="T87" fmla="*/ 67 h 136"/>
                <a:gd name="T88" fmla="*/ 270 w 282"/>
                <a:gd name="T89" fmla="*/ 88 h 136"/>
                <a:gd name="T90" fmla="*/ 282 w 282"/>
                <a:gd name="T91" fmla="*/ 68 h 136"/>
                <a:gd name="T92" fmla="*/ 270 w 282"/>
                <a:gd name="T93" fmla="*/ 27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2" h="136">
                  <a:moveTo>
                    <a:pt x="270" y="27"/>
                  </a:moveTo>
                  <a:lnTo>
                    <a:pt x="264" y="23"/>
                  </a:lnTo>
                  <a:lnTo>
                    <a:pt x="259" y="20"/>
                  </a:lnTo>
                  <a:lnTo>
                    <a:pt x="252" y="18"/>
                  </a:lnTo>
                  <a:lnTo>
                    <a:pt x="247" y="18"/>
                  </a:lnTo>
                  <a:lnTo>
                    <a:pt x="240" y="18"/>
                  </a:lnTo>
                  <a:lnTo>
                    <a:pt x="234" y="20"/>
                  </a:lnTo>
                  <a:lnTo>
                    <a:pt x="228" y="22"/>
                  </a:lnTo>
                  <a:lnTo>
                    <a:pt x="221" y="25"/>
                  </a:lnTo>
                  <a:lnTo>
                    <a:pt x="218" y="18"/>
                  </a:lnTo>
                  <a:lnTo>
                    <a:pt x="214" y="13"/>
                  </a:lnTo>
                  <a:lnTo>
                    <a:pt x="210" y="8"/>
                  </a:lnTo>
                  <a:lnTo>
                    <a:pt x="205" y="4"/>
                  </a:lnTo>
                  <a:lnTo>
                    <a:pt x="200" y="2"/>
                  </a:lnTo>
                  <a:lnTo>
                    <a:pt x="193" y="1"/>
                  </a:lnTo>
                  <a:lnTo>
                    <a:pt x="186" y="0"/>
                  </a:lnTo>
                  <a:lnTo>
                    <a:pt x="178" y="1"/>
                  </a:lnTo>
                  <a:lnTo>
                    <a:pt x="169" y="4"/>
                  </a:lnTo>
                  <a:lnTo>
                    <a:pt x="160" y="7"/>
                  </a:lnTo>
                  <a:lnTo>
                    <a:pt x="152" y="11"/>
                  </a:lnTo>
                  <a:lnTo>
                    <a:pt x="145" y="15"/>
                  </a:lnTo>
                  <a:lnTo>
                    <a:pt x="138" y="20"/>
                  </a:lnTo>
                  <a:lnTo>
                    <a:pt x="132" y="25"/>
                  </a:lnTo>
                  <a:lnTo>
                    <a:pt x="125" y="32"/>
                  </a:lnTo>
                  <a:lnTo>
                    <a:pt x="119" y="38"/>
                  </a:lnTo>
                  <a:lnTo>
                    <a:pt x="114" y="34"/>
                  </a:lnTo>
                  <a:lnTo>
                    <a:pt x="109" y="31"/>
                  </a:lnTo>
                  <a:lnTo>
                    <a:pt x="105" y="29"/>
                  </a:lnTo>
                  <a:lnTo>
                    <a:pt x="101" y="28"/>
                  </a:lnTo>
                  <a:lnTo>
                    <a:pt x="96" y="27"/>
                  </a:lnTo>
                  <a:lnTo>
                    <a:pt x="90" y="28"/>
                  </a:lnTo>
                  <a:lnTo>
                    <a:pt x="83" y="29"/>
                  </a:lnTo>
                  <a:lnTo>
                    <a:pt x="74" y="31"/>
                  </a:lnTo>
                  <a:lnTo>
                    <a:pt x="69" y="33"/>
                  </a:lnTo>
                  <a:lnTo>
                    <a:pt x="64" y="37"/>
                  </a:lnTo>
                  <a:lnTo>
                    <a:pt x="59" y="41"/>
                  </a:lnTo>
                  <a:lnTo>
                    <a:pt x="55" y="47"/>
                  </a:lnTo>
                  <a:lnTo>
                    <a:pt x="51" y="52"/>
                  </a:lnTo>
                  <a:lnTo>
                    <a:pt x="48" y="59"/>
                  </a:lnTo>
                  <a:lnTo>
                    <a:pt x="46" y="64"/>
                  </a:lnTo>
                  <a:lnTo>
                    <a:pt x="44" y="70"/>
                  </a:lnTo>
                  <a:lnTo>
                    <a:pt x="41" y="69"/>
                  </a:lnTo>
                  <a:lnTo>
                    <a:pt x="38" y="67"/>
                  </a:lnTo>
                  <a:lnTo>
                    <a:pt x="35" y="66"/>
                  </a:lnTo>
                  <a:lnTo>
                    <a:pt x="32" y="64"/>
                  </a:lnTo>
                  <a:lnTo>
                    <a:pt x="30" y="64"/>
                  </a:lnTo>
                  <a:lnTo>
                    <a:pt x="27" y="64"/>
                  </a:lnTo>
                  <a:lnTo>
                    <a:pt x="25" y="64"/>
                  </a:lnTo>
                  <a:lnTo>
                    <a:pt x="23" y="66"/>
                  </a:lnTo>
                  <a:lnTo>
                    <a:pt x="14" y="73"/>
                  </a:lnTo>
                  <a:lnTo>
                    <a:pt x="8" y="81"/>
                  </a:lnTo>
                  <a:lnTo>
                    <a:pt x="4" y="89"/>
                  </a:lnTo>
                  <a:lnTo>
                    <a:pt x="1" y="96"/>
                  </a:lnTo>
                  <a:lnTo>
                    <a:pt x="0" y="104"/>
                  </a:lnTo>
                  <a:lnTo>
                    <a:pt x="1" y="113"/>
                  </a:lnTo>
                  <a:lnTo>
                    <a:pt x="3" y="122"/>
                  </a:lnTo>
                  <a:lnTo>
                    <a:pt x="7" y="132"/>
                  </a:lnTo>
                  <a:lnTo>
                    <a:pt x="12" y="136"/>
                  </a:lnTo>
                  <a:lnTo>
                    <a:pt x="18" y="136"/>
                  </a:lnTo>
                  <a:lnTo>
                    <a:pt x="23" y="134"/>
                  </a:lnTo>
                  <a:lnTo>
                    <a:pt x="23" y="128"/>
                  </a:lnTo>
                  <a:lnTo>
                    <a:pt x="19" y="118"/>
                  </a:lnTo>
                  <a:lnTo>
                    <a:pt x="17" y="110"/>
                  </a:lnTo>
                  <a:lnTo>
                    <a:pt x="17" y="101"/>
                  </a:lnTo>
                  <a:lnTo>
                    <a:pt x="18" y="90"/>
                  </a:lnTo>
                  <a:lnTo>
                    <a:pt x="20" y="89"/>
                  </a:lnTo>
                  <a:lnTo>
                    <a:pt x="23" y="85"/>
                  </a:lnTo>
                  <a:lnTo>
                    <a:pt x="25" y="83"/>
                  </a:lnTo>
                  <a:lnTo>
                    <a:pt x="29" y="80"/>
                  </a:lnTo>
                  <a:lnTo>
                    <a:pt x="30" y="81"/>
                  </a:lnTo>
                  <a:lnTo>
                    <a:pt x="30" y="81"/>
                  </a:lnTo>
                  <a:lnTo>
                    <a:pt x="30" y="81"/>
                  </a:lnTo>
                  <a:lnTo>
                    <a:pt x="31" y="81"/>
                  </a:lnTo>
                  <a:lnTo>
                    <a:pt x="34" y="83"/>
                  </a:lnTo>
                  <a:lnTo>
                    <a:pt x="37" y="84"/>
                  </a:lnTo>
                  <a:lnTo>
                    <a:pt x="41" y="86"/>
                  </a:lnTo>
                  <a:lnTo>
                    <a:pt x="44" y="88"/>
                  </a:lnTo>
                  <a:lnTo>
                    <a:pt x="47" y="89"/>
                  </a:lnTo>
                  <a:lnTo>
                    <a:pt x="51" y="89"/>
                  </a:lnTo>
                  <a:lnTo>
                    <a:pt x="53" y="87"/>
                  </a:lnTo>
                  <a:lnTo>
                    <a:pt x="55" y="83"/>
                  </a:lnTo>
                  <a:lnTo>
                    <a:pt x="58" y="78"/>
                  </a:lnTo>
                  <a:lnTo>
                    <a:pt x="60" y="72"/>
                  </a:lnTo>
                  <a:lnTo>
                    <a:pt x="63" y="68"/>
                  </a:lnTo>
                  <a:lnTo>
                    <a:pt x="66" y="63"/>
                  </a:lnTo>
                  <a:lnTo>
                    <a:pt x="69" y="59"/>
                  </a:lnTo>
                  <a:lnTo>
                    <a:pt x="72" y="55"/>
                  </a:lnTo>
                  <a:lnTo>
                    <a:pt x="76" y="50"/>
                  </a:lnTo>
                  <a:lnTo>
                    <a:pt x="81" y="46"/>
                  </a:lnTo>
                  <a:lnTo>
                    <a:pt x="82" y="45"/>
                  </a:lnTo>
                  <a:lnTo>
                    <a:pt x="85" y="44"/>
                  </a:lnTo>
                  <a:lnTo>
                    <a:pt x="88" y="43"/>
                  </a:lnTo>
                  <a:lnTo>
                    <a:pt x="90" y="43"/>
                  </a:lnTo>
                  <a:lnTo>
                    <a:pt x="94" y="42"/>
                  </a:lnTo>
                  <a:lnTo>
                    <a:pt x="97" y="41"/>
                  </a:lnTo>
                  <a:lnTo>
                    <a:pt x="100" y="41"/>
                  </a:lnTo>
                  <a:lnTo>
                    <a:pt x="102" y="41"/>
                  </a:lnTo>
                  <a:lnTo>
                    <a:pt x="101" y="43"/>
                  </a:lnTo>
                  <a:lnTo>
                    <a:pt x="104" y="47"/>
                  </a:lnTo>
                  <a:lnTo>
                    <a:pt x="109" y="50"/>
                  </a:lnTo>
                  <a:lnTo>
                    <a:pt x="114" y="54"/>
                  </a:lnTo>
                  <a:lnTo>
                    <a:pt x="117" y="55"/>
                  </a:lnTo>
                  <a:lnTo>
                    <a:pt x="120" y="56"/>
                  </a:lnTo>
                  <a:lnTo>
                    <a:pt x="123" y="56"/>
                  </a:lnTo>
                  <a:lnTo>
                    <a:pt x="125" y="54"/>
                  </a:lnTo>
                  <a:lnTo>
                    <a:pt x="130" y="49"/>
                  </a:lnTo>
                  <a:lnTo>
                    <a:pt x="135" y="44"/>
                  </a:lnTo>
                  <a:lnTo>
                    <a:pt x="140" y="39"/>
                  </a:lnTo>
                  <a:lnTo>
                    <a:pt x="145" y="34"/>
                  </a:lnTo>
                  <a:lnTo>
                    <a:pt x="151" y="31"/>
                  </a:lnTo>
                  <a:lnTo>
                    <a:pt x="156" y="27"/>
                  </a:lnTo>
                  <a:lnTo>
                    <a:pt x="162" y="23"/>
                  </a:lnTo>
                  <a:lnTo>
                    <a:pt x="169" y="20"/>
                  </a:lnTo>
                  <a:lnTo>
                    <a:pt x="177" y="17"/>
                  </a:lnTo>
                  <a:lnTo>
                    <a:pt x="184" y="15"/>
                  </a:lnTo>
                  <a:lnTo>
                    <a:pt x="190" y="15"/>
                  </a:lnTo>
                  <a:lnTo>
                    <a:pt x="194" y="15"/>
                  </a:lnTo>
                  <a:lnTo>
                    <a:pt x="198" y="18"/>
                  </a:lnTo>
                  <a:lnTo>
                    <a:pt x="202" y="23"/>
                  </a:lnTo>
                  <a:lnTo>
                    <a:pt x="205" y="29"/>
                  </a:lnTo>
                  <a:lnTo>
                    <a:pt x="209" y="38"/>
                  </a:lnTo>
                  <a:lnTo>
                    <a:pt x="211" y="40"/>
                  </a:lnTo>
                  <a:lnTo>
                    <a:pt x="214" y="42"/>
                  </a:lnTo>
                  <a:lnTo>
                    <a:pt x="217" y="43"/>
                  </a:lnTo>
                  <a:lnTo>
                    <a:pt x="221" y="42"/>
                  </a:lnTo>
                  <a:lnTo>
                    <a:pt x="235" y="36"/>
                  </a:lnTo>
                  <a:lnTo>
                    <a:pt x="246" y="34"/>
                  </a:lnTo>
                  <a:lnTo>
                    <a:pt x="254" y="36"/>
                  </a:lnTo>
                  <a:lnTo>
                    <a:pt x="260" y="40"/>
                  </a:lnTo>
                  <a:lnTo>
                    <a:pt x="263" y="47"/>
                  </a:lnTo>
                  <a:lnTo>
                    <a:pt x="265" y="56"/>
                  </a:lnTo>
                  <a:lnTo>
                    <a:pt x="265" y="67"/>
                  </a:lnTo>
                  <a:lnTo>
                    <a:pt x="263" y="79"/>
                  </a:lnTo>
                  <a:lnTo>
                    <a:pt x="265" y="85"/>
                  </a:lnTo>
                  <a:lnTo>
                    <a:pt x="270" y="88"/>
                  </a:lnTo>
                  <a:lnTo>
                    <a:pt x="276" y="87"/>
                  </a:lnTo>
                  <a:lnTo>
                    <a:pt x="280" y="83"/>
                  </a:lnTo>
                  <a:lnTo>
                    <a:pt x="282" y="68"/>
                  </a:lnTo>
                  <a:lnTo>
                    <a:pt x="282" y="54"/>
                  </a:lnTo>
                  <a:lnTo>
                    <a:pt x="279" y="40"/>
                  </a:lnTo>
                  <a:lnTo>
                    <a:pt x="270"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9" name="Freeform 37"/>
            <p:cNvSpPr>
              <a:spLocks/>
            </p:cNvSpPr>
            <p:nvPr/>
          </p:nvSpPr>
          <p:spPr bwMode="auto">
            <a:xfrm>
              <a:off x="1976" y="1135"/>
              <a:ext cx="212" cy="287"/>
            </a:xfrm>
            <a:custGeom>
              <a:avLst/>
              <a:gdLst>
                <a:gd name="T0" fmla="*/ 207 w 212"/>
                <a:gd name="T1" fmla="*/ 84 h 287"/>
                <a:gd name="T2" fmla="*/ 200 w 212"/>
                <a:gd name="T3" fmla="*/ 70 h 287"/>
                <a:gd name="T4" fmla="*/ 197 w 212"/>
                <a:gd name="T5" fmla="*/ 65 h 287"/>
                <a:gd name="T6" fmla="*/ 195 w 212"/>
                <a:gd name="T7" fmla="*/ 62 h 287"/>
                <a:gd name="T8" fmla="*/ 198 w 212"/>
                <a:gd name="T9" fmla="*/ 53 h 287"/>
                <a:gd name="T10" fmla="*/ 203 w 212"/>
                <a:gd name="T11" fmla="*/ 38 h 287"/>
                <a:gd name="T12" fmla="*/ 203 w 212"/>
                <a:gd name="T13" fmla="*/ 16 h 287"/>
                <a:gd name="T14" fmla="*/ 200 w 212"/>
                <a:gd name="T15" fmla="*/ 10 h 287"/>
                <a:gd name="T16" fmla="*/ 193 w 212"/>
                <a:gd name="T17" fmla="*/ 7 h 287"/>
                <a:gd name="T18" fmla="*/ 184 w 212"/>
                <a:gd name="T19" fmla="*/ 3 h 287"/>
                <a:gd name="T20" fmla="*/ 175 w 212"/>
                <a:gd name="T21" fmla="*/ 0 h 287"/>
                <a:gd name="T22" fmla="*/ 163 w 212"/>
                <a:gd name="T23" fmla="*/ 8 h 287"/>
                <a:gd name="T24" fmla="*/ 175 w 212"/>
                <a:gd name="T25" fmla="*/ 16 h 287"/>
                <a:gd name="T26" fmla="*/ 184 w 212"/>
                <a:gd name="T27" fmla="*/ 21 h 287"/>
                <a:gd name="T28" fmla="*/ 186 w 212"/>
                <a:gd name="T29" fmla="*/ 21 h 287"/>
                <a:gd name="T30" fmla="*/ 186 w 212"/>
                <a:gd name="T31" fmla="*/ 24 h 287"/>
                <a:gd name="T32" fmla="*/ 184 w 212"/>
                <a:gd name="T33" fmla="*/ 43 h 287"/>
                <a:gd name="T34" fmla="*/ 179 w 212"/>
                <a:gd name="T35" fmla="*/ 67 h 287"/>
                <a:gd name="T36" fmla="*/ 190 w 212"/>
                <a:gd name="T37" fmla="*/ 84 h 287"/>
                <a:gd name="T38" fmla="*/ 193 w 212"/>
                <a:gd name="T39" fmla="*/ 91 h 287"/>
                <a:gd name="T40" fmla="*/ 194 w 212"/>
                <a:gd name="T41" fmla="*/ 96 h 287"/>
                <a:gd name="T42" fmla="*/ 191 w 212"/>
                <a:gd name="T43" fmla="*/ 100 h 287"/>
                <a:gd name="T44" fmla="*/ 184 w 212"/>
                <a:gd name="T45" fmla="*/ 109 h 287"/>
                <a:gd name="T46" fmla="*/ 182 w 212"/>
                <a:gd name="T47" fmla="*/ 112 h 287"/>
                <a:gd name="T48" fmla="*/ 176 w 212"/>
                <a:gd name="T49" fmla="*/ 115 h 287"/>
                <a:gd name="T50" fmla="*/ 172 w 212"/>
                <a:gd name="T51" fmla="*/ 135 h 287"/>
                <a:gd name="T52" fmla="*/ 168 w 212"/>
                <a:gd name="T53" fmla="*/ 183 h 287"/>
                <a:gd name="T54" fmla="*/ 149 w 212"/>
                <a:gd name="T55" fmla="*/ 226 h 287"/>
                <a:gd name="T56" fmla="*/ 122 w 212"/>
                <a:gd name="T57" fmla="*/ 246 h 287"/>
                <a:gd name="T58" fmla="*/ 100 w 212"/>
                <a:gd name="T59" fmla="*/ 258 h 287"/>
                <a:gd name="T60" fmla="*/ 76 w 212"/>
                <a:gd name="T61" fmla="*/ 267 h 287"/>
                <a:gd name="T62" fmla="*/ 53 w 212"/>
                <a:gd name="T63" fmla="*/ 272 h 287"/>
                <a:gd name="T64" fmla="*/ 27 w 212"/>
                <a:gd name="T65" fmla="*/ 270 h 287"/>
                <a:gd name="T66" fmla="*/ 3 w 212"/>
                <a:gd name="T67" fmla="*/ 267 h 287"/>
                <a:gd name="T68" fmla="*/ 5 w 212"/>
                <a:gd name="T69" fmla="*/ 281 h 287"/>
                <a:gd name="T70" fmla="*/ 35 w 212"/>
                <a:gd name="T71" fmla="*/ 287 h 287"/>
                <a:gd name="T72" fmla="*/ 63 w 212"/>
                <a:gd name="T73" fmla="*/ 285 h 287"/>
                <a:gd name="T74" fmla="*/ 90 w 212"/>
                <a:gd name="T75" fmla="*/ 278 h 287"/>
                <a:gd name="T76" fmla="*/ 116 w 212"/>
                <a:gd name="T77" fmla="*/ 267 h 287"/>
                <a:gd name="T78" fmla="*/ 140 w 212"/>
                <a:gd name="T79" fmla="*/ 252 h 287"/>
                <a:gd name="T80" fmla="*/ 172 w 212"/>
                <a:gd name="T81" fmla="*/ 221 h 287"/>
                <a:gd name="T82" fmla="*/ 186 w 212"/>
                <a:gd name="T83" fmla="*/ 172 h 287"/>
                <a:gd name="T84" fmla="*/ 189 w 212"/>
                <a:gd name="T85" fmla="*/ 122 h 287"/>
                <a:gd name="T86" fmla="*/ 194 w 212"/>
                <a:gd name="T87" fmla="*/ 121 h 287"/>
                <a:gd name="T88" fmla="*/ 206 w 212"/>
                <a:gd name="T89" fmla="*/ 11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2" h="287">
                  <a:moveTo>
                    <a:pt x="212" y="98"/>
                  </a:moveTo>
                  <a:lnTo>
                    <a:pt x="210" y="91"/>
                  </a:lnTo>
                  <a:lnTo>
                    <a:pt x="207" y="84"/>
                  </a:lnTo>
                  <a:lnTo>
                    <a:pt x="205" y="77"/>
                  </a:lnTo>
                  <a:lnTo>
                    <a:pt x="201" y="71"/>
                  </a:lnTo>
                  <a:lnTo>
                    <a:pt x="200" y="70"/>
                  </a:lnTo>
                  <a:lnTo>
                    <a:pt x="199" y="68"/>
                  </a:lnTo>
                  <a:lnTo>
                    <a:pt x="198" y="66"/>
                  </a:lnTo>
                  <a:lnTo>
                    <a:pt x="197" y="65"/>
                  </a:lnTo>
                  <a:lnTo>
                    <a:pt x="196" y="64"/>
                  </a:lnTo>
                  <a:lnTo>
                    <a:pt x="196" y="63"/>
                  </a:lnTo>
                  <a:lnTo>
                    <a:pt x="195" y="62"/>
                  </a:lnTo>
                  <a:lnTo>
                    <a:pt x="195" y="61"/>
                  </a:lnTo>
                  <a:lnTo>
                    <a:pt x="197" y="57"/>
                  </a:lnTo>
                  <a:lnTo>
                    <a:pt x="198" y="53"/>
                  </a:lnTo>
                  <a:lnTo>
                    <a:pt x="200" y="49"/>
                  </a:lnTo>
                  <a:lnTo>
                    <a:pt x="201" y="45"/>
                  </a:lnTo>
                  <a:lnTo>
                    <a:pt x="203" y="38"/>
                  </a:lnTo>
                  <a:lnTo>
                    <a:pt x="203" y="30"/>
                  </a:lnTo>
                  <a:lnTo>
                    <a:pt x="203" y="23"/>
                  </a:lnTo>
                  <a:lnTo>
                    <a:pt x="203" y="16"/>
                  </a:lnTo>
                  <a:lnTo>
                    <a:pt x="203" y="14"/>
                  </a:lnTo>
                  <a:lnTo>
                    <a:pt x="202" y="12"/>
                  </a:lnTo>
                  <a:lnTo>
                    <a:pt x="200" y="10"/>
                  </a:lnTo>
                  <a:lnTo>
                    <a:pt x="198" y="10"/>
                  </a:lnTo>
                  <a:lnTo>
                    <a:pt x="195" y="9"/>
                  </a:lnTo>
                  <a:lnTo>
                    <a:pt x="193" y="7"/>
                  </a:lnTo>
                  <a:lnTo>
                    <a:pt x="190" y="6"/>
                  </a:lnTo>
                  <a:lnTo>
                    <a:pt x="187" y="5"/>
                  </a:lnTo>
                  <a:lnTo>
                    <a:pt x="184" y="3"/>
                  </a:lnTo>
                  <a:lnTo>
                    <a:pt x="181" y="2"/>
                  </a:lnTo>
                  <a:lnTo>
                    <a:pt x="178" y="1"/>
                  </a:lnTo>
                  <a:lnTo>
                    <a:pt x="175" y="0"/>
                  </a:lnTo>
                  <a:lnTo>
                    <a:pt x="168" y="0"/>
                  </a:lnTo>
                  <a:lnTo>
                    <a:pt x="164" y="3"/>
                  </a:lnTo>
                  <a:lnTo>
                    <a:pt x="163" y="8"/>
                  </a:lnTo>
                  <a:lnTo>
                    <a:pt x="167" y="12"/>
                  </a:lnTo>
                  <a:lnTo>
                    <a:pt x="171" y="14"/>
                  </a:lnTo>
                  <a:lnTo>
                    <a:pt x="175" y="16"/>
                  </a:lnTo>
                  <a:lnTo>
                    <a:pt x="179" y="18"/>
                  </a:lnTo>
                  <a:lnTo>
                    <a:pt x="184" y="20"/>
                  </a:lnTo>
                  <a:lnTo>
                    <a:pt x="184" y="21"/>
                  </a:lnTo>
                  <a:lnTo>
                    <a:pt x="185" y="21"/>
                  </a:lnTo>
                  <a:lnTo>
                    <a:pt x="185" y="21"/>
                  </a:lnTo>
                  <a:lnTo>
                    <a:pt x="186" y="21"/>
                  </a:lnTo>
                  <a:lnTo>
                    <a:pt x="186" y="22"/>
                  </a:lnTo>
                  <a:lnTo>
                    <a:pt x="186" y="23"/>
                  </a:lnTo>
                  <a:lnTo>
                    <a:pt x="186" y="24"/>
                  </a:lnTo>
                  <a:lnTo>
                    <a:pt x="186" y="26"/>
                  </a:lnTo>
                  <a:lnTo>
                    <a:pt x="185" y="35"/>
                  </a:lnTo>
                  <a:lnTo>
                    <a:pt x="184" y="43"/>
                  </a:lnTo>
                  <a:lnTo>
                    <a:pt x="181" y="51"/>
                  </a:lnTo>
                  <a:lnTo>
                    <a:pt x="179" y="60"/>
                  </a:lnTo>
                  <a:lnTo>
                    <a:pt x="179" y="67"/>
                  </a:lnTo>
                  <a:lnTo>
                    <a:pt x="182" y="72"/>
                  </a:lnTo>
                  <a:lnTo>
                    <a:pt x="187" y="78"/>
                  </a:lnTo>
                  <a:lnTo>
                    <a:pt x="190" y="84"/>
                  </a:lnTo>
                  <a:lnTo>
                    <a:pt x="191" y="86"/>
                  </a:lnTo>
                  <a:lnTo>
                    <a:pt x="192" y="89"/>
                  </a:lnTo>
                  <a:lnTo>
                    <a:pt x="193" y="91"/>
                  </a:lnTo>
                  <a:lnTo>
                    <a:pt x="193" y="94"/>
                  </a:lnTo>
                  <a:lnTo>
                    <a:pt x="194" y="95"/>
                  </a:lnTo>
                  <a:lnTo>
                    <a:pt x="194" y="96"/>
                  </a:lnTo>
                  <a:lnTo>
                    <a:pt x="194" y="97"/>
                  </a:lnTo>
                  <a:lnTo>
                    <a:pt x="194" y="98"/>
                  </a:lnTo>
                  <a:lnTo>
                    <a:pt x="191" y="100"/>
                  </a:lnTo>
                  <a:lnTo>
                    <a:pt x="189" y="103"/>
                  </a:lnTo>
                  <a:lnTo>
                    <a:pt x="186" y="106"/>
                  </a:lnTo>
                  <a:lnTo>
                    <a:pt x="184" y="109"/>
                  </a:lnTo>
                  <a:lnTo>
                    <a:pt x="183" y="110"/>
                  </a:lnTo>
                  <a:lnTo>
                    <a:pt x="182" y="111"/>
                  </a:lnTo>
                  <a:lnTo>
                    <a:pt x="182" y="112"/>
                  </a:lnTo>
                  <a:lnTo>
                    <a:pt x="182" y="114"/>
                  </a:lnTo>
                  <a:lnTo>
                    <a:pt x="179" y="114"/>
                  </a:lnTo>
                  <a:lnTo>
                    <a:pt x="176" y="115"/>
                  </a:lnTo>
                  <a:lnTo>
                    <a:pt x="174" y="117"/>
                  </a:lnTo>
                  <a:lnTo>
                    <a:pt x="172" y="121"/>
                  </a:lnTo>
                  <a:lnTo>
                    <a:pt x="172" y="135"/>
                  </a:lnTo>
                  <a:lnTo>
                    <a:pt x="172" y="151"/>
                  </a:lnTo>
                  <a:lnTo>
                    <a:pt x="170" y="167"/>
                  </a:lnTo>
                  <a:lnTo>
                    <a:pt x="168" y="183"/>
                  </a:lnTo>
                  <a:lnTo>
                    <a:pt x="164" y="199"/>
                  </a:lnTo>
                  <a:lnTo>
                    <a:pt x="158" y="213"/>
                  </a:lnTo>
                  <a:lnTo>
                    <a:pt x="149" y="226"/>
                  </a:lnTo>
                  <a:lnTo>
                    <a:pt x="137" y="237"/>
                  </a:lnTo>
                  <a:lnTo>
                    <a:pt x="130" y="242"/>
                  </a:lnTo>
                  <a:lnTo>
                    <a:pt x="122" y="246"/>
                  </a:lnTo>
                  <a:lnTo>
                    <a:pt x="115" y="251"/>
                  </a:lnTo>
                  <a:lnTo>
                    <a:pt x="107" y="254"/>
                  </a:lnTo>
                  <a:lnTo>
                    <a:pt x="100" y="258"/>
                  </a:lnTo>
                  <a:lnTo>
                    <a:pt x="92" y="261"/>
                  </a:lnTo>
                  <a:lnTo>
                    <a:pt x="84" y="265"/>
                  </a:lnTo>
                  <a:lnTo>
                    <a:pt x="76" y="267"/>
                  </a:lnTo>
                  <a:lnTo>
                    <a:pt x="69" y="269"/>
                  </a:lnTo>
                  <a:lnTo>
                    <a:pt x="60" y="270"/>
                  </a:lnTo>
                  <a:lnTo>
                    <a:pt x="53" y="272"/>
                  </a:lnTo>
                  <a:lnTo>
                    <a:pt x="44" y="272"/>
                  </a:lnTo>
                  <a:lnTo>
                    <a:pt x="36" y="272"/>
                  </a:lnTo>
                  <a:lnTo>
                    <a:pt x="27" y="270"/>
                  </a:lnTo>
                  <a:lnTo>
                    <a:pt x="18" y="269"/>
                  </a:lnTo>
                  <a:lnTo>
                    <a:pt x="9" y="267"/>
                  </a:lnTo>
                  <a:lnTo>
                    <a:pt x="3" y="267"/>
                  </a:lnTo>
                  <a:lnTo>
                    <a:pt x="0" y="272"/>
                  </a:lnTo>
                  <a:lnTo>
                    <a:pt x="0" y="277"/>
                  </a:lnTo>
                  <a:lnTo>
                    <a:pt x="5" y="281"/>
                  </a:lnTo>
                  <a:lnTo>
                    <a:pt x="15" y="284"/>
                  </a:lnTo>
                  <a:lnTo>
                    <a:pt x="25" y="286"/>
                  </a:lnTo>
                  <a:lnTo>
                    <a:pt x="35" y="287"/>
                  </a:lnTo>
                  <a:lnTo>
                    <a:pt x="44" y="287"/>
                  </a:lnTo>
                  <a:lnTo>
                    <a:pt x="54" y="286"/>
                  </a:lnTo>
                  <a:lnTo>
                    <a:pt x="63" y="285"/>
                  </a:lnTo>
                  <a:lnTo>
                    <a:pt x="72" y="284"/>
                  </a:lnTo>
                  <a:lnTo>
                    <a:pt x="81" y="281"/>
                  </a:lnTo>
                  <a:lnTo>
                    <a:pt x="90" y="278"/>
                  </a:lnTo>
                  <a:lnTo>
                    <a:pt x="98" y="275"/>
                  </a:lnTo>
                  <a:lnTo>
                    <a:pt x="107" y="271"/>
                  </a:lnTo>
                  <a:lnTo>
                    <a:pt x="116" y="267"/>
                  </a:lnTo>
                  <a:lnTo>
                    <a:pt x="124" y="262"/>
                  </a:lnTo>
                  <a:lnTo>
                    <a:pt x="132" y="258"/>
                  </a:lnTo>
                  <a:lnTo>
                    <a:pt x="140" y="252"/>
                  </a:lnTo>
                  <a:lnTo>
                    <a:pt x="149" y="247"/>
                  </a:lnTo>
                  <a:lnTo>
                    <a:pt x="162" y="235"/>
                  </a:lnTo>
                  <a:lnTo>
                    <a:pt x="172" y="221"/>
                  </a:lnTo>
                  <a:lnTo>
                    <a:pt x="179" y="206"/>
                  </a:lnTo>
                  <a:lnTo>
                    <a:pt x="184" y="189"/>
                  </a:lnTo>
                  <a:lnTo>
                    <a:pt x="186" y="172"/>
                  </a:lnTo>
                  <a:lnTo>
                    <a:pt x="188" y="155"/>
                  </a:lnTo>
                  <a:lnTo>
                    <a:pt x="188" y="138"/>
                  </a:lnTo>
                  <a:lnTo>
                    <a:pt x="189" y="122"/>
                  </a:lnTo>
                  <a:lnTo>
                    <a:pt x="191" y="122"/>
                  </a:lnTo>
                  <a:lnTo>
                    <a:pt x="193" y="121"/>
                  </a:lnTo>
                  <a:lnTo>
                    <a:pt x="194" y="121"/>
                  </a:lnTo>
                  <a:lnTo>
                    <a:pt x="195" y="119"/>
                  </a:lnTo>
                  <a:lnTo>
                    <a:pt x="200" y="115"/>
                  </a:lnTo>
                  <a:lnTo>
                    <a:pt x="206" y="110"/>
                  </a:lnTo>
                  <a:lnTo>
                    <a:pt x="211" y="103"/>
                  </a:lnTo>
                  <a:lnTo>
                    <a:pt x="212" y="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6" name="Freeform 38"/>
            <p:cNvSpPr>
              <a:spLocks/>
            </p:cNvSpPr>
            <p:nvPr/>
          </p:nvSpPr>
          <p:spPr bwMode="auto">
            <a:xfrm>
              <a:off x="2171" y="1195"/>
              <a:ext cx="0" cy="1"/>
            </a:xfrm>
            <a:custGeom>
              <a:avLst/>
              <a:gdLst>
                <a:gd name="T0" fmla="*/ 1 h 1"/>
                <a:gd name="T1" fmla="*/ 0 h 1"/>
                <a:gd name="T2" fmla="*/ 0 h 1"/>
                <a:gd name="T3" fmla="*/ 0 h 1"/>
                <a:gd name="T4" fmla="*/ 1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lnTo>
                    <a:pt x="0" y="0"/>
                  </a:lnTo>
                  <a:lnTo>
                    <a:pt x="0" y="0"/>
                  </a:lnTo>
                  <a:lnTo>
                    <a:pt x="0" y="0"/>
                  </a:lnTo>
                  <a:lnTo>
                    <a:pt x="0"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7" name="Freeform 39"/>
            <p:cNvSpPr>
              <a:spLocks/>
            </p:cNvSpPr>
            <p:nvPr/>
          </p:nvSpPr>
          <p:spPr bwMode="auto">
            <a:xfrm>
              <a:off x="1992" y="1635"/>
              <a:ext cx="172" cy="86"/>
            </a:xfrm>
            <a:custGeom>
              <a:avLst/>
              <a:gdLst>
                <a:gd name="T0" fmla="*/ 8 w 172"/>
                <a:gd name="T1" fmla="*/ 16 h 86"/>
                <a:gd name="T2" fmla="*/ 20 w 172"/>
                <a:gd name="T3" fmla="*/ 17 h 86"/>
                <a:gd name="T4" fmla="*/ 32 w 172"/>
                <a:gd name="T5" fmla="*/ 18 h 86"/>
                <a:gd name="T6" fmla="*/ 43 w 172"/>
                <a:gd name="T7" fmla="*/ 21 h 86"/>
                <a:gd name="T8" fmla="*/ 53 w 172"/>
                <a:gd name="T9" fmla="*/ 24 h 86"/>
                <a:gd name="T10" fmla="*/ 63 w 172"/>
                <a:gd name="T11" fmla="*/ 29 h 86"/>
                <a:gd name="T12" fmla="*/ 72 w 172"/>
                <a:gd name="T13" fmla="*/ 35 h 86"/>
                <a:gd name="T14" fmla="*/ 81 w 172"/>
                <a:gd name="T15" fmla="*/ 42 h 86"/>
                <a:gd name="T16" fmla="*/ 90 w 172"/>
                <a:gd name="T17" fmla="*/ 49 h 86"/>
                <a:gd name="T18" fmla="*/ 98 w 172"/>
                <a:gd name="T19" fmla="*/ 56 h 86"/>
                <a:gd name="T20" fmla="*/ 106 w 172"/>
                <a:gd name="T21" fmla="*/ 62 h 86"/>
                <a:gd name="T22" fmla="*/ 114 w 172"/>
                <a:gd name="T23" fmla="*/ 67 h 86"/>
                <a:gd name="T24" fmla="*/ 123 w 172"/>
                <a:gd name="T25" fmla="*/ 72 h 86"/>
                <a:gd name="T26" fmla="*/ 133 w 172"/>
                <a:gd name="T27" fmla="*/ 76 h 86"/>
                <a:gd name="T28" fmla="*/ 142 w 172"/>
                <a:gd name="T29" fmla="*/ 79 h 86"/>
                <a:gd name="T30" fmla="*/ 151 w 172"/>
                <a:gd name="T31" fmla="*/ 82 h 86"/>
                <a:gd name="T32" fmla="*/ 162 w 172"/>
                <a:gd name="T33" fmla="*/ 86 h 86"/>
                <a:gd name="T34" fmla="*/ 168 w 172"/>
                <a:gd name="T35" fmla="*/ 85 h 86"/>
                <a:gd name="T36" fmla="*/ 172 w 172"/>
                <a:gd name="T37" fmla="*/ 80 h 86"/>
                <a:gd name="T38" fmla="*/ 172 w 172"/>
                <a:gd name="T39" fmla="*/ 75 h 86"/>
                <a:gd name="T40" fmla="*/ 166 w 172"/>
                <a:gd name="T41" fmla="*/ 71 h 86"/>
                <a:gd name="T42" fmla="*/ 154 w 172"/>
                <a:gd name="T43" fmla="*/ 68 h 86"/>
                <a:gd name="T44" fmla="*/ 143 w 172"/>
                <a:gd name="T45" fmla="*/ 63 h 86"/>
                <a:gd name="T46" fmla="*/ 133 w 172"/>
                <a:gd name="T47" fmla="*/ 59 h 86"/>
                <a:gd name="T48" fmla="*/ 124 w 172"/>
                <a:gd name="T49" fmla="*/ 54 h 86"/>
                <a:gd name="T50" fmla="*/ 115 w 172"/>
                <a:gd name="T51" fmla="*/ 48 h 86"/>
                <a:gd name="T52" fmla="*/ 106 w 172"/>
                <a:gd name="T53" fmla="*/ 42 h 86"/>
                <a:gd name="T54" fmla="*/ 97 w 172"/>
                <a:gd name="T55" fmla="*/ 35 h 86"/>
                <a:gd name="T56" fmla="*/ 88 w 172"/>
                <a:gd name="T57" fmla="*/ 26 h 86"/>
                <a:gd name="T58" fmla="*/ 79 w 172"/>
                <a:gd name="T59" fmla="*/ 19 h 86"/>
                <a:gd name="T60" fmla="*/ 70 w 172"/>
                <a:gd name="T61" fmla="*/ 14 h 86"/>
                <a:gd name="T62" fmla="*/ 60 w 172"/>
                <a:gd name="T63" fmla="*/ 10 h 86"/>
                <a:gd name="T64" fmla="*/ 51 w 172"/>
                <a:gd name="T65" fmla="*/ 7 h 86"/>
                <a:gd name="T66" fmla="*/ 41 w 172"/>
                <a:gd name="T67" fmla="*/ 4 h 86"/>
                <a:gd name="T68" fmla="*/ 30 w 172"/>
                <a:gd name="T69" fmla="*/ 2 h 86"/>
                <a:gd name="T70" fmla="*/ 19 w 172"/>
                <a:gd name="T71" fmla="*/ 1 h 86"/>
                <a:gd name="T72" fmla="*/ 8 w 172"/>
                <a:gd name="T73" fmla="*/ 0 h 86"/>
                <a:gd name="T74" fmla="*/ 2 w 172"/>
                <a:gd name="T75" fmla="*/ 2 h 86"/>
                <a:gd name="T76" fmla="*/ 0 w 172"/>
                <a:gd name="T77" fmla="*/ 7 h 86"/>
                <a:gd name="T78" fmla="*/ 2 w 172"/>
                <a:gd name="T79" fmla="*/ 13 h 86"/>
                <a:gd name="T80" fmla="*/ 8 w 172"/>
                <a:gd name="T81" fmla="*/ 16 h 86"/>
                <a:gd name="T82" fmla="*/ 8 w 172"/>
                <a:gd name="T83" fmla="*/ 1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2" h="86">
                  <a:moveTo>
                    <a:pt x="8" y="16"/>
                  </a:moveTo>
                  <a:lnTo>
                    <a:pt x="20" y="17"/>
                  </a:lnTo>
                  <a:lnTo>
                    <a:pt x="32" y="18"/>
                  </a:lnTo>
                  <a:lnTo>
                    <a:pt x="43" y="21"/>
                  </a:lnTo>
                  <a:lnTo>
                    <a:pt x="53" y="24"/>
                  </a:lnTo>
                  <a:lnTo>
                    <a:pt x="63" y="29"/>
                  </a:lnTo>
                  <a:lnTo>
                    <a:pt x="72" y="35"/>
                  </a:lnTo>
                  <a:lnTo>
                    <a:pt x="81" y="42"/>
                  </a:lnTo>
                  <a:lnTo>
                    <a:pt x="90" y="49"/>
                  </a:lnTo>
                  <a:lnTo>
                    <a:pt x="98" y="56"/>
                  </a:lnTo>
                  <a:lnTo>
                    <a:pt x="106" y="62"/>
                  </a:lnTo>
                  <a:lnTo>
                    <a:pt x="114" y="67"/>
                  </a:lnTo>
                  <a:lnTo>
                    <a:pt x="123" y="72"/>
                  </a:lnTo>
                  <a:lnTo>
                    <a:pt x="133" y="76"/>
                  </a:lnTo>
                  <a:lnTo>
                    <a:pt x="142" y="79"/>
                  </a:lnTo>
                  <a:lnTo>
                    <a:pt x="151" y="82"/>
                  </a:lnTo>
                  <a:lnTo>
                    <a:pt x="162" y="86"/>
                  </a:lnTo>
                  <a:lnTo>
                    <a:pt x="168" y="85"/>
                  </a:lnTo>
                  <a:lnTo>
                    <a:pt x="172" y="80"/>
                  </a:lnTo>
                  <a:lnTo>
                    <a:pt x="172" y="75"/>
                  </a:lnTo>
                  <a:lnTo>
                    <a:pt x="166" y="71"/>
                  </a:lnTo>
                  <a:lnTo>
                    <a:pt x="154" y="68"/>
                  </a:lnTo>
                  <a:lnTo>
                    <a:pt x="143" y="63"/>
                  </a:lnTo>
                  <a:lnTo>
                    <a:pt x="133" y="59"/>
                  </a:lnTo>
                  <a:lnTo>
                    <a:pt x="124" y="54"/>
                  </a:lnTo>
                  <a:lnTo>
                    <a:pt x="115" y="48"/>
                  </a:lnTo>
                  <a:lnTo>
                    <a:pt x="106" y="42"/>
                  </a:lnTo>
                  <a:lnTo>
                    <a:pt x="97" y="35"/>
                  </a:lnTo>
                  <a:lnTo>
                    <a:pt x="88" y="26"/>
                  </a:lnTo>
                  <a:lnTo>
                    <a:pt x="79" y="19"/>
                  </a:lnTo>
                  <a:lnTo>
                    <a:pt x="70" y="14"/>
                  </a:lnTo>
                  <a:lnTo>
                    <a:pt x="60" y="10"/>
                  </a:lnTo>
                  <a:lnTo>
                    <a:pt x="51" y="7"/>
                  </a:lnTo>
                  <a:lnTo>
                    <a:pt x="41" y="4"/>
                  </a:lnTo>
                  <a:lnTo>
                    <a:pt x="30" y="2"/>
                  </a:lnTo>
                  <a:lnTo>
                    <a:pt x="19" y="1"/>
                  </a:lnTo>
                  <a:lnTo>
                    <a:pt x="8" y="0"/>
                  </a:lnTo>
                  <a:lnTo>
                    <a:pt x="2" y="2"/>
                  </a:lnTo>
                  <a:lnTo>
                    <a:pt x="0" y="7"/>
                  </a:lnTo>
                  <a:lnTo>
                    <a:pt x="2" y="13"/>
                  </a:lnTo>
                  <a:lnTo>
                    <a:pt x="8" y="16"/>
                  </a:lnTo>
                  <a:lnTo>
                    <a:pt x="8"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8" name="Freeform 40"/>
            <p:cNvSpPr>
              <a:spLocks/>
            </p:cNvSpPr>
            <p:nvPr/>
          </p:nvSpPr>
          <p:spPr bwMode="auto">
            <a:xfrm>
              <a:off x="2022" y="1445"/>
              <a:ext cx="185" cy="192"/>
            </a:xfrm>
            <a:custGeom>
              <a:avLst/>
              <a:gdLst>
                <a:gd name="T0" fmla="*/ 153 w 185"/>
                <a:gd name="T1" fmla="*/ 20 h 192"/>
                <a:gd name="T2" fmla="*/ 145 w 185"/>
                <a:gd name="T3" fmla="*/ 44 h 192"/>
                <a:gd name="T4" fmla="*/ 141 w 185"/>
                <a:gd name="T5" fmla="*/ 46 h 192"/>
                <a:gd name="T6" fmla="*/ 128 w 185"/>
                <a:gd name="T7" fmla="*/ 43 h 192"/>
                <a:gd name="T8" fmla="*/ 102 w 185"/>
                <a:gd name="T9" fmla="*/ 78 h 192"/>
                <a:gd name="T10" fmla="*/ 105 w 185"/>
                <a:gd name="T11" fmla="*/ 118 h 192"/>
                <a:gd name="T12" fmla="*/ 120 w 185"/>
                <a:gd name="T13" fmla="*/ 125 h 192"/>
                <a:gd name="T14" fmla="*/ 126 w 185"/>
                <a:gd name="T15" fmla="*/ 127 h 192"/>
                <a:gd name="T16" fmla="*/ 128 w 185"/>
                <a:gd name="T17" fmla="*/ 128 h 192"/>
                <a:gd name="T18" fmla="*/ 133 w 185"/>
                <a:gd name="T19" fmla="*/ 148 h 192"/>
                <a:gd name="T20" fmla="*/ 135 w 185"/>
                <a:gd name="T21" fmla="*/ 165 h 192"/>
                <a:gd name="T22" fmla="*/ 120 w 185"/>
                <a:gd name="T23" fmla="*/ 157 h 192"/>
                <a:gd name="T24" fmla="*/ 98 w 185"/>
                <a:gd name="T25" fmla="*/ 150 h 192"/>
                <a:gd name="T26" fmla="*/ 83 w 185"/>
                <a:gd name="T27" fmla="*/ 142 h 192"/>
                <a:gd name="T28" fmla="*/ 93 w 185"/>
                <a:gd name="T29" fmla="*/ 120 h 192"/>
                <a:gd name="T30" fmla="*/ 87 w 185"/>
                <a:gd name="T31" fmla="*/ 104 h 192"/>
                <a:gd name="T32" fmla="*/ 72 w 185"/>
                <a:gd name="T33" fmla="*/ 101 h 192"/>
                <a:gd name="T34" fmla="*/ 72 w 185"/>
                <a:gd name="T35" fmla="*/ 86 h 192"/>
                <a:gd name="T36" fmla="*/ 59 w 185"/>
                <a:gd name="T37" fmla="*/ 76 h 192"/>
                <a:gd name="T38" fmla="*/ 41 w 185"/>
                <a:gd name="T39" fmla="*/ 71 h 192"/>
                <a:gd name="T40" fmla="*/ 29 w 185"/>
                <a:gd name="T41" fmla="*/ 84 h 192"/>
                <a:gd name="T42" fmla="*/ 9 w 185"/>
                <a:gd name="T43" fmla="*/ 72 h 192"/>
                <a:gd name="T44" fmla="*/ 9 w 185"/>
                <a:gd name="T45" fmla="*/ 88 h 192"/>
                <a:gd name="T46" fmla="*/ 21 w 185"/>
                <a:gd name="T47" fmla="*/ 98 h 192"/>
                <a:gd name="T48" fmla="*/ 36 w 185"/>
                <a:gd name="T49" fmla="*/ 100 h 192"/>
                <a:gd name="T50" fmla="*/ 49 w 185"/>
                <a:gd name="T51" fmla="*/ 89 h 192"/>
                <a:gd name="T52" fmla="*/ 56 w 185"/>
                <a:gd name="T53" fmla="*/ 100 h 192"/>
                <a:gd name="T54" fmla="*/ 58 w 185"/>
                <a:gd name="T55" fmla="*/ 113 h 192"/>
                <a:gd name="T56" fmla="*/ 75 w 185"/>
                <a:gd name="T57" fmla="*/ 116 h 192"/>
                <a:gd name="T58" fmla="*/ 75 w 185"/>
                <a:gd name="T59" fmla="*/ 127 h 192"/>
                <a:gd name="T60" fmla="*/ 70 w 185"/>
                <a:gd name="T61" fmla="*/ 132 h 192"/>
                <a:gd name="T62" fmla="*/ 65 w 185"/>
                <a:gd name="T63" fmla="*/ 141 h 192"/>
                <a:gd name="T64" fmla="*/ 65 w 185"/>
                <a:gd name="T65" fmla="*/ 158 h 192"/>
                <a:gd name="T66" fmla="*/ 95 w 185"/>
                <a:gd name="T67" fmla="*/ 165 h 192"/>
                <a:gd name="T68" fmla="*/ 120 w 185"/>
                <a:gd name="T69" fmla="*/ 174 h 192"/>
                <a:gd name="T70" fmla="*/ 145 w 185"/>
                <a:gd name="T71" fmla="*/ 188 h 192"/>
                <a:gd name="T72" fmla="*/ 161 w 185"/>
                <a:gd name="T73" fmla="*/ 183 h 192"/>
                <a:gd name="T74" fmla="*/ 157 w 185"/>
                <a:gd name="T75" fmla="*/ 165 h 192"/>
                <a:gd name="T76" fmla="*/ 144 w 185"/>
                <a:gd name="T77" fmla="*/ 124 h 192"/>
                <a:gd name="T78" fmla="*/ 124 w 185"/>
                <a:gd name="T79" fmla="*/ 109 h 192"/>
                <a:gd name="T80" fmla="*/ 119 w 185"/>
                <a:gd name="T81" fmla="*/ 107 h 192"/>
                <a:gd name="T82" fmla="*/ 118 w 185"/>
                <a:gd name="T83" fmla="*/ 103 h 192"/>
                <a:gd name="T84" fmla="*/ 116 w 185"/>
                <a:gd name="T85" fmla="*/ 90 h 192"/>
                <a:gd name="T86" fmla="*/ 128 w 185"/>
                <a:gd name="T87" fmla="*/ 66 h 192"/>
                <a:gd name="T88" fmla="*/ 149 w 185"/>
                <a:gd name="T89" fmla="*/ 67 h 192"/>
                <a:gd name="T90" fmla="*/ 157 w 185"/>
                <a:gd name="T91" fmla="*/ 53 h 192"/>
                <a:gd name="T92" fmla="*/ 159 w 185"/>
                <a:gd name="T93" fmla="*/ 51 h 192"/>
                <a:gd name="T94" fmla="*/ 166 w 185"/>
                <a:gd name="T95" fmla="*/ 32 h 192"/>
                <a:gd name="T96" fmla="*/ 168 w 185"/>
                <a:gd name="T97" fmla="*/ 27 h 192"/>
                <a:gd name="T98" fmla="*/ 176 w 185"/>
                <a:gd name="T99" fmla="*/ 20 h 192"/>
                <a:gd name="T100" fmla="*/ 182 w 185"/>
                <a:gd name="T101" fmla="*/ 3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5" h="192">
                  <a:moveTo>
                    <a:pt x="171" y="3"/>
                  </a:moveTo>
                  <a:lnTo>
                    <a:pt x="166" y="7"/>
                  </a:lnTo>
                  <a:lnTo>
                    <a:pt x="161" y="11"/>
                  </a:lnTo>
                  <a:lnTo>
                    <a:pt x="157" y="16"/>
                  </a:lnTo>
                  <a:lnTo>
                    <a:pt x="153" y="20"/>
                  </a:lnTo>
                  <a:lnTo>
                    <a:pt x="150" y="25"/>
                  </a:lnTo>
                  <a:lnTo>
                    <a:pt x="148" y="32"/>
                  </a:lnTo>
                  <a:lnTo>
                    <a:pt x="147" y="37"/>
                  </a:lnTo>
                  <a:lnTo>
                    <a:pt x="145" y="43"/>
                  </a:lnTo>
                  <a:lnTo>
                    <a:pt x="145" y="44"/>
                  </a:lnTo>
                  <a:lnTo>
                    <a:pt x="145" y="46"/>
                  </a:lnTo>
                  <a:lnTo>
                    <a:pt x="145" y="47"/>
                  </a:lnTo>
                  <a:lnTo>
                    <a:pt x="146" y="48"/>
                  </a:lnTo>
                  <a:lnTo>
                    <a:pt x="143" y="47"/>
                  </a:lnTo>
                  <a:lnTo>
                    <a:pt x="141" y="46"/>
                  </a:lnTo>
                  <a:lnTo>
                    <a:pt x="139" y="44"/>
                  </a:lnTo>
                  <a:lnTo>
                    <a:pt x="137" y="43"/>
                  </a:lnTo>
                  <a:lnTo>
                    <a:pt x="134" y="43"/>
                  </a:lnTo>
                  <a:lnTo>
                    <a:pt x="131" y="43"/>
                  </a:lnTo>
                  <a:lnTo>
                    <a:pt x="128" y="43"/>
                  </a:lnTo>
                  <a:lnTo>
                    <a:pt x="126" y="44"/>
                  </a:lnTo>
                  <a:lnTo>
                    <a:pt x="119" y="51"/>
                  </a:lnTo>
                  <a:lnTo>
                    <a:pt x="113" y="60"/>
                  </a:lnTo>
                  <a:lnTo>
                    <a:pt x="107" y="68"/>
                  </a:lnTo>
                  <a:lnTo>
                    <a:pt x="102" y="78"/>
                  </a:lnTo>
                  <a:lnTo>
                    <a:pt x="99" y="87"/>
                  </a:lnTo>
                  <a:lnTo>
                    <a:pt x="98" y="97"/>
                  </a:lnTo>
                  <a:lnTo>
                    <a:pt x="99" y="106"/>
                  </a:lnTo>
                  <a:lnTo>
                    <a:pt x="104" y="116"/>
                  </a:lnTo>
                  <a:lnTo>
                    <a:pt x="105" y="118"/>
                  </a:lnTo>
                  <a:lnTo>
                    <a:pt x="108" y="120"/>
                  </a:lnTo>
                  <a:lnTo>
                    <a:pt x="111" y="121"/>
                  </a:lnTo>
                  <a:lnTo>
                    <a:pt x="114" y="122"/>
                  </a:lnTo>
                  <a:lnTo>
                    <a:pt x="117" y="123"/>
                  </a:lnTo>
                  <a:lnTo>
                    <a:pt x="120" y="125"/>
                  </a:lnTo>
                  <a:lnTo>
                    <a:pt x="123" y="125"/>
                  </a:lnTo>
                  <a:lnTo>
                    <a:pt x="126" y="127"/>
                  </a:lnTo>
                  <a:lnTo>
                    <a:pt x="126" y="127"/>
                  </a:lnTo>
                  <a:lnTo>
                    <a:pt x="126" y="127"/>
                  </a:lnTo>
                  <a:lnTo>
                    <a:pt x="126" y="127"/>
                  </a:lnTo>
                  <a:lnTo>
                    <a:pt x="127" y="127"/>
                  </a:lnTo>
                  <a:lnTo>
                    <a:pt x="127" y="128"/>
                  </a:lnTo>
                  <a:lnTo>
                    <a:pt x="127" y="128"/>
                  </a:lnTo>
                  <a:lnTo>
                    <a:pt x="127" y="128"/>
                  </a:lnTo>
                  <a:lnTo>
                    <a:pt x="128" y="128"/>
                  </a:lnTo>
                  <a:lnTo>
                    <a:pt x="128" y="132"/>
                  </a:lnTo>
                  <a:lnTo>
                    <a:pt x="129" y="135"/>
                  </a:lnTo>
                  <a:lnTo>
                    <a:pt x="131" y="138"/>
                  </a:lnTo>
                  <a:lnTo>
                    <a:pt x="131" y="141"/>
                  </a:lnTo>
                  <a:lnTo>
                    <a:pt x="133" y="148"/>
                  </a:lnTo>
                  <a:lnTo>
                    <a:pt x="135" y="155"/>
                  </a:lnTo>
                  <a:lnTo>
                    <a:pt x="138" y="162"/>
                  </a:lnTo>
                  <a:lnTo>
                    <a:pt x="141" y="168"/>
                  </a:lnTo>
                  <a:lnTo>
                    <a:pt x="138" y="166"/>
                  </a:lnTo>
                  <a:lnTo>
                    <a:pt x="135" y="165"/>
                  </a:lnTo>
                  <a:lnTo>
                    <a:pt x="132" y="163"/>
                  </a:lnTo>
                  <a:lnTo>
                    <a:pt x="129" y="162"/>
                  </a:lnTo>
                  <a:lnTo>
                    <a:pt x="126" y="160"/>
                  </a:lnTo>
                  <a:lnTo>
                    <a:pt x="123" y="158"/>
                  </a:lnTo>
                  <a:lnTo>
                    <a:pt x="120" y="157"/>
                  </a:lnTo>
                  <a:lnTo>
                    <a:pt x="117" y="156"/>
                  </a:lnTo>
                  <a:lnTo>
                    <a:pt x="112" y="154"/>
                  </a:lnTo>
                  <a:lnTo>
                    <a:pt x="108" y="153"/>
                  </a:lnTo>
                  <a:lnTo>
                    <a:pt x="103" y="151"/>
                  </a:lnTo>
                  <a:lnTo>
                    <a:pt x="98" y="150"/>
                  </a:lnTo>
                  <a:lnTo>
                    <a:pt x="94" y="149"/>
                  </a:lnTo>
                  <a:lnTo>
                    <a:pt x="89" y="148"/>
                  </a:lnTo>
                  <a:lnTo>
                    <a:pt x="84" y="146"/>
                  </a:lnTo>
                  <a:lnTo>
                    <a:pt x="79" y="145"/>
                  </a:lnTo>
                  <a:lnTo>
                    <a:pt x="83" y="142"/>
                  </a:lnTo>
                  <a:lnTo>
                    <a:pt x="87" y="138"/>
                  </a:lnTo>
                  <a:lnTo>
                    <a:pt x="90" y="134"/>
                  </a:lnTo>
                  <a:lnTo>
                    <a:pt x="92" y="130"/>
                  </a:lnTo>
                  <a:lnTo>
                    <a:pt x="93" y="125"/>
                  </a:lnTo>
                  <a:lnTo>
                    <a:pt x="93" y="120"/>
                  </a:lnTo>
                  <a:lnTo>
                    <a:pt x="92" y="114"/>
                  </a:lnTo>
                  <a:lnTo>
                    <a:pt x="91" y="109"/>
                  </a:lnTo>
                  <a:lnTo>
                    <a:pt x="91" y="107"/>
                  </a:lnTo>
                  <a:lnTo>
                    <a:pt x="89" y="106"/>
                  </a:lnTo>
                  <a:lnTo>
                    <a:pt x="87" y="104"/>
                  </a:lnTo>
                  <a:lnTo>
                    <a:pt x="85" y="103"/>
                  </a:lnTo>
                  <a:lnTo>
                    <a:pt x="82" y="102"/>
                  </a:lnTo>
                  <a:lnTo>
                    <a:pt x="79" y="102"/>
                  </a:lnTo>
                  <a:lnTo>
                    <a:pt x="75" y="102"/>
                  </a:lnTo>
                  <a:lnTo>
                    <a:pt x="72" y="101"/>
                  </a:lnTo>
                  <a:lnTo>
                    <a:pt x="72" y="98"/>
                  </a:lnTo>
                  <a:lnTo>
                    <a:pt x="72" y="94"/>
                  </a:lnTo>
                  <a:lnTo>
                    <a:pt x="72" y="91"/>
                  </a:lnTo>
                  <a:lnTo>
                    <a:pt x="72" y="88"/>
                  </a:lnTo>
                  <a:lnTo>
                    <a:pt x="72" y="86"/>
                  </a:lnTo>
                  <a:lnTo>
                    <a:pt x="72" y="84"/>
                  </a:lnTo>
                  <a:lnTo>
                    <a:pt x="70" y="83"/>
                  </a:lnTo>
                  <a:lnTo>
                    <a:pt x="68" y="81"/>
                  </a:lnTo>
                  <a:lnTo>
                    <a:pt x="63" y="79"/>
                  </a:lnTo>
                  <a:lnTo>
                    <a:pt x="59" y="76"/>
                  </a:lnTo>
                  <a:lnTo>
                    <a:pt x="54" y="74"/>
                  </a:lnTo>
                  <a:lnTo>
                    <a:pt x="49" y="71"/>
                  </a:lnTo>
                  <a:lnTo>
                    <a:pt x="47" y="71"/>
                  </a:lnTo>
                  <a:lnTo>
                    <a:pt x="44" y="71"/>
                  </a:lnTo>
                  <a:lnTo>
                    <a:pt x="41" y="71"/>
                  </a:lnTo>
                  <a:lnTo>
                    <a:pt x="39" y="72"/>
                  </a:lnTo>
                  <a:lnTo>
                    <a:pt x="37" y="75"/>
                  </a:lnTo>
                  <a:lnTo>
                    <a:pt x="34" y="78"/>
                  </a:lnTo>
                  <a:lnTo>
                    <a:pt x="32" y="81"/>
                  </a:lnTo>
                  <a:lnTo>
                    <a:pt x="29" y="84"/>
                  </a:lnTo>
                  <a:lnTo>
                    <a:pt x="26" y="81"/>
                  </a:lnTo>
                  <a:lnTo>
                    <a:pt x="22" y="79"/>
                  </a:lnTo>
                  <a:lnTo>
                    <a:pt x="18" y="76"/>
                  </a:lnTo>
                  <a:lnTo>
                    <a:pt x="15" y="74"/>
                  </a:lnTo>
                  <a:lnTo>
                    <a:pt x="9" y="72"/>
                  </a:lnTo>
                  <a:lnTo>
                    <a:pt x="3" y="74"/>
                  </a:lnTo>
                  <a:lnTo>
                    <a:pt x="0" y="79"/>
                  </a:lnTo>
                  <a:lnTo>
                    <a:pt x="3" y="85"/>
                  </a:lnTo>
                  <a:lnTo>
                    <a:pt x="6" y="86"/>
                  </a:lnTo>
                  <a:lnTo>
                    <a:pt x="9" y="88"/>
                  </a:lnTo>
                  <a:lnTo>
                    <a:pt x="11" y="90"/>
                  </a:lnTo>
                  <a:lnTo>
                    <a:pt x="14" y="92"/>
                  </a:lnTo>
                  <a:lnTo>
                    <a:pt x="16" y="94"/>
                  </a:lnTo>
                  <a:lnTo>
                    <a:pt x="19" y="96"/>
                  </a:lnTo>
                  <a:lnTo>
                    <a:pt x="21" y="98"/>
                  </a:lnTo>
                  <a:lnTo>
                    <a:pt x="24" y="100"/>
                  </a:lnTo>
                  <a:lnTo>
                    <a:pt x="27" y="102"/>
                  </a:lnTo>
                  <a:lnTo>
                    <a:pt x="30" y="102"/>
                  </a:lnTo>
                  <a:lnTo>
                    <a:pt x="33" y="102"/>
                  </a:lnTo>
                  <a:lnTo>
                    <a:pt x="36" y="100"/>
                  </a:lnTo>
                  <a:lnTo>
                    <a:pt x="39" y="97"/>
                  </a:lnTo>
                  <a:lnTo>
                    <a:pt x="42" y="93"/>
                  </a:lnTo>
                  <a:lnTo>
                    <a:pt x="44" y="91"/>
                  </a:lnTo>
                  <a:lnTo>
                    <a:pt x="47" y="88"/>
                  </a:lnTo>
                  <a:lnTo>
                    <a:pt x="49" y="89"/>
                  </a:lnTo>
                  <a:lnTo>
                    <a:pt x="51" y="90"/>
                  </a:lnTo>
                  <a:lnTo>
                    <a:pt x="54" y="91"/>
                  </a:lnTo>
                  <a:lnTo>
                    <a:pt x="56" y="92"/>
                  </a:lnTo>
                  <a:lnTo>
                    <a:pt x="56" y="96"/>
                  </a:lnTo>
                  <a:lnTo>
                    <a:pt x="56" y="100"/>
                  </a:lnTo>
                  <a:lnTo>
                    <a:pt x="56" y="104"/>
                  </a:lnTo>
                  <a:lnTo>
                    <a:pt x="55" y="107"/>
                  </a:lnTo>
                  <a:lnTo>
                    <a:pt x="56" y="109"/>
                  </a:lnTo>
                  <a:lnTo>
                    <a:pt x="57" y="111"/>
                  </a:lnTo>
                  <a:lnTo>
                    <a:pt x="58" y="113"/>
                  </a:lnTo>
                  <a:lnTo>
                    <a:pt x="61" y="114"/>
                  </a:lnTo>
                  <a:lnTo>
                    <a:pt x="65" y="114"/>
                  </a:lnTo>
                  <a:lnTo>
                    <a:pt x="68" y="114"/>
                  </a:lnTo>
                  <a:lnTo>
                    <a:pt x="72" y="115"/>
                  </a:lnTo>
                  <a:lnTo>
                    <a:pt x="75" y="116"/>
                  </a:lnTo>
                  <a:lnTo>
                    <a:pt x="75" y="118"/>
                  </a:lnTo>
                  <a:lnTo>
                    <a:pt x="75" y="121"/>
                  </a:lnTo>
                  <a:lnTo>
                    <a:pt x="75" y="123"/>
                  </a:lnTo>
                  <a:lnTo>
                    <a:pt x="76" y="126"/>
                  </a:lnTo>
                  <a:lnTo>
                    <a:pt x="75" y="127"/>
                  </a:lnTo>
                  <a:lnTo>
                    <a:pt x="75" y="127"/>
                  </a:lnTo>
                  <a:lnTo>
                    <a:pt x="73" y="128"/>
                  </a:lnTo>
                  <a:lnTo>
                    <a:pt x="72" y="129"/>
                  </a:lnTo>
                  <a:lnTo>
                    <a:pt x="71" y="131"/>
                  </a:lnTo>
                  <a:lnTo>
                    <a:pt x="70" y="132"/>
                  </a:lnTo>
                  <a:lnTo>
                    <a:pt x="68" y="134"/>
                  </a:lnTo>
                  <a:lnTo>
                    <a:pt x="67" y="135"/>
                  </a:lnTo>
                  <a:lnTo>
                    <a:pt x="65" y="137"/>
                  </a:lnTo>
                  <a:lnTo>
                    <a:pt x="65" y="139"/>
                  </a:lnTo>
                  <a:lnTo>
                    <a:pt x="65" y="141"/>
                  </a:lnTo>
                  <a:lnTo>
                    <a:pt x="65" y="143"/>
                  </a:lnTo>
                  <a:lnTo>
                    <a:pt x="62" y="146"/>
                  </a:lnTo>
                  <a:lnTo>
                    <a:pt x="60" y="151"/>
                  </a:lnTo>
                  <a:lnTo>
                    <a:pt x="61" y="155"/>
                  </a:lnTo>
                  <a:lnTo>
                    <a:pt x="65" y="158"/>
                  </a:lnTo>
                  <a:lnTo>
                    <a:pt x="72" y="159"/>
                  </a:lnTo>
                  <a:lnTo>
                    <a:pt x="78" y="160"/>
                  </a:lnTo>
                  <a:lnTo>
                    <a:pt x="84" y="162"/>
                  </a:lnTo>
                  <a:lnTo>
                    <a:pt x="89" y="163"/>
                  </a:lnTo>
                  <a:lnTo>
                    <a:pt x="95" y="165"/>
                  </a:lnTo>
                  <a:lnTo>
                    <a:pt x="101" y="167"/>
                  </a:lnTo>
                  <a:lnTo>
                    <a:pt x="107" y="169"/>
                  </a:lnTo>
                  <a:lnTo>
                    <a:pt x="112" y="170"/>
                  </a:lnTo>
                  <a:lnTo>
                    <a:pt x="116" y="172"/>
                  </a:lnTo>
                  <a:lnTo>
                    <a:pt x="120" y="174"/>
                  </a:lnTo>
                  <a:lnTo>
                    <a:pt x="125" y="177"/>
                  </a:lnTo>
                  <a:lnTo>
                    <a:pt x="130" y="179"/>
                  </a:lnTo>
                  <a:lnTo>
                    <a:pt x="135" y="183"/>
                  </a:lnTo>
                  <a:lnTo>
                    <a:pt x="140" y="186"/>
                  </a:lnTo>
                  <a:lnTo>
                    <a:pt x="145" y="188"/>
                  </a:lnTo>
                  <a:lnTo>
                    <a:pt x="149" y="191"/>
                  </a:lnTo>
                  <a:lnTo>
                    <a:pt x="154" y="192"/>
                  </a:lnTo>
                  <a:lnTo>
                    <a:pt x="158" y="190"/>
                  </a:lnTo>
                  <a:lnTo>
                    <a:pt x="161" y="187"/>
                  </a:lnTo>
                  <a:lnTo>
                    <a:pt x="161" y="183"/>
                  </a:lnTo>
                  <a:lnTo>
                    <a:pt x="162" y="181"/>
                  </a:lnTo>
                  <a:lnTo>
                    <a:pt x="163" y="179"/>
                  </a:lnTo>
                  <a:lnTo>
                    <a:pt x="163" y="177"/>
                  </a:lnTo>
                  <a:lnTo>
                    <a:pt x="161" y="174"/>
                  </a:lnTo>
                  <a:lnTo>
                    <a:pt x="157" y="165"/>
                  </a:lnTo>
                  <a:lnTo>
                    <a:pt x="154" y="157"/>
                  </a:lnTo>
                  <a:lnTo>
                    <a:pt x="150" y="148"/>
                  </a:lnTo>
                  <a:lnTo>
                    <a:pt x="147" y="139"/>
                  </a:lnTo>
                  <a:lnTo>
                    <a:pt x="145" y="132"/>
                  </a:lnTo>
                  <a:lnTo>
                    <a:pt x="144" y="124"/>
                  </a:lnTo>
                  <a:lnTo>
                    <a:pt x="140" y="118"/>
                  </a:lnTo>
                  <a:lnTo>
                    <a:pt x="133" y="114"/>
                  </a:lnTo>
                  <a:lnTo>
                    <a:pt x="130" y="113"/>
                  </a:lnTo>
                  <a:lnTo>
                    <a:pt x="127" y="111"/>
                  </a:lnTo>
                  <a:lnTo>
                    <a:pt x="124" y="109"/>
                  </a:lnTo>
                  <a:lnTo>
                    <a:pt x="120" y="107"/>
                  </a:lnTo>
                  <a:lnTo>
                    <a:pt x="119" y="107"/>
                  </a:lnTo>
                  <a:lnTo>
                    <a:pt x="119" y="107"/>
                  </a:lnTo>
                  <a:lnTo>
                    <a:pt x="119" y="107"/>
                  </a:lnTo>
                  <a:lnTo>
                    <a:pt x="119" y="107"/>
                  </a:lnTo>
                  <a:lnTo>
                    <a:pt x="119" y="107"/>
                  </a:lnTo>
                  <a:lnTo>
                    <a:pt x="119" y="107"/>
                  </a:lnTo>
                  <a:lnTo>
                    <a:pt x="119" y="107"/>
                  </a:lnTo>
                  <a:lnTo>
                    <a:pt x="119" y="106"/>
                  </a:lnTo>
                  <a:lnTo>
                    <a:pt x="118" y="103"/>
                  </a:lnTo>
                  <a:lnTo>
                    <a:pt x="118" y="100"/>
                  </a:lnTo>
                  <a:lnTo>
                    <a:pt x="117" y="97"/>
                  </a:lnTo>
                  <a:lnTo>
                    <a:pt x="117" y="94"/>
                  </a:lnTo>
                  <a:lnTo>
                    <a:pt x="117" y="92"/>
                  </a:lnTo>
                  <a:lnTo>
                    <a:pt x="116" y="90"/>
                  </a:lnTo>
                  <a:lnTo>
                    <a:pt x="116" y="88"/>
                  </a:lnTo>
                  <a:lnTo>
                    <a:pt x="115" y="89"/>
                  </a:lnTo>
                  <a:lnTo>
                    <a:pt x="119" y="79"/>
                  </a:lnTo>
                  <a:lnTo>
                    <a:pt x="123" y="72"/>
                  </a:lnTo>
                  <a:lnTo>
                    <a:pt x="128" y="66"/>
                  </a:lnTo>
                  <a:lnTo>
                    <a:pt x="134" y="59"/>
                  </a:lnTo>
                  <a:lnTo>
                    <a:pt x="138" y="61"/>
                  </a:lnTo>
                  <a:lnTo>
                    <a:pt x="142" y="63"/>
                  </a:lnTo>
                  <a:lnTo>
                    <a:pt x="145" y="65"/>
                  </a:lnTo>
                  <a:lnTo>
                    <a:pt x="149" y="67"/>
                  </a:lnTo>
                  <a:lnTo>
                    <a:pt x="155" y="67"/>
                  </a:lnTo>
                  <a:lnTo>
                    <a:pt x="160" y="64"/>
                  </a:lnTo>
                  <a:lnTo>
                    <a:pt x="161" y="59"/>
                  </a:lnTo>
                  <a:lnTo>
                    <a:pt x="157" y="54"/>
                  </a:lnTo>
                  <a:lnTo>
                    <a:pt x="157" y="53"/>
                  </a:lnTo>
                  <a:lnTo>
                    <a:pt x="156" y="53"/>
                  </a:lnTo>
                  <a:lnTo>
                    <a:pt x="154" y="53"/>
                  </a:lnTo>
                  <a:lnTo>
                    <a:pt x="154" y="52"/>
                  </a:lnTo>
                  <a:lnTo>
                    <a:pt x="157" y="52"/>
                  </a:lnTo>
                  <a:lnTo>
                    <a:pt x="159" y="51"/>
                  </a:lnTo>
                  <a:lnTo>
                    <a:pt x="160" y="50"/>
                  </a:lnTo>
                  <a:lnTo>
                    <a:pt x="161" y="47"/>
                  </a:lnTo>
                  <a:lnTo>
                    <a:pt x="163" y="42"/>
                  </a:lnTo>
                  <a:lnTo>
                    <a:pt x="164" y="37"/>
                  </a:lnTo>
                  <a:lnTo>
                    <a:pt x="166" y="32"/>
                  </a:lnTo>
                  <a:lnTo>
                    <a:pt x="167" y="28"/>
                  </a:lnTo>
                  <a:lnTo>
                    <a:pt x="167" y="28"/>
                  </a:lnTo>
                  <a:lnTo>
                    <a:pt x="168" y="28"/>
                  </a:lnTo>
                  <a:lnTo>
                    <a:pt x="168" y="28"/>
                  </a:lnTo>
                  <a:lnTo>
                    <a:pt x="168" y="27"/>
                  </a:lnTo>
                  <a:lnTo>
                    <a:pt x="169" y="26"/>
                  </a:lnTo>
                  <a:lnTo>
                    <a:pt x="171" y="25"/>
                  </a:lnTo>
                  <a:lnTo>
                    <a:pt x="172" y="23"/>
                  </a:lnTo>
                  <a:lnTo>
                    <a:pt x="173" y="22"/>
                  </a:lnTo>
                  <a:lnTo>
                    <a:pt x="176" y="20"/>
                  </a:lnTo>
                  <a:lnTo>
                    <a:pt x="178" y="18"/>
                  </a:lnTo>
                  <a:lnTo>
                    <a:pt x="180" y="16"/>
                  </a:lnTo>
                  <a:lnTo>
                    <a:pt x="182" y="14"/>
                  </a:lnTo>
                  <a:lnTo>
                    <a:pt x="185" y="8"/>
                  </a:lnTo>
                  <a:lnTo>
                    <a:pt x="182" y="3"/>
                  </a:lnTo>
                  <a:lnTo>
                    <a:pt x="177" y="0"/>
                  </a:lnTo>
                  <a:lnTo>
                    <a:pt x="17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9" name="Freeform 41"/>
            <p:cNvSpPr>
              <a:spLocks/>
            </p:cNvSpPr>
            <p:nvPr/>
          </p:nvSpPr>
          <p:spPr bwMode="auto">
            <a:xfrm>
              <a:off x="2318" y="1491"/>
              <a:ext cx="17" cy="28"/>
            </a:xfrm>
            <a:custGeom>
              <a:avLst/>
              <a:gdLst>
                <a:gd name="T0" fmla="*/ 1 w 17"/>
                <a:gd name="T1" fmla="*/ 7 h 28"/>
                <a:gd name="T2" fmla="*/ 1 w 17"/>
                <a:gd name="T3" fmla="*/ 11 h 28"/>
                <a:gd name="T4" fmla="*/ 1 w 17"/>
                <a:gd name="T5" fmla="*/ 14 h 28"/>
                <a:gd name="T6" fmla="*/ 1 w 17"/>
                <a:gd name="T7" fmla="*/ 18 h 28"/>
                <a:gd name="T8" fmla="*/ 0 w 17"/>
                <a:gd name="T9" fmla="*/ 21 h 28"/>
                <a:gd name="T10" fmla="*/ 3 w 17"/>
                <a:gd name="T11" fmla="*/ 26 h 28"/>
                <a:gd name="T12" fmla="*/ 8 w 17"/>
                <a:gd name="T13" fmla="*/ 28 h 28"/>
                <a:gd name="T14" fmla="*/ 14 w 17"/>
                <a:gd name="T15" fmla="*/ 26 h 28"/>
                <a:gd name="T16" fmla="*/ 17 w 17"/>
                <a:gd name="T17" fmla="*/ 21 h 28"/>
                <a:gd name="T18" fmla="*/ 17 w 17"/>
                <a:gd name="T19" fmla="*/ 18 h 28"/>
                <a:gd name="T20" fmla="*/ 17 w 17"/>
                <a:gd name="T21" fmla="*/ 14 h 28"/>
                <a:gd name="T22" fmla="*/ 17 w 17"/>
                <a:gd name="T23" fmla="*/ 11 h 28"/>
                <a:gd name="T24" fmla="*/ 17 w 17"/>
                <a:gd name="T25" fmla="*/ 7 h 28"/>
                <a:gd name="T26" fmla="*/ 14 w 17"/>
                <a:gd name="T27" fmla="*/ 2 h 28"/>
                <a:gd name="T28" fmla="*/ 9 w 17"/>
                <a:gd name="T29" fmla="*/ 0 h 28"/>
                <a:gd name="T30" fmla="*/ 3 w 17"/>
                <a:gd name="T31" fmla="*/ 2 h 28"/>
                <a:gd name="T32" fmla="*/ 1 w 17"/>
                <a:gd name="T33" fmla="*/ 7 h 28"/>
                <a:gd name="T34" fmla="*/ 1 w 17"/>
                <a:gd name="T35" fmla="*/ 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 h="28">
                  <a:moveTo>
                    <a:pt x="1" y="7"/>
                  </a:moveTo>
                  <a:lnTo>
                    <a:pt x="1" y="11"/>
                  </a:lnTo>
                  <a:lnTo>
                    <a:pt x="1" y="14"/>
                  </a:lnTo>
                  <a:lnTo>
                    <a:pt x="1" y="18"/>
                  </a:lnTo>
                  <a:lnTo>
                    <a:pt x="0" y="21"/>
                  </a:lnTo>
                  <a:lnTo>
                    <a:pt x="3" y="26"/>
                  </a:lnTo>
                  <a:lnTo>
                    <a:pt x="8" y="28"/>
                  </a:lnTo>
                  <a:lnTo>
                    <a:pt x="14" y="26"/>
                  </a:lnTo>
                  <a:lnTo>
                    <a:pt x="17" y="21"/>
                  </a:lnTo>
                  <a:lnTo>
                    <a:pt x="17" y="18"/>
                  </a:lnTo>
                  <a:lnTo>
                    <a:pt x="17" y="14"/>
                  </a:lnTo>
                  <a:lnTo>
                    <a:pt x="17" y="11"/>
                  </a:lnTo>
                  <a:lnTo>
                    <a:pt x="17" y="7"/>
                  </a:lnTo>
                  <a:lnTo>
                    <a:pt x="14" y="2"/>
                  </a:lnTo>
                  <a:lnTo>
                    <a:pt x="9" y="0"/>
                  </a:lnTo>
                  <a:lnTo>
                    <a:pt x="3" y="2"/>
                  </a:lnTo>
                  <a:lnTo>
                    <a:pt x="1" y="7"/>
                  </a:lnTo>
                  <a:lnTo>
                    <a:pt x="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0" name="Freeform 42"/>
            <p:cNvSpPr>
              <a:spLocks/>
            </p:cNvSpPr>
            <p:nvPr/>
          </p:nvSpPr>
          <p:spPr bwMode="auto">
            <a:xfrm>
              <a:off x="2356" y="1496"/>
              <a:ext cx="67" cy="88"/>
            </a:xfrm>
            <a:custGeom>
              <a:avLst/>
              <a:gdLst>
                <a:gd name="T0" fmla="*/ 61 w 67"/>
                <a:gd name="T1" fmla="*/ 35 h 88"/>
                <a:gd name="T2" fmla="*/ 56 w 67"/>
                <a:gd name="T3" fmla="*/ 29 h 88"/>
                <a:gd name="T4" fmla="*/ 52 w 67"/>
                <a:gd name="T5" fmla="*/ 25 h 88"/>
                <a:gd name="T6" fmla="*/ 47 w 67"/>
                <a:gd name="T7" fmla="*/ 23 h 88"/>
                <a:gd name="T8" fmla="*/ 45 w 67"/>
                <a:gd name="T9" fmla="*/ 21 h 88"/>
                <a:gd name="T10" fmla="*/ 45 w 67"/>
                <a:gd name="T11" fmla="*/ 21 h 88"/>
                <a:gd name="T12" fmla="*/ 44 w 67"/>
                <a:gd name="T13" fmla="*/ 16 h 88"/>
                <a:gd name="T14" fmla="*/ 43 w 67"/>
                <a:gd name="T15" fmla="*/ 9 h 88"/>
                <a:gd name="T16" fmla="*/ 41 w 67"/>
                <a:gd name="T17" fmla="*/ 2 h 88"/>
                <a:gd name="T18" fmla="*/ 35 w 67"/>
                <a:gd name="T19" fmla="*/ 0 h 88"/>
                <a:gd name="T20" fmla="*/ 29 w 67"/>
                <a:gd name="T21" fmla="*/ 1 h 88"/>
                <a:gd name="T22" fmla="*/ 26 w 67"/>
                <a:gd name="T23" fmla="*/ 6 h 88"/>
                <a:gd name="T24" fmla="*/ 27 w 67"/>
                <a:gd name="T25" fmla="*/ 10 h 88"/>
                <a:gd name="T26" fmla="*/ 27 w 67"/>
                <a:gd name="T27" fmla="*/ 13 h 88"/>
                <a:gd name="T28" fmla="*/ 23 w 67"/>
                <a:gd name="T29" fmla="*/ 14 h 88"/>
                <a:gd name="T30" fmla="*/ 13 w 67"/>
                <a:gd name="T31" fmla="*/ 14 h 88"/>
                <a:gd name="T32" fmla="*/ 3 w 67"/>
                <a:gd name="T33" fmla="*/ 16 h 88"/>
                <a:gd name="T34" fmla="*/ 3 w 67"/>
                <a:gd name="T35" fmla="*/ 27 h 88"/>
                <a:gd name="T36" fmla="*/ 12 w 67"/>
                <a:gd name="T37" fmla="*/ 29 h 88"/>
                <a:gd name="T38" fmla="*/ 18 w 67"/>
                <a:gd name="T39" fmla="*/ 29 h 88"/>
                <a:gd name="T40" fmla="*/ 22 w 67"/>
                <a:gd name="T41" fmla="*/ 30 h 88"/>
                <a:gd name="T42" fmla="*/ 26 w 67"/>
                <a:gd name="T43" fmla="*/ 30 h 88"/>
                <a:gd name="T44" fmla="*/ 28 w 67"/>
                <a:gd name="T45" fmla="*/ 30 h 88"/>
                <a:gd name="T46" fmla="*/ 28 w 67"/>
                <a:gd name="T47" fmla="*/ 30 h 88"/>
                <a:gd name="T48" fmla="*/ 33 w 67"/>
                <a:gd name="T49" fmla="*/ 32 h 88"/>
                <a:gd name="T50" fmla="*/ 39 w 67"/>
                <a:gd name="T51" fmla="*/ 36 h 88"/>
                <a:gd name="T52" fmla="*/ 43 w 67"/>
                <a:gd name="T53" fmla="*/ 38 h 88"/>
                <a:gd name="T54" fmla="*/ 43 w 67"/>
                <a:gd name="T55" fmla="*/ 38 h 88"/>
                <a:gd name="T56" fmla="*/ 44 w 67"/>
                <a:gd name="T57" fmla="*/ 40 h 88"/>
                <a:gd name="T58" fmla="*/ 46 w 67"/>
                <a:gd name="T59" fmla="*/ 43 h 88"/>
                <a:gd name="T60" fmla="*/ 47 w 67"/>
                <a:gd name="T61" fmla="*/ 46 h 88"/>
                <a:gd name="T62" fmla="*/ 49 w 67"/>
                <a:gd name="T63" fmla="*/ 49 h 88"/>
                <a:gd name="T64" fmla="*/ 50 w 67"/>
                <a:gd name="T65" fmla="*/ 51 h 88"/>
                <a:gd name="T66" fmla="*/ 50 w 67"/>
                <a:gd name="T67" fmla="*/ 51 h 88"/>
                <a:gd name="T68" fmla="*/ 49 w 67"/>
                <a:gd name="T69" fmla="*/ 54 h 88"/>
                <a:gd name="T70" fmla="*/ 49 w 67"/>
                <a:gd name="T71" fmla="*/ 60 h 88"/>
                <a:gd name="T72" fmla="*/ 47 w 67"/>
                <a:gd name="T73" fmla="*/ 63 h 88"/>
                <a:gd name="T74" fmla="*/ 47 w 67"/>
                <a:gd name="T75" fmla="*/ 64 h 88"/>
                <a:gd name="T76" fmla="*/ 47 w 67"/>
                <a:gd name="T77" fmla="*/ 65 h 88"/>
                <a:gd name="T78" fmla="*/ 45 w 67"/>
                <a:gd name="T79" fmla="*/ 67 h 88"/>
                <a:gd name="T80" fmla="*/ 42 w 67"/>
                <a:gd name="T81" fmla="*/ 69 h 88"/>
                <a:gd name="T82" fmla="*/ 36 w 67"/>
                <a:gd name="T83" fmla="*/ 74 h 88"/>
                <a:gd name="T84" fmla="*/ 31 w 67"/>
                <a:gd name="T85" fmla="*/ 81 h 88"/>
                <a:gd name="T86" fmla="*/ 38 w 67"/>
                <a:gd name="T87" fmla="*/ 88 h 88"/>
                <a:gd name="T88" fmla="*/ 51 w 67"/>
                <a:gd name="T89" fmla="*/ 82 h 88"/>
                <a:gd name="T90" fmla="*/ 61 w 67"/>
                <a:gd name="T91" fmla="*/ 73 h 88"/>
                <a:gd name="T92" fmla="*/ 64 w 67"/>
                <a:gd name="T93" fmla="*/ 63 h 88"/>
                <a:gd name="T94" fmla="*/ 66 w 67"/>
                <a:gd name="T95" fmla="*/ 55 h 88"/>
                <a:gd name="T96" fmla="*/ 67 w 67"/>
                <a:gd name="T97" fmla="*/ 49 h 88"/>
                <a:gd name="T98" fmla="*/ 64 w 67"/>
                <a:gd name="T99" fmla="*/ 4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7" h="88">
                  <a:moveTo>
                    <a:pt x="62" y="39"/>
                  </a:moveTo>
                  <a:lnTo>
                    <a:pt x="61" y="35"/>
                  </a:lnTo>
                  <a:lnTo>
                    <a:pt x="59" y="32"/>
                  </a:lnTo>
                  <a:lnTo>
                    <a:pt x="56" y="29"/>
                  </a:lnTo>
                  <a:lnTo>
                    <a:pt x="54" y="27"/>
                  </a:lnTo>
                  <a:lnTo>
                    <a:pt x="52" y="25"/>
                  </a:lnTo>
                  <a:lnTo>
                    <a:pt x="49" y="24"/>
                  </a:lnTo>
                  <a:lnTo>
                    <a:pt x="47" y="23"/>
                  </a:lnTo>
                  <a:lnTo>
                    <a:pt x="45" y="21"/>
                  </a:lnTo>
                  <a:lnTo>
                    <a:pt x="45" y="21"/>
                  </a:lnTo>
                  <a:lnTo>
                    <a:pt x="45" y="21"/>
                  </a:lnTo>
                  <a:lnTo>
                    <a:pt x="45" y="21"/>
                  </a:lnTo>
                  <a:lnTo>
                    <a:pt x="45" y="20"/>
                  </a:lnTo>
                  <a:lnTo>
                    <a:pt x="44" y="16"/>
                  </a:lnTo>
                  <a:lnTo>
                    <a:pt x="44" y="13"/>
                  </a:lnTo>
                  <a:lnTo>
                    <a:pt x="43" y="9"/>
                  </a:lnTo>
                  <a:lnTo>
                    <a:pt x="42" y="5"/>
                  </a:lnTo>
                  <a:lnTo>
                    <a:pt x="41" y="2"/>
                  </a:lnTo>
                  <a:lnTo>
                    <a:pt x="38" y="0"/>
                  </a:lnTo>
                  <a:lnTo>
                    <a:pt x="35" y="0"/>
                  </a:lnTo>
                  <a:lnTo>
                    <a:pt x="32" y="0"/>
                  </a:lnTo>
                  <a:lnTo>
                    <a:pt x="29" y="1"/>
                  </a:lnTo>
                  <a:lnTo>
                    <a:pt x="27" y="3"/>
                  </a:lnTo>
                  <a:lnTo>
                    <a:pt x="26" y="6"/>
                  </a:lnTo>
                  <a:lnTo>
                    <a:pt x="26" y="9"/>
                  </a:lnTo>
                  <a:lnTo>
                    <a:pt x="27" y="10"/>
                  </a:lnTo>
                  <a:lnTo>
                    <a:pt x="27" y="12"/>
                  </a:lnTo>
                  <a:lnTo>
                    <a:pt x="27" y="13"/>
                  </a:lnTo>
                  <a:lnTo>
                    <a:pt x="27" y="15"/>
                  </a:lnTo>
                  <a:lnTo>
                    <a:pt x="23" y="14"/>
                  </a:lnTo>
                  <a:lnTo>
                    <a:pt x="18" y="14"/>
                  </a:lnTo>
                  <a:lnTo>
                    <a:pt x="13" y="14"/>
                  </a:lnTo>
                  <a:lnTo>
                    <a:pt x="8" y="14"/>
                  </a:lnTo>
                  <a:lnTo>
                    <a:pt x="3" y="16"/>
                  </a:lnTo>
                  <a:lnTo>
                    <a:pt x="0" y="21"/>
                  </a:lnTo>
                  <a:lnTo>
                    <a:pt x="3" y="27"/>
                  </a:lnTo>
                  <a:lnTo>
                    <a:pt x="8" y="29"/>
                  </a:lnTo>
                  <a:lnTo>
                    <a:pt x="12" y="29"/>
                  </a:lnTo>
                  <a:lnTo>
                    <a:pt x="14" y="29"/>
                  </a:lnTo>
                  <a:lnTo>
                    <a:pt x="18" y="29"/>
                  </a:lnTo>
                  <a:lnTo>
                    <a:pt x="21" y="30"/>
                  </a:lnTo>
                  <a:lnTo>
                    <a:pt x="22" y="30"/>
                  </a:lnTo>
                  <a:lnTo>
                    <a:pt x="24" y="30"/>
                  </a:lnTo>
                  <a:lnTo>
                    <a:pt x="26" y="30"/>
                  </a:lnTo>
                  <a:lnTo>
                    <a:pt x="28" y="30"/>
                  </a:lnTo>
                  <a:lnTo>
                    <a:pt x="28" y="30"/>
                  </a:lnTo>
                  <a:lnTo>
                    <a:pt x="28" y="30"/>
                  </a:lnTo>
                  <a:lnTo>
                    <a:pt x="28" y="30"/>
                  </a:lnTo>
                  <a:lnTo>
                    <a:pt x="29" y="30"/>
                  </a:lnTo>
                  <a:lnTo>
                    <a:pt x="33" y="32"/>
                  </a:lnTo>
                  <a:lnTo>
                    <a:pt x="36" y="34"/>
                  </a:lnTo>
                  <a:lnTo>
                    <a:pt x="39" y="36"/>
                  </a:lnTo>
                  <a:lnTo>
                    <a:pt x="42" y="38"/>
                  </a:lnTo>
                  <a:lnTo>
                    <a:pt x="43" y="38"/>
                  </a:lnTo>
                  <a:lnTo>
                    <a:pt x="43" y="38"/>
                  </a:lnTo>
                  <a:lnTo>
                    <a:pt x="43" y="38"/>
                  </a:lnTo>
                  <a:lnTo>
                    <a:pt x="43" y="38"/>
                  </a:lnTo>
                  <a:lnTo>
                    <a:pt x="44" y="40"/>
                  </a:lnTo>
                  <a:lnTo>
                    <a:pt x="45" y="41"/>
                  </a:lnTo>
                  <a:lnTo>
                    <a:pt x="46" y="43"/>
                  </a:lnTo>
                  <a:lnTo>
                    <a:pt x="47" y="44"/>
                  </a:lnTo>
                  <a:lnTo>
                    <a:pt x="47" y="46"/>
                  </a:lnTo>
                  <a:lnTo>
                    <a:pt x="48" y="47"/>
                  </a:lnTo>
                  <a:lnTo>
                    <a:pt x="49" y="49"/>
                  </a:lnTo>
                  <a:lnTo>
                    <a:pt x="49" y="50"/>
                  </a:lnTo>
                  <a:lnTo>
                    <a:pt x="50" y="51"/>
                  </a:lnTo>
                  <a:lnTo>
                    <a:pt x="50" y="51"/>
                  </a:lnTo>
                  <a:lnTo>
                    <a:pt x="50" y="51"/>
                  </a:lnTo>
                  <a:lnTo>
                    <a:pt x="50" y="51"/>
                  </a:lnTo>
                  <a:lnTo>
                    <a:pt x="49" y="54"/>
                  </a:lnTo>
                  <a:lnTo>
                    <a:pt x="49" y="57"/>
                  </a:lnTo>
                  <a:lnTo>
                    <a:pt x="49" y="60"/>
                  </a:lnTo>
                  <a:lnTo>
                    <a:pt x="48" y="63"/>
                  </a:lnTo>
                  <a:lnTo>
                    <a:pt x="47" y="63"/>
                  </a:lnTo>
                  <a:lnTo>
                    <a:pt x="47" y="63"/>
                  </a:lnTo>
                  <a:lnTo>
                    <a:pt x="47" y="64"/>
                  </a:lnTo>
                  <a:lnTo>
                    <a:pt x="47" y="65"/>
                  </a:lnTo>
                  <a:lnTo>
                    <a:pt x="47" y="65"/>
                  </a:lnTo>
                  <a:lnTo>
                    <a:pt x="46" y="66"/>
                  </a:lnTo>
                  <a:lnTo>
                    <a:pt x="45" y="67"/>
                  </a:lnTo>
                  <a:lnTo>
                    <a:pt x="45" y="67"/>
                  </a:lnTo>
                  <a:lnTo>
                    <a:pt x="42" y="69"/>
                  </a:lnTo>
                  <a:lnTo>
                    <a:pt x="39" y="72"/>
                  </a:lnTo>
                  <a:lnTo>
                    <a:pt x="36" y="74"/>
                  </a:lnTo>
                  <a:lnTo>
                    <a:pt x="33" y="76"/>
                  </a:lnTo>
                  <a:lnTo>
                    <a:pt x="31" y="81"/>
                  </a:lnTo>
                  <a:lnTo>
                    <a:pt x="33" y="86"/>
                  </a:lnTo>
                  <a:lnTo>
                    <a:pt x="38" y="88"/>
                  </a:lnTo>
                  <a:lnTo>
                    <a:pt x="45" y="86"/>
                  </a:lnTo>
                  <a:lnTo>
                    <a:pt x="51" y="82"/>
                  </a:lnTo>
                  <a:lnTo>
                    <a:pt x="56" y="78"/>
                  </a:lnTo>
                  <a:lnTo>
                    <a:pt x="61" y="73"/>
                  </a:lnTo>
                  <a:lnTo>
                    <a:pt x="63" y="67"/>
                  </a:lnTo>
                  <a:lnTo>
                    <a:pt x="64" y="63"/>
                  </a:lnTo>
                  <a:lnTo>
                    <a:pt x="66" y="59"/>
                  </a:lnTo>
                  <a:lnTo>
                    <a:pt x="66" y="55"/>
                  </a:lnTo>
                  <a:lnTo>
                    <a:pt x="67" y="52"/>
                  </a:lnTo>
                  <a:lnTo>
                    <a:pt x="67" y="49"/>
                  </a:lnTo>
                  <a:lnTo>
                    <a:pt x="66" y="45"/>
                  </a:lnTo>
                  <a:lnTo>
                    <a:pt x="64" y="42"/>
                  </a:lnTo>
                  <a:lnTo>
                    <a:pt x="62"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1" name="Freeform 43"/>
            <p:cNvSpPr>
              <a:spLocks/>
            </p:cNvSpPr>
            <p:nvPr/>
          </p:nvSpPr>
          <p:spPr bwMode="auto">
            <a:xfrm>
              <a:off x="2407" y="1549"/>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2" name="Freeform 44"/>
            <p:cNvSpPr>
              <a:spLocks/>
            </p:cNvSpPr>
            <p:nvPr/>
          </p:nvSpPr>
          <p:spPr bwMode="auto">
            <a:xfrm>
              <a:off x="2284" y="1581"/>
              <a:ext cx="72" cy="44"/>
            </a:xfrm>
            <a:custGeom>
              <a:avLst/>
              <a:gdLst>
                <a:gd name="T0" fmla="*/ 66 w 72"/>
                <a:gd name="T1" fmla="*/ 12 h 44"/>
                <a:gd name="T2" fmla="*/ 59 w 72"/>
                <a:gd name="T3" fmla="*/ 10 h 44"/>
                <a:gd name="T4" fmla="*/ 52 w 72"/>
                <a:gd name="T5" fmla="*/ 8 h 44"/>
                <a:gd name="T6" fmla="*/ 45 w 72"/>
                <a:gd name="T7" fmla="*/ 6 h 44"/>
                <a:gd name="T8" fmla="*/ 38 w 72"/>
                <a:gd name="T9" fmla="*/ 5 h 44"/>
                <a:gd name="T10" fmla="*/ 31 w 72"/>
                <a:gd name="T11" fmla="*/ 4 h 44"/>
                <a:gd name="T12" fmla="*/ 24 w 72"/>
                <a:gd name="T13" fmla="*/ 3 h 44"/>
                <a:gd name="T14" fmla="*/ 16 w 72"/>
                <a:gd name="T15" fmla="*/ 1 h 44"/>
                <a:gd name="T16" fmla="*/ 9 w 72"/>
                <a:gd name="T17" fmla="*/ 0 h 44"/>
                <a:gd name="T18" fmla="*/ 5 w 72"/>
                <a:gd name="T19" fmla="*/ 1 h 44"/>
                <a:gd name="T20" fmla="*/ 2 w 72"/>
                <a:gd name="T21" fmla="*/ 2 h 44"/>
                <a:gd name="T22" fmla="*/ 0 w 72"/>
                <a:gd name="T23" fmla="*/ 5 h 44"/>
                <a:gd name="T24" fmla="*/ 0 w 72"/>
                <a:gd name="T25" fmla="*/ 10 h 44"/>
                <a:gd name="T26" fmla="*/ 1 w 72"/>
                <a:gd name="T27" fmla="*/ 15 h 44"/>
                <a:gd name="T28" fmla="*/ 2 w 72"/>
                <a:gd name="T29" fmla="*/ 22 h 44"/>
                <a:gd name="T30" fmla="*/ 3 w 72"/>
                <a:gd name="T31" fmla="*/ 28 h 44"/>
                <a:gd name="T32" fmla="*/ 6 w 72"/>
                <a:gd name="T33" fmla="*/ 33 h 44"/>
                <a:gd name="T34" fmla="*/ 8 w 72"/>
                <a:gd name="T35" fmla="*/ 35 h 44"/>
                <a:gd name="T36" fmla="*/ 11 w 72"/>
                <a:gd name="T37" fmla="*/ 37 h 44"/>
                <a:gd name="T38" fmla="*/ 14 w 72"/>
                <a:gd name="T39" fmla="*/ 39 h 44"/>
                <a:gd name="T40" fmla="*/ 19 w 72"/>
                <a:gd name="T41" fmla="*/ 40 h 44"/>
                <a:gd name="T42" fmla="*/ 23 w 72"/>
                <a:gd name="T43" fmla="*/ 41 h 44"/>
                <a:gd name="T44" fmla="*/ 27 w 72"/>
                <a:gd name="T45" fmla="*/ 42 h 44"/>
                <a:gd name="T46" fmla="*/ 30 w 72"/>
                <a:gd name="T47" fmla="*/ 43 h 44"/>
                <a:gd name="T48" fmla="*/ 33 w 72"/>
                <a:gd name="T49" fmla="*/ 44 h 44"/>
                <a:gd name="T50" fmla="*/ 40 w 72"/>
                <a:gd name="T51" fmla="*/ 44 h 44"/>
                <a:gd name="T52" fmla="*/ 43 w 72"/>
                <a:gd name="T53" fmla="*/ 40 h 44"/>
                <a:gd name="T54" fmla="*/ 42 w 72"/>
                <a:gd name="T55" fmla="*/ 34 h 44"/>
                <a:gd name="T56" fmla="*/ 37 w 72"/>
                <a:gd name="T57" fmla="*/ 30 h 44"/>
                <a:gd name="T58" fmla="*/ 33 w 72"/>
                <a:gd name="T59" fmla="*/ 29 h 44"/>
                <a:gd name="T60" fmla="*/ 29 w 72"/>
                <a:gd name="T61" fmla="*/ 27 h 44"/>
                <a:gd name="T62" fmla="*/ 25 w 72"/>
                <a:gd name="T63" fmla="*/ 25 h 44"/>
                <a:gd name="T64" fmla="*/ 20 w 72"/>
                <a:gd name="T65" fmla="*/ 24 h 44"/>
                <a:gd name="T66" fmla="*/ 20 w 72"/>
                <a:gd name="T67" fmla="*/ 22 h 44"/>
                <a:gd name="T68" fmla="*/ 19 w 72"/>
                <a:gd name="T69" fmla="*/ 20 h 44"/>
                <a:gd name="T70" fmla="*/ 19 w 72"/>
                <a:gd name="T71" fmla="*/ 19 h 44"/>
                <a:gd name="T72" fmla="*/ 19 w 72"/>
                <a:gd name="T73" fmla="*/ 17 h 44"/>
                <a:gd name="T74" fmla="*/ 24 w 72"/>
                <a:gd name="T75" fmla="*/ 18 h 44"/>
                <a:gd name="T76" fmla="*/ 30 w 72"/>
                <a:gd name="T77" fmla="*/ 19 h 44"/>
                <a:gd name="T78" fmla="*/ 35 w 72"/>
                <a:gd name="T79" fmla="*/ 20 h 44"/>
                <a:gd name="T80" fmla="*/ 40 w 72"/>
                <a:gd name="T81" fmla="*/ 21 h 44"/>
                <a:gd name="T82" fmla="*/ 46 w 72"/>
                <a:gd name="T83" fmla="*/ 22 h 44"/>
                <a:gd name="T84" fmla="*/ 51 w 72"/>
                <a:gd name="T85" fmla="*/ 23 h 44"/>
                <a:gd name="T86" fmla="*/ 56 w 72"/>
                <a:gd name="T87" fmla="*/ 24 h 44"/>
                <a:gd name="T88" fmla="*/ 62 w 72"/>
                <a:gd name="T89" fmla="*/ 26 h 44"/>
                <a:gd name="T90" fmla="*/ 68 w 72"/>
                <a:gd name="T91" fmla="*/ 25 h 44"/>
                <a:gd name="T92" fmla="*/ 72 w 72"/>
                <a:gd name="T93" fmla="*/ 20 h 44"/>
                <a:gd name="T94" fmla="*/ 71 w 72"/>
                <a:gd name="T95" fmla="*/ 15 h 44"/>
                <a:gd name="T96" fmla="*/ 66 w 72"/>
                <a:gd name="T97" fmla="*/ 1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 h="44">
                  <a:moveTo>
                    <a:pt x="66" y="12"/>
                  </a:moveTo>
                  <a:lnTo>
                    <a:pt x="59" y="10"/>
                  </a:lnTo>
                  <a:lnTo>
                    <a:pt x="52" y="8"/>
                  </a:lnTo>
                  <a:lnTo>
                    <a:pt x="45" y="6"/>
                  </a:lnTo>
                  <a:lnTo>
                    <a:pt x="38" y="5"/>
                  </a:lnTo>
                  <a:lnTo>
                    <a:pt x="31" y="4"/>
                  </a:lnTo>
                  <a:lnTo>
                    <a:pt x="24" y="3"/>
                  </a:lnTo>
                  <a:lnTo>
                    <a:pt x="16" y="1"/>
                  </a:lnTo>
                  <a:lnTo>
                    <a:pt x="9" y="0"/>
                  </a:lnTo>
                  <a:lnTo>
                    <a:pt x="5" y="1"/>
                  </a:lnTo>
                  <a:lnTo>
                    <a:pt x="2" y="2"/>
                  </a:lnTo>
                  <a:lnTo>
                    <a:pt x="0" y="5"/>
                  </a:lnTo>
                  <a:lnTo>
                    <a:pt x="0" y="10"/>
                  </a:lnTo>
                  <a:lnTo>
                    <a:pt x="1" y="15"/>
                  </a:lnTo>
                  <a:lnTo>
                    <a:pt x="2" y="22"/>
                  </a:lnTo>
                  <a:lnTo>
                    <a:pt x="3" y="28"/>
                  </a:lnTo>
                  <a:lnTo>
                    <a:pt x="6" y="33"/>
                  </a:lnTo>
                  <a:lnTo>
                    <a:pt x="8" y="35"/>
                  </a:lnTo>
                  <a:lnTo>
                    <a:pt x="11" y="37"/>
                  </a:lnTo>
                  <a:lnTo>
                    <a:pt x="14" y="39"/>
                  </a:lnTo>
                  <a:lnTo>
                    <a:pt x="19" y="40"/>
                  </a:lnTo>
                  <a:lnTo>
                    <a:pt x="23" y="41"/>
                  </a:lnTo>
                  <a:lnTo>
                    <a:pt x="27" y="42"/>
                  </a:lnTo>
                  <a:lnTo>
                    <a:pt x="30" y="43"/>
                  </a:lnTo>
                  <a:lnTo>
                    <a:pt x="33" y="44"/>
                  </a:lnTo>
                  <a:lnTo>
                    <a:pt x="40" y="44"/>
                  </a:lnTo>
                  <a:lnTo>
                    <a:pt x="43" y="40"/>
                  </a:lnTo>
                  <a:lnTo>
                    <a:pt x="42" y="34"/>
                  </a:lnTo>
                  <a:lnTo>
                    <a:pt x="37" y="30"/>
                  </a:lnTo>
                  <a:lnTo>
                    <a:pt x="33" y="29"/>
                  </a:lnTo>
                  <a:lnTo>
                    <a:pt x="29" y="27"/>
                  </a:lnTo>
                  <a:lnTo>
                    <a:pt x="25" y="25"/>
                  </a:lnTo>
                  <a:lnTo>
                    <a:pt x="20" y="24"/>
                  </a:lnTo>
                  <a:lnTo>
                    <a:pt x="20" y="22"/>
                  </a:lnTo>
                  <a:lnTo>
                    <a:pt x="19" y="20"/>
                  </a:lnTo>
                  <a:lnTo>
                    <a:pt x="19" y="19"/>
                  </a:lnTo>
                  <a:lnTo>
                    <a:pt x="19" y="17"/>
                  </a:lnTo>
                  <a:lnTo>
                    <a:pt x="24" y="18"/>
                  </a:lnTo>
                  <a:lnTo>
                    <a:pt x="30" y="19"/>
                  </a:lnTo>
                  <a:lnTo>
                    <a:pt x="35" y="20"/>
                  </a:lnTo>
                  <a:lnTo>
                    <a:pt x="40" y="21"/>
                  </a:lnTo>
                  <a:lnTo>
                    <a:pt x="46" y="22"/>
                  </a:lnTo>
                  <a:lnTo>
                    <a:pt x="51" y="23"/>
                  </a:lnTo>
                  <a:lnTo>
                    <a:pt x="56" y="24"/>
                  </a:lnTo>
                  <a:lnTo>
                    <a:pt x="62" y="26"/>
                  </a:lnTo>
                  <a:lnTo>
                    <a:pt x="68" y="25"/>
                  </a:lnTo>
                  <a:lnTo>
                    <a:pt x="72" y="20"/>
                  </a:lnTo>
                  <a:lnTo>
                    <a:pt x="71" y="15"/>
                  </a:lnTo>
                  <a:lnTo>
                    <a:pt x="66"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3" name="Freeform 45"/>
            <p:cNvSpPr>
              <a:spLocks/>
            </p:cNvSpPr>
            <p:nvPr/>
          </p:nvSpPr>
          <p:spPr bwMode="auto">
            <a:xfrm>
              <a:off x="2193" y="1382"/>
              <a:ext cx="267" cy="294"/>
            </a:xfrm>
            <a:custGeom>
              <a:avLst/>
              <a:gdLst>
                <a:gd name="T0" fmla="*/ 238 w 267"/>
                <a:gd name="T1" fmla="*/ 84 h 294"/>
                <a:gd name="T2" fmla="*/ 238 w 267"/>
                <a:gd name="T3" fmla="*/ 69 h 294"/>
                <a:gd name="T4" fmla="*/ 231 w 267"/>
                <a:gd name="T5" fmla="*/ 39 h 294"/>
                <a:gd name="T6" fmla="*/ 207 w 267"/>
                <a:gd name="T7" fmla="*/ 27 h 294"/>
                <a:gd name="T8" fmla="*/ 192 w 267"/>
                <a:gd name="T9" fmla="*/ 28 h 294"/>
                <a:gd name="T10" fmla="*/ 190 w 267"/>
                <a:gd name="T11" fmla="*/ 25 h 294"/>
                <a:gd name="T12" fmla="*/ 184 w 267"/>
                <a:gd name="T13" fmla="*/ 14 h 294"/>
                <a:gd name="T14" fmla="*/ 172 w 267"/>
                <a:gd name="T15" fmla="*/ 10 h 294"/>
                <a:gd name="T16" fmla="*/ 156 w 267"/>
                <a:gd name="T17" fmla="*/ 9 h 294"/>
                <a:gd name="T18" fmla="*/ 144 w 267"/>
                <a:gd name="T19" fmla="*/ 12 h 294"/>
                <a:gd name="T20" fmla="*/ 135 w 267"/>
                <a:gd name="T21" fmla="*/ 20 h 294"/>
                <a:gd name="T22" fmla="*/ 129 w 267"/>
                <a:gd name="T23" fmla="*/ 9 h 294"/>
                <a:gd name="T24" fmla="*/ 120 w 267"/>
                <a:gd name="T25" fmla="*/ 2 h 294"/>
                <a:gd name="T26" fmla="*/ 105 w 267"/>
                <a:gd name="T27" fmla="*/ 1 h 294"/>
                <a:gd name="T28" fmla="*/ 91 w 267"/>
                <a:gd name="T29" fmla="*/ 5 h 294"/>
                <a:gd name="T30" fmla="*/ 82 w 267"/>
                <a:gd name="T31" fmla="*/ 14 h 294"/>
                <a:gd name="T32" fmla="*/ 77 w 267"/>
                <a:gd name="T33" fmla="*/ 14 h 294"/>
                <a:gd name="T34" fmla="*/ 71 w 267"/>
                <a:gd name="T35" fmla="*/ 7 h 294"/>
                <a:gd name="T36" fmla="*/ 61 w 267"/>
                <a:gd name="T37" fmla="*/ 8 h 294"/>
                <a:gd name="T38" fmla="*/ 48 w 267"/>
                <a:gd name="T39" fmla="*/ 18 h 294"/>
                <a:gd name="T40" fmla="*/ 39 w 267"/>
                <a:gd name="T41" fmla="*/ 28 h 294"/>
                <a:gd name="T42" fmla="*/ 31 w 267"/>
                <a:gd name="T43" fmla="*/ 35 h 294"/>
                <a:gd name="T44" fmla="*/ 22 w 267"/>
                <a:gd name="T45" fmla="*/ 30 h 294"/>
                <a:gd name="T46" fmla="*/ 13 w 267"/>
                <a:gd name="T47" fmla="*/ 30 h 294"/>
                <a:gd name="T48" fmla="*/ 6 w 267"/>
                <a:gd name="T49" fmla="*/ 42 h 294"/>
                <a:gd name="T50" fmla="*/ 0 w 267"/>
                <a:gd name="T51" fmla="*/ 59 h 294"/>
                <a:gd name="T52" fmla="*/ 14 w 267"/>
                <a:gd name="T53" fmla="*/ 60 h 294"/>
                <a:gd name="T54" fmla="*/ 20 w 267"/>
                <a:gd name="T55" fmla="*/ 50 h 294"/>
                <a:gd name="T56" fmla="*/ 28 w 267"/>
                <a:gd name="T57" fmla="*/ 50 h 294"/>
                <a:gd name="T58" fmla="*/ 36 w 267"/>
                <a:gd name="T59" fmla="*/ 54 h 294"/>
                <a:gd name="T60" fmla="*/ 44 w 267"/>
                <a:gd name="T61" fmla="*/ 51 h 294"/>
                <a:gd name="T62" fmla="*/ 51 w 267"/>
                <a:gd name="T63" fmla="*/ 39 h 294"/>
                <a:gd name="T64" fmla="*/ 59 w 267"/>
                <a:gd name="T65" fmla="*/ 30 h 294"/>
                <a:gd name="T66" fmla="*/ 67 w 267"/>
                <a:gd name="T67" fmla="*/ 27 h 294"/>
                <a:gd name="T68" fmla="*/ 74 w 267"/>
                <a:gd name="T69" fmla="*/ 35 h 294"/>
                <a:gd name="T70" fmla="*/ 85 w 267"/>
                <a:gd name="T71" fmla="*/ 39 h 294"/>
                <a:gd name="T72" fmla="*/ 98 w 267"/>
                <a:gd name="T73" fmla="*/ 22 h 294"/>
                <a:gd name="T74" fmla="*/ 113 w 267"/>
                <a:gd name="T75" fmla="*/ 19 h 294"/>
                <a:gd name="T76" fmla="*/ 124 w 267"/>
                <a:gd name="T77" fmla="*/ 38 h 294"/>
                <a:gd name="T78" fmla="*/ 134 w 267"/>
                <a:gd name="T79" fmla="*/ 44 h 294"/>
                <a:gd name="T80" fmla="*/ 143 w 267"/>
                <a:gd name="T81" fmla="*/ 34 h 294"/>
                <a:gd name="T82" fmla="*/ 151 w 267"/>
                <a:gd name="T83" fmla="*/ 26 h 294"/>
                <a:gd name="T84" fmla="*/ 160 w 267"/>
                <a:gd name="T85" fmla="*/ 23 h 294"/>
                <a:gd name="T86" fmla="*/ 172 w 267"/>
                <a:gd name="T87" fmla="*/ 26 h 294"/>
                <a:gd name="T88" fmla="*/ 176 w 267"/>
                <a:gd name="T89" fmla="*/ 32 h 294"/>
                <a:gd name="T90" fmla="*/ 183 w 267"/>
                <a:gd name="T91" fmla="*/ 44 h 294"/>
                <a:gd name="T92" fmla="*/ 191 w 267"/>
                <a:gd name="T93" fmla="*/ 46 h 294"/>
                <a:gd name="T94" fmla="*/ 215 w 267"/>
                <a:gd name="T95" fmla="*/ 44 h 294"/>
                <a:gd name="T96" fmla="*/ 222 w 267"/>
                <a:gd name="T97" fmla="*/ 60 h 294"/>
                <a:gd name="T98" fmla="*/ 219 w 267"/>
                <a:gd name="T99" fmla="*/ 79 h 294"/>
                <a:gd name="T100" fmla="*/ 217 w 267"/>
                <a:gd name="T101" fmla="*/ 90 h 294"/>
                <a:gd name="T102" fmla="*/ 243 w 267"/>
                <a:gd name="T103" fmla="*/ 130 h 294"/>
                <a:gd name="T104" fmla="*/ 250 w 267"/>
                <a:gd name="T105" fmla="*/ 173 h 294"/>
                <a:gd name="T106" fmla="*/ 243 w 267"/>
                <a:gd name="T107" fmla="*/ 218 h 294"/>
                <a:gd name="T108" fmla="*/ 208 w 267"/>
                <a:gd name="T109" fmla="*/ 251 h 294"/>
                <a:gd name="T110" fmla="*/ 161 w 267"/>
                <a:gd name="T111" fmla="*/ 274 h 294"/>
                <a:gd name="T112" fmla="*/ 145 w 267"/>
                <a:gd name="T113" fmla="*/ 291 h 294"/>
                <a:gd name="T114" fmla="*/ 172 w 267"/>
                <a:gd name="T115" fmla="*/ 286 h 294"/>
                <a:gd name="T116" fmla="*/ 222 w 267"/>
                <a:gd name="T117" fmla="*/ 260 h 294"/>
                <a:gd name="T118" fmla="*/ 259 w 267"/>
                <a:gd name="T119" fmla="*/ 223 h 294"/>
                <a:gd name="T120" fmla="*/ 267 w 267"/>
                <a:gd name="T121" fmla="*/ 174 h 294"/>
                <a:gd name="T122" fmla="*/ 259 w 267"/>
                <a:gd name="T123" fmla="*/ 128 h 294"/>
                <a:gd name="T124" fmla="*/ 235 w 267"/>
                <a:gd name="T125" fmla="*/ 87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7" h="294">
                  <a:moveTo>
                    <a:pt x="235" y="87"/>
                  </a:moveTo>
                  <a:lnTo>
                    <a:pt x="237" y="86"/>
                  </a:lnTo>
                  <a:lnTo>
                    <a:pt x="238" y="84"/>
                  </a:lnTo>
                  <a:lnTo>
                    <a:pt x="239" y="83"/>
                  </a:lnTo>
                  <a:lnTo>
                    <a:pt x="240" y="80"/>
                  </a:lnTo>
                  <a:lnTo>
                    <a:pt x="238" y="69"/>
                  </a:lnTo>
                  <a:lnTo>
                    <a:pt x="236" y="57"/>
                  </a:lnTo>
                  <a:lnTo>
                    <a:pt x="234" y="48"/>
                  </a:lnTo>
                  <a:lnTo>
                    <a:pt x="231" y="39"/>
                  </a:lnTo>
                  <a:lnTo>
                    <a:pt x="225" y="32"/>
                  </a:lnTo>
                  <a:lnTo>
                    <a:pt x="217" y="28"/>
                  </a:lnTo>
                  <a:lnTo>
                    <a:pt x="207" y="27"/>
                  </a:lnTo>
                  <a:lnTo>
                    <a:pt x="193" y="30"/>
                  </a:lnTo>
                  <a:lnTo>
                    <a:pt x="193" y="29"/>
                  </a:lnTo>
                  <a:lnTo>
                    <a:pt x="192" y="28"/>
                  </a:lnTo>
                  <a:lnTo>
                    <a:pt x="192" y="28"/>
                  </a:lnTo>
                  <a:lnTo>
                    <a:pt x="191" y="28"/>
                  </a:lnTo>
                  <a:lnTo>
                    <a:pt x="190" y="25"/>
                  </a:lnTo>
                  <a:lnTo>
                    <a:pt x="188" y="21"/>
                  </a:lnTo>
                  <a:lnTo>
                    <a:pt x="186" y="18"/>
                  </a:lnTo>
                  <a:lnTo>
                    <a:pt x="184" y="14"/>
                  </a:lnTo>
                  <a:lnTo>
                    <a:pt x="182" y="12"/>
                  </a:lnTo>
                  <a:lnTo>
                    <a:pt x="177" y="10"/>
                  </a:lnTo>
                  <a:lnTo>
                    <a:pt x="172" y="10"/>
                  </a:lnTo>
                  <a:lnTo>
                    <a:pt x="168" y="9"/>
                  </a:lnTo>
                  <a:lnTo>
                    <a:pt x="161" y="9"/>
                  </a:lnTo>
                  <a:lnTo>
                    <a:pt x="156" y="9"/>
                  </a:lnTo>
                  <a:lnTo>
                    <a:pt x="151" y="9"/>
                  </a:lnTo>
                  <a:lnTo>
                    <a:pt x="147" y="10"/>
                  </a:lnTo>
                  <a:lnTo>
                    <a:pt x="144" y="12"/>
                  </a:lnTo>
                  <a:lnTo>
                    <a:pt x="141" y="14"/>
                  </a:lnTo>
                  <a:lnTo>
                    <a:pt x="138" y="16"/>
                  </a:lnTo>
                  <a:lnTo>
                    <a:pt x="135" y="20"/>
                  </a:lnTo>
                  <a:lnTo>
                    <a:pt x="134" y="16"/>
                  </a:lnTo>
                  <a:lnTo>
                    <a:pt x="132" y="13"/>
                  </a:lnTo>
                  <a:lnTo>
                    <a:pt x="129" y="9"/>
                  </a:lnTo>
                  <a:lnTo>
                    <a:pt x="126" y="6"/>
                  </a:lnTo>
                  <a:lnTo>
                    <a:pt x="124" y="4"/>
                  </a:lnTo>
                  <a:lnTo>
                    <a:pt x="120" y="2"/>
                  </a:lnTo>
                  <a:lnTo>
                    <a:pt x="116" y="1"/>
                  </a:lnTo>
                  <a:lnTo>
                    <a:pt x="111" y="0"/>
                  </a:lnTo>
                  <a:lnTo>
                    <a:pt x="105" y="1"/>
                  </a:lnTo>
                  <a:lnTo>
                    <a:pt x="100" y="2"/>
                  </a:lnTo>
                  <a:lnTo>
                    <a:pt x="95" y="3"/>
                  </a:lnTo>
                  <a:lnTo>
                    <a:pt x="91" y="5"/>
                  </a:lnTo>
                  <a:lnTo>
                    <a:pt x="88" y="7"/>
                  </a:lnTo>
                  <a:lnTo>
                    <a:pt x="85" y="11"/>
                  </a:lnTo>
                  <a:lnTo>
                    <a:pt x="82" y="14"/>
                  </a:lnTo>
                  <a:lnTo>
                    <a:pt x="80" y="18"/>
                  </a:lnTo>
                  <a:lnTo>
                    <a:pt x="79" y="16"/>
                  </a:lnTo>
                  <a:lnTo>
                    <a:pt x="77" y="14"/>
                  </a:lnTo>
                  <a:lnTo>
                    <a:pt x="75" y="12"/>
                  </a:lnTo>
                  <a:lnTo>
                    <a:pt x="74" y="9"/>
                  </a:lnTo>
                  <a:lnTo>
                    <a:pt x="71" y="7"/>
                  </a:lnTo>
                  <a:lnTo>
                    <a:pt x="67" y="6"/>
                  </a:lnTo>
                  <a:lnTo>
                    <a:pt x="65" y="6"/>
                  </a:lnTo>
                  <a:lnTo>
                    <a:pt x="61" y="8"/>
                  </a:lnTo>
                  <a:lnTo>
                    <a:pt x="56" y="11"/>
                  </a:lnTo>
                  <a:lnTo>
                    <a:pt x="51" y="15"/>
                  </a:lnTo>
                  <a:lnTo>
                    <a:pt x="48" y="18"/>
                  </a:lnTo>
                  <a:lnTo>
                    <a:pt x="44" y="21"/>
                  </a:lnTo>
                  <a:lnTo>
                    <a:pt x="42" y="25"/>
                  </a:lnTo>
                  <a:lnTo>
                    <a:pt x="39" y="28"/>
                  </a:lnTo>
                  <a:lnTo>
                    <a:pt x="37" y="32"/>
                  </a:lnTo>
                  <a:lnTo>
                    <a:pt x="34" y="36"/>
                  </a:lnTo>
                  <a:lnTo>
                    <a:pt x="31" y="35"/>
                  </a:lnTo>
                  <a:lnTo>
                    <a:pt x="28" y="33"/>
                  </a:lnTo>
                  <a:lnTo>
                    <a:pt x="25" y="31"/>
                  </a:lnTo>
                  <a:lnTo>
                    <a:pt x="22" y="30"/>
                  </a:lnTo>
                  <a:lnTo>
                    <a:pt x="19" y="29"/>
                  </a:lnTo>
                  <a:lnTo>
                    <a:pt x="16" y="29"/>
                  </a:lnTo>
                  <a:lnTo>
                    <a:pt x="13" y="30"/>
                  </a:lnTo>
                  <a:lnTo>
                    <a:pt x="11" y="32"/>
                  </a:lnTo>
                  <a:lnTo>
                    <a:pt x="8" y="37"/>
                  </a:lnTo>
                  <a:lnTo>
                    <a:pt x="6" y="42"/>
                  </a:lnTo>
                  <a:lnTo>
                    <a:pt x="3" y="48"/>
                  </a:lnTo>
                  <a:lnTo>
                    <a:pt x="0" y="53"/>
                  </a:lnTo>
                  <a:lnTo>
                    <a:pt x="0" y="59"/>
                  </a:lnTo>
                  <a:lnTo>
                    <a:pt x="4" y="63"/>
                  </a:lnTo>
                  <a:lnTo>
                    <a:pt x="10" y="64"/>
                  </a:lnTo>
                  <a:lnTo>
                    <a:pt x="14" y="60"/>
                  </a:lnTo>
                  <a:lnTo>
                    <a:pt x="16" y="57"/>
                  </a:lnTo>
                  <a:lnTo>
                    <a:pt x="18" y="53"/>
                  </a:lnTo>
                  <a:lnTo>
                    <a:pt x="20" y="50"/>
                  </a:lnTo>
                  <a:lnTo>
                    <a:pt x="21" y="47"/>
                  </a:lnTo>
                  <a:lnTo>
                    <a:pt x="24" y="48"/>
                  </a:lnTo>
                  <a:lnTo>
                    <a:pt x="28" y="50"/>
                  </a:lnTo>
                  <a:lnTo>
                    <a:pt x="30" y="52"/>
                  </a:lnTo>
                  <a:lnTo>
                    <a:pt x="33" y="53"/>
                  </a:lnTo>
                  <a:lnTo>
                    <a:pt x="36" y="54"/>
                  </a:lnTo>
                  <a:lnTo>
                    <a:pt x="39" y="54"/>
                  </a:lnTo>
                  <a:lnTo>
                    <a:pt x="42" y="53"/>
                  </a:lnTo>
                  <a:lnTo>
                    <a:pt x="44" y="51"/>
                  </a:lnTo>
                  <a:lnTo>
                    <a:pt x="46" y="46"/>
                  </a:lnTo>
                  <a:lnTo>
                    <a:pt x="49" y="42"/>
                  </a:lnTo>
                  <a:lnTo>
                    <a:pt x="51" y="39"/>
                  </a:lnTo>
                  <a:lnTo>
                    <a:pt x="53" y="35"/>
                  </a:lnTo>
                  <a:lnTo>
                    <a:pt x="56" y="33"/>
                  </a:lnTo>
                  <a:lnTo>
                    <a:pt x="59" y="30"/>
                  </a:lnTo>
                  <a:lnTo>
                    <a:pt x="62" y="27"/>
                  </a:lnTo>
                  <a:lnTo>
                    <a:pt x="65" y="24"/>
                  </a:lnTo>
                  <a:lnTo>
                    <a:pt x="67" y="27"/>
                  </a:lnTo>
                  <a:lnTo>
                    <a:pt x="70" y="30"/>
                  </a:lnTo>
                  <a:lnTo>
                    <a:pt x="72" y="32"/>
                  </a:lnTo>
                  <a:lnTo>
                    <a:pt x="74" y="35"/>
                  </a:lnTo>
                  <a:lnTo>
                    <a:pt x="77" y="38"/>
                  </a:lnTo>
                  <a:lnTo>
                    <a:pt x="81" y="39"/>
                  </a:lnTo>
                  <a:lnTo>
                    <a:pt x="85" y="39"/>
                  </a:lnTo>
                  <a:lnTo>
                    <a:pt x="88" y="35"/>
                  </a:lnTo>
                  <a:lnTo>
                    <a:pt x="93" y="28"/>
                  </a:lnTo>
                  <a:lnTo>
                    <a:pt x="98" y="22"/>
                  </a:lnTo>
                  <a:lnTo>
                    <a:pt x="104" y="19"/>
                  </a:lnTo>
                  <a:lnTo>
                    <a:pt x="109" y="18"/>
                  </a:lnTo>
                  <a:lnTo>
                    <a:pt x="113" y="19"/>
                  </a:lnTo>
                  <a:lnTo>
                    <a:pt x="117" y="23"/>
                  </a:lnTo>
                  <a:lnTo>
                    <a:pt x="121" y="29"/>
                  </a:lnTo>
                  <a:lnTo>
                    <a:pt x="124" y="38"/>
                  </a:lnTo>
                  <a:lnTo>
                    <a:pt x="126" y="41"/>
                  </a:lnTo>
                  <a:lnTo>
                    <a:pt x="130" y="44"/>
                  </a:lnTo>
                  <a:lnTo>
                    <a:pt x="134" y="44"/>
                  </a:lnTo>
                  <a:lnTo>
                    <a:pt x="138" y="42"/>
                  </a:lnTo>
                  <a:lnTo>
                    <a:pt x="140" y="38"/>
                  </a:lnTo>
                  <a:lnTo>
                    <a:pt x="143" y="34"/>
                  </a:lnTo>
                  <a:lnTo>
                    <a:pt x="146" y="31"/>
                  </a:lnTo>
                  <a:lnTo>
                    <a:pt x="148" y="28"/>
                  </a:lnTo>
                  <a:lnTo>
                    <a:pt x="151" y="26"/>
                  </a:lnTo>
                  <a:lnTo>
                    <a:pt x="154" y="25"/>
                  </a:lnTo>
                  <a:lnTo>
                    <a:pt x="156" y="23"/>
                  </a:lnTo>
                  <a:lnTo>
                    <a:pt x="160" y="23"/>
                  </a:lnTo>
                  <a:lnTo>
                    <a:pt x="166" y="24"/>
                  </a:lnTo>
                  <a:lnTo>
                    <a:pt x="170" y="25"/>
                  </a:lnTo>
                  <a:lnTo>
                    <a:pt x="172" y="26"/>
                  </a:lnTo>
                  <a:lnTo>
                    <a:pt x="174" y="27"/>
                  </a:lnTo>
                  <a:lnTo>
                    <a:pt x="175" y="29"/>
                  </a:lnTo>
                  <a:lnTo>
                    <a:pt x="176" y="32"/>
                  </a:lnTo>
                  <a:lnTo>
                    <a:pt x="178" y="37"/>
                  </a:lnTo>
                  <a:lnTo>
                    <a:pt x="181" y="42"/>
                  </a:lnTo>
                  <a:lnTo>
                    <a:pt x="183" y="44"/>
                  </a:lnTo>
                  <a:lnTo>
                    <a:pt x="185" y="46"/>
                  </a:lnTo>
                  <a:lnTo>
                    <a:pt x="188" y="46"/>
                  </a:lnTo>
                  <a:lnTo>
                    <a:pt x="191" y="46"/>
                  </a:lnTo>
                  <a:lnTo>
                    <a:pt x="202" y="43"/>
                  </a:lnTo>
                  <a:lnTo>
                    <a:pt x="210" y="42"/>
                  </a:lnTo>
                  <a:lnTo>
                    <a:pt x="215" y="44"/>
                  </a:lnTo>
                  <a:lnTo>
                    <a:pt x="219" y="48"/>
                  </a:lnTo>
                  <a:lnTo>
                    <a:pt x="220" y="53"/>
                  </a:lnTo>
                  <a:lnTo>
                    <a:pt x="222" y="60"/>
                  </a:lnTo>
                  <a:lnTo>
                    <a:pt x="222" y="68"/>
                  </a:lnTo>
                  <a:lnTo>
                    <a:pt x="223" y="77"/>
                  </a:lnTo>
                  <a:lnTo>
                    <a:pt x="219" y="79"/>
                  </a:lnTo>
                  <a:lnTo>
                    <a:pt x="215" y="82"/>
                  </a:lnTo>
                  <a:lnTo>
                    <a:pt x="215" y="86"/>
                  </a:lnTo>
                  <a:lnTo>
                    <a:pt x="217" y="90"/>
                  </a:lnTo>
                  <a:lnTo>
                    <a:pt x="228" y="103"/>
                  </a:lnTo>
                  <a:lnTo>
                    <a:pt x="236" y="116"/>
                  </a:lnTo>
                  <a:lnTo>
                    <a:pt x="243" y="130"/>
                  </a:lnTo>
                  <a:lnTo>
                    <a:pt x="247" y="144"/>
                  </a:lnTo>
                  <a:lnTo>
                    <a:pt x="250" y="158"/>
                  </a:lnTo>
                  <a:lnTo>
                    <a:pt x="250" y="173"/>
                  </a:lnTo>
                  <a:lnTo>
                    <a:pt x="250" y="188"/>
                  </a:lnTo>
                  <a:lnTo>
                    <a:pt x="248" y="204"/>
                  </a:lnTo>
                  <a:lnTo>
                    <a:pt x="243" y="218"/>
                  </a:lnTo>
                  <a:lnTo>
                    <a:pt x="234" y="231"/>
                  </a:lnTo>
                  <a:lnTo>
                    <a:pt x="222" y="242"/>
                  </a:lnTo>
                  <a:lnTo>
                    <a:pt x="208" y="251"/>
                  </a:lnTo>
                  <a:lnTo>
                    <a:pt x="192" y="260"/>
                  </a:lnTo>
                  <a:lnTo>
                    <a:pt x="177" y="267"/>
                  </a:lnTo>
                  <a:lnTo>
                    <a:pt x="161" y="274"/>
                  </a:lnTo>
                  <a:lnTo>
                    <a:pt x="148" y="281"/>
                  </a:lnTo>
                  <a:lnTo>
                    <a:pt x="144" y="286"/>
                  </a:lnTo>
                  <a:lnTo>
                    <a:pt x="145" y="291"/>
                  </a:lnTo>
                  <a:lnTo>
                    <a:pt x="149" y="294"/>
                  </a:lnTo>
                  <a:lnTo>
                    <a:pt x="156" y="293"/>
                  </a:lnTo>
                  <a:lnTo>
                    <a:pt x="172" y="286"/>
                  </a:lnTo>
                  <a:lnTo>
                    <a:pt x="189" y="277"/>
                  </a:lnTo>
                  <a:lnTo>
                    <a:pt x="205" y="269"/>
                  </a:lnTo>
                  <a:lnTo>
                    <a:pt x="222" y="260"/>
                  </a:lnTo>
                  <a:lnTo>
                    <a:pt x="237" y="249"/>
                  </a:lnTo>
                  <a:lnTo>
                    <a:pt x="250" y="237"/>
                  </a:lnTo>
                  <a:lnTo>
                    <a:pt x="259" y="223"/>
                  </a:lnTo>
                  <a:lnTo>
                    <a:pt x="264" y="206"/>
                  </a:lnTo>
                  <a:lnTo>
                    <a:pt x="266" y="190"/>
                  </a:lnTo>
                  <a:lnTo>
                    <a:pt x="267" y="174"/>
                  </a:lnTo>
                  <a:lnTo>
                    <a:pt x="266" y="158"/>
                  </a:lnTo>
                  <a:lnTo>
                    <a:pt x="264" y="143"/>
                  </a:lnTo>
                  <a:lnTo>
                    <a:pt x="259" y="128"/>
                  </a:lnTo>
                  <a:lnTo>
                    <a:pt x="253" y="114"/>
                  </a:lnTo>
                  <a:lnTo>
                    <a:pt x="245" y="100"/>
                  </a:lnTo>
                  <a:lnTo>
                    <a:pt x="235"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4" name="Freeform 46"/>
            <p:cNvSpPr>
              <a:spLocks/>
            </p:cNvSpPr>
            <p:nvPr/>
          </p:nvSpPr>
          <p:spPr bwMode="auto">
            <a:xfrm>
              <a:off x="2359" y="1618"/>
              <a:ext cx="180" cy="125"/>
            </a:xfrm>
            <a:custGeom>
              <a:avLst/>
              <a:gdLst>
                <a:gd name="T0" fmla="*/ 163 w 180"/>
                <a:gd name="T1" fmla="*/ 29 h 125"/>
                <a:gd name="T2" fmla="*/ 143 w 180"/>
                <a:gd name="T3" fmla="*/ 25 h 125"/>
                <a:gd name="T4" fmla="*/ 122 w 180"/>
                <a:gd name="T5" fmla="*/ 24 h 125"/>
                <a:gd name="T6" fmla="*/ 124 w 180"/>
                <a:gd name="T7" fmla="*/ 11 h 125"/>
                <a:gd name="T8" fmla="*/ 121 w 180"/>
                <a:gd name="T9" fmla="*/ 2 h 125"/>
                <a:gd name="T10" fmla="*/ 107 w 180"/>
                <a:gd name="T11" fmla="*/ 3 h 125"/>
                <a:gd name="T12" fmla="*/ 92 w 180"/>
                <a:gd name="T13" fmla="*/ 11 h 125"/>
                <a:gd name="T14" fmla="*/ 79 w 180"/>
                <a:gd name="T15" fmla="*/ 20 h 125"/>
                <a:gd name="T16" fmla="*/ 64 w 180"/>
                <a:gd name="T17" fmla="*/ 25 h 125"/>
                <a:gd name="T18" fmla="*/ 49 w 180"/>
                <a:gd name="T19" fmla="*/ 25 h 125"/>
                <a:gd name="T20" fmla="*/ 35 w 180"/>
                <a:gd name="T21" fmla="*/ 25 h 125"/>
                <a:gd name="T22" fmla="*/ 26 w 180"/>
                <a:gd name="T23" fmla="*/ 38 h 125"/>
                <a:gd name="T24" fmla="*/ 46 w 180"/>
                <a:gd name="T25" fmla="*/ 40 h 125"/>
                <a:gd name="T26" fmla="*/ 62 w 180"/>
                <a:gd name="T27" fmla="*/ 40 h 125"/>
                <a:gd name="T28" fmla="*/ 78 w 180"/>
                <a:gd name="T29" fmla="*/ 40 h 125"/>
                <a:gd name="T30" fmla="*/ 89 w 180"/>
                <a:gd name="T31" fmla="*/ 35 h 125"/>
                <a:gd name="T32" fmla="*/ 98 w 180"/>
                <a:gd name="T33" fmla="*/ 26 h 125"/>
                <a:gd name="T34" fmla="*/ 105 w 180"/>
                <a:gd name="T35" fmla="*/ 23 h 125"/>
                <a:gd name="T36" fmla="*/ 105 w 180"/>
                <a:gd name="T37" fmla="*/ 31 h 125"/>
                <a:gd name="T38" fmla="*/ 110 w 180"/>
                <a:gd name="T39" fmla="*/ 38 h 125"/>
                <a:gd name="T40" fmla="*/ 125 w 180"/>
                <a:gd name="T41" fmla="*/ 38 h 125"/>
                <a:gd name="T42" fmla="*/ 142 w 180"/>
                <a:gd name="T43" fmla="*/ 40 h 125"/>
                <a:gd name="T44" fmla="*/ 159 w 180"/>
                <a:gd name="T45" fmla="*/ 44 h 125"/>
                <a:gd name="T46" fmla="*/ 152 w 180"/>
                <a:gd name="T47" fmla="*/ 50 h 125"/>
                <a:gd name="T48" fmla="*/ 142 w 180"/>
                <a:gd name="T49" fmla="*/ 52 h 125"/>
                <a:gd name="T50" fmla="*/ 127 w 180"/>
                <a:gd name="T51" fmla="*/ 54 h 125"/>
                <a:gd name="T52" fmla="*/ 123 w 180"/>
                <a:gd name="T53" fmla="*/ 62 h 125"/>
                <a:gd name="T54" fmla="*/ 125 w 180"/>
                <a:gd name="T55" fmla="*/ 80 h 125"/>
                <a:gd name="T56" fmla="*/ 118 w 180"/>
                <a:gd name="T57" fmla="*/ 83 h 125"/>
                <a:gd name="T58" fmla="*/ 107 w 180"/>
                <a:gd name="T59" fmla="*/ 78 h 125"/>
                <a:gd name="T60" fmla="*/ 98 w 180"/>
                <a:gd name="T61" fmla="*/ 86 h 125"/>
                <a:gd name="T62" fmla="*/ 97 w 180"/>
                <a:gd name="T63" fmla="*/ 97 h 125"/>
                <a:gd name="T64" fmla="*/ 91 w 180"/>
                <a:gd name="T65" fmla="*/ 94 h 125"/>
                <a:gd name="T66" fmla="*/ 84 w 180"/>
                <a:gd name="T67" fmla="*/ 83 h 125"/>
                <a:gd name="T68" fmla="*/ 75 w 180"/>
                <a:gd name="T69" fmla="*/ 82 h 125"/>
                <a:gd name="T70" fmla="*/ 49 w 180"/>
                <a:gd name="T71" fmla="*/ 93 h 125"/>
                <a:gd name="T72" fmla="*/ 23 w 180"/>
                <a:gd name="T73" fmla="*/ 104 h 125"/>
                <a:gd name="T74" fmla="*/ 0 w 180"/>
                <a:gd name="T75" fmla="*/ 114 h 125"/>
                <a:gd name="T76" fmla="*/ 9 w 180"/>
                <a:gd name="T77" fmla="*/ 125 h 125"/>
                <a:gd name="T78" fmla="*/ 34 w 180"/>
                <a:gd name="T79" fmla="*/ 115 h 125"/>
                <a:gd name="T80" fmla="*/ 58 w 180"/>
                <a:gd name="T81" fmla="*/ 106 h 125"/>
                <a:gd name="T82" fmla="*/ 77 w 180"/>
                <a:gd name="T83" fmla="*/ 103 h 125"/>
                <a:gd name="T84" fmla="*/ 84 w 180"/>
                <a:gd name="T85" fmla="*/ 110 h 125"/>
                <a:gd name="T86" fmla="*/ 94 w 180"/>
                <a:gd name="T87" fmla="*/ 117 h 125"/>
                <a:gd name="T88" fmla="*/ 107 w 180"/>
                <a:gd name="T89" fmla="*/ 119 h 125"/>
                <a:gd name="T90" fmla="*/ 112 w 180"/>
                <a:gd name="T91" fmla="*/ 109 h 125"/>
                <a:gd name="T92" fmla="*/ 114 w 180"/>
                <a:gd name="T93" fmla="*/ 97 h 125"/>
                <a:gd name="T94" fmla="*/ 124 w 180"/>
                <a:gd name="T95" fmla="*/ 103 h 125"/>
                <a:gd name="T96" fmla="*/ 134 w 180"/>
                <a:gd name="T97" fmla="*/ 104 h 125"/>
                <a:gd name="T98" fmla="*/ 140 w 180"/>
                <a:gd name="T99" fmla="*/ 90 h 125"/>
                <a:gd name="T100" fmla="*/ 140 w 180"/>
                <a:gd name="T101" fmla="*/ 68 h 125"/>
                <a:gd name="T102" fmla="*/ 156 w 180"/>
                <a:gd name="T103" fmla="*/ 64 h 125"/>
                <a:gd name="T104" fmla="*/ 168 w 180"/>
                <a:gd name="T105" fmla="*/ 56 h 125"/>
                <a:gd name="T106" fmla="*/ 180 w 180"/>
                <a:gd name="T107" fmla="*/ 43 h 125"/>
                <a:gd name="T108" fmla="*/ 176 w 180"/>
                <a:gd name="T109" fmla="*/ 3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0" h="125">
                  <a:moveTo>
                    <a:pt x="176" y="34"/>
                  </a:moveTo>
                  <a:lnTo>
                    <a:pt x="169" y="32"/>
                  </a:lnTo>
                  <a:lnTo>
                    <a:pt x="163" y="29"/>
                  </a:lnTo>
                  <a:lnTo>
                    <a:pt x="156" y="27"/>
                  </a:lnTo>
                  <a:lnTo>
                    <a:pt x="149" y="26"/>
                  </a:lnTo>
                  <a:lnTo>
                    <a:pt x="143" y="25"/>
                  </a:lnTo>
                  <a:lnTo>
                    <a:pt x="136" y="24"/>
                  </a:lnTo>
                  <a:lnTo>
                    <a:pt x="129" y="24"/>
                  </a:lnTo>
                  <a:lnTo>
                    <a:pt x="122" y="24"/>
                  </a:lnTo>
                  <a:lnTo>
                    <a:pt x="123" y="19"/>
                  </a:lnTo>
                  <a:lnTo>
                    <a:pt x="124" y="15"/>
                  </a:lnTo>
                  <a:lnTo>
                    <a:pt x="124" y="11"/>
                  </a:lnTo>
                  <a:lnTo>
                    <a:pt x="124" y="8"/>
                  </a:lnTo>
                  <a:lnTo>
                    <a:pt x="124" y="4"/>
                  </a:lnTo>
                  <a:lnTo>
                    <a:pt x="121" y="2"/>
                  </a:lnTo>
                  <a:lnTo>
                    <a:pt x="117" y="0"/>
                  </a:lnTo>
                  <a:lnTo>
                    <a:pt x="114" y="1"/>
                  </a:lnTo>
                  <a:lnTo>
                    <a:pt x="107" y="3"/>
                  </a:lnTo>
                  <a:lnTo>
                    <a:pt x="101" y="6"/>
                  </a:lnTo>
                  <a:lnTo>
                    <a:pt x="96" y="8"/>
                  </a:lnTo>
                  <a:lnTo>
                    <a:pt x="92" y="11"/>
                  </a:lnTo>
                  <a:lnTo>
                    <a:pt x="87" y="13"/>
                  </a:lnTo>
                  <a:lnTo>
                    <a:pt x="83" y="17"/>
                  </a:lnTo>
                  <a:lnTo>
                    <a:pt x="79" y="20"/>
                  </a:lnTo>
                  <a:lnTo>
                    <a:pt x="74" y="25"/>
                  </a:lnTo>
                  <a:lnTo>
                    <a:pt x="69" y="25"/>
                  </a:lnTo>
                  <a:lnTo>
                    <a:pt x="64" y="25"/>
                  </a:lnTo>
                  <a:lnTo>
                    <a:pt x="59" y="25"/>
                  </a:lnTo>
                  <a:lnTo>
                    <a:pt x="54" y="25"/>
                  </a:lnTo>
                  <a:lnTo>
                    <a:pt x="49" y="25"/>
                  </a:lnTo>
                  <a:lnTo>
                    <a:pt x="44" y="25"/>
                  </a:lnTo>
                  <a:lnTo>
                    <a:pt x="39" y="25"/>
                  </a:lnTo>
                  <a:lnTo>
                    <a:pt x="35" y="25"/>
                  </a:lnTo>
                  <a:lnTo>
                    <a:pt x="26" y="27"/>
                  </a:lnTo>
                  <a:lnTo>
                    <a:pt x="23" y="33"/>
                  </a:lnTo>
                  <a:lnTo>
                    <a:pt x="26" y="38"/>
                  </a:lnTo>
                  <a:lnTo>
                    <a:pt x="35" y="40"/>
                  </a:lnTo>
                  <a:lnTo>
                    <a:pt x="40" y="40"/>
                  </a:lnTo>
                  <a:lnTo>
                    <a:pt x="46" y="40"/>
                  </a:lnTo>
                  <a:lnTo>
                    <a:pt x="51" y="40"/>
                  </a:lnTo>
                  <a:lnTo>
                    <a:pt x="56" y="40"/>
                  </a:lnTo>
                  <a:lnTo>
                    <a:pt x="62" y="40"/>
                  </a:lnTo>
                  <a:lnTo>
                    <a:pt x="67" y="40"/>
                  </a:lnTo>
                  <a:lnTo>
                    <a:pt x="72" y="40"/>
                  </a:lnTo>
                  <a:lnTo>
                    <a:pt x="78" y="40"/>
                  </a:lnTo>
                  <a:lnTo>
                    <a:pt x="83" y="40"/>
                  </a:lnTo>
                  <a:lnTo>
                    <a:pt x="86" y="38"/>
                  </a:lnTo>
                  <a:lnTo>
                    <a:pt x="89" y="35"/>
                  </a:lnTo>
                  <a:lnTo>
                    <a:pt x="89" y="33"/>
                  </a:lnTo>
                  <a:lnTo>
                    <a:pt x="93" y="29"/>
                  </a:lnTo>
                  <a:lnTo>
                    <a:pt x="98" y="26"/>
                  </a:lnTo>
                  <a:lnTo>
                    <a:pt x="102" y="23"/>
                  </a:lnTo>
                  <a:lnTo>
                    <a:pt x="106" y="20"/>
                  </a:lnTo>
                  <a:lnTo>
                    <a:pt x="105" y="23"/>
                  </a:lnTo>
                  <a:lnTo>
                    <a:pt x="105" y="26"/>
                  </a:lnTo>
                  <a:lnTo>
                    <a:pt x="105" y="28"/>
                  </a:lnTo>
                  <a:lnTo>
                    <a:pt x="105" y="31"/>
                  </a:lnTo>
                  <a:lnTo>
                    <a:pt x="105" y="34"/>
                  </a:lnTo>
                  <a:lnTo>
                    <a:pt x="107" y="36"/>
                  </a:lnTo>
                  <a:lnTo>
                    <a:pt x="110" y="38"/>
                  </a:lnTo>
                  <a:lnTo>
                    <a:pt x="113" y="38"/>
                  </a:lnTo>
                  <a:lnTo>
                    <a:pt x="119" y="38"/>
                  </a:lnTo>
                  <a:lnTo>
                    <a:pt x="125" y="38"/>
                  </a:lnTo>
                  <a:lnTo>
                    <a:pt x="131" y="39"/>
                  </a:lnTo>
                  <a:lnTo>
                    <a:pt x="137" y="39"/>
                  </a:lnTo>
                  <a:lnTo>
                    <a:pt x="142" y="40"/>
                  </a:lnTo>
                  <a:lnTo>
                    <a:pt x="147" y="41"/>
                  </a:lnTo>
                  <a:lnTo>
                    <a:pt x="153" y="42"/>
                  </a:lnTo>
                  <a:lnTo>
                    <a:pt x="159" y="44"/>
                  </a:lnTo>
                  <a:lnTo>
                    <a:pt x="156" y="47"/>
                  </a:lnTo>
                  <a:lnTo>
                    <a:pt x="154" y="48"/>
                  </a:lnTo>
                  <a:lnTo>
                    <a:pt x="152" y="50"/>
                  </a:lnTo>
                  <a:lnTo>
                    <a:pt x="149" y="51"/>
                  </a:lnTo>
                  <a:lnTo>
                    <a:pt x="146" y="52"/>
                  </a:lnTo>
                  <a:lnTo>
                    <a:pt x="142" y="52"/>
                  </a:lnTo>
                  <a:lnTo>
                    <a:pt x="137" y="52"/>
                  </a:lnTo>
                  <a:lnTo>
                    <a:pt x="131" y="53"/>
                  </a:lnTo>
                  <a:lnTo>
                    <a:pt x="127" y="54"/>
                  </a:lnTo>
                  <a:lnTo>
                    <a:pt x="124" y="56"/>
                  </a:lnTo>
                  <a:lnTo>
                    <a:pt x="123" y="59"/>
                  </a:lnTo>
                  <a:lnTo>
                    <a:pt x="123" y="62"/>
                  </a:lnTo>
                  <a:lnTo>
                    <a:pt x="124" y="69"/>
                  </a:lnTo>
                  <a:lnTo>
                    <a:pt x="125" y="75"/>
                  </a:lnTo>
                  <a:lnTo>
                    <a:pt x="125" y="80"/>
                  </a:lnTo>
                  <a:lnTo>
                    <a:pt x="125" y="86"/>
                  </a:lnTo>
                  <a:lnTo>
                    <a:pt x="121" y="85"/>
                  </a:lnTo>
                  <a:lnTo>
                    <a:pt x="118" y="83"/>
                  </a:lnTo>
                  <a:lnTo>
                    <a:pt x="114" y="81"/>
                  </a:lnTo>
                  <a:lnTo>
                    <a:pt x="111" y="80"/>
                  </a:lnTo>
                  <a:lnTo>
                    <a:pt x="107" y="78"/>
                  </a:lnTo>
                  <a:lnTo>
                    <a:pt x="103" y="80"/>
                  </a:lnTo>
                  <a:lnTo>
                    <a:pt x="100" y="82"/>
                  </a:lnTo>
                  <a:lnTo>
                    <a:pt x="98" y="86"/>
                  </a:lnTo>
                  <a:lnTo>
                    <a:pt x="98" y="89"/>
                  </a:lnTo>
                  <a:lnTo>
                    <a:pt x="98" y="93"/>
                  </a:lnTo>
                  <a:lnTo>
                    <a:pt x="97" y="97"/>
                  </a:lnTo>
                  <a:lnTo>
                    <a:pt x="97" y="100"/>
                  </a:lnTo>
                  <a:lnTo>
                    <a:pt x="93" y="97"/>
                  </a:lnTo>
                  <a:lnTo>
                    <a:pt x="91" y="94"/>
                  </a:lnTo>
                  <a:lnTo>
                    <a:pt x="89" y="90"/>
                  </a:lnTo>
                  <a:lnTo>
                    <a:pt x="86" y="85"/>
                  </a:lnTo>
                  <a:lnTo>
                    <a:pt x="84" y="83"/>
                  </a:lnTo>
                  <a:lnTo>
                    <a:pt x="81" y="82"/>
                  </a:lnTo>
                  <a:lnTo>
                    <a:pt x="77" y="82"/>
                  </a:lnTo>
                  <a:lnTo>
                    <a:pt x="75" y="82"/>
                  </a:lnTo>
                  <a:lnTo>
                    <a:pt x="66" y="86"/>
                  </a:lnTo>
                  <a:lnTo>
                    <a:pt x="57" y="90"/>
                  </a:lnTo>
                  <a:lnTo>
                    <a:pt x="49" y="93"/>
                  </a:lnTo>
                  <a:lnTo>
                    <a:pt x="40" y="97"/>
                  </a:lnTo>
                  <a:lnTo>
                    <a:pt x="32" y="101"/>
                  </a:lnTo>
                  <a:lnTo>
                    <a:pt x="23" y="104"/>
                  </a:lnTo>
                  <a:lnTo>
                    <a:pt x="14" y="107"/>
                  </a:lnTo>
                  <a:lnTo>
                    <a:pt x="5" y="110"/>
                  </a:lnTo>
                  <a:lnTo>
                    <a:pt x="0" y="114"/>
                  </a:lnTo>
                  <a:lnTo>
                    <a:pt x="0" y="120"/>
                  </a:lnTo>
                  <a:lnTo>
                    <a:pt x="3" y="124"/>
                  </a:lnTo>
                  <a:lnTo>
                    <a:pt x="9" y="125"/>
                  </a:lnTo>
                  <a:lnTo>
                    <a:pt x="18" y="122"/>
                  </a:lnTo>
                  <a:lnTo>
                    <a:pt x="26" y="119"/>
                  </a:lnTo>
                  <a:lnTo>
                    <a:pt x="34" y="115"/>
                  </a:lnTo>
                  <a:lnTo>
                    <a:pt x="42" y="112"/>
                  </a:lnTo>
                  <a:lnTo>
                    <a:pt x="50" y="109"/>
                  </a:lnTo>
                  <a:lnTo>
                    <a:pt x="58" y="106"/>
                  </a:lnTo>
                  <a:lnTo>
                    <a:pt x="66" y="102"/>
                  </a:lnTo>
                  <a:lnTo>
                    <a:pt x="75" y="99"/>
                  </a:lnTo>
                  <a:lnTo>
                    <a:pt x="77" y="103"/>
                  </a:lnTo>
                  <a:lnTo>
                    <a:pt x="79" y="105"/>
                  </a:lnTo>
                  <a:lnTo>
                    <a:pt x="82" y="108"/>
                  </a:lnTo>
                  <a:lnTo>
                    <a:pt x="84" y="110"/>
                  </a:lnTo>
                  <a:lnTo>
                    <a:pt x="87" y="112"/>
                  </a:lnTo>
                  <a:lnTo>
                    <a:pt x="91" y="115"/>
                  </a:lnTo>
                  <a:lnTo>
                    <a:pt x="94" y="117"/>
                  </a:lnTo>
                  <a:lnTo>
                    <a:pt x="99" y="119"/>
                  </a:lnTo>
                  <a:lnTo>
                    <a:pt x="103" y="120"/>
                  </a:lnTo>
                  <a:lnTo>
                    <a:pt x="107" y="119"/>
                  </a:lnTo>
                  <a:lnTo>
                    <a:pt x="110" y="117"/>
                  </a:lnTo>
                  <a:lnTo>
                    <a:pt x="112" y="113"/>
                  </a:lnTo>
                  <a:lnTo>
                    <a:pt x="112" y="109"/>
                  </a:lnTo>
                  <a:lnTo>
                    <a:pt x="113" y="105"/>
                  </a:lnTo>
                  <a:lnTo>
                    <a:pt x="113" y="101"/>
                  </a:lnTo>
                  <a:lnTo>
                    <a:pt x="114" y="97"/>
                  </a:lnTo>
                  <a:lnTo>
                    <a:pt x="117" y="99"/>
                  </a:lnTo>
                  <a:lnTo>
                    <a:pt x="120" y="101"/>
                  </a:lnTo>
                  <a:lnTo>
                    <a:pt x="124" y="103"/>
                  </a:lnTo>
                  <a:lnTo>
                    <a:pt x="126" y="104"/>
                  </a:lnTo>
                  <a:lnTo>
                    <a:pt x="130" y="104"/>
                  </a:lnTo>
                  <a:lnTo>
                    <a:pt x="134" y="104"/>
                  </a:lnTo>
                  <a:lnTo>
                    <a:pt x="137" y="103"/>
                  </a:lnTo>
                  <a:lnTo>
                    <a:pt x="139" y="99"/>
                  </a:lnTo>
                  <a:lnTo>
                    <a:pt x="140" y="90"/>
                  </a:lnTo>
                  <a:lnTo>
                    <a:pt x="142" y="82"/>
                  </a:lnTo>
                  <a:lnTo>
                    <a:pt x="142" y="75"/>
                  </a:lnTo>
                  <a:lnTo>
                    <a:pt x="140" y="68"/>
                  </a:lnTo>
                  <a:lnTo>
                    <a:pt x="147" y="67"/>
                  </a:lnTo>
                  <a:lnTo>
                    <a:pt x="152" y="66"/>
                  </a:lnTo>
                  <a:lnTo>
                    <a:pt x="156" y="64"/>
                  </a:lnTo>
                  <a:lnTo>
                    <a:pt x="161" y="62"/>
                  </a:lnTo>
                  <a:lnTo>
                    <a:pt x="164" y="60"/>
                  </a:lnTo>
                  <a:lnTo>
                    <a:pt x="168" y="56"/>
                  </a:lnTo>
                  <a:lnTo>
                    <a:pt x="173" y="52"/>
                  </a:lnTo>
                  <a:lnTo>
                    <a:pt x="177" y="46"/>
                  </a:lnTo>
                  <a:lnTo>
                    <a:pt x="180" y="43"/>
                  </a:lnTo>
                  <a:lnTo>
                    <a:pt x="180" y="40"/>
                  </a:lnTo>
                  <a:lnTo>
                    <a:pt x="179" y="36"/>
                  </a:lnTo>
                  <a:lnTo>
                    <a:pt x="176"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5" name="Freeform 47"/>
            <p:cNvSpPr>
              <a:spLocks/>
            </p:cNvSpPr>
            <p:nvPr/>
          </p:nvSpPr>
          <p:spPr bwMode="auto">
            <a:xfrm>
              <a:off x="2094" y="1698"/>
              <a:ext cx="72" cy="221"/>
            </a:xfrm>
            <a:custGeom>
              <a:avLst/>
              <a:gdLst>
                <a:gd name="T0" fmla="*/ 4 w 72"/>
                <a:gd name="T1" fmla="*/ 5 h 221"/>
                <a:gd name="T2" fmla="*/ 0 w 72"/>
                <a:gd name="T3" fmla="*/ 33 h 221"/>
                <a:gd name="T4" fmla="*/ 0 w 72"/>
                <a:gd name="T5" fmla="*/ 60 h 221"/>
                <a:gd name="T6" fmla="*/ 3 w 72"/>
                <a:gd name="T7" fmla="*/ 88 h 221"/>
                <a:gd name="T8" fmla="*/ 10 w 72"/>
                <a:gd name="T9" fmla="*/ 115 h 221"/>
                <a:gd name="T10" fmla="*/ 19 w 72"/>
                <a:gd name="T11" fmla="*/ 142 h 221"/>
                <a:gd name="T12" fmla="*/ 30 w 72"/>
                <a:gd name="T13" fmla="*/ 168 h 221"/>
                <a:gd name="T14" fmla="*/ 42 w 72"/>
                <a:gd name="T15" fmla="*/ 193 h 221"/>
                <a:gd name="T16" fmla="*/ 57 w 72"/>
                <a:gd name="T17" fmla="*/ 218 h 221"/>
                <a:gd name="T18" fmla="*/ 62 w 72"/>
                <a:gd name="T19" fmla="*/ 221 h 221"/>
                <a:gd name="T20" fmla="*/ 68 w 72"/>
                <a:gd name="T21" fmla="*/ 221 h 221"/>
                <a:gd name="T22" fmla="*/ 72 w 72"/>
                <a:gd name="T23" fmla="*/ 216 h 221"/>
                <a:gd name="T24" fmla="*/ 71 w 72"/>
                <a:gd name="T25" fmla="*/ 210 h 221"/>
                <a:gd name="T26" fmla="*/ 58 w 72"/>
                <a:gd name="T27" fmla="*/ 187 h 221"/>
                <a:gd name="T28" fmla="*/ 45 w 72"/>
                <a:gd name="T29" fmla="*/ 163 h 221"/>
                <a:gd name="T30" fmla="*/ 35 w 72"/>
                <a:gd name="T31" fmla="*/ 138 h 221"/>
                <a:gd name="T32" fmla="*/ 26 w 72"/>
                <a:gd name="T33" fmla="*/ 112 h 221"/>
                <a:gd name="T34" fmla="*/ 20 w 72"/>
                <a:gd name="T35" fmla="*/ 87 h 221"/>
                <a:gd name="T36" fmla="*/ 17 w 72"/>
                <a:gd name="T37" fmla="*/ 61 h 221"/>
                <a:gd name="T38" fmla="*/ 17 w 72"/>
                <a:gd name="T39" fmla="*/ 35 h 221"/>
                <a:gd name="T40" fmla="*/ 20 w 72"/>
                <a:gd name="T41" fmla="*/ 9 h 221"/>
                <a:gd name="T42" fmla="*/ 19 w 72"/>
                <a:gd name="T43" fmla="*/ 3 h 221"/>
                <a:gd name="T44" fmla="*/ 13 w 72"/>
                <a:gd name="T45" fmla="*/ 0 h 221"/>
                <a:gd name="T46" fmla="*/ 7 w 72"/>
                <a:gd name="T47" fmla="*/ 0 h 221"/>
                <a:gd name="T48" fmla="*/ 4 w 72"/>
                <a:gd name="T49" fmla="*/ 5 h 221"/>
                <a:gd name="T50" fmla="*/ 4 w 72"/>
                <a:gd name="T51" fmla="*/ 5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 h="221">
                  <a:moveTo>
                    <a:pt x="4" y="5"/>
                  </a:moveTo>
                  <a:lnTo>
                    <a:pt x="0" y="33"/>
                  </a:lnTo>
                  <a:lnTo>
                    <a:pt x="0" y="60"/>
                  </a:lnTo>
                  <a:lnTo>
                    <a:pt x="3" y="88"/>
                  </a:lnTo>
                  <a:lnTo>
                    <a:pt x="10" y="115"/>
                  </a:lnTo>
                  <a:lnTo>
                    <a:pt x="19" y="142"/>
                  </a:lnTo>
                  <a:lnTo>
                    <a:pt x="30" y="168"/>
                  </a:lnTo>
                  <a:lnTo>
                    <a:pt x="42" y="193"/>
                  </a:lnTo>
                  <a:lnTo>
                    <a:pt x="57" y="218"/>
                  </a:lnTo>
                  <a:lnTo>
                    <a:pt x="62" y="221"/>
                  </a:lnTo>
                  <a:lnTo>
                    <a:pt x="68" y="221"/>
                  </a:lnTo>
                  <a:lnTo>
                    <a:pt x="72" y="216"/>
                  </a:lnTo>
                  <a:lnTo>
                    <a:pt x="71" y="210"/>
                  </a:lnTo>
                  <a:lnTo>
                    <a:pt x="58" y="187"/>
                  </a:lnTo>
                  <a:lnTo>
                    <a:pt x="45" y="163"/>
                  </a:lnTo>
                  <a:lnTo>
                    <a:pt x="35" y="138"/>
                  </a:lnTo>
                  <a:lnTo>
                    <a:pt x="26" y="112"/>
                  </a:lnTo>
                  <a:lnTo>
                    <a:pt x="20" y="87"/>
                  </a:lnTo>
                  <a:lnTo>
                    <a:pt x="17" y="61"/>
                  </a:lnTo>
                  <a:lnTo>
                    <a:pt x="17" y="35"/>
                  </a:lnTo>
                  <a:lnTo>
                    <a:pt x="20" y="9"/>
                  </a:lnTo>
                  <a:lnTo>
                    <a:pt x="19" y="3"/>
                  </a:lnTo>
                  <a:lnTo>
                    <a:pt x="13" y="0"/>
                  </a:lnTo>
                  <a:lnTo>
                    <a:pt x="7" y="0"/>
                  </a:lnTo>
                  <a:lnTo>
                    <a:pt x="4" y="5"/>
                  </a:lnTo>
                  <a:lnTo>
                    <a:pt x="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6" name="Freeform 48"/>
            <p:cNvSpPr>
              <a:spLocks/>
            </p:cNvSpPr>
            <p:nvPr/>
          </p:nvSpPr>
          <p:spPr bwMode="auto">
            <a:xfrm>
              <a:off x="2097" y="1912"/>
              <a:ext cx="185" cy="171"/>
            </a:xfrm>
            <a:custGeom>
              <a:avLst/>
              <a:gdLst>
                <a:gd name="T0" fmla="*/ 35 w 185"/>
                <a:gd name="T1" fmla="*/ 19 h 171"/>
                <a:gd name="T2" fmla="*/ 16 w 185"/>
                <a:gd name="T3" fmla="*/ 54 h 171"/>
                <a:gd name="T4" fmla="*/ 1 w 185"/>
                <a:gd name="T5" fmla="*/ 92 h 171"/>
                <a:gd name="T6" fmla="*/ 4 w 185"/>
                <a:gd name="T7" fmla="*/ 125 h 171"/>
                <a:gd name="T8" fmla="*/ 23 w 185"/>
                <a:gd name="T9" fmla="*/ 142 h 171"/>
                <a:gd name="T10" fmla="*/ 37 w 185"/>
                <a:gd name="T11" fmla="*/ 149 h 171"/>
                <a:gd name="T12" fmla="*/ 50 w 185"/>
                <a:gd name="T13" fmla="*/ 156 h 171"/>
                <a:gd name="T14" fmla="*/ 64 w 185"/>
                <a:gd name="T15" fmla="*/ 161 h 171"/>
                <a:gd name="T16" fmla="*/ 79 w 185"/>
                <a:gd name="T17" fmla="*/ 165 h 171"/>
                <a:gd name="T18" fmla="*/ 93 w 185"/>
                <a:gd name="T19" fmla="*/ 168 h 171"/>
                <a:gd name="T20" fmla="*/ 109 w 185"/>
                <a:gd name="T21" fmla="*/ 170 h 171"/>
                <a:gd name="T22" fmla="*/ 124 w 185"/>
                <a:gd name="T23" fmla="*/ 171 h 171"/>
                <a:gd name="T24" fmla="*/ 138 w 185"/>
                <a:gd name="T25" fmla="*/ 171 h 171"/>
                <a:gd name="T26" fmla="*/ 149 w 185"/>
                <a:gd name="T27" fmla="*/ 170 h 171"/>
                <a:gd name="T28" fmla="*/ 161 w 185"/>
                <a:gd name="T29" fmla="*/ 170 h 171"/>
                <a:gd name="T30" fmla="*/ 173 w 185"/>
                <a:gd name="T31" fmla="*/ 168 h 171"/>
                <a:gd name="T32" fmla="*/ 182 w 185"/>
                <a:gd name="T33" fmla="*/ 166 h 171"/>
                <a:gd name="T34" fmla="*/ 185 w 185"/>
                <a:gd name="T35" fmla="*/ 160 h 171"/>
                <a:gd name="T36" fmla="*/ 180 w 185"/>
                <a:gd name="T37" fmla="*/ 149 h 171"/>
                <a:gd name="T38" fmla="*/ 170 w 185"/>
                <a:gd name="T39" fmla="*/ 138 h 171"/>
                <a:gd name="T40" fmla="*/ 159 w 185"/>
                <a:gd name="T41" fmla="*/ 128 h 171"/>
                <a:gd name="T42" fmla="*/ 145 w 185"/>
                <a:gd name="T43" fmla="*/ 120 h 171"/>
                <a:gd name="T44" fmla="*/ 131 w 185"/>
                <a:gd name="T45" fmla="*/ 116 h 171"/>
                <a:gd name="T46" fmla="*/ 125 w 185"/>
                <a:gd name="T47" fmla="*/ 125 h 171"/>
                <a:gd name="T48" fmla="*/ 135 w 185"/>
                <a:gd name="T49" fmla="*/ 133 h 171"/>
                <a:gd name="T50" fmla="*/ 148 w 185"/>
                <a:gd name="T51" fmla="*/ 140 h 171"/>
                <a:gd name="T52" fmla="*/ 158 w 185"/>
                <a:gd name="T53" fmla="*/ 147 h 171"/>
                <a:gd name="T54" fmla="*/ 166 w 185"/>
                <a:gd name="T55" fmla="*/ 158 h 171"/>
                <a:gd name="T56" fmla="*/ 172 w 185"/>
                <a:gd name="T57" fmla="*/ 161 h 171"/>
                <a:gd name="T58" fmla="*/ 174 w 185"/>
                <a:gd name="T59" fmla="*/ 155 h 171"/>
                <a:gd name="T60" fmla="*/ 166 w 185"/>
                <a:gd name="T61" fmla="*/ 154 h 171"/>
                <a:gd name="T62" fmla="*/ 147 w 185"/>
                <a:gd name="T63" fmla="*/ 156 h 171"/>
                <a:gd name="T64" fmla="*/ 128 w 185"/>
                <a:gd name="T65" fmla="*/ 156 h 171"/>
                <a:gd name="T66" fmla="*/ 109 w 185"/>
                <a:gd name="T67" fmla="*/ 155 h 171"/>
                <a:gd name="T68" fmla="*/ 91 w 185"/>
                <a:gd name="T69" fmla="*/ 152 h 171"/>
                <a:gd name="T70" fmla="*/ 72 w 185"/>
                <a:gd name="T71" fmla="*/ 147 h 171"/>
                <a:gd name="T72" fmla="*/ 55 w 185"/>
                <a:gd name="T73" fmla="*/ 141 h 171"/>
                <a:gd name="T74" fmla="*/ 38 w 185"/>
                <a:gd name="T75" fmla="*/ 133 h 171"/>
                <a:gd name="T76" fmla="*/ 21 w 185"/>
                <a:gd name="T77" fmla="*/ 118 h 171"/>
                <a:gd name="T78" fmla="*/ 19 w 185"/>
                <a:gd name="T79" fmla="*/ 89 h 171"/>
                <a:gd name="T80" fmla="*/ 34 w 185"/>
                <a:gd name="T81" fmla="*/ 56 h 171"/>
                <a:gd name="T82" fmla="*/ 51 w 185"/>
                <a:gd name="T83" fmla="*/ 23 h 171"/>
                <a:gd name="T84" fmla="*/ 56 w 185"/>
                <a:gd name="T85" fmla="*/ 3 h 171"/>
                <a:gd name="T86" fmla="*/ 44 w 185"/>
                <a:gd name="T87" fmla="*/ 0 h 171"/>
                <a:gd name="T88" fmla="*/ 40 w 185"/>
                <a:gd name="T89" fmla="*/ 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5" h="171">
                  <a:moveTo>
                    <a:pt x="40" y="5"/>
                  </a:moveTo>
                  <a:lnTo>
                    <a:pt x="35" y="19"/>
                  </a:lnTo>
                  <a:lnTo>
                    <a:pt x="25" y="36"/>
                  </a:lnTo>
                  <a:lnTo>
                    <a:pt x="16" y="54"/>
                  </a:lnTo>
                  <a:lnTo>
                    <a:pt x="7" y="73"/>
                  </a:lnTo>
                  <a:lnTo>
                    <a:pt x="1" y="92"/>
                  </a:lnTo>
                  <a:lnTo>
                    <a:pt x="0" y="110"/>
                  </a:lnTo>
                  <a:lnTo>
                    <a:pt x="4" y="125"/>
                  </a:lnTo>
                  <a:lnTo>
                    <a:pt x="17" y="139"/>
                  </a:lnTo>
                  <a:lnTo>
                    <a:pt x="23" y="142"/>
                  </a:lnTo>
                  <a:lnTo>
                    <a:pt x="30" y="146"/>
                  </a:lnTo>
                  <a:lnTo>
                    <a:pt x="37" y="149"/>
                  </a:lnTo>
                  <a:lnTo>
                    <a:pt x="44" y="153"/>
                  </a:lnTo>
                  <a:lnTo>
                    <a:pt x="50" y="156"/>
                  </a:lnTo>
                  <a:lnTo>
                    <a:pt x="57" y="158"/>
                  </a:lnTo>
                  <a:lnTo>
                    <a:pt x="64" y="161"/>
                  </a:lnTo>
                  <a:lnTo>
                    <a:pt x="72" y="163"/>
                  </a:lnTo>
                  <a:lnTo>
                    <a:pt x="79" y="165"/>
                  </a:lnTo>
                  <a:lnTo>
                    <a:pt x="86" y="166"/>
                  </a:lnTo>
                  <a:lnTo>
                    <a:pt x="93" y="168"/>
                  </a:lnTo>
                  <a:lnTo>
                    <a:pt x="101" y="168"/>
                  </a:lnTo>
                  <a:lnTo>
                    <a:pt x="109" y="170"/>
                  </a:lnTo>
                  <a:lnTo>
                    <a:pt x="116" y="170"/>
                  </a:lnTo>
                  <a:lnTo>
                    <a:pt x="124" y="171"/>
                  </a:lnTo>
                  <a:lnTo>
                    <a:pt x="131" y="171"/>
                  </a:lnTo>
                  <a:lnTo>
                    <a:pt x="138" y="171"/>
                  </a:lnTo>
                  <a:lnTo>
                    <a:pt x="143" y="171"/>
                  </a:lnTo>
                  <a:lnTo>
                    <a:pt x="149" y="170"/>
                  </a:lnTo>
                  <a:lnTo>
                    <a:pt x="156" y="170"/>
                  </a:lnTo>
                  <a:lnTo>
                    <a:pt x="161" y="170"/>
                  </a:lnTo>
                  <a:lnTo>
                    <a:pt x="168" y="169"/>
                  </a:lnTo>
                  <a:lnTo>
                    <a:pt x="173" y="168"/>
                  </a:lnTo>
                  <a:lnTo>
                    <a:pt x="180" y="167"/>
                  </a:lnTo>
                  <a:lnTo>
                    <a:pt x="182" y="166"/>
                  </a:lnTo>
                  <a:lnTo>
                    <a:pt x="184" y="163"/>
                  </a:lnTo>
                  <a:lnTo>
                    <a:pt x="185" y="160"/>
                  </a:lnTo>
                  <a:lnTo>
                    <a:pt x="184" y="156"/>
                  </a:lnTo>
                  <a:lnTo>
                    <a:pt x="180" y="149"/>
                  </a:lnTo>
                  <a:lnTo>
                    <a:pt x="175" y="143"/>
                  </a:lnTo>
                  <a:lnTo>
                    <a:pt x="170" y="138"/>
                  </a:lnTo>
                  <a:lnTo>
                    <a:pt x="164" y="133"/>
                  </a:lnTo>
                  <a:lnTo>
                    <a:pt x="159" y="128"/>
                  </a:lnTo>
                  <a:lnTo>
                    <a:pt x="152" y="125"/>
                  </a:lnTo>
                  <a:lnTo>
                    <a:pt x="145" y="120"/>
                  </a:lnTo>
                  <a:lnTo>
                    <a:pt x="137" y="116"/>
                  </a:lnTo>
                  <a:lnTo>
                    <a:pt x="131" y="116"/>
                  </a:lnTo>
                  <a:lnTo>
                    <a:pt x="126" y="119"/>
                  </a:lnTo>
                  <a:lnTo>
                    <a:pt x="125" y="125"/>
                  </a:lnTo>
                  <a:lnTo>
                    <a:pt x="128" y="130"/>
                  </a:lnTo>
                  <a:lnTo>
                    <a:pt x="135" y="133"/>
                  </a:lnTo>
                  <a:lnTo>
                    <a:pt x="142" y="136"/>
                  </a:lnTo>
                  <a:lnTo>
                    <a:pt x="148" y="140"/>
                  </a:lnTo>
                  <a:lnTo>
                    <a:pt x="153" y="144"/>
                  </a:lnTo>
                  <a:lnTo>
                    <a:pt x="158" y="147"/>
                  </a:lnTo>
                  <a:lnTo>
                    <a:pt x="162" y="153"/>
                  </a:lnTo>
                  <a:lnTo>
                    <a:pt x="166" y="158"/>
                  </a:lnTo>
                  <a:lnTo>
                    <a:pt x="170" y="164"/>
                  </a:lnTo>
                  <a:lnTo>
                    <a:pt x="172" y="161"/>
                  </a:lnTo>
                  <a:lnTo>
                    <a:pt x="173" y="158"/>
                  </a:lnTo>
                  <a:lnTo>
                    <a:pt x="174" y="155"/>
                  </a:lnTo>
                  <a:lnTo>
                    <a:pt x="175" y="153"/>
                  </a:lnTo>
                  <a:lnTo>
                    <a:pt x="166" y="154"/>
                  </a:lnTo>
                  <a:lnTo>
                    <a:pt x="156" y="155"/>
                  </a:lnTo>
                  <a:lnTo>
                    <a:pt x="147" y="156"/>
                  </a:lnTo>
                  <a:lnTo>
                    <a:pt x="138" y="156"/>
                  </a:lnTo>
                  <a:lnTo>
                    <a:pt x="128" y="156"/>
                  </a:lnTo>
                  <a:lnTo>
                    <a:pt x="119" y="156"/>
                  </a:lnTo>
                  <a:lnTo>
                    <a:pt x="109" y="155"/>
                  </a:lnTo>
                  <a:lnTo>
                    <a:pt x="100" y="154"/>
                  </a:lnTo>
                  <a:lnTo>
                    <a:pt x="91" y="152"/>
                  </a:lnTo>
                  <a:lnTo>
                    <a:pt x="82" y="150"/>
                  </a:lnTo>
                  <a:lnTo>
                    <a:pt x="72" y="147"/>
                  </a:lnTo>
                  <a:lnTo>
                    <a:pt x="63" y="144"/>
                  </a:lnTo>
                  <a:lnTo>
                    <a:pt x="55" y="141"/>
                  </a:lnTo>
                  <a:lnTo>
                    <a:pt x="46" y="137"/>
                  </a:lnTo>
                  <a:lnTo>
                    <a:pt x="38" y="133"/>
                  </a:lnTo>
                  <a:lnTo>
                    <a:pt x="30" y="128"/>
                  </a:lnTo>
                  <a:lnTo>
                    <a:pt x="21" y="118"/>
                  </a:lnTo>
                  <a:lnTo>
                    <a:pt x="17" y="105"/>
                  </a:lnTo>
                  <a:lnTo>
                    <a:pt x="19" y="89"/>
                  </a:lnTo>
                  <a:lnTo>
                    <a:pt x="25" y="72"/>
                  </a:lnTo>
                  <a:lnTo>
                    <a:pt x="34" y="56"/>
                  </a:lnTo>
                  <a:lnTo>
                    <a:pt x="42" y="39"/>
                  </a:lnTo>
                  <a:lnTo>
                    <a:pt x="51" y="23"/>
                  </a:lnTo>
                  <a:lnTo>
                    <a:pt x="56" y="9"/>
                  </a:lnTo>
                  <a:lnTo>
                    <a:pt x="56" y="3"/>
                  </a:lnTo>
                  <a:lnTo>
                    <a:pt x="51" y="0"/>
                  </a:lnTo>
                  <a:lnTo>
                    <a:pt x="44" y="0"/>
                  </a:lnTo>
                  <a:lnTo>
                    <a:pt x="40" y="5"/>
                  </a:lnTo>
                  <a:lnTo>
                    <a:pt x="4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7" name="Freeform 49"/>
            <p:cNvSpPr>
              <a:spLocks/>
            </p:cNvSpPr>
            <p:nvPr/>
          </p:nvSpPr>
          <p:spPr bwMode="auto">
            <a:xfrm>
              <a:off x="2225" y="1784"/>
              <a:ext cx="290" cy="252"/>
            </a:xfrm>
            <a:custGeom>
              <a:avLst/>
              <a:gdLst>
                <a:gd name="T0" fmla="*/ 283 w 290"/>
                <a:gd name="T1" fmla="*/ 21 h 252"/>
                <a:gd name="T2" fmla="*/ 270 w 290"/>
                <a:gd name="T3" fmla="*/ 23 h 252"/>
                <a:gd name="T4" fmla="*/ 254 w 290"/>
                <a:gd name="T5" fmla="*/ 28 h 252"/>
                <a:gd name="T6" fmla="*/ 239 w 290"/>
                <a:gd name="T7" fmla="*/ 34 h 252"/>
                <a:gd name="T8" fmla="*/ 232 w 290"/>
                <a:gd name="T9" fmla="*/ 38 h 252"/>
                <a:gd name="T10" fmla="*/ 223 w 290"/>
                <a:gd name="T11" fmla="*/ 35 h 252"/>
                <a:gd name="T12" fmla="*/ 200 w 290"/>
                <a:gd name="T13" fmla="*/ 22 h 252"/>
                <a:gd name="T14" fmla="*/ 176 w 290"/>
                <a:gd name="T15" fmla="*/ 12 h 252"/>
                <a:gd name="T16" fmla="*/ 151 w 290"/>
                <a:gd name="T17" fmla="*/ 5 h 252"/>
                <a:gd name="T18" fmla="*/ 124 w 290"/>
                <a:gd name="T19" fmla="*/ 1 h 252"/>
                <a:gd name="T20" fmla="*/ 97 w 290"/>
                <a:gd name="T21" fmla="*/ 0 h 252"/>
                <a:gd name="T22" fmla="*/ 91 w 290"/>
                <a:gd name="T23" fmla="*/ 12 h 252"/>
                <a:gd name="T24" fmla="*/ 115 w 290"/>
                <a:gd name="T25" fmla="*/ 16 h 252"/>
                <a:gd name="T26" fmla="*/ 140 w 290"/>
                <a:gd name="T27" fmla="*/ 18 h 252"/>
                <a:gd name="T28" fmla="*/ 164 w 290"/>
                <a:gd name="T29" fmla="*/ 24 h 252"/>
                <a:gd name="T30" fmla="*/ 188 w 290"/>
                <a:gd name="T31" fmla="*/ 33 h 252"/>
                <a:gd name="T32" fmla="*/ 210 w 290"/>
                <a:gd name="T33" fmla="*/ 45 h 252"/>
                <a:gd name="T34" fmla="*/ 229 w 290"/>
                <a:gd name="T35" fmla="*/ 56 h 252"/>
                <a:gd name="T36" fmla="*/ 238 w 290"/>
                <a:gd name="T37" fmla="*/ 51 h 252"/>
                <a:gd name="T38" fmla="*/ 241 w 290"/>
                <a:gd name="T39" fmla="*/ 51 h 252"/>
                <a:gd name="T40" fmla="*/ 249 w 290"/>
                <a:gd name="T41" fmla="*/ 46 h 252"/>
                <a:gd name="T42" fmla="*/ 260 w 290"/>
                <a:gd name="T43" fmla="*/ 42 h 252"/>
                <a:gd name="T44" fmla="*/ 272 w 290"/>
                <a:gd name="T45" fmla="*/ 38 h 252"/>
                <a:gd name="T46" fmla="*/ 271 w 290"/>
                <a:gd name="T47" fmla="*/ 74 h 252"/>
                <a:gd name="T48" fmla="*/ 258 w 290"/>
                <a:gd name="T49" fmla="*/ 99 h 252"/>
                <a:gd name="T50" fmla="*/ 244 w 290"/>
                <a:gd name="T51" fmla="*/ 121 h 252"/>
                <a:gd name="T52" fmla="*/ 225 w 290"/>
                <a:gd name="T53" fmla="*/ 135 h 252"/>
                <a:gd name="T54" fmla="*/ 183 w 290"/>
                <a:gd name="T55" fmla="*/ 128 h 252"/>
                <a:gd name="T56" fmla="*/ 143 w 290"/>
                <a:gd name="T57" fmla="*/ 105 h 252"/>
                <a:gd name="T58" fmla="*/ 102 w 290"/>
                <a:gd name="T59" fmla="*/ 94 h 252"/>
                <a:gd name="T60" fmla="*/ 67 w 290"/>
                <a:gd name="T61" fmla="*/ 105 h 252"/>
                <a:gd name="T62" fmla="*/ 40 w 290"/>
                <a:gd name="T63" fmla="*/ 134 h 252"/>
                <a:gd name="T64" fmla="*/ 21 w 290"/>
                <a:gd name="T65" fmla="*/ 172 h 252"/>
                <a:gd name="T66" fmla="*/ 8 w 290"/>
                <a:gd name="T67" fmla="*/ 210 h 252"/>
                <a:gd name="T68" fmla="*/ 0 w 290"/>
                <a:gd name="T69" fmla="*/ 243 h 252"/>
                <a:gd name="T70" fmla="*/ 12 w 290"/>
                <a:gd name="T71" fmla="*/ 251 h 252"/>
                <a:gd name="T72" fmla="*/ 23 w 290"/>
                <a:gd name="T73" fmla="*/ 221 h 252"/>
                <a:gd name="T74" fmla="*/ 37 w 290"/>
                <a:gd name="T75" fmla="*/ 179 h 252"/>
                <a:gd name="T76" fmla="*/ 56 w 290"/>
                <a:gd name="T77" fmla="*/ 142 h 252"/>
                <a:gd name="T78" fmla="*/ 73 w 290"/>
                <a:gd name="T79" fmla="*/ 123 h 252"/>
                <a:gd name="T80" fmla="*/ 94 w 290"/>
                <a:gd name="T81" fmla="*/ 114 h 252"/>
                <a:gd name="T82" fmla="*/ 119 w 290"/>
                <a:gd name="T83" fmla="*/ 109 h 252"/>
                <a:gd name="T84" fmla="*/ 140 w 290"/>
                <a:gd name="T85" fmla="*/ 117 h 252"/>
                <a:gd name="T86" fmla="*/ 159 w 290"/>
                <a:gd name="T87" fmla="*/ 131 h 252"/>
                <a:gd name="T88" fmla="*/ 190 w 290"/>
                <a:gd name="T89" fmla="*/ 146 h 252"/>
                <a:gd name="T90" fmla="*/ 227 w 290"/>
                <a:gd name="T91" fmla="*/ 150 h 252"/>
                <a:gd name="T92" fmla="*/ 259 w 290"/>
                <a:gd name="T93" fmla="*/ 127 h 252"/>
                <a:gd name="T94" fmla="*/ 280 w 290"/>
                <a:gd name="T95" fmla="*/ 91 h 252"/>
                <a:gd name="T96" fmla="*/ 290 w 290"/>
                <a:gd name="T97" fmla="*/ 5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90" h="252">
                  <a:moveTo>
                    <a:pt x="287" y="26"/>
                  </a:moveTo>
                  <a:lnTo>
                    <a:pt x="286" y="23"/>
                  </a:lnTo>
                  <a:lnTo>
                    <a:pt x="283" y="21"/>
                  </a:lnTo>
                  <a:lnTo>
                    <a:pt x="280" y="21"/>
                  </a:lnTo>
                  <a:lnTo>
                    <a:pt x="276" y="21"/>
                  </a:lnTo>
                  <a:lnTo>
                    <a:pt x="270" y="23"/>
                  </a:lnTo>
                  <a:lnTo>
                    <a:pt x="265" y="24"/>
                  </a:lnTo>
                  <a:lnTo>
                    <a:pt x="260" y="26"/>
                  </a:lnTo>
                  <a:lnTo>
                    <a:pt x="254" y="28"/>
                  </a:lnTo>
                  <a:lnTo>
                    <a:pt x="249" y="30"/>
                  </a:lnTo>
                  <a:lnTo>
                    <a:pt x="244" y="31"/>
                  </a:lnTo>
                  <a:lnTo>
                    <a:pt x="239" y="34"/>
                  </a:lnTo>
                  <a:lnTo>
                    <a:pt x="233" y="37"/>
                  </a:lnTo>
                  <a:lnTo>
                    <a:pt x="232" y="38"/>
                  </a:lnTo>
                  <a:lnTo>
                    <a:pt x="232" y="38"/>
                  </a:lnTo>
                  <a:lnTo>
                    <a:pt x="231" y="39"/>
                  </a:lnTo>
                  <a:lnTo>
                    <a:pt x="230" y="40"/>
                  </a:lnTo>
                  <a:lnTo>
                    <a:pt x="223" y="35"/>
                  </a:lnTo>
                  <a:lnTo>
                    <a:pt x="216" y="30"/>
                  </a:lnTo>
                  <a:lnTo>
                    <a:pt x="208" y="26"/>
                  </a:lnTo>
                  <a:lnTo>
                    <a:pt x="200" y="22"/>
                  </a:lnTo>
                  <a:lnTo>
                    <a:pt x="192" y="18"/>
                  </a:lnTo>
                  <a:lnTo>
                    <a:pt x="184" y="15"/>
                  </a:lnTo>
                  <a:lnTo>
                    <a:pt x="176" y="12"/>
                  </a:lnTo>
                  <a:lnTo>
                    <a:pt x="168" y="9"/>
                  </a:lnTo>
                  <a:lnTo>
                    <a:pt x="159" y="7"/>
                  </a:lnTo>
                  <a:lnTo>
                    <a:pt x="151" y="5"/>
                  </a:lnTo>
                  <a:lnTo>
                    <a:pt x="143" y="3"/>
                  </a:lnTo>
                  <a:lnTo>
                    <a:pt x="134" y="2"/>
                  </a:lnTo>
                  <a:lnTo>
                    <a:pt x="124" y="1"/>
                  </a:lnTo>
                  <a:lnTo>
                    <a:pt x="116" y="0"/>
                  </a:lnTo>
                  <a:lnTo>
                    <a:pt x="106" y="0"/>
                  </a:lnTo>
                  <a:lnTo>
                    <a:pt x="97" y="0"/>
                  </a:lnTo>
                  <a:lnTo>
                    <a:pt x="91" y="2"/>
                  </a:lnTo>
                  <a:lnTo>
                    <a:pt x="89" y="7"/>
                  </a:lnTo>
                  <a:lnTo>
                    <a:pt x="91" y="12"/>
                  </a:lnTo>
                  <a:lnTo>
                    <a:pt x="97" y="15"/>
                  </a:lnTo>
                  <a:lnTo>
                    <a:pt x="106" y="15"/>
                  </a:lnTo>
                  <a:lnTo>
                    <a:pt x="115" y="16"/>
                  </a:lnTo>
                  <a:lnTo>
                    <a:pt x="123" y="16"/>
                  </a:lnTo>
                  <a:lnTo>
                    <a:pt x="132" y="17"/>
                  </a:lnTo>
                  <a:lnTo>
                    <a:pt x="140" y="18"/>
                  </a:lnTo>
                  <a:lnTo>
                    <a:pt x="148" y="20"/>
                  </a:lnTo>
                  <a:lnTo>
                    <a:pt x="157" y="22"/>
                  </a:lnTo>
                  <a:lnTo>
                    <a:pt x="164" y="24"/>
                  </a:lnTo>
                  <a:lnTo>
                    <a:pt x="173" y="26"/>
                  </a:lnTo>
                  <a:lnTo>
                    <a:pt x="180" y="30"/>
                  </a:lnTo>
                  <a:lnTo>
                    <a:pt x="188" y="33"/>
                  </a:lnTo>
                  <a:lnTo>
                    <a:pt x="195" y="37"/>
                  </a:lnTo>
                  <a:lnTo>
                    <a:pt x="203" y="40"/>
                  </a:lnTo>
                  <a:lnTo>
                    <a:pt x="210" y="45"/>
                  </a:lnTo>
                  <a:lnTo>
                    <a:pt x="218" y="49"/>
                  </a:lnTo>
                  <a:lnTo>
                    <a:pt x="225" y="54"/>
                  </a:lnTo>
                  <a:lnTo>
                    <a:pt x="229" y="56"/>
                  </a:lnTo>
                  <a:lnTo>
                    <a:pt x="232" y="56"/>
                  </a:lnTo>
                  <a:lnTo>
                    <a:pt x="236" y="54"/>
                  </a:lnTo>
                  <a:lnTo>
                    <a:pt x="238" y="51"/>
                  </a:lnTo>
                  <a:lnTo>
                    <a:pt x="239" y="51"/>
                  </a:lnTo>
                  <a:lnTo>
                    <a:pt x="240" y="51"/>
                  </a:lnTo>
                  <a:lnTo>
                    <a:pt x="241" y="51"/>
                  </a:lnTo>
                  <a:lnTo>
                    <a:pt x="241" y="51"/>
                  </a:lnTo>
                  <a:lnTo>
                    <a:pt x="246" y="48"/>
                  </a:lnTo>
                  <a:lnTo>
                    <a:pt x="249" y="46"/>
                  </a:lnTo>
                  <a:lnTo>
                    <a:pt x="253" y="45"/>
                  </a:lnTo>
                  <a:lnTo>
                    <a:pt x="257" y="43"/>
                  </a:lnTo>
                  <a:lnTo>
                    <a:pt x="260" y="42"/>
                  </a:lnTo>
                  <a:lnTo>
                    <a:pt x="265" y="40"/>
                  </a:lnTo>
                  <a:lnTo>
                    <a:pt x="268" y="39"/>
                  </a:lnTo>
                  <a:lnTo>
                    <a:pt x="272" y="38"/>
                  </a:lnTo>
                  <a:lnTo>
                    <a:pt x="274" y="50"/>
                  </a:lnTo>
                  <a:lnTo>
                    <a:pt x="274" y="62"/>
                  </a:lnTo>
                  <a:lnTo>
                    <a:pt x="271" y="74"/>
                  </a:lnTo>
                  <a:lnTo>
                    <a:pt x="265" y="86"/>
                  </a:lnTo>
                  <a:lnTo>
                    <a:pt x="262" y="92"/>
                  </a:lnTo>
                  <a:lnTo>
                    <a:pt x="258" y="99"/>
                  </a:lnTo>
                  <a:lnTo>
                    <a:pt x="253" y="107"/>
                  </a:lnTo>
                  <a:lnTo>
                    <a:pt x="249" y="114"/>
                  </a:lnTo>
                  <a:lnTo>
                    <a:pt x="244" y="121"/>
                  </a:lnTo>
                  <a:lnTo>
                    <a:pt x="238" y="128"/>
                  </a:lnTo>
                  <a:lnTo>
                    <a:pt x="232" y="132"/>
                  </a:lnTo>
                  <a:lnTo>
                    <a:pt x="225" y="135"/>
                  </a:lnTo>
                  <a:lnTo>
                    <a:pt x="210" y="136"/>
                  </a:lnTo>
                  <a:lnTo>
                    <a:pt x="196" y="133"/>
                  </a:lnTo>
                  <a:lnTo>
                    <a:pt x="183" y="128"/>
                  </a:lnTo>
                  <a:lnTo>
                    <a:pt x="169" y="121"/>
                  </a:lnTo>
                  <a:lnTo>
                    <a:pt x="156" y="113"/>
                  </a:lnTo>
                  <a:lnTo>
                    <a:pt x="143" y="105"/>
                  </a:lnTo>
                  <a:lnTo>
                    <a:pt x="130" y="99"/>
                  </a:lnTo>
                  <a:lnTo>
                    <a:pt x="116" y="95"/>
                  </a:lnTo>
                  <a:lnTo>
                    <a:pt x="102" y="94"/>
                  </a:lnTo>
                  <a:lnTo>
                    <a:pt x="89" y="95"/>
                  </a:lnTo>
                  <a:lnTo>
                    <a:pt x="78" y="99"/>
                  </a:lnTo>
                  <a:lnTo>
                    <a:pt x="67" y="105"/>
                  </a:lnTo>
                  <a:lnTo>
                    <a:pt x="57" y="113"/>
                  </a:lnTo>
                  <a:lnTo>
                    <a:pt x="49" y="123"/>
                  </a:lnTo>
                  <a:lnTo>
                    <a:pt x="40" y="134"/>
                  </a:lnTo>
                  <a:lnTo>
                    <a:pt x="33" y="146"/>
                  </a:lnTo>
                  <a:lnTo>
                    <a:pt x="27" y="159"/>
                  </a:lnTo>
                  <a:lnTo>
                    <a:pt x="21" y="172"/>
                  </a:lnTo>
                  <a:lnTo>
                    <a:pt x="17" y="185"/>
                  </a:lnTo>
                  <a:lnTo>
                    <a:pt x="12" y="198"/>
                  </a:lnTo>
                  <a:lnTo>
                    <a:pt x="8" y="210"/>
                  </a:lnTo>
                  <a:lnTo>
                    <a:pt x="5" y="223"/>
                  </a:lnTo>
                  <a:lnTo>
                    <a:pt x="3" y="233"/>
                  </a:lnTo>
                  <a:lnTo>
                    <a:pt x="0" y="243"/>
                  </a:lnTo>
                  <a:lnTo>
                    <a:pt x="2" y="249"/>
                  </a:lnTo>
                  <a:lnTo>
                    <a:pt x="7" y="252"/>
                  </a:lnTo>
                  <a:lnTo>
                    <a:pt x="12" y="251"/>
                  </a:lnTo>
                  <a:lnTo>
                    <a:pt x="16" y="247"/>
                  </a:lnTo>
                  <a:lnTo>
                    <a:pt x="19" y="234"/>
                  </a:lnTo>
                  <a:lnTo>
                    <a:pt x="23" y="221"/>
                  </a:lnTo>
                  <a:lnTo>
                    <a:pt x="26" y="207"/>
                  </a:lnTo>
                  <a:lnTo>
                    <a:pt x="31" y="193"/>
                  </a:lnTo>
                  <a:lnTo>
                    <a:pt x="37" y="179"/>
                  </a:lnTo>
                  <a:lnTo>
                    <a:pt x="42" y="167"/>
                  </a:lnTo>
                  <a:lnTo>
                    <a:pt x="49" y="154"/>
                  </a:lnTo>
                  <a:lnTo>
                    <a:pt x="56" y="142"/>
                  </a:lnTo>
                  <a:lnTo>
                    <a:pt x="61" y="134"/>
                  </a:lnTo>
                  <a:lnTo>
                    <a:pt x="66" y="128"/>
                  </a:lnTo>
                  <a:lnTo>
                    <a:pt x="73" y="123"/>
                  </a:lnTo>
                  <a:lnTo>
                    <a:pt x="79" y="119"/>
                  </a:lnTo>
                  <a:lnTo>
                    <a:pt x="86" y="116"/>
                  </a:lnTo>
                  <a:lnTo>
                    <a:pt x="94" y="114"/>
                  </a:lnTo>
                  <a:lnTo>
                    <a:pt x="102" y="111"/>
                  </a:lnTo>
                  <a:lnTo>
                    <a:pt x="112" y="109"/>
                  </a:lnTo>
                  <a:lnTo>
                    <a:pt x="119" y="109"/>
                  </a:lnTo>
                  <a:lnTo>
                    <a:pt x="126" y="110"/>
                  </a:lnTo>
                  <a:lnTo>
                    <a:pt x="133" y="114"/>
                  </a:lnTo>
                  <a:lnTo>
                    <a:pt x="140" y="117"/>
                  </a:lnTo>
                  <a:lnTo>
                    <a:pt x="147" y="122"/>
                  </a:lnTo>
                  <a:lnTo>
                    <a:pt x="154" y="127"/>
                  </a:lnTo>
                  <a:lnTo>
                    <a:pt x="159" y="131"/>
                  </a:lnTo>
                  <a:lnTo>
                    <a:pt x="165" y="135"/>
                  </a:lnTo>
                  <a:lnTo>
                    <a:pt x="177" y="141"/>
                  </a:lnTo>
                  <a:lnTo>
                    <a:pt x="190" y="146"/>
                  </a:lnTo>
                  <a:lnTo>
                    <a:pt x="203" y="149"/>
                  </a:lnTo>
                  <a:lnTo>
                    <a:pt x="216" y="151"/>
                  </a:lnTo>
                  <a:lnTo>
                    <a:pt x="227" y="150"/>
                  </a:lnTo>
                  <a:lnTo>
                    <a:pt x="239" y="146"/>
                  </a:lnTo>
                  <a:lnTo>
                    <a:pt x="250" y="138"/>
                  </a:lnTo>
                  <a:lnTo>
                    <a:pt x="259" y="127"/>
                  </a:lnTo>
                  <a:lnTo>
                    <a:pt x="267" y="114"/>
                  </a:lnTo>
                  <a:lnTo>
                    <a:pt x="274" y="102"/>
                  </a:lnTo>
                  <a:lnTo>
                    <a:pt x="280" y="91"/>
                  </a:lnTo>
                  <a:lnTo>
                    <a:pt x="285" y="79"/>
                  </a:lnTo>
                  <a:lnTo>
                    <a:pt x="288" y="67"/>
                  </a:lnTo>
                  <a:lnTo>
                    <a:pt x="290" y="54"/>
                  </a:lnTo>
                  <a:lnTo>
                    <a:pt x="290" y="40"/>
                  </a:lnTo>
                  <a:lnTo>
                    <a:pt x="287"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8" name="Freeform 50"/>
            <p:cNvSpPr>
              <a:spLocks/>
            </p:cNvSpPr>
            <p:nvPr/>
          </p:nvSpPr>
          <p:spPr bwMode="auto">
            <a:xfrm>
              <a:off x="2340" y="1691"/>
              <a:ext cx="34" cy="96"/>
            </a:xfrm>
            <a:custGeom>
              <a:avLst/>
              <a:gdLst>
                <a:gd name="T0" fmla="*/ 0 w 34"/>
                <a:gd name="T1" fmla="*/ 11 h 96"/>
                <a:gd name="T2" fmla="*/ 6 w 34"/>
                <a:gd name="T3" fmla="*/ 21 h 96"/>
                <a:gd name="T4" fmla="*/ 10 w 34"/>
                <a:gd name="T5" fmla="*/ 30 h 96"/>
                <a:gd name="T6" fmla="*/ 13 w 34"/>
                <a:gd name="T7" fmla="*/ 38 h 96"/>
                <a:gd name="T8" fmla="*/ 16 w 34"/>
                <a:gd name="T9" fmla="*/ 49 h 96"/>
                <a:gd name="T10" fmla="*/ 16 w 34"/>
                <a:gd name="T11" fmla="*/ 58 h 96"/>
                <a:gd name="T12" fmla="*/ 17 w 34"/>
                <a:gd name="T13" fmla="*/ 68 h 96"/>
                <a:gd name="T14" fmla="*/ 16 w 34"/>
                <a:gd name="T15" fmla="*/ 79 h 96"/>
                <a:gd name="T16" fmla="*/ 16 w 34"/>
                <a:gd name="T17" fmla="*/ 89 h 96"/>
                <a:gd name="T18" fmla="*/ 19 w 34"/>
                <a:gd name="T19" fmla="*/ 94 h 96"/>
                <a:gd name="T20" fmla="*/ 24 w 34"/>
                <a:gd name="T21" fmla="*/ 96 h 96"/>
                <a:gd name="T22" fmla="*/ 30 w 34"/>
                <a:gd name="T23" fmla="*/ 94 h 96"/>
                <a:gd name="T24" fmla="*/ 33 w 34"/>
                <a:gd name="T25" fmla="*/ 89 h 96"/>
                <a:gd name="T26" fmla="*/ 33 w 34"/>
                <a:gd name="T27" fmla="*/ 78 h 96"/>
                <a:gd name="T28" fmla="*/ 34 w 34"/>
                <a:gd name="T29" fmla="*/ 67 h 96"/>
                <a:gd name="T30" fmla="*/ 33 w 34"/>
                <a:gd name="T31" fmla="*/ 56 h 96"/>
                <a:gd name="T32" fmla="*/ 32 w 34"/>
                <a:gd name="T33" fmla="*/ 46 h 96"/>
                <a:gd name="T34" fmla="*/ 29 w 34"/>
                <a:gd name="T35" fmla="*/ 34 h 96"/>
                <a:gd name="T36" fmla="*/ 26 w 34"/>
                <a:gd name="T37" fmla="*/ 24 h 96"/>
                <a:gd name="T38" fmla="*/ 21 w 34"/>
                <a:gd name="T39" fmla="*/ 14 h 96"/>
                <a:gd name="T40" fmla="*/ 14 w 34"/>
                <a:gd name="T41" fmla="*/ 3 h 96"/>
                <a:gd name="T42" fmla="*/ 9 w 34"/>
                <a:gd name="T43" fmla="*/ 0 h 96"/>
                <a:gd name="T44" fmla="*/ 4 w 34"/>
                <a:gd name="T45" fmla="*/ 1 h 96"/>
                <a:gd name="T46" fmla="*/ 0 w 34"/>
                <a:gd name="T47" fmla="*/ 5 h 96"/>
                <a:gd name="T48" fmla="*/ 0 w 34"/>
                <a:gd name="T49" fmla="*/ 11 h 96"/>
                <a:gd name="T50" fmla="*/ 0 w 34"/>
                <a:gd name="T51" fmla="*/ 1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96">
                  <a:moveTo>
                    <a:pt x="0" y="11"/>
                  </a:moveTo>
                  <a:lnTo>
                    <a:pt x="6" y="21"/>
                  </a:lnTo>
                  <a:lnTo>
                    <a:pt x="10" y="30"/>
                  </a:lnTo>
                  <a:lnTo>
                    <a:pt x="13" y="38"/>
                  </a:lnTo>
                  <a:lnTo>
                    <a:pt x="16" y="49"/>
                  </a:lnTo>
                  <a:lnTo>
                    <a:pt x="16" y="58"/>
                  </a:lnTo>
                  <a:lnTo>
                    <a:pt x="17" y="68"/>
                  </a:lnTo>
                  <a:lnTo>
                    <a:pt x="16" y="79"/>
                  </a:lnTo>
                  <a:lnTo>
                    <a:pt x="16" y="89"/>
                  </a:lnTo>
                  <a:lnTo>
                    <a:pt x="19" y="94"/>
                  </a:lnTo>
                  <a:lnTo>
                    <a:pt x="24" y="96"/>
                  </a:lnTo>
                  <a:lnTo>
                    <a:pt x="30" y="94"/>
                  </a:lnTo>
                  <a:lnTo>
                    <a:pt x="33" y="89"/>
                  </a:lnTo>
                  <a:lnTo>
                    <a:pt x="33" y="78"/>
                  </a:lnTo>
                  <a:lnTo>
                    <a:pt x="34" y="67"/>
                  </a:lnTo>
                  <a:lnTo>
                    <a:pt x="33" y="56"/>
                  </a:lnTo>
                  <a:lnTo>
                    <a:pt x="32" y="46"/>
                  </a:lnTo>
                  <a:lnTo>
                    <a:pt x="29" y="34"/>
                  </a:lnTo>
                  <a:lnTo>
                    <a:pt x="26" y="24"/>
                  </a:lnTo>
                  <a:lnTo>
                    <a:pt x="21" y="14"/>
                  </a:lnTo>
                  <a:lnTo>
                    <a:pt x="14" y="3"/>
                  </a:lnTo>
                  <a:lnTo>
                    <a:pt x="9" y="0"/>
                  </a:lnTo>
                  <a:lnTo>
                    <a:pt x="4" y="1"/>
                  </a:lnTo>
                  <a:lnTo>
                    <a:pt x="0" y="5"/>
                  </a:lnTo>
                  <a:lnTo>
                    <a:pt x="0" y="1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9" name="Freeform 51"/>
            <p:cNvSpPr>
              <a:spLocks/>
            </p:cNvSpPr>
            <p:nvPr/>
          </p:nvSpPr>
          <p:spPr bwMode="auto">
            <a:xfrm>
              <a:off x="2058" y="1427"/>
              <a:ext cx="85" cy="92"/>
            </a:xfrm>
            <a:custGeom>
              <a:avLst/>
              <a:gdLst>
                <a:gd name="T0" fmla="*/ 75 w 85"/>
                <a:gd name="T1" fmla="*/ 72 h 92"/>
                <a:gd name="T2" fmla="*/ 67 w 85"/>
                <a:gd name="T3" fmla="*/ 70 h 92"/>
                <a:gd name="T4" fmla="*/ 62 w 85"/>
                <a:gd name="T5" fmla="*/ 69 h 92"/>
                <a:gd name="T6" fmla="*/ 61 w 85"/>
                <a:gd name="T7" fmla="*/ 69 h 92"/>
                <a:gd name="T8" fmla="*/ 60 w 85"/>
                <a:gd name="T9" fmla="*/ 69 h 92"/>
                <a:gd name="T10" fmla="*/ 60 w 85"/>
                <a:gd name="T11" fmla="*/ 69 h 92"/>
                <a:gd name="T12" fmla="*/ 58 w 85"/>
                <a:gd name="T13" fmla="*/ 68 h 92"/>
                <a:gd name="T14" fmla="*/ 54 w 85"/>
                <a:gd name="T15" fmla="*/ 66 h 92"/>
                <a:gd name="T16" fmla="*/ 50 w 85"/>
                <a:gd name="T17" fmla="*/ 63 h 92"/>
                <a:gd name="T18" fmla="*/ 46 w 85"/>
                <a:gd name="T19" fmla="*/ 61 h 92"/>
                <a:gd name="T20" fmla="*/ 45 w 85"/>
                <a:gd name="T21" fmla="*/ 61 h 92"/>
                <a:gd name="T22" fmla="*/ 43 w 85"/>
                <a:gd name="T23" fmla="*/ 59 h 92"/>
                <a:gd name="T24" fmla="*/ 39 w 85"/>
                <a:gd name="T25" fmla="*/ 55 h 92"/>
                <a:gd name="T26" fmla="*/ 32 w 85"/>
                <a:gd name="T27" fmla="*/ 50 h 92"/>
                <a:gd name="T28" fmla="*/ 32 w 85"/>
                <a:gd name="T29" fmla="*/ 38 h 92"/>
                <a:gd name="T30" fmla="*/ 39 w 85"/>
                <a:gd name="T31" fmla="*/ 19 h 92"/>
                <a:gd name="T32" fmla="*/ 42 w 85"/>
                <a:gd name="T33" fmla="*/ 3 h 92"/>
                <a:gd name="T34" fmla="*/ 31 w 85"/>
                <a:gd name="T35" fmla="*/ 1 h 92"/>
                <a:gd name="T36" fmla="*/ 23 w 85"/>
                <a:gd name="T37" fmla="*/ 15 h 92"/>
                <a:gd name="T38" fmla="*/ 15 w 85"/>
                <a:gd name="T39" fmla="*/ 34 h 92"/>
                <a:gd name="T40" fmla="*/ 9 w 85"/>
                <a:gd name="T41" fmla="*/ 54 h 92"/>
                <a:gd name="T42" fmla="*/ 3 w 85"/>
                <a:gd name="T43" fmla="*/ 73 h 92"/>
                <a:gd name="T44" fmla="*/ 1 w 85"/>
                <a:gd name="T45" fmla="*/ 89 h 92"/>
                <a:gd name="T46" fmla="*/ 12 w 85"/>
                <a:gd name="T47" fmla="*/ 91 h 92"/>
                <a:gd name="T48" fmla="*/ 18 w 85"/>
                <a:gd name="T49" fmla="*/ 80 h 92"/>
                <a:gd name="T50" fmla="*/ 21 w 85"/>
                <a:gd name="T51" fmla="*/ 69 h 92"/>
                <a:gd name="T52" fmla="*/ 27 w 85"/>
                <a:gd name="T53" fmla="*/ 67 h 92"/>
                <a:gd name="T54" fmla="*/ 36 w 85"/>
                <a:gd name="T55" fmla="*/ 73 h 92"/>
                <a:gd name="T56" fmla="*/ 45 w 85"/>
                <a:gd name="T57" fmla="*/ 78 h 92"/>
                <a:gd name="T58" fmla="*/ 53 w 85"/>
                <a:gd name="T59" fmla="*/ 82 h 92"/>
                <a:gd name="T60" fmla="*/ 61 w 85"/>
                <a:gd name="T61" fmla="*/ 84 h 92"/>
                <a:gd name="T62" fmla="*/ 70 w 85"/>
                <a:gd name="T63" fmla="*/ 86 h 92"/>
                <a:gd name="T64" fmla="*/ 81 w 85"/>
                <a:gd name="T65" fmla="*/ 87 h 92"/>
                <a:gd name="T66" fmla="*/ 85 w 85"/>
                <a:gd name="T67" fmla="*/ 7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92">
                  <a:moveTo>
                    <a:pt x="79" y="73"/>
                  </a:moveTo>
                  <a:lnTo>
                    <a:pt x="75" y="72"/>
                  </a:lnTo>
                  <a:lnTo>
                    <a:pt x="71" y="71"/>
                  </a:lnTo>
                  <a:lnTo>
                    <a:pt x="67" y="70"/>
                  </a:lnTo>
                  <a:lnTo>
                    <a:pt x="63" y="69"/>
                  </a:lnTo>
                  <a:lnTo>
                    <a:pt x="62" y="69"/>
                  </a:lnTo>
                  <a:lnTo>
                    <a:pt x="62" y="69"/>
                  </a:lnTo>
                  <a:lnTo>
                    <a:pt x="61" y="69"/>
                  </a:lnTo>
                  <a:lnTo>
                    <a:pt x="60" y="69"/>
                  </a:lnTo>
                  <a:lnTo>
                    <a:pt x="60" y="69"/>
                  </a:lnTo>
                  <a:lnTo>
                    <a:pt x="60" y="69"/>
                  </a:lnTo>
                  <a:lnTo>
                    <a:pt x="60" y="69"/>
                  </a:lnTo>
                  <a:lnTo>
                    <a:pt x="60" y="69"/>
                  </a:lnTo>
                  <a:lnTo>
                    <a:pt x="58" y="68"/>
                  </a:lnTo>
                  <a:lnTo>
                    <a:pt x="56" y="66"/>
                  </a:lnTo>
                  <a:lnTo>
                    <a:pt x="54" y="66"/>
                  </a:lnTo>
                  <a:lnTo>
                    <a:pt x="52" y="64"/>
                  </a:lnTo>
                  <a:lnTo>
                    <a:pt x="50" y="63"/>
                  </a:lnTo>
                  <a:lnTo>
                    <a:pt x="48" y="62"/>
                  </a:lnTo>
                  <a:lnTo>
                    <a:pt x="46" y="61"/>
                  </a:lnTo>
                  <a:lnTo>
                    <a:pt x="45" y="61"/>
                  </a:lnTo>
                  <a:lnTo>
                    <a:pt x="45" y="61"/>
                  </a:lnTo>
                  <a:lnTo>
                    <a:pt x="44" y="60"/>
                  </a:lnTo>
                  <a:lnTo>
                    <a:pt x="43" y="59"/>
                  </a:lnTo>
                  <a:lnTo>
                    <a:pt x="41" y="58"/>
                  </a:lnTo>
                  <a:lnTo>
                    <a:pt x="39" y="55"/>
                  </a:lnTo>
                  <a:lnTo>
                    <a:pt x="35" y="53"/>
                  </a:lnTo>
                  <a:lnTo>
                    <a:pt x="32" y="50"/>
                  </a:lnTo>
                  <a:lnTo>
                    <a:pt x="29" y="48"/>
                  </a:lnTo>
                  <a:lnTo>
                    <a:pt x="32" y="38"/>
                  </a:lnTo>
                  <a:lnTo>
                    <a:pt x="36" y="29"/>
                  </a:lnTo>
                  <a:lnTo>
                    <a:pt x="39" y="19"/>
                  </a:lnTo>
                  <a:lnTo>
                    <a:pt x="43" y="9"/>
                  </a:lnTo>
                  <a:lnTo>
                    <a:pt x="42" y="3"/>
                  </a:lnTo>
                  <a:lnTo>
                    <a:pt x="37" y="0"/>
                  </a:lnTo>
                  <a:lnTo>
                    <a:pt x="31" y="1"/>
                  </a:lnTo>
                  <a:lnTo>
                    <a:pt x="27" y="5"/>
                  </a:lnTo>
                  <a:lnTo>
                    <a:pt x="23" y="15"/>
                  </a:lnTo>
                  <a:lnTo>
                    <a:pt x="20" y="24"/>
                  </a:lnTo>
                  <a:lnTo>
                    <a:pt x="15" y="34"/>
                  </a:lnTo>
                  <a:lnTo>
                    <a:pt x="13" y="44"/>
                  </a:lnTo>
                  <a:lnTo>
                    <a:pt x="9" y="54"/>
                  </a:lnTo>
                  <a:lnTo>
                    <a:pt x="6" y="63"/>
                  </a:lnTo>
                  <a:lnTo>
                    <a:pt x="3" y="73"/>
                  </a:lnTo>
                  <a:lnTo>
                    <a:pt x="0" y="83"/>
                  </a:lnTo>
                  <a:lnTo>
                    <a:pt x="1" y="89"/>
                  </a:lnTo>
                  <a:lnTo>
                    <a:pt x="6" y="92"/>
                  </a:lnTo>
                  <a:lnTo>
                    <a:pt x="12" y="91"/>
                  </a:lnTo>
                  <a:lnTo>
                    <a:pt x="16" y="87"/>
                  </a:lnTo>
                  <a:lnTo>
                    <a:pt x="18" y="80"/>
                  </a:lnTo>
                  <a:lnTo>
                    <a:pt x="20" y="75"/>
                  </a:lnTo>
                  <a:lnTo>
                    <a:pt x="21" y="69"/>
                  </a:lnTo>
                  <a:lnTo>
                    <a:pt x="23" y="63"/>
                  </a:lnTo>
                  <a:lnTo>
                    <a:pt x="27" y="67"/>
                  </a:lnTo>
                  <a:lnTo>
                    <a:pt x="32" y="70"/>
                  </a:lnTo>
                  <a:lnTo>
                    <a:pt x="36" y="73"/>
                  </a:lnTo>
                  <a:lnTo>
                    <a:pt x="41" y="76"/>
                  </a:lnTo>
                  <a:lnTo>
                    <a:pt x="45" y="78"/>
                  </a:lnTo>
                  <a:lnTo>
                    <a:pt x="49" y="80"/>
                  </a:lnTo>
                  <a:lnTo>
                    <a:pt x="53" y="82"/>
                  </a:lnTo>
                  <a:lnTo>
                    <a:pt x="56" y="83"/>
                  </a:lnTo>
                  <a:lnTo>
                    <a:pt x="61" y="84"/>
                  </a:lnTo>
                  <a:lnTo>
                    <a:pt x="66" y="85"/>
                  </a:lnTo>
                  <a:lnTo>
                    <a:pt x="70" y="86"/>
                  </a:lnTo>
                  <a:lnTo>
                    <a:pt x="75" y="87"/>
                  </a:lnTo>
                  <a:lnTo>
                    <a:pt x="81" y="87"/>
                  </a:lnTo>
                  <a:lnTo>
                    <a:pt x="85" y="82"/>
                  </a:lnTo>
                  <a:lnTo>
                    <a:pt x="85" y="76"/>
                  </a:lnTo>
                  <a:lnTo>
                    <a:pt x="79"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0" name="Freeform 52"/>
            <p:cNvSpPr>
              <a:spLocks/>
            </p:cNvSpPr>
            <p:nvPr/>
          </p:nvSpPr>
          <p:spPr bwMode="auto">
            <a:xfrm>
              <a:off x="2122" y="1353"/>
              <a:ext cx="80" cy="70"/>
            </a:xfrm>
            <a:custGeom>
              <a:avLst/>
              <a:gdLst>
                <a:gd name="T0" fmla="*/ 3 w 80"/>
                <a:gd name="T1" fmla="*/ 13 h 70"/>
                <a:gd name="T2" fmla="*/ 10 w 80"/>
                <a:gd name="T3" fmla="*/ 21 h 70"/>
                <a:gd name="T4" fmla="*/ 17 w 80"/>
                <a:gd name="T5" fmla="*/ 28 h 70"/>
                <a:gd name="T6" fmla="*/ 25 w 80"/>
                <a:gd name="T7" fmla="*/ 35 h 70"/>
                <a:gd name="T8" fmla="*/ 33 w 80"/>
                <a:gd name="T9" fmla="*/ 42 h 70"/>
                <a:gd name="T10" fmla="*/ 40 w 80"/>
                <a:gd name="T11" fmla="*/ 49 h 70"/>
                <a:gd name="T12" fmla="*/ 49 w 80"/>
                <a:gd name="T13" fmla="*/ 55 h 70"/>
                <a:gd name="T14" fmla="*/ 57 w 80"/>
                <a:gd name="T15" fmla="*/ 61 h 70"/>
                <a:gd name="T16" fmla="*/ 66 w 80"/>
                <a:gd name="T17" fmla="*/ 68 h 70"/>
                <a:gd name="T18" fmla="*/ 72 w 80"/>
                <a:gd name="T19" fmla="*/ 70 h 70"/>
                <a:gd name="T20" fmla="*/ 78 w 80"/>
                <a:gd name="T21" fmla="*/ 67 h 70"/>
                <a:gd name="T22" fmla="*/ 80 w 80"/>
                <a:gd name="T23" fmla="*/ 62 h 70"/>
                <a:gd name="T24" fmla="*/ 78 w 80"/>
                <a:gd name="T25" fmla="*/ 57 h 70"/>
                <a:gd name="T26" fmla="*/ 69 w 80"/>
                <a:gd name="T27" fmla="*/ 50 h 70"/>
                <a:gd name="T28" fmla="*/ 61 w 80"/>
                <a:gd name="T29" fmla="*/ 44 h 70"/>
                <a:gd name="T30" fmla="*/ 52 w 80"/>
                <a:gd name="T31" fmla="*/ 38 h 70"/>
                <a:gd name="T32" fmla="*/ 44 w 80"/>
                <a:gd name="T33" fmla="*/ 31 h 70"/>
                <a:gd name="T34" fmla="*/ 36 w 80"/>
                <a:gd name="T35" fmla="*/ 25 h 70"/>
                <a:gd name="T36" fmla="*/ 28 w 80"/>
                <a:gd name="T37" fmla="*/ 18 h 70"/>
                <a:gd name="T38" fmla="*/ 21 w 80"/>
                <a:gd name="T39" fmla="*/ 10 h 70"/>
                <a:gd name="T40" fmla="*/ 14 w 80"/>
                <a:gd name="T41" fmla="*/ 3 h 70"/>
                <a:gd name="T42" fmla="*/ 8 w 80"/>
                <a:gd name="T43" fmla="*/ 0 h 70"/>
                <a:gd name="T44" fmla="*/ 3 w 80"/>
                <a:gd name="T45" fmla="*/ 3 h 70"/>
                <a:gd name="T46" fmla="*/ 0 w 80"/>
                <a:gd name="T47" fmla="*/ 8 h 70"/>
                <a:gd name="T48" fmla="*/ 3 w 80"/>
                <a:gd name="T49" fmla="*/ 13 h 70"/>
                <a:gd name="T50" fmla="*/ 3 w 80"/>
                <a:gd name="T51" fmla="*/ 1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0" h="70">
                  <a:moveTo>
                    <a:pt x="3" y="13"/>
                  </a:moveTo>
                  <a:lnTo>
                    <a:pt x="10" y="21"/>
                  </a:lnTo>
                  <a:lnTo>
                    <a:pt x="17" y="28"/>
                  </a:lnTo>
                  <a:lnTo>
                    <a:pt x="25" y="35"/>
                  </a:lnTo>
                  <a:lnTo>
                    <a:pt x="33" y="42"/>
                  </a:lnTo>
                  <a:lnTo>
                    <a:pt x="40" y="49"/>
                  </a:lnTo>
                  <a:lnTo>
                    <a:pt x="49" y="55"/>
                  </a:lnTo>
                  <a:lnTo>
                    <a:pt x="57" y="61"/>
                  </a:lnTo>
                  <a:lnTo>
                    <a:pt x="66" y="68"/>
                  </a:lnTo>
                  <a:lnTo>
                    <a:pt x="72" y="70"/>
                  </a:lnTo>
                  <a:lnTo>
                    <a:pt x="78" y="67"/>
                  </a:lnTo>
                  <a:lnTo>
                    <a:pt x="80" y="62"/>
                  </a:lnTo>
                  <a:lnTo>
                    <a:pt x="78" y="57"/>
                  </a:lnTo>
                  <a:lnTo>
                    <a:pt x="69" y="50"/>
                  </a:lnTo>
                  <a:lnTo>
                    <a:pt x="61" y="44"/>
                  </a:lnTo>
                  <a:lnTo>
                    <a:pt x="52" y="38"/>
                  </a:lnTo>
                  <a:lnTo>
                    <a:pt x="44" y="31"/>
                  </a:lnTo>
                  <a:lnTo>
                    <a:pt x="36" y="25"/>
                  </a:lnTo>
                  <a:lnTo>
                    <a:pt x="28" y="18"/>
                  </a:lnTo>
                  <a:lnTo>
                    <a:pt x="21" y="10"/>
                  </a:lnTo>
                  <a:lnTo>
                    <a:pt x="14" y="3"/>
                  </a:lnTo>
                  <a:lnTo>
                    <a:pt x="8" y="0"/>
                  </a:lnTo>
                  <a:lnTo>
                    <a:pt x="3" y="3"/>
                  </a:lnTo>
                  <a:lnTo>
                    <a:pt x="0" y="8"/>
                  </a:lnTo>
                  <a:lnTo>
                    <a:pt x="3" y="13"/>
                  </a:lnTo>
                  <a:lnTo>
                    <a:pt x="3"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1" name="Freeform 53"/>
            <p:cNvSpPr>
              <a:spLocks/>
            </p:cNvSpPr>
            <p:nvPr/>
          </p:nvSpPr>
          <p:spPr bwMode="auto">
            <a:xfrm>
              <a:off x="1617" y="1154"/>
              <a:ext cx="263" cy="824"/>
            </a:xfrm>
            <a:custGeom>
              <a:avLst/>
              <a:gdLst>
                <a:gd name="T0" fmla="*/ 220 w 263"/>
                <a:gd name="T1" fmla="*/ 805 h 824"/>
                <a:gd name="T2" fmla="*/ 190 w 263"/>
                <a:gd name="T3" fmla="*/ 798 h 824"/>
                <a:gd name="T4" fmla="*/ 171 w 263"/>
                <a:gd name="T5" fmla="*/ 799 h 824"/>
                <a:gd name="T6" fmla="*/ 151 w 263"/>
                <a:gd name="T7" fmla="*/ 805 h 824"/>
                <a:gd name="T8" fmla="*/ 129 w 263"/>
                <a:gd name="T9" fmla="*/ 788 h 824"/>
                <a:gd name="T10" fmla="*/ 108 w 263"/>
                <a:gd name="T11" fmla="*/ 791 h 824"/>
                <a:gd name="T12" fmla="*/ 89 w 263"/>
                <a:gd name="T13" fmla="*/ 782 h 824"/>
                <a:gd name="T14" fmla="*/ 69 w 263"/>
                <a:gd name="T15" fmla="*/ 770 h 824"/>
                <a:gd name="T16" fmla="*/ 55 w 263"/>
                <a:gd name="T17" fmla="*/ 760 h 824"/>
                <a:gd name="T18" fmla="*/ 64 w 263"/>
                <a:gd name="T19" fmla="*/ 745 h 824"/>
                <a:gd name="T20" fmla="*/ 72 w 263"/>
                <a:gd name="T21" fmla="*/ 712 h 824"/>
                <a:gd name="T22" fmla="*/ 89 w 263"/>
                <a:gd name="T23" fmla="*/ 681 h 824"/>
                <a:gd name="T24" fmla="*/ 92 w 263"/>
                <a:gd name="T25" fmla="*/ 640 h 824"/>
                <a:gd name="T26" fmla="*/ 82 w 263"/>
                <a:gd name="T27" fmla="*/ 611 h 824"/>
                <a:gd name="T28" fmla="*/ 73 w 263"/>
                <a:gd name="T29" fmla="*/ 574 h 824"/>
                <a:gd name="T30" fmla="*/ 21 w 263"/>
                <a:gd name="T31" fmla="*/ 416 h 824"/>
                <a:gd name="T32" fmla="*/ 27 w 263"/>
                <a:gd name="T33" fmla="*/ 323 h 824"/>
                <a:gd name="T34" fmla="*/ 48 w 263"/>
                <a:gd name="T35" fmla="*/ 289 h 824"/>
                <a:gd name="T36" fmla="*/ 61 w 263"/>
                <a:gd name="T37" fmla="*/ 250 h 824"/>
                <a:gd name="T38" fmla="*/ 85 w 263"/>
                <a:gd name="T39" fmla="*/ 212 h 824"/>
                <a:gd name="T40" fmla="*/ 107 w 263"/>
                <a:gd name="T41" fmla="*/ 200 h 824"/>
                <a:gd name="T42" fmla="*/ 122 w 263"/>
                <a:gd name="T43" fmla="*/ 181 h 824"/>
                <a:gd name="T44" fmla="*/ 141 w 263"/>
                <a:gd name="T45" fmla="*/ 162 h 824"/>
                <a:gd name="T46" fmla="*/ 166 w 263"/>
                <a:gd name="T47" fmla="*/ 151 h 824"/>
                <a:gd name="T48" fmla="*/ 183 w 263"/>
                <a:gd name="T49" fmla="*/ 135 h 824"/>
                <a:gd name="T50" fmla="*/ 207 w 263"/>
                <a:gd name="T51" fmla="*/ 129 h 824"/>
                <a:gd name="T52" fmla="*/ 228 w 263"/>
                <a:gd name="T53" fmla="*/ 123 h 824"/>
                <a:gd name="T54" fmla="*/ 234 w 263"/>
                <a:gd name="T55" fmla="*/ 163 h 824"/>
                <a:gd name="T56" fmla="*/ 250 w 263"/>
                <a:gd name="T57" fmla="*/ 156 h 824"/>
                <a:gd name="T58" fmla="*/ 243 w 263"/>
                <a:gd name="T59" fmla="*/ 93 h 824"/>
                <a:gd name="T60" fmla="*/ 228 w 263"/>
                <a:gd name="T61" fmla="*/ 62 h 824"/>
                <a:gd name="T62" fmla="*/ 215 w 263"/>
                <a:gd name="T63" fmla="*/ 34 h 824"/>
                <a:gd name="T64" fmla="*/ 234 w 263"/>
                <a:gd name="T65" fmla="*/ 8 h 824"/>
                <a:gd name="T66" fmla="*/ 202 w 263"/>
                <a:gd name="T67" fmla="*/ 28 h 824"/>
                <a:gd name="T68" fmla="*/ 225 w 263"/>
                <a:gd name="T69" fmla="*/ 86 h 824"/>
                <a:gd name="T70" fmla="*/ 227 w 263"/>
                <a:gd name="T71" fmla="*/ 106 h 824"/>
                <a:gd name="T72" fmla="*/ 195 w 263"/>
                <a:gd name="T73" fmla="*/ 116 h 824"/>
                <a:gd name="T74" fmla="*/ 163 w 263"/>
                <a:gd name="T75" fmla="*/ 131 h 824"/>
                <a:gd name="T76" fmla="*/ 145 w 263"/>
                <a:gd name="T77" fmla="*/ 144 h 824"/>
                <a:gd name="T78" fmla="*/ 127 w 263"/>
                <a:gd name="T79" fmla="*/ 153 h 824"/>
                <a:gd name="T80" fmla="*/ 110 w 263"/>
                <a:gd name="T81" fmla="*/ 168 h 824"/>
                <a:gd name="T82" fmla="*/ 83 w 263"/>
                <a:gd name="T83" fmla="*/ 194 h 824"/>
                <a:gd name="T84" fmla="*/ 59 w 263"/>
                <a:gd name="T85" fmla="*/ 223 h 824"/>
                <a:gd name="T86" fmla="*/ 37 w 263"/>
                <a:gd name="T87" fmla="*/ 255 h 824"/>
                <a:gd name="T88" fmla="*/ 10 w 263"/>
                <a:gd name="T89" fmla="*/ 320 h 824"/>
                <a:gd name="T90" fmla="*/ 14 w 263"/>
                <a:gd name="T91" fmla="*/ 467 h 824"/>
                <a:gd name="T92" fmla="*/ 63 w 263"/>
                <a:gd name="T93" fmla="*/ 587 h 824"/>
                <a:gd name="T94" fmla="*/ 63 w 263"/>
                <a:gd name="T95" fmla="*/ 615 h 824"/>
                <a:gd name="T96" fmla="*/ 73 w 263"/>
                <a:gd name="T97" fmla="*/ 645 h 824"/>
                <a:gd name="T98" fmla="*/ 70 w 263"/>
                <a:gd name="T99" fmla="*/ 683 h 824"/>
                <a:gd name="T100" fmla="*/ 49 w 263"/>
                <a:gd name="T101" fmla="*/ 716 h 824"/>
                <a:gd name="T102" fmla="*/ 40 w 263"/>
                <a:gd name="T103" fmla="*/ 751 h 824"/>
                <a:gd name="T104" fmla="*/ 43 w 263"/>
                <a:gd name="T105" fmla="*/ 770 h 824"/>
                <a:gd name="T106" fmla="*/ 80 w 263"/>
                <a:gd name="T107" fmla="*/ 794 h 824"/>
                <a:gd name="T108" fmla="*/ 102 w 263"/>
                <a:gd name="T109" fmla="*/ 805 h 824"/>
                <a:gd name="T110" fmla="*/ 127 w 263"/>
                <a:gd name="T111" fmla="*/ 805 h 824"/>
                <a:gd name="T112" fmla="*/ 143 w 263"/>
                <a:gd name="T113" fmla="*/ 819 h 824"/>
                <a:gd name="T114" fmla="*/ 175 w 263"/>
                <a:gd name="T115" fmla="*/ 815 h 824"/>
                <a:gd name="T116" fmla="*/ 219 w 263"/>
                <a:gd name="T117" fmla="*/ 824 h 824"/>
                <a:gd name="T118" fmla="*/ 256 w 263"/>
                <a:gd name="T119" fmla="*/ 807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3" h="824">
                  <a:moveTo>
                    <a:pt x="252" y="791"/>
                  </a:moveTo>
                  <a:lnTo>
                    <a:pt x="244" y="796"/>
                  </a:lnTo>
                  <a:lnTo>
                    <a:pt x="238" y="800"/>
                  </a:lnTo>
                  <a:lnTo>
                    <a:pt x="232" y="803"/>
                  </a:lnTo>
                  <a:lnTo>
                    <a:pt x="227" y="805"/>
                  </a:lnTo>
                  <a:lnTo>
                    <a:pt x="220" y="805"/>
                  </a:lnTo>
                  <a:lnTo>
                    <a:pt x="215" y="805"/>
                  </a:lnTo>
                  <a:lnTo>
                    <a:pt x="208" y="803"/>
                  </a:lnTo>
                  <a:lnTo>
                    <a:pt x="199" y="800"/>
                  </a:lnTo>
                  <a:lnTo>
                    <a:pt x="197" y="799"/>
                  </a:lnTo>
                  <a:lnTo>
                    <a:pt x="194" y="798"/>
                  </a:lnTo>
                  <a:lnTo>
                    <a:pt x="190" y="798"/>
                  </a:lnTo>
                  <a:lnTo>
                    <a:pt x="187" y="798"/>
                  </a:lnTo>
                  <a:lnTo>
                    <a:pt x="184" y="798"/>
                  </a:lnTo>
                  <a:lnTo>
                    <a:pt x="180" y="798"/>
                  </a:lnTo>
                  <a:lnTo>
                    <a:pt x="178" y="799"/>
                  </a:lnTo>
                  <a:lnTo>
                    <a:pt x="175" y="799"/>
                  </a:lnTo>
                  <a:lnTo>
                    <a:pt x="171" y="799"/>
                  </a:lnTo>
                  <a:lnTo>
                    <a:pt x="167" y="800"/>
                  </a:lnTo>
                  <a:lnTo>
                    <a:pt x="163" y="800"/>
                  </a:lnTo>
                  <a:lnTo>
                    <a:pt x="159" y="802"/>
                  </a:lnTo>
                  <a:lnTo>
                    <a:pt x="155" y="802"/>
                  </a:lnTo>
                  <a:lnTo>
                    <a:pt x="152" y="804"/>
                  </a:lnTo>
                  <a:lnTo>
                    <a:pt x="151" y="805"/>
                  </a:lnTo>
                  <a:lnTo>
                    <a:pt x="152" y="806"/>
                  </a:lnTo>
                  <a:lnTo>
                    <a:pt x="148" y="802"/>
                  </a:lnTo>
                  <a:lnTo>
                    <a:pt x="143" y="796"/>
                  </a:lnTo>
                  <a:lnTo>
                    <a:pt x="137" y="791"/>
                  </a:lnTo>
                  <a:lnTo>
                    <a:pt x="131" y="788"/>
                  </a:lnTo>
                  <a:lnTo>
                    <a:pt x="129" y="788"/>
                  </a:lnTo>
                  <a:lnTo>
                    <a:pt x="125" y="788"/>
                  </a:lnTo>
                  <a:lnTo>
                    <a:pt x="122" y="789"/>
                  </a:lnTo>
                  <a:lnTo>
                    <a:pt x="118" y="790"/>
                  </a:lnTo>
                  <a:lnTo>
                    <a:pt x="115" y="791"/>
                  </a:lnTo>
                  <a:lnTo>
                    <a:pt x="111" y="791"/>
                  </a:lnTo>
                  <a:lnTo>
                    <a:pt x="108" y="791"/>
                  </a:lnTo>
                  <a:lnTo>
                    <a:pt x="106" y="791"/>
                  </a:lnTo>
                  <a:lnTo>
                    <a:pt x="102" y="789"/>
                  </a:lnTo>
                  <a:lnTo>
                    <a:pt x="99" y="787"/>
                  </a:lnTo>
                  <a:lnTo>
                    <a:pt x="96" y="785"/>
                  </a:lnTo>
                  <a:lnTo>
                    <a:pt x="92" y="783"/>
                  </a:lnTo>
                  <a:lnTo>
                    <a:pt x="89" y="782"/>
                  </a:lnTo>
                  <a:lnTo>
                    <a:pt x="86" y="780"/>
                  </a:lnTo>
                  <a:lnTo>
                    <a:pt x="82" y="778"/>
                  </a:lnTo>
                  <a:lnTo>
                    <a:pt x="79" y="776"/>
                  </a:lnTo>
                  <a:lnTo>
                    <a:pt x="75" y="774"/>
                  </a:lnTo>
                  <a:lnTo>
                    <a:pt x="73" y="772"/>
                  </a:lnTo>
                  <a:lnTo>
                    <a:pt x="69" y="770"/>
                  </a:lnTo>
                  <a:lnTo>
                    <a:pt x="66" y="768"/>
                  </a:lnTo>
                  <a:lnTo>
                    <a:pt x="63" y="766"/>
                  </a:lnTo>
                  <a:lnTo>
                    <a:pt x="61" y="764"/>
                  </a:lnTo>
                  <a:lnTo>
                    <a:pt x="59" y="762"/>
                  </a:lnTo>
                  <a:lnTo>
                    <a:pt x="56" y="760"/>
                  </a:lnTo>
                  <a:lnTo>
                    <a:pt x="55" y="760"/>
                  </a:lnTo>
                  <a:lnTo>
                    <a:pt x="55" y="760"/>
                  </a:lnTo>
                  <a:lnTo>
                    <a:pt x="55" y="760"/>
                  </a:lnTo>
                  <a:lnTo>
                    <a:pt x="54" y="759"/>
                  </a:lnTo>
                  <a:lnTo>
                    <a:pt x="58" y="754"/>
                  </a:lnTo>
                  <a:lnTo>
                    <a:pt x="61" y="749"/>
                  </a:lnTo>
                  <a:lnTo>
                    <a:pt x="64" y="745"/>
                  </a:lnTo>
                  <a:lnTo>
                    <a:pt x="66" y="740"/>
                  </a:lnTo>
                  <a:lnTo>
                    <a:pt x="65" y="733"/>
                  </a:lnTo>
                  <a:lnTo>
                    <a:pt x="65" y="726"/>
                  </a:lnTo>
                  <a:lnTo>
                    <a:pt x="66" y="721"/>
                  </a:lnTo>
                  <a:lnTo>
                    <a:pt x="68" y="716"/>
                  </a:lnTo>
                  <a:lnTo>
                    <a:pt x="72" y="712"/>
                  </a:lnTo>
                  <a:lnTo>
                    <a:pt x="76" y="707"/>
                  </a:lnTo>
                  <a:lnTo>
                    <a:pt x="80" y="703"/>
                  </a:lnTo>
                  <a:lnTo>
                    <a:pt x="83" y="697"/>
                  </a:lnTo>
                  <a:lnTo>
                    <a:pt x="86" y="692"/>
                  </a:lnTo>
                  <a:lnTo>
                    <a:pt x="88" y="686"/>
                  </a:lnTo>
                  <a:lnTo>
                    <a:pt x="89" y="681"/>
                  </a:lnTo>
                  <a:lnTo>
                    <a:pt x="89" y="675"/>
                  </a:lnTo>
                  <a:lnTo>
                    <a:pt x="87" y="667"/>
                  </a:lnTo>
                  <a:lnTo>
                    <a:pt x="87" y="659"/>
                  </a:lnTo>
                  <a:lnTo>
                    <a:pt x="88" y="652"/>
                  </a:lnTo>
                  <a:lnTo>
                    <a:pt x="91" y="644"/>
                  </a:lnTo>
                  <a:lnTo>
                    <a:pt x="92" y="640"/>
                  </a:lnTo>
                  <a:lnTo>
                    <a:pt x="93" y="636"/>
                  </a:lnTo>
                  <a:lnTo>
                    <a:pt x="93" y="632"/>
                  </a:lnTo>
                  <a:lnTo>
                    <a:pt x="91" y="628"/>
                  </a:lnTo>
                  <a:lnTo>
                    <a:pt x="85" y="621"/>
                  </a:lnTo>
                  <a:lnTo>
                    <a:pt x="82" y="616"/>
                  </a:lnTo>
                  <a:lnTo>
                    <a:pt x="82" y="611"/>
                  </a:lnTo>
                  <a:lnTo>
                    <a:pt x="84" y="604"/>
                  </a:lnTo>
                  <a:lnTo>
                    <a:pt x="86" y="597"/>
                  </a:lnTo>
                  <a:lnTo>
                    <a:pt x="86" y="593"/>
                  </a:lnTo>
                  <a:lnTo>
                    <a:pt x="84" y="589"/>
                  </a:lnTo>
                  <a:lnTo>
                    <a:pt x="80" y="584"/>
                  </a:lnTo>
                  <a:lnTo>
                    <a:pt x="73" y="574"/>
                  </a:lnTo>
                  <a:lnTo>
                    <a:pt x="65" y="557"/>
                  </a:lnTo>
                  <a:lnTo>
                    <a:pt x="56" y="535"/>
                  </a:lnTo>
                  <a:lnTo>
                    <a:pt x="46" y="509"/>
                  </a:lnTo>
                  <a:lnTo>
                    <a:pt x="36" y="479"/>
                  </a:lnTo>
                  <a:lnTo>
                    <a:pt x="28" y="447"/>
                  </a:lnTo>
                  <a:lnTo>
                    <a:pt x="21" y="416"/>
                  </a:lnTo>
                  <a:lnTo>
                    <a:pt x="18" y="383"/>
                  </a:lnTo>
                  <a:lnTo>
                    <a:pt x="17" y="368"/>
                  </a:lnTo>
                  <a:lnTo>
                    <a:pt x="19" y="355"/>
                  </a:lnTo>
                  <a:lnTo>
                    <a:pt x="21" y="343"/>
                  </a:lnTo>
                  <a:lnTo>
                    <a:pt x="25" y="328"/>
                  </a:lnTo>
                  <a:lnTo>
                    <a:pt x="27" y="323"/>
                  </a:lnTo>
                  <a:lnTo>
                    <a:pt x="30" y="317"/>
                  </a:lnTo>
                  <a:lnTo>
                    <a:pt x="34" y="311"/>
                  </a:lnTo>
                  <a:lnTo>
                    <a:pt x="38" y="306"/>
                  </a:lnTo>
                  <a:lnTo>
                    <a:pt x="42" y="300"/>
                  </a:lnTo>
                  <a:lnTo>
                    <a:pt x="45" y="295"/>
                  </a:lnTo>
                  <a:lnTo>
                    <a:pt x="48" y="289"/>
                  </a:lnTo>
                  <a:lnTo>
                    <a:pt x="49" y="283"/>
                  </a:lnTo>
                  <a:lnTo>
                    <a:pt x="51" y="275"/>
                  </a:lnTo>
                  <a:lnTo>
                    <a:pt x="52" y="268"/>
                  </a:lnTo>
                  <a:lnTo>
                    <a:pt x="55" y="262"/>
                  </a:lnTo>
                  <a:lnTo>
                    <a:pt x="59" y="256"/>
                  </a:lnTo>
                  <a:lnTo>
                    <a:pt x="61" y="250"/>
                  </a:lnTo>
                  <a:lnTo>
                    <a:pt x="66" y="244"/>
                  </a:lnTo>
                  <a:lnTo>
                    <a:pt x="69" y="238"/>
                  </a:lnTo>
                  <a:lnTo>
                    <a:pt x="73" y="231"/>
                  </a:lnTo>
                  <a:lnTo>
                    <a:pt x="77" y="225"/>
                  </a:lnTo>
                  <a:lnTo>
                    <a:pt x="81" y="218"/>
                  </a:lnTo>
                  <a:lnTo>
                    <a:pt x="85" y="212"/>
                  </a:lnTo>
                  <a:lnTo>
                    <a:pt x="90" y="207"/>
                  </a:lnTo>
                  <a:lnTo>
                    <a:pt x="92" y="205"/>
                  </a:lnTo>
                  <a:lnTo>
                    <a:pt x="96" y="203"/>
                  </a:lnTo>
                  <a:lnTo>
                    <a:pt x="99" y="202"/>
                  </a:lnTo>
                  <a:lnTo>
                    <a:pt x="103" y="201"/>
                  </a:lnTo>
                  <a:lnTo>
                    <a:pt x="107" y="200"/>
                  </a:lnTo>
                  <a:lnTo>
                    <a:pt x="110" y="198"/>
                  </a:lnTo>
                  <a:lnTo>
                    <a:pt x="113" y="196"/>
                  </a:lnTo>
                  <a:lnTo>
                    <a:pt x="115" y="193"/>
                  </a:lnTo>
                  <a:lnTo>
                    <a:pt x="118" y="189"/>
                  </a:lnTo>
                  <a:lnTo>
                    <a:pt x="120" y="185"/>
                  </a:lnTo>
                  <a:lnTo>
                    <a:pt x="122" y="181"/>
                  </a:lnTo>
                  <a:lnTo>
                    <a:pt x="125" y="178"/>
                  </a:lnTo>
                  <a:lnTo>
                    <a:pt x="127" y="174"/>
                  </a:lnTo>
                  <a:lnTo>
                    <a:pt x="131" y="171"/>
                  </a:lnTo>
                  <a:lnTo>
                    <a:pt x="134" y="168"/>
                  </a:lnTo>
                  <a:lnTo>
                    <a:pt x="138" y="165"/>
                  </a:lnTo>
                  <a:lnTo>
                    <a:pt x="141" y="162"/>
                  </a:lnTo>
                  <a:lnTo>
                    <a:pt x="145" y="160"/>
                  </a:lnTo>
                  <a:lnTo>
                    <a:pt x="150" y="159"/>
                  </a:lnTo>
                  <a:lnTo>
                    <a:pt x="155" y="157"/>
                  </a:lnTo>
                  <a:lnTo>
                    <a:pt x="159" y="156"/>
                  </a:lnTo>
                  <a:lnTo>
                    <a:pt x="163" y="154"/>
                  </a:lnTo>
                  <a:lnTo>
                    <a:pt x="166" y="151"/>
                  </a:lnTo>
                  <a:lnTo>
                    <a:pt x="169" y="149"/>
                  </a:lnTo>
                  <a:lnTo>
                    <a:pt x="173" y="144"/>
                  </a:lnTo>
                  <a:lnTo>
                    <a:pt x="176" y="141"/>
                  </a:lnTo>
                  <a:lnTo>
                    <a:pt x="178" y="139"/>
                  </a:lnTo>
                  <a:lnTo>
                    <a:pt x="180" y="136"/>
                  </a:lnTo>
                  <a:lnTo>
                    <a:pt x="183" y="135"/>
                  </a:lnTo>
                  <a:lnTo>
                    <a:pt x="185" y="134"/>
                  </a:lnTo>
                  <a:lnTo>
                    <a:pt x="189" y="132"/>
                  </a:lnTo>
                  <a:lnTo>
                    <a:pt x="194" y="132"/>
                  </a:lnTo>
                  <a:lnTo>
                    <a:pt x="199" y="131"/>
                  </a:lnTo>
                  <a:lnTo>
                    <a:pt x="203" y="130"/>
                  </a:lnTo>
                  <a:lnTo>
                    <a:pt x="207" y="129"/>
                  </a:lnTo>
                  <a:lnTo>
                    <a:pt x="211" y="128"/>
                  </a:lnTo>
                  <a:lnTo>
                    <a:pt x="215" y="127"/>
                  </a:lnTo>
                  <a:lnTo>
                    <a:pt x="220" y="125"/>
                  </a:lnTo>
                  <a:lnTo>
                    <a:pt x="224" y="124"/>
                  </a:lnTo>
                  <a:lnTo>
                    <a:pt x="228" y="122"/>
                  </a:lnTo>
                  <a:lnTo>
                    <a:pt x="228" y="123"/>
                  </a:lnTo>
                  <a:lnTo>
                    <a:pt x="228" y="125"/>
                  </a:lnTo>
                  <a:lnTo>
                    <a:pt x="227" y="127"/>
                  </a:lnTo>
                  <a:lnTo>
                    <a:pt x="227" y="128"/>
                  </a:lnTo>
                  <a:lnTo>
                    <a:pt x="228" y="141"/>
                  </a:lnTo>
                  <a:lnTo>
                    <a:pt x="230" y="152"/>
                  </a:lnTo>
                  <a:lnTo>
                    <a:pt x="234" y="163"/>
                  </a:lnTo>
                  <a:lnTo>
                    <a:pt x="241" y="175"/>
                  </a:lnTo>
                  <a:lnTo>
                    <a:pt x="246" y="179"/>
                  </a:lnTo>
                  <a:lnTo>
                    <a:pt x="252" y="177"/>
                  </a:lnTo>
                  <a:lnTo>
                    <a:pt x="256" y="174"/>
                  </a:lnTo>
                  <a:lnTo>
                    <a:pt x="255" y="167"/>
                  </a:lnTo>
                  <a:lnTo>
                    <a:pt x="250" y="156"/>
                  </a:lnTo>
                  <a:lnTo>
                    <a:pt x="246" y="148"/>
                  </a:lnTo>
                  <a:lnTo>
                    <a:pt x="245" y="138"/>
                  </a:lnTo>
                  <a:lnTo>
                    <a:pt x="244" y="126"/>
                  </a:lnTo>
                  <a:lnTo>
                    <a:pt x="244" y="115"/>
                  </a:lnTo>
                  <a:lnTo>
                    <a:pt x="244" y="104"/>
                  </a:lnTo>
                  <a:lnTo>
                    <a:pt x="243" y="93"/>
                  </a:lnTo>
                  <a:lnTo>
                    <a:pt x="242" y="83"/>
                  </a:lnTo>
                  <a:lnTo>
                    <a:pt x="241" y="79"/>
                  </a:lnTo>
                  <a:lnTo>
                    <a:pt x="239" y="75"/>
                  </a:lnTo>
                  <a:lnTo>
                    <a:pt x="236" y="70"/>
                  </a:lnTo>
                  <a:lnTo>
                    <a:pt x="232" y="66"/>
                  </a:lnTo>
                  <a:lnTo>
                    <a:pt x="228" y="62"/>
                  </a:lnTo>
                  <a:lnTo>
                    <a:pt x="225" y="57"/>
                  </a:lnTo>
                  <a:lnTo>
                    <a:pt x="221" y="53"/>
                  </a:lnTo>
                  <a:lnTo>
                    <a:pt x="218" y="49"/>
                  </a:lnTo>
                  <a:lnTo>
                    <a:pt x="215" y="44"/>
                  </a:lnTo>
                  <a:lnTo>
                    <a:pt x="215" y="39"/>
                  </a:lnTo>
                  <a:lnTo>
                    <a:pt x="215" y="34"/>
                  </a:lnTo>
                  <a:lnTo>
                    <a:pt x="218" y="30"/>
                  </a:lnTo>
                  <a:lnTo>
                    <a:pt x="220" y="26"/>
                  </a:lnTo>
                  <a:lnTo>
                    <a:pt x="224" y="22"/>
                  </a:lnTo>
                  <a:lnTo>
                    <a:pt x="227" y="18"/>
                  </a:lnTo>
                  <a:lnTo>
                    <a:pt x="232" y="14"/>
                  </a:lnTo>
                  <a:lnTo>
                    <a:pt x="234" y="8"/>
                  </a:lnTo>
                  <a:lnTo>
                    <a:pt x="232" y="3"/>
                  </a:lnTo>
                  <a:lnTo>
                    <a:pt x="226" y="0"/>
                  </a:lnTo>
                  <a:lnTo>
                    <a:pt x="220" y="3"/>
                  </a:lnTo>
                  <a:lnTo>
                    <a:pt x="211" y="12"/>
                  </a:lnTo>
                  <a:lnTo>
                    <a:pt x="205" y="20"/>
                  </a:lnTo>
                  <a:lnTo>
                    <a:pt x="202" y="28"/>
                  </a:lnTo>
                  <a:lnTo>
                    <a:pt x="201" y="41"/>
                  </a:lnTo>
                  <a:lnTo>
                    <a:pt x="204" y="53"/>
                  </a:lnTo>
                  <a:lnTo>
                    <a:pt x="208" y="62"/>
                  </a:lnTo>
                  <a:lnTo>
                    <a:pt x="214" y="72"/>
                  </a:lnTo>
                  <a:lnTo>
                    <a:pt x="222" y="81"/>
                  </a:lnTo>
                  <a:lnTo>
                    <a:pt x="225" y="86"/>
                  </a:lnTo>
                  <a:lnTo>
                    <a:pt x="227" y="92"/>
                  </a:lnTo>
                  <a:lnTo>
                    <a:pt x="228" y="99"/>
                  </a:lnTo>
                  <a:lnTo>
                    <a:pt x="228" y="106"/>
                  </a:lnTo>
                  <a:lnTo>
                    <a:pt x="228" y="106"/>
                  </a:lnTo>
                  <a:lnTo>
                    <a:pt x="227" y="106"/>
                  </a:lnTo>
                  <a:lnTo>
                    <a:pt x="227" y="106"/>
                  </a:lnTo>
                  <a:lnTo>
                    <a:pt x="227" y="106"/>
                  </a:lnTo>
                  <a:lnTo>
                    <a:pt x="220" y="109"/>
                  </a:lnTo>
                  <a:lnTo>
                    <a:pt x="214" y="111"/>
                  </a:lnTo>
                  <a:lnTo>
                    <a:pt x="208" y="112"/>
                  </a:lnTo>
                  <a:lnTo>
                    <a:pt x="201" y="114"/>
                  </a:lnTo>
                  <a:lnTo>
                    <a:pt x="195" y="116"/>
                  </a:lnTo>
                  <a:lnTo>
                    <a:pt x="189" y="117"/>
                  </a:lnTo>
                  <a:lnTo>
                    <a:pt x="183" y="118"/>
                  </a:lnTo>
                  <a:lnTo>
                    <a:pt x="176" y="119"/>
                  </a:lnTo>
                  <a:lnTo>
                    <a:pt x="171" y="121"/>
                  </a:lnTo>
                  <a:lnTo>
                    <a:pt x="167" y="126"/>
                  </a:lnTo>
                  <a:lnTo>
                    <a:pt x="163" y="131"/>
                  </a:lnTo>
                  <a:lnTo>
                    <a:pt x="160" y="135"/>
                  </a:lnTo>
                  <a:lnTo>
                    <a:pt x="158" y="137"/>
                  </a:lnTo>
                  <a:lnTo>
                    <a:pt x="155" y="139"/>
                  </a:lnTo>
                  <a:lnTo>
                    <a:pt x="152" y="141"/>
                  </a:lnTo>
                  <a:lnTo>
                    <a:pt x="149" y="143"/>
                  </a:lnTo>
                  <a:lnTo>
                    <a:pt x="145" y="144"/>
                  </a:lnTo>
                  <a:lnTo>
                    <a:pt x="142" y="145"/>
                  </a:lnTo>
                  <a:lnTo>
                    <a:pt x="138" y="146"/>
                  </a:lnTo>
                  <a:lnTo>
                    <a:pt x="135" y="148"/>
                  </a:lnTo>
                  <a:lnTo>
                    <a:pt x="132" y="149"/>
                  </a:lnTo>
                  <a:lnTo>
                    <a:pt x="129" y="151"/>
                  </a:lnTo>
                  <a:lnTo>
                    <a:pt x="127" y="153"/>
                  </a:lnTo>
                  <a:lnTo>
                    <a:pt x="124" y="155"/>
                  </a:lnTo>
                  <a:lnTo>
                    <a:pt x="122" y="157"/>
                  </a:lnTo>
                  <a:lnTo>
                    <a:pt x="119" y="159"/>
                  </a:lnTo>
                  <a:lnTo>
                    <a:pt x="116" y="162"/>
                  </a:lnTo>
                  <a:lnTo>
                    <a:pt x="114" y="163"/>
                  </a:lnTo>
                  <a:lnTo>
                    <a:pt x="110" y="168"/>
                  </a:lnTo>
                  <a:lnTo>
                    <a:pt x="108" y="174"/>
                  </a:lnTo>
                  <a:lnTo>
                    <a:pt x="106" y="181"/>
                  </a:lnTo>
                  <a:lnTo>
                    <a:pt x="101" y="184"/>
                  </a:lnTo>
                  <a:lnTo>
                    <a:pt x="95" y="188"/>
                  </a:lnTo>
                  <a:lnTo>
                    <a:pt x="89" y="191"/>
                  </a:lnTo>
                  <a:lnTo>
                    <a:pt x="83" y="194"/>
                  </a:lnTo>
                  <a:lnTo>
                    <a:pt x="78" y="198"/>
                  </a:lnTo>
                  <a:lnTo>
                    <a:pt x="73" y="202"/>
                  </a:lnTo>
                  <a:lnTo>
                    <a:pt x="69" y="206"/>
                  </a:lnTo>
                  <a:lnTo>
                    <a:pt x="65" y="212"/>
                  </a:lnTo>
                  <a:lnTo>
                    <a:pt x="61" y="218"/>
                  </a:lnTo>
                  <a:lnTo>
                    <a:pt x="59" y="223"/>
                  </a:lnTo>
                  <a:lnTo>
                    <a:pt x="55" y="228"/>
                  </a:lnTo>
                  <a:lnTo>
                    <a:pt x="51" y="233"/>
                  </a:lnTo>
                  <a:lnTo>
                    <a:pt x="47" y="239"/>
                  </a:lnTo>
                  <a:lnTo>
                    <a:pt x="42" y="244"/>
                  </a:lnTo>
                  <a:lnTo>
                    <a:pt x="40" y="249"/>
                  </a:lnTo>
                  <a:lnTo>
                    <a:pt x="37" y="255"/>
                  </a:lnTo>
                  <a:lnTo>
                    <a:pt x="35" y="259"/>
                  </a:lnTo>
                  <a:lnTo>
                    <a:pt x="33" y="273"/>
                  </a:lnTo>
                  <a:lnTo>
                    <a:pt x="30" y="286"/>
                  </a:lnTo>
                  <a:lnTo>
                    <a:pt x="24" y="297"/>
                  </a:lnTo>
                  <a:lnTo>
                    <a:pt x="17" y="309"/>
                  </a:lnTo>
                  <a:lnTo>
                    <a:pt x="10" y="320"/>
                  </a:lnTo>
                  <a:lnTo>
                    <a:pt x="5" y="332"/>
                  </a:lnTo>
                  <a:lnTo>
                    <a:pt x="1" y="345"/>
                  </a:lnTo>
                  <a:lnTo>
                    <a:pt x="0" y="357"/>
                  </a:lnTo>
                  <a:lnTo>
                    <a:pt x="2" y="393"/>
                  </a:lnTo>
                  <a:lnTo>
                    <a:pt x="7" y="430"/>
                  </a:lnTo>
                  <a:lnTo>
                    <a:pt x="14" y="467"/>
                  </a:lnTo>
                  <a:lnTo>
                    <a:pt x="24" y="500"/>
                  </a:lnTo>
                  <a:lnTo>
                    <a:pt x="35" y="530"/>
                  </a:lnTo>
                  <a:lnTo>
                    <a:pt x="45" y="555"/>
                  </a:lnTo>
                  <a:lnTo>
                    <a:pt x="53" y="572"/>
                  </a:lnTo>
                  <a:lnTo>
                    <a:pt x="58" y="581"/>
                  </a:lnTo>
                  <a:lnTo>
                    <a:pt x="63" y="587"/>
                  </a:lnTo>
                  <a:lnTo>
                    <a:pt x="67" y="591"/>
                  </a:lnTo>
                  <a:lnTo>
                    <a:pt x="68" y="595"/>
                  </a:lnTo>
                  <a:lnTo>
                    <a:pt x="68" y="600"/>
                  </a:lnTo>
                  <a:lnTo>
                    <a:pt x="67" y="604"/>
                  </a:lnTo>
                  <a:lnTo>
                    <a:pt x="65" y="609"/>
                  </a:lnTo>
                  <a:lnTo>
                    <a:pt x="63" y="615"/>
                  </a:lnTo>
                  <a:lnTo>
                    <a:pt x="65" y="619"/>
                  </a:lnTo>
                  <a:lnTo>
                    <a:pt x="70" y="626"/>
                  </a:lnTo>
                  <a:lnTo>
                    <a:pt x="73" y="630"/>
                  </a:lnTo>
                  <a:lnTo>
                    <a:pt x="75" y="635"/>
                  </a:lnTo>
                  <a:lnTo>
                    <a:pt x="75" y="640"/>
                  </a:lnTo>
                  <a:lnTo>
                    <a:pt x="73" y="645"/>
                  </a:lnTo>
                  <a:lnTo>
                    <a:pt x="70" y="650"/>
                  </a:lnTo>
                  <a:lnTo>
                    <a:pt x="70" y="655"/>
                  </a:lnTo>
                  <a:lnTo>
                    <a:pt x="70" y="661"/>
                  </a:lnTo>
                  <a:lnTo>
                    <a:pt x="70" y="669"/>
                  </a:lnTo>
                  <a:lnTo>
                    <a:pt x="70" y="676"/>
                  </a:lnTo>
                  <a:lnTo>
                    <a:pt x="70" y="683"/>
                  </a:lnTo>
                  <a:lnTo>
                    <a:pt x="68" y="688"/>
                  </a:lnTo>
                  <a:lnTo>
                    <a:pt x="65" y="694"/>
                  </a:lnTo>
                  <a:lnTo>
                    <a:pt x="61" y="700"/>
                  </a:lnTo>
                  <a:lnTo>
                    <a:pt x="56" y="705"/>
                  </a:lnTo>
                  <a:lnTo>
                    <a:pt x="51" y="712"/>
                  </a:lnTo>
                  <a:lnTo>
                    <a:pt x="49" y="716"/>
                  </a:lnTo>
                  <a:lnTo>
                    <a:pt x="48" y="721"/>
                  </a:lnTo>
                  <a:lnTo>
                    <a:pt x="48" y="726"/>
                  </a:lnTo>
                  <a:lnTo>
                    <a:pt x="49" y="732"/>
                  </a:lnTo>
                  <a:lnTo>
                    <a:pt x="47" y="739"/>
                  </a:lnTo>
                  <a:lnTo>
                    <a:pt x="45" y="745"/>
                  </a:lnTo>
                  <a:lnTo>
                    <a:pt x="40" y="751"/>
                  </a:lnTo>
                  <a:lnTo>
                    <a:pt x="36" y="757"/>
                  </a:lnTo>
                  <a:lnTo>
                    <a:pt x="35" y="759"/>
                  </a:lnTo>
                  <a:lnTo>
                    <a:pt x="35" y="761"/>
                  </a:lnTo>
                  <a:lnTo>
                    <a:pt x="36" y="764"/>
                  </a:lnTo>
                  <a:lnTo>
                    <a:pt x="38" y="766"/>
                  </a:lnTo>
                  <a:lnTo>
                    <a:pt x="43" y="770"/>
                  </a:lnTo>
                  <a:lnTo>
                    <a:pt x="49" y="775"/>
                  </a:lnTo>
                  <a:lnTo>
                    <a:pt x="55" y="779"/>
                  </a:lnTo>
                  <a:lnTo>
                    <a:pt x="61" y="783"/>
                  </a:lnTo>
                  <a:lnTo>
                    <a:pt x="67" y="786"/>
                  </a:lnTo>
                  <a:lnTo>
                    <a:pt x="73" y="790"/>
                  </a:lnTo>
                  <a:lnTo>
                    <a:pt x="80" y="794"/>
                  </a:lnTo>
                  <a:lnTo>
                    <a:pt x="86" y="797"/>
                  </a:lnTo>
                  <a:lnTo>
                    <a:pt x="90" y="800"/>
                  </a:lnTo>
                  <a:lnTo>
                    <a:pt x="93" y="802"/>
                  </a:lnTo>
                  <a:lnTo>
                    <a:pt x="96" y="803"/>
                  </a:lnTo>
                  <a:lnTo>
                    <a:pt x="99" y="804"/>
                  </a:lnTo>
                  <a:lnTo>
                    <a:pt x="102" y="805"/>
                  </a:lnTo>
                  <a:lnTo>
                    <a:pt x="106" y="805"/>
                  </a:lnTo>
                  <a:lnTo>
                    <a:pt x="109" y="805"/>
                  </a:lnTo>
                  <a:lnTo>
                    <a:pt x="113" y="805"/>
                  </a:lnTo>
                  <a:lnTo>
                    <a:pt x="119" y="804"/>
                  </a:lnTo>
                  <a:lnTo>
                    <a:pt x="123" y="804"/>
                  </a:lnTo>
                  <a:lnTo>
                    <a:pt x="127" y="805"/>
                  </a:lnTo>
                  <a:lnTo>
                    <a:pt x="129" y="806"/>
                  </a:lnTo>
                  <a:lnTo>
                    <a:pt x="131" y="808"/>
                  </a:lnTo>
                  <a:lnTo>
                    <a:pt x="134" y="811"/>
                  </a:lnTo>
                  <a:lnTo>
                    <a:pt x="138" y="814"/>
                  </a:lnTo>
                  <a:lnTo>
                    <a:pt x="142" y="818"/>
                  </a:lnTo>
                  <a:lnTo>
                    <a:pt x="143" y="819"/>
                  </a:lnTo>
                  <a:lnTo>
                    <a:pt x="145" y="820"/>
                  </a:lnTo>
                  <a:lnTo>
                    <a:pt x="148" y="820"/>
                  </a:lnTo>
                  <a:lnTo>
                    <a:pt x="150" y="820"/>
                  </a:lnTo>
                  <a:lnTo>
                    <a:pt x="159" y="818"/>
                  </a:lnTo>
                  <a:lnTo>
                    <a:pt x="167" y="816"/>
                  </a:lnTo>
                  <a:lnTo>
                    <a:pt x="175" y="815"/>
                  </a:lnTo>
                  <a:lnTo>
                    <a:pt x="182" y="814"/>
                  </a:lnTo>
                  <a:lnTo>
                    <a:pt x="190" y="815"/>
                  </a:lnTo>
                  <a:lnTo>
                    <a:pt x="197" y="817"/>
                  </a:lnTo>
                  <a:lnTo>
                    <a:pt x="205" y="819"/>
                  </a:lnTo>
                  <a:lnTo>
                    <a:pt x="213" y="823"/>
                  </a:lnTo>
                  <a:lnTo>
                    <a:pt x="219" y="824"/>
                  </a:lnTo>
                  <a:lnTo>
                    <a:pt x="225" y="823"/>
                  </a:lnTo>
                  <a:lnTo>
                    <a:pt x="232" y="821"/>
                  </a:lnTo>
                  <a:lnTo>
                    <a:pt x="238" y="818"/>
                  </a:lnTo>
                  <a:lnTo>
                    <a:pt x="244" y="814"/>
                  </a:lnTo>
                  <a:lnTo>
                    <a:pt x="251" y="811"/>
                  </a:lnTo>
                  <a:lnTo>
                    <a:pt x="256" y="807"/>
                  </a:lnTo>
                  <a:lnTo>
                    <a:pt x="260" y="804"/>
                  </a:lnTo>
                  <a:lnTo>
                    <a:pt x="263" y="799"/>
                  </a:lnTo>
                  <a:lnTo>
                    <a:pt x="262" y="793"/>
                  </a:lnTo>
                  <a:lnTo>
                    <a:pt x="258" y="790"/>
                  </a:lnTo>
                  <a:lnTo>
                    <a:pt x="252" y="7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2" name="Freeform 54"/>
            <p:cNvSpPr>
              <a:spLocks/>
            </p:cNvSpPr>
            <p:nvPr/>
          </p:nvSpPr>
          <p:spPr bwMode="auto">
            <a:xfrm>
              <a:off x="1798" y="1668"/>
              <a:ext cx="301" cy="274"/>
            </a:xfrm>
            <a:custGeom>
              <a:avLst/>
              <a:gdLst>
                <a:gd name="T0" fmla="*/ 268 w 301"/>
                <a:gd name="T1" fmla="*/ 251 h 274"/>
                <a:gd name="T2" fmla="*/ 233 w 301"/>
                <a:gd name="T3" fmla="*/ 251 h 274"/>
                <a:gd name="T4" fmla="*/ 205 w 301"/>
                <a:gd name="T5" fmla="*/ 235 h 274"/>
                <a:gd name="T6" fmla="*/ 189 w 301"/>
                <a:gd name="T7" fmla="*/ 207 h 274"/>
                <a:gd name="T8" fmla="*/ 186 w 301"/>
                <a:gd name="T9" fmla="*/ 179 h 274"/>
                <a:gd name="T10" fmla="*/ 189 w 301"/>
                <a:gd name="T11" fmla="*/ 147 h 274"/>
                <a:gd name="T12" fmla="*/ 179 w 301"/>
                <a:gd name="T13" fmla="*/ 123 h 274"/>
                <a:gd name="T14" fmla="*/ 156 w 301"/>
                <a:gd name="T15" fmla="*/ 107 h 274"/>
                <a:gd name="T16" fmla="*/ 126 w 301"/>
                <a:gd name="T17" fmla="*/ 100 h 274"/>
                <a:gd name="T18" fmla="*/ 93 w 301"/>
                <a:gd name="T19" fmla="*/ 99 h 274"/>
                <a:gd name="T20" fmla="*/ 65 w 301"/>
                <a:gd name="T21" fmla="*/ 104 h 274"/>
                <a:gd name="T22" fmla="*/ 71 w 301"/>
                <a:gd name="T23" fmla="*/ 85 h 274"/>
                <a:gd name="T24" fmla="*/ 70 w 301"/>
                <a:gd name="T25" fmla="*/ 42 h 274"/>
                <a:gd name="T26" fmla="*/ 58 w 301"/>
                <a:gd name="T27" fmla="*/ 0 h 274"/>
                <a:gd name="T28" fmla="*/ 45 w 301"/>
                <a:gd name="T29" fmla="*/ 9 h 274"/>
                <a:gd name="T30" fmla="*/ 56 w 301"/>
                <a:gd name="T31" fmla="*/ 70 h 274"/>
                <a:gd name="T32" fmla="*/ 46 w 301"/>
                <a:gd name="T33" fmla="*/ 109 h 274"/>
                <a:gd name="T34" fmla="*/ 34 w 301"/>
                <a:gd name="T35" fmla="*/ 137 h 274"/>
                <a:gd name="T36" fmla="*/ 18 w 301"/>
                <a:gd name="T37" fmla="*/ 163 h 274"/>
                <a:gd name="T38" fmla="*/ 5 w 301"/>
                <a:gd name="T39" fmla="*/ 182 h 274"/>
                <a:gd name="T40" fmla="*/ 0 w 301"/>
                <a:gd name="T41" fmla="*/ 204 h 274"/>
                <a:gd name="T42" fmla="*/ 15 w 301"/>
                <a:gd name="T43" fmla="*/ 222 h 274"/>
                <a:gd name="T44" fmla="*/ 38 w 301"/>
                <a:gd name="T45" fmla="*/ 241 h 274"/>
                <a:gd name="T46" fmla="*/ 58 w 301"/>
                <a:gd name="T47" fmla="*/ 262 h 274"/>
                <a:gd name="T48" fmla="*/ 74 w 301"/>
                <a:gd name="T49" fmla="*/ 273 h 274"/>
                <a:gd name="T50" fmla="*/ 73 w 301"/>
                <a:gd name="T51" fmla="*/ 256 h 274"/>
                <a:gd name="T52" fmla="*/ 58 w 301"/>
                <a:gd name="T53" fmla="*/ 238 h 274"/>
                <a:gd name="T54" fmla="*/ 39 w 301"/>
                <a:gd name="T55" fmla="*/ 223 h 274"/>
                <a:gd name="T56" fmla="*/ 24 w 301"/>
                <a:gd name="T57" fmla="*/ 209 h 274"/>
                <a:gd name="T58" fmla="*/ 18 w 301"/>
                <a:gd name="T59" fmla="*/ 202 h 274"/>
                <a:gd name="T60" fmla="*/ 20 w 301"/>
                <a:gd name="T61" fmla="*/ 188 h 274"/>
                <a:gd name="T62" fmla="*/ 27 w 301"/>
                <a:gd name="T63" fmla="*/ 174 h 274"/>
                <a:gd name="T64" fmla="*/ 38 w 301"/>
                <a:gd name="T65" fmla="*/ 158 h 274"/>
                <a:gd name="T66" fmla="*/ 48 w 301"/>
                <a:gd name="T67" fmla="*/ 140 h 274"/>
                <a:gd name="T68" fmla="*/ 60 w 301"/>
                <a:gd name="T69" fmla="*/ 115 h 274"/>
                <a:gd name="T70" fmla="*/ 65 w 301"/>
                <a:gd name="T71" fmla="*/ 119 h 274"/>
                <a:gd name="T72" fmla="*/ 91 w 301"/>
                <a:gd name="T73" fmla="*/ 114 h 274"/>
                <a:gd name="T74" fmla="*/ 131 w 301"/>
                <a:gd name="T75" fmla="*/ 113 h 274"/>
                <a:gd name="T76" fmla="*/ 163 w 301"/>
                <a:gd name="T77" fmla="*/ 129 h 274"/>
                <a:gd name="T78" fmla="*/ 172 w 301"/>
                <a:gd name="T79" fmla="*/ 160 h 274"/>
                <a:gd name="T80" fmla="*/ 168 w 301"/>
                <a:gd name="T81" fmla="*/ 191 h 274"/>
                <a:gd name="T82" fmla="*/ 173 w 301"/>
                <a:gd name="T83" fmla="*/ 221 h 274"/>
                <a:gd name="T84" fmla="*/ 189 w 301"/>
                <a:gd name="T85" fmla="*/ 244 h 274"/>
                <a:gd name="T86" fmla="*/ 210 w 301"/>
                <a:gd name="T87" fmla="*/ 258 h 274"/>
                <a:gd name="T88" fmla="*/ 237 w 301"/>
                <a:gd name="T89" fmla="*/ 264 h 274"/>
                <a:gd name="T90" fmla="*/ 266 w 301"/>
                <a:gd name="T91" fmla="*/ 265 h 274"/>
                <a:gd name="T92" fmla="*/ 295 w 301"/>
                <a:gd name="T93" fmla="*/ 262 h 274"/>
                <a:gd name="T94" fmla="*/ 297 w 301"/>
                <a:gd name="T95" fmla="*/ 249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1" h="274">
                  <a:moveTo>
                    <a:pt x="290" y="247"/>
                  </a:moveTo>
                  <a:lnTo>
                    <a:pt x="279" y="249"/>
                  </a:lnTo>
                  <a:lnTo>
                    <a:pt x="268" y="251"/>
                  </a:lnTo>
                  <a:lnTo>
                    <a:pt x="257" y="251"/>
                  </a:lnTo>
                  <a:lnTo>
                    <a:pt x="245" y="251"/>
                  </a:lnTo>
                  <a:lnTo>
                    <a:pt x="233" y="251"/>
                  </a:lnTo>
                  <a:lnTo>
                    <a:pt x="223" y="247"/>
                  </a:lnTo>
                  <a:lnTo>
                    <a:pt x="213" y="242"/>
                  </a:lnTo>
                  <a:lnTo>
                    <a:pt x="205" y="235"/>
                  </a:lnTo>
                  <a:lnTo>
                    <a:pt x="197" y="225"/>
                  </a:lnTo>
                  <a:lnTo>
                    <a:pt x="192" y="216"/>
                  </a:lnTo>
                  <a:lnTo>
                    <a:pt x="189" y="207"/>
                  </a:lnTo>
                  <a:lnTo>
                    <a:pt x="186" y="198"/>
                  </a:lnTo>
                  <a:lnTo>
                    <a:pt x="186" y="189"/>
                  </a:lnTo>
                  <a:lnTo>
                    <a:pt x="186" y="179"/>
                  </a:lnTo>
                  <a:lnTo>
                    <a:pt x="187" y="169"/>
                  </a:lnTo>
                  <a:lnTo>
                    <a:pt x="189" y="158"/>
                  </a:lnTo>
                  <a:lnTo>
                    <a:pt x="189" y="147"/>
                  </a:lnTo>
                  <a:lnTo>
                    <a:pt x="187" y="138"/>
                  </a:lnTo>
                  <a:lnTo>
                    <a:pt x="184" y="130"/>
                  </a:lnTo>
                  <a:lnTo>
                    <a:pt x="179" y="123"/>
                  </a:lnTo>
                  <a:lnTo>
                    <a:pt x="172" y="116"/>
                  </a:lnTo>
                  <a:lnTo>
                    <a:pt x="165" y="111"/>
                  </a:lnTo>
                  <a:lnTo>
                    <a:pt x="156" y="107"/>
                  </a:lnTo>
                  <a:lnTo>
                    <a:pt x="147" y="104"/>
                  </a:lnTo>
                  <a:lnTo>
                    <a:pt x="136" y="102"/>
                  </a:lnTo>
                  <a:lnTo>
                    <a:pt x="126" y="100"/>
                  </a:lnTo>
                  <a:lnTo>
                    <a:pt x="115" y="99"/>
                  </a:lnTo>
                  <a:lnTo>
                    <a:pt x="104" y="98"/>
                  </a:lnTo>
                  <a:lnTo>
                    <a:pt x="93" y="99"/>
                  </a:lnTo>
                  <a:lnTo>
                    <a:pt x="83" y="100"/>
                  </a:lnTo>
                  <a:lnTo>
                    <a:pt x="74" y="102"/>
                  </a:lnTo>
                  <a:lnTo>
                    <a:pt x="65" y="104"/>
                  </a:lnTo>
                  <a:lnTo>
                    <a:pt x="67" y="98"/>
                  </a:lnTo>
                  <a:lnTo>
                    <a:pt x="69" y="91"/>
                  </a:lnTo>
                  <a:lnTo>
                    <a:pt x="71" y="85"/>
                  </a:lnTo>
                  <a:lnTo>
                    <a:pt x="73" y="79"/>
                  </a:lnTo>
                  <a:lnTo>
                    <a:pt x="74" y="61"/>
                  </a:lnTo>
                  <a:lnTo>
                    <a:pt x="70" y="42"/>
                  </a:lnTo>
                  <a:lnTo>
                    <a:pt x="65" y="21"/>
                  </a:lnTo>
                  <a:lnTo>
                    <a:pt x="61" y="4"/>
                  </a:lnTo>
                  <a:lnTo>
                    <a:pt x="58" y="0"/>
                  </a:lnTo>
                  <a:lnTo>
                    <a:pt x="52" y="0"/>
                  </a:lnTo>
                  <a:lnTo>
                    <a:pt x="46" y="3"/>
                  </a:lnTo>
                  <a:lnTo>
                    <a:pt x="45" y="9"/>
                  </a:lnTo>
                  <a:lnTo>
                    <a:pt x="50" y="29"/>
                  </a:lnTo>
                  <a:lnTo>
                    <a:pt x="53" y="49"/>
                  </a:lnTo>
                  <a:lnTo>
                    <a:pt x="56" y="70"/>
                  </a:lnTo>
                  <a:lnTo>
                    <a:pt x="53" y="90"/>
                  </a:lnTo>
                  <a:lnTo>
                    <a:pt x="50" y="100"/>
                  </a:lnTo>
                  <a:lnTo>
                    <a:pt x="46" y="109"/>
                  </a:lnTo>
                  <a:lnTo>
                    <a:pt x="42" y="118"/>
                  </a:lnTo>
                  <a:lnTo>
                    <a:pt x="39" y="128"/>
                  </a:lnTo>
                  <a:lnTo>
                    <a:pt x="34" y="137"/>
                  </a:lnTo>
                  <a:lnTo>
                    <a:pt x="29" y="146"/>
                  </a:lnTo>
                  <a:lnTo>
                    <a:pt x="23" y="154"/>
                  </a:lnTo>
                  <a:lnTo>
                    <a:pt x="18" y="163"/>
                  </a:lnTo>
                  <a:lnTo>
                    <a:pt x="13" y="169"/>
                  </a:lnTo>
                  <a:lnTo>
                    <a:pt x="9" y="175"/>
                  </a:lnTo>
                  <a:lnTo>
                    <a:pt x="5" y="182"/>
                  </a:lnTo>
                  <a:lnTo>
                    <a:pt x="2" y="189"/>
                  </a:lnTo>
                  <a:lnTo>
                    <a:pt x="0" y="197"/>
                  </a:lnTo>
                  <a:lnTo>
                    <a:pt x="0" y="204"/>
                  </a:lnTo>
                  <a:lnTo>
                    <a:pt x="2" y="210"/>
                  </a:lnTo>
                  <a:lnTo>
                    <a:pt x="7" y="216"/>
                  </a:lnTo>
                  <a:lnTo>
                    <a:pt x="15" y="222"/>
                  </a:lnTo>
                  <a:lnTo>
                    <a:pt x="23" y="228"/>
                  </a:lnTo>
                  <a:lnTo>
                    <a:pt x="30" y="235"/>
                  </a:lnTo>
                  <a:lnTo>
                    <a:pt x="38" y="241"/>
                  </a:lnTo>
                  <a:lnTo>
                    <a:pt x="45" y="247"/>
                  </a:lnTo>
                  <a:lnTo>
                    <a:pt x="52" y="254"/>
                  </a:lnTo>
                  <a:lnTo>
                    <a:pt x="58" y="262"/>
                  </a:lnTo>
                  <a:lnTo>
                    <a:pt x="63" y="270"/>
                  </a:lnTo>
                  <a:lnTo>
                    <a:pt x="68" y="274"/>
                  </a:lnTo>
                  <a:lnTo>
                    <a:pt x="74" y="273"/>
                  </a:lnTo>
                  <a:lnTo>
                    <a:pt x="78" y="269"/>
                  </a:lnTo>
                  <a:lnTo>
                    <a:pt x="77" y="263"/>
                  </a:lnTo>
                  <a:lnTo>
                    <a:pt x="73" y="256"/>
                  </a:lnTo>
                  <a:lnTo>
                    <a:pt x="68" y="249"/>
                  </a:lnTo>
                  <a:lnTo>
                    <a:pt x="63" y="243"/>
                  </a:lnTo>
                  <a:lnTo>
                    <a:pt x="58" y="238"/>
                  </a:lnTo>
                  <a:lnTo>
                    <a:pt x="51" y="233"/>
                  </a:lnTo>
                  <a:lnTo>
                    <a:pt x="46" y="228"/>
                  </a:lnTo>
                  <a:lnTo>
                    <a:pt x="39" y="223"/>
                  </a:lnTo>
                  <a:lnTo>
                    <a:pt x="32" y="217"/>
                  </a:lnTo>
                  <a:lnTo>
                    <a:pt x="28" y="213"/>
                  </a:lnTo>
                  <a:lnTo>
                    <a:pt x="24" y="209"/>
                  </a:lnTo>
                  <a:lnTo>
                    <a:pt x="19" y="205"/>
                  </a:lnTo>
                  <a:lnTo>
                    <a:pt x="15" y="202"/>
                  </a:lnTo>
                  <a:lnTo>
                    <a:pt x="18" y="202"/>
                  </a:lnTo>
                  <a:lnTo>
                    <a:pt x="18" y="200"/>
                  </a:lnTo>
                  <a:lnTo>
                    <a:pt x="19" y="194"/>
                  </a:lnTo>
                  <a:lnTo>
                    <a:pt x="20" y="188"/>
                  </a:lnTo>
                  <a:lnTo>
                    <a:pt x="21" y="184"/>
                  </a:lnTo>
                  <a:lnTo>
                    <a:pt x="23" y="179"/>
                  </a:lnTo>
                  <a:lnTo>
                    <a:pt x="27" y="174"/>
                  </a:lnTo>
                  <a:lnTo>
                    <a:pt x="30" y="169"/>
                  </a:lnTo>
                  <a:lnTo>
                    <a:pt x="34" y="163"/>
                  </a:lnTo>
                  <a:lnTo>
                    <a:pt x="38" y="158"/>
                  </a:lnTo>
                  <a:lnTo>
                    <a:pt x="41" y="153"/>
                  </a:lnTo>
                  <a:lnTo>
                    <a:pt x="44" y="149"/>
                  </a:lnTo>
                  <a:lnTo>
                    <a:pt x="48" y="140"/>
                  </a:lnTo>
                  <a:lnTo>
                    <a:pt x="52" y="132"/>
                  </a:lnTo>
                  <a:lnTo>
                    <a:pt x="56" y="123"/>
                  </a:lnTo>
                  <a:lnTo>
                    <a:pt x="60" y="115"/>
                  </a:lnTo>
                  <a:lnTo>
                    <a:pt x="61" y="117"/>
                  </a:lnTo>
                  <a:lnTo>
                    <a:pt x="63" y="118"/>
                  </a:lnTo>
                  <a:lnTo>
                    <a:pt x="65" y="119"/>
                  </a:lnTo>
                  <a:lnTo>
                    <a:pt x="68" y="118"/>
                  </a:lnTo>
                  <a:lnTo>
                    <a:pt x="79" y="116"/>
                  </a:lnTo>
                  <a:lnTo>
                    <a:pt x="91" y="114"/>
                  </a:lnTo>
                  <a:lnTo>
                    <a:pt x="104" y="112"/>
                  </a:lnTo>
                  <a:lnTo>
                    <a:pt x="118" y="112"/>
                  </a:lnTo>
                  <a:lnTo>
                    <a:pt x="131" y="113"/>
                  </a:lnTo>
                  <a:lnTo>
                    <a:pt x="144" y="116"/>
                  </a:lnTo>
                  <a:lnTo>
                    <a:pt x="154" y="121"/>
                  </a:lnTo>
                  <a:lnTo>
                    <a:pt x="163" y="129"/>
                  </a:lnTo>
                  <a:lnTo>
                    <a:pt x="170" y="140"/>
                  </a:lnTo>
                  <a:lnTo>
                    <a:pt x="172" y="149"/>
                  </a:lnTo>
                  <a:lnTo>
                    <a:pt x="172" y="160"/>
                  </a:lnTo>
                  <a:lnTo>
                    <a:pt x="170" y="172"/>
                  </a:lnTo>
                  <a:lnTo>
                    <a:pt x="168" y="183"/>
                  </a:lnTo>
                  <a:lnTo>
                    <a:pt x="168" y="191"/>
                  </a:lnTo>
                  <a:lnTo>
                    <a:pt x="169" y="200"/>
                  </a:lnTo>
                  <a:lnTo>
                    <a:pt x="170" y="211"/>
                  </a:lnTo>
                  <a:lnTo>
                    <a:pt x="173" y="221"/>
                  </a:lnTo>
                  <a:lnTo>
                    <a:pt x="177" y="230"/>
                  </a:lnTo>
                  <a:lnTo>
                    <a:pt x="182" y="237"/>
                  </a:lnTo>
                  <a:lnTo>
                    <a:pt x="189" y="244"/>
                  </a:lnTo>
                  <a:lnTo>
                    <a:pt x="195" y="249"/>
                  </a:lnTo>
                  <a:lnTo>
                    <a:pt x="203" y="254"/>
                  </a:lnTo>
                  <a:lnTo>
                    <a:pt x="210" y="258"/>
                  </a:lnTo>
                  <a:lnTo>
                    <a:pt x="219" y="260"/>
                  </a:lnTo>
                  <a:lnTo>
                    <a:pt x="228" y="263"/>
                  </a:lnTo>
                  <a:lnTo>
                    <a:pt x="237" y="264"/>
                  </a:lnTo>
                  <a:lnTo>
                    <a:pt x="247" y="265"/>
                  </a:lnTo>
                  <a:lnTo>
                    <a:pt x="257" y="265"/>
                  </a:lnTo>
                  <a:lnTo>
                    <a:pt x="266" y="265"/>
                  </a:lnTo>
                  <a:lnTo>
                    <a:pt x="276" y="264"/>
                  </a:lnTo>
                  <a:lnTo>
                    <a:pt x="286" y="263"/>
                  </a:lnTo>
                  <a:lnTo>
                    <a:pt x="295" y="262"/>
                  </a:lnTo>
                  <a:lnTo>
                    <a:pt x="300" y="259"/>
                  </a:lnTo>
                  <a:lnTo>
                    <a:pt x="301" y="254"/>
                  </a:lnTo>
                  <a:lnTo>
                    <a:pt x="297" y="249"/>
                  </a:lnTo>
                  <a:lnTo>
                    <a:pt x="290" y="2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77" name="Group 61"/>
          <p:cNvGrpSpPr>
            <a:grpSpLocks noChangeAspect="1"/>
          </p:cNvGrpSpPr>
          <p:nvPr/>
        </p:nvGrpSpPr>
        <p:grpSpPr bwMode="auto">
          <a:xfrm>
            <a:off x="4861560" y="1739309"/>
            <a:ext cx="1097280" cy="1537291"/>
            <a:chOff x="2976" y="1008"/>
            <a:chExt cx="940" cy="1056"/>
          </a:xfrm>
        </p:grpSpPr>
        <p:sp>
          <p:nvSpPr>
            <p:cNvPr id="2078" name="AutoShape 60"/>
            <p:cNvSpPr>
              <a:spLocks noChangeAspect="1" noChangeArrowheads="1" noTextEdit="1"/>
            </p:cNvSpPr>
            <p:nvPr/>
          </p:nvSpPr>
          <p:spPr bwMode="auto">
            <a:xfrm>
              <a:off x="2976" y="1008"/>
              <a:ext cx="940" cy="1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9" name="Freeform 62"/>
            <p:cNvSpPr>
              <a:spLocks/>
            </p:cNvSpPr>
            <p:nvPr/>
          </p:nvSpPr>
          <p:spPr bwMode="auto">
            <a:xfrm>
              <a:off x="3622" y="1124"/>
              <a:ext cx="122" cy="124"/>
            </a:xfrm>
            <a:custGeom>
              <a:avLst/>
              <a:gdLst>
                <a:gd name="T0" fmla="*/ 81 w 122"/>
                <a:gd name="T1" fmla="*/ 124 h 124"/>
                <a:gd name="T2" fmla="*/ 92 w 122"/>
                <a:gd name="T3" fmla="*/ 120 h 124"/>
                <a:gd name="T4" fmla="*/ 102 w 122"/>
                <a:gd name="T5" fmla="*/ 116 h 124"/>
                <a:gd name="T6" fmla="*/ 110 w 122"/>
                <a:gd name="T7" fmla="*/ 108 h 124"/>
                <a:gd name="T8" fmla="*/ 117 w 122"/>
                <a:gd name="T9" fmla="*/ 100 h 124"/>
                <a:gd name="T10" fmla="*/ 121 w 122"/>
                <a:gd name="T11" fmla="*/ 90 h 124"/>
                <a:gd name="T12" fmla="*/ 122 w 122"/>
                <a:gd name="T13" fmla="*/ 78 h 124"/>
                <a:gd name="T14" fmla="*/ 122 w 122"/>
                <a:gd name="T15" fmla="*/ 66 h 124"/>
                <a:gd name="T16" fmla="*/ 119 w 122"/>
                <a:gd name="T17" fmla="*/ 53 h 124"/>
                <a:gd name="T18" fmla="*/ 113 w 122"/>
                <a:gd name="T19" fmla="*/ 41 h 124"/>
                <a:gd name="T20" fmla="*/ 107 w 122"/>
                <a:gd name="T21" fmla="*/ 30 h 124"/>
                <a:gd name="T22" fmla="*/ 98 w 122"/>
                <a:gd name="T23" fmla="*/ 20 h 124"/>
                <a:gd name="T24" fmla="*/ 87 w 122"/>
                <a:gd name="T25" fmla="*/ 13 h 124"/>
                <a:gd name="T26" fmla="*/ 77 w 122"/>
                <a:gd name="T27" fmla="*/ 6 h 124"/>
                <a:gd name="T28" fmla="*/ 65 w 122"/>
                <a:gd name="T29" fmla="*/ 2 h 124"/>
                <a:gd name="T30" fmla="*/ 53 w 122"/>
                <a:gd name="T31" fmla="*/ 0 h 124"/>
                <a:gd name="T32" fmla="*/ 41 w 122"/>
                <a:gd name="T33" fmla="*/ 0 h 124"/>
                <a:gd name="T34" fmla="*/ 29 w 122"/>
                <a:gd name="T35" fmla="*/ 3 h 124"/>
                <a:gd name="T36" fmla="*/ 20 w 122"/>
                <a:gd name="T37" fmla="*/ 8 h 124"/>
                <a:gd name="T38" fmla="*/ 12 w 122"/>
                <a:gd name="T39" fmla="*/ 15 h 124"/>
                <a:gd name="T40" fmla="*/ 5 w 122"/>
                <a:gd name="T41" fmla="*/ 24 h 124"/>
                <a:gd name="T42" fmla="*/ 1 w 122"/>
                <a:gd name="T43" fmla="*/ 34 h 124"/>
                <a:gd name="T44" fmla="*/ 0 w 122"/>
                <a:gd name="T45" fmla="*/ 45 h 124"/>
                <a:gd name="T46" fmla="*/ 0 w 122"/>
                <a:gd name="T47" fmla="*/ 57 h 124"/>
                <a:gd name="T48" fmla="*/ 3 w 122"/>
                <a:gd name="T49" fmla="*/ 70 h 124"/>
                <a:gd name="T50" fmla="*/ 8 w 122"/>
                <a:gd name="T51" fmla="*/ 82 h 124"/>
                <a:gd name="T52" fmla="*/ 15 w 122"/>
                <a:gd name="T53" fmla="*/ 93 h 124"/>
                <a:gd name="T54" fmla="*/ 24 w 122"/>
                <a:gd name="T55" fmla="*/ 103 h 124"/>
                <a:gd name="T56" fmla="*/ 34 w 122"/>
                <a:gd name="T57" fmla="*/ 111 h 124"/>
                <a:gd name="T58" fmla="*/ 45 w 122"/>
                <a:gd name="T59" fmla="*/ 117 h 124"/>
                <a:gd name="T60" fmla="*/ 57 w 122"/>
                <a:gd name="T61" fmla="*/ 122 h 124"/>
                <a:gd name="T62" fmla="*/ 69 w 122"/>
                <a:gd name="T63" fmla="*/ 124 h 124"/>
                <a:gd name="T64" fmla="*/ 81 w 122"/>
                <a:gd name="T65"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124">
                  <a:moveTo>
                    <a:pt x="81" y="124"/>
                  </a:moveTo>
                  <a:lnTo>
                    <a:pt x="92" y="120"/>
                  </a:lnTo>
                  <a:lnTo>
                    <a:pt x="102" y="116"/>
                  </a:lnTo>
                  <a:lnTo>
                    <a:pt x="110" y="108"/>
                  </a:lnTo>
                  <a:lnTo>
                    <a:pt x="117" y="100"/>
                  </a:lnTo>
                  <a:lnTo>
                    <a:pt x="121" y="90"/>
                  </a:lnTo>
                  <a:lnTo>
                    <a:pt x="122" y="78"/>
                  </a:lnTo>
                  <a:lnTo>
                    <a:pt x="122" y="66"/>
                  </a:lnTo>
                  <a:lnTo>
                    <a:pt x="119" y="53"/>
                  </a:lnTo>
                  <a:lnTo>
                    <a:pt x="113" y="41"/>
                  </a:lnTo>
                  <a:lnTo>
                    <a:pt x="107" y="30"/>
                  </a:lnTo>
                  <a:lnTo>
                    <a:pt x="98" y="20"/>
                  </a:lnTo>
                  <a:lnTo>
                    <a:pt x="87" y="13"/>
                  </a:lnTo>
                  <a:lnTo>
                    <a:pt x="77" y="6"/>
                  </a:lnTo>
                  <a:lnTo>
                    <a:pt x="65" y="2"/>
                  </a:lnTo>
                  <a:lnTo>
                    <a:pt x="53" y="0"/>
                  </a:lnTo>
                  <a:lnTo>
                    <a:pt x="41" y="0"/>
                  </a:lnTo>
                  <a:lnTo>
                    <a:pt x="29" y="3"/>
                  </a:lnTo>
                  <a:lnTo>
                    <a:pt x="20" y="8"/>
                  </a:lnTo>
                  <a:lnTo>
                    <a:pt x="12" y="15"/>
                  </a:lnTo>
                  <a:lnTo>
                    <a:pt x="5" y="24"/>
                  </a:lnTo>
                  <a:lnTo>
                    <a:pt x="1" y="34"/>
                  </a:lnTo>
                  <a:lnTo>
                    <a:pt x="0" y="45"/>
                  </a:lnTo>
                  <a:lnTo>
                    <a:pt x="0" y="57"/>
                  </a:lnTo>
                  <a:lnTo>
                    <a:pt x="3" y="70"/>
                  </a:lnTo>
                  <a:lnTo>
                    <a:pt x="8" y="82"/>
                  </a:lnTo>
                  <a:lnTo>
                    <a:pt x="15" y="93"/>
                  </a:lnTo>
                  <a:lnTo>
                    <a:pt x="24" y="103"/>
                  </a:lnTo>
                  <a:lnTo>
                    <a:pt x="34" y="111"/>
                  </a:lnTo>
                  <a:lnTo>
                    <a:pt x="45" y="117"/>
                  </a:lnTo>
                  <a:lnTo>
                    <a:pt x="57" y="122"/>
                  </a:lnTo>
                  <a:lnTo>
                    <a:pt x="69" y="124"/>
                  </a:lnTo>
                  <a:lnTo>
                    <a:pt x="81"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0" name="Freeform 63"/>
            <p:cNvSpPr>
              <a:spLocks/>
            </p:cNvSpPr>
            <p:nvPr/>
          </p:nvSpPr>
          <p:spPr bwMode="auto">
            <a:xfrm>
              <a:off x="3648" y="1308"/>
              <a:ext cx="149" cy="89"/>
            </a:xfrm>
            <a:custGeom>
              <a:avLst/>
              <a:gdLst>
                <a:gd name="T0" fmla="*/ 145 w 149"/>
                <a:gd name="T1" fmla="*/ 44 h 89"/>
                <a:gd name="T2" fmla="*/ 138 w 149"/>
                <a:gd name="T3" fmla="*/ 38 h 89"/>
                <a:gd name="T4" fmla="*/ 130 w 149"/>
                <a:gd name="T5" fmla="*/ 34 h 89"/>
                <a:gd name="T6" fmla="*/ 121 w 149"/>
                <a:gd name="T7" fmla="*/ 31 h 89"/>
                <a:gd name="T8" fmla="*/ 114 w 149"/>
                <a:gd name="T9" fmla="*/ 30 h 89"/>
                <a:gd name="T10" fmla="*/ 105 w 149"/>
                <a:gd name="T11" fmla="*/ 30 h 89"/>
                <a:gd name="T12" fmla="*/ 97 w 149"/>
                <a:gd name="T13" fmla="*/ 31 h 89"/>
                <a:gd name="T14" fmla="*/ 90 w 149"/>
                <a:gd name="T15" fmla="*/ 34 h 89"/>
                <a:gd name="T16" fmla="*/ 86 w 149"/>
                <a:gd name="T17" fmla="*/ 39 h 89"/>
                <a:gd name="T18" fmla="*/ 89 w 149"/>
                <a:gd name="T19" fmla="*/ 46 h 89"/>
                <a:gd name="T20" fmla="*/ 99 w 149"/>
                <a:gd name="T21" fmla="*/ 49 h 89"/>
                <a:gd name="T22" fmla="*/ 109 w 149"/>
                <a:gd name="T23" fmla="*/ 51 h 89"/>
                <a:gd name="T24" fmla="*/ 114 w 149"/>
                <a:gd name="T25" fmla="*/ 51 h 89"/>
                <a:gd name="T26" fmla="*/ 107 w 149"/>
                <a:gd name="T27" fmla="*/ 60 h 89"/>
                <a:gd name="T28" fmla="*/ 92 w 149"/>
                <a:gd name="T29" fmla="*/ 63 h 89"/>
                <a:gd name="T30" fmla="*/ 78 w 149"/>
                <a:gd name="T31" fmla="*/ 62 h 89"/>
                <a:gd name="T32" fmla="*/ 64 w 149"/>
                <a:gd name="T33" fmla="*/ 57 h 89"/>
                <a:gd name="T34" fmla="*/ 53 w 149"/>
                <a:gd name="T35" fmla="*/ 51 h 89"/>
                <a:gd name="T36" fmla="*/ 44 w 149"/>
                <a:gd name="T37" fmla="*/ 42 h 89"/>
                <a:gd name="T38" fmla="*/ 48 w 149"/>
                <a:gd name="T39" fmla="*/ 20 h 89"/>
                <a:gd name="T40" fmla="*/ 51 w 149"/>
                <a:gd name="T41" fmla="*/ 2 h 89"/>
                <a:gd name="T42" fmla="*/ 39 w 149"/>
                <a:gd name="T43" fmla="*/ 0 h 89"/>
                <a:gd name="T44" fmla="*/ 28 w 149"/>
                <a:gd name="T45" fmla="*/ 3 h 89"/>
                <a:gd name="T46" fmla="*/ 9 w 149"/>
                <a:gd name="T47" fmla="*/ 19 h 89"/>
                <a:gd name="T48" fmla="*/ 0 w 149"/>
                <a:gd name="T49" fmla="*/ 38 h 89"/>
                <a:gd name="T50" fmla="*/ 3 w 149"/>
                <a:gd name="T51" fmla="*/ 57 h 89"/>
                <a:gd name="T52" fmla="*/ 19 w 149"/>
                <a:gd name="T53" fmla="*/ 72 h 89"/>
                <a:gd name="T54" fmla="*/ 39 w 149"/>
                <a:gd name="T55" fmla="*/ 81 h 89"/>
                <a:gd name="T56" fmla="*/ 61 w 149"/>
                <a:gd name="T57" fmla="*/ 86 h 89"/>
                <a:gd name="T58" fmla="*/ 81 w 149"/>
                <a:gd name="T59" fmla="*/ 89 h 89"/>
                <a:gd name="T60" fmla="*/ 98 w 149"/>
                <a:gd name="T61" fmla="*/ 89 h 89"/>
                <a:gd name="T62" fmla="*/ 126 w 149"/>
                <a:gd name="T63" fmla="*/ 83 h 89"/>
                <a:gd name="T64" fmla="*/ 143 w 149"/>
                <a:gd name="T65" fmla="*/ 73 h 89"/>
                <a:gd name="T66" fmla="*/ 149 w 149"/>
                <a:gd name="T67" fmla="*/ 60 h 89"/>
                <a:gd name="T68" fmla="*/ 145 w 149"/>
                <a:gd name="T69" fmla="*/ 4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9" h="89">
                  <a:moveTo>
                    <a:pt x="145" y="44"/>
                  </a:moveTo>
                  <a:lnTo>
                    <a:pt x="145" y="44"/>
                  </a:lnTo>
                  <a:lnTo>
                    <a:pt x="141" y="40"/>
                  </a:lnTo>
                  <a:lnTo>
                    <a:pt x="138" y="38"/>
                  </a:lnTo>
                  <a:lnTo>
                    <a:pt x="134" y="36"/>
                  </a:lnTo>
                  <a:lnTo>
                    <a:pt x="130" y="34"/>
                  </a:lnTo>
                  <a:lnTo>
                    <a:pt x="125" y="33"/>
                  </a:lnTo>
                  <a:lnTo>
                    <a:pt x="121" y="31"/>
                  </a:lnTo>
                  <a:lnTo>
                    <a:pt x="118" y="31"/>
                  </a:lnTo>
                  <a:lnTo>
                    <a:pt x="114" y="30"/>
                  </a:lnTo>
                  <a:lnTo>
                    <a:pt x="110" y="30"/>
                  </a:lnTo>
                  <a:lnTo>
                    <a:pt x="105" y="30"/>
                  </a:lnTo>
                  <a:lnTo>
                    <a:pt x="101" y="30"/>
                  </a:lnTo>
                  <a:lnTo>
                    <a:pt x="97" y="31"/>
                  </a:lnTo>
                  <a:lnTo>
                    <a:pt x="93" y="32"/>
                  </a:lnTo>
                  <a:lnTo>
                    <a:pt x="90" y="34"/>
                  </a:lnTo>
                  <a:lnTo>
                    <a:pt x="87" y="36"/>
                  </a:lnTo>
                  <a:lnTo>
                    <a:pt x="86" y="39"/>
                  </a:lnTo>
                  <a:lnTo>
                    <a:pt x="86" y="43"/>
                  </a:lnTo>
                  <a:lnTo>
                    <a:pt x="89" y="46"/>
                  </a:lnTo>
                  <a:lnTo>
                    <a:pt x="93" y="47"/>
                  </a:lnTo>
                  <a:lnTo>
                    <a:pt x="99" y="49"/>
                  </a:lnTo>
                  <a:lnTo>
                    <a:pt x="104" y="50"/>
                  </a:lnTo>
                  <a:lnTo>
                    <a:pt x="109" y="51"/>
                  </a:lnTo>
                  <a:lnTo>
                    <a:pt x="112" y="51"/>
                  </a:lnTo>
                  <a:lnTo>
                    <a:pt x="114" y="51"/>
                  </a:lnTo>
                  <a:lnTo>
                    <a:pt x="111" y="56"/>
                  </a:lnTo>
                  <a:lnTo>
                    <a:pt x="107" y="60"/>
                  </a:lnTo>
                  <a:lnTo>
                    <a:pt x="100" y="62"/>
                  </a:lnTo>
                  <a:lnTo>
                    <a:pt x="92" y="63"/>
                  </a:lnTo>
                  <a:lnTo>
                    <a:pt x="85" y="63"/>
                  </a:lnTo>
                  <a:lnTo>
                    <a:pt x="78" y="62"/>
                  </a:lnTo>
                  <a:lnTo>
                    <a:pt x="70" y="60"/>
                  </a:lnTo>
                  <a:lnTo>
                    <a:pt x="64" y="57"/>
                  </a:lnTo>
                  <a:lnTo>
                    <a:pt x="57" y="55"/>
                  </a:lnTo>
                  <a:lnTo>
                    <a:pt x="53" y="51"/>
                  </a:lnTo>
                  <a:lnTo>
                    <a:pt x="48" y="47"/>
                  </a:lnTo>
                  <a:lnTo>
                    <a:pt x="44" y="42"/>
                  </a:lnTo>
                  <a:lnTo>
                    <a:pt x="44" y="33"/>
                  </a:lnTo>
                  <a:lnTo>
                    <a:pt x="48" y="20"/>
                  </a:lnTo>
                  <a:lnTo>
                    <a:pt x="52" y="9"/>
                  </a:lnTo>
                  <a:lnTo>
                    <a:pt x="51" y="2"/>
                  </a:lnTo>
                  <a:lnTo>
                    <a:pt x="45" y="0"/>
                  </a:lnTo>
                  <a:lnTo>
                    <a:pt x="39" y="0"/>
                  </a:lnTo>
                  <a:lnTo>
                    <a:pt x="33" y="1"/>
                  </a:lnTo>
                  <a:lnTo>
                    <a:pt x="28" y="3"/>
                  </a:lnTo>
                  <a:lnTo>
                    <a:pt x="17" y="11"/>
                  </a:lnTo>
                  <a:lnTo>
                    <a:pt x="9" y="19"/>
                  </a:lnTo>
                  <a:lnTo>
                    <a:pt x="3" y="29"/>
                  </a:lnTo>
                  <a:lnTo>
                    <a:pt x="0" y="38"/>
                  </a:lnTo>
                  <a:lnTo>
                    <a:pt x="0" y="48"/>
                  </a:lnTo>
                  <a:lnTo>
                    <a:pt x="3" y="57"/>
                  </a:lnTo>
                  <a:lnTo>
                    <a:pt x="9" y="65"/>
                  </a:lnTo>
                  <a:lnTo>
                    <a:pt x="19" y="72"/>
                  </a:lnTo>
                  <a:lnTo>
                    <a:pt x="28" y="77"/>
                  </a:lnTo>
                  <a:lnTo>
                    <a:pt x="39" y="81"/>
                  </a:lnTo>
                  <a:lnTo>
                    <a:pt x="50" y="84"/>
                  </a:lnTo>
                  <a:lnTo>
                    <a:pt x="61" y="86"/>
                  </a:lnTo>
                  <a:lnTo>
                    <a:pt x="71" y="88"/>
                  </a:lnTo>
                  <a:lnTo>
                    <a:pt x="81" y="89"/>
                  </a:lnTo>
                  <a:lnTo>
                    <a:pt x="90" y="89"/>
                  </a:lnTo>
                  <a:lnTo>
                    <a:pt x="98" y="89"/>
                  </a:lnTo>
                  <a:lnTo>
                    <a:pt x="113" y="87"/>
                  </a:lnTo>
                  <a:lnTo>
                    <a:pt x="126" y="83"/>
                  </a:lnTo>
                  <a:lnTo>
                    <a:pt x="136" y="78"/>
                  </a:lnTo>
                  <a:lnTo>
                    <a:pt x="143" y="73"/>
                  </a:lnTo>
                  <a:lnTo>
                    <a:pt x="147" y="67"/>
                  </a:lnTo>
                  <a:lnTo>
                    <a:pt x="149" y="60"/>
                  </a:lnTo>
                  <a:lnTo>
                    <a:pt x="148" y="52"/>
                  </a:lnTo>
                  <a:lnTo>
                    <a:pt x="145"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1" name="Freeform 64"/>
            <p:cNvSpPr>
              <a:spLocks/>
            </p:cNvSpPr>
            <p:nvPr/>
          </p:nvSpPr>
          <p:spPr bwMode="auto">
            <a:xfrm>
              <a:off x="2976" y="1425"/>
              <a:ext cx="940" cy="639"/>
            </a:xfrm>
            <a:custGeom>
              <a:avLst/>
              <a:gdLst>
                <a:gd name="T0" fmla="*/ 43 w 940"/>
                <a:gd name="T1" fmla="*/ 160 h 639"/>
                <a:gd name="T2" fmla="*/ 117 w 940"/>
                <a:gd name="T3" fmla="*/ 160 h 639"/>
                <a:gd name="T4" fmla="*/ 151 w 940"/>
                <a:gd name="T5" fmla="*/ 165 h 639"/>
                <a:gd name="T6" fmla="*/ 191 w 940"/>
                <a:gd name="T7" fmla="*/ 176 h 639"/>
                <a:gd name="T8" fmla="*/ 235 w 940"/>
                <a:gd name="T9" fmla="*/ 185 h 639"/>
                <a:gd name="T10" fmla="*/ 275 w 940"/>
                <a:gd name="T11" fmla="*/ 190 h 639"/>
                <a:gd name="T12" fmla="*/ 319 w 940"/>
                <a:gd name="T13" fmla="*/ 183 h 639"/>
                <a:gd name="T14" fmla="*/ 370 w 940"/>
                <a:gd name="T15" fmla="*/ 161 h 639"/>
                <a:gd name="T16" fmla="*/ 201 w 940"/>
                <a:gd name="T17" fmla="*/ 482 h 639"/>
                <a:gd name="T18" fmla="*/ 270 w 940"/>
                <a:gd name="T19" fmla="*/ 509 h 639"/>
                <a:gd name="T20" fmla="*/ 294 w 940"/>
                <a:gd name="T21" fmla="*/ 541 h 639"/>
                <a:gd name="T22" fmla="*/ 328 w 940"/>
                <a:gd name="T23" fmla="*/ 569 h 639"/>
                <a:gd name="T24" fmla="*/ 379 w 940"/>
                <a:gd name="T25" fmla="*/ 595 h 639"/>
                <a:gd name="T26" fmla="*/ 345 w 940"/>
                <a:gd name="T27" fmla="*/ 607 h 639"/>
                <a:gd name="T28" fmla="*/ 306 w 940"/>
                <a:gd name="T29" fmla="*/ 630 h 639"/>
                <a:gd name="T30" fmla="*/ 495 w 940"/>
                <a:gd name="T31" fmla="*/ 628 h 639"/>
                <a:gd name="T32" fmla="*/ 477 w 940"/>
                <a:gd name="T33" fmla="*/ 607 h 639"/>
                <a:gd name="T34" fmla="*/ 461 w 940"/>
                <a:gd name="T35" fmla="*/ 577 h 639"/>
                <a:gd name="T36" fmla="*/ 452 w 940"/>
                <a:gd name="T37" fmla="*/ 519 h 639"/>
                <a:gd name="T38" fmla="*/ 675 w 940"/>
                <a:gd name="T39" fmla="*/ 503 h 639"/>
                <a:gd name="T40" fmla="*/ 667 w 940"/>
                <a:gd name="T41" fmla="*/ 569 h 639"/>
                <a:gd name="T42" fmla="*/ 653 w 940"/>
                <a:gd name="T43" fmla="*/ 606 h 639"/>
                <a:gd name="T44" fmla="*/ 637 w 940"/>
                <a:gd name="T45" fmla="*/ 621 h 639"/>
                <a:gd name="T46" fmla="*/ 841 w 940"/>
                <a:gd name="T47" fmla="*/ 639 h 639"/>
                <a:gd name="T48" fmla="*/ 816 w 940"/>
                <a:gd name="T49" fmla="*/ 612 h 639"/>
                <a:gd name="T50" fmla="*/ 754 w 940"/>
                <a:gd name="T51" fmla="*/ 602 h 639"/>
                <a:gd name="T52" fmla="*/ 818 w 940"/>
                <a:gd name="T53" fmla="*/ 576 h 639"/>
                <a:gd name="T54" fmla="*/ 863 w 940"/>
                <a:gd name="T55" fmla="*/ 546 h 639"/>
                <a:gd name="T56" fmla="*/ 888 w 940"/>
                <a:gd name="T57" fmla="*/ 515 h 639"/>
                <a:gd name="T58" fmla="*/ 900 w 940"/>
                <a:gd name="T59" fmla="*/ 483 h 639"/>
                <a:gd name="T60" fmla="*/ 756 w 940"/>
                <a:gd name="T61" fmla="*/ 202 h 639"/>
                <a:gd name="T62" fmla="*/ 794 w 940"/>
                <a:gd name="T63" fmla="*/ 194 h 639"/>
                <a:gd name="T64" fmla="*/ 842 w 940"/>
                <a:gd name="T65" fmla="*/ 170 h 639"/>
                <a:gd name="T66" fmla="*/ 862 w 940"/>
                <a:gd name="T67" fmla="*/ 133 h 639"/>
                <a:gd name="T68" fmla="*/ 852 w 940"/>
                <a:gd name="T69" fmla="*/ 98 h 639"/>
                <a:gd name="T70" fmla="*/ 785 w 940"/>
                <a:gd name="T71" fmla="*/ 30 h 639"/>
                <a:gd name="T72" fmla="*/ 725 w 940"/>
                <a:gd name="T73" fmla="*/ 2 h 639"/>
                <a:gd name="T74" fmla="*/ 699 w 940"/>
                <a:gd name="T75" fmla="*/ 1 h 639"/>
                <a:gd name="T76" fmla="*/ 680 w 940"/>
                <a:gd name="T77" fmla="*/ 1 h 639"/>
                <a:gd name="T78" fmla="*/ 616 w 940"/>
                <a:gd name="T79" fmla="*/ 1 h 639"/>
                <a:gd name="T80" fmla="*/ 532 w 940"/>
                <a:gd name="T81" fmla="*/ 0 h 639"/>
                <a:gd name="T82" fmla="*/ 468 w 940"/>
                <a:gd name="T83" fmla="*/ 0 h 639"/>
                <a:gd name="T84" fmla="*/ 448 w 940"/>
                <a:gd name="T85" fmla="*/ 0 h 639"/>
                <a:gd name="T86" fmla="*/ 424 w 940"/>
                <a:gd name="T87" fmla="*/ 2 h 639"/>
                <a:gd name="T88" fmla="*/ 393 w 940"/>
                <a:gd name="T89" fmla="*/ 11 h 639"/>
                <a:gd name="T90" fmla="*/ 353 w 940"/>
                <a:gd name="T91" fmla="*/ 33 h 639"/>
                <a:gd name="T92" fmla="*/ 317 w 940"/>
                <a:gd name="T93" fmla="*/ 63 h 639"/>
                <a:gd name="T94" fmla="*/ 279 w 940"/>
                <a:gd name="T95" fmla="*/ 108 h 639"/>
                <a:gd name="T96" fmla="*/ 139 w 940"/>
                <a:gd name="T97" fmla="*/ 98 h 639"/>
                <a:gd name="T98" fmla="*/ 108 w 940"/>
                <a:gd name="T99" fmla="*/ 74 h 639"/>
                <a:gd name="T100" fmla="*/ 94 w 940"/>
                <a:gd name="T101" fmla="*/ 64 h 639"/>
                <a:gd name="T102" fmla="*/ 69 w 940"/>
                <a:gd name="T103" fmla="*/ 71 h 639"/>
                <a:gd name="T104" fmla="*/ 0 w 940"/>
                <a:gd name="T105" fmla="*/ 96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0" h="639">
                  <a:moveTo>
                    <a:pt x="0" y="96"/>
                  </a:moveTo>
                  <a:lnTo>
                    <a:pt x="26" y="160"/>
                  </a:lnTo>
                  <a:lnTo>
                    <a:pt x="31" y="160"/>
                  </a:lnTo>
                  <a:lnTo>
                    <a:pt x="43" y="160"/>
                  </a:lnTo>
                  <a:lnTo>
                    <a:pt x="60" y="160"/>
                  </a:lnTo>
                  <a:lnTo>
                    <a:pt x="80" y="160"/>
                  </a:lnTo>
                  <a:lnTo>
                    <a:pt x="99" y="160"/>
                  </a:lnTo>
                  <a:lnTo>
                    <a:pt x="117" y="160"/>
                  </a:lnTo>
                  <a:lnTo>
                    <a:pt x="130" y="160"/>
                  </a:lnTo>
                  <a:lnTo>
                    <a:pt x="135" y="160"/>
                  </a:lnTo>
                  <a:lnTo>
                    <a:pt x="142" y="162"/>
                  </a:lnTo>
                  <a:lnTo>
                    <a:pt x="151" y="165"/>
                  </a:lnTo>
                  <a:lnTo>
                    <a:pt x="160" y="167"/>
                  </a:lnTo>
                  <a:lnTo>
                    <a:pt x="170" y="170"/>
                  </a:lnTo>
                  <a:lnTo>
                    <a:pt x="180" y="173"/>
                  </a:lnTo>
                  <a:lnTo>
                    <a:pt x="191" y="176"/>
                  </a:lnTo>
                  <a:lnTo>
                    <a:pt x="202" y="178"/>
                  </a:lnTo>
                  <a:lnTo>
                    <a:pt x="213" y="181"/>
                  </a:lnTo>
                  <a:lnTo>
                    <a:pt x="224" y="184"/>
                  </a:lnTo>
                  <a:lnTo>
                    <a:pt x="235" y="185"/>
                  </a:lnTo>
                  <a:lnTo>
                    <a:pt x="246" y="187"/>
                  </a:lnTo>
                  <a:lnTo>
                    <a:pt x="256" y="188"/>
                  </a:lnTo>
                  <a:lnTo>
                    <a:pt x="266" y="190"/>
                  </a:lnTo>
                  <a:lnTo>
                    <a:pt x="275" y="190"/>
                  </a:lnTo>
                  <a:lnTo>
                    <a:pt x="284" y="190"/>
                  </a:lnTo>
                  <a:lnTo>
                    <a:pt x="291" y="188"/>
                  </a:lnTo>
                  <a:lnTo>
                    <a:pt x="305" y="186"/>
                  </a:lnTo>
                  <a:lnTo>
                    <a:pt x="319" y="183"/>
                  </a:lnTo>
                  <a:lnTo>
                    <a:pt x="332" y="178"/>
                  </a:lnTo>
                  <a:lnTo>
                    <a:pt x="345" y="174"/>
                  </a:lnTo>
                  <a:lnTo>
                    <a:pt x="358" y="168"/>
                  </a:lnTo>
                  <a:lnTo>
                    <a:pt x="370" y="161"/>
                  </a:lnTo>
                  <a:lnTo>
                    <a:pt x="383" y="154"/>
                  </a:lnTo>
                  <a:lnTo>
                    <a:pt x="395" y="145"/>
                  </a:lnTo>
                  <a:lnTo>
                    <a:pt x="395" y="215"/>
                  </a:lnTo>
                  <a:lnTo>
                    <a:pt x="201" y="482"/>
                  </a:lnTo>
                  <a:lnTo>
                    <a:pt x="257" y="482"/>
                  </a:lnTo>
                  <a:lnTo>
                    <a:pt x="261" y="491"/>
                  </a:lnTo>
                  <a:lnTo>
                    <a:pt x="266" y="500"/>
                  </a:lnTo>
                  <a:lnTo>
                    <a:pt x="270" y="509"/>
                  </a:lnTo>
                  <a:lnTo>
                    <a:pt x="275" y="517"/>
                  </a:lnTo>
                  <a:lnTo>
                    <a:pt x="281" y="525"/>
                  </a:lnTo>
                  <a:lnTo>
                    <a:pt x="287" y="533"/>
                  </a:lnTo>
                  <a:lnTo>
                    <a:pt x="294" y="541"/>
                  </a:lnTo>
                  <a:lnTo>
                    <a:pt x="301" y="549"/>
                  </a:lnTo>
                  <a:lnTo>
                    <a:pt x="309" y="556"/>
                  </a:lnTo>
                  <a:lnTo>
                    <a:pt x="318" y="562"/>
                  </a:lnTo>
                  <a:lnTo>
                    <a:pt x="328" y="569"/>
                  </a:lnTo>
                  <a:lnTo>
                    <a:pt x="339" y="576"/>
                  </a:lnTo>
                  <a:lnTo>
                    <a:pt x="351" y="583"/>
                  </a:lnTo>
                  <a:lnTo>
                    <a:pt x="364" y="589"/>
                  </a:lnTo>
                  <a:lnTo>
                    <a:pt x="379" y="595"/>
                  </a:lnTo>
                  <a:lnTo>
                    <a:pt x="395" y="601"/>
                  </a:lnTo>
                  <a:lnTo>
                    <a:pt x="377" y="602"/>
                  </a:lnTo>
                  <a:lnTo>
                    <a:pt x="361" y="604"/>
                  </a:lnTo>
                  <a:lnTo>
                    <a:pt x="345" y="607"/>
                  </a:lnTo>
                  <a:lnTo>
                    <a:pt x="332" y="611"/>
                  </a:lnTo>
                  <a:lnTo>
                    <a:pt x="320" y="617"/>
                  </a:lnTo>
                  <a:lnTo>
                    <a:pt x="312" y="623"/>
                  </a:lnTo>
                  <a:lnTo>
                    <a:pt x="306" y="630"/>
                  </a:lnTo>
                  <a:lnTo>
                    <a:pt x="304" y="638"/>
                  </a:lnTo>
                  <a:lnTo>
                    <a:pt x="495" y="638"/>
                  </a:lnTo>
                  <a:lnTo>
                    <a:pt x="496" y="633"/>
                  </a:lnTo>
                  <a:lnTo>
                    <a:pt x="495" y="628"/>
                  </a:lnTo>
                  <a:lnTo>
                    <a:pt x="492" y="622"/>
                  </a:lnTo>
                  <a:lnTo>
                    <a:pt x="487" y="617"/>
                  </a:lnTo>
                  <a:lnTo>
                    <a:pt x="483" y="611"/>
                  </a:lnTo>
                  <a:lnTo>
                    <a:pt x="477" y="607"/>
                  </a:lnTo>
                  <a:lnTo>
                    <a:pt x="473" y="602"/>
                  </a:lnTo>
                  <a:lnTo>
                    <a:pt x="470" y="599"/>
                  </a:lnTo>
                  <a:lnTo>
                    <a:pt x="465" y="589"/>
                  </a:lnTo>
                  <a:lnTo>
                    <a:pt x="461" y="577"/>
                  </a:lnTo>
                  <a:lnTo>
                    <a:pt x="457" y="565"/>
                  </a:lnTo>
                  <a:lnTo>
                    <a:pt x="453" y="550"/>
                  </a:lnTo>
                  <a:lnTo>
                    <a:pt x="452" y="535"/>
                  </a:lnTo>
                  <a:lnTo>
                    <a:pt x="452" y="519"/>
                  </a:lnTo>
                  <a:lnTo>
                    <a:pt x="453" y="501"/>
                  </a:lnTo>
                  <a:lnTo>
                    <a:pt x="457" y="483"/>
                  </a:lnTo>
                  <a:lnTo>
                    <a:pt x="675" y="483"/>
                  </a:lnTo>
                  <a:lnTo>
                    <a:pt x="675" y="503"/>
                  </a:lnTo>
                  <a:lnTo>
                    <a:pt x="675" y="522"/>
                  </a:lnTo>
                  <a:lnTo>
                    <a:pt x="674" y="539"/>
                  </a:lnTo>
                  <a:lnTo>
                    <a:pt x="671" y="555"/>
                  </a:lnTo>
                  <a:lnTo>
                    <a:pt x="667" y="569"/>
                  </a:lnTo>
                  <a:lnTo>
                    <a:pt x="664" y="582"/>
                  </a:lnTo>
                  <a:lnTo>
                    <a:pt x="659" y="593"/>
                  </a:lnTo>
                  <a:lnTo>
                    <a:pt x="655" y="603"/>
                  </a:lnTo>
                  <a:lnTo>
                    <a:pt x="653" y="606"/>
                  </a:lnTo>
                  <a:lnTo>
                    <a:pt x="650" y="609"/>
                  </a:lnTo>
                  <a:lnTo>
                    <a:pt x="646" y="612"/>
                  </a:lnTo>
                  <a:lnTo>
                    <a:pt x="641" y="617"/>
                  </a:lnTo>
                  <a:lnTo>
                    <a:pt x="637" y="621"/>
                  </a:lnTo>
                  <a:lnTo>
                    <a:pt x="634" y="627"/>
                  </a:lnTo>
                  <a:lnTo>
                    <a:pt x="633" y="633"/>
                  </a:lnTo>
                  <a:lnTo>
                    <a:pt x="633" y="639"/>
                  </a:lnTo>
                  <a:lnTo>
                    <a:pt x="841" y="639"/>
                  </a:lnTo>
                  <a:lnTo>
                    <a:pt x="839" y="631"/>
                  </a:lnTo>
                  <a:lnTo>
                    <a:pt x="834" y="624"/>
                  </a:lnTo>
                  <a:lnTo>
                    <a:pt x="826" y="618"/>
                  </a:lnTo>
                  <a:lnTo>
                    <a:pt x="816" y="612"/>
                  </a:lnTo>
                  <a:lnTo>
                    <a:pt x="803" y="608"/>
                  </a:lnTo>
                  <a:lnTo>
                    <a:pt x="788" y="605"/>
                  </a:lnTo>
                  <a:lnTo>
                    <a:pt x="771" y="603"/>
                  </a:lnTo>
                  <a:lnTo>
                    <a:pt x="754" y="602"/>
                  </a:lnTo>
                  <a:lnTo>
                    <a:pt x="772" y="595"/>
                  </a:lnTo>
                  <a:lnTo>
                    <a:pt x="788" y="589"/>
                  </a:lnTo>
                  <a:lnTo>
                    <a:pt x="804" y="583"/>
                  </a:lnTo>
                  <a:lnTo>
                    <a:pt x="818" y="576"/>
                  </a:lnTo>
                  <a:lnTo>
                    <a:pt x="831" y="568"/>
                  </a:lnTo>
                  <a:lnTo>
                    <a:pt x="842" y="561"/>
                  </a:lnTo>
                  <a:lnTo>
                    <a:pt x="853" y="553"/>
                  </a:lnTo>
                  <a:lnTo>
                    <a:pt x="863" y="546"/>
                  </a:lnTo>
                  <a:lnTo>
                    <a:pt x="871" y="539"/>
                  </a:lnTo>
                  <a:lnTo>
                    <a:pt x="877" y="531"/>
                  </a:lnTo>
                  <a:lnTo>
                    <a:pt x="884" y="523"/>
                  </a:lnTo>
                  <a:lnTo>
                    <a:pt x="888" y="515"/>
                  </a:lnTo>
                  <a:lnTo>
                    <a:pt x="893" y="507"/>
                  </a:lnTo>
                  <a:lnTo>
                    <a:pt x="896" y="499"/>
                  </a:lnTo>
                  <a:lnTo>
                    <a:pt x="899" y="491"/>
                  </a:lnTo>
                  <a:lnTo>
                    <a:pt x="900" y="483"/>
                  </a:lnTo>
                  <a:lnTo>
                    <a:pt x="940" y="482"/>
                  </a:lnTo>
                  <a:lnTo>
                    <a:pt x="750" y="202"/>
                  </a:lnTo>
                  <a:lnTo>
                    <a:pt x="752" y="202"/>
                  </a:lnTo>
                  <a:lnTo>
                    <a:pt x="756" y="202"/>
                  </a:lnTo>
                  <a:lnTo>
                    <a:pt x="763" y="201"/>
                  </a:lnTo>
                  <a:lnTo>
                    <a:pt x="771" y="200"/>
                  </a:lnTo>
                  <a:lnTo>
                    <a:pt x="782" y="198"/>
                  </a:lnTo>
                  <a:lnTo>
                    <a:pt x="794" y="194"/>
                  </a:lnTo>
                  <a:lnTo>
                    <a:pt x="808" y="190"/>
                  </a:lnTo>
                  <a:lnTo>
                    <a:pt x="822" y="183"/>
                  </a:lnTo>
                  <a:lnTo>
                    <a:pt x="833" y="177"/>
                  </a:lnTo>
                  <a:lnTo>
                    <a:pt x="842" y="170"/>
                  </a:lnTo>
                  <a:lnTo>
                    <a:pt x="849" y="162"/>
                  </a:lnTo>
                  <a:lnTo>
                    <a:pt x="855" y="154"/>
                  </a:lnTo>
                  <a:lnTo>
                    <a:pt x="859" y="144"/>
                  </a:lnTo>
                  <a:lnTo>
                    <a:pt x="862" y="133"/>
                  </a:lnTo>
                  <a:lnTo>
                    <a:pt x="863" y="123"/>
                  </a:lnTo>
                  <a:lnTo>
                    <a:pt x="862" y="112"/>
                  </a:lnTo>
                  <a:lnTo>
                    <a:pt x="859" y="108"/>
                  </a:lnTo>
                  <a:lnTo>
                    <a:pt x="852" y="98"/>
                  </a:lnTo>
                  <a:lnTo>
                    <a:pt x="840" y="83"/>
                  </a:lnTo>
                  <a:lnTo>
                    <a:pt x="825" y="65"/>
                  </a:lnTo>
                  <a:lnTo>
                    <a:pt x="806" y="47"/>
                  </a:lnTo>
                  <a:lnTo>
                    <a:pt x="785" y="30"/>
                  </a:lnTo>
                  <a:lnTo>
                    <a:pt x="762" y="15"/>
                  </a:lnTo>
                  <a:lnTo>
                    <a:pt x="737" y="4"/>
                  </a:lnTo>
                  <a:lnTo>
                    <a:pt x="732" y="3"/>
                  </a:lnTo>
                  <a:lnTo>
                    <a:pt x="725" y="2"/>
                  </a:lnTo>
                  <a:lnTo>
                    <a:pt x="719" y="2"/>
                  </a:lnTo>
                  <a:lnTo>
                    <a:pt x="712" y="1"/>
                  </a:lnTo>
                  <a:lnTo>
                    <a:pt x="705" y="1"/>
                  </a:lnTo>
                  <a:lnTo>
                    <a:pt x="699" y="1"/>
                  </a:lnTo>
                  <a:lnTo>
                    <a:pt x="694" y="1"/>
                  </a:lnTo>
                  <a:lnTo>
                    <a:pt x="690" y="1"/>
                  </a:lnTo>
                  <a:lnTo>
                    <a:pt x="687" y="1"/>
                  </a:lnTo>
                  <a:lnTo>
                    <a:pt x="680" y="1"/>
                  </a:lnTo>
                  <a:lnTo>
                    <a:pt x="669" y="1"/>
                  </a:lnTo>
                  <a:lnTo>
                    <a:pt x="654" y="1"/>
                  </a:lnTo>
                  <a:lnTo>
                    <a:pt x="636" y="1"/>
                  </a:lnTo>
                  <a:lnTo>
                    <a:pt x="616" y="1"/>
                  </a:lnTo>
                  <a:lnTo>
                    <a:pt x="595" y="1"/>
                  </a:lnTo>
                  <a:lnTo>
                    <a:pt x="574" y="0"/>
                  </a:lnTo>
                  <a:lnTo>
                    <a:pt x="553" y="0"/>
                  </a:lnTo>
                  <a:lnTo>
                    <a:pt x="532" y="0"/>
                  </a:lnTo>
                  <a:lnTo>
                    <a:pt x="512" y="0"/>
                  </a:lnTo>
                  <a:lnTo>
                    <a:pt x="494" y="0"/>
                  </a:lnTo>
                  <a:lnTo>
                    <a:pt x="479" y="0"/>
                  </a:lnTo>
                  <a:lnTo>
                    <a:pt x="468" y="0"/>
                  </a:lnTo>
                  <a:lnTo>
                    <a:pt x="460" y="0"/>
                  </a:lnTo>
                  <a:lnTo>
                    <a:pt x="458" y="0"/>
                  </a:lnTo>
                  <a:lnTo>
                    <a:pt x="453" y="0"/>
                  </a:lnTo>
                  <a:lnTo>
                    <a:pt x="448" y="0"/>
                  </a:lnTo>
                  <a:lnTo>
                    <a:pt x="442" y="0"/>
                  </a:lnTo>
                  <a:lnTo>
                    <a:pt x="436" y="1"/>
                  </a:lnTo>
                  <a:lnTo>
                    <a:pt x="429" y="1"/>
                  </a:lnTo>
                  <a:lnTo>
                    <a:pt x="424" y="2"/>
                  </a:lnTo>
                  <a:lnTo>
                    <a:pt x="419" y="3"/>
                  </a:lnTo>
                  <a:lnTo>
                    <a:pt x="414" y="4"/>
                  </a:lnTo>
                  <a:lnTo>
                    <a:pt x="404" y="7"/>
                  </a:lnTo>
                  <a:lnTo>
                    <a:pt x="393" y="11"/>
                  </a:lnTo>
                  <a:lnTo>
                    <a:pt x="382" y="17"/>
                  </a:lnTo>
                  <a:lnTo>
                    <a:pt x="371" y="23"/>
                  </a:lnTo>
                  <a:lnTo>
                    <a:pt x="362" y="28"/>
                  </a:lnTo>
                  <a:lnTo>
                    <a:pt x="353" y="33"/>
                  </a:lnTo>
                  <a:lnTo>
                    <a:pt x="349" y="36"/>
                  </a:lnTo>
                  <a:lnTo>
                    <a:pt x="347" y="37"/>
                  </a:lnTo>
                  <a:lnTo>
                    <a:pt x="331" y="50"/>
                  </a:lnTo>
                  <a:lnTo>
                    <a:pt x="317" y="63"/>
                  </a:lnTo>
                  <a:lnTo>
                    <a:pt x="305" y="75"/>
                  </a:lnTo>
                  <a:lnTo>
                    <a:pt x="295" y="88"/>
                  </a:lnTo>
                  <a:lnTo>
                    <a:pt x="286" y="98"/>
                  </a:lnTo>
                  <a:lnTo>
                    <a:pt x="279" y="108"/>
                  </a:lnTo>
                  <a:lnTo>
                    <a:pt x="274" y="115"/>
                  </a:lnTo>
                  <a:lnTo>
                    <a:pt x="272" y="119"/>
                  </a:lnTo>
                  <a:lnTo>
                    <a:pt x="146" y="105"/>
                  </a:lnTo>
                  <a:lnTo>
                    <a:pt x="139" y="98"/>
                  </a:lnTo>
                  <a:lnTo>
                    <a:pt x="131" y="91"/>
                  </a:lnTo>
                  <a:lnTo>
                    <a:pt x="123" y="85"/>
                  </a:lnTo>
                  <a:lnTo>
                    <a:pt x="115" y="79"/>
                  </a:lnTo>
                  <a:lnTo>
                    <a:pt x="108" y="74"/>
                  </a:lnTo>
                  <a:lnTo>
                    <a:pt x="103" y="70"/>
                  </a:lnTo>
                  <a:lnTo>
                    <a:pt x="99" y="68"/>
                  </a:lnTo>
                  <a:lnTo>
                    <a:pt x="98" y="67"/>
                  </a:lnTo>
                  <a:lnTo>
                    <a:pt x="94" y="64"/>
                  </a:lnTo>
                  <a:lnTo>
                    <a:pt x="88" y="63"/>
                  </a:lnTo>
                  <a:lnTo>
                    <a:pt x="82" y="62"/>
                  </a:lnTo>
                  <a:lnTo>
                    <a:pt x="77" y="63"/>
                  </a:lnTo>
                  <a:lnTo>
                    <a:pt x="69" y="71"/>
                  </a:lnTo>
                  <a:lnTo>
                    <a:pt x="69" y="82"/>
                  </a:lnTo>
                  <a:lnTo>
                    <a:pt x="70" y="91"/>
                  </a:lnTo>
                  <a:lnTo>
                    <a:pt x="72" y="96"/>
                  </a:lnTo>
                  <a:lnTo>
                    <a:pt x="0"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2" name="Freeform 65"/>
            <p:cNvSpPr>
              <a:spLocks/>
            </p:cNvSpPr>
            <p:nvPr/>
          </p:nvSpPr>
          <p:spPr bwMode="auto">
            <a:xfrm>
              <a:off x="3271" y="1907"/>
              <a:ext cx="150" cy="116"/>
            </a:xfrm>
            <a:custGeom>
              <a:avLst/>
              <a:gdLst>
                <a:gd name="T0" fmla="*/ 0 w 150"/>
                <a:gd name="T1" fmla="*/ 0 h 116"/>
                <a:gd name="T2" fmla="*/ 2 w 150"/>
                <a:gd name="T3" fmla="*/ 10 h 116"/>
                <a:gd name="T4" fmla="*/ 5 w 150"/>
                <a:gd name="T5" fmla="*/ 19 h 116"/>
                <a:gd name="T6" fmla="*/ 9 w 150"/>
                <a:gd name="T7" fmla="*/ 28 h 116"/>
                <a:gd name="T8" fmla="*/ 16 w 150"/>
                <a:gd name="T9" fmla="*/ 38 h 116"/>
                <a:gd name="T10" fmla="*/ 26 w 150"/>
                <a:gd name="T11" fmla="*/ 53 h 116"/>
                <a:gd name="T12" fmla="*/ 42 w 150"/>
                <a:gd name="T13" fmla="*/ 68 h 116"/>
                <a:gd name="T14" fmla="*/ 59 w 150"/>
                <a:gd name="T15" fmla="*/ 82 h 116"/>
                <a:gd name="T16" fmla="*/ 79 w 150"/>
                <a:gd name="T17" fmla="*/ 93 h 116"/>
                <a:gd name="T18" fmla="*/ 96 w 150"/>
                <a:gd name="T19" fmla="*/ 103 h 116"/>
                <a:gd name="T20" fmla="*/ 111 w 150"/>
                <a:gd name="T21" fmla="*/ 110 h 116"/>
                <a:gd name="T22" fmla="*/ 121 w 150"/>
                <a:gd name="T23" fmla="*/ 114 h 116"/>
                <a:gd name="T24" fmla="*/ 125 w 150"/>
                <a:gd name="T25" fmla="*/ 116 h 116"/>
                <a:gd name="T26" fmla="*/ 150 w 150"/>
                <a:gd name="T27" fmla="*/ 116 h 116"/>
                <a:gd name="T28" fmla="*/ 148 w 150"/>
                <a:gd name="T29" fmla="*/ 113 h 116"/>
                <a:gd name="T30" fmla="*/ 145 w 150"/>
                <a:gd name="T31" fmla="*/ 103 h 116"/>
                <a:gd name="T32" fmla="*/ 139 w 150"/>
                <a:gd name="T33" fmla="*/ 90 h 116"/>
                <a:gd name="T34" fmla="*/ 134 w 150"/>
                <a:gd name="T35" fmla="*/ 73 h 116"/>
                <a:gd name="T36" fmla="*/ 129 w 150"/>
                <a:gd name="T37" fmla="*/ 54 h 116"/>
                <a:gd name="T38" fmla="*/ 126 w 150"/>
                <a:gd name="T39" fmla="*/ 35 h 116"/>
                <a:gd name="T40" fmla="*/ 125 w 150"/>
                <a:gd name="T41" fmla="*/ 16 h 116"/>
                <a:gd name="T42" fmla="*/ 129 w 150"/>
                <a:gd name="T43" fmla="*/ 0 h 116"/>
                <a:gd name="T44" fmla="*/ 0 w 150"/>
                <a:gd name="T4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0" h="116">
                  <a:moveTo>
                    <a:pt x="0" y="0"/>
                  </a:moveTo>
                  <a:lnTo>
                    <a:pt x="2" y="10"/>
                  </a:lnTo>
                  <a:lnTo>
                    <a:pt x="5" y="19"/>
                  </a:lnTo>
                  <a:lnTo>
                    <a:pt x="9" y="28"/>
                  </a:lnTo>
                  <a:lnTo>
                    <a:pt x="16" y="38"/>
                  </a:lnTo>
                  <a:lnTo>
                    <a:pt x="26" y="53"/>
                  </a:lnTo>
                  <a:lnTo>
                    <a:pt x="42" y="68"/>
                  </a:lnTo>
                  <a:lnTo>
                    <a:pt x="59" y="82"/>
                  </a:lnTo>
                  <a:lnTo>
                    <a:pt x="79" y="93"/>
                  </a:lnTo>
                  <a:lnTo>
                    <a:pt x="96" y="103"/>
                  </a:lnTo>
                  <a:lnTo>
                    <a:pt x="111" y="110"/>
                  </a:lnTo>
                  <a:lnTo>
                    <a:pt x="121" y="114"/>
                  </a:lnTo>
                  <a:lnTo>
                    <a:pt x="125" y="116"/>
                  </a:lnTo>
                  <a:lnTo>
                    <a:pt x="150" y="116"/>
                  </a:lnTo>
                  <a:lnTo>
                    <a:pt x="148" y="113"/>
                  </a:lnTo>
                  <a:lnTo>
                    <a:pt x="145" y="103"/>
                  </a:lnTo>
                  <a:lnTo>
                    <a:pt x="139" y="90"/>
                  </a:lnTo>
                  <a:lnTo>
                    <a:pt x="134" y="73"/>
                  </a:lnTo>
                  <a:lnTo>
                    <a:pt x="129" y="54"/>
                  </a:lnTo>
                  <a:lnTo>
                    <a:pt x="126" y="35"/>
                  </a:lnTo>
                  <a:lnTo>
                    <a:pt x="125" y="16"/>
                  </a:lnTo>
                  <a:lnTo>
                    <a:pt x="129" y="0"/>
                  </a:lnTo>
                  <a:lnTo>
                    <a:pt x="0" y="0"/>
                  </a:lnTo>
                  <a:close/>
                </a:path>
              </a:pathLst>
            </a:custGeom>
            <a:solidFill>
              <a:srgbClr val="D2A5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3" name="Freeform 66"/>
            <p:cNvSpPr>
              <a:spLocks/>
            </p:cNvSpPr>
            <p:nvPr/>
          </p:nvSpPr>
          <p:spPr bwMode="auto">
            <a:xfrm>
              <a:off x="3668" y="1907"/>
              <a:ext cx="166" cy="117"/>
            </a:xfrm>
            <a:custGeom>
              <a:avLst/>
              <a:gdLst>
                <a:gd name="T0" fmla="*/ 16 w 166"/>
                <a:gd name="T1" fmla="*/ 0 h 117"/>
                <a:gd name="T2" fmla="*/ 17 w 166"/>
                <a:gd name="T3" fmla="*/ 17 h 117"/>
                <a:gd name="T4" fmla="*/ 17 w 166"/>
                <a:gd name="T5" fmla="*/ 36 h 117"/>
                <a:gd name="T6" fmla="*/ 15 w 166"/>
                <a:gd name="T7" fmla="*/ 56 h 117"/>
                <a:gd name="T8" fmla="*/ 12 w 166"/>
                <a:gd name="T9" fmla="*/ 74 h 117"/>
                <a:gd name="T10" fmla="*/ 8 w 166"/>
                <a:gd name="T11" fmla="*/ 91 h 117"/>
                <a:gd name="T12" fmla="*/ 4 w 166"/>
                <a:gd name="T13" fmla="*/ 104 h 117"/>
                <a:gd name="T14" fmla="*/ 1 w 166"/>
                <a:gd name="T15" fmla="*/ 113 h 117"/>
                <a:gd name="T16" fmla="*/ 0 w 166"/>
                <a:gd name="T17" fmla="*/ 117 h 117"/>
                <a:gd name="T18" fmla="*/ 24 w 166"/>
                <a:gd name="T19" fmla="*/ 117 h 117"/>
                <a:gd name="T20" fmla="*/ 25 w 166"/>
                <a:gd name="T21" fmla="*/ 116 h 117"/>
                <a:gd name="T22" fmla="*/ 28 w 166"/>
                <a:gd name="T23" fmla="*/ 115 h 117"/>
                <a:gd name="T24" fmla="*/ 33 w 166"/>
                <a:gd name="T25" fmla="*/ 113 h 117"/>
                <a:gd name="T26" fmla="*/ 39 w 166"/>
                <a:gd name="T27" fmla="*/ 111 h 117"/>
                <a:gd name="T28" fmla="*/ 47 w 166"/>
                <a:gd name="T29" fmla="*/ 108 h 117"/>
                <a:gd name="T30" fmla="*/ 56 w 166"/>
                <a:gd name="T31" fmla="*/ 104 h 117"/>
                <a:gd name="T32" fmla="*/ 66 w 166"/>
                <a:gd name="T33" fmla="*/ 100 h 117"/>
                <a:gd name="T34" fmla="*/ 76 w 166"/>
                <a:gd name="T35" fmla="*/ 95 h 117"/>
                <a:gd name="T36" fmla="*/ 87 w 166"/>
                <a:gd name="T37" fmla="*/ 90 h 117"/>
                <a:gd name="T38" fmla="*/ 98 w 166"/>
                <a:gd name="T39" fmla="*/ 84 h 117"/>
                <a:gd name="T40" fmla="*/ 108 w 166"/>
                <a:gd name="T41" fmla="*/ 77 h 117"/>
                <a:gd name="T42" fmla="*/ 120 w 166"/>
                <a:gd name="T43" fmla="*/ 70 h 117"/>
                <a:gd name="T44" fmla="*/ 129 w 166"/>
                <a:gd name="T45" fmla="*/ 63 h 117"/>
                <a:gd name="T46" fmla="*/ 138 w 166"/>
                <a:gd name="T47" fmla="*/ 55 h 117"/>
                <a:gd name="T48" fmla="*/ 146 w 166"/>
                <a:gd name="T49" fmla="*/ 46 h 117"/>
                <a:gd name="T50" fmla="*/ 154 w 166"/>
                <a:gd name="T51" fmla="*/ 37 h 117"/>
                <a:gd name="T52" fmla="*/ 160 w 166"/>
                <a:gd name="T53" fmla="*/ 26 h 117"/>
                <a:gd name="T54" fmla="*/ 163 w 166"/>
                <a:gd name="T55" fmla="*/ 16 h 117"/>
                <a:gd name="T56" fmla="*/ 165 w 166"/>
                <a:gd name="T57" fmla="*/ 8 h 117"/>
                <a:gd name="T58" fmla="*/ 166 w 166"/>
                <a:gd name="T59" fmla="*/ 0 h 117"/>
                <a:gd name="T60" fmla="*/ 16 w 166"/>
                <a:gd name="T61"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6" h="117">
                  <a:moveTo>
                    <a:pt x="16" y="0"/>
                  </a:moveTo>
                  <a:lnTo>
                    <a:pt x="17" y="17"/>
                  </a:lnTo>
                  <a:lnTo>
                    <a:pt x="17" y="36"/>
                  </a:lnTo>
                  <a:lnTo>
                    <a:pt x="15" y="56"/>
                  </a:lnTo>
                  <a:lnTo>
                    <a:pt x="12" y="74"/>
                  </a:lnTo>
                  <a:lnTo>
                    <a:pt x="8" y="91"/>
                  </a:lnTo>
                  <a:lnTo>
                    <a:pt x="4" y="104"/>
                  </a:lnTo>
                  <a:lnTo>
                    <a:pt x="1" y="113"/>
                  </a:lnTo>
                  <a:lnTo>
                    <a:pt x="0" y="117"/>
                  </a:lnTo>
                  <a:lnTo>
                    <a:pt x="24" y="117"/>
                  </a:lnTo>
                  <a:lnTo>
                    <a:pt x="25" y="116"/>
                  </a:lnTo>
                  <a:lnTo>
                    <a:pt x="28" y="115"/>
                  </a:lnTo>
                  <a:lnTo>
                    <a:pt x="33" y="113"/>
                  </a:lnTo>
                  <a:lnTo>
                    <a:pt x="39" y="111"/>
                  </a:lnTo>
                  <a:lnTo>
                    <a:pt x="47" y="108"/>
                  </a:lnTo>
                  <a:lnTo>
                    <a:pt x="56" y="104"/>
                  </a:lnTo>
                  <a:lnTo>
                    <a:pt x="66" y="100"/>
                  </a:lnTo>
                  <a:lnTo>
                    <a:pt x="76" y="95"/>
                  </a:lnTo>
                  <a:lnTo>
                    <a:pt x="87" y="90"/>
                  </a:lnTo>
                  <a:lnTo>
                    <a:pt x="98" y="84"/>
                  </a:lnTo>
                  <a:lnTo>
                    <a:pt x="108" y="77"/>
                  </a:lnTo>
                  <a:lnTo>
                    <a:pt x="120" y="70"/>
                  </a:lnTo>
                  <a:lnTo>
                    <a:pt x="129" y="63"/>
                  </a:lnTo>
                  <a:lnTo>
                    <a:pt x="138" y="55"/>
                  </a:lnTo>
                  <a:lnTo>
                    <a:pt x="146" y="46"/>
                  </a:lnTo>
                  <a:lnTo>
                    <a:pt x="154" y="37"/>
                  </a:lnTo>
                  <a:lnTo>
                    <a:pt x="160" y="26"/>
                  </a:lnTo>
                  <a:lnTo>
                    <a:pt x="163" y="16"/>
                  </a:lnTo>
                  <a:lnTo>
                    <a:pt x="165" y="8"/>
                  </a:lnTo>
                  <a:lnTo>
                    <a:pt x="166" y="0"/>
                  </a:lnTo>
                  <a:lnTo>
                    <a:pt x="16" y="0"/>
                  </a:lnTo>
                  <a:close/>
                </a:path>
              </a:pathLst>
            </a:custGeom>
            <a:solidFill>
              <a:srgbClr val="D2A5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4" name="Freeform 67"/>
            <p:cNvSpPr>
              <a:spLocks/>
            </p:cNvSpPr>
            <p:nvPr/>
          </p:nvSpPr>
          <p:spPr bwMode="auto">
            <a:xfrm>
              <a:off x="3432" y="1338"/>
              <a:ext cx="237" cy="139"/>
            </a:xfrm>
            <a:custGeom>
              <a:avLst/>
              <a:gdLst>
                <a:gd name="T0" fmla="*/ 237 w 237"/>
                <a:gd name="T1" fmla="*/ 136 h 139"/>
                <a:gd name="T2" fmla="*/ 237 w 237"/>
                <a:gd name="T3" fmla="*/ 0 h 139"/>
                <a:gd name="T4" fmla="*/ 0 w 237"/>
                <a:gd name="T5" fmla="*/ 32 h 139"/>
                <a:gd name="T6" fmla="*/ 0 w 237"/>
                <a:gd name="T7" fmla="*/ 139 h 139"/>
                <a:gd name="T8" fmla="*/ 237 w 237"/>
                <a:gd name="T9" fmla="*/ 136 h 139"/>
              </a:gdLst>
              <a:ahLst/>
              <a:cxnLst>
                <a:cxn ang="0">
                  <a:pos x="T0" y="T1"/>
                </a:cxn>
                <a:cxn ang="0">
                  <a:pos x="T2" y="T3"/>
                </a:cxn>
                <a:cxn ang="0">
                  <a:pos x="T4" y="T5"/>
                </a:cxn>
                <a:cxn ang="0">
                  <a:pos x="T6" y="T7"/>
                </a:cxn>
                <a:cxn ang="0">
                  <a:pos x="T8" y="T9"/>
                </a:cxn>
              </a:cxnLst>
              <a:rect l="0" t="0" r="r" b="b"/>
              <a:pathLst>
                <a:path w="237" h="139">
                  <a:moveTo>
                    <a:pt x="237" y="136"/>
                  </a:moveTo>
                  <a:lnTo>
                    <a:pt x="237" y="0"/>
                  </a:lnTo>
                  <a:lnTo>
                    <a:pt x="0" y="32"/>
                  </a:lnTo>
                  <a:lnTo>
                    <a:pt x="0" y="139"/>
                  </a:lnTo>
                  <a:lnTo>
                    <a:pt x="237" y="1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5" name="Freeform 68"/>
            <p:cNvSpPr>
              <a:spLocks/>
            </p:cNvSpPr>
            <p:nvPr/>
          </p:nvSpPr>
          <p:spPr bwMode="auto">
            <a:xfrm>
              <a:off x="3462" y="1376"/>
              <a:ext cx="169" cy="117"/>
            </a:xfrm>
            <a:custGeom>
              <a:avLst/>
              <a:gdLst>
                <a:gd name="T0" fmla="*/ 169 w 169"/>
                <a:gd name="T1" fmla="*/ 0 h 117"/>
                <a:gd name="T2" fmla="*/ 0 w 169"/>
                <a:gd name="T3" fmla="*/ 0 h 117"/>
                <a:gd name="T4" fmla="*/ 0 w 169"/>
                <a:gd name="T5" fmla="*/ 69 h 117"/>
                <a:gd name="T6" fmla="*/ 1 w 169"/>
                <a:gd name="T7" fmla="*/ 71 h 117"/>
                <a:gd name="T8" fmla="*/ 3 w 169"/>
                <a:gd name="T9" fmla="*/ 76 h 117"/>
                <a:gd name="T10" fmla="*/ 7 w 169"/>
                <a:gd name="T11" fmla="*/ 84 h 117"/>
                <a:gd name="T12" fmla="*/ 14 w 169"/>
                <a:gd name="T13" fmla="*/ 92 h 117"/>
                <a:gd name="T14" fmla="*/ 24 w 169"/>
                <a:gd name="T15" fmla="*/ 101 h 117"/>
                <a:gd name="T16" fmla="*/ 38 w 169"/>
                <a:gd name="T17" fmla="*/ 109 h 117"/>
                <a:gd name="T18" fmla="*/ 55 w 169"/>
                <a:gd name="T19" fmla="*/ 114 h 117"/>
                <a:gd name="T20" fmla="*/ 77 w 169"/>
                <a:gd name="T21" fmla="*/ 117 h 117"/>
                <a:gd name="T22" fmla="*/ 99 w 169"/>
                <a:gd name="T23" fmla="*/ 115 h 117"/>
                <a:gd name="T24" fmla="*/ 118 w 169"/>
                <a:gd name="T25" fmla="*/ 110 h 117"/>
                <a:gd name="T26" fmla="*/ 133 w 169"/>
                <a:gd name="T27" fmla="*/ 102 h 117"/>
                <a:gd name="T28" fmla="*/ 147 w 169"/>
                <a:gd name="T29" fmla="*/ 93 h 117"/>
                <a:gd name="T30" fmla="*/ 156 w 169"/>
                <a:gd name="T31" fmla="*/ 84 h 117"/>
                <a:gd name="T32" fmla="*/ 164 w 169"/>
                <a:gd name="T33" fmla="*/ 76 h 117"/>
                <a:gd name="T34" fmla="*/ 168 w 169"/>
                <a:gd name="T35" fmla="*/ 70 h 117"/>
                <a:gd name="T36" fmla="*/ 169 w 169"/>
                <a:gd name="T37" fmla="*/ 68 h 117"/>
                <a:gd name="T38" fmla="*/ 169 w 169"/>
                <a:gd name="T39"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9" h="117">
                  <a:moveTo>
                    <a:pt x="169" y="0"/>
                  </a:moveTo>
                  <a:lnTo>
                    <a:pt x="0" y="0"/>
                  </a:lnTo>
                  <a:lnTo>
                    <a:pt x="0" y="69"/>
                  </a:lnTo>
                  <a:lnTo>
                    <a:pt x="1" y="71"/>
                  </a:lnTo>
                  <a:lnTo>
                    <a:pt x="3" y="76"/>
                  </a:lnTo>
                  <a:lnTo>
                    <a:pt x="7" y="84"/>
                  </a:lnTo>
                  <a:lnTo>
                    <a:pt x="14" y="92"/>
                  </a:lnTo>
                  <a:lnTo>
                    <a:pt x="24" y="101"/>
                  </a:lnTo>
                  <a:lnTo>
                    <a:pt x="38" y="109"/>
                  </a:lnTo>
                  <a:lnTo>
                    <a:pt x="55" y="114"/>
                  </a:lnTo>
                  <a:lnTo>
                    <a:pt x="77" y="117"/>
                  </a:lnTo>
                  <a:lnTo>
                    <a:pt x="99" y="115"/>
                  </a:lnTo>
                  <a:lnTo>
                    <a:pt x="118" y="110"/>
                  </a:lnTo>
                  <a:lnTo>
                    <a:pt x="133" y="102"/>
                  </a:lnTo>
                  <a:lnTo>
                    <a:pt x="147" y="93"/>
                  </a:lnTo>
                  <a:lnTo>
                    <a:pt x="156" y="84"/>
                  </a:lnTo>
                  <a:lnTo>
                    <a:pt x="164" y="76"/>
                  </a:lnTo>
                  <a:lnTo>
                    <a:pt x="168" y="70"/>
                  </a:lnTo>
                  <a:lnTo>
                    <a:pt x="169" y="68"/>
                  </a:lnTo>
                  <a:lnTo>
                    <a:pt x="169" y="0"/>
                  </a:lnTo>
                  <a:close/>
                </a:path>
              </a:pathLst>
            </a:custGeom>
            <a:solidFill>
              <a:srgbClr val="AFAA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6" name="Freeform 69"/>
            <p:cNvSpPr>
              <a:spLocks/>
            </p:cNvSpPr>
            <p:nvPr/>
          </p:nvSpPr>
          <p:spPr bwMode="auto">
            <a:xfrm>
              <a:off x="3285" y="1127"/>
              <a:ext cx="480" cy="282"/>
            </a:xfrm>
            <a:custGeom>
              <a:avLst/>
              <a:gdLst>
                <a:gd name="T0" fmla="*/ 410 w 480"/>
                <a:gd name="T1" fmla="*/ 85 h 282"/>
                <a:gd name="T2" fmla="*/ 409 w 480"/>
                <a:gd name="T3" fmla="*/ 85 h 282"/>
                <a:gd name="T4" fmla="*/ 403 w 480"/>
                <a:gd name="T5" fmla="*/ 76 h 282"/>
                <a:gd name="T6" fmla="*/ 387 w 480"/>
                <a:gd name="T7" fmla="*/ 58 h 282"/>
                <a:gd name="T8" fmla="*/ 366 w 480"/>
                <a:gd name="T9" fmla="*/ 43 h 282"/>
                <a:gd name="T10" fmla="*/ 344 w 480"/>
                <a:gd name="T11" fmla="*/ 30 h 282"/>
                <a:gd name="T12" fmla="*/ 319 w 480"/>
                <a:gd name="T13" fmla="*/ 19 h 282"/>
                <a:gd name="T14" fmla="*/ 291 w 480"/>
                <a:gd name="T15" fmla="*/ 10 h 282"/>
                <a:gd name="T16" fmla="*/ 261 w 480"/>
                <a:gd name="T17" fmla="*/ 4 h 282"/>
                <a:gd name="T18" fmla="*/ 228 w 480"/>
                <a:gd name="T19" fmla="*/ 0 h 282"/>
                <a:gd name="T20" fmla="*/ 190 w 480"/>
                <a:gd name="T21" fmla="*/ 0 h 282"/>
                <a:gd name="T22" fmla="*/ 149 w 480"/>
                <a:gd name="T23" fmla="*/ 6 h 282"/>
                <a:gd name="T24" fmla="*/ 111 w 480"/>
                <a:gd name="T25" fmla="*/ 17 h 282"/>
                <a:gd name="T26" fmla="*/ 78 w 480"/>
                <a:gd name="T27" fmla="*/ 32 h 282"/>
                <a:gd name="T28" fmla="*/ 49 w 480"/>
                <a:gd name="T29" fmla="*/ 51 h 282"/>
                <a:gd name="T30" fmla="*/ 26 w 480"/>
                <a:gd name="T31" fmla="*/ 74 h 282"/>
                <a:gd name="T32" fmla="*/ 10 w 480"/>
                <a:gd name="T33" fmla="*/ 99 h 282"/>
                <a:gd name="T34" fmla="*/ 1 w 480"/>
                <a:gd name="T35" fmla="*/ 126 h 282"/>
                <a:gd name="T36" fmla="*/ 1 w 480"/>
                <a:gd name="T37" fmla="*/ 155 h 282"/>
                <a:gd name="T38" fmla="*/ 10 w 480"/>
                <a:gd name="T39" fmla="*/ 183 h 282"/>
                <a:gd name="T40" fmla="*/ 26 w 480"/>
                <a:gd name="T41" fmla="*/ 208 h 282"/>
                <a:gd name="T42" fmla="*/ 49 w 480"/>
                <a:gd name="T43" fmla="*/ 230 h 282"/>
                <a:gd name="T44" fmla="*/ 78 w 480"/>
                <a:gd name="T45" fmla="*/ 249 h 282"/>
                <a:gd name="T46" fmla="*/ 111 w 480"/>
                <a:gd name="T47" fmla="*/ 265 h 282"/>
                <a:gd name="T48" fmla="*/ 149 w 480"/>
                <a:gd name="T49" fmla="*/ 275 h 282"/>
                <a:gd name="T50" fmla="*/ 190 w 480"/>
                <a:gd name="T51" fmla="*/ 281 h 282"/>
                <a:gd name="T52" fmla="*/ 228 w 480"/>
                <a:gd name="T53" fmla="*/ 281 h 282"/>
                <a:gd name="T54" fmla="*/ 258 w 480"/>
                <a:gd name="T55" fmla="*/ 278 h 282"/>
                <a:gd name="T56" fmla="*/ 286 w 480"/>
                <a:gd name="T57" fmla="*/ 272 h 282"/>
                <a:gd name="T58" fmla="*/ 314 w 480"/>
                <a:gd name="T59" fmla="*/ 265 h 282"/>
                <a:gd name="T60" fmla="*/ 339 w 480"/>
                <a:gd name="T61" fmla="*/ 254 h 282"/>
                <a:gd name="T62" fmla="*/ 361 w 480"/>
                <a:gd name="T63" fmla="*/ 242 h 282"/>
                <a:gd name="T64" fmla="*/ 381 w 480"/>
                <a:gd name="T65" fmla="*/ 228 h 282"/>
                <a:gd name="T66" fmla="*/ 397 w 480"/>
                <a:gd name="T67" fmla="*/ 212 h 282"/>
                <a:gd name="T68" fmla="*/ 406 w 480"/>
                <a:gd name="T69" fmla="*/ 203 h 282"/>
                <a:gd name="T70" fmla="*/ 409 w 480"/>
                <a:gd name="T71" fmla="*/ 203 h 282"/>
                <a:gd name="T72" fmla="*/ 424 w 480"/>
                <a:gd name="T73" fmla="*/ 202 h 282"/>
                <a:gd name="T74" fmla="*/ 449 w 480"/>
                <a:gd name="T75" fmla="*/ 193 h 282"/>
                <a:gd name="T76" fmla="*/ 468 w 480"/>
                <a:gd name="T77" fmla="*/ 177 h 282"/>
                <a:gd name="T78" fmla="*/ 479 w 480"/>
                <a:gd name="T79" fmla="*/ 156 h 282"/>
                <a:gd name="T80" fmla="*/ 479 w 480"/>
                <a:gd name="T81" fmla="*/ 132 h 282"/>
                <a:gd name="T82" fmla="*/ 468 w 480"/>
                <a:gd name="T83" fmla="*/ 111 h 282"/>
                <a:gd name="T84" fmla="*/ 449 w 480"/>
                <a:gd name="T85" fmla="*/ 95 h 282"/>
                <a:gd name="T86" fmla="*/ 424 w 480"/>
                <a:gd name="T87" fmla="*/ 86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80" h="282">
                  <a:moveTo>
                    <a:pt x="411" y="85"/>
                  </a:moveTo>
                  <a:lnTo>
                    <a:pt x="410" y="85"/>
                  </a:lnTo>
                  <a:lnTo>
                    <a:pt x="410" y="85"/>
                  </a:lnTo>
                  <a:lnTo>
                    <a:pt x="409" y="85"/>
                  </a:lnTo>
                  <a:lnTo>
                    <a:pt x="409" y="85"/>
                  </a:lnTo>
                  <a:lnTo>
                    <a:pt x="403" y="76"/>
                  </a:lnTo>
                  <a:lnTo>
                    <a:pt x="395" y="67"/>
                  </a:lnTo>
                  <a:lnTo>
                    <a:pt x="387" y="58"/>
                  </a:lnTo>
                  <a:lnTo>
                    <a:pt x="377" y="50"/>
                  </a:lnTo>
                  <a:lnTo>
                    <a:pt x="366" y="43"/>
                  </a:lnTo>
                  <a:lnTo>
                    <a:pt x="356" y="36"/>
                  </a:lnTo>
                  <a:lnTo>
                    <a:pt x="344" y="30"/>
                  </a:lnTo>
                  <a:lnTo>
                    <a:pt x="332" y="24"/>
                  </a:lnTo>
                  <a:lnTo>
                    <a:pt x="319" y="19"/>
                  </a:lnTo>
                  <a:lnTo>
                    <a:pt x="305" y="14"/>
                  </a:lnTo>
                  <a:lnTo>
                    <a:pt x="291" y="10"/>
                  </a:lnTo>
                  <a:lnTo>
                    <a:pt x="276" y="6"/>
                  </a:lnTo>
                  <a:lnTo>
                    <a:pt x="261" y="4"/>
                  </a:lnTo>
                  <a:lnTo>
                    <a:pt x="245" y="2"/>
                  </a:lnTo>
                  <a:lnTo>
                    <a:pt x="228" y="0"/>
                  </a:lnTo>
                  <a:lnTo>
                    <a:pt x="212" y="0"/>
                  </a:lnTo>
                  <a:lnTo>
                    <a:pt x="190" y="0"/>
                  </a:lnTo>
                  <a:lnTo>
                    <a:pt x="169" y="3"/>
                  </a:lnTo>
                  <a:lnTo>
                    <a:pt x="149" y="6"/>
                  </a:lnTo>
                  <a:lnTo>
                    <a:pt x="130" y="11"/>
                  </a:lnTo>
                  <a:lnTo>
                    <a:pt x="111" y="17"/>
                  </a:lnTo>
                  <a:lnTo>
                    <a:pt x="94" y="24"/>
                  </a:lnTo>
                  <a:lnTo>
                    <a:pt x="78" y="32"/>
                  </a:lnTo>
                  <a:lnTo>
                    <a:pt x="62" y="41"/>
                  </a:lnTo>
                  <a:lnTo>
                    <a:pt x="49" y="51"/>
                  </a:lnTo>
                  <a:lnTo>
                    <a:pt x="36" y="62"/>
                  </a:lnTo>
                  <a:lnTo>
                    <a:pt x="26" y="74"/>
                  </a:lnTo>
                  <a:lnTo>
                    <a:pt x="17" y="86"/>
                  </a:lnTo>
                  <a:lnTo>
                    <a:pt x="10" y="99"/>
                  </a:lnTo>
                  <a:lnTo>
                    <a:pt x="4" y="113"/>
                  </a:lnTo>
                  <a:lnTo>
                    <a:pt x="1" y="126"/>
                  </a:lnTo>
                  <a:lnTo>
                    <a:pt x="0" y="141"/>
                  </a:lnTo>
                  <a:lnTo>
                    <a:pt x="1" y="155"/>
                  </a:lnTo>
                  <a:lnTo>
                    <a:pt x="4" y="169"/>
                  </a:lnTo>
                  <a:lnTo>
                    <a:pt x="10" y="183"/>
                  </a:lnTo>
                  <a:lnTo>
                    <a:pt x="17" y="195"/>
                  </a:lnTo>
                  <a:lnTo>
                    <a:pt x="26" y="208"/>
                  </a:lnTo>
                  <a:lnTo>
                    <a:pt x="36" y="219"/>
                  </a:lnTo>
                  <a:lnTo>
                    <a:pt x="49" y="230"/>
                  </a:lnTo>
                  <a:lnTo>
                    <a:pt x="62" y="240"/>
                  </a:lnTo>
                  <a:lnTo>
                    <a:pt x="78" y="249"/>
                  </a:lnTo>
                  <a:lnTo>
                    <a:pt x="94" y="258"/>
                  </a:lnTo>
                  <a:lnTo>
                    <a:pt x="111" y="265"/>
                  </a:lnTo>
                  <a:lnTo>
                    <a:pt x="130" y="270"/>
                  </a:lnTo>
                  <a:lnTo>
                    <a:pt x="149" y="275"/>
                  </a:lnTo>
                  <a:lnTo>
                    <a:pt x="169" y="279"/>
                  </a:lnTo>
                  <a:lnTo>
                    <a:pt x="190" y="281"/>
                  </a:lnTo>
                  <a:lnTo>
                    <a:pt x="212" y="282"/>
                  </a:lnTo>
                  <a:lnTo>
                    <a:pt x="228" y="281"/>
                  </a:lnTo>
                  <a:lnTo>
                    <a:pt x="243" y="280"/>
                  </a:lnTo>
                  <a:lnTo>
                    <a:pt x="258" y="278"/>
                  </a:lnTo>
                  <a:lnTo>
                    <a:pt x="273" y="276"/>
                  </a:lnTo>
                  <a:lnTo>
                    <a:pt x="286" y="272"/>
                  </a:lnTo>
                  <a:lnTo>
                    <a:pt x="300" y="269"/>
                  </a:lnTo>
                  <a:lnTo>
                    <a:pt x="314" y="265"/>
                  </a:lnTo>
                  <a:lnTo>
                    <a:pt x="327" y="260"/>
                  </a:lnTo>
                  <a:lnTo>
                    <a:pt x="339" y="254"/>
                  </a:lnTo>
                  <a:lnTo>
                    <a:pt x="350" y="249"/>
                  </a:lnTo>
                  <a:lnTo>
                    <a:pt x="361" y="242"/>
                  </a:lnTo>
                  <a:lnTo>
                    <a:pt x="371" y="235"/>
                  </a:lnTo>
                  <a:lnTo>
                    <a:pt x="381" y="228"/>
                  </a:lnTo>
                  <a:lnTo>
                    <a:pt x="389" y="220"/>
                  </a:lnTo>
                  <a:lnTo>
                    <a:pt x="397" y="212"/>
                  </a:lnTo>
                  <a:lnTo>
                    <a:pt x="404" y="203"/>
                  </a:lnTo>
                  <a:lnTo>
                    <a:pt x="406" y="203"/>
                  </a:lnTo>
                  <a:lnTo>
                    <a:pt x="408" y="203"/>
                  </a:lnTo>
                  <a:lnTo>
                    <a:pt x="409" y="203"/>
                  </a:lnTo>
                  <a:lnTo>
                    <a:pt x="411" y="203"/>
                  </a:lnTo>
                  <a:lnTo>
                    <a:pt x="424" y="202"/>
                  </a:lnTo>
                  <a:lnTo>
                    <a:pt x="438" y="199"/>
                  </a:lnTo>
                  <a:lnTo>
                    <a:pt x="449" y="193"/>
                  </a:lnTo>
                  <a:lnTo>
                    <a:pt x="460" y="186"/>
                  </a:lnTo>
                  <a:lnTo>
                    <a:pt x="468" y="177"/>
                  </a:lnTo>
                  <a:lnTo>
                    <a:pt x="474" y="167"/>
                  </a:lnTo>
                  <a:lnTo>
                    <a:pt x="479" y="156"/>
                  </a:lnTo>
                  <a:lnTo>
                    <a:pt x="480" y="144"/>
                  </a:lnTo>
                  <a:lnTo>
                    <a:pt x="479" y="132"/>
                  </a:lnTo>
                  <a:lnTo>
                    <a:pt x="474" y="121"/>
                  </a:lnTo>
                  <a:lnTo>
                    <a:pt x="468" y="111"/>
                  </a:lnTo>
                  <a:lnTo>
                    <a:pt x="460" y="102"/>
                  </a:lnTo>
                  <a:lnTo>
                    <a:pt x="449" y="95"/>
                  </a:lnTo>
                  <a:lnTo>
                    <a:pt x="438" y="90"/>
                  </a:lnTo>
                  <a:lnTo>
                    <a:pt x="424" y="86"/>
                  </a:lnTo>
                  <a:lnTo>
                    <a:pt x="411"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7" name="Freeform 70"/>
            <p:cNvSpPr>
              <a:spLocks/>
            </p:cNvSpPr>
            <p:nvPr/>
          </p:nvSpPr>
          <p:spPr bwMode="auto">
            <a:xfrm>
              <a:off x="3317" y="1149"/>
              <a:ext cx="422" cy="238"/>
            </a:xfrm>
            <a:custGeom>
              <a:avLst/>
              <a:gdLst>
                <a:gd name="T0" fmla="*/ 379 w 422"/>
                <a:gd name="T1" fmla="*/ 91 h 238"/>
                <a:gd name="T2" fmla="*/ 371 w 422"/>
                <a:gd name="T3" fmla="*/ 92 h 238"/>
                <a:gd name="T4" fmla="*/ 365 w 422"/>
                <a:gd name="T5" fmla="*/ 94 h 238"/>
                <a:gd name="T6" fmla="*/ 359 w 422"/>
                <a:gd name="T7" fmla="*/ 96 h 238"/>
                <a:gd name="T8" fmla="*/ 354 w 422"/>
                <a:gd name="T9" fmla="*/ 88 h 238"/>
                <a:gd name="T10" fmla="*/ 342 w 422"/>
                <a:gd name="T11" fmla="*/ 68 h 238"/>
                <a:gd name="T12" fmla="*/ 327 w 422"/>
                <a:gd name="T13" fmla="*/ 51 h 238"/>
                <a:gd name="T14" fmla="*/ 307 w 422"/>
                <a:gd name="T15" fmla="*/ 35 h 238"/>
                <a:gd name="T16" fmla="*/ 284 w 422"/>
                <a:gd name="T17" fmla="*/ 22 h 238"/>
                <a:gd name="T18" fmla="*/ 257 w 422"/>
                <a:gd name="T19" fmla="*/ 12 h 238"/>
                <a:gd name="T20" fmla="*/ 228 w 422"/>
                <a:gd name="T21" fmla="*/ 5 h 238"/>
                <a:gd name="T22" fmla="*/ 196 w 422"/>
                <a:gd name="T23" fmla="*/ 1 h 238"/>
                <a:gd name="T24" fmla="*/ 161 w 422"/>
                <a:gd name="T25" fmla="*/ 1 h 238"/>
                <a:gd name="T26" fmla="*/ 126 w 422"/>
                <a:gd name="T27" fmla="*/ 6 h 238"/>
                <a:gd name="T28" fmla="*/ 94 w 422"/>
                <a:gd name="T29" fmla="*/ 15 h 238"/>
                <a:gd name="T30" fmla="*/ 66 w 422"/>
                <a:gd name="T31" fmla="*/ 27 h 238"/>
                <a:gd name="T32" fmla="*/ 42 w 422"/>
                <a:gd name="T33" fmla="*/ 43 h 238"/>
                <a:gd name="T34" fmla="*/ 22 w 422"/>
                <a:gd name="T35" fmla="*/ 62 h 238"/>
                <a:gd name="T36" fmla="*/ 8 w 422"/>
                <a:gd name="T37" fmla="*/ 84 h 238"/>
                <a:gd name="T38" fmla="*/ 1 w 422"/>
                <a:gd name="T39" fmla="*/ 107 h 238"/>
                <a:gd name="T40" fmla="*/ 1 w 422"/>
                <a:gd name="T41" fmla="*/ 131 h 238"/>
                <a:gd name="T42" fmla="*/ 8 w 422"/>
                <a:gd name="T43" fmla="*/ 154 h 238"/>
                <a:gd name="T44" fmla="*/ 22 w 422"/>
                <a:gd name="T45" fmla="*/ 176 h 238"/>
                <a:gd name="T46" fmla="*/ 42 w 422"/>
                <a:gd name="T47" fmla="*/ 195 h 238"/>
                <a:gd name="T48" fmla="*/ 66 w 422"/>
                <a:gd name="T49" fmla="*/ 211 h 238"/>
                <a:gd name="T50" fmla="*/ 94 w 422"/>
                <a:gd name="T51" fmla="*/ 223 h 238"/>
                <a:gd name="T52" fmla="*/ 126 w 422"/>
                <a:gd name="T53" fmla="*/ 232 h 238"/>
                <a:gd name="T54" fmla="*/ 161 w 422"/>
                <a:gd name="T55" fmla="*/ 237 h 238"/>
                <a:gd name="T56" fmla="*/ 195 w 422"/>
                <a:gd name="T57" fmla="*/ 237 h 238"/>
                <a:gd name="T58" fmla="*/ 225 w 422"/>
                <a:gd name="T59" fmla="*/ 234 h 238"/>
                <a:gd name="T60" fmla="*/ 253 w 422"/>
                <a:gd name="T61" fmla="*/ 228 h 238"/>
                <a:gd name="T62" fmla="*/ 278 w 422"/>
                <a:gd name="T63" fmla="*/ 218 h 238"/>
                <a:gd name="T64" fmla="*/ 301 w 422"/>
                <a:gd name="T65" fmla="*/ 206 h 238"/>
                <a:gd name="T66" fmla="*/ 321 w 422"/>
                <a:gd name="T67" fmla="*/ 193 h 238"/>
                <a:gd name="T68" fmla="*/ 337 w 422"/>
                <a:gd name="T69" fmla="*/ 177 h 238"/>
                <a:gd name="T70" fmla="*/ 349 w 422"/>
                <a:gd name="T71" fmla="*/ 159 h 238"/>
                <a:gd name="T72" fmla="*/ 357 w 422"/>
                <a:gd name="T73" fmla="*/ 152 h 238"/>
                <a:gd name="T74" fmla="*/ 363 w 422"/>
                <a:gd name="T75" fmla="*/ 155 h 238"/>
                <a:gd name="T76" fmla="*/ 370 w 422"/>
                <a:gd name="T77" fmla="*/ 158 h 238"/>
                <a:gd name="T78" fmla="*/ 378 w 422"/>
                <a:gd name="T79" fmla="*/ 160 h 238"/>
                <a:gd name="T80" fmla="*/ 390 w 422"/>
                <a:gd name="T81" fmla="*/ 159 h 238"/>
                <a:gd name="T82" fmla="*/ 405 w 422"/>
                <a:gd name="T83" fmla="*/ 154 h 238"/>
                <a:gd name="T84" fmla="*/ 415 w 422"/>
                <a:gd name="T85" fmla="*/ 144 h 238"/>
                <a:gd name="T86" fmla="*/ 422 w 422"/>
                <a:gd name="T87" fmla="*/ 132 h 238"/>
                <a:gd name="T88" fmla="*/ 422 w 422"/>
                <a:gd name="T89" fmla="*/ 118 h 238"/>
                <a:gd name="T90" fmla="*/ 415 w 422"/>
                <a:gd name="T91" fmla="*/ 106 h 238"/>
                <a:gd name="T92" fmla="*/ 405 w 422"/>
                <a:gd name="T93" fmla="*/ 96 h 238"/>
                <a:gd name="T94" fmla="*/ 390 w 422"/>
                <a:gd name="T95" fmla="*/ 91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2" h="238">
                  <a:moveTo>
                    <a:pt x="382" y="91"/>
                  </a:moveTo>
                  <a:lnTo>
                    <a:pt x="379" y="91"/>
                  </a:lnTo>
                  <a:lnTo>
                    <a:pt x="375" y="91"/>
                  </a:lnTo>
                  <a:lnTo>
                    <a:pt x="371" y="92"/>
                  </a:lnTo>
                  <a:lnTo>
                    <a:pt x="368" y="93"/>
                  </a:lnTo>
                  <a:lnTo>
                    <a:pt x="365" y="94"/>
                  </a:lnTo>
                  <a:lnTo>
                    <a:pt x="363" y="95"/>
                  </a:lnTo>
                  <a:lnTo>
                    <a:pt x="359" y="96"/>
                  </a:lnTo>
                  <a:lnTo>
                    <a:pt x="357" y="98"/>
                  </a:lnTo>
                  <a:lnTo>
                    <a:pt x="354" y="88"/>
                  </a:lnTo>
                  <a:lnTo>
                    <a:pt x="349" y="78"/>
                  </a:lnTo>
                  <a:lnTo>
                    <a:pt x="342" y="68"/>
                  </a:lnTo>
                  <a:lnTo>
                    <a:pt x="335" y="59"/>
                  </a:lnTo>
                  <a:lnTo>
                    <a:pt x="327" y="51"/>
                  </a:lnTo>
                  <a:lnTo>
                    <a:pt x="317" y="43"/>
                  </a:lnTo>
                  <a:lnTo>
                    <a:pt x="307" y="35"/>
                  </a:lnTo>
                  <a:lnTo>
                    <a:pt x="296" y="28"/>
                  </a:lnTo>
                  <a:lnTo>
                    <a:pt x="284" y="22"/>
                  </a:lnTo>
                  <a:lnTo>
                    <a:pt x="271" y="17"/>
                  </a:lnTo>
                  <a:lnTo>
                    <a:pt x="257" y="12"/>
                  </a:lnTo>
                  <a:lnTo>
                    <a:pt x="242" y="8"/>
                  </a:lnTo>
                  <a:lnTo>
                    <a:pt x="228" y="5"/>
                  </a:lnTo>
                  <a:lnTo>
                    <a:pt x="212" y="2"/>
                  </a:lnTo>
                  <a:lnTo>
                    <a:pt x="196" y="1"/>
                  </a:lnTo>
                  <a:lnTo>
                    <a:pt x="179" y="0"/>
                  </a:lnTo>
                  <a:lnTo>
                    <a:pt x="161" y="1"/>
                  </a:lnTo>
                  <a:lnTo>
                    <a:pt x="143" y="3"/>
                  </a:lnTo>
                  <a:lnTo>
                    <a:pt x="126" y="6"/>
                  </a:lnTo>
                  <a:lnTo>
                    <a:pt x="109" y="10"/>
                  </a:lnTo>
                  <a:lnTo>
                    <a:pt x="94" y="15"/>
                  </a:lnTo>
                  <a:lnTo>
                    <a:pt x="79" y="20"/>
                  </a:lnTo>
                  <a:lnTo>
                    <a:pt x="66" y="27"/>
                  </a:lnTo>
                  <a:lnTo>
                    <a:pt x="53" y="35"/>
                  </a:lnTo>
                  <a:lnTo>
                    <a:pt x="42" y="43"/>
                  </a:lnTo>
                  <a:lnTo>
                    <a:pt x="31" y="52"/>
                  </a:lnTo>
                  <a:lnTo>
                    <a:pt x="22" y="62"/>
                  </a:lnTo>
                  <a:lnTo>
                    <a:pt x="14" y="73"/>
                  </a:lnTo>
                  <a:lnTo>
                    <a:pt x="8" y="84"/>
                  </a:lnTo>
                  <a:lnTo>
                    <a:pt x="4" y="95"/>
                  </a:lnTo>
                  <a:lnTo>
                    <a:pt x="1" y="107"/>
                  </a:lnTo>
                  <a:lnTo>
                    <a:pt x="0" y="119"/>
                  </a:lnTo>
                  <a:lnTo>
                    <a:pt x="1" y="131"/>
                  </a:lnTo>
                  <a:lnTo>
                    <a:pt x="4" y="143"/>
                  </a:lnTo>
                  <a:lnTo>
                    <a:pt x="8" y="154"/>
                  </a:lnTo>
                  <a:lnTo>
                    <a:pt x="14" y="165"/>
                  </a:lnTo>
                  <a:lnTo>
                    <a:pt x="22" y="176"/>
                  </a:lnTo>
                  <a:lnTo>
                    <a:pt x="31" y="185"/>
                  </a:lnTo>
                  <a:lnTo>
                    <a:pt x="42" y="195"/>
                  </a:lnTo>
                  <a:lnTo>
                    <a:pt x="53" y="203"/>
                  </a:lnTo>
                  <a:lnTo>
                    <a:pt x="66" y="211"/>
                  </a:lnTo>
                  <a:lnTo>
                    <a:pt x="79" y="218"/>
                  </a:lnTo>
                  <a:lnTo>
                    <a:pt x="94" y="223"/>
                  </a:lnTo>
                  <a:lnTo>
                    <a:pt x="109" y="228"/>
                  </a:lnTo>
                  <a:lnTo>
                    <a:pt x="126" y="232"/>
                  </a:lnTo>
                  <a:lnTo>
                    <a:pt x="143" y="235"/>
                  </a:lnTo>
                  <a:lnTo>
                    <a:pt x="161" y="237"/>
                  </a:lnTo>
                  <a:lnTo>
                    <a:pt x="179" y="238"/>
                  </a:lnTo>
                  <a:lnTo>
                    <a:pt x="195" y="237"/>
                  </a:lnTo>
                  <a:lnTo>
                    <a:pt x="210" y="236"/>
                  </a:lnTo>
                  <a:lnTo>
                    <a:pt x="225" y="234"/>
                  </a:lnTo>
                  <a:lnTo>
                    <a:pt x="239" y="231"/>
                  </a:lnTo>
                  <a:lnTo>
                    <a:pt x="253" y="228"/>
                  </a:lnTo>
                  <a:lnTo>
                    <a:pt x="266" y="223"/>
                  </a:lnTo>
                  <a:lnTo>
                    <a:pt x="278" y="218"/>
                  </a:lnTo>
                  <a:lnTo>
                    <a:pt x="290" y="213"/>
                  </a:lnTo>
                  <a:lnTo>
                    <a:pt x="301" y="206"/>
                  </a:lnTo>
                  <a:lnTo>
                    <a:pt x="311" y="200"/>
                  </a:lnTo>
                  <a:lnTo>
                    <a:pt x="321" y="193"/>
                  </a:lnTo>
                  <a:lnTo>
                    <a:pt x="330" y="185"/>
                  </a:lnTo>
                  <a:lnTo>
                    <a:pt x="337" y="177"/>
                  </a:lnTo>
                  <a:lnTo>
                    <a:pt x="343" y="168"/>
                  </a:lnTo>
                  <a:lnTo>
                    <a:pt x="349" y="159"/>
                  </a:lnTo>
                  <a:lnTo>
                    <a:pt x="354" y="150"/>
                  </a:lnTo>
                  <a:lnTo>
                    <a:pt x="357" y="152"/>
                  </a:lnTo>
                  <a:lnTo>
                    <a:pt x="359" y="154"/>
                  </a:lnTo>
                  <a:lnTo>
                    <a:pt x="363" y="155"/>
                  </a:lnTo>
                  <a:lnTo>
                    <a:pt x="367" y="157"/>
                  </a:lnTo>
                  <a:lnTo>
                    <a:pt x="370" y="158"/>
                  </a:lnTo>
                  <a:lnTo>
                    <a:pt x="374" y="159"/>
                  </a:lnTo>
                  <a:lnTo>
                    <a:pt x="378" y="160"/>
                  </a:lnTo>
                  <a:lnTo>
                    <a:pt x="382" y="160"/>
                  </a:lnTo>
                  <a:lnTo>
                    <a:pt x="390" y="159"/>
                  </a:lnTo>
                  <a:lnTo>
                    <a:pt x="397" y="157"/>
                  </a:lnTo>
                  <a:lnTo>
                    <a:pt x="405" y="154"/>
                  </a:lnTo>
                  <a:lnTo>
                    <a:pt x="410" y="150"/>
                  </a:lnTo>
                  <a:lnTo>
                    <a:pt x="415" y="144"/>
                  </a:lnTo>
                  <a:lnTo>
                    <a:pt x="419" y="138"/>
                  </a:lnTo>
                  <a:lnTo>
                    <a:pt x="422" y="132"/>
                  </a:lnTo>
                  <a:lnTo>
                    <a:pt x="422" y="125"/>
                  </a:lnTo>
                  <a:lnTo>
                    <a:pt x="422" y="118"/>
                  </a:lnTo>
                  <a:lnTo>
                    <a:pt x="419" y="112"/>
                  </a:lnTo>
                  <a:lnTo>
                    <a:pt x="415" y="106"/>
                  </a:lnTo>
                  <a:lnTo>
                    <a:pt x="410" y="101"/>
                  </a:lnTo>
                  <a:lnTo>
                    <a:pt x="405" y="96"/>
                  </a:lnTo>
                  <a:lnTo>
                    <a:pt x="397" y="93"/>
                  </a:lnTo>
                  <a:lnTo>
                    <a:pt x="390" y="91"/>
                  </a:lnTo>
                  <a:lnTo>
                    <a:pt x="382" y="91"/>
                  </a:lnTo>
                  <a:close/>
                </a:path>
              </a:pathLst>
            </a:custGeom>
            <a:solidFill>
              <a:srgbClr val="D2A578"/>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2088" name="Freeform 71"/>
            <p:cNvSpPr>
              <a:spLocks/>
            </p:cNvSpPr>
            <p:nvPr/>
          </p:nvSpPr>
          <p:spPr bwMode="auto">
            <a:xfrm>
              <a:off x="3686" y="1284"/>
              <a:ext cx="28" cy="19"/>
            </a:xfrm>
            <a:custGeom>
              <a:avLst/>
              <a:gdLst>
                <a:gd name="T0" fmla="*/ 15 w 28"/>
                <a:gd name="T1" fmla="*/ 19 h 19"/>
                <a:gd name="T2" fmla="*/ 19 w 28"/>
                <a:gd name="T3" fmla="*/ 18 h 19"/>
                <a:gd name="T4" fmla="*/ 24 w 28"/>
                <a:gd name="T5" fmla="*/ 16 h 19"/>
                <a:gd name="T6" fmla="*/ 27 w 28"/>
                <a:gd name="T7" fmla="*/ 13 h 19"/>
                <a:gd name="T8" fmla="*/ 28 w 28"/>
                <a:gd name="T9" fmla="*/ 10 h 19"/>
                <a:gd name="T10" fmla="*/ 27 w 28"/>
                <a:gd name="T11" fmla="*/ 6 h 19"/>
                <a:gd name="T12" fmla="*/ 24 w 28"/>
                <a:gd name="T13" fmla="*/ 3 h 19"/>
                <a:gd name="T14" fmla="*/ 19 w 28"/>
                <a:gd name="T15" fmla="*/ 1 h 19"/>
                <a:gd name="T16" fmla="*/ 15 w 28"/>
                <a:gd name="T17" fmla="*/ 0 h 19"/>
                <a:gd name="T18" fmla="*/ 9 w 28"/>
                <a:gd name="T19" fmla="*/ 1 h 19"/>
                <a:gd name="T20" fmla="*/ 4 w 28"/>
                <a:gd name="T21" fmla="*/ 3 h 19"/>
                <a:gd name="T22" fmla="*/ 1 w 28"/>
                <a:gd name="T23" fmla="*/ 6 h 19"/>
                <a:gd name="T24" fmla="*/ 0 w 28"/>
                <a:gd name="T25" fmla="*/ 10 h 19"/>
                <a:gd name="T26" fmla="*/ 1 w 28"/>
                <a:gd name="T27" fmla="*/ 13 h 19"/>
                <a:gd name="T28" fmla="*/ 4 w 28"/>
                <a:gd name="T29" fmla="*/ 16 h 19"/>
                <a:gd name="T30" fmla="*/ 9 w 28"/>
                <a:gd name="T31" fmla="*/ 18 h 19"/>
                <a:gd name="T32" fmla="*/ 15 w 28"/>
                <a:gd name="T3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19">
                  <a:moveTo>
                    <a:pt x="15" y="19"/>
                  </a:moveTo>
                  <a:lnTo>
                    <a:pt x="19" y="18"/>
                  </a:lnTo>
                  <a:lnTo>
                    <a:pt x="24" y="16"/>
                  </a:lnTo>
                  <a:lnTo>
                    <a:pt x="27" y="13"/>
                  </a:lnTo>
                  <a:lnTo>
                    <a:pt x="28" y="10"/>
                  </a:lnTo>
                  <a:lnTo>
                    <a:pt x="27" y="6"/>
                  </a:lnTo>
                  <a:lnTo>
                    <a:pt x="24" y="3"/>
                  </a:lnTo>
                  <a:lnTo>
                    <a:pt x="19" y="1"/>
                  </a:lnTo>
                  <a:lnTo>
                    <a:pt x="15" y="0"/>
                  </a:lnTo>
                  <a:lnTo>
                    <a:pt x="9" y="1"/>
                  </a:lnTo>
                  <a:lnTo>
                    <a:pt x="4" y="3"/>
                  </a:lnTo>
                  <a:lnTo>
                    <a:pt x="1" y="6"/>
                  </a:lnTo>
                  <a:lnTo>
                    <a:pt x="0" y="10"/>
                  </a:lnTo>
                  <a:lnTo>
                    <a:pt x="1" y="13"/>
                  </a:lnTo>
                  <a:lnTo>
                    <a:pt x="4" y="16"/>
                  </a:lnTo>
                  <a:lnTo>
                    <a:pt x="9" y="18"/>
                  </a:lnTo>
                  <a:lnTo>
                    <a:pt x="15"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9" name="Freeform 72"/>
            <p:cNvSpPr>
              <a:spLocks/>
            </p:cNvSpPr>
            <p:nvPr/>
          </p:nvSpPr>
          <p:spPr bwMode="auto">
            <a:xfrm>
              <a:off x="3414" y="1316"/>
              <a:ext cx="172" cy="39"/>
            </a:xfrm>
            <a:custGeom>
              <a:avLst/>
              <a:gdLst>
                <a:gd name="T0" fmla="*/ 0 w 172"/>
                <a:gd name="T1" fmla="*/ 0 h 39"/>
                <a:gd name="T2" fmla="*/ 2 w 172"/>
                <a:gd name="T3" fmla="*/ 3 h 39"/>
                <a:gd name="T4" fmla="*/ 3 w 172"/>
                <a:gd name="T5" fmla="*/ 8 h 39"/>
                <a:gd name="T6" fmla="*/ 6 w 172"/>
                <a:gd name="T7" fmla="*/ 11 h 39"/>
                <a:gd name="T8" fmla="*/ 8 w 172"/>
                <a:gd name="T9" fmla="*/ 15 h 39"/>
                <a:gd name="T10" fmla="*/ 12 w 172"/>
                <a:gd name="T11" fmla="*/ 19 h 39"/>
                <a:gd name="T12" fmla="*/ 17 w 172"/>
                <a:gd name="T13" fmla="*/ 23 h 39"/>
                <a:gd name="T14" fmla="*/ 24 w 172"/>
                <a:gd name="T15" fmla="*/ 27 h 39"/>
                <a:gd name="T16" fmla="*/ 32 w 172"/>
                <a:gd name="T17" fmla="*/ 31 h 39"/>
                <a:gd name="T18" fmla="*/ 42 w 172"/>
                <a:gd name="T19" fmla="*/ 35 h 39"/>
                <a:gd name="T20" fmla="*/ 53 w 172"/>
                <a:gd name="T21" fmla="*/ 37 h 39"/>
                <a:gd name="T22" fmla="*/ 64 w 172"/>
                <a:gd name="T23" fmla="*/ 38 h 39"/>
                <a:gd name="T24" fmla="*/ 74 w 172"/>
                <a:gd name="T25" fmla="*/ 39 h 39"/>
                <a:gd name="T26" fmla="*/ 84 w 172"/>
                <a:gd name="T27" fmla="*/ 39 h 39"/>
                <a:gd name="T28" fmla="*/ 91 w 172"/>
                <a:gd name="T29" fmla="*/ 38 h 39"/>
                <a:gd name="T30" fmla="*/ 96 w 172"/>
                <a:gd name="T31" fmla="*/ 38 h 39"/>
                <a:gd name="T32" fmla="*/ 98 w 172"/>
                <a:gd name="T33" fmla="*/ 38 h 39"/>
                <a:gd name="T34" fmla="*/ 172 w 172"/>
                <a:gd name="T35" fmla="*/ 0 h 39"/>
                <a:gd name="T36" fmla="*/ 0 w 172"/>
                <a:gd name="T3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2" h="39">
                  <a:moveTo>
                    <a:pt x="0" y="0"/>
                  </a:moveTo>
                  <a:lnTo>
                    <a:pt x="2" y="3"/>
                  </a:lnTo>
                  <a:lnTo>
                    <a:pt x="3" y="8"/>
                  </a:lnTo>
                  <a:lnTo>
                    <a:pt x="6" y="11"/>
                  </a:lnTo>
                  <a:lnTo>
                    <a:pt x="8" y="15"/>
                  </a:lnTo>
                  <a:lnTo>
                    <a:pt x="12" y="19"/>
                  </a:lnTo>
                  <a:lnTo>
                    <a:pt x="17" y="23"/>
                  </a:lnTo>
                  <a:lnTo>
                    <a:pt x="24" y="27"/>
                  </a:lnTo>
                  <a:lnTo>
                    <a:pt x="32" y="31"/>
                  </a:lnTo>
                  <a:lnTo>
                    <a:pt x="42" y="35"/>
                  </a:lnTo>
                  <a:lnTo>
                    <a:pt x="53" y="37"/>
                  </a:lnTo>
                  <a:lnTo>
                    <a:pt x="64" y="38"/>
                  </a:lnTo>
                  <a:lnTo>
                    <a:pt x="74" y="39"/>
                  </a:lnTo>
                  <a:lnTo>
                    <a:pt x="84" y="39"/>
                  </a:lnTo>
                  <a:lnTo>
                    <a:pt x="91" y="38"/>
                  </a:lnTo>
                  <a:lnTo>
                    <a:pt x="96" y="38"/>
                  </a:lnTo>
                  <a:lnTo>
                    <a:pt x="98" y="38"/>
                  </a:lnTo>
                  <a:lnTo>
                    <a:pt x="17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0" name="Freeform 73"/>
            <p:cNvSpPr>
              <a:spLocks/>
            </p:cNvSpPr>
            <p:nvPr/>
          </p:nvSpPr>
          <p:spPr bwMode="auto">
            <a:xfrm>
              <a:off x="3437" y="1324"/>
              <a:ext cx="101" cy="12"/>
            </a:xfrm>
            <a:custGeom>
              <a:avLst/>
              <a:gdLst>
                <a:gd name="T0" fmla="*/ 0 w 101"/>
                <a:gd name="T1" fmla="*/ 0 h 12"/>
                <a:gd name="T2" fmla="*/ 8 w 101"/>
                <a:gd name="T3" fmla="*/ 12 h 12"/>
                <a:gd name="T4" fmla="*/ 76 w 101"/>
                <a:gd name="T5" fmla="*/ 12 h 12"/>
                <a:gd name="T6" fmla="*/ 101 w 101"/>
                <a:gd name="T7" fmla="*/ 0 h 12"/>
                <a:gd name="T8" fmla="*/ 0 w 101"/>
                <a:gd name="T9" fmla="*/ 0 h 12"/>
              </a:gdLst>
              <a:ahLst/>
              <a:cxnLst>
                <a:cxn ang="0">
                  <a:pos x="T0" y="T1"/>
                </a:cxn>
                <a:cxn ang="0">
                  <a:pos x="T2" y="T3"/>
                </a:cxn>
                <a:cxn ang="0">
                  <a:pos x="T4" y="T5"/>
                </a:cxn>
                <a:cxn ang="0">
                  <a:pos x="T6" y="T7"/>
                </a:cxn>
                <a:cxn ang="0">
                  <a:pos x="T8" y="T9"/>
                </a:cxn>
              </a:cxnLst>
              <a:rect l="0" t="0" r="r" b="b"/>
              <a:pathLst>
                <a:path w="101" h="12">
                  <a:moveTo>
                    <a:pt x="0" y="0"/>
                  </a:moveTo>
                  <a:lnTo>
                    <a:pt x="8" y="12"/>
                  </a:lnTo>
                  <a:lnTo>
                    <a:pt x="76" y="12"/>
                  </a:lnTo>
                  <a:lnTo>
                    <a:pt x="101"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1" name="Freeform 74"/>
            <p:cNvSpPr>
              <a:spLocks/>
            </p:cNvSpPr>
            <p:nvPr/>
          </p:nvSpPr>
          <p:spPr bwMode="auto">
            <a:xfrm>
              <a:off x="3387" y="1198"/>
              <a:ext cx="43" cy="29"/>
            </a:xfrm>
            <a:custGeom>
              <a:avLst/>
              <a:gdLst>
                <a:gd name="T0" fmla="*/ 22 w 43"/>
                <a:gd name="T1" fmla="*/ 29 h 29"/>
                <a:gd name="T2" fmla="*/ 30 w 43"/>
                <a:gd name="T3" fmla="*/ 28 h 29"/>
                <a:gd name="T4" fmla="*/ 37 w 43"/>
                <a:gd name="T5" fmla="*/ 25 h 29"/>
                <a:gd name="T6" fmla="*/ 42 w 43"/>
                <a:gd name="T7" fmla="*/ 20 h 29"/>
                <a:gd name="T8" fmla="*/ 43 w 43"/>
                <a:gd name="T9" fmla="*/ 14 h 29"/>
                <a:gd name="T10" fmla="*/ 42 w 43"/>
                <a:gd name="T11" fmla="*/ 9 h 29"/>
                <a:gd name="T12" fmla="*/ 37 w 43"/>
                <a:gd name="T13" fmla="*/ 4 h 29"/>
                <a:gd name="T14" fmla="*/ 30 w 43"/>
                <a:gd name="T15" fmla="*/ 1 h 29"/>
                <a:gd name="T16" fmla="*/ 22 w 43"/>
                <a:gd name="T17" fmla="*/ 0 h 29"/>
                <a:gd name="T18" fmla="*/ 13 w 43"/>
                <a:gd name="T19" fmla="*/ 1 h 29"/>
                <a:gd name="T20" fmla="*/ 6 w 43"/>
                <a:gd name="T21" fmla="*/ 4 h 29"/>
                <a:gd name="T22" fmla="*/ 1 w 43"/>
                <a:gd name="T23" fmla="*/ 9 h 29"/>
                <a:gd name="T24" fmla="*/ 0 w 43"/>
                <a:gd name="T25" fmla="*/ 14 h 29"/>
                <a:gd name="T26" fmla="*/ 1 w 43"/>
                <a:gd name="T27" fmla="*/ 20 h 29"/>
                <a:gd name="T28" fmla="*/ 6 w 43"/>
                <a:gd name="T29" fmla="*/ 25 h 29"/>
                <a:gd name="T30" fmla="*/ 13 w 43"/>
                <a:gd name="T31" fmla="*/ 28 h 29"/>
                <a:gd name="T32" fmla="*/ 22 w 43"/>
                <a:gd name="T3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29">
                  <a:moveTo>
                    <a:pt x="22" y="29"/>
                  </a:moveTo>
                  <a:lnTo>
                    <a:pt x="30" y="28"/>
                  </a:lnTo>
                  <a:lnTo>
                    <a:pt x="37" y="25"/>
                  </a:lnTo>
                  <a:lnTo>
                    <a:pt x="42" y="20"/>
                  </a:lnTo>
                  <a:lnTo>
                    <a:pt x="43" y="14"/>
                  </a:lnTo>
                  <a:lnTo>
                    <a:pt x="42" y="9"/>
                  </a:lnTo>
                  <a:lnTo>
                    <a:pt x="37" y="4"/>
                  </a:lnTo>
                  <a:lnTo>
                    <a:pt x="30" y="1"/>
                  </a:lnTo>
                  <a:lnTo>
                    <a:pt x="22" y="0"/>
                  </a:lnTo>
                  <a:lnTo>
                    <a:pt x="13" y="1"/>
                  </a:lnTo>
                  <a:lnTo>
                    <a:pt x="6" y="4"/>
                  </a:lnTo>
                  <a:lnTo>
                    <a:pt x="1" y="9"/>
                  </a:lnTo>
                  <a:lnTo>
                    <a:pt x="0" y="14"/>
                  </a:lnTo>
                  <a:lnTo>
                    <a:pt x="1" y="20"/>
                  </a:lnTo>
                  <a:lnTo>
                    <a:pt x="6" y="25"/>
                  </a:lnTo>
                  <a:lnTo>
                    <a:pt x="13" y="28"/>
                  </a:lnTo>
                  <a:lnTo>
                    <a:pt x="22"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2" name="Freeform 75"/>
            <p:cNvSpPr>
              <a:spLocks/>
            </p:cNvSpPr>
            <p:nvPr/>
          </p:nvSpPr>
          <p:spPr bwMode="auto">
            <a:xfrm>
              <a:off x="3526" y="1199"/>
              <a:ext cx="53" cy="34"/>
            </a:xfrm>
            <a:custGeom>
              <a:avLst/>
              <a:gdLst>
                <a:gd name="T0" fmla="*/ 27 w 53"/>
                <a:gd name="T1" fmla="*/ 34 h 34"/>
                <a:gd name="T2" fmla="*/ 32 w 53"/>
                <a:gd name="T3" fmla="*/ 34 h 34"/>
                <a:gd name="T4" fmla="*/ 37 w 53"/>
                <a:gd name="T5" fmla="*/ 33 h 34"/>
                <a:gd name="T6" fmla="*/ 41 w 53"/>
                <a:gd name="T7" fmla="*/ 31 h 34"/>
                <a:gd name="T8" fmla="*/ 45 w 53"/>
                <a:gd name="T9" fmla="*/ 29 h 34"/>
                <a:gd name="T10" fmla="*/ 48 w 53"/>
                <a:gd name="T11" fmla="*/ 27 h 34"/>
                <a:gd name="T12" fmla="*/ 50 w 53"/>
                <a:gd name="T13" fmla="*/ 24 h 34"/>
                <a:gd name="T14" fmla="*/ 52 w 53"/>
                <a:gd name="T15" fmla="*/ 20 h 34"/>
                <a:gd name="T16" fmla="*/ 53 w 53"/>
                <a:gd name="T17" fmla="*/ 17 h 34"/>
                <a:gd name="T18" fmla="*/ 52 w 53"/>
                <a:gd name="T19" fmla="*/ 13 h 34"/>
                <a:gd name="T20" fmla="*/ 50 w 53"/>
                <a:gd name="T21" fmla="*/ 10 h 34"/>
                <a:gd name="T22" fmla="*/ 48 w 53"/>
                <a:gd name="T23" fmla="*/ 8 h 34"/>
                <a:gd name="T24" fmla="*/ 45 w 53"/>
                <a:gd name="T25" fmla="*/ 5 h 34"/>
                <a:gd name="T26" fmla="*/ 41 w 53"/>
                <a:gd name="T27" fmla="*/ 3 h 34"/>
                <a:gd name="T28" fmla="*/ 37 w 53"/>
                <a:gd name="T29" fmla="*/ 1 h 34"/>
                <a:gd name="T30" fmla="*/ 32 w 53"/>
                <a:gd name="T31" fmla="*/ 0 h 34"/>
                <a:gd name="T32" fmla="*/ 27 w 53"/>
                <a:gd name="T33" fmla="*/ 0 h 34"/>
                <a:gd name="T34" fmla="*/ 21 w 53"/>
                <a:gd name="T35" fmla="*/ 0 h 34"/>
                <a:gd name="T36" fmla="*/ 16 w 53"/>
                <a:gd name="T37" fmla="*/ 1 h 34"/>
                <a:gd name="T38" fmla="*/ 12 w 53"/>
                <a:gd name="T39" fmla="*/ 3 h 34"/>
                <a:gd name="T40" fmla="*/ 8 w 53"/>
                <a:gd name="T41" fmla="*/ 5 h 34"/>
                <a:gd name="T42" fmla="*/ 5 w 53"/>
                <a:gd name="T43" fmla="*/ 8 h 34"/>
                <a:gd name="T44" fmla="*/ 3 w 53"/>
                <a:gd name="T45" fmla="*/ 10 h 34"/>
                <a:gd name="T46" fmla="*/ 1 w 53"/>
                <a:gd name="T47" fmla="*/ 13 h 34"/>
                <a:gd name="T48" fmla="*/ 0 w 53"/>
                <a:gd name="T49" fmla="*/ 17 h 34"/>
                <a:gd name="T50" fmla="*/ 1 w 53"/>
                <a:gd name="T51" fmla="*/ 20 h 34"/>
                <a:gd name="T52" fmla="*/ 3 w 53"/>
                <a:gd name="T53" fmla="*/ 24 h 34"/>
                <a:gd name="T54" fmla="*/ 5 w 53"/>
                <a:gd name="T55" fmla="*/ 27 h 34"/>
                <a:gd name="T56" fmla="*/ 8 w 53"/>
                <a:gd name="T57" fmla="*/ 29 h 34"/>
                <a:gd name="T58" fmla="*/ 12 w 53"/>
                <a:gd name="T59" fmla="*/ 31 h 34"/>
                <a:gd name="T60" fmla="*/ 16 w 53"/>
                <a:gd name="T61" fmla="*/ 33 h 34"/>
                <a:gd name="T62" fmla="*/ 21 w 53"/>
                <a:gd name="T63" fmla="*/ 34 h 34"/>
                <a:gd name="T64" fmla="*/ 27 w 53"/>
                <a:gd name="T65"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34">
                  <a:moveTo>
                    <a:pt x="27" y="34"/>
                  </a:moveTo>
                  <a:lnTo>
                    <a:pt x="32" y="34"/>
                  </a:lnTo>
                  <a:lnTo>
                    <a:pt x="37" y="33"/>
                  </a:lnTo>
                  <a:lnTo>
                    <a:pt x="41" y="31"/>
                  </a:lnTo>
                  <a:lnTo>
                    <a:pt x="45" y="29"/>
                  </a:lnTo>
                  <a:lnTo>
                    <a:pt x="48" y="27"/>
                  </a:lnTo>
                  <a:lnTo>
                    <a:pt x="50" y="24"/>
                  </a:lnTo>
                  <a:lnTo>
                    <a:pt x="52" y="20"/>
                  </a:lnTo>
                  <a:lnTo>
                    <a:pt x="53" y="17"/>
                  </a:lnTo>
                  <a:lnTo>
                    <a:pt x="52" y="13"/>
                  </a:lnTo>
                  <a:lnTo>
                    <a:pt x="50" y="10"/>
                  </a:lnTo>
                  <a:lnTo>
                    <a:pt x="48" y="8"/>
                  </a:lnTo>
                  <a:lnTo>
                    <a:pt x="45" y="5"/>
                  </a:lnTo>
                  <a:lnTo>
                    <a:pt x="41" y="3"/>
                  </a:lnTo>
                  <a:lnTo>
                    <a:pt x="37" y="1"/>
                  </a:lnTo>
                  <a:lnTo>
                    <a:pt x="32" y="0"/>
                  </a:lnTo>
                  <a:lnTo>
                    <a:pt x="27" y="0"/>
                  </a:lnTo>
                  <a:lnTo>
                    <a:pt x="21" y="0"/>
                  </a:lnTo>
                  <a:lnTo>
                    <a:pt x="16" y="1"/>
                  </a:lnTo>
                  <a:lnTo>
                    <a:pt x="12" y="3"/>
                  </a:lnTo>
                  <a:lnTo>
                    <a:pt x="8" y="5"/>
                  </a:lnTo>
                  <a:lnTo>
                    <a:pt x="5" y="8"/>
                  </a:lnTo>
                  <a:lnTo>
                    <a:pt x="3" y="10"/>
                  </a:lnTo>
                  <a:lnTo>
                    <a:pt x="1" y="13"/>
                  </a:lnTo>
                  <a:lnTo>
                    <a:pt x="0" y="17"/>
                  </a:lnTo>
                  <a:lnTo>
                    <a:pt x="1" y="20"/>
                  </a:lnTo>
                  <a:lnTo>
                    <a:pt x="3" y="24"/>
                  </a:lnTo>
                  <a:lnTo>
                    <a:pt x="5" y="27"/>
                  </a:lnTo>
                  <a:lnTo>
                    <a:pt x="8" y="29"/>
                  </a:lnTo>
                  <a:lnTo>
                    <a:pt x="12" y="31"/>
                  </a:lnTo>
                  <a:lnTo>
                    <a:pt x="16" y="33"/>
                  </a:lnTo>
                  <a:lnTo>
                    <a:pt x="21" y="34"/>
                  </a:lnTo>
                  <a:lnTo>
                    <a:pt x="27"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3" name="Freeform 76"/>
            <p:cNvSpPr>
              <a:spLocks/>
            </p:cNvSpPr>
            <p:nvPr/>
          </p:nvSpPr>
          <p:spPr bwMode="auto">
            <a:xfrm>
              <a:off x="3403" y="1201"/>
              <a:ext cx="102" cy="84"/>
            </a:xfrm>
            <a:custGeom>
              <a:avLst/>
              <a:gdLst>
                <a:gd name="T0" fmla="*/ 27 w 102"/>
                <a:gd name="T1" fmla="*/ 73 h 84"/>
                <a:gd name="T2" fmla="*/ 72 w 102"/>
                <a:gd name="T3" fmla="*/ 20 h 84"/>
                <a:gd name="T4" fmla="*/ 72 w 102"/>
                <a:gd name="T5" fmla="*/ 0 h 84"/>
                <a:gd name="T6" fmla="*/ 0 w 102"/>
                <a:gd name="T7" fmla="*/ 84 h 84"/>
                <a:gd name="T8" fmla="*/ 102 w 102"/>
                <a:gd name="T9" fmla="*/ 84 h 84"/>
                <a:gd name="T10" fmla="*/ 102 w 102"/>
                <a:gd name="T11" fmla="*/ 73 h 84"/>
                <a:gd name="T12" fmla="*/ 27 w 102"/>
                <a:gd name="T13" fmla="*/ 73 h 84"/>
              </a:gdLst>
              <a:ahLst/>
              <a:cxnLst>
                <a:cxn ang="0">
                  <a:pos x="T0" y="T1"/>
                </a:cxn>
                <a:cxn ang="0">
                  <a:pos x="T2" y="T3"/>
                </a:cxn>
                <a:cxn ang="0">
                  <a:pos x="T4" y="T5"/>
                </a:cxn>
                <a:cxn ang="0">
                  <a:pos x="T6" y="T7"/>
                </a:cxn>
                <a:cxn ang="0">
                  <a:pos x="T8" y="T9"/>
                </a:cxn>
                <a:cxn ang="0">
                  <a:pos x="T10" y="T11"/>
                </a:cxn>
                <a:cxn ang="0">
                  <a:pos x="T12" y="T13"/>
                </a:cxn>
              </a:cxnLst>
              <a:rect l="0" t="0" r="r" b="b"/>
              <a:pathLst>
                <a:path w="102" h="84">
                  <a:moveTo>
                    <a:pt x="27" y="73"/>
                  </a:moveTo>
                  <a:lnTo>
                    <a:pt x="72" y="20"/>
                  </a:lnTo>
                  <a:lnTo>
                    <a:pt x="72" y="0"/>
                  </a:lnTo>
                  <a:lnTo>
                    <a:pt x="0" y="84"/>
                  </a:lnTo>
                  <a:lnTo>
                    <a:pt x="102" y="84"/>
                  </a:lnTo>
                  <a:lnTo>
                    <a:pt x="102" y="73"/>
                  </a:lnTo>
                  <a:lnTo>
                    <a:pt x="27"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4" name="Freeform 77"/>
            <p:cNvSpPr>
              <a:spLocks/>
            </p:cNvSpPr>
            <p:nvPr/>
          </p:nvSpPr>
          <p:spPr bwMode="auto">
            <a:xfrm>
              <a:off x="3220" y="1437"/>
              <a:ext cx="654" cy="451"/>
            </a:xfrm>
            <a:custGeom>
              <a:avLst/>
              <a:gdLst>
                <a:gd name="T0" fmla="*/ 179 w 654"/>
                <a:gd name="T1" fmla="*/ 3 h 451"/>
                <a:gd name="T2" fmla="*/ 161 w 654"/>
                <a:gd name="T3" fmla="*/ 8 h 451"/>
                <a:gd name="T4" fmla="*/ 144 w 654"/>
                <a:gd name="T5" fmla="*/ 16 h 451"/>
                <a:gd name="T6" fmla="*/ 131 w 654"/>
                <a:gd name="T7" fmla="*/ 23 h 451"/>
                <a:gd name="T8" fmla="*/ 114 w 654"/>
                <a:gd name="T9" fmla="*/ 35 h 451"/>
                <a:gd name="T10" fmla="*/ 93 w 654"/>
                <a:gd name="T11" fmla="*/ 56 h 451"/>
                <a:gd name="T12" fmla="*/ 76 w 654"/>
                <a:gd name="T13" fmla="*/ 75 h 451"/>
                <a:gd name="T14" fmla="*/ 67 w 654"/>
                <a:gd name="T15" fmla="*/ 88 h 451"/>
                <a:gd name="T16" fmla="*/ 120 w 654"/>
                <a:gd name="T17" fmla="*/ 122 h 451"/>
                <a:gd name="T18" fmla="*/ 128 w 654"/>
                <a:gd name="T19" fmla="*/ 115 h 451"/>
                <a:gd name="T20" fmla="*/ 147 w 654"/>
                <a:gd name="T21" fmla="*/ 100 h 451"/>
                <a:gd name="T22" fmla="*/ 166 w 654"/>
                <a:gd name="T23" fmla="*/ 84 h 451"/>
                <a:gd name="T24" fmla="*/ 175 w 654"/>
                <a:gd name="T25" fmla="*/ 77 h 451"/>
                <a:gd name="T26" fmla="*/ 0 w 654"/>
                <a:gd name="T27" fmla="*/ 451 h 451"/>
                <a:gd name="T28" fmla="*/ 486 w 654"/>
                <a:gd name="T29" fmla="*/ 203 h 451"/>
                <a:gd name="T30" fmla="*/ 489 w 654"/>
                <a:gd name="T31" fmla="*/ 77 h 451"/>
                <a:gd name="T32" fmla="*/ 498 w 654"/>
                <a:gd name="T33" fmla="*/ 87 h 451"/>
                <a:gd name="T34" fmla="*/ 509 w 654"/>
                <a:gd name="T35" fmla="*/ 102 h 451"/>
                <a:gd name="T36" fmla="*/ 516 w 654"/>
                <a:gd name="T37" fmla="*/ 112 h 451"/>
                <a:gd name="T38" fmla="*/ 592 w 654"/>
                <a:gd name="T39" fmla="*/ 92 h 451"/>
                <a:gd name="T40" fmla="*/ 585 w 654"/>
                <a:gd name="T41" fmla="*/ 84 h 451"/>
                <a:gd name="T42" fmla="*/ 570 w 654"/>
                <a:gd name="T43" fmla="*/ 66 h 451"/>
                <a:gd name="T44" fmla="*/ 552 w 654"/>
                <a:gd name="T45" fmla="*/ 45 h 451"/>
                <a:gd name="T46" fmla="*/ 537 w 654"/>
                <a:gd name="T47" fmla="*/ 31 h 451"/>
                <a:gd name="T48" fmla="*/ 523 w 654"/>
                <a:gd name="T49" fmla="*/ 21 h 451"/>
                <a:gd name="T50" fmla="*/ 508 w 654"/>
                <a:gd name="T51" fmla="*/ 12 h 451"/>
                <a:gd name="T52" fmla="*/ 491 w 654"/>
                <a:gd name="T53" fmla="*/ 5 h 451"/>
                <a:gd name="T54" fmla="*/ 471 w 654"/>
                <a:gd name="T55" fmla="*/ 0 h 451"/>
                <a:gd name="T56" fmla="*/ 432 w 654"/>
                <a:gd name="T57" fmla="*/ 10 h 451"/>
                <a:gd name="T58" fmla="*/ 424 w 654"/>
                <a:gd name="T59" fmla="*/ 34 h 451"/>
                <a:gd name="T60" fmla="*/ 400 w 654"/>
                <a:gd name="T61" fmla="*/ 58 h 451"/>
                <a:gd name="T62" fmla="*/ 356 w 654"/>
                <a:gd name="T63" fmla="*/ 73 h 451"/>
                <a:gd name="T64" fmla="*/ 293 w 654"/>
                <a:gd name="T65" fmla="*/ 72 h 451"/>
                <a:gd name="T66" fmla="*/ 250 w 654"/>
                <a:gd name="T67" fmla="*/ 54 h 451"/>
                <a:gd name="T68" fmla="*/ 227 w 654"/>
                <a:gd name="T69" fmla="*/ 29 h 451"/>
                <a:gd name="T70" fmla="*/ 220 w 654"/>
                <a:gd name="T71" fmla="*/ 7 h 451"/>
                <a:gd name="T72" fmla="*/ 187 w 654"/>
                <a:gd name="T73" fmla="*/ 1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54" h="451">
                  <a:moveTo>
                    <a:pt x="187" y="1"/>
                  </a:moveTo>
                  <a:lnTo>
                    <a:pt x="179" y="3"/>
                  </a:lnTo>
                  <a:lnTo>
                    <a:pt x="170" y="5"/>
                  </a:lnTo>
                  <a:lnTo>
                    <a:pt x="161" y="8"/>
                  </a:lnTo>
                  <a:lnTo>
                    <a:pt x="152" y="12"/>
                  </a:lnTo>
                  <a:lnTo>
                    <a:pt x="144" y="16"/>
                  </a:lnTo>
                  <a:lnTo>
                    <a:pt x="137" y="19"/>
                  </a:lnTo>
                  <a:lnTo>
                    <a:pt x="131" y="23"/>
                  </a:lnTo>
                  <a:lnTo>
                    <a:pt x="126" y="26"/>
                  </a:lnTo>
                  <a:lnTo>
                    <a:pt x="114" y="35"/>
                  </a:lnTo>
                  <a:lnTo>
                    <a:pt x="103" y="45"/>
                  </a:lnTo>
                  <a:lnTo>
                    <a:pt x="93" y="56"/>
                  </a:lnTo>
                  <a:lnTo>
                    <a:pt x="84" y="66"/>
                  </a:lnTo>
                  <a:lnTo>
                    <a:pt x="76" y="75"/>
                  </a:lnTo>
                  <a:lnTo>
                    <a:pt x="70" y="83"/>
                  </a:lnTo>
                  <a:lnTo>
                    <a:pt x="67" y="88"/>
                  </a:lnTo>
                  <a:lnTo>
                    <a:pt x="65" y="89"/>
                  </a:lnTo>
                  <a:lnTo>
                    <a:pt x="120" y="122"/>
                  </a:lnTo>
                  <a:lnTo>
                    <a:pt x="122" y="120"/>
                  </a:lnTo>
                  <a:lnTo>
                    <a:pt x="128" y="115"/>
                  </a:lnTo>
                  <a:lnTo>
                    <a:pt x="137" y="108"/>
                  </a:lnTo>
                  <a:lnTo>
                    <a:pt x="147" y="100"/>
                  </a:lnTo>
                  <a:lnTo>
                    <a:pt x="157" y="91"/>
                  </a:lnTo>
                  <a:lnTo>
                    <a:pt x="166" y="84"/>
                  </a:lnTo>
                  <a:lnTo>
                    <a:pt x="172" y="79"/>
                  </a:lnTo>
                  <a:lnTo>
                    <a:pt x="175" y="77"/>
                  </a:lnTo>
                  <a:lnTo>
                    <a:pt x="175" y="207"/>
                  </a:lnTo>
                  <a:lnTo>
                    <a:pt x="0" y="451"/>
                  </a:lnTo>
                  <a:lnTo>
                    <a:pt x="654" y="451"/>
                  </a:lnTo>
                  <a:lnTo>
                    <a:pt x="486" y="203"/>
                  </a:lnTo>
                  <a:lnTo>
                    <a:pt x="486" y="76"/>
                  </a:lnTo>
                  <a:lnTo>
                    <a:pt x="489" y="77"/>
                  </a:lnTo>
                  <a:lnTo>
                    <a:pt x="493" y="81"/>
                  </a:lnTo>
                  <a:lnTo>
                    <a:pt x="498" y="87"/>
                  </a:lnTo>
                  <a:lnTo>
                    <a:pt x="503" y="94"/>
                  </a:lnTo>
                  <a:lnTo>
                    <a:pt x="509" y="102"/>
                  </a:lnTo>
                  <a:lnTo>
                    <a:pt x="513" y="108"/>
                  </a:lnTo>
                  <a:lnTo>
                    <a:pt x="516" y="112"/>
                  </a:lnTo>
                  <a:lnTo>
                    <a:pt x="517" y="113"/>
                  </a:lnTo>
                  <a:lnTo>
                    <a:pt x="592" y="92"/>
                  </a:lnTo>
                  <a:lnTo>
                    <a:pt x="590" y="90"/>
                  </a:lnTo>
                  <a:lnTo>
                    <a:pt x="585" y="84"/>
                  </a:lnTo>
                  <a:lnTo>
                    <a:pt x="578" y="76"/>
                  </a:lnTo>
                  <a:lnTo>
                    <a:pt x="570" y="66"/>
                  </a:lnTo>
                  <a:lnTo>
                    <a:pt x="561" y="55"/>
                  </a:lnTo>
                  <a:lnTo>
                    <a:pt x="552" y="45"/>
                  </a:lnTo>
                  <a:lnTo>
                    <a:pt x="544" y="37"/>
                  </a:lnTo>
                  <a:lnTo>
                    <a:pt x="537" y="31"/>
                  </a:lnTo>
                  <a:lnTo>
                    <a:pt x="530" y="26"/>
                  </a:lnTo>
                  <a:lnTo>
                    <a:pt x="523" y="21"/>
                  </a:lnTo>
                  <a:lnTo>
                    <a:pt x="515" y="16"/>
                  </a:lnTo>
                  <a:lnTo>
                    <a:pt x="508" y="12"/>
                  </a:lnTo>
                  <a:lnTo>
                    <a:pt x="499" y="8"/>
                  </a:lnTo>
                  <a:lnTo>
                    <a:pt x="491" y="5"/>
                  </a:lnTo>
                  <a:lnTo>
                    <a:pt x="481" y="2"/>
                  </a:lnTo>
                  <a:lnTo>
                    <a:pt x="471" y="0"/>
                  </a:lnTo>
                  <a:lnTo>
                    <a:pt x="432" y="0"/>
                  </a:lnTo>
                  <a:lnTo>
                    <a:pt x="432" y="10"/>
                  </a:lnTo>
                  <a:lnTo>
                    <a:pt x="430" y="21"/>
                  </a:lnTo>
                  <a:lnTo>
                    <a:pt x="424" y="34"/>
                  </a:lnTo>
                  <a:lnTo>
                    <a:pt x="414" y="46"/>
                  </a:lnTo>
                  <a:lnTo>
                    <a:pt x="400" y="58"/>
                  </a:lnTo>
                  <a:lnTo>
                    <a:pt x="381" y="67"/>
                  </a:lnTo>
                  <a:lnTo>
                    <a:pt x="356" y="73"/>
                  </a:lnTo>
                  <a:lnTo>
                    <a:pt x="324" y="75"/>
                  </a:lnTo>
                  <a:lnTo>
                    <a:pt x="293" y="72"/>
                  </a:lnTo>
                  <a:lnTo>
                    <a:pt x="268" y="64"/>
                  </a:lnTo>
                  <a:lnTo>
                    <a:pt x="250" y="54"/>
                  </a:lnTo>
                  <a:lnTo>
                    <a:pt x="237" y="42"/>
                  </a:lnTo>
                  <a:lnTo>
                    <a:pt x="227" y="29"/>
                  </a:lnTo>
                  <a:lnTo>
                    <a:pt x="222" y="17"/>
                  </a:lnTo>
                  <a:lnTo>
                    <a:pt x="220" y="7"/>
                  </a:lnTo>
                  <a:lnTo>
                    <a:pt x="220" y="1"/>
                  </a:lnTo>
                  <a:lnTo>
                    <a:pt x="187" y="1"/>
                  </a:lnTo>
                  <a:close/>
                </a:path>
              </a:pathLst>
            </a:custGeom>
            <a:solidFill>
              <a:schemeClr val="accent5">
                <a:lumMod val="20000"/>
                <a:lumOff val="80000"/>
              </a:schemeClr>
            </a:solidFill>
            <a:ln w="317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2095" name="Freeform 78"/>
            <p:cNvSpPr>
              <a:spLocks/>
            </p:cNvSpPr>
            <p:nvPr/>
          </p:nvSpPr>
          <p:spPr bwMode="auto">
            <a:xfrm>
              <a:off x="3554" y="1441"/>
              <a:ext cx="74" cy="48"/>
            </a:xfrm>
            <a:custGeom>
              <a:avLst/>
              <a:gdLst>
                <a:gd name="T0" fmla="*/ 55 w 74"/>
                <a:gd name="T1" fmla="*/ 45 h 48"/>
                <a:gd name="T2" fmla="*/ 48 w 74"/>
                <a:gd name="T3" fmla="*/ 47 h 48"/>
                <a:gd name="T4" fmla="*/ 41 w 74"/>
                <a:gd name="T5" fmla="*/ 48 h 48"/>
                <a:gd name="T6" fmla="*/ 34 w 74"/>
                <a:gd name="T7" fmla="*/ 48 h 48"/>
                <a:gd name="T8" fmla="*/ 26 w 74"/>
                <a:gd name="T9" fmla="*/ 48 h 48"/>
                <a:gd name="T10" fmla="*/ 20 w 74"/>
                <a:gd name="T11" fmla="*/ 46 h 48"/>
                <a:gd name="T12" fmla="*/ 14 w 74"/>
                <a:gd name="T13" fmla="*/ 44 h 48"/>
                <a:gd name="T14" fmla="*/ 9 w 74"/>
                <a:gd name="T15" fmla="*/ 41 h 48"/>
                <a:gd name="T16" fmla="*/ 5 w 74"/>
                <a:gd name="T17" fmla="*/ 37 h 48"/>
                <a:gd name="T18" fmla="*/ 1 w 74"/>
                <a:gd name="T19" fmla="*/ 32 h 48"/>
                <a:gd name="T20" fmla="*/ 0 w 74"/>
                <a:gd name="T21" fmla="*/ 28 h 48"/>
                <a:gd name="T22" fmla="*/ 0 w 74"/>
                <a:gd name="T23" fmla="*/ 23 h 48"/>
                <a:gd name="T24" fmla="*/ 1 w 74"/>
                <a:gd name="T25" fmla="*/ 19 h 48"/>
                <a:gd name="T26" fmla="*/ 4 w 74"/>
                <a:gd name="T27" fmla="*/ 14 h 48"/>
                <a:gd name="T28" fmla="*/ 7 w 74"/>
                <a:gd name="T29" fmla="*/ 10 h 48"/>
                <a:gd name="T30" fmla="*/ 12 w 74"/>
                <a:gd name="T31" fmla="*/ 7 h 48"/>
                <a:gd name="T32" fmla="*/ 18 w 74"/>
                <a:gd name="T33" fmla="*/ 4 h 48"/>
                <a:gd name="T34" fmla="*/ 26 w 74"/>
                <a:gd name="T35" fmla="*/ 2 h 48"/>
                <a:gd name="T36" fmla="*/ 33 w 74"/>
                <a:gd name="T37" fmla="*/ 0 h 48"/>
                <a:gd name="T38" fmla="*/ 40 w 74"/>
                <a:gd name="T39" fmla="*/ 0 h 48"/>
                <a:gd name="T40" fmla="*/ 47 w 74"/>
                <a:gd name="T41" fmla="*/ 1 h 48"/>
                <a:gd name="T42" fmla="*/ 54 w 74"/>
                <a:gd name="T43" fmla="*/ 3 h 48"/>
                <a:gd name="T44" fmla="*/ 59 w 74"/>
                <a:gd name="T45" fmla="*/ 5 h 48"/>
                <a:gd name="T46" fmla="*/ 65 w 74"/>
                <a:gd name="T47" fmla="*/ 8 h 48"/>
                <a:gd name="T48" fmla="*/ 69 w 74"/>
                <a:gd name="T49" fmla="*/ 12 h 48"/>
                <a:gd name="T50" fmla="*/ 72 w 74"/>
                <a:gd name="T51" fmla="*/ 16 h 48"/>
                <a:gd name="T52" fmla="*/ 74 w 74"/>
                <a:gd name="T53" fmla="*/ 21 h 48"/>
                <a:gd name="T54" fmla="*/ 74 w 74"/>
                <a:gd name="T55" fmla="*/ 26 h 48"/>
                <a:gd name="T56" fmla="*/ 73 w 74"/>
                <a:gd name="T57" fmla="*/ 30 h 48"/>
                <a:gd name="T58" fmla="*/ 70 w 74"/>
                <a:gd name="T59" fmla="*/ 34 h 48"/>
                <a:gd name="T60" fmla="*/ 67 w 74"/>
                <a:gd name="T61" fmla="*/ 39 h 48"/>
                <a:gd name="T62" fmla="*/ 62 w 74"/>
                <a:gd name="T63" fmla="*/ 42 h 48"/>
                <a:gd name="T64" fmla="*/ 55 w 74"/>
                <a:gd name="T65"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48">
                  <a:moveTo>
                    <a:pt x="55" y="45"/>
                  </a:moveTo>
                  <a:lnTo>
                    <a:pt x="48" y="47"/>
                  </a:lnTo>
                  <a:lnTo>
                    <a:pt x="41" y="48"/>
                  </a:lnTo>
                  <a:lnTo>
                    <a:pt x="34" y="48"/>
                  </a:lnTo>
                  <a:lnTo>
                    <a:pt x="26" y="48"/>
                  </a:lnTo>
                  <a:lnTo>
                    <a:pt x="20" y="46"/>
                  </a:lnTo>
                  <a:lnTo>
                    <a:pt x="14" y="44"/>
                  </a:lnTo>
                  <a:lnTo>
                    <a:pt x="9" y="41"/>
                  </a:lnTo>
                  <a:lnTo>
                    <a:pt x="5" y="37"/>
                  </a:lnTo>
                  <a:lnTo>
                    <a:pt x="1" y="32"/>
                  </a:lnTo>
                  <a:lnTo>
                    <a:pt x="0" y="28"/>
                  </a:lnTo>
                  <a:lnTo>
                    <a:pt x="0" y="23"/>
                  </a:lnTo>
                  <a:lnTo>
                    <a:pt x="1" y="19"/>
                  </a:lnTo>
                  <a:lnTo>
                    <a:pt x="4" y="14"/>
                  </a:lnTo>
                  <a:lnTo>
                    <a:pt x="7" y="10"/>
                  </a:lnTo>
                  <a:lnTo>
                    <a:pt x="12" y="7"/>
                  </a:lnTo>
                  <a:lnTo>
                    <a:pt x="18" y="4"/>
                  </a:lnTo>
                  <a:lnTo>
                    <a:pt x="26" y="2"/>
                  </a:lnTo>
                  <a:lnTo>
                    <a:pt x="33" y="0"/>
                  </a:lnTo>
                  <a:lnTo>
                    <a:pt x="40" y="0"/>
                  </a:lnTo>
                  <a:lnTo>
                    <a:pt x="47" y="1"/>
                  </a:lnTo>
                  <a:lnTo>
                    <a:pt x="54" y="3"/>
                  </a:lnTo>
                  <a:lnTo>
                    <a:pt x="59" y="5"/>
                  </a:lnTo>
                  <a:lnTo>
                    <a:pt x="65" y="8"/>
                  </a:lnTo>
                  <a:lnTo>
                    <a:pt x="69" y="12"/>
                  </a:lnTo>
                  <a:lnTo>
                    <a:pt x="72" y="16"/>
                  </a:lnTo>
                  <a:lnTo>
                    <a:pt x="74" y="21"/>
                  </a:lnTo>
                  <a:lnTo>
                    <a:pt x="74" y="26"/>
                  </a:lnTo>
                  <a:lnTo>
                    <a:pt x="73" y="30"/>
                  </a:lnTo>
                  <a:lnTo>
                    <a:pt x="70" y="34"/>
                  </a:lnTo>
                  <a:lnTo>
                    <a:pt x="67" y="39"/>
                  </a:lnTo>
                  <a:lnTo>
                    <a:pt x="62" y="42"/>
                  </a:lnTo>
                  <a:lnTo>
                    <a:pt x="55"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6" name="Freeform 79"/>
            <p:cNvSpPr>
              <a:spLocks/>
            </p:cNvSpPr>
            <p:nvPr/>
          </p:nvSpPr>
          <p:spPr bwMode="auto">
            <a:xfrm>
              <a:off x="3539" y="1460"/>
              <a:ext cx="113" cy="38"/>
            </a:xfrm>
            <a:custGeom>
              <a:avLst/>
              <a:gdLst>
                <a:gd name="T0" fmla="*/ 7 w 113"/>
                <a:gd name="T1" fmla="*/ 38 h 38"/>
                <a:gd name="T2" fmla="*/ 0 w 113"/>
                <a:gd name="T3" fmla="*/ 7 h 38"/>
                <a:gd name="T4" fmla="*/ 104 w 113"/>
                <a:gd name="T5" fmla="*/ 0 h 38"/>
                <a:gd name="T6" fmla="*/ 113 w 113"/>
                <a:gd name="T7" fmla="*/ 29 h 38"/>
                <a:gd name="T8" fmla="*/ 7 w 113"/>
                <a:gd name="T9" fmla="*/ 38 h 38"/>
              </a:gdLst>
              <a:ahLst/>
              <a:cxnLst>
                <a:cxn ang="0">
                  <a:pos x="T0" y="T1"/>
                </a:cxn>
                <a:cxn ang="0">
                  <a:pos x="T2" y="T3"/>
                </a:cxn>
                <a:cxn ang="0">
                  <a:pos x="T4" y="T5"/>
                </a:cxn>
                <a:cxn ang="0">
                  <a:pos x="T6" y="T7"/>
                </a:cxn>
                <a:cxn ang="0">
                  <a:pos x="T8" y="T9"/>
                </a:cxn>
              </a:cxnLst>
              <a:rect l="0" t="0" r="r" b="b"/>
              <a:pathLst>
                <a:path w="113" h="38">
                  <a:moveTo>
                    <a:pt x="7" y="38"/>
                  </a:moveTo>
                  <a:lnTo>
                    <a:pt x="0" y="7"/>
                  </a:lnTo>
                  <a:lnTo>
                    <a:pt x="104" y="0"/>
                  </a:lnTo>
                  <a:lnTo>
                    <a:pt x="113" y="29"/>
                  </a:lnTo>
                  <a:lnTo>
                    <a:pt x="7"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7" name="Freeform 80"/>
            <p:cNvSpPr>
              <a:spLocks/>
            </p:cNvSpPr>
            <p:nvPr/>
          </p:nvSpPr>
          <p:spPr bwMode="auto">
            <a:xfrm>
              <a:off x="3461" y="1464"/>
              <a:ext cx="283" cy="250"/>
            </a:xfrm>
            <a:custGeom>
              <a:avLst/>
              <a:gdLst>
                <a:gd name="T0" fmla="*/ 65 w 283"/>
                <a:gd name="T1" fmla="*/ 250 h 250"/>
                <a:gd name="T2" fmla="*/ 58 w 283"/>
                <a:gd name="T3" fmla="*/ 250 h 250"/>
                <a:gd name="T4" fmla="*/ 52 w 283"/>
                <a:gd name="T5" fmla="*/ 249 h 250"/>
                <a:gd name="T6" fmla="*/ 45 w 283"/>
                <a:gd name="T7" fmla="*/ 247 h 250"/>
                <a:gd name="T8" fmla="*/ 39 w 283"/>
                <a:gd name="T9" fmla="*/ 245 h 250"/>
                <a:gd name="T10" fmla="*/ 35 w 283"/>
                <a:gd name="T11" fmla="*/ 241 h 250"/>
                <a:gd name="T12" fmla="*/ 31 w 283"/>
                <a:gd name="T13" fmla="*/ 238 h 250"/>
                <a:gd name="T14" fmla="*/ 29 w 283"/>
                <a:gd name="T15" fmla="*/ 234 h 250"/>
                <a:gd name="T16" fmla="*/ 27 w 283"/>
                <a:gd name="T17" fmla="*/ 229 h 250"/>
                <a:gd name="T18" fmla="*/ 0 w 283"/>
                <a:gd name="T19" fmla="*/ 37 h 250"/>
                <a:gd name="T20" fmla="*/ 0 w 283"/>
                <a:gd name="T21" fmla="*/ 32 h 250"/>
                <a:gd name="T22" fmla="*/ 2 w 283"/>
                <a:gd name="T23" fmla="*/ 28 h 250"/>
                <a:gd name="T24" fmla="*/ 4 w 283"/>
                <a:gd name="T25" fmla="*/ 24 h 250"/>
                <a:gd name="T26" fmla="*/ 8 w 283"/>
                <a:gd name="T27" fmla="*/ 20 h 250"/>
                <a:gd name="T28" fmla="*/ 13 w 283"/>
                <a:gd name="T29" fmla="*/ 17 h 250"/>
                <a:gd name="T30" fmla="*/ 19 w 283"/>
                <a:gd name="T31" fmla="*/ 15 h 250"/>
                <a:gd name="T32" fmla="*/ 24 w 283"/>
                <a:gd name="T33" fmla="*/ 13 h 250"/>
                <a:gd name="T34" fmla="*/ 31 w 283"/>
                <a:gd name="T35" fmla="*/ 12 h 250"/>
                <a:gd name="T36" fmla="*/ 218 w 283"/>
                <a:gd name="T37" fmla="*/ 0 h 250"/>
                <a:gd name="T38" fmla="*/ 225 w 283"/>
                <a:gd name="T39" fmla="*/ 0 h 250"/>
                <a:gd name="T40" fmla="*/ 232 w 283"/>
                <a:gd name="T41" fmla="*/ 1 h 250"/>
                <a:gd name="T42" fmla="*/ 238 w 283"/>
                <a:gd name="T43" fmla="*/ 3 h 250"/>
                <a:gd name="T44" fmla="*/ 244 w 283"/>
                <a:gd name="T45" fmla="*/ 6 h 250"/>
                <a:gd name="T46" fmla="*/ 248 w 283"/>
                <a:gd name="T47" fmla="*/ 9 h 250"/>
                <a:gd name="T48" fmla="*/ 252 w 283"/>
                <a:gd name="T49" fmla="*/ 13 h 250"/>
                <a:gd name="T50" fmla="*/ 254 w 283"/>
                <a:gd name="T51" fmla="*/ 17 h 250"/>
                <a:gd name="T52" fmla="*/ 256 w 283"/>
                <a:gd name="T53" fmla="*/ 21 h 250"/>
                <a:gd name="T54" fmla="*/ 283 w 283"/>
                <a:gd name="T55" fmla="*/ 213 h 250"/>
                <a:gd name="T56" fmla="*/ 283 w 283"/>
                <a:gd name="T57" fmla="*/ 218 h 250"/>
                <a:gd name="T58" fmla="*/ 282 w 283"/>
                <a:gd name="T59" fmla="*/ 222 h 250"/>
                <a:gd name="T60" fmla="*/ 279 w 283"/>
                <a:gd name="T61" fmla="*/ 227 h 250"/>
                <a:gd name="T62" fmla="*/ 275 w 283"/>
                <a:gd name="T63" fmla="*/ 230 h 250"/>
                <a:gd name="T64" fmla="*/ 270 w 283"/>
                <a:gd name="T65" fmla="*/ 233 h 250"/>
                <a:gd name="T66" fmla="*/ 265 w 283"/>
                <a:gd name="T67" fmla="*/ 236 h 250"/>
                <a:gd name="T68" fmla="*/ 259 w 283"/>
                <a:gd name="T69" fmla="*/ 238 h 250"/>
                <a:gd name="T70" fmla="*/ 252 w 283"/>
                <a:gd name="T71" fmla="*/ 239 h 250"/>
                <a:gd name="T72" fmla="*/ 65 w 283"/>
                <a:gd name="T73"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3" h="250">
                  <a:moveTo>
                    <a:pt x="65" y="250"/>
                  </a:moveTo>
                  <a:lnTo>
                    <a:pt x="58" y="250"/>
                  </a:lnTo>
                  <a:lnTo>
                    <a:pt x="52" y="249"/>
                  </a:lnTo>
                  <a:lnTo>
                    <a:pt x="45" y="247"/>
                  </a:lnTo>
                  <a:lnTo>
                    <a:pt x="39" y="245"/>
                  </a:lnTo>
                  <a:lnTo>
                    <a:pt x="35" y="241"/>
                  </a:lnTo>
                  <a:lnTo>
                    <a:pt x="31" y="238"/>
                  </a:lnTo>
                  <a:lnTo>
                    <a:pt x="29" y="234"/>
                  </a:lnTo>
                  <a:lnTo>
                    <a:pt x="27" y="229"/>
                  </a:lnTo>
                  <a:lnTo>
                    <a:pt x="0" y="37"/>
                  </a:lnTo>
                  <a:lnTo>
                    <a:pt x="0" y="32"/>
                  </a:lnTo>
                  <a:lnTo>
                    <a:pt x="2" y="28"/>
                  </a:lnTo>
                  <a:lnTo>
                    <a:pt x="4" y="24"/>
                  </a:lnTo>
                  <a:lnTo>
                    <a:pt x="8" y="20"/>
                  </a:lnTo>
                  <a:lnTo>
                    <a:pt x="13" y="17"/>
                  </a:lnTo>
                  <a:lnTo>
                    <a:pt x="19" y="15"/>
                  </a:lnTo>
                  <a:lnTo>
                    <a:pt x="24" y="13"/>
                  </a:lnTo>
                  <a:lnTo>
                    <a:pt x="31" y="12"/>
                  </a:lnTo>
                  <a:lnTo>
                    <a:pt x="218" y="0"/>
                  </a:lnTo>
                  <a:lnTo>
                    <a:pt x="225" y="0"/>
                  </a:lnTo>
                  <a:lnTo>
                    <a:pt x="232" y="1"/>
                  </a:lnTo>
                  <a:lnTo>
                    <a:pt x="238" y="3"/>
                  </a:lnTo>
                  <a:lnTo>
                    <a:pt x="244" y="6"/>
                  </a:lnTo>
                  <a:lnTo>
                    <a:pt x="248" y="9"/>
                  </a:lnTo>
                  <a:lnTo>
                    <a:pt x="252" y="13"/>
                  </a:lnTo>
                  <a:lnTo>
                    <a:pt x="254" y="17"/>
                  </a:lnTo>
                  <a:lnTo>
                    <a:pt x="256" y="21"/>
                  </a:lnTo>
                  <a:lnTo>
                    <a:pt x="283" y="213"/>
                  </a:lnTo>
                  <a:lnTo>
                    <a:pt x="283" y="218"/>
                  </a:lnTo>
                  <a:lnTo>
                    <a:pt x="282" y="222"/>
                  </a:lnTo>
                  <a:lnTo>
                    <a:pt x="279" y="227"/>
                  </a:lnTo>
                  <a:lnTo>
                    <a:pt x="275" y="230"/>
                  </a:lnTo>
                  <a:lnTo>
                    <a:pt x="270" y="233"/>
                  </a:lnTo>
                  <a:lnTo>
                    <a:pt x="265" y="236"/>
                  </a:lnTo>
                  <a:lnTo>
                    <a:pt x="259" y="238"/>
                  </a:lnTo>
                  <a:lnTo>
                    <a:pt x="252" y="239"/>
                  </a:lnTo>
                  <a:lnTo>
                    <a:pt x="65" y="2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8" name="Freeform 81"/>
            <p:cNvSpPr>
              <a:spLocks/>
            </p:cNvSpPr>
            <p:nvPr/>
          </p:nvSpPr>
          <p:spPr bwMode="auto">
            <a:xfrm>
              <a:off x="3480" y="1480"/>
              <a:ext cx="247" cy="218"/>
            </a:xfrm>
            <a:custGeom>
              <a:avLst/>
              <a:gdLst>
                <a:gd name="T0" fmla="*/ 62 w 247"/>
                <a:gd name="T1" fmla="*/ 218 h 218"/>
                <a:gd name="T2" fmla="*/ 55 w 247"/>
                <a:gd name="T3" fmla="*/ 218 h 218"/>
                <a:gd name="T4" fmla="*/ 50 w 247"/>
                <a:gd name="T5" fmla="*/ 217 h 218"/>
                <a:gd name="T6" fmla="*/ 44 w 247"/>
                <a:gd name="T7" fmla="*/ 216 h 218"/>
                <a:gd name="T8" fmla="*/ 39 w 247"/>
                <a:gd name="T9" fmla="*/ 213 h 218"/>
                <a:gd name="T10" fmla="*/ 35 w 247"/>
                <a:gd name="T11" fmla="*/ 211 h 218"/>
                <a:gd name="T12" fmla="*/ 32 w 247"/>
                <a:gd name="T13" fmla="*/ 207 h 218"/>
                <a:gd name="T14" fmla="*/ 29 w 247"/>
                <a:gd name="T15" fmla="*/ 204 h 218"/>
                <a:gd name="T16" fmla="*/ 28 w 247"/>
                <a:gd name="T17" fmla="*/ 199 h 218"/>
                <a:gd name="T18" fmla="*/ 0 w 247"/>
                <a:gd name="T19" fmla="*/ 29 h 218"/>
                <a:gd name="T20" fmla="*/ 0 w 247"/>
                <a:gd name="T21" fmla="*/ 25 h 218"/>
                <a:gd name="T22" fmla="*/ 1 w 247"/>
                <a:gd name="T23" fmla="*/ 21 h 218"/>
                <a:gd name="T24" fmla="*/ 3 w 247"/>
                <a:gd name="T25" fmla="*/ 17 h 218"/>
                <a:gd name="T26" fmla="*/ 5 w 247"/>
                <a:gd name="T27" fmla="*/ 14 h 218"/>
                <a:gd name="T28" fmla="*/ 9 w 247"/>
                <a:gd name="T29" fmla="*/ 11 h 218"/>
                <a:gd name="T30" fmla="*/ 13 w 247"/>
                <a:gd name="T31" fmla="*/ 9 h 218"/>
                <a:gd name="T32" fmla="*/ 18 w 247"/>
                <a:gd name="T33" fmla="*/ 8 h 218"/>
                <a:gd name="T34" fmla="*/ 24 w 247"/>
                <a:gd name="T35" fmla="*/ 7 h 218"/>
                <a:gd name="T36" fmla="*/ 183 w 247"/>
                <a:gd name="T37" fmla="*/ 0 h 218"/>
                <a:gd name="T38" fmla="*/ 189 w 247"/>
                <a:gd name="T39" fmla="*/ 0 h 218"/>
                <a:gd name="T40" fmla="*/ 196 w 247"/>
                <a:gd name="T41" fmla="*/ 1 h 218"/>
                <a:gd name="T42" fmla="*/ 200 w 247"/>
                <a:gd name="T43" fmla="*/ 2 h 218"/>
                <a:gd name="T44" fmla="*/ 205 w 247"/>
                <a:gd name="T45" fmla="*/ 5 h 218"/>
                <a:gd name="T46" fmla="*/ 210 w 247"/>
                <a:gd name="T47" fmla="*/ 8 h 218"/>
                <a:gd name="T48" fmla="*/ 213 w 247"/>
                <a:gd name="T49" fmla="*/ 11 h 218"/>
                <a:gd name="T50" fmla="*/ 216 w 247"/>
                <a:gd name="T51" fmla="*/ 15 h 218"/>
                <a:gd name="T52" fmla="*/ 217 w 247"/>
                <a:gd name="T53" fmla="*/ 19 h 218"/>
                <a:gd name="T54" fmla="*/ 247 w 247"/>
                <a:gd name="T55" fmla="*/ 189 h 218"/>
                <a:gd name="T56" fmla="*/ 247 w 247"/>
                <a:gd name="T57" fmla="*/ 194 h 218"/>
                <a:gd name="T58" fmla="*/ 246 w 247"/>
                <a:gd name="T59" fmla="*/ 197 h 218"/>
                <a:gd name="T60" fmla="*/ 244 w 247"/>
                <a:gd name="T61" fmla="*/ 201 h 218"/>
                <a:gd name="T62" fmla="*/ 242 w 247"/>
                <a:gd name="T63" fmla="*/ 204 h 218"/>
                <a:gd name="T64" fmla="*/ 238 w 247"/>
                <a:gd name="T65" fmla="*/ 207 h 218"/>
                <a:gd name="T66" fmla="*/ 233 w 247"/>
                <a:gd name="T67" fmla="*/ 209 h 218"/>
                <a:gd name="T68" fmla="*/ 227 w 247"/>
                <a:gd name="T69" fmla="*/ 211 h 218"/>
                <a:gd name="T70" fmla="*/ 221 w 247"/>
                <a:gd name="T71" fmla="*/ 211 h 218"/>
                <a:gd name="T72" fmla="*/ 62 w 247"/>
                <a:gd name="T73" fmla="*/ 21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7" h="218">
                  <a:moveTo>
                    <a:pt x="62" y="218"/>
                  </a:moveTo>
                  <a:lnTo>
                    <a:pt x="55" y="218"/>
                  </a:lnTo>
                  <a:lnTo>
                    <a:pt x="50" y="217"/>
                  </a:lnTo>
                  <a:lnTo>
                    <a:pt x="44" y="216"/>
                  </a:lnTo>
                  <a:lnTo>
                    <a:pt x="39" y="213"/>
                  </a:lnTo>
                  <a:lnTo>
                    <a:pt x="35" y="211"/>
                  </a:lnTo>
                  <a:lnTo>
                    <a:pt x="32" y="207"/>
                  </a:lnTo>
                  <a:lnTo>
                    <a:pt x="29" y="204"/>
                  </a:lnTo>
                  <a:lnTo>
                    <a:pt x="28" y="199"/>
                  </a:lnTo>
                  <a:lnTo>
                    <a:pt x="0" y="29"/>
                  </a:lnTo>
                  <a:lnTo>
                    <a:pt x="0" y="25"/>
                  </a:lnTo>
                  <a:lnTo>
                    <a:pt x="1" y="21"/>
                  </a:lnTo>
                  <a:lnTo>
                    <a:pt x="3" y="17"/>
                  </a:lnTo>
                  <a:lnTo>
                    <a:pt x="5" y="14"/>
                  </a:lnTo>
                  <a:lnTo>
                    <a:pt x="9" y="11"/>
                  </a:lnTo>
                  <a:lnTo>
                    <a:pt x="13" y="9"/>
                  </a:lnTo>
                  <a:lnTo>
                    <a:pt x="18" y="8"/>
                  </a:lnTo>
                  <a:lnTo>
                    <a:pt x="24" y="7"/>
                  </a:lnTo>
                  <a:lnTo>
                    <a:pt x="183" y="0"/>
                  </a:lnTo>
                  <a:lnTo>
                    <a:pt x="189" y="0"/>
                  </a:lnTo>
                  <a:lnTo>
                    <a:pt x="196" y="1"/>
                  </a:lnTo>
                  <a:lnTo>
                    <a:pt x="200" y="2"/>
                  </a:lnTo>
                  <a:lnTo>
                    <a:pt x="205" y="5"/>
                  </a:lnTo>
                  <a:lnTo>
                    <a:pt x="210" y="8"/>
                  </a:lnTo>
                  <a:lnTo>
                    <a:pt x="213" y="11"/>
                  </a:lnTo>
                  <a:lnTo>
                    <a:pt x="216" y="15"/>
                  </a:lnTo>
                  <a:lnTo>
                    <a:pt x="217" y="19"/>
                  </a:lnTo>
                  <a:lnTo>
                    <a:pt x="247" y="189"/>
                  </a:lnTo>
                  <a:lnTo>
                    <a:pt x="247" y="194"/>
                  </a:lnTo>
                  <a:lnTo>
                    <a:pt x="246" y="197"/>
                  </a:lnTo>
                  <a:lnTo>
                    <a:pt x="244" y="201"/>
                  </a:lnTo>
                  <a:lnTo>
                    <a:pt x="242" y="204"/>
                  </a:lnTo>
                  <a:lnTo>
                    <a:pt x="238" y="207"/>
                  </a:lnTo>
                  <a:lnTo>
                    <a:pt x="233" y="209"/>
                  </a:lnTo>
                  <a:lnTo>
                    <a:pt x="227" y="211"/>
                  </a:lnTo>
                  <a:lnTo>
                    <a:pt x="221" y="211"/>
                  </a:lnTo>
                  <a:lnTo>
                    <a:pt x="62" y="218"/>
                  </a:lnTo>
                  <a:close/>
                </a:path>
              </a:pathLst>
            </a:custGeom>
            <a:solidFill>
              <a:srgbClr val="D38C5B"/>
            </a:solidFill>
            <a:ln w="6350">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2099" name="Freeform 82"/>
            <p:cNvSpPr>
              <a:spLocks/>
            </p:cNvSpPr>
            <p:nvPr/>
          </p:nvSpPr>
          <p:spPr bwMode="auto">
            <a:xfrm>
              <a:off x="3584" y="1454"/>
              <a:ext cx="17" cy="11"/>
            </a:xfrm>
            <a:custGeom>
              <a:avLst/>
              <a:gdLst>
                <a:gd name="T0" fmla="*/ 13 w 17"/>
                <a:gd name="T1" fmla="*/ 10 h 11"/>
                <a:gd name="T2" fmla="*/ 9 w 17"/>
                <a:gd name="T3" fmla="*/ 11 h 11"/>
                <a:gd name="T4" fmla="*/ 6 w 17"/>
                <a:gd name="T5" fmla="*/ 11 h 11"/>
                <a:gd name="T6" fmla="*/ 3 w 17"/>
                <a:gd name="T7" fmla="*/ 10 h 11"/>
                <a:gd name="T8" fmla="*/ 1 w 17"/>
                <a:gd name="T9" fmla="*/ 8 h 11"/>
                <a:gd name="T10" fmla="*/ 0 w 17"/>
                <a:gd name="T11" fmla="*/ 6 h 11"/>
                <a:gd name="T12" fmla="*/ 0 w 17"/>
                <a:gd name="T13" fmla="*/ 4 h 11"/>
                <a:gd name="T14" fmla="*/ 1 w 17"/>
                <a:gd name="T15" fmla="*/ 2 h 11"/>
                <a:gd name="T16" fmla="*/ 4 w 17"/>
                <a:gd name="T17" fmla="*/ 1 h 11"/>
                <a:gd name="T18" fmla="*/ 7 w 17"/>
                <a:gd name="T19" fmla="*/ 0 h 11"/>
                <a:gd name="T20" fmla="*/ 11 w 17"/>
                <a:gd name="T21" fmla="*/ 0 h 11"/>
                <a:gd name="T22" fmla="*/ 13 w 17"/>
                <a:gd name="T23" fmla="*/ 1 h 11"/>
                <a:gd name="T24" fmla="*/ 16 w 17"/>
                <a:gd name="T25" fmla="*/ 3 h 11"/>
                <a:gd name="T26" fmla="*/ 17 w 17"/>
                <a:gd name="T27" fmla="*/ 5 h 11"/>
                <a:gd name="T28" fmla="*/ 17 w 17"/>
                <a:gd name="T29" fmla="*/ 7 h 11"/>
                <a:gd name="T30" fmla="*/ 15 w 17"/>
                <a:gd name="T31" fmla="*/ 9 h 11"/>
                <a:gd name="T32" fmla="*/ 13 w 17"/>
                <a:gd name="T33"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11">
                  <a:moveTo>
                    <a:pt x="13" y="10"/>
                  </a:moveTo>
                  <a:lnTo>
                    <a:pt x="9" y="11"/>
                  </a:lnTo>
                  <a:lnTo>
                    <a:pt x="6" y="11"/>
                  </a:lnTo>
                  <a:lnTo>
                    <a:pt x="3" y="10"/>
                  </a:lnTo>
                  <a:lnTo>
                    <a:pt x="1" y="8"/>
                  </a:lnTo>
                  <a:lnTo>
                    <a:pt x="0" y="6"/>
                  </a:lnTo>
                  <a:lnTo>
                    <a:pt x="0" y="4"/>
                  </a:lnTo>
                  <a:lnTo>
                    <a:pt x="1" y="2"/>
                  </a:lnTo>
                  <a:lnTo>
                    <a:pt x="4" y="1"/>
                  </a:lnTo>
                  <a:lnTo>
                    <a:pt x="7" y="0"/>
                  </a:lnTo>
                  <a:lnTo>
                    <a:pt x="11" y="0"/>
                  </a:lnTo>
                  <a:lnTo>
                    <a:pt x="13" y="1"/>
                  </a:lnTo>
                  <a:lnTo>
                    <a:pt x="16" y="3"/>
                  </a:lnTo>
                  <a:lnTo>
                    <a:pt x="17" y="5"/>
                  </a:lnTo>
                  <a:lnTo>
                    <a:pt x="17" y="7"/>
                  </a:lnTo>
                  <a:lnTo>
                    <a:pt x="15" y="9"/>
                  </a:lnTo>
                  <a:lnTo>
                    <a:pt x="13" y="10"/>
                  </a:lnTo>
                  <a:close/>
                </a:path>
              </a:pathLst>
            </a:custGeom>
            <a:solidFill>
              <a:srgbClr val="AFAA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0" name="Freeform 83"/>
            <p:cNvSpPr>
              <a:spLocks/>
            </p:cNvSpPr>
            <p:nvPr/>
          </p:nvSpPr>
          <p:spPr bwMode="auto">
            <a:xfrm>
              <a:off x="3463" y="1560"/>
              <a:ext cx="335" cy="94"/>
            </a:xfrm>
            <a:custGeom>
              <a:avLst/>
              <a:gdLst>
                <a:gd name="T0" fmla="*/ 272 w 335"/>
                <a:gd name="T1" fmla="*/ 3 h 94"/>
                <a:gd name="T2" fmla="*/ 267 w 335"/>
                <a:gd name="T3" fmla="*/ 7 h 94"/>
                <a:gd name="T4" fmla="*/ 259 w 335"/>
                <a:gd name="T5" fmla="*/ 12 h 94"/>
                <a:gd name="T6" fmla="*/ 248 w 335"/>
                <a:gd name="T7" fmla="*/ 18 h 94"/>
                <a:gd name="T8" fmla="*/ 231 w 335"/>
                <a:gd name="T9" fmla="*/ 25 h 94"/>
                <a:gd name="T10" fmla="*/ 201 w 335"/>
                <a:gd name="T11" fmla="*/ 32 h 94"/>
                <a:gd name="T12" fmla="*/ 167 w 335"/>
                <a:gd name="T13" fmla="*/ 38 h 94"/>
                <a:gd name="T14" fmla="*/ 132 w 335"/>
                <a:gd name="T15" fmla="*/ 42 h 94"/>
                <a:gd name="T16" fmla="*/ 110 w 335"/>
                <a:gd name="T17" fmla="*/ 34 h 94"/>
                <a:gd name="T18" fmla="*/ 96 w 335"/>
                <a:gd name="T19" fmla="*/ 21 h 94"/>
                <a:gd name="T20" fmla="*/ 82 w 335"/>
                <a:gd name="T21" fmla="*/ 12 h 94"/>
                <a:gd name="T22" fmla="*/ 67 w 335"/>
                <a:gd name="T23" fmla="*/ 8 h 94"/>
                <a:gd name="T24" fmla="*/ 53 w 335"/>
                <a:gd name="T25" fmla="*/ 15 h 94"/>
                <a:gd name="T26" fmla="*/ 54 w 335"/>
                <a:gd name="T27" fmla="*/ 35 h 94"/>
                <a:gd name="T28" fmla="*/ 0 w 335"/>
                <a:gd name="T29" fmla="*/ 40 h 94"/>
                <a:gd name="T30" fmla="*/ 27 w 335"/>
                <a:gd name="T31" fmla="*/ 94 h 94"/>
                <a:gd name="T32" fmla="*/ 58 w 335"/>
                <a:gd name="T33" fmla="*/ 94 h 94"/>
                <a:gd name="T34" fmla="*/ 87 w 335"/>
                <a:gd name="T35" fmla="*/ 93 h 94"/>
                <a:gd name="T36" fmla="*/ 110 w 335"/>
                <a:gd name="T37" fmla="*/ 91 h 94"/>
                <a:gd name="T38" fmla="*/ 125 w 335"/>
                <a:gd name="T39" fmla="*/ 87 h 94"/>
                <a:gd name="T40" fmla="*/ 138 w 335"/>
                <a:gd name="T41" fmla="*/ 84 h 94"/>
                <a:gd name="T42" fmla="*/ 150 w 335"/>
                <a:gd name="T43" fmla="*/ 81 h 94"/>
                <a:gd name="T44" fmla="*/ 162 w 335"/>
                <a:gd name="T45" fmla="*/ 79 h 94"/>
                <a:gd name="T46" fmla="*/ 183 w 335"/>
                <a:gd name="T47" fmla="*/ 77 h 94"/>
                <a:gd name="T48" fmla="*/ 210 w 335"/>
                <a:gd name="T49" fmla="*/ 75 h 94"/>
                <a:gd name="T50" fmla="*/ 236 w 335"/>
                <a:gd name="T51" fmla="*/ 72 h 94"/>
                <a:gd name="T52" fmla="*/ 259 w 335"/>
                <a:gd name="T53" fmla="*/ 69 h 94"/>
                <a:gd name="T54" fmla="*/ 280 w 335"/>
                <a:gd name="T55" fmla="*/ 66 h 94"/>
                <a:gd name="T56" fmla="*/ 298 w 335"/>
                <a:gd name="T57" fmla="*/ 63 h 94"/>
                <a:gd name="T58" fmla="*/ 315 w 335"/>
                <a:gd name="T59" fmla="*/ 58 h 94"/>
                <a:gd name="T60" fmla="*/ 329 w 335"/>
                <a:gd name="T61" fmla="*/ 52 h 94"/>
                <a:gd name="T62" fmla="*/ 275 w 335"/>
                <a:gd name="T6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5" h="94">
                  <a:moveTo>
                    <a:pt x="275" y="0"/>
                  </a:moveTo>
                  <a:lnTo>
                    <a:pt x="272" y="3"/>
                  </a:lnTo>
                  <a:lnTo>
                    <a:pt x="270" y="5"/>
                  </a:lnTo>
                  <a:lnTo>
                    <a:pt x="267" y="7"/>
                  </a:lnTo>
                  <a:lnTo>
                    <a:pt x="263" y="9"/>
                  </a:lnTo>
                  <a:lnTo>
                    <a:pt x="259" y="12"/>
                  </a:lnTo>
                  <a:lnTo>
                    <a:pt x="254" y="15"/>
                  </a:lnTo>
                  <a:lnTo>
                    <a:pt x="248" y="18"/>
                  </a:lnTo>
                  <a:lnTo>
                    <a:pt x="242" y="21"/>
                  </a:lnTo>
                  <a:lnTo>
                    <a:pt x="231" y="25"/>
                  </a:lnTo>
                  <a:lnTo>
                    <a:pt x="217" y="29"/>
                  </a:lnTo>
                  <a:lnTo>
                    <a:pt x="201" y="32"/>
                  </a:lnTo>
                  <a:lnTo>
                    <a:pt x="184" y="35"/>
                  </a:lnTo>
                  <a:lnTo>
                    <a:pt x="167" y="38"/>
                  </a:lnTo>
                  <a:lnTo>
                    <a:pt x="149" y="40"/>
                  </a:lnTo>
                  <a:lnTo>
                    <a:pt x="132" y="42"/>
                  </a:lnTo>
                  <a:lnTo>
                    <a:pt x="117" y="42"/>
                  </a:lnTo>
                  <a:lnTo>
                    <a:pt x="110" y="34"/>
                  </a:lnTo>
                  <a:lnTo>
                    <a:pt x="103" y="28"/>
                  </a:lnTo>
                  <a:lnTo>
                    <a:pt x="96" y="21"/>
                  </a:lnTo>
                  <a:lnTo>
                    <a:pt x="89" y="16"/>
                  </a:lnTo>
                  <a:lnTo>
                    <a:pt x="82" y="12"/>
                  </a:lnTo>
                  <a:lnTo>
                    <a:pt x="75" y="9"/>
                  </a:lnTo>
                  <a:lnTo>
                    <a:pt x="67" y="8"/>
                  </a:lnTo>
                  <a:lnTo>
                    <a:pt x="58" y="9"/>
                  </a:lnTo>
                  <a:lnTo>
                    <a:pt x="53" y="15"/>
                  </a:lnTo>
                  <a:lnTo>
                    <a:pt x="53" y="25"/>
                  </a:lnTo>
                  <a:lnTo>
                    <a:pt x="54" y="35"/>
                  </a:lnTo>
                  <a:lnTo>
                    <a:pt x="55" y="40"/>
                  </a:lnTo>
                  <a:lnTo>
                    <a:pt x="0" y="40"/>
                  </a:lnTo>
                  <a:lnTo>
                    <a:pt x="14" y="94"/>
                  </a:lnTo>
                  <a:lnTo>
                    <a:pt x="27" y="94"/>
                  </a:lnTo>
                  <a:lnTo>
                    <a:pt x="42" y="94"/>
                  </a:lnTo>
                  <a:lnTo>
                    <a:pt x="58" y="94"/>
                  </a:lnTo>
                  <a:lnTo>
                    <a:pt x="72" y="94"/>
                  </a:lnTo>
                  <a:lnTo>
                    <a:pt x="87" y="93"/>
                  </a:lnTo>
                  <a:lnTo>
                    <a:pt x="100" y="92"/>
                  </a:lnTo>
                  <a:lnTo>
                    <a:pt x="110" y="91"/>
                  </a:lnTo>
                  <a:lnTo>
                    <a:pt x="118" y="89"/>
                  </a:lnTo>
                  <a:lnTo>
                    <a:pt x="125" y="87"/>
                  </a:lnTo>
                  <a:lnTo>
                    <a:pt x="131" y="86"/>
                  </a:lnTo>
                  <a:lnTo>
                    <a:pt x="138" y="84"/>
                  </a:lnTo>
                  <a:lnTo>
                    <a:pt x="144" y="83"/>
                  </a:lnTo>
                  <a:lnTo>
                    <a:pt x="150" y="81"/>
                  </a:lnTo>
                  <a:lnTo>
                    <a:pt x="156" y="80"/>
                  </a:lnTo>
                  <a:lnTo>
                    <a:pt x="162" y="79"/>
                  </a:lnTo>
                  <a:lnTo>
                    <a:pt x="167" y="78"/>
                  </a:lnTo>
                  <a:lnTo>
                    <a:pt x="183" y="77"/>
                  </a:lnTo>
                  <a:lnTo>
                    <a:pt x="196" y="76"/>
                  </a:lnTo>
                  <a:lnTo>
                    <a:pt x="210" y="75"/>
                  </a:lnTo>
                  <a:lnTo>
                    <a:pt x="223" y="73"/>
                  </a:lnTo>
                  <a:lnTo>
                    <a:pt x="236" y="72"/>
                  </a:lnTo>
                  <a:lnTo>
                    <a:pt x="248" y="71"/>
                  </a:lnTo>
                  <a:lnTo>
                    <a:pt x="259" y="69"/>
                  </a:lnTo>
                  <a:lnTo>
                    <a:pt x="270" y="68"/>
                  </a:lnTo>
                  <a:lnTo>
                    <a:pt x="280" y="66"/>
                  </a:lnTo>
                  <a:lnTo>
                    <a:pt x="289" y="65"/>
                  </a:lnTo>
                  <a:lnTo>
                    <a:pt x="298" y="63"/>
                  </a:lnTo>
                  <a:lnTo>
                    <a:pt x="307" y="60"/>
                  </a:lnTo>
                  <a:lnTo>
                    <a:pt x="315" y="58"/>
                  </a:lnTo>
                  <a:lnTo>
                    <a:pt x="322" y="55"/>
                  </a:lnTo>
                  <a:lnTo>
                    <a:pt x="329" y="52"/>
                  </a:lnTo>
                  <a:lnTo>
                    <a:pt x="335" y="48"/>
                  </a:lnTo>
                  <a:lnTo>
                    <a:pt x="27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1" name="Freeform 84"/>
            <p:cNvSpPr>
              <a:spLocks/>
            </p:cNvSpPr>
            <p:nvPr/>
          </p:nvSpPr>
          <p:spPr bwMode="auto">
            <a:xfrm>
              <a:off x="3487" y="1548"/>
              <a:ext cx="331" cy="95"/>
            </a:xfrm>
            <a:custGeom>
              <a:avLst/>
              <a:gdLst>
                <a:gd name="T0" fmla="*/ 257 w 331"/>
                <a:gd name="T1" fmla="*/ 26 h 95"/>
                <a:gd name="T2" fmla="*/ 248 w 331"/>
                <a:gd name="T3" fmla="*/ 35 h 95"/>
                <a:gd name="T4" fmla="*/ 234 w 331"/>
                <a:gd name="T5" fmla="*/ 40 h 95"/>
                <a:gd name="T6" fmla="*/ 213 w 331"/>
                <a:gd name="T7" fmla="*/ 46 h 95"/>
                <a:gd name="T8" fmla="*/ 192 w 331"/>
                <a:gd name="T9" fmla="*/ 51 h 95"/>
                <a:gd name="T10" fmla="*/ 172 w 331"/>
                <a:gd name="T11" fmla="*/ 55 h 95"/>
                <a:gd name="T12" fmla="*/ 155 w 331"/>
                <a:gd name="T13" fmla="*/ 58 h 95"/>
                <a:gd name="T14" fmla="*/ 139 w 331"/>
                <a:gd name="T15" fmla="*/ 61 h 95"/>
                <a:gd name="T16" fmla="*/ 124 w 331"/>
                <a:gd name="T17" fmla="*/ 62 h 95"/>
                <a:gd name="T18" fmla="*/ 111 w 331"/>
                <a:gd name="T19" fmla="*/ 63 h 95"/>
                <a:gd name="T20" fmla="*/ 101 w 331"/>
                <a:gd name="T21" fmla="*/ 63 h 95"/>
                <a:gd name="T22" fmla="*/ 92 w 331"/>
                <a:gd name="T23" fmla="*/ 63 h 95"/>
                <a:gd name="T24" fmla="*/ 85 w 331"/>
                <a:gd name="T25" fmla="*/ 63 h 95"/>
                <a:gd name="T26" fmla="*/ 81 w 331"/>
                <a:gd name="T27" fmla="*/ 63 h 95"/>
                <a:gd name="T28" fmla="*/ 77 w 331"/>
                <a:gd name="T29" fmla="*/ 58 h 95"/>
                <a:gd name="T30" fmla="*/ 68 w 331"/>
                <a:gd name="T31" fmla="*/ 48 h 95"/>
                <a:gd name="T32" fmla="*/ 60 w 331"/>
                <a:gd name="T33" fmla="*/ 40 h 95"/>
                <a:gd name="T34" fmla="*/ 52 w 331"/>
                <a:gd name="T35" fmla="*/ 36 h 95"/>
                <a:gd name="T36" fmla="*/ 47 w 331"/>
                <a:gd name="T37" fmla="*/ 40 h 95"/>
                <a:gd name="T38" fmla="*/ 53 w 331"/>
                <a:gd name="T39" fmla="*/ 58 h 95"/>
                <a:gd name="T40" fmla="*/ 0 w 331"/>
                <a:gd name="T41" fmla="*/ 61 h 95"/>
                <a:gd name="T42" fmla="*/ 15 w 331"/>
                <a:gd name="T43" fmla="*/ 95 h 95"/>
                <a:gd name="T44" fmla="*/ 32 w 331"/>
                <a:gd name="T45" fmla="*/ 95 h 95"/>
                <a:gd name="T46" fmla="*/ 47 w 331"/>
                <a:gd name="T47" fmla="*/ 95 h 95"/>
                <a:gd name="T48" fmla="*/ 59 w 331"/>
                <a:gd name="T49" fmla="*/ 94 h 95"/>
                <a:gd name="T50" fmla="*/ 68 w 331"/>
                <a:gd name="T51" fmla="*/ 94 h 95"/>
                <a:gd name="T52" fmla="*/ 80 w 331"/>
                <a:gd name="T53" fmla="*/ 92 h 95"/>
                <a:gd name="T54" fmla="*/ 93 w 331"/>
                <a:gd name="T55" fmla="*/ 88 h 95"/>
                <a:gd name="T56" fmla="*/ 106 w 331"/>
                <a:gd name="T57" fmla="*/ 85 h 95"/>
                <a:gd name="T58" fmla="*/ 124 w 331"/>
                <a:gd name="T59" fmla="*/ 83 h 95"/>
                <a:gd name="T60" fmla="*/ 151 w 331"/>
                <a:gd name="T61" fmla="*/ 80 h 95"/>
                <a:gd name="T62" fmla="*/ 181 w 331"/>
                <a:gd name="T63" fmla="*/ 76 h 95"/>
                <a:gd name="T64" fmla="*/ 211 w 331"/>
                <a:gd name="T65" fmla="*/ 72 h 95"/>
                <a:gd name="T66" fmla="*/ 239 w 331"/>
                <a:gd name="T67" fmla="*/ 68 h 95"/>
                <a:gd name="T68" fmla="*/ 260 w 331"/>
                <a:gd name="T69" fmla="*/ 63 h 95"/>
                <a:gd name="T70" fmla="*/ 277 w 331"/>
                <a:gd name="T71" fmla="*/ 59 h 95"/>
                <a:gd name="T72" fmla="*/ 291 w 331"/>
                <a:gd name="T73" fmla="*/ 53 h 95"/>
                <a:gd name="T74" fmla="*/ 308 w 331"/>
                <a:gd name="T75" fmla="*/ 45 h 95"/>
                <a:gd name="T76" fmla="*/ 322 w 331"/>
                <a:gd name="T77" fmla="*/ 34 h 95"/>
                <a:gd name="T78" fmla="*/ 330 w 331"/>
                <a:gd name="T79" fmla="*/ 20 h 95"/>
                <a:gd name="T80" fmla="*/ 331 w 331"/>
                <a:gd name="T81" fmla="*/ 7 h 95"/>
                <a:gd name="T82" fmla="*/ 257 w 331"/>
                <a:gd name="T83" fmla="*/ 19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1" h="95">
                  <a:moveTo>
                    <a:pt x="257" y="19"/>
                  </a:moveTo>
                  <a:lnTo>
                    <a:pt x="257" y="26"/>
                  </a:lnTo>
                  <a:lnTo>
                    <a:pt x="254" y="32"/>
                  </a:lnTo>
                  <a:lnTo>
                    <a:pt x="248" y="35"/>
                  </a:lnTo>
                  <a:lnTo>
                    <a:pt x="245" y="36"/>
                  </a:lnTo>
                  <a:lnTo>
                    <a:pt x="234" y="40"/>
                  </a:lnTo>
                  <a:lnTo>
                    <a:pt x="223" y="43"/>
                  </a:lnTo>
                  <a:lnTo>
                    <a:pt x="213" y="46"/>
                  </a:lnTo>
                  <a:lnTo>
                    <a:pt x="202" y="48"/>
                  </a:lnTo>
                  <a:lnTo>
                    <a:pt x="192" y="51"/>
                  </a:lnTo>
                  <a:lnTo>
                    <a:pt x="182" y="53"/>
                  </a:lnTo>
                  <a:lnTo>
                    <a:pt x="172" y="55"/>
                  </a:lnTo>
                  <a:lnTo>
                    <a:pt x="164" y="57"/>
                  </a:lnTo>
                  <a:lnTo>
                    <a:pt x="155" y="58"/>
                  </a:lnTo>
                  <a:lnTo>
                    <a:pt x="147" y="60"/>
                  </a:lnTo>
                  <a:lnTo>
                    <a:pt x="139" y="61"/>
                  </a:lnTo>
                  <a:lnTo>
                    <a:pt x="130" y="62"/>
                  </a:lnTo>
                  <a:lnTo>
                    <a:pt x="124" y="62"/>
                  </a:lnTo>
                  <a:lnTo>
                    <a:pt x="117" y="63"/>
                  </a:lnTo>
                  <a:lnTo>
                    <a:pt x="111" y="63"/>
                  </a:lnTo>
                  <a:lnTo>
                    <a:pt x="105" y="63"/>
                  </a:lnTo>
                  <a:lnTo>
                    <a:pt x="101" y="63"/>
                  </a:lnTo>
                  <a:lnTo>
                    <a:pt x="96" y="63"/>
                  </a:lnTo>
                  <a:lnTo>
                    <a:pt x="92" y="63"/>
                  </a:lnTo>
                  <a:lnTo>
                    <a:pt x="89" y="63"/>
                  </a:lnTo>
                  <a:lnTo>
                    <a:pt x="85" y="63"/>
                  </a:lnTo>
                  <a:lnTo>
                    <a:pt x="83" y="63"/>
                  </a:lnTo>
                  <a:lnTo>
                    <a:pt x="81" y="63"/>
                  </a:lnTo>
                  <a:lnTo>
                    <a:pt x="80" y="62"/>
                  </a:lnTo>
                  <a:lnTo>
                    <a:pt x="77" y="58"/>
                  </a:lnTo>
                  <a:lnTo>
                    <a:pt x="73" y="53"/>
                  </a:lnTo>
                  <a:lnTo>
                    <a:pt x="68" y="48"/>
                  </a:lnTo>
                  <a:lnTo>
                    <a:pt x="64" y="44"/>
                  </a:lnTo>
                  <a:lnTo>
                    <a:pt x="60" y="40"/>
                  </a:lnTo>
                  <a:lnTo>
                    <a:pt x="56" y="37"/>
                  </a:lnTo>
                  <a:lnTo>
                    <a:pt x="52" y="36"/>
                  </a:lnTo>
                  <a:lnTo>
                    <a:pt x="49" y="35"/>
                  </a:lnTo>
                  <a:lnTo>
                    <a:pt x="47" y="40"/>
                  </a:lnTo>
                  <a:lnTo>
                    <a:pt x="50" y="48"/>
                  </a:lnTo>
                  <a:lnTo>
                    <a:pt x="53" y="58"/>
                  </a:lnTo>
                  <a:lnTo>
                    <a:pt x="55" y="62"/>
                  </a:lnTo>
                  <a:lnTo>
                    <a:pt x="0" y="61"/>
                  </a:lnTo>
                  <a:lnTo>
                    <a:pt x="7" y="94"/>
                  </a:lnTo>
                  <a:lnTo>
                    <a:pt x="15" y="95"/>
                  </a:lnTo>
                  <a:lnTo>
                    <a:pt x="24" y="95"/>
                  </a:lnTo>
                  <a:lnTo>
                    <a:pt x="32" y="95"/>
                  </a:lnTo>
                  <a:lnTo>
                    <a:pt x="40" y="95"/>
                  </a:lnTo>
                  <a:lnTo>
                    <a:pt x="47" y="95"/>
                  </a:lnTo>
                  <a:lnTo>
                    <a:pt x="54" y="94"/>
                  </a:lnTo>
                  <a:lnTo>
                    <a:pt x="59" y="94"/>
                  </a:lnTo>
                  <a:lnTo>
                    <a:pt x="61" y="94"/>
                  </a:lnTo>
                  <a:lnTo>
                    <a:pt x="68" y="94"/>
                  </a:lnTo>
                  <a:lnTo>
                    <a:pt x="74" y="93"/>
                  </a:lnTo>
                  <a:lnTo>
                    <a:pt x="80" y="92"/>
                  </a:lnTo>
                  <a:lnTo>
                    <a:pt x="87" y="90"/>
                  </a:lnTo>
                  <a:lnTo>
                    <a:pt x="93" y="88"/>
                  </a:lnTo>
                  <a:lnTo>
                    <a:pt x="100" y="87"/>
                  </a:lnTo>
                  <a:lnTo>
                    <a:pt x="106" y="85"/>
                  </a:lnTo>
                  <a:lnTo>
                    <a:pt x="114" y="84"/>
                  </a:lnTo>
                  <a:lnTo>
                    <a:pt x="124" y="83"/>
                  </a:lnTo>
                  <a:lnTo>
                    <a:pt x="137" y="81"/>
                  </a:lnTo>
                  <a:lnTo>
                    <a:pt x="151" y="80"/>
                  </a:lnTo>
                  <a:lnTo>
                    <a:pt x="165" y="78"/>
                  </a:lnTo>
                  <a:lnTo>
                    <a:pt x="181" y="76"/>
                  </a:lnTo>
                  <a:lnTo>
                    <a:pt x="196" y="74"/>
                  </a:lnTo>
                  <a:lnTo>
                    <a:pt x="211" y="72"/>
                  </a:lnTo>
                  <a:lnTo>
                    <a:pt x="226" y="70"/>
                  </a:lnTo>
                  <a:lnTo>
                    <a:pt x="239" y="68"/>
                  </a:lnTo>
                  <a:lnTo>
                    <a:pt x="251" y="65"/>
                  </a:lnTo>
                  <a:lnTo>
                    <a:pt x="260" y="63"/>
                  </a:lnTo>
                  <a:lnTo>
                    <a:pt x="268" y="61"/>
                  </a:lnTo>
                  <a:lnTo>
                    <a:pt x="277" y="59"/>
                  </a:lnTo>
                  <a:lnTo>
                    <a:pt x="284" y="56"/>
                  </a:lnTo>
                  <a:lnTo>
                    <a:pt x="291" y="53"/>
                  </a:lnTo>
                  <a:lnTo>
                    <a:pt x="299" y="49"/>
                  </a:lnTo>
                  <a:lnTo>
                    <a:pt x="308" y="45"/>
                  </a:lnTo>
                  <a:lnTo>
                    <a:pt x="315" y="40"/>
                  </a:lnTo>
                  <a:lnTo>
                    <a:pt x="322" y="34"/>
                  </a:lnTo>
                  <a:lnTo>
                    <a:pt x="327" y="27"/>
                  </a:lnTo>
                  <a:lnTo>
                    <a:pt x="330" y="20"/>
                  </a:lnTo>
                  <a:lnTo>
                    <a:pt x="331" y="14"/>
                  </a:lnTo>
                  <a:lnTo>
                    <a:pt x="331" y="7"/>
                  </a:lnTo>
                  <a:lnTo>
                    <a:pt x="328" y="0"/>
                  </a:lnTo>
                  <a:lnTo>
                    <a:pt x="257" y="19"/>
                  </a:lnTo>
                  <a:close/>
                </a:path>
              </a:pathLst>
            </a:custGeom>
            <a:solidFill>
              <a:srgbClr val="D2A5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2" name="Freeform 85"/>
            <p:cNvSpPr>
              <a:spLocks/>
            </p:cNvSpPr>
            <p:nvPr/>
          </p:nvSpPr>
          <p:spPr bwMode="auto">
            <a:xfrm>
              <a:off x="3592" y="1595"/>
              <a:ext cx="50" cy="48"/>
            </a:xfrm>
            <a:custGeom>
              <a:avLst/>
              <a:gdLst>
                <a:gd name="T0" fmla="*/ 50 w 50"/>
                <a:gd name="T1" fmla="*/ 44 h 48"/>
                <a:gd name="T2" fmla="*/ 33 w 50"/>
                <a:gd name="T3" fmla="*/ 0 h 48"/>
                <a:gd name="T4" fmla="*/ 0 w 50"/>
                <a:gd name="T5" fmla="*/ 4 h 48"/>
                <a:gd name="T6" fmla="*/ 18 w 50"/>
                <a:gd name="T7" fmla="*/ 48 h 48"/>
                <a:gd name="T8" fmla="*/ 50 w 50"/>
                <a:gd name="T9" fmla="*/ 44 h 48"/>
              </a:gdLst>
              <a:ahLst/>
              <a:cxnLst>
                <a:cxn ang="0">
                  <a:pos x="T0" y="T1"/>
                </a:cxn>
                <a:cxn ang="0">
                  <a:pos x="T2" y="T3"/>
                </a:cxn>
                <a:cxn ang="0">
                  <a:pos x="T4" y="T5"/>
                </a:cxn>
                <a:cxn ang="0">
                  <a:pos x="T6" y="T7"/>
                </a:cxn>
                <a:cxn ang="0">
                  <a:pos x="T8" y="T9"/>
                </a:cxn>
              </a:cxnLst>
              <a:rect l="0" t="0" r="r" b="b"/>
              <a:pathLst>
                <a:path w="50" h="48">
                  <a:moveTo>
                    <a:pt x="50" y="44"/>
                  </a:moveTo>
                  <a:lnTo>
                    <a:pt x="33" y="0"/>
                  </a:lnTo>
                  <a:lnTo>
                    <a:pt x="0" y="4"/>
                  </a:lnTo>
                  <a:lnTo>
                    <a:pt x="18" y="48"/>
                  </a:lnTo>
                  <a:lnTo>
                    <a:pt x="50"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3" name="Freeform 86"/>
            <p:cNvSpPr>
              <a:spLocks/>
            </p:cNvSpPr>
            <p:nvPr/>
          </p:nvSpPr>
          <p:spPr bwMode="auto">
            <a:xfrm>
              <a:off x="3596" y="1606"/>
              <a:ext cx="40" cy="27"/>
            </a:xfrm>
            <a:custGeom>
              <a:avLst/>
              <a:gdLst>
                <a:gd name="T0" fmla="*/ 20 w 40"/>
                <a:gd name="T1" fmla="*/ 27 h 27"/>
                <a:gd name="T2" fmla="*/ 28 w 40"/>
                <a:gd name="T3" fmla="*/ 26 h 27"/>
                <a:gd name="T4" fmla="*/ 34 w 40"/>
                <a:gd name="T5" fmla="*/ 23 h 27"/>
                <a:gd name="T6" fmla="*/ 38 w 40"/>
                <a:gd name="T7" fmla="*/ 19 h 27"/>
                <a:gd name="T8" fmla="*/ 40 w 40"/>
                <a:gd name="T9" fmla="*/ 13 h 27"/>
                <a:gd name="T10" fmla="*/ 38 w 40"/>
                <a:gd name="T11" fmla="*/ 8 h 27"/>
                <a:gd name="T12" fmla="*/ 34 w 40"/>
                <a:gd name="T13" fmla="*/ 4 h 27"/>
                <a:gd name="T14" fmla="*/ 28 w 40"/>
                <a:gd name="T15" fmla="*/ 1 h 27"/>
                <a:gd name="T16" fmla="*/ 20 w 40"/>
                <a:gd name="T17" fmla="*/ 0 h 27"/>
                <a:gd name="T18" fmla="*/ 12 w 40"/>
                <a:gd name="T19" fmla="*/ 1 h 27"/>
                <a:gd name="T20" fmla="*/ 5 w 40"/>
                <a:gd name="T21" fmla="*/ 4 h 27"/>
                <a:gd name="T22" fmla="*/ 1 w 40"/>
                <a:gd name="T23" fmla="*/ 8 h 27"/>
                <a:gd name="T24" fmla="*/ 0 w 40"/>
                <a:gd name="T25" fmla="*/ 13 h 27"/>
                <a:gd name="T26" fmla="*/ 1 w 40"/>
                <a:gd name="T27" fmla="*/ 19 h 27"/>
                <a:gd name="T28" fmla="*/ 5 w 40"/>
                <a:gd name="T29" fmla="*/ 23 h 27"/>
                <a:gd name="T30" fmla="*/ 12 w 40"/>
                <a:gd name="T31" fmla="*/ 26 h 27"/>
                <a:gd name="T32" fmla="*/ 20 w 40"/>
                <a:gd name="T33"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7">
                  <a:moveTo>
                    <a:pt x="20" y="27"/>
                  </a:moveTo>
                  <a:lnTo>
                    <a:pt x="28" y="26"/>
                  </a:lnTo>
                  <a:lnTo>
                    <a:pt x="34" y="23"/>
                  </a:lnTo>
                  <a:lnTo>
                    <a:pt x="38" y="19"/>
                  </a:lnTo>
                  <a:lnTo>
                    <a:pt x="40" y="13"/>
                  </a:lnTo>
                  <a:lnTo>
                    <a:pt x="38" y="8"/>
                  </a:lnTo>
                  <a:lnTo>
                    <a:pt x="34" y="4"/>
                  </a:lnTo>
                  <a:lnTo>
                    <a:pt x="28" y="1"/>
                  </a:lnTo>
                  <a:lnTo>
                    <a:pt x="20" y="0"/>
                  </a:lnTo>
                  <a:lnTo>
                    <a:pt x="12" y="1"/>
                  </a:lnTo>
                  <a:lnTo>
                    <a:pt x="5" y="4"/>
                  </a:lnTo>
                  <a:lnTo>
                    <a:pt x="1" y="8"/>
                  </a:lnTo>
                  <a:lnTo>
                    <a:pt x="0" y="13"/>
                  </a:lnTo>
                  <a:lnTo>
                    <a:pt x="1" y="19"/>
                  </a:lnTo>
                  <a:lnTo>
                    <a:pt x="5" y="23"/>
                  </a:lnTo>
                  <a:lnTo>
                    <a:pt x="12" y="26"/>
                  </a:lnTo>
                  <a:lnTo>
                    <a:pt x="20"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4" name="Freeform 87"/>
            <p:cNvSpPr>
              <a:spLocks/>
            </p:cNvSpPr>
            <p:nvPr/>
          </p:nvSpPr>
          <p:spPr bwMode="auto">
            <a:xfrm>
              <a:off x="3604" y="1611"/>
              <a:ext cx="24" cy="16"/>
            </a:xfrm>
            <a:custGeom>
              <a:avLst/>
              <a:gdLst>
                <a:gd name="T0" fmla="*/ 12 w 24"/>
                <a:gd name="T1" fmla="*/ 16 h 16"/>
                <a:gd name="T2" fmla="*/ 17 w 24"/>
                <a:gd name="T3" fmla="*/ 16 h 16"/>
                <a:gd name="T4" fmla="*/ 21 w 24"/>
                <a:gd name="T5" fmla="*/ 14 h 16"/>
                <a:gd name="T6" fmla="*/ 23 w 24"/>
                <a:gd name="T7" fmla="*/ 12 h 16"/>
                <a:gd name="T8" fmla="*/ 24 w 24"/>
                <a:gd name="T9" fmla="*/ 8 h 16"/>
                <a:gd name="T10" fmla="*/ 23 w 24"/>
                <a:gd name="T11" fmla="*/ 5 h 16"/>
                <a:gd name="T12" fmla="*/ 21 w 24"/>
                <a:gd name="T13" fmla="*/ 2 h 16"/>
                <a:gd name="T14" fmla="*/ 17 w 24"/>
                <a:gd name="T15" fmla="*/ 1 h 16"/>
                <a:gd name="T16" fmla="*/ 12 w 24"/>
                <a:gd name="T17" fmla="*/ 0 h 16"/>
                <a:gd name="T18" fmla="*/ 7 w 24"/>
                <a:gd name="T19" fmla="*/ 1 h 16"/>
                <a:gd name="T20" fmla="*/ 4 w 24"/>
                <a:gd name="T21" fmla="*/ 2 h 16"/>
                <a:gd name="T22" fmla="*/ 1 w 24"/>
                <a:gd name="T23" fmla="*/ 5 h 16"/>
                <a:gd name="T24" fmla="*/ 0 w 24"/>
                <a:gd name="T25" fmla="*/ 8 h 16"/>
                <a:gd name="T26" fmla="*/ 1 w 24"/>
                <a:gd name="T27" fmla="*/ 12 h 16"/>
                <a:gd name="T28" fmla="*/ 4 w 24"/>
                <a:gd name="T29" fmla="*/ 14 h 16"/>
                <a:gd name="T30" fmla="*/ 7 w 24"/>
                <a:gd name="T31" fmla="*/ 16 h 16"/>
                <a:gd name="T32" fmla="*/ 12 w 24"/>
                <a:gd name="T3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16">
                  <a:moveTo>
                    <a:pt x="12" y="16"/>
                  </a:moveTo>
                  <a:lnTo>
                    <a:pt x="17" y="16"/>
                  </a:lnTo>
                  <a:lnTo>
                    <a:pt x="21" y="14"/>
                  </a:lnTo>
                  <a:lnTo>
                    <a:pt x="23" y="12"/>
                  </a:lnTo>
                  <a:lnTo>
                    <a:pt x="24" y="8"/>
                  </a:lnTo>
                  <a:lnTo>
                    <a:pt x="23" y="5"/>
                  </a:lnTo>
                  <a:lnTo>
                    <a:pt x="21" y="2"/>
                  </a:lnTo>
                  <a:lnTo>
                    <a:pt x="17" y="1"/>
                  </a:lnTo>
                  <a:lnTo>
                    <a:pt x="12" y="0"/>
                  </a:lnTo>
                  <a:lnTo>
                    <a:pt x="7" y="1"/>
                  </a:lnTo>
                  <a:lnTo>
                    <a:pt x="4" y="2"/>
                  </a:lnTo>
                  <a:lnTo>
                    <a:pt x="1" y="5"/>
                  </a:lnTo>
                  <a:lnTo>
                    <a:pt x="0" y="8"/>
                  </a:lnTo>
                  <a:lnTo>
                    <a:pt x="1" y="12"/>
                  </a:lnTo>
                  <a:lnTo>
                    <a:pt x="4" y="14"/>
                  </a:lnTo>
                  <a:lnTo>
                    <a:pt x="7" y="16"/>
                  </a:lnTo>
                  <a:lnTo>
                    <a:pt x="12"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5" name="Freeform 88"/>
            <p:cNvSpPr>
              <a:spLocks/>
            </p:cNvSpPr>
            <p:nvPr/>
          </p:nvSpPr>
          <p:spPr bwMode="auto">
            <a:xfrm>
              <a:off x="3011" y="1508"/>
              <a:ext cx="320" cy="92"/>
            </a:xfrm>
            <a:custGeom>
              <a:avLst/>
              <a:gdLst>
                <a:gd name="T0" fmla="*/ 3 w 320"/>
                <a:gd name="T1" fmla="*/ 61 h 92"/>
                <a:gd name="T2" fmla="*/ 95 w 320"/>
                <a:gd name="T3" fmla="*/ 63 h 92"/>
                <a:gd name="T4" fmla="*/ 112 w 320"/>
                <a:gd name="T5" fmla="*/ 67 h 92"/>
                <a:gd name="T6" fmla="*/ 129 w 320"/>
                <a:gd name="T7" fmla="*/ 72 h 92"/>
                <a:gd name="T8" fmla="*/ 147 w 320"/>
                <a:gd name="T9" fmla="*/ 76 h 92"/>
                <a:gd name="T10" fmla="*/ 167 w 320"/>
                <a:gd name="T11" fmla="*/ 81 h 92"/>
                <a:gd name="T12" fmla="*/ 189 w 320"/>
                <a:gd name="T13" fmla="*/ 86 h 92"/>
                <a:gd name="T14" fmla="*/ 210 w 320"/>
                <a:gd name="T15" fmla="*/ 91 h 92"/>
                <a:gd name="T16" fmla="*/ 231 w 320"/>
                <a:gd name="T17" fmla="*/ 92 h 92"/>
                <a:gd name="T18" fmla="*/ 256 w 320"/>
                <a:gd name="T19" fmla="*/ 90 h 92"/>
                <a:gd name="T20" fmla="*/ 282 w 320"/>
                <a:gd name="T21" fmla="*/ 84 h 92"/>
                <a:gd name="T22" fmla="*/ 303 w 320"/>
                <a:gd name="T23" fmla="*/ 77 h 92"/>
                <a:gd name="T24" fmla="*/ 317 w 320"/>
                <a:gd name="T25" fmla="*/ 70 h 92"/>
                <a:gd name="T26" fmla="*/ 264 w 320"/>
                <a:gd name="T27" fmla="*/ 32 h 92"/>
                <a:gd name="T28" fmla="*/ 260 w 320"/>
                <a:gd name="T29" fmla="*/ 38 h 92"/>
                <a:gd name="T30" fmla="*/ 254 w 320"/>
                <a:gd name="T31" fmla="*/ 43 h 92"/>
                <a:gd name="T32" fmla="*/ 245 w 320"/>
                <a:gd name="T33" fmla="*/ 47 h 92"/>
                <a:gd name="T34" fmla="*/ 235 w 320"/>
                <a:gd name="T35" fmla="*/ 47 h 92"/>
                <a:gd name="T36" fmla="*/ 227 w 320"/>
                <a:gd name="T37" fmla="*/ 46 h 92"/>
                <a:gd name="T38" fmla="*/ 212 w 320"/>
                <a:gd name="T39" fmla="*/ 45 h 92"/>
                <a:gd name="T40" fmla="*/ 191 w 320"/>
                <a:gd name="T41" fmla="*/ 42 h 92"/>
                <a:gd name="T42" fmla="*/ 167 w 320"/>
                <a:gd name="T43" fmla="*/ 40 h 92"/>
                <a:gd name="T44" fmla="*/ 143 w 320"/>
                <a:gd name="T45" fmla="*/ 37 h 92"/>
                <a:gd name="T46" fmla="*/ 120 w 320"/>
                <a:gd name="T47" fmla="*/ 34 h 92"/>
                <a:gd name="T48" fmla="*/ 101 w 320"/>
                <a:gd name="T49" fmla="*/ 32 h 92"/>
                <a:gd name="T50" fmla="*/ 88 w 320"/>
                <a:gd name="T51" fmla="*/ 30 h 92"/>
                <a:gd name="T52" fmla="*/ 78 w 320"/>
                <a:gd name="T53" fmla="*/ 20 h 92"/>
                <a:gd name="T54" fmla="*/ 68 w 320"/>
                <a:gd name="T55" fmla="*/ 9 h 92"/>
                <a:gd name="T56" fmla="*/ 58 w 320"/>
                <a:gd name="T57" fmla="*/ 2 h 92"/>
                <a:gd name="T58" fmla="*/ 52 w 320"/>
                <a:gd name="T59" fmla="*/ 0 h 92"/>
                <a:gd name="T60" fmla="*/ 55 w 320"/>
                <a:gd name="T61" fmla="*/ 14 h 92"/>
                <a:gd name="T62" fmla="*/ 63 w 320"/>
                <a:gd name="T63" fmla="*/ 2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0" h="92">
                  <a:moveTo>
                    <a:pt x="0" y="26"/>
                  </a:moveTo>
                  <a:lnTo>
                    <a:pt x="3" y="61"/>
                  </a:lnTo>
                  <a:lnTo>
                    <a:pt x="88" y="61"/>
                  </a:lnTo>
                  <a:lnTo>
                    <a:pt x="95" y="63"/>
                  </a:lnTo>
                  <a:lnTo>
                    <a:pt x="103" y="65"/>
                  </a:lnTo>
                  <a:lnTo>
                    <a:pt x="112" y="67"/>
                  </a:lnTo>
                  <a:lnTo>
                    <a:pt x="120" y="69"/>
                  </a:lnTo>
                  <a:lnTo>
                    <a:pt x="129" y="72"/>
                  </a:lnTo>
                  <a:lnTo>
                    <a:pt x="138" y="74"/>
                  </a:lnTo>
                  <a:lnTo>
                    <a:pt x="147" y="76"/>
                  </a:lnTo>
                  <a:lnTo>
                    <a:pt x="155" y="78"/>
                  </a:lnTo>
                  <a:lnTo>
                    <a:pt x="167" y="81"/>
                  </a:lnTo>
                  <a:lnTo>
                    <a:pt x="178" y="84"/>
                  </a:lnTo>
                  <a:lnTo>
                    <a:pt x="189" y="86"/>
                  </a:lnTo>
                  <a:lnTo>
                    <a:pt x="199" y="88"/>
                  </a:lnTo>
                  <a:lnTo>
                    <a:pt x="210" y="91"/>
                  </a:lnTo>
                  <a:lnTo>
                    <a:pt x="220" y="92"/>
                  </a:lnTo>
                  <a:lnTo>
                    <a:pt x="231" y="92"/>
                  </a:lnTo>
                  <a:lnTo>
                    <a:pt x="243" y="92"/>
                  </a:lnTo>
                  <a:lnTo>
                    <a:pt x="256" y="90"/>
                  </a:lnTo>
                  <a:lnTo>
                    <a:pt x="270" y="87"/>
                  </a:lnTo>
                  <a:lnTo>
                    <a:pt x="282" y="84"/>
                  </a:lnTo>
                  <a:lnTo>
                    <a:pt x="293" y="81"/>
                  </a:lnTo>
                  <a:lnTo>
                    <a:pt x="303" y="77"/>
                  </a:lnTo>
                  <a:lnTo>
                    <a:pt x="310" y="73"/>
                  </a:lnTo>
                  <a:lnTo>
                    <a:pt x="317" y="70"/>
                  </a:lnTo>
                  <a:lnTo>
                    <a:pt x="320" y="67"/>
                  </a:lnTo>
                  <a:lnTo>
                    <a:pt x="264" y="32"/>
                  </a:lnTo>
                  <a:lnTo>
                    <a:pt x="262" y="35"/>
                  </a:lnTo>
                  <a:lnTo>
                    <a:pt x="260" y="38"/>
                  </a:lnTo>
                  <a:lnTo>
                    <a:pt x="258" y="40"/>
                  </a:lnTo>
                  <a:lnTo>
                    <a:pt x="254" y="43"/>
                  </a:lnTo>
                  <a:lnTo>
                    <a:pt x="249" y="47"/>
                  </a:lnTo>
                  <a:lnTo>
                    <a:pt x="245" y="47"/>
                  </a:lnTo>
                  <a:lnTo>
                    <a:pt x="242" y="47"/>
                  </a:lnTo>
                  <a:lnTo>
                    <a:pt x="235" y="47"/>
                  </a:lnTo>
                  <a:lnTo>
                    <a:pt x="232" y="47"/>
                  </a:lnTo>
                  <a:lnTo>
                    <a:pt x="227" y="46"/>
                  </a:lnTo>
                  <a:lnTo>
                    <a:pt x="220" y="46"/>
                  </a:lnTo>
                  <a:lnTo>
                    <a:pt x="212" y="45"/>
                  </a:lnTo>
                  <a:lnTo>
                    <a:pt x="201" y="44"/>
                  </a:lnTo>
                  <a:lnTo>
                    <a:pt x="191" y="42"/>
                  </a:lnTo>
                  <a:lnTo>
                    <a:pt x="179" y="41"/>
                  </a:lnTo>
                  <a:lnTo>
                    <a:pt x="167" y="40"/>
                  </a:lnTo>
                  <a:lnTo>
                    <a:pt x="155" y="39"/>
                  </a:lnTo>
                  <a:lnTo>
                    <a:pt x="143" y="37"/>
                  </a:lnTo>
                  <a:lnTo>
                    <a:pt x="130" y="35"/>
                  </a:lnTo>
                  <a:lnTo>
                    <a:pt x="120" y="34"/>
                  </a:lnTo>
                  <a:lnTo>
                    <a:pt x="110" y="33"/>
                  </a:lnTo>
                  <a:lnTo>
                    <a:pt x="101" y="32"/>
                  </a:lnTo>
                  <a:lnTo>
                    <a:pt x="93" y="31"/>
                  </a:lnTo>
                  <a:lnTo>
                    <a:pt x="88" y="30"/>
                  </a:lnTo>
                  <a:lnTo>
                    <a:pt x="83" y="25"/>
                  </a:lnTo>
                  <a:lnTo>
                    <a:pt x="78" y="20"/>
                  </a:lnTo>
                  <a:lnTo>
                    <a:pt x="73" y="14"/>
                  </a:lnTo>
                  <a:lnTo>
                    <a:pt x="68" y="9"/>
                  </a:lnTo>
                  <a:lnTo>
                    <a:pt x="63" y="5"/>
                  </a:lnTo>
                  <a:lnTo>
                    <a:pt x="58" y="2"/>
                  </a:lnTo>
                  <a:lnTo>
                    <a:pt x="55" y="0"/>
                  </a:lnTo>
                  <a:lnTo>
                    <a:pt x="52" y="0"/>
                  </a:lnTo>
                  <a:lnTo>
                    <a:pt x="51" y="5"/>
                  </a:lnTo>
                  <a:lnTo>
                    <a:pt x="55" y="14"/>
                  </a:lnTo>
                  <a:lnTo>
                    <a:pt x="60" y="23"/>
                  </a:lnTo>
                  <a:lnTo>
                    <a:pt x="63" y="27"/>
                  </a:lnTo>
                  <a:lnTo>
                    <a:pt x="0" y="26"/>
                  </a:lnTo>
                  <a:close/>
                </a:path>
              </a:pathLst>
            </a:custGeom>
            <a:solidFill>
              <a:srgbClr val="D2A5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6" name="Freeform 89"/>
            <p:cNvSpPr>
              <a:spLocks/>
            </p:cNvSpPr>
            <p:nvPr/>
          </p:nvSpPr>
          <p:spPr bwMode="auto">
            <a:xfrm>
              <a:off x="2995" y="1397"/>
              <a:ext cx="132" cy="224"/>
            </a:xfrm>
            <a:custGeom>
              <a:avLst/>
              <a:gdLst>
                <a:gd name="T0" fmla="*/ 116 w 132"/>
                <a:gd name="T1" fmla="*/ 201 h 224"/>
                <a:gd name="T2" fmla="*/ 71 w 132"/>
                <a:gd name="T3" fmla="*/ 70 h 224"/>
                <a:gd name="T4" fmla="*/ 47 w 132"/>
                <a:gd name="T5" fmla="*/ 74 h 224"/>
                <a:gd name="T6" fmla="*/ 39 w 132"/>
                <a:gd name="T7" fmla="*/ 49 h 224"/>
                <a:gd name="T8" fmla="*/ 26 w 132"/>
                <a:gd name="T9" fmla="*/ 51 h 224"/>
                <a:gd name="T10" fmla="*/ 9 w 132"/>
                <a:gd name="T11" fmla="*/ 0 h 224"/>
                <a:gd name="T12" fmla="*/ 3 w 132"/>
                <a:gd name="T13" fmla="*/ 0 h 224"/>
                <a:gd name="T14" fmla="*/ 21 w 132"/>
                <a:gd name="T15" fmla="*/ 52 h 224"/>
                <a:gd name="T16" fmla="*/ 8 w 132"/>
                <a:gd name="T17" fmla="*/ 53 h 224"/>
                <a:gd name="T18" fmla="*/ 17 w 132"/>
                <a:gd name="T19" fmla="*/ 77 h 224"/>
                <a:gd name="T20" fmla="*/ 0 w 132"/>
                <a:gd name="T21" fmla="*/ 81 h 224"/>
                <a:gd name="T22" fmla="*/ 46 w 132"/>
                <a:gd name="T23" fmla="*/ 211 h 224"/>
                <a:gd name="T24" fmla="*/ 36 w 132"/>
                <a:gd name="T25" fmla="*/ 213 h 224"/>
                <a:gd name="T26" fmla="*/ 40 w 132"/>
                <a:gd name="T27" fmla="*/ 224 h 224"/>
                <a:gd name="T28" fmla="*/ 132 w 132"/>
                <a:gd name="T29" fmla="*/ 211 h 224"/>
                <a:gd name="T30" fmla="*/ 128 w 132"/>
                <a:gd name="T31" fmla="*/ 199 h 224"/>
                <a:gd name="T32" fmla="*/ 116 w 132"/>
                <a:gd name="T33" fmla="*/ 201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2" h="224">
                  <a:moveTo>
                    <a:pt x="116" y="201"/>
                  </a:moveTo>
                  <a:lnTo>
                    <a:pt x="71" y="70"/>
                  </a:lnTo>
                  <a:lnTo>
                    <a:pt x="47" y="74"/>
                  </a:lnTo>
                  <a:lnTo>
                    <a:pt x="39" y="49"/>
                  </a:lnTo>
                  <a:lnTo>
                    <a:pt x="26" y="51"/>
                  </a:lnTo>
                  <a:lnTo>
                    <a:pt x="9" y="0"/>
                  </a:lnTo>
                  <a:lnTo>
                    <a:pt x="3" y="0"/>
                  </a:lnTo>
                  <a:lnTo>
                    <a:pt x="21" y="52"/>
                  </a:lnTo>
                  <a:lnTo>
                    <a:pt x="8" y="53"/>
                  </a:lnTo>
                  <a:lnTo>
                    <a:pt x="17" y="77"/>
                  </a:lnTo>
                  <a:lnTo>
                    <a:pt x="0" y="81"/>
                  </a:lnTo>
                  <a:lnTo>
                    <a:pt x="46" y="211"/>
                  </a:lnTo>
                  <a:lnTo>
                    <a:pt x="36" y="213"/>
                  </a:lnTo>
                  <a:lnTo>
                    <a:pt x="40" y="224"/>
                  </a:lnTo>
                  <a:lnTo>
                    <a:pt x="132" y="211"/>
                  </a:lnTo>
                  <a:lnTo>
                    <a:pt x="128" y="199"/>
                  </a:lnTo>
                  <a:lnTo>
                    <a:pt x="116" y="2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7" name="Freeform 90"/>
            <p:cNvSpPr>
              <a:spLocks/>
            </p:cNvSpPr>
            <p:nvPr/>
          </p:nvSpPr>
          <p:spPr bwMode="auto">
            <a:xfrm>
              <a:off x="3020" y="1484"/>
              <a:ext cx="67" cy="112"/>
            </a:xfrm>
            <a:custGeom>
              <a:avLst/>
              <a:gdLst>
                <a:gd name="T0" fmla="*/ 67 w 67"/>
                <a:gd name="T1" fmla="*/ 108 h 112"/>
                <a:gd name="T2" fmla="*/ 29 w 67"/>
                <a:gd name="T3" fmla="*/ 0 h 112"/>
                <a:gd name="T4" fmla="*/ 0 w 67"/>
                <a:gd name="T5" fmla="*/ 4 h 112"/>
                <a:gd name="T6" fmla="*/ 38 w 67"/>
                <a:gd name="T7" fmla="*/ 112 h 112"/>
                <a:gd name="T8" fmla="*/ 67 w 67"/>
                <a:gd name="T9" fmla="*/ 108 h 112"/>
              </a:gdLst>
              <a:ahLst/>
              <a:cxnLst>
                <a:cxn ang="0">
                  <a:pos x="T0" y="T1"/>
                </a:cxn>
                <a:cxn ang="0">
                  <a:pos x="T2" y="T3"/>
                </a:cxn>
                <a:cxn ang="0">
                  <a:pos x="T4" y="T5"/>
                </a:cxn>
                <a:cxn ang="0">
                  <a:pos x="T6" y="T7"/>
                </a:cxn>
                <a:cxn ang="0">
                  <a:pos x="T8" y="T9"/>
                </a:cxn>
              </a:cxnLst>
              <a:rect l="0" t="0" r="r" b="b"/>
              <a:pathLst>
                <a:path w="67" h="112">
                  <a:moveTo>
                    <a:pt x="67" y="108"/>
                  </a:moveTo>
                  <a:lnTo>
                    <a:pt x="29" y="0"/>
                  </a:lnTo>
                  <a:lnTo>
                    <a:pt x="0" y="4"/>
                  </a:lnTo>
                  <a:lnTo>
                    <a:pt x="38" y="112"/>
                  </a:lnTo>
                  <a:lnTo>
                    <a:pt x="67" y="108"/>
                  </a:lnTo>
                  <a:close/>
                </a:path>
              </a:pathLst>
            </a:custGeom>
            <a:solidFill>
              <a:srgbClr val="FFFF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8" name="Freeform 91"/>
            <p:cNvSpPr>
              <a:spLocks/>
            </p:cNvSpPr>
            <p:nvPr/>
          </p:nvSpPr>
          <p:spPr bwMode="auto">
            <a:xfrm>
              <a:off x="3038" y="1520"/>
              <a:ext cx="43" cy="13"/>
            </a:xfrm>
            <a:custGeom>
              <a:avLst/>
              <a:gdLst>
                <a:gd name="T0" fmla="*/ 43 w 43"/>
                <a:gd name="T1" fmla="*/ 8 h 13"/>
                <a:gd name="T2" fmla="*/ 41 w 43"/>
                <a:gd name="T3" fmla="*/ 0 h 13"/>
                <a:gd name="T4" fmla="*/ 0 w 43"/>
                <a:gd name="T5" fmla="*/ 6 h 13"/>
                <a:gd name="T6" fmla="*/ 3 w 43"/>
                <a:gd name="T7" fmla="*/ 13 h 13"/>
                <a:gd name="T8" fmla="*/ 43 w 43"/>
                <a:gd name="T9" fmla="*/ 8 h 13"/>
              </a:gdLst>
              <a:ahLst/>
              <a:cxnLst>
                <a:cxn ang="0">
                  <a:pos x="T0" y="T1"/>
                </a:cxn>
                <a:cxn ang="0">
                  <a:pos x="T2" y="T3"/>
                </a:cxn>
                <a:cxn ang="0">
                  <a:pos x="T4" y="T5"/>
                </a:cxn>
                <a:cxn ang="0">
                  <a:pos x="T6" y="T7"/>
                </a:cxn>
                <a:cxn ang="0">
                  <a:pos x="T8" y="T9"/>
                </a:cxn>
              </a:cxnLst>
              <a:rect l="0" t="0" r="r" b="b"/>
              <a:pathLst>
                <a:path w="43" h="13">
                  <a:moveTo>
                    <a:pt x="43" y="8"/>
                  </a:moveTo>
                  <a:lnTo>
                    <a:pt x="41" y="0"/>
                  </a:lnTo>
                  <a:lnTo>
                    <a:pt x="0" y="6"/>
                  </a:lnTo>
                  <a:lnTo>
                    <a:pt x="3" y="13"/>
                  </a:lnTo>
                  <a:lnTo>
                    <a:pt x="43"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9" name="Freeform 92"/>
            <p:cNvSpPr>
              <a:spLocks/>
            </p:cNvSpPr>
            <p:nvPr/>
          </p:nvSpPr>
          <p:spPr bwMode="auto">
            <a:xfrm>
              <a:off x="3001" y="1533"/>
              <a:ext cx="30" cy="35"/>
            </a:xfrm>
            <a:custGeom>
              <a:avLst/>
              <a:gdLst>
                <a:gd name="T0" fmla="*/ 0 w 30"/>
                <a:gd name="T1" fmla="*/ 1 h 35"/>
                <a:gd name="T2" fmla="*/ 5 w 30"/>
                <a:gd name="T3" fmla="*/ 0 h 35"/>
                <a:gd name="T4" fmla="*/ 10 w 30"/>
                <a:gd name="T5" fmla="*/ 1 h 35"/>
                <a:gd name="T6" fmla="*/ 15 w 30"/>
                <a:gd name="T7" fmla="*/ 2 h 35"/>
                <a:gd name="T8" fmla="*/ 19 w 30"/>
                <a:gd name="T9" fmla="*/ 3 h 35"/>
                <a:gd name="T10" fmla="*/ 23 w 30"/>
                <a:gd name="T11" fmla="*/ 5 h 35"/>
                <a:gd name="T12" fmla="*/ 26 w 30"/>
                <a:gd name="T13" fmla="*/ 7 h 35"/>
                <a:gd name="T14" fmla="*/ 28 w 30"/>
                <a:gd name="T15" fmla="*/ 10 h 35"/>
                <a:gd name="T16" fmla="*/ 30 w 30"/>
                <a:gd name="T17" fmla="*/ 13 h 35"/>
                <a:gd name="T18" fmla="*/ 30 w 30"/>
                <a:gd name="T19" fmla="*/ 19 h 35"/>
                <a:gd name="T20" fmla="*/ 27 w 30"/>
                <a:gd name="T21" fmla="*/ 26 h 35"/>
                <a:gd name="T22" fmla="*/ 21 w 30"/>
                <a:gd name="T23" fmla="*/ 32 h 35"/>
                <a:gd name="T24" fmla="*/ 13 w 30"/>
                <a:gd name="T25" fmla="*/ 35 h 35"/>
                <a:gd name="T26" fmla="*/ 0 w 30"/>
                <a:gd name="T27"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35">
                  <a:moveTo>
                    <a:pt x="0" y="1"/>
                  </a:moveTo>
                  <a:lnTo>
                    <a:pt x="5" y="0"/>
                  </a:lnTo>
                  <a:lnTo>
                    <a:pt x="10" y="1"/>
                  </a:lnTo>
                  <a:lnTo>
                    <a:pt x="15" y="2"/>
                  </a:lnTo>
                  <a:lnTo>
                    <a:pt x="19" y="3"/>
                  </a:lnTo>
                  <a:lnTo>
                    <a:pt x="23" y="5"/>
                  </a:lnTo>
                  <a:lnTo>
                    <a:pt x="26" y="7"/>
                  </a:lnTo>
                  <a:lnTo>
                    <a:pt x="28" y="10"/>
                  </a:lnTo>
                  <a:lnTo>
                    <a:pt x="30" y="13"/>
                  </a:lnTo>
                  <a:lnTo>
                    <a:pt x="30" y="19"/>
                  </a:lnTo>
                  <a:lnTo>
                    <a:pt x="27" y="26"/>
                  </a:lnTo>
                  <a:lnTo>
                    <a:pt x="21" y="32"/>
                  </a:lnTo>
                  <a:lnTo>
                    <a:pt x="13" y="35"/>
                  </a:lnTo>
                  <a:lnTo>
                    <a:pt x="0" y="1"/>
                  </a:lnTo>
                  <a:close/>
                </a:path>
              </a:pathLst>
            </a:custGeom>
            <a:solidFill>
              <a:srgbClr val="AFAA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0" name="Freeform 93"/>
            <p:cNvSpPr>
              <a:spLocks/>
            </p:cNvSpPr>
            <p:nvPr/>
          </p:nvSpPr>
          <p:spPr bwMode="auto">
            <a:xfrm>
              <a:off x="3300" y="1008"/>
              <a:ext cx="491" cy="175"/>
            </a:xfrm>
            <a:custGeom>
              <a:avLst/>
              <a:gdLst>
                <a:gd name="T0" fmla="*/ 490 w 491"/>
                <a:gd name="T1" fmla="*/ 101 h 175"/>
                <a:gd name="T2" fmla="*/ 481 w 491"/>
                <a:gd name="T3" fmla="*/ 96 h 175"/>
                <a:gd name="T4" fmla="*/ 467 w 491"/>
                <a:gd name="T5" fmla="*/ 88 h 175"/>
                <a:gd name="T6" fmla="*/ 448 w 491"/>
                <a:gd name="T7" fmla="*/ 78 h 175"/>
                <a:gd name="T8" fmla="*/ 431 w 491"/>
                <a:gd name="T9" fmla="*/ 72 h 175"/>
                <a:gd name="T10" fmla="*/ 417 w 491"/>
                <a:gd name="T11" fmla="*/ 66 h 175"/>
                <a:gd name="T12" fmla="*/ 405 w 491"/>
                <a:gd name="T13" fmla="*/ 62 h 175"/>
                <a:gd name="T14" fmla="*/ 397 w 491"/>
                <a:gd name="T15" fmla="*/ 59 h 175"/>
                <a:gd name="T16" fmla="*/ 393 w 491"/>
                <a:gd name="T17" fmla="*/ 54 h 175"/>
                <a:gd name="T18" fmla="*/ 383 w 491"/>
                <a:gd name="T19" fmla="*/ 43 h 175"/>
                <a:gd name="T20" fmla="*/ 369 w 491"/>
                <a:gd name="T21" fmla="*/ 33 h 175"/>
                <a:gd name="T22" fmla="*/ 351 w 491"/>
                <a:gd name="T23" fmla="*/ 23 h 175"/>
                <a:gd name="T24" fmla="*/ 331 w 491"/>
                <a:gd name="T25" fmla="*/ 15 h 175"/>
                <a:gd name="T26" fmla="*/ 308 w 491"/>
                <a:gd name="T27" fmla="*/ 8 h 175"/>
                <a:gd name="T28" fmla="*/ 283 w 491"/>
                <a:gd name="T29" fmla="*/ 3 h 175"/>
                <a:gd name="T30" fmla="*/ 257 w 491"/>
                <a:gd name="T31" fmla="*/ 0 h 175"/>
                <a:gd name="T32" fmla="*/ 229 w 491"/>
                <a:gd name="T33" fmla="*/ 0 h 175"/>
                <a:gd name="T34" fmla="*/ 201 w 491"/>
                <a:gd name="T35" fmla="*/ 0 h 175"/>
                <a:gd name="T36" fmla="*/ 175 w 491"/>
                <a:gd name="T37" fmla="*/ 3 h 175"/>
                <a:gd name="T38" fmla="*/ 152 w 491"/>
                <a:gd name="T39" fmla="*/ 6 h 175"/>
                <a:gd name="T40" fmla="*/ 131 w 491"/>
                <a:gd name="T41" fmla="*/ 10 h 175"/>
                <a:gd name="T42" fmla="*/ 113 w 491"/>
                <a:gd name="T43" fmla="*/ 15 h 175"/>
                <a:gd name="T44" fmla="*/ 97 w 491"/>
                <a:gd name="T45" fmla="*/ 22 h 175"/>
                <a:gd name="T46" fmla="*/ 84 w 491"/>
                <a:gd name="T47" fmla="*/ 30 h 175"/>
                <a:gd name="T48" fmla="*/ 79 w 491"/>
                <a:gd name="T49" fmla="*/ 34 h 175"/>
                <a:gd name="T50" fmla="*/ 74 w 491"/>
                <a:gd name="T51" fmla="*/ 36 h 175"/>
                <a:gd name="T52" fmla="*/ 65 w 491"/>
                <a:gd name="T53" fmla="*/ 39 h 175"/>
                <a:gd name="T54" fmla="*/ 52 w 491"/>
                <a:gd name="T55" fmla="*/ 42 h 175"/>
                <a:gd name="T56" fmla="*/ 36 w 491"/>
                <a:gd name="T57" fmla="*/ 47 h 175"/>
                <a:gd name="T58" fmla="*/ 21 w 491"/>
                <a:gd name="T59" fmla="*/ 53 h 175"/>
                <a:gd name="T60" fmla="*/ 8 w 491"/>
                <a:gd name="T61" fmla="*/ 59 h 175"/>
                <a:gd name="T62" fmla="*/ 0 w 491"/>
                <a:gd name="T63" fmla="*/ 64 h 175"/>
                <a:gd name="T64" fmla="*/ 52 w 491"/>
                <a:gd name="T65" fmla="*/ 124 h 175"/>
                <a:gd name="T66" fmla="*/ 379 w 491"/>
                <a:gd name="T67" fmla="*/ 175 h 175"/>
                <a:gd name="T68" fmla="*/ 369 w 491"/>
                <a:gd name="T69" fmla="*/ 157 h 175"/>
                <a:gd name="T70" fmla="*/ 380 w 491"/>
                <a:gd name="T71" fmla="*/ 166 h 175"/>
                <a:gd name="T72" fmla="*/ 491 w 491"/>
                <a:gd name="T73" fmla="*/ 10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1" h="175">
                  <a:moveTo>
                    <a:pt x="491" y="102"/>
                  </a:moveTo>
                  <a:lnTo>
                    <a:pt x="490" y="101"/>
                  </a:lnTo>
                  <a:lnTo>
                    <a:pt x="486" y="99"/>
                  </a:lnTo>
                  <a:lnTo>
                    <a:pt x="481" y="96"/>
                  </a:lnTo>
                  <a:lnTo>
                    <a:pt x="475" y="92"/>
                  </a:lnTo>
                  <a:lnTo>
                    <a:pt x="467" y="88"/>
                  </a:lnTo>
                  <a:lnTo>
                    <a:pt x="458" y="83"/>
                  </a:lnTo>
                  <a:lnTo>
                    <a:pt x="448" y="78"/>
                  </a:lnTo>
                  <a:lnTo>
                    <a:pt x="439" y="74"/>
                  </a:lnTo>
                  <a:lnTo>
                    <a:pt x="431" y="72"/>
                  </a:lnTo>
                  <a:lnTo>
                    <a:pt x="423" y="69"/>
                  </a:lnTo>
                  <a:lnTo>
                    <a:pt x="417" y="66"/>
                  </a:lnTo>
                  <a:lnTo>
                    <a:pt x="410" y="64"/>
                  </a:lnTo>
                  <a:lnTo>
                    <a:pt x="405" y="62"/>
                  </a:lnTo>
                  <a:lnTo>
                    <a:pt x="401" y="61"/>
                  </a:lnTo>
                  <a:lnTo>
                    <a:pt x="397" y="59"/>
                  </a:lnTo>
                  <a:lnTo>
                    <a:pt x="397" y="59"/>
                  </a:lnTo>
                  <a:lnTo>
                    <a:pt x="393" y="54"/>
                  </a:lnTo>
                  <a:lnTo>
                    <a:pt x="388" y="48"/>
                  </a:lnTo>
                  <a:lnTo>
                    <a:pt x="383" y="43"/>
                  </a:lnTo>
                  <a:lnTo>
                    <a:pt x="376" y="38"/>
                  </a:lnTo>
                  <a:lnTo>
                    <a:pt x="369" y="33"/>
                  </a:lnTo>
                  <a:lnTo>
                    <a:pt x="360" y="28"/>
                  </a:lnTo>
                  <a:lnTo>
                    <a:pt x="351" y="23"/>
                  </a:lnTo>
                  <a:lnTo>
                    <a:pt x="342" y="19"/>
                  </a:lnTo>
                  <a:lnTo>
                    <a:pt x="331" y="15"/>
                  </a:lnTo>
                  <a:lnTo>
                    <a:pt x="320" y="12"/>
                  </a:lnTo>
                  <a:lnTo>
                    <a:pt x="308" y="8"/>
                  </a:lnTo>
                  <a:lnTo>
                    <a:pt x="296" y="6"/>
                  </a:lnTo>
                  <a:lnTo>
                    <a:pt x="283" y="3"/>
                  </a:lnTo>
                  <a:lnTo>
                    <a:pt x="270" y="2"/>
                  </a:lnTo>
                  <a:lnTo>
                    <a:pt x="257" y="0"/>
                  </a:lnTo>
                  <a:lnTo>
                    <a:pt x="243" y="0"/>
                  </a:lnTo>
                  <a:lnTo>
                    <a:pt x="229" y="0"/>
                  </a:lnTo>
                  <a:lnTo>
                    <a:pt x="215" y="0"/>
                  </a:lnTo>
                  <a:lnTo>
                    <a:pt x="201" y="0"/>
                  </a:lnTo>
                  <a:lnTo>
                    <a:pt x="188" y="2"/>
                  </a:lnTo>
                  <a:lnTo>
                    <a:pt x="175" y="3"/>
                  </a:lnTo>
                  <a:lnTo>
                    <a:pt x="163" y="4"/>
                  </a:lnTo>
                  <a:lnTo>
                    <a:pt x="152" y="6"/>
                  </a:lnTo>
                  <a:lnTo>
                    <a:pt x="142" y="7"/>
                  </a:lnTo>
                  <a:lnTo>
                    <a:pt x="131" y="10"/>
                  </a:lnTo>
                  <a:lnTo>
                    <a:pt x="121" y="13"/>
                  </a:lnTo>
                  <a:lnTo>
                    <a:pt x="113" y="15"/>
                  </a:lnTo>
                  <a:lnTo>
                    <a:pt x="104" y="19"/>
                  </a:lnTo>
                  <a:lnTo>
                    <a:pt x="97" y="22"/>
                  </a:lnTo>
                  <a:lnTo>
                    <a:pt x="90" y="26"/>
                  </a:lnTo>
                  <a:lnTo>
                    <a:pt x="84" y="30"/>
                  </a:lnTo>
                  <a:lnTo>
                    <a:pt x="80" y="34"/>
                  </a:lnTo>
                  <a:lnTo>
                    <a:pt x="79" y="34"/>
                  </a:lnTo>
                  <a:lnTo>
                    <a:pt x="77" y="35"/>
                  </a:lnTo>
                  <a:lnTo>
                    <a:pt x="74" y="36"/>
                  </a:lnTo>
                  <a:lnTo>
                    <a:pt x="70" y="37"/>
                  </a:lnTo>
                  <a:lnTo>
                    <a:pt x="65" y="39"/>
                  </a:lnTo>
                  <a:lnTo>
                    <a:pt x="59" y="40"/>
                  </a:lnTo>
                  <a:lnTo>
                    <a:pt x="52" y="42"/>
                  </a:lnTo>
                  <a:lnTo>
                    <a:pt x="44" y="44"/>
                  </a:lnTo>
                  <a:lnTo>
                    <a:pt x="36" y="47"/>
                  </a:lnTo>
                  <a:lnTo>
                    <a:pt x="28" y="50"/>
                  </a:lnTo>
                  <a:lnTo>
                    <a:pt x="21" y="53"/>
                  </a:lnTo>
                  <a:lnTo>
                    <a:pt x="13" y="56"/>
                  </a:lnTo>
                  <a:lnTo>
                    <a:pt x="8" y="59"/>
                  </a:lnTo>
                  <a:lnTo>
                    <a:pt x="4" y="62"/>
                  </a:lnTo>
                  <a:lnTo>
                    <a:pt x="0" y="64"/>
                  </a:lnTo>
                  <a:lnTo>
                    <a:pt x="0" y="64"/>
                  </a:lnTo>
                  <a:lnTo>
                    <a:pt x="52" y="124"/>
                  </a:lnTo>
                  <a:lnTo>
                    <a:pt x="0" y="175"/>
                  </a:lnTo>
                  <a:lnTo>
                    <a:pt x="379" y="175"/>
                  </a:lnTo>
                  <a:lnTo>
                    <a:pt x="359" y="150"/>
                  </a:lnTo>
                  <a:lnTo>
                    <a:pt x="369" y="157"/>
                  </a:lnTo>
                  <a:lnTo>
                    <a:pt x="376" y="163"/>
                  </a:lnTo>
                  <a:lnTo>
                    <a:pt x="380" y="166"/>
                  </a:lnTo>
                  <a:lnTo>
                    <a:pt x="381" y="168"/>
                  </a:lnTo>
                  <a:lnTo>
                    <a:pt x="491" y="1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1" name="Freeform 94"/>
            <p:cNvSpPr>
              <a:spLocks/>
            </p:cNvSpPr>
            <p:nvPr/>
          </p:nvSpPr>
          <p:spPr bwMode="auto">
            <a:xfrm>
              <a:off x="3413" y="1021"/>
              <a:ext cx="251" cy="41"/>
            </a:xfrm>
            <a:custGeom>
              <a:avLst/>
              <a:gdLst>
                <a:gd name="T0" fmla="*/ 124 w 251"/>
                <a:gd name="T1" fmla="*/ 18 h 41"/>
                <a:gd name="T2" fmla="*/ 147 w 251"/>
                <a:gd name="T3" fmla="*/ 21 h 41"/>
                <a:gd name="T4" fmla="*/ 171 w 251"/>
                <a:gd name="T5" fmla="*/ 24 h 41"/>
                <a:gd name="T6" fmla="*/ 192 w 251"/>
                <a:gd name="T7" fmla="*/ 28 h 41"/>
                <a:gd name="T8" fmla="*/ 212 w 251"/>
                <a:gd name="T9" fmla="*/ 32 h 41"/>
                <a:gd name="T10" fmla="*/ 228 w 251"/>
                <a:gd name="T11" fmla="*/ 35 h 41"/>
                <a:gd name="T12" fmla="*/ 240 w 251"/>
                <a:gd name="T13" fmla="*/ 38 h 41"/>
                <a:gd name="T14" fmla="*/ 248 w 251"/>
                <a:gd name="T15" fmla="*/ 41 h 41"/>
                <a:gd name="T16" fmla="*/ 251 w 251"/>
                <a:gd name="T17" fmla="*/ 41 h 41"/>
                <a:gd name="T18" fmla="*/ 242 w 251"/>
                <a:gd name="T19" fmla="*/ 35 h 41"/>
                <a:gd name="T20" fmla="*/ 231 w 251"/>
                <a:gd name="T21" fmla="*/ 28 h 41"/>
                <a:gd name="T22" fmla="*/ 217 w 251"/>
                <a:gd name="T23" fmla="*/ 22 h 41"/>
                <a:gd name="T24" fmla="*/ 203 w 251"/>
                <a:gd name="T25" fmla="*/ 16 h 41"/>
                <a:gd name="T26" fmla="*/ 186 w 251"/>
                <a:gd name="T27" fmla="*/ 11 h 41"/>
                <a:gd name="T28" fmla="*/ 169 w 251"/>
                <a:gd name="T29" fmla="*/ 7 h 41"/>
                <a:gd name="T30" fmla="*/ 150 w 251"/>
                <a:gd name="T31" fmla="*/ 3 h 41"/>
                <a:gd name="T32" fmla="*/ 131 w 251"/>
                <a:gd name="T33" fmla="*/ 1 h 41"/>
                <a:gd name="T34" fmla="*/ 121 w 251"/>
                <a:gd name="T35" fmla="*/ 1 h 41"/>
                <a:gd name="T36" fmla="*/ 111 w 251"/>
                <a:gd name="T37" fmla="*/ 0 h 41"/>
                <a:gd name="T38" fmla="*/ 100 w 251"/>
                <a:gd name="T39" fmla="*/ 0 h 41"/>
                <a:gd name="T40" fmla="*/ 91 w 251"/>
                <a:gd name="T41" fmla="*/ 0 h 41"/>
                <a:gd name="T42" fmla="*/ 82 w 251"/>
                <a:gd name="T43" fmla="*/ 0 h 41"/>
                <a:gd name="T44" fmla="*/ 72 w 251"/>
                <a:gd name="T45" fmla="*/ 1 h 41"/>
                <a:gd name="T46" fmla="*/ 63 w 251"/>
                <a:gd name="T47" fmla="*/ 1 h 41"/>
                <a:gd name="T48" fmla="*/ 54 w 251"/>
                <a:gd name="T49" fmla="*/ 2 h 41"/>
                <a:gd name="T50" fmla="*/ 46 w 251"/>
                <a:gd name="T51" fmla="*/ 4 h 41"/>
                <a:gd name="T52" fmla="*/ 38 w 251"/>
                <a:gd name="T53" fmla="*/ 5 h 41"/>
                <a:gd name="T54" fmla="*/ 31 w 251"/>
                <a:gd name="T55" fmla="*/ 7 h 41"/>
                <a:gd name="T56" fmla="*/ 24 w 251"/>
                <a:gd name="T57" fmla="*/ 9 h 41"/>
                <a:gd name="T58" fmla="*/ 17 w 251"/>
                <a:gd name="T59" fmla="*/ 11 h 41"/>
                <a:gd name="T60" fmla="*/ 11 w 251"/>
                <a:gd name="T61" fmla="*/ 14 h 41"/>
                <a:gd name="T62" fmla="*/ 5 w 251"/>
                <a:gd name="T63" fmla="*/ 16 h 41"/>
                <a:gd name="T64" fmla="*/ 0 w 251"/>
                <a:gd name="T65" fmla="*/ 19 h 41"/>
                <a:gd name="T66" fmla="*/ 3 w 251"/>
                <a:gd name="T67" fmla="*/ 19 h 41"/>
                <a:gd name="T68" fmla="*/ 9 w 251"/>
                <a:gd name="T69" fmla="*/ 18 h 41"/>
                <a:gd name="T70" fmla="*/ 20 w 251"/>
                <a:gd name="T71" fmla="*/ 17 h 41"/>
                <a:gd name="T72" fmla="*/ 34 w 251"/>
                <a:gd name="T73" fmla="*/ 17 h 41"/>
                <a:gd name="T74" fmla="*/ 52 w 251"/>
                <a:gd name="T75" fmla="*/ 16 h 41"/>
                <a:gd name="T76" fmla="*/ 73 w 251"/>
                <a:gd name="T77" fmla="*/ 16 h 41"/>
                <a:gd name="T78" fmla="*/ 97 w 251"/>
                <a:gd name="T79" fmla="*/ 17 h 41"/>
                <a:gd name="T80" fmla="*/ 124 w 251"/>
                <a:gd name="T81"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1" h="41">
                  <a:moveTo>
                    <a:pt x="124" y="18"/>
                  </a:moveTo>
                  <a:lnTo>
                    <a:pt x="147" y="21"/>
                  </a:lnTo>
                  <a:lnTo>
                    <a:pt x="171" y="24"/>
                  </a:lnTo>
                  <a:lnTo>
                    <a:pt x="192" y="28"/>
                  </a:lnTo>
                  <a:lnTo>
                    <a:pt x="212" y="32"/>
                  </a:lnTo>
                  <a:lnTo>
                    <a:pt x="228" y="35"/>
                  </a:lnTo>
                  <a:lnTo>
                    <a:pt x="240" y="38"/>
                  </a:lnTo>
                  <a:lnTo>
                    <a:pt x="248" y="41"/>
                  </a:lnTo>
                  <a:lnTo>
                    <a:pt x="251" y="41"/>
                  </a:lnTo>
                  <a:lnTo>
                    <a:pt x="242" y="35"/>
                  </a:lnTo>
                  <a:lnTo>
                    <a:pt x="231" y="28"/>
                  </a:lnTo>
                  <a:lnTo>
                    <a:pt x="217" y="22"/>
                  </a:lnTo>
                  <a:lnTo>
                    <a:pt x="203" y="16"/>
                  </a:lnTo>
                  <a:lnTo>
                    <a:pt x="186" y="11"/>
                  </a:lnTo>
                  <a:lnTo>
                    <a:pt x="169" y="7"/>
                  </a:lnTo>
                  <a:lnTo>
                    <a:pt x="150" y="3"/>
                  </a:lnTo>
                  <a:lnTo>
                    <a:pt x="131" y="1"/>
                  </a:lnTo>
                  <a:lnTo>
                    <a:pt x="121" y="1"/>
                  </a:lnTo>
                  <a:lnTo>
                    <a:pt x="111" y="0"/>
                  </a:lnTo>
                  <a:lnTo>
                    <a:pt x="100" y="0"/>
                  </a:lnTo>
                  <a:lnTo>
                    <a:pt x="91" y="0"/>
                  </a:lnTo>
                  <a:lnTo>
                    <a:pt x="82" y="0"/>
                  </a:lnTo>
                  <a:lnTo>
                    <a:pt x="72" y="1"/>
                  </a:lnTo>
                  <a:lnTo>
                    <a:pt x="63" y="1"/>
                  </a:lnTo>
                  <a:lnTo>
                    <a:pt x="54" y="2"/>
                  </a:lnTo>
                  <a:lnTo>
                    <a:pt x="46" y="4"/>
                  </a:lnTo>
                  <a:lnTo>
                    <a:pt x="38" y="5"/>
                  </a:lnTo>
                  <a:lnTo>
                    <a:pt x="31" y="7"/>
                  </a:lnTo>
                  <a:lnTo>
                    <a:pt x="24" y="9"/>
                  </a:lnTo>
                  <a:lnTo>
                    <a:pt x="17" y="11"/>
                  </a:lnTo>
                  <a:lnTo>
                    <a:pt x="11" y="14"/>
                  </a:lnTo>
                  <a:lnTo>
                    <a:pt x="5" y="16"/>
                  </a:lnTo>
                  <a:lnTo>
                    <a:pt x="0" y="19"/>
                  </a:lnTo>
                  <a:lnTo>
                    <a:pt x="3" y="19"/>
                  </a:lnTo>
                  <a:lnTo>
                    <a:pt x="9" y="18"/>
                  </a:lnTo>
                  <a:lnTo>
                    <a:pt x="20" y="17"/>
                  </a:lnTo>
                  <a:lnTo>
                    <a:pt x="34" y="17"/>
                  </a:lnTo>
                  <a:lnTo>
                    <a:pt x="52" y="16"/>
                  </a:lnTo>
                  <a:lnTo>
                    <a:pt x="73" y="16"/>
                  </a:lnTo>
                  <a:lnTo>
                    <a:pt x="97" y="17"/>
                  </a:lnTo>
                  <a:lnTo>
                    <a:pt x="124"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2" name="Freeform 95"/>
            <p:cNvSpPr>
              <a:spLocks/>
            </p:cNvSpPr>
            <p:nvPr/>
          </p:nvSpPr>
          <p:spPr bwMode="auto">
            <a:xfrm>
              <a:off x="3334" y="1053"/>
              <a:ext cx="411" cy="97"/>
            </a:xfrm>
            <a:custGeom>
              <a:avLst/>
              <a:gdLst>
                <a:gd name="T0" fmla="*/ 37 w 411"/>
                <a:gd name="T1" fmla="*/ 70 h 97"/>
                <a:gd name="T2" fmla="*/ 43 w 411"/>
                <a:gd name="T3" fmla="*/ 68 h 97"/>
                <a:gd name="T4" fmla="*/ 58 w 411"/>
                <a:gd name="T5" fmla="*/ 63 h 97"/>
                <a:gd name="T6" fmla="*/ 78 w 411"/>
                <a:gd name="T7" fmla="*/ 57 h 97"/>
                <a:gd name="T8" fmla="*/ 95 w 411"/>
                <a:gd name="T9" fmla="*/ 54 h 97"/>
                <a:gd name="T10" fmla="*/ 124 w 411"/>
                <a:gd name="T11" fmla="*/ 51 h 97"/>
                <a:gd name="T12" fmla="*/ 153 w 411"/>
                <a:gd name="T13" fmla="*/ 50 h 97"/>
                <a:gd name="T14" fmla="*/ 179 w 411"/>
                <a:gd name="T15" fmla="*/ 51 h 97"/>
                <a:gd name="T16" fmla="*/ 205 w 411"/>
                <a:gd name="T17" fmla="*/ 52 h 97"/>
                <a:gd name="T18" fmla="*/ 228 w 411"/>
                <a:gd name="T19" fmla="*/ 55 h 97"/>
                <a:gd name="T20" fmla="*/ 254 w 411"/>
                <a:gd name="T21" fmla="*/ 60 h 97"/>
                <a:gd name="T22" fmla="*/ 280 w 411"/>
                <a:gd name="T23" fmla="*/ 68 h 97"/>
                <a:gd name="T24" fmla="*/ 303 w 411"/>
                <a:gd name="T25" fmla="*/ 76 h 97"/>
                <a:gd name="T26" fmla="*/ 318 w 411"/>
                <a:gd name="T27" fmla="*/ 82 h 97"/>
                <a:gd name="T28" fmla="*/ 330 w 411"/>
                <a:gd name="T29" fmla="*/ 89 h 97"/>
                <a:gd name="T30" fmla="*/ 338 w 411"/>
                <a:gd name="T31" fmla="*/ 95 h 97"/>
                <a:gd name="T32" fmla="*/ 340 w 411"/>
                <a:gd name="T33" fmla="*/ 97 h 97"/>
                <a:gd name="T34" fmla="*/ 410 w 411"/>
                <a:gd name="T35" fmla="*/ 57 h 97"/>
                <a:gd name="T36" fmla="*/ 405 w 411"/>
                <a:gd name="T37" fmla="*/ 54 h 97"/>
                <a:gd name="T38" fmla="*/ 394 w 411"/>
                <a:gd name="T39" fmla="*/ 47 h 97"/>
                <a:gd name="T40" fmla="*/ 375 w 411"/>
                <a:gd name="T41" fmla="*/ 38 h 97"/>
                <a:gd name="T42" fmla="*/ 353 w 411"/>
                <a:gd name="T43" fmla="*/ 30 h 97"/>
                <a:gd name="T44" fmla="*/ 335 w 411"/>
                <a:gd name="T45" fmla="*/ 25 h 97"/>
                <a:gd name="T46" fmla="*/ 316 w 411"/>
                <a:gd name="T47" fmla="*/ 20 h 97"/>
                <a:gd name="T48" fmla="*/ 296 w 411"/>
                <a:gd name="T49" fmla="*/ 16 h 97"/>
                <a:gd name="T50" fmla="*/ 275 w 411"/>
                <a:gd name="T51" fmla="*/ 11 h 97"/>
                <a:gd name="T52" fmla="*/ 254 w 411"/>
                <a:gd name="T53" fmla="*/ 8 h 97"/>
                <a:gd name="T54" fmla="*/ 233 w 411"/>
                <a:gd name="T55" fmla="*/ 5 h 97"/>
                <a:gd name="T56" fmla="*/ 213 w 411"/>
                <a:gd name="T57" fmla="*/ 3 h 97"/>
                <a:gd name="T58" fmla="*/ 195 w 411"/>
                <a:gd name="T59" fmla="*/ 1 h 97"/>
                <a:gd name="T60" fmla="*/ 176 w 411"/>
                <a:gd name="T61" fmla="*/ 0 h 97"/>
                <a:gd name="T62" fmla="*/ 158 w 411"/>
                <a:gd name="T63" fmla="*/ 0 h 97"/>
                <a:gd name="T64" fmla="*/ 138 w 411"/>
                <a:gd name="T65" fmla="*/ 0 h 97"/>
                <a:gd name="T66" fmla="*/ 120 w 411"/>
                <a:gd name="T67" fmla="*/ 0 h 97"/>
                <a:gd name="T68" fmla="*/ 101 w 411"/>
                <a:gd name="T69" fmla="*/ 0 h 97"/>
                <a:gd name="T70" fmla="*/ 85 w 411"/>
                <a:gd name="T71" fmla="*/ 1 h 97"/>
                <a:gd name="T72" fmla="*/ 70 w 411"/>
                <a:gd name="T73" fmla="*/ 2 h 97"/>
                <a:gd name="T74" fmla="*/ 50 w 411"/>
                <a:gd name="T75" fmla="*/ 5 h 97"/>
                <a:gd name="T76" fmla="*/ 27 w 411"/>
                <a:gd name="T77" fmla="*/ 11 h 97"/>
                <a:gd name="T78" fmla="*/ 10 w 411"/>
                <a:gd name="T79" fmla="*/ 17 h 97"/>
                <a:gd name="T80" fmla="*/ 1 w 411"/>
                <a:gd name="T81" fmla="*/ 2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1" h="97">
                  <a:moveTo>
                    <a:pt x="0" y="21"/>
                  </a:moveTo>
                  <a:lnTo>
                    <a:pt x="37" y="70"/>
                  </a:lnTo>
                  <a:lnTo>
                    <a:pt x="38" y="70"/>
                  </a:lnTo>
                  <a:lnTo>
                    <a:pt x="43" y="68"/>
                  </a:lnTo>
                  <a:lnTo>
                    <a:pt x="50" y="65"/>
                  </a:lnTo>
                  <a:lnTo>
                    <a:pt x="58" y="63"/>
                  </a:lnTo>
                  <a:lnTo>
                    <a:pt x="68" y="60"/>
                  </a:lnTo>
                  <a:lnTo>
                    <a:pt x="78" y="57"/>
                  </a:lnTo>
                  <a:lnTo>
                    <a:pt x="87" y="55"/>
                  </a:lnTo>
                  <a:lnTo>
                    <a:pt x="95" y="54"/>
                  </a:lnTo>
                  <a:lnTo>
                    <a:pt x="109" y="52"/>
                  </a:lnTo>
                  <a:lnTo>
                    <a:pt x="124" y="51"/>
                  </a:lnTo>
                  <a:lnTo>
                    <a:pt x="138" y="51"/>
                  </a:lnTo>
                  <a:lnTo>
                    <a:pt x="153" y="50"/>
                  </a:lnTo>
                  <a:lnTo>
                    <a:pt x="166" y="50"/>
                  </a:lnTo>
                  <a:lnTo>
                    <a:pt x="179" y="51"/>
                  </a:lnTo>
                  <a:lnTo>
                    <a:pt x="192" y="51"/>
                  </a:lnTo>
                  <a:lnTo>
                    <a:pt x="205" y="52"/>
                  </a:lnTo>
                  <a:lnTo>
                    <a:pt x="217" y="53"/>
                  </a:lnTo>
                  <a:lnTo>
                    <a:pt x="228" y="55"/>
                  </a:lnTo>
                  <a:lnTo>
                    <a:pt x="241" y="57"/>
                  </a:lnTo>
                  <a:lnTo>
                    <a:pt x="254" y="60"/>
                  </a:lnTo>
                  <a:lnTo>
                    <a:pt x="267" y="64"/>
                  </a:lnTo>
                  <a:lnTo>
                    <a:pt x="280" y="68"/>
                  </a:lnTo>
                  <a:lnTo>
                    <a:pt x="292" y="71"/>
                  </a:lnTo>
                  <a:lnTo>
                    <a:pt x="303" y="76"/>
                  </a:lnTo>
                  <a:lnTo>
                    <a:pt x="311" y="79"/>
                  </a:lnTo>
                  <a:lnTo>
                    <a:pt x="318" y="82"/>
                  </a:lnTo>
                  <a:lnTo>
                    <a:pt x="325" y="86"/>
                  </a:lnTo>
                  <a:lnTo>
                    <a:pt x="330" y="89"/>
                  </a:lnTo>
                  <a:lnTo>
                    <a:pt x="334" y="93"/>
                  </a:lnTo>
                  <a:lnTo>
                    <a:pt x="338" y="95"/>
                  </a:lnTo>
                  <a:lnTo>
                    <a:pt x="339" y="96"/>
                  </a:lnTo>
                  <a:lnTo>
                    <a:pt x="340" y="97"/>
                  </a:lnTo>
                  <a:lnTo>
                    <a:pt x="411" y="58"/>
                  </a:lnTo>
                  <a:lnTo>
                    <a:pt x="410" y="57"/>
                  </a:lnTo>
                  <a:lnTo>
                    <a:pt x="409" y="56"/>
                  </a:lnTo>
                  <a:lnTo>
                    <a:pt x="405" y="54"/>
                  </a:lnTo>
                  <a:lnTo>
                    <a:pt x="400" y="51"/>
                  </a:lnTo>
                  <a:lnTo>
                    <a:pt x="394" y="47"/>
                  </a:lnTo>
                  <a:lnTo>
                    <a:pt x="385" y="42"/>
                  </a:lnTo>
                  <a:lnTo>
                    <a:pt x="375" y="38"/>
                  </a:lnTo>
                  <a:lnTo>
                    <a:pt x="361" y="33"/>
                  </a:lnTo>
                  <a:lnTo>
                    <a:pt x="353" y="30"/>
                  </a:lnTo>
                  <a:lnTo>
                    <a:pt x="344" y="27"/>
                  </a:lnTo>
                  <a:lnTo>
                    <a:pt x="335" y="25"/>
                  </a:lnTo>
                  <a:lnTo>
                    <a:pt x="325" y="22"/>
                  </a:lnTo>
                  <a:lnTo>
                    <a:pt x="316" y="20"/>
                  </a:lnTo>
                  <a:lnTo>
                    <a:pt x="306" y="18"/>
                  </a:lnTo>
                  <a:lnTo>
                    <a:pt x="296" y="16"/>
                  </a:lnTo>
                  <a:lnTo>
                    <a:pt x="285" y="13"/>
                  </a:lnTo>
                  <a:lnTo>
                    <a:pt x="275" y="11"/>
                  </a:lnTo>
                  <a:lnTo>
                    <a:pt x="264" y="10"/>
                  </a:lnTo>
                  <a:lnTo>
                    <a:pt x="254" y="8"/>
                  </a:lnTo>
                  <a:lnTo>
                    <a:pt x="243" y="6"/>
                  </a:lnTo>
                  <a:lnTo>
                    <a:pt x="233" y="5"/>
                  </a:lnTo>
                  <a:lnTo>
                    <a:pt x="223" y="4"/>
                  </a:lnTo>
                  <a:lnTo>
                    <a:pt x="213" y="3"/>
                  </a:lnTo>
                  <a:lnTo>
                    <a:pt x="204" y="2"/>
                  </a:lnTo>
                  <a:lnTo>
                    <a:pt x="195" y="1"/>
                  </a:lnTo>
                  <a:lnTo>
                    <a:pt x="186" y="1"/>
                  </a:lnTo>
                  <a:lnTo>
                    <a:pt x="176" y="0"/>
                  </a:lnTo>
                  <a:lnTo>
                    <a:pt x="167" y="0"/>
                  </a:lnTo>
                  <a:lnTo>
                    <a:pt x="158" y="0"/>
                  </a:lnTo>
                  <a:lnTo>
                    <a:pt x="148" y="0"/>
                  </a:lnTo>
                  <a:lnTo>
                    <a:pt x="138" y="0"/>
                  </a:lnTo>
                  <a:lnTo>
                    <a:pt x="129" y="0"/>
                  </a:lnTo>
                  <a:lnTo>
                    <a:pt x="120" y="0"/>
                  </a:lnTo>
                  <a:lnTo>
                    <a:pt x="110" y="0"/>
                  </a:lnTo>
                  <a:lnTo>
                    <a:pt x="101" y="0"/>
                  </a:lnTo>
                  <a:lnTo>
                    <a:pt x="93" y="1"/>
                  </a:lnTo>
                  <a:lnTo>
                    <a:pt x="85" y="1"/>
                  </a:lnTo>
                  <a:lnTo>
                    <a:pt x="78" y="2"/>
                  </a:lnTo>
                  <a:lnTo>
                    <a:pt x="70" y="2"/>
                  </a:lnTo>
                  <a:lnTo>
                    <a:pt x="64" y="3"/>
                  </a:lnTo>
                  <a:lnTo>
                    <a:pt x="50" y="5"/>
                  </a:lnTo>
                  <a:lnTo>
                    <a:pt x="38" y="8"/>
                  </a:lnTo>
                  <a:lnTo>
                    <a:pt x="27" y="11"/>
                  </a:lnTo>
                  <a:lnTo>
                    <a:pt x="17" y="13"/>
                  </a:lnTo>
                  <a:lnTo>
                    <a:pt x="10" y="17"/>
                  </a:lnTo>
                  <a:lnTo>
                    <a:pt x="4" y="19"/>
                  </a:lnTo>
                  <a:lnTo>
                    <a:pt x="1" y="21"/>
                  </a:lnTo>
                  <a:lnTo>
                    <a:pt x="0" y="21"/>
                  </a:lnTo>
                  <a:close/>
                </a:path>
              </a:pathLst>
            </a:custGeom>
            <a:solidFill>
              <a:srgbClr val="FFFFFF"/>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2113" name="Freeform 96"/>
            <p:cNvSpPr>
              <a:spLocks/>
            </p:cNvSpPr>
            <p:nvPr/>
          </p:nvSpPr>
          <p:spPr bwMode="auto">
            <a:xfrm>
              <a:off x="3307" y="2038"/>
              <a:ext cx="139" cy="15"/>
            </a:xfrm>
            <a:custGeom>
              <a:avLst/>
              <a:gdLst>
                <a:gd name="T0" fmla="*/ 89 w 139"/>
                <a:gd name="T1" fmla="*/ 0 h 15"/>
                <a:gd name="T2" fmla="*/ 75 w 139"/>
                <a:gd name="T3" fmla="*/ 0 h 15"/>
                <a:gd name="T4" fmla="*/ 60 w 139"/>
                <a:gd name="T5" fmla="*/ 1 h 15"/>
                <a:gd name="T6" fmla="*/ 45 w 139"/>
                <a:gd name="T7" fmla="*/ 3 h 15"/>
                <a:gd name="T8" fmla="*/ 31 w 139"/>
                <a:gd name="T9" fmla="*/ 5 h 15"/>
                <a:gd name="T10" fmla="*/ 18 w 139"/>
                <a:gd name="T11" fmla="*/ 7 h 15"/>
                <a:gd name="T12" fmla="*/ 9 w 139"/>
                <a:gd name="T13" fmla="*/ 10 h 15"/>
                <a:gd name="T14" fmla="*/ 2 w 139"/>
                <a:gd name="T15" fmla="*/ 13 h 15"/>
                <a:gd name="T16" fmla="*/ 0 w 139"/>
                <a:gd name="T17" fmla="*/ 15 h 15"/>
                <a:gd name="T18" fmla="*/ 139 w 139"/>
                <a:gd name="T19" fmla="*/ 15 h 15"/>
                <a:gd name="T20" fmla="*/ 139 w 139"/>
                <a:gd name="T21" fmla="*/ 12 h 15"/>
                <a:gd name="T22" fmla="*/ 137 w 139"/>
                <a:gd name="T23" fmla="*/ 7 h 15"/>
                <a:gd name="T24" fmla="*/ 133 w 139"/>
                <a:gd name="T25" fmla="*/ 3 h 15"/>
                <a:gd name="T26" fmla="*/ 127 w 139"/>
                <a:gd name="T27" fmla="*/ 0 h 15"/>
                <a:gd name="T28" fmla="*/ 89 w 139"/>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9" h="15">
                  <a:moveTo>
                    <a:pt x="89" y="0"/>
                  </a:moveTo>
                  <a:lnTo>
                    <a:pt x="75" y="0"/>
                  </a:lnTo>
                  <a:lnTo>
                    <a:pt x="60" y="1"/>
                  </a:lnTo>
                  <a:lnTo>
                    <a:pt x="45" y="3"/>
                  </a:lnTo>
                  <a:lnTo>
                    <a:pt x="31" y="5"/>
                  </a:lnTo>
                  <a:lnTo>
                    <a:pt x="18" y="7"/>
                  </a:lnTo>
                  <a:lnTo>
                    <a:pt x="9" y="10"/>
                  </a:lnTo>
                  <a:lnTo>
                    <a:pt x="2" y="13"/>
                  </a:lnTo>
                  <a:lnTo>
                    <a:pt x="0" y="15"/>
                  </a:lnTo>
                  <a:lnTo>
                    <a:pt x="139" y="15"/>
                  </a:lnTo>
                  <a:lnTo>
                    <a:pt x="139" y="12"/>
                  </a:lnTo>
                  <a:lnTo>
                    <a:pt x="137" y="7"/>
                  </a:lnTo>
                  <a:lnTo>
                    <a:pt x="133" y="3"/>
                  </a:lnTo>
                  <a:lnTo>
                    <a:pt x="127" y="0"/>
                  </a:lnTo>
                  <a:lnTo>
                    <a:pt x="8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4" name="Freeform 97"/>
            <p:cNvSpPr>
              <a:spLocks/>
            </p:cNvSpPr>
            <p:nvPr/>
          </p:nvSpPr>
          <p:spPr bwMode="auto">
            <a:xfrm>
              <a:off x="3641" y="2037"/>
              <a:ext cx="144" cy="16"/>
            </a:xfrm>
            <a:custGeom>
              <a:avLst/>
              <a:gdLst>
                <a:gd name="T0" fmla="*/ 59 w 144"/>
                <a:gd name="T1" fmla="*/ 1 h 16"/>
                <a:gd name="T2" fmla="*/ 73 w 144"/>
                <a:gd name="T3" fmla="*/ 1 h 16"/>
                <a:gd name="T4" fmla="*/ 89 w 144"/>
                <a:gd name="T5" fmla="*/ 1 h 16"/>
                <a:gd name="T6" fmla="*/ 103 w 144"/>
                <a:gd name="T7" fmla="*/ 3 h 16"/>
                <a:gd name="T8" fmla="*/ 116 w 144"/>
                <a:gd name="T9" fmla="*/ 5 h 16"/>
                <a:gd name="T10" fmla="*/ 127 w 144"/>
                <a:gd name="T11" fmla="*/ 8 h 16"/>
                <a:gd name="T12" fmla="*/ 136 w 144"/>
                <a:gd name="T13" fmla="*/ 11 h 16"/>
                <a:gd name="T14" fmla="*/ 142 w 144"/>
                <a:gd name="T15" fmla="*/ 13 h 16"/>
                <a:gd name="T16" fmla="*/ 144 w 144"/>
                <a:gd name="T17" fmla="*/ 16 h 16"/>
                <a:gd name="T18" fmla="*/ 0 w 144"/>
                <a:gd name="T19" fmla="*/ 16 h 16"/>
                <a:gd name="T20" fmla="*/ 1 w 144"/>
                <a:gd name="T21" fmla="*/ 13 h 16"/>
                <a:gd name="T22" fmla="*/ 3 w 144"/>
                <a:gd name="T23" fmla="*/ 8 h 16"/>
                <a:gd name="T24" fmla="*/ 8 w 144"/>
                <a:gd name="T25" fmla="*/ 4 h 16"/>
                <a:gd name="T26" fmla="*/ 16 w 144"/>
                <a:gd name="T27" fmla="*/ 0 h 16"/>
                <a:gd name="T28" fmla="*/ 59 w 144"/>
                <a:gd name="T29"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16">
                  <a:moveTo>
                    <a:pt x="59" y="1"/>
                  </a:moveTo>
                  <a:lnTo>
                    <a:pt x="73" y="1"/>
                  </a:lnTo>
                  <a:lnTo>
                    <a:pt x="89" y="1"/>
                  </a:lnTo>
                  <a:lnTo>
                    <a:pt x="103" y="3"/>
                  </a:lnTo>
                  <a:lnTo>
                    <a:pt x="116" y="5"/>
                  </a:lnTo>
                  <a:lnTo>
                    <a:pt x="127" y="8"/>
                  </a:lnTo>
                  <a:lnTo>
                    <a:pt x="136" y="11"/>
                  </a:lnTo>
                  <a:lnTo>
                    <a:pt x="142" y="13"/>
                  </a:lnTo>
                  <a:lnTo>
                    <a:pt x="144" y="16"/>
                  </a:lnTo>
                  <a:lnTo>
                    <a:pt x="0" y="16"/>
                  </a:lnTo>
                  <a:lnTo>
                    <a:pt x="1" y="13"/>
                  </a:lnTo>
                  <a:lnTo>
                    <a:pt x="3" y="8"/>
                  </a:lnTo>
                  <a:lnTo>
                    <a:pt x="8" y="4"/>
                  </a:lnTo>
                  <a:lnTo>
                    <a:pt x="16" y="0"/>
                  </a:lnTo>
                  <a:lnTo>
                    <a:pt x="59"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292592281"/>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Lesson: Lead poisoning</a:t>
            </a:r>
            <a:endParaRPr lang="en-US" dirty="0"/>
          </a:p>
        </p:txBody>
      </p:sp>
      <p:sp>
        <p:nvSpPr>
          <p:cNvPr id="3" name="Content Placeholder 2"/>
          <p:cNvSpPr>
            <a:spLocks noGrp="1"/>
          </p:cNvSpPr>
          <p:nvPr>
            <p:ph idx="1"/>
          </p:nvPr>
        </p:nvSpPr>
        <p:spPr/>
        <p:txBody>
          <a:bodyPr/>
          <a:lstStyle/>
          <a:p>
            <a:pPr marL="0" indent="0">
              <a:buNone/>
            </a:pPr>
            <a:r>
              <a:rPr lang="en-US" sz="2800" dirty="0">
                <a:solidFill>
                  <a:schemeClr val="accent2"/>
                </a:solidFill>
              </a:rPr>
              <a:t>At the end of this lesson, learners will be able </a:t>
            </a:r>
            <a:r>
              <a:rPr lang="en-US" sz="2800" dirty="0" smtClean="0">
                <a:solidFill>
                  <a:schemeClr val="accent2"/>
                </a:solidFill>
              </a:rPr>
              <a:t>to</a:t>
            </a:r>
          </a:p>
          <a:p>
            <a:r>
              <a:rPr lang="en-US" sz="2800" dirty="0" smtClean="0"/>
              <a:t>Recognize the importance of preventing lead poisoning, especially in children</a:t>
            </a:r>
          </a:p>
          <a:p>
            <a:r>
              <a:rPr lang="en-US" sz="2800" dirty="0" smtClean="0"/>
              <a:t>Name the only way to know if a child has been lead poisoned</a:t>
            </a:r>
          </a:p>
          <a:p>
            <a:r>
              <a:rPr lang="en-US" sz="2800" dirty="0" smtClean="0"/>
              <a:t>List three of the most common sources of lead in homes</a:t>
            </a:r>
          </a:p>
          <a:p>
            <a:r>
              <a:rPr lang="en-US" sz="2800" dirty="0" smtClean="0"/>
              <a:t>Identify three strategies to protect children from lead</a:t>
            </a:r>
          </a:p>
          <a:p>
            <a:endParaRPr lang="en-US" sz="2800" dirty="0"/>
          </a:p>
          <a:p>
            <a:endParaRPr lang="en-US" sz="2800" dirty="0"/>
          </a:p>
        </p:txBody>
      </p:sp>
      <p:sp>
        <p:nvSpPr>
          <p:cNvPr id="4" name="Slide Number Placeholder 3"/>
          <p:cNvSpPr>
            <a:spLocks noGrp="1"/>
          </p:cNvSpPr>
          <p:nvPr>
            <p:ph type="sldNum" sz="quarter" idx="12"/>
          </p:nvPr>
        </p:nvSpPr>
        <p:spPr/>
        <p:txBody>
          <a:bodyPr/>
          <a:lstStyle/>
          <a:p>
            <a:pPr>
              <a:defRPr/>
            </a:pPr>
            <a:fld id="{1E977EE2-AE7D-4A3E-A969-7C148C7B1C00}" type="slidenum">
              <a:rPr lang="en-US" smtClean="0"/>
              <a:pPr>
                <a:defRPr/>
              </a:pPr>
              <a:t>33</a:t>
            </a:fld>
            <a:endParaRPr lang="en-US" dirty="0"/>
          </a:p>
        </p:txBody>
      </p:sp>
    </p:spTree>
    <p:extLst>
      <p:ext uri="{BB962C8B-B14F-4D97-AF65-F5344CB8AC3E}">
        <p14:creationId xmlns:p14="http://schemas.microsoft.com/office/powerpoint/2010/main" val="157310802"/>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7" name="Picture 3" descr="C:\Users\Joan Bothell\AppData\Local\Microsoft\Windows\Temporary Internet Files\Low\Content.IE5\G86228HD\MC910217055[1].P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p:txBody>
          <a:bodyPr/>
          <a:lstStyle/>
          <a:p>
            <a:r>
              <a:rPr lang="en-US" dirty="0" smtClean="0"/>
              <a:t>Lesson: </a:t>
            </a:r>
            <a:r>
              <a:rPr lang="en-US" dirty="0"/>
              <a:t>Controlling</a:t>
            </a:r>
            <a:r>
              <a:rPr lang="en-US" dirty="0" smtClean="0"/>
              <a:t> mold and 			moisture</a:t>
            </a:r>
            <a:endParaRPr lang="en-US" dirty="0"/>
          </a:p>
        </p:txBody>
      </p:sp>
      <p:sp>
        <p:nvSpPr>
          <p:cNvPr id="4" name="Slide Number Placeholder 3"/>
          <p:cNvSpPr>
            <a:spLocks noGrp="1"/>
          </p:cNvSpPr>
          <p:nvPr>
            <p:ph type="sldNum" sz="quarter" idx="12"/>
          </p:nvPr>
        </p:nvSpPr>
        <p:spPr/>
        <p:txBody>
          <a:bodyPr/>
          <a:lstStyle/>
          <a:p>
            <a:pPr>
              <a:defRPr/>
            </a:pPr>
            <a:fld id="{1E977EE2-AE7D-4A3E-A969-7C148C7B1C00}" type="slidenum">
              <a:rPr lang="en-US" smtClean="0"/>
              <a:pPr>
                <a:defRPr/>
              </a:pPr>
              <a:t>34</a:t>
            </a:fld>
            <a:endParaRPr lang="en-US" dirty="0"/>
          </a:p>
        </p:txBody>
      </p:sp>
      <p:pic>
        <p:nvPicPr>
          <p:cNvPr id="6146" name="Picture 2" descr="C:\Users\Joan Bothell\AppData\Local\Microsoft\Windows\Temporary Internet Files\Low\Content.IE5\59DNM7Y0\MC900441753[1].PNG"/>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040880" y="1066800"/>
            <a:ext cx="1752600" cy="1752600"/>
          </a:xfrm>
          <a:prstGeom prst="rect">
            <a:avLst/>
          </a:prstGeom>
          <a:noFill/>
          <a:extLst>
            <a:ext uri="{909E8E84-426E-40DD-AFC4-6F175D3DCCD1}">
              <a14:hiddenFill xmlns:a14="http://schemas.microsoft.com/office/drawing/2010/main">
                <a:solidFill>
                  <a:srgbClr val="FFFFFF"/>
                </a:solidFill>
              </a14:hiddenFill>
            </a:ext>
          </a:extLst>
        </p:spPr>
      </p:pic>
      <p:sp>
        <p:nvSpPr>
          <p:cNvPr id="5" name="Content Placeholder 4"/>
          <p:cNvSpPr>
            <a:spLocks noGrp="1"/>
          </p:cNvSpPr>
          <p:nvPr>
            <p:ph idx="1"/>
          </p:nvPr>
        </p:nvSpPr>
        <p:spPr/>
        <p:txBody>
          <a:bodyPr/>
          <a:lstStyle/>
          <a:p>
            <a:r>
              <a:rPr lang="en-US" sz="2800" dirty="0" smtClean="0"/>
              <a:t>Molds are small living things that grow </a:t>
            </a:r>
            <a:br>
              <a:rPr lang="en-US" sz="2800" dirty="0" smtClean="0"/>
            </a:br>
            <a:r>
              <a:rPr lang="en-US" sz="2800" dirty="0" smtClean="0"/>
              <a:t>wherever they find food and moisture</a:t>
            </a:r>
          </a:p>
          <a:p>
            <a:pPr lvl="1"/>
            <a:r>
              <a:rPr lang="en-US" sz="2400" dirty="0" smtClean="0"/>
              <a:t>Mold growth outdoors is useful</a:t>
            </a:r>
          </a:p>
          <a:p>
            <a:pPr lvl="1"/>
            <a:r>
              <a:rPr lang="en-US" sz="2400" dirty="0" smtClean="0"/>
              <a:t>Mold growth indoors is harmful</a:t>
            </a:r>
          </a:p>
          <a:p>
            <a:pPr lvl="2"/>
            <a:r>
              <a:rPr lang="en-US" sz="2000" dirty="0" smtClean="0"/>
              <a:t>Exposure may make breathing problems worse for some people</a:t>
            </a:r>
          </a:p>
          <a:p>
            <a:pPr lvl="2"/>
            <a:r>
              <a:rPr lang="en-US" sz="2000" dirty="0" smtClean="0"/>
              <a:t>Can damage or destroy belongings</a:t>
            </a:r>
          </a:p>
          <a:p>
            <a:r>
              <a:rPr lang="en-US" sz="2800" dirty="0" smtClean="0"/>
              <a:t>Testing usually not recommended</a:t>
            </a:r>
          </a:p>
          <a:p>
            <a:r>
              <a:rPr lang="en-US" sz="2800" b="1" dirty="0" smtClean="0"/>
              <a:t>Rule of thumb: If you can see or smell mold, it should be cleaned up</a:t>
            </a:r>
          </a:p>
          <a:p>
            <a:pPr lvl="1"/>
            <a:endParaRPr lang="en-US" sz="2400" dirty="0"/>
          </a:p>
        </p:txBody>
      </p:sp>
    </p:spTree>
    <p:extLst>
      <p:ext uri="{BB962C8B-B14F-4D97-AF65-F5344CB8AC3E}">
        <p14:creationId xmlns:p14="http://schemas.microsoft.com/office/powerpoint/2010/main" val="3261575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6147"/>
                                        </p:tgtEl>
                                      </p:cBhvr>
                                    </p:animEffect>
                                    <p:set>
                                      <p:cBhvr>
                                        <p:cTn id="7" dur="1" fill="hold">
                                          <p:stCondLst>
                                            <p:cond delay="499"/>
                                          </p:stCondLst>
                                        </p:cTn>
                                        <p:tgtEl>
                                          <p:spTgt spid="6147"/>
                                        </p:tgtEl>
                                        <p:attrNameLst>
                                          <p:attrName>style.visibility</p:attrName>
                                        </p:attrNameLst>
                                      </p:cBhvr>
                                      <p:to>
                                        <p:strVal val="hidden"/>
                                      </p:to>
                                    </p:se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par>
                                <p:cTn id="12" presetID="10" presetClass="entr" presetSubtype="0" fill="hold" nodeType="withEffect">
                                  <p:stCondLst>
                                    <p:cond delay="0"/>
                                  </p:stCondLst>
                                  <p:childTnLst>
                                    <p:set>
                                      <p:cBhvr>
                                        <p:cTn id="13" dur="1" fill="hold">
                                          <p:stCondLst>
                                            <p:cond delay="0"/>
                                          </p:stCondLst>
                                        </p:cTn>
                                        <p:tgtEl>
                                          <p:spTgt spid="6146"/>
                                        </p:tgtEl>
                                        <p:attrNameLst>
                                          <p:attrName>style.visibility</p:attrName>
                                        </p:attrNameLst>
                                      </p:cBhvr>
                                      <p:to>
                                        <p:strVal val="visible"/>
                                      </p:to>
                                    </p:set>
                                    <p:animEffect transition="in" filter="fade">
                                      <p:cBhvr>
                                        <p:cTn id="14" dur="500"/>
                                        <p:tgtEl>
                                          <p:spTgt spid="6146"/>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5">
                                            <p:txEl>
                                              <p:pRg st="0" end="0"/>
                                            </p:txEl>
                                          </p:spTgt>
                                        </p:tgtEl>
                                        <p:attrNameLst>
                                          <p:attrName>style.visibility</p:attrName>
                                        </p:attrNameLst>
                                      </p:cBhvr>
                                      <p:to>
                                        <p:strVal val="visible"/>
                                      </p:to>
                                    </p:set>
                                    <p:animEffect transition="in" filter="fade">
                                      <p:cBhvr>
                                        <p:cTn id="17" dur="500"/>
                                        <p:tgtEl>
                                          <p:spTgt spid="5">
                                            <p:txEl>
                                              <p:pRg st="0" end="0"/>
                                            </p:txEl>
                                          </p:spTgt>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5">
                                            <p:txEl>
                                              <p:pRg st="1" end="1"/>
                                            </p:txEl>
                                          </p:spTgt>
                                        </p:tgtEl>
                                        <p:attrNameLst>
                                          <p:attrName>style.visibility</p:attrName>
                                        </p:attrNameLst>
                                      </p:cBhvr>
                                      <p:to>
                                        <p:strVal val="visible"/>
                                      </p:to>
                                    </p:set>
                                    <p:animEffect transition="in" filter="fade">
                                      <p:cBhvr>
                                        <p:cTn id="20" dur="500"/>
                                        <p:tgtEl>
                                          <p:spTgt spid="5">
                                            <p:txEl>
                                              <p:pRg st="1" end="1"/>
                                            </p:txEl>
                                          </p:spTgt>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5">
                                            <p:txEl>
                                              <p:pRg st="2" end="2"/>
                                            </p:txEl>
                                          </p:spTgt>
                                        </p:tgtEl>
                                        <p:attrNameLst>
                                          <p:attrName>style.visibility</p:attrName>
                                        </p:attrNameLst>
                                      </p:cBhvr>
                                      <p:to>
                                        <p:strVal val="visible"/>
                                      </p:to>
                                    </p:set>
                                    <p:animEffect transition="in" filter="fade">
                                      <p:cBhvr>
                                        <p:cTn id="23" dur="500"/>
                                        <p:tgtEl>
                                          <p:spTgt spid="5">
                                            <p:txEl>
                                              <p:pRg st="2" end="2"/>
                                            </p:txEl>
                                          </p:spTgt>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5">
                                            <p:txEl>
                                              <p:pRg st="3" end="3"/>
                                            </p:txEl>
                                          </p:spTgt>
                                        </p:tgtEl>
                                        <p:attrNameLst>
                                          <p:attrName>style.visibility</p:attrName>
                                        </p:attrNameLst>
                                      </p:cBhvr>
                                      <p:to>
                                        <p:strVal val="visible"/>
                                      </p:to>
                                    </p:set>
                                    <p:animEffect transition="in" filter="fade">
                                      <p:cBhvr>
                                        <p:cTn id="26" dur="500"/>
                                        <p:tgtEl>
                                          <p:spTgt spid="5">
                                            <p:txEl>
                                              <p:pRg st="3" end="3"/>
                                            </p:txEl>
                                          </p:spTgt>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5">
                                            <p:txEl>
                                              <p:pRg st="4" end="4"/>
                                            </p:txEl>
                                          </p:spTgt>
                                        </p:tgtEl>
                                        <p:attrNameLst>
                                          <p:attrName>style.visibility</p:attrName>
                                        </p:attrNameLst>
                                      </p:cBhvr>
                                      <p:to>
                                        <p:strVal val="visible"/>
                                      </p:to>
                                    </p:set>
                                    <p:animEffect transition="in" filter="fade">
                                      <p:cBhvr>
                                        <p:cTn id="29" dur="500"/>
                                        <p:tgtEl>
                                          <p:spTgt spid="5">
                                            <p:txEl>
                                              <p:pRg st="4" end="4"/>
                                            </p:txEl>
                                          </p:spTgt>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5">
                                            <p:txEl>
                                              <p:pRg st="5" end="5"/>
                                            </p:txEl>
                                          </p:spTgt>
                                        </p:tgtEl>
                                        <p:attrNameLst>
                                          <p:attrName>style.visibility</p:attrName>
                                        </p:attrNameLst>
                                      </p:cBhvr>
                                      <p:to>
                                        <p:strVal val="visible"/>
                                      </p:to>
                                    </p:set>
                                    <p:animEffect transition="in" filter="fade">
                                      <p:cBhvr>
                                        <p:cTn id="32" dur="500"/>
                                        <p:tgtEl>
                                          <p:spTgt spid="5">
                                            <p:txEl>
                                              <p:pRg st="5" end="5"/>
                                            </p:txEl>
                                          </p:spTgt>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5">
                                            <p:txEl>
                                              <p:pRg st="6" end="6"/>
                                            </p:txEl>
                                          </p:spTgt>
                                        </p:tgtEl>
                                        <p:attrNameLst>
                                          <p:attrName>style.visibility</p:attrName>
                                        </p:attrNameLst>
                                      </p:cBhvr>
                                      <p:to>
                                        <p:strVal val="visible"/>
                                      </p:to>
                                    </p:set>
                                    <p:animEffect transition="in" filter="fade">
                                      <p:cBhvr>
                                        <p:cTn id="35" dur="500"/>
                                        <p:tgtEl>
                                          <p:spTgt spid="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build="p"/>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Lesson: </a:t>
            </a:r>
            <a:r>
              <a:rPr lang="en-US" dirty="0"/>
              <a:t>C</a:t>
            </a:r>
            <a:r>
              <a:rPr lang="en-US" dirty="0" smtClean="0"/>
              <a:t>ontrolling mold and 			moisture</a:t>
            </a:r>
            <a:endParaRPr lang="en-US" dirty="0"/>
          </a:p>
        </p:txBody>
      </p:sp>
      <p:sp>
        <p:nvSpPr>
          <p:cNvPr id="3" name="Content Placeholder 2"/>
          <p:cNvSpPr>
            <a:spLocks noGrp="1"/>
          </p:cNvSpPr>
          <p:nvPr>
            <p:ph idx="1"/>
          </p:nvPr>
        </p:nvSpPr>
        <p:spPr>
          <a:xfrm>
            <a:off x="457200" y="1600200"/>
            <a:ext cx="6799217" cy="4800600"/>
          </a:xfrm>
        </p:spPr>
        <p:txBody>
          <a:bodyPr/>
          <a:lstStyle/>
          <a:p>
            <a:pPr marL="0" indent="0">
              <a:buNone/>
            </a:pPr>
            <a:r>
              <a:rPr lang="en-US" sz="2600" dirty="0">
                <a:solidFill>
                  <a:schemeClr val="accent2"/>
                </a:solidFill>
              </a:rPr>
              <a:t>At the end of this lesson, learners will be able </a:t>
            </a:r>
            <a:r>
              <a:rPr lang="en-US" sz="2600" dirty="0" smtClean="0">
                <a:solidFill>
                  <a:schemeClr val="accent2"/>
                </a:solidFill>
              </a:rPr>
              <a:t>to</a:t>
            </a:r>
          </a:p>
          <a:p>
            <a:r>
              <a:rPr lang="en-US" sz="2600" dirty="0"/>
              <a:t>Recognize the importance of controlling mold and moisture</a:t>
            </a:r>
          </a:p>
          <a:p>
            <a:r>
              <a:rPr lang="en-US" sz="2600" dirty="0" smtClean="0"/>
              <a:t>List </a:t>
            </a:r>
            <a:r>
              <a:rPr lang="en-US" sz="2600" dirty="0"/>
              <a:t>two health problems associated with exposure to mold</a:t>
            </a:r>
          </a:p>
          <a:p>
            <a:r>
              <a:rPr lang="en-US" sz="2600" dirty="0" smtClean="0"/>
              <a:t>Identify </a:t>
            </a:r>
            <a:r>
              <a:rPr lang="en-US" sz="2600" dirty="0"/>
              <a:t>the most important thing that mold needs to grow</a:t>
            </a:r>
          </a:p>
          <a:p>
            <a:r>
              <a:rPr lang="en-US" sz="2600" dirty="0" smtClean="0"/>
              <a:t>Develop </a:t>
            </a:r>
            <a:r>
              <a:rPr lang="en-US" sz="2600" dirty="0"/>
              <a:t>a plan to clean up existing mold in </a:t>
            </a:r>
            <a:r>
              <a:rPr lang="en-US" sz="2600" dirty="0" smtClean="0"/>
              <a:t/>
            </a:r>
            <a:br>
              <a:rPr lang="en-US" sz="2600" dirty="0" smtClean="0"/>
            </a:br>
            <a:r>
              <a:rPr lang="en-US" sz="2600" dirty="0" smtClean="0"/>
              <a:t>the </a:t>
            </a:r>
            <a:r>
              <a:rPr lang="en-US" sz="2600" dirty="0"/>
              <a:t>home</a:t>
            </a:r>
          </a:p>
          <a:p>
            <a:r>
              <a:rPr lang="en-US" sz="2600" dirty="0" smtClean="0"/>
              <a:t>Develop </a:t>
            </a:r>
            <a:r>
              <a:rPr lang="en-US" sz="2600" dirty="0"/>
              <a:t>a plan to reduce moisture in the home and prevent future mold growth</a:t>
            </a:r>
          </a:p>
          <a:p>
            <a:endParaRPr lang="en-US" sz="2600" dirty="0"/>
          </a:p>
        </p:txBody>
      </p:sp>
      <p:sp>
        <p:nvSpPr>
          <p:cNvPr id="4" name="Slide Number Placeholder 3"/>
          <p:cNvSpPr>
            <a:spLocks noGrp="1"/>
          </p:cNvSpPr>
          <p:nvPr>
            <p:ph type="sldNum" sz="quarter" idx="12"/>
          </p:nvPr>
        </p:nvSpPr>
        <p:spPr/>
        <p:txBody>
          <a:bodyPr/>
          <a:lstStyle/>
          <a:p>
            <a:pPr>
              <a:defRPr/>
            </a:pPr>
            <a:fld id="{1E977EE2-AE7D-4A3E-A969-7C148C7B1C00}" type="slidenum">
              <a:rPr lang="en-US" smtClean="0"/>
              <a:pPr>
                <a:defRPr/>
              </a:pPr>
              <a:t>35</a:t>
            </a:fld>
            <a:endParaRPr lang="en-US" dirty="0"/>
          </a:p>
        </p:txBody>
      </p:sp>
      <p:grpSp>
        <p:nvGrpSpPr>
          <p:cNvPr id="6147" name="Group 33"/>
          <p:cNvGrpSpPr>
            <a:grpSpLocks noChangeAspect="1"/>
          </p:cNvGrpSpPr>
          <p:nvPr/>
        </p:nvGrpSpPr>
        <p:grpSpPr bwMode="auto">
          <a:xfrm rot="20616692">
            <a:off x="6896021" y="4474305"/>
            <a:ext cx="2098026" cy="2192048"/>
            <a:chOff x="3819" y="2688"/>
            <a:chExt cx="2901" cy="1632"/>
          </a:xfrm>
        </p:grpSpPr>
        <p:sp>
          <p:nvSpPr>
            <p:cNvPr id="6148" name="AutoShape 32"/>
            <p:cNvSpPr>
              <a:spLocks noChangeAspect="1" noChangeArrowheads="1" noTextEdit="1"/>
            </p:cNvSpPr>
            <p:nvPr/>
          </p:nvSpPr>
          <p:spPr bwMode="auto">
            <a:xfrm>
              <a:off x="3819" y="2688"/>
              <a:ext cx="2901" cy="16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0" name="Freeform 35"/>
            <p:cNvSpPr>
              <a:spLocks/>
            </p:cNvSpPr>
            <p:nvPr/>
          </p:nvSpPr>
          <p:spPr bwMode="auto">
            <a:xfrm>
              <a:off x="4646" y="2990"/>
              <a:ext cx="1850" cy="1178"/>
            </a:xfrm>
            <a:custGeom>
              <a:avLst/>
              <a:gdLst>
                <a:gd name="T0" fmla="*/ 1850 w 1850"/>
                <a:gd name="T1" fmla="*/ 330 h 1178"/>
                <a:gd name="T2" fmla="*/ 186 w 1850"/>
                <a:gd name="T3" fmla="*/ 0 h 1178"/>
                <a:gd name="T4" fmla="*/ 5 w 1850"/>
                <a:gd name="T5" fmla="*/ 920 h 1178"/>
                <a:gd name="T6" fmla="*/ 0 w 1850"/>
                <a:gd name="T7" fmla="*/ 934 h 1178"/>
                <a:gd name="T8" fmla="*/ 0 w 1850"/>
                <a:gd name="T9" fmla="*/ 949 h 1178"/>
                <a:gd name="T10" fmla="*/ 5 w 1850"/>
                <a:gd name="T11" fmla="*/ 964 h 1178"/>
                <a:gd name="T12" fmla="*/ 14 w 1850"/>
                <a:gd name="T13" fmla="*/ 979 h 1178"/>
                <a:gd name="T14" fmla="*/ 28 w 1850"/>
                <a:gd name="T15" fmla="*/ 995 h 1178"/>
                <a:gd name="T16" fmla="*/ 46 w 1850"/>
                <a:gd name="T17" fmla="*/ 1011 h 1178"/>
                <a:gd name="T18" fmla="*/ 70 w 1850"/>
                <a:gd name="T19" fmla="*/ 1027 h 1178"/>
                <a:gd name="T20" fmla="*/ 96 w 1850"/>
                <a:gd name="T21" fmla="*/ 1043 h 1178"/>
                <a:gd name="T22" fmla="*/ 127 w 1850"/>
                <a:gd name="T23" fmla="*/ 1058 h 1178"/>
                <a:gd name="T24" fmla="*/ 161 w 1850"/>
                <a:gd name="T25" fmla="*/ 1073 h 1178"/>
                <a:gd name="T26" fmla="*/ 197 w 1850"/>
                <a:gd name="T27" fmla="*/ 1088 h 1178"/>
                <a:gd name="T28" fmla="*/ 238 w 1850"/>
                <a:gd name="T29" fmla="*/ 1102 h 1178"/>
                <a:gd name="T30" fmla="*/ 281 w 1850"/>
                <a:gd name="T31" fmla="*/ 1114 h 1178"/>
                <a:gd name="T32" fmla="*/ 327 w 1850"/>
                <a:gd name="T33" fmla="*/ 1126 h 1178"/>
                <a:gd name="T34" fmla="*/ 376 w 1850"/>
                <a:gd name="T35" fmla="*/ 1138 h 1178"/>
                <a:gd name="T36" fmla="*/ 426 w 1850"/>
                <a:gd name="T37" fmla="*/ 1148 h 1178"/>
                <a:gd name="T38" fmla="*/ 471 w 1850"/>
                <a:gd name="T39" fmla="*/ 1156 h 1178"/>
                <a:gd name="T40" fmla="*/ 517 w 1850"/>
                <a:gd name="T41" fmla="*/ 1163 h 1178"/>
                <a:gd name="T42" fmla="*/ 560 w 1850"/>
                <a:gd name="T43" fmla="*/ 1168 h 1178"/>
                <a:gd name="T44" fmla="*/ 603 w 1850"/>
                <a:gd name="T45" fmla="*/ 1173 h 1178"/>
                <a:gd name="T46" fmla="*/ 646 w 1850"/>
                <a:gd name="T47" fmla="*/ 1176 h 1178"/>
                <a:gd name="T48" fmla="*/ 687 w 1850"/>
                <a:gd name="T49" fmla="*/ 1177 h 1178"/>
                <a:gd name="T50" fmla="*/ 726 w 1850"/>
                <a:gd name="T51" fmla="*/ 1178 h 1178"/>
                <a:gd name="T52" fmla="*/ 764 w 1850"/>
                <a:gd name="T53" fmla="*/ 1177 h 1178"/>
                <a:gd name="T54" fmla="*/ 800 w 1850"/>
                <a:gd name="T55" fmla="*/ 1175 h 1178"/>
                <a:gd name="T56" fmla="*/ 834 w 1850"/>
                <a:gd name="T57" fmla="*/ 1172 h 1178"/>
                <a:gd name="T58" fmla="*/ 864 w 1850"/>
                <a:gd name="T59" fmla="*/ 1168 h 1178"/>
                <a:gd name="T60" fmla="*/ 893 w 1850"/>
                <a:gd name="T61" fmla="*/ 1162 h 1178"/>
                <a:gd name="T62" fmla="*/ 918 w 1850"/>
                <a:gd name="T63" fmla="*/ 1156 h 1178"/>
                <a:gd name="T64" fmla="*/ 941 w 1850"/>
                <a:gd name="T65" fmla="*/ 1148 h 1178"/>
                <a:gd name="T66" fmla="*/ 961 w 1850"/>
                <a:gd name="T67" fmla="*/ 1139 h 1178"/>
                <a:gd name="T68" fmla="*/ 977 w 1850"/>
                <a:gd name="T69" fmla="*/ 1129 h 1178"/>
                <a:gd name="T70" fmla="*/ 984 w 1850"/>
                <a:gd name="T71" fmla="*/ 1130 h 1178"/>
                <a:gd name="T72" fmla="*/ 1850 w 1850"/>
                <a:gd name="T73" fmla="*/ 330 h 1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50" h="1178">
                  <a:moveTo>
                    <a:pt x="1850" y="330"/>
                  </a:moveTo>
                  <a:lnTo>
                    <a:pt x="186" y="0"/>
                  </a:lnTo>
                  <a:lnTo>
                    <a:pt x="5" y="920"/>
                  </a:lnTo>
                  <a:lnTo>
                    <a:pt x="0" y="934"/>
                  </a:lnTo>
                  <a:lnTo>
                    <a:pt x="0" y="949"/>
                  </a:lnTo>
                  <a:lnTo>
                    <a:pt x="5" y="964"/>
                  </a:lnTo>
                  <a:lnTo>
                    <a:pt x="14" y="979"/>
                  </a:lnTo>
                  <a:lnTo>
                    <a:pt x="28" y="995"/>
                  </a:lnTo>
                  <a:lnTo>
                    <a:pt x="46" y="1011"/>
                  </a:lnTo>
                  <a:lnTo>
                    <a:pt x="70" y="1027"/>
                  </a:lnTo>
                  <a:lnTo>
                    <a:pt x="96" y="1043"/>
                  </a:lnTo>
                  <a:lnTo>
                    <a:pt x="127" y="1058"/>
                  </a:lnTo>
                  <a:lnTo>
                    <a:pt x="161" y="1073"/>
                  </a:lnTo>
                  <a:lnTo>
                    <a:pt x="197" y="1088"/>
                  </a:lnTo>
                  <a:lnTo>
                    <a:pt x="238" y="1102"/>
                  </a:lnTo>
                  <a:lnTo>
                    <a:pt x="281" y="1114"/>
                  </a:lnTo>
                  <a:lnTo>
                    <a:pt x="327" y="1126"/>
                  </a:lnTo>
                  <a:lnTo>
                    <a:pt x="376" y="1138"/>
                  </a:lnTo>
                  <a:lnTo>
                    <a:pt x="426" y="1148"/>
                  </a:lnTo>
                  <a:lnTo>
                    <a:pt x="471" y="1156"/>
                  </a:lnTo>
                  <a:lnTo>
                    <a:pt x="517" y="1163"/>
                  </a:lnTo>
                  <a:lnTo>
                    <a:pt x="560" y="1168"/>
                  </a:lnTo>
                  <a:lnTo>
                    <a:pt x="603" y="1173"/>
                  </a:lnTo>
                  <a:lnTo>
                    <a:pt x="646" y="1176"/>
                  </a:lnTo>
                  <a:lnTo>
                    <a:pt x="687" y="1177"/>
                  </a:lnTo>
                  <a:lnTo>
                    <a:pt x="726" y="1178"/>
                  </a:lnTo>
                  <a:lnTo>
                    <a:pt x="764" y="1177"/>
                  </a:lnTo>
                  <a:lnTo>
                    <a:pt x="800" y="1175"/>
                  </a:lnTo>
                  <a:lnTo>
                    <a:pt x="834" y="1172"/>
                  </a:lnTo>
                  <a:lnTo>
                    <a:pt x="864" y="1168"/>
                  </a:lnTo>
                  <a:lnTo>
                    <a:pt x="893" y="1162"/>
                  </a:lnTo>
                  <a:lnTo>
                    <a:pt x="918" y="1156"/>
                  </a:lnTo>
                  <a:lnTo>
                    <a:pt x="941" y="1148"/>
                  </a:lnTo>
                  <a:lnTo>
                    <a:pt x="961" y="1139"/>
                  </a:lnTo>
                  <a:lnTo>
                    <a:pt x="977" y="1129"/>
                  </a:lnTo>
                  <a:lnTo>
                    <a:pt x="984" y="1130"/>
                  </a:lnTo>
                  <a:lnTo>
                    <a:pt x="1850" y="330"/>
                  </a:lnTo>
                  <a:close/>
                </a:path>
              </a:pathLst>
            </a:custGeom>
            <a:solidFill>
              <a:schemeClr val="accent6">
                <a:lumMod val="40000"/>
                <a:lumOff val="60000"/>
              </a:schemeClr>
            </a:solidFill>
            <a:ln w="2857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51" name="Freeform 36"/>
            <p:cNvSpPr>
              <a:spLocks/>
            </p:cNvSpPr>
            <p:nvPr/>
          </p:nvSpPr>
          <p:spPr bwMode="auto">
            <a:xfrm>
              <a:off x="4651" y="2990"/>
              <a:ext cx="805" cy="1105"/>
            </a:xfrm>
            <a:custGeom>
              <a:avLst/>
              <a:gdLst>
                <a:gd name="T0" fmla="*/ 805 w 805"/>
                <a:gd name="T1" fmla="*/ 284 h 1105"/>
                <a:gd name="T2" fmla="*/ 308 w 805"/>
                <a:gd name="T3" fmla="*/ 1105 h 1105"/>
                <a:gd name="T4" fmla="*/ 306 w 805"/>
                <a:gd name="T5" fmla="*/ 1105 h 1105"/>
                <a:gd name="T6" fmla="*/ 299 w 805"/>
                <a:gd name="T7" fmla="*/ 1104 h 1105"/>
                <a:gd name="T8" fmla="*/ 288 w 805"/>
                <a:gd name="T9" fmla="*/ 1103 h 1105"/>
                <a:gd name="T10" fmla="*/ 272 w 805"/>
                <a:gd name="T11" fmla="*/ 1100 h 1105"/>
                <a:gd name="T12" fmla="*/ 256 w 805"/>
                <a:gd name="T13" fmla="*/ 1096 h 1105"/>
                <a:gd name="T14" fmla="*/ 235 w 805"/>
                <a:gd name="T15" fmla="*/ 1091 h 1105"/>
                <a:gd name="T16" fmla="*/ 213 w 805"/>
                <a:gd name="T17" fmla="*/ 1084 h 1105"/>
                <a:gd name="T18" fmla="*/ 190 w 805"/>
                <a:gd name="T19" fmla="*/ 1077 h 1105"/>
                <a:gd name="T20" fmla="*/ 165 w 805"/>
                <a:gd name="T21" fmla="*/ 1068 h 1105"/>
                <a:gd name="T22" fmla="*/ 138 w 805"/>
                <a:gd name="T23" fmla="*/ 1057 h 1105"/>
                <a:gd name="T24" fmla="*/ 113 w 805"/>
                <a:gd name="T25" fmla="*/ 1044 h 1105"/>
                <a:gd name="T26" fmla="*/ 88 w 805"/>
                <a:gd name="T27" fmla="*/ 1030 h 1105"/>
                <a:gd name="T28" fmla="*/ 63 w 805"/>
                <a:gd name="T29" fmla="*/ 1014 h 1105"/>
                <a:gd name="T30" fmla="*/ 40 w 805"/>
                <a:gd name="T31" fmla="*/ 996 h 1105"/>
                <a:gd name="T32" fmla="*/ 20 w 805"/>
                <a:gd name="T33" fmla="*/ 975 h 1105"/>
                <a:gd name="T34" fmla="*/ 0 w 805"/>
                <a:gd name="T35" fmla="*/ 954 h 1105"/>
                <a:gd name="T36" fmla="*/ 181 w 805"/>
                <a:gd name="T37" fmla="*/ 0 h 1105"/>
                <a:gd name="T38" fmla="*/ 183 w 805"/>
                <a:gd name="T39" fmla="*/ 2 h 1105"/>
                <a:gd name="T40" fmla="*/ 190 w 805"/>
                <a:gd name="T41" fmla="*/ 9 h 1105"/>
                <a:gd name="T42" fmla="*/ 201 w 805"/>
                <a:gd name="T43" fmla="*/ 19 h 1105"/>
                <a:gd name="T44" fmla="*/ 217 w 805"/>
                <a:gd name="T45" fmla="*/ 32 h 1105"/>
                <a:gd name="T46" fmla="*/ 236 w 805"/>
                <a:gd name="T47" fmla="*/ 48 h 1105"/>
                <a:gd name="T48" fmla="*/ 261 w 805"/>
                <a:gd name="T49" fmla="*/ 66 h 1105"/>
                <a:gd name="T50" fmla="*/ 292 w 805"/>
                <a:gd name="T51" fmla="*/ 86 h 1105"/>
                <a:gd name="T52" fmla="*/ 328 w 805"/>
                <a:gd name="T53" fmla="*/ 107 h 1105"/>
                <a:gd name="T54" fmla="*/ 367 w 805"/>
                <a:gd name="T55" fmla="*/ 130 h 1105"/>
                <a:gd name="T56" fmla="*/ 414 w 805"/>
                <a:gd name="T57" fmla="*/ 154 h 1105"/>
                <a:gd name="T58" fmla="*/ 464 w 805"/>
                <a:gd name="T59" fmla="*/ 178 h 1105"/>
                <a:gd name="T60" fmla="*/ 521 w 805"/>
                <a:gd name="T61" fmla="*/ 201 h 1105"/>
                <a:gd name="T62" fmla="*/ 584 w 805"/>
                <a:gd name="T63" fmla="*/ 223 h 1105"/>
                <a:gd name="T64" fmla="*/ 652 w 805"/>
                <a:gd name="T65" fmla="*/ 245 h 1105"/>
                <a:gd name="T66" fmla="*/ 725 w 805"/>
                <a:gd name="T67" fmla="*/ 266 h 1105"/>
                <a:gd name="T68" fmla="*/ 805 w 805"/>
                <a:gd name="T69" fmla="*/ 284 h 1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05" h="1105">
                  <a:moveTo>
                    <a:pt x="805" y="284"/>
                  </a:moveTo>
                  <a:lnTo>
                    <a:pt x="308" y="1105"/>
                  </a:lnTo>
                  <a:lnTo>
                    <a:pt x="306" y="1105"/>
                  </a:lnTo>
                  <a:lnTo>
                    <a:pt x="299" y="1104"/>
                  </a:lnTo>
                  <a:lnTo>
                    <a:pt x="288" y="1103"/>
                  </a:lnTo>
                  <a:lnTo>
                    <a:pt x="272" y="1100"/>
                  </a:lnTo>
                  <a:lnTo>
                    <a:pt x="256" y="1096"/>
                  </a:lnTo>
                  <a:lnTo>
                    <a:pt x="235" y="1091"/>
                  </a:lnTo>
                  <a:lnTo>
                    <a:pt x="213" y="1084"/>
                  </a:lnTo>
                  <a:lnTo>
                    <a:pt x="190" y="1077"/>
                  </a:lnTo>
                  <a:lnTo>
                    <a:pt x="165" y="1068"/>
                  </a:lnTo>
                  <a:lnTo>
                    <a:pt x="138" y="1057"/>
                  </a:lnTo>
                  <a:lnTo>
                    <a:pt x="113" y="1044"/>
                  </a:lnTo>
                  <a:lnTo>
                    <a:pt x="88" y="1030"/>
                  </a:lnTo>
                  <a:lnTo>
                    <a:pt x="63" y="1014"/>
                  </a:lnTo>
                  <a:lnTo>
                    <a:pt x="40" y="996"/>
                  </a:lnTo>
                  <a:lnTo>
                    <a:pt x="20" y="975"/>
                  </a:lnTo>
                  <a:lnTo>
                    <a:pt x="0" y="954"/>
                  </a:lnTo>
                  <a:lnTo>
                    <a:pt x="181" y="0"/>
                  </a:lnTo>
                  <a:lnTo>
                    <a:pt x="183" y="2"/>
                  </a:lnTo>
                  <a:lnTo>
                    <a:pt x="190" y="9"/>
                  </a:lnTo>
                  <a:lnTo>
                    <a:pt x="201" y="19"/>
                  </a:lnTo>
                  <a:lnTo>
                    <a:pt x="217" y="32"/>
                  </a:lnTo>
                  <a:lnTo>
                    <a:pt x="236" y="48"/>
                  </a:lnTo>
                  <a:lnTo>
                    <a:pt x="261" y="66"/>
                  </a:lnTo>
                  <a:lnTo>
                    <a:pt x="292" y="86"/>
                  </a:lnTo>
                  <a:lnTo>
                    <a:pt x="328" y="107"/>
                  </a:lnTo>
                  <a:lnTo>
                    <a:pt x="367" y="130"/>
                  </a:lnTo>
                  <a:lnTo>
                    <a:pt x="414" y="154"/>
                  </a:lnTo>
                  <a:lnTo>
                    <a:pt x="464" y="178"/>
                  </a:lnTo>
                  <a:lnTo>
                    <a:pt x="521" y="201"/>
                  </a:lnTo>
                  <a:lnTo>
                    <a:pt x="584" y="223"/>
                  </a:lnTo>
                  <a:lnTo>
                    <a:pt x="652" y="245"/>
                  </a:lnTo>
                  <a:lnTo>
                    <a:pt x="725" y="266"/>
                  </a:lnTo>
                  <a:lnTo>
                    <a:pt x="805" y="284"/>
                  </a:lnTo>
                  <a:close/>
                </a:path>
              </a:pathLst>
            </a:custGeom>
            <a:solidFill>
              <a:schemeClr val="accent6">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2" name="Freeform 37"/>
            <p:cNvSpPr>
              <a:spLocks/>
            </p:cNvSpPr>
            <p:nvPr/>
          </p:nvSpPr>
          <p:spPr bwMode="auto">
            <a:xfrm>
              <a:off x="4827" y="2930"/>
              <a:ext cx="1684" cy="436"/>
            </a:xfrm>
            <a:custGeom>
              <a:avLst/>
              <a:gdLst>
                <a:gd name="T0" fmla="*/ 1667 w 1684"/>
                <a:gd name="T1" fmla="*/ 392 h 436"/>
                <a:gd name="T2" fmla="*/ 1616 w 1684"/>
                <a:gd name="T3" fmla="*/ 415 h 436"/>
                <a:gd name="T4" fmla="*/ 1537 w 1684"/>
                <a:gd name="T5" fmla="*/ 429 h 436"/>
                <a:gd name="T6" fmla="*/ 1433 w 1684"/>
                <a:gd name="T7" fmla="*/ 435 h 436"/>
                <a:gd name="T8" fmla="*/ 1308 w 1684"/>
                <a:gd name="T9" fmla="*/ 434 h 436"/>
                <a:gd name="T10" fmla="*/ 1165 w 1684"/>
                <a:gd name="T11" fmla="*/ 426 h 436"/>
                <a:gd name="T12" fmla="*/ 1009 w 1684"/>
                <a:gd name="T13" fmla="*/ 409 h 436"/>
                <a:gd name="T14" fmla="*/ 841 w 1684"/>
                <a:gd name="T15" fmla="*/ 384 h 436"/>
                <a:gd name="T16" fmla="*/ 669 w 1684"/>
                <a:gd name="T17" fmla="*/ 351 h 436"/>
                <a:gd name="T18" fmla="*/ 510 w 1684"/>
                <a:gd name="T19" fmla="*/ 314 h 436"/>
                <a:gd name="T20" fmla="*/ 366 w 1684"/>
                <a:gd name="T21" fmla="*/ 275 h 436"/>
                <a:gd name="T22" fmla="*/ 243 w 1684"/>
                <a:gd name="T23" fmla="*/ 233 h 436"/>
                <a:gd name="T24" fmla="*/ 141 w 1684"/>
                <a:gd name="T25" fmla="*/ 191 h 436"/>
                <a:gd name="T26" fmla="*/ 64 w 1684"/>
                <a:gd name="T27" fmla="*/ 150 h 436"/>
                <a:gd name="T28" fmla="*/ 17 w 1684"/>
                <a:gd name="T29" fmla="*/ 112 h 436"/>
                <a:gd name="T30" fmla="*/ 0 w 1684"/>
                <a:gd name="T31" fmla="*/ 76 h 436"/>
                <a:gd name="T32" fmla="*/ 17 w 1684"/>
                <a:gd name="T33" fmla="*/ 45 h 436"/>
                <a:gd name="T34" fmla="*/ 68 w 1684"/>
                <a:gd name="T35" fmla="*/ 22 h 436"/>
                <a:gd name="T36" fmla="*/ 146 w 1684"/>
                <a:gd name="T37" fmla="*/ 8 h 436"/>
                <a:gd name="T38" fmla="*/ 250 w 1684"/>
                <a:gd name="T39" fmla="*/ 1 h 436"/>
                <a:gd name="T40" fmla="*/ 375 w 1684"/>
                <a:gd name="T41" fmla="*/ 2 h 436"/>
                <a:gd name="T42" fmla="*/ 519 w 1684"/>
                <a:gd name="T43" fmla="*/ 11 h 436"/>
                <a:gd name="T44" fmla="*/ 674 w 1684"/>
                <a:gd name="T45" fmla="*/ 28 h 436"/>
                <a:gd name="T46" fmla="*/ 841 w 1684"/>
                <a:gd name="T47" fmla="*/ 53 h 436"/>
                <a:gd name="T48" fmla="*/ 1012 w 1684"/>
                <a:gd name="T49" fmla="*/ 86 h 436"/>
                <a:gd name="T50" fmla="*/ 1172 w 1684"/>
                <a:gd name="T51" fmla="*/ 123 h 436"/>
                <a:gd name="T52" fmla="*/ 1317 w 1684"/>
                <a:gd name="T53" fmla="*/ 162 h 436"/>
                <a:gd name="T54" fmla="*/ 1440 w 1684"/>
                <a:gd name="T55" fmla="*/ 204 h 436"/>
                <a:gd name="T56" fmla="*/ 1542 w 1684"/>
                <a:gd name="T57" fmla="*/ 246 h 436"/>
                <a:gd name="T58" fmla="*/ 1619 w 1684"/>
                <a:gd name="T59" fmla="*/ 286 h 436"/>
                <a:gd name="T60" fmla="*/ 1667 w 1684"/>
                <a:gd name="T61" fmla="*/ 325 h 436"/>
                <a:gd name="T62" fmla="*/ 1684 w 1684"/>
                <a:gd name="T63" fmla="*/ 361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4" h="436">
                  <a:moveTo>
                    <a:pt x="1680" y="377"/>
                  </a:moveTo>
                  <a:lnTo>
                    <a:pt x="1667" y="392"/>
                  </a:lnTo>
                  <a:lnTo>
                    <a:pt x="1646" y="404"/>
                  </a:lnTo>
                  <a:lnTo>
                    <a:pt x="1616" y="415"/>
                  </a:lnTo>
                  <a:lnTo>
                    <a:pt x="1580" y="423"/>
                  </a:lnTo>
                  <a:lnTo>
                    <a:pt x="1537" y="429"/>
                  </a:lnTo>
                  <a:lnTo>
                    <a:pt x="1489" y="433"/>
                  </a:lnTo>
                  <a:lnTo>
                    <a:pt x="1433" y="435"/>
                  </a:lnTo>
                  <a:lnTo>
                    <a:pt x="1374" y="436"/>
                  </a:lnTo>
                  <a:lnTo>
                    <a:pt x="1308" y="434"/>
                  </a:lnTo>
                  <a:lnTo>
                    <a:pt x="1238" y="431"/>
                  </a:lnTo>
                  <a:lnTo>
                    <a:pt x="1165" y="426"/>
                  </a:lnTo>
                  <a:lnTo>
                    <a:pt x="1088" y="418"/>
                  </a:lnTo>
                  <a:lnTo>
                    <a:pt x="1009" y="409"/>
                  </a:lnTo>
                  <a:lnTo>
                    <a:pt x="925" y="397"/>
                  </a:lnTo>
                  <a:lnTo>
                    <a:pt x="841" y="384"/>
                  </a:lnTo>
                  <a:lnTo>
                    <a:pt x="755" y="368"/>
                  </a:lnTo>
                  <a:lnTo>
                    <a:pt x="669" y="351"/>
                  </a:lnTo>
                  <a:lnTo>
                    <a:pt x="588" y="333"/>
                  </a:lnTo>
                  <a:lnTo>
                    <a:pt x="510" y="314"/>
                  </a:lnTo>
                  <a:lnTo>
                    <a:pt x="436" y="294"/>
                  </a:lnTo>
                  <a:lnTo>
                    <a:pt x="366" y="275"/>
                  </a:lnTo>
                  <a:lnTo>
                    <a:pt x="302" y="254"/>
                  </a:lnTo>
                  <a:lnTo>
                    <a:pt x="243" y="233"/>
                  </a:lnTo>
                  <a:lnTo>
                    <a:pt x="189" y="212"/>
                  </a:lnTo>
                  <a:lnTo>
                    <a:pt x="141" y="191"/>
                  </a:lnTo>
                  <a:lnTo>
                    <a:pt x="100" y="170"/>
                  </a:lnTo>
                  <a:lnTo>
                    <a:pt x="64" y="150"/>
                  </a:lnTo>
                  <a:lnTo>
                    <a:pt x="37" y="131"/>
                  </a:lnTo>
                  <a:lnTo>
                    <a:pt x="17" y="112"/>
                  </a:lnTo>
                  <a:lnTo>
                    <a:pt x="5" y="94"/>
                  </a:lnTo>
                  <a:lnTo>
                    <a:pt x="0" y="76"/>
                  </a:lnTo>
                  <a:lnTo>
                    <a:pt x="5" y="60"/>
                  </a:lnTo>
                  <a:lnTo>
                    <a:pt x="17" y="45"/>
                  </a:lnTo>
                  <a:lnTo>
                    <a:pt x="39" y="33"/>
                  </a:lnTo>
                  <a:lnTo>
                    <a:pt x="68" y="22"/>
                  </a:lnTo>
                  <a:lnTo>
                    <a:pt x="105" y="14"/>
                  </a:lnTo>
                  <a:lnTo>
                    <a:pt x="146" y="8"/>
                  </a:lnTo>
                  <a:lnTo>
                    <a:pt x="196" y="3"/>
                  </a:lnTo>
                  <a:lnTo>
                    <a:pt x="250" y="1"/>
                  </a:lnTo>
                  <a:lnTo>
                    <a:pt x="311" y="0"/>
                  </a:lnTo>
                  <a:lnTo>
                    <a:pt x="375" y="2"/>
                  </a:lnTo>
                  <a:lnTo>
                    <a:pt x="445" y="6"/>
                  </a:lnTo>
                  <a:lnTo>
                    <a:pt x="519" y="11"/>
                  </a:lnTo>
                  <a:lnTo>
                    <a:pt x="594" y="19"/>
                  </a:lnTo>
                  <a:lnTo>
                    <a:pt x="674" y="28"/>
                  </a:lnTo>
                  <a:lnTo>
                    <a:pt x="757" y="40"/>
                  </a:lnTo>
                  <a:lnTo>
                    <a:pt x="841" y="53"/>
                  </a:lnTo>
                  <a:lnTo>
                    <a:pt x="927" y="69"/>
                  </a:lnTo>
                  <a:lnTo>
                    <a:pt x="1012" y="86"/>
                  </a:lnTo>
                  <a:lnTo>
                    <a:pt x="1095" y="104"/>
                  </a:lnTo>
                  <a:lnTo>
                    <a:pt x="1172" y="123"/>
                  </a:lnTo>
                  <a:lnTo>
                    <a:pt x="1247" y="142"/>
                  </a:lnTo>
                  <a:lnTo>
                    <a:pt x="1317" y="162"/>
                  </a:lnTo>
                  <a:lnTo>
                    <a:pt x="1381" y="183"/>
                  </a:lnTo>
                  <a:lnTo>
                    <a:pt x="1440" y="204"/>
                  </a:lnTo>
                  <a:lnTo>
                    <a:pt x="1494" y="225"/>
                  </a:lnTo>
                  <a:lnTo>
                    <a:pt x="1542" y="246"/>
                  </a:lnTo>
                  <a:lnTo>
                    <a:pt x="1585" y="267"/>
                  </a:lnTo>
                  <a:lnTo>
                    <a:pt x="1619" y="286"/>
                  </a:lnTo>
                  <a:lnTo>
                    <a:pt x="1648" y="306"/>
                  </a:lnTo>
                  <a:lnTo>
                    <a:pt x="1667" y="325"/>
                  </a:lnTo>
                  <a:lnTo>
                    <a:pt x="1680" y="343"/>
                  </a:lnTo>
                  <a:lnTo>
                    <a:pt x="1684" y="361"/>
                  </a:lnTo>
                  <a:lnTo>
                    <a:pt x="1680" y="377"/>
                  </a:lnTo>
                  <a:close/>
                </a:path>
              </a:pathLst>
            </a:custGeom>
            <a:solidFill>
              <a:srgbClr val="BAD3E0"/>
            </a:solidFill>
            <a:ln w="50800">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53" name="Freeform 38"/>
            <p:cNvSpPr>
              <a:spLocks/>
            </p:cNvSpPr>
            <p:nvPr/>
          </p:nvSpPr>
          <p:spPr bwMode="auto">
            <a:xfrm>
              <a:off x="4853" y="2944"/>
              <a:ext cx="1633" cy="410"/>
            </a:xfrm>
            <a:custGeom>
              <a:avLst/>
              <a:gdLst>
                <a:gd name="T0" fmla="*/ 1616 w 1633"/>
                <a:gd name="T1" fmla="*/ 371 h 410"/>
                <a:gd name="T2" fmla="*/ 1568 w 1633"/>
                <a:gd name="T3" fmla="*/ 392 h 410"/>
                <a:gd name="T4" fmla="*/ 1493 w 1633"/>
                <a:gd name="T5" fmla="*/ 405 h 410"/>
                <a:gd name="T6" fmla="*/ 1393 w 1633"/>
                <a:gd name="T7" fmla="*/ 410 h 410"/>
                <a:gd name="T8" fmla="*/ 1273 w 1633"/>
                <a:gd name="T9" fmla="*/ 407 h 410"/>
                <a:gd name="T10" fmla="*/ 1135 w 1633"/>
                <a:gd name="T11" fmla="*/ 397 h 410"/>
                <a:gd name="T12" fmla="*/ 983 w 1633"/>
                <a:gd name="T13" fmla="*/ 380 h 410"/>
                <a:gd name="T14" fmla="*/ 822 w 1633"/>
                <a:gd name="T15" fmla="*/ 355 h 410"/>
                <a:gd name="T16" fmla="*/ 655 w 1633"/>
                <a:gd name="T17" fmla="*/ 324 h 410"/>
                <a:gd name="T18" fmla="*/ 500 w 1633"/>
                <a:gd name="T19" fmla="*/ 288 h 410"/>
                <a:gd name="T20" fmla="*/ 360 w 1633"/>
                <a:gd name="T21" fmla="*/ 251 h 410"/>
                <a:gd name="T22" fmla="*/ 238 w 1633"/>
                <a:gd name="T23" fmla="*/ 212 h 410"/>
                <a:gd name="T24" fmla="*/ 140 w 1633"/>
                <a:gd name="T25" fmla="*/ 172 h 410"/>
                <a:gd name="T26" fmla="*/ 65 w 1633"/>
                <a:gd name="T27" fmla="*/ 134 h 410"/>
                <a:gd name="T28" fmla="*/ 17 w 1633"/>
                <a:gd name="T29" fmla="*/ 98 h 410"/>
                <a:gd name="T30" fmla="*/ 0 w 1633"/>
                <a:gd name="T31" fmla="*/ 66 h 410"/>
                <a:gd name="T32" fmla="*/ 17 w 1633"/>
                <a:gd name="T33" fmla="*/ 38 h 410"/>
                <a:gd name="T34" fmla="*/ 63 w 1633"/>
                <a:gd name="T35" fmla="*/ 18 h 410"/>
                <a:gd name="T36" fmla="*/ 138 w 1633"/>
                <a:gd name="T37" fmla="*/ 5 h 410"/>
                <a:gd name="T38" fmla="*/ 238 w 1633"/>
                <a:gd name="T39" fmla="*/ 0 h 410"/>
                <a:gd name="T40" fmla="*/ 358 w 1633"/>
                <a:gd name="T41" fmla="*/ 2 h 410"/>
                <a:gd name="T42" fmla="*/ 496 w 1633"/>
                <a:gd name="T43" fmla="*/ 12 h 410"/>
                <a:gd name="T44" fmla="*/ 648 w 1633"/>
                <a:gd name="T45" fmla="*/ 29 h 410"/>
                <a:gd name="T46" fmla="*/ 809 w 1633"/>
                <a:gd name="T47" fmla="*/ 54 h 410"/>
                <a:gd name="T48" fmla="*/ 976 w 1633"/>
                <a:gd name="T49" fmla="*/ 86 h 410"/>
                <a:gd name="T50" fmla="*/ 1131 w 1633"/>
                <a:gd name="T51" fmla="*/ 121 h 410"/>
                <a:gd name="T52" fmla="*/ 1271 w 1633"/>
                <a:gd name="T53" fmla="*/ 158 h 410"/>
                <a:gd name="T54" fmla="*/ 1393 w 1633"/>
                <a:gd name="T55" fmla="*/ 198 h 410"/>
                <a:gd name="T56" fmla="*/ 1493 w 1633"/>
                <a:gd name="T57" fmla="*/ 237 h 410"/>
                <a:gd name="T58" fmla="*/ 1568 w 1633"/>
                <a:gd name="T59" fmla="*/ 275 h 410"/>
                <a:gd name="T60" fmla="*/ 1615 w 1633"/>
                <a:gd name="T61" fmla="*/ 311 h 410"/>
                <a:gd name="T62" fmla="*/ 1633 w 1633"/>
                <a:gd name="T63" fmla="*/ 343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33" h="410">
                  <a:moveTo>
                    <a:pt x="1629" y="358"/>
                  </a:moveTo>
                  <a:lnTo>
                    <a:pt x="1616" y="371"/>
                  </a:lnTo>
                  <a:lnTo>
                    <a:pt x="1597" y="383"/>
                  </a:lnTo>
                  <a:lnTo>
                    <a:pt x="1568" y="392"/>
                  </a:lnTo>
                  <a:lnTo>
                    <a:pt x="1534" y="399"/>
                  </a:lnTo>
                  <a:lnTo>
                    <a:pt x="1493" y="405"/>
                  </a:lnTo>
                  <a:lnTo>
                    <a:pt x="1446" y="408"/>
                  </a:lnTo>
                  <a:lnTo>
                    <a:pt x="1393" y="410"/>
                  </a:lnTo>
                  <a:lnTo>
                    <a:pt x="1335" y="409"/>
                  </a:lnTo>
                  <a:lnTo>
                    <a:pt x="1273" y="407"/>
                  </a:lnTo>
                  <a:lnTo>
                    <a:pt x="1205" y="403"/>
                  </a:lnTo>
                  <a:lnTo>
                    <a:pt x="1135" y="397"/>
                  </a:lnTo>
                  <a:lnTo>
                    <a:pt x="1060" y="389"/>
                  </a:lnTo>
                  <a:lnTo>
                    <a:pt x="983" y="380"/>
                  </a:lnTo>
                  <a:lnTo>
                    <a:pt x="902" y="368"/>
                  </a:lnTo>
                  <a:lnTo>
                    <a:pt x="822" y="355"/>
                  </a:lnTo>
                  <a:lnTo>
                    <a:pt x="738" y="340"/>
                  </a:lnTo>
                  <a:lnTo>
                    <a:pt x="655" y="324"/>
                  </a:lnTo>
                  <a:lnTo>
                    <a:pt x="575" y="306"/>
                  </a:lnTo>
                  <a:lnTo>
                    <a:pt x="500" y="288"/>
                  </a:lnTo>
                  <a:lnTo>
                    <a:pt x="428" y="269"/>
                  </a:lnTo>
                  <a:lnTo>
                    <a:pt x="360" y="251"/>
                  </a:lnTo>
                  <a:lnTo>
                    <a:pt x="297" y="231"/>
                  </a:lnTo>
                  <a:lnTo>
                    <a:pt x="238" y="212"/>
                  </a:lnTo>
                  <a:lnTo>
                    <a:pt x="187" y="192"/>
                  </a:lnTo>
                  <a:lnTo>
                    <a:pt x="140" y="172"/>
                  </a:lnTo>
                  <a:lnTo>
                    <a:pt x="99" y="153"/>
                  </a:lnTo>
                  <a:lnTo>
                    <a:pt x="65" y="134"/>
                  </a:lnTo>
                  <a:lnTo>
                    <a:pt x="38" y="116"/>
                  </a:lnTo>
                  <a:lnTo>
                    <a:pt x="17" y="98"/>
                  </a:lnTo>
                  <a:lnTo>
                    <a:pt x="4" y="82"/>
                  </a:lnTo>
                  <a:lnTo>
                    <a:pt x="0" y="66"/>
                  </a:lnTo>
                  <a:lnTo>
                    <a:pt x="4" y="51"/>
                  </a:lnTo>
                  <a:lnTo>
                    <a:pt x="17" y="38"/>
                  </a:lnTo>
                  <a:lnTo>
                    <a:pt x="36" y="27"/>
                  </a:lnTo>
                  <a:lnTo>
                    <a:pt x="63" y="18"/>
                  </a:lnTo>
                  <a:lnTo>
                    <a:pt x="97" y="10"/>
                  </a:lnTo>
                  <a:lnTo>
                    <a:pt x="138" y="5"/>
                  </a:lnTo>
                  <a:lnTo>
                    <a:pt x="187" y="1"/>
                  </a:lnTo>
                  <a:lnTo>
                    <a:pt x="238" y="0"/>
                  </a:lnTo>
                  <a:lnTo>
                    <a:pt x="296" y="0"/>
                  </a:lnTo>
                  <a:lnTo>
                    <a:pt x="358" y="2"/>
                  </a:lnTo>
                  <a:lnTo>
                    <a:pt x="426" y="6"/>
                  </a:lnTo>
                  <a:lnTo>
                    <a:pt x="496" y="12"/>
                  </a:lnTo>
                  <a:lnTo>
                    <a:pt x="571" y="20"/>
                  </a:lnTo>
                  <a:lnTo>
                    <a:pt x="648" y="29"/>
                  </a:lnTo>
                  <a:lnTo>
                    <a:pt x="729" y="41"/>
                  </a:lnTo>
                  <a:lnTo>
                    <a:pt x="809" y="54"/>
                  </a:lnTo>
                  <a:lnTo>
                    <a:pt x="893" y="69"/>
                  </a:lnTo>
                  <a:lnTo>
                    <a:pt x="976" y="86"/>
                  </a:lnTo>
                  <a:lnTo>
                    <a:pt x="1056" y="103"/>
                  </a:lnTo>
                  <a:lnTo>
                    <a:pt x="1131" y="121"/>
                  </a:lnTo>
                  <a:lnTo>
                    <a:pt x="1203" y="139"/>
                  </a:lnTo>
                  <a:lnTo>
                    <a:pt x="1271" y="158"/>
                  </a:lnTo>
                  <a:lnTo>
                    <a:pt x="1335" y="178"/>
                  </a:lnTo>
                  <a:lnTo>
                    <a:pt x="1393" y="198"/>
                  </a:lnTo>
                  <a:lnTo>
                    <a:pt x="1446" y="218"/>
                  </a:lnTo>
                  <a:lnTo>
                    <a:pt x="1493" y="237"/>
                  </a:lnTo>
                  <a:lnTo>
                    <a:pt x="1534" y="257"/>
                  </a:lnTo>
                  <a:lnTo>
                    <a:pt x="1568" y="275"/>
                  </a:lnTo>
                  <a:lnTo>
                    <a:pt x="1595" y="293"/>
                  </a:lnTo>
                  <a:lnTo>
                    <a:pt x="1615" y="311"/>
                  </a:lnTo>
                  <a:lnTo>
                    <a:pt x="1629" y="327"/>
                  </a:lnTo>
                  <a:lnTo>
                    <a:pt x="1633" y="343"/>
                  </a:lnTo>
                  <a:lnTo>
                    <a:pt x="1629" y="358"/>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4" name="Freeform 39"/>
            <p:cNvSpPr>
              <a:spLocks/>
            </p:cNvSpPr>
            <p:nvPr/>
          </p:nvSpPr>
          <p:spPr bwMode="auto">
            <a:xfrm>
              <a:off x="4843" y="2943"/>
              <a:ext cx="955" cy="376"/>
            </a:xfrm>
            <a:custGeom>
              <a:avLst/>
              <a:gdLst>
                <a:gd name="T0" fmla="*/ 955 w 955"/>
                <a:gd name="T1" fmla="*/ 376 h 376"/>
                <a:gd name="T2" fmla="*/ 954 w 955"/>
                <a:gd name="T3" fmla="*/ 372 h 376"/>
                <a:gd name="T4" fmla="*/ 946 w 955"/>
                <a:gd name="T5" fmla="*/ 361 h 376"/>
                <a:gd name="T6" fmla="*/ 934 w 955"/>
                <a:gd name="T7" fmla="*/ 345 h 376"/>
                <a:gd name="T8" fmla="*/ 920 w 955"/>
                <a:gd name="T9" fmla="*/ 323 h 376"/>
                <a:gd name="T10" fmla="*/ 900 w 955"/>
                <a:gd name="T11" fmla="*/ 297 h 376"/>
                <a:gd name="T12" fmla="*/ 878 w 955"/>
                <a:gd name="T13" fmla="*/ 269 h 376"/>
                <a:gd name="T14" fmla="*/ 853 w 955"/>
                <a:gd name="T15" fmla="*/ 237 h 376"/>
                <a:gd name="T16" fmla="*/ 826 w 955"/>
                <a:gd name="T17" fmla="*/ 205 h 376"/>
                <a:gd name="T18" fmla="*/ 796 w 955"/>
                <a:gd name="T19" fmla="*/ 172 h 376"/>
                <a:gd name="T20" fmla="*/ 766 w 955"/>
                <a:gd name="T21" fmla="*/ 140 h 376"/>
                <a:gd name="T22" fmla="*/ 735 w 955"/>
                <a:gd name="T23" fmla="*/ 111 h 376"/>
                <a:gd name="T24" fmla="*/ 701 w 955"/>
                <a:gd name="T25" fmla="*/ 83 h 376"/>
                <a:gd name="T26" fmla="*/ 669 w 955"/>
                <a:gd name="T27" fmla="*/ 59 h 376"/>
                <a:gd name="T28" fmla="*/ 635 w 955"/>
                <a:gd name="T29" fmla="*/ 39 h 376"/>
                <a:gd name="T30" fmla="*/ 603 w 955"/>
                <a:gd name="T31" fmla="*/ 26 h 376"/>
                <a:gd name="T32" fmla="*/ 571 w 955"/>
                <a:gd name="T33" fmla="*/ 18 h 376"/>
                <a:gd name="T34" fmla="*/ 535 w 955"/>
                <a:gd name="T35" fmla="*/ 14 h 376"/>
                <a:gd name="T36" fmla="*/ 492 w 955"/>
                <a:gd name="T37" fmla="*/ 10 h 376"/>
                <a:gd name="T38" fmla="*/ 445 w 955"/>
                <a:gd name="T39" fmla="*/ 7 h 376"/>
                <a:gd name="T40" fmla="*/ 393 w 955"/>
                <a:gd name="T41" fmla="*/ 3 h 376"/>
                <a:gd name="T42" fmla="*/ 340 w 955"/>
                <a:gd name="T43" fmla="*/ 1 h 376"/>
                <a:gd name="T44" fmla="*/ 284 w 955"/>
                <a:gd name="T45" fmla="*/ 0 h 376"/>
                <a:gd name="T46" fmla="*/ 231 w 955"/>
                <a:gd name="T47" fmla="*/ 0 h 376"/>
                <a:gd name="T48" fmla="*/ 179 w 955"/>
                <a:gd name="T49" fmla="*/ 1 h 376"/>
                <a:gd name="T50" fmla="*/ 130 w 955"/>
                <a:gd name="T51" fmla="*/ 5 h 376"/>
                <a:gd name="T52" fmla="*/ 87 w 955"/>
                <a:gd name="T53" fmla="*/ 10 h 376"/>
                <a:gd name="T54" fmla="*/ 52 w 955"/>
                <a:gd name="T55" fmla="*/ 18 h 376"/>
                <a:gd name="T56" fmla="*/ 23 w 955"/>
                <a:gd name="T57" fmla="*/ 29 h 376"/>
                <a:gd name="T58" fmla="*/ 5 w 955"/>
                <a:gd name="T59" fmla="*/ 42 h 376"/>
                <a:gd name="T60" fmla="*/ 0 w 955"/>
                <a:gd name="T61" fmla="*/ 59 h 376"/>
                <a:gd name="T62" fmla="*/ 5 w 955"/>
                <a:gd name="T63" fmla="*/ 79 h 376"/>
                <a:gd name="T64" fmla="*/ 27 w 955"/>
                <a:gd name="T65" fmla="*/ 103 h 376"/>
                <a:gd name="T66" fmla="*/ 61 w 955"/>
                <a:gd name="T67" fmla="*/ 128 h 376"/>
                <a:gd name="T68" fmla="*/ 102 w 955"/>
                <a:gd name="T69" fmla="*/ 153 h 376"/>
                <a:gd name="T70" fmla="*/ 150 w 955"/>
                <a:gd name="T71" fmla="*/ 177 h 376"/>
                <a:gd name="T72" fmla="*/ 206 w 955"/>
                <a:gd name="T73" fmla="*/ 200 h 376"/>
                <a:gd name="T74" fmla="*/ 266 w 955"/>
                <a:gd name="T75" fmla="*/ 223 h 376"/>
                <a:gd name="T76" fmla="*/ 331 w 955"/>
                <a:gd name="T77" fmla="*/ 244 h 376"/>
                <a:gd name="T78" fmla="*/ 397 w 955"/>
                <a:gd name="T79" fmla="*/ 264 h 376"/>
                <a:gd name="T80" fmla="*/ 467 w 955"/>
                <a:gd name="T81" fmla="*/ 282 h 376"/>
                <a:gd name="T82" fmla="*/ 537 w 955"/>
                <a:gd name="T83" fmla="*/ 300 h 376"/>
                <a:gd name="T84" fmla="*/ 606 w 955"/>
                <a:gd name="T85" fmla="*/ 316 h 376"/>
                <a:gd name="T86" fmla="*/ 674 w 955"/>
                <a:gd name="T87" fmla="*/ 331 h 376"/>
                <a:gd name="T88" fmla="*/ 741 w 955"/>
                <a:gd name="T89" fmla="*/ 344 h 376"/>
                <a:gd name="T90" fmla="*/ 801 w 955"/>
                <a:gd name="T91" fmla="*/ 355 h 376"/>
                <a:gd name="T92" fmla="*/ 859 w 955"/>
                <a:gd name="T93" fmla="*/ 364 h 376"/>
                <a:gd name="T94" fmla="*/ 911 w 955"/>
                <a:gd name="T95" fmla="*/ 371 h 376"/>
                <a:gd name="T96" fmla="*/ 955 w 955"/>
                <a:gd name="T97" fmla="*/ 376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55" h="376">
                  <a:moveTo>
                    <a:pt x="955" y="376"/>
                  </a:moveTo>
                  <a:lnTo>
                    <a:pt x="954" y="372"/>
                  </a:lnTo>
                  <a:lnTo>
                    <a:pt x="946" y="361"/>
                  </a:lnTo>
                  <a:lnTo>
                    <a:pt x="934" y="345"/>
                  </a:lnTo>
                  <a:lnTo>
                    <a:pt x="920" y="323"/>
                  </a:lnTo>
                  <a:lnTo>
                    <a:pt x="900" y="297"/>
                  </a:lnTo>
                  <a:lnTo>
                    <a:pt x="878" y="269"/>
                  </a:lnTo>
                  <a:lnTo>
                    <a:pt x="853" y="237"/>
                  </a:lnTo>
                  <a:lnTo>
                    <a:pt x="826" y="205"/>
                  </a:lnTo>
                  <a:lnTo>
                    <a:pt x="796" y="172"/>
                  </a:lnTo>
                  <a:lnTo>
                    <a:pt x="766" y="140"/>
                  </a:lnTo>
                  <a:lnTo>
                    <a:pt x="735" y="111"/>
                  </a:lnTo>
                  <a:lnTo>
                    <a:pt x="701" y="83"/>
                  </a:lnTo>
                  <a:lnTo>
                    <a:pt x="669" y="59"/>
                  </a:lnTo>
                  <a:lnTo>
                    <a:pt x="635" y="39"/>
                  </a:lnTo>
                  <a:lnTo>
                    <a:pt x="603" y="26"/>
                  </a:lnTo>
                  <a:lnTo>
                    <a:pt x="571" y="18"/>
                  </a:lnTo>
                  <a:lnTo>
                    <a:pt x="535" y="14"/>
                  </a:lnTo>
                  <a:lnTo>
                    <a:pt x="492" y="10"/>
                  </a:lnTo>
                  <a:lnTo>
                    <a:pt x="445" y="7"/>
                  </a:lnTo>
                  <a:lnTo>
                    <a:pt x="393" y="3"/>
                  </a:lnTo>
                  <a:lnTo>
                    <a:pt x="340" y="1"/>
                  </a:lnTo>
                  <a:lnTo>
                    <a:pt x="284" y="0"/>
                  </a:lnTo>
                  <a:lnTo>
                    <a:pt x="231" y="0"/>
                  </a:lnTo>
                  <a:lnTo>
                    <a:pt x="179" y="1"/>
                  </a:lnTo>
                  <a:lnTo>
                    <a:pt x="130" y="5"/>
                  </a:lnTo>
                  <a:lnTo>
                    <a:pt x="87" y="10"/>
                  </a:lnTo>
                  <a:lnTo>
                    <a:pt x="52" y="18"/>
                  </a:lnTo>
                  <a:lnTo>
                    <a:pt x="23" y="29"/>
                  </a:lnTo>
                  <a:lnTo>
                    <a:pt x="5" y="42"/>
                  </a:lnTo>
                  <a:lnTo>
                    <a:pt x="0" y="59"/>
                  </a:lnTo>
                  <a:lnTo>
                    <a:pt x="5" y="79"/>
                  </a:lnTo>
                  <a:lnTo>
                    <a:pt x="27" y="103"/>
                  </a:lnTo>
                  <a:lnTo>
                    <a:pt x="61" y="128"/>
                  </a:lnTo>
                  <a:lnTo>
                    <a:pt x="102" y="153"/>
                  </a:lnTo>
                  <a:lnTo>
                    <a:pt x="150" y="177"/>
                  </a:lnTo>
                  <a:lnTo>
                    <a:pt x="206" y="200"/>
                  </a:lnTo>
                  <a:lnTo>
                    <a:pt x="266" y="223"/>
                  </a:lnTo>
                  <a:lnTo>
                    <a:pt x="331" y="244"/>
                  </a:lnTo>
                  <a:lnTo>
                    <a:pt x="397" y="264"/>
                  </a:lnTo>
                  <a:lnTo>
                    <a:pt x="467" y="282"/>
                  </a:lnTo>
                  <a:lnTo>
                    <a:pt x="537" y="300"/>
                  </a:lnTo>
                  <a:lnTo>
                    <a:pt x="606" y="316"/>
                  </a:lnTo>
                  <a:lnTo>
                    <a:pt x="674" y="331"/>
                  </a:lnTo>
                  <a:lnTo>
                    <a:pt x="741" y="344"/>
                  </a:lnTo>
                  <a:lnTo>
                    <a:pt x="801" y="355"/>
                  </a:lnTo>
                  <a:lnTo>
                    <a:pt x="859" y="364"/>
                  </a:lnTo>
                  <a:lnTo>
                    <a:pt x="911" y="371"/>
                  </a:lnTo>
                  <a:lnTo>
                    <a:pt x="955" y="376"/>
                  </a:lnTo>
                  <a:close/>
                </a:path>
              </a:pathLst>
            </a:custGeom>
            <a:solidFill>
              <a:srgbClr val="759E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5" name="Freeform 40"/>
            <p:cNvSpPr>
              <a:spLocks/>
            </p:cNvSpPr>
            <p:nvPr/>
          </p:nvSpPr>
          <p:spPr bwMode="auto">
            <a:xfrm>
              <a:off x="4696" y="3103"/>
              <a:ext cx="437" cy="943"/>
            </a:xfrm>
            <a:custGeom>
              <a:avLst/>
              <a:gdLst>
                <a:gd name="T0" fmla="*/ 233 w 437"/>
                <a:gd name="T1" fmla="*/ 0 h 943"/>
                <a:gd name="T2" fmla="*/ 238 w 437"/>
                <a:gd name="T3" fmla="*/ 3 h 943"/>
                <a:gd name="T4" fmla="*/ 256 w 437"/>
                <a:gd name="T5" fmla="*/ 11 h 943"/>
                <a:gd name="T6" fmla="*/ 279 w 437"/>
                <a:gd name="T7" fmla="*/ 23 h 943"/>
                <a:gd name="T8" fmla="*/ 310 w 437"/>
                <a:gd name="T9" fmla="*/ 37 h 943"/>
                <a:gd name="T10" fmla="*/ 344 w 437"/>
                <a:gd name="T11" fmla="*/ 52 h 943"/>
                <a:gd name="T12" fmla="*/ 378 w 437"/>
                <a:gd name="T13" fmla="*/ 66 h 943"/>
                <a:gd name="T14" fmla="*/ 408 w 437"/>
                <a:gd name="T15" fmla="*/ 78 h 943"/>
                <a:gd name="T16" fmla="*/ 437 w 437"/>
                <a:gd name="T17" fmla="*/ 87 h 943"/>
                <a:gd name="T18" fmla="*/ 97 w 437"/>
                <a:gd name="T19" fmla="*/ 943 h 943"/>
                <a:gd name="T20" fmla="*/ 93 w 437"/>
                <a:gd name="T21" fmla="*/ 942 h 943"/>
                <a:gd name="T22" fmla="*/ 84 w 437"/>
                <a:gd name="T23" fmla="*/ 938 h 943"/>
                <a:gd name="T24" fmla="*/ 72 w 437"/>
                <a:gd name="T25" fmla="*/ 933 h 943"/>
                <a:gd name="T26" fmla="*/ 55 w 437"/>
                <a:gd name="T27" fmla="*/ 926 h 943"/>
                <a:gd name="T28" fmla="*/ 39 w 437"/>
                <a:gd name="T29" fmla="*/ 918 h 943"/>
                <a:gd name="T30" fmla="*/ 23 w 437"/>
                <a:gd name="T31" fmla="*/ 909 h 943"/>
                <a:gd name="T32" fmla="*/ 9 w 437"/>
                <a:gd name="T33" fmla="*/ 901 h 943"/>
                <a:gd name="T34" fmla="*/ 0 w 437"/>
                <a:gd name="T35" fmla="*/ 892 h 943"/>
                <a:gd name="T36" fmla="*/ 4 w 437"/>
                <a:gd name="T37" fmla="*/ 847 h 943"/>
                <a:gd name="T38" fmla="*/ 29 w 437"/>
                <a:gd name="T39" fmla="*/ 744 h 943"/>
                <a:gd name="T40" fmla="*/ 64 w 437"/>
                <a:gd name="T41" fmla="*/ 601 h 943"/>
                <a:gd name="T42" fmla="*/ 109 w 437"/>
                <a:gd name="T43" fmla="*/ 438 h 943"/>
                <a:gd name="T44" fmla="*/ 154 w 437"/>
                <a:gd name="T45" fmla="*/ 277 h 943"/>
                <a:gd name="T46" fmla="*/ 193 w 437"/>
                <a:gd name="T47" fmla="*/ 136 h 943"/>
                <a:gd name="T48" fmla="*/ 222 w 437"/>
                <a:gd name="T49" fmla="*/ 38 h 943"/>
                <a:gd name="T50" fmla="*/ 233 w 437"/>
                <a:gd name="T51" fmla="*/ 0 h 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7" h="943">
                  <a:moveTo>
                    <a:pt x="233" y="0"/>
                  </a:moveTo>
                  <a:lnTo>
                    <a:pt x="238" y="3"/>
                  </a:lnTo>
                  <a:lnTo>
                    <a:pt x="256" y="11"/>
                  </a:lnTo>
                  <a:lnTo>
                    <a:pt x="279" y="23"/>
                  </a:lnTo>
                  <a:lnTo>
                    <a:pt x="310" y="37"/>
                  </a:lnTo>
                  <a:lnTo>
                    <a:pt x="344" y="52"/>
                  </a:lnTo>
                  <a:lnTo>
                    <a:pt x="378" y="66"/>
                  </a:lnTo>
                  <a:lnTo>
                    <a:pt x="408" y="78"/>
                  </a:lnTo>
                  <a:lnTo>
                    <a:pt x="437" y="87"/>
                  </a:lnTo>
                  <a:lnTo>
                    <a:pt x="97" y="943"/>
                  </a:lnTo>
                  <a:lnTo>
                    <a:pt x="93" y="942"/>
                  </a:lnTo>
                  <a:lnTo>
                    <a:pt x="84" y="938"/>
                  </a:lnTo>
                  <a:lnTo>
                    <a:pt x="72" y="933"/>
                  </a:lnTo>
                  <a:lnTo>
                    <a:pt x="55" y="926"/>
                  </a:lnTo>
                  <a:lnTo>
                    <a:pt x="39" y="918"/>
                  </a:lnTo>
                  <a:lnTo>
                    <a:pt x="23" y="909"/>
                  </a:lnTo>
                  <a:lnTo>
                    <a:pt x="9" y="901"/>
                  </a:lnTo>
                  <a:lnTo>
                    <a:pt x="0" y="892"/>
                  </a:lnTo>
                  <a:lnTo>
                    <a:pt x="4" y="847"/>
                  </a:lnTo>
                  <a:lnTo>
                    <a:pt x="29" y="744"/>
                  </a:lnTo>
                  <a:lnTo>
                    <a:pt x="64" y="601"/>
                  </a:lnTo>
                  <a:lnTo>
                    <a:pt x="109" y="438"/>
                  </a:lnTo>
                  <a:lnTo>
                    <a:pt x="154" y="277"/>
                  </a:lnTo>
                  <a:lnTo>
                    <a:pt x="193" y="136"/>
                  </a:lnTo>
                  <a:lnTo>
                    <a:pt x="222" y="38"/>
                  </a:lnTo>
                  <a:lnTo>
                    <a:pt x="233" y="0"/>
                  </a:lnTo>
                  <a:close/>
                </a:path>
              </a:pathLst>
            </a:custGeom>
            <a:solidFill>
              <a:schemeClr val="accent6">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6" name="Freeform 41"/>
            <p:cNvSpPr>
              <a:spLocks/>
            </p:cNvSpPr>
            <p:nvPr/>
          </p:nvSpPr>
          <p:spPr bwMode="auto">
            <a:xfrm>
              <a:off x="4918" y="3183"/>
              <a:ext cx="175" cy="99"/>
            </a:xfrm>
            <a:custGeom>
              <a:avLst/>
              <a:gdLst>
                <a:gd name="T0" fmla="*/ 114 w 175"/>
                <a:gd name="T1" fmla="*/ 3 h 99"/>
                <a:gd name="T2" fmla="*/ 105 w 175"/>
                <a:gd name="T3" fmla="*/ 1 h 99"/>
                <a:gd name="T4" fmla="*/ 98 w 175"/>
                <a:gd name="T5" fmla="*/ 0 h 99"/>
                <a:gd name="T6" fmla="*/ 89 w 175"/>
                <a:gd name="T7" fmla="*/ 0 h 99"/>
                <a:gd name="T8" fmla="*/ 82 w 175"/>
                <a:gd name="T9" fmla="*/ 0 h 99"/>
                <a:gd name="T10" fmla="*/ 73 w 175"/>
                <a:gd name="T11" fmla="*/ 0 h 99"/>
                <a:gd name="T12" fmla="*/ 64 w 175"/>
                <a:gd name="T13" fmla="*/ 1 h 99"/>
                <a:gd name="T14" fmla="*/ 57 w 175"/>
                <a:gd name="T15" fmla="*/ 3 h 99"/>
                <a:gd name="T16" fmla="*/ 48 w 175"/>
                <a:gd name="T17" fmla="*/ 5 h 99"/>
                <a:gd name="T18" fmla="*/ 34 w 175"/>
                <a:gd name="T19" fmla="*/ 10 h 99"/>
                <a:gd name="T20" fmla="*/ 21 w 175"/>
                <a:gd name="T21" fmla="*/ 17 h 99"/>
                <a:gd name="T22" fmla="*/ 11 w 175"/>
                <a:gd name="T23" fmla="*/ 25 h 99"/>
                <a:gd name="T24" fmla="*/ 3 w 175"/>
                <a:gd name="T25" fmla="*/ 33 h 99"/>
                <a:gd name="T26" fmla="*/ 0 w 175"/>
                <a:gd name="T27" fmla="*/ 43 h 99"/>
                <a:gd name="T28" fmla="*/ 0 w 175"/>
                <a:gd name="T29" fmla="*/ 53 h 99"/>
                <a:gd name="T30" fmla="*/ 3 w 175"/>
                <a:gd name="T31" fmla="*/ 62 h 99"/>
                <a:gd name="T32" fmla="*/ 9 w 175"/>
                <a:gd name="T33" fmla="*/ 71 h 99"/>
                <a:gd name="T34" fmla="*/ 18 w 175"/>
                <a:gd name="T35" fmla="*/ 79 h 99"/>
                <a:gd name="T36" fmla="*/ 30 w 175"/>
                <a:gd name="T37" fmla="*/ 86 h 99"/>
                <a:gd name="T38" fmla="*/ 45 w 175"/>
                <a:gd name="T39" fmla="*/ 92 h 99"/>
                <a:gd name="T40" fmla="*/ 61 w 175"/>
                <a:gd name="T41" fmla="*/ 96 h 99"/>
                <a:gd name="T42" fmla="*/ 70 w 175"/>
                <a:gd name="T43" fmla="*/ 98 h 99"/>
                <a:gd name="T44" fmla="*/ 77 w 175"/>
                <a:gd name="T45" fmla="*/ 99 h 99"/>
                <a:gd name="T46" fmla="*/ 86 w 175"/>
                <a:gd name="T47" fmla="*/ 99 h 99"/>
                <a:gd name="T48" fmla="*/ 95 w 175"/>
                <a:gd name="T49" fmla="*/ 99 h 99"/>
                <a:gd name="T50" fmla="*/ 102 w 175"/>
                <a:gd name="T51" fmla="*/ 99 h 99"/>
                <a:gd name="T52" fmla="*/ 111 w 175"/>
                <a:gd name="T53" fmla="*/ 98 h 99"/>
                <a:gd name="T54" fmla="*/ 118 w 175"/>
                <a:gd name="T55" fmla="*/ 96 h 99"/>
                <a:gd name="T56" fmla="*/ 127 w 175"/>
                <a:gd name="T57" fmla="*/ 94 h 99"/>
                <a:gd name="T58" fmla="*/ 141 w 175"/>
                <a:gd name="T59" fmla="*/ 89 h 99"/>
                <a:gd name="T60" fmla="*/ 154 w 175"/>
                <a:gd name="T61" fmla="*/ 82 h 99"/>
                <a:gd name="T62" fmla="*/ 163 w 175"/>
                <a:gd name="T63" fmla="*/ 74 h 99"/>
                <a:gd name="T64" fmla="*/ 170 w 175"/>
                <a:gd name="T65" fmla="*/ 65 h 99"/>
                <a:gd name="T66" fmla="*/ 173 w 175"/>
                <a:gd name="T67" fmla="*/ 55 h 99"/>
                <a:gd name="T68" fmla="*/ 175 w 175"/>
                <a:gd name="T69" fmla="*/ 45 h 99"/>
                <a:gd name="T70" fmla="*/ 172 w 175"/>
                <a:gd name="T71" fmla="*/ 36 h 99"/>
                <a:gd name="T72" fmla="*/ 166 w 175"/>
                <a:gd name="T73" fmla="*/ 28 h 99"/>
                <a:gd name="T74" fmla="*/ 157 w 175"/>
                <a:gd name="T75" fmla="*/ 20 h 99"/>
                <a:gd name="T76" fmla="*/ 145 w 175"/>
                <a:gd name="T77" fmla="*/ 13 h 99"/>
                <a:gd name="T78" fmla="*/ 131 w 175"/>
                <a:gd name="T79" fmla="*/ 7 h 99"/>
                <a:gd name="T80" fmla="*/ 114 w 175"/>
                <a:gd name="T81" fmla="*/ 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5" h="99">
                  <a:moveTo>
                    <a:pt x="114" y="3"/>
                  </a:moveTo>
                  <a:lnTo>
                    <a:pt x="105" y="1"/>
                  </a:lnTo>
                  <a:lnTo>
                    <a:pt x="98" y="0"/>
                  </a:lnTo>
                  <a:lnTo>
                    <a:pt x="89" y="0"/>
                  </a:lnTo>
                  <a:lnTo>
                    <a:pt x="82" y="0"/>
                  </a:lnTo>
                  <a:lnTo>
                    <a:pt x="73" y="0"/>
                  </a:lnTo>
                  <a:lnTo>
                    <a:pt x="64" y="1"/>
                  </a:lnTo>
                  <a:lnTo>
                    <a:pt x="57" y="3"/>
                  </a:lnTo>
                  <a:lnTo>
                    <a:pt x="48" y="5"/>
                  </a:lnTo>
                  <a:lnTo>
                    <a:pt x="34" y="10"/>
                  </a:lnTo>
                  <a:lnTo>
                    <a:pt x="21" y="17"/>
                  </a:lnTo>
                  <a:lnTo>
                    <a:pt x="11" y="25"/>
                  </a:lnTo>
                  <a:lnTo>
                    <a:pt x="3" y="33"/>
                  </a:lnTo>
                  <a:lnTo>
                    <a:pt x="0" y="43"/>
                  </a:lnTo>
                  <a:lnTo>
                    <a:pt x="0" y="53"/>
                  </a:lnTo>
                  <a:lnTo>
                    <a:pt x="3" y="62"/>
                  </a:lnTo>
                  <a:lnTo>
                    <a:pt x="9" y="71"/>
                  </a:lnTo>
                  <a:lnTo>
                    <a:pt x="18" y="79"/>
                  </a:lnTo>
                  <a:lnTo>
                    <a:pt x="30" y="86"/>
                  </a:lnTo>
                  <a:lnTo>
                    <a:pt x="45" y="92"/>
                  </a:lnTo>
                  <a:lnTo>
                    <a:pt x="61" y="96"/>
                  </a:lnTo>
                  <a:lnTo>
                    <a:pt x="70" y="98"/>
                  </a:lnTo>
                  <a:lnTo>
                    <a:pt x="77" y="99"/>
                  </a:lnTo>
                  <a:lnTo>
                    <a:pt x="86" y="99"/>
                  </a:lnTo>
                  <a:lnTo>
                    <a:pt x="95" y="99"/>
                  </a:lnTo>
                  <a:lnTo>
                    <a:pt x="102" y="99"/>
                  </a:lnTo>
                  <a:lnTo>
                    <a:pt x="111" y="98"/>
                  </a:lnTo>
                  <a:lnTo>
                    <a:pt x="118" y="96"/>
                  </a:lnTo>
                  <a:lnTo>
                    <a:pt x="127" y="94"/>
                  </a:lnTo>
                  <a:lnTo>
                    <a:pt x="141" y="89"/>
                  </a:lnTo>
                  <a:lnTo>
                    <a:pt x="154" y="82"/>
                  </a:lnTo>
                  <a:lnTo>
                    <a:pt x="163" y="74"/>
                  </a:lnTo>
                  <a:lnTo>
                    <a:pt x="170" y="65"/>
                  </a:lnTo>
                  <a:lnTo>
                    <a:pt x="173" y="55"/>
                  </a:lnTo>
                  <a:lnTo>
                    <a:pt x="175" y="45"/>
                  </a:lnTo>
                  <a:lnTo>
                    <a:pt x="172" y="36"/>
                  </a:lnTo>
                  <a:lnTo>
                    <a:pt x="166" y="28"/>
                  </a:lnTo>
                  <a:lnTo>
                    <a:pt x="157" y="20"/>
                  </a:lnTo>
                  <a:lnTo>
                    <a:pt x="145" y="13"/>
                  </a:lnTo>
                  <a:lnTo>
                    <a:pt x="131" y="7"/>
                  </a:lnTo>
                  <a:lnTo>
                    <a:pt x="114" y="3"/>
                  </a:lnTo>
                  <a:close/>
                </a:path>
              </a:pathLst>
            </a:custGeom>
            <a:solidFill>
              <a:srgbClr val="91C1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7" name="Freeform 42"/>
            <p:cNvSpPr>
              <a:spLocks/>
            </p:cNvSpPr>
            <p:nvPr/>
          </p:nvSpPr>
          <p:spPr bwMode="auto">
            <a:xfrm>
              <a:off x="4943" y="3197"/>
              <a:ext cx="125" cy="71"/>
            </a:xfrm>
            <a:custGeom>
              <a:avLst/>
              <a:gdLst>
                <a:gd name="T0" fmla="*/ 122 w 125"/>
                <a:gd name="T1" fmla="*/ 46 h 71"/>
                <a:gd name="T2" fmla="*/ 116 w 125"/>
                <a:gd name="T3" fmla="*/ 53 h 71"/>
                <a:gd name="T4" fmla="*/ 109 w 125"/>
                <a:gd name="T5" fmla="*/ 59 h 71"/>
                <a:gd name="T6" fmla="*/ 102 w 125"/>
                <a:gd name="T7" fmla="*/ 63 h 71"/>
                <a:gd name="T8" fmla="*/ 91 w 125"/>
                <a:gd name="T9" fmla="*/ 67 h 71"/>
                <a:gd name="T10" fmla="*/ 79 w 125"/>
                <a:gd name="T11" fmla="*/ 70 h 71"/>
                <a:gd name="T12" fmla="*/ 68 w 125"/>
                <a:gd name="T13" fmla="*/ 71 h 71"/>
                <a:gd name="T14" fmla="*/ 55 w 125"/>
                <a:gd name="T15" fmla="*/ 71 h 71"/>
                <a:gd name="T16" fmla="*/ 43 w 125"/>
                <a:gd name="T17" fmla="*/ 69 h 71"/>
                <a:gd name="T18" fmla="*/ 21 w 125"/>
                <a:gd name="T19" fmla="*/ 62 h 71"/>
                <a:gd name="T20" fmla="*/ 7 w 125"/>
                <a:gd name="T21" fmla="*/ 51 h 71"/>
                <a:gd name="T22" fmla="*/ 0 w 125"/>
                <a:gd name="T23" fmla="*/ 38 h 71"/>
                <a:gd name="T24" fmla="*/ 4 w 125"/>
                <a:gd name="T25" fmla="*/ 24 h 71"/>
                <a:gd name="T26" fmla="*/ 9 w 125"/>
                <a:gd name="T27" fmla="*/ 17 h 71"/>
                <a:gd name="T28" fmla="*/ 16 w 125"/>
                <a:gd name="T29" fmla="*/ 12 h 71"/>
                <a:gd name="T30" fmla="*/ 23 w 125"/>
                <a:gd name="T31" fmla="*/ 8 h 71"/>
                <a:gd name="T32" fmla="*/ 34 w 125"/>
                <a:gd name="T33" fmla="*/ 4 h 71"/>
                <a:gd name="T34" fmla="*/ 46 w 125"/>
                <a:gd name="T35" fmla="*/ 1 h 71"/>
                <a:gd name="T36" fmla="*/ 59 w 125"/>
                <a:gd name="T37" fmla="*/ 0 h 71"/>
                <a:gd name="T38" fmla="*/ 70 w 125"/>
                <a:gd name="T39" fmla="*/ 0 h 71"/>
                <a:gd name="T40" fmla="*/ 82 w 125"/>
                <a:gd name="T41" fmla="*/ 2 h 71"/>
                <a:gd name="T42" fmla="*/ 104 w 125"/>
                <a:gd name="T43" fmla="*/ 9 h 71"/>
                <a:gd name="T44" fmla="*/ 118 w 125"/>
                <a:gd name="T45" fmla="*/ 19 h 71"/>
                <a:gd name="T46" fmla="*/ 125 w 125"/>
                <a:gd name="T47" fmla="*/ 32 h 71"/>
                <a:gd name="T48" fmla="*/ 122 w 125"/>
                <a:gd name="T49" fmla="*/ 4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5" h="71">
                  <a:moveTo>
                    <a:pt x="122" y="46"/>
                  </a:moveTo>
                  <a:lnTo>
                    <a:pt x="116" y="53"/>
                  </a:lnTo>
                  <a:lnTo>
                    <a:pt x="109" y="59"/>
                  </a:lnTo>
                  <a:lnTo>
                    <a:pt x="102" y="63"/>
                  </a:lnTo>
                  <a:lnTo>
                    <a:pt x="91" y="67"/>
                  </a:lnTo>
                  <a:lnTo>
                    <a:pt x="79" y="70"/>
                  </a:lnTo>
                  <a:lnTo>
                    <a:pt x="68" y="71"/>
                  </a:lnTo>
                  <a:lnTo>
                    <a:pt x="55" y="71"/>
                  </a:lnTo>
                  <a:lnTo>
                    <a:pt x="43" y="69"/>
                  </a:lnTo>
                  <a:lnTo>
                    <a:pt x="21" y="62"/>
                  </a:lnTo>
                  <a:lnTo>
                    <a:pt x="7" y="51"/>
                  </a:lnTo>
                  <a:lnTo>
                    <a:pt x="0" y="38"/>
                  </a:lnTo>
                  <a:lnTo>
                    <a:pt x="4" y="24"/>
                  </a:lnTo>
                  <a:lnTo>
                    <a:pt x="9" y="17"/>
                  </a:lnTo>
                  <a:lnTo>
                    <a:pt x="16" y="12"/>
                  </a:lnTo>
                  <a:lnTo>
                    <a:pt x="23" y="8"/>
                  </a:lnTo>
                  <a:lnTo>
                    <a:pt x="34" y="4"/>
                  </a:lnTo>
                  <a:lnTo>
                    <a:pt x="46" y="1"/>
                  </a:lnTo>
                  <a:lnTo>
                    <a:pt x="59" y="0"/>
                  </a:lnTo>
                  <a:lnTo>
                    <a:pt x="70" y="0"/>
                  </a:lnTo>
                  <a:lnTo>
                    <a:pt x="82" y="2"/>
                  </a:lnTo>
                  <a:lnTo>
                    <a:pt x="104" y="9"/>
                  </a:lnTo>
                  <a:lnTo>
                    <a:pt x="118" y="19"/>
                  </a:lnTo>
                  <a:lnTo>
                    <a:pt x="125" y="32"/>
                  </a:lnTo>
                  <a:lnTo>
                    <a:pt x="122" y="46"/>
                  </a:lnTo>
                  <a:close/>
                </a:path>
              </a:pathLst>
            </a:custGeom>
            <a:solidFill>
              <a:srgbClr val="3F70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8" name="Freeform 43"/>
            <p:cNvSpPr>
              <a:spLocks/>
            </p:cNvSpPr>
            <p:nvPr/>
          </p:nvSpPr>
          <p:spPr bwMode="auto">
            <a:xfrm>
              <a:off x="4404" y="3243"/>
              <a:ext cx="580" cy="490"/>
            </a:xfrm>
            <a:custGeom>
              <a:avLst/>
              <a:gdLst>
                <a:gd name="T0" fmla="*/ 566 w 580"/>
                <a:gd name="T1" fmla="*/ 0 h 490"/>
                <a:gd name="T2" fmla="*/ 557 w 580"/>
                <a:gd name="T3" fmla="*/ 4 h 490"/>
                <a:gd name="T4" fmla="*/ 537 w 580"/>
                <a:gd name="T5" fmla="*/ 13 h 490"/>
                <a:gd name="T6" fmla="*/ 508 w 580"/>
                <a:gd name="T7" fmla="*/ 25 h 490"/>
                <a:gd name="T8" fmla="*/ 473 w 580"/>
                <a:gd name="T9" fmla="*/ 41 h 490"/>
                <a:gd name="T10" fmla="*/ 430 w 580"/>
                <a:gd name="T11" fmla="*/ 61 h 490"/>
                <a:gd name="T12" fmla="*/ 383 w 580"/>
                <a:gd name="T13" fmla="*/ 83 h 490"/>
                <a:gd name="T14" fmla="*/ 335 w 580"/>
                <a:gd name="T15" fmla="*/ 108 h 490"/>
                <a:gd name="T16" fmla="*/ 285 w 580"/>
                <a:gd name="T17" fmla="*/ 134 h 490"/>
                <a:gd name="T18" fmla="*/ 235 w 580"/>
                <a:gd name="T19" fmla="*/ 163 h 490"/>
                <a:gd name="T20" fmla="*/ 185 w 580"/>
                <a:gd name="T21" fmla="*/ 193 h 490"/>
                <a:gd name="T22" fmla="*/ 138 w 580"/>
                <a:gd name="T23" fmla="*/ 224 h 490"/>
                <a:gd name="T24" fmla="*/ 97 w 580"/>
                <a:gd name="T25" fmla="*/ 256 h 490"/>
                <a:gd name="T26" fmla="*/ 61 w 580"/>
                <a:gd name="T27" fmla="*/ 287 h 490"/>
                <a:gd name="T28" fmla="*/ 32 w 580"/>
                <a:gd name="T29" fmla="*/ 318 h 490"/>
                <a:gd name="T30" fmla="*/ 13 w 580"/>
                <a:gd name="T31" fmla="*/ 349 h 490"/>
                <a:gd name="T32" fmla="*/ 2 w 580"/>
                <a:gd name="T33" fmla="*/ 379 h 490"/>
                <a:gd name="T34" fmla="*/ 0 w 580"/>
                <a:gd name="T35" fmla="*/ 391 h 490"/>
                <a:gd name="T36" fmla="*/ 2 w 580"/>
                <a:gd name="T37" fmla="*/ 403 h 490"/>
                <a:gd name="T38" fmla="*/ 6 w 580"/>
                <a:gd name="T39" fmla="*/ 413 h 490"/>
                <a:gd name="T40" fmla="*/ 11 w 580"/>
                <a:gd name="T41" fmla="*/ 424 h 490"/>
                <a:gd name="T42" fmla="*/ 18 w 580"/>
                <a:gd name="T43" fmla="*/ 434 h 490"/>
                <a:gd name="T44" fmla="*/ 27 w 580"/>
                <a:gd name="T45" fmla="*/ 444 h 490"/>
                <a:gd name="T46" fmla="*/ 38 w 580"/>
                <a:gd name="T47" fmla="*/ 453 h 490"/>
                <a:gd name="T48" fmla="*/ 52 w 580"/>
                <a:gd name="T49" fmla="*/ 462 h 490"/>
                <a:gd name="T50" fmla="*/ 70 w 580"/>
                <a:gd name="T51" fmla="*/ 471 h 490"/>
                <a:gd name="T52" fmla="*/ 93 w 580"/>
                <a:gd name="T53" fmla="*/ 478 h 490"/>
                <a:gd name="T54" fmla="*/ 118 w 580"/>
                <a:gd name="T55" fmla="*/ 484 h 490"/>
                <a:gd name="T56" fmla="*/ 147 w 580"/>
                <a:gd name="T57" fmla="*/ 487 h 490"/>
                <a:gd name="T58" fmla="*/ 179 w 580"/>
                <a:gd name="T59" fmla="*/ 490 h 490"/>
                <a:gd name="T60" fmla="*/ 215 w 580"/>
                <a:gd name="T61" fmla="*/ 490 h 490"/>
                <a:gd name="T62" fmla="*/ 254 w 580"/>
                <a:gd name="T63" fmla="*/ 489 h 490"/>
                <a:gd name="T64" fmla="*/ 297 w 580"/>
                <a:gd name="T65" fmla="*/ 486 h 490"/>
                <a:gd name="T66" fmla="*/ 294 w 580"/>
                <a:gd name="T67" fmla="*/ 472 h 490"/>
                <a:gd name="T68" fmla="*/ 254 w 580"/>
                <a:gd name="T69" fmla="*/ 475 h 490"/>
                <a:gd name="T70" fmla="*/ 219 w 580"/>
                <a:gd name="T71" fmla="*/ 476 h 490"/>
                <a:gd name="T72" fmla="*/ 185 w 580"/>
                <a:gd name="T73" fmla="*/ 476 h 490"/>
                <a:gd name="T74" fmla="*/ 156 w 580"/>
                <a:gd name="T75" fmla="*/ 474 h 490"/>
                <a:gd name="T76" fmla="*/ 129 w 580"/>
                <a:gd name="T77" fmla="*/ 471 h 490"/>
                <a:gd name="T78" fmla="*/ 106 w 580"/>
                <a:gd name="T79" fmla="*/ 466 h 490"/>
                <a:gd name="T80" fmla="*/ 86 w 580"/>
                <a:gd name="T81" fmla="*/ 460 h 490"/>
                <a:gd name="T82" fmla="*/ 70 w 580"/>
                <a:gd name="T83" fmla="*/ 452 h 490"/>
                <a:gd name="T84" fmla="*/ 49 w 580"/>
                <a:gd name="T85" fmla="*/ 436 h 490"/>
                <a:gd name="T86" fmla="*/ 34 w 580"/>
                <a:gd name="T87" fmla="*/ 419 h 490"/>
                <a:gd name="T88" fmla="*/ 25 w 580"/>
                <a:gd name="T89" fmla="*/ 401 h 490"/>
                <a:gd name="T90" fmla="*/ 25 w 580"/>
                <a:gd name="T91" fmla="*/ 380 h 490"/>
                <a:gd name="T92" fmla="*/ 36 w 580"/>
                <a:gd name="T93" fmla="*/ 351 h 490"/>
                <a:gd name="T94" fmla="*/ 56 w 580"/>
                <a:gd name="T95" fmla="*/ 321 h 490"/>
                <a:gd name="T96" fmla="*/ 84 w 580"/>
                <a:gd name="T97" fmla="*/ 290 h 490"/>
                <a:gd name="T98" fmla="*/ 122 w 580"/>
                <a:gd name="T99" fmla="*/ 259 h 490"/>
                <a:gd name="T100" fmla="*/ 163 w 580"/>
                <a:gd name="T101" fmla="*/ 229 h 490"/>
                <a:gd name="T102" fmla="*/ 210 w 580"/>
                <a:gd name="T103" fmla="*/ 199 h 490"/>
                <a:gd name="T104" fmla="*/ 260 w 580"/>
                <a:gd name="T105" fmla="*/ 169 h 490"/>
                <a:gd name="T106" fmla="*/ 310 w 580"/>
                <a:gd name="T107" fmla="*/ 140 h 490"/>
                <a:gd name="T108" fmla="*/ 360 w 580"/>
                <a:gd name="T109" fmla="*/ 115 h 490"/>
                <a:gd name="T110" fmla="*/ 408 w 580"/>
                <a:gd name="T111" fmla="*/ 90 h 490"/>
                <a:gd name="T112" fmla="*/ 453 w 580"/>
                <a:gd name="T113" fmla="*/ 68 h 490"/>
                <a:gd name="T114" fmla="*/ 494 w 580"/>
                <a:gd name="T115" fmla="*/ 50 h 490"/>
                <a:gd name="T116" fmla="*/ 528 w 580"/>
                <a:gd name="T117" fmla="*/ 34 h 490"/>
                <a:gd name="T118" fmla="*/ 555 w 580"/>
                <a:gd name="T119" fmla="*/ 22 h 490"/>
                <a:gd name="T120" fmla="*/ 573 w 580"/>
                <a:gd name="T121" fmla="*/ 15 h 490"/>
                <a:gd name="T122" fmla="*/ 580 w 580"/>
                <a:gd name="T123" fmla="*/ 12 h 490"/>
                <a:gd name="T124" fmla="*/ 566 w 580"/>
                <a:gd name="T125" fmla="*/ 0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0" h="490">
                  <a:moveTo>
                    <a:pt x="566" y="0"/>
                  </a:moveTo>
                  <a:lnTo>
                    <a:pt x="557" y="4"/>
                  </a:lnTo>
                  <a:lnTo>
                    <a:pt x="537" y="13"/>
                  </a:lnTo>
                  <a:lnTo>
                    <a:pt x="508" y="25"/>
                  </a:lnTo>
                  <a:lnTo>
                    <a:pt x="473" y="41"/>
                  </a:lnTo>
                  <a:lnTo>
                    <a:pt x="430" y="61"/>
                  </a:lnTo>
                  <a:lnTo>
                    <a:pt x="383" y="83"/>
                  </a:lnTo>
                  <a:lnTo>
                    <a:pt x="335" y="108"/>
                  </a:lnTo>
                  <a:lnTo>
                    <a:pt x="285" y="134"/>
                  </a:lnTo>
                  <a:lnTo>
                    <a:pt x="235" y="163"/>
                  </a:lnTo>
                  <a:lnTo>
                    <a:pt x="185" y="193"/>
                  </a:lnTo>
                  <a:lnTo>
                    <a:pt x="138" y="224"/>
                  </a:lnTo>
                  <a:lnTo>
                    <a:pt x="97" y="256"/>
                  </a:lnTo>
                  <a:lnTo>
                    <a:pt x="61" y="287"/>
                  </a:lnTo>
                  <a:lnTo>
                    <a:pt x="32" y="318"/>
                  </a:lnTo>
                  <a:lnTo>
                    <a:pt x="13" y="349"/>
                  </a:lnTo>
                  <a:lnTo>
                    <a:pt x="2" y="379"/>
                  </a:lnTo>
                  <a:lnTo>
                    <a:pt x="0" y="391"/>
                  </a:lnTo>
                  <a:lnTo>
                    <a:pt x="2" y="403"/>
                  </a:lnTo>
                  <a:lnTo>
                    <a:pt x="6" y="413"/>
                  </a:lnTo>
                  <a:lnTo>
                    <a:pt x="11" y="424"/>
                  </a:lnTo>
                  <a:lnTo>
                    <a:pt x="18" y="434"/>
                  </a:lnTo>
                  <a:lnTo>
                    <a:pt x="27" y="444"/>
                  </a:lnTo>
                  <a:lnTo>
                    <a:pt x="38" y="453"/>
                  </a:lnTo>
                  <a:lnTo>
                    <a:pt x="52" y="462"/>
                  </a:lnTo>
                  <a:lnTo>
                    <a:pt x="70" y="471"/>
                  </a:lnTo>
                  <a:lnTo>
                    <a:pt x="93" y="478"/>
                  </a:lnTo>
                  <a:lnTo>
                    <a:pt x="118" y="484"/>
                  </a:lnTo>
                  <a:lnTo>
                    <a:pt x="147" y="487"/>
                  </a:lnTo>
                  <a:lnTo>
                    <a:pt x="179" y="490"/>
                  </a:lnTo>
                  <a:lnTo>
                    <a:pt x="215" y="490"/>
                  </a:lnTo>
                  <a:lnTo>
                    <a:pt x="254" y="489"/>
                  </a:lnTo>
                  <a:lnTo>
                    <a:pt x="297" y="486"/>
                  </a:lnTo>
                  <a:lnTo>
                    <a:pt x="294" y="472"/>
                  </a:lnTo>
                  <a:lnTo>
                    <a:pt x="254" y="475"/>
                  </a:lnTo>
                  <a:lnTo>
                    <a:pt x="219" y="476"/>
                  </a:lnTo>
                  <a:lnTo>
                    <a:pt x="185" y="476"/>
                  </a:lnTo>
                  <a:lnTo>
                    <a:pt x="156" y="474"/>
                  </a:lnTo>
                  <a:lnTo>
                    <a:pt x="129" y="471"/>
                  </a:lnTo>
                  <a:lnTo>
                    <a:pt x="106" y="466"/>
                  </a:lnTo>
                  <a:lnTo>
                    <a:pt x="86" y="460"/>
                  </a:lnTo>
                  <a:lnTo>
                    <a:pt x="70" y="452"/>
                  </a:lnTo>
                  <a:lnTo>
                    <a:pt x="49" y="436"/>
                  </a:lnTo>
                  <a:lnTo>
                    <a:pt x="34" y="419"/>
                  </a:lnTo>
                  <a:lnTo>
                    <a:pt x="25" y="401"/>
                  </a:lnTo>
                  <a:lnTo>
                    <a:pt x="25" y="380"/>
                  </a:lnTo>
                  <a:lnTo>
                    <a:pt x="36" y="351"/>
                  </a:lnTo>
                  <a:lnTo>
                    <a:pt x="56" y="321"/>
                  </a:lnTo>
                  <a:lnTo>
                    <a:pt x="84" y="290"/>
                  </a:lnTo>
                  <a:lnTo>
                    <a:pt x="122" y="259"/>
                  </a:lnTo>
                  <a:lnTo>
                    <a:pt x="163" y="229"/>
                  </a:lnTo>
                  <a:lnTo>
                    <a:pt x="210" y="199"/>
                  </a:lnTo>
                  <a:lnTo>
                    <a:pt x="260" y="169"/>
                  </a:lnTo>
                  <a:lnTo>
                    <a:pt x="310" y="140"/>
                  </a:lnTo>
                  <a:lnTo>
                    <a:pt x="360" y="115"/>
                  </a:lnTo>
                  <a:lnTo>
                    <a:pt x="408" y="90"/>
                  </a:lnTo>
                  <a:lnTo>
                    <a:pt x="453" y="68"/>
                  </a:lnTo>
                  <a:lnTo>
                    <a:pt x="494" y="50"/>
                  </a:lnTo>
                  <a:lnTo>
                    <a:pt x="528" y="34"/>
                  </a:lnTo>
                  <a:lnTo>
                    <a:pt x="555" y="22"/>
                  </a:lnTo>
                  <a:lnTo>
                    <a:pt x="573" y="15"/>
                  </a:lnTo>
                  <a:lnTo>
                    <a:pt x="580" y="12"/>
                  </a:lnTo>
                  <a:lnTo>
                    <a:pt x="566" y="0"/>
                  </a:lnTo>
                  <a:close/>
                </a:path>
              </a:pathLst>
            </a:custGeom>
            <a:solidFill>
              <a:srgbClr val="000000"/>
            </a:solidFill>
            <a:ln w="4127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59" name="Freeform 44"/>
            <p:cNvSpPr>
              <a:spLocks/>
            </p:cNvSpPr>
            <p:nvPr/>
          </p:nvSpPr>
          <p:spPr bwMode="auto">
            <a:xfrm>
              <a:off x="5381" y="3362"/>
              <a:ext cx="859" cy="800"/>
            </a:xfrm>
            <a:custGeom>
              <a:avLst/>
              <a:gdLst>
                <a:gd name="T0" fmla="*/ 859 w 859"/>
                <a:gd name="T1" fmla="*/ 6 h 800"/>
                <a:gd name="T2" fmla="*/ 43 w 859"/>
                <a:gd name="T3" fmla="*/ 800 h 800"/>
                <a:gd name="T4" fmla="*/ 0 w 859"/>
                <a:gd name="T5" fmla="*/ 797 h 800"/>
                <a:gd name="T6" fmla="*/ 705 w 859"/>
                <a:gd name="T7" fmla="*/ 0 h 800"/>
                <a:gd name="T8" fmla="*/ 859 w 859"/>
                <a:gd name="T9" fmla="*/ 6 h 800"/>
              </a:gdLst>
              <a:ahLst/>
              <a:cxnLst>
                <a:cxn ang="0">
                  <a:pos x="T0" y="T1"/>
                </a:cxn>
                <a:cxn ang="0">
                  <a:pos x="T2" y="T3"/>
                </a:cxn>
                <a:cxn ang="0">
                  <a:pos x="T4" y="T5"/>
                </a:cxn>
                <a:cxn ang="0">
                  <a:pos x="T6" y="T7"/>
                </a:cxn>
                <a:cxn ang="0">
                  <a:pos x="T8" y="T9"/>
                </a:cxn>
              </a:cxnLst>
              <a:rect l="0" t="0" r="r" b="b"/>
              <a:pathLst>
                <a:path w="859" h="800">
                  <a:moveTo>
                    <a:pt x="859" y="6"/>
                  </a:moveTo>
                  <a:lnTo>
                    <a:pt x="43" y="800"/>
                  </a:lnTo>
                  <a:lnTo>
                    <a:pt x="0" y="797"/>
                  </a:lnTo>
                  <a:lnTo>
                    <a:pt x="705" y="0"/>
                  </a:lnTo>
                  <a:lnTo>
                    <a:pt x="859" y="6"/>
                  </a:lnTo>
                  <a:close/>
                </a:path>
              </a:pathLst>
            </a:custGeom>
            <a:solidFill>
              <a:schemeClr val="accent6">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160" name="Group 50"/>
          <p:cNvGrpSpPr>
            <a:grpSpLocks noChangeAspect="1"/>
          </p:cNvGrpSpPr>
          <p:nvPr/>
        </p:nvGrpSpPr>
        <p:grpSpPr bwMode="auto">
          <a:xfrm>
            <a:off x="7818437" y="76200"/>
            <a:ext cx="1325563" cy="1822649"/>
            <a:chOff x="4794" y="672"/>
            <a:chExt cx="864" cy="1188"/>
          </a:xfrm>
        </p:grpSpPr>
        <p:sp>
          <p:nvSpPr>
            <p:cNvPr id="6161" name="AutoShape 49"/>
            <p:cNvSpPr>
              <a:spLocks noChangeAspect="1" noChangeArrowheads="1" noTextEdit="1"/>
            </p:cNvSpPr>
            <p:nvPr/>
          </p:nvSpPr>
          <p:spPr bwMode="auto">
            <a:xfrm>
              <a:off x="4794" y="672"/>
              <a:ext cx="864" cy="1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2" name="Freeform 51"/>
            <p:cNvSpPr>
              <a:spLocks/>
            </p:cNvSpPr>
            <p:nvPr/>
          </p:nvSpPr>
          <p:spPr bwMode="auto">
            <a:xfrm>
              <a:off x="4794" y="672"/>
              <a:ext cx="864" cy="1188"/>
            </a:xfrm>
            <a:custGeom>
              <a:avLst/>
              <a:gdLst>
                <a:gd name="T0" fmla="*/ 565 w 864"/>
                <a:gd name="T1" fmla="*/ 346 h 1188"/>
                <a:gd name="T2" fmla="*/ 556 w 864"/>
                <a:gd name="T3" fmla="*/ 259 h 1188"/>
                <a:gd name="T4" fmla="*/ 520 w 864"/>
                <a:gd name="T5" fmla="*/ 226 h 1188"/>
                <a:gd name="T6" fmla="*/ 482 w 864"/>
                <a:gd name="T7" fmla="*/ 188 h 1188"/>
                <a:gd name="T8" fmla="*/ 507 w 864"/>
                <a:gd name="T9" fmla="*/ 167 h 1188"/>
                <a:gd name="T10" fmla="*/ 526 w 864"/>
                <a:gd name="T11" fmla="*/ 153 h 1188"/>
                <a:gd name="T12" fmla="*/ 572 w 864"/>
                <a:gd name="T13" fmla="*/ 184 h 1188"/>
                <a:gd name="T14" fmla="*/ 640 w 864"/>
                <a:gd name="T15" fmla="*/ 190 h 1188"/>
                <a:gd name="T16" fmla="*/ 712 w 864"/>
                <a:gd name="T17" fmla="*/ 151 h 1188"/>
                <a:gd name="T18" fmla="*/ 728 w 864"/>
                <a:gd name="T19" fmla="*/ 79 h 1188"/>
                <a:gd name="T20" fmla="*/ 681 w 864"/>
                <a:gd name="T21" fmla="*/ 19 h 1188"/>
                <a:gd name="T22" fmla="*/ 602 w 864"/>
                <a:gd name="T23" fmla="*/ 4 h 1188"/>
                <a:gd name="T24" fmla="*/ 547 w 864"/>
                <a:gd name="T25" fmla="*/ 23 h 1188"/>
                <a:gd name="T26" fmla="*/ 514 w 864"/>
                <a:gd name="T27" fmla="*/ 41 h 1188"/>
                <a:gd name="T28" fmla="*/ 485 w 864"/>
                <a:gd name="T29" fmla="*/ 8 h 1188"/>
                <a:gd name="T30" fmla="*/ 446 w 864"/>
                <a:gd name="T31" fmla="*/ 1 h 1188"/>
                <a:gd name="T32" fmla="*/ 412 w 864"/>
                <a:gd name="T33" fmla="*/ 21 h 1188"/>
                <a:gd name="T34" fmla="*/ 386 w 864"/>
                <a:gd name="T35" fmla="*/ 41 h 1188"/>
                <a:gd name="T36" fmla="*/ 340 w 864"/>
                <a:gd name="T37" fmla="*/ 10 h 1188"/>
                <a:gd name="T38" fmla="*/ 273 w 864"/>
                <a:gd name="T39" fmla="*/ 5 h 1188"/>
                <a:gd name="T40" fmla="*/ 201 w 864"/>
                <a:gd name="T41" fmla="*/ 44 h 1188"/>
                <a:gd name="T42" fmla="*/ 185 w 864"/>
                <a:gd name="T43" fmla="*/ 117 h 1188"/>
                <a:gd name="T44" fmla="*/ 232 w 864"/>
                <a:gd name="T45" fmla="*/ 176 h 1188"/>
                <a:gd name="T46" fmla="*/ 311 w 864"/>
                <a:gd name="T47" fmla="*/ 192 h 1188"/>
                <a:gd name="T48" fmla="*/ 365 w 864"/>
                <a:gd name="T49" fmla="*/ 171 h 1188"/>
                <a:gd name="T50" fmla="*/ 397 w 864"/>
                <a:gd name="T51" fmla="*/ 151 h 1188"/>
                <a:gd name="T52" fmla="*/ 417 w 864"/>
                <a:gd name="T53" fmla="*/ 180 h 1188"/>
                <a:gd name="T54" fmla="*/ 437 w 864"/>
                <a:gd name="T55" fmla="*/ 225 h 1188"/>
                <a:gd name="T56" fmla="*/ 372 w 864"/>
                <a:gd name="T57" fmla="*/ 238 h 1188"/>
                <a:gd name="T58" fmla="*/ 348 w 864"/>
                <a:gd name="T59" fmla="*/ 287 h 1188"/>
                <a:gd name="T60" fmla="*/ 244 w 864"/>
                <a:gd name="T61" fmla="*/ 347 h 1188"/>
                <a:gd name="T62" fmla="*/ 167 w 864"/>
                <a:gd name="T63" fmla="*/ 381 h 1188"/>
                <a:gd name="T64" fmla="*/ 105 w 864"/>
                <a:gd name="T65" fmla="*/ 450 h 1188"/>
                <a:gd name="T66" fmla="*/ 67 w 864"/>
                <a:gd name="T67" fmla="*/ 546 h 1188"/>
                <a:gd name="T68" fmla="*/ 58 w 864"/>
                <a:gd name="T69" fmla="*/ 646 h 1188"/>
                <a:gd name="T70" fmla="*/ 3 w 864"/>
                <a:gd name="T71" fmla="*/ 811 h 1188"/>
                <a:gd name="T72" fmla="*/ 26 w 864"/>
                <a:gd name="T73" fmla="*/ 841 h 1188"/>
                <a:gd name="T74" fmla="*/ 124 w 864"/>
                <a:gd name="T75" fmla="*/ 855 h 1188"/>
                <a:gd name="T76" fmla="*/ 105 w 864"/>
                <a:gd name="T77" fmla="*/ 892 h 1188"/>
                <a:gd name="T78" fmla="*/ 76 w 864"/>
                <a:gd name="T79" fmla="*/ 929 h 1188"/>
                <a:gd name="T80" fmla="*/ 46 w 864"/>
                <a:gd name="T81" fmla="*/ 993 h 1188"/>
                <a:gd name="T82" fmla="*/ 40 w 864"/>
                <a:gd name="T83" fmla="*/ 1068 h 1188"/>
                <a:gd name="T84" fmla="*/ 58 w 864"/>
                <a:gd name="T85" fmla="*/ 1136 h 1188"/>
                <a:gd name="T86" fmla="*/ 94 w 864"/>
                <a:gd name="T87" fmla="*/ 1177 h 1188"/>
                <a:gd name="T88" fmla="*/ 142 w 864"/>
                <a:gd name="T89" fmla="*/ 1187 h 1188"/>
                <a:gd name="T90" fmla="*/ 186 w 864"/>
                <a:gd name="T91" fmla="*/ 1161 h 1188"/>
                <a:gd name="T92" fmla="*/ 214 w 864"/>
                <a:gd name="T93" fmla="*/ 1105 h 1188"/>
                <a:gd name="T94" fmla="*/ 221 w 864"/>
                <a:gd name="T95" fmla="*/ 1030 h 1188"/>
                <a:gd name="T96" fmla="*/ 202 w 864"/>
                <a:gd name="T97" fmla="*/ 959 h 1188"/>
                <a:gd name="T98" fmla="*/ 167 w 864"/>
                <a:gd name="T99" fmla="*/ 909 h 1188"/>
                <a:gd name="T100" fmla="*/ 144 w 864"/>
                <a:gd name="T101" fmla="*/ 875 h 1188"/>
                <a:gd name="T102" fmla="*/ 273 w 864"/>
                <a:gd name="T103" fmla="*/ 846 h 1188"/>
                <a:gd name="T104" fmla="*/ 266 w 864"/>
                <a:gd name="T105" fmla="*/ 671 h 1188"/>
                <a:gd name="T106" fmla="*/ 240 w 864"/>
                <a:gd name="T107" fmla="*/ 647 h 1188"/>
                <a:gd name="T108" fmla="*/ 215 w 864"/>
                <a:gd name="T109" fmla="*/ 616 h 1188"/>
                <a:gd name="T110" fmla="*/ 237 w 864"/>
                <a:gd name="T111" fmla="*/ 573 h 1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4" h="1188">
                  <a:moveTo>
                    <a:pt x="266" y="561"/>
                  </a:moveTo>
                  <a:lnTo>
                    <a:pt x="864" y="561"/>
                  </a:lnTo>
                  <a:lnTo>
                    <a:pt x="864" y="346"/>
                  </a:lnTo>
                  <a:lnTo>
                    <a:pt x="565" y="346"/>
                  </a:lnTo>
                  <a:lnTo>
                    <a:pt x="565" y="302"/>
                  </a:lnTo>
                  <a:lnTo>
                    <a:pt x="564" y="287"/>
                  </a:lnTo>
                  <a:lnTo>
                    <a:pt x="561" y="272"/>
                  </a:lnTo>
                  <a:lnTo>
                    <a:pt x="556" y="259"/>
                  </a:lnTo>
                  <a:lnTo>
                    <a:pt x="549" y="247"/>
                  </a:lnTo>
                  <a:lnTo>
                    <a:pt x="540" y="238"/>
                  </a:lnTo>
                  <a:lnTo>
                    <a:pt x="531" y="231"/>
                  </a:lnTo>
                  <a:lnTo>
                    <a:pt x="520" y="226"/>
                  </a:lnTo>
                  <a:lnTo>
                    <a:pt x="509" y="225"/>
                  </a:lnTo>
                  <a:lnTo>
                    <a:pt x="476" y="225"/>
                  </a:lnTo>
                  <a:lnTo>
                    <a:pt x="476" y="192"/>
                  </a:lnTo>
                  <a:lnTo>
                    <a:pt x="482" y="188"/>
                  </a:lnTo>
                  <a:lnTo>
                    <a:pt x="489" y="184"/>
                  </a:lnTo>
                  <a:lnTo>
                    <a:pt x="495" y="180"/>
                  </a:lnTo>
                  <a:lnTo>
                    <a:pt x="501" y="174"/>
                  </a:lnTo>
                  <a:lnTo>
                    <a:pt x="507" y="167"/>
                  </a:lnTo>
                  <a:lnTo>
                    <a:pt x="511" y="159"/>
                  </a:lnTo>
                  <a:lnTo>
                    <a:pt x="515" y="151"/>
                  </a:lnTo>
                  <a:lnTo>
                    <a:pt x="519" y="143"/>
                  </a:lnTo>
                  <a:lnTo>
                    <a:pt x="526" y="153"/>
                  </a:lnTo>
                  <a:lnTo>
                    <a:pt x="536" y="163"/>
                  </a:lnTo>
                  <a:lnTo>
                    <a:pt x="547" y="171"/>
                  </a:lnTo>
                  <a:lnTo>
                    <a:pt x="559" y="178"/>
                  </a:lnTo>
                  <a:lnTo>
                    <a:pt x="572" y="184"/>
                  </a:lnTo>
                  <a:lnTo>
                    <a:pt x="587" y="189"/>
                  </a:lnTo>
                  <a:lnTo>
                    <a:pt x="602" y="192"/>
                  </a:lnTo>
                  <a:lnTo>
                    <a:pt x="618" y="193"/>
                  </a:lnTo>
                  <a:lnTo>
                    <a:pt x="640" y="190"/>
                  </a:lnTo>
                  <a:lnTo>
                    <a:pt x="662" y="186"/>
                  </a:lnTo>
                  <a:lnTo>
                    <a:pt x="681" y="176"/>
                  </a:lnTo>
                  <a:lnTo>
                    <a:pt x="698" y="164"/>
                  </a:lnTo>
                  <a:lnTo>
                    <a:pt x="712" y="151"/>
                  </a:lnTo>
                  <a:lnTo>
                    <a:pt x="722" y="134"/>
                  </a:lnTo>
                  <a:lnTo>
                    <a:pt x="728" y="117"/>
                  </a:lnTo>
                  <a:lnTo>
                    <a:pt x="731" y="98"/>
                  </a:lnTo>
                  <a:lnTo>
                    <a:pt x="728" y="79"/>
                  </a:lnTo>
                  <a:lnTo>
                    <a:pt x="722" y="61"/>
                  </a:lnTo>
                  <a:lnTo>
                    <a:pt x="712" y="44"/>
                  </a:lnTo>
                  <a:lnTo>
                    <a:pt x="698" y="30"/>
                  </a:lnTo>
                  <a:lnTo>
                    <a:pt x="681" y="19"/>
                  </a:lnTo>
                  <a:lnTo>
                    <a:pt x="662" y="10"/>
                  </a:lnTo>
                  <a:lnTo>
                    <a:pt x="640" y="5"/>
                  </a:lnTo>
                  <a:lnTo>
                    <a:pt x="618" y="2"/>
                  </a:lnTo>
                  <a:lnTo>
                    <a:pt x="602" y="4"/>
                  </a:lnTo>
                  <a:lnTo>
                    <a:pt x="587" y="6"/>
                  </a:lnTo>
                  <a:lnTo>
                    <a:pt x="572" y="10"/>
                  </a:lnTo>
                  <a:lnTo>
                    <a:pt x="559" y="16"/>
                  </a:lnTo>
                  <a:lnTo>
                    <a:pt x="547" y="23"/>
                  </a:lnTo>
                  <a:lnTo>
                    <a:pt x="536" y="31"/>
                  </a:lnTo>
                  <a:lnTo>
                    <a:pt x="526" y="41"/>
                  </a:lnTo>
                  <a:lnTo>
                    <a:pt x="519" y="51"/>
                  </a:lnTo>
                  <a:lnTo>
                    <a:pt x="514" y="41"/>
                  </a:lnTo>
                  <a:lnTo>
                    <a:pt x="508" y="30"/>
                  </a:lnTo>
                  <a:lnTo>
                    <a:pt x="501" y="21"/>
                  </a:lnTo>
                  <a:lnTo>
                    <a:pt x="493" y="14"/>
                  </a:lnTo>
                  <a:lnTo>
                    <a:pt x="485" y="8"/>
                  </a:lnTo>
                  <a:lnTo>
                    <a:pt x="476" y="4"/>
                  </a:lnTo>
                  <a:lnTo>
                    <a:pt x="466" y="1"/>
                  </a:lnTo>
                  <a:lnTo>
                    <a:pt x="457" y="0"/>
                  </a:lnTo>
                  <a:lnTo>
                    <a:pt x="446" y="1"/>
                  </a:lnTo>
                  <a:lnTo>
                    <a:pt x="437" y="4"/>
                  </a:lnTo>
                  <a:lnTo>
                    <a:pt x="428" y="8"/>
                  </a:lnTo>
                  <a:lnTo>
                    <a:pt x="419" y="14"/>
                  </a:lnTo>
                  <a:lnTo>
                    <a:pt x="412" y="21"/>
                  </a:lnTo>
                  <a:lnTo>
                    <a:pt x="405" y="30"/>
                  </a:lnTo>
                  <a:lnTo>
                    <a:pt x="399" y="41"/>
                  </a:lnTo>
                  <a:lnTo>
                    <a:pt x="394" y="51"/>
                  </a:lnTo>
                  <a:lnTo>
                    <a:pt x="386" y="41"/>
                  </a:lnTo>
                  <a:lnTo>
                    <a:pt x="376" y="31"/>
                  </a:lnTo>
                  <a:lnTo>
                    <a:pt x="365" y="23"/>
                  </a:lnTo>
                  <a:lnTo>
                    <a:pt x="353" y="16"/>
                  </a:lnTo>
                  <a:lnTo>
                    <a:pt x="340" y="10"/>
                  </a:lnTo>
                  <a:lnTo>
                    <a:pt x="325" y="6"/>
                  </a:lnTo>
                  <a:lnTo>
                    <a:pt x="311" y="4"/>
                  </a:lnTo>
                  <a:lnTo>
                    <a:pt x="295" y="2"/>
                  </a:lnTo>
                  <a:lnTo>
                    <a:pt x="273" y="5"/>
                  </a:lnTo>
                  <a:lnTo>
                    <a:pt x="251" y="10"/>
                  </a:lnTo>
                  <a:lnTo>
                    <a:pt x="232" y="19"/>
                  </a:lnTo>
                  <a:lnTo>
                    <a:pt x="216" y="30"/>
                  </a:lnTo>
                  <a:lnTo>
                    <a:pt x="201" y="44"/>
                  </a:lnTo>
                  <a:lnTo>
                    <a:pt x="191" y="61"/>
                  </a:lnTo>
                  <a:lnTo>
                    <a:pt x="185" y="79"/>
                  </a:lnTo>
                  <a:lnTo>
                    <a:pt x="182" y="98"/>
                  </a:lnTo>
                  <a:lnTo>
                    <a:pt x="185" y="117"/>
                  </a:lnTo>
                  <a:lnTo>
                    <a:pt x="191" y="134"/>
                  </a:lnTo>
                  <a:lnTo>
                    <a:pt x="201" y="151"/>
                  </a:lnTo>
                  <a:lnTo>
                    <a:pt x="216" y="164"/>
                  </a:lnTo>
                  <a:lnTo>
                    <a:pt x="232" y="176"/>
                  </a:lnTo>
                  <a:lnTo>
                    <a:pt x="251" y="186"/>
                  </a:lnTo>
                  <a:lnTo>
                    <a:pt x="273" y="190"/>
                  </a:lnTo>
                  <a:lnTo>
                    <a:pt x="295" y="193"/>
                  </a:lnTo>
                  <a:lnTo>
                    <a:pt x="311" y="192"/>
                  </a:lnTo>
                  <a:lnTo>
                    <a:pt x="325" y="189"/>
                  </a:lnTo>
                  <a:lnTo>
                    <a:pt x="340" y="184"/>
                  </a:lnTo>
                  <a:lnTo>
                    <a:pt x="353" y="178"/>
                  </a:lnTo>
                  <a:lnTo>
                    <a:pt x="365" y="171"/>
                  </a:lnTo>
                  <a:lnTo>
                    <a:pt x="376" y="163"/>
                  </a:lnTo>
                  <a:lnTo>
                    <a:pt x="386" y="153"/>
                  </a:lnTo>
                  <a:lnTo>
                    <a:pt x="394" y="143"/>
                  </a:lnTo>
                  <a:lnTo>
                    <a:pt x="397" y="151"/>
                  </a:lnTo>
                  <a:lnTo>
                    <a:pt x="401" y="159"/>
                  </a:lnTo>
                  <a:lnTo>
                    <a:pt x="406" y="167"/>
                  </a:lnTo>
                  <a:lnTo>
                    <a:pt x="412" y="174"/>
                  </a:lnTo>
                  <a:lnTo>
                    <a:pt x="417" y="180"/>
                  </a:lnTo>
                  <a:lnTo>
                    <a:pt x="423" y="184"/>
                  </a:lnTo>
                  <a:lnTo>
                    <a:pt x="430" y="188"/>
                  </a:lnTo>
                  <a:lnTo>
                    <a:pt x="437" y="192"/>
                  </a:lnTo>
                  <a:lnTo>
                    <a:pt x="437" y="225"/>
                  </a:lnTo>
                  <a:lnTo>
                    <a:pt x="403" y="225"/>
                  </a:lnTo>
                  <a:lnTo>
                    <a:pt x="392" y="226"/>
                  </a:lnTo>
                  <a:lnTo>
                    <a:pt x="381" y="231"/>
                  </a:lnTo>
                  <a:lnTo>
                    <a:pt x="372" y="238"/>
                  </a:lnTo>
                  <a:lnTo>
                    <a:pt x="363" y="247"/>
                  </a:lnTo>
                  <a:lnTo>
                    <a:pt x="356" y="259"/>
                  </a:lnTo>
                  <a:lnTo>
                    <a:pt x="351" y="272"/>
                  </a:lnTo>
                  <a:lnTo>
                    <a:pt x="348" y="287"/>
                  </a:lnTo>
                  <a:lnTo>
                    <a:pt x="347" y="302"/>
                  </a:lnTo>
                  <a:lnTo>
                    <a:pt x="347" y="346"/>
                  </a:lnTo>
                  <a:lnTo>
                    <a:pt x="266" y="346"/>
                  </a:lnTo>
                  <a:lnTo>
                    <a:pt x="244" y="347"/>
                  </a:lnTo>
                  <a:lnTo>
                    <a:pt x="224" y="352"/>
                  </a:lnTo>
                  <a:lnTo>
                    <a:pt x="204" y="359"/>
                  </a:lnTo>
                  <a:lnTo>
                    <a:pt x="185" y="369"/>
                  </a:lnTo>
                  <a:lnTo>
                    <a:pt x="167" y="381"/>
                  </a:lnTo>
                  <a:lnTo>
                    <a:pt x="149" y="395"/>
                  </a:lnTo>
                  <a:lnTo>
                    <a:pt x="134" y="412"/>
                  </a:lnTo>
                  <a:lnTo>
                    <a:pt x="119" y="429"/>
                  </a:lnTo>
                  <a:lnTo>
                    <a:pt x="105" y="450"/>
                  </a:lnTo>
                  <a:lnTo>
                    <a:pt x="93" y="472"/>
                  </a:lnTo>
                  <a:lnTo>
                    <a:pt x="83" y="496"/>
                  </a:lnTo>
                  <a:lnTo>
                    <a:pt x="74" y="520"/>
                  </a:lnTo>
                  <a:lnTo>
                    <a:pt x="67" y="546"/>
                  </a:lnTo>
                  <a:lnTo>
                    <a:pt x="62" y="573"/>
                  </a:lnTo>
                  <a:lnTo>
                    <a:pt x="59" y="602"/>
                  </a:lnTo>
                  <a:lnTo>
                    <a:pt x="58" y="630"/>
                  </a:lnTo>
                  <a:lnTo>
                    <a:pt x="58" y="646"/>
                  </a:lnTo>
                  <a:lnTo>
                    <a:pt x="0" y="646"/>
                  </a:lnTo>
                  <a:lnTo>
                    <a:pt x="0" y="790"/>
                  </a:lnTo>
                  <a:lnTo>
                    <a:pt x="1" y="800"/>
                  </a:lnTo>
                  <a:lnTo>
                    <a:pt x="3" y="811"/>
                  </a:lnTo>
                  <a:lnTo>
                    <a:pt x="7" y="821"/>
                  </a:lnTo>
                  <a:lnTo>
                    <a:pt x="12" y="829"/>
                  </a:lnTo>
                  <a:lnTo>
                    <a:pt x="18" y="836"/>
                  </a:lnTo>
                  <a:lnTo>
                    <a:pt x="26" y="841"/>
                  </a:lnTo>
                  <a:lnTo>
                    <a:pt x="33" y="844"/>
                  </a:lnTo>
                  <a:lnTo>
                    <a:pt x="41" y="846"/>
                  </a:lnTo>
                  <a:lnTo>
                    <a:pt x="128" y="846"/>
                  </a:lnTo>
                  <a:lnTo>
                    <a:pt x="124" y="855"/>
                  </a:lnTo>
                  <a:lnTo>
                    <a:pt x="120" y="866"/>
                  </a:lnTo>
                  <a:lnTo>
                    <a:pt x="116" y="875"/>
                  </a:lnTo>
                  <a:lnTo>
                    <a:pt x="111" y="884"/>
                  </a:lnTo>
                  <a:lnTo>
                    <a:pt x="105" y="892"/>
                  </a:lnTo>
                  <a:lnTo>
                    <a:pt x="99" y="900"/>
                  </a:lnTo>
                  <a:lnTo>
                    <a:pt x="93" y="909"/>
                  </a:lnTo>
                  <a:lnTo>
                    <a:pt x="86" y="916"/>
                  </a:lnTo>
                  <a:lnTo>
                    <a:pt x="76" y="929"/>
                  </a:lnTo>
                  <a:lnTo>
                    <a:pt x="67" y="943"/>
                  </a:lnTo>
                  <a:lnTo>
                    <a:pt x="58" y="959"/>
                  </a:lnTo>
                  <a:lnTo>
                    <a:pt x="51" y="975"/>
                  </a:lnTo>
                  <a:lnTo>
                    <a:pt x="46" y="993"/>
                  </a:lnTo>
                  <a:lnTo>
                    <a:pt x="42" y="1011"/>
                  </a:lnTo>
                  <a:lnTo>
                    <a:pt x="40" y="1030"/>
                  </a:lnTo>
                  <a:lnTo>
                    <a:pt x="39" y="1049"/>
                  </a:lnTo>
                  <a:lnTo>
                    <a:pt x="40" y="1068"/>
                  </a:lnTo>
                  <a:lnTo>
                    <a:pt x="42" y="1087"/>
                  </a:lnTo>
                  <a:lnTo>
                    <a:pt x="46" y="1105"/>
                  </a:lnTo>
                  <a:lnTo>
                    <a:pt x="51" y="1121"/>
                  </a:lnTo>
                  <a:lnTo>
                    <a:pt x="58" y="1136"/>
                  </a:lnTo>
                  <a:lnTo>
                    <a:pt x="65" y="1149"/>
                  </a:lnTo>
                  <a:lnTo>
                    <a:pt x="74" y="1161"/>
                  </a:lnTo>
                  <a:lnTo>
                    <a:pt x="84" y="1170"/>
                  </a:lnTo>
                  <a:lnTo>
                    <a:pt x="94" y="1177"/>
                  </a:lnTo>
                  <a:lnTo>
                    <a:pt x="106" y="1183"/>
                  </a:lnTo>
                  <a:lnTo>
                    <a:pt x="118" y="1187"/>
                  </a:lnTo>
                  <a:lnTo>
                    <a:pt x="130" y="1188"/>
                  </a:lnTo>
                  <a:lnTo>
                    <a:pt x="142" y="1187"/>
                  </a:lnTo>
                  <a:lnTo>
                    <a:pt x="155" y="1183"/>
                  </a:lnTo>
                  <a:lnTo>
                    <a:pt x="166" y="1179"/>
                  </a:lnTo>
                  <a:lnTo>
                    <a:pt x="176" y="1170"/>
                  </a:lnTo>
                  <a:lnTo>
                    <a:pt x="186" y="1161"/>
                  </a:lnTo>
                  <a:lnTo>
                    <a:pt x="194" y="1150"/>
                  </a:lnTo>
                  <a:lnTo>
                    <a:pt x="202" y="1137"/>
                  </a:lnTo>
                  <a:lnTo>
                    <a:pt x="208" y="1123"/>
                  </a:lnTo>
                  <a:lnTo>
                    <a:pt x="214" y="1105"/>
                  </a:lnTo>
                  <a:lnTo>
                    <a:pt x="218" y="1087"/>
                  </a:lnTo>
                  <a:lnTo>
                    <a:pt x="221" y="1068"/>
                  </a:lnTo>
                  <a:lnTo>
                    <a:pt x="222" y="1049"/>
                  </a:lnTo>
                  <a:lnTo>
                    <a:pt x="221" y="1030"/>
                  </a:lnTo>
                  <a:lnTo>
                    <a:pt x="218" y="1011"/>
                  </a:lnTo>
                  <a:lnTo>
                    <a:pt x="215" y="993"/>
                  </a:lnTo>
                  <a:lnTo>
                    <a:pt x="209" y="975"/>
                  </a:lnTo>
                  <a:lnTo>
                    <a:pt x="202" y="959"/>
                  </a:lnTo>
                  <a:lnTo>
                    <a:pt x="194" y="943"/>
                  </a:lnTo>
                  <a:lnTo>
                    <a:pt x="184" y="929"/>
                  </a:lnTo>
                  <a:lnTo>
                    <a:pt x="174" y="916"/>
                  </a:lnTo>
                  <a:lnTo>
                    <a:pt x="167" y="909"/>
                  </a:lnTo>
                  <a:lnTo>
                    <a:pt x="161" y="900"/>
                  </a:lnTo>
                  <a:lnTo>
                    <a:pt x="155" y="892"/>
                  </a:lnTo>
                  <a:lnTo>
                    <a:pt x="149" y="884"/>
                  </a:lnTo>
                  <a:lnTo>
                    <a:pt x="144" y="875"/>
                  </a:lnTo>
                  <a:lnTo>
                    <a:pt x="140" y="866"/>
                  </a:lnTo>
                  <a:lnTo>
                    <a:pt x="136" y="855"/>
                  </a:lnTo>
                  <a:lnTo>
                    <a:pt x="132" y="846"/>
                  </a:lnTo>
                  <a:lnTo>
                    <a:pt x="273" y="846"/>
                  </a:lnTo>
                  <a:lnTo>
                    <a:pt x="273" y="703"/>
                  </a:lnTo>
                  <a:lnTo>
                    <a:pt x="272" y="691"/>
                  </a:lnTo>
                  <a:lnTo>
                    <a:pt x="269" y="681"/>
                  </a:lnTo>
                  <a:lnTo>
                    <a:pt x="266" y="671"/>
                  </a:lnTo>
                  <a:lnTo>
                    <a:pt x="261" y="662"/>
                  </a:lnTo>
                  <a:lnTo>
                    <a:pt x="255" y="655"/>
                  </a:lnTo>
                  <a:lnTo>
                    <a:pt x="247" y="651"/>
                  </a:lnTo>
                  <a:lnTo>
                    <a:pt x="240" y="647"/>
                  </a:lnTo>
                  <a:lnTo>
                    <a:pt x="231" y="646"/>
                  </a:lnTo>
                  <a:lnTo>
                    <a:pt x="214" y="646"/>
                  </a:lnTo>
                  <a:lnTo>
                    <a:pt x="214" y="630"/>
                  </a:lnTo>
                  <a:lnTo>
                    <a:pt x="215" y="616"/>
                  </a:lnTo>
                  <a:lnTo>
                    <a:pt x="218" y="603"/>
                  </a:lnTo>
                  <a:lnTo>
                    <a:pt x="223" y="592"/>
                  </a:lnTo>
                  <a:lnTo>
                    <a:pt x="230" y="582"/>
                  </a:lnTo>
                  <a:lnTo>
                    <a:pt x="237" y="573"/>
                  </a:lnTo>
                  <a:lnTo>
                    <a:pt x="246" y="567"/>
                  </a:lnTo>
                  <a:lnTo>
                    <a:pt x="256" y="563"/>
                  </a:lnTo>
                  <a:lnTo>
                    <a:pt x="266" y="5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3" name="Freeform 52"/>
            <p:cNvSpPr>
              <a:spLocks/>
            </p:cNvSpPr>
            <p:nvPr/>
          </p:nvSpPr>
          <p:spPr bwMode="auto">
            <a:xfrm>
              <a:off x="5209" y="713"/>
              <a:ext cx="82" cy="112"/>
            </a:xfrm>
            <a:custGeom>
              <a:avLst/>
              <a:gdLst>
                <a:gd name="T0" fmla="*/ 0 w 82"/>
                <a:gd name="T1" fmla="*/ 57 h 112"/>
                <a:gd name="T2" fmla="*/ 1 w 82"/>
                <a:gd name="T3" fmla="*/ 45 h 112"/>
                <a:gd name="T4" fmla="*/ 4 w 82"/>
                <a:gd name="T5" fmla="*/ 35 h 112"/>
                <a:gd name="T6" fmla="*/ 7 w 82"/>
                <a:gd name="T7" fmla="*/ 24 h 112"/>
                <a:gd name="T8" fmla="*/ 12 w 82"/>
                <a:gd name="T9" fmla="*/ 16 h 112"/>
                <a:gd name="T10" fmla="*/ 18 w 82"/>
                <a:gd name="T11" fmla="*/ 9 h 112"/>
                <a:gd name="T12" fmla="*/ 25 w 82"/>
                <a:gd name="T13" fmla="*/ 4 h 112"/>
                <a:gd name="T14" fmla="*/ 33 w 82"/>
                <a:gd name="T15" fmla="*/ 1 h 112"/>
                <a:gd name="T16" fmla="*/ 42 w 82"/>
                <a:gd name="T17" fmla="*/ 0 h 112"/>
                <a:gd name="T18" fmla="*/ 49 w 82"/>
                <a:gd name="T19" fmla="*/ 1 h 112"/>
                <a:gd name="T20" fmla="*/ 57 w 82"/>
                <a:gd name="T21" fmla="*/ 4 h 112"/>
                <a:gd name="T22" fmla="*/ 64 w 82"/>
                <a:gd name="T23" fmla="*/ 9 h 112"/>
                <a:gd name="T24" fmla="*/ 70 w 82"/>
                <a:gd name="T25" fmla="*/ 16 h 112"/>
                <a:gd name="T26" fmla="*/ 75 w 82"/>
                <a:gd name="T27" fmla="*/ 24 h 112"/>
                <a:gd name="T28" fmla="*/ 79 w 82"/>
                <a:gd name="T29" fmla="*/ 35 h 112"/>
                <a:gd name="T30" fmla="*/ 81 w 82"/>
                <a:gd name="T31" fmla="*/ 45 h 112"/>
                <a:gd name="T32" fmla="*/ 82 w 82"/>
                <a:gd name="T33" fmla="*/ 57 h 112"/>
                <a:gd name="T34" fmla="*/ 81 w 82"/>
                <a:gd name="T35" fmla="*/ 67 h 112"/>
                <a:gd name="T36" fmla="*/ 79 w 82"/>
                <a:gd name="T37" fmla="*/ 78 h 112"/>
                <a:gd name="T38" fmla="*/ 75 w 82"/>
                <a:gd name="T39" fmla="*/ 88 h 112"/>
                <a:gd name="T40" fmla="*/ 70 w 82"/>
                <a:gd name="T41" fmla="*/ 96 h 112"/>
                <a:gd name="T42" fmla="*/ 64 w 82"/>
                <a:gd name="T43" fmla="*/ 103 h 112"/>
                <a:gd name="T44" fmla="*/ 57 w 82"/>
                <a:gd name="T45" fmla="*/ 108 h 112"/>
                <a:gd name="T46" fmla="*/ 49 w 82"/>
                <a:gd name="T47" fmla="*/ 111 h 112"/>
                <a:gd name="T48" fmla="*/ 42 w 82"/>
                <a:gd name="T49" fmla="*/ 112 h 112"/>
                <a:gd name="T50" fmla="*/ 33 w 82"/>
                <a:gd name="T51" fmla="*/ 111 h 112"/>
                <a:gd name="T52" fmla="*/ 25 w 82"/>
                <a:gd name="T53" fmla="*/ 108 h 112"/>
                <a:gd name="T54" fmla="*/ 18 w 82"/>
                <a:gd name="T55" fmla="*/ 103 h 112"/>
                <a:gd name="T56" fmla="*/ 12 w 82"/>
                <a:gd name="T57" fmla="*/ 96 h 112"/>
                <a:gd name="T58" fmla="*/ 7 w 82"/>
                <a:gd name="T59" fmla="*/ 88 h 112"/>
                <a:gd name="T60" fmla="*/ 4 w 82"/>
                <a:gd name="T61" fmla="*/ 78 h 112"/>
                <a:gd name="T62" fmla="*/ 1 w 82"/>
                <a:gd name="T63" fmla="*/ 67 h 112"/>
                <a:gd name="T64" fmla="*/ 0 w 82"/>
                <a:gd name="T65" fmla="*/ 5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2" h="112">
                  <a:moveTo>
                    <a:pt x="0" y="57"/>
                  </a:moveTo>
                  <a:lnTo>
                    <a:pt x="1" y="45"/>
                  </a:lnTo>
                  <a:lnTo>
                    <a:pt x="4" y="35"/>
                  </a:lnTo>
                  <a:lnTo>
                    <a:pt x="7" y="24"/>
                  </a:lnTo>
                  <a:lnTo>
                    <a:pt x="12" y="16"/>
                  </a:lnTo>
                  <a:lnTo>
                    <a:pt x="18" y="9"/>
                  </a:lnTo>
                  <a:lnTo>
                    <a:pt x="25" y="4"/>
                  </a:lnTo>
                  <a:lnTo>
                    <a:pt x="33" y="1"/>
                  </a:lnTo>
                  <a:lnTo>
                    <a:pt x="42" y="0"/>
                  </a:lnTo>
                  <a:lnTo>
                    <a:pt x="49" y="1"/>
                  </a:lnTo>
                  <a:lnTo>
                    <a:pt x="57" y="4"/>
                  </a:lnTo>
                  <a:lnTo>
                    <a:pt x="64" y="9"/>
                  </a:lnTo>
                  <a:lnTo>
                    <a:pt x="70" y="16"/>
                  </a:lnTo>
                  <a:lnTo>
                    <a:pt x="75" y="24"/>
                  </a:lnTo>
                  <a:lnTo>
                    <a:pt x="79" y="35"/>
                  </a:lnTo>
                  <a:lnTo>
                    <a:pt x="81" y="45"/>
                  </a:lnTo>
                  <a:lnTo>
                    <a:pt x="82" y="57"/>
                  </a:lnTo>
                  <a:lnTo>
                    <a:pt x="81" y="67"/>
                  </a:lnTo>
                  <a:lnTo>
                    <a:pt x="79" y="78"/>
                  </a:lnTo>
                  <a:lnTo>
                    <a:pt x="75" y="88"/>
                  </a:lnTo>
                  <a:lnTo>
                    <a:pt x="70" y="96"/>
                  </a:lnTo>
                  <a:lnTo>
                    <a:pt x="64" y="103"/>
                  </a:lnTo>
                  <a:lnTo>
                    <a:pt x="57" y="108"/>
                  </a:lnTo>
                  <a:lnTo>
                    <a:pt x="49" y="111"/>
                  </a:lnTo>
                  <a:lnTo>
                    <a:pt x="42" y="112"/>
                  </a:lnTo>
                  <a:lnTo>
                    <a:pt x="33" y="111"/>
                  </a:lnTo>
                  <a:lnTo>
                    <a:pt x="25" y="108"/>
                  </a:lnTo>
                  <a:lnTo>
                    <a:pt x="18" y="103"/>
                  </a:lnTo>
                  <a:lnTo>
                    <a:pt x="12" y="96"/>
                  </a:lnTo>
                  <a:lnTo>
                    <a:pt x="7" y="88"/>
                  </a:lnTo>
                  <a:lnTo>
                    <a:pt x="4" y="78"/>
                  </a:lnTo>
                  <a:lnTo>
                    <a:pt x="1" y="67"/>
                  </a:lnTo>
                  <a:lnTo>
                    <a:pt x="0" y="57"/>
                  </a:lnTo>
                  <a:close/>
                </a:path>
              </a:pathLst>
            </a:custGeom>
            <a:solidFill>
              <a:schemeClr val="accent3">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4" name="Freeform 53"/>
            <p:cNvSpPr>
              <a:spLocks/>
            </p:cNvSpPr>
            <p:nvPr/>
          </p:nvSpPr>
          <p:spPr bwMode="auto">
            <a:xfrm>
              <a:off x="5006" y="715"/>
              <a:ext cx="165" cy="108"/>
            </a:xfrm>
            <a:custGeom>
              <a:avLst/>
              <a:gdLst>
                <a:gd name="T0" fmla="*/ 0 w 165"/>
                <a:gd name="T1" fmla="*/ 55 h 108"/>
                <a:gd name="T2" fmla="*/ 2 w 165"/>
                <a:gd name="T3" fmla="*/ 46 h 108"/>
                <a:gd name="T4" fmla="*/ 6 w 165"/>
                <a:gd name="T5" fmla="*/ 37 h 108"/>
                <a:gd name="T6" fmla="*/ 13 w 165"/>
                <a:gd name="T7" fmla="*/ 27 h 108"/>
                <a:gd name="T8" fmla="*/ 23 w 165"/>
                <a:gd name="T9" fmla="*/ 19 h 108"/>
                <a:gd name="T10" fmla="*/ 35 w 165"/>
                <a:gd name="T11" fmla="*/ 12 h 108"/>
                <a:gd name="T12" fmla="*/ 49 w 165"/>
                <a:gd name="T13" fmla="*/ 6 h 108"/>
                <a:gd name="T14" fmla="*/ 65 w 165"/>
                <a:gd name="T15" fmla="*/ 1 h 108"/>
                <a:gd name="T16" fmla="*/ 83 w 165"/>
                <a:gd name="T17" fmla="*/ 0 h 108"/>
                <a:gd name="T18" fmla="*/ 101 w 165"/>
                <a:gd name="T19" fmla="*/ 1 h 108"/>
                <a:gd name="T20" fmla="*/ 117 w 165"/>
                <a:gd name="T21" fmla="*/ 6 h 108"/>
                <a:gd name="T22" fmla="*/ 132 w 165"/>
                <a:gd name="T23" fmla="*/ 12 h 108"/>
                <a:gd name="T24" fmla="*/ 143 w 165"/>
                <a:gd name="T25" fmla="*/ 19 h 108"/>
                <a:gd name="T26" fmla="*/ 152 w 165"/>
                <a:gd name="T27" fmla="*/ 27 h 108"/>
                <a:gd name="T28" fmla="*/ 159 w 165"/>
                <a:gd name="T29" fmla="*/ 37 h 108"/>
                <a:gd name="T30" fmla="*/ 163 w 165"/>
                <a:gd name="T31" fmla="*/ 46 h 108"/>
                <a:gd name="T32" fmla="*/ 165 w 165"/>
                <a:gd name="T33" fmla="*/ 55 h 108"/>
                <a:gd name="T34" fmla="*/ 163 w 165"/>
                <a:gd name="T35" fmla="*/ 63 h 108"/>
                <a:gd name="T36" fmla="*/ 159 w 165"/>
                <a:gd name="T37" fmla="*/ 72 h 108"/>
                <a:gd name="T38" fmla="*/ 152 w 165"/>
                <a:gd name="T39" fmla="*/ 81 h 108"/>
                <a:gd name="T40" fmla="*/ 143 w 165"/>
                <a:gd name="T41" fmla="*/ 89 h 108"/>
                <a:gd name="T42" fmla="*/ 132 w 165"/>
                <a:gd name="T43" fmla="*/ 97 h 108"/>
                <a:gd name="T44" fmla="*/ 117 w 165"/>
                <a:gd name="T45" fmla="*/ 102 h 108"/>
                <a:gd name="T46" fmla="*/ 101 w 165"/>
                <a:gd name="T47" fmla="*/ 107 h 108"/>
                <a:gd name="T48" fmla="*/ 83 w 165"/>
                <a:gd name="T49" fmla="*/ 108 h 108"/>
                <a:gd name="T50" fmla="*/ 65 w 165"/>
                <a:gd name="T51" fmla="*/ 107 h 108"/>
                <a:gd name="T52" fmla="*/ 49 w 165"/>
                <a:gd name="T53" fmla="*/ 102 h 108"/>
                <a:gd name="T54" fmla="*/ 35 w 165"/>
                <a:gd name="T55" fmla="*/ 97 h 108"/>
                <a:gd name="T56" fmla="*/ 23 w 165"/>
                <a:gd name="T57" fmla="*/ 89 h 108"/>
                <a:gd name="T58" fmla="*/ 13 w 165"/>
                <a:gd name="T59" fmla="*/ 81 h 108"/>
                <a:gd name="T60" fmla="*/ 6 w 165"/>
                <a:gd name="T61" fmla="*/ 72 h 108"/>
                <a:gd name="T62" fmla="*/ 2 w 165"/>
                <a:gd name="T63" fmla="*/ 63 h 108"/>
                <a:gd name="T64" fmla="*/ 0 w 165"/>
                <a:gd name="T65" fmla="*/ 5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5" h="108">
                  <a:moveTo>
                    <a:pt x="0" y="55"/>
                  </a:moveTo>
                  <a:lnTo>
                    <a:pt x="2" y="46"/>
                  </a:lnTo>
                  <a:lnTo>
                    <a:pt x="6" y="37"/>
                  </a:lnTo>
                  <a:lnTo>
                    <a:pt x="13" y="27"/>
                  </a:lnTo>
                  <a:lnTo>
                    <a:pt x="23" y="19"/>
                  </a:lnTo>
                  <a:lnTo>
                    <a:pt x="35" y="12"/>
                  </a:lnTo>
                  <a:lnTo>
                    <a:pt x="49" y="6"/>
                  </a:lnTo>
                  <a:lnTo>
                    <a:pt x="65" y="1"/>
                  </a:lnTo>
                  <a:lnTo>
                    <a:pt x="83" y="0"/>
                  </a:lnTo>
                  <a:lnTo>
                    <a:pt x="101" y="1"/>
                  </a:lnTo>
                  <a:lnTo>
                    <a:pt x="117" y="6"/>
                  </a:lnTo>
                  <a:lnTo>
                    <a:pt x="132" y="12"/>
                  </a:lnTo>
                  <a:lnTo>
                    <a:pt x="143" y="19"/>
                  </a:lnTo>
                  <a:lnTo>
                    <a:pt x="152" y="27"/>
                  </a:lnTo>
                  <a:lnTo>
                    <a:pt x="159" y="37"/>
                  </a:lnTo>
                  <a:lnTo>
                    <a:pt x="163" y="46"/>
                  </a:lnTo>
                  <a:lnTo>
                    <a:pt x="165" y="55"/>
                  </a:lnTo>
                  <a:lnTo>
                    <a:pt x="163" y="63"/>
                  </a:lnTo>
                  <a:lnTo>
                    <a:pt x="159" y="72"/>
                  </a:lnTo>
                  <a:lnTo>
                    <a:pt x="152" y="81"/>
                  </a:lnTo>
                  <a:lnTo>
                    <a:pt x="143" y="89"/>
                  </a:lnTo>
                  <a:lnTo>
                    <a:pt x="132" y="97"/>
                  </a:lnTo>
                  <a:lnTo>
                    <a:pt x="117" y="102"/>
                  </a:lnTo>
                  <a:lnTo>
                    <a:pt x="101" y="107"/>
                  </a:lnTo>
                  <a:lnTo>
                    <a:pt x="83" y="108"/>
                  </a:lnTo>
                  <a:lnTo>
                    <a:pt x="65" y="107"/>
                  </a:lnTo>
                  <a:lnTo>
                    <a:pt x="49" y="102"/>
                  </a:lnTo>
                  <a:lnTo>
                    <a:pt x="35" y="97"/>
                  </a:lnTo>
                  <a:lnTo>
                    <a:pt x="23" y="89"/>
                  </a:lnTo>
                  <a:lnTo>
                    <a:pt x="13" y="81"/>
                  </a:lnTo>
                  <a:lnTo>
                    <a:pt x="6" y="72"/>
                  </a:lnTo>
                  <a:lnTo>
                    <a:pt x="2" y="63"/>
                  </a:lnTo>
                  <a:lnTo>
                    <a:pt x="0" y="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5" name="Freeform 54"/>
            <p:cNvSpPr>
              <a:spLocks/>
            </p:cNvSpPr>
            <p:nvPr/>
          </p:nvSpPr>
          <p:spPr bwMode="auto">
            <a:xfrm>
              <a:off x="5329" y="715"/>
              <a:ext cx="166" cy="108"/>
            </a:xfrm>
            <a:custGeom>
              <a:avLst/>
              <a:gdLst>
                <a:gd name="T0" fmla="*/ 0 w 166"/>
                <a:gd name="T1" fmla="*/ 55 h 108"/>
                <a:gd name="T2" fmla="*/ 2 w 166"/>
                <a:gd name="T3" fmla="*/ 46 h 108"/>
                <a:gd name="T4" fmla="*/ 6 w 166"/>
                <a:gd name="T5" fmla="*/ 37 h 108"/>
                <a:gd name="T6" fmla="*/ 13 w 166"/>
                <a:gd name="T7" fmla="*/ 27 h 108"/>
                <a:gd name="T8" fmla="*/ 23 w 166"/>
                <a:gd name="T9" fmla="*/ 19 h 108"/>
                <a:gd name="T10" fmla="*/ 35 w 166"/>
                <a:gd name="T11" fmla="*/ 12 h 108"/>
                <a:gd name="T12" fmla="*/ 48 w 166"/>
                <a:gd name="T13" fmla="*/ 6 h 108"/>
                <a:gd name="T14" fmla="*/ 65 w 166"/>
                <a:gd name="T15" fmla="*/ 1 h 108"/>
                <a:gd name="T16" fmla="*/ 83 w 166"/>
                <a:gd name="T17" fmla="*/ 0 h 108"/>
                <a:gd name="T18" fmla="*/ 101 w 166"/>
                <a:gd name="T19" fmla="*/ 1 h 108"/>
                <a:gd name="T20" fmla="*/ 118 w 166"/>
                <a:gd name="T21" fmla="*/ 6 h 108"/>
                <a:gd name="T22" fmla="*/ 131 w 166"/>
                <a:gd name="T23" fmla="*/ 12 h 108"/>
                <a:gd name="T24" fmla="*/ 143 w 166"/>
                <a:gd name="T25" fmla="*/ 19 h 108"/>
                <a:gd name="T26" fmla="*/ 153 w 166"/>
                <a:gd name="T27" fmla="*/ 27 h 108"/>
                <a:gd name="T28" fmla="*/ 160 w 166"/>
                <a:gd name="T29" fmla="*/ 37 h 108"/>
                <a:gd name="T30" fmla="*/ 164 w 166"/>
                <a:gd name="T31" fmla="*/ 46 h 108"/>
                <a:gd name="T32" fmla="*/ 166 w 166"/>
                <a:gd name="T33" fmla="*/ 55 h 108"/>
                <a:gd name="T34" fmla="*/ 164 w 166"/>
                <a:gd name="T35" fmla="*/ 63 h 108"/>
                <a:gd name="T36" fmla="*/ 160 w 166"/>
                <a:gd name="T37" fmla="*/ 72 h 108"/>
                <a:gd name="T38" fmla="*/ 153 w 166"/>
                <a:gd name="T39" fmla="*/ 81 h 108"/>
                <a:gd name="T40" fmla="*/ 143 w 166"/>
                <a:gd name="T41" fmla="*/ 89 h 108"/>
                <a:gd name="T42" fmla="*/ 131 w 166"/>
                <a:gd name="T43" fmla="*/ 97 h 108"/>
                <a:gd name="T44" fmla="*/ 118 w 166"/>
                <a:gd name="T45" fmla="*/ 102 h 108"/>
                <a:gd name="T46" fmla="*/ 101 w 166"/>
                <a:gd name="T47" fmla="*/ 107 h 108"/>
                <a:gd name="T48" fmla="*/ 83 w 166"/>
                <a:gd name="T49" fmla="*/ 108 h 108"/>
                <a:gd name="T50" fmla="*/ 65 w 166"/>
                <a:gd name="T51" fmla="*/ 107 h 108"/>
                <a:gd name="T52" fmla="*/ 48 w 166"/>
                <a:gd name="T53" fmla="*/ 102 h 108"/>
                <a:gd name="T54" fmla="*/ 35 w 166"/>
                <a:gd name="T55" fmla="*/ 97 h 108"/>
                <a:gd name="T56" fmla="*/ 23 w 166"/>
                <a:gd name="T57" fmla="*/ 89 h 108"/>
                <a:gd name="T58" fmla="*/ 13 w 166"/>
                <a:gd name="T59" fmla="*/ 81 h 108"/>
                <a:gd name="T60" fmla="*/ 6 w 166"/>
                <a:gd name="T61" fmla="*/ 72 h 108"/>
                <a:gd name="T62" fmla="*/ 2 w 166"/>
                <a:gd name="T63" fmla="*/ 63 h 108"/>
                <a:gd name="T64" fmla="*/ 0 w 166"/>
                <a:gd name="T65" fmla="*/ 5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6" h="108">
                  <a:moveTo>
                    <a:pt x="0" y="55"/>
                  </a:moveTo>
                  <a:lnTo>
                    <a:pt x="2" y="46"/>
                  </a:lnTo>
                  <a:lnTo>
                    <a:pt x="6" y="37"/>
                  </a:lnTo>
                  <a:lnTo>
                    <a:pt x="13" y="27"/>
                  </a:lnTo>
                  <a:lnTo>
                    <a:pt x="23" y="19"/>
                  </a:lnTo>
                  <a:lnTo>
                    <a:pt x="35" y="12"/>
                  </a:lnTo>
                  <a:lnTo>
                    <a:pt x="48" y="6"/>
                  </a:lnTo>
                  <a:lnTo>
                    <a:pt x="65" y="1"/>
                  </a:lnTo>
                  <a:lnTo>
                    <a:pt x="83" y="0"/>
                  </a:lnTo>
                  <a:lnTo>
                    <a:pt x="101" y="1"/>
                  </a:lnTo>
                  <a:lnTo>
                    <a:pt x="118" y="6"/>
                  </a:lnTo>
                  <a:lnTo>
                    <a:pt x="131" y="12"/>
                  </a:lnTo>
                  <a:lnTo>
                    <a:pt x="143" y="19"/>
                  </a:lnTo>
                  <a:lnTo>
                    <a:pt x="153" y="27"/>
                  </a:lnTo>
                  <a:lnTo>
                    <a:pt x="160" y="37"/>
                  </a:lnTo>
                  <a:lnTo>
                    <a:pt x="164" y="46"/>
                  </a:lnTo>
                  <a:lnTo>
                    <a:pt x="166" y="55"/>
                  </a:lnTo>
                  <a:lnTo>
                    <a:pt x="164" y="63"/>
                  </a:lnTo>
                  <a:lnTo>
                    <a:pt x="160" y="72"/>
                  </a:lnTo>
                  <a:lnTo>
                    <a:pt x="153" y="81"/>
                  </a:lnTo>
                  <a:lnTo>
                    <a:pt x="143" y="89"/>
                  </a:lnTo>
                  <a:lnTo>
                    <a:pt x="131" y="97"/>
                  </a:lnTo>
                  <a:lnTo>
                    <a:pt x="118" y="102"/>
                  </a:lnTo>
                  <a:lnTo>
                    <a:pt x="101" y="107"/>
                  </a:lnTo>
                  <a:lnTo>
                    <a:pt x="83" y="108"/>
                  </a:lnTo>
                  <a:lnTo>
                    <a:pt x="65" y="107"/>
                  </a:lnTo>
                  <a:lnTo>
                    <a:pt x="48" y="102"/>
                  </a:lnTo>
                  <a:lnTo>
                    <a:pt x="35" y="97"/>
                  </a:lnTo>
                  <a:lnTo>
                    <a:pt x="23" y="89"/>
                  </a:lnTo>
                  <a:lnTo>
                    <a:pt x="13" y="81"/>
                  </a:lnTo>
                  <a:lnTo>
                    <a:pt x="6" y="72"/>
                  </a:lnTo>
                  <a:lnTo>
                    <a:pt x="2" y="63"/>
                  </a:lnTo>
                  <a:lnTo>
                    <a:pt x="0" y="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6" name="Freeform 55"/>
            <p:cNvSpPr>
              <a:spLocks/>
            </p:cNvSpPr>
            <p:nvPr/>
          </p:nvSpPr>
          <p:spPr bwMode="auto">
            <a:xfrm>
              <a:off x="4882" y="937"/>
              <a:ext cx="747" cy="381"/>
            </a:xfrm>
            <a:custGeom>
              <a:avLst/>
              <a:gdLst>
                <a:gd name="T0" fmla="*/ 447 w 747"/>
                <a:gd name="T1" fmla="*/ 95 h 381"/>
                <a:gd name="T2" fmla="*/ 447 w 747"/>
                <a:gd name="T3" fmla="*/ 45 h 381"/>
                <a:gd name="T4" fmla="*/ 446 w 747"/>
                <a:gd name="T5" fmla="*/ 30 h 381"/>
                <a:gd name="T6" fmla="*/ 443 w 747"/>
                <a:gd name="T7" fmla="*/ 17 h 381"/>
                <a:gd name="T8" fmla="*/ 436 w 747"/>
                <a:gd name="T9" fmla="*/ 6 h 381"/>
                <a:gd name="T10" fmla="*/ 426 w 747"/>
                <a:gd name="T11" fmla="*/ 1 h 381"/>
                <a:gd name="T12" fmla="*/ 315 w 747"/>
                <a:gd name="T13" fmla="*/ 0 h 381"/>
                <a:gd name="T14" fmla="*/ 305 w 747"/>
                <a:gd name="T15" fmla="*/ 3 h 381"/>
                <a:gd name="T16" fmla="*/ 297 w 747"/>
                <a:gd name="T17" fmla="*/ 11 h 381"/>
                <a:gd name="T18" fmla="*/ 291 w 747"/>
                <a:gd name="T19" fmla="*/ 23 h 381"/>
                <a:gd name="T20" fmla="*/ 289 w 747"/>
                <a:gd name="T21" fmla="*/ 37 h 381"/>
                <a:gd name="T22" fmla="*/ 289 w 747"/>
                <a:gd name="T23" fmla="*/ 68 h 381"/>
                <a:gd name="T24" fmla="*/ 289 w 747"/>
                <a:gd name="T25" fmla="*/ 123 h 381"/>
                <a:gd name="T26" fmla="*/ 244 w 747"/>
                <a:gd name="T27" fmla="*/ 123 h 381"/>
                <a:gd name="T28" fmla="*/ 209 w 747"/>
                <a:gd name="T29" fmla="*/ 123 h 381"/>
                <a:gd name="T30" fmla="*/ 187 w 747"/>
                <a:gd name="T31" fmla="*/ 123 h 381"/>
                <a:gd name="T32" fmla="*/ 178 w 747"/>
                <a:gd name="T33" fmla="*/ 123 h 381"/>
                <a:gd name="T34" fmla="*/ 142 w 747"/>
                <a:gd name="T35" fmla="*/ 128 h 381"/>
                <a:gd name="T36" fmla="*/ 109 w 747"/>
                <a:gd name="T37" fmla="*/ 142 h 381"/>
                <a:gd name="T38" fmla="*/ 79 w 747"/>
                <a:gd name="T39" fmla="*/ 164 h 381"/>
                <a:gd name="T40" fmla="*/ 52 w 747"/>
                <a:gd name="T41" fmla="*/ 194 h 381"/>
                <a:gd name="T42" fmla="*/ 30 w 747"/>
                <a:gd name="T43" fmla="*/ 230 h 381"/>
                <a:gd name="T44" fmla="*/ 14 w 747"/>
                <a:gd name="T45" fmla="*/ 271 h 381"/>
                <a:gd name="T46" fmla="*/ 4 w 747"/>
                <a:gd name="T47" fmla="*/ 317 h 381"/>
                <a:gd name="T48" fmla="*/ 0 w 747"/>
                <a:gd name="T49" fmla="*/ 365 h 381"/>
                <a:gd name="T50" fmla="*/ 0 w 747"/>
                <a:gd name="T51" fmla="*/ 369 h 381"/>
                <a:gd name="T52" fmla="*/ 0 w 747"/>
                <a:gd name="T53" fmla="*/ 381 h 381"/>
                <a:gd name="T54" fmla="*/ 96 w 747"/>
                <a:gd name="T55" fmla="*/ 375 h 381"/>
                <a:gd name="T56" fmla="*/ 96 w 747"/>
                <a:gd name="T57" fmla="*/ 366 h 381"/>
                <a:gd name="T58" fmla="*/ 98 w 747"/>
                <a:gd name="T59" fmla="*/ 343 h 381"/>
                <a:gd name="T60" fmla="*/ 110 w 747"/>
                <a:gd name="T61" fmla="*/ 304 h 381"/>
                <a:gd name="T62" fmla="*/ 132 w 747"/>
                <a:gd name="T63" fmla="*/ 274 h 381"/>
                <a:gd name="T64" fmla="*/ 161 w 747"/>
                <a:gd name="T65" fmla="*/ 257 h 381"/>
                <a:gd name="T66" fmla="*/ 180 w 747"/>
                <a:gd name="T67" fmla="*/ 255 h 381"/>
                <a:gd name="T68" fmla="*/ 191 w 747"/>
                <a:gd name="T69" fmla="*/ 255 h 381"/>
                <a:gd name="T70" fmla="*/ 212 w 747"/>
                <a:gd name="T71" fmla="*/ 255 h 381"/>
                <a:gd name="T72" fmla="*/ 242 w 747"/>
                <a:gd name="T73" fmla="*/ 255 h 381"/>
                <a:gd name="T74" fmla="*/ 278 w 747"/>
                <a:gd name="T75" fmla="*/ 255 h 381"/>
                <a:gd name="T76" fmla="*/ 321 w 747"/>
                <a:gd name="T77" fmla="*/ 255 h 381"/>
                <a:gd name="T78" fmla="*/ 368 w 747"/>
                <a:gd name="T79" fmla="*/ 255 h 381"/>
                <a:gd name="T80" fmla="*/ 417 w 747"/>
                <a:gd name="T81" fmla="*/ 255 h 381"/>
                <a:gd name="T82" fmla="*/ 468 w 747"/>
                <a:gd name="T83" fmla="*/ 255 h 381"/>
                <a:gd name="T84" fmla="*/ 518 w 747"/>
                <a:gd name="T85" fmla="*/ 255 h 381"/>
                <a:gd name="T86" fmla="*/ 567 w 747"/>
                <a:gd name="T87" fmla="*/ 255 h 381"/>
                <a:gd name="T88" fmla="*/ 614 w 747"/>
                <a:gd name="T89" fmla="*/ 255 h 381"/>
                <a:gd name="T90" fmla="*/ 655 w 747"/>
                <a:gd name="T91" fmla="*/ 255 h 381"/>
                <a:gd name="T92" fmla="*/ 691 w 747"/>
                <a:gd name="T93" fmla="*/ 255 h 381"/>
                <a:gd name="T94" fmla="*/ 720 w 747"/>
                <a:gd name="T95" fmla="*/ 255 h 381"/>
                <a:gd name="T96" fmla="*/ 741 w 747"/>
                <a:gd name="T97" fmla="*/ 255 h 381"/>
                <a:gd name="T98" fmla="*/ 747 w 747"/>
                <a:gd name="T99" fmla="*/ 223 h 381"/>
                <a:gd name="T100" fmla="*/ 747 w 747"/>
                <a:gd name="T101" fmla="*/ 155 h 381"/>
                <a:gd name="T102" fmla="*/ 741 w 747"/>
                <a:gd name="T103" fmla="*/ 123 h 381"/>
                <a:gd name="T104" fmla="*/ 719 w 747"/>
                <a:gd name="T105" fmla="*/ 123 h 381"/>
                <a:gd name="T106" fmla="*/ 687 w 747"/>
                <a:gd name="T107" fmla="*/ 123 h 381"/>
                <a:gd name="T108" fmla="*/ 648 w 747"/>
                <a:gd name="T109" fmla="*/ 123 h 381"/>
                <a:gd name="T110" fmla="*/ 604 w 747"/>
                <a:gd name="T111" fmla="*/ 123 h 381"/>
                <a:gd name="T112" fmla="*/ 558 w 747"/>
                <a:gd name="T113" fmla="*/ 123 h 381"/>
                <a:gd name="T114" fmla="*/ 511 w 747"/>
                <a:gd name="T115" fmla="*/ 123 h 381"/>
                <a:gd name="T116" fmla="*/ 467 w 747"/>
                <a:gd name="T117" fmla="*/ 12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7" h="381">
                  <a:moveTo>
                    <a:pt x="447" y="123"/>
                  </a:moveTo>
                  <a:lnTo>
                    <a:pt x="447" y="95"/>
                  </a:lnTo>
                  <a:lnTo>
                    <a:pt x="447" y="68"/>
                  </a:lnTo>
                  <a:lnTo>
                    <a:pt x="447" y="45"/>
                  </a:lnTo>
                  <a:lnTo>
                    <a:pt x="447" y="37"/>
                  </a:lnTo>
                  <a:lnTo>
                    <a:pt x="446" y="30"/>
                  </a:lnTo>
                  <a:lnTo>
                    <a:pt x="445" y="23"/>
                  </a:lnTo>
                  <a:lnTo>
                    <a:pt x="443" y="17"/>
                  </a:lnTo>
                  <a:lnTo>
                    <a:pt x="439" y="11"/>
                  </a:lnTo>
                  <a:lnTo>
                    <a:pt x="436" y="6"/>
                  </a:lnTo>
                  <a:lnTo>
                    <a:pt x="432" y="3"/>
                  </a:lnTo>
                  <a:lnTo>
                    <a:pt x="426" y="1"/>
                  </a:lnTo>
                  <a:lnTo>
                    <a:pt x="421" y="0"/>
                  </a:lnTo>
                  <a:lnTo>
                    <a:pt x="315" y="0"/>
                  </a:lnTo>
                  <a:lnTo>
                    <a:pt x="310" y="1"/>
                  </a:lnTo>
                  <a:lnTo>
                    <a:pt x="305" y="3"/>
                  </a:lnTo>
                  <a:lnTo>
                    <a:pt x="300" y="6"/>
                  </a:lnTo>
                  <a:lnTo>
                    <a:pt x="297" y="11"/>
                  </a:lnTo>
                  <a:lnTo>
                    <a:pt x="293" y="17"/>
                  </a:lnTo>
                  <a:lnTo>
                    <a:pt x="291" y="23"/>
                  </a:lnTo>
                  <a:lnTo>
                    <a:pt x="290" y="30"/>
                  </a:lnTo>
                  <a:lnTo>
                    <a:pt x="289" y="37"/>
                  </a:lnTo>
                  <a:lnTo>
                    <a:pt x="289" y="45"/>
                  </a:lnTo>
                  <a:lnTo>
                    <a:pt x="289" y="68"/>
                  </a:lnTo>
                  <a:lnTo>
                    <a:pt x="289" y="95"/>
                  </a:lnTo>
                  <a:lnTo>
                    <a:pt x="289" y="123"/>
                  </a:lnTo>
                  <a:lnTo>
                    <a:pt x="266" y="123"/>
                  </a:lnTo>
                  <a:lnTo>
                    <a:pt x="244" y="123"/>
                  </a:lnTo>
                  <a:lnTo>
                    <a:pt x="225" y="123"/>
                  </a:lnTo>
                  <a:lnTo>
                    <a:pt x="209" y="123"/>
                  </a:lnTo>
                  <a:lnTo>
                    <a:pt x="196" y="123"/>
                  </a:lnTo>
                  <a:lnTo>
                    <a:pt x="187" y="123"/>
                  </a:lnTo>
                  <a:lnTo>
                    <a:pt x="180" y="123"/>
                  </a:lnTo>
                  <a:lnTo>
                    <a:pt x="178" y="123"/>
                  </a:lnTo>
                  <a:lnTo>
                    <a:pt x="160" y="124"/>
                  </a:lnTo>
                  <a:lnTo>
                    <a:pt x="142" y="128"/>
                  </a:lnTo>
                  <a:lnTo>
                    <a:pt x="125" y="133"/>
                  </a:lnTo>
                  <a:lnTo>
                    <a:pt x="109" y="142"/>
                  </a:lnTo>
                  <a:lnTo>
                    <a:pt x="93" y="152"/>
                  </a:lnTo>
                  <a:lnTo>
                    <a:pt x="79" y="164"/>
                  </a:lnTo>
                  <a:lnTo>
                    <a:pt x="65" y="179"/>
                  </a:lnTo>
                  <a:lnTo>
                    <a:pt x="52" y="194"/>
                  </a:lnTo>
                  <a:lnTo>
                    <a:pt x="41" y="212"/>
                  </a:lnTo>
                  <a:lnTo>
                    <a:pt x="30" y="230"/>
                  </a:lnTo>
                  <a:lnTo>
                    <a:pt x="22" y="250"/>
                  </a:lnTo>
                  <a:lnTo>
                    <a:pt x="14" y="271"/>
                  </a:lnTo>
                  <a:lnTo>
                    <a:pt x="8" y="294"/>
                  </a:lnTo>
                  <a:lnTo>
                    <a:pt x="4" y="317"/>
                  </a:lnTo>
                  <a:lnTo>
                    <a:pt x="1" y="340"/>
                  </a:lnTo>
                  <a:lnTo>
                    <a:pt x="0" y="365"/>
                  </a:lnTo>
                  <a:lnTo>
                    <a:pt x="0" y="366"/>
                  </a:lnTo>
                  <a:lnTo>
                    <a:pt x="0" y="369"/>
                  </a:lnTo>
                  <a:lnTo>
                    <a:pt x="0" y="375"/>
                  </a:lnTo>
                  <a:lnTo>
                    <a:pt x="0" y="381"/>
                  </a:lnTo>
                  <a:lnTo>
                    <a:pt x="96" y="381"/>
                  </a:lnTo>
                  <a:lnTo>
                    <a:pt x="96" y="375"/>
                  </a:lnTo>
                  <a:lnTo>
                    <a:pt x="96" y="369"/>
                  </a:lnTo>
                  <a:lnTo>
                    <a:pt x="96" y="366"/>
                  </a:lnTo>
                  <a:lnTo>
                    <a:pt x="96" y="365"/>
                  </a:lnTo>
                  <a:lnTo>
                    <a:pt x="98" y="343"/>
                  </a:lnTo>
                  <a:lnTo>
                    <a:pt x="102" y="323"/>
                  </a:lnTo>
                  <a:lnTo>
                    <a:pt x="110" y="304"/>
                  </a:lnTo>
                  <a:lnTo>
                    <a:pt x="120" y="287"/>
                  </a:lnTo>
                  <a:lnTo>
                    <a:pt x="132" y="274"/>
                  </a:lnTo>
                  <a:lnTo>
                    <a:pt x="146" y="263"/>
                  </a:lnTo>
                  <a:lnTo>
                    <a:pt x="161" y="257"/>
                  </a:lnTo>
                  <a:lnTo>
                    <a:pt x="178" y="255"/>
                  </a:lnTo>
                  <a:lnTo>
                    <a:pt x="180" y="255"/>
                  </a:lnTo>
                  <a:lnTo>
                    <a:pt x="184" y="255"/>
                  </a:lnTo>
                  <a:lnTo>
                    <a:pt x="191" y="255"/>
                  </a:lnTo>
                  <a:lnTo>
                    <a:pt x="200" y="255"/>
                  </a:lnTo>
                  <a:lnTo>
                    <a:pt x="212" y="255"/>
                  </a:lnTo>
                  <a:lnTo>
                    <a:pt x="226" y="255"/>
                  </a:lnTo>
                  <a:lnTo>
                    <a:pt x="242" y="255"/>
                  </a:lnTo>
                  <a:lnTo>
                    <a:pt x="259" y="255"/>
                  </a:lnTo>
                  <a:lnTo>
                    <a:pt x="278" y="255"/>
                  </a:lnTo>
                  <a:lnTo>
                    <a:pt x="299" y="255"/>
                  </a:lnTo>
                  <a:lnTo>
                    <a:pt x="321" y="255"/>
                  </a:lnTo>
                  <a:lnTo>
                    <a:pt x="344" y="255"/>
                  </a:lnTo>
                  <a:lnTo>
                    <a:pt x="368" y="255"/>
                  </a:lnTo>
                  <a:lnTo>
                    <a:pt x="392" y="255"/>
                  </a:lnTo>
                  <a:lnTo>
                    <a:pt x="417" y="255"/>
                  </a:lnTo>
                  <a:lnTo>
                    <a:pt x="442" y="255"/>
                  </a:lnTo>
                  <a:lnTo>
                    <a:pt x="468" y="255"/>
                  </a:lnTo>
                  <a:lnTo>
                    <a:pt x="493" y="255"/>
                  </a:lnTo>
                  <a:lnTo>
                    <a:pt x="518" y="255"/>
                  </a:lnTo>
                  <a:lnTo>
                    <a:pt x="543" y="255"/>
                  </a:lnTo>
                  <a:lnTo>
                    <a:pt x="567" y="255"/>
                  </a:lnTo>
                  <a:lnTo>
                    <a:pt x="591" y="255"/>
                  </a:lnTo>
                  <a:lnTo>
                    <a:pt x="614" y="255"/>
                  </a:lnTo>
                  <a:lnTo>
                    <a:pt x="635" y="255"/>
                  </a:lnTo>
                  <a:lnTo>
                    <a:pt x="655" y="255"/>
                  </a:lnTo>
                  <a:lnTo>
                    <a:pt x="674" y="255"/>
                  </a:lnTo>
                  <a:lnTo>
                    <a:pt x="691" y="255"/>
                  </a:lnTo>
                  <a:lnTo>
                    <a:pt x="707" y="255"/>
                  </a:lnTo>
                  <a:lnTo>
                    <a:pt x="720" y="255"/>
                  </a:lnTo>
                  <a:lnTo>
                    <a:pt x="731" y="255"/>
                  </a:lnTo>
                  <a:lnTo>
                    <a:pt x="741" y="255"/>
                  </a:lnTo>
                  <a:lnTo>
                    <a:pt x="747" y="255"/>
                  </a:lnTo>
                  <a:lnTo>
                    <a:pt x="747" y="223"/>
                  </a:lnTo>
                  <a:lnTo>
                    <a:pt x="747" y="188"/>
                  </a:lnTo>
                  <a:lnTo>
                    <a:pt x="747" y="155"/>
                  </a:lnTo>
                  <a:lnTo>
                    <a:pt x="747" y="123"/>
                  </a:lnTo>
                  <a:lnTo>
                    <a:pt x="741" y="123"/>
                  </a:lnTo>
                  <a:lnTo>
                    <a:pt x="731" y="123"/>
                  </a:lnTo>
                  <a:lnTo>
                    <a:pt x="719" y="123"/>
                  </a:lnTo>
                  <a:lnTo>
                    <a:pt x="704" y="123"/>
                  </a:lnTo>
                  <a:lnTo>
                    <a:pt x="687" y="123"/>
                  </a:lnTo>
                  <a:lnTo>
                    <a:pt x="669" y="123"/>
                  </a:lnTo>
                  <a:lnTo>
                    <a:pt x="648" y="123"/>
                  </a:lnTo>
                  <a:lnTo>
                    <a:pt x="627" y="123"/>
                  </a:lnTo>
                  <a:lnTo>
                    <a:pt x="604" y="123"/>
                  </a:lnTo>
                  <a:lnTo>
                    <a:pt x="581" y="123"/>
                  </a:lnTo>
                  <a:lnTo>
                    <a:pt x="558" y="123"/>
                  </a:lnTo>
                  <a:lnTo>
                    <a:pt x="534" y="123"/>
                  </a:lnTo>
                  <a:lnTo>
                    <a:pt x="511" y="123"/>
                  </a:lnTo>
                  <a:lnTo>
                    <a:pt x="489" y="123"/>
                  </a:lnTo>
                  <a:lnTo>
                    <a:pt x="467" y="123"/>
                  </a:lnTo>
                  <a:lnTo>
                    <a:pt x="447" y="123"/>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7" name="Freeform 56"/>
            <p:cNvSpPr>
              <a:spLocks/>
            </p:cNvSpPr>
            <p:nvPr/>
          </p:nvSpPr>
          <p:spPr bwMode="auto">
            <a:xfrm>
              <a:off x="4824" y="1359"/>
              <a:ext cx="213" cy="118"/>
            </a:xfrm>
            <a:custGeom>
              <a:avLst/>
              <a:gdLst>
                <a:gd name="T0" fmla="*/ 201 w 213"/>
                <a:gd name="T1" fmla="*/ 0 h 118"/>
                <a:gd name="T2" fmla="*/ 206 w 213"/>
                <a:gd name="T3" fmla="*/ 2 h 118"/>
                <a:gd name="T4" fmla="*/ 209 w 213"/>
                <a:gd name="T5" fmla="*/ 5 h 118"/>
                <a:gd name="T6" fmla="*/ 212 w 213"/>
                <a:gd name="T7" fmla="*/ 10 h 118"/>
                <a:gd name="T8" fmla="*/ 213 w 213"/>
                <a:gd name="T9" fmla="*/ 16 h 118"/>
                <a:gd name="T10" fmla="*/ 213 w 213"/>
                <a:gd name="T11" fmla="*/ 27 h 118"/>
                <a:gd name="T12" fmla="*/ 213 w 213"/>
                <a:gd name="T13" fmla="*/ 52 h 118"/>
                <a:gd name="T14" fmla="*/ 213 w 213"/>
                <a:gd name="T15" fmla="*/ 85 h 118"/>
                <a:gd name="T16" fmla="*/ 213 w 213"/>
                <a:gd name="T17" fmla="*/ 118 h 118"/>
                <a:gd name="T18" fmla="*/ 203 w 213"/>
                <a:gd name="T19" fmla="*/ 118 h 118"/>
                <a:gd name="T20" fmla="*/ 191 w 213"/>
                <a:gd name="T21" fmla="*/ 118 h 118"/>
                <a:gd name="T22" fmla="*/ 177 w 213"/>
                <a:gd name="T23" fmla="*/ 118 h 118"/>
                <a:gd name="T24" fmla="*/ 163 w 213"/>
                <a:gd name="T25" fmla="*/ 118 h 118"/>
                <a:gd name="T26" fmla="*/ 146 w 213"/>
                <a:gd name="T27" fmla="*/ 118 h 118"/>
                <a:gd name="T28" fmla="*/ 129 w 213"/>
                <a:gd name="T29" fmla="*/ 118 h 118"/>
                <a:gd name="T30" fmla="*/ 112 w 213"/>
                <a:gd name="T31" fmla="*/ 118 h 118"/>
                <a:gd name="T32" fmla="*/ 95 w 213"/>
                <a:gd name="T33" fmla="*/ 118 h 118"/>
                <a:gd name="T34" fmla="*/ 79 w 213"/>
                <a:gd name="T35" fmla="*/ 118 h 118"/>
                <a:gd name="T36" fmla="*/ 63 w 213"/>
                <a:gd name="T37" fmla="*/ 118 h 118"/>
                <a:gd name="T38" fmla="*/ 49 w 213"/>
                <a:gd name="T39" fmla="*/ 118 h 118"/>
                <a:gd name="T40" fmla="*/ 37 w 213"/>
                <a:gd name="T41" fmla="*/ 118 h 118"/>
                <a:gd name="T42" fmla="*/ 26 w 213"/>
                <a:gd name="T43" fmla="*/ 118 h 118"/>
                <a:gd name="T44" fmla="*/ 18 w 213"/>
                <a:gd name="T45" fmla="*/ 118 h 118"/>
                <a:gd name="T46" fmla="*/ 13 w 213"/>
                <a:gd name="T47" fmla="*/ 118 h 118"/>
                <a:gd name="T48" fmla="*/ 11 w 213"/>
                <a:gd name="T49" fmla="*/ 118 h 118"/>
                <a:gd name="T50" fmla="*/ 7 w 213"/>
                <a:gd name="T51" fmla="*/ 117 h 118"/>
                <a:gd name="T52" fmla="*/ 4 w 213"/>
                <a:gd name="T53" fmla="*/ 113 h 118"/>
                <a:gd name="T54" fmla="*/ 1 w 213"/>
                <a:gd name="T55" fmla="*/ 109 h 118"/>
                <a:gd name="T56" fmla="*/ 0 w 213"/>
                <a:gd name="T57" fmla="*/ 103 h 118"/>
                <a:gd name="T58" fmla="*/ 0 w 213"/>
                <a:gd name="T59" fmla="*/ 92 h 118"/>
                <a:gd name="T60" fmla="*/ 0 w 213"/>
                <a:gd name="T61" fmla="*/ 67 h 118"/>
                <a:gd name="T62" fmla="*/ 0 w 213"/>
                <a:gd name="T63" fmla="*/ 34 h 118"/>
                <a:gd name="T64" fmla="*/ 0 w 213"/>
                <a:gd name="T65" fmla="*/ 0 h 118"/>
                <a:gd name="T66" fmla="*/ 10 w 213"/>
                <a:gd name="T67" fmla="*/ 0 h 118"/>
                <a:gd name="T68" fmla="*/ 22 w 213"/>
                <a:gd name="T69" fmla="*/ 0 h 118"/>
                <a:gd name="T70" fmla="*/ 36 w 213"/>
                <a:gd name="T71" fmla="*/ 0 h 118"/>
                <a:gd name="T72" fmla="*/ 51 w 213"/>
                <a:gd name="T73" fmla="*/ 0 h 118"/>
                <a:gd name="T74" fmla="*/ 68 w 213"/>
                <a:gd name="T75" fmla="*/ 0 h 118"/>
                <a:gd name="T76" fmla="*/ 84 w 213"/>
                <a:gd name="T77" fmla="*/ 0 h 118"/>
                <a:gd name="T78" fmla="*/ 101 w 213"/>
                <a:gd name="T79" fmla="*/ 0 h 118"/>
                <a:gd name="T80" fmla="*/ 118 w 213"/>
                <a:gd name="T81" fmla="*/ 0 h 118"/>
                <a:gd name="T82" fmla="*/ 134 w 213"/>
                <a:gd name="T83" fmla="*/ 0 h 118"/>
                <a:gd name="T84" fmla="*/ 150 w 213"/>
                <a:gd name="T85" fmla="*/ 0 h 118"/>
                <a:gd name="T86" fmla="*/ 164 w 213"/>
                <a:gd name="T87" fmla="*/ 0 h 118"/>
                <a:gd name="T88" fmla="*/ 176 w 213"/>
                <a:gd name="T89" fmla="*/ 0 h 118"/>
                <a:gd name="T90" fmla="*/ 187 w 213"/>
                <a:gd name="T91" fmla="*/ 0 h 118"/>
                <a:gd name="T92" fmla="*/ 194 w 213"/>
                <a:gd name="T93" fmla="*/ 0 h 118"/>
                <a:gd name="T94" fmla="*/ 200 w 213"/>
                <a:gd name="T95" fmla="*/ 0 h 118"/>
                <a:gd name="T96" fmla="*/ 201 w 213"/>
                <a:gd name="T9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3" h="118">
                  <a:moveTo>
                    <a:pt x="201" y="0"/>
                  </a:moveTo>
                  <a:lnTo>
                    <a:pt x="206" y="2"/>
                  </a:lnTo>
                  <a:lnTo>
                    <a:pt x="209" y="5"/>
                  </a:lnTo>
                  <a:lnTo>
                    <a:pt x="212" y="10"/>
                  </a:lnTo>
                  <a:lnTo>
                    <a:pt x="213" y="16"/>
                  </a:lnTo>
                  <a:lnTo>
                    <a:pt x="213" y="27"/>
                  </a:lnTo>
                  <a:lnTo>
                    <a:pt x="213" y="52"/>
                  </a:lnTo>
                  <a:lnTo>
                    <a:pt x="213" y="85"/>
                  </a:lnTo>
                  <a:lnTo>
                    <a:pt x="213" y="118"/>
                  </a:lnTo>
                  <a:lnTo>
                    <a:pt x="203" y="118"/>
                  </a:lnTo>
                  <a:lnTo>
                    <a:pt x="191" y="118"/>
                  </a:lnTo>
                  <a:lnTo>
                    <a:pt x="177" y="118"/>
                  </a:lnTo>
                  <a:lnTo>
                    <a:pt x="163" y="118"/>
                  </a:lnTo>
                  <a:lnTo>
                    <a:pt x="146" y="118"/>
                  </a:lnTo>
                  <a:lnTo>
                    <a:pt x="129" y="118"/>
                  </a:lnTo>
                  <a:lnTo>
                    <a:pt x="112" y="118"/>
                  </a:lnTo>
                  <a:lnTo>
                    <a:pt x="95" y="118"/>
                  </a:lnTo>
                  <a:lnTo>
                    <a:pt x="79" y="118"/>
                  </a:lnTo>
                  <a:lnTo>
                    <a:pt x="63" y="118"/>
                  </a:lnTo>
                  <a:lnTo>
                    <a:pt x="49" y="118"/>
                  </a:lnTo>
                  <a:lnTo>
                    <a:pt x="37" y="118"/>
                  </a:lnTo>
                  <a:lnTo>
                    <a:pt x="26" y="118"/>
                  </a:lnTo>
                  <a:lnTo>
                    <a:pt x="18" y="118"/>
                  </a:lnTo>
                  <a:lnTo>
                    <a:pt x="13" y="118"/>
                  </a:lnTo>
                  <a:lnTo>
                    <a:pt x="11" y="118"/>
                  </a:lnTo>
                  <a:lnTo>
                    <a:pt x="7" y="117"/>
                  </a:lnTo>
                  <a:lnTo>
                    <a:pt x="4" y="113"/>
                  </a:lnTo>
                  <a:lnTo>
                    <a:pt x="1" y="109"/>
                  </a:lnTo>
                  <a:lnTo>
                    <a:pt x="0" y="103"/>
                  </a:lnTo>
                  <a:lnTo>
                    <a:pt x="0" y="92"/>
                  </a:lnTo>
                  <a:lnTo>
                    <a:pt x="0" y="67"/>
                  </a:lnTo>
                  <a:lnTo>
                    <a:pt x="0" y="34"/>
                  </a:lnTo>
                  <a:lnTo>
                    <a:pt x="0" y="0"/>
                  </a:lnTo>
                  <a:lnTo>
                    <a:pt x="10" y="0"/>
                  </a:lnTo>
                  <a:lnTo>
                    <a:pt x="22" y="0"/>
                  </a:lnTo>
                  <a:lnTo>
                    <a:pt x="36" y="0"/>
                  </a:lnTo>
                  <a:lnTo>
                    <a:pt x="51" y="0"/>
                  </a:lnTo>
                  <a:lnTo>
                    <a:pt x="68" y="0"/>
                  </a:lnTo>
                  <a:lnTo>
                    <a:pt x="84" y="0"/>
                  </a:lnTo>
                  <a:lnTo>
                    <a:pt x="101" y="0"/>
                  </a:lnTo>
                  <a:lnTo>
                    <a:pt x="118" y="0"/>
                  </a:lnTo>
                  <a:lnTo>
                    <a:pt x="134" y="0"/>
                  </a:lnTo>
                  <a:lnTo>
                    <a:pt x="150" y="0"/>
                  </a:lnTo>
                  <a:lnTo>
                    <a:pt x="164" y="0"/>
                  </a:lnTo>
                  <a:lnTo>
                    <a:pt x="176" y="0"/>
                  </a:lnTo>
                  <a:lnTo>
                    <a:pt x="187" y="0"/>
                  </a:lnTo>
                  <a:lnTo>
                    <a:pt x="194" y="0"/>
                  </a:lnTo>
                  <a:lnTo>
                    <a:pt x="200" y="0"/>
                  </a:lnTo>
                  <a:lnTo>
                    <a:pt x="201" y="0"/>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8" name="Freeform 57"/>
            <p:cNvSpPr>
              <a:spLocks/>
            </p:cNvSpPr>
            <p:nvPr/>
          </p:nvSpPr>
          <p:spPr bwMode="auto">
            <a:xfrm>
              <a:off x="4866" y="1592"/>
              <a:ext cx="116" cy="222"/>
            </a:xfrm>
            <a:custGeom>
              <a:avLst/>
              <a:gdLst>
                <a:gd name="T0" fmla="*/ 8 w 116"/>
                <a:gd name="T1" fmla="*/ 180 h 222"/>
                <a:gd name="T2" fmla="*/ 4 w 116"/>
                <a:gd name="T3" fmla="*/ 168 h 222"/>
                <a:gd name="T4" fmla="*/ 1 w 116"/>
                <a:gd name="T5" fmla="*/ 156 h 222"/>
                <a:gd name="T6" fmla="*/ 1 w 116"/>
                <a:gd name="T7" fmla="*/ 143 h 222"/>
                <a:gd name="T8" fmla="*/ 0 w 116"/>
                <a:gd name="T9" fmla="*/ 129 h 222"/>
                <a:gd name="T10" fmla="*/ 1 w 116"/>
                <a:gd name="T11" fmla="*/ 115 h 222"/>
                <a:gd name="T12" fmla="*/ 2 w 116"/>
                <a:gd name="T13" fmla="*/ 102 h 222"/>
                <a:gd name="T14" fmla="*/ 5 w 116"/>
                <a:gd name="T15" fmla="*/ 88 h 222"/>
                <a:gd name="T16" fmla="*/ 9 w 116"/>
                <a:gd name="T17" fmla="*/ 75 h 222"/>
                <a:gd name="T18" fmla="*/ 14 w 116"/>
                <a:gd name="T19" fmla="*/ 63 h 222"/>
                <a:gd name="T20" fmla="*/ 20 w 116"/>
                <a:gd name="T21" fmla="*/ 53 h 222"/>
                <a:gd name="T22" fmla="*/ 27 w 116"/>
                <a:gd name="T23" fmla="*/ 42 h 222"/>
                <a:gd name="T24" fmla="*/ 35 w 116"/>
                <a:gd name="T25" fmla="*/ 33 h 222"/>
                <a:gd name="T26" fmla="*/ 41 w 116"/>
                <a:gd name="T27" fmla="*/ 25 h 222"/>
                <a:gd name="T28" fmla="*/ 47 w 116"/>
                <a:gd name="T29" fmla="*/ 17 h 222"/>
                <a:gd name="T30" fmla="*/ 52 w 116"/>
                <a:gd name="T31" fmla="*/ 9 h 222"/>
                <a:gd name="T32" fmla="*/ 58 w 116"/>
                <a:gd name="T33" fmla="*/ 0 h 222"/>
                <a:gd name="T34" fmla="*/ 64 w 116"/>
                <a:gd name="T35" fmla="*/ 9 h 222"/>
                <a:gd name="T36" fmla="*/ 70 w 116"/>
                <a:gd name="T37" fmla="*/ 17 h 222"/>
                <a:gd name="T38" fmla="*/ 76 w 116"/>
                <a:gd name="T39" fmla="*/ 25 h 222"/>
                <a:gd name="T40" fmla="*/ 82 w 116"/>
                <a:gd name="T41" fmla="*/ 33 h 222"/>
                <a:gd name="T42" fmla="*/ 89 w 116"/>
                <a:gd name="T43" fmla="*/ 42 h 222"/>
                <a:gd name="T44" fmla="*/ 96 w 116"/>
                <a:gd name="T45" fmla="*/ 53 h 222"/>
                <a:gd name="T46" fmla="*/ 102 w 116"/>
                <a:gd name="T47" fmla="*/ 63 h 222"/>
                <a:gd name="T48" fmla="*/ 108 w 116"/>
                <a:gd name="T49" fmla="*/ 75 h 222"/>
                <a:gd name="T50" fmla="*/ 111 w 116"/>
                <a:gd name="T51" fmla="*/ 88 h 222"/>
                <a:gd name="T52" fmla="*/ 114 w 116"/>
                <a:gd name="T53" fmla="*/ 102 h 222"/>
                <a:gd name="T54" fmla="*/ 115 w 116"/>
                <a:gd name="T55" fmla="*/ 115 h 222"/>
                <a:gd name="T56" fmla="*/ 116 w 116"/>
                <a:gd name="T57" fmla="*/ 129 h 222"/>
                <a:gd name="T58" fmla="*/ 115 w 116"/>
                <a:gd name="T59" fmla="*/ 142 h 222"/>
                <a:gd name="T60" fmla="*/ 114 w 116"/>
                <a:gd name="T61" fmla="*/ 156 h 222"/>
                <a:gd name="T62" fmla="*/ 112 w 116"/>
                <a:gd name="T63" fmla="*/ 169 h 222"/>
                <a:gd name="T64" fmla="*/ 108 w 116"/>
                <a:gd name="T65" fmla="*/ 182 h 222"/>
                <a:gd name="T66" fmla="*/ 108 w 116"/>
                <a:gd name="T67" fmla="*/ 182 h 222"/>
                <a:gd name="T68" fmla="*/ 103 w 116"/>
                <a:gd name="T69" fmla="*/ 191 h 222"/>
                <a:gd name="T70" fmla="*/ 99 w 116"/>
                <a:gd name="T71" fmla="*/ 199 h 222"/>
                <a:gd name="T72" fmla="*/ 93 w 116"/>
                <a:gd name="T73" fmla="*/ 205 h 222"/>
                <a:gd name="T74" fmla="*/ 87 w 116"/>
                <a:gd name="T75" fmla="*/ 211 h 222"/>
                <a:gd name="T76" fmla="*/ 81 w 116"/>
                <a:gd name="T77" fmla="*/ 216 h 222"/>
                <a:gd name="T78" fmla="*/ 73 w 116"/>
                <a:gd name="T79" fmla="*/ 219 h 222"/>
                <a:gd name="T80" fmla="*/ 66 w 116"/>
                <a:gd name="T81" fmla="*/ 220 h 222"/>
                <a:gd name="T82" fmla="*/ 58 w 116"/>
                <a:gd name="T83" fmla="*/ 222 h 222"/>
                <a:gd name="T84" fmla="*/ 58 w 116"/>
                <a:gd name="T85" fmla="*/ 222 h 222"/>
                <a:gd name="T86" fmla="*/ 51 w 116"/>
                <a:gd name="T87" fmla="*/ 220 h 222"/>
                <a:gd name="T88" fmla="*/ 43 w 116"/>
                <a:gd name="T89" fmla="*/ 219 h 222"/>
                <a:gd name="T90" fmla="*/ 36 w 116"/>
                <a:gd name="T91" fmla="*/ 216 h 222"/>
                <a:gd name="T92" fmla="*/ 29 w 116"/>
                <a:gd name="T93" fmla="*/ 211 h 222"/>
                <a:gd name="T94" fmla="*/ 23 w 116"/>
                <a:gd name="T95" fmla="*/ 205 h 222"/>
                <a:gd name="T96" fmla="*/ 17 w 116"/>
                <a:gd name="T97" fmla="*/ 198 h 222"/>
                <a:gd name="T98" fmla="*/ 13 w 116"/>
                <a:gd name="T99" fmla="*/ 190 h 222"/>
                <a:gd name="T100" fmla="*/ 8 w 116"/>
                <a:gd name="T101" fmla="*/ 18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6" h="222">
                  <a:moveTo>
                    <a:pt x="8" y="180"/>
                  </a:moveTo>
                  <a:lnTo>
                    <a:pt x="4" y="168"/>
                  </a:lnTo>
                  <a:lnTo>
                    <a:pt x="1" y="156"/>
                  </a:lnTo>
                  <a:lnTo>
                    <a:pt x="1" y="143"/>
                  </a:lnTo>
                  <a:lnTo>
                    <a:pt x="0" y="129"/>
                  </a:lnTo>
                  <a:lnTo>
                    <a:pt x="1" y="115"/>
                  </a:lnTo>
                  <a:lnTo>
                    <a:pt x="2" y="102"/>
                  </a:lnTo>
                  <a:lnTo>
                    <a:pt x="5" y="88"/>
                  </a:lnTo>
                  <a:lnTo>
                    <a:pt x="9" y="75"/>
                  </a:lnTo>
                  <a:lnTo>
                    <a:pt x="14" y="63"/>
                  </a:lnTo>
                  <a:lnTo>
                    <a:pt x="20" y="53"/>
                  </a:lnTo>
                  <a:lnTo>
                    <a:pt x="27" y="42"/>
                  </a:lnTo>
                  <a:lnTo>
                    <a:pt x="35" y="33"/>
                  </a:lnTo>
                  <a:lnTo>
                    <a:pt x="41" y="25"/>
                  </a:lnTo>
                  <a:lnTo>
                    <a:pt x="47" y="17"/>
                  </a:lnTo>
                  <a:lnTo>
                    <a:pt x="52" y="9"/>
                  </a:lnTo>
                  <a:lnTo>
                    <a:pt x="58" y="0"/>
                  </a:lnTo>
                  <a:lnTo>
                    <a:pt x="64" y="9"/>
                  </a:lnTo>
                  <a:lnTo>
                    <a:pt x="70" y="17"/>
                  </a:lnTo>
                  <a:lnTo>
                    <a:pt x="76" y="25"/>
                  </a:lnTo>
                  <a:lnTo>
                    <a:pt x="82" y="33"/>
                  </a:lnTo>
                  <a:lnTo>
                    <a:pt x="89" y="42"/>
                  </a:lnTo>
                  <a:lnTo>
                    <a:pt x="96" y="53"/>
                  </a:lnTo>
                  <a:lnTo>
                    <a:pt x="102" y="63"/>
                  </a:lnTo>
                  <a:lnTo>
                    <a:pt x="108" y="75"/>
                  </a:lnTo>
                  <a:lnTo>
                    <a:pt x="111" y="88"/>
                  </a:lnTo>
                  <a:lnTo>
                    <a:pt x="114" y="102"/>
                  </a:lnTo>
                  <a:lnTo>
                    <a:pt x="115" y="115"/>
                  </a:lnTo>
                  <a:lnTo>
                    <a:pt x="116" y="129"/>
                  </a:lnTo>
                  <a:lnTo>
                    <a:pt x="115" y="142"/>
                  </a:lnTo>
                  <a:lnTo>
                    <a:pt x="114" y="156"/>
                  </a:lnTo>
                  <a:lnTo>
                    <a:pt x="112" y="169"/>
                  </a:lnTo>
                  <a:lnTo>
                    <a:pt x="108" y="182"/>
                  </a:lnTo>
                  <a:lnTo>
                    <a:pt x="108" y="182"/>
                  </a:lnTo>
                  <a:lnTo>
                    <a:pt x="103" y="191"/>
                  </a:lnTo>
                  <a:lnTo>
                    <a:pt x="99" y="199"/>
                  </a:lnTo>
                  <a:lnTo>
                    <a:pt x="93" y="205"/>
                  </a:lnTo>
                  <a:lnTo>
                    <a:pt x="87" y="211"/>
                  </a:lnTo>
                  <a:lnTo>
                    <a:pt x="81" y="216"/>
                  </a:lnTo>
                  <a:lnTo>
                    <a:pt x="73" y="219"/>
                  </a:lnTo>
                  <a:lnTo>
                    <a:pt x="66" y="220"/>
                  </a:lnTo>
                  <a:lnTo>
                    <a:pt x="58" y="222"/>
                  </a:lnTo>
                  <a:lnTo>
                    <a:pt x="58" y="222"/>
                  </a:lnTo>
                  <a:lnTo>
                    <a:pt x="51" y="220"/>
                  </a:lnTo>
                  <a:lnTo>
                    <a:pt x="43" y="219"/>
                  </a:lnTo>
                  <a:lnTo>
                    <a:pt x="36" y="216"/>
                  </a:lnTo>
                  <a:lnTo>
                    <a:pt x="29" y="211"/>
                  </a:lnTo>
                  <a:lnTo>
                    <a:pt x="23" y="205"/>
                  </a:lnTo>
                  <a:lnTo>
                    <a:pt x="17" y="198"/>
                  </a:lnTo>
                  <a:lnTo>
                    <a:pt x="13" y="190"/>
                  </a:lnTo>
                  <a:lnTo>
                    <a:pt x="8" y="180"/>
                  </a:lnTo>
                  <a:close/>
                </a:path>
              </a:pathLst>
            </a:custGeom>
            <a:solidFill>
              <a:schemeClr val="accent6">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2" name="Freeform 57"/>
          <p:cNvSpPr>
            <a:spLocks/>
          </p:cNvSpPr>
          <p:nvPr/>
        </p:nvSpPr>
        <p:spPr bwMode="auto">
          <a:xfrm>
            <a:off x="7924800" y="2362200"/>
            <a:ext cx="184150" cy="352425"/>
          </a:xfrm>
          <a:custGeom>
            <a:avLst/>
            <a:gdLst>
              <a:gd name="T0" fmla="*/ 8 w 116"/>
              <a:gd name="T1" fmla="*/ 180 h 222"/>
              <a:gd name="T2" fmla="*/ 4 w 116"/>
              <a:gd name="T3" fmla="*/ 168 h 222"/>
              <a:gd name="T4" fmla="*/ 1 w 116"/>
              <a:gd name="T5" fmla="*/ 156 h 222"/>
              <a:gd name="T6" fmla="*/ 1 w 116"/>
              <a:gd name="T7" fmla="*/ 143 h 222"/>
              <a:gd name="T8" fmla="*/ 0 w 116"/>
              <a:gd name="T9" fmla="*/ 129 h 222"/>
              <a:gd name="T10" fmla="*/ 1 w 116"/>
              <a:gd name="T11" fmla="*/ 115 h 222"/>
              <a:gd name="T12" fmla="*/ 2 w 116"/>
              <a:gd name="T13" fmla="*/ 102 h 222"/>
              <a:gd name="T14" fmla="*/ 5 w 116"/>
              <a:gd name="T15" fmla="*/ 88 h 222"/>
              <a:gd name="T16" fmla="*/ 9 w 116"/>
              <a:gd name="T17" fmla="*/ 75 h 222"/>
              <a:gd name="T18" fmla="*/ 14 w 116"/>
              <a:gd name="T19" fmla="*/ 63 h 222"/>
              <a:gd name="T20" fmla="*/ 20 w 116"/>
              <a:gd name="T21" fmla="*/ 53 h 222"/>
              <a:gd name="T22" fmla="*/ 27 w 116"/>
              <a:gd name="T23" fmla="*/ 42 h 222"/>
              <a:gd name="T24" fmla="*/ 35 w 116"/>
              <a:gd name="T25" fmla="*/ 33 h 222"/>
              <a:gd name="T26" fmla="*/ 41 w 116"/>
              <a:gd name="T27" fmla="*/ 25 h 222"/>
              <a:gd name="T28" fmla="*/ 47 w 116"/>
              <a:gd name="T29" fmla="*/ 17 h 222"/>
              <a:gd name="T30" fmla="*/ 52 w 116"/>
              <a:gd name="T31" fmla="*/ 9 h 222"/>
              <a:gd name="T32" fmla="*/ 58 w 116"/>
              <a:gd name="T33" fmla="*/ 0 h 222"/>
              <a:gd name="T34" fmla="*/ 64 w 116"/>
              <a:gd name="T35" fmla="*/ 9 h 222"/>
              <a:gd name="T36" fmla="*/ 70 w 116"/>
              <a:gd name="T37" fmla="*/ 17 h 222"/>
              <a:gd name="T38" fmla="*/ 76 w 116"/>
              <a:gd name="T39" fmla="*/ 25 h 222"/>
              <a:gd name="T40" fmla="*/ 82 w 116"/>
              <a:gd name="T41" fmla="*/ 33 h 222"/>
              <a:gd name="T42" fmla="*/ 89 w 116"/>
              <a:gd name="T43" fmla="*/ 42 h 222"/>
              <a:gd name="T44" fmla="*/ 96 w 116"/>
              <a:gd name="T45" fmla="*/ 53 h 222"/>
              <a:gd name="T46" fmla="*/ 102 w 116"/>
              <a:gd name="T47" fmla="*/ 63 h 222"/>
              <a:gd name="T48" fmla="*/ 108 w 116"/>
              <a:gd name="T49" fmla="*/ 75 h 222"/>
              <a:gd name="T50" fmla="*/ 111 w 116"/>
              <a:gd name="T51" fmla="*/ 88 h 222"/>
              <a:gd name="T52" fmla="*/ 114 w 116"/>
              <a:gd name="T53" fmla="*/ 102 h 222"/>
              <a:gd name="T54" fmla="*/ 115 w 116"/>
              <a:gd name="T55" fmla="*/ 115 h 222"/>
              <a:gd name="T56" fmla="*/ 116 w 116"/>
              <a:gd name="T57" fmla="*/ 129 h 222"/>
              <a:gd name="T58" fmla="*/ 115 w 116"/>
              <a:gd name="T59" fmla="*/ 142 h 222"/>
              <a:gd name="T60" fmla="*/ 114 w 116"/>
              <a:gd name="T61" fmla="*/ 156 h 222"/>
              <a:gd name="T62" fmla="*/ 112 w 116"/>
              <a:gd name="T63" fmla="*/ 169 h 222"/>
              <a:gd name="T64" fmla="*/ 108 w 116"/>
              <a:gd name="T65" fmla="*/ 182 h 222"/>
              <a:gd name="T66" fmla="*/ 108 w 116"/>
              <a:gd name="T67" fmla="*/ 182 h 222"/>
              <a:gd name="T68" fmla="*/ 103 w 116"/>
              <a:gd name="T69" fmla="*/ 191 h 222"/>
              <a:gd name="T70" fmla="*/ 99 w 116"/>
              <a:gd name="T71" fmla="*/ 199 h 222"/>
              <a:gd name="T72" fmla="*/ 93 w 116"/>
              <a:gd name="T73" fmla="*/ 205 h 222"/>
              <a:gd name="T74" fmla="*/ 87 w 116"/>
              <a:gd name="T75" fmla="*/ 211 h 222"/>
              <a:gd name="T76" fmla="*/ 81 w 116"/>
              <a:gd name="T77" fmla="*/ 216 h 222"/>
              <a:gd name="T78" fmla="*/ 73 w 116"/>
              <a:gd name="T79" fmla="*/ 219 h 222"/>
              <a:gd name="T80" fmla="*/ 66 w 116"/>
              <a:gd name="T81" fmla="*/ 220 h 222"/>
              <a:gd name="T82" fmla="*/ 58 w 116"/>
              <a:gd name="T83" fmla="*/ 222 h 222"/>
              <a:gd name="T84" fmla="*/ 58 w 116"/>
              <a:gd name="T85" fmla="*/ 222 h 222"/>
              <a:gd name="T86" fmla="*/ 51 w 116"/>
              <a:gd name="T87" fmla="*/ 220 h 222"/>
              <a:gd name="T88" fmla="*/ 43 w 116"/>
              <a:gd name="T89" fmla="*/ 219 h 222"/>
              <a:gd name="T90" fmla="*/ 36 w 116"/>
              <a:gd name="T91" fmla="*/ 216 h 222"/>
              <a:gd name="T92" fmla="*/ 29 w 116"/>
              <a:gd name="T93" fmla="*/ 211 h 222"/>
              <a:gd name="T94" fmla="*/ 23 w 116"/>
              <a:gd name="T95" fmla="*/ 205 h 222"/>
              <a:gd name="T96" fmla="*/ 17 w 116"/>
              <a:gd name="T97" fmla="*/ 198 h 222"/>
              <a:gd name="T98" fmla="*/ 13 w 116"/>
              <a:gd name="T99" fmla="*/ 190 h 222"/>
              <a:gd name="T100" fmla="*/ 8 w 116"/>
              <a:gd name="T101" fmla="*/ 18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6" h="222">
                <a:moveTo>
                  <a:pt x="8" y="180"/>
                </a:moveTo>
                <a:lnTo>
                  <a:pt x="4" y="168"/>
                </a:lnTo>
                <a:lnTo>
                  <a:pt x="1" y="156"/>
                </a:lnTo>
                <a:lnTo>
                  <a:pt x="1" y="143"/>
                </a:lnTo>
                <a:lnTo>
                  <a:pt x="0" y="129"/>
                </a:lnTo>
                <a:lnTo>
                  <a:pt x="1" y="115"/>
                </a:lnTo>
                <a:lnTo>
                  <a:pt x="2" y="102"/>
                </a:lnTo>
                <a:lnTo>
                  <a:pt x="5" y="88"/>
                </a:lnTo>
                <a:lnTo>
                  <a:pt x="9" y="75"/>
                </a:lnTo>
                <a:lnTo>
                  <a:pt x="14" y="63"/>
                </a:lnTo>
                <a:lnTo>
                  <a:pt x="20" y="53"/>
                </a:lnTo>
                <a:lnTo>
                  <a:pt x="27" y="42"/>
                </a:lnTo>
                <a:lnTo>
                  <a:pt x="35" y="33"/>
                </a:lnTo>
                <a:lnTo>
                  <a:pt x="41" y="25"/>
                </a:lnTo>
                <a:lnTo>
                  <a:pt x="47" y="17"/>
                </a:lnTo>
                <a:lnTo>
                  <a:pt x="52" y="9"/>
                </a:lnTo>
                <a:lnTo>
                  <a:pt x="58" y="0"/>
                </a:lnTo>
                <a:lnTo>
                  <a:pt x="64" y="9"/>
                </a:lnTo>
                <a:lnTo>
                  <a:pt x="70" y="17"/>
                </a:lnTo>
                <a:lnTo>
                  <a:pt x="76" y="25"/>
                </a:lnTo>
                <a:lnTo>
                  <a:pt x="82" y="33"/>
                </a:lnTo>
                <a:lnTo>
                  <a:pt x="89" y="42"/>
                </a:lnTo>
                <a:lnTo>
                  <a:pt x="96" y="53"/>
                </a:lnTo>
                <a:lnTo>
                  <a:pt x="102" y="63"/>
                </a:lnTo>
                <a:lnTo>
                  <a:pt x="108" y="75"/>
                </a:lnTo>
                <a:lnTo>
                  <a:pt x="111" y="88"/>
                </a:lnTo>
                <a:lnTo>
                  <a:pt x="114" y="102"/>
                </a:lnTo>
                <a:lnTo>
                  <a:pt x="115" y="115"/>
                </a:lnTo>
                <a:lnTo>
                  <a:pt x="116" y="129"/>
                </a:lnTo>
                <a:lnTo>
                  <a:pt x="115" y="142"/>
                </a:lnTo>
                <a:lnTo>
                  <a:pt x="114" y="156"/>
                </a:lnTo>
                <a:lnTo>
                  <a:pt x="112" y="169"/>
                </a:lnTo>
                <a:lnTo>
                  <a:pt x="108" y="182"/>
                </a:lnTo>
                <a:lnTo>
                  <a:pt x="108" y="182"/>
                </a:lnTo>
                <a:lnTo>
                  <a:pt x="103" y="191"/>
                </a:lnTo>
                <a:lnTo>
                  <a:pt x="99" y="199"/>
                </a:lnTo>
                <a:lnTo>
                  <a:pt x="93" y="205"/>
                </a:lnTo>
                <a:lnTo>
                  <a:pt x="87" y="211"/>
                </a:lnTo>
                <a:lnTo>
                  <a:pt x="81" y="216"/>
                </a:lnTo>
                <a:lnTo>
                  <a:pt x="73" y="219"/>
                </a:lnTo>
                <a:lnTo>
                  <a:pt x="66" y="220"/>
                </a:lnTo>
                <a:lnTo>
                  <a:pt x="58" y="222"/>
                </a:lnTo>
                <a:lnTo>
                  <a:pt x="58" y="222"/>
                </a:lnTo>
                <a:lnTo>
                  <a:pt x="51" y="220"/>
                </a:lnTo>
                <a:lnTo>
                  <a:pt x="43" y="219"/>
                </a:lnTo>
                <a:lnTo>
                  <a:pt x="36" y="216"/>
                </a:lnTo>
                <a:lnTo>
                  <a:pt x="29" y="211"/>
                </a:lnTo>
                <a:lnTo>
                  <a:pt x="23" y="205"/>
                </a:lnTo>
                <a:lnTo>
                  <a:pt x="17" y="198"/>
                </a:lnTo>
                <a:lnTo>
                  <a:pt x="13" y="190"/>
                </a:lnTo>
                <a:lnTo>
                  <a:pt x="8" y="180"/>
                </a:lnTo>
                <a:close/>
              </a:path>
            </a:pathLst>
          </a:custGeom>
          <a:solidFill>
            <a:schemeClr val="accent6">
              <a:lumMod val="40000"/>
              <a:lumOff val="60000"/>
            </a:schemeClr>
          </a:solidFill>
          <a:ln w="476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57"/>
          <p:cNvSpPr>
            <a:spLocks/>
          </p:cNvSpPr>
          <p:nvPr/>
        </p:nvSpPr>
        <p:spPr bwMode="auto">
          <a:xfrm>
            <a:off x="7924800" y="3124200"/>
            <a:ext cx="184150" cy="352425"/>
          </a:xfrm>
          <a:custGeom>
            <a:avLst/>
            <a:gdLst>
              <a:gd name="T0" fmla="*/ 8 w 116"/>
              <a:gd name="T1" fmla="*/ 180 h 222"/>
              <a:gd name="T2" fmla="*/ 4 w 116"/>
              <a:gd name="T3" fmla="*/ 168 h 222"/>
              <a:gd name="T4" fmla="*/ 1 w 116"/>
              <a:gd name="T5" fmla="*/ 156 h 222"/>
              <a:gd name="T6" fmla="*/ 1 w 116"/>
              <a:gd name="T7" fmla="*/ 143 h 222"/>
              <a:gd name="T8" fmla="*/ 0 w 116"/>
              <a:gd name="T9" fmla="*/ 129 h 222"/>
              <a:gd name="T10" fmla="*/ 1 w 116"/>
              <a:gd name="T11" fmla="*/ 115 h 222"/>
              <a:gd name="T12" fmla="*/ 2 w 116"/>
              <a:gd name="T13" fmla="*/ 102 h 222"/>
              <a:gd name="T14" fmla="*/ 5 w 116"/>
              <a:gd name="T15" fmla="*/ 88 h 222"/>
              <a:gd name="T16" fmla="*/ 9 w 116"/>
              <a:gd name="T17" fmla="*/ 75 h 222"/>
              <a:gd name="T18" fmla="*/ 14 w 116"/>
              <a:gd name="T19" fmla="*/ 63 h 222"/>
              <a:gd name="T20" fmla="*/ 20 w 116"/>
              <a:gd name="T21" fmla="*/ 53 h 222"/>
              <a:gd name="T22" fmla="*/ 27 w 116"/>
              <a:gd name="T23" fmla="*/ 42 h 222"/>
              <a:gd name="T24" fmla="*/ 35 w 116"/>
              <a:gd name="T25" fmla="*/ 33 h 222"/>
              <a:gd name="T26" fmla="*/ 41 w 116"/>
              <a:gd name="T27" fmla="*/ 25 h 222"/>
              <a:gd name="T28" fmla="*/ 47 w 116"/>
              <a:gd name="T29" fmla="*/ 17 h 222"/>
              <a:gd name="T30" fmla="*/ 52 w 116"/>
              <a:gd name="T31" fmla="*/ 9 h 222"/>
              <a:gd name="T32" fmla="*/ 58 w 116"/>
              <a:gd name="T33" fmla="*/ 0 h 222"/>
              <a:gd name="T34" fmla="*/ 64 w 116"/>
              <a:gd name="T35" fmla="*/ 9 h 222"/>
              <a:gd name="T36" fmla="*/ 70 w 116"/>
              <a:gd name="T37" fmla="*/ 17 h 222"/>
              <a:gd name="T38" fmla="*/ 76 w 116"/>
              <a:gd name="T39" fmla="*/ 25 h 222"/>
              <a:gd name="T40" fmla="*/ 82 w 116"/>
              <a:gd name="T41" fmla="*/ 33 h 222"/>
              <a:gd name="T42" fmla="*/ 89 w 116"/>
              <a:gd name="T43" fmla="*/ 42 h 222"/>
              <a:gd name="T44" fmla="*/ 96 w 116"/>
              <a:gd name="T45" fmla="*/ 53 h 222"/>
              <a:gd name="T46" fmla="*/ 102 w 116"/>
              <a:gd name="T47" fmla="*/ 63 h 222"/>
              <a:gd name="T48" fmla="*/ 108 w 116"/>
              <a:gd name="T49" fmla="*/ 75 h 222"/>
              <a:gd name="T50" fmla="*/ 111 w 116"/>
              <a:gd name="T51" fmla="*/ 88 h 222"/>
              <a:gd name="T52" fmla="*/ 114 w 116"/>
              <a:gd name="T53" fmla="*/ 102 h 222"/>
              <a:gd name="T54" fmla="*/ 115 w 116"/>
              <a:gd name="T55" fmla="*/ 115 h 222"/>
              <a:gd name="T56" fmla="*/ 116 w 116"/>
              <a:gd name="T57" fmla="*/ 129 h 222"/>
              <a:gd name="T58" fmla="*/ 115 w 116"/>
              <a:gd name="T59" fmla="*/ 142 h 222"/>
              <a:gd name="T60" fmla="*/ 114 w 116"/>
              <a:gd name="T61" fmla="*/ 156 h 222"/>
              <a:gd name="T62" fmla="*/ 112 w 116"/>
              <a:gd name="T63" fmla="*/ 169 h 222"/>
              <a:gd name="T64" fmla="*/ 108 w 116"/>
              <a:gd name="T65" fmla="*/ 182 h 222"/>
              <a:gd name="T66" fmla="*/ 108 w 116"/>
              <a:gd name="T67" fmla="*/ 182 h 222"/>
              <a:gd name="T68" fmla="*/ 103 w 116"/>
              <a:gd name="T69" fmla="*/ 191 h 222"/>
              <a:gd name="T70" fmla="*/ 99 w 116"/>
              <a:gd name="T71" fmla="*/ 199 h 222"/>
              <a:gd name="T72" fmla="*/ 93 w 116"/>
              <a:gd name="T73" fmla="*/ 205 h 222"/>
              <a:gd name="T74" fmla="*/ 87 w 116"/>
              <a:gd name="T75" fmla="*/ 211 h 222"/>
              <a:gd name="T76" fmla="*/ 81 w 116"/>
              <a:gd name="T77" fmla="*/ 216 h 222"/>
              <a:gd name="T78" fmla="*/ 73 w 116"/>
              <a:gd name="T79" fmla="*/ 219 h 222"/>
              <a:gd name="T80" fmla="*/ 66 w 116"/>
              <a:gd name="T81" fmla="*/ 220 h 222"/>
              <a:gd name="T82" fmla="*/ 58 w 116"/>
              <a:gd name="T83" fmla="*/ 222 h 222"/>
              <a:gd name="T84" fmla="*/ 58 w 116"/>
              <a:gd name="T85" fmla="*/ 222 h 222"/>
              <a:gd name="T86" fmla="*/ 51 w 116"/>
              <a:gd name="T87" fmla="*/ 220 h 222"/>
              <a:gd name="T88" fmla="*/ 43 w 116"/>
              <a:gd name="T89" fmla="*/ 219 h 222"/>
              <a:gd name="T90" fmla="*/ 36 w 116"/>
              <a:gd name="T91" fmla="*/ 216 h 222"/>
              <a:gd name="T92" fmla="*/ 29 w 116"/>
              <a:gd name="T93" fmla="*/ 211 h 222"/>
              <a:gd name="T94" fmla="*/ 23 w 116"/>
              <a:gd name="T95" fmla="*/ 205 h 222"/>
              <a:gd name="T96" fmla="*/ 17 w 116"/>
              <a:gd name="T97" fmla="*/ 198 h 222"/>
              <a:gd name="T98" fmla="*/ 13 w 116"/>
              <a:gd name="T99" fmla="*/ 190 h 222"/>
              <a:gd name="T100" fmla="*/ 8 w 116"/>
              <a:gd name="T101" fmla="*/ 18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6" h="222">
                <a:moveTo>
                  <a:pt x="8" y="180"/>
                </a:moveTo>
                <a:lnTo>
                  <a:pt x="4" y="168"/>
                </a:lnTo>
                <a:lnTo>
                  <a:pt x="1" y="156"/>
                </a:lnTo>
                <a:lnTo>
                  <a:pt x="1" y="143"/>
                </a:lnTo>
                <a:lnTo>
                  <a:pt x="0" y="129"/>
                </a:lnTo>
                <a:lnTo>
                  <a:pt x="1" y="115"/>
                </a:lnTo>
                <a:lnTo>
                  <a:pt x="2" y="102"/>
                </a:lnTo>
                <a:lnTo>
                  <a:pt x="5" y="88"/>
                </a:lnTo>
                <a:lnTo>
                  <a:pt x="9" y="75"/>
                </a:lnTo>
                <a:lnTo>
                  <a:pt x="14" y="63"/>
                </a:lnTo>
                <a:lnTo>
                  <a:pt x="20" y="53"/>
                </a:lnTo>
                <a:lnTo>
                  <a:pt x="27" y="42"/>
                </a:lnTo>
                <a:lnTo>
                  <a:pt x="35" y="33"/>
                </a:lnTo>
                <a:lnTo>
                  <a:pt x="41" y="25"/>
                </a:lnTo>
                <a:lnTo>
                  <a:pt x="47" y="17"/>
                </a:lnTo>
                <a:lnTo>
                  <a:pt x="52" y="9"/>
                </a:lnTo>
                <a:lnTo>
                  <a:pt x="58" y="0"/>
                </a:lnTo>
                <a:lnTo>
                  <a:pt x="64" y="9"/>
                </a:lnTo>
                <a:lnTo>
                  <a:pt x="70" y="17"/>
                </a:lnTo>
                <a:lnTo>
                  <a:pt x="76" y="25"/>
                </a:lnTo>
                <a:lnTo>
                  <a:pt x="82" y="33"/>
                </a:lnTo>
                <a:lnTo>
                  <a:pt x="89" y="42"/>
                </a:lnTo>
                <a:lnTo>
                  <a:pt x="96" y="53"/>
                </a:lnTo>
                <a:lnTo>
                  <a:pt x="102" y="63"/>
                </a:lnTo>
                <a:lnTo>
                  <a:pt x="108" y="75"/>
                </a:lnTo>
                <a:lnTo>
                  <a:pt x="111" y="88"/>
                </a:lnTo>
                <a:lnTo>
                  <a:pt x="114" y="102"/>
                </a:lnTo>
                <a:lnTo>
                  <a:pt x="115" y="115"/>
                </a:lnTo>
                <a:lnTo>
                  <a:pt x="116" y="129"/>
                </a:lnTo>
                <a:lnTo>
                  <a:pt x="115" y="142"/>
                </a:lnTo>
                <a:lnTo>
                  <a:pt x="114" y="156"/>
                </a:lnTo>
                <a:lnTo>
                  <a:pt x="112" y="169"/>
                </a:lnTo>
                <a:lnTo>
                  <a:pt x="108" y="182"/>
                </a:lnTo>
                <a:lnTo>
                  <a:pt x="108" y="182"/>
                </a:lnTo>
                <a:lnTo>
                  <a:pt x="103" y="191"/>
                </a:lnTo>
                <a:lnTo>
                  <a:pt x="99" y="199"/>
                </a:lnTo>
                <a:lnTo>
                  <a:pt x="93" y="205"/>
                </a:lnTo>
                <a:lnTo>
                  <a:pt x="87" y="211"/>
                </a:lnTo>
                <a:lnTo>
                  <a:pt x="81" y="216"/>
                </a:lnTo>
                <a:lnTo>
                  <a:pt x="73" y="219"/>
                </a:lnTo>
                <a:lnTo>
                  <a:pt x="66" y="220"/>
                </a:lnTo>
                <a:lnTo>
                  <a:pt x="58" y="222"/>
                </a:lnTo>
                <a:lnTo>
                  <a:pt x="58" y="222"/>
                </a:lnTo>
                <a:lnTo>
                  <a:pt x="51" y="220"/>
                </a:lnTo>
                <a:lnTo>
                  <a:pt x="43" y="219"/>
                </a:lnTo>
                <a:lnTo>
                  <a:pt x="36" y="216"/>
                </a:lnTo>
                <a:lnTo>
                  <a:pt x="29" y="211"/>
                </a:lnTo>
                <a:lnTo>
                  <a:pt x="23" y="205"/>
                </a:lnTo>
                <a:lnTo>
                  <a:pt x="17" y="198"/>
                </a:lnTo>
                <a:lnTo>
                  <a:pt x="13" y="190"/>
                </a:lnTo>
                <a:lnTo>
                  <a:pt x="8" y="180"/>
                </a:lnTo>
                <a:close/>
              </a:path>
            </a:pathLst>
          </a:custGeom>
          <a:solidFill>
            <a:schemeClr val="accent6">
              <a:lumMod val="40000"/>
              <a:lumOff val="60000"/>
            </a:schemeClr>
          </a:solidFill>
          <a:ln w="476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57"/>
          <p:cNvSpPr>
            <a:spLocks/>
          </p:cNvSpPr>
          <p:nvPr/>
        </p:nvSpPr>
        <p:spPr bwMode="auto">
          <a:xfrm>
            <a:off x="7924800" y="4038600"/>
            <a:ext cx="184150" cy="352425"/>
          </a:xfrm>
          <a:custGeom>
            <a:avLst/>
            <a:gdLst>
              <a:gd name="T0" fmla="*/ 8 w 116"/>
              <a:gd name="T1" fmla="*/ 180 h 222"/>
              <a:gd name="T2" fmla="*/ 4 w 116"/>
              <a:gd name="T3" fmla="*/ 168 h 222"/>
              <a:gd name="T4" fmla="*/ 1 w 116"/>
              <a:gd name="T5" fmla="*/ 156 h 222"/>
              <a:gd name="T6" fmla="*/ 1 w 116"/>
              <a:gd name="T7" fmla="*/ 143 h 222"/>
              <a:gd name="T8" fmla="*/ 0 w 116"/>
              <a:gd name="T9" fmla="*/ 129 h 222"/>
              <a:gd name="T10" fmla="*/ 1 w 116"/>
              <a:gd name="T11" fmla="*/ 115 h 222"/>
              <a:gd name="T12" fmla="*/ 2 w 116"/>
              <a:gd name="T13" fmla="*/ 102 h 222"/>
              <a:gd name="T14" fmla="*/ 5 w 116"/>
              <a:gd name="T15" fmla="*/ 88 h 222"/>
              <a:gd name="T16" fmla="*/ 9 w 116"/>
              <a:gd name="T17" fmla="*/ 75 h 222"/>
              <a:gd name="T18" fmla="*/ 14 w 116"/>
              <a:gd name="T19" fmla="*/ 63 h 222"/>
              <a:gd name="T20" fmla="*/ 20 w 116"/>
              <a:gd name="T21" fmla="*/ 53 h 222"/>
              <a:gd name="T22" fmla="*/ 27 w 116"/>
              <a:gd name="T23" fmla="*/ 42 h 222"/>
              <a:gd name="T24" fmla="*/ 35 w 116"/>
              <a:gd name="T25" fmla="*/ 33 h 222"/>
              <a:gd name="T26" fmla="*/ 41 w 116"/>
              <a:gd name="T27" fmla="*/ 25 h 222"/>
              <a:gd name="T28" fmla="*/ 47 w 116"/>
              <a:gd name="T29" fmla="*/ 17 h 222"/>
              <a:gd name="T30" fmla="*/ 52 w 116"/>
              <a:gd name="T31" fmla="*/ 9 h 222"/>
              <a:gd name="T32" fmla="*/ 58 w 116"/>
              <a:gd name="T33" fmla="*/ 0 h 222"/>
              <a:gd name="T34" fmla="*/ 64 w 116"/>
              <a:gd name="T35" fmla="*/ 9 h 222"/>
              <a:gd name="T36" fmla="*/ 70 w 116"/>
              <a:gd name="T37" fmla="*/ 17 h 222"/>
              <a:gd name="T38" fmla="*/ 76 w 116"/>
              <a:gd name="T39" fmla="*/ 25 h 222"/>
              <a:gd name="T40" fmla="*/ 82 w 116"/>
              <a:gd name="T41" fmla="*/ 33 h 222"/>
              <a:gd name="T42" fmla="*/ 89 w 116"/>
              <a:gd name="T43" fmla="*/ 42 h 222"/>
              <a:gd name="T44" fmla="*/ 96 w 116"/>
              <a:gd name="T45" fmla="*/ 53 h 222"/>
              <a:gd name="T46" fmla="*/ 102 w 116"/>
              <a:gd name="T47" fmla="*/ 63 h 222"/>
              <a:gd name="T48" fmla="*/ 108 w 116"/>
              <a:gd name="T49" fmla="*/ 75 h 222"/>
              <a:gd name="T50" fmla="*/ 111 w 116"/>
              <a:gd name="T51" fmla="*/ 88 h 222"/>
              <a:gd name="T52" fmla="*/ 114 w 116"/>
              <a:gd name="T53" fmla="*/ 102 h 222"/>
              <a:gd name="T54" fmla="*/ 115 w 116"/>
              <a:gd name="T55" fmla="*/ 115 h 222"/>
              <a:gd name="T56" fmla="*/ 116 w 116"/>
              <a:gd name="T57" fmla="*/ 129 h 222"/>
              <a:gd name="T58" fmla="*/ 115 w 116"/>
              <a:gd name="T59" fmla="*/ 142 h 222"/>
              <a:gd name="T60" fmla="*/ 114 w 116"/>
              <a:gd name="T61" fmla="*/ 156 h 222"/>
              <a:gd name="T62" fmla="*/ 112 w 116"/>
              <a:gd name="T63" fmla="*/ 169 h 222"/>
              <a:gd name="T64" fmla="*/ 108 w 116"/>
              <a:gd name="T65" fmla="*/ 182 h 222"/>
              <a:gd name="T66" fmla="*/ 108 w 116"/>
              <a:gd name="T67" fmla="*/ 182 h 222"/>
              <a:gd name="T68" fmla="*/ 103 w 116"/>
              <a:gd name="T69" fmla="*/ 191 h 222"/>
              <a:gd name="T70" fmla="*/ 99 w 116"/>
              <a:gd name="T71" fmla="*/ 199 h 222"/>
              <a:gd name="T72" fmla="*/ 93 w 116"/>
              <a:gd name="T73" fmla="*/ 205 h 222"/>
              <a:gd name="T74" fmla="*/ 87 w 116"/>
              <a:gd name="T75" fmla="*/ 211 h 222"/>
              <a:gd name="T76" fmla="*/ 81 w 116"/>
              <a:gd name="T77" fmla="*/ 216 h 222"/>
              <a:gd name="T78" fmla="*/ 73 w 116"/>
              <a:gd name="T79" fmla="*/ 219 h 222"/>
              <a:gd name="T80" fmla="*/ 66 w 116"/>
              <a:gd name="T81" fmla="*/ 220 h 222"/>
              <a:gd name="T82" fmla="*/ 58 w 116"/>
              <a:gd name="T83" fmla="*/ 222 h 222"/>
              <a:gd name="T84" fmla="*/ 58 w 116"/>
              <a:gd name="T85" fmla="*/ 222 h 222"/>
              <a:gd name="T86" fmla="*/ 51 w 116"/>
              <a:gd name="T87" fmla="*/ 220 h 222"/>
              <a:gd name="T88" fmla="*/ 43 w 116"/>
              <a:gd name="T89" fmla="*/ 219 h 222"/>
              <a:gd name="T90" fmla="*/ 36 w 116"/>
              <a:gd name="T91" fmla="*/ 216 h 222"/>
              <a:gd name="T92" fmla="*/ 29 w 116"/>
              <a:gd name="T93" fmla="*/ 211 h 222"/>
              <a:gd name="T94" fmla="*/ 23 w 116"/>
              <a:gd name="T95" fmla="*/ 205 h 222"/>
              <a:gd name="T96" fmla="*/ 17 w 116"/>
              <a:gd name="T97" fmla="*/ 198 h 222"/>
              <a:gd name="T98" fmla="*/ 13 w 116"/>
              <a:gd name="T99" fmla="*/ 190 h 222"/>
              <a:gd name="T100" fmla="*/ 8 w 116"/>
              <a:gd name="T101" fmla="*/ 18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6" h="222">
                <a:moveTo>
                  <a:pt x="8" y="180"/>
                </a:moveTo>
                <a:lnTo>
                  <a:pt x="4" y="168"/>
                </a:lnTo>
                <a:lnTo>
                  <a:pt x="1" y="156"/>
                </a:lnTo>
                <a:lnTo>
                  <a:pt x="1" y="143"/>
                </a:lnTo>
                <a:lnTo>
                  <a:pt x="0" y="129"/>
                </a:lnTo>
                <a:lnTo>
                  <a:pt x="1" y="115"/>
                </a:lnTo>
                <a:lnTo>
                  <a:pt x="2" y="102"/>
                </a:lnTo>
                <a:lnTo>
                  <a:pt x="5" y="88"/>
                </a:lnTo>
                <a:lnTo>
                  <a:pt x="9" y="75"/>
                </a:lnTo>
                <a:lnTo>
                  <a:pt x="14" y="63"/>
                </a:lnTo>
                <a:lnTo>
                  <a:pt x="20" y="53"/>
                </a:lnTo>
                <a:lnTo>
                  <a:pt x="27" y="42"/>
                </a:lnTo>
                <a:lnTo>
                  <a:pt x="35" y="33"/>
                </a:lnTo>
                <a:lnTo>
                  <a:pt x="41" y="25"/>
                </a:lnTo>
                <a:lnTo>
                  <a:pt x="47" y="17"/>
                </a:lnTo>
                <a:lnTo>
                  <a:pt x="52" y="9"/>
                </a:lnTo>
                <a:lnTo>
                  <a:pt x="58" y="0"/>
                </a:lnTo>
                <a:lnTo>
                  <a:pt x="64" y="9"/>
                </a:lnTo>
                <a:lnTo>
                  <a:pt x="70" y="17"/>
                </a:lnTo>
                <a:lnTo>
                  <a:pt x="76" y="25"/>
                </a:lnTo>
                <a:lnTo>
                  <a:pt x="82" y="33"/>
                </a:lnTo>
                <a:lnTo>
                  <a:pt x="89" y="42"/>
                </a:lnTo>
                <a:lnTo>
                  <a:pt x="96" y="53"/>
                </a:lnTo>
                <a:lnTo>
                  <a:pt x="102" y="63"/>
                </a:lnTo>
                <a:lnTo>
                  <a:pt x="108" y="75"/>
                </a:lnTo>
                <a:lnTo>
                  <a:pt x="111" y="88"/>
                </a:lnTo>
                <a:lnTo>
                  <a:pt x="114" y="102"/>
                </a:lnTo>
                <a:lnTo>
                  <a:pt x="115" y="115"/>
                </a:lnTo>
                <a:lnTo>
                  <a:pt x="116" y="129"/>
                </a:lnTo>
                <a:lnTo>
                  <a:pt x="115" y="142"/>
                </a:lnTo>
                <a:lnTo>
                  <a:pt x="114" y="156"/>
                </a:lnTo>
                <a:lnTo>
                  <a:pt x="112" y="169"/>
                </a:lnTo>
                <a:lnTo>
                  <a:pt x="108" y="182"/>
                </a:lnTo>
                <a:lnTo>
                  <a:pt x="108" y="182"/>
                </a:lnTo>
                <a:lnTo>
                  <a:pt x="103" y="191"/>
                </a:lnTo>
                <a:lnTo>
                  <a:pt x="99" y="199"/>
                </a:lnTo>
                <a:lnTo>
                  <a:pt x="93" y="205"/>
                </a:lnTo>
                <a:lnTo>
                  <a:pt x="87" y="211"/>
                </a:lnTo>
                <a:lnTo>
                  <a:pt x="81" y="216"/>
                </a:lnTo>
                <a:lnTo>
                  <a:pt x="73" y="219"/>
                </a:lnTo>
                <a:lnTo>
                  <a:pt x="66" y="220"/>
                </a:lnTo>
                <a:lnTo>
                  <a:pt x="58" y="222"/>
                </a:lnTo>
                <a:lnTo>
                  <a:pt x="58" y="222"/>
                </a:lnTo>
                <a:lnTo>
                  <a:pt x="51" y="220"/>
                </a:lnTo>
                <a:lnTo>
                  <a:pt x="43" y="219"/>
                </a:lnTo>
                <a:lnTo>
                  <a:pt x="36" y="216"/>
                </a:lnTo>
                <a:lnTo>
                  <a:pt x="29" y="211"/>
                </a:lnTo>
                <a:lnTo>
                  <a:pt x="23" y="205"/>
                </a:lnTo>
                <a:lnTo>
                  <a:pt x="17" y="198"/>
                </a:lnTo>
                <a:lnTo>
                  <a:pt x="13" y="190"/>
                </a:lnTo>
                <a:lnTo>
                  <a:pt x="8" y="180"/>
                </a:lnTo>
                <a:close/>
              </a:path>
            </a:pathLst>
          </a:custGeom>
          <a:solidFill>
            <a:schemeClr val="accent6">
              <a:lumMod val="40000"/>
              <a:lumOff val="60000"/>
            </a:schemeClr>
          </a:solidFill>
          <a:ln w="476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7666267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xEl>
                                              <p:pRg st="0" end="0"/>
                                            </p:txEl>
                                          </p:spTgt>
                                        </p:tgtEl>
                                        <p:attrNameLst>
                                          <p:attrName>style.visibility</p:attrName>
                                        </p:attrNameLst>
                                      </p:cBhvr>
                                      <p:to>
                                        <p:strVal val="visible"/>
                                      </p:to>
                                    </p:set>
                                    <p:animEffect transition="in" filter="fade">
                                      <p:cBhvr>
                                        <p:cTn id="10" dur="500"/>
                                        <p:tgtEl>
                                          <p:spTgt spid="3">
                                            <p:txEl>
                                              <p:pRg st="0" end="0"/>
                                            </p:txEl>
                                          </p:spTgt>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Effect transition="in" filter="fade">
                                      <p:cBhvr>
                                        <p:cTn id="13" dur="500"/>
                                        <p:tgtEl>
                                          <p:spTgt spid="3">
                                            <p:txEl>
                                              <p:pRg st="1" end="1"/>
                                            </p:txEl>
                                          </p:spTgt>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3">
                                            <p:txEl>
                                              <p:pRg st="2" end="2"/>
                                            </p:txEl>
                                          </p:spTgt>
                                        </p:tgtEl>
                                        <p:attrNameLst>
                                          <p:attrName>style.visibility</p:attrName>
                                        </p:attrNameLst>
                                      </p:cBhvr>
                                      <p:to>
                                        <p:strVal val="visible"/>
                                      </p:to>
                                    </p:set>
                                    <p:animEffect transition="in" filter="fade">
                                      <p:cBhvr>
                                        <p:cTn id="16" dur="500"/>
                                        <p:tgtEl>
                                          <p:spTgt spid="3">
                                            <p:txEl>
                                              <p:pRg st="2" end="2"/>
                                            </p:txEl>
                                          </p:spTgt>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Effect transition="in" filter="fade">
                                      <p:cBhvr>
                                        <p:cTn id="19" dur="500"/>
                                        <p:tgtEl>
                                          <p:spTgt spid="3">
                                            <p:txEl>
                                              <p:pRg st="3" end="3"/>
                                            </p:txEl>
                                          </p:spTgt>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fade">
                                      <p:cBhvr>
                                        <p:cTn id="22" dur="500"/>
                                        <p:tgtEl>
                                          <p:spTgt spid="3">
                                            <p:txEl>
                                              <p:pRg st="4" end="4"/>
                                            </p:txEl>
                                          </p:spTgt>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3">
                                            <p:txEl>
                                              <p:pRg st="5" end="5"/>
                                            </p:txEl>
                                          </p:spTgt>
                                        </p:tgtEl>
                                        <p:attrNameLst>
                                          <p:attrName>style.visibility</p:attrName>
                                        </p:attrNameLst>
                                      </p:cBhvr>
                                      <p:to>
                                        <p:strVal val="visible"/>
                                      </p:to>
                                    </p:set>
                                    <p:animEffect transition="in" filter="fade">
                                      <p:cBhvr>
                                        <p:cTn id="25" dur="500"/>
                                        <p:tgtEl>
                                          <p:spTgt spid="3">
                                            <p:txEl>
                                              <p:pRg st="5" end="5"/>
                                            </p:txEl>
                                          </p:spTgt>
                                        </p:tgtEl>
                                      </p:cBhvr>
                                    </p:animEffect>
                                  </p:childTnLst>
                                </p:cTn>
                              </p:par>
                            </p:childTnLst>
                          </p:cTn>
                        </p:par>
                        <p:par>
                          <p:cTn id="26" fill="hold">
                            <p:stCondLst>
                              <p:cond delay="500"/>
                            </p:stCondLst>
                            <p:childTnLst>
                              <p:par>
                                <p:cTn id="27" presetID="2" presetClass="entr" presetSubtype="1" fill="hold" grpId="0" nodeType="afterEffect">
                                  <p:stCondLst>
                                    <p:cond delay="1000"/>
                                  </p:stCondLst>
                                  <p:childTnLst>
                                    <p:set>
                                      <p:cBhvr>
                                        <p:cTn id="28" dur="1" fill="hold">
                                          <p:stCondLst>
                                            <p:cond delay="0"/>
                                          </p:stCondLst>
                                        </p:cTn>
                                        <p:tgtEl>
                                          <p:spTgt spid="62"/>
                                        </p:tgtEl>
                                        <p:attrNameLst>
                                          <p:attrName>style.visibility</p:attrName>
                                        </p:attrNameLst>
                                      </p:cBhvr>
                                      <p:to>
                                        <p:strVal val="visible"/>
                                      </p:to>
                                    </p:set>
                                    <p:anim calcmode="lin" valueType="num">
                                      <p:cBhvr additive="base">
                                        <p:cTn id="29" dur="1000" fill="hold"/>
                                        <p:tgtEl>
                                          <p:spTgt spid="62"/>
                                        </p:tgtEl>
                                        <p:attrNameLst>
                                          <p:attrName>ppt_x</p:attrName>
                                        </p:attrNameLst>
                                      </p:cBhvr>
                                      <p:tavLst>
                                        <p:tav tm="0">
                                          <p:val>
                                            <p:strVal val="#ppt_x"/>
                                          </p:val>
                                        </p:tav>
                                        <p:tav tm="100000">
                                          <p:val>
                                            <p:strVal val="#ppt_x"/>
                                          </p:val>
                                        </p:tav>
                                      </p:tavLst>
                                    </p:anim>
                                    <p:anim calcmode="lin" valueType="num">
                                      <p:cBhvr additive="base">
                                        <p:cTn id="30" dur="1000" fill="hold"/>
                                        <p:tgtEl>
                                          <p:spTgt spid="62"/>
                                        </p:tgtEl>
                                        <p:attrNameLst>
                                          <p:attrName>ppt_y</p:attrName>
                                        </p:attrNameLst>
                                      </p:cBhvr>
                                      <p:tavLst>
                                        <p:tav tm="0">
                                          <p:val>
                                            <p:strVal val="0-#ppt_h/2"/>
                                          </p:val>
                                        </p:tav>
                                        <p:tav tm="100000">
                                          <p:val>
                                            <p:strVal val="#ppt_y"/>
                                          </p:val>
                                        </p:tav>
                                      </p:tavLst>
                                    </p:anim>
                                  </p:childTnLst>
                                </p:cTn>
                              </p:par>
                            </p:childTnLst>
                          </p:cTn>
                        </p:par>
                        <p:par>
                          <p:cTn id="31" fill="hold">
                            <p:stCondLst>
                              <p:cond delay="2500"/>
                            </p:stCondLst>
                            <p:childTnLst>
                              <p:par>
                                <p:cTn id="32" presetID="2" presetClass="entr" presetSubtype="1" fill="hold" grpId="0" nodeType="afterEffect">
                                  <p:stCondLst>
                                    <p:cond delay="1000"/>
                                  </p:stCondLst>
                                  <p:childTnLst>
                                    <p:set>
                                      <p:cBhvr>
                                        <p:cTn id="33" dur="1" fill="hold">
                                          <p:stCondLst>
                                            <p:cond delay="0"/>
                                          </p:stCondLst>
                                        </p:cTn>
                                        <p:tgtEl>
                                          <p:spTgt spid="63"/>
                                        </p:tgtEl>
                                        <p:attrNameLst>
                                          <p:attrName>style.visibility</p:attrName>
                                        </p:attrNameLst>
                                      </p:cBhvr>
                                      <p:to>
                                        <p:strVal val="visible"/>
                                      </p:to>
                                    </p:set>
                                    <p:anim calcmode="lin" valueType="num">
                                      <p:cBhvr additive="base">
                                        <p:cTn id="34" dur="1000" fill="hold"/>
                                        <p:tgtEl>
                                          <p:spTgt spid="63"/>
                                        </p:tgtEl>
                                        <p:attrNameLst>
                                          <p:attrName>ppt_x</p:attrName>
                                        </p:attrNameLst>
                                      </p:cBhvr>
                                      <p:tavLst>
                                        <p:tav tm="0">
                                          <p:val>
                                            <p:strVal val="#ppt_x"/>
                                          </p:val>
                                        </p:tav>
                                        <p:tav tm="100000">
                                          <p:val>
                                            <p:strVal val="#ppt_x"/>
                                          </p:val>
                                        </p:tav>
                                      </p:tavLst>
                                    </p:anim>
                                    <p:anim calcmode="lin" valueType="num">
                                      <p:cBhvr additive="base">
                                        <p:cTn id="35" dur="1000" fill="hold"/>
                                        <p:tgtEl>
                                          <p:spTgt spid="63"/>
                                        </p:tgtEl>
                                        <p:attrNameLst>
                                          <p:attrName>ppt_y</p:attrName>
                                        </p:attrNameLst>
                                      </p:cBhvr>
                                      <p:tavLst>
                                        <p:tav tm="0">
                                          <p:val>
                                            <p:strVal val="0-#ppt_h/2"/>
                                          </p:val>
                                        </p:tav>
                                        <p:tav tm="100000">
                                          <p:val>
                                            <p:strVal val="#ppt_y"/>
                                          </p:val>
                                        </p:tav>
                                      </p:tavLst>
                                    </p:anim>
                                  </p:childTnLst>
                                </p:cTn>
                              </p:par>
                            </p:childTnLst>
                          </p:cTn>
                        </p:par>
                        <p:par>
                          <p:cTn id="36" fill="hold">
                            <p:stCondLst>
                              <p:cond delay="4500"/>
                            </p:stCondLst>
                            <p:childTnLst>
                              <p:par>
                                <p:cTn id="37" presetID="2" presetClass="entr" presetSubtype="1" fill="hold" grpId="0" nodeType="afterEffect">
                                  <p:stCondLst>
                                    <p:cond delay="1000"/>
                                  </p:stCondLst>
                                  <p:childTnLst>
                                    <p:set>
                                      <p:cBhvr>
                                        <p:cTn id="38" dur="1" fill="hold">
                                          <p:stCondLst>
                                            <p:cond delay="0"/>
                                          </p:stCondLst>
                                        </p:cTn>
                                        <p:tgtEl>
                                          <p:spTgt spid="64"/>
                                        </p:tgtEl>
                                        <p:attrNameLst>
                                          <p:attrName>style.visibility</p:attrName>
                                        </p:attrNameLst>
                                      </p:cBhvr>
                                      <p:to>
                                        <p:strVal val="visible"/>
                                      </p:to>
                                    </p:set>
                                    <p:anim calcmode="lin" valueType="num">
                                      <p:cBhvr additive="base">
                                        <p:cTn id="39" dur="1000" fill="hold"/>
                                        <p:tgtEl>
                                          <p:spTgt spid="64"/>
                                        </p:tgtEl>
                                        <p:attrNameLst>
                                          <p:attrName>ppt_x</p:attrName>
                                        </p:attrNameLst>
                                      </p:cBhvr>
                                      <p:tavLst>
                                        <p:tav tm="0">
                                          <p:val>
                                            <p:strVal val="#ppt_x"/>
                                          </p:val>
                                        </p:tav>
                                        <p:tav tm="100000">
                                          <p:val>
                                            <p:strVal val="#ppt_x"/>
                                          </p:val>
                                        </p:tav>
                                      </p:tavLst>
                                    </p:anim>
                                    <p:anim calcmode="lin" valueType="num">
                                      <p:cBhvr additive="base">
                                        <p:cTn id="40" dur="1000" fill="hold"/>
                                        <p:tgtEl>
                                          <p:spTgt spid="6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uiExpand="1" build="p"/>
      <p:bldP spid="62" grpId="0" animBg="1"/>
      <p:bldP spid="63" grpId="0" animBg="1"/>
      <p:bldP spid="64"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Lesson: Controlling pests safely</a:t>
            </a:r>
            <a:endParaRPr lang="en-US" dirty="0"/>
          </a:p>
        </p:txBody>
      </p:sp>
      <p:sp>
        <p:nvSpPr>
          <p:cNvPr id="3" name="Content Placeholder 2"/>
          <p:cNvSpPr>
            <a:spLocks noGrp="1"/>
          </p:cNvSpPr>
          <p:nvPr>
            <p:ph idx="1"/>
          </p:nvPr>
        </p:nvSpPr>
        <p:spPr>
          <a:xfrm>
            <a:off x="457200" y="1600200"/>
            <a:ext cx="8229600" cy="4953000"/>
          </a:xfrm>
        </p:spPr>
        <p:txBody>
          <a:bodyPr/>
          <a:lstStyle/>
          <a:p>
            <a:pPr marL="0" indent="0">
              <a:buNone/>
            </a:pPr>
            <a:r>
              <a:rPr lang="en-US" sz="3000" dirty="0" smtClean="0">
                <a:solidFill>
                  <a:schemeClr val="accent2"/>
                </a:solidFill>
              </a:rPr>
              <a:t>Pest: any plant or animal that is somewhere it is not wanted</a:t>
            </a:r>
          </a:p>
          <a:p>
            <a:pPr marL="0" indent="0">
              <a:buNone/>
            </a:pPr>
            <a:endParaRPr lang="en-US" sz="3000" dirty="0">
              <a:solidFill>
                <a:schemeClr val="accent2"/>
              </a:solidFill>
            </a:endParaRPr>
          </a:p>
          <a:p>
            <a:pPr marL="0" indent="0">
              <a:buNone/>
            </a:pPr>
            <a:endParaRPr lang="en-US" sz="3000" dirty="0" smtClean="0"/>
          </a:p>
          <a:p>
            <a:pPr marL="0" indent="0">
              <a:buNone/>
            </a:pPr>
            <a:r>
              <a:rPr lang="en-US" sz="3000" dirty="0" smtClean="0"/>
              <a:t>Pests may</a:t>
            </a:r>
          </a:p>
          <a:p>
            <a:r>
              <a:rPr lang="en-US" sz="3000" dirty="0" smtClean="0"/>
              <a:t>Cause or spread disease: asthma, plague</a:t>
            </a:r>
          </a:p>
          <a:p>
            <a:r>
              <a:rPr lang="en-US" sz="3000" dirty="0" smtClean="0"/>
              <a:t>Eat or spoil your food</a:t>
            </a:r>
          </a:p>
          <a:p>
            <a:r>
              <a:rPr lang="en-US" sz="3000" dirty="0" smtClean="0"/>
              <a:t>Damage your home or belongings</a:t>
            </a:r>
          </a:p>
          <a:p>
            <a:r>
              <a:rPr lang="en-US" sz="3000" dirty="0" smtClean="0"/>
              <a:t>Make you uncomfortable</a:t>
            </a:r>
          </a:p>
          <a:p>
            <a:endParaRPr lang="en-US" sz="3000" dirty="0"/>
          </a:p>
        </p:txBody>
      </p:sp>
      <p:sp>
        <p:nvSpPr>
          <p:cNvPr id="4" name="Slide Number Placeholder 3"/>
          <p:cNvSpPr>
            <a:spLocks noGrp="1"/>
          </p:cNvSpPr>
          <p:nvPr>
            <p:ph type="sldNum" sz="quarter" idx="12"/>
          </p:nvPr>
        </p:nvSpPr>
        <p:spPr/>
        <p:txBody>
          <a:bodyPr/>
          <a:lstStyle/>
          <a:p>
            <a:pPr>
              <a:defRPr/>
            </a:pPr>
            <a:fld id="{1E977EE2-AE7D-4A3E-A969-7C148C7B1C00}" type="slidenum">
              <a:rPr lang="en-US" smtClean="0"/>
              <a:pPr>
                <a:defRPr/>
              </a:pPr>
              <a:t>36</a:t>
            </a:fld>
            <a:endParaRPr lang="en-US" dirty="0"/>
          </a:p>
        </p:txBody>
      </p:sp>
      <p:pic>
        <p:nvPicPr>
          <p:cNvPr id="6146" name="Picture 2" descr="C:\Users\Joan Bothell\AppData\Local\Microsoft\Windows\Temporary Internet Files\Content.IE5\06VEYVUV\MC900000935[1].wmf"/>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59206" y="2590800"/>
            <a:ext cx="1536904" cy="716280"/>
          </a:xfrm>
          <a:prstGeom prst="rect">
            <a:avLst/>
          </a:prstGeom>
          <a:noFill/>
          <a:extLst>
            <a:ext uri="{909E8E84-426E-40DD-AFC4-6F175D3DCCD1}">
              <a14:hiddenFill xmlns:a14="http://schemas.microsoft.com/office/drawing/2010/main">
                <a:solidFill>
                  <a:srgbClr val="FFFFFF"/>
                </a:solidFill>
              </a14:hiddenFill>
            </a:ext>
          </a:extLst>
        </p:spPr>
      </p:pic>
      <p:pic>
        <p:nvPicPr>
          <p:cNvPr id="6147" name="Picture 3" descr="C:\Users\Joan Bothell\AppData\Local\Microsoft\Windows\Temporary Internet Files\Content.IE5\06VEYVUV\MC900305491[1].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133600" y="2574189"/>
            <a:ext cx="1794053" cy="823874"/>
          </a:xfrm>
          <a:prstGeom prst="rect">
            <a:avLst/>
          </a:prstGeom>
          <a:noFill/>
          <a:extLst>
            <a:ext uri="{909E8E84-426E-40DD-AFC4-6F175D3DCCD1}">
              <a14:hiddenFill xmlns:a14="http://schemas.microsoft.com/office/drawing/2010/main">
                <a:solidFill>
                  <a:srgbClr val="FFFFFF"/>
                </a:solidFill>
              </a14:hiddenFill>
            </a:ext>
          </a:extLst>
        </p:spPr>
      </p:pic>
      <p:pic>
        <p:nvPicPr>
          <p:cNvPr id="6148" name="Picture 4" descr="C:\Users\Joan Bothell\AppData\Local\Microsoft\Windows\Temporary Internet Files\Content.IE5\789KJO72\MC900438025[1].png"/>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334000" y="2819400"/>
            <a:ext cx="548640" cy="548640"/>
          </a:xfrm>
          <a:prstGeom prst="rect">
            <a:avLst/>
          </a:prstGeom>
          <a:noFill/>
          <a:extLst>
            <a:ext uri="{909E8E84-426E-40DD-AFC4-6F175D3DCCD1}">
              <a14:hiddenFill xmlns:a14="http://schemas.microsoft.com/office/drawing/2010/main">
                <a:solidFill>
                  <a:srgbClr val="FFFFFF"/>
                </a:solidFill>
              </a14:hiddenFill>
            </a:ext>
          </a:extLst>
        </p:spPr>
      </p:pic>
      <p:pic>
        <p:nvPicPr>
          <p:cNvPr id="6150" name="Picture 6" descr="C:\Users\Joan Bothell\AppData\Local\Microsoft\Windows\Temporary Internet Files\Content.IE5\789KJO72\MC900088448[1].wmf"/>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114800" y="2804160"/>
            <a:ext cx="455171" cy="548640"/>
          </a:xfrm>
          <a:prstGeom prst="rect">
            <a:avLst/>
          </a:prstGeom>
          <a:noFill/>
          <a:extLst>
            <a:ext uri="{909E8E84-426E-40DD-AFC4-6F175D3DCCD1}">
              <a14:hiddenFill xmlns:a14="http://schemas.microsoft.com/office/drawing/2010/main">
                <a:solidFill>
                  <a:srgbClr val="FFFFFF"/>
                </a:solidFill>
              </a14:hiddenFill>
            </a:ext>
          </a:extLst>
        </p:spPr>
      </p:pic>
      <p:pic>
        <p:nvPicPr>
          <p:cNvPr id="6151" name="Picture 7" descr="C:\Users\Joan Bothell\AppData\Local\Microsoft\Windows\Temporary Internet Files\Content.IE5\H6XTBK87\MC900438021[1].png"/>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4724400" y="2788920"/>
            <a:ext cx="640080" cy="640080"/>
          </a:xfrm>
          <a:prstGeom prst="rect">
            <a:avLst/>
          </a:prstGeom>
          <a:noFill/>
          <a:extLst>
            <a:ext uri="{909E8E84-426E-40DD-AFC4-6F175D3DCCD1}">
              <a14:hiddenFill xmlns:a14="http://schemas.microsoft.com/office/drawing/2010/main">
                <a:solidFill>
                  <a:srgbClr val="FFFFFF"/>
                </a:solidFill>
              </a14:hiddenFill>
            </a:ext>
          </a:extLst>
        </p:spPr>
      </p:pic>
      <p:pic>
        <p:nvPicPr>
          <p:cNvPr id="6152" name="Picture 8" descr="C:\Users\Joan Bothell\AppData\Local\Microsoft\Windows\Temporary Internet Files\Content.IE5\789KJO72\MC900084008[1].wmf"/>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flipH="1">
            <a:off x="5943600" y="2482119"/>
            <a:ext cx="933713" cy="870681"/>
          </a:xfrm>
          <a:prstGeom prst="rect">
            <a:avLst/>
          </a:prstGeom>
          <a:noFill/>
          <a:extLst>
            <a:ext uri="{909E8E84-426E-40DD-AFC4-6F175D3DCCD1}">
              <a14:hiddenFill xmlns:a14="http://schemas.microsoft.com/office/drawing/2010/main">
                <a:solidFill>
                  <a:srgbClr val="FFFFFF"/>
                </a:solidFill>
              </a14:hiddenFill>
            </a:ext>
          </a:extLst>
        </p:spPr>
      </p:pic>
      <p:pic>
        <p:nvPicPr>
          <p:cNvPr id="6153" name="Picture 9" descr="C:\Users\Joan Bothell\AppData\Local\Microsoft\Windows\Temporary Internet Files\Content.IE5\06VEYVUV\MC900326476[1].wmf"/>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7696200" y="2531686"/>
            <a:ext cx="1005840" cy="82111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75171583"/>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6"/>
          <p:cNvGrpSpPr>
            <a:grpSpLocks noChangeAspect="1"/>
          </p:cNvGrpSpPr>
          <p:nvPr/>
        </p:nvGrpSpPr>
        <p:grpSpPr bwMode="auto">
          <a:xfrm>
            <a:off x="7205475" y="2293144"/>
            <a:ext cx="1688019" cy="1632743"/>
            <a:chOff x="4512" y="1248"/>
            <a:chExt cx="1191" cy="1152"/>
          </a:xfrm>
        </p:grpSpPr>
        <p:sp>
          <p:nvSpPr>
            <p:cNvPr id="6" name="AutoShape 5"/>
            <p:cNvSpPr>
              <a:spLocks noChangeAspect="1" noChangeArrowheads="1" noTextEdit="1"/>
            </p:cNvSpPr>
            <p:nvPr/>
          </p:nvSpPr>
          <p:spPr bwMode="auto">
            <a:xfrm>
              <a:off x="4512" y="1248"/>
              <a:ext cx="1191" cy="1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8"/>
            <p:cNvSpPr>
              <a:spLocks/>
            </p:cNvSpPr>
            <p:nvPr/>
          </p:nvSpPr>
          <p:spPr bwMode="auto">
            <a:xfrm>
              <a:off x="4866" y="1492"/>
              <a:ext cx="743" cy="675"/>
            </a:xfrm>
            <a:custGeom>
              <a:avLst/>
              <a:gdLst>
                <a:gd name="T0" fmla="*/ 613 w 743"/>
                <a:gd name="T1" fmla="*/ 383 h 675"/>
                <a:gd name="T2" fmla="*/ 611 w 743"/>
                <a:gd name="T3" fmla="*/ 365 h 675"/>
                <a:gd name="T4" fmla="*/ 607 w 743"/>
                <a:gd name="T5" fmla="*/ 345 h 675"/>
                <a:gd name="T6" fmla="*/ 603 w 743"/>
                <a:gd name="T7" fmla="*/ 328 h 675"/>
                <a:gd name="T8" fmla="*/ 591 w 743"/>
                <a:gd name="T9" fmla="*/ 318 h 675"/>
                <a:gd name="T10" fmla="*/ 563 w 743"/>
                <a:gd name="T11" fmla="*/ 323 h 675"/>
                <a:gd name="T12" fmla="*/ 556 w 743"/>
                <a:gd name="T13" fmla="*/ 339 h 675"/>
                <a:gd name="T14" fmla="*/ 531 w 743"/>
                <a:gd name="T15" fmla="*/ 349 h 675"/>
                <a:gd name="T16" fmla="*/ 30 w 743"/>
                <a:gd name="T17" fmla="*/ 670 h 675"/>
                <a:gd name="T18" fmla="*/ 24 w 743"/>
                <a:gd name="T19" fmla="*/ 621 h 675"/>
                <a:gd name="T20" fmla="*/ 14 w 743"/>
                <a:gd name="T21" fmla="*/ 534 h 675"/>
                <a:gd name="T22" fmla="*/ 5 w 743"/>
                <a:gd name="T23" fmla="*/ 430 h 675"/>
                <a:gd name="T24" fmla="*/ 1 w 743"/>
                <a:gd name="T25" fmla="*/ 332 h 675"/>
                <a:gd name="T26" fmla="*/ 2 w 743"/>
                <a:gd name="T27" fmla="*/ 260 h 675"/>
                <a:gd name="T28" fmla="*/ 16 w 743"/>
                <a:gd name="T29" fmla="*/ 228 h 675"/>
                <a:gd name="T30" fmla="*/ 33 w 743"/>
                <a:gd name="T31" fmla="*/ 209 h 675"/>
                <a:gd name="T32" fmla="*/ 60 w 743"/>
                <a:gd name="T33" fmla="*/ 192 h 675"/>
                <a:gd name="T34" fmla="*/ 89 w 743"/>
                <a:gd name="T35" fmla="*/ 183 h 675"/>
                <a:gd name="T36" fmla="*/ 142 w 743"/>
                <a:gd name="T37" fmla="*/ 99 h 675"/>
                <a:gd name="T38" fmla="*/ 113 w 743"/>
                <a:gd name="T39" fmla="*/ 99 h 675"/>
                <a:gd name="T40" fmla="*/ 76 w 743"/>
                <a:gd name="T41" fmla="*/ 100 h 675"/>
                <a:gd name="T42" fmla="*/ 40 w 743"/>
                <a:gd name="T43" fmla="*/ 98 h 675"/>
                <a:gd name="T44" fmla="*/ 7 w 743"/>
                <a:gd name="T45" fmla="*/ 93 h 675"/>
                <a:gd name="T46" fmla="*/ 0 w 743"/>
                <a:gd name="T47" fmla="*/ 74 h 675"/>
                <a:gd name="T48" fmla="*/ 1 w 743"/>
                <a:gd name="T49" fmla="*/ 57 h 675"/>
                <a:gd name="T50" fmla="*/ 3 w 743"/>
                <a:gd name="T51" fmla="*/ 39 h 675"/>
                <a:gd name="T52" fmla="*/ 8 w 743"/>
                <a:gd name="T53" fmla="*/ 23 h 675"/>
                <a:gd name="T54" fmla="*/ 19 w 743"/>
                <a:gd name="T55" fmla="*/ 7 h 675"/>
                <a:gd name="T56" fmla="*/ 72 w 743"/>
                <a:gd name="T57" fmla="*/ 2 h 675"/>
                <a:gd name="T58" fmla="*/ 167 w 743"/>
                <a:gd name="T59" fmla="*/ 0 h 675"/>
                <a:gd name="T60" fmla="*/ 276 w 743"/>
                <a:gd name="T61" fmla="*/ 2 h 675"/>
                <a:gd name="T62" fmla="*/ 376 w 743"/>
                <a:gd name="T63" fmla="*/ 5 h 675"/>
                <a:gd name="T64" fmla="*/ 440 w 743"/>
                <a:gd name="T65" fmla="*/ 11 h 675"/>
                <a:gd name="T66" fmla="*/ 450 w 743"/>
                <a:gd name="T67" fmla="*/ 27 h 675"/>
                <a:gd name="T68" fmla="*/ 451 w 743"/>
                <a:gd name="T69" fmla="*/ 44 h 675"/>
                <a:gd name="T70" fmla="*/ 451 w 743"/>
                <a:gd name="T71" fmla="*/ 61 h 675"/>
                <a:gd name="T72" fmla="*/ 450 w 743"/>
                <a:gd name="T73" fmla="*/ 76 h 675"/>
                <a:gd name="T74" fmla="*/ 442 w 743"/>
                <a:gd name="T75" fmla="*/ 94 h 675"/>
                <a:gd name="T76" fmla="*/ 411 w 743"/>
                <a:gd name="T77" fmla="*/ 97 h 675"/>
                <a:gd name="T78" fmla="*/ 384 w 743"/>
                <a:gd name="T79" fmla="*/ 99 h 675"/>
                <a:gd name="T80" fmla="*/ 356 w 743"/>
                <a:gd name="T81" fmla="*/ 99 h 675"/>
                <a:gd name="T82" fmla="*/ 328 w 743"/>
                <a:gd name="T83" fmla="*/ 100 h 675"/>
                <a:gd name="T84" fmla="*/ 348 w 743"/>
                <a:gd name="T85" fmla="*/ 118 h 675"/>
                <a:gd name="T86" fmla="*/ 379 w 743"/>
                <a:gd name="T87" fmla="*/ 125 h 675"/>
                <a:gd name="T88" fmla="*/ 399 w 743"/>
                <a:gd name="T89" fmla="*/ 139 h 675"/>
                <a:gd name="T90" fmla="*/ 410 w 743"/>
                <a:gd name="T91" fmla="*/ 156 h 675"/>
                <a:gd name="T92" fmla="*/ 420 w 743"/>
                <a:gd name="T93" fmla="*/ 167 h 675"/>
                <a:gd name="T94" fmla="*/ 451 w 743"/>
                <a:gd name="T95" fmla="*/ 171 h 675"/>
                <a:gd name="T96" fmla="*/ 480 w 743"/>
                <a:gd name="T97" fmla="*/ 180 h 675"/>
                <a:gd name="T98" fmla="*/ 491 w 743"/>
                <a:gd name="T99" fmla="*/ 200 h 675"/>
                <a:gd name="T100" fmla="*/ 603 w 743"/>
                <a:gd name="T101" fmla="*/ 238 h 675"/>
                <a:gd name="T102" fmla="*/ 629 w 743"/>
                <a:gd name="T103" fmla="*/ 238 h 675"/>
                <a:gd name="T104" fmla="*/ 658 w 743"/>
                <a:gd name="T105" fmla="*/ 240 h 675"/>
                <a:gd name="T106" fmla="*/ 687 w 743"/>
                <a:gd name="T107" fmla="*/ 244 h 675"/>
                <a:gd name="T108" fmla="*/ 717 w 743"/>
                <a:gd name="T109" fmla="*/ 259 h 675"/>
                <a:gd name="T110" fmla="*/ 726 w 743"/>
                <a:gd name="T111" fmla="*/ 279 h 675"/>
                <a:gd name="T112" fmla="*/ 732 w 743"/>
                <a:gd name="T113" fmla="*/ 304 h 675"/>
                <a:gd name="T114" fmla="*/ 737 w 743"/>
                <a:gd name="T115" fmla="*/ 329 h 675"/>
                <a:gd name="T116" fmla="*/ 741 w 743"/>
                <a:gd name="T117" fmla="*/ 351 h 675"/>
                <a:gd name="T118" fmla="*/ 743 w 743"/>
                <a:gd name="T119" fmla="*/ 364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3" h="675">
                  <a:moveTo>
                    <a:pt x="617" y="398"/>
                  </a:moveTo>
                  <a:lnTo>
                    <a:pt x="615" y="398"/>
                  </a:lnTo>
                  <a:lnTo>
                    <a:pt x="615" y="397"/>
                  </a:lnTo>
                  <a:lnTo>
                    <a:pt x="615" y="396"/>
                  </a:lnTo>
                  <a:lnTo>
                    <a:pt x="615" y="395"/>
                  </a:lnTo>
                  <a:lnTo>
                    <a:pt x="615" y="393"/>
                  </a:lnTo>
                  <a:lnTo>
                    <a:pt x="614" y="391"/>
                  </a:lnTo>
                  <a:lnTo>
                    <a:pt x="614" y="388"/>
                  </a:lnTo>
                  <a:lnTo>
                    <a:pt x="614" y="386"/>
                  </a:lnTo>
                  <a:lnTo>
                    <a:pt x="614" y="385"/>
                  </a:lnTo>
                  <a:lnTo>
                    <a:pt x="613" y="383"/>
                  </a:lnTo>
                  <a:lnTo>
                    <a:pt x="613" y="382"/>
                  </a:lnTo>
                  <a:lnTo>
                    <a:pt x="613" y="380"/>
                  </a:lnTo>
                  <a:lnTo>
                    <a:pt x="613" y="378"/>
                  </a:lnTo>
                  <a:lnTo>
                    <a:pt x="612" y="377"/>
                  </a:lnTo>
                  <a:lnTo>
                    <a:pt x="612" y="375"/>
                  </a:lnTo>
                  <a:lnTo>
                    <a:pt x="612" y="374"/>
                  </a:lnTo>
                  <a:lnTo>
                    <a:pt x="612" y="371"/>
                  </a:lnTo>
                  <a:lnTo>
                    <a:pt x="612" y="370"/>
                  </a:lnTo>
                  <a:lnTo>
                    <a:pt x="611" y="368"/>
                  </a:lnTo>
                  <a:lnTo>
                    <a:pt x="611" y="366"/>
                  </a:lnTo>
                  <a:lnTo>
                    <a:pt x="611" y="365"/>
                  </a:lnTo>
                  <a:lnTo>
                    <a:pt x="611" y="363"/>
                  </a:lnTo>
                  <a:lnTo>
                    <a:pt x="611" y="361"/>
                  </a:lnTo>
                  <a:lnTo>
                    <a:pt x="611" y="360"/>
                  </a:lnTo>
                  <a:lnTo>
                    <a:pt x="609" y="357"/>
                  </a:lnTo>
                  <a:lnTo>
                    <a:pt x="609" y="356"/>
                  </a:lnTo>
                  <a:lnTo>
                    <a:pt x="608" y="354"/>
                  </a:lnTo>
                  <a:lnTo>
                    <a:pt x="608" y="352"/>
                  </a:lnTo>
                  <a:lnTo>
                    <a:pt x="608" y="350"/>
                  </a:lnTo>
                  <a:lnTo>
                    <a:pt x="608" y="349"/>
                  </a:lnTo>
                  <a:lnTo>
                    <a:pt x="607" y="346"/>
                  </a:lnTo>
                  <a:lnTo>
                    <a:pt x="607" y="345"/>
                  </a:lnTo>
                  <a:lnTo>
                    <a:pt x="607" y="343"/>
                  </a:lnTo>
                  <a:lnTo>
                    <a:pt x="607" y="341"/>
                  </a:lnTo>
                  <a:lnTo>
                    <a:pt x="606" y="340"/>
                  </a:lnTo>
                  <a:lnTo>
                    <a:pt x="606" y="338"/>
                  </a:lnTo>
                  <a:lnTo>
                    <a:pt x="606" y="337"/>
                  </a:lnTo>
                  <a:lnTo>
                    <a:pt x="604" y="335"/>
                  </a:lnTo>
                  <a:lnTo>
                    <a:pt x="604" y="334"/>
                  </a:lnTo>
                  <a:lnTo>
                    <a:pt x="604" y="332"/>
                  </a:lnTo>
                  <a:lnTo>
                    <a:pt x="603" y="331"/>
                  </a:lnTo>
                  <a:lnTo>
                    <a:pt x="603" y="329"/>
                  </a:lnTo>
                  <a:lnTo>
                    <a:pt x="603" y="328"/>
                  </a:lnTo>
                  <a:lnTo>
                    <a:pt x="603" y="327"/>
                  </a:lnTo>
                  <a:lnTo>
                    <a:pt x="602" y="324"/>
                  </a:lnTo>
                  <a:lnTo>
                    <a:pt x="602" y="323"/>
                  </a:lnTo>
                  <a:lnTo>
                    <a:pt x="601" y="321"/>
                  </a:lnTo>
                  <a:lnTo>
                    <a:pt x="601" y="320"/>
                  </a:lnTo>
                  <a:lnTo>
                    <a:pt x="599" y="319"/>
                  </a:lnTo>
                  <a:lnTo>
                    <a:pt x="599" y="318"/>
                  </a:lnTo>
                  <a:lnTo>
                    <a:pt x="598" y="318"/>
                  </a:lnTo>
                  <a:lnTo>
                    <a:pt x="596" y="318"/>
                  </a:lnTo>
                  <a:lnTo>
                    <a:pt x="593" y="318"/>
                  </a:lnTo>
                  <a:lnTo>
                    <a:pt x="591" y="318"/>
                  </a:lnTo>
                  <a:lnTo>
                    <a:pt x="588" y="318"/>
                  </a:lnTo>
                  <a:lnTo>
                    <a:pt x="585" y="318"/>
                  </a:lnTo>
                  <a:lnTo>
                    <a:pt x="582" y="318"/>
                  </a:lnTo>
                  <a:lnTo>
                    <a:pt x="579" y="319"/>
                  </a:lnTo>
                  <a:lnTo>
                    <a:pt x="575" y="320"/>
                  </a:lnTo>
                  <a:lnTo>
                    <a:pt x="572" y="320"/>
                  </a:lnTo>
                  <a:lnTo>
                    <a:pt x="570" y="321"/>
                  </a:lnTo>
                  <a:lnTo>
                    <a:pt x="568" y="321"/>
                  </a:lnTo>
                  <a:lnTo>
                    <a:pt x="564" y="322"/>
                  </a:lnTo>
                  <a:lnTo>
                    <a:pt x="563" y="322"/>
                  </a:lnTo>
                  <a:lnTo>
                    <a:pt x="563" y="323"/>
                  </a:lnTo>
                  <a:lnTo>
                    <a:pt x="563" y="324"/>
                  </a:lnTo>
                  <a:lnTo>
                    <a:pt x="561" y="325"/>
                  </a:lnTo>
                  <a:lnTo>
                    <a:pt x="561" y="326"/>
                  </a:lnTo>
                  <a:lnTo>
                    <a:pt x="561" y="328"/>
                  </a:lnTo>
                  <a:lnTo>
                    <a:pt x="561" y="329"/>
                  </a:lnTo>
                  <a:lnTo>
                    <a:pt x="561" y="331"/>
                  </a:lnTo>
                  <a:lnTo>
                    <a:pt x="560" y="332"/>
                  </a:lnTo>
                  <a:lnTo>
                    <a:pt x="560" y="334"/>
                  </a:lnTo>
                  <a:lnTo>
                    <a:pt x="559" y="336"/>
                  </a:lnTo>
                  <a:lnTo>
                    <a:pt x="558" y="337"/>
                  </a:lnTo>
                  <a:lnTo>
                    <a:pt x="556" y="339"/>
                  </a:lnTo>
                  <a:lnTo>
                    <a:pt x="555" y="340"/>
                  </a:lnTo>
                  <a:lnTo>
                    <a:pt x="554" y="342"/>
                  </a:lnTo>
                  <a:lnTo>
                    <a:pt x="552" y="343"/>
                  </a:lnTo>
                  <a:lnTo>
                    <a:pt x="549" y="343"/>
                  </a:lnTo>
                  <a:lnTo>
                    <a:pt x="547" y="345"/>
                  </a:lnTo>
                  <a:lnTo>
                    <a:pt x="544" y="346"/>
                  </a:lnTo>
                  <a:lnTo>
                    <a:pt x="540" y="346"/>
                  </a:lnTo>
                  <a:lnTo>
                    <a:pt x="538" y="347"/>
                  </a:lnTo>
                  <a:lnTo>
                    <a:pt x="536" y="348"/>
                  </a:lnTo>
                  <a:lnTo>
                    <a:pt x="533" y="349"/>
                  </a:lnTo>
                  <a:lnTo>
                    <a:pt x="531" y="349"/>
                  </a:lnTo>
                  <a:lnTo>
                    <a:pt x="528" y="349"/>
                  </a:lnTo>
                  <a:lnTo>
                    <a:pt x="526" y="350"/>
                  </a:lnTo>
                  <a:lnTo>
                    <a:pt x="525" y="350"/>
                  </a:lnTo>
                  <a:lnTo>
                    <a:pt x="522" y="351"/>
                  </a:lnTo>
                  <a:lnTo>
                    <a:pt x="521" y="351"/>
                  </a:lnTo>
                  <a:lnTo>
                    <a:pt x="552" y="620"/>
                  </a:lnTo>
                  <a:lnTo>
                    <a:pt x="30" y="675"/>
                  </a:lnTo>
                  <a:lnTo>
                    <a:pt x="30" y="674"/>
                  </a:lnTo>
                  <a:lnTo>
                    <a:pt x="30" y="673"/>
                  </a:lnTo>
                  <a:lnTo>
                    <a:pt x="30" y="672"/>
                  </a:lnTo>
                  <a:lnTo>
                    <a:pt x="30" y="670"/>
                  </a:lnTo>
                  <a:lnTo>
                    <a:pt x="29" y="668"/>
                  </a:lnTo>
                  <a:lnTo>
                    <a:pt x="29" y="665"/>
                  </a:lnTo>
                  <a:lnTo>
                    <a:pt x="29" y="662"/>
                  </a:lnTo>
                  <a:lnTo>
                    <a:pt x="28" y="659"/>
                  </a:lnTo>
                  <a:lnTo>
                    <a:pt x="28" y="654"/>
                  </a:lnTo>
                  <a:lnTo>
                    <a:pt x="27" y="649"/>
                  </a:lnTo>
                  <a:lnTo>
                    <a:pt x="27" y="645"/>
                  </a:lnTo>
                  <a:lnTo>
                    <a:pt x="27" y="640"/>
                  </a:lnTo>
                  <a:lnTo>
                    <a:pt x="25" y="634"/>
                  </a:lnTo>
                  <a:lnTo>
                    <a:pt x="25" y="628"/>
                  </a:lnTo>
                  <a:lnTo>
                    <a:pt x="24" y="621"/>
                  </a:lnTo>
                  <a:lnTo>
                    <a:pt x="23" y="614"/>
                  </a:lnTo>
                  <a:lnTo>
                    <a:pt x="23" y="607"/>
                  </a:lnTo>
                  <a:lnTo>
                    <a:pt x="22" y="600"/>
                  </a:lnTo>
                  <a:lnTo>
                    <a:pt x="21" y="593"/>
                  </a:lnTo>
                  <a:lnTo>
                    <a:pt x="21" y="585"/>
                  </a:lnTo>
                  <a:lnTo>
                    <a:pt x="19" y="577"/>
                  </a:lnTo>
                  <a:lnTo>
                    <a:pt x="18" y="569"/>
                  </a:lnTo>
                  <a:lnTo>
                    <a:pt x="17" y="561"/>
                  </a:lnTo>
                  <a:lnTo>
                    <a:pt x="17" y="552"/>
                  </a:lnTo>
                  <a:lnTo>
                    <a:pt x="16" y="543"/>
                  </a:lnTo>
                  <a:lnTo>
                    <a:pt x="14" y="534"/>
                  </a:lnTo>
                  <a:lnTo>
                    <a:pt x="13" y="525"/>
                  </a:lnTo>
                  <a:lnTo>
                    <a:pt x="13" y="517"/>
                  </a:lnTo>
                  <a:lnTo>
                    <a:pt x="12" y="507"/>
                  </a:lnTo>
                  <a:lnTo>
                    <a:pt x="11" y="497"/>
                  </a:lnTo>
                  <a:lnTo>
                    <a:pt x="9" y="488"/>
                  </a:lnTo>
                  <a:lnTo>
                    <a:pt x="9" y="479"/>
                  </a:lnTo>
                  <a:lnTo>
                    <a:pt x="8" y="469"/>
                  </a:lnTo>
                  <a:lnTo>
                    <a:pt x="7" y="460"/>
                  </a:lnTo>
                  <a:lnTo>
                    <a:pt x="7" y="449"/>
                  </a:lnTo>
                  <a:lnTo>
                    <a:pt x="6" y="440"/>
                  </a:lnTo>
                  <a:lnTo>
                    <a:pt x="5" y="430"/>
                  </a:lnTo>
                  <a:lnTo>
                    <a:pt x="5" y="421"/>
                  </a:lnTo>
                  <a:lnTo>
                    <a:pt x="5" y="412"/>
                  </a:lnTo>
                  <a:lnTo>
                    <a:pt x="3" y="402"/>
                  </a:lnTo>
                  <a:lnTo>
                    <a:pt x="3" y="393"/>
                  </a:lnTo>
                  <a:lnTo>
                    <a:pt x="2" y="384"/>
                  </a:lnTo>
                  <a:lnTo>
                    <a:pt x="2" y="375"/>
                  </a:lnTo>
                  <a:lnTo>
                    <a:pt x="1" y="366"/>
                  </a:lnTo>
                  <a:lnTo>
                    <a:pt x="1" y="357"/>
                  </a:lnTo>
                  <a:lnTo>
                    <a:pt x="1" y="349"/>
                  </a:lnTo>
                  <a:lnTo>
                    <a:pt x="1" y="340"/>
                  </a:lnTo>
                  <a:lnTo>
                    <a:pt x="1" y="332"/>
                  </a:lnTo>
                  <a:lnTo>
                    <a:pt x="0" y="324"/>
                  </a:lnTo>
                  <a:lnTo>
                    <a:pt x="0" y="317"/>
                  </a:lnTo>
                  <a:lnTo>
                    <a:pt x="0" y="310"/>
                  </a:lnTo>
                  <a:lnTo>
                    <a:pt x="0" y="302"/>
                  </a:lnTo>
                  <a:lnTo>
                    <a:pt x="0" y="295"/>
                  </a:lnTo>
                  <a:lnTo>
                    <a:pt x="0" y="288"/>
                  </a:lnTo>
                  <a:lnTo>
                    <a:pt x="1" y="282"/>
                  </a:lnTo>
                  <a:lnTo>
                    <a:pt x="1" y="276"/>
                  </a:lnTo>
                  <a:lnTo>
                    <a:pt x="1" y="270"/>
                  </a:lnTo>
                  <a:lnTo>
                    <a:pt x="2" y="265"/>
                  </a:lnTo>
                  <a:lnTo>
                    <a:pt x="2" y="260"/>
                  </a:lnTo>
                  <a:lnTo>
                    <a:pt x="3" y="256"/>
                  </a:lnTo>
                  <a:lnTo>
                    <a:pt x="5" y="252"/>
                  </a:lnTo>
                  <a:lnTo>
                    <a:pt x="6" y="248"/>
                  </a:lnTo>
                  <a:lnTo>
                    <a:pt x="7" y="245"/>
                  </a:lnTo>
                  <a:lnTo>
                    <a:pt x="8" y="242"/>
                  </a:lnTo>
                  <a:lnTo>
                    <a:pt x="8" y="240"/>
                  </a:lnTo>
                  <a:lnTo>
                    <a:pt x="9" y="237"/>
                  </a:lnTo>
                  <a:lnTo>
                    <a:pt x="11" y="235"/>
                  </a:lnTo>
                  <a:lnTo>
                    <a:pt x="12" y="233"/>
                  </a:lnTo>
                  <a:lnTo>
                    <a:pt x="13" y="231"/>
                  </a:lnTo>
                  <a:lnTo>
                    <a:pt x="16" y="228"/>
                  </a:lnTo>
                  <a:lnTo>
                    <a:pt x="17" y="226"/>
                  </a:lnTo>
                  <a:lnTo>
                    <a:pt x="18" y="225"/>
                  </a:lnTo>
                  <a:lnTo>
                    <a:pt x="19" y="223"/>
                  </a:lnTo>
                  <a:lnTo>
                    <a:pt x="22" y="220"/>
                  </a:lnTo>
                  <a:lnTo>
                    <a:pt x="23" y="218"/>
                  </a:lnTo>
                  <a:lnTo>
                    <a:pt x="24" y="217"/>
                  </a:lnTo>
                  <a:lnTo>
                    <a:pt x="27" y="215"/>
                  </a:lnTo>
                  <a:lnTo>
                    <a:pt x="28" y="214"/>
                  </a:lnTo>
                  <a:lnTo>
                    <a:pt x="29" y="212"/>
                  </a:lnTo>
                  <a:lnTo>
                    <a:pt x="32" y="211"/>
                  </a:lnTo>
                  <a:lnTo>
                    <a:pt x="33" y="209"/>
                  </a:lnTo>
                  <a:lnTo>
                    <a:pt x="35" y="207"/>
                  </a:lnTo>
                  <a:lnTo>
                    <a:pt x="37" y="206"/>
                  </a:lnTo>
                  <a:lnTo>
                    <a:pt x="39" y="205"/>
                  </a:lnTo>
                  <a:lnTo>
                    <a:pt x="40" y="203"/>
                  </a:lnTo>
                  <a:lnTo>
                    <a:pt x="43" y="202"/>
                  </a:lnTo>
                  <a:lnTo>
                    <a:pt x="44" y="201"/>
                  </a:lnTo>
                  <a:lnTo>
                    <a:pt x="45" y="200"/>
                  </a:lnTo>
                  <a:lnTo>
                    <a:pt x="49" y="198"/>
                  </a:lnTo>
                  <a:lnTo>
                    <a:pt x="53" y="195"/>
                  </a:lnTo>
                  <a:lnTo>
                    <a:pt x="56" y="194"/>
                  </a:lnTo>
                  <a:lnTo>
                    <a:pt x="60" y="192"/>
                  </a:lnTo>
                  <a:lnTo>
                    <a:pt x="64" y="191"/>
                  </a:lnTo>
                  <a:lnTo>
                    <a:pt x="67" y="189"/>
                  </a:lnTo>
                  <a:lnTo>
                    <a:pt x="70" y="188"/>
                  </a:lnTo>
                  <a:lnTo>
                    <a:pt x="73" y="187"/>
                  </a:lnTo>
                  <a:lnTo>
                    <a:pt x="76" y="186"/>
                  </a:lnTo>
                  <a:lnTo>
                    <a:pt x="80" y="186"/>
                  </a:lnTo>
                  <a:lnTo>
                    <a:pt x="82" y="185"/>
                  </a:lnTo>
                  <a:lnTo>
                    <a:pt x="84" y="184"/>
                  </a:lnTo>
                  <a:lnTo>
                    <a:pt x="87" y="184"/>
                  </a:lnTo>
                  <a:lnTo>
                    <a:pt x="88" y="184"/>
                  </a:lnTo>
                  <a:lnTo>
                    <a:pt x="89" y="183"/>
                  </a:lnTo>
                  <a:lnTo>
                    <a:pt x="92" y="183"/>
                  </a:lnTo>
                  <a:lnTo>
                    <a:pt x="94" y="183"/>
                  </a:lnTo>
                  <a:lnTo>
                    <a:pt x="94" y="183"/>
                  </a:lnTo>
                  <a:lnTo>
                    <a:pt x="92" y="111"/>
                  </a:lnTo>
                  <a:lnTo>
                    <a:pt x="155" y="99"/>
                  </a:lnTo>
                  <a:lnTo>
                    <a:pt x="155" y="99"/>
                  </a:lnTo>
                  <a:lnTo>
                    <a:pt x="153" y="99"/>
                  </a:lnTo>
                  <a:lnTo>
                    <a:pt x="151" y="99"/>
                  </a:lnTo>
                  <a:lnTo>
                    <a:pt x="148" y="99"/>
                  </a:lnTo>
                  <a:lnTo>
                    <a:pt x="145" y="99"/>
                  </a:lnTo>
                  <a:lnTo>
                    <a:pt x="142" y="99"/>
                  </a:lnTo>
                  <a:lnTo>
                    <a:pt x="140" y="99"/>
                  </a:lnTo>
                  <a:lnTo>
                    <a:pt x="137" y="99"/>
                  </a:lnTo>
                  <a:lnTo>
                    <a:pt x="135" y="99"/>
                  </a:lnTo>
                  <a:lnTo>
                    <a:pt x="132" y="99"/>
                  </a:lnTo>
                  <a:lnTo>
                    <a:pt x="130" y="99"/>
                  </a:lnTo>
                  <a:lnTo>
                    <a:pt x="127" y="99"/>
                  </a:lnTo>
                  <a:lnTo>
                    <a:pt x="125" y="99"/>
                  </a:lnTo>
                  <a:lnTo>
                    <a:pt x="123" y="99"/>
                  </a:lnTo>
                  <a:lnTo>
                    <a:pt x="119" y="99"/>
                  </a:lnTo>
                  <a:lnTo>
                    <a:pt x="116" y="99"/>
                  </a:lnTo>
                  <a:lnTo>
                    <a:pt x="113" y="99"/>
                  </a:lnTo>
                  <a:lnTo>
                    <a:pt x="110" y="100"/>
                  </a:lnTo>
                  <a:lnTo>
                    <a:pt x="107" y="100"/>
                  </a:lnTo>
                  <a:lnTo>
                    <a:pt x="103" y="100"/>
                  </a:lnTo>
                  <a:lnTo>
                    <a:pt x="100" y="100"/>
                  </a:lnTo>
                  <a:lnTo>
                    <a:pt x="97" y="100"/>
                  </a:lnTo>
                  <a:lnTo>
                    <a:pt x="93" y="100"/>
                  </a:lnTo>
                  <a:lnTo>
                    <a:pt x="89" y="100"/>
                  </a:lnTo>
                  <a:lnTo>
                    <a:pt x="87" y="100"/>
                  </a:lnTo>
                  <a:lnTo>
                    <a:pt x="83" y="100"/>
                  </a:lnTo>
                  <a:lnTo>
                    <a:pt x="80" y="100"/>
                  </a:lnTo>
                  <a:lnTo>
                    <a:pt x="76" y="100"/>
                  </a:lnTo>
                  <a:lnTo>
                    <a:pt x="72" y="99"/>
                  </a:lnTo>
                  <a:lnTo>
                    <a:pt x="70" y="99"/>
                  </a:lnTo>
                  <a:lnTo>
                    <a:pt x="66" y="99"/>
                  </a:lnTo>
                  <a:lnTo>
                    <a:pt x="62" y="99"/>
                  </a:lnTo>
                  <a:lnTo>
                    <a:pt x="60" y="99"/>
                  </a:lnTo>
                  <a:lnTo>
                    <a:pt x="56" y="99"/>
                  </a:lnTo>
                  <a:lnTo>
                    <a:pt x="53" y="99"/>
                  </a:lnTo>
                  <a:lnTo>
                    <a:pt x="50" y="98"/>
                  </a:lnTo>
                  <a:lnTo>
                    <a:pt x="46" y="98"/>
                  </a:lnTo>
                  <a:lnTo>
                    <a:pt x="44" y="98"/>
                  </a:lnTo>
                  <a:lnTo>
                    <a:pt x="40" y="98"/>
                  </a:lnTo>
                  <a:lnTo>
                    <a:pt x="38" y="97"/>
                  </a:lnTo>
                  <a:lnTo>
                    <a:pt x="34" y="97"/>
                  </a:lnTo>
                  <a:lnTo>
                    <a:pt x="32" y="97"/>
                  </a:lnTo>
                  <a:lnTo>
                    <a:pt x="29" y="97"/>
                  </a:lnTo>
                  <a:lnTo>
                    <a:pt x="27" y="97"/>
                  </a:lnTo>
                  <a:lnTo>
                    <a:pt x="24" y="97"/>
                  </a:lnTo>
                  <a:lnTo>
                    <a:pt x="22" y="96"/>
                  </a:lnTo>
                  <a:lnTo>
                    <a:pt x="17" y="95"/>
                  </a:lnTo>
                  <a:lnTo>
                    <a:pt x="13" y="95"/>
                  </a:lnTo>
                  <a:lnTo>
                    <a:pt x="9" y="94"/>
                  </a:lnTo>
                  <a:lnTo>
                    <a:pt x="7" y="93"/>
                  </a:lnTo>
                  <a:lnTo>
                    <a:pt x="5" y="92"/>
                  </a:lnTo>
                  <a:lnTo>
                    <a:pt x="5" y="91"/>
                  </a:lnTo>
                  <a:lnTo>
                    <a:pt x="3" y="90"/>
                  </a:lnTo>
                  <a:lnTo>
                    <a:pt x="2" y="89"/>
                  </a:lnTo>
                  <a:lnTo>
                    <a:pt x="1" y="87"/>
                  </a:lnTo>
                  <a:lnTo>
                    <a:pt x="1" y="85"/>
                  </a:lnTo>
                  <a:lnTo>
                    <a:pt x="0" y="83"/>
                  </a:lnTo>
                  <a:lnTo>
                    <a:pt x="0" y="80"/>
                  </a:lnTo>
                  <a:lnTo>
                    <a:pt x="0" y="77"/>
                  </a:lnTo>
                  <a:lnTo>
                    <a:pt x="0" y="75"/>
                  </a:lnTo>
                  <a:lnTo>
                    <a:pt x="0" y="74"/>
                  </a:lnTo>
                  <a:lnTo>
                    <a:pt x="0" y="72"/>
                  </a:lnTo>
                  <a:lnTo>
                    <a:pt x="0" y="71"/>
                  </a:lnTo>
                  <a:lnTo>
                    <a:pt x="0" y="69"/>
                  </a:lnTo>
                  <a:lnTo>
                    <a:pt x="0" y="68"/>
                  </a:lnTo>
                  <a:lnTo>
                    <a:pt x="0" y="66"/>
                  </a:lnTo>
                  <a:lnTo>
                    <a:pt x="0" y="65"/>
                  </a:lnTo>
                  <a:lnTo>
                    <a:pt x="0" y="63"/>
                  </a:lnTo>
                  <a:lnTo>
                    <a:pt x="0" y="62"/>
                  </a:lnTo>
                  <a:lnTo>
                    <a:pt x="0" y="60"/>
                  </a:lnTo>
                  <a:lnTo>
                    <a:pt x="0" y="58"/>
                  </a:lnTo>
                  <a:lnTo>
                    <a:pt x="1" y="57"/>
                  </a:lnTo>
                  <a:lnTo>
                    <a:pt x="1" y="55"/>
                  </a:lnTo>
                  <a:lnTo>
                    <a:pt x="1" y="54"/>
                  </a:lnTo>
                  <a:lnTo>
                    <a:pt x="1" y="52"/>
                  </a:lnTo>
                  <a:lnTo>
                    <a:pt x="2" y="51"/>
                  </a:lnTo>
                  <a:lnTo>
                    <a:pt x="2" y="49"/>
                  </a:lnTo>
                  <a:lnTo>
                    <a:pt x="2" y="47"/>
                  </a:lnTo>
                  <a:lnTo>
                    <a:pt x="2" y="45"/>
                  </a:lnTo>
                  <a:lnTo>
                    <a:pt x="2" y="44"/>
                  </a:lnTo>
                  <a:lnTo>
                    <a:pt x="2" y="42"/>
                  </a:lnTo>
                  <a:lnTo>
                    <a:pt x="3" y="41"/>
                  </a:lnTo>
                  <a:lnTo>
                    <a:pt x="3" y="39"/>
                  </a:lnTo>
                  <a:lnTo>
                    <a:pt x="3" y="38"/>
                  </a:lnTo>
                  <a:lnTo>
                    <a:pt x="3" y="35"/>
                  </a:lnTo>
                  <a:lnTo>
                    <a:pt x="5" y="34"/>
                  </a:lnTo>
                  <a:lnTo>
                    <a:pt x="5" y="33"/>
                  </a:lnTo>
                  <a:lnTo>
                    <a:pt x="5" y="31"/>
                  </a:lnTo>
                  <a:lnTo>
                    <a:pt x="6" y="30"/>
                  </a:lnTo>
                  <a:lnTo>
                    <a:pt x="6" y="28"/>
                  </a:lnTo>
                  <a:lnTo>
                    <a:pt x="7" y="27"/>
                  </a:lnTo>
                  <a:lnTo>
                    <a:pt x="7" y="26"/>
                  </a:lnTo>
                  <a:lnTo>
                    <a:pt x="7" y="24"/>
                  </a:lnTo>
                  <a:lnTo>
                    <a:pt x="8" y="23"/>
                  </a:lnTo>
                  <a:lnTo>
                    <a:pt x="8" y="21"/>
                  </a:lnTo>
                  <a:lnTo>
                    <a:pt x="8" y="20"/>
                  </a:lnTo>
                  <a:lnTo>
                    <a:pt x="9" y="18"/>
                  </a:lnTo>
                  <a:lnTo>
                    <a:pt x="11" y="16"/>
                  </a:lnTo>
                  <a:lnTo>
                    <a:pt x="12" y="13"/>
                  </a:lnTo>
                  <a:lnTo>
                    <a:pt x="13" y="12"/>
                  </a:lnTo>
                  <a:lnTo>
                    <a:pt x="14" y="10"/>
                  </a:lnTo>
                  <a:lnTo>
                    <a:pt x="16" y="9"/>
                  </a:lnTo>
                  <a:lnTo>
                    <a:pt x="16" y="8"/>
                  </a:lnTo>
                  <a:lnTo>
                    <a:pt x="17" y="7"/>
                  </a:lnTo>
                  <a:lnTo>
                    <a:pt x="19" y="7"/>
                  </a:lnTo>
                  <a:lnTo>
                    <a:pt x="22" y="7"/>
                  </a:lnTo>
                  <a:lnTo>
                    <a:pt x="24" y="6"/>
                  </a:lnTo>
                  <a:lnTo>
                    <a:pt x="28" y="5"/>
                  </a:lnTo>
                  <a:lnTo>
                    <a:pt x="32" y="5"/>
                  </a:lnTo>
                  <a:lnTo>
                    <a:pt x="37" y="5"/>
                  </a:lnTo>
                  <a:lnTo>
                    <a:pt x="41" y="4"/>
                  </a:lnTo>
                  <a:lnTo>
                    <a:pt x="46" y="4"/>
                  </a:lnTo>
                  <a:lnTo>
                    <a:pt x="53" y="3"/>
                  </a:lnTo>
                  <a:lnTo>
                    <a:pt x="59" y="3"/>
                  </a:lnTo>
                  <a:lnTo>
                    <a:pt x="65" y="2"/>
                  </a:lnTo>
                  <a:lnTo>
                    <a:pt x="72" y="2"/>
                  </a:lnTo>
                  <a:lnTo>
                    <a:pt x="80" y="2"/>
                  </a:lnTo>
                  <a:lnTo>
                    <a:pt x="87" y="2"/>
                  </a:lnTo>
                  <a:lnTo>
                    <a:pt x="94" y="2"/>
                  </a:lnTo>
                  <a:lnTo>
                    <a:pt x="103" y="2"/>
                  </a:lnTo>
                  <a:lnTo>
                    <a:pt x="112" y="1"/>
                  </a:lnTo>
                  <a:lnTo>
                    <a:pt x="120" y="1"/>
                  </a:lnTo>
                  <a:lnTo>
                    <a:pt x="129" y="1"/>
                  </a:lnTo>
                  <a:lnTo>
                    <a:pt x="139" y="1"/>
                  </a:lnTo>
                  <a:lnTo>
                    <a:pt x="147" y="1"/>
                  </a:lnTo>
                  <a:lnTo>
                    <a:pt x="157" y="1"/>
                  </a:lnTo>
                  <a:lnTo>
                    <a:pt x="167" y="0"/>
                  </a:lnTo>
                  <a:lnTo>
                    <a:pt x="177" y="0"/>
                  </a:lnTo>
                  <a:lnTo>
                    <a:pt x="185" y="0"/>
                  </a:lnTo>
                  <a:lnTo>
                    <a:pt x="196" y="0"/>
                  </a:lnTo>
                  <a:lnTo>
                    <a:pt x="206" y="0"/>
                  </a:lnTo>
                  <a:lnTo>
                    <a:pt x="216" y="0"/>
                  </a:lnTo>
                  <a:lnTo>
                    <a:pt x="226" y="1"/>
                  </a:lnTo>
                  <a:lnTo>
                    <a:pt x="237" y="1"/>
                  </a:lnTo>
                  <a:lnTo>
                    <a:pt x="247" y="1"/>
                  </a:lnTo>
                  <a:lnTo>
                    <a:pt x="257" y="1"/>
                  </a:lnTo>
                  <a:lnTo>
                    <a:pt x="266" y="1"/>
                  </a:lnTo>
                  <a:lnTo>
                    <a:pt x="276" y="2"/>
                  </a:lnTo>
                  <a:lnTo>
                    <a:pt x="286" y="2"/>
                  </a:lnTo>
                  <a:lnTo>
                    <a:pt x="296" y="2"/>
                  </a:lnTo>
                  <a:lnTo>
                    <a:pt x="306" y="2"/>
                  </a:lnTo>
                  <a:lnTo>
                    <a:pt x="316" y="2"/>
                  </a:lnTo>
                  <a:lnTo>
                    <a:pt x="324" y="2"/>
                  </a:lnTo>
                  <a:lnTo>
                    <a:pt x="333" y="3"/>
                  </a:lnTo>
                  <a:lnTo>
                    <a:pt x="343" y="3"/>
                  </a:lnTo>
                  <a:lnTo>
                    <a:pt x="351" y="4"/>
                  </a:lnTo>
                  <a:lnTo>
                    <a:pt x="360" y="4"/>
                  </a:lnTo>
                  <a:lnTo>
                    <a:pt x="367" y="5"/>
                  </a:lnTo>
                  <a:lnTo>
                    <a:pt x="376" y="5"/>
                  </a:lnTo>
                  <a:lnTo>
                    <a:pt x="383" y="5"/>
                  </a:lnTo>
                  <a:lnTo>
                    <a:pt x="391" y="6"/>
                  </a:lnTo>
                  <a:lnTo>
                    <a:pt x="398" y="6"/>
                  </a:lnTo>
                  <a:lnTo>
                    <a:pt x="404" y="7"/>
                  </a:lnTo>
                  <a:lnTo>
                    <a:pt x="410" y="7"/>
                  </a:lnTo>
                  <a:lnTo>
                    <a:pt x="416" y="8"/>
                  </a:lnTo>
                  <a:lnTo>
                    <a:pt x="421" y="9"/>
                  </a:lnTo>
                  <a:lnTo>
                    <a:pt x="426" y="10"/>
                  </a:lnTo>
                  <a:lnTo>
                    <a:pt x="431" y="10"/>
                  </a:lnTo>
                  <a:lnTo>
                    <a:pt x="435" y="11"/>
                  </a:lnTo>
                  <a:lnTo>
                    <a:pt x="440" y="11"/>
                  </a:lnTo>
                  <a:lnTo>
                    <a:pt x="442" y="13"/>
                  </a:lnTo>
                  <a:lnTo>
                    <a:pt x="445" y="13"/>
                  </a:lnTo>
                  <a:lnTo>
                    <a:pt x="447" y="13"/>
                  </a:lnTo>
                  <a:lnTo>
                    <a:pt x="448" y="14"/>
                  </a:lnTo>
                  <a:lnTo>
                    <a:pt x="450" y="16"/>
                  </a:lnTo>
                  <a:lnTo>
                    <a:pt x="450" y="16"/>
                  </a:lnTo>
                  <a:lnTo>
                    <a:pt x="450" y="18"/>
                  </a:lnTo>
                  <a:lnTo>
                    <a:pt x="450" y="20"/>
                  </a:lnTo>
                  <a:lnTo>
                    <a:pt x="450" y="22"/>
                  </a:lnTo>
                  <a:lnTo>
                    <a:pt x="450" y="24"/>
                  </a:lnTo>
                  <a:lnTo>
                    <a:pt x="450" y="27"/>
                  </a:lnTo>
                  <a:lnTo>
                    <a:pt x="450" y="29"/>
                  </a:lnTo>
                  <a:lnTo>
                    <a:pt x="450" y="30"/>
                  </a:lnTo>
                  <a:lnTo>
                    <a:pt x="450" y="32"/>
                  </a:lnTo>
                  <a:lnTo>
                    <a:pt x="450" y="33"/>
                  </a:lnTo>
                  <a:lnTo>
                    <a:pt x="451" y="35"/>
                  </a:lnTo>
                  <a:lnTo>
                    <a:pt x="451" y="36"/>
                  </a:lnTo>
                  <a:lnTo>
                    <a:pt x="451" y="38"/>
                  </a:lnTo>
                  <a:lnTo>
                    <a:pt x="451" y="39"/>
                  </a:lnTo>
                  <a:lnTo>
                    <a:pt x="451" y="40"/>
                  </a:lnTo>
                  <a:lnTo>
                    <a:pt x="451" y="41"/>
                  </a:lnTo>
                  <a:lnTo>
                    <a:pt x="451" y="44"/>
                  </a:lnTo>
                  <a:lnTo>
                    <a:pt x="451" y="45"/>
                  </a:lnTo>
                  <a:lnTo>
                    <a:pt x="451" y="47"/>
                  </a:lnTo>
                  <a:lnTo>
                    <a:pt x="451" y="48"/>
                  </a:lnTo>
                  <a:lnTo>
                    <a:pt x="451" y="49"/>
                  </a:lnTo>
                  <a:lnTo>
                    <a:pt x="451" y="51"/>
                  </a:lnTo>
                  <a:lnTo>
                    <a:pt x="451" y="53"/>
                  </a:lnTo>
                  <a:lnTo>
                    <a:pt x="451" y="54"/>
                  </a:lnTo>
                  <a:lnTo>
                    <a:pt x="451" y="55"/>
                  </a:lnTo>
                  <a:lnTo>
                    <a:pt x="451" y="58"/>
                  </a:lnTo>
                  <a:lnTo>
                    <a:pt x="451" y="59"/>
                  </a:lnTo>
                  <a:lnTo>
                    <a:pt x="451" y="61"/>
                  </a:lnTo>
                  <a:lnTo>
                    <a:pt x="451" y="62"/>
                  </a:lnTo>
                  <a:lnTo>
                    <a:pt x="451" y="63"/>
                  </a:lnTo>
                  <a:lnTo>
                    <a:pt x="451" y="65"/>
                  </a:lnTo>
                  <a:lnTo>
                    <a:pt x="451" y="66"/>
                  </a:lnTo>
                  <a:lnTo>
                    <a:pt x="451" y="68"/>
                  </a:lnTo>
                  <a:lnTo>
                    <a:pt x="451" y="69"/>
                  </a:lnTo>
                  <a:lnTo>
                    <a:pt x="451" y="71"/>
                  </a:lnTo>
                  <a:lnTo>
                    <a:pt x="450" y="72"/>
                  </a:lnTo>
                  <a:lnTo>
                    <a:pt x="450" y="74"/>
                  </a:lnTo>
                  <a:lnTo>
                    <a:pt x="450" y="75"/>
                  </a:lnTo>
                  <a:lnTo>
                    <a:pt x="450" y="76"/>
                  </a:lnTo>
                  <a:lnTo>
                    <a:pt x="450" y="78"/>
                  </a:lnTo>
                  <a:lnTo>
                    <a:pt x="450" y="81"/>
                  </a:lnTo>
                  <a:lnTo>
                    <a:pt x="448" y="83"/>
                  </a:lnTo>
                  <a:lnTo>
                    <a:pt x="448" y="86"/>
                  </a:lnTo>
                  <a:lnTo>
                    <a:pt x="447" y="87"/>
                  </a:lnTo>
                  <a:lnTo>
                    <a:pt x="447" y="89"/>
                  </a:lnTo>
                  <a:lnTo>
                    <a:pt x="446" y="91"/>
                  </a:lnTo>
                  <a:lnTo>
                    <a:pt x="446" y="91"/>
                  </a:lnTo>
                  <a:lnTo>
                    <a:pt x="445" y="93"/>
                  </a:lnTo>
                  <a:lnTo>
                    <a:pt x="445" y="94"/>
                  </a:lnTo>
                  <a:lnTo>
                    <a:pt x="442" y="94"/>
                  </a:lnTo>
                  <a:lnTo>
                    <a:pt x="441" y="94"/>
                  </a:lnTo>
                  <a:lnTo>
                    <a:pt x="438" y="95"/>
                  </a:lnTo>
                  <a:lnTo>
                    <a:pt x="436" y="96"/>
                  </a:lnTo>
                  <a:lnTo>
                    <a:pt x="432" y="96"/>
                  </a:lnTo>
                  <a:lnTo>
                    <a:pt x="429" y="97"/>
                  </a:lnTo>
                  <a:lnTo>
                    <a:pt x="425" y="97"/>
                  </a:lnTo>
                  <a:lnTo>
                    <a:pt x="421" y="97"/>
                  </a:lnTo>
                  <a:lnTo>
                    <a:pt x="419" y="97"/>
                  </a:lnTo>
                  <a:lnTo>
                    <a:pt x="416" y="97"/>
                  </a:lnTo>
                  <a:lnTo>
                    <a:pt x="414" y="97"/>
                  </a:lnTo>
                  <a:lnTo>
                    <a:pt x="411" y="97"/>
                  </a:lnTo>
                  <a:lnTo>
                    <a:pt x="409" y="97"/>
                  </a:lnTo>
                  <a:lnTo>
                    <a:pt x="407" y="98"/>
                  </a:lnTo>
                  <a:lnTo>
                    <a:pt x="404" y="98"/>
                  </a:lnTo>
                  <a:lnTo>
                    <a:pt x="402" y="98"/>
                  </a:lnTo>
                  <a:lnTo>
                    <a:pt x="399" y="98"/>
                  </a:lnTo>
                  <a:lnTo>
                    <a:pt x="397" y="98"/>
                  </a:lnTo>
                  <a:lnTo>
                    <a:pt x="394" y="98"/>
                  </a:lnTo>
                  <a:lnTo>
                    <a:pt x="392" y="99"/>
                  </a:lnTo>
                  <a:lnTo>
                    <a:pt x="389" y="99"/>
                  </a:lnTo>
                  <a:lnTo>
                    <a:pt x="387" y="99"/>
                  </a:lnTo>
                  <a:lnTo>
                    <a:pt x="384" y="99"/>
                  </a:lnTo>
                  <a:lnTo>
                    <a:pt x="382" y="99"/>
                  </a:lnTo>
                  <a:lnTo>
                    <a:pt x="378" y="99"/>
                  </a:lnTo>
                  <a:lnTo>
                    <a:pt x="376" y="99"/>
                  </a:lnTo>
                  <a:lnTo>
                    <a:pt x="373" y="99"/>
                  </a:lnTo>
                  <a:lnTo>
                    <a:pt x="371" y="99"/>
                  </a:lnTo>
                  <a:lnTo>
                    <a:pt x="368" y="99"/>
                  </a:lnTo>
                  <a:lnTo>
                    <a:pt x="366" y="99"/>
                  </a:lnTo>
                  <a:lnTo>
                    <a:pt x="363" y="99"/>
                  </a:lnTo>
                  <a:lnTo>
                    <a:pt x="361" y="99"/>
                  </a:lnTo>
                  <a:lnTo>
                    <a:pt x="359" y="99"/>
                  </a:lnTo>
                  <a:lnTo>
                    <a:pt x="356" y="99"/>
                  </a:lnTo>
                  <a:lnTo>
                    <a:pt x="354" y="99"/>
                  </a:lnTo>
                  <a:lnTo>
                    <a:pt x="351" y="99"/>
                  </a:lnTo>
                  <a:lnTo>
                    <a:pt x="349" y="99"/>
                  </a:lnTo>
                  <a:lnTo>
                    <a:pt x="348" y="99"/>
                  </a:lnTo>
                  <a:lnTo>
                    <a:pt x="345" y="99"/>
                  </a:lnTo>
                  <a:lnTo>
                    <a:pt x="344" y="100"/>
                  </a:lnTo>
                  <a:lnTo>
                    <a:pt x="340" y="100"/>
                  </a:lnTo>
                  <a:lnTo>
                    <a:pt x="336" y="100"/>
                  </a:lnTo>
                  <a:lnTo>
                    <a:pt x="334" y="100"/>
                  </a:lnTo>
                  <a:lnTo>
                    <a:pt x="332" y="100"/>
                  </a:lnTo>
                  <a:lnTo>
                    <a:pt x="328" y="100"/>
                  </a:lnTo>
                  <a:lnTo>
                    <a:pt x="328" y="100"/>
                  </a:lnTo>
                  <a:lnTo>
                    <a:pt x="328" y="116"/>
                  </a:lnTo>
                  <a:lnTo>
                    <a:pt x="328" y="116"/>
                  </a:lnTo>
                  <a:lnTo>
                    <a:pt x="329" y="116"/>
                  </a:lnTo>
                  <a:lnTo>
                    <a:pt x="332" y="116"/>
                  </a:lnTo>
                  <a:lnTo>
                    <a:pt x="335" y="117"/>
                  </a:lnTo>
                  <a:lnTo>
                    <a:pt x="338" y="117"/>
                  </a:lnTo>
                  <a:lnTo>
                    <a:pt x="340" y="117"/>
                  </a:lnTo>
                  <a:lnTo>
                    <a:pt x="343" y="117"/>
                  </a:lnTo>
                  <a:lnTo>
                    <a:pt x="345" y="118"/>
                  </a:lnTo>
                  <a:lnTo>
                    <a:pt x="348" y="118"/>
                  </a:lnTo>
                  <a:lnTo>
                    <a:pt x="351" y="119"/>
                  </a:lnTo>
                  <a:lnTo>
                    <a:pt x="354" y="119"/>
                  </a:lnTo>
                  <a:lnTo>
                    <a:pt x="356" y="119"/>
                  </a:lnTo>
                  <a:lnTo>
                    <a:pt x="359" y="120"/>
                  </a:lnTo>
                  <a:lnTo>
                    <a:pt x="362" y="121"/>
                  </a:lnTo>
                  <a:lnTo>
                    <a:pt x="365" y="122"/>
                  </a:lnTo>
                  <a:lnTo>
                    <a:pt x="367" y="122"/>
                  </a:lnTo>
                  <a:lnTo>
                    <a:pt x="371" y="123"/>
                  </a:lnTo>
                  <a:lnTo>
                    <a:pt x="373" y="124"/>
                  </a:lnTo>
                  <a:lnTo>
                    <a:pt x="376" y="125"/>
                  </a:lnTo>
                  <a:lnTo>
                    <a:pt x="379" y="125"/>
                  </a:lnTo>
                  <a:lnTo>
                    <a:pt x="382" y="126"/>
                  </a:lnTo>
                  <a:lnTo>
                    <a:pt x="384" y="128"/>
                  </a:lnTo>
                  <a:lnTo>
                    <a:pt x="387" y="128"/>
                  </a:lnTo>
                  <a:lnTo>
                    <a:pt x="389" y="130"/>
                  </a:lnTo>
                  <a:lnTo>
                    <a:pt x="391" y="131"/>
                  </a:lnTo>
                  <a:lnTo>
                    <a:pt x="392" y="132"/>
                  </a:lnTo>
                  <a:lnTo>
                    <a:pt x="394" y="133"/>
                  </a:lnTo>
                  <a:lnTo>
                    <a:pt x="395" y="135"/>
                  </a:lnTo>
                  <a:lnTo>
                    <a:pt x="397" y="136"/>
                  </a:lnTo>
                  <a:lnTo>
                    <a:pt x="398" y="138"/>
                  </a:lnTo>
                  <a:lnTo>
                    <a:pt x="399" y="139"/>
                  </a:lnTo>
                  <a:lnTo>
                    <a:pt x="400" y="140"/>
                  </a:lnTo>
                  <a:lnTo>
                    <a:pt x="402" y="142"/>
                  </a:lnTo>
                  <a:lnTo>
                    <a:pt x="403" y="143"/>
                  </a:lnTo>
                  <a:lnTo>
                    <a:pt x="403" y="144"/>
                  </a:lnTo>
                  <a:lnTo>
                    <a:pt x="404" y="146"/>
                  </a:lnTo>
                  <a:lnTo>
                    <a:pt x="405" y="147"/>
                  </a:lnTo>
                  <a:lnTo>
                    <a:pt x="407" y="148"/>
                  </a:lnTo>
                  <a:lnTo>
                    <a:pt x="407" y="150"/>
                  </a:lnTo>
                  <a:lnTo>
                    <a:pt x="408" y="151"/>
                  </a:lnTo>
                  <a:lnTo>
                    <a:pt x="409" y="153"/>
                  </a:lnTo>
                  <a:lnTo>
                    <a:pt x="410" y="156"/>
                  </a:lnTo>
                  <a:lnTo>
                    <a:pt x="411" y="158"/>
                  </a:lnTo>
                  <a:lnTo>
                    <a:pt x="413" y="160"/>
                  </a:lnTo>
                  <a:lnTo>
                    <a:pt x="413" y="162"/>
                  </a:lnTo>
                  <a:lnTo>
                    <a:pt x="414" y="164"/>
                  </a:lnTo>
                  <a:lnTo>
                    <a:pt x="414" y="165"/>
                  </a:lnTo>
                  <a:lnTo>
                    <a:pt x="415" y="166"/>
                  </a:lnTo>
                  <a:lnTo>
                    <a:pt x="415" y="167"/>
                  </a:lnTo>
                  <a:lnTo>
                    <a:pt x="415" y="167"/>
                  </a:lnTo>
                  <a:lnTo>
                    <a:pt x="415" y="167"/>
                  </a:lnTo>
                  <a:lnTo>
                    <a:pt x="418" y="167"/>
                  </a:lnTo>
                  <a:lnTo>
                    <a:pt x="420" y="167"/>
                  </a:lnTo>
                  <a:lnTo>
                    <a:pt x="425" y="167"/>
                  </a:lnTo>
                  <a:lnTo>
                    <a:pt x="426" y="167"/>
                  </a:lnTo>
                  <a:lnTo>
                    <a:pt x="429" y="168"/>
                  </a:lnTo>
                  <a:lnTo>
                    <a:pt x="431" y="168"/>
                  </a:lnTo>
                  <a:lnTo>
                    <a:pt x="434" y="169"/>
                  </a:lnTo>
                  <a:lnTo>
                    <a:pt x="436" y="169"/>
                  </a:lnTo>
                  <a:lnTo>
                    <a:pt x="440" y="170"/>
                  </a:lnTo>
                  <a:lnTo>
                    <a:pt x="442" y="170"/>
                  </a:lnTo>
                  <a:lnTo>
                    <a:pt x="446" y="170"/>
                  </a:lnTo>
                  <a:lnTo>
                    <a:pt x="448" y="170"/>
                  </a:lnTo>
                  <a:lnTo>
                    <a:pt x="451" y="171"/>
                  </a:lnTo>
                  <a:lnTo>
                    <a:pt x="453" y="172"/>
                  </a:lnTo>
                  <a:lnTo>
                    <a:pt x="457" y="172"/>
                  </a:lnTo>
                  <a:lnTo>
                    <a:pt x="459" y="173"/>
                  </a:lnTo>
                  <a:lnTo>
                    <a:pt x="463" y="174"/>
                  </a:lnTo>
                  <a:lnTo>
                    <a:pt x="466" y="175"/>
                  </a:lnTo>
                  <a:lnTo>
                    <a:pt x="468" y="175"/>
                  </a:lnTo>
                  <a:lnTo>
                    <a:pt x="470" y="176"/>
                  </a:lnTo>
                  <a:lnTo>
                    <a:pt x="473" y="177"/>
                  </a:lnTo>
                  <a:lnTo>
                    <a:pt x="474" y="178"/>
                  </a:lnTo>
                  <a:lnTo>
                    <a:pt x="477" y="178"/>
                  </a:lnTo>
                  <a:lnTo>
                    <a:pt x="480" y="180"/>
                  </a:lnTo>
                  <a:lnTo>
                    <a:pt x="483" y="182"/>
                  </a:lnTo>
                  <a:lnTo>
                    <a:pt x="484" y="184"/>
                  </a:lnTo>
                  <a:lnTo>
                    <a:pt x="485" y="185"/>
                  </a:lnTo>
                  <a:lnTo>
                    <a:pt x="486" y="187"/>
                  </a:lnTo>
                  <a:lnTo>
                    <a:pt x="488" y="189"/>
                  </a:lnTo>
                  <a:lnTo>
                    <a:pt x="488" y="192"/>
                  </a:lnTo>
                  <a:lnTo>
                    <a:pt x="489" y="193"/>
                  </a:lnTo>
                  <a:lnTo>
                    <a:pt x="490" y="195"/>
                  </a:lnTo>
                  <a:lnTo>
                    <a:pt x="491" y="198"/>
                  </a:lnTo>
                  <a:lnTo>
                    <a:pt x="491" y="199"/>
                  </a:lnTo>
                  <a:lnTo>
                    <a:pt x="491" y="200"/>
                  </a:lnTo>
                  <a:lnTo>
                    <a:pt x="491" y="202"/>
                  </a:lnTo>
                  <a:lnTo>
                    <a:pt x="493" y="203"/>
                  </a:lnTo>
                  <a:lnTo>
                    <a:pt x="493" y="205"/>
                  </a:lnTo>
                  <a:lnTo>
                    <a:pt x="494" y="206"/>
                  </a:lnTo>
                  <a:lnTo>
                    <a:pt x="561" y="212"/>
                  </a:lnTo>
                  <a:lnTo>
                    <a:pt x="591" y="238"/>
                  </a:lnTo>
                  <a:lnTo>
                    <a:pt x="592" y="238"/>
                  </a:lnTo>
                  <a:lnTo>
                    <a:pt x="596" y="238"/>
                  </a:lnTo>
                  <a:lnTo>
                    <a:pt x="597" y="238"/>
                  </a:lnTo>
                  <a:lnTo>
                    <a:pt x="601" y="238"/>
                  </a:lnTo>
                  <a:lnTo>
                    <a:pt x="603" y="238"/>
                  </a:lnTo>
                  <a:lnTo>
                    <a:pt x="607" y="238"/>
                  </a:lnTo>
                  <a:lnTo>
                    <a:pt x="609" y="238"/>
                  </a:lnTo>
                  <a:lnTo>
                    <a:pt x="611" y="238"/>
                  </a:lnTo>
                  <a:lnTo>
                    <a:pt x="613" y="238"/>
                  </a:lnTo>
                  <a:lnTo>
                    <a:pt x="615" y="238"/>
                  </a:lnTo>
                  <a:lnTo>
                    <a:pt x="617" y="238"/>
                  </a:lnTo>
                  <a:lnTo>
                    <a:pt x="619" y="238"/>
                  </a:lnTo>
                  <a:lnTo>
                    <a:pt x="622" y="238"/>
                  </a:lnTo>
                  <a:lnTo>
                    <a:pt x="624" y="238"/>
                  </a:lnTo>
                  <a:lnTo>
                    <a:pt x="627" y="238"/>
                  </a:lnTo>
                  <a:lnTo>
                    <a:pt x="629" y="238"/>
                  </a:lnTo>
                  <a:lnTo>
                    <a:pt x="631" y="238"/>
                  </a:lnTo>
                  <a:lnTo>
                    <a:pt x="634" y="239"/>
                  </a:lnTo>
                  <a:lnTo>
                    <a:pt x="636" y="239"/>
                  </a:lnTo>
                  <a:lnTo>
                    <a:pt x="640" y="239"/>
                  </a:lnTo>
                  <a:lnTo>
                    <a:pt x="643" y="239"/>
                  </a:lnTo>
                  <a:lnTo>
                    <a:pt x="645" y="240"/>
                  </a:lnTo>
                  <a:lnTo>
                    <a:pt x="647" y="240"/>
                  </a:lnTo>
                  <a:lnTo>
                    <a:pt x="650" y="240"/>
                  </a:lnTo>
                  <a:lnTo>
                    <a:pt x="654" y="240"/>
                  </a:lnTo>
                  <a:lnTo>
                    <a:pt x="656" y="240"/>
                  </a:lnTo>
                  <a:lnTo>
                    <a:pt x="658" y="240"/>
                  </a:lnTo>
                  <a:lnTo>
                    <a:pt x="661" y="240"/>
                  </a:lnTo>
                  <a:lnTo>
                    <a:pt x="663" y="240"/>
                  </a:lnTo>
                  <a:lnTo>
                    <a:pt x="666" y="241"/>
                  </a:lnTo>
                  <a:lnTo>
                    <a:pt x="668" y="241"/>
                  </a:lnTo>
                  <a:lnTo>
                    <a:pt x="671" y="242"/>
                  </a:lnTo>
                  <a:lnTo>
                    <a:pt x="673" y="242"/>
                  </a:lnTo>
                  <a:lnTo>
                    <a:pt x="676" y="242"/>
                  </a:lnTo>
                  <a:lnTo>
                    <a:pt x="678" y="242"/>
                  </a:lnTo>
                  <a:lnTo>
                    <a:pt x="681" y="243"/>
                  </a:lnTo>
                  <a:lnTo>
                    <a:pt x="683" y="243"/>
                  </a:lnTo>
                  <a:lnTo>
                    <a:pt x="687" y="244"/>
                  </a:lnTo>
                  <a:lnTo>
                    <a:pt x="690" y="245"/>
                  </a:lnTo>
                  <a:lnTo>
                    <a:pt x="695" y="245"/>
                  </a:lnTo>
                  <a:lnTo>
                    <a:pt x="699" y="247"/>
                  </a:lnTo>
                  <a:lnTo>
                    <a:pt x="703" y="248"/>
                  </a:lnTo>
                  <a:lnTo>
                    <a:pt x="706" y="249"/>
                  </a:lnTo>
                  <a:lnTo>
                    <a:pt x="709" y="251"/>
                  </a:lnTo>
                  <a:lnTo>
                    <a:pt x="711" y="252"/>
                  </a:lnTo>
                  <a:lnTo>
                    <a:pt x="714" y="254"/>
                  </a:lnTo>
                  <a:lnTo>
                    <a:pt x="715" y="256"/>
                  </a:lnTo>
                  <a:lnTo>
                    <a:pt x="716" y="258"/>
                  </a:lnTo>
                  <a:lnTo>
                    <a:pt x="717" y="259"/>
                  </a:lnTo>
                  <a:lnTo>
                    <a:pt x="719" y="261"/>
                  </a:lnTo>
                  <a:lnTo>
                    <a:pt x="719" y="262"/>
                  </a:lnTo>
                  <a:lnTo>
                    <a:pt x="720" y="264"/>
                  </a:lnTo>
                  <a:lnTo>
                    <a:pt x="720" y="265"/>
                  </a:lnTo>
                  <a:lnTo>
                    <a:pt x="721" y="267"/>
                  </a:lnTo>
                  <a:lnTo>
                    <a:pt x="722" y="269"/>
                  </a:lnTo>
                  <a:lnTo>
                    <a:pt x="722" y="270"/>
                  </a:lnTo>
                  <a:lnTo>
                    <a:pt x="724" y="272"/>
                  </a:lnTo>
                  <a:lnTo>
                    <a:pt x="724" y="274"/>
                  </a:lnTo>
                  <a:lnTo>
                    <a:pt x="725" y="276"/>
                  </a:lnTo>
                  <a:lnTo>
                    <a:pt x="726" y="279"/>
                  </a:lnTo>
                  <a:lnTo>
                    <a:pt x="726" y="281"/>
                  </a:lnTo>
                  <a:lnTo>
                    <a:pt x="727" y="283"/>
                  </a:lnTo>
                  <a:lnTo>
                    <a:pt x="727" y="284"/>
                  </a:lnTo>
                  <a:lnTo>
                    <a:pt x="729" y="287"/>
                  </a:lnTo>
                  <a:lnTo>
                    <a:pt x="729" y="289"/>
                  </a:lnTo>
                  <a:lnTo>
                    <a:pt x="730" y="292"/>
                  </a:lnTo>
                  <a:lnTo>
                    <a:pt x="730" y="294"/>
                  </a:lnTo>
                  <a:lnTo>
                    <a:pt x="731" y="296"/>
                  </a:lnTo>
                  <a:lnTo>
                    <a:pt x="731" y="298"/>
                  </a:lnTo>
                  <a:lnTo>
                    <a:pt x="731" y="301"/>
                  </a:lnTo>
                  <a:lnTo>
                    <a:pt x="732" y="304"/>
                  </a:lnTo>
                  <a:lnTo>
                    <a:pt x="732" y="306"/>
                  </a:lnTo>
                  <a:lnTo>
                    <a:pt x="733" y="308"/>
                  </a:lnTo>
                  <a:lnTo>
                    <a:pt x="733" y="310"/>
                  </a:lnTo>
                  <a:lnTo>
                    <a:pt x="733" y="313"/>
                  </a:lnTo>
                  <a:lnTo>
                    <a:pt x="735" y="315"/>
                  </a:lnTo>
                  <a:lnTo>
                    <a:pt x="735" y="318"/>
                  </a:lnTo>
                  <a:lnTo>
                    <a:pt x="735" y="321"/>
                  </a:lnTo>
                  <a:lnTo>
                    <a:pt x="736" y="323"/>
                  </a:lnTo>
                  <a:lnTo>
                    <a:pt x="736" y="325"/>
                  </a:lnTo>
                  <a:lnTo>
                    <a:pt x="736" y="327"/>
                  </a:lnTo>
                  <a:lnTo>
                    <a:pt x="737" y="329"/>
                  </a:lnTo>
                  <a:lnTo>
                    <a:pt x="737" y="332"/>
                  </a:lnTo>
                  <a:lnTo>
                    <a:pt x="738" y="334"/>
                  </a:lnTo>
                  <a:lnTo>
                    <a:pt x="738" y="336"/>
                  </a:lnTo>
                  <a:lnTo>
                    <a:pt x="738" y="338"/>
                  </a:lnTo>
                  <a:lnTo>
                    <a:pt x="738" y="340"/>
                  </a:lnTo>
                  <a:lnTo>
                    <a:pt x="740" y="342"/>
                  </a:lnTo>
                  <a:lnTo>
                    <a:pt x="740" y="343"/>
                  </a:lnTo>
                  <a:lnTo>
                    <a:pt x="740" y="346"/>
                  </a:lnTo>
                  <a:lnTo>
                    <a:pt x="740" y="347"/>
                  </a:lnTo>
                  <a:lnTo>
                    <a:pt x="741" y="349"/>
                  </a:lnTo>
                  <a:lnTo>
                    <a:pt x="741" y="351"/>
                  </a:lnTo>
                  <a:lnTo>
                    <a:pt x="741" y="352"/>
                  </a:lnTo>
                  <a:lnTo>
                    <a:pt x="741" y="354"/>
                  </a:lnTo>
                  <a:lnTo>
                    <a:pt x="741" y="355"/>
                  </a:lnTo>
                  <a:lnTo>
                    <a:pt x="741" y="357"/>
                  </a:lnTo>
                  <a:lnTo>
                    <a:pt x="742" y="357"/>
                  </a:lnTo>
                  <a:lnTo>
                    <a:pt x="742" y="359"/>
                  </a:lnTo>
                  <a:lnTo>
                    <a:pt x="742" y="360"/>
                  </a:lnTo>
                  <a:lnTo>
                    <a:pt x="742" y="361"/>
                  </a:lnTo>
                  <a:lnTo>
                    <a:pt x="742" y="363"/>
                  </a:lnTo>
                  <a:lnTo>
                    <a:pt x="742" y="363"/>
                  </a:lnTo>
                  <a:lnTo>
                    <a:pt x="743" y="364"/>
                  </a:lnTo>
                  <a:lnTo>
                    <a:pt x="617" y="398"/>
                  </a:lnTo>
                  <a:lnTo>
                    <a:pt x="617" y="3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9"/>
            <p:cNvSpPr>
              <a:spLocks/>
            </p:cNvSpPr>
            <p:nvPr/>
          </p:nvSpPr>
          <p:spPr bwMode="auto">
            <a:xfrm>
              <a:off x="4571" y="1294"/>
              <a:ext cx="1052" cy="1056"/>
            </a:xfrm>
            <a:custGeom>
              <a:avLst/>
              <a:gdLst>
                <a:gd name="T0" fmla="*/ 263 w 1052"/>
                <a:gd name="T1" fmla="*/ 228 h 1056"/>
                <a:gd name="T2" fmla="*/ 324 w 1052"/>
                <a:gd name="T3" fmla="*/ 198 h 1056"/>
                <a:gd name="T4" fmla="*/ 483 w 1052"/>
                <a:gd name="T5" fmla="*/ 183 h 1056"/>
                <a:gd name="T6" fmla="*/ 623 w 1052"/>
                <a:gd name="T7" fmla="*/ 172 h 1056"/>
                <a:gd name="T8" fmla="*/ 700 w 1052"/>
                <a:gd name="T9" fmla="*/ 175 h 1056"/>
                <a:gd name="T10" fmla="*/ 748 w 1052"/>
                <a:gd name="T11" fmla="*/ 205 h 1056"/>
                <a:gd name="T12" fmla="*/ 827 w 1052"/>
                <a:gd name="T13" fmla="*/ 226 h 1056"/>
                <a:gd name="T14" fmla="*/ 904 w 1052"/>
                <a:gd name="T15" fmla="*/ 201 h 1056"/>
                <a:gd name="T16" fmla="*/ 934 w 1052"/>
                <a:gd name="T17" fmla="*/ 171 h 1056"/>
                <a:gd name="T18" fmla="*/ 978 w 1052"/>
                <a:gd name="T19" fmla="*/ 127 h 1056"/>
                <a:gd name="T20" fmla="*/ 950 w 1052"/>
                <a:gd name="T21" fmla="*/ 81 h 1056"/>
                <a:gd name="T22" fmla="*/ 912 w 1052"/>
                <a:gd name="T23" fmla="*/ 57 h 1056"/>
                <a:gd name="T24" fmla="*/ 899 w 1052"/>
                <a:gd name="T25" fmla="*/ 20 h 1056"/>
                <a:gd name="T26" fmla="*/ 804 w 1052"/>
                <a:gd name="T27" fmla="*/ 1 h 1056"/>
                <a:gd name="T28" fmla="*/ 722 w 1052"/>
                <a:gd name="T29" fmla="*/ 29 h 1056"/>
                <a:gd name="T30" fmla="*/ 706 w 1052"/>
                <a:gd name="T31" fmla="*/ 68 h 1056"/>
                <a:gd name="T32" fmla="*/ 568 w 1052"/>
                <a:gd name="T33" fmla="*/ 93 h 1056"/>
                <a:gd name="T34" fmla="*/ 467 w 1052"/>
                <a:gd name="T35" fmla="*/ 98 h 1056"/>
                <a:gd name="T36" fmla="*/ 324 w 1052"/>
                <a:gd name="T37" fmla="*/ 109 h 1056"/>
                <a:gd name="T38" fmla="*/ 202 w 1052"/>
                <a:gd name="T39" fmla="*/ 130 h 1056"/>
                <a:gd name="T40" fmla="*/ 141 w 1052"/>
                <a:gd name="T41" fmla="*/ 167 h 1056"/>
                <a:gd name="T42" fmla="*/ 105 w 1052"/>
                <a:gd name="T43" fmla="*/ 208 h 1056"/>
                <a:gd name="T44" fmla="*/ 54 w 1052"/>
                <a:gd name="T45" fmla="*/ 243 h 1056"/>
                <a:gd name="T46" fmla="*/ 25 w 1052"/>
                <a:gd name="T47" fmla="*/ 286 h 1056"/>
                <a:gd name="T48" fmla="*/ 1 w 1052"/>
                <a:gd name="T49" fmla="*/ 334 h 1056"/>
                <a:gd name="T50" fmla="*/ 30 w 1052"/>
                <a:gd name="T51" fmla="*/ 379 h 1056"/>
                <a:gd name="T52" fmla="*/ 29 w 1052"/>
                <a:gd name="T53" fmla="*/ 481 h 1056"/>
                <a:gd name="T54" fmla="*/ 32 w 1052"/>
                <a:gd name="T55" fmla="*/ 648 h 1056"/>
                <a:gd name="T56" fmla="*/ 46 w 1052"/>
                <a:gd name="T57" fmla="*/ 776 h 1056"/>
                <a:gd name="T58" fmla="*/ 76 w 1052"/>
                <a:gd name="T59" fmla="*/ 864 h 1056"/>
                <a:gd name="T60" fmla="*/ 143 w 1052"/>
                <a:gd name="T61" fmla="*/ 918 h 1056"/>
                <a:gd name="T62" fmla="*/ 243 w 1052"/>
                <a:gd name="T63" fmla="*/ 943 h 1056"/>
                <a:gd name="T64" fmla="*/ 323 w 1052"/>
                <a:gd name="T65" fmla="*/ 952 h 1056"/>
                <a:gd name="T66" fmla="*/ 338 w 1052"/>
                <a:gd name="T67" fmla="*/ 990 h 1056"/>
                <a:gd name="T68" fmla="*/ 388 w 1052"/>
                <a:gd name="T69" fmla="*/ 1020 h 1056"/>
                <a:gd name="T70" fmla="*/ 521 w 1052"/>
                <a:gd name="T71" fmla="*/ 1046 h 1056"/>
                <a:gd name="T72" fmla="*/ 662 w 1052"/>
                <a:gd name="T73" fmla="*/ 1056 h 1056"/>
                <a:gd name="T74" fmla="*/ 770 w 1052"/>
                <a:gd name="T75" fmla="*/ 1047 h 1056"/>
                <a:gd name="T76" fmla="*/ 847 w 1052"/>
                <a:gd name="T77" fmla="*/ 1023 h 1056"/>
                <a:gd name="T78" fmla="*/ 856 w 1052"/>
                <a:gd name="T79" fmla="*/ 970 h 1056"/>
                <a:gd name="T80" fmla="*/ 849 w 1052"/>
                <a:gd name="T81" fmla="*/ 900 h 1056"/>
                <a:gd name="T82" fmla="*/ 880 w 1052"/>
                <a:gd name="T83" fmla="*/ 882 h 1056"/>
                <a:gd name="T84" fmla="*/ 983 w 1052"/>
                <a:gd name="T85" fmla="*/ 867 h 1056"/>
                <a:gd name="T86" fmla="*/ 1047 w 1052"/>
                <a:gd name="T87" fmla="*/ 820 h 1056"/>
                <a:gd name="T88" fmla="*/ 1049 w 1052"/>
                <a:gd name="T89" fmla="*/ 692 h 1056"/>
                <a:gd name="T90" fmla="*/ 1037 w 1052"/>
                <a:gd name="T91" fmla="*/ 572 h 1056"/>
                <a:gd name="T92" fmla="*/ 912 w 1052"/>
                <a:gd name="T93" fmla="*/ 610 h 1056"/>
                <a:gd name="T94" fmla="*/ 922 w 1052"/>
                <a:gd name="T95" fmla="*/ 716 h 1056"/>
                <a:gd name="T96" fmla="*/ 914 w 1052"/>
                <a:gd name="T97" fmla="*/ 779 h 1056"/>
                <a:gd name="T98" fmla="*/ 699 w 1052"/>
                <a:gd name="T99" fmla="*/ 814 h 1056"/>
                <a:gd name="T100" fmla="*/ 420 w 1052"/>
                <a:gd name="T101" fmla="*/ 847 h 1056"/>
                <a:gd name="T102" fmla="*/ 319 w 1052"/>
                <a:gd name="T103" fmla="*/ 857 h 1056"/>
                <a:gd name="T104" fmla="*/ 244 w 1052"/>
                <a:gd name="T105" fmla="*/ 847 h 1056"/>
                <a:gd name="T106" fmla="*/ 198 w 1052"/>
                <a:gd name="T107" fmla="*/ 801 h 1056"/>
                <a:gd name="T108" fmla="*/ 180 w 1052"/>
                <a:gd name="T109" fmla="*/ 648 h 1056"/>
                <a:gd name="T110" fmla="*/ 172 w 1052"/>
                <a:gd name="T111" fmla="*/ 475 h 1056"/>
                <a:gd name="T112" fmla="*/ 207 w 1052"/>
                <a:gd name="T113" fmla="*/ 454 h 1056"/>
                <a:gd name="T114" fmla="*/ 274 w 1052"/>
                <a:gd name="T115" fmla="*/ 465 h 1056"/>
                <a:gd name="T116" fmla="*/ 309 w 1052"/>
                <a:gd name="T117" fmla="*/ 424 h 1056"/>
                <a:gd name="T118" fmla="*/ 329 w 1052"/>
                <a:gd name="T119" fmla="*/ 366 h 1056"/>
                <a:gd name="T120" fmla="*/ 320 w 1052"/>
                <a:gd name="T121" fmla="*/ 321 h 1056"/>
                <a:gd name="T122" fmla="*/ 269 w 1052"/>
                <a:gd name="T123" fmla="*/ 284 h 1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2" h="1056">
                  <a:moveTo>
                    <a:pt x="233" y="268"/>
                  </a:moveTo>
                  <a:lnTo>
                    <a:pt x="233" y="267"/>
                  </a:lnTo>
                  <a:lnTo>
                    <a:pt x="234" y="265"/>
                  </a:lnTo>
                  <a:lnTo>
                    <a:pt x="236" y="264"/>
                  </a:lnTo>
                  <a:lnTo>
                    <a:pt x="237" y="262"/>
                  </a:lnTo>
                  <a:lnTo>
                    <a:pt x="238" y="260"/>
                  </a:lnTo>
                  <a:lnTo>
                    <a:pt x="239" y="259"/>
                  </a:lnTo>
                  <a:lnTo>
                    <a:pt x="241" y="256"/>
                  </a:lnTo>
                  <a:lnTo>
                    <a:pt x="243" y="253"/>
                  </a:lnTo>
                  <a:lnTo>
                    <a:pt x="244" y="251"/>
                  </a:lnTo>
                  <a:lnTo>
                    <a:pt x="247" y="248"/>
                  </a:lnTo>
                  <a:lnTo>
                    <a:pt x="247" y="247"/>
                  </a:lnTo>
                  <a:lnTo>
                    <a:pt x="248" y="245"/>
                  </a:lnTo>
                  <a:lnTo>
                    <a:pt x="249" y="244"/>
                  </a:lnTo>
                  <a:lnTo>
                    <a:pt x="250" y="243"/>
                  </a:lnTo>
                  <a:lnTo>
                    <a:pt x="252" y="242"/>
                  </a:lnTo>
                  <a:lnTo>
                    <a:pt x="253" y="240"/>
                  </a:lnTo>
                  <a:lnTo>
                    <a:pt x="254" y="239"/>
                  </a:lnTo>
                  <a:lnTo>
                    <a:pt x="257" y="237"/>
                  </a:lnTo>
                  <a:lnTo>
                    <a:pt x="258" y="236"/>
                  </a:lnTo>
                  <a:lnTo>
                    <a:pt x="258" y="234"/>
                  </a:lnTo>
                  <a:lnTo>
                    <a:pt x="260" y="233"/>
                  </a:lnTo>
                  <a:lnTo>
                    <a:pt x="260" y="231"/>
                  </a:lnTo>
                  <a:lnTo>
                    <a:pt x="261" y="230"/>
                  </a:lnTo>
                  <a:lnTo>
                    <a:pt x="263" y="228"/>
                  </a:lnTo>
                  <a:lnTo>
                    <a:pt x="264" y="227"/>
                  </a:lnTo>
                  <a:lnTo>
                    <a:pt x="266" y="225"/>
                  </a:lnTo>
                  <a:lnTo>
                    <a:pt x="268" y="224"/>
                  </a:lnTo>
                  <a:lnTo>
                    <a:pt x="269" y="222"/>
                  </a:lnTo>
                  <a:lnTo>
                    <a:pt x="270" y="221"/>
                  </a:lnTo>
                  <a:lnTo>
                    <a:pt x="271" y="219"/>
                  </a:lnTo>
                  <a:lnTo>
                    <a:pt x="275" y="217"/>
                  </a:lnTo>
                  <a:lnTo>
                    <a:pt x="277" y="215"/>
                  </a:lnTo>
                  <a:lnTo>
                    <a:pt x="280" y="212"/>
                  </a:lnTo>
                  <a:lnTo>
                    <a:pt x="282" y="210"/>
                  </a:lnTo>
                  <a:lnTo>
                    <a:pt x="286" y="208"/>
                  </a:lnTo>
                  <a:lnTo>
                    <a:pt x="289" y="206"/>
                  </a:lnTo>
                  <a:lnTo>
                    <a:pt x="291" y="205"/>
                  </a:lnTo>
                  <a:lnTo>
                    <a:pt x="293" y="203"/>
                  </a:lnTo>
                  <a:lnTo>
                    <a:pt x="297" y="203"/>
                  </a:lnTo>
                  <a:lnTo>
                    <a:pt x="300" y="202"/>
                  </a:lnTo>
                  <a:lnTo>
                    <a:pt x="301" y="202"/>
                  </a:lnTo>
                  <a:lnTo>
                    <a:pt x="302" y="201"/>
                  </a:lnTo>
                  <a:lnTo>
                    <a:pt x="304" y="200"/>
                  </a:lnTo>
                  <a:lnTo>
                    <a:pt x="307" y="200"/>
                  </a:lnTo>
                  <a:lnTo>
                    <a:pt x="309" y="200"/>
                  </a:lnTo>
                  <a:lnTo>
                    <a:pt x="313" y="200"/>
                  </a:lnTo>
                  <a:lnTo>
                    <a:pt x="317" y="199"/>
                  </a:lnTo>
                  <a:lnTo>
                    <a:pt x="320" y="199"/>
                  </a:lnTo>
                  <a:lnTo>
                    <a:pt x="324" y="198"/>
                  </a:lnTo>
                  <a:lnTo>
                    <a:pt x="328" y="197"/>
                  </a:lnTo>
                  <a:lnTo>
                    <a:pt x="333" y="197"/>
                  </a:lnTo>
                  <a:lnTo>
                    <a:pt x="338" y="197"/>
                  </a:lnTo>
                  <a:lnTo>
                    <a:pt x="343" y="196"/>
                  </a:lnTo>
                  <a:lnTo>
                    <a:pt x="349" y="195"/>
                  </a:lnTo>
                  <a:lnTo>
                    <a:pt x="354" y="195"/>
                  </a:lnTo>
                  <a:lnTo>
                    <a:pt x="360" y="194"/>
                  </a:lnTo>
                  <a:lnTo>
                    <a:pt x="365" y="194"/>
                  </a:lnTo>
                  <a:lnTo>
                    <a:pt x="371" y="193"/>
                  </a:lnTo>
                  <a:lnTo>
                    <a:pt x="377" y="192"/>
                  </a:lnTo>
                  <a:lnTo>
                    <a:pt x="384" y="191"/>
                  </a:lnTo>
                  <a:lnTo>
                    <a:pt x="391" y="191"/>
                  </a:lnTo>
                  <a:lnTo>
                    <a:pt x="397" y="191"/>
                  </a:lnTo>
                  <a:lnTo>
                    <a:pt x="404" y="190"/>
                  </a:lnTo>
                  <a:lnTo>
                    <a:pt x="411" y="189"/>
                  </a:lnTo>
                  <a:lnTo>
                    <a:pt x="418" y="189"/>
                  </a:lnTo>
                  <a:lnTo>
                    <a:pt x="425" y="188"/>
                  </a:lnTo>
                  <a:lnTo>
                    <a:pt x="432" y="187"/>
                  </a:lnTo>
                  <a:lnTo>
                    <a:pt x="440" y="186"/>
                  </a:lnTo>
                  <a:lnTo>
                    <a:pt x="446" y="186"/>
                  </a:lnTo>
                  <a:lnTo>
                    <a:pt x="453" y="186"/>
                  </a:lnTo>
                  <a:lnTo>
                    <a:pt x="461" y="185"/>
                  </a:lnTo>
                  <a:lnTo>
                    <a:pt x="468" y="184"/>
                  </a:lnTo>
                  <a:lnTo>
                    <a:pt x="475" y="183"/>
                  </a:lnTo>
                  <a:lnTo>
                    <a:pt x="483" y="183"/>
                  </a:lnTo>
                  <a:lnTo>
                    <a:pt x="490" y="182"/>
                  </a:lnTo>
                  <a:lnTo>
                    <a:pt x="497" y="182"/>
                  </a:lnTo>
                  <a:lnTo>
                    <a:pt x="504" y="181"/>
                  </a:lnTo>
                  <a:lnTo>
                    <a:pt x="511" y="180"/>
                  </a:lnTo>
                  <a:lnTo>
                    <a:pt x="517" y="180"/>
                  </a:lnTo>
                  <a:lnTo>
                    <a:pt x="525" y="180"/>
                  </a:lnTo>
                  <a:lnTo>
                    <a:pt x="531" y="179"/>
                  </a:lnTo>
                  <a:lnTo>
                    <a:pt x="538" y="178"/>
                  </a:lnTo>
                  <a:lnTo>
                    <a:pt x="544" y="177"/>
                  </a:lnTo>
                  <a:lnTo>
                    <a:pt x="552" y="177"/>
                  </a:lnTo>
                  <a:lnTo>
                    <a:pt x="558" y="177"/>
                  </a:lnTo>
                  <a:lnTo>
                    <a:pt x="564" y="176"/>
                  </a:lnTo>
                  <a:lnTo>
                    <a:pt x="569" y="175"/>
                  </a:lnTo>
                  <a:lnTo>
                    <a:pt x="575" y="175"/>
                  </a:lnTo>
                  <a:lnTo>
                    <a:pt x="581" y="175"/>
                  </a:lnTo>
                  <a:lnTo>
                    <a:pt x="586" y="175"/>
                  </a:lnTo>
                  <a:lnTo>
                    <a:pt x="591" y="174"/>
                  </a:lnTo>
                  <a:lnTo>
                    <a:pt x="596" y="174"/>
                  </a:lnTo>
                  <a:lnTo>
                    <a:pt x="601" y="173"/>
                  </a:lnTo>
                  <a:lnTo>
                    <a:pt x="604" y="173"/>
                  </a:lnTo>
                  <a:lnTo>
                    <a:pt x="609" y="173"/>
                  </a:lnTo>
                  <a:lnTo>
                    <a:pt x="613" y="173"/>
                  </a:lnTo>
                  <a:lnTo>
                    <a:pt x="617" y="172"/>
                  </a:lnTo>
                  <a:lnTo>
                    <a:pt x="620" y="172"/>
                  </a:lnTo>
                  <a:lnTo>
                    <a:pt x="623" y="172"/>
                  </a:lnTo>
                  <a:lnTo>
                    <a:pt x="625" y="172"/>
                  </a:lnTo>
                  <a:lnTo>
                    <a:pt x="628" y="172"/>
                  </a:lnTo>
                  <a:lnTo>
                    <a:pt x="630" y="172"/>
                  </a:lnTo>
                  <a:lnTo>
                    <a:pt x="631" y="172"/>
                  </a:lnTo>
                  <a:lnTo>
                    <a:pt x="633" y="172"/>
                  </a:lnTo>
                  <a:lnTo>
                    <a:pt x="635" y="172"/>
                  </a:lnTo>
                  <a:lnTo>
                    <a:pt x="638" y="172"/>
                  </a:lnTo>
                  <a:lnTo>
                    <a:pt x="640" y="172"/>
                  </a:lnTo>
                  <a:lnTo>
                    <a:pt x="643" y="172"/>
                  </a:lnTo>
                  <a:lnTo>
                    <a:pt x="646" y="172"/>
                  </a:lnTo>
                  <a:lnTo>
                    <a:pt x="649" y="172"/>
                  </a:lnTo>
                  <a:lnTo>
                    <a:pt x="652" y="172"/>
                  </a:lnTo>
                  <a:lnTo>
                    <a:pt x="656" y="172"/>
                  </a:lnTo>
                  <a:lnTo>
                    <a:pt x="660" y="172"/>
                  </a:lnTo>
                  <a:lnTo>
                    <a:pt x="663" y="172"/>
                  </a:lnTo>
                  <a:lnTo>
                    <a:pt x="667" y="173"/>
                  </a:lnTo>
                  <a:lnTo>
                    <a:pt x="671" y="173"/>
                  </a:lnTo>
                  <a:lnTo>
                    <a:pt x="674" y="173"/>
                  </a:lnTo>
                  <a:lnTo>
                    <a:pt x="678" y="173"/>
                  </a:lnTo>
                  <a:lnTo>
                    <a:pt x="682" y="173"/>
                  </a:lnTo>
                  <a:lnTo>
                    <a:pt x="686" y="174"/>
                  </a:lnTo>
                  <a:lnTo>
                    <a:pt x="689" y="174"/>
                  </a:lnTo>
                  <a:lnTo>
                    <a:pt x="693" y="174"/>
                  </a:lnTo>
                  <a:lnTo>
                    <a:pt x="697" y="175"/>
                  </a:lnTo>
                  <a:lnTo>
                    <a:pt x="700" y="175"/>
                  </a:lnTo>
                  <a:lnTo>
                    <a:pt x="703" y="175"/>
                  </a:lnTo>
                  <a:lnTo>
                    <a:pt x="706" y="175"/>
                  </a:lnTo>
                  <a:lnTo>
                    <a:pt x="709" y="175"/>
                  </a:lnTo>
                  <a:lnTo>
                    <a:pt x="713" y="175"/>
                  </a:lnTo>
                  <a:lnTo>
                    <a:pt x="714" y="175"/>
                  </a:lnTo>
                  <a:lnTo>
                    <a:pt x="716" y="175"/>
                  </a:lnTo>
                  <a:lnTo>
                    <a:pt x="719" y="175"/>
                  </a:lnTo>
                  <a:lnTo>
                    <a:pt x="720" y="175"/>
                  </a:lnTo>
                  <a:lnTo>
                    <a:pt x="722" y="176"/>
                  </a:lnTo>
                  <a:lnTo>
                    <a:pt x="724" y="176"/>
                  </a:lnTo>
                  <a:lnTo>
                    <a:pt x="724" y="177"/>
                  </a:lnTo>
                  <a:lnTo>
                    <a:pt x="725" y="178"/>
                  </a:lnTo>
                  <a:lnTo>
                    <a:pt x="725" y="179"/>
                  </a:lnTo>
                  <a:lnTo>
                    <a:pt x="726" y="181"/>
                  </a:lnTo>
                  <a:lnTo>
                    <a:pt x="726" y="183"/>
                  </a:lnTo>
                  <a:lnTo>
                    <a:pt x="727" y="184"/>
                  </a:lnTo>
                  <a:lnTo>
                    <a:pt x="729" y="186"/>
                  </a:lnTo>
                  <a:lnTo>
                    <a:pt x="730" y="189"/>
                  </a:lnTo>
                  <a:lnTo>
                    <a:pt x="732" y="191"/>
                  </a:lnTo>
                  <a:lnTo>
                    <a:pt x="735" y="193"/>
                  </a:lnTo>
                  <a:lnTo>
                    <a:pt x="736" y="196"/>
                  </a:lnTo>
                  <a:lnTo>
                    <a:pt x="740" y="198"/>
                  </a:lnTo>
                  <a:lnTo>
                    <a:pt x="742" y="200"/>
                  </a:lnTo>
                  <a:lnTo>
                    <a:pt x="745" y="203"/>
                  </a:lnTo>
                  <a:lnTo>
                    <a:pt x="748" y="205"/>
                  </a:lnTo>
                  <a:lnTo>
                    <a:pt x="752" y="208"/>
                  </a:lnTo>
                  <a:lnTo>
                    <a:pt x="756" y="211"/>
                  </a:lnTo>
                  <a:lnTo>
                    <a:pt x="759" y="213"/>
                  </a:lnTo>
                  <a:lnTo>
                    <a:pt x="762" y="214"/>
                  </a:lnTo>
                  <a:lnTo>
                    <a:pt x="764" y="214"/>
                  </a:lnTo>
                  <a:lnTo>
                    <a:pt x="767" y="216"/>
                  </a:lnTo>
                  <a:lnTo>
                    <a:pt x="768" y="217"/>
                  </a:lnTo>
                  <a:lnTo>
                    <a:pt x="770" y="218"/>
                  </a:lnTo>
                  <a:lnTo>
                    <a:pt x="773" y="219"/>
                  </a:lnTo>
                  <a:lnTo>
                    <a:pt x="776" y="219"/>
                  </a:lnTo>
                  <a:lnTo>
                    <a:pt x="779" y="221"/>
                  </a:lnTo>
                  <a:lnTo>
                    <a:pt x="781" y="221"/>
                  </a:lnTo>
                  <a:lnTo>
                    <a:pt x="785" y="222"/>
                  </a:lnTo>
                  <a:lnTo>
                    <a:pt x="788" y="222"/>
                  </a:lnTo>
                  <a:lnTo>
                    <a:pt x="791" y="223"/>
                  </a:lnTo>
                  <a:lnTo>
                    <a:pt x="794" y="224"/>
                  </a:lnTo>
                  <a:lnTo>
                    <a:pt x="797" y="225"/>
                  </a:lnTo>
                  <a:lnTo>
                    <a:pt x="801" y="225"/>
                  </a:lnTo>
                  <a:lnTo>
                    <a:pt x="805" y="225"/>
                  </a:lnTo>
                  <a:lnTo>
                    <a:pt x="807" y="225"/>
                  </a:lnTo>
                  <a:lnTo>
                    <a:pt x="811" y="226"/>
                  </a:lnTo>
                  <a:lnTo>
                    <a:pt x="815" y="226"/>
                  </a:lnTo>
                  <a:lnTo>
                    <a:pt x="818" y="226"/>
                  </a:lnTo>
                  <a:lnTo>
                    <a:pt x="822" y="226"/>
                  </a:lnTo>
                  <a:lnTo>
                    <a:pt x="827" y="226"/>
                  </a:lnTo>
                  <a:lnTo>
                    <a:pt x="831" y="226"/>
                  </a:lnTo>
                  <a:lnTo>
                    <a:pt x="835" y="226"/>
                  </a:lnTo>
                  <a:lnTo>
                    <a:pt x="839" y="225"/>
                  </a:lnTo>
                  <a:lnTo>
                    <a:pt x="844" y="225"/>
                  </a:lnTo>
                  <a:lnTo>
                    <a:pt x="847" y="225"/>
                  </a:lnTo>
                  <a:lnTo>
                    <a:pt x="851" y="224"/>
                  </a:lnTo>
                  <a:lnTo>
                    <a:pt x="854" y="223"/>
                  </a:lnTo>
                  <a:lnTo>
                    <a:pt x="858" y="222"/>
                  </a:lnTo>
                  <a:lnTo>
                    <a:pt x="861" y="222"/>
                  </a:lnTo>
                  <a:lnTo>
                    <a:pt x="865" y="222"/>
                  </a:lnTo>
                  <a:lnTo>
                    <a:pt x="867" y="221"/>
                  </a:lnTo>
                  <a:lnTo>
                    <a:pt x="870" y="220"/>
                  </a:lnTo>
                  <a:lnTo>
                    <a:pt x="872" y="219"/>
                  </a:lnTo>
                  <a:lnTo>
                    <a:pt x="876" y="219"/>
                  </a:lnTo>
                  <a:lnTo>
                    <a:pt x="879" y="218"/>
                  </a:lnTo>
                  <a:lnTo>
                    <a:pt x="881" y="217"/>
                  </a:lnTo>
                  <a:lnTo>
                    <a:pt x="883" y="217"/>
                  </a:lnTo>
                  <a:lnTo>
                    <a:pt x="885" y="216"/>
                  </a:lnTo>
                  <a:lnTo>
                    <a:pt x="888" y="214"/>
                  </a:lnTo>
                  <a:lnTo>
                    <a:pt x="892" y="211"/>
                  </a:lnTo>
                  <a:lnTo>
                    <a:pt x="896" y="209"/>
                  </a:lnTo>
                  <a:lnTo>
                    <a:pt x="898" y="208"/>
                  </a:lnTo>
                  <a:lnTo>
                    <a:pt x="901" y="205"/>
                  </a:lnTo>
                  <a:lnTo>
                    <a:pt x="903" y="203"/>
                  </a:lnTo>
                  <a:lnTo>
                    <a:pt x="904" y="201"/>
                  </a:lnTo>
                  <a:lnTo>
                    <a:pt x="907" y="200"/>
                  </a:lnTo>
                  <a:lnTo>
                    <a:pt x="907" y="197"/>
                  </a:lnTo>
                  <a:lnTo>
                    <a:pt x="908" y="195"/>
                  </a:lnTo>
                  <a:lnTo>
                    <a:pt x="908" y="193"/>
                  </a:lnTo>
                  <a:lnTo>
                    <a:pt x="909" y="191"/>
                  </a:lnTo>
                  <a:lnTo>
                    <a:pt x="909" y="189"/>
                  </a:lnTo>
                  <a:lnTo>
                    <a:pt x="909" y="188"/>
                  </a:lnTo>
                  <a:lnTo>
                    <a:pt x="909" y="186"/>
                  </a:lnTo>
                  <a:lnTo>
                    <a:pt x="910" y="184"/>
                  </a:lnTo>
                  <a:lnTo>
                    <a:pt x="909" y="183"/>
                  </a:lnTo>
                  <a:lnTo>
                    <a:pt x="909" y="182"/>
                  </a:lnTo>
                  <a:lnTo>
                    <a:pt x="909" y="180"/>
                  </a:lnTo>
                  <a:lnTo>
                    <a:pt x="909" y="180"/>
                  </a:lnTo>
                  <a:lnTo>
                    <a:pt x="909" y="178"/>
                  </a:lnTo>
                  <a:lnTo>
                    <a:pt x="909" y="178"/>
                  </a:lnTo>
                  <a:lnTo>
                    <a:pt x="909" y="178"/>
                  </a:lnTo>
                  <a:lnTo>
                    <a:pt x="912" y="177"/>
                  </a:lnTo>
                  <a:lnTo>
                    <a:pt x="913" y="177"/>
                  </a:lnTo>
                  <a:lnTo>
                    <a:pt x="915" y="176"/>
                  </a:lnTo>
                  <a:lnTo>
                    <a:pt x="918" y="175"/>
                  </a:lnTo>
                  <a:lnTo>
                    <a:pt x="922" y="175"/>
                  </a:lnTo>
                  <a:lnTo>
                    <a:pt x="924" y="174"/>
                  </a:lnTo>
                  <a:lnTo>
                    <a:pt x="926" y="173"/>
                  </a:lnTo>
                  <a:lnTo>
                    <a:pt x="930" y="172"/>
                  </a:lnTo>
                  <a:lnTo>
                    <a:pt x="934" y="171"/>
                  </a:lnTo>
                  <a:lnTo>
                    <a:pt x="938" y="169"/>
                  </a:lnTo>
                  <a:lnTo>
                    <a:pt x="941" y="168"/>
                  </a:lnTo>
                  <a:lnTo>
                    <a:pt x="945" y="166"/>
                  </a:lnTo>
                  <a:lnTo>
                    <a:pt x="949" y="165"/>
                  </a:lnTo>
                  <a:lnTo>
                    <a:pt x="951" y="163"/>
                  </a:lnTo>
                  <a:lnTo>
                    <a:pt x="955" y="161"/>
                  </a:lnTo>
                  <a:lnTo>
                    <a:pt x="957" y="159"/>
                  </a:lnTo>
                  <a:lnTo>
                    <a:pt x="961" y="157"/>
                  </a:lnTo>
                  <a:lnTo>
                    <a:pt x="965" y="154"/>
                  </a:lnTo>
                  <a:lnTo>
                    <a:pt x="967" y="152"/>
                  </a:lnTo>
                  <a:lnTo>
                    <a:pt x="968" y="150"/>
                  </a:lnTo>
                  <a:lnTo>
                    <a:pt x="969" y="149"/>
                  </a:lnTo>
                  <a:lnTo>
                    <a:pt x="971" y="147"/>
                  </a:lnTo>
                  <a:lnTo>
                    <a:pt x="972" y="146"/>
                  </a:lnTo>
                  <a:lnTo>
                    <a:pt x="973" y="144"/>
                  </a:lnTo>
                  <a:lnTo>
                    <a:pt x="973" y="143"/>
                  </a:lnTo>
                  <a:lnTo>
                    <a:pt x="974" y="141"/>
                  </a:lnTo>
                  <a:lnTo>
                    <a:pt x="976" y="139"/>
                  </a:lnTo>
                  <a:lnTo>
                    <a:pt x="976" y="138"/>
                  </a:lnTo>
                  <a:lnTo>
                    <a:pt x="977" y="136"/>
                  </a:lnTo>
                  <a:lnTo>
                    <a:pt x="977" y="134"/>
                  </a:lnTo>
                  <a:lnTo>
                    <a:pt x="978" y="133"/>
                  </a:lnTo>
                  <a:lnTo>
                    <a:pt x="978" y="131"/>
                  </a:lnTo>
                  <a:lnTo>
                    <a:pt x="978" y="129"/>
                  </a:lnTo>
                  <a:lnTo>
                    <a:pt x="978" y="127"/>
                  </a:lnTo>
                  <a:lnTo>
                    <a:pt x="979" y="125"/>
                  </a:lnTo>
                  <a:lnTo>
                    <a:pt x="978" y="123"/>
                  </a:lnTo>
                  <a:lnTo>
                    <a:pt x="978" y="121"/>
                  </a:lnTo>
                  <a:lnTo>
                    <a:pt x="978" y="119"/>
                  </a:lnTo>
                  <a:lnTo>
                    <a:pt x="978" y="117"/>
                  </a:lnTo>
                  <a:lnTo>
                    <a:pt x="977" y="114"/>
                  </a:lnTo>
                  <a:lnTo>
                    <a:pt x="976" y="112"/>
                  </a:lnTo>
                  <a:lnTo>
                    <a:pt x="974" y="110"/>
                  </a:lnTo>
                  <a:lnTo>
                    <a:pt x="974" y="108"/>
                  </a:lnTo>
                  <a:lnTo>
                    <a:pt x="973" y="106"/>
                  </a:lnTo>
                  <a:lnTo>
                    <a:pt x="972" y="105"/>
                  </a:lnTo>
                  <a:lnTo>
                    <a:pt x="971" y="102"/>
                  </a:lnTo>
                  <a:lnTo>
                    <a:pt x="971" y="101"/>
                  </a:lnTo>
                  <a:lnTo>
                    <a:pt x="969" y="99"/>
                  </a:lnTo>
                  <a:lnTo>
                    <a:pt x="968" y="97"/>
                  </a:lnTo>
                  <a:lnTo>
                    <a:pt x="967" y="96"/>
                  </a:lnTo>
                  <a:lnTo>
                    <a:pt x="966" y="95"/>
                  </a:lnTo>
                  <a:lnTo>
                    <a:pt x="965" y="94"/>
                  </a:lnTo>
                  <a:lnTo>
                    <a:pt x="963" y="92"/>
                  </a:lnTo>
                  <a:lnTo>
                    <a:pt x="962" y="91"/>
                  </a:lnTo>
                  <a:lnTo>
                    <a:pt x="961" y="89"/>
                  </a:lnTo>
                  <a:lnTo>
                    <a:pt x="958" y="87"/>
                  </a:lnTo>
                  <a:lnTo>
                    <a:pt x="955" y="85"/>
                  </a:lnTo>
                  <a:lnTo>
                    <a:pt x="952" y="82"/>
                  </a:lnTo>
                  <a:lnTo>
                    <a:pt x="950" y="81"/>
                  </a:lnTo>
                  <a:lnTo>
                    <a:pt x="946" y="80"/>
                  </a:lnTo>
                  <a:lnTo>
                    <a:pt x="944" y="78"/>
                  </a:lnTo>
                  <a:lnTo>
                    <a:pt x="941" y="77"/>
                  </a:lnTo>
                  <a:lnTo>
                    <a:pt x="939" y="76"/>
                  </a:lnTo>
                  <a:lnTo>
                    <a:pt x="935" y="74"/>
                  </a:lnTo>
                  <a:lnTo>
                    <a:pt x="933" y="74"/>
                  </a:lnTo>
                  <a:lnTo>
                    <a:pt x="929" y="73"/>
                  </a:lnTo>
                  <a:lnTo>
                    <a:pt x="926" y="72"/>
                  </a:lnTo>
                  <a:lnTo>
                    <a:pt x="924" y="71"/>
                  </a:lnTo>
                  <a:lnTo>
                    <a:pt x="922" y="71"/>
                  </a:lnTo>
                  <a:lnTo>
                    <a:pt x="919" y="71"/>
                  </a:lnTo>
                  <a:lnTo>
                    <a:pt x="918" y="71"/>
                  </a:lnTo>
                  <a:lnTo>
                    <a:pt x="913" y="70"/>
                  </a:lnTo>
                  <a:lnTo>
                    <a:pt x="910" y="70"/>
                  </a:lnTo>
                  <a:lnTo>
                    <a:pt x="909" y="70"/>
                  </a:lnTo>
                  <a:lnTo>
                    <a:pt x="909" y="70"/>
                  </a:lnTo>
                  <a:lnTo>
                    <a:pt x="909" y="69"/>
                  </a:lnTo>
                  <a:lnTo>
                    <a:pt x="909" y="68"/>
                  </a:lnTo>
                  <a:lnTo>
                    <a:pt x="909" y="68"/>
                  </a:lnTo>
                  <a:lnTo>
                    <a:pt x="909" y="67"/>
                  </a:lnTo>
                  <a:lnTo>
                    <a:pt x="910" y="65"/>
                  </a:lnTo>
                  <a:lnTo>
                    <a:pt x="910" y="63"/>
                  </a:lnTo>
                  <a:lnTo>
                    <a:pt x="912" y="61"/>
                  </a:lnTo>
                  <a:lnTo>
                    <a:pt x="912" y="59"/>
                  </a:lnTo>
                  <a:lnTo>
                    <a:pt x="912" y="57"/>
                  </a:lnTo>
                  <a:lnTo>
                    <a:pt x="912" y="56"/>
                  </a:lnTo>
                  <a:lnTo>
                    <a:pt x="912" y="55"/>
                  </a:lnTo>
                  <a:lnTo>
                    <a:pt x="913" y="54"/>
                  </a:lnTo>
                  <a:lnTo>
                    <a:pt x="913" y="52"/>
                  </a:lnTo>
                  <a:lnTo>
                    <a:pt x="913" y="51"/>
                  </a:lnTo>
                  <a:lnTo>
                    <a:pt x="913" y="49"/>
                  </a:lnTo>
                  <a:lnTo>
                    <a:pt x="913" y="48"/>
                  </a:lnTo>
                  <a:lnTo>
                    <a:pt x="913" y="46"/>
                  </a:lnTo>
                  <a:lnTo>
                    <a:pt x="913" y="45"/>
                  </a:lnTo>
                  <a:lnTo>
                    <a:pt x="913" y="43"/>
                  </a:lnTo>
                  <a:lnTo>
                    <a:pt x="913" y="42"/>
                  </a:lnTo>
                  <a:lnTo>
                    <a:pt x="912" y="40"/>
                  </a:lnTo>
                  <a:lnTo>
                    <a:pt x="912" y="38"/>
                  </a:lnTo>
                  <a:lnTo>
                    <a:pt x="912" y="37"/>
                  </a:lnTo>
                  <a:lnTo>
                    <a:pt x="910" y="35"/>
                  </a:lnTo>
                  <a:lnTo>
                    <a:pt x="909" y="34"/>
                  </a:lnTo>
                  <a:lnTo>
                    <a:pt x="909" y="32"/>
                  </a:lnTo>
                  <a:lnTo>
                    <a:pt x="908" y="31"/>
                  </a:lnTo>
                  <a:lnTo>
                    <a:pt x="907" y="29"/>
                  </a:lnTo>
                  <a:lnTo>
                    <a:pt x="906" y="27"/>
                  </a:lnTo>
                  <a:lnTo>
                    <a:pt x="904" y="26"/>
                  </a:lnTo>
                  <a:lnTo>
                    <a:pt x="903" y="24"/>
                  </a:lnTo>
                  <a:lnTo>
                    <a:pt x="902" y="23"/>
                  </a:lnTo>
                  <a:lnTo>
                    <a:pt x="901" y="21"/>
                  </a:lnTo>
                  <a:lnTo>
                    <a:pt x="899" y="20"/>
                  </a:lnTo>
                  <a:lnTo>
                    <a:pt x="897" y="18"/>
                  </a:lnTo>
                  <a:lnTo>
                    <a:pt x="896" y="17"/>
                  </a:lnTo>
                  <a:lnTo>
                    <a:pt x="893" y="15"/>
                  </a:lnTo>
                  <a:lnTo>
                    <a:pt x="891" y="14"/>
                  </a:lnTo>
                  <a:lnTo>
                    <a:pt x="888" y="12"/>
                  </a:lnTo>
                  <a:lnTo>
                    <a:pt x="886" y="12"/>
                  </a:lnTo>
                  <a:lnTo>
                    <a:pt x="883" y="10"/>
                  </a:lnTo>
                  <a:lnTo>
                    <a:pt x="881" y="9"/>
                  </a:lnTo>
                  <a:lnTo>
                    <a:pt x="877" y="8"/>
                  </a:lnTo>
                  <a:lnTo>
                    <a:pt x="874" y="7"/>
                  </a:lnTo>
                  <a:lnTo>
                    <a:pt x="870" y="6"/>
                  </a:lnTo>
                  <a:lnTo>
                    <a:pt x="866" y="5"/>
                  </a:lnTo>
                  <a:lnTo>
                    <a:pt x="864" y="4"/>
                  </a:lnTo>
                  <a:lnTo>
                    <a:pt x="860" y="4"/>
                  </a:lnTo>
                  <a:lnTo>
                    <a:pt x="855" y="3"/>
                  </a:lnTo>
                  <a:lnTo>
                    <a:pt x="851" y="2"/>
                  </a:lnTo>
                  <a:lnTo>
                    <a:pt x="847" y="1"/>
                  </a:lnTo>
                  <a:lnTo>
                    <a:pt x="842" y="1"/>
                  </a:lnTo>
                  <a:lnTo>
                    <a:pt x="837" y="1"/>
                  </a:lnTo>
                  <a:lnTo>
                    <a:pt x="832" y="1"/>
                  </a:lnTo>
                  <a:lnTo>
                    <a:pt x="827" y="1"/>
                  </a:lnTo>
                  <a:lnTo>
                    <a:pt x="821" y="1"/>
                  </a:lnTo>
                  <a:lnTo>
                    <a:pt x="815" y="0"/>
                  </a:lnTo>
                  <a:lnTo>
                    <a:pt x="810" y="0"/>
                  </a:lnTo>
                  <a:lnTo>
                    <a:pt x="804" y="1"/>
                  </a:lnTo>
                  <a:lnTo>
                    <a:pt x="799" y="1"/>
                  </a:lnTo>
                  <a:lnTo>
                    <a:pt x="794" y="1"/>
                  </a:lnTo>
                  <a:lnTo>
                    <a:pt x="789" y="1"/>
                  </a:lnTo>
                  <a:lnTo>
                    <a:pt x="784" y="2"/>
                  </a:lnTo>
                  <a:lnTo>
                    <a:pt x="780" y="3"/>
                  </a:lnTo>
                  <a:lnTo>
                    <a:pt x="775" y="4"/>
                  </a:lnTo>
                  <a:lnTo>
                    <a:pt x="772" y="4"/>
                  </a:lnTo>
                  <a:lnTo>
                    <a:pt x="768" y="5"/>
                  </a:lnTo>
                  <a:lnTo>
                    <a:pt x="764" y="6"/>
                  </a:lnTo>
                  <a:lnTo>
                    <a:pt x="761" y="7"/>
                  </a:lnTo>
                  <a:lnTo>
                    <a:pt x="757" y="8"/>
                  </a:lnTo>
                  <a:lnTo>
                    <a:pt x="753" y="10"/>
                  </a:lnTo>
                  <a:lnTo>
                    <a:pt x="751" y="11"/>
                  </a:lnTo>
                  <a:lnTo>
                    <a:pt x="747" y="12"/>
                  </a:lnTo>
                  <a:lnTo>
                    <a:pt x="745" y="13"/>
                  </a:lnTo>
                  <a:lnTo>
                    <a:pt x="741" y="15"/>
                  </a:lnTo>
                  <a:lnTo>
                    <a:pt x="738" y="16"/>
                  </a:lnTo>
                  <a:lnTo>
                    <a:pt x="736" y="18"/>
                  </a:lnTo>
                  <a:lnTo>
                    <a:pt x="733" y="19"/>
                  </a:lnTo>
                  <a:lnTo>
                    <a:pt x="731" y="21"/>
                  </a:lnTo>
                  <a:lnTo>
                    <a:pt x="730" y="22"/>
                  </a:lnTo>
                  <a:lnTo>
                    <a:pt x="727" y="24"/>
                  </a:lnTo>
                  <a:lnTo>
                    <a:pt x="726" y="25"/>
                  </a:lnTo>
                  <a:lnTo>
                    <a:pt x="724" y="26"/>
                  </a:lnTo>
                  <a:lnTo>
                    <a:pt x="722" y="29"/>
                  </a:lnTo>
                  <a:lnTo>
                    <a:pt x="721" y="30"/>
                  </a:lnTo>
                  <a:lnTo>
                    <a:pt x="720" y="32"/>
                  </a:lnTo>
                  <a:lnTo>
                    <a:pt x="719" y="33"/>
                  </a:lnTo>
                  <a:lnTo>
                    <a:pt x="717" y="35"/>
                  </a:lnTo>
                  <a:lnTo>
                    <a:pt x="716" y="37"/>
                  </a:lnTo>
                  <a:lnTo>
                    <a:pt x="715" y="38"/>
                  </a:lnTo>
                  <a:lnTo>
                    <a:pt x="714" y="40"/>
                  </a:lnTo>
                  <a:lnTo>
                    <a:pt x="713" y="41"/>
                  </a:lnTo>
                  <a:lnTo>
                    <a:pt x="711" y="43"/>
                  </a:lnTo>
                  <a:lnTo>
                    <a:pt x="711" y="44"/>
                  </a:lnTo>
                  <a:lnTo>
                    <a:pt x="710" y="46"/>
                  </a:lnTo>
                  <a:lnTo>
                    <a:pt x="710" y="48"/>
                  </a:lnTo>
                  <a:lnTo>
                    <a:pt x="709" y="49"/>
                  </a:lnTo>
                  <a:lnTo>
                    <a:pt x="709" y="51"/>
                  </a:lnTo>
                  <a:lnTo>
                    <a:pt x="708" y="52"/>
                  </a:lnTo>
                  <a:lnTo>
                    <a:pt x="708" y="54"/>
                  </a:lnTo>
                  <a:lnTo>
                    <a:pt x="708" y="55"/>
                  </a:lnTo>
                  <a:lnTo>
                    <a:pt x="706" y="56"/>
                  </a:lnTo>
                  <a:lnTo>
                    <a:pt x="706" y="57"/>
                  </a:lnTo>
                  <a:lnTo>
                    <a:pt x="706" y="59"/>
                  </a:lnTo>
                  <a:lnTo>
                    <a:pt x="706" y="61"/>
                  </a:lnTo>
                  <a:lnTo>
                    <a:pt x="706" y="63"/>
                  </a:lnTo>
                  <a:lnTo>
                    <a:pt x="706" y="66"/>
                  </a:lnTo>
                  <a:lnTo>
                    <a:pt x="706" y="68"/>
                  </a:lnTo>
                  <a:lnTo>
                    <a:pt x="706" y="68"/>
                  </a:lnTo>
                  <a:lnTo>
                    <a:pt x="706" y="69"/>
                  </a:lnTo>
                  <a:lnTo>
                    <a:pt x="706" y="70"/>
                  </a:lnTo>
                  <a:lnTo>
                    <a:pt x="706" y="71"/>
                  </a:lnTo>
                  <a:lnTo>
                    <a:pt x="619" y="96"/>
                  </a:lnTo>
                  <a:lnTo>
                    <a:pt x="618" y="96"/>
                  </a:lnTo>
                  <a:lnTo>
                    <a:pt x="617" y="95"/>
                  </a:lnTo>
                  <a:lnTo>
                    <a:pt x="615" y="95"/>
                  </a:lnTo>
                  <a:lnTo>
                    <a:pt x="613" y="95"/>
                  </a:lnTo>
                  <a:lnTo>
                    <a:pt x="611" y="94"/>
                  </a:lnTo>
                  <a:lnTo>
                    <a:pt x="609" y="94"/>
                  </a:lnTo>
                  <a:lnTo>
                    <a:pt x="607" y="94"/>
                  </a:lnTo>
                  <a:lnTo>
                    <a:pt x="604" y="94"/>
                  </a:lnTo>
                  <a:lnTo>
                    <a:pt x="602" y="94"/>
                  </a:lnTo>
                  <a:lnTo>
                    <a:pt x="599" y="94"/>
                  </a:lnTo>
                  <a:lnTo>
                    <a:pt x="596" y="94"/>
                  </a:lnTo>
                  <a:lnTo>
                    <a:pt x="593" y="94"/>
                  </a:lnTo>
                  <a:lnTo>
                    <a:pt x="588" y="93"/>
                  </a:lnTo>
                  <a:lnTo>
                    <a:pt x="585" y="93"/>
                  </a:lnTo>
                  <a:lnTo>
                    <a:pt x="582" y="93"/>
                  </a:lnTo>
                  <a:lnTo>
                    <a:pt x="580" y="93"/>
                  </a:lnTo>
                  <a:lnTo>
                    <a:pt x="577" y="93"/>
                  </a:lnTo>
                  <a:lnTo>
                    <a:pt x="576" y="93"/>
                  </a:lnTo>
                  <a:lnTo>
                    <a:pt x="572" y="93"/>
                  </a:lnTo>
                  <a:lnTo>
                    <a:pt x="570" y="93"/>
                  </a:lnTo>
                  <a:lnTo>
                    <a:pt x="568" y="93"/>
                  </a:lnTo>
                  <a:lnTo>
                    <a:pt x="565" y="93"/>
                  </a:lnTo>
                  <a:lnTo>
                    <a:pt x="561" y="93"/>
                  </a:lnTo>
                  <a:lnTo>
                    <a:pt x="559" y="93"/>
                  </a:lnTo>
                  <a:lnTo>
                    <a:pt x="555" y="93"/>
                  </a:lnTo>
                  <a:lnTo>
                    <a:pt x="553" y="93"/>
                  </a:lnTo>
                  <a:lnTo>
                    <a:pt x="549" y="93"/>
                  </a:lnTo>
                  <a:lnTo>
                    <a:pt x="545" y="93"/>
                  </a:lnTo>
                  <a:lnTo>
                    <a:pt x="542" y="93"/>
                  </a:lnTo>
                  <a:lnTo>
                    <a:pt x="539" y="94"/>
                  </a:lnTo>
                  <a:lnTo>
                    <a:pt x="534" y="94"/>
                  </a:lnTo>
                  <a:lnTo>
                    <a:pt x="531" y="94"/>
                  </a:lnTo>
                  <a:lnTo>
                    <a:pt x="527" y="94"/>
                  </a:lnTo>
                  <a:lnTo>
                    <a:pt x="523" y="94"/>
                  </a:lnTo>
                  <a:lnTo>
                    <a:pt x="520" y="94"/>
                  </a:lnTo>
                  <a:lnTo>
                    <a:pt x="515" y="94"/>
                  </a:lnTo>
                  <a:lnTo>
                    <a:pt x="510" y="94"/>
                  </a:lnTo>
                  <a:lnTo>
                    <a:pt x="506" y="95"/>
                  </a:lnTo>
                  <a:lnTo>
                    <a:pt x="501" y="95"/>
                  </a:lnTo>
                  <a:lnTo>
                    <a:pt x="496" y="96"/>
                  </a:lnTo>
                  <a:lnTo>
                    <a:pt x="491" y="96"/>
                  </a:lnTo>
                  <a:lnTo>
                    <a:pt x="488" y="96"/>
                  </a:lnTo>
                  <a:lnTo>
                    <a:pt x="483" y="96"/>
                  </a:lnTo>
                  <a:lnTo>
                    <a:pt x="477" y="97"/>
                  </a:lnTo>
                  <a:lnTo>
                    <a:pt x="472" y="97"/>
                  </a:lnTo>
                  <a:lnTo>
                    <a:pt x="467" y="98"/>
                  </a:lnTo>
                  <a:lnTo>
                    <a:pt x="461" y="98"/>
                  </a:lnTo>
                  <a:lnTo>
                    <a:pt x="456" y="99"/>
                  </a:lnTo>
                  <a:lnTo>
                    <a:pt x="451" y="99"/>
                  </a:lnTo>
                  <a:lnTo>
                    <a:pt x="445" y="99"/>
                  </a:lnTo>
                  <a:lnTo>
                    <a:pt x="440" y="99"/>
                  </a:lnTo>
                  <a:lnTo>
                    <a:pt x="434" y="100"/>
                  </a:lnTo>
                  <a:lnTo>
                    <a:pt x="427" y="100"/>
                  </a:lnTo>
                  <a:lnTo>
                    <a:pt x="422" y="101"/>
                  </a:lnTo>
                  <a:lnTo>
                    <a:pt x="416" y="101"/>
                  </a:lnTo>
                  <a:lnTo>
                    <a:pt x="411" y="102"/>
                  </a:lnTo>
                  <a:lnTo>
                    <a:pt x="405" y="102"/>
                  </a:lnTo>
                  <a:lnTo>
                    <a:pt x="400" y="103"/>
                  </a:lnTo>
                  <a:lnTo>
                    <a:pt x="394" y="103"/>
                  </a:lnTo>
                  <a:lnTo>
                    <a:pt x="388" y="104"/>
                  </a:lnTo>
                  <a:lnTo>
                    <a:pt x="382" y="104"/>
                  </a:lnTo>
                  <a:lnTo>
                    <a:pt x="377" y="105"/>
                  </a:lnTo>
                  <a:lnTo>
                    <a:pt x="371" y="105"/>
                  </a:lnTo>
                  <a:lnTo>
                    <a:pt x="365" y="105"/>
                  </a:lnTo>
                  <a:lnTo>
                    <a:pt x="360" y="106"/>
                  </a:lnTo>
                  <a:lnTo>
                    <a:pt x="354" y="107"/>
                  </a:lnTo>
                  <a:lnTo>
                    <a:pt x="348" y="107"/>
                  </a:lnTo>
                  <a:lnTo>
                    <a:pt x="341" y="107"/>
                  </a:lnTo>
                  <a:lnTo>
                    <a:pt x="336" y="108"/>
                  </a:lnTo>
                  <a:lnTo>
                    <a:pt x="330" y="108"/>
                  </a:lnTo>
                  <a:lnTo>
                    <a:pt x="324" y="109"/>
                  </a:lnTo>
                  <a:lnTo>
                    <a:pt x="319" y="110"/>
                  </a:lnTo>
                  <a:lnTo>
                    <a:pt x="313" y="110"/>
                  </a:lnTo>
                  <a:lnTo>
                    <a:pt x="308" y="111"/>
                  </a:lnTo>
                  <a:lnTo>
                    <a:pt x="302" y="112"/>
                  </a:lnTo>
                  <a:lnTo>
                    <a:pt x="297" y="113"/>
                  </a:lnTo>
                  <a:lnTo>
                    <a:pt x="291" y="113"/>
                  </a:lnTo>
                  <a:lnTo>
                    <a:pt x="286" y="113"/>
                  </a:lnTo>
                  <a:lnTo>
                    <a:pt x="280" y="114"/>
                  </a:lnTo>
                  <a:lnTo>
                    <a:pt x="275" y="115"/>
                  </a:lnTo>
                  <a:lnTo>
                    <a:pt x="270" y="116"/>
                  </a:lnTo>
                  <a:lnTo>
                    <a:pt x="265" y="117"/>
                  </a:lnTo>
                  <a:lnTo>
                    <a:pt x="260" y="118"/>
                  </a:lnTo>
                  <a:lnTo>
                    <a:pt x="255" y="119"/>
                  </a:lnTo>
                  <a:lnTo>
                    <a:pt x="250" y="119"/>
                  </a:lnTo>
                  <a:lnTo>
                    <a:pt x="245" y="120"/>
                  </a:lnTo>
                  <a:lnTo>
                    <a:pt x="241" y="121"/>
                  </a:lnTo>
                  <a:lnTo>
                    <a:pt x="236" y="121"/>
                  </a:lnTo>
                  <a:lnTo>
                    <a:pt x="231" y="123"/>
                  </a:lnTo>
                  <a:lnTo>
                    <a:pt x="227" y="124"/>
                  </a:lnTo>
                  <a:lnTo>
                    <a:pt x="222" y="124"/>
                  </a:lnTo>
                  <a:lnTo>
                    <a:pt x="218" y="126"/>
                  </a:lnTo>
                  <a:lnTo>
                    <a:pt x="214" y="127"/>
                  </a:lnTo>
                  <a:lnTo>
                    <a:pt x="210" y="128"/>
                  </a:lnTo>
                  <a:lnTo>
                    <a:pt x="206" y="129"/>
                  </a:lnTo>
                  <a:lnTo>
                    <a:pt x="202" y="130"/>
                  </a:lnTo>
                  <a:lnTo>
                    <a:pt x="199" y="131"/>
                  </a:lnTo>
                  <a:lnTo>
                    <a:pt x="196" y="133"/>
                  </a:lnTo>
                  <a:lnTo>
                    <a:pt x="193" y="133"/>
                  </a:lnTo>
                  <a:lnTo>
                    <a:pt x="189" y="135"/>
                  </a:lnTo>
                  <a:lnTo>
                    <a:pt x="185" y="136"/>
                  </a:lnTo>
                  <a:lnTo>
                    <a:pt x="183" y="138"/>
                  </a:lnTo>
                  <a:lnTo>
                    <a:pt x="180" y="139"/>
                  </a:lnTo>
                  <a:lnTo>
                    <a:pt x="178" y="141"/>
                  </a:lnTo>
                  <a:lnTo>
                    <a:pt x="175" y="142"/>
                  </a:lnTo>
                  <a:lnTo>
                    <a:pt x="173" y="144"/>
                  </a:lnTo>
                  <a:lnTo>
                    <a:pt x="171" y="145"/>
                  </a:lnTo>
                  <a:lnTo>
                    <a:pt x="168" y="147"/>
                  </a:lnTo>
                  <a:lnTo>
                    <a:pt x="166" y="148"/>
                  </a:lnTo>
                  <a:lnTo>
                    <a:pt x="163" y="149"/>
                  </a:lnTo>
                  <a:lnTo>
                    <a:pt x="161" y="151"/>
                  </a:lnTo>
                  <a:lnTo>
                    <a:pt x="159" y="152"/>
                  </a:lnTo>
                  <a:lnTo>
                    <a:pt x="157" y="154"/>
                  </a:lnTo>
                  <a:lnTo>
                    <a:pt x="156" y="156"/>
                  </a:lnTo>
                  <a:lnTo>
                    <a:pt x="153" y="158"/>
                  </a:lnTo>
                  <a:lnTo>
                    <a:pt x="151" y="159"/>
                  </a:lnTo>
                  <a:lnTo>
                    <a:pt x="148" y="161"/>
                  </a:lnTo>
                  <a:lnTo>
                    <a:pt x="147" y="162"/>
                  </a:lnTo>
                  <a:lnTo>
                    <a:pt x="145" y="164"/>
                  </a:lnTo>
                  <a:lnTo>
                    <a:pt x="143" y="166"/>
                  </a:lnTo>
                  <a:lnTo>
                    <a:pt x="141" y="167"/>
                  </a:lnTo>
                  <a:lnTo>
                    <a:pt x="140" y="169"/>
                  </a:lnTo>
                  <a:lnTo>
                    <a:pt x="137" y="171"/>
                  </a:lnTo>
                  <a:lnTo>
                    <a:pt x="136" y="173"/>
                  </a:lnTo>
                  <a:lnTo>
                    <a:pt x="135" y="174"/>
                  </a:lnTo>
                  <a:lnTo>
                    <a:pt x="132" y="176"/>
                  </a:lnTo>
                  <a:lnTo>
                    <a:pt x="131" y="177"/>
                  </a:lnTo>
                  <a:lnTo>
                    <a:pt x="129" y="180"/>
                  </a:lnTo>
                  <a:lnTo>
                    <a:pt x="127" y="181"/>
                  </a:lnTo>
                  <a:lnTo>
                    <a:pt x="126" y="183"/>
                  </a:lnTo>
                  <a:lnTo>
                    <a:pt x="125" y="184"/>
                  </a:lnTo>
                  <a:lnTo>
                    <a:pt x="123" y="186"/>
                  </a:lnTo>
                  <a:lnTo>
                    <a:pt x="121" y="188"/>
                  </a:lnTo>
                  <a:lnTo>
                    <a:pt x="120" y="189"/>
                  </a:lnTo>
                  <a:lnTo>
                    <a:pt x="119" y="191"/>
                  </a:lnTo>
                  <a:lnTo>
                    <a:pt x="118" y="193"/>
                  </a:lnTo>
                  <a:lnTo>
                    <a:pt x="116" y="194"/>
                  </a:lnTo>
                  <a:lnTo>
                    <a:pt x="115" y="197"/>
                  </a:lnTo>
                  <a:lnTo>
                    <a:pt x="114" y="198"/>
                  </a:lnTo>
                  <a:lnTo>
                    <a:pt x="113" y="199"/>
                  </a:lnTo>
                  <a:lnTo>
                    <a:pt x="112" y="200"/>
                  </a:lnTo>
                  <a:lnTo>
                    <a:pt x="110" y="202"/>
                  </a:lnTo>
                  <a:lnTo>
                    <a:pt x="109" y="203"/>
                  </a:lnTo>
                  <a:lnTo>
                    <a:pt x="108" y="205"/>
                  </a:lnTo>
                  <a:lnTo>
                    <a:pt x="107" y="206"/>
                  </a:lnTo>
                  <a:lnTo>
                    <a:pt x="105" y="208"/>
                  </a:lnTo>
                  <a:lnTo>
                    <a:pt x="103" y="211"/>
                  </a:lnTo>
                  <a:lnTo>
                    <a:pt x="102" y="213"/>
                  </a:lnTo>
                  <a:lnTo>
                    <a:pt x="99" y="215"/>
                  </a:lnTo>
                  <a:lnTo>
                    <a:pt x="98" y="217"/>
                  </a:lnTo>
                  <a:lnTo>
                    <a:pt x="97" y="219"/>
                  </a:lnTo>
                  <a:lnTo>
                    <a:pt x="96" y="221"/>
                  </a:lnTo>
                  <a:lnTo>
                    <a:pt x="96" y="222"/>
                  </a:lnTo>
                  <a:lnTo>
                    <a:pt x="94" y="224"/>
                  </a:lnTo>
                  <a:lnTo>
                    <a:pt x="93" y="225"/>
                  </a:lnTo>
                  <a:lnTo>
                    <a:pt x="93" y="226"/>
                  </a:lnTo>
                  <a:lnTo>
                    <a:pt x="92" y="226"/>
                  </a:lnTo>
                  <a:lnTo>
                    <a:pt x="88" y="226"/>
                  </a:lnTo>
                  <a:lnTo>
                    <a:pt x="86" y="227"/>
                  </a:lnTo>
                  <a:lnTo>
                    <a:pt x="83" y="228"/>
                  </a:lnTo>
                  <a:lnTo>
                    <a:pt x="81" y="228"/>
                  </a:lnTo>
                  <a:lnTo>
                    <a:pt x="78" y="229"/>
                  </a:lnTo>
                  <a:lnTo>
                    <a:pt x="75" y="230"/>
                  </a:lnTo>
                  <a:lnTo>
                    <a:pt x="71" y="231"/>
                  </a:lnTo>
                  <a:lnTo>
                    <a:pt x="67" y="233"/>
                  </a:lnTo>
                  <a:lnTo>
                    <a:pt x="64" y="235"/>
                  </a:lnTo>
                  <a:lnTo>
                    <a:pt x="60" y="237"/>
                  </a:lnTo>
                  <a:lnTo>
                    <a:pt x="57" y="239"/>
                  </a:lnTo>
                  <a:lnTo>
                    <a:pt x="56" y="240"/>
                  </a:lnTo>
                  <a:lnTo>
                    <a:pt x="55" y="242"/>
                  </a:lnTo>
                  <a:lnTo>
                    <a:pt x="54" y="243"/>
                  </a:lnTo>
                  <a:lnTo>
                    <a:pt x="53" y="245"/>
                  </a:lnTo>
                  <a:lnTo>
                    <a:pt x="51" y="246"/>
                  </a:lnTo>
                  <a:lnTo>
                    <a:pt x="49" y="248"/>
                  </a:lnTo>
                  <a:lnTo>
                    <a:pt x="48" y="249"/>
                  </a:lnTo>
                  <a:lnTo>
                    <a:pt x="48" y="250"/>
                  </a:lnTo>
                  <a:lnTo>
                    <a:pt x="46" y="252"/>
                  </a:lnTo>
                  <a:lnTo>
                    <a:pt x="45" y="253"/>
                  </a:lnTo>
                  <a:lnTo>
                    <a:pt x="44" y="255"/>
                  </a:lnTo>
                  <a:lnTo>
                    <a:pt x="44" y="256"/>
                  </a:lnTo>
                  <a:lnTo>
                    <a:pt x="43" y="258"/>
                  </a:lnTo>
                  <a:lnTo>
                    <a:pt x="41" y="259"/>
                  </a:lnTo>
                  <a:lnTo>
                    <a:pt x="40" y="261"/>
                  </a:lnTo>
                  <a:lnTo>
                    <a:pt x="39" y="262"/>
                  </a:lnTo>
                  <a:lnTo>
                    <a:pt x="38" y="264"/>
                  </a:lnTo>
                  <a:lnTo>
                    <a:pt x="38" y="266"/>
                  </a:lnTo>
                  <a:lnTo>
                    <a:pt x="37" y="268"/>
                  </a:lnTo>
                  <a:lnTo>
                    <a:pt x="35" y="270"/>
                  </a:lnTo>
                  <a:lnTo>
                    <a:pt x="34" y="272"/>
                  </a:lnTo>
                  <a:lnTo>
                    <a:pt x="33" y="273"/>
                  </a:lnTo>
                  <a:lnTo>
                    <a:pt x="32" y="275"/>
                  </a:lnTo>
                  <a:lnTo>
                    <a:pt x="30" y="277"/>
                  </a:lnTo>
                  <a:lnTo>
                    <a:pt x="29" y="279"/>
                  </a:lnTo>
                  <a:lnTo>
                    <a:pt x="28" y="281"/>
                  </a:lnTo>
                  <a:lnTo>
                    <a:pt x="27" y="284"/>
                  </a:lnTo>
                  <a:lnTo>
                    <a:pt x="25" y="286"/>
                  </a:lnTo>
                  <a:lnTo>
                    <a:pt x="24" y="287"/>
                  </a:lnTo>
                  <a:lnTo>
                    <a:pt x="23" y="289"/>
                  </a:lnTo>
                  <a:lnTo>
                    <a:pt x="22" y="292"/>
                  </a:lnTo>
                  <a:lnTo>
                    <a:pt x="21" y="294"/>
                  </a:lnTo>
                  <a:lnTo>
                    <a:pt x="19" y="296"/>
                  </a:lnTo>
                  <a:lnTo>
                    <a:pt x="18" y="298"/>
                  </a:lnTo>
                  <a:lnTo>
                    <a:pt x="18" y="301"/>
                  </a:lnTo>
                  <a:lnTo>
                    <a:pt x="16" y="303"/>
                  </a:lnTo>
                  <a:lnTo>
                    <a:pt x="16" y="304"/>
                  </a:lnTo>
                  <a:lnTo>
                    <a:pt x="14" y="306"/>
                  </a:lnTo>
                  <a:lnTo>
                    <a:pt x="13" y="309"/>
                  </a:lnTo>
                  <a:lnTo>
                    <a:pt x="12" y="311"/>
                  </a:lnTo>
                  <a:lnTo>
                    <a:pt x="11" y="313"/>
                  </a:lnTo>
                  <a:lnTo>
                    <a:pt x="9" y="315"/>
                  </a:lnTo>
                  <a:lnTo>
                    <a:pt x="8" y="317"/>
                  </a:lnTo>
                  <a:lnTo>
                    <a:pt x="8" y="319"/>
                  </a:lnTo>
                  <a:lnTo>
                    <a:pt x="7" y="320"/>
                  </a:lnTo>
                  <a:lnTo>
                    <a:pt x="6" y="323"/>
                  </a:lnTo>
                  <a:lnTo>
                    <a:pt x="5" y="324"/>
                  </a:lnTo>
                  <a:lnTo>
                    <a:pt x="5" y="326"/>
                  </a:lnTo>
                  <a:lnTo>
                    <a:pt x="3" y="328"/>
                  </a:lnTo>
                  <a:lnTo>
                    <a:pt x="3" y="330"/>
                  </a:lnTo>
                  <a:lnTo>
                    <a:pt x="2" y="331"/>
                  </a:lnTo>
                  <a:lnTo>
                    <a:pt x="2" y="333"/>
                  </a:lnTo>
                  <a:lnTo>
                    <a:pt x="1" y="334"/>
                  </a:lnTo>
                  <a:lnTo>
                    <a:pt x="1" y="336"/>
                  </a:lnTo>
                  <a:lnTo>
                    <a:pt x="1" y="337"/>
                  </a:lnTo>
                  <a:lnTo>
                    <a:pt x="0" y="339"/>
                  </a:lnTo>
                  <a:lnTo>
                    <a:pt x="0" y="340"/>
                  </a:lnTo>
                  <a:lnTo>
                    <a:pt x="0" y="342"/>
                  </a:lnTo>
                  <a:lnTo>
                    <a:pt x="0" y="343"/>
                  </a:lnTo>
                  <a:lnTo>
                    <a:pt x="0" y="345"/>
                  </a:lnTo>
                  <a:lnTo>
                    <a:pt x="0" y="348"/>
                  </a:lnTo>
                  <a:lnTo>
                    <a:pt x="1" y="349"/>
                  </a:lnTo>
                  <a:lnTo>
                    <a:pt x="2" y="351"/>
                  </a:lnTo>
                  <a:lnTo>
                    <a:pt x="3" y="354"/>
                  </a:lnTo>
                  <a:lnTo>
                    <a:pt x="6" y="355"/>
                  </a:lnTo>
                  <a:lnTo>
                    <a:pt x="8" y="358"/>
                  </a:lnTo>
                  <a:lnTo>
                    <a:pt x="11" y="360"/>
                  </a:lnTo>
                  <a:lnTo>
                    <a:pt x="13" y="362"/>
                  </a:lnTo>
                  <a:lnTo>
                    <a:pt x="16" y="365"/>
                  </a:lnTo>
                  <a:lnTo>
                    <a:pt x="18" y="367"/>
                  </a:lnTo>
                  <a:lnTo>
                    <a:pt x="21" y="368"/>
                  </a:lnTo>
                  <a:lnTo>
                    <a:pt x="23" y="370"/>
                  </a:lnTo>
                  <a:lnTo>
                    <a:pt x="25" y="372"/>
                  </a:lnTo>
                  <a:lnTo>
                    <a:pt x="27" y="373"/>
                  </a:lnTo>
                  <a:lnTo>
                    <a:pt x="29" y="376"/>
                  </a:lnTo>
                  <a:lnTo>
                    <a:pt x="30" y="376"/>
                  </a:lnTo>
                  <a:lnTo>
                    <a:pt x="30" y="377"/>
                  </a:lnTo>
                  <a:lnTo>
                    <a:pt x="30" y="379"/>
                  </a:lnTo>
                  <a:lnTo>
                    <a:pt x="30" y="380"/>
                  </a:lnTo>
                  <a:lnTo>
                    <a:pt x="30" y="382"/>
                  </a:lnTo>
                  <a:lnTo>
                    <a:pt x="30" y="384"/>
                  </a:lnTo>
                  <a:lnTo>
                    <a:pt x="30" y="386"/>
                  </a:lnTo>
                  <a:lnTo>
                    <a:pt x="29" y="388"/>
                  </a:lnTo>
                  <a:lnTo>
                    <a:pt x="29" y="391"/>
                  </a:lnTo>
                  <a:lnTo>
                    <a:pt x="29" y="394"/>
                  </a:lnTo>
                  <a:lnTo>
                    <a:pt x="29" y="397"/>
                  </a:lnTo>
                  <a:lnTo>
                    <a:pt x="29" y="401"/>
                  </a:lnTo>
                  <a:lnTo>
                    <a:pt x="29" y="404"/>
                  </a:lnTo>
                  <a:lnTo>
                    <a:pt x="29" y="408"/>
                  </a:lnTo>
                  <a:lnTo>
                    <a:pt x="29" y="412"/>
                  </a:lnTo>
                  <a:lnTo>
                    <a:pt x="29" y="416"/>
                  </a:lnTo>
                  <a:lnTo>
                    <a:pt x="29" y="421"/>
                  </a:lnTo>
                  <a:lnTo>
                    <a:pt x="29" y="426"/>
                  </a:lnTo>
                  <a:lnTo>
                    <a:pt x="29" y="431"/>
                  </a:lnTo>
                  <a:lnTo>
                    <a:pt x="29" y="435"/>
                  </a:lnTo>
                  <a:lnTo>
                    <a:pt x="29" y="441"/>
                  </a:lnTo>
                  <a:lnTo>
                    <a:pt x="29" y="446"/>
                  </a:lnTo>
                  <a:lnTo>
                    <a:pt x="29" y="452"/>
                  </a:lnTo>
                  <a:lnTo>
                    <a:pt x="29" y="457"/>
                  </a:lnTo>
                  <a:lnTo>
                    <a:pt x="29" y="463"/>
                  </a:lnTo>
                  <a:lnTo>
                    <a:pt x="29" y="469"/>
                  </a:lnTo>
                  <a:lnTo>
                    <a:pt x="29" y="475"/>
                  </a:lnTo>
                  <a:lnTo>
                    <a:pt x="29" y="481"/>
                  </a:lnTo>
                  <a:lnTo>
                    <a:pt x="29" y="488"/>
                  </a:lnTo>
                  <a:lnTo>
                    <a:pt x="29" y="494"/>
                  </a:lnTo>
                  <a:lnTo>
                    <a:pt x="29" y="501"/>
                  </a:lnTo>
                  <a:lnTo>
                    <a:pt x="29" y="507"/>
                  </a:lnTo>
                  <a:lnTo>
                    <a:pt x="29" y="513"/>
                  </a:lnTo>
                  <a:lnTo>
                    <a:pt x="29" y="520"/>
                  </a:lnTo>
                  <a:lnTo>
                    <a:pt x="29" y="527"/>
                  </a:lnTo>
                  <a:lnTo>
                    <a:pt x="29" y="533"/>
                  </a:lnTo>
                  <a:lnTo>
                    <a:pt x="29" y="541"/>
                  </a:lnTo>
                  <a:lnTo>
                    <a:pt x="29" y="547"/>
                  </a:lnTo>
                  <a:lnTo>
                    <a:pt x="29" y="554"/>
                  </a:lnTo>
                  <a:lnTo>
                    <a:pt x="29" y="561"/>
                  </a:lnTo>
                  <a:lnTo>
                    <a:pt x="29" y="568"/>
                  </a:lnTo>
                  <a:lnTo>
                    <a:pt x="29" y="575"/>
                  </a:lnTo>
                  <a:lnTo>
                    <a:pt x="29" y="582"/>
                  </a:lnTo>
                  <a:lnTo>
                    <a:pt x="29" y="589"/>
                  </a:lnTo>
                  <a:lnTo>
                    <a:pt x="29" y="595"/>
                  </a:lnTo>
                  <a:lnTo>
                    <a:pt x="30" y="602"/>
                  </a:lnTo>
                  <a:lnTo>
                    <a:pt x="30" y="609"/>
                  </a:lnTo>
                  <a:lnTo>
                    <a:pt x="30" y="616"/>
                  </a:lnTo>
                  <a:lnTo>
                    <a:pt x="30" y="622"/>
                  </a:lnTo>
                  <a:lnTo>
                    <a:pt x="32" y="629"/>
                  </a:lnTo>
                  <a:lnTo>
                    <a:pt x="32" y="636"/>
                  </a:lnTo>
                  <a:lnTo>
                    <a:pt x="32" y="642"/>
                  </a:lnTo>
                  <a:lnTo>
                    <a:pt x="32" y="648"/>
                  </a:lnTo>
                  <a:lnTo>
                    <a:pt x="33" y="655"/>
                  </a:lnTo>
                  <a:lnTo>
                    <a:pt x="33" y="661"/>
                  </a:lnTo>
                  <a:lnTo>
                    <a:pt x="33" y="667"/>
                  </a:lnTo>
                  <a:lnTo>
                    <a:pt x="34" y="673"/>
                  </a:lnTo>
                  <a:lnTo>
                    <a:pt x="34" y="679"/>
                  </a:lnTo>
                  <a:lnTo>
                    <a:pt x="35" y="685"/>
                  </a:lnTo>
                  <a:lnTo>
                    <a:pt x="35" y="690"/>
                  </a:lnTo>
                  <a:lnTo>
                    <a:pt x="37" y="696"/>
                  </a:lnTo>
                  <a:lnTo>
                    <a:pt x="37" y="701"/>
                  </a:lnTo>
                  <a:lnTo>
                    <a:pt x="38" y="706"/>
                  </a:lnTo>
                  <a:lnTo>
                    <a:pt x="38" y="712"/>
                  </a:lnTo>
                  <a:lnTo>
                    <a:pt x="39" y="717"/>
                  </a:lnTo>
                  <a:lnTo>
                    <a:pt x="39" y="721"/>
                  </a:lnTo>
                  <a:lnTo>
                    <a:pt x="40" y="726"/>
                  </a:lnTo>
                  <a:lnTo>
                    <a:pt x="40" y="731"/>
                  </a:lnTo>
                  <a:lnTo>
                    <a:pt x="41" y="736"/>
                  </a:lnTo>
                  <a:lnTo>
                    <a:pt x="41" y="740"/>
                  </a:lnTo>
                  <a:lnTo>
                    <a:pt x="43" y="745"/>
                  </a:lnTo>
                  <a:lnTo>
                    <a:pt x="43" y="750"/>
                  </a:lnTo>
                  <a:lnTo>
                    <a:pt x="44" y="754"/>
                  </a:lnTo>
                  <a:lnTo>
                    <a:pt x="44" y="759"/>
                  </a:lnTo>
                  <a:lnTo>
                    <a:pt x="45" y="763"/>
                  </a:lnTo>
                  <a:lnTo>
                    <a:pt x="45" y="768"/>
                  </a:lnTo>
                  <a:lnTo>
                    <a:pt x="46" y="772"/>
                  </a:lnTo>
                  <a:lnTo>
                    <a:pt x="46" y="776"/>
                  </a:lnTo>
                  <a:lnTo>
                    <a:pt x="48" y="780"/>
                  </a:lnTo>
                  <a:lnTo>
                    <a:pt x="49" y="785"/>
                  </a:lnTo>
                  <a:lnTo>
                    <a:pt x="49" y="788"/>
                  </a:lnTo>
                  <a:lnTo>
                    <a:pt x="50" y="792"/>
                  </a:lnTo>
                  <a:lnTo>
                    <a:pt x="51" y="796"/>
                  </a:lnTo>
                  <a:lnTo>
                    <a:pt x="51" y="800"/>
                  </a:lnTo>
                  <a:lnTo>
                    <a:pt x="53" y="804"/>
                  </a:lnTo>
                  <a:lnTo>
                    <a:pt x="54" y="808"/>
                  </a:lnTo>
                  <a:lnTo>
                    <a:pt x="55" y="812"/>
                  </a:lnTo>
                  <a:lnTo>
                    <a:pt x="55" y="815"/>
                  </a:lnTo>
                  <a:lnTo>
                    <a:pt x="56" y="819"/>
                  </a:lnTo>
                  <a:lnTo>
                    <a:pt x="57" y="823"/>
                  </a:lnTo>
                  <a:lnTo>
                    <a:pt x="59" y="826"/>
                  </a:lnTo>
                  <a:lnTo>
                    <a:pt x="60" y="829"/>
                  </a:lnTo>
                  <a:lnTo>
                    <a:pt x="61" y="833"/>
                  </a:lnTo>
                  <a:lnTo>
                    <a:pt x="62" y="836"/>
                  </a:lnTo>
                  <a:lnTo>
                    <a:pt x="64" y="840"/>
                  </a:lnTo>
                  <a:lnTo>
                    <a:pt x="65" y="843"/>
                  </a:lnTo>
                  <a:lnTo>
                    <a:pt x="66" y="846"/>
                  </a:lnTo>
                  <a:lnTo>
                    <a:pt x="67" y="849"/>
                  </a:lnTo>
                  <a:lnTo>
                    <a:pt x="68" y="852"/>
                  </a:lnTo>
                  <a:lnTo>
                    <a:pt x="70" y="855"/>
                  </a:lnTo>
                  <a:lnTo>
                    <a:pt x="72" y="858"/>
                  </a:lnTo>
                  <a:lnTo>
                    <a:pt x="73" y="861"/>
                  </a:lnTo>
                  <a:lnTo>
                    <a:pt x="76" y="864"/>
                  </a:lnTo>
                  <a:lnTo>
                    <a:pt x="77" y="867"/>
                  </a:lnTo>
                  <a:lnTo>
                    <a:pt x="80" y="869"/>
                  </a:lnTo>
                  <a:lnTo>
                    <a:pt x="81" y="872"/>
                  </a:lnTo>
                  <a:lnTo>
                    <a:pt x="83" y="875"/>
                  </a:lnTo>
                  <a:lnTo>
                    <a:pt x="84" y="877"/>
                  </a:lnTo>
                  <a:lnTo>
                    <a:pt x="87" y="880"/>
                  </a:lnTo>
                  <a:lnTo>
                    <a:pt x="89" y="882"/>
                  </a:lnTo>
                  <a:lnTo>
                    <a:pt x="92" y="885"/>
                  </a:lnTo>
                  <a:lnTo>
                    <a:pt x="94" y="887"/>
                  </a:lnTo>
                  <a:lnTo>
                    <a:pt x="97" y="889"/>
                  </a:lnTo>
                  <a:lnTo>
                    <a:pt x="98" y="891"/>
                  </a:lnTo>
                  <a:lnTo>
                    <a:pt x="102" y="894"/>
                  </a:lnTo>
                  <a:lnTo>
                    <a:pt x="104" y="896"/>
                  </a:lnTo>
                  <a:lnTo>
                    <a:pt x="107" y="898"/>
                  </a:lnTo>
                  <a:lnTo>
                    <a:pt x="110" y="900"/>
                  </a:lnTo>
                  <a:lnTo>
                    <a:pt x="113" y="902"/>
                  </a:lnTo>
                  <a:lnTo>
                    <a:pt x="116" y="904"/>
                  </a:lnTo>
                  <a:lnTo>
                    <a:pt x="119" y="906"/>
                  </a:lnTo>
                  <a:lnTo>
                    <a:pt x="121" y="908"/>
                  </a:lnTo>
                  <a:lnTo>
                    <a:pt x="125" y="910"/>
                  </a:lnTo>
                  <a:lnTo>
                    <a:pt x="129" y="911"/>
                  </a:lnTo>
                  <a:lnTo>
                    <a:pt x="132" y="913"/>
                  </a:lnTo>
                  <a:lnTo>
                    <a:pt x="136" y="915"/>
                  </a:lnTo>
                  <a:lnTo>
                    <a:pt x="140" y="916"/>
                  </a:lnTo>
                  <a:lnTo>
                    <a:pt x="143" y="918"/>
                  </a:lnTo>
                  <a:lnTo>
                    <a:pt x="147" y="919"/>
                  </a:lnTo>
                  <a:lnTo>
                    <a:pt x="152" y="921"/>
                  </a:lnTo>
                  <a:lnTo>
                    <a:pt x="156" y="922"/>
                  </a:lnTo>
                  <a:lnTo>
                    <a:pt x="159" y="923"/>
                  </a:lnTo>
                  <a:lnTo>
                    <a:pt x="163" y="924"/>
                  </a:lnTo>
                  <a:lnTo>
                    <a:pt x="167" y="925"/>
                  </a:lnTo>
                  <a:lnTo>
                    <a:pt x="172" y="927"/>
                  </a:lnTo>
                  <a:lnTo>
                    <a:pt x="175" y="928"/>
                  </a:lnTo>
                  <a:lnTo>
                    <a:pt x="179" y="929"/>
                  </a:lnTo>
                  <a:lnTo>
                    <a:pt x="183" y="930"/>
                  </a:lnTo>
                  <a:lnTo>
                    <a:pt x="188" y="931"/>
                  </a:lnTo>
                  <a:lnTo>
                    <a:pt x="191" y="933"/>
                  </a:lnTo>
                  <a:lnTo>
                    <a:pt x="195" y="933"/>
                  </a:lnTo>
                  <a:lnTo>
                    <a:pt x="200" y="935"/>
                  </a:lnTo>
                  <a:lnTo>
                    <a:pt x="204" y="936"/>
                  </a:lnTo>
                  <a:lnTo>
                    <a:pt x="207" y="936"/>
                  </a:lnTo>
                  <a:lnTo>
                    <a:pt x="211" y="937"/>
                  </a:lnTo>
                  <a:lnTo>
                    <a:pt x="216" y="938"/>
                  </a:lnTo>
                  <a:lnTo>
                    <a:pt x="220" y="938"/>
                  </a:lnTo>
                  <a:lnTo>
                    <a:pt x="223" y="939"/>
                  </a:lnTo>
                  <a:lnTo>
                    <a:pt x="227" y="940"/>
                  </a:lnTo>
                  <a:lnTo>
                    <a:pt x="232" y="941"/>
                  </a:lnTo>
                  <a:lnTo>
                    <a:pt x="236" y="942"/>
                  </a:lnTo>
                  <a:lnTo>
                    <a:pt x="239" y="942"/>
                  </a:lnTo>
                  <a:lnTo>
                    <a:pt x="243" y="943"/>
                  </a:lnTo>
                  <a:lnTo>
                    <a:pt x="247" y="944"/>
                  </a:lnTo>
                  <a:lnTo>
                    <a:pt x="250" y="944"/>
                  </a:lnTo>
                  <a:lnTo>
                    <a:pt x="254" y="945"/>
                  </a:lnTo>
                  <a:lnTo>
                    <a:pt x="258" y="945"/>
                  </a:lnTo>
                  <a:lnTo>
                    <a:pt x="261" y="946"/>
                  </a:lnTo>
                  <a:lnTo>
                    <a:pt x="265" y="947"/>
                  </a:lnTo>
                  <a:lnTo>
                    <a:pt x="269" y="947"/>
                  </a:lnTo>
                  <a:lnTo>
                    <a:pt x="273" y="947"/>
                  </a:lnTo>
                  <a:lnTo>
                    <a:pt x="275" y="947"/>
                  </a:lnTo>
                  <a:lnTo>
                    <a:pt x="279" y="948"/>
                  </a:lnTo>
                  <a:lnTo>
                    <a:pt x="281" y="948"/>
                  </a:lnTo>
                  <a:lnTo>
                    <a:pt x="285" y="949"/>
                  </a:lnTo>
                  <a:lnTo>
                    <a:pt x="289" y="949"/>
                  </a:lnTo>
                  <a:lnTo>
                    <a:pt x="291" y="950"/>
                  </a:lnTo>
                  <a:lnTo>
                    <a:pt x="293" y="950"/>
                  </a:lnTo>
                  <a:lnTo>
                    <a:pt x="297" y="950"/>
                  </a:lnTo>
                  <a:lnTo>
                    <a:pt x="300" y="950"/>
                  </a:lnTo>
                  <a:lnTo>
                    <a:pt x="302" y="950"/>
                  </a:lnTo>
                  <a:lnTo>
                    <a:pt x="304" y="950"/>
                  </a:lnTo>
                  <a:lnTo>
                    <a:pt x="307" y="951"/>
                  </a:lnTo>
                  <a:lnTo>
                    <a:pt x="309" y="951"/>
                  </a:lnTo>
                  <a:lnTo>
                    <a:pt x="312" y="951"/>
                  </a:lnTo>
                  <a:lnTo>
                    <a:pt x="316" y="952"/>
                  </a:lnTo>
                  <a:lnTo>
                    <a:pt x="319" y="952"/>
                  </a:lnTo>
                  <a:lnTo>
                    <a:pt x="323" y="952"/>
                  </a:lnTo>
                  <a:lnTo>
                    <a:pt x="325" y="952"/>
                  </a:lnTo>
                  <a:lnTo>
                    <a:pt x="328" y="952"/>
                  </a:lnTo>
                  <a:lnTo>
                    <a:pt x="329" y="952"/>
                  </a:lnTo>
                  <a:lnTo>
                    <a:pt x="330" y="952"/>
                  </a:lnTo>
                  <a:lnTo>
                    <a:pt x="330" y="952"/>
                  </a:lnTo>
                  <a:lnTo>
                    <a:pt x="330" y="953"/>
                  </a:lnTo>
                  <a:lnTo>
                    <a:pt x="330" y="955"/>
                  </a:lnTo>
                  <a:lnTo>
                    <a:pt x="330" y="955"/>
                  </a:lnTo>
                  <a:lnTo>
                    <a:pt x="330" y="957"/>
                  </a:lnTo>
                  <a:lnTo>
                    <a:pt x="332" y="958"/>
                  </a:lnTo>
                  <a:lnTo>
                    <a:pt x="332" y="960"/>
                  </a:lnTo>
                  <a:lnTo>
                    <a:pt x="332" y="961"/>
                  </a:lnTo>
                  <a:lnTo>
                    <a:pt x="332" y="963"/>
                  </a:lnTo>
                  <a:lnTo>
                    <a:pt x="332" y="965"/>
                  </a:lnTo>
                  <a:lnTo>
                    <a:pt x="333" y="967"/>
                  </a:lnTo>
                  <a:lnTo>
                    <a:pt x="333" y="969"/>
                  </a:lnTo>
                  <a:lnTo>
                    <a:pt x="333" y="972"/>
                  </a:lnTo>
                  <a:lnTo>
                    <a:pt x="334" y="974"/>
                  </a:lnTo>
                  <a:lnTo>
                    <a:pt x="334" y="977"/>
                  </a:lnTo>
                  <a:lnTo>
                    <a:pt x="334" y="979"/>
                  </a:lnTo>
                  <a:lnTo>
                    <a:pt x="335" y="981"/>
                  </a:lnTo>
                  <a:lnTo>
                    <a:pt x="335" y="983"/>
                  </a:lnTo>
                  <a:lnTo>
                    <a:pt x="336" y="986"/>
                  </a:lnTo>
                  <a:lnTo>
                    <a:pt x="336" y="988"/>
                  </a:lnTo>
                  <a:lnTo>
                    <a:pt x="338" y="990"/>
                  </a:lnTo>
                  <a:lnTo>
                    <a:pt x="338" y="992"/>
                  </a:lnTo>
                  <a:lnTo>
                    <a:pt x="339" y="994"/>
                  </a:lnTo>
                  <a:lnTo>
                    <a:pt x="339" y="997"/>
                  </a:lnTo>
                  <a:lnTo>
                    <a:pt x="340" y="998"/>
                  </a:lnTo>
                  <a:lnTo>
                    <a:pt x="340" y="1000"/>
                  </a:lnTo>
                  <a:lnTo>
                    <a:pt x="341" y="1002"/>
                  </a:lnTo>
                  <a:lnTo>
                    <a:pt x="341" y="1003"/>
                  </a:lnTo>
                  <a:lnTo>
                    <a:pt x="343" y="1004"/>
                  </a:lnTo>
                  <a:lnTo>
                    <a:pt x="343" y="1005"/>
                  </a:lnTo>
                  <a:lnTo>
                    <a:pt x="344" y="1006"/>
                  </a:lnTo>
                  <a:lnTo>
                    <a:pt x="345" y="1006"/>
                  </a:lnTo>
                  <a:lnTo>
                    <a:pt x="348" y="1008"/>
                  </a:lnTo>
                  <a:lnTo>
                    <a:pt x="350" y="1008"/>
                  </a:lnTo>
                  <a:lnTo>
                    <a:pt x="354" y="1010"/>
                  </a:lnTo>
                  <a:lnTo>
                    <a:pt x="356" y="1011"/>
                  </a:lnTo>
                  <a:lnTo>
                    <a:pt x="359" y="1011"/>
                  </a:lnTo>
                  <a:lnTo>
                    <a:pt x="361" y="1012"/>
                  </a:lnTo>
                  <a:lnTo>
                    <a:pt x="363" y="1013"/>
                  </a:lnTo>
                  <a:lnTo>
                    <a:pt x="367" y="1014"/>
                  </a:lnTo>
                  <a:lnTo>
                    <a:pt x="370" y="1014"/>
                  </a:lnTo>
                  <a:lnTo>
                    <a:pt x="373" y="1015"/>
                  </a:lnTo>
                  <a:lnTo>
                    <a:pt x="377" y="1017"/>
                  </a:lnTo>
                  <a:lnTo>
                    <a:pt x="381" y="1017"/>
                  </a:lnTo>
                  <a:lnTo>
                    <a:pt x="384" y="1018"/>
                  </a:lnTo>
                  <a:lnTo>
                    <a:pt x="388" y="1020"/>
                  </a:lnTo>
                  <a:lnTo>
                    <a:pt x="393" y="1020"/>
                  </a:lnTo>
                  <a:lnTo>
                    <a:pt x="397" y="1022"/>
                  </a:lnTo>
                  <a:lnTo>
                    <a:pt x="400" y="1022"/>
                  </a:lnTo>
                  <a:lnTo>
                    <a:pt x="405" y="1024"/>
                  </a:lnTo>
                  <a:lnTo>
                    <a:pt x="410" y="1025"/>
                  </a:lnTo>
                  <a:lnTo>
                    <a:pt x="415" y="1025"/>
                  </a:lnTo>
                  <a:lnTo>
                    <a:pt x="420" y="1027"/>
                  </a:lnTo>
                  <a:lnTo>
                    <a:pt x="425" y="1028"/>
                  </a:lnTo>
                  <a:lnTo>
                    <a:pt x="430" y="1029"/>
                  </a:lnTo>
                  <a:lnTo>
                    <a:pt x="435" y="1030"/>
                  </a:lnTo>
                  <a:lnTo>
                    <a:pt x="441" y="1031"/>
                  </a:lnTo>
                  <a:lnTo>
                    <a:pt x="446" y="1032"/>
                  </a:lnTo>
                  <a:lnTo>
                    <a:pt x="452" y="1033"/>
                  </a:lnTo>
                  <a:lnTo>
                    <a:pt x="457" y="1035"/>
                  </a:lnTo>
                  <a:lnTo>
                    <a:pt x="462" y="1036"/>
                  </a:lnTo>
                  <a:lnTo>
                    <a:pt x="468" y="1036"/>
                  </a:lnTo>
                  <a:lnTo>
                    <a:pt x="474" y="1038"/>
                  </a:lnTo>
                  <a:lnTo>
                    <a:pt x="479" y="1039"/>
                  </a:lnTo>
                  <a:lnTo>
                    <a:pt x="485" y="1040"/>
                  </a:lnTo>
                  <a:lnTo>
                    <a:pt x="491" y="1041"/>
                  </a:lnTo>
                  <a:lnTo>
                    <a:pt x="497" y="1042"/>
                  </a:lnTo>
                  <a:lnTo>
                    <a:pt x="502" y="1043"/>
                  </a:lnTo>
                  <a:lnTo>
                    <a:pt x="509" y="1044"/>
                  </a:lnTo>
                  <a:lnTo>
                    <a:pt x="515" y="1045"/>
                  </a:lnTo>
                  <a:lnTo>
                    <a:pt x="521" y="1046"/>
                  </a:lnTo>
                  <a:lnTo>
                    <a:pt x="527" y="1047"/>
                  </a:lnTo>
                  <a:lnTo>
                    <a:pt x="533" y="1047"/>
                  </a:lnTo>
                  <a:lnTo>
                    <a:pt x="539" y="1048"/>
                  </a:lnTo>
                  <a:lnTo>
                    <a:pt x="545" y="1050"/>
                  </a:lnTo>
                  <a:lnTo>
                    <a:pt x="550" y="1050"/>
                  </a:lnTo>
                  <a:lnTo>
                    <a:pt x="556" y="1050"/>
                  </a:lnTo>
                  <a:lnTo>
                    <a:pt x="563" y="1051"/>
                  </a:lnTo>
                  <a:lnTo>
                    <a:pt x="569" y="1052"/>
                  </a:lnTo>
                  <a:lnTo>
                    <a:pt x="575" y="1053"/>
                  </a:lnTo>
                  <a:lnTo>
                    <a:pt x="581" y="1053"/>
                  </a:lnTo>
                  <a:lnTo>
                    <a:pt x="586" y="1053"/>
                  </a:lnTo>
                  <a:lnTo>
                    <a:pt x="592" y="1054"/>
                  </a:lnTo>
                  <a:lnTo>
                    <a:pt x="598" y="1055"/>
                  </a:lnTo>
                  <a:lnTo>
                    <a:pt x="604" y="1055"/>
                  </a:lnTo>
                  <a:lnTo>
                    <a:pt x="609" y="1056"/>
                  </a:lnTo>
                  <a:lnTo>
                    <a:pt x="615" y="1056"/>
                  </a:lnTo>
                  <a:lnTo>
                    <a:pt x="620" y="1056"/>
                  </a:lnTo>
                  <a:lnTo>
                    <a:pt x="625" y="1056"/>
                  </a:lnTo>
                  <a:lnTo>
                    <a:pt x="631" y="1056"/>
                  </a:lnTo>
                  <a:lnTo>
                    <a:pt x="636" y="1056"/>
                  </a:lnTo>
                  <a:lnTo>
                    <a:pt x="641" y="1056"/>
                  </a:lnTo>
                  <a:lnTo>
                    <a:pt x="646" y="1056"/>
                  </a:lnTo>
                  <a:lnTo>
                    <a:pt x="651" y="1056"/>
                  </a:lnTo>
                  <a:lnTo>
                    <a:pt x="657" y="1056"/>
                  </a:lnTo>
                  <a:lnTo>
                    <a:pt x="662" y="1056"/>
                  </a:lnTo>
                  <a:lnTo>
                    <a:pt x="666" y="1056"/>
                  </a:lnTo>
                  <a:lnTo>
                    <a:pt x="671" y="1056"/>
                  </a:lnTo>
                  <a:lnTo>
                    <a:pt x="677" y="1056"/>
                  </a:lnTo>
                  <a:lnTo>
                    <a:pt x="681" y="1055"/>
                  </a:lnTo>
                  <a:lnTo>
                    <a:pt x="686" y="1055"/>
                  </a:lnTo>
                  <a:lnTo>
                    <a:pt x="690" y="1055"/>
                  </a:lnTo>
                  <a:lnTo>
                    <a:pt x="695" y="1055"/>
                  </a:lnTo>
                  <a:lnTo>
                    <a:pt x="700" y="1054"/>
                  </a:lnTo>
                  <a:lnTo>
                    <a:pt x="704" y="1054"/>
                  </a:lnTo>
                  <a:lnTo>
                    <a:pt x="709" y="1053"/>
                  </a:lnTo>
                  <a:lnTo>
                    <a:pt x="714" y="1053"/>
                  </a:lnTo>
                  <a:lnTo>
                    <a:pt x="717" y="1053"/>
                  </a:lnTo>
                  <a:lnTo>
                    <a:pt x="722" y="1053"/>
                  </a:lnTo>
                  <a:lnTo>
                    <a:pt x="726" y="1052"/>
                  </a:lnTo>
                  <a:lnTo>
                    <a:pt x="731" y="1052"/>
                  </a:lnTo>
                  <a:lnTo>
                    <a:pt x="735" y="1051"/>
                  </a:lnTo>
                  <a:lnTo>
                    <a:pt x="738" y="1050"/>
                  </a:lnTo>
                  <a:lnTo>
                    <a:pt x="743" y="1050"/>
                  </a:lnTo>
                  <a:lnTo>
                    <a:pt x="747" y="1050"/>
                  </a:lnTo>
                  <a:lnTo>
                    <a:pt x="751" y="1049"/>
                  </a:lnTo>
                  <a:lnTo>
                    <a:pt x="754" y="1049"/>
                  </a:lnTo>
                  <a:lnTo>
                    <a:pt x="759" y="1048"/>
                  </a:lnTo>
                  <a:lnTo>
                    <a:pt x="763" y="1047"/>
                  </a:lnTo>
                  <a:lnTo>
                    <a:pt x="767" y="1047"/>
                  </a:lnTo>
                  <a:lnTo>
                    <a:pt x="770" y="1047"/>
                  </a:lnTo>
                  <a:lnTo>
                    <a:pt x="774" y="1046"/>
                  </a:lnTo>
                  <a:lnTo>
                    <a:pt x="778" y="1046"/>
                  </a:lnTo>
                  <a:lnTo>
                    <a:pt x="780" y="1045"/>
                  </a:lnTo>
                  <a:lnTo>
                    <a:pt x="784" y="1045"/>
                  </a:lnTo>
                  <a:lnTo>
                    <a:pt x="786" y="1044"/>
                  </a:lnTo>
                  <a:lnTo>
                    <a:pt x="790" y="1043"/>
                  </a:lnTo>
                  <a:lnTo>
                    <a:pt x="794" y="1042"/>
                  </a:lnTo>
                  <a:lnTo>
                    <a:pt x="796" y="1042"/>
                  </a:lnTo>
                  <a:lnTo>
                    <a:pt x="800" y="1041"/>
                  </a:lnTo>
                  <a:lnTo>
                    <a:pt x="802" y="1040"/>
                  </a:lnTo>
                  <a:lnTo>
                    <a:pt x="805" y="1039"/>
                  </a:lnTo>
                  <a:lnTo>
                    <a:pt x="807" y="1039"/>
                  </a:lnTo>
                  <a:lnTo>
                    <a:pt x="811" y="1038"/>
                  </a:lnTo>
                  <a:lnTo>
                    <a:pt x="813" y="1037"/>
                  </a:lnTo>
                  <a:lnTo>
                    <a:pt x="816" y="1036"/>
                  </a:lnTo>
                  <a:lnTo>
                    <a:pt x="818" y="1036"/>
                  </a:lnTo>
                  <a:lnTo>
                    <a:pt x="821" y="1035"/>
                  </a:lnTo>
                  <a:lnTo>
                    <a:pt x="823" y="1034"/>
                  </a:lnTo>
                  <a:lnTo>
                    <a:pt x="827" y="1033"/>
                  </a:lnTo>
                  <a:lnTo>
                    <a:pt x="832" y="1031"/>
                  </a:lnTo>
                  <a:lnTo>
                    <a:pt x="835" y="1030"/>
                  </a:lnTo>
                  <a:lnTo>
                    <a:pt x="839" y="1028"/>
                  </a:lnTo>
                  <a:lnTo>
                    <a:pt x="842" y="1026"/>
                  </a:lnTo>
                  <a:lnTo>
                    <a:pt x="844" y="1025"/>
                  </a:lnTo>
                  <a:lnTo>
                    <a:pt x="847" y="1023"/>
                  </a:lnTo>
                  <a:lnTo>
                    <a:pt x="849" y="1022"/>
                  </a:lnTo>
                  <a:lnTo>
                    <a:pt x="849" y="1021"/>
                  </a:lnTo>
                  <a:lnTo>
                    <a:pt x="850" y="1020"/>
                  </a:lnTo>
                  <a:lnTo>
                    <a:pt x="850" y="1018"/>
                  </a:lnTo>
                  <a:lnTo>
                    <a:pt x="851" y="1017"/>
                  </a:lnTo>
                  <a:lnTo>
                    <a:pt x="851" y="1015"/>
                  </a:lnTo>
                  <a:lnTo>
                    <a:pt x="853" y="1014"/>
                  </a:lnTo>
                  <a:lnTo>
                    <a:pt x="853" y="1012"/>
                  </a:lnTo>
                  <a:lnTo>
                    <a:pt x="854" y="1011"/>
                  </a:lnTo>
                  <a:lnTo>
                    <a:pt x="854" y="1008"/>
                  </a:lnTo>
                  <a:lnTo>
                    <a:pt x="854" y="1006"/>
                  </a:lnTo>
                  <a:lnTo>
                    <a:pt x="855" y="1004"/>
                  </a:lnTo>
                  <a:lnTo>
                    <a:pt x="855" y="1002"/>
                  </a:lnTo>
                  <a:lnTo>
                    <a:pt x="855" y="1000"/>
                  </a:lnTo>
                  <a:lnTo>
                    <a:pt x="855" y="997"/>
                  </a:lnTo>
                  <a:lnTo>
                    <a:pt x="856" y="995"/>
                  </a:lnTo>
                  <a:lnTo>
                    <a:pt x="856" y="992"/>
                  </a:lnTo>
                  <a:lnTo>
                    <a:pt x="856" y="989"/>
                  </a:lnTo>
                  <a:lnTo>
                    <a:pt x="856" y="987"/>
                  </a:lnTo>
                  <a:lnTo>
                    <a:pt x="856" y="984"/>
                  </a:lnTo>
                  <a:lnTo>
                    <a:pt x="856" y="982"/>
                  </a:lnTo>
                  <a:lnTo>
                    <a:pt x="856" y="979"/>
                  </a:lnTo>
                  <a:lnTo>
                    <a:pt x="856" y="976"/>
                  </a:lnTo>
                  <a:lnTo>
                    <a:pt x="856" y="973"/>
                  </a:lnTo>
                  <a:lnTo>
                    <a:pt x="856" y="970"/>
                  </a:lnTo>
                  <a:lnTo>
                    <a:pt x="855" y="967"/>
                  </a:lnTo>
                  <a:lnTo>
                    <a:pt x="855" y="964"/>
                  </a:lnTo>
                  <a:lnTo>
                    <a:pt x="855" y="961"/>
                  </a:lnTo>
                  <a:lnTo>
                    <a:pt x="855" y="958"/>
                  </a:lnTo>
                  <a:lnTo>
                    <a:pt x="855" y="955"/>
                  </a:lnTo>
                  <a:lnTo>
                    <a:pt x="855" y="952"/>
                  </a:lnTo>
                  <a:lnTo>
                    <a:pt x="855" y="949"/>
                  </a:lnTo>
                  <a:lnTo>
                    <a:pt x="855" y="946"/>
                  </a:lnTo>
                  <a:lnTo>
                    <a:pt x="854" y="943"/>
                  </a:lnTo>
                  <a:lnTo>
                    <a:pt x="854" y="940"/>
                  </a:lnTo>
                  <a:lnTo>
                    <a:pt x="853" y="936"/>
                  </a:lnTo>
                  <a:lnTo>
                    <a:pt x="853" y="934"/>
                  </a:lnTo>
                  <a:lnTo>
                    <a:pt x="853" y="931"/>
                  </a:lnTo>
                  <a:lnTo>
                    <a:pt x="853" y="928"/>
                  </a:lnTo>
                  <a:lnTo>
                    <a:pt x="851" y="925"/>
                  </a:lnTo>
                  <a:lnTo>
                    <a:pt x="851" y="922"/>
                  </a:lnTo>
                  <a:lnTo>
                    <a:pt x="851" y="919"/>
                  </a:lnTo>
                  <a:lnTo>
                    <a:pt x="850" y="917"/>
                  </a:lnTo>
                  <a:lnTo>
                    <a:pt x="850" y="914"/>
                  </a:lnTo>
                  <a:lnTo>
                    <a:pt x="850" y="912"/>
                  </a:lnTo>
                  <a:lnTo>
                    <a:pt x="850" y="909"/>
                  </a:lnTo>
                  <a:lnTo>
                    <a:pt x="849" y="907"/>
                  </a:lnTo>
                  <a:lnTo>
                    <a:pt x="849" y="905"/>
                  </a:lnTo>
                  <a:lnTo>
                    <a:pt x="849" y="902"/>
                  </a:lnTo>
                  <a:lnTo>
                    <a:pt x="849" y="900"/>
                  </a:lnTo>
                  <a:lnTo>
                    <a:pt x="848" y="898"/>
                  </a:lnTo>
                  <a:lnTo>
                    <a:pt x="848" y="896"/>
                  </a:lnTo>
                  <a:lnTo>
                    <a:pt x="848" y="895"/>
                  </a:lnTo>
                  <a:lnTo>
                    <a:pt x="848" y="893"/>
                  </a:lnTo>
                  <a:lnTo>
                    <a:pt x="847" y="891"/>
                  </a:lnTo>
                  <a:lnTo>
                    <a:pt x="847" y="890"/>
                  </a:lnTo>
                  <a:lnTo>
                    <a:pt x="847" y="889"/>
                  </a:lnTo>
                  <a:lnTo>
                    <a:pt x="847" y="886"/>
                  </a:lnTo>
                  <a:lnTo>
                    <a:pt x="847" y="885"/>
                  </a:lnTo>
                  <a:lnTo>
                    <a:pt x="847" y="884"/>
                  </a:lnTo>
                  <a:lnTo>
                    <a:pt x="847" y="884"/>
                  </a:lnTo>
                  <a:lnTo>
                    <a:pt x="847" y="883"/>
                  </a:lnTo>
                  <a:lnTo>
                    <a:pt x="848" y="883"/>
                  </a:lnTo>
                  <a:lnTo>
                    <a:pt x="850" y="883"/>
                  </a:lnTo>
                  <a:lnTo>
                    <a:pt x="854" y="883"/>
                  </a:lnTo>
                  <a:lnTo>
                    <a:pt x="855" y="883"/>
                  </a:lnTo>
                  <a:lnTo>
                    <a:pt x="858" y="883"/>
                  </a:lnTo>
                  <a:lnTo>
                    <a:pt x="860" y="883"/>
                  </a:lnTo>
                  <a:lnTo>
                    <a:pt x="863" y="883"/>
                  </a:lnTo>
                  <a:lnTo>
                    <a:pt x="865" y="883"/>
                  </a:lnTo>
                  <a:lnTo>
                    <a:pt x="867" y="883"/>
                  </a:lnTo>
                  <a:lnTo>
                    <a:pt x="870" y="882"/>
                  </a:lnTo>
                  <a:lnTo>
                    <a:pt x="874" y="882"/>
                  </a:lnTo>
                  <a:lnTo>
                    <a:pt x="876" y="882"/>
                  </a:lnTo>
                  <a:lnTo>
                    <a:pt x="880" y="882"/>
                  </a:lnTo>
                  <a:lnTo>
                    <a:pt x="883" y="882"/>
                  </a:lnTo>
                  <a:lnTo>
                    <a:pt x="886" y="882"/>
                  </a:lnTo>
                  <a:lnTo>
                    <a:pt x="890" y="881"/>
                  </a:lnTo>
                  <a:lnTo>
                    <a:pt x="893" y="881"/>
                  </a:lnTo>
                  <a:lnTo>
                    <a:pt x="898" y="881"/>
                  </a:lnTo>
                  <a:lnTo>
                    <a:pt x="902" y="880"/>
                  </a:lnTo>
                  <a:lnTo>
                    <a:pt x="906" y="880"/>
                  </a:lnTo>
                  <a:lnTo>
                    <a:pt x="909" y="880"/>
                  </a:lnTo>
                  <a:lnTo>
                    <a:pt x="914" y="879"/>
                  </a:lnTo>
                  <a:lnTo>
                    <a:pt x="918" y="879"/>
                  </a:lnTo>
                  <a:lnTo>
                    <a:pt x="923" y="878"/>
                  </a:lnTo>
                  <a:lnTo>
                    <a:pt x="926" y="877"/>
                  </a:lnTo>
                  <a:lnTo>
                    <a:pt x="931" y="877"/>
                  </a:lnTo>
                  <a:lnTo>
                    <a:pt x="936" y="877"/>
                  </a:lnTo>
                  <a:lnTo>
                    <a:pt x="940" y="876"/>
                  </a:lnTo>
                  <a:lnTo>
                    <a:pt x="945" y="875"/>
                  </a:lnTo>
                  <a:lnTo>
                    <a:pt x="949" y="874"/>
                  </a:lnTo>
                  <a:lnTo>
                    <a:pt x="953" y="874"/>
                  </a:lnTo>
                  <a:lnTo>
                    <a:pt x="957" y="873"/>
                  </a:lnTo>
                  <a:lnTo>
                    <a:pt x="962" y="872"/>
                  </a:lnTo>
                  <a:lnTo>
                    <a:pt x="966" y="871"/>
                  </a:lnTo>
                  <a:lnTo>
                    <a:pt x="971" y="870"/>
                  </a:lnTo>
                  <a:lnTo>
                    <a:pt x="974" y="869"/>
                  </a:lnTo>
                  <a:lnTo>
                    <a:pt x="978" y="868"/>
                  </a:lnTo>
                  <a:lnTo>
                    <a:pt x="983" y="867"/>
                  </a:lnTo>
                  <a:lnTo>
                    <a:pt x="987" y="866"/>
                  </a:lnTo>
                  <a:lnTo>
                    <a:pt x="990" y="865"/>
                  </a:lnTo>
                  <a:lnTo>
                    <a:pt x="994" y="863"/>
                  </a:lnTo>
                  <a:lnTo>
                    <a:pt x="999" y="863"/>
                  </a:lnTo>
                  <a:lnTo>
                    <a:pt x="1003" y="861"/>
                  </a:lnTo>
                  <a:lnTo>
                    <a:pt x="1006" y="860"/>
                  </a:lnTo>
                  <a:lnTo>
                    <a:pt x="1009" y="858"/>
                  </a:lnTo>
                  <a:lnTo>
                    <a:pt x="1012" y="857"/>
                  </a:lnTo>
                  <a:lnTo>
                    <a:pt x="1016" y="855"/>
                  </a:lnTo>
                  <a:lnTo>
                    <a:pt x="1019" y="854"/>
                  </a:lnTo>
                  <a:lnTo>
                    <a:pt x="1022" y="852"/>
                  </a:lnTo>
                  <a:lnTo>
                    <a:pt x="1025" y="850"/>
                  </a:lnTo>
                  <a:lnTo>
                    <a:pt x="1028" y="849"/>
                  </a:lnTo>
                  <a:lnTo>
                    <a:pt x="1031" y="846"/>
                  </a:lnTo>
                  <a:lnTo>
                    <a:pt x="1033" y="844"/>
                  </a:lnTo>
                  <a:lnTo>
                    <a:pt x="1035" y="843"/>
                  </a:lnTo>
                  <a:lnTo>
                    <a:pt x="1037" y="840"/>
                  </a:lnTo>
                  <a:lnTo>
                    <a:pt x="1040" y="838"/>
                  </a:lnTo>
                  <a:lnTo>
                    <a:pt x="1041" y="836"/>
                  </a:lnTo>
                  <a:lnTo>
                    <a:pt x="1042" y="834"/>
                  </a:lnTo>
                  <a:lnTo>
                    <a:pt x="1044" y="832"/>
                  </a:lnTo>
                  <a:lnTo>
                    <a:pt x="1044" y="829"/>
                  </a:lnTo>
                  <a:lnTo>
                    <a:pt x="1046" y="826"/>
                  </a:lnTo>
                  <a:lnTo>
                    <a:pt x="1047" y="823"/>
                  </a:lnTo>
                  <a:lnTo>
                    <a:pt x="1047" y="820"/>
                  </a:lnTo>
                  <a:lnTo>
                    <a:pt x="1048" y="817"/>
                  </a:lnTo>
                  <a:lnTo>
                    <a:pt x="1048" y="813"/>
                  </a:lnTo>
                  <a:lnTo>
                    <a:pt x="1049" y="809"/>
                  </a:lnTo>
                  <a:lnTo>
                    <a:pt x="1051" y="805"/>
                  </a:lnTo>
                  <a:lnTo>
                    <a:pt x="1051" y="801"/>
                  </a:lnTo>
                  <a:lnTo>
                    <a:pt x="1051" y="796"/>
                  </a:lnTo>
                  <a:lnTo>
                    <a:pt x="1051" y="792"/>
                  </a:lnTo>
                  <a:lnTo>
                    <a:pt x="1052" y="787"/>
                  </a:lnTo>
                  <a:lnTo>
                    <a:pt x="1052" y="782"/>
                  </a:lnTo>
                  <a:lnTo>
                    <a:pt x="1052" y="778"/>
                  </a:lnTo>
                  <a:lnTo>
                    <a:pt x="1052" y="773"/>
                  </a:lnTo>
                  <a:lnTo>
                    <a:pt x="1052" y="768"/>
                  </a:lnTo>
                  <a:lnTo>
                    <a:pt x="1052" y="762"/>
                  </a:lnTo>
                  <a:lnTo>
                    <a:pt x="1052" y="757"/>
                  </a:lnTo>
                  <a:lnTo>
                    <a:pt x="1052" y="751"/>
                  </a:lnTo>
                  <a:lnTo>
                    <a:pt x="1052" y="745"/>
                  </a:lnTo>
                  <a:lnTo>
                    <a:pt x="1052" y="740"/>
                  </a:lnTo>
                  <a:lnTo>
                    <a:pt x="1052" y="734"/>
                  </a:lnTo>
                  <a:lnTo>
                    <a:pt x="1052" y="728"/>
                  </a:lnTo>
                  <a:lnTo>
                    <a:pt x="1052" y="723"/>
                  </a:lnTo>
                  <a:lnTo>
                    <a:pt x="1051" y="716"/>
                  </a:lnTo>
                  <a:lnTo>
                    <a:pt x="1051" y="710"/>
                  </a:lnTo>
                  <a:lnTo>
                    <a:pt x="1051" y="704"/>
                  </a:lnTo>
                  <a:lnTo>
                    <a:pt x="1051" y="699"/>
                  </a:lnTo>
                  <a:lnTo>
                    <a:pt x="1049" y="692"/>
                  </a:lnTo>
                  <a:lnTo>
                    <a:pt x="1049" y="687"/>
                  </a:lnTo>
                  <a:lnTo>
                    <a:pt x="1048" y="681"/>
                  </a:lnTo>
                  <a:lnTo>
                    <a:pt x="1048" y="675"/>
                  </a:lnTo>
                  <a:lnTo>
                    <a:pt x="1048" y="670"/>
                  </a:lnTo>
                  <a:lnTo>
                    <a:pt x="1047" y="664"/>
                  </a:lnTo>
                  <a:lnTo>
                    <a:pt x="1047" y="658"/>
                  </a:lnTo>
                  <a:lnTo>
                    <a:pt x="1047" y="652"/>
                  </a:lnTo>
                  <a:lnTo>
                    <a:pt x="1046" y="646"/>
                  </a:lnTo>
                  <a:lnTo>
                    <a:pt x="1046" y="641"/>
                  </a:lnTo>
                  <a:lnTo>
                    <a:pt x="1044" y="636"/>
                  </a:lnTo>
                  <a:lnTo>
                    <a:pt x="1044" y="631"/>
                  </a:lnTo>
                  <a:lnTo>
                    <a:pt x="1043" y="625"/>
                  </a:lnTo>
                  <a:lnTo>
                    <a:pt x="1043" y="620"/>
                  </a:lnTo>
                  <a:lnTo>
                    <a:pt x="1042" y="615"/>
                  </a:lnTo>
                  <a:lnTo>
                    <a:pt x="1042" y="610"/>
                  </a:lnTo>
                  <a:lnTo>
                    <a:pt x="1041" y="605"/>
                  </a:lnTo>
                  <a:lnTo>
                    <a:pt x="1041" y="601"/>
                  </a:lnTo>
                  <a:lnTo>
                    <a:pt x="1040" y="597"/>
                  </a:lnTo>
                  <a:lnTo>
                    <a:pt x="1040" y="593"/>
                  </a:lnTo>
                  <a:lnTo>
                    <a:pt x="1040" y="589"/>
                  </a:lnTo>
                  <a:lnTo>
                    <a:pt x="1038" y="585"/>
                  </a:lnTo>
                  <a:lnTo>
                    <a:pt x="1038" y="581"/>
                  </a:lnTo>
                  <a:lnTo>
                    <a:pt x="1038" y="577"/>
                  </a:lnTo>
                  <a:lnTo>
                    <a:pt x="1037" y="575"/>
                  </a:lnTo>
                  <a:lnTo>
                    <a:pt x="1037" y="572"/>
                  </a:lnTo>
                  <a:lnTo>
                    <a:pt x="1037" y="569"/>
                  </a:lnTo>
                  <a:lnTo>
                    <a:pt x="1037" y="566"/>
                  </a:lnTo>
                  <a:lnTo>
                    <a:pt x="1036" y="564"/>
                  </a:lnTo>
                  <a:lnTo>
                    <a:pt x="1036" y="562"/>
                  </a:lnTo>
                  <a:lnTo>
                    <a:pt x="1036" y="561"/>
                  </a:lnTo>
                  <a:lnTo>
                    <a:pt x="1036" y="559"/>
                  </a:lnTo>
                  <a:lnTo>
                    <a:pt x="1036" y="558"/>
                  </a:lnTo>
                  <a:lnTo>
                    <a:pt x="1036" y="557"/>
                  </a:lnTo>
                  <a:lnTo>
                    <a:pt x="909" y="575"/>
                  </a:lnTo>
                  <a:lnTo>
                    <a:pt x="909" y="575"/>
                  </a:lnTo>
                  <a:lnTo>
                    <a:pt x="909" y="577"/>
                  </a:lnTo>
                  <a:lnTo>
                    <a:pt x="909" y="577"/>
                  </a:lnTo>
                  <a:lnTo>
                    <a:pt x="909" y="579"/>
                  </a:lnTo>
                  <a:lnTo>
                    <a:pt x="909" y="580"/>
                  </a:lnTo>
                  <a:lnTo>
                    <a:pt x="909" y="583"/>
                  </a:lnTo>
                  <a:lnTo>
                    <a:pt x="909" y="585"/>
                  </a:lnTo>
                  <a:lnTo>
                    <a:pt x="909" y="587"/>
                  </a:lnTo>
                  <a:lnTo>
                    <a:pt x="910" y="589"/>
                  </a:lnTo>
                  <a:lnTo>
                    <a:pt x="910" y="591"/>
                  </a:lnTo>
                  <a:lnTo>
                    <a:pt x="910" y="594"/>
                  </a:lnTo>
                  <a:lnTo>
                    <a:pt x="910" y="597"/>
                  </a:lnTo>
                  <a:lnTo>
                    <a:pt x="912" y="600"/>
                  </a:lnTo>
                  <a:lnTo>
                    <a:pt x="912" y="604"/>
                  </a:lnTo>
                  <a:lnTo>
                    <a:pt x="912" y="607"/>
                  </a:lnTo>
                  <a:lnTo>
                    <a:pt x="912" y="610"/>
                  </a:lnTo>
                  <a:lnTo>
                    <a:pt x="913" y="614"/>
                  </a:lnTo>
                  <a:lnTo>
                    <a:pt x="913" y="618"/>
                  </a:lnTo>
                  <a:lnTo>
                    <a:pt x="913" y="622"/>
                  </a:lnTo>
                  <a:lnTo>
                    <a:pt x="914" y="625"/>
                  </a:lnTo>
                  <a:lnTo>
                    <a:pt x="914" y="629"/>
                  </a:lnTo>
                  <a:lnTo>
                    <a:pt x="915" y="633"/>
                  </a:lnTo>
                  <a:lnTo>
                    <a:pt x="915" y="637"/>
                  </a:lnTo>
                  <a:lnTo>
                    <a:pt x="915" y="642"/>
                  </a:lnTo>
                  <a:lnTo>
                    <a:pt x="915" y="646"/>
                  </a:lnTo>
                  <a:lnTo>
                    <a:pt x="917" y="650"/>
                  </a:lnTo>
                  <a:lnTo>
                    <a:pt x="917" y="655"/>
                  </a:lnTo>
                  <a:lnTo>
                    <a:pt x="918" y="659"/>
                  </a:lnTo>
                  <a:lnTo>
                    <a:pt x="918" y="664"/>
                  </a:lnTo>
                  <a:lnTo>
                    <a:pt x="919" y="668"/>
                  </a:lnTo>
                  <a:lnTo>
                    <a:pt x="919" y="673"/>
                  </a:lnTo>
                  <a:lnTo>
                    <a:pt x="919" y="677"/>
                  </a:lnTo>
                  <a:lnTo>
                    <a:pt x="919" y="681"/>
                  </a:lnTo>
                  <a:lnTo>
                    <a:pt x="920" y="686"/>
                  </a:lnTo>
                  <a:lnTo>
                    <a:pt x="920" y="690"/>
                  </a:lnTo>
                  <a:lnTo>
                    <a:pt x="920" y="695"/>
                  </a:lnTo>
                  <a:lnTo>
                    <a:pt x="920" y="699"/>
                  </a:lnTo>
                  <a:lnTo>
                    <a:pt x="922" y="703"/>
                  </a:lnTo>
                  <a:lnTo>
                    <a:pt x="922" y="708"/>
                  </a:lnTo>
                  <a:lnTo>
                    <a:pt x="922" y="712"/>
                  </a:lnTo>
                  <a:lnTo>
                    <a:pt x="922" y="716"/>
                  </a:lnTo>
                  <a:lnTo>
                    <a:pt x="923" y="720"/>
                  </a:lnTo>
                  <a:lnTo>
                    <a:pt x="923" y="724"/>
                  </a:lnTo>
                  <a:lnTo>
                    <a:pt x="923" y="729"/>
                  </a:lnTo>
                  <a:lnTo>
                    <a:pt x="923" y="732"/>
                  </a:lnTo>
                  <a:lnTo>
                    <a:pt x="924" y="736"/>
                  </a:lnTo>
                  <a:lnTo>
                    <a:pt x="924" y="740"/>
                  </a:lnTo>
                  <a:lnTo>
                    <a:pt x="924" y="743"/>
                  </a:lnTo>
                  <a:lnTo>
                    <a:pt x="924" y="746"/>
                  </a:lnTo>
                  <a:lnTo>
                    <a:pt x="924" y="750"/>
                  </a:lnTo>
                  <a:lnTo>
                    <a:pt x="924" y="752"/>
                  </a:lnTo>
                  <a:lnTo>
                    <a:pt x="924" y="755"/>
                  </a:lnTo>
                  <a:lnTo>
                    <a:pt x="924" y="758"/>
                  </a:lnTo>
                  <a:lnTo>
                    <a:pt x="924" y="761"/>
                  </a:lnTo>
                  <a:lnTo>
                    <a:pt x="924" y="763"/>
                  </a:lnTo>
                  <a:lnTo>
                    <a:pt x="924" y="765"/>
                  </a:lnTo>
                  <a:lnTo>
                    <a:pt x="923" y="768"/>
                  </a:lnTo>
                  <a:lnTo>
                    <a:pt x="923" y="769"/>
                  </a:lnTo>
                  <a:lnTo>
                    <a:pt x="923" y="771"/>
                  </a:lnTo>
                  <a:lnTo>
                    <a:pt x="923" y="772"/>
                  </a:lnTo>
                  <a:lnTo>
                    <a:pt x="923" y="773"/>
                  </a:lnTo>
                  <a:lnTo>
                    <a:pt x="923" y="775"/>
                  </a:lnTo>
                  <a:lnTo>
                    <a:pt x="922" y="776"/>
                  </a:lnTo>
                  <a:lnTo>
                    <a:pt x="919" y="776"/>
                  </a:lnTo>
                  <a:lnTo>
                    <a:pt x="917" y="777"/>
                  </a:lnTo>
                  <a:lnTo>
                    <a:pt x="914" y="779"/>
                  </a:lnTo>
                  <a:lnTo>
                    <a:pt x="910" y="779"/>
                  </a:lnTo>
                  <a:lnTo>
                    <a:pt x="907" y="780"/>
                  </a:lnTo>
                  <a:lnTo>
                    <a:pt x="903" y="781"/>
                  </a:lnTo>
                  <a:lnTo>
                    <a:pt x="898" y="782"/>
                  </a:lnTo>
                  <a:lnTo>
                    <a:pt x="892" y="784"/>
                  </a:lnTo>
                  <a:lnTo>
                    <a:pt x="886" y="785"/>
                  </a:lnTo>
                  <a:lnTo>
                    <a:pt x="879" y="786"/>
                  </a:lnTo>
                  <a:lnTo>
                    <a:pt x="872" y="787"/>
                  </a:lnTo>
                  <a:lnTo>
                    <a:pt x="865" y="789"/>
                  </a:lnTo>
                  <a:lnTo>
                    <a:pt x="856" y="790"/>
                  </a:lnTo>
                  <a:lnTo>
                    <a:pt x="848" y="792"/>
                  </a:lnTo>
                  <a:lnTo>
                    <a:pt x="839" y="793"/>
                  </a:lnTo>
                  <a:lnTo>
                    <a:pt x="829" y="795"/>
                  </a:lnTo>
                  <a:lnTo>
                    <a:pt x="821" y="796"/>
                  </a:lnTo>
                  <a:lnTo>
                    <a:pt x="811" y="798"/>
                  </a:lnTo>
                  <a:lnTo>
                    <a:pt x="801" y="799"/>
                  </a:lnTo>
                  <a:lnTo>
                    <a:pt x="790" y="801"/>
                  </a:lnTo>
                  <a:lnTo>
                    <a:pt x="779" y="803"/>
                  </a:lnTo>
                  <a:lnTo>
                    <a:pt x="768" y="804"/>
                  </a:lnTo>
                  <a:lnTo>
                    <a:pt x="758" y="806"/>
                  </a:lnTo>
                  <a:lnTo>
                    <a:pt x="746" y="807"/>
                  </a:lnTo>
                  <a:lnTo>
                    <a:pt x="735" y="809"/>
                  </a:lnTo>
                  <a:lnTo>
                    <a:pt x="722" y="810"/>
                  </a:lnTo>
                  <a:lnTo>
                    <a:pt x="710" y="812"/>
                  </a:lnTo>
                  <a:lnTo>
                    <a:pt x="699" y="814"/>
                  </a:lnTo>
                  <a:lnTo>
                    <a:pt x="687" y="815"/>
                  </a:lnTo>
                  <a:lnTo>
                    <a:pt x="674" y="817"/>
                  </a:lnTo>
                  <a:lnTo>
                    <a:pt x="662" y="818"/>
                  </a:lnTo>
                  <a:lnTo>
                    <a:pt x="650" y="820"/>
                  </a:lnTo>
                  <a:lnTo>
                    <a:pt x="638" y="821"/>
                  </a:lnTo>
                  <a:lnTo>
                    <a:pt x="625" y="823"/>
                  </a:lnTo>
                  <a:lnTo>
                    <a:pt x="613" y="824"/>
                  </a:lnTo>
                  <a:lnTo>
                    <a:pt x="601" y="826"/>
                  </a:lnTo>
                  <a:lnTo>
                    <a:pt x="588" y="827"/>
                  </a:lnTo>
                  <a:lnTo>
                    <a:pt x="576" y="829"/>
                  </a:lnTo>
                  <a:lnTo>
                    <a:pt x="565" y="830"/>
                  </a:lnTo>
                  <a:lnTo>
                    <a:pt x="553" y="832"/>
                  </a:lnTo>
                  <a:lnTo>
                    <a:pt x="540" y="833"/>
                  </a:lnTo>
                  <a:lnTo>
                    <a:pt x="529" y="835"/>
                  </a:lnTo>
                  <a:lnTo>
                    <a:pt x="518" y="836"/>
                  </a:lnTo>
                  <a:lnTo>
                    <a:pt x="507" y="838"/>
                  </a:lnTo>
                  <a:lnTo>
                    <a:pt x="496" y="839"/>
                  </a:lnTo>
                  <a:lnTo>
                    <a:pt x="485" y="840"/>
                  </a:lnTo>
                  <a:lnTo>
                    <a:pt x="475" y="841"/>
                  </a:lnTo>
                  <a:lnTo>
                    <a:pt x="466" y="843"/>
                  </a:lnTo>
                  <a:lnTo>
                    <a:pt x="456" y="843"/>
                  </a:lnTo>
                  <a:lnTo>
                    <a:pt x="446" y="844"/>
                  </a:lnTo>
                  <a:lnTo>
                    <a:pt x="437" y="846"/>
                  </a:lnTo>
                  <a:lnTo>
                    <a:pt x="429" y="846"/>
                  </a:lnTo>
                  <a:lnTo>
                    <a:pt x="420" y="847"/>
                  </a:lnTo>
                  <a:lnTo>
                    <a:pt x="413" y="849"/>
                  </a:lnTo>
                  <a:lnTo>
                    <a:pt x="405" y="849"/>
                  </a:lnTo>
                  <a:lnTo>
                    <a:pt x="398" y="850"/>
                  </a:lnTo>
                  <a:lnTo>
                    <a:pt x="392" y="851"/>
                  </a:lnTo>
                  <a:lnTo>
                    <a:pt x="386" y="852"/>
                  </a:lnTo>
                  <a:lnTo>
                    <a:pt x="381" y="852"/>
                  </a:lnTo>
                  <a:lnTo>
                    <a:pt x="375" y="852"/>
                  </a:lnTo>
                  <a:lnTo>
                    <a:pt x="371" y="853"/>
                  </a:lnTo>
                  <a:lnTo>
                    <a:pt x="367" y="854"/>
                  </a:lnTo>
                  <a:lnTo>
                    <a:pt x="365" y="854"/>
                  </a:lnTo>
                  <a:lnTo>
                    <a:pt x="361" y="854"/>
                  </a:lnTo>
                  <a:lnTo>
                    <a:pt x="359" y="854"/>
                  </a:lnTo>
                  <a:lnTo>
                    <a:pt x="355" y="854"/>
                  </a:lnTo>
                  <a:lnTo>
                    <a:pt x="352" y="855"/>
                  </a:lnTo>
                  <a:lnTo>
                    <a:pt x="349" y="855"/>
                  </a:lnTo>
                  <a:lnTo>
                    <a:pt x="346" y="856"/>
                  </a:lnTo>
                  <a:lnTo>
                    <a:pt x="344" y="856"/>
                  </a:lnTo>
                  <a:lnTo>
                    <a:pt x="340" y="856"/>
                  </a:lnTo>
                  <a:lnTo>
                    <a:pt x="338" y="856"/>
                  </a:lnTo>
                  <a:lnTo>
                    <a:pt x="334" y="857"/>
                  </a:lnTo>
                  <a:lnTo>
                    <a:pt x="332" y="857"/>
                  </a:lnTo>
                  <a:lnTo>
                    <a:pt x="328" y="857"/>
                  </a:lnTo>
                  <a:lnTo>
                    <a:pt x="325" y="857"/>
                  </a:lnTo>
                  <a:lnTo>
                    <a:pt x="322" y="857"/>
                  </a:lnTo>
                  <a:lnTo>
                    <a:pt x="319" y="857"/>
                  </a:lnTo>
                  <a:lnTo>
                    <a:pt x="317" y="857"/>
                  </a:lnTo>
                  <a:lnTo>
                    <a:pt x="313" y="857"/>
                  </a:lnTo>
                  <a:lnTo>
                    <a:pt x="309" y="857"/>
                  </a:lnTo>
                  <a:lnTo>
                    <a:pt x="306" y="857"/>
                  </a:lnTo>
                  <a:lnTo>
                    <a:pt x="303" y="857"/>
                  </a:lnTo>
                  <a:lnTo>
                    <a:pt x="300" y="857"/>
                  </a:lnTo>
                  <a:lnTo>
                    <a:pt x="297" y="857"/>
                  </a:lnTo>
                  <a:lnTo>
                    <a:pt x="293" y="857"/>
                  </a:lnTo>
                  <a:lnTo>
                    <a:pt x="291" y="857"/>
                  </a:lnTo>
                  <a:lnTo>
                    <a:pt x="287" y="856"/>
                  </a:lnTo>
                  <a:lnTo>
                    <a:pt x="285" y="856"/>
                  </a:lnTo>
                  <a:lnTo>
                    <a:pt x="281" y="855"/>
                  </a:lnTo>
                  <a:lnTo>
                    <a:pt x="279" y="855"/>
                  </a:lnTo>
                  <a:lnTo>
                    <a:pt x="275" y="854"/>
                  </a:lnTo>
                  <a:lnTo>
                    <a:pt x="273" y="854"/>
                  </a:lnTo>
                  <a:lnTo>
                    <a:pt x="269" y="854"/>
                  </a:lnTo>
                  <a:lnTo>
                    <a:pt x="266" y="854"/>
                  </a:lnTo>
                  <a:lnTo>
                    <a:pt x="264" y="853"/>
                  </a:lnTo>
                  <a:lnTo>
                    <a:pt x="260" y="852"/>
                  </a:lnTo>
                  <a:lnTo>
                    <a:pt x="258" y="852"/>
                  </a:lnTo>
                  <a:lnTo>
                    <a:pt x="255" y="851"/>
                  </a:lnTo>
                  <a:lnTo>
                    <a:pt x="252" y="849"/>
                  </a:lnTo>
                  <a:lnTo>
                    <a:pt x="249" y="849"/>
                  </a:lnTo>
                  <a:lnTo>
                    <a:pt x="247" y="848"/>
                  </a:lnTo>
                  <a:lnTo>
                    <a:pt x="244" y="847"/>
                  </a:lnTo>
                  <a:lnTo>
                    <a:pt x="242" y="846"/>
                  </a:lnTo>
                  <a:lnTo>
                    <a:pt x="238" y="845"/>
                  </a:lnTo>
                  <a:lnTo>
                    <a:pt x="237" y="843"/>
                  </a:lnTo>
                  <a:lnTo>
                    <a:pt x="234" y="843"/>
                  </a:lnTo>
                  <a:lnTo>
                    <a:pt x="232" y="841"/>
                  </a:lnTo>
                  <a:lnTo>
                    <a:pt x="230" y="840"/>
                  </a:lnTo>
                  <a:lnTo>
                    <a:pt x="227" y="839"/>
                  </a:lnTo>
                  <a:lnTo>
                    <a:pt x="225" y="838"/>
                  </a:lnTo>
                  <a:lnTo>
                    <a:pt x="222" y="836"/>
                  </a:lnTo>
                  <a:lnTo>
                    <a:pt x="220" y="834"/>
                  </a:lnTo>
                  <a:lnTo>
                    <a:pt x="218" y="832"/>
                  </a:lnTo>
                  <a:lnTo>
                    <a:pt x="216" y="831"/>
                  </a:lnTo>
                  <a:lnTo>
                    <a:pt x="214" y="829"/>
                  </a:lnTo>
                  <a:lnTo>
                    <a:pt x="212" y="827"/>
                  </a:lnTo>
                  <a:lnTo>
                    <a:pt x="211" y="825"/>
                  </a:lnTo>
                  <a:lnTo>
                    <a:pt x="210" y="824"/>
                  </a:lnTo>
                  <a:lnTo>
                    <a:pt x="207" y="821"/>
                  </a:lnTo>
                  <a:lnTo>
                    <a:pt x="206" y="818"/>
                  </a:lnTo>
                  <a:lnTo>
                    <a:pt x="205" y="817"/>
                  </a:lnTo>
                  <a:lnTo>
                    <a:pt x="204" y="815"/>
                  </a:lnTo>
                  <a:lnTo>
                    <a:pt x="202" y="812"/>
                  </a:lnTo>
                  <a:lnTo>
                    <a:pt x="201" y="810"/>
                  </a:lnTo>
                  <a:lnTo>
                    <a:pt x="200" y="807"/>
                  </a:lnTo>
                  <a:lnTo>
                    <a:pt x="200" y="804"/>
                  </a:lnTo>
                  <a:lnTo>
                    <a:pt x="198" y="801"/>
                  </a:lnTo>
                  <a:lnTo>
                    <a:pt x="198" y="798"/>
                  </a:lnTo>
                  <a:lnTo>
                    <a:pt x="196" y="794"/>
                  </a:lnTo>
                  <a:lnTo>
                    <a:pt x="196" y="790"/>
                  </a:lnTo>
                  <a:lnTo>
                    <a:pt x="195" y="786"/>
                  </a:lnTo>
                  <a:lnTo>
                    <a:pt x="194" y="782"/>
                  </a:lnTo>
                  <a:lnTo>
                    <a:pt x="193" y="776"/>
                  </a:lnTo>
                  <a:lnTo>
                    <a:pt x="193" y="772"/>
                  </a:lnTo>
                  <a:lnTo>
                    <a:pt x="191" y="766"/>
                  </a:lnTo>
                  <a:lnTo>
                    <a:pt x="191" y="761"/>
                  </a:lnTo>
                  <a:lnTo>
                    <a:pt x="190" y="754"/>
                  </a:lnTo>
                  <a:lnTo>
                    <a:pt x="189" y="749"/>
                  </a:lnTo>
                  <a:lnTo>
                    <a:pt x="189" y="743"/>
                  </a:lnTo>
                  <a:lnTo>
                    <a:pt x="188" y="736"/>
                  </a:lnTo>
                  <a:lnTo>
                    <a:pt x="188" y="729"/>
                  </a:lnTo>
                  <a:lnTo>
                    <a:pt x="186" y="723"/>
                  </a:lnTo>
                  <a:lnTo>
                    <a:pt x="186" y="715"/>
                  </a:lnTo>
                  <a:lnTo>
                    <a:pt x="185" y="709"/>
                  </a:lnTo>
                  <a:lnTo>
                    <a:pt x="185" y="701"/>
                  </a:lnTo>
                  <a:lnTo>
                    <a:pt x="184" y="694"/>
                  </a:lnTo>
                  <a:lnTo>
                    <a:pt x="184" y="687"/>
                  </a:lnTo>
                  <a:lnTo>
                    <a:pt x="183" y="679"/>
                  </a:lnTo>
                  <a:lnTo>
                    <a:pt x="183" y="671"/>
                  </a:lnTo>
                  <a:lnTo>
                    <a:pt x="182" y="664"/>
                  </a:lnTo>
                  <a:lnTo>
                    <a:pt x="182" y="656"/>
                  </a:lnTo>
                  <a:lnTo>
                    <a:pt x="180" y="648"/>
                  </a:lnTo>
                  <a:lnTo>
                    <a:pt x="180" y="640"/>
                  </a:lnTo>
                  <a:lnTo>
                    <a:pt x="180" y="633"/>
                  </a:lnTo>
                  <a:lnTo>
                    <a:pt x="179" y="625"/>
                  </a:lnTo>
                  <a:lnTo>
                    <a:pt x="179" y="617"/>
                  </a:lnTo>
                  <a:lnTo>
                    <a:pt x="178" y="609"/>
                  </a:lnTo>
                  <a:lnTo>
                    <a:pt x="178" y="601"/>
                  </a:lnTo>
                  <a:lnTo>
                    <a:pt x="178" y="594"/>
                  </a:lnTo>
                  <a:lnTo>
                    <a:pt x="178" y="586"/>
                  </a:lnTo>
                  <a:lnTo>
                    <a:pt x="177" y="578"/>
                  </a:lnTo>
                  <a:lnTo>
                    <a:pt x="177" y="571"/>
                  </a:lnTo>
                  <a:lnTo>
                    <a:pt x="177" y="563"/>
                  </a:lnTo>
                  <a:lnTo>
                    <a:pt x="175" y="555"/>
                  </a:lnTo>
                  <a:lnTo>
                    <a:pt x="175" y="548"/>
                  </a:lnTo>
                  <a:lnTo>
                    <a:pt x="175" y="541"/>
                  </a:lnTo>
                  <a:lnTo>
                    <a:pt x="175" y="534"/>
                  </a:lnTo>
                  <a:lnTo>
                    <a:pt x="174" y="527"/>
                  </a:lnTo>
                  <a:lnTo>
                    <a:pt x="174" y="521"/>
                  </a:lnTo>
                  <a:lnTo>
                    <a:pt x="174" y="515"/>
                  </a:lnTo>
                  <a:lnTo>
                    <a:pt x="174" y="508"/>
                  </a:lnTo>
                  <a:lnTo>
                    <a:pt x="173" y="502"/>
                  </a:lnTo>
                  <a:lnTo>
                    <a:pt x="173" y="496"/>
                  </a:lnTo>
                  <a:lnTo>
                    <a:pt x="173" y="491"/>
                  </a:lnTo>
                  <a:lnTo>
                    <a:pt x="173" y="485"/>
                  </a:lnTo>
                  <a:lnTo>
                    <a:pt x="173" y="480"/>
                  </a:lnTo>
                  <a:lnTo>
                    <a:pt x="172" y="475"/>
                  </a:lnTo>
                  <a:lnTo>
                    <a:pt x="172" y="471"/>
                  </a:lnTo>
                  <a:lnTo>
                    <a:pt x="172" y="466"/>
                  </a:lnTo>
                  <a:lnTo>
                    <a:pt x="172" y="463"/>
                  </a:lnTo>
                  <a:lnTo>
                    <a:pt x="172" y="459"/>
                  </a:lnTo>
                  <a:lnTo>
                    <a:pt x="172" y="456"/>
                  </a:lnTo>
                  <a:lnTo>
                    <a:pt x="172" y="453"/>
                  </a:lnTo>
                  <a:lnTo>
                    <a:pt x="172" y="450"/>
                  </a:lnTo>
                  <a:lnTo>
                    <a:pt x="172" y="448"/>
                  </a:lnTo>
                  <a:lnTo>
                    <a:pt x="172" y="446"/>
                  </a:lnTo>
                  <a:lnTo>
                    <a:pt x="172" y="444"/>
                  </a:lnTo>
                  <a:lnTo>
                    <a:pt x="172" y="443"/>
                  </a:lnTo>
                  <a:lnTo>
                    <a:pt x="172" y="443"/>
                  </a:lnTo>
                  <a:lnTo>
                    <a:pt x="173" y="443"/>
                  </a:lnTo>
                  <a:lnTo>
                    <a:pt x="175" y="444"/>
                  </a:lnTo>
                  <a:lnTo>
                    <a:pt x="178" y="445"/>
                  </a:lnTo>
                  <a:lnTo>
                    <a:pt x="180" y="446"/>
                  </a:lnTo>
                  <a:lnTo>
                    <a:pt x="183" y="446"/>
                  </a:lnTo>
                  <a:lnTo>
                    <a:pt x="186" y="448"/>
                  </a:lnTo>
                  <a:lnTo>
                    <a:pt x="189" y="449"/>
                  </a:lnTo>
                  <a:lnTo>
                    <a:pt x="193" y="450"/>
                  </a:lnTo>
                  <a:lnTo>
                    <a:pt x="198" y="451"/>
                  </a:lnTo>
                  <a:lnTo>
                    <a:pt x="201" y="452"/>
                  </a:lnTo>
                  <a:lnTo>
                    <a:pt x="204" y="453"/>
                  </a:lnTo>
                  <a:lnTo>
                    <a:pt x="205" y="454"/>
                  </a:lnTo>
                  <a:lnTo>
                    <a:pt x="207" y="454"/>
                  </a:lnTo>
                  <a:lnTo>
                    <a:pt x="210" y="455"/>
                  </a:lnTo>
                  <a:lnTo>
                    <a:pt x="212" y="456"/>
                  </a:lnTo>
                  <a:lnTo>
                    <a:pt x="215" y="456"/>
                  </a:lnTo>
                  <a:lnTo>
                    <a:pt x="217" y="457"/>
                  </a:lnTo>
                  <a:lnTo>
                    <a:pt x="220" y="458"/>
                  </a:lnTo>
                  <a:lnTo>
                    <a:pt x="222" y="458"/>
                  </a:lnTo>
                  <a:lnTo>
                    <a:pt x="225" y="459"/>
                  </a:lnTo>
                  <a:lnTo>
                    <a:pt x="227" y="459"/>
                  </a:lnTo>
                  <a:lnTo>
                    <a:pt x="230" y="460"/>
                  </a:lnTo>
                  <a:lnTo>
                    <a:pt x="232" y="460"/>
                  </a:lnTo>
                  <a:lnTo>
                    <a:pt x="234" y="460"/>
                  </a:lnTo>
                  <a:lnTo>
                    <a:pt x="237" y="461"/>
                  </a:lnTo>
                  <a:lnTo>
                    <a:pt x="239" y="462"/>
                  </a:lnTo>
                  <a:lnTo>
                    <a:pt x="242" y="462"/>
                  </a:lnTo>
                  <a:lnTo>
                    <a:pt x="243" y="463"/>
                  </a:lnTo>
                  <a:lnTo>
                    <a:pt x="245" y="463"/>
                  </a:lnTo>
                  <a:lnTo>
                    <a:pt x="248" y="463"/>
                  </a:lnTo>
                  <a:lnTo>
                    <a:pt x="250" y="464"/>
                  </a:lnTo>
                  <a:lnTo>
                    <a:pt x="253" y="464"/>
                  </a:lnTo>
                  <a:lnTo>
                    <a:pt x="255" y="464"/>
                  </a:lnTo>
                  <a:lnTo>
                    <a:pt x="258" y="465"/>
                  </a:lnTo>
                  <a:lnTo>
                    <a:pt x="261" y="465"/>
                  </a:lnTo>
                  <a:lnTo>
                    <a:pt x="266" y="465"/>
                  </a:lnTo>
                  <a:lnTo>
                    <a:pt x="270" y="465"/>
                  </a:lnTo>
                  <a:lnTo>
                    <a:pt x="274" y="465"/>
                  </a:lnTo>
                  <a:lnTo>
                    <a:pt x="276" y="464"/>
                  </a:lnTo>
                  <a:lnTo>
                    <a:pt x="280" y="463"/>
                  </a:lnTo>
                  <a:lnTo>
                    <a:pt x="282" y="462"/>
                  </a:lnTo>
                  <a:lnTo>
                    <a:pt x="285" y="461"/>
                  </a:lnTo>
                  <a:lnTo>
                    <a:pt x="286" y="459"/>
                  </a:lnTo>
                  <a:lnTo>
                    <a:pt x="289" y="457"/>
                  </a:lnTo>
                  <a:lnTo>
                    <a:pt x="290" y="456"/>
                  </a:lnTo>
                  <a:lnTo>
                    <a:pt x="291" y="454"/>
                  </a:lnTo>
                  <a:lnTo>
                    <a:pt x="292" y="453"/>
                  </a:lnTo>
                  <a:lnTo>
                    <a:pt x="293" y="452"/>
                  </a:lnTo>
                  <a:lnTo>
                    <a:pt x="293" y="450"/>
                  </a:lnTo>
                  <a:lnTo>
                    <a:pt x="295" y="449"/>
                  </a:lnTo>
                  <a:lnTo>
                    <a:pt x="296" y="447"/>
                  </a:lnTo>
                  <a:lnTo>
                    <a:pt x="297" y="446"/>
                  </a:lnTo>
                  <a:lnTo>
                    <a:pt x="298" y="443"/>
                  </a:lnTo>
                  <a:lnTo>
                    <a:pt x="300" y="442"/>
                  </a:lnTo>
                  <a:lnTo>
                    <a:pt x="301" y="440"/>
                  </a:lnTo>
                  <a:lnTo>
                    <a:pt x="302" y="438"/>
                  </a:lnTo>
                  <a:lnTo>
                    <a:pt x="303" y="436"/>
                  </a:lnTo>
                  <a:lnTo>
                    <a:pt x="304" y="435"/>
                  </a:lnTo>
                  <a:lnTo>
                    <a:pt x="304" y="432"/>
                  </a:lnTo>
                  <a:lnTo>
                    <a:pt x="306" y="431"/>
                  </a:lnTo>
                  <a:lnTo>
                    <a:pt x="307" y="429"/>
                  </a:lnTo>
                  <a:lnTo>
                    <a:pt x="308" y="426"/>
                  </a:lnTo>
                  <a:lnTo>
                    <a:pt x="309" y="424"/>
                  </a:lnTo>
                  <a:lnTo>
                    <a:pt x="311" y="422"/>
                  </a:lnTo>
                  <a:lnTo>
                    <a:pt x="311" y="420"/>
                  </a:lnTo>
                  <a:lnTo>
                    <a:pt x="312" y="418"/>
                  </a:lnTo>
                  <a:lnTo>
                    <a:pt x="313" y="415"/>
                  </a:lnTo>
                  <a:lnTo>
                    <a:pt x="314" y="413"/>
                  </a:lnTo>
                  <a:lnTo>
                    <a:pt x="316" y="410"/>
                  </a:lnTo>
                  <a:lnTo>
                    <a:pt x="317" y="408"/>
                  </a:lnTo>
                  <a:lnTo>
                    <a:pt x="317" y="406"/>
                  </a:lnTo>
                  <a:lnTo>
                    <a:pt x="318" y="404"/>
                  </a:lnTo>
                  <a:lnTo>
                    <a:pt x="318" y="401"/>
                  </a:lnTo>
                  <a:lnTo>
                    <a:pt x="320" y="398"/>
                  </a:lnTo>
                  <a:lnTo>
                    <a:pt x="320" y="396"/>
                  </a:lnTo>
                  <a:lnTo>
                    <a:pt x="322" y="394"/>
                  </a:lnTo>
                  <a:lnTo>
                    <a:pt x="322" y="391"/>
                  </a:lnTo>
                  <a:lnTo>
                    <a:pt x="323" y="389"/>
                  </a:lnTo>
                  <a:lnTo>
                    <a:pt x="323" y="387"/>
                  </a:lnTo>
                  <a:lnTo>
                    <a:pt x="324" y="384"/>
                  </a:lnTo>
                  <a:lnTo>
                    <a:pt x="324" y="382"/>
                  </a:lnTo>
                  <a:lnTo>
                    <a:pt x="325" y="380"/>
                  </a:lnTo>
                  <a:lnTo>
                    <a:pt x="325" y="377"/>
                  </a:lnTo>
                  <a:lnTo>
                    <a:pt x="327" y="375"/>
                  </a:lnTo>
                  <a:lnTo>
                    <a:pt x="327" y="373"/>
                  </a:lnTo>
                  <a:lnTo>
                    <a:pt x="328" y="370"/>
                  </a:lnTo>
                  <a:lnTo>
                    <a:pt x="328" y="368"/>
                  </a:lnTo>
                  <a:lnTo>
                    <a:pt x="329" y="366"/>
                  </a:lnTo>
                  <a:lnTo>
                    <a:pt x="329" y="364"/>
                  </a:lnTo>
                  <a:lnTo>
                    <a:pt x="329" y="362"/>
                  </a:lnTo>
                  <a:lnTo>
                    <a:pt x="329" y="359"/>
                  </a:lnTo>
                  <a:lnTo>
                    <a:pt x="330" y="357"/>
                  </a:lnTo>
                  <a:lnTo>
                    <a:pt x="330" y="355"/>
                  </a:lnTo>
                  <a:lnTo>
                    <a:pt x="330" y="353"/>
                  </a:lnTo>
                  <a:lnTo>
                    <a:pt x="330" y="351"/>
                  </a:lnTo>
                  <a:lnTo>
                    <a:pt x="330" y="349"/>
                  </a:lnTo>
                  <a:lnTo>
                    <a:pt x="330" y="347"/>
                  </a:lnTo>
                  <a:lnTo>
                    <a:pt x="330" y="345"/>
                  </a:lnTo>
                  <a:lnTo>
                    <a:pt x="330" y="343"/>
                  </a:lnTo>
                  <a:lnTo>
                    <a:pt x="330" y="341"/>
                  </a:lnTo>
                  <a:lnTo>
                    <a:pt x="330" y="340"/>
                  </a:lnTo>
                  <a:lnTo>
                    <a:pt x="330" y="338"/>
                  </a:lnTo>
                  <a:lnTo>
                    <a:pt x="329" y="337"/>
                  </a:lnTo>
                  <a:lnTo>
                    <a:pt x="329" y="335"/>
                  </a:lnTo>
                  <a:lnTo>
                    <a:pt x="329" y="334"/>
                  </a:lnTo>
                  <a:lnTo>
                    <a:pt x="328" y="331"/>
                  </a:lnTo>
                  <a:lnTo>
                    <a:pt x="327" y="330"/>
                  </a:lnTo>
                  <a:lnTo>
                    <a:pt x="327" y="329"/>
                  </a:lnTo>
                  <a:lnTo>
                    <a:pt x="325" y="327"/>
                  </a:lnTo>
                  <a:lnTo>
                    <a:pt x="324" y="326"/>
                  </a:lnTo>
                  <a:lnTo>
                    <a:pt x="323" y="324"/>
                  </a:lnTo>
                  <a:lnTo>
                    <a:pt x="322" y="323"/>
                  </a:lnTo>
                  <a:lnTo>
                    <a:pt x="320" y="321"/>
                  </a:lnTo>
                  <a:lnTo>
                    <a:pt x="319" y="320"/>
                  </a:lnTo>
                  <a:lnTo>
                    <a:pt x="318" y="317"/>
                  </a:lnTo>
                  <a:lnTo>
                    <a:pt x="317" y="316"/>
                  </a:lnTo>
                  <a:lnTo>
                    <a:pt x="316" y="315"/>
                  </a:lnTo>
                  <a:lnTo>
                    <a:pt x="313" y="314"/>
                  </a:lnTo>
                  <a:lnTo>
                    <a:pt x="312" y="312"/>
                  </a:lnTo>
                  <a:lnTo>
                    <a:pt x="311" y="311"/>
                  </a:lnTo>
                  <a:lnTo>
                    <a:pt x="308" y="309"/>
                  </a:lnTo>
                  <a:lnTo>
                    <a:pt x="307" y="308"/>
                  </a:lnTo>
                  <a:lnTo>
                    <a:pt x="304" y="306"/>
                  </a:lnTo>
                  <a:lnTo>
                    <a:pt x="302" y="305"/>
                  </a:lnTo>
                  <a:lnTo>
                    <a:pt x="301" y="303"/>
                  </a:lnTo>
                  <a:lnTo>
                    <a:pt x="298" y="302"/>
                  </a:lnTo>
                  <a:lnTo>
                    <a:pt x="297" y="301"/>
                  </a:lnTo>
                  <a:lnTo>
                    <a:pt x="295" y="299"/>
                  </a:lnTo>
                  <a:lnTo>
                    <a:pt x="292" y="298"/>
                  </a:lnTo>
                  <a:lnTo>
                    <a:pt x="291" y="296"/>
                  </a:lnTo>
                  <a:lnTo>
                    <a:pt x="289" y="295"/>
                  </a:lnTo>
                  <a:lnTo>
                    <a:pt x="286" y="294"/>
                  </a:lnTo>
                  <a:lnTo>
                    <a:pt x="282" y="291"/>
                  </a:lnTo>
                  <a:lnTo>
                    <a:pt x="279" y="289"/>
                  </a:lnTo>
                  <a:lnTo>
                    <a:pt x="276" y="287"/>
                  </a:lnTo>
                  <a:lnTo>
                    <a:pt x="274" y="287"/>
                  </a:lnTo>
                  <a:lnTo>
                    <a:pt x="271" y="286"/>
                  </a:lnTo>
                  <a:lnTo>
                    <a:pt x="269" y="284"/>
                  </a:lnTo>
                  <a:lnTo>
                    <a:pt x="265" y="282"/>
                  </a:lnTo>
                  <a:lnTo>
                    <a:pt x="261" y="281"/>
                  </a:lnTo>
                  <a:lnTo>
                    <a:pt x="257" y="278"/>
                  </a:lnTo>
                  <a:lnTo>
                    <a:pt x="253" y="276"/>
                  </a:lnTo>
                  <a:lnTo>
                    <a:pt x="249" y="275"/>
                  </a:lnTo>
                  <a:lnTo>
                    <a:pt x="247" y="274"/>
                  </a:lnTo>
                  <a:lnTo>
                    <a:pt x="243" y="273"/>
                  </a:lnTo>
                  <a:lnTo>
                    <a:pt x="241" y="271"/>
                  </a:lnTo>
                  <a:lnTo>
                    <a:pt x="238" y="270"/>
                  </a:lnTo>
                  <a:lnTo>
                    <a:pt x="237" y="270"/>
                  </a:lnTo>
                  <a:lnTo>
                    <a:pt x="234" y="268"/>
                  </a:lnTo>
                  <a:lnTo>
                    <a:pt x="233" y="268"/>
                  </a:lnTo>
                  <a:lnTo>
                    <a:pt x="233" y="2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10"/>
            <p:cNvSpPr>
              <a:spLocks/>
            </p:cNvSpPr>
            <p:nvPr/>
          </p:nvSpPr>
          <p:spPr bwMode="auto">
            <a:xfrm>
              <a:off x="5173" y="1318"/>
              <a:ext cx="331" cy="171"/>
            </a:xfrm>
            <a:custGeom>
              <a:avLst/>
              <a:gdLst>
                <a:gd name="T0" fmla="*/ 154 w 331"/>
                <a:gd name="T1" fmla="*/ 58 h 171"/>
                <a:gd name="T2" fmla="*/ 152 w 331"/>
                <a:gd name="T3" fmla="*/ 51 h 171"/>
                <a:gd name="T4" fmla="*/ 151 w 331"/>
                <a:gd name="T5" fmla="*/ 42 h 171"/>
                <a:gd name="T6" fmla="*/ 151 w 331"/>
                <a:gd name="T7" fmla="*/ 36 h 171"/>
                <a:gd name="T8" fmla="*/ 152 w 331"/>
                <a:gd name="T9" fmla="*/ 30 h 171"/>
                <a:gd name="T10" fmla="*/ 155 w 331"/>
                <a:gd name="T11" fmla="*/ 24 h 171"/>
                <a:gd name="T12" fmla="*/ 159 w 331"/>
                <a:gd name="T13" fmla="*/ 19 h 171"/>
                <a:gd name="T14" fmla="*/ 163 w 331"/>
                <a:gd name="T15" fmla="*/ 14 h 171"/>
                <a:gd name="T16" fmla="*/ 173 w 331"/>
                <a:gd name="T17" fmla="*/ 7 h 171"/>
                <a:gd name="T18" fmla="*/ 184 w 331"/>
                <a:gd name="T19" fmla="*/ 3 h 171"/>
                <a:gd name="T20" fmla="*/ 195 w 331"/>
                <a:gd name="T21" fmla="*/ 1 h 171"/>
                <a:gd name="T22" fmla="*/ 210 w 331"/>
                <a:gd name="T23" fmla="*/ 0 h 171"/>
                <a:gd name="T24" fmla="*/ 226 w 331"/>
                <a:gd name="T25" fmla="*/ 0 h 171"/>
                <a:gd name="T26" fmla="*/ 241 w 331"/>
                <a:gd name="T27" fmla="*/ 2 h 171"/>
                <a:gd name="T28" fmla="*/ 251 w 331"/>
                <a:gd name="T29" fmla="*/ 5 h 171"/>
                <a:gd name="T30" fmla="*/ 263 w 331"/>
                <a:gd name="T31" fmla="*/ 11 h 171"/>
                <a:gd name="T32" fmla="*/ 269 w 331"/>
                <a:gd name="T33" fmla="*/ 18 h 171"/>
                <a:gd name="T34" fmla="*/ 272 w 331"/>
                <a:gd name="T35" fmla="*/ 24 h 171"/>
                <a:gd name="T36" fmla="*/ 273 w 331"/>
                <a:gd name="T37" fmla="*/ 30 h 171"/>
                <a:gd name="T38" fmla="*/ 273 w 331"/>
                <a:gd name="T39" fmla="*/ 36 h 171"/>
                <a:gd name="T40" fmla="*/ 272 w 331"/>
                <a:gd name="T41" fmla="*/ 42 h 171"/>
                <a:gd name="T42" fmla="*/ 269 w 331"/>
                <a:gd name="T43" fmla="*/ 47 h 171"/>
                <a:gd name="T44" fmla="*/ 265 w 331"/>
                <a:gd name="T45" fmla="*/ 55 h 171"/>
                <a:gd name="T46" fmla="*/ 262 w 331"/>
                <a:gd name="T47" fmla="*/ 61 h 171"/>
                <a:gd name="T48" fmla="*/ 263 w 331"/>
                <a:gd name="T49" fmla="*/ 65 h 171"/>
                <a:gd name="T50" fmla="*/ 273 w 331"/>
                <a:gd name="T51" fmla="*/ 67 h 171"/>
                <a:gd name="T52" fmla="*/ 286 w 331"/>
                <a:gd name="T53" fmla="*/ 70 h 171"/>
                <a:gd name="T54" fmla="*/ 300 w 331"/>
                <a:gd name="T55" fmla="*/ 74 h 171"/>
                <a:gd name="T56" fmla="*/ 313 w 331"/>
                <a:gd name="T57" fmla="*/ 80 h 171"/>
                <a:gd name="T58" fmla="*/ 324 w 331"/>
                <a:gd name="T59" fmla="*/ 87 h 171"/>
                <a:gd name="T60" fmla="*/ 331 w 331"/>
                <a:gd name="T61" fmla="*/ 96 h 171"/>
                <a:gd name="T62" fmla="*/ 331 w 331"/>
                <a:gd name="T63" fmla="*/ 102 h 171"/>
                <a:gd name="T64" fmla="*/ 329 w 331"/>
                <a:gd name="T65" fmla="*/ 108 h 171"/>
                <a:gd name="T66" fmla="*/ 326 w 331"/>
                <a:gd name="T67" fmla="*/ 114 h 171"/>
                <a:gd name="T68" fmla="*/ 317 w 331"/>
                <a:gd name="T69" fmla="*/ 123 h 171"/>
                <a:gd name="T70" fmla="*/ 306 w 331"/>
                <a:gd name="T71" fmla="*/ 130 h 171"/>
                <a:gd name="T72" fmla="*/ 294 w 331"/>
                <a:gd name="T73" fmla="*/ 134 h 171"/>
                <a:gd name="T74" fmla="*/ 283 w 331"/>
                <a:gd name="T75" fmla="*/ 137 h 171"/>
                <a:gd name="T76" fmla="*/ 272 w 331"/>
                <a:gd name="T77" fmla="*/ 138 h 171"/>
                <a:gd name="T78" fmla="*/ 261 w 331"/>
                <a:gd name="T79" fmla="*/ 139 h 171"/>
                <a:gd name="T80" fmla="*/ 261 w 331"/>
                <a:gd name="T81" fmla="*/ 142 h 171"/>
                <a:gd name="T82" fmla="*/ 262 w 331"/>
                <a:gd name="T83" fmla="*/ 147 h 171"/>
                <a:gd name="T84" fmla="*/ 263 w 331"/>
                <a:gd name="T85" fmla="*/ 152 h 171"/>
                <a:gd name="T86" fmla="*/ 262 w 331"/>
                <a:gd name="T87" fmla="*/ 158 h 171"/>
                <a:gd name="T88" fmla="*/ 256 w 331"/>
                <a:gd name="T89" fmla="*/ 163 h 171"/>
                <a:gd name="T90" fmla="*/ 246 w 331"/>
                <a:gd name="T91" fmla="*/ 167 h 171"/>
                <a:gd name="T92" fmla="*/ 233 w 331"/>
                <a:gd name="T93" fmla="*/ 170 h 171"/>
                <a:gd name="T94" fmla="*/ 224 w 331"/>
                <a:gd name="T95" fmla="*/ 170 h 171"/>
                <a:gd name="T96" fmla="*/ 214 w 331"/>
                <a:gd name="T97" fmla="*/ 170 h 171"/>
                <a:gd name="T98" fmla="*/ 204 w 331"/>
                <a:gd name="T99" fmla="*/ 168 h 171"/>
                <a:gd name="T100" fmla="*/ 193 w 331"/>
                <a:gd name="T101" fmla="*/ 165 h 171"/>
                <a:gd name="T102" fmla="*/ 179 w 331"/>
                <a:gd name="T103" fmla="*/ 158 h 171"/>
                <a:gd name="T104" fmla="*/ 167 w 331"/>
                <a:gd name="T105" fmla="*/ 148 h 171"/>
                <a:gd name="T106" fmla="*/ 157 w 331"/>
                <a:gd name="T107" fmla="*/ 139 h 171"/>
                <a:gd name="T108" fmla="*/ 150 w 331"/>
                <a:gd name="T109" fmla="*/ 130 h 171"/>
                <a:gd name="T110" fmla="*/ 146 w 331"/>
                <a:gd name="T111" fmla="*/ 123 h 171"/>
                <a:gd name="T112" fmla="*/ 4 w 331"/>
                <a:gd name="T113" fmla="*/ 117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31" h="171">
                  <a:moveTo>
                    <a:pt x="0" y="101"/>
                  </a:moveTo>
                  <a:lnTo>
                    <a:pt x="155" y="61"/>
                  </a:lnTo>
                  <a:lnTo>
                    <a:pt x="155" y="60"/>
                  </a:lnTo>
                  <a:lnTo>
                    <a:pt x="154" y="58"/>
                  </a:lnTo>
                  <a:lnTo>
                    <a:pt x="154" y="56"/>
                  </a:lnTo>
                  <a:lnTo>
                    <a:pt x="152" y="55"/>
                  </a:lnTo>
                  <a:lnTo>
                    <a:pt x="152" y="53"/>
                  </a:lnTo>
                  <a:lnTo>
                    <a:pt x="152" y="51"/>
                  </a:lnTo>
                  <a:lnTo>
                    <a:pt x="151" y="49"/>
                  </a:lnTo>
                  <a:lnTo>
                    <a:pt x="151" y="47"/>
                  </a:lnTo>
                  <a:lnTo>
                    <a:pt x="151" y="44"/>
                  </a:lnTo>
                  <a:lnTo>
                    <a:pt x="151" y="42"/>
                  </a:lnTo>
                  <a:lnTo>
                    <a:pt x="151" y="40"/>
                  </a:lnTo>
                  <a:lnTo>
                    <a:pt x="151" y="39"/>
                  </a:lnTo>
                  <a:lnTo>
                    <a:pt x="151" y="37"/>
                  </a:lnTo>
                  <a:lnTo>
                    <a:pt x="151" y="36"/>
                  </a:lnTo>
                  <a:lnTo>
                    <a:pt x="151" y="34"/>
                  </a:lnTo>
                  <a:lnTo>
                    <a:pt x="151" y="33"/>
                  </a:lnTo>
                  <a:lnTo>
                    <a:pt x="152" y="31"/>
                  </a:lnTo>
                  <a:lnTo>
                    <a:pt x="152" y="30"/>
                  </a:lnTo>
                  <a:lnTo>
                    <a:pt x="152" y="28"/>
                  </a:lnTo>
                  <a:lnTo>
                    <a:pt x="154" y="27"/>
                  </a:lnTo>
                  <a:lnTo>
                    <a:pt x="154" y="25"/>
                  </a:lnTo>
                  <a:lnTo>
                    <a:pt x="155" y="24"/>
                  </a:lnTo>
                  <a:lnTo>
                    <a:pt x="155" y="22"/>
                  </a:lnTo>
                  <a:lnTo>
                    <a:pt x="156" y="21"/>
                  </a:lnTo>
                  <a:lnTo>
                    <a:pt x="157" y="20"/>
                  </a:lnTo>
                  <a:lnTo>
                    <a:pt x="159" y="19"/>
                  </a:lnTo>
                  <a:lnTo>
                    <a:pt x="160" y="17"/>
                  </a:lnTo>
                  <a:lnTo>
                    <a:pt x="161" y="16"/>
                  </a:lnTo>
                  <a:lnTo>
                    <a:pt x="162" y="14"/>
                  </a:lnTo>
                  <a:lnTo>
                    <a:pt x="163" y="14"/>
                  </a:lnTo>
                  <a:lnTo>
                    <a:pt x="166" y="11"/>
                  </a:lnTo>
                  <a:lnTo>
                    <a:pt x="170" y="9"/>
                  </a:lnTo>
                  <a:lnTo>
                    <a:pt x="172" y="8"/>
                  </a:lnTo>
                  <a:lnTo>
                    <a:pt x="173" y="7"/>
                  </a:lnTo>
                  <a:lnTo>
                    <a:pt x="176" y="6"/>
                  </a:lnTo>
                  <a:lnTo>
                    <a:pt x="178" y="5"/>
                  </a:lnTo>
                  <a:lnTo>
                    <a:pt x="181" y="4"/>
                  </a:lnTo>
                  <a:lnTo>
                    <a:pt x="184" y="3"/>
                  </a:lnTo>
                  <a:lnTo>
                    <a:pt x="187" y="2"/>
                  </a:lnTo>
                  <a:lnTo>
                    <a:pt x="189" y="2"/>
                  </a:lnTo>
                  <a:lnTo>
                    <a:pt x="193" y="2"/>
                  </a:lnTo>
                  <a:lnTo>
                    <a:pt x="195" y="1"/>
                  </a:lnTo>
                  <a:lnTo>
                    <a:pt x="199" y="0"/>
                  </a:lnTo>
                  <a:lnTo>
                    <a:pt x="203" y="0"/>
                  </a:lnTo>
                  <a:lnTo>
                    <a:pt x="206" y="0"/>
                  </a:lnTo>
                  <a:lnTo>
                    <a:pt x="210" y="0"/>
                  </a:lnTo>
                  <a:lnTo>
                    <a:pt x="214" y="0"/>
                  </a:lnTo>
                  <a:lnTo>
                    <a:pt x="219" y="0"/>
                  </a:lnTo>
                  <a:lnTo>
                    <a:pt x="222" y="0"/>
                  </a:lnTo>
                  <a:lnTo>
                    <a:pt x="226" y="0"/>
                  </a:lnTo>
                  <a:lnTo>
                    <a:pt x="230" y="0"/>
                  </a:lnTo>
                  <a:lnTo>
                    <a:pt x="233" y="1"/>
                  </a:lnTo>
                  <a:lnTo>
                    <a:pt x="237" y="1"/>
                  </a:lnTo>
                  <a:lnTo>
                    <a:pt x="241" y="2"/>
                  </a:lnTo>
                  <a:lnTo>
                    <a:pt x="243" y="2"/>
                  </a:lnTo>
                  <a:lnTo>
                    <a:pt x="246" y="3"/>
                  </a:lnTo>
                  <a:lnTo>
                    <a:pt x="248" y="4"/>
                  </a:lnTo>
                  <a:lnTo>
                    <a:pt x="251" y="5"/>
                  </a:lnTo>
                  <a:lnTo>
                    <a:pt x="253" y="5"/>
                  </a:lnTo>
                  <a:lnTo>
                    <a:pt x="256" y="6"/>
                  </a:lnTo>
                  <a:lnTo>
                    <a:pt x="259" y="8"/>
                  </a:lnTo>
                  <a:lnTo>
                    <a:pt x="263" y="11"/>
                  </a:lnTo>
                  <a:lnTo>
                    <a:pt x="265" y="13"/>
                  </a:lnTo>
                  <a:lnTo>
                    <a:pt x="268" y="16"/>
                  </a:lnTo>
                  <a:lnTo>
                    <a:pt x="269" y="16"/>
                  </a:lnTo>
                  <a:lnTo>
                    <a:pt x="269" y="18"/>
                  </a:lnTo>
                  <a:lnTo>
                    <a:pt x="270" y="19"/>
                  </a:lnTo>
                  <a:lnTo>
                    <a:pt x="272" y="21"/>
                  </a:lnTo>
                  <a:lnTo>
                    <a:pt x="272" y="22"/>
                  </a:lnTo>
                  <a:lnTo>
                    <a:pt x="272" y="24"/>
                  </a:lnTo>
                  <a:lnTo>
                    <a:pt x="273" y="25"/>
                  </a:lnTo>
                  <a:lnTo>
                    <a:pt x="273" y="27"/>
                  </a:lnTo>
                  <a:lnTo>
                    <a:pt x="273" y="28"/>
                  </a:lnTo>
                  <a:lnTo>
                    <a:pt x="273" y="30"/>
                  </a:lnTo>
                  <a:lnTo>
                    <a:pt x="273" y="31"/>
                  </a:lnTo>
                  <a:lnTo>
                    <a:pt x="273" y="33"/>
                  </a:lnTo>
                  <a:lnTo>
                    <a:pt x="273" y="34"/>
                  </a:lnTo>
                  <a:lnTo>
                    <a:pt x="273" y="36"/>
                  </a:lnTo>
                  <a:lnTo>
                    <a:pt x="272" y="37"/>
                  </a:lnTo>
                  <a:lnTo>
                    <a:pt x="272" y="39"/>
                  </a:lnTo>
                  <a:lnTo>
                    <a:pt x="272" y="40"/>
                  </a:lnTo>
                  <a:lnTo>
                    <a:pt x="272" y="42"/>
                  </a:lnTo>
                  <a:lnTo>
                    <a:pt x="270" y="43"/>
                  </a:lnTo>
                  <a:lnTo>
                    <a:pt x="270" y="44"/>
                  </a:lnTo>
                  <a:lnTo>
                    <a:pt x="269" y="45"/>
                  </a:lnTo>
                  <a:lnTo>
                    <a:pt x="269" y="47"/>
                  </a:lnTo>
                  <a:lnTo>
                    <a:pt x="268" y="48"/>
                  </a:lnTo>
                  <a:lnTo>
                    <a:pt x="268" y="50"/>
                  </a:lnTo>
                  <a:lnTo>
                    <a:pt x="267" y="52"/>
                  </a:lnTo>
                  <a:lnTo>
                    <a:pt x="265" y="55"/>
                  </a:lnTo>
                  <a:lnTo>
                    <a:pt x="264" y="56"/>
                  </a:lnTo>
                  <a:lnTo>
                    <a:pt x="264" y="58"/>
                  </a:lnTo>
                  <a:lnTo>
                    <a:pt x="263" y="60"/>
                  </a:lnTo>
                  <a:lnTo>
                    <a:pt x="262" y="61"/>
                  </a:lnTo>
                  <a:lnTo>
                    <a:pt x="261" y="64"/>
                  </a:lnTo>
                  <a:lnTo>
                    <a:pt x="261" y="64"/>
                  </a:lnTo>
                  <a:lnTo>
                    <a:pt x="261" y="64"/>
                  </a:lnTo>
                  <a:lnTo>
                    <a:pt x="263" y="65"/>
                  </a:lnTo>
                  <a:lnTo>
                    <a:pt x="264" y="65"/>
                  </a:lnTo>
                  <a:lnTo>
                    <a:pt x="267" y="66"/>
                  </a:lnTo>
                  <a:lnTo>
                    <a:pt x="269" y="66"/>
                  </a:lnTo>
                  <a:lnTo>
                    <a:pt x="273" y="67"/>
                  </a:lnTo>
                  <a:lnTo>
                    <a:pt x="275" y="67"/>
                  </a:lnTo>
                  <a:lnTo>
                    <a:pt x="279" y="68"/>
                  </a:lnTo>
                  <a:lnTo>
                    <a:pt x="283" y="69"/>
                  </a:lnTo>
                  <a:lnTo>
                    <a:pt x="286" y="70"/>
                  </a:lnTo>
                  <a:lnTo>
                    <a:pt x="289" y="70"/>
                  </a:lnTo>
                  <a:lnTo>
                    <a:pt x="292" y="71"/>
                  </a:lnTo>
                  <a:lnTo>
                    <a:pt x="296" y="72"/>
                  </a:lnTo>
                  <a:lnTo>
                    <a:pt x="300" y="74"/>
                  </a:lnTo>
                  <a:lnTo>
                    <a:pt x="304" y="75"/>
                  </a:lnTo>
                  <a:lnTo>
                    <a:pt x="307" y="76"/>
                  </a:lnTo>
                  <a:lnTo>
                    <a:pt x="310" y="78"/>
                  </a:lnTo>
                  <a:lnTo>
                    <a:pt x="313" y="80"/>
                  </a:lnTo>
                  <a:lnTo>
                    <a:pt x="317" y="81"/>
                  </a:lnTo>
                  <a:lnTo>
                    <a:pt x="320" y="83"/>
                  </a:lnTo>
                  <a:lnTo>
                    <a:pt x="322" y="85"/>
                  </a:lnTo>
                  <a:lnTo>
                    <a:pt x="324" y="87"/>
                  </a:lnTo>
                  <a:lnTo>
                    <a:pt x="326" y="89"/>
                  </a:lnTo>
                  <a:lnTo>
                    <a:pt x="328" y="92"/>
                  </a:lnTo>
                  <a:lnTo>
                    <a:pt x="329" y="94"/>
                  </a:lnTo>
                  <a:lnTo>
                    <a:pt x="331" y="96"/>
                  </a:lnTo>
                  <a:lnTo>
                    <a:pt x="331" y="97"/>
                  </a:lnTo>
                  <a:lnTo>
                    <a:pt x="331" y="99"/>
                  </a:lnTo>
                  <a:lnTo>
                    <a:pt x="331" y="100"/>
                  </a:lnTo>
                  <a:lnTo>
                    <a:pt x="331" y="102"/>
                  </a:lnTo>
                  <a:lnTo>
                    <a:pt x="331" y="103"/>
                  </a:lnTo>
                  <a:lnTo>
                    <a:pt x="331" y="105"/>
                  </a:lnTo>
                  <a:lnTo>
                    <a:pt x="331" y="106"/>
                  </a:lnTo>
                  <a:lnTo>
                    <a:pt x="329" y="108"/>
                  </a:lnTo>
                  <a:lnTo>
                    <a:pt x="328" y="109"/>
                  </a:lnTo>
                  <a:lnTo>
                    <a:pt x="328" y="111"/>
                  </a:lnTo>
                  <a:lnTo>
                    <a:pt x="327" y="112"/>
                  </a:lnTo>
                  <a:lnTo>
                    <a:pt x="326" y="114"/>
                  </a:lnTo>
                  <a:lnTo>
                    <a:pt x="324" y="116"/>
                  </a:lnTo>
                  <a:lnTo>
                    <a:pt x="322" y="119"/>
                  </a:lnTo>
                  <a:lnTo>
                    <a:pt x="320" y="120"/>
                  </a:lnTo>
                  <a:lnTo>
                    <a:pt x="317" y="123"/>
                  </a:lnTo>
                  <a:lnTo>
                    <a:pt x="315" y="125"/>
                  </a:lnTo>
                  <a:lnTo>
                    <a:pt x="312" y="127"/>
                  </a:lnTo>
                  <a:lnTo>
                    <a:pt x="308" y="128"/>
                  </a:lnTo>
                  <a:lnTo>
                    <a:pt x="306" y="130"/>
                  </a:lnTo>
                  <a:lnTo>
                    <a:pt x="304" y="131"/>
                  </a:lnTo>
                  <a:lnTo>
                    <a:pt x="300" y="132"/>
                  </a:lnTo>
                  <a:lnTo>
                    <a:pt x="297" y="133"/>
                  </a:lnTo>
                  <a:lnTo>
                    <a:pt x="294" y="134"/>
                  </a:lnTo>
                  <a:lnTo>
                    <a:pt x="291" y="135"/>
                  </a:lnTo>
                  <a:lnTo>
                    <a:pt x="288" y="136"/>
                  </a:lnTo>
                  <a:lnTo>
                    <a:pt x="285" y="137"/>
                  </a:lnTo>
                  <a:lnTo>
                    <a:pt x="283" y="137"/>
                  </a:lnTo>
                  <a:lnTo>
                    <a:pt x="279" y="137"/>
                  </a:lnTo>
                  <a:lnTo>
                    <a:pt x="277" y="137"/>
                  </a:lnTo>
                  <a:lnTo>
                    <a:pt x="274" y="138"/>
                  </a:lnTo>
                  <a:lnTo>
                    <a:pt x="272" y="138"/>
                  </a:lnTo>
                  <a:lnTo>
                    <a:pt x="269" y="138"/>
                  </a:lnTo>
                  <a:lnTo>
                    <a:pt x="267" y="139"/>
                  </a:lnTo>
                  <a:lnTo>
                    <a:pt x="263" y="139"/>
                  </a:lnTo>
                  <a:lnTo>
                    <a:pt x="261" y="139"/>
                  </a:lnTo>
                  <a:lnTo>
                    <a:pt x="259" y="139"/>
                  </a:lnTo>
                  <a:lnTo>
                    <a:pt x="259" y="139"/>
                  </a:lnTo>
                  <a:lnTo>
                    <a:pt x="259" y="140"/>
                  </a:lnTo>
                  <a:lnTo>
                    <a:pt x="261" y="142"/>
                  </a:lnTo>
                  <a:lnTo>
                    <a:pt x="262" y="143"/>
                  </a:lnTo>
                  <a:lnTo>
                    <a:pt x="262" y="145"/>
                  </a:lnTo>
                  <a:lnTo>
                    <a:pt x="262" y="145"/>
                  </a:lnTo>
                  <a:lnTo>
                    <a:pt x="262" y="147"/>
                  </a:lnTo>
                  <a:lnTo>
                    <a:pt x="263" y="148"/>
                  </a:lnTo>
                  <a:lnTo>
                    <a:pt x="263" y="149"/>
                  </a:lnTo>
                  <a:lnTo>
                    <a:pt x="263" y="151"/>
                  </a:lnTo>
                  <a:lnTo>
                    <a:pt x="263" y="152"/>
                  </a:lnTo>
                  <a:lnTo>
                    <a:pt x="263" y="153"/>
                  </a:lnTo>
                  <a:lnTo>
                    <a:pt x="263" y="155"/>
                  </a:lnTo>
                  <a:lnTo>
                    <a:pt x="262" y="156"/>
                  </a:lnTo>
                  <a:lnTo>
                    <a:pt x="262" y="158"/>
                  </a:lnTo>
                  <a:lnTo>
                    <a:pt x="261" y="159"/>
                  </a:lnTo>
                  <a:lnTo>
                    <a:pt x="259" y="160"/>
                  </a:lnTo>
                  <a:lnTo>
                    <a:pt x="258" y="162"/>
                  </a:lnTo>
                  <a:lnTo>
                    <a:pt x="256" y="163"/>
                  </a:lnTo>
                  <a:lnTo>
                    <a:pt x="254" y="165"/>
                  </a:lnTo>
                  <a:lnTo>
                    <a:pt x="252" y="165"/>
                  </a:lnTo>
                  <a:lnTo>
                    <a:pt x="249" y="167"/>
                  </a:lnTo>
                  <a:lnTo>
                    <a:pt x="246" y="167"/>
                  </a:lnTo>
                  <a:lnTo>
                    <a:pt x="243" y="168"/>
                  </a:lnTo>
                  <a:lnTo>
                    <a:pt x="240" y="169"/>
                  </a:lnTo>
                  <a:lnTo>
                    <a:pt x="236" y="170"/>
                  </a:lnTo>
                  <a:lnTo>
                    <a:pt x="233" y="170"/>
                  </a:lnTo>
                  <a:lnTo>
                    <a:pt x="231" y="170"/>
                  </a:lnTo>
                  <a:lnTo>
                    <a:pt x="229" y="170"/>
                  </a:lnTo>
                  <a:lnTo>
                    <a:pt x="226" y="171"/>
                  </a:lnTo>
                  <a:lnTo>
                    <a:pt x="224" y="170"/>
                  </a:lnTo>
                  <a:lnTo>
                    <a:pt x="221" y="170"/>
                  </a:lnTo>
                  <a:lnTo>
                    <a:pt x="219" y="170"/>
                  </a:lnTo>
                  <a:lnTo>
                    <a:pt x="216" y="170"/>
                  </a:lnTo>
                  <a:lnTo>
                    <a:pt x="214" y="170"/>
                  </a:lnTo>
                  <a:lnTo>
                    <a:pt x="211" y="170"/>
                  </a:lnTo>
                  <a:lnTo>
                    <a:pt x="209" y="170"/>
                  </a:lnTo>
                  <a:lnTo>
                    <a:pt x="206" y="169"/>
                  </a:lnTo>
                  <a:lnTo>
                    <a:pt x="204" y="168"/>
                  </a:lnTo>
                  <a:lnTo>
                    <a:pt x="202" y="168"/>
                  </a:lnTo>
                  <a:lnTo>
                    <a:pt x="200" y="167"/>
                  </a:lnTo>
                  <a:lnTo>
                    <a:pt x="198" y="167"/>
                  </a:lnTo>
                  <a:lnTo>
                    <a:pt x="193" y="165"/>
                  </a:lnTo>
                  <a:lnTo>
                    <a:pt x="189" y="164"/>
                  </a:lnTo>
                  <a:lnTo>
                    <a:pt x="186" y="162"/>
                  </a:lnTo>
                  <a:lnTo>
                    <a:pt x="182" y="160"/>
                  </a:lnTo>
                  <a:lnTo>
                    <a:pt x="179" y="158"/>
                  </a:lnTo>
                  <a:lnTo>
                    <a:pt x="176" y="156"/>
                  </a:lnTo>
                  <a:lnTo>
                    <a:pt x="172" y="153"/>
                  </a:lnTo>
                  <a:lnTo>
                    <a:pt x="170" y="151"/>
                  </a:lnTo>
                  <a:lnTo>
                    <a:pt x="167" y="148"/>
                  </a:lnTo>
                  <a:lnTo>
                    <a:pt x="165" y="146"/>
                  </a:lnTo>
                  <a:lnTo>
                    <a:pt x="162" y="144"/>
                  </a:lnTo>
                  <a:lnTo>
                    <a:pt x="160" y="141"/>
                  </a:lnTo>
                  <a:lnTo>
                    <a:pt x="157" y="139"/>
                  </a:lnTo>
                  <a:lnTo>
                    <a:pt x="155" y="137"/>
                  </a:lnTo>
                  <a:lnTo>
                    <a:pt x="154" y="134"/>
                  </a:lnTo>
                  <a:lnTo>
                    <a:pt x="151" y="132"/>
                  </a:lnTo>
                  <a:lnTo>
                    <a:pt x="150" y="130"/>
                  </a:lnTo>
                  <a:lnTo>
                    <a:pt x="149" y="128"/>
                  </a:lnTo>
                  <a:lnTo>
                    <a:pt x="147" y="126"/>
                  </a:lnTo>
                  <a:lnTo>
                    <a:pt x="146" y="125"/>
                  </a:lnTo>
                  <a:lnTo>
                    <a:pt x="146" y="123"/>
                  </a:lnTo>
                  <a:lnTo>
                    <a:pt x="145" y="123"/>
                  </a:lnTo>
                  <a:lnTo>
                    <a:pt x="144" y="120"/>
                  </a:lnTo>
                  <a:lnTo>
                    <a:pt x="144" y="120"/>
                  </a:lnTo>
                  <a:lnTo>
                    <a:pt x="4" y="117"/>
                  </a:lnTo>
                  <a:lnTo>
                    <a:pt x="0" y="101"/>
                  </a:lnTo>
                  <a:lnTo>
                    <a:pt x="0" y="10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1"/>
            <p:cNvSpPr>
              <a:spLocks/>
            </p:cNvSpPr>
            <p:nvPr/>
          </p:nvSpPr>
          <p:spPr bwMode="auto">
            <a:xfrm>
              <a:off x="4642" y="1645"/>
              <a:ext cx="945" cy="568"/>
            </a:xfrm>
            <a:custGeom>
              <a:avLst/>
              <a:gdLst>
                <a:gd name="T0" fmla="*/ 815 w 945"/>
                <a:gd name="T1" fmla="*/ 135 h 568"/>
                <a:gd name="T2" fmla="*/ 853 w 945"/>
                <a:gd name="T3" fmla="*/ 137 h 568"/>
                <a:gd name="T4" fmla="*/ 868 w 945"/>
                <a:gd name="T5" fmla="*/ 153 h 568"/>
                <a:gd name="T6" fmla="*/ 876 w 945"/>
                <a:gd name="T7" fmla="*/ 202 h 568"/>
                <a:gd name="T8" fmla="*/ 887 w 945"/>
                <a:gd name="T9" fmla="*/ 275 h 568"/>
                <a:gd name="T10" fmla="*/ 896 w 945"/>
                <a:gd name="T11" fmla="*/ 352 h 568"/>
                <a:gd name="T12" fmla="*/ 897 w 945"/>
                <a:gd name="T13" fmla="*/ 415 h 568"/>
                <a:gd name="T14" fmla="*/ 886 w 945"/>
                <a:gd name="T15" fmla="*/ 447 h 568"/>
                <a:gd name="T16" fmla="*/ 851 w 945"/>
                <a:gd name="T17" fmla="*/ 460 h 568"/>
                <a:gd name="T18" fmla="*/ 810 w 945"/>
                <a:gd name="T19" fmla="*/ 469 h 568"/>
                <a:gd name="T20" fmla="*/ 769 w 945"/>
                <a:gd name="T21" fmla="*/ 475 h 568"/>
                <a:gd name="T22" fmla="*/ 737 w 945"/>
                <a:gd name="T23" fmla="*/ 480 h 568"/>
                <a:gd name="T24" fmla="*/ 284 w 945"/>
                <a:gd name="T25" fmla="*/ 532 h 568"/>
                <a:gd name="T26" fmla="*/ 245 w 945"/>
                <a:gd name="T27" fmla="*/ 534 h 568"/>
                <a:gd name="T28" fmla="*/ 193 w 945"/>
                <a:gd name="T29" fmla="*/ 534 h 568"/>
                <a:gd name="T30" fmla="*/ 141 w 945"/>
                <a:gd name="T31" fmla="*/ 527 h 568"/>
                <a:gd name="T32" fmla="*/ 102 w 945"/>
                <a:gd name="T33" fmla="*/ 509 h 568"/>
                <a:gd name="T34" fmla="*/ 85 w 945"/>
                <a:gd name="T35" fmla="*/ 471 h 568"/>
                <a:gd name="T36" fmla="*/ 72 w 945"/>
                <a:gd name="T37" fmla="*/ 386 h 568"/>
                <a:gd name="T38" fmla="*/ 64 w 945"/>
                <a:gd name="T39" fmla="*/ 277 h 568"/>
                <a:gd name="T40" fmla="*/ 59 w 945"/>
                <a:gd name="T41" fmla="*/ 168 h 568"/>
                <a:gd name="T42" fmla="*/ 56 w 945"/>
                <a:gd name="T43" fmla="*/ 86 h 568"/>
                <a:gd name="T44" fmla="*/ 55 w 945"/>
                <a:gd name="T45" fmla="*/ 50 h 568"/>
                <a:gd name="T46" fmla="*/ 55 w 945"/>
                <a:gd name="T47" fmla="*/ 27 h 568"/>
                <a:gd name="T48" fmla="*/ 55 w 945"/>
                <a:gd name="T49" fmla="*/ 11 h 568"/>
                <a:gd name="T50" fmla="*/ 16 w 945"/>
                <a:gd name="T51" fmla="*/ 3 h 568"/>
                <a:gd name="T52" fmla="*/ 5 w 945"/>
                <a:gd name="T53" fmla="*/ 23 h 568"/>
                <a:gd name="T54" fmla="*/ 1 w 945"/>
                <a:gd name="T55" fmla="*/ 44 h 568"/>
                <a:gd name="T56" fmla="*/ 0 w 945"/>
                <a:gd name="T57" fmla="*/ 65 h 568"/>
                <a:gd name="T58" fmla="*/ 0 w 945"/>
                <a:gd name="T59" fmla="*/ 85 h 568"/>
                <a:gd name="T60" fmla="*/ 0 w 945"/>
                <a:gd name="T61" fmla="*/ 106 h 568"/>
                <a:gd name="T62" fmla="*/ 1 w 945"/>
                <a:gd name="T63" fmla="*/ 164 h 568"/>
                <a:gd name="T64" fmla="*/ 4 w 945"/>
                <a:gd name="T65" fmla="*/ 241 h 568"/>
                <a:gd name="T66" fmla="*/ 7 w 945"/>
                <a:gd name="T67" fmla="*/ 321 h 568"/>
                <a:gd name="T68" fmla="*/ 12 w 945"/>
                <a:gd name="T69" fmla="*/ 385 h 568"/>
                <a:gd name="T70" fmla="*/ 17 w 945"/>
                <a:gd name="T71" fmla="*/ 424 h 568"/>
                <a:gd name="T72" fmla="*/ 23 w 945"/>
                <a:gd name="T73" fmla="*/ 459 h 568"/>
                <a:gd name="T74" fmla="*/ 36 w 945"/>
                <a:gd name="T75" fmla="*/ 491 h 568"/>
                <a:gd name="T76" fmla="*/ 58 w 945"/>
                <a:gd name="T77" fmla="*/ 519 h 568"/>
                <a:gd name="T78" fmla="*/ 96 w 945"/>
                <a:gd name="T79" fmla="*/ 543 h 568"/>
                <a:gd name="T80" fmla="*/ 155 w 945"/>
                <a:gd name="T81" fmla="*/ 559 h 568"/>
                <a:gd name="T82" fmla="*/ 213 w 945"/>
                <a:gd name="T83" fmla="*/ 566 h 568"/>
                <a:gd name="T84" fmla="*/ 257 w 945"/>
                <a:gd name="T85" fmla="*/ 567 h 568"/>
                <a:gd name="T86" fmla="*/ 290 w 945"/>
                <a:gd name="T87" fmla="*/ 562 h 568"/>
                <a:gd name="T88" fmla="*/ 745 w 945"/>
                <a:gd name="T89" fmla="*/ 509 h 568"/>
                <a:gd name="T90" fmla="*/ 773 w 945"/>
                <a:gd name="T91" fmla="*/ 507 h 568"/>
                <a:gd name="T92" fmla="*/ 817 w 945"/>
                <a:gd name="T93" fmla="*/ 501 h 568"/>
                <a:gd name="T94" fmla="*/ 870 w 945"/>
                <a:gd name="T95" fmla="*/ 491 h 568"/>
                <a:gd name="T96" fmla="*/ 914 w 945"/>
                <a:gd name="T97" fmla="*/ 475 h 568"/>
                <a:gd name="T98" fmla="*/ 939 w 945"/>
                <a:gd name="T99" fmla="*/ 455 h 568"/>
                <a:gd name="T100" fmla="*/ 944 w 945"/>
                <a:gd name="T101" fmla="*/ 420 h 568"/>
                <a:gd name="T102" fmla="*/ 945 w 945"/>
                <a:gd name="T103" fmla="*/ 370 h 568"/>
                <a:gd name="T104" fmla="*/ 943 w 945"/>
                <a:gd name="T105" fmla="*/ 314 h 568"/>
                <a:gd name="T106" fmla="*/ 938 w 945"/>
                <a:gd name="T107" fmla="*/ 260 h 568"/>
                <a:gd name="T108" fmla="*/ 932 w 945"/>
                <a:gd name="T109" fmla="*/ 218 h 568"/>
                <a:gd name="T110" fmla="*/ 924 w 945"/>
                <a:gd name="T111" fmla="*/ 191 h 568"/>
                <a:gd name="T112" fmla="*/ 917 w 945"/>
                <a:gd name="T113" fmla="*/ 168 h 568"/>
                <a:gd name="T114" fmla="*/ 911 w 945"/>
                <a:gd name="T115" fmla="*/ 149 h 568"/>
                <a:gd name="T116" fmla="*/ 897 w 945"/>
                <a:gd name="T117" fmla="*/ 126 h 568"/>
                <a:gd name="T118" fmla="*/ 874 w 945"/>
                <a:gd name="T119" fmla="*/ 115 h 568"/>
                <a:gd name="T120" fmla="*/ 827 w 945"/>
                <a:gd name="T121" fmla="*/ 112 h 568"/>
                <a:gd name="T122" fmla="*/ 794 w 945"/>
                <a:gd name="T123" fmla="*/ 112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45" h="568">
                  <a:moveTo>
                    <a:pt x="794" y="112"/>
                  </a:moveTo>
                  <a:lnTo>
                    <a:pt x="795" y="136"/>
                  </a:lnTo>
                  <a:lnTo>
                    <a:pt x="795" y="136"/>
                  </a:lnTo>
                  <a:lnTo>
                    <a:pt x="796" y="136"/>
                  </a:lnTo>
                  <a:lnTo>
                    <a:pt x="798" y="135"/>
                  </a:lnTo>
                  <a:lnTo>
                    <a:pt x="800" y="135"/>
                  </a:lnTo>
                  <a:lnTo>
                    <a:pt x="803" y="135"/>
                  </a:lnTo>
                  <a:lnTo>
                    <a:pt x="805" y="135"/>
                  </a:lnTo>
                  <a:lnTo>
                    <a:pt x="808" y="135"/>
                  </a:lnTo>
                  <a:lnTo>
                    <a:pt x="810" y="135"/>
                  </a:lnTo>
                  <a:lnTo>
                    <a:pt x="812" y="135"/>
                  </a:lnTo>
                  <a:lnTo>
                    <a:pt x="815" y="135"/>
                  </a:lnTo>
                  <a:lnTo>
                    <a:pt x="819" y="135"/>
                  </a:lnTo>
                  <a:lnTo>
                    <a:pt x="821" y="135"/>
                  </a:lnTo>
                  <a:lnTo>
                    <a:pt x="825" y="135"/>
                  </a:lnTo>
                  <a:lnTo>
                    <a:pt x="828" y="135"/>
                  </a:lnTo>
                  <a:lnTo>
                    <a:pt x="831" y="135"/>
                  </a:lnTo>
                  <a:lnTo>
                    <a:pt x="835" y="135"/>
                  </a:lnTo>
                  <a:lnTo>
                    <a:pt x="837" y="136"/>
                  </a:lnTo>
                  <a:lnTo>
                    <a:pt x="841" y="136"/>
                  </a:lnTo>
                  <a:lnTo>
                    <a:pt x="843" y="136"/>
                  </a:lnTo>
                  <a:lnTo>
                    <a:pt x="847" y="137"/>
                  </a:lnTo>
                  <a:lnTo>
                    <a:pt x="849" y="137"/>
                  </a:lnTo>
                  <a:lnTo>
                    <a:pt x="853" y="137"/>
                  </a:lnTo>
                  <a:lnTo>
                    <a:pt x="854" y="138"/>
                  </a:lnTo>
                  <a:lnTo>
                    <a:pt x="857" y="139"/>
                  </a:lnTo>
                  <a:lnTo>
                    <a:pt x="859" y="140"/>
                  </a:lnTo>
                  <a:lnTo>
                    <a:pt x="860" y="140"/>
                  </a:lnTo>
                  <a:lnTo>
                    <a:pt x="864" y="142"/>
                  </a:lnTo>
                  <a:lnTo>
                    <a:pt x="865" y="144"/>
                  </a:lnTo>
                  <a:lnTo>
                    <a:pt x="865" y="145"/>
                  </a:lnTo>
                  <a:lnTo>
                    <a:pt x="865" y="145"/>
                  </a:lnTo>
                  <a:lnTo>
                    <a:pt x="867" y="147"/>
                  </a:lnTo>
                  <a:lnTo>
                    <a:pt x="867" y="148"/>
                  </a:lnTo>
                  <a:lnTo>
                    <a:pt x="867" y="151"/>
                  </a:lnTo>
                  <a:lnTo>
                    <a:pt x="868" y="153"/>
                  </a:lnTo>
                  <a:lnTo>
                    <a:pt x="868" y="156"/>
                  </a:lnTo>
                  <a:lnTo>
                    <a:pt x="869" y="159"/>
                  </a:lnTo>
                  <a:lnTo>
                    <a:pt x="870" y="162"/>
                  </a:lnTo>
                  <a:lnTo>
                    <a:pt x="870" y="165"/>
                  </a:lnTo>
                  <a:lnTo>
                    <a:pt x="871" y="169"/>
                  </a:lnTo>
                  <a:lnTo>
                    <a:pt x="871" y="173"/>
                  </a:lnTo>
                  <a:lnTo>
                    <a:pt x="873" y="178"/>
                  </a:lnTo>
                  <a:lnTo>
                    <a:pt x="874" y="182"/>
                  </a:lnTo>
                  <a:lnTo>
                    <a:pt x="874" y="187"/>
                  </a:lnTo>
                  <a:lnTo>
                    <a:pt x="875" y="192"/>
                  </a:lnTo>
                  <a:lnTo>
                    <a:pt x="875" y="196"/>
                  </a:lnTo>
                  <a:lnTo>
                    <a:pt x="876" y="202"/>
                  </a:lnTo>
                  <a:lnTo>
                    <a:pt x="878" y="207"/>
                  </a:lnTo>
                  <a:lnTo>
                    <a:pt x="879" y="213"/>
                  </a:lnTo>
                  <a:lnTo>
                    <a:pt x="879" y="218"/>
                  </a:lnTo>
                  <a:lnTo>
                    <a:pt x="880" y="224"/>
                  </a:lnTo>
                  <a:lnTo>
                    <a:pt x="881" y="230"/>
                  </a:lnTo>
                  <a:lnTo>
                    <a:pt x="882" y="237"/>
                  </a:lnTo>
                  <a:lnTo>
                    <a:pt x="884" y="243"/>
                  </a:lnTo>
                  <a:lnTo>
                    <a:pt x="884" y="249"/>
                  </a:lnTo>
                  <a:lnTo>
                    <a:pt x="885" y="255"/>
                  </a:lnTo>
                  <a:lnTo>
                    <a:pt x="886" y="262"/>
                  </a:lnTo>
                  <a:lnTo>
                    <a:pt x="887" y="268"/>
                  </a:lnTo>
                  <a:lnTo>
                    <a:pt x="887" y="275"/>
                  </a:lnTo>
                  <a:lnTo>
                    <a:pt x="889" y="282"/>
                  </a:lnTo>
                  <a:lnTo>
                    <a:pt x="890" y="288"/>
                  </a:lnTo>
                  <a:lnTo>
                    <a:pt x="890" y="295"/>
                  </a:lnTo>
                  <a:lnTo>
                    <a:pt x="891" y="301"/>
                  </a:lnTo>
                  <a:lnTo>
                    <a:pt x="891" y="308"/>
                  </a:lnTo>
                  <a:lnTo>
                    <a:pt x="892" y="314"/>
                  </a:lnTo>
                  <a:lnTo>
                    <a:pt x="892" y="321"/>
                  </a:lnTo>
                  <a:lnTo>
                    <a:pt x="894" y="327"/>
                  </a:lnTo>
                  <a:lnTo>
                    <a:pt x="895" y="333"/>
                  </a:lnTo>
                  <a:lnTo>
                    <a:pt x="895" y="340"/>
                  </a:lnTo>
                  <a:lnTo>
                    <a:pt x="896" y="346"/>
                  </a:lnTo>
                  <a:lnTo>
                    <a:pt x="896" y="352"/>
                  </a:lnTo>
                  <a:lnTo>
                    <a:pt x="896" y="358"/>
                  </a:lnTo>
                  <a:lnTo>
                    <a:pt x="897" y="364"/>
                  </a:lnTo>
                  <a:lnTo>
                    <a:pt x="897" y="370"/>
                  </a:lnTo>
                  <a:lnTo>
                    <a:pt x="897" y="376"/>
                  </a:lnTo>
                  <a:lnTo>
                    <a:pt x="897" y="381"/>
                  </a:lnTo>
                  <a:lnTo>
                    <a:pt x="898" y="387"/>
                  </a:lnTo>
                  <a:lnTo>
                    <a:pt x="898" y="392"/>
                  </a:lnTo>
                  <a:lnTo>
                    <a:pt x="898" y="397"/>
                  </a:lnTo>
                  <a:lnTo>
                    <a:pt x="898" y="402"/>
                  </a:lnTo>
                  <a:lnTo>
                    <a:pt x="898" y="406"/>
                  </a:lnTo>
                  <a:lnTo>
                    <a:pt x="897" y="411"/>
                  </a:lnTo>
                  <a:lnTo>
                    <a:pt x="897" y="415"/>
                  </a:lnTo>
                  <a:lnTo>
                    <a:pt x="897" y="419"/>
                  </a:lnTo>
                  <a:lnTo>
                    <a:pt x="897" y="423"/>
                  </a:lnTo>
                  <a:lnTo>
                    <a:pt x="897" y="426"/>
                  </a:lnTo>
                  <a:lnTo>
                    <a:pt x="896" y="429"/>
                  </a:lnTo>
                  <a:lnTo>
                    <a:pt x="896" y="432"/>
                  </a:lnTo>
                  <a:lnTo>
                    <a:pt x="896" y="435"/>
                  </a:lnTo>
                  <a:lnTo>
                    <a:pt x="895" y="437"/>
                  </a:lnTo>
                  <a:lnTo>
                    <a:pt x="894" y="439"/>
                  </a:lnTo>
                  <a:lnTo>
                    <a:pt x="894" y="441"/>
                  </a:lnTo>
                  <a:lnTo>
                    <a:pt x="892" y="442"/>
                  </a:lnTo>
                  <a:lnTo>
                    <a:pt x="890" y="445"/>
                  </a:lnTo>
                  <a:lnTo>
                    <a:pt x="886" y="447"/>
                  </a:lnTo>
                  <a:lnTo>
                    <a:pt x="882" y="449"/>
                  </a:lnTo>
                  <a:lnTo>
                    <a:pt x="878" y="451"/>
                  </a:lnTo>
                  <a:lnTo>
                    <a:pt x="875" y="452"/>
                  </a:lnTo>
                  <a:lnTo>
                    <a:pt x="873" y="453"/>
                  </a:lnTo>
                  <a:lnTo>
                    <a:pt x="870" y="454"/>
                  </a:lnTo>
                  <a:lnTo>
                    <a:pt x="868" y="455"/>
                  </a:lnTo>
                  <a:lnTo>
                    <a:pt x="865" y="456"/>
                  </a:lnTo>
                  <a:lnTo>
                    <a:pt x="863" y="456"/>
                  </a:lnTo>
                  <a:lnTo>
                    <a:pt x="859" y="458"/>
                  </a:lnTo>
                  <a:lnTo>
                    <a:pt x="857" y="459"/>
                  </a:lnTo>
                  <a:lnTo>
                    <a:pt x="854" y="459"/>
                  </a:lnTo>
                  <a:lnTo>
                    <a:pt x="851" y="460"/>
                  </a:lnTo>
                  <a:lnTo>
                    <a:pt x="847" y="461"/>
                  </a:lnTo>
                  <a:lnTo>
                    <a:pt x="844" y="462"/>
                  </a:lnTo>
                  <a:lnTo>
                    <a:pt x="841" y="463"/>
                  </a:lnTo>
                  <a:lnTo>
                    <a:pt x="837" y="464"/>
                  </a:lnTo>
                  <a:lnTo>
                    <a:pt x="835" y="464"/>
                  </a:lnTo>
                  <a:lnTo>
                    <a:pt x="831" y="465"/>
                  </a:lnTo>
                  <a:lnTo>
                    <a:pt x="827" y="466"/>
                  </a:lnTo>
                  <a:lnTo>
                    <a:pt x="823" y="466"/>
                  </a:lnTo>
                  <a:lnTo>
                    <a:pt x="820" y="467"/>
                  </a:lnTo>
                  <a:lnTo>
                    <a:pt x="817" y="467"/>
                  </a:lnTo>
                  <a:lnTo>
                    <a:pt x="814" y="468"/>
                  </a:lnTo>
                  <a:lnTo>
                    <a:pt x="810" y="469"/>
                  </a:lnTo>
                  <a:lnTo>
                    <a:pt x="806" y="470"/>
                  </a:lnTo>
                  <a:lnTo>
                    <a:pt x="803" y="470"/>
                  </a:lnTo>
                  <a:lnTo>
                    <a:pt x="799" y="471"/>
                  </a:lnTo>
                  <a:lnTo>
                    <a:pt x="795" y="472"/>
                  </a:lnTo>
                  <a:lnTo>
                    <a:pt x="793" y="472"/>
                  </a:lnTo>
                  <a:lnTo>
                    <a:pt x="789" y="473"/>
                  </a:lnTo>
                  <a:lnTo>
                    <a:pt x="785" y="473"/>
                  </a:lnTo>
                  <a:lnTo>
                    <a:pt x="782" y="473"/>
                  </a:lnTo>
                  <a:lnTo>
                    <a:pt x="778" y="474"/>
                  </a:lnTo>
                  <a:lnTo>
                    <a:pt x="776" y="475"/>
                  </a:lnTo>
                  <a:lnTo>
                    <a:pt x="772" y="475"/>
                  </a:lnTo>
                  <a:lnTo>
                    <a:pt x="769" y="475"/>
                  </a:lnTo>
                  <a:lnTo>
                    <a:pt x="766" y="476"/>
                  </a:lnTo>
                  <a:lnTo>
                    <a:pt x="763" y="476"/>
                  </a:lnTo>
                  <a:lnTo>
                    <a:pt x="761" y="477"/>
                  </a:lnTo>
                  <a:lnTo>
                    <a:pt x="758" y="477"/>
                  </a:lnTo>
                  <a:lnTo>
                    <a:pt x="756" y="478"/>
                  </a:lnTo>
                  <a:lnTo>
                    <a:pt x="753" y="478"/>
                  </a:lnTo>
                  <a:lnTo>
                    <a:pt x="751" y="478"/>
                  </a:lnTo>
                  <a:lnTo>
                    <a:pt x="749" y="478"/>
                  </a:lnTo>
                  <a:lnTo>
                    <a:pt x="746" y="478"/>
                  </a:lnTo>
                  <a:lnTo>
                    <a:pt x="744" y="479"/>
                  </a:lnTo>
                  <a:lnTo>
                    <a:pt x="740" y="479"/>
                  </a:lnTo>
                  <a:lnTo>
                    <a:pt x="737" y="480"/>
                  </a:lnTo>
                  <a:lnTo>
                    <a:pt x="735" y="480"/>
                  </a:lnTo>
                  <a:lnTo>
                    <a:pt x="734" y="481"/>
                  </a:lnTo>
                  <a:lnTo>
                    <a:pt x="733" y="481"/>
                  </a:lnTo>
                  <a:lnTo>
                    <a:pt x="733" y="481"/>
                  </a:lnTo>
                  <a:lnTo>
                    <a:pt x="299" y="531"/>
                  </a:lnTo>
                  <a:lnTo>
                    <a:pt x="297" y="531"/>
                  </a:lnTo>
                  <a:lnTo>
                    <a:pt x="296" y="531"/>
                  </a:lnTo>
                  <a:lnTo>
                    <a:pt x="294" y="531"/>
                  </a:lnTo>
                  <a:lnTo>
                    <a:pt x="290" y="532"/>
                  </a:lnTo>
                  <a:lnTo>
                    <a:pt x="288" y="532"/>
                  </a:lnTo>
                  <a:lnTo>
                    <a:pt x="286" y="532"/>
                  </a:lnTo>
                  <a:lnTo>
                    <a:pt x="284" y="532"/>
                  </a:lnTo>
                  <a:lnTo>
                    <a:pt x="281" y="532"/>
                  </a:lnTo>
                  <a:lnTo>
                    <a:pt x="279" y="532"/>
                  </a:lnTo>
                  <a:lnTo>
                    <a:pt x="275" y="533"/>
                  </a:lnTo>
                  <a:lnTo>
                    <a:pt x="273" y="533"/>
                  </a:lnTo>
                  <a:lnTo>
                    <a:pt x="270" y="534"/>
                  </a:lnTo>
                  <a:lnTo>
                    <a:pt x="267" y="534"/>
                  </a:lnTo>
                  <a:lnTo>
                    <a:pt x="263" y="534"/>
                  </a:lnTo>
                  <a:lnTo>
                    <a:pt x="259" y="534"/>
                  </a:lnTo>
                  <a:lnTo>
                    <a:pt x="256" y="534"/>
                  </a:lnTo>
                  <a:lnTo>
                    <a:pt x="252" y="534"/>
                  </a:lnTo>
                  <a:lnTo>
                    <a:pt x="248" y="534"/>
                  </a:lnTo>
                  <a:lnTo>
                    <a:pt x="245" y="534"/>
                  </a:lnTo>
                  <a:lnTo>
                    <a:pt x="241" y="534"/>
                  </a:lnTo>
                  <a:lnTo>
                    <a:pt x="236" y="534"/>
                  </a:lnTo>
                  <a:lnTo>
                    <a:pt x="232" y="534"/>
                  </a:lnTo>
                  <a:lnTo>
                    <a:pt x="229" y="534"/>
                  </a:lnTo>
                  <a:lnTo>
                    <a:pt x="225" y="534"/>
                  </a:lnTo>
                  <a:lnTo>
                    <a:pt x="220" y="534"/>
                  </a:lnTo>
                  <a:lnTo>
                    <a:pt x="215" y="534"/>
                  </a:lnTo>
                  <a:lnTo>
                    <a:pt x="211" y="534"/>
                  </a:lnTo>
                  <a:lnTo>
                    <a:pt x="208" y="534"/>
                  </a:lnTo>
                  <a:lnTo>
                    <a:pt x="203" y="534"/>
                  </a:lnTo>
                  <a:lnTo>
                    <a:pt x="198" y="534"/>
                  </a:lnTo>
                  <a:lnTo>
                    <a:pt x="193" y="534"/>
                  </a:lnTo>
                  <a:lnTo>
                    <a:pt x="189" y="534"/>
                  </a:lnTo>
                  <a:lnTo>
                    <a:pt x="184" y="533"/>
                  </a:lnTo>
                  <a:lnTo>
                    <a:pt x="179" y="533"/>
                  </a:lnTo>
                  <a:lnTo>
                    <a:pt x="176" y="532"/>
                  </a:lnTo>
                  <a:lnTo>
                    <a:pt x="171" y="532"/>
                  </a:lnTo>
                  <a:lnTo>
                    <a:pt x="167" y="531"/>
                  </a:lnTo>
                  <a:lnTo>
                    <a:pt x="162" y="531"/>
                  </a:lnTo>
                  <a:lnTo>
                    <a:pt x="157" y="530"/>
                  </a:lnTo>
                  <a:lnTo>
                    <a:pt x="154" y="529"/>
                  </a:lnTo>
                  <a:lnTo>
                    <a:pt x="149" y="529"/>
                  </a:lnTo>
                  <a:lnTo>
                    <a:pt x="145" y="528"/>
                  </a:lnTo>
                  <a:lnTo>
                    <a:pt x="141" y="527"/>
                  </a:lnTo>
                  <a:lnTo>
                    <a:pt x="138" y="526"/>
                  </a:lnTo>
                  <a:lnTo>
                    <a:pt x="134" y="525"/>
                  </a:lnTo>
                  <a:lnTo>
                    <a:pt x="130" y="523"/>
                  </a:lnTo>
                  <a:lnTo>
                    <a:pt x="127" y="522"/>
                  </a:lnTo>
                  <a:lnTo>
                    <a:pt x="123" y="521"/>
                  </a:lnTo>
                  <a:lnTo>
                    <a:pt x="119" y="520"/>
                  </a:lnTo>
                  <a:lnTo>
                    <a:pt x="115" y="518"/>
                  </a:lnTo>
                  <a:lnTo>
                    <a:pt x="113" y="517"/>
                  </a:lnTo>
                  <a:lnTo>
                    <a:pt x="111" y="515"/>
                  </a:lnTo>
                  <a:lnTo>
                    <a:pt x="107" y="513"/>
                  </a:lnTo>
                  <a:lnTo>
                    <a:pt x="104" y="512"/>
                  </a:lnTo>
                  <a:lnTo>
                    <a:pt x="102" y="509"/>
                  </a:lnTo>
                  <a:lnTo>
                    <a:pt x="101" y="508"/>
                  </a:lnTo>
                  <a:lnTo>
                    <a:pt x="98" y="506"/>
                  </a:lnTo>
                  <a:lnTo>
                    <a:pt x="96" y="503"/>
                  </a:lnTo>
                  <a:lnTo>
                    <a:pt x="95" y="501"/>
                  </a:lnTo>
                  <a:lnTo>
                    <a:pt x="93" y="499"/>
                  </a:lnTo>
                  <a:lnTo>
                    <a:pt x="92" y="496"/>
                  </a:lnTo>
                  <a:lnTo>
                    <a:pt x="91" y="492"/>
                  </a:lnTo>
                  <a:lnTo>
                    <a:pt x="88" y="489"/>
                  </a:lnTo>
                  <a:lnTo>
                    <a:pt x="87" y="485"/>
                  </a:lnTo>
                  <a:lnTo>
                    <a:pt x="87" y="481"/>
                  </a:lnTo>
                  <a:lnTo>
                    <a:pt x="86" y="476"/>
                  </a:lnTo>
                  <a:lnTo>
                    <a:pt x="85" y="471"/>
                  </a:lnTo>
                  <a:lnTo>
                    <a:pt x="84" y="466"/>
                  </a:lnTo>
                  <a:lnTo>
                    <a:pt x="82" y="459"/>
                  </a:lnTo>
                  <a:lnTo>
                    <a:pt x="81" y="453"/>
                  </a:lnTo>
                  <a:lnTo>
                    <a:pt x="80" y="447"/>
                  </a:lnTo>
                  <a:lnTo>
                    <a:pt x="79" y="440"/>
                  </a:lnTo>
                  <a:lnTo>
                    <a:pt x="77" y="433"/>
                  </a:lnTo>
                  <a:lnTo>
                    <a:pt x="77" y="426"/>
                  </a:lnTo>
                  <a:lnTo>
                    <a:pt x="76" y="418"/>
                  </a:lnTo>
                  <a:lnTo>
                    <a:pt x="75" y="411"/>
                  </a:lnTo>
                  <a:lnTo>
                    <a:pt x="74" y="403"/>
                  </a:lnTo>
                  <a:lnTo>
                    <a:pt x="74" y="394"/>
                  </a:lnTo>
                  <a:lnTo>
                    <a:pt x="72" y="386"/>
                  </a:lnTo>
                  <a:lnTo>
                    <a:pt x="71" y="378"/>
                  </a:lnTo>
                  <a:lnTo>
                    <a:pt x="70" y="369"/>
                  </a:lnTo>
                  <a:lnTo>
                    <a:pt x="70" y="360"/>
                  </a:lnTo>
                  <a:lnTo>
                    <a:pt x="69" y="351"/>
                  </a:lnTo>
                  <a:lnTo>
                    <a:pt x="69" y="342"/>
                  </a:lnTo>
                  <a:lnTo>
                    <a:pt x="68" y="333"/>
                  </a:lnTo>
                  <a:lnTo>
                    <a:pt x="68" y="324"/>
                  </a:lnTo>
                  <a:lnTo>
                    <a:pt x="66" y="314"/>
                  </a:lnTo>
                  <a:lnTo>
                    <a:pt x="66" y="305"/>
                  </a:lnTo>
                  <a:lnTo>
                    <a:pt x="65" y="296"/>
                  </a:lnTo>
                  <a:lnTo>
                    <a:pt x="65" y="286"/>
                  </a:lnTo>
                  <a:lnTo>
                    <a:pt x="64" y="277"/>
                  </a:lnTo>
                  <a:lnTo>
                    <a:pt x="64" y="267"/>
                  </a:lnTo>
                  <a:lnTo>
                    <a:pt x="64" y="257"/>
                  </a:lnTo>
                  <a:lnTo>
                    <a:pt x="63" y="248"/>
                  </a:lnTo>
                  <a:lnTo>
                    <a:pt x="63" y="239"/>
                  </a:lnTo>
                  <a:lnTo>
                    <a:pt x="61" y="229"/>
                  </a:lnTo>
                  <a:lnTo>
                    <a:pt x="61" y="221"/>
                  </a:lnTo>
                  <a:lnTo>
                    <a:pt x="61" y="211"/>
                  </a:lnTo>
                  <a:lnTo>
                    <a:pt x="60" y="202"/>
                  </a:lnTo>
                  <a:lnTo>
                    <a:pt x="60" y="193"/>
                  </a:lnTo>
                  <a:lnTo>
                    <a:pt x="60" y="185"/>
                  </a:lnTo>
                  <a:lnTo>
                    <a:pt x="59" y="176"/>
                  </a:lnTo>
                  <a:lnTo>
                    <a:pt x="59" y="168"/>
                  </a:lnTo>
                  <a:lnTo>
                    <a:pt x="59" y="159"/>
                  </a:lnTo>
                  <a:lnTo>
                    <a:pt x="59" y="151"/>
                  </a:lnTo>
                  <a:lnTo>
                    <a:pt x="58" y="143"/>
                  </a:lnTo>
                  <a:lnTo>
                    <a:pt x="58" y="136"/>
                  </a:lnTo>
                  <a:lnTo>
                    <a:pt x="58" y="129"/>
                  </a:lnTo>
                  <a:lnTo>
                    <a:pt x="58" y="122"/>
                  </a:lnTo>
                  <a:lnTo>
                    <a:pt x="58" y="115"/>
                  </a:lnTo>
                  <a:lnTo>
                    <a:pt x="56" y="108"/>
                  </a:lnTo>
                  <a:lnTo>
                    <a:pt x="56" y="102"/>
                  </a:lnTo>
                  <a:lnTo>
                    <a:pt x="56" y="96"/>
                  </a:lnTo>
                  <a:lnTo>
                    <a:pt x="56" y="91"/>
                  </a:lnTo>
                  <a:lnTo>
                    <a:pt x="56" y="86"/>
                  </a:lnTo>
                  <a:lnTo>
                    <a:pt x="56" y="81"/>
                  </a:lnTo>
                  <a:lnTo>
                    <a:pt x="56" y="76"/>
                  </a:lnTo>
                  <a:lnTo>
                    <a:pt x="56" y="72"/>
                  </a:lnTo>
                  <a:lnTo>
                    <a:pt x="56" y="68"/>
                  </a:lnTo>
                  <a:lnTo>
                    <a:pt x="56" y="65"/>
                  </a:lnTo>
                  <a:lnTo>
                    <a:pt x="56" y="62"/>
                  </a:lnTo>
                  <a:lnTo>
                    <a:pt x="56" y="60"/>
                  </a:lnTo>
                  <a:lnTo>
                    <a:pt x="56" y="59"/>
                  </a:lnTo>
                  <a:lnTo>
                    <a:pt x="56" y="57"/>
                  </a:lnTo>
                  <a:lnTo>
                    <a:pt x="55" y="55"/>
                  </a:lnTo>
                  <a:lnTo>
                    <a:pt x="55" y="52"/>
                  </a:lnTo>
                  <a:lnTo>
                    <a:pt x="55" y="50"/>
                  </a:lnTo>
                  <a:lnTo>
                    <a:pt x="55" y="48"/>
                  </a:lnTo>
                  <a:lnTo>
                    <a:pt x="55" y="45"/>
                  </a:lnTo>
                  <a:lnTo>
                    <a:pt x="55" y="43"/>
                  </a:lnTo>
                  <a:lnTo>
                    <a:pt x="55" y="42"/>
                  </a:lnTo>
                  <a:lnTo>
                    <a:pt x="55" y="39"/>
                  </a:lnTo>
                  <a:lnTo>
                    <a:pt x="55" y="37"/>
                  </a:lnTo>
                  <a:lnTo>
                    <a:pt x="55" y="35"/>
                  </a:lnTo>
                  <a:lnTo>
                    <a:pt x="55" y="33"/>
                  </a:lnTo>
                  <a:lnTo>
                    <a:pt x="55" y="31"/>
                  </a:lnTo>
                  <a:lnTo>
                    <a:pt x="55" y="30"/>
                  </a:lnTo>
                  <a:lnTo>
                    <a:pt x="55" y="28"/>
                  </a:lnTo>
                  <a:lnTo>
                    <a:pt x="55" y="27"/>
                  </a:lnTo>
                  <a:lnTo>
                    <a:pt x="56" y="25"/>
                  </a:lnTo>
                  <a:lnTo>
                    <a:pt x="56" y="23"/>
                  </a:lnTo>
                  <a:lnTo>
                    <a:pt x="56" y="22"/>
                  </a:lnTo>
                  <a:lnTo>
                    <a:pt x="56" y="20"/>
                  </a:lnTo>
                  <a:lnTo>
                    <a:pt x="56" y="19"/>
                  </a:lnTo>
                  <a:lnTo>
                    <a:pt x="56" y="17"/>
                  </a:lnTo>
                  <a:lnTo>
                    <a:pt x="56" y="15"/>
                  </a:lnTo>
                  <a:lnTo>
                    <a:pt x="56" y="14"/>
                  </a:lnTo>
                  <a:lnTo>
                    <a:pt x="56" y="12"/>
                  </a:lnTo>
                  <a:lnTo>
                    <a:pt x="56" y="11"/>
                  </a:lnTo>
                  <a:lnTo>
                    <a:pt x="58" y="11"/>
                  </a:lnTo>
                  <a:lnTo>
                    <a:pt x="55" y="11"/>
                  </a:lnTo>
                  <a:lnTo>
                    <a:pt x="53" y="8"/>
                  </a:lnTo>
                  <a:lnTo>
                    <a:pt x="49" y="7"/>
                  </a:lnTo>
                  <a:lnTo>
                    <a:pt x="47" y="6"/>
                  </a:lnTo>
                  <a:lnTo>
                    <a:pt x="44" y="5"/>
                  </a:lnTo>
                  <a:lnTo>
                    <a:pt x="41" y="3"/>
                  </a:lnTo>
                  <a:lnTo>
                    <a:pt x="37" y="3"/>
                  </a:lnTo>
                  <a:lnTo>
                    <a:pt x="33" y="1"/>
                  </a:lnTo>
                  <a:lnTo>
                    <a:pt x="29" y="0"/>
                  </a:lnTo>
                  <a:lnTo>
                    <a:pt x="27" y="0"/>
                  </a:lnTo>
                  <a:lnTo>
                    <a:pt x="23" y="0"/>
                  </a:lnTo>
                  <a:lnTo>
                    <a:pt x="20" y="1"/>
                  </a:lnTo>
                  <a:lnTo>
                    <a:pt x="16" y="3"/>
                  </a:lnTo>
                  <a:lnTo>
                    <a:pt x="13" y="4"/>
                  </a:lnTo>
                  <a:lnTo>
                    <a:pt x="12" y="5"/>
                  </a:lnTo>
                  <a:lnTo>
                    <a:pt x="11" y="7"/>
                  </a:lnTo>
                  <a:lnTo>
                    <a:pt x="10" y="8"/>
                  </a:lnTo>
                  <a:lnTo>
                    <a:pt x="9" y="11"/>
                  </a:lnTo>
                  <a:lnTo>
                    <a:pt x="9" y="14"/>
                  </a:lnTo>
                  <a:lnTo>
                    <a:pt x="7" y="16"/>
                  </a:lnTo>
                  <a:lnTo>
                    <a:pt x="6" y="17"/>
                  </a:lnTo>
                  <a:lnTo>
                    <a:pt x="6" y="19"/>
                  </a:lnTo>
                  <a:lnTo>
                    <a:pt x="5" y="20"/>
                  </a:lnTo>
                  <a:lnTo>
                    <a:pt x="5" y="22"/>
                  </a:lnTo>
                  <a:lnTo>
                    <a:pt x="5" y="23"/>
                  </a:lnTo>
                  <a:lnTo>
                    <a:pt x="5" y="25"/>
                  </a:lnTo>
                  <a:lnTo>
                    <a:pt x="4" y="27"/>
                  </a:lnTo>
                  <a:lnTo>
                    <a:pt x="4" y="28"/>
                  </a:lnTo>
                  <a:lnTo>
                    <a:pt x="4" y="30"/>
                  </a:lnTo>
                  <a:lnTo>
                    <a:pt x="4" y="31"/>
                  </a:lnTo>
                  <a:lnTo>
                    <a:pt x="2" y="33"/>
                  </a:lnTo>
                  <a:lnTo>
                    <a:pt x="2" y="35"/>
                  </a:lnTo>
                  <a:lnTo>
                    <a:pt x="2" y="37"/>
                  </a:lnTo>
                  <a:lnTo>
                    <a:pt x="2" y="39"/>
                  </a:lnTo>
                  <a:lnTo>
                    <a:pt x="1" y="40"/>
                  </a:lnTo>
                  <a:lnTo>
                    <a:pt x="1" y="42"/>
                  </a:lnTo>
                  <a:lnTo>
                    <a:pt x="1" y="44"/>
                  </a:lnTo>
                  <a:lnTo>
                    <a:pt x="1" y="46"/>
                  </a:lnTo>
                  <a:lnTo>
                    <a:pt x="1" y="48"/>
                  </a:lnTo>
                  <a:lnTo>
                    <a:pt x="1" y="50"/>
                  </a:lnTo>
                  <a:lnTo>
                    <a:pt x="1" y="51"/>
                  </a:lnTo>
                  <a:lnTo>
                    <a:pt x="1" y="53"/>
                  </a:lnTo>
                  <a:lnTo>
                    <a:pt x="0" y="55"/>
                  </a:lnTo>
                  <a:lnTo>
                    <a:pt x="0" y="56"/>
                  </a:lnTo>
                  <a:lnTo>
                    <a:pt x="0" y="58"/>
                  </a:lnTo>
                  <a:lnTo>
                    <a:pt x="0" y="60"/>
                  </a:lnTo>
                  <a:lnTo>
                    <a:pt x="0" y="61"/>
                  </a:lnTo>
                  <a:lnTo>
                    <a:pt x="0" y="64"/>
                  </a:lnTo>
                  <a:lnTo>
                    <a:pt x="0" y="65"/>
                  </a:lnTo>
                  <a:lnTo>
                    <a:pt x="0" y="67"/>
                  </a:lnTo>
                  <a:lnTo>
                    <a:pt x="0" y="68"/>
                  </a:lnTo>
                  <a:lnTo>
                    <a:pt x="0" y="70"/>
                  </a:lnTo>
                  <a:lnTo>
                    <a:pt x="0" y="71"/>
                  </a:lnTo>
                  <a:lnTo>
                    <a:pt x="0" y="73"/>
                  </a:lnTo>
                  <a:lnTo>
                    <a:pt x="0" y="74"/>
                  </a:lnTo>
                  <a:lnTo>
                    <a:pt x="0" y="75"/>
                  </a:lnTo>
                  <a:lnTo>
                    <a:pt x="0" y="78"/>
                  </a:lnTo>
                  <a:lnTo>
                    <a:pt x="0" y="80"/>
                  </a:lnTo>
                  <a:lnTo>
                    <a:pt x="0" y="81"/>
                  </a:lnTo>
                  <a:lnTo>
                    <a:pt x="0" y="84"/>
                  </a:lnTo>
                  <a:lnTo>
                    <a:pt x="0" y="85"/>
                  </a:lnTo>
                  <a:lnTo>
                    <a:pt x="0" y="86"/>
                  </a:lnTo>
                  <a:lnTo>
                    <a:pt x="0" y="87"/>
                  </a:lnTo>
                  <a:lnTo>
                    <a:pt x="0" y="87"/>
                  </a:lnTo>
                  <a:lnTo>
                    <a:pt x="0" y="87"/>
                  </a:lnTo>
                  <a:lnTo>
                    <a:pt x="0" y="89"/>
                  </a:lnTo>
                  <a:lnTo>
                    <a:pt x="0" y="91"/>
                  </a:lnTo>
                  <a:lnTo>
                    <a:pt x="0" y="92"/>
                  </a:lnTo>
                  <a:lnTo>
                    <a:pt x="0" y="95"/>
                  </a:lnTo>
                  <a:lnTo>
                    <a:pt x="0" y="98"/>
                  </a:lnTo>
                  <a:lnTo>
                    <a:pt x="0" y="101"/>
                  </a:lnTo>
                  <a:lnTo>
                    <a:pt x="0" y="103"/>
                  </a:lnTo>
                  <a:lnTo>
                    <a:pt x="0" y="106"/>
                  </a:lnTo>
                  <a:lnTo>
                    <a:pt x="0" y="110"/>
                  </a:lnTo>
                  <a:lnTo>
                    <a:pt x="0" y="114"/>
                  </a:lnTo>
                  <a:lnTo>
                    <a:pt x="0" y="118"/>
                  </a:lnTo>
                  <a:lnTo>
                    <a:pt x="0" y="123"/>
                  </a:lnTo>
                  <a:lnTo>
                    <a:pt x="0" y="127"/>
                  </a:lnTo>
                  <a:lnTo>
                    <a:pt x="0" y="131"/>
                  </a:lnTo>
                  <a:lnTo>
                    <a:pt x="0" y="137"/>
                  </a:lnTo>
                  <a:lnTo>
                    <a:pt x="0" y="142"/>
                  </a:lnTo>
                  <a:lnTo>
                    <a:pt x="1" y="147"/>
                  </a:lnTo>
                  <a:lnTo>
                    <a:pt x="1" y="153"/>
                  </a:lnTo>
                  <a:lnTo>
                    <a:pt x="1" y="158"/>
                  </a:lnTo>
                  <a:lnTo>
                    <a:pt x="1" y="164"/>
                  </a:lnTo>
                  <a:lnTo>
                    <a:pt x="1" y="170"/>
                  </a:lnTo>
                  <a:lnTo>
                    <a:pt x="1" y="176"/>
                  </a:lnTo>
                  <a:lnTo>
                    <a:pt x="1" y="182"/>
                  </a:lnTo>
                  <a:lnTo>
                    <a:pt x="2" y="188"/>
                  </a:lnTo>
                  <a:lnTo>
                    <a:pt x="2" y="195"/>
                  </a:lnTo>
                  <a:lnTo>
                    <a:pt x="2" y="201"/>
                  </a:lnTo>
                  <a:lnTo>
                    <a:pt x="2" y="208"/>
                  </a:lnTo>
                  <a:lnTo>
                    <a:pt x="4" y="215"/>
                  </a:lnTo>
                  <a:lnTo>
                    <a:pt x="4" y="221"/>
                  </a:lnTo>
                  <a:lnTo>
                    <a:pt x="4" y="228"/>
                  </a:lnTo>
                  <a:lnTo>
                    <a:pt x="4" y="235"/>
                  </a:lnTo>
                  <a:lnTo>
                    <a:pt x="4" y="241"/>
                  </a:lnTo>
                  <a:lnTo>
                    <a:pt x="5" y="249"/>
                  </a:lnTo>
                  <a:lnTo>
                    <a:pt x="5" y="255"/>
                  </a:lnTo>
                  <a:lnTo>
                    <a:pt x="5" y="262"/>
                  </a:lnTo>
                  <a:lnTo>
                    <a:pt x="5" y="268"/>
                  </a:lnTo>
                  <a:lnTo>
                    <a:pt x="5" y="275"/>
                  </a:lnTo>
                  <a:lnTo>
                    <a:pt x="5" y="282"/>
                  </a:lnTo>
                  <a:lnTo>
                    <a:pt x="6" y="288"/>
                  </a:lnTo>
                  <a:lnTo>
                    <a:pt x="6" y="295"/>
                  </a:lnTo>
                  <a:lnTo>
                    <a:pt x="7" y="302"/>
                  </a:lnTo>
                  <a:lnTo>
                    <a:pt x="7" y="308"/>
                  </a:lnTo>
                  <a:lnTo>
                    <a:pt x="7" y="314"/>
                  </a:lnTo>
                  <a:lnTo>
                    <a:pt x="7" y="321"/>
                  </a:lnTo>
                  <a:lnTo>
                    <a:pt x="9" y="327"/>
                  </a:lnTo>
                  <a:lnTo>
                    <a:pt x="9" y="333"/>
                  </a:lnTo>
                  <a:lnTo>
                    <a:pt x="9" y="339"/>
                  </a:lnTo>
                  <a:lnTo>
                    <a:pt x="9" y="344"/>
                  </a:lnTo>
                  <a:lnTo>
                    <a:pt x="10" y="350"/>
                  </a:lnTo>
                  <a:lnTo>
                    <a:pt x="10" y="355"/>
                  </a:lnTo>
                  <a:lnTo>
                    <a:pt x="10" y="361"/>
                  </a:lnTo>
                  <a:lnTo>
                    <a:pt x="11" y="366"/>
                  </a:lnTo>
                  <a:lnTo>
                    <a:pt x="11" y="372"/>
                  </a:lnTo>
                  <a:lnTo>
                    <a:pt x="11" y="376"/>
                  </a:lnTo>
                  <a:lnTo>
                    <a:pt x="12" y="380"/>
                  </a:lnTo>
                  <a:lnTo>
                    <a:pt x="12" y="385"/>
                  </a:lnTo>
                  <a:lnTo>
                    <a:pt x="13" y="389"/>
                  </a:lnTo>
                  <a:lnTo>
                    <a:pt x="13" y="393"/>
                  </a:lnTo>
                  <a:lnTo>
                    <a:pt x="13" y="397"/>
                  </a:lnTo>
                  <a:lnTo>
                    <a:pt x="15" y="400"/>
                  </a:lnTo>
                  <a:lnTo>
                    <a:pt x="15" y="403"/>
                  </a:lnTo>
                  <a:lnTo>
                    <a:pt x="15" y="406"/>
                  </a:lnTo>
                  <a:lnTo>
                    <a:pt x="16" y="409"/>
                  </a:lnTo>
                  <a:lnTo>
                    <a:pt x="16" y="412"/>
                  </a:lnTo>
                  <a:lnTo>
                    <a:pt x="17" y="415"/>
                  </a:lnTo>
                  <a:lnTo>
                    <a:pt x="17" y="418"/>
                  </a:lnTo>
                  <a:lnTo>
                    <a:pt x="17" y="421"/>
                  </a:lnTo>
                  <a:lnTo>
                    <a:pt x="17" y="424"/>
                  </a:lnTo>
                  <a:lnTo>
                    <a:pt x="18" y="427"/>
                  </a:lnTo>
                  <a:lnTo>
                    <a:pt x="18" y="430"/>
                  </a:lnTo>
                  <a:lnTo>
                    <a:pt x="18" y="433"/>
                  </a:lnTo>
                  <a:lnTo>
                    <a:pt x="20" y="436"/>
                  </a:lnTo>
                  <a:lnTo>
                    <a:pt x="20" y="439"/>
                  </a:lnTo>
                  <a:lnTo>
                    <a:pt x="20" y="442"/>
                  </a:lnTo>
                  <a:lnTo>
                    <a:pt x="21" y="445"/>
                  </a:lnTo>
                  <a:lnTo>
                    <a:pt x="21" y="447"/>
                  </a:lnTo>
                  <a:lnTo>
                    <a:pt x="22" y="450"/>
                  </a:lnTo>
                  <a:lnTo>
                    <a:pt x="22" y="453"/>
                  </a:lnTo>
                  <a:lnTo>
                    <a:pt x="23" y="456"/>
                  </a:lnTo>
                  <a:lnTo>
                    <a:pt x="23" y="459"/>
                  </a:lnTo>
                  <a:lnTo>
                    <a:pt x="25" y="461"/>
                  </a:lnTo>
                  <a:lnTo>
                    <a:pt x="25" y="464"/>
                  </a:lnTo>
                  <a:lnTo>
                    <a:pt x="26" y="467"/>
                  </a:lnTo>
                  <a:lnTo>
                    <a:pt x="27" y="470"/>
                  </a:lnTo>
                  <a:lnTo>
                    <a:pt x="27" y="473"/>
                  </a:lnTo>
                  <a:lnTo>
                    <a:pt x="28" y="475"/>
                  </a:lnTo>
                  <a:lnTo>
                    <a:pt x="29" y="478"/>
                  </a:lnTo>
                  <a:lnTo>
                    <a:pt x="31" y="481"/>
                  </a:lnTo>
                  <a:lnTo>
                    <a:pt x="32" y="483"/>
                  </a:lnTo>
                  <a:lnTo>
                    <a:pt x="32" y="486"/>
                  </a:lnTo>
                  <a:lnTo>
                    <a:pt x="33" y="489"/>
                  </a:lnTo>
                  <a:lnTo>
                    <a:pt x="36" y="491"/>
                  </a:lnTo>
                  <a:lnTo>
                    <a:pt x="37" y="494"/>
                  </a:lnTo>
                  <a:lnTo>
                    <a:pt x="38" y="496"/>
                  </a:lnTo>
                  <a:lnTo>
                    <a:pt x="39" y="498"/>
                  </a:lnTo>
                  <a:lnTo>
                    <a:pt x="41" y="501"/>
                  </a:lnTo>
                  <a:lnTo>
                    <a:pt x="43" y="503"/>
                  </a:lnTo>
                  <a:lnTo>
                    <a:pt x="44" y="506"/>
                  </a:lnTo>
                  <a:lnTo>
                    <a:pt x="47" y="508"/>
                  </a:lnTo>
                  <a:lnTo>
                    <a:pt x="48" y="510"/>
                  </a:lnTo>
                  <a:lnTo>
                    <a:pt x="50" y="513"/>
                  </a:lnTo>
                  <a:lnTo>
                    <a:pt x="53" y="515"/>
                  </a:lnTo>
                  <a:lnTo>
                    <a:pt x="55" y="517"/>
                  </a:lnTo>
                  <a:lnTo>
                    <a:pt x="58" y="519"/>
                  </a:lnTo>
                  <a:lnTo>
                    <a:pt x="60" y="521"/>
                  </a:lnTo>
                  <a:lnTo>
                    <a:pt x="63" y="523"/>
                  </a:lnTo>
                  <a:lnTo>
                    <a:pt x="65" y="526"/>
                  </a:lnTo>
                  <a:lnTo>
                    <a:pt x="69" y="528"/>
                  </a:lnTo>
                  <a:lnTo>
                    <a:pt x="71" y="530"/>
                  </a:lnTo>
                  <a:lnTo>
                    <a:pt x="75" y="531"/>
                  </a:lnTo>
                  <a:lnTo>
                    <a:pt x="77" y="534"/>
                  </a:lnTo>
                  <a:lnTo>
                    <a:pt x="81" y="535"/>
                  </a:lnTo>
                  <a:lnTo>
                    <a:pt x="85" y="537"/>
                  </a:lnTo>
                  <a:lnTo>
                    <a:pt x="88" y="539"/>
                  </a:lnTo>
                  <a:lnTo>
                    <a:pt x="92" y="541"/>
                  </a:lnTo>
                  <a:lnTo>
                    <a:pt x="96" y="543"/>
                  </a:lnTo>
                  <a:lnTo>
                    <a:pt x="101" y="544"/>
                  </a:lnTo>
                  <a:lnTo>
                    <a:pt x="104" y="545"/>
                  </a:lnTo>
                  <a:lnTo>
                    <a:pt x="108" y="547"/>
                  </a:lnTo>
                  <a:lnTo>
                    <a:pt x="113" y="548"/>
                  </a:lnTo>
                  <a:lnTo>
                    <a:pt x="118" y="551"/>
                  </a:lnTo>
                  <a:lnTo>
                    <a:pt x="123" y="551"/>
                  </a:lnTo>
                  <a:lnTo>
                    <a:pt x="128" y="553"/>
                  </a:lnTo>
                  <a:lnTo>
                    <a:pt x="133" y="554"/>
                  </a:lnTo>
                  <a:lnTo>
                    <a:pt x="139" y="556"/>
                  </a:lnTo>
                  <a:lnTo>
                    <a:pt x="145" y="557"/>
                  </a:lnTo>
                  <a:lnTo>
                    <a:pt x="150" y="558"/>
                  </a:lnTo>
                  <a:lnTo>
                    <a:pt x="155" y="559"/>
                  </a:lnTo>
                  <a:lnTo>
                    <a:pt x="161" y="560"/>
                  </a:lnTo>
                  <a:lnTo>
                    <a:pt x="166" y="561"/>
                  </a:lnTo>
                  <a:lnTo>
                    <a:pt x="171" y="562"/>
                  </a:lnTo>
                  <a:lnTo>
                    <a:pt x="176" y="562"/>
                  </a:lnTo>
                  <a:lnTo>
                    <a:pt x="181" y="563"/>
                  </a:lnTo>
                  <a:lnTo>
                    <a:pt x="186" y="564"/>
                  </a:lnTo>
                  <a:lnTo>
                    <a:pt x="189" y="565"/>
                  </a:lnTo>
                  <a:lnTo>
                    <a:pt x="194" y="565"/>
                  </a:lnTo>
                  <a:lnTo>
                    <a:pt x="199" y="565"/>
                  </a:lnTo>
                  <a:lnTo>
                    <a:pt x="204" y="565"/>
                  </a:lnTo>
                  <a:lnTo>
                    <a:pt x="208" y="566"/>
                  </a:lnTo>
                  <a:lnTo>
                    <a:pt x="213" y="566"/>
                  </a:lnTo>
                  <a:lnTo>
                    <a:pt x="216" y="567"/>
                  </a:lnTo>
                  <a:lnTo>
                    <a:pt x="221" y="567"/>
                  </a:lnTo>
                  <a:lnTo>
                    <a:pt x="225" y="567"/>
                  </a:lnTo>
                  <a:lnTo>
                    <a:pt x="229" y="567"/>
                  </a:lnTo>
                  <a:lnTo>
                    <a:pt x="232" y="568"/>
                  </a:lnTo>
                  <a:lnTo>
                    <a:pt x="236" y="568"/>
                  </a:lnTo>
                  <a:lnTo>
                    <a:pt x="240" y="568"/>
                  </a:lnTo>
                  <a:lnTo>
                    <a:pt x="243" y="568"/>
                  </a:lnTo>
                  <a:lnTo>
                    <a:pt x="247" y="568"/>
                  </a:lnTo>
                  <a:lnTo>
                    <a:pt x="251" y="567"/>
                  </a:lnTo>
                  <a:lnTo>
                    <a:pt x="254" y="567"/>
                  </a:lnTo>
                  <a:lnTo>
                    <a:pt x="257" y="567"/>
                  </a:lnTo>
                  <a:lnTo>
                    <a:pt x="261" y="567"/>
                  </a:lnTo>
                  <a:lnTo>
                    <a:pt x="263" y="566"/>
                  </a:lnTo>
                  <a:lnTo>
                    <a:pt x="267" y="566"/>
                  </a:lnTo>
                  <a:lnTo>
                    <a:pt x="269" y="565"/>
                  </a:lnTo>
                  <a:lnTo>
                    <a:pt x="273" y="565"/>
                  </a:lnTo>
                  <a:lnTo>
                    <a:pt x="275" y="565"/>
                  </a:lnTo>
                  <a:lnTo>
                    <a:pt x="278" y="565"/>
                  </a:lnTo>
                  <a:lnTo>
                    <a:pt x="280" y="564"/>
                  </a:lnTo>
                  <a:lnTo>
                    <a:pt x="284" y="564"/>
                  </a:lnTo>
                  <a:lnTo>
                    <a:pt x="285" y="563"/>
                  </a:lnTo>
                  <a:lnTo>
                    <a:pt x="288" y="563"/>
                  </a:lnTo>
                  <a:lnTo>
                    <a:pt x="290" y="562"/>
                  </a:lnTo>
                  <a:lnTo>
                    <a:pt x="292" y="562"/>
                  </a:lnTo>
                  <a:lnTo>
                    <a:pt x="296" y="562"/>
                  </a:lnTo>
                  <a:lnTo>
                    <a:pt x="300" y="561"/>
                  </a:lnTo>
                  <a:lnTo>
                    <a:pt x="304" y="560"/>
                  </a:lnTo>
                  <a:lnTo>
                    <a:pt x="307" y="559"/>
                  </a:lnTo>
                  <a:lnTo>
                    <a:pt x="310" y="559"/>
                  </a:lnTo>
                  <a:lnTo>
                    <a:pt x="312" y="558"/>
                  </a:lnTo>
                  <a:lnTo>
                    <a:pt x="313" y="557"/>
                  </a:lnTo>
                  <a:lnTo>
                    <a:pt x="316" y="557"/>
                  </a:lnTo>
                  <a:lnTo>
                    <a:pt x="317" y="556"/>
                  </a:lnTo>
                  <a:lnTo>
                    <a:pt x="318" y="556"/>
                  </a:lnTo>
                  <a:lnTo>
                    <a:pt x="745" y="509"/>
                  </a:lnTo>
                  <a:lnTo>
                    <a:pt x="745" y="509"/>
                  </a:lnTo>
                  <a:lnTo>
                    <a:pt x="747" y="509"/>
                  </a:lnTo>
                  <a:lnTo>
                    <a:pt x="749" y="509"/>
                  </a:lnTo>
                  <a:lnTo>
                    <a:pt x="752" y="509"/>
                  </a:lnTo>
                  <a:lnTo>
                    <a:pt x="753" y="509"/>
                  </a:lnTo>
                  <a:lnTo>
                    <a:pt x="756" y="509"/>
                  </a:lnTo>
                  <a:lnTo>
                    <a:pt x="758" y="508"/>
                  </a:lnTo>
                  <a:lnTo>
                    <a:pt x="761" y="508"/>
                  </a:lnTo>
                  <a:lnTo>
                    <a:pt x="763" y="507"/>
                  </a:lnTo>
                  <a:lnTo>
                    <a:pt x="767" y="507"/>
                  </a:lnTo>
                  <a:lnTo>
                    <a:pt x="769" y="507"/>
                  </a:lnTo>
                  <a:lnTo>
                    <a:pt x="773" y="507"/>
                  </a:lnTo>
                  <a:lnTo>
                    <a:pt x="776" y="506"/>
                  </a:lnTo>
                  <a:lnTo>
                    <a:pt x="779" y="506"/>
                  </a:lnTo>
                  <a:lnTo>
                    <a:pt x="783" y="506"/>
                  </a:lnTo>
                  <a:lnTo>
                    <a:pt x="787" y="506"/>
                  </a:lnTo>
                  <a:lnTo>
                    <a:pt x="790" y="505"/>
                  </a:lnTo>
                  <a:lnTo>
                    <a:pt x="794" y="504"/>
                  </a:lnTo>
                  <a:lnTo>
                    <a:pt x="798" y="503"/>
                  </a:lnTo>
                  <a:lnTo>
                    <a:pt x="801" y="503"/>
                  </a:lnTo>
                  <a:lnTo>
                    <a:pt x="805" y="503"/>
                  </a:lnTo>
                  <a:lnTo>
                    <a:pt x="810" y="502"/>
                  </a:lnTo>
                  <a:lnTo>
                    <a:pt x="814" y="501"/>
                  </a:lnTo>
                  <a:lnTo>
                    <a:pt x="817" y="501"/>
                  </a:lnTo>
                  <a:lnTo>
                    <a:pt x="822" y="500"/>
                  </a:lnTo>
                  <a:lnTo>
                    <a:pt x="827" y="499"/>
                  </a:lnTo>
                  <a:lnTo>
                    <a:pt x="831" y="498"/>
                  </a:lnTo>
                  <a:lnTo>
                    <a:pt x="836" y="498"/>
                  </a:lnTo>
                  <a:lnTo>
                    <a:pt x="839" y="497"/>
                  </a:lnTo>
                  <a:lnTo>
                    <a:pt x="844" y="496"/>
                  </a:lnTo>
                  <a:lnTo>
                    <a:pt x="848" y="495"/>
                  </a:lnTo>
                  <a:lnTo>
                    <a:pt x="853" y="495"/>
                  </a:lnTo>
                  <a:lnTo>
                    <a:pt x="857" y="493"/>
                  </a:lnTo>
                  <a:lnTo>
                    <a:pt x="862" y="492"/>
                  </a:lnTo>
                  <a:lnTo>
                    <a:pt x="865" y="492"/>
                  </a:lnTo>
                  <a:lnTo>
                    <a:pt x="870" y="491"/>
                  </a:lnTo>
                  <a:lnTo>
                    <a:pt x="874" y="489"/>
                  </a:lnTo>
                  <a:lnTo>
                    <a:pt x="878" y="488"/>
                  </a:lnTo>
                  <a:lnTo>
                    <a:pt x="882" y="487"/>
                  </a:lnTo>
                  <a:lnTo>
                    <a:pt x="886" y="486"/>
                  </a:lnTo>
                  <a:lnTo>
                    <a:pt x="890" y="484"/>
                  </a:lnTo>
                  <a:lnTo>
                    <a:pt x="894" y="484"/>
                  </a:lnTo>
                  <a:lnTo>
                    <a:pt x="897" y="482"/>
                  </a:lnTo>
                  <a:lnTo>
                    <a:pt x="901" y="481"/>
                  </a:lnTo>
                  <a:lnTo>
                    <a:pt x="905" y="479"/>
                  </a:lnTo>
                  <a:lnTo>
                    <a:pt x="908" y="478"/>
                  </a:lnTo>
                  <a:lnTo>
                    <a:pt x="912" y="477"/>
                  </a:lnTo>
                  <a:lnTo>
                    <a:pt x="914" y="475"/>
                  </a:lnTo>
                  <a:lnTo>
                    <a:pt x="917" y="473"/>
                  </a:lnTo>
                  <a:lnTo>
                    <a:pt x="921" y="472"/>
                  </a:lnTo>
                  <a:lnTo>
                    <a:pt x="923" y="470"/>
                  </a:lnTo>
                  <a:lnTo>
                    <a:pt x="926" y="469"/>
                  </a:lnTo>
                  <a:lnTo>
                    <a:pt x="928" y="467"/>
                  </a:lnTo>
                  <a:lnTo>
                    <a:pt x="930" y="466"/>
                  </a:lnTo>
                  <a:lnTo>
                    <a:pt x="932" y="464"/>
                  </a:lnTo>
                  <a:lnTo>
                    <a:pt x="934" y="462"/>
                  </a:lnTo>
                  <a:lnTo>
                    <a:pt x="935" y="460"/>
                  </a:lnTo>
                  <a:lnTo>
                    <a:pt x="937" y="459"/>
                  </a:lnTo>
                  <a:lnTo>
                    <a:pt x="938" y="456"/>
                  </a:lnTo>
                  <a:lnTo>
                    <a:pt x="939" y="455"/>
                  </a:lnTo>
                  <a:lnTo>
                    <a:pt x="939" y="453"/>
                  </a:lnTo>
                  <a:lnTo>
                    <a:pt x="940" y="450"/>
                  </a:lnTo>
                  <a:lnTo>
                    <a:pt x="940" y="447"/>
                  </a:lnTo>
                  <a:lnTo>
                    <a:pt x="941" y="445"/>
                  </a:lnTo>
                  <a:lnTo>
                    <a:pt x="941" y="442"/>
                  </a:lnTo>
                  <a:lnTo>
                    <a:pt x="941" y="439"/>
                  </a:lnTo>
                  <a:lnTo>
                    <a:pt x="943" y="436"/>
                  </a:lnTo>
                  <a:lnTo>
                    <a:pt x="943" y="434"/>
                  </a:lnTo>
                  <a:lnTo>
                    <a:pt x="943" y="430"/>
                  </a:lnTo>
                  <a:lnTo>
                    <a:pt x="944" y="427"/>
                  </a:lnTo>
                  <a:lnTo>
                    <a:pt x="944" y="423"/>
                  </a:lnTo>
                  <a:lnTo>
                    <a:pt x="944" y="420"/>
                  </a:lnTo>
                  <a:lnTo>
                    <a:pt x="944" y="416"/>
                  </a:lnTo>
                  <a:lnTo>
                    <a:pt x="945" y="412"/>
                  </a:lnTo>
                  <a:lnTo>
                    <a:pt x="945" y="408"/>
                  </a:lnTo>
                  <a:lnTo>
                    <a:pt x="945" y="405"/>
                  </a:lnTo>
                  <a:lnTo>
                    <a:pt x="945" y="400"/>
                  </a:lnTo>
                  <a:lnTo>
                    <a:pt x="945" y="396"/>
                  </a:lnTo>
                  <a:lnTo>
                    <a:pt x="945" y="392"/>
                  </a:lnTo>
                  <a:lnTo>
                    <a:pt x="945" y="388"/>
                  </a:lnTo>
                  <a:lnTo>
                    <a:pt x="945" y="383"/>
                  </a:lnTo>
                  <a:lnTo>
                    <a:pt x="945" y="379"/>
                  </a:lnTo>
                  <a:lnTo>
                    <a:pt x="945" y="375"/>
                  </a:lnTo>
                  <a:lnTo>
                    <a:pt x="945" y="370"/>
                  </a:lnTo>
                  <a:lnTo>
                    <a:pt x="945" y="365"/>
                  </a:lnTo>
                  <a:lnTo>
                    <a:pt x="945" y="361"/>
                  </a:lnTo>
                  <a:lnTo>
                    <a:pt x="945" y="356"/>
                  </a:lnTo>
                  <a:lnTo>
                    <a:pt x="945" y="352"/>
                  </a:lnTo>
                  <a:lnTo>
                    <a:pt x="945" y="347"/>
                  </a:lnTo>
                  <a:lnTo>
                    <a:pt x="945" y="342"/>
                  </a:lnTo>
                  <a:lnTo>
                    <a:pt x="944" y="338"/>
                  </a:lnTo>
                  <a:lnTo>
                    <a:pt x="944" y="333"/>
                  </a:lnTo>
                  <a:lnTo>
                    <a:pt x="944" y="328"/>
                  </a:lnTo>
                  <a:lnTo>
                    <a:pt x="944" y="324"/>
                  </a:lnTo>
                  <a:lnTo>
                    <a:pt x="943" y="319"/>
                  </a:lnTo>
                  <a:lnTo>
                    <a:pt x="943" y="314"/>
                  </a:lnTo>
                  <a:lnTo>
                    <a:pt x="943" y="309"/>
                  </a:lnTo>
                  <a:lnTo>
                    <a:pt x="941" y="305"/>
                  </a:lnTo>
                  <a:lnTo>
                    <a:pt x="941" y="299"/>
                  </a:lnTo>
                  <a:lnTo>
                    <a:pt x="941" y="296"/>
                  </a:lnTo>
                  <a:lnTo>
                    <a:pt x="940" y="291"/>
                  </a:lnTo>
                  <a:lnTo>
                    <a:pt x="940" y="286"/>
                  </a:lnTo>
                  <a:lnTo>
                    <a:pt x="940" y="282"/>
                  </a:lnTo>
                  <a:lnTo>
                    <a:pt x="939" y="277"/>
                  </a:lnTo>
                  <a:lnTo>
                    <a:pt x="939" y="273"/>
                  </a:lnTo>
                  <a:lnTo>
                    <a:pt x="939" y="268"/>
                  </a:lnTo>
                  <a:lnTo>
                    <a:pt x="938" y="264"/>
                  </a:lnTo>
                  <a:lnTo>
                    <a:pt x="938" y="260"/>
                  </a:lnTo>
                  <a:lnTo>
                    <a:pt x="938" y="256"/>
                  </a:lnTo>
                  <a:lnTo>
                    <a:pt x="937" y="252"/>
                  </a:lnTo>
                  <a:lnTo>
                    <a:pt x="935" y="248"/>
                  </a:lnTo>
                  <a:lnTo>
                    <a:pt x="935" y="244"/>
                  </a:lnTo>
                  <a:lnTo>
                    <a:pt x="935" y="240"/>
                  </a:lnTo>
                  <a:lnTo>
                    <a:pt x="934" y="237"/>
                  </a:lnTo>
                  <a:lnTo>
                    <a:pt x="934" y="234"/>
                  </a:lnTo>
                  <a:lnTo>
                    <a:pt x="934" y="230"/>
                  </a:lnTo>
                  <a:lnTo>
                    <a:pt x="933" y="226"/>
                  </a:lnTo>
                  <a:lnTo>
                    <a:pt x="933" y="224"/>
                  </a:lnTo>
                  <a:lnTo>
                    <a:pt x="932" y="221"/>
                  </a:lnTo>
                  <a:lnTo>
                    <a:pt x="932" y="218"/>
                  </a:lnTo>
                  <a:lnTo>
                    <a:pt x="930" y="215"/>
                  </a:lnTo>
                  <a:lnTo>
                    <a:pt x="930" y="213"/>
                  </a:lnTo>
                  <a:lnTo>
                    <a:pt x="929" y="210"/>
                  </a:lnTo>
                  <a:lnTo>
                    <a:pt x="929" y="208"/>
                  </a:lnTo>
                  <a:lnTo>
                    <a:pt x="929" y="206"/>
                  </a:lnTo>
                  <a:lnTo>
                    <a:pt x="928" y="204"/>
                  </a:lnTo>
                  <a:lnTo>
                    <a:pt x="928" y="201"/>
                  </a:lnTo>
                  <a:lnTo>
                    <a:pt x="927" y="199"/>
                  </a:lnTo>
                  <a:lnTo>
                    <a:pt x="927" y="197"/>
                  </a:lnTo>
                  <a:lnTo>
                    <a:pt x="926" y="195"/>
                  </a:lnTo>
                  <a:lnTo>
                    <a:pt x="926" y="193"/>
                  </a:lnTo>
                  <a:lnTo>
                    <a:pt x="924" y="191"/>
                  </a:lnTo>
                  <a:lnTo>
                    <a:pt x="924" y="189"/>
                  </a:lnTo>
                  <a:lnTo>
                    <a:pt x="923" y="187"/>
                  </a:lnTo>
                  <a:lnTo>
                    <a:pt x="923" y="185"/>
                  </a:lnTo>
                  <a:lnTo>
                    <a:pt x="922" y="183"/>
                  </a:lnTo>
                  <a:lnTo>
                    <a:pt x="922" y="181"/>
                  </a:lnTo>
                  <a:lnTo>
                    <a:pt x="921" y="179"/>
                  </a:lnTo>
                  <a:lnTo>
                    <a:pt x="921" y="177"/>
                  </a:lnTo>
                  <a:lnTo>
                    <a:pt x="919" y="176"/>
                  </a:lnTo>
                  <a:lnTo>
                    <a:pt x="919" y="173"/>
                  </a:lnTo>
                  <a:lnTo>
                    <a:pt x="919" y="171"/>
                  </a:lnTo>
                  <a:lnTo>
                    <a:pt x="918" y="170"/>
                  </a:lnTo>
                  <a:lnTo>
                    <a:pt x="917" y="168"/>
                  </a:lnTo>
                  <a:lnTo>
                    <a:pt x="917" y="166"/>
                  </a:lnTo>
                  <a:lnTo>
                    <a:pt x="916" y="165"/>
                  </a:lnTo>
                  <a:lnTo>
                    <a:pt x="916" y="163"/>
                  </a:lnTo>
                  <a:lnTo>
                    <a:pt x="916" y="162"/>
                  </a:lnTo>
                  <a:lnTo>
                    <a:pt x="914" y="159"/>
                  </a:lnTo>
                  <a:lnTo>
                    <a:pt x="914" y="158"/>
                  </a:lnTo>
                  <a:lnTo>
                    <a:pt x="913" y="157"/>
                  </a:lnTo>
                  <a:lnTo>
                    <a:pt x="913" y="155"/>
                  </a:lnTo>
                  <a:lnTo>
                    <a:pt x="912" y="154"/>
                  </a:lnTo>
                  <a:lnTo>
                    <a:pt x="912" y="152"/>
                  </a:lnTo>
                  <a:lnTo>
                    <a:pt x="911" y="151"/>
                  </a:lnTo>
                  <a:lnTo>
                    <a:pt x="911" y="149"/>
                  </a:lnTo>
                  <a:lnTo>
                    <a:pt x="910" y="148"/>
                  </a:lnTo>
                  <a:lnTo>
                    <a:pt x="908" y="146"/>
                  </a:lnTo>
                  <a:lnTo>
                    <a:pt x="908" y="145"/>
                  </a:lnTo>
                  <a:lnTo>
                    <a:pt x="907" y="143"/>
                  </a:lnTo>
                  <a:lnTo>
                    <a:pt x="906" y="141"/>
                  </a:lnTo>
                  <a:lnTo>
                    <a:pt x="905" y="139"/>
                  </a:lnTo>
                  <a:lnTo>
                    <a:pt x="903" y="136"/>
                  </a:lnTo>
                  <a:lnTo>
                    <a:pt x="902" y="134"/>
                  </a:lnTo>
                  <a:lnTo>
                    <a:pt x="901" y="131"/>
                  </a:lnTo>
                  <a:lnTo>
                    <a:pt x="900" y="130"/>
                  </a:lnTo>
                  <a:lnTo>
                    <a:pt x="897" y="128"/>
                  </a:lnTo>
                  <a:lnTo>
                    <a:pt x="897" y="126"/>
                  </a:lnTo>
                  <a:lnTo>
                    <a:pt x="895" y="125"/>
                  </a:lnTo>
                  <a:lnTo>
                    <a:pt x="894" y="123"/>
                  </a:lnTo>
                  <a:lnTo>
                    <a:pt x="892" y="122"/>
                  </a:lnTo>
                  <a:lnTo>
                    <a:pt x="891" y="121"/>
                  </a:lnTo>
                  <a:lnTo>
                    <a:pt x="890" y="120"/>
                  </a:lnTo>
                  <a:lnTo>
                    <a:pt x="889" y="119"/>
                  </a:lnTo>
                  <a:lnTo>
                    <a:pt x="886" y="118"/>
                  </a:lnTo>
                  <a:lnTo>
                    <a:pt x="885" y="117"/>
                  </a:lnTo>
                  <a:lnTo>
                    <a:pt x="882" y="117"/>
                  </a:lnTo>
                  <a:lnTo>
                    <a:pt x="880" y="117"/>
                  </a:lnTo>
                  <a:lnTo>
                    <a:pt x="878" y="116"/>
                  </a:lnTo>
                  <a:lnTo>
                    <a:pt x="874" y="115"/>
                  </a:lnTo>
                  <a:lnTo>
                    <a:pt x="870" y="115"/>
                  </a:lnTo>
                  <a:lnTo>
                    <a:pt x="868" y="115"/>
                  </a:lnTo>
                  <a:lnTo>
                    <a:pt x="863" y="114"/>
                  </a:lnTo>
                  <a:lnTo>
                    <a:pt x="859" y="114"/>
                  </a:lnTo>
                  <a:lnTo>
                    <a:pt x="855" y="113"/>
                  </a:lnTo>
                  <a:lnTo>
                    <a:pt x="852" y="113"/>
                  </a:lnTo>
                  <a:lnTo>
                    <a:pt x="847" y="113"/>
                  </a:lnTo>
                  <a:lnTo>
                    <a:pt x="843" y="112"/>
                  </a:lnTo>
                  <a:lnTo>
                    <a:pt x="839" y="112"/>
                  </a:lnTo>
                  <a:lnTo>
                    <a:pt x="836" y="112"/>
                  </a:lnTo>
                  <a:lnTo>
                    <a:pt x="831" y="112"/>
                  </a:lnTo>
                  <a:lnTo>
                    <a:pt x="827" y="112"/>
                  </a:lnTo>
                  <a:lnTo>
                    <a:pt x="823" y="112"/>
                  </a:lnTo>
                  <a:lnTo>
                    <a:pt x="820" y="112"/>
                  </a:lnTo>
                  <a:lnTo>
                    <a:pt x="815" y="112"/>
                  </a:lnTo>
                  <a:lnTo>
                    <a:pt x="812" y="112"/>
                  </a:lnTo>
                  <a:lnTo>
                    <a:pt x="809" y="112"/>
                  </a:lnTo>
                  <a:lnTo>
                    <a:pt x="806" y="112"/>
                  </a:lnTo>
                  <a:lnTo>
                    <a:pt x="803" y="112"/>
                  </a:lnTo>
                  <a:lnTo>
                    <a:pt x="800" y="112"/>
                  </a:lnTo>
                  <a:lnTo>
                    <a:pt x="798" y="112"/>
                  </a:lnTo>
                  <a:lnTo>
                    <a:pt x="796" y="112"/>
                  </a:lnTo>
                  <a:lnTo>
                    <a:pt x="794" y="112"/>
                  </a:lnTo>
                  <a:lnTo>
                    <a:pt x="794" y="112"/>
                  </a:lnTo>
                  <a:lnTo>
                    <a:pt x="794" y="1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2"/>
            <p:cNvSpPr>
              <a:spLocks/>
            </p:cNvSpPr>
            <p:nvPr/>
          </p:nvSpPr>
          <p:spPr bwMode="auto">
            <a:xfrm>
              <a:off x="4916" y="1681"/>
              <a:ext cx="467" cy="638"/>
            </a:xfrm>
            <a:custGeom>
              <a:avLst/>
              <a:gdLst>
                <a:gd name="T0" fmla="*/ 141 w 467"/>
                <a:gd name="T1" fmla="*/ 7 h 638"/>
                <a:gd name="T2" fmla="*/ 125 w 467"/>
                <a:gd name="T3" fmla="*/ 9 h 638"/>
                <a:gd name="T4" fmla="*/ 109 w 467"/>
                <a:gd name="T5" fmla="*/ 10 h 638"/>
                <a:gd name="T6" fmla="*/ 92 w 467"/>
                <a:gd name="T7" fmla="*/ 12 h 638"/>
                <a:gd name="T8" fmla="*/ 75 w 467"/>
                <a:gd name="T9" fmla="*/ 16 h 638"/>
                <a:gd name="T10" fmla="*/ 58 w 467"/>
                <a:gd name="T11" fmla="*/ 20 h 638"/>
                <a:gd name="T12" fmla="*/ 43 w 467"/>
                <a:gd name="T13" fmla="*/ 27 h 638"/>
                <a:gd name="T14" fmla="*/ 30 w 467"/>
                <a:gd name="T15" fmla="*/ 36 h 638"/>
                <a:gd name="T16" fmla="*/ 17 w 467"/>
                <a:gd name="T17" fmla="*/ 46 h 638"/>
                <a:gd name="T18" fmla="*/ 10 w 467"/>
                <a:gd name="T19" fmla="*/ 59 h 638"/>
                <a:gd name="T20" fmla="*/ 5 w 467"/>
                <a:gd name="T21" fmla="*/ 75 h 638"/>
                <a:gd name="T22" fmla="*/ 1 w 467"/>
                <a:gd name="T23" fmla="*/ 97 h 638"/>
                <a:gd name="T24" fmla="*/ 0 w 467"/>
                <a:gd name="T25" fmla="*/ 124 h 638"/>
                <a:gd name="T26" fmla="*/ 0 w 467"/>
                <a:gd name="T27" fmla="*/ 154 h 638"/>
                <a:gd name="T28" fmla="*/ 0 w 467"/>
                <a:gd name="T29" fmla="*/ 186 h 638"/>
                <a:gd name="T30" fmla="*/ 1 w 467"/>
                <a:gd name="T31" fmla="*/ 218 h 638"/>
                <a:gd name="T32" fmla="*/ 3 w 467"/>
                <a:gd name="T33" fmla="*/ 248 h 638"/>
                <a:gd name="T34" fmla="*/ 4 w 467"/>
                <a:gd name="T35" fmla="*/ 274 h 638"/>
                <a:gd name="T36" fmla="*/ 5 w 467"/>
                <a:gd name="T37" fmla="*/ 297 h 638"/>
                <a:gd name="T38" fmla="*/ 6 w 467"/>
                <a:gd name="T39" fmla="*/ 311 h 638"/>
                <a:gd name="T40" fmla="*/ 37 w 467"/>
                <a:gd name="T41" fmla="*/ 597 h 638"/>
                <a:gd name="T42" fmla="*/ 52 w 467"/>
                <a:gd name="T43" fmla="*/ 601 h 638"/>
                <a:gd name="T44" fmla="*/ 68 w 467"/>
                <a:gd name="T45" fmla="*/ 605 h 638"/>
                <a:gd name="T46" fmla="*/ 87 w 467"/>
                <a:gd name="T47" fmla="*/ 610 h 638"/>
                <a:gd name="T48" fmla="*/ 111 w 467"/>
                <a:gd name="T49" fmla="*/ 616 h 638"/>
                <a:gd name="T50" fmla="*/ 135 w 467"/>
                <a:gd name="T51" fmla="*/ 621 h 638"/>
                <a:gd name="T52" fmla="*/ 162 w 467"/>
                <a:gd name="T53" fmla="*/ 626 h 638"/>
                <a:gd name="T54" fmla="*/ 192 w 467"/>
                <a:gd name="T55" fmla="*/ 630 h 638"/>
                <a:gd name="T56" fmla="*/ 219 w 467"/>
                <a:gd name="T57" fmla="*/ 635 h 638"/>
                <a:gd name="T58" fmla="*/ 246 w 467"/>
                <a:gd name="T59" fmla="*/ 637 h 638"/>
                <a:gd name="T60" fmla="*/ 272 w 467"/>
                <a:gd name="T61" fmla="*/ 638 h 638"/>
                <a:gd name="T62" fmla="*/ 298 w 467"/>
                <a:gd name="T63" fmla="*/ 637 h 638"/>
                <a:gd name="T64" fmla="*/ 325 w 467"/>
                <a:gd name="T65" fmla="*/ 636 h 638"/>
                <a:gd name="T66" fmla="*/ 350 w 467"/>
                <a:gd name="T67" fmla="*/ 634 h 638"/>
                <a:gd name="T68" fmla="*/ 376 w 467"/>
                <a:gd name="T69" fmla="*/ 631 h 638"/>
                <a:gd name="T70" fmla="*/ 400 w 467"/>
                <a:gd name="T71" fmla="*/ 628 h 638"/>
                <a:gd name="T72" fmla="*/ 422 w 467"/>
                <a:gd name="T73" fmla="*/ 624 h 638"/>
                <a:gd name="T74" fmla="*/ 439 w 467"/>
                <a:gd name="T75" fmla="*/ 621 h 638"/>
                <a:gd name="T76" fmla="*/ 454 w 467"/>
                <a:gd name="T77" fmla="*/ 619 h 638"/>
                <a:gd name="T78" fmla="*/ 467 w 467"/>
                <a:gd name="T79" fmla="*/ 617 h 638"/>
                <a:gd name="T80" fmla="*/ 467 w 467"/>
                <a:gd name="T81" fmla="*/ 607 h 638"/>
                <a:gd name="T82" fmla="*/ 465 w 467"/>
                <a:gd name="T83" fmla="*/ 572 h 638"/>
                <a:gd name="T84" fmla="*/ 462 w 467"/>
                <a:gd name="T85" fmla="*/ 517 h 638"/>
                <a:gd name="T86" fmla="*/ 457 w 467"/>
                <a:gd name="T87" fmla="*/ 448 h 638"/>
                <a:gd name="T88" fmla="*/ 451 w 467"/>
                <a:gd name="T89" fmla="*/ 369 h 638"/>
                <a:gd name="T90" fmla="*/ 444 w 467"/>
                <a:gd name="T91" fmla="*/ 288 h 638"/>
                <a:gd name="T92" fmla="*/ 435 w 467"/>
                <a:gd name="T93" fmla="*/ 207 h 638"/>
                <a:gd name="T94" fmla="*/ 425 w 467"/>
                <a:gd name="T95" fmla="*/ 135 h 638"/>
                <a:gd name="T96" fmla="*/ 414 w 467"/>
                <a:gd name="T97" fmla="*/ 75 h 638"/>
                <a:gd name="T98" fmla="*/ 401 w 467"/>
                <a:gd name="T99" fmla="*/ 34 h 638"/>
                <a:gd name="T100" fmla="*/ 386 w 467"/>
                <a:gd name="T101" fmla="*/ 16 h 638"/>
                <a:gd name="T102" fmla="*/ 366 w 467"/>
                <a:gd name="T103" fmla="*/ 9 h 638"/>
                <a:gd name="T104" fmla="*/ 343 w 467"/>
                <a:gd name="T105" fmla="*/ 4 h 638"/>
                <a:gd name="T106" fmla="*/ 316 w 467"/>
                <a:gd name="T107" fmla="*/ 1 h 638"/>
                <a:gd name="T108" fmla="*/ 286 w 467"/>
                <a:gd name="T109" fmla="*/ 0 h 638"/>
                <a:gd name="T110" fmla="*/ 257 w 467"/>
                <a:gd name="T111" fmla="*/ 0 h 638"/>
                <a:gd name="T112" fmla="*/ 229 w 467"/>
                <a:gd name="T113" fmla="*/ 1 h 638"/>
                <a:gd name="T114" fmla="*/ 203 w 467"/>
                <a:gd name="T115" fmla="*/ 3 h 638"/>
                <a:gd name="T116" fmla="*/ 182 w 467"/>
                <a:gd name="T117" fmla="*/ 4 h 638"/>
                <a:gd name="T118" fmla="*/ 166 w 467"/>
                <a:gd name="T119" fmla="*/ 5 h 638"/>
                <a:gd name="T120" fmla="*/ 157 w 467"/>
                <a:gd name="T121" fmla="*/ 6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7" h="638">
                  <a:moveTo>
                    <a:pt x="157" y="6"/>
                  </a:moveTo>
                  <a:lnTo>
                    <a:pt x="152" y="6"/>
                  </a:lnTo>
                  <a:lnTo>
                    <a:pt x="149" y="7"/>
                  </a:lnTo>
                  <a:lnTo>
                    <a:pt x="146" y="7"/>
                  </a:lnTo>
                  <a:lnTo>
                    <a:pt x="144" y="7"/>
                  </a:lnTo>
                  <a:lnTo>
                    <a:pt x="141" y="7"/>
                  </a:lnTo>
                  <a:lnTo>
                    <a:pt x="139" y="8"/>
                  </a:lnTo>
                  <a:lnTo>
                    <a:pt x="136" y="8"/>
                  </a:lnTo>
                  <a:lnTo>
                    <a:pt x="134" y="8"/>
                  </a:lnTo>
                  <a:lnTo>
                    <a:pt x="132" y="8"/>
                  </a:lnTo>
                  <a:lnTo>
                    <a:pt x="129" y="9"/>
                  </a:lnTo>
                  <a:lnTo>
                    <a:pt x="125" y="9"/>
                  </a:lnTo>
                  <a:lnTo>
                    <a:pt x="123" y="9"/>
                  </a:lnTo>
                  <a:lnTo>
                    <a:pt x="121" y="9"/>
                  </a:lnTo>
                  <a:lnTo>
                    <a:pt x="118" y="9"/>
                  </a:lnTo>
                  <a:lnTo>
                    <a:pt x="116" y="9"/>
                  </a:lnTo>
                  <a:lnTo>
                    <a:pt x="113" y="10"/>
                  </a:lnTo>
                  <a:lnTo>
                    <a:pt x="109" y="10"/>
                  </a:lnTo>
                  <a:lnTo>
                    <a:pt x="107" y="10"/>
                  </a:lnTo>
                  <a:lnTo>
                    <a:pt x="103" y="11"/>
                  </a:lnTo>
                  <a:lnTo>
                    <a:pt x="101" y="11"/>
                  </a:lnTo>
                  <a:lnTo>
                    <a:pt x="98" y="11"/>
                  </a:lnTo>
                  <a:lnTo>
                    <a:pt x="96" y="12"/>
                  </a:lnTo>
                  <a:lnTo>
                    <a:pt x="92" y="12"/>
                  </a:lnTo>
                  <a:lnTo>
                    <a:pt x="90" y="13"/>
                  </a:lnTo>
                  <a:lnTo>
                    <a:pt x="86" y="13"/>
                  </a:lnTo>
                  <a:lnTo>
                    <a:pt x="84" y="14"/>
                  </a:lnTo>
                  <a:lnTo>
                    <a:pt x="81" y="14"/>
                  </a:lnTo>
                  <a:lnTo>
                    <a:pt x="77" y="15"/>
                  </a:lnTo>
                  <a:lnTo>
                    <a:pt x="75" y="16"/>
                  </a:lnTo>
                  <a:lnTo>
                    <a:pt x="73" y="17"/>
                  </a:lnTo>
                  <a:lnTo>
                    <a:pt x="70" y="17"/>
                  </a:lnTo>
                  <a:lnTo>
                    <a:pt x="66" y="18"/>
                  </a:lnTo>
                  <a:lnTo>
                    <a:pt x="64" y="19"/>
                  </a:lnTo>
                  <a:lnTo>
                    <a:pt x="62" y="20"/>
                  </a:lnTo>
                  <a:lnTo>
                    <a:pt x="58" y="20"/>
                  </a:lnTo>
                  <a:lnTo>
                    <a:pt x="55" y="22"/>
                  </a:lnTo>
                  <a:lnTo>
                    <a:pt x="53" y="23"/>
                  </a:lnTo>
                  <a:lnTo>
                    <a:pt x="50" y="24"/>
                  </a:lnTo>
                  <a:lnTo>
                    <a:pt x="48" y="25"/>
                  </a:lnTo>
                  <a:lnTo>
                    <a:pt x="46" y="26"/>
                  </a:lnTo>
                  <a:lnTo>
                    <a:pt x="43" y="27"/>
                  </a:lnTo>
                  <a:lnTo>
                    <a:pt x="41" y="28"/>
                  </a:lnTo>
                  <a:lnTo>
                    <a:pt x="38" y="29"/>
                  </a:lnTo>
                  <a:lnTo>
                    <a:pt x="36" y="31"/>
                  </a:lnTo>
                  <a:lnTo>
                    <a:pt x="33" y="32"/>
                  </a:lnTo>
                  <a:lnTo>
                    <a:pt x="32" y="34"/>
                  </a:lnTo>
                  <a:lnTo>
                    <a:pt x="30" y="36"/>
                  </a:lnTo>
                  <a:lnTo>
                    <a:pt x="27" y="37"/>
                  </a:lnTo>
                  <a:lnTo>
                    <a:pt x="25" y="39"/>
                  </a:lnTo>
                  <a:lnTo>
                    <a:pt x="23" y="40"/>
                  </a:lnTo>
                  <a:lnTo>
                    <a:pt x="21" y="42"/>
                  </a:lnTo>
                  <a:lnTo>
                    <a:pt x="20" y="44"/>
                  </a:lnTo>
                  <a:lnTo>
                    <a:pt x="17" y="46"/>
                  </a:lnTo>
                  <a:lnTo>
                    <a:pt x="17" y="48"/>
                  </a:lnTo>
                  <a:lnTo>
                    <a:pt x="15" y="50"/>
                  </a:lnTo>
                  <a:lnTo>
                    <a:pt x="14" y="52"/>
                  </a:lnTo>
                  <a:lnTo>
                    <a:pt x="12" y="54"/>
                  </a:lnTo>
                  <a:lnTo>
                    <a:pt x="11" y="56"/>
                  </a:lnTo>
                  <a:lnTo>
                    <a:pt x="10" y="59"/>
                  </a:lnTo>
                  <a:lnTo>
                    <a:pt x="9" y="62"/>
                  </a:lnTo>
                  <a:lnTo>
                    <a:pt x="7" y="64"/>
                  </a:lnTo>
                  <a:lnTo>
                    <a:pt x="7" y="67"/>
                  </a:lnTo>
                  <a:lnTo>
                    <a:pt x="6" y="69"/>
                  </a:lnTo>
                  <a:lnTo>
                    <a:pt x="6" y="72"/>
                  </a:lnTo>
                  <a:lnTo>
                    <a:pt x="5" y="75"/>
                  </a:lnTo>
                  <a:lnTo>
                    <a:pt x="5" y="79"/>
                  </a:lnTo>
                  <a:lnTo>
                    <a:pt x="4" y="81"/>
                  </a:lnTo>
                  <a:lnTo>
                    <a:pt x="4" y="85"/>
                  </a:lnTo>
                  <a:lnTo>
                    <a:pt x="3" y="89"/>
                  </a:lnTo>
                  <a:lnTo>
                    <a:pt x="3" y="93"/>
                  </a:lnTo>
                  <a:lnTo>
                    <a:pt x="1" y="97"/>
                  </a:lnTo>
                  <a:lnTo>
                    <a:pt x="1" y="101"/>
                  </a:lnTo>
                  <a:lnTo>
                    <a:pt x="1" y="106"/>
                  </a:lnTo>
                  <a:lnTo>
                    <a:pt x="1" y="110"/>
                  </a:lnTo>
                  <a:lnTo>
                    <a:pt x="0" y="115"/>
                  </a:lnTo>
                  <a:lnTo>
                    <a:pt x="0" y="119"/>
                  </a:lnTo>
                  <a:lnTo>
                    <a:pt x="0" y="124"/>
                  </a:lnTo>
                  <a:lnTo>
                    <a:pt x="0" y="129"/>
                  </a:lnTo>
                  <a:lnTo>
                    <a:pt x="0" y="134"/>
                  </a:lnTo>
                  <a:lnTo>
                    <a:pt x="0" y="139"/>
                  </a:lnTo>
                  <a:lnTo>
                    <a:pt x="0" y="144"/>
                  </a:lnTo>
                  <a:lnTo>
                    <a:pt x="0" y="149"/>
                  </a:lnTo>
                  <a:lnTo>
                    <a:pt x="0" y="154"/>
                  </a:lnTo>
                  <a:lnTo>
                    <a:pt x="0" y="160"/>
                  </a:lnTo>
                  <a:lnTo>
                    <a:pt x="0" y="165"/>
                  </a:lnTo>
                  <a:lnTo>
                    <a:pt x="0" y="171"/>
                  </a:lnTo>
                  <a:lnTo>
                    <a:pt x="0" y="175"/>
                  </a:lnTo>
                  <a:lnTo>
                    <a:pt x="0" y="181"/>
                  </a:lnTo>
                  <a:lnTo>
                    <a:pt x="0" y="186"/>
                  </a:lnTo>
                  <a:lnTo>
                    <a:pt x="0" y="191"/>
                  </a:lnTo>
                  <a:lnTo>
                    <a:pt x="0" y="197"/>
                  </a:lnTo>
                  <a:lnTo>
                    <a:pt x="0" y="202"/>
                  </a:lnTo>
                  <a:lnTo>
                    <a:pt x="1" y="207"/>
                  </a:lnTo>
                  <a:lnTo>
                    <a:pt x="1" y="213"/>
                  </a:lnTo>
                  <a:lnTo>
                    <a:pt x="1" y="218"/>
                  </a:lnTo>
                  <a:lnTo>
                    <a:pt x="1" y="223"/>
                  </a:lnTo>
                  <a:lnTo>
                    <a:pt x="1" y="228"/>
                  </a:lnTo>
                  <a:lnTo>
                    <a:pt x="1" y="233"/>
                  </a:lnTo>
                  <a:lnTo>
                    <a:pt x="1" y="238"/>
                  </a:lnTo>
                  <a:lnTo>
                    <a:pt x="3" y="244"/>
                  </a:lnTo>
                  <a:lnTo>
                    <a:pt x="3" y="248"/>
                  </a:lnTo>
                  <a:lnTo>
                    <a:pt x="3" y="253"/>
                  </a:lnTo>
                  <a:lnTo>
                    <a:pt x="3" y="258"/>
                  </a:lnTo>
                  <a:lnTo>
                    <a:pt x="3" y="262"/>
                  </a:lnTo>
                  <a:lnTo>
                    <a:pt x="4" y="266"/>
                  </a:lnTo>
                  <a:lnTo>
                    <a:pt x="4" y="271"/>
                  </a:lnTo>
                  <a:lnTo>
                    <a:pt x="4" y="274"/>
                  </a:lnTo>
                  <a:lnTo>
                    <a:pt x="4" y="279"/>
                  </a:lnTo>
                  <a:lnTo>
                    <a:pt x="5" y="283"/>
                  </a:lnTo>
                  <a:lnTo>
                    <a:pt x="5" y="286"/>
                  </a:lnTo>
                  <a:lnTo>
                    <a:pt x="5" y="290"/>
                  </a:lnTo>
                  <a:lnTo>
                    <a:pt x="5" y="293"/>
                  </a:lnTo>
                  <a:lnTo>
                    <a:pt x="5" y="297"/>
                  </a:lnTo>
                  <a:lnTo>
                    <a:pt x="6" y="300"/>
                  </a:lnTo>
                  <a:lnTo>
                    <a:pt x="6" y="302"/>
                  </a:lnTo>
                  <a:lnTo>
                    <a:pt x="6" y="305"/>
                  </a:lnTo>
                  <a:lnTo>
                    <a:pt x="6" y="307"/>
                  </a:lnTo>
                  <a:lnTo>
                    <a:pt x="6" y="310"/>
                  </a:lnTo>
                  <a:lnTo>
                    <a:pt x="6" y="311"/>
                  </a:lnTo>
                  <a:lnTo>
                    <a:pt x="6" y="313"/>
                  </a:lnTo>
                  <a:lnTo>
                    <a:pt x="6" y="314"/>
                  </a:lnTo>
                  <a:lnTo>
                    <a:pt x="7" y="316"/>
                  </a:lnTo>
                  <a:lnTo>
                    <a:pt x="7" y="317"/>
                  </a:lnTo>
                  <a:lnTo>
                    <a:pt x="7" y="318"/>
                  </a:lnTo>
                  <a:lnTo>
                    <a:pt x="37" y="597"/>
                  </a:lnTo>
                  <a:lnTo>
                    <a:pt x="38" y="598"/>
                  </a:lnTo>
                  <a:lnTo>
                    <a:pt x="41" y="598"/>
                  </a:lnTo>
                  <a:lnTo>
                    <a:pt x="43" y="599"/>
                  </a:lnTo>
                  <a:lnTo>
                    <a:pt x="46" y="599"/>
                  </a:lnTo>
                  <a:lnTo>
                    <a:pt x="50" y="600"/>
                  </a:lnTo>
                  <a:lnTo>
                    <a:pt x="52" y="601"/>
                  </a:lnTo>
                  <a:lnTo>
                    <a:pt x="54" y="602"/>
                  </a:lnTo>
                  <a:lnTo>
                    <a:pt x="57" y="602"/>
                  </a:lnTo>
                  <a:lnTo>
                    <a:pt x="59" y="603"/>
                  </a:lnTo>
                  <a:lnTo>
                    <a:pt x="62" y="604"/>
                  </a:lnTo>
                  <a:lnTo>
                    <a:pt x="64" y="605"/>
                  </a:lnTo>
                  <a:lnTo>
                    <a:pt x="68" y="605"/>
                  </a:lnTo>
                  <a:lnTo>
                    <a:pt x="70" y="606"/>
                  </a:lnTo>
                  <a:lnTo>
                    <a:pt x="74" y="607"/>
                  </a:lnTo>
                  <a:lnTo>
                    <a:pt x="76" y="607"/>
                  </a:lnTo>
                  <a:lnTo>
                    <a:pt x="80" y="608"/>
                  </a:lnTo>
                  <a:lnTo>
                    <a:pt x="84" y="609"/>
                  </a:lnTo>
                  <a:lnTo>
                    <a:pt x="87" y="610"/>
                  </a:lnTo>
                  <a:lnTo>
                    <a:pt x="91" y="610"/>
                  </a:lnTo>
                  <a:lnTo>
                    <a:pt x="95" y="612"/>
                  </a:lnTo>
                  <a:lnTo>
                    <a:pt x="98" y="613"/>
                  </a:lnTo>
                  <a:lnTo>
                    <a:pt x="102" y="613"/>
                  </a:lnTo>
                  <a:lnTo>
                    <a:pt x="106" y="614"/>
                  </a:lnTo>
                  <a:lnTo>
                    <a:pt x="111" y="616"/>
                  </a:lnTo>
                  <a:lnTo>
                    <a:pt x="114" y="616"/>
                  </a:lnTo>
                  <a:lnTo>
                    <a:pt x="118" y="617"/>
                  </a:lnTo>
                  <a:lnTo>
                    <a:pt x="123" y="618"/>
                  </a:lnTo>
                  <a:lnTo>
                    <a:pt x="127" y="619"/>
                  </a:lnTo>
                  <a:lnTo>
                    <a:pt x="132" y="620"/>
                  </a:lnTo>
                  <a:lnTo>
                    <a:pt x="135" y="621"/>
                  </a:lnTo>
                  <a:lnTo>
                    <a:pt x="140" y="621"/>
                  </a:lnTo>
                  <a:lnTo>
                    <a:pt x="145" y="623"/>
                  </a:lnTo>
                  <a:lnTo>
                    <a:pt x="150" y="624"/>
                  </a:lnTo>
                  <a:lnTo>
                    <a:pt x="154" y="624"/>
                  </a:lnTo>
                  <a:lnTo>
                    <a:pt x="159" y="625"/>
                  </a:lnTo>
                  <a:lnTo>
                    <a:pt x="162" y="626"/>
                  </a:lnTo>
                  <a:lnTo>
                    <a:pt x="167" y="627"/>
                  </a:lnTo>
                  <a:lnTo>
                    <a:pt x="172" y="627"/>
                  </a:lnTo>
                  <a:lnTo>
                    <a:pt x="177" y="628"/>
                  </a:lnTo>
                  <a:lnTo>
                    <a:pt x="182" y="629"/>
                  </a:lnTo>
                  <a:lnTo>
                    <a:pt x="187" y="630"/>
                  </a:lnTo>
                  <a:lnTo>
                    <a:pt x="192" y="630"/>
                  </a:lnTo>
                  <a:lnTo>
                    <a:pt x="197" y="631"/>
                  </a:lnTo>
                  <a:lnTo>
                    <a:pt x="200" y="632"/>
                  </a:lnTo>
                  <a:lnTo>
                    <a:pt x="205" y="633"/>
                  </a:lnTo>
                  <a:lnTo>
                    <a:pt x="210" y="633"/>
                  </a:lnTo>
                  <a:lnTo>
                    <a:pt x="215" y="634"/>
                  </a:lnTo>
                  <a:lnTo>
                    <a:pt x="219" y="635"/>
                  </a:lnTo>
                  <a:lnTo>
                    <a:pt x="224" y="635"/>
                  </a:lnTo>
                  <a:lnTo>
                    <a:pt x="229" y="635"/>
                  </a:lnTo>
                  <a:lnTo>
                    <a:pt x="232" y="636"/>
                  </a:lnTo>
                  <a:lnTo>
                    <a:pt x="237" y="636"/>
                  </a:lnTo>
                  <a:lnTo>
                    <a:pt x="241" y="637"/>
                  </a:lnTo>
                  <a:lnTo>
                    <a:pt x="246" y="637"/>
                  </a:lnTo>
                  <a:lnTo>
                    <a:pt x="251" y="637"/>
                  </a:lnTo>
                  <a:lnTo>
                    <a:pt x="254" y="637"/>
                  </a:lnTo>
                  <a:lnTo>
                    <a:pt x="259" y="638"/>
                  </a:lnTo>
                  <a:lnTo>
                    <a:pt x="263" y="638"/>
                  </a:lnTo>
                  <a:lnTo>
                    <a:pt x="267" y="638"/>
                  </a:lnTo>
                  <a:lnTo>
                    <a:pt x="272" y="638"/>
                  </a:lnTo>
                  <a:lnTo>
                    <a:pt x="275" y="638"/>
                  </a:lnTo>
                  <a:lnTo>
                    <a:pt x="279" y="638"/>
                  </a:lnTo>
                  <a:lnTo>
                    <a:pt x="284" y="638"/>
                  </a:lnTo>
                  <a:lnTo>
                    <a:pt x="289" y="638"/>
                  </a:lnTo>
                  <a:lnTo>
                    <a:pt x="294" y="638"/>
                  </a:lnTo>
                  <a:lnTo>
                    <a:pt x="298" y="637"/>
                  </a:lnTo>
                  <a:lnTo>
                    <a:pt x="301" y="637"/>
                  </a:lnTo>
                  <a:lnTo>
                    <a:pt x="306" y="637"/>
                  </a:lnTo>
                  <a:lnTo>
                    <a:pt x="311" y="637"/>
                  </a:lnTo>
                  <a:lnTo>
                    <a:pt x="316" y="636"/>
                  </a:lnTo>
                  <a:lnTo>
                    <a:pt x="320" y="636"/>
                  </a:lnTo>
                  <a:lnTo>
                    <a:pt x="325" y="636"/>
                  </a:lnTo>
                  <a:lnTo>
                    <a:pt x="329" y="636"/>
                  </a:lnTo>
                  <a:lnTo>
                    <a:pt x="333" y="635"/>
                  </a:lnTo>
                  <a:lnTo>
                    <a:pt x="338" y="635"/>
                  </a:lnTo>
                  <a:lnTo>
                    <a:pt x="342" y="635"/>
                  </a:lnTo>
                  <a:lnTo>
                    <a:pt x="347" y="634"/>
                  </a:lnTo>
                  <a:lnTo>
                    <a:pt x="350" y="634"/>
                  </a:lnTo>
                  <a:lnTo>
                    <a:pt x="355" y="633"/>
                  </a:lnTo>
                  <a:lnTo>
                    <a:pt x="359" y="633"/>
                  </a:lnTo>
                  <a:lnTo>
                    <a:pt x="364" y="633"/>
                  </a:lnTo>
                  <a:lnTo>
                    <a:pt x="368" y="632"/>
                  </a:lnTo>
                  <a:lnTo>
                    <a:pt x="372" y="631"/>
                  </a:lnTo>
                  <a:lnTo>
                    <a:pt x="376" y="631"/>
                  </a:lnTo>
                  <a:lnTo>
                    <a:pt x="381" y="630"/>
                  </a:lnTo>
                  <a:lnTo>
                    <a:pt x="384" y="630"/>
                  </a:lnTo>
                  <a:lnTo>
                    <a:pt x="388" y="630"/>
                  </a:lnTo>
                  <a:lnTo>
                    <a:pt x="392" y="629"/>
                  </a:lnTo>
                  <a:lnTo>
                    <a:pt x="397" y="629"/>
                  </a:lnTo>
                  <a:lnTo>
                    <a:pt x="400" y="628"/>
                  </a:lnTo>
                  <a:lnTo>
                    <a:pt x="403" y="627"/>
                  </a:lnTo>
                  <a:lnTo>
                    <a:pt x="407" y="627"/>
                  </a:lnTo>
                  <a:lnTo>
                    <a:pt x="411" y="626"/>
                  </a:lnTo>
                  <a:lnTo>
                    <a:pt x="414" y="625"/>
                  </a:lnTo>
                  <a:lnTo>
                    <a:pt x="418" y="625"/>
                  </a:lnTo>
                  <a:lnTo>
                    <a:pt x="422" y="624"/>
                  </a:lnTo>
                  <a:lnTo>
                    <a:pt x="424" y="624"/>
                  </a:lnTo>
                  <a:lnTo>
                    <a:pt x="428" y="624"/>
                  </a:lnTo>
                  <a:lnTo>
                    <a:pt x="430" y="623"/>
                  </a:lnTo>
                  <a:lnTo>
                    <a:pt x="433" y="622"/>
                  </a:lnTo>
                  <a:lnTo>
                    <a:pt x="436" y="622"/>
                  </a:lnTo>
                  <a:lnTo>
                    <a:pt x="439" y="621"/>
                  </a:lnTo>
                  <a:lnTo>
                    <a:pt x="441" y="621"/>
                  </a:lnTo>
                  <a:lnTo>
                    <a:pt x="444" y="621"/>
                  </a:lnTo>
                  <a:lnTo>
                    <a:pt x="447" y="621"/>
                  </a:lnTo>
                  <a:lnTo>
                    <a:pt x="449" y="620"/>
                  </a:lnTo>
                  <a:lnTo>
                    <a:pt x="451" y="619"/>
                  </a:lnTo>
                  <a:lnTo>
                    <a:pt x="454" y="619"/>
                  </a:lnTo>
                  <a:lnTo>
                    <a:pt x="456" y="619"/>
                  </a:lnTo>
                  <a:lnTo>
                    <a:pt x="459" y="618"/>
                  </a:lnTo>
                  <a:lnTo>
                    <a:pt x="462" y="618"/>
                  </a:lnTo>
                  <a:lnTo>
                    <a:pt x="463" y="617"/>
                  </a:lnTo>
                  <a:lnTo>
                    <a:pt x="466" y="617"/>
                  </a:lnTo>
                  <a:lnTo>
                    <a:pt x="467" y="617"/>
                  </a:lnTo>
                  <a:lnTo>
                    <a:pt x="467" y="617"/>
                  </a:lnTo>
                  <a:lnTo>
                    <a:pt x="467" y="616"/>
                  </a:lnTo>
                  <a:lnTo>
                    <a:pt x="467" y="615"/>
                  </a:lnTo>
                  <a:lnTo>
                    <a:pt x="467" y="613"/>
                  </a:lnTo>
                  <a:lnTo>
                    <a:pt x="467" y="610"/>
                  </a:lnTo>
                  <a:lnTo>
                    <a:pt x="467" y="607"/>
                  </a:lnTo>
                  <a:lnTo>
                    <a:pt x="467" y="602"/>
                  </a:lnTo>
                  <a:lnTo>
                    <a:pt x="466" y="598"/>
                  </a:lnTo>
                  <a:lnTo>
                    <a:pt x="466" y="592"/>
                  </a:lnTo>
                  <a:lnTo>
                    <a:pt x="466" y="585"/>
                  </a:lnTo>
                  <a:lnTo>
                    <a:pt x="466" y="579"/>
                  </a:lnTo>
                  <a:lnTo>
                    <a:pt x="465" y="572"/>
                  </a:lnTo>
                  <a:lnTo>
                    <a:pt x="465" y="564"/>
                  </a:lnTo>
                  <a:lnTo>
                    <a:pt x="463" y="555"/>
                  </a:lnTo>
                  <a:lnTo>
                    <a:pt x="463" y="546"/>
                  </a:lnTo>
                  <a:lnTo>
                    <a:pt x="463" y="537"/>
                  </a:lnTo>
                  <a:lnTo>
                    <a:pt x="462" y="527"/>
                  </a:lnTo>
                  <a:lnTo>
                    <a:pt x="462" y="517"/>
                  </a:lnTo>
                  <a:lnTo>
                    <a:pt x="461" y="507"/>
                  </a:lnTo>
                  <a:lnTo>
                    <a:pt x="461" y="495"/>
                  </a:lnTo>
                  <a:lnTo>
                    <a:pt x="460" y="484"/>
                  </a:lnTo>
                  <a:lnTo>
                    <a:pt x="459" y="472"/>
                  </a:lnTo>
                  <a:lnTo>
                    <a:pt x="459" y="460"/>
                  </a:lnTo>
                  <a:lnTo>
                    <a:pt x="457" y="448"/>
                  </a:lnTo>
                  <a:lnTo>
                    <a:pt x="457" y="435"/>
                  </a:lnTo>
                  <a:lnTo>
                    <a:pt x="456" y="422"/>
                  </a:lnTo>
                  <a:lnTo>
                    <a:pt x="455" y="409"/>
                  </a:lnTo>
                  <a:lnTo>
                    <a:pt x="454" y="396"/>
                  </a:lnTo>
                  <a:lnTo>
                    <a:pt x="452" y="383"/>
                  </a:lnTo>
                  <a:lnTo>
                    <a:pt x="451" y="369"/>
                  </a:lnTo>
                  <a:lnTo>
                    <a:pt x="451" y="356"/>
                  </a:lnTo>
                  <a:lnTo>
                    <a:pt x="450" y="342"/>
                  </a:lnTo>
                  <a:lnTo>
                    <a:pt x="449" y="328"/>
                  </a:lnTo>
                  <a:lnTo>
                    <a:pt x="447" y="315"/>
                  </a:lnTo>
                  <a:lnTo>
                    <a:pt x="446" y="301"/>
                  </a:lnTo>
                  <a:lnTo>
                    <a:pt x="444" y="288"/>
                  </a:lnTo>
                  <a:lnTo>
                    <a:pt x="443" y="274"/>
                  </a:lnTo>
                  <a:lnTo>
                    <a:pt x="441" y="260"/>
                  </a:lnTo>
                  <a:lnTo>
                    <a:pt x="440" y="246"/>
                  </a:lnTo>
                  <a:lnTo>
                    <a:pt x="439" y="233"/>
                  </a:lnTo>
                  <a:lnTo>
                    <a:pt x="438" y="221"/>
                  </a:lnTo>
                  <a:lnTo>
                    <a:pt x="435" y="207"/>
                  </a:lnTo>
                  <a:lnTo>
                    <a:pt x="434" y="195"/>
                  </a:lnTo>
                  <a:lnTo>
                    <a:pt x="433" y="182"/>
                  </a:lnTo>
                  <a:lnTo>
                    <a:pt x="431" y="170"/>
                  </a:lnTo>
                  <a:lnTo>
                    <a:pt x="429" y="157"/>
                  </a:lnTo>
                  <a:lnTo>
                    <a:pt x="428" y="146"/>
                  </a:lnTo>
                  <a:lnTo>
                    <a:pt x="425" y="135"/>
                  </a:lnTo>
                  <a:lnTo>
                    <a:pt x="424" y="124"/>
                  </a:lnTo>
                  <a:lnTo>
                    <a:pt x="422" y="113"/>
                  </a:lnTo>
                  <a:lnTo>
                    <a:pt x="420" y="103"/>
                  </a:lnTo>
                  <a:lnTo>
                    <a:pt x="418" y="93"/>
                  </a:lnTo>
                  <a:lnTo>
                    <a:pt x="417" y="84"/>
                  </a:lnTo>
                  <a:lnTo>
                    <a:pt x="414" y="75"/>
                  </a:lnTo>
                  <a:lnTo>
                    <a:pt x="412" y="67"/>
                  </a:lnTo>
                  <a:lnTo>
                    <a:pt x="409" y="59"/>
                  </a:lnTo>
                  <a:lnTo>
                    <a:pt x="408" y="52"/>
                  </a:lnTo>
                  <a:lnTo>
                    <a:pt x="406" y="45"/>
                  </a:lnTo>
                  <a:lnTo>
                    <a:pt x="403" y="39"/>
                  </a:lnTo>
                  <a:lnTo>
                    <a:pt x="401" y="34"/>
                  </a:lnTo>
                  <a:lnTo>
                    <a:pt x="398" y="29"/>
                  </a:lnTo>
                  <a:lnTo>
                    <a:pt x="396" y="25"/>
                  </a:lnTo>
                  <a:lnTo>
                    <a:pt x="393" y="22"/>
                  </a:lnTo>
                  <a:lnTo>
                    <a:pt x="391" y="19"/>
                  </a:lnTo>
                  <a:lnTo>
                    <a:pt x="390" y="17"/>
                  </a:lnTo>
                  <a:lnTo>
                    <a:pt x="386" y="16"/>
                  </a:lnTo>
                  <a:lnTo>
                    <a:pt x="384" y="14"/>
                  </a:lnTo>
                  <a:lnTo>
                    <a:pt x="380" y="13"/>
                  </a:lnTo>
                  <a:lnTo>
                    <a:pt x="377" y="12"/>
                  </a:lnTo>
                  <a:lnTo>
                    <a:pt x="374" y="11"/>
                  </a:lnTo>
                  <a:lnTo>
                    <a:pt x="370" y="10"/>
                  </a:lnTo>
                  <a:lnTo>
                    <a:pt x="366" y="9"/>
                  </a:lnTo>
                  <a:lnTo>
                    <a:pt x="363" y="8"/>
                  </a:lnTo>
                  <a:lnTo>
                    <a:pt x="359" y="7"/>
                  </a:lnTo>
                  <a:lnTo>
                    <a:pt x="355" y="6"/>
                  </a:lnTo>
                  <a:lnTo>
                    <a:pt x="352" y="6"/>
                  </a:lnTo>
                  <a:lnTo>
                    <a:pt x="347" y="5"/>
                  </a:lnTo>
                  <a:lnTo>
                    <a:pt x="343" y="4"/>
                  </a:lnTo>
                  <a:lnTo>
                    <a:pt x="338" y="3"/>
                  </a:lnTo>
                  <a:lnTo>
                    <a:pt x="334" y="3"/>
                  </a:lnTo>
                  <a:lnTo>
                    <a:pt x="329" y="3"/>
                  </a:lnTo>
                  <a:lnTo>
                    <a:pt x="325" y="2"/>
                  </a:lnTo>
                  <a:lnTo>
                    <a:pt x="320" y="2"/>
                  </a:lnTo>
                  <a:lnTo>
                    <a:pt x="316" y="1"/>
                  </a:lnTo>
                  <a:lnTo>
                    <a:pt x="311" y="1"/>
                  </a:lnTo>
                  <a:lnTo>
                    <a:pt x="306" y="1"/>
                  </a:lnTo>
                  <a:lnTo>
                    <a:pt x="301" y="0"/>
                  </a:lnTo>
                  <a:lnTo>
                    <a:pt x="296" y="0"/>
                  </a:lnTo>
                  <a:lnTo>
                    <a:pt x="291" y="0"/>
                  </a:lnTo>
                  <a:lnTo>
                    <a:pt x="286" y="0"/>
                  </a:lnTo>
                  <a:lnTo>
                    <a:pt x="282" y="0"/>
                  </a:lnTo>
                  <a:lnTo>
                    <a:pt x="277" y="0"/>
                  </a:lnTo>
                  <a:lnTo>
                    <a:pt x="272" y="0"/>
                  </a:lnTo>
                  <a:lnTo>
                    <a:pt x="267" y="0"/>
                  </a:lnTo>
                  <a:lnTo>
                    <a:pt x="262" y="0"/>
                  </a:lnTo>
                  <a:lnTo>
                    <a:pt x="257" y="0"/>
                  </a:lnTo>
                  <a:lnTo>
                    <a:pt x="252" y="0"/>
                  </a:lnTo>
                  <a:lnTo>
                    <a:pt x="247" y="0"/>
                  </a:lnTo>
                  <a:lnTo>
                    <a:pt x="242" y="0"/>
                  </a:lnTo>
                  <a:lnTo>
                    <a:pt x="237" y="1"/>
                  </a:lnTo>
                  <a:lnTo>
                    <a:pt x="234" y="1"/>
                  </a:lnTo>
                  <a:lnTo>
                    <a:pt x="229" y="1"/>
                  </a:lnTo>
                  <a:lnTo>
                    <a:pt x="224" y="1"/>
                  </a:lnTo>
                  <a:lnTo>
                    <a:pt x="220" y="2"/>
                  </a:lnTo>
                  <a:lnTo>
                    <a:pt x="216" y="2"/>
                  </a:lnTo>
                  <a:lnTo>
                    <a:pt x="211" y="2"/>
                  </a:lnTo>
                  <a:lnTo>
                    <a:pt x="207" y="3"/>
                  </a:lnTo>
                  <a:lnTo>
                    <a:pt x="203" y="3"/>
                  </a:lnTo>
                  <a:lnTo>
                    <a:pt x="199" y="3"/>
                  </a:lnTo>
                  <a:lnTo>
                    <a:pt x="195" y="3"/>
                  </a:lnTo>
                  <a:lnTo>
                    <a:pt x="192" y="3"/>
                  </a:lnTo>
                  <a:lnTo>
                    <a:pt x="188" y="3"/>
                  </a:lnTo>
                  <a:lnTo>
                    <a:pt x="186" y="4"/>
                  </a:lnTo>
                  <a:lnTo>
                    <a:pt x="182" y="4"/>
                  </a:lnTo>
                  <a:lnTo>
                    <a:pt x="178" y="4"/>
                  </a:lnTo>
                  <a:lnTo>
                    <a:pt x="176" y="4"/>
                  </a:lnTo>
                  <a:lnTo>
                    <a:pt x="173" y="5"/>
                  </a:lnTo>
                  <a:lnTo>
                    <a:pt x="171" y="5"/>
                  </a:lnTo>
                  <a:lnTo>
                    <a:pt x="168" y="5"/>
                  </a:lnTo>
                  <a:lnTo>
                    <a:pt x="166" y="5"/>
                  </a:lnTo>
                  <a:lnTo>
                    <a:pt x="165" y="6"/>
                  </a:lnTo>
                  <a:lnTo>
                    <a:pt x="161" y="6"/>
                  </a:lnTo>
                  <a:lnTo>
                    <a:pt x="159" y="6"/>
                  </a:lnTo>
                  <a:lnTo>
                    <a:pt x="157" y="6"/>
                  </a:lnTo>
                  <a:lnTo>
                    <a:pt x="157" y="6"/>
                  </a:lnTo>
                  <a:lnTo>
                    <a:pt x="157" y="6"/>
                  </a:lnTo>
                  <a:close/>
                </a:path>
              </a:pathLst>
            </a:custGeom>
            <a:solidFill>
              <a:srgbClr val="FFC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3"/>
            <p:cNvSpPr>
              <a:spLocks/>
            </p:cNvSpPr>
            <p:nvPr/>
          </p:nvSpPr>
          <p:spPr bwMode="auto">
            <a:xfrm>
              <a:off x="4621" y="1543"/>
              <a:ext cx="151" cy="115"/>
            </a:xfrm>
            <a:custGeom>
              <a:avLst/>
              <a:gdLst>
                <a:gd name="T0" fmla="*/ 1 w 151"/>
                <a:gd name="T1" fmla="*/ 98 h 115"/>
                <a:gd name="T2" fmla="*/ 7 w 151"/>
                <a:gd name="T3" fmla="*/ 99 h 115"/>
                <a:gd name="T4" fmla="*/ 17 w 151"/>
                <a:gd name="T5" fmla="*/ 102 h 115"/>
                <a:gd name="T6" fmla="*/ 30 w 151"/>
                <a:gd name="T7" fmla="*/ 105 h 115"/>
                <a:gd name="T8" fmla="*/ 39 w 151"/>
                <a:gd name="T9" fmla="*/ 106 h 115"/>
                <a:gd name="T10" fmla="*/ 47 w 151"/>
                <a:gd name="T11" fmla="*/ 108 h 115"/>
                <a:gd name="T12" fmla="*/ 53 w 151"/>
                <a:gd name="T13" fmla="*/ 109 h 115"/>
                <a:gd name="T14" fmla="*/ 60 w 151"/>
                <a:gd name="T15" fmla="*/ 110 h 115"/>
                <a:gd name="T16" fmla="*/ 68 w 151"/>
                <a:gd name="T17" fmla="*/ 112 h 115"/>
                <a:gd name="T18" fmla="*/ 74 w 151"/>
                <a:gd name="T19" fmla="*/ 113 h 115"/>
                <a:gd name="T20" fmla="*/ 81 w 151"/>
                <a:gd name="T21" fmla="*/ 113 h 115"/>
                <a:gd name="T22" fmla="*/ 91 w 151"/>
                <a:gd name="T23" fmla="*/ 115 h 115"/>
                <a:gd name="T24" fmla="*/ 101 w 151"/>
                <a:gd name="T25" fmla="*/ 115 h 115"/>
                <a:gd name="T26" fmla="*/ 108 w 151"/>
                <a:gd name="T27" fmla="*/ 114 h 115"/>
                <a:gd name="T28" fmla="*/ 113 w 151"/>
                <a:gd name="T29" fmla="*/ 110 h 115"/>
                <a:gd name="T30" fmla="*/ 117 w 151"/>
                <a:gd name="T31" fmla="*/ 106 h 115"/>
                <a:gd name="T32" fmla="*/ 121 w 151"/>
                <a:gd name="T33" fmla="*/ 102 h 115"/>
                <a:gd name="T34" fmla="*/ 124 w 151"/>
                <a:gd name="T35" fmla="*/ 99 h 115"/>
                <a:gd name="T36" fmla="*/ 127 w 151"/>
                <a:gd name="T37" fmla="*/ 93 h 115"/>
                <a:gd name="T38" fmla="*/ 129 w 151"/>
                <a:gd name="T39" fmla="*/ 88 h 115"/>
                <a:gd name="T40" fmla="*/ 133 w 151"/>
                <a:gd name="T41" fmla="*/ 82 h 115"/>
                <a:gd name="T42" fmla="*/ 136 w 151"/>
                <a:gd name="T43" fmla="*/ 77 h 115"/>
                <a:gd name="T44" fmla="*/ 139 w 151"/>
                <a:gd name="T45" fmla="*/ 70 h 115"/>
                <a:gd name="T46" fmla="*/ 141 w 151"/>
                <a:gd name="T47" fmla="*/ 64 h 115"/>
                <a:gd name="T48" fmla="*/ 144 w 151"/>
                <a:gd name="T49" fmla="*/ 57 h 115"/>
                <a:gd name="T50" fmla="*/ 146 w 151"/>
                <a:gd name="T51" fmla="*/ 52 h 115"/>
                <a:gd name="T52" fmla="*/ 148 w 151"/>
                <a:gd name="T53" fmla="*/ 46 h 115"/>
                <a:gd name="T54" fmla="*/ 149 w 151"/>
                <a:gd name="T55" fmla="*/ 40 h 115"/>
                <a:gd name="T56" fmla="*/ 150 w 151"/>
                <a:gd name="T57" fmla="*/ 35 h 115"/>
                <a:gd name="T58" fmla="*/ 151 w 151"/>
                <a:gd name="T59" fmla="*/ 31 h 115"/>
                <a:gd name="T60" fmla="*/ 151 w 151"/>
                <a:gd name="T61" fmla="*/ 26 h 115"/>
                <a:gd name="T62" fmla="*/ 150 w 151"/>
                <a:gd name="T63" fmla="*/ 21 h 115"/>
                <a:gd name="T64" fmla="*/ 148 w 151"/>
                <a:gd name="T65" fmla="*/ 18 h 115"/>
                <a:gd name="T66" fmla="*/ 141 w 151"/>
                <a:gd name="T67" fmla="*/ 15 h 115"/>
                <a:gd name="T68" fmla="*/ 133 w 151"/>
                <a:gd name="T69" fmla="*/ 12 h 115"/>
                <a:gd name="T70" fmla="*/ 123 w 151"/>
                <a:gd name="T71" fmla="*/ 9 h 115"/>
                <a:gd name="T72" fmla="*/ 112 w 151"/>
                <a:gd name="T73" fmla="*/ 7 h 115"/>
                <a:gd name="T74" fmla="*/ 100 w 151"/>
                <a:gd name="T75" fmla="*/ 5 h 115"/>
                <a:gd name="T76" fmla="*/ 89 w 151"/>
                <a:gd name="T77" fmla="*/ 3 h 115"/>
                <a:gd name="T78" fmla="*/ 77 w 151"/>
                <a:gd name="T79" fmla="*/ 2 h 115"/>
                <a:gd name="T80" fmla="*/ 69 w 151"/>
                <a:gd name="T81" fmla="*/ 1 h 115"/>
                <a:gd name="T82" fmla="*/ 64 w 151"/>
                <a:gd name="T83" fmla="*/ 0 h 115"/>
                <a:gd name="T84" fmla="*/ 60 w 151"/>
                <a:gd name="T85"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1" h="115">
                  <a:moveTo>
                    <a:pt x="60" y="0"/>
                  </a:moveTo>
                  <a:lnTo>
                    <a:pt x="0" y="98"/>
                  </a:lnTo>
                  <a:lnTo>
                    <a:pt x="1" y="98"/>
                  </a:lnTo>
                  <a:lnTo>
                    <a:pt x="4" y="99"/>
                  </a:lnTo>
                  <a:lnTo>
                    <a:pt x="5" y="99"/>
                  </a:lnTo>
                  <a:lnTo>
                    <a:pt x="7" y="99"/>
                  </a:lnTo>
                  <a:lnTo>
                    <a:pt x="10" y="100"/>
                  </a:lnTo>
                  <a:lnTo>
                    <a:pt x="14" y="101"/>
                  </a:lnTo>
                  <a:lnTo>
                    <a:pt x="17" y="102"/>
                  </a:lnTo>
                  <a:lnTo>
                    <a:pt x="21" y="102"/>
                  </a:lnTo>
                  <a:lnTo>
                    <a:pt x="25" y="103"/>
                  </a:lnTo>
                  <a:lnTo>
                    <a:pt x="30" y="105"/>
                  </a:lnTo>
                  <a:lnTo>
                    <a:pt x="33" y="105"/>
                  </a:lnTo>
                  <a:lnTo>
                    <a:pt x="37" y="106"/>
                  </a:lnTo>
                  <a:lnTo>
                    <a:pt x="39" y="106"/>
                  </a:lnTo>
                  <a:lnTo>
                    <a:pt x="42" y="107"/>
                  </a:lnTo>
                  <a:lnTo>
                    <a:pt x="44" y="107"/>
                  </a:lnTo>
                  <a:lnTo>
                    <a:pt x="47" y="108"/>
                  </a:lnTo>
                  <a:lnTo>
                    <a:pt x="49" y="108"/>
                  </a:lnTo>
                  <a:lnTo>
                    <a:pt x="52" y="109"/>
                  </a:lnTo>
                  <a:lnTo>
                    <a:pt x="53" y="109"/>
                  </a:lnTo>
                  <a:lnTo>
                    <a:pt x="55" y="110"/>
                  </a:lnTo>
                  <a:lnTo>
                    <a:pt x="58" y="110"/>
                  </a:lnTo>
                  <a:lnTo>
                    <a:pt x="60" y="110"/>
                  </a:lnTo>
                  <a:lnTo>
                    <a:pt x="63" y="110"/>
                  </a:lnTo>
                  <a:lnTo>
                    <a:pt x="65" y="111"/>
                  </a:lnTo>
                  <a:lnTo>
                    <a:pt x="68" y="112"/>
                  </a:lnTo>
                  <a:lnTo>
                    <a:pt x="69" y="112"/>
                  </a:lnTo>
                  <a:lnTo>
                    <a:pt x="71" y="112"/>
                  </a:lnTo>
                  <a:lnTo>
                    <a:pt x="74" y="113"/>
                  </a:lnTo>
                  <a:lnTo>
                    <a:pt x="76" y="113"/>
                  </a:lnTo>
                  <a:lnTo>
                    <a:pt x="79" y="113"/>
                  </a:lnTo>
                  <a:lnTo>
                    <a:pt x="81" y="113"/>
                  </a:lnTo>
                  <a:lnTo>
                    <a:pt x="84" y="114"/>
                  </a:lnTo>
                  <a:lnTo>
                    <a:pt x="86" y="114"/>
                  </a:lnTo>
                  <a:lnTo>
                    <a:pt x="91" y="115"/>
                  </a:lnTo>
                  <a:lnTo>
                    <a:pt x="95" y="115"/>
                  </a:lnTo>
                  <a:lnTo>
                    <a:pt x="98" y="115"/>
                  </a:lnTo>
                  <a:lnTo>
                    <a:pt x="101" y="115"/>
                  </a:lnTo>
                  <a:lnTo>
                    <a:pt x="103" y="115"/>
                  </a:lnTo>
                  <a:lnTo>
                    <a:pt x="106" y="115"/>
                  </a:lnTo>
                  <a:lnTo>
                    <a:pt x="108" y="114"/>
                  </a:lnTo>
                  <a:lnTo>
                    <a:pt x="109" y="113"/>
                  </a:lnTo>
                  <a:lnTo>
                    <a:pt x="112" y="112"/>
                  </a:lnTo>
                  <a:lnTo>
                    <a:pt x="113" y="110"/>
                  </a:lnTo>
                  <a:lnTo>
                    <a:pt x="116" y="109"/>
                  </a:lnTo>
                  <a:lnTo>
                    <a:pt x="116" y="107"/>
                  </a:lnTo>
                  <a:lnTo>
                    <a:pt x="117" y="106"/>
                  </a:lnTo>
                  <a:lnTo>
                    <a:pt x="118" y="105"/>
                  </a:lnTo>
                  <a:lnTo>
                    <a:pt x="119" y="104"/>
                  </a:lnTo>
                  <a:lnTo>
                    <a:pt x="121" y="102"/>
                  </a:lnTo>
                  <a:lnTo>
                    <a:pt x="122" y="101"/>
                  </a:lnTo>
                  <a:lnTo>
                    <a:pt x="123" y="99"/>
                  </a:lnTo>
                  <a:lnTo>
                    <a:pt x="124" y="99"/>
                  </a:lnTo>
                  <a:lnTo>
                    <a:pt x="124" y="96"/>
                  </a:lnTo>
                  <a:lnTo>
                    <a:pt x="125" y="95"/>
                  </a:lnTo>
                  <a:lnTo>
                    <a:pt x="127" y="93"/>
                  </a:lnTo>
                  <a:lnTo>
                    <a:pt x="128" y="91"/>
                  </a:lnTo>
                  <a:lnTo>
                    <a:pt x="128" y="89"/>
                  </a:lnTo>
                  <a:lnTo>
                    <a:pt x="129" y="88"/>
                  </a:lnTo>
                  <a:lnTo>
                    <a:pt x="130" y="86"/>
                  </a:lnTo>
                  <a:lnTo>
                    <a:pt x="132" y="84"/>
                  </a:lnTo>
                  <a:lnTo>
                    <a:pt x="133" y="82"/>
                  </a:lnTo>
                  <a:lnTo>
                    <a:pt x="134" y="80"/>
                  </a:lnTo>
                  <a:lnTo>
                    <a:pt x="135" y="78"/>
                  </a:lnTo>
                  <a:lnTo>
                    <a:pt x="136" y="77"/>
                  </a:lnTo>
                  <a:lnTo>
                    <a:pt x="136" y="74"/>
                  </a:lnTo>
                  <a:lnTo>
                    <a:pt x="138" y="72"/>
                  </a:lnTo>
                  <a:lnTo>
                    <a:pt x="139" y="70"/>
                  </a:lnTo>
                  <a:lnTo>
                    <a:pt x="140" y="68"/>
                  </a:lnTo>
                  <a:lnTo>
                    <a:pt x="140" y="66"/>
                  </a:lnTo>
                  <a:lnTo>
                    <a:pt x="141" y="64"/>
                  </a:lnTo>
                  <a:lnTo>
                    <a:pt x="143" y="62"/>
                  </a:lnTo>
                  <a:lnTo>
                    <a:pt x="143" y="60"/>
                  </a:lnTo>
                  <a:lnTo>
                    <a:pt x="144" y="57"/>
                  </a:lnTo>
                  <a:lnTo>
                    <a:pt x="145" y="56"/>
                  </a:lnTo>
                  <a:lnTo>
                    <a:pt x="145" y="54"/>
                  </a:lnTo>
                  <a:lnTo>
                    <a:pt x="146" y="52"/>
                  </a:lnTo>
                  <a:lnTo>
                    <a:pt x="146" y="50"/>
                  </a:lnTo>
                  <a:lnTo>
                    <a:pt x="148" y="48"/>
                  </a:lnTo>
                  <a:lnTo>
                    <a:pt x="148" y="46"/>
                  </a:lnTo>
                  <a:lnTo>
                    <a:pt x="148" y="44"/>
                  </a:lnTo>
                  <a:lnTo>
                    <a:pt x="149" y="42"/>
                  </a:lnTo>
                  <a:lnTo>
                    <a:pt x="149" y="40"/>
                  </a:lnTo>
                  <a:lnTo>
                    <a:pt x="150" y="39"/>
                  </a:lnTo>
                  <a:lnTo>
                    <a:pt x="150" y="38"/>
                  </a:lnTo>
                  <a:lnTo>
                    <a:pt x="150" y="35"/>
                  </a:lnTo>
                  <a:lnTo>
                    <a:pt x="150" y="34"/>
                  </a:lnTo>
                  <a:lnTo>
                    <a:pt x="150" y="32"/>
                  </a:lnTo>
                  <a:lnTo>
                    <a:pt x="151" y="31"/>
                  </a:lnTo>
                  <a:lnTo>
                    <a:pt x="151" y="29"/>
                  </a:lnTo>
                  <a:lnTo>
                    <a:pt x="151" y="28"/>
                  </a:lnTo>
                  <a:lnTo>
                    <a:pt x="151" y="26"/>
                  </a:lnTo>
                  <a:lnTo>
                    <a:pt x="151" y="26"/>
                  </a:lnTo>
                  <a:lnTo>
                    <a:pt x="151" y="24"/>
                  </a:lnTo>
                  <a:lnTo>
                    <a:pt x="150" y="21"/>
                  </a:lnTo>
                  <a:lnTo>
                    <a:pt x="150" y="20"/>
                  </a:lnTo>
                  <a:lnTo>
                    <a:pt x="150" y="19"/>
                  </a:lnTo>
                  <a:lnTo>
                    <a:pt x="148" y="18"/>
                  </a:lnTo>
                  <a:lnTo>
                    <a:pt x="146" y="17"/>
                  </a:lnTo>
                  <a:lnTo>
                    <a:pt x="144" y="15"/>
                  </a:lnTo>
                  <a:lnTo>
                    <a:pt x="141" y="15"/>
                  </a:lnTo>
                  <a:lnTo>
                    <a:pt x="139" y="13"/>
                  </a:lnTo>
                  <a:lnTo>
                    <a:pt x="136" y="12"/>
                  </a:lnTo>
                  <a:lnTo>
                    <a:pt x="133" y="12"/>
                  </a:lnTo>
                  <a:lnTo>
                    <a:pt x="130" y="11"/>
                  </a:lnTo>
                  <a:lnTo>
                    <a:pt x="127" y="10"/>
                  </a:lnTo>
                  <a:lnTo>
                    <a:pt x="123" y="9"/>
                  </a:lnTo>
                  <a:lnTo>
                    <a:pt x="119" y="8"/>
                  </a:lnTo>
                  <a:lnTo>
                    <a:pt x="116" y="7"/>
                  </a:lnTo>
                  <a:lnTo>
                    <a:pt x="112" y="7"/>
                  </a:lnTo>
                  <a:lnTo>
                    <a:pt x="108" y="6"/>
                  </a:lnTo>
                  <a:lnTo>
                    <a:pt x="103" y="6"/>
                  </a:lnTo>
                  <a:lnTo>
                    <a:pt x="100" y="5"/>
                  </a:lnTo>
                  <a:lnTo>
                    <a:pt x="96" y="4"/>
                  </a:lnTo>
                  <a:lnTo>
                    <a:pt x="92" y="4"/>
                  </a:lnTo>
                  <a:lnTo>
                    <a:pt x="89" y="3"/>
                  </a:lnTo>
                  <a:lnTo>
                    <a:pt x="85" y="3"/>
                  </a:lnTo>
                  <a:lnTo>
                    <a:pt x="81" y="2"/>
                  </a:lnTo>
                  <a:lnTo>
                    <a:pt x="77" y="2"/>
                  </a:lnTo>
                  <a:lnTo>
                    <a:pt x="75" y="1"/>
                  </a:lnTo>
                  <a:lnTo>
                    <a:pt x="73" y="1"/>
                  </a:lnTo>
                  <a:lnTo>
                    <a:pt x="69" y="1"/>
                  </a:lnTo>
                  <a:lnTo>
                    <a:pt x="68" y="1"/>
                  </a:lnTo>
                  <a:lnTo>
                    <a:pt x="65" y="0"/>
                  </a:lnTo>
                  <a:lnTo>
                    <a:pt x="64" y="0"/>
                  </a:lnTo>
                  <a:lnTo>
                    <a:pt x="62" y="0"/>
                  </a:lnTo>
                  <a:lnTo>
                    <a:pt x="60" y="0"/>
                  </a:lnTo>
                  <a:lnTo>
                    <a:pt x="60" y="0"/>
                  </a:lnTo>
                  <a:close/>
                </a:path>
              </a:pathLst>
            </a:custGeom>
            <a:solidFill>
              <a:srgbClr val="6982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4"/>
            <p:cNvSpPr>
              <a:spLocks/>
            </p:cNvSpPr>
            <p:nvPr/>
          </p:nvSpPr>
          <p:spPr bwMode="auto">
            <a:xfrm>
              <a:off x="5381" y="1748"/>
              <a:ext cx="56" cy="42"/>
            </a:xfrm>
            <a:custGeom>
              <a:avLst/>
              <a:gdLst>
                <a:gd name="T0" fmla="*/ 0 w 56"/>
                <a:gd name="T1" fmla="*/ 0 h 42"/>
                <a:gd name="T2" fmla="*/ 7 w 56"/>
                <a:gd name="T3" fmla="*/ 42 h 42"/>
                <a:gd name="T4" fmla="*/ 56 w 56"/>
                <a:gd name="T5" fmla="*/ 38 h 42"/>
                <a:gd name="T6" fmla="*/ 53 w 56"/>
                <a:gd name="T7" fmla="*/ 0 h 42"/>
                <a:gd name="T8" fmla="*/ 0 w 56"/>
                <a:gd name="T9" fmla="*/ 0 h 42"/>
                <a:gd name="T10" fmla="*/ 0 w 56"/>
                <a:gd name="T11" fmla="*/ 0 h 42"/>
              </a:gdLst>
              <a:ahLst/>
              <a:cxnLst>
                <a:cxn ang="0">
                  <a:pos x="T0" y="T1"/>
                </a:cxn>
                <a:cxn ang="0">
                  <a:pos x="T2" y="T3"/>
                </a:cxn>
                <a:cxn ang="0">
                  <a:pos x="T4" y="T5"/>
                </a:cxn>
                <a:cxn ang="0">
                  <a:pos x="T6" y="T7"/>
                </a:cxn>
                <a:cxn ang="0">
                  <a:pos x="T8" y="T9"/>
                </a:cxn>
                <a:cxn ang="0">
                  <a:pos x="T10" y="T11"/>
                </a:cxn>
              </a:cxnLst>
              <a:rect l="0" t="0" r="r" b="b"/>
              <a:pathLst>
                <a:path w="56" h="42">
                  <a:moveTo>
                    <a:pt x="0" y="0"/>
                  </a:moveTo>
                  <a:lnTo>
                    <a:pt x="7" y="42"/>
                  </a:lnTo>
                  <a:lnTo>
                    <a:pt x="56" y="38"/>
                  </a:lnTo>
                  <a:lnTo>
                    <a:pt x="53" y="0"/>
                  </a:lnTo>
                  <a:lnTo>
                    <a:pt x="0" y="0"/>
                  </a:lnTo>
                  <a:lnTo>
                    <a:pt x="0" y="0"/>
                  </a:lnTo>
                  <a:close/>
                </a:path>
              </a:pathLst>
            </a:custGeom>
            <a:solidFill>
              <a:srgbClr val="6982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5"/>
            <p:cNvSpPr>
              <a:spLocks/>
            </p:cNvSpPr>
            <p:nvPr/>
          </p:nvSpPr>
          <p:spPr bwMode="auto">
            <a:xfrm>
              <a:off x="4907" y="1525"/>
              <a:ext cx="372" cy="172"/>
            </a:xfrm>
            <a:custGeom>
              <a:avLst/>
              <a:gdLst>
                <a:gd name="T0" fmla="*/ 0 w 372"/>
                <a:gd name="T1" fmla="*/ 37 h 172"/>
                <a:gd name="T2" fmla="*/ 91 w 372"/>
                <a:gd name="T3" fmla="*/ 103 h 172"/>
                <a:gd name="T4" fmla="*/ 322 w 372"/>
                <a:gd name="T5" fmla="*/ 155 h 172"/>
                <a:gd name="T6" fmla="*/ 322 w 372"/>
                <a:gd name="T7" fmla="*/ 152 h 172"/>
                <a:gd name="T8" fmla="*/ 321 w 372"/>
                <a:gd name="T9" fmla="*/ 146 h 172"/>
                <a:gd name="T10" fmla="*/ 320 w 372"/>
                <a:gd name="T11" fmla="*/ 139 h 172"/>
                <a:gd name="T12" fmla="*/ 319 w 372"/>
                <a:gd name="T13" fmla="*/ 135 h 172"/>
                <a:gd name="T14" fmla="*/ 318 w 372"/>
                <a:gd name="T15" fmla="*/ 131 h 172"/>
                <a:gd name="T16" fmla="*/ 316 w 372"/>
                <a:gd name="T17" fmla="*/ 127 h 172"/>
                <a:gd name="T18" fmla="*/ 314 w 372"/>
                <a:gd name="T19" fmla="*/ 122 h 172"/>
                <a:gd name="T20" fmla="*/ 307 w 372"/>
                <a:gd name="T21" fmla="*/ 116 h 172"/>
                <a:gd name="T22" fmla="*/ 298 w 372"/>
                <a:gd name="T23" fmla="*/ 113 h 172"/>
                <a:gd name="T24" fmla="*/ 288 w 372"/>
                <a:gd name="T25" fmla="*/ 110 h 172"/>
                <a:gd name="T26" fmla="*/ 277 w 372"/>
                <a:gd name="T27" fmla="*/ 107 h 172"/>
                <a:gd name="T28" fmla="*/ 265 w 372"/>
                <a:gd name="T29" fmla="*/ 105 h 172"/>
                <a:gd name="T30" fmla="*/ 252 w 372"/>
                <a:gd name="T31" fmla="*/ 103 h 172"/>
                <a:gd name="T32" fmla="*/ 243 w 372"/>
                <a:gd name="T33" fmla="*/ 100 h 172"/>
                <a:gd name="T34" fmla="*/ 233 w 372"/>
                <a:gd name="T35" fmla="*/ 99 h 172"/>
                <a:gd name="T36" fmla="*/ 227 w 372"/>
                <a:gd name="T37" fmla="*/ 98 h 172"/>
                <a:gd name="T38" fmla="*/ 223 w 372"/>
                <a:gd name="T39" fmla="*/ 36 h 172"/>
                <a:gd name="T40" fmla="*/ 228 w 372"/>
                <a:gd name="T41" fmla="*/ 36 h 172"/>
                <a:gd name="T42" fmla="*/ 236 w 372"/>
                <a:gd name="T43" fmla="*/ 36 h 172"/>
                <a:gd name="T44" fmla="*/ 245 w 372"/>
                <a:gd name="T45" fmla="*/ 37 h 172"/>
                <a:gd name="T46" fmla="*/ 252 w 372"/>
                <a:gd name="T47" fmla="*/ 37 h 172"/>
                <a:gd name="T48" fmla="*/ 261 w 372"/>
                <a:gd name="T49" fmla="*/ 37 h 172"/>
                <a:gd name="T50" fmla="*/ 270 w 372"/>
                <a:gd name="T51" fmla="*/ 38 h 172"/>
                <a:gd name="T52" fmla="*/ 281 w 372"/>
                <a:gd name="T53" fmla="*/ 38 h 172"/>
                <a:gd name="T54" fmla="*/ 291 w 372"/>
                <a:gd name="T55" fmla="*/ 38 h 172"/>
                <a:gd name="T56" fmla="*/ 300 w 372"/>
                <a:gd name="T57" fmla="*/ 39 h 172"/>
                <a:gd name="T58" fmla="*/ 310 w 372"/>
                <a:gd name="T59" fmla="*/ 39 h 172"/>
                <a:gd name="T60" fmla="*/ 320 w 372"/>
                <a:gd name="T61" fmla="*/ 39 h 172"/>
                <a:gd name="T62" fmla="*/ 329 w 372"/>
                <a:gd name="T63" fmla="*/ 38 h 172"/>
                <a:gd name="T64" fmla="*/ 338 w 372"/>
                <a:gd name="T65" fmla="*/ 38 h 172"/>
                <a:gd name="T66" fmla="*/ 346 w 372"/>
                <a:gd name="T67" fmla="*/ 38 h 172"/>
                <a:gd name="T68" fmla="*/ 353 w 372"/>
                <a:gd name="T69" fmla="*/ 37 h 172"/>
                <a:gd name="T70" fmla="*/ 359 w 372"/>
                <a:gd name="T71" fmla="*/ 36 h 172"/>
                <a:gd name="T72" fmla="*/ 367 w 372"/>
                <a:gd name="T73" fmla="*/ 35 h 172"/>
                <a:gd name="T74" fmla="*/ 370 w 372"/>
                <a:gd name="T75" fmla="*/ 32 h 172"/>
                <a:gd name="T76" fmla="*/ 372 w 372"/>
                <a:gd name="T77" fmla="*/ 25 h 172"/>
                <a:gd name="T78" fmla="*/ 370 w 372"/>
                <a:gd name="T79" fmla="*/ 18 h 172"/>
                <a:gd name="T80" fmla="*/ 369 w 372"/>
                <a:gd name="T81" fmla="*/ 11 h 172"/>
                <a:gd name="T82" fmla="*/ 368 w 372"/>
                <a:gd name="T83" fmla="*/ 5 h 172"/>
                <a:gd name="T84" fmla="*/ 159 w 372"/>
                <a:gd name="T85" fmla="*/ 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72" h="172">
                  <a:moveTo>
                    <a:pt x="159" y="2"/>
                  </a:moveTo>
                  <a:lnTo>
                    <a:pt x="2" y="0"/>
                  </a:lnTo>
                  <a:lnTo>
                    <a:pt x="0" y="37"/>
                  </a:lnTo>
                  <a:lnTo>
                    <a:pt x="161" y="37"/>
                  </a:lnTo>
                  <a:lnTo>
                    <a:pt x="161" y="97"/>
                  </a:lnTo>
                  <a:lnTo>
                    <a:pt x="91" y="103"/>
                  </a:lnTo>
                  <a:lnTo>
                    <a:pt x="95" y="172"/>
                  </a:lnTo>
                  <a:lnTo>
                    <a:pt x="212" y="156"/>
                  </a:lnTo>
                  <a:lnTo>
                    <a:pt x="322" y="155"/>
                  </a:lnTo>
                  <a:lnTo>
                    <a:pt x="322" y="154"/>
                  </a:lnTo>
                  <a:lnTo>
                    <a:pt x="322" y="153"/>
                  </a:lnTo>
                  <a:lnTo>
                    <a:pt x="322" y="152"/>
                  </a:lnTo>
                  <a:lnTo>
                    <a:pt x="322" y="151"/>
                  </a:lnTo>
                  <a:lnTo>
                    <a:pt x="321" y="148"/>
                  </a:lnTo>
                  <a:lnTo>
                    <a:pt x="321" y="146"/>
                  </a:lnTo>
                  <a:lnTo>
                    <a:pt x="321" y="143"/>
                  </a:lnTo>
                  <a:lnTo>
                    <a:pt x="320" y="141"/>
                  </a:lnTo>
                  <a:lnTo>
                    <a:pt x="320" y="139"/>
                  </a:lnTo>
                  <a:lnTo>
                    <a:pt x="320" y="138"/>
                  </a:lnTo>
                  <a:lnTo>
                    <a:pt x="319" y="137"/>
                  </a:lnTo>
                  <a:lnTo>
                    <a:pt x="319" y="135"/>
                  </a:lnTo>
                  <a:lnTo>
                    <a:pt x="319" y="134"/>
                  </a:lnTo>
                  <a:lnTo>
                    <a:pt x="318" y="132"/>
                  </a:lnTo>
                  <a:lnTo>
                    <a:pt x="318" y="131"/>
                  </a:lnTo>
                  <a:lnTo>
                    <a:pt x="318" y="130"/>
                  </a:lnTo>
                  <a:lnTo>
                    <a:pt x="316" y="128"/>
                  </a:lnTo>
                  <a:lnTo>
                    <a:pt x="316" y="127"/>
                  </a:lnTo>
                  <a:lnTo>
                    <a:pt x="315" y="125"/>
                  </a:lnTo>
                  <a:lnTo>
                    <a:pt x="315" y="124"/>
                  </a:lnTo>
                  <a:lnTo>
                    <a:pt x="314" y="122"/>
                  </a:lnTo>
                  <a:lnTo>
                    <a:pt x="313" y="120"/>
                  </a:lnTo>
                  <a:lnTo>
                    <a:pt x="310" y="118"/>
                  </a:lnTo>
                  <a:lnTo>
                    <a:pt x="307" y="116"/>
                  </a:lnTo>
                  <a:lnTo>
                    <a:pt x="304" y="115"/>
                  </a:lnTo>
                  <a:lnTo>
                    <a:pt x="302" y="114"/>
                  </a:lnTo>
                  <a:lnTo>
                    <a:pt x="298" y="113"/>
                  </a:lnTo>
                  <a:lnTo>
                    <a:pt x="295" y="112"/>
                  </a:lnTo>
                  <a:lnTo>
                    <a:pt x="292" y="111"/>
                  </a:lnTo>
                  <a:lnTo>
                    <a:pt x="288" y="110"/>
                  </a:lnTo>
                  <a:lnTo>
                    <a:pt x="284" y="109"/>
                  </a:lnTo>
                  <a:lnTo>
                    <a:pt x="281" y="109"/>
                  </a:lnTo>
                  <a:lnTo>
                    <a:pt x="277" y="107"/>
                  </a:lnTo>
                  <a:lnTo>
                    <a:pt x="272" y="106"/>
                  </a:lnTo>
                  <a:lnTo>
                    <a:pt x="268" y="106"/>
                  </a:lnTo>
                  <a:lnTo>
                    <a:pt x="265" y="105"/>
                  </a:lnTo>
                  <a:lnTo>
                    <a:pt x="261" y="104"/>
                  </a:lnTo>
                  <a:lnTo>
                    <a:pt x="256" y="103"/>
                  </a:lnTo>
                  <a:lnTo>
                    <a:pt x="252" y="103"/>
                  </a:lnTo>
                  <a:lnTo>
                    <a:pt x="250" y="102"/>
                  </a:lnTo>
                  <a:lnTo>
                    <a:pt x="245" y="101"/>
                  </a:lnTo>
                  <a:lnTo>
                    <a:pt x="243" y="100"/>
                  </a:lnTo>
                  <a:lnTo>
                    <a:pt x="239" y="100"/>
                  </a:lnTo>
                  <a:lnTo>
                    <a:pt x="236" y="100"/>
                  </a:lnTo>
                  <a:lnTo>
                    <a:pt x="233" y="99"/>
                  </a:lnTo>
                  <a:lnTo>
                    <a:pt x="230" y="98"/>
                  </a:lnTo>
                  <a:lnTo>
                    <a:pt x="228" y="98"/>
                  </a:lnTo>
                  <a:lnTo>
                    <a:pt x="227" y="98"/>
                  </a:lnTo>
                  <a:lnTo>
                    <a:pt x="224" y="98"/>
                  </a:lnTo>
                  <a:lnTo>
                    <a:pt x="224" y="98"/>
                  </a:lnTo>
                  <a:lnTo>
                    <a:pt x="223" y="36"/>
                  </a:lnTo>
                  <a:lnTo>
                    <a:pt x="224" y="36"/>
                  </a:lnTo>
                  <a:lnTo>
                    <a:pt x="225" y="36"/>
                  </a:lnTo>
                  <a:lnTo>
                    <a:pt x="228" y="36"/>
                  </a:lnTo>
                  <a:lnTo>
                    <a:pt x="232" y="36"/>
                  </a:lnTo>
                  <a:lnTo>
                    <a:pt x="235" y="36"/>
                  </a:lnTo>
                  <a:lnTo>
                    <a:pt x="236" y="36"/>
                  </a:lnTo>
                  <a:lnTo>
                    <a:pt x="239" y="36"/>
                  </a:lnTo>
                  <a:lnTo>
                    <a:pt x="241" y="36"/>
                  </a:lnTo>
                  <a:lnTo>
                    <a:pt x="245" y="37"/>
                  </a:lnTo>
                  <a:lnTo>
                    <a:pt x="246" y="37"/>
                  </a:lnTo>
                  <a:lnTo>
                    <a:pt x="250" y="37"/>
                  </a:lnTo>
                  <a:lnTo>
                    <a:pt x="252" y="37"/>
                  </a:lnTo>
                  <a:lnTo>
                    <a:pt x="255" y="37"/>
                  </a:lnTo>
                  <a:lnTo>
                    <a:pt x="257" y="37"/>
                  </a:lnTo>
                  <a:lnTo>
                    <a:pt x="261" y="37"/>
                  </a:lnTo>
                  <a:lnTo>
                    <a:pt x="263" y="37"/>
                  </a:lnTo>
                  <a:lnTo>
                    <a:pt x="267" y="38"/>
                  </a:lnTo>
                  <a:lnTo>
                    <a:pt x="270" y="38"/>
                  </a:lnTo>
                  <a:lnTo>
                    <a:pt x="273" y="38"/>
                  </a:lnTo>
                  <a:lnTo>
                    <a:pt x="277" y="38"/>
                  </a:lnTo>
                  <a:lnTo>
                    <a:pt x="281" y="38"/>
                  </a:lnTo>
                  <a:lnTo>
                    <a:pt x="283" y="38"/>
                  </a:lnTo>
                  <a:lnTo>
                    <a:pt x="287" y="38"/>
                  </a:lnTo>
                  <a:lnTo>
                    <a:pt x="291" y="38"/>
                  </a:lnTo>
                  <a:lnTo>
                    <a:pt x="294" y="39"/>
                  </a:lnTo>
                  <a:lnTo>
                    <a:pt x="297" y="39"/>
                  </a:lnTo>
                  <a:lnTo>
                    <a:pt x="300" y="39"/>
                  </a:lnTo>
                  <a:lnTo>
                    <a:pt x="304" y="39"/>
                  </a:lnTo>
                  <a:lnTo>
                    <a:pt x="307" y="39"/>
                  </a:lnTo>
                  <a:lnTo>
                    <a:pt x="310" y="39"/>
                  </a:lnTo>
                  <a:lnTo>
                    <a:pt x="314" y="39"/>
                  </a:lnTo>
                  <a:lnTo>
                    <a:pt x="316" y="39"/>
                  </a:lnTo>
                  <a:lnTo>
                    <a:pt x="320" y="39"/>
                  </a:lnTo>
                  <a:lnTo>
                    <a:pt x="324" y="38"/>
                  </a:lnTo>
                  <a:lnTo>
                    <a:pt x="326" y="38"/>
                  </a:lnTo>
                  <a:lnTo>
                    <a:pt x="329" y="38"/>
                  </a:lnTo>
                  <a:lnTo>
                    <a:pt x="332" y="38"/>
                  </a:lnTo>
                  <a:lnTo>
                    <a:pt x="335" y="38"/>
                  </a:lnTo>
                  <a:lnTo>
                    <a:pt x="338" y="38"/>
                  </a:lnTo>
                  <a:lnTo>
                    <a:pt x="341" y="38"/>
                  </a:lnTo>
                  <a:lnTo>
                    <a:pt x="345" y="38"/>
                  </a:lnTo>
                  <a:lnTo>
                    <a:pt x="346" y="38"/>
                  </a:lnTo>
                  <a:lnTo>
                    <a:pt x="348" y="37"/>
                  </a:lnTo>
                  <a:lnTo>
                    <a:pt x="351" y="37"/>
                  </a:lnTo>
                  <a:lnTo>
                    <a:pt x="353" y="37"/>
                  </a:lnTo>
                  <a:lnTo>
                    <a:pt x="356" y="37"/>
                  </a:lnTo>
                  <a:lnTo>
                    <a:pt x="357" y="36"/>
                  </a:lnTo>
                  <a:lnTo>
                    <a:pt x="359" y="36"/>
                  </a:lnTo>
                  <a:lnTo>
                    <a:pt x="362" y="36"/>
                  </a:lnTo>
                  <a:lnTo>
                    <a:pt x="364" y="36"/>
                  </a:lnTo>
                  <a:lnTo>
                    <a:pt x="367" y="35"/>
                  </a:lnTo>
                  <a:lnTo>
                    <a:pt x="368" y="34"/>
                  </a:lnTo>
                  <a:lnTo>
                    <a:pt x="369" y="34"/>
                  </a:lnTo>
                  <a:lnTo>
                    <a:pt x="370" y="32"/>
                  </a:lnTo>
                  <a:lnTo>
                    <a:pt x="370" y="30"/>
                  </a:lnTo>
                  <a:lnTo>
                    <a:pt x="370" y="28"/>
                  </a:lnTo>
                  <a:lnTo>
                    <a:pt x="372" y="25"/>
                  </a:lnTo>
                  <a:lnTo>
                    <a:pt x="370" y="23"/>
                  </a:lnTo>
                  <a:lnTo>
                    <a:pt x="370" y="20"/>
                  </a:lnTo>
                  <a:lnTo>
                    <a:pt x="370" y="18"/>
                  </a:lnTo>
                  <a:lnTo>
                    <a:pt x="370" y="16"/>
                  </a:lnTo>
                  <a:lnTo>
                    <a:pt x="369" y="13"/>
                  </a:lnTo>
                  <a:lnTo>
                    <a:pt x="369" y="11"/>
                  </a:lnTo>
                  <a:lnTo>
                    <a:pt x="368" y="8"/>
                  </a:lnTo>
                  <a:lnTo>
                    <a:pt x="368" y="7"/>
                  </a:lnTo>
                  <a:lnTo>
                    <a:pt x="368" y="5"/>
                  </a:lnTo>
                  <a:lnTo>
                    <a:pt x="367" y="4"/>
                  </a:lnTo>
                  <a:lnTo>
                    <a:pt x="367" y="3"/>
                  </a:lnTo>
                  <a:lnTo>
                    <a:pt x="159" y="2"/>
                  </a:lnTo>
                  <a:lnTo>
                    <a:pt x="159" y="2"/>
                  </a:lnTo>
                  <a:close/>
                </a:path>
              </a:pathLst>
            </a:custGeom>
            <a:solidFill>
              <a:srgbClr val="6982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6"/>
            <p:cNvSpPr>
              <a:spLocks/>
            </p:cNvSpPr>
            <p:nvPr/>
          </p:nvSpPr>
          <p:spPr bwMode="auto">
            <a:xfrm>
              <a:off x="4700" y="1413"/>
              <a:ext cx="477" cy="145"/>
            </a:xfrm>
            <a:custGeom>
              <a:avLst/>
              <a:gdLst>
                <a:gd name="T0" fmla="*/ 1 w 477"/>
                <a:gd name="T1" fmla="*/ 126 h 145"/>
                <a:gd name="T2" fmla="*/ 6 w 477"/>
                <a:gd name="T3" fmla="*/ 120 h 145"/>
                <a:gd name="T4" fmla="*/ 10 w 477"/>
                <a:gd name="T5" fmla="*/ 114 h 145"/>
                <a:gd name="T6" fmla="*/ 14 w 477"/>
                <a:gd name="T7" fmla="*/ 107 h 145"/>
                <a:gd name="T8" fmla="*/ 19 w 477"/>
                <a:gd name="T9" fmla="*/ 100 h 145"/>
                <a:gd name="T10" fmla="*/ 26 w 477"/>
                <a:gd name="T11" fmla="*/ 92 h 145"/>
                <a:gd name="T12" fmla="*/ 32 w 477"/>
                <a:gd name="T13" fmla="*/ 84 h 145"/>
                <a:gd name="T14" fmla="*/ 39 w 477"/>
                <a:gd name="T15" fmla="*/ 76 h 145"/>
                <a:gd name="T16" fmla="*/ 45 w 477"/>
                <a:gd name="T17" fmla="*/ 69 h 145"/>
                <a:gd name="T18" fmla="*/ 51 w 477"/>
                <a:gd name="T19" fmla="*/ 61 h 145"/>
                <a:gd name="T20" fmla="*/ 59 w 477"/>
                <a:gd name="T21" fmla="*/ 55 h 145"/>
                <a:gd name="T22" fmla="*/ 66 w 477"/>
                <a:gd name="T23" fmla="*/ 47 h 145"/>
                <a:gd name="T24" fmla="*/ 75 w 477"/>
                <a:gd name="T25" fmla="*/ 40 h 145"/>
                <a:gd name="T26" fmla="*/ 82 w 477"/>
                <a:gd name="T27" fmla="*/ 39 h 145"/>
                <a:gd name="T28" fmla="*/ 94 w 477"/>
                <a:gd name="T29" fmla="*/ 36 h 145"/>
                <a:gd name="T30" fmla="*/ 113 w 477"/>
                <a:gd name="T31" fmla="*/ 33 h 145"/>
                <a:gd name="T32" fmla="*/ 137 w 477"/>
                <a:gd name="T33" fmla="*/ 30 h 145"/>
                <a:gd name="T34" fmla="*/ 166 w 477"/>
                <a:gd name="T35" fmla="*/ 27 h 145"/>
                <a:gd name="T36" fmla="*/ 196 w 477"/>
                <a:gd name="T37" fmla="*/ 22 h 145"/>
                <a:gd name="T38" fmla="*/ 231 w 477"/>
                <a:gd name="T39" fmla="*/ 19 h 145"/>
                <a:gd name="T40" fmla="*/ 265 w 477"/>
                <a:gd name="T41" fmla="*/ 15 h 145"/>
                <a:gd name="T42" fmla="*/ 300 w 477"/>
                <a:gd name="T43" fmla="*/ 11 h 145"/>
                <a:gd name="T44" fmla="*/ 334 w 477"/>
                <a:gd name="T45" fmla="*/ 8 h 145"/>
                <a:gd name="T46" fmla="*/ 366 w 477"/>
                <a:gd name="T47" fmla="*/ 5 h 145"/>
                <a:gd name="T48" fmla="*/ 396 w 477"/>
                <a:gd name="T49" fmla="*/ 2 h 145"/>
                <a:gd name="T50" fmla="*/ 421 w 477"/>
                <a:gd name="T51" fmla="*/ 0 h 145"/>
                <a:gd name="T52" fmla="*/ 442 w 477"/>
                <a:gd name="T53" fmla="*/ 0 h 145"/>
                <a:gd name="T54" fmla="*/ 457 w 477"/>
                <a:gd name="T55" fmla="*/ 0 h 145"/>
                <a:gd name="T56" fmla="*/ 466 w 477"/>
                <a:gd name="T57" fmla="*/ 0 h 145"/>
                <a:gd name="T58" fmla="*/ 473 w 477"/>
                <a:gd name="T59" fmla="*/ 6 h 145"/>
                <a:gd name="T60" fmla="*/ 475 w 477"/>
                <a:gd name="T61" fmla="*/ 14 h 145"/>
                <a:gd name="T62" fmla="*/ 477 w 477"/>
                <a:gd name="T63" fmla="*/ 22 h 145"/>
                <a:gd name="T64" fmla="*/ 475 w 477"/>
                <a:gd name="T65" fmla="*/ 27 h 145"/>
                <a:gd name="T66" fmla="*/ 466 w 477"/>
                <a:gd name="T67" fmla="*/ 28 h 145"/>
                <a:gd name="T68" fmla="*/ 451 w 477"/>
                <a:gd name="T69" fmla="*/ 28 h 145"/>
                <a:gd name="T70" fmla="*/ 431 w 477"/>
                <a:gd name="T71" fmla="*/ 30 h 145"/>
                <a:gd name="T72" fmla="*/ 408 w 477"/>
                <a:gd name="T73" fmla="*/ 31 h 145"/>
                <a:gd name="T74" fmla="*/ 381 w 477"/>
                <a:gd name="T75" fmla="*/ 33 h 145"/>
                <a:gd name="T76" fmla="*/ 351 w 477"/>
                <a:gd name="T77" fmla="*/ 36 h 145"/>
                <a:gd name="T78" fmla="*/ 321 w 477"/>
                <a:gd name="T79" fmla="*/ 39 h 145"/>
                <a:gd name="T80" fmla="*/ 290 w 477"/>
                <a:gd name="T81" fmla="*/ 42 h 145"/>
                <a:gd name="T82" fmla="*/ 258 w 477"/>
                <a:gd name="T83" fmla="*/ 45 h 145"/>
                <a:gd name="T84" fmla="*/ 228 w 477"/>
                <a:gd name="T85" fmla="*/ 48 h 145"/>
                <a:gd name="T86" fmla="*/ 200 w 477"/>
                <a:gd name="T87" fmla="*/ 52 h 145"/>
                <a:gd name="T88" fmla="*/ 175 w 477"/>
                <a:gd name="T89" fmla="*/ 55 h 145"/>
                <a:gd name="T90" fmla="*/ 155 w 477"/>
                <a:gd name="T91" fmla="*/ 58 h 145"/>
                <a:gd name="T92" fmla="*/ 137 w 477"/>
                <a:gd name="T93" fmla="*/ 61 h 145"/>
                <a:gd name="T94" fmla="*/ 128 w 477"/>
                <a:gd name="T95" fmla="*/ 65 h 145"/>
                <a:gd name="T96" fmla="*/ 115 w 477"/>
                <a:gd name="T97" fmla="*/ 71 h 145"/>
                <a:gd name="T98" fmla="*/ 108 w 477"/>
                <a:gd name="T99" fmla="*/ 78 h 145"/>
                <a:gd name="T100" fmla="*/ 102 w 477"/>
                <a:gd name="T101" fmla="*/ 84 h 145"/>
                <a:gd name="T102" fmla="*/ 96 w 477"/>
                <a:gd name="T103" fmla="*/ 90 h 145"/>
                <a:gd name="T104" fmla="*/ 91 w 477"/>
                <a:gd name="T105" fmla="*/ 96 h 145"/>
                <a:gd name="T106" fmla="*/ 85 w 477"/>
                <a:gd name="T107" fmla="*/ 103 h 145"/>
                <a:gd name="T108" fmla="*/ 80 w 477"/>
                <a:gd name="T109" fmla="*/ 109 h 145"/>
                <a:gd name="T110" fmla="*/ 75 w 477"/>
                <a:gd name="T111" fmla="*/ 116 h 145"/>
                <a:gd name="T112" fmla="*/ 71 w 477"/>
                <a:gd name="T113" fmla="*/ 122 h 145"/>
                <a:gd name="T114" fmla="*/ 66 w 477"/>
                <a:gd name="T115" fmla="*/ 128 h 145"/>
                <a:gd name="T116" fmla="*/ 61 w 477"/>
                <a:gd name="T117" fmla="*/ 137 h 145"/>
                <a:gd name="T118" fmla="*/ 57 w 477"/>
                <a:gd name="T119" fmla="*/ 143 h 145"/>
                <a:gd name="T120" fmla="*/ 0 w 477"/>
                <a:gd name="T121" fmla="*/ 12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77" h="145">
                  <a:moveTo>
                    <a:pt x="0" y="128"/>
                  </a:moveTo>
                  <a:lnTo>
                    <a:pt x="0" y="128"/>
                  </a:lnTo>
                  <a:lnTo>
                    <a:pt x="0" y="128"/>
                  </a:lnTo>
                  <a:lnTo>
                    <a:pt x="1" y="126"/>
                  </a:lnTo>
                  <a:lnTo>
                    <a:pt x="2" y="125"/>
                  </a:lnTo>
                  <a:lnTo>
                    <a:pt x="3" y="123"/>
                  </a:lnTo>
                  <a:lnTo>
                    <a:pt x="5" y="120"/>
                  </a:lnTo>
                  <a:lnTo>
                    <a:pt x="6" y="120"/>
                  </a:lnTo>
                  <a:lnTo>
                    <a:pt x="6" y="118"/>
                  </a:lnTo>
                  <a:lnTo>
                    <a:pt x="7" y="117"/>
                  </a:lnTo>
                  <a:lnTo>
                    <a:pt x="8" y="116"/>
                  </a:lnTo>
                  <a:lnTo>
                    <a:pt x="10" y="114"/>
                  </a:lnTo>
                  <a:lnTo>
                    <a:pt x="11" y="112"/>
                  </a:lnTo>
                  <a:lnTo>
                    <a:pt x="12" y="111"/>
                  </a:lnTo>
                  <a:lnTo>
                    <a:pt x="13" y="109"/>
                  </a:lnTo>
                  <a:lnTo>
                    <a:pt x="14" y="107"/>
                  </a:lnTo>
                  <a:lnTo>
                    <a:pt x="16" y="106"/>
                  </a:lnTo>
                  <a:lnTo>
                    <a:pt x="17" y="103"/>
                  </a:lnTo>
                  <a:lnTo>
                    <a:pt x="18" y="102"/>
                  </a:lnTo>
                  <a:lnTo>
                    <a:pt x="19" y="100"/>
                  </a:lnTo>
                  <a:lnTo>
                    <a:pt x="21" y="98"/>
                  </a:lnTo>
                  <a:lnTo>
                    <a:pt x="23" y="96"/>
                  </a:lnTo>
                  <a:lnTo>
                    <a:pt x="24" y="95"/>
                  </a:lnTo>
                  <a:lnTo>
                    <a:pt x="26" y="92"/>
                  </a:lnTo>
                  <a:lnTo>
                    <a:pt x="28" y="90"/>
                  </a:lnTo>
                  <a:lnTo>
                    <a:pt x="29" y="89"/>
                  </a:lnTo>
                  <a:lnTo>
                    <a:pt x="30" y="86"/>
                  </a:lnTo>
                  <a:lnTo>
                    <a:pt x="32" y="84"/>
                  </a:lnTo>
                  <a:lnTo>
                    <a:pt x="34" y="83"/>
                  </a:lnTo>
                  <a:lnTo>
                    <a:pt x="35" y="81"/>
                  </a:lnTo>
                  <a:lnTo>
                    <a:pt x="37" y="78"/>
                  </a:lnTo>
                  <a:lnTo>
                    <a:pt x="39" y="76"/>
                  </a:lnTo>
                  <a:lnTo>
                    <a:pt x="40" y="75"/>
                  </a:lnTo>
                  <a:lnTo>
                    <a:pt x="42" y="72"/>
                  </a:lnTo>
                  <a:lnTo>
                    <a:pt x="44" y="71"/>
                  </a:lnTo>
                  <a:lnTo>
                    <a:pt x="45" y="69"/>
                  </a:lnTo>
                  <a:lnTo>
                    <a:pt x="48" y="67"/>
                  </a:lnTo>
                  <a:lnTo>
                    <a:pt x="49" y="65"/>
                  </a:lnTo>
                  <a:lnTo>
                    <a:pt x="50" y="64"/>
                  </a:lnTo>
                  <a:lnTo>
                    <a:pt x="51" y="61"/>
                  </a:lnTo>
                  <a:lnTo>
                    <a:pt x="54" y="60"/>
                  </a:lnTo>
                  <a:lnTo>
                    <a:pt x="55" y="58"/>
                  </a:lnTo>
                  <a:lnTo>
                    <a:pt x="57" y="56"/>
                  </a:lnTo>
                  <a:lnTo>
                    <a:pt x="59" y="55"/>
                  </a:lnTo>
                  <a:lnTo>
                    <a:pt x="60" y="53"/>
                  </a:lnTo>
                  <a:lnTo>
                    <a:pt x="61" y="52"/>
                  </a:lnTo>
                  <a:lnTo>
                    <a:pt x="62" y="50"/>
                  </a:lnTo>
                  <a:lnTo>
                    <a:pt x="66" y="47"/>
                  </a:lnTo>
                  <a:lnTo>
                    <a:pt x="69" y="45"/>
                  </a:lnTo>
                  <a:lnTo>
                    <a:pt x="71" y="43"/>
                  </a:lnTo>
                  <a:lnTo>
                    <a:pt x="73" y="42"/>
                  </a:lnTo>
                  <a:lnTo>
                    <a:pt x="75" y="40"/>
                  </a:lnTo>
                  <a:lnTo>
                    <a:pt x="77" y="40"/>
                  </a:lnTo>
                  <a:lnTo>
                    <a:pt x="78" y="39"/>
                  </a:lnTo>
                  <a:lnTo>
                    <a:pt x="80" y="39"/>
                  </a:lnTo>
                  <a:lnTo>
                    <a:pt x="82" y="39"/>
                  </a:lnTo>
                  <a:lnTo>
                    <a:pt x="85" y="38"/>
                  </a:lnTo>
                  <a:lnTo>
                    <a:pt x="87" y="37"/>
                  </a:lnTo>
                  <a:lnTo>
                    <a:pt x="91" y="36"/>
                  </a:lnTo>
                  <a:lnTo>
                    <a:pt x="94" y="36"/>
                  </a:lnTo>
                  <a:lnTo>
                    <a:pt x="99" y="36"/>
                  </a:lnTo>
                  <a:lnTo>
                    <a:pt x="103" y="35"/>
                  </a:lnTo>
                  <a:lnTo>
                    <a:pt x="108" y="34"/>
                  </a:lnTo>
                  <a:lnTo>
                    <a:pt x="113" y="33"/>
                  </a:lnTo>
                  <a:lnTo>
                    <a:pt x="119" y="33"/>
                  </a:lnTo>
                  <a:lnTo>
                    <a:pt x="125" y="31"/>
                  </a:lnTo>
                  <a:lnTo>
                    <a:pt x="131" y="30"/>
                  </a:lnTo>
                  <a:lnTo>
                    <a:pt x="137" y="30"/>
                  </a:lnTo>
                  <a:lnTo>
                    <a:pt x="145" y="29"/>
                  </a:lnTo>
                  <a:lnTo>
                    <a:pt x="151" y="28"/>
                  </a:lnTo>
                  <a:lnTo>
                    <a:pt x="158" y="28"/>
                  </a:lnTo>
                  <a:lnTo>
                    <a:pt x="166" y="27"/>
                  </a:lnTo>
                  <a:lnTo>
                    <a:pt x="173" y="25"/>
                  </a:lnTo>
                  <a:lnTo>
                    <a:pt x="180" y="25"/>
                  </a:lnTo>
                  <a:lnTo>
                    <a:pt x="189" y="24"/>
                  </a:lnTo>
                  <a:lnTo>
                    <a:pt x="196" y="22"/>
                  </a:lnTo>
                  <a:lnTo>
                    <a:pt x="205" y="22"/>
                  </a:lnTo>
                  <a:lnTo>
                    <a:pt x="214" y="21"/>
                  </a:lnTo>
                  <a:lnTo>
                    <a:pt x="222" y="19"/>
                  </a:lnTo>
                  <a:lnTo>
                    <a:pt x="231" y="19"/>
                  </a:lnTo>
                  <a:lnTo>
                    <a:pt x="239" y="18"/>
                  </a:lnTo>
                  <a:lnTo>
                    <a:pt x="248" y="17"/>
                  </a:lnTo>
                  <a:lnTo>
                    <a:pt x="257" y="16"/>
                  </a:lnTo>
                  <a:lnTo>
                    <a:pt x="265" y="15"/>
                  </a:lnTo>
                  <a:lnTo>
                    <a:pt x="274" y="14"/>
                  </a:lnTo>
                  <a:lnTo>
                    <a:pt x="282" y="14"/>
                  </a:lnTo>
                  <a:lnTo>
                    <a:pt x="291" y="12"/>
                  </a:lnTo>
                  <a:lnTo>
                    <a:pt x="300" y="11"/>
                  </a:lnTo>
                  <a:lnTo>
                    <a:pt x="309" y="11"/>
                  </a:lnTo>
                  <a:lnTo>
                    <a:pt x="317" y="10"/>
                  </a:lnTo>
                  <a:lnTo>
                    <a:pt x="325" y="9"/>
                  </a:lnTo>
                  <a:lnTo>
                    <a:pt x="334" y="8"/>
                  </a:lnTo>
                  <a:lnTo>
                    <a:pt x="343" y="8"/>
                  </a:lnTo>
                  <a:lnTo>
                    <a:pt x="350" y="6"/>
                  </a:lnTo>
                  <a:lnTo>
                    <a:pt x="359" y="5"/>
                  </a:lnTo>
                  <a:lnTo>
                    <a:pt x="366" y="5"/>
                  </a:lnTo>
                  <a:lnTo>
                    <a:pt x="373" y="4"/>
                  </a:lnTo>
                  <a:lnTo>
                    <a:pt x="381" y="3"/>
                  </a:lnTo>
                  <a:lnTo>
                    <a:pt x="388" y="3"/>
                  </a:lnTo>
                  <a:lnTo>
                    <a:pt x="396" y="2"/>
                  </a:lnTo>
                  <a:lnTo>
                    <a:pt x="403" y="2"/>
                  </a:lnTo>
                  <a:lnTo>
                    <a:pt x="409" y="1"/>
                  </a:lnTo>
                  <a:lnTo>
                    <a:pt x="415" y="1"/>
                  </a:lnTo>
                  <a:lnTo>
                    <a:pt x="421" y="0"/>
                  </a:lnTo>
                  <a:lnTo>
                    <a:pt x="427" y="0"/>
                  </a:lnTo>
                  <a:lnTo>
                    <a:pt x="432" y="0"/>
                  </a:lnTo>
                  <a:lnTo>
                    <a:pt x="437" y="0"/>
                  </a:lnTo>
                  <a:lnTo>
                    <a:pt x="442" y="0"/>
                  </a:lnTo>
                  <a:lnTo>
                    <a:pt x="447" y="0"/>
                  </a:lnTo>
                  <a:lnTo>
                    <a:pt x="451" y="0"/>
                  </a:lnTo>
                  <a:lnTo>
                    <a:pt x="453" y="0"/>
                  </a:lnTo>
                  <a:lnTo>
                    <a:pt x="457" y="0"/>
                  </a:lnTo>
                  <a:lnTo>
                    <a:pt x="459" y="0"/>
                  </a:lnTo>
                  <a:lnTo>
                    <a:pt x="462" y="0"/>
                  </a:lnTo>
                  <a:lnTo>
                    <a:pt x="464" y="0"/>
                  </a:lnTo>
                  <a:lnTo>
                    <a:pt x="466" y="0"/>
                  </a:lnTo>
                  <a:lnTo>
                    <a:pt x="467" y="1"/>
                  </a:lnTo>
                  <a:lnTo>
                    <a:pt x="469" y="2"/>
                  </a:lnTo>
                  <a:lnTo>
                    <a:pt x="472" y="4"/>
                  </a:lnTo>
                  <a:lnTo>
                    <a:pt x="473" y="6"/>
                  </a:lnTo>
                  <a:lnTo>
                    <a:pt x="474" y="8"/>
                  </a:lnTo>
                  <a:lnTo>
                    <a:pt x="475" y="11"/>
                  </a:lnTo>
                  <a:lnTo>
                    <a:pt x="475" y="13"/>
                  </a:lnTo>
                  <a:lnTo>
                    <a:pt x="475" y="14"/>
                  </a:lnTo>
                  <a:lnTo>
                    <a:pt x="477" y="16"/>
                  </a:lnTo>
                  <a:lnTo>
                    <a:pt x="477" y="19"/>
                  </a:lnTo>
                  <a:lnTo>
                    <a:pt x="477" y="20"/>
                  </a:lnTo>
                  <a:lnTo>
                    <a:pt x="477" y="22"/>
                  </a:lnTo>
                  <a:lnTo>
                    <a:pt x="477" y="24"/>
                  </a:lnTo>
                  <a:lnTo>
                    <a:pt x="477" y="25"/>
                  </a:lnTo>
                  <a:lnTo>
                    <a:pt x="477" y="27"/>
                  </a:lnTo>
                  <a:lnTo>
                    <a:pt x="475" y="27"/>
                  </a:lnTo>
                  <a:lnTo>
                    <a:pt x="473" y="27"/>
                  </a:lnTo>
                  <a:lnTo>
                    <a:pt x="470" y="27"/>
                  </a:lnTo>
                  <a:lnTo>
                    <a:pt x="468" y="27"/>
                  </a:lnTo>
                  <a:lnTo>
                    <a:pt x="466" y="28"/>
                  </a:lnTo>
                  <a:lnTo>
                    <a:pt x="462" y="28"/>
                  </a:lnTo>
                  <a:lnTo>
                    <a:pt x="458" y="28"/>
                  </a:lnTo>
                  <a:lnTo>
                    <a:pt x="455" y="28"/>
                  </a:lnTo>
                  <a:lnTo>
                    <a:pt x="451" y="28"/>
                  </a:lnTo>
                  <a:lnTo>
                    <a:pt x="446" y="28"/>
                  </a:lnTo>
                  <a:lnTo>
                    <a:pt x="441" y="29"/>
                  </a:lnTo>
                  <a:lnTo>
                    <a:pt x="436" y="29"/>
                  </a:lnTo>
                  <a:lnTo>
                    <a:pt x="431" y="30"/>
                  </a:lnTo>
                  <a:lnTo>
                    <a:pt x="426" y="30"/>
                  </a:lnTo>
                  <a:lnTo>
                    <a:pt x="420" y="30"/>
                  </a:lnTo>
                  <a:lnTo>
                    <a:pt x="414" y="31"/>
                  </a:lnTo>
                  <a:lnTo>
                    <a:pt x="408" y="31"/>
                  </a:lnTo>
                  <a:lnTo>
                    <a:pt x="402" y="32"/>
                  </a:lnTo>
                  <a:lnTo>
                    <a:pt x="394" y="33"/>
                  </a:lnTo>
                  <a:lnTo>
                    <a:pt x="388" y="33"/>
                  </a:lnTo>
                  <a:lnTo>
                    <a:pt x="381" y="33"/>
                  </a:lnTo>
                  <a:lnTo>
                    <a:pt x="373" y="34"/>
                  </a:lnTo>
                  <a:lnTo>
                    <a:pt x="366" y="35"/>
                  </a:lnTo>
                  <a:lnTo>
                    <a:pt x="359" y="36"/>
                  </a:lnTo>
                  <a:lnTo>
                    <a:pt x="351" y="36"/>
                  </a:lnTo>
                  <a:lnTo>
                    <a:pt x="344" y="37"/>
                  </a:lnTo>
                  <a:lnTo>
                    <a:pt x="337" y="38"/>
                  </a:lnTo>
                  <a:lnTo>
                    <a:pt x="329" y="39"/>
                  </a:lnTo>
                  <a:lnTo>
                    <a:pt x="321" y="39"/>
                  </a:lnTo>
                  <a:lnTo>
                    <a:pt x="313" y="40"/>
                  </a:lnTo>
                  <a:lnTo>
                    <a:pt x="306" y="41"/>
                  </a:lnTo>
                  <a:lnTo>
                    <a:pt x="297" y="42"/>
                  </a:lnTo>
                  <a:lnTo>
                    <a:pt x="290" y="42"/>
                  </a:lnTo>
                  <a:lnTo>
                    <a:pt x="282" y="43"/>
                  </a:lnTo>
                  <a:lnTo>
                    <a:pt x="274" y="44"/>
                  </a:lnTo>
                  <a:lnTo>
                    <a:pt x="266" y="44"/>
                  </a:lnTo>
                  <a:lnTo>
                    <a:pt x="258" y="45"/>
                  </a:lnTo>
                  <a:lnTo>
                    <a:pt x="252" y="46"/>
                  </a:lnTo>
                  <a:lnTo>
                    <a:pt x="243" y="47"/>
                  </a:lnTo>
                  <a:lnTo>
                    <a:pt x="236" y="47"/>
                  </a:lnTo>
                  <a:lnTo>
                    <a:pt x="228" y="48"/>
                  </a:lnTo>
                  <a:lnTo>
                    <a:pt x="221" y="49"/>
                  </a:lnTo>
                  <a:lnTo>
                    <a:pt x="214" y="50"/>
                  </a:lnTo>
                  <a:lnTo>
                    <a:pt x="207" y="51"/>
                  </a:lnTo>
                  <a:lnTo>
                    <a:pt x="200" y="52"/>
                  </a:lnTo>
                  <a:lnTo>
                    <a:pt x="194" y="53"/>
                  </a:lnTo>
                  <a:lnTo>
                    <a:pt x="188" y="53"/>
                  </a:lnTo>
                  <a:lnTo>
                    <a:pt x="182" y="54"/>
                  </a:lnTo>
                  <a:lnTo>
                    <a:pt x="175" y="55"/>
                  </a:lnTo>
                  <a:lnTo>
                    <a:pt x="171" y="56"/>
                  </a:lnTo>
                  <a:lnTo>
                    <a:pt x="164" y="56"/>
                  </a:lnTo>
                  <a:lnTo>
                    <a:pt x="160" y="57"/>
                  </a:lnTo>
                  <a:lnTo>
                    <a:pt x="155" y="58"/>
                  </a:lnTo>
                  <a:lnTo>
                    <a:pt x="151" y="59"/>
                  </a:lnTo>
                  <a:lnTo>
                    <a:pt x="146" y="60"/>
                  </a:lnTo>
                  <a:lnTo>
                    <a:pt x="142" y="61"/>
                  </a:lnTo>
                  <a:lnTo>
                    <a:pt x="137" y="61"/>
                  </a:lnTo>
                  <a:lnTo>
                    <a:pt x="135" y="62"/>
                  </a:lnTo>
                  <a:lnTo>
                    <a:pt x="131" y="63"/>
                  </a:lnTo>
                  <a:lnTo>
                    <a:pt x="129" y="64"/>
                  </a:lnTo>
                  <a:lnTo>
                    <a:pt x="128" y="65"/>
                  </a:lnTo>
                  <a:lnTo>
                    <a:pt x="126" y="66"/>
                  </a:lnTo>
                  <a:lnTo>
                    <a:pt x="123" y="67"/>
                  </a:lnTo>
                  <a:lnTo>
                    <a:pt x="119" y="70"/>
                  </a:lnTo>
                  <a:lnTo>
                    <a:pt x="115" y="71"/>
                  </a:lnTo>
                  <a:lnTo>
                    <a:pt x="113" y="74"/>
                  </a:lnTo>
                  <a:lnTo>
                    <a:pt x="110" y="75"/>
                  </a:lnTo>
                  <a:lnTo>
                    <a:pt x="109" y="76"/>
                  </a:lnTo>
                  <a:lnTo>
                    <a:pt x="108" y="78"/>
                  </a:lnTo>
                  <a:lnTo>
                    <a:pt x="107" y="79"/>
                  </a:lnTo>
                  <a:lnTo>
                    <a:pt x="105" y="81"/>
                  </a:lnTo>
                  <a:lnTo>
                    <a:pt x="103" y="82"/>
                  </a:lnTo>
                  <a:lnTo>
                    <a:pt x="102" y="84"/>
                  </a:lnTo>
                  <a:lnTo>
                    <a:pt x="101" y="85"/>
                  </a:lnTo>
                  <a:lnTo>
                    <a:pt x="99" y="86"/>
                  </a:lnTo>
                  <a:lnTo>
                    <a:pt x="97" y="88"/>
                  </a:lnTo>
                  <a:lnTo>
                    <a:pt x="96" y="90"/>
                  </a:lnTo>
                  <a:lnTo>
                    <a:pt x="94" y="92"/>
                  </a:lnTo>
                  <a:lnTo>
                    <a:pt x="93" y="93"/>
                  </a:lnTo>
                  <a:lnTo>
                    <a:pt x="91" y="95"/>
                  </a:lnTo>
                  <a:lnTo>
                    <a:pt x="91" y="96"/>
                  </a:lnTo>
                  <a:lnTo>
                    <a:pt x="89" y="98"/>
                  </a:lnTo>
                  <a:lnTo>
                    <a:pt x="87" y="100"/>
                  </a:lnTo>
                  <a:lnTo>
                    <a:pt x="86" y="101"/>
                  </a:lnTo>
                  <a:lnTo>
                    <a:pt x="85" y="103"/>
                  </a:lnTo>
                  <a:lnTo>
                    <a:pt x="83" y="105"/>
                  </a:lnTo>
                  <a:lnTo>
                    <a:pt x="82" y="106"/>
                  </a:lnTo>
                  <a:lnTo>
                    <a:pt x="81" y="108"/>
                  </a:lnTo>
                  <a:lnTo>
                    <a:pt x="80" y="109"/>
                  </a:lnTo>
                  <a:lnTo>
                    <a:pt x="78" y="112"/>
                  </a:lnTo>
                  <a:lnTo>
                    <a:pt x="77" y="113"/>
                  </a:lnTo>
                  <a:lnTo>
                    <a:pt x="76" y="114"/>
                  </a:lnTo>
                  <a:lnTo>
                    <a:pt x="75" y="116"/>
                  </a:lnTo>
                  <a:lnTo>
                    <a:pt x="73" y="118"/>
                  </a:lnTo>
                  <a:lnTo>
                    <a:pt x="72" y="119"/>
                  </a:lnTo>
                  <a:lnTo>
                    <a:pt x="71" y="120"/>
                  </a:lnTo>
                  <a:lnTo>
                    <a:pt x="71" y="122"/>
                  </a:lnTo>
                  <a:lnTo>
                    <a:pt x="70" y="124"/>
                  </a:lnTo>
                  <a:lnTo>
                    <a:pt x="69" y="125"/>
                  </a:lnTo>
                  <a:lnTo>
                    <a:pt x="67" y="126"/>
                  </a:lnTo>
                  <a:lnTo>
                    <a:pt x="66" y="128"/>
                  </a:lnTo>
                  <a:lnTo>
                    <a:pt x="66" y="129"/>
                  </a:lnTo>
                  <a:lnTo>
                    <a:pt x="64" y="132"/>
                  </a:lnTo>
                  <a:lnTo>
                    <a:pt x="62" y="134"/>
                  </a:lnTo>
                  <a:lnTo>
                    <a:pt x="61" y="137"/>
                  </a:lnTo>
                  <a:lnTo>
                    <a:pt x="60" y="139"/>
                  </a:lnTo>
                  <a:lnTo>
                    <a:pt x="59" y="140"/>
                  </a:lnTo>
                  <a:lnTo>
                    <a:pt x="59" y="142"/>
                  </a:lnTo>
                  <a:lnTo>
                    <a:pt x="57" y="143"/>
                  </a:lnTo>
                  <a:lnTo>
                    <a:pt x="57" y="144"/>
                  </a:lnTo>
                  <a:lnTo>
                    <a:pt x="57" y="144"/>
                  </a:lnTo>
                  <a:lnTo>
                    <a:pt x="57" y="145"/>
                  </a:lnTo>
                  <a:lnTo>
                    <a:pt x="0" y="128"/>
                  </a:lnTo>
                  <a:lnTo>
                    <a:pt x="0" y="128"/>
                  </a:lnTo>
                  <a:close/>
                </a:path>
              </a:pathLst>
            </a:custGeom>
            <a:solidFill>
              <a:srgbClr val="A1A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7"/>
            <p:cNvSpPr>
              <a:spLocks/>
            </p:cNvSpPr>
            <p:nvPr/>
          </p:nvSpPr>
          <p:spPr bwMode="auto">
            <a:xfrm>
              <a:off x="4760" y="1579"/>
              <a:ext cx="91" cy="150"/>
            </a:xfrm>
            <a:custGeom>
              <a:avLst/>
              <a:gdLst>
                <a:gd name="T0" fmla="*/ 1 w 91"/>
                <a:gd name="T1" fmla="*/ 30 h 150"/>
                <a:gd name="T2" fmla="*/ 7 w 91"/>
                <a:gd name="T3" fmla="*/ 35 h 150"/>
                <a:gd name="T4" fmla="*/ 15 w 91"/>
                <a:gd name="T5" fmla="*/ 41 h 150"/>
                <a:gd name="T6" fmla="*/ 20 w 91"/>
                <a:gd name="T7" fmla="*/ 46 h 150"/>
                <a:gd name="T8" fmla="*/ 25 w 91"/>
                <a:gd name="T9" fmla="*/ 51 h 150"/>
                <a:gd name="T10" fmla="*/ 29 w 91"/>
                <a:gd name="T11" fmla="*/ 56 h 150"/>
                <a:gd name="T12" fmla="*/ 33 w 91"/>
                <a:gd name="T13" fmla="*/ 61 h 150"/>
                <a:gd name="T14" fmla="*/ 37 w 91"/>
                <a:gd name="T15" fmla="*/ 66 h 150"/>
                <a:gd name="T16" fmla="*/ 39 w 91"/>
                <a:gd name="T17" fmla="*/ 71 h 150"/>
                <a:gd name="T18" fmla="*/ 39 w 91"/>
                <a:gd name="T19" fmla="*/ 76 h 150"/>
                <a:gd name="T20" fmla="*/ 38 w 91"/>
                <a:gd name="T21" fmla="*/ 83 h 150"/>
                <a:gd name="T22" fmla="*/ 37 w 91"/>
                <a:gd name="T23" fmla="*/ 87 h 150"/>
                <a:gd name="T24" fmla="*/ 36 w 91"/>
                <a:gd name="T25" fmla="*/ 91 h 150"/>
                <a:gd name="T26" fmla="*/ 34 w 91"/>
                <a:gd name="T27" fmla="*/ 95 h 150"/>
                <a:gd name="T28" fmla="*/ 33 w 91"/>
                <a:gd name="T29" fmla="*/ 100 h 150"/>
                <a:gd name="T30" fmla="*/ 32 w 91"/>
                <a:gd name="T31" fmla="*/ 105 h 150"/>
                <a:gd name="T32" fmla="*/ 31 w 91"/>
                <a:gd name="T33" fmla="*/ 109 h 150"/>
                <a:gd name="T34" fmla="*/ 29 w 91"/>
                <a:gd name="T35" fmla="*/ 113 h 150"/>
                <a:gd name="T36" fmla="*/ 27 w 91"/>
                <a:gd name="T37" fmla="*/ 118 h 150"/>
                <a:gd name="T38" fmla="*/ 26 w 91"/>
                <a:gd name="T39" fmla="*/ 122 h 150"/>
                <a:gd name="T40" fmla="*/ 23 w 91"/>
                <a:gd name="T41" fmla="*/ 129 h 150"/>
                <a:gd name="T42" fmla="*/ 20 w 91"/>
                <a:gd name="T43" fmla="*/ 135 h 150"/>
                <a:gd name="T44" fmla="*/ 18 w 91"/>
                <a:gd name="T45" fmla="*/ 140 h 150"/>
                <a:gd name="T46" fmla="*/ 20 w 91"/>
                <a:gd name="T47" fmla="*/ 143 h 150"/>
                <a:gd name="T48" fmla="*/ 27 w 91"/>
                <a:gd name="T49" fmla="*/ 146 h 150"/>
                <a:gd name="T50" fmla="*/ 34 w 91"/>
                <a:gd name="T51" fmla="*/ 148 h 150"/>
                <a:gd name="T52" fmla="*/ 42 w 91"/>
                <a:gd name="T53" fmla="*/ 150 h 150"/>
                <a:gd name="T54" fmla="*/ 49 w 91"/>
                <a:gd name="T55" fmla="*/ 150 h 150"/>
                <a:gd name="T56" fmla="*/ 55 w 91"/>
                <a:gd name="T57" fmla="*/ 150 h 150"/>
                <a:gd name="T58" fmla="*/ 66 w 91"/>
                <a:gd name="T59" fmla="*/ 149 h 150"/>
                <a:gd name="T60" fmla="*/ 71 w 91"/>
                <a:gd name="T61" fmla="*/ 145 h 150"/>
                <a:gd name="T62" fmla="*/ 75 w 91"/>
                <a:gd name="T63" fmla="*/ 141 h 150"/>
                <a:gd name="T64" fmla="*/ 79 w 91"/>
                <a:gd name="T65" fmla="*/ 135 h 150"/>
                <a:gd name="T66" fmla="*/ 81 w 91"/>
                <a:gd name="T67" fmla="*/ 131 h 150"/>
                <a:gd name="T68" fmla="*/ 82 w 91"/>
                <a:gd name="T69" fmla="*/ 127 h 150"/>
                <a:gd name="T70" fmla="*/ 84 w 91"/>
                <a:gd name="T71" fmla="*/ 122 h 150"/>
                <a:gd name="T72" fmla="*/ 86 w 91"/>
                <a:gd name="T73" fmla="*/ 117 h 150"/>
                <a:gd name="T74" fmla="*/ 87 w 91"/>
                <a:gd name="T75" fmla="*/ 112 h 150"/>
                <a:gd name="T76" fmla="*/ 88 w 91"/>
                <a:gd name="T77" fmla="*/ 107 h 150"/>
                <a:gd name="T78" fmla="*/ 90 w 91"/>
                <a:gd name="T79" fmla="*/ 102 h 150"/>
                <a:gd name="T80" fmla="*/ 91 w 91"/>
                <a:gd name="T81" fmla="*/ 97 h 150"/>
                <a:gd name="T82" fmla="*/ 91 w 91"/>
                <a:gd name="T83" fmla="*/ 91 h 150"/>
                <a:gd name="T84" fmla="*/ 91 w 91"/>
                <a:gd name="T85" fmla="*/ 86 h 150"/>
                <a:gd name="T86" fmla="*/ 91 w 91"/>
                <a:gd name="T87" fmla="*/ 81 h 150"/>
                <a:gd name="T88" fmla="*/ 91 w 91"/>
                <a:gd name="T89" fmla="*/ 76 h 150"/>
                <a:gd name="T90" fmla="*/ 91 w 91"/>
                <a:gd name="T91" fmla="*/ 71 h 150"/>
                <a:gd name="T92" fmla="*/ 90 w 91"/>
                <a:gd name="T93" fmla="*/ 67 h 150"/>
                <a:gd name="T94" fmla="*/ 88 w 91"/>
                <a:gd name="T95" fmla="*/ 63 h 150"/>
                <a:gd name="T96" fmla="*/ 87 w 91"/>
                <a:gd name="T97" fmla="*/ 57 h 150"/>
                <a:gd name="T98" fmla="*/ 82 w 91"/>
                <a:gd name="T99" fmla="*/ 52 h 150"/>
                <a:gd name="T100" fmla="*/ 76 w 91"/>
                <a:gd name="T101" fmla="*/ 46 h 150"/>
                <a:gd name="T102" fmla="*/ 69 w 91"/>
                <a:gd name="T103" fmla="*/ 41 h 150"/>
                <a:gd name="T104" fmla="*/ 60 w 91"/>
                <a:gd name="T105" fmla="*/ 35 h 150"/>
                <a:gd name="T106" fmla="*/ 52 w 91"/>
                <a:gd name="T107" fmla="*/ 28 h 150"/>
                <a:gd name="T108" fmla="*/ 43 w 91"/>
                <a:gd name="T109" fmla="*/ 22 h 150"/>
                <a:gd name="T110" fmla="*/ 34 w 91"/>
                <a:gd name="T111" fmla="*/ 16 h 150"/>
                <a:gd name="T112" fmla="*/ 27 w 91"/>
                <a:gd name="T113" fmla="*/ 10 h 150"/>
                <a:gd name="T114" fmla="*/ 21 w 91"/>
                <a:gd name="T115" fmla="*/ 6 h 150"/>
                <a:gd name="T116" fmla="*/ 13 w 91"/>
                <a:gd name="T117" fmla="*/ 1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 h="150">
                  <a:moveTo>
                    <a:pt x="12" y="0"/>
                  </a:moveTo>
                  <a:lnTo>
                    <a:pt x="0" y="29"/>
                  </a:lnTo>
                  <a:lnTo>
                    <a:pt x="1" y="30"/>
                  </a:lnTo>
                  <a:lnTo>
                    <a:pt x="2" y="31"/>
                  </a:lnTo>
                  <a:lnTo>
                    <a:pt x="5" y="33"/>
                  </a:lnTo>
                  <a:lnTo>
                    <a:pt x="7" y="35"/>
                  </a:lnTo>
                  <a:lnTo>
                    <a:pt x="11" y="38"/>
                  </a:lnTo>
                  <a:lnTo>
                    <a:pt x="12" y="40"/>
                  </a:lnTo>
                  <a:lnTo>
                    <a:pt x="15" y="41"/>
                  </a:lnTo>
                  <a:lnTo>
                    <a:pt x="16" y="43"/>
                  </a:lnTo>
                  <a:lnTo>
                    <a:pt x="18" y="44"/>
                  </a:lnTo>
                  <a:lnTo>
                    <a:pt x="20" y="46"/>
                  </a:lnTo>
                  <a:lnTo>
                    <a:pt x="21" y="47"/>
                  </a:lnTo>
                  <a:lnTo>
                    <a:pt x="22" y="49"/>
                  </a:lnTo>
                  <a:lnTo>
                    <a:pt x="25" y="51"/>
                  </a:lnTo>
                  <a:lnTo>
                    <a:pt x="26" y="52"/>
                  </a:lnTo>
                  <a:lnTo>
                    <a:pt x="28" y="55"/>
                  </a:lnTo>
                  <a:lnTo>
                    <a:pt x="29" y="56"/>
                  </a:lnTo>
                  <a:lnTo>
                    <a:pt x="31" y="58"/>
                  </a:lnTo>
                  <a:lnTo>
                    <a:pt x="32" y="60"/>
                  </a:lnTo>
                  <a:lnTo>
                    <a:pt x="33" y="61"/>
                  </a:lnTo>
                  <a:lnTo>
                    <a:pt x="34" y="63"/>
                  </a:lnTo>
                  <a:lnTo>
                    <a:pt x="36" y="65"/>
                  </a:lnTo>
                  <a:lnTo>
                    <a:pt x="37" y="66"/>
                  </a:lnTo>
                  <a:lnTo>
                    <a:pt x="38" y="68"/>
                  </a:lnTo>
                  <a:lnTo>
                    <a:pt x="38" y="69"/>
                  </a:lnTo>
                  <a:lnTo>
                    <a:pt x="39" y="71"/>
                  </a:lnTo>
                  <a:lnTo>
                    <a:pt x="39" y="72"/>
                  </a:lnTo>
                  <a:lnTo>
                    <a:pt x="39" y="74"/>
                  </a:lnTo>
                  <a:lnTo>
                    <a:pt x="39" y="76"/>
                  </a:lnTo>
                  <a:lnTo>
                    <a:pt x="39" y="78"/>
                  </a:lnTo>
                  <a:lnTo>
                    <a:pt x="38" y="80"/>
                  </a:lnTo>
                  <a:lnTo>
                    <a:pt x="38" y="83"/>
                  </a:lnTo>
                  <a:lnTo>
                    <a:pt x="38" y="84"/>
                  </a:lnTo>
                  <a:lnTo>
                    <a:pt x="38" y="85"/>
                  </a:lnTo>
                  <a:lnTo>
                    <a:pt x="37" y="87"/>
                  </a:lnTo>
                  <a:lnTo>
                    <a:pt x="37" y="88"/>
                  </a:lnTo>
                  <a:lnTo>
                    <a:pt x="37" y="90"/>
                  </a:lnTo>
                  <a:lnTo>
                    <a:pt x="36" y="91"/>
                  </a:lnTo>
                  <a:lnTo>
                    <a:pt x="36" y="93"/>
                  </a:lnTo>
                  <a:lnTo>
                    <a:pt x="36" y="94"/>
                  </a:lnTo>
                  <a:lnTo>
                    <a:pt x="34" y="95"/>
                  </a:lnTo>
                  <a:lnTo>
                    <a:pt x="34" y="97"/>
                  </a:lnTo>
                  <a:lnTo>
                    <a:pt x="33" y="98"/>
                  </a:lnTo>
                  <a:lnTo>
                    <a:pt x="33" y="100"/>
                  </a:lnTo>
                  <a:lnTo>
                    <a:pt x="33" y="102"/>
                  </a:lnTo>
                  <a:lnTo>
                    <a:pt x="32" y="103"/>
                  </a:lnTo>
                  <a:lnTo>
                    <a:pt x="32" y="105"/>
                  </a:lnTo>
                  <a:lnTo>
                    <a:pt x="32" y="106"/>
                  </a:lnTo>
                  <a:lnTo>
                    <a:pt x="31" y="108"/>
                  </a:lnTo>
                  <a:lnTo>
                    <a:pt x="31" y="109"/>
                  </a:lnTo>
                  <a:lnTo>
                    <a:pt x="29" y="111"/>
                  </a:lnTo>
                  <a:lnTo>
                    <a:pt x="29" y="113"/>
                  </a:lnTo>
                  <a:lnTo>
                    <a:pt x="29" y="113"/>
                  </a:lnTo>
                  <a:lnTo>
                    <a:pt x="28" y="115"/>
                  </a:lnTo>
                  <a:lnTo>
                    <a:pt x="28" y="116"/>
                  </a:lnTo>
                  <a:lnTo>
                    <a:pt x="27" y="118"/>
                  </a:lnTo>
                  <a:lnTo>
                    <a:pt x="27" y="119"/>
                  </a:lnTo>
                  <a:lnTo>
                    <a:pt x="26" y="121"/>
                  </a:lnTo>
                  <a:lnTo>
                    <a:pt x="26" y="122"/>
                  </a:lnTo>
                  <a:lnTo>
                    <a:pt x="25" y="124"/>
                  </a:lnTo>
                  <a:lnTo>
                    <a:pt x="23" y="126"/>
                  </a:lnTo>
                  <a:lnTo>
                    <a:pt x="23" y="129"/>
                  </a:lnTo>
                  <a:lnTo>
                    <a:pt x="22" y="131"/>
                  </a:lnTo>
                  <a:lnTo>
                    <a:pt x="21" y="133"/>
                  </a:lnTo>
                  <a:lnTo>
                    <a:pt x="20" y="135"/>
                  </a:lnTo>
                  <a:lnTo>
                    <a:pt x="20" y="137"/>
                  </a:lnTo>
                  <a:lnTo>
                    <a:pt x="18" y="139"/>
                  </a:lnTo>
                  <a:lnTo>
                    <a:pt x="18" y="140"/>
                  </a:lnTo>
                  <a:lnTo>
                    <a:pt x="17" y="142"/>
                  </a:lnTo>
                  <a:lnTo>
                    <a:pt x="17" y="143"/>
                  </a:lnTo>
                  <a:lnTo>
                    <a:pt x="20" y="143"/>
                  </a:lnTo>
                  <a:lnTo>
                    <a:pt x="21" y="144"/>
                  </a:lnTo>
                  <a:lnTo>
                    <a:pt x="25" y="145"/>
                  </a:lnTo>
                  <a:lnTo>
                    <a:pt x="27" y="146"/>
                  </a:lnTo>
                  <a:lnTo>
                    <a:pt x="31" y="147"/>
                  </a:lnTo>
                  <a:lnTo>
                    <a:pt x="33" y="147"/>
                  </a:lnTo>
                  <a:lnTo>
                    <a:pt x="34" y="148"/>
                  </a:lnTo>
                  <a:lnTo>
                    <a:pt x="37" y="149"/>
                  </a:lnTo>
                  <a:lnTo>
                    <a:pt x="39" y="150"/>
                  </a:lnTo>
                  <a:lnTo>
                    <a:pt x="42" y="150"/>
                  </a:lnTo>
                  <a:lnTo>
                    <a:pt x="44" y="150"/>
                  </a:lnTo>
                  <a:lnTo>
                    <a:pt x="47" y="150"/>
                  </a:lnTo>
                  <a:lnTo>
                    <a:pt x="49" y="150"/>
                  </a:lnTo>
                  <a:lnTo>
                    <a:pt x="50" y="150"/>
                  </a:lnTo>
                  <a:lnTo>
                    <a:pt x="53" y="150"/>
                  </a:lnTo>
                  <a:lnTo>
                    <a:pt x="55" y="150"/>
                  </a:lnTo>
                  <a:lnTo>
                    <a:pt x="58" y="150"/>
                  </a:lnTo>
                  <a:lnTo>
                    <a:pt x="63" y="150"/>
                  </a:lnTo>
                  <a:lnTo>
                    <a:pt x="66" y="149"/>
                  </a:lnTo>
                  <a:lnTo>
                    <a:pt x="68" y="147"/>
                  </a:lnTo>
                  <a:lnTo>
                    <a:pt x="69" y="147"/>
                  </a:lnTo>
                  <a:lnTo>
                    <a:pt x="71" y="145"/>
                  </a:lnTo>
                  <a:lnTo>
                    <a:pt x="72" y="144"/>
                  </a:lnTo>
                  <a:lnTo>
                    <a:pt x="74" y="142"/>
                  </a:lnTo>
                  <a:lnTo>
                    <a:pt x="75" y="141"/>
                  </a:lnTo>
                  <a:lnTo>
                    <a:pt x="76" y="139"/>
                  </a:lnTo>
                  <a:lnTo>
                    <a:pt x="79" y="136"/>
                  </a:lnTo>
                  <a:lnTo>
                    <a:pt x="79" y="135"/>
                  </a:lnTo>
                  <a:lnTo>
                    <a:pt x="80" y="133"/>
                  </a:lnTo>
                  <a:lnTo>
                    <a:pt x="80" y="132"/>
                  </a:lnTo>
                  <a:lnTo>
                    <a:pt x="81" y="131"/>
                  </a:lnTo>
                  <a:lnTo>
                    <a:pt x="81" y="130"/>
                  </a:lnTo>
                  <a:lnTo>
                    <a:pt x="82" y="128"/>
                  </a:lnTo>
                  <a:lnTo>
                    <a:pt x="82" y="127"/>
                  </a:lnTo>
                  <a:lnTo>
                    <a:pt x="84" y="125"/>
                  </a:lnTo>
                  <a:lnTo>
                    <a:pt x="84" y="124"/>
                  </a:lnTo>
                  <a:lnTo>
                    <a:pt x="84" y="122"/>
                  </a:lnTo>
                  <a:lnTo>
                    <a:pt x="85" y="120"/>
                  </a:lnTo>
                  <a:lnTo>
                    <a:pt x="85" y="119"/>
                  </a:lnTo>
                  <a:lnTo>
                    <a:pt x="86" y="117"/>
                  </a:lnTo>
                  <a:lnTo>
                    <a:pt x="86" y="116"/>
                  </a:lnTo>
                  <a:lnTo>
                    <a:pt x="86" y="113"/>
                  </a:lnTo>
                  <a:lnTo>
                    <a:pt x="87" y="112"/>
                  </a:lnTo>
                  <a:lnTo>
                    <a:pt x="87" y="111"/>
                  </a:lnTo>
                  <a:lnTo>
                    <a:pt x="88" y="108"/>
                  </a:lnTo>
                  <a:lnTo>
                    <a:pt x="88" y="107"/>
                  </a:lnTo>
                  <a:lnTo>
                    <a:pt x="88" y="105"/>
                  </a:lnTo>
                  <a:lnTo>
                    <a:pt x="88" y="103"/>
                  </a:lnTo>
                  <a:lnTo>
                    <a:pt x="90" y="102"/>
                  </a:lnTo>
                  <a:lnTo>
                    <a:pt x="90" y="100"/>
                  </a:lnTo>
                  <a:lnTo>
                    <a:pt x="91" y="99"/>
                  </a:lnTo>
                  <a:lnTo>
                    <a:pt x="91" y="97"/>
                  </a:lnTo>
                  <a:lnTo>
                    <a:pt x="91" y="95"/>
                  </a:lnTo>
                  <a:lnTo>
                    <a:pt x="91" y="93"/>
                  </a:lnTo>
                  <a:lnTo>
                    <a:pt x="91" y="91"/>
                  </a:lnTo>
                  <a:lnTo>
                    <a:pt x="91" y="89"/>
                  </a:lnTo>
                  <a:lnTo>
                    <a:pt x="91" y="88"/>
                  </a:lnTo>
                  <a:lnTo>
                    <a:pt x="91" y="86"/>
                  </a:lnTo>
                  <a:lnTo>
                    <a:pt x="91" y="85"/>
                  </a:lnTo>
                  <a:lnTo>
                    <a:pt x="91" y="83"/>
                  </a:lnTo>
                  <a:lnTo>
                    <a:pt x="91" y="81"/>
                  </a:lnTo>
                  <a:lnTo>
                    <a:pt x="91" y="80"/>
                  </a:lnTo>
                  <a:lnTo>
                    <a:pt x="91" y="78"/>
                  </a:lnTo>
                  <a:lnTo>
                    <a:pt x="91" y="76"/>
                  </a:lnTo>
                  <a:lnTo>
                    <a:pt x="91" y="74"/>
                  </a:lnTo>
                  <a:lnTo>
                    <a:pt x="91" y="73"/>
                  </a:lnTo>
                  <a:lnTo>
                    <a:pt x="91" y="71"/>
                  </a:lnTo>
                  <a:lnTo>
                    <a:pt x="91" y="70"/>
                  </a:lnTo>
                  <a:lnTo>
                    <a:pt x="91" y="69"/>
                  </a:lnTo>
                  <a:lnTo>
                    <a:pt x="90" y="67"/>
                  </a:lnTo>
                  <a:lnTo>
                    <a:pt x="90" y="66"/>
                  </a:lnTo>
                  <a:lnTo>
                    <a:pt x="90" y="64"/>
                  </a:lnTo>
                  <a:lnTo>
                    <a:pt x="88" y="63"/>
                  </a:lnTo>
                  <a:lnTo>
                    <a:pt x="88" y="61"/>
                  </a:lnTo>
                  <a:lnTo>
                    <a:pt x="88" y="60"/>
                  </a:lnTo>
                  <a:lnTo>
                    <a:pt x="87" y="57"/>
                  </a:lnTo>
                  <a:lnTo>
                    <a:pt x="86" y="56"/>
                  </a:lnTo>
                  <a:lnTo>
                    <a:pt x="84" y="54"/>
                  </a:lnTo>
                  <a:lnTo>
                    <a:pt x="82" y="52"/>
                  </a:lnTo>
                  <a:lnTo>
                    <a:pt x="80" y="50"/>
                  </a:lnTo>
                  <a:lnTo>
                    <a:pt x="79" y="49"/>
                  </a:lnTo>
                  <a:lnTo>
                    <a:pt x="76" y="46"/>
                  </a:lnTo>
                  <a:lnTo>
                    <a:pt x="74" y="45"/>
                  </a:lnTo>
                  <a:lnTo>
                    <a:pt x="71" y="43"/>
                  </a:lnTo>
                  <a:lnTo>
                    <a:pt x="69" y="41"/>
                  </a:lnTo>
                  <a:lnTo>
                    <a:pt x="66" y="39"/>
                  </a:lnTo>
                  <a:lnTo>
                    <a:pt x="64" y="37"/>
                  </a:lnTo>
                  <a:lnTo>
                    <a:pt x="60" y="35"/>
                  </a:lnTo>
                  <a:lnTo>
                    <a:pt x="58" y="32"/>
                  </a:lnTo>
                  <a:lnTo>
                    <a:pt x="54" y="30"/>
                  </a:lnTo>
                  <a:lnTo>
                    <a:pt x="52" y="28"/>
                  </a:lnTo>
                  <a:lnTo>
                    <a:pt x="49" y="26"/>
                  </a:lnTo>
                  <a:lnTo>
                    <a:pt x="45" y="24"/>
                  </a:lnTo>
                  <a:lnTo>
                    <a:pt x="43" y="22"/>
                  </a:lnTo>
                  <a:lnTo>
                    <a:pt x="41" y="20"/>
                  </a:lnTo>
                  <a:lnTo>
                    <a:pt x="37" y="18"/>
                  </a:lnTo>
                  <a:lnTo>
                    <a:pt x="34" y="16"/>
                  </a:lnTo>
                  <a:lnTo>
                    <a:pt x="32" y="14"/>
                  </a:lnTo>
                  <a:lnTo>
                    <a:pt x="29" y="12"/>
                  </a:lnTo>
                  <a:lnTo>
                    <a:pt x="27" y="10"/>
                  </a:lnTo>
                  <a:lnTo>
                    <a:pt x="25" y="8"/>
                  </a:lnTo>
                  <a:lnTo>
                    <a:pt x="22" y="7"/>
                  </a:lnTo>
                  <a:lnTo>
                    <a:pt x="21" y="6"/>
                  </a:lnTo>
                  <a:lnTo>
                    <a:pt x="17" y="4"/>
                  </a:lnTo>
                  <a:lnTo>
                    <a:pt x="15" y="2"/>
                  </a:lnTo>
                  <a:lnTo>
                    <a:pt x="13" y="1"/>
                  </a:lnTo>
                  <a:lnTo>
                    <a:pt x="12" y="0"/>
                  </a:lnTo>
                  <a:lnTo>
                    <a:pt x="12" y="0"/>
                  </a:lnTo>
                  <a:close/>
                </a:path>
              </a:pathLst>
            </a:custGeom>
            <a:solidFill>
              <a:srgbClr val="A1A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8"/>
            <p:cNvSpPr>
              <a:spLocks/>
            </p:cNvSpPr>
            <p:nvPr/>
          </p:nvSpPr>
          <p:spPr bwMode="auto">
            <a:xfrm>
              <a:off x="5322" y="1727"/>
              <a:ext cx="65" cy="90"/>
            </a:xfrm>
            <a:custGeom>
              <a:avLst/>
              <a:gdLst>
                <a:gd name="T0" fmla="*/ 16 w 65"/>
                <a:gd name="T1" fmla="*/ 90 h 90"/>
                <a:gd name="T2" fmla="*/ 17 w 65"/>
                <a:gd name="T3" fmla="*/ 89 h 90"/>
                <a:gd name="T4" fmla="*/ 23 w 65"/>
                <a:gd name="T5" fmla="*/ 89 h 90"/>
                <a:gd name="T6" fmla="*/ 29 w 65"/>
                <a:gd name="T7" fmla="*/ 88 h 90"/>
                <a:gd name="T8" fmla="*/ 38 w 65"/>
                <a:gd name="T9" fmla="*/ 86 h 90"/>
                <a:gd name="T10" fmla="*/ 46 w 65"/>
                <a:gd name="T11" fmla="*/ 83 h 90"/>
                <a:gd name="T12" fmla="*/ 55 w 65"/>
                <a:gd name="T13" fmla="*/ 81 h 90"/>
                <a:gd name="T14" fmla="*/ 60 w 65"/>
                <a:gd name="T15" fmla="*/ 78 h 90"/>
                <a:gd name="T16" fmla="*/ 64 w 65"/>
                <a:gd name="T17" fmla="*/ 75 h 90"/>
                <a:gd name="T18" fmla="*/ 65 w 65"/>
                <a:gd name="T19" fmla="*/ 73 h 90"/>
                <a:gd name="T20" fmla="*/ 65 w 65"/>
                <a:gd name="T21" fmla="*/ 70 h 90"/>
                <a:gd name="T22" fmla="*/ 65 w 65"/>
                <a:gd name="T23" fmla="*/ 66 h 90"/>
                <a:gd name="T24" fmla="*/ 65 w 65"/>
                <a:gd name="T25" fmla="*/ 61 h 90"/>
                <a:gd name="T26" fmla="*/ 65 w 65"/>
                <a:gd name="T27" fmla="*/ 58 h 90"/>
                <a:gd name="T28" fmla="*/ 64 w 65"/>
                <a:gd name="T29" fmla="*/ 55 h 90"/>
                <a:gd name="T30" fmla="*/ 64 w 65"/>
                <a:gd name="T31" fmla="*/ 52 h 90"/>
                <a:gd name="T32" fmla="*/ 64 w 65"/>
                <a:gd name="T33" fmla="*/ 49 h 90"/>
                <a:gd name="T34" fmla="*/ 62 w 65"/>
                <a:gd name="T35" fmla="*/ 47 h 90"/>
                <a:gd name="T36" fmla="*/ 62 w 65"/>
                <a:gd name="T37" fmla="*/ 44 h 90"/>
                <a:gd name="T38" fmla="*/ 62 w 65"/>
                <a:gd name="T39" fmla="*/ 41 h 90"/>
                <a:gd name="T40" fmla="*/ 62 w 65"/>
                <a:gd name="T41" fmla="*/ 38 h 90"/>
                <a:gd name="T42" fmla="*/ 61 w 65"/>
                <a:gd name="T43" fmla="*/ 35 h 90"/>
                <a:gd name="T44" fmla="*/ 61 w 65"/>
                <a:gd name="T45" fmla="*/ 32 h 90"/>
                <a:gd name="T46" fmla="*/ 60 w 65"/>
                <a:gd name="T47" fmla="*/ 29 h 90"/>
                <a:gd name="T48" fmla="*/ 60 w 65"/>
                <a:gd name="T49" fmla="*/ 26 h 90"/>
                <a:gd name="T50" fmla="*/ 59 w 65"/>
                <a:gd name="T51" fmla="*/ 23 h 90"/>
                <a:gd name="T52" fmla="*/ 59 w 65"/>
                <a:gd name="T53" fmla="*/ 21 h 90"/>
                <a:gd name="T54" fmla="*/ 57 w 65"/>
                <a:gd name="T55" fmla="*/ 16 h 90"/>
                <a:gd name="T56" fmla="*/ 56 w 65"/>
                <a:gd name="T57" fmla="*/ 12 h 90"/>
                <a:gd name="T58" fmla="*/ 56 w 65"/>
                <a:gd name="T59" fmla="*/ 9 h 90"/>
                <a:gd name="T60" fmla="*/ 55 w 65"/>
                <a:gd name="T61" fmla="*/ 6 h 90"/>
                <a:gd name="T62" fmla="*/ 0 w 65"/>
                <a:gd name="T63"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5" h="90">
                  <a:moveTo>
                    <a:pt x="0" y="0"/>
                  </a:moveTo>
                  <a:lnTo>
                    <a:pt x="16" y="90"/>
                  </a:lnTo>
                  <a:lnTo>
                    <a:pt x="16" y="90"/>
                  </a:lnTo>
                  <a:lnTo>
                    <a:pt x="17" y="89"/>
                  </a:lnTo>
                  <a:lnTo>
                    <a:pt x="19" y="89"/>
                  </a:lnTo>
                  <a:lnTo>
                    <a:pt x="23" y="89"/>
                  </a:lnTo>
                  <a:lnTo>
                    <a:pt x="25" y="88"/>
                  </a:lnTo>
                  <a:lnTo>
                    <a:pt x="29" y="88"/>
                  </a:lnTo>
                  <a:lnTo>
                    <a:pt x="34" y="86"/>
                  </a:lnTo>
                  <a:lnTo>
                    <a:pt x="38" y="86"/>
                  </a:lnTo>
                  <a:lnTo>
                    <a:pt x="41" y="85"/>
                  </a:lnTo>
                  <a:lnTo>
                    <a:pt x="46" y="83"/>
                  </a:lnTo>
                  <a:lnTo>
                    <a:pt x="50" y="82"/>
                  </a:lnTo>
                  <a:lnTo>
                    <a:pt x="55" y="81"/>
                  </a:lnTo>
                  <a:lnTo>
                    <a:pt x="57" y="80"/>
                  </a:lnTo>
                  <a:lnTo>
                    <a:pt x="60" y="78"/>
                  </a:lnTo>
                  <a:lnTo>
                    <a:pt x="62" y="77"/>
                  </a:lnTo>
                  <a:lnTo>
                    <a:pt x="64" y="75"/>
                  </a:lnTo>
                  <a:lnTo>
                    <a:pt x="64" y="75"/>
                  </a:lnTo>
                  <a:lnTo>
                    <a:pt x="65" y="73"/>
                  </a:lnTo>
                  <a:lnTo>
                    <a:pt x="65" y="72"/>
                  </a:lnTo>
                  <a:lnTo>
                    <a:pt x="65" y="70"/>
                  </a:lnTo>
                  <a:lnTo>
                    <a:pt x="65" y="68"/>
                  </a:lnTo>
                  <a:lnTo>
                    <a:pt x="65" y="66"/>
                  </a:lnTo>
                  <a:lnTo>
                    <a:pt x="65" y="63"/>
                  </a:lnTo>
                  <a:lnTo>
                    <a:pt x="65" y="61"/>
                  </a:lnTo>
                  <a:lnTo>
                    <a:pt x="65" y="60"/>
                  </a:lnTo>
                  <a:lnTo>
                    <a:pt x="65" y="58"/>
                  </a:lnTo>
                  <a:lnTo>
                    <a:pt x="64" y="57"/>
                  </a:lnTo>
                  <a:lnTo>
                    <a:pt x="64" y="55"/>
                  </a:lnTo>
                  <a:lnTo>
                    <a:pt x="64" y="54"/>
                  </a:lnTo>
                  <a:lnTo>
                    <a:pt x="64" y="52"/>
                  </a:lnTo>
                  <a:lnTo>
                    <a:pt x="64" y="51"/>
                  </a:lnTo>
                  <a:lnTo>
                    <a:pt x="64" y="49"/>
                  </a:lnTo>
                  <a:lnTo>
                    <a:pt x="64" y="48"/>
                  </a:lnTo>
                  <a:lnTo>
                    <a:pt x="62" y="47"/>
                  </a:lnTo>
                  <a:lnTo>
                    <a:pt x="62" y="45"/>
                  </a:lnTo>
                  <a:lnTo>
                    <a:pt x="62" y="44"/>
                  </a:lnTo>
                  <a:lnTo>
                    <a:pt x="62" y="42"/>
                  </a:lnTo>
                  <a:lnTo>
                    <a:pt x="62" y="41"/>
                  </a:lnTo>
                  <a:lnTo>
                    <a:pt x="62" y="39"/>
                  </a:lnTo>
                  <a:lnTo>
                    <a:pt x="62" y="38"/>
                  </a:lnTo>
                  <a:lnTo>
                    <a:pt x="61" y="36"/>
                  </a:lnTo>
                  <a:lnTo>
                    <a:pt x="61" y="35"/>
                  </a:lnTo>
                  <a:lnTo>
                    <a:pt x="61" y="33"/>
                  </a:lnTo>
                  <a:lnTo>
                    <a:pt x="61" y="32"/>
                  </a:lnTo>
                  <a:lnTo>
                    <a:pt x="60" y="30"/>
                  </a:lnTo>
                  <a:lnTo>
                    <a:pt x="60" y="29"/>
                  </a:lnTo>
                  <a:lnTo>
                    <a:pt x="60" y="27"/>
                  </a:lnTo>
                  <a:lnTo>
                    <a:pt x="60" y="26"/>
                  </a:lnTo>
                  <a:lnTo>
                    <a:pt x="59" y="24"/>
                  </a:lnTo>
                  <a:lnTo>
                    <a:pt x="59" y="23"/>
                  </a:lnTo>
                  <a:lnTo>
                    <a:pt x="59" y="21"/>
                  </a:lnTo>
                  <a:lnTo>
                    <a:pt x="59" y="21"/>
                  </a:lnTo>
                  <a:lnTo>
                    <a:pt x="57" y="18"/>
                  </a:lnTo>
                  <a:lnTo>
                    <a:pt x="57" y="16"/>
                  </a:lnTo>
                  <a:lnTo>
                    <a:pt x="56" y="13"/>
                  </a:lnTo>
                  <a:lnTo>
                    <a:pt x="56" y="12"/>
                  </a:lnTo>
                  <a:lnTo>
                    <a:pt x="56" y="10"/>
                  </a:lnTo>
                  <a:lnTo>
                    <a:pt x="56" y="9"/>
                  </a:lnTo>
                  <a:lnTo>
                    <a:pt x="55" y="7"/>
                  </a:lnTo>
                  <a:lnTo>
                    <a:pt x="55" y="6"/>
                  </a:lnTo>
                  <a:lnTo>
                    <a:pt x="0" y="0"/>
                  </a:lnTo>
                  <a:lnTo>
                    <a:pt x="0" y="0"/>
                  </a:lnTo>
                  <a:close/>
                </a:path>
              </a:pathLst>
            </a:custGeom>
            <a:solidFill>
              <a:srgbClr val="A1A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9"/>
            <p:cNvSpPr>
              <a:spLocks/>
            </p:cNvSpPr>
            <p:nvPr/>
          </p:nvSpPr>
          <p:spPr bwMode="auto">
            <a:xfrm>
              <a:off x="5068" y="1523"/>
              <a:ext cx="66" cy="98"/>
            </a:xfrm>
            <a:custGeom>
              <a:avLst/>
              <a:gdLst>
                <a:gd name="T0" fmla="*/ 2 w 66"/>
                <a:gd name="T1" fmla="*/ 98 h 98"/>
                <a:gd name="T2" fmla="*/ 0 w 66"/>
                <a:gd name="T3" fmla="*/ 1 h 98"/>
                <a:gd name="T4" fmla="*/ 58 w 66"/>
                <a:gd name="T5" fmla="*/ 0 h 98"/>
                <a:gd name="T6" fmla="*/ 66 w 66"/>
                <a:gd name="T7" fmla="*/ 97 h 98"/>
                <a:gd name="T8" fmla="*/ 2 w 66"/>
                <a:gd name="T9" fmla="*/ 98 h 98"/>
                <a:gd name="T10" fmla="*/ 2 w 66"/>
                <a:gd name="T11" fmla="*/ 98 h 98"/>
              </a:gdLst>
              <a:ahLst/>
              <a:cxnLst>
                <a:cxn ang="0">
                  <a:pos x="T0" y="T1"/>
                </a:cxn>
                <a:cxn ang="0">
                  <a:pos x="T2" y="T3"/>
                </a:cxn>
                <a:cxn ang="0">
                  <a:pos x="T4" y="T5"/>
                </a:cxn>
                <a:cxn ang="0">
                  <a:pos x="T6" y="T7"/>
                </a:cxn>
                <a:cxn ang="0">
                  <a:pos x="T8" y="T9"/>
                </a:cxn>
                <a:cxn ang="0">
                  <a:pos x="T10" y="T11"/>
                </a:cxn>
              </a:cxnLst>
              <a:rect l="0" t="0" r="r" b="b"/>
              <a:pathLst>
                <a:path w="66" h="98">
                  <a:moveTo>
                    <a:pt x="2" y="98"/>
                  </a:moveTo>
                  <a:lnTo>
                    <a:pt x="0" y="1"/>
                  </a:lnTo>
                  <a:lnTo>
                    <a:pt x="58" y="0"/>
                  </a:lnTo>
                  <a:lnTo>
                    <a:pt x="66" y="97"/>
                  </a:lnTo>
                  <a:lnTo>
                    <a:pt x="2" y="98"/>
                  </a:lnTo>
                  <a:lnTo>
                    <a:pt x="2" y="98"/>
                  </a:lnTo>
                  <a:close/>
                </a:path>
              </a:pathLst>
            </a:custGeom>
            <a:solidFill>
              <a:srgbClr val="A1A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0"/>
            <p:cNvSpPr>
              <a:spLocks/>
            </p:cNvSpPr>
            <p:nvPr/>
          </p:nvSpPr>
          <p:spPr bwMode="auto">
            <a:xfrm>
              <a:off x="4947" y="2271"/>
              <a:ext cx="442" cy="52"/>
            </a:xfrm>
            <a:custGeom>
              <a:avLst/>
              <a:gdLst>
                <a:gd name="T0" fmla="*/ 16 w 442"/>
                <a:gd name="T1" fmla="*/ 2 h 52"/>
                <a:gd name="T2" fmla="*/ 27 w 442"/>
                <a:gd name="T3" fmla="*/ 5 h 52"/>
                <a:gd name="T4" fmla="*/ 37 w 442"/>
                <a:gd name="T5" fmla="*/ 8 h 52"/>
                <a:gd name="T6" fmla="*/ 49 w 442"/>
                <a:gd name="T7" fmla="*/ 11 h 52"/>
                <a:gd name="T8" fmla="*/ 65 w 442"/>
                <a:gd name="T9" fmla="*/ 15 h 52"/>
                <a:gd name="T10" fmla="*/ 81 w 442"/>
                <a:gd name="T11" fmla="*/ 18 h 52"/>
                <a:gd name="T12" fmla="*/ 99 w 442"/>
                <a:gd name="T13" fmla="*/ 22 h 52"/>
                <a:gd name="T14" fmla="*/ 118 w 442"/>
                <a:gd name="T15" fmla="*/ 26 h 52"/>
                <a:gd name="T16" fmla="*/ 139 w 442"/>
                <a:gd name="T17" fmla="*/ 29 h 52"/>
                <a:gd name="T18" fmla="*/ 161 w 442"/>
                <a:gd name="T19" fmla="*/ 32 h 52"/>
                <a:gd name="T20" fmla="*/ 184 w 442"/>
                <a:gd name="T21" fmla="*/ 35 h 52"/>
                <a:gd name="T22" fmla="*/ 208 w 442"/>
                <a:gd name="T23" fmla="*/ 37 h 52"/>
                <a:gd name="T24" fmla="*/ 231 w 442"/>
                <a:gd name="T25" fmla="*/ 37 h 52"/>
                <a:gd name="T26" fmla="*/ 255 w 442"/>
                <a:gd name="T27" fmla="*/ 37 h 52"/>
                <a:gd name="T28" fmla="*/ 280 w 442"/>
                <a:gd name="T29" fmla="*/ 37 h 52"/>
                <a:gd name="T30" fmla="*/ 302 w 442"/>
                <a:gd name="T31" fmla="*/ 36 h 52"/>
                <a:gd name="T32" fmla="*/ 322 w 442"/>
                <a:gd name="T33" fmla="*/ 35 h 52"/>
                <a:gd name="T34" fmla="*/ 340 w 442"/>
                <a:gd name="T35" fmla="*/ 34 h 52"/>
                <a:gd name="T36" fmla="*/ 356 w 442"/>
                <a:gd name="T37" fmla="*/ 32 h 52"/>
                <a:gd name="T38" fmla="*/ 371 w 442"/>
                <a:gd name="T39" fmla="*/ 31 h 52"/>
                <a:gd name="T40" fmla="*/ 385 w 442"/>
                <a:gd name="T41" fmla="*/ 29 h 52"/>
                <a:gd name="T42" fmla="*/ 396 w 442"/>
                <a:gd name="T43" fmla="*/ 28 h 52"/>
                <a:gd name="T44" fmla="*/ 407 w 442"/>
                <a:gd name="T45" fmla="*/ 27 h 52"/>
                <a:gd name="T46" fmla="*/ 418 w 442"/>
                <a:gd name="T47" fmla="*/ 25 h 52"/>
                <a:gd name="T48" fmla="*/ 430 w 442"/>
                <a:gd name="T49" fmla="*/ 23 h 52"/>
                <a:gd name="T50" fmla="*/ 437 w 442"/>
                <a:gd name="T51" fmla="*/ 21 h 52"/>
                <a:gd name="T52" fmla="*/ 437 w 442"/>
                <a:gd name="T53" fmla="*/ 34 h 52"/>
                <a:gd name="T54" fmla="*/ 428 w 442"/>
                <a:gd name="T55" fmla="*/ 36 h 52"/>
                <a:gd name="T56" fmla="*/ 414 w 442"/>
                <a:gd name="T57" fmla="*/ 38 h 52"/>
                <a:gd name="T58" fmla="*/ 405 w 442"/>
                <a:gd name="T59" fmla="*/ 40 h 52"/>
                <a:gd name="T60" fmla="*/ 394 w 442"/>
                <a:gd name="T61" fmla="*/ 42 h 52"/>
                <a:gd name="T62" fmla="*/ 382 w 442"/>
                <a:gd name="T63" fmla="*/ 43 h 52"/>
                <a:gd name="T64" fmla="*/ 369 w 442"/>
                <a:gd name="T65" fmla="*/ 45 h 52"/>
                <a:gd name="T66" fmla="*/ 354 w 442"/>
                <a:gd name="T67" fmla="*/ 47 h 52"/>
                <a:gd name="T68" fmla="*/ 338 w 442"/>
                <a:gd name="T69" fmla="*/ 48 h 52"/>
                <a:gd name="T70" fmla="*/ 319 w 442"/>
                <a:gd name="T71" fmla="*/ 49 h 52"/>
                <a:gd name="T72" fmla="*/ 301 w 442"/>
                <a:gd name="T73" fmla="*/ 51 h 52"/>
                <a:gd name="T74" fmla="*/ 280 w 442"/>
                <a:gd name="T75" fmla="*/ 51 h 52"/>
                <a:gd name="T76" fmla="*/ 258 w 442"/>
                <a:gd name="T77" fmla="*/ 52 h 52"/>
                <a:gd name="T78" fmla="*/ 235 w 442"/>
                <a:gd name="T79" fmla="*/ 51 h 52"/>
                <a:gd name="T80" fmla="*/ 212 w 442"/>
                <a:gd name="T81" fmla="*/ 51 h 52"/>
                <a:gd name="T82" fmla="*/ 189 w 442"/>
                <a:gd name="T83" fmla="*/ 48 h 52"/>
                <a:gd name="T84" fmla="*/ 166 w 442"/>
                <a:gd name="T85" fmla="*/ 45 h 52"/>
                <a:gd name="T86" fmla="*/ 144 w 442"/>
                <a:gd name="T87" fmla="*/ 43 h 52"/>
                <a:gd name="T88" fmla="*/ 123 w 442"/>
                <a:gd name="T89" fmla="*/ 39 h 52"/>
                <a:gd name="T90" fmla="*/ 102 w 442"/>
                <a:gd name="T91" fmla="*/ 35 h 52"/>
                <a:gd name="T92" fmla="*/ 82 w 442"/>
                <a:gd name="T93" fmla="*/ 31 h 52"/>
                <a:gd name="T94" fmla="*/ 64 w 442"/>
                <a:gd name="T95" fmla="*/ 26 h 52"/>
                <a:gd name="T96" fmla="*/ 46 w 442"/>
                <a:gd name="T97" fmla="*/ 23 h 52"/>
                <a:gd name="T98" fmla="*/ 33 w 442"/>
                <a:gd name="T99" fmla="*/ 19 h 52"/>
                <a:gd name="T100" fmla="*/ 21 w 442"/>
                <a:gd name="T101" fmla="*/ 16 h 52"/>
                <a:gd name="T102" fmla="*/ 8 w 442"/>
                <a:gd name="T103" fmla="*/ 12 h 52"/>
                <a:gd name="T104" fmla="*/ 0 w 442"/>
                <a:gd name="T105" fmla="*/ 1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42" h="52">
                  <a:moveTo>
                    <a:pt x="10" y="0"/>
                  </a:moveTo>
                  <a:lnTo>
                    <a:pt x="11" y="1"/>
                  </a:lnTo>
                  <a:lnTo>
                    <a:pt x="12" y="1"/>
                  </a:lnTo>
                  <a:lnTo>
                    <a:pt x="16" y="2"/>
                  </a:lnTo>
                  <a:lnTo>
                    <a:pt x="18" y="3"/>
                  </a:lnTo>
                  <a:lnTo>
                    <a:pt x="22" y="3"/>
                  </a:lnTo>
                  <a:lnTo>
                    <a:pt x="24" y="4"/>
                  </a:lnTo>
                  <a:lnTo>
                    <a:pt x="27" y="5"/>
                  </a:lnTo>
                  <a:lnTo>
                    <a:pt x="29" y="6"/>
                  </a:lnTo>
                  <a:lnTo>
                    <a:pt x="32" y="6"/>
                  </a:lnTo>
                  <a:lnTo>
                    <a:pt x="34" y="7"/>
                  </a:lnTo>
                  <a:lnTo>
                    <a:pt x="37" y="8"/>
                  </a:lnTo>
                  <a:lnTo>
                    <a:pt x="40" y="9"/>
                  </a:lnTo>
                  <a:lnTo>
                    <a:pt x="43" y="9"/>
                  </a:lnTo>
                  <a:lnTo>
                    <a:pt x="46" y="10"/>
                  </a:lnTo>
                  <a:lnTo>
                    <a:pt x="49" y="11"/>
                  </a:lnTo>
                  <a:lnTo>
                    <a:pt x="53" y="12"/>
                  </a:lnTo>
                  <a:lnTo>
                    <a:pt x="58" y="13"/>
                  </a:lnTo>
                  <a:lnTo>
                    <a:pt x="61" y="14"/>
                  </a:lnTo>
                  <a:lnTo>
                    <a:pt x="65" y="15"/>
                  </a:lnTo>
                  <a:lnTo>
                    <a:pt x="69" y="16"/>
                  </a:lnTo>
                  <a:lnTo>
                    <a:pt x="72" y="17"/>
                  </a:lnTo>
                  <a:lnTo>
                    <a:pt x="76" y="17"/>
                  </a:lnTo>
                  <a:lnTo>
                    <a:pt x="81" y="18"/>
                  </a:lnTo>
                  <a:lnTo>
                    <a:pt x="86" y="20"/>
                  </a:lnTo>
                  <a:lnTo>
                    <a:pt x="90" y="20"/>
                  </a:lnTo>
                  <a:lnTo>
                    <a:pt x="94" y="21"/>
                  </a:lnTo>
                  <a:lnTo>
                    <a:pt x="99" y="22"/>
                  </a:lnTo>
                  <a:lnTo>
                    <a:pt x="104" y="23"/>
                  </a:lnTo>
                  <a:lnTo>
                    <a:pt x="108" y="24"/>
                  </a:lnTo>
                  <a:lnTo>
                    <a:pt x="113" y="25"/>
                  </a:lnTo>
                  <a:lnTo>
                    <a:pt x="118" y="26"/>
                  </a:lnTo>
                  <a:lnTo>
                    <a:pt x="124" y="27"/>
                  </a:lnTo>
                  <a:lnTo>
                    <a:pt x="129" y="28"/>
                  </a:lnTo>
                  <a:lnTo>
                    <a:pt x="134" y="29"/>
                  </a:lnTo>
                  <a:lnTo>
                    <a:pt x="139" y="29"/>
                  </a:lnTo>
                  <a:lnTo>
                    <a:pt x="145" y="30"/>
                  </a:lnTo>
                  <a:lnTo>
                    <a:pt x="150" y="31"/>
                  </a:lnTo>
                  <a:lnTo>
                    <a:pt x="155" y="31"/>
                  </a:lnTo>
                  <a:lnTo>
                    <a:pt x="161" y="32"/>
                  </a:lnTo>
                  <a:lnTo>
                    <a:pt x="166" y="33"/>
                  </a:lnTo>
                  <a:lnTo>
                    <a:pt x="172" y="34"/>
                  </a:lnTo>
                  <a:lnTo>
                    <a:pt x="178" y="34"/>
                  </a:lnTo>
                  <a:lnTo>
                    <a:pt x="184" y="35"/>
                  </a:lnTo>
                  <a:lnTo>
                    <a:pt x="189" y="35"/>
                  </a:lnTo>
                  <a:lnTo>
                    <a:pt x="195" y="36"/>
                  </a:lnTo>
                  <a:lnTo>
                    <a:pt x="201" y="36"/>
                  </a:lnTo>
                  <a:lnTo>
                    <a:pt x="208" y="37"/>
                  </a:lnTo>
                  <a:lnTo>
                    <a:pt x="214" y="37"/>
                  </a:lnTo>
                  <a:lnTo>
                    <a:pt x="220" y="37"/>
                  </a:lnTo>
                  <a:lnTo>
                    <a:pt x="226" y="37"/>
                  </a:lnTo>
                  <a:lnTo>
                    <a:pt x="231" y="37"/>
                  </a:lnTo>
                  <a:lnTo>
                    <a:pt x="237" y="37"/>
                  </a:lnTo>
                  <a:lnTo>
                    <a:pt x="243" y="37"/>
                  </a:lnTo>
                  <a:lnTo>
                    <a:pt x="249" y="37"/>
                  </a:lnTo>
                  <a:lnTo>
                    <a:pt x="255" y="37"/>
                  </a:lnTo>
                  <a:lnTo>
                    <a:pt x="262" y="37"/>
                  </a:lnTo>
                  <a:lnTo>
                    <a:pt x="268" y="37"/>
                  </a:lnTo>
                  <a:lnTo>
                    <a:pt x="274" y="37"/>
                  </a:lnTo>
                  <a:lnTo>
                    <a:pt x="280" y="37"/>
                  </a:lnTo>
                  <a:lnTo>
                    <a:pt x="285" y="37"/>
                  </a:lnTo>
                  <a:lnTo>
                    <a:pt x="291" y="37"/>
                  </a:lnTo>
                  <a:lnTo>
                    <a:pt x="296" y="36"/>
                  </a:lnTo>
                  <a:lnTo>
                    <a:pt x="302" y="36"/>
                  </a:lnTo>
                  <a:lnTo>
                    <a:pt x="307" y="35"/>
                  </a:lnTo>
                  <a:lnTo>
                    <a:pt x="312" y="35"/>
                  </a:lnTo>
                  <a:lnTo>
                    <a:pt x="317" y="35"/>
                  </a:lnTo>
                  <a:lnTo>
                    <a:pt x="322" y="35"/>
                  </a:lnTo>
                  <a:lnTo>
                    <a:pt x="327" y="34"/>
                  </a:lnTo>
                  <a:lnTo>
                    <a:pt x="332" y="34"/>
                  </a:lnTo>
                  <a:lnTo>
                    <a:pt x="335" y="34"/>
                  </a:lnTo>
                  <a:lnTo>
                    <a:pt x="340" y="34"/>
                  </a:lnTo>
                  <a:lnTo>
                    <a:pt x="345" y="33"/>
                  </a:lnTo>
                  <a:lnTo>
                    <a:pt x="349" y="33"/>
                  </a:lnTo>
                  <a:lnTo>
                    <a:pt x="353" y="33"/>
                  </a:lnTo>
                  <a:lnTo>
                    <a:pt x="356" y="32"/>
                  </a:lnTo>
                  <a:lnTo>
                    <a:pt x="360" y="32"/>
                  </a:lnTo>
                  <a:lnTo>
                    <a:pt x="365" y="31"/>
                  </a:lnTo>
                  <a:lnTo>
                    <a:pt x="369" y="31"/>
                  </a:lnTo>
                  <a:lnTo>
                    <a:pt x="371" y="31"/>
                  </a:lnTo>
                  <a:lnTo>
                    <a:pt x="375" y="31"/>
                  </a:lnTo>
                  <a:lnTo>
                    <a:pt x="378" y="30"/>
                  </a:lnTo>
                  <a:lnTo>
                    <a:pt x="381" y="30"/>
                  </a:lnTo>
                  <a:lnTo>
                    <a:pt x="385" y="29"/>
                  </a:lnTo>
                  <a:lnTo>
                    <a:pt x="387" y="29"/>
                  </a:lnTo>
                  <a:lnTo>
                    <a:pt x="391" y="29"/>
                  </a:lnTo>
                  <a:lnTo>
                    <a:pt x="393" y="29"/>
                  </a:lnTo>
                  <a:lnTo>
                    <a:pt x="396" y="28"/>
                  </a:lnTo>
                  <a:lnTo>
                    <a:pt x="399" y="28"/>
                  </a:lnTo>
                  <a:lnTo>
                    <a:pt x="402" y="28"/>
                  </a:lnTo>
                  <a:lnTo>
                    <a:pt x="404" y="27"/>
                  </a:lnTo>
                  <a:lnTo>
                    <a:pt x="407" y="27"/>
                  </a:lnTo>
                  <a:lnTo>
                    <a:pt x="408" y="26"/>
                  </a:lnTo>
                  <a:lnTo>
                    <a:pt x="410" y="26"/>
                  </a:lnTo>
                  <a:lnTo>
                    <a:pt x="414" y="26"/>
                  </a:lnTo>
                  <a:lnTo>
                    <a:pt x="418" y="25"/>
                  </a:lnTo>
                  <a:lnTo>
                    <a:pt x="421" y="24"/>
                  </a:lnTo>
                  <a:lnTo>
                    <a:pt x="424" y="23"/>
                  </a:lnTo>
                  <a:lnTo>
                    <a:pt x="426" y="23"/>
                  </a:lnTo>
                  <a:lnTo>
                    <a:pt x="430" y="23"/>
                  </a:lnTo>
                  <a:lnTo>
                    <a:pt x="432" y="22"/>
                  </a:lnTo>
                  <a:lnTo>
                    <a:pt x="435" y="22"/>
                  </a:lnTo>
                  <a:lnTo>
                    <a:pt x="437" y="21"/>
                  </a:lnTo>
                  <a:lnTo>
                    <a:pt x="437" y="21"/>
                  </a:lnTo>
                  <a:lnTo>
                    <a:pt x="442" y="33"/>
                  </a:lnTo>
                  <a:lnTo>
                    <a:pt x="441" y="33"/>
                  </a:lnTo>
                  <a:lnTo>
                    <a:pt x="440" y="33"/>
                  </a:lnTo>
                  <a:lnTo>
                    <a:pt x="437" y="34"/>
                  </a:lnTo>
                  <a:lnTo>
                    <a:pt x="436" y="34"/>
                  </a:lnTo>
                  <a:lnTo>
                    <a:pt x="434" y="34"/>
                  </a:lnTo>
                  <a:lnTo>
                    <a:pt x="431" y="35"/>
                  </a:lnTo>
                  <a:lnTo>
                    <a:pt x="428" y="36"/>
                  </a:lnTo>
                  <a:lnTo>
                    <a:pt x="425" y="37"/>
                  </a:lnTo>
                  <a:lnTo>
                    <a:pt x="420" y="37"/>
                  </a:lnTo>
                  <a:lnTo>
                    <a:pt x="416" y="38"/>
                  </a:lnTo>
                  <a:lnTo>
                    <a:pt x="414" y="38"/>
                  </a:lnTo>
                  <a:lnTo>
                    <a:pt x="412" y="39"/>
                  </a:lnTo>
                  <a:lnTo>
                    <a:pt x="410" y="39"/>
                  </a:lnTo>
                  <a:lnTo>
                    <a:pt x="408" y="40"/>
                  </a:lnTo>
                  <a:lnTo>
                    <a:pt x="405" y="40"/>
                  </a:lnTo>
                  <a:lnTo>
                    <a:pt x="403" y="40"/>
                  </a:lnTo>
                  <a:lnTo>
                    <a:pt x="400" y="41"/>
                  </a:lnTo>
                  <a:lnTo>
                    <a:pt x="398" y="42"/>
                  </a:lnTo>
                  <a:lnTo>
                    <a:pt x="394" y="42"/>
                  </a:lnTo>
                  <a:lnTo>
                    <a:pt x="392" y="43"/>
                  </a:lnTo>
                  <a:lnTo>
                    <a:pt x="388" y="43"/>
                  </a:lnTo>
                  <a:lnTo>
                    <a:pt x="386" y="43"/>
                  </a:lnTo>
                  <a:lnTo>
                    <a:pt x="382" y="43"/>
                  </a:lnTo>
                  <a:lnTo>
                    <a:pt x="378" y="44"/>
                  </a:lnTo>
                  <a:lnTo>
                    <a:pt x="376" y="44"/>
                  </a:lnTo>
                  <a:lnTo>
                    <a:pt x="372" y="45"/>
                  </a:lnTo>
                  <a:lnTo>
                    <a:pt x="369" y="45"/>
                  </a:lnTo>
                  <a:lnTo>
                    <a:pt x="365" y="45"/>
                  </a:lnTo>
                  <a:lnTo>
                    <a:pt x="361" y="46"/>
                  </a:lnTo>
                  <a:lnTo>
                    <a:pt x="357" y="46"/>
                  </a:lnTo>
                  <a:lnTo>
                    <a:pt x="354" y="47"/>
                  </a:lnTo>
                  <a:lnTo>
                    <a:pt x="350" y="47"/>
                  </a:lnTo>
                  <a:lnTo>
                    <a:pt x="345" y="48"/>
                  </a:lnTo>
                  <a:lnTo>
                    <a:pt x="341" y="48"/>
                  </a:lnTo>
                  <a:lnTo>
                    <a:pt x="338" y="48"/>
                  </a:lnTo>
                  <a:lnTo>
                    <a:pt x="333" y="48"/>
                  </a:lnTo>
                  <a:lnTo>
                    <a:pt x="328" y="48"/>
                  </a:lnTo>
                  <a:lnTo>
                    <a:pt x="324" y="49"/>
                  </a:lnTo>
                  <a:lnTo>
                    <a:pt x="319" y="49"/>
                  </a:lnTo>
                  <a:lnTo>
                    <a:pt x="314" y="50"/>
                  </a:lnTo>
                  <a:lnTo>
                    <a:pt x="310" y="50"/>
                  </a:lnTo>
                  <a:lnTo>
                    <a:pt x="306" y="51"/>
                  </a:lnTo>
                  <a:lnTo>
                    <a:pt x="301" y="51"/>
                  </a:lnTo>
                  <a:lnTo>
                    <a:pt x="296" y="51"/>
                  </a:lnTo>
                  <a:lnTo>
                    <a:pt x="290" y="51"/>
                  </a:lnTo>
                  <a:lnTo>
                    <a:pt x="286" y="51"/>
                  </a:lnTo>
                  <a:lnTo>
                    <a:pt x="280" y="51"/>
                  </a:lnTo>
                  <a:lnTo>
                    <a:pt x="275" y="51"/>
                  </a:lnTo>
                  <a:lnTo>
                    <a:pt x="270" y="52"/>
                  </a:lnTo>
                  <a:lnTo>
                    <a:pt x="264" y="52"/>
                  </a:lnTo>
                  <a:lnTo>
                    <a:pt x="258" y="52"/>
                  </a:lnTo>
                  <a:lnTo>
                    <a:pt x="253" y="52"/>
                  </a:lnTo>
                  <a:lnTo>
                    <a:pt x="247" y="52"/>
                  </a:lnTo>
                  <a:lnTo>
                    <a:pt x="241" y="52"/>
                  </a:lnTo>
                  <a:lnTo>
                    <a:pt x="235" y="51"/>
                  </a:lnTo>
                  <a:lnTo>
                    <a:pt x="230" y="51"/>
                  </a:lnTo>
                  <a:lnTo>
                    <a:pt x="223" y="51"/>
                  </a:lnTo>
                  <a:lnTo>
                    <a:pt x="219" y="51"/>
                  </a:lnTo>
                  <a:lnTo>
                    <a:pt x="212" y="51"/>
                  </a:lnTo>
                  <a:lnTo>
                    <a:pt x="206" y="50"/>
                  </a:lnTo>
                  <a:lnTo>
                    <a:pt x="201" y="49"/>
                  </a:lnTo>
                  <a:lnTo>
                    <a:pt x="195" y="49"/>
                  </a:lnTo>
                  <a:lnTo>
                    <a:pt x="189" y="48"/>
                  </a:lnTo>
                  <a:lnTo>
                    <a:pt x="184" y="48"/>
                  </a:lnTo>
                  <a:lnTo>
                    <a:pt x="178" y="47"/>
                  </a:lnTo>
                  <a:lnTo>
                    <a:pt x="172" y="47"/>
                  </a:lnTo>
                  <a:lnTo>
                    <a:pt x="166" y="45"/>
                  </a:lnTo>
                  <a:lnTo>
                    <a:pt x="161" y="45"/>
                  </a:lnTo>
                  <a:lnTo>
                    <a:pt x="155" y="44"/>
                  </a:lnTo>
                  <a:lnTo>
                    <a:pt x="150" y="43"/>
                  </a:lnTo>
                  <a:lnTo>
                    <a:pt x="144" y="43"/>
                  </a:lnTo>
                  <a:lnTo>
                    <a:pt x="139" y="42"/>
                  </a:lnTo>
                  <a:lnTo>
                    <a:pt x="133" y="40"/>
                  </a:lnTo>
                  <a:lnTo>
                    <a:pt x="128" y="40"/>
                  </a:lnTo>
                  <a:lnTo>
                    <a:pt x="123" y="39"/>
                  </a:lnTo>
                  <a:lnTo>
                    <a:pt x="117" y="38"/>
                  </a:lnTo>
                  <a:lnTo>
                    <a:pt x="112" y="37"/>
                  </a:lnTo>
                  <a:lnTo>
                    <a:pt x="107" y="36"/>
                  </a:lnTo>
                  <a:lnTo>
                    <a:pt x="102" y="35"/>
                  </a:lnTo>
                  <a:lnTo>
                    <a:pt x="97" y="34"/>
                  </a:lnTo>
                  <a:lnTo>
                    <a:pt x="92" y="33"/>
                  </a:lnTo>
                  <a:lnTo>
                    <a:pt x="87" y="32"/>
                  </a:lnTo>
                  <a:lnTo>
                    <a:pt x="82" y="31"/>
                  </a:lnTo>
                  <a:lnTo>
                    <a:pt x="77" y="30"/>
                  </a:lnTo>
                  <a:lnTo>
                    <a:pt x="72" y="29"/>
                  </a:lnTo>
                  <a:lnTo>
                    <a:pt x="67" y="28"/>
                  </a:lnTo>
                  <a:lnTo>
                    <a:pt x="64" y="26"/>
                  </a:lnTo>
                  <a:lnTo>
                    <a:pt x="59" y="26"/>
                  </a:lnTo>
                  <a:lnTo>
                    <a:pt x="55" y="25"/>
                  </a:lnTo>
                  <a:lnTo>
                    <a:pt x="51" y="24"/>
                  </a:lnTo>
                  <a:lnTo>
                    <a:pt x="46" y="23"/>
                  </a:lnTo>
                  <a:lnTo>
                    <a:pt x="43" y="22"/>
                  </a:lnTo>
                  <a:lnTo>
                    <a:pt x="39" y="20"/>
                  </a:lnTo>
                  <a:lnTo>
                    <a:pt x="37" y="20"/>
                  </a:lnTo>
                  <a:lnTo>
                    <a:pt x="33" y="19"/>
                  </a:lnTo>
                  <a:lnTo>
                    <a:pt x="29" y="18"/>
                  </a:lnTo>
                  <a:lnTo>
                    <a:pt x="26" y="17"/>
                  </a:lnTo>
                  <a:lnTo>
                    <a:pt x="24" y="17"/>
                  </a:lnTo>
                  <a:lnTo>
                    <a:pt x="21" y="16"/>
                  </a:lnTo>
                  <a:lnTo>
                    <a:pt x="18" y="15"/>
                  </a:lnTo>
                  <a:lnTo>
                    <a:pt x="16" y="15"/>
                  </a:lnTo>
                  <a:lnTo>
                    <a:pt x="13" y="14"/>
                  </a:lnTo>
                  <a:lnTo>
                    <a:pt x="8" y="12"/>
                  </a:lnTo>
                  <a:lnTo>
                    <a:pt x="6" y="12"/>
                  </a:lnTo>
                  <a:lnTo>
                    <a:pt x="2" y="11"/>
                  </a:lnTo>
                  <a:lnTo>
                    <a:pt x="1" y="10"/>
                  </a:lnTo>
                  <a:lnTo>
                    <a:pt x="0" y="10"/>
                  </a:lnTo>
                  <a:lnTo>
                    <a:pt x="10" y="0"/>
                  </a:lnTo>
                  <a:lnTo>
                    <a:pt x="10" y="0"/>
                  </a:lnTo>
                  <a:close/>
                </a:path>
              </a:pathLst>
            </a:custGeom>
            <a:solidFill>
              <a:srgbClr val="FC8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1"/>
            <p:cNvSpPr>
              <a:spLocks/>
            </p:cNvSpPr>
            <p:nvPr/>
          </p:nvSpPr>
          <p:spPr bwMode="auto">
            <a:xfrm>
              <a:off x="4906" y="1671"/>
              <a:ext cx="486" cy="630"/>
            </a:xfrm>
            <a:custGeom>
              <a:avLst/>
              <a:gdLst>
                <a:gd name="T0" fmla="*/ 38 w 486"/>
                <a:gd name="T1" fmla="*/ 601 h 630"/>
                <a:gd name="T2" fmla="*/ 33 w 486"/>
                <a:gd name="T3" fmla="*/ 561 h 630"/>
                <a:gd name="T4" fmla="*/ 27 w 486"/>
                <a:gd name="T5" fmla="*/ 502 h 630"/>
                <a:gd name="T6" fmla="*/ 20 w 486"/>
                <a:gd name="T7" fmla="*/ 430 h 630"/>
                <a:gd name="T8" fmla="*/ 11 w 486"/>
                <a:gd name="T9" fmla="*/ 354 h 630"/>
                <a:gd name="T10" fmla="*/ 5 w 486"/>
                <a:gd name="T11" fmla="*/ 280 h 630"/>
                <a:gd name="T12" fmla="*/ 1 w 486"/>
                <a:gd name="T13" fmla="*/ 217 h 630"/>
                <a:gd name="T14" fmla="*/ 0 w 486"/>
                <a:gd name="T15" fmla="*/ 167 h 630"/>
                <a:gd name="T16" fmla="*/ 0 w 486"/>
                <a:gd name="T17" fmla="*/ 128 h 630"/>
                <a:gd name="T18" fmla="*/ 1 w 486"/>
                <a:gd name="T19" fmla="*/ 97 h 630"/>
                <a:gd name="T20" fmla="*/ 5 w 486"/>
                <a:gd name="T21" fmla="*/ 74 h 630"/>
                <a:gd name="T22" fmla="*/ 15 w 486"/>
                <a:gd name="T23" fmla="*/ 55 h 630"/>
                <a:gd name="T24" fmla="*/ 32 w 486"/>
                <a:gd name="T25" fmla="*/ 42 h 630"/>
                <a:gd name="T26" fmla="*/ 56 w 486"/>
                <a:gd name="T27" fmla="*/ 30 h 630"/>
                <a:gd name="T28" fmla="*/ 91 w 486"/>
                <a:gd name="T29" fmla="*/ 21 h 630"/>
                <a:gd name="T30" fmla="*/ 140 w 486"/>
                <a:gd name="T31" fmla="*/ 11 h 630"/>
                <a:gd name="T32" fmla="*/ 197 w 486"/>
                <a:gd name="T33" fmla="*/ 5 h 630"/>
                <a:gd name="T34" fmla="*/ 257 w 486"/>
                <a:gd name="T35" fmla="*/ 1 h 630"/>
                <a:gd name="T36" fmla="*/ 314 w 486"/>
                <a:gd name="T37" fmla="*/ 1 h 630"/>
                <a:gd name="T38" fmla="*/ 364 w 486"/>
                <a:gd name="T39" fmla="*/ 6 h 630"/>
                <a:gd name="T40" fmla="*/ 400 w 486"/>
                <a:gd name="T41" fmla="*/ 17 h 630"/>
                <a:gd name="T42" fmla="*/ 419 w 486"/>
                <a:gd name="T43" fmla="*/ 42 h 630"/>
                <a:gd name="T44" fmla="*/ 437 w 486"/>
                <a:gd name="T45" fmla="*/ 114 h 630"/>
                <a:gd name="T46" fmla="*/ 451 w 486"/>
                <a:gd name="T47" fmla="*/ 220 h 630"/>
                <a:gd name="T48" fmla="*/ 465 w 486"/>
                <a:gd name="T49" fmla="*/ 342 h 630"/>
                <a:gd name="T50" fmla="*/ 473 w 486"/>
                <a:gd name="T51" fmla="*/ 461 h 630"/>
                <a:gd name="T52" fmla="*/ 481 w 486"/>
                <a:gd name="T53" fmla="*/ 559 h 630"/>
                <a:gd name="T54" fmla="*/ 485 w 486"/>
                <a:gd name="T55" fmla="*/ 620 h 630"/>
                <a:gd name="T56" fmla="*/ 470 w 486"/>
                <a:gd name="T57" fmla="*/ 625 h 630"/>
                <a:gd name="T58" fmla="*/ 467 w 486"/>
                <a:gd name="T59" fmla="*/ 605 h 630"/>
                <a:gd name="T60" fmla="*/ 464 w 486"/>
                <a:gd name="T61" fmla="*/ 569 h 630"/>
                <a:gd name="T62" fmla="*/ 460 w 486"/>
                <a:gd name="T63" fmla="*/ 520 h 630"/>
                <a:gd name="T64" fmla="*/ 454 w 486"/>
                <a:gd name="T65" fmla="*/ 462 h 630"/>
                <a:gd name="T66" fmla="*/ 449 w 486"/>
                <a:gd name="T67" fmla="*/ 398 h 630"/>
                <a:gd name="T68" fmla="*/ 443 w 486"/>
                <a:gd name="T69" fmla="*/ 331 h 630"/>
                <a:gd name="T70" fmla="*/ 438 w 486"/>
                <a:gd name="T71" fmla="*/ 265 h 630"/>
                <a:gd name="T72" fmla="*/ 432 w 486"/>
                <a:gd name="T73" fmla="*/ 204 h 630"/>
                <a:gd name="T74" fmla="*/ 426 w 486"/>
                <a:gd name="T75" fmla="*/ 153 h 630"/>
                <a:gd name="T76" fmla="*/ 419 w 486"/>
                <a:gd name="T77" fmla="*/ 108 h 630"/>
                <a:gd name="T78" fmla="*/ 412 w 486"/>
                <a:gd name="T79" fmla="*/ 74 h 630"/>
                <a:gd name="T80" fmla="*/ 403 w 486"/>
                <a:gd name="T81" fmla="*/ 47 h 630"/>
                <a:gd name="T82" fmla="*/ 391 w 486"/>
                <a:gd name="T83" fmla="*/ 30 h 630"/>
                <a:gd name="T84" fmla="*/ 371 w 486"/>
                <a:gd name="T85" fmla="*/ 20 h 630"/>
                <a:gd name="T86" fmla="*/ 332 w 486"/>
                <a:gd name="T87" fmla="*/ 16 h 630"/>
                <a:gd name="T88" fmla="*/ 276 w 486"/>
                <a:gd name="T89" fmla="*/ 15 h 630"/>
                <a:gd name="T90" fmla="*/ 213 w 486"/>
                <a:gd name="T91" fmla="*/ 17 h 630"/>
                <a:gd name="T92" fmla="*/ 148 w 486"/>
                <a:gd name="T93" fmla="*/ 23 h 630"/>
                <a:gd name="T94" fmla="*/ 91 w 486"/>
                <a:gd name="T95" fmla="*/ 33 h 630"/>
                <a:gd name="T96" fmla="*/ 49 w 486"/>
                <a:gd name="T97" fmla="*/ 49 h 630"/>
                <a:gd name="T98" fmla="*/ 31 w 486"/>
                <a:gd name="T99" fmla="*/ 73 h 630"/>
                <a:gd name="T100" fmla="*/ 22 w 486"/>
                <a:gd name="T101" fmla="*/ 108 h 630"/>
                <a:gd name="T102" fmla="*/ 20 w 486"/>
                <a:gd name="T103" fmla="*/ 154 h 630"/>
                <a:gd name="T104" fmla="*/ 22 w 486"/>
                <a:gd name="T105" fmla="*/ 205 h 630"/>
                <a:gd name="T106" fmla="*/ 26 w 486"/>
                <a:gd name="T107" fmla="*/ 257 h 630"/>
                <a:gd name="T108" fmla="*/ 31 w 486"/>
                <a:gd name="T109" fmla="*/ 307 h 630"/>
                <a:gd name="T110" fmla="*/ 33 w 486"/>
                <a:gd name="T111" fmla="*/ 349 h 630"/>
                <a:gd name="T112" fmla="*/ 33 w 486"/>
                <a:gd name="T113" fmla="*/ 382 h 630"/>
                <a:gd name="T114" fmla="*/ 35 w 486"/>
                <a:gd name="T115" fmla="*/ 419 h 630"/>
                <a:gd name="T116" fmla="*/ 38 w 486"/>
                <a:gd name="T117" fmla="*/ 461 h 630"/>
                <a:gd name="T118" fmla="*/ 43 w 486"/>
                <a:gd name="T119" fmla="*/ 505 h 630"/>
                <a:gd name="T120" fmla="*/ 48 w 486"/>
                <a:gd name="T121" fmla="*/ 547 h 630"/>
                <a:gd name="T122" fmla="*/ 54 w 486"/>
                <a:gd name="T123" fmla="*/ 581 h 630"/>
                <a:gd name="T124" fmla="*/ 57 w 486"/>
                <a:gd name="T125" fmla="*/ 603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6" h="630">
                  <a:moveTo>
                    <a:pt x="41" y="613"/>
                  </a:moveTo>
                  <a:lnTo>
                    <a:pt x="40" y="612"/>
                  </a:lnTo>
                  <a:lnTo>
                    <a:pt x="40" y="612"/>
                  </a:lnTo>
                  <a:lnTo>
                    <a:pt x="40" y="611"/>
                  </a:lnTo>
                  <a:lnTo>
                    <a:pt x="40" y="609"/>
                  </a:lnTo>
                  <a:lnTo>
                    <a:pt x="40" y="608"/>
                  </a:lnTo>
                  <a:lnTo>
                    <a:pt x="40" y="606"/>
                  </a:lnTo>
                  <a:lnTo>
                    <a:pt x="38" y="603"/>
                  </a:lnTo>
                  <a:lnTo>
                    <a:pt x="38" y="601"/>
                  </a:lnTo>
                  <a:lnTo>
                    <a:pt x="38" y="597"/>
                  </a:lnTo>
                  <a:lnTo>
                    <a:pt x="37" y="594"/>
                  </a:lnTo>
                  <a:lnTo>
                    <a:pt x="37" y="589"/>
                  </a:lnTo>
                  <a:lnTo>
                    <a:pt x="37" y="586"/>
                  </a:lnTo>
                  <a:lnTo>
                    <a:pt x="36" y="581"/>
                  </a:lnTo>
                  <a:lnTo>
                    <a:pt x="36" y="576"/>
                  </a:lnTo>
                  <a:lnTo>
                    <a:pt x="35" y="571"/>
                  </a:lnTo>
                  <a:lnTo>
                    <a:pt x="35" y="567"/>
                  </a:lnTo>
                  <a:lnTo>
                    <a:pt x="33" y="561"/>
                  </a:lnTo>
                  <a:lnTo>
                    <a:pt x="33" y="556"/>
                  </a:lnTo>
                  <a:lnTo>
                    <a:pt x="32" y="549"/>
                  </a:lnTo>
                  <a:lnTo>
                    <a:pt x="31" y="543"/>
                  </a:lnTo>
                  <a:lnTo>
                    <a:pt x="31" y="536"/>
                  </a:lnTo>
                  <a:lnTo>
                    <a:pt x="30" y="531"/>
                  </a:lnTo>
                  <a:lnTo>
                    <a:pt x="28" y="523"/>
                  </a:lnTo>
                  <a:lnTo>
                    <a:pt x="28" y="517"/>
                  </a:lnTo>
                  <a:lnTo>
                    <a:pt x="27" y="509"/>
                  </a:lnTo>
                  <a:lnTo>
                    <a:pt x="27" y="502"/>
                  </a:lnTo>
                  <a:lnTo>
                    <a:pt x="26" y="494"/>
                  </a:lnTo>
                  <a:lnTo>
                    <a:pt x="25" y="487"/>
                  </a:lnTo>
                  <a:lnTo>
                    <a:pt x="25" y="479"/>
                  </a:lnTo>
                  <a:lnTo>
                    <a:pt x="24" y="471"/>
                  </a:lnTo>
                  <a:lnTo>
                    <a:pt x="22" y="463"/>
                  </a:lnTo>
                  <a:lnTo>
                    <a:pt x="22" y="455"/>
                  </a:lnTo>
                  <a:lnTo>
                    <a:pt x="21" y="447"/>
                  </a:lnTo>
                  <a:lnTo>
                    <a:pt x="20" y="439"/>
                  </a:lnTo>
                  <a:lnTo>
                    <a:pt x="20" y="430"/>
                  </a:lnTo>
                  <a:lnTo>
                    <a:pt x="19" y="422"/>
                  </a:lnTo>
                  <a:lnTo>
                    <a:pt x="17" y="413"/>
                  </a:lnTo>
                  <a:lnTo>
                    <a:pt x="16" y="405"/>
                  </a:lnTo>
                  <a:lnTo>
                    <a:pt x="16" y="396"/>
                  </a:lnTo>
                  <a:lnTo>
                    <a:pt x="15" y="388"/>
                  </a:lnTo>
                  <a:lnTo>
                    <a:pt x="14" y="380"/>
                  </a:lnTo>
                  <a:lnTo>
                    <a:pt x="13" y="371"/>
                  </a:lnTo>
                  <a:lnTo>
                    <a:pt x="13" y="363"/>
                  </a:lnTo>
                  <a:lnTo>
                    <a:pt x="11" y="354"/>
                  </a:lnTo>
                  <a:lnTo>
                    <a:pt x="10" y="346"/>
                  </a:lnTo>
                  <a:lnTo>
                    <a:pt x="10" y="338"/>
                  </a:lnTo>
                  <a:lnTo>
                    <a:pt x="9" y="329"/>
                  </a:lnTo>
                  <a:lnTo>
                    <a:pt x="9" y="321"/>
                  </a:lnTo>
                  <a:lnTo>
                    <a:pt x="8" y="312"/>
                  </a:lnTo>
                  <a:lnTo>
                    <a:pt x="8" y="304"/>
                  </a:lnTo>
                  <a:lnTo>
                    <a:pt x="6" y="296"/>
                  </a:lnTo>
                  <a:lnTo>
                    <a:pt x="6" y="288"/>
                  </a:lnTo>
                  <a:lnTo>
                    <a:pt x="5" y="280"/>
                  </a:lnTo>
                  <a:lnTo>
                    <a:pt x="5" y="273"/>
                  </a:lnTo>
                  <a:lnTo>
                    <a:pt x="4" y="265"/>
                  </a:lnTo>
                  <a:lnTo>
                    <a:pt x="4" y="258"/>
                  </a:lnTo>
                  <a:lnTo>
                    <a:pt x="4" y="250"/>
                  </a:lnTo>
                  <a:lnTo>
                    <a:pt x="3" y="243"/>
                  </a:lnTo>
                  <a:lnTo>
                    <a:pt x="3" y="236"/>
                  </a:lnTo>
                  <a:lnTo>
                    <a:pt x="3" y="229"/>
                  </a:lnTo>
                  <a:lnTo>
                    <a:pt x="3" y="223"/>
                  </a:lnTo>
                  <a:lnTo>
                    <a:pt x="1" y="217"/>
                  </a:lnTo>
                  <a:lnTo>
                    <a:pt x="1" y="210"/>
                  </a:lnTo>
                  <a:lnTo>
                    <a:pt x="1" y="205"/>
                  </a:lnTo>
                  <a:lnTo>
                    <a:pt x="1" y="198"/>
                  </a:lnTo>
                  <a:lnTo>
                    <a:pt x="1" y="193"/>
                  </a:lnTo>
                  <a:lnTo>
                    <a:pt x="1" y="187"/>
                  </a:lnTo>
                  <a:lnTo>
                    <a:pt x="1" y="182"/>
                  </a:lnTo>
                  <a:lnTo>
                    <a:pt x="0" y="177"/>
                  </a:lnTo>
                  <a:lnTo>
                    <a:pt x="0" y="172"/>
                  </a:lnTo>
                  <a:lnTo>
                    <a:pt x="0" y="167"/>
                  </a:lnTo>
                  <a:lnTo>
                    <a:pt x="0" y="162"/>
                  </a:lnTo>
                  <a:lnTo>
                    <a:pt x="0" y="157"/>
                  </a:lnTo>
                  <a:lnTo>
                    <a:pt x="0" y="153"/>
                  </a:lnTo>
                  <a:lnTo>
                    <a:pt x="0" y="148"/>
                  </a:lnTo>
                  <a:lnTo>
                    <a:pt x="0" y="144"/>
                  </a:lnTo>
                  <a:lnTo>
                    <a:pt x="0" y="139"/>
                  </a:lnTo>
                  <a:lnTo>
                    <a:pt x="0" y="135"/>
                  </a:lnTo>
                  <a:lnTo>
                    <a:pt x="0" y="131"/>
                  </a:lnTo>
                  <a:lnTo>
                    <a:pt x="0" y="128"/>
                  </a:lnTo>
                  <a:lnTo>
                    <a:pt x="0" y="123"/>
                  </a:lnTo>
                  <a:lnTo>
                    <a:pt x="0" y="119"/>
                  </a:lnTo>
                  <a:lnTo>
                    <a:pt x="0" y="117"/>
                  </a:lnTo>
                  <a:lnTo>
                    <a:pt x="0" y="113"/>
                  </a:lnTo>
                  <a:lnTo>
                    <a:pt x="0" y="109"/>
                  </a:lnTo>
                  <a:lnTo>
                    <a:pt x="0" y="106"/>
                  </a:lnTo>
                  <a:lnTo>
                    <a:pt x="0" y="103"/>
                  </a:lnTo>
                  <a:lnTo>
                    <a:pt x="1" y="100"/>
                  </a:lnTo>
                  <a:lnTo>
                    <a:pt x="1" y="97"/>
                  </a:lnTo>
                  <a:lnTo>
                    <a:pt x="1" y="94"/>
                  </a:lnTo>
                  <a:lnTo>
                    <a:pt x="1" y="91"/>
                  </a:lnTo>
                  <a:lnTo>
                    <a:pt x="3" y="89"/>
                  </a:lnTo>
                  <a:lnTo>
                    <a:pt x="3" y="86"/>
                  </a:lnTo>
                  <a:lnTo>
                    <a:pt x="3" y="83"/>
                  </a:lnTo>
                  <a:lnTo>
                    <a:pt x="4" y="80"/>
                  </a:lnTo>
                  <a:lnTo>
                    <a:pt x="5" y="78"/>
                  </a:lnTo>
                  <a:lnTo>
                    <a:pt x="5" y="76"/>
                  </a:lnTo>
                  <a:lnTo>
                    <a:pt x="5" y="74"/>
                  </a:lnTo>
                  <a:lnTo>
                    <a:pt x="6" y="72"/>
                  </a:lnTo>
                  <a:lnTo>
                    <a:pt x="8" y="69"/>
                  </a:lnTo>
                  <a:lnTo>
                    <a:pt x="8" y="67"/>
                  </a:lnTo>
                  <a:lnTo>
                    <a:pt x="9" y="65"/>
                  </a:lnTo>
                  <a:lnTo>
                    <a:pt x="10" y="63"/>
                  </a:lnTo>
                  <a:lnTo>
                    <a:pt x="11" y="61"/>
                  </a:lnTo>
                  <a:lnTo>
                    <a:pt x="13" y="59"/>
                  </a:lnTo>
                  <a:lnTo>
                    <a:pt x="14" y="58"/>
                  </a:lnTo>
                  <a:lnTo>
                    <a:pt x="15" y="55"/>
                  </a:lnTo>
                  <a:lnTo>
                    <a:pt x="17" y="54"/>
                  </a:lnTo>
                  <a:lnTo>
                    <a:pt x="19" y="52"/>
                  </a:lnTo>
                  <a:lnTo>
                    <a:pt x="20" y="51"/>
                  </a:lnTo>
                  <a:lnTo>
                    <a:pt x="22" y="49"/>
                  </a:lnTo>
                  <a:lnTo>
                    <a:pt x="24" y="48"/>
                  </a:lnTo>
                  <a:lnTo>
                    <a:pt x="25" y="46"/>
                  </a:lnTo>
                  <a:lnTo>
                    <a:pt x="27" y="44"/>
                  </a:lnTo>
                  <a:lnTo>
                    <a:pt x="30" y="43"/>
                  </a:lnTo>
                  <a:lnTo>
                    <a:pt x="32" y="42"/>
                  </a:lnTo>
                  <a:lnTo>
                    <a:pt x="33" y="41"/>
                  </a:lnTo>
                  <a:lnTo>
                    <a:pt x="36" y="39"/>
                  </a:lnTo>
                  <a:lnTo>
                    <a:pt x="38" y="38"/>
                  </a:lnTo>
                  <a:lnTo>
                    <a:pt x="42" y="37"/>
                  </a:lnTo>
                  <a:lnTo>
                    <a:pt x="43" y="35"/>
                  </a:lnTo>
                  <a:lnTo>
                    <a:pt x="47" y="34"/>
                  </a:lnTo>
                  <a:lnTo>
                    <a:pt x="49" y="33"/>
                  </a:lnTo>
                  <a:lnTo>
                    <a:pt x="53" y="32"/>
                  </a:lnTo>
                  <a:lnTo>
                    <a:pt x="56" y="30"/>
                  </a:lnTo>
                  <a:lnTo>
                    <a:pt x="59" y="30"/>
                  </a:lnTo>
                  <a:lnTo>
                    <a:pt x="63" y="28"/>
                  </a:lnTo>
                  <a:lnTo>
                    <a:pt x="67" y="27"/>
                  </a:lnTo>
                  <a:lnTo>
                    <a:pt x="70" y="26"/>
                  </a:lnTo>
                  <a:lnTo>
                    <a:pt x="74" y="25"/>
                  </a:lnTo>
                  <a:lnTo>
                    <a:pt x="78" y="24"/>
                  </a:lnTo>
                  <a:lnTo>
                    <a:pt x="83" y="23"/>
                  </a:lnTo>
                  <a:lnTo>
                    <a:pt x="86" y="21"/>
                  </a:lnTo>
                  <a:lnTo>
                    <a:pt x="91" y="21"/>
                  </a:lnTo>
                  <a:lnTo>
                    <a:pt x="96" y="19"/>
                  </a:lnTo>
                  <a:lnTo>
                    <a:pt x="101" y="19"/>
                  </a:lnTo>
                  <a:lnTo>
                    <a:pt x="106" y="17"/>
                  </a:lnTo>
                  <a:lnTo>
                    <a:pt x="111" y="16"/>
                  </a:lnTo>
                  <a:lnTo>
                    <a:pt x="117" y="15"/>
                  </a:lnTo>
                  <a:lnTo>
                    <a:pt x="122" y="14"/>
                  </a:lnTo>
                  <a:lnTo>
                    <a:pt x="128" y="13"/>
                  </a:lnTo>
                  <a:lnTo>
                    <a:pt x="134" y="13"/>
                  </a:lnTo>
                  <a:lnTo>
                    <a:pt x="140" y="11"/>
                  </a:lnTo>
                  <a:lnTo>
                    <a:pt x="145" y="10"/>
                  </a:lnTo>
                  <a:lnTo>
                    <a:pt x="151" y="10"/>
                  </a:lnTo>
                  <a:lnTo>
                    <a:pt x="158" y="9"/>
                  </a:lnTo>
                  <a:lnTo>
                    <a:pt x="164" y="8"/>
                  </a:lnTo>
                  <a:lnTo>
                    <a:pt x="171" y="7"/>
                  </a:lnTo>
                  <a:lnTo>
                    <a:pt x="177" y="7"/>
                  </a:lnTo>
                  <a:lnTo>
                    <a:pt x="183" y="6"/>
                  </a:lnTo>
                  <a:lnTo>
                    <a:pt x="190" y="5"/>
                  </a:lnTo>
                  <a:lnTo>
                    <a:pt x="197" y="5"/>
                  </a:lnTo>
                  <a:lnTo>
                    <a:pt x="203" y="4"/>
                  </a:lnTo>
                  <a:lnTo>
                    <a:pt x="210" y="3"/>
                  </a:lnTo>
                  <a:lnTo>
                    <a:pt x="217" y="3"/>
                  </a:lnTo>
                  <a:lnTo>
                    <a:pt x="224" y="2"/>
                  </a:lnTo>
                  <a:lnTo>
                    <a:pt x="230" y="2"/>
                  </a:lnTo>
                  <a:lnTo>
                    <a:pt x="236" y="2"/>
                  </a:lnTo>
                  <a:lnTo>
                    <a:pt x="244" y="1"/>
                  </a:lnTo>
                  <a:lnTo>
                    <a:pt x="251" y="1"/>
                  </a:lnTo>
                  <a:lnTo>
                    <a:pt x="257" y="1"/>
                  </a:lnTo>
                  <a:lnTo>
                    <a:pt x="263" y="1"/>
                  </a:lnTo>
                  <a:lnTo>
                    <a:pt x="269" y="1"/>
                  </a:lnTo>
                  <a:lnTo>
                    <a:pt x="277" y="1"/>
                  </a:lnTo>
                  <a:lnTo>
                    <a:pt x="283" y="0"/>
                  </a:lnTo>
                  <a:lnTo>
                    <a:pt x="289" y="0"/>
                  </a:lnTo>
                  <a:lnTo>
                    <a:pt x="295" y="0"/>
                  </a:lnTo>
                  <a:lnTo>
                    <a:pt x="301" y="1"/>
                  </a:lnTo>
                  <a:lnTo>
                    <a:pt x="308" y="1"/>
                  </a:lnTo>
                  <a:lnTo>
                    <a:pt x="314" y="1"/>
                  </a:lnTo>
                  <a:lnTo>
                    <a:pt x="320" y="1"/>
                  </a:lnTo>
                  <a:lnTo>
                    <a:pt x="326" y="2"/>
                  </a:lnTo>
                  <a:lnTo>
                    <a:pt x="331" y="2"/>
                  </a:lnTo>
                  <a:lnTo>
                    <a:pt x="337" y="2"/>
                  </a:lnTo>
                  <a:lnTo>
                    <a:pt x="343" y="3"/>
                  </a:lnTo>
                  <a:lnTo>
                    <a:pt x="349" y="4"/>
                  </a:lnTo>
                  <a:lnTo>
                    <a:pt x="353" y="5"/>
                  </a:lnTo>
                  <a:lnTo>
                    <a:pt x="359" y="5"/>
                  </a:lnTo>
                  <a:lnTo>
                    <a:pt x="364" y="6"/>
                  </a:lnTo>
                  <a:lnTo>
                    <a:pt x="369" y="7"/>
                  </a:lnTo>
                  <a:lnTo>
                    <a:pt x="373" y="7"/>
                  </a:lnTo>
                  <a:lnTo>
                    <a:pt x="378" y="9"/>
                  </a:lnTo>
                  <a:lnTo>
                    <a:pt x="381" y="10"/>
                  </a:lnTo>
                  <a:lnTo>
                    <a:pt x="386" y="11"/>
                  </a:lnTo>
                  <a:lnTo>
                    <a:pt x="390" y="13"/>
                  </a:lnTo>
                  <a:lnTo>
                    <a:pt x="392" y="14"/>
                  </a:lnTo>
                  <a:lnTo>
                    <a:pt x="396" y="15"/>
                  </a:lnTo>
                  <a:lnTo>
                    <a:pt x="400" y="17"/>
                  </a:lnTo>
                  <a:lnTo>
                    <a:pt x="402" y="19"/>
                  </a:lnTo>
                  <a:lnTo>
                    <a:pt x="406" y="20"/>
                  </a:lnTo>
                  <a:lnTo>
                    <a:pt x="408" y="21"/>
                  </a:lnTo>
                  <a:lnTo>
                    <a:pt x="410" y="24"/>
                  </a:lnTo>
                  <a:lnTo>
                    <a:pt x="412" y="26"/>
                  </a:lnTo>
                  <a:lnTo>
                    <a:pt x="413" y="29"/>
                  </a:lnTo>
                  <a:lnTo>
                    <a:pt x="416" y="33"/>
                  </a:lnTo>
                  <a:lnTo>
                    <a:pt x="418" y="37"/>
                  </a:lnTo>
                  <a:lnTo>
                    <a:pt x="419" y="42"/>
                  </a:lnTo>
                  <a:lnTo>
                    <a:pt x="422" y="48"/>
                  </a:lnTo>
                  <a:lnTo>
                    <a:pt x="423" y="54"/>
                  </a:lnTo>
                  <a:lnTo>
                    <a:pt x="426" y="61"/>
                  </a:lnTo>
                  <a:lnTo>
                    <a:pt x="428" y="69"/>
                  </a:lnTo>
                  <a:lnTo>
                    <a:pt x="429" y="77"/>
                  </a:lnTo>
                  <a:lnTo>
                    <a:pt x="432" y="86"/>
                  </a:lnTo>
                  <a:lnTo>
                    <a:pt x="433" y="94"/>
                  </a:lnTo>
                  <a:lnTo>
                    <a:pt x="434" y="104"/>
                  </a:lnTo>
                  <a:lnTo>
                    <a:pt x="437" y="114"/>
                  </a:lnTo>
                  <a:lnTo>
                    <a:pt x="438" y="125"/>
                  </a:lnTo>
                  <a:lnTo>
                    <a:pt x="440" y="136"/>
                  </a:lnTo>
                  <a:lnTo>
                    <a:pt x="441" y="147"/>
                  </a:lnTo>
                  <a:lnTo>
                    <a:pt x="443" y="158"/>
                  </a:lnTo>
                  <a:lnTo>
                    <a:pt x="445" y="170"/>
                  </a:lnTo>
                  <a:lnTo>
                    <a:pt x="446" y="182"/>
                  </a:lnTo>
                  <a:lnTo>
                    <a:pt x="448" y="195"/>
                  </a:lnTo>
                  <a:lnTo>
                    <a:pt x="450" y="207"/>
                  </a:lnTo>
                  <a:lnTo>
                    <a:pt x="451" y="220"/>
                  </a:lnTo>
                  <a:lnTo>
                    <a:pt x="453" y="233"/>
                  </a:lnTo>
                  <a:lnTo>
                    <a:pt x="454" y="246"/>
                  </a:lnTo>
                  <a:lnTo>
                    <a:pt x="455" y="259"/>
                  </a:lnTo>
                  <a:lnTo>
                    <a:pt x="457" y="273"/>
                  </a:lnTo>
                  <a:lnTo>
                    <a:pt x="459" y="287"/>
                  </a:lnTo>
                  <a:lnTo>
                    <a:pt x="460" y="301"/>
                  </a:lnTo>
                  <a:lnTo>
                    <a:pt x="461" y="314"/>
                  </a:lnTo>
                  <a:lnTo>
                    <a:pt x="462" y="328"/>
                  </a:lnTo>
                  <a:lnTo>
                    <a:pt x="465" y="342"/>
                  </a:lnTo>
                  <a:lnTo>
                    <a:pt x="465" y="355"/>
                  </a:lnTo>
                  <a:lnTo>
                    <a:pt x="466" y="369"/>
                  </a:lnTo>
                  <a:lnTo>
                    <a:pt x="467" y="382"/>
                  </a:lnTo>
                  <a:lnTo>
                    <a:pt x="469" y="396"/>
                  </a:lnTo>
                  <a:lnTo>
                    <a:pt x="470" y="410"/>
                  </a:lnTo>
                  <a:lnTo>
                    <a:pt x="471" y="423"/>
                  </a:lnTo>
                  <a:lnTo>
                    <a:pt x="472" y="435"/>
                  </a:lnTo>
                  <a:lnTo>
                    <a:pt x="473" y="449"/>
                  </a:lnTo>
                  <a:lnTo>
                    <a:pt x="473" y="461"/>
                  </a:lnTo>
                  <a:lnTo>
                    <a:pt x="475" y="473"/>
                  </a:lnTo>
                  <a:lnTo>
                    <a:pt x="476" y="485"/>
                  </a:lnTo>
                  <a:lnTo>
                    <a:pt x="476" y="497"/>
                  </a:lnTo>
                  <a:lnTo>
                    <a:pt x="477" y="508"/>
                  </a:lnTo>
                  <a:lnTo>
                    <a:pt x="478" y="519"/>
                  </a:lnTo>
                  <a:lnTo>
                    <a:pt x="478" y="531"/>
                  </a:lnTo>
                  <a:lnTo>
                    <a:pt x="480" y="541"/>
                  </a:lnTo>
                  <a:lnTo>
                    <a:pt x="481" y="550"/>
                  </a:lnTo>
                  <a:lnTo>
                    <a:pt x="481" y="559"/>
                  </a:lnTo>
                  <a:lnTo>
                    <a:pt x="481" y="568"/>
                  </a:lnTo>
                  <a:lnTo>
                    <a:pt x="482" y="577"/>
                  </a:lnTo>
                  <a:lnTo>
                    <a:pt x="482" y="584"/>
                  </a:lnTo>
                  <a:lnTo>
                    <a:pt x="483" y="592"/>
                  </a:lnTo>
                  <a:lnTo>
                    <a:pt x="483" y="599"/>
                  </a:lnTo>
                  <a:lnTo>
                    <a:pt x="485" y="605"/>
                  </a:lnTo>
                  <a:lnTo>
                    <a:pt x="485" y="610"/>
                  </a:lnTo>
                  <a:lnTo>
                    <a:pt x="485" y="615"/>
                  </a:lnTo>
                  <a:lnTo>
                    <a:pt x="485" y="620"/>
                  </a:lnTo>
                  <a:lnTo>
                    <a:pt x="486" y="623"/>
                  </a:lnTo>
                  <a:lnTo>
                    <a:pt x="486" y="626"/>
                  </a:lnTo>
                  <a:lnTo>
                    <a:pt x="486" y="628"/>
                  </a:lnTo>
                  <a:lnTo>
                    <a:pt x="486" y="629"/>
                  </a:lnTo>
                  <a:lnTo>
                    <a:pt x="486" y="630"/>
                  </a:lnTo>
                  <a:lnTo>
                    <a:pt x="471" y="629"/>
                  </a:lnTo>
                  <a:lnTo>
                    <a:pt x="470" y="628"/>
                  </a:lnTo>
                  <a:lnTo>
                    <a:pt x="470" y="626"/>
                  </a:lnTo>
                  <a:lnTo>
                    <a:pt x="470" y="625"/>
                  </a:lnTo>
                  <a:lnTo>
                    <a:pt x="470" y="623"/>
                  </a:lnTo>
                  <a:lnTo>
                    <a:pt x="470" y="622"/>
                  </a:lnTo>
                  <a:lnTo>
                    <a:pt x="470" y="620"/>
                  </a:lnTo>
                  <a:lnTo>
                    <a:pt x="469" y="618"/>
                  </a:lnTo>
                  <a:lnTo>
                    <a:pt x="469" y="616"/>
                  </a:lnTo>
                  <a:lnTo>
                    <a:pt x="469" y="613"/>
                  </a:lnTo>
                  <a:lnTo>
                    <a:pt x="469" y="611"/>
                  </a:lnTo>
                  <a:lnTo>
                    <a:pt x="467" y="608"/>
                  </a:lnTo>
                  <a:lnTo>
                    <a:pt x="467" y="605"/>
                  </a:lnTo>
                  <a:lnTo>
                    <a:pt x="467" y="601"/>
                  </a:lnTo>
                  <a:lnTo>
                    <a:pt x="467" y="598"/>
                  </a:lnTo>
                  <a:lnTo>
                    <a:pt x="466" y="595"/>
                  </a:lnTo>
                  <a:lnTo>
                    <a:pt x="466" y="590"/>
                  </a:lnTo>
                  <a:lnTo>
                    <a:pt x="466" y="587"/>
                  </a:lnTo>
                  <a:lnTo>
                    <a:pt x="466" y="582"/>
                  </a:lnTo>
                  <a:lnTo>
                    <a:pt x="465" y="578"/>
                  </a:lnTo>
                  <a:lnTo>
                    <a:pt x="465" y="573"/>
                  </a:lnTo>
                  <a:lnTo>
                    <a:pt x="464" y="569"/>
                  </a:lnTo>
                  <a:lnTo>
                    <a:pt x="464" y="564"/>
                  </a:lnTo>
                  <a:lnTo>
                    <a:pt x="464" y="559"/>
                  </a:lnTo>
                  <a:lnTo>
                    <a:pt x="462" y="554"/>
                  </a:lnTo>
                  <a:lnTo>
                    <a:pt x="462" y="548"/>
                  </a:lnTo>
                  <a:lnTo>
                    <a:pt x="462" y="543"/>
                  </a:lnTo>
                  <a:lnTo>
                    <a:pt x="461" y="538"/>
                  </a:lnTo>
                  <a:lnTo>
                    <a:pt x="461" y="532"/>
                  </a:lnTo>
                  <a:lnTo>
                    <a:pt x="460" y="526"/>
                  </a:lnTo>
                  <a:lnTo>
                    <a:pt x="460" y="520"/>
                  </a:lnTo>
                  <a:lnTo>
                    <a:pt x="459" y="514"/>
                  </a:lnTo>
                  <a:lnTo>
                    <a:pt x="459" y="508"/>
                  </a:lnTo>
                  <a:lnTo>
                    <a:pt x="457" y="502"/>
                  </a:lnTo>
                  <a:lnTo>
                    <a:pt x="457" y="495"/>
                  </a:lnTo>
                  <a:lnTo>
                    <a:pt x="456" y="489"/>
                  </a:lnTo>
                  <a:lnTo>
                    <a:pt x="456" y="483"/>
                  </a:lnTo>
                  <a:lnTo>
                    <a:pt x="455" y="476"/>
                  </a:lnTo>
                  <a:lnTo>
                    <a:pt x="455" y="469"/>
                  </a:lnTo>
                  <a:lnTo>
                    <a:pt x="454" y="462"/>
                  </a:lnTo>
                  <a:lnTo>
                    <a:pt x="454" y="455"/>
                  </a:lnTo>
                  <a:lnTo>
                    <a:pt x="453" y="448"/>
                  </a:lnTo>
                  <a:lnTo>
                    <a:pt x="453" y="441"/>
                  </a:lnTo>
                  <a:lnTo>
                    <a:pt x="451" y="434"/>
                  </a:lnTo>
                  <a:lnTo>
                    <a:pt x="451" y="427"/>
                  </a:lnTo>
                  <a:lnTo>
                    <a:pt x="451" y="420"/>
                  </a:lnTo>
                  <a:lnTo>
                    <a:pt x="450" y="413"/>
                  </a:lnTo>
                  <a:lnTo>
                    <a:pt x="449" y="405"/>
                  </a:lnTo>
                  <a:lnTo>
                    <a:pt x="449" y="398"/>
                  </a:lnTo>
                  <a:lnTo>
                    <a:pt x="448" y="391"/>
                  </a:lnTo>
                  <a:lnTo>
                    <a:pt x="448" y="383"/>
                  </a:lnTo>
                  <a:lnTo>
                    <a:pt x="446" y="376"/>
                  </a:lnTo>
                  <a:lnTo>
                    <a:pt x="446" y="368"/>
                  </a:lnTo>
                  <a:lnTo>
                    <a:pt x="445" y="361"/>
                  </a:lnTo>
                  <a:lnTo>
                    <a:pt x="445" y="354"/>
                  </a:lnTo>
                  <a:lnTo>
                    <a:pt x="444" y="346"/>
                  </a:lnTo>
                  <a:lnTo>
                    <a:pt x="444" y="338"/>
                  </a:lnTo>
                  <a:lnTo>
                    <a:pt x="443" y="331"/>
                  </a:lnTo>
                  <a:lnTo>
                    <a:pt x="443" y="324"/>
                  </a:lnTo>
                  <a:lnTo>
                    <a:pt x="441" y="315"/>
                  </a:lnTo>
                  <a:lnTo>
                    <a:pt x="441" y="308"/>
                  </a:lnTo>
                  <a:lnTo>
                    <a:pt x="440" y="301"/>
                  </a:lnTo>
                  <a:lnTo>
                    <a:pt x="440" y="293"/>
                  </a:lnTo>
                  <a:lnTo>
                    <a:pt x="439" y="286"/>
                  </a:lnTo>
                  <a:lnTo>
                    <a:pt x="439" y="279"/>
                  </a:lnTo>
                  <a:lnTo>
                    <a:pt x="438" y="271"/>
                  </a:lnTo>
                  <a:lnTo>
                    <a:pt x="438" y="265"/>
                  </a:lnTo>
                  <a:lnTo>
                    <a:pt x="437" y="257"/>
                  </a:lnTo>
                  <a:lnTo>
                    <a:pt x="437" y="250"/>
                  </a:lnTo>
                  <a:lnTo>
                    <a:pt x="435" y="243"/>
                  </a:lnTo>
                  <a:lnTo>
                    <a:pt x="435" y="237"/>
                  </a:lnTo>
                  <a:lnTo>
                    <a:pt x="434" y="230"/>
                  </a:lnTo>
                  <a:lnTo>
                    <a:pt x="434" y="223"/>
                  </a:lnTo>
                  <a:lnTo>
                    <a:pt x="433" y="217"/>
                  </a:lnTo>
                  <a:lnTo>
                    <a:pt x="433" y="211"/>
                  </a:lnTo>
                  <a:lnTo>
                    <a:pt x="432" y="204"/>
                  </a:lnTo>
                  <a:lnTo>
                    <a:pt x="432" y="198"/>
                  </a:lnTo>
                  <a:lnTo>
                    <a:pt x="430" y="192"/>
                  </a:lnTo>
                  <a:lnTo>
                    <a:pt x="430" y="187"/>
                  </a:lnTo>
                  <a:lnTo>
                    <a:pt x="429" y="181"/>
                  </a:lnTo>
                  <a:lnTo>
                    <a:pt x="429" y="175"/>
                  </a:lnTo>
                  <a:lnTo>
                    <a:pt x="428" y="169"/>
                  </a:lnTo>
                  <a:lnTo>
                    <a:pt x="428" y="163"/>
                  </a:lnTo>
                  <a:lnTo>
                    <a:pt x="427" y="158"/>
                  </a:lnTo>
                  <a:lnTo>
                    <a:pt x="426" y="153"/>
                  </a:lnTo>
                  <a:lnTo>
                    <a:pt x="426" y="147"/>
                  </a:lnTo>
                  <a:lnTo>
                    <a:pt x="424" y="142"/>
                  </a:lnTo>
                  <a:lnTo>
                    <a:pt x="423" y="137"/>
                  </a:lnTo>
                  <a:lnTo>
                    <a:pt x="423" y="132"/>
                  </a:lnTo>
                  <a:lnTo>
                    <a:pt x="422" y="127"/>
                  </a:lnTo>
                  <a:lnTo>
                    <a:pt x="422" y="122"/>
                  </a:lnTo>
                  <a:lnTo>
                    <a:pt x="421" y="117"/>
                  </a:lnTo>
                  <a:lnTo>
                    <a:pt x="421" y="113"/>
                  </a:lnTo>
                  <a:lnTo>
                    <a:pt x="419" y="108"/>
                  </a:lnTo>
                  <a:lnTo>
                    <a:pt x="419" y="105"/>
                  </a:lnTo>
                  <a:lnTo>
                    <a:pt x="418" y="100"/>
                  </a:lnTo>
                  <a:lnTo>
                    <a:pt x="417" y="96"/>
                  </a:lnTo>
                  <a:lnTo>
                    <a:pt x="416" y="92"/>
                  </a:lnTo>
                  <a:lnTo>
                    <a:pt x="416" y="88"/>
                  </a:lnTo>
                  <a:lnTo>
                    <a:pt x="414" y="84"/>
                  </a:lnTo>
                  <a:lnTo>
                    <a:pt x="413" y="80"/>
                  </a:lnTo>
                  <a:lnTo>
                    <a:pt x="412" y="77"/>
                  </a:lnTo>
                  <a:lnTo>
                    <a:pt x="412" y="74"/>
                  </a:lnTo>
                  <a:lnTo>
                    <a:pt x="411" y="70"/>
                  </a:lnTo>
                  <a:lnTo>
                    <a:pt x="410" y="66"/>
                  </a:lnTo>
                  <a:lnTo>
                    <a:pt x="408" y="63"/>
                  </a:lnTo>
                  <a:lnTo>
                    <a:pt x="408" y="61"/>
                  </a:lnTo>
                  <a:lnTo>
                    <a:pt x="407" y="58"/>
                  </a:lnTo>
                  <a:lnTo>
                    <a:pt x="406" y="55"/>
                  </a:lnTo>
                  <a:lnTo>
                    <a:pt x="405" y="52"/>
                  </a:lnTo>
                  <a:lnTo>
                    <a:pt x="405" y="50"/>
                  </a:lnTo>
                  <a:lnTo>
                    <a:pt x="403" y="47"/>
                  </a:lnTo>
                  <a:lnTo>
                    <a:pt x="402" y="45"/>
                  </a:lnTo>
                  <a:lnTo>
                    <a:pt x="401" y="43"/>
                  </a:lnTo>
                  <a:lnTo>
                    <a:pt x="400" y="41"/>
                  </a:lnTo>
                  <a:lnTo>
                    <a:pt x="398" y="38"/>
                  </a:lnTo>
                  <a:lnTo>
                    <a:pt x="397" y="36"/>
                  </a:lnTo>
                  <a:lnTo>
                    <a:pt x="396" y="35"/>
                  </a:lnTo>
                  <a:lnTo>
                    <a:pt x="395" y="33"/>
                  </a:lnTo>
                  <a:lnTo>
                    <a:pt x="392" y="31"/>
                  </a:lnTo>
                  <a:lnTo>
                    <a:pt x="391" y="30"/>
                  </a:lnTo>
                  <a:lnTo>
                    <a:pt x="391" y="28"/>
                  </a:lnTo>
                  <a:lnTo>
                    <a:pt x="390" y="27"/>
                  </a:lnTo>
                  <a:lnTo>
                    <a:pt x="386" y="25"/>
                  </a:lnTo>
                  <a:lnTo>
                    <a:pt x="384" y="24"/>
                  </a:lnTo>
                  <a:lnTo>
                    <a:pt x="381" y="23"/>
                  </a:lnTo>
                  <a:lnTo>
                    <a:pt x="379" y="22"/>
                  </a:lnTo>
                  <a:lnTo>
                    <a:pt x="376" y="21"/>
                  </a:lnTo>
                  <a:lnTo>
                    <a:pt x="374" y="21"/>
                  </a:lnTo>
                  <a:lnTo>
                    <a:pt x="371" y="20"/>
                  </a:lnTo>
                  <a:lnTo>
                    <a:pt x="368" y="20"/>
                  </a:lnTo>
                  <a:lnTo>
                    <a:pt x="364" y="19"/>
                  </a:lnTo>
                  <a:lnTo>
                    <a:pt x="360" y="19"/>
                  </a:lnTo>
                  <a:lnTo>
                    <a:pt x="357" y="19"/>
                  </a:lnTo>
                  <a:lnTo>
                    <a:pt x="352" y="18"/>
                  </a:lnTo>
                  <a:lnTo>
                    <a:pt x="347" y="17"/>
                  </a:lnTo>
                  <a:lnTo>
                    <a:pt x="342" y="17"/>
                  </a:lnTo>
                  <a:lnTo>
                    <a:pt x="337" y="16"/>
                  </a:lnTo>
                  <a:lnTo>
                    <a:pt x="332" y="16"/>
                  </a:lnTo>
                  <a:lnTo>
                    <a:pt x="326" y="16"/>
                  </a:lnTo>
                  <a:lnTo>
                    <a:pt x="321" y="16"/>
                  </a:lnTo>
                  <a:lnTo>
                    <a:pt x="315" y="16"/>
                  </a:lnTo>
                  <a:lnTo>
                    <a:pt x="309" y="15"/>
                  </a:lnTo>
                  <a:lnTo>
                    <a:pt x="303" y="15"/>
                  </a:lnTo>
                  <a:lnTo>
                    <a:pt x="296" y="15"/>
                  </a:lnTo>
                  <a:lnTo>
                    <a:pt x="289" y="15"/>
                  </a:lnTo>
                  <a:lnTo>
                    <a:pt x="283" y="15"/>
                  </a:lnTo>
                  <a:lnTo>
                    <a:pt x="276" y="15"/>
                  </a:lnTo>
                  <a:lnTo>
                    <a:pt x="269" y="15"/>
                  </a:lnTo>
                  <a:lnTo>
                    <a:pt x="262" y="15"/>
                  </a:lnTo>
                  <a:lnTo>
                    <a:pt x="255" y="15"/>
                  </a:lnTo>
                  <a:lnTo>
                    <a:pt x="247" y="15"/>
                  </a:lnTo>
                  <a:lnTo>
                    <a:pt x="241" y="16"/>
                  </a:lnTo>
                  <a:lnTo>
                    <a:pt x="234" y="16"/>
                  </a:lnTo>
                  <a:lnTo>
                    <a:pt x="226" y="16"/>
                  </a:lnTo>
                  <a:lnTo>
                    <a:pt x="219" y="16"/>
                  </a:lnTo>
                  <a:lnTo>
                    <a:pt x="213" y="17"/>
                  </a:lnTo>
                  <a:lnTo>
                    <a:pt x="205" y="17"/>
                  </a:lnTo>
                  <a:lnTo>
                    <a:pt x="198" y="18"/>
                  </a:lnTo>
                  <a:lnTo>
                    <a:pt x="190" y="19"/>
                  </a:lnTo>
                  <a:lnTo>
                    <a:pt x="183" y="19"/>
                  </a:lnTo>
                  <a:lnTo>
                    <a:pt x="176" y="19"/>
                  </a:lnTo>
                  <a:lnTo>
                    <a:pt x="169" y="20"/>
                  </a:lnTo>
                  <a:lnTo>
                    <a:pt x="161" y="21"/>
                  </a:lnTo>
                  <a:lnTo>
                    <a:pt x="155" y="22"/>
                  </a:lnTo>
                  <a:lnTo>
                    <a:pt x="148" y="23"/>
                  </a:lnTo>
                  <a:lnTo>
                    <a:pt x="140" y="24"/>
                  </a:lnTo>
                  <a:lnTo>
                    <a:pt x="134" y="24"/>
                  </a:lnTo>
                  <a:lnTo>
                    <a:pt x="127" y="26"/>
                  </a:lnTo>
                  <a:lnTo>
                    <a:pt x="121" y="27"/>
                  </a:lnTo>
                  <a:lnTo>
                    <a:pt x="115" y="28"/>
                  </a:lnTo>
                  <a:lnTo>
                    <a:pt x="108" y="30"/>
                  </a:lnTo>
                  <a:lnTo>
                    <a:pt x="103" y="31"/>
                  </a:lnTo>
                  <a:lnTo>
                    <a:pt x="97" y="32"/>
                  </a:lnTo>
                  <a:lnTo>
                    <a:pt x="91" y="33"/>
                  </a:lnTo>
                  <a:lnTo>
                    <a:pt x="85" y="35"/>
                  </a:lnTo>
                  <a:lnTo>
                    <a:pt x="80" y="37"/>
                  </a:lnTo>
                  <a:lnTo>
                    <a:pt x="75" y="38"/>
                  </a:lnTo>
                  <a:lnTo>
                    <a:pt x="70" y="40"/>
                  </a:lnTo>
                  <a:lnTo>
                    <a:pt x="65" y="41"/>
                  </a:lnTo>
                  <a:lnTo>
                    <a:pt x="62" y="44"/>
                  </a:lnTo>
                  <a:lnTo>
                    <a:pt x="58" y="45"/>
                  </a:lnTo>
                  <a:lnTo>
                    <a:pt x="54" y="47"/>
                  </a:lnTo>
                  <a:lnTo>
                    <a:pt x="49" y="49"/>
                  </a:lnTo>
                  <a:lnTo>
                    <a:pt x="47" y="52"/>
                  </a:lnTo>
                  <a:lnTo>
                    <a:pt x="43" y="54"/>
                  </a:lnTo>
                  <a:lnTo>
                    <a:pt x="42" y="56"/>
                  </a:lnTo>
                  <a:lnTo>
                    <a:pt x="40" y="59"/>
                  </a:lnTo>
                  <a:lnTo>
                    <a:pt x="38" y="61"/>
                  </a:lnTo>
                  <a:lnTo>
                    <a:pt x="36" y="63"/>
                  </a:lnTo>
                  <a:lnTo>
                    <a:pt x="35" y="66"/>
                  </a:lnTo>
                  <a:lnTo>
                    <a:pt x="32" y="69"/>
                  </a:lnTo>
                  <a:lnTo>
                    <a:pt x="31" y="73"/>
                  </a:lnTo>
                  <a:lnTo>
                    <a:pt x="30" y="76"/>
                  </a:lnTo>
                  <a:lnTo>
                    <a:pt x="28" y="80"/>
                  </a:lnTo>
                  <a:lnTo>
                    <a:pt x="27" y="83"/>
                  </a:lnTo>
                  <a:lnTo>
                    <a:pt x="27" y="87"/>
                  </a:lnTo>
                  <a:lnTo>
                    <a:pt x="25" y="91"/>
                  </a:lnTo>
                  <a:lnTo>
                    <a:pt x="25" y="95"/>
                  </a:lnTo>
                  <a:lnTo>
                    <a:pt x="24" y="100"/>
                  </a:lnTo>
                  <a:lnTo>
                    <a:pt x="24" y="104"/>
                  </a:lnTo>
                  <a:lnTo>
                    <a:pt x="22" y="108"/>
                  </a:lnTo>
                  <a:lnTo>
                    <a:pt x="22" y="113"/>
                  </a:lnTo>
                  <a:lnTo>
                    <a:pt x="21" y="118"/>
                  </a:lnTo>
                  <a:lnTo>
                    <a:pt x="21" y="123"/>
                  </a:lnTo>
                  <a:lnTo>
                    <a:pt x="21" y="128"/>
                  </a:lnTo>
                  <a:lnTo>
                    <a:pt x="20" y="133"/>
                  </a:lnTo>
                  <a:lnTo>
                    <a:pt x="20" y="138"/>
                  </a:lnTo>
                  <a:lnTo>
                    <a:pt x="20" y="143"/>
                  </a:lnTo>
                  <a:lnTo>
                    <a:pt x="20" y="148"/>
                  </a:lnTo>
                  <a:lnTo>
                    <a:pt x="20" y="154"/>
                  </a:lnTo>
                  <a:lnTo>
                    <a:pt x="20" y="159"/>
                  </a:lnTo>
                  <a:lnTo>
                    <a:pt x="20" y="165"/>
                  </a:lnTo>
                  <a:lnTo>
                    <a:pt x="20" y="170"/>
                  </a:lnTo>
                  <a:lnTo>
                    <a:pt x="20" y="176"/>
                  </a:lnTo>
                  <a:lnTo>
                    <a:pt x="21" y="182"/>
                  </a:lnTo>
                  <a:lnTo>
                    <a:pt x="21" y="188"/>
                  </a:lnTo>
                  <a:lnTo>
                    <a:pt x="21" y="194"/>
                  </a:lnTo>
                  <a:lnTo>
                    <a:pt x="21" y="199"/>
                  </a:lnTo>
                  <a:lnTo>
                    <a:pt x="22" y="205"/>
                  </a:lnTo>
                  <a:lnTo>
                    <a:pt x="22" y="211"/>
                  </a:lnTo>
                  <a:lnTo>
                    <a:pt x="22" y="217"/>
                  </a:lnTo>
                  <a:lnTo>
                    <a:pt x="24" y="223"/>
                  </a:lnTo>
                  <a:lnTo>
                    <a:pt x="24" y="228"/>
                  </a:lnTo>
                  <a:lnTo>
                    <a:pt x="24" y="234"/>
                  </a:lnTo>
                  <a:lnTo>
                    <a:pt x="25" y="240"/>
                  </a:lnTo>
                  <a:lnTo>
                    <a:pt x="25" y="246"/>
                  </a:lnTo>
                  <a:lnTo>
                    <a:pt x="25" y="251"/>
                  </a:lnTo>
                  <a:lnTo>
                    <a:pt x="26" y="257"/>
                  </a:lnTo>
                  <a:lnTo>
                    <a:pt x="26" y="263"/>
                  </a:lnTo>
                  <a:lnTo>
                    <a:pt x="27" y="269"/>
                  </a:lnTo>
                  <a:lnTo>
                    <a:pt x="27" y="274"/>
                  </a:lnTo>
                  <a:lnTo>
                    <a:pt x="28" y="280"/>
                  </a:lnTo>
                  <a:lnTo>
                    <a:pt x="28" y="285"/>
                  </a:lnTo>
                  <a:lnTo>
                    <a:pt x="30" y="291"/>
                  </a:lnTo>
                  <a:lnTo>
                    <a:pt x="30" y="296"/>
                  </a:lnTo>
                  <a:lnTo>
                    <a:pt x="31" y="301"/>
                  </a:lnTo>
                  <a:lnTo>
                    <a:pt x="31" y="307"/>
                  </a:lnTo>
                  <a:lnTo>
                    <a:pt x="31" y="312"/>
                  </a:lnTo>
                  <a:lnTo>
                    <a:pt x="31" y="317"/>
                  </a:lnTo>
                  <a:lnTo>
                    <a:pt x="32" y="322"/>
                  </a:lnTo>
                  <a:lnTo>
                    <a:pt x="32" y="326"/>
                  </a:lnTo>
                  <a:lnTo>
                    <a:pt x="32" y="332"/>
                  </a:lnTo>
                  <a:lnTo>
                    <a:pt x="33" y="336"/>
                  </a:lnTo>
                  <a:lnTo>
                    <a:pt x="33" y="340"/>
                  </a:lnTo>
                  <a:lnTo>
                    <a:pt x="33" y="345"/>
                  </a:lnTo>
                  <a:lnTo>
                    <a:pt x="33" y="349"/>
                  </a:lnTo>
                  <a:lnTo>
                    <a:pt x="33" y="353"/>
                  </a:lnTo>
                  <a:lnTo>
                    <a:pt x="35" y="357"/>
                  </a:lnTo>
                  <a:lnTo>
                    <a:pt x="35" y="361"/>
                  </a:lnTo>
                  <a:lnTo>
                    <a:pt x="35" y="365"/>
                  </a:lnTo>
                  <a:lnTo>
                    <a:pt x="35" y="368"/>
                  </a:lnTo>
                  <a:lnTo>
                    <a:pt x="35" y="371"/>
                  </a:lnTo>
                  <a:lnTo>
                    <a:pt x="33" y="374"/>
                  </a:lnTo>
                  <a:lnTo>
                    <a:pt x="33" y="378"/>
                  </a:lnTo>
                  <a:lnTo>
                    <a:pt x="33" y="382"/>
                  </a:lnTo>
                  <a:lnTo>
                    <a:pt x="33" y="385"/>
                  </a:lnTo>
                  <a:lnTo>
                    <a:pt x="33" y="388"/>
                  </a:lnTo>
                  <a:lnTo>
                    <a:pt x="33" y="393"/>
                  </a:lnTo>
                  <a:lnTo>
                    <a:pt x="33" y="396"/>
                  </a:lnTo>
                  <a:lnTo>
                    <a:pt x="35" y="401"/>
                  </a:lnTo>
                  <a:lnTo>
                    <a:pt x="35" y="405"/>
                  </a:lnTo>
                  <a:lnTo>
                    <a:pt x="35" y="410"/>
                  </a:lnTo>
                  <a:lnTo>
                    <a:pt x="35" y="414"/>
                  </a:lnTo>
                  <a:lnTo>
                    <a:pt x="35" y="419"/>
                  </a:lnTo>
                  <a:lnTo>
                    <a:pt x="35" y="423"/>
                  </a:lnTo>
                  <a:lnTo>
                    <a:pt x="36" y="427"/>
                  </a:lnTo>
                  <a:lnTo>
                    <a:pt x="36" y="432"/>
                  </a:lnTo>
                  <a:lnTo>
                    <a:pt x="37" y="437"/>
                  </a:lnTo>
                  <a:lnTo>
                    <a:pt x="37" y="441"/>
                  </a:lnTo>
                  <a:lnTo>
                    <a:pt x="37" y="447"/>
                  </a:lnTo>
                  <a:lnTo>
                    <a:pt x="37" y="452"/>
                  </a:lnTo>
                  <a:lnTo>
                    <a:pt x="38" y="456"/>
                  </a:lnTo>
                  <a:lnTo>
                    <a:pt x="38" y="461"/>
                  </a:lnTo>
                  <a:lnTo>
                    <a:pt x="40" y="466"/>
                  </a:lnTo>
                  <a:lnTo>
                    <a:pt x="40" y="471"/>
                  </a:lnTo>
                  <a:lnTo>
                    <a:pt x="41" y="476"/>
                  </a:lnTo>
                  <a:lnTo>
                    <a:pt x="41" y="481"/>
                  </a:lnTo>
                  <a:lnTo>
                    <a:pt x="42" y="486"/>
                  </a:lnTo>
                  <a:lnTo>
                    <a:pt x="42" y="491"/>
                  </a:lnTo>
                  <a:lnTo>
                    <a:pt x="43" y="496"/>
                  </a:lnTo>
                  <a:lnTo>
                    <a:pt x="43" y="501"/>
                  </a:lnTo>
                  <a:lnTo>
                    <a:pt x="43" y="505"/>
                  </a:lnTo>
                  <a:lnTo>
                    <a:pt x="44" y="511"/>
                  </a:lnTo>
                  <a:lnTo>
                    <a:pt x="46" y="516"/>
                  </a:lnTo>
                  <a:lnTo>
                    <a:pt x="46" y="520"/>
                  </a:lnTo>
                  <a:lnTo>
                    <a:pt x="46" y="525"/>
                  </a:lnTo>
                  <a:lnTo>
                    <a:pt x="47" y="529"/>
                  </a:lnTo>
                  <a:lnTo>
                    <a:pt x="47" y="533"/>
                  </a:lnTo>
                  <a:lnTo>
                    <a:pt x="47" y="538"/>
                  </a:lnTo>
                  <a:lnTo>
                    <a:pt x="48" y="542"/>
                  </a:lnTo>
                  <a:lnTo>
                    <a:pt x="48" y="547"/>
                  </a:lnTo>
                  <a:lnTo>
                    <a:pt x="49" y="551"/>
                  </a:lnTo>
                  <a:lnTo>
                    <a:pt x="49" y="556"/>
                  </a:lnTo>
                  <a:lnTo>
                    <a:pt x="51" y="559"/>
                  </a:lnTo>
                  <a:lnTo>
                    <a:pt x="51" y="563"/>
                  </a:lnTo>
                  <a:lnTo>
                    <a:pt x="52" y="567"/>
                  </a:lnTo>
                  <a:lnTo>
                    <a:pt x="52" y="571"/>
                  </a:lnTo>
                  <a:lnTo>
                    <a:pt x="53" y="574"/>
                  </a:lnTo>
                  <a:lnTo>
                    <a:pt x="53" y="578"/>
                  </a:lnTo>
                  <a:lnTo>
                    <a:pt x="54" y="581"/>
                  </a:lnTo>
                  <a:lnTo>
                    <a:pt x="54" y="584"/>
                  </a:lnTo>
                  <a:lnTo>
                    <a:pt x="54" y="587"/>
                  </a:lnTo>
                  <a:lnTo>
                    <a:pt x="54" y="589"/>
                  </a:lnTo>
                  <a:lnTo>
                    <a:pt x="56" y="592"/>
                  </a:lnTo>
                  <a:lnTo>
                    <a:pt x="56" y="595"/>
                  </a:lnTo>
                  <a:lnTo>
                    <a:pt x="56" y="597"/>
                  </a:lnTo>
                  <a:lnTo>
                    <a:pt x="57" y="599"/>
                  </a:lnTo>
                  <a:lnTo>
                    <a:pt x="57" y="601"/>
                  </a:lnTo>
                  <a:lnTo>
                    <a:pt x="57" y="603"/>
                  </a:lnTo>
                  <a:lnTo>
                    <a:pt x="57" y="604"/>
                  </a:lnTo>
                  <a:lnTo>
                    <a:pt x="57" y="606"/>
                  </a:lnTo>
                  <a:lnTo>
                    <a:pt x="58" y="607"/>
                  </a:lnTo>
                  <a:lnTo>
                    <a:pt x="58" y="608"/>
                  </a:lnTo>
                  <a:lnTo>
                    <a:pt x="58" y="609"/>
                  </a:lnTo>
                  <a:lnTo>
                    <a:pt x="41" y="613"/>
                  </a:lnTo>
                  <a:lnTo>
                    <a:pt x="41" y="613"/>
                  </a:lnTo>
                  <a:close/>
                </a:path>
              </a:pathLst>
            </a:custGeom>
            <a:solidFill>
              <a:srgbClr val="FC8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2"/>
            <p:cNvSpPr>
              <a:spLocks/>
            </p:cNvSpPr>
            <p:nvPr/>
          </p:nvSpPr>
          <p:spPr bwMode="auto">
            <a:xfrm>
              <a:off x="4989" y="1614"/>
              <a:ext cx="249" cy="79"/>
            </a:xfrm>
            <a:custGeom>
              <a:avLst/>
              <a:gdLst>
                <a:gd name="T0" fmla="*/ 4 w 249"/>
                <a:gd name="T1" fmla="*/ 78 h 79"/>
                <a:gd name="T2" fmla="*/ 4 w 249"/>
                <a:gd name="T3" fmla="*/ 70 h 79"/>
                <a:gd name="T4" fmla="*/ 2 w 249"/>
                <a:gd name="T5" fmla="*/ 64 h 79"/>
                <a:gd name="T6" fmla="*/ 2 w 249"/>
                <a:gd name="T7" fmla="*/ 59 h 79"/>
                <a:gd name="T8" fmla="*/ 2 w 249"/>
                <a:gd name="T9" fmla="*/ 52 h 79"/>
                <a:gd name="T10" fmla="*/ 1 w 249"/>
                <a:gd name="T11" fmla="*/ 45 h 79"/>
                <a:gd name="T12" fmla="*/ 1 w 249"/>
                <a:gd name="T13" fmla="*/ 39 h 79"/>
                <a:gd name="T14" fmla="*/ 1 w 249"/>
                <a:gd name="T15" fmla="*/ 32 h 79"/>
                <a:gd name="T16" fmla="*/ 0 w 249"/>
                <a:gd name="T17" fmla="*/ 25 h 79"/>
                <a:gd name="T18" fmla="*/ 1 w 249"/>
                <a:gd name="T19" fmla="*/ 20 h 79"/>
                <a:gd name="T20" fmla="*/ 1 w 249"/>
                <a:gd name="T21" fmla="*/ 14 h 79"/>
                <a:gd name="T22" fmla="*/ 2 w 249"/>
                <a:gd name="T23" fmla="*/ 7 h 79"/>
                <a:gd name="T24" fmla="*/ 7 w 249"/>
                <a:gd name="T25" fmla="*/ 3 h 79"/>
                <a:gd name="T26" fmla="*/ 14 w 249"/>
                <a:gd name="T27" fmla="*/ 1 h 79"/>
                <a:gd name="T28" fmla="*/ 25 w 249"/>
                <a:gd name="T29" fmla="*/ 0 h 79"/>
                <a:gd name="T30" fmla="*/ 40 w 249"/>
                <a:gd name="T31" fmla="*/ 0 h 79"/>
                <a:gd name="T32" fmla="*/ 55 w 249"/>
                <a:gd name="T33" fmla="*/ 0 h 79"/>
                <a:gd name="T34" fmla="*/ 73 w 249"/>
                <a:gd name="T35" fmla="*/ 1 h 79"/>
                <a:gd name="T36" fmla="*/ 93 w 249"/>
                <a:gd name="T37" fmla="*/ 2 h 79"/>
                <a:gd name="T38" fmla="*/ 114 w 249"/>
                <a:gd name="T39" fmla="*/ 3 h 79"/>
                <a:gd name="T40" fmla="*/ 134 w 249"/>
                <a:gd name="T41" fmla="*/ 5 h 79"/>
                <a:gd name="T42" fmla="*/ 153 w 249"/>
                <a:gd name="T43" fmla="*/ 6 h 79"/>
                <a:gd name="T44" fmla="*/ 172 w 249"/>
                <a:gd name="T45" fmla="*/ 8 h 79"/>
                <a:gd name="T46" fmla="*/ 190 w 249"/>
                <a:gd name="T47" fmla="*/ 10 h 79"/>
                <a:gd name="T48" fmla="*/ 206 w 249"/>
                <a:gd name="T49" fmla="*/ 12 h 79"/>
                <a:gd name="T50" fmla="*/ 218 w 249"/>
                <a:gd name="T51" fmla="*/ 14 h 79"/>
                <a:gd name="T52" fmla="*/ 228 w 249"/>
                <a:gd name="T53" fmla="*/ 17 h 79"/>
                <a:gd name="T54" fmla="*/ 237 w 249"/>
                <a:gd name="T55" fmla="*/ 20 h 79"/>
                <a:gd name="T56" fmla="*/ 242 w 249"/>
                <a:gd name="T57" fmla="*/ 26 h 79"/>
                <a:gd name="T58" fmla="*/ 244 w 249"/>
                <a:gd name="T59" fmla="*/ 34 h 79"/>
                <a:gd name="T60" fmla="*/ 247 w 249"/>
                <a:gd name="T61" fmla="*/ 41 h 79"/>
                <a:gd name="T62" fmla="*/ 248 w 249"/>
                <a:gd name="T63" fmla="*/ 49 h 79"/>
                <a:gd name="T64" fmla="*/ 248 w 249"/>
                <a:gd name="T65" fmla="*/ 56 h 79"/>
                <a:gd name="T66" fmla="*/ 249 w 249"/>
                <a:gd name="T67" fmla="*/ 63 h 79"/>
                <a:gd name="T68" fmla="*/ 227 w 249"/>
                <a:gd name="T69" fmla="*/ 67 h 79"/>
                <a:gd name="T70" fmla="*/ 228 w 249"/>
                <a:gd name="T71" fmla="*/ 62 h 79"/>
                <a:gd name="T72" fmla="*/ 228 w 249"/>
                <a:gd name="T73" fmla="*/ 57 h 79"/>
                <a:gd name="T74" fmla="*/ 228 w 249"/>
                <a:gd name="T75" fmla="*/ 51 h 79"/>
                <a:gd name="T76" fmla="*/ 228 w 249"/>
                <a:gd name="T77" fmla="*/ 45 h 79"/>
                <a:gd name="T78" fmla="*/ 226 w 249"/>
                <a:gd name="T79" fmla="*/ 38 h 79"/>
                <a:gd name="T80" fmla="*/ 222 w 249"/>
                <a:gd name="T81" fmla="*/ 32 h 79"/>
                <a:gd name="T82" fmla="*/ 211 w 249"/>
                <a:gd name="T83" fmla="*/ 25 h 79"/>
                <a:gd name="T84" fmla="*/ 202 w 249"/>
                <a:gd name="T85" fmla="*/ 23 h 79"/>
                <a:gd name="T86" fmla="*/ 191 w 249"/>
                <a:gd name="T87" fmla="*/ 22 h 79"/>
                <a:gd name="T88" fmla="*/ 178 w 249"/>
                <a:gd name="T89" fmla="*/ 20 h 79"/>
                <a:gd name="T90" fmla="*/ 163 w 249"/>
                <a:gd name="T91" fmla="*/ 20 h 79"/>
                <a:gd name="T92" fmla="*/ 146 w 249"/>
                <a:gd name="T93" fmla="*/ 18 h 79"/>
                <a:gd name="T94" fmla="*/ 129 w 249"/>
                <a:gd name="T95" fmla="*/ 17 h 79"/>
                <a:gd name="T96" fmla="*/ 113 w 249"/>
                <a:gd name="T97" fmla="*/ 17 h 79"/>
                <a:gd name="T98" fmla="*/ 94 w 249"/>
                <a:gd name="T99" fmla="*/ 16 h 79"/>
                <a:gd name="T100" fmla="*/ 78 w 249"/>
                <a:gd name="T101" fmla="*/ 15 h 79"/>
                <a:gd name="T102" fmla="*/ 62 w 249"/>
                <a:gd name="T103" fmla="*/ 15 h 79"/>
                <a:gd name="T104" fmla="*/ 50 w 249"/>
                <a:gd name="T105" fmla="*/ 15 h 79"/>
                <a:gd name="T106" fmla="*/ 38 w 249"/>
                <a:gd name="T107" fmla="*/ 14 h 79"/>
                <a:gd name="T108" fmla="*/ 29 w 249"/>
                <a:gd name="T109" fmla="*/ 14 h 79"/>
                <a:gd name="T110" fmla="*/ 24 w 249"/>
                <a:gd name="T111"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79">
                  <a:moveTo>
                    <a:pt x="6" y="79"/>
                  </a:moveTo>
                  <a:lnTo>
                    <a:pt x="4" y="79"/>
                  </a:lnTo>
                  <a:lnTo>
                    <a:pt x="4" y="78"/>
                  </a:lnTo>
                  <a:lnTo>
                    <a:pt x="4" y="78"/>
                  </a:lnTo>
                  <a:lnTo>
                    <a:pt x="4" y="76"/>
                  </a:lnTo>
                  <a:lnTo>
                    <a:pt x="4" y="75"/>
                  </a:lnTo>
                  <a:lnTo>
                    <a:pt x="4" y="73"/>
                  </a:lnTo>
                  <a:lnTo>
                    <a:pt x="4" y="70"/>
                  </a:lnTo>
                  <a:lnTo>
                    <a:pt x="4" y="69"/>
                  </a:lnTo>
                  <a:lnTo>
                    <a:pt x="3" y="67"/>
                  </a:lnTo>
                  <a:lnTo>
                    <a:pt x="3" y="66"/>
                  </a:lnTo>
                  <a:lnTo>
                    <a:pt x="2" y="64"/>
                  </a:lnTo>
                  <a:lnTo>
                    <a:pt x="2" y="63"/>
                  </a:lnTo>
                  <a:lnTo>
                    <a:pt x="2" y="62"/>
                  </a:lnTo>
                  <a:lnTo>
                    <a:pt x="2" y="60"/>
                  </a:lnTo>
                  <a:lnTo>
                    <a:pt x="2" y="59"/>
                  </a:lnTo>
                  <a:lnTo>
                    <a:pt x="2" y="57"/>
                  </a:lnTo>
                  <a:lnTo>
                    <a:pt x="2" y="56"/>
                  </a:lnTo>
                  <a:lnTo>
                    <a:pt x="2" y="54"/>
                  </a:lnTo>
                  <a:lnTo>
                    <a:pt x="2" y="52"/>
                  </a:lnTo>
                  <a:lnTo>
                    <a:pt x="2" y="50"/>
                  </a:lnTo>
                  <a:lnTo>
                    <a:pt x="1" y="49"/>
                  </a:lnTo>
                  <a:lnTo>
                    <a:pt x="1" y="48"/>
                  </a:lnTo>
                  <a:lnTo>
                    <a:pt x="1" y="45"/>
                  </a:lnTo>
                  <a:lnTo>
                    <a:pt x="1" y="45"/>
                  </a:lnTo>
                  <a:lnTo>
                    <a:pt x="1" y="42"/>
                  </a:lnTo>
                  <a:lnTo>
                    <a:pt x="1" y="41"/>
                  </a:lnTo>
                  <a:lnTo>
                    <a:pt x="1" y="39"/>
                  </a:lnTo>
                  <a:lnTo>
                    <a:pt x="1" y="37"/>
                  </a:lnTo>
                  <a:lnTo>
                    <a:pt x="1" y="36"/>
                  </a:lnTo>
                  <a:lnTo>
                    <a:pt x="1" y="34"/>
                  </a:lnTo>
                  <a:lnTo>
                    <a:pt x="1" y="32"/>
                  </a:lnTo>
                  <a:lnTo>
                    <a:pt x="1" y="31"/>
                  </a:lnTo>
                  <a:lnTo>
                    <a:pt x="0" y="29"/>
                  </a:lnTo>
                  <a:lnTo>
                    <a:pt x="0" y="28"/>
                  </a:lnTo>
                  <a:lnTo>
                    <a:pt x="0" y="25"/>
                  </a:lnTo>
                  <a:lnTo>
                    <a:pt x="0" y="24"/>
                  </a:lnTo>
                  <a:lnTo>
                    <a:pt x="0" y="22"/>
                  </a:lnTo>
                  <a:lnTo>
                    <a:pt x="1" y="21"/>
                  </a:lnTo>
                  <a:lnTo>
                    <a:pt x="1" y="20"/>
                  </a:lnTo>
                  <a:lnTo>
                    <a:pt x="1" y="18"/>
                  </a:lnTo>
                  <a:lnTo>
                    <a:pt x="1" y="17"/>
                  </a:lnTo>
                  <a:lnTo>
                    <a:pt x="1" y="16"/>
                  </a:lnTo>
                  <a:lnTo>
                    <a:pt x="1" y="14"/>
                  </a:lnTo>
                  <a:lnTo>
                    <a:pt x="1" y="13"/>
                  </a:lnTo>
                  <a:lnTo>
                    <a:pt x="1" y="11"/>
                  </a:lnTo>
                  <a:lnTo>
                    <a:pt x="2" y="9"/>
                  </a:lnTo>
                  <a:lnTo>
                    <a:pt x="2" y="7"/>
                  </a:lnTo>
                  <a:lnTo>
                    <a:pt x="3" y="6"/>
                  </a:lnTo>
                  <a:lnTo>
                    <a:pt x="4" y="4"/>
                  </a:lnTo>
                  <a:lnTo>
                    <a:pt x="6" y="3"/>
                  </a:lnTo>
                  <a:lnTo>
                    <a:pt x="7" y="3"/>
                  </a:lnTo>
                  <a:lnTo>
                    <a:pt x="9" y="2"/>
                  </a:lnTo>
                  <a:lnTo>
                    <a:pt x="11" y="2"/>
                  </a:lnTo>
                  <a:lnTo>
                    <a:pt x="13" y="1"/>
                  </a:lnTo>
                  <a:lnTo>
                    <a:pt x="14" y="1"/>
                  </a:lnTo>
                  <a:lnTo>
                    <a:pt x="18" y="1"/>
                  </a:lnTo>
                  <a:lnTo>
                    <a:pt x="20" y="1"/>
                  </a:lnTo>
                  <a:lnTo>
                    <a:pt x="23" y="0"/>
                  </a:lnTo>
                  <a:lnTo>
                    <a:pt x="25" y="0"/>
                  </a:lnTo>
                  <a:lnTo>
                    <a:pt x="29" y="0"/>
                  </a:lnTo>
                  <a:lnTo>
                    <a:pt x="32" y="0"/>
                  </a:lnTo>
                  <a:lnTo>
                    <a:pt x="35" y="0"/>
                  </a:lnTo>
                  <a:lnTo>
                    <a:pt x="40" y="0"/>
                  </a:lnTo>
                  <a:lnTo>
                    <a:pt x="44" y="0"/>
                  </a:lnTo>
                  <a:lnTo>
                    <a:pt x="48" y="0"/>
                  </a:lnTo>
                  <a:lnTo>
                    <a:pt x="51" y="0"/>
                  </a:lnTo>
                  <a:lnTo>
                    <a:pt x="55" y="0"/>
                  </a:lnTo>
                  <a:lnTo>
                    <a:pt x="60" y="0"/>
                  </a:lnTo>
                  <a:lnTo>
                    <a:pt x="65" y="0"/>
                  </a:lnTo>
                  <a:lnTo>
                    <a:pt x="68" y="1"/>
                  </a:lnTo>
                  <a:lnTo>
                    <a:pt x="73" y="1"/>
                  </a:lnTo>
                  <a:lnTo>
                    <a:pt x="78" y="1"/>
                  </a:lnTo>
                  <a:lnTo>
                    <a:pt x="83" y="1"/>
                  </a:lnTo>
                  <a:lnTo>
                    <a:pt x="88" y="2"/>
                  </a:lnTo>
                  <a:lnTo>
                    <a:pt x="93" y="2"/>
                  </a:lnTo>
                  <a:lnTo>
                    <a:pt x="98" y="3"/>
                  </a:lnTo>
                  <a:lnTo>
                    <a:pt x="103" y="3"/>
                  </a:lnTo>
                  <a:lnTo>
                    <a:pt x="108" y="3"/>
                  </a:lnTo>
                  <a:lnTo>
                    <a:pt x="114" y="3"/>
                  </a:lnTo>
                  <a:lnTo>
                    <a:pt x="119" y="4"/>
                  </a:lnTo>
                  <a:lnTo>
                    <a:pt x="124" y="4"/>
                  </a:lnTo>
                  <a:lnTo>
                    <a:pt x="129" y="4"/>
                  </a:lnTo>
                  <a:lnTo>
                    <a:pt x="134" y="5"/>
                  </a:lnTo>
                  <a:lnTo>
                    <a:pt x="138" y="5"/>
                  </a:lnTo>
                  <a:lnTo>
                    <a:pt x="143" y="6"/>
                  </a:lnTo>
                  <a:lnTo>
                    <a:pt x="148" y="6"/>
                  </a:lnTo>
                  <a:lnTo>
                    <a:pt x="153" y="6"/>
                  </a:lnTo>
                  <a:lnTo>
                    <a:pt x="158" y="7"/>
                  </a:lnTo>
                  <a:lnTo>
                    <a:pt x="163" y="7"/>
                  </a:lnTo>
                  <a:lnTo>
                    <a:pt x="168" y="7"/>
                  </a:lnTo>
                  <a:lnTo>
                    <a:pt x="172" y="8"/>
                  </a:lnTo>
                  <a:lnTo>
                    <a:pt x="177" y="9"/>
                  </a:lnTo>
                  <a:lnTo>
                    <a:pt x="181" y="9"/>
                  </a:lnTo>
                  <a:lnTo>
                    <a:pt x="185" y="9"/>
                  </a:lnTo>
                  <a:lnTo>
                    <a:pt x="190" y="10"/>
                  </a:lnTo>
                  <a:lnTo>
                    <a:pt x="194" y="11"/>
                  </a:lnTo>
                  <a:lnTo>
                    <a:pt x="197" y="11"/>
                  </a:lnTo>
                  <a:lnTo>
                    <a:pt x="202" y="11"/>
                  </a:lnTo>
                  <a:lnTo>
                    <a:pt x="206" y="12"/>
                  </a:lnTo>
                  <a:lnTo>
                    <a:pt x="209" y="13"/>
                  </a:lnTo>
                  <a:lnTo>
                    <a:pt x="212" y="13"/>
                  </a:lnTo>
                  <a:lnTo>
                    <a:pt x="216" y="14"/>
                  </a:lnTo>
                  <a:lnTo>
                    <a:pt x="218" y="14"/>
                  </a:lnTo>
                  <a:lnTo>
                    <a:pt x="222" y="15"/>
                  </a:lnTo>
                  <a:lnTo>
                    <a:pt x="223" y="15"/>
                  </a:lnTo>
                  <a:lnTo>
                    <a:pt x="226" y="16"/>
                  </a:lnTo>
                  <a:lnTo>
                    <a:pt x="228" y="17"/>
                  </a:lnTo>
                  <a:lnTo>
                    <a:pt x="231" y="17"/>
                  </a:lnTo>
                  <a:lnTo>
                    <a:pt x="233" y="18"/>
                  </a:lnTo>
                  <a:lnTo>
                    <a:pt x="236" y="20"/>
                  </a:lnTo>
                  <a:lnTo>
                    <a:pt x="237" y="20"/>
                  </a:lnTo>
                  <a:lnTo>
                    <a:pt x="238" y="22"/>
                  </a:lnTo>
                  <a:lnTo>
                    <a:pt x="239" y="23"/>
                  </a:lnTo>
                  <a:lnTo>
                    <a:pt x="240" y="25"/>
                  </a:lnTo>
                  <a:lnTo>
                    <a:pt x="242" y="26"/>
                  </a:lnTo>
                  <a:lnTo>
                    <a:pt x="243" y="28"/>
                  </a:lnTo>
                  <a:lnTo>
                    <a:pt x="243" y="30"/>
                  </a:lnTo>
                  <a:lnTo>
                    <a:pt x="244" y="31"/>
                  </a:lnTo>
                  <a:lnTo>
                    <a:pt x="244" y="34"/>
                  </a:lnTo>
                  <a:lnTo>
                    <a:pt x="245" y="35"/>
                  </a:lnTo>
                  <a:lnTo>
                    <a:pt x="247" y="36"/>
                  </a:lnTo>
                  <a:lnTo>
                    <a:pt x="247" y="39"/>
                  </a:lnTo>
                  <a:lnTo>
                    <a:pt x="247" y="41"/>
                  </a:lnTo>
                  <a:lnTo>
                    <a:pt x="248" y="43"/>
                  </a:lnTo>
                  <a:lnTo>
                    <a:pt x="248" y="45"/>
                  </a:lnTo>
                  <a:lnTo>
                    <a:pt x="248" y="47"/>
                  </a:lnTo>
                  <a:lnTo>
                    <a:pt x="248" y="49"/>
                  </a:lnTo>
                  <a:lnTo>
                    <a:pt x="248" y="50"/>
                  </a:lnTo>
                  <a:lnTo>
                    <a:pt x="248" y="53"/>
                  </a:lnTo>
                  <a:lnTo>
                    <a:pt x="248" y="54"/>
                  </a:lnTo>
                  <a:lnTo>
                    <a:pt x="248" y="56"/>
                  </a:lnTo>
                  <a:lnTo>
                    <a:pt x="248" y="58"/>
                  </a:lnTo>
                  <a:lnTo>
                    <a:pt x="248" y="59"/>
                  </a:lnTo>
                  <a:lnTo>
                    <a:pt x="249" y="61"/>
                  </a:lnTo>
                  <a:lnTo>
                    <a:pt x="249" y="63"/>
                  </a:lnTo>
                  <a:lnTo>
                    <a:pt x="249" y="64"/>
                  </a:lnTo>
                  <a:lnTo>
                    <a:pt x="249" y="66"/>
                  </a:lnTo>
                  <a:lnTo>
                    <a:pt x="249" y="67"/>
                  </a:lnTo>
                  <a:lnTo>
                    <a:pt x="227" y="67"/>
                  </a:lnTo>
                  <a:lnTo>
                    <a:pt x="227" y="66"/>
                  </a:lnTo>
                  <a:lnTo>
                    <a:pt x="227" y="65"/>
                  </a:lnTo>
                  <a:lnTo>
                    <a:pt x="228" y="64"/>
                  </a:lnTo>
                  <a:lnTo>
                    <a:pt x="228" y="62"/>
                  </a:lnTo>
                  <a:lnTo>
                    <a:pt x="228" y="61"/>
                  </a:lnTo>
                  <a:lnTo>
                    <a:pt x="228" y="59"/>
                  </a:lnTo>
                  <a:lnTo>
                    <a:pt x="228" y="58"/>
                  </a:lnTo>
                  <a:lnTo>
                    <a:pt x="228" y="57"/>
                  </a:lnTo>
                  <a:lnTo>
                    <a:pt x="228" y="56"/>
                  </a:lnTo>
                  <a:lnTo>
                    <a:pt x="228" y="54"/>
                  </a:lnTo>
                  <a:lnTo>
                    <a:pt x="228" y="53"/>
                  </a:lnTo>
                  <a:lnTo>
                    <a:pt x="228" y="51"/>
                  </a:lnTo>
                  <a:lnTo>
                    <a:pt x="228" y="49"/>
                  </a:lnTo>
                  <a:lnTo>
                    <a:pt x="228" y="48"/>
                  </a:lnTo>
                  <a:lnTo>
                    <a:pt x="228" y="46"/>
                  </a:lnTo>
                  <a:lnTo>
                    <a:pt x="228" y="45"/>
                  </a:lnTo>
                  <a:lnTo>
                    <a:pt x="227" y="43"/>
                  </a:lnTo>
                  <a:lnTo>
                    <a:pt x="227" y="41"/>
                  </a:lnTo>
                  <a:lnTo>
                    <a:pt x="226" y="39"/>
                  </a:lnTo>
                  <a:lnTo>
                    <a:pt x="226" y="38"/>
                  </a:lnTo>
                  <a:lnTo>
                    <a:pt x="225" y="36"/>
                  </a:lnTo>
                  <a:lnTo>
                    <a:pt x="225" y="35"/>
                  </a:lnTo>
                  <a:lnTo>
                    <a:pt x="223" y="34"/>
                  </a:lnTo>
                  <a:lnTo>
                    <a:pt x="222" y="32"/>
                  </a:lnTo>
                  <a:lnTo>
                    <a:pt x="220" y="30"/>
                  </a:lnTo>
                  <a:lnTo>
                    <a:pt x="216" y="28"/>
                  </a:lnTo>
                  <a:lnTo>
                    <a:pt x="213" y="26"/>
                  </a:lnTo>
                  <a:lnTo>
                    <a:pt x="211" y="25"/>
                  </a:lnTo>
                  <a:lnTo>
                    <a:pt x="209" y="25"/>
                  </a:lnTo>
                  <a:lnTo>
                    <a:pt x="206" y="24"/>
                  </a:lnTo>
                  <a:lnTo>
                    <a:pt x="205" y="24"/>
                  </a:lnTo>
                  <a:lnTo>
                    <a:pt x="202" y="23"/>
                  </a:lnTo>
                  <a:lnTo>
                    <a:pt x="200" y="22"/>
                  </a:lnTo>
                  <a:lnTo>
                    <a:pt x="196" y="22"/>
                  </a:lnTo>
                  <a:lnTo>
                    <a:pt x="194" y="22"/>
                  </a:lnTo>
                  <a:lnTo>
                    <a:pt x="191" y="22"/>
                  </a:lnTo>
                  <a:lnTo>
                    <a:pt x="188" y="21"/>
                  </a:lnTo>
                  <a:lnTo>
                    <a:pt x="184" y="21"/>
                  </a:lnTo>
                  <a:lnTo>
                    <a:pt x="181" y="20"/>
                  </a:lnTo>
                  <a:lnTo>
                    <a:pt x="178" y="20"/>
                  </a:lnTo>
                  <a:lnTo>
                    <a:pt x="174" y="20"/>
                  </a:lnTo>
                  <a:lnTo>
                    <a:pt x="170" y="20"/>
                  </a:lnTo>
                  <a:lnTo>
                    <a:pt x="167" y="20"/>
                  </a:lnTo>
                  <a:lnTo>
                    <a:pt x="163" y="20"/>
                  </a:lnTo>
                  <a:lnTo>
                    <a:pt x="158" y="19"/>
                  </a:lnTo>
                  <a:lnTo>
                    <a:pt x="154" y="19"/>
                  </a:lnTo>
                  <a:lnTo>
                    <a:pt x="151" y="18"/>
                  </a:lnTo>
                  <a:lnTo>
                    <a:pt x="146" y="18"/>
                  </a:lnTo>
                  <a:lnTo>
                    <a:pt x="142" y="18"/>
                  </a:lnTo>
                  <a:lnTo>
                    <a:pt x="137" y="18"/>
                  </a:lnTo>
                  <a:lnTo>
                    <a:pt x="134" y="17"/>
                  </a:lnTo>
                  <a:lnTo>
                    <a:pt x="129" y="17"/>
                  </a:lnTo>
                  <a:lnTo>
                    <a:pt x="125" y="17"/>
                  </a:lnTo>
                  <a:lnTo>
                    <a:pt x="121" y="17"/>
                  </a:lnTo>
                  <a:lnTo>
                    <a:pt x="116" y="17"/>
                  </a:lnTo>
                  <a:lnTo>
                    <a:pt x="113" y="17"/>
                  </a:lnTo>
                  <a:lnTo>
                    <a:pt x="108" y="17"/>
                  </a:lnTo>
                  <a:lnTo>
                    <a:pt x="104" y="17"/>
                  </a:lnTo>
                  <a:lnTo>
                    <a:pt x="99" y="16"/>
                  </a:lnTo>
                  <a:lnTo>
                    <a:pt x="94" y="16"/>
                  </a:lnTo>
                  <a:lnTo>
                    <a:pt x="91" y="16"/>
                  </a:lnTo>
                  <a:lnTo>
                    <a:pt x="86" y="16"/>
                  </a:lnTo>
                  <a:lnTo>
                    <a:pt x="82" y="15"/>
                  </a:lnTo>
                  <a:lnTo>
                    <a:pt x="78" y="15"/>
                  </a:lnTo>
                  <a:lnTo>
                    <a:pt x="75" y="15"/>
                  </a:lnTo>
                  <a:lnTo>
                    <a:pt x="70" y="15"/>
                  </a:lnTo>
                  <a:lnTo>
                    <a:pt x="66" y="15"/>
                  </a:lnTo>
                  <a:lnTo>
                    <a:pt x="62" y="15"/>
                  </a:lnTo>
                  <a:lnTo>
                    <a:pt x="60" y="15"/>
                  </a:lnTo>
                  <a:lnTo>
                    <a:pt x="56" y="15"/>
                  </a:lnTo>
                  <a:lnTo>
                    <a:pt x="52" y="15"/>
                  </a:lnTo>
                  <a:lnTo>
                    <a:pt x="50" y="15"/>
                  </a:lnTo>
                  <a:lnTo>
                    <a:pt x="46" y="14"/>
                  </a:lnTo>
                  <a:lnTo>
                    <a:pt x="44" y="14"/>
                  </a:lnTo>
                  <a:lnTo>
                    <a:pt x="40" y="14"/>
                  </a:lnTo>
                  <a:lnTo>
                    <a:pt x="38" y="14"/>
                  </a:lnTo>
                  <a:lnTo>
                    <a:pt x="35" y="14"/>
                  </a:lnTo>
                  <a:lnTo>
                    <a:pt x="33" y="14"/>
                  </a:lnTo>
                  <a:lnTo>
                    <a:pt x="32" y="14"/>
                  </a:lnTo>
                  <a:lnTo>
                    <a:pt x="29" y="14"/>
                  </a:lnTo>
                  <a:lnTo>
                    <a:pt x="25" y="14"/>
                  </a:lnTo>
                  <a:lnTo>
                    <a:pt x="24" y="14"/>
                  </a:lnTo>
                  <a:lnTo>
                    <a:pt x="23" y="14"/>
                  </a:lnTo>
                  <a:lnTo>
                    <a:pt x="24" y="79"/>
                  </a:lnTo>
                  <a:lnTo>
                    <a:pt x="6" y="79"/>
                  </a:lnTo>
                  <a:lnTo>
                    <a:pt x="6" y="79"/>
                  </a:lnTo>
                  <a:close/>
                </a:path>
              </a:pathLst>
            </a:custGeom>
            <a:solidFill>
              <a:srgbClr val="FC8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3"/>
            <p:cNvSpPr>
              <a:spLocks/>
            </p:cNvSpPr>
            <p:nvPr/>
          </p:nvSpPr>
          <p:spPr bwMode="auto">
            <a:xfrm>
              <a:off x="5060" y="1517"/>
              <a:ext cx="80" cy="110"/>
            </a:xfrm>
            <a:custGeom>
              <a:avLst/>
              <a:gdLst>
                <a:gd name="T0" fmla="*/ 1 w 80"/>
                <a:gd name="T1" fmla="*/ 103 h 110"/>
                <a:gd name="T2" fmla="*/ 1 w 80"/>
                <a:gd name="T3" fmla="*/ 97 h 110"/>
                <a:gd name="T4" fmla="*/ 1 w 80"/>
                <a:gd name="T5" fmla="*/ 92 h 110"/>
                <a:gd name="T6" fmla="*/ 1 w 80"/>
                <a:gd name="T7" fmla="*/ 89 h 110"/>
                <a:gd name="T8" fmla="*/ 1 w 80"/>
                <a:gd name="T9" fmla="*/ 83 h 110"/>
                <a:gd name="T10" fmla="*/ 1 w 80"/>
                <a:gd name="T11" fmla="*/ 78 h 110"/>
                <a:gd name="T12" fmla="*/ 1 w 80"/>
                <a:gd name="T13" fmla="*/ 72 h 110"/>
                <a:gd name="T14" fmla="*/ 1 w 80"/>
                <a:gd name="T15" fmla="*/ 66 h 110"/>
                <a:gd name="T16" fmla="*/ 1 w 80"/>
                <a:gd name="T17" fmla="*/ 60 h 110"/>
                <a:gd name="T18" fmla="*/ 0 w 80"/>
                <a:gd name="T19" fmla="*/ 53 h 110"/>
                <a:gd name="T20" fmla="*/ 0 w 80"/>
                <a:gd name="T21" fmla="*/ 47 h 110"/>
                <a:gd name="T22" fmla="*/ 0 w 80"/>
                <a:gd name="T23" fmla="*/ 41 h 110"/>
                <a:gd name="T24" fmla="*/ 0 w 80"/>
                <a:gd name="T25" fmla="*/ 36 h 110"/>
                <a:gd name="T26" fmla="*/ 0 w 80"/>
                <a:gd name="T27" fmla="*/ 30 h 110"/>
                <a:gd name="T28" fmla="*/ 0 w 80"/>
                <a:gd name="T29" fmla="*/ 24 h 110"/>
                <a:gd name="T30" fmla="*/ 0 w 80"/>
                <a:gd name="T31" fmla="*/ 20 h 110"/>
                <a:gd name="T32" fmla="*/ 0 w 80"/>
                <a:gd name="T33" fmla="*/ 16 h 110"/>
                <a:gd name="T34" fmla="*/ 0 w 80"/>
                <a:gd name="T35" fmla="*/ 10 h 110"/>
                <a:gd name="T36" fmla="*/ 2 w 80"/>
                <a:gd name="T37" fmla="*/ 6 h 110"/>
                <a:gd name="T38" fmla="*/ 7 w 80"/>
                <a:gd name="T39" fmla="*/ 4 h 110"/>
                <a:gd name="T40" fmla="*/ 15 w 80"/>
                <a:gd name="T41" fmla="*/ 2 h 110"/>
                <a:gd name="T42" fmla="*/ 23 w 80"/>
                <a:gd name="T43" fmla="*/ 1 h 110"/>
                <a:gd name="T44" fmla="*/ 33 w 80"/>
                <a:gd name="T45" fmla="*/ 1 h 110"/>
                <a:gd name="T46" fmla="*/ 43 w 80"/>
                <a:gd name="T47" fmla="*/ 0 h 110"/>
                <a:gd name="T48" fmla="*/ 53 w 80"/>
                <a:gd name="T49" fmla="*/ 1 h 110"/>
                <a:gd name="T50" fmla="*/ 61 w 80"/>
                <a:gd name="T51" fmla="*/ 2 h 110"/>
                <a:gd name="T52" fmla="*/ 67 w 80"/>
                <a:gd name="T53" fmla="*/ 3 h 110"/>
                <a:gd name="T54" fmla="*/ 74 w 80"/>
                <a:gd name="T55" fmla="*/ 7 h 110"/>
                <a:gd name="T56" fmla="*/ 75 w 80"/>
                <a:gd name="T57" fmla="*/ 13 h 110"/>
                <a:gd name="T58" fmla="*/ 75 w 80"/>
                <a:gd name="T59" fmla="*/ 16 h 110"/>
                <a:gd name="T60" fmla="*/ 75 w 80"/>
                <a:gd name="T61" fmla="*/ 22 h 110"/>
                <a:gd name="T62" fmla="*/ 76 w 80"/>
                <a:gd name="T63" fmla="*/ 27 h 110"/>
                <a:gd name="T64" fmla="*/ 76 w 80"/>
                <a:gd name="T65" fmla="*/ 33 h 110"/>
                <a:gd name="T66" fmla="*/ 76 w 80"/>
                <a:gd name="T67" fmla="*/ 40 h 110"/>
                <a:gd name="T68" fmla="*/ 77 w 80"/>
                <a:gd name="T69" fmla="*/ 47 h 110"/>
                <a:gd name="T70" fmla="*/ 77 w 80"/>
                <a:gd name="T71" fmla="*/ 53 h 110"/>
                <a:gd name="T72" fmla="*/ 79 w 80"/>
                <a:gd name="T73" fmla="*/ 61 h 110"/>
                <a:gd name="T74" fmla="*/ 79 w 80"/>
                <a:gd name="T75" fmla="*/ 68 h 110"/>
                <a:gd name="T76" fmla="*/ 79 w 80"/>
                <a:gd name="T77" fmla="*/ 75 h 110"/>
                <a:gd name="T78" fmla="*/ 79 w 80"/>
                <a:gd name="T79" fmla="*/ 81 h 110"/>
                <a:gd name="T80" fmla="*/ 79 w 80"/>
                <a:gd name="T81" fmla="*/ 87 h 110"/>
                <a:gd name="T82" fmla="*/ 79 w 80"/>
                <a:gd name="T83" fmla="*/ 93 h 110"/>
                <a:gd name="T84" fmla="*/ 80 w 80"/>
                <a:gd name="T85" fmla="*/ 98 h 110"/>
                <a:gd name="T86" fmla="*/ 80 w 80"/>
                <a:gd name="T87" fmla="*/ 102 h 110"/>
                <a:gd name="T88" fmla="*/ 80 w 80"/>
                <a:gd name="T89" fmla="*/ 106 h 110"/>
                <a:gd name="T90" fmla="*/ 80 w 80"/>
                <a:gd name="T91" fmla="*/ 109 h 110"/>
                <a:gd name="T92" fmla="*/ 59 w 80"/>
                <a:gd name="T93" fmla="*/ 11 h 110"/>
                <a:gd name="T94" fmla="*/ 2 w 80"/>
                <a:gd name="T95" fmla="*/ 10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 h="110">
                  <a:moveTo>
                    <a:pt x="2" y="103"/>
                  </a:moveTo>
                  <a:lnTo>
                    <a:pt x="1" y="103"/>
                  </a:lnTo>
                  <a:lnTo>
                    <a:pt x="1" y="103"/>
                  </a:lnTo>
                  <a:lnTo>
                    <a:pt x="1" y="101"/>
                  </a:lnTo>
                  <a:lnTo>
                    <a:pt x="1" y="100"/>
                  </a:lnTo>
                  <a:lnTo>
                    <a:pt x="1" y="97"/>
                  </a:lnTo>
                  <a:lnTo>
                    <a:pt x="1" y="95"/>
                  </a:lnTo>
                  <a:lnTo>
                    <a:pt x="1" y="94"/>
                  </a:lnTo>
                  <a:lnTo>
                    <a:pt x="1" y="92"/>
                  </a:lnTo>
                  <a:lnTo>
                    <a:pt x="1" y="91"/>
                  </a:lnTo>
                  <a:lnTo>
                    <a:pt x="1" y="90"/>
                  </a:lnTo>
                  <a:lnTo>
                    <a:pt x="1" y="89"/>
                  </a:lnTo>
                  <a:lnTo>
                    <a:pt x="1" y="86"/>
                  </a:lnTo>
                  <a:lnTo>
                    <a:pt x="1" y="85"/>
                  </a:lnTo>
                  <a:lnTo>
                    <a:pt x="1" y="83"/>
                  </a:lnTo>
                  <a:lnTo>
                    <a:pt x="1" y="81"/>
                  </a:lnTo>
                  <a:lnTo>
                    <a:pt x="1" y="80"/>
                  </a:lnTo>
                  <a:lnTo>
                    <a:pt x="1" y="78"/>
                  </a:lnTo>
                  <a:lnTo>
                    <a:pt x="1" y="76"/>
                  </a:lnTo>
                  <a:lnTo>
                    <a:pt x="1" y="74"/>
                  </a:lnTo>
                  <a:lnTo>
                    <a:pt x="1" y="72"/>
                  </a:lnTo>
                  <a:lnTo>
                    <a:pt x="1" y="69"/>
                  </a:lnTo>
                  <a:lnTo>
                    <a:pt x="1" y="68"/>
                  </a:lnTo>
                  <a:lnTo>
                    <a:pt x="1" y="66"/>
                  </a:lnTo>
                  <a:lnTo>
                    <a:pt x="1" y="64"/>
                  </a:lnTo>
                  <a:lnTo>
                    <a:pt x="1" y="62"/>
                  </a:lnTo>
                  <a:lnTo>
                    <a:pt x="1" y="60"/>
                  </a:lnTo>
                  <a:lnTo>
                    <a:pt x="0" y="58"/>
                  </a:lnTo>
                  <a:lnTo>
                    <a:pt x="0" y="55"/>
                  </a:lnTo>
                  <a:lnTo>
                    <a:pt x="0" y="53"/>
                  </a:lnTo>
                  <a:lnTo>
                    <a:pt x="0" y="52"/>
                  </a:lnTo>
                  <a:lnTo>
                    <a:pt x="0" y="50"/>
                  </a:lnTo>
                  <a:lnTo>
                    <a:pt x="0" y="47"/>
                  </a:lnTo>
                  <a:lnTo>
                    <a:pt x="0" y="45"/>
                  </a:lnTo>
                  <a:lnTo>
                    <a:pt x="0" y="43"/>
                  </a:lnTo>
                  <a:lnTo>
                    <a:pt x="0" y="41"/>
                  </a:lnTo>
                  <a:lnTo>
                    <a:pt x="0" y="39"/>
                  </a:lnTo>
                  <a:lnTo>
                    <a:pt x="0" y="37"/>
                  </a:lnTo>
                  <a:lnTo>
                    <a:pt x="0" y="36"/>
                  </a:lnTo>
                  <a:lnTo>
                    <a:pt x="0" y="33"/>
                  </a:lnTo>
                  <a:lnTo>
                    <a:pt x="0" y="31"/>
                  </a:lnTo>
                  <a:lnTo>
                    <a:pt x="0" y="30"/>
                  </a:lnTo>
                  <a:lnTo>
                    <a:pt x="0" y="28"/>
                  </a:lnTo>
                  <a:lnTo>
                    <a:pt x="0" y="26"/>
                  </a:lnTo>
                  <a:lnTo>
                    <a:pt x="0" y="24"/>
                  </a:lnTo>
                  <a:lnTo>
                    <a:pt x="0" y="23"/>
                  </a:lnTo>
                  <a:lnTo>
                    <a:pt x="0" y="22"/>
                  </a:lnTo>
                  <a:lnTo>
                    <a:pt x="0" y="20"/>
                  </a:lnTo>
                  <a:lnTo>
                    <a:pt x="0" y="19"/>
                  </a:lnTo>
                  <a:lnTo>
                    <a:pt x="0" y="17"/>
                  </a:lnTo>
                  <a:lnTo>
                    <a:pt x="0" y="16"/>
                  </a:lnTo>
                  <a:lnTo>
                    <a:pt x="0" y="13"/>
                  </a:lnTo>
                  <a:lnTo>
                    <a:pt x="0" y="12"/>
                  </a:lnTo>
                  <a:lnTo>
                    <a:pt x="0" y="10"/>
                  </a:lnTo>
                  <a:lnTo>
                    <a:pt x="0" y="10"/>
                  </a:lnTo>
                  <a:lnTo>
                    <a:pt x="0" y="8"/>
                  </a:lnTo>
                  <a:lnTo>
                    <a:pt x="2" y="6"/>
                  </a:lnTo>
                  <a:lnTo>
                    <a:pt x="4" y="5"/>
                  </a:lnTo>
                  <a:lnTo>
                    <a:pt x="6" y="5"/>
                  </a:lnTo>
                  <a:lnTo>
                    <a:pt x="7" y="4"/>
                  </a:lnTo>
                  <a:lnTo>
                    <a:pt x="10" y="3"/>
                  </a:lnTo>
                  <a:lnTo>
                    <a:pt x="12" y="2"/>
                  </a:lnTo>
                  <a:lnTo>
                    <a:pt x="15" y="2"/>
                  </a:lnTo>
                  <a:lnTo>
                    <a:pt x="17" y="2"/>
                  </a:lnTo>
                  <a:lnTo>
                    <a:pt x="21" y="2"/>
                  </a:lnTo>
                  <a:lnTo>
                    <a:pt x="23" y="1"/>
                  </a:lnTo>
                  <a:lnTo>
                    <a:pt x="27" y="1"/>
                  </a:lnTo>
                  <a:lnTo>
                    <a:pt x="31" y="1"/>
                  </a:lnTo>
                  <a:lnTo>
                    <a:pt x="33" y="1"/>
                  </a:lnTo>
                  <a:lnTo>
                    <a:pt x="37" y="1"/>
                  </a:lnTo>
                  <a:lnTo>
                    <a:pt x="40" y="0"/>
                  </a:lnTo>
                  <a:lnTo>
                    <a:pt x="43" y="0"/>
                  </a:lnTo>
                  <a:lnTo>
                    <a:pt x="47" y="1"/>
                  </a:lnTo>
                  <a:lnTo>
                    <a:pt x="49" y="1"/>
                  </a:lnTo>
                  <a:lnTo>
                    <a:pt x="53" y="1"/>
                  </a:lnTo>
                  <a:lnTo>
                    <a:pt x="55" y="1"/>
                  </a:lnTo>
                  <a:lnTo>
                    <a:pt x="59" y="2"/>
                  </a:lnTo>
                  <a:lnTo>
                    <a:pt x="61" y="2"/>
                  </a:lnTo>
                  <a:lnTo>
                    <a:pt x="64" y="2"/>
                  </a:lnTo>
                  <a:lnTo>
                    <a:pt x="65" y="2"/>
                  </a:lnTo>
                  <a:lnTo>
                    <a:pt x="67" y="3"/>
                  </a:lnTo>
                  <a:lnTo>
                    <a:pt x="71" y="4"/>
                  </a:lnTo>
                  <a:lnTo>
                    <a:pt x="74" y="6"/>
                  </a:lnTo>
                  <a:lnTo>
                    <a:pt x="74" y="7"/>
                  </a:lnTo>
                  <a:lnTo>
                    <a:pt x="74" y="8"/>
                  </a:lnTo>
                  <a:lnTo>
                    <a:pt x="74" y="10"/>
                  </a:lnTo>
                  <a:lnTo>
                    <a:pt x="75" y="13"/>
                  </a:lnTo>
                  <a:lnTo>
                    <a:pt x="75" y="14"/>
                  </a:lnTo>
                  <a:lnTo>
                    <a:pt x="75" y="15"/>
                  </a:lnTo>
                  <a:lnTo>
                    <a:pt x="75" y="16"/>
                  </a:lnTo>
                  <a:lnTo>
                    <a:pt x="75" y="19"/>
                  </a:lnTo>
                  <a:lnTo>
                    <a:pt x="75" y="20"/>
                  </a:lnTo>
                  <a:lnTo>
                    <a:pt x="75" y="22"/>
                  </a:lnTo>
                  <a:lnTo>
                    <a:pt x="75" y="24"/>
                  </a:lnTo>
                  <a:lnTo>
                    <a:pt x="76" y="26"/>
                  </a:lnTo>
                  <a:lnTo>
                    <a:pt x="76" y="27"/>
                  </a:lnTo>
                  <a:lnTo>
                    <a:pt x="76" y="29"/>
                  </a:lnTo>
                  <a:lnTo>
                    <a:pt x="76" y="31"/>
                  </a:lnTo>
                  <a:lnTo>
                    <a:pt x="76" y="33"/>
                  </a:lnTo>
                  <a:lnTo>
                    <a:pt x="76" y="36"/>
                  </a:lnTo>
                  <a:lnTo>
                    <a:pt x="76" y="38"/>
                  </a:lnTo>
                  <a:lnTo>
                    <a:pt x="76" y="40"/>
                  </a:lnTo>
                  <a:lnTo>
                    <a:pt x="77" y="42"/>
                  </a:lnTo>
                  <a:lnTo>
                    <a:pt x="77" y="44"/>
                  </a:lnTo>
                  <a:lnTo>
                    <a:pt x="77" y="47"/>
                  </a:lnTo>
                  <a:lnTo>
                    <a:pt x="77" y="49"/>
                  </a:lnTo>
                  <a:lnTo>
                    <a:pt x="77" y="52"/>
                  </a:lnTo>
                  <a:lnTo>
                    <a:pt x="77" y="53"/>
                  </a:lnTo>
                  <a:lnTo>
                    <a:pt x="77" y="56"/>
                  </a:lnTo>
                  <a:lnTo>
                    <a:pt x="77" y="58"/>
                  </a:lnTo>
                  <a:lnTo>
                    <a:pt x="79" y="61"/>
                  </a:lnTo>
                  <a:lnTo>
                    <a:pt x="79" y="64"/>
                  </a:lnTo>
                  <a:lnTo>
                    <a:pt x="79" y="66"/>
                  </a:lnTo>
                  <a:lnTo>
                    <a:pt x="79" y="68"/>
                  </a:lnTo>
                  <a:lnTo>
                    <a:pt x="79" y="70"/>
                  </a:lnTo>
                  <a:lnTo>
                    <a:pt x="79" y="72"/>
                  </a:lnTo>
                  <a:lnTo>
                    <a:pt x="79" y="75"/>
                  </a:lnTo>
                  <a:lnTo>
                    <a:pt x="79" y="77"/>
                  </a:lnTo>
                  <a:lnTo>
                    <a:pt x="79" y="79"/>
                  </a:lnTo>
                  <a:lnTo>
                    <a:pt x="79" y="81"/>
                  </a:lnTo>
                  <a:lnTo>
                    <a:pt x="79" y="83"/>
                  </a:lnTo>
                  <a:lnTo>
                    <a:pt x="79" y="85"/>
                  </a:lnTo>
                  <a:lnTo>
                    <a:pt x="79" y="87"/>
                  </a:lnTo>
                  <a:lnTo>
                    <a:pt x="79" y="89"/>
                  </a:lnTo>
                  <a:lnTo>
                    <a:pt x="79" y="91"/>
                  </a:lnTo>
                  <a:lnTo>
                    <a:pt x="79" y="93"/>
                  </a:lnTo>
                  <a:lnTo>
                    <a:pt x="80" y="94"/>
                  </a:lnTo>
                  <a:lnTo>
                    <a:pt x="80" y="96"/>
                  </a:lnTo>
                  <a:lnTo>
                    <a:pt x="80" y="98"/>
                  </a:lnTo>
                  <a:lnTo>
                    <a:pt x="80" y="100"/>
                  </a:lnTo>
                  <a:lnTo>
                    <a:pt x="80" y="101"/>
                  </a:lnTo>
                  <a:lnTo>
                    <a:pt x="80" y="102"/>
                  </a:lnTo>
                  <a:lnTo>
                    <a:pt x="80" y="103"/>
                  </a:lnTo>
                  <a:lnTo>
                    <a:pt x="80" y="104"/>
                  </a:lnTo>
                  <a:lnTo>
                    <a:pt x="80" y="106"/>
                  </a:lnTo>
                  <a:lnTo>
                    <a:pt x="80" y="107"/>
                  </a:lnTo>
                  <a:lnTo>
                    <a:pt x="80" y="108"/>
                  </a:lnTo>
                  <a:lnTo>
                    <a:pt x="80" y="109"/>
                  </a:lnTo>
                  <a:lnTo>
                    <a:pt x="80" y="110"/>
                  </a:lnTo>
                  <a:lnTo>
                    <a:pt x="63" y="110"/>
                  </a:lnTo>
                  <a:lnTo>
                    <a:pt x="59" y="11"/>
                  </a:lnTo>
                  <a:lnTo>
                    <a:pt x="21" y="13"/>
                  </a:lnTo>
                  <a:lnTo>
                    <a:pt x="22" y="106"/>
                  </a:lnTo>
                  <a:lnTo>
                    <a:pt x="2" y="103"/>
                  </a:lnTo>
                  <a:lnTo>
                    <a:pt x="2" y="103"/>
                  </a:lnTo>
                  <a:close/>
                </a:path>
              </a:pathLst>
            </a:custGeom>
            <a:solidFill>
              <a:srgbClr val="FC8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4"/>
            <p:cNvSpPr>
              <a:spLocks/>
            </p:cNvSpPr>
            <p:nvPr/>
          </p:nvSpPr>
          <p:spPr bwMode="auto">
            <a:xfrm>
              <a:off x="4894" y="1519"/>
              <a:ext cx="179" cy="50"/>
            </a:xfrm>
            <a:custGeom>
              <a:avLst/>
              <a:gdLst>
                <a:gd name="T0" fmla="*/ 9 w 179"/>
                <a:gd name="T1" fmla="*/ 0 h 50"/>
                <a:gd name="T2" fmla="*/ 9 w 179"/>
                <a:gd name="T3" fmla="*/ 1 h 50"/>
                <a:gd name="T4" fmla="*/ 7 w 179"/>
                <a:gd name="T5" fmla="*/ 3 h 50"/>
                <a:gd name="T6" fmla="*/ 6 w 179"/>
                <a:gd name="T7" fmla="*/ 6 h 50"/>
                <a:gd name="T8" fmla="*/ 5 w 179"/>
                <a:gd name="T9" fmla="*/ 8 h 50"/>
                <a:gd name="T10" fmla="*/ 4 w 179"/>
                <a:gd name="T11" fmla="*/ 12 h 50"/>
                <a:gd name="T12" fmla="*/ 2 w 179"/>
                <a:gd name="T13" fmla="*/ 16 h 50"/>
                <a:gd name="T14" fmla="*/ 1 w 179"/>
                <a:gd name="T15" fmla="*/ 20 h 50"/>
                <a:gd name="T16" fmla="*/ 0 w 179"/>
                <a:gd name="T17" fmla="*/ 24 h 50"/>
                <a:gd name="T18" fmla="*/ 0 w 179"/>
                <a:gd name="T19" fmla="*/ 28 h 50"/>
                <a:gd name="T20" fmla="*/ 0 w 179"/>
                <a:gd name="T21" fmla="*/ 32 h 50"/>
                <a:gd name="T22" fmla="*/ 0 w 179"/>
                <a:gd name="T23" fmla="*/ 36 h 50"/>
                <a:gd name="T24" fmla="*/ 1 w 179"/>
                <a:gd name="T25" fmla="*/ 39 h 50"/>
                <a:gd name="T26" fmla="*/ 4 w 179"/>
                <a:gd name="T27" fmla="*/ 42 h 50"/>
                <a:gd name="T28" fmla="*/ 9 w 179"/>
                <a:gd name="T29" fmla="*/ 47 h 50"/>
                <a:gd name="T30" fmla="*/ 13 w 179"/>
                <a:gd name="T31" fmla="*/ 48 h 50"/>
                <a:gd name="T32" fmla="*/ 17 w 179"/>
                <a:gd name="T33" fmla="*/ 48 h 50"/>
                <a:gd name="T34" fmla="*/ 21 w 179"/>
                <a:gd name="T35" fmla="*/ 48 h 50"/>
                <a:gd name="T36" fmla="*/ 26 w 179"/>
                <a:gd name="T37" fmla="*/ 48 h 50"/>
                <a:gd name="T38" fmla="*/ 31 w 179"/>
                <a:gd name="T39" fmla="*/ 49 h 50"/>
                <a:gd name="T40" fmla="*/ 37 w 179"/>
                <a:gd name="T41" fmla="*/ 49 h 50"/>
                <a:gd name="T42" fmla="*/ 43 w 179"/>
                <a:gd name="T43" fmla="*/ 50 h 50"/>
                <a:gd name="T44" fmla="*/ 49 w 179"/>
                <a:gd name="T45" fmla="*/ 50 h 50"/>
                <a:gd name="T46" fmla="*/ 55 w 179"/>
                <a:gd name="T47" fmla="*/ 50 h 50"/>
                <a:gd name="T48" fmla="*/ 61 w 179"/>
                <a:gd name="T49" fmla="*/ 50 h 50"/>
                <a:gd name="T50" fmla="*/ 69 w 179"/>
                <a:gd name="T51" fmla="*/ 50 h 50"/>
                <a:gd name="T52" fmla="*/ 76 w 179"/>
                <a:gd name="T53" fmla="*/ 50 h 50"/>
                <a:gd name="T54" fmla="*/ 84 w 179"/>
                <a:gd name="T55" fmla="*/ 50 h 50"/>
                <a:gd name="T56" fmla="*/ 91 w 179"/>
                <a:gd name="T57" fmla="*/ 50 h 50"/>
                <a:gd name="T58" fmla="*/ 98 w 179"/>
                <a:gd name="T59" fmla="*/ 50 h 50"/>
                <a:gd name="T60" fmla="*/ 106 w 179"/>
                <a:gd name="T61" fmla="*/ 50 h 50"/>
                <a:gd name="T62" fmla="*/ 113 w 179"/>
                <a:gd name="T63" fmla="*/ 50 h 50"/>
                <a:gd name="T64" fmla="*/ 119 w 179"/>
                <a:gd name="T65" fmla="*/ 50 h 50"/>
                <a:gd name="T66" fmla="*/ 127 w 179"/>
                <a:gd name="T67" fmla="*/ 50 h 50"/>
                <a:gd name="T68" fmla="*/ 133 w 179"/>
                <a:gd name="T69" fmla="*/ 50 h 50"/>
                <a:gd name="T70" fmla="*/ 139 w 179"/>
                <a:gd name="T71" fmla="*/ 50 h 50"/>
                <a:gd name="T72" fmla="*/ 145 w 179"/>
                <a:gd name="T73" fmla="*/ 50 h 50"/>
                <a:gd name="T74" fmla="*/ 151 w 179"/>
                <a:gd name="T75" fmla="*/ 50 h 50"/>
                <a:gd name="T76" fmla="*/ 155 w 179"/>
                <a:gd name="T77" fmla="*/ 50 h 50"/>
                <a:gd name="T78" fmla="*/ 160 w 179"/>
                <a:gd name="T79" fmla="*/ 50 h 50"/>
                <a:gd name="T80" fmla="*/ 167 w 179"/>
                <a:gd name="T81" fmla="*/ 50 h 50"/>
                <a:gd name="T82" fmla="*/ 172 w 179"/>
                <a:gd name="T83" fmla="*/ 50 h 50"/>
                <a:gd name="T84" fmla="*/ 174 w 179"/>
                <a:gd name="T85" fmla="*/ 50 h 50"/>
                <a:gd name="T86" fmla="*/ 25 w 179"/>
                <a:gd name="T87" fmla="*/ 34 h 50"/>
                <a:gd name="T88" fmla="*/ 179 w 179"/>
                <a:gd name="T89" fmla="*/ 15 h 50"/>
                <a:gd name="T90" fmla="*/ 168 w 179"/>
                <a:gd name="T91" fmla="*/ 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9" h="50">
                  <a:moveTo>
                    <a:pt x="168" y="3"/>
                  </a:moveTo>
                  <a:lnTo>
                    <a:pt x="9" y="0"/>
                  </a:lnTo>
                  <a:lnTo>
                    <a:pt x="9" y="0"/>
                  </a:lnTo>
                  <a:lnTo>
                    <a:pt x="9" y="1"/>
                  </a:lnTo>
                  <a:lnTo>
                    <a:pt x="7" y="2"/>
                  </a:lnTo>
                  <a:lnTo>
                    <a:pt x="7" y="3"/>
                  </a:lnTo>
                  <a:lnTo>
                    <a:pt x="6" y="4"/>
                  </a:lnTo>
                  <a:lnTo>
                    <a:pt x="6" y="6"/>
                  </a:lnTo>
                  <a:lnTo>
                    <a:pt x="5" y="7"/>
                  </a:lnTo>
                  <a:lnTo>
                    <a:pt x="5" y="8"/>
                  </a:lnTo>
                  <a:lnTo>
                    <a:pt x="4" y="11"/>
                  </a:lnTo>
                  <a:lnTo>
                    <a:pt x="4" y="12"/>
                  </a:lnTo>
                  <a:lnTo>
                    <a:pt x="2" y="14"/>
                  </a:lnTo>
                  <a:lnTo>
                    <a:pt x="2" y="16"/>
                  </a:lnTo>
                  <a:lnTo>
                    <a:pt x="1" y="18"/>
                  </a:lnTo>
                  <a:lnTo>
                    <a:pt x="1" y="20"/>
                  </a:lnTo>
                  <a:lnTo>
                    <a:pt x="1" y="22"/>
                  </a:lnTo>
                  <a:lnTo>
                    <a:pt x="0" y="24"/>
                  </a:lnTo>
                  <a:lnTo>
                    <a:pt x="0" y="26"/>
                  </a:lnTo>
                  <a:lnTo>
                    <a:pt x="0" y="28"/>
                  </a:lnTo>
                  <a:lnTo>
                    <a:pt x="0" y="31"/>
                  </a:lnTo>
                  <a:lnTo>
                    <a:pt x="0" y="32"/>
                  </a:lnTo>
                  <a:lnTo>
                    <a:pt x="0" y="34"/>
                  </a:lnTo>
                  <a:lnTo>
                    <a:pt x="0" y="36"/>
                  </a:lnTo>
                  <a:lnTo>
                    <a:pt x="0" y="38"/>
                  </a:lnTo>
                  <a:lnTo>
                    <a:pt x="1" y="39"/>
                  </a:lnTo>
                  <a:lnTo>
                    <a:pt x="2" y="41"/>
                  </a:lnTo>
                  <a:lnTo>
                    <a:pt x="4" y="42"/>
                  </a:lnTo>
                  <a:lnTo>
                    <a:pt x="5" y="45"/>
                  </a:lnTo>
                  <a:lnTo>
                    <a:pt x="9" y="47"/>
                  </a:lnTo>
                  <a:lnTo>
                    <a:pt x="11" y="47"/>
                  </a:lnTo>
                  <a:lnTo>
                    <a:pt x="13" y="48"/>
                  </a:lnTo>
                  <a:lnTo>
                    <a:pt x="15" y="48"/>
                  </a:lnTo>
                  <a:lnTo>
                    <a:pt x="17" y="48"/>
                  </a:lnTo>
                  <a:lnTo>
                    <a:pt x="18" y="48"/>
                  </a:lnTo>
                  <a:lnTo>
                    <a:pt x="21" y="48"/>
                  </a:lnTo>
                  <a:lnTo>
                    <a:pt x="23" y="48"/>
                  </a:lnTo>
                  <a:lnTo>
                    <a:pt x="26" y="48"/>
                  </a:lnTo>
                  <a:lnTo>
                    <a:pt x="28" y="48"/>
                  </a:lnTo>
                  <a:lnTo>
                    <a:pt x="31" y="49"/>
                  </a:lnTo>
                  <a:lnTo>
                    <a:pt x="33" y="49"/>
                  </a:lnTo>
                  <a:lnTo>
                    <a:pt x="37" y="49"/>
                  </a:lnTo>
                  <a:lnTo>
                    <a:pt x="39" y="49"/>
                  </a:lnTo>
                  <a:lnTo>
                    <a:pt x="43" y="50"/>
                  </a:lnTo>
                  <a:lnTo>
                    <a:pt x="45" y="50"/>
                  </a:lnTo>
                  <a:lnTo>
                    <a:pt x="49" y="50"/>
                  </a:lnTo>
                  <a:lnTo>
                    <a:pt x="52" y="50"/>
                  </a:lnTo>
                  <a:lnTo>
                    <a:pt x="55" y="50"/>
                  </a:lnTo>
                  <a:lnTo>
                    <a:pt x="59" y="50"/>
                  </a:lnTo>
                  <a:lnTo>
                    <a:pt x="61" y="50"/>
                  </a:lnTo>
                  <a:lnTo>
                    <a:pt x="65" y="50"/>
                  </a:lnTo>
                  <a:lnTo>
                    <a:pt x="69" y="50"/>
                  </a:lnTo>
                  <a:lnTo>
                    <a:pt x="72" y="50"/>
                  </a:lnTo>
                  <a:lnTo>
                    <a:pt x="76" y="50"/>
                  </a:lnTo>
                  <a:lnTo>
                    <a:pt x="80" y="50"/>
                  </a:lnTo>
                  <a:lnTo>
                    <a:pt x="84" y="50"/>
                  </a:lnTo>
                  <a:lnTo>
                    <a:pt x="87" y="50"/>
                  </a:lnTo>
                  <a:lnTo>
                    <a:pt x="91" y="50"/>
                  </a:lnTo>
                  <a:lnTo>
                    <a:pt x="95" y="50"/>
                  </a:lnTo>
                  <a:lnTo>
                    <a:pt x="98" y="50"/>
                  </a:lnTo>
                  <a:lnTo>
                    <a:pt x="102" y="50"/>
                  </a:lnTo>
                  <a:lnTo>
                    <a:pt x="106" y="50"/>
                  </a:lnTo>
                  <a:lnTo>
                    <a:pt x="109" y="50"/>
                  </a:lnTo>
                  <a:lnTo>
                    <a:pt x="113" y="50"/>
                  </a:lnTo>
                  <a:lnTo>
                    <a:pt x="115" y="50"/>
                  </a:lnTo>
                  <a:lnTo>
                    <a:pt x="119" y="50"/>
                  </a:lnTo>
                  <a:lnTo>
                    <a:pt x="123" y="50"/>
                  </a:lnTo>
                  <a:lnTo>
                    <a:pt x="127" y="50"/>
                  </a:lnTo>
                  <a:lnTo>
                    <a:pt x="129" y="50"/>
                  </a:lnTo>
                  <a:lnTo>
                    <a:pt x="133" y="50"/>
                  </a:lnTo>
                  <a:lnTo>
                    <a:pt x="136" y="50"/>
                  </a:lnTo>
                  <a:lnTo>
                    <a:pt x="139" y="50"/>
                  </a:lnTo>
                  <a:lnTo>
                    <a:pt x="141" y="50"/>
                  </a:lnTo>
                  <a:lnTo>
                    <a:pt x="145" y="50"/>
                  </a:lnTo>
                  <a:lnTo>
                    <a:pt x="147" y="50"/>
                  </a:lnTo>
                  <a:lnTo>
                    <a:pt x="151" y="50"/>
                  </a:lnTo>
                  <a:lnTo>
                    <a:pt x="152" y="50"/>
                  </a:lnTo>
                  <a:lnTo>
                    <a:pt x="155" y="50"/>
                  </a:lnTo>
                  <a:lnTo>
                    <a:pt x="157" y="50"/>
                  </a:lnTo>
                  <a:lnTo>
                    <a:pt x="160" y="50"/>
                  </a:lnTo>
                  <a:lnTo>
                    <a:pt x="163" y="50"/>
                  </a:lnTo>
                  <a:lnTo>
                    <a:pt x="167" y="50"/>
                  </a:lnTo>
                  <a:lnTo>
                    <a:pt x="170" y="50"/>
                  </a:lnTo>
                  <a:lnTo>
                    <a:pt x="172" y="50"/>
                  </a:lnTo>
                  <a:lnTo>
                    <a:pt x="173" y="50"/>
                  </a:lnTo>
                  <a:lnTo>
                    <a:pt x="174" y="50"/>
                  </a:lnTo>
                  <a:lnTo>
                    <a:pt x="172" y="36"/>
                  </a:lnTo>
                  <a:lnTo>
                    <a:pt x="25" y="34"/>
                  </a:lnTo>
                  <a:lnTo>
                    <a:pt x="28" y="13"/>
                  </a:lnTo>
                  <a:lnTo>
                    <a:pt x="179" y="15"/>
                  </a:lnTo>
                  <a:lnTo>
                    <a:pt x="168" y="3"/>
                  </a:lnTo>
                  <a:lnTo>
                    <a:pt x="168" y="3"/>
                  </a:lnTo>
                  <a:close/>
                </a:path>
              </a:pathLst>
            </a:custGeom>
            <a:solidFill>
              <a:srgbClr val="FC8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5"/>
            <p:cNvSpPr>
              <a:spLocks/>
            </p:cNvSpPr>
            <p:nvPr/>
          </p:nvSpPr>
          <p:spPr bwMode="auto">
            <a:xfrm>
              <a:off x="5123" y="1525"/>
              <a:ext cx="168" cy="45"/>
            </a:xfrm>
            <a:custGeom>
              <a:avLst/>
              <a:gdLst>
                <a:gd name="T0" fmla="*/ 8 w 168"/>
                <a:gd name="T1" fmla="*/ 0 h 45"/>
                <a:gd name="T2" fmla="*/ 20 w 168"/>
                <a:gd name="T3" fmla="*/ 0 h 45"/>
                <a:gd name="T4" fmla="*/ 30 w 168"/>
                <a:gd name="T5" fmla="*/ 0 h 45"/>
                <a:gd name="T6" fmla="*/ 43 w 168"/>
                <a:gd name="T7" fmla="*/ 0 h 45"/>
                <a:gd name="T8" fmla="*/ 56 w 168"/>
                <a:gd name="T9" fmla="*/ 0 h 45"/>
                <a:gd name="T10" fmla="*/ 71 w 168"/>
                <a:gd name="T11" fmla="*/ 0 h 45"/>
                <a:gd name="T12" fmla="*/ 87 w 168"/>
                <a:gd name="T13" fmla="*/ 0 h 45"/>
                <a:gd name="T14" fmla="*/ 100 w 168"/>
                <a:gd name="T15" fmla="*/ 0 h 45"/>
                <a:gd name="T16" fmla="*/ 115 w 168"/>
                <a:gd name="T17" fmla="*/ 0 h 45"/>
                <a:gd name="T18" fmla="*/ 127 w 168"/>
                <a:gd name="T19" fmla="*/ 0 h 45"/>
                <a:gd name="T20" fmla="*/ 140 w 168"/>
                <a:gd name="T21" fmla="*/ 1 h 45"/>
                <a:gd name="T22" fmla="*/ 152 w 168"/>
                <a:gd name="T23" fmla="*/ 2 h 45"/>
                <a:gd name="T24" fmla="*/ 163 w 168"/>
                <a:gd name="T25" fmla="*/ 4 h 45"/>
                <a:gd name="T26" fmla="*/ 165 w 168"/>
                <a:gd name="T27" fmla="*/ 9 h 45"/>
                <a:gd name="T28" fmla="*/ 167 w 168"/>
                <a:gd name="T29" fmla="*/ 18 h 45"/>
                <a:gd name="T30" fmla="*/ 168 w 168"/>
                <a:gd name="T31" fmla="*/ 24 h 45"/>
                <a:gd name="T32" fmla="*/ 168 w 168"/>
                <a:gd name="T33" fmla="*/ 29 h 45"/>
                <a:gd name="T34" fmla="*/ 164 w 168"/>
                <a:gd name="T35" fmla="*/ 36 h 45"/>
                <a:gd name="T36" fmla="*/ 156 w 168"/>
                <a:gd name="T37" fmla="*/ 42 h 45"/>
                <a:gd name="T38" fmla="*/ 145 w 168"/>
                <a:gd name="T39" fmla="*/ 44 h 45"/>
                <a:gd name="T40" fmla="*/ 135 w 168"/>
                <a:gd name="T41" fmla="*/ 44 h 45"/>
                <a:gd name="T42" fmla="*/ 125 w 168"/>
                <a:gd name="T43" fmla="*/ 45 h 45"/>
                <a:gd name="T44" fmla="*/ 113 w 168"/>
                <a:gd name="T45" fmla="*/ 45 h 45"/>
                <a:gd name="T46" fmla="*/ 99 w 168"/>
                <a:gd name="T47" fmla="*/ 45 h 45"/>
                <a:gd name="T48" fmla="*/ 86 w 168"/>
                <a:gd name="T49" fmla="*/ 44 h 45"/>
                <a:gd name="T50" fmla="*/ 72 w 168"/>
                <a:gd name="T51" fmla="*/ 44 h 45"/>
                <a:gd name="T52" fmla="*/ 59 w 168"/>
                <a:gd name="T53" fmla="*/ 44 h 45"/>
                <a:gd name="T54" fmla="*/ 46 w 168"/>
                <a:gd name="T55" fmla="*/ 44 h 45"/>
                <a:gd name="T56" fmla="*/ 35 w 168"/>
                <a:gd name="T57" fmla="*/ 43 h 45"/>
                <a:gd name="T58" fmla="*/ 25 w 168"/>
                <a:gd name="T59" fmla="*/ 43 h 45"/>
                <a:gd name="T60" fmla="*/ 14 w 168"/>
                <a:gd name="T61" fmla="*/ 42 h 45"/>
                <a:gd name="T62" fmla="*/ 7 w 168"/>
                <a:gd name="T63" fmla="*/ 42 h 45"/>
                <a:gd name="T64" fmla="*/ 4 w 168"/>
                <a:gd name="T65" fmla="*/ 29 h 45"/>
                <a:gd name="T66" fmla="*/ 14 w 168"/>
                <a:gd name="T67" fmla="*/ 29 h 45"/>
                <a:gd name="T68" fmla="*/ 23 w 168"/>
                <a:gd name="T69" fmla="*/ 30 h 45"/>
                <a:gd name="T70" fmla="*/ 34 w 168"/>
                <a:gd name="T71" fmla="*/ 30 h 45"/>
                <a:gd name="T72" fmla="*/ 45 w 168"/>
                <a:gd name="T73" fmla="*/ 30 h 45"/>
                <a:gd name="T74" fmla="*/ 57 w 168"/>
                <a:gd name="T75" fmla="*/ 30 h 45"/>
                <a:gd name="T76" fmla="*/ 70 w 168"/>
                <a:gd name="T77" fmla="*/ 31 h 45"/>
                <a:gd name="T78" fmla="*/ 82 w 168"/>
                <a:gd name="T79" fmla="*/ 31 h 45"/>
                <a:gd name="T80" fmla="*/ 94 w 168"/>
                <a:gd name="T81" fmla="*/ 31 h 45"/>
                <a:gd name="T82" fmla="*/ 104 w 168"/>
                <a:gd name="T83" fmla="*/ 31 h 45"/>
                <a:gd name="T84" fmla="*/ 114 w 168"/>
                <a:gd name="T85" fmla="*/ 31 h 45"/>
                <a:gd name="T86" fmla="*/ 127 w 168"/>
                <a:gd name="T87" fmla="*/ 31 h 45"/>
                <a:gd name="T88" fmla="*/ 136 w 168"/>
                <a:gd name="T89" fmla="*/ 30 h 45"/>
                <a:gd name="T90" fmla="*/ 142 w 168"/>
                <a:gd name="T91" fmla="*/ 26 h 45"/>
                <a:gd name="T92" fmla="*/ 143 w 168"/>
                <a:gd name="T93" fmla="*/ 20 h 45"/>
                <a:gd name="T94" fmla="*/ 143 w 168"/>
                <a:gd name="T95" fmla="*/ 15 h 45"/>
                <a:gd name="T96" fmla="*/ 4 w 168"/>
                <a:gd name="T9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8" h="45">
                  <a:moveTo>
                    <a:pt x="4" y="0"/>
                  </a:moveTo>
                  <a:lnTo>
                    <a:pt x="4" y="0"/>
                  </a:lnTo>
                  <a:lnTo>
                    <a:pt x="6" y="0"/>
                  </a:lnTo>
                  <a:lnTo>
                    <a:pt x="8" y="0"/>
                  </a:lnTo>
                  <a:lnTo>
                    <a:pt x="11" y="0"/>
                  </a:lnTo>
                  <a:lnTo>
                    <a:pt x="13" y="0"/>
                  </a:lnTo>
                  <a:lnTo>
                    <a:pt x="18" y="0"/>
                  </a:lnTo>
                  <a:lnTo>
                    <a:pt x="20" y="0"/>
                  </a:lnTo>
                  <a:lnTo>
                    <a:pt x="23" y="0"/>
                  </a:lnTo>
                  <a:lnTo>
                    <a:pt x="25" y="0"/>
                  </a:lnTo>
                  <a:lnTo>
                    <a:pt x="28" y="0"/>
                  </a:lnTo>
                  <a:lnTo>
                    <a:pt x="30" y="0"/>
                  </a:lnTo>
                  <a:lnTo>
                    <a:pt x="34" y="0"/>
                  </a:lnTo>
                  <a:lnTo>
                    <a:pt x="36" y="0"/>
                  </a:lnTo>
                  <a:lnTo>
                    <a:pt x="40" y="0"/>
                  </a:lnTo>
                  <a:lnTo>
                    <a:pt x="43" y="0"/>
                  </a:lnTo>
                  <a:lnTo>
                    <a:pt x="46" y="0"/>
                  </a:lnTo>
                  <a:lnTo>
                    <a:pt x="50" y="0"/>
                  </a:lnTo>
                  <a:lnTo>
                    <a:pt x="54" y="0"/>
                  </a:lnTo>
                  <a:lnTo>
                    <a:pt x="56" y="0"/>
                  </a:lnTo>
                  <a:lnTo>
                    <a:pt x="60" y="0"/>
                  </a:lnTo>
                  <a:lnTo>
                    <a:pt x="63" y="0"/>
                  </a:lnTo>
                  <a:lnTo>
                    <a:pt x="67" y="0"/>
                  </a:lnTo>
                  <a:lnTo>
                    <a:pt x="71" y="0"/>
                  </a:lnTo>
                  <a:lnTo>
                    <a:pt x="75" y="0"/>
                  </a:lnTo>
                  <a:lnTo>
                    <a:pt x="78" y="0"/>
                  </a:lnTo>
                  <a:lnTo>
                    <a:pt x="83" y="0"/>
                  </a:lnTo>
                  <a:lnTo>
                    <a:pt x="87" y="0"/>
                  </a:lnTo>
                  <a:lnTo>
                    <a:pt x="91" y="0"/>
                  </a:lnTo>
                  <a:lnTo>
                    <a:pt x="94" y="0"/>
                  </a:lnTo>
                  <a:lnTo>
                    <a:pt x="97" y="0"/>
                  </a:lnTo>
                  <a:lnTo>
                    <a:pt x="100" y="0"/>
                  </a:lnTo>
                  <a:lnTo>
                    <a:pt x="104" y="0"/>
                  </a:lnTo>
                  <a:lnTo>
                    <a:pt x="108" y="0"/>
                  </a:lnTo>
                  <a:lnTo>
                    <a:pt x="111" y="0"/>
                  </a:lnTo>
                  <a:lnTo>
                    <a:pt x="115" y="0"/>
                  </a:lnTo>
                  <a:lnTo>
                    <a:pt x="118" y="0"/>
                  </a:lnTo>
                  <a:lnTo>
                    <a:pt x="121" y="0"/>
                  </a:lnTo>
                  <a:lnTo>
                    <a:pt x="125" y="0"/>
                  </a:lnTo>
                  <a:lnTo>
                    <a:pt x="127" y="0"/>
                  </a:lnTo>
                  <a:lnTo>
                    <a:pt x="131" y="0"/>
                  </a:lnTo>
                  <a:lnTo>
                    <a:pt x="134" y="0"/>
                  </a:lnTo>
                  <a:lnTo>
                    <a:pt x="137" y="1"/>
                  </a:lnTo>
                  <a:lnTo>
                    <a:pt x="140" y="1"/>
                  </a:lnTo>
                  <a:lnTo>
                    <a:pt x="142" y="1"/>
                  </a:lnTo>
                  <a:lnTo>
                    <a:pt x="145" y="1"/>
                  </a:lnTo>
                  <a:lnTo>
                    <a:pt x="148" y="1"/>
                  </a:lnTo>
                  <a:lnTo>
                    <a:pt x="152" y="2"/>
                  </a:lnTo>
                  <a:lnTo>
                    <a:pt x="156" y="2"/>
                  </a:lnTo>
                  <a:lnTo>
                    <a:pt x="158" y="2"/>
                  </a:lnTo>
                  <a:lnTo>
                    <a:pt x="162" y="3"/>
                  </a:lnTo>
                  <a:lnTo>
                    <a:pt x="163" y="4"/>
                  </a:lnTo>
                  <a:lnTo>
                    <a:pt x="164" y="5"/>
                  </a:lnTo>
                  <a:lnTo>
                    <a:pt x="164" y="5"/>
                  </a:lnTo>
                  <a:lnTo>
                    <a:pt x="165" y="7"/>
                  </a:lnTo>
                  <a:lnTo>
                    <a:pt x="165" y="9"/>
                  </a:lnTo>
                  <a:lnTo>
                    <a:pt x="167" y="11"/>
                  </a:lnTo>
                  <a:lnTo>
                    <a:pt x="167" y="14"/>
                  </a:lnTo>
                  <a:lnTo>
                    <a:pt x="167" y="16"/>
                  </a:lnTo>
                  <a:lnTo>
                    <a:pt x="167" y="18"/>
                  </a:lnTo>
                  <a:lnTo>
                    <a:pt x="168" y="19"/>
                  </a:lnTo>
                  <a:lnTo>
                    <a:pt x="168" y="21"/>
                  </a:lnTo>
                  <a:lnTo>
                    <a:pt x="168" y="22"/>
                  </a:lnTo>
                  <a:lnTo>
                    <a:pt x="168" y="24"/>
                  </a:lnTo>
                  <a:lnTo>
                    <a:pt x="168" y="25"/>
                  </a:lnTo>
                  <a:lnTo>
                    <a:pt x="168" y="27"/>
                  </a:lnTo>
                  <a:lnTo>
                    <a:pt x="168" y="28"/>
                  </a:lnTo>
                  <a:lnTo>
                    <a:pt x="168" y="29"/>
                  </a:lnTo>
                  <a:lnTo>
                    <a:pt x="167" y="30"/>
                  </a:lnTo>
                  <a:lnTo>
                    <a:pt x="167" y="32"/>
                  </a:lnTo>
                  <a:lnTo>
                    <a:pt x="167" y="33"/>
                  </a:lnTo>
                  <a:lnTo>
                    <a:pt x="164" y="36"/>
                  </a:lnTo>
                  <a:lnTo>
                    <a:pt x="163" y="38"/>
                  </a:lnTo>
                  <a:lnTo>
                    <a:pt x="161" y="40"/>
                  </a:lnTo>
                  <a:lnTo>
                    <a:pt x="158" y="42"/>
                  </a:lnTo>
                  <a:lnTo>
                    <a:pt x="156" y="42"/>
                  </a:lnTo>
                  <a:lnTo>
                    <a:pt x="154" y="43"/>
                  </a:lnTo>
                  <a:lnTo>
                    <a:pt x="151" y="44"/>
                  </a:lnTo>
                  <a:lnTo>
                    <a:pt x="147" y="44"/>
                  </a:lnTo>
                  <a:lnTo>
                    <a:pt x="145" y="44"/>
                  </a:lnTo>
                  <a:lnTo>
                    <a:pt x="142" y="44"/>
                  </a:lnTo>
                  <a:lnTo>
                    <a:pt x="140" y="44"/>
                  </a:lnTo>
                  <a:lnTo>
                    <a:pt x="137" y="44"/>
                  </a:lnTo>
                  <a:lnTo>
                    <a:pt x="135" y="44"/>
                  </a:lnTo>
                  <a:lnTo>
                    <a:pt x="132" y="44"/>
                  </a:lnTo>
                  <a:lnTo>
                    <a:pt x="130" y="44"/>
                  </a:lnTo>
                  <a:lnTo>
                    <a:pt x="127" y="45"/>
                  </a:lnTo>
                  <a:lnTo>
                    <a:pt x="125" y="45"/>
                  </a:lnTo>
                  <a:lnTo>
                    <a:pt x="121" y="45"/>
                  </a:lnTo>
                  <a:lnTo>
                    <a:pt x="119" y="45"/>
                  </a:lnTo>
                  <a:lnTo>
                    <a:pt x="115" y="45"/>
                  </a:lnTo>
                  <a:lnTo>
                    <a:pt x="113" y="45"/>
                  </a:lnTo>
                  <a:lnTo>
                    <a:pt x="109" y="45"/>
                  </a:lnTo>
                  <a:lnTo>
                    <a:pt x="106" y="45"/>
                  </a:lnTo>
                  <a:lnTo>
                    <a:pt x="103" y="45"/>
                  </a:lnTo>
                  <a:lnTo>
                    <a:pt x="99" y="45"/>
                  </a:lnTo>
                  <a:lnTo>
                    <a:pt x="97" y="45"/>
                  </a:lnTo>
                  <a:lnTo>
                    <a:pt x="93" y="45"/>
                  </a:lnTo>
                  <a:lnTo>
                    <a:pt x="89" y="45"/>
                  </a:lnTo>
                  <a:lnTo>
                    <a:pt x="86" y="44"/>
                  </a:lnTo>
                  <a:lnTo>
                    <a:pt x="83" y="44"/>
                  </a:lnTo>
                  <a:lnTo>
                    <a:pt x="79" y="44"/>
                  </a:lnTo>
                  <a:lnTo>
                    <a:pt x="76" y="44"/>
                  </a:lnTo>
                  <a:lnTo>
                    <a:pt x="72" y="44"/>
                  </a:lnTo>
                  <a:lnTo>
                    <a:pt x="70" y="44"/>
                  </a:lnTo>
                  <a:lnTo>
                    <a:pt x="66" y="44"/>
                  </a:lnTo>
                  <a:lnTo>
                    <a:pt x="62" y="44"/>
                  </a:lnTo>
                  <a:lnTo>
                    <a:pt x="59" y="44"/>
                  </a:lnTo>
                  <a:lnTo>
                    <a:pt x="56" y="44"/>
                  </a:lnTo>
                  <a:lnTo>
                    <a:pt x="52" y="44"/>
                  </a:lnTo>
                  <a:lnTo>
                    <a:pt x="50" y="44"/>
                  </a:lnTo>
                  <a:lnTo>
                    <a:pt x="46" y="44"/>
                  </a:lnTo>
                  <a:lnTo>
                    <a:pt x="44" y="44"/>
                  </a:lnTo>
                  <a:lnTo>
                    <a:pt x="40" y="44"/>
                  </a:lnTo>
                  <a:lnTo>
                    <a:pt x="38" y="44"/>
                  </a:lnTo>
                  <a:lnTo>
                    <a:pt x="35" y="43"/>
                  </a:lnTo>
                  <a:lnTo>
                    <a:pt x="33" y="43"/>
                  </a:lnTo>
                  <a:lnTo>
                    <a:pt x="30" y="43"/>
                  </a:lnTo>
                  <a:lnTo>
                    <a:pt x="28" y="43"/>
                  </a:lnTo>
                  <a:lnTo>
                    <a:pt x="25" y="43"/>
                  </a:lnTo>
                  <a:lnTo>
                    <a:pt x="23" y="43"/>
                  </a:lnTo>
                  <a:lnTo>
                    <a:pt x="20" y="42"/>
                  </a:lnTo>
                  <a:lnTo>
                    <a:pt x="18" y="42"/>
                  </a:lnTo>
                  <a:lnTo>
                    <a:pt x="14" y="42"/>
                  </a:lnTo>
                  <a:lnTo>
                    <a:pt x="12" y="42"/>
                  </a:lnTo>
                  <a:lnTo>
                    <a:pt x="9" y="42"/>
                  </a:lnTo>
                  <a:lnTo>
                    <a:pt x="8" y="42"/>
                  </a:lnTo>
                  <a:lnTo>
                    <a:pt x="7" y="42"/>
                  </a:lnTo>
                  <a:lnTo>
                    <a:pt x="0" y="29"/>
                  </a:lnTo>
                  <a:lnTo>
                    <a:pt x="1" y="29"/>
                  </a:lnTo>
                  <a:lnTo>
                    <a:pt x="2" y="29"/>
                  </a:lnTo>
                  <a:lnTo>
                    <a:pt x="4" y="29"/>
                  </a:lnTo>
                  <a:lnTo>
                    <a:pt x="7" y="29"/>
                  </a:lnTo>
                  <a:lnTo>
                    <a:pt x="11" y="29"/>
                  </a:lnTo>
                  <a:lnTo>
                    <a:pt x="12" y="29"/>
                  </a:lnTo>
                  <a:lnTo>
                    <a:pt x="14" y="29"/>
                  </a:lnTo>
                  <a:lnTo>
                    <a:pt x="17" y="29"/>
                  </a:lnTo>
                  <a:lnTo>
                    <a:pt x="19" y="30"/>
                  </a:lnTo>
                  <a:lnTo>
                    <a:pt x="20" y="30"/>
                  </a:lnTo>
                  <a:lnTo>
                    <a:pt x="23" y="30"/>
                  </a:lnTo>
                  <a:lnTo>
                    <a:pt x="25" y="30"/>
                  </a:lnTo>
                  <a:lnTo>
                    <a:pt x="29" y="30"/>
                  </a:lnTo>
                  <a:lnTo>
                    <a:pt x="30" y="30"/>
                  </a:lnTo>
                  <a:lnTo>
                    <a:pt x="34" y="30"/>
                  </a:lnTo>
                  <a:lnTo>
                    <a:pt x="36" y="30"/>
                  </a:lnTo>
                  <a:lnTo>
                    <a:pt x="39" y="30"/>
                  </a:lnTo>
                  <a:lnTo>
                    <a:pt x="41" y="30"/>
                  </a:lnTo>
                  <a:lnTo>
                    <a:pt x="45" y="30"/>
                  </a:lnTo>
                  <a:lnTo>
                    <a:pt x="47" y="30"/>
                  </a:lnTo>
                  <a:lnTo>
                    <a:pt x="51" y="30"/>
                  </a:lnTo>
                  <a:lnTo>
                    <a:pt x="54" y="30"/>
                  </a:lnTo>
                  <a:lnTo>
                    <a:pt x="57" y="30"/>
                  </a:lnTo>
                  <a:lnTo>
                    <a:pt x="60" y="30"/>
                  </a:lnTo>
                  <a:lnTo>
                    <a:pt x="63" y="31"/>
                  </a:lnTo>
                  <a:lnTo>
                    <a:pt x="66" y="31"/>
                  </a:lnTo>
                  <a:lnTo>
                    <a:pt x="70" y="31"/>
                  </a:lnTo>
                  <a:lnTo>
                    <a:pt x="72" y="31"/>
                  </a:lnTo>
                  <a:lnTo>
                    <a:pt x="76" y="31"/>
                  </a:lnTo>
                  <a:lnTo>
                    <a:pt x="78" y="31"/>
                  </a:lnTo>
                  <a:lnTo>
                    <a:pt x="82" y="31"/>
                  </a:lnTo>
                  <a:lnTo>
                    <a:pt x="84" y="31"/>
                  </a:lnTo>
                  <a:lnTo>
                    <a:pt x="88" y="31"/>
                  </a:lnTo>
                  <a:lnTo>
                    <a:pt x="91" y="31"/>
                  </a:lnTo>
                  <a:lnTo>
                    <a:pt x="94" y="31"/>
                  </a:lnTo>
                  <a:lnTo>
                    <a:pt x="95" y="31"/>
                  </a:lnTo>
                  <a:lnTo>
                    <a:pt x="99" y="31"/>
                  </a:lnTo>
                  <a:lnTo>
                    <a:pt x="102" y="31"/>
                  </a:lnTo>
                  <a:lnTo>
                    <a:pt x="104" y="31"/>
                  </a:lnTo>
                  <a:lnTo>
                    <a:pt x="108" y="31"/>
                  </a:lnTo>
                  <a:lnTo>
                    <a:pt x="110" y="31"/>
                  </a:lnTo>
                  <a:lnTo>
                    <a:pt x="113" y="31"/>
                  </a:lnTo>
                  <a:lnTo>
                    <a:pt x="114" y="31"/>
                  </a:lnTo>
                  <a:lnTo>
                    <a:pt x="116" y="31"/>
                  </a:lnTo>
                  <a:lnTo>
                    <a:pt x="119" y="31"/>
                  </a:lnTo>
                  <a:lnTo>
                    <a:pt x="124" y="31"/>
                  </a:lnTo>
                  <a:lnTo>
                    <a:pt x="127" y="31"/>
                  </a:lnTo>
                  <a:lnTo>
                    <a:pt x="130" y="31"/>
                  </a:lnTo>
                  <a:lnTo>
                    <a:pt x="132" y="30"/>
                  </a:lnTo>
                  <a:lnTo>
                    <a:pt x="135" y="30"/>
                  </a:lnTo>
                  <a:lnTo>
                    <a:pt x="136" y="30"/>
                  </a:lnTo>
                  <a:lnTo>
                    <a:pt x="137" y="30"/>
                  </a:lnTo>
                  <a:lnTo>
                    <a:pt x="140" y="29"/>
                  </a:lnTo>
                  <a:lnTo>
                    <a:pt x="141" y="28"/>
                  </a:lnTo>
                  <a:lnTo>
                    <a:pt x="142" y="26"/>
                  </a:lnTo>
                  <a:lnTo>
                    <a:pt x="142" y="25"/>
                  </a:lnTo>
                  <a:lnTo>
                    <a:pt x="143" y="23"/>
                  </a:lnTo>
                  <a:lnTo>
                    <a:pt x="143" y="22"/>
                  </a:lnTo>
                  <a:lnTo>
                    <a:pt x="143" y="20"/>
                  </a:lnTo>
                  <a:lnTo>
                    <a:pt x="143" y="19"/>
                  </a:lnTo>
                  <a:lnTo>
                    <a:pt x="143" y="18"/>
                  </a:lnTo>
                  <a:lnTo>
                    <a:pt x="143" y="16"/>
                  </a:lnTo>
                  <a:lnTo>
                    <a:pt x="143" y="15"/>
                  </a:lnTo>
                  <a:lnTo>
                    <a:pt x="142" y="14"/>
                  </a:lnTo>
                  <a:lnTo>
                    <a:pt x="142" y="13"/>
                  </a:lnTo>
                  <a:lnTo>
                    <a:pt x="0" y="11"/>
                  </a:lnTo>
                  <a:lnTo>
                    <a:pt x="4" y="0"/>
                  </a:lnTo>
                  <a:lnTo>
                    <a:pt x="4" y="0"/>
                  </a:lnTo>
                  <a:close/>
                </a:path>
              </a:pathLst>
            </a:custGeom>
            <a:solidFill>
              <a:srgbClr val="FC8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6"/>
            <p:cNvSpPr>
              <a:spLocks/>
            </p:cNvSpPr>
            <p:nvPr/>
          </p:nvSpPr>
          <p:spPr bwMode="auto">
            <a:xfrm>
              <a:off x="5324" y="1726"/>
              <a:ext cx="70" cy="92"/>
            </a:xfrm>
            <a:custGeom>
              <a:avLst/>
              <a:gdLst>
                <a:gd name="T0" fmla="*/ 3 w 70"/>
                <a:gd name="T1" fmla="*/ 0 h 92"/>
                <a:gd name="T2" fmla="*/ 10 w 70"/>
                <a:gd name="T3" fmla="*/ 0 h 92"/>
                <a:gd name="T4" fmla="*/ 16 w 70"/>
                <a:gd name="T5" fmla="*/ 0 h 92"/>
                <a:gd name="T6" fmla="*/ 25 w 70"/>
                <a:gd name="T7" fmla="*/ 0 h 92"/>
                <a:gd name="T8" fmla="*/ 32 w 70"/>
                <a:gd name="T9" fmla="*/ 0 h 92"/>
                <a:gd name="T10" fmla="*/ 39 w 70"/>
                <a:gd name="T11" fmla="*/ 0 h 92"/>
                <a:gd name="T12" fmla="*/ 47 w 70"/>
                <a:gd name="T13" fmla="*/ 2 h 92"/>
                <a:gd name="T14" fmla="*/ 58 w 70"/>
                <a:gd name="T15" fmla="*/ 4 h 92"/>
                <a:gd name="T16" fmla="*/ 62 w 70"/>
                <a:gd name="T17" fmla="*/ 7 h 92"/>
                <a:gd name="T18" fmla="*/ 64 w 70"/>
                <a:gd name="T19" fmla="*/ 11 h 92"/>
                <a:gd name="T20" fmla="*/ 67 w 70"/>
                <a:gd name="T21" fmla="*/ 19 h 92"/>
                <a:gd name="T22" fmla="*/ 67 w 70"/>
                <a:gd name="T23" fmla="*/ 25 h 92"/>
                <a:gd name="T24" fmla="*/ 68 w 70"/>
                <a:gd name="T25" fmla="*/ 29 h 92"/>
                <a:gd name="T26" fmla="*/ 68 w 70"/>
                <a:gd name="T27" fmla="*/ 34 h 92"/>
                <a:gd name="T28" fmla="*/ 69 w 70"/>
                <a:gd name="T29" fmla="*/ 39 h 92"/>
                <a:gd name="T30" fmla="*/ 69 w 70"/>
                <a:gd name="T31" fmla="*/ 43 h 92"/>
                <a:gd name="T32" fmla="*/ 70 w 70"/>
                <a:gd name="T33" fmla="*/ 48 h 92"/>
                <a:gd name="T34" fmla="*/ 70 w 70"/>
                <a:gd name="T35" fmla="*/ 52 h 92"/>
                <a:gd name="T36" fmla="*/ 70 w 70"/>
                <a:gd name="T37" fmla="*/ 56 h 92"/>
                <a:gd name="T38" fmla="*/ 70 w 70"/>
                <a:gd name="T39" fmla="*/ 61 h 92"/>
                <a:gd name="T40" fmla="*/ 70 w 70"/>
                <a:gd name="T41" fmla="*/ 65 h 92"/>
                <a:gd name="T42" fmla="*/ 70 w 70"/>
                <a:gd name="T43" fmla="*/ 72 h 92"/>
                <a:gd name="T44" fmla="*/ 70 w 70"/>
                <a:gd name="T45" fmla="*/ 77 h 92"/>
                <a:gd name="T46" fmla="*/ 68 w 70"/>
                <a:gd name="T47" fmla="*/ 81 h 92"/>
                <a:gd name="T48" fmla="*/ 59 w 70"/>
                <a:gd name="T49" fmla="*/ 85 h 92"/>
                <a:gd name="T50" fmla="*/ 52 w 70"/>
                <a:gd name="T51" fmla="*/ 87 h 92"/>
                <a:gd name="T52" fmla="*/ 44 w 70"/>
                <a:gd name="T53" fmla="*/ 88 h 92"/>
                <a:gd name="T54" fmla="*/ 37 w 70"/>
                <a:gd name="T55" fmla="*/ 89 h 92"/>
                <a:gd name="T56" fmla="*/ 30 w 70"/>
                <a:gd name="T57" fmla="*/ 90 h 92"/>
                <a:gd name="T58" fmla="*/ 22 w 70"/>
                <a:gd name="T59" fmla="*/ 90 h 92"/>
                <a:gd name="T60" fmla="*/ 15 w 70"/>
                <a:gd name="T61" fmla="*/ 92 h 92"/>
                <a:gd name="T62" fmla="*/ 9 w 70"/>
                <a:gd name="T63" fmla="*/ 80 h 92"/>
                <a:gd name="T64" fmla="*/ 14 w 70"/>
                <a:gd name="T65" fmla="*/ 80 h 92"/>
                <a:gd name="T66" fmla="*/ 23 w 70"/>
                <a:gd name="T67" fmla="*/ 79 h 92"/>
                <a:gd name="T68" fmla="*/ 30 w 70"/>
                <a:gd name="T69" fmla="*/ 79 h 92"/>
                <a:gd name="T70" fmla="*/ 37 w 70"/>
                <a:gd name="T71" fmla="*/ 78 h 92"/>
                <a:gd name="T72" fmla="*/ 44 w 70"/>
                <a:gd name="T73" fmla="*/ 77 h 92"/>
                <a:gd name="T74" fmla="*/ 54 w 70"/>
                <a:gd name="T75" fmla="*/ 74 h 92"/>
                <a:gd name="T76" fmla="*/ 57 w 70"/>
                <a:gd name="T77" fmla="*/ 70 h 92"/>
                <a:gd name="T78" fmla="*/ 57 w 70"/>
                <a:gd name="T79" fmla="*/ 66 h 92"/>
                <a:gd name="T80" fmla="*/ 57 w 70"/>
                <a:gd name="T81" fmla="*/ 60 h 92"/>
                <a:gd name="T82" fmla="*/ 55 w 70"/>
                <a:gd name="T83" fmla="*/ 53 h 92"/>
                <a:gd name="T84" fmla="*/ 54 w 70"/>
                <a:gd name="T85" fmla="*/ 47 h 92"/>
                <a:gd name="T86" fmla="*/ 54 w 70"/>
                <a:gd name="T87" fmla="*/ 43 h 92"/>
                <a:gd name="T88" fmla="*/ 54 w 70"/>
                <a:gd name="T89" fmla="*/ 36 h 92"/>
                <a:gd name="T90" fmla="*/ 53 w 70"/>
                <a:gd name="T91" fmla="*/ 33 h 92"/>
                <a:gd name="T92" fmla="*/ 53 w 70"/>
                <a:gd name="T93" fmla="*/ 25 h 92"/>
                <a:gd name="T94" fmla="*/ 52 w 70"/>
                <a:gd name="T95" fmla="*/ 20 h 92"/>
                <a:gd name="T96" fmla="*/ 52 w 70"/>
                <a:gd name="T97" fmla="*/ 14 h 92"/>
                <a:gd name="T98" fmla="*/ 52 w 70"/>
                <a:gd name="T99" fmla="*/ 11 h 92"/>
                <a:gd name="T100" fmla="*/ 0 w 70"/>
                <a:gd name="T10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 h="92">
                  <a:moveTo>
                    <a:pt x="0" y="0"/>
                  </a:moveTo>
                  <a:lnTo>
                    <a:pt x="1" y="0"/>
                  </a:lnTo>
                  <a:lnTo>
                    <a:pt x="3" y="0"/>
                  </a:lnTo>
                  <a:lnTo>
                    <a:pt x="5" y="0"/>
                  </a:lnTo>
                  <a:lnTo>
                    <a:pt x="9" y="0"/>
                  </a:lnTo>
                  <a:lnTo>
                    <a:pt x="10" y="0"/>
                  </a:lnTo>
                  <a:lnTo>
                    <a:pt x="11" y="0"/>
                  </a:lnTo>
                  <a:lnTo>
                    <a:pt x="14" y="0"/>
                  </a:lnTo>
                  <a:lnTo>
                    <a:pt x="16" y="0"/>
                  </a:lnTo>
                  <a:lnTo>
                    <a:pt x="19" y="0"/>
                  </a:lnTo>
                  <a:lnTo>
                    <a:pt x="21" y="0"/>
                  </a:lnTo>
                  <a:lnTo>
                    <a:pt x="25" y="0"/>
                  </a:lnTo>
                  <a:lnTo>
                    <a:pt x="27" y="0"/>
                  </a:lnTo>
                  <a:lnTo>
                    <a:pt x="30" y="0"/>
                  </a:lnTo>
                  <a:lnTo>
                    <a:pt x="32" y="0"/>
                  </a:lnTo>
                  <a:lnTo>
                    <a:pt x="35" y="0"/>
                  </a:lnTo>
                  <a:lnTo>
                    <a:pt x="37" y="0"/>
                  </a:lnTo>
                  <a:lnTo>
                    <a:pt x="39" y="0"/>
                  </a:lnTo>
                  <a:lnTo>
                    <a:pt x="42" y="1"/>
                  </a:lnTo>
                  <a:lnTo>
                    <a:pt x="44" y="1"/>
                  </a:lnTo>
                  <a:lnTo>
                    <a:pt x="47" y="2"/>
                  </a:lnTo>
                  <a:lnTo>
                    <a:pt x="52" y="3"/>
                  </a:lnTo>
                  <a:lnTo>
                    <a:pt x="55" y="3"/>
                  </a:lnTo>
                  <a:lnTo>
                    <a:pt x="58" y="4"/>
                  </a:lnTo>
                  <a:lnTo>
                    <a:pt x="60" y="6"/>
                  </a:lnTo>
                  <a:lnTo>
                    <a:pt x="62" y="6"/>
                  </a:lnTo>
                  <a:lnTo>
                    <a:pt x="62" y="7"/>
                  </a:lnTo>
                  <a:lnTo>
                    <a:pt x="63" y="8"/>
                  </a:lnTo>
                  <a:lnTo>
                    <a:pt x="63" y="10"/>
                  </a:lnTo>
                  <a:lnTo>
                    <a:pt x="64" y="11"/>
                  </a:lnTo>
                  <a:lnTo>
                    <a:pt x="64" y="14"/>
                  </a:lnTo>
                  <a:lnTo>
                    <a:pt x="65" y="16"/>
                  </a:lnTo>
                  <a:lnTo>
                    <a:pt x="67" y="19"/>
                  </a:lnTo>
                  <a:lnTo>
                    <a:pt x="67" y="21"/>
                  </a:lnTo>
                  <a:lnTo>
                    <a:pt x="67" y="24"/>
                  </a:lnTo>
                  <a:lnTo>
                    <a:pt x="67" y="25"/>
                  </a:lnTo>
                  <a:lnTo>
                    <a:pt x="67" y="26"/>
                  </a:lnTo>
                  <a:lnTo>
                    <a:pt x="68" y="28"/>
                  </a:lnTo>
                  <a:lnTo>
                    <a:pt x="68" y="29"/>
                  </a:lnTo>
                  <a:lnTo>
                    <a:pt x="68" y="31"/>
                  </a:lnTo>
                  <a:lnTo>
                    <a:pt x="68" y="32"/>
                  </a:lnTo>
                  <a:lnTo>
                    <a:pt x="68" y="34"/>
                  </a:lnTo>
                  <a:lnTo>
                    <a:pt x="69" y="36"/>
                  </a:lnTo>
                  <a:lnTo>
                    <a:pt x="69" y="37"/>
                  </a:lnTo>
                  <a:lnTo>
                    <a:pt x="69" y="39"/>
                  </a:lnTo>
                  <a:lnTo>
                    <a:pt x="69" y="40"/>
                  </a:lnTo>
                  <a:lnTo>
                    <a:pt x="69" y="42"/>
                  </a:lnTo>
                  <a:lnTo>
                    <a:pt x="69" y="43"/>
                  </a:lnTo>
                  <a:lnTo>
                    <a:pt x="69" y="45"/>
                  </a:lnTo>
                  <a:lnTo>
                    <a:pt x="69" y="46"/>
                  </a:lnTo>
                  <a:lnTo>
                    <a:pt x="70" y="48"/>
                  </a:lnTo>
                  <a:lnTo>
                    <a:pt x="70" y="49"/>
                  </a:lnTo>
                  <a:lnTo>
                    <a:pt x="70" y="50"/>
                  </a:lnTo>
                  <a:lnTo>
                    <a:pt x="70" y="52"/>
                  </a:lnTo>
                  <a:lnTo>
                    <a:pt x="70" y="53"/>
                  </a:lnTo>
                  <a:lnTo>
                    <a:pt x="70" y="55"/>
                  </a:lnTo>
                  <a:lnTo>
                    <a:pt x="70" y="56"/>
                  </a:lnTo>
                  <a:lnTo>
                    <a:pt x="70" y="58"/>
                  </a:lnTo>
                  <a:lnTo>
                    <a:pt x="70" y="59"/>
                  </a:lnTo>
                  <a:lnTo>
                    <a:pt x="70" y="61"/>
                  </a:lnTo>
                  <a:lnTo>
                    <a:pt x="70" y="62"/>
                  </a:lnTo>
                  <a:lnTo>
                    <a:pt x="70" y="64"/>
                  </a:lnTo>
                  <a:lnTo>
                    <a:pt x="70" y="65"/>
                  </a:lnTo>
                  <a:lnTo>
                    <a:pt x="70" y="67"/>
                  </a:lnTo>
                  <a:lnTo>
                    <a:pt x="70" y="70"/>
                  </a:lnTo>
                  <a:lnTo>
                    <a:pt x="70" y="72"/>
                  </a:lnTo>
                  <a:lnTo>
                    <a:pt x="70" y="74"/>
                  </a:lnTo>
                  <a:lnTo>
                    <a:pt x="70" y="76"/>
                  </a:lnTo>
                  <a:lnTo>
                    <a:pt x="70" y="77"/>
                  </a:lnTo>
                  <a:lnTo>
                    <a:pt x="69" y="78"/>
                  </a:lnTo>
                  <a:lnTo>
                    <a:pt x="69" y="79"/>
                  </a:lnTo>
                  <a:lnTo>
                    <a:pt x="68" y="81"/>
                  </a:lnTo>
                  <a:lnTo>
                    <a:pt x="65" y="82"/>
                  </a:lnTo>
                  <a:lnTo>
                    <a:pt x="63" y="84"/>
                  </a:lnTo>
                  <a:lnTo>
                    <a:pt x="59" y="85"/>
                  </a:lnTo>
                  <a:lnTo>
                    <a:pt x="57" y="85"/>
                  </a:lnTo>
                  <a:lnTo>
                    <a:pt x="54" y="86"/>
                  </a:lnTo>
                  <a:lnTo>
                    <a:pt x="52" y="87"/>
                  </a:lnTo>
                  <a:lnTo>
                    <a:pt x="51" y="87"/>
                  </a:lnTo>
                  <a:lnTo>
                    <a:pt x="47" y="87"/>
                  </a:lnTo>
                  <a:lnTo>
                    <a:pt x="44" y="88"/>
                  </a:lnTo>
                  <a:lnTo>
                    <a:pt x="42" y="88"/>
                  </a:lnTo>
                  <a:lnTo>
                    <a:pt x="39" y="89"/>
                  </a:lnTo>
                  <a:lnTo>
                    <a:pt x="37" y="89"/>
                  </a:lnTo>
                  <a:lnTo>
                    <a:pt x="35" y="90"/>
                  </a:lnTo>
                  <a:lnTo>
                    <a:pt x="32" y="90"/>
                  </a:lnTo>
                  <a:lnTo>
                    <a:pt x="30" y="90"/>
                  </a:lnTo>
                  <a:lnTo>
                    <a:pt x="27" y="90"/>
                  </a:lnTo>
                  <a:lnTo>
                    <a:pt x="25" y="90"/>
                  </a:lnTo>
                  <a:lnTo>
                    <a:pt x="22" y="90"/>
                  </a:lnTo>
                  <a:lnTo>
                    <a:pt x="21" y="91"/>
                  </a:lnTo>
                  <a:lnTo>
                    <a:pt x="17" y="91"/>
                  </a:lnTo>
                  <a:lnTo>
                    <a:pt x="15" y="92"/>
                  </a:lnTo>
                  <a:lnTo>
                    <a:pt x="14" y="92"/>
                  </a:lnTo>
                  <a:lnTo>
                    <a:pt x="12" y="92"/>
                  </a:lnTo>
                  <a:lnTo>
                    <a:pt x="9" y="80"/>
                  </a:lnTo>
                  <a:lnTo>
                    <a:pt x="9" y="80"/>
                  </a:lnTo>
                  <a:lnTo>
                    <a:pt x="11" y="80"/>
                  </a:lnTo>
                  <a:lnTo>
                    <a:pt x="14" y="80"/>
                  </a:lnTo>
                  <a:lnTo>
                    <a:pt x="16" y="80"/>
                  </a:lnTo>
                  <a:lnTo>
                    <a:pt x="20" y="80"/>
                  </a:lnTo>
                  <a:lnTo>
                    <a:pt x="23" y="79"/>
                  </a:lnTo>
                  <a:lnTo>
                    <a:pt x="26" y="79"/>
                  </a:lnTo>
                  <a:lnTo>
                    <a:pt x="27" y="79"/>
                  </a:lnTo>
                  <a:lnTo>
                    <a:pt x="30" y="79"/>
                  </a:lnTo>
                  <a:lnTo>
                    <a:pt x="32" y="79"/>
                  </a:lnTo>
                  <a:lnTo>
                    <a:pt x="35" y="78"/>
                  </a:lnTo>
                  <a:lnTo>
                    <a:pt x="37" y="78"/>
                  </a:lnTo>
                  <a:lnTo>
                    <a:pt x="38" y="78"/>
                  </a:lnTo>
                  <a:lnTo>
                    <a:pt x="41" y="78"/>
                  </a:lnTo>
                  <a:lnTo>
                    <a:pt x="44" y="77"/>
                  </a:lnTo>
                  <a:lnTo>
                    <a:pt x="49" y="76"/>
                  </a:lnTo>
                  <a:lnTo>
                    <a:pt x="52" y="76"/>
                  </a:lnTo>
                  <a:lnTo>
                    <a:pt x="54" y="74"/>
                  </a:lnTo>
                  <a:lnTo>
                    <a:pt x="55" y="73"/>
                  </a:lnTo>
                  <a:lnTo>
                    <a:pt x="57" y="72"/>
                  </a:lnTo>
                  <a:lnTo>
                    <a:pt x="57" y="70"/>
                  </a:lnTo>
                  <a:lnTo>
                    <a:pt x="57" y="69"/>
                  </a:lnTo>
                  <a:lnTo>
                    <a:pt x="57" y="67"/>
                  </a:lnTo>
                  <a:lnTo>
                    <a:pt x="57" y="66"/>
                  </a:lnTo>
                  <a:lnTo>
                    <a:pt x="57" y="64"/>
                  </a:lnTo>
                  <a:lnTo>
                    <a:pt x="57" y="62"/>
                  </a:lnTo>
                  <a:lnTo>
                    <a:pt x="57" y="60"/>
                  </a:lnTo>
                  <a:lnTo>
                    <a:pt x="57" y="58"/>
                  </a:lnTo>
                  <a:lnTo>
                    <a:pt x="55" y="56"/>
                  </a:lnTo>
                  <a:lnTo>
                    <a:pt x="55" y="53"/>
                  </a:lnTo>
                  <a:lnTo>
                    <a:pt x="55" y="50"/>
                  </a:lnTo>
                  <a:lnTo>
                    <a:pt x="55" y="48"/>
                  </a:lnTo>
                  <a:lnTo>
                    <a:pt x="54" y="47"/>
                  </a:lnTo>
                  <a:lnTo>
                    <a:pt x="54" y="45"/>
                  </a:lnTo>
                  <a:lnTo>
                    <a:pt x="54" y="44"/>
                  </a:lnTo>
                  <a:lnTo>
                    <a:pt x="54" y="43"/>
                  </a:lnTo>
                  <a:lnTo>
                    <a:pt x="54" y="40"/>
                  </a:lnTo>
                  <a:lnTo>
                    <a:pt x="54" y="38"/>
                  </a:lnTo>
                  <a:lnTo>
                    <a:pt x="54" y="36"/>
                  </a:lnTo>
                  <a:lnTo>
                    <a:pt x="54" y="35"/>
                  </a:lnTo>
                  <a:lnTo>
                    <a:pt x="53" y="34"/>
                  </a:lnTo>
                  <a:lnTo>
                    <a:pt x="53" y="33"/>
                  </a:lnTo>
                  <a:lnTo>
                    <a:pt x="53" y="30"/>
                  </a:lnTo>
                  <a:lnTo>
                    <a:pt x="53" y="28"/>
                  </a:lnTo>
                  <a:lnTo>
                    <a:pt x="53" y="25"/>
                  </a:lnTo>
                  <a:lnTo>
                    <a:pt x="53" y="23"/>
                  </a:lnTo>
                  <a:lnTo>
                    <a:pt x="52" y="21"/>
                  </a:lnTo>
                  <a:lnTo>
                    <a:pt x="52" y="20"/>
                  </a:lnTo>
                  <a:lnTo>
                    <a:pt x="52" y="17"/>
                  </a:lnTo>
                  <a:lnTo>
                    <a:pt x="52" y="16"/>
                  </a:lnTo>
                  <a:lnTo>
                    <a:pt x="52" y="14"/>
                  </a:lnTo>
                  <a:lnTo>
                    <a:pt x="52" y="14"/>
                  </a:lnTo>
                  <a:lnTo>
                    <a:pt x="52" y="12"/>
                  </a:lnTo>
                  <a:lnTo>
                    <a:pt x="52" y="11"/>
                  </a:lnTo>
                  <a:lnTo>
                    <a:pt x="4" y="7"/>
                  </a:lnTo>
                  <a:lnTo>
                    <a:pt x="0" y="0"/>
                  </a:lnTo>
                  <a:lnTo>
                    <a:pt x="0" y="0"/>
                  </a:lnTo>
                  <a:close/>
                </a:path>
              </a:pathLst>
            </a:custGeom>
            <a:solidFill>
              <a:srgbClr val="FC8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7"/>
            <p:cNvSpPr>
              <a:spLocks/>
            </p:cNvSpPr>
            <p:nvPr/>
          </p:nvSpPr>
          <p:spPr bwMode="auto">
            <a:xfrm>
              <a:off x="5040" y="1641"/>
              <a:ext cx="20" cy="43"/>
            </a:xfrm>
            <a:custGeom>
              <a:avLst/>
              <a:gdLst>
                <a:gd name="T0" fmla="*/ 1 w 20"/>
                <a:gd name="T1" fmla="*/ 0 h 43"/>
                <a:gd name="T2" fmla="*/ 1 w 20"/>
                <a:gd name="T3" fmla="*/ 0 h 43"/>
                <a:gd name="T4" fmla="*/ 1 w 20"/>
                <a:gd name="T5" fmla="*/ 1 h 43"/>
                <a:gd name="T6" fmla="*/ 0 w 20"/>
                <a:gd name="T7" fmla="*/ 2 h 43"/>
                <a:gd name="T8" fmla="*/ 0 w 20"/>
                <a:gd name="T9" fmla="*/ 4 h 43"/>
                <a:gd name="T10" fmla="*/ 0 w 20"/>
                <a:gd name="T11" fmla="*/ 5 h 43"/>
                <a:gd name="T12" fmla="*/ 0 w 20"/>
                <a:gd name="T13" fmla="*/ 7 h 43"/>
                <a:gd name="T14" fmla="*/ 0 w 20"/>
                <a:gd name="T15" fmla="*/ 8 h 43"/>
                <a:gd name="T16" fmla="*/ 0 w 20"/>
                <a:gd name="T17" fmla="*/ 10 h 43"/>
                <a:gd name="T18" fmla="*/ 0 w 20"/>
                <a:gd name="T19" fmla="*/ 12 h 43"/>
                <a:gd name="T20" fmla="*/ 0 w 20"/>
                <a:gd name="T21" fmla="*/ 14 h 43"/>
                <a:gd name="T22" fmla="*/ 0 w 20"/>
                <a:gd name="T23" fmla="*/ 16 h 43"/>
                <a:gd name="T24" fmla="*/ 0 w 20"/>
                <a:gd name="T25" fmla="*/ 18 h 43"/>
                <a:gd name="T26" fmla="*/ 0 w 20"/>
                <a:gd name="T27" fmla="*/ 20 h 43"/>
                <a:gd name="T28" fmla="*/ 0 w 20"/>
                <a:gd name="T29" fmla="*/ 22 h 43"/>
                <a:gd name="T30" fmla="*/ 0 w 20"/>
                <a:gd name="T31" fmla="*/ 24 h 43"/>
                <a:gd name="T32" fmla="*/ 0 w 20"/>
                <a:gd name="T33" fmla="*/ 26 h 43"/>
                <a:gd name="T34" fmla="*/ 0 w 20"/>
                <a:gd name="T35" fmla="*/ 28 h 43"/>
                <a:gd name="T36" fmla="*/ 0 w 20"/>
                <a:gd name="T37" fmla="*/ 30 h 43"/>
                <a:gd name="T38" fmla="*/ 0 w 20"/>
                <a:gd name="T39" fmla="*/ 32 h 43"/>
                <a:gd name="T40" fmla="*/ 1 w 20"/>
                <a:gd name="T41" fmla="*/ 34 h 43"/>
                <a:gd name="T42" fmla="*/ 1 w 20"/>
                <a:gd name="T43" fmla="*/ 35 h 43"/>
                <a:gd name="T44" fmla="*/ 3 w 20"/>
                <a:gd name="T45" fmla="*/ 37 h 43"/>
                <a:gd name="T46" fmla="*/ 3 w 20"/>
                <a:gd name="T47" fmla="*/ 38 h 43"/>
                <a:gd name="T48" fmla="*/ 4 w 20"/>
                <a:gd name="T49" fmla="*/ 40 h 43"/>
                <a:gd name="T50" fmla="*/ 5 w 20"/>
                <a:gd name="T51" fmla="*/ 41 h 43"/>
                <a:gd name="T52" fmla="*/ 6 w 20"/>
                <a:gd name="T53" fmla="*/ 42 h 43"/>
                <a:gd name="T54" fmla="*/ 8 w 20"/>
                <a:gd name="T55" fmla="*/ 43 h 43"/>
                <a:gd name="T56" fmla="*/ 11 w 20"/>
                <a:gd name="T57" fmla="*/ 43 h 43"/>
                <a:gd name="T58" fmla="*/ 14 w 20"/>
                <a:gd name="T59" fmla="*/ 42 h 43"/>
                <a:gd name="T60" fmla="*/ 16 w 20"/>
                <a:gd name="T61" fmla="*/ 40 h 43"/>
                <a:gd name="T62" fmla="*/ 16 w 20"/>
                <a:gd name="T63" fmla="*/ 38 h 43"/>
                <a:gd name="T64" fmla="*/ 17 w 20"/>
                <a:gd name="T65" fmla="*/ 37 h 43"/>
                <a:gd name="T66" fmla="*/ 17 w 20"/>
                <a:gd name="T67" fmla="*/ 36 h 43"/>
                <a:gd name="T68" fmla="*/ 19 w 20"/>
                <a:gd name="T69" fmla="*/ 35 h 43"/>
                <a:gd name="T70" fmla="*/ 19 w 20"/>
                <a:gd name="T71" fmla="*/ 33 h 43"/>
                <a:gd name="T72" fmla="*/ 19 w 20"/>
                <a:gd name="T73" fmla="*/ 31 h 43"/>
                <a:gd name="T74" fmla="*/ 19 w 20"/>
                <a:gd name="T75" fmla="*/ 29 h 43"/>
                <a:gd name="T76" fmla="*/ 20 w 20"/>
                <a:gd name="T77" fmla="*/ 27 h 43"/>
                <a:gd name="T78" fmla="*/ 20 w 20"/>
                <a:gd name="T79" fmla="*/ 26 h 43"/>
                <a:gd name="T80" fmla="*/ 20 w 20"/>
                <a:gd name="T81" fmla="*/ 23 h 43"/>
                <a:gd name="T82" fmla="*/ 20 w 20"/>
                <a:gd name="T83" fmla="*/ 21 h 43"/>
                <a:gd name="T84" fmla="*/ 20 w 20"/>
                <a:gd name="T85" fmla="*/ 20 h 43"/>
                <a:gd name="T86" fmla="*/ 19 w 20"/>
                <a:gd name="T87" fmla="*/ 18 h 43"/>
                <a:gd name="T88" fmla="*/ 19 w 20"/>
                <a:gd name="T89" fmla="*/ 16 h 43"/>
                <a:gd name="T90" fmla="*/ 19 w 20"/>
                <a:gd name="T91" fmla="*/ 14 h 43"/>
                <a:gd name="T92" fmla="*/ 19 w 20"/>
                <a:gd name="T93" fmla="*/ 12 h 43"/>
                <a:gd name="T94" fmla="*/ 17 w 20"/>
                <a:gd name="T95" fmla="*/ 10 h 43"/>
                <a:gd name="T96" fmla="*/ 17 w 20"/>
                <a:gd name="T97" fmla="*/ 9 h 43"/>
                <a:gd name="T98" fmla="*/ 17 w 20"/>
                <a:gd name="T99" fmla="*/ 7 h 43"/>
                <a:gd name="T100" fmla="*/ 17 w 20"/>
                <a:gd name="T101" fmla="*/ 6 h 43"/>
                <a:gd name="T102" fmla="*/ 16 w 20"/>
                <a:gd name="T103" fmla="*/ 4 h 43"/>
                <a:gd name="T104" fmla="*/ 16 w 20"/>
                <a:gd name="T105" fmla="*/ 3 h 43"/>
                <a:gd name="T106" fmla="*/ 16 w 20"/>
                <a:gd name="T107" fmla="*/ 2 h 43"/>
                <a:gd name="T108" fmla="*/ 16 w 20"/>
                <a:gd name="T109" fmla="*/ 1 h 43"/>
                <a:gd name="T110" fmla="*/ 16 w 20"/>
                <a:gd name="T111" fmla="*/ 0 h 43"/>
                <a:gd name="T112" fmla="*/ 16 w 20"/>
                <a:gd name="T113" fmla="*/ 0 h 43"/>
                <a:gd name="T114" fmla="*/ 1 w 20"/>
                <a:gd name="T115" fmla="*/ 0 h 43"/>
                <a:gd name="T116" fmla="*/ 1 w 20"/>
                <a:gd name="T1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43">
                  <a:moveTo>
                    <a:pt x="1" y="0"/>
                  </a:moveTo>
                  <a:lnTo>
                    <a:pt x="1" y="0"/>
                  </a:lnTo>
                  <a:lnTo>
                    <a:pt x="1" y="1"/>
                  </a:lnTo>
                  <a:lnTo>
                    <a:pt x="0" y="2"/>
                  </a:lnTo>
                  <a:lnTo>
                    <a:pt x="0" y="4"/>
                  </a:lnTo>
                  <a:lnTo>
                    <a:pt x="0" y="5"/>
                  </a:lnTo>
                  <a:lnTo>
                    <a:pt x="0" y="7"/>
                  </a:lnTo>
                  <a:lnTo>
                    <a:pt x="0" y="8"/>
                  </a:lnTo>
                  <a:lnTo>
                    <a:pt x="0" y="10"/>
                  </a:lnTo>
                  <a:lnTo>
                    <a:pt x="0" y="12"/>
                  </a:lnTo>
                  <a:lnTo>
                    <a:pt x="0" y="14"/>
                  </a:lnTo>
                  <a:lnTo>
                    <a:pt x="0" y="16"/>
                  </a:lnTo>
                  <a:lnTo>
                    <a:pt x="0" y="18"/>
                  </a:lnTo>
                  <a:lnTo>
                    <a:pt x="0" y="20"/>
                  </a:lnTo>
                  <a:lnTo>
                    <a:pt x="0" y="22"/>
                  </a:lnTo>
                  <a:lnTo>
                    <a:pt x="0" y="24"/>
                  </a:lnTo>
                  <a:lnTo>
                    <a:pt x="0" y="26"/>
                  </a:lnTo>
                  <a:lnTo>
                    <a:pt x="0" y="28"/>
                  </a:lnTo>
                  <a:lnTo>
                    <a:pt x="0" y="30"/>
                  </a:lnTo>
                  <a:lnTo>
                    <a:pt x="0" y="32"/>
                  </a:lnTo>
                  <a:lnTo>
                    <a:pt x="1" y="34"/>
                  </a:lnTo>
                  <a:lnTo>
                    <a:pt x="1" y="35"/>
                  </a:lnTo>
                  <a:lnTo>
                    <a:pt x="3" y="37"/>
                  </a:lnTo>
                  <a:lnTo>
                    <a:pt x="3" y="38"/>
                  </a:lnTo>
                  <a:lnTo>
                    <a:pt x="4" y="40"/>
                  </a:lnTo>
                  <a:lnTo>
                    <a:pt x="5" y="41"/>
                  </a:lnTo>
                  <a:lnTo>
                    <a:pt x="6" y="42"/>
                  </a:lnTo>
                  <a:lnTo>
                    <a:pt x="8" y="43"/>
                  </a:lnTo>
                  <a:lnTo>
                    <a:pt x="11" y="43"/>
                  </a:lnTo>
                  <a:lnTo>
                    <a:pt x="14" y="42"/>
                  </a:lnTo>
                  <a:lnTo>
                    <a:pt x="16" y="40"/>
                  </a:lnTo>
                  <a:lnTo>
                    <a:pt x="16" y="38"/>
                  </a:lnTo>
                  <a:lnTo>
                    <a:pt x="17" y="37"/>
                  </a:lnTo>
                  <a:lnTo>
                    <a:pt x="17" y="36"/>
                  </a:lnTo>
                  <a:lnTo>
                    <a:pt x="19" y="35"/>
                  </a:lnTo>
                  <a:lnTo>
                    <a:pt x="19" y="33"/>
                  </a:lnTo>
                  <a:lnTo>
                    <a:pt x="19" y="31"/>
                  </a:lnTo>
                  <a:lnTo>
                    <a:pt x="19" y="29"/>
                  </a:lnTo>
                  <a:lnTo>
                    <a:pt x="20" y="27"/>
                  </a:lnTo>
                  <a:lnTo>
                    <a:pt x="20" y="26"/>
                  </a:lnTo>
                  <a:lnTo>
                    <a:pt x="20" y="23"/>
                  </a:lnTo>
                  <a:lnTo>
                    <a:pt x="20" y="21"/>
                  </a:lnTo>
                  <a:lnTo>
                    <a:pt x="20" y="20"/>
                  </a:lnTo>
                  <a:lnTo>
                    <a:pt x="19" y="18"/>
                  </a:lnTo>
                  <a:lnTo>
                    <a:pt x="19" y="16"/>
                  </a:lnTo>
                  <a:lnTo>
                    <a:pt x="19" y="14"/>
                  </a:lnTo>
                  <a:lnTo>
                    <a:pt x="19" y="12"/>
                  </a:lnTo>
                  <a:lnTo>
                    <a:pt x="17" y="10"/>
                  </a:lnTo>
                  <a:lnTo>
                    <a:pt x="17" y="9"/>
                  </a:lnTo>
                  <a:lnTo>
                    <a:pt x="17" y="7"/>
                  </a:lnTo>
                  <a:lnTo>
                    <a:pt x="17" y="6"/>
                  </a:lnTo>
                  <a:lnTo>
                    <a:pt x="16" y="4"/>
                  </a:lnTo>
                  <a:lnTo>
                    <a:pt x="16" y="3"/>
                  </a:lnTo>
                  <a:lnTo>
                    <a:pt x="16" y="2"/>
                  </a:lnTo>
                  <a:lnTo>
                    <a:pt x="16" y="1"/>
                  </a:lnTo>
                  <a:lnTo>
                    <a:pt x="16" y="0"/>
                  </a:lnTo>
                  <a:lnTo>
                    <a:pt x="16" y="0"/>
                  </a:lnTo>
                  <a:lnTo>
                    <a:pt x="1" y="0"/>
                  </a:lnTo>
                  <a:lnTo>
                    <a:pt x="1" y="0"/>
                  </a:lnTo>
                  <a:close/>
                </a:path>
              </a:pathLst>
            </a:custGeom>
            <a:solidFill>
              <a:srgbClr val="FC8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8"/>
            <p:cNvSpPr>
              <a:spLocks/>
            </p:cNvSpPr>
            <p:nvPr/>
          </p:nvSpPr>
          <p:spPr bwMode="auto">
            <a:xfrm>
              <a:off x="5094" y="1642"/>
              <a:ext cx="21" cy="37"/>
            </a:xfrm>
            <a:custGeom>
              <a:avLst/>
              <a:gdLst>
                <a:gd name="T0" fmla="*/ 4 w 21"/>
                <a:gd name="T1" fmla="*/ 0 h 37"/>
                <a:gd name="T2" fmla="*/ 4 w 21"/>
                <a:gd name="T3" fmla="*/ 0 h 37"/>
                <a:gd name="T4" fmla="*/ 3 w 21"/>
                <a:gd name="T5" fmla="*/ 1 h 37"/>
                <a:gd name="T6" fmla="*/ 3 w 21"/>
                <a:gd name="T7" fmla="*/ 2 h 37"/>
                <a:gd name="T8" fmla="*/ 3 w 21"/>
                <a:gd name="T9" fmla="*/ 3 h 37"/>
                <a:gd name="T10" fmla="*/ 3 w 21"/>
                <a:gd name="T11" fmla="*/ 4 h 37"/>
                <a:gd name="T12" fmla="*/ 3 w 21"/>
                <a:gd name="T13" fmla="*/ 6 h 37"/>
                <a:gd name="T14" fmla="*/ 2 w 21"/>
                <a:gd name="T15" fmla="*/ 6 h 37"/>
                <a:gd name="T16" fmla="*/ 2 w 21"/>
                <a:gd name="T17" fmla="*/ 8 h 37"/>
                <a:gd name="T18" fmla="*/ 2 w 21"/>
                <a:gd name="T19" fmla="*/ 10 h 37"/>
                <a:gd name="T20" fmla="*/ 2 w 21"/>
                <a:gd name="T21" fmla="*/ 11 h 37"/>
                <a:gd name="T22" fmla="*/ 2 w 21"/>
                <a:gd name="T23" fmla="*/ 13 h 37"/>
                <a:gd name="T24" fmla="*/ 2 w 21"/>
                <a:gd name="T25" fmla="*/ 15 h 37"/>
                <a:gd name="T26" fmla="*/ 2 w 21"/>
                <a:gd name="T27" fmla="*/ 17 h 37"/>
                <a:gd name="T28" fmla="*/ 2 w 21"/>
                <a:gd name="T29" fmla="*/ 19 h 37"/>
                <a:gd name="T30" fmla="*/ 0 w 21"/>
                <a:gd name="T31" fmla="*/ 20 h 37"/>
                <a:gd name="T32" fmla="*/ 0 w 21"/>
                <a:gd name="T33" fmla="*/ 22 h 37"/>
                <a:gd name="T34" fmla="*/ 0 w 21"/>
                <a:gd name="T35" fmla="*/ 24 h 37"/>
                <a:gd name="T36" fmla="*/ 2 w 21"/>
                <a:gd name="T37" fmla="*/ 25 h 37"/>
                <a:gd name="T38" fmla="*/ 2 w 21"/>
                <a:gd name="T39" fmla="*/ 27 h 37"/>
                <a:gd name="T40" fmla="*/ 2 w 21"/>
                <a:gd name="T41" fmla="*/ 28 h 37"/>
                <a:gd name="T42" fmla="*/ 2 w 21"/>
                <a:gd name="T43" fmla="*/ 30 h 37"/>
                <a:gd name="T44" fmla="*/ 3 w 21"/>
                <a:gd name="T45" fmla="*/ 32 h 37"/>
                <a:gd name="T46" fmla="*/ 4 w 21"/>
                <a:gd name="T47" fmla="*/ 34 h 37"/>
                <a:gd name="T48" fmla="*/ 5 w 21"/>
                <a:gd name="T49" fmla="*/ 36 h 37"/>
                <a:gd name="T50" fmla="*/ 8 w 21"/>
                <a:gd name="T51" fmla="*/ 36 h 37"/>
                <a:gd name="T52" fmla="*/ 11 w 21"/>
                <a:gd name="T53" fmla="*/ 37 h 37"/>
                <a:gd name="T54" fmla="*/ 14 w 21"/>
                <a:gd name="T55" fmla="*/ 36 h 37"/>
                <a:gd name="T56" fmla="*/ 16 w 21"/>
                <a:gd name="T57" fmla="*/ 35 h 37"/>
                <a:gd name="T58" fmla="*/ 19 w 21"/>
                <a:gd name="T59" fmla="*/ 33 h 37"/>
                <a:gd name="T60" fmla="*/ 20 w 21"/>
                <a:gd name="T61" fmla="*/ 31 h 37"/>
                <a:gd name="T62" fmla="*/ 20 w 21"/>
                <a:gd name="T63" fmla="*/ 29 h 37"/>
                <a:gd name="T64" fmla="*/ 20 w 21"/>
                <a:gd name="T65" fmla="*/ 28 h 37"/>
                <a:gd name="T66" fmla="*/ 21 w 21"/>
                <a:gd name="T67" fmla="*/ 25 h 37"/>
                <a:gd name="T68" fmla="*/ 21 w 21"/>
                <a:gd name="T69" fmla="*/ 24 h 37"/>
                <a:gd name="T70" fmla="*/ 21 w 21"/>
                <a:gd name="T71" fmla="*/ 22 h 37"/>
                <a:gd name="T72" fmla="*/ 21 w 21"/>
                <a:gd name="T73" fmla="*/ 21 h 37"/>
                <a:gd name="T74" fmla="*/ 21 w 21"/>
                <a:gd name="T75" fmla="*/ 19 h 37"/>
                <a:gd name="T76" fmla="*/ 21 w 21"/>
                <a:gd name="T77" fmla="*/ 17 h 37"/>
                <a:gd name="T78" fmla="*/ 21 w 21"/>
                <a:gd name="T79" fmla="*/ 16 h 37"/>
                <a:gd name="T80" fmla="*/ 20 w 21"/>
                <a:gd name="T81" fmla="*/ 14 h 37"/>
                <a:gd name="T82" fmla="*/ 20 w 21"/>
                <a:gd name="T83" fmla="*/ 12 h 37"/>
                <a:gd name="T84" fmla="*/ 20 w 21"/>
                <a:gd name="T85" fmla="*/ 11 h 37"/>
                <a:gd name="T86" fmla="*/ 19 w 21"/>
                <a:gd name="T87" fmla="*/ 9 h 37"/>
                <a:gd name="T88" fmla="*/ 19 w 21"/>
                <a:gd name="T89" fmla="*/ 8 h 37"/>
                <a:gd name="T90" fmla="*/ 19 w 21"/>
                <a:gd name="T91" fmla="*/ 6 h 37"/>
                <a:gd name="T92" fmla="*/ 19 w 21"/>
                <a:gd name="T93" fmla="*/ 5 h 37"/>
                <a:gd name="T94" fmla="*/ 17 w 21"/>
                <a:gd name="T95" fmla="*/ 3 h 37"/>
                <a:gd name="T96" fmla="*/ 17 w 21"/>
                <a:gd name="T97" fmla="*/ 1 h 37"/>
                <a:gd name="T98" fmla="*/ 17 w 21"/>
                <a:gd name="T99" fmla="*/ 0 h 37"/>
                <a:gd name="T100" fmla="*/ 17 w 21"/>
                <a:gd name="T101" fmla="*/ 0 h 37"/>
                <a:gd name="T102" fmla="*/ 4 w 21"/>
                <a:gd name="T103" fmla="*/ 0 h 37"/>
                <a:gd name="T104" fmla="*/ 4 w 21"/>
                <a:gd name="T10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 h="37">
                  <a:moveTo>
                    <a:pt x="4" y="0"/>
                  </a:moveTo>
                  <a:lnTo>
                    <a:pt x="4" y="0"/>
                  </a:lnTo>
                  <a:lnTo>
                    <a:pt x="3" y="1"/>
                  </a:lnTo>
                  <a:lnTo>
                    <a:pt x="3" y="2"/>
                  </a:lnTo>
                  <a:lnTo>
                    <a:pt x="3" y="3"/>
                  </a:lnTo>
                  <a:lnTo>
                    <a:pt x="3" y="4"/>
                  </a:lnTo>
                  <a:lnTo>
                    <a:pt x="3" y="6"/>
                  </a:lnTo>
                  <a:lnTo>
                    <a:pt x="2" y="6"/>
                  </a:lnTo>
                  <a:lnTo>
                    <a:pt x="2" y="8"/>
                  </a:lnTo>
                  <a:lnTo>
                    <a:pt x="2" y="10"/>
                  </a:lnTo>
                  <a:lnTo>
                    <a:pt x="2" y="11"/>
                  </a:lnTo>
                  <a:lnTo>
                    <a:pt x="2" y="13"/>
                  </a:lnTo>
                  <a:lnTo>
                    <a:pt x="2" y="15"/>
                  </a:lnTo>
                  <a:lnTo>
                    <a:pt x="2" y="17"/>
                  </a:lnTo>
                  <a:lnTo>
                    <a:pt x="2" y="19"/>
                  </a:lnTo>
                  <a:lnTo>
                    <a:pt x="0" y="20"/>
                  </a:lnTo>
                  <a:lnTo>
                    <a:pt x="0" y="22"/>
                  </a:lnTo>
                  <a:lnTo>
                    <a:pt x="0" y="24"/>
                  </a:lnTo>
                  <a:lnTo>
                    <a:pt x="2" y="25"/>
                  </a:lnTo>
                  <a:lnTo>
                    <a:pt x="2" y="27"/>
                  </a:lnTo>
                  <a:lnTo>
                    <a:pt x="2" y="28"/>
                  </a:lnTo>
                  <a:lnTo>
                    <a:pt x="2" y="30"/>
                  </a:lnTo>
                  <a:lnTo>
                    <a:pt x="3" y="32"/>
                  </a:lnTo>
                  <a:lnTo>
                    <a:pt x="4" y="34"/>
                  </a:lnTo>
                  <a:lnTo>
                    <a:pt x="5" y="36"/>
                  </a:lnTo>
                  <a:lnTo>
                    <a:pt x="8" y="36"/>
                  </a:lnTo>
                  <a:lnTo>
                    <a:pt x="11" y="37"/>
                  </a:lnTo>
                  <a:lnTo>
                    <a:pt x="14" y="36"/>
                  </a:lnTo>
                  <a:lnTo>
                    <a:pt x="16" y="35"/>
                  </a:lnTo>
                  <a:lnTo>
                    <a:pt x="19" y="33"/>
                  </a:lnTo>
                  <a:lnTo>
                    <a:pt x="20" y="31"/>
                  </a:lnTo>
                  <a:lnTo>
                    <a:pt x="20" y="29"/>
                  </a:lnTo>
                  <a:lnTo>
                    <a:pt x="20" y="28"/>
                  </a:lnTo>
                  <a:lnTo>
                    <a:pt x="21" y="25"/>
                  </a:lnTo>
                  <a:lnTo>
                    <a:pt x="21" y="24"/>
                  </a:lnTo>
                  <a:lnTo>
                    <a:pt x="21" y="22"/>
                  </a:lnTo>
                  <a:lnTo>
                    <a:pt x="21" y="21"/>
                  </a:lnTo>
                  <a:lnTo>
                    <a:pt x="21" y="19"/>
                  </a:lnTo>
                  <a:lnTo>
                    <a:pt x="21" y="17"/>
                  </a:lnTo>
                  <a:lnTo>
                    <a:pt x="21" y="16"/>
                  </a:lnTo>
                  <a:lnTo>
                    <a:pt x="20" y="14"/>
                  </a:lnTo>
                  <a:lnTo>
                    <a:pt x="20" y="12"/>
                  </a:lnTo>
                  <a:lnTo>
                    <a:pt x="20" y="11"/>
                  </a:lnTo>
                  <a:lnTo>
                    <a:pt x="19" y="9"/>
                  </a:lnTo>
                  <a:lnTo>
                    <a:pt x="19" y="8"/>
                  </a:lnTo>
                  <a:lnTo>
                    <a:pt x="19" y="6"/>
                  </a:lnTo>
                  <a:lnTo>
                    <a:pt x="19" y="5"/>
                  </a:lnTo>
                  <a:lnTo>
                    <a:pt x="17" y="3"/>
                  </a:lnTo>
                  <a:lnTo>
                    <a:pt x="17" y="1"/>
                  </a:lnTo>
                  <a:lnTo>
                    <a:pt x="17" y="0"/>
                  </a:lnTo>
                  <a:lnTo>
                    <a:pt x="17" y="0"/>
                  </a:lnTo>
                  <a:lnTo>
                    <a:pt x="4" y="0"/>
                  </a:lnTo>
                  <a:lnTo>
                    <a:pt x="4" y="0"/>
                  </a:lnTo>
                  <a:close/>
                </a:path>
              </a:pathLst>
            </a:custGeom>
            <a:solidFill>
              <a:srgbClr val="FC8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9"/>
            <p:cNvSpPr>
              <a:spLocks/>
            </p:cNvSpPr>
            <p:nvPr/>
          </p:nvSpPr>
          <p:spPr bwMode="auto">
            <a:xfrm>
              <a:off x="5161" y="1645"/>
              <a:ext cx="22" cy="33"/>
            </a:xfrm>
            <a:custGeom>
              <a:avLst/>
              <a:gdLst>
                <a:gd name="T0" fmla="*/ 0 w 22"/>
                <a:gd name="T1" fmla="*/ 0 h 33"/>
                <a:gd name="T2" fmla="*/ 0 w 22"/>
                <a:gd name="T3" fmla="*/ 0 h 33"/>
                <a:gd name="T4" fmla="*/ 0 w 22"/>
                <a:gd name="T5" fmla="*/ 2 h 33"/>
                <a:gd name="T6" fmla="*/ 0 w 22"/>
                <a:gd name="T7" fmla="*/ 3 h 33"/>
                <a:gd name="T8" fmla="*/ 0 w 22"/>
                <a:gd name="T9" fmla="*/ 5 h 33"/>
                <a:gd name="T10" fmla="*/ 0 w 22"/>
                <a:gd name="T11" fmla="*/ 6 h 33"/>
                <a:gd name="T12" fmla="*/ 0 w 22"/>
                <a:gd name="T13" fmla="*/ 8 h 33"/>
                <a:gd name="T14" fmla="*/ 0 w 22"/>
                <a:gd name="T15" fmla="*/ 9 h 33"/>
                <a:gd name="T16" fmla="*/ 0 w 22"/>
                <a:gd name="T17" fmla="*/ 11 h 33"/>
                <a:gd name="T18" fmla="*/ 0 w 22"/>
                <a:gd name="T19" fmla="*/ 12 h 33"/>
                <a:gd name="T20" fmla="*/ 0 w 22"/>
                <a:gd name="T21" fmla="*/ 14 h 33"/>
                <a:gd name="T22" fmla="*/ 0 w 22"/>
                <a:gd name="T23" fmla="*/ 16 h 33"/>
                <a:gd name="T24" fmla="*/ 1 w 22"/>
                <a:gd name="T25" fmla="*/ 17 h 33"/>
                <a:gd name="T26" fmla="*/ 1 w 22"/>
                <a:gd name="T27" fmla="*/ 19 h 33"/>
                <a:gd name="T28" fmla="*/ 1 w 22"/>
                <a:gd name="T29" fmla="*/ 20 h 33"/>
                <a:gd name="T30" fmla="*/ 1 w 22"/>
                <a:gd name="T31" fmla="*/ 22 h 33"/>
                <a:gd name="T32" fmla="*/ 2 w 22"/>
                <a:gd name="T33" fmla="*/ 23 h 33"/>
                <a:gd name="T34" fmla="*/ 2 w 22"/>
                <a:gd name="T35" fmla="*/ 25 h 33"/>
                <a:gd name="T36" fmla="*/ 3 w 22"/>
                <a:gd name="T37" fmla="*/ 26 h 33"/>
                <a:gd name="T38" fmla="*/ 3 w 22"/>
                <a:gd name="T39" fmla="*/ 28 h 33"/>
                <a:gd name="T40" fmla="*/ 5 w 22"/>
                <a:gd name="T41" fmla="*/ 29 h 33"/>
                <a:gd name="T42" fmla="*/ 7 w 22"/>
                <a:gd name="T43" fmla="*/ 31 h 33"/>
                <a:gd name="T44" fmla="*/ 9 w 22"/>
                <a:gd name="T45" fmla="*/ 32 h 33"/>
                <a:gd name="T46" fmla="*/ 12 w 22"/>
                <a:gd name="T47" fmla="*/ 33 h 33"/>
                <a:gd name="T48" fmla="*/ 16 w 22"/>
                <a:gd name="T49" fmla="*/ 33 h 33"/>
                <a:gd name="T50" fmla="*/ 18 w 22"/>
                <a:gd name="T51" fmla="*/ 32 h 33"/>
                <a:gd name="T52" fmla="*/ 19 w 22"/>
                <a:gd name="T53" fmla="*/ 31 h 33"/>
                <a:gd name="T54" fmla="*/ 21 w 22"/>
                <a:gd name="T55" fmla="*/ 29 h 33"/>
                <a:gd name="T56" fmla="*/ 22 w 22"/>
                <a:gd name="T57" fmla="*/ 27 h 33"/>
                <a:gd name="T58" fmla="*/ 22 w 22"/>
                <a:gd name="T59" fmla="*/ 25 h 33"/>
                <a:gd name="T60" fmla="*/ 22 w 22"/>
                <a:gd name="T61" fmla="*/ 24 h 33"/>
                <a:gd name="T62" fmla="*/ 22 w 22"/>
                <a:gd name="T63" fmla="*/ 22 h 33"/>
                <a:gd name="T64" fmla="*/ 22 w 22"/>
                <a:gd name="T65" fmla="*/ 22 h 33"/>
                <a:gd name="T66" fmla="*/ 22 w 22"/>
                <a:gd name="T67" fmla="*/ 20 h 33"/>
                <a:gd name="T68" fmla="*/ 22 w 22"/>
                <a:gd name="T69" fmla="*/ 19 h 33"/>
                <a:gd name="T70" fmla="*/ 22 w 22"/>
                <a:gd name="T71" fmla="*/ 17 h 33"/>
                <a:gd name="T72" fmla="*/ 22 w 22"/>
                <a:gd name="T73" fmla="*/ 16 h 33"/>
                <a:gd name="T74" fmla="*/ 21 w 22"/>
                <a:gd name="T75" fmla="*/ 14 h 33"/>
                <a:gd name="T76" fmla="*/ 21 w 22"/>
                <a:gd name="T77" fmla="*/ 13 h 33"/>
                <a:gd name="T78" fmla="*/ 19 w 22"/>
                <a:gd name="T79" fmla="*/ 11 h 33"/>
                <a:gd name="T80" fmla="*/ 19 w 22"/>
                <a:gd name="T81" fmla="*/ 10 h 33"/>
                <a:gd name="T82" fmla="*/ 18 w 22"/>
                <a:gd name="T83" fmla="*/ 7 h 33"/>
                <a:gd name="T84" fmla="*/ 17 w 22"/>
                <a:gd name="T85" fmla="*/ 5 h 33"/>
                <a:gd name="T86" fmla="*/ 16 w 22"/>
                <a:gd name="T87" fmla="*/ 3 h 33"/>
                <a:gd name="T88" fmla="*/ 16 w 22"/>
                <a:gd name="T89" fmla="*/ 2 h 33"/>
                <a:gd name="T90" fmla="*/ 16 w 22"/>
                <a:gd name="T91" fmla="*/ 1 h 33"/>
                <a:gd name="T92" fmla="*/ 16 w 22"/>
                <a:gd name="T93" fmla="*/ 0 h 33"/>
                <a:gd name="T94" fmla="*/ 0 w 22"/>
                <a:gd name="T95" fmla="*/ 0 h 33"/>
                <a:gd name="T96" fmla="*/ 0 w 22"/>
                <a:gd name="T9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 h="33">
                  <a:moveTo>
                    <a:pt x="0" y="0"/>
                  </a:moveTo>
                  <a:lnTo>
                    <a:pt x="0" y="0"/>
                  </a:lnTo>
                  <a:lnTo>
                    <a:pt x="0" y="2"/>
                  </a:lnTo>
                  <a:lnTo>
                    <a:pt x="0" y="3"/>
                  </a:lnTo>
                  <a:lnTo>
                    <a:pt x="0" y="5"/>
                  </a:lnTo>
                  <a:lnTo>
                    <a:pt x="0" y="6"/>
                  </a:lnTo>
                  <a:lnTo>
                    <a:pt x="0" y="8"/>
                  </a:lnTo>
                  <a:lnTo>
                    <a:pt x="0" y="9"/>
                  </a:lnTo>
                  <a:lnTo>
                    <a:pt x="0" y="11"/>
                  </a:lnTo>
                  <a:lnTo>
                    <a:pt x="0" y="12"/>
                  </a:lnTo>
                  <a:lnTo>
                    <a:pt x="0" y="14"/>
                  </a:lnTo>
                  <a:lnTo>
                    <a:pt x="0" y="16"/>
                  </a:lnTo>
                  <a:lnTo>
                    <a:pt x="1" y="17"/>
                  </a:lnTo>
                  <a:lnTo>
                    <a:pt x="1" y="19"/>
                  </a:lnTo>
                  <a:lnTo>
                    <a:pt x="1" y="20"/>
                  </a:lnTo>
                  <a:lnTo>
                    <a:pt x="1" y="22"/>
                  </a:lnTo>
                  <a:lnTo>
                    <a:pt x="2" y="23"/>
                  </a:lnTo>
                  <a:lnTo>
                    <a:pt x="2" y="25"/>
                  </a:lnTo>
                  <a:lnTo>
                    <a:pt x="3" y="26"/>
                  </a:lnTo>
                  <a:lnTo>
                    <a:pt x="3" y="28"/>
                  </a:lnTo>
                  <a:lnTo>
                    <a:pt x="5" y="29"/>
                  </a:lnTo>
                  <a:lnTo>
                    <a:pt x="7" y="31"/>
                  </a:lnTo>
                  <a:lnTo>
                    <a:pt x="9" y="32"/>
                  </a:lnTo>
                  <a:lnTo>
                    <a:pt x="12" y="33"/>
                  </a:lnTo>
                  <a:lnTo>
                    <a:pt x="16" y="33"/>
                  </a:lnTo>
                  <a:lnTo>
                    <a:pt x="18" y="32"/>
                  </a:lnTo>
                  <a:lnTo>
                    <a:pt x="19" y="31"/>
                  </a:lnTo>
                  <a:lnTo>
                    <a:pt x="21" y="29"/>
                  </a:lnTo>
                  <a:lnTo>
                    <a:pt x="22" y="27"/>
                  </a:lnTo>
                  <a:lnTo>
                    <a:pt x="22" y="25"/>
                  </a:lnTo>
                  <a:lnTo>
                    <a:pt x="22" y="24"/>
                  </a:lnTo>
                  <a:lnTo>
                    <a:pt x="22" y="22"/>
                  </a:lnTo>
                  <a:lnTo>
                    <a:pt x="22" y="22"/>
                  </a:lnTo>
                  <a:lnTo>
                    <a:pt x="22" y="20"/>
                  </a:lnTo>
                  <a:lnTo>
                    <a:pt x="22" y="19"/>
                  </a:lnTo>
                  <a:lnTo>
                    <a:pt x="22" y="17"/>
                  </a:lnTo>
                  <a:lnTo>
                    <a:pt x="22" y="16"/>
                  </a:lnTo>
                  <a:lnTo>
                    <a:pt x="21" y="14"/>
                  </a:lnTo>
                  <a:lnTo>
                    <a:pt x="21" y="13"/>
                  </a:lnTo>
                  <a:lnTo>
                    <a:pt x="19" y="11"/>
                  </a:lnTo>
                  <a:lnTo>
                    <a:pt x="19" y="10"/>
                  </a:lnTo>
                  <a:lnTo>
                    <a:pt x="18" y="7"/>
                  </a:lnTo>
                  <a:lnTo>
                    <a:pt x="17" y="5"/>
                  </a:lnTo>
                  <a:lnTo>
                    <a:pt x="16" y="3"/>
                  </a:lnTo>
                  <a:lnTo>
                    <a:pt x="16" y="2"/>
                  </a:lnTo>
                  <a:lnTo>
                    <a:pt x="16" y="1"/>
                  </a:lnTo>
                  <a:lnTo>
                    <a:pt x="16" y="0"/>
                  </a:lnTo>
                  <a:lnTo>
                    <a:pt x="0" y="0"/>
                  </a:lnTo>
                  <a:lnTo>
                    <a:pt x="0" y="0"/>
                  </a:lnTo>
                  <a:close/>
                </a:path>
              </a:pathLst>
            </a:custGeom>
            <a:solidFill>
              <a:srgbClr val="FC8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30"/>
            <p:cNvSpPr>
              <a:spLocks/>
            </p:cNvSpPr>
            <p:nvPr/>
          </p:nvSpPr>
          <p:spPr bwMode="auto">
            <a:xfrm>
              <a:off x="5382" y="1746"/>
              <a:ext cx="63" cy="47"/>
            </a:xfrm>
            <a:custGeom>
              <a:avLst/>
              <a:gdLst>
                <a:gd name="T0" fmla="*/ 59 w 63"/>
                <a:gd name="T1" fmla="*/ 0 h 47"/>
                <a:gd name="T2" fmla="*/ 59 w 63"/>
                <a:gd name="T3" fmla="*/ 1 h 47"/>
                <a:gd name="T4" fmla="*/ 59 w 63"/>
                <a:gd name="T5" fmla="*/ 3 h 47"/>
                <a:gd name="T6" fmla="*/ 60 w 63"/>
                <a:gd name="T7" fmla="*/ 6 h 47"/>
                <a:gd name="T8" fmla="*/ 60 w 63"/>
                <a:gd name="T9" fmla="*/ 8 h 47"/>
                <a:gd name="T10" fmla="*/ 60 w 63"/>
                <a:gd name="T11" fmla="*/ 12 h 47"/>
                <a:gd name="T12" fmla="*/ 61 w 63"/>
                <a:gd name="T13" fmla="*/ 16 h 47"/>
                <a:gd name="T14" fmla="*/ 61 w 63"/>
                <a:gd name="T15" fmla="*/ 20 h 47"/>
                <a:gd name="T16" fmla="*/ 61 w 63"/>
                <a:gd name="T17" fmla="*/ 24 h 47"/>
                <a:gd name="T18" fmla="*/ 63 w 63"/>
                <a:gd name="T19" fmla="*/ 28 h 47"/>
                <a:gd name="T20" fmla="*/ 63 w 63"/>
                <a:gd name="T21" fmla="*/ 31 h 47"/>
                <a:gd name="T22" fmla="*/ 63 w 63"/>
                <a:gd name="T23" fmla="*/ 35 h 47"/>
                <a:gd name="T24" fmla="*/ 63 w 63"/>
                <a:gd name="T25" fmla="*/ 38 h 47"/>
                <a:gd name="T26" fmla="*/ 63 w 63"/>
                <a:gd name="T27" fmla="*/ 41 h 47"/>
                <a:gd name="T28" fmla="*/ 61 w 63"/>
                <a:gd name="T29" fmla="*/ 44 h 47"/>
                <a:gd name="T30" fmla="*/ 58 w 63"/>
                <a:gd name="T31" fmla="*/ 44 h 47"/>
                <a:gd name="T32" fmla="*/ 52 w 63"/>
                <a:gd name="T33" fmla="*/ 45 h 47"/>
                <a:gd name="T34" fmla="*/ 47 w 63"/>
                <a:gd name="T35" fmla="*/ 45 h 47"/>
                <a:gd name="T36" fmla="*/ 42 w 63"/>
                <a:gd name="T37" fmla="*/ 45 h 47"/>
                <a:gd name="T38" fmla="*/ 37 w 63"/>
                <a:gd name="T39" fmla="*/ 46 h 47"/>
                <a:gd name="T40" fmla="*/ 32 w 63"/>
                <a:gd name="T41" fmla="*/ 46 h 47"/>
                <a:gd name="T42" fmla="*/ 27 w 63"/>
                <a:gd name="T43" fmla="*/ 46 h 47"/>
                <a:gd name="T44" fmla="*/ 22 w 63"/>
                <a:gd name="T45" fmla="*/ 46 h 47"/>
                <a:gd name="T46" fmla="*/ 17 w 63"/>
                <a:gd name="T47" fmla="*/ 46 h 47"/>
                <a:gd name="T48" fmla="*/ 13 w 63"/>
                <a:gd name="T49" fmla="*/ 46 h 47"/>
                <a:gd name="T50" fmla="*/ 7 w 63"/>
                <a:gd name="T51" fmla="*/ 46 h 47"/>
                <a:gd name="T52" fmla="*/ 5 w 63"/>
                <a:gd name="T53" fmla="*/ 47 h 47"/>
                <a:gd name="T54" fmla="*/ 7 w 63"/>
                <a:gd name="T55" fmla="*/ 35 h 47"/>
                <a:gd name="T56" fmla="*/ 11 w 63"/>
                <a:gd name="T57" fmla="*/ 35 h 47"/>
                <a:gd name="T58" fmla="*/ 17 w 63"/>
                <a:gd name="T59" fmla="*/ 36 h 47"/>
                <a:gd name="T60" fmla="*/ 26 w 63"/>
                <a:gd name="T61" fmla="*/ 36 h 47"/>
                <a:gd name="T62" fmla="*/ 33 w 63"/>
                <a:gd name="T63" fmla="*/ 36 h 47"/>
                <a:gd name="T64" fmla="*/ 39 w 63"/>
                <a:gd name="T65" fmla="*/ 36 h 47"/>
                <a:gd name="T66" fmla="*/ 44 w 63"/>
                <a:gd name="T67" fmla="*/ 35 h 47"/>
                <a:gd name="T68" fmla="*/ 48 w 63"/>
                <a:gd name="T69" fmla="*/ 34 h 47"/>
                <a:gd name="T70" fmla="*/ 48 w 63"/>
                <a:gd name="T71" fmla="*/ 32 h 47"/>
                <a:gd name="T72" fmla="*/ 48 w 63"/>
                <a:gd name="T73" fmla="*/ 29 h 47"/>
                <a:gd name="T74" fmla="*/ 47 w 63"/>
                <a:gd name="T75" fmla="*/ 25 h 47"/>
                <a:gd name="T76" fmla="*/ 47 w 63"/>
                <a:gd name="T77" fmla="*/ 20 h 47"/>
                <a:gd name="T78" fmla="*/ 45 w 63"/>
                <a:gd name="T79" fmla="*/ 16 h 47"/>
                <a:gd name="T80" fmla="*/ 45 w 63"/>
                <a:gd name="T81" fmla="*/ 12 h 47"/>
                <a:gd name="T82" fmla="*/ 45 w 63"/>
                <a:gd name="T83" fmla="*/ 10 h 47"/>
                <a:gd name="T84" fmla="*/ 0 w 63"/>
                <a:gd name="T85" fmla="*/ 14 h 47"/>
                <a:gd name="T86" fmla="*/ 0 w 63"/>
                <a:gd name="T87" fmla="*/ 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3" h="47">
                  <a:moveTo>
                    <a:pt x="0" y="1"/>
                  </a:moveTo>
                  <a:lnTo>
                    <a:pt x="59" y="0"/>
                  </a:lnTo>
                  <a:lnTo>
                    <a:pt x="59" y="0"/>
                  </a:lnTo>
                  <a:lnTo>
                    <a:pt x="59" y="1"/>
                  </a:lnTo>
                  <a:lnTo>
                    <a:pt x="59" y="2"/>
                  </a:lnTo>
                  <a:lnTo>
                    <a:pt x="59" y="3"/>
                  </a:lnTo>
                  <a:lnTo>
                    <a:pt x="59" y="4"/>
                  </a:lnTo>
                  <a:lnTo>
                    <a:pt x="60" y="6"/>
                  </a:lnTo>
                  <a:lnTo>
                    <a:pt x="60" y="7"/>
                  </a:lnTo>
                  <a:lnTo>
                    <a:pt x="60" y="8"/>
                  </a:lnTo>
                  <a:lnTo>
                    <a:pt x="60" y="11"/>
                  </a:lnTo>
                  <a:lnTo>
                    <a:pt x="60" y="12"/>
                  </a:lnTo>
                  <a:lnTo>
                    <a:pt x="60" y="14"/>
                  </a:lnTo>
                  <a:lnTo>
                    <a:pt x="61" y="16"/>
                  </a:lnTo>
                  <a:lnTo>
                    <a:pt x="61" y="18"/>
                  </a:lnTo>
                  <a:lnTo>
                    <a:pt x="61" y="20"/>
                  </a:lnTo>
                  <a:lnTo>
                    <a:pt x="61" y="22"/>
                  </a:lnTo>
                  <a:lnTo>
                    <a:pt x="61" y="24"/>
                  </a:lnTo>
                  <a:lnTo>
                    <a:pt x="61" y="26"/>
                  </a:lnTo>
                  <a:lnTo>
                    <a:pt x="63" y="28"/>
                  </a:lnTo>
                  <a:lnTo>
                    <a:pt x="63" y="29"/>
                  </a:lnTo>
                  <a:lnTo>
                    <a:pt x="63" y="31"/>
                  </a:lnTo>
                  <a:lnTo>
                    <a:pt x="63" y="33"/>
                  </a:lnTo>
                  <a:lnTo>
                    <a:pt x="63" y="35"/>
                  </a:lnTo>
                  <a:lnTo>
                    <a:pt x="63" y="36"/>
                  </a:lnTo>
                  <a:lnTo>
                    <a:pt x="63" y="38"/>
                  </a:lnTo>
                  <a:lnTo>
                    <a:pt x="63" y="39"/>
                  </a:lnTo>
                  <a:lnTo>
                    <a:pt x="63" y="41"/>
                  </a:lnTo>
                  <a:lnTo>
                    <a:pt x="61" y="42"/>
                  </a:lnTo>
                  <a:lnTo>
                    <a:pt x="61" y="44"/>
                  </a:lnTo>
                  <a:lnTo>
                    <a:pt x="60" y="44"/>
                  </a:lnTo>
                  <a:lnTo>
                    <a:pt x="58" y="44"/>
                  </a:lnTo>
                  <a:lnTo>
                    <a:pt x="55" y="44"/>
                  </a:lnTo>
                  <a:lnTo>
                    <a:pt x="52" y="45"/>
                  </a:lnTo>
                  <a:lnTo>
                    <a:pt x="49" y="45"/>
                  </a:lnTo>
                  <a:lnTo>
                    <a:pt x="47" y="45"/>
                  </a:lnTo>
                  <a:lnTo>
                    <a:pt x="44" y="45"/>
                  </a:lnTo>
                  <a:lnTo>
                    <a:pt x="42" y="45"/>
                  </a:lnTo>
                  <a:lnTo>
                    <a:pt x="39" y="45"/>
                  </a:lnTo>
                  <a:lnTo>
                    <a:pt x="37" y="46"/>
                  </a:lnTo>
                  <a:lnTo>
                    <a:pt x="34" y="46"/>
                  </a:lnTo>
                  <a:lnTo>
                    <a:pt x="32" y="46"/>
                  </a:lnTo>
                  <a:lnTo>
                    <a:pt x="29" y="46"/>
                  </a:lnTo>
                  <a:lnTo>
                    <a:pt x="27" y="46"/>
                  </a:lnTo>
                  <a:lnTo>
                    <a:pt x="24" y="46"/>
                  </a:lnTo>
                  <a:lnTo>
                    <a:pt x="22" y="46"/>
                  </a:lnTo>
                  <a:lnTo>
                    <a:pt x="20" y="46"/>
                  </a:lnTo>
                  <a:lnTo>
                    <a:pt x="17" y="46"/>
                  </a:lnTo>
                  <a:lnTo>
                    <a:pt x="15" y="46"/>
                  </a:lnTo>
                  <a:lnTo>
                    <a:pt x="13" y="46"/>
                  </a:lnTo>
                  <a:lnTo>
                    <a:pt x="10" y="46"/>
                  </a:lnTo>
                  <a:lnTo>
                    <a:pt x="7" y="46"/>
                  </a:lnTo>
                  <a:lnTo>
                    <a:pt x="6" y="46"/>
                  </a:lnTo>
                  <a:lnTo>
                    <a:pt x="5" y="47"/>
                  </a:lnTo>
                  <a:lnTo>
                    <a:pt x="5" y="35"/>
                  </a:lnTo>
                  <a:lnTo>
                    <a:pt x="7" y="35"/>
                  </a:lnTo>
                  <a:lnTo>
                    <a:pt x="9" y="35"/>
                  </a:lnTo>
                  <a:lnTo>
                    <a:pt x="11" y="35"/>
                  </a:lnTo>
                  <a:lnTo>
                    <a:pt x="13" y="35"/>
                  </a:lnTo>
                  <a:lnTo>
                    <a:pt x="17" y="36"/>
                  </a:lnTo>
                  <a:lnTo>
                    <a:pt x="21" y="36"/>
                  </a:lnTo>
                  <a:lnTo>
                    <a:pt x="26" y="36"/>
                  </a:lnTo>
                  <a:lnTo>
                    <a:pt x="29" y="36"/>
                  </a:lnTo>
                  <a:lnTo>
                    <a:pt x="33" y="36"/>
                  </a:lnTo>
                  <a:lnTo>
                    <a:pt x="36" y="36"/>
                  </a:lnTo>
                  <a:lnTo>
                    <a:pt x="39" y="36"/>
                  </a:lnTo>
                  <a:lnTo>
                    <a:pt x="42" y="35"/>
                  </a:lnTo>
                  <a:lnTo>
                    <a:pt x="44" y="35"/>
                  </a:lnTo>
                  <a:lnTo>
                    <a:pt x="47" y="34"/>
                  </a:lnTo>
                  <a:lnTo>
                    <a:pt x="48" y="34"/>
                  </a:lnTo>
                  <a:lnTo>
                    <a:pt x="48" y="33"/>
                  </a:lnTo>
                  <a:lnTo>
                    <a:pt x="48" y="32"/>
                  </a:lnTo>
                  <a:lnTo>
                    <a:pt x="48" y="30"/>
                  </a:lnTo>
                  <a:lnTo>
                    <a:pt x="48" y="29"/>
                  </a:lnTo>
                  <a:lnTo>
                    <a:pt x="47" y="27"/>
                  </a:lnTo>
                  <a:lnTo>
                    <a:pt x="47" y="25"/>
                  </a:lnTo>
                  <a:lnTo>
                    <a:pt x="47" y="22"/>
                  </a:lnTo>
                  <a:lnTo>
                    <a:pt x="47" y="20"/>
                  </a:lnTo>
                  <a:lnTo>
                    <a:pt x="47" y="18"/>
                  </a:lnTo>
                  <a:lnTo>
                    <a:pt x="45" y="16"/>
                  </a:lnTo>
                  <a:lnTo>
                    <a:pt x="45" y="14"/>
                  </a:lnTo>
                  <a:lnTo>
                    <a:pt x="45" y="12"/>
                  </a:lnTo>
                  <a:lnTo>
                    <a:pt x="45" y="11"/>
                  </a:lnTo>
                  <a:lnTo>
                    <a:pt x="45" y="10"/>
                  </a:lnTo>
                  <a:lnTo>
                    <a:pt x="45" y="9"/>
                  </a:lnTo>
                  <a:lnTo>
                    <a:pt x="0" y="14"/>
                  </a:lnTo>
                  <a:lnTo>
                    <a:pt x="0" y="1"/>
                  </a:lnTo>
                  <a:lnTo>
                    <a:pt x="0" y="1"/>
                  </a:lnTo>
                  <a:close/>
                </a:path>
              </a:pathLst>
            </a:custGeom>
            <a:solidFill>
              <a:srgbClr val="FC8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1"/>
            <p:cNvSpPr>
              <a:spLocks/>
            </p:cNvSpPr>
            <p:nvPr/>
          </p:nvSpPr>
          <p:spPr bwMode="auto">
            <a:xfrm>
              <a:off x="5370" y="1753"/>
              <a:ext cx="223" cy="409"/>
            </a:xfrm>
            <a:custGeom>
              <a:avLst/>
              <a:gdLst>
                <a:gd name="T0" fmla="*/ 78 w 223"/>
                <a:gd name="T1" fmla="*/ 1 h 409"/>
                <a:gd name="T2" fmla="*/ 99 w 223"/>
                <a:gd name="T3" fmla="*/ 0 h 409"/>
                <a:gd name="T4" fmla="*/ 113 w 223"/>
                <a:gd name="T5" fmla="*/ 0 h 409"/>
                <a:gd name="T6" fmla="*/ 127 w 223"/>
                <a:gd name="T7" fmla="*/ 0 h 409"/>
                <a:gd name="T8" fmla="*/ 143 w 223"/>
                <a:gd name="T9" fmla="*/ 1 h 409"/>
                <a:gd name="T10" fmla="*/ 159 w 223"/>
                <a:gd name="T11" fmla="*/ 4 h 409"/>
                <a:gd name="T12" fmla="*/ 179 w 223"/>
                <a:gd name="T13" fmla="*/ 12 h 409"/>
                <a:gd name="T14" fmla="*/ 188 w 223"/>
                <a:gd name="T15" fmla="*/ 24 h 409"/>
                <a:gd name="T16" fmla="*/ 194 w 223"/>
                <a:gd name="T17" fmla="*/ 46 h 409"/>
                <a:gd name="T18" fmla="*/ 201 w 223"/>
                <a:gd name="T19" fmla="*/ 77 h 409"/>
                <a:gd name="T20" fmla="*/ 207 w 223"/>
                <a:gd name="T21" fmla="*/ 114 h 409"/>
                <a:gd name="T22" fmla="*/ 212 w 223"/>
                <a:gd name="T23" fmla="*/ 156 h 409"/>
                <a:gd name="T24" fmla="*/ 218 w 223"/>
                <a:gd name="T25" fmla="*/ 199 h 409"/>
                <a:gd name="T26" fmla="*/ 221 w 223"/>
                <a:gd name="T27" fmla="*/ 242 h 409"/>
                <a:gd name="T28" fmla="*/ 223 w 223"/>
                <a:gd name="T29" fmla="*/ 281 h 409"/>
                <a:gd name="T30" fmla="*/ 223 w 223"/>
                <a:gd name="T31" fmla="*/ 315 h 409"/>
                <a:gd name="T32" fmla="*/ 220 w 223"/>
                <a:gd name="T33" fmla="*/ 342 h 409"/>
                <a:gd name="T34" fmla="*/ 215 w 223"/>
                <a:gd name="T35" fmla="*/ 358 h 409"/>
                <a:gd name="T36" fmla="*/ 202 w 223"/>
                <a:gd name="T37" fmla="*/ 369 h 409"/>
                <a:gd name="T38" fmla="*/ 183 w 223"/>
                <a:gd name="T39" fmla="*/ 379 h 409"/>
                <a:gd name="T40" fmla="*/ 159 w 223"/>
                <a:gd name="T41" fmla="*/ 386 h 409"/>
                <a:gd name="T42" fmla="*/ 132 w 223"/>
                <a:gd name="T43" fmla="*/ 393 h 409"/>
                <a:gd name="T44" fmla="*/ 104 w 223"/>
                <a:gd name="T45" fmla="*/ 398 h 409"/>
                <a:gd name="T46" fmla="*/ 76 w 223"/>
                <a:gd name="T47" fmla="*/ 402 h 409"/>
                <a:gd name="T48" fmla="*/ 49 w 223"/>
                <a:gd name="T49" fmla="*/ 405 h 409"/>
                <a:gd name="T50" fmla="*/ 28 w 223"/>
                <a:gd name="T51" fmla="*/ 407 h 409"/>
                <a:gd name="T52" fmla="*/ 11 w 223"/>
                <a:gd name="T53" fmla="*/ 408 h 409"/>
                <a:gd name="T54" fmla="*/ 0 w 223"/>
                <a:gd name="T55" fmla="*/ 398 h 409"/>
                <a:gd name="T56" fmla="*/ 9 w 223"/>
                <a:gd name="T57" fmla="*/ 396 h 409"/>
                <a:gd name="T58" fmla="*/ 27 w 223"/>
                <a:gd name="T59" fmla="*/ 395 h 409"/>
                <a:gd name="T60" fmla="*/ 46 w 223"/>
                <a:gd name="T61" fmla="*/ 393 h 409"/>
                <a:gd name="T62" fmla="*/ 71 w 223"/>
                <a:gd name="T63" fmla="*/ 390 h 409"/>
                <a:gd name="T64" fmla="*/ 97 w 223"/>
                <a:gd name="T65" fmla="*/ 387 h 409"/>
                <a:gd name="T66" fmla="*/ 124 w 223"/>
                <a:gd name="T67" fmla="*/ 382 h 409"/>
                <a:gd name="T68" fmla="*/ 148 w 223"/>
                <a:gd name="T69" fmla="*/ 376 h 409"/>
                <a:gd name="T70" fmla="*/ 170 w 223"/>
                <a:gd name="T71" fmla="*/ 369 h 409"/>
                <a:gd name="T72" fmla="*/ 188 w 223"/>
                <a:gd name="T73" fmla="*/ 359 h 409"/>
                <a:gd name="T74" fmla="*/ 200 w 223"/>
                <a:gd name="T75" fmla="*/ 350 h 409"/>
                <a:gd name="T76" fmla="*/ 206 w 223"/>
                <a:gd name="T77" fmla="*/ 332 h 409"/>
                <a:gd name="T78" fmla="*/ 209 w 223"/>
                <a:gd name="T79" fmla="*/ 305 h 409"/>
                <a:gd name="T80" fmla="*/ 207 w 223"/>
                <a:gd name="T81" fmla="*/ 270 h 409"/>
                <a:gd name="T82" fmla="*/ 204 w 223"/>
                <a:gd name="T83" fmla="*/ 230 h 409"/>
                <a:gd name="T84" fmla="*/ 199 w 223"/>
                <a:gd name="T85" fmla="*/ 188 h 409"/>
                <a:gd name="T86" fmla="*/ 191 w 223"/>
                <a:gd name="T87" fmla="*/ 145 h 409"/>
                <a:gd name="T88" fmla="*/ 184 w 223"/>
                <a:gd name="T89" fmla="*/ 105 h 409"/>
                <a:gd name="T90" fmla="*/ 177 w 223"/>
                <a:gd name="T91" fmla="*/ 69 h 409"/>
                <a:gd name="T92" fmla="*/ 169 w 223"/>
                <a:gd name="T93" fmla="*/ 41 h 409"/>
                <a:gd name="T94" fmla="*/ 164 w 223"/>
                <a:gd name="T95" fmla="*/ 23 h 409"/>
                <a:gd name="T96" fmla="*/ 158 w 223"/>
                <a:gd name="T97" fmla="*/ 16 h 409"/>
                <a:gd name="T98" fmla="*/ 141 w 223"/>
                <a:gd name="T99" fmla="*/ 12 h 409"/>
                <a:gd name="T100" fmla="*/ 120 w 223"/>
                <a:gd name="T101" fmla="*/ 10 h 409"/>
                <a:gd name="T102" fmla="*/ 103 w 223"/>
                <a:gd name="T103" fmla="*/ 10 h 409"/>
                <a:gd name="T104" fmla="*/ 82 w 223"/>
                <a:gd name="T105" fmla="*/ 10 h 409"/>
                <a:gd name="T106" fmla="*/ 66 w 223"/>
                <a:gd name="T107" fmla="*/ 1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3" h="409">
                  <a:moveTo>
                    <a:pt x="67" y="2"/>
                  </a:moveTo>
                  <a:lnTo>
                    <a:pt x="67" y="1"/>
                  </a:lnTo>
                  <a:lnTo>
                    <a:pt x="70" y="1"/>
                  </a:lnTo>
                  <a:lnTo>
                    <a:pt x="72" y="1"/>
                  </a:lnTo>
                  <a:lnTo>
                    <a:pt x="75" y="1"/>
                  </a:lnTo>
                  <a:lnTo>
                    <a:pt x="78" y="1"/>
                  </a:lnTo>
                  <a:lnTo>
                    <a:pt x="82" y="1"/>
                  </a:lnTo>
                  <a:lnTo>
                    <a:pt x="84" y="1"/>
                  </a:lnTo>
                  <a:lnTo>
                    <a:pt x="88" y="0"/>
                  </a:lnTo>
                  <a:lnTo>
                    <a:pt x="92" y="0"/>
                  </a:lnTo>
                  <a:lnTo>
                    <a:pt x="97" y="0"/>
                  </a:lnTo>
                  <a:lnTo>
                    <a:pt x="99" y="0"/>
                  </a:lnTo>
                  <a:lnTo>
                    <a:pt x="102" y="0"/>
                  </a:lnTo>
                  <a:lnTo>
                    <a:pt x="104" y="0"/>
                  </a:lnTo>
                  <a:lnTo>
                    <a:pt x="107" y="0"/>
                  </a:lnTo>
                  <a:lnTo>
                    <a:pt x="108" y="0"/>
                  </a:lnTo>
                  <a:lnTo>
                    <a:pt x="110" y="0"/>
                  </a:lnTo>
                  <a:lnTo>
                    <a:pt x="113" y="0"/>
                  </a:lnTo>
                  <a:lnTo>
                    <a:pt x="116" y="0"/>
                  </a:lnTo>
                  <a:lnTo>
                    <a:pt x="119" y="0"/>
                  </a:lnTo>
                  <a:lnTo>
                    <a:pt x="121" y="0"/>
                  </a:lnTo>
                  <a:lnTo>
                    <a:pt x="124" y="0"/>
                  </a:lnTo>
                  <a:lnTo>
                    <a:pt x="126" y="0"/>
                  </a:lnTo>
                  <a:lnTo>
                    <a:pt x="127" y="0"/>
                  </a:lnTo>
                  <a:lnTo>
                    <a:pt x="130" y="0"/>
                  </a:lnTo>
                  <a:lnTo>
                    <a:pt x="132" y="1"/>
                  </a:lnTo>
                  <a:lnTo>
                    <a:pt x="136" y="1"/>
                  </a:lnTo>
                  <a:lnTo>
                    <a:pt x="139" y="1"/>
                  </a:lnTo>
                  <a:lnTo>
                    <a:pt x="141" y="1"/>
                  </a:lnTo>
                  <a:lnTo>
                    <a:pt x="143" y="1"/>
                  </a:lnTo>
                  <a:lnTo>
                    <a:pt x="146" y="1"/>
                  </a:lnTo>
                  <a:lnTo>
                    <a:pt x="147" y="2"/>
                  </a:lnTo>
                  <a:lnTo>
                    <a:pt x="150" y="2"/>
                  </a:lnTo>
                  <a:lnTo>
                    <a:pt x="152" y="3"/>
                  </a:lnTo>
                  <a:lnTo>
                    <a:pt x="154" y="4"/>
                  </a:lnTo>
                  <a:lnTo>
                    <a:pt x="159" y="4"/>
                  </a:lnTo>
                  <a:lnTo>
                    <a:pt x="163" y="5"/>
                  </a:lnTo>
                  <a:lnTo>
                    <a:pt x="167" y="7"/>
                  </a:lnTo>
                  <a:lnTo>
                    <a:pt x="170" y="8"/>
                  </a:lnTo>
                  <a:lnTo>
                    <a:pt x="174" y="9"/>
                  </a:lnTo>
                  <a:lnTo>
                    <a:pt x="177" y="11"/>
                  </a:lnTo>
                  <a:lnTo>
                    <a:pt x="179" y="12"/>
                  </a:lnTo>
                  <a:lnTo>
                    <a:pt x="183" y="15"/>
                  </a:lnTo>
                  <a:lnTo>
                    <a:pt x="183" y="16"/>
                  </a:lnTo>
                  <a:lnTo>
                    <a:pt x="184" y="18"/>
                  </a:lnTo>
                  <a:lnTo>
                    <a:pt x="185" y="20"/>
                  </a:lnTo>
                  <a:lnTo>
                    <a:pt x="186" y="22"/>
                  </a:lnTo>
                  <a:lnTo>
                    <a:pt x="188" y="24"/>
                  </a:lnTo>
                  <a:lnTo>
                    <a:pt x="188" y="27"/>
                  </a:lnTo>
                  <a:lnTo>
                    <a:pt x="189" y="31"/>
                  </a:lnTo>
                  <a:lnTo>
                    <a:pt x="191" y="35"/>
                  </a:lnTo>
                  <a:lnTo>
                    <a:pt x="191" y="37"/>
                  </a:lnTo>
                  <a:lnTo>
                    <a:pt x="193" y="42"/>
                  </a:lnTo>
                  <a:lnTo>
                    <a:pt x="194" y="46"/>
                  </a:lnTo>
                  <a:lnTo>
                    <a:pt x="195" y="51"/>
                  </a:lnTo>
                  <a:lnTo>
                    <a:pt x="196" y="56"/>
                  </a:lnTo>
                  <a:lnTo>
                    <a:pt x="198" y="61"/>
                  </a:lnTo>
                  <a:lnTo>
                    <a:pt x="199" y="65"/>
                  </a:lnTo>
                  <a:lnTo>
                    <a:pt x="200" y="71"/>
                  </a:lnTo>
                  <a:lnTo>
                    <a:pt x="201" y="77"/>
                  </a:lnTo>
                  <a:lnTo>
                    <a:pt x="202" y="83"/>
                  </a:lnTo>
                  <a:lnTo>
                    <a:pt x="202" y="88"/>
                  </a:lnTo>
                  <a:lnTo>
                    <a:pt x="204" y="95"/>
                  </a:lnTo>
                  <a:lnTo>
                    <a:pt x="205" y="102"/>
                  </a:lnTo>
                  <a:lnTo>
                    <a:pt x="206" y="107"/>
                  </a:lnTo>
                  <a:lnTo>
                    <a:pt x="207" y="114"/>
                  </a:lnTo>
                  <a:lnTo>
                    <a:pt x="209" y="121"/>
                  </a:lnTo>
                  <a:lnTo>
                    <a:pt x="210" y="127"/>
                  </a:lnTo>
                  <a:lnTo>
                    <a:pt x="210" y="135"/>
                  </a:lnTo>
                  <a:lnTo>
                    <a:pt x="211" y="141"/>
                  </a:lnTo>
                  <a:lnTo>
                    <a:pt x="212" y="149"/>
                  </a:lnTo>
                  <a:lnTo>
                    <a:pt x="212" y="156"/>
                  </a:lnTo>
                  <a:lnTo>
                    <a:pt x="213" y="163"/>
                  </a:lnTo>
                  <a:lnTo>
                    <a:pt x="215" y="170"/>
                  </a:lnTo>
                  <a:lnTo>
                    <a:pt x="216" y="177"/>
                  </a:lnTo>
                  <a:lnTo>
                    <a:pt x="216" y="185"/>
                  </a:lnTo>
                  <a:lnTo>
                    <a:pt x="217" y="191"/>
                  </a:lnTo>
                  <a:lnTo>
                    <a:pt x="218" y="199"/>
                  </a:lnTo>
                  <a:lnTo>
                    <a:pt x="218" y="206"/>
                  </a:lnTo>
                  <a:lnTo>
                    <a:pt x="220" y="213"/>
                  </a:lnTo>
                  <a:lnTo>
                    <a:pt x="220" y="220"/>
                  </a:lnTo>
                  <a:lnTo>
                    <a:pt x="221" y="228"/>
                  </a:lnTo>
                  <a:lnTo>
                    <a:pt x="221" y="234"/>
                  </a:lnTo>
                  <a:lnTo>
                    <a:pt x="221" y="242"/>
                  </a:lnTo>
                  <a:lnTo>
                    <a:pt x="222" y="248"/>
                  </a:lnTo>
                  <a:lnTo>
                    <a:pt x="222" y="255"/>
                  </a:lnTo>
                  <a:lnTo>
                    <a:pt x="222" y="261"/>
                  </a:lnTo>
                  <a:lnTo>
                    <a:pt x="222" y="268"/>
                  </a:lnTo>
                  <a:lnTo>
                    <a:pt x="223" y="275"/>
                  </a:lnTo>
                  <a:lnTo>
                    <a:pt x="223" y="281"/>
                  </a:lnTo>
                  <a:lnTo>
                    <a:pt x="223" y="287"/>
                  </a:lnTo>
                  <a:lnTo>
                    <a:pt x="223" y="293"/>
                  </a:lnTo>
                  <a:lnTo>
                    <a:pt x="223" y="299"/>
                  </a:lnTo>
                  <a:lnTo>
                    <a:pt x="223" y="304"/>
                  </a:lnTo>
                  <a:lnTo>
                    <a:pt x="223" y="310"/>
                  </a:lnTo>
                  <a:lnTo>
                    <a:pt x="223" y="315"/>
                  </a:lnTo>
                  <a:lnTo>
                    <a:pt x="222" y="320"/>
                  </a:lnTo>
                  <a:lnTo>
                    <a:pt x="222" y="325"/>
                  </a:lnTo>
                  <a:lnTo>
                    <a:pt x="222" y="330"/>
                  </a:lnTo>
                  <a:lnTo>
                    <a:pt x="221" y="334"/>
                  </a:lnTo>
                  <a:lnTo>
                    <a:pt x="221" y="338"/>
                  </a:lnTo>
                  <a:lnTo>
                    <a:pt x="220" y="342"/>
                  </a:lnTo>
                  <a:lnTo>
                    <a:pt x="220" y="345"/>
                  </a:lnTo>
                  <a:lnTo>
                    <a:pt x="218" y="348"/>
                  </a:lnTo>
                  <a:lnTo>
                    <a:pt x="217" y="351"/>
                  </a:lnTo>
                  <a:lnTo>
                    <a:pt x="217" y="353"/>
                  </a:lnTo>
                  <a:lnTo>
                    <a:pt x="216" y="356"/>
                  </a:lnTo>
                  <a:lnTo>
                    <a:pt x="215" y="358"/>
                  </a:lnTo>
                  <a:lnTo>
                    <a:pt x="212" y="360"/>
                  </a:lnTo>
                  <a:lnTo>
                    <a:pt x="211" y="362"/>
                  </a:lnTo>
                  <a:lnTo>
                    <a:pt x="210" y="364"/>
                  </a:lnTo>
                  <a:lnTo>
                    <a:pt x="207" y="365"/>
                  </a:lnTo>
                  <a:lnTo>
                    <a:pt x="205" y="367"/>
                  </a:lnTo>
                  <a:lnTo>
                    <a:pt x="202" y="369"/>
                  </a:lnTo>
                  <a:lnTo>
                    <a:pt x="200" y="371"/>
                  </a:lnTo>
                  <a:lnTo>
                    <a:pt x="196" y="372"/>
                  </a:lnTo>
                  <a:lnTo>
                    <a:pt x="194" y="374"/>
                  </a:lnTo>
                  <a:lnTo>
                    <a:pt x="190" y="376"/>
                  </a:lnTo>
                  <a:lnTo>
                    <a:pt x="188" y="377"/>
                  </a:lnTo>
                  <a:lnTo>
                    <a:pt x="183" y="379"/>
                  </a:lnTo>
                  <a:lnTo>
                    <a:pt x="179" y="380"/>
                  </a:lnTo>
                  <a:lnTo>
                    <a:pt x="175" y="381"/>
                  </a:lnTo>
                  <a:lnTo>
                    <a:pt x="172" y="383"/>
                  </a:lnTo>
                  <a:lnTo>
                    <a:pt x="168" y="384"/>
                  </a:lnTo>
                  <a:lnTo>
                    <a:pt x="164" y="385"/>
                  </a:lnTo>
                  <a:lnTo>
                    <a:pt x="159" y="386"/>
                  </a:lnTo>
                  <a:lnTo>
                    <a:pt x="156" y="387"/>
                  </a:lnTo>
                  <a:lnTo>
                    <a:pt x="151" y="389"/>
                  </a:lnTo>
                  <a:lnTo>
                    <a:pt x="146" y="390"/>
                  </a:lnTo>
                  <a:lnTo>
                    <a:pt x="142" y="391"/>
                  </a:lnTo>
                  <a:lnTo>
                    <a:pt x="137" y="392"/>
                  </a:lnTo>
                  <a:lnTo>
                    <a:pt x="132" y="393"/>
                  </a:lnTo>
                  <a:lnTo>
                    <a:pt x="127" y="394"/>
                  </a:lnTo>
                  <a:lnTo>
                    <a:pt x="123" y="395"/>
                  </a:lnTo>
                  <a:lnTo>
                    <a:pt x="119" y="395"/>
                  </a:lnTo>
                  <a:lnTo>
                    <a:pt x="114" y="396"/>
                  </a:lnTo>
                  <a:lnTo>
                    <a:pt x="109" y="398"/>
                  </a:lnTo>
                  <a:lnTo>
                    <a:pt x="104" y="398"/>
                  </a:lnTo>
                  <a:lnTo>
                    <a:pt x="99" y="399"/>
                  </a:lnTo>
                  <a:lnTo>
                    <a:pt x="94" y="399"/>
                  </a:lnTo>
                  <a:lnTo>
                    <a:pt x="89" y="400"/>
                  </a:lnTo>
                  <a:lnTo>
                    <a:pt x="86" y="401"/>
                  </a:lnTo>
                  <a:lnTo>
                    <a:pt x="81" y="401"/>
                  </a:lnTo>
                  <a:lnTo>
                    <a:pt x="76" y="402"/>
                  </a:lnTo>
                  <a:lnTo>
                    <a:pt x="71" y="402"/>
                  </a:lnTo>
                  <a:lnTo>
                    <a:pt x="67" y="403"/>
                  </a:lnTo>
                  <a:lnTo>
                    <a:pt x="62" y="404"/>
                  </a:lnTo>
                  <a:lnTo>
                    <a:pt x="57" y="404"/>
                  </a:lnTo>
                  <a:lnTo>
                    <a:pt x="54" y="404"/>
                  </a:lnTo>
                  <a:lnTo>
                    <a:pt x="49" y="405"/>
                  </a:lnTo>
                  <a:lnTo>
                    <a:pt x="46" y="405"/>
                  </a:lnTo>
                  <a:lnTo>
                    <a:pt x="41" y="406"/>
                  </a:lnTo>
                  <a:lnTo>
                    <a:pt x="38" y="406"/>
                  </a:lnTo>
                  <a:lnTo>
                    <a:pt x="34" y="407"/>
                  </a:lnTo>
                  <a:lnTo>
                    <a:pt x="32" y="407"/>
                  </a:lnTo>
                  <a:lnTo>
                    <a:pt x="28" y="407"/>
                  </a:lnTo>
                  <a:lnTo>
                    <a:pt x="24" y="407"/>
                  </a:lnTo>
                  <a:lnTo>
                    <a:pt x="22" y="407"/>
                  </a:lnTo>
                  <a:lnTo>
                    <a:pt x="19" y="407"/>
                  </a:lnTo>
                  <a:lnTo>
                    <a:pt x="16" y="407"/>
                  </a:lnTo>
                  <a:lnTo>
                    <a:pt x="13" y="408"/>
                  </a:lnTo>
                  <a:lnTo>
                    <a:pt x="11" y="408"/>
                  </a:lnTo>
                  <a:lnTo>
                    <a:pt x="9" y="408"/>
                  </a:lnTo>
                  <a:lnTo>
                    <a:pt x="6" y="409"/>
                  </a:lnTo>
                  <a:lnTo>
                    <a:pt x="3" y="409"/>
                  </a:lnTo>
                  <a:lnTo>
                    <a:pt x="2" y="409"/>
                  </a:lnTo>
                  <a:lnTo>
                    <a:pt x="2" y="409"/>
                  </a:lnTo>
                  <a:lnTo>
                    <a:pt x="0" y="398"/>
                  </a:lnTo>
                  <a:lnTo>
                    <a:pt x="0" y="397"/>
                  </a:lnTo>
                  <a:lnTo>
                    <a:pt x="1" y="397"/>
                  </a:lnTo>
                  <a:lnTo>
                    <a:pt x="3" y="397"/>
                  </a:lnTo>
                  <a:lnTo>
                    <a:pt x="7" y="397"/>
                  </a:lnTo>
                  <a:lnTo>
                    <a:pt x="8" y="396"/>
                  </a:lnTo>
                  <a:lnTo>
                    <a:pt x="9" y="396"/>
                  </a:lnTo>
                  <a:lnTo>
                    <a:pt x="12" y="396"/>
                  </a:lnTo>
                  <a:lnTo>
                    <a:pt x="14" y="396"/>
                  </a:lnTo>
                  <a:lnTo>
                    <a:pt x="17" y="395"/>
                  </a:lnTo>
                  <a:lnTo>
                    <a:pt x="21" y="395"/>
                  </a:lnTo>
                  <a:lnTo>
                    <a:pt x="23" y="395"/>
                  </a:lnTo>
                  <a:lnTo>
                    <a:pt x="27" y="395"/>
                  </a:lnTo>
                  <a:lnTo>
                    <a:pt x="29" y="395"/>
                  </a:lnTo>
                  <a:lnTo>
                    <a:pt x="33" y="395"/>
                  </a:lnTo>
                  <a:lnTo>
                    <a:pt x="35" y="394"/>
                  </a:lnTo>
                  <a:lnTo>
                    <a:pt x="39" y="394"/>
                  </a:lnTo>
                  <a:lnTo>
                    <a:pt x="43" y="393"/>
                  </a:lnTo>
                  <a:lnTo>
                    <a:pt x="46" y="393"/>
                  </a:lnTo>
                  <a:lnTo>
                    <a:pt x="50" y="393"/>
                  </a:lnTo>
                  <a:lnTo>
                    <a:pt x="55" y="393"/>
                  </a:lnTo>
                  <a:lnTo>
                    <a:pt x="59" y="392"/>
                  </a:lnTo>
                  <a:lnTo>
                    <a:pt x="62" y="391"/>
                  </a:lnTo>
                  <a:lnTo>
                    <a:pt x="67" y="391"/>
                  </a:lnTo>
                  <a:lnTo>
                    <a:pt x="71" y="390"/>
                  </a:lnTo>
                  <a:lnTo>
                    <a:pt x="75" y="390"/>
                  </a:lnTo>
                  <a:lnTo>
                    <a:pt x="80" y="389"/>
                  </a:lnTo>
                  <a:lnTo>
                    <a:pt x="84" y="389"/>
                  </a:lnTo>
                  <a:lnTo>
                    <a:pt x="89" y="388"/>
                  </a:lnTo>
                  <a:lnTo>
                    <a:pt x="93" y="387"/>
                  </a:lnTo>
                  <a:lnTo>
                    <a:pt x="97" y="387"/>
                  </a:lnTo>
                  <a:lnTo>
                    <a:pt x="102" y="386"/>
                  </a:lnTo>
                  <a:lnTo>
                    <a:pt x="107" y="385"/>
                  </a:lnTo>
                  <a:lnTo>
                    <a:pt x="110" y="384"/>
                  </a:lnTo>
                  <a:lnTo>
                    <a:pt x="115" y="384"/>
                  </a:lnTo>
                  <a:lnTo>
                    <a:pt x="119" y="383"/>
                  </a:lnTo>
                  <a:lnTo>
                    <a:pt x="124" y="382"/>
                  </a:lnTo>
                  <a:lnTo>
                    <a:pt x="127" y="381"/>
                  </a:lnTo>
                  <a:lnTo>
                    <a:pt x="131" y="380"/>
                  </a:lnTo>
                  <a:lnTo>
                    <a:pt x="136" y="379"/>
                  </a:lnTo>
                  <a:lnTo>
                    <a:pt x="140" y="378"/>
                  </a:lnTo>
                  <a:lnTo>
                    <a:pt x="145" y="377"/>
                  </a:lnTo>
                  <a:lnTo>
                    <a:pt x="148" y="376"/>
                  </a:lnTo>
                  <a:lnTo>
                    <a:pt x="152" y="375"/>
                  </a:lnTo>
                  <a:lnTo>
                    <a:pt x="157" y="373"/>
                  </a:lnTo>
                  <a:lnTo>
                    <a:pt x="159" y="372"/>
                  </a:lnTo>
                  <a:lnTo>
                    <a:pt x="163" y="371"/>
                  </a:lnTo>
                  <a:lnTo>
                    <a:pt x="167" y="370"/>
                  </a:lnTo>
                  <a:lnTo>
                    <a:pt x="170" y="369"/>
                  </a:lnTo>
                  <a:lnTo>
                    <a:pt x="173" y="367"/>
                  </a:lnTo>
                  <a:lnTo>
                    <a:pt x="177" y="366"/>
                  </a:lnTo>
                  <a:lnTo>
                    <a:pt x="180" y="365"/>
                  </a:lnTo>
                  <a:lnTo>
                    <a:pt x="183" y="363"/>
                  </a:lnTo>
                  <a:lnTo>
                    <a:pt x="185" y="361"/>
                  </a:lnTo>
                  <a:lnTo>
                    <a:pt x="188" y="359"/>
                  </a:lnTo>
                  <a:lnTo>
                    <a:pt x="191" y="358"/>
                  </a:lnTo>
                  <a:lnTo>
                    <a:pt x="193" y="356"/>
                  </a:lnTo>
                  <a:lnTo>
                    <a:pt x="195" y="355"/>
                  </a:lnTo>
                  <a:lnTo>
                    <a:pt x="196" y="353"/>
                  </a:lnTo>
                  <a:lnTo>
                    <a:pt x="199" y="351"/>
                  </a:lnTo>
                  <a:lnTo>
                    <a:pt x="200" y="350"/>
                  </a:lnTo>
                  <a:lnTo>
                    <a:pt x="201" y="347"/>
                  </a:lnTo>
                  <a:lnTo>
                    <a:pt x="202" y="345"/>
                  </a:lnTo>
                  <a:lnTo>
                    <a:pt x="204" y="342"/>
                  </a:lnTo>
                  <a:lnTo>
                    <a:pt x="205" y="339"/>
                  </a:lnTo>
                  <a:lnTo>
                    <a:pt x="205" y="336"/>
                  </a:lnTo>
                  <a:lnTo>
                    <a:pt x="206" y="332"/>
                  </a:lnTo>
                  <a:lnTo>
                    <a:pt x="206" y="328"/>
                  </a:lnTo>
                  <a:lnTo>
                    <a:pt x="207" y="324"/>
                  </a:lnTo>
                  <a:lnTo>
                    <a:pt x="207" y="320"/>
                  </a:lnTo>
                  <a:lnTo>
                    <a:pt x="207" y="315"/>
                  </a:lnTo>
                  <a:lnTo>
                    <a:pt x="207" y="310"/>
                  </a:lnTo>
                  <a:lnTo>
                    <a:pt x="209" y="305"/>
                  </a:lnTo>
                  <a:lnTo>
                    <a:pt x="209" y="300"/>
                  </a:lnTo>
                  <a:lnTo>
                    <a:pt x="209" y="294"/>
                  </a:lnTo>
                  <a:lnTo>
                    <a:pt x="209" y="289"/>
                  </a:lnTo>
                  <a:lnTo>
                    <a:pt x="209" y="283"/>
                  </a:lnTo>
                  <a:lnTo>
                    <a:pt x="207" y="276"/>
                  </a:lnTo>
                  <a:lnTo>
                    <a:pt x="207" y="270"/>
                  </a:lnTo>
                  <a:lnTo>
                    <a:pt x="207" y="264"/>
                  </a:lnTo>
                  <a:lnTo>
                    <a:pt x="206" y="257"/>
                  </a:lnTo>
                  <a:lnTo>
                    <a:pt x="206" y="250"/>
                  </a:lnTo>
                  <a:lnTo>
                    <a:pt x="205" y="244"/>
                  </a:lnTo>
                  <a:lnTo>
                    <a:pt x="205" y="237"/>
                  </a:lnTo>
                  <a:lnTo>
                    <a:pt x="204" y="230"/>
                  </a:lnTo>
                  <a:lnTo>
                    <a:pt x="202" y="223"/>
                  </a:lnTo>
                  <a:lnTo>
                    <a:pt x="202" y="216"/>
                  </a:lnTo>
                  <a:lnTo>
                    <a:pt x="201" y="209"/>
                  </a:lnTo>
                  <a:lnTo>
                    <a:pt x="200" y="202"/>
                  </a:lnTo>
                  <a:lnTo>
                    <a:pt x="199" y="194"/>
                  </a:lnTo>
                  <a:lnTo>
                    <a:pt x="199" y="188"/>
                  </a:lnTo>
                  <a:lnTo>
                    <a:pt x="198" y="180"/>
                  </a:lnTo>
                  <a:lnTo>
                    <a:pt x="196" y="174"/>
                  </a:lnTo>
                  <a:lnTo>
                    <a:pt x="195" y="166"/>
                  </a:lnTo>
                  <a:lnTo>
                    <a:pt x="194" y="159"/>
                  </a:lnTo>
                  <a:lnTo>
                    <a:pt x="193" y="152"/>
                  </a:lnTo>
                  <a:lnTo>
                    <a:pt x="191" y="145"/>
                  </a:lnTo>
                  <a:lnTo>
                    <a:pt x="190" y="138"/>
                  </a:lnTo>
                  <a:lnTo>
                    <a:pt x="189" y="131"/>
                  </a:lnTo>
                  <a:lnTo>
                    <a:pt x="188" y="124"/>
                  </a:lnTo>
                  <a:lnTo>
                    <a:pt x="186" y="118"/>
                  </a:lnTo>
                  <a:lnTo>
                    <a:pt x="185" y="111"/>
                  </a:lnTo>
                  <a:lnTo>
                    <a:pt x="184" y="105"/>
                  </a:lnTo>
                  <a:lnTo>
                    <a:pt x="183" y="98"/>
                  </a:lnTo>
                  <a:lnTo>
                    <a:pt x="182" y="92"/>
                  </a:lnTo>
                  <a:lnTo>
                    <a:pt x="180" y="86"/>
                  </a:lnTo>
                  <a:lnTo>
                    <a:pt x="179" y="80"/>
                  </a:lnTo>
                  <a:lnTo>
                    <a:pt x="178" y="74"/>
                  </a:lnTo>
                  <a:lnTo>
                    <a:pt x="177" y="69"/>
                  </a:lnTo>
                  <a:lnTo>
                    <a:pt x="175" y="64"/>
                  </a:lnTo>
                  <a:lnTo>
                    <a:pt x="174" y="59"/>
                  </a:lnTo>
                  <a:lnTo>
                    <a:pt x="173" y="54"/>
                  </a:lnTo>
                  <a:lnTo>
                    <a:pt x="172" y="49"/>
                  </a:lnTo>
                  <a:lnTo>
                    <a:pt x="170" y="46"/>
                  </a:lnTo>
                  <a:lnTo>
                    <a:pt x="169" y="41"/>
                  </a:lnTo>
                  <a:lnTo>
                    <a:pt x="168" y="37"/>
                  </a:lnTo>
                  <a:lnTo>
                    <a:pt x="168" y="35"/>
                  </a:lnTo>
                  <a:lnTo>
                    <a:pt x="167" y="31"/>
                  </a:lnTo>
                  <a:lnTo>
                    <a:pt x="166" y="28"/>
                  </a:lnTo>
                  <a:lnTo>
                    <a:pt x="164" y="26"/>
                  </a:lnTo>
                  <a:lnTo>
                    <a:pt x="164" y="23"/>
                  </a:lnTo>
                  <a:lnTo>
                    <a:pt x="163" y="22"/>
                  </a:lnTo>
                  <a:lnTo>
                    <a:pt x="163" y="21"/>
                  </a:lnTo>
                  <a:lnTo>
                    <a:pt x="162" y="19"/>
                  </a:lnTo>
                  <a:lnTo>
                    <a:pt x="162" y="18"/>
                  </a:lnTo>
                  <a:lnTo>
                    <a:pt x="161" y="18"/>
                  </a:lnTo>
                  <a:lnTo>
                    <a:pt x="158" y="16"/>
                  </a:lnTo>
                  <a:lnTo>
                    <a:pt x="156" y="15"/>
                  </a:lnTo>
                  <a:lnTo>
                    <a:pt x="154" y="15"/>
                  </a:lnTo>
                  <a:lnTo>
                    <a:pt x="151" y="14"/>
                  </a:lnTo>
                  <a:lnTo>
                    <a:pt x="148" y="13"/>
                  </a:lnTo>
                  <a:lnTo>
                    <a:pt x="145" y="12"/>
                  </a:lnTo>
                  <a:lnTo>
                    <a:pt x="141" y="12"/>
                  </a:lnTo>
                  <a:lnTo>
                    <a:pt x="137" y="12"/>
                  </a:lnTo>
                  <a:lnTo>
                    <a:pt x="132" y="11"/>
                  </a:lnTo>
                  <a:lnTo>
                    <a:pt x="129" y="11"/>
                  </a:lnTo>
                  <a:lnTo>
                    <a:pt x="125" y="10"/>
                  </a:lnTo>
                  <a:lnTo>
                    <a:pt x="123" y="10"/>
                  </a:lnTo>
                  <a:lnTo>
                    <a:pt x="120" y="10"/>
                  </a:lnTo>
                  <a:lnTo>
                    <a:pt x="118" y="10"/>
                  </a:lnTo>
                  <a:lnTo>
                    <a:pt x="116" y="10"/>
                  </a:lnTo>
                  <a:lnTo>
                    <a:pt x="111" y="10"/>
                  </a:lnTo>
                  <a:lnTo>
                    <a:pt x="108" y="10"/>
                  </a:lnTo>
                  <a:lnTo>
                    <a:pt x="105" y="10"/>
                  </a:lnTo>
                  <a:lnTo>
                    <a:pt x="103" y="10"/>
                  </a:lnTo>
                  <a:lnTo>
                    <a:pt x="100" y="10"/>
                  </a:lnTo>
                  <a:lnTo>
                    <a:pt x="98" y="10"/>
                  </a:lnTo>
                  <a:lnTo>
                    <a:pt x="94" y="10"/>
                  </a:lnTo>
                  <a:lnTo>
                    <a:pt x="91" y="10"/>
                  </a:lnTo>
                  <a:lnTo>
                    <a:pt x="86" y="10"/>
                  </a:lnTo>
                  <a:lnTo>
                    <a:pt x="82" y="10"/>
                  </a:lnTo>
                  <a:lnTo>
                    <a:pt x="78" y="10"/>
                  </a:lnTo>
                  <a:lnTo>
                    <a:pt x="76" y="10"/>
                  </a:lnTo>
                  <a:lnTo>
                    <a:pt x="72" y="10"/>
                  </a:lnTo>
                  <a:lnTo>
                    <a:pt x="70" y="10"/>
                  </a:lnTo>
                  <a:lnTo>
                    <a:pt x="67" y="10"/>
                  </a:lnTo>
                  <a:lnTo>
                    <a:pt x="66" y="10"/>
                  </a:lnTo>
                  <a:lnTo>
                    <a:pt x="62" y="10"/>
                  </a:lnTo>
                  <a:lnTo>
                    <a:pt x="62" y="10"/>
                  </a:lnTo>
                  <a:lnTo>
                    <a:pt x="67" y="2"/>
                  </a:lnTo>
                  <a:lnTo>
                    <a:pt x="67" y="2"/>
                  </a:lnTo>
                  <a:close/>
                </a:path>
              </a:pathLst>
            </a:custGeom>
            <a:solidFill>
              <a:srgbClr val="FC8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68" name="Freeform 32"/>
            <p:cNvSpPr>
              <a:spLocks/>
            </p:cNvSpPr>
            <p:nvPr/>
          </p:nvSpPr>
          <p:spPr bwMode="auto">
            <a:xfrm>
              <a:off x="5366" y="1773"/>
              <a:ext cx="184" cy="357"/>
            </a:xfrm>
            <a:custGeom>
              <a:avLst/>
              <a:gdLst>
                <a:gd name="T0" fmla="*/ 85 w 184"/>
                <a:gd name="T1" fmla="*/ 0 h 357"/>
                <a:gd name="T2" fmla="*/ 97 w 184"/>
                <a:gd name="T3" fmla="*/ 0 h 357"/>
                <a:gd name="T4" fmla="*/ 113 w 184"/>
                <a:gd name="T5" fmla="*/ 0 h 357"/>
                <a:gd name="T6" fmla="*/ 128 w 184"/>
                <a:gd name="T7" fmla="*/ 1 h 357"/>
                <a:gd name="T8" fmla="*/ 141 w 184"/>
                <a:gd name="T9" fmla="*/ 4 h 357"/>
                <a:gd name="T10" fmla="*/ 149 w 184"/>
                <a:gd name="T11" fmla="*/ 11 h 357"/>
                <a:gd name="T12" fmla="*/ 154 w 184"/>
                <a:gd name="T13" fmla="*/ 23 h 357"/>
                <a:gd name="T14" fmla="*/ 157 w 184"/>
                <a:gd name="T15" fmla="*/ 42 h 357"/>
                <a:gd name="T16" fmla="*/ 162 w 184"/>
                <a:gd name="T17" fmla="*/ 68 h 357"/>
                <a:gd name="T18" fmla="*/ 167 w 184"/>
                <a:gd name="T19" fmla="*/ 96 h 357"/>
                <a:gd name="T20" fmla="*/ 172 w 184"/>
                <a:gd name="T21" fmla="*/ 129 h 357"/>
                <a:gd name="T22" fmla="*/ 176 w 184"/>
                <a:gd name="T23" fmla="*/ 163 h 357"/>
                <a:gd name="T24" fmla="*/ 179 w 184"/>
                <a:gd name="T25" fmla="*/ 196 h 357"/>
                <a:gd name="T26" fmla="*/ 182 w 184"/>
                <a:gd name="T27" fmla="*/ 229 h 357"/>
                <a:gd name="T28" fmla="*/ 184 w 184"/>
                <a:gd name="T29" fmla="*/ 260 h 357"/>
                <a:gd name="T30" fmla="*/ 184 w 184"/>
                <a:gd name="T31" fmla="*/ 285 h 357"/>
                <a:gd name="T32" fmla="*/ 182 w 184"/>
                <a:gd name="T33" fmla="*/ 306 h 357"/>
                <a:gd name="T34" fmla="*/ 178 w 184"/>
                <a:gd name="T35" fmla="*/ 319 h 357"/>
                <a:gd name="T36" fmla="*/ 172 w 184"/>
                <a:gd name="T37" fmla="*/ 327 h 357"/>
                <a:gd name="T38" fmla="*/ 160 w 184"/>
                <a:gd name="T39" fmla="*/ 333 h 357"/>
                <a:gd name="T40" fmla="*/ 146 w 184"/>
                <a:gd name="T41" fmla="*/ 338 h 357"/>
                <a:gd name="T42" fmla="*/ 129 w 184"/>
                <a:gd name="T43" fmla="*/ 342 h 357"/>
                <a:gd name="T44" fmla="*/ 112 w 184"/>
                <a:gd name="T45" fmla="*/ 347 h 357"/>
                <a:gd name="T46" fmla="*/ 92 w 184"/>
                <a:gd name="T47" fmla="*/ 350 h 357"/>
                <a:gd name="T48" fmla="*/ 72 w 184"/>
                <a:gd name="T49" fmla="*/ 352 h 357"/>
                <a:gd name="T50" fmla="*/ 54 w 184"/>
                <a:gd name="T51" fmla="*/ 353 h 357"/>
                <a:gd name="T52" fmla="*/ 37 w 184"/>
                <a:gd name="T53" fmla="*/ 355 h 357"/>
                <a:gd name="T54" fmla="*/ 22 w 184"/>
                <a:gd name="T55" fmla="*/ 356 h 357"/>
                <a:gd name="T56" fmla="*/ 7 w 184"/>
                <a:gd name="T57" fmla="*/ 357 h 357"/>
                <a:gd name="T58" fmla="*/ 0 w 184"/>
                <a:gd name="T59" fmla="*/ 347 h 357"/>
                <a:gd name="T60" fmla="*/ 9 w 184"/>
                <a:gd name="T61" fmla="*/ 346 h 357"/>
                <a:gd name="T62" fmla="*/ 22 w 184"/>
                <a:gd name="T63" fmla="*/ 345 h 357"/>
                <a:gd name="T64" fmla="*/ 36 w 184"/>
                <a:gd name="T65" fmla="*/ 344 h 357"/>
                <a:gd name="T66" fmla="*/ 52 w 184"/>
                <a:gd name="T67" fmla="*/ 342 h 357"/>
                <a:gd name="T68" fmla="*/ 70 w 184"/>
                <a:gd name="T69" fmla="*/ 340 h 357"/>
                <a:gd name="T70" fmla="*/ 88 w 184"/>
                <a:gd name="T71" fmla="*/ 338 h 357"/>
                <a:gd name="T72" fmla="*/ 106 w 184"/>
                <a:gd name="T73" fmla="*/ 335 h 357"/>
                <a:gd name="T74" fmla="*/ 122 w 184"/>
                <a:gd name="T75" fmla="*/ 332 h 357"/>
                <a:gd name="T76" fmla="*/ 136 w 184"/>
                <a:gd name="T77" fmla="*/ 328 h 357"/>
                <a:gd name="T78" fmla="*/ 149 w 184"/>
                <a:gd name="T79" fmla="*/ 325 h 357"/>
                <a:gd name="T80" fmla="*/ 161 w 184"/>
                <a:gd name="T81" fmla="*/ 316 h 357"/>
                <a:gd name="T82" fmla="*/ 163 w 184"/>
                <a:gd name="T83" fmla="*/ 305 h 357"/>
                <a:gd name="T84" fmla="*/ 165 w 184"/>
                <a:gd name="T85" fmla="*/ 286 h 357"/>
                <a:gd name="T86" fmla="*/ 163 w 184"/>
                <a:gd name="T87" fmla="*/ 262 h 357"/>
                <a:gd name="T88" fmla="*/ 161 w 184"/>
                <a:gd name="T89" fmla="*/ 233 h 357"/>
                <a:gd name="T90" fmla="*/ 158 w 184"/>
                <a:gd name="T91" fmla="*/ 201 h 357"/>
                <a:gd name="T92" fmla="*/ 155 w 184"/>
                <a:gd name="T93" fmla="*/ 168 h 357"/>
                <a:gd name="T94" fmla="*/ 151 w 184"/>
                <a:gd name="T95" fmla="*/ 134 h 357"/>
                <a:gd name="T96" fmla="*/ 147 w 184"/>
                <a:gd name="T97" fmla="*/ 102 h 357"/>
                <a:gd name="T98" fmla="*/ 143 w 184"/>
                <a:gd name="T99" fmla="*/ 73 h 357"/>
                <a:gd name="T100" fmla="*/ 139 w 184"/>
                <a:gd name="T101" fmla="*/ 48 h 357"/>
                <a:gd name="T102" fmla="*/ 135 w 184"/>
                <a:gd name="T103" fmla="*/ 30 h 357"/>
                <a:gd name="T104" fmla="*/ 133 w 184"/>
                <a:gd name="T105" fmla="*/ 18 h 357"/>
                <a:gd name="T106" fmla="*/ 127 w 184"/>
                <a:gd name="T107" fmla="*/ 14 h 357"/>
                <a:gd name="T108" fmla="*/ 112 w 184"/>
                <a:gd name="T109" fmla="*/ 11 h 357"/>
                <a:gd name="T110" fmla="*/ 99 w 184"/>
                <a:gd name="T111" fmla="*/ 10 h 357"/>
                <a:gd name="T112" fmla="*/ 86 w 184"/>
                <a:gd name="T113" fmla="*/ 10 h 357"/>
                <a:gd name="T114" fmla="*/ 74 w 184"/>
                <a:gd name="T115" fmla="*/ 1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4" h="357">
                  <a:moveTo>
                    <a:pt x="75" y="0"/>
                  </a:moveTo>
                  <a:lnTo>
                    <a:pt x="76" y="0"/>
                  </a:lnTo>
                  <a:lnTo>
                    <a:pt x="77" y="0"/>
                  </a:lnTo>
                  <a:lnTo>
                    <a:pt x="81" y="0"/>
                  </a:lnTo>
                  <a:lnTo>
                    <a:pt x="85" y="0"/>
                  </a:lnTo>
                  <a:lnTo>
                    <a:pt x="87" y="0"/>
                  </a:lnTo>
                  <a:lnTo>
                    <a:pt x="90" y="0"/>
                  </a:lnTo>
                  <a:lnTo>
                    <a:pt x="92" y="0"/>
                  </a:lnTo>
                  <a:lnTo>
                    <a:pt x="95" y="0"/>
                  </a:lnTo>
                  <a:lnTo>
                    <a:pt x="97" y="0"/>
                  </a:lnTo>
                  <a:lnTo>
                    <a:pt x="101" y="0"/>
                  </a:lnTo>
                  <a:lnTo>
                    <a:pt x="103" y="0"/>
                  </a:lnTo>
                  <a:lnTo>
                    <a:pt x="107" y="0"/>
                  </a:lnTo>
                  <a:lnTo>
                    <a:pt x="109" y="0"/>
                  </a:lnTo>
                  <a:lnTo>
                    <a:pt x="113" y="0"/>
                  </a:lnTo>
                  <a:lnTo>
                    <a:pt x="115" y="0"/>
                  </a:lnTo>
                  <a:lnTo>
                    <a:pt x="119" y="1"/>
                  </a:lnTo>
                  <a:lnTo>
                    <a:pt x="122" y="1"/>
                  </a:lnTo>
                  <a:lnTo>
                    <a:pt x="125" y="1"/>
                  </a:lnTo>
                  <a:lnTo>
                    <a:pt x="128" y="1"/>
                  </a:lnTo>
                  <a:lnTo>
                    <a:pt x="131" y="2"/>
                  </a:lnTo>
                  <a:lnTo>
                    <a:pt x="134" y="2"/>
                  </a:lnTo>
                  <a:lnTo>
                    <a:pt x="136" y="3"/>
                  </a:lnTo>
                  <a:lnTo>
                    <a:pt x="139" y="3"/>
                  </a:lnTo>
                  <a:lnTo>
                    <a:pt x="141" y="4"/>
                  </a:lnTo>
                  <a:lnTo>
                    <a:pt x="145" y="6"/>
                  </a:lnTo>
                  <a:lnTo>
                    <a:pt x="147" y="8"/>
                  </a:lnTo>
                  <a:lnTo>
                    <a:pt x="147" y="9"/>
                  </a:lnTo>
                  <a:lnTo>
                    <a:pt x="149" y="9"/>
                  </a:lnTo>
                  <a:lnTo>
                    <a:pt x="149" y="11"/>
                  </a:lnTo>
                  <a:lnTo>
                    <a:pt x="150" y="13"/>
                  </a:lnTo>
                  <a:lnTo>
                    <a:pt x="150" y="15"/>
                  </a:lnTo>
                  <a:lnTo>
                    <a:pt x="151" y="17"/>
                  </a:lnTo>
                  <a:lnTo>
                    <a:pt x="151" y="20"/>
                  </a:lnTo>
                  <a:lnTo>
                    <a:pt x="154" y="23"/>
                  </a:lnTo>
                  <a:lnTo>
                    <a:pt x="154" y="26"/>
                  </a:lnTo>
                  <a:lnTo>
                    <a:pt x="155" y="30"/>
                  </a:lnTo>
                  <a:lnTo>
                    <a:pt x="155" y="34"/>
                  </a:lnTo>
                  <a:lnTo>
                    <a:pt x="156" y="38"/>
                  </a:lnTo>
                  <a:lnTo>
                    <a:pt x="157" y="42"/>
                  </a:lnTo>
                  <a:lnTo>
                    <a:pt x="158" y="47"/>
                  </a:lnTo>
                  <a:lnTo>
                    <a:pt x="160" y="51"/>
                  </a:lnTo>
                  <a:lnTo>
                    <a:pt x="161" y="57"/>
                  </a:lnTo>
                  <a:lnTo>
                    <a:pt x="161" y="62"/>
                  </a:lnTo>
                  <a:lnTo>
                    <a:pt x="162" y="68"/>
                  </a:lnTo>
                  <a:lnTo>
                    <a:pt x="163" y="73"/>
                  </a:lnTo>
                  <a:lnTo>
                    <a:pt x="165" y="79"/>
                  </a:lnTo>
                  <a:lnTo>
                    <a:pt x="165" y="85"/>
                  </a:lnTo>
                  <a:lnTo>
                    <a:pt x="166" y="90"/>
                  </a:lnTo>
                  <a:lnTo>
                    <a:pt x="167" y="96"/>
                  </a:lnTo>
                  <a:lnTo>
                    <a:pt x="168" y="103"/>
                  </a:lnTo>
                  <a:lnTo>
                    <a:pt x="170" y="109"/>
                  </a:lnTo>
                  <a:lnTo>
                    <a:pt x="170" y="115"/>
                  </a:lnTo>
                  <a:lnTo>
                    <a:pt x="171" y="122"/>
                  </a:lnTo>
                  <a:lnTo>
                    <a:pt x="172" y="129"/>
                  </a:lnTo>
                  <a:lnTo>
                    <a:pt x="173" y="135"/>
                  </a:lnTo>
                  <a:lnTo>
                    <a:pt x="173" y="143"/>
                  </a:lnTo>
                  <a:lnTo>
                    <a:pt x="174" y="149"/>
                  </a:lnTo>
                  <a:lnTo>
                    <a:pt x="176" y="156"/>
                  </a:lnTo>
                  <a:lnTo>
                    <a:pt x="176" y="163"/>
                  </a:lnTo>
                  <a:lnTo>
                    <a:pt x="177" y="170"/>
                  </a:lnTo>
                  <a:lnTo>
                    <a:pt x="178" y="176"/>
                  </a:lnTo>
                  <a:lnTo>
                    <a:pt x="178" y="183"/>
                  </a:lnTo>
                  <a:lnTo>
                    <a:pt x="179" y="190"/>
                  </a:lnTo>
                  <a:lnTo>
                    <a:pt x="179" y="196"/>
                  </a:lnTo>
                  <a:lnTo>
                    <a:pt x="181" y="203"/>
                  </a:lnTo>
                  <a:lnTo>
                    <a:pt x="181" y="210"/>
                  </a:lnTo>
                  <a:lnTo>
                    <a:pt x="182" y="216"/>
                  </a:lnTo>
                  <a:lnTo>
                    <a:pt x="182" y="223"/>
                  </a:lnTo>
                  <a:lnTo>
                    <a:pt x="182" y="229"/>
                  </a:lnTo>
                  <a:lnTo>
                    <a:pt x="183" y="236"/>
                  </a:lnTo>
                  <a:lnTo>
                    <a:pt x="183" y="241"/>
                  </a:lnTo>
                  <a:lnTo>
                    <a:pt x="183" y="248"/>
                  </a:lnTo>
                  <a:lnTo>
                    <a:pt x="184" y="253"/>
                  </a:lnTo>
                  <a:lnTo>
                    <a:pt x="184" y="260"/>
                  </a:lnTo>
                  <a:lnTo>
                    <a:pt x="184" y="265"/>
                  </a:lnTo>
                  <a:lnTo>
                    <a:pt x="184" y="270"/>
                  </a:lnTo>
                  <a:lnTo>
                    <a:pt x="184" y="275"/>
                  </a:lnTo>
                  <a:lnTo>
                    <a:pt x="184" y="280"/>
                  </a:lnTo>
                  <a:lnTo>
                    <a:pt x="184" y="285"/>
                  </a:lnTo>
                  <a:lnTo>
                    <a:pt x="184" y="289"/>
                  </a:lnTo>
                  <a:lnTo>
                    <a:pt x="183" y="294"/>
                  </a:lnTo>
                  <a:lnTo>
                    <a:pt x="183" y="298"/>
                  </a:lnTo>
                  <a:lnTo>
                    <a:pt x="183" y="302"/>
                  </a:lnTo>
                  <a:lnTo>
                    <a:pt x="182" y="306"/>
                  </a:lnTo>
                  <a:lnTo>
                    <a:pt x="182" y="308"/>
                  </a:lnTo>
                  <a:lnTo>
                    <a:pt x="181" y="312"/>
                  </a:lnTo>
                  <a:lnTo>
                    <a:pt x="181" y="314"/>
                  </a:lnTo>
                  <a:lnTo>
                    <a:pt x="179" y="317"/>
                  </a:lnTo>
                  <a:lnTo>
                    <a:pt x="178" y="319"/>
                  </a:lnTo>
                  <a:lnTo>
                    <a:pt x="178" y="321"/>
                  </a:lnTo>
                  <a:lnTo>
                    <a:pt x="176" y="322"/>
                  </a:lnTo>
                  <a:lnTo>
                    <a:pt x="174" y="324"/>
                  </a:lnTo>
                  <a:lnTo>
                    <a:pt x="173" y="325"/>
                  </a:lnTo>
                  <a:lnTo>
                    <a:pt x="172" y="327"/>
                  </a:lnTo>
                  <a:lnTo>
                    <a:pt x="170" y="328"/>
                  </a:lnTo>
                  <a:lnTo>
                    <a:pt x="167" y="329"/>
                  </a:lnTo>
                  <a:lnTo>
                    <a:pt x="165" y="331"/>
                  </a:lnTo>
                  <a:lnTo>
                    <a:pt x="163" y="332"/>
                  </a:lnTo>
                  <a:lnTo>
                    <a:pt x="160" y="333"/>
                  </a:lnTo>
                  <a:lnTo>
                    <a:pt x="157" y="334"/>
                  </a:lnTo>
                  <a:lnTo>
                    <a:pt x="155" y="335"/>
                  </a:lnTo>
                  <a:lnTo>
                    <a:pt x="152" y="336"/>
                  </a:lnTo>
                  <a:lnTo>
                    <a:pt x="149" y="337"/>
                  </a:lnTo>
                  <a:lnTo>
                    <a:pt x="146" y="338"/>
                  </a:lnTo>
                  <a:lnTo>
                    <a:pt x="143" y="339"/>
                  </a:lnTo>
                  <a:lnTo>
                    <a:pt x="140" y="340"/>
                  </a:lnTo>
                  <a:lnTo>
                    <a:pt x="136" y="341"/>
                  </a:lnTo>
                  <a:lnTo>
                    <a:pt x="133" y="342"/>
                  </a:lnTo>
                  <a:lnTo>
                    <a:pt x="129" y="342"/>
                  </a:lnTo>
                  <a:lnTo>
                    <a:pt x="127" y="344"/>
                  </a:lnTo>
                  <a:lnTo>
                    <a:pt x="122" y="345"/>
                  </a:lnTo>
                  <a:lnTo>
                    <a:pt x="118" y="345"/>
                  </a:lnTo>
                  <a:lnTo>
                    <a:pt x="114" y="346"/>
                  </a:lnTo>
                  <a:lnTo>
                    <a:pt x="112" y="347"/>
                  </a:lnTo>
                  <a:lnTo>
                    <a:pt x="107" y="347"/>
                  </a:lnTo>
                  <a:lnTo>
                    <a:pt x="103" y="348"/>
                  </a:lnTo>
                  <a:lnTo>
                    <a:pt x="99" y="348"/>
                  </a:lnTo>
                  <a:lnTo>
                    <a:pt x="96" y="349"/>
                  </a:lnTo>
                  <a:lnTo>
                    <a:pt x="92" y="350"/>
                  </a:lnTo>
                  <a:lnTo>
                    <a:pt x="88" y="350"/>
                  </a:lnTo>
                  <a:lnTo>
                    <a:pt x="85" y="350"/>
                  </a:lnTo>
                  <a:lnTo>
                    <a:pt x="81" y="351"/>
                  </a:lnTo>
                  <a:lnTo>
                    <a:pt x="76" y="351"/>
                  </a:lnTo>
                  <a:lnTo>
                    <a:pt x="72" y="352"/>
                  </a:lnTo>
                  <a:lnTo>
                    <a:pt x="69" y="352"/>
                  </a:lnTo>
                  <a:lnTo>
                    <a:pt x="65" y="353"/>
                  </a:lnTo>
                  <a:lnTo>
                    <a:pt x="61" y="353"/>
                  </a:lnTo>
                  <a:lnTo>
                    <a:pt x="58" y="353"/>
                  </a:lnTo>
                  <a:lnTo>
                    <a:pt x="54" y="353"/>
                  </a:lnTo>
                  <a:lnTo>
                    <a:pt x="50" y="354"/>
                  </a:lnTo>
                  <a:lnTo>
                    <a:pt x="47" y="354"/>
                  </a:lnTo>
                  <a:lnTo>
                    <a:pt x="43" y="354"/>
                  </a:lnTo>
                  <a:lnTo>
                    <a:pt x="39" y="355"/>
                  </a:lnTo>
                  <a:lnTo>
                    <a:pt x="37" y="355"/>
                  </a:lnTo>
                  <a:lnTo>
                    <a:pt x="33" y="355"/>
                  </a:lnTo>
                  <a:lnTo>
                    <a:pt x="31" y="356"/>
                  </a:lnTo>
                  <a:lnTo>
                    <a:pt x="27" y="356"/>
                  </a:lnTo>
                  <a:lnTo>
                    <a:pt x="25" y="356"/>
                  </a:lnTo>
                  <a:lnTo>
                    <a:pt x="22" y="356"/>
                  </a:lnTo>
                  <a:lnTo>
                    <a:pt x="20" y="356"/>
                  </a:lnTo>
                  <a:lnTo>
                    <a:pt x="17" y="356"/>
                  </a:lnTo>
                  <a:lnTo>
                    <a:pt x="15" y="356"/>
                  </a:lnTo>
                  <a:lnTo>
                    <a:pt x="11" y="356"/>
                  </a:lnTo>
                  <a:lnTo>
                    <a:pt x="7" y="357"/>
                  </a:lnTo>
                  <a:lnTo>
                    <a:pt x="5" y="357"/>
                  </a:lnTo>
                  <a:lnTo>
                    <a:pt x="2" y="357"/>
                  </a:lnTo>
                  <a:lnTo>
                    <a:pt x="1" y="357"/>
                  </a:lnTo>
                  <a:lnTo>
                    <a:pt x="1" y="357"/>
                  </a:lnTo>
                  <a:lnTo>
                    <a:pt x="0" y="347"/>
                  </a:lnTo>
                  <a:lnTo>
                    <a:pt x="0" y="347"/>
                  </a:lnTo>
                  <a:lnTo>
                    <a:pt x="1" y="347"/>
                  </a:lnTo>
                  <a:lnTo>
                    <a:pt x="2" y="347"/>
                  </a:lnTo>
                  <a:lnTo>
                    <a:pt x="6" y="347"/>
                  </a:lnTo>
                  <a:lnTo>
                    <a:pt x="9" y="346"/>
                  </a:lnTo>
                  <a:lnTo>
                    <a:pt x="12" y="346"/>
                  </a:lnTo>
                  <a:lnTo>
                    <a:pt x="15" y="345"/>
                  </a:lnTo>
                  <a:lnTo>
                    <a:pt x="17" y="345"/>
                  </a:lnTo>
                  <a:lnTo>
                    <a:pt x="20" y="345"/>
                  </a:lnTo>
                  <a:lnTo>
                    <a:pt x="22" y="345"/>
                  </a:lnTo>
                  <a:lnTo>
                    <a:pt x="25" y="345"/>
                  </a:lnTo>
                  <a:lnTo>
                    <a:pt x="27" y="345"/>
                  </a:lnTo>
                  <a:lnTo>
                    <a:pt x="29" y="345"/>
                  </a:lnTo>
                  <a:lnTo>
                    <a:pt x="33" y="344"/>
                  </a:lnTo>
                  <a:lnTo>
                    <a:pt x="36" y="344"/>
                  </a:lnTo>
                  <a:lnTo>
                    <a:pt x="39" y="343"/>
                  </a:lnTo>
                  <a:lnTo>
                    <a:pt x="42" y="343"/>
                  </a:lnTo>
                  <a:lnTo>
                    <a:pt x="45" y="343"/>
                  </a:lnTo>
                  <a:lnTo>
                    <a:pt x="49" y="342"/>
                  </a:lnTo>
                  <a:lnTo>
                    <a:pt x="52" y="342"/>
                  </a:lnTo>
                  <a:lnTo>
                    <a:pt x="55" y="342"/>
                  </a:lnTo>
                  <a:lnTo>
                    <a:pt x="59" y="342"/>
                  </a:lnTo>
                  <a:lnTo>
                    <a:pt x="63" y="341"/>
                  </a:lnTo>
                  <a:lnTo>
                    <a:pt x="66" y="341"/>
                  </a:lnTo>
                  <a:lnTo>
                    <a:pt x="70" y="340"/>
                  </a:lnTo>
                  <a:lnTo>
                    <a:pt x="74" y="340"/>
                  </a:lnTo>
                  <a:lnTo>
                    <a:pt x="77" y="339"/>
                  </a:lnTo>
                  <a:lnTo>
                    <a:pt x="81" y="339"/>
                  </a:lnTo>
                  <a:lnTo>
                    <a:pt x="85" y="338"/>
                  </a:lnTo>
                  <a:lnTo>
                    <a:pt x="88" y="338"/>
                  </a:lnTo>
                  <a:lnTo>
                    <a:pt x="91" y="337"/>
                  </a:lnTo>
                  <a:lnTo>
                    <a:pt x="95" y="336"/>
                  </a:lnTo>
                  <a:lnTo>
                    <a:pt x="98" y="336"/>
                  </a:lnTo>
                  <a:lnTo>
                    <a:pt x="102" y="336"/>
                  </a:lnTo>
                  <a:lnTo>
                    <a:pt x="106" y="335"/>
                  </a:lnTo>
                  <a:lnTo>
                    <a:pt x="109" y="334"/>
                  </a:lnTo>
                  <a:lnTo>
                    <a:pt x="112" y="333"/>
                  </a:lnTo>
                  <a:lnTo>
                    <a:pt x="115" y="333"/>
                  </a:lnTo>
                  <a:lnTo>
                    <a:pt x="119" y="333"/>
                  </a:lnTo>
                  <a:lnTo>
                    <a:pt x="122" y="332"/>
                  </a:lnTo>
                  <a:lnTo>
                    <a:pt x="125" y="331"/>
                  </a:lnTo>
                  <a:lnTo>
                    <a:pt x="129" y="331"/>
                  </a:lnTo>
                  <a:lnTo>
                    <a:pt x="131" y="330"/>
                  </a:lnTo>
                  <a:lnTo>
                    <a:pt x="134" y="329"/>
                  </a:lnTo>
                  <a:lnTo>
                    <a:pt x="136" y="328"/>
                  </a:lnTo>
                  <a:lnTo>
                    <a:pt x="139" y="328"/>
                  </a:lnTo>
                  <a:lnTo>
                    <a:pt x="141" y="326"/>
                  </a:lnTo>
                  <a:lnTo>
                    <a:pt x="144" y="326"/>
                  </a:lnTo>
                  <a:lnTo>
                    <a:pt x="146" y="325"/>
                  </a:lnTo>
                  <a:lnTo>
                    <a:pt x="149" y="325"/>
                  </a:lnTo>
                  <a:lnTo>
                    <a:pt x="152" y="322"/>
                  </a:lnTo>
                  <a:lnTo>
                    <a:pt x="156" y="321"/>
                  </a:lnTo>
                  <a:lnTo>
                    <a:pt x="158" y="319"/>
                  </a:lnTo>
                  <a:lnTo>
                    <a:pt x="161" y="317"/>
                  </a:lnTo>
                  <a:lnTo>
                    <a:pt x="161" y="316"/>
                  </a:lnTo>
                  <a:lnTo>
                    <a:pt x="162" y="314"/>
                  </a:lnTo>
                  <a:lnTo>
                    <a:pt x="162" y="312"/>
                  </a:lnTo>
                  <a:lnTo>
                    <a:pt x="163" y="310"/>
                  </a:lnTo>
                  <a:lnTo>
                    <a:pt x="163" y="308"/>
                  </a:lnTo>
                  <a:lnTo>
                    <a:pt x="163" y="305"/>
                  </a:lnTo>
                  <a:lnTo>
                    <a:pt x="163" y="301"/>
                  </a:lnTo>
                  <a:lnTo>
                    <a:pt x="165" y="298"/>
                  </a:lnTo>
                  <a:lnTo>
                    <a:pt x="165" y="294"/>
                  </a:lnTo>
                  <a:lnTo>
                    <a:pt x="165" y="290"/>
                  </a:lnTo>
                  <a:lnTo>
                    <a:pt x="165" y="286"/>
                  </a:lnTo>
                  <a:lnTo>
                    <a:pt x="165" y="282"/>
                  </a:lnTo>
                  <a:lnTo>
                    <a:pt x="163" y="277"/>
                  </a:lnTo>
                  <a:lnTo>
                    <a:pt x="163" y="272"/>
                  </a:lnTo>
                  <a:lnTo>
                    <a:pt x="163" y="267"/>
                  </a:lnTo>
                  <a:lnTo>
                    <a:pt x="163" y="262"/>
                  </a:lnTo>
                  <a:lnTo>
                    <a:pt x="163" y="256"/>
                  </a:lnTo>
                  <a:lnTo>
                    <a:pt x="163" y="250"/>
                  </a:lnTo>
                  <a:lnTo>
                    <a:pt x="162" y="245"/>
                  </a:lnTo>
                  <a:lnTo>
                    <a:pt x="162" y="239"/>
                  </a:lnTo>
                  <a:lnTo>
                    <a:pt x="161" y="233"/>
                  </a:lnTo>
                  <a:lnTo>
                    <a:pt x="161" y="227"/>
                  </a:lnTo>
                  <a:lnTo>
                    <a:pt x="161" y="220"/>
                  </a:lnTo>
                  <a:lnTo>
                    <a:pt x="160" y="214"/>
                  </a:lnTo>
                  <a:lnTo>
                    <a:pt x="160" y="208"/>
                  </a:lnTo>
                  <a:lnTo>
                    <a:pt x="158" y="201"/>
                  </a:lnTo>
                  <a:lnTo>
                    <a:pt x="157" y="194"/>
                  </a:lnTo>
                  <a:lnTo>
                    <a:pt x="157" y="188"/>
                  </a:lnTo>
                  <a:lnTo>
                    <a:pt x="156" y="181"/>
                  </a:lnTo>
                  <a:lnTo>
                    <a:pt x="156" y="174"/>
                  </a:lnTo>
                  <a:lnTo>
                    <a:pt x="155" y="168"/>
                  </a:lnTo>
                  <a:lnTo>
                    <a:pt x="155" y="161"/>
                  </a:lnTo>
                  <a:lnTo>
                    <a:pt x="154" y="154"/>
                  </a:lnTo>
                  <a:lnTo>
                    <a:pt x="154" y="147"/>
                  </a:lnTo>
                  <a:lnTo>
                    <a:pt x="152" y="140"/>
                  </a:lnTo>
                  <a:lnTo>
                    <a:pt x="151" y="134"/>
                  </a:lnTo>
                  <a:lnTo>
                    <a:pt x="150" y="128"/>
                  </a:lnTo>
                  <a:lnTo>
                    <a:pt x="150" y="121"/>
                  </a:lnTo>
                  <a:lnTo>
                    <a:pt x="149" y="115"/>
                  </a:lnTo>
                  <a:lnTo>
                    <a:pt x="149" y="109"/>
                  </a:lnTo>
                  <a:lnTo>
                    <a:pt x="147" y="102"/>
                  </a:lnTo>
                  <a:lnTo>
                    <a:pt x="146" y="96"/>
                  </a:lnTo>
                  <a:lnTo>
                    <a:pt x="145" y="90"/>
                  </a:lnTo>
                  <a:lnTo>
                    <a:pt x="145" y="85"/>
                  </a:lnTo>
                  <a:lnTo>
                    <a:pt x="144" y="79"/>
                  </a:lnTo>
                  <a:lnTo>
                    <a:pt x="143" y="73"/>
                  </a:lnTo>
                  <a:lnTo>
                    <a:pt x="143" y="68"/>
                  </a:lnTo>
                  <a:lnTo>
                    <a:pt x="141" y="63"/>
                  </a:lnTo>
                  <a:lnTo>
                    <a:pt x="140" y="58"/>
                  </a:lnTo>
                  <a:lnTo>
                    <a:pt x="140" y="53"/>
                  </a:lnTo>
                  <a:lnTo>
                    <a:pt x="139" y="48"/>
                  </a:lnTo>
                  <a:lnTo>
                    <a:pt x="138" y="44"/>
                  </a:lnTo>
                  <a:lnTo>
                    <a:pt x="138" y="40"/>
                  </a:lnTo>
                  <a:lnTo>
                    <a:pt x="136" y="37"/>
                  </a:lnTo>
                  <a:lnTo>
                    <a:pt x="136" y="33"/>
                  </a:lnTo>
                  <a:lnTo>
                    <a:pt x="135" y="30"/>
                  </a:lnTo>
                  <a:lnTo>
                    <a:pt x="135" y="27"/>
                  </a:lnTo>
                  <a:lnTo>
                    <a:pt x="134" y="24"/>
                  </a:lnTo>
                  <a:lnTo>
                    <a:pt x="134" y="22"/>
                  </a:lnTo>
                  <a:lnTo>
                    <a:pt x="133" y="20"/>
                  </a:lnTo>
                  <a:lnTo>
                    <a:pt x="133" y="18"/>
                  </a:lnTo>
                  <a:lnTo>
                    <a:pt x="133" y="17"/>
                  </a:lnTo>
                  <a:lnTo>
                    <a:pt x="131" y="16"/>
                  </a:lnTo>
                  <a:lnTo>
                    <a:pt x="131" y="16"/>
                  </a:lnTo>
                  <a:lnTo>
                    <a:pt x="130" y="15"/>
                  </a:lnTo>
                  <a:lnTo>
                    <a:pt x="127" y="14"/>
                  </a:lnTo>
                  <a:lnTo>
                    <a:pt x="123" y="12"/>
                  </a:lnTo>
                  <a:lnTo>
                    <a:pt x="119" y="12"/>
                  </a:lnTo>
                  <a:lnTo>
                    <a:pt x="117" y="12"/>
                  </a:lnTo>
                  <a:lnTo>
                    <a:pt x="114" y="11"/>
                  </a:lnTo>
                  <a:lnTo>
                    <a:pt x="112" y="11"/>
                  </a:lnTo>
                  <a:lnTo>
                    <a:pt x="109" y="11"/>
                  </a:lnTo>
                  <a:lnTo>
                    <a:pt x="107" y="10"/>
                  </a:lnTo>
                  <a:lnTo>
                    <a:pt x="104" y="10"/>
                  </a:lnTo>
                  <a:lnTo>
                    <a:pt x="102" y="10"/>
                  </a:lnTo>
                  <a:lnTo>
                    <a:pt x="99" y="10"/>
                  </a:lnTo>
                  <a:lnTo>
                    <a:pt x="96" y="10"/>
                  </a:lnTo>
                  <a:lnTo>
                    <a:pt x="93" y="10"/>
                  </a:lnTo>
                  <a:lnTo>
                    <a:pt x="91" y="10"/>
                  </a:lnTo>
                  <a:lnTo>
                    <a:pt x="88" y="10"/>
                  </a:lnTo>
                  <a:lnTo>
                    <a:pt x="86" y="10"/>
                  </a:lnTo>
                  <a:lnTo>
                    <a:pt x="84" y="10"/>
                  </a:lnTo>
                  <a:lnTo>
                    <a:pt x="81" y="10"/>
                  </a:lnTo>
                  <a:lnTo>
                    <a:pt x="80" y="10"/>
                  </a:lnTo>
                  <a:lnTo>
                    <a:pt x="76" y="10"/>
                  </a:lnTo>
                  <a:lnTo>
                    <a:pt x="74" y="10"/>
                  </a:lnTo>
                  <a:lnTo>
                    <a:pt x="72" y="10"/>
                  </a:lnTo>
                  <a:lnTo>
                    <a:pt x="71" y="10"/>
                  </a:lnTo>
                  <a:lnTo>
                    <a:pt x="75" y="0"/>
                  </a:lnTo>
                  <a:lnTo>
                    <a:pt x="75" y="0"/>
                  </a:lnTo>
                  <a:close/>
                </a:path>
              </a:pathLst>
            </a:custGeom>
            <a:solidFill>
              <a:srgbClr val="FC8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69" name="Freeform 33"/>
            <p:cNvSpPr>
              <a:spLocks/>
            </p:cNvSpPr>
            <p:nvPr/>
          </p:nvSpPr>
          <p:spPr bwMode="auto">
            <a:xfrm>
              <a:off x="4635" y="1642"/>
              <a:ext cx="306" cy="575"/>
            </a:xfrm>
            <a:custGeom>
              <a:avLst/>
              <a:gdLst>
                <a:gd name="T0" fmla="*/ 285 w 306"/>
                <a:gd name="T1" fmla="*/ 532 h 575"/>
                <a:gd name="T2" fmla="*/ 248 w 306"/>
                <a:gd name="T3" fmla="*/ 533 h 575"/>
                <a:gd name="T4" fmla="*/ 204 w 306"/>
                <a:gd name="T5" fmla="*/ 532 h 575"/>
                <a:gd name="T6" fmla="*/ 158 w 306"/>
                <a:gd name="T7" fmla="*/ 525 h 575"/>
                <a:gd name="T8" fmla="*/ 122 w 306"/>
                <a:gd name="T9" fmla="*/ 512 h 575"/>
                <a:gd name="T10" fmla="*/ 103 w 306"/>
                <a:gd name="T11" fmla="*/ 487 h 575"/>
                <a:gd name="T12" fmla="*/ 91 w 306"/>
                <a:gd name="T13" fmla="*/ 431 h 575"/>
                <a:gd name="T14" fmla="*/ 81 w 306"/>
                <a:gd name="T15" fmla="*/ 354 h 575"/>
                <a:gd name="T16" fmla="*/ 76 w 306"/>
                <a:gd name="T17" fmla="*/ 268 h 575"/>
                <a:gd name="T18" fmla="*/ 72 w 306"/>
                <a:gd name="T19" fmla="*/ 186 h 575"/>
                <a:gd name="T20" fmla="*/ 71 w 306"/>
                <a:gd name="T21" fmla="*/ 123 h 575"/>
                <a:gd name="T22" fmla="*/ 70 w 306"/>
                <a:gd name="T23" fmla="*/ 83 h 575"/>
                <a:gd name="T24" fmla="*/ 71 w 306"/>
                <a:gd name="T25" fmla="*/ 55 h 575"/>
                <a:gd name="T26" fmla="*/ 72 w 306"/>
                <a:gd name="T27" fmla="*/ 34 h 575"/>
                <a:gd name="T28" fmla="*/ 76 w 306"/>
                <a:gd name="T29" fmla="*/ 17 h 575"/>
                <a:gd name="T30" fmla="*/ 70 w 306"/>
                <a:gd name="T31" fmla="*/ 6 h 575"/>
                <a:gd name="T32" fmla="*/ 41 w 306"/>
                <a:gd name="T33" fmla="*/ 1 h 575"/>
                <a:gd name="T34" fmla="*/ 13 w 306"/>
                <a:gd name="T35" fmla="*/ 1 h 575"/>
                <a:gd name="T36" fmla="*/ 3 w 306"/>
                <a:gd name="T37" fmla="*/ 25 h 575"/>
                <a:gd name="T38" fmla="*/ 0 w 306"/>
                <a:gd name="T39" fmla="*/ 91 h 575"/>
                <a:gd name="T40" fmla="*/ 1 w 306"/>
                <a:gd name="T41" fmla="*/ 181 h 575"/>
                <a:gd name="T42" fmla="*/ 4 w 306"/>
                <a:gd name="T43" fmla="*/ 276 h 575"/>
                <a:gd name="T44" fmla="*/ 11 w 306"/>
                <a:gd name="T45" fmla="*/ 359 h 575"/>
                <a:gd name="T46" fmla="*/ 16 w 306"/>
                <a:gd name="T47" fmla="*/ 414 h 575"/>
                <a:gd name="T48" fmla="*/ 22 w 306"/>
                <a:gd name="T49" fmla="*/ 450 h 575"/>
                <a:gd name="T50" fmla="*/ 30 w 306"/>
                <a:gd name="T51" fmla="*/ 482 h 575"/>
                <a:gd name="T52" fmla="*/ 45 w 306"/>
                <a:gd name="T53" fmla="*/ 510 h 575"/>
                <a:gd name="T54" fmla="*/ 70 w 306"/>
                <a:gd name="T55" fmla="*/ 534 h 575"/>
                <a:gd name="T56" fmla="*/ 105 w 306"/>
                <a:gd name="T57" fmla="*/ 552 h 575"/>
                <a:gd name="T58" fmla="*/ 153 w 306"/>
                <a:gd name="T59" fmla="*/ 565 h 575"/>
                <a:gd name="T60" fmla="*/ 201 w 306"/>
                <a:gd name="T61" fmla="*/ 573 h 575"/>
                <a:gd name="T62" fmla="*/ 239 w 306"/>
                <a:gd name="T63" fmla="*/ 575 h 575"/>
                <a:gd name="T64" fmla="*/ 271 w 306"/>
                <a:gd name="T65" fmla="*/ 574 h 575"/>
                <a:gd name="T66" fmla="*/ 299 w 306"/>
                <a:gd name="T67" fmla="*/ 571 h 575"/>
                <a:gd name="T68" fmla="*/ 284 w 306"/>
                <a:gd name="T69" fmla="*/ 559 h 575"/>
                <a:gd name="T70" fmla="*/ 249 w 306"/>
                <a:gd name="T71" fmla="*/ 561 h 575"/>
                <a:gd name="T72" fmla="*/ 202 w 306"/>
                <a:gd name="T73" fmla="*/ 560 h 575"/>
                <a:gd name="T74" fmla="*/ 152 w 306"/>
                <a:gd name="T75" fmla="*/ 554 h 575"/>
                <a:gd name="T76" fmla="*/ 103 w 306"/>
                <a:gd name="T77" fmla="*/ 538 h 575"/>
                <a:gd name="T78" fmla="*/ 65 w 306"/>
                <a:gd name="T79" fmla="*/ 508 h 575"/>
                <a:gd name="T80" fmla="*/ 39 w 306"/>
                <a:gd name="T81" fmla="*/ 431 h 575"/>
                <a:gd name="T82" fmla="*/ 24 w 306"/>
                <a:gd name="T83" fmla="*/ 318 h 575"/>
                <a:gd name="T84" fmla="*/ 18 w 306"/>
                <a:gd name="T85" fmla="*/ 197 h 575"/>
                <a:gd name="T86" fmla="*/ 18 w 306"/>
                <a:gd name="T87" fmla="*/ 91 h 575"/>
                <a:gd name="T88" fmla="*/ 20 w 306"/>
                <a:gd name="T89" fmla="*/ 25 h 575"/>
                <a:gd name="T90" fmla="*/ 36 w 306"/>
                <a:gd name="T91" fmla="*/ 11 h 575"/>
                <a:gd name="T92" fmla="*/ 55 w 306"/>
                <a:gd name="T93" fmla="*/ 17 h 575"/>
                <a:gd name="T94" fmla="*/ 55 w 306"/>
                <a:gd name="T95" fmla="*/ 50 h 575"/>
                <a:gd name="T96" fmla="*/ 54 w 306"/>
                <a:gd name="T97" fmla="*/ 114 h 575"/>
                <a:gd name="T98" fmla="*/ 54 w 306"/>
                <a:gd name="T99" fmla="*/ 196 h 575"/>
                <a:gd name="T100" fmla="*/ 56 w 306"/>
                <a:gd name="T101" fmla="*/ 284 h 575"/>
                <a:gd name="T102" fmla="*/ 61 w 306"/>
                <a:gd name="T103" fmla="*/ 364 h 575"/>
                <a:gd name="T104" fmla="*/ 71 w 306"/>
                <a:gd name="T105" fmla="*/ 424 h 575"/>
                <a:gd name="T106" fmla="*/ 78 w 306"/>
                <a:gd name="T107" fmla="*/ 467 h 575"/>
                <a:gd name="T108" fmla="*/ 88 w 306"/>
                <a:gd name="T109" fmla="*/ 495 h 575"/>
                <a:gd name="T110" fmla="*/ 100 w 306"/>
                <a:gd name="T111" fmla="*/ 513 h 575"/>
                <a:gd name="T112" fmla="*/ 129 w 306"/>
                <a:gd name="T113" fmla="*/ 528 h 575"/>
                <a:gd name="T114" fmla="*/ 161 w 306"/>
                <a:gd name="T115" fmla="*/ 537 h 575"/>
                <a:gd name="T116" fmla="*/ 197 w 306"/>
                <a:gd name="T117" fmla="*/ 543 h 575"/>
                <a:gd name="T118" fmla="*/ 232 w 306"/>
                <a:gd name="T119" fmla="*/ 546 h 575"/>
                <a:gd name="T120" fmla="*/ 263 w 306"/>
                <a:gd name="T121" fmla="*/ 547 h 575"/>
                <a:gd name="T122" fmla="*/ 293 w 306"/>
                <a:gd name="T123" fmla="*/ 546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6" h="575">
                  <a:moveTo>
                    <a:pt x="306" y="532"/>
                  </a:moveTo>
                  <a:lnTo>
                    <a:pt x="304" y="532"/>
                  </a:lnTo>
                  <a:lnTo>
                    <a:pt x="303" y="532"/>
                  </a:lnTo>
                  <a:lnTo>
                    <a:pt x="301" y="532"/>
                  </a:lnTo>
                  <a:lnTo>
                    <a:pt x="298" y="532"/>
                  </a:lnTo>
                  <a:lnTo>
                    <a:pt x="296" y="532"/>
                  </a:lnTo>
                  <a:lnTo>
                    <a:pt x="295" y="532"/>
                  </a:lnTo>
                  <a:lnTo>
                    <a:pt x="292" y="532"/>
                  </a:lnTo>
                  <a:lnTo>
                    <a:pt x="290" y="532"/>
                  </a:lnTo>
                  <a:lnTo>
                    <a:pt x="287" y="532"/>
                  </a:lnTo>
                  <a:lnTo>
                    <a:pt x="285" y="532"/>
                  </a:lnTo>
                  <a:lnTo>
                    <a:pt x="281" y="532"/>
                  </a:lnTo>
                  <a:lnTo>
                    <a:pt x="279" y="533"/>
                  </a:lnTo>
                  <a:lnTo>
                    <a:pt x="276" y="533"/>
                  </a:lnTo>
                  <a:lnTo>
                    <a:pt x="272" y="533"/>
                  </a:lnTo>
                  <a:lnTo>
                    <a:pt x="269" y="533"/>
                  </a:lnTo>
                  <a:lnTo>
                    <a:pt x="266" y="533"/>
                  </a:lnTo>
                  <a:lnTo>
                    <a:pt x="263" y="533"/>
                  </a:lnTo>
                  <a:lnTo>
                    <a:pt x="259" y="533"/>
                  </a:lnTo>
                  <a:lnTo>
                    <a:pt x="255" y="533"/>
                  </a:lnTo>
                  <a:lnTo>
                    <a:pt x="252" y="533"/>
                  </a:lnTo>
                  <a:lnTo>
                    <a:pt x="248" y="533"/>
                  </a:lnTo>
                  <a:lnTo>
                    <a:pt x="244" y="533"/>
                  </a:lnTo>
                  <a:lnTo>
                    <a:pt x="239" y="533"/>
                  </a:lnTo>
                  <a:lnTo>
                    <a:pt x="236" y="533"/>
                  </a:lnTo>
                  <a:lnTo>
                    <a:pt x="232" y="533"/>
                  </a:lnTo>
                  <a:lnTo>
                    <a:pt x="228" y="533"/>
                  </a:lnTo>
                  <a:lnTo>
                    <a:pt x="223" y="533"/>
                  </a:lnTo>
                  <a:lnTo>
                    <a:pt x="220" y="533"/>
                  </a:lnTo>
                  <a:lnTo>
                    <a:pt x="216" y="532"/>
                  </a:lnTo>
                  <a:lnTo>
                    <a:pt x="212" y="532"/>
                  </a:lnTo>
                  <a:lnTo>
                    <a:pt x="207" y="532"/>
                  </a:lnTo>
                  <a:lnTo>
                    <a:pt x="204" y="532"/>
                  </a:lnTo>
                  <a:lnTo>
                    <a:pt x="199" y="531"/>
                  </a:lnTo>
                  <a:lnTo>
                    <a:pt x="195" y="531"/>
                  </a:lnTo>
                  <a:lnTo>
                    <a:pt x="190" y="530"/>
                  </a:lnTo>
                  <a:lnTo>
                    <a:pt x="186" y="530"/>
                  </a:lnTo>
                  <a:lnTo>
                    <a:pt x="181" y="529"/>
                  </a:lnTo>
                  <a:lnTo>
                    <a:pt x="178" y="529"/>
                  </a:lnTo>
                  <a:lnTo>
                    <a:pt x="174" y="528"/>
                  </a:lnTo>
                  <a:lnTo>
                    <a:pt x="170" y="527"/>
                  </a:lnTo>
                  <a:lnTo>
                    <a:pt x="166" y="526"/>
                  </a:lnTo>
                  <a:lnTo>
                    <a:pt x="162" y="526"/>
                  </a:lnTo>
                  <a:lnTo>
                    <a:pt x="158" y="525"/>
                  </a:lnTo>
                  <a:lnTo>
                    <a:pt x="156" y="524"/>
                  </a:lnTo>
                  <a:lnTo>
                    <a:pt x="151" y="523"/>
                  </a:lnTo>
                  <a:lnTo>
                    <a:pt x="147" y="522"/>
                  </a:lnTo>
                  <a:lnTo>
                    <a:pt x="143" y="520"/>
                  </a:lnTo>
                  <a:lnTo>
                    <a:pt x="141" y="520"/>
                  </a:lnTo>
                  <a:lnTo>
                    <a:pt x="137" y="519"/>
                  </a:lnTo>
                  <a:lnTo>
                    <a:pt x="134" y="518"/>
                  </a:lnTo>
                  <a:lnTo>
                    <a:pt x="131" y="516"/>
                  </a:lnTo>
                  <a:lnTo>
                    <a:pt x="129" y="515"/>
                  </a:lnTo>
                  <a:lnTo>
                    <a:pt x="126" y="513"/>
                  </a:lnTo>
                  <a:lnTo>
                    <a:pt x="122" y="512"/>
                  </a:lnTo>
                  <a:lnTo>
                    <a:pt x="120" y="510"/>
                  </a:lnTo>
                  <a:lnTo>
                    <a:pt x="119" y="509"/>
                  </a:lnTo>
                  <a:lnTo>
                    <a:pt x="116" y="506"/>
                  </a:lnTo>
                  <a:lnTo>
                    <a:pt x="114" y="505"/>
                  </a:lnTo>
                  <a:lnTo>
                    <a:pt x="113" y="503"/>
                  </a:lnTo>
                  <a:lnTo>
                    <a:pt x="111" y="501"/>
                  </a:lnTo>
                  <a:lnTo>
                    <a:pt x="109" y="498"/>
                  </a:lnTo>
                  <a:lnTo>
                    <a:pt x="108" y="496"/>
                  </a:lnTo>
                  <a:lnTo>
                    <a:pt x="107" y="493"/>
                  </a:lnTo>
                  <a:lnTo>
                    <a:pt x="105" y="490"/>
                  </a:lnTo>
                  <a:lnTo>
                    <a:pt x="103" y="487"/>
                  </a:lnTo>
                  <a:lnTo>
                    <a:pt x="102" y="483"/>
                  </a:lnTo>
                  <a:lnTo>
                    <a:pt x="100" y="478"/>
                  </a:lnTo>
                  <a:lnTo>
                    <a:pt x="99" y="474"/>
                  </a:lnTo>
                  <a:lnTo>
                    <a:pt x="98" y="470"/>
                  </a:lnTo>
                  <a:lnTo>
                    <a:pt x="97" y="464"/>
                  </a:lnTo>
                  <a:lnTo>
                    <a:pt x="95" y="459"/>
                  </a:lnTo>
                  <a:lnTo>
                    <a:pt x="94" y="455"/>
                  </a:lnTo>
                  <a:lnTo>
                    <a:pt x="94" y="449"/>
                  </a:lnTo>
                  <a:lnTo>
                    <a:pt x="93" y="443"/>
                  </a:lnTo>
                  <a:lnTo>
                    <a:pt x="92" y="437"/>
                  </a:lnTo>
                  <a:lnTo>
                    <a:pt x="91" y="431"/>
                  </a:lnTo>
                  <a:lnTo>
                    <a:pt x="89" y="425"/>
                  </a:lnTo>
                  <a:lnTo>
                    <a:pt x="88" y="418"/>
                  </a:lnTo>
                  <a:lnTo>
                    <a:pt x="88" y="411"/>
                  </a:lnTo>
                  <a:lnTo>
                    <a:pt x="87" y="405"/>
                  </a:lnTo>
                  <a:lnTo>
                    <a:pt x="86" y="397"/>
                  </a:lnTo>
                  <a:lnTo>
                    <a:pt x="84" y="391"/>
                  </a:lnTo>
                  <a:lnTo>
                    <a:pt x="84" y="383"/>
                  </a:lnTo>
                  <a:lnTo>
                    <a:pt x="83" y="377"/>
                  </a:lnTo>
                  <a:lnTo>
                    <a:pt x="82" y="369"/>
                  </a:lnTo>
                  <a:lnTo>
                    <a:pt x="82" y="361"/>
                  </a:lnTo>
                  <a:lnTo>
                    <a:pt x="81" y="354"/>
                  </a:lnTo>
                  <a:lnTo>
                    <a:pt x="81" y="347"/>
                  </a:lnTo>
                  <a:lnTo>
                    <a:pt x="79" y="339"/>
                  </a:lnTo>
                  <a:lnTo>
                    <a:pt x="79" y="331"/>
                  </a:lnTo>
                  <a:lnTo>
                    <a:pt x="78" y="323"/>
                  </a:lnTo>
                  <a:lnTo>
                    <a:pt x="78" y="316"/>
                  </a:lnTo>
                  <a:lnTo>
                    <a:pt x="78" y="308"/>
                  </a:lnTo>
                  <a:lnTo>
                    <a:pt x="77" y="299"/>
                  </a:lnTo>
                  <a:lnTo>
                    <a:pt x="77" y="291"/>
                  </a:lnTo>
                  <a:lnTo>
                    <a:pt x="76" y="284"/>
                  </a:lnTo>
                  <a:lnTo>
                    <a:pt x="76" y="276"/>
                  </a:lnTo>
                  <a:lnTo>
                    <a:pt x="76" y="268"/>
                  </a:lnTo>
                  <a:lnTo>
                    <a:pt x="75" y="260"/>
                  </a:lnTo>
                  <a:lnTo>
                    <a:pt x="75" y="252"/>
                  </a:lnTo>
                  <a:lnTo>
                    <a:pt x="73" y="245"/>
                  </a:lnTo>
                  <a:lnTo>
                    <a:pt x="73" y="237"/>
                  </a:lnTo>
                  <a:lnTo>
                    <a:pt x="73" y="229"/>
                  </a:lnTo>
                  <a:lnTo>
                    <a:pt x="73" y="222"/>
                  </a:lnTo>
                  <a:lnTo>
                    <a:pt x="72" y="215"/>
                  </a:lnTo>
                  <a:lnTo>
                    <a:pt x="72" y="207"/>
                  </a:lnTo>
                  <a:lnTo>
                    <a:pt x="72" y="200"/>
                  </a:lnTo>
                  <a:lnTo>
                    <a:pt x="72" y="193"/>
                  </a:lnTo>
                  <a:lnTo>
                    <a:pt x="72" y="186"/>
                  </a:lnTo>
                  <a:lnTo>
                    <a:pt x="72" y="180"/>
                  </a:lnTo>
                  <a:lnTo>
                    <a:pt x="71" y="173"/>
                  </a:lnTo>
                  <a:lnTo>
                    <a:pt x="71" y="167"/>
                  </a:lnTo>
                  <a:lnTo>
                    <a:pt x="71" y="160"/>
                  </a:lnTo>
                  <a:lnTo>
                    <a:pt x="71" y="154"/>
                  </a:lnTo>
                  <a:lnTo>
                    <a:pt x="71" y="148"/>
                  </a:lnTo>
                  <a:lnTo>
                    <a:pt x="71" y="143"/>
                  </a:lnTo>
                  <a:lnTo>
                    <a:pt x="71" y="137"/>
                  </a:lnTo>
                  <a:lnTo>
                    <a:pt x="71" y="132"/>
                  </a:lnTo>
                  <a:lnTo>
                    <a:pt x="71" y="127"/>
                  </a:lnTo>
                  <a:lnTo>
                    <a:pt x="71" y="123"/>
                  </a:lnTo>
                  <a:lnTo>
                    <a:pt x="71" y="118"/>
                  </a:lnTo>
                  <a:lnTo>
                    <a:pt x="71" y="114"/>
                  </a:lnTo>
                  <a:lnTo>
                    <a:pt x="71" y="110"/>
                  </a:lnTo>
                  <a:lnTo>
                    <a:pt x="71" y="106"/>
                  </a:lnTo>
                  <a:lnTo>
                    <a:pt x="70" y="103"/>
                  </a:lnTo>
                  <a:lnTo>
                    <a:pt x="70" y="99"/>
                  </a:lnTo>
                  <a:lnTo>
                    <a:pt x="70" y="95"/>
                  </a:lnTo>
                  <a:lnTo>
                    <a:pt x="70" y="92"/>
                  </a:lnTo>
                  <a:lnTo>
                    <a:pt x="70" y="90"/>
                  </a:lnTo>
                  <a:lnTo>
                    <a:pt x="70" y="86"/>
                  </a:lnTo>
                  <a:lnTo>
                    <a:pt x="70" y="83"/>
                  </a:lnTo>
                  <a:lnTo>
                    <a:pt x="70" y="81"/>
                  </a:lnTo>
                  <a:lnTo>
                    <a:pt x="70" y="78"/>
                  </a:lnTo>
                  <a:lnTo>
                    <a:pt x="70" y="75"/>
                  </a:lnTo>
                  <a:lnTo>
                    <a:pt x="70" y="72"/>
                  </a:lnTo>
                  <a:lnTo>
                    <a:pt x="70" y="70"/>
                  </a:lnTo>
                  <a:lnTo>
                    <a:pt x="70" y="67"/>
                  </a:lnTo>
                  <a:lnTo>
                    <a:pt x="71" y="64"/>
                  </a:lnTo>
                  <a:lnTo>
                    <a:pt x="71" y="62"/>
                  </a:lnTo>
                  <a:lnTo>
                    <a:pt x="71" y="59"/>
                  </a:lnTo>
                  <a:lnTo>
                    <a:pt x="71" y="57"/>
                  </a:lnTo>
                  <a:lnTo>
                    <a:pt x="71" y="55"/>
                  </a:lnTo>
                  <a:lnTo>
                    <a:pt x="71" y="53"/>
                  </a:lnTo>
                  <a:lnTo>
                    <a:pt x="71" y="50"/>
                  </a:lnTo>
                  <a:lnTo>
                    <a:pt x="71" y="48"/>
                  </a:lnTo>
                  <a:lnTo>
                    <a:pt x="72" y="46"/>
                  </a:lnTo>
                  <a:lnTo>
                    <a:pt x="72" y="44"/>
                  </a:lnTo>
                  <a:lnTo>
                    <a:pt x="72" y="42"/>
                  </a:lnTo>
                  <a:lnTo>
                    <a:pt x="72" y="40"/>
                  </a:lnTo>
                  <a:lnTo>
                    <a:pt x="72" y="39"/>
                  </a:lnTo>
                  <a:lnTo>
                    <a:pt x="72" y="37"/>
                  </a:lnTo>
                  <a:lnTo>
                    <a:pt x="72" y="36"/>
                  </a:lnTo>
                  <a:lnTo>
                    <a:pt x="72" y="34"/>
                  </a:lnTo>
                  <a:lnTo>
                    <a:pt x="73" y="32"/>
                  </a:lnTo>
                  <a:lnTo>
                    <a:pt x="73" y="31"/>
                  </a:lnTo>
                  <a:lnTo>
                    <a:pt x="73" y="30"/>
                  </a:lnTo>
                  <a:lnTo>
                    <a:pt x="73" y="28"/>
                  </a:lnTo>
                  <a:lnTo>
                    <a:pt x="73" y="27"/>
                  </a:lnTo>
                  <a:lnTo>
                    <a:pt x="75" y="25"/>
                  </a:lnTo>
                  <a:lnTo>
                    <a:pt x="75" y="25"/>
                  </a:lnTo>
                  <a:lnTo>
                    <a:pt x="75" y="22"/>
                  </a:lnTo>
                  <a:lnTo>
                    <a:pt x="76" y="20"/>
                  </a:lnTo>
                  <a:lnTo>
                    <a:pt x="76" y="18"/>
                  </a:lnTo>
                  <a:lnTo>
                    <a:pt x="76" y="17"/>
                  </a:lnTo>
                  <a:lnTo>
                    <a:pt x="76" y="15"/>
                  </a:lnTo>
                  <a:lnTo>
                    <a:pt x="77" y="14"/>
                  </a:lnTo>
                  <a:lnTo>
                    <a:pt x="77" y="11"/>
                  </a:lnTo>
                  <a:lnTo>
                    <a:pt x="78" y="11"/>
                  </a:lnTo>
                  <a:lnTo>
                    <a:pt x="78" y="9"/>
                  </a:lnTo>
                  <a:lnTo>
                    <a:pt x="78" y="9"/>
                  </a:lnTo>
                  <a:lnTo>
                    <a:pt x="78" y="9"/>
                  </a:lnTo>
                  <a:lnTo>
                    <a:pt x="76" y="8"/>
                  </a:lnTo>
                  <a:lnTo>
                    <a:pt x="73" y="8"/>
                  </a:lnTo>
                  <a:lnTo>
                    <a:pt x="71" y="7"/>
                  </a:lnTo>
                  <a:lnTo>
                    <a:pt x="70" y="6"/>
                  </a:lnTo>
                  <a:lnTo>
                    <a:pt x="67" y="6"/>
                  </a:lnTo>
                  <a:lnTo>
                    <a:pt x="65" y="6"/>
                  </a:lnTo>
                  <a:lnTo>
                    <a:pt x="62" y="6"/>
                  </a:lnTo>
                  <a:lnTo>
                    <a:pt x="60" y="5"/>
                  </a:lnTo>
                  <a:lnTo>
                    <a:pt x="57" y="4"/>
                  </a:lnTo>
                  <a:lnTo>
                    <a:pt x="55" y="3"/>
                  </a:lnTo>
                  <a:lnTo>
                    <a:pt x="54" y="3"/>
                  </a:lnTo>
                  <a:lnTo>
                    <a:pt x="50" y="3"/>
                  </a:lnTo>
                  <a:lnTo>
                    <a:pt x="48" y="2"/>
                  </a:lnTo>
                  <a:lnTo>
                    <a:pt x="44" y="1"/>
                  </a:lnTo>
                  <a:lnTo>
                    <a:pt x="41" y="1"/>
                  </a:lnTo>
                  <a:lnTo>
                    <a:pt x="39" y="0"/>
                  </a:lnTo>
                  <a:lnTo>
                    <a:pt x="36" y="0"/>
                  </a:lnTo>
                  <a:lnTo>
                    <a:pt x="34" y="0"/>
                  </a:lnTo>
                  <a:lnTo>
                    <a:pt x="32" y="0"/>
                  </a:lnTo>
                  <a:lnTo>
                    <a:pt x="28" y="0"/>
                  </a:lnTo>
                  <a:lnTo>
                    <a:pt x="25" y="0"/>
                  </a:lnTo>
                  <a:lnTo>
                    <a:pt x="23" y="0"/>
                  </a:lnTo>
                  <a:lnTo>
                    <a:pt x="20" y="0"/>
                  </a:lnTo>
                  <a:lnTo>
                    <a:pt x="18" y="0"/>
                  </a:lnTo>
                  <a:lnTo>
                    <a:pt x="16" y="0"/>
                  </a:lnTo>
                  <a:lnTo>
                    <a:pt x="13" y="1"/>
                  </a:lnTo>
                  <a:lnTo>
                    <a:pt x="12" y="2"/>
                  </a:lnTo>
                  <a:lnTo>
                    <a:pt x="11" y="2"/>
                  </a:lnTo>
                  <a:lnTo>
                    <a:pt x="9" y="3"/>
                  </a:lnTo>
                  <a:lnTo>
                    <a:pt x="8" y="4"/>
                  </a:lnTo>
                  <a:lnTo>
                    <a:pt x="7" y="6"/>
                  </a:lnTo>
                  <a:lnTo>
                    <a:pt x="6" y="8"/>
                  </a:lnTo>
                  <a:lnTo>
                    <a:pt x="6" y="11"/>
                  </a:lnTo>
                  <a:lnTo>
                    <a:pt x="4" y="14"/>
                  </a:lnTo>
                  <a:lnTo>
                    <a:pt x="4" y="17"/>
                  </a:lnTo>
                  <a:lnTo>
                    <a:pt x="3" y="21"/>
                  </a:lnTo>
                  <a:lnTo>
                    <a:pt x="3" y="25"/>
                  </a:lnTo>
                  <a:lnTo>
                    <a:pt x="2" y="30"/>
                  </a:lnTo>
                  <a:lnTo>
                    <a:pt x="2" y="35"/>
                  </a:lnTo>
                  <a:lnTo>
                    <a:pt x="2" y="40"/>
                  </a:lnTo>
                  <a:lnTo>
                    <a:pt x="1" y="45"/>
                  </a:lnTo>
                  <a:lnTo>
                    <a:pt x="1" y="51"/>
                  </a:lnTo>
                  <a:lnTo>
                    <a:pt x="1" y="58"/>
                  </a:lnTo>
                  <a:lnTo>
                    <a:pt x="1" y="64"/>
                  </a:lnTo>
                  <a:lnTo>
                    <a:pt x="1" y="70"/>
                  </a:lnTo>
                  <a:lnTo>
                    <a:pt x="0" y="77"/>
                  </a:lnTo>
                  <a:lnTo>
                    <a:pt x="0" y="84"/>
                  </a:lnTo>
                  <a:lnTo>
                    <a:pt x="0" y="91"/>
                  </a:lnTo>
                  <a:lnTo>
                    <a:pt x="0" y="98"/>
                  </a:lnTo>
                  <a:lnTo>
                    <a:pt x="0" y="106"/>
                  </a:lnTo>
                  <a:lnTo>
                    <a:pt x="0" y="115"/>
                  </a:lnTo>
                  <a:lnTo>
                    <a:pt x="0" y="122"/>
                  </a:lnTo>
                  <a:lnTo>
                    <a:pt x="0" y="130"/>
                  </a:lnTo>
                  <a:lnTo>
                    <a:pt x="0" y="138"/>
                  </a:lnTo>
                  <a:lnTo>
                    <a:pt x="0" y="147"/>
                  </a:lnTo>
                  <a:lnTo>
                    <a:pt x="0" y="155"/>
                  </a:lnTo>
                  <a:lnTo>
                    <a:pt x="1" y="164"/>
                  </a:lnTo>
                  <a:lnTo>
                    <a:pt x="1" y="173"/>
                  </a:lnTo>
                  <a:lnTo>
                    <a:pt x="1" y="181"/>
                  </a:lnTo>
                  <a:lnTo>
                    <a:pt x="1" y="190"/>
                  </a:lnTo>
                  <a:lnTo>
                    <a:pt x="1" y="199"/>
                  </a:lnTo>
                  <a:lnTo>
                    <a:pt x="2" y="207"/>
                  </a:lnTo>
                  <a:lnTo>
                    <a:pt x="2" y="216"/>
                  </a:lnTo>
                  <a:lnTo>
                    <a:pt x="2" y="224"/>
                  </a:lnTo>
                  <a:lnTo>
                    <a:pt x="2" y="233"/>
                  </a:lnTo>
                  <a:lnTo>
                    <a:pt x="3" y="242"/>
                  </a:lnTo>
                  <a:lnTo>
                    <a:pt x="3" y="250"/>
                  </a:lnTo>
                  <a:lnTo>
                    <a:pt x="3" y="259"/>
                  </a:lnTo>
                  <a:lnTo>
                    <a:pt x="4" y="268"/>
                  </a:lnTo>
                  <a:lnTo>
                    <a:pt x="4" y="276"/>
                  </a:lnTo>
                  <a:lnTo>
                    <a:pt x="6" y="285"/>
                  </a:lnTo>
                  <a:lnTo>
                    <a:pt x="6" y="293"/>
                  </a:lnTo>
                  <a:lnTo>
                    <a:pt x="6" y="301"/>
                  </a:lnTo>
                  <a:lnTo>
                    <a:pt x="7" y="309"/>
                  </a:lnTo>
                  <a:lnTo>
                    <a:pt x="7" y="316"/>
                  </a:lnTo>
                  <a:lnTo>
                    <a:pt x="7" y="325"/>
                  </a:lnTo>
                  <a:lnTo>
                    <a:pt x="8" y="332"/>
                  </a:lnTo>
                  <a:lnTo>
                    <a:pt x="8" y="339"/>
                  </a:lnTo>
                  <a:lnTo>
                    <a:pt x="9" y="346"/>
                  </a:lnTo>
                  <a:lnTo>
                    <a:pt x="9" y="353"/>
                  </a:lnTo>
                  <a:lnTo>
                    <a:pt x="11" y="359"/>
                  </a:lnTo>
                  <a:lnTo>
                    <a:pt x="11" y="366"/>
                  </a:lnTo>
                  <a:lnTo>
                    <a:pt x="12" y="372"/>
                  </a:lnTo>
                  <a:lnTo>
                    <a:pt x="12" y="378"/>
                  </a:lnTo>
                  <a:lnTo>
                    <a:pt x="12" y="383"/>
                  </a:lnTo>
                  <a:lnTo>
                    <a:pt x="13" y="389"/>
                  </a:lnTo>
                  <a:lnTo>
                    <a:pt x="14" y="394"/>
                  </a:lnTo>
                  <a:lnTo>
                    <a:pt x="14" y="398"/>
                  </a:lnTo>
                  <a:lnTo>
                    <a:pt x="16" y="403"/>
                  </a:lnTo>
                  <a:lnTo>
                    <a:pt x="16" y="407"/>
                  </a:lnTo>
                  <a:lnTo>
                    <a:pt x="16" y="411"/>
                  </a:lnTo>
                  <a:lnTo>
                    <a:pt x="16" y="414"/>
                  </a:lnTo>
                  <a:lnTo>
                    <a:pt x="17" y="417"/>
                  </a:lnTo>
                  <a:lnTo>
                    <a:pt x="17" y="420"/>
                  </a:lnTo>
                  <a:lnTo>
                    <a:pt x="18" y="424"/>
                  </a:lnTo>
                  <a:lnTo>
                    <a:pt x="18" y="428"/>
                  </a:lnTo>
                  <a:lnTo>
                    <a:pt x="18" y="431"/>
                  </a:lnTo>
                  <a:lnTo>
                    <a:pt x="19" y="434"/>
                  </a:lnTo>
                  <a:lnTo>
                    <a:pt x="19" y="437"/>
                  </a:lnTo>
                  <a:lnTo>
                    <a:pt x="19" y="440"/>
                  </a:lnTo>
                  <a:lnTo>
                    <a:pt x="20" y="444"/>
                  </a:lnTo>
                  <a:lnTo>
                    <a:pt x="20" y="447"/>
                  </a:lnTo>
                  <a:lnTo>
                    <a:pt x="22" y="450"/>
                  </a:lnTo>
                  <a:lnTo>
                    <a:pt x="22" y="453"/>
                  </a:lnTo>
                  <a:lnTo>
                    <a:pt x="23" y="456"/>
                  </a:lnTo>
                  <a:lnTo>
                    <a:pt x="23" y="459"/>
                  </a:lnTo>
                  <a:lnTo>
                    <a:pt x="24" y="462"/>
                  </a:lnTo>
                  <a:lnTo>
                    <a:pt x="25" y="465"/>
                  </a:lnTo>
                  <a:lnTo>
                    <a:pt x="25" y="468"/>
                  </a:lnTo>
                  <a:lnTo>
                    <a:pt x="27" y="470"/>
                  </a:lnTo>
                  <a:lnTo>
                    <a:pt x="28" y="473"/>
                  </a:lnTo>
                  <a:lnTo>
                    <a:pt x="29" y="476"/>
                  </a:lnTo>
                  <a:lnTo>
                    <a:pt x="29" y="479"/>
                  </a:lnTo>
                  <a:lnTo>
                    <a:pt x="30" y="482"/>
                  </a:lnTo>
                  <a:lnTo>
                    <a:pt x="32" y="484"/>
                  </a:lnTo>
                  <a:lnTo>
                    <a:pt x="33" y="487"/>
                  </a:lnTo>
                  <a:lnTo>
                    <a:pt x="34" y="490"/>
                  </a:lnTo>
                  <a:lnTo>
                    <a:pt x="35" y="492"/>
                  </a:lnTo>
                  <a:lnTo>
                    <a:pt x="36" y="495"/>
                  </a:lnTo>
                  <a:lnTo>
                    <a:pt x="38" y="498"/>
                  </a:lnTo>
                  <a:lnTo>
                    <a:pt x="39" y="501"/>
                  </a:lnTo>
                  <a:lnTo>
                    <a:pt x="40" y="503"/>
                  </a:lnTo>
                  <a:lnTo>
                    <a:pt x="43" y="506"/>
                  </a:lnTo>
                  <a:lnTo>
                    <a:pt x="44" y="508"/>
                  </a:lnTo>
                  <a:lnTo>
                    <a:pt x="45" y="510"/>
                  </a:lnTo>
                  <a:lnTo>
                    <a:pt x="48" y="512"/>
                  </a:lnTo>
                  <a:lnTo>
                    <a:pt x="49" y="515"/>
                  </a:lnTo>
                  <a:lnTo>
                    <a:pt x="51" y="517"/>
                  </a:lnTo>
                  <a:lnTo>
                    <a:pt x="52" y="519"/>
                  </a:lnTo>
                  <a:lnTo>
                    <a:pt x="55" y="521"/>
                  </a:lnTo>
                  <a:lnTo>
                    <a:pt x="57" y="523"/>
                  </a:lnTo>
                  <a:lnTo>
                    <a:pt x="60" y="526"/>
                  </a:lnTo>
                  <a:lnTo>
                    <a:pt x="61" y="528"/>
                  </a:lnTo>
                  <a:lnTo>
                    <a:pt x="63" y="529"/>
                  </a:lnTo>
                  <a:lnTo>
                    <a:pt x="67" y="532"/>
                  </a:lnTo>
                  <a:lnTo>
                    <a:pt x="70" y="534"/>
                  </a:lnTo>
                  <a:lnTo>
                    <a:pt x="72" y="535"/>
                  </a:lnTo>
                  <a:lnTo>
                    <a:pt x="75" y="537"/>
                  </a:lnTo>
                  <a:lnTo>
                    <a:pt x="78" y="540"/>
                  </a:lnTo>
                  <a:lnTo>
                    <a:pt x="81" y="541"/>
                  </a:lnTo>
                  <a:lnTo>
                    <a:pt x="84" y="543"/>
                  </a:lnTo>
                  <a:lnTo>
                    <a:pt x="87" y="544"/>
                  </a:lnTo>
                  <a:lnTo>
                    <a:pt x="91" y="546"/>
                  </a:lnTo>
                  <a:lnTo>
                    <a:pt x="94" y="547"/>
                  </a:lnTo>
                  <a:lnTo>
                    <a:pt x="98" y="549"/>
                  </a:lnTo>
                  <a:lnTo>
                    <a:pt x="102" y="551"/>
                  </a:lnTo>
                  <a:lnTo>
                    <a:pt x="105" y="552"/>
                  </a:lnTo>
                  <a:lnTo>
                    <a:pt x="109" y="554"/>
                  </a:lnTo>
                  <a:lnTo>
                    <a:pt x="113" y="555"/>
                  </a:lnTo>
                  <a:lnTo>
                    <a:pt x="116" y="557"/>
                  </a:lnTo>
                  <a:lnTo>
                    <a:pt x="121" y="558"/>
                  </a:lnTo>
                  <a:lnTo>
                    <a:pt x="126" y="559"/>
                  </a:lnTo>
                  <a:lnTo>
                    <a:pt x="130" y="560"/>
                  </a:lnTo>
                  <a:lnTo>
                    <a:pt x="135" y="561"/>
                  </a:lnTo>
                  <a:lnTo>
                    <a:pt x="140" y="562"/>
                  </a:lnTo>
                  <a:lnTo>
                    <a:pt x="145" y="563"/>
                  </a:lnTo>
                  <a:lnTo>
                    <a:pt x="150" y="565"/>
                  </a:lnTo>
                  <a:lnTo>
                    <a:pt x="153" y="565"/>
                  </a:lnTo>
                  <a:lnTo>
                    <a:pt x="158" y="566"/>
                  </a:lnTo>
                  <a:lnTo>
                    <a:pt x="163" y="567"/>
                  </a:lnTo>
                  <a:lnTo>
                    <a:pt x="167" y="568"/>
                  </a:lnTo>
                  <a:lnTo>
                    <a:pt x="172" y="568"/>
                  </a:lnTo>
                  <a:lnTo>
                    <a:pt x="177" y="570"/>
                  </a:lnTo>
                  <a:lnTo>
                    <a:pt x="180" y="570"/>
                  </a:lnTo>
                  <a:lnTo>
                    <a:pt x="185" y="571"/>
                  </a:lnTo>
                  <a:lnTo>
                    <a:pt x="189" y="571"/>
                  </a:lnTo>
                  <a:lnTo>
                    <a:pt x="194" y="571"/>
                  </a:lnTo>
                  <a:lnTo>
                    <a:pt x="196" y="572"/>
                  </a:lnTo>
                  <a:lnTo>
                    <a:pt x="201" y="573"/>
                  </a:lnTo>
                  <a:lnTo>
                    <a:pt x="205" y="574"/>
                  </a:lnTo>
                  <a:lnTo>
                    <a:pt x="209" y="574"/>
                  </a:lnTo>
                  <a:lnTo>
                    <a:pt x="212" y="574"/>
                  </a:lnTo>
                  <a:lnTo>
                    <a:pt x="216" y="574"/>
                  </a:lnTo>
                  <a:lnTo>
                    <a:pt x="220" y="574"/>
                  </a:lnTo>
                  <a:lnTo>
                    <a:pt x="223" y="574"/>
                  </a:lnTo>
                  <a:lnTo>
                    <a:pt x="227" y="574"/>
                  </a:lnTo>
                  <a:lnTo>
                    <a:pt x="231" y="575"/>
                  </a:lnTo>
                  <a:lnTo>
                    <a:pt x="233" y="575"/>
                  </a:lnTo>
                  <a:lnTo>
                    <a:pt x="237" y="575"/>
                  </a:lnTo>
                  <a:lnTo>
                    <a:pt x="239" y="575"/>
                  </a:lnTo>
                  <a:lnTo>
                    <a:pt x="243" y="575"/>
                  </a:lnTo>
                  <a:lnTo>
                    <a:pt x="247" y="575"/>
                  </a:lnTo>
                  <a:lnTo>
                    <a:pt x="249" y="575"/>
                  </a:lnTo>
                  <a:lnTo>
                    <a:pt x="253" y="575"/>
                  </a:lnTo>
                  <a:lnTo>
                    <a:pt x="255" y="575"/>
                  </a:lnTo>
                  <a:lnTo>
                    <a:pt x="258" y="575"/>
                  </a:lnTo>
                  <a:lnTo>
                    <a:pt x="261" y="575"/>
                  </a:lnTo>
                  <a:lnTo>
                    <a:pt x="264" y="575"/>
                  </a:lnTo>
                  <a:lnTo>
                    <a:pt x="266" y="575"/>
                  </a:lnTo>
                  <a:lnTo>
                    <a:pt x="269" y="574"/>
                  </a:lnTo>
                  <a:lnTo>
                    <a:pt x="271" y="574"/>
                  </a:lnTo>
                  <a:lnTo>
                    <a:pt x="272" y="574"/>
                  </a:lnTo>
                  <a:lnTo>
                    <a:pt x="275" y="574"/>
                  </a:lnTo>
                  <a:lnTo>
                    <a:pt x="277" y="574"/>
                  </a:lnTo>
                  <a:lnTo>
                    <a:pt x="280" y="574"/>
                  </a:lnTo>
                  <a:lnTo>
                    <a:pt x="284" y="574"/>
                  </a:lnTo>
                  <a:lnTo>
                    <a:pt x="287" y="574"/>
                  </a:lnTo>
                  <a:lnTo>
                    <a:pt x="291" y="573"/>
                  </a:lnTo>
                  <a:lnTo>
                    <a:pt x="293" y="573"/>
                  </a:lnTo>
                  <a:lnTo>
                    <a:pt x="296" y="572"/>
                  </a:lnTo>
                  <a:lnTo>
                    <a:pt x="298" y="571"/>
                  </a:lnTo>
                  <a:lnTo>
                    <a:pt x="299" y="571"/>
                  </a:lnTo>
                  <a:lnTo>
                    <a:pt x="302" y="571"/>
                  </a:lnTo>
                  <a:lnTo>
                    <a:pt x="304" y="571"/>
                  </a:lnTo>
                  <a:lnTo>
                    <a:pt x="306" y="571"/>
                  </a:lnTo>
                  <a:lnTo>
                    <a:pt x="302" y="557"/>
                  </a:lnTo>
                  <a:lnTo>
                    <a:pt x="301" y="557"/>
                  </a:lnTo>
                  <a:lnTo>
                    <a:pt x="299" y="557"/>
                  </a:lnTo>
                  <a:lnTo>
                    <a:pt x="297" y="558"/>
                  </a:lnTo>
                  <a:lnTo>
                    <a:pt x="295" y="558"/>
                  </a:lnTo>
                  <a:lnTo>
                    <a:pt x="291" y="559"/>
                  </a:lnTo>
                  <a:lnTo>
                    <a:pt x="287" y="559"/>
                  </a:lnTo>
                  <a:lnTo>
                    <a:pt x="284" y="559"/>
                  </a:lnTo>
                  <a:lnTo>
                    <a:pt x="281" y="560"/>
                  </a:lnTo>
                  <a:lnTo>
                    <a:pt x="279" y="560"/>
                  </a:lnTo>
                  <a:lnTo>
                    <a:pt x="276" y="560"/>
                  </a:lnTo>
                  <a:lnTo>
                    <a:pt x="274" y="560"/>
                  </a:lnTo>
                  <a:lnTo>
                    <a:pt x="270" y="560"/>
                  </a:lnTo>
                  <a:lnTo>
                    <a:pt x="266" y="560"/>
                  </a:lnTo>
                  <a:lnTo>
                    <a:pt x="264" y="560"/>
                  </a:lnTo>
                  <a:lnTo>
                    <a:pt x="260" y="560"/>
                  </a:lnTo>
                  <a:lnTo>
                    <a:pt x="256" y="560"/>
                  </a:lnTo>
                  <a:lnTo>
                    <a:pt x="253" y="561"/>
                  </a:lnTo>
                  <a:lnTo>
                    <a:pt x="249" y="561"/>
                  </a:lnTo>
                  <a:lnTo>
                    <a:pt x="245" y="561"/>
                  </a:lnTo>
                  <a:lnTo>
                    <a:pt x="242" y="561"/>
                  </a:lnTo>
                  <a:lnTo>
                    <a:pt x="237" y="561"/>
                  </a:lnTo>
                  <a:lnTo>
                    <a:pt x="233" y="561"/>
                  </a:lnTo>
                  <a:lnTo>
                    <a:pt x="229" y="561"/>
                  </a:lnTo>
                  <a:lnTo>
                    <a:pt x="225" y="561"/>
                  </a:lnTo>
                  <a:lnTo>
                    <a:pt x="221" y="561"/>
                  </a:lnTo>
                  <a:lnTo>
                    <a:pt x="216" y="561"/>
                  </a:lnTo>
                  <a:lnTo>
                    <a:pt x="212" y="560"/>
                  </a:lnTo>
                  <a:lnTo>
                    <a:pt x="207" y="560"/>
                  </a:lnTo>
                  <a:lnTo>
                    <a:pt x="202" y="560"/>
                  </a:lnTo>
                  <a:lnTo>
                    <a:pt x="197" y="560"/>
                  </a:lnTo>
                  <a:lnTo>
                    <a:pt x="194" y="560"/>
                  </a:lnTo>
                  <a:lnTo>
                    <a:pt x="189" y="560"/>
                  </a:lnTo>
                  <a:lnTo>
                    <a:pt x="184" y="559"/>
                  </a:lnTo>
                  <a:lnTo>
                    <a:pt x="179" y="558"/>
                  </a:lnTo>
                  <a:lnTo>
                    <a:pt x="174" y="557"/>
                  </a:lnTo>
                  <a:lnTo>
                    <a:pt x="170" y="557"/>
                  </a:lnTo>
                  <a:lnTo>
                    <a:pt x="166" y="556"/>
                  </a:lnTo>
                  <a:lnTo>
                    <a:pt x="161" y="556"/>
                  </a:lnTo>
                  <a:lnTo>
                    <a:pt x="156" y="554"/>
                  </a:lnTo>
                  <a:lnTo>
                    <a:pt x="152" y="554"/>
                  </a:lnTo>
                  <a:lnTo>
                    <a:pt x="147" y="553"/>
                  </a:lnTo>
                  <a:lnTo>
                    <a:pt x="142" y="552"/>
                  </a:lnTo>
                  <a:lnTo>
                    <a:pt x="137" y="551"/>
                  </a:lnTo>
                  <a:lnTo>
                    <a:pt x="134" y="549"/>
                  </a:lnTo>
                  <a:lnTo>
                    <a:pt x="129" y="548"/>
                  </a:lnTo>
                  <a:lnTo>
                    <a:pt x="125" y="547"/>
                  </a:lnTo>
                  <a:lnTo>
                    <a:pt x="120" y="545"/>
                  </a:lnTo>
                  <a:lnTo>
                    <a:pt x="115" y="543"/>
                  </a:lnTo>
                  <a:lnTo>
                    <a:pt x="111" y="542"/>
                  </a:lnTo>
                  <a:lnTo>
                    <a:pt x="108" y="540"/>
                  </a:lnTo>
                  <a:lnTo>
                    <a:pt x="103" y="538"/>
                  </a:lnTo>
                  <a:lnTo>
                    <a:pt x="99" y="536"/>
                  </a:lnTo>
                  <a:lnTo>
                    <a:pt x="95" y="534"/>
                  </a:lnTo>
                  <a:lnTo>
                    <a:pt x="92" y="532"/>
                  </a:lnTo>
                  <a:lnTo>
                    <a:pt x="88" y="530"/>
                  </a:lnTo>
                  <a:lnTo>
                    <a:pt x="84" y="528"/>
                  </a:lnTo>
                  <a:lnTo>
                    <a:pt x="81" y="525"/>
                  </a:lnTo>
                  <a:lnTo>
                    <a:pt x="77" y="523"/>
                  </a:lnTo>
                  <a:lnTo>
                    <a:pt x="73" y="520"/>
                  </a:lnTo>
                  <a:lnTo>
                    <a:pt x="71" y="516"/>
                  </a:lnTo>
                  <a:lnTo>
                    <a:pt x="67" y="512"/>
                  </a:lnTo>
                  <a:lnTo>
                    <a:pt x="65" y="508"/>
                  </a:lnTo>
                  <a:lnTo>
                    <a:pt x="61" y="503"/>
                  </a:lnTo>
                  <a:lnTo>
                    <a:pt x="59" y="497"/>
                  </a:lnTo>
                  <a:lnTo>
                    <a:pt x="56" y="492"/>
                  </a:lnTo>
                  <a:lnTo>
                    <a:pt x="54" y="485"/>
                  </a:lnTo>
                  <a:lnTo>
                    <a:pt x="51" y="478"/>
                  </a:lnTo>
                  <a:lnTo>
                    <a:pt x="49" y="471"/>
                  </a:lnTo>
                  <a:lnTo>
                    <a:pt x="46" y="464"/>
                  </a:lnTo>
                  <a:lnTo>
                    <a:pt x="45" y="456"/>
                  </a:lnTo>
                  <a:lnTo>
                    <a:pt x="43" y="448"/>
                  </a:lnTo>
                  <a:lnTo>
                    <a:pt x="41" y="439"/>
                  </a:lnTo>
                  <a:lnTo>
                    <a:pt x="39" y="431"/>
                  </a:lnTo>
                  <a:lnTo>
                    <a:pt x="38" y="421"/>
                  </a:lnTo>
                  <a:lnTo>
                    <a:pt x="35" y="411"/>
                  </a:lnTo>
                  <a:lnTo>
                    <a:pt x="34" y="402"/>
                  </a:lnTo>
                  <a:lnTo>
                    <a:pt x="33" y="392"/>
                  </a:lnTo>
                  <a:lnTo>
                    <a:pt x="32" y="382"/>
                  </a:lnTo>
                  <a:lnTo>
                    <a:pt x="30" y="372"/>
                  </a:lnTo>
                  <a:lnTo>
                    <a:pt x="29" y="361"/>
                  </a:lnTo>
                  <a:lnTo>
                    <a:pt x="28" y="351"/>
                  </a:lnTo>
                  <a:lnTo>
                    <a:pt x="27" y="340"/>
                  </a:lnTo>
                  <a:lnTo>
                    <a:pt x="25" y="329"/>
                  </a:lnTo>
                  <a:lnTo>
                    <a:pt x="24" y="318"/>
                  </a:lnTo>
                  <a:lnTo>
                    <a:pt x="24" y="307"/>
                  </a:lnTo>
                  <a:lnTo>
                    <a:pt x="23" y="297"/>
                  </a:lnTo>
                  <a:lnTo>
                    <a:pt x="22" y="285"/>
                  </a:lnTo>
                  <a:lnTo>
                    <a:pt x="22" y="274"/>
                  </a:lnTo>
                  <a:lnTo>
                    <a:pt x="20" y="263"/>
                  </a:lnTo>
                  <a:lnTo>
                    <a:pt x="20" y="252"/>
                  </a:lnTo>
                  <a:lnTo>
                    <a:pt x="20" y="241"/>
                  </a:lnTo>
                  <a:lnTo>
                    <a:pt x="19" y="229"/>
                  </a:lnTo>
                  <a:lnTo>
                    <a:pt x="19" y="218"/>
                  </a:lnTo>
                  <a:lnTo>
                    <a:pt x="19" y="208"/>
                  </a:lnTo>
                  <a:lnTo>
                    <a:pt x="18" y="197"/>
                  </a:lnTo>
                  <a:lnTo>
                    <a:pt x="18" y="186"/>
                  </a:lnTo>
                  <a:lnTo>
                    <a:pt x="18" y="176"/>
                  </a:lnTo>
                  <a:lnTo>
                    <a:pt x="18" y="165"/>
                  </a:lnTo>
                  <a:lnTo>
                    <a:pt x="18" y="155"/>
                  </a:lnTo>
                  <a:lnTo>
                    <a:pt x="18" y="146"/>
                  </a:lnTo>
                  <a:lnTo>
                    <a:pt x="18" y="135"/>
                  </a:lnTo>
                  <a:lnTo>
                    <a:pt x="18" y="126"/>
                  </a:lnTo>
                  <a:lnTo>
                    <a:pt x="18" y="117"/>
                  </a:lnTo>
                  <a:lnTo>
                    <a:pt x="18" y="108"/>
                  </a:lnTo>
                  <a:lnTo>
                    <a:pt x="18" y="99"/>
                  </a:lnTo>
                  <a:lnTo>
                    <a:pt x="18" y="91"/>
                  </a:lnTo>
                  <a:lnTo>
                    <a:pt x="18" y="83"/>
                  </a:lnTo>
                  <a:lnTo>
                    <a:pt x="18" y="76"/>
                  </a:lnTo>
                  <a:lnTo>
                    <a:pt x="18" y="68"/>
                  </a:lnTo>
                  <a:lnTo>
                    <a:pt x="19" y="61"/>
                  </a:lnTo>
                  <a:lnTo>
                    <a:pt x="19" y="54"/>
                  </a:lnTo>
                  <a:lnTo>
                    <a:pt x="19" y="48"/>
                  </a:lnTo>
                  <a:lnTo>
                    <a:pt x="19" y="43"/>
                  </a:lnTo>
                  <a:lnTo>
                    <a:pt x="20" y="38"/>
                  </a:lnTo>
                  <a:lnTo>
                    <a:pt x="20" y="33"/>
                  </a:lnTo>
                  <a:lnTo>
                    <a:pt x="20" y="29"/>
                  </a:lnTo>
                  <a:lnTo>
                    <a:pt x="20" y="25"/>
                  </a:lnTo>
                  <a:lnTo>
                    <a:pt x="22" y="22"/>
                  </a:lnTo>
                  <a:lnTo>
                    <a:pt x="22" y="20"/>
                  </a:lnTo>
                  <a:lnTo>
                    <a:pt x="22" y="18"/>
                  </a:lnTo>
                  <a:lnTo>
                    <a:pt x="23" y="17"/>
                  </a:lnTo>
                  <a:lnTo>
                    <a:pt x="23" y="16"/>
                  </a:lnTo>
                  <a:lnTo>
                    <a:pt x="24" y="14"/>
                  </a:lnTo>
                  <a:lnTo>
                    <a:pt x="27" y="13"/>
                  </a:lnTo>
                  <a:lnTo>
                    <a:pt x="29" y="12"/>
                  </a:lnTo>
                  <a:lnTo>
                    <a:pt x="32" y="11"/>
                  </a:lnTo>
                  <a:lnTo>
                    <a:pt x="34" y="11"/>
                  </a:lnTo>
                  <a:lnTo>
                    <a:pt x="36" y="11"/>
                  </a:lnTo>
                  <a:lnTo>
                    <a:pt x="39" y="11"/>
                  </a:lnTo>
                  <a:lnTo>
                    <a:pt x="43" y="12"/>
                  </a:lnTo>
                  <a:lnTo>
                    <a:pt x="45" y="12"/>
                  </a:lnTo>
                  <a:lnTo>
                    <a:pt x="48" y="13"/>
                  </a:lnTo>
                  <a:lnTo>
                    <a:pt x="50" y="14"/>
                  </a:lnTo>
                  <a:lnTo>
                    <a:pt x="52" y="14"/>
                  </a:lnTo>
                  <a:lnTo>
                    <a:pt x="55" y="16"/>
                  </a:lnTo>
                  <a:lnTo>
                    <a:pt x="56" y="16"/>
                  </a:lnTo>
                  <a:lnTo>
                    <a:pt x="55" y="16"/>
                  </a:lnTo>
                  <a:lnTo>
                    <a:pt x="55" y="17"/>
                  </a:lnTo>
                  <a:lnTo>
                    <a:pt x="55" y="17"/>
                  </a:lnTo>
                  <a:lnTo>
                    <a:pt x="55" y="19"/>
                  </a:lnTo>
                  <a:lnTo>
                    <a:pt x="55" y="20"/>
                  </a:lnTo>
                  <a:lnTo>
                    <a:pt x="55" y="22"/>
                  </a:lnTo>
                  <a:lnTo>
                    <a:pt x="55" y="25"/>
                  </a:lnTo>
                  <a:lnTo>
                    <a:pt x="55" y="28"/>
                  </a:lnTo>
                  <a:lnTo>
                    <a:pt x="55" y="31"/>
                  </a:lnTo>
                  <a:lnTo>
                    <a:pt x="55" y="34"/>
                  </a:lnTo>
                  <a:lnTo>
                    <a:pt x="55" y="37"/>
                  </a:lnTo>
                  <a:lnTo>
                    <a:pt x="55" y="42"/>
                  </a:lnTo>
                  <a:lnTo>
                    <a:pt x="55" y="45"/>
                  </a:lnTo>
                  <a:lnTo>
                    <a:pt x="55" y="50"/>
                  </a:lnTo>
                  <a:lnTo>
                    <a:pt x="55" y="55"/>
                  </a:lnTo>
                  <a:lnTo>
                    <a:pt x="55" y="60"/>
                  </a:lnTo>
                  <a:lnTo>
                    <a:pt x="54" y="65"/>
                  </a:lnTo>
                  <a:lnTo>
                    <a:pt x="54" y="70"/>
                  </a:lnTo>
                  <a:lnTo>
                    <a:pt x="54" y="76"/>
                  </a:lnTo>
                  <a:lnTo>
                    <a:pt x="54" y="81"/>
                  </a:lnTo>
                  <a:lnTo>
                    <a:pt x="54" y="87"/>
                  </a:lnTo>
                  <a:lnTo>
                    <a:pt x="54" y="94"/>
                  </a:lnTo>
                  <a:lnTo>
                    <a:pt x="54" y="101"/>
                  </a:lnTo>
                  <a:lnTo>
                    <a:pt x="54" y="107"/>
                  </a:lnTo>
                  <a:lnTo>
                    <a:pt x="54" y="114"/>
                  </a:lnTo>
                  <a:lnTo>
                    <a:pt x="54" y="120"/>
                  </a:lnTo>
                  <a:lnTo>
                    <a:pt x="54" y="128"/>
                  </a:lnTo>
                  <a:lnTo>
                    <a:pt x="54" y="135"/>
                  </a:lnTo>
                  <a:lnTo>
                    <a:pt x="54" y="143"/>
                  </a:lnTo>
                  <a:lnTo>
                    <a:pt x="54" y="150"/>
                  </a:lnTo>
                  <a:lnTo>
                    <a:pt x="54" y="157"/>
                  </a:lnTo>
                  <a:lnTo>
                    <a:pt x="54" y="165"/>
                  </a:lnTo>
                  <a:lnTo>
                    <a:pt x="54" y="173"/>
                  </a:lnTo>
                  <a:lnTo>
                    <a:pt x="54" y="180"/>
                  </a:lnTo>
                  <a:lnTo>
                    <a:pt x="54" y="188"/>
                  </a:lnTo>
                  <a:lnTo>
                    <a:pt x="54" y="196"/>
                  </a:lnTo>
                  <a:lnTo>
                    <a:pt x="54" y="204"/>
                  </a:lnTo>
                  <a:lnTo>
                    <a:pt x="54" y="213"/>
                  </a:lnTo>
                  <a:lnTo>
                    <a:pt x="54" y="220"/>
                  </a:lnTo>
                  <a:lnTo>
                    <a:pt x="54" y="228"/>
                  </a:lnTo>
                  <a:lnTo>
                    <a:pt x="54" y="236"/>
                  </a:lnTo>
                  <a:lnTo>
                    <a:pt x="54" y="244"/>
                  </a:lnTo>
                  <a:lnTo>
                    <a:pt x="55" y="252"/>
                  </a:lnTo>
                  <a:lnTo>
                    <a:pt x="55" y="260"/>
                  </a:lnTo>
                  <a:lnTo>
                    <a:pt x="55" y="268"/>
                  </a:lnTo>
                  <a:lnTo>
                    <a:pt x="55" y="276"/>
                  </a:lnTo>
                  <a:lnTo>
                    <a:pt x="56" y="284"/>
                  </a:lnTo>
                  <a:lnTo>
                    <a:pt x="56" y="292"/>
                  </a:lnTo>
                  <a:lnTo>
                    <a:pt x="56" y="299"/>
                  </a:lnTo>
                  <a:lnTo>
                    <a:pt x="57" y="307"/>
                  </a:lnTo>
                  <a:lnTo>
                    <a:pt x="57" y="314"/>
                  </a:lnTo>
                  <a:lnTo>
                    <a:pt x="57" y="322"/>
                  </a:lnTo>
                  <a:lnTo>
                    <a:pt x="59" y="329"/>
                  </a:lnTo>
                  <a:lnTo>
                    <a:pt x="59" y="336"/>
                  </a:lnTo>
                  <a:lnTo>
                    <a:pt x="60" y="344"/>
                  </a:lnTo>
                  <a:lnTo>
                    <a:pt x="60" y="350"/>
                  </a:lnTo>
                  <a:lnTo>
                    <a:pt x="61" y="357"/>
                  </a:lnTo>
                  <a:lnTo>
                    <a:pt x="61" y="364"/>
                  </a:lnTo>
                  <a:lnTo>
                    <a:pt x="62" y="370"/>
                  </a:lnTo>
                  <a:lnTo>
                    <a:pt x="63" y="377"/>
                  </a:lnTo>
                  <a:lnTo>
                    <a:pt x="63" y="383"/>
                  </a:lnTo>
                  <a:lnTo>
                    <a:pt x="65" y="389"/>
                  </a:lnTo>
                  <a:lnTo>
                    <a:pt x="66" y="394"/>
                  </a:lnTo>
                  <a:lnTo>
                    <a:pt x="67" y="400"/>
                  </a:lnTo>
                  <a:lnTo>
                    <a:pt x="67" y="405"/>
                  </a:lnTo>
                  <a:lnTo>
                    <a:pt x="68" y="410"/>
                  </a:lnTo>
                  <a:lnTo>
                    <a:pt x="68" y="415"/>
                  </a:lnTo>
                  <a:lnTo>
                    <a:pt x="70" y="420"/>
                  </a:lnTo>
                  <a:lnTo>
                    <a:pt x="71" y="424"/>
                  </a:lnTo>
                  <a:lnTo>
                    <a:pt x="72" y="429"/>
                  </a:lnTo>
                  <a:lnTo>
                    <a:pt x="72" y="433"/>
                  </a:lnTo>
                  <a:lnTo>
                    <a:pt x="73" y="437"/>
                  </a:lnTo>
                  <a:lnTo>
                    <a:pt x="73" y="442"/>
                  </a:lnTo>
                  <a:lnTo>
                    <a:pt x="75" y="445"/>
                  </a:lnTo>
                  <a:lnTo>
                    <a:pt x="75" y="449"/>
                  </a:lnTo>
                  <a:lnTo>
                    <a:pt x="76" y="453"/>
                  </a:lnTo>
                  <a:lnTo>
                    <a:pt x="76" y="456"/>
                  </a:lnTo>
                  <a:lnTo>
                    <a:pt x="77" y="460"/>
                  </a:lnTo>
                  <a:lnTo>
                    <a:pt x="77" y="463"/>
                  </a:lnTo>
                  <a:lnTo>
                    <a:pt x="78" y="467"/>
                  </a:lnTo>
                  <a:lnTo>
                    <a:pt x="79" y="470"/>
                  </a:lnTo>
                  <a:lnTo>
                    <a:pt x="79" y="473"/>
                  </a:lnTo>
                  <a:lnTo>
                    <a:pt x="81" y="476"/>
                  </a:lnTo>
                  <a:lnTo>
                    <a:pt x="82" y="478"/>
                  </a:lnTo>
                  <a:lnTo>
                    <a:pt x="82" y="481"/>
                  </a:lnTo>
                  <a:lnTo>
                    <a:pt x="83" y="483"/>
                  </a:lnTo>
                  <a:lnTo>
                    <a:pt x="84" y="486"/>
                  </a:lnTo>
                  <a:lnTo>
                    <a:pt x="86" y="488"/>
                  </a:lnTo>
                  <a:lnTo>
                    <a:pt x="86" y="490"/>
                  </a:lnTo>
                  <a:lnTo>
                    <a:pt x="87" y="492"/>
                  </a:lnTo>
                  <a:lnTo>
                    <a:pt x="88" y="495"/>
                  </a:lnTo>
                  <a:lnTo>
                    <a:pt x="89" y="497"/>
                  </a:lnTo>
                  <a:lnTo>
                    <a:pt x="89" y="498"/>
                  </a:lnTo>
                  <a:lnTo>
                    <a:pt x="91" y="501"/>
                  </a:lnTo>
                  <a:lnTo>
                    <a:pt x="92" y="503"/>
                  </a:lnTo>
                  <a:lnTo>
                    <a:pt x="93" y="504"/>
                  </a:lnTo>
                  <a:lnTo>
                    <a:pt x="94" y="506"/>
                  </a:lnTo>
                  <a:lnTo>
                    <a:pt x="95" y="507"/>
                  </a:lnTo>
                  <a:lnTo>
                    <a:pt x="97" y="509"/>
                  </a:lnTo>
                  <a:lnTo>
                    <a:pt x="98" y="510"/>
                  </a:lnTo>
                  <a:lnTo>
                    <a:pt x="99" y="512"/>
                  </a:lnTo>
                  <a:lnTo>
                    <a:pt x="100" y="513"/>
                  </a:lnTo>
                  <a:lnTo>
                    <a:pt x="102" y="514"/>
                  </a:lnTo>
                  <a:lnTo>
                    <a:pt x="103" y="515"/>
                  </a:lnTo>
                  <a:lnTo>
                    <a:pt x="107" y="518"/>
                  </a:lnTo>
                  <a:lnTo>
                    <a:pt x="110" y="520"/>
                  </a:lnTo>
                  <a:lnTo>
                    <a:pt x="114" y="522"/>
                  </a:lnTo>
                  <a:lnTo>
                    <a:pt x="118" y="524"/>
                  </a:lnTo>
                  <a:lnTo>
                    <a:pt x="119" y="525"/>
                  </a:lnTo>
                  <a:lnTo>
                    <a:pt x="121" y="526"/>
                  </a:lnTo>
                  <a:lnTo>
                    <a:pt x="124" y="526"/>
                  </a:lnTo>
                  <a:lnTo>
                    <a:pt x="126" y="527"/>
                  </a:lnTo>
                  <a:lnTo>
                    <a:pt x="129" y="528"/>
                  </a:lnTo>
                  <a:lnTo>
                    <a:pt x="131" y="529"/>
                  </a:lnTo>
                  <a:lnTo>
                    <a:pt x="134" y="529"/>
                  </a:lnTo>
                  <a:lnTo>
                    <a:pt x="136" y="530"/>
                  </a:lnTo>
                  <a:lnTo>
                    <a:pt x="138" y="531"/>
                  </a:lnTo>
                  <a:lnTo>
                    <a:pt x="141" y="532"/>
                  </a:lnTo>
                  <a:lnTo>
                    <a:pt x="143" y="532"/>
                  </a:lnTo>
                  <a:lnTo>
                    <a:pt x="147" y="533"/>
                  </a:lnTo>
                  <a:lnTo>
                    <a:pt x="151" y="534"/>
                  </a:lnTo>
                  <a:lnTo>
                    <a:pt x="153" y="535"/>
                  </a:lnTo>
                  <a:lnTo>
                    <a:pt x="157" y="535"/>
                  </a:lnTo>
                  <a:lnTo>
                    <a:pt x="161" y="537"/>
                  </a:lnTo>
                  <a:lnTo>
                    <a:pt x="164" y="537"/>
                  </a:lnTo>
                  <a:lnTo>
                    <a:pt x="167" y="538"/>
                  </a:lnTo>
                  <a:lnTo>
                    <a:pt x="170" y="539"/>
                  </a:lnTo>
                  <a:lnTo>
                    <a:pt x="174" y="540"/>
                  </a:lnTo>
                  <a:lnTo>
                    <a:pt x="178" y="540"/>
                  </a:lnTo>
                  <a:lnTo>
                    <a:pt x="180" y="540"/>
                  </a:lnTo>
                  <a:lnTo>
                    <a:pt x="184" y="541"/>
                  </a:lnTo>
                  <a:lnTo>
                    <a:pt x="188" y="542"/>
                  </a:lnTo>
                  <a:lnTo>
                    <a:pt x="191" y="542"/>
                  </a:lnTo>
                  <a:lnTo>
                    <a:pt x="194" y="543"/>
                  </a:lnTo>
                  <a:lnTo>
                    <a:pt x="197" y="543"/>
                  </a:lnTo>
                  <a:lnTo>
                    <a:pt x="200" y="543"/>
                  </a:lnTo>
                  <a:lnTo>
                    <a:pt x="204" y="544"/>
                  </a:lnTo>
                  <a:lnTo>
                    <a:pt x="207" y="544"/>
                  </a:lnTo>
                  <a:lnTo>
                    <a:pt x="210" y="545"/>
                  </a:lnTo>
                  <a:lnTo>
                    <a:pt x="213" y="545"/>
                  </a:lnTo>
                  <a:lnTo>
                    <a:pt x="216" y="545"/>
                  </a:lnTo>
                  <a:lnTo>
                    <a:pt x="220" y="546"/>
                  </a:lnTo>
                  <a:lnTo>
                    <a:pt x="222" y="546"/>
                  </a:lnTo>
                  <a:lnTo>
                    <a:pt x="226" y="546"/>
                  </a:lnTo>
                  <a:lnTo>
                    <a:pt x="228" y="546"/>
                  </a:lnTo>
                  <a:lnTo>
                    <a:pt x="232" y="546"/>
                  </a:lnTo>
                  <a:lnTo>
                    <a:pt x="234" y="546"/>
                  </a:lnTo>
                  <a:lnTo>
                    <a:pt x="238" y="546"/>
                  </a:lnTo>
                  <a:lnTo>
                    <a:pt x="240" y="546"/>
                  </a:lnTo>
                  <a:lnTo>
                    <a:pt x="243" y="546"/>
                  </a:lnTo>
                  <a:lnTo>
                    <a:pt x="245" y="546"/>
                  </a:lnTo>
                  <a:lnTo>
                    <a:pt x="249" y="547"/>
                  </a:lnTo>
                  <a:lnTo>
                    <a:pt x="252" y="547"/>
                  </a:lnTo>
                  <a:lnTo>
                    <a:pt x="254" y="547"/>
                  </a:lnTo>
                  <a:lnTo>
                    <a:pt x="258" y="547"/>
                  </a:lnTo>
                  <a:lnTo>
                    <a:pt x="260" y="547"/>
                  </a:lnTo>
                  <a:lnTo>
                    <a:pt x="263" y="547"/>
                  </a:lnTo>
                  <a:lnTo>
                    <a:pt x="265" y="547"/>
                  </a:lnTo>
                  <a:lnTo>
                    <a:pt x="268" y="546"/>
                  </a:lnTo>
                  <a:lnTo>
                    <a:pt x="270" y="546"/>
                  </a:lnTo>
                  <a:lnTo>
                    <a:pt x="271" y="546"/>
                  </a:lnTo>
                  <a:lnTo>
                    <a:pt x="274" y="546"/>
                  </a:lnTo>
                  <a:lnTo>
                    <a:pt x="276" y="546"/>
                  </a:lnTo>
                  <a:lnTo>
                    <a:pt x="279" y="546"/>
                  </a:lnTo>
                  <a:lnTo>
                    <a:pt x="282" y="546"/>
                  </a:lnTo>
                  <a:lnTo>
                    <a:pt x="286" y="546"/>
                  </a:lnTo>
                  <a:lnTo>
                    <a:pt x="290" y="546"/>
                  </a:lnTo>
                  <a:lnTo>
                    <a:pt x="293" y="546"/>
                  </a:lnTo>
                  <a:lnTo>
                    <a:pt x="296" y="546"/>
                  </a:lnTo>
                  <a:lnTo>
                    <a:pt x="298" y="545"/>
                  </a:lnTo>
                  <a:lnTo>
                    <a:pt x="299" y="545"/>
                  </a:lnTo>
                  <a:lnTo>
                    <a:pt x="302" y="545"/>
                  </a:lnTo>
                  <a:lnTo>
                    <a:pt x="304" y="545"/>
                  </a:lnTo>
                  <a:lnTo>
                    <a:pt x="306" y="545"/>
                  </a:lnTo>
                  <a:lnTo>
                    <a:pt x="306" y="532"/>
                  </a:lnTo>
                  <a:lnTo>
                    <a:pt x="306" y="532"/>
                  </a:lnTo>
                  <a:close/>
                </a:path>
              </a:pathLst>
            </a:custGeom>
            <a:solidFill>
              <a:srgbClr val="FC8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72" name="Freeform 34"/>
            <p:cNvSpPr>
              <a:spLocks/>
            </p:cNvSpPr>
            <p:nvPr/>
          </p:nvSpPr>
          <p:spPr bwMode="auto">
            <a:xfrm>
              <a:off x="4611" y="1538"/>
              <a:ext cx="169" cy="130"/>
            </a:xfrm>
            <a:custGeom>
              <a:avLst/>
              <a:gdLst>
                <a:gd name="T0" fmla="*/ 25 w 169"/>
                <a:gd name="T1" fmla="*/ 115 h 130"/>
                <a:gd name="T2" fmla="*/ 10 w 169"/>
                <a:gd name="T3" fmla="*/ 111 h 130"/>
                <a:gd name="T4" fmla="*/ 1 w 169"/>
                <a:gd name="T5" fmla="*/ 106 h 130"/>
                <a:gd name="T6" fmla="*/ 1 w 169"/>
                <a:gd name="T7" fmla="*/ 98 h 130"/>
                <a:gd name="T8" fmla="*/ 5 w 169"/>
                <a:gd name="T9" fmla="*/ 90 h 130"/>
                <a:gd name="T10" fmla="*/ 9 w 169"/>
                <a:gd name="T11" fmla="*/ 82 h 130"/>
                <a:gd name="T12" fmla="*/ 15 w 169"/>
                <a:gd name="T13" fmla="*/ 72 h 130"/>
                <a:gd name="T14" fmla="*/ 21 w 169"/>
                <a:gd name="T15" fmla="*/ 61 h 130"/>
                <a:gd name="T16" fmla="*/ 27 w 169"/>
                <a:gd name="T17" fmla="*/ 51 h 130"/>
                <a:gd name="T18" fmla="*/ 35 w 169"/>
                <a:gd name="T19" fmla="*/ 40 h 130"/>
                <a:gd name="T20" fmla="*/ 41 w 169"/>
                <a:gd name="T21" fmla="*/ 29 h 130"/>
                <a:gd name="T22" fmla="*/ 48 w 169"/>
                <a:gd name="T23" fmla="*/ 20 h 130"/>
                <a:gd name="T24" fmla="*/ 54 w 169"/>
                <a:gd name="T25" fmla="*/ 12 h 130"/>
                <a:gd name="T26" fmla="*/ 63 w 169"/>
                <a:gd name="T27" fmla="*/ 4 h 130"/>
                <a:gd name="T28" fmla="*/ 74 w 169"/>
                <a:gd name="T29" fmla="*/ 1 h 130"/>
                <a:gd name="T30" fmla="*/ 92 w 169"/>
                <a:gd name="T31" fmla="*/ 1 h 130"/>
                <a:gd name="T32" fmla="*/ 110 w 169"/>
                <a:gd name="T33" fmla="*/ 3 h 130"/>
                <a:gd name="T34" fmla="*/ 121 w 169"/>
                <a:gd name="T35" fmla="*/ 5 h 130"/>
                <a:gd name="T36" fmla="*/ 139 w 169"/>
                <a:gd name="T37" fmla="*/ 9 h 130"/>
                <a:gd name="T38" fmla="*/ 158 w 169"/>
                <a:gd name="T39" fmla="*/ 16 h 130"/>
                <a:gd name="T40" fmla="*/ 167 w 169"/>
                <a:gd name="T41" fmla="*/ 23 h 130"/>
                <a:gd name="T42" fmla="*/ 167 w 169"/>
                <a:gd name="T43" fmla="*/ 30 h 130"/>
                <a:gd name="T44" fmla="*/ 166 w 169"/>
                <a:gd name="T45" fmla="*/ 37 h 130"/>
                <a:gd name="T46" fmla="*/ 164 w 169"/>
                <a:gd name="T47" fmla="*/ 45 h 130"/>
                <a:gd name="T48" fmla="*/ 161 w 169"/>
                <a:gd name="T49" fmla="*/ 54 h 130"/>
                <a:gd name="T50" fmla="*/ 158 w 169"/>
                <a:gd name="T51" fmla="*/ 65 h 130"/>
                <a:gd name="T52" fmla="*/ 154 w 169"/>
                <a:gd name="T53" fmla="*/ 76 h 130"/>
                <a:gd name="T54" fmla="*/ 149 w 169"/>
                <a:gd name="T55" fmla="*/ 87 h 130"/>
                <a:gd name="T56" fmla="*/ 144 w 169"/>
                <a:gd name="T57" fmla="*/ 97 h 130"/>
                <a:gd name="T58" fmla="*/ 139 w 169"/>
                <a:gd name="T59" fmla="*/ 107 h 130"/>
                <a:gd name="T60" fmla="*/ 135 w 169"/>
                <a:gd name="T61" fmla="*/ 115 h 130"/>
                <a:gd name="T62" fmla="*/ 132 w 169"/>
                <a:gd name="T63" fmla="*/ 122 h 130"/>
                <a:gd name="T64" fmla="*/ 127 w 169"/>
                <a:gd name="T65" fmla="*/ 129 h 130"/>
                <a:gd name="T66" fmla="*/ 115 w 169"/>
                <a:gd name="T67" fmla="*/ 129 h 130"/>
                <a:gd name="T68" fmla="*/ 100 w 169"/>
                <a:gd name="T69" fmla="*/ 126 h 130"/>
                <a:gd name="T70" fmla="*/ 96 w 169"/>
                <a:gd name="T71" fmla="*/ 112 h 130"/>
                <a:gd name="T72" fmla="*/ 119 w 169"/>
                <a:gd name="T73" fmla="*/ 112 h 130"/>
                <a:gd name="T74" fmla="*/ 123 w 169"/>
                <a:gd name="T75" fmla="*/ 104 h 130"/>
                <a:gd name="T76" fmla="*/ 126 w 169"/>
                <a:gd name="T77" fmla="*/ 96 h 130"/>
                <a:gd name="T78" fmla="*/ 129 w 169"/>
                <a:gd name="T79" fmla="*/ 87 h 130"/>
                <a:gd name="T80" fmla="*/ 133 w 169"/>
                <a:gd name="T81" fmla="*/ 77 h 130"/>
                <a:gd name="T82" fmla="*/ 137 w 169"/>
                <a:gd name="T83" fmla="*/ 67 h 130"/>
                <a:gd name="T84" fmla="*/ 140 w 169"/>
                <a:gd name="T85" fmla="*/ 57 h 130"/>
                <a:gd name="T86" fmla="*/ 144 w 169"/>
                <a:gd name="T87" fmla="*/ 47 h 130"/>
                <a:gd name="T88" fmla="*/ 146 w 169"/>
                <a:gd name="T89" fmla="*/ 40 h 130"/>
                <a:gd name="T90" fmla="*/ 150 w 169"/>
                <a:gd name="T91" fmla="*/ 30 h 130"/>
                <a:gd name="T92" fmla="*/ 146 w 169"/>
                <a:gd name="T93" fmla="*/ 26 h 130"/>
                <a:gd name="T94" fmla="*/ 137 w 169"/>
                <a:gd name="T95" fmla="*/ 23 h 130"/>
                <a:gd name="T96" fmla="*/ 122 w 169"/>
                <a:gd name="T97" fmla="*/ 20 h 130"/>
                <a:gd name="T98" fmla="*/ 106 w 169"/>
                <a:gd name="T99" fmla="*/ 17 h 130"/>
                <a:gd name="T100" fmla="*/ 92 w 169"/>
                <a:gd name="T101" fmla="*/ 15 h 130"/>
                <a:gd name="T102" fmla="*/ 79 w 169"/>
                <a:gd name="T103" fmla="*/ 13 h 130"/>
                <a:gd name="T104" fmla="*/ 73 w 169"/>
                <a:gd name="T105" fmla="*/ 17 h 130"/>
                <a:gd name="T106" fmla="*/ 65 w 169"/>
                <a:gd name="T107" fmla="*/ 25 h 130"/>
                <a:gd name="T108" fmla="*/ 59 w 169"/>
                <a:gd name="T109" fmla="*/ 33 h 130"/>
                <a:gd name="T110" fmla="*/ 54 w 169"/>
                <a:gd name="T111" fmla="*/ 43 h 130"/>
                <a:gd name="T112" fmla="*/ 48 w 169"/>
                <a:gd name="T113" fmla="*/ 53 h 130"/>
                <a:gd name="T114" fmla="*/ 42 w 169"/>
                <a:gd name="T115" fmla="*/ 63 h 130"/>
                <a:gd name="T116" fmla="*/ 36 w 169"/>
                <a:gd name="T117" fmla="*/ 73 h 130"/>
                <a:gd name="T118" fmla="*/ 31 w 169"/>
                <a:gd name="T119" fmla="*/ 82 h 130"/>
                <a:gd name="T120" fmla="*/ 26 w 169"/>
                <a:gd name="T121" fmla="*/ 90 h 130"/>
                <a:gd name="T122" fmla="*/ 21 w 169"/>
                <a:gd name="T123" fmla="*/ 98 h 130"/>
                <a:gd name="T124" fmla="*/ 36 w 169"/>
                <a:gd name="T125" fmla="*/ 11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9" h="130">
                  <a:moveTo>
                    <a:pt x="36" y="118"/>
                  </a:moveTo>
                  <a:lnTo>
                    <a:pt x="33" y="118"/>
                  </a:lnTo>
                  <a:lnTo>
                    <a:pt x="31" y="117"/>
                  </a:lnTo>
                  <a:lnTo>
                    <a:pt x="27" y="116"/>
                  </a:lnTo>
                  <a:lnTo>
                    <a:pt x="25" y="115"/>
                  </a:lnTo>
                  <a:lnTo>
                    <a:pt x="22" y="115"/>
                  </a:lnTo>
                  <a:lnTo>
                    <a:pt x="20" y="114"/>
                  </a:lnTo>
                  <a:lnTo>
                    <a:pt x="16" y="113"/>
                  </a:lnTo>
                  <a:lnTo>
                    <a:pt x="14" y="112"/>
                  </a:lnTo>
                  <a:lnTo>
                    <a:pt x="10" y="111"/>
                  </a:lnTo>
                  <a:lnTo>
                    <a:pt x="8" y="110"/>
                  </a:lnTo>
                  <a:lnTo>
                    <a:pt x="5" y="110"/>
                  </a:lnTo>
                  <a:lnTo>
                    <a:pt x="4" y="108"/>
                  </a:lnTo>
                  <a:lnTo>
                    <a:pt x="3" y="107"/>
                  </a:lnTo>
                  <a:lnTo>
                    <a:pt x="1" y="106"/>
                  </a:lnTo>
                  <a:lnTo>
                    <a:pt x="0" y="104"/>
                  </a:lnTo>
                  <a:lnTo>
                    <a:pt x="1" y="103"/>
                  </a:lnTo>
                  <a:lnTo>
                    <a:pt x="1" y="101"/>
                  </a:lnTo>
                  <a:lnTo>
                    <a:pt x="1" y="99"/>
                  </a:lnTo>
                  <a:lnTo>
                    <a:pt x="1" y="98"/>
                  </a:lnTo>
                  <a:lnTo>
                    <a:pt x="3" y="96"/>
                  </a:lnTo>
                  <a:lnTo>
                    <a:pt x="3" y="95"/>
                  </a:lnTo>
                  <a:lnTo>
                    <a:pt x="4" y="94"/>
                  </a:lnTo>
                  <a:lnTo>
                    <a:pt x="4" y="92"/>
                  </a:lnTo>
                  <a:lnTo>
                    <a:pt x="5" y="90"/>
                  </a:lnTo>
                  <a:lnTo>
                    <a:pt x="6" y="89"/>
                  </a:lnTo>
                  <a:lnTo>
                    <a:pt x="8" y="87"/>
                  </a:lnTo>
                  <a:lnTo>
                    <a:pt x="8" y="85"/>
                  </a:lnTo>
                  <a:lnTo>
                    <a:pt x="9" y="84"/>
                  </a:lnTo>
                  <a:lnTo>
                    <a:pt x="9" y="82"/>
                  </a:lnTo>
                  <a:lnTo>
                    <a:pt x="10" y="80"/>
                  </a:lnTo>
                  <a:lnTo>
                    <a:pt x="11" y="78"/>
                  </a:lnTo>
                  <a:lnTo>
                    <a:pt x="13" y="76"/>
                  </a:lnTo>
                  <a:lnTo>
                    <a:pt x="14" y="73"/>
                  </a:lnTo>
                  <a:lnTo>
                    <a:pt x="15" y="72"/>
                  </a:lnTo>
                  <a:lnTo>
                    <a:pt x="16" y="70"/>
                  </a:lnTo>
                  <a:lnTo>
                    <a:pt x="17" y="68"/>
                  </a:lnTo>
                  <a:lnTo>
                    <a:pt x="19" y="65"/>
                  </a:lnTo>
                  <a:lnTo>
                    <a:pt x="20" y="63"/>
                  </a:lnTo>
                  <a:lnTo>
                    <a:pt x="21" y="61"/>
                  </a:lnTo>
                  <a:lnTo>
                    <a:pt x="22" y="59"/>
                  </a:lnTo>
                  <a:lnTo>
                    <a:pt x="24" y="57"/>
                  </a:lnTo>
                  <a:lnTo>
                    <a:pt x="25" y="55"/>
                  </a:lnTo>
                  <a:lnTo>
                    <a:pt x="26" y="53"/>
                  </a:lnTo>
                  <a:lnTo>
                    <a:pt x="27" y="51"/>
                  </a:lnTo>
                  <a:lnTo>
                    <a:pt x="28" y="48"/>
                  </a:lnTo>
                  <a:lnTo>
                    <a:pt x="30" y="46"/>
                  </a:lnTo>
                  <a:lnTo>
                    <a:pt x="31" y="44"/>
                  </a:lnTo>
                  <a:lnTo>
                    <a:pt x="33" y="42"/>
                  </a:lnTo>
                  <a:lnTo>
                    <a:pt x="35" y="40"/>
                  </a:lnTo>
                  <a:lnTo>
                    <a:pt x="36" y="37"/>
                  </a:lnTo>
                  <a:lnTo>
                    <a:pt x="37" y="35"/>
                  </a:lnTo>
                  <a:lnTo>
                    <a:pt x="38" y="33"/>
                  </a:lnTo>
                  <a:lnTo>
                    <a:pt x="40" y="31"/>
                  </a:lnTo>
                  <a:lnTo>
                    <a:pt x="41" y="29"/>
                  </a:lnTo>
                  <a:lnTo>
                    <a:pt x="42" y="27"/>
                  </a:lnTo>
                  <a:lnTo>
                    <a:pt x="43" y="26"/>
                  </a:lnTo>
                  <a:lnTo>
                    <a:pt x="46" y="23"/>
                  </a:lnTo>
                  <a:lnTo>
                    <a:pt x="47" y="22"/>
                  </a:lnTo>
                  <a:lnTo>
                    <a:pt x="48" y="20"/>
                  </a:lnTo>
                  <a:lnTo>
                    <a:pt x="49" y="18"/>
                  </a:lnTo>
                  <a:lnTo>
                    <a:pt x="51" y="17"/>
                  </a:lnTo>
                  <a:lnTo>
                    <a:pt x="52" y="15"/>
                  </a:lnTo>
                  <a:lnTo>
                    <a:pt x="53" y="14"/>
                  </a:lnTo>
                  <a:lnTo>
                    <a:pt x="54" y="12"/>
                  </a:lnTo>
                  <a:lnTo>
                    <a:pt x="56" y="11"/>
                  </a:lnTo>
                  <a:lnTo>
                    <a:pt x="57" y="9"/>
                  </a:lnTo>
                  <a:lnTo>
                    <a:pt x="59" y="7"/>
                  </a:lnTo>
                  <a:lnTo>
                    <a:pt x="62" y="6"/>
                  </a:lnTo>
                  <a:lnTo>
                    <a:pt x="63" y="4"/>
                  </a:lnTo>
                  <a:lnTo>
                    <a:pt x="65" y="3"/>
                  </a:lnTo>
                  <a:lnTo>
                    <a:pt x="67" y="2"/>
                  </a:lnTo>
                  <a:lnTo>
                    <a:pt x="69" y="1"/>
                  </a:lnTo>
                  <a:lnTo>
                    <a:pt x="72" y="1"/>
                  </a:lnTo>
                  <a:lnTo>
                    <a:pt x="74" y="1"/>
                  </a:lnTo>
                  <a:lnTo>
                    <a:pt x="78" y="0"/>
                  </a:lnTo>
                  <a:lnTo>
                    <a:pt x="80" y="0"/>
                  </a:lnTo>
                  <a:lnTo>
                    <a:pt x="84" y="0"/>
                  </a:lnTo>
                  <a:lnTo>
                    <a:pt x="89" y="1"/>
                  </a:lnTo>
                  <a:lnTo>
                    <a:pt x="92" y="1"/>
                  </a:lnTo>
                  <a:lnTo>
                    <a:pt x="96" y="1"/>
                  </a:lnTo>
                  <a:lnTo>
                    <a:pt x="100" y="1"/>
                  </a:lnTo>
                  <a:lnTo>
                    <a:pt x="105" y="2"/>
                  </a:lnTo>
                  <a:lnTo>
                    <a:pt x="107" y="2"/>
                  </a:lnTo>
                  <a:lnTo>
                    <a:pt x="110" y="3"/>
                  </a:lnTo>
                  <a:lnTo>
                    <a:pt x="111" y="3"/>
                  </a:lnTo>
                  <a:lnTo>
                    <a:pt x="113" y="3"/>
                  </a:lnTo>
                  <a:lnTo>
                    <a:pt x="116" y="3"/>
                  </a:lnTo>
                  <a:lnTo>
                    <a:pt x="118" y="4"/>
                  </a:lnTo>
                  <a:lnTo>
                    <a:pt x="121" y="5"/>
                  </a:lnTo>
                  <a:lnTo>
                    <a:pt x="123" y="5"/>
                  </a:lnTo>
                  <a:lnTo>
                    <a:pt x="127" y="6"/>
                  </a:lnTo>
                  <a:lnTo>
                    <a:pt x="132" y="7"/>
                  </a:lnTo>
                  <a:lnTo>
                    <a:pt x="135" y="8"/>
                  </a:lnTo>
                  <a:lnTo>
                    <a:pt x="139" y="9"/>
                  </a:lnTo>
                  <a:lnTo>
                    <a:pt x="143" y="11"/>
                  </a:lnTo>
                  <a:lnTo>
                    <a:pt x="146" y="12"/>
                  </a:lnTo>
                  <a:lnTo>
                    <a:pt x="150" y="14"/>
                  </a:lnTo>
                  <a:lnTo>
                    <a:pt x="154" y="15"/>
                  </a:lnTo>
                  <a:lnTo>
                    <a:pt x="158" y="16"/>
                  </a:lnTo>
                  <a:lnTo>
                    <a:pt x="160" y="17"/>
                  </a:lnTo>
                  <a:lnTo>
                    <a:pt x="162" y="19"/>
                  </a:lnTo>
                  <a:lnTo>
                    <a:pt x="165" y="20"/>
                  </a:lnTo>
                  <a:lnTo>
                    <a:pt x="166" y="22"/>
                  </a:lnTo>
                  <a:lnTo>
                    <a:pt x="167" y="23"/>
                  </a:lnTo>
                  <a:lnTo>
                    <a:pt x="169" y="25"/>
                  </a:lnTo>
                  <a:lnTo>
                    <a:pt x="169" y="26"/>
                  </a:lnTo>
                  <a:lnTo>
                    <a:pt x="169" y="27"/>
                  </a:lnTo>
                  <a:lnTo>
                    <a:pt x="169" y="29"/>
                  </a:lnTo>
                  <a:lnTo>
                    <a:pt x="167" y="30"/>
                  </a:lnTo>
                  <a:lnTo>
                    <a:pt x="167" y="31"/>
                  </a:lnTo>
                  <a:lnTo>
                    <a:pt x="167" y="32"/>
                  </a:lnTo>
                  <a:lnTo>
                    <a:pt x="167" y="34"/>
                  </a:lnTo>
                  <a:lnTo>
                    <a:pt x="166" y="35"/>
                  </a:lnTo>
                  <a:lnTo>
                    <a:pt x="166" y="37"/>
                  </a:lnTo>
                  <a:lnTo>
                    <a:pt x="166" y="38"/>
                  </a:lnTo>
                  <a:lnTo>
                    <a:pt x="166" y="40"/>
                  </a:lnTo>
                  <a:lnTo>
                    <a:pt x="165" y="41"/>
                  </a:lnTo>
                  <a:lnTo>
                    <a:pt x="165" y="43"/>
                  </a:lnTo>
                  <a:lnTo>
                    <a:pt x="164" y="45"/>
                  </a:lnTo>
                  <a:lnTo>
                    <a:pt x="164" y="47"/>
                  </a:lnTo>
                  <a:lnTo>
                    <a:pt x="162" y="48"/>
                  </a:lnTo>
                  <a:lnTo>
                    <a:pt x="162" y="51"/>
                  </a:lnTo>
                  <a:lnTo>
                    <a:pt x="161" y="52"/>
                  </a:lnTo>
                  <a:lnTo>
                    <a:pt x="161" y="54"/>
                  </a:lnTo>
                  <a:lnTo>
                    <a:pt x="160" y="57"/>
                  </a:lnTo>
                  <a:lnTo>
                    <a:pt x="160" y="59"/>
                  </a:lnTo>
                  <a:lnTo>
                    <a:pt x="159" y="61"/>
                  </a:lnTo>
                  <a:lnTo>
                    <a:pt x="158" y="63"/>
                  </a:lnTo>
                  <a:lnTo>
                    <a:pt x="158" y="65"/>
                  </a:lnTo>
                  <a:lnTo>
                    <a:pt x="156" y="68"/>
                  </a:lnTo>
                  <a:lnTo>
                    <a:pt x="155" y="70"/>
                  </a:lnTo>
                  <a:lnTo>
                    <a:pt x="155" y="71"/>
                  </a:lnTo>
                  <a:lnTo>
                    <a:pt x="154" y="73"/>
                  </a:lnTo>
                  <a:lnTo>
                    <a:pt x="154" y="76"/>
                  </a:lnTo>
                  <a:lnTo>
                    <a:pt x="153" y="78"/>
                  </a:lnTo>
                  <a:lnTo>
                    <a:pt x="151" y="81"/>
                  </a:lnTo>
                  <a:lnTo>
                    <a:pt x="150" y="82"/>
                  </a:lnTo>
                  <a:lnTo>
                    <a:pt x="150" y="85"/>
                  </a:lnTo>
                  <a:lnTo>
                    <a:pt x="149" y="87"/>
                  </a:lnTo>
                  <a:lnTo>
                    <a:pt x="148" y="89"/>
                  </a:lnTo>
                  <a:lnTo>
                    <a:pt x="146" y="91"/>
                  </a:lnTo>
                  <a:lnTo>
                    <a:pt x="146" y="93"/>
                  </a:lnTo>
                  <a:lnTo>
                    <a:pt x="145" y="96"/>
                  </a:lnTo>
                  <a:lnTo>
                    <a:pt x="144" y="97"/>
                  </a:lnTo>
                  <a:lnTo>
                    <a:pt x="143" y="99"/>
                  </a:lnTo>
                  <a:lnTo>
                    <a:pt x="143" y="101"/>
                  </a:lnTo>
                  <a:lnTo>
                    <a:pt x="142" y="103"/>
                  </a:lnTo>
                  <a:lnTo>
                    <a:pt x="140" y="105"/>
                  </a:lnTo>
                  <a:lnTo>
                    <a:pt x="139" y="107"/>
                  </a:lnTo>
                  <a:lnTo>
                    <a:pt x="139" y="109"/>
                  </a:lnTo>
                  <a:lnTo>
                    <a:pt x="138" y="110"/>
                  </a:lnTo>
                  <a:lnTo>
                    <a:pt x="138" y="112"/>
                  </a:lnTo>
                  <a:lnTo>
                    <a:pt x="137" y="114"/>
                  </a:lnTo>
                  <a:lnTo>
                    <a:pt x="135" y="115"/>
                  </a:lnTo>
                  <a:lnTo>
                    <a:pt x="134" y="117"/>
                  </a:lnTo>
                  <a:lnTo>
                    <a:pt x="134" y="118"/>
                  </a:lnTo>
                  <a:lnTo>
                    <a:pt x="133" y="119"/>
                  </a:lnTo>
                  <a:lnTo>
                    <a:pt x="133" y="121"/>
                  </a:lnTo>
                  <a:lnTo>
                    <a:pt x="132" y="122"/>
                  </a:lnTo>
                  <a:lnTo>
                    <a:pt x="132" y="123"/>
                  </a:lnTo>
                  <a:lnTo>
                    <a:pt x="129" y="125"/>
                  </a:lnTo>
                  <a:lnTo>
                    <a:pt x="128" y="126"/>
                  </a:lnTo>
                  <a:lnTo>
                    <a:pt x="128" y="128"/>
                  </a:lnTo>
                  <a:lnTo>
                    <a:pt x="127" y="129"/>
                  </a:lnTo>
                  <a:lnTo>
                    <a:pt x="124" y="129"/>
                  </a:lnTo>
                  <a:lnTo>
                    <a:pt x="122" y="129"/>
                  </a:lnTo>
                  <a:lnTo>
                    <a:pt x="119" y="129"/>
                  </a:lnTo>
                  <a:lnTo>
                    <a:pt x="118" y="130"/>
                  </a:lnTo>
                  <a:lnTo>
                    <a:pt x="115" y="129"/>
                  </a:lnTo>
                  <a:lnTo>
                    <a:pt x="112" y="129"/>
                  </a:lnTo>
                  <a:lnTo>
                    <a:pt x="108" y="129"/>
                  </a:lnTo>
                  <a:lnTo>
                    <a:pt x="106" y="128"/>
                  </a:lnTo>
                  <a:lnTo>
                    <a:pt x="102" y="127"/>
                  </a:lnTo>
                  <a:lnTo>
                    <a:pt x="100" y="126"/>
                  </a:lnTo>
                  <a:lnTo>
                    <a:pt x="97" y="126"/>
                  </a:lnTo>
                  <a:lnTo>
                    <a:pt x="96" y="125"/>
                  </a:lnTo>
                  <a:lnTo>
                    <a:pt x="92" y="124"/>
                  </a:lnTo>
                  <a:lnTo>
                    <a:pt x="92" y="124"/>
                  </a:lnTo>
                  <a:lnTo>
                    <a:pt x="96" y="112"/>
                  </a:lnTo>
                  <a:lnTo>
                    <a:pt x="118" y="116"/>
                  </a:lnTo>
                  <a:lnTo>
                    <a:pt x="118" y="116"/>
                  </a:lnTo>
                  <a:lnTo>
                    <a:pt x="118" y="115"/>
                  </a:lnTo>
                  <a:lnTo>
                    <a:pt x="118" y="114"/>
                  </a:lnTo>
                  <a:lnTo>
                    <a:pt x="119" y="112"/>
                  </a:lnTo>
                  <a:lnTo>
                    <a:pt x="119" y="110"/>
                  </a:lnTo>
                  <a:lnTo>
                    <a:pt x="121" y="108"/>
                  </a:lnTo>
                  <a:lnTo>
                    <a:pt x="122" y="107"/>
                  </a:lnTo>
                  <a:lnTo>
                    <a:pt x="122" y="106"/>
                  </a:lnTo>
                  <a:lnTo>
                    <a:pt x="123" y="104"/>
                  </a:lnTo>
                  <a:lnTo>
                    <a:pt x="123" y="103"/>
                  </a:lnTo>
                  <a:lnTo>
                    <a:pt x="123" y="101"/>
                  </a:lnTo>
                  <a:lnTo>
                    <a:pt x="124" y="99"/>
                  </a:lnTo>
                  <a:lnTo>
                    <a:pt x="124" y="98"/>
                  </a:lnTo>
                  <a:lnTo>
                    <a:pt x="126" y="96"/>
                  </a:lnTo>
                  <a:lnTo>
                    <a:pt x="126" y="94"/>
                  </a:lnTo>
                  <a:lnTo>
                    <a:pt x="127" y="93"/>
                  </a:lnTo>
                  <a:lnTo>
                    <a:pt x="128" y="90"/>
                  </a:lnTo>
                  <a:lnTo>
                    <a:pt x="128" y="89"/>
                  </a:lnTo>
                  <a:lnTo>
                    <a:pt x="129" y="87"/>
                  </a:lnTo>
                  <a:lnTo>
                    <a:pt x="129" y="85"/>
                  </a:lnTo>
                  <a:lnTo>
                    <a:pt x="131" y="83"/>
                  </a:lnTo>
                  <a:lnTo>
                    <a:pt x="132" y="81"/>
                  </a:lnTo>
                  <a:lnTo>
                    <a:pt x="132" y="79"/>
                  </a:lnTo>
                  <a:lnTo>
                    <a:pt x="133" y="77"/>
                  </a:lnTo>
                  <a:lnTo>
                    <a:pt x="134" y="75"/>
                  </a:lnTo>
                  <a:lnTo>
                    <a:pt x="135" y="73"/>
                  </a:lnTo>
                  <a:lnTo>
                    <a:pt x="135" y="71"/>
                  </a:lnTo>
                  <a:lnTo>
                    <a:pt x="137" y="69"/>
                  </a:lnTo>
                  <a:lnTo>
                    <a:pt x="137" y="67"/>
                  </a:lnTo>
                  <a:lnTo>
                    <a:pt x="138" y="65"/>
                  </a:lnTo>
                  <a:lnTo>
                    <a:pt x="138" y="62"/>
                  </a:lnTo>
                  <a:lnTo>
                    <a:pt x="139" y="61"/>
                  </a:lnTo>
                  <a:lnTo>
                    <a:pt x="139" y="59"/>
                  </a:lnTo>
                  <a:lnTo>
                    <a:pt x="140" y="57"/>
                  </a:lnTo>
                  <a:lnTo>
                    <a:pt x="140" y="55"/>
                  </a:lnTo>
                  <a:lnTo>
                    <a:pt x="142" y="53"/>
                  </a:lnTo>
                  <a:lnTo>
                    <a:pt x="143" y="51"/>
                  </a:lnTo>
                  <a:lnTo>
                    <a:pt x="143" y="49"/>
                  </a:lnTo>
                  <a:lnTo>
                    <a:pt x="144" y="47"/>
                  </a:lnTo>
                  <a:lnTo>
                    <a:pt x="144" y="45"/>
                  </a:lnTo>
                  <a:lnTo>
                    <a:pt x="145" y="44"/>
                  </a:lnTo>
                  <a:lnTo>
                    <a:pt x="146" y="43"/>
                  </a:lnTo>
                  <a:lnTo>
                    <a:pt x="146" y="41"/>
                  </a:lnTo>
                  <a:lnTo>
                    <a:pt x="146" y="40"/>
                  </a:lnTo>
                  <a:lnTo>
                    <a:pt x="146" y="38"/>
                  </a:lnTo>
                  <a:lnTo>
                    <a:pt x="148" y="37"/>
                  </a:lnTo>
                  <a:lnTo>
                    <a:pt x="149" y="34"/>
                  </a:lnTo>
                  <a:lnTo>
                    <a:pt x="149" y="32"/>
                  </a:lnTo>
                  <a:lnTo>
                    <a:pt x="150" y="30"/>
                  </a:lnTo>
                  <a:lnTo>
                    <a:pt x="150" y="29"/>
                  </a:lnTo>
                  <a:lnTo>
                    <a:pt x="150" y="28"/>
                  </a:lnTo>
                  <a:lnTo>
                    <a:pt x="151" y="28"/>
                  </a:lnTo>
                  <a:lnTo>
                    <a:pt x="149" y="26"/>
                  </a:lnTo>
                  <a:lnTo>
                    <a:pt x="146" y="26"/>
                  </a:lnTo>
                  <a:lnTo>
                    <a:pt x="145" y="25"/>
                  </a:lnTo>
                  <a:lnTo>
                    <a:pt x="143" y="24"/>
                  </a:lnTo>
                  <a:lnTo>
                    <a:pt x="142" y="24"/>
                  </a:lnTo>
                  <a:lnTo>
                    <a:pt x="139" y="23"/>
                  </a:lnTo>
                  <a:lnTo>
                    <a:pt x="137" y="23"/>
                  </a:lnTo>
                  <a:lnTo>
                    <a:pt x="134" y="22"/>
                  </a:lnTo>
                  <a:lnTo>
                    <a:pt x="132" y="21"/>
                  </a:lnTo>
                  <a:lnTo>
                    <a:pt x="128" y="20"/>
                  </a:lnTo>
                  <a:lnTo>
                    <a:pt x="126" y="20"/>
                  </a:lnTo>
                  <a:lnTo>
                    <a:pt x="122" y="20"/>
                  </a:lnTo>
                  <a:lnTo>
                    <a:pt x="119" y="19"/>
                  </a:lnTo>
                  <a:lnTo>
                    <a:pt x="117" y="18"/>
                  </a:lnTo>
                  <a:lnTo>
                    <a:pt x="113" y="18"/>
                  </a:lnTo>
                  <a:lnTo>
                    <a:pt x="110" y="17"/>
                  </a:lnTo>
                  <a:lnTo>
                    <a:pt x="106" y="17"/>
                  </a:lnTo>
                  <a:lnTo>
                    <a:pt x="103" y="16"/>
                  </a:lnTo>
                  <a:lnTo>
                    <a:pt x="100" y="15"/>
                  </a:lnTo>
                  <a:lnTo>
                    <a:pt x="97" y="15"/>
                  </a:lnTo>
                  <a:lnTo>
                    <a:pt x="95" y="15"/>
                  </a:lnTo>
                  <a:lnTo>
                    <a:pt x="92" y="15"/>
                  </a:lnTo>
                  <a:lnTo>
                    <a:pt x="89" y="14"/>
                  </a:lnTo>
                  <a:lnTo>
                    <a:pt x="86" y="14"/>
                  </a:lnTo>
                  <a:lnTo>
                    <a:pt x="84" y="13"/>
                  </a:lnTo>
                  <a:lnTo>
                    <a:pt x="83" y="13"/>
                  </a:lnTo>
                  <a:lnTo>
                    <a:pt x="79" y="13"/>
                  </a:lnTo>
                  <a:lnTo>
                    <a:pt x="78" y="13"/>
                  </a:lnTo>
                  <a:lnTo>
                    <a:pt x="76" y="13"/>
                  </a:lnTo>
                  <a:lnTo>
                    <a:pt x="75" y="14"/>
                  </a:lnTo>
                  <a:lnTo>
                    <a:pt x="74" y="15"/>
                  </a:lnTo>
                  <a:lnTo>
                    <a:pt x="73" y="17"/>
                  </a:lnTo>
                  <a:lnTo>
                    <a:pt x="70" y="18"/>
                  </a:lnTo>
                  <a:lnTo>
                    <a:pt x="69" y="21"/>
                  </a:lnTo>
                  <a:lnTo>
                    <a:pt x="68" y="22"/>
                  </a:lnTo>
                  <a:lnTo>
                    <a:pt x="67" y="23"/>
                  </a:lnTo>
                  <a:lnTo>
                    <a:pt x="65" y="25"/>
                  </a:lnTo>
                  <a:lnTo>
                    <a:pt x="64" y="27"/>
                  </a:lnTo>
                  <a:lnTo>
                    <a:pt x="63" y="29"/>
                  </a:lnTo>
                  <a:lnTo>
                    <a:pt x="62" y="30"/>
                  </a:lnTo>
                  <a:lnTo>
                    <a:pt x="60" y="31"/>
                  </a:lnTo>
                  <a:lnTo>
                    <a:pt x="59" y="33"/>
                  </a:lnTo>
                  <a:lnTo>
                    <a:pt x="58" y="35"/>
                  </a:lnTo>
                  <a:lnTo>
                    <a:pt x="58" y="37"/>
                  </a:lnTo>
                  <a:lnTo>
                    <a:pt x="57" y="39"/>
                  </a:lnTo>
                  <a:lnTo>
                    <a:pt x="56" y="41"/>
                  </a:lnTo>
                  <a:lnTo>
                    <a:pt x="54" y="43"/>
                  </a:lnTo>
                  <a:lnTo>
                    <a:pt x="53" y="45"/>
                  </a:lnTo>
                  <a:lnTo>
                    <a:pt x="52" y="46"/>
                  </a:lnTo>
                  <a:lnTo>
                    <a:pt x="51" y="48"/>
                  </a:lnTo>
                  <a:lnTo>
                    <a:pt x="49" y="51"/>
                  </a:lnTo>
                  <a:lnTo>
                    <a:pt x="48" y="53"/>
                  </a:lnTo>
                  <a:lnTo>
                    <a:pt x="47" y="55"/>
                  </a:lnTo>
                  <a:lnTo>
                    <a:pt x="46" y="57"/>
                  </a:lnTo>
                  <a:lnTo>
                    <a:pt x="44" y="59"/>
                  </a:lnTo>
                  <a:lnTo>
                    <a:pt x="43" y="61"/>
                  </a:lnTo>
                  <a:lnTo>
                    <a:pt x="42" y="63"/>
                  </a:lnTo>
                  <a:lnTo>
                    <a:pt x="41" y="65"/>
                  </a:lnTo>
                  <a:lnTo>
                    <a:pt x="40" y="67"/>
                  </a:lnTo>
                  <a:lnTo>
                    <a:pt x="38" y="69"/>
                  </a:lnTo>
                  <a:lnTo>
                    <a:pt x="37" y="71"/>
                  </a:lnTo>
                  <a:lnTo>
                    <a:pt x="36" y="73"/>
                  </a:lnTo>
                  <a:lnTo>
                    <a:pt x="35" y="75"/>
                  </a:lnTo>
                  <a:lnTo>
                    <a:pt x="33" y="76"/>
                  </a:lnTo>
                  <a:lnTo>
                    <a:pt x="32" y="79"/>
                  </a:lnTo>
                  <a:lnTo>
                    <a:pt x="32" y="81"/>
                  </a:lnTo>
                  <a:lnTo>
                    <a:pt x="31" y="82"/>
                  </a:lnTo>
                  <a:lnTo>
                    <a:pt x="30" y="84"/>
                  </a:lnTo>
                  <a:lnTo>
                    <a:pt x="28" y="85"/>
                  </a:lnTo>
                  <a:lnTo>
                    <a:pt x="28" y="87"/>
                  </a:lnTo>
                  <a:lnTo>
                    <a:pt x="27" y="88"/>
                  </a:lnTo>
                  <a:lnTo>
                    <a:pt x="26" y="90"/>
                  </a:lnTo>
                  <a:lnTo>
                    <a:pt x="26" y="91"/>
                  </a:lnTo>
                  <a:lnTo>
                    <a:pt x="25" y="93"/>
                  </a:lnTo>
                  <a:lnTo>
                    <a:pt x="24" y="96"/>
                  </a:lnTo>
                  <a:lnTo>
                    <a:pt x="22" y="97"/>
                  </a:lnTo>
                  <a:lnTo>
                    <a:pt x="21" y="98"/>
                  </a:lnTo>
                  <a:lnTo>
                    <a:pt x="21" y="100"/>
                  </a:lnTo>
                  <a:lnTo>
                    <a:pt x="21" y="101"/>
                  </a:lnTo>
                  <a:lnTo>
                    <a:pt x="21" y="101"/>
                  </a:lnTo>
                  <a:lnTo>
                    <a:pt x="42" y="106"/>
                  </a:lnTo>
                  <a:lnTo>
                    <a:pt x="36" y="118"/>
                  </a:lnTo>
                  <a:lnTo>
                    <a:pt x="36" y="118"/>
                  </a:lnTo>
                  <a:close/>
                </a:path>
              </a:pathLst>
            </a:custGeom>
            <a:solidFill>
              <a:srgbClr val="FC8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73" name="Freeform 35"/>
            <p:cNvSpPr>
              <a:spLocks/>
            </p:cNvSpPr>
            <p:nvPr/>
          </p:nvSpPr>
          <p:spPr bwMode="auto">
            <a:xfrm>
              <a:off x="4703" y="1571"/>
              <a:ext cx="40" cy="65"/>
            </a:xfrm>
            <a:custGeom>
              <a:avLst/>
              <a:gdLst>
                <a:gd name="T0" fmla="*/ 21 w 40"/>
                <a:gd name="T1" fmla="*/ 5 h 65"/>
                <a:gd name="T2" fmla="*/ 19 w 40"/>
                <a:gd name="T3" fmla="*/ 9 h 65"/>
                <a:gd name="T4" fmla="*/ 18 w 40"/>
                <a:gd name="T5" fmla="*/ 12 h 65"/>
                <a:gd name="T6" fmla="*/ 15 w 40"/>
                <a:gd name="T7" fmla="*/ 17 h 65"/>
                <a:gd name="T8" fmla="*/ 14 w 40"/>
                <a:gd name="T9" fmla="*/ 21 h 65"/>
                <a:gd name="T10" fmla="*/ 13 w 40"/>
                <a:gd name="T11" fmla="*/ 24 h 65"/>
                <a:gd name="T12" fmla="*/ 11 w 40"/>
                <a:gd name="T13" fmla="*/ 27 h 65"/>
                <a:gd name="T14" fmla="*/ 10 w 40"/>
                <a:gd name="T15" fmla="*/ 30 h 65"/>
                <a:gd name="T16" fmla="*/ 9 w 40"/>
                <a:gd name="T17" fmla="*/ 33 h 65"/>
                <a:gd name="T18" fmla="*/ 8 w 40"/>
                <a:gd name="T19" fmla="*/ 36 h 65"/>
                <a:gd name="T20" fmla="*/ 7 w 40"/>
                <a:gd name="T21" fmla="*/ 39 h 65"/>
                <a:gd name="T22" fmla="*/ 5 w 40"/>
                <a:gd name="T23" fmla="*/ 42 h 65"/>
                <a:gd name="T24" fmla="*/ 4 w 40"/>
                <a:gd name="T25" fmla="*/ 45 h 65"/>
                <a:gd name="T26" fmla="*/ 3 w 40"/>
                <a:gd name="T27" fmla="*/ 48 h 65"/>
                <a:gd name="T28" fmla="*/ 3 w 40"/>
                <a:gd name="T29" fmla="*/ 52 h 65"/>
                <a:gd name="T30" fmla="*/ 2 w 40"/>
                <a:gd name="T31" fmla="*/ 56 h 65"/>
                <a:gd name="T32" fmla="*/ 0 w 40"/>
                <a:gd name="T33" fmla="*/ 60 h 65"/>
                <a:gd name="T34" fmla="*/ 0 w 40"/>
                <a:gd name="T35" fmla="*/ 63 h 65"/>
                <a:gd name="T36" fmla="*/ 3 w 40"/>
                <a:gd name="T37" fmla="*/ 65 h 65"/>
                <a:gd name="T38" fmla="*/ 5 w 40"/>
                <a:gd name="T39" fmla="*/ 63 h 65"/>
                <a:gd name="T40" fmla="*/ 8 w 40"/>
                <a:gd name="T41" fmla="*/ 60 h 65"/>
                <a:gd name="T42" fmla="*/ 10 w 40"/>
                <a:gd name="T43" fmla="*/ 57 h 65"/>
                <a:gd name="T44" fmla="*/ 14 w 40"/>
                <a:gd name="T45" fmla="*/ 54 h 65"/>
                <a:gd name="T46" fmla="*/ 16 w 40"/>
                <a:gd name="T47" fmla="*/ 50 h 65"/>
                <a:gd name="T48" fmla="*/ 20 w 40"/>
                <a:gd name="T49" fmla="*/ 46 h 65"/>
                <a:gd name="T50" fmla="*/ 24 w 40"/>
                <a:gd name="T51" fmla="*/ 41 h 65"/>
                <a:gd name="T52" fmla="*/ 26 w 40"/>
                <a:gd name="T53" fmla="*/ 37 h 65"/>
                <a:gd name="T54" fmla="*/ 29 w 40"/>
                <a:gd name="T55" fmla="*/ 32 h 65"/>
                <a:gd name="T56" fmla="*/ 31 w 40"/>
                <a:gd name="T57" fmla="*/ 28 h 65"/>
                <a:gd name="T58" fmla="*/ 34 w 40"/>
                <a:gd name="T59" fmla="*/ 24 h 65"/>
                <a:gd name="T60" fmla="*/ 36 w 40"/>
                <a:gd name="T61" fmla="*/ 19 h 65"/>
                <a:gd name="T62" fmla="*/ 37 w 40"/>
                <a:gd name="T63" fmla="*/ 15 h 65"/>
                <a:gd name="T64" fmla="*/ 39 w 40"/>
                <a:gd name="T65" fmla="*/ 11 h 65"/>
                <a:gd name="T66" fmla="*/ 39 w 40"/>
                <a:gd name="T67" fmla="*/ 8 h 65"/>
                <a:gd name="T68" fmla="*/ 40 w 40"/>
                <a:gd name="T69" fmla="*/ 5 h 65"/>
                <a:gd name="T70" fmla="*/ 39 w 40"/>
                <a:gd name="T71" fmla="*/ 3 h 65"/>
                <a:gd name="T72" fmla="*/ 36 w 40"/>
                <a:gd name="T73" fmla="*/ 1 h 65"/>
                <a:gd name="T74" fmla="*/ 32 w 40"/>
                <a:gd name="T75" fmla="*/ 0 h 65"/>
                <a:gd name="T76" fmla="*/ 26 w 40"/>
                <a:gd name="T77" fmla="*/ 1 h 65"/>
                <a:gd name="T78" fmla="*/ 23 w 40"/>
                <a:gd name="T79" fmla="*/ 4 h 65"/>
                <a:gd name="T80" fmla="*/ 21 w 40"/>
                <a:gd name="T81" fmla="*/ 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 h="65">
                  <a:moveTo>
                    <a:pt x="21" y="4"/>
                  </a:moveTo>
                  <a:lnTo>
                    <a:pt x="21" y="5"/>
                  </a:lnTo>
                  <a:lnTo>
                    <a:pt x="20" y="7"/>
                  </a:lnTo>
                  <a:lnTo>
                    <a:pt x="19" y="9"/>
                  </a:lnTo>
                  <a:lnTo>
                    <a:pt x="19" y="10"/>
                  </a:lnTo>
                  <a:lnTo>
                    <a:pt x="18" y="12"/>
                  </a:lnTo>
                  <a:lnTo>
                    <a:pt x="16" y="15"/>
                  </a:lnTo>
                  <a:lnTo>
                    <a:pt x="15" y="17"/>
                  </a:lnTo>
                  <a:lnTo>
                    <a:pt x="14" y="20"/>
                  </a:lnTo>
                  <a:lnTo>
                    <a:pt x="14" y="21"/>
                  </a:lnTo>
                  <a:lnTo>
                    <a:pt x="13" y="23"/>
                  </a:lnTo>
                  <a:lnTo>
                    <a:pt x="13" y="24"/>
                  </a:lnTo>
                  <a:lnTo>
                    <a:pt x="11" y="26"/>
                  </a:lnTo>
                  <a:lnTo>
                    <a:pt x="11" y="27"/>
                  </a:lnTo>
                  <a:lnTo>
                    <a:pt x="10" y="29"/>
                  </a:lnTo>
                  <a:lnTo>
                    <a:pt x="10" y="30"/>
                  </a:lnTo>
                  <a:lnTo>
                    <a:pt x="9" y="32"/>
                  </a:lnTo>
                  <a:lnTo>
                    <a:pt x="9" y="33"/>
                  </a:lnTo>
                  <a:lnTo>
                    <a:pt x="8" y="35"/>
                  </a:lnTo>
                  <a:lnTo>
                    <a:pt x="8" y="36"/>
                  </a:lnTo>
                  <a:lnTo>
                    <a:pt x="8" y="38"/>
                  </a:lnTo>
                  <a:lnTo>
                    <a:pt x="7" y="39"/>
                  </a:lnTo>
                  <a:lnTo>
                    <a:pt x="7" y="40"/>
                  </a:lnTo>
                  <a:lnTo>
                    <a:pt x="5" y="42"/>
                  </a:lnTo>
                  <a:lnTo>
                    <a:pt x="5" y="43"/>
                  </a:lnTo>
                  <a:lnTo>
                    <a:pt x="4" y="45"/>
                  </a:lnTo>
                  <a:lnTo>
                    <a:pt x="4" y="46"/>
                  </a:lnTo>
                  <a:lnTo>
                    <a:pt x="3" y="48"/>
                  </a:lnTo>
                  <a:lnTo>
                    <a:pt x="3" y="49"/>
                  </a:lnTo>
                  <a:lnTo>
                    <a:pt x="3" y="52"/>
                  </a:lnTo>
                  <a:lnTo>
                    <a:pt x="2" y="54"/>
                  </a:lnTo>
                  <a:lnTo>
                    <a:pt x="2" y="56"/>
                  </a:lnTo>
                  <a:lnTo>
                    <a:pt x="2" y="58"/>
                  </a:lnTo>
                  <a:lnTo>
                    <a:pt x="0" y="60"/>
                  </a:lnTo>
                  <a:lnTo>
                    <a:pt x="0" y="62"/>
                  </a:lnTo>
                  <a:lnTo>
                    <a:pt x="0" y="63"/>
                  </a:lnTo>
                  <a:lnTo>
                    <a:pt x="2" y="64"/>
                  </a:lnTo>
                  <a:lnTo>
                    <a:pt x="3" y="65"/>
                  </a:lnTo>
                  <a:lnTo>
                    <a:pt x="4" y="64"/>
                  </a:lnTo>
                  <a:lnTo>
                    <a:pt x="5" y="63"/>
                  </a:lnTo>
                  <a:lnTo>
                    <a:pt x="8" y="62"/>
                  </a:lnTo>
                  <a:lnTo>
                    <a:pt x="8" y="60"/>
                  </a:lnTo>
                  <a:lnTo>
                    <a:pt x="9" y="59"/>
                  </a:lnTo>
                  <a:lnTo>
                    <a:pt x="10" y="57"/>
                  </a:lnTo>
                  <a:lnTo>
                    <a:pt x="13" y="56"/>
                  </a:lnTo>
                  <a:lnTo>
                    <a:pt x="14" y="54"/>
                  </a:lnTo>
                  <a:lnTo>
                    <a:pt x="15" y="52"/>
                  </a:lnTo>
                  <a:lnTo>
                    <a:pt x="16" y="50"/>
                  </a:lnTo>
                  <a:lnTo>
                    <a:pt x="19" y="48"/>
                  </a:lnTo>
                  <a:lnTo>
                    <a:pt x="20" y="46"/>
                  </a:lnTo>
                  <a:lnTo>
                    <a:pt x="21" y="44"/>
                  </a:lnTo>
                  <a:lnTo>
                    <a:pt x="24" y="41"/>
                  </a:lnTo>
                  <a:lnTo>
                    <a:pt x="25" y="39"/>
                  </a:lnTo>
                  <a:lnTo>
                    <a:pt x="26" y="37"/>
                  </a:lnTo>
                  <a:lnTo>
                    <a:pt x="27" y="35"/>
                  </a:lnTo>
                  <a:lnTo>
                    <a:pt x="29" y="32"/>
                  </a:lnTo>
                  <a:lnTo>
                    <a:pt x="30" y="30"/>
                  </a:lnTo>
                  <a:lnTo>
                    <a:pt x="31" y="28"/>
                  </a:lnTo>
                  <a:lnTo>
                    <a:pt x="32" y="26"/>
                  </a:lnTo>
                  <a:lnTo>
                    <a:pt x="34" y="24"/>
                  </a:lnTo>
                  <a:lnTo>
                    <a:pt x="35" y="21"/>
                  </a:lnTo>
                  <a:lnTo>
                    <a:pt x="36" y="19"/>
                  </a:lnTo>
                  <a:lnTo>
                    <a:pt x="37" y="17"/>
                  </a:lnTo>
                  <a:lnTo>
                    <a:pt x="37" y="15"/>
                  </a:lnTo>
                  <a:lnTo>
                    <a:pt x="37" y="13"/>
                  </a:lnTo>
                  <a:lnTo>
                    <a:pt x="39" y="11"/>
                  </a:lnTo>
                  <a:lnTo>
                    <a:pt x="39" y="10"/>
                  </a:lnTo>
                  <a:lnTo>
                    <a:pt x="39" y="8"/>
                  </a:lnTo>
                  <a:lnTo>
                    <a:pt x="40" y="7"/>
                  </a:lnTo>
                  <a:lnTo>
                    <a:pt x="40" y="5"/>
                  </a:lnTo>
                  <a:lnTo>
                    <a:pt x="40" y="4"/>
                  </a:lnTo>
                  <a:lnTo>
                    <a:pt x="39" y="3"/>
                  </a:lnTo>
                  <a:lnTo>
                    <a:pt x="37" y="1"/>
                  </a:lnTo>
                  <a:lnTo>
                    <a:pt x="36" y="1"/>
                  </a:lnTo>
                  <a:lnTo>
                    <a:pt x="36" y="0"/>
                  </a:lnTo>
                  <a:lnTo>
                    <a:pt x="32" y="0"/>
                  </a:lnTo>
                  <a:lnTo>
                    <a:pt x="30" y="1"/>
                  </a:lnTo>
                  <a:lnTo>
                    <a:pt x="26" y="1"/>
                  </a:lnTo>
                  <a:lnTo>
                    <a:pt x="24" y="3"/>
                  </a:lnTo>
                  <a:lnTo>
                    <a:pt x="23" y="4"/>
                  </a:lnTo>
                  <a:lnTo>
                    <a:pt x="21" y="4"/>
                  </a:lnTo>
                  <a:lnTo>
                    <a:pt x="21" y="4"/>
                  </a:lnTo>
                  <a:close/>
                </a:path>
              </a:pathLst>
            </a:custGeom>
            <a:solidFill>
              <a:srgbClr val="FC8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74" name="Freeform 36"/>
            <p:cNvSpPr>
              <a:spLocks/>
            </p:cNvSpPr>
            <p:nvPr/>
          </p:nvSpPr>
          <p:spPr bwMode="auto">
            <a:xfrm>
              <a:off x="4691" y="1410"/>
              <a:ext cx="495" cy="151"/>
            </a:xfrm>
            <a:custGeom>
              <a:avLst/>
              <a:gdLst>
                <a:gd name="T0" fmla="*/ 7 w 495"/>
                <a:gd name="T1" fmla="*/ 120 h 151"/>
                <a:gd name="T2" fmla="*/ 16 w 495"/>
                <a:gd name="T3" fmla="*/ 108 h 151"/>
                <a:gd name="T4" fmla="*/ 26 w 495"/>
                <a:gd name="T5" fmla="*/ 95 h 151"/>
                <a:gd name="T6" fmla="*/ 37 w 495"/>
                <a:gd name="T7" fmla="*/ 80 h 151"/>
                <a:gd name="T8" fmla="*/ 49 w 495"/>
                <a:gd name="T9" fmla="*/ 66 h 151"/>
                <a:gd name="T10" fmla="*/ 62 w 495"/>
                <a:gd name="T11" fmla="*/ 53 h 151"/>
                <a:gd name="T12" fmla="*/ 78 w 495"/>
                <a:gd name="T13" fmla="*/ 42 h 151"/>
                <a:gd name="T14" fmla="*/ 114 w 495"/>
                <a:gd name="T15" fmla="*/ 31 h 151"/>
                <a:gd name="T16" fmla="*/ 171 w 495"/>
                <a:gd name="T17" fmla="*/ 22 h 151"/>
                <a:gd name="T18" fmla="*/ 240 w 495"/>
                <a:gd name="T19" fmla="*/ 14 h 151"/>
                <a:gd name="T20" fmla="*/ 314 w 495"/>
                <a:gd name="T21" fmla="*/ 8 h 151"/>
                <a:gd name="T22" fmla="*/ 384 w 495"/>
                <a:gd name="T23" fmla="*/ 3 h 151"/>
                <a:gd name="T24" fmla="*/ 441 w 495"/>
                <a:gd name="T25" fmla="*/ 0 h 151"/>
                <a:gd name="T26" fmla="*/ 479 w 495"/>
                <a:gd name="T27" fmla="*/ 0 h 151"/>
                <a:gd name="T28" fmla="*/ 493 w 495"/>
                <a:gd name="T29" fmla="*/ 4 h 151"/>
                <a:gd name="T30" fmla="*/ 495 w 495"/>
                <a:gd name="T31" fmla="*/ 17 h 151"/>
                <a:gd name="T32" fmla="*/ 493 w 495"/>
                <a:gd name="T33" fmla="*/ 28 h 151"/>
                <a:gd name="T34" fmla="*/ 486 w 495"/>
                <a:gd name="T35" fmla="*/ 36 h 151"/>
                <a:gd name="T36" fmla="*/ 459 w 495"/>
                <a:gd name="T37" fmla="*/ 38 h 151"/>
                <a:gd name="T38" fmla="*/ 414 w 495"/>
                <a:gd name="T39" fmla="*/ 42 h 151"/>
                <a:gd name="T40" fmla="*/ 359 w 495"/>
                <a:gd name="T41" fmla="*/ 47 h 151"/>
                <a:gd name="T42" fmla="*/ 300 w 495"/>
                <a:gd name="T43" fmla="*/ 53 h 151"/>
                <a:gd name="T44" fmla="*/ 242 w 495"/>
                <a:gd name="T45" fmla="*/ 58 h 151"/>
                <a:gd name="T46" fmla="*/ 193 w 495"/>
                <a:gd name="T47" fmla="*/ 64 h 151"/>
                <a:gd name="T48" fmla="*/ 160 w 495"/>
                <a:gd name="T49" fmla="*/ 68 h 151"/>
                <a:gd name="T50" fmla="*/ 137 w 495"/>
                <a:gd name="T51" fmla="*/ 77 h 151"/>
                <a:gd name="T52" fmla="*/ 122 w 495"/>
                <a:gd name="T53" fmla="*/ 88 h 151"/>
                <a:gd name="T54" fmla="*/ 107 w 495"/>
                <a:gd name="T55" fmla="*/ 101 h 151"/>
                <a:gd name="T56" fmla="*/ 95 w 495"/>
                <a:gd name="T57" fmla="*/ 115 h 151"/>
                <a:gd name="T58" fmla="*/ 84 w 495"/>
                <a:gd name="T59" fmla="*/ 129 h 151"/>
                <a:gd name="T60" fmla="*/ 74 w 495"/>
                <a:gd name="T61" fmla="*/ 141 h 151"/>
                <a:gd name="T62" fmla="*/ 53 w 495"/>
                <a:gd name="T63" fmla="*/ 145 h 151"/>
                <a:gd name="T64" fmla="*/ 58 w 495"/>
                <a:gd name="T65" fmla="*/ 135 h 151"/>
                <a:gd name="T66" fmla="*/ 66 w 495"/>
                <a:gd name="T67" fmla="*/ 121 h 151"/>
                <a:gd name="T68" fmla="*/ 78 w 495"/>
                <a:gd name="T69" fmla="*/ 109 h 151"/>
                <a:gd name="T70" fmla="*/ 89 w 495"/>
                <a:gd name="T71" fmla="*/ 95 h 151"/>
                <a:gd name="T72" fmla="*/ 102 w 495"/>
                <a:gd name="T73" fmla="*/ 82 h 151"/>
                <a:gd name="T74" fmla="*/ 122 w 495"/>
                <a:gd name="T75" fmla="*/ 69 h 151"/>
                <a:gd name="T76" fmla="*/ 148 w 495"/>
                <a:gd name="T77" fmla="*/ 59 h 151"/>
                <a:gd name="T78" fmla="*/ 189 w 495"/>
                <a:gd name="T79" fmla="*/ 53 h 151"/>
                <a:gd name="T80" fmla="*/ 242 w 495"/>
                <a:gd name="T81" fmla="*/ 45 h 151"/>
                <a:gd name="T82" fmla="*/ 302 w 495"/>
                <a:gd name="T83" fmla="*/ 39 h 151"/>
                <a:gd name="T84" fmla="*/ 363 w 495"/>
                <a:gd name="T85" fmla="*/ 34 h 151"/>
                <a:gd name="T86" fmla="*/ 414 w 495"/>
                <a:gd name="T87" fmla="*/ 31 h 151"/>
                <a:gd name="T88" fmla="*/ 454 w 495"/>
                <a:gd name="T89" fmla="*/ 28 h 151"/>
                <a:gd name="T90" fmla="*/ 475 w 495"/>
                <a:gd name="T91" fmla="*/ 26 h 151"/>
                <a:gd name="T92" fmla="*/ 457 w 495"/>
                <a:gd name="T93" fmla="*/ 9 h 151"/>
                <a:gd name="T94" fmla="*/ 413 w 495"/>
                <a:gd name="T95" fmla="*/ 12 h 151"/>
                <a:gd name="T96" fmla="*/ 353 w 495"/>
                <a:gd name="T97" fmla="*/ 17 h 151"/>
                <a:gd name="T98" fmla="*/ 284 w 495"/>
                <a:gd name="T99" fmla="*/ 22 h 151"/>
                <a:gd name="T100" fmla="*/ 215 w 495"/>
                <a:gd name="T101" fmla="*/ 28 h 151"/>
                <a:gd name="T102" fmla="*/ 154 w 495"/>
                <a:gd name="T103" fmla="*/ 36 h 151"/>
                <a:gd name="T104" fmla="*/ 107 w 495"/>
                <a:gd name="T105" fmla="*/ 45 h 151"/>
                <a:gd name="T106" fmla="*/ 82 w 495"/>
                <a:gd name="T107" fmla="*/ 54 h 151"/>
                <a:gd name="T108" fmla="*/ 69 w 495"/>
                <a:gd name="T109" fmla="*/ 67 h 151"/>
                <a:gd name="T110" fmla="*/ 58 w 495"/>
                <a:gd name="T111" fmla="*/ 80 h 151"/>
                <a:gd name="T112" fmla="*/ 47 w 495"/>
                <a:gd name="T113" fmla="*/ 95 h 151"/>
                <a:gd name="T114" fmla="*/ 38 w 495"/>
                <a:gd name="T115" fmla="*/ 109 h 151"/>
                <a:gd name="T116" fmla="*/ 30 w 495"/>
                <a:gd name="T117" fmla="*/ 120 h 151"/>
                <a:gd name="T118" fmla="*/ 22 w 495"/>
                <a:gd name="T119" fmla="*/ 13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5" h="151">
                  <a:moveTo>
                    <a:pt x="0" y="132"/>
                  </a:moveTo>
                  <a:lnTo>
                    <a:pt x="0" y="131"/>
                  </a:lnTo>
                  <a:lnTo>
                    <a:pt x="1" y="130"/>
                  </a:lnTo>
                  <a:lnTo>
                    <a:pt x="1" y="128"/>
                  </a:lnTo>
                  <a:lnTo>
                    <a:pt x="3" y="126"/>
                  </a:lnTo>
                  <a:lnTo>
                    <a:pt x="4" y="125"/>
                  </a:lnTo>
                  <a:lnTo>
                    <a:pt x="6" y="123"/>
                  </a:lnTo>
                  <a:lnTo>
                    <a:pt x="7" y="120"/>
                  </a:lnTo>
                  <a:lnTo>
                    <a:pt x="9" y="118"/>
                  </a:lnTo>
                  <a:lnTo>
                    <a:pt x="10" y="117"/>
                  </a:lnTo>
                  <a:lnTo>
                    <a:pt x="10" y="115"/>
                  </a:lnTo>
                  <a:lnTo>
                    <a:pt x="11" y="114"/>
                  </a:lnTo>
                  <a:lnTo>
                    <a:pt x="12" y="112"/>
                  </a:lnTo>
                  <a:lnTo>
                    <a:pt x="14" y="111"/>
                  </a:lnTo>
                  <a:lnTo>
                    <a:pt x="15" y="109"/>
                  </a:lnTo>
                  <a:lnTo>
                    <a:pt x="16" y="108"/>
                  </a:lnTo>
                  <a:lnTo>
                    <a:pt x="16" y="106"/>
                  </a:lnTo>
                  <a:lnTo>
                    <a:pt x="17" y="104"/>
                  </a:lnTo>
                  <a:lnTo>
                    <a:pt x="20" y="103"/>
                  </a:lnTo>
                  <a:lnTo>
                    <a:pt x="20" y="101"/>
                  </a:lnTo>
                  <a:lnTo>
                    <a:pt x="22" y="100"/>
                  </a:lnTo>
                  <a:lnTo>
                    <a:pt x="23" y="98"/>
                  </a:lnTo>
                  <a:lnTo>
                    <a:pt x="25" y="96"/>
                  </a:lnTo>
                  <a:lnTo>
                    <a:pt x="26" y="95"/>
                  </a:lnTo>
                  <a:lnTo>
                    <a:pt x="27" y="92"/>
                  </a:lnTo>
                  <a:lnTo>
                    <a:pt x="28" y="91"/>
                  </a:lnTo>
                  <a:lnTo>
                    <a:pt x="30" y="89"/>
                  </a:lnTo>
                  <a:lnTo>
                    <a:pt x="31" y="87"/>
                  </a:lnTo>
                  <a:lnTo>
                    <a:pt x="33" y="86"/>
                  </a:lnTo>
                  <a:lnTo>
                    <a:pt x="35" y="84"/>
                  </a:lnTo>
                  <a:lnTo>
                    <a:pt x="36" y="82"/>
                  </a:lnTo>
                  <a:lnTo>
                    <a:pt x="37" y="80"/>
                  </a:lnTo>
                  <a:lnTo>
                    <a:pt x="38" y="78"/>
                  </a:lnTo>
                  <a:lnTo>
                    <a:pt x="39" y="76"/>
                  </a:lnTo>
                  <a:lnTo>
                    <a:pt x="41" y="75"/>
                  </a:lnTo>
                  <a:lnTo>
                    <a:pt x="43" y="73"/>
                  </a:lnTo>
                  <a:lnTo>
                    <a:pt x="44" y="71"/>
                  </a:lnTo>
                  <a:lnTo>
                    <a:pt x="46" y="69"/>
                  </a:lnTo>
                  <a:lnTo>
                    <a:pt x="48" y="67"/>
                  </a:lnTo>
                  <a:lnTo>
                    <a:pt x="49" y="66"/>
                  </a:lnTo>
                  <a:lnTo>
                    <a:pt x="51" y="64"/>
                  </a:lnTo>
                  <a:lnTo>
                    <a:pt x="53" y="62"/>
                  </a:lnTo>
                  <a:lnTo>
                    <a:pt x="54" y="61"/>
                  </a:lnTo>
                  <a:lnTo>
                    <a:pt x="55" y="59"/>
                  </a:lnTo>
                  <a:lnTo>
                    <a:pt x="58" y="57"/>
                  </a:lnTo>
                  <a:lnTo>
                    <a:pt x="59" y="56"/>
                  </a:lnTo>
                  <a:lnTo>
                    <a:pt x="60" y="54"/>
                  </a:lnTo>
                  <a:lnTo>
                    <a:pt x="62" y="53"/>
                  </a:lnTo>
                  <a:lnTo>
                    <a:pt x="64" y="51"/>
                  </a:lnTo>
                  <a:lnTo>
                    <a:pt x="65" y="50"/>
                  </a:lnTo>
                  <a:lnTo>
                    <a:pt x="68" y="48"/>
                  </a:lnTo>
                  <a:lnTo>
                    <a:pt x="69" y="47"/>
                  </a:lnTo>
                  <a:lnTo>
                    <a:pt x="71" y="45"/>
                  </a:lnTo>
                  <a:lnTo>
                    <a:pt x="73" y="44"/>
                  </a:lnTo>
                  <a:lnTo>
                    <a:pt x="75" y="43"/>
                  </a:lnTo>
                  <a:lnTo>
                    <a:pt x="78" y="42"/>
                  </a:lnTo>
                  <a:lnTo>
                    <a:pt x="80" y="40"/>
                  </a:lnTo>
                  <a:lnTo>
                    <a:pt x="84" y="39"/>
                  </a:lnTo>
                  <a:lnTo>
                    <a:pt x="89" y="37"/>
                  </a:lnTo>
                  <a:lnTo>
                    <a:pt x="92" y="36"/>
                  </a:lnTo>
                  <a:lnTo>
                    <a:pt x="98" y="35"/>
                  </a:lnTo>
                  <a:lnTo>
                    <a:pt x="102" y="33"/>
                  </a:lnTo>
                  <a:lnTo>
                    <a:pt x="108" y="32"/>
                  </a:lnTo>
                  <a:lnTo>
                    <a:pt x="114" y="31"/>
                  </a:lnTo>
                  <a:lnTo>
                    <a:pt x="121" y="30"/>
                  </a:lnTo>
                  <a:lnTo>
                    <a:pt x="127" y="28"/>
                  </a:lnTo>
                  <a:lnTo>
                    <a:pt x="134" y="28"/>
                  </a:lnTo>
                  <a:lnTo>
                    <a:pt x="140" y="26"/>
                  </a:lnTo>
                  <a:lnTo>
                    <a:pt x="148" y="25"/>
                  </a:lnTo>
                  <a:lnTo>
                    <a:pt x="155" y="24"/>
                  </a:lnTo>
                  <a:lnTo>
                    <a:pt x="162" y="23"/>
                  </a:lnTo>
                  <a:lnTo>
                    <a:pt x="171" y="22"/>
                  </a:lnTo>
                  <a:lnTo>
                    <a:pt x="180" y="21"/>
                  </a:lnTo>
                  <a:lnTo>
                    <a:pt x="187" y="19"/>
                  </a:lnTo>
                  <a:lnTo>
                    <a:pt x="196" y="19"/>
                  </a:lnTo>
                  <a:lnTo>
                    <a:pt x="204" y="18"/>
                  </a:lnTo>
                  <a:lnTo>
                    <a:pt x="214" y="17"/>
                  </a:lnTo>
                  <a:lnTo>
                    <a:pt x="223" y="17"/>
                  </a:lnTo>
                  <a:lnTo>
                    <a:pt x="231" y="15"/>
                  </a:lnTo>
                  <a:lnTo>
                    <a:pt x="240" y="14"/>
                  </a:lnTo>
                  <a:lnTo>
                    <a:pt x="250" y="14"/>
                  </a:lnTo>
                  <a:lnTo>
                    <a:pt x="258" y="13"/>
                  </a:lnTo>
                  <a:lnTo>
                    <a:pt x="268" y="12"/>
                  </a:lnTo>
                  <a:lnTo>
                    <a:pt x="278" y="11"/>
                  </a:lnTo>
                  <a:lnTo>
                    <a:pt x="287" y="11"/>
                  </a:lnTo>
                  <a:lnTo>
                    <a:pt x="296" y="9"/>
                  </a:lnTo>
                  <a:lnTo>
                    <a:pt x="305" y="8"/>
                  </a:lnTo>
                  <a:lnTo>
                    <a:pt x="314" y="8"/>
                  </a:lnTo>
                  <a:lnTo>
                    <a:pt x="323" y="7"/>
                  </a:lnTo>
                  <a:lnTo>
                    <a:pt x="332" y="6"/>
                  </a:lnTo>
                  <a:lnTo>
                    <a:pt x="341" y="6"/>
                  </a:lnTo>
                  <a:lnTo>
                    <a:pt x="349" y="5"/>
                  </a:lnTo>
                  <a:lnTo>
                    <a:pt x="359" y="5"/>
                  </a:lnTo>
                  <a:lnTo>
                    <a:pt x="366" y="4"/>
                  </a:lnTo>
                  <a:lnTo>
                    <a:pt x="375" y="4"/>
                  </a:lnTo>
                  <a:lnTo>
                    <a:pt x="384" y="3"/>
                  </a:lnTo>
                  <a:lnTo>
                    <a:pt x="392" y="3"/>
                  </a:lnTo>
                  <a:lnTo>
                    <a:pt x="400" y="3"/>
                  </a:lnTo>
                  <a:lnTo>
                    <a:pt x="407" y="3"/>
                  </a:lnTo>
                  <a:lnTo>
                    <a:pt x="414" y="2"/>
                  </a:lnTo>
                  <a:lnTo>
                    <a:pt x="422" y="2"/>
                  </a:lnTo>
                  <a:lnTo>
                    <a:pt x="428" y="1"/>
                  </a:lnTo>
                  <a:lnTo>
                    <a:pt x="435" y="1"/>
                  </a:lnTo>
                  <a:lnTo>
                    <a:pt x="441" y="0"/>
                  </a:lnTo>
                  <a:lnTo>
                    <a:pt x="448" y="0"/>
                  </a:lnTo>
                  <a:lnTo>
                    <a:pt x="452" y="0"/>
                  </a:lnTo>
                  <a:lnTo>
                    <a:pt x="459" y="0"/>
                  </a:lnTo>
                  <a:lnTo>
                    <a:pt x="462" y="0"/>
                  </a:lnTo>
                  <a:lnTo>
                    <a:pt x="468" y="0"/>
                  </a:lnTo>
                  <a:lnTo>
                    <a:pt x="472" y="0"/>
                  </a:lnTo>
                  <a:lnTo>
                    <a:pt x="476" y="0"/>
                  </a:lnTo>
                  <a:lnTo>
                    <a:pt x="479" y="0"/>
                  </a:lnTo>
                  <a:lnTo>
                    <a:pt x="482" y="0"/>
                  </a:lnTo>
                  <a:lnTo>
                    <a:pt x="484" y="0"/>
                  </a:lnTo>
                  <a:lnTo>
                    <a:pt x="486" y="0"/>
                  </a:lnTo>
                  <a:lnTo>
                    <a:pt x="487" y="0"/>
                  </a:lnTo>
                  <a:lnTo>
                    <a:pt x="489" y="0"/>
                  </a:lnTo>
                  <a:lnTo>
                    <a:pt x="491" y="0"/>
                  </a:lnTo>
                  <a:lnTo>
                    <a:pt x="493" y="2"/>
                  </a:lnTo>
                  <a:lnTo>
                    <a:pt x="493" y="4"/>
                  </a:lnTo>
                  <a:lnTo>
                    <a:pt x="494" y="6"/>
                  </a:lnTo>
                  <a:lnTo>
                    <a:pt x="494" y="8"/>
                  </a:lnTo>
                  <a:lnTo>
                    <a:pt x="494" y="9"/>
                  </a:lnTo>
                  <a:lnTo>
                    <a:pt x="494" y="11"/>
                  </a:lnTo>
                  <a:lnTo>
                    <a:pt x="495" y="12"/>
                  </a:lnTo>
                  <a:lnTo>
                    <a:pt x="495" y="14"/>
                  </a:lnTo>
                  <a:lnTo>
                    <a:pt x="495" y="15"/>
                  </a:lnTo>
                  <a:lnTo>
                    <a:pt x="495" y="17"/>
                  </a:lnTo>
                  <a:lnTo>
                    <a:pt x="495" y="18"/>
                  </a:lnTo>
                  <a:lnTo>
                    <a:pt x="494" y="19"/>
                  </a:lnTo>
                  <a:lnTo>
                    <a:pt x="494" y="22"/>
                  </a:lnTo>
                  <a:lnTo>
                    <a:pt x="494" y="23"/>
                  </a:lnTo>
                  <a:lnTo>
                    <a:pt x="494" y="25"/>
                  </a:lnTo>
                  <a:lnTo>
                    <a:pt x="493" y="26"/>
                  </a:lnTo>
                  <a:lnTo>
                    <a:pt x="493" y="28"/>
                  </a:lnTo>
                  <a:lnTo>
                    <a:pt x="493" y="28"/>
                  </a:lnTo>
                  <a:lnTo>
                    <a:pt x="493" y="31"/>
                  </a:lnTo>
                  <a:lnTo>
                    <a:pt x="492" y="32"/>
                  </a:lnTo>
                  <a:lnTo>
                    <a:pt x="492" y="33"/>
                  </a:lnTo>
                  <a:lnTo>
                    <a:pt x="492" y="35"/>
                  </a:lnTo>
                  <a:lnTo>
                    <a:pt x="492" y="36"/>
                  </a:lnTo>
                  <a:lnTo>
                    <a:pt x="491" y="36"/>
                  </a:lnTo>
                  <a:lnTo>
                    <a:pt x="488" y="36"/>
                  </a:lnTo>
                  <a:lnTo>
                    <a:pt x="486" y="36"/>
                  </a:lnTo>
                  <a:lnTo>
                    <a:pt x="483" y="36"/>
                  </a:lnTo>
                  <a:lnTo>
                    <a:pt x="481" y="36"/>
                  </a:lnTo>
                  <a:lnTo>
                    <a:pt x="478" y="36"/>
                  </a:lnTo>
                  <a:lnTo>
                    <a:pt x="475" y="36"/>
                  </a:lnTo>
                  <a:lnTo>
                    <a:pt x="471" y="37"/>
                  </a:lnTo>
                  <a:lnTo>
                    <a:pt x="467" y="37"/>
                  </a:lnTo>
                  <a:lnTo>
                    <a:pt x="464" y="38"/>
                  </a:lnTo>
                  <a:lnTo>
                    <a:pt x="459" y="38"/>
                  </a:lnTo>
                  <a:lnTo>
                    <a:pt x="454" y="39"/>
                  </a:lnTo>
                  <a:lnTo>
                    <a:pt x="449" y="39"/>
                  </a:lnTo>
                  <a:lnTo>
                    <a:pt x="444" y="39"/>
                  </a:lnTo>
                  <a:lnTo>
                    <a:pt x="438" y="39"/>
                  </a:lnTo>
                  <a:lnTo>
                    <a:pt x="433" y="40"/>
                  </a:lnTo>
                  <a:lnTo>
                    <a:pt x="427" y="41"/>
                  </a:lnTo>
                  <a:lnTo>
                    <a:pt x="420" y="42"/>
                  </a:lnTo>
                  <a:lnTo>
                    <a:pt x="414" y="42"/>
                  </a:lnTo>
                  <a:lnTo>
                    <a:pt x="407" y="42"/>
                  </a:lnTo>
                  <a:lnTo>
                    <a:pt x="401" y="43"/>
                  </a:lnTo>
                  <a:lnTo>
                    <a:pt x="395" y="44"/>
                  </a:lnTo>
                  <a:lnTo>
                    <a:pt x="387" y="44"/>
                  </a:lnTo>
                  <a:lnTo>
                    <a:pt x="381" y="45"/>
                  </a:lnTo>
                  <a:lnTo>
                    <a:pt x="374" y="45"/>
                  </a:lnTo>
                  <a:lnTo>
                    <a:pt x="366" y="46"/>
                  </a:lnTo>
                  <a:lnTo>
                    <a:pt x="359" y="47"/>
                  </a:lnTo>
                  <a:lnTo>
                    <a:pt x="352" y="47"/>
                  </a:lnTo>
                  <a:lnTo>
                    <a:pt x="344" y="48"/>
                  </a:lnTo>
                  <a:lnTo>
                    <a:pt x="337" y="49"/>
                  </a:lnTo>
                  <a:lnTo>
                    <a:pt x="330" y="50"/>
                  </a:lnTo>
                  <a:lnTo>
                    <a:pt x="322" y="50"/>
                  </a:lnTo>
                  <a:lnTo>
                    <a:pt x="315" y="51"/>
                  </a:lnTo>
                  <a:lnTo>
                    <a:pt x="307" y="52"/>
                  </a:lnTo>
                  <a:lnTo>
                    <a:pt x="300" y="53"/>
                  </a:lnTo>
                  <a:lnTo>
                    <a:pt x="291" y="53"/>
                  </a:lnTo>
                  <a:lnTo>
                    <a:pt x="284" y="54"/>
                  </a:lnTo>
                  <a:lnTo>
                    <a:pt x="278" y="55"/>
                  </a:lnTo>
                  <a:lnTo>
                    <a:pt x="271" y="55"/>
                  </a:lnTo>
                  <a:lnTo>
                    <a:pt x="263" y="56"/>
                  </a:lnTo>
                  <a:lnTo>
                    <a:pt x="256" y="57"/>
                  </a:lnTo>
                  <a:lnTo>
                    <a:pt x="248" y="57"/>
                  </a:lnTo>
                  <a:lnTo>
                    <a:pt x="242" y="58"/>
                  </a:lnTo>
                  <a:lnTo>
                    <a:pt x="236" y="59"/>
                  </a:lnTo>
                  <a:lnTo>
                    <a:pt x="229" y="59"/>
                  </a:lnTo>
                  <a:lnTo>
                    <a:pt x="223" y="60"/>
                  </a:lnTo>
                  <a:lnTo>
                    <a:pt x="216" y="61"/>
                  </a:lnTo>
                  <a:lnTo>
                    <a:pt x="210" y="61"/>
                  </a:lnTo>
                  <a:lnTo>
                    <a:pt x="204" y="62"/>
                  </a:lnTo>
                  <a:lnTo>
                    <a:pt x="199" y="63"/>
                  </a:lnTo>
                  <a:lnTo>
                    <a:pt x="193" y="64"/>
                  </a:lnTo>
                  <a:lnTo>
                    <a:pt x="188" y="64"/>
                  </a:lnTo>
                  <a:lnTo>
                    <a:pt x="183" y="65"/>
                  </a:lnTo>
                  <a:lnTo>
                    <a:pt x="180" y="66"/>
                  </a:lnTo>
                  <a:lnTo>
                    <a:pt x="175" y="66"/>
                  </a:lnTo>
                  <a:lnTo>
                    <a:pt x="171" y="67"/>
                  </a:lnTo>
                  <a:lnTo>
                    <a:pt x="167" y="67"/>
                  </a:lnTo>
                  <a:lnTo>
                    <a:pt x="164" y="68"/>
                  </a:lnTo>
                  <a:lnTo>
                    <a:pt x="160" y="68"/>
                  </a:lnTo>
                  <a:lnTo>
                    <a:pt x="159" y="69"/>
                  </a:lnTo>
                  <a:lnTo>
                    <a:pt x="156" y="70"/>
                  </a:lnTo>
                  <a:lnTo>
                    <a:pt x="154" y="70"/>
                  </a:lnTo>
                  <a:lnTo>
                    <a:pt x="150" y="71"/>
                  </a:lnTo>
                  <a:lnTo>
                    <a:pt x="146" y="73"/>
                  </a:lnTo>
                  <a:lnTo>
                    <a:pt x="143" y="74"/>
                  </a:lnTo>
                  <a:lnTo>
                    <a:pt x="139" y="76"/>
                  </a:lnTo>
                  <a:lnTo>
                    <a:pt x="137" y="77"/>
                  </a:lnTo>
                  <a:lnTo>
                    <a:pt x="135" y="78"/>
                  </a:lnTo>
                  <a:lnTo>
                    <a:pt x="133" y="80"/>
                  </a:lnTo>
                  <a:lnTo>
                    <a:pt x="132" y="81"/>
                  </a:lnTo>
                  <a:lnTo>
                    <a:pt x="129" y="82"/>
                  </a:lnTo>
                  <a:lnTo>
                    <a:pt x="128" y="84"/>
                  </a:lnTo>
                  <a:lnTo>
                    <a:pt x="125" y="85"/>
                  </a:lnTo>
                  <a:lnTo>
                    <a:pt x="124" y="87"/>
                  </a:lnTo>
                  <a:lnTo>
                    <a:pt x="122" y="88"/>
                  </a:lnTo>
                  <a:lnTo>
                    <a:pt x="121" y="89"/>
                  </a:lnTo>
                  <a:lnTo>
                    <a:pt x="118" y="91"/>
                  </a:lnTo>
                  <a:lnTo>
                    <a:pt x="117" y="93"/>
                  </a:lnTo>
                  <a:lnTo>
                    <a:pt x="114" y="95"/>
                  </a:lnTo>
                  <a:lnTo>
                    <a:pt x="113" y="96"/>
                  </a:lnTo>
                  <a:lnTo>
                    <a:pt x="111" y="98"/>
                  </a:lnTo>
                  <a:lnTo>
                    <a:pt x="110" y="100"/>
                  </a:lnTo>
                  <a:lnTo>
                    <a:pt x="107" y="101"/>
                  </a:lnTo>
                  <a:lnTo>
                    <a:pt x="106" y="103"/>
                  </a:lnTo>
                  <a:lnTo>
                    <a:pt x="105" y="105"/>
                  </a:lnTo>
                  <a:lnTo>
                    <a:pt x="102" y="106"/>
                  </a:lnTo>
                  <a:lnTo>
                    <a:pt x="101" y="109"/>
                  </a:lnTo>
                  <a:lnTo>
                    <a:pt x="100" y="110"/>
                  </a:lnTo>
                  <a:lnTo>
                    <a:pt x="98" y="112"/>
                  </a:lnTo>
                  <a:lnTo>
                    <a:pt x="97" y="114"/>
                  </a:lnTo>
                  <a:lnTo>
                    <a:pt x="95" y="115"/>
                  </a:lnTo>
                  <a:lnTo>
                    <a:pt x="94" y="117"/>
                  </a:lnTo>
                  <a:lnTo>
                    <a:pt x="91" y="119"/>
                  </a:lnTo>
                  <a:lnTo>
                    <a:pt x="90" y="121"/>
                  </a:lnTo>
                  <a:lnTo>
                    <a:pt x="89" y="122"/>
                  </a:lnTo>
                  <a:lnTo>
                    <a:pt x="87" y="124"/>
                  </a:lnTo>
                  <a:lnTo>
                    <a:pt x="86" y="126"/>
                  </a:lnTo>
                  <a:lnTo>
                    <a:pt x="85" y="128"/>
                  </a:lnTo>
                  <a:lnTo>
                    <a:pt x="84" y="129"/>
                  </a:lnTo>
                  <a:lnTo>
                    <a:pt x="82" y="131"/>
                  </a:lnTo>
                  <a:lnTo>
                    <a:pt x="81" y="132"/>
                  </a:lnTo>
                  <a:lnTo>
                    <a:pt x="80" y="134"/>
                  </a:lnTo>
                  <a:lnTo>
                    <a:pt x="79" y="135"/>
                  </a:lnTo>
                  <a:lnTo>
                    <a:pt x="78" y="136"/>
                  </a:lnTo>
                  <a:lnTo>
                    <a:pt x="78" y="137"/>
                  </a:lnTo>
                  <a:lnTo>
                    <a:pt x="76" y="139"/>
                  </a:lnTo>
                  <a:lnTo>
                    <a:pt x="74" y="141"/>
                  </a:lnTo>
                  <a:lnTo>
                    <a:pt x="73" y="143"/>
                  </a:lnTo>
                  <a:lnTo>
                    <a:pt x="71" y="145"/>
                  </a:lnTo>
                  <a:lnTo>
                    <a:pt x="70" y="147"/>
                  </a:lnTo>
                  <a:lnTo>
                    <a:pt x="69" y="148"/>
                  </a:lnTo>
                  <a:lnTo>
                    <a:pt x="69" y="149"/>
                  </a:lnTo>
                  <a:lnTo>
                    <a:pt x="69" y="150"/>
                  </a:lnTo>
                  <a:lnTo>
                    <a:pt x="69" y="151"/>
                  </a:lnTo>
                  <a:lnTo>
                    <a:pt x="53" y="145"/>
                  </a:lnTo>
                  <a:lnTo>
                    <a:pt x="53" y="145"/>
                  </a:lnTo>
                  <a:lnTo>
                    <a:pt x="53" y="144"/>
                  </a:lnTo>
                  <a:lnTo>
                    <a:pt x="53" y="143"/>
                  </a:lnTo>
                  <a:lnTo>
                    <a:pt x="54" y="142"/>
                  </a:lnTo>
                  <a:lnTo>
                    <a:pt x="55" y="140"/>
                  </a:lnTo>
                  <a:lnTo>
                    <a:pt x="55" y="139"/>
                  </a:lnTo>
                  <a:lnTo>
                    <a:pt x="57" y="137"/>
                  </a:lnTo>
                  <a:lnTo>
                    <a:pt x="58" y="135"/>
                  </a:lnTo>
                  <a:lnTo>
                    <a:pt x="59" y="132"/>
                  </a:lnTo>
                  <a:lnTo>
                    <a:pt x="62" y="130"/>
                  </a:lnTo>
                  <a:lnTo>
                    <a:pt x="62" y="129"/>
                  </a:lnTo>
                  <a:lnTo>
                    <a:pt x="63" y="127"/>
                  </a:lnTo>
                  <a:lnTo>
                    <a:pt x="64" y="126"/>
                  </a:lnTo>
                  <a:lnTo>
                    <a:pt x="65" y="124"/>
                  </a:lnTo>
                  <a:lnTo>
                    <a:pt x="66" y="123"/>
                  </a:lnTo>
                  <a:lnTo>
                    <a:pt x="66" y="121"/>
                  </a:lnTo>
                  <a:lnTo>
                    <a:pt x="68" y="120"/>
                  </a:lnTo>
                  <a:lnTo>
                    <a:pt x="69" y="118"/>
                  </a:lnTo>
                  <a:lnTo>
                    <a:pt x="70" y="117"/>
                  </a:lnTo>
                  <a:lnTo>
                    <a:pt x="71" y="115"/>
                  </a:lnTo>
                  <a:lnTo>
                    <a:pt x="73" y="114"/>
                  </a:lnTo>
                  <a:lnTo>
                    <a:pt x="75" y="112"/>
                  </a:lnTo>
                  <a:lnTo>
                    <a:pt x="76" y="110"/>
                  </a:lnTo>
                  <a:lnTo>
                    <a:pt x="78" y="109"/>
                  </a:lnTo>
                  <a:lnTo>
                    <a:pt x="78" y="106"/>
                  </a:lnTo>
                  <a:lnTo>
                    <a:pt x="80" y="106"/>
                  </a:lnTo>
                  <a:lnTo>
                    <a:pt x="80" y="103"/>
                  </a:lnTo>
                  <a:lnTo>
                    <a:pt x="82" y="102"/>
                  </a:lnTo>
                  <a:lnTo>
                    <a:pt x="84" y="100"/>
                  </a:lnTo>
                  <a:lnTo>
                    <a:pt x="85" y="98"/>
                  </a:lnTo>
                  <a:lnTo>
                    <a:pt x="86" y="97"/>
                  </a:lnTo>
                  <a:lnTo>
                    <a:pt x="89" y="95"/>
                  </a:lnTo>
                  <a:lnTo>
                    <a:pt x="90" y="93"/>
                  </a:lnTo>
                  <a:lnTo>
                    <a:pt x="91" y="92"/>
                  </a:lnTo>
                  <a:lnTo>
                    <a:pt x="94" y="90"/>
                  </a:lnTo>
                  <a:lnTo>
                    <a:pt x="95" y="89"/>
                  </a:lnTo>
                  <a:lnTo>
                    <a:pt x="97" y="87"/>
                  </a:lnTo>
                  <a:lnTo>
                    <a:pt x="98" y="86"/>
                  </a:lnTo>
                  <a:lnTo>
                    <a:pt x="100" y="84"/>
                  </a:lnTo>
                  <a:lnTo>
                    <a:pt x="102" y="82"/>
                  </a:lnTo>
                  <a:lnTo>
                    <a:pt x="103" y="81"/>
                  </a:lnTo>
                  <a:lnTo>
                    <a:pt x="106" y="79"/>
                  </a:lnTo>
                  <a:lnTo>
                    <a:pt x="107" y="78"/>
                  </a:lnTo>
                  <a:lnTo>
                    <a:pt x="110" y="76"/>
                  </a:lnTo>
                  <a:lnTo>
                    <a:pt x="111" y="75"/>
                  </a:lnTo>
                  <a:lnTo>
                    <a:pt x="113" y="74"/>
                  </a:lnTo>
                  <a:lnTo>
                    <a:pt x="117" y="71"/>
                  </a:lnTo>
                  <a:lnTo>
                    <a:pt x="122" y="69"/>
                  </a:lnTo>
                  <a:lnTo>
                    <a:pt x="125" y="67"/>
                  </a:lnTo>
                  <a:lnTo>
                    <a:pt x="130" y="65"/>
                  </a:lnTo>
                  <a:lnTo>
                    <a:pt x="132" y="64"/>
                  </a:lnTo>
                  <a:lnTo>
                    <a:pt x="134" y="63"/>
                  </a:lnTo>
                  <a:lnTo>
                    <a:pt x="138" y="62"/>
                  </a:lnTo>
                  <a:lnTo>
                    <a:pt x="140" y="61"/>
                  </a:lnTo>
                  <a:lnTo>
                    <a:pt x="144" y="61"/>
                  </a:lnTo>
                  <a:lnTo>
                    <a:pt x="148" y="59"/>
                  </a:lnTo>
                  <a:lnTo>
                    <a:pt x="153" y="59"/>
                  </a:lnTo>
                  <a:lnTo>
                    <a:pt x="157" y="58"/>
                  </a:lnTo>
                  <a:lnTo>
                    <a:pt x="161" y="57"/>
                  </a:lnTo>
                  <a:lnTo>
                    <a:pt x="166" y="56"/>
                  </a:lnTo>
                  <a:lnTo>
                    <a:pt x="171" y="55"/>
                  </a:lnTo>
                  <a:lnTo>
                    <a:pt x="177" y="54"/>
                  </a:lnTo>
                  <a:lnTo>
                    <a:pt x="183" y="53"/>
                  </a:lnTo>
                  <a:lnTo>
                    <a:pt x="189" y="53"/>
                  </a:lnTo>
                  <a:lnTo>
                    <a:pt x="196" y="52"/>
                  </a:lnTo>
                  <a:lnTo>
                    <a:pt x="202" y="51"/>
                  </a:lnTo>
                  <a:lnTo>
                    <a:pt x="208" y="50"/>
                  </a:lnTo>
                  <a:lnTo>
                    <a:pt x="215" y="49"/>
                  </a:lnTo>
                  <a:lnTo>
                    <a:pt x="221" y="48"/>
                  </a:lnTo>
                  <a:lnTo>
                    <a:pt x="229" y="47"/>
                  </a:lnTo>
                  <a:lnTo>
                    <a:pt x="235" y="46"/>
                  </a:lnTo>
                  <a:lnTo>
                    <a:pt x="242" y="45"/>
                  </a:lnTo>
                  <a:lnTo>
                    <a:pt x="250" y="45"/>
                  </a:lnTo>
                  <a:lnTo>
                    <a:pt x="258" y="44"/>
                  </a:lnTo>
                  <a:lnTo>
                    <a:pt x="264" y="43"/>
                  </a:lnTo>
                  <a:lnTo>
                    <a:pt x="272" y="42"/>
                  </a:lnTo>
                  <a:lnTo>
                    <a:pt x="280" y="42"/>
                  </a:lnTo>
                  <a:lnTo>
                    <a:pt x="288" y="41"/>
                  </a:lnTo>
                  <a:lnTo>
                    <a:pt x="295" y="40"/>
                  </a:lnTo>
                  <a:lnTo>
                    <a:pt x="302" y="39"/>
                  </a:lnTo>
                  <a:lnTo>
                    <a:pt x="310" y="39"/>
                  </a:lnTo>
                  <a:lnTo>
                    <a:pt x="318" y="39"/>
                  </a:lnTo>
                  <a:lnTo>
                    <a:pt x="326" y="38"/>
                  </a:lnTo>
                  <a:lnTo>
                    <a:pt x="333" y="37"/>
                  </a:lnTo>
                  <a:lnTo>
                    <a:pt x="341" y="36"/>
                  </a:lnTo>
                  <a:lnTo>
                    <a:pt x="348" y="36"/>
                  </a:lnTo>
                  <a:lnTo>
                    <a:pt x="355" y="35"/>
                  </a:lnTo>
                  <a:lnTo>
                    <a:pt x="363" y="34"/>
                  </a:lnTo>
                  <a:lnTo>
                    <a:pt x="369" y="33"/>
                  </a:lnTo>
                  <a:lnTo>
                    <a:pt x="376" y="33"/>
                  </a:lnTo>
                  <a:lnTo>
                    <a:pt x="382" y="33"/>
                  </a:lnTo>
                  <a:lnTo>
                    <a:pt x="390" y="32"/>
                  </a:lnTo>
                  <a:lnTo>
                    <a:pt x="396" y="31"/>
                  </a:lnTo>
                  <a:lnTo>
                    <a:pt x="402" y="31"/>
                  </a:lnTo>
                  <a:lnTo>
                    <a:pt x="408" y="31"/>
                  </a:lnTo>
                  <a:lnTo>
                    <a:pt x="414" y="31"/>
                  </a:lnTo>
                  <a:lnTo>
                    <a:pt x="420" y="30"/>
                  </a:lnTo>
                  <a:lnTo>
                    <a:pt x="427" y="30"/>
                  </a:lnTo>
                  <a:lnTo>
                    <a:pt x="432" y="28"/>
                  </a:lnTo>
                  <a:lnTo>
                    <a:pt x="436" y="28"/>
                  </a:lnTo>
                  <a:lnTo>
                    <a:pt x="441" y="28"/>
                  </a:lnTo>
                  <a:lnTo>
                    <a:pt x="446" y="28"/>
                  </a:lnTo>
                  <a:lnTo>
                    <a:pt x="450" y="28"/>
                  </a:lnTo>
                  <a:lnTo>
                    <a:pt x="454" y="28"/>
                  </a:lnTo>
                  <a:lnTo>
                    <a:pt x="457" y="27"/>
                  </a:lnTo>
                  <a:lnTo>
                    <a:pt x="461" y="27"/>
                  </a:lnTo>
                  <a:lnTo>
                    <a:pt x="464" y="27"/>
                  </a:lnTo>
                  <a:lnTo>
                    <a:pt x="466" y="26"/>
                  </a:lnTo>
                  <a:lnTo>
                    <a:pt x="468" y="26"/>
                  </a:lnTo>
                  <a:lnTo>
                    <a:pt x="471" y="26"/>
                  </a:lnTo>
                  <a:lnTo>
                    <a:pt x="473" y="26"/>
                  </a:lnTo>
                  <a:lnTo>
                    <a:pt x="475" y="26"/>
                  </a:lnTo>
                  <a:lnTo>
                    <a:pt x="477" y="8"/>
                  </a:lnTo>
                  <a:lnTo>
                    <a:pt x="476" y="8"/>
                  </a:lnTo>
                  <a:lnTo>
                    <a:pt x="472" y="8"/>
                  </a:lnTo>
                  <a:lnTo>
                    <a:pt x="470" y="8"/>
                  </a:lnTo>
                  <a:lnTo>
                    <a:pt x="467" y="9"/>
                  </a:lnTo>
                  <a:lnTo>
                    <a:pt x="465" y="9"/>
                  </a:lnTo>
                  <a:lnTo>
                    <a:pt x="461" y="9"/>
                  </a:lnTo>
                  <a:lnTo>
                    <a:pt x="457" y="9"/>
                  </a:lnTo>
                  <a:lnTo>
                    <a:pt x="452" y="10"/>
                  </a:lnTo>
                  <a:lnTo>
                    <a:pt x="448" y="10"/>
                  </a:lnTo>
                  <a:lnTo>
                    <a:pt x="444" y="11"/>
                  </a:lnTo>
                  <a:lnTo>
                    <a:pt x="438" y="11"/>
                  </a:lnTo>
                  <a:lnTo>
                    <a:pt x="433" y="11"/>
                  </a:lnTo>
                  <a:lnTo>
                    <a:pt x="427" y="11"/>
                  </a:lnTo>
                  <a:lnTo>
                    <a:pt x="420" y="12"/>
                  </a:lnTo>
                  <a:lnTo>
                    <a:pt x="413" y="12"/>
                  </a:lnTo>
                  <a:lnTo>
                    <a:pt x="407" y="13"/>
                  </a:lnTo>
                  <a:lnTo>
                    <a:pt x="400" y="14"/>
                  </a:lnTo>
                  <a:lnTo>
                    <a:pt x="392" y="14"/>
                  </a:lnTo>
                  <a:lnTo>
                    <a:pt x="385" y="14"/>
                  </a:lnTo>
                  <a:lnTo>
                    <a:pt x="377" y="15"/>
                  </a:lnTo>
                  <a:lnTo>
                    <a:pt x="369" y="16"/>
                  </a:lnTo>
                  <a:lnTo>
                    <a:pt x="361" y="17"/>
                  </a:lnTo>
                  <a:lnTo>
                    <a:pt x="353" y="17"/>
                  </a:lnTo>
                  <a:lnTo>
                    <a:pt x="344" y="17"/>
                  </a:lnTo>
                  <a:lnTo>
                    <a:pt x="337" y="18"/>
                  </a:lnTo>
                  <a:lnTo>
                    <a:pt x="328" y="19"/>
                  </a:lnTo>
                  <a:lnTo>
                    <a:pt x="320" y="19"/>
                  </a:lnTo>
                  <a:lnTo>
                    <a:pt x="311" y="20"/>
                  </a:lnTo>
                  <a:lnTo>
                    <a:pt x="302" y="21"/>
                  </a:lnTo>
                  <a:lnTo>
                    <a:pt x="294" y="22"/>
                  </a:lnTo>
                  <a:lnTo>
                    <a:pt x="284" y="22"/>
                  </a:lnTo>
                  <a:lnTo>
                    <a:pt x="275" y="23"/>
                  </a:lnTo>
                  <a:lnTo>
                    <a:pt x="267" y="24"/>
                  </a:lnTo>
                  <a:lnTo>
                    <a:pt x="258" y="25"/>
                  </a:lnTo>
                  <a:lnTo>
                    <a:pt x="250" y="25"/>
                  </a:lnTo>
                  <a:lnTo>
                    <a:pt x="241" y="26"/>
                  </a:lnTo>
                  <a:lnTo>
                    <a:pt x="232" y="27"/>
                  </a:lnTo>
                  <a:lnTo>
                    <a:pt x="224" y="28"/>
                  </a:lnTo>
                  <a:lnTo>
                    <a:pt x="215" y="28"/>
                  </a:lnTo>
                  <a:lnTo>
                    <a:pt x="207" y="30"/>
                  </a:lnTo>
                  <a:lnTo>
                    <a:pt x="198" y="31"/>
                  </a:lnTo>
                  <a:lnTo>
                    <a:pt x="191" y="31"/>
                  </a:lnTo>
                  <a:lnTo>
                    <a:pt x="182" y="32"/>
                  </a:lnTo>
                  <a:lnTo>
                    <a:pt x="176" y="33"/>
                  </a:lnTo>
                  <a:lnTo>
                    <a:pt x="167" y="34"/>
                  </a:lnTo>
                  <a:lnTo>
                    <a:pt x="161" y="36"/>
                  </a:lnTo>
                  <a:lnTo>
                    <a:pt x="154" y="36"/>
                  </a:lnTo>
                  <a:lnTo>
                    <a:pt x="146" y="37"/>
                  </a:lnTo>
                  <a:lnTo>
                    <a:pt x="140" y="38"/>
                  </a:lnTo>
                  <a:lnTo>
                    <a:pt x="134" y="39"/>
                  </a:lnTo>
                  <a:lnTo>
                    <a:pt x="128" y="40"/>
                  </a:lnTo>
                  <a:lnTo>
                    <a:pt x="122" y="42"/>
                  </a:lnTo>
                  <a:lnTo>
                    <a:pt x="117" y="42"/>
                  </a:lnTo>
                  <a:lnTo>
                    <a:pt x="112" y="44"/>
                  </a:lnTo>
                  <a:lnTo>
                    <a:pt x="107" y="45"/>
                  </a:lnTo>
                  <a:lnTo>
                    <a:pt x="103" y="45"/>
                  </a:lnTo>
                  <a:lnTo>
                    <a:pt x="100" y="47"/>
                  </a:lnTo>
                  <a:lnTo>
                    <a:pt x="96" y="47"/>
                  </a:lnTo>
                  <a:lnTo>
                    <a:pt x="92" y="49"/>
                  </a:lnTo>
                  <a:lnTo>
                    <a:pt x="90" y="50"/>
                  </a:lnTo>
                  <a:lnTo>
                    <a:pt x="87" y="51"/>
                  </a:lnTo>
                  <a:lnTo>
                    <a:pt x="86" y="52"/>
                  </a:lnTo>
                  <a:lnTo>
                    <a:pt x="82" y="54"/>
                  </a:lnTo>
                  <a:lnTo>
                    <a:pt x="80" y="57"/>
                  </a:lnTo>
                  <a:lnTo>
                    <a:pt x="79" y="58"/>
                  </a:lnTo>
                  <a:lnTo>
                    <a:pt x="78" y="59"/>
                  </a:lnTo>
                  <a:lnTo>
                    <a:pt x="75" y="61"/>
                  </a:lnTo>
                  <a:lnTo>
                    <a:pt x="74" y="62"/>
                  </a:lnTo>
                  <a:lnTo>
                    <a:pt x="73" y="64"/>
                  </a:lnTo>
                  <a:lnTo>
                    <a:pt x="71" y="65"/>
                  </a:lnTo>
                  <a:lnTo>
                    <a:pt x="69" y="67"/>
                  </a:lnTo>
                  <a:lnTo>
                    <a:pt x="68" y="68"/>
                  </a:lnTo>
                  <a:lnTo>
                    <a:pt x="66" y="70"/>
                  </a:lnTo>
                  <a:lnTo>
                    <a:pt x="65" y="71"/>
                  </a:lnTo>
                  <a:lnTo>
                    <a:pt x="63" y="73"/>
                  </a:lnTo>
                  <a:lnTo>
                    <a:pt x="62" y="75"/>
                  </a:lnTo>
                  <a:lnTo>
                    <a:pt x="60" y="76"/>
                  </a:lnTo>
                  <a:lnTo>
                    <a:pt x="59" y="78"/>
                  </a:lnTo>
                  <a:lnTo>
                    <a:pt x="58" y="80"/>
                  </a:lnTo>
                  <a:lnTo>
                    <a:pt x="57" y="82"/>
                  </a:lnTo>
                  <a:lnTo>
                    <a:pt x="54" y="84"/>
                  </a:lnTo>
                  <a:lnTo>
                    <a:pt x="53" y="85"/>
                  </a:lnTo>
                  <a:lnTo>
                    <a:pt x="52" y="87"/>
                  </a:lnTo>
                  <a:lnTo>
                    <a:pt x="51" y="89"/>
                  </a:lnTo>
                  <a:lnTo>
                    <a:pt x="49" y="91"/>
                  </a:lnTo>
                  <a:lnTo>
                    <a:pt x="48" y="92"/>
                  </a:lnTo>
                  <a:lnTo>
                    <a:pt x="47" y="95"/>
                  </a:lnTo>
                  <a:lnTo>
                    <a:pt x="46" y="96"/>
                  </a:lnTo>
                  <a:lnTo>
                    <a:pt x="44" y="98"/>
                  </a:lnTo>
                  <a:lnTo>
                    <a:pt x="43" y="100"/>
                  </a:lnTo>
                  <a:lnTo>
                    <a:pt x="42" y="101"/>
                  </a:lnTo>
                  <a:lnTo>
                    <a:pt x="41" y="103"/>
                  </a:lnTo>
                  <a:lnTo>
                    <a:pt x="39" y="105"/>
                  </a:lnTo>
                  <a:lnTo>
                    <a:pt x="38" y="106"/>
                  </a:lnTo>
                  <a:lnTo>
                    <a:pt x="38" y="109"/>
                  </a:lnTo>
                  <a:lnTo>
                    <a:pt x="37" y="110"/>
                  </a:lnTo>
                  <a:lnTo>
                    <a:pt x="36" y="112"/>
                  </a:lnTo>
                  <a:lnTo>
                    <a:pt x="35" y="113"/>
                  </a:lnTo>
                  <a:lnTo>
                    <a:pt x="33" y="115"/>
                  </a:lnTo>
                  <a:lnTo>
                    <a:pt x="32" y="117"/>
                  </a:lnTo>
                  <a:lnTo>
                    <a:pt x="31" y="117"/>
                  </a:lnTo>
                  <a:lnTo>
                    <a:pt x="31" y="119"/>
                  </a:lnTo>
                  <a:lnTo>
                    <a:pt x="30" y="120"/>
                  </a:lnTo>
                  <a:lnTo>
                    <a:pt x="28" y="122"/>
                  </a:lnTo>
                  <a:lnTo>
                    <a:pt x="27" y="123"/>
                  </a:lnTo>
                  <a:lnTo>
                    <a:pt x="27" y="125"/>
                  </a:lnTo>
                  <a:lnTo>
                    <a:pt x="26" y="126"/>
                  </a:lnTo>
                  <a:lnTo>
                    <a:pt x="26" y="127"/>
                  </a:lnTo>
                  <a:lnTo>
                    <a:pt x="25" y="129"/>
                  </a:lnTo>
                  <a:lnTo>
                    <a:pt x="23" y="131"/>
                  </a:lnTo>
                  <a:lnTo>
                    <a:pt x="22" y="133"/>
                  </a:lnTo>
                  <a:lnTo>
                    <a:pt x="21" y="134"/>
                  </a:lnTo>
                  <a:lnTo>
                    <a:pt x="20" y="137"/>
                  </a:lnTo>
                  <a:lnTo>
                    <a:pt x="20" y="137"/>
                  </a:lnTo>
                  <a:lnTo>
                    <a:pt x="0" y="132"/>
                  </a:lnTo>
                  <a:lnTo>
                    <a:pt x="0" y="132"/>
                  </a:lnTo>
                  <a:close/>
                </a:path>
              </a:pathLst>
            </a:custGeom>
            <a:solidFill>
              <a:srgbClr val="FC8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75" name="Freeform 37"/>
            <p:cNvSpPr>
              <a:spLocks/>
            </p:cNvSpPr>
            <p:nvPr/>
          </p:nvSpPr>
          <p:spPr bwMode="auto">
            <a:xfrm>
              <a:off x="4764" y="1578"/>
              <a:ext cx="97" cy="158"/>
            </a:xfrm>
            <a:custGeom>
              <a:avLst/>
              <a:gdLst>
                <a:gd name="T0" fmla="*/ 9 w 97"/>
                <a:gd name="T1" fmla="*/ 47 h 158"/>
                <a:gd name="T2" fmla="*/ 19 w 97"/>
                <a:gd name="T3" fmla="*/ 56 h 158"/>
                <a:gd name="T4" fmla="*/ 27 w 97"/>
                <a:gd name="T5" fmla="*/ 65 h 158"/>
                <a:gd name="T6" fmla="*/ 32 w 97"/>
                <a:gd name="T7" fmla="*/ 75 h 158"/>
                <a:gd name="T8" fmla="*/ 29 w 97"/>
                <a:gd name="T9" fmla="*/ 86 h 158"/>
                <a:gd name="T10" fmla="*/ 24 w 97"/>
                <a:gd name="T11" fmla="*/ 100 h 158"/>
                <a:gd name="T12" fmla="*/ 18 w 97"/>
                <a:gd name="T13" fmla="*/ 112 h 158"/>
                <a:gd name="T14" fmla="*/ 12 w 97"/>
                <a:gd name="T15" fmla="*/ 125 h 158"/>
                <a:gd name="T16" fmla="*/ 7 w 97"/>
                <a:gd name="T17" fmla="*/ 137 h 158"/>
                <a:gd name="T18" fmla="*/ 5 w 97"/>
                <a:gd name="T19" fmla="*/ 145 h 158"/>
                <a:gd name="T20" fmla="*/ 18 w 97"/>
                <a:gd name="T21" fmla="*/ 151 h 158"/>
                <a:gd name="T22" fmla="*/ 33 w 97"/>
                <a:gd name="T23" fmla="*/ 154 h 158"/>
                <a:gd name="T24" fmla="*/ 49 w 97"/>
                <a:gd name="T25" fmla="*/ 156 h 158"/>
                <a:gd name="T26" fmla="*/ 62 w 97"/>
                <a:gd name="T27" fmla="*/ 158 h 158"/>
                <a:gd name="T28" fmla="*/ 72 w 97"/>
                <a:gd name="T29" fmla="*/ 154 h 158"/>
                <a:gd name="T30" fmla="*/ 81 w 97"/>
                <a:gd name="T31" fmla="*/ 142 h 158"/>
                <a:gd name="T32" fmla="*/ 84 w 97"/>
                <a:gd name="T33" fmla="*/ 132 h 158"/>
                <a:gd name="T34" fmla="*/ 88 w 97"/>
                <a:gd name="T35" fmla="*/ 123 h 158"/>
                <a:gd name="T36" fmla="*/ 91 w 97"/>
                <a:gd name="T37" fmla="*/ 112 h 158"/>
                <a:gd name="T38" fmla="*/ 93 w 97"/>
                <a:gd name="T39" fmla="*/ 102 h 158"/>
                <a:gd name="T40" fmla="*/ 96 w 97"/>
                <a:gd name="T41" fmla="*/ 92 h 158"/>
                <a:gd name="T42" fmla="*/ 97 w 97"/>
                <a:gd name="T43" fmla="*/ 81 h 158"/>
                <a:gd name="T44" fmla="*/ 97 w 97"/>
                <a:gd name="T45" fmla="*/ 72 h 158"/>
                <a:gd name="T46" fmla="*/ 94 w 97"/>
                <a:gd name="T47" fmla="*/ 65 h 158"/>
                <a:gd name="T48" fmla="*/ 89 w 97"/>
                <a:gd name="T49" fmla="*/ 57 h 158"/>
                <a:gd name="T50" fmla="*/ 81 w 97"/>
                <a:gd name="T51" fmla="*/ 48 h 158"/>
                <a:gd name="T52" fmla="*/ 70 w 97"/>
                <a:gd name="T53" fmla="*/ 39 h 158"/>
                <a:gd name="T54" fmla="*/ 59 w 97"/>
                <a:gd name="T55" fmla="*/ 31 h 158"/>
                <a:gd name="T56" fmla="*/ 46 w 97"/>
                <a:gd name="T57" fmla="*/ 23 h 158"/>
                <a:gd name="T58" fmla="*/ 28 w 97"/>
                <a:gd name="T59" fmla="*/ 11 h 158"/>
                <a:gd name="T60" fmla="*/ 12 w 97"/>
                <a:gd name="T61" fmla="*/ 3 h 158"/>
                <a:gd name="T62" fmla="*/ 6 w 97"/>
                <a:gd name="T63" fmla="*/ 16 h 158"/>
                <a:gd name="T64" fmla="*/ 22 w 97"/>
                <a:gd name="T65" fmla="*/ 25 h 158"/>
                <a:gd name="T66" fmla="*/ 44 w 97"/>
                <a:gd name="T67" fmla="*/ 37 h 158"/>
                <a:gd name="T68" fmla="*/ 62 w 97"/>
                <a:gd name="T69" fmla="*/ 51 h 158"/>
                <a:gd name="T70" fmla="*/ 73 w 97"/>
                <a:gd name="T71" fmla="*/ 62 h 158"/>
                <a:gd name="T72" fmla="*/ 78 w 97"/>
                <a:gd name="T73" fmla="*/ 76 h 158"/>
                <a:gd name="T74" fmla="*/ 77 w 97"/>
                <a:gd name="T75" fmla="*/ 85 h 158"/>
                <a:gd name="T76" fmla="*/ 75 w 97"/>
                <a:gd name="T77" fmla="*/ 93 h 158"/>
                <a:gd name="T78" fmla="*/ 72 w 97"/>
                <a:gd name="T79" fmla="*/ 102 h 158"/>
                <a:gd name="T80" fmla="*/ 70 w 97"/>
                <a:gd name="T81" fmla="*/ 112 h 158"/>
                <a:gd name="T82" fmla="*/ 67 w 97"/>
                <a:gd name="T83" fmla="*/ 120 h 158"/>
                <a:gd name="T84" fmla="*/ 65 w 97"/>
                <a:gd name="T85" fmla="*/ 128 h 158"/>
                <a:gd name="T86" fmla="*/ 60 w 97"/>
                <a:gd name="T87" fmla="*/ 140 h 158"/>
                <a:gd name="T88" fmla="*/ 22 w 97"/>
                <a:gd name="T89" fmla="*/ 140 h 158"/>
                <a:gd name="T90" fmla="*/ 27 w 97"/>
                <a:gd name="T91" fmla="*/ 131 h 158"/>
                <a:gd name="T92" fmla="*/ 33 w 97"/>
                <a:gd name="T93" fmla="*/ 118 h 158"/>
                <a:gd name="T94" fmla="*/ 37 w 97"/>
                <a:gd name="T95" fmla="*/ 108 h 158"/>
                <a:gd name="T96" fmla="*/ 40 w 97"/>
                <a:gd name="T97" fmla="*/ 99 h 158"/>
                <a:gd name="T98" fmla="*/ 44 w 97"/>
                <a:gd name="T99" fmla="*/ 91 h 158"/>
                <a:gd name="T100" fmla="*/ 45 w 97"/>
                <a:gd name="T101" fmla="*/ 82 h 158"/>
                <a:gd name="T102" fmla="*/ 45 w 97"/>
                <a:gd name="T103" fmla="*/ 74 h 158"/>
                <a:gd name="T104" fmla="*/ 43 w 97"/>
                <a:gd name="T105" fmla="*/ 61 h 158"/>
                <a:gd name="T106" fmla="*/ 33 w 97"/>
                <a:gd name="T107" fmla="*/ 48 h 158"/>
                <a:gd name="T108" fmla="*/ 22 w 97"/>
                <a:gd name="T109" fmla="*/ 38 h 158"/>
                <a:gd name="T110" fmla="*/ 6 w 97"/>
                <a:gd name="T111" fmla="*/ 2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7" h="158">
                  <a:moveTo>
                    <a:pt x="0" y="39"/>
                  </a:moveTo>
                  <a:lnTo>
                    <a:pt x="1" y="40"/>
                  </a:lnTo>
                  <a:lnTo>
                    <a:pt x="2" y="42"/>
                  </a:lnTo>
                  <a:lnTo>
                    <a:pt x="5" y="43"/>
                  </a:lnTo>
                  <a:lnTo>
                    <a:pt x="7" y="45"/>
                  </a:lnTo>
                  <a:lnTo>
                    <a:pt x="9" y="47"/>
                  </a:lnTo>
                  <a:lnTo>
                    <a:pt x="11" y="48"/>
                  </a:lnTo>
                  <a:lnTo>
                    <a:pt x="12" y="50"/>
                  </a:lnTo>
                  <a:lnTo>
                    <a:pt x="14" y="51"/>
                  </a:lnTo>
                  <a:lnTo>
                    <a:pt x="16" y="53"/>
                  </a:lnTo>
                  <a:lnTo>
                    <a:pt x="17" y="54"/>
                  </a:lnTo>
                  <a:lnTo>
                    <a:pt x="19" y="56"/>
                  </a:lnTo>
                  <a:lnTo>
                    <a:pt x="21" y="57"/>
                  </a:lnTo>
                  <a:lnTo>
                    <a:pt x="22" y="58"/>
                  </a:lnTo>
                  <a:lnTo>
                    <a:pt x="23" y="60"/>
                  </a:lnTo>
                  <a:lnTo>
                    <a:pt x="24" y="62"/>
                  </a:lnTo>
                  <a:lnTo>
                    <a:pt x="25" y="64"/>
                  </a:lnTo>
                  <a:lnTo>
                    <a:pt x="27" y="65"/>
                  </a:lnTo>
                  <a:lnTo>
                    <a:pt x="28" y="67"/>
                  </a:lnTo>
                  <a:lnTo>
                    <a:pt x="29" y="69"/>
                  </a:lnTo>
                  <a:lnTo>
                    <a:pt x="29" y="70"/>
                  </a:lnTo>
                  <a:lnTo>
                    <a:pt x="30" y="72"/>
                  </a:lnTo>
                  <a:lnTo>
                    <a:pt x="30" y="73"/>
                  </a:lnTo>
                  <a:lnTo>
                    <a:pt x="32" y="75"/>
                  </a:lnTo>
                  <a:lnTo>
                    <a:pt x="32" y="77"/>
                  </a:lnTo>
                  <a:lnTo>
                    <a:pt x="32" y="78"/>
                  </a:lnTo>
                  <a:lnTo>
                    <a:pt x="30" y="80"/>
                  </a:lnTo>
                  <a:lnTo>
                    <a:pt x="30" y="81"/>
                  </a:lnTo>
                  <a:lnTo>
                    <a:pt x="29" y="84"/>
                  </a:lnTo>
                  <a:lnTo>
                    <a:pt x="29" y="86"/>
                  </a:lnTo>
                  <a:lnTo>
                    <a:pt x="28" y="87"/>
                  </a:lnTo>
                  <a:lnTo>
                    <a:pt x="28" y="89"/>
                  </a:lnTo>
                  <a:lnTo>
                    <a:pt x="27" y="92"/>
                  </a:lnTo>
                  <a:lnTo>
                    <a:pt x="27" y="95"/>
                  </a:lnTo>
                  <a:lnTo>
                    <a:pt x="25" y="97"/>
                  </a:lnTo>
                  <a:lnTo>
                    <a:pt x="24" y="100"/>
                  </a:lnTo>
                  <a:lnTo>
                    <a:pt x="23" y="102"/>
                  </a:lnTo>
                  <a:lnTo>
                    <a:pt x="22" y="105"/>
                  </a:lnTo>
                  <a:lnTo>
                    <a:pt x="21" y="107"/>
                  </a:lnTo>
                  <a:lnTo>
                    <a:pt x="19" y="109"/>
                  </a:lnTo>
                  <a:lnTo>
                    <a:pt x="18" y="111"/>
                  </a:lnTo>
                  <a:lnTo>
                    <a:pt x="18" y="112"/>
                  </a:lnTo>
                  <a:lnTo>
                    <a:pt x="17" y="114"/>
                  </a:lnTo>
                  <a:lnTo>
                    <a:pt x="17" y="115"/>
                  </a:lnTo>
                  <a:lnTo>
                    <a:pt x="16" y="117"/>
                  </a:lnTo>
                  <a:lnTo>
                    <a:pt x="14" y="120"/>
                  </a:lnTo>
                  <a:lnTo>
                    <a:pt x="13" y="123"/>
                  </a:lnTo>
                  <a:lnTo>
                    <a:pt x="12" y="125"/>
                  </a:lnTo>
                  <a:lnTo>
                    <a:pt x="11" y="127"/>
                  </a:lnTo>
                  <a:lnTo>
                    <a:pt x="9" y="130"/>
                  </a:lnTo>
                  <a:lnTo>
                    <a:pt x="8" y="132"/>
                  </a:lnTo>
                  <a:lnTo>
                    <a:pt x="8" y="134"/>
                  </a:lnTo>
                  <a:lnTo>
                    <a:pt x="7" y="136"/>
                  </a:lnTo>
                  <a:lnTo>
                    <a:pt x="7" y="137"/>
                  </a:lnTo>
                  <a:lnTo>
                    <a:pt x="6" y="139"/>
                  </a:lnTo>
                  <a:lnTo>
                    <a:pt x="6" y="141"/>
                  </a:lnTo>
                  <a:lnTo>
                    <a:pt x="5" y="142"/>
                  </a:lnTo>
                  <a:lnTo>
                    <a:pt x="5" y="143"/>
                  </a:lnTo>
                  <a:lnTo>
                    <a:pt x="5" y="144"/>
                  </a:lnTo>
                  <a:lnTo>
                    <a:pt x="5" y="145"/>
                  </a:lnTo>
                  <a:lnTo>
                    <a:pt x="6" y="146"/>
                  </a:lnTo>
                  <a:lnTo>
                    <a:pt x="7" y="147"/>
                  </a:lnTo>
                  <a:lnTo>
                    <a:pt x="9" y="148"/>
                  </a:lnTo>
                  <a:lnTo>
                    <a:pt x="13" y="150"/>
                  </a:lnTo>
                  <a:lnTo>
                    <a:pt x="16" y="151"/>
                  </a:lnTo>
                  <a:lnTo>
                    <a:pt x="18" y="151"/>
                  </a:lnTo>
                  <a:lnTo>
                    <a:pt x="21" y="151"/>
                  </a:lnTo>
                  <a:lnTo>
                    <a:pt x="23" y="152"/>
                  </a:lnTo>
                  <a:lnTo>
                    <a:pt x="25" y="153"/>
                  </a:lnTo>
                  <a:lnTo>
                    <a:pt x="27" y="154"/>
                  </a:lnTo>
                  <a:lnTo>
                    <a:pt x="30" y="154"/>
                  </a:lnTo>
                  <a:lnTo>
                    <a:pt x="33" y="154"/>
                  </a:lnTo>
                  <a:lnTo>
                    <a:pt x="35" y="155"/>
                  </a:lnTo>
                  <a:lnTo>
                    <a:pt x="38" y="155"/>
                  </a:lnTo>
                  <a:lnTo>
                    <a:pt x="40" y="156"/>
                  </a:lnTo>
                  <a:lnTo>
                    <a:pt x="43" y="156"/>
                  </a:lnTo>
                  <a:lnTo>
                    <a:pt x="45" y="156"/>
                  </a:lnTo>
                  <a:lnTo>
                    <a:pt x="49" y="156"/>
                  </a:lnTo>
                  <a:lnTo>
                    <a:pt x="50" y="156"/>
                  </a:lnTo>
                  <a:lnTo>
                    <a:pt x="54" y="157"/>
                  </a:lnTo>
                  <a:lnTo>
                    <a:pt x="55" y="157"/>
                  </a:lnTo>
                  <a:lnTo>
                    <a:pt x="57" y="157"/>
                  </a:lnTo>
                  <a:lnTo>
                    <a:pt x="60" y="157"/>
                  </a:lnTo>
                  <a:lnTo>
                    <a:pt x="62" y="158"/>
                  </a:lnTo>
                  <a:lnTo>
                    <a:pt x="65" y="157"/>
                  </a:lnTo>
                  <a:lnTo>
                    <a:pt x="67" y="157"/>
                  </a:lnTo>
                  <a:lnTo>
                    <a:pt x="68" y="156"/>
                  </a:lnTo>
                  <a:lnTo>
                    <a:pt x="70" y="156"/>
                  </a:lnTo>
                  <a:lnTo>
                    <a:pt x="71" y="155"/>
                  </a:lnTo>
                  <a:lnTo>
                    <a:pt x="72" y="154"/>
                  </a:lnTo>
                  <a:lnTo>
                    <a:pt x="73" y="152"/>
                  </a:lnTo>
                  <a:lnTo>
                    <a:pt x="75" y="151"/>
                  </a:lnTo>
                  <a:lnTo>
                    <a:pt x="76" y="148"/>
                  </a:lnTo>
                  <a:lnTo>
                    <a:pt x="78" y="147"/>
                  </a:lnTo>
                  <a:lnTo>
                    <a:pt x="80" y="144"/>
                  </a:lnTo>
                  <a:lnTo>
                    <a:pt x="81" y="142"/>
                  </a:lnTo>
                  <a:lnTo>
                    <a:pt x="81" y="140"/>
                  </a:lnTo>
                  <a:lnTo>
                    <a:pt x="82" y="139"/>
                  </a:lnTo>
                  <a:lnTo>
                    <a:pt x="82" y="137"/>
                  </a:lnTo>
                  <a:lnTo>
                    <a:pt x="83" y="136"/>
                  </a:lnTo>
                  <a:lnTo>
                    <a:pt x="83" y="134"/>
                  </a:lnTo>
                  <a:lnTo>
                    <a:pt x="84" y="132"/>
                  </a:lnTo>
                  <a:lnTo>
                    <a:pt x="84" y="131"/>
                  </a:lnTo>
                  <a:lnTo>
                    <a:pt x="86" y="129"/>
                  </a:lnTo>
                  <a:lnTo>
                    <a:pt x="86" y="128"/>
                  </a:lnTo>
                  <a:lnTo>
                    <a:pt x="87" y="126"/>
                  </a:lnTo>
                  <a:lnTo>
                    <a:pt x="87" y="125"/>
                  </a:lnTo>
                  <a:lnTo>
                    <a:pt x="88" y="123"/>
                  </a:lnTo>
                  <a:lnTo>
                    <a:pt x="88" y="121"/>
                  </a:lnTo>
                  <a:lnTo>
                    <a:pt x="88" y="120"/>
                  </a:lnTo>
                  <a:lnTo>
                    <a:pt x="89" y="117"/>
                  </a:lnTo>
                  <a:lnTo>
                    <a:pt x="89" y="116"/>
                  </a:lnTo>
                  <a:lnTo>
                    <a:pt x="91" y="114"/>
                  </a:lnTo>
                  <a:lnTo>
                    <a:pt x="91" y="112"/>
                  </a:lnTo>
                  <a:lnTo>
                    <a:pt x="91" y="111"/>
                  </a:lnTo>
                  <a:lnTo>
                    <a:pt x="92" y="109"/>
                  </a:lnTo>
                  <a:lnTo>
                    <a:pt x="92" y="107"/>
                  </a:lnTo>
                  <a:lnTo>
                    <a:pt x="93" y="106"/>
                  </a:lnTo>
                  <a:lnTo>
                    <a:pt x="93" y="103"/>
                  </a:lnTo>
                  <a:lnTo>
                    <a:pt x="93" y="102"/>
                  </a:lnTo>
                  <a:lnTo>
                    <a:pt x="93" y="100"/>
                  </a:lnTo>
                  <a:lnTo>
                    <a:pt x="94" y="98"/>
                  </a:lnTo>
                  <a:lnTo>
                    <a:pt x="94" y="96"/>
                  </a:lnTo>
                  <a:lnTo>
                    <a:pt x="96" y="95"/>
                  </a:lnTo>
                  <a:lnTo>
                    <a:pt x="96" y="93"/>
                  </a:lnTo>
                  <a:lnTo>
                    <a:pt x="96" y="92"/>
                  </a:lnTo>
                  <a:lnTo>
                    <a:pt x="96" y="89"/>
                  </a:lnTo>
                  <a:lnTo>
                    <a:pt x="96" y="88"/>
                  </a:lnTo>
                  <a:lnTo>
                    <a:pt x="96" y="86"/>
                  </a:lnTo>
                  <a:lnTo>
                    <a:pt x="97" y="84"/>
                  </a:lnTo>
                  <a:lnTo>
                    <a:pt x="97" y="83"/>
                  </a:lnTo>
                  <a:lnTo>
                    <a:pt x="97" y="81"/>
                  </a:lnTo>
                  <a:lnTo>
                    <a:pt x="97" y="80"/>
                  </a:lnTo>
                  <a:lnTo>
                    <a:pt x="97" y="78"/>
                  </a:lnTo>
                  <a:lnTo>
                    <a:pt x="97" y="77"/>
                  </a:lnTo>
                  <a:lnTo>
                    <a:pt x="97" y="75"/>
                  </a:lnTo>
                  <a:lnTo>
                    <a:pt x="97" y="74"/>
                  </a:lnTo>
                  <a:lnTo>
                    <a:pt x="97" y="72"/>
                  </a:lnTo>
                  <a:lnTo>
                    <a:pt x="97" y="72"/>
                  </a:lnTo>
                  <a:lnTo>
                    <a:pt x="97" y="70"/>
                  </a:lnTo>
                  <a:lnTo>
                    <a:pt x="96" y="70"/>
                  </a:lnTo>
                  <a:lnTo>
                    <a:pt x="96" y="68"/>
                  </a:lnTo>
                  <a:lnTo>
                    <a:pt x="96" y="67"/>
                  </a:lnTo>
                  <a:lnTo>
                    <a:pt x="94" y="65"/>
                  </a:lnTo>
                  <a:lnTo>
                    <a:pt x="94" y="64"/>
                  </a:lnTo>
                  <a:lnTo>
                    <a:pt x="93" y="63"/>
                  </a:lnTo>
                  <a:lnTo>
                    <a:pt x="92" y="61"/>
                  </a:lnTo>
                  <a:lnTo>
                    <a:pt x="92" y="60"/>
                  </a:lnTo>
                  <a:lnTo>
                    <a:pt x="91" y="58"/>
                  </a:lnTo>
                  <a:lnTo>
                    <a:pt x="89" y="57"/>
                  </a:lnTo>
                  <a:lnTo>
                    <a:pt x="88" y="56"/>
                  </a:lnTo>
                  <a:lnTo>
                    <a:pt x="87" y="54"/>
                  </a:lnTo>
                  <a:lnTo>
                    <a:pt x="86" y="53"/>
                  </a:lnTo>
                  <a:lnTo>
                    <a:pt x="84" y="51"/>
                  </a:lnTo>
                  <a:lnTo>
                    <a:pt x="82" y="50"/>
                  </a:lnTo>
                  <a:lnTo>
                    <a:pt x="81" y="48"/>
                  </a:lnTo>
                  <a:lnTo>
                    <a:pt x="80" y="47"/>
                  </a:lnTo>
                  <a:lnTo>
                    <a:pt x="77" y="45"/>
                  </a:lnTo>
                  <a:lnTo>
                    <a:pt x="76" y="44"/>
                  </a:lnTo>
                  <a:lnTo>
                    <a:pt x="73" y="42"/>
                  </a:lnTo>
                  <a:lnTo>
                    <a:pt x="72" y="41"/>
                  </a:lnTo>
                  <a:lnTo>
                    <a:pt x="70" y="39"/>
                  </a:lnTo>
                  <a:lnTo>
                    <a:pt x="68" y="38"/>
                  </a:lnTo>
                  <a:lnTo>
                    <a:pt x="67" y="36"/>
                  </a:lnTo>
                  <a:lnTo>
                    <a:pt x="65" y="35"/>
                  </a:lnTo>
                  <a:lnTo>
                    <a:pt x="62" y="33"/>
                  </a:lnTo>
                  <a:lnTo>
                    <a:pt x="61" y="32"/>
                  </a:lnTo>
                  <a:lnTo>
                    <a:pt x="59" y="31"/>
                  </a:lnTo>
                  <a:lnTo>
                    <a:pt x="57" y="30"/>
                  </a:lnTo>
                  <a:lnTo>
                    <a:pt x="55" y="28"/>
                  </a:lnTo>
                  <a:lnTo>
                    <a:pt x="52" y="27"/>
                  </a:lnTo>
                  <a:lnTo>
                    <a:pt x="51" y="26"/>
                  </a:lnTo>
                  <a:lnTo>
                    <a:pt x="49" y="25"/>
                  </a:lnTo>
                  <a:lnTo>
                    <a:pt x="46" y="23"/>
                  </a:lnTo>
                  <a:lnTo>
                    <a:pt x="45" y="22"/>
                  </a:lnTo>
                  <a:lnTo>
                    <a:pt x="43" y="20"/>
                  </a:lnTo>
                  <a:lnTo>
                    <a:pt x="39" y="18"/>
                  </a:lnTo>
                  <a:lnTo>
                    <a:pt x="35" y="16"/>
                  </a:lnTo>
                  <a:lnTo>
                    <a:pt x="32" y="14"/>
                  </a:lnTo>
                  <a:lnTo>
                    <a:pt x="28" y="11"/>
                  </a:lnTo>
                  <a:lnTo>
                    <a:pt x="24" y="9"/>
                  </a:lnTo>
                  <a:lnTo>
                    <a:pt x="22" y="8"/>
                  </a:lnTo>
                  <a:lnTo>
                    <a:pt x="18" y="5"/>
                  </a:lnTo>
                  <a:lnTo>
                    <a:pt x="16" y="5"/>
                  </a:lnTo>
                  <a:lnTo>
                    <a:pt x="13" y="3"/>
                  </a:lnTo>
                  <a:lnTo>
                    <a:pt x="12" y="3"/>
                  </a:lnTo>
                  <a:lnTo>
                    <a:pt x="9" y="1"/>
                  </a:lnTo>
                  <a:lnTo>
                    <a:pt x="8" y="0"/>
                  </a:lnTo>
                  <a:lnTo>
                    <a:pt x="2" y="14"/>
                  </a:lnTo>
                  <a:lnTo>
                    <a:pt x="2" y="14"/>
                  </a:lnTo>
                  <a:lnTo>
                    <a:pt x="5" y="15"/>
                  </a:lnTo>
                  <a:lnTo>
                    <a:pt x="6" y="16"/>
                  </a:lnTo>
                  <a:lnTo>
                    <a:pt x="8" y="17"/>
                  </a:lnTo>
                  <a:lnTo>
                    <a:pt x="11" y="18"/>
                  </a:lnTo>
                  <a:lnTo>
                    <a:pt x="13" y="19"/>
                  </a:lnTo>
                  <a:lnTo>
                    <a:pt x="16" y="21"/>
                  </a:lnTo>
                  <a:lnTo>
                    <a:pt x="19" y="22"/>
                  </a:lnTo>
                  <a:lnTo>
                    <a:pt x="22" y="25"/>
                  </a:lnTo>
                  <a:lnTo>
                    <a:pt x="25" y="27"/>
                  </a:lnTo>
                  <a:lnTo>
                    <a:pt x="29" y="28"/>
                  </a:lnTo>
                  <a:lnTo>
                    <a:pt x="33" y="31"/>
                  </a:lnTo>
                  <a:lnTo>
                    <a:pt x="37" y="33"/>
                  </a:lnTo>
                  <a:lnTo>
                    <a:pt x="40" y="35"/>
                  </a:lnTo>
                  <a:lnTo>
                    <a:pt x="44" y="37"/>
                  </a:lnTo>
                  <a:lnTo>
                    <a:pt x="48" y="40"/>
                  </a:lnTo>
                  <a:lnTo>
                    <a:pt x="51" y="42"/>
                  </a:lnTo>
                  <a:lnTo>
                    <a:pt x="55" y="45"/>
                  </a:lnTo>
                  <a:lnTo>
                    <a:pt x="57" y="47"/>
                  </a:lnTo>
                  <a:lnTo>
                    <a:pt x="61" y="50"/>
                  </a:lnTo>
                  <a:lnTo>
                    <a:pt x="62" y="51"/>
                  </a:lnTo>
                  <a:lnTo>
                    <a:pt x="64" y="53"/>
                  </a:lnTo>
                  <a:lnTo>
                    <a:pt x="65" y="53"/>
                  </a:lnTo>
                  <a:lnTo>
                    <a:pt x="67" y="55"/>
                  </a:lnTo>
                  <a:lnTo>
                    <a:pt x="68" y="57"/>
                  </a:lnTo>
                  <a:lnTo>
                    <a:pt x="71" y="60"/>
                  </a:lnTo>
                  <a:lnTo>
                    <a:pt x="73" y="62"/>
                  </a:lnTo>
                  <a:lnTo>
                    <a:pt x="75" y="65"/>
                  </a:lnTo>
                  <a:lnTo>
                    <a:pt x="76" y="67"/>
                  </a:lnTo>
                  <a:lnTo>
                    <a:pt x="77" y="70"/>
                  </a:lnTo>
                  <a:lnTo>
                    <a:pt x="78" y="72"/>
                  </a:lnTo>
                  <a:lnTo>
                    <a:pt x="78" y="74"/>
                  </a:lnTo>
                  <a:lnTo>
                    <a:pt x="78" y="76"/>
                  </a:lnTo>
                  <a:lnTo>
                    <a:pt x="78" y="78"/>
                  </a:lnTo>
                  <a:lnTo>
                    <a:pt x="77" y="80"/>
                  </a:lnTo>
                  <a:lnTo>
                    <a:pt x="77" y="81"/>
                  </a:lnTo>
                  <a:lnTo>
                    <a:pt x="77" y="82"/>
                  </a:lnTo>
                  <a:lnTo>
                    <a:pt x="77" y="84"/>
                  </a:lnTo>
                  <a:lnTo>
                    <a:pt x="77" y="85"/>
                  </a:lnTo>
                  <a:lnTo>
                    <a:pt x="76" y="86"/>
                  </a:lnTo>
                  <a:lnTo>
                    <a:pt x="76" y="87"/>
                  </a:lnTo>
                  <a:lnTo>
                    <a:pt x="76" y="89"/>
                  </a:lnTo>
                  <a:lnTo>
                    <a:pt x="76" y="90"/>
                  </a:lnTo>
                  <a:lnTo>
                    <a:pt x="75" y="92"/>
                  </a:lnTo>
                  <a:lnTo>
                    <a:pt x="75" y="93"/>
                  </a:lnTo>
                  <a:lnTo>
                    <a:pt x="75" y="95"/>
                  </a:lnTo>
                  <a:lnTo>
                    <a:pt x="73" y="96"/>
                  </a:lnTo>
                  <a:lnTo>
                    <a:pt x="73" y="98"/>
                  </a:lnTo>
                  <a:lnTo>
                    <a:pt x="73" y="99"/>
                  </a:lnTo>
                  <a:lnTo>
                    <a:pt x="72" y="100"/>
                  </a:lnTo>
                  <a:lnTo>
                    <a:pt x="72" y="102"/>
                  </a:lnTo>
                  <a:lnTo>
                    <a:pt x="72" y="104"/>
                  </a:lnTo>
                  <a:lnTo>
                    <a:pt x="71" y="106"/>
                  </a:lnTo>
                  <a:lnTo>
                    <a:pt x="71" y="107"/>
                  </a:lnTo>
                  <a:lnTo>
                    <a:pt x="70" y="109"/>
                  </a:lnTo>
                  <a:lnTo>
                    <a:pt x="70" y="110"/>
                  </a:lnTo>
                  <a:lnTo>
                    <a:pt x="70" y="112"/>
                  </a:lnTo>
                  <a:lnTo>
                    <a:pt x="70" y="113"/>
                  </a:lnTo>
                  <a:lnTo>
                    <a:pt x="68" y="114"/>
                  </a:lnTo>
                  <a:lnTo>
                    <a:pt x="68" y="116"/>
                  </a:lnTo>
                  <a:lnTo>
                    <a:pt x="67" y="117"/>
                  </a:lnTo>
                  <a:lnTo>
                    <a:pt x="67" y="119"/>
                  </a:lnTo>
                  <a:lnTo>
                    <a:pt x="67" y="120"/>
                  </a:lnTo>
                  <a:lnTo>
                    <a:pt x="67" y="122"/>
                  </a:lnTo>
                  <a:lnTo>
                    <a:pt x="66" y="123"/>
                  </a:lnTo>
                  <a:lnTo>
                    <a:pt x="66" y="125"/>
                  </a:lnTo>
                  <a:lnTo>
                    <a:pt x="65" y="126"/>
                  </a:lnTo>
                  <a:lnTo>
                    <a:pt x="65" y="127"/>
                  </a:lnTo>
                  <a:lnTo>
                    <a:pt x="65" y="128"/>
                  </a:lnTo>
                  <a:lnTo>
                    <a:pt x="65" y="130"/>
                  </a:lnTo>
                  <a:lnTo>
                    <a:pt x="64" y="132"/>
                  </a:lnTo>
                  <a:lnTo>
                    <a:pt x="62" y="134"/>
                  </a:lnTo>
                  <a:lnTo>
                    <a:pt x="61" y="137"/>
                  </a:lnTo>
                  <a:lnTo>
                    <a:pt x="61" y="139"/>
                  </a:lnTo>
                  <a:lnTo>
                    <a:pt x="60" y="140"/>
                  </a:lnTo>
                  <a:lnTo>
                    <a:pt x="60" y="142"/>
                  </a:lnTo>
                  <a:lnTo>
                    <a:pt x="59" y="143"/>
                  </a:lnTo>
                  <a:lnTo>
                    <a:pt x="59" y="145"/>
                  </a:lnTo>
                  <a:lnTo>
                    <a:pt x="59" y="147"/>
                  </a:lnTo>
                  <a:lnTo>
                    <a:pt x="59" y="147"/>
                  </a:lnTo>
                  <a:lnTo>
                    <a:pt x="22" y="140"/>
                  </a:lnTo>
                  <a:lnTo>
                    <a:pt x="22" y="139"/>
                  </a:lnTo>
                  <a:lnTo>
                    <a:pt x="23" y="137"/>
                  </a:lnTo>
                  <a:lnTo>
                    <a:pt x="23" y="136"/>
                  </a:lnTo>
                  <a:lnTo>
                    <a:pt x="24" y="134"/>
                  </a:lnTo>
                  <a:lnTo>
                    <a:pt x="25" y="133"/>
                  </a:lnTo>
                  <a:lnTo>
                    <a:pt x="27" y="131"/>
                  </a:lnTo>
                  <a:lnTo>
                    <a:pt x="27" y="130"/>
                  </a:lnTo>
                  <a:lnTo>
                    <a:pt x="28" y="128"/>
                  </a:lnTo>
                  <a:lnTo>
                    <a:pt x="29" y="126"/>
                  </a:lnTo>
                  <a:lnTo>
                    <a:pt x="30" y="123"/>
                  </a:lnTo>
                  <a:lnTo>
                    <a:pt x="32" y="120"/>
                  </a:lnTo>
                  <a:lnTo>
                    <a:pt x="33" y="118"/>
                  </a:lnTo>
                  <a:lnTo>
                    <a:pt x="34" y="116"/>
                  </a:lnTo>
                  <a:lnTo>
                    <a:pt x="35" y="114"/>
                  </a:lnTo>
                  <a:lnTo>
                    <a:pt x="35" y="112"/>
                  </a:lnTo>
                  <a:lnTo>
                    <a:pt x="35" y="111"/>
                  </a:lnTo>
                  <a:lnTo>
                    <a:pt x="37" y="109"/>
                  </a:lnTo>
                  <a:lnTo>
                    <a:pt x="37" y="108"/>
                  </a:lnTo>
                  <a:lnTo>
                    <a:pt x="38" y="106"/>
                  </a:lnTo>
                  <a:lnTo>
                    <a:pt x="38" y="105"/>
                  </a:lnTo>
                  <a:lnTo>
                    <a:pt x="39" y="103"/>
                  </a:lnTo>
                  <a:lnTo>
                    <a:pt x="39" y="102"/>
                  </a:lnTo>
                  <a:lnTo>
                    <a:pt x="39" y="100"/>
                  </a:lnTo>
                  <a:lnTo>
                    <a:pt x="40" y="99"/>
                  </a:lnTo>
                  <a:lnTo>
                    <a:pt x="40" y="98"/>
                  </a:lnTo>
                  <a:lnTo>
                    <a:pt x="41" y="96"/>
                  </a:lnTo>
                  <a:lnTo>
                    <a:pt x="41" y="95"/>
                  </a:lnTo>
                  <a:lnTo>
                    <a:pt x="43" y="94"/>
                  </a:lnTo>
                  <a:lnTo>
                    <a:pt x="43" y="92"/>
                  </a:lnTo>
                  <a:lnTo>
                    <a:pt x="44" y="91"/>
                  </a:lnTo>
                  <a:lnTo>
                    <a:pt x="44" y="89"/>
                  </a:lnTo>
                  <a:lnTo>
                    <a:pt x="44" y="88"/>
                  </a:lnTo>
                  <a:lnTo>
                    <a:pt x="44" y="86"/>
                  </a:lnTo>
                  <a:lnTo>
                    <a:pt x="44" y="85"/>
                  </a:lnTo>
                  <a:lnTo>
                    <a:pt x="44" y="84"/>
                  </a:lnTo>
                  <a:lnTo>
                    <a:pt x="45" y="82"/>
                  </a:lnTo>
                  <a:lnTo>
                    <a:pt x="45" y="81"/>
                  </a:lnTo>
                  <a:lnTo>
                    <a:pt x="45" y="80"/>
                  </a:lnTo>
                  <a:lnTo>
                    <a:pt x="45" y="78"/>
                  </a:lnTo>
                  <a:lnTo>
                    <a:pt x="45" y="77"/>
                  </a:lnTo>
                  <a:lnTo>
                    <a:pt x="45" y="75"/>
                  </a:lnTo>
                  <a:lnTo>
                    <a:pt x="45" y="74"/>
                  </a:lnTo>
                  <a:lnTo>
                    <a:pt x="45" y="72"/>
                  </a:lnTo>
                  <a:lnTo>
                    <a:pt x="46" y="70"/>
                  </a:lnTo>
                  <a:lnTo>
                    <a:pt x="45" y="67"/>
                  </a:lnTo>
                  <a:lnTo>
                    <a:pt x="45" y="65"/>
                  </a:lnTo>
                  <a:lnTo>
                    <a:pt x="44" y="63"/>
                  </a:lnTo>
                  <a:lnTo>
                    <a:pt x="43" y="61"/>
                  </a:lnTo>
                  <a:lnTo>
                    <a:pt x="41" y="58"/>
                  </a:lnTo>
                  <a:lnTo>
                    <a:pt x="40" y="56"/>
                  </a:lnTo>
                  <a:lnTo>
                    <a:pt x="39" y="54"/>
                  </a:lnTo>
                  <a:lnTo>
                    <a:pt x="37" y="53"/>
                  </a:lnTo>
                  <a:lnTo>
                    <a:pt x="35" y="50"/>
                  </a:lnTo>
                  <a:lnTo>
                    <a:pt x="33" y="48"/>
                  </a:lnTo>
                  <a:lnTo>
                    <a:pt x="30" y="47"/>
                  </a:lnTo>
                  <a:lnTo>
                    <a:pt x="29" y="45"/>
                  </a:lnTo>
                  <a:lnTo>
                    <a:pt x="27" y="43"/>
                  </a:lnTo>
                  <a:lnTo>
                    <a:pt x="25" y="42"/>
                  </a:lnTo>
                  <a:lnTo>
                    <a:pt x="23" y="39"/>
                  </a:lnTo>
                  <a:lnTo>
                    <a:pt x="22" y="38"/>
                  </a:lnTo>
                  <a:lnTo>
                    <a:pt x="19" y="36"/>
                  </a:lnTo>
                  <a:lnTo>
                    <a:pt x="17" y="35"/>
                  </a:lnTo>
                  <a:lnTo>
                    <a:pt x="14" y="33"/>
                  </a:lnTo>
                  <a:lnTo>
                    <a:pt x="13" y="32"/>
                  </a:lnTo>
                  <a:lnTo>
                    <a:pt x="9" y="30"/>
                  </a:lnTo>
                  <a:lnTo>
                    <a:pt x="6" y="28"/>
                  </a:lnTo>
                  <a:lnTo>
                    <a:pt x="3" y="26"/>
                  </a:lnTo>
                  <a:lnTo>
                    <a:pt x="1" y="25"/>
                  </a:lnTo>
                  <a:lnTo>
                    <a:pt x="0" y="25"/>
                  </a:lnTo>
                  <a:lnTo>
                    <a:pt x="0" y="39"/>
                  </a:lnTo>
                  <a:lnTo>
                    <a:pt x="0" y="39"/>
                  </a:lnTo>
                  <a:close/>
                </a:path>
              </a:pathLst>
            </a:custGeom>
            <a:solidFill>
              <a:srgbClr val="FC8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76" name="Freeform 38"/>
            <p:cNvSpPr>
              <a:spLocks/>
            </p:cNvSpPr>
            <p:nvPr/>
          </p:nvSpPr>
          <p:spPr bwMode="auto">
            <a:xfrm>
              <a:off x="5204" y="1705"/>
              <a:ext cx="84" cy="66"/>
            </a:xfrm>
            <a:custGeom>
              <a:avLst/>
              <a:gdLst>
                <a:gd name="T0" fmla="*/ 3 w 84"/>
                <a:gd name="T1" fmla="*/ 1 h 66"/>
                <a:gd name="T2" fmla="*/ 7 w 84"/>
                <a:gd name="T3" fmla="*/ 0 h 66"/>
                <a:gd name="T4" fmla="*/ 12 w 84"/>
                <a:gd name="T5" fmla="*/ 0 h 66"/>
                <a:gd name="T6" fmla="*/ 16 w 84"/>
                <a:gd name="T7" fmla="*/ 0 h 66"/>
                <a:gd name="T8" fmla="*/ 21 w 84"/>
                <a:gd name="T9" fmla="*/ 0 h 66"/>
                <a:gd name="T10" fmla="*/ 27 w 84"/>
                <a:gd name="T11" fmla="*/ 1 h 66"/>
                <a:gd name="T12" fmla="*/ 32 w 84"/>
                <a:gd name="T13" fmla="*/ 1 h 66"/>
                <a:gd name="T14" fmla="*/ 37 w 84"/>
                <a:gd name="T15" fmla="*/ 2 h 66"/>
                <a:gd name="T16" fmla="*/ 41 w 84"/>
                <a:gd name="T17" fmla="*/ 4 h 66"/>
                <a:gd name="T18" fmla="*/ 48 w 84"/>
                <a:gd name="T19" fmla="*/ 5 h 66"/>
                <a:gd name="T20" fmla="*/ 51 w 84"/>
                <a:gd name="T21" fmla="*/ 7 h 66"/>
                <a:gd name="T22" fmla="*/ 56 w 84"/>
                <a:gd name="T23" fmla="*/ 10 h 66"/>
                <a:gd name="T24" fmla="*/ 61 w 84"/>
                <a:gd name="T25" fmla="*/ 13 h 66"/>
                <a:gd name="T26" fmla="*/ 65 w 84"/>
                <a:gd name="T27" fmla="*/ 16 h 66"/>
                <a:gd name="T28" fmla="*/ 67 w 84"/>
                <a:gd name="T29" fmla="*/ 20 h 66"/>
                <a:gd name="T30" fmla="*/ 70 w 84"/>
                <a:gd name="T31" fmla="*/ 24 h 66"/>
                <a:gd name="T32" fmla="*/ 72 w 84"/>
                <a:gd name="T33" fmla="*/ 28 h 66"/>
                <a:gd name="T34" fmla="*/ 75 w 84"/>
                <a:gd name="T35" fmla="*/ 32 h 66"/>
                <a:gd name="T36" fmla="*/ 76 w 84"/>
                <a:gd name="T37" fmla="*/ 35 h 66"/>
                <a:gd name="T38" fmla="*/ 77 w 84"/>
                <a:gd name="T39" fmla="*/ 40 h 66"/>
                <a:gd name="T40" fmla="*/ 78 w 84"/>
                <a:gd name="T41" fmla="*/ 43 h 66"/>
                <a:gd name="T42" fmla="*/ 81 w 84"/>
                <a:gd name="T43" fmla="*/ 47 h 66"/>
                <a:gd name="T44" fmla="*/ 81 w 84"/>
                <a:gd name="T45" fmla="*/ 50 h 66"/>
                <a:gd name="T46" fmla="*/ 82 w 84"/>
                <a:gd name="T47" fmla="*/ 53 h 66"/>
                <a:gd name="T48" fmla="*/ 83 w 84"/>
                <a:gd name="T49" fmla="*/ 57 h 66"/>
                <a:gd name="T50" fmla="*/ 83 w 84"/>
                <a:gd name="T51" fmla="*/ 61 h 66"/>
                <a:gd name="T52" fmla="*/ 84 w 84"/>
                <a:gd name="T53" fmla="*/ 64 h 66"/>
                <a:gd name="T54" fmla="*/ 69 w 84"/>
                <a:gd name="T55" fmla="*/ 66 h 66"/>
                <a:gd name="T56" fmla="*/ 69 w 84"/>
                <a:gd name="T57" fmla="*/ 64 h 66"/>
                <a:gd name="T58" fmla="*/ 67 w 84"/>
                <a:gd name="T59" fmla="*/ 60 h 66"/>
                <a:gd name="T60" fmla="*/ 67 w 84"/>
                <a:gd name="T61" fmla="*/ 58 h 66"/>
                <a:gd name="T62" fmla="*/ 66 w 84"/>
                <a:gd name="T63" fmla="*/ 55 h 66"/>
                <a:gd name="T64" fmla="*/ 66 w 84"/>
                <a:gd name="T65" fmla="*/ 52 h 66"/>
                <a:gd name="T66" fmla="*/ 65 w 84"/>
                <a:gd name="T67" fmla="*/ 49 h 66"/>
                <a:gd name="T68" fmla="*/ 64 w 84"/>
                <a:gd name="T69" fmla="*/ 46 h 66"/>
                <a:gd name="T70" fmla="*/ 62 w 84"/>
                <a:gd name="T71" fmla="*/ 42 h 66"/>
                <a:gd name="T72" fmla="*/ 61 w 84"/>
                <a:gd name="T73" fmla="*/ 38 h 66"/>
                <a:gd name="T74" fmla="*/ 60 w 84"/>
                <a:gd name="T75" fmla="*/ 35 h 66"/>
                <a:gd name="T76" fmla="*/ 57 w 84"/>
                <a:gd name="T77" fmla="*/ 32 h 66"/>
                <a:gd name="T78" fmla="*/ 55 w 84"/>
                <a:gd name="T79" fmla="*/ 29 h 66"/>
                <a:gd name="T80" fmla="*/ 51 w 84"/>
                <a:gd name="T81" fmla="*/ 24 h 66"/>
                <a:gd name="T82" fmla="*/ 46 w 84"/>
                <a:gd name="T83" fmla="*/ 21 h 66"/>
                <a:gd name="T84" fmla="*/ 38 w 84"/>
                <a:gd name="T85" fmla="*/ 17 h 66"/>
                <a:gd name="T86" fmla="*/ 29 w 84"/>
                <a:gd name="T87" fmla="*/ 14 h 66"/>
                <a:gd name="T88" fmla="*/ 22 w 84"/>
                <a:gd name="T89" fmla="*/ 13 h 66"/>
                <a:gd name="T90" fmla="*/ 17 w 84"/>
                <a:gd name="T91" fmla="*/ 11 h 66"/>
                <a:gd name="T92" fmla="*/ 13 w 84"/>
                <a:gd name="T93" fmla="*/ 10 h 66"/>
                <a:gd name="T94" fmla="*/ 6 w 84"/>
                <a:gd name="T95" fmla="*/ 10 h 66"/>
                <a:gd name="T96" fmla="*/ 2 w 84"/>
                <a:gd name="T97" fmla="*/ 9 h 66"/>
                <a:gd name="T98" fmla="*/ 2 w 84"/>
                <a:gd name="T99"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4" h="66">
                  <a:moveTo>
                    <a:pt x="2" y="1"/>
                  </a:moveTo>
                  <a:lnTo>
                    <a:pt x="3" y="1"/>
                  </a:lnTo>
                  <a:lnTo>
                    <a:pt x="5" y="1"/>
                  </a:lnTo>
                  <a:lnTo>
                    <a:pt x="7" y="0"/>
                  </a:lnTo>
                  <a:lnTo>
                    <a:pt x="10" y="0"/>
                  </a:lnTo>
                  <a:lnTo>
                    <a:pt x="12" y="0"/>
                  </a:lnTo>
                  <a:lnTo>
                    <a:pt x="13" y="0"/>
                  </a:lnTo>
                  <a:lnTo>
                    <a:pt x="16" y="0"/>
                  </a:lnTo>
                  <a:lnTo>
                    <a:pt x="18" y="0"/>
                  </a:lnTo>
                  <a:lnTo>
                    <a:pt x="21" y="0"/>
                  </a:lnTo>
                  <a:lnTo>
                    <a:pt x="23" y="1"/>
                  </a:lnTo>
                  <a:lnTo>
                    <a:pt x="27" y="1"/>
                  </a:lnTo>
                  <a:lnTo>
                    <a:pt x="29" y="1"/>
                  </a:lnTo>
                  <a:lnTo>
                    <a:pt x="32" y="1"/>
                  </a:lnTo>
                  <a:lnTo>
                    <a:pt x="34" y="1"/>
                  </a:lnTo>
                  <a:lnTo>
                    <a:pt x="37" y="2"/>
                  </a:lnTo>
                  <a:lnTo>
                    <a:pt x="39" y="3"/>
                  </a:lnTo>
                  <a:lnTo>
                    <a:pt x="41" y="4"/>
                  </a:lnTo>
                  <a:lnTo>
                    <a:pt x="45" y="4"/>
                  </a:lnTo>
                  <a:lnTo>
                    <a:pt x="48" y="5"/>
                  </a:lnTo>
                  <a:lnTo>
                    <a:pt x="50" y="6"/>
                  </a:lnTo>
                  <a:lnTo>
                    <a:pt x="51" y="7"/>
                  </a:lnTo>
                  <a:lnTo>
                    <a:pt x="54" y="8"/>
                  </a:lnTo>
                  <a:lnTo>
                    <a:pt x="56" y="10"/>
                  </a:lnTo>
                  <a:lnTo>
                    <a:pt x="59" y="11"/>
                  </a:lnTo>
                  <a:lnTo>
                    <a:pt x="61" y="13"/>
                  </a:lnTo>
                  <a:lnTo>
                    <a:pt x="62" y="14"/>
                  </a:lnTo>
                  <a:lnTo>
                    <a:pt x="65" y="16"/>
                  </a:lnTo>
                  <a:lnTo>
                    <a:pt x="66" y="18"/>
                  </a:lnTo>
                  <a:lnTo>
                    <a:pt x="67" y="20"/>
                  </a:lnTo>
                  <a:lnTo>
                    <a:pt x="69" y="21"/>
                  </a:lnTo>
                  <a:lnTo>
                    <a:pt x="70" y="24"/>
                  </a:lnTo>
                  <a:lnTo>
                    <a:pt x="71" y="26"/>
                  </a:lnTo>
                  <a:lnTo>
                    <a:pt x="72" y="28"/>
                  </a:lnTo>
                  <a:lnTo>
                    <a:pt x="73" y="30"/>
                  </a:lnTo>
                  <a:lnTo>
                    <a:pt x="75" y="32"/>
                  </a:lnTo>
                  <a:lnTo>
                    <a:pt x="76" y="34"/>
                  </a:lnTo>
                  <a:lnTo>
                    <a:pt x="76" y="35"/>
                  </a:lnTo>
                  <a:lnTo>
                    <a:pt x="77" y="38"/>
                  </a:lnTo>
                  <a:lnTo>
                    <a:pt x="77" y="40"/>
                  </a:lnTo>
                  <a:lnTo>
                    <a:pt x="78" y="42"/>
                  </a:lnTo>
                  <a:lnTo>
                    <a:pt x="78" y="43"/>
                  </a:lnTo>
                  <a:lnTo>
                    <a:pt x="80" y="45"/>
                  </a:lnTo>
                  <a:lnTo>
                    <a:pt x="81" y="47"/>
                  </a:lnTo>
                  <a:lnTo>
                    <a:pt x="81" y="49"/>
                  </a:lnTo>
                  <a:lnTo>
                    <a:pt x="81" y="50"/>
                  </a:lnTo>
                  <a:lnTo>
                    <a:pt x="82" y="52"/>
                  </a:lnTo>
                  <a:lnTo>
                    <a:pt x="82" y="53"/>
                  </a:lnTo>
                  <a:lnTo>
                    <a:pt x="82" y="55"/>
                  </a:lnTo>
                  <a:lnTo>
                    <a:pt x="83" y="57"/>
                  </a:lnTo>
                  <a:lnTo>
                    <a:pt x="83" y="60"/>
                  </a:lnTo>
                  <a:lnTo>
                    <a:pt x="83" y="61"/>
                  </a:lnTo>
                  <a:lnTo>
                    <a:pt x="84" y="63"/>
                  </a:lnTo>
                  <a:lnTo>
                    <a:pt x="84" y="64"/>
                  </a:lnTo>
                  <a:lnTo>
                    <a:pt x="84" y="64"/>
                  </a:lnTo>
                  <a:lnTo>
                    <a:pt x="69" y="66"/>
                  </a:lnTo>
                  <a:lnTo>
                    <a:pt x="69" y="66"/>
                  </a:lnTo>
                  <a:lnTo>
                    <a:pt x="69" y="64"/>
                  </a:lnTo>
                  <a:lnTo>
                    <a:pt x="69" y="63"/>
                  </a:lnTo>
                  <a:lnTo>
                    <a:pt x="67" y="60"/>
                  </a:lnTo>
                  <a:lnTo>
                    <a:pt x="67" y="59"/>
                  </a:lnTo>
                  <a:lnTo>
                    <a:pt x="67" y="58"/>
                  </a:lnTo>
                  <a:lnTo>
                    <a:pt x="66" y="57"/>
                  </a:lnTo>
                  <a:lnTo>
                    <a:pt x="66" y="55"/>
                  </a:lnTo>
                  <a:lnTo>
                    <a:pt x="66" y="54"/>
                  </a:lnTo>
                  <a:lnTo>
                    <a:pt x="66" y="52"/>
                  </a:lnTo>
                  <a:lnTo>
                    <a:pt x="65" y="51"/>
                  </a:lnTo>
                  <a:lnTo>
                    <a:pt x="65" y="49"/>
                  </a:lnTo>
                  <a:lnTo>
                    <a:pt x="64" y="47"/>
                  </a:lnTo>
                  <a:lnTo>
                    <a:pt x="64" y="46"/>
                  </a:lnTo>
                  <a:lnTo>
                    <a:pt x="62" y="43"/>
                  </a:lnTo>
                  <a:lnTo>
                    <a:pt x="62" y="42"/>
                  </a:lnTo>
                  <a:lnTo>
                    <a:pt x="61" y="41"/>
                  </a:lnTo>
                  <a:lnTo>
                    <a:pt x="61" y="38"/>
                  </a:lnTo>
                  <a:lnTo>
                    <a:pt x="60" y="37"/>
                  </a:lnTo>
                  <a:lnTo>
                    <a:pt x="60" y="35"/>
                  </a:lnTo>
                  <a:lnTo>
                    <a:pt x="59" y="34"/>
                  </a:lnTo>
                  <a:lnTo>
                    <a:pt x="57" y="32"/>
                  </a:lnTo>
                  <a:lnTo>
                    <a:pt x="56" y="31"/>
                  </a:lnTo>
                  <a:lnTo>
                    <a:pt x="55" y="29"/>
                  </a:lnTo>
                  <a:lnTo>
                    <a:pt x="54" y="27"/>
                  </a:lnTo>
                  <a:lnTo>
                    <a:pt x="51" y="24"/>
                  </a:lnTo>
                  <a:lnTo>
                    <a:pt x="49" y="22"/>
                  </a:lnTo>
                  <a:lnTo>
                    <a:pt x="46" y="21"/>
                  </a:lnTo>
                  <a:lnTo>
                    <a:pt x="41" y="18"/>
                  </a:lnTo>
                  <a:lnTo>
                    <a:pt x="38" y="17"/>
                  </a:lnTo>
                  <a:lnTo>
                    <a:pt x="34" y="15"/>
                  </a:lnTo>
                  <a:lnTo>
                    <a:pt x="29" y="14"/>
                  </a:lnTo>
                  <a:lnTo>
                    <a:pt x="25" y="13"/>
                  </a:lnTo>
                  <a:lnTo>
                    <a:pt x="22" y="13"/>
                  </a:lnTo>
                  <a:lnTo>
                    <a:pt x="19" y="12"/>
                  </a:lnTo>
                  <a:lnTo>
                    <a:pt x="17" y="11"/>
                  </a:lnTo>
                  <a:lnTo>
                    <a:pt x="14" y="10"/>
                  </a:lnTo>
                  <a:lnTo>
                    <a:pt x="13" y="10"/>
                  </a:lnTo>
                  <a:lnTo>
                    <a:pt x="10" y="10"/>
                  </a:lnTo>
                  <a:lnTo>
                    <a:pt x="6" y="10"/>
                  </a:lnTo>
                  <a:lnTo>
                    <a:pt x="3" y="9"/>
                  </a:lnTo>
                  <a:lnTo>
                    <a:pt x="2" y="9"/>
                  </a:lnTo>
                  <a:lnTo>
                    <a:pt x="0" y="9"/>
                  </a:lnTo>
                  <a:lnTo>
                    <a:pt x="2" y="1"/>
                  </a:lnTo>
                  <a:lnTo>
                    <a:pt x="2" y="1"/>
                  </a:lnTo>
                  <a:close/>
                </a:path>
              </a:pathLst>
            </a:custGeom>
            <a:solidFill>
              <a:srgbClr val="FC8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77" name="Freeform 39"/>
            <p:cNvSpPr>
              <a:spLocks/>
            </p:cNvSpPr>
            <p:nvPr/>
          </p:nvSpPr>
          <p:spPr bwMode="auto">
            <a:xfrm>
              <a:off x="5284" y="1819"/>
              <a:ext cx="27" cy="78"/>
            </a:xfrm>
            <a:custGeom>
              <a:avLst/>
              <a:gdLst>
                <a:gd name="T0" fmla="*/ 0 w 27"/>
                <a:gd name="T1" fmla="*/ 0 h 78"/>
                <a:gd name="T2" fmla="*/ 0 w 27"/>
                <a:gd name="T3" fmla="*/ 3 h 78"/>
                <a:gd name="T4" fmla="*/ 1 w 27"/>
                <a:gd name="T5" fmla="*/ 7 h 78"/>
                <a:gd name="T6" fmla="*/ 1 w 27"/>
                <a:gd name="T7" fmla="*/ 10 h 78"/>
                <a:gd name="T8" fmla="*/ 1 w 27"/>
                <a:gd name="T9" fmla="*/ 13 h 78"/>
                <a:gd name="T10" fmla="*/ 2 w 27"/>
                <a:gd name="T11" fmla="*/ 17 h 78"/>
                <a:gd name="T12" fmla="*/ 2 w 27"/>
                <a:gd name="T13" fmla="*/ 22 h 78"/>
                <a:gd name="T14" fmla="*/ 3 w 27"/>
                <a:gd name="T15" fmla="*/ 25 h 78"/>
                <a:gd name="T16" fmla="*/ 4 w 27"/>
                <a:gd name="T17" fmla="*/ 30 h 78"/>
                <a:gd name="T18" fmla="*/ 4 w 27"/>
                <a:gd name="T19" fmla="*/ 35 h 78"/>
                <a:gd name="T20" fmla="*/ 6 w 27"/>
                <a:gd name="T21" fmla="*/ 40 h 78"/>
                <a:gd name="T22" fmla="*/ 7 w 27"/>
                <a:gd name="T23" fmla="*/ 45 h 78"/>
                <a:gd name="T24" fmla="*/ 8 w 27"/>
                <a:gd name="T25" fmla="*/ 50 h 78"/>
                <a:gd name="T26" fmla="*/ 9 w 27"/>
                <a:gd name="T27" fmla="*/ 55 h 78"/>
                <a:gd name="T28" fmla="*/ 11 w 27"/>
                <a:gd name="T29" fmla="*/ 59 h 78"/>
                <a:gd name="T30" fmla="*/ 12 w 27"/>
                <a:gd name="T31" fmla="*/ 63 h 78"/>
                <a:gd name="T32" fmla="*/ 13 w 27"/>
                <a:gd name="T33" fmla="*/ 67 h 78"/>
                <a:gd name="T34" fmla="*/ 13 w 27"/>
                <a:gd name="T35" fmla="*/ 71 h 78"/>
                <a:gd name="T36" fmla="*/ 14 w 27"/>
                <a:gd name="T37" fmla="*/ 74 h 78"/>
                <a:gd name="T38" fmla="*/ 16 w 27"/>
                <a:gd name="T39" fmla="*/ 76 h 78"/>
                <a:gd name="T40" fmla="*/ 18 w 27"/>
                <a:gd name="T41" fmla="*/ 78 h 78"/>
                <a:gd name="T42" fmla="*/ 22 w 27"/>
                <a:gd name="T43" fmla="*/ 78 h 78"/>
                <a:gd name="T44" fmla="*/ 23 w 27"/>
                <a:gd name="T45" fmla="*/ 75 h 78"/>
                <a:gd name="T46" fmla="*/ 25 w 27"/>
                <a:gd name="T47" fmla="*/ 71 h 78"/>
                <a:gd name="T48" fmla="*/ 27 w 27"/>
                <a:gd name="T49" fmla="*/ 66 h 78"/>
                <a:gd name="T50" fmla="*/ 27 w 27"/>
                <a:gd name="T51" fmla="*/ 61 h 78"/>
                <a:gd name="T52" fmla="*/ 27 w 27"/>
                <a:gd name="T53" fmla="*/ 58 h 78"/>
                <a:gd name="T54" fmla="*/ 25 w 27"/>
                <a:gd name="T55" fmla="*/ 55 h 78"/>
                <a:gd name="T56" fmla="*/ 25 w 27"/>
                <a:gd name="T57" fmla="*/ 52 h 78"/>
                <a:gd name="T58" fmla="*/ 25 w 27"/>
                <a:gd name="T59" fmla="*/ 49 h 78"/>
                <a:gd name="T60" fmla="*/ 24 w 27"/>
                <a:gd name="T61" fmla="*/ 45 h 78"/>
                <a:gd name="T62" fmla="*/ 24 w 27"/>
                <a:gd name="T63" fmla="*/ 42 h 78"/>
                <a:gd name="T64" fmla="*/ 24 w 27"/>
                <a:gd name="T65" fmla="*/ 39 h 78"/>
                <a:gd name="T66" fmla="*/ 23 w 27"/>
                <a:gd name="T67" fmla="*/ 36 h 78"/>
                <a:gd name="T68" fmla="*/ 22 w 27"/>
                <a:gd name="T69" fmla="*/ 32 h 78"/>
                <a:gd name="T70" fmla="*/ 22 w 27"/>
                <a:gd name="T71" fmla="*/ 28 h 78"/>
                <a:gd name="T72" fmla="*/ 20 w 27"/>
                <a:gd name="T73" fmla="*/ 25 h 78"/>
                <a:gd name="T74" fmla="*/ 19 w 27"/>
                <a:gd name="T75" fmla="*/ 22 h 78"/>
                <a:gd name="T76" fmla="*/ 19 w 27"/>
                <a:gd name="T77" fmla="*/ 19 h 78"/>
                <a:gd name="T78" fmla="*/ 18 w 27"/>
                <a:gd name="T79" fmla="*/ 16 h 78"/>
                <a:gd name="T80" fmla="*/ 17 w 27"/>
                <a:gd name="T81" fmla="*/ 13 h 78"/>
                <a:gd name="T82" fmla="*/ 16 w 27"/>
                <a:gd name="T83" fmla="*/ 9 h 78"/>
                <a:gd name="T84" fmla="*/ 14 w 27"/>
                <a:gd name="T85" fmla="*/ 5 h 78"/>
                <a:gd name="T86" fmla="*/ 14 w 27"/>
                <a:gd name="T87" fmla="*/ 2 h 78"/>
                <a:gd name="T88" fmla="*/ 14 w 27"/>
                <a:gd name="T89" fmla="*/ 1 h 78"/>
                <a:gd name="T90" fmla="*/ 0 w 27"/>
                <a:gd name="T91"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 h="78">
                  <a:moveTo>
                    <a:pt x="0" y="0"/>
                  </a:moveTo>
                  <a:lnTo>
                    <a:pt x="0" y="0"/>
                  </a:lnTo>
                  <a:lnTo>
                    <a:pt x="0" y="2"/>
                  </a:lnTo>
                  <a:lnTo>
                    <a:pt x="0" y="3"/>
                  </a:lnTo>
                  <a:lnTo>
                    <a:pt x="1" y="5"/>
                  </a:lnTo>
                  <a:lnTo>
                    <a:pt x="1" y="7"/>
                  </a:lnTo>
                  <a:lnTo>
                    <a:pt x="1" y="8"/>
                  </a:lnTo>
                  <a:lnTo>
                    <a:pt x="1" y="10"/>
                  </a:lnTo>
                  <a:lnTo>
                    <a:pt x="1" y="11"/>
                  </a:lnTo>
                  <a:lnTo>
                    <a:pt x="1" y="13"/>
                  </a:lnTo>
                  <a:lnTo>
                    <a:pt x="2" y="15"/>
                  </a:lnTo>
                  <a:lnTo>
                    <a:pt x="2" y="17"/>
                  </a:lnTo>
                  <a:lnTo>
                    <a:pt x="2" y="19"/>
                  </a:lnTo>
                  <a:lnTo>
                    <a:pt x="2" y="22"/>
                  </a:lnTo>
                  <a:lnTo>
                    <a:pt x="3" y="23"/>
                  </a:lnTo>
                  <a:lnTo>
                    <a:pt x="3" y="25"/>
                  </a:lnTo>
                  <a:lnTo>
                    <a:pt x="3" y="28"/>
                  </a:lnTo>
                  <a:lnTo>
                    <a:pt x="4" y="30"/>
                  </a:lnTo>
                  <a:lnTo>
                    <a:pt x="4" y="33"/>
                  </a:lnTo>
                  <a:lnTo>
                    <a:pt x="4" y="35"/>
                  </a:lnTo>
                  <a:lnTo>
                    <a:pt x="6" y="38"/>
                  </a:lnTo>
                  <a:lnTo>
                    <a:pt x="6" y="40"/>
                  </a:lnTo>
                  <a:lnTo>
                    <a:pt x="7" y="42"/>
                  </a:lnTo>
                  <a:lnTo>
                    <a:pt x="7" y="45"/>
                  </a:lnTo>
                  <a:lnTo>
                    <a:pt x="8" y="47"/>
                  </a:lnTo>
                  <a:lnTo>
                    <a:pt x="8" y="50"/>
                  </a:lnTo>
                  <a:lnTo>
                    <a:pt x="9" y="52"/>
                  </a:lnTo>
                  <a:lnTo>
                    <a:pt x="9" y="55"/>
                  </a:lnTo>
                  <a:lnTo>
                    <a:pt x="11" y="58"/>
                  </a:lnTo>
                  <a:lnTo>
                    <a:pt x="11" y="59"/>
                  </a:lnTo>
                  <a:lnTo>
                    <a:pt x="12" y="61"/>
                  </a:lnTo>
                  <a:lnTo>
                    <a:pt x="12" y="63"/>
                  </a:lnTo>
                  <a:lnTo>
                    <a:pt x="13" y="65"/>
                  </a:lnTo>
                  <a:lnTo>
                    <a:pt x="13" y="67"/>
                  </a:lnTo>
                  <a:lnTo>
                    <a:pt x="13" y="69"/>
                  </a:lnTo>
                  <a:lnTo>
                    <a:pt x="13" y="71"/>
                  </a:lnTo>
                  <a:lnTo>
                    <a:pt x="14" y="72"/>
                  </a:lnTo>
                  <a:lnTo>
                    <a:pt x="14" y="74"/>
                  </a:lnTo>
                  <a:lnTo>
                    <a:pt x="16" y="75"/>
                  </a:lnTo>
                  <a:lnTo>
                    <a:pt x="16" y="76"/>
                  </a:lnTo>
                  <a:lnTo>
                    <a:pt x="17" y="78"/>
                  </a:lnTo>
                  <a:lnTo>
                    <a:pt x="18" y="78"/>
                  </a:lnTo>
                  <a:lnTo>
                    <a:pt x="20" y="78"/>
                  </a:lnTo>
                  <a:lnTo>
                    <a:pt x="22" y="78"/>
                  </a:lnTo>
                  <a:lnTo>
                    <a:pt x="23" y="76"/>
                  </a:lnTo>
                  <a:lnTo>
                    <a:pt x="23" y="75"/>
                  </a:lnTo>
                  <a:lnTo>
                    <a:pt x="24" y="73"/>
                  </a:lnTo>
                  <a:lnTo>
                    <a:pt x="25" y="71"/>
                  </a:lnTo>
                  <a:lnTo>
                    <a:pt x="25" y="69"/>
                  </a:lnTo>
                  <a:lnTo>
                    <a:pt x="27" y="66"/>
                  </a:lnTo>
                  <a:lnTo>
                    <a:pt x="27" y="64"/>
                  </a:lnTo>
                  <a:lnTo>
                    <a:pt x="27" y="61"/>
                  </a:lnTo>
                  <a:lnTo>
                    <a:pt x="27" y="60"/>
                  </a:lnTo>
                  <a:lnTo>
                    <a:pt x="27" y="58"/>
                  </a:lnTo>
                  <a:lnTo>
                    <a:pt x="27" y="57"/>
                  </a:lnTo>
                  <a:lnTo>
                    <a:pt x="25" y="55"/>
                  </a:lnTo>
                  <a:lnTo>
                    <a:pt x="25" y="54"/>
                  </a:lnTo>
                  <a:lnTo>
                    <a:pt x="25" y="52"/>
                  </a:lnTo>
                  <a:lnTo>
                    <a:pt x="25" y="50"/>
                  </a:lnTo>
                  <a:lnTo>
                    <a:pt x="25" y="49"/>
                  </a:lnTo>
                  <a:lnTo>
                    <a:pt x="25" y="47"/>
                  </a:lnTo>
                  <a:lnTo>
                    <a:pt x="24" y="45"/>
                  </a:lnTo>
                  <a:lnTo>
                    <a:pt x="24" y="44"/>
                  </a:lnTo>
                  <a:lnTo>
                    <a:pt x="24" y="42"/>
                  </a:lnTo>
                  <a:lnTo>
                    <a:pt x="24" y="41"/>
                  </a:lnTo>
                  <a:lnTo>
                    <a:pt x="24" y="39"/>
                  </a:lnTo>
                  <a:lnTo>
                    <a:pt x="24" y="37"/>
                  </a:lnTo>
                  <a:lnTo>
                    <a:pt x="23" y="36"/>
                  </a:lnTo>
                  <a:lnTo>
                    <a:pt x="23" y="33"/>
                  </a:lnTo>
                  <a:lnTo>
                    <a:pt x="22" y="32"/>
                  </a:lnTo>
                  <a:lnTo>
                    <a:pt x="22" y="30"/>
                  </a:lnTo>
                  <a:lnTo>
                    <a:pt x="22" y="28"/>
                  </a:lnTo>
                  <a:lnTo>
                    <a:pt x="20" y="27"/>
                  </a:lnTo>
                  <a:lnTo>
                    <a:pt x="20" y="25"/>
                  </a:lnTo>
                  <a:lnTo>
                    <a:pt x="20" y="23"/>
                  </a:lnTo>
                  <a:lnTo>
                    <a:pt x="19" y="22"/>
                  </a:lnTo>
                  <a:lnTo>
                    <a:pt x="19" y="20"/>
                  </a:lnTo>
                  <a:lnTo>
                    <a:pt x="19" y="19"/>
                  </a:lnTo>
                  <a:lnTo>
                    <a:pt x="18" y="17"/>
                  </a:lnTo>
                  <a:lnTo>
                    <a:pt x="18" y="16"/>
                  </a:lnTo>
                  <a:lnTo>
                    <a:pt x="18" y="14"/>
                  </a:lnTo>
                  <a:lnTo>
                    <a:pt x="17" y="13"/>
                  </a:lnTo>
                  <a:lnTo>
                    <a:pt x="17" y="12"/>
                  </a:lnTo>
                  <a:lnTo>
                    <a:pt x="16" y="9"/>
                  </a:lnTo>
                  <a:lnTo>
                    <a:pt x="16" y="7"/>
                  </a:lnTo>
                  <a:lnTo>
                    <a:pt x="14" y="5"/>
                  </a:lnTo>
                  <a:lnTo>
                    <a:pt x="14" y="4"/>
                  </a:lnTo>
                  <a:lnTo>
                    <a:pt x="14" y="2"/>
                  </a:lnTo>
                  <a:lnTo>
                    <a:pt x="14" y="2"/>
                  </a:lnTo>
                  <a:lnTo>
                    <a:pt x="14" y="1"/>
                  </a:lnTo>
                  <a:lnTo>
                    <a:pt x="0" y="0"/>
                  </a:lnTo>
                  <a:lnTo>
                    <a:pt x="0" y="0"/>
                  </a:lnTo>
                  <a:close/>
                </a:path>
              </a:pathLst>
            </a:custGeom>
            <a:solidFill>
              <a:srgbClr val="FC8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78" name="Freeform 40"/>
            <p:cNvSpPr>
              <a:spLocks/>
            </p:cNvSpPr>
            <p:nvPr/>
          </p:nvSpPr>
          <p:spPr bwMode="auto">
            <a:xfrm>
              <a:off x="5301" y="1995"/>
              <a:ext cx="17" cy="47"/>
            </a:xfrm>
            <a:custGeom>
              <a:avLst/>
              <a:gdLst>
                <a:gd name="T0" fmla="*/ 1 w 17"/>
                <a:gd name="T1" fmla="*/ 4 h 47"/>
                <a:gd name="T2" fmla="*/ 1 w 17"/>
                <a:gd name="T3" fmla="*/ 6 h 47"/>
                <a:gd name="T4" fmla="*/ 1 w 17"/>
                <a:gd name="T5" fmla="*/ 8 h 47"/>
                <a:gd name="T6" fmla="*/ 0 w 17"/>
                <a:gd name="T7" fmla="*/ 12 h 47"/>
                <a:gd name="T8" fmla="*/ 0 w 17"/>
                <a:gd name="T9" fmla="*/ 15 h 47"/>
                <a:gd name="T10" fmla="*/ 0 w 17"/>
                <a:gd name="T11" fmla="*/ 19 h 47"/>
                <a:gd name="T12" fmla="*/ 0 w 17"/>
                <a:gd name="T13" fmla="*/ 23 h 47"/>
                <a:gd name="T14" fmla="*/ 0 w 17"/>
                <a:gd name="T15" fmla="*/ 27 h 47"/>
                <a:gd name="T16" fmla="*/ 0 w 17"/>
                <a:gd name="T17" fmla="*/ 31 h 47"/>
                <a:gd name="T18" fmla="*/ 0 w 17"/>
                <a:gd name="T19" fmla="*/ 35 h 47"/>
                <a:gd name="T20" fmla="*/ 0 w 17"/>
                <a:gd name="T21" fmla="*/ 38 h 47"/>
                <a:gd name="T22" fmla="*/ 1 w 17"/>
                <a:gd name="T23" fmla="*/ 42 h 47"/>
                <a:gd name="T24" fmla="*/ 2 w 17"/>
                <a:gd name="T25" fmla="*/ 44 h 47"/>
                <a:gd name="T26" fmla="*/ 6 w 17"/>
                <a:gd name="T27" fmla="*/ 47 h 47"/>
                <a:gd name="T28" fmla="*/ 11 w 17"/>
                <a:gd name="T29" fmla="*/ 47 h 47"/>
                <a:gd name="T30" fmla="*/ 15 w 17"/>
                <a:gd name="T31" fmla="*/ 44 h 47"/>
                <a:gd name="T32" fmla="*/ 16 w 17"/>
                <a:gd name="T33" fmla="*/ 40 h 47"/>
                <a:gd name="T34" fmla="*/ 16 w 17"/>
                <a:gd name="T35" fmla="*/ 37 h 47"/>
                <a:gd name="T36" fmla="*/ 17 w 17"/>
                <a:gd name="T37" fmla="*/ 33 h 47"/>
                <a:gd name="T38" fmla="*/ 17 w 17"/>
                <a:gd name="T39" fmla="*/ 30 h 47"/>
                <a:gd name="T40" fmla="*/ 17 w 17"/>
                <a:gd name="T41" fmla="*/ 26 h 47"/>
                <a:gd name="T42" fmla="*/ 16 w 17"/>
                <a:gd name="T43" fmla="*/ 22 h 47"/>
                <a:gd name="T44" fmla="*/ 16 w 17"/>
                <a:gd name="T45" fmla="*/ 18 h 47"/>
                <a:gd name="T46" fmla="*/ 15 w 17"/>
                <a:gd name="T47" fmla="*/ 14 h 47"/>
                <a:gd name="T48" fmla="*/ 15 w 17"/>
                <a:gd name="T49" fmla="*/ 11 h 47"/>
                <a:gd name="T50" fmla="*/ 13 w 17"/>
                <a:gd name="T51" fmla="*/ 8 h 47"/>
                <a:gd name="T52" fmla="*/ 13 w 17"/>
                <a:gd name="T53" fmla="*/ 4 h 47"/>
                <a:gd name="T54" fmla="*/ 11 w 17"/>
                <a:gd name="T55" fmla="*/ 0 h 47"/>
                <a:gd name="T56" fmla="*/ 8 w 17"/>
                <a:gd name="T57" fmla="*/ 0 h 47"/>
                <a:gd name="T58" fmla="*/ 5 w 17"/>
                <a:gd name="T59" fmla="*/ 1 h 47"/>
                <a:gd name="T60" fmla="*/ 2 w 17"/>
                <a:gd name="T61" fmla="*/ 3 h 47"/>
                <a:gd name="T62" fmla="*/ 2 w 17"/>
                <a:gd name="T63"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 h="47">
                  <a:moveTo>
                    <a:pt x="2" y="3"/>
                  </a:moveTo>
                  <a:lnTo>
                    <a:pt x="1" y="4"/>
                  </a:lnTo>
                  <a:lnTo>
                    <a:pt x="1" y="5"/>
                  </a:lnTo>
                  <a:lnTo>
                    <a:pt x="1" y="6"/>
                  </a:lnTo>
                  <a:lnTo>
                    <a:pt x="1" y="8"/>
                  </a:lnTo>
                  <a:lnTo>
                    <a:pt x="1" y="8"/>
                  </a:lnTo>
                  <a:lnTo>
                    <a:pt x="1" y="11"/>
                  </a:lnTo>
                  <a:lnTo>
                    <a:pt x="0" y="12"/>
                  </a:lnTo>
                  <a:lnTo>
                    <a:pt x="0" y="14"/>
                  </a:lnTo>
                  <a:lnTo>
                    <a:pt x="0" y="15"/>
                  </a:lnTo>
                  <a:lnTo>
                    <a:pt x="0" y="17"/>
                  </a:lnTo>
                  <a:lnTo>
                    <a:pt x="0" y="19"/>
                  </a:lnTo>
                  <a:lnTo>
                    <a:pt x="0" y="21"/>
                  </a:lnTo>
                  <a:lnTo>
                    <a:pt x="0" y="23"/>
                  </a:lnTo>
                  <a:lnTo>
                    <a:pt x="0" y="25"/>
                  </a:lnTo>
                  <a:lnTo>
                    <a:pt x="0" y="27"/>
                  </a:lnTo>
                  <a:lnTo>
                    <a:pt x="0" y="29"/>
                  </a:lnTo>
                  <a:lnTo>
                    <a:pt x="0" y="31"/>
                  </a:lnTo>
                  <a:lnTo>
                    <a:pt x="0" y="33"/>
                  </a:lnTo>
                  <a:lnTo>
                    <a:pt x="0" y="35"/>
                  </a:lnTo>
                  <a:lnTo>
                    <a:pt x="0" y="36"/>
                  </a:lnTo>
                  <a:lnTo>
                    <a:pt x="0" y="38"/>
                  </a:lnTo>
                  <a:lnTo>
                    <a:pt x="1" y="40"/>
                  </a:lnTo>
                  <a:lnTo>
                    <a:pt x="1" y="42"/>
                  </a:lnTo>
                  <a:lnTo>
                    <a:pt x="2" y="43"/>
                  </a:lnTo>
                  <a:lnTo>
                    <a:pt x="2" y="44"/>
                  </a:lnTo>
                  <a:lnTo>
                    <a:pt x="3" y="45"/>
                  </a:lnTo>
                  <a:lnTo>
                    <a:pt x="6" y="47"/>
                  </a:lnTo>
                  <a:lnTo>
                    <a:pt x="10" y="47"/>
                  </a:lnTo>
                  <a:lnTo>
                    <a:pt x="11" y="47"/>
                  </a:lnTo>
                  <a:lnTo>
                    <a:pt x="13" y="46"/>
                  </a:lnTo>
                  <a:lnTo>
                    <a:pt x="15" y="44"/>
                  </a:lnTo>
                  <a:lnTo>
                    <a:pt x="16" y="42"/>
                  </a:lnTo>
                  <a:lnTo>
                    <a:pt x="16" y="40"/>
                  </a:lnTo>
                  <a:lnTo>
                    <a:pt x="16" y="39"/>
                  </a:lnTo>
                  <a:lnTo>
                    <a:pt x="16" y="37"/>
                  </a:lnTo>
                  <a:lnTo>
                    <a:pt x="17" y="35"/>
                  </a:lnTo>
                  <a:lnTo>
                    <a:pt x="17" y="33"/>
                  </a:lnTo>
                  <a:lnTo>
                    <a:pt x="17" y="31"/>
                  </a:lnTo>
                  <a:lnTo>
                    <a:pt x="17" y="30"/>
                  </a:lnTo>
                  <a:lnTo>
                    <a:pt x="17" y="28"/>
                  </a:lnTo>
                  <a:lnTo>
                    <a:pt x="17" y="26"/>
                  </a:lnTo>
                  <a:lnTo>
                    <a:pt x="16" y="24"/>
                  </a:lnTo>
                  <a:lnTo>
                    <a:pt x="16" y="22"/>
                  </a:lnTo>
                  <a:lnTo>
                    <a:pt x="16" y="19"/>
                  </a:lnTo>
                  <a:lnTo>
                    <a:pt x="16" y="18"/>
                  </a:lnTo>
                  <a:lnTo>
                    <a:pt x="15" y="16"/>
                  </a:lnTo>
                  <a:lnTo>
                    <a:pt x="15" y="14"/>
                  </a:lnTo>
                  <a:lnTo>
                    <a:pt x="15" y="13"/>
                  </a:lnTo>
                  <a:lnTo>
                    <a:pt x="15" y="11"/>
                  </a:lnTo>
                  <a:lnTo>
                    <a:pt x="15" y="9"/>
                  </a:lnTo>
                  <a:lnTo>
                    <a:pt x="13" y="8"/>
                  </a:lnTo>
                  <a:lnTo>
                    <a:pt x="13" y="6"/>
                  </a:lnTo>
                  <a:lnTo>
                    <a:pt x="13" y="4"/>
                  </a:lnTo>
                  <a:lnTo>
                    <a:pt x="13" y="2"/>
                  </a:lnTo>
                  <a:lnTo>
                    <a:pt x="11" y="0"/>
                  </a:lnTo>
                  <a:lnTo>
                    <a:pt x="10" y="0"/>
                  </a:lnTo>
                  <a:lnTo>
                    <a:pt x="8" y="0"/>
                  </a:lnTo>
                  <a:lnTo>
                    <a:pt x="6" y="0"/>
                  </a:lnTo>
                  <a:lnTo>
                    <a:pt x="5" y="1"/>
                  </a:lnTo>
                  <a:lnTo>
                    <a:pt x="3" y="2"/>
                  </a:lnTo>
                  <a:lnTo>
                    <a:pt x="2" y="3"/>
                  </a:lnTo>
                  <a:lnTo>
                    <a:pt x="2" y="3"/>
                  </a:lnTo>
                  <a:lnTo>
                    <a:pt x="2" y="3"/>
                  </a:lnTo>
                  <a:close/>
                </a:path>
              </a:pathLst>
            </a:custGeom>
            <a:solidFill>
              <a:srgbClr val="FC8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79" name="Freeform 41"/>
            <p:cNvSpPr>
              <a:spLocks/>
            </p:cNvSpPr>
            <p:nvPr/>
          </p:nvSpPr>
          <p:spPr bwMode="auto">
            <a:xfrm>
              <a:off x="5313" y="2160"/>
              <a:ext cx="23" cy="77"/>
            </a:xfrm>
            <a:custGeom>
              <a:avLst/>
              <a:gdLst>
                <a:gd name="T0" fmla="*/ 0 w 23"/>
                <a:gd name="T1" fmla="*/ 1 h 77"/>
                <a:gd name="T2" fmla="*/ 10 w 23"/>
                <a:gd name="T3" fmla="*/ 74 h 77"/>
                <a:gd name="T4" fmla="*/ 12 w 23"/>
                <a:gd name="T5" fmla="*/ 75 h 77"/>
                <a:gd name="T6" fmla="*/ 14 w 23"/>
                <a:gd name="T7" fmla="*/ 75 h 77"/>
                <a:gd name="T8" fmla="*/ 16 w 23"/>
                <a:gd name="T9" fmla="*/ 77 h 77"/>
                <a:gd name="T10" fmla="*/ 19 w 23"/>
                <a:gd name="T11" fmla="*/ 77 h 77"/>
                <a:gd name="T12" fmla="*/ 21 w 23"/>
                <a:gd name="T13" fmla="*/ 77 h 77"/>
                <a:gd name="T14" fmla="*/ 21 w 23"/>
                <a:gd name="T15" fmla="*/ 76 h 77"/>
                <a:gd name="T16" fmla="*/ 22 w 23"/>
                <a:gd name="T17" fmla="*/ 75 h 77"/>
                <a:gd name="T18" fmla="*/ 22 w 23"/>
                <a:gd name="T19" fmla="*/ 75 h 77"/>
                <a:gd name="T20" fmla="*/ 23 w 23"/>
                <a:gd name="T21" fmla="*/ 73 h 77"/>
                <a:gd name="T22" fmla="*/ 23 w 23"/>
                <a:gd name="T23" fmla="*/ 72 h 77"/>
                <a:gd name="T24" fmla="*/ 23 w 23"/>
                <a:gd name="T25" fmla="*/ 71 h 77"/>
                <a:gd name="T26" fmla="*/ 23 w 23"/>
                <a:gd name="T27" fmla="*/ 70 h 77"/>
                <a:gd name="T28" fmla="*/ 23 w 23"/>
                <a:gd name="T29" fmla="*/ 68 h 77"/>
                <a:gd name="T30" fmla="*/ 23 w 23"/>
                <a:gd name="T31" fmla="*/ 65 h 77"/>
                <a:gd name="T32" fmla="*/ 23 w 23"/>
                <a:gd name="T33" fmla="*/ 63 h 77"/>
                <a:gd name="T34" fmla="*/ 22 w 23"/>
                <a:gd name="T35" fmla="*/ 61 h 77"/>
                <a:gd name="T36" fmla="*/ 22 w 23"/>
                <a:gd name="T37" fmla="*/ 58 h 77"/>
                <a:gd name="T38" fmla="*/ 22 w 23"/>
                <a:gd name="T39" fmla="*/ 56 h 77"/>
                <a:gd name="T40" fmla="*/ 22 w 23"/>
                <a:gd name="T41" fmla="*/ 56 h 77"/>
                <a:gd name="T42" fmla="*/ 22 w 23"/>
                <a:gd name="T43" fmla="*/ 53 h 77"/>
                <a:gd name="T44" fmla="*/ 22 w 23"/>
                <a:gd name="T45" fmla="*/ 53 h 77"/>
                <a:gd name="T46" fmla="*/ 22 w 23"/>
                <a:gd name="T47" fmla="*/ 50 h 77"/>
                <a:gd name="T48" fmla="*/ 22 w 23"/>
                <a:gd name="T49" fmla="*/ 49 h 77"/>
                <a:gd name="T50" fmla="*/ 22 w 23"/>
                <a:gd name="T51" fmla="*/ 47 h 77"/>
                <a:gd name="T52" fmla="*/ 22 w 23"/>
                <a:gd name="T53" fmla="*/ 46 h 77"/>
                <a:gd name="T54" fmla="*/ 21 w 23"/>
                <a:gd name="T55" fmla="*/ 44 h 77"/>
                <a:gd name="T56" fmla="*/ 21 w 23"/>
                <a:gd name="T57" fmla="*/ 42 h 77"/>
                <a:gd name="T58" fmla="*/ 21 w 23"/>
                <a:gd name="T59" fmla="*/ 41 h 77"/>
                <a:gd name="T60" fmla="*/ 21 w 23"/>
                <a:gd name="T61" fmla="*/ 39 h 77"/>
                <a:gd name="T62" fmla="*/ 21 w 23"/>
                <a:gd name="T63" fmla="*/ 38 h 77"/>
                <a:gd name="T64" fmla="*/ 20 w 23"/>
                <a:gd name="T65" fmla="*/ 36 h 77"/>
                <a:gd name="T66" fmla="*/ 20 w 23"/>
                <a:gd name="T67" fmla="*/ 35 h 77"/>
                <a:gd name="T68" fmla="*/ 20 w 23"/>
                <a:gd name="T69" fmla="*/ 33 h 77"/>
                <a:gd name="T70" fmla="*/ 20 w 23"/>
                <a:gd name="T71" fmla="*/ 31 h 77"/>
                <a:gd name="T72" fmla="*/ 20 w 23"/>
                <a:gd name="T73" fmla="*/ 30 h 77"/>
                <a:gd name="T74" fmla="*/ 19 w 23"/>
                <a:gd name="T75" fmla="*/ 28 h 77"/>
                <a:gd name="T76" fmla="*/ 19 w 23"/>
                <a:gd name="T77" fmla="*/ 27 h 77"/>
                <a:gd name="T78" fmla="*/ 19 w 23"/>
                <a:gd name="T79" fmla="*/ 25 h 77"/>
                <a:gd name="T80" fmla="*/ 19 w 23"/>
                <a:gd name="T81" fmla="*/ 23 h 77"/>
                <a:gd name="T82" fmla="*/ 19 w 23"/>
                <a:gd name="T83" fmla="*/ 22 h 77"/>
                <a:gd name="T84" fmla="*/ 19 w 23"/>
                <a:gd name="T85" fmla="*/ 20 h 77"/>
                <a:gd name="T86" fmla="*/ 17 w 23"/>
                <a:gd name="T87" fmla="*/ 19 h 77"/>
                <a:gd name="T88" fmla="*/ 17 w 23"/>
                <a:gd name="T89" fmla="*/ 17 h 77"/>
                <a:gd name="T90" fmla="*/ 17 w 23"/>
                <a:gd name="T91" fmla="*/ 16 h 77"/>
                <a:gd name="T92" fmla="*/ 17 w 23"/>
                <a:gd name="T93" fmla="*/ 15 h 77"/>
                <a:gd name="T94" fmla="*/ 16 w 23"/>
                <a:gd name="T95" fmla="*/ 12 h 77"/>
                <a:gd name="T96" fmla="*/ 16 w 23"/>
                <a:gd name="T97" fmla="*/ 10 h 77"/>
                <a:gd name="T98" fmla="*/ 16 w 23"/>
                <a:gd name="T99" fmla="*/ 8 h 77"/>
                <a:gd name="T100" fmla="*/ 16 w 23"/>
                <a:gd name="T101" fmla="*/ 5 h 77"/>
                <a:gd name="T102" fmla="*/ 15 w 23"/>
                <a:gd name="T103" fmla="*/ 4 h 77"/>
                <a:gd name="T104" fmla="*/ 15 w 23"/>
                <a:gd name="T105" fmla="*/ 2 h 77"/>
                <a:gd name="T106" fmla="*/ 15 w 23"/>
                <a:gd name="T107" fmla="*/ 0 h 77"/>
                <a:gd name="T108" fmla="*/ 15 w 23"/>
                <a:gd name="T109" fmla="*/ 0 h 77"/>
                <a:gd name="T110" fmla="*/ 0 w 23"/>
                <a:gd name="T111" fmla="*/ 1 h 77"/>
                <a:gd name="T112" fmla="*/ 0 w 23"/>
                <a:gd name="T113" fmla="*/ 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 h="77">
                  <a:moveTo>
                    <a:pt x="0" y="1"/>
                  </a:moveTo>
                  <a:lnTo>
                    <a:pt x="10" y="74"/>
                  </a:lnTo>
                  <a:lnTo>
                    <a:pt x="12" y="75"/>
                  </a:lnTo>
                  <a:lnTo>
                    <a:pt x="14" y="75"/>
                  </a:lnTo>
                  <a:lnTo>
                    <a:pt x="16" y="77"/>
                  </a:lnTo>
                  <a:lnTo>
                    <a:pt x="19" y="77"/>
                  </a:lnTo>
                  <a:lnTo>
                    <a:pt x="21" y="77"/>
                  </a:lnTo>
                  <a:lnTo>
                    <a:pt x="21" y="76"/>
                  </a:lnTo>
                  <a:lnTo>
                    <a:pt x="22" y="75"/>
                  </a:lnTo>
                  <a:lnTo>
                    <a:pt x="22" y="75"/>
                  </a:lnTo>
                  <a:lnTo>
                    <a:pt x="23" y="73"/>
                  </a:lnTo>
                  <a:lnTo>
                    <a:pt x="23" y="72"/>
                  </a:lnTo>
                  <a:lnTo>
                    <a:pt x="23" y="71"/>
                  </a:lnTo>
                  <a:lnTo>
                    <a:pt x="23" y="70"/>
                  </a:lnTo>
                  <a:lnTo>
                    <a:pt x="23" y="68"/>
                  </a:lnTo>
                  <a:lnTo>
                    <a:pt x="23" y="65"/>
                  </a:lnTo>
                  <a:lnTo>
                    <a:pt x="23" y="63"/>
                  </a:lnTo>
                  <a:lnTo>
                    <a:pt x="22" y="61"/>
                  </a:lnTo>
                  <a:lnTo>
                    <a:pt x="22" y="58"/>
                  </a:lnTo>
                  <a:lnTo>
                    <a:pt x="22" y="56"/>
                  </a:lnTo>
                  <a:lnTo>
                    <a:pt x="22" y="56"/>
                  </a:lnTo>
                  <a:lnTo>
                    <a:pt x="22" y="53"/>
                  </a:lnTo>
                  <a:lnTo>
                    <a:pt x="22" y="53"/>
                  </a:lnTo>
                  <a:lnTo>
                    <a:pt x="22" y="50"/>
                  </a:lnTo>
                  <a:lnTo>
                    <a:pt x="22" y="49"/>
                  </a:lnTo>
                  <a:lnTo>
                    <a:pt x="22" y="47"/>
                  </a:lnTo>
                  <a:lnTo>
                    <a:pt x="22" y="46"/>
                  </a:lnTo>
                  <a:lnTo>
                    <a:pt x="21" y="44"/>
                  </a:lnTo>
                  <a:lnTo>
                    <a:pt x="21" y="42"/>
                  </a:lnTo>
                  <a:lnTo>
                    <a:pt x="21" y="41"/>
                  </a:lnTo>
                  <a:lnTo>
                    <a:pt x="21" y="39"/>
                  </a:lnTo>
                  <a:lnTo>
                    <a:pt x="21" y="38"/>
                  </a:lnTo>
                  <a:lnTo>
                    <a:pt x="20" y="36"/>
                  </a:lnTo>
                  <a:lnTo>
                    <a:pt x="20" y="35"/>
                  </a:lnTo>
                  <a:lnTo>
                    <a:pt x="20" y="33"/>
                  </a:lnTo>
                  <a:lnTo>
                    <a:pt x="20" y="31"/>
                  </a:lnTo>
                  <a:lnTo>
                    <a:pt x="20" y="30"/>
                  </a:lnTo>
                  <a:lnTo>
                    <a:pt x="19" y="28"/>
                  </a:lnTo>
                  <a:lnTo>
                    <a:pt x="19" y="27"/>
                  </a:lnTo>
                  <a:lnTo>
                    <a:pt x="19" y="25"/>
                  </a:lnTo>
                  <a:lnTo>
                    <a:pt x="19" y="23"/>
                  </a:lnTo>
                  <a:lnTo>
                    <a:pt x="19" y="22"/>
                  </a:lnTo>
                  <a:lnTo>
                    <a:pt x="19" y="20"/>
                  </a:lnTo>
                  <a:lnTo>
                    <a:pt x="17" y="19"/>
                  </a:lnTo>
                  <a:lnTo>
                    <a:pt x="17" y="17"/>
                  </a:lnTo>
                  <a:lnTo>
                    <a:pt x="17" y="16"/>
                  </a:lnTo>
                  <a:lnTo>
                    <a:pt x="17" y="15"/>
                  </a:lnTo>
                  <a:lnTo>
                    <a:pt x="16" y="12"/>
                  </a:lnTo>
                  <a:lnTo>
                    <a:pt x="16" y="10"/>
                  </a:lnTo>
                  <a:lnTo>
                    <a:pt x="16" y="8"/>
                  </a:lnTo>
                  <a:lnTo>
                    <a:pt x="16" y="5"/>
                  </a:lnTo>
                  <a:lnTo>
                    <a:pt x="15" y="4"/>
                  </a:lnTo>
                  <a:lnTo>
                    <a:pt x="15" y="2"/>
                  </a:lnTo>
                  <a:lnTo>
                    <a:pt x="15" y="0"/>
                  </a:lnTo>
                  <a:lnTo>
                    <a:pt x="15" y="0"/>
                  </a:lnTo>
                  <a:lnTo>
                    <a:pt x="0" y="1"/>
                  </a:lnTo>
                  <a:lnTo>
                    <a:pt x="0" y="1"/>
                  </a:lnTo>
                  <a:close/>
                </a:path>
              </a:pathLst>
            </a:custGeom>
            <a:solidFill>
              <a:srgbClr val="FC8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80" name="Freeform 42"/>
            <p:cNvSpPr>
              <a:spLocks/>
            </p:cNvSpPr>
            <p:nvPr/>
          </p:nvSpPr>
          <p:spPr bwMode="auto">
            <a:xfrm>
              <a:off x="4976" y="1993"/>
              <a:ext cx="25" cy="77"/>
            </a:xfrm>
            <a:custGeom>
              <a:avLst/>
              <a:gdLst>
                <a:gd name="T0" fmla="*/ 0 w 25"/>
                <a:gd name="T1" fmla="*/ 2 h 77"/>
                <a:gd name="T2" fmla="*/ 10 w 25"/>
                <a:gd name="T3" fmla="*/ 75 h 77"/>
                <a:gd name="T4" fmla="*/ 11 w 25"/>
                <a:gd name="T5" fmla="*/ 76 h 77"/>
                <a:gd name="T6" fmla="*/ 14 w 25"/>
                <a:gd name="T7" fmla="*/ 77 h 77"/>
                <a:gd name="T8" fmla="*/ 15 w 25"/>
                <a:gd name="T9" fmla="*/ 77 h 77"/>
                <a:gd name="T10" fmla="*/ 17 w 25"/>
                <a:gd name="T11" fmla="*/ 77 h 77"/>
                <a:gd name="T12" fmla="*/ 20 w 25"/>
                <a:gd name="T13" fmla="*/ 77 h 77"/>
                <a:gd name="T14" fmla="*/ 21 w 25"/>
                <a:gd name="T15" fmla="*/ 77 h 77"/>
                <a:gd name="T16" fmla="*/ 22 w 25"/>
                <a:gd name="T17" fmla="*/ 77 h 77"/>
                <a:gd name="T18" fmla="*/ 24 w 25"/>
                <a:gd name="T19" fmla="*/ 75 h 77"/>
                <a:gd name="T20" fmla="*/ 25 w 25"/>
                <a:gd name="T21" fmla="*/ 74 h 77"/>
                <a:gd name="T22" fmla="*/ 25 w 25"/>
                <a:gd name="T23" fmla="*/ 73 h 77"/>
                <a:gd name="T24" fmla="*/ 25 w 25"/>
                <a:gd name="T25" fmla="*/ 72 h 77"/>
                <a:gd name="T26" fmla="*/ 25 w 25"/>
                <a:gd name="T27" fmla="*/ 70 h 77"/>
                <a:gd name="T28" fmla="*/ 25 w 25"/>
                <a:gd name="T29" fmla="*/ 69 h 77"/>
                <a:gd name="T30" fmla="*/ 24 w 25"/>
                <a:gd name="T31" fmla="*/ 66 h 77"/>
                <a:gd name="T32" fmla="*/ 24 w 25"/>
                <a:gd name="T33" fmla="*/ 64 h 77"/>
                <a:gd name="T34" fmla="*/ 24 w 25"/>
                <a:gd name="T35" fmla="*/ 61 h 77"/>
                <a:gd name="T36" fmla="*/ 24 w 25"/>
                <a:gd name="T37" fmla="*/ 59 h 77"/>
                <a:gd name="T38" fmla="*/ 24 w 25"/>
                <a:gd name="T39" fmla="*/ 57 h 77"/>
                <a:gd name="T40" fmla="*/ 24 w 25"/>
                <a:gd name="T41" fmla="*/ 55 h 77"/>
                <a:gd name="T42" fmla="*/ 22 w 25"/>
                <a:gd name="T43" fmla="*/ 54 h 77"/>
                <a:gd name="T44" fmla="*/ 22 w 25"/>
                <a:gd name="T45" fmla="*/ 53 h 77"/>
                <a:gd name="T46" fmla="*/ 22 w 25"/>
                <a:gd name="T47" fmla="*/ 51 h 77"/>
                <a:gd name="T48" fmla="*/ 22 w 25"/>
                <a:gd name="T49" fmla="*/ 49 h 77"/>
                <a:gd name="T50" fmla="*/ 22 w 25"/>
                <a:gd name="T51" fmla="*/ 48 h 77"/>
                <a:gd name="T52" fmla="*/ 22 w 25"/>
                <a:gd name="T53" fmla="*/ 46 h 77"/>
                <a:gd name="T54" fmla="*/ 22 w 25"/>
                <a:gd name="T55" fmla="*/ 45 h 77"/>
                <a:gd name="T56" fmla="*/ 21 w 25"/>
                <a:gd name="T57" fmla="*/ 43 h 77"/>
                <a:gd name="T58" fmla="*/ 21 w 25"/>
                <a:gd name="T59" fmla="*/ 41 h 77"/>
                <a:gd name="T60" fmla="*/ 21 w 25"/>
                <a:gd name="T61" fmla="*/ 40 h 77"/>
                <a:gd name="T62" fmla="*/ 21 w 25"/>
                <a:gd name="T63" fmla="*/ 38 h 77"/>
                <a:gd name="T64" fmla="*/ 21 w 25"/>
                <a:gd name="T65" fmla="*/ 37 h 77"/>
                <a:gd name="T66" fmla="*/ 21 w 25"/>
                <a:gd name="T67" fmla="*/ 35 h 77"/>
                <a:gd name="T68" fmla="*/ 21 w 25"/>
                <a:gd name="T69" fmla="*/ 34 h 77"/>
                <a:gd name="T70" fmla="*/ 20 w 25"/>
                <a:gd name="T71" fmla="*/ 32 h 77"/>
                <a:gd name="T72" fmla="*/ 20 w 25"/>
                <a:gd name="T73" fmla="*/ 30 h 77"/>
                <a:gd name="T74" fmla="*/ 20 w 25"/>
                <a:gd name="T75" fmla="*/ 29 h 77"/>
                <a:gd name="T76" fmla="*/ 20 w 25"/>
                <a:gd name="T77" fmla="*/ 27 h 77"/>
                <a:gd name="T78" fmla="*/ 19 w 25"/>
                <a:gd name="T79" fmla="*/ 25 h 77"/>
                <a:gd name="T80" fmla="*/ 19 w 25"/>
                <a:gd name="T81" fmla="*/ 24 h 77"/>
                <a:gd name="T82" fmla="*/ 19 w 25"/>
                <a:gd name="T83" fmla="*/ 22 h 77"/>
                <a:gd name="T84" fmla="*/ 19 w 25"/>
                <a:gd name="T85" fmla="*/ 21 h 77"/>
                <a:gd name="T86" fmla="*/ 19 w 25"/>
                <a:gd name="T87" fmla="*/ 19 h 77"/>
                <a:gd name="T88" fmla="*/ 17 w 25"/>
                <a:gd name="T89" fmla="*/ 18 h 77"/>
                <a:gd name="T90" fmla="*/ 17 w 25"/>
                <a:gd name="T91" fmla="*/ 16 h 77"/>
                <a:gd name="T92" fmla="*/ 17 w 25"/>
                <a:gd name="T93" fmla="*/ 15 h 77"/>
                <a:gd name="T94" fmla="*/ 17 w 25"/>
                <a:gd name="T95" fmla="*/ 13 h 77"/>
                <a:gd name="T96" fmla="*/ 17 w 25"/>
                <a:gd name="T97" fmla="*/ 10 h 77"/>
                <a:gd name="T98" fmla="*/ 17 w 25"/>
                <a:gd name="T99" fmla="*/ 7 h 77"/>
                <a:gd name="T100" fmla="*/ 16 w 25"/>
                <a:gd name="T101" fmla="*/ 6 h 77"/>
                <a:gd name="T102" fmla="*/ 16 w 25"/>
                <a:gd name="T103" fmla="*/ 4 h 77"/>
                <a:gd name="T104" fmla="*/ 16 w 25"/>
                <a:gd name="T105" fmla="*/ 2 h 77"/>
                <a:gd name="T106" fmla="*/ 16 w 25"/>
                <a:gd name="T107" fmla="*/ 0 h 77"/>
                <a:gd name="T108" fmla="*/ 16 w 25"/>
                <a:gd name="T109" fmla="*/ 0 h 77"/>
                <a:gd name="T110" fmla="*/ 0 w 25"/>
                <a:gd name="T111" fmla="*/ 2 h 77"/>
                <a:gd name="T112" fmla="*/ 0 w 25"/>
                <a:gd name="T113" fmla="*/ 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 h="77">
                  <a:moveTo>
                    <a:pt x="0" y="2"/>
                  </a:moveTo>
                  <a:lnTo>
                    <a:pt x="10" y="75"/>
                  </a:lnTo>
                  <a:lnTo>
                    <a:pt x="11" y="76"/>
                  </a:lnTo>
                  <a:lnTo>
                    <a:pt x="14" y="77"/>
                  </a:lnTo>
                  <a:lnTo>
                    <a:pt x="15" y="77"/>
                  </a:lnTo>
                  <a:lnTo>
                    <a:pt x="17" y="77"/>
                  </a:lnTo>
                  <a:lnTo>
                    <a:pt x="20" y="77"/>
                  </a:lnTo>
                  <a:lnTo>
                    <a:pt x="21" y="77"/>
                  </a:lnTo>
                  <a:lnTo>
                    <a:pt x="22" y="77"/>
                  </a:lnTo>
                  <a:lnTo>
                    <a:pt x="24" y="75"/>
                  </a:lnTo>
                  <a:lnTo>
                    <a:pt x="25" y="74"/>
                  </a:lnTo>
                  <a:lnTo>
                    <a:pt x="25" y="73"/>
                  </a:lnTo>
                  <a:lnTo>
                    <a:pt x="25" y="72"/>
                  </a:lnTo>
                  <a:lnTo>
                    <a:pt x="25" y="70"/>
                  </a:lnTo>
                  <a:lnTo>
                    <a:pt x="25" y="69"/>
                  </a:lnTo>
                  <a:lnTo>
                    <a:pt x="24" y="66"/>
                  </a:lnTo>
                  <a:lnTo>
                    <a:pt x="24" y="64"/>
                  </a:lnTo>
                  <a:lnTo>
                    <a:pt x="24" y="61"/>
                  </a:lnTo>
                  <a:lnTo>
                    <a:pt x="24" y="59"/>
                  </a:lnTo>
                  <a:lnTo>
                    <a:pt x="24" y="57"/>
                  </a:lnTo>
                  <a:lnTo>
                    <a:pt x="24" y="55"/>
                  </a:lnTo>
                  <a:lnTo>
                    <a:pt x="22" y="54"/>
                  </a:lnTo>
                  <a:lnTo>
                    <a:pt x="22" y="53"/>
                  </a:lnTo>
                  <a:lnTo>
                    <a:pt x="22" y="51"/>
                  </a:lnTo>
                  <a:lnTo>
                    <a:pt x="22" y="49"/>
                  </a:lnTo>
                  <a:lnTo>
                    <a:pt x="22" y="48"/>
                  </a:lnTo>
                  <a:lnTo>
                    <a:pt x="22" y="46"/>
                  </a:lnTo>
                  <a:lnTo>
                    <a:pt x="22" y="45"/>
                  </a:lnTo>
                  <a:lnTo>
                    <a:pt x="21" y="43"/>
                  </a:lnTo>
                  <a:lnTo>
                    <a:pt x="21" y="41"/>
                  </a:lnTo>
                  <a:lnTo>
                    <a:pt x="21" y="40"/>
                  </a:lnTo>
                  <a:lnTo>
                    <a:pt x="21" y="38"/>
                  </a:lnTo>
                  <a:lnTo>
                    <a:pt x="21" y="37"/>
                  </a:lnTo>
                  <a:lnTo>
                    <a:pt x="21" y="35"/>
                  </a:lnTo>
                  <a:lnTo>
                    <a:pt x="21" y="34"/>
                  </a:lnTo>
                  <a:lnTo>
                    <a:pt x="20" y="32"/>
                  </a:lnTo>
                  <a:lnTo>
                    <a:pt x="20" y="30"/>
                  </a:lnTo>
                  <a:lnTo>
                    <a:pt x="20" y="29"/>
                  </a:lnTo>
                  <a:lnTo>
                    <a:pt x="20" y="27"/>
                  </a:lnTo>
                  <a:lnTo>
                    <a:pt x="19" y="25"/>
                  </a:lnTo>
                  <a:lnTo>
                    <a:pt x="19" y="24"/>
                  </a:lnTo>
                  <a:lnTo>
                    <a:pt x="19" y="22"/>
                  </a:lnTo>
                  <a:lnTo>
                    <a:pt x="19" y="21"/>
                  </a:lnTo>
                  <a:lnTo>
                    <a:pt x="19" y="19"/>
                  </a:lnTo>
                  <a:lnTo>
                    <a:pt x="17" y="18"/>
                  </a:lnTo>
                  <a:lnTo>
                    <a:pt x="17" y="16"/>
                  </a:lnTo>
                  <a:lnTo>
                    <a:pt x="17" y="15"/>
                  </a:lnTo>
                  <a:lnTo>
                    <a:pt x="17" y="13"/>
                  </a:lnTo>
                  <a:lnTo>
                    <a:pt x="17" y="10"/>
                  </a:lnTo>
                  <a:lnTo>
                    <a:pt x="17" y="7"/>
                  </a:lnTo>
                  <a:lnTo>
                    <a:pt x="16" y="6"/>
                  </a:lnTo>
                  <a:lnTo>
                    <a:pt x="16" y="4"/>
                  </a:lnTo>
                  <a:lnTo>
                    <a:pt x="16" y="2"/>
                  </a:lnTo>
                  <a:lnTo>
                    <a:pt x="16" y="0"/>
                  </a:lnTo>
                  <a:lnTo>
                    <a:pt x="16" y="0"/>
                  </a:lnTo>
                  <a:lnTo>
                    <a:pt x="0" y="2"/>
                  </a:lnTo>
                  <a:lnTo>
                    <a:pt x="0" y="2"/>
                  </a:lnTo>
                  <a:close/>
                </a:path>
              </a:pathLst>
            </a:custGeom>
            <a:solidFill>
              <a:srgbClr val="FC8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81" name="Freeform 43"/>
            <p:cNvSpPr>
              <a:spLocks/>
            </p:cNvSpPr>
            <p:nvPr/>
          </p:nvSpPr>
          <p:spPr bwMode="auto">
            <a:xfrm>
              <a:off x="5170" y="1313"/>
              <a:ext cx="342" cy="183"/>
            </a:xfrm>
            <a:custGeom>
              <a:avLst/>
              <a:gdLst>
                <a:gd name="T0" fmla="*/ 144 w 342"/>
                <a:gd name="T1" fmla="*/ 52 h 183"/>
                <a:gd name="T2" fmla="*/ 146 w 342"/>
                <a:gd name="T3" fmla="*/ 33 h 183"/>
                <a:gd name="T4" fmla="*/ 170 w 342"/>
                <a:gd name="T5" fmla="*/ 13 h 183"/>
                <a:gd name="T6" fmla="*/ 193 w 342"/>
                <a:gd name="T7" fmla="*/ 3 h 183"/>
                <a:gd name="T8" fmla="*/ 217 w 342"/>
                <a:gd name="T9" fmla="*/ 0 h 183"/>
                <a:gd name="T10" fmla="*/ 246 w 342"/>
                <a:gd name="T11" fmla="*/ 5 h 183"/>
                <a:gd name="T12" fmla="*/ 275 w 342"/>
                <a:gd name="T13" fmla="*/ 19 h 183"/>
                <a:gd name="T14" fmla="*/ 281 w 342"/>
                <a:gd name="T15" fmla="*/ 37 h 183"/>
                <a:gd name="T16" fmla="*/ 278 w 342"/>
                <a:gd name="T17" fmla="*/ 52 h 183"/>
                <a:gd name="T18" fmla="*/ 271 w 342"/>
                <a:gd name="T19" fmla="*/ 66 h 183"/>
                <a:gd name="T20" fmla="*/ 294 w 342"/>
                <a:gd name="T21" fmla="*/ 69 h 183"/>
                <a:gd name="T22" fmla="*/ 326 w 342"/>
                <a:gd name="T23" fmla="*/ 80 h 183"/>
                <a:gd name="T24" fmla="*/ 340 w 342"/>
                <a:gd name="T25" fmla="*/ 96 h 183"/>
                <a:gd name="T26" fmla="*/ 341 w 342"/>
                <a:gd name="T27" fmla="*/ 112 h 183"/>
                <a:gd name="T28" fmla="*/ 326 w 342"/>
                <a:gd name="T29" fmla="*/ 131 h 183"/>
                <a:gd name="T30" fmla="*/ 295 w 342"/>
                <a:gd name="T31" fmla="*/ 143 h 183"/>
                <a:gd name="T32" fmla="*/ 276 w 342"/>
                <a:gd name="T33" fmla="*/ 145 h 183"/>
                <a:gd name="T34" fmla="*/ 277 w 342"/>
                <a:gd name="T35" fmla="*/ 159 h 183"/>
                <a:gd name="T36" fmla="*/ 264 w 342"/>
                <a:gd name="T37" fmla="*/ 175 h 183"/>
                <a:gd name="T38" fmla="*/ 234 w 342"/>
                <a:gd name="T39" fmla="*/ 182 h 183"/>
                <a:gd name="T40" fmla="*/ 208 w 342"/>
                <a:gd name="T41" fmla="*/ 182 h 183"/>
                <a:gd name="T42" fmla="*/ 177 w 342"/>
                <a:gd name="T43" fmla="*/ 170 h 183"/>
                <a:gd name="T44" fmla="*/ 155 w 342"/>
                <a:gd name="T45" fmla="*/ 145 h 183"/>
                <a:gd name="T46" fmla="*/ 143 w 342"/>
                <a:gd name="T47" fmla="*/ 130 h 183"/>
                <a:gd name="T48" fmla="*/ 121 w 342"/>
                <a:gd name="T49" fmla="*/ 128 h 183"/>
                <a:gd name="T50" fmla="*/ 90 w 342"/>
                <a:gd name="T51" fmla="*/ 127 h 183"/>
                <a:gd name="T52" fmla="*/ 57 w 342"/>
                <a:gd name="T53" fmla="*/ 126 h 183"/>
                <a:gd name="T54" fmla="*/ 26 w 342"/>
                <a:gd name="T55" fmla="*/ 125 h 183"/>
                <a:gd name="T56" fmla="*/ 2 w 342"/>
                <a:gd name="T57" fmla="*/ 125 h 183"/>
                <a:gd name="T58" fmla="*/ 20 w 342"/>
                <a:gd name="T59" fmla="*/ 116 h 183"/>
                <a:gd name="T60" fmla="*/ 47 w 342"/>
                <a:gd name="T61" fmla="*/ 116 h 183"/>
                <a:gd name="T62" fmla="*/ 82 w 342"/>
                <a:gd name="T63" fmla="*/ 116 h 183"/>
                <a:gd name="T64" fmla="*/ 115 w 342"/>
                <a:gd name="T65" fmla="*/ 117 h 183"/>
                <a:gd name="T66" fmla="*/ 142 w 342"/>
                <a:gd name="T67" fmla="*/ 119 h 183"/>
                <a:gd name="T68" fmla="*/ 162 w 342"/>
                <a:gd name="T69" fmla="*/ 128 h 183"/>
                <a:gd name="T70" fmla="*/ 176 w 342"/>
                <a:gd name="T71" fmla="*/ 149 h 183"/>
                <a:gd name="T72" fmla="*/ 200 w 342"/>
                <a:gd name="T73" fmla="*/ 169 h 183"/>
                <a:gd name="T74" fmla="*/ 229 w 342"/>
                <a:gd name="T75" fmla="*/ 173 h 183"/>
                <a:gd name="T76" fmla="*/ 256 w 342"/>
                <a:gd name="T77" fmla="*/ 163 h 183"/>
                <a:gd name="T78" fmla="*/ 262 w 342"/>
                <a:gd name="T79" fmla="*/ 149 h 183"/>
                <a:gd name="T80" fmla="*/ 267 w 342"/>
                <a:gd name="T81" fmla="*/ 139 h 183"/>
                <a:gd name="T82" fmla="*/ 295 w 342"/>
                <a:gd name="T83" fmla="*/ 133 h 183"/>
                <a:gd name="T84" fmla="*/ 320 w 342"/>
                <a:gd name="T85" fmla="*/ 118 h 183"/>
                <a:gd name="T86" fmla="*/ 324 w 342"/>
                <a:gd name="T87" fmla="*/ 98 h 183"/>
                <a:gd name="T88" fmla="*/ 298 w 342"/>
                <a:gd name="T89" fmla="*/ 81 h 183"/>
                <a:gd name="T90" fmla="*/ 266 w 342"/>
                <a:gd name="T91" fmla="*/ 74 h 183"/>
                <a:gd name="T92" fmla="*/ 252 w 342"/>
                <a:gd name="T93" fmla="*/ 72 h 183"/>
                <a:gd name="T94" fmla="*/ 262 w 342"/>
                <a:gd name="T95" fmla="*/ 55 h 183"/>
                <a:gd name="T96" fmla="*/ 267 w 342"/>
                <a:gd name="T97" fmla="*/ 41 h 183"/>
                <a:gd name="T98" fmla="*/ 266 w 342"/>
                <a:gd name="T99" fmla="*/ 26 h 183"/>
                <a:gd name="T100" fmla="*/ 246 w 342"/>
                <a:gd name="T101" fmla="*/ 12 h 183"/>
                <a:gd name="T102" fmla="*/ 213 w 342"/>
                <a:gd name="T103" fmla="*/ 12 h 183"/>
                <a:gd name="T104" fmla="*/ 182 w 342"/>
                <a:gd name="T105" fmla="*/ 18 h 183"/>
                <a:gd name="T106" fmla="*/ 162 w 342"/>
                <a:gd name="T107" fmla="*/ 38 h 183"/>
                <a:gd name="T108" fmla="*/ 164 w 342"/>
                <a:gd name="T109" fmla="*/ 61 h 183"/>
                <a:gd name="T110" fmla="*/ 159 w 342"/>
                <a:gd name="T111" fmla="*/ 72 h 183"/>
                <a:gd name="T112" fmla="*/ 134 w 342"/>
                <a:gd name="T113" fmla="*/ 79 h 183"/>
                <a:gd name="T114" fmla="*/ 101 w 342"/>
                <a:gd name="T115" fmla="*/ 88 h 183"/>
                <a:gd name="T116" fmla="*/ 66 w 342"/>
                <a:gd name="T117" fmla="*/ 97 h 183"/>
                <a:gd name="T118" fmla="*/ 35 w 342"/>
                <a:gd name="T119" fmla="*/ 105 h 183"/>
                <a:gd name="T120" fmla="*/ 9 w 342"/>
                <a:gd name="T121" fmla="*/ 11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2" h="183">
                  <a:moveTo>
                    <a:pt x="4" y="104"/>
                  </a:moveTo>
                  <a:lnTo>
                    <a:pt x="149" y="63"/>
                  </a:lnTo>
                  <a:lnTo>
                    <a:pt x="149" y="63"/>
                  </a:lnTo>
                  <a:lnTo>
                    <a:pt x="148" y="62"/>
                  </a:lnTo>
                  <a:lnTo>
                    <a:pt x="147" y="60"/>
                  </a:lnTo>
                  <a:lnTo>
                    <a:pt x="147" y="58"/>
                  </a:lnTo>
                  <a:lnTo>
                    <a:pt x="146" y="57"/>
                  </a:lnTo>
                  <a:lnTo>
                    <a:pt x="146" y="55"/>
                  </a:lnTo>
                  <a:lnTo>
                    <a:pt x="144" y="54"/>
                  </a:lnTo>
                  <a:lnTo>
                    <a:pt x="144" y="52"/>
                  </a:lnTo>
                  <a:lnTo>
                    <a:pt x="144" y="50"/>
                  </a:lnTo>
                  <a:lnTo>
                    <a:pt x="143" y="49"/>
                  </a:lnTo>
                  <a:lnTo>
                    <a:pt x="143" y="47"/>
                  </a:lnTo>
                  <a:lnTo>
                    <a:pt x="143" y="45"/>
                  </a:lnTo>
                  <a:lnTo>
                    <a:pt x="143" y="43"/>
                  </a:lnTo>
                  <a:lnTo>
                    <a:pt x="143" y="41"/>
                  </a:lnTo>
                  <a:lnTo>
                    <a:pt x="144" y="38"/>
                  </a:lnTo>
                  <a:lnTo>
                    <a:pt x="144" y="37"/>
                  </a:lnTo>
                  <a:lnTo>
                    <a:pt x="146" y="35"/>
                  </a:lnTo>
                  <a:lnTo>
                    <a:pt x="146" y="33"/>
                  </a:lnTo>
                  <a:lnTo>
                    <a:pt x="147" y="30"/>
                  </a:lnTo>
                  <a:lnTo>
                    <a:pt x="149" y="28"/>
                  </a:lnTo>
                  <a:lnTo>
                    <a:pt x="150" y="26"/>
                  </a:lnTo>
                  <a:lnTo>
                    <a:pt x="153" y="24"/>
                  </a:lnTo>
                  <a:lnTo>
                    <a:pt x="155" y="21"/>
                  </a:lnTo>
                  <a:lnTo>
                    <a:pt x="159" y="19"/>
                  </a:lnTo>
                  <a:lnTo>
                    <a:pt x="163" y="17"/>
                  </a:lnTo>
                  <a:lnTo>
                    <a:pt x="166" y="15"/>
                  </a:lnTo>
                  <a:lnTo>
                    <a:pt x="168" y="13"/>
                  </a:lnTo>
                  <a:lnTo>
                    <a:pt x="170" y="13"/>
                  </a:lnTo>
                  <a:lnTo>
                    <a:pt x="173" y="11"/>
                  </a:lnTo>
                  <a:lnTo>
                    <a:pt x="175" y="10"/>
                  </a:lnTo>
                  <a:lnTo>
                    <a:pt x="177" y="9"/>
                  </a:lnTo>
                  <a:lnTo>
                    <a:pt x="180" y="8"/>
                  </a:lnTo>
                  <a:lnTo>
                    <a:pt x="182" y="7"/>
                  </a:lnTo>
                  <a:lnTo>
                    <a:pt x="185" y="6"/>
                  </a:lnTo>
                  <a:lnTo>
                    <a:pt x="187" y="5"/>
                  </a:lnTo>
                  <a:lnTo>
                    <a:pt x="189" y="5"/>
                  </a:lnTo>
                  <a:lnTo>
                    <a:pt x="191" y="4"/>
                  </a:lnTo>
                  <a:lnTo>
                    <a:pt x="193" y="3"/>
                  </a:lnTo>
                  <a:lnTo>
                    <a:pt x="196" y="2"/>
                  </a:lnTo>
                  <a:lnTo>
                    <a:pt x="198" y="2"/>
                  </a:lnTo>
                  <a:lnTo>
                    <a:pt x="201" y="2"/>
                  </a:lnTo>
                  <a:lnTo>
                    <a:pt x="203" y="2"/>
                  </a:lnTo>
                  <a:lnTo>
                    <a:pt x="206" y="1"/>
                  </a:lnTo>
                  <a:lnTo>
                    <a:pt x="208" y="1"/>
                  </a:lnTo>
                  <a:lnTo>
                    <a:pt x="211" y="1"/>
                  </a:lnTo>
                  <a:lnTo>
                    <a:pt x="213" y="1"/>
                  </a:lnTo>
                  <a:lnTo>
                    <a:pt x="214" y="0"/>
                  </a:lnTo>
                  <a:lnTo>
                    <a:pt x="217" y="0"/>
                  </a:lnTo>
                  <a:lnTo>
                    <a:pt x="219" y="0"/>
                  </a:lnTo>
                  <a:lnTo>
                    <a:pt x="222" y="0"/>
                  </a:lnTo>
                  <a:lnTo>
                    <a:pt x="224" y="0"/>
                  </a:lnTo>
                  <a:lnTo>
                    <a:pt x="225" y="0"/>
                  </a:lnTo>
                  <a:lnTo>
                    <a:pt x="228" y="1"/>
                  </a:lnTo>
                  <a:lnTo>
                    <a:pt x="230" y="1"/>
                  </a:lnTo>
                  <a:lnTo>
                    <a:pt x="234" y="2"/>
                  </a:lnTo>
                  <a:lnTo>
                    <a:pt x="239" y="2"/>
                  </a:lnTo>
                  <a:lnTo>
                    <a:pt x="243" y="3"/>
                  </a:lnTo>
                  <a:lnTo>
                    <a:pt x="246" y="5"/>
                  </a:lnTo>
                  <a:lnTo>
                    <a:pt x="250" y="5"/>
                  </a:lnTo>
                  <a:lnTo>
                    <a:pt x="254" y="7"/>
                  </a:lnTo>
                  <a:lnTo>
                    <a:pt x="256" y="8"/>
                  </a:lnTo>
                  <a:lnTo>
                    <a:pt x="260" y="10"/>
                  </a:lnTo>
                  <a:lnTo>
                    <a:pt x="262" y="11"/>
                  </a:lnTo>
                  <a:lnTo>
                    <a:pt x="266" y="12"/>
                  </a:lnTo>
                  <a:lnTo>
                    <a:pt x="267" y="14"/>
                  </a:lnTo>
                  <a:lnTo>
                    <a:pt x="271" y="16"/>
                  </a:lnTo>
                  <a:lnTo>
                    <a:pt x="272" y="18"/>
                  </a:lnTo>
                  <a:lnTo>
                    <a:pt x="275" y="19"/>
                  </a:lnTo>
                  <a:lnTo>
                    <a:pt x="276" y="21"/>
                  </a:lnTo>
                  <a:lnTo>
                    <a:pt x="277" y="23"/>
                  </a:lnTo>
                  <a:lnTo>
                    <a:pt x="278" y="25"/>
                  </a:lnTo>
                  <a:lnTo>
                    <a:pt x="280" y="27"/>
                  </a:lnTo>
                  <a:lnTo>
                    <a:pt x="281" y="29"/>
                  </a:lnTo>
                  <a:lnTo>
                    <a:pt x="281" y="30"/>
                  </a:lnTo>
                  <a:lnTo>
                    <a:pt x="281" y="32"/>
                  </a:lnTo>
                  <a:lnTo>
                    <a:pt x="281" y="34"/>
                  </a:lnTo>
                  <a:lnTo>
                    <a:pt x="281" y="35"/>
                  </a:lnTo>
                  <a:lnTo>
                    <a:pt x="281" y="37"/>
                  </a:lnTo>
                  <a:lnTo>
                    <a:pt x="281" y="38"/>
                  </a:lnTo>
                  <a:lnTo>
                    <a:pt x="281" y="41"/>
                  </a:lnTo>
                  <a:lnTo>
                    <a:pt x="281" y="42"/>
                  </a:lnTo>
                  <a:lnTo>
                    <a:pt x="281" y="44"/>
                  </a:lnTo>
                  <a:lnTo>
                    <a:pt x="280" y="46"/>
                  </a:lnTo>
                  <a:lnTo>
                    <a:pt x="280" y="47"/>
                  </a:lnTo>
                  <a:lnTo>
                    <a:pt x="278" y="49"/>
                  </a:lnTo>
                  <a:lnTo>
                    <a:pt x="278" y="50"/>
                  </a:lnTo>
                  <a:lnTo>
                    <a:pt x="278" y="52"/>
                  </a:lnTo>
                  <a:lnTo>
                    <a:pt x="278" y="52"/>
                  </a:lnTo>
                  <a:lnTo>
                    <a:pt x="277" y="54"/>
                  </a:lnTo>
                  <a:lnTo>
                    <a:pt x="277" y="55"/>
                  </a:lnTo>
                  <a:lnTo>
                    <a:pt x="276" y="58"/>
                  </a:lnTo>
                  <a:lnTo>
                    <a:pt x="275" y="60"/>
                  </a:lnTo>
                  <a:lnTo>
                    <a:pt x="273" y="62"/>
                  </a:lnTo>
                  <a:lnTo>
                    <a:pt x="273" y="63"/>
                  </a:lnTo>
                  <a:lnTo>
                    <a:pt x="272" y="65"/>
                  </a:lnTo>
                  <a:lnTo>
                    <a:pt x="271" y="66"/>
                  </a:lnTo>
                  <a:lnTo>
                    <a:pt x="271" y="66"/>
                  </a:lnTo>
                  <a:lnTo>
                    <a:pt x="271" y="66"/>
                  </a:lnTo>
                  <a:lnTo>
                    <a:pt x="272" y="66"/>
                  </a:lnTo>
                  <a:lnTo>
                    <a:pt x="275" y="66"/>
                  </a:lnTo>
                  <a:lnTo>
                    <a:pt x="276" y="66"/>
                  </a:lnTo>
                  <a:lnTo>
                    <a:pt x="278" y="66"/>
                  </a:lnTo>
                  <a:lnTo>
                    <a:pt x="280" y="67"/>
                  </a:lnTo>
                  <a:lnTo>
                    <a:pt x="283" y="67"/>
                  </a:lnTo>
                  <a:lnTo>
                    <a:pt x="286" y="67"/>
                  </a:lnTo>
                  <a:lnTo>
                    <a:pt x="287" y="68"/>
                  </a:lnTo>
                  <a:lnTo>
                    <a:pt x="291" y="68"/>
                  </a:lnTo>
                  <a:lnTo>
                    <a:pt x="294" y="69"/>
                  </a:lnTo>
                  <a:lnTo>
                    <a:pt x="297" y="69"/>
                  </a:lnTo>
                  <a:lnTo>
                    <a:pt x="300" y="70"/>
                  </a:lnTo>
                  <a:lnTo>
                    <a:pt x="304" y="71"/>
                  </a:lnTo>
                  <a:lnTo>
                    <a:pt x="308" y="72"/>
                  </a:lnTo>
                  <a:lnTo>
                    <a:pt x="310" y="72"/>
                  </a:lnTo>
                  <a:lnTo>
                    <a:pt x="314" y="74"/>
                  </a:lnTo>
                  <a:lnTo>
                    <a:pt x="316" y="75"/>
                  </a:lnTo>
                  <a:lnTo>
                    <a:pt x="320" y="76"/>
                  </a:lnTo>
                  <a:lnTo>
                    <a:pt x="323" y="77"/>
                  </a:lnTo>
                  <a:lnTo>
                    <a:pt x="326" y="80"/>
                  </a:lnTo>
                  <a:lnTo>
                    <a:pt x="329" y="81"/>
                  </a:lnTo>
                  <a:lnTo>
                    <a:pt x="331" y="83"/>
                  </a:lnTo>
                  <a:lnTo>
                    <a:pt x="334" y="86"/>
                  </a:lnTo>
                  <a:lnTo>
                    <a:pt x="336" y="88"/>
                  </a:lnTo>
                  <a:lnTo>
                    <a:pt x="336" y="88"/>
                  </a:lnTo>
                  <a:lnTo>
                    <a:pt x="337" y="90"/>
                  </a:lnTo>
                  <a:lnTo>
                    <a:pt x="339" y="91"/>
                  </a:lnTo>
                  <a:lnTo>
                    <a:pt x="340" y="93"/>
                  </a:lnTo>
                  <a:lnTo>
                    <a:pt x="340" y="94"/>
                  </a:lnTo>
                  <a:lnTo>
                    <a:pt x="340" y="96"/>
                  </a:lnTo>
                  <a:lnTo>
                    <a:pt x="341" y="97"/>
                  </a:lnTo>
                  <a:lnTo>
                    <a:pt x="341" y="99"/>
                  </a:lnTo>
                  <a:lnTo>
                    <a:pt x="342" y="100"/>
                  </a:lnTo>
                  <a:lnTo>
                    <a:pt x="342" y="102"/>
                  </a:lnTo>
                  <a:lnTo>
                    <a:pt x="342" y="104"/>
                  </a:lnTo>
                  <a:lnTo>
                    <a:pt x="342" y="105"/>
                  </a:lnTo>
                  <a:lnTo>
                    <a:pt x="342" y="107"/>
                  </a:lnTo>
                  <a:lnTo>
                    <a:pt x="342" y="109"/>
                  </a:lnTo>
                  <a:lnTo>
                    <a:pt x="341" y="111"/>
                  </a:lnTo>
                  <a:lnTo>
                    <a:pt x="341" y="112"/>
                  </a:lnTo>
                  <a:lnTo>
                    <a:pt x="340" y="114"/>
                  </a:lnTo>
                  <a:lnTo>
                    <a:pt x="340" y="115"/>
                  </a:lnTo>
                  <a:lnTo>
                    <a:pt x="339" y="116"/>
                  </a:lnTo>
                  <a:lnTo>
                    <a:pt x="339" y="118"/>
                  </a:lnTo>
                  <a:lnTo>
                    <a:pt x="336" y="121"/>
                  </a:lnTo>
                  <a:lnTo>
                    <a:pt x="335" y="123"/>
                  </a:lnTo>
                  <a:lnTo>
                    <a:pt x="332" y="125"/>
                  </a:lnTo>
                  <a:lnTo>
                    <a:pt x="331" y="128"/>
                  </a:lnTo>
                  <a:lnTo>
                    <a:pt x="327" y="130"/>
                  </a:lnTo>
                  <a:lnTo>
                    <a:pt x="326" y="131"/>
                  </a:lnTo>
                  <a:lnTo>
                    <a:pt x="323" y="133"/>
                  </a:lnTo>
                  <a:lnTo>
                    <a:pt x="320" y="135"/>
                  </a:lnTo>
                  <a:lnTo>
                    <a:pt x="316" y="136"/>
                  </a:lnTo>
                  <a:lnTo>
                    <a:pt x="314" y="138"/>
                  </a:lnTo>
                  <a:lnTo>
                    <a:pt x="311" y="139"/>
                  </a:lnTo>
                  <a:lnTo>
                    <a:pt x="308" y="140"/>
                  </a:lnTo>
                  <a:lnTo>
                    <a:pt x="305" y="141"/>
                  </a:lnTo>
                  <a:lnTo>
                    <a:pt x="302" y="142"/>
                  </a:lnTo>
                  <a:lnTo>
                    <a:pt x="299" y="142"/>
                  </a:lnTo>
                  <a:lnTo>
                    <a:pt x="295" y="143"/>
                  </a:lnTo>
                  <a:lnTo>
                    <a:pt x="293" y="143"/>
                  </a:lnTo>
                  <a:lnTo>
                    <a:pt x="291" y="144"/>
                  </a:lnTo>
                  <a:lnTo>
                    <a:pt x="288" y="144"/>
                  </a:lnTo>
                  <a:lnTo>
                    <a:pt x="286" y="144"/>
                  </a:lnTo>
                  <a:lnTo>
                    <a:pt x="283" y="144"/>
                  </a:lnTo>
                  <a:lnTo>
                    <a:pt x="282" y="144"/>
                  </a:lnTo>
                  <a:lnTo>
                    <a:pt x="280" y="145"/>
                  </a:lnTo>
                  <a:lnTo>
                    <a:pt x="278" y="145"/>
                  </a:lnTo>
                  <a:lnTo>
                    <a:pt x="277" y="145"/>
                  </a:lnTo>
                  <a:lnTo>
                    <a:pt x="276" y="145"/>
                  </a:lnTo>
                  <a:lnTo>
                    <a:pt x="276" y="146"/>
                  </a:lnTo>
                  <a:lnTo>
                    <a:pt x="277" y="147"/>
                  </a:lnTo>
                  <a:lnTo>
                    <a:pt x="277" y="148"/>
                  </a:lnTo>
                  <a:lnTo>
                    <a:pt x="277" y="150"/>
                  </a:lnTo>
                  <a:lnTo>
                    <a:pt x="277" y="152"/>
                  </a:lnTo>
                  <a:lnTo>
                    <a:pt x="277" y="153"/>
                  </a:lnTo>
                  <a:lnTo>
                    <a:pt x="277" y="154"/>
                  </a:lnTo>
                  <a:lnTo>
                    <a:pt x="277" y="156"/>
                  </a:lnTo>
                  <a:lnTo>
                    <a:pt x="277" y="157"/>
                  </a:lnTo>
                  <a:lnTo>
                    <a:pt x="277" y="159"/>
                  </a:lnTo>
                  <a:lnTo>
                    <a:pt x="277" y="161"/>
                  </a:lnTo>
                  <a:lnTo>
                    <a:pt x="276" y="163"/>
                  </a:lnTo>
                  <a:lnTo>
                    <a:pt x="275" y="164"/>
                  </a:lnTo>
                  <a:lnTo>
                    <a:pt x="273" y="166"/>
                  </a:lnTo>
                  <a:lnTo>
                    <a:pt x="272" y="167"/>
                  </a:lnTo>
                  <a:lnTo>
                    <a:pt x="271" y="169"/>
                  </a:lnTo>
                  <a:lnTo>
                    <a:pt x="270" y="170"/>
                  </a:lnTo>
                  <a:lnTo>
                    <a:pt x="267" y="172"/>
                  </a:lnTo>
                  <a:lnTo>
                    <a:pt x="266" y="174"/>
                  </a:lnTo>
                  <a:lnTo>
                    <a:pt x="264" y="175"/>
                  </a:lnTo>
                  <a:lnTo>
                    <a:pt x="260" y="177"/>
                  </a:lnTo>
                  <a:lnTo>
                    <a:pt x="256" y="178"/>
                  </a:lnTo>
                  <a:lnTo>
                    <a:pt x="252" y="179"/>
                  </a:lnTo>
                  <a:lnTo>
                    <a:pt x="249" y="180"/>
                  </a:lnTo>
                  <a:lnTo>
                    <a:pt x="246" y="180"/>
                  </a:lnTo>
                  <a:lnTo>
                    <a:pt x="244" y="181"/>
                  </a:lnTo>
                  <a:lnTo>
                    <a:pt x="241" y="181"/>
                  </a:lnTo>
                  <a:lnTo>
                    <a:pt x="240" y="181"/>
                  </a:lnTo>
                  <a:lnTo>
                    <a:pt x="236" y="182"/>
                  </a:lnTo>
                  <a:lnTo>
                    <a:pt x="234" y="182"/>
                  </a:lnTo>
                  <a:lnTo>
                    <a:pt x="232" y="183"/>
                  </a:lnTo>
                  <a:lnTo>
                    <a:pt x="229" y="183"/>
                  </a:lnTo>
                  <a:lnTo>
                    <a:pt x="225" y="183"/>
                  </a:lnTo>
                  <a:lnTo>
                    <a:pt x="223" y="183"/>
                  </a:lnTo>
                  <a:lnTo>
                    <a:pt x="221" y="183"/>
                  </a:lnTo>
                  <a:lnTo>
                    <a:pt x="218" y="183"/>
                  </a:lnTo>
                  <a:lnTo>
                    <a:pt x="216" y="183"/>
                  </a:lnTo>
                  <a:lnTo>
                    <a:pt x="213" y="183"/>
                  </a:lnTo>
                  <a:lnTo>
                    <a:pt x="211" y="183"/>
                  </a:lnTo>
                  <a:lnTo>
                    <a:pt x="208" y="182"/>
                  </a:lnTo>
                  <a:lnTo>
                    <a:pt x="206" y="181"/>
                  </a:lnTo>
                  <a:lnTo>
                    <a:pt x="203" y="181"/>
                  </a:lnTo>
                  <a:lnTo>
                    <a:pt x="201" y="181"/>
                  </a:lnTo>
                  <a:lnTo>
                    <a:pt x="198" y="180"/>
                  </a:lnTo>
                  <a:lnTo>
                    <a:pt x="195" y="179"/>
                  </a:lnTo>
                  <a:lnTo>
                    <a:pt x="191" y="178"/>
                  </a:lnTo>
                  <a:lnTo>
                    <a:pt x="187" y="175"/>
                  </a:lnTo>
                  <a:lnTo>
                    <a:pt x="184" y="174"/>
                  </a:lnTo>
                  <a:lnTo>
                    <a:pt x="180" y="172"/>
                  </a:lnTo>
                  <a:lnTo>
                    <a:pt x="177" y="170"/>
                  </a:lnTo>
                  <a:lnTo>
                    <a:pt x="174" y="167"/>
                  </a:lnTo>
                  <a:lnTo>
                    <a:pt x="171" y="165"/>
                  </a:lnTo>
                  <a:lnTo>
                    <a:pt x="169" y="162"/>
                  </a:lnTo>
                  <a:lnTo>
                    <a:pt x="166" y="160"/>
                  </a:lnTo>
                  <a:lnTo>
                    <a:pt x="164" y="158"/>
                  </a:lnTo>
                  <a:lnTo>
                    <a:pt x="163" y="155"/>
                  </a:lnTo>
                  <a:lnTo>
                    <a:pt x="160" y="153"/>
                  </a:lnTo>
                  <a:lnTo>
                    <a:pt x="159" y="150"/>
                  </a:lnTo>
                  <a:lnTo>
                    <a:pt x="157" y="147"/>
                  </a:lnTo>
                  <a:lnTo>
                    <a:pt x="155" y="145"/>
                  </a:lnTo>
                  <a:lnTo>
                    <a:pt x="154" y="143"/>
                  </a:lnTo>
                  <a:lnTo>
                    <a:pt x="153" y="141"/>
                  </a:lnTo>
                  <a:lnTo>
                    <a:pt x="152" y="139"/>
                  </a:lnTo>
                  <a:lnTo>
                    <a:pt x="150" y="137"/>
                  </a:lnTo>
                  <a:lnTo>
                    <a:pt x="149" y="136"/>
                  </a:lnTo>
                  <a:lnTo>
                    <a:pt x="148" y="134"/>
                  </a:lnTo>
                  <a:lnTo>
                    <a:pt x="147" y="132"/>
                  </a:lnTo>
                  <a:lnTo>
                    <a:pt x="146" y="131"/>
                  </a:lnTo>
                  <a:lnTo>
                    <a:pt x="146" y="130"/>
                  </a:lnTo>
                  <a:lnTo>
                    <a:pt x="143" y="130"/>
                  </a:lnTo>
                  <a:lnTo>
                    <a:pt x="141" y="130"/>
                  </a:lnTo>
                  <a:lnTo>
                    <a:pt x="138" y="129"/>
                  </a:lnTo>
                  <a:lnTo>
                    <a:pt x="136" y="129"/>
                  </a:lnTo>
                  <a:lnTo>
                    <a:pt x="133" y="129"/>
                  </a:lnTo>
                  <a:lnTo>
                    <a:pt x="132" y="128"/>
                  </a:lnTo>
                  <a:lnTo>
                    <a:pt x="130" y="128"/>
                  </a:lnTo>
                  <a:lnTo>
                    <a:pt x="127" y="128"/>
                  </a:lnTo>
                  <a:lnTo>
                    <a:pt x="125" y="128"/>
                  </a:lnTo>
                  <a:lnTo>
                    <a:pt x="122" y="128"/>
                  </a:lnTo>
                  <a:lnTo>
                    <a:pt x="121" y="128"/>
                  </a:lnTo>
                  <a:lnTo>
                    <a:pt x="117" y="128"/>
                  </a:lnTo>
                  <a:lnTo>
                    <a:pt x="115" y="128"/>
                  </a:lnTo>
                  <a:lnTo>
                    <a:pt x="111" y="128"/>
                  </a:lnTo>
                  <a:lnTo>
                    <a:pt x="109" y="128"/>
                  </a:lnTo>
                  <a:lnTo>
                    <a:pt x="105" y="128"/>
                  </a:lnTo>
                  <a:lnTo>
                    <a:pt x="103" y="128"/>
                  </a:lnTo>
                  <a:lnTo>
                    <a:pt x="100" y="128"/>
                  </a:lnTo>
                  <a:lnTo>
                    <a:pt x="96" y="128"/>
                  </a:lnTo>
                  <a:lnTo>
                    <a:pt x="93" y="127"/>
                  </a:lnTo>
                  <a:lnTo>
                    <a:pt x="90" y="127"/>
                  </a:lnTo>
                  <a:lnTo>
                    <a:pt x="87" y="127"/>
                  </a:lnTo>
                  <a:lnTo>
                    <a:pt x="84" y="127"/>
                  </a:lnTo>
                  <a:lnTo>
                    <a:pt x="80" y="127"/>
                  </a:lnTo>
                  <a:lnTo>
                    <a:pt x="77" y="127"/>
                  </a:lnTo>
                  <a:lnTo>
                    <a:pt x="74" y="127"/>
                  </a:lnTo>
                  <a:lnTo>
                    <a:pt x="71" y="127"/>
                  </a:lnTo>
                  <a:lnTo>
                    <a:pt x="67" y="126"/>
                  </a:lnTo>
                  <a:lnTo>
                    <a:pt x="63" y="126"/>
                  </a:lnTo>
                  <a:lnTo>
                    <a:pt x="61" y="126"/>
                  </a:lnTo>
                  <a:lnTo>
                    <a:pt x="57" y="126"/>
                  </a:lnTo>
                  <a:lnTo>
                    <a:pt x="53" y="125"/>
                  </a:lnTo>
                  <a:lnTo>
                    <a:pt x="51" y="125"/>
                  </a:lnTo>
                  <a:lnTo>
                    <a:pt x="47" y="125"/>
                  </a:lnTo>
                  <a:lnTo>
                    <a:pt x="45" y="125"/>
                  </a:lnTo>
                  <a:lnTo>
                    <a:pt x="41" y="125"/>
                  </a:lnTo>
                  <a:lnTo>
                    <a:pt x="39" y="125"/>
                  </a:lnTo>
                  <a:lnTo>
                    <a:pt x="35" y="125"/>
                  </a:lnTo>
                  <a:lnTo>
                    <a:pt x="32" y="125"/>
                  </a:lnTo>
                  <a:lnTo>
                    <a:pt x="29" y="125"/>
                  </a:lnTo>
                  <a:lnTo>
                    <a:pt x="26" y="125"/>
                  </a:lnTo>
                  <a:lnTo>
                    <a:pt x="25" y="125"/>
                  </a:lnTo>
                  <a:lnTo>
                    <a:pt x="23" y="125"/>
                  </a:lnTo>
                  <a:lnTo>
                    <a:pt x="19" y="125"/>
                  </a:lnTo>
                  <a:lnTo>
                    <a:pt x="16" y="125"/>
                  </a:lnTo>
                  <a:lnTo>
                    <a:pt x="15" y="125"/>
                  </a:lnTo>
                  <a:lnTo>
                    <a:pt x="13" y="125"/>
                  </a:lnTo>
                  <a:lnTo>
                    <a:pt x="9" y="125"/>
                  </a:lnTo>
                  <a:lnTo>
                    <a:pt x="5" y="125"/>
                  </a:lnTo>
                  <a:lnTo>
                    <a:pt x="3" y="125"/>
                  </a:lnTo>
                  <a:lnTo>
                    <a:pt x="2" y="125"/>
                  </a:lnTo>
                  <a:lnTo>
                    <a:pt x="0" y="125"/>
                  </a:lnTo>
                  <a:lnTo>
                    <a:pt x="3" y="116"/>
                  </a:lnTo>
                  <a:lnTo>
                    <a:pt x="3" y="116"/>
                  </a:lnTo>
                  <a:lnTo>
                    <a:pt x="4" y="116"/>
                  </a:lnTo>
                  <a:lnTo>
                    <a:pt x="5" y="116"/>
                  </a:lnTo>
                  <a:lnTo>
                    <a:pt x="8" y="116"/>
                  </a:lnTo>
                  <a:lnTo>
                    <a:pt x="12" y="116"/>
                  </a:lnTo>
                  <a:lnTo>
                    <a:pt x="15" y="116"/>
                  </a:lnTo>
                  <a:lnTo>
                    <a:pt x="18" y="116"/>
                  </a:lnTo>
                  <a:lnTo>
                    <a:pt x="20" y="116"/>
                  </a:lnTo>
                  <a:lnTo>
                    <a:pt x="23" y="116"/>
                  </a:lnTo>
                  <a:lnTo>
                    <a:pt x="25" y="116"/>
                  </a:lnTo>
                  <a:lnTo>
                    <a:pt x="28" y="116"/>
                  </a:lnTo>
                  <a:lnTo>
                    <a:pt x="30" y="116"/>
                  </a:lnTo>
                  <a:lnTo>
                    <a:pt x="32" y="116"/>
                  </a:lnTo>
                  <a:lnTo>
                    <a:pt x="35" y="116"/>
                  </a:lnTo>
                  <a:lnTo>
                    <a:pt x="39" y="116"/>
                  </a:lnTo>
                  <a:lnTo>
                    <a:pt x="41" y="116"/>
                  </a:lnTo>
                  <a:lnTo>
                    <a:pt x="44" y="116"/>
                  </a:lnTo>
                  <a:lnTo>
                    <a:pt x="47" y="116"/>
                  </a:lnTo>
                  <a:lnTo>
                    <a:pt x="51" y="116"/>
                  </a:lnTo>
                  <a:lnTo>
                    <a:pt x="53" y="116"/>
                  </a:lnTo>
                  <a:lnTo>
                    <a:pt x="57" y="116"/>
                  </a:lnTo>
                  <a:lnTo>
                    <a:pt x="61" y="116"/>
                  </a:lnTo>
                  <a:lnTo>
                    <a:pt x="63" y="116"/>
                  </a:lnTo>
                  <a:lnTo>
                    <a:pt x="67" y="116"/>
                  </a:lnTo>
                  <a:lnTo>
                    <a:pt x="71" y="116"/>
                  </a:lnTo>
                  <a:lnTo>
                    <a:pt x="74" y="116"/>
                  </a:lnTo>
                  <a:lnTo>
                    <a:pt x="78" y="116"/>
                  </a:lnTo>
                  <a:lnTo>
                    <a:pt x="82" y="116"/>
                  </a:lnTo>
                  <a:lnTo>
                    <a:pt x="85" y="116"/>
                  </a:lnTo>
                  <a:lnTo>
                    <a:pt x="88" y="116"/>
                  </a:lnTo>
                  <a:lnTo>
                    <a:pt x="91" y="116"/>
                  </a:lnTo>
                  <a:lnTo>
                    <a:pt x="95" y="116"/>
                  </a:lnTo>
                  <a:lnTo>
                    <a:pt x="99" y="116"/>
                  </a:lnTo>
                  <a:lnTo>
                    <a:pt x="103" y="117"/>
                  </a:lnTo>
                  <a:lnTo>
                    <a:pt x="105" y="117"/>
                  </a:lnTo>
                  <a:lnTo>
                    <a:pt x="109" y="117"/>
                  </a:lnTo>
                  <a:lnTo>
                    <a:pt x="111" y="117"/>
                  </a:lnTo>
                  <a:lnTo>
                    <a:pt x="115" y="117"/>
                  </a:lnTo>
                  <a:lnTo>
                    <a:pt x="117" y="117"/>
                  </a:lnTo>
                  <a:lnTo>
                    <a:pt x="121" y="118"/>
                  </a:lnTo>
                  <a:lnTo>
                    <a:pt x="123" y="118"/>
                  </a:lnTo>
                  <a:lnTo>
                    <a:pt x="127" y="119"/>
                  </a:lnTo>
                  <a:lnTo>
                    <a:pt x="130" y="119"/>
                  </a:lnTo>
                  <a:lnTo>
                    <a:pt x="132" y="119"/>
                  </a:lnTo>
                  <a:lnTo>
                    <a:pt x="134" y="119"/>
                  </a:lnTo>
                  <a:lnTo>
                    <a:pt x="137" y="119"/>
                  </a:lnTo>
                  <a:lnTo>
                    <a:pt x="139" y="119"/>
                  </a:lnTo>
                  <a:lnTo>
                    <a:pt x="142" y="119"/>
                  </a:lnTo>
                  <a:lnTo>
                    <a:pt x="144" y="119"/>
                  </a:lnTo>
                  <a:lnTo>
                    <a:pt x="146" y="120"/>
                  </a:lnTo>
                  <a:lnTo>
                    <a:pt x="149" y="121"/>
                  </a:lnTo>
                  <a:lnTo>
                    <a:pt x="153" y="122"/>
                  </a:lnTo>
                  <a:lnTo>
                    <a:pt x="155" y="122"/>
                  </a:lnTo>
                  <a:lnTo>
                    <a:pt x="157" y="123"/>
                  </a:lnTo>
                  <a:lnTo>
                    <a:pt x="158" y="124"/>
                  </a:lnTo>
                  <a:lnTo>
                    <a:pt x="159" y="125"/>
                  </a:lnTo>
                  <a:lnTo>
                    <a:pt x="160" y="126"/>
                  </a:lnTo>
                  <a:lnTo>
                    <a:pt x="162" y="128"/>
                  </a:lnTo>
                  <a:lnTo>
                    <a:pt x="163" y="129"/>
                  </a:lnTo>
                  <a:lnTo>
                    <a:pt x="164" y="131"/>
                  </a:lnTo>
                  <a:lnTo>
                    <a:pt x="165" y="133"/>
                  </a:lnTo>
                  <a:lnTo>
                    <a:pt x="168" y="135"/>
                  </a:lnTo>
                  <a:lnTo>
                    <a:pt x="168" y="137"/>
                  </a:lnTo>
                  <a:lnTo>
                    <a:pt x="169" y="139"/>
                  </a:lnTo>
                  <a:lnTo>
                    <a:pt x="171" y="142"/>
                  </a:lnTo>
                  <a:lnTo>
                    <a:pt x="173" y="144"/>
                  </a:lnTo>
                  <a:lnTo>
                    <a:pt x="174" y="146"/>
                  </a:lnTo>
                  <a:lnTo>
                    <a:pt x="176" y="149"/>
                  </a:lnTo>
                  <a:lnTo>
                    <a:pt x="177" y="151"/>
                  </a:lnTo>
                  <a:lnTo>
                    <a:pt x="180" y="153"/>
                  </a:lnTo>
                  <a:lnTo>
                    <a:pt x="182" y="156"/>
                  </a:lnTo>
                  <a:lnTo>
                    <a:pt x="184" y="158"/>
                  </a:lnTo>
                  <a:lnTo>
                    <a:pt x="186" y="160"/>
                  </a:lnTo>
                  <a:lnTo>
                    <a:pt x="189" y="162"/>
                  </a:lnTo>
                  <a:lnTo>
                    <a:pt x="191" y="164"/>
                  </a:lnTo>
                  <a:lnTo>
                    <a:pt x="193" y="165"/>
                  </a:lnTo>
                  <a:lnTo>
                    <a:pt x="196" y="167"/>
                  </a:lnTo>
                  <a:lnTo>
                    <a:pt x="200" y="169"/>
                  </a:lnTo>
                  <a:lnTo>
                    <a:pt x="202" y="170"/>
                  </a:lnTo>
                  <a:lnTo>
                    <a:pt x="206" y="171"/>
                  </a:lnTo>
                  <a:lnTo>
                    <a:pt x="209" y="172"/>
                  </a:lnTo>
                  <a:lnTo>
                    <a:pt x="213" y="172"/>
                  </a:lnTo>
                  <a:lnTo>
                    <a:pt x="217" y="173"/>
                  </a:lnTo>
                  <a:lnTo>
                    <a:pt x="221" y="173"/>
                  </a:lnTo>
                  <a:lnTo>
                    <a:pt x="223" y="173"/>
                  </a:lnTo>
                  <a:lnTo>
                    <a:pt x="224" y="173"/>
                  </a:lnTo>
                  <a:lnTo>
                    <a:pt x="227" y="173"/>
                  </a:lnTo>
                  <a:lnTo>
                    <a:pt x="229" y="173"/>
                  </a:lnTo>
                  <a:lnTo>
                    <a:pt x="233" y="172"/>
                  </a:lnTo>
                  <a:lnTo>
                    <a:pt x="236" y="172"/>
                  </a:lnTo>
                  <a:lnTo>
                    <a:pt x="240" y="170"/>
                  </a:lnTo>
                  <a:lnTo>
                    <a:pt x="244" y="170"/>
                  </a:lnTo>
                  <a:lnTo>
                    <a:pt x="246" y="169"/>
                  </a:lnTo>
                  <a:lnTo>
                    <a:pt x="249" y="167"/>
                  </a:lnTo>
                  <a:lnTo>
                    <a:pt x="251" y="167"/>
                  </a:lnTo>
                  <a:lnTo>
                    <a:pt x="254" y="165"/>
                  </a:lnTo>
                  <a:lnTo>
                    <a:pt x="255" y="164"/>
                  </a:lnTo>
                  <a:lnTo>
                    <a:pt x="256" y="163"/>
                  </a:lnTo>
                  <a:lnTo>
                    <a:pt x="257" y="161"/>
                  </a:lnTo>
                  <a:lnTo>
                    <a:pt x="259" y="160"/>
                  </a:lnTo>
                  <a:lnTo>
                    <a:pt x="260" y="158"/>
                  </a:lnTo>
                  <a:lnTo>
                    <a:pt x="261" y="157"/>
                  </a:lnTo>
                  <a:lnTo>
                    <a:pt x="261" y="156"/>
                  </a:lnTo>
                  <a:lnTo>
                    <a:pt x="262" y="155"/>
                  </a:lnTo>
                  <a:lnTo>
                    <a:pt x="262" y="153"/>
                  </a:lnTo>
                  <a:lnTo>
                    <a:pt x="262" y="152"/>
                  </a:lnTo>
                  <a:lnTo>
                    <a:pt x="262" y="150"/>
                  </a:lnTo>
                  <a:lnTo>
                    <a:pt x="262" y="149"/>
                  </a:lnTo>
                  <a:lnTo>
                    <a:pt x="261" y="147"/>
                  </a:lnTo>
                  <a:lnTo>
                    <a:pt x="261" y="144"/>
                  </a:lnTo>
                  <a:lnTo>
                    <a:pt x="260" y="142"/>
                  </a:lnTo>
                  <a:lnTo>
                    <a:pt x="260" y="142"/>
                  </a:lnTo>
                  <a:lnTo>
                    <a:pt x="260" y="141"/>
                  </a:lnTo>
                  <a:lnTo>
                    <a:pt x="260" y="140"/>
                  </a:lnTo>
                  <a:lnTo>
                    <a:pt x="262" y="140"/>
                  </a:lnTo>
                  <a:lnTo>
                    <a:pt x="264" y="140"/>
                  </a:lnTo>
                  <a:lnTo>
                    <a:pt x="265" y="139"/>
                  </a:lnTo>
                  <a:lnTo>
                    <a:pt x="267" y="139"/>
                  </a:lnTo>
                  <a:lnTo>
                    <a:pt x="270" y="139"/>
                  </a:lnTo>
                  <a:lnTo>
                    <a:pt x="272" y="139"/>
                  </a:lnTo>
                  <a:lnTo>
                    <a:pt x="275" y="139"/>
                  </a:lnTo>
                  <a:lnTo>
                    <a:pt x="277" y="138"/>
                  </a:lnTo>
                  <a:lnTo>
                    <a:pt x="280" y="137"/>
                  </a:lnTo>
                  <a:lnTo>
                    <a:pt x="283" y="136"/>
                  </a:lnTo>
                  <a:lnTo>
                    <a:pt x="286" y="136"/>
                  </a:lnTo>
                  <a:lnTo>
                    <a:pt x="289" y="135"/>
                  </a:lnTo>
                  <a:lnTo>
                    <a:pt x="292" y="134"/>
                  </a:lnTo>
                  <a:lnTo>
                    <a:pt x="295" y="133"/>
                  </a:lnTo>
                  <a:lnTo>
                    <a:pt x="298" y="132"/>
                  </a:lnTo>
                  <a:lnTo>
                    <a:pt x="300" y="131"/>
                  </a:lnTo>
                  <a:lnTo>
                    <a:pt x="304" y="130"/>
                  </a:lnTo>
                  <a:lnTo>
                    <a:pt x="307" y="128"/>
                  </a:lnTo>
                  <a:lnTo>
                    <a:pt x="309" y="127"/>
                  </a:lnTo>
                  <a:lnTo>
                    <a:pt x="311" y="125"/>
                  </a:lnTo>
                  <a:lnTo>
                    <a:pt x="315" y="124"/>
                  </a:lnTo>
                  <a:lnTo>
                    <a:pt x="316" y="122"/>
                  </a:lnTo>
                  <a:lnTo>
                    <a:pt x="319" y="120"/>
                  </a:lnTo>
                  <a:lnTo>
                    <a:pt x="320" y="118"/>
                  </a:lnTo>
                  <a:lnTo>
                    <a:pt x="323" y="116"/>
                  </a:lnTo>
                  <a:lnTo>
                    <a:pt x="324" y="114"/>
                  </a:lnTo>
                  <a:lnTo>
                    <a:pt x="325" y="111"/>
                  </a:lnTo>
                  <a:lnTo>
                    <a:pt x="325" y="108"/>
                  </a:lnTo>
                  <a:lnTo>
                    <a:pt x="326" y="105"/>
                  </a:lnTo>
                  <a:lnTo>
                    <a:pt x="325" y="104"/>
                  </a:lnTo>
                  <a:lnTo>
                    <a:pt x="325" y="102"/>
                  </a:lnTo>
                  <a:lnTo>
                    <a:pt x="325" y="101"/>
                  </a:lnTo>
                  <a:lnTo>
                    <a:pt x="325" y="100"/>
                  </a:lnTo>
                  <a:lnTo>
                    <a:pt x="324" y="98"/>
                  </a:lnTo>
                  <a:lnTo>
                    <a:pt x="323" y="96"/>
                  </a:lnTo>
                  <a:lnTo>
                    <a:pt x="320" y="94"/>
                  </a:lnTo>
                  <a:lnTo>
                    <a:pt x="319" y="91"/>
                  </a:lnTo>
                  <a:lnTo>
                    <a:pt x="316" y="89"/>
                  </a:lnTo>
                  <a:lnTo>
                    <a:pt x="314" y="88"/>
                  </a:lnTo>
                  <a:lnTo>
                    <a:pt x="310" y="86"/>
                  </a:lnTo>
                  <a:lnTo>
                    <a:pt x="308" y="85"/>
                  </a:lnTo>
                  <a:lnTo>
                    <a:pt x="305" y="83"/>
                  </a:lnTo>
                  <a:lnTo>
                    <a:pt x="302" y="82"/>
                  </a:lnTo>
                  <a:lnTo>
                    <a:pt x="298" y="81"/>
                  </a:lnTo>
                  <a:lnTo>
                    <a:pt x="295" y="80"/>
                  </a:lnTo>
                  <a:lnTo>
                    <a:pt x="292" y="79"/>
                  </a:lnTo>
                  <a:lnTo>
                    <a:pt x="289" y="78"/>
                  </a:lnTo>
                  <a:lnTo>
                    <a:pt x="286" y="77"/>
                  </a:lnTo>
                  <a:lnTo>
                    <a:pt x="282" y="77"/>
                  </a:lnTo>
                  <a:lnTo>
                    <a:pt x="278" y="76"/>
                  </a:lnTo>
                  <a:lnTo>
                    <a:pt x="275" y="75"/>
                  </a:lnTo>
                  <a:lnTo>
                    <a:pt x="271" y="75"/>
                  </a:lnTo>
                  <a:lnTo>
                    <a:pt x="268" y="75"/>
                  </a:lnTo>
                  <a:lnTo>
                    <a:pt x="266" y="74"/>
                  </a:lnTo>
                  <a:lnTo>
                    <a:pt x="264" y="74"/>
                  </a:lnTo>
                  <a:lnTo>
                    <a:pt x="261" y="74"/>
                  </a:lnTo>
                  <a:lnTo>
                    <a:pt x="259" y="73"/>
                  </a:lnTo>
                  <a:lnTo>
                    <a:pt x="256" y="73"/>
                  </a:lnTo>
                  <a:lnTo>
                    <a:pt x="255" y="73"/>
                  </a:lnTo>
                  <a:lnTo>
                    <a:pt x="252" y="73"/>
                  </a:lnTo>
                  <a:lnTo>
                    <a:pt x="252" y="73"/>
                  </a:lnTo>
                  <a:lnTo>
                    <a:pt x="252" y="73"/>
                  </a:lnTo>
                  <a:lnTo>
                    <a:pt x="252" y="72"/>
                  </a:lnTo>
                  <a:lnTo>
                    <a:pt x="252" y="72"/>
                  </a:lnTo>
                  <a:lnTo>
                    <a:pt x="254" y="70"/>
                  </a:lnTo>
                  <a:lnTo>
                    <a:pt x="255" y="69"/>
                  </a:lnTo>
                  <a:lnTo>
                    <a:pt x="256" y="66"/>
                  </a:lnTo>
                  <a:lnTo>
                    <a:pt x="257" y="64"/>
                  </a:lnTo>
                  <a:lnTo>
                    <a:pt x="259" y="63"/>
                  </a:lnTo>
                  <a:lnTo>
                    <a:pt x="260" y="61"/>
                  </a:lnTo>
                  <a:lnTo>
                    <a:pt x="260" y="60"/>
                  </a:lnTo>
                  <a:lnTo>
                    <a:pt x="261" y="58"/>
                  </a:lnTo>
                  <a:lnTo>
                    <a:pt x="261" y="57"/>
                  </a:lnTo>
                  <a:lnTo>
                    <a:pt x="262" y="55"/>
                  </a:lnTo>
                  <a:lnTo>
                    <a:pt x="262" y="54"/>
                  </a:lnTo>
                  <a:lnTo>
                    <a:pt x="264" y="52"/>
                  </a:lnTo>
                  <a:lnTo>
                    <a:pt x="264" y="52"/>
                  </a:lnTo>
                  <a:lnTo>
                    <a:pt x="265" y="49"/>
                  </a:lnTo>
                  <a:lnTo>
                    <a:pt x="265" y="49"/>
                  </a:lnTo>
                  <a:lnTo>
                    <a:pt x="265" y="47"/>
                  </a:lnTo>
                  <a:lnTo>
                    <a:pt x="266" y="46"/>
                  </a:lnTo>
                  <a:lnTo>
                    <a:pt x="266" y="44"/>
                  </a:lnTo>
                  <a:lnTo>
                    <a:pt x="267" y="43"/>
                  </a:lnTo>
                  <a:lnTo>
                    <a:pt x="267" y="41"/>
                  </a:lnTo>
                  <a:lnTo>
                    <a:pt x="267" y="40"/>
                  </a:lnTo>
                  <a:lnTo>
                    <a:pt x="267" y="38"/>
                  </a:lnTo>
                  <a:lnTo>
                    <a:pt x="267" y="36"/>
                  </a:lnTo>
                  <a:lnTo>
                    <a:pt x="267" y="35"/>
                  </a:lnTo>
                  <a:lnTo>
                    <a:pt x="267" y="33"/>
                  </a:lnTo>
                  <a:lnTo>
                    <a:pt x="267" y="32"/>
                  </a:lnTo>
                  <a:lnTo>
                    <a:pt x="267" y="30"/>
                  </a:lnTo>
                  <a:lnTo>
                    <a:pt x="267" y="29"/>
                  </a:lnTo>
                  <a:lnTo>
                    <a:pt x="267" y="27"/>
                  </a:lnTo>
                  <a:lnTo>
                    <a:pt x="266" y="26"/>
                  </a:lnTo>
                  <a:lnTo>
                    <a:pt x="265" y="25"/>
                  </a:lnTo>
                  <a:lnTo>
                    <a:pt x="265" y="24"/>
                  </a:lnTo>
                  <a:lnTo>
                    <a:pt x="264" y="22"/>
                  </a:lnTo>
                  <a:lnTo>
                    <a:pt x="261" y="20"/>
                  </a:lnTo>
                  <a:lnTo>
                    <a:pt x="260" y="18"/>
                  </a:lnTo>
                  <a:lnTo>
                    <a:pt x="256" y="16"/>
                  </a:lnTo>
                  <a:lnTo>
                    <a:pt x="252" y="14"/>
                  </a:lnTo>
                  <a:lnTo>
                    <a:pt x="250" y="13"/>
                  </a:lnTo>
                  <a:lnTo>
                    <a:pt x="248" y="13"/>
                  </a:lnTo>
                  <a:lnTo>
                    <a:pt x="246" y="12"/>
                  </a:lnTo>
                  <a:lnTo>
                    <a:pt x="244" y="12"/>
                  </a:lnTo>
                  <a:lnTo>
                    <a:pt x="240" y="12"/>
                  </a:lnTo>
                  <a:lnTo>
                    <a:pt x="238" y="11"/>
                  </a:lnTo>
                  <a:lnTo>
                    <a:pt x="234" y="11"/>
                  </a:lnTo>
                  <a:lnTo>
                    <a:pt x="232" y="11"/>
                  </a:lnTo>
                  <a:lnTo>
                    <a:pt x="228" y="11"/>
                  </a:lnTo>
                  <a:lnTo>
                    <a:pt x="224" y="11"/>
                  </a:lnTo>
                  <a:lnTo>
                    <a:pt x="221" y="11"/>
                  </a:lnTo>
                  <a:lnTo>
                    <a:pt x="217" y="12"/>
                  </a:lnTo>
                  <a:lnTo>
                    <a:pt x="213" y="12"/>
                  </a:lnTo>
                  <a:lnTo>
                    <a:pt x="208" y="12"/>
                  </a:lnTo>
                  <a:lnTo>
                    <a:pt x="206" y="13"/>
                  </a:lnTo>
                  <a:lnTo>
                    <a:pt x="202" y="13"/>
                  </a:lnTo>
                  <a:lnTo>
                    <a:pt x="198" y="13"/>
                  </a:lnTo>
                  <a:lnTo>
                    <a:pt x="195" y="14"/>
                  </a:lnTo>
                  <a:lnTo>
                    <a:pt x="192" y="15"/>
                  </a:lnTo>
                  <a:lnTo>
                    <a:pt x="190" y="16"/>
                  </a:lnTo>
                  <a:lnTo>
                    <a:pt x="187" y="16"/>
                  </a:lnTo>
                  <a:lnTo>
                    <a:pt x="185" y="17"/>
                  </a:lnTo>
                  <a:lnTo>
                    <a:pt x="182" y="18"/>
                  </a:lnTo>
                  <a:lnTo>
                    <a:pt x="180" y="19"/>
                  </a:lnTo>
                  <a:lnTo>
                    <a:pt x="176" y="21"/>
                  </a:lnTo>
                  <a:lnTo>
                    <a:pt x="173" y="23"/>
                  </a:lnTo>
                  <a:lnTo>
                    <a:pt x="169" y="25"/>
                  </a:lnTo>
                  <a:lnTo>
                    <a:pt x="168" y="27"/>
                  </a:lnTo>
                  <a:lnTo>
                    <a:pt x="165" y="29"/>
                  </a:lnTo>
                  <a:lnTo>
                    <a:pt x="164" y="32"/>
                  </a:lnTo>
                  <a:lnTo>
                    <a:pt x="163" y="34"/>
                  </a:lnTo>
                  <a:lnTo>
                    <a:pt x="162" y="36"/>
                  </a:lnTo>
                  <a:lnTo>
                    <a:pt x="162" y="38"/>
                  </a:lnTo>
                  <a:lnTo>
                    <a:pt x="162" y="41"/>
                  </a:lnTo>
                  <a:lnTo>
                    <a:pt x="160" y="44"/>
                  </a:lnTo>
                  <a:lnTo>
                    <a:pt x="160" y="46"/>
                  </a:lnTo>
                  <a:lnTo>
                    <a:pt x="160" y="48"/>
                  </a:lnTo>
                  <a:lnTo>
                    <a:pt x="162" y="50"/>
                  </a:lnTo>
                  <a:lnTo>
                    <a:pt x="162" y="52"/>
                  </a:lnTo>
                  <a:lnTo>
                    <a:pt x="163" y="55"/>
                  </a:lnTo>
                  <a:lnTo>
                    <a:pt x="163" y="57"/>
                  </a:lnTo>
                  <a:lnTo>
                    <a:pt x="164" y="59"/>
                  </a:lnTo>
                  <a:lnTo>
                    <a:pt x="164" y="61"/>
                  </a:lnTo>
                  <a:lnTo>
                    <a:pt x="165" y="63"/>
                  </a:lnTo>
                  <a:lnTo>
                    <a:pt x="165" y="63"/>
                  </a:lnTo>
                  <a:lnTo>
                    <a:pt x="165" y="66"/>
                  </a:lnTo>
                  <a:lnTo>
                    <a:pt x="165" y="66"/>
                  </a:lnTo>
                  <a:lnTo>
                    <a:pt x="165" y="68"/>
                  </a:lnTo>
                  <a:lnTo>
                    <a:pt x="165" y="69"/>
                  </a:lnTo>
                  <a:lnTo>
                    <a:pt x="165" y="69"/>
                  </a:lnTo>
                  <a:lnTo>
                    <a:pt x="164" y="70"/>
                  </a:lnTo>
                  <a:lnTo>
                    <a:pt x="162" y="71"/>
                  </a:lnTo>
                  <a:lnTo>
                    <a:pt x="159" y="72"/>
                  </a:lnTo>
                  <a:lnTo>
                    <a:pt x="157" y="73"/>
                  </a:lnTo>
                  <a:lnTo>
                    <a:pt x="154" y="73"/>
                  </a:lnTo>
                  <a:lnTo>
                    <a:pt x="152" y="74"/>
                  </a:lnTo>
                  <a:lnTo>
                    <a:pt x="149" y="75"/>
                  </a:lnTo>
                  <a:lnTo>
                    <a:pt x="148" y="75"/>
                  </a:lnTo>
                  <a:lnTo>
                    <a:pt x="146" y="76"/>
                  </a:lnTo>
                  <a:lnTo>
                    <a:pt x="143" y="76"/>
                  </a:lnTo>
                  <a:lnTo>
                    <a:pt x="141" y="77"/>
                  </a:lnTo>
                  <a:lnTo>
                    <a:pt x="138" y="78"/>
                  </a:lnTo>
                  <a:lnTo>
                    <a:pt x="134" y="79"/>
                  </a:lnTo>
                  <a:lnTo>
                    <a:pt x="131" y="80"/>
                  </a:lnTo>
                  <a:lnTo>
                    <a:pt x="128" y="80"/>
                  </a:lnTo>
                  <a:lnTo>
                    <a:pt x="126" y="81"/>
                  </a:lnTo>
                  <a:lnTo>
                    <a:pt x="122" y="82"/>
                  </a:lnTo>
                  <a:lnTo>
                    <a:pt x="118" y="83"/>
                  </a:lnTo>
                  <a:lnTo>
                    <a:pt x="115" y="84"/>
                  </a:lnTo>
                  <a:lnTo>
                    <a:pt x="112" y="85"/>
                  </a:lnTo>
                  <a:lnTo>
                    <a:pt x="109" y="86"/>
                  </a:lnTo>
                  <a:lnTo>
                    <a:pt x="105" y="86"/>
                  </a:lnTo>
                  <a:lnTo>
                    <a:pt x="101" y="88"/>
                  </a:lnTo>
                  <a:lnTo>
                    <a:pt x="98" y="88"/>
                  </a:lnTo>
                  <a:lnTo>
                    <a:pt x="94" y="89"/>
                  </a:lnTo>
                  <a:lnTo>
                    <a:pt x="91" y="90"/>
                  </a:lnTo>
                  <a:lnTo>
                    <a:pt x="88" y="91"/>
                  </a:lnTo>
                  <a:lnTo>
                    <a:pt x="84" y="92"/>
                  </a:lnTo>
                  <a:lnTo>
                    <a:pt x="80" y="93"/>
                  </a:lnTo>
                  <a:lnTo>
                    <a:pt x="77" y="94"/>
                  </a:lnTo>
                  <a:lnTo>
                    <a:pt x="73" y="94"/>
                  </a:lnTo>
                  <a:lnTo>
                    <a:pt x="69" y="96"/>
                  </a:lnTo>
                  <a:lnTo>
                    <a:pt x="66" y="97"/>
                  </a:lnTo>
                  <a:lnTo>
                    <a:pt x="63" y="97"/>
                  </a:lnTo>
                  <a:lnTo>
                    <a:pt x="59" y="98"/>
                  </a:lnTo>
                  <a:lnTo>
                    <a:pt x="56" y="100"/>
                  </a:lnTo>
                  <a:lnTo>
                    <a:pt x="52" y="100"/>
                  </a:lnTo>
                  <a:lnTo>
                    <a:pt x="50" y="101"/>
                  </a:lnTo>
                  <a:lnTo>
                    <a:pt x="46" y="101"/>
                  </a:lnTo>
                  <a:lnTo>
                    <a:pt x="44" y="102"/>
                  </a:lnTo>
                  <a:lnTo>
                    <a:pt x="40" y="103"/>
                  </a:lnTo>
                  <a:lnTo>
                    <a:pt x="37" y="104"/>
                  </a:lnTo>
                  <a:lnTo>
                    <a:pt x="35" y="105"/>
                  </a:lnTo>
                  <a:lnTo>
                    <a:pt x="32" y="105"/>
                  </a:lnTo>
                  <a:lnTo>
                    <a:pt x="29" y="106"/>
                  </a:lnTo>
                  <a:lnTo>
                    <a:pt x="26" y="106"/>
                  </a:lnTo>
                  <a:lnTo>
                    <a:pt x="25" y="107"/>
                  </a:lnTo>
                  <a:lnTo>
                    <a:pt x="23" y="108"/>
                  </a:lnTo>
                  <a:lnTo>
                    <a:pt x="18" y="108"/>
                  </a:lnTo>
                  <a:lnTo>
                    <a:pt x="15" y="110"/>
                  </a:lnTo>
                  <a:lnTo>
                    <a:pt x="12" y="111"/>
                  </a:lnTo>
                  <a:lnTo>
                    <a:pt x="10" y="111"/>
                  </a:lnTo>
                  <a:lnTo>
                    <a:pt x="9" y="111"/>
                  </a:lnTo>
                  <a:lnTo>
                    <a:pt x="9" y="111"/>
                  </a:lnTo>
                  <a:lnTo>
                    <a:pt x="4" y="104"/>
                  </a:lnTo>
                  <a:lnTo>
                    <a:pt x="4" y="104"/>
                  </a:lnTo>
                  <a:close/>
                </a:path>
              </a:pathLst>
            </a:custGeom>
            <a:solidFill>
              <a:srgbClr val="FC8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82" name="Freeform 44"/>
            <p:cNvSpPr>
              <a:spLocks/>
            </p:cNvSpPr>
            <p:nvPr/>
          </p:nvSpPr>
          <p:spPr bwMode="auto">
            <a:xfrm>
              <a:off x="5284" y="1388"/>
              <a:ext cx="95" cy="27"/>
            </a:xfrm>
            <a:custGeom>
              <a:avLst/>
              <a:gdLst>
                <a:gd name="T0" fmla="*/ 89 w 95"/>
                <a:gd name="T1" fmla="*/ 0 h 27"/>
                <a:gd name="T2" fmla="*/ 83 w 95"/>
                <a:gd name="T3" fmla="*/ 2 h 27"/>
                <a:gd name="T4" fmla="*/ 77 w 95"/>
                <a:gd name="T5" fmla="*/ 3 h 27"/>
                <a:gd name="T6" fmla="*/ 71 w 95"/>
                <a:gd name="T7" fmla="*/ 5 h 27"/>
                <a:gd name="T8" fmla="*/ 63 w 95"/>
                <a:gd name="T9" fmla="*/ 7 h 27"/>
                <a:gd name="T10" fmla="*/ 56 w 95"/>
                <a:gd name="T11" fmla="*/ 8 h 27"/>
                <a:gd name="T12" fmla="*/ 52 w 95"/>
                <a:gd name="T13" fmla="*/ 9 h 27"/>
                <a:gd name="T14" fmla="*/ 46 w 95"/>
                <a:gd name="T15" fmla="*/ 11 h 27"/>
                <a:gd name="T16" fmla="*/ 39 w 95"/>
                <a:gd name="T17" fmla="*/ 13 h 27"/>
                <a:gd name="T18" fmla="*/ 34 w 95"/>
                <a:gd name="T19" fmla="*/ 14 h 27"/>
                <a:gd name="T20" fmla="*/ 28 w 95"/>
                <a:gd name="T21" fmla="*/ 16 h 27"/>
                <a:gd name="T22" fmla="*/ 20 w 95"/>
                <a:gd name="T23" fmla="*/ 18 h 27"/>
                <a:gd name="T24" fmla="*/ 13 w 95"/>
                <a:gd name="T25" fmla="*/ 21 h 27"/>
                <a:gd name="T26" fmla="*/ 7 w 95"/>
                <a:gd name="T27" fmla="*/ 23 h 27"/>
                <a:gd name="T28" fmla="*/ 3 w 95"/>
                <a:gd name="T29" fmla="*/ 25 h 27"/>
                <a:gd name="T30" fmla="*/ 0 w 95"/>
                <a:gd name="T31" fmla="*/ 27 h 27"/>
                <a:gd name="T32" fmla="*/ 2 w 95"/>
                <a:gd name="T33" fmla="*/ 27 h 27"/>
                <a:gd name="T34" fmla="*/ 4 w 95"/>
                <a:gd name="T35" fmla="*/ 27 h 27"/>
                <a:gd name="T36" fmla="*/ 9 w 95"/>
                <a:gd name="T37" fmla="*/ 27 h 27"/>
                <a:gd name="T38" fmla="*/ 16 w 95"/>
                <a:gd name="T39" fmla="*/ 26 h 27"/>
                <a:gd name="T40" fmla="*/ 23 w 95"/>
                <a:gd name="T41" fmla="*/ 25 h 27"/>
                <a:gd name="T42" fmla="*/ 30 w 95"/>
                <a:gd name="T43" fmla="*/ 24 h 27"/>
                <a:gd name="T44" fmla="*/ 39 w 95"/>
                <a:gd name="T45" fmla="*/ 22 h 27"/>
                <a:gd name="T46" fmla="*/ 45 w 95"/>
                <a:gd name="T47" fmla="*/ 21 h 27"/>
                <a:gd name="T48" fmla="*/ 50 w 95"/>
                <a:gd name="T49" fmla="*/ 20 h 27"/>
                <a:gd name="T50" fmla="*/ 56 w 95"/>
                <a:gd name="T51" fmla="*/ 19 h 27"/>
                <a:gd name="T52" fmla="*/ 63 w 95"/>
                <a:gd name="T53" fmla="*/ 16 h 27"/>
                <a:gd name="T54" fmla="*/ 72 w 95"/>
                <a:gd name="T55" fmla="*/ 15 h 27"/>
                <a:gd name="T56" fmla="*/ 78 w 95"/>
                <a:gd name="T57" fmla="*/ 13 h 27"/>
                <a:gd name="T58" fmla="*/ 84 w 95"/>
                <a:gd name="T59" fmla="*/ 12 h 27"/>
                <a:gd name="T60" fmla="*/ 89 w 95"/>
                <a:gd name="T61" fmla="*/ 11 h 27"/>
                <a:gd name="T62" fmla="*/ 94 w 95"/>
                <a:gd name="T63" fmla="*/ 10 h 27"/>
                <a:gd name="T64" fmla="*/ 91 w 95"/>
                <a:gd name="T6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27">
                  <a:moveTo>
                    <a:pt x="91" y="0"/>
                  </a:moveTo>
                  <a:lnTo>
                    <a:pt x="89" y="0"/>
                  </a:lnTo>
                  <a:lnTo>
                    <a:pt x="86" y="1"/>
                  </a:lnTo>
                  <a:lnTo>
                    <a:pt x="83" y="2"/>
                  </a:lnTo>
                  <a:lnTo>
                    <a:pt x="81" y="2"/>
                  </a:lnTo>
                  <a:lnTo>
                    <a:pt x="77" y="3"/>
                  </a:lnTo>
                  <a:lnTo>
                    <a:pt x="75" y="4"/>
                  </a:lnTo>
                  <a:lnTo>
                    <a:pt x="71" y="5"/>
                  </a:lnTo>
                  <a:lnTo>
                    <a:pt x="67" y="5"/>
                  </a:lnTo>
                  <a:lnTo>
                    <a:pt x="63" y="7"/>
                  </a:lnTo>
                  <a:lnTo>
                    <a:pt x="59" y="8"/>
                  </a:lnTo>
                  <a:lnTo>
                    <a:pt x="56" y="8"/>
                  </a:lnTo>
                  <a:lnTo>
                    <a:pt x="55" y="9"/>
                  </a:lnTo>
                  <a:lnTo>
                    <a:pt x="52" y="9"/>
                  </a:lnTo>
                  <a:lnTo>
                    <a:pt x="50" y="10"/>
                  </a:lnTo>
                  <a:lnTo>
                    <a:pt x="46" y="11"/>
                  </a:lnTo>
                  <a:lnTo>
                    <a:pt x="41" y="13"/>
                  </a:lnTo>
                  <a:lnTo>
                    <a:pt x="39" y="13"/>
                  </a:lnTo>
                  <a:lnTo>
                    <a:pt x="36" y="13"/>
                  </a:lnTo>
                  <a:lnTo>
                    <a:pt x="34" y="14"/>
                  </a:lnTo>
                  <a:lnTo>
                    <a:pt x="33" y="15"/>
                  </a:lnTo>
                  <a:lnTo>
                    <a:pt x="28" y="16"/>
                  </a:lnTo>
                  <a:lnTo>
                    <a:pt x="24" y="17"/>
                  </a:lnTo>
                  <a:lnTo>
                    <a:pt x="20" y="18"/>
                  </a:lnTo>
                  <a:lnTo>
                    <a:pt x="17" y="19"/>
                  </a:lnTo>
                  <a:lnTo>
                    <a:pt x="13" y="21"/>
                  </a:lnTo>
                  <a:lnTo>
                    <a:pt x="11" y="22"/>
                  </a:lnTo>
                  <a:lnTo>
                    <a:pt x="7" y="23"/>
                  </a:lnTo>
                  <a:lnTo>
                    <a:pt x="4" y="24"/>
                  </a:lnTo>
                  <a:lnTo>
                    <a:pt x="3" y="25"/>
                  </a:lnTo>
                  <a:lnTo>
                    <a:pt x="2" y="25"/>
                  </a:lnTo>
                  <a:lnTo>
                    <a:pt x="0" y="27"/>
                  </a:lnTo>
                  <a:lnTo>
                    <a:pt x="1" y="27"/>
                  </a:lnTo>
                  <a:lnTo>
                    <a:pt x="2" y="27"/>
                  </a:lnTo>
                  <a:lnTo>
                    <a:pt x="3" y="27"/>
                  </a:lnTo>
                  <a:lnTo>
                    <a:pt x="4" y="27"/>
                  </a:lnTo>
                  <a:lnTo>
                    <a:pt x="7" y="27"/>
                  </a:lnTo>
                  <a:lnTo>
                    <a:pt x="9" y="27"/>
                  </a:lnTo>
                  <a:lnTo>
                    <a:pt x="13" y="27"/>
                  </a:lnTo>
                  <a:lnTo>
                    <a:pt x="16" y="26"/>
                  </a:lnTo>
                  <a:lnTo>
                    <a:pt x="19" y="26"/>
                  </a:lnTo>
                  <a:lnTo>
                    <a:pt x="23" y="25"/>
                  </a:lnTo>
                  <a:lnTo>
                    <a:pt x="27" y="25"/>
                  </a:lnTo>
                  <a:lnTo>
                    <a:pt x="30" y="24"/>
                  </a:lnTo>
                  <a:lnTo>
                    <a:pt x="35" y="23"/>
                  </a:lnTo>
                  <a:lnTo>
                    <a:pt x="39" y="22"/>
                  </a:lnTo>
                  <a:lnTo>
                    <a:pt x="43" y="22"/>
                  </a:lnTo>
                  <a:lnTo>
                    <a:pt x="45" y="21"/>
                  </a:lnTo>
                  <a:lnTo>
                    <a:pt x="48" y="21"/>
                  </a:lnTo>
                  <a:lnTo>
                    <a:pt x="50" y="20"/>
                  </a:lnTo>
                  <a:lnTo>
                    <a:pt x="51" y="20"/>
                  </a:lnTo>
                  <a:lnTo>
                    <a:pt x="56" y="19"/>
                  </a:lnTo>
                  <a:lnTo>
                    <a:pt x="60" y="18"/>
                  </a:lnTo>
                  <a:lnTo>
                    <a:pt x="63" y="16"/>
                  </a:lnTo>
                  <a:lnTo>
                    <a:pt x="68" y="16"/>
                  </a:lnTo>
                  <a:lnTo>
                    <a:pt x="72" y="15"/>
                  </a:lnTo>
                  <a:lnTo>
                    <a:pt x="75" y="14"/>
                  </a:lnTo>
                  <a:lnTo>
                    <a:pt x="78" y="13"/>
                  </a:lnTo>
                  <a:lnTo>
                    <a:pt x="82" y="13"/>
                  </a:lnTo>
                  <a:lnTo>
                    <a:pt x="84" y="12"/>
                  </a:lnTo>
                  <a:lnTo>
                    <a:pt x="88" y="11"/>
                  </a:lnTo>
                  <a:lnTo>
                    <a:pt x="89" y="11"/>
                  </a:lnTo>
                  <a:lnTo>
                    <a:pt x="92" y="11"/>
                  </a:lnTo>
                  <a:lnTo>
                    <a:pt x="94" y="10"/>
                  </a:lnTo>
                  <a:lnTo>
                    <a:pt x="95" y="10"/>
                  </a:lnTo>
                  <a:lnTo>
                    <a:pt x="91" y="0"/>
                  </a:lnTo>
                  <a:lnTo>
                    <a:pt x="91" y="0"/>
                  </a:lnTo>
                  <a:close/>
                </a:path>
              </a:pathLst>
            </a:custGeom>
            <a:solidFill>
              <a:srgbClr val="FC8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83" name="Freeform 45"/>
            <p:cNvSpPr>
              <a:spLocks/>
            </p:cNvSpPr>
            <p:nvPr/>
          </p:nvSpPr>
          <p:spPr bwMode="auto">
            <a:xfrm>
              <a:off x="5355" y="1441"/>
              <a:ext cx="51" cy="16"/>
            </a:xfrm>
            <a:custGeom>
              <a:avLst/>
              <a:gdLst>
                <a:gd name="T0" fmla="*/ 49 w 51"/>
                <a:gd name="T1" fmla="*/ 8 h 16"/>
                <a:gd name="T2" fmla="*/ 48 w 51"/>
                <a:gd name="T3" fmla="*/ 7 h 16"/>
                <a:gd name="T4" fmla="*/ 47 w 51"/>
                <a:gd name="T5" fmla="*/ 7 h 16"/>
                <a:gd name="T6" fmla="*/ 44 w 51"/>
                <a:gd name="T7" fmla="*/ 6 h 16"/>
                <a:gd name="T8" fmla="*/ 40 w 51"/>
                <a:gd name="T9" fmla="*/ 5 h 16"/>
                <a:gd name="T10" fmla="*/ 39 w 51"/>
                <a:gd name="T11" fmla="*/ 5 h 16"/>
                <a:gd name="T12" fmla="*/ 37 w 51"/>
                <a:gd name="T13" fmla="*/ 5 h 16"/>
                <a:gd name="T14" fmla="*/ 34 w 51"/>
                <a:gd name="T15" fmla="*/ 4 h 16"/>
                <a:gd name="T16" fmla="*/ 33 w 51"/>
                <a:gd name="T17" fmla="*/ 3 h 16"/>
                <a:gd name="T18" fmla="*/ 31 w 51"/>
                <a:gd name="T19" fmla="*/ 3 h 16"/>
                <a:gd name="T20" fmla="*/ 28 w 51"/>
                <a:gd name="T21" fmla="*/ 2 h 16"/>
                <a:gd name="T22" fmla="*/ 26 w 51"/>
                <a:gd name="T23" fmla="*/ 2 h 16"/>
                <a:gd name="T24" fmla="*/ 23 w 51"/>
                <a:gd name="T25" fmla="*/ 2 h 16"/>
                <a:gd name="T26" fmla="*/ 22 w 51"/>
                <a:gd name="T27" fmla="*/ 1 h 16"/>
                <a:gd name="T28" fmla="*/ 20 w 51"/>
                <a:gd name="T29" fmla="*/ 1 h 16"/>
                <a:gd name="T30" fmla="*/ 17 w 51"/>
                <a:gd name="T31" fmla="*/ 0 h 16"/>
                <a:gd name="T32" fmla="*/ 15 w 51"/>
                <a:gd name="T33" fmla="*/ 0 h 16"/>
                <a:gd name="T34" fmla="*/ 12 w 51"/>
                <a:gd name="T35" fmla="*/ 0 h 16"/>
                <a:gd name="T36" fmla="*/ 10 w 51"/>
                <a:gd name="T37" fmla="*/ 0 h 16"/>
                <a:gd name="T38" fmla="*/ 8 w 51"/>
                <a:gd name="T39" fmla="*/ 0 h 16"/>
                <a:gd name="T40" fmla="*/ 6 w 51"/>
                <a:gd name="T41" fmla="*/ 0 h 16"/>
                <a:gd name="T42" fmla="*/ 4 w 51"/>
                <a:gd name="T43" fmla="*/ 0 h 16"/>
                <a:gd name="T44" fmla="*/ 1 w 51"/>
                <a:gd name="T45" fmla="*/ 0 h 16"/>
                <a:gd name="T46" fmla="*/ 0 w 51"/>
                <a:gd name="T47" fmla="*/ 0 h 16"/>
                <a:gd name="T48" fmla="*/ 0 w 51"/>
                <a:gd name="T49" fmla="*/ 2 h 16"/>
                <a:gd name="T50" fmla="*/ 0 w 51"/>
                <a:gd name="T51" fmla="*/ 2 h 16"/>
                <a:gd name="T52" fmla="*/ 2 w 51"/>
                <a:gd name="T53" fmla="*/ 4 h 16"/>
                <a:gd name="T54" fmla="*/ 4 w 51"/>
                <a:gd name="T55" fmla="*/ 5 h 16"/>
                <a:gd name="T56" fmla="*/ 7 w 51"/>
                <a:gd name="T57" fmla="*/ 6 h 16"/>
                <a:gd name="T58" fmla="*/ 10 w 51"/>
                <a:gd name="T59" fmla="*/ 7 h 16"/>
                <a:gd name="T60" fmla="*/ 11 w 51"/>
                <a:gd name="T61" fmla="*/ 8 h 16"/>
                <a:gd name="T62" fmla="*/ 13 w 51"/>
                <a:gd name="T63" fmla="*/ 8 h 16"/>
                <a:gd name="T64" fmla="*/ 16 w 51"/>
                <a:gd name="T65" fmla="*/ 9 h 16"/>
                <a:gd name="T66" fmla="*/ 18 w 51"/>
                <a:gd name="T67" fmla="*/ 10 h 16"/>
                <a:gd name="T68" fmla="*/ 21 w 51"/>
                <a:gd name="T69" fmla="*/ 11 h 16"/>
                <a:gd name="T70" fmla="*/ 23 w 51"/>
                <a:gd name="T71" fmla="*/ 11 h 16"/>
                <a:gd name="T72" fmla="*/ 26 w 51"/>
                <a:gd name="T73" fmla="*/ 11 h 16"/>
                <a:gd name="T74" fmla="*/ 28 w 51"/>
                <a:gd name="T75" fmla="*/ 12 h 16"/>
                <a:gd name="T76" fmla="*/ 31 w 51"/>
                <a:gd name="T77" fmla="*/ 13 h 16"/>
                <a:gd name="T78" fmla="*/ 33 w 51"/>
                <a:gd name="T79" fmla="*/ 13 h 16"/>
                <a:gd name="T80" fmla="*/ 36 w 51"/>
                <a:gd name="T81" fmla="*/ 14 h 16"/>
                <a:gd name="T82" fmla="*/ 37 w 51"/>
                <a:gd name="T83" fmla="*/ 14 h 16"/>
                <a:gd name="T84" fmla="*/ 39 w 51"/>
                <a:gd name="T85" fmla="*/ 14 h 16"/>
                <a:gd name="T86" fmla="*/ 42 w 51"/>
                <a:gd name="T87" fmla="*/ 14 h 16"/>
                <a:gd name="T88" fmla="*/ 44 w 51"/>
                <a:gd name="T89" fmla="*/ 15 h 16"/>
                <a:gd name="T90" fmla="*/ 47 w 51"/>
                <a:gd name="T91" fmla="*/ 16 h 16"/>
                <a:gd name="T92" fmla="*/ 49 w 51"/>
                <a:gd name="T93" fmla="*/ 16 h 16"/>
                <a:gd name="T94" fmla="*/ 50 w 51"/>
                <a:gd name="T95" fmla="*/ 16 h 16"/>
                <a:gd name="T96" fmla="*/ 51 w 51"/>
                <a:gd name="T97" fmla="*/ 16 h 16"/>
                <a:gd name="T98" fmla="*/ 49 w 51"/>
                <a:gd name="T99" fmla="*/ 8 h 16"/>
                <a:gd name="T100" fmla="*/ 49 w 51"/>
                <a:gd name="T101"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1" h="16">
                  <a:moveTo>
                    <a:pt x="49" y="8"/>
                  </a:moveTo>
                  <a:lnTo>
                    <a:pt x="48" y="7"/>
                  </a:lnTo>
                  <a:lnTo>
                    <a:pt x="47" y="7"/>
                  </a:lnTo>
                  <a:lnTo>
                    <a:pt x="44" y="6"/>
                  </a:lnTo>
                  <a:lnTo>
                    <a:pt x="40" y="5"/>
                  </a:lnTo>
                  <a:lnTo>
                    <a:pt x="39" y="5"/>
                  </a:lnTo>
                  <a:lnTo>
                    <a:pt x="37" y="5"/>
                  </a:lnTo>
                  <a:lnTo>
                    <a:pt x="34" y="4"/>
                  </a:lnTo>
                  <a:lnTo>
                    <a:pt x="33" y="3"/>
                  </a:lnTo>
                  <a:lnTo>
                    <a:pt x="31" y="3"/>
                  </a:lnTo>
                  <a:lnTo>
                    <a:pt x="28" y="2"/>
                  </a:lnTo>
                  <a:lnTo>
                    <a:pt x="26" y="2"/>
                  </a:lnTo>
                  <a:lnTo>
                    <a:pt x="23" y="2"/>
                  </a:lnTo>
                  <a:lnTo>
                    <a:pt x="22" y="1"/>
                  </a:lnTo>
                  <a:lnTo>
                    <a:pt x="20" y="1"/>
                  </a:lnTo>
                  <a:lnTo>
                    <a:pt x="17" y="0"/>
                  </a:lnTo>
                  <a:lnTo>
                    <a:pt x="15" y="0"/>
                  </a:lnTo>
                  <a:lnTo>
                    <a:pt x="12" y="0"/>
                  </a:lnTo>
                  <a:lnTo>
                    <a:pt x="10" y="0"/>
                  </a:lnTo>
                  <a:lnTo>
                    <a:pt x="8" y="0"/>
                  </a:lnTo>
                  <a:lnTo>
                    <a:pt x="6" y="0"/>
                  </a:lnTo>
                  <a:lnTo>
                    <a:pt x="4" y="0"/>
                  </a:lnTo>
                  <a:lnTo>
                    <a:pt x="1" y="0"/>
                  </a:lnTo>
                  <a:lnTo>
                    <a:pt x="0" y="0"/>
                  </a:lnTo>
                  <a:lnTo>
                    <a:pt x="0" y="2"/>
                  </a:lnTo>
                  <a:lnTo>
                    <a:pt x="0" y="2"/>
                  </a:lnTo>
                  <a:lnTo>
                    <a:pt x="2" y="4"/>
                  </a:lnTo>
                  <a:lnTo>
                    <a:pt x="4" y="5"/>
                  </a:lnTo>
                  <a:lnTo>
                    <a:pt x="7" y="6"/>
                  </a:lnTo>
                  <a:lnTo>
                    <a:pt x="10" y="7"/>
                  </a:lnTo>
                  <a:lnTo>
                    <a:pt x="11" y="8"/>
                  </a:lnTo>
                  <a:lnTo>
                    <a:pt x="13" y="8"/>
                  </a:lnTo>
                  <a:lnTo>
                    <a:pt x="16" y="9"/>
                  </a:lnTo>
                  <a:lnTo>
                    <a:pt x="18" y="10"/>
                  </a:lnTo>
                  <a:lnTo>
                    <a:pt x="21" y="11"/>
                  </a:lnTo>
                  <a:lnTo>
                    <a:pt x="23" y="11"/>
                  </a:lnTo>
                  <a:lnTo>
                    <a:pt x="26" y="11"/>
                  </a:lnTo>
                  <a:lnTo>
                    <a:pt x="28" y="12"/>
                  </a:lnTo>
                  <a:lnTo>
                    <a:pt x="31" y="13"/>
                  </a:lnTo>
                  <a:lnTo>
                    <a:pt x="33" y="13"/>
                  </a:lnTo>
                  <a:lnTo>
                    <a:pt x="36" y="14"/>
                  </a:lnTo>
                  <a:lnTo>
                    <a:pt x="37" y="14"/>
                  </a:lnTo>
                  <a:lnTo>
                    <a:pt x="39" y="14"/>
                  </a:lnTo>
                  <a:lnTo>
                    <a:pt x="42" y="14"/>
                  </a:lnTo>
                  <a:lnTo>
                    <a:pt x="44" y="15"/>
                  </a:lnTo>
                  <a:lnTo>
                    <a:pt x="47" y="16"/>
                  </a:lnTo>
                  <a:lnTo>
                    <a:pt x="49" y="16"/>
                  </a:lnTo>
                  <a:lnTo>
                    <a:pt x="50" y="16"/>
                  </a:lnTo>
                  <a:lnTo>
                    <a:pt x="51" y="16"/>
                  </a:lnTo>
                  <a:lnTo>
                    <a:pt x="49" y="8"/>
                  </a:lnTo>
                  <a:lnTo>
                    <a:pt x="49" y="8"/>
                  </a:lnTo>
                  <a:close/>
                </a:path>
              </a:pathLst>
            </a:custGeom>
            <a:solidFill>
              <a:srgbClr val="FC8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84" name="Freeform 46"/>
            <p:cNvSpPr>
              <a:spLocks/>
            </p:cNvSpPr>
            <p:nvPr/>
          </p:nvSpPr>
          <p:spPr bwMode="auto">
            <a:xfrm>
              <a:off x="4553" y="1801"/>
              <a:ext cx="18" cy="51"/>
            </a:xfrm>
            <a:custGeom>
              <a:avLst/>
              <a:gdLst>
                <a:gd name="T0" fmla="*/ 2 w 18"/>
                <a:gd name="T1" fmla="*/ 1 h 51"/>
                <a:gd name="T2" fmla="*/ 2 w 18"/>
                <a:gd name="T3" fmla="*/ 1 h 51"/>
                <a:gd name="T4" fmla="*/ 2 w 18"/>
                <a:gd name="T5" fmla="*/ 2 h 51"/>
                <a:gd name="T6" fmla="*/ 0 w 18"/>
                <a:gd name="T7" fmla="*/ 3 h 51"/>
                <a:gd name="T8" fmla="*/ 0 w 18"/>
                <a:gd name="T9" fmla="*/ 4 h 51"/>
                <a:gd name="T10" fmla="*/ 0 w 18"/>
                <a:gd name="T11" fmla="*/ 6 h 51"/>
                <a:gd name="T12" fmla="*/ 0 w 18"/>
                <a:gd name="T13" fmla="*/ 8 h 51"/>
                <a:gd name="T14" fmla="*/ 0 w 18"/>
                <a:gd name="T15" fmla="*/ 9 h 51"/>
                <a:gd name="T16" fmla="*/ 0 w 18"/>
                <a:gd name="T17" fmla="*/ 12 h 51"/>
                <a:gd name="T18" fmla="*/ 0 w 18"/>
                <a:gd name="T19" fmla="*/ 14 h 51"/>
                <a:gd name="T20" fmla="*/ 0 w 18"/>
                <a:gd name="T21" fmla="*/ 16 h 51"/>
                <a:gd name="T22" fmla="*/ 0 w 18"/>
                <a:gd name="T23" fmla="*/ 18 h 51"/>
                <a:gd name="T24" fmla="*/ 0 w 18"/>
                <a:gd name="T25" fmla="*/ 20 h 51"/>
                <a:gd name="T26" fmla="*/ 0 w 18"/>
                <a:gd name="T27" fmla="*/ 23 h 51"/>
                <a:gd name="T28" fmla="*/ 0 w 18"/>
                <a:gd name="T29" fmla="*/ 25 h 51"/>
                <a:gd name="T30" fmla="*/ 0 w 18"/>
                <a:gd name="T31" fmla="*/ 27 h 51"/>
                <a:gd name="T32" fmla="*/ 0 w 18"/>
                <a:gd name="T33" fmla="*/ 30 h 51"/>
                <a:gd name="T34" fmla="*/ 0 w 18"/>
                <a:gd name="T35" fmla="*/ 32 h 51"/>
                <a:gd name="T36" fmla="*/ 0 w 18"/>
                <a:gd name="T37" fmla="*/ 34 h 51"/>
                <a:gd name="T38" fmla="*/ 0 w 18"/>
                <a:gd name="T39" fmla="*/ 37 h 51"/>
                <a:gd name="T40" fmla="*/ 0 w 18"/>
                <a:gd name="T41" fmla="*/ 38 h 51"/>
                <a:gd name="T42" fmla="*/ 2 w 18"/>
                <a:gd name="T43" fmla="*/ 40 h 51"/>
                <a:gd name="T44" fmla="*/ 2 w 18"/>
                <a:gd name="T45" fmla="*/ 43 h 51"/>
                <a:gd name="T46" fmla="*/ 2 w 18"/>
                <a:gd name="T47" fmla="*/ 44 h 51"/>
                <a:gd name="T48" fmla="*/ 3 w 18"/>
                <a:gd name="T49" fmla="*/ 46 h 51"/>
                <a:gd name="T50" fmla="*/ 3 w 18"/>
                <a:gd name="T51" fmla="*/ 47 h 51"/>
                <a:gd name="T52" fmla="*/ 4 w 18"/>
                <a:gd name="T53" fmla="*/ 48 h 51"/>
                <a:gd name="T54" fmla="*/ 7 w 18"/>
                <a:gd name="T55" fmla="*/ 51 h 51"/>
                <a:gd name="T56" fmla="*/ 9 w 18"/>
                <a:gd name="T57" fmla="*/ 51 h 51"/>
                <a:gd name="T58" fmla="*/ 12 w 18"/>
                <a:gd name="T59" fmla="*/ 51 h 51"/>
                <a:gd name="T60" fmla="*/ 13 w 18"/>
                <a:gd name="T61" fmla="*/ 49 h 51"/>
                <a:gd name="T62" fmla="*/ 14 w 18"/>
                <a:gd name="T63" fmla="*/ 48 h 51"/>
                <a:gd name="T64" fmla="*/ 14 w 18"/>
                <a:gd name="T65" fmla="*/ 47 h 51"/>
                <a:gd name="T66" fmla="*/ 15 w 18"/>
                <a:gd name="T67" fmla="*/ 45 h 51"/>
                <a:gd name="T68" fmla="*/ 15 w 18"/>
                <a:gd name="T69" fmla="*/ 43 h 51"/>
                <a:gd name="T70" fmla="*/ 16 w 18"/>
                <a:gd name="T71" fmla="*/ 41 h 51"/>
                <a:gd name="T72" fmla="*/ 16 w 18"/>
                <a:gd name="T73" fmla="*/ 40 h 51"/>
                <a:gd name="T74" fmla="*/ 16 w 18"/>
                <a:gd name="T75" fmla="*/ 37 h 51"/>
                <a:gd name="T76" fmla="*/ 18 w 18"/>
                <a:gd name="T77" fmla="*/ 35 h 51"/>
                <a:gd name="T78" fmla="*/ 18 w 18"/>
                <a:gd name="T79" fmla="*/ 33 h 51"/>
                <a:gd name="T80" fmla="*/ 18 w 18"/>
                <a:gd name="T81" fmla="*/ 30 h 51"/>
                <a:gd name="T82" fmla="*/ 18 w 18"/>
                <a:gd name="T83" fmla="*/ 28 h 51"/>
                <a:gd name="T84" fmla="*/ 18 w 18"/>
                <a:gd name="T85" fmla="*/ 26 h 51"/>
                <a:gd name="T86" fmla="*/ 18 w 18"/>
                <a:gd name="T87" fmla="*/ 23 h 51"/>
                <a:gd name="T88" fmla="*/ 18 w 18"/>
                <a:gd name="T89" fmla="*/ 20 h 51"/>
                <a:gd name="T90" fmla="*/ 18 w 18"/>
                <a:gd name="T91" fmla="*/ 18 h 51"/>
                <a:gd name="T92" fmla="*/ 18 w 18"/>
                <a:gd name="T93" fmla="*/ 16 h 51"/>
                <a:gd name="T94" fmla="*/ 16 w 18"/>
                <a:gd name="T95" fmla="*/ 14 h 51"/>
                <a:gd name="T96" fmla="*/ 16 w 18"/>
                <a:gd name="T97" fmla="*/ 12 h 51"/>
                <a:gd name="T98" fmla="*/ 16 w 18"/>
                <a:gd name="T99" fmla="*/ 9 h 51"/>
                <a:gd name="T100" fmla="*/ 16 w 18"/>
                <a:gd name="T101" fmla="*/ 7 h 51"/>
                <a:gd name="T102" fmla="*/ 16 w 18"/>
                <a:gd name="T103" fmla="*/ 6 h 51"/>
                <a:gd name="T104" fmla="*/ 16 w 18"/>
                <a:gd name="T105" fmla="*/ 4 h 51"/>
                <a:gd name="T106" fmla="*/ 16 w 18"/>
                <a:gd name="T107" fmla="*/ 3 h 51"/>
                <a:gd name="T108" fmla="*/ 16 w 18"/>
                <a:gd name="T109" fmla="*/ 1 h 51"/>
                <a:gd name="T110" fmla="*/ 16 w 18"/>
                <a:gd name="T111" fmla="*/ 0 h 51"/>
                <a:gd name="T112" fmla="*/ 16 w 18"/>
                <a:gd name="T113" fmla="*/ 0 h 51"/>
                <a:gd name="T114" fmla="*/ 2 w 18"/>
                <a:gd name="T115" fmla="*/ 1 h 51"/>
                <a:gd name="T116" fmla="*/ 2 w 18"/>
                <a:gd name="T117"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 h="51">
                  <a:moveTo>
                    <a:pt x="2" y="1"/>
                  </a:moveTo>
                  <a:lnTo>
                    <a:pt x="2" y="1"/>
                  </a:lnTo>
                  <a:lnTo>
                    <a:pt x="2" y="2"/>
                  </a:lnTo>
                  <a:lnTo>
                    <a:pt x="0" y="3"/>
                  </a:lnTo>
                  <a:lnTo>
                    <a:pt x="0" y="4"/>
                  </a:lnTo>
                  <a:lnTo>
                    <a:pt x="0" y="6"/>
                  </a:lnTo>
                  <a:lnTo>
                    <a:pt x="0" y="8"/>
                  </a:lnTo>
                  <a:lnTo>
                    <a:pt x="0" y="9"/>
                  </a:lnTo>
                  <a:lnTo>
                    <a:pt x="0" y="12"/>
                  </a:lnTo>
                  <a:lnTo>
                    <a:pt x="0" y="14"/>
                  </a:lnTo>
                  <a:lnTo>
                    <a:pt x="0" y="16"/>
                  </a:lnTo>
                  <a:lnTo>
                    <a:pt x="0" y="18"/>
                  </a:lnTo>
                  <a:lnTo>
                    <a:pt x="0" y="20"/>
                  </a:lnTo>
                  <a:lnTo>
                    <a:pt x="0" y="23"/>
                  </a:lnTo>
                  <a:lnTo>
                    <a:pt x="0" y="25"/>
                  </a:lnTo>
                  <a:lnTo>
                    <a:pt x="0" y="27"/>
                  </a:lnTo>
                  <a:lnTo>
                    <a:pt x="0" y="30"/>
                  </a:lnTo>
                  <a:lnTo>
                    <a:pt x="0" y="32"/>
                  </a:lnTo>
                  <a:lnTo>
                    <a:pt x="0" y="34"/>
                  </a:lnTo>
                  <a:lnTo>
                    <a:pt x="0" y="37"/>
                  </a:lnTo>
                  <a:lnTo>
                    <a:pt x="0" y="38"/>
                  </a:lnTo>
                  <a:lnTo>
                    <a:pt x="2" y="40"/>
                  </a:lnTo>
                  <a:lnTo>
                    <a:pt x="2" y="43"/>
                  </a:lnTo>
                  <a:lnTo>
                    <a:pt x="2" y="44"/>
                  </a:lnTo>
                  <a:lnTo>
                    <a:pt x="3" y="46"/>
                  </a:lnTo>
                  <a:lnTo>
                    <a:pt x="3" y="47"/>
                  </a:lnTo>
                  <a:lnTo>
                    <a:pt x="4" y="48"/>
                  </a:lnTo>
                  <a:lnTo>
                    <a:pt x="7" y="51"/>
                  </a:lnTo>
                  <a:lnTo>
                    <a:pt x="9" y="51"/>
                  </a:lnTo>
                  <a:lnTo>
                    <a:pt x="12" y="51"/>
                  </a:lnTo>
                  <a:lnTo>
                    <a:pt x="13" y="49"/>
                  </a:lnTo>
                  <a:lnTo>
                    <a:pt x="14" y="48"/>
                  </a:lnTo>
                  <a:lnTo>
                    <a:pt x="14" y="47"/>
                  </a:lnTo>
                  <a:lnTo>
                    <a:pt x="15" y="45"/>
                  </a:lnTo>
                  <a:lnTo>
                    <a:pt x="15" y="43"/>
                  </a:lnTo>
                  <a:lnTo>
                    <a:pt x="16" y="41"/>
                  </a:lnTo>
                  <a:lnTo>
                    <a:pt x="16" y="40"/>
                  </a:lnTo>
                  <a:lnTo>
                    <a:pt x="16" y="37"/>
                  </a:lnTo>
                  <a:lnTo>
                    <a:pt x="18" y="35"/>
                  </a:lnTo>
                  <a:lnTo>
                    <a:pt x="18" y="33"/>
                  </a:lnTo>
                  <a:lnTo>
                    <a:pt x="18" y="30"/>
                  </a:lnTo>
                  <a:lnTo>
                    <a:pt x="18" y="28"/>
                  </a:lnTo>
                  <a:lnTo>
                    <a:pt x="18" y="26"/>
                  </a:lnTo>
                  <a:lnTo>
                    <a:pt x="18" y="23"/>
                  </a:lnTo>
                  <a:lnTo>
                    <a:pt x="18" y="20"/>
                  </a:lnTo>
                  <a:lnTo>
                    <a:pt x="18" y="18"/>
                  </a:lnTo>
                  <a:lnTo>
                    <a:pt x="18" y="16"/>
                  </a:lnTo>
                  <a:lnTo>
                    <a:pt x="16" y="14"/>
                  </a:lnTo>
                  <a:lnTo>
                    <a:pt x="16" y="12"/>
                  </a:lnTo>
                  <a:lnTo>
                    <a:pt x="16" y="9"/>
                  </a:lnTo>
                  <a:lnTo>
                    <a:pt x="16" y="7"/>
                  </a:lnTo>
                  <a:lnTo>
                    <a:pt x="16" y="6"/>
                  </a:lnTo>
                  <a:lnTo>
                    <a:pt x="16" y="4"/>
                  </a:lnTo>
                  <a:lnTo>
                    <a:pt x="16" y="3"/>
                  </a:lnTo>
                  <a:lnTo>
                    <a:pt x="16" y="1"/>
                  </a:lnTo>
                  <a:lnTo>
                    <a:pt x="16" y="0"/>
                  </a:lnTo>
                  <a:lnTo>
                    <a:pt x="16" y="0"/>
                  </a:lnTo>
                  <a:lnTo>
                    <a:pt x="2" y="1"/>
                  </a:lnTo>
                  <a:lnTo>
                    <a:pt x="2" y="1"/>
                  </a:lnTo>
                  <a:close/>
                </a:path>
              </a:pathLst>
            </a:custGeom>
            <a:solidFill>
              <a:srgbClr val="C7C2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85" name="Freeform 47"/>
            <p:cNvSpPr>
              <a:spLocks/>
            </p:cNvSpPr>
            <p:nvPr/>
          </p:nvSpPr>
          <p:spPr bwMode="auto">
            <a:xfrm>
              <a:off x="4580" y="1485"/>
              <a:ext cx="45" cy="37"/>
            </a:xfrm>
            <a:custGeom>
              <a:avLst/>
              <a:gdLst>
                <a:gd name="T0" fmla="*/ 30 w 45"/>
                <a:gd name="T1" fmla="*/ 0 h 37"/>
                <a:gd name="T2" fmla="*/ 29 w 45"/>
                <a:gd name="T3" fmla="*/ 0 h 37"/>
                <a:gd name="T4" fmla="*/ 25 w 45"/>
                <a:gd name="T5" fmla="*/ 3 h 37"/>
                <a:gd name="T6" fmla="*/ 23 w 45"/>
                <a:gd name="T7" fmla="*/ 4 h 37"/>
                <a:gd name="T8" fmla="*/ 19 w 45"/>
                <a:gd name="T9" fmla="*/ 6 h 37"/>
                <a:gd name="T10" fmla="*/ 16 w 45"/>
                <a:gd name="T11" fmla="*/ 7 h 37"/>
                <a:gd name="T12" fmla="*/ 14 w 45"/>
                <a:gd name="T13" fmla="*/ 10 h 37"/>
                <a:gd name="T14" fmla="*/ 10 w 45"/>
                <a:gd name="T15" fmla="*/ 12 h 37"/>
                <a:gd name="T16" fmla="*/ 8 w 45"/>
                <a:gd name="T17" fmla="*/ 14 h 37"/>
                <a:gd name="T18" fmla="*/ 7 w 45"/>
                <a:gd name="T19" fmla="*/ 16 h 37"/>
                <a:gd name="T20" fmla="*/ 5 w 45"/>
                <a:gd name="T21" fmla="*/ 17 h 37"/>
                <a:gd name="T22" fmla="*/ 4 w 45"/>
                <a:gd name="T23" fmla="*/ 19 h 37"/>
                <a:gd name="T24" fmla="*/ 4 w 45"/>
                <a:gd name="T25" fmla="*/ 20 h 37"/>
                <a:gd name="T26" fmla="*/ 3 w 45"/>
                <a:gd name="T27" fmla="*/ 22 h 37"/>
                <a:gd name="T28" fmla="*/ 2 w 45"/>
                <a:gd name="T29" fmla="*/ 23 h 37"/>
                <a:gd name="T30" fmla="*/ 0 w 45"/>
                <a:gd name="T31" fmla="*/ 25 h 37"/>
                <a:gd name="T32" fmla="*/ 0 w 45"/>
                <a:gd name="T33" fmla="*/ 27 h 37"/>
                <a:gd name="T34" fmla="*/ 0 w 45"/>
                <a:gd name="T35" fmla="*/ 28 h 37"/>
                <a:gd name="T36" fmla="*/ 0 w 45"/>
                <a:gd name="T37" fmla="*/ 30 h 37"/>
                <a:gd name="T38" fmla="*/ 0 w 45"/>
                <a:gd name="T39" fmla="*/ 31 h 37"/>
                <a:gd name="T40" fmla="*/ 2 w 45"/>
                <a:gd name="T41" fmla="*/ 34 h 37"/>
                <a:gd name="T42" fmla="*/ 2 w 45"/>
                <a:gd name="T43" fmla="*/ 34 h 37"/>
                <a:gd name="T44" fmla="*/ 2 w 45"/>
                <a:gd name="T45" fmla="*/ 36 h 37"/>
                <a:gd name="T46" fmla="*/ 3 w 45"/>
                <a:gd name="T47" fmla="*/ 37 h 37"/>
                <a:gd name="T48" fmla="*/ 4 w 45"/>
                <a:gd name="T49" fmla="*/ 37 h 37"/>
                <a:gd name="T50" fmla="*/ 7 w 45"/>
                <a:gd name="T51" fmla="*/ 37 h 37"/>
                <a:gd name="T52" fmla="*/ 10 w 45"/>
                <a:gd name="T53" fmla="*/ 37 h 37"/>
                <a:gd name="T54" fmla="*/ 13 w 45"/>
                <a:gd name="T55" fmla="*/ 34 h 37"/>
                <a:gd name="T56" fmla="*/ 16 w 45"/>
                <a:gd name="T57" fmla="*/ 32 h 37"/>
                <a:gd name="T58" fmla="*/ 19 w 45"/>
                <a:gd name="T59" fmla="*/ 31 h 37"/>
                <a:gd name="T60" fmla="*/ 21 w 45"/>
                <a:gd name="T61" fmla="*/ 29 h 37"/>
                <a:gd name="T62" fmla="*/ 23 w 45"/>
                <a:gd name="T63" fmla="*/ 27 h 37"/>
                <a:gd name="T64" fmla="*/ 25 w 45"/>
                <a:gd name="T65" fmla="*/ 26 h 37"/>
                <a:gd name="T66" fmla="*/ 26 w 45"/>
                <a:gd name="T67" fmla="*/ 24 h 37"/>
                <a:gd name="T68" fmla="*/ 29 w 45"/>
                <a:gd name="T69" fmla="*/ 22 h 37"/>
                <a:gd name="T70" fmla="*/ 30 w 45"/>
                <a:gd name="T71" fmla="*/ 20 h 37"/>
                <a:gd name="T72" fmla="*/ 31 w 45"/>
                <a:gd name="T73" fmla="*/ 18 h 37"/>
                <a:gd name="T74" fmla="*/ 34 w 45"/>
                <a:gd name="T75" fmla="*/ 17 h 37"/>
                <a:gd name="T76" fmla="*/ 35 w 45"/>
                <a:gd name="T77" fmla="*/ 14 h 37"/>
                <a:gd name="T78" fmla="*/ 36 w 45"/>
                <a:gd name="T79" fmla="*/ 13 h 37"/>
                <a:gd name="T80" fmla="*/ 39 w 45"/>
                <a:gd name="T81" fmla="*/ 12 h 37"/>
                <a:gd name="T82" fmla="*/ 40 w 45"/>
                <a:gd name="T83" fmla="*/ 10 h 37"/>
                <a:gd name="T84" fmla="*/ 41 w 45"/>
                <a:gd name="T85" fmla="*/ 9 h 37"/>
                <a:gd name="T86" fmla="*/ 41 w 45"/>
                <a:gd name="T87" fmla="*/ 7 h 37"/>
                <a:gd name="T88" fmla="*/ 42 w 45"/>
                <a:gd name="T89" fmla="*/ 6 h 37"/>
                <a:gd name="T90" fmla="*/ 44 w 45"/>
                <a:gd name="T91" fmla="*/ 5 h 37"/>
                <a:gd name="T92" fmla="*/ 45 w 45"/>
                <a:gd name="T93" fmla="*/ 5 h 37"/>
                <a:gd name="T94" fmla="*/ 30 w 45"/>
                <a:gd name="T95" fmla="*/ 0 h 37"/>
                <a:gd name="T96" fmla="*/ 30 w 45"/>
                <a:gd name="T9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 h="37">
                  <a:moveTo>
                    <a:pt x="30" y="0"/>
                  </a:moveTo>
                  <a:lnTo>
                    <a:pt x="29" y="0"/>
                  </a:lnTo>
                  <a:lnTo>
                    <a:pt x="25" y="3"/>
                  </a:lnTo>
                  <a:lnTo>
                    <a:pt x="23" y="4"/>
                  </a:lnTo>
                  <a:lnTo>
                    <a:pt x="19" y="6"/>
                  </a:lnTo>
                  <a:lnTo>
                    <a:pt x="16" y="7"/>
                  </a:lnTo>
                  <a:lnTo>
                    <a:pt x="14" y="10"/>
                  </a:lnTo>
                  <a:lnTo>
                    <a:pt x="10" y="12"/>
                  </a:lnTo>
                  <a:lnTo>
                    <a:pt x="8" y="14"/>
                  </a:lnTo>
                  <a:lnTo>
                    <a:pt x="7" y="16"/>
                  </a:lnTo>
                  <a:lnTo>
                    <a:pt x="5" y="17"/>
                  </a:lnTo>
                  <a:lnTo>
                    <a:pt x="4" y="19"/>
                  </a:lnTo>
                  <a:lnTo>
                    <a:pt x="4" y="20"/>
                  </a:lnTo>
                  <a:lnTo>
                    <a:pt x="3" y="22"/>
                  </a:lnTo>
                  <a:lnTo>
                    <a:pt x="2" y="23"/>
                  </a:lnTo>
                  <a:lnTo>
                    <a:pt x="0" y="25"/>
                  </a:lnTo>
                  <a:lnTo>
                    <a:pt x="0" y="27"/>
                  </a:lnTo>
                  <a:lnTo>
                    <a:pt x="0" y="28"/>
                  </a:lnTo>
                  <a:lnTo>
                    <a:pt x="0" y="30"/>
                  </a:lnTo>
                  <a:lnTo>
                    <a:pt x="0" y="31"/>
                  </a:lnTo>
                  <a:lnTo>
                    <a:pt x="2" y="34"/>
                  </a:lnTo>
                  <a:lnTo>
                    <a:pt x="2" y="34"/>
                  </a:lnTo>
                  <a:lnTo>
                    <a:pt x="2" y="36"/>
                  </a:lnTo>
                  <a:lnTo>
                    <a:pt x="3" y="37"/>
                  </a:lnTo>
                  <a:lnTo>
                    <a:pt x="4" y="37"/>
                  </a:lnTo>
                  <a:lnTo>
                    <a:pt x="7" y="37"/>
                  </a:lnTo>
                  <a:lnTo>
                    <a:pt x="10" y="37"/>
                  </a:lnTo>
                  <a:lnTo>
                    <a:pt x="13" y="34"/>
                  </a:lnTo>
                  <a:lnTo>
                    <a:pt x="16" y="32"/>
                  </a:lnTo>
                  <a:lnTo>
                    <a:pt x="19" y="31"/>
                  </a:lnTo>
                  <a:lnTo>
                    <a:pt x="21" y="29"/>
                  </a:lnTo>
                  <a:lnTo>
                    <a:pt x="23" y="27"/>
                  </a:lnTo>
                  <a:lnTo>
                    <a:pt x="25" y="26"/>
                  </a:lnTo>
                  <a:lnTo>
                    <a:pt x="26" y="24"/>
                  </a:lnTo>
                  <a:lnTo>
                    <a:pt x="29" y="22"/>
                  </a:lnTo>
                  <a:lnTo>
                    <a:pt x="30" y="20"/>
                  </a:lnTo>
                  <a:lnTo>
                    <a:pt x="31" y="18"/>
                  </a:lnTo>
                  <a:lnTo>
                    <a:pt x="34" y="17"/>
                  </a:lnTo>
                  <a:lnTo>
                    <a:pt x="35" y="14"/>
                  </a:lnTo>
                  <a:lnTo>
                    <a:pt x="36" y="13"/>
                  </a:lnTo>
                  <a:lnTo>
                    <a:pt x="39" y="12"/>
                  </a:lnTo>
                  <a:lnTo>
                    <a:pt x="40" y="10"/>
                  </a:lnTo>
                  <a:lnTo>
                    <a:pt x="41" y="9"/>
                  </a:lnTo>
                  <a:lnTo>
                    <a:pt x="41" y="7"/>
                  </a:lnTo>
                  <a:lnTo>
                    <a:pt x="42" y="6"/>
                  </a:lnTo>
                  <a:lnTo>
                    <a:pt x="44" y="5"/>
                  </a:lnTo>
                  <a:lnTo>
                    <a:pt x="45" y="5"/>
                  </a:lnTo>
                  <a:lnTo>
                    <a:pt x="30" y="0"/>
                  </a:lnTo>
                  <a:lnTo>
                    <a:pt x="30" y="0"/>
                  </a:lnTo>
                  <a:close/>
                </a:path>
              </a:pathLst>
            </a:custGeom>
            <a:solidFill>
              <a:srgbClr val="C7C2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86" name="Freeform 48"/>
            <p:cNvSpPr>
              <a:spLocks/>
            </p:cNvSpPr>
            <p:nvPr/>
          </p:nvSpPr>
          <p:spPr bwMode="auto">
            <a:xfrm>
              <a:off x="4869" y="1363"/>
              <a:ext cx="140" cy="17"/>
            </a:xfrm>
            <a:custGeom>
              <a:avLst/>
              <a:gdLst>
                <a:gd name="T0" fmla="*/ 131 w 140"/>
                <a:gd name="T1" fmla="*/ 0 h 17"/>
                <a:gd name="T2" fmla="*/ 127 w 140"/>
                <a:gd name="T3" fmla="*/ 0 h 17"/>
                <a:gd name="T4" fmla="*/ 122 w 140"/>
                <a:gd name="T5" fmla="*/ 0 h 17"/>
                <a:gd name="T6" fmla="*/ 115 w 140"/>
                <a:gd name="T7" fmla="*/ 0 h 17"/>
                <a:gd name="T8" fmla="*/ 109 w 140"/>
                <a:gd name="T9" fmla="*/ 1 h 17"/>
                <a:gd name="T10" fmla="*/ 102 w 140"/>
                <a:gd name="T11" fmla="*/ 1 h 17"/>
                <a:gd name="T12" fmla="*/ 97 w 140"/>
                <a:gd name="T13" fmla="*/ 1 h 17"/>
                <a:gd name="T14" fmla="*/ 93 w 140"/>
                <a:gd name="T15" fmla="*/ 2 h 17"/>
                <a:gd name="T16" fmla="*/ 86 w 140"/>
                <a:gd name="T17" fmla="*/ 2 h 17"/>
                <a:gd name="T18" fmla="*/ 80 w 140"/>
                <a:gd name="T19" fmla="*/ 2 h 17"/>
                <a:gd name="T20" fmla="*/ 74 w 140"/>
                <a:gd name="T21" fmla="*/ 2 h 17"/>
                <a:gd name="T22" fmla="*/ 69 w 140"/>
                <a:gd name="T23" fmla="*/ 2 h 17"/>
                <a:gd name="T24" fmla="*/ 62 w 140"/>
                <a:gd name="T25" fmla="*/ 3 h 17"/>
                <a:gd name="T26" fmla="*/ 57 w 140"/>
                <a:gd name="T27" fmla="*/ 4 h 17"/>
                <a:gd name="T28" fmla="*/ 51 w 140"/>
                <a:gd name="T29" fmla="*/ 4 h 17"/>
                <a:gd name="T30" fmla="*/ 45 w 140"/>
                <a:gd name="T31" fmla="*/ 5 h 17"/>
                <a:gd name="T32" fmla="*/ 38 w 140"/>
                <a:gd name="T33" fmla="*/ 5 h 17"/>
                <a:gd name="T34" fmla="*/ 34 w 140"/>
                <a:gd name="T35" fmla="*/ 5 h 17"/>
                <a:gd name="T36" fmla="*/ 27 w 140"/>
                <a:gd name="T37" fmla="*/ 6 h 17"/>
                <a:gd name="T38" fmla="*/ 24 w 140"/>
                <a:gd name="T39" fmla="*/ 7 h 17"/>
                <a:gd name="T40" fmla="*/ 19 w 140"/>
                <a:gd name="T41" fmla="*/ 8 h 17"/>
                <a:gd name="T42" fmla="*/ 14 w 140"/>
                <a:gd name="T43" fmla="*/ 8 h 17"/>
                <a:gd name="T44" fmla="*/ 9 w 140"/>
                <a:gd name="T45" fmla="*/ 10 h 17"/>
                <a:gd name="T46" fmla="*/ 3 w 140"/>
                <a:gd name="T47" fmla="*/ 11 h 17"/>
                <a:gd name="T48" fmla="*/ 0 w 140"/>
                <a:gd name="T49" fmla="*/ 13 h 17"/>
                <a:gd name="T50" fmla="*/ 0 w 140"/>
                <a:gd name="T51" fmla="*/ 14 h 17"/>
                <a:gd name="T52" fmla="*/ 3 w 140"/>
                <a:gd name="T53" fmla="*/ 16 h 17"/>
                <a:gd name="T54" fmla="*/ 8 w 140"/>
                <a:gd name="T55" fmla="*/ 16 h 17"/>
                <a:gd name="T56" fmla="*/ 13 w 140"/>
                <a:gd name="T57" fmla="*/ 16 h 17"/>
                <a:gd name="T58" fmla="*/ 18 w 140"/>
                <a:gd name="T59" fmla="*/ 17 h 17"/>
                <a:gd name="T60" fmla="*/ 21 w 140"/>
                <a:gd name="T61" fmla="*/ 17 h 17"/>
                <a:gd name="T62" fmla="*/ 26 w 140"/>
                <a:gd name="T63" fmla="*/ 17 h 17"/>
                <a:gd name="T64" fmla="*/ 31 w 140"/>
                <a:gd name="T65" fmla="*/ 17 h 17"/>
                <a:gd name="T66" fmla="*/ 37 w 140"/>
                <a:gd name="T67" fmla="*/ 17 h 17"/>
                <a:gd name="T68" fmla="*/ 42 w 140"/>
                <a:gd name="T69" fmla="*/ 17 h 17"/>
                <a:gd name="T70" fmla="*/ 48 w 140"/>
                <a:gd name="T71" fmla="*/ 17 h 17"/>
                <a:gd name="T72" fmla="*/ 54 w 140"/>
                <a:gd name="T73" fmla="*/ 16 h 17"/>
                <a:gd name="T74" fmla="*/ 61 w 140"/>
                <a:gd name="T75" fmla="*/ 16 h 17"/>
                <a:gd name="T76" fmla="*/ 67 w 140"/>
                <a:gd name="T77" fmla="*/ 16 h 17"/>
                <a:gd name="T78" fmla="*/ 73 w 140"/>
                <a:gd name="T79" fmla="*/ 16 h 17"/>
                <a:gd name="T80" fmla="*/ 79 w 140"/>
                <a:gd name="T81" fmla="*/ 16 h 17"/>
                <a:gd name="T82" fmla="*/ 85 w 140"/>
                <a:gd name="T83" fmla="*/ 15 h 17"/>
                <a:gd name="T84" fmla="*/ 91 w 140"/>
                <a:gd name="T85" fmla="*/ 14 h 17"/>
                <a:gd name="T86" fmla="*/ 97 w 140"/>
                <a:gd name="T87" fmla="*/ 14 h 17"/>
                <a:gd name="T88" fmla="*/ 102 w 140"/>
                <a:gd name="T89" fmla="*/ 13 h 17"/>
                <a:gd name="T90" fmla="*/ 109 w 140"/>
                <a:gd name="T91" fmla="*/ 13 h 17"/>
                <a:gd name="T92" fmla="*/ 113 w 140"/>
                <a:gd name="T93" fmla="*/ 13 h 17"/>
                <a:gd name="T94" fmla="*/ 118 w 140"/>
                <a:gd name="T95" fmla="*/ 12 h 17"/>
                <a:gd name="T96" fmla="*/ 124 w 140"/>
                <a:gd name="T97" fmla="*/ 11 h 17"/>
                <a:gd name="T98" fmla="*/ 131 w 140"/>
                <a:gd name="T99" fmla="*/ 11 h 17"/>
                <a:gd name="T100" fmla="*/ 136 w 140"/>
                <a:gd name="T101" fmla="*/ 9 h 17"/>
                <a:gd name="T102" fmla="*/ 140 w 140"/>
                <a:gd name="T103" fmla="*/ 7 h 17"/>
                <a:gd name="T104" fmla="*/ 140 w 140"/>
                <a:gd name="T105" fmla="*/ 3 h 17"/>
                <a:gd name="T106" fmla="*/ 136 w 140"/>
                <a:gd name="T107" fmla="*/ 1 h 17"/>
                <a:gd name="T108" fmla="*/ 132 w 140"/>
                <a:gd name="T109" fmla="*/ 0 h 17"/>
                <a:gd name="T110" fmla="*/ 132 w 140"/>
                <a:gd name="T11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0" h="17">
                  <a:moveTo>
                    <a:pt x="132" y="0"/>
                  </a:moveTo>
                  <a:lnTo>
                    <a:pt x="131" y="0"/>
                  </a:lnTo>
                  <a:lnTo>
                    <a:pt x="129" y="0"/>
                  </a:lnTo>
                  <a:lnTo>
                    <a:pt x="127" y="0"/>
                  </a:lnTo>
                  <a:lnTo>
                    <a:pt x="126" y="0"/>
                  </a:lnTo>
                  <a:lnTo>
                    <a:pt x="122" y="0"/>
                  </a:lnTo>
                  <a:lnTo>
                    <a:pt x="120" y="0"/>
                  </a:lnTo>
                  <a:lnTo>
                    <a:pt x="115" y="0"/>
                  </a:lnTo>
                  <a:lnTo>
                    <a:pt x="111" y="1"/>
                  </a:lnTo>
                  <a:lnTo>
                    <a:pt x="109" y="1"/>
                  </a:lnTo>
                  <a:lnTo>
                    <a:pt x="106" y="1"/>
                  </a:lnTo>
                  <a:lnTo>
                    <a:pt x="102" y="1"/>
                  </a:lnTo>
                  <a:lnTo>
                    <a:pt x="101" y="1"/>
                  </a:lnTo>
                  <a:lnTo>
                    <a:pt x="97" y="1"/>
                  </a:lnTo>
                  <a:lnTo>
                    <a:pt x="95" y="2"/>
                  </a:lnTo>
                  <a:lnTo>
                    <a:pt x="93" y="2"/>
                  </a:lnTo>
                  <a:lnTo>
                    <a:pt x="90" y="2"/>
                  </a:lnTo>
                  <a:lnTo>
                    <a:pt x="86" y="2"/>
                  </a:lnTo>
                  <a:lnTo>
                    <a:pt x="84" y="2"/>
                  </a:lnTo>
                  <a:lnTo>
                    <a:pt x="80" y="2"/>
                  </a:lnTo>
                  <a:lnTo>
                    <a:pt x="78" y="2"/>
                  </a:lnTo>
                  <a:lnTo>
                    <a:pt x="74" y="2"/>
                  </a:lnTo>
                  <a:lnTo>
                    <a:pt x="72" y="2"/>
                  </a:lnTo>
                  <a:lnTo>
                    <a:pt x="69" y="2"/>
                  </a:lnTo>
                  <a:lnTo>
                    <a:pt x="65" y="3"/>
                  </a:lnTo>
                  <a:lnTo>
                    <a:pt x="62" y="3"/>
                  </a:lnTo>
                  <a:lnTo>
                    <a:pt x="59" y="3"/>
                  </a:lnTo>
                  <a:lnTo>
                    <a:pt x="57" y="4"/>
                  </a:lnTo>
                  <a:lnTo>
                    <a:pt x="53" y="4"/>
                  </a:lnTo>
                  <a:lnTo>
                    <a:pt x="51" y="4"/>
                  </a:lnTo>
                  <a:lnTo>
                    <a:pt x="47" y="5"/>
                  </a:lnTo>
                  <a:lnTo>
                    <a:pt x="45" y="5"/>
                  </a:lnTo>
                  <a:lnTo>
                    <a:pt x="42" y="5"/>
                  </a:lnTo>
                  <a:lnTo>
                    <a:pt x="38" y="5"/>
                  </a:lnTo>
                  <a:lnTo>
                    <a:pt x="36" y="5"/>
                  </a:lnTo>
                  <a:lnTo>
                    <a:pt x="34" y="5"/>
                  </a:lnTo>
                  <a:lnTo>
                    <a:pt x="31" y="6"/>
                  </a:lnTo>
                  <a:lnTo>
                    <a:pt x="27" y="6"/>
                  </a:lnTo>
                  <a:lnTo>
                    <a:pt x="25" y="7"/>
                  </a:lnTo>
                  <a:lnTo>
                    <a:pt x="24" y="7"/>
                  </a:lnTo>
                  <a:lnTo>
                    <a:pt x="21" y="8"/>
                  </a:lnTo>
                  <a:lnTo>
                    <a:pt x="19" y="8"/>
                  </a:lnTo>
                  <a:lnTo>
                    <a:pt x="16" y="8"/>
                  </a:lnTo>
                  <a:lnTo>
                    <a:pt x="14" y="8"/>
                  </a:lnTo>
                  <a:lnTo>
                    <a:pt x="13" y="9"/>
                  </a:lnTo>
                  <a:lnTo>
                    <a:pt x="9" y="10"/>
                  </a:lnTo>
                  <a:lnTo>
                    <a:pt x="5" y="11"/>
                  </a:lnTo>
                  <a:lnTo>
                    <a:pt x="3" y="11"/>
                  </a:lnTo>
                  <a:lnTo>
                    <a:pt x="2" y="12"/>
                  </a:lnTo>
                  <a:lnTo>
                    <a:pt x="0" y="13"/>
                  </a:lnTo>
                  <a:lnTo>
                    <a:pt x="0" y="13"/>
                  </a:lnTo>
                  <a:lnTo>
                    <a:pt x="0" y="14"/>
                  </a:lnTo>
                  <a:lnTo>
                    <a:pt x="2" y="15"/>
                  </a:lnTo>
                  <a:lnTo>
                    <a:pt x="3" y="16"/>
                  </a:lnTo>
                  <a:lnTo>
                    <a:pt x="5" y="16"/>
                  </a:lnTo>
                  <a:lnTo>
                    <a:pt x="8" y="16"/>
                  </a:lnTo>
                  <a:lnTo>
                    <a:pt x="11" y="16"/>
                  </a:lnTo>
                  <a:lnTo>
                    <a:pt x="13" y="16"/>
                  </a:lnTo>
                  <a:lnTo>
                    <a:pt x="15" y="17"/>
                  </a:lnTo>
                  <a:lnTo>
                    <a:pt x="18" y="17"/>
                  </a:lnTo>
                  <a:lnTo>
                    <a:pt x="20" y="17"/>
                  </a:lnTo>
                  <a:lnTo>
                    <a:pt x="21" y="17"/>
                  </a:lnTo>
                  <a:lnTo>
                    <a:pt x="24" y="17"/>
                  </a:lnTo>
                  <a:lnTo>
                    <a:pt x="26" y="17"/>
                  </a:lnTo>
                  <a:lnTo>
                    <a:pt x="29" y="17"/>
                  </a:lnTo>
                  <a:lnTo>
                    <a:pt x="31" y="17"/>
                  </a:lnTo>
                  <a:lnTo>
                    <a:pt x="34" y="17"/>
                  </a:lnTo>
                  <a:lnTo>
                    <a:pt x="37" y="17"/>
                  </a:lnTo>
                  <a:lnTo>
                    <a:pt x="40" y="17"/>
                  </a:lnTo>
                  <a:lnTo>
                    <a:pt x="42" y="17"/>
                  </a:lnTo>
                  <a:lnTo>
                    <a:pt x="46" y="17"/>
                  </a:lnTo>
                  <a:lnTo>
                    <a:pt x="48" y="17"/>
                  </a:lnTo>
                  <a:lnTo>
                    <a:pt x="52" y="17"/>
                  </a:lnTo>
                  <a:lnTo>
                    <a:pt x="54" y="16"/>
                  </a:lnTo>
                  <a:lnTo>
                    <a:pt x="58" y="16"/>
                  </a:lnTo>
                  <a:lnTo>
                    <a:pt x="61" y="16"/>
                  </a:lnTo>
                  <a:lnTo>
                    <a:pt x="64" y="16"/>
                  </a:lnTo>
                  <a:lnTo>
                    <a:pt x="67" y="16"/>
                  </a:lnTo>
                  <a:lnTo>
                    <a:pt x="70" y="16"/>
                  </a:lnTo>
                  <a:lnTo>
                    <a:pt x="73" y="16"/>
                  </a:lnTo>
                  <a:lnTo>
                    <a:pt x="77" y="16"/>
                  </a:lnTo>
                  <a:lnTo>
                    <a:pt x="79" y="16"/>
                  </a:lnTo>
                  <a:lnTo>
                    <a:pt x="83" y="15"/>
                  </a:lnTo>
                  <a:lnTo>
                    <a:pt x="85" y="15"/>
                  </a:lnTo>
                  <a:lnTo>
                    <a:pt x="89" y="15"/>
                  </a:lnTo>
                  <a:lnTo>
                    <a:pt x="91" y="14"/>
                  </a:lnTo>
                  <a:lnTo>
                    <a:pt x="94" y="14"/>
                  </a:lnTo>
                  <a:lnTo>
                    <a:pt x="97" y="14"/>
                  </a:lnTo>
                  <a:lnTo>
                    <a:pt x="100" y="14"/>
                  </a:lnTo>
                  <a:lnTo>
                    <a:pt x="102" y="13"/>
                  </a:lnTo>
                  <a:lnTo>
                    <a:pt x="105" y="13"/>
                  </a:lnTo>
                  <a:lnTo>
                    <a:pt x="109" y="13"/>
                  </a:lnTo>
                  <a:lnTo>
                    <a:pt x="111" y="13"/>
                  </a:lnTo>
                  <a:lnTo>
                    <a:pt x="113" y="13"/>
                  </a:lnTo>
                  <a:lnTo>
                    <a:pt x="116" y="13"/>
                  </a:lnTo>
                  <a:lnTo>
                    <a:pt x="118" y="12"/>
                  </a:lnTo>
                  <a:lnTo>
                    <a:pt x="121" y="12"/>
                  </a:lnTo>
                  <a:lnTo>
                    <a:pt x="124" y="11"/>
                  </a:lnTo>
                  <a:lnTo>
                    <a:pt x="128" y="11"/>
                  </a:lnTo>
                  <a:lnTo>
                    <a:pt x="131" y="11"/>
                  </a:lnTo>
                  <a:lnTo>
                    <a:pt x="134" y="10"/>
                  </a:lnTo>
                  <a:lnTo>
                    <a:pt x="136" y="9"/>
                  </a:lnTo>
                  <a:lnTo>
                    <a:pt x="138" y="9"/>
                  </a:lnTo>
                  <a:lnTo>
                    <a:pt x="140" y="7"/>
                  </a:lnTo>
                  <a:lnTo>
                    <a:pt x="140" y="5"/>
                  </a:lnTo>
                  <a:lnTo>
                    <a:pt x="140" y="3"/>
                  </a:lnTo>
                  <a:lnTo>
                    <a:pt x="138" y="2"/>
                  </a:lnTo>
                  <a:lnTo>
                    <a:pt x="136" y="1"/>
                  </a:lnTo>
                  <a:lnTo>
                    <a:pt x="133" y="0"/>
                  </a:lnTo>
                  <a:lnTo>
                    <a:pt x="132" y="0"/>
                  </a:lnTo>
                  <a:lnTo>
                    <a:pt x="132" y="0"/>
                  </a:lnTo>
                  <a:lnTo>
                    <a:pt x="132" y="0"/>
                  </a:lnTo>
                  <a:close/>
                </a:path>
              </a:pathLst>
            </a:custGeom>
            <a:solidFill>
              <a:srgbClr val="C7C2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87" name="Freeform 49"/>
            <p:cNvSpPr>
              <a:spLocks/>
            </p:cNvSpPr>
            <p:nvPr/>
          </p:nvSpPr>
          <p:spPr bwMode="auto">
            <a:xfrm>
              <a:off x="5507" y="1701"/>
              <a:ext cx="128" cy="50"/>
            </a:xfrm>
            <a:custGeom>
              <a:avLst/>
              <a:gdLst>
                <a:gd name="T0" fmla="*/ 2 w 128"/>
                <a:gd name="T1" fmla="*/ 2 h 50"/>
                <a:gd name="T2" fmla="*/ 5 w 128"/>
                <a:gd name="T3" fmla="*/ 1 h 50"/>
                <a:gd name="T4" fmla="*/ 9 w 128"/>
                <a:gd name="T5" fmla="*/ 1 h 50"/>
                <a:gd name="T6" fmla="*/ 14 w 128"/>
                <a:gd name="T7" fmla="*/ 0 h 50"/>
                <a:gd name="T8" fmla="*/ 21 w 128"/>
                <a:gd name="T9" fmla="*/ 0 h 50"/>
                <a:gd name="T10" fmla="*/ 27 w 128"/>
                <a:gd name="T11" fmla="*/ 0 h 50"/>
                <a:gd name="T12" fmla="*/ 35 w 128"/>
                <a:gd name="T13" fmla="*/ 0 h 50"/>
                <a:gd name="T14" fmla="*/ 43 w 128"/>
                <a:gd name="T15" fmla="*/ 0 h 50"/>
                <a:gd name="T16" fmla="*/ 51 w 128"/>
                <a:gd name="T17" fmla="*/ 1 h 50"/>
                <a:gd name="T18" fmla="*/ 59 w 128"/>
                <a:gd name="T19" fmla="*/ 2 h 50"/>
                <a:gd name="T20" fmla="*/ 68 w 128"/>
                <a:gd name="T21" fmla="*/ 3 h 50"/>
                <a:gd name="T22" fmla="*/ 75 w 128"/>
                <a:gd name="T23" fmla="*/ 5 h 50"/>
                <a:gd name="T24" fmla="*/ 83 w 128"/>
                <a:gd name="T25" fmla="*/ 6 h 50"/>
                <a:gd name="T26" fmla="*/ 89 w 128"/>
                <a:gd name="T27" fmla="*/ 8 h 50"/>
                <a:gd name="T28" fmla="*/ 95 w 128"/>
                <a:gd name="T29" fmla="*/ 11 h 50"/>
                <a:gd name="T30" fmla="*/ 100 w 128"/>
                <a:gd name="T31" fmla="*/ 15 h 50"/>
                <a:gd name="T32" fmla="*/ 105 w 128"/>
                <a:gd name="T33" fmla="*/ 18 h 50"/>
                <a:gd name="T34" fmla="*/ 108 w 128"/>
                <a:gd name="T35" fmla="*/ 21 h 50"/>
                <a:gd name="T36" fmla="*/ 112 w 128"/>
                <a:gd name="T37" fmla="*/ 25 h 50"/>
                <a:gd name="T38" fmla="*/ 115 w 128"/>
                <a:gd name="T39" fmla="*/ 28 h 50"/>
                <a:gd name="T40" fmla="*/ 117 w 128"/>
                <a:gd name="T41" fmla="*/ 31 h 50"/>
                <a:gd name="T42" fmla="*/ 120 w 128"/>
                <a:gd name="T43" fmla="*/ 33 h 50"/>
                <a:gd name="T44" fmla="*/ 122 w 128"/>
                <a:gd name="T45" fmla="*/ 36 h 50"/>
                <a:gd name="T46" fmla="*/ 124 w 128"/>
                <a:gd name="T47" fmla="*/ 39 h 50"/>
                <a:gd name="T48" fmla="*/ 127 w 128"/>
                <a:gd name="T49" fmla="*/ 44 h 50"/>
                <a:gd name="T50" fmla="*/ 128 w 128"/>
                <a:gd name="T51" fmla="*/ 47 h 50"/>
                <a:gd name="T52" fmla="*/ 128 w 128"/>
                <a:gd name="T53" fmla="*/ 48 h 50"/>
                <a:gd name="T54" fmla="*/ 111 w 128"/>
                <a:gd name="T55" fmla="*/ 50 h 50"/>
                <a:gd name="T56" fmla="*/ 110 w 128"/>
                <a:gd name="T57" fmla="*/ 47 h 50"/>
                <a:gd name="T58" fmla="*/ 107 w 128"/>
                <a:gd name="T59" fmla="*/ 45 h 50"/>
                <a:gd name="T60" fmla="*/ 106 w 128"/>
                <a:gd name="T61" fmla="*/ 41 h 50"/>
                <a:gd name="T62" fmla="*/ 102 w 128"/>
                <a:gd name="T63" fmla="*/ 36 h 50"/>
                <a:gd name="T64" fmla="*/ 99 w 128"/>
                <a:gd name="T65" fmla="*/ 32 h 50"/>
                <a:gd name="T66" fmla="*/ 92 w 128"/>
                <a:gd name="T67" fmla="*/ 27 h 50"/>
                <a:gd name="T68" fmla="*/ 86 w 128"/>
                <a:gd name="T69" fmla="*/ 22 h 50"/>
                <a:gd name="T70" fmla="*/ 81 w 128"/>
                <a:gd name="T71" fmla="*/ 21 h 50"/>
                <a:gd name="T72" fmla="*/ 76 w 128"/>
                <a:gd name="T73" fmla="*/ 19 h 50"/>
                <a:gd name="T74" fmla="*/ 70 w 128"/>
                <a:gd name="T75" fmla="*/ 17 h 50"/>
                <a:gd name="T76" fmla="*/ 64 w 128"/>
                <a:gd name="T77" fmla="*/ 16 h 50"/>
                <a:gd name="T78" fmla="*/ 57 w 128"/>
                <a:gd name="T79" fmla="*/ 14 h 50"/>
                <a:gd name="T80" fmla="*/ 49 w 128"/>
                <a:gd name="T81" fmla="*/ 14 h 50"/>
                <a:gd name="T82" fmla="*/ 42 w 128"/>
                <a:gd name="T83" fmla="*/ 13 h 50"/>
                <a:gd name="T84" fmla="*/ 36 w 128"/>
                <a:gd name="T85" fmla="*/ 12 h 50"/>
                <a:gd name="T86" fmla="*/ 29 w 128"/>
                <a:gd name="T87" fmla="*/ 11 h 50"/>
                <a:gd name="T88" fmla="*/ 22 w 128"/>
                <a:gd name="T89" fmla="*/ 11 h 50"/>
                <a:gd name="T90" fmla="*/ 15 w 128"/>
                <a:gd name="T91" fmla="*/ 11 h 50"/>
                <a:gd name="T92" fmla="*/ 10 w 128"/>
                <a:gd name="T93" fmla="*/ 11 h 50"/>
                <a:gd name="T94" fmla="*/ 6 w 128"/>
                <a:gd name="T95" fmla="*/ 10 h 50"/>
                <a:gd name="T96" fmla="*/ 3 w 128"/>
                <a:gd name="T97" fmla="*/ 10 h 50"/>
                <a:gd name="T98" fmla="*/ 0 w 128"/>
                <a:gd name="T99" fmla="*/ 10 h 50"/>
                <a:gd name="T100" fmla="*/ 0 w 128"/>
                <a:gd name="T101"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8" h="50">
                  <a:moveTo>
                    <a:pt x="0" y="2"/>
                  </a:moveTo>
                  <a:lnTo>
                    <a:pt x="2" y="2"/>
                  </a:lnTo>
                  <a:lnTo>
                    <a:pt x="4" y="1"/>
                  </a:lnTo>
                  <a:lnTo>
                    <a:pt x="5" y="1"/>
                  </a:lnTo>
                  <a:lnTo>
                    <a:pt x="8" y="1"/>
                  </a:lnTo>
                  <a:lnTo>
                    <a:pt x="9" y="1"/>
                  </a:lnTo>
                  <a:lnTo>
                    <a:pt x="13" y="1"/>
                  </a:lnTo>
                  <a:lnTo>
                    <a:pt x="14" y="0"/>
                  </a:lnTo>
                  <a:lnTo>
                    <a:pt x="17" y="0"/>
                  </a:lnTo>
                  <a:lnTo>
                    <a:pt x="21" y="0"/>
                  </a:lnTo>
                  <a:lnTo>
                    <a:pt x="25" y="0"/>
                  </a:lnTo>
                  <a:lnTo>
                    <a:pt x="27" y="0"/>
                  </a:lnTo>
                  <a:lnTo>
                    <a:pt x="31" y="0"/>
                  </a:lnTo>
                  <a:lnTo>
                    <a:pt x="35" y="0"/>
                  </a:lnTo>
                  <a:lnTo>
                    <a:pt x="40" y="0"/>
                  </a:lnTo>
                  <a:lnTo>
                    <a:pt x="43" y="0"/>
                  </a:lnTo>
                  <a:lnTo>
                    <a:pt x="47" y="0"/>
                  </a:lnTo>
                  <a:lnTo>
                    <a:pt x="51" y="1"/>
                  </a:lnTo>
                  <a:lnTo>
                    <a:pt x="56" y="1"/>
                  </a:lnTo>
                  <a:lnTo>
                    <a:pt x="59" y="2"/>
                  </a:lnTo>
                  <a:lnTo>
                    <a:pt x="63" y="3"/>
                  </a:lnTo>
                  <a:lnTo>
                    <a:pt x="68" y="3"/>
                  </a:lnTo>
                  <a:lnTo>
                    <a:pt x="72" y="4"/>
                  </a:lnTo>
                  <a:lnTo>
                    <a:pt x="75" y="5"/>
                  </a:lnTo>
                  <a:lnTo>
                    <a:pt x="79" y="5"/>
                  </a:lnTo>
                  <a:lnTo>
                    <a:pt x="83" y="6"/>
                  </a:lnTo>
                  <a:lnTo>
                    <a:pt x="86" y="8"/>
                  </a:lnTo>
                  <a:lnTo>
                    <a:pt x="89" y="8"/>
                  </a:lnTo>
                  <a:lnTo>
                    <a:pt x="92" y="10"/>
                  </a:lnTo>
                  <a:lnTo>
                    <a:pt x="95" y="11"/>
                  </a:lnTo>
                  <a:lnTo>
                    <a:pt x="99" y="14"/>
                  </a:lnTo>
                  <a:lnTo>
                    <a:pt x="100" y="15"/>
                  </a:lnTo>
                  <a:lnTo>
                    <a:pt x="102" y="17"/>
                  </a:lnTo>
                  <a:lnTo>
                    <a:pt x="105" y="18"/>
                  </a:lnTo>
                  <a:lnTo>
                    <a:pt x="107" y="19"/>
                  </a:lnTo>
                  <a:lnTo>
                    <a:pt x="108" y="21"/>
                  </a:lnTo>
                  <a:lnTo>
                    <a:pt x="111" y="22"/>
                  </a:lnTo>
                  <a:lnTo>
                    <a:pt x="112" y="25"/>
                  </a:lnTo>
                  <a:lnTo>
                    <a:pt x="115" y="26"/>
                  </a:lnTo>
                  <a:lnTo>
                    <a:pt x="115" y="28"/>
                  </a:lnTo>
                  <a:lnTo>
                    <a:pt x="116" y="29"/>
                  </a:lnTo>
                  <a:lnTo>
                    <a:pt x="117" y="31"/>
                  </a:lnTo>
                  <a:lnTo>
                    <a:pt x="120" y="32"/>
                  </a:lnTo>
                  <a:lnTo>
                    <a:pt x="120" y="33"/>
                  </a:lnTo>
                  <a:lnTo>
                    <a:pt x="121" y="35"/>
                  </a:lnTo>
                  <a:lnTo>
                    <a:pt x="122" y="36"/>
                  </a:lnTo>
                  <a:lnTo>
                    <a:pt x="123" y="38"/>
                  </a:lnTo>
                  <a:lnTo>
                    <a:pt x="124" y="39"/>
                  </a:lnTo>
                  <a:lnTo>
                    <a:pt x="126" y="42"/>
                  </a:lnTo>
                  <a:lnTo>
                    <a:pt x="127" y="44"/>
                  </a:lnTo>
                  <a:lnTo>
                    <a:pt x="127" y="46"/>
                  </a:lnTo>
                  <a:lnTo>
                    <a:pt x="128" y="47"/>
                  </a:lnTo>
                  <a:lnTo>
                    <a:pt x="128" y="48"/>
                  </a:lnTo>
                  <a:lnTo>
                    <a:pt x="128" y="48"/>
                  </a:lnTo>
                  <a:lnTo>
                    <a:pt x="128" y="49"/>
                  </a:lnTo>
                  <a:lnTo>
                    <a:pt x="111" y="50"/>
                  </a:lnTo>
                  <a:lnTo>
                    <a:pt x="110" y="49"/>
                  </a:lnTo>
                  <a:lnTo>
                    <a:pt x="110" y="47"/>
                  </a:lnTo>
                  <a:lnTo>
                    <a:pt x="108" y="46"/>
                  </a:lnTo>
                  <a:lnTo>
                    <a:pt x="107" y="45"/>
                  </a:lnTo>
                  <a:lnTo>
                    <a:pt x="107" y="42"/>
                  </a:lnTo>
                  <a:lnTo>
                    <a:pt x="106" y="41"/>
                  </a:lnTo>
                  <a:lnTo>
                    <a:pt x="104" y="39"/>
                  </a:lnTo>
                  <a:lnTo>
                    <a:pt x="102" y="36"/>
                  </a:lnTo>
                  <a:lnTo>
                    <a:pt x="100" y="34"/>
                  </a:lnTo>
                  <a:lnTo>
                    <a:pt x="99" y="32"/>
                  </a:lnTo>
                  <a:lnTo>
                    <a:pt x="95" y="29"/>
                  </a:lnTo>
                  <a:lnTo>
                    <a:pt x="92" y="27"/>
                  </a:lnTo>
                  <a:lnTo>
                    <a:pt x="90" y="25"/>
                  </a:lnTo>
                  <a:lnTo>
                    <a:pt x="86" y="22"/>
                  </a:lnTo>
                  <a:lnTo>
                    <a:pt x="84" y="22"/>
                  </a:lnTo>
                  <a:lnTo>
                    <a:pt x="81" y="21"/>
                  </a:lnTo>
                  <a:lnTo>
                    <a:pt x="79" y="19"/>
                  </a:lnTo>
                  <a:lnTo>
                    <a:pt x="76" y="19"/>
                  </a:lnTo>
                  <a:lnTo>
                    <a:pt x="73" y="18"/>
                  </a:lnTo>
                  <a:lnTo>
                    <a:pt x="70" y="17"/>
                  </a:lnTo>
                  <a:lnTo>
                    <a:pt x="67" y="17"/>
                  </a:lnTo>
                  <a:lnTo>
                    <a:pt x="64" y="16"/>
                  </a:lnTo>
                  <a:lnTo>
                    <a:pt x="61" y="15"/>
                  </a:lnTo>
                  <a:lnTo>
                    <a:pt x="57" y="14"/>
                  </a:lnTo>
                  <a:lnTo>
                    <a:pt x="53" y="14"/>
                  </a:lnTo>
                  <a:lnTo>
                    <a:pt x="49" y="14"/>
                  </a:lnTo>
                  <a:lnTo>
                    <a:pt x="46" y="13"/>
                  </a:lnTo>
                  <a:lnTo>
                    <a:pt x="42" y="13"/>
                  </a:lnTo>
                  <a:lnTo>
                    <a:pt x="38" y="12"/>
                  </a:lnTo>
                  <a:lnTo>
                    <a:pt x="36" y="12"/>
                  </a:lnTo>
                  <a:lnTo>
                    <a:pt x="32" y="11"/>
                  </a:lnTo>
                  <a:lnTo>
                    <a:pt x="29" y="11"/>
                  </a:lnTo>
                  <a:lnTo>
                    <a:pt x="25" y="11"/>
                  </a:lnTo>
                  <a:lnTo>
                    <a:pt x="22" y="11"/>
                  </a:lnTo>
                  <a:lnTo>
                    <a:pt x="19" y="11"/>
                  </a:lnTo>
                  <a:lnTo>
                    <a:pt x="15" y="11"/>
                  </a:lnTo>
                  <a:lnTo>
                    <a:pt x="13" y="11"/>
                  </a:lnTo>
                  <a:lnTo>
                    <a:pt x="10" y="11"/>
                  </a:lnTo>
                  <a:lnTo>
                    <a:pt x="9" y="10"/>
                  </a:lnTo>
                  <a:lnTo>
                    <a:pt x="6" y="10"/>
                  </a:lnTo>
                  <a:lnTo>
                    <a:pt x="4" y="10"/>
                  </a:lnTo>
                  <a:lnTo>
                    <a:pt x="3" y="10"/>
                  </a:lnTo>
                  <a:lnTo>
                    <a:pt x="2" y="10"/>
                  </a:lnTo>
                  <a:lnTo>
                    <a:pt x="0" y="10"/>
                  </a:lnTo>
                  <a:lnTo>
                    <a:pt x="0" y="2"/>
                  </a:lnTo>
                  <a:lnTo>
                    <a:pt x="0" y="2"/>
                  </a:lnTo>
                  <a:close/>
                </a:path>
              </a:pathLst>
            </a:custGeom>
            <a:solidFill>
              <a:srgbClr val="C7C2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88" name="Freeform 50"/>
            <p:cNvSpPr>
              <a:spLocks/>
            </p:cNvSpPr>
            <p:nvPr/>
          </p:nvSpPr>
          <p:spPr bwMode="auto">
            <a:xfrm>
              <a:off x="5654" y="1920"/>
              <a:ext cx="18" cy="76"/>
            </a:xfrm>
            <a:custGeom>
              <a:avLst/>
              <a:gdLst>
                <a:gd name="T0" fmla="*/ 0 w 18"/>
                <a:gd name="T1" fmla="*/ 1 h 76"/>
                <a:gd name="T2" fmla="*/ 0 w 18"/>
                <a:gd name="T3" fmla="*/ 4 h 76"/>
                <a:gd name="T4" fmla="*/ 0 w 18"/>
                <a:gd name="T5" fmla="*/ 7 h 76"/>
                <a:gd name="T6" fmla="*/ 0 w 18"/>
                <a:gd name="T7" fmla="*/ 10 h 76"/>
                <a:gd name="T8" fmla="*/ 0 w 18"/>
                <a:gd name="T9" fmla="*/ 13 h 76"/>
                <a:gd name="T10" fmla="*/ 0 w 18"/>
                <a:gd name="T11" fmla="*/ 16 h 76"/>
                <a:gd name="T12" fmla="*/ 0 w 18"/>
                <a:gd name="T13" fmla="*/ 19 h 76"/>
                <a:gd name="T14" fmla="*/ 0 w 18"/>
                <a:gd name="T15" fmla="*/ 23 h 76"/>
                <a:gd name="T16" fmla="*/ 0 w 18"/>
                <a:gd name="T17" fmla="*/ 26 h 76"/>
                <a:gd name="T18" fmla="*/ 0 w 18"/>
                <a:gd name="T19" fmla="*/ 30 h 76"/>
                <a:gd name="T20" fmla="*/ 1 w 18"/>
                <a:gd name="T21" fmla="*/ 33 h 76"/>
                <a:gd name="T22" fmla="*/ 1 w 18"/>
                <a:gd name="T23" fmla="*/ 37 h 76"/>
                <a:gd name="T24" fmla="*/ 1 w 18"/>
                <a:gd name="T25" fmla="*/ 41 h 76"/>
                <a:gd name="T26" fmla="*/ 1 w 18"/>
                <a:gd name="T27" fmla="*/ 44 h 76"/>
                <a:gd name="T28" fmla="*/ 2 w 18"/>
                <a:gd name="T29" fmla="*/ 48 h 76"/>
                <a:gd name="T30" fmla="*/ 2 w 18"/>
                <a:gd name="T31" fmla="*/ 52 h 76"/>
                <a:gd name="T32" fmla="*/ 2 w 18"/>
                <a:gd name="T33" fmla="*/ 55 h 76"/>
                <a:gd name="T34" fmla="*/ 3 w 18"/>
                <a:gd name="T35" fmla="*/ 58 h 76"/>
                <a:gd name="T36" fmla="*/ 3 w 18"/>
                <a:gd name="T37" fmla="*/ 62 h 76"/>
                <a:gd name="T38" fmla="*/ 4 w 18"/>
                <a:gd name="T39" fmla="*/ 64 h 76"/>
                <a:gd name="T40" fmla="*/ 4 w 18"/>
                <a:gd name="T41" fmla="*/ 67 h 76"/>
                <a:gd name="T42" fmla="*/ 6 w 18"/>
                <a:gd name="T43" fmla="*/ 72 h 76"/>
                <a:gd name="T44" fmla="*/ 8 w 18"/>
                <a:gd name="T45" fmla="*/ 75 h 76"/>
                <a:gd name="T46" fmla="*/ 13 w 18"/>
                <a:gd name="T47" fmla="*/ 75 h 76"/>
                <a:gd name="T48" fmla="*/ 14 w 18"/>
                <a:gd name="T49" fmla="*/ 73 h 76"/>
                <a:gd name="T50" fmla="*/ 16 w 18"/>
                <a:gd name="T51" fmla="*/ 70 h 76"/>
                <a:gd name="T52" fmla="*/ 17 w 18"/>
                <a:gd name="T53" fmla="*/ 66 h 76"/>
                <a:gd name="T54" fmla="*/ 18 w 18"/>
                <a:gd name="T55" fmla="*/ 61 h 76"/>
                <a:gd name="T56" fmla="*/ 18 w 18"/>
                <a:gd name="T57" fmla="*/ 58 h 76"/>
                <a:gd name="T58" fmla="*/ 18 w 18"/>
                <a:gd name="T59" fmla="*/ 55 h 76"/>
                <a:gd name="T60" fmla="*/ 18 w 18"/>
                <a:gd name="T61" fmla="*/ 52 h 76"/>
                <a:gd name="T62" fmla="*/ 18 w 18"/>
                <a:gd name="T63" fmla="*/ 49 h 76"/>
                <a:gd name="T64" fmla="*/ 18 w 18"/>
                <a:gd name="T65" fmla="*/ 45 h 76"/>
                <a:gd name="T66" fmla="*/ 18 w 18"/>
                <a:gd name="T67" fmla="*/ 42 h 76"/>
                <a:gd name="T68" fmla="*/ 18 w 18"/>
                <a:gd name="T69" fmla="*/ 38 h 76"/>
                <a:gd name="T70" fmla="*/ 18 w 18"/>
                <a:gd name="T71" fmla="*/ 35 h 76"/>
                <a:gd name="T72" fmla="*/ 17 w 18"/>
                <a:gd name="T73" fmla="*/ 32 h 76"/>
                <a:gd name="T74" fmla="*/ 17 w 18"/>
                <a:gd name="T75" fmla="*/ 29 h 76"/>
                <a:gd name="T76" fmla="*/ 17 w 18"/>
                <a:gd name="T77" fmla="*/ 25 h 76"/>
                <a:gd name="T78" fmla="*/ 17 w 18"/>
                <a:gd name="T79" fmla="*/ 22 h 76"/>
                <a:gd name="T80" fmla="*/ 16 w 18"/>
                <a:gd name="T81" fmla="*/ 19 h 76"/>
                <a:gd name="T82" fmla="*/ 16 w 18"/>
                <a:gd name="T83" fmla="*/ 16 h 76"/>
                <a:gd name="T84" fmla="*/ 16 w 18"/>
                <a:gd name="T85" fmla="*/ 13 h 76"/>
                <a:gd name="T86" fmla="*/ 16 w 18"/>
                <a:gd name="T87" fmla="*/ 11 h 76"/>
                <a:gd name="T88" fmla="*/ 14 w 18"/>
                <a:gd name="T89" fmla="*/ 7 h 76"/>
                <a:gd name="T90" fmla="*/ 14 w 18"/>
                <a:gd name="T91" fmla="*/ 4 h 76"/>
                <a:gd name="T92" fmla="*/ 14 w 18"/>
                <a:gd name="T93" fmla="*/ 1 h 76"/>
                <a:gd name="T94" fmla="*/ 0 w 18"/>
                <a:gd name="T9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 h="76">
                  <a:moveTo>
                    <a:pt x="0" y="0"/>
                  </a:moveTo>
                  <a:lnTo>
                    <a:pt x="0" y="1"/>
                  </a:lnTo>
                  <a:lnTo>
                    <a:pt x="0" y="2"/>
                  </a:lnTo>
                  <a:lnTo>
                    <a:pt x="0" y="4"/>
                  </a:lnTo>
                  <a:lnTo>
                    <a:pt x="0" y="5"/>
                  </a:lnTo>
                  <a:lnTo>
                    <a:pt x="0" y="7"/>
                  </a:lnTo>
                  <a:lnTo>
                    <a:pt x="0" y="9"/>
                  </a:lnTo>
                  <a:lnTo>
                    <a:pt x="0" y="10"/>
                  </a:lnTo>
                  <a:lnTo>
                    <a:pt x="0" y="12"/>
                  </a:lnTo>
                  <a:lnTo>
                    <a:pt x="0" y="13"/>
                  </a:lnTo>
                  <a:lnTo>
                    <a:pt x="0" y="15"/>
                  </a:lnTo>
                  <a:lnTo>
                    <a:pt x="0" y="16"/>
                  </a:lnTo>
                  <a:lnTo>
                    <a:pt x="0" y="18"/>
                  </a:lnTo>
                  <a:lnTo>
                    <a:pt x="0" y="19"/>
                  </a:lnTo>
                  <a:lnTo>
                    <a:pt x="0" y="21"/>
                  </a:lnTo>
                  <a:lnTo>
                    <a:pt x="0" y="23"/>
                  </a:lnTo>
                  <a:lnTo>
                    <a:pt x="0" y="24"/>
                  </a:lnTo>
                  <a:lnTo>
                    <a:pt x="0" y="26"/>
                  </a:lnTo>
                  <a:lnTo>
                    <a:pt x="0" y="28"/>
                  </a:lnTo>
                  <a:lnTo>
                    <a:pt x="0" y="30"/>
                  </a:lnTo>
                  <a:lnTo>
                    <a:pt x="0" y="32"/>
                  </a:lnTo>
                  <a:lnTo>
                    <a:pt x="1" y="33"/>
                  </a:lnTo>
                  <a:lnTo>
                    <a:pt x="1" y="35"/>
                  </a:lnTo>
                  <a:lnTo>
                    <a:pt x="1" y="37"/>
                  </a:lnTo>
                  <a:lnTo>
                    <a:pt x="1" y="39"/>
                  </a:lnTo>
                  <a:lnTo>
                    <a:pt x="1" y="41"/>
                  </a:lnTo>
                  <a:lnTo>
                    <a:pt x="1" y="43"/>
                  </a:lnTo>
                  <a:lnTo>
                    <a:pt x="1" y="44"/>
                  </a:lnTo>
                  <a:lnTo>
                    <a:pt x="1" y="47"/>
                  </a:lnTo>
                  <a:lnTo>
                    <a:pt x="2" y="48"/>
                  </a:lnTo>
                  <a:lnTo>
                    <a:pt x="2" y="50"/>
                  </a:lnTo>
                  <a:lnTo>
                    <a:pt x="2" y="52"/>
                  </a:lnTo>
                  <a:lnTo>
                    <a:pt x="2" y="53"/>
                  </a:lnTo>
                  <a:lnTo>
                    <a:pt x="2" y="55"/>
                  </a:lnTo>
                  <a:lnTo>
                    <a:pt x="2" y="57"/>
                  </a:lnTo>
                  <a:lnTo>
                    <a:pt x="3" y="58"/>
                  </a:lnTo>
                  <a:lnTo>
                    <a:pt x="3" y="60"/>
                  </a:lnTo>
                  <a:lnTo>
                    <a:pt x="3" y="62"/>
                  </a:lnTo>
                  <a:lnTo>
                    <a:pt x="3" y="63"/>
                  </a:lnTo>
                  <a:lnTo>
                    <a:pt x="4" y="64"/>
                  </a:lnTo>
                  <a:lnTo>
                    <a:pt x="4" y="66"/>
                  </a:lnTo>
                  <a:lnTo>
                    <a:pt x="4" y="67"/>
                  </a:lnTo>
                  <a:lnTo>
                    <a:pt x="6" y="69"/>
                  </a:lnTo>
                  <a:lnTo>
                    <a:pt x="6" y="72"/>
                  </a:lnTo>
                  <a:lnTo>
                    <a:pt x="7" y="73"/>
                  </a:lnTo>
                  <a:lnTo>
                    <a:pt x="8" y="75"/>
                  </a:lnTo>
                  <a:lnTo>
                    <a:pt x="9" y="76"/>
                  </a:lnTo>
                  <a:lnTo>
                    <a:pt x="13" y="75"/>
                  </a:lnTo>
                  <a:lnTo>
                    <a:pt x="13" y="75"/>
                  </a:lnTo>
                  <a:lnTo>
                    <a:pt x="14" y="73"/>
                  </a:lnTo>
                  <a:lnTo>
                    <a:pt x="16" y="72"/>
                  </a:lnTo>
                  <a:lnTo>
                    <a:pt x="16" y="70"/>
                  </a:lnTo>
                  <a:lnTo>
                    <a:pt x="17" y="68"/>
                  </a:lnTo>
                  <a:lnTo>
                    <a:pt x="17" y="66"/>
                  </a:lnTo>
                  <a:lnTo>
                    <a:pt x="17" y="63"/>
                  </a:lnTo>
                  <a:lnTo>
                    <a:pt x="18" y="61"/>
                  </a:lnTo>
                  <a:lnTo>
                    <a:pt x="18" y="59"/>
                  </a:lnTo>
                  <a:lnTo>
                    <a:pt x="18" y="58"/>
                  </a:lnTo>
                  <a:lnTo>
                    <a:pt x="18" y="56"/>
                  </a:lnTo>
                  <a:lnTo>
                    <a:pt x="18" y="55"/>
                  </a:lnTo>
                  <a:lnTo>
                    <a:pt x="18" y="53"/>
                  </a:lnTo>
                  <a:lnTo>
                    <a:pt x="18" y="52"/>
                  </a:lnTo>
                  <a:lnTo>
                    <a:pt x="18" y="50"/>
                  </a:lnTo>
                  <a:lnTo>
                    <a:pt x="18" y="49"/>
                  </a:lnTo>
                  <a:lnTo>
                    <a:pt x="18" y="47"/>
                  </a:lnTo>
                  <a:lnTo>
                    <a:pt x="18" y="45"/>
                  </a:lnTo>
                  <a:lnTo>
                    <a:pt x="18" y="44"/>
                  </a:lnTo>
                  <a:lnTo>
                    <a:pt x="18" y="42"/>
                  </a:lnTo>
                  <a:lnTo>
                    <a:pt x="18" y="40"/>
                  </a:lnTo>
                  <a:lnTo>
                    <a:pt x="18" y="38"/>
                  </a:lnTo>
                  <a:lnTo>
                    <a:pt x="18" y="37"/>
                  </a:lnTo>
                  <a:lnTo>
                    <a:pt x="18" y="35"/>
                  </a:lnTo>
                  <a:lnTo>
                    <a:pt x="17" y="33"/>
                  </a:lnTo>
                  <a:lnTo>
                    <a:pt x="17" y="32"/>
                  </a:lnTo>
                  <a:lnTo>
                    <a:pt x="17" y="30"/>
                  </a:lnTo>
                  <a:lnTo>
                    <a:pt x="17" y="29"/>
                  </a:lnTo>
                  <a:lnTo>
                    <a:pt x="17" y="27"/>
                  </a:lnTo>
                  <a:lnTo>
                    <a:pt x="17" y="25"/>
                  </a:lnTo>
                  <a:lnTo>
                    <a:pt x="17" y="24"/>
                  </a:lnTo>
                  <a:lnTo>
                    <a:pt x="17" y="22"/>
                  </a:lnTo>
                  <a:lnTo>
                    <a:pt x="16" y="21"/>
                  </a:lnTo>
                  <a:lnTo>
                    <a:pt x="16" y="19"/>
                  </a:lnTo>
                  <a:lnTo>
                    <a:pt x="16" y="18"/>
                  </a:lnTo>
                  <a:lnTo>
                    <a:pt x="16" y="16"/>
                  </a:lnTo>
                  <a:lnTo>
                    <a:pt x="16" y="15"/>
                  </a:lnTo>
                  <a:lnTo>
                    <a:pt x="16" y="13"/>
                  </a:lnTo>
                  <a:lnTo>
                    <a:pt x="16" y="13"/>
                  </a:lnTo>
                  <a:lnTo>
                    <a:pt x="16" y="11"/>
                  </a:lnTo>
                  <a:lnTo>
                    <a:pt x="14" y="9"/>
                  </a:lnTo>
                  <a:lnTo>
                    <a:pt x="14" y="7"/>
                  </a:lnTo>
                  <a:lnTo>
                    <a:pt x="14" y="5"/>
                  </a:lnTo>
                  <a:lnTo>
                    <a:pt x="14" y="4"/>
                  </a:lnTo>
                  <a:lnTo>
                    <a:pt x="14" y="2"/>
                  </a:lnTo>
                  <a:lnTo>
                    <a:pt x="14" y="1"/>
                  </a:lnTo>
                  <a:lnTo>
                    <a:pt x="0" y="0"/>
                  </a:lnTo>
                  <a:lnTo>
                    <a:pt x="0" y="0"/>
                  </a:lnTo>
                  <a:close/>
                </a:path>
              </a:pathLst>
            </a:custGeom>
            <a:solidFill>
              <a:srgbClr val="C7C2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89" name="Freeform 51"/>
            <p:cNvSpPr>
              <a:spLocks/>
            </p:cNvSpPr>
            <p:nvPr/>
          </p:nvSpPr>
          <p:spPr bwMode="auto">
            <a:xfrm>
              <a:off x="5586" y="2148"/>
              <a:ext cx="68" cy="36"/>
            </a:xfrm>
            <a:custGeom>
              <a:avLst/>
              <a:gdLst>
                <a:gd name="T0" fmla="*/ 55 w 68"/>
                <a:gd name="T1" fmla="*/ 0 h 36"/>
                <a:gd name="T2" fmla="*/ 55 w 68"/>
                <a:gd name="T3" fmla="*/ 0 h 36"/>
                <a:gd name="T4" fmla="*/ 53 w 68"/>
                <a:gd name="T5" fmla="*/ 2 h 36"/>
                <a:gd name="T6" fmla="*/ 52 w 68"/>
                <a:gd name="T7" fmla="*/ 3 h 36"/>
                <a:gd name="T8" fmla="*/ 49 w 68"/>
                <a:gd name="T9" fmla="*/ 3 h 36"/>
                <a:gd name="T10" fmla="*/ 48 w 68"/>
                <a:gd name="T11" fmla="*/ 5 h 36"/>
                <a:gd name="T12" fmla="*/ 47 w 68"/>
                <a:gd name="T13" fmla="*/ 7 h 36"/>
                <a:gd name="T14" fmla="*/ 44 w 68"/>
                <a:gd name="T15" fmla="*/ 9 h 36"/>
                <a:gd name="T16" fmla="*/ 42 w 68"/>
                <a:gd name="T17" fmla="*/ 10 h 36"/>
                <a:gd name="T18" fmla="*/ 39 w 68"/>
                <a:gd name="T19" fmla="*/ 12 h 36"/>
                <a:gd name="T20" fmla="*/ 37 w 68"/>
                <a:gd name="T21" fmla="*/ 13 h 36"/>
                <a:gd name="T22" fmla="*/ 36 w 68"/>
                <a:gd name="T23" fmla="*/ 14 h 36"/>
                <a:gd name="T24" fmla="*/ 33 w 68"/>
                <a:gd name="T25" fmla="*/ 16 h 36"/>
                <a:gd name="T26" fmla="*/ 31 w 68"/>
                <a:gd name="T27" fmla="*/ 17 h 36"/>
                <a:gd name="T28" fmla="*/ 29 w 68"/>
                <a:gd name="T29" fmla="*/ 18 h 36"/>
                <a:gd name="T30" fmla="*/ 27 w 68"/>
                <a:gd name="T31" fmla="*/ 19 h 36"/>
                <a:gd name="T32" fmla="*/ 25 w 68"/>
                <a:gd name="T33" fmla="*/ 20 h 36"/>
                <a:gd name="T34" fmla="*/ 22 w 68"/>
                <a:gd name="T35" fmla="*/ 20 h 36"/>
                <a:gd name="T36" fmla="*/ 20 w 68"/>
                <a:gd name="T37" fmla="*/ 22 h 36"/>
                <a:gd name="T38" fmla="*/ 17 w 68"/>
                <a:gd name="T39" fmla="*/ 22 h 36"/>
                <a:gd name="T40" fmla="*/ 15 w 68"/>
                <a:gd name="T41" fmla="*/ 23 h 36"/>
                <a:gd name="T42" fmla="*/ 12 w 68"/>
                <a:gd name="T43" fmla="*/ 23 h 36"/>
                <a:gd name="T44" fmla="*/ 10 w 68"/>
                <a:gd name="T45" fmla="*/ 24 h 36"/>
                <a:gd name="T46" fmla="*/ 6 w 68"/>
                <a:gd name="T47" fmla="*/ 26 h 36"/>
                <a:gd name="T48" fmla="*/ 2 w 68"/>
                <a:gd name="T49" fmla="*/ 26 h 36"/>
                <a:gd name="T50" fmla="*/ 0 w 68"/>
                <a:gd name="T51" fmla="*/ 27 h 36"/>
                <a:gd name="T52" fmla="*/ 0 w 68"/>
                <a:gd name="T53" fmla="*/ 27 h 36"/>
                <a:gd name="T54" fmla="*/ 5 w 68"/>
                <a:gd name="T55" fmla="*/ 36 h 36"/>
                <a:gd name="T56" fmla="*/ 6 w 68"/>
                <a:gd name="T57" fmla="*/ 35 h 36"/>
                <a:gd name="T58" fmla="*/ 9 w 68"/>
                <a:gd name="T59" fmla="*/ 35 h 36"/>
                <a:gd name="T60" fmla="*/ 11 w 68"/>
                <a:gd name="T61" fmla="*/ 34 h 36"/>
                <a:gd name="T62" fmla="*/ 13 w 68"/>
                <a:gd name="T63" fmla="*/ 34 h 36"/>
                <a:gd name="T64" fmla="*/ 16 w 68"/>
                <a:gd name="T65" fmla="*/ 33 h 36"/>
                <a:gd name="T66" fmla="*/ 18 w 68"/>
                <a:gd name="T67" fmla="*/ 33 h 36"/>
                <a:gd name="T68" fmla="*/ 22 w 68"/>
                <a:gd name="T69" fmla="*/ 31 h 36"/>
                <a:gd name="T70" fmla="*/ 25 w 68"/>
                <a:gd name="T71" fmla="*/ 31 h 36"/>
                <a:gd name="T72" fmla="*/ 28 w 68"/>
                <a:gd name="T73" fmla="*/ 30 h 36"/>
                <a:gd name="T74" fmla="*/ 32 w 68"/>
                <a:gd name="T75" fmla="*/ 29 h 36"/>
                <a:gd name="T76" fmla="*/ 34 w 68"/>
                <a:gd name="T77" fmla="*/ 28 h 36"/>
                <a:gd name="T78" fmla="*/ 37 w 68"/>
                <a:gd name="T79" fmla="*/ 27 h 36"/>
                <a:gd name="T80" fmla="*/ 41 w 68"/>
                <a:gd name="T81" fmla="*/ 26 h 36"/>
                <a:gd name="T82" fmla="*/ 43 w 68"/>
                <a:gd name="T83" fmla="*/ 25 h 36"/>
                <a:gd name="T84" fmla="*/ 45 w 68"/>
                <a:gd name="T85" fmla="*/ 23 h 36"/>
                <a:gd name="T86" fmla="*/ 48 w 68"/>
                <a:gd name="T87" fmla="*/ 22 h 36"/>
                <a:gd name="T88" fmla="*/ 50 w 68"/>
                <a:gd name="T89" fmla="*/ 20 h 36"/>
                <a:gd name="T90" fmla="*/ 52 w 68"/>
                <a:gd name="T91" fmla="*/ 18 h 36"/>
                <a:gd name="T92" fmla="*/ 54 w 68"/>
                <a:gd name="T93" fmla="*/ 17 h 36"/>
                <a:gd name="T94" fmla="*/ 56 w 68"/>
                <a:gd name="T95" fmla="*/ 14 h 36"/>
                <a:gd name="T96" fmla="*/ 58 w 68"/>
                <a:gd name="T97" fmla="*/ 13 h 36"/>
                <a:gd name="T98" fmla="*/ 60 w 68"/>
                <a:gd name="T99" fmla="*/ 12 h 36"/>
                <a:gd name="T100" fmla="*/ 61 w 68"/>
                <a:gd name="T101" fmla="*/ 10 h 36"/>
                <a:gd name="T102" fmla="*/ 63 w 68"/>
                <a:gd name="T103" fmla="*/ 9 h 36"/>
                <a:gd name="T104" fmla="*/ 64 w 68"/>
                <a:gd name="T105" fmla="*/ 7 h 36"/>
                <a:gd name="T106" fmla="*/ 65 w 68"/>
                <a:gd name="T107" fmla="*/ 6 h 36"/>
                <a:gd name="T108" fmla="*/ 66 w 68"/>
                <a:gd name="T109" fmla="*/ 5 h 36"/>
                <a:gd name="T110" fmla="*/ 68 w 68"/>
                <a:gd name="T111" fmla="*/ 4 h 36"/>
                <a:gd name="T112" fmla="*/ 55 w 68"/>
                <a:gd name="T113" fmla="*/ 0 h 36"/>
                <a:gd name="T114" fmla="*/ 55 w 68"/>
                <a:gd name="T11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8" h="36">
                  <a:moveTo>
                    <a:pt x="55" y="0"/>
                  </a:moveTo>
                  <a:lnTo>
                    <a:pt x="55" y="0"/>
                  </a:lnTo>
                  <a:lnTo>
                    <a:pt x="53" y="2"/>
                  </a:lnTo>
                  <a:lnTo>
                    <a:pt x="52" y="3"/>
                  </a:lnTo>
                  <a:lnTo>
                    <a:pt x="49" y="3"/>
                  </a:lnTo>
                  <a:lnTo>
                    <a:pt x="48" y="5"/>
                  </a:lnTo>
                  <a:lnTo>
                    <a:pt x="47" y="7"/>
                  </a:lnTo>
                  <a:lnTo>
                    <a:pt x="44" y="9"/>
                  </a:lnTo>
                  <a:lnTo>
                    <a:pt x="42" y="10"/>
                  </a:lnTo>
                  <a:lnTo>
                    <a:pt x="39" y="12"/>
                  </a:lnTo>
                  <a:lnTo>
                    <a:pt x="37" y="13"/>
                  </a:lnTo>
                  <a:lnTo>
                    <a:pt x="36" y="14"/>
                  </a:lnTo>
                  <a:lnTo>
                    <a:pt x="33" y="16"/>
                  </a:lnTo>
                  <a:lnTo>
                    <a:pt x="31" y="17"/>
                  </a:lnTo>
                  <a:lnTo>
                    <a:pt x="29" y="18"/>
                  </a:lnTo>
                  <a:lnTo>
                    <a:pt x="27" y="19"/>
                  </a:lnTo>
                  <a:lnTo>
                    <a:pt x="25" y="20"/>
                  </a:lnTo>
                  <a:lnTo>
                    <a:pt x="22" y="20"/>
                  </a:lnTo>
                  <a:lnTo>
                    <a:pt x="20" y="22"/>
                  </a:lnTo>
                  <a:lnTo>
                    <a:pt x="17" y="22"/>
                  </a:lnTo>
                  <a:lnTo>
                    <a:pt x="15" y="23"/>
                  </a:lnTo>
                  <a:lnTo>
                    <a:pt x="12" y="23"/>
                  </a:lnTo>
                  <a:lnTo>
                    <a:pt x="10" y="24"/>
                  </a:lnTo>
                  <a:lnTo>
                    <a:pt x="6" y="26"/>
                  </a:lnTo>
                  <a:lnTo>
                    <a:pt x="2" y="26"/>
                  </a:lnTo>
                  <a:lnTo>
                    <a:pt x="0" y="27"/>
                  </a:lnTo>
                  <a:lnTo>
                    <a:pt x="0" y="27"/>
                  </a:lnTo>
                  <a:lnTo>
                    <a:pt x="5" y="36"/>
                  </a:lnTo>
                  <a:lnTo>
                    <a:pt x="6" y="35"/>
                  </a:lnTo>
                  <a:lnTo>
                    <a:pt x="9" y="35"/>
                  </a:lnTo>
                  <a:lnTo>
                    <a:pt x="11" y="34"/>
                  </a:lnTo>
                  <a:lnTo>
                    <a:pt x="13" y="34"/>
                  </a:lnTo>
                  <a:lnTo>
                    <a:pt x="16" y="33"/>
                  </a:lnTo>
                  <a:lnTo>
                    <a:pt x="18" y="33"/>
                  </a:lnTo>
                  <a:lnTo>
                    <a:pt x="22" y="31"/>
                  </a:lnTo>
                  <a:lnTo>
                    <a:pt x="25" y="31"/>
                  </a:lnTo>
                  <a:lnTo>
                    <a:pt x="28" y="30"/>
                  </a:lnTo>
                  <a:lnTo>
                    <a:pt x="32" y="29"/>
                  </a:lnTo>
                  <a:lnTo>
                    <a:pt x="34" y="28"/>
                  </a:lnTo>
                  <a:lnTo>
                    <a:pt x="37" y="27"/>
                  </a:lnTo>
                  <a:lnTo>
                    <a:pt x="41" y="26"/>
                  </a:lnTo>
                  <a:lnTo>
                    <a:pt x="43" y="25"/>
                  </a:lnTo>
                  <a:lnTo>
                    <a:pt x="45" y="23"/>
                  </a:lnTo>
                  <a:lnTo>
                    <a:pt x="48" y="22"/>
                  </a:lnTo>
                  <a:lnTo>
                    <a:pt x="50" y="20"/>
                  </a:lnTo>
                  <a:lnTo>
                    <a:pt x="52" y="18"/>
                  </a:lnTo>
                  <a:lnTo>
                    <a:pt x="54" y="17"/>
                  </a:lnTo>
                  <a:lnTo>
                    <a:pt x="56" y="14"/>
                  </a:lnTo>
                  <a:lnTo>
                    <a:pt x="58" y="13"/>
                  </a:lnTo>
                  <a:lnTo>
                    <a:pt x="60" y="12"/>
                  </a:lnTo>
                  <a:lnTo>
                    <a:pt x="61" y="10"/>
                  </a:lnTo>
                  <a:lnTo>
                    <a:pt x="63" y="9"/>
                  </a:lnTo>
                  <a:lnTo>
                    <a:pt x="64" y="7"/>
                  </a:lnTo>
                  <a:lnTo>
                    <a:pt x="65" y="6"/>
                  </a:lnTo>
                  <a:lnTo>
                    <a:pt x="66" y="5"/>
                  </a:lnTo>
                  <a:lnTo>
                    <a:pt x="68" y="4"/>
                  </a:lnTo>
                  <a:lnTo>
                    <a:pt x="55" y="0"/>
                  </a:lnTo>
                  <a:lnTo>
                    <a:pt x="55" y="0"/>
                  </a:lnTo>
                  <a:close/>
                </a:path>
              </a:pathLst>
            </a:custGeom>
            <a:solidFill>
              <a:srgbClr val="C7C2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90" name="Freeform 52"/>
            <p:cNvSpPr>
              <a:spLocks/>
            </p:cNvSpPr>
            <p:nvPr/>
          </p:nvSpPr>
          <p:spPr bwMode="auto">
            <a:xfrm>
              <a:off x="5352" y="2320"/>
              <a:ext cx="131" cy="54"/>
            </a:xfrm>
            <a:custGeom>
              <a:avLst/>
              <a:gdLst>
                <a:gd name="T0" fmla="*/ 117 w 131"/>
                <a:gd name="T1" fmla="*/ 1 h 54"/>
                <a:gd name="T2" fmla="*/ 115 w 131"/>
                <a:gd name="T3" fmla="*/ 4 h 54"/>
                <a:gd name="T4" fmla="*/ 111 w 131"/>
                <a:gd name="T5" fmla="*/ 7 h 54"/>
                <a:gd name="T6" fmla="*/ 107 w 131"/>
                <a:gd name="T7" fmla="*/ 10 h 54"/>
                <a:gd name="T8" fmla="*/ 100 w 131"/>
                <a:gd name="T9" fmla="*/ 15 h 54"/>
                <a:gd name="T10" fmla="*/ 95 w 131"/>
                <a:gd name="T11" fmla="*/ 18 h 54"/>
                <a:gd name="T12" fmla="*/ 90 w 131"/>
                <a:gd name="T13" fmla="*/ 20 h 54"/>
                <a:gd name="T14" fmla="*/ 85 w 131"/>
                <a:gd name="T15" fmla="*/ 22 h 54"/>
                <a:gd name="T16" fmla="*/ 82 w 131"/>
                <a:gd name="T17" fmla="*/ 24 h 54"/>
                <a:gd name="T18" fmla="*/ 75 w 131"/>
                <a:gd name="T19" fmla="*/ 26 h 54"/>
                <a:gd name="T20" fmla="*/ 69 w 131"/>
                <a:gd name="T21" fmla="*/ 28 h 54"/>
                <a:gd name="T22" fmla="*/ 63 w 131"/>
                <a:gd name="T23" fmla="*/ 30 h 54"/>
                <a:gd name="T24" fmla="*/ 57 w 131"/>
                <a:gd name="T25" fmla="*/ 32 h 54"/>
                <a:gd name="T26" fmla="*/ 50 w 131"/>
                <a:gd name="T27" fmla="*/ 33 h 54"/>
                <a:gd name="T28" fmla="*/ 43 w 131"/>
                <a:gd name="T29" fmla="*/ 35 h 54"/>
                <a:gd name="T30" fmla="*/ 36 w 131"/>
                <a:gd name="T31" fmla="*/ 36 h 54"/>
                <a:gd name="T32" fmla="*/ 30 w 131"/>
                <a:gd name="T33" fmla="*/ 38 h 54"/>
                <a:gd name="T34" fmla="*/ 25 w 131"/>
                <a:gd name="T35" fmla="*/ 39 h 54"/>
                <a:gd name="T36" fmla="*/ 19 w 131"/>
                <a:gd name="T37" fmla="*/ 40 h 54"/>
                <a:gd name="T38" fmla="*/ 14 w 131"/>
                <a:gd name="T39" fmla="*/ 41 h 54"/>
                <a:gd name="T40" fmla="*/ 9 w 131"/>
                <a:gd name="T41" fmla="*/ 42 h 54"/>
                <a:gd name="T42" fmla="*/ 4 w 131"/>
                <a:gd name="T43" fmla="*/ 43 h 54"/>
                <a:gd name="T44" fmla="*/ 0 w 131"/>
                <a:gd name="T45" fmla="*/ 44 h 54"/>
                <a:gd name="T46" fmla="*/ 7 w 131"/>
                <a:gd name="T47" fmla="*/ 54 h 54"/>
                <a:gd name="T48" fmla="*/ 8 w 131"/>
                <a:gd name="T49" fmla="*/ 53 h 54"/>
                <a:gd name="T50" fmla="*/ 13 w 131"/>
                <a:gd name="T51" fmla="*/ 53 h 54"/>
                <a:gd name="T52" fmla="*/ 16 w 131"/>
                <a:gd name="T53" fmla="*/ 52 h 54"/>
                <a:gd name="T54" fmla="*/ 21 w 131"/>
                <a:gd name="T55" fmla="*/ 52 h 54"/>
                <a:gd name="T56" fmla="*/ 26 w 131"/>
                <a:gd name="T57" fmla="*/ 52 h 54"/>
                <a:gd name="T58" fmla="*/ 32 w 131"/>
                <a:gd name="T59" fmla="*/ 51 h 54"/>
                <a:gd name="T60" fmla="*/ 37 w 131"/>
                <a:gd name="T61" fmla="*/ 49 h 54"/>
                <a:gd name="T62" fmla="*/ 43 w 131"/>
                <a:gd name="T63" fmla="*/ 49 h 54"/>
                <a:gd name="T64" fmla="*/ 51 w 131"/>
                <a:gd name="T65" fmla="*/ 47 h 54"/>
                <a:gd name="T66" fmla="*/ 58 w 131"/>
                <a:gd name="T67" fmla="*/ 45 h 54"/>
                <a:gd name="T68" fmla="*/ 66 w 131"/>
                <a:gd name="T69" fmla="*/ 43 h 54"/>
                <a:gd name="T70" fmla="*/ 73 w 131"/>
                <a:gd name="T71" fmla="*/ 40 h 54"/>
                <a:gd name="T72" fmla="*/ 82 w 131"/>
                <a:gd name="T73" fmla="*/ 38 h 54"/>
                <a:gd name="T74" fmla="*/ 89 w 131"/>
                <a:gd name="T75" fmla="*/ 34 h 54"/>
                <a:gd name="T76" fmla="*/ 96 w 131"/>
                <a:gd name="T77" fmla="*/ 30 h 54"/>
                <a:gd name="T78" fmla="*/ 104 w 131"/>
                <a:gd name="T79" fmla="*/ 27 h 54"/>
                <a:gd name="T80" fmla="*/ 109 w 131"/>
                <a:gd name="T81" fmla="*/ 24 h 54"/>
                <a:gd name="T82" fmla="*/ 113 w 131"/>
                <a:gd name="T83" fmla="*/ 22 h 54"/>
                <a:gd name="T84" fmla="*/ 117 w 131"/>
                <a:gd name="T85" fmla="*/ 19 h 54"/>
                <a:gd name="T86" fmla="*/ 121 w 131"/>
                <a:gd name="T87" fmla="*/ 17 h 54"/>
                <a:gd name="T88" fmla="*/ 126 w 131"/>
                <a:gd name="T89" fmla="*/ 13 h 54"/>
                <a:gd name="T90" fmla="*/ 128 w 131"/>
                <a:gd name="T91" fmla="*/ 10 h 54"/>
                <a:gd name="T92" fmla="*/ 129 w 131"/>
                <a:gd name="T93" fmla="*/ 7 h 54"/>
                <a:gd name="T94" fmla="*/ 131 w 131"/>
                <a:gd name="T95" fmla="*/ 5 h 54"/>
                <a:gd name="T96" fmla="*/ 118 w 131"/>
                <a:gd name="T9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1" h="54">
                  <a:moveTo>
                    <a:pt x="118" y="0"/>
                  </a:moveTo>
                  <a:lnTo>
                    <a:pt x="117" y="1"/>
                  </a:lnTo>
                  <a:lnTo>
                    <a:pt x="116" y="2"/>
                  </a:lnTo>
                  <a:lnTo>
                    <a:pt x="115" y="4"/>
                  </a:lnTo>
                  <a:lnTo>
                    <a:pt x="113" y="5"/>
                  </a:lnTo>
                  <a:lnTo>
                    <a:pt x="111" y="7"/>
                  </a:lnTo>
                  <a:lnTo>
                    <a:pt x="110" y="9"/>
                  </a:lnTo>
                  <a:lnTo>
                    <a:pt x="107" y="10"/>
                  </a:lnTo>
                  <a:lnTo>
                    <a:pt x="104" y="13"/>
                  </a:lnTo>
                  <a:lnTo>
                    <a:pt x="100" y="15"/>
                  </a:lnTo>
                  <a:lnTo>
                    <a:pt x="98" y="17"/>
                  </a:lnTo>
                  <a:lnTo>
                    <a:pt x="95" y="18"/>
                  </a:lnTo>
                  <a:lnTo>
                    <a:pt x="93" y="19"/>
                  </a:lnTo>
                  <a:lnTo>
                    <a:pt x="90" y="20"/>
                  </a:lnTo>
                  <a:lnTo>
                    <a:pt x="89" y="21"/>
                  </a:lnTo>
                  <a:lnTo>
                    <a:pt x="85" y="22"/>
                  </a:lnTo>
                  <a:lnTo>
                    <a:pt x="84" y="24"/>
                  </a:lnTo>
                  <a:lnTo>
                    <a:pt x="82" y="24"/>
                  </a:lnTo>
                  <a:lnTo>
                    <a:pt x="79" y="25"/>
                  </a:lnTo>
                  <a:lnTo>
                    <a:pt x="75" y="26"/>
                  </a:lnTo>
                  <a:lnTo>
                    <a:pt x="72" y="27"/>
                  </a:lnTo>
                  <a:lnTo>
                    <a:pt x="69" y="28"/>
                  </a:lnTo>
                  <a:lnTo>
                    <a:pt x="66" y="29"/>
                  </a:lnTo>
                  <a:lnTo>
                    <a:pt x="63" y="30"/>
                  </a:lnTo>
                  <a:lnTo>
                    <a:pt x="59" y="31"/>
                  </a:lnTo>
                  <a:lnTo>
                    <a:pt x="57" y="32"/>
                  </a:lnTo>
                  <a:lnTo>
                    <a:pt x="53" y="33"/>
                  </a:lnTo>
                  <a:lnTo>
                    <a:pt x="50" y="33"/>
                  </a:lnTo>
                  <a:lnTo>
                    <a:pt x="47" y="34"/>
                  </a:lnTo>
                  <a:lnTo>
                    <a:pt x="43" y="35"/>
                  </a:lnTo>
                  <a:lnTo>
                    <a:pt x="40" y="36"/>
                  </a:lnTo>
                  <a:lnTo>
                    <a:pt x="36" y="36"/>
                  </a:lnTo>
                  <a:lnTo>
                    <a:pt x="34" y="38"/>
                  </a:lnTo>
                  <a:lnTo>
                    <a:pt x="30" y="38"/>
                  </a:lnTo>
                  <a:lnTo>
                    <a:pt x="27" y="38"/>
                  </a:lnTo>
                  <a:lnTo>
                    <a:pt x="25" y="39"/>
                  </a:lnTo>
                  <a:lnTo>
                    <a:pt x="23" y="40"/>
                  </a:lnTo>
                  <a:lnTo>
                    <a:pt x="19" y="40"/>
                  </a:lnTo>
                  <a:lnTo>
                    <a:pt x="16" y="41"/>
                  </a:lnTo>
                  <a:lnTo>
                    <a:pt x="14" y="41"/>
                  </a:lnTo>
                  <a:lnTo>
                    <a:pt x="11" y="41"/>
                  </a:lnTo>
                  <a:lnTo>
                    <a:pt x="9" y="42"/>
                  </a:lnTo>
                  <a:lnTo>
                    <a:pt x="8" y="43"/>
                  </a:lnTo>
                  <a:lnTo>
                    <a:pt x="4" y="43"/>
                  </a:lnTo>
                  <a:lnTo>
                    <a:pt x="3" y="44"/>
                  </a:lnTo>
                  <a:lnTo>
                    <a:pt x="0" y="44"/>
                  </a:lnTo>
                  <a:lnTo>
                    <a:pt x="0" y="44"/>
                  </a:lnTo>
                  <a:lnTo>
                    <a:pt x="7" y="54"/>
                  </a:lnTo>
                  <a:lnTo>
                    <a:pt x="7" y="53"/>
                  </a:lnTo>
                  <a:lnTo>
                    <a:pt x="8" y="53"/>
                  </a:lnTo>
                  <a:lnTo>
                    <a:pt x="10" y="53"/>
                  </a:lnTo>
                  <a:lnTo>
                    <a:pt x="13" y="53"/>
                  </a:lnTo>
                  <a:lnTo>
                    <a:pt x="14" y="52"/>
                  </a:lnTo>
                  <a:lnTo>
                    <a:pt x="16" y="52"/>
                  </a:lnTo>
                  <a:lnTo>
                    <a:pt x="19" y="52"/>
                  </a:lnTo>
                  <a:lnTo>
                    <a:pt x="21" y="52"/>
                  </a:lnTo>
                  <a:lnTo>
                    <a:pt x="24" y="52"/>
                  </a:lnTo>
                  <a:lnTo>
                    <a:pt x="26" y="52"/>
                  </a:lnTo>
                  <a:lnTo>
                    <a:pt x="29" y="51"/>
                  </a:lnTo>
                  <a:lnTo>
                    <a:pt x="32" y="51"/>
                  </a:lnTo>
                  <a:lnTo>
                    <a:pt x="35" y="50"/>
                  </a:lnTo>
                  <a:lnTo>
                    <a:pt x="37" y="49"/>
                  </a:lnTo>
                  <a:lnTo>
                    <a:pt x="41" y="49"/>
                  </a:lnTo>
                  <a:lnTo>
                    <a:pt x="43" y="49"/>
                  </a:lnTo>
                  <a:lnTo>
                    <a:pt x="47" y="47"/>
                  </a:lnTo>
                  <a:lnTo>
                    <a:pt x="51" y="47"/>
                  </a:lnTo>
                  <a:lnTo>
                    <a:pt x="54" y="46"/>
                  </a:lnTo>
                  <a:lnTo>
                    <a:pt x="58" y="45"/>
                  </a:lnTo>
                  <a:lnTo>
                    <a:pt x="62" y="44"/>
                  </a:lnTo>
                  <a:lnTo>
                    <a:pt x="66" y="43"/>
                  </a:lnTo>
                  <a:lnTo>
                    <a:pt x="69" y="41"/>
                  </a:lnTo>
                  <a:lnTo>
                    <a:pt x="73" y="40"/>
                  </a:lnTo>
                  <a:lnTo>
                    <a:pt x="77" y="38"/>
                  </a:lnTo>
                  <a:lnTo>
                    <a:pt x="82" y="38"/>
                  </a:lnTo>
                  <a:lnTo>
                    <a:pt x="85" y="35"/>
                  </a:lnTo>
                  <a:lnTo>
                    <a:pt x="89" y="34"/>
                  </a:lnTo>
                  <a:lnTo>
                    <a:pt x="93" y="33"/>
                  </a:lnTo>
                  <a:lnTo>
                    <a:pt x="96" y="30"/>
                  </a:lnTo>
                  <a:lnTo>
                    <a:pt x="100" y="29"/>
                  </a:lnTo>
                  <a:lnTo>
                    <a:pt x="104" y="27"/>
                  </a:lnTo>
                  <a:lnTo>
                    <a:pt x="105" y="26"/>
                  </a:lnTo>
                  <a:lnTo>
                    <a:pt x="109" y="24"/>
                  </a:lnTo>
                  <a:lnTo>
                    <a:pt x="111" y="23"/>
                  </a:lnTo>
                  <a:lnTo>
                    <a:pt x="113" y="22"/>
                  </a:lnTo>
                  <a:lnTo>
                    <a:pt x="115" y="21"/>
                  </a:lnTo>
                  <a:lnTo>
                    <a:pt x="117" y="19"/>
                  </a:lnTo>
                  <a:lnTo>
                    <a:pt x="118" y="18"/>
                  </a:lnTo>
                  <a:lnTo>
                    <a:pt x="121" y="17"/>
                  </a:lnTo>
                  <a:lnTo>
                    <a:pt x="123" y="14"/>
                  </a:lnTo>
                  <a:lnTo>
                    <a:pt x="126" y="13"/>
                  </a:lnTo>
                  <a:lnTo>
                    <a:pt x="127" y="11"/>
                  </a:lnTo>
                  <a:lnTo>
                    <a:pt x="128" y="10"/>
                  </a:lnTo>
                  <a:lnTo>
                    <a:pt x="128" y="8"/>
                  </a:lnTo>
                  <a:lnTo>
                    <a:pt x="129" y="7"/>
                  </a:lnTo>
                  <a:lnTo>
                    <a:pt x="129" y="5"/>
                  </a:lnTo>
                  <a:lnTo>
                    <a:pt x="131" y="5"/>
                  </a:lnTo>
                  <a:lnTo>
                    <a:pt x="118" y="0"/>
                  </a:lnTo>
                  <a:lnTo>
                    <a:pt x="118" y="0"/>
                  </a:lnTo>
                  <a:close/>
                </a:path>
              </a:pathLst>
            </a:custGeom>
            <a:solidFill>
              <a:srgbClr val="C7C2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91" name="Freeform 53"/>
            <p:cNvSpPr>
              <a:spLocks/>
            </p:cNvSpPr>
            <p:nvPr/>
          </p:nvSpPr>
          <p:spPr bwMode="auto">
            <a:xfrm>
              <a:off x="4893" y="2332"/>
              <a:ext cx="85" cy="24"/>
            </a:xfrm>
            <a:custGeom>
              <a:avLst/>
              <a:gdLst>
                <a:gd name="T0" fmla="*/ 3 w 85"/>
                <a:gd name="T1" fmla="*/ 0 h 24"/>
                <a:gd name="T2" fmla="*/ 8 w 85"/>
                <a:gd name="T3" fmla="*/ 1 h 24"/>
                <a:gd name="T4" fmla="*/ 14 w 85"/>
                <a:gd name="T5" fmla="*/ 2 h 24"/>
                <a:gd name="T6" fmla="*/ 19 w 85"/>
                <a:gd name="T7" fmla="*/ 3 h 24"/>
                <a:gd name="T8" fmla="*/ 24 w 85"/>
                <a:gd name="T9" fmla="*/ 4 h 24"/>
                <a:gd name="T10" fmla="*/ 29 w 85"/>
                <a:gd name="T11" fmla="*/ 5 h 24"/>
                <a:gd name="T12" fmla="*/ 34 w 85"/>
                <a:gd name="T13" fmla="*/ 7 h 24"/>
                <a:gd name="T14" fmla="*/ 40 w 85"/>
                <a:gd name="T15" fmla="*/ 7 h 24"/>
                <a:gd name="T16" fmla="*/ 45 w 85"/>
                <a:gd name="T17" fmla="*/ 9 h 24"/>
                <a:gd name="T18" fmla="*/ 51 w 85"/>
                <a:gd name="T19" fmla="*/ 9 h 24"/>
                <a:gd name="T20" fmla="*/ 56 w 85"/>
                <a:gd name="T21" fmla="*/ 11 h 24"/>
                <a:gd name="T22" fmla="*/ 62 w 85"/>
                <a:gd name="T23" fmla="*/ 12 h 24"/>
                <a:gd name="T24" fmla="*/ 67 w 85"/>
                <a:gd name="T25" fmla="*/ 12 h 24"/>
                <a:gd name="T26" fmla="*/ 72 w 85"/>
                <a:gd name="T27" fmla="*/ 13 h 24"/>
                <a:gd name="T28" fmla="*/ 76 w 85"/>
                <a:gd name="T29" fmla="*/ 15 h 24"/>
                <a:gd name="T30" fmla="*/ 81 w 85"/>
                <a:gd name="T31" fmla="*/ 16 h 24"/>
                <a:gd name="T32" fmla="*/ 85 w 85"/>
                <a:gd name="T33" fmla="*/ 21 h 24"/>
                <a:gd name="T34" fmla="*/ 80 w 85"/>
                <a:gd name="T35" fmla="*/ 23 h 24"/>
                <a:gd name="T36" fmla="*/ 76 w 85"/>
                <a:gd name="T37" fmla="*/ 24 h 24"/>
                <a:gd name="T38" fmla="*/ 71 w 85"/>
                <a:gd name="T39" fmla="*/ 24 h 24"/>
                <a:gd name="T40" fmla="*/ 64 w 85"/>
                <a:gd name="T41" fmla="*/ 24 h 24"/>
                <a:gd name="T42" fmla="*/ 60 w 85"/>
                <a:gd name="T43" fmla="*/ 23 h 24"/>
                <a:gd name="T44" fmla="*/ 55 w 85"/>
                <a:gd name="T45" fmla="*/ 23 h 24"/>
                <a:gd name="T46" fmla="*/ 49 w 85"/>
                <a:gd name="T47" fmla="*/ 22 h 24"/>
                <a:gd name="T48" fmla="*/ 44 w 85"/>
                <a:gd name="T49" fmla="*/ 21 h 24"/>
                <a:gd name="T50" fmla="*/ 38 w 85"/>
                <a:gd name="T51" fmla="*/ 21 h 24"/>
                <a:gd name="T52" fmla="*/ 33 w 85"/>
                <a:gd name="T53" fmla="*/ 20 h 24"/>
                <a:gd name="T54" fmla="*/ 27 w 85"/>
                <a:gd name="T55" fmla="*/ 19 h 24"/>
                <a:gd name="T56" fmla="*/ 22 w 85"/>
                <a:gd name="T57" fmla="*/ 18 h 24"/>
                <a:gd name="T58" fmla="*/ 17 w 85"/>
                <a:gd name="T59" fmla="*/ 17 h 24"/>
                <a:gd name="T60" fmla="*/ 13 w 85"/>
                <a:gd name="T61" fmla="*/ 15 h 24"/>
                <a:gd name="T62" fmla="*/ 6 w 85"/>
                <a:gd name="T63" fmla="*/ 13 h 24"/>
                <a:gd name="T64" fmla="*/ 2 w 85"/>
                <a:gd name="T65" fmla="*/ 12 h 24"/>
                <a:gd name="T66" fmla="*/ 0 w 85"/>
                <a:gd name="T67" fmla="*/ 7 h 24"/>
                <a:gd name="T68" fmla="*/ 0 w 85"/>
                <a:gd name="T69" fmla="*/ 4 h 24"/>
                <a:gd name="T70" fmla="*/ 1 w 85"/>
                <a:gd name="T71" fmla="*/ 1 h 24"/>
                <a:gd name="T72" fmla="*/ 1 w 85"/>
                <a:gd name="T7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5" h="24">
                  <a:moveTo>
                    <a:pt x="1" y="0"/>
                  </a:moveTo>
                  <a:lnTo>
                    <a:pt x="3" y="0"/>
                  </a:lnTo>
                  <a:lnTo>
                    <a:pt x="5" y="0"/>
                  </a:lnTo>
                  <a:lnTo>
                    <a:pt x="8" y="1"/>
                  </a:lnTo>
                  <a:lnTo>
                    <a:pt x="11" y="1"/>
                  </a:lnTo>
                  <a:lnTo>
                    <a:pt x="14" y="2"/>
                  </a:lnTo>
                  <a:lnTo>
                    <a:pt x="17" y="3"/>
                  </a:lnTo>
                  <a:lnTo>
                    <a:pt x="19" y="3"/>
                  </a:lnTo>
                  <a:lnTo>
                    <a:pt x="22" y="4"/>
                  </a:lnTo>
                  <a:lnTo>
                    <a:pt x="24" y="4"/>
                  </a:lnTo>
                  <a:lnTo>
                    <a:pt x="27" y="4"/>
                  </a:lnTo>
                  <a:lnTo>
                    <a:pt x="29" y="5"/>
                  </a:lnTo>
                  <a:lnTo>
                    <a:pt x="32" y="6"/>
                  </a:lnTo>
                  <a:lnTo>
                    <a:pt x="34" y="7"/>
                  </a:lnTo>
                  <a:lnTo>
                    <a:pt x="37" y="7"/>
                  </a:lnTo>
                  <a:lnTo>
                    <a:pt x="40" y="7"/>
                  </a:lnTo>
                  <a:lnTo>
                    <a:pt x="41" y="8"/>
                  </a:lnTo>
                  <a:lnTo>
                    <a:pt x="45" y="9"/>
                  </a:lnTo>
                  <a:lnTo>
                    <a:pt x="48" y="9"/>
                  </a:lnTo>
                  <a:lnTo>
                    <a:pt x="51" y="9"/>
                  </a:lnTo>
                  <a:lnTo>
                    <a:pt x="54" y="10"/>
                  </a:lnTo>
                  <a:lnTo>
                    <a:pt x="56" y="11"/>
                  </a:lnTo>
                  <a:lnTo>
                    <a:pt x="59" y="11"/>
                  </a:lnTo>
                  <a:lnTo>
                    <a:pt x="62" y="12"/>
                  </a:lnTo>
                  <a:lnTo>
                    <a:pt x="65" y="12"/>
                  </a:lnTo>
                  <a:lnTo>
                    <a:pt x="67" y="12"/>
                  </a:lnTo>
                  <a:lnTo>
                    <a:pt x="70" y="13"/>
                  </a:lnTo>
                  <a:lnTo>
                    <a:pt x="72" y="13"/>
                  </a:lnTo>
                  <a:lnTo>
                    <a:pt x="73" y="14"/>
                  </a:lnTo>
                  <a:lnTo>
                    <a:pt x="76" y="15"/>
                  </a:lnTo>
                  <a:lnTo>
                    <a:pt x="78" y="15"/>
                  </a:lnTo>
                  <a:lnTo>
                    <a:pt x="81" y="16"/>
                  </a:lnTo>
                  <a:lnTo>
                    <a:pt x="83" y="18"/>
                  </a:lnTo>
                  <a:lnTo>
                    <a:pt x="85" y="21"/>
                  </a:lnTo>
                  <a:lnTo>
                    <a:pt x="83" y="22"/>
                  </a:lnTo>
                  <a:lnTo>
                    <a:pt x="80" y="23"/>
                  </a:lnTo>
                  <a:lnTo>
                    <a:pt x="78" y="23"/>
                  </a:lnTo>
                  <a:lnTo>
                    <a:pt x="76" y="24"/>
                  </a:lnTo>
                  <a:lnTo>
                    <a:pt x="73" y="24"/>
                  </a:lnTo>
                  <a:lnTo>
                    <a:pt x="71" y="24"/>
                  </a:lnTo>
                  <a:lnTo>
                    <a:pt x="67" y="24"/>
                  </a:lnTo>
                  <a:lnTo>
                    <a:pt x="64" y="24"/>
                  </a:lnTo>
                  <a:lnTo>
                    <a:pt x="61" y="23"/>
                  </a:lnTo>
                  <a:lnTo>
                    <a:pt x="60" y="23"/>
                  </a:lnTo>
                  <a:lnTo>
                    <a:pt x="56" y="23"/>
                  </a:lnTo>
                  <a:lnTo>
                    <a:pt x="55" y="23"/>
                  </a:lnTo>
                  <a:lnTo>
                    <a:pt x="53" y="23"/>
                  </a:lnTo>
                  <a:lnTo>
                    <a:pt x="49" y="22"/>
                  </a:lnTo>
                  <a:lnTo>
                    <a:pt x="46" y="22"/>
                  </a:lnTo>
                  <a:lnTo>
                    <a:pt x="44" y="21"/>
                  </a:lnTo>
                  <a:lnTo>
                    <a:pt x="40" y="21"/>
                  </a:lnTo>
                  <a:lnTo>
                    <a:pt x="38" y="21"/>
                  </a:lnTo>
                  <a:lnTo>
                    <a:pt x="35" y="21"/>
                  </a:lnTo>
                  <a:lnTo>
                    <a:pt x="33" y="20"/>
                  </a:lnTo>
                  <a:lnTo>
                    <a:pt x="29" y="19"/>
                  </a:lnTo>
                  <a:lnTo>
                    <a:pt x="27" y="19"/>
                  </a:lnTo>
                  <a:lnTo>
                    <a:pt x="24" y="18"/>
                  </a:lnTo>
                  <a:lnTo>
                    <a:pt x="22" y="18"/>
                  </a:lnTo>
                  <a:lnTo>
                    <a:pt x="19" y="17"/>
                  </a:lnTo>
                  <a:lnTo>
                    <a:pt x="17" y="17"/>
                  </a:lnTo>
                  <a:lnTo>
                    <a:pt x="14" y="16"/>
                  </a:lnTo>
                  <a:lnTo>
                    <a:pt x="13" y="15"/>
                  </a:lnTo>
                  <a:lnTo>
                    <a:pt x="8" y="15"/>
                  </a:lnTo>
                  <a:lnTo>
                    <a:pt x="6" y="13"/>
                  </a:lnTo>
                  <a:lnTo>
                    <a:pt x="3" y="12"/>
                  </a:lnTo>
                  <a:lnTo>
                    <a:pt x="2" y="12"/>
                  </a:lnTo>
                  <a:lnTo>
                    <a:pt x="1" y="9"/>
                  </a:lnTo>
                  <a:lnTo>
                    <a:pt x="0" y="7"/>
                  </a:lnTo>
                  <a:lnTo>
                    <a:pt x="0" y="5"/>
                  </a:lnTo>
                  <a:lnTo>
                    <a:pt x="0" y="4"/>
                  </a:lnTo>
                  <a:lnTo>
                    <a:pt x="0" y="1"/>
                  </a:lnTo>
                  <a:lnTo>
                    <a:pt x="1" y="1"/>
                  </a:lnTo>
                  <a:lnTo>
                    <a:pt x="1" y="0"/>
                  </a:lnTo>
                  <a:lnTo>
                    <a:pt x="1" y="0"/>
                  </a:lnTo>
                  <a:lnTo>
                    <a:pt x="1" y="0"/>
                  </a:lnTo>
                  <a:close/>
                </a:path>
              </a:pathLst>
            </a:custGeom>
            <a:solidFill>
              <a:srgbClr val="C7C2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92" name="Freeform 54"/>
            <p:cNvSpPr>
              <a:spLocks/>
            </p:cNvSpPr>
            <p:nvPr/>
          </p:nvSpPr>
          <p:spPr bwMode="auto">
            <a:xfrm>
              <a:off x="4655" y="2219"/>
              <a:ext cx="104" cy="38"/>
            </a:xfrm>
            <a:custGeom>
              <a:avLst/>
              <a:gdLst>
                <a:gd name="T0" fmla="*/ 7 w 104"/>
                <a:gd name="T1" fmla="*/ 0 h 38"/>
                <a:gd name="T2" fmla="*/ 10 w 104"/>
                <a:gd name="T3" fmla="*/ 3 h 38"/>
                <a:gd name="T4" fmla="*/ 14 w 104"/>
                <a:gd name="T5" fmla="*/ 5 h 38"/>
                <a:gd name="T6" fmla="*/ 21 w 104"/>
                <a:gd name="T7" fmla="*/ 9 h 38"/>
                <a:gd name="T8" fmla="*/ 28 w 104"/>
                <a:gd name="T9" fmla="*/ 11 h 38"/>
                <a:gd name="T10" fmla="*/ 32 w 104"/>
                <a:gd name="T11" fmla="*/ 13 h 38"/>
                <a:gd name="T12" fmla="*/ 36 w 104"/>
                <a:gd name="T13" fmla="*/ 15 h 38"/>
                <a:gd name="T14" fmla="*/ 42 w 104"/>
                <a:gd name="T15" fmla="*/ 16 h 38"/>
                <a:gd name="T16" fmla="*/ 48 w 104"/>
                <a:gd name="T17" fmla="*/ 18 h 38"/>
                <a:gd name="T18" fmla="*/ 56 w 104"/>
                <a:gd name="T19" fmla="*/ 19 h 38"/>
                <a:gd name="T20" fmla="*/ 62 w 104"/>
                <a:gd name="T21" fmla="*/ 21 h 38"/>
                <a:gd name="T22" fmla="*/ 68 w 104"/>
                <a:gd name="T23" fmla="*/ 22 h 38"/>
                <a:gd name="T24" fmla="*/ 74 w 104"/>
                <a:gd name="T25" fmla="*/ 23 h 38"/>
                <a:gd name="T26" fmla="*/ 79 w 104"/>
                <a:gd name="T27" fmla="*/ 24 h 38"/>
                <a:gd name="T28" fmla="*/ 85 w 104"/>
                <a:gd name="T29" fmla="*/ 25 h 38"/>
                <a:gd name="T30" fmla="*/ 93 w 104"/>
                <a:gd name="T31" fmla="*/ 25 h 38"/>
                <a:gd name="T32" fmla="*/ 98 w 104"/>
                <a:gd name="T33" fmla="*/ 26 h 38"/>
                <a:gd name="T34" fmla="*/ 100 w 104"/>
                <a:gd name="T35" fmla="*/ 26 h 38"/>
                <a:gd name="T36" fmla="*/ 102 w 104"/>
                <a:gd name="T37" fmla="*/ 26 h 38"/>
                <a:gd name="T38" fmla="*/ 104 w 104"/>
                <a:gd name="T39" fmla="*/ 38 h 38"/>
                <a:gd name="T40" fmla="*/ 99 w 104"/>
                <a:gd name="T41" fmla="*/ 37 h 38"/>
                <a:gd name="T42" fmla="*/ 94 w 104"/>
                <a:gd name="T43" fmla="*/ 36 h 38"/>
                <a:gd name="T44" fmla="*/ 89 w 104"/>
                <a:gd name="T45" fmla="*/ 36 h 38"/>
                <a:gd name="T46" fmla="*/ 80 w 104"/>
                <a:gd name="T47" fmla="*/ 35 h 38"/>
                <a:gd name="T48" fmla="*/ 75 w 104"/>
                <a:gd name="T49" fmla="*/ 35 h 38"/>
                <a:gd name="T50" fmla="*/ 72 w 104"/>
                <a:gd name="T51" fmla="*/ 34 h 38"/>
                <a:gd name="T52" fmla="*/ 67 w 104"/>
                <a:gd name="T53" fmla="*/ 34 h 38"/>
                <a:gd name="T54" fmla="*/ 61 w 104"/>
                <a:gd name="T55" fmla="*/ 33 h 38"/>
                <a:gd name="T56" fmla="*/ 56 w 104"/>
                <a:gd name="T57" fmla="*/ 33 h 38"/>
                <a:gd name="T58" fmla="*/ 51 w 104"/>
                <a:gd name="T59" fmla="*/ 32 h 38"/>
                <a:gd name="T60" fmla="*/ 45 w 104"/>
                <a:gd name="T61" fmla="*/ 30 h 38"/>
                <a:gd name="T62" fmla="*/ 39 w 104"/>
                <a:gd name="T63" fmla="*/ 29 h 38"/>
                <a:gd name="T64" fmla="*/ 34 w 104"/>
                <a:gd name="T65" fmla="*/ 27 h 38"/>
                <a:gd name="T66" fmla="*/ 30 w 104"/>
                <a:gd name="T67" fmla="*/ 26 h 38"/>
                <a:gd name="T68" fmla="*/ 25 w 104"/>
                <a:gd name="T69" fmla="*/ 24 h 38"/>
                <a:gd name="T70" fmla="*/ 21 w 104"/>
                <a:gd name="T71" fmla="*/ 22 h 38"/>
                <a:gd name="T72" fmla="*/ 14 w 104"/>
                <a:gd name="T73" fmla="*/ 18 h 38"/>
                <a:gd name="T74" fmla="*/ 8 w 104"/>
                <a:gd name="T75" fmla="*/ 13 h 38"/>
                <a:gd name="T76" fmla="*/ 4 w 104"/>
                <a:gd name="T77" fmla="*/ 10 h 38"/>
                <a:gd name="T78" fmla="*/ 0 w 104"/>
                <a:gd name="T79" fmla="*/ 8 h 38"/>
                <a:gd name="T80" fmla="*/ 5 w 104"/>
                <a:gd name="T8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 h="38">
                  <a:moveTo>
                    <a:pt x="5" y="0"/>
                  </a:moveTo>
                  <a:lnTo>
                    <a:pt x="7" y="0"/>
                  </a:lnTo>
                  <a:lnTo>
                    <a:pt x="9" y="2"/>
                  </a:lnTo>
                  <a:lnTo>
                    <a:pt x="10" y="3"/>
                  </a:lnTo>
                  <a:lnTo>
                    <a:pt x="13" y="4"/>
                  </a:lnTo>
                  <a:lnTo>
                    <a:pt x="14" y="5"/>
                  </a:lnTo>
                  <a:lnTo>
                    <a:pt x="18" y="8"/>
                  </a:lnTo>
                  <a:lnTo>
                    <a:pt x="21" y="9"/>
                  </a:lnTo>
                  <a:lnTo>
                    <a:pt x="25" y="11"/>
                  </a:lnTo>
                  <a:lnTo>
                    <a:pt x="28" y="11"/>
                  </a:lnTo>
                  <a:lnTo>
                    <a:pt x="30" y="12"/>
                  </a:lnTo>
                  <a:lnTo>
                    <a:pt x="32" y="13"/>
                  </a:lnTo>
                  <a:lnTo>
                    <a:pt x="34" y="14"/>
                  </a:lnTo>
                  <a:lnTo>
                    <a:pt x="36" y="15"/>
                  </a:lnTo>
                  <a:lnTo>
                    <a:pt x="39" y="16"/>
                  </a:lnTo>
                  <a:lnTo>
                    <a:pt x="42" y="16"/>
                  </a:lnTo>
                  <a:lnTo>
                    <a:pt x="45" y="17"/>
                  </a:lnTo>
                  <a:lnTo>
                    <a:pt x="48" y="18"/>
                  </a:lnTo>
                  <a:lnTo>
                    <a:pt x="52" y="19"/>
                  </a:lnTo>
                  <a:lnTo>
                    <a:pt x="56" y="19"/>
                  </a:lnTo>
                  <a:lnTo>
                    <a:pt x="58" y="20"/>
                  </a:lnTo>
                  <a:lnTo>
                    <a:pt x="62" y="21"/>
                  </a:lnTo>
                  <a:lnTo>
                    <a:pt x="66" y="21"/>
                  </a:lnTo>
                  <a:lnTo>
                    <a:pt x="68" y="22"/>
                  </a:lnTo>
                  <a:lnTo>
                    <a:pt x="72" y="22"/>
                  </a:lnTo>
                  <a:lnTo>
                    <a:pt x="74" y="23"/>
                  </a:lnTo>
                  <a:lnTo>
                    <a:pt x="77" y="23"/>
                  </a:lnTo>
                  <a:lnTo>
                    <a:pt x="79" y="24"/>
                  </a:lnTo>
                  <a:lnTo>
                    <a:pt x="82" y="24"/>
                  </a:lnTo>
                  <a:lnTo>
                    <a:pt x="85" y="25"/>
                  </a:lnTo>
                  <a:lnTo>
                    <a:pt x="89" y="25"/>
                  </a:lnTo>
                  <a:lnTo>
                    <a:pt x="93" y="25"/>
                  </a:lnTo>
                  <a:lnTo>
                    <a:pt x="95" y="26"/>
                  </a:lnTo>
                  <a:lnTo>
                    <a:pt x="98" y="26"/>
                  </a:lnTo>
                  <a:lnTo>
                    <a:pt x="99" y="26"/>
                  </a:lnTo>
                  <a:lnTo>
                    <a:pt x="100" y="26"/>
                  </a:lnTo>
                  <a:lnTo>
                    <a:pt x="101" y="26"/>
                  </a:lnTo>
                  <a:lnTo>
                    <a:pt x="102" y="26"/>
                  </a:lnTo>
                  <a:lnTo>
                    <a:pt x="104" y="26"/>
                  </a:lnTo>
                  <a:lnTo>
                    <a:pt x="104" y="38"/>
                  </a:lnTo>
                  <a:lnTo>
                    <a:pt x="102" y="37"/>
                  </a:lnTo>
                  <a:lnTo>
                    <a:pt x="99" y="37"/>
                  </a:lnTo>
                  <a:lnTo>
                    <a:pt x="96" y="37"/>
                  </a:lnTo>
                  <a:lnTo>
                    <a:pt x="94" y="36"/>
                  </a:lnTo>
                  <a:lnTo>
                    <a:pt x="91" y="36"/>
                  </a:lnTo>
                  <a:lnTo>
                    <a:pt x="89" y="36"/>
                  </a:lnTo>
                  <a:lnTo>
                    <a:pt x="84" y="36"/>
                  </a:lnTo>
                  <a:lnTo>
                    <a:pt x="80" y="35"/>
                  </a:lnTo>
                  <a:lnTo>
                    <a:pt x="78" y="35"/>
                  </a:lnTo>
                  <a:lnTo>
                    <a:pt x="75" y="35"/>
                  </a:lnTo>
                  <a:lnTo>
                    <a:pt x="74" y="34"/>
                  </a:lnTo>
                  <a:lnTo>
                    <a:pt x="72" y="34"/>
                  </a:lnTo>
                  <a:lnTo>
                    <a:pt x="69" y="34"/>
                  </a:lnTo>
                  <a:lnTo>
                    <a:pt x="67" y="34"/>
                  </a:lnTo>
                  <a:lnTo>
                    <a:pt x="63" y="33"/>
                  </a:lnTo>
                  <a:lnTo>
                    <a:pt x="61" y="33"/>
                  </a:lnTo>
                  <a:lnTo>
                    <a:pt x="58" y="33"/>
                  </a:lnTo>
                  <a:lnTo>
                    <a:pt x="56" y="33"/>
                  </a:lnTo>
                  <a:lnTo>
                    <a:pt x="52" y="32"/>
                  </a:lnTo>
                  <a:lnTo>
                    <a:pt x="51" y="32"/>
                  </a:lnTo>
                  <a:lnTo>
                    <a:pt x="47" y="31"/>
                  </a:lnTo>
                  <a:lnTo>
                    <a:pt x="45" y="30"/>
                  </a:lnTo>
                  <a:lnTo>
                    <a:pt x="41" y="30"/>
                  </a:lnTo>
                  <a:lnTo>
                    <a:pt x="39" y="29"/>
                  </a:lnTo>
                  <a:lnTo>
                    <a:pt x="36" y="28"/>
                  </a:lnTo>
                  <a:lnTo>
                    <a:pt x="34" y="27"/>
                  </a:lnTo>
                  <a:lnTo>
                    <a:pt x="31" y="27"/>
                  </a:lnTo>
                  <a:lnTo>
                    <a:pt x="30" y="26"/>
                  </a:lnTo>
                  <a:lnTo>
                    <a:pt x="28" y="25"/>
                  </a:lnTo>
                  <a:lnTo>
                    <a:pt x="25" y="24"/>
                  </a:lnTo>
                  <a:lnTo>
                    <a:pt x="23" y="22"/>
                  </a:lnTo>
                  <a:lnTo>
                    <a:pt x="21" y="22"/>
                  </a:lnTo>
                  <a:lnTo>
                    <a:pt x="16" y="19"/>
                  </a:lnTo>
                  <a:lnTo>
                    <a:pt x="14" y="18"/>
                  </a:lnTo>
                  <a:lnTo>
                    <a:pt x="10" y="16"/>
                  </a:lnTo>
                  <a:lnTo>
                    <a:pt x="8" y="13"/>
                  </a:lnTo>
                  <a:lnTo>
                    <a:pt x="5" y="11"/>
                  </a:lnTo>
                  <a:lnTo>
                    <a:pt x="4" y="10"/>
                  </a:lnTo>
                  <a:lnTo>
                    <a:pt x="2" y="8"/>
                  </a:lnTo>
                  <a:lnTo>
                    <a:pt x="0" y="8"/>
                  </a:lnTo>
                  <a:lnTo>
                    <a:pt x="5" y="0"/>
                  </a:lnTo>
                  <a:lnTo>
                    <a:pt x="5" y="0"/>
                  </a:lnTo>
                  <a:close/>
                </a:path>
              </a:pathLst>
            </a:custGeom>
            <a:solidFill>
              <a:srgbClr val="C7C2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93" name="Freeform 55"/>
            <p:cNvSpPr>
              <a:spLocks/>
            </p:cNvSpPr>
            <p:nvPr/>
          </p:nvSpPr>
          <p:spPr bwMode="auto">
            <a:xfrm>
              <a:off x="4796" y="1867"/>
              <a:ext cx="22" cy="32"/>
            </a:xfrm>
            <a:custGeom>
              <a:avLst/>
              <a:gdLst>
                <a:gd name="T0" fmla="*/ 2 w 22"/>
                <a:gd name="T1" fmla="*/ 0 h 32"/>
                <a:gd name="T2" fmla="*/ 1 w 22"/>
                <a:gd name="T3" fmla="*/ 1 h 32"/>
                <a:gd name="T4" fmla="*/ 1 w 22"/>
                <a:gd name="T5" fmla="*/ 2 h 32"/>
                <a:gd name="T6" fmla="*/ 1 w 22"/>
                <a:gd name="T7" fmla="*/ 4 h 32"/>
                <a:gd name="T8" fmla="*/ 0 w 22"/>
                <a:gd name="T9" fmla="*/ 5 h 32"/>
                <a:gd name="T10" fmla="*/ 0 w 22"/>
                <a:gd name="T11" fmla="*/ 7 h 32"/>
                <a:gd name="T12" fmla="*/ 0 w 22"/>
                <a:gd name="T13" fmla="*/ 9 h 32"/>
                <a:gd name="T14" fmla="*/ 0 w 22"/>
                <a:gd name="T15" fmla="*/ 11 h 32"/>
                <a:gd name="T16" fmla="*/ 0 w 22"/>
                <a:gd name="T17" fmla="*/ 13 h 32"/>
                <a:gd name="T18" fmla="*/ 0 w 22"/>
                <a:gd name="T19" fmla="*/ 16 h 32"/>
                <a:gd name="T20" fmla="*/ 1 w 22"/>
                <a:gd name="T21" fmla="*/ 18 h 32"/>
                <a:gd name="T22" fmla="*/ 1 w 22"/>
                <a:gd name="T23" fmla="*/ 19 h 32"/>
                <a:gd name="T24" fmla="*/ 2 w 22"/>
                <a:gd name="T25" fmla="*/ 21 h 32"/>
                <a:gd name="T26" fmla="*/ 2 w 22"/>
                <a:gd name="T27" fmla="*/ 22 h 32"/>
                <a:gd name="T28" fmla="*/ 3 w 22"/>
                <a:gd name="T29" fmla="*/ 24 h 32"/>
                <a:gd name="T30" fmla="*/ 5 w 22"/>
                <a:gd name="T31" fmla="*/ 24 h 32"/>
                <a:gd name="T32" fmla="*/ 6 w 22"/>
                <a:gd name="T33" fmla="*/ 26 h 32"/>
                <a:gd name="T34" fmla="*/ 7 w 22"/>
                <a:gd name="T35" fmla="*/ 27 h 32"/>
                <a:gd name="T36" fmla="*/ 8 w 22"/>
                <a:gd name="T37" fmla="*/ 29 h 32"/>
                <a:gd name="T38" fmla="*/ 11 w 22"/>
                <a:gd name="T39" fmla="*/ 31 h 32"/>
                <a:gd name="T40" fmla="*/ 13 w 22"/>
                <a:gd name="T41" fmla="*/ 32 h 32"/>
                <a:gd name="T42" fmla="*/ 14 w 22"/>
                <a:gd name="T43" fmla="*/ 32 h 32"/>
                <a:gd name="T44" fmla="*/ 17 w 22"/>
                <a:gd name="T45" fmla="*/ 30 h 32"/>
                <a:gd name="T46" fmla="*/ 17 w 22"/>
                <a:gd name="T47" fmla="*/ 30 h 32"/>
                <a:gd name="T48" fmla="*/ 17 w 22"/>
                <a:gd name="T49" fmla="*/ 29 h 32"/>
                <a:gd name="T50" fmla="*/ 18 w 22"/>
                <a:gd name="T51" fmla="*/ 27 h 32"/>
                <a:gd name="T52" fmla="*/ 18 w 22"/>
                <a:gd name="T53" fmla="*/ 26 h 32"/>
                <a:gd name="T54" fmla="*/ 18 w 22"/>
                <a:gd name="T55" fmla="*/ 25 h 32"/>
                <a:gd name="T56" fmla="*/ 19 w 22"/>
                <a:gd name="T57" fmla="*/ 24 h 32"/>
                <a:gd name="T58" fmla="*/ 19 w 22"/>
                <a:gd name="T59" fmla="*/ 22 h 32"/>
                <a:gd name="T60" fmla="*/ 20 w 22"/>
                <a:gd name="T61" fmla="*/ 21 h 32"/>
                <a:gd name="T62" fmla="*/ 20 w 22"/>
                <a:gd name="T63" fmla="*/ 18 h 32"/>
                <a:gd name="T64" fmla="*/ 20 w 22"/>
                <a:gd name="T65" fmla="*/ 17 h 32"/>
                <a:gd name="T66" fmla="*/ 20 w 22"/>
                <a:gd name="T67" fmla="*/ 15 h 32"/>
                <a:gd name="T68" fmla="*/ 20 w 22"/>
                <a:gd name="T69" fmla="*/ 13 h 32"/>
                <a:gd name="T70" fmla="*/ 20 w 22"/>
                <a:gd name="T71" fmla="*/ 12 h 32"/>
                <a:gd name="T72" fmla="*/ 20 w 22"/>
                <a:gd name="T73" fmla="*/ 10 h 32"/>
                <a:gd name="T74" fmla="*/ 20 w 22"/>
                <a:gd name="T75" fmla="*/ 9 h 32"/>
                <a:gd name="T76" fmla="*/ 20 w 22"/>
                <a:gd name="T77" fmla="*/ 7 h 32"/>
                <a:gd name="T78" fmla="*/ 20 w 22"/>
                <a:gd name="T79" fmla="*/ 6 h 32"/>
                <a:gd name="T80" fmla="*/ 20 w 22"/>
                <a:gd name="T81" fmla="*/ 5 h 32"/>
                <a:gd name="T82" fmla="*/ 20 w 22"/>
                <a:gd name="T83" fmla="*/ 4 h 32"/>
                <a:gd name="T84" fmla="*/ 20 w 22"/>
                <a:gd name="T85" fmla="*/ 3 h 32"/>
                <a:gd name="T86" fmla="*/ 20 w 22"/>
                <a:gd name="T87" fmla="*/ 2 h 32"/>
                <a:gd name="T88" fmla="*/ 22 w 22"/>
                <a:gd name="T89" fmla="*/ 2 h 32"/>
                <a:gd name="T90" fmla="*/ 2 w 22"/>
                <a:gd name="T91" fmla="*/ 0 h 32"/>
                <a:gd name="T92" fmla="*/ 2 w 22"/>
                <a:gd name="T9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 h="32">
                  <a:moveTo>
                    <a:pt x="2" y="0"/>
                  </a:moveTo>
                  <a:lnTo>
                    <a:pt x="1" y="1"/>
                  </a:lnTo>
                  <a:lnTo>
                    <a:pt x="1" y="2"/>
                  </a:lnTo>
                  <a:lnTo>
                    <a:pt x="1" y="4"/>
                  </a:lnTo>
                  <a:lnTo>
                    <a:pt x="0" y="5"/>
                  </a:lnTo>
                  <a:lnTo>
                    <a:pt x="0" y="7"/>
                  </a:lnTo>
                  <a:lnTo>
                    <a:pt x="0" y="9"/>
                  </a:lnTo>
                  <a:lnTo>
                    <a:pt x="0" y="11"/>
                  </a:lnTo>
                  <a:lnTo>
                    <a:pt x="0" y="13"/>
                  </a:lnTo>
                  <a:lnTo>
                    <a:pt x="0" y="16"/>
                  </a:lnTo>
                  <a:lnTo>
                    <a:pt x="1" y="18"/>
                  </a:lnTo>
                  <a:lnTo>
                    <a:pt x="1" y="19"/>
                  </a:lnTo>
                  <a:lnTo>
                    <a:pt x="2" y="21"/>
                  </a:lnTo>
                  <a:lnTo>
                    <a:pt x="2" y="22"/>
                  </a:lnTo>
                  <a:lnTo>
                    <a:pt x="3" y="24"/>
                  </a:lnTo>
                  <a:lnTo>
                    <a:pt x="5" y="24"/>
                  </a:lnTo>
                  <a:lnTo>
                    <a:pt x="6" y="26"/>
                  </a:lnTo>
                  <a:lnTo>
                    <a:pt x="7" y="27"/>
                  </a:lnTo>
                  <a:lnTo>
                    <a:pt x="8" y="29"/>
                  </a:lnTo>
                  <a:lnTo>
                    <a:pt x="11" y="31"/>
                  </a:lnTo>
                  <a:lnTo>
                    <a:pt x="13" y="32"/>
                  </a:lnTo>
                  <a:lnTo>
                    <a:pt x="14" y="32"/>
                  </a:lnTo>
                  <a:lnTo>
                    <a:pt x="17" y="30"/>
                  </a:lnTo>
                  <a:lnTo>
                    <a:pt x="17" y="30"/>
                  </a:lnTo>
                  <a:lnTo>
                    <a:pt x="17" y="29"/>
                  </a:lnTo>
                  <a:lnTo>
                    <a:pt x="18" y="27"/>
                  </a:lnTo>
                  <a:lnTo>
                    <a:pt x="18" y="26"/>
                  </a:lnTo>
                  <a:lnTo>
                    <a:pt x="18" y="25"/>
                  </a:lnTo>
                  <a:lnTo>
                    <a:pt x="19" y="24"/>
                  </a:lnTo>
                  <a:lnTo>
                    <a:pt x="19" y="22"/>
                  </a:lnTo>
                  <a:lnTo>
                    <a:pt x="20" y="21"/>
                  </a:lnTo>
                  <a:lnTo>
                    <a:pt x="20" y="18"/>
                  </a:lnTo>
                  <a:lnTo>
                    <a:pt x="20" y="17"/>
                  </a:lnTo>
                  <a:lnTo>
                    <a:pt x="20" y="15"/>
                  </a:lnTo>
                  <a:lnTo>
                    <a:pt x="20" y="13"/>
                  </a:lnTo>
                  <a:lnTo>
                    <a:pt x="20" y="12"/>
                  </a:lnTo>
                  <a:lnTo>
                    <a:pt x="20" y="10"/>
                  </a:lnTo>
                  <a:lnTo>
                    <a:pt x="20" y="9"/>
                  </a:lnTo>
                  <a:lnTo>
                    <a:pt x="20" y="7"/>
                  </a:lnTo>
                  <a:lnTo>
                    <a:pt x="20" y="6"/>
                  </a:lnTo>
                  <a:lnTo>
                    <a:pt x="20" y="5"/>
                  </a:lnTo>
                  <a:lnTo>
                    <a:pt x="20" y="4"/>
                  </a:lnTo>
                  <a:lnTo>
                    <a:pt x="20" y="3"/>
                  </a:lnTo>
                  <a:lnTo>
                    <a:pt x="20" y="2"/>
                  </a:lnTo>
                  <a:lnTo>
                    <a:pt x="22" y="2"/>
                  </a:lnTo>
                  <a:lnTo>
                    <a:pt x="2" y="0"/>
                  </a:lnTo>
                  <a:lnTo>
                    <a:pt x="2" y="0"/>
                  </a:lnTo>
                  <a:close/>
                </a:path>
              </a:pathLst>
            </a:custGeom>
            <a:solidFill>
              <a:srgbClr val="C7C2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94" name="Freeform 56"/>
            <p:cNvSpPr>
              <a:spLocks/>
            </p:cNvSpPr>
            <p:nvPr/>
          </p:nvSpPr>
          <p:spPr bwMode="auto">
            <a:xfrm>
              <a:off x="4813" y="2030"/>
              <a:ext cx="23" cy="76"/>
            </a:xfrm>
            <a:custGeom>
              <a:avLst/>
              <a:gdLst>
                <a:gd name="T0" fmla="*/ 0 w 23"/>
                <a:gd name="T1" fmla="*/ 1 h 76"/>
                <a:gd name="T2" fmla="*/ 0 w 23"/>
                <a:gd name="T3" fmla="*/ 3 h 76"/>
                <a:gd name="T4" fmla="*/ 0 w 23"/>
                <a:gd name="T5" fmla="*/ 7 h 76"/>
                <a:gd name="T6" fmla="*/ 0 w 23"/>
                <a:gd name="T7" fmla="*/ 10 h 76"/>
                <a:gd name="T8" fmla="*/ 0 w 23"/>
                <a:gd name="T9" fmla="*/ 14 h 76"/>
                <a:gd name="T10" fmla="*/ 0 w 23"/>
                <a:gd name="T11" fmla="*/ 16 h 76"/>
                <a:gd name="T12" fmla="*/ 0 w 23"/>
                <a:gd name="T13" fmla="*/ 20 h 76"/>
                <a:gd name="T14" fmla="*/ 0 w 23"/>
                <a:gd name="T15" fmla="*/ 23 h 76"/>
                <a:gd name="T16" fmla="*/ 0 w 23"/>
                <a:gd name="T17" fmla="*/ 28 h 76"/>
                <a:gd name="T18" fmla="*/ 0 w 23"/>
                <a:gd name="T19" fmla="*/ 32 h 76"/>
                <a:gd name="T20" fmla="*/ 0 w 23"/>
                <a:gd name="T21" fmla="*/ 35 h 76"/>
                <a:gd name="T22" fmla="*/ 1 w 23"/>
                <a:gd name="T23" fmla="*/ 39 h 76"/>
                <a:gd name="T24" fmla="*/ 1 w 23"/>
                <a:gd name="T25" fmla="*/ 43 h 76"/>
                <a:gd name="T26" fmla="*/ 1 w 23"/>
                <a:gd name="T27" fmla="*/ 47 h 76"/>
                <a:gd name="T28" fmla="*/ 2 w 23"/>
                <a:gd name="T29" fmla="*/ 51 h 76"/>
                <a:gd name="T30" fmla="*/ 2 w 23"/>
                <a:gd name="T31" fmla="*/ 54 h 76"/>
                <a:gd name="T32" fmla="*/ 3 w 23"/>
                <a:gd name="T33" fmla="*/ 58 h 76"/>
                <a:gd name="T34" fmla="*/ 3 w 23"/>
                <a:gd name="T35" fmla="*/ 61 h 76"/>
                <a:gd name="T36" fmla="*/ 5 w 23"/>
                <a:gd name="T37" fmla="*/ 64 h 76"/>
                <a:gd name="T38" fmla="*/ 5 w 23"/>
                <a:gd name="T39" fmla="*/ 67 h 76"/>
                <a:gd name="T40" fmla="*/ 6 w 23"/>
                <a:gd name="T41" fmla="*/ 69 h 76"/>
                <a:gd name="T42" fmla="*/ 8 w 23"/>
                <a:gd name="T43" fmla="*/ 74 h 76"/>
                <a:gd name="T44" fmla="*/ 11 w 23"/>
                <a:gd name="T45" fmla="*/ 76 h 76"/>
                <a:gd name="T46" fmla="*/ 13 w 23"/>
                <a:gd name="T47" fmla="*/ 76 h 76"/>
                <a:gd name="T48" fmla="*/ 16 w 23"/>
                <a:gd name="T49" fmla="*/ 74 h 76"/>
                <a:gd name="T50" fmla="*/ 18 w 23"/>
                <a:gd name="T51" fmla="*/ 70 h 76"/>
                <a:gd name="T52" fmla="*/ 21 w 23"/>
                <a:gd name="T53" fmla="*/ 65 h 76"/>
                <a:gd name="T54" fmla="*/ 22 w 23"/>
                <a:gd name="T55" fmla="*/ 60 h 76"/>
                <a:gd name="T56" fmla="*/ 22 w 23"/>
                <a:gd name="T57" fmla="*/ 57 h 76"/>
                <a:gd name="T58" fmla="*/ 23 w 23"/>
                <a:gd name="T59" fmla="*/ 55 h 76"/>
                <a:gd name="T60" fmla="*/ 23 w 23"/>
                <a:gd name="T61" fmla="*/ 52 h 76"/>
                <a:gd name="T62" fmla="*/ 23 w 23"/>
                <a:gd name="T63" fmla="*/ 49 h 76"/>
                <a:gd name="T64" fmla="*/ 23 w 23"/>
                <a:gd name="T65" fmla="*/ 46 h 76"/>
                <a:gd name="T66" fmla="*/ 23 w 23"/>
                <a:gd name="T67" fmla="*/ 43 h 76"/>
                <a:gd name="T68" fmla="*/ 23 w 23"/>
                <a:gd name="T69" fmla="*/ 40 h 76"/>
                <a:gd name="T70" fmla="*/ 23 w 23"/>
                <a:gd name="T71" fmla="*/ 37 h 76"/>
                <a:gd name="T72" fmla="*/ 23 w 23"/>
                <a:gd name="T73" fmla="*/ 35 h 76"/>
                <a:gd name="T74" fmla="*/ 23 w 23"/>
                <a:gd name="T75" fmla="*/ 32 h 76"/>
                <a:gd name="T76" fmla="*/ 22 w 23"/>
                <a:gd name="T77" fmla="*/ 29 h 76"/>
                <a:gd name="T78" fmla="*/ 22 w 23"/>
                <a:gd name="T79" fmla="*/ 26 h 76"/>
                <a:gd name="T80" fmla="*/ 21 w 23"/>
                <a:gd name="T81" fmla="*/ 23 h 76"/>
                <a:gd name="T82" fmla="*/ 21 w 23"/>
                <a:gd name="T83" fmla="*/ 20 h 76"/>
                <a:gd name="T84" fmla="*/ 19 w 23"/>
                <a:gd name="T85" fmla="*/ 15 h 76"/>
                <a:gd name="T86" fmla="*/ 19 w 23"/>
                <a:gd name="T87" fmla="*/ 11 h 76"/>
                <a:gd name="T88" fmla="*/ 18 w 23"/>
                <a:gd name="T89" fmla="*/ 7 h 76"/>
                <a:gd name="T90" fmla="*/ 18 w 23"/>
                <a:gd name="T91" fmla="*/ 5 h 76"/>
                <a:gd name="T92" fmla="*/ 18 w 23"/>
                <a:gd name="T93" fmla="*/ 3 h 76"/>
                <a:gd name="T94" fmla="*/ 0 w 23"/>
                <a:gd name="T9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 h="76">
                  <a:moveTo>
                    <a:pt x="0" y="0"/>
                  </a:moveTo>
                  <a:lnTo>
                    <a:pt x="0" y="1"/>
                  </a:lnTo>
                  <a:lnTo>
                    <a:pt x="0" y="1"/>
                  </a:lnTo>
                  <a:lnTo>
                    <a:pt x="0" y="3"/>
                  </a:lnTo>
                  <a:lnTo>
                    <a:pt x="0" y="5"/>
                  </a:lnTo>
                  <a:lnTo>
                    <a:pt x="0" y="7"/>
                  </a:lnTo>
                  <a:lnTo>
                    <a:pt x="0" y="9"/>
                  </a:lnTo>
                  <a:lnTo>
                    <a:pt x="0" y="10"/>
                  </a:lnTo>
                  <a:lnTo>
                    <a:pt x="0" y="12"/>
                  </a:lnTo>
                  <a:lnTo>
                    <a:pt x="0" y="14"/>
                  </a:lnTo>
                  <a:lnTo>
                    <a:pt x="0" y="15"/>
                  </a:lnTo>
                  <a:lnTo>
                    <a:pt x="0" y="16"/>
                  </a:lnTo>
                  <a:lnTo>
                    <a:pt x="0" y="18"/>
                  </a:lnTo>
                  <a:lnTo>
                    <a:pt x="0" y="20"/>
                  </a:lnTo>
                  <a:lnTo>
                    <a:pt x="0" y="22"/>
                  </a:lnTo>
                  <a:lnTo>
                    <a:pt x="0" y="23"/>
                  </a:lnTo>
                  <a:lnTo>
                    <a:pt x="0" y="26"/>
                  </a:lnTo>
                  <a:lnTo>
                    <a:pt x="0" y="28"/>
                  </a:lnTo>
                  <a:lnTo>
                    <a:pt x="0" y="29"/>
                  </a:lnTo>
                  <a:lnTo>
                    <a:pt x="0" y="32"/>
                  </a:lnTo>
                  <a:lnTo>
                    <a:pt x="0" y="33"/>
                  </a:lnTo>
                  <a:lnTo>
                    <a:pt x="0" y="35"/>
                  </a:lnTo>
                  <a:lnTo>
                    <a:pt x="0" y="37"/>
                  </a:lnTo>
                  <a:lnTo>
                    <a:pt x="1" y="39"/>
                  </a:lnTo>
                  <a:lnTo>
                    <a:pt x="1" y="41"/>
                  </a:lnTo>
                  <a:lnTo>
                    <a:pt x="1" y="43"/>
                  </a:lnTo>
                  <a:lnTo>
                    <a:pt x="1" y="45"/>
                  </a:lnTo>
                  <a:lnTo>
                    <a:pt x="1" y="47"/>
                  </a:lnTo>
                  <a:lnTo>
                    <a:pt x="1" y="49"/>
                  </a:lnTo>
                  <a:lnTo>
                    <a:pt x="2" y="51"/>
                  </a:lnTo>
                  <a:lnTo>
                    <a:pt x="2" y="52"/>
                  </a:lnTo>
                  <a:lnTo>
                    <a:pt x="2" y="54"/>
                  </a:lnTo>
                  <a:lnTo>
                    <a:pt x="2" y="56"/>
                  </a:lnTo>
                  <a:lnTo>
                    <a:pt x="3" y="58"/>
                  </a:lnTo>
                  <a:lnTo>
                    <a:pt x="3" y="60"/>
                  </a:lnTo>
                  <a:lnTo>
                    <a:pt x="3" y="61"/>
                  </a:lnTo>
                  <a:lnTo>
                    <a:pt x="3" y="62"/>
                  </a:lnTo>
                  <a:lnTo>
                    <a:pt x="5" y="64"/>
                  </a:lnTo>
                  <a:lnTo>
                    <a:pt x="5" y="65"/>
                  </a:lnTo>
                  <a:lnTo>
                    <a:pt x="5" y="67"/>
                  </a:lnTo>
                  <a:lnTo>
                    <a:pt x="6" y="68"/>
                  </a:lnTo>
                  <a:lnTo>
                    <a:pt x="6" y="69"/>
                  </a:lnTo>
                  <a:lnTo>
                    <a:pt x="7" y="71"/>
                  </a:lnTo>
                  <a:lnTo>
                    <a:pt x="8" y="74"/>
                  </a:lnTo>
                  <a:lnTo>
                    <a:pt x="10" y="74"/>
                  </a:lnTo>
                  <a:lnTo>
                    <a:pt x="11" y="76"/>
                  </a:lnTo>
                  <a:lnTo>
                    <a:pt x="12" y="76"/>
                  </a:lnTo>
                  <a:lnTo>
                    <a:pt x="13" y="76"/>
                  </a:lnTo>
                  <a:lnTo>
                    <a:pt x="15" y="75"/>
                  </a:lnTo>
                  <a:lnTo>
                    <a:pt x="16" y="74"/>
                  </a:lnTo>
                  <a:lnTo>
                    <a:pt x="17" y="72"/>
                  </a:lnTo>
                  <a:lnTo>
                    <a:pt x="18" y="70"/>
                  </a:lnTo>
                  <a:lnTo>
                    <a:pt x="19" y="68"/>
                  </a:lnTo>
                  <a:lnTo>
                    <a:pt x="21" y="65"/>
                  </a:lnTo>
                  <a:lnTo>
                    <a:pt x="21" y="63"/>
                  </a:lnTo>
                  <a:lnTo>
                    <a:pt x="22" y="60"/>
                  </a:lnTo>
                  <a:lnTo>
                    <a:pt x="22" y="59"/>
                  </a:lnTo>
                  <a:lnTo>
                    <a:pt x="22" y="57"/>
                  </a:lnTo>
                  <a:lnTo>
                    <a:pt x="22" y="56"/>
                  </a:lnTo>
                  <a:lnTo>
                    <a:pt x="23" y="55"/>
                  </a:lnTo>
                  <a:lnTo>
                    <a:pt x="23" y="54"/>
                  </a:lnTo>
                  <a:lnTo>
                    <a:pt x="23" y="52"/>
                  </a:lnTo>
                  <a:lnTo>
                    <a:pt x="23" y="51"/>
                  </a:lnTo>
                  <a:lnTo>
                    <a:pt x="23" y="49"/>
                  </a:lnTo>
                  <a:lnTo>
                    <a:pt x="23" y="48"/>
                  </a:lnTo>
                  <a:lnTo>
                    <a:pt x="23" y="46"/>
                  </a:lnTo>
                  <a:lnTo>
                    <a:pt x="23" y="45"/>
                  </a:lnTo>
                  <a:lnTo>
                    <a:pt x="23" y="43"/>
                  </a:lnTo>
                  <a:lnTo>
                    <a:pt x="23" y="42"/>
                  </a:lnTo>
                  <a:lnTo>
                    <a:pt x="23" y="40"/>
                  </a:lnTo>
                  <a:lnTo>
                    <a:pt x="23" y="39"/>
                  </a:lnTo>
                  <a:lnTo>
                    <a:pt x="23" y="37"/>
                  </a:lnTo>
                  <a:lnTo>
                    <a:pt x="23" y="36"/>
                  </a:lnTo>
                  <a:lnTo>
                    <a:pt x="23" y="35"/>
                  </a:lnTo>
                  <a:lnTo>
                    <a:pt x="23" y="33"/>
                  </a:lnTo>
                  <a:lnTo>
                    <a:pt x="23" y="32"/>
                  </a:lnTo>
                  <a:lnTo>
                    <a:pt x="22" y="29"/>
                  </a:lnTo>
                  <a:lnTo>
                    <a:pt x="22" y="29"/>
                  </a:lnTo>
                  <a:lnTo>
                    <a:pt x="22" y="27"/>
                  </a:lnTo>
                  <a:lnTo>
                    <a:pt x="22" y="26"/>
                  </a:lnTo>
                  <a:lnTo>
                    <a:pt x="22" y="24"/>
                  </a:lnTo>
                  <a:lnTo>
                    <a:pt x="21" y="23"/>
                  </a:lnTo>
                  <a:lnTo>
                    <a:pt x="21" y="21"/>
                  </a:lnTo>
                  <a:lnTo>
                    <a:pt x="21" y="20"/>
                  </a:lnTo>
                  <a:lnTo>
                    <a:pt x="21" y="18"/>
                  </a:lnTo>
                  <a:lnTo>
                    <a:pt x="19" y="15"/>
                  </a:lnTo>
                  <a:lnTo>
                    <a:pt x="19" y="13"/>
                  </a:lnTo>
                  <a:lnTo>
                    <a:pt x="19" y="11"/>
                  </a:lnTo>
                  <a:lnTo>
                    <a:pt x="18" y="9"/>
                  </a:lnTo>
                  <a:lnTo>
                    <a:pt x="18" y="7"/>
                  </a:lnTo>
                  <a:lnTo>
                    <a:pt x="18" y="6"/>
                  </a:lnTo>
                  <a:lnTo>
                    <a:pt x="18" y="5"/>
                  </a:lnTo>
                  <a:lnTo>
                    <a:pt x="18" y="3"/>
                  </a:lnTo>
                  <a:lnTo>
                    <a:pt x="18" y="3"/>
                  </a:lnTo>
                  <a:lnTo>
                    <a:pt x="0" y="0"/>
                  </a:lnTo>
                  <a:lnTo>
                    <a:pt x="0" y="0"/>
                  </a:lnTo>
                  <a:close/>
                </a:path>
              </a:pathLst>
            </a:custGeom>
            <a:solidFill>
              <a:srgbClr val="C7C2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95" name="Freeform 57"/>
            <p:cNvSpPr>
              <a:spLocks/>
            </p:cNvSpPr>
            <p:nvPr/>
          </p:nvSpPr>
          <p:spPr bwMode="auto">
            <a:xfrm>
              <a:off x="5566" y="1372"/>
              <a:ext cx="30" cy="74"/>
            </a:xfrm>
            <a:custGeom>
              <a:avLst/>
              <a:gdLst>
                <a:gd name="T0" fmla="*/ 2 w 30"/>
                <a:gd name="T1" fmla="*/ 4 h 74"/>
                <a:gd name="T2" fmla="*/ 4 w 30"/>
                <a:gd name="T3" fmla="*/ 7 h 74"/>
                <a:gd name="T4" fmla="*/ 5 w 30"/>
                <a:gd name="T5" fmla="*/ 12 h 74"/>
                <a:gd name="T6" fmla="*/ 6 w 30"/>
                <a:gd name="T7" fmla="*/ 14 h 74"/>
                <a:gd name="T8" fmla="*/ 8 w 30"/>
                <a:gd name="T9" fmla="*/ 17 h 74"/>
                <a:gd name="T10" fmla="*/ 8 w 30"/>
                <a:gd name="T11" fmla="*/ 19 h 74"/>
                <a:gd name="T12" fmla="*/ 9 w 30"/>
                <a:gd name="T13" fmla="*/ 22 h 74"/>
                <a:gd name="T14" fmla="*/ 10 w 30"/>
                <a:gd name="T15" fmla="*/ 25 h 74"/>
                <a:gd name="T16" fmla="*/ 11 w 30"/>
                <a:gd name="T17" fmla="*/ 29 h 74"/>
                <a:gd name="T18" fmla="*/ 11 w 30"/>
                <a:gd name="T19" fmla="*/ 32 h 74"/>
                <a:gd name="T20" fmla="*/ 13 w 30"/>
                <a:gd name="T21" fmla="*/ 35 h 74"/>
                <a:gd name="T22" fmla="*/ 13 w 30"/>
                <a:gd name="T23" fmla="*/ 38 h 74"/>
                <a:gd name="T24" fmla="*/ 13 w 30"/>
                <a:gd name="T25" fmla="*/ 42 h 74"/>
                <a:gd name="T26" fmla="*/ 13 w 30"/>
                <a:gd name="T27" fmla="*/ 45 h 74"/>
                <a:gd name="T28" fmla="*/ 13 w 30"/>
                <a:gd name="T29" fmla="*/ 49 h 74"/>
                <a:gd name="T30" fmla="*/ 11 w 30"/>
                <a:gd name="T31" fmla="*/ 52 h 74"/>
                <a:gd name="T32" fmla="*/ 11 w 30"/>
                <a:gd name="T33" fmla="*/ 55 h 74"/>
                <a:gd name="T34" fmla="*/ 10 w 30"/>
                <a:gd name="T35" fmla="*/ 57 h 74"/>
                <a:gd name="T36" fmla="*/ 10 w 30"/>
                <a:gd name="T37" fmla="*/ 60 h 74"/>
                <a:gd name="T38" fmla="*/ 8 w 30"/>
                <a:gd name="T39" fmla="*/ 66 h 74"/>
                <a:gd name="T40" fmla="*/ 6 w 30"/>
                <a:gd name="T41" fmla="*/ 69 h 74"/>
                <a:gd name="T42" fmla="*/ 5 w 30"/>
                <a:gd name="T43" fmla="*/ 71 h 74"/>
                <a:gd name="T44" fmla="*/ 5 w 30"/>
                <a:gd name="T45" fmla="*/ 73 h 74"/>
                <a:gd name="T46" fmla="*/ 21 w 30"/>
                <a:gd name="T47" fmla="*/ 74 h 74"/>
                <a:gd name="T48" fmla="*/ 22 w 30"/>
                <a:gd name="T49" fmla="*/ 72 h 74"/>
                <a:gd name="T50" fmla="*/ 24 w 30"/>
                <a:gd name="T51" fmla="*/ 69 h 74"/>
                <a:gd name="T52" fmla="*/ 25 w 30"/>
                <a:gd name="T53" fmla="*/ 66 h 74"/>
                <a:gd name="T54" fmla="*/ 26 w 30"/>
                <a:gd name="T55" fmla="*/ 63 h 74"/>
                <a:gd name="T56" fmla="*/ 27 w 30"/>
                <a:gd name="T57" fmla="*/ 60 h 74"/>
                <a:gd name="T58" fmla="*/ 29 w 30"/>
                <a:gd name="T59" fmla="*/ 57 h 74"/>
                <a:gd name="T60" fmla="*/ 29 w 30"/>
                <a:gd name="T61" fmla="*/ 54 h 74"/>
                <a:gd name="T62" fmla="*/ 30 w 30"/>
                <a:gd name="T63" fmla="*/ 50 h 74"/>
                <a:gd name="T64" fmla="*/ 30 w 30"/>
                <a:gd name="T65" fmla="*/ 46 h 74"/>
                <a:gd name="T66" fmla="*/ 30 w 30"/>
                <a:gd name="T67" fmla="*/ 42 h 74"/>
                <a:gd name="T68" fmla="*/ 30 w 30"/>
                <a:gd name="T69" fmla="*/ 38 h 74"/>
                <a:gd name="T70" fmla="*/ 29 w 30"/>
                <a:gd name="T71" fmla="*/ 33 h 74"/>
                <a:gd name="T72" fmla="*/ 27 w 30"/>
                <a:gd name="T73" fmla="*/ 28 h 74"/>
                <a:gd name="T74" fmla="*/ 26 w 30"/>
                <a:gd name="T75" fmla="*/ 24 h 74"/>
                <a:gd name="T76" fmla="*/ 25 w 30"/>
                <a:gd name="T77" fmla="*/ 20 h 74"/>
                <a:gd name="T78" fmla="*/ 22 w 30"/>
                <a:gd name="T79" fmla="*/ 16 h 74"/>
                <a:gd name="T80" fmla="*/ 21 w 30"/>
                <a:gd name="T81" fmla="*/ 13 h 74"/>
                <a:gd name="T82" fmla="*/ 20 w 30"/>
                <a:gd name="T83" fmla="*/ 10 h 74"/>
                <a:gd name="T84" fmla="*/ 17 w 30"/>
                <a:gd name="T85" fmla="*/ 7 h 74"/>
                <a:gd name="T86" fmla="*/ 15 w 30"/>
                <a:gd name="T87" fmla="*/ 4 h 74"/>
                <a:gd name="T88" fmla="*/ 13 w 30"/>
                <a:gd name="T89" fmla="*/ 2 h 74"/>
                <a:gd name="T90" fmla="*/ 10 w 30"/>
                <a:gd name="T91" fmla="*/ 0 h 74"/>
                <a:gd name="T92" fmla="*/ 0 w 30"/>
                <a:gd name="T93"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 h="74">
                  <a:moveTo>
                    <a:pt x="0" y="4"/>
                  </a:moveTo>
                  <a:lnTo>
                    <a:pt x="2" y="4"/>
                  </a:lnTo>
                  <a:lnTo>
                    <a:pt x="3" y="6"/>
                  </a:lnTo>
                  <a:lnTo>
                    <a:pt x="4" y="7"/>
                  </a:lnTo>
                  <a:lnTo>
                    <a:pt x="4" y="9"/>
                  </a:lnTo>
                  <a:lnTo>
                    <a:pt x="5" y="12"/>
                  </a:lnTo>
                  <a:lnTo>
                    <a:pt x="5" y="13"/>
                  </a:lnTo>
                  <a:lnTo>
                    <a:pt x="6" y="14"/>
                  </a:lnTo>
                  <a:lnTo>
                    <a:pt x="6" y="16"/>
                  </a:lnTo>
                  <a:lnTo>
                    <a:pt x="8" y="17"/>
                  </a:lnTo>
                  <a:lnTo>
                    <a:pt x="8" y="18"/>
                  </a:lnTo>
                  <a:lnTo>
                    <a:pt x="8" y="19"/>
                  </a:lnTo>
                  <a:lnTo>
                    <a:pt x="9" y="21"/>
                  </a:lnTo>
                  <a:lnTo>
                    <a:pt x="9" y="22"/>
                  </a:lnTo>
                  <a:lnTo>
                    <a:pt x="9" y="24"/>
                  </a:lnTo>
                  <a:lnTo>
                    <a:pt x="10" y="25"/>
                  </a:lnTo>
                  <a:lnTo>
                    <a:pt x="10" y="27"/>
                  </a:lnTo>
                  <a:lnTo>
                    <a:pt x="11" y="29"/>
                  </a:lnTo>
                  <a:lnTo>
                    <a:pt x="11" y="30"/>
                  </a:lnTo>
                  <a:lnTo>
                    <a:pt x="11" y="32"/>
                  </a:lnTo>
                  <a:lnTo>
                    <a:pt x="11" y="33"/>
                  </a:lnTo>
                  <a:lnTo>
                    <a:pt x="13" y="35"/>
                  </a:lnTo>
                  <a:lnTo>
                    <a:pt x="13" y="37"/>
                  </a:lnTo>
                  <a:lnTo>
                    <a:pt x="13" y="38"/>
                  </a:lnTo>
                  <a:lnTo>
                    <a:pt x="13" y="40"/>
                  </a:lnTo>
                  <a:lnTo>
                    <a:pt x="13" y="42"/>
                  </a:lnTo>
                  <a:lnTo>
                    <a:pt x="13" y="43"/>
                  </a:lnTo>
                  <a:lnTo>
                    <a:pt x="13" y="45"/>
                  </a:lnTo>
                  <a:lnTo>
                    <a:pt x="13" y="46"/>
                  </a:lnTo>
                  <a:lnTo>
                    <a:pt x="13" y="49"/>
                  </a:lnTo>
                  <a:lnTo>
                    <a:pt x="11" y="50"/>
                  </a:lnTo>
                  <a:lnTo>
                    <a:pt x="11" y="52"/>
                  </a:lnTo>
                  <a:lnTo>
                    <a:pt x="11" y="53"/>
                  </a:lnTo>
                  <a:lnTo>
                    <a:pt x="11" y="55"/>
                  </a:lnTo>
                  <a:lnTo>
                    <a:pt x="11" y="56"/>
                  </a:lnTo>
                  <a:lnTo>
                    <a:pt x="10" y="57"/>
                  </a:lnTo>
                  <a:lnTo>
                    <a:pt x="10" y="59"/>
                  </a:lnTo>
                  <a:lnTo>
                    <a:pt x="10" y="60"/>
                  </a:lnTo>
                  <a:lnTo>
                    <a:pt x="9" y="63"/>
                  </a:lnTo>
                  <a:lnTo>
                    <a:pt x="8" y="66"/>
                  </a:lnTo>
                  <a:lnTo>
                    <a:pt x="8" y="67"/>
                  </a:lnTo>
                  <a:lnTo>
                    <a:pt x="6" y="69"/>
                  </a:lnTo>
                  <a:lnTo>
                    <a:pt x="6" y="70"/>
                  </a:lnTo>
                  <a:lnTo>
                    <a:pt x="5" y="71"/>
                  </a:lnTo>
                  <a:lnTo>
                    <a:pt x="5" y="72"/>
                  </a:lnTo>
                  <a:lnTo>
                    <a:pt x="5" y="73"/>
                  </a:lnTo>
                  <a:lnTo>
                    <a:pt x="21" y="74"/>
                  </a:lnTo>
                  <a:lnTo>
                    <a:pt x="21" y="74"/>
                  </a:lnTo>
                  <a:lnTo>
                    <a:pt x="21" y="73"/>
                  </a:lnTo>
                  <a:lnTo>
                    <a:pt x="22" y="72"/>
                  </a:lnTo>
                  <a:lnTo>
                    <a:pt x="24" y="71"/>
                  </a:lnTo>
                  <a:lnTo>
                    <a:pt x="24" y="69"/>
                  </a:lnTo>
                  <a:lnTo>
                    <a:pt x="25" y="67"/>
                  </a:lnTo>
                  <a:lnTo>
                    <a:pt x="25" y="66"/>
                  </a:lnTo>
                  <a:lnTo>
                    <a:pt x="26" y="65"/>
                  </a:lnTo>
                  <a:lnTo>
                    <a:pt x="26" y="63"/>
                  </a:lnTo>
                  <a:lnTo>
                    <a:pt x="27" y="62"/>
                  </a:lnTo>
                  <a:lnTo>
                    <a:pt x="27" y="60"/>
                  </a:lnTo>
                  <a:lnTo>
                    <a:pt x="29" y="59"/>
                  </a:lnTo>
                  <a:lnTo>
                    <a:pt x="29" y="57"/>
                  </a:lnTo>
                  <a:lnTo>
                    <a:pt x="29" y="55"/>
                  </a:lnTo>
                  <a:lnTo>
                    <a:pt x="29" y="54"/>
                  </a:lnTo>
                  <a:lnTo>
                    <a:pt x="30" y="52"/>
                  </a:lnTo>
                  <a:lnTo>
                    <a:pt x="30" y="50"/>
                  </a:lnTo>
                  <a:lnTo>
                    <a:pt x="30" y="49"/>
                  </a:lnTo>
                  <a:lnTo>
                    <a:pt x="30" y="46"/>
                  </a:lnTo>
                  <a:lnTo>
                    <a:pt x="30" y="44"/>
                  </a:lnTo>
                  <a:lnTo>
                    <a:pt x="30" y="42"/>
                  </a:lnTo>
                  <a:lnTo>
                    <a:pt x="30" y="40"/>
                  </a:lnTo>
                  <a:lnTo>
                    <a:pt x="30" y="38"/>
                  </a:lnTo>
                  <a:lnTo>
                    <a:pt x="30" y="35"/>
                  </a:lnTo>
                  <a:lnTo>
                    <a:pt x="29" y="33"/>
                  </a:lnTo>
                  <a:lnTo>
                    <a:pt x="29" y="31"/>
                  </a:lnTo>
                  <a:lnTo>
                    <a:pt x="27" y="28"/>
                  </a:lnTo>
                  <a:lnTo>
                    <a:pt x="27" y="26"/>
                  </a:lnTo>
                  <a:lnTo>
                    <a:pt x="26" y="24"/>
                  </a:lnTo>
                  <a:lnTo>
                    <a:pt x="25" y="22"/>
                  </a:lnTo>
                  <a:lnTo>
                    <a:pt x="25" y="20"/>
                  </a:lnTo>
                  <a:lnTo>
                    <a:pt x="24" y="18"/>
                  </a:lnTo>
                  <a:lnTo>
                    <a:pt x="22" y="16"/>
                  </a:lnTo>
                  <a:lnTo>
                    <a:pt x="22" y="15"/>
                  </a:lnTo>
                  <a:lnTo>
                    <a:pt x="21" y="13"/>
                  </a:lnTo>
                  <a:lnTo>
                    <a:pt x="20" y="12"/>
                  </a:lnTo>
                  <a:lnTo>
                    <a:pt x="20" y="10"/>
                  </a:lnTo>
                  <a:lnTo>
                    <a:pt x="19" y="10"/>
                  </a:lnTo>
                  <a:lnTo>
                    <a:pt x="17" y="7"/>
                  </a:lnTo>
                  <a:lnTo>
                    <a:pt x="16" y="5"/>
                  </a:lnTo>
                  <a:lnTo>
                    <a:pt x="15" y="4"/>
                  </a:lnTo>
                  <a:lnTo>
                    <a:pt x="14" y="2"/>
                  </a:lnTo>
                  <a:lnTo>
                    <a:pt x="13" y="2"/>
                  </a:lnTo>
                  <a:lnTo>
                    <a:pt x="11" y="1"/>
                  </a:lnTo>
                  <a:lnTo>
                    <a:pt x="10" y="0"/>
                  </a:lnTo>
                  <a:lnTo>
                    <a:pt x="0" y="4"/>
                  </a:lnTo>
                  <a:lnTo>
                    <a:pt x="0" y="4"/>
                  </a:lnTo>
                  <a:close/>
                </a:path>
              </a:pathLst>
            </a:custGeom>
            <a:solidFill>
              <a:srgbClr val="C7C2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 name="Title 1"/>
          <p:cNvSpPr>
            <a:spLocks noGrp="1"/>
          </p:cNvSpPr>
          <p:nvPr>
            <p:ph type="title"/>
          </p:nvPr>
        </p:nvSpPr>
        <p:spPr/>
        <p:txBody>
          <a:bodyPr/>
          <a:lstStyle/>
          <a:p>
            <a:r>
              <a:rPr lang="en-US" dirty="0" smtClean="0"/>
              <a:t>Lesson: Controlling pests safely</a:t>
            </a:r>
            <a:endParaRPr lang="en-US" dirty="0"/>
          </a:p>
        </p:txBody>
      </p:sp>
      <p:sp>
        <p:nvSpPr>
          <p:cNvPr id="3" name="Content Placeholder 2"/>
          <p:cNvSpPr>
            <a:spLocks noGrp="1"/>
          </p:cNvSpPr>
          <p:nvPr>
            <p:ph idx="1"/>
          </p:nvPr>
        </p:nvSpPr>
        <p:spPr>
          <a:xfrm>
            <a:off x="457200" y="1600200"/>
            <a:ext cx="6748275" cy="4525963"/>
          </a:xfrm>
        </p:spPr>
        <p:txBody>
          <a:bodyPr/>
          <a:lstStyle/>
          <a:p>
            <a:r>
              <a:rPr lang="en-US" sz="2800" dirty="0" smtClean="0">
                <a:solidFill>
                  <a:schemeClr val="accent2"/>
                </a:solidFill>
              </a:rPr>
              <a:t>But pesticides (chemicals that kill pests) can be dangerous, especially to children</a:t>
            </a:r>
          </a:p>
          <a:p>
            <a:pPr lvl="1"/>
            <a:r>
              <a:rPr lang="en-US" dirty="0" smtClean="0"/>
              <a:t>Short term: asthma attacks, difficulty </a:t>
            </a:r>
            <a:br>
              <a:rPr lang="en-US" dirty="0" smtClean="0"/>
            </a:br>
            <a:r>
              <a:rPr lang="en-US" dirty="0" smtClean="0"/>
              <a:t>breathing, headaches, nausea</a:t>
            </a:r>
          </a:p>
          <a:p>
            <a:pPr lvl="1"/>
            <a:r>
              <a:rPr lang="en-US" dirty="0" smtClean="0">
                <a:solidFill>
                  <a:schemeClr val="accent2"/>
                </a:solidFill>
              </a:rPr>
              <a:t>Long term: birth defects, learning disabilities, hormonal changes, cancers</a:t>
            </a:r>
          </a:p>
          <a:p>
            <a:r>
              <a:rPr lang="en-US" sz="2800" dirty="0">
                <a:solidFill>
                  <a:schemeClr val="accent2"/>
                </a:solidFill>
              </a:rPr>
              <a:t>Before reaching for pesticides, consider </a:t>
            </a:r>
            <a:r>
              <a:rPr lang="en-US" sz="2800" b="1" dirty="0">
                <a:solidFill>
                  <a:schemeClr val="accent2"/>
                </a:solidFill>
              </a:rPr>
              <a:t>integrated pest </a:t>
            </a:r>
            <a:r>
              <a:rPr lang="en-US" sz="2800" b="1" dirty="0" smtClean="0">
                <a:solidFill>
                  <a:schemeClr val="accent2"/>
                </a:solidFill>
              </a:rPr>
              <a:t>management </a:t>
            </a:r>
            <a:r>
              <a:rPr lang="en-US" sz="2800" dirty="0" smtClean="0">
                <a:solidFill>
                  <a:schemeClr val="accent2"/>
                </a:solidFill>
              </a:rPr>
              <a:t>(often called IPM)</a:t>
            </a:r>
            <a:endParaRPr lang="en-US" sz="2800" dirty="0">
              <a:solidFill>
                <a:schemeClr val="accent2"/>
              </a:solidFill>
            </a:endParaRPr>
          </a:p>
          <a:p>
            <a:endParaRPr lang="en-US" sz="2800" dirty="0" smtClean="0">
              <a:solidFill>
                <a:schemeClr val="accent2"/>
              </a:solidFill>
            </a:endParaRPr>
          </a:p>
          <a:p>
            <a:endParaRPr lang="en-US" sz="2800" dirty="0"/>
          </a:p>
        </p:txBody>
      </p:sp>
      <p:sp>
        <p:nvSpPr>
          <p:cNvPr id="4" name="Slide Number Placeholder 3"/>
          <p:cNvSpPr>
            <a:spLocks noGrp="1"/>
          </p:cNvSpPr>
          <p:nvPr>
            <p:ph type="sldNum" sz="quarter" idx="12"/>
          </p:nvPr>
        </p:nvSpPr>
        <p:spPr/>
        <p:txBody>
          <a:bodyPr/>
          <a:lstStyle/>
          <a:p>
            <a:pPr>
              <a:defRPr/>
            </a:pPr>
            <a:fld id="{1E977EE2-AE7D-4A3E-A969-7C148C7B1C00}" type="slidenum">
              <a:rPr lang="en-US" smtClean="0"/>
              <a:pPr>
                <a:defRPr/>
              </a:pPr>
              <a:t>37</a:t>
            </a:fld>
            <a:endParaRPr lang="en-US" dirty="0"/>
          </a:p>
        </p:txBody>
      </p:sp>
      <p:pic>
        <p:nvPicPr>
          <p:cNvPr id="7226" name="Picture 58" descr="C:\Users\Joan Bothell\AppData\Local\Microsoft\Windows\Temporary Internet Files\Content.IE5\H6XTBK87\MC900293216[1].wmf"/>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814253" y="3095887"/>
            <a:ext cx="567747" cy="56171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32738207"/>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p:cNvSpPr/>
          <p:nvPr/>
        </p:nvSpPr>
        <p:spPr>
          <a:xfrm>
            <a:off x="7467600" y="2971800"/>
            <a:ext cx="111073" cy="456455"/>
          </a:xfrm>
          <a:prstGeom prst="rect">
            <a:avLst/>
          </a:prstGeom>
          <a:solidFill>
            <a:schemeClr val="bg1">
              <a:lumMod val="85000"/>
            </a:schemeClr>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 Box 4"/>
          <p:cNvSpPr txBox="1">
            <a:spLocks noChangeArrowheads="1"/>
          </p:cNvSpPr>
          <p:nvPr/>
        </p:nvSpPr>
        <p:spPr bwMode="auto">
          <a:xfrm>
            <a:off x="6324600" y="3396677"/>
            <a:ext cx="2194560" cy="952500"/>
          </a:xfrm>
          <a:prstGeom prst="rect">
            <a:avLst/>
          </a:prstGeom>
          <a:pattFill prst="horzBrick">
            <a:fgClr>
              <a:schemeClr val="bg1">
                <a:lumMod val="85000"/>
              </a:schemeClr>
            </a:fgClr>
            <a:bgClr>
              <a:srgbClr val="C00000"/>
            </a:bgClr>
          </a:pattFill>
          <a:ln w="25400">
            <a:noFill/>
            <a:miter lim="800000"/>
            <a:headEnd/>
            <a:tailEnd/>
          </a:ln>
        </p:spPr>
        <p:txBody>
          <a:bodyPr rot="0" vert="horz" wrap="square" lIns="91440" tIns="45720" rIns="91440" bIns="45720" anchor="t" anchorCtr="0" upright="1">
            <a:noAutofit/>
          </a:bodyPr>
          <a:lstStyle/>
          <a:p>
            <a:pPr marL="0" marR="0" algn="ctr">
              <a:spcBef>
                <a:spcPts val="600"/>
              </a:spcBef>
              <a:spcAft>
                <a:spcPts val="0"/>
              </a:spcAft>
            </a:pPr>
            <a:endParaRPr lang="en-US" sz="1000" b="1" dirty="0" smtClean="0">
              <a:effectLst/>
              <a:latin typeface="Arial"/>
              <a:ea typeface="Times New Roman"/>
              <a:cs typeface="Times New Roman"/>
            </a:endParaRPr>
          </a:p>
        </p:txBody>
      </p:sp>
      <p:sp>
        <p:nvSpPr>
          <p:cNvPr id="2" name="Title 1"/>
          <p:cNvSpPr>
            <a:spLocks noGrp="1"/>
          </p:cNvSpPr>
          <p:nvPr>
            <p:ph type="title"/>
          </p:nvPr>
        </p:nvSpPr>
        <p:spPr/>
        <p:txBody>
          <a:bodyPr/>
          <a:lstStyle/>
          <a:p>
            <a:r>
              <a:rPr lang="en-US" dirty="0"/>
              <a:t>Lesson: Controlling pests safely</a:t>
            </a:r>
          </a:p>
        </p:txBody>
      </p:sp>
      <p:sp>
        <p:nvSpPr>
          <p:cNvPr id="3" name="Content Placeholder 2"/>
          <p:cNvSpPr>
            <a:spLocks noGrp="1"/>
          </p:cNvSpPr>
          <p:nvPr>
            <p:ph sz="half" idx="1"/>
          </p:nvPr>
        </p:nvSpPr>
        <p:spPr>
          <a:xfrm>
            <a:off x="457199" y="1600201"/>
            <a:ext cx="5713149" cy="3200400"/>
          </a:xfrm>
        </p:spPr>
        <p:txBody>
          <a:bodyPr/>
          <a:lstStyle/>
          <a:p>
            <a:pPr marL="0" indent="0">
              <a:buNone/>
            </a:pPr>
            <a:r>
              <a:rPr lang="en-US" b="1" dirty="0">
                <a:solidFill>
                  <a:schemeClr val="accent2"/>
                </a:solidFill>
              </a:rPr>
              <a:t>I</a:t>
            </a:r>
            <a:r>
              <a:rPr lang="en-US" b="1" dirty="0" smtClean="0">
                <a:solidFill>
                  <a:schemeClr val="accent2"/>
                </a:solidFill>
              </a:rPr>
              <a:t>ntegrated pest management</a:t>
            </a:r>
          </a:p>
          <a:p>
            <a:r>
              <a:rPr lang="en-US" sz="2800" dirty="0" smtClean="0"/>
              <a:t>Look for signs of pests</a:t>
            </a:r>
          </a:p>
          <a:p>
            <a:r>
              <a:rPr lang="en-US" sz="2800" dirty="0" smtClean="0"/>
              <a:t>Identify </a:t>
            </a:r>
            <a:r>
              <a:rPr lang="en-US" sz="2800" dirty="0"/>
              <a:t>pests</a:t>
            </a:r>
          </a:p>
          <a:p>
            <a:r>
              <a:rPr lang="en-US" sz="2800" dirty="0"/>
              <a:t>Remove </a:t>
            </a:r>
            <a:r>
              <a:rPr lang="en-US" sz="2800" dirty="0" smtClean="0"/>
              <a:t>their food</a:t>
            </a:r>
            <a:r>
              <a:rPr lang="en-US" sz="2800" dirty="0"/>
              <a:t>, water, shelter</a:t>
            </a:r>
          </a:p>
          <a:p>
            <a:r>
              <a:rPr lang="en-US" sz="2800" dirty="0"/>
              <a:t>Keep pests out</a:t>
            </a:r>
          </a:p>
          <a:p>
            <a:r>
              <a:rPr lang="en-US" sz="2800" dirty="0"/>
              <a:t>Capture or kill without dangerous </a:t>
            </a:r>
            <a:r>
              <a:rPr lang="en-US" sz="2800" dirty="0" smtClean="0"/>
              <a:t>chemicals</a:t>
            </a:r>
          </a:p>
        </p:txBody>
      </p:sp>
      <p:sp>
        <p:nvSpPr>
          <p:cNvPr id="5" name="Content Placeholder 4"/>
          <p:cNvSpPr>
            <a:spLocks noGrp="1"/>
          </p:cNvSpPr>
          <p:nvPr>
            <p:ph sz="half" idx="2"/>
          </p:nvPr>
        </p:nvSpPr>
        <p:spPr>
          <a:xfrm>
            <a:off x="457200" y="5151437"/>
            <a:ext cx="8153806" cy="1554163"/>
          </a:xfrm>
          <a:solidFill>
            <a:schemeClr val="bg2"/>
          </a:solidFill>
        </p:spPr>
        <p:txBody>
          <a:bodyPr/>
          <a:lstStyle/>
          <a:p>
            <a:r>
              <a:rPr lang="en-US" sz="2800" dirty="0">
                <a:solidFill>
                  <a:schemeClr val="accent5">
                    <a:lumMod val="75000"/>
                  </a:schemeClr>
                </a:solidFill>
              </a:rPr>
              <a:t>Consider pesticides if other methods fail</a:t>
            </a:r>
          </a:p>
          <a:p>
            <a:pPr lvl="1"/>
            <a:r>
              <a:rPr lang="en-US" sz="2800" dirty="0"/>
              <a:t>Read and follow all directions </a:t>
            </a:r>
            <a:r>
              <a:rPr lang="en-US" sz="2800" dirty="0" smtClean="0"/>
              <a:t>carefully</a:t>
            </a:r>
          </a:p>
          <a:p>
            <a:pPr lvl="1"/>
            <a:r>
              <a:rPr lang="en-US" sz="2800" dirty="0" smtClean="0"/>
              <a:t>Keep all pesticides out of reach of children</a:t>
            </a:r>
            <a:endParaRPr lang="en-US" sz="2800" dirty="0"/>
          </a:p>
          <a:p>
            <a:endParaRPr lang="en-US" sz="2800" dirty="0"/>
          </a:p>
          <a:p>
            <a:endParaRPr lang="en-US" sz="2800" dirty="0"/>
          </a:p>
        </p:txBody>
      </p:sp>
      <p:sp>
        <p:nvSpPr>
          <p:cNvPr id="4" name="Slide Number Placeholder 3"/>
          <p:cNvSpPr>
            <a:spLocks noGrp="1"/>
          </p:cNvSpPr>
          <p:nvPr>
            <p:ph type="sldNum" sz="quarter" idx="12"/>
          </p:nvPr>
        </p:nvSpPr>
        <p:spPr/>
        <p:txBody>
          <a:bodyPr/>
          <a:lstStyle/>
          <a:p>
            <a:pPr>
              <a:defRPr/>
            </a:pPr>
            <a:fld id="{1E977EE2-AE7D-4A3E-A969-7C148C7B1C00}" type="slidenum">
              <a:rPr lang="en-US" smtClean="0"/>
              <a:pPr>
                <a:defRPr/>
              </a:pPr>
              <a:t>38</a:t>
            </a:fld>
            <a:endParaRPr lang="en-US" dirty="0"/>
          </a:p>
        </p:txBody>
      </p:sp>
      <p:pic>
        <p:nvPicPr>
          <p:cNvPr id="6" name="Picture 5" descr="C:\Users\Joan Bothell\AppData\Local\Microsoft\Windows\Temporary Internet Files\Content.IE5\Y0SSTJQN\MC900346899[1].wmf"/>
          <p:cNvPicPr/>
          <p:nvPr/>
        </p:nvPicPr>
        <p:blipFill>
          <a:blip r:embed="rId3" cstate="screen">
            <a:extLst>
              <a:ext uri="{28A0092B-C50C-407E-A947-70E740481C1C}">
                <a14:useLocalDpi xmlns:a14="http://schemas.microsoft.com/office/drawing/2010/main"/>
              </a:ext>
            </a:extLst>
          </a:blip>
          <a:srcRect/>
          <a:stretch>
            <a:fillRect/>
          </a:stretch>
        </p:blipFill>
        <p:spPr bwMode="auto">
          <a:xfrm rot="2700000">
            <a:off x="6684335" y="4254508"/>
            <a:ext cx="230505" cy="365760"/>
          </a:xfrm>
          <a:prstGeom prst="rect">
            <a:avLst/>
          </a:prstGeom>
          <a:noFill/>
          <a:ln w="9525">
            <a:noFill/>
            <a:miter lim="800000"/>
            <a:headEnd/>
            <a:tailEnd/>
          </a:ln>
        </p:spPr>
      </p:pic>
      <p:pic>
        <p:nvPicPr>
          <p:cNvPr id="8" name="Picture 7" descr="C:\Users\Joan Bothell\AppData\Local\Microsoft\Windows\Temporary Internet Files\Content.IE5\Y0SSTJQN\MC900346899[1].wmf"/>
          <p:cNvPicPr/>
          <p:nvPr/>
        </p:nvPicPr>
        <p:blipFill>
          <a:blip r:embed="rId3" cstate="screen">
            <a:extLst>
              <a:ext uri="{28A0092B-C50C-407E-A947-70E740481C1C}">
                <a14:useLocalDpi xmlns:a14="http://schemas.microsoft.com/office/drawing/2010/main"/>
              </a:ext>
            </a:extLst>
          </a:blip>
          <a:srcRect/>
          <a:stretch>
            <a:fillRect/>
          </a:stretch>
        </p:blipFill>
        <p:spPr bwMode="auto">
          <a:xfrm rot="1883624">
            <a:off x="6442941" y="4327029"/>
            <a:ext cx="224155" cy="365760"/>
          </a:xfrm>
          <a:prstGeom prst="rect">
            <a:avLst/>
          </a:prstGeom>
          <a:noFill/>
          <a:ln w="9525">
            <a:noFill/>
            <a:miter lim="800000"/>
            <a:headEnd/>
            <a:tailEnd/>
          </a:ln>
        </p:spPr>
      </p:pic>
      <p:pic>
        <p:nvPicPr>
          <p:cNvPr id="9" name="Picture 8" descr="C:\Users\Joan Bothell\AppData\Local\Microsoft\Windows\Temporary Internet Files\Content.IE5\Y0SSTJQN\MC900346899[1].wmf"/>
          <p:cNvPicPr/>
          <p:nvPr/>
        </p:nvPicPr>
        <p:blipFill>
          <a:blip r:embed="rId3" cstate="screen">
            <a:extLst>
              <a:ext uri="{28A0092B-C50C-407E-A947-70E740481C1C}">
                <a14:useLocalDpi xmlns:a14="http://schemas.microsoft.com/office/drawing/2010/main"/>
              </a:ext>
            </a:extLst>
          </a:blip>
          <a:srcRect/>
          <a:stretch>
            <a:fillRect/>
          </a:stretch>
        </p:blipFill>
        <p:spPr bwMode="auto">
          <a:xfrm rot="1883624">
            <a:off x="6138553" y="4478767"/>
            <a:ext cx="226695" cy="365760"/>
          </a:xfrm>
          <a:prstGeom prst="rect">
            <a:avLst/>
          </a:prstGeom>
          <a:noFill/>
          <a:ln w="9525">
            <a:noFill/>
            <a:miter lim="800000"/>
            <a:headEnd/>
            <a:tailEnd/>
          </a:ln>
        </p:spPr>
      </p:pic>
      <p:pic>
        <p:nvPicPr>
          <p:cNvPr id="10" name="Picture 9" descr="C:\Users\Joan Bothell\AppData\Local\Microsoft\Windows\Temporary Internet Files\Content.IE5\Y0SSTJQN\MC900346899[1].wmf"/>
          <p:cNvPicPr/>
          <p:nvPr/>
        </p:nvPicPr>
        <p:blipFill>
          <a:blip r:embed="rId3" cstate="screen">
            <a:extLst>
              <a:ext uri="{28A0092B-C50C-407E-A947-70E740481C1C}">
                <a14:useLocalDpi xmlns:a14="http://schemas.microsoft.com/office/drawing/2010/main"/>
              </a:ext>
            </a:extLst>
          </a:blip>
          <a:srcRect/>
          <a:stretch>
            <a:fillRect/>
          </a:stretch>
        </p:blipFill>
        <p:spPr bwMode="auto">
          <a:xfrm rot="9000000">
            <a:off x="7003363" y="4377954"/>
            <a:ext cx="236220" cy="365760"/>
          </a:xfrm>
          <a:prstGeom prst="rect">
            <a:avLst/>
          </a:prstGeom>
          <a:noFill/>
          <a:ln w="9525">
            <a:noFill/>
            <a:miter lim="800000"/>
            <a:headEnd/>
            <a:tailEnd/>
          </a:ln>
        </p:spPr>
      </p:pic>
      <p:pic>
        <p:nvPicPr>
          <p:cNvPr id="11" name="Picture 10" descr="C:\Users\Joan Bothell\AppData\Local\Microsoft\Windows\Temporary Internet Files\Content.IE5\Y0SSTJQN\MC900346899[1].wmf"/>
          <p:cNvPicPr/>
          <p:nvPr/>
        </p:nvPicPr>
        <p:blipFill>
          <a:blip r:embed="rId3" cstate="screen">
            <a:extLst>
              <a:ext uri="{28A0092B-C50C-407E-A947-70E740481C1C}">
                <a14:useLocalDpi xmlns:a14="http://schemas.microsoft.com/office/drawing/2010/main"/>
              </a:ext>
            </a:extLst>
          </a:blip>
          <a:srcRect/>
          <a:stretch>
            <a:fillRect/>
          </a:stretch>
        </p:blipFill>
        <p:spPr bwMode="auto">
          <a:xfrm rot="9000000">
            <a:off x="7384363" y="4552686"/>
            <a:ext cx="236220" cy="365760"/>
          </a:xfrm>
          <a:prstGeom prst="rect">
            <a:avLst/>
          </a:prstGeom>
          <a:noFill/>
          <a:ln w="9525">
            <a:noFill/>
            <a:miter lim="800000"/>
            <a:headEnd/>
            <a:tailEnd/>
          </a:ln>
        </p:spPr>
      </p:pic>
      <p:pic>
        <p:nvPicPr>
          <p:cNvPr id="12" name="Picture 11" descr="C:\Users\Joan Bothell\AppData\Local\Microsoft\Windows\Temporary Internet Files\Content.IE5\Y0SSTJQN\MC900346899[1].wmf"/>
          <p:cNvPicPr/>
          <p:nvPr/>
        </p:nvPicPr>
        <p:blipFill>
          <a:blip r:embed="rId3" cstate="screen">
            <a:extLst>
              <a:ext uri="{28A0092B-C50C-407E-A947-70E740481C1C}">
                <a14:useLocalDpi xmlns:a14="http://schemas.microsoft.com/office/drawing/2010/main"/>
              </a:ext>
            </a:extLst>
          </a:blip>
          <a:srcRect/>
          <a:stretch>
            <a:fillRect/>
          </a:stretch>
        </p:blipFill>
        <p:spPr bwMode="auto">
          <a:xfrm rot="9000000">
            <a:off x="8070163" y="4857486"/>
            <a:ext cx="236220" cy="365760"/>
          </a:xfrm>
          <a:prstGeom prst="rect">
            <a:avLst/>
          </a:prstGeom>
          <a:noFill/>
          <a:ln w="9525">
            <a:noFill/>
            <a:miter lim="800000"/>
            <a:headEnd/>
            <a:tailEnd/>
          </a:ln>
        </p:spPr>
      </p:pic>
      <p:pic>
        <p:nvPicPr>
          <p:cNvPr id="13" name="Picture 12" descr="C:\Users\Joan Bothell\AppData\Local\Microsoft\Windows\Temporary Internet Files\Content.IE5\Y0SSTJQN\MC900346899[1].wmf"/>
          <p:cNvPicPr/>
          <p:nvPr/>
        </p:nvPicPr>
        <p:blipFill>
          <a:blip r:embed="rId3" cstate="screen">
            <a:extLst>
              <a:ext uri="{28A0092B-C50C-407E-A947-70E740481C1C}">
                <a14:useLocalDpi xmlns:a14="http://schemas.microsoft.com/office/drawing/2010/main"/>
              </a:ext>
            </a:extLst>
          </a:blip>
          <a:srcRect/>
          <a:stretch>
            <a:fillRect/>
          </a:stretch>
        </p:blipFill>
        <p:spPr bwMode="auto">
          <a:xfrm rot="9000000">
            <a:off x="7689163" y="4628886"/>
            <a:ext cx="236220" cy="365760"/>
          </a:xfrm>
          <a:prstGeom prst="rect">
            <a:avLst/>
          </a:prstGeom>
          <a:noFill/>
          <a:ln w="9525">
            <a:noFill/>
            <a:miter lim="800000"/>
            <a:headEnd/>
            <a:tailEnd/>
          </a:ln>
        </p:spPr>
      </p:pic>
      <p:sp>
        <p:nvSpPr>
          <p:cNvPr id="15" name="TextBox 14"/>
          <p:cNvSpPr txBox="1"/>
          <p:nvPr/>
        </p:nvSpPr>
        <p:spPr>
          <a:xfrm>
            <a:off x="6400800" y="1219200"/>
            <a:ext cx="2060110" cy="2061329"/>
          </a:xfrm>
          <a:prstGeom prst="roundRect">
            <a:avLst>
              <a:gd name="adj" fmla="val 11478"/>
            </a:avLst>
          </a:prstGeom>
          <a:solidFill>
            <a:srgbClr val="C00000"/>
          </a:solidFill>
          <a:ln w="19050" cap="rnd" cmpd="sng">
            <a:noFill/>
            <a:prstDash val="solid"/>
            <a:bevel/>
          </a:ln>
        </p:spPr>
        <p:txBody>
          <a:bodyPr wrap="square" lIns="0" tIns="0" rIns="0" bIns="0" rtlCol="0">
            <a:spAutoFit/>
          </a:bodyPr>
          <a:lstStyle/>
          <a:p>
            <a:pPr marL="0" marR="0" algn="ctr">
              <a:spcBef>
                <a:spcPts val="600"/>
              </a:spcBef>
              <a:spcAft>
                <a:spcPts val="0"/>
              </a:spcAft>
            </a:pPr>
            <a:r>
              <a:rPr lang="en-US" b="1" dirty="0">
                <a:solidFill>
                  <a:schemeClr val="bg1"/>
                </a:solidFill>
                <a:latin typeface="Arial"/>
                <a:ea typeface="Times New Roman"/>
                <a:cs typeface="Times New Roman"/>
              </a:rPr>
              <a:t>Pests </a:t>
            </a:r>
            <a:endParaRPr lang="en-US" b="1" dirty="0" smtClean="0">
              <a:solidFill>
                <a:schemeClr val="bg1"/>
              </a:solidFill>
              <a:latin typeface="Arial"/>
              <a:ea typeface="Times New Roman"/>
              <a:cs typeface="Times New Roman"/>
            </a:endParaRPr>
          </a:p>
          <a:p>
            <a:pPr marL="0" marR="0" algn="ctr">
              <a:spcBef>
                <a:spcPts val="600"/>
              </a:spcBef>
              <a:spcAft>
                <a:spcPts val="0"/>
              </a:spcAft>
            </a:pPr>
            <a:r>
              <a:rPr lang="en-US" b="1" dirty="0" smtClean="0">
                <a:solidFill>
                  <a:schemeClr val="bg1"/>
                </a:solidFill>
                <a:latin typeface="Arial"/>
                <a:ea typeface="Times New Roman"/>
                <a:cs typeface="Times New Roman"/>
              </a:rPr>
              <a:t>Keep </a:t>
            </a:r>
            <a:r>
              <a:rPr lang="en-US" b="1" dirty="0">
                <a:solidFill>
                  <a:schemeClr val="bg1"/>
                </a:solidFill>
                <a:latin typeface="Arial"/>
                <a:ea typeface="Times New Roman"/>
                <a:cs typeface="Times New Roman"/>
              </a:rPr>
              <a:t>Out!</a:t>
            </a:r>
            <a:endParaRPr lang="en-US" dirty="0">
              <a:solidFill>
                <a:schemeClr val="bg1"/>
              </a:solidFill>
              <a:latin typeface="Arial"/>
              <a:ea typeface="Times New Roman"/>
              <a:cs typeface="Times New Roman"/>
            </a:endParaRPr>
          </a:p>
          <a:p>
            <a:pPr marL="0" marR="0" algn="ctr">
              <a:spcBef>
                <a:spcPts val="0"/>
              </a:spcBef>
              <a:spcAft>
                <a:spcPts val="0"/>
              </a:spcAft>
            </a:pPr>
            <a:r>
              <a:rPr lang="en-US" b="1" dirty="0">
                <a:solidFill>
                  <a:schemeClr val="bg1"/>
                </a:solidFill>
                <a:latin typeface="Arial"/>
                <a:ea typeface="Times New Roman"/>
                <a:cs typeface="Times New Roman"/>
              </a:rPr>
              <a:t> </a:t>
            </a:r>
            <a:endParaRPr lang="en-US" dirty="0">
              <a:solidFill>
                <a:schemeClr val="bg1"/>
              </a:solidFill>
              <a:latin typeface="Arial"/>
              <a:ea typeface="Times New Roman"/>
              <a:cs typeface="Times New Roman"/>
            </a:endParaRPr>
          </a:p>
          <a:p>
            <a:pPr marL="0" marR="0" algn="ctr">
              <a:spcBef>
                <a:spcPts val="0"/>
              </a:spcBef>
              <a:spcAft>
                <a:spcPts val="0"/>
              </a:spcAft>
            </a:pPr>
            <a:r>
              <a:rPr lang="en-US" b="1" dirty="0">
                <a:solidFill>
                  <a:schemeClr val="bg1"/>
                </a:solidFill>
                <a:latin typeface="Arial"/>
                <a:ea typeface="Times New Roman"/>
                <a:cs typeface="Times New Roman"/>
              </a:rPr>
              <a:t>No food</a:t>
            </a:r>
            <a:endParaRPr lang="en-US" dirty="0">
              <a:solidFill>
                <a:schemeClr val="bg1"/>
              </a:solidFill>
              <a:latin typeface="Arial"/>
              <a:ea typeface="Times New Roman"/>
              <a:cs typeface="Times New Roman"/>
            </a:endParaRPr>
          </a:p>
          <a:p>
            <a:pPr marL="0" marR="0" algn="ctr">
              <a:spcBef>
                <a:spcPts val="0"/>
              </a:spcBef>
              <a:spcAft>
                <a:spcPts val="0"/>
              </a:spcAft>
            </a:pPr>
            <a:r>
              <a:rPr lang="en-US" b="1" dirty="0">
                <a:solidFill>
                  <a:schemeClr val="bg1"/>
                </a:solidFill>
                <a:latin typeface="Arial"/>
                <a:ea typeface="Times New Roman"/>
                <a:cs typeface="Times New Roman"/>
              </a:rPr>
              <a:t>No water</a:t>
            </a:r>
            <a:endParaRPr lang="en-US" dirty="0">
              <a:solidFill>
                <a:schemeClr val="bg1"/>
              </a:solidFill>
              <a:latin typeface="Arial"/>
              <a:ea typeface="Times New Roman"/>
              <a:cs typeface="Times New Roman"/>
            </a:endParaRPr>
          </a:p>
          <a:p>
            <a:pPr marL="0" marR="0" algn="ctr">
              <a:spcBef>
                <a:spcPts val="0"/>
              </a:spcBef>
              <a:spcAft>
                <a:spcPts val="0"/>
              </a:spcAft>
            </a:pPr>
            <a:r>
              <a:rPr lang="en-US" b="1" dirty="0">
                <a:solidFill>
                  <a:schemeClr val="bg1"/>
                </a:solidFill>
                <a:latin typeface="Arial"/>
                <a:ea typeface="Times New Roman"/>
                <a:cs typeface="Times New Roman"/>
              </a:rPr>
              <a:t>No </a:t>
            </a:r>
            <a:r>
              <a:rPr lang="en-US" b="1" dirty="0" smtClean="0">
                <a:solidFill>
                  <a:schemeClr val="bg1"/>
                </a:solidFill>
                <a:latin typeface="Arial"/>
                <a:ea typeface="Times New Roman"/>
                <a:cs typeface="Times New Roman"/>
              </a:rPr>
              <a:t>shelter</a:t>
            </a:r>
            <a:endParaRPr lang="en-US" dirty="0">
              <a:solidFill>
                <a:schemeClr val="bg1"/>
              </a:solidFill>
              <a:latin typeface="Arial"/>
              <a:ea typeface="Times New Roman"/>
              <a:cs typeface="Times New Roman"/>
            </a:endParaRPr>
          </a:p>
        </p:txBody>
      </p:sp>
      <p:grpSp>
        <p:nvGrpSpPr>
          <p:cNvPr id="17" name="Group 5"/>
          <p:cNvGrpSpPr>
            <a:grpSpLocks noChangeAspect="1"/>
          </p:cNvGrpSpPr>
          <p:nvPr/>
        </p:nvGrpSpPr>
        <p:grpSpPr bwMode="auto">
          <a:xfrm flipH="1">
            <a:off x="8002679" y="3967569"/>
            <a:ext cx="890921" cy="679850"/>
            <a:chOff x="1409" y="1041"/>
            <a:chExt cx="2942" cy="2245"/>
          </a:xfrm>
        </p:grpSpPr>
        <p:sp>
          <p:nvSpPr>
            <p:cNvPr id="18" name="AutoShape 4"/>
            <p:cNvSpPr>
              <a:spLocks noChangeAspect="1" noChangeArrowheads="1" noTextEdit="1"/>
            </p:cNvSpPr>
            <p:nvPr/>
          </p:nvSpPr>
          <p:spPr bwMode="auto">
            <a:xfrm>
              <a:off x="1409" y="1041"/>
              <a:ext cx="2942" cy="2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p:cNvSpPr>
              <a:spLocks/>
            </p:cNvSpPr>
            <p:nvPr/>
          </p:nvSpPr>
          <p:spPr bwMode="auto">
            <a:xfrm>
              <a:off x="3519" y="2647"/>
              <a:ext cx="663" cy="538"/>
            </a:xfrm>
            <a:custGeom>
              <a:avLst/>
              <a:gdLst>
                <a:gd name="T0" fmla="*/ 0 w 663"/>
                <a:gd name="T1" fmla="*/ 103 h 538"/>
                <a:gd name="T2" fmla="*/ 62 w 663"/>
                <a:gd name="T3" fmla="*/ 235 h 538"/>
                <a:gd name="T4" fmla="*/ 120 w 663"/>
                <a:gd name="T5" fmla="*/ 341 h 538"/>
                <a:gd name="T6" fmla="*/ 175 w 663"/>
                <a:gd name="T7" fmla="*/ 422 h 538"/>
                <a:gd name="T8" fmla="*/ 237 w 663"/>
                <a:gd name="T9" fmla="*/ 480 h 538"/>
                <a:gd name="T10" fmla="*/ 310 w 663"/>
                <a:gd name="T11" fmla="*/ 516 h 538"/>
                <a:gd name="T12" fmla="*/ 401 w 663"/>
                <a:gd name="T13" fmla="*/ 535 h 538"/>
                <a:gd name="T14" fmla="*/ 515 w 663"/>
                <a:gd name="T15" fmla="*/ 538 h 538"/>
                <a:gd name="T16" fmla="*/ 663 w 663"/>
                <a:gd name="T17" fmla="*/ 528 h 538"/>
                <a:gd name="T18" fmla="*/ 518 w 663"/>
                <a:gd name="T19" fmla="*/ 525 h 538"/>
                <a:gd name="T20" fmla="*/ 404 w 663"/>
                <a:gd name="T21" fmla="*/ 506 h 538"/>
                <a:gd name="T22" fmla="*/ 314 w 663"/>
                <a:gd name="T23" fmla="*/ 470 h 538"/>
                <a:gd name="T24" fmla="*/ 245 w 663"/>
                <a:gd name="T25" fmla="*/ 417 h 538"/>
                <a:gd name="T26" fmla="*/ 188 w 663"/>
                <a:gd name="T27" fmla="*/ 344 h 538"/>
                <a:gd name="T28" fmla="*/ 144 w 663"/>
                <a:gd name="T29" fmla="*/ 251 h 538"/>
                <a:gd name="T30" fmla="*/ 103 w 663"/>
                <a:gd name="T31" fmla="*/ 136 h 538"/>
                <a:gd name="T32" fmla="*/ 64 w 663"/>
                <a:gd name="T33" fmla="*/ 0 h 538"/>
                <a:gd name="T34" fmla="*/ 56 w 663"/>
                <a:gd name="T35" fmla="*/ 10 h 538"/>
                <a:gd name="T36" fmla="*/ 47 w 663"/>
                <a:gd name="T37" fmla="*/ 23 h 538"/>
                <a:gd name="T38" fmla="*/ 39 w 663"/>
                <a:gd name="T39" fmla="*/ 37 h 538"/>
                <a:gd name="T40" fmla="*/ 32 w 663"/>
                <a:gd name="T41" fmla="*/ 51 h 538"/>
                <a:gd name="T42" fmla="*/ 24 w 663"/>
                <a:gd name="T43" fmla="*/ 65 h 538"/>
                <a:gd name="T44" fmla="*/ 16 w 663"/>
                <a:gd name="T45" fmla="*/ 78 h 538"/>
                <a:gd name="T46" fmla="*/ 8 w 663"/>
                <a:gd name="T47" fmla="*/ 91 h 538"/>
                <a:gd name="T48" fmla="*/ 0 w 663"/>
                <a:gd name="T49" fmla="*/ 103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3" h="538">
                  <a:moveTo>
                    <a:pt x="0" y="103"/>
                  </a:moveTo>
                  <a:lnTo>
                    <a:pt x="62" y="235"/>
                  </a:lnTo>
                  <a:lnTo>
                    <a:pt x="120" y="341"/>
                  </a:lnTo>
                  <a:lnTo>
                    <a:pt x="175" y="422"/>
                  </a:lnTo>
                  <a:lnTo>
                    <a:pt x="237" y="480"/>
                  </a:lnTo>
                  <a:lnTo>
                    <a:pt x="310" y="516"/>
                  </a:lnTo>
                  <a:lnTo>
                    <a:pt x="401" y="535"/>
                  </a:lnTo>
                  <a:lnTo>
                    <a:pt x="515" y="538"/>
                  </a:lnTo>
                  <a:lnTo>
                    <a:pt x="663" y="528"/>
                  </a:lnTo>
                  <a:lnTo>
                    <a:pt x="518" y="525"/>
                  </a:lnTo>
                  <a:lnTo>
                    <a:pt x="404" y="506"/>
                  </a:lnTo>
                  <a:lnTo>
                    <a:pt x="314" y="470"/>
                  </a:lnTo>
                  <a:lnTo>
                    <a:pt x="245" y="417"/>
                  </a:lnTo>
                  <a:lnTo>
                    <a:pt x="188" y="344"/>
                  </a:lnTo>
                  <a:lnTo>
                    <a:pt x="144" y="251"/>
                  </a:lnTo>
                  <a:lnTo>
                    <a:pt x="103" y="136"/>
                  </a:lnTo>
                  <a:lnTo>
                    <a:pt x="64" y="0"/>
                  </a:lnTo>
                  <a:lnTo>
                    <a:pt x="56" y="10"/>
                  </a:lnTo>
                  <a:lnTo>
                    <a:pt x="47" y="23"/>
                  </a:lnTo>
                  <a:lnTo>
                    <a:pt x="39" y="37"/>
                  </a:lnTo>
                  <a:lnTo>
                    <a:pt x="32" y="51"/>
                  </a:lnTo>
                  <a:lnTo>
                    <a:pt x="24" y="65"/>
                  </a:lnTo>
                  <a:lnTo>
                    <a:pt x="16" y="78"/>
                  </a:lnTo>
                  <a:lnTo>
                    <a:pt x="8" y="91"/>
                  </a:lnTo>
                  <a:lnTo>
                    <a:pt x="0" y="103"/>
                  </a:lnTo>
                  <a:close/>
                </a:path>
              </a:pathLst>
            </a:custGeom>
            <a:solidFill>
              <a:srgbClr val="9CAD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7"/>
            <p:cNvSpPr>
              <a:spLocks/>
            </p:cNvSpPr>
            <p:nvPr/>
          </p:nvSpPr>
          <p:spPr bwMode="auto">
            <a:xfrm>
              <a:off x="1508" y="1750"/>
              <a:ext cx="184" cy="175"/>
            </a:xfrm>
            <a:custGeom>
              <a:avLst/>
              <a:gdLst>
                <a:gd name="T0" fmla="*/ 0 w 184"/>
                <a:gd name="T1" fmla="*/ 0 h 175"/>
                <a:gd name="T2" fmla="*/ 24 w 184"/>
                <a:gd name="T3" fmla="*/ 3 h 175"/>
                <a:gd name="T4" fmla="*/ 52 w 184"/>
                <a:gd name="T5" fmla="*/ 17 h 175"/>
                <a:gd name="T6" fmla="*/ 80 w 184"/>
                <a:gd name="T7" fmla="*/ 38 h 175"/>
                <a:gd name="T8" fmla="*/ 109 w 184"/>
                <a:gd name="T9" fmla="*/ 65 h 175"/>
                <a:gd name="T10" fmla="*/ 135 w 184"/>
                <a:gd name="T11" fmla="*/ 93 h 175"/>
                <a:gd name="T12" fmla="*/ 157 w 184"/>
                <a:gd name="T13" fmla="*/ 123 h 175"/>
                <a:gd name="T14" fmla="*/ 173 w 184"/>
                <a:gd name="T15" fmla="*/ 151 h 175"/>
                <a:gd name="T16" fmla="*/ 184 w 184"/>
                <a:gd name="T17" fmla="*/ 17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4" h="175">
                  <a:moveTo>
                    <a:pt x="0" y="0"/>
                  </a:moveTo>
                  <a:lnTo>
                    <a:pt x="24" y="3"/>
                  </a:lnTo>
                  <a:lnTo>
                    <a:pt x="52" y="17"/>
                  </a:lnTo>
                  <a:lnTo>
                    <a:pt x="80" y="38"/>
                  </a:lnTo>
                  <a:lnTo>
                    <a:pt x="109" y="65"/>
                  </a:lnTo>
                  <a:lnTo>
                    <a:pt x="135" y="93"/>
                  </a:lnTo>
                  <a:lnTo>
                    <a:pt x="157" y="123"/>
                  </a:lnTo>
                  <a:lnTo>
                    <a:pt x="173" y="151"/>
                  </a:lnTo>
                  <a:lnTo>
                    <a:pt x="184" y="175"/>
                  </a:lnTo>
                </a:path>
              </a:pathLst>
            </a:custGeom>
            <a:noFill/>
            <a:ln w="1">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Freeform 8"/>
            <p:cNvSpPr>
              <a:spLocks/>
            </p:cNvSpPr>
            <p:nvPr/>
          </p:nvSpPr>
          <p:spPr bwMode="auto">
            <a:xfrm>
              <a:off x="1448" y="1861"/>
              <a:ext cx="227" cy="68"/>
            </a:xfrm>
            <a:custGeom>
              <a:avLst/>
              <a:gdLst>
                <a:gd name="T0" fmla="*/ 0 w 227"/>
                <a:gd name="T1" fmla="*/ 2 h 68"/>
                <a:gd name="T2" fmla="*/ 26 w 227"/>
                <a:gd name="T3" fmla="*/ 0 h 68"/>
                <a:gd name="T4" fmla="*/ 59 w 227"/>
                <a:gd name="T5" fmla="*/ 2 h 68"/>
                <a:gd name="T6" fmla="*/ 94 w 227"/>
                <a:gd name="T7" fmla="*/ 6 h 68"/>
                <a:gd name="T8" fmla="*/ 131 w 227"/>
                <a:gd name="T9" fmla="*/ 12 h 68"/>
                <a:gd name="T10" fmla="*/ 164 w 227"/>
                <a:gd name="T11" fmla="*/ 21 h 68"/>
                <a:gd name="T12" fmla="*/ 193 w 227"/>
                <a:gd name="T13" fmla="*/ 34 h 68"/>
                <a:gd name="T14" fmla="*/ 214 w 227"/>
                <a:gd name="T15" fmla="*/ 48 h 68"/>
                <a:gd name="T16" fmla="*/ 227 w 227"/>
                <a:gd name="T1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7" h="68">
                  <a:moveTo>
                    <a:pt x="0" y="2"/>
                  </a:moveTo>
                  <a:lnTo>
                    <a:pt x="26" y="0"/>
                  </a:lnTo>
                  <a:lnTo>
                    <a:pt x="59" y="2"/>
                  </a:lnTo>
                  <a:lnTo>
                    <a:pt x="94" y="6"/>
                  </a:lnTo>
                  <a:lnTo>
                    <a:pt x="131" y="12"/>
                  </a:lnTo>
                  <a:lnTo>
                    <a:pt x="164" y="21"/>
                  </a:lnTo>
                  <a:lnTo>
                    <a:pt x="193" y="34"/>
                  </a:lnTo>
                  <a:lnTo>
                    <a:pt x="214" y="48"/>
                  </a:lnTo>
                  <a:lnTo>
                    <a:pt x="227" y="68"/>
                  </a:lnTo>
                </a:path>
              </a:pathLst>
            </a:custGeom>
            <a:noFill/>
            <a:ln w="1">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Freeform 9"/>
            <p:cNvSpPr>
              <a:spLocks/>
            </p:cNvSpPr>
            <p:nvPr/>
          </p:nvSpPr>
          <p:spPr bwMode="auto">
            <a:xfrm>
              <a:off x="3057" y="3046"/>
              <a:ext cx="572" cy="236"/>
            </a:xfrm>
            <a:custGeom>
              <a:avLst/>
              <a:gdLst>
                <a:gd name="T0" fmla="*/ 167 w 572"/>
                <a:gd name="T1" fmla="*/ 217 h 236"/>
                <a:gd name="T2" fmla="*/ 179 w 572"/>
                <a:gd name="T3" fmla="*/ 204 h 236"/>
                <a:gd name="T4" fmla="*/ 192 w 572"/>
                <a:gd name="T5" fmla="*/ 194 h 236"/>
                <a:gd name="T6" fmla="*/ 203 w 572"/>
                <a:gd name="T7" fmla="*/ 186 h 236"/>
                <a:gd name="T8" fmla="*/ 213 w 572"/>
                <a:gd name="T9" fmla="*/ 178 h 236"/>
                <a:gd name="T10" fmla="*/ 223 w 572"/>
                <a:gd name="T11" fmla="*/ 169 h 236"/>
                <a:gd name="T12" fmla="*/ 234 w 572"/>
                <a:gd name="T13" fmla="*/ 160 h 236"/>
                <a:gd name="T14" fmla="*/ 245 w 572"/>
                <a:gd name="T15" fmla="*/ 151 h 236"/>
                <a:gd name="T16" fmla="*/ 261 w 572"/>
                <a:gd name="T17" fmla="*/ 140 h 236"/>
                <a:gd name="T18" fmla="*/ 286 w 572"/>
                <a:gd name="T19" fmla="*/ 128 h 236"/>
                <a:gd name="T20" fmla="*/ 321 w 572"/>
                <a:gd name="T21" fmla="*/ 118 h 236"/>
                <a:gd name="T22" fmla="*/ 360 w 572"/>
                <a:gd name="T23" fmla="*/ 107 h 236"/>
                <a:gd name="T24" fmla="*/ 401 w 572"/>
                <a:gd name="T25" fmla="*/ 96 h 236"/>
                <a:gd name="T26" fmla="*/ 442 w 572"/>
                <a:gd name="T27" fmla="*/ 87 h 236"/>
                <a:gd name="T28" fmla="*/ 481 w 572"/>
                <a:gd name="T29" fmla="*/ 81 h 236"/>
                <a:gd name="T30" fmla="*/ 514 w 572"/>
                <a:gd name="T31" fmla="*/ 77 h 236"/>
                <a:gd name="T32" fmla="*/ 542 w 572"/>
                <a:gd name="T33" fmla="*/ 80 h 236"/>
                <a:gd name="T34" fmla="*/ 558 w 572"/>
                <a:gd name="T35" fmla="*/ 77 h 236"/>
                <a:gd name="T36" fmla="*/ 568 w 572"/>
                <a:gd name="T37" fmla="*/ 72 h 236"/>
                <a:gd name="T38" fmla="*/ 572 w 572"/>
                <a:gd name="T39" fmla="*/ 64 h 236"/>
                <a:gd name="T40" fmla="*/ 571 w 572"/>
                <a:gd name="T41" fmla="*/ 57 h 236"/>
                <a:gd name="T42" fmla="*/ 566 w 572"/>
                <a:gd name="T43" fmla="*/ 46 h 236"/>
                <a:gd name="T44" fmla="*/ 561 w 572"/>
                <a:gd name="T45" fmla="*/ 35 h 236"/>
                <a:gd name="T46" fmla="*/ 556 w 572"/>
                <a:gd name="T47" fmla="*/ 25 h 236"/>
                <a:gd name="T48" fmla="*/ 555 w 572"/>
                <a:gd name="T49" fmla="*/ 17 h 236"/>
                <a:gd name="T50" fmla="*/ 514 w 572"/>
                <a:gd name="T51" fmla="*/ 4 h 236"/>
                <a:gd name="T52" fmla="*/ 469 w 572"/>
                <a:gd name="T53" fmla="*/ 0 h 236"/>
                <a:gd name="T54" fmla="*/ 420 w 572"/>
                <a:gd name="T55" fmla="*/ 2 h 236"/>
                <a:gd name="T56" fmla="*/ 369 w 572"/>
                <a:gd name="T57" fmla="*/ 10 h 236"/>
                <a:gd name="T58" fmla="*/ 318 w 572"/>
                <a:gd name="T59" fmla="*/ 21 h 236"/>
                <a:gd name="T60" fmla="*/ 268 w 572"/>
                <a:gd name="T61" fmla="*/ 35 h 236"/>
                <a:gd name="T62" fmla="*/ 220 w 572"/>
                <a:gd name="T63" fmla="*/ 51 h 236"/>
                <a:gd name="T64" fmla="*/ 177 w 572"/>
                <a:gd name="T65" fmla="*/ 67 h 236"/>
                <a:gd name="T66" fmla="*/ 156 w 572"/>
                <a:gd name="T67" fmla="*/ 81 h 236"/>
                <a:gd name="T68" fmla="*/ 136 w 572"/>
                <a:gd name="T69" fmla="*/ 94 h 236"/>
                <a:gd name="T70" fmla="*/ 115 w 572"/>
                <a:gd name="T71" fmla="*/ 109 h 236"/>
                <a:gd name="T72" fmla="*/ 95 w 572"/>
                <a:gd name="T73" fmla="*/ 124 h 236"/>
                <a:gd name="T74" fmla="*/ 75 w 572"/>
                <a:gd name="T75" fmla="*/ 137 h 236"/>
                <a:gd name="T76" fmla="*/ 54 w 572"/>
                <a:gd name="T77" fmla="*/ 151 h 236"/>
                <a:gd name="T78" fmla="*/ 34 w 572"/>
                <a:gd name="T79" fmla="*/ 165 h 236"/>
                <a:gd name="T80" fmla="*/ 15 w 572"/>
                <a:gd name="T81" fmla="*/ 180 h 236"/>
                <a:gd name="T82" fmla="*/ 1 w 572"/>
                <a:gd name="T83" fmla="*/ 200 h 236"/>
                <a:gd name="T84" fmla="*/ 0 w 572"/>
                <a:gd name="T85" fmla="*/ 217 h 236"/>
                <a:gd name="T86" fmla="*/ 8 w 572"/>
                <a:gd name="T87" fmla="*/ 228 h 236"/>
                <a:gd name="T88" fmla="*/ 26 w 572"/>
                <a:gd name="T89" fmla="*/ 235 h 236"/>
                <a:gd name="T90" fmla="*/ 51 w 572"/>
                <a:gd name="T91" fmla="*/ 236 h 236"/>
                <a:gd name="T92" fmla="*/ 84 w 572"/>
                <a:gd name="T93" fmla="*/ 234 h 236"/>
                <a:gd name="T94" fmla="*/ 122 w 572"/>
                <a:gd name="T95" fmla="*/ 227 h 236"/>
                <a:gd name="T96" fmla="*/ 167 w 572"/>
                <a:gd name="T97" fmla="*/ 217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72" h="236">
                  <a:moveTo>
                    <a:pt x="167" y="217"/>
                  </a:moveTo>
                  <a:lnTo>
                    <a:pt x="179" y="204"/>
                  </a:lnTo>
                  <a:lnTo>
                    <a:pt x="192" y="194"/>
                  </a:lnTo>
                  <a:lnTo>
                    <a:pt x="203" y="186"/>
                  </a:lnTo>
                  <a:lnTo>
                    <a:pt x="213" y="178"/>
                  </a:lnTo>
                  <a:lnTo>
                    <a:pt x="223" y="169"/>
                  </a:lnTo>
                  <a:lnTo>
                    <a:pt x="234" y="160"/>
                  </a:lnTo>
                  <a:lnTo>
                    <a:pt x="245" y="151"/>
                  </a:lnTo>
                  <a:lnTo>
                    <a:pt x="261" y="140"/>
                  </a:lnTo>
                  <a:lnTo>
                    <a:pt x="286" y="128"/>
                  </a:lnTo>
                  <a:lnTo>
                    <a:pt x="321" y="118"/>
                  </a:lnTo>
                  <a:lnTo>
                    <a:pt x="360" y="107"/>
                  </a:lnTo>
                  <a:lnTo>
                    <a:pt x="401" y="96"/>
                  </a:lnTo>
                  <a:lnTo>
                    <a:pt x="442" y="87"/>
                  </a:lnTo>
                  <a:lnTo>
                    <a:pt x="481" y="81"/>
                  </a:lnTo>
                  <a:lnTo>
                    <a:pt x="514" y="77"/>
                  </a:lnTo>
                  <a:lnTo>
                    <a:pt x="542" y="80"/>
                  </a:lnTo>
                  <a:lnTo>
                    <a:pt x="558" y="77"/>
                  </a:lnTo>
                  <a:lnTo>
                    <a:pt x="568" y="72"/>
                  </a:lnTo>
                  <a:lnTo>
                    <a:pt x="572" y="64"/>
                  </a:lnTo>
                  <a:lnTo>
                    <a:pt x="571" y="57"/>
                  </a:lnTo>
                  <a:lnTo>
                    <a:pt x="566" y="46"/>
                  </a:lnTo>
                  <a:lnTo>
                    <a:pt x="561" y="35"/>
                  </a:lnTo>
                  <a:lnTo>
                    <a:pt x="556" y="25"/>
                  </a:lnTo>
                  <a:lnTo>
                    <a:pt x="555" y="17"/>
                  </a:lnTo>
                  <a:lnTo>
                    <a:pt x="514" y="4"/>
                  </a:lnTo>
                  <a:lnTo>
                    <a:pt x="469" y="0"/>
                  </a:lnTo>
                  <a:lnTo>
                    <a:pt x="420" y="2"/>
                  </a:lnTo>
                  <a:lnTo>
                    <a:pt x="369" y="10"/>
                  </a:lnTo>
                  <a:lnTo>
                    <a:pt x="318" y="21"/>
                  </a:lnTo>
                  <a:lnTo>
                    <a:pt x="268" y="35"/>
                  </a:lnTo>
                  <a:lnTo>
                    <a:pt x="220" y="51"/>
                  </a:lnTo>
                  <a:lnTo>
                    <a:pt x="177" y="67"/>
                  </a:lnTo>
                  <a:lnTo>
                    <a:pt x="156" y="81"/>
                  </a:lnTo>
                  <a:lnTo>
                    <a:pt x="136" y="94"/>
                  </a:lnTo>
                  <a:lnTo>
                    <a:pt x="115" y="109"/>
                  </a:lnTo>
                  <a:lnTo>
                    <a:pt x="95" y="124"/>
                  </a:lnTo>
                  <a:lnTo>
                    <a:pt x="75" y="137"/>
                  </a:lnTo>
                  <a:lnTo>
                    <a:pt x="54" y="151"/>
                  </a:lnTo>
                  <a:lnTo>
                    <a:pt x="34" y="165"/>
                  </a:lnTo>
                  <a:lnTo>
                    <a:pt x="15" y="180"/>
                  </a:lnTo>
                  <a:lnTo>
                    <a:pt x="1" y="200"/>
                  </a:lnTo>
                  <a:lnTo>
                    <a:pt x="0" y="217"/>
                  </a:lnTo>
                  <a:lnTo>
                    <a:pt x="8" y="228"/>
                  </a:lnTo>
                  <a:lnTo>
                    <a:pt x="26" y="235"/>
                  </a:lnTo>
                  <a:lnTo>
                    <a:pt x="51" y="236"/>
                  </a:lnTo>
                  <a:lnTo>
                    <a:pt x="84" y="234"/>
                  </a:lnTo>
                  <a:lnTo>
                    <a:pt x="122" y="227"/>
                  </a:lnTo>
                  <a:lnTo>
                    <a:pt x="167" y="217"/>
                  </a:lnTo>
                  <a:close/>
                </a:path>
              </a:pathLst>
            </a:custGeom>
            <a:solidFill>
              <a:srgbClr val="7A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10"/>
            <p:cNvSpPr>
              <a:spLocks/>
            </p:cNvSpPr>
            <p:nvPr/>
          </p:nvSpPr>
          <p:spPr bwMode="auto">
            <a:xfrm>
              <a:off x="2249" y="2733"/>
              <a:ext cx="443" cy="455"/>
            </a:xfrm>
            <a:custGeom>
              <a:avLst/>
              <a:gdLst>
                <a:gd name="T0" fmla="*/ 1 w 443"/>
                <a:gd name="T1" fmla="*/ 0 h 455"/>
                <a:gd name="T2" fmla="*/ 30 w 443"/>
                <a:gd name="T3" fmla="*/ 24 h 455"/>
                <a:gd name="T4" fmla="*/ 58 w 443"/>
                <a:gd name="T5" fmla="*/ 49 h 455"/>
                <a:gd name="T6" fmla="*/ 87 w 443"/>
                <a:gd name="T7" fmla="*/ 74 h 455"/>
                <a:gd name="T8" fmla="*/ 116 w 443"/>
                <a:gd name="T9" fmla="*/ 99 h 455"/>
                <a:gd name="T10" fmla="*/ 145 w 443"/>
                <a:gd name="T11" fmla="*/ 123 h 455"/>
                <a:gd name="T12" fmla="*/ 174 w 443"/>
                <a:gd name="T13" fmla="*/ 148 h 455"/>
                <a:gd name="T14" fmla="*/ 203 w 443"/>
                <a:gd name="T15" fmla="*/ 173 h 455"/>
                <a:gd name="T16" fmla="*/ 232 w 443"/>
                <a:gd name="T17" fmla="*/ 198 h 455"/>
                <a:gd name="T18" fmla="*/ 250 w 443"/>
                <a:gd name="T19" fmla="*/ 221 h 455"/>
                <a:gd name="T20" fmla="*/ 267 w 443"/>
                <a:gd name="T21" fmla="*/ 245 h 455"/>
                <a:gd name="T22" fmla="*/ 284 w 443"/>
                <a:gd name="T23" fmla="*/ 270 h 455"/>
                <a:gd name="T24" fmla="*/ 302 w 443"/>
                <a:gd name="T25" fmla="*/ 293 h 455"/>
                <a:gd name="T26" fmla="*/ 321 w 443"/>
                <a:gd name="T27" fmla="*/ 313 h 455"/>
                <a:gd name="T28" fmla="*/ 345 w 443"/>
                <a:gd name="T29" fmla="*/ 333 h 455"/>
                <a:gd name="T30" fmla="*/ 371 w 443"/>
                <a:gd name="T31" fmla="*/ 347 h 455"/>
                <a:gd name="T32" fmla="*/ 403 w 443"/>
                <a:gd name="T33" fmla="*/ 359 h 455"/>
                <a:gd name="T34" fmla="*/ 424 w 443"/>
                <a:gd name="T35" fmla="*/ 388 h 455"/>
                <a:gd name="T36" fmla="*/ 437 w 443"/>
                <a:gd name="T37" fmla="*/ 410 h 455"/>
                <a:gd name="T38" fmla="*/ 442 w 443"/>
                <a:gd name="T39" fmla="*/ 426 h 455"/>
                <a:gd name="T40" fmla="*/ 443 w 443"/>
                <a:gd name="T41" fmla="*/ 437 h 455"/>
                <a:gd name="T42" fmla="*/ 438 w 443"/>
                <a:gd name="T43" fmla="*/ 443 h 455"/>
                <a:gd name="T44" fmla="*/ 430 w 443"/>
                <a:gd name="T45" fmla="*/ 447 h 455"/>
                <a:gd name="T46" fmla="*/ 422 w 443"/>
                <a:gd name="T47" fmla="*/ 451 h 455"/>
                <a:gd name="T48" fmla="*/ 414 w 443"/>
                <a:gd name="T49" fmla="*/ 455 h 455"/>
                <a:gd name="T50" fmla="*/ 364 w 443"/>
                <a:gd name="T51" fmla="*/ 440 h 455"/>
                <a:gd name="T52" fmla="*/ 320 w 443"/>
                <a:gd name="T53" fmla="*/ 418 h 455"/>
                <a:gd name="T54" fmla="*/ 280 w 443"/>
                <a:gd name="T55" fmla="*/ 389 h 455"/>
                <a:gd name="T56" fmla="*/ 243 w 443"/>
                <a:gd name="T57" fmla="*/ 355 h 455"/>
                <a:gd name="T58" fmla="*/ 207 w 443"/>
                <a:gd name="T59" fmla="*/ 317 h 455"/>
                <a:gd name="T60" fmla="*/ 174 w 443"/>
                <a:gd name="T61" fmla="*/ 278 h 455"/>
                <a:gd name="T62" fmla="*/ 139 w 443"/>
                <a:gd name="T63" fmla="*/ 240 h 455"/>
                <a:gd name="T64" fmla="*/ 105 w 443"/>
                <a:gd name="T65" fmla="*/ 205 h 455"/>
                <a:gd name="T66" fmla="*/ 91 w 443"/>
                <a:gd name="T67" fmla="*/ 184 h 455"/>
                <a:gd name="T68" fmla="*/ 77 w 443"/>
                <a:gd name="T69" fmla="*/ 164 h 455"/>
                <a:gd name="T70" fmla="*/ 64 w 443"/>
                <a:gd name="T71" fmla="*/ 144 h 455"/>
                <a:gd name="T72" fmla="*/ 53 w 443"/>
                <a:gd name="T73" fmla="*/ 123 h 455"/>
                <a:gd name="T74" fmla="*/ 40 w 443"/>
                <a:gd name="T75" fmla="*/ 103 h 455"/>
                <a:gd name="T76" fmla="*/ 29 w 443"/>
                <a:gd name="T77" fmla="*/ 82 h 455"/>
                <a:gd name="T78" fmla="*/ 15 w 443"/>
                <a:gd name="T79" fmla="*/ 62 h 455"/>
                <a:gd name="T80" fmla="*/ 1 w 443"/>
                <a:gd name="T81" fmla="*/ 43 h 455"/>
                <a:gd name="T82" fmla="*/ 1 w 443"/>
                <a:gd name="T83" fmla="*/ 37 h 455"/>
                <a:gd name="T84" fmla="*/ 2 w 443"/>
                <a:gd name="T85" fmla="*/ 31 h 455"/>
                <a:gd name="T86" fmla="*/ 1 w 443"/>
                <a:gd name="T87" fmla="*/ 26 h 455"/>
                <a:gd name="T88" fmla="*/ 0 w 443"/>
                <a:gd name="T89" fmla="*/ 21 h 455"/>
                <a:gd name="T90" fmla="*/ 0 w 443"/>
                <a:gd name="T91" fmla="*/ 16 h 455"/>
                <a:gd name="T92" fmla="*/ 0 w 443"/>
                <a:gd name="T93" fmla="*/ 11 h 455"/>
                <a:gd name="T94" fmla="*/ 0 w 443"/>
                <a:gd name="T95" fmla="*/ 5 h 455"/>
                <a:gd name="T96" fmla="*/ 1 w 443"/>
                <a:gd name="T97"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43" h="455">
                  <a:moveTo>
                    <a:pt x="1" y="0"/>
                  </a:moveTo>
                  <a:lnTo>
                    <a:pt x="30" y="24"/>
                  </a:lnTo>
                  <a:lnTo>
                    <a:pt x="58" y="49"/>
                  </a:lnTo>
                  <a:lnTo>
                    <a:pt x="87" y="74"/>
                  </a:lnTo>
                  <a:lnTo>
                    <a:pt x="116" y="99"/>
                  </a:lnTo>
                  <a:lnTo>
                    <a:pt x="145" y="123"/>
                  </a:lnTo>
                  <a:lnTo>
                    <a:pt x="174" y="148"/>
                  </a:lnTo>
                  <a:lnTo>
                    <a:pt x="203" y="173"/>
                  </a:lnTo>
                  <a:lnTo>
                    <a:pt x="232" y="198"/>
                  </a:lnTo>
                  <a:lnTo>
                    <a:pt x="250" y="221"/>
                  </a:lnTo>
                  <a:lnTo>
                    <a:pt x="267" y="245"/>
                  </a:lnTo>
                  <a:lnTo>
                    <a:pt x="284" y="270"/>
                  </a:lnTo>
                  <a:lnTo>
                    <a:pt x="302" y="293"/>
                  </a:lnTo>
                  <a:lnTo>
                    <a:pt x="321" y="313"/>
                  </a:lnTo>
                  <a:lnTo>
                    <a:pt x="345" y="333"/>
                  </a:lnTo>
                  <a:lnTo>
                    <a:pt x="371" y="347"/>
                  </a:lnTo>
                  <a:lnTo>
                    <a:pt x="403" y="359"/>
                  </a:lnTo>
                  <a:lnTo>
                    <a:pt x="424" y="388"/>
                  </a:lnTo>
                  <a:lnTo>
                    <a:pt x="437" y="410"/>
                  </a:lnTo>
                  <a:lnTo>
                    <a:pt x="442" y="426"/>
                  </a:lnTo>
                  <a:lnTo>
                    <a:pt x="443" y="437"/>
                  </a:lnTo>
                  <a:lnTo>
                    <a:pt x="438" y="443"/>
                  </a:lnTo>
                  <a:lnTo>
                    <a:pt x="430" y="447"/>
                  </a:lnTo>
                  <a:lnTo>
                    <a:pt x="422" y="451"/>
                  </a:lnTo>
                  <a:lnTo>
                    <a:pt x="414" y="455"/>
                  </a:lnTo>
                  <a:lnTo>
                    <a:pt x="364" y="440"/>
                  </a:lnTo>
                  <a:lnTo>
                    <a:pt x="320" y="418"/>
                  </a:lnTo>
                  <a:lnTo>
                    <a:pt x="280" y="389"/>
                  </a:lnTo>
                  <a:lnTo>
                    <a:pt x="243" y="355"/>
                  </a:lnTo>
                  <a:lnTo>
                    <a:pt x="207" y="317"/>
                  </a:lnTo>
                  <a:lnTo>
                    <a:pt x="174" y="278"/>
                  </a:lnTo>
                  <a:lnTo>
                    <a:pt x="139" y="240"/>
                  </a:lnTo>
                  <a:lnTo>
                    <a:pt x="105" y="205"/>
                  </a:lnTo>
                  <a:lnTo>
                    <a:pt x="91" y="184"/>
                  </a:lnTo>
                  <a:lnTo>
                    <a:pt x="77" y="164"/>
                  </a:lnTo>
                  <a:lnTo>
                    <a:pt x="64" y="144"/>
                  </a:lnTo>
                  <a:lnTo>
                    <a:pt x="53" y="123"/>
                  </a:lnTo>
                  <a:lnTo>
                    <a:pt x="40" y="103"/>
                  </a:lnTo>
                  <a:lnTo>
                    <a:pt x="29" y="82"/>
                  </a:lnTo>
                  <a:lnTo>
                    <a:pt x="15" y="62"/>
                  </a:lnTo>
                  <a:lnTo>
                    <a:pt x="1" y="43"/>
                  </a:lnTo>
                  <a:lnTo>
                    <a:pt x="1" y="37"/>
                  </a:lnTo>
                  <a:lnTo>
                    <a:pt x="2" y="31"/>
                  </a:lnTo>
                  <a:lnTo>
                    <a:pt x="1" y="26"/>
                  </a:lnTo>
                  <a:lnTo>
                    <a:pt x="0" y="21"/>
                  </a:lnTo>
                  <a:lnTo>
                    <a:pt x="0" y="16"/>
                  </a:lnTo>
                  <a:lnTo>
                    <a:pt x="0" y="11"/>
                  </a:lnTo>
                  <a:lnTo>
                    <a:pt x="0" y="5"/>
                  </a:lnTo>
                  <a:lnTo>
                    <a:pt x="1" y="0"/>
                  </a:lnTo>
                  <a:close/>
                </a:path>
              </a:pathLst>
            </a:custGeom>
            <a:solidFill>
              <a:srgbClr val="7A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11"/>
            <p:cNvSpPr>
              <a:spLocks/>
            </p:cNvSpPr>
            <p:nvPr/>
          </p:nvSpPr>
          <p:spPr bwMode="auto">
            <a:xfrm>
              <a:off x="2335" y="2678"/>
              <a:ext cx="647" cy="385"/>
            </a:xfrm>
            <a:custGeom>
              <a:avLst/>
              <a:gdLst>
                <a:gd name="T0" fmla="*/ 414 w 647"/>
                <a:gd name="T1" fmla="*/ 0 h 385"/>
                <a:gd name="T2" fmla="*/ 369 w 647"/>
                <a:gd name="T3" fmla="*/ 15 h 385"/>
                <a:gd name="T4" fmla="*/ 334 w 647"/>
                <a:gd name="T5" fmla="*/ 30 h 385"/>
                <a:gd name="T6" fmla="*/ 305 w 647"/>
                <a:gd name="T7" fmla="*/ 42 h 385"/>
                <a:gd name="T8" fmla="*/ 283 w 647"/>
                <a:gd name="T9" fmla="*/ 57 h 385"/>
                <a:gd name="T10" fmla="*/ 261 w 647"/>
                <a:gd name="T11" fmla="*/ 72 h 385"/>
                <a:gd name="T12" fmla="*/ 239 w 647"/>
                <a:gd name="T13" fmla="*/ 95 h 385"/>
                <a:gd name="T14" fmla="*/ 216 w 647"/>
                <a:gd name="T15" fmla="*/ 123 h 385"/>
                <a:gd name="T16" fmla="*/ 189 w 647"/>
                <a:gd name="T17" fmla="*/ 161 h 385"/>
                <a:gd name="T18" fmla="*/ 176 w 647"/>
                <a:gd name="T19" fmla="*/ 151 h 385"/>
                <a:gd name="T20" fmla="*/ 164 w 647"/>
                <a:gd name="T21" fmla="*/ 141 h 385"/>
                <a:gd name="T22" fmla="*/ 151 w 647"/>
                <a:gd name="T23" fmla="*/ 132 h 385"/>
                <a:gd name="T24" fmla="*/ 139 w 647"/>
                <a:gd name="T25" fmla="*/ 122 h 385"/>
                <a:gd name="T26" fmla="*/ 127 w 647"/>
                <a:gd name="T27" fmla="*/ 112 h 385"/>
                <a:gd name="T28" fmla="*/ 114 w 647"/>
                <a:gd name="T29" fmla="*/ 103 h 385"/>
                <a:gd name="T30" fmla="*/ 102 w 647"/>
                <a:gd name="T31" fmla="*/ 93 h 385"/>
                <a:gd name="T32" fmla="*/ 90 w 647"/>
                <a:gd name="T33" fmla="*/ 83 h 385"/>
                <a:gd name="T34" fmla="*/ 82 w 647"/>
                <a:gd name="T35" fmla="*/ 88 h 385"/>
                <a:gd name="T36" fmla="*/ 72 w 647"/>
                <a:gd name="T37" fmla="*/ 97 h 385"/>
                <a:gd name="T38" fmla="*/ 58 w 647"/>
                <a:gd name="T39" fmla="*/ 104 h 385"/>
                <a:gd name="T40" fmla="*/ 44 w 647"/>
                <a:gd name="T41" fmla="*/ 114 h 385"/>
                <a:gd name="T42" fmla="*/ 30 w 647"/>
                <a:gd name="T43" fmla="*/ 123 h 385"/>
                <a:gd name="T44" fmla="*/ 16 w 647"/>
                <a:gd name="T45" fmla="*/ 132 h 385"/>
                <a:gd name="T46" fmla="*/ 6 w 647"/>
                <a:gd name="T47" fmla="*/ 139 h 385"/>
                <a:gd name="T48" fmla="*/ 0 w 647"/>
                <a:gd name="T49" fmla="*/ 146 h 385"/>
                <a:gd name="T50" fmla="*/ 31 w 647"/>
                <a:gd name="T51" fmla="*/ 176 h 385"/>
                <a:gd name="T52" fmla="*/ 66 w 647"/>
                <a:gd name="T53" fmla="*/ 209 h 385"/>
                <a:gd name="T54" fmla="*/ 102 w 647"/>
                <a:gd name="T55" fmla="*/ 242 h 385"/>
                <a:gd name="T56" fmla="*/ 139 w 647"/>
                <a:gd name="T57" fmla="*/ 276 h 385"/>
                <a:gd name="T58" fmla="*/ 176 w 647"/>
                <a:gd name="T59" fmla="*/ 307 h 385"/>
                <a:gd name="T60" fmla="*/ 214 w 647"/>
                <a:gd name="T61" fmla="*/ 336 h 385"/>
                <a:gd name="T62" fmla="*/ 251 w 647"/>
                <a:gd name="T63" fmla="*/ 361 h 385"/>
                <a:gd name="T64" fmla="*/ 288 w 647"/>
                <a:gd name="T65" fmla="*/ 380 h 385"/>
                <a:gd name="T66" fmla="*/ 315 w 647"/>
                <a:gd name="T67" fmla="*/ 385 h 385"/>
                <a:gd name="T68" fmla="*/ 338 w 647"/>
                <a:gd name="T69" fmla="*/ 383 h 385"/>
                <a:gd name="T70" fmla="*/ 356 w 647"/>
                <a:gd name="T71" fmla="*/ 372 h 385"/>
                <a:gd name="T72" fmla="*/ 369 w 647"/>
                <a:gd name="T73" fmla="*/ 357 h 385"/>
                <a:gd name="T74" fmla="*/ 376 w 647"/>
                <a:gd name="T75" fmla="*/ 334 h 385"/>
                <a:gd name="T76" fmla="*/ 378 w 647"/>
                <a:gd name="T77" fmla="*/ 307 h 385"/>
                <a:gd name="T78" fmla="*/ 374 w 647"/>
                <a:gd name="T79" fmla="*/ 274 h 385"/>
                <a:gd name="T80" fmla="*/ 364 w 647"/>
                <a:gd name="T81" fmla="*/ 238 h 385"/>
                <a:gd name="T82" fmla="*/ 399 w 647"/>
                <a:gd name="T83" fmla="*/ 190 h 385"/>
                <a:gd name="T84" fmla="*/ 431 w 647"/>
                <a:gd name="T85" fmla="*/ 163 h 385"/>
                <a:gd name="T86" fmla="*/ 460 w 647"/>
                <a:gd name="T87" fmla="*/ 150 h 385"/>
                <a:gd name="T88" fmla="*/ 490 w 647"/>
                <a:gd name="T89" fmla="*/ 150 h 385"/>
                <a:gd name="T90" fmla="*/ 521 w 647"/>
                <a:gd name="T91" fmla="*/ 156 h 385"/>
                <a:gd name="T92" fmla="*/ 557 w 647"/>
                <a:gd name="T93" fmla="*/ 166 h 385"/>
                <a:gd name="T94" fmla="*/ 598 w 647"/>
                <a:gd name="T95" fmla="*/ 174 h 385"/>
                <a:gd name="T96" fmla="*/ 647 w 647"/>
                <a:gd name="T97" fmla="*/ 178 h 385"/>
                <a:gd name="T98" fmla="*/ 618 w 647"/>
                <a:gd name="T99" fmla="*/ 157 h 385"/>
                <a:gd name="T100" fmla="*/ 590 w 647"/>
                <a:gd name="T101" fmla="*/ 135 h 385"/>
                <a:gd name="T102" fmla="*/ 560 w 647"/>
                <a:gd name="T103" fmla="*/ 111 h 385"/>
                <a:gd name="T104" fmla="*/ 531 w 647"/>
                <a:gd name="T105" fmla="*/ 88 h 385"/>
                <a:gd name="T106" fmla="*/ 500 w 647"/>
                <a:gd name="T107" fmla="*/ 64 h 385"/>
                <a:gd name="T108" fmla="*/ 471 w 647"/>
                <a:gd name="T109" fmla="*/ 41 h 385"/>
                <a:gd name="T110" fmla="*/ 441 w 647"/>
                <a:gd name="T111" fmla="*/ 19 h 385"/>
                <a:gd name="T112" fmla="*/ 414 w 647"/>
                <a:gd name="T113" fmla="*/ 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7" h="385">
                  <a:moveTo>
                    <a:pt x="414" y="0"/>
                  </a:moveTo>
                  <a:lnTo>
                    <a:pt x="369" y="15"/>
                  </a:lnTo>
                  <a:lnTo>
                    <a:pt x="334" y="30"/>
                  </a:lnTo>
                  <a:lnTo>
                    <a:pt x="305" y="42"/>
                  </a:lnTo>
                  <a:lnTo>
                    <a:pt x="283" y="57"/>
                  </a:lnTo>
                  <a:lnTo>
                    <a:pt x="261" y="72"/>
                  </a:lnTo>
                  <a:lnTo>
                    <a:pt x="239" y="95"/>
                  </a:lnTo>
                  <a:lnTo>
                    <a:pt x="216" y="123"/>
                  </a:lnTo>
                  <a:lnTo>
                    <a:pt x="189" y="161"/>
                  </a:lnTo>
                  <a:lnTo>
                    <a:pt x="176" y="151"/>
                  </a:lnTo>
                  <a:lnTo>
                    <a:pt x="164" y="141"/>
                  </a:lnTo>
                  <a:lnTo>
                    <a:pt x="151" y="132"/>
                  </a:lnTo>
                  <a:lnTo>
                    <a:pt x="139" y="122"/>
                  </a:lnTo>
                  <a:lnTo>
                    <a:pt x="127" y="112"/>
                  </a:lnTo>
                  <a:lnTo>
                    <a:pt x="114" y="103"/>
                  </a:lnTo>
                  <a:lnTo>
                    <a:pt x="102" y="93"/>
                  </a:lnTo>
                  <a:lnTo>
                    <a:pt x="90" y="83"/>
                  </a:lnTo>
                  <a:lnTo>
                    <a:pt x="82" y="88"/>
                  </a:lnTo>
                  <a:lnTo>
                    <a:pt x="72" y="97"/>
                  </a:lnTo>
                  <a:lnTo>
                    <a:pt x="58" y="104"/>
                  </a:lnTo>
                  <a:lnTo>
                    <a:pt x="44" y="114"/>
                  </a:lnTo>
                  <a:lnTo>
                    <a:pt x="30" y="123"/>
                  </a:lnTo>
                  <a:lnTo>
                    <a:pt x="16" y="132"/>
                  </a:lnTo>
                  <a:lnTo>
                    <a:pt x="6" y="139"/>
                  </a:lnTo>
                  <a:lnTo>
                    <a:pt x="0" y="146"/>
                  </a:lnTo>
                  <a:lnTo>
                    <a:pt x="31" y="176"/>
                  </a:lnTo>
                  <a:lnTo>
                    <a:pt x="66" y="209"/>
                  </a:lnTo>
                  <a:lnTo>
                    <a:pt x="102" y="242"/>
                  </a:lnTo>
                  <a:lnTo>
                    <a:pt x="139" y="276"/>
                  </a:lnTo>
                  <a:lnTo>
                    <a:pt x="176" y="307"/>
                  </a:lnTo>
                  <a:lnTo>
                    <a:pt x="214" y="336"/>
                  </a:lnTo>
                  <a:lnTo>
                    <a:pt x="251" y="361"/>
                  </a:lnTo>
                  <a:lnTo>
                    <a:pt x="288" y="380"/>
                  </a:lnTo>
                  <a:lnTo>
                    <a:pt x="315" y="385"/>
                  </a:lnTo>
                  <a:lnTo>
                    <a:pt x="338" y="383"/>
                  </a:lnTo>
                  <a:lnTo>
                    <a:pt x="356" y="372"/>
                  </a:lnTo>
                  <a:lnTo>
                    <a:pt x="369" y="357"/>
                  </a:lnTo>
                  <a:lnTo>
                    <a:pt x="376" y="334"/>
                  </a:lnTo>
                  <a:lnTo>
                    <a:pt x="378" y="307"/>
                  </a:lnTo>
                  <a:lnTo>
                    <a:pt x="374" y="274"/>
                  </a:lnTo>
                  <a:lnTo>
                    <a:pt x="364" y="238"/>
                  </a:lnTo>
                  <a:lnTo>
                    <a:pt x="399" y="190"/>
                  </a:lnTo>
                  <a:lnTo>
                    <a:pt x="431" y="163"/>
                  </a:lnTo>
                  <a:lnTo>
                    <a:pt x="460" y="150"/>
                  </a:lnTo>
                  <a:lnTo>
                    <a:pt x="490" y="150"/>
                  </a:lnTo>
                  <a:lnTo>
                    <a:pt x="521" y="156"/>
                  </a:lnTo>
                  <a:lnTo>
                    <a:pt x="557" y="166"/>
                  </a:lnTo>
                  <a:lnTo>
                    <a:pt x="598" y="174"/>
                  </a:lnTo>
                  <a:lnTo>
                    <a:pt x="647" y="178"/>
                  </a:lnTo>
                  <a:lnTo>
                    <a:pt x="618" y="157"/>
                  </a:lnTo>
                  <a:lnTo>
                    <a:pt x="590" y="135"/>
                  </a:lnTo>
                  <a:lnTo>
                    <a:pt x="560" y="111"/>
                  </a:lnTo>
                  <a:lnTo>
                    <a:pt x="531" y="88"/>
                  </a:lnTo>
                  <a:lnTo>
                    <a:pt x="500" y="64"/>
                  </a:lnTo>
                  <a:lnTo>
                    <a:pt x="471" y="41"/>
                  </a:lnTo>
                  <a:lnTo>
                    <a:pt x="441" y="19"/>
                  </a:lnTo>
                  <a:lnTo>
                    <a:pt x="414" y="0"/>
                  </a:lnTo>
                  <a:close/>
                </a:path>
              </a:pathLst>
            </a:custGeom>
            <a:solidFill>
              <a:srgbClr val="8C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12"/>
            <p:cNvSpPr>
              <a:spLocks/>
            </p:cNvSpPr>
            <p:nvPr/>
          </p:nvSpPr>
          <p:spPr bwMode="auto">
            <a:xfrm>
              <a:off x="2335" y="2683"/>
              <a:ext cx="647" cy="378"/>
            </a:xfrm>
            <a:custGeom>
              <a:avLst/>
              <a:gdLst>
                <a:gd name="T0" fmla="*/ 421 w 647"/>
                <a:gd name="T1" fmla="*/ 0 h 378"/>
                <a:gd name="T2" fmla="*/ 377 w 647"/>
                <a:gd name="T3" fmla="*/ 16 h 378"/>
                <a:gd name="T4" fmla="*/ 341 w 647"/>
                <a:gd name="T5" fmla="*/ 31 h 378"/>
                <a:gd name="T6" fmla="*/ 312 w 647"/>
                <a:gd name="T7" fmla="*/ 44 h 378"/>
                <a:gd name="T8" fmla="*/ 288 w 647"/>
                <a:gd name="T9" fmla="*/ 60 h 378"/>
                <a:gd name="T10" fmla="*/ 265 w 647"/>
                <a:gd name="T11" fmla="*/ 77 h 378"/>
                <a:gd name="T12" fmla="*/ 244 w 647"/>
                <a:gd name="T13" fmla="*/ 99 h 378"/>
                <a:gd name="T14" fmla="*/ 220 w 647"/>
                <a:gd name="T15" fmla="*/ 129 h 378"/>
                <a:gd name="T16" fmla="*/ 193 w 647"/>
                <a:gd name="T17" fmla="*/ 166 h 378"/>
                <a:gd name="T18" fmla="*/ 179 w 647"/>
                <a:gd name="T19" fmla="*/ 156 h 378"/>
                <a:gd name="T20" fmla="*/ 166 w 647"/>
                <a:gd name="T21" fmla="*/ 146 h 378"/>
                <a:gd name="T22" fmla="*/ 151 w 647"/>
                <a:gd name="T23" fmla="*/ 135 h 378"/>
                <a:gd name="T24" fmla="*/ 137 w 647"/>
                <a:gd name="T25" fmla="*/ 126 h 378"/>
                <a:gd name="T26" fmla="*/ 123 w 647"/>
                <a:gd name="T27" fmla="*/ 114 h 378"/>
                <a:gd name="T28" fmla="*/ 109 w 647"/>
                <a:gd name="T29" fmla="*/ 104 h 378"/>
                <a:gd name="T30" fmla="*/ 95 w 647"/>
                <a:gd name="T31" fmla="*/ 94 h 378"/>
                <a:gd name="T32" fmla="*/ 83 w 647"/>
                <a:gd name="T33" fmla="*/ 85 h 378"/>
                <a:gd name="T34" fmla="*/ 76 w 647"/>
                <a:gd name="T35" fmla="*/ 90 h 378"/>
                <a:gd name="T36" fmla="*/ 67 w 647"/>
                <a:gd name="T37" fmla="*/ 97 h 378"/>
                <a:gd name="T38" fmla="*/ 54 w 647"/>
                <a:gd name="T39" fmla="*/ 103 h 378"/>
                <a:gd name="T40" fmla="*/ 41 w 647"/>
                <a:gd name="T41" fmla="*/ 112 h 378"/>
                <a:gd name="T42" fmla="*/ 27 w 647"/>
                <a:gd name="T43" fmla="*/ 120 h 378"/>
                <a:gd name="T44" fmla="*/ 15 w 647"/>
                <a:gd name="T45" fmla="*/ 128 h 378"/>
                <a:gd name="T46" fmla="*/ 6 w 647"/>
                <a:gd name="T47" fmla="*/ 134 h 378"/>
                <a:gd name="T48" fmla="*/ 0 w 647"/>
                <a:gd name="T49" fmla="*/ 141 h 378"/>
                <a:gd name="T50" fmla="*/ 31 w 647"/>
                <a:gd name="T51" fmla="*/ 171 h 378"/>
                <a:gd name="T52" fmla="*/ 66 w 647"/>
                <a:gd name="T53" fmla="*/ 204 h 378"/>
                <a:gd name="T54" fmla="*/ 102 w 647"/>
                <a:gd name="T55" fmla="*/ 237 h 378"/>
                <a:gd name="T56" fmla="*/ 139 w 647"/>
                <a:gd name="T57" fmla="*/ 270 h 378"/>
                <a:gd name="T58" fmla="*/ 176 w 647"/>
                <a:gd name="T59" fmla="*/ 301 h 378"/>
                <a:gd name="T60" fmla="*/ 214 w 647"/>
                <a:gd name="T61" fmla="*/ 330 h 378"/>
                <a:gd name="T62" fmla="*/ 251 w 647"/>
                <a:gd name="T63" fmla="*/ 354 h 378"/>
                <a:gd name="T64" fmla="*/ 288 w 647"/>
                <a:gd name="T65" fmla="*/ 373 h 378"/>
                <a:gd name="T66" fmla="*/ 314 w 647"/>
                <a:gd name="T67" fmla="*/ 378 h 378"/>
                <a:gd name="T68" fmla="*/ 337 w 647"/>
                <a:gd name="T69" fmla="*/ 376 h 378"/>
                <a:gd name="T70" fmla="*/ 355 w 647"/>
                <a:gd name="T71" fmla="*/ 366 h 378"/>
                <a:gd name="T72" fmla="*/ 368 w 647"/>
                <a:gd name="T73" fmla="*/ 351 h 378"/>
                <a:gd name="T74" fmla="*/ 375 w 647"/>
                <a:gd name="T75" fmla="*/ 328 h 378"/>
                <a:gd name="T76" fmla="*/ 377 w 647"/>
                <a:gd name="T77" fmla="*/ 302 h 378"/>
                <a:gd name="T78" fmla="*/ 373 w 647"/>
                <a:gd name="T79" fmla="*/ 269 h 378"/>
                <a:gd name="T80" fmla="*/ 364 w 647"/>
                <a:gd name="T81" fmla="*/ 233 h 378"/>
                <a:gd name="T82" fmla="*/ 399 w 647"/>
                <a:gd name="T83" fmla="*/ 185 h 378"/>
                <a:gd name="T84" fmla="*/ 431 w 647"/>
                <a:gd name="T85" fmla="*/ 158 h 378"/>
                <a:gd name="T86" fmla="*/ 460 w 647"/>
                <a:gd name="T87" fmla="*/ 145 h 378"/>
                <a:gd name="T88" fmla="*/ 490 w 647"/>
                <a:gd name="T89" fmla="*/ 145 h 378"/>
                <a:gd name="T90" fmla="*/ 521 w 647"/>
                <a:gd name="T91" fmla="*/ 151 h 378"/>
                <a:gd name="T92" fmla="*/ 557 w 647"/>
                <a:gd name="T93" fmla="*/ 161 h 378"/>
                <a:gd name="T94" fmla="*/ 598 w 647"/>
                <a:gd name="T95" fmla="*/ 169 h 378"/>
                <a:gd name="T96" fmla="*/ 647 w 647"/>
                <a:gd name="T97" fmla="*/ 173 h 378"/>
                <a:gd name="T98" fmla="*/ 619 w 647"/>
                <a:gd name="T99" fmla="*/ 152 h 378"/>
                <a:gd name="T100" fmla="*/ 591 w 647"/>
                <a:gd name="T101" fmla="*/ 131 h 378"/>
                <a:gd name="T102" fmla="*/ 562 w 647"/>
                <a:gd name="T103" fmla="*/ 108 h 378"/>
                <a:gd name="T104" fmla="*/ 534 w 647"/>
                <a:gd name="T105" fmla="*/ 86 h 378"/>
                <a:gd name="T106" fmla="*/ 505 w 647"/>
                <a:gd name="T107" fmla="*/ 63 h 378"/>
                <a:gd name="T108" fmla="*/ 477 w 647"/>
                <a:gd name="T109" fmla="*/ 41 h 378"/>
                <a:gd name="T110" fmla="*/ 448 w 647"/>
                <a:gd name="T111" fmla="*/ 19 h 378"/>
                <a:gd name="T112" fmla="*/ 421 w 647"/>
                <a:gd name="T11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7" h="378">
                  <a:moveTo>
                    <a:pt x="421" y="0"/>
                  </a:moveTo>
                  <a:lnTo>
                    <a:pt x="377" y="16"/>
                  </a:lnTo>
                  <a:lnTo>
                    <a:pt x="341" y="31"/>
                  </a:lnTo>
                  <a:lnTo>
                    <a:pt x="312" y="44"/>
                  </a:lnTo>
                  <a:lnTo>
                    <a:pt x="288" y="60"/>
                  </a:lnTo>
                  <a:lnTo>
                    <a:pt x="265" y="77"/>
                  </a:lnTo>
                  <a:lnTo>
                    <a:pt x="244" y="99"/>
                  </a:lnTo>
                  <a:lnTo>
                    <a:pt x="220" y="129"/>
                  </a:lnTo>
                  <a:lnTo>
                    <a:pt x="193" y="166"/>
                  </a:lnTo>
                  <a:lnTo>
                    <a:pt x="179" y="156"/>
                  </a:lnTo>
                  <a:lnTo>
                    <a:pt x="166" y="146"/>
                  </a:lnTo>
                  <a:lnTo>
                    <a:pt x="151" y="135"/>
                  </a:lnTo>
                  <a:lnTo>
                    <a:pt x="137" y="126"/>
                  </a:lnTo>
                  <a:lnTo>
                    <a:pt x="123" y="114"/>
                  </a:lnTo>
                  <a:lnTo>
                    <a:pt x="109" y="104"/>
                  </a:lnTo>
                  <a:lnTo>
                    <a:pt x="95" y="94"/>
                  </a:lnTo>
                  <a:lnTo>
                    <a:pt x="83" y="85"/>
                  </a:lnTo>
                  <a:lnTo>
                    <a:pt x="76" y="90"/>
                  </a:lnTo>
                  <a:lnTo>
                    <a:pt x="67" y="97"/>
                  </a:lnTo>
                  <a:lnTo>
                    <a:pt x="54" y="103"/>
                  </a:lnTo>
                  <a:lnTo>
                    <a:pt x="41" y="112"/>
                  </a:lnTo>
                  <a:lnTo>
                    <a:pt x="27" y="120"/>
                  </a:lnTo>
                  <a:lnTo>
                    <a:pt x="15" y="128"/>
                  </a:lnTo>
                  <a:lnTo>
                    <a:pt x="6" y="134"/>
                  </a:lnTo>
                  <a:lnTo>
                    <a:pt x="0" y="141"/>
                  </a:lnTo>
                  <a:lnTo>
                    <a:pt x="31" y="171"/>
                  </a:lnTo>
                  <a:lnTo>
                    <a:pt x="66" y="204"/>
                  </a:lnTo>
                  <a:lnTo>
                    <a:pt x="102" y="237"/>
                  </a:lnTo>
                  <a:lnTo>
                    <a:pt x="139" y="270"/>
                  </a:lnTo>
                  <a:lnTo>
                    <a:pt x="176" y="301"/>
                  </a:lnTo>
                  <a:lnTo>
                    <a:pt x="214" y="330"/>
                  </a:lnTo>
                  <a:lnTo>
                    <a:pt x="251" y="354"/>
                  </a:lnTo>
                  <a:lnTo>
                    <a:pt x="288" y="373"/>
                  </a:lnTo>
                  <a:lnTo>
                    <a:pt x="314" y="378"/>
                  </a:lnTo>
                  <a:lnTo>
                    <a:pt x="337" y="376"/>
                  </a:lnTo>
                  <a:lnTo>
                    <a:pt x="355" y="366"/>
                  </a:lnTo>
                  <a:lnTo>
                    <a:pt x="368" y="351"/>
                  </a:lnTo>
                  <a:lnTo>
                    <a:pt x="375" y="328"/>
                  </a:lnTo>
                  <a:lnTo>
                    <a:pt x="377" y="302"/>
                  </a:lnTo>
                  <a:lnTo>
                    <a:pt x="373" y="269"/>
                  </a:lnTo>
                  <a:lnTo>
                    <a:pt x="364" y="233"/>
                  </a:lnTo>
                  <a:lnTo>
                    <a:pt x="399" y="185"/>
                  </a:lnTo>
                  <a:lnTo>
                    <a:pt x="431" y="158"/>
                  </a:lnTo>
                  <a:lnTo>
                    <a:pt x="460" y="145"/>
                  </a:lnTo>
                  <a:lnTo>
                    <a:pt x="490" y="145"/>
                  </a:lnTo>
                  <a:lnTo>
                    <a:pt x="521" y="151"/>
                  </a:lnTo>
                  <a:lnTo>
                    <a:pt x="557" y="161"/>
                  </a:lnTo>
                  <a:lnTo>
                    <a:pt x="598" y="169"/>
                  </a:lnTo>
                  <a:lnTo>
                    <a:pt x="647" y="173"/>
                  </a:lnTo>
                  <a:lnTo>
                    <a:pt x="619" y="152"/>
                  </a:lnTo>
                  <a:lnTo>
                    <a:pt x="591" y="131"/>
                  </a:lnTo>
                  <a:lnTo>
                    <a:pt x="562" y="108"/>
                  </a:lnTo>
                  <a:lnTo>
                    <a:pt x="534" y="86"/>
                  </a:lnTo>
                  <a:lnTo>
                    <a:pt x="505" y="63"/>
                  </a:lnTo>
                  <a:lnTo>
                    <a:pt x="477" y="41"/>
                  </a:lnTo>
                  <a:lnTo>
                    <a:pt x="448" y="19"/>
                  </a:lnTo>
                  <a:lnTo>
                    <a:pt x="421" y="0"/>
                  </a:lnTo>
                  <a:close/>
                </a:path>
              </a:pathLst>
            </a:custGeom>
            <a:solidFill>
              <a:srgbClr val="91A3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3"/>
            <p:cNvSpPr>
              <a:spLocks/>
            </p:cNvSpPr>
            <p:nvPr/>
          </p:nvSpPr>
          <p:spPr bwMode="auto">
            <a:xfrm>
              <a:off x="2335" y="2688"/>
              <a:ext cx="647" cy="371"/>
            </a:xfrm>
            <a:custGeom>
              <a:avLst/>
              <a:gdLst>
                <a:gd name="T0" fmla="*/ 428 w 647"/>
                <a:gd name="T1" fmla="*/ 0 h 371"/>
                <a:gd name="T2" fmla="*/ 384 w 647"/>
                <a:gd name="T3" fmla="*/ 17 h 371"/>
                <a:gd name="T4" fmla="*/ 348 w 647"/>
                <a:gd name="T5" fmla="*/ 32 h 371"/>
                <a:gd name="T6" fmla="*/ 319 w 647"/>
                <a:gd name="T7" fmla="*/ 46 h 371"/>
                <a:gd name="T8" fmla="*/ 294 w 647"/>
                <a:gd name="T9" fmla="*/ 62 h 371"/>
                <a:gd name="T10" fmla="*/ 270 w 647"/>
                <a:gd name="T11" fmla="*/ 81 h 371"/>
                <a:gd name="T12" fmla="*/ 248 w 647"/>
                <a:gd name="T13" fmla="*/ 104 h 371"/>
                <a:gd name="T14" fmla="*/ 224 w 647"/>
                <a:gd name="T15" fmla="*/ 133 h 371"/>
                <a:gd name="T16" fmla="*/ 197 w 647"/>
                <a:gd name="T17" fmla="*/ 172 h 371"/>
                <a:gd name="T18" fmla="*/ 182 w 647"/>
                <a:gd name="T19" fmla="*/ 161 h 371"/>
                <a:gd name="T20" fmla="*/ 167 w 647"/>
                <a:gd name="T21" fmla="*/ 151 h 371"/>
                <a:gd name="T22" fmla="*/ 152 w 647"/>
                <a:gd name="T23" fmla="*/ 139 h 371"/>
                <a:gd name="T24" fmla="*/ 136 w 647"/>
                <a:gd name="T25" fmla="*/ 128 h 371"/>
                <a:gd name="T26" fmla="*/ 120 w 647"/>
                <a:gd name="T27" fmla="*/ 117 h 371"/>
                <a:gd name="T28" fmla="*/ 104 w 647"/>
                <a:gd name="T29" fmla="*/ 106 h 371"/>
                <a:gd name="T30" fmla="*/ 89 w 647"/>
                <a:gd name="T31" fmla="*/ 94 h 371"/>
                <a:gd name="T32" fmla="*/ 76 w 647"/>
                <a:gd name="T33" fmla="*/ 86 h 371"/>
                <a:gd name="T34" fmla="*/ 70 w 647"/>
                <a:gd name="T35" fmla="*/ 91 h 371"/>
                <a:gd name="T36" fmla="*/ 61 w 647"/>
                <a:gd name="T37" fmla="*/ 96 h 371"/>
                <a:gd name="T38" fmla="*/ 49 w 647"/>
                <a:gd name="T39" fmla="*/ 103 h 371"/>
                <a:gd name="T40" fmla="*/ 38 w 647"/>
                <a:gd name="T41" fmla="*/ 111 h 371"/>
                <a:gd name="T42" fmla="*/ 25 w 647"/>
                <a:gd name="T43" fmla="*/ 117 h 371"/>
                <a:gd name="T44" fmla="*/ 14 w 647"/>
                <a:gd name="T45" fmla="*/ 124 h 371"/>
                <a:gd name="T46" fmla="*/ 6 w 647"/>
                <a:gd name="T47" fmla="*/ 129 h 371"/>
                <a:gd name="T48" fmla="*/ 0 w 647"/>
                <a:gd name="T49" fmla="*/ 136 h 371"/>
                <a:gd name="T50" fmla="*/ 31 w 647"/>
                <a:gd name="T51" fmla="*/ 166 h 371"/>
                <a:gd name="T52" fmla="*/ 66 w 647"/>
                <a:gd name="T53" fmla="*/ 198 h 371"/>
                <a:gd name="T54" fmla="*/ 102 w 647"/>
                <a:gd name="T55" fmla="*/ 231 h 371"/>
                <a:gd name="T56" fmla="*/ 139 w 647"/>
                <a:gd name="T57" fmla="*/ 264 h 371"/>
                <a:gd name="T58" fmla="*/ 176 w 647"/>
                <a:gd name="T59" fmla="*/ 295 h 371"/>
                <a:gd name="T60" fmla="*/ 214 w 647"/>
                <a:gd name="T61" fmla="*/ 323 h 371"/>
                <a:gd name="T62" fmla="*/ 251 w 647"/>
                <a:gd name="T63" fmla="*/ 348 h 371"/>
                <a:gd name="T64" fmla="*/ 289 w 647"/>
                <a:gd name="T65" fmla="*/ 367 h 371"/>
                <a:gd name="T66" fmla="*/ 314 w 647"/>
                <a:gd name="T67" fmla="*/ 371 h 371"/>
                <a:gd name="T68" fmla="*/ 336 w 647"/>
                <a:gd name="T69" fmla="*/ 369 h 371"/>
                <a:gd name="T70" fmla="*/ 353 w 647"/>
                <a:gd name="T71" fmla="*/ 359 h 371"/>
                <a:gd name="T72" fmla="*/ 367 w 647"/>
                <a:gd name="T73" fmla="*/ 345 h 371"/>
                <a:gd name="T74" fmla="*/ 374 w 647"/>
                <a:gd name="T75" fmla="*/ 323 h 371"/>
                <a:gd name="T76" fmla="*/ 377 w 647"/>
                <a:gd name="T77" fmla="*/ 296 h 371"/>
                <a:gd name="T78" fmla="*/ 373 w 647"/>
                <a:gd name="T79" fmla="*/ 264 h 371"/>
                <a:gd name="T80" fmla="*/ 364 w 647"/>
                <a:gd name="T81" fmla="*/ 228 h 371"/>
                <a:gd name="T82" fmla="*/ 399 w 647"/>
                <a:gd name="T83" fmla="*/ 180 h 371"/>
                <a:gd name="T84" fmla="*/ 431 w 647"/>
                <a:gd name="T85" fmla="*/ 153 h 371"/>
                <a:gd name="T86" fmla="*/ 460 w 647"/>
                <a:gd name="T87" fmla="*/ 140 h 371"/>
                <a:gd name="T88" fmla="*/ 490 w 647"/>
                <a:gd name="T89" fmla="*/ 140 h 371"/>
                <a:gd name="T90" fmla="*/ 521 w 647"/>
                <a:gd name="T91" fmla="*/ 146 h 371"/>
                <a:gd name="T92" fmla="*/ 557 w 647"/>
                <a:gd name="T93" fmla="*/ 156 h 371"/>
                <a:gd name="T94" fmla="*/ 598 w 647"/>
                <a:gd name="T95" fmla="*/ 164 h 371"/>
                <a:gd name="T96" fmla="*/ 647 w 647"/>
                <a:gd name="T97" fmla="*/ 168 h 371"/>
                <a:gd name="T98" fmla="*/ 619 w 647"/>
                <a:gd name="T99" fmla="*/ 147 h 371"/>
                <a:gd name="T100" fmla="*/ 592 w 647"/>
                <a:gd name="T101" fmla="*/ 126 h 371"/>
                <a:gd name="T102" fmla="*/ 565 w 647"/>
                <a:gd name="T103" fmla="*/ 105 h 371"/>
                <a:gd name="T104" fmla="*/ 538 w 647"/>
                <a:gd name="T105" fmla="*/ 84 h 371"/>
                <a:gd name="T106" fmla="*/ 510 w 647"/>
                <a:gd name="T107" fmla="*/ 61 h 371"/>
                <a:gd name="T108" fmla="*/ 483 w 647"/>
                <a:gd name="T109" fmla="*/ 40 h 371"/>
                <a:gd name="T110" fmla="*/ 454 w 647"/>
                <a:gd name="T111" fmla="*/ 20 h 371"/>
                <a:gd name="T112" fmla="*/ 428 w 647"/>
                <a:gd name="T113"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7" h="371">
                  <a:moveTo>
                    <a:pt x="428" y="0"/>
                  </a:moveTo>
                  <a:lnTo>
                    <a:pt x="384" y="17"/>
                  </a:lnTo>
                  <a:lnTo>
                    <a:pt x="348" y="32"/>
                  </a:lnTo>
                  <a:lnTo>
                    <a:pt x="319" y="46"/>
                  </a:lnTo>
                  <a:lnTo>
                    <a:pt x="294" y="62"/>
                  </a:lnTo>
                  <a:lnTo>
                    <a:pt x="270" y="81"/>
                  </a:lnTo>
                  <a:lnTo>
                    <a:pt x="248" y="104"/>
                  </a:lnTo>
                  <a:lnTo>
                    <a:pt x="224" y="133"/>
                  </a:lnTo>
                  <a:lnTo>
                    <a:pt x="197" y="172"/>
                  </a:lnTo>
                  <a:lnTo>
                    <a:pt x="182" y="161"/>
                  </a:lnTo>
                  <a:lnTo>
                    <a:pt x="167" y="151"/>
                  </a:lnTo>
                  <a:lnTo>
                    <a:pt x="152" y="139"/>
                  </a:lnTo>
                  <a:lnTo>
                    <a:pt x="136" y="128"/>
                  </a:lnTo>
                  <a:lnTo>
                    <a:pt x="120" y="117"/>
                  </a:lnTo>
                  <a:lnTo>
                    <a:pt x="104" y="106"/>
                  </a:lnTo>
                  <a:lnTo>
                    <a:pt x="89" y="94"/>
                  </a:lnTo>
                  <a:lnTo>
                    <a:pt x="76" y="86"/>
                  </a:lnTo>
                  <a:lnTo>
                    <a:pt x="70" y="91"/>
                  </a:lnTo>
                  <a:lnTo>
                    <a:pt x="61" y="96"/>
                  </a:lnTo>
                  <a:lnTo>
                    <a:pt x="49" y="103"/>
                  </a:lnTo>
                  <a:lnTo>
                    <a:pt x="38" y="111"/>
                  </a:lnTo>
                  <a:lnTo>
                    <a:pt x="25" y="117"/>
                  </a:lnTo>
                  <a:lnTo>
                    <a:pt x="14" y="124"/>
                  </a:lnTo>
                  <a:lnTo>
                    <a:pt x="6" y="129"/>
                  </a:lnTo>
                  <a:lnTo>
                    <a:pt x="0" y="136"/>
                  </a:lnTo>
                  <a:lnTo>
                    <a:pt x="31" y="166"/>
                  </a:lnTo>
                  <a:lnTo>
                    <a:pt x="66" y="198"/>
                  </a:lnTo>
                  <a:lnTo>
                    <a:pt x="102" y="231"/>
                  </a:lnTo>
                  <a:lnTo>
                    <a:pt x="139" y="264"/>
                  </a:lnTo>
                  <a:lnTo>
                    <a:pt x="176" y="295"/>
                  </a:lnTo>
                  <a:lnTo>
                    <a:pt x="214" y="323"/>
                  </a:lnTo>
                  <a:lnTo>
                    <a:pt x="251" y="348"/>
                  </a:lnTo>
                  <a:lnTo>
                    <a:pt x="289" y="367"/>
                  </a:lnTo>
                  <a:lnTo>
                    <a:pt x="314" y="371"/>
                  </a:lnTo>
                  <a:lnTo>
                    <a:pt x="336" y="369"/>
                  </a:lnTo>
                  <a:lnTo>
                    <a:pt x="353" y="359"/>
                  </a:lnTo>
                  <a:lnTo>
                    <a:pt x="367" y="345"/>
                  </a:lnTo>
                  <a:lnTo>
                    <a:pt x="374" y="323"/>
                  </a:lnTo>
                  <a:lnTo>
                    <a:pt x="377" y="296"/>
                  </a:lnTo>
                  <a:lnTo>
                    <a:pt x="373" y="264"/>
                  </a:lnTo>
                  <a:lnTo>
                    <a:pt x="364" y="228"/>
                  </a:lnTo>
                  <a:lnTo>
                    <a:pt x="399" y="180"/>
                  </a:lnTo>
                  <a:lnTo>
                    <a:pt x="431" y="153"/>
                  </a:lnTo>
                  <a:lnTo>
                    <a:pt x="460" y="140"/>
                  </a:lnTo>
                  <a:lnTo>
                    <a:pt x="490" y="140"/>
                  </a:lnTo>
                  <a:lnTo>
                    <a:pt x="521" y="146"/>
                  </a:lnTo>
                  <a:lnTo>
                    <a:pt x="557" y="156"/>
                  </a:lnTo>
                  <a:lnTo>
                    <a:pt x="598" y="164"/>
                  </a:lnTo>
                  <a:lnTo>
                    <a:pt x="647" y="168"/>
                  </a:lnTo>
                  <a:lnTo>
                    <a:pt x="619" y="147"/>
                  </a:lnTo>
                  <a:lnTo>
                    <a:pt x="592" y="126"/>
                  </a:lnTo>
                  <a:lnTo>
                    <a:pt x="565" y="105"/>
                  </a:lnTo>
                  <a:lnTo>
                    <a:pt x="538" y="84"/>
                  </a:lnTo>
                  <a:lnTo>
                    <a:pt x="510" y="61"/>
                  </a:lnTo>
                  <a:lnTo>
                    <a:pt x="483" y="40"/>
                  </a:lnTo>
                  <a:lnTo>
                    <a:pt x="454" y="20"/>
                  </a:lnTo>
                  <a:lnTo>
                    <a:pt x="428" y="0"/>
                  </a:lnTo>
                  <a:close/>
                </a:path>
              </a:pathLst>
            </a:custGeom>
            <a:solidFill>
              <a:srgbClr val="96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4"/>
            <p:cNvSpPr>
              <a:spLocks/>
            </p:cNvSpPr>
            <p:nvPr/>
          </p:nvSpPr>
          <p:spPr bwMode="auto">
            <a:xfrm>
              <a:off x="2335" y="2693"/>
              <a:ext cx="647" cy="364"/>
            </a:xfrm>
            <a:custGeom>
              <a:avLst/>
              <a:gdLst>
                <a:gd name="T0" fmla="*/ 437 w 647"/>
                <a:gd name="T1" fmla="*/ 0 h 364"/>
                <a:gd name="T2" fmla="*/ 391 w 647"/>
                <a:gd name="T3" fmla="*/ 17 h 364"/>
                <a:gd name="T4" fmla="*/ 356 w 647"/>
                <a:gd name="T5" fmla="*/ 33 h 364"/>
                <a:gd name="T6" fmla="*/ 325 w 647"/>
                <a:gd name="T7" fmla="*/ 48 h 364"/>
                <a:gd name="T8" fmla="*/ 299 w 647"/>
                <a:gd name="T9" fmla="*/ 65 h 364"/>
                <a:gd name="T10" fmla="*/ 275 w 647"/>
                <a:gd name="T11" fmla="*/ 85 h 364"/>
                <a:gd name="T12" fmla="*/ 253 w 647"/>
                <a:gd name="T13" fmla="*/ 109 h 364"/>
                <a:gd name="T14" fmla="*/ 228 w 647"/>
                <a:gd name="T15" fmla="*/ 139 h 364"/>
                <a:gd name="T16" fmla="*/ 200 w 647"/>
                <a:gd name="T17" fmla="*/ 178 h 364"/>
                <a:gd name="T18" fmla="*/ 186 w 647"/>
                <a:gd name="T19" fmla="*/ 166 h 364"/>
                <a:gd name="T20" fmla="*/ 170 w 647"/>
                <a:gd name="T21" fmla="*/ 155 h 364"/>
                <a:gd name="T22" fmla="*/ 152 w 647"/>
                <a:gd name="T23" fmla="*/ 144 h 364"/>
                <a:gd name="T24" fmla="*/ 135 w 647"/>
                <a:gd name="T25" fmla="*/ 132 h 364"/>
                <a:gd name="T26" fmla="*/ 116 w 647"/>
                <a:gd name="T27" fmla="*/ 120 h 364"/>
                <a:gd name="T28" fmla="*/ 99 w 647"/>
                <a:gd name="T29" fmla="*/ 108 h 364"/>
                <a:gd name="T30" fmla="*/ 82 w 647"/>
                <a:gd name="T31" fmla="*/ 97 h 364"/>
                <a:gd name="T32" fmla="*/ 70 w 647"/>
                <a:gd name="T33" fmla="*/ 88 h 364"/>
                <a:gd name="T34" fmla="*/ 63 w 647"/>
                <a:gd name="T35" fmla="*/ 92 h 364"/>
                <a:gd name="T36" fmla="*/ 55 w 647"/>
                <a:gd name="T37" fmla="*/ 98 h 364"/>
                <a:gd name="T38" fmla="*/ 44 w 647"/>
                <a:gd name="T39" fmla="*/ 103 h 364"/>
                <a:gd name="T40" fmla="*/ 35 w 647"/>
                <a:gd name="T41" fmla="*/ 109 h 364"/>
                <a:gd name="T42" fmla="*/ 23 w 647"/>
                <a:gd name="T43" fmla="*/ 114 h 364"/>
                <a:gd name="T44" fmla="*/ 13 w 647"/>
                <a:gd name="T45" fmla="*/ 120 h 364"/>
                <a:gd name="T46" fmla="*/ 5 w 647"/>
                <a:gd name="T47" fmla="*/ 125 h 364"/>
                <a:gd name="T48" fmla="*/ 0 w 647"/>
                <a:gd name="T49" fmla="*/ 131 h 364"/>
                <a:gd name="T50" fmla="*/ 31 w 647"/>
                <a:gd name="T51" fmla="*/ 161 h 364"/>
                <a:gd name="T52" fmla="*/ 66 w 647"/>
                <a:gd name="T53" fmla="*/ 193 h 364"/>
                <a:gd name="T54" fmla="*/ 102 w 647"/>
                <a:gd name="T55" fmla="*/ 226 h 364"/>
                <a:gd name="T56" fmla="*/ 139 w 647"/>
                <a:gd name="T57" fmla="*/ 259 h 364"/>
                <a:gd name="T58" fmla="*/ 176 w 647"/>
                <a:gd name="T59" fmla="*/ 289 h 364"/>
                <a:gd name="T60" fmla="*/ 214 w 647"/>
                <a:gd name="T61" fmla="*/ 317 h 364"/>
                <a:gd name="T62" fmla="*/ 251 w 647"/>
                <a:gd name="T63" fmla="*/ 341 h 364"/>
                <a:gd name="T64" fmla="*/ 289 w 647"/>
                <a:gd name="T65" fmla="*/ 360 h 364"/>
                <a:gd name="T66" fmla="*/ 313 w 647"/>
                <a:gd name="T67" fmla="*/ 364 h 364"/>
                <a:gd name="T68" fmla="*/ 334 w 647"/>
                <a:gd name="T69" fmla="*/ 362 h 364"/>
                <a:gd name="T70" fmla="*/ 351 w 647"/>
                <a:gd name="T71" fmla="*/ 353 h 364"/>
                <a:gd name="T72" fmla="*/ 365 w 647"/>
                <a:gd name="T73" fmla="*/ 340 h 364"/>
                <a:gd name="T74" fmla="*/ 373 w 647"/>
                <a:gd name="T75" fmla="*/ 318 h 364"/>
                <a:gd name="T76" fmla="*/ 376 w 647"/>
                <a:gd name="T77" fmla="*/ 292 h 364"/>
                <a:gd name="T78" fmla="*/ 373 w 647"/>
                <a:gd name="T79" fmla="*/ 260 h 364"/>
                <a:gd name="T80" fmla="*/ 364 w 647"/>
                <a:gd name="T81" fmla="*/ 223 h 364"/>
                <a:gd name="T82" fmla="*/ 399 w 647"/>
                <a:gd name="T83" fmla="*/ 175 h 364"/>
                <a:gd name="T84" fmla="*/ 431 w 647"/>
                <a:gd name="T85" fmla="*/ 148 h 364"/>
                <a:gd name="T86" fmla="*/ 460 w 647"/>
                <a:gd name="T87" fmla="*/ 135 h 364"/>
                <a:gd name="T88" fmla="*/ 490 w 647"/>
                <a:gd name="T89" fmla="*/ 135 h 364"/>
                <a:gd name="T90" fmla="*/ 521 w 647"/>
                <a:gd name="T91" fmla="*/ 141 h 364"/>
                <a:gd name="T92" fmla="*/ 557 w 647"/>
                <a:gd name="T93" fmla="*/ 151 h 364"/>
                <a:gd name="T94" fmla="*/ 598 w 647"/>
                <a:gd name="T95" fmla="*/ 159 h 364"/>
                <a:gd name="T96" fmla="*/ 647 w 647"/>
                <a:gd name="T97" fmla="*/ 163 h 364"/>
                <a:gd name="T98" fmla="*/ 620 w 647"/>
                <a:gd name="T99" fmla="*/ 143 h 364"/>
                <a:gd name="T100" fmla="*/ 594 w 647"/>
                <a:gd name="T101" fmla="*/ 122 h 364"/>
                <a:gd name="T102" fmla="*/ 568 w 647"/>
                <a:gd name="T103" fmla="*/ 102 h 364"/>
                <a:gd name="T104" fmla="*/ 542 w 647"/>
                <a:gd name="T105" fmla="*/ 82 h 364"/>
                <a:gd name="T106" fmla="*/ 516 w 647"/>
                <a:gd name="T107" fmla="*/ 60 h 364"/>
                <a:gd name="T108" fmla="*/ 489 w 647"/>
                <a:gd name="T109" fmla="*/ 40 h 364"/>
                <a:gd name="T110" fmla="*/ 463 w 647"/>
                <a:gd name="T111" fmla="*/ 20 h 364"/>
                <a:gd name="T112" fmla="*/ 437 w 647"/>
                <a:gd name="T113" fmla="*/ 0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7" h="364">
                  <a:moveTo>
                    <a:pt x="437" y="0"/>
                  </a:moveTo>
                  <a:lnTo>
                    <a:pt x="391" y="17"/>
                  </a:lnTo>
                  <a:lnTo>
                    <a:pt x="356" y="33"/>
                  </a:lnTo>
                  <a:lnTo>
                    <a:pt x="325" y="48"/>
                  </a:lnTo>
                  <a:lnTo>
                    <a:pt x="299" y="65"/>
                  </a:lnTo>
                  <a:lnTo>
                    <a:pt x="275" y="85"/>
                  </a:lnTo>
                  <a:lnTo>
                    <a:pt x="253" y="109"/>
                  </a:lnTo>
                  <a:lnTo>
                    <a:pt x="228" y="139"/>
                  </a:lnTo>
                  <a:lnTo>
                    <a:pt x="200" y="178"/>
                  </a:lnTo>
                  <a:lnTo>
                    <a:pt x="186" y="166"/>
                  </a:lnTo>
                  <a:lnTo>
                    <a:pt x="170" y="155"/>
                  </a:lnTo>
                  <a:lnTo>
                    <a:pt x="152" y="144"/>
                  </a:lnTo>
                  <a:lnTo>
                    <a:pt x="135" y="132"/>
                  </a:lnTo>
                  <a:lnTo>
                    <a:pt x="116" y="120"/>
                  </a:lnTo>
                  <a:lnTo>
                    <a:pt x="99" y="108"/>
                  </a:lnTo>
                  <a:lnTo>
                    <a:pt x="82" y="97"/>
                  </a:lnTo>
                  <a:lnTo>
                    <a:pt x="70" y="88"/>
                  </a:lnTo>
                  <a:lnTo>
                    <a:pt x="63" y="92"/>
                  </a:lnTo>
                  <a:lnTo>
                    <a:pt x="55" y="98"/>
                  </a:lnTo>
                  <a:lnTo>
                    <a:pt x="44" y="103"/>
                  </a:lnTo>
                  <a:lnTo>
                    <a:pt x="35" y="109"/>
                  </a:lnTo>
                  <a:lnTo>
                    <a:pt x="23" y="114"/>
                  </a:lnTo>
                  <a:lnTo>
                    <a:pt x="13" y="120"/>
                  </a:lnTo>
                  <a:lnTo>
                    <a:pt x="5" y="125"/>
                  </a:lnTo>
                  <a:lnTo>
                    <a:pt x="0" y="131"/>
                  </a:lnTo>
                  <a:lnTo>
                    <a:pt x="31" y="161"/>
                  </a:lnTo>
                  <a:lnTo>
                    <a:pt x="66" y="193"/>
                  </a:lnTo>
                  <a:lnTo>
                    <a:pt x="102" y="226"/>
                  </a:lnTo>
                  <a:lnTo>
                    <a:pt x="139" y="259"/>
                  </a:lnTo>
                  <a:lnTo>
                    <a:pt x="176" y="289"/>
                  </a:lnTo>
                  <a:lnTo>
                    <a:pt x="214" y="317"/>
                  </a:lnTo>
                  <a:lnTo>
                    <a:pt x="251" y="341"/>
                  </a:lnTo>
                  <a:lnTo>
                    <a:pt x="289" y="360"/>
                  </a:lnTo>
                  <a:lnTo>
                    <a:pt x="313" y="364"/>
                  </a:lnTo>
                  <a:lnTo>
                    <a:pt x="334" y="362"/>
                  </a:lnTo>
                  <a:lnTo>
                    <a:pt x="351" y="353"/>
                  </a:lnTo>
                  <a:lnTo>
                    <a:pt x="365" y="340"/>
                  </a:lnTo>
                  <a:lnTo>
                    <a:pt x="373" y="318"/>
                  </a:lnTo>
                  <a:lnTo>
                    <a:pt x="376" y="292"/>
                  </a:lnTo>
                  <a:lnTo>
                    <a:pt x="373" y="260"/>
                  </a:lnTo>
                  <a:lnTo>
                    <a:pt x="364" y="223"/>
                  </a:lnTo>
                  <a:lnTo>
                    <a:pt x="399" y="175"/>
                  </a:lnTo>
                  <a:lnTo>
                    <a:pt x="431" y="148"/>
                  </a:lnTo>
                  <a:lnTo>
                    <a:pt x="460" y="135"/>
                  </a:lnTo>
                  <a:lnTo>
                    <a:pt x="490" y="135"/>
                  </a:lnTo>
                  <a:lnTo>
                    <a:pt x="521" y="141"/>
                  </a:lnTo>
                  <a:lnTo>
                    <a:pt x="557" y="151"/>
                  </a:lnTo>
                  <a:lnTo>
                    <a:pt x="598" y="159"/>
                  </a:lnTo>
                  <a:lnTo>
                    <a:pt x="647" y="163"/>
                  </a:lnTo>
                  <a:lnTo>
                    <a:pt x="620" y="143"/>
                  </a:lnTo>
                  <a:lnTo>
                    <a:pt x="594" y="122"/>
                  </a:lnTo>
                  <a:lnTo>
                    <a:pt x="568" y="102"/>
                  </a:lnTo>
                  <a:lnTo>
                    <a:pt x="542" y="82"/>
                  </a:lnTo>
                  <a:lnTo>
                    <a:pt x="516" y="60"/>
                  </a:lnTo>
                  <a:lnTo>
                    <a:pt x="489" y="40"/>
                  </a:lnTo>
                  <a:lnTo>
                    <a:pt x="463" y="20"/>
                  </a:lnTo>
                  <a:lnTo>
                    <a:pt x="437" y="0"/>
                  </a:lnTo>
                  <a:close/>
                </a:path>
              </a:pathLst>
            </a:custGeom>
            <a:solidFill>
              <a:srgbClr val="9EAD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5"/>
            <p:cNvSpPr>
              <a:spLocks/>
            </p:cNvSpPr>
            <p:nvPr/>
          </p:nvSpPr>
          <p:spPr bwMode="auto">
            <a:xfrm>
              <a:off x="2335" y="2700"/>
              <a:ext cx="647" cy="356"/>
            </a:xfrm>
            <a:custGeom>
              <a:avLst/>
              <a:gdLst>
                <a:gd name="T0" fmla="*/ 443 w 647"/>
                <a:gd name="T1" fmla="*/ 0 h 356"/>
                <a:gd name="T2" fmla="*/ 397 w 647"/>
                <a:gd name="T3" fmla="*/ 17 h 356"/>
                <a:gd name="T4" fmla="*/ 361 w 647"/>
                <a:gd name="T5" fmla="*/ 33 h 356"/>
                <a:gd name="T6" fmla="*/ 330 w 647"/>
                <a:gd name="T7" fmla="*/ 48 h 356"/>
                <a:gd name="T8" fmla="*/ 305 w 647"/>
                <a:gd name="T9" fmla="*/ 66 h 356"/>
                <a:gd name="T10" fmla="*/ 280 w 647"/>
                <a:gd name="T11" fmla="*/ 86 h 356"/>
                <a:gd name="T12" fmla="*/ 257 w 647"/>
                <a:gd name="T13" fmla="*/ 112 h 356"/>
                <a:gd name="T14" fmla="*/ 231 w 647"/>
                <a:gd name="T15" fmla="*/ 142 h 356"/>
                <a:gd name="T16" fmla="*/ 203 w 647"/>
                <a:gd name="T17" fmla="*/ 181 h 356"/>
                <a:gd name="T18" fmla="*/ 189 w 647"/>
                <a:gd name="T19" fmla="*/ 170 h 356"/>
                <a:gd name="T20" fmla="*/ 171 w 647"/>
                <a:gd name="T21" fmla="*/ 158 h 356"/>
                <a:gd name="T22" fmla="*/ 152 w 647"/>
                <a:gd name="T23" fmla="*/ 146 h 356"/>
                <a:gd name="T24" fmla="*/ 134 w 647"/>
                <a:gd name="T25" fmla="*/ 134 h 356"/>
                <a:gd name="T26" fmla="*/ 113 w 647"/>
                <a:gd name="T27" fmla="*/ 120 h 356"/>
                <a:gd name="T28" fmla="*/ 94 w 647"/>
                <a:gd name="T29" fmla="*/ 108 h 356"/>
                <a:gd name="T30" fmla="*/ 77 w 647"/>
                <a:gd name="T31" fmla="*/ 96 h 356"/>
                <a:gd name="T32" fmla="*/ 64 w 647"/>
                <a:gd name="T33" fmla="*/ 86 h 356"/>
                <a:gd name="T34" fmla="*/ 57 w 647"/>
                <a:gd name="T35" fmla="*/ 90 h 356"/>
                <a:gd name="T36" fmla="*/ 49 w 647"/>
                <a:gd name="T37" fmla="*/ 95 h 356"/>
                <a:gd name="T38" fmla="*/ 40 w 647"/>
                <a:gd name="T39" fmla="*/ 100 h 356"/>
                <a:gd name="T40" fmla="*/ 31 w 647"/>
                <a:gd name="T41" fmla="*/ 105 h 356"/>
                <a:gd name="T42" fmla="*/ 21 w 647"/>
                <a:gd name="T43" fmla="*/ 109 h 356"/>
                <a:gd name="T44" fmla="*/ 12 w 647"/>
                <a:gd name="T45" fmla="*/ 114 h 356"/>
                <a:gd name="T46" fmla="*/ 5 w 647"/>
                <a:gd name="T47" fmla="*/ 118 h 356"/>
                <a:gd name="T48" fmla="*/ 0 w 647"/>
                <a:gd name="T49" fmla="*/ 124 h 356"/>
                <a:gd name="T50" fmla="*/ 31 w 647"/>
                <a:gd name="T51" fmla="*/ 154 h 356"/>
                <a:gd name="T52" fmla="*/ 66 w 647"/>
                <a:gd name="T53" fmla="*/ 186 h 356"/>
                <a:gd name="T54" fmla="*/ 102 w 647"/>
                <a:gd name="T55" fmla="*/ 218 h 356"/>
                <a:gd name="T56" fmla="*/ 139 w 647"/>
                <a:gd name="T57" fmla="*/ 251 h 356"/>
                <a:gd name="T58" fmla="*/ 176 w 647"/>
                <a:gd name="T59" fmla="*/ 281 h 356"/>
                <a:gd name="T60" fmla="*/ 214 w 647"/>
                <a:gd name="T61" fmla="*/ 309 h 356"/>
                <a:gd name="T62" fmla="*/ 251 w 647"/>
                <a:gd name="T63" fmla="*/ 333 h 356"/>
                <a:gd name="T64" fmla="*/ 289 w 647"/>
                <a:gd name="T65" fmla="*/ 352 h 356"/>
                <a:gd name="T66" fmla="*/ 312 w 647"/>
                <a:gd name="T67" fmla="*/ 356 h 356"/>
                <a:gd name="T68" fmla="*/ 333 w 647"/>
                <a:gd name="T69" fmla="*/ 354 h 356"/>
                <a:gd name="T70" fmla="*/ 350 w 647"/>
                <a:gd name="T71" fmla="*/ 346 h 356"/>
                <a:gd name="T72" fmla="*/ 363 w 647"/>
                <a:gd name="T73" fmla="*/ 333 h 356"/>
                <a:gd name="T74" fmla="*/ 371 w 647"/>
                <a:gd name="T75" fmla="*/ 312 h 356"/>
                <a:gd name="T76" fmla="*/ 375 w 647"/>
                <a:gd name="T77" fmla="*/ 286 h 356"/>
                <a:gd name="T78" fmla="*/ 372 w 647"/>
                <a:gd name="T79" fmla="*/ 254 h 356"/>
                <a:gd name="T80" fmla="*/ 364 w 647"/>
                <a:gd name="T81" fmla="*/ 216 h 356"/>
                <a:gd name="T82" fmla="*/ 399 w 647"/>
                <a:gd name="T83" fmla="*/ 168 h 356"/>
                <a:gd name="T84" fmla="*/ 431 w 647"/>
                <a:gd name="T85" fmla="*/ 141 h 356"/>
                <a:gd name="T86" fmla="*/ 460 w 647"/>
                <a:gd name="T87" fmla="*/ 128 h 356"/>
                <a:gd name="T88" fmla="*/ 490 w 647"/>
                <a:gd name="T89" fmla="*/ 128 h 356"/>
                <a:gd name="T90" fmla="*/ 521 w 647"/>
                <a:gd name="T91" fmla="*/ 134 h 356"/>
                <a:gd name="T92" fmla="*/ 557 w 647"/>
                <a:gd name="T93" fmla="*/ 144 h 356"/>
                <a:gd name="T94" fmla="*/ 598 w 647"/>
                <a:gd name="T95" fmla="*/ 152 h 356"/>
                <a:gd name="T96" fmla="*/ 647 w 647"/>
                <a:gd name="T97" fmla="*/ 156 h 356"/>
                <a:gd name="T98" fmla="*/ 620 w 647"/>
                <a:gd name="T99" fmla="*/ 136 h 356"/>
                <a:gd name="T100" fmla="*/ 595 w 647"/>
                <a:gd name="T101" fmla="*/ 116 h 356"/>
                <a:gd name="T102" fmla="*/ 570 w 647"/>
                <a:gd name="T103" fmla="*/ 96 h 356"/>
                <a:gd name="T104" fmla="*/ 546 w 647"/>
                <a:gd name="T105" fmla="*/ 77 h 356"/>
                <a:gd name="T106" fmla="*/ 520 w 647"/>
                <a:gd name="T107" fmla="*/ 56 h 356"/>
                <a:gd name="T108" fmla="*/ 495 w 647"/>
                <a:gd name="T109" fmla="*/ 38 h 356"/>
                <a:gd name="T110" fmla="*/ 469 w 647"/>
                <a:gd name="T111" fmla="*/ 18 h 356"/>
                <a:gd name="T112" fmla="*/ 443 w 647"/>
                <a:gd name="T113"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7" h="356">
                  <a:moveTo>
                    <a:pt x="443" y="0"/>
                  </a:moveTo>
                  <a:lnTo>
                    <a:pt x="397" y="17"/>
                  </a:lnTo>
                  <a:lnTo>
                    <a:pt x="361" y="33"/>
                  </a:lnTo>
                  <a:lnTo>
                    <a:pt x="330" y="48"/>
                  </a:lnTo>
                  <a:lnTo>
                    <a:pt x="305" y="66"/>
                  </a:lnTo>
                  <a:lnTo>
                    <a:pt x="280" y="86"/>
                  </a:lnTo>
                  <a:lnTo>
                    <a:pt x="257" y="112"/>
                  </a:lnTo>
                  <a:lnTo>
                    <a:pt x="231" y="142"/>
                  </a:lnTo>
                  <a:lnTo>
                    <a:pt x="203" y="181"/>
                  </a:lnTo>
                  <a:lnTo>
                    <a:pt x="189" y="170"/>
                  </a:lnTo>
                  <a:lnTo>
                    <a:pt x="171" y="158"/>
                  </a:lnTo>
                  <a:lnTo>
                    <a:pt x="152" y="146"/>
                  </a:lnTo>
                  <a:lnTo>
                    <a:pt x="134" y="134"/>
                  </a:lnTo>
                  <a:lnTo>
                    <a:pt x="113" y="120"/>
                  </a:lnTo>
                  <a:lnTo>
                    <a:pt x="94" y="108"/>
                  </a:lnTo>
                  <a:lnTo>
                    <a:pt x="77" y="96"/>
                  </a:lnTo>
                  <a:lnTo>
                    <a:pt x="64" y="86"/>
                  </a:lnTo>
                  <a:lnTo>
                    <a:pt x="57" y="90"/>
                  </a:lnTo>
                  <a:lnTo>
                    <a:pt x="49" y="95"/>
                  </a:lnTo>
                  <a:lnTo>
                    <a:pt x="40" y="100"/>
                  </a:lnTo>
                  <a:lnTo>
                    <a:pt x="31" y="105"/>
                  </a:lnTo>
                  <a:lnTo>
                    <a:pt x="21" y="109"/>
                  </a:lnTo>
                  <a:lnTo>
                    <a:pt x="12" y="114"/>
                  </a:lnTo>
                  <a:lnTo>
                    <a:pt x="5" y="118"/>
                  </a:lnTo>
                  <a:lnTo>
                    <a:pt x="0" y="124"/>
                  </a:lnTo>
                  <a:lnTo>
                    <a:pt x="31" y="154"/>
                  </a:lnTo>
                  <a:lnTo>
                    <a:pt x="66" y="186"/>
                  </a:lnTo>
                  <a:lnTo>
                    <a:pt x="102" y="218"/>
                  </a:lnTo>
                  <a:lnTo>
                    <a:pt x="139" y="251"/>
                  </a:lnTo>
                  <a:lnTo>
                    <a:pt x="176" y="281"/>
                  </a:lnTo>
                  <a:lnTo>
                    <a:pt x="214" y="309"/>
                  </a:lnTo>
                  <a:lnTo>
                    <a:pt x="251" y="333"/>
                  </a:lnTo>
                  <a:lnTo>
                    <a:pt x="289" y="352"/>
                  </a:lnTo>
                  <a:lnTo>
                    <a:pt x="312" y="356"/>
                  </a:lnTo>
                  <a:lnTo>
                    <a:pt x="333" y="354"/>
                  </a:lnTo>
                  <a:lnTo>
                    <a:pt x="350" y="346"/>
                  </a:lnTo>
                  <a:lnTo>
                    <a:pt x="363" y="333"/>
                  </a:lnTo>
                  <a:lnTo>
                    <a:pt x="371" y="312"/>
                  </a:lnTo>
                  <a:lnTo>
                    <a:pt x="375" y="286"/>
                  </a:lnTo>
                  <a:lnTo>
                    <a:pt x="372" y="254"/>
                  </a:lnTo>
                  <a:lnTo>
                    <a:pt x="364" y="216"/>
                  </a:lnTo>
                  <a:lnTo>
                    <a:pt x="399" y="168"/>
                  </a:lnTo>
                  <a:lnTo>
                    <a:pt x="431" y="141"/>
                  </a:lnTo>
                  <a:lnTo>
                    <a:pt x="460" y="128"/>
                  </a:lnTo>
                  <a:lnTo>
                    <a:pt x="490" y="128"/>
                  </a:lnTo>
                  <a:lnTo>
                    <a:pt x="521" y="134"/>
                  </a:lnTo>
                  <a:lnTo>
                    <a:pt x="557" y="144"/>
                  </a:lnTo>
                  <a:lnTo>
                    <a:pt x="598" y="152"/>
                  </a:lnTo>
                  <a:lnTo>
                    <a:pt x="647" y="156"/>
                  </a:lnTo>
                  <a:lnTo>
                    <a:pt x="620" y="136"/>
                  </a:lnTo>
                  <a:lnTo>
                    <a:pt x="595" y="116"/>
                  </a:lnTo>
                  <a:lnTo>
                    <a:pt x="570" y="96"/>
                  </a:lnTo>
                  <a:lnTo>
                    <a:pt x="546" y="77"/>
                  </a:lnTo>
                  <a:lnTo>
                    <a:pt x="520" y="56"/>
                  </a:lnTo>
                  <a:lnTo>
                    <a:pt x="495" y="38"/>
                  </a:lnTo>
                  <a:lnTo>
                    <a:pt x="469" y="18"/>
                  </a:lnTo>
                  <a:lnTo>
                    <a:pt x="443" y="0"/>
                  </a:lnTo>
                  <a:close/>
                </a:path>
              </a:pathLst>
            </a:custGeom>
            <a:solidFill>
              <a:srgbClr val="A3B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6"/>
            <p:cNvSpPr>
              <a:spLocks/>
            </p:cNvSpPr>
            <p:nvPr/>
          </p:nvSpPr>
          <p:spPr bwMode="auto">
            <a:xfrm>
              <a:off x="2335" y="2706"/>
              <a:ext cx="647" cy="348"/>
            </a:xfrm>
            <a:custGeom>
              <a:avLst/>
              <a:gdLst>
                <a:gd name="T0" fmla="*/ 452 w 647"/>
                <a:gd name="T1" fmla="*/ 0 h 348"/>
                <a:gd name="T2" fmla="*/ 406 w 647"/>
                <a:gd name="T3" fmla="*/ 16 h 348"/>
                <a:gd name="T4" fmla="*/ 369 w 647"/>
                <a:gd name="T5" fmla="*/ 33 h 348"/>
                <a:gd name="T6" fmla="*/ 337 w 647"/>
                <a:gd name="T7" fmla="*/ 48 h 348"/>
                <a:gd name="T8" fmla="*/ 311 w 647"/>
                <a:gd name="T9" fmla="*/ 68 h 348"/>
                <a:gd name="T10" fmla="*/ 285 w 647"/>
                <a:gd name="T11" fmla="*/ 89 h 348"/>
                <a:gd name="T12" fmla="*/ 261 w 647"/>
                <a:gd name="T13" fmla="*/ 115 h 348"/>
                <a:gd name="T14" fmla="*/ 235 w 647"/>
                <a:gd name="T15" fmla="*/ 146 h 348"/>
                <a:gd name="T16" fmla="*/ 207 w 647"/>
                <a:gd name="T17" fmla="*/ 186 h 348"/>
                <a:gd name="T18" fmla="*/ 192 w 647"/>
                <a:gd name="T19" fmla="*/ 174 h 348"/>
                <a:gd name="T20" fmla="*/ 174 w 647"/>
                <a:gd name="T21" fmla="*/ 162 h 348"/>
                <a:gd name="T22" fmla="*/ 153 w 647"/>
                <a:gd name="T23" fmla="*/ 148 h 348"/>
                <a:gd name="T24" fmla="*/ 132 w 647"/>
                <a:gd name="T25" fmla="*/ 136 h 348"/>
                <a:gd name="T26" fmla="*/ 109 w 647"/>
                <a:gd name="T27" fmla="*/ 121 h 348"/>
                <a:gd name="T28" fmla="*/ 89 w 647"/>
                <a:gd name="T29" fmla="*/ 108 h 348"/>
                <a:gd name="T30" fmla="*/ 71 w 647"/>
                <a:gd name="T31" fmla="*/ 97 h 348"/>
                <a:gd name="T32" fmla="*/ 57 w 647"/>
                <a:gd name="T33" fmla="*/ 87 h 348"/>
                <a:gd name="T34" fmla="*/ 50 w 647"/>
                <a:gd name="T35" fmla="*/ 91 h 348"/>
                <a:gd name="T36" fmla="*/ 43 w 647"/>
                <a:gd name="T37" fmla="*/ 95 h 348"/>
                <a:gd name="T38" fmla="*/ 36 w 647"/>
                <a:gd name="T39" fmla="*/ 98 h 348"/>
                <a:gd name="T40" fmla="*/ 28 w 647"/>
                <a:gd name="T41" fmla="*/ 102 h 348"/>
                <a:gd name="T42" fmla="*/ 19 w 647"/>
                <a:gd name="T43" fmla="*/ 105 h 348"/>
                <a:gd name="T44" fmla="*/ 11 w 647"/>
                <a:gd name="T45" fmla="*/ 108 h 348"/>
                <a:gd name="T46" fmla="*/ 5 w 647"/>
                <a:gd name="T47" fmla="*/ 112 h 348"/>
                <a:gd name="T48" fmla="*/ 0 w 647"/>
                <a:gd name="T49" fmla="*/ 118 h 348"/>
                <a:gd name="T50" fmla="*/ 31 w 647"/>
                <a:gd name="T51" fmla="*/ 147 h 348"/>
                <a:gd name="T52" fmla="*/ 66 w 647"/>
                <a:gd name="T53" fmla="*/ 179 h 348"/>
                <a:gd name="T54" fmla="*/ 102 w 647"/>
                <a:gd name="T55" fmla="*/ 211 h 348"/>
                <a:gd name="T56" fmla="*/ 139 w 647"/>
                <a:gd name="T57" fmla="*/ 244 h 348"/>
                <a:gd name="T58" fmla="*/ 177 w 647"/>
                <a:gd name="T59" fmla="*/ 274 h 348"/>
                <a:gd name="T60" fmla="*/ 215 w 647"/>
                <a:gd name="T61" fmla="*/ 303 h 348"/>
                <a:gd name="T62" fmla="*/ 252 w 647"/>
                <a:gd name="T63" fmla="*/ 326 h 348"/>
                <a:gd name="T64" fmla="*/ 289 w 647"/>
                <a:gd name="T65" fmla="*/ 345 h 348"/>
                <a:gd name="T66" fmla="*/ 311 w 647"/>
                <a:gd name="T67" fmla="*/ 348 h 348"/>
                <a:gd name="T68" fmla="*/ 331 w 647"/>
                <a:gd name="T69" fmla="*/ 347 h 348"/>
                <a:gd name="T70" fmla="*/ 348 w 647"/>
                <a:gd name="T71" fmla="*/ 338 h 348"/>
                <a:gd name="T72" fmla="*/ 362 w 647"/>
                <a:gd name="T73" fmla="*/ 326 h 348"/>
                <a:gd name="T74" fmla="*/ 370 w 647"/>
                <a:gd name="T75" fmla="*/ 305 h 348"/>
                <a:gd name="T76" fmla="*/ 374 w 647"/>
                <a:gd name="T77" fmla="*/ 280 h 348"/>
                <a:gd name="T78" fmla="*/ 372 w 647"/>
                <a:gd name="T79" fmla="*/ 248 h 348"/>
                <a:gd name="T80" fmla="*/ 364 w 647"/>
                <a:gd name="T81" fmla="*/ 210 h 348"/>
                <a:gd name="T82" fmla="*/ 399 w 647"/>
                <a:gd name="T83" fmla="*/ 162 h 348"/>
                <a:gd name="T84" fmla="*/ 431 w 647"/>
                <a:gd name="T85" fmla="*/ 135 h 348"/>
                <a:gd name="T86" fmla="*/ 460 w 647"/>
                <a:gd name="T87" fmla="*/ 122 h 348"/>
                <a:gd name="T88" fmla="*/ 490 w 647"/>
                <a:gd name="T89" fmla="*/ 122 h 348"/>
                <a:gd name="T90" fmla="*/ 521 w 647"/>
                <a:gd name="T91" fmla="*/ 128 h 348"/>
                <a:gd name="T92" fmla="*/ 557 w 647"/>
                <a:gd name="T93" fmla="*/ 138 h 348"/>
                <a:gd name="T94" fmla="*/ 598 w 647"/>
                <a:gd name="T95" fmla="*/ 146 h 348"/>
                <a:gd name="T96" fmla="*/ 647 w 647"/>
                <a:gd name="T97" fmla="*/ 150 h 348"/>
                <a:gd name="T98" fmla="*/ 620 w 647"/>
                <a:gd name="T99" fmla="*/ 130 h 348"/>
                <a:gd name="T100" fmla="*/ 596 w 647"/>
                <a:gd name="T101" fmla="*/ 111 h 348"/>
                <a:gd name="T102" fmla="*/ 573 w 647"/>
                <a:gd name="T103" fmla="*/ 92 h 348"/>
                <a:gd name="T104" fmla="*/ 549 w 647"/>
                <a:gd name="T105" fmla="*/ 74 h 348"/>
                <a:gd name="T106" fmla="*/ 525 w 647"/>
                <a:gd name="T107" fmla="*/ 55 h 348"/>
                <a:gd name="T108" fmla="*/ 502 w 647"/>
                <a:gd name="T109" fmla="*/ 37 h 348"/>
                <a:gd name="T110" fmla="*/ 477 w 647"/>
                <a:gd name="T111" fmla="*/ 18 h 348"/>
                <a:gd name="T112" fmla="*/ 452 w 647"/>
                <a:gd name="T113"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7" h="348">
                  <a:moveTo>
                    <a:pt x="452" y="0"/>
                  </a:moveTo>
                  <a:lnTo>
                    <a:pt x="406" y="16"/>
                  </a:lnTo>
                  <a:lnTo>
                    <a:pt x="369" y="33"/>
                  </a:lnTo>
                  <a:lnTo>
                    <a:pt x="337" y="48"/>
                  </a:lnTo>
                  <a:lnTo>
                    <a:pt x="311" y="68"/>
                  </a:lnTo>
                  <a:lnTo>
                    <a:pt x="285" y="89"/>
                  </a:lnTo>
                  <a:lnTo>
                    <a:pt x="261" y="115"/>
                  </a:lnTo>
                  <a:lnTo>
                    <a:pt x="235" y="146"/>
                  </a:lnTo>
                  <a:lnTo>
                    <a:pt x="207" y="186"/>
                  </a:lnTo>
                  <a:lnTo>
                    <a:pt x="192" y="174"/>
                  </a:lnTo>
                  <a:lnTo>
                    <a:pt x="174" y="162"/>
                  </a:lnTo>
                  <a:lnTo>
                    <a:pt x="153" y="148"/>
                  </a:lnTo>
                  <a:lnTo>
                    <a:pt x="132" y="136"/>
                  </a:lnTo>
                  <a:lnTo>
                    <a:pt x="109" y="121"/>
                  </a:lnTo>
                  <a:lnTo>
                    <a:pt x="89" y="108"/>
                  </a:lnTo>
                  <a:lnTo>
                    <a:pt x="71" y="97"/>
                  </a:lnTo>
                  <a:lnTo>
                    <a:pt x="57" y="87"/>
                  </a:lnTo>
                  <a:lnTo>
                    <a:pt x="50" y="91"/>
                  </a:lnTo>
                  <a:lnTo>
                    <a:pt x="43" y="95"/>
                  </a:lnTo>
                  <a:lnTo>
                    <a:pt x="36" y="98"/>
                  </a:lnTo>
                  <a:lnTo>
                    <a:pt x="28" y="102"/>
                  </a:lnTo>
                  <a:lnTo>
                    <a:pt x="19" y="105"/>
                  </a:lnTo>
                  <a:lnTo>
                    <a:pt x="11" y="108"/>
                  </a:lnTo>
                  <a:lnTo>
                    <a:pt x="5" y="112"/>
                  </a:lnTo>
                  <a:lnTo>
                    <a:pt x="0" y="118"/>
                  </a:lnTo>
                  <a:lnTo>
                    <a:pt x="31" y="147"/>
                  </a:lnTo>
                  <a:lnTo>
                    <a:pt x="66" y="179"/>
                  </a:lnTo>
                  <a:lnTo>
                    <a:pt x="102" y="211"/>
                  </a:lnTo>
                  <a:lnTo>
                    <a:pt x="139" y="244"/>
                  </a:lnTo>
                  <a:lnTo>
                    <a:pt x="177" y="274"/>
                  </a:lnTo>
                  <a:lnTo>
                    <a:pt x="215" y="303"/>
                  </a:lnTo>
                  <a:lnTo>
                    <a:pt x="252" y="326"/>
                  </a:lnTo>
                  <a:lnTo>
                    <a:pt x="289" y="345"/>
                  </a:lnTo>
                  <a:lnTo>
                    <a:pt x="311" y="348"/>
                  </a:lnTo>
                  <a:lnTo>
                    <a:pt x="331" y="347"/>
                  </a:lnTo>
                  <a:lnTo>
                    <a:pt x="348" y="338"/>
                  </a:lnTo>
                  <a:lnTo>
                    <a:pt x="362" y="326"/>
                  </a:lnTo>
                  <a:lnTo>
                    <a:pt x="370" y="305"/>
                  </a:lnTo>
                  <a:lnTo>
                    <a:pt x="374" y="280"/>
                  </a:lnTo>
                  <a:lnTo>
                    <a:pt x="372" y="248"/>
                  </a:lnTo>
                  <a:lnTo>
                    <a:pt x="364" y="210"/>
                  </a:lnTo>
                  <a:lnTo>
                    <a:pt x="399" y="162"/>
                  </a:lnTo>
                  <a:lnTo>
                    <a:pt x="431" y="135"/>
                  </a:lnTo>
                  <a:lnTo>
                    <a:pt x="460" y="122"/>
                  </a:lnTo>
                  <a:lnTo>
                    <a:pt x="490" y="122"/>
                  </a:lnTo>
                  <a:lnTo>
                    <a:pt x="521" y="128"/>
                  </a:lnTo>
                  <a:lnTo>
                    <a:pt x="557" y="138"/>
                  </a:lnTo>
                  <a:lnTo>
                    <a:pt x="598" y="146"/>
                  </a:lnTo>
                  <a:lnTo>
                    <a:pt x="647" y="150"/>
                  </a:lnTo>
                  <a:lnTo>
                    <a:pt x="620" y="130"/>
                  </a:lnTo>
                  <a:lnTo>
                    <a:pt x="596" y="111"/>
                  </a:lnTo>
                  <a:lnTo>
                    <a:pt x="573" y="92"/>
                  </a:lnTo>
                  <a:lnTo>
                    <a:pt x="549" y="74"/>
                  </a:lnTo>
                  <a:lnTo>
                    <a:pt x="525" y="55"/>
                  </a:lnTo>
                  <a:lnTo>
                    <a:pt x="502" y="37"/>
                  </a:lnTo>
                  <a:lnTo>
                    <a:pt x="477" y="18"/>
                  </a:lnTo>
                  <a:lnTo>
                    <a:pt x="452" y="0"/>
                  </a:lnTo>
                  <a:close/>
                </a:path>
              </a:pathLst>
            </a:custGeom>
            <a:solidFill>
              <a:srgbClr val="ABB8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17"/>
            <p:cNvSpPr>
              <a:spLocks/>
            </p:cNvSpPr>
            <p:nvPr/>
          </p:nvSpPr>
          <p:spPr bwMode="auto">
            <a:xfrm>
              <a:off x="2335" y="2711"/>
              <a:ext cx="647" cy="341"/>
            </a:xfrm>
            <a:custGeom>
              <a:avLst/>
              <a:gdLst>
                <a:gd name="T0" fmla="*/ 458 w 647"/>
                <a:gd name="T1" fmla="*/ 0 h 341"/>
                <a:gd name="T2" fmla="*/ 413 w 647"/>
                <a:gd name="T3" fmla="*/ 16 h 341"/>
                <a:gd name="T4" fmla="*/ 375 w 647"/>
                <a:gd name="T5" fmla="*/ 34 h 341"/>
                <a:gd name="T6" fmla="*/ 343 w 647"/>
                <a:gd name="T7" fmla="*/ 51 h 341"/>
                <a:gd name="T8" fmla="*/ 316 w 647"/>
                <a:gd name="T9" fmla="*/ 71 h 341"/>
                <a:gd name="T10" fmla="*/ 290 w 647"/>
                <a:gd name="T11" fmla="*/ 93 h 341"/>
                <a:gd name="T12" fmla="*/ 265 w 647"/>
                <a:gd name="T13" fmla="*/ 120 h 341"/>
                <a:gd name="T14" fmla="*/ 239 w 647"/>
                <a:gd name="T15" fmla="*/ 152 h 341"/>
                <a:gd name="T16" fmla="*/ 211 w 647"/>
                <a:gd name="T17" fmla="*/ 191 h 341"/>
                <a:gd name="T18" fmla="*/ 195 w 647"/>
                <a:gd name="T19" fmla="*/ 179 h 341"/>
                <a:gd name="T20" fmla="*/ 176 w 647"/>
                <a:gd name="T21" fmla="*/ 168 h 341"/>
                <a:gd name="T22" fmla="*/ 153 w 647"/>
                <a:gd name="T23" fmla="*/ 153 h 341"/>
                <a:gd name="T24" fmla="*/ 130 w 647"/>
                <a:gd name="T25" fmla="*/ 139 h 341"/>
                <a:gd name="T26" fmla="*/ 105 w 647"/>
                <a:gd name="T27" fmla="*/ 125 h 341"/>
                <a:gd name="T28" fmla="*/ 83 w 647"/>
                <a:gd name="T29" fmla="*/ 110 h 341"/>
                <a:gd name="T30" fmla="*/ 64 w 647"/>
                <a:gd name="T31" fmla="*/ 98 h 341"/>
                <a:gd name="T32" fmla="*/ 50 w 647"/>
                <a:gd name="T33" fmla="*/ 88 h 341"/>
                <a:gd name="T34" fmla="*/ 43 w 647"/>
                <a:gd name="T35" fmla="*/ 91 h 341"/>
                <a:gd name="T36" fmla="*/ 38 w 647"/>
                <a:gd name="T37" fmla="*/ 95 h 341"/>
                <a:gd name="T38" fmla="*/ 31 w 647"/>
                <a:gd name="T39" fmla="*/ 97 h 341"/>
                <a:gd name="T40" fmla="*/ 24 w 647"/>
                <a:gd name="T41" fmla="*/ 100 h 341"/>
                <a:gd name="T42" fmla="*/ 16 w 647"/>
                <a:gd name="T43" fmla="*/ 102 h 341"/>
                <a:gd name="T44" fmla="*/ 10 w 647"/>
                <a:gd name="T45" fmla="*/ 104 h 341"/>
                <a:gd name="T46" fmla="*/ 4 w 647"/>
                <a:gd name="T47" fmla="*/ 107 h 341"/>
                <a:gd name="T48" fmla="*/ 0 w 647"/>
                <a:gd name="T49" fmla="*/ 113 h 341"/>
                <a:gd name="T50" fmla="*/ 31 w 647"/>
                <a:gd name="T51" fmla="*/ 142 h 341"/>
                <a:gd name="T52" fmla="*/ 66 w 647"/>
                <a:gd name="T53" fmla="*/ 174 h 341"/>
                <a:gd name="T54" fmla="*/ 102 w 647"/>
                <a:gd name="T55" fmla="*/ 206 h 341"/>
                <a:gd name="T56" fmla="*/ 139 w 647"/>
                <a:gd name="T57" fmla="*/ 239 h 341"/>
                <a:gd name="T58" fmla="*/ 177 w 647"/>
                <a:gd name="T59" fmla="*/ 268 h 341"/>
                <a:gd name="T60" fmla="*/ 215 w 647"/>
                <a:gd name="T61" fmla="*/ 297 h 341"/>
                <a:gd name="T62" fmla="*/ 252 w 647"/>
                <a:gd name="T63" fmla="*/ 319 h 341"/>
                <a:gd name="T64" fmla="*/ 289 w 647"/>
                <a:gd name="T65" fmla="*/ 338 h 341"/>
                <a:gd name="T66" fmla="*/ 310 w 647"/>
                <a:gd name="T67" fmla="*/ 341 h 341"/>
                <a:gd name="T68" fmla="*/ 330 w 647"/>
                <a:gd name="T69" fmla="*/ 340 h 341"/>
                <a:gd name="T70" fmla="*/ 347 w 647"/>
                <a:gd name="T71" fmla="*/ 333 h 341"/>
                <a:gd name="T72" fmla="*/ 360 w 647"/>
                <a:gd name="T73" fmla="*/ 321 h 341"/>
                <a:gd name="T74" fmla="*/ 369 w 647"/>
                <a:gd name="T75" fmla="*/ 301 h 341"/>
                <a:gd name="T76" fmla="*/ 374 w 647"/>
                <a:gd name="T77" fmla="*/ 276 h 341"/>
                <a:gd name="T78" fmla="*/ 372 w 647"/>
                <a:gd name="T79" fmla="*/ 243 h 341"/>
                <a:gd name="T80" fmla="*/ 364 w 647"/>
                <a:gd name="T81" fmla="*/ 205 h 341"/>
                <a:gd name="T82" fmla="*/ 399 w 647"/>
                <a:gd name="T83" fmla="*/ 157 h 341"/>
                <a:gd name="T84" fmla="*/ 431 w 647"/>
                <a:gd name="T85" fmla="*/ 130 h 341"/>
                <a:gd name="T86" fmla="*/ 460 w 647"/>
                <a:gd name="T87" fmla="*/ 117 h 341"/>
                <a:gd name="T88" fmla="*/ 490 w 647"/>
                <a:gd name="T89" fmla="*/ 117 h 341"/>
                <a:gd name="T90" fmla="*/ 521 w 647"/>
                <a:gd name="T91" fmla="*/ 123 h 341"/>
                <a:gd name="T92" fmla="*/ 557 w 647"/>
                <a:gd name="T93" fmla="*/ 133 h 341"/>
                <a:gd name="T94" fmla="*/ 598 w 647"/>
                <a:gd name="T95" fmla="*/ 141 h 341"/>
                <a:gd name="T96" fmla="*/ 647 w 647"/>
                <a:gd name="T97" fmla="*/ 145 h 341"/>
                <a:gd name="T98" fmla="*/ 620 w 647"/>
                <a:gd name="T99" fmla="*/ 125 h 341"/>
                <a:gd name="T100" fmla="*/ 597 w 647"/>
                <a:gd name="T101" fmla="*/ 106 h 341"/>
                <a:gd name="T102" fmla="*/ 574 w 647"/>
                <a:gd name="T103" fmla="*/ 89 h 341"/>
                <a:gd name="T104" fmla="*/ 552 w 647"/>
                <a:gd name="T105" fmla="*/ 71 h 341"/>
                <a:gd name="T106" fmla="*/ 530 w 647"/>
                <a:gd name="T107" fmla="*/ 53 h 341"/>
                <a:gd name="T108" fmla="*/ 508 w 647"/>
                <a:gd name="T109" fmla="*/ 36 h 341"/>
                <a:gd name="T110" fmla="*/ 484 w 647"/>
                <a:gd name="T111" fmla="*/ 17 h 341"/>
                <a:gd name="T112" fmla="*/ 458 w 647"/>
                <a:gd name="T113" fmla="*/ 0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7" h="341">
                  <a:moveTo>
                    <a:pt x="458" y="0"/>
                  </a:moveTo>
                  <a:lnTo>
                    <a:pt x="413" y="16"/>
                  </a:lnTo>
                  <a:lnTo>
                    <a:pt x="375" y="34"/>
                  </a:lnTo>
                  <a:lnTo>
                    <a:pt x="343" y="51"/>
                  </a:lnTo>
                  <a:lnTo>
                    <a:pt x="316" y="71"/>
                  </a:lnTo>
                  <a:lnTo>
                    <a:pt x="290" y="93"/>
                  </a:lnTo>
                  <a:lnTo>
                    <a:pt x="265" y="120"/>
                  </a:lnTo>
                  <a:lnTo>
                    <a:pt x="239" y="152"/>
                  </a:lnTo>
                  <a:lnTo>
                    <a:pt x="211" y="191"/>
                  </a:lnTo>
                  <a:lnTo>
                    <a:pt x="195" y="179"/>
                  </a:lnTo>
                  <a:lnTo>
                    <a:pt x="176" y="168"/>
                  </a:lnTo>
                  <a:lnTo>
                    <a:pt x="153" y="153"/>
                  </a:lnTo>
                  <a:lnTo>
                    <a:pt x="130" y="139"/>
                  </a:lnTo>
                  <a:lnTo>
                    <a:pt x="105" y="125"/>
                  </a:lnTo>
                  <a:lnTo>
                    <a:pt x="83" y="110"/>
                  </a:lnTo>
                  <a:lnTo>
                    <a:pt x="64" y="98"/>
                  </a:lnTo>
                  <a:lnTo>
                    <a:pt x="50" y="88"/>
                  </a:lnTo>
                  <a:lnTo>
                    <a:pt x="43" y="91"/>
                  </a:lnTo>
                  <a:lnTo>
                    <a:pt x="38" y="95"/>
                  </a:lnTo>
                  <a:lnTo>
                    <a:pt x="31" y="97"/>
                  </a:lnTo>
                  <a:lnTo>
                    <a:pt x="24" y="100"/>
                  </a:lnTo>
                  <a:lnTo>
                    <a:pt x="16" y="102"/>
                  </a:lnTo>
                  <a:lnTo>
                    <a:pt x="10" y="104"/>
                  </a:lnTo>
                  <a:lnTo>
                    <a:pt x="4" y="107"/>
                  </a:lnTo>
                  <a:lnTo>
                    <a:pt x="0" y="113"/>
                  </a:lnTo>
                  <a:lnTo>
                    <a:pt x="31" y="142"/>
                  </a:lnTo>
                  <a:lnTo>
                    <a:pt x="66" y="174"/>
                  </a:lnTo>
                  <a:lnTo>
                    <a:pt x="102" y="206"/>
                  </a:lnTo>
                  <a:lnTo>
                    <a:pt x="139" y="239"/>
                  </a:lnTo>
                  <a:lnTo>
                    <a:pt x="177" y="268"/>
                  </a:lnTo>
                  <a:lnTo>
                    <a:pt x="215" y="297"/>
                  </a:lnTo>
                  <a:lnTo>
                    <a:pt x="252" y="319"/>
                  </a:lnTo>
                  <a:lnTo>
                    <a:pt x="289" y="338"/>
                  </a:lnTo>
                  <a:lnTo>
                    <a:pt x="310" y="341"/>
                  </a:lnTo>
                  <a:lnTo>
                    <a:pt x="330" y="340"/>
                  </a:lnTo>
                  <a:lnTo>
                    <a:pt x="347" y="333"/>
                  </a:lnTo>
                  <a:lnTo>
                    <a:pt x="360" y="321"/>
                  </a:lnTo>
                  <a:lnTo>
                    <a:pt x="369" y="301"/>
                  </a:lnTo>
                  <a:lnTo>
                    <a:pt x="374" y="276"/>
                  </a:lnTo>
                  <a:lnTo>
                    <a:pt x="372" y="243"/>
                  </a:lnTo>
                  <a:lnTo>
                    <a:pt x="364" y="205"/>
                  </a:lnTo>
                  <a:lnTo>
                    <a:pt x="399" y="157"/>
                  </a:lnTo>
                  <a:lnTo>
                    <a:pt x="431" y="130"/>
                  </a:lnTo>
                  <a:lnTo>
                    <a:pt x="460" y="117"/>
                  </a:lnTo>
                  <a:lnTo>
                    <a:pt x="490" y="117"/>
                  </a:lnTo>
                  <a:lnTo>
                    <a:pt x="521" y="123"/>
                  </a:lnTo>
                  <a:lnTo>
                    <a:pt x="557" y="133"/>
                  </a:lnTo>
                  <a:lnTo>
                    <a:pt x="598" y="141"/>
                  </a:lnTo>
                  <a:lnTo>
                    <a:pt x="647" y="145"/>
                  </a:lnTo>
                  <a:lnTo>
                    <a:pt x="620" y="125"/>
                  </a:lnTo>
                  <a:lnTo>
                    <a:pt x="597" y="106"/>
                  </a:lnTo>
                  <a:lnTo>
                    <a:pt x="574" y="89"/>
                  </a:lnTo>
                  <a:lnTo>
                    <a:pt x="552" y="71"/>
                  </a:lnTo>
                  <a:lnTo>
                    <a:pt x="530" y="53"/>
                  </a:lnTo>
                  <a:lnTo>
                    <a:pt x="508" y="36"/>
                  </a:lnTo>
                  <a:lnTo>
                    <a:pt x="484" y="17"/>
                  </a:lnTo>
                  <a:lnTo>
                    <a:pt x="458" y="0"/>
                  </a:lnTo>
                  <a:close/>
                </a:path>
              </a:pathLst>
            </a:custGeom>
            <a:solidFill>
              <a:srgbClr val="B0BD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8"/>
            <p:cNvSpPr>
              <a:spLocks/>
            </p:cNvSpPr>
            <p:nvPr/>
          </p:nvSpPr>
          <p:spPr bwMode="auto">
            <a:xfrm>
              <a:off x="2335" y="2717"/>
              <a:ext cx="647" cy="334"/>
            </a:xfrm>
            <a:custGeom>
              <a:avLst/>
              <a:gdLst>
                <a:gd name="T0" fmla="*/ 466 w 647"/>
                <a:gd name="T1" fmla="*/ 0 h 334"/>
                <a:gd name="T2" fmla="*/ 421 w 647"/>
                <a:gd name="T3" fmla="*/ 17 h 334"/>
                <a:gd name="T4" fmla="*/ 382 w 647"/>
                <a:gd name="T5" fmla="*/ 34 h 334"/>
                <a:gd name="T6" fmla="*/ 349 w 647"/>
                <a:gd name="T7" fmla="*/ 52 h 334"/>
                <a:gd name="T8" fmla="*/ 322 w 647"/>
                <a:gd name="T9" fmla="*/ 73 h 334"/>
                <a:gd name="T10" fmla="*/ 294 w 647"/>
                <a:gd name="T11" fmla="*/ 97 h 334"/>
                <a:gd name="T12" fmla="*/ 269 w 647"/>
                <a:gd name="T13" fmla="*/ 124 h 334"/>
                <a:gd name="T14" fmla="*/ 242 w 647"/>
                <a:gd name="T15" fmla="*/ 157 h 334"/>
                <a:gd name="T16" fmla="*/ 214 w 647"/>
                <a:gd name="T17" fmla="*/ 195 h 334"/>
                <a:gd name="T18" fmla="*/ 198 w 647"/>
                <a:gd name="T19" fmla="*/ 184 h 334"/>
                <a:gd name="T20" fmla="*/ 178 w 647"/>
                <a:gd name="T21" fmla="*/ 171 h 334"/>
                <a:gd name="T22" fmla="*/ 154 w 647"/>
                <a:gd name="T23" fmla="*/ 157 h 334"/>
                <a:gd name="T24" fmla="*/ 129 w 647"/>
                <a:gd name="T25" fmla="*/ 142 h 334"/>
                <a:gd name="T26" fmla="*/ 103 w 647"/>
                <a:gd name="T27" fmla="*/ 127 h 334"/>
                <a:gd name="T28" fmla="*/ 78 w 647"/>
                <a:gd name="T29" fmla="*/ 112 h 334"/>
                <a:gd name="T30" fmla="*/ 58 w 647"/>
                <a:gd name="T31" fmla="*/ 98 h 334"/>
                <a:gd name="T32" fmla="*/ 43 w 647"/>
                <a:gd name="T33" fmla="*/ 89 h 334"/>
                <a:gd name="T34" fmla="*/ 38 w 647"/>
                <a:gd name="T35" fmla="*/ 92 h 334"/>
                <a:gd name="T36" fmla="*/ 33 w 647"/>
                <a:gd name="T37" fmla="*/ 94 h 334"/>
                <a:gd name="T38" fmla="*/ 27 w 647"/>
                <a:gd name="T39" fmla="*/ 95 h 334"/>
                <a:gd name="T40" fmla="*/ 21 w 647"/>
                <a:gd name="T41" fmla="*/ 97 h 334"/>
                <a:gd name="T42" fmla="*/ 15 w 647"/>
                <a:gd name="T43" fmla="*/ 97 h 334"/>
                <a:gd name="T44" fmla="*/ 9 w 647"/>
                <a:gd name="T45" fmla="*/ 99 h 334"/>
                <a:gd name="T46" fmla="*/ 4 w 647"/>
                <a:gd name="T47" fmla="*/ 101 h 334"/>
                <a:gd name="T48" fmla="*/ 0 w 647"/>
                <a:gd name="T49" fmla="*/ 107 h 334"/>
                <a:gd name="T50" fmla="*/ 31 w 647"/>
                <a:gd name="T51" fmla="*/ 136 h 334"/>
                <a:gd name="T52" fmla="*/ 66 w 647"/>
                <a:gd name="T53" fmla="*/ 168 h 334"/>
                <a:gd name="T54" fmla="*/ 103 w 647"/>
                <a:gd name="T55" fmla="*/ 200 h 334"/>
                <a:gd name="T56" fmla="*/ 140 w 647"/>
                <a:gd name="T57" fmla="*/ 232 h 334"/>
                <a:gd name="T58" fmla="*/ 178 w 647"/>
                <a:gd name="T59" fmla="*/ 261 h 334"/>
                <a:gd name="T60" fmla="*/ 216 w 647"/>
                <a:gd name="T61" fmla="*/ 289 h 334"/>
                <a:gd name="T62" fmla="*/ 253 w 647"/>
                <a:gd name="T63" fmla="*/ 312 h 334"/>
                <a:gd name="T64" fmla="*/ 290 w 647"/>
                <a:gd name="T65" fmla="*/ 331 h 334"/>
                <a:gd name="T66" fmla="*/ 309 w 647"/>
                <a:gd name="T67" fmla="*/ 334 h 334"/>
                <a:gd name="T68" fmla="*/ 328 w 647"/>
                <a:gd name="T69" fmla="*/ 332 h 334"/>
                <a:gd name="T70" fmla="*/ 345 w 647"/>
                <a:gd name="T71" fmla="*/ 325 h 334"/>
                <a:gd name="T72" fmla="*/ 359 w 647"/>
                <a:gd name="T73" fmla="*/ 314 h 334"/>
                <a:gd name="T74" fmla="*/ 368 w 647"/>
                <a:gd name="T75" fmla="*/ 294 h 334"/>
                <a:gd name="T76" fmla="*/ 373 w 647"/>
                <a:gd name="T77" fmla="*/ 270 h 334"/>
                <a:gd name="T78" fmla="*/ 371 w 647"/>
                <a:gd name="T79" fmla="*/ 237 h 334"/>
                <a:gd name="T80" fmla="*/ 364 w 647"/>
                <a:gd name="T81" fmla="*/ 199 h 334"/>
                <a:gd name="T82" fmla="*/ 399 w 647"/>
                <a:gd name="T83" fmla="*/ 151 h 334"/>
                <a:gd name="T84" fmla="*/ 431 w 647"/>
                <a:gd name="T85" fmla="*/ 124 h 334"/>
                <a:gd name="T86" fmla="*/ 460 w 647"/>
                <a:gd name="T87" fmla="*/ 111 h 334"/>
                <a:gd name="T88" fmla="*/ 490 w 647"/>
                <a:gd name="T89" fmla="*/ 111 h 334"/>
                <a:gd name="T90" fmla="*/ 521 w 647"/>
                <a:gd name="T91" fmla="*/ 117 h 334"/>
                <a:gd name="T92" fmla="*/ 557 w 647"/>
                <a:gd name="T93" fmla="*/ 127 h 334"/>
                <a:gd name="T94" fmla="*/ 598 w 647"/>
                <a:gd name="T95" fmla="*/ 135 h 334"/>
                <a:gd name="T96" fmla="*/ 647 w 647"/>
                <a:gd name="T97" fmla="*/ 139 h 334"/>
                <a:gd name="T98" fmla="*/ 621 w 647"/>
                <a:gd name="T99" fmla="*/ 120 h 334"/>
                <a:gd name="T100" fmla="*/ 598 w 647"/>
                <a:gd name="T101" fmla="*/ 102 h 334"/>
                <a:gd name="T102" fmla="*/ 577 w 647"/>
                <a:gd name="T103" fmla="*/ 85 h 334"/>
                <a:gd name="T104" fmla="*/ 556 w 647"/>
                <a:gd name="T105" fmla="*/ 68 h 334"/>
                <a:gd name="T106" fmla="*/ 535 w 647"/>
                <a:gd name="T107" fmla="*/ 52 h 334"/>
                <a:gd name="T108" fmla="*/ 514 w 647"/>
                <a:gd name="T109" fmla="*/ 35 h 334"/>
                <a:gd name="T110" fmla="*/ 490 w 647"/>
                <a:gd name="T111" fmla="*/ 17 h 334"/>
                <a:gd name="T112" fmla="*/ 466 w 647"/>
                <a:gd name="T113"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7" h="334">
                  <a:moveTo>
                    <a:pt x="466" y="0"/>
                  </a:moveTo>
                  <a:lnTo>
                    <a:pt x="421" y="17"/>
                  </a:lnTo>
                  <a:lnTo>
                    <a:pt x="382" y="34"/>
                  </a:lnTo>
                  <a:lnTo>
                    <a:pt x="349" y="52"/>
                  </a:lnTo>
                  <a:lnTo>
                    <a:pt x="322" y="73"/>
                  </a:lnTo>
                  <a:lnTo>
                    <a:pt x="294" y="97"/>
                  </a:lnTo>
                  <a:lnTo>
                    <a:pt x="269" y="124"/>
                  </a:lnTo>
                  <a:lnTo>
                    <a:pt x="242" y="157"/>
                  </a:lnTo>
                  <a:lnTo>
                    <a:pt x="214" y="195"/>
                  </a:lnTo>
                  <a:lnTo>
                    <a:pt x="198" y="184"/>
                  </a:lnTo>
                  <a:lnTo>
                    <a:pt x="178" y="171"/>
                  </a:lnTo>
                  <a:lnTo>
                    <a:pt x="154" y="157"/>
                  </a:lnTo>
                  <a:lnTo>
                    <a:pt x="129" y="142"/>
                  </a:lnTo>
                  <a:lnTo>
                    <a:pt x="103" y="127"/>
                  </a:lnTo>
                  <a:lnTo>
                    <a:pt x="78" y="112"/>
                  </a:lnTo>
                  <a:lnTo>
                    <a:pt x="58" y="98"/>
                  </a:lnTo>
                  <a:lnTo>
                    <a:pt x="43" y="89"/>
                  </a:lnTo>
                  <a:lnTo>
                    <a:pt x="38" y="92"/>
                  </a:lnTo>
                  <a:lnTo>
                    <a:pt x="33" y="94"/>
                  </a:lnTo>
                  <a:lnTo>
                    <a:pt x="27" y="95"/>
                  </a:lnTo>
                  <a:lnTo>
                    <a:pt x="21" y="97"/>
                  </a:lnTo>
                  <a:lnTo>
                    <a:pt x="15" y="97"/>
                  </a:lnTo>
                  <a:lnTo>
                    <a:pt x="9" y="99"/>
                  </a:lnTo>
                  <a:lnTo>
                    <a:pt x="4" y="101"/>
                  </a:lnTo>
                  <a:lnTo>
                    <a:pt x="0" y="107"/>
                  </a:lnTo>
                  <a:lnTo>
                    <a:pt x="31" y="136"/>
                  </a:lnTo>
                  <a:lnTo>
                    <a:pt x="66" y="168"/>
                  </a:lnTo>
                  <a:lnTo>
                    <a:pt x="103" y="200"/>
                  </a:lnTo>
                  <a:lnTo>
                    <a:pt x="140" y="232"/>
                  </a:lnTo>
                  <a:lnTo>
                    <a:pt x="178" y="261"/>
                  </a:lnTo>
                  <a:lnTo>
                    <a:pt x="216" y="289"/>
                  </a:lnTo>
                  <a:lnTo>
                    <a:pt x="253" y="312"/>
                  </a:lnTo>
                  <a:lnTo>
                    <a:pt x="290" y="331"/>
                  </a:lnTo>
                  <a:lnTo>
                    <a:pt x="309" y="334"/>
                  </a:lnTo>
                  <a:lnTo>
                    <a:pt x="328" y="332"/>
                  </a:lnTo>
                  <a:lnTo>
                    <a:pt x="345" y="325"/>
                  </a:lnTo>
                  <a:lnTo>
                    <a:pt x="359" y="314"/>
                  </a:lnTo>
                  <a:lnTo>
                    <a:pt x="368" y="294"/>
                  </a:lnTo>
                  <a:lnTo>
                    <a:pt x="373" y="270"/>
                  </a:lnTo>
                  <a:lnTo>
                    <a:pt x="371" y="237"/>
                  </a:lnTo>
                  <a:lnTo>
                    <a:pt x="364" y="199"/>
                  </a:lnTo>
                  <a:lnTo>
                    <a:pt x="399" y="151"/>
                  </a:lnTo>
                  <a:lnTo>
                    <a:pt x="431" y="124"/>
                  </a:lnTo>
                  <a:lnTo>
                    <a:pt x="460" y="111"/>
                  </a:lnTo>
                  <a:lnTo>
                    <a:pt x="490" y="111"/>
                  </a:lnTo>
                  <a:lnTo>
                    <a:pt x="521" y="117"/>
                  </a:lnTo>
                  <a:lnTo>
                    <a:pt x="557" y="127"/>
                  </a:lnTo>
                  <a:lnTo>
                    <a:pt x="598" y="135"/>
                  </a:lnTo>
                  <a:lnTo>
                    <a:pt x="647" y="139"/>
                  </a:lnTo>
                  <a:lnTo>
                    <a:pt x="621" y="120"/>
                  </a:lnTo>
                  <a:lnTo>
                    <a:pt x="598" y="102"/>
                  </a:lnTo>
                  <a:lnTo>
                    <a:pt x="577" y="85"/>
                  </a:lnTo>
                  <a:lnTo>
                    <a:pt x="556" y="68"/>
                  </a:lnTo>
                  <a:lnTo>
                    <a:pt x="535" y="52"/>
                  </a:lnTo>
                  <a:lnTo>
                    <a:pt x="514" y="35"/>
                  </a:lnTo>
                  <a:lnTo>
                    <a:pt x="490" y="17"/>
                  </a:lnTo>
                  <a:lnTo>
                    <a:pt x="466" y="0"/>
                  </a:lnTo>
                  <a:close/>
                </a:path>
              </a:pathLst>
            </a:custGeom>
            <a:solidFill>
              <a:srgbClr val="B5C2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9"/>
            <p:cNvSpPr>
              <a:spLocks/>
            </p:cNvSpPr>
            <p:nvPr/>
          </p:nvSpPr>
          <p:spPr bwMode="auto">
            <a:xfrm>
              <a:off x="1575" y="1182"/>
              <a:ext cx="1636" cy="948"/>
            </a:xfrm>
            <a:custGeom>
              <a:avLst/>
              <a:gdLst>
                <a:gd name="T0" fmla="*/ 580 w 1636"/>
                <a:gd name="T1" fmla="*/ 444 h 948"/>
                <a:gd name="T2" fmla="*/ 466 w 1636"/>
                <a:gd name="T3" fmla="*/ 545 h 948"/>
                <a:gd name="T4" fmla="*/ 352 w 1636"/>
                <a:gd name="T5" fmla="*/ 617 h 948"/>
                <a:gd name="T6" fmla="*/ 269 w 1636"/>
                <a:gd name="T7" fmla="*/ 621 h 948"/>
                <a:gd name="T8" fmla="*/ 211 w 1636"/>
                <a:gd name="T9" fmla="*/ 643 h 948"/>
                <a:gd name="T10" fmla="*/ 101 w 1636"/>
                <a:gd name="T11" fmla="*/ 729 h 948"/>
                <a:gd name="T12" fmla="*/ 16 w 1636"/>
                <a:gd name="T13" fmla="*/ 795 h 948"/>
                <a:gd name="T14" fmla="*/ 2 w 1636"/>
                <a:gd name="T15" fmla="*/ 876 h 948"/>
                <a:gd name="T16" fmla="*/ 61 w 1636"/>
                <a:gd name="T17" fmla="*/ 940 h 948"/>
                <a:gd name="T18" fmla="*/ 153 w 1636"/>
                <a:gd name="T19" fmla="*/ 929 h 948"/>
                <a:gd name="T20" fmla="*/ 246 w 1636"/>
                <a:gd name="T21" fmla="*/ 919 h 948"/>
                <a:gd name="T22" fmla="*/ 480 w 1636"/>
                <a:gd name="T23" fmla="*/ 912 h 948"/>
                <a:gd name="T24" fmla="*/ 713 w 1636"/>
                <a:gd name="T25" fmla="*/ 896 h 948"/>
                <a:gd name="T26" fmla="*/ 923 w 1636"/>
                <a:gd name="T27" fmla="*/ 885 h 948"/>
                <a:gd name="T28" fmla="*/ 1024 w 1636"/>
                <a:gd name="T29" fmla="*/ 879 h 948"/>
                <a:gd name="T30" fmla="*/ 1116 w 1636"/>
                <a:gd name="T31" fmla="*/ 832 h 948"/>
                <a:gd name="T32" fmla="*/ 1223 w 1636"/>
                <a:gd name="T33" fmla="*/ 771 h 948"/>
                <a:gd name="T34" fmla="*/ 1297 w 1636"/>
                <a:gd name="T35" fmla="*/ 714 h 948"/>
                <a:gd name="T36" fmla="*/ 1301 w 1636"/>
                <a:gd name="T37" fmla="*/ 525 h 948"/>
                <a:gd name="T38" fmla="*/ 1362 w 1636"/>
                <a:gd name="T39" fmla="*/ 518 h 948"/>
                <a:gd name="T40" fmla="*/ 1418 w 1636"/>
                <a:gd name="T41" fmla="*/ 561 h 948"/>
                <a:gd name="T42" fmla="*/ 1568 w 1636"/>
                <a:gd name="T43" fmla="*/ 528 h 948"/>
                <a:gd name="T44" fmla="*/ 1624 w 1636"/>
                <a:gd name="T45" fmla="*/ 321 h 948"/>
                <a:gd name="T46" fmla="*/ 1463 w 1636"/>
                <a:gd name="T47" fmla="*/ 201 h 948"/>
                <a:gd name="T48" fmla="*/ 1371 w 1636"/>
                <a:gd name="T49" fmla="*/ 256 h 948"/>
                <a:gd name="T50" fmla="*/ 1333 w 1636"/>
                <a:gd name="T51" fmla="*/ 311 h 948"/>
                <a:gd name="T52" fmla="*/ 1276 w 1636"/>
                <a:gd name="T53" fmla="*/ 323 h 948"/>
                <a:gd name="T54" fmla="*/ 1255 w 1636"/>
                <a:gd name="T55" fmla="*/ 302 h 948"/>
                <a:gd name="T56" fmla="*/ 1240 w 1636"/>
                <a:gd name="T57" fmla="*/ 288 h 948"/>
                <a:gd name="T58" fmla="*/ 1238 w 1636"/>
                <a:gd name="T59" fmla="*/ 265 h 948"/>
                <a:gd name="T60" fmla="*/ 1291 w 1636"/>
                <a:gd name="T61" fmla="*/ 256 h 948"/>
                <a:gd name="T62" fmla="*/ 1334 w 1636"/>
                <a:gd name="T63" fmla="*/ 238 h 948"/>
                <a:gd name="T64" fmla="*/ 1389 w 1636"/>
                <a:gd name="T65" fmla="*/ 85 h 948"/>
                <a:gd name="T66" fmla="*/ 1196 w 1636"/>
                <a:gd name="T67" fmla="*/ 0 h 948"/>
                <a:gd name="T68" fmla="*/ 1017 w 1636"/>
                <a:gd name="T69" fmla="*/ 110 h 948"/>
                <a:gd name="T70" fmla="*/ 1018 w 1636"/>
                <a:gd name="T71" fmla="*/ 152 h 948"/>
                <a:gd name="T72" fmla="*/ 1021 w 1636"/>
                <a:gd name="T73" fmla="*/ 192 h 948"/>
                <a:gd name="T74" fmla="*/ 1009 w 1636"/>
                <a:gd name="T75" fmla="*/ 224 h 948"/>
                <a:gd name="T76" fmla="*/ 975 w 1636"/>
                <a:gd name="T77" fmla="*/ 233 h 948"/>
                <a:gd name="T78" fmla="*/ 940 w 1636"/>
                <a:gd name="T79" fmla="*/ 240 h 948"/>
                <a:gd name="T80" fmla="*/ 885 w 1636"/>
                <a:gd name="T81" fmla="*/ 259 h 948"/>
                <a:gd name="T82" fmla="*/ 822 w 1636"/>
                <a:gd name="T83" fmla="*/ 282 h 948"/>
                <a:gd name="T84" fmla="*/ 760 w 1636"/>
                <a:gd name="T85" fmla="*/ 305 h 948"/>
                <a:gd name="T86" fmla="*/ 725 w 1636"/>
                <a:gd name="T87" fmla="*/ 334 h 948"/>
                <a:gd name="T88" fmla="*/ 690 w 1636"/>
                <a:gd name="T89" fmla="*/ 363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36" h="948">
                  <a:moveTo>
                    <a:pt x="668" y="384"/>
                  </a:moveTo>
                  <a:lnTo>
                    <a:pt x="622" y="411"/>
                  </a:lnTo>
                  <a:lnTo>
                    <a:pt x="580" y="444"/>
                  </a:lnTo>
                  <a:lnTo>
                    <a:pt x="541" y="478"/>
                  </a:lnTo>
                  <a:lnTo>
                    <a:pt x="504" y="513"/>
                  </a:lnTo>
                  <a:lnTo>
                    <a:pt x="466" y="545"/>
                  </a:lnTo>
                  <a:lnTo>
                    <a:pt x="429" y="575"/>
                  </a:lnTo>
                  <a:lnTo>
                    <a:pt x="390" y="599"/>
                  </a:lnTo>
                  <a:lnTo>
                    <a:pt x="352" y="617"/>
                  </a:lnTo>
                  <a:lnTo>
                    <a:pt x="318" y="617"/>
                  </a:lnTo>
                  <a:lnTo>
                    <a:pt x="292" y="619"/>
                  </a:lnTo>
                  <a:lnTo>
                    <a:pt x="269" y="621"/>
                  </a:lnTo>
                  <a:lnTo>
                    <a:pt x="250" y="626"/>
                  </a:lnTo>
                  <a:lnTo>
                    <a:pt x="230" y="633"/>
                  </a:lnTo>
                  <a:lnTo>
                    <a:pt x="211" y="643"/>
                  </a:lnTo>
                  <a:lnTo>
                    <a:pt x="188" y="655"/>
                  </a:lnTo>
                  <a:lnTo>
                    <a:pt x="161" y="672"/>
                  </a:lnTo>
                  <a:lnTo>
                    <a:pt x="101" y="729"/>
                  </a:lnTo>
                  <a:lnTo>
                    <a:pt x="59" y="764"/>
                  </a:lnTo>
                  <a:lnTo>
                    <a:pt x="31" y="783"/>
                  </a:lnTo>
                  <a:lnTo>
                    <a:pt x="16" y="795"/>
                  </a:lnTo>
                  <a:lnTo>
                    <a:pt x="8" y="809"/>
                  </a:lnTo>
                  <a:lnTo>
                    <a:pt x="5" y="833"/>
                  </a:lnTo>
                  <a:lnTo>
                    <a:pt x="2" y="876"/>
                  </a:lnTo>
                  <a:lnTo>
                    <a:pt x="0" y="948"/>
                  </a:lnTo>
                  <a:lnTo>
                    <a:pt x="30" y="944"/>
                  </a:lnTo>
                  <a:lnTo>
                    <a:pt x="61" y="940"/>
                  </a:lnTo>
                  <a:lnTo>
                    <a:pt x="91" y="936"/>
                  </a:lnTo>
                  <a:lnTo>
                    <a:pt x="123" y="933"/>
                  </a:lnTo>
                  <a:lnTo>
                    <a:pt x="153" y="929"/>
                  </a:lnTo>
                  <a:lnTo>
                    <a:pt x="184" y="925"/>
                  </a:lnTo>
                  <a:lnTo>
                    <a:pt x="214" y="922"/>
                  </a:lnTo>
                  <a:lnTo>
                    <a:pt x="246" y="919"/>
                  </a:lnTo>
                  <a:lnTo>
                    <a:pt x="324" y="917"/>
                  </a:lnTo>
                  <a:lnTo>
                    <a:pt x="402" y="916"/>
                  </a:lnTo>
                  <a:lnTo>
                    <a:pt x="480" y="912"/>
                  </a:lnTo>
                  <a:lnTo>
                    <a:pt x="558" y="908"/>
                  </a:lnTo>
                  <a:lnTo>
                    <a:pt x="636" y="902"/>
                  </a:lnTo>
                  <a:lnTo>
                    <a:pt x="713" y="896"/>
                  </a:lnTo>
                  <a:lnTo>
                    <a:pt x="792" y="889"/>
                  </a:lnTo>
                  <a:lnTo>
                    <a:pt x="871" y="884"/>
                  </a:lnTo>
                  <a:lnTo>
                    <a:pt x="923" y="885"/>
                  </a:lnTo>
                  <a:lnTo>
                    <a:pt x="962" y="885"/>
                  </a:lnTo>
                  <a:lnTo>
                    <a:pt x="995" y="884"/>
                  </a:lnTo>
                  <a:lnTo>
                    <a:pt x="1024" y="879"/>
                  </a:lnTo>
                  <a:lnTo>
                    <a:pt x="1051" y="869"/>
                  </a:lnTo>
                  <a:lnTo>
                    <a:pt x="1081" y="853"/>
                  </a:lnTo>
                  <a:lnTo>
                    <a:pt x="1116" y="832"/>
                  </a:lnTo>
                  <a:lnTo>
                    <a:pt x="1160" y="806"/>
                  </a:lnTo>
                  <a:lnTo>
                    <a:pt x="1191" y="785"/>
                  </a:lnTo>
                  <a:lnTo>
                    <a:pt x="1223" y="771"/>
                  </a:lnTo>
                  <a:lnTo>
                    <a:pt x="1252" y="757"/>
                  </a:lnTo>
                  <a:lnTo>
                    <a:pt x="1278" y="741"/>
                  </a:lnTo>
                  <a:lnTo>
                    <a:pt x="1297" y="714"/>
                  </a:lnTo>
                  <a:lnTo>
                    <a:pt x="1308" y="672"/>
                  </a:lnTo>
                  <a:lnTo>
                    <a:pt x="1310" y="611"/>
                  </a:lnTo>
                  <a:lnTo>
                    <a:pt x="1301" y="525"/>
                  </a:lnTo>
                  <a:lnTo>
                    <a:pt x="1324" y="510"/>
                  </a:lnTo>
                  <a:lnTo>
                    <a:pt x="1344" y="509"/>
                  </a:lnTo>
                  <a:lnTo>
                    <a:pt x="1362" y="518"/>
                  </a:lnTo>
                  <a:lnTo>
                    <a:pt x="1379" y="532"/>
                  </a:lnTo>
                  <a:lnTo>
                    <a:pt x="1397" y="548"/>
                  </a:lnTo>
                  <a:lnTo>
                    <a:pt x="1418" y="561"/>
                  </a:lnTo>
                  <a:lnTo>
                    <a:pt x="1443" y="569"/>
                  </a:lnTo>
                  <a:lnTo>
                    <a:pt x="1476" y="568"/>
                  </a:lnTo>
                  <a:lnTo>
                    <a:pt x="1568" y="528"/>
                  </a:lnTo>
                  <a:lnTo>
                    <a:pt x="1621" y="467"/>
                  </a:lnTo>
                  <a:lnTo>
                    <a:pt x="1636" y="394"/>
                  </a:lnTo>
                  <a:lnTo>
                    <a:pt x="1624" y="321"/>
                  </a:lnTo>
                  <a:lnTo>
                    <a:pt x="1586" y="257"/>
                  </a:lnTo>
                  <a:lnTo>
                    <a:pt x="1530" y="214"/>
                  </a:lnTo>
                  <a:lnTo>
                    <a:pt x="1463" y="201"/>
                  </a:lnTo>
                  <a:lnTo>
                    <a:pt x="1389" y="233"/>
                  </a:lnTo>
                  <a:lnTo>
                    <a:pt x="1380" y="240"/>
                  </a:lnTo>
                  <a:lnTo>
                    <a:pt x="1371" y="256"/>
                  </a:lnTo>
                  <a:lnTo>
                    <a:pt x="1360" y="274"/>
                  </a:lnTo>
                  <a:lnTo>
                    <a:pt x="1348" y="295"/>
                  </a:lnTo>
                  <a:lnTo>
                    <a:pt x="1333" y="311"/>
                  </a:lnTo>
                  <a:lnTo>
                    <a:pt x="1316" y="325"/>
                  </a:lnTo>
                  <a:lnTo>
                    <a:pt x="1297" y="329"/>
                  </a:lnTo>
                  <a:lnTo>
                    <a:pt x="1276" y="323"/>
                  </a:lnTo>
                  <a:lnTo>
                    <a:pt x="1267" y="314"/>
                  </a:lnTo>
                  <a:lnTo>
                    <a:pt x="1261" y="308"/>
                  </a:lnTo>
                  <a:lnTo>
                    <a:pt x="1255" y="302"/>
                  </a:lnTo>
                  <a:lnTo>
                    <a:pt x="1250" y="298"/>
                  </a:lnTo>
                  <a:lnTo>
                    <a:pt x="1244" y="293"/>
                  </a:lnTo>
                  <a:lnTo>
                    <a:pt x="1240" y="288"/>
                  </a:lnTo>
                  <a:lnTo>
                    <a:pt x="1233" y="282"/>
                  </a:lnTo>
                  <a:lnTo>
                    <a:pt x="1224" y="275"/>
                  </a:lnTo>
                  <a:lnTo>
                    <a:pt x="1238" y="265"/>
                  </a:lnTo>
                  <a:lnTo>
                    <a:pt x="1254" y="260"/>
                  </a:lnTo>
                  <a:lnTo>
                    <a:pt x="1272" y="257"/>
                  </a:lnTo>
                  <a:lnTo>
                    <a:pt x="1291" y="256"/>
                  </a:lnTo>
                  <a:lnTo>
                    <a:pt x="1308" y="253"/>
                  </a:lnTo>
                  <a:lnTo>
                    <a:pt x="1323" y="248"/>
                  </a:lnTo>
                  <a:lnTo>
                    <a:pt x="1334" y="238"/>
                  </a:lnTo>
                  <a:lnTo>
                    <a:pt x="1340" y="223"/>
                  </a:lnTo>
                  <a:lnTo>
                    <a:pt x="1391" y="146"/>
                  </a:lnTo>
                  <a:lnTo>
                    <a:pt x="1389" y="85"/>
                  </a:lnTo>
                  <a:lnTo>
                    <a:pt x="1345" y="38"/>
                  </a:lnTo>
                  <a:lnTo>
                    <a:pt x="1277" y="9"/>
                  </a:lnTo>
                  <a:lnTo>
                    <a:pt x="1196" y="0"/>
                  </a:lnTo>
                  <a:lnTo>
                    <a:pt x="1117" y="12"/>
                  </a:lnTo>
                  <a:lnTo>
                    <a:pt x="1052" y="48"/>
                  </a:lnTo>
                  <a:lnTo>
                    <a:pt x="1017" y="110"/>
                  </a:lnTo>
                  <a:lnTo>
                    <a:pt x="1017" y="124"/>
                  </a:lnTo>
                  <a:lnTo>
                    <a:pt x="1017" y="138"/>
                  </a:lnTo>
                  <a:lnTo>
                    <a:pt x="1018" y="152"/>
                  </a:lnTo>
                  <a:lnTo>
                    <a:pt x="1019" y="166"/>
                  </a:lnTo>
                  <a:lnTo>
                    <a:pt x="1020" y="178"/>
                  </a:lnTo>
                  <a:lnTo>
                    <a:pt x="1021" y="192"/>
                  </a:lnTo>
                  <a:lnTo>
                    <a:pt x="1022" y="206"/>
                  </a:lnTo>
                  <a:lnTo>
                    <a:pt x="1023" y="222"/>
                  </a:lnTo>
                  <a:lnTo>
                    <a:pt x="1009" y="224"/>
                  </a:lnTo>
                  <a:lnTo>
                    <a:pt x="997" y="227"/>
                  </a:lnTo>
                  <a:lnTo>
                    <a:pt x="986" y="230"/>
                  </a:lnTo>
                  <a:lnTo>
                    <a:pt x="975" y="233"/>
                  </a:lnTo>
                  <a:lnTo>
                    <a:pt x="963" y="234"/>
                  </a:lnTo>
                  <a:lnTo>
                    <a:pt x="953" y="237"/>
                  </a:lnTo>
                  <a:lnTo>
                    <a:pt x="940" y="240"/>
                  </a:lnTo>
                  <a:lnTo>
                    <a:pt x="927" y="243"/>
                  </a:lnTo>
                  <a:lnTo>
                    <a:pt x="906" y="251"/>
                  </a:lnTo>
                  <a:lnTo>
                    <a:pt x="885" y="259"/>
                  </a:lnTo>
                  <a:lnTo>
                    <a:pt x="864" y="266"/>
                  </a:lnTo>
                  <a:lnTo>
                    <a:pt x="843" y="274"/>
                  </a:lnTo>
                  <a:lnTo>
                    <a:pt x="822" y="282"/>
                  </a:lnTo>
                  <a:lnTo>
                    <a:pt x="801" y="290"/>
                  </a:lnTo>
                  <a:lnTo>
                    <a:pt x="780" y="298"/>
                  </a:lnTo>
                  <a:lnTo>
                    <a:pt x="760" y="305"/>
                  </a:lnTo>
                  <a:lnTo>
                    <a:pt x="748" y="315"/>
                  </a:lnTo>
                  <a:lnTo>
                    <a:pt x="737" y="325"/>
                  </a:lnTo>
                  <a:lnTo>
                    <a:pt x="725" y="334"/>
                  </a:lnTo>
                  <a:lnTo>
                    <a:pt x="713" y="344"/>
                  </a:lnTo>
                  <a:lnTo>
                    <a:pt x="702" y="354"/>
                  </a:lnTo>
                  <a:lnTo>
                    <a:pt x="690" y="363"/>
                  </a:lnTo>
                  <a:lnTo>
                    <a:pt x="678" y="373"/>
                  </a:lnTo>
                  <a:lnTo>
                    <a:pt x="668" y="384"/>
                  </a:lnTo>
                  <a:close/>
                </a:path>
              </a:pathLst>
            </a:custGeom>
            <a:solidFill>
              <a:srgbClr val="9CAD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20"/>
            <p:cNvSpPr>
              <a:spLocks/>
            </p:cNvSpPr>
            <p:nvPr/>
          </p:nvSpPr>
          <p:spPr bwMode="auto">
            <a:xfrm>
              <a:off x="1627" y="1196"/>
              <a:ext cx="1583" cy="907"/>
            </a:xfrm>
            <a:custGeom>
              <a:avLst/>
              <a:gdLst>
                <a:gd name="T0" fmla="*/ 531 w 1583"/>
                <a:gd name="T1" fmla="*/ 429 h 907"/>
                <a:gd name="T2" fmla="*/ 428 w 1583"/>
                <a:gd name="T3" fmla="*/ 529 h 907"/>
                <a:gd name="T4" fmla="*/ 319 w 1583"/>
                <a:gd name="T5" fmla="*/ 600 h 907"/>
                <a:gd name="T6" fmla="*/ 240 w 1583"/>
                <a:gd name="T7" fmla="*/ 605 h 907"/>
                <a:gd name="T8" fmla="*/ 184 w 1583"/>
                <a:gd name="T9" fmla="*/ 629 h 907"/>
                <a:gd name="T10" fmla="*/ 79 w 1583"/>
                <a:gd name="T11" fmla="*/ 714 h 907"/>
                <a:gd name="T12" fmla="*/ 5 w 1583"/>
                <a:gd name="T13" fmla="*/ 777 h 907"/>
                <a:gd name="T14" fmla="*/ 1 w 1583"/>
                <a:gd name="T15" fmla="*/ 847 h 907"/>
                <a:gd name="T16" fmla="*/ 57 w 1583"/>
                <a:gd name="T17" fmla="*/ 901 h 907"/>
                <a:gd name="T18" fmla="*/ 143 w 1583"/>
                <a:gd name="T19" fmla="*/ 894 h 907"/>
                <a:gd name="T20" fmla="*/ 233 w 1583"/>
                <a:gd name="T21" fmla="*/ 886 h 907"/>
                <a:gd name="T22" fmla="*/ 447 w 1583"/>
                <a:gd name="T23" fmla="*/ 883 h 907"/>
                <a:gd name="T24" fmla="*/ 674 w 1583"/>
                <a:gd name="T25" fmla="*/ 871 h 907"/>
                <a:gd name="T26" fmla="*/ 879 w 1583"/>
                <a:gd name="T27" fmla="*/ 862 h 907"/>
                <a:gd name="T28" fmla="*/ 983 w 1583"/>
                <a:gd name="T29" fmla="*/ 855 h 907"/>
                <a:gd name="T30" fmla="*/ 1068 w 1583"/>
                <a:gd name="T31" fmla="*/ 815 h 907"/>
                <a:gd name="T32" fmla="*/ 1171 w 1583"/>
                <a:gd name="T33" fmla="*/ 757 h 907"/>
                <a:gd name="T34" fmla="*/ 1245 w 1583"/>
                <a:gd name="T35" fmla="*/ 700 h 907"/>
                <a:gd name="T36" fmla="*/ 1249 w 1583"/>
                <a:gd name="T37" fmla="*/ 511 h 907"/>
                <a:gd name="T38" fmla="*/ 1310 w 1583"/>
                <a:gd name="T39" fmla="*/ 504 h 907"/>
                <a:gd name="T40" fmla="*/ 1366 w 1583"/>
                <a:gd name="T41" fmla="*/ 547 h 907"/>
                <a:gd name="T42" fmla="*/ 1516 w 1583"/>
                <a:gd name="T43" fmla="*/ 514 h 907"/>
                <a:gd name="T44" fmla="*/ 1570 w 1583"/>
                <a:gd name="T45" fmla="*/ 310 h 907"/>
                <a:gd name="T46" fmla="*/ 1406 w 1583"/>
                <a:gd name="T47" fmla="*/ 192 h 907"/>
                <a:gd name="T48" fmla="*/ 1315 w 1583"/>
                <a:gd name="T49" fmla="*/ 246 h 907"/>
                <a:gd name="T50" fmla="*/ 1279 w 1583"/>
                <a:gd name="T51" fmla="*/ 299 h 907"/>
                <a:gd name="T52" fmla="*/ 1224 w 1583"/>
                <a:gd name="T53" fmla="*/ 309 h 907"/>
                <a:gd name="T54" fmla="*/ 1203 w 1583"/>
                <a:gd name="T55" fmla="*/ 288 h 907"/>
                <a:gd name="T56" fmla="*/ 1187 w 1583"/>
                <a:gd name="T57" fmla="*/ 272 h 907"/>
                <a:gd name="T58" fmla="*/ 1183 w 1583"/>
                <a:gd name="T59" fmla="*/ 248 h 907"/>
                <a:gd name="T60" fmla="*/ 1229 w 1583"/>
                <a:gd name="T61" fmla="*/ 237 h 907"/>
                <a:gd name="T62" fmla="*/ 1266 w 1583"/>
                <a:gd name="T63" fmla="*/ 219 h 907"/>
                <a:gd name="T64" fmla="*/ 1311 w 1583"/>
                <a:gd name="T65" fmla="*/ 78 h 907"/>
                <a:gd name="T66" fmla="*/ 1130 w 1583"/>
                <a:gd name="T67" fmla="*/ 0 h 907"/>
                <a:gd name="T68" fmla="*/ 968 w 1583"/>
                <a:gd name="T69" fmla="*/ 101 h 907"/>
                <a:gd name="T70" fmla="*/ 968 w 1583"/>
                <a:gd name="T71" fmla="*/ 141 h 907"/>
                <a:gd name="T72" fmla="*/ 970 w 1583"/>
                <a:gd name="T73" fmla="*/ 179 h 907"/>
                <a:gd name="T74" fmla="*/ 957 w 1583"/>
                <a:gd name="T75" fmla="*/ 210 h 907"/>
                <a:gd name="T76" fmla="*/ 923 w 1583"/>
                <a:gd name="T77" fmla="*/ 219 h 907"/>
                <a:gd name="T78" fmla="*/ 888 w 1583"/>
                <a:gd name="T79" fmla="*/ 226 h 907"/>
                <a:gd name="T80" fmla="*/ 833 w 1583"/>
                <a:gd name="T81" fmla="*/ 245 h 907"/>
                <a:gd name="T82" fmla="*/ 770 w 1583"/>
                <a:gd name="T83" fmla="*/ 268 h 907"/>
                <a:gd name="T84" fmla="*/ 708 w 1583"/>
                <a:gd name="T85" fmla="*/ 291 h 907"/>
                <a:gd name="T86" fmla="*/ 673 w 1583"/>
                <a:gd name="T87" fmla="*/ 320 h 907"/>
                <a:gd name="T88" fmla="*/ 638 w 1583"/>
                <a:gd name="T89" fmla="*/ 349 h 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83" h="907">
                  <a:moveTo>
                    <a:pt x="616" y="370"/>
                  </a:moveTo>
                  <a:lnTo>
                    <a:pt x="571" y="397"/>
                  </a:lnTo>
                  <a:lnTo>
                    <a:pt x="531" y="429"/>
                  </a:lnTo>
                  <a:lnTo>
                    <a:pt x="495" y="463"/>
                  </a:lnTo>
                  <a:lnTo>
                    <a:pt x="462" y="497"/>
                  </a:lnTo>
                  <a:lnTo>
                    <a:pt x="428" y="529"/>
                  </a:lnTo>
                  <a:lnTo>
                    <a:pt x="394" y="558"/>
                  </a:lnTo>
                  <a:lnTo>
                    <a:pt x="358" y="582"/>
                  </a:lnTo>
                  <a:lnTo>
                    <a:pt x="319" y="600"/>
                  </a:lnTo>
                  <a:lnTo>
                    <a:pt x="286" y="600"/>
                  </a:lnTo>
                  <a:lnTo>
                    <a:pt x="261" y="602"/>
                  </a:lnTo>
                  <a:lnTo>
                    <a:pt x="240" y="605"/>
                  </a:lnTo>
                  <a:lnTo>
                    <a:pt x="221" y="610"/>
                  </a:lnTo>
                  <a:lnTo>
                    <a:pt x="203" y="618"/>
                  </a:lnTo>
                  <a:lnTo>
                    <a:pt x="184" y="629"/>
                  </a:lnTo>
                  <a:lnTo>
                    <a:pt x="161" y="642"/>
                  </a:lnTo>
                  <a:lnTo>
                    <a:pt x="134" y="660"/>
                  </a:lnTo>
                  <a:lnTo>
                    <a:pt x="79" y="714"/>
                  </a:lnTo>
                  <a:lnTo>
                    <a:pt x="41" y="747"/>
                  </a:lnTo>
                  <a:lnTo>
                    <a:pt x="17" y="765"/>
                  </a:lnTo>
                  <a:lnTo>
                    <a:pt x="5" y="777"/>
                  </a:lnTo>
                  <a:lnTo>
                    <a:pt x="0" y="789"/>
                  </a:lnTo>
                  <a:lnTo>
                    <a:pt x="0" y="810"/>
                  </a:lnTo>
                  <a:lnTo>
                    <a:pt x="1" y="847"/>
                  </a:lnTo>
                  <a:lnTo>
                    <a:pt x="2" y="907"/>
                  </a:lnTo>
                  <a:lnTo>
                    <a:pt x="29" y="903"/>
                  </a:lnTo>
                  <a:lnTo>
                    <a:pt x="57" y="901"/>
                  </a:lnTo>
                  <a:lnTo>
                    <a:pt x="84" y="899"/>
                  </a:lnTo>
                  <a:lnTo>
                    <a:pt x="114" y="897"/>
                  </a:lnTo>
                  <a:lnTo>
                    <a:pt x="143" y="894"/>
                  </a:lnTo>
                  <a:lnTo>
                    <a:pt x="172" y="892"/>
                  </a:lnTo>
                  <a:lnTo>
                    <a:pt x="201" y="889"/>
                  </a:lnTo>
                  <a:lnTo>
                    <a:pt x="233" y="886"/>
                  </a:lnTo>
                  <a:lnTo>
                    <a:pt x="303" y="886"/>
                  </a:lnTo>
                  <a:lnTo>
                    <a:pt x="374" y="886"/>
                  </a:lnTo>
                  <a:lnTo>
                    <a:pt x="447" y="883"/>
                  </a:lnTo>
                  <a:lnTo>
                    <a:pt x="523" y="881"/>
                  </a:lnTo>
                  <a:lnTo>
                    <a:pt x="597" y="876"/>
                  </a:lnTo>
                  <a:lnTo>
                    <a:pt x="674" y="871"/>
                  </a:lnTo>
                  <a:lnTo>
                    <a:pt x="750" y="866"/>
                  </a:lnTo>
                  <a:lnTo>
                    <a:pt x="829" y="861"/>
                  </a:lnTo>
                  <a:lnTo>
                    <a:pt x="879" y="862"/>
                  </a:lnTo>
                  <a:lnTo>
                    <a:pt x="921" y="862"/>
                  </a:lnTo>
                  <a:lnTo>
                    <a:pt x="954" y="860"/>
                  </a:lnTo>
                  <a:lnTo>
                    <a:pt x="983" y="855"/>
                  </a:lnTo>
                  <a:lnTo>
                    <a:pt x="1009" y="845"/>
                  </a:lnTo>
                  <a:lnTo>
                    <a:pt x="1037" y="833"/>
                  </a:lnTo>
                  <a:lnTo>
                    <a:pt x="1068" y="815"/>
                  </a:lnTo>
                  <a:lnTo>
                    <a:pt x="1108" y="792"/>
                  </a:lnTo>
                  <a:lnTo>
                    <a:pt x="1139" y="771"/>
                  </a:lnTo>
                  <a:lnTo>
                    <a:pt x="1171" y="757"/>
                  </a:lnTo>
                  <a:lnTo>
                    <a:pt x="1200" y="743"/>
                  </a:lnTo>
                  <a:lnTo>
                    <a:pt x="1226" y="727"/>
                  </a:lnTo>
                  <a:lnTo>
                    <a:pt x="1245" y="700"/>
                  </a:lnTo>
                  <a:lnTo>
                    <a:pt x="1256" y="658"/>
                  </a:lnTo>
                  <a:lnTo>
                    <a:pt x="1258" y="597"/>
                  </a:lnTo>
                  <a:lnTo>
                    <a:pt x="1249" y="511"/>
                  </a:lnTo>
                  <a:lnTo>
                    <a:pt x="1272" y="496"/>
                  </a:lnTo>
                  <a:lnTo>
                    <a:pt x="1292" y="495"/>
                  </a:lnTo>
                  <a:lnTo>
                    <a:pt x="1310" y="504"/>
                  </a:lnTo>
                  <a:lnTo>
                    <a:pt x="1327" y="518"/>
                  </a:lnTo>
                  <a:lnTo>
                    <a:pt x="1345" y="534"/>
                  </a:lnTo>
                  <a:lnTo>
                    <a:pt x="1366" y="547"/>
                  </a:lnTo>
                  <a:lnTo>
                    <a:pt x="1391" y="555"/>
                  </a:lnTo>
                  <a:lnTo>
                    <a:pt x="1424" y="554"/>
                  </a:lnTo>
                  <a:lnTo>
                    <a:pt x="1516" y="514"/>
                  </a:lnTo>
                  <a:lnTo>
                    <a:pt x="1568" y="453"/>
                  </a:lnTo>
                  <a:lnTo>
                    <a:pt x="1583" y="382"/>
                  </a:lnTo>
                  <a:lnTo>
                    <a:pt x="1570" y="310"/>
                  </a:lnTo>
                  <a:lnTo>
                    <a:pt x="1531" y="247"/>
                  </a:lnTo>
                  <a:lnTo>
                    <a:pt x="1475" y="204"/>
                  </a:lnTo>
                  <a:lnTo>
                    <a:pt x="1406" y="192"/>
                  </a:lnTo>
                  <a:lnTo>
                    <a:pt x="1331" y="223"/>
                  </a:lnTo>
                  <a:lnTo>
                    <a:pt x="1323" y="231"/>
                  </a:lnTo>
                  <a:lnTo>
                    <a:pt x="1315" y="246"/>
                  </a:lnTo>
                  <a:lnTo>
                    <a:pt x="1304" y="264"/>
                  </a:lnTo>
                  <a:lnTo>
                    <a:pt x="1293" y="284"/>
                  </a:lnTo>
                  <a:lnTo>
                    <a:pt x="1279" y="299"/>
                  </a:lnTo>
                  <a:lnTo>
                    <a:pt x="1263" y="312"/>
                  </a:lnTo>
                  <a:lnTo>
                    <a:pt x="1245" y="315"/>
                  </a:lnTo>
                  <a:lnTo>
                    <a:pt x="1224" y="309"/>
                  </a:lnTo>
                  <a:lnTo>
                    <a:pt x="1215" y="300"/>
                  </a:lnTo>
                  <a:lnTo>
                    <a:pt x="1209" y="294"/>
                  </a:lnTo>
                  <a:lnTo>
                    <a:pt x="1203" y="288"/>
                  </a:lnTo>
                  <a:lnTo>
                    <a:pt x="1198" y="284"/>
                  </a:lnTo>
                  <a:lnTo>
                    <a:pt x="1192" y="278"/>
                  </a:lnTo>
                  <a:lnTo>
                    <a:pt x="1187" y="272"/>
                  </a:lnTo>
                  <a:lnTo>
                    <a:pt x="1180" y="265"/>
                  </a:lnTo>
                  <a:lnTo>
                    <a:pt x="1171" y="258"/>
                  </a:lnTo>
                  <a:lnTo>
                    <a:pt x="1183" y="248"/>
                  </a:lnTo>
                  <a:lnTo>
                    <a:pt x="1198" y="242"/>
                  </a:lnTo>
                  <a:lnTo>
                    <a:pt x="1213" y="238"/>
                  </a:lnTo>
                  <a:lnTo>
                    <a:pt x="1229" y="237"/>
                  </a:lnTo>
                  <a:lnTo>
                    <a:pt x="1243" y="233"/>
                  </a:lnTo>
                  <a:lnTo>
                    <a:pt x="1256" y="228"/>
                  </a:lnTo>
                  <a:lnTo>
                    <a:pt x="1266" y="219"/>
                  </a:lnTo>
                  <a:lnTo>
                    <a:pt x="1273" y="205"/>
                  </a:lnTo>
                  <a:lnTo>
                    <a:pt x="1316" y="134"/>
                  </a:lnTo>
                  <a:lnTo>
                    <a:pt x="1311" y="78"/>
                  </a:lnTo>
                  <a:lnTo>
                    <a:pt x="1270" y="34"/>
                  </a:lnTo>
                  <a:lnTo>
                    <a:pt x="1207" y="9"/>
                  </a:lnTo>
                  <a:lnTo>
                    <a:pt x="1130" y="0"/>
                  </a:lnTo>
                  <a:lnTo>
                    <a:pt x="1058" y="12"/>
                  </a:lnTo>
                  <a:lnTo>
                    <a:pt x="1000" y="45"/>
                  </a:lnTo>
                  <a:lnTo>
                    <a:pt x="968" y="101"/>
                  </a:lnTo>
                  <a:lnTo>
                    <a:pt x="968" y="115"/>
                  </a:lnTo>
                  <a:lnTo>
                    <a:pt x="968" y="128"/>
                  </a:lnTo>
                  <a:lnTo>
                    <a:pt x="968" y="141"/>
                  </a:lnTo>
                  <a:lnTo>
                    <a:pt x="969" y="154"/>
                  </a:lnTo>
                  <a:lnTo>
                    <a:pt x="969" y="165"/>
                  </a:lnTo>
                  <a:lnTo>
                    <a:pt x="970" y="179"/>
                  </a:lnTo>
                  <a:lnTo>
                    <a:pt x="970" y="192"/>
                  </a:lnTo>
                  <a:lnTo>
                    <a:pt x="971" y="208"/>
                  </a:lnTo>
                  <a:lnTo>
                    <a:pt x="957" y="210"/>
                  </a:lnTo>
                  <a:lnTo>
                    <a:pt x="945" y="213"/>
                  </a:lnTo>
                  <a:lnTo>
                    <a:pt x="934" y="216"/>
                  </a:lnTo>
                  <a:lnTo>
                    <a:pt x="923" y="219"/>
                  </a:lnTo>
                  <a:lnTo>
                    <a:pt x="911" y="220"/>
                  </a:lnTo>
                  <a:lnTo>
                    <a:pt x="901" y="223"/>
                  </a:lnTo>
                  <a:lnTo>
                    <a:pt x="888" y="226"/>
                  </a:lnTo>
                  <a:lnTo>
                    <a:pt x="875" y="229"/>
                  </a:lnTo>
                  <a:lnTo>
                    <a:pt x="854" y="237"/>
                  </a:lnTo>
                  <a:lnTo>
                    <a:pt x="833" y="245"/>
                  </a:lnTo>
                  <a:lnTo>
                    <a:pt x="812" y="252"/>
                  </a:lnTo>
                  <a:lnTo>
                    <a:pt x="791" y="260"/>
                  </a:lnTo>
                  <a:lnTo>
                    <a:pt x="770" y="268"/>
                  </a:lnTo>
                  <a:lnTo>
                    <a:pt x="749" y="276"/>
                  </a:lnTo>
                  <a:lnTo>
                    <a:pt x="728" y="284"/>
                  </a:lnTo>
                  <a:lnTo>
                    <a:pt x="708" y="291"/>
                  </a:lnTo>
                  <a:lnTo>
                    <a:pt x="696" y="301"/>
                  </a:lnTo>
                  <a:lnTo>
                    <a:pt x="685" y="311"/>
                  </a:lnTo>
                  <a:lnTo>
                    <a:pt x="673" y="320"/>
                  </a:lnTo>
                  <a:lnTo>
                    <a:pt x="661" y="330"/>
                  </a:lnTo>
                  <a:lnTo>
                    <a:pt x="650" y="340"/>
                  </a:lnTo>
                  <a:lnTo>
                    <a:pt x="638" y="349"/>
                  </a:lnTo>
                  <a:lnTo>
                    <a:pt x="626" y="359"/>
                  </a:lnTo>
                  <a:lnTo>
                    <a:pt x="616" y="370"/>
                  </a:lnTo>
                  <a:close/>
                </a:path>
              </a:pathLst>
            </a:custGeom>
            <a:solidFill>
              <a:srgbClr val="A3B5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21"/>
            <p:cNvSpPr>
              <a:spLocks/>
            </p:cNvSpPr>
            <p:nvPr/>
          </p:nvSpPr>
          <p:spPr bwMode="auto">
            <a:xfrm>
              <a:off x="1674" y="1212"/>
              <a:ext cx="1534" cy="868"/>
            </a:xfrm>
            <a:custGeom>
              <a:avLst/>
              <a:gdLst>
                <a:gd name="T0" fmla="*/ 488 w 1534"/>
                <a:gd name="T1" fmla="*/ 413 h 868"/>
                <a:gd name="T2" fmla="*/ 394 w 1534"/>
                <a:gd name="T3" fmla="*/ 511 h 868"/>
                <a:gd name="T4" fmla="*/ 293 w 1534"/>
                <a:gd name="T5" fmla="*/ 581 h 868"/>
                <a:gd name="T6" fmla="*/ 215 w 1534"/>
                <a:gd name="T7" fmla="*/ 588 h 868"/>
                <a:gd name="T8" fmla="*/ 162 w 1534"/>
                <a:gd name="T9" fmla="*/ 614 h 868"/>
                <a:gd name="T10" fmla="*/ 61 w 1534"/>
                <a:gd name="T11" fmla="*/ 696 h 868"/>
                <a:gd name="T12" fmla="*/ 1 w 1534"/>
                <a:gd name="T13" fmla="*/ 756 h 868"/>
                <a:gd name="T14" fmla="*/ 7 w 1534"/>
                <a:gd name="T15" fmla="*/ 817 h 868"/>
                <a:gd name="T16" fmla="*/ 59 w 1534"/>
                <a:gd name="T17" fmla="*/ 862 h 868"/>
                <a:gd name="T18" fmla="*/ 136 w 1534"/>
                <a:gd name="T19" fmla="*/ 857 h 868"/>
                <a:gd name="T20" fmla="*/ 225 w 1534"/>
                <a:gd name="T21" fmla="*/ 852 h 868"/>
                <a:gd name="T22" fmla="*/ 421 w 1534"/>
                <a:gd name="T23" fmla="*/ 854 h 868"/>
                <a:gd name="T24" fmla="*/ 638 w 1534"/>
                <a:gd name="T25" fmla="*/ 846 h 868"/>
                <a:gd name="T26" fmla="*/ 842 w 1534"/>
                <a:gd name="T27" fmla="*/ 838 h 868"/>
                <a:gd name="T28" fmla="*/ 948 w 1534"/>
                <a:gd name="T29" fmla="*/ 830 h 868"/>
                <a:gd name="T30" fmla="*/ 1027 w 1534"/>
                <a:gd name="T31" fmla="*/ 794 h 868"/>
                <a:gd name="T32" fmla="*/ 1124 w 1534"/>
                <a:gd name="T33" fmla="*/ 741 h 868"/>
                <a:gd name="T34" fmla="*/ 1198 w 1534"/>
                <a:gd name="T35" fmla="*/ 684 h 868"/>
                <a:gd name="T36" fmla="*/ 1202 w 1534"/>
                <a:gd name="T37" fmla="*/ 495 h 868"/>
                <a:gd name="T38" fmla="*/ 1263 w 1534"/>
                <a:gd name="T39" fmla="*/ 488 h 868"/>
                <a:gd name="T40" fmla="*/ 1319 w 1534"/>
                <a:gd name="T41" fmla="*/ 531 h 868"/>
                <a:gd name="T42" fmla="*/ 1469 w 1534"/>
                <a:gd name="T43" fmla="*/ 498 h 868"/>
                <a:gd name="T44" fmla="*/ 1520 w 1534"/>
                <a:gd name="T45" fmla="*/ 296 h 868"/>
                <a:gd name="T46" fmla="*/ 1354 w 1534"/>
                <a:gd name="T47" fmla="*/ 180 h 868"/>
                <a:gd name="T48" fmla="*/ 1264 w 1534"/>
                <a:gd name="T49" fmla="*/ 235 h 868"/>
                <a:gd name="T50" fmla="*/ 1230 w 1534"/>
                <a:gd name="T51" fmla="*/ 285 h 868"/>
                <a:gd name="T52" fmla="*/ 1177 w 1534"/>
                <a:gd name="T53" fmla="*/ 293 h 868"/>
                <a:gd name="T54" fmla="*/ 1155 w 1534"/>
                <a:gd name="T55" fmla="*/ 271 h 868"/>
                <a:gd name="T56" fmla="*/ 1139 w 1534"/>
                <a:gd name="T57" fmla="*/ 253 h 868"/>
                <a:gd name="T58" fmla="*/ 1134 w 1534"/>
                <a:gd name="T59" fmla="*/ 229 h 868"/>
                <a:gd name="T60" fmla="*/ 1173 w 1534"/>
                <a:gd name="T61" fmla="*/ 215 h 868"/>
                <a:gd name="T62" fmla="*/ 1203 w 1534"/>
                <a:gd name="T63" fmla="*/ 196 h 868"/>
                <a:gd name="T64" fmla="*/ 1238 w 1534"/>
                <a:gd name="T65" fmla="*/ 69 h 868"/>
                <a:gd name="T66" fmla="*/ 1071 w 1534"/>
                <a:gd name="T67" fmla="*/ 0 h 868"/>
                <a:gd name="T68" fmla="*/ 923 w 1534"/>
                <a:gd name="T69" fmla="*/ 89 h 868"/>
                <a:gd name="T70" fmla="*/ 923 w 1534"/>
                <a:gd name="T71" fmla="*/ 127 h 868"/>
                <a:gd name="T72" fmla="*/ 923 w 1534"/>
                <a:gd name="T73" fmla="*/ 164 h 868"/>
                <a:gd name="T74" fmla="*/ 910 w 1534"/>
                <a:gd name="T75" fmla="*/ 194 h 868"/>
                <a:gd name="T76" fmla="*/ 876 w 1534"/>
                <a:gd name="T77" fmla="*/ 203 h 868"/>
                <a:gd name="T78" fmla="*/ 841 w 1534"/>
                <a:gd name="T79" fmla="*/ 210 h 868"/>
                <a:gd name="T80" fmla="*/ 786 w 1534"/>
                <a:gd name="T81" fmla="*/ 229 h 868"/>
                <a:gd name="T82" fmla="*/ 723 w 1534"/>
                <a:gd name="T83" fmla="*/ 252 h 868"/>
                <a:gd name="T84" fmla="*/ 661 w 1534"/>
                <a:gd name="T85" fmla="*/ 275 h 868"/>
                <a:gd name="T86" fmla="*/ 626 w 1534"/>
                <a:gd name="T87" fmla="*/ 304 h 868"/>
                <a:gd name="T88" fmla="*/ 591 w 1534"/>
                <a:gd name="T89" fmla="*/ 333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34" h="868">
                  <a:moveTo>
                    <a:pt x="569" y="354"/>
                  </a:moveTo>
                  <a:lnTo>
                    <a:pt x="525" y="381"/>
                  </a:lnTo>
                  <a:lnTo>
                    <a:pt x="488" y="413"/>
                  </a:lnTo>
                  <a:lnTo>
                    <a:pt x="455" y="446"/>
                  </a:lnTo>
                  <a:lnTo>
                    <a:pt x="425" y="480"/>
                  </a:lnTo>
                  <a:lnTo>
                    <a:pt x="394" y="511"/>
                  </a:lnTo>
                  <a:lnTo>
                    <a:pt x="364" y="540"/>
                  </a:lnTo>
                  <a:lnTo>
                    <a:pt x="330" y="563"/>
                  </a:lnTo>
                  <a:lnTo>
                    <a:pt x="293" y="581"/>
                  </a:lnTo>
                  <a:lnTo>
                    <a:pt x="260" y="581"/>
                  </a:lnTo>
                  <a:lnTo>
                    <a:pt x="235" y="584"/>
                  </a:lnTo>
                  <a:lnTo>
                    <a:pt x="215" y="588"/>
                  </a:lnTo>
                  <a:lnTo>
                    <a:pt x="197" y="594"/>
                  </a:lnTo>
                  <a:lnTo>
                    <a:pt x="180" y="602"/>
                  </a:lnTo>
                  <a:lnTo>
                    <a:pt x="162" y="614"/>
                  </a:lnTo>
                  <a:lnTo>
                    <a:pt x="139" y="627"/>
                  </a:lnTo>
                  <a:lnTo>
                    <a:pt x="112" y="645"/>
                  </a:lnTo>
                  <a:lnTo>
                    <a:pt x="61" y="696"/>
                  </a:lnTo>
                  <a:lnTo>
                    <a:pt x="28" y="727"/>
                  </a:lnTo>
                  <a:lnTo>
                    <a:pt x="8" y="745"/>
                  </a:lnTo>
                  <a:lnTo>
                    <a:pt x="1" y="756"/>
                  </a:lnTo>
                  <a:lnTo>
                    <a:pt x="0" y="767"/>
                  </a:lnTo>
                  <a:lnTo>
                    <a:pt x="4" y="786"/>
                  </a:lnTo>
                  <a:lnTo>
                    <a:pt x="7" y="817"/>
                  </a:lnTo>
                  <a:lnTo>
                    <a:pt x="10" y="868"/>
                  </a:lnTo>
                  <a:lnTo>
                    <a:pt x="34" y="864"/>
                  </a:lnTo>
                  <a:lnTo>
                    <a:pt x="59" y="862"/>
                  </a:lnTo>
                  <a:lnTo>
                    <a:pt x="84" y="860"/>
                  </a:lnTo>
                  <a:lnTo>
                    <a:pt x="110" y="859"/>
                  </a:lnTo>
                  <a:lnTo>
                    <a:pt x="136" y="857"/>
                  </a:lnTo>
                  <a:lnTo>
                    <a:pt x="164" y="856"/>
                  </a:lnTo>
                  <a:lnTo>
                    <a:pt x="194" y="854"/>
                  </a:lnTo>
                  <a:lnTo>
                    <a:pt x="225" y="852"/>
                  </a:lnTo>
                  <a:lnTo>
                    <a:pt x="287" y="854"/>
                  </a:lnTo>
                  <a:lnTo>
                    <a:pt x="353" y="854"/>
                  </a:lnTo>
                  <a:lnTo>
                    <a:pt x="421" y="854"/>
                  </a:lnTo>
                  <a:lnTo>
                    <a:pt x="492" y="853"/>
                  </a:lnTo>
                  <a:lnTo>
                    <a:pt x="564" y="849"/>
                  </a:lnTo>
                  <a:lnTo>
                    <a:pt x="638" y="846"/>
                  </a:lnTo>
                  <a:lnTo>
                    <a:pt x="714" y="841"/>
                  </a:lnTo>
                  <a:lnTo>
                    <a:pt x="791" y="837"/>
                  </a:lnTo>
                  <a:lnTo>
                    <a:pt x="842" y="838"/>
                  </a:lnTo>
                  <a:lnTo>
                    <a:pt x="884" y="838"/>
                  </a:lnTo>
                  <a:lnTo>
                    <a:pt x="918" y="835"/>
                  </a:lnTo>
                  <a:lnTo>
                    <a:pt x="948" y="830"/>
                  </a:lnTo>
                  <a:lnTo>
                    <a:pt x="973" y="821"/>
                  </a:lnTo>
                  <a:lnTo>
                    <a:pt x="999" y="810"/>
                  </a:lnTo>
                  <a:lnTo>
                    <a:pt x="1027" y="794"/>
                  </a:lnTo>
                  <a:lnTo>
                    <a:pt x="1061" y="776"/>
                  </a:lnTo>
                  <a:lnTo>
                    <a:pt x="1092" y="755"/>
                  </a:lnTo>
                  <a:lnTo>
                    <a:pt x="1124" y="741"/>
                  </a:lnTo>
                  <a:lnTo>
                    <a:pt x="1153" y="727"/>
                  </a:lnTo>
                  <a:lnTo>
                    <a:pt x="1179" y="711"/>
                  </a:lnTo>
                  <a:lnTo>
                    <a:pt x="1198" y="684"/>
                  </a:lnTo>
                  <a:lnTo>
                    <a:pt x="1209" y="642"/>
                  </a:lnTo>
                  <a:lnTo>
                    <a:pt x="1211" y="581"/>
                  </a:lnTo>
                  <a:lnTo>
                    <a:pt x="1202" y="495"/>
                  </a:lnTo>
                  <a:lnTo>
                    <a:pt x="1225" y="480"/>
                  </a:lnTo>
                  <a:lnTo>
                    <a:pt x="1245" y="479"/>
                  </a:lnTo>
                  <a:lnTo>
                    <a:pt x="1263" y="488"/>
                  </a:lnTo>
                  <a:lnTo>
                    <a:pt x="1280" y="502"/>
                  </a:lnTo>
                  <a:lnTo>
                    <a:pt x="1298" y="518"/>
                  </a:lnTo>
                  <a:lnTo>
                    <a:pt x="1319" y="531"/>
                  </a:lnTo>
                  <a:lnTo>
                    <a:pt x="1344" y="539"/>
                  </a:lnTo>
                  <a:lnTo>
                    <a:pt x="1377" y="538"/>
                  </a:lnTo>
                  <a:lnTo>
                    <a:pt x="1469" y="498"/>
                  </a:lnTo>
                  <a:lnTo>
                    <a:pt x="1520" y="438"/>
                  </a:lnTo>
                  <a:lnTo>
                    <a:pt x="1534" y="366"/>
                  </a:lnTo>
                  <a:lnTo>
                    <a:pt x="1520" y="296"/>
                  </a:lnTo>
                  <a:lnTo>
                    <a:pt x="1480" y="233"/>
                  </a:lnTo>
                  <a:lnTo>
                    <a:pt x="1423" y="191"/>
                  </a:lnTo>
                  <a:lnTo>
                    <a:pt x="1354" y="180"/>
                  </a:lnTo>
                  <a:lnTo>
                    <a:pt x="1279" y="211"/>
                  </a:lnTo>
                  <a:lnTo>
                    <a:pt x="1272" y="219"/>
                  </a:lnTo>
                  <a:lnTo>
                    <a:pt x="1264" y="235"/>
                  </a:lnTo>
                  <a:lnTo>
                    <a:pt x="1254" y="251"/>
                  </a:lnTo>
                  <a:lnTo>
                    <a:pt x="1243" y="269"/>
                  </a:lnTo>
                  <a:lnTo>
                    <a:pt x="1230" y="285"/>
                  </a:lnTo>
                  <a:lnTo>
                    <a:pt x="1215" y="296"/>
                  </a:lnTo>
                  <a:lnTo>
                    <a:pt x="1198" y="300"/>
                  </a:lnTo>
                  <a:lnTo>
                    <a:pt x="1177" y="293"/>
                  </a:lnTo>
                  <a:lnTo>
                    <a:pt x="1168" y="284"/>
                  </a:lnTo>
                  <a:lnTo>
                    <a:pt x="1161" y="277"/>
                  </a:lnTo>
                  <a:lnTo>
                    <a:pt x="1155" y="271"/>
                  </a:lnTo>
                  <a:lnTo>
                    <a:pt x="1150" y="266"/>
                  </a:lnTo>
                  <a:lnTo>
                    <a:pt x="1145" y="259"/>
                  </a:lnTo>
                  <a:lnTo>
                    <a:pt x="1139" y="253"/>
                  </a:lnTo>
                  <a:lnTo>
                    <a:pt x="1131" y="246"/>
                  </a:lnTo>
                  <a:lnTo>
                    <a:pt x="1123" y="239"/>
                  </a:lnTo>
                  <a:lnTo>
                    <a:pt x="1134" y="229"/>
                  </a:lnTo>
                  <a:lnTo>
                    <a:pt x="1147" y="223"/>
                  </a:lnTo>
                  <a:lnTo>
                    <a:pt x="1160" y="218"/>
                  </a:lnTo>
                  <a:lnTo>
                    <a:pt x="1173" y="215"/>
                  </a:lnTo>
                  <a:lnTo>
                    <a:pt x="1183" y="211"/>
                  </a:lnTo>
                  <a:lnTo>
                    <a:pt x="1195" y="205"/>
                  </a:lnTo>
                  <a:lnTo>
                    <a:pt x="1203" y="196"/>
                  </a:lnTo>
                  <a:lnTo>
                    <a:pt x="1209" y="183"/>
                  </a:lnTo>
                  <a:lnTo>
                    <a:pt x="1244" y="120"/>
                  </a:lnTo>
                  <a:lnTo>
                    <a:pt x="1238" y="69"/>
                  </a:lnTo>
                  <a:lnTo>
                    <a:pt x="1199" y="30"/>
                  </a:lnTo>
                  <a:lnTo>
                    <a:pt x="1140" y="8"/>
                  </a:lnTo>
                  <a:lnTo>
                    <a:pt x="1071" y="0"/>
                  </a:lnTo>
                  <a:lnTo>
                    <a:pt x="1005" y="9"/>
                  </a:lnTo>
                  <a:lnTo>
                    <a:pt x="951" y="39"/>
                  </a:lnTo>
                  <a:lnTo>
                    <a:pt x="923" y="89"/>
                  </a:lnTo>
                  <a:lnTo>
                    <a:pt x="923" y="103"/>
                  </a:lnTo>
                  <a:lnTo>
                    <a:pt x="923" y="115"/>
                  </a:lnTo>
                  <a:lnTo>
                    <a:pt x="923" y="127"/>
                  </a:lnTo>
                  <a:lnTo>
                    <a:pt x="924" y="139"/>
                  </a:lnTo>
                  <a:lnTo>
                    <a:pt x="923" y="151"/>
                  </a:lnTo>
                  <a:lnTo>
                    <a:pt x="923" y="164"/>
                  </a:lnTo>
                  <a:lnTo>
                    <a:pt x="923" y="176"/>
                  </a:lnTo>
                  <a:lnTo>
                    <a:pt x="924" y="192"/>
                  </a:lnTo>
                  <a:lnTo>
                    <a:pt x="910" y="194"/>
                  </a:lnTo>
                  <a:lnTo>
                    <a:pt x="898" y="197"/>
                  </a:lnTo>
                  <a:lnTo>
                    <a:pt x="887" y="200"/>
                  </a:lnTo>
                  <a:lnTo>
                    <a:pt x="876" y="203"/>
                  </a:lnTo>
                  <a:lnTo>
                    <a:pt x="864" y="204"/>
                  </a:lnTo>
                  <a:lnTo>
                    <a:pt x="854" y="207"/>
                  </a:lnTo>
                  <a:lnTo>
                    <a:pt x="841" y="210"/>
                  </a:lnTo>
                  <a:lnTo>
                    <a:pt x="828" y="213"/>
                  </a:lnTo>
                  <a:lnTo>
                    <a:pt x="807" y="221"/>
                  </a:lnTo>
                  <a:lnTo>
                    <a:pt x="786" y="229"/>
                  </a:lnTo>
                  <a:lnTo>
                    <a:pt x="765" y="236"/>
                  </a:lnTo>
                  <a:lnTo>
                    <a:pt x="744" y="244"/>
                  </a:lnTo>
                  <a:lnTo>
                    <a:pt x="723" y="252"/>
                  </a:lnTo>
                  <a:lnTo>
                    <a:pt x="702" y="260"/>
                  </a:lnTo>
                  <a:lnTo>
                    <a:pt x="681" y="268"/>
                  </a:lnTo>
                  <a:lnTo>
                    <a:pt x="661" y="275"/>
                  </a:lnTo>
                  <a:lnTo>
                    <a:pt x="649" y="285"/>
                  </a:lnTo>
                  <a:lnTo>
                    <a:pt x="638" y="295"/>
                  </a:lnTo>
                  <a:lnTo>
                    <a:pt x="626" y="304"/>
                  </a:lnTo>
                  <a:lnTo>
                    <a:pt x="614" y="314"/>
                  </a:lnTo>
                  <a:lnTo>
                    <a:pt x="603" y="324"/>
                  </a:lnTo>
                  <a:lnTo>
                    <a:pt x="591" y="333"/>
                  </a:lnTo>
                  <a:lnTo>
                    <a:pt x="579" y="343"/>
                  </a:lnTo>
                  <a:lnTo>
                    <a:pt x="569" y="354"/>
                  </a:lnTo>
                  <a:close/>
                </a:path>
              </a:pathLst>
            </a:custGeom>
            <a:solidFill>
              <a:srgbClr val="AB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22"/>
            <p:cNvSpPr>
              <a:spLocks/>
            </p:cNvSpPr>
            <p:nvPr/>
          </p:nvSpPr>
          <p:spPr bwMode="auto">
            <a:xfrm>
              <a:off x="1716" y="1225"/>
              <a:ext cx="1490" cy="830"/>
            </a:xfrm>
            <a:custGeom>
              <a:avLst/>
              <a:gdLst>
                <a:gd name="T0" fmla="*/ 449 w 1490"/>
                <a:gd name="T1" fmla="*/ 399 h 830"/>
                <a:gd name="T2" fmla="*/ 368 w 1490"/>
                <a:gd name="T3" fmla="*/ 497 h 830"/>
                <a:gd name="T4" fmla="*/ 273 w 1490"/>
                <a:gd name="T5" fmla="*/ 565 h 830"/>
                <a:gd name="T6" fmla="*/ 195 w 1490"/>
                <a:gd name="T7" fmla="*/ 573 h 830"/>
                <a:gd name="T8" fmla="*/ 145 w 1490"/>
                <a:gd name="T9" fmla="*/ 602 h 830"/>
                <a:gd name="T10" fmla="*/ 50 w 1490"/>
                <a:gd name="T11" fmla="*/ 680 h 830"/>
                <a:gd name="T12" fmla="*/ 0 w 1490"/>
                <a:gd name="T13" fmla="*/ 740 h 830"/>
                <a:gd name="T14" fmla="*/ 17 w 1490"/>
                <a:gd name="T15" fmla="*/ 787 h 830"/>
                <a:gd name="T16" fmla="*/ 64 w 1490"/>
                <a:gd name="T17" fmla="*/ 825 h 830"/>
                <a:gd name="T18" fmla="*/ 135 w 1490"/>
                <a:gd name="T19" fmla="*/ 824 h 830"/>
                <a:gd name="T20" fmla="*/ 221 w 1490"/>
                <a:gd name="T21" fmla="*/ 820 h 830"/>
                <a:gd name="T22" fmla="*/ 399 w 1490"/>
                <a:gd name="T23" fmla="*/ 827 h 830"/>
                <a:gd name="T24" fmla="*/ 608 w 1490"/>
                <a:gd name="T25" fmla="*/ 824 h 830"/>
                <a:gd name="T26" fmla="*/ 810 w 1490"/>
                <a:gd name="T27" fmla="*/ 816 h 830"/>
                <a:gd name="T28" fmla="*/ 916 w 1490"/>
                <a:gd name="T29" fmla="*/ 809 h 830"/>
                <a:gd name="T30" fmla="*/ 991 w 1490"/>
                <a:gd name="T31" fmla="*/ 778 h 830"/>
                <a:gd name="T32" fmla="*/ 1082 w 1490"/>
                <a:gd name="T33" fmla="*/ 728 h 830"/>
                <a:gd name="T34" fmla="*/ 1156 w 1490"/>
                <a:gd name="T35" fmla="*/ 671 h 830"/>
                <a:gd name="T36" fmla="*/ 1160 w 1490"/>
                <a:gd name="T37" fmla="*/ 482 h 830"/>
                <a:gd name="T38" fmla="*/ 1221 w 1490"/>
                <a:gd name="T39" fmla="*/ 475 h 830"/>
                <a:gd name="T40" fmla="*/ 1277 w 1490"/>
                <a:gd name="T41" fmla="*/ 518 h 830"/>
                <a:gd name="T42" fmla="*/ 1426 w 1490"/>
                <a:gd name="T43" fmla="*/ 485 h 830"/>
                <a:gd name="T44" fmla="*/ 1475 w 1490"/>
                <a:gd name="T45" fmla="*/ 286 h 830"/>
                <a:gd name="T46" fmla="*/ 1307 w 1490"/>
                <a:gd name="T47" fmla="*/ 173 h 830"/>
                <a:gd name="T48" fmla="*/ 1218 w 1490"/>
                <a:gd name="T49" fmla="*/ 225 h 830"/>
                <a:gd name="T50" fmla="*/ 1187 w 1490"/>
                <a:gd name="T51" fmla="*/ 273 h 830"/>
                <a:gd name="T52" fmla="*/ 1135 w 1490"/>
                <a:gd name="T53" fmla="*/ 280 h 830"/>
                <a:gd name="T54" fmla="*/ 1113 w 1490"/>
                <a:gd name="T55" fmla="*/ 257 h 830"/>
                <a:gd name="T56" fmla="*/ 1096 w 1490"/>
                <a:gd name="T57" fmla="*/ 239 h 830"/>
                <a:gd name="T58" fmla="*/ 1090 w 1490"/>
                <a:gd name="T59" fmla="*/ 213 h 830"/>
                <a:gd name="T60" fmla="*/ 1122 w 1490"/>
                <a:gd name="T61" fmla="*/ 197 h 830"/>
                <a:gd name="T62" fmla="*/ 1144 w 1490"/>
                <a:gd name="T63" fmla="*/ 177 h 830"/>
                <a:gd name="T64" fmla="*/ 1169 w 1490"/>
                <a:gd name="T65" fmla="*/ 62 h 830"/>
                <a:gd name="T66" fmla="*/ 1015 w 1490"/>
                <a:gd name="T67" fmla="*/ 0 h 830"/>
                <a:gd name="T68" fmla="*/ 883 w 1490"/>
                <a:gd name="T69" fmla="*/ 80 h 830"/>
                <a:gd name="T70" fmla="*/ 882 w 1490"/>
                <a:gd name="T71" fmla="*/ 117 h 830"/>
                <a:gd name="T72" fmla="*/ 881 w 1490"/>
                <a:gd name="T73" fmla="*/ 151 h 830"/>
                <a:gd name="T74" fmla="*/ 868 w 1490"/>
                <a:gd name="T75" fmla="*/ 181 h 830"/>
                <a:gd name="T76" fmla="*/ 834 w 1490"/>
                <a:gd name="T77" fmla="*/ 190 h 830"/>
                <a:gd name="T78" fmla="*/ 799 w 1490"/>
                <a:gd name="T79" fmla="*/ 197 h 830"/>
                <a:gd name="T80" fmla="*/ 744 w 1490"/>
                <a:gd name="T81" fmla="*/ 216 h 830"/>
                <a:gd name="T82" fmla="*/ 681 w 1490"/>
                <a:gd name="T83" fmla="*/ 239 h 830"/>
                <a:gd name="T84" fmla="*/ 619 w 1490"/>
                <a:gd name="T85" fmla="*/ 262 h 830"/>
                <a:gd name="T86" fmla="*/ 584 w 1490"/>
                <a:gd name="T87" fmla="*/ 291 h 830"/>
                <a:gd name="T88" fmla="*/ 549 w 1490"/>
                <a:gd name="T89" fmla="*/ 320 h 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90" h="830">
                  <a:moveTo>
                    <a:pt x="527" y="341"/>
                  </a:moveTo>
                  <a:lnTo>
                    <a:pt x="484" y="368"/>
                  </a:lnTo>
                  <a:lnTo>
                    <a:pt x="449" y="399"/>
                  </a:lnTo>
                  <a:lnTo>
                    <a:pt x="419" y="432"/>
                  </a:lnTo>
                  <a:lnTo>
                    <a:pt x="394" y="466"/>
                  </a:lnTo>
                  <a:lnTo>
                    <a:pt x="368" y="497"/>
                  </a:lnTo>
                  <a:lnTo>
                    <a:pt x="341" y="525"/>
                  </a:lnTo>
                  <a:lnTo>
                    <a:pt x="310" y="548"/>
                  </a:lnTo>
                  <a:lnTo>
                    <a:pt x="273" y="565"/>
                  </a:lnTo>
                  <a:lnTo>
                    <a:pt x="240" y="565"/>
                  </a:lnTo>
                  <a:lnTo>
                    <a:pt x="216" y="568"/>
                  </a:lnTo>
                  <a:lnTo>
                    <a:pt x="195" y="573"/>
                  </a:lnTo>
                  <a:lnTo>
                    <a:pt x="179" y="581"/>
                  </a:lnTo>
                  <a:lnTo>
                    <a:pt x="162" y="589"/>
                  </a:lnTo>
                  <a:lnTo>
                    <a:pt x="145" y="602"/>
                  </a:lnTo>
                  <a:lnTo>
                    <a:pt x="122" y="615"/>
                  </a:lnTo>
                  <a:lnTo>
                    <a:pt x="96" y="633"/>
                  </a:lnTo>
                  <a:lnTo>
                    <a:pt x="50" y="680"/>
                  </a:lnTo>
                  <a:lnTo>
                    <a:pt x="21" y="711"/>
                  </a:lnTo>
                  <a:lnTo>
                    <a:pt x="4" y="729"/>
                  </a:lnTo>
                  <a:lnTo>
                    <a:pt x="0" y="740"/>
                  </a:lnTo>
                  <a:lnTo>
                    <a:pt x="2" y="748"/>
                  </a:lnTo>
                  <a:lnTo>
                    <a:pt x="9" y="763"/>
                  </a:lnTo>
                  <a:lnTo>
                    <a:pt x="17" y="787"/>
                  </a:lnTo>
                  <a:lnTo>
                    <a:pt x="23" y="830"/>
                  </a:lnTo>
                  <a:lnTo>
                    <a:pt x="43" y="826"/>
                  </a:lnTo>
                  <a:lnTo>
                    <a:pt x="64" y="825"/>
                  </a:lnTo>
                  <a:lnTo>
                    <a:pt x="87" y="825"/>
                  </a:lnTo>
                  <a:lnTo>
                    <a:pt x="111" y="825"/>
                  </a:lnTo>
                  <a:lnTo>
                    <a:pt x="135" y="824"/>
                  </a:lnTo>
                  <a:lnTo>
                    <a:pt x="162" y="824"/>
                  </a:lnTo>
                  <a:lnTo>
                    <a:pt x="190" y="822"/>
                  </a:lnTo>
                  <a:lnTo>
                    <a:pt x="221" y="820"/>
                  </a:lnTo>
                  <a:lnTo>
                    <a:pt x="276" y="823"/>
                  </a:lnTo>
                  <a:lnTo>
                    <a:pt x="335" y="827"/>
                  </a:lnTo>
                  <a:lnTo>
                    <a:pt x="399" y="827"/>
                  </a:lnTo>
                  <a:lnTo>
                    <a:pt x="467" y="828"/>
                  </a:lnTo>
                  <a:lnTo>
                    <a:pt x="535" y="826"/>
                  </a:lnTo>
                  <a:lnTo>
                    <a:pt x="608" y="824"/>
                  </a:lnTo>
                  <a:lnTo>
                    <a:pt x="683" y="820"/>
                  </a:lnTo>
                  <a:lnTo>
                    <a:pt x="758" y="816"/>
                  </a:lnTo>
                  <a:lnTo>
                    <a:pt x="810" y="816"/>
                  </a:lnTo>
                  <a:lnTo>
                    <a:pt x="852" y="816"/>
                  </a:lnTo>
                  <a:lnTo>
                    <a:pt x="886" y="813"/>
                  </a:lnTo>
                  <a:lnTo>
                    <a:pt x="916" y="809"/>
                  </a:lnTo>
                  <a:lnTo>
                    <a:pt x="942" y="801"/>
                  </a:lnTo>
                  <a:lnTo>
                    <a:pt x="966" y="791"/>
                  </a:lnTo>
                  <a:lnTo>
                    <a:pt x="991" y="778"/>
                  </a:lnTo>
                  <a:lnTo>
                    <a:pt x="1019" y="763"/>
                  </a:lnTo>
                  <a:lnTo>
                    <a:pt x="1050" y="742"/>
                  </a:lnTo>
                  <a:lnTo>
                    <a:pt x="1082" y="728"/>
                  </a:lnTo>
                  <a:lnTo>
                    <a:pt x="1111" y="714"/>
                  </a:lnTo>
                  <a:lnTo>
                    <a:pt x="1137" y="698"/>
                  </a:lnTo>
                  <a:lnTo>
                    <a:pt x="1156" y="671"/>
                  </a:lnTo>
                  <a:lnTo>
                    <a:pt x="1167" y="629"/>
                  </a:lnTo>
                  <a:lnTo>
                    <a:pt x="1169" y="568"/>
                  </a:lnTo>
                  <a:lnTo>
                    <a:pt x="1160" y="482"/>
                  </a:lnTo>
                  <a:lnTo>
                    <a:pt x="1183" y="467"/>
                  </a:lnTo>
                  <a:lnTo>
                    <a:pt x="1203" y="466"/>
                  </a:lnTo>
                  <a:lnTo>
                    <a:pt x="1221" y="475"/>
                  </a:lnTo>
                  <a:lnTo>
                    <a:pt x="1238" y="489"/>
                  </a:lnTo>
                  <a:lnTo>
                    <a:pt x="1256" y="505"/>
                  </a:lnTo>
                  <a:lnTo>
                    <a:pt x="1277" y="518"/>
                  </a:lnTo>
                  <a:lnTo>
                    <a:pt x="1302" y="526"/>
                  </a:lnTo>
                  <a:lnTo>
                    <a:pt x="1335" y="525"/>
                  </a:lnTo>
                  <a:lnTo>
                    <a:pt x="1426" y="485"/>
                  </a:lnTo>
                  <a:lnTo>
                    <a:pt x="1477" y="426"/>
                  </a:lnTo>
                  <a:lnTo>
                    <a:pt x="1490" y="355"/>
                  </a:lnTo>
                  <a:lnTo>
                    <a:pt x="1475" y="286"/>
                  </a:lnTo>
                  <a:lnTo>
                    <a:pt x="1434" y="223"/>
                  </a:lnTo>
                  <a:lnTo>
                    <a:pt x="1377" y="184"/>
                  </a:lnTo>
                  <a:lnTo>
                    <a:pt x="1307" y="173"/>
                  </a:lnTo>
                  <a:lnTo>
                    <a:pt x="1232" y="204"/>
                  </a:lnTo>
                  <a:lnTo>
                    <a:pt x="1225" y="212"/>
                  </a:lnTo>
                  <a:lnTo>
                    <a:pt x="1218" y="225"/>
                  </a:lnTo>
                  <a:lnTo>
                    <a:pt x="1208" y="241"/>
                  </a:lnTo>
                  <a:lnTo>
                    <a:pt x="1199" y="259"/>
                  </a:lnTo>
                  <a:lnTo>
                    <a:pt x="1187" y="273"/>
                  </a:lnTo>
                  <a:lnTo>
                    <a:pt x="1172" y="284"/>
                  </a:lnTo>
                  <a:lnTo>
                    <a:pt x="1155" y="287"/>
                  </a:lnTo>
                  <a:lnTo>
                    <a:pt x="1135" y="280"/>
                  </a:lnTo>
                  <a:lnTo>
                    <a:pt x="1126" y="271"/>
                  </a:lnTo>
                  <a:lnTo>
                    <a:pt x="1119" y="264"/>
                  </a:lnTo>
                  <a:lnTo>
                    <a:pt x="1113" y="257"/>
                  </a:lnTo>
                  <a:lnTo>
                    <a:pt x="1107" y="252"/>
                  </a:lnTo>
                  <a:lnTo>
                    <a:pt x="1102" y="245"/>
                  </a:lnTo>
                  <a:lnTo>
                    <a:pt x="1096" y="239"/>
                  </a:lnTo>
                  <a:lnTo>
                    <a:pt x="1088" y="231"/>
                  </a:lnTo>
                  <a:lnTo>
                    <a:pt x="1079" y="223"/>
                  </a:lnTo>
                  <a:lnTo>
                    <a:pt x="1090" y="213"/>
                  </a:lnTo>
                  <a:lnTo>
                    <a:pt x="1102" y="206"/>
                  </a:lnTo>
                  <a:lnTo>
                    <a:pt x="1111" y="200"/>
                  </a:lnTo>
                  <a:lnTo>
                    <a:pt x="1122" y="197"/>
                  </a:lnTo>
                  <a:lnTo>
                    <a:pt x="1130" y="191"/>
                  </a:lnTo>
                  <a:lnTo>
                    <a:pt x="1137" y="186"/>
                  </a:lnTo>
                  <a:lnTo>
                    <a:pt x="1144" y="177"/>
                  </a:lnTo>
                  <a:lnTo>
                    <a:pt x="1150" y="165"/>
                  </a:lnTo>
                  <a:lnTo>
                    <a:pt x="1178" y="108"/>
                  </a:lnTo>
                  <a:lnTo>
                    <a:pt x="1169" y="62"/>
                  </a:lnTo>
                  <a:lnTo>
                    <a:pt x="1133" y="27"/>
                  </a:lnTo>
                  <a:lnTo>
                    <a:pt x="1078" y="8"/>
                  </a:lnTo>
                  <a:lnTo>
                    <a:pt x="1015" y="0"/>
                  </a:lnTo>
                  <a:lnTo>
                    <a:pt x="956" y="10"/>
                  </a:lnTo>
                  <a:lnTo>
                    <a:pt x="908" y="35"/>
                  </a:lnTo>
                  <a:lnTo>
                    <a:pt x="883" y="80"/>
                  </a:lnTo>
                  <a:lnTo>
                    <a:pt x="883" y="93"/>
                  </a:lnTo>
                  <a:lnTo>
                    <a:pt x="883" y="105"/>
                  </a:lnTo>
                  <a:lnTo>
                    <a:pt x="882" y="117"/>
                  </a:lnTo>
                  <a:lnTo>
                    <a:pt x="882" y="128"/>
                  </a:lnTo>
                  <a:lnTo>
                    <a:pt x="882" y="139"/>
                  </a:lnTo>
                  <a:lnTo>
                    <a:pt x="881" y="151"/>
                  </a:lnTo>
                  <a:lnTo>
                    <a:pt x="881" y="163"/>
                  </a:lnTo>
                  <a:lnTo>
                    <a:pt x="882" y="179"/>
                  </a:lnTo>
                  <a:lnTo>
                    <a:pt x="868" y="181"/>
                  </a:lnTo>
                  <a:lnTo>
                    <a:pt x="856" y="184"/>
                  </a:lnTo>
                  <a:lnTo>
                    <a:pt x="845" y="187"/>
                  </a:lnTo>
                  <a:lnTo>
                    <a:pt x="834" y="190"/>
                  </a:lnTo>
                  <a:lnTo>
                    <a:pt x="822" y="191"/>
                  </a:lnTo>
                  <a:lnTo>
                    <a:pt x="812" y="194"/>
                  </a:lnTo>
                  <a:lnTo>
                    <a:pt x="799" y="197"/>
                  </a:lnTo>
                  <a:lnTo>
                    <a:pt x="786" y="200"/>
                  </a:lnTo>
                  <a:lnTo>
                    <a:pt x="765" y="208"/>
                  </a:lnTo>
                  <a:lnTo>
                    <a:pt x="744" y="216"/>
                  </a:lnTo>
                  <a:lnTo>
                    <a:pt x="723" y="223"/>
                  </a:lnTo>
                  <a:lnTo>
                    <a:pt x="702" y="231"/>
                  </a:lnTo>
                  <a:lnTo>
                    <a:pt x="681" y="239"/>
                  </a:lnTo>
                  <a:lnTo>
                    <a:pt x="660" y="247"/>
                  </a:lnTo>
                  <a:lnTo>
                    <a:pt x="639" y="255"/>
                  </a:lnTo>
                  <a:lnTo>
                    <a:pt x="619" y="262"/>
                  </a:lnTo>
                  <a:lnTo>
                    <a:pt x="607" y="272"/>
                  </a:lnTo>
                  <a:lnTo>
                    <a:pt x="596" y="282"/>
                  </a:lnTo>
                  <a:lnTo>
                    <a:pt x="584" y="291"/>
                  </a:lnTo>
                  <a:lnTo>
                    <a:pt x="572" y="301"/>
                  </a:lnTo>
                  <a:lnTo>
                    <a:pt x="561" y="311"/>
                  </a:lnTo>
                  <a:lnTo>
                    <a:pt x="549" y="320"/>
                  </a:lnTo>
                  <a:lnTo>
                    <a:pt x="537" y="330"/>
                  </a:lnTo>
                  <a:lnTo>
                    <a:pt x="527" y="341"/>
                  </a:lnTo>
                  <a:close/>
                </a:path>
              </a:pathLst>
            </a:custGeom>
            <a:solidFill>
              <a:srgbClr val="B5C2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23"/>
            <p:cNvSpPr>
              <a:spLocks/>
            </p:cNvSpPr>
            <p:nvPr/>
          </p:nvSpPr>
          <p:spPr bwMode="auto">
            <a:xfrm>
              <a:off x="1759" y="1240"/>
              <a:ext cx="1446" cy="800"/>
            </a:xfrm>
            <a:custGeom>
              <a:avLst/>
              <a:gdLst>
                <a:gd name="T0" fmla="*/ 410 w 1446"/>
                <a:gd name="T1" fmla="*/ 384 h 800"/>
                <a:gd name="T2" fmla="*/ 339 w 1446"/>
                <a:gd name="T3" fmla="*/ 480 h 800"/>
                <a:gd name="T4" fmla="*/ 251 w 1446"/>
                <a:gd name="T5" fmla="*/ 548 h 800"/>
                <a:gd name="T6" fmla="*/ 174 w 1446"/>
                <a:gd name="T7" fmla="*/ 557 h 800"/>
                <a:gd name="T8" fmla="*/ 126 w 1446"/>
                <a:gd name="T9" fmla="*/ 587 h 800"/>
                <a:gd name="T10" fmla="*/ 36 w 1446"/>
                <a:gd name="T11" fmla="*/ 664 h 800"/>
                <a:gd name="T12" fmla="*/ 0 w 1446"/>
                <a:gd name="T13" fmla="*/ 721 h 800"/>
                <a:gd name="T14" fmla="*/ 25 w 1446"/>
                <a:gd name="T15" fmla="*/ 758 h 800"/>
                <a:gd name="T16" fmla="*/ 69 w 1446"/>
                <a:gd name="T17" fmla="*/ 787 h 800"/>
                <a:gd name="T18" fmla="*/ 133 w 1446"/>
                <a:gd name="T19" fmla="*/ 788 h 800"/>
                <a:gd name="T20" fmla="*/ 217 w 1446"/>
                <a:gd name="T21" fmla="*/ 787 h 800"/>
                <a:gd name="T22" fmla="*/ 375 w 1446"/>
                <a:gd name="T23" fmla="*/ 798 h 800"/>
                <a:gd name="T24" fmla="*/ 578 w 1446"/>
                <a:gd name="T25" fmla="*/ 798 h 800"/>
                <a:gd name="T26" fmla="*/ 776 w 1446"/>
                <a:gd name="T27" fmla="*/ 794 h 800"/>
                <a:gd name="T28" fmla="*/ 885 w 1446"/>
                <a:gd name="T29" fmla="*/ 787 h 800"/>
                <a:gd name="T30" fmla="*/ 953 w 1446"/>
                <a:gd name="T31" fmla="*/ 760 h 800"/>
                <a:gd name="T32" fmla="*/ 1039 w 1446"/>
                <a:gd name="T33" fmla="*/ 713 h 800"/>
                <a:gd name="T34" fmla="*/ 1113 w 1446"/>
                <a:gd name="T35" fmla="*/ 656 h 800"/>
                <a:gd name="T36" fmla="*/ 1117 w 1446"/>
                <a:gd name="T37" fmla="*/ 467 h 800"/>
                <a:gd name="T38" fmla="*/ 1178 w 1446"/>
                <a:gd name="T39" fmla="*/ 460 h 800"/>
                <a:gd name="T40" fmla="*/ 1234 w 1446"/>
                <a:gd name="T41" fmla="*/ 503 h 800"/>
                <a:gd name="T42" fmla="*/ 1383 w 1446"/>
                <a:gd name="T43" fmla="*/ 471 h 800"/>
                <a:gd name="T44" fmla="*/ 1430 w 1446"/>
                <a:gd name="T45" fmla="*/ 273 h 800"/>
                <a:gd name="T46" fmla="*/ 1259 w 1446"/>
                <a:gd name="T47" fmla="*/ 162 h 800"/>
                <a:gd name="T48" fmla="*/ 1170 w 1446"/>
                <a:gd name="T49" fmla="*/ 214 h 800"/>
                <a:gd name="T50" fmla="*/ 1142 w 1446"/>
                <a:gd name="T51" fmla="*/ 260 h 800"/>
                <a:gd name="T52" fmla="*/ 1092 w 1446"/>
                <a:gd name="T53" fmla="*/ 265 h 800"/>
                <a:gd name="T54" fmla="*/ 1070 w 1446"/>
                <a:gd name="T55" fmla="*/ 241 h 800"/>
                <a:gd name="T56" fmla="*/ 1052 w 1446"/>
                <a:gd name="T57" fmla="*/ 222 h 800"/>
                <a:gd name="T58" fmla="*/ 1046 w 1446"/>
                <a:gd name="T59" fmla="*/ 195 h 800"/>
                <a:gd name="T60" fmla="*/ 1069 w 1446"/>
                <a:gd name="T61" fmla="*/ 177 h 800"/>
                <a:gd name="T62" fmla="*/ 1085 w 1446"/>
                <a:gd name="T63" fmla="*/ 156 h 800"/>
                <a:gd name="T64" fmla="*/ 1100 w 1446"/>
                <a:gd name="T65" fmla="*/ 53 h 800"/>
                <a:gd name="T66" fmla="*/ 960 w 1446"/>
                <a:gd name="T67" fmla="*/ 0 h 800"/>
                <a:gd name="T68" fmla="*/ 844 w 1446"/>
                <a:gd name="T69" fmla="*/ 68 h 800"/>
                <a:gd name="T70" fmla="*/ 842 w 1446"/>
                <a:gd name="T71" fmla="*/ 104 h 800"/>
                <a:gd name="T72" fmla="*/ 839 w 1446"/>
                <a:gd name="T73" fmla="*/ 137 h 800"/>
                <a:gd name="T74" fmla="*/ 825 w 1446"/>
                <a:gd name="T75" fmla="*/ 166 h 800"/>
                <a:gd name="T76" fmla="*/ 791 w 1446"/>
                <a:gd name="T77" fmla="*/ 175 h 800"/>
                <a:gd name="T78" fmla="*/ 756 w 1446"/>
                <a:gd name="T79" fmla="*/ 182 h 800"/>
                <a:gd name="T80" fmla="*/ 701 w 1446"/>
                <a:gd name="T81" fmla="*/ 201 h 800"/>
                <a:gd name="T82" fmla="*/ 638 w 1446"/>
                <a:gd name="T83" fmla="*/ 224 h 800"/>
                <a:gd name="T84" fmla="*/ 576 w 1446"/>
                <a:gd name="T85" fmla="*/ 247 h 800"/>
                <a:gd name="T86" fmla="*/ 541 w 1446"/>
                <a:gd name="T87" fmla="*/ 276 h 800"/>
                <a:gd name="T88" fmla="*/ 506 w 1446"/>
                <a:gd name="T89" fmla="*/ 305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46" h="800">
                  <a:moveTo>
                    <a:pt x="484" y="326"/>
                  </a:moveTo>
                  <a:lnTo>
                    <a:pt x="442" y="353"/>
                  </a:lnTo>
                  <a:lnTo>
                    <a:pt x="410" y="384"/>
                  </a:lnTo>
                  <a:lnTo>
                    <a:pt x="384" y="417"/>
                  </a:lnTo>
                  <a:lnTo>
                    <a:pt x="362" y="450"/>
                  </a:lnTo>
                  <a:lnTo>
                    <a:pt x="339" y="480"/>
                  </a:lnTo>
                  <a:lnTo>
                    <a:pt x="315" y="508"/>
                  </a:lnTo>
                  <a:lnTo>
                    <a:pt x="287" y="531"/>
                  </a:lnTo>
                  <a:lnTo>
                    <a:pt x="251" y="548"/>
                  </a:lnTo>
                  <a:lnTo>
                    <a:pt x="218" y="548"/>
                  </a:lnTo>
                  <a:lnTo>
                    <a:pt x="194" y="552"/>
                  </a:lnTo>
                  <a:lnTo>
                    <a:pt x="174" y="557"/>
                  </a:lnTo>
                  <a:lnTo>
                    <a:pt x="159" y="565"/>
                  </a:lnTo>
                  <a:lnTo>
                    <a:pt x="142" y="574"/>
                  </a:lnTo>
                  <a:lnTo>
                    <a:pt x="126" y="587"/>
                  </a:lnTo>
                  <a:lnTo>
                    <a:pt x="105" y="601"/>
                  </a:lnTo>
                  <a:lnTo>
                    <a:pt x="78" y="620"/>
                  </a:lnTo>
                  <a:lnTo>
                    <a:pt x="36" y="664"/>
                  </a:lnTo>
                  <a:lnTo>
                    <a:pt x="12" y="694"/>
                  </a:lnTo>
                  <a:lnTo>
                    <a:pt x="0" y="710"/>
                  </a:lnTo>
                  <a:lnTo>
                    <a:pt x="0" y="721"/>
                  </a:lnTo>
                  <a:lnTo>
                    <a:pt x="5" y="728"/>
                  </a:lnTo>
                  <a:lnTo>
                    <a:pt x="15" y="739"/>
                  </a:lnTo>
                  <a:lnTo>
                    <a:pt x="25" y="758"/>
                  </a:lnTo>
                  <a:lnTo>
                    <a:pt x="34" y="791"/>
                  </a:lnTo>
                  <a:lnTo>
                    <a:pt x="50" y="787"/>
                  </a:lnTo>
                  <a:lnTo>
                    <a:pt x="69" y="787"/>
                  </a:lnTo>
                  <a:lnTo>
                    <a:pt x="89" y="787"/>
                  </a:lnTo>
                  <a:lnTo>
                    <a:pt x="110" y="788"/>
                  </a:lnTo>
                  <a:lnTo>
                    <a:pt x="133" y="788"/>
                  </a:lnTo>
                  <a:lnTo>
                    <a:pt x="159" y="789"/>
                  </a:lnTo>
                  <a:lnTo>
                    <a:pt x="186" y="788"/>
                  </a:lnTo>
                  <a:lnTo>
                    <a:pt x="217" y="787"/>
                  </a:lnTo>
                  <a:lnTo>
                    <a:pt x="263" y="792"/>
                  </a:lnTo>
                  <a:lnTo>
                    <a:pt x="317" y="796"/>
                  </a:lnTo>
                  <a:lnTo>
                    <a:pt x="375" y="798"/>
                  </a:lnTo>
                  <a:lnTo>
                    <a:pt x="440" y="800"/>
                  </a:lnTo>
                  <a:lnTo>
                    <a:pt x="507" y="799"/>
                  </a:lnTo>
                  <a:lnTo>
                    <a:pt x="578" y="798"/>
                  </a:lnTo>
                  <a:lnTo>
                    <a:pt x="650" y="795"/>
                  </a:lnTo>
                  <a:lnTo>
                    <a:pt x="725" y="793"/>
                  </a:lnTo>
                  <a:lnTo>
                    <a:pt x="776" y="794"/>
                  </a:lnTo>
                  <a:lnTo>
                    <a:pt x="820" y="794"/>
                  </a:lnTo>
                  <a:lnTo>
                    <a:pt x="855" y="791"/>
                  </a:lnTo>
                  <a:lnTo>
                    <a:pt x="885" y="787"/>
                  </a:lnTo>
                  <a:lnTo>
                    <a:pt x="909" y="779"/>
                  </a:lnTo>
                  <a:lnTo>
                    <a:pt x="932" y="770"/>
                  </a:lnTo>
                  <a:lnTo>
                    <a:pt x="953" y="760"/>
                  </a:lnTo>
                  <a:lnTo>
                    <a:pt x="976" y="748"/>
                  </a:lnTo>
                  <a:lnTo>
                    <a:pt x="1007" y="727"/>
                  </a:lnTo>
                  <a:lnTo>
                    <a:pt x="1039" y="713"/>
                  </a:lnTo>
                  <a:lnTo>
                    <a:pt x="1068" y="699"/>
                  </a:lnTo>
                  <a:lnTo>
                    <a:pt x="1094" y="683"/>
                  </a:lnTo>
                  <a:lnTo>
                    <a:pt x="1113" y="656"/>
                  </a:lnTo>
                  <a:lnTo>
                    <a:pt x="1124" y="614"/>
                  </a:lnTo>
                  <a:lnTo>
                    <a:pt x="1126" y="553"/>
                  </a:lnTo>
                  <a:lnTo>
                    <a:pt x="1117" y="467"/>
                  </a:lnTo>
                  <a:lnTo>
                    <a:pt x="1140" y="452"/>
                  </a:lnTo>
                  <a:lnTo>
                    <a:pt x="1160" y="451"/>
                  </a:lnTo>
                  <a:lnTo>
                    <a:pt x="1178" y="460"/>
                  </a:lnTo>
                  <a:lnTo>
                    <a:pt x="1195" y="474"/>
                  </a:lnTo>
                  <a:lnTo>
                    <a:pt x="1213" y="490"/>
                  </a:lnTo>
                  <a:lnTo>
                    <a:pt x="1234" y="503"/>
                  </a:lnTo>
                  <a:lnTo>
                    <a:pt x="1259" y="511"/>
                  </a:lnTo>
                  <a:lnTo>
                    <a:pt x="1292" y="510"/>
                  </a:lnTo>
                  <a:lnTo>
                    <a:pt x="1383" y="471"/>
                  </a:lnTo>
                  <a:lnTo>
                    <a:pt x="1434" y="412"/>
                  </a:lnTo>
                  <a:lnTo>
                    <a:pt x="1446" y="342"/>
                  </a:lnTo>
                  <a:lnTo>
                    <a:pt x="1430" y="273"/>
                  </a:lnTo>
                  <a:lnTo>
                    <a:pt x="1388" y="211"/>
                  </a:lnTo>
                  <a:lnTo>
                    <a:pt x="1330" y="172"/>
                  </a:lnTo>
                  <a:lnTo>
                    <a:pt x="1259" y="162"/>
                  </a:lnTo>
                  <a:lnTo>
                    <a:pt x="1185" y="194"/>
                  </a:lnTo>
                  <a:lnTo>
                    <a:pt x="1177" y="201"/>
                  </a:lnTo>
                  <a:lnTo>
                    <a:pt x="1170" y="214"/>
                  </a:lnTo>
                  <a:lnTo>
                    <a:pt x="1162" y="230"/>
                  </a:lnTo>
                  <a:lnTo>
                    <a:pt x="1154" y="246"/>
                  </a:lnTo>
                  <a:lnTo>
                    <a:pt x="1142" y="260"/>
                  </a:lnTo>
                  <a:lnTo>
                    <a:pt x="1128" y="270"/>
                  </a:lnTo>
                  <a:lnTo>
                    <a:pt x="1112" y="272"/>
                  </a:lnTo>
                  <a:lnTo>
                    <a:pt x="1092" y="265"/>
                  </a:lnTo>
                  <a:lnTo>
                    <a:pt x="1083" y="256"/>
                  </a:lnTo>
                  <a:lnTo>
                    <a:pt x="1076" y="248"/>
                  </a:lnTo>
                  <a:lnTo>
                    <a:pt x="1070" y="241"/>
                  </a:lnTo>
                  <a:lnTo>
                    <a:pt x="1064" y="236"/>
                  </a:lnTo>
                  <a:lnTo>
                    <a:pt x="1058" y="229"/>
                  </a:lnTo>
                  <a:lnTo>
                    <a:pt x="1052" y="222"/>
                  </a:lnTo>
                  <a:lnTo>
                    <a:pt x="1044" y="214"/>
                  </a:lnTo>
                  <a:lnTo>
                    <a:pt x="1036" y="207"/>
                  </a:lnTo>
                  <a:lnTo>
                    <a:pt x="1046" y="195"/>
                  </a:lnTo>
                  <a:lnTo>
                    <a:pt x="1055" y="188"/>
                  </a:lnTo>
                  <a:lnTo>
                    <a:pt x="1062" y="181"/>
                  </a:lnTo>
                  <a:lnTo>
                    <a:pt x="1069" y="177"/>
                  </a:lnTo>
                  <a:lnTo>
                    <a:pt x="1074" y="171"/>
                  </a:lnTo>
                  <a:lnTo>
                    <a:pt x="1080" y="165"/>
                  </a:lnTo>
                  <a:lnTo>
                    <a:pt x="1085" y="156"/>
                  </a:lnTo>
                  <a:lnTo>
                    <a:pt x="1090" y="144"/>
                  </a:lnTo>
                  <a:lnTo>
                    <a:pt x="1111" y="94"/>
                  </a:lnTo>
                  <a:lnTo>
                    <a:pt x="1100" y="53"/>
                  </a:lnTo>
                  <a:lnTo>
                    <a:pt x="1065" y="24"/>
                  </a:lnTo>
                  <a:lnTo>
                    <a:pt x="1016" y="7"/>
                  </a:lnTo>
                  <a:lnTo>
                    <a:pt x="960" y="0"/>
                  </a:lnTo>
                  <a:lnTo>
                    <a:pt x="907" y="8"/>
                  </a:lnTo>
                  <a:lnTo>
                    <a:pt x="866" y="30"/>
                  </a:lnTo>
                  <a:lnTo>
                    <a:pt x="844" y="68"/>
                  </a:lnTo>
                  <a:lnTo>
                    <a:pt x="843" y="80"/>
                  </a:lnTo>
                  <a:lnTo>
                    <a:pt x="843" y="93"/>
                  </a:lnTo>
                  <a:lnTo>
                    <a:pt x="842" y="104"/>
                  </a:lnTo>
                  <a:lnTo>
                    <a:pt x="841" y="115"/>
                  </a:lnTo>
                  <a:lnTo>
                    <a:pt x="839" y="125"/>
                  </a:lnTo>
                  <a:lnTo>
                    <a:pt x="839" y="137"/>
                  </a:lnTo>
                  <a:lnTo>
                    <a:pt x="839" y="148"/>
                  </a:lnTo>
                  <a:lnTo>
                    <a:pt x="839" y="164"/>
                  </a:lnTo>
                  <a:lnTo>
                    <a:pt x="825" y="166"/>
                  </a:lnTo>
                  <a:lnTo>
                    <a:pt x="813" y="169"/>
                  </a:lnTo>
                  <a:lnTo>
                    <a:pt x="802" y="172"/>
                  </a:lnTo>
                  <a:lnTo>
                    <a:pt x="791" y="175"/>
                  </a:lnTo>
                  <a:lnTo>
                    <a:pt x="779" y="176"/>
                  </a:lnTo>
                  <a:lnTo>
                    <a:pt x="769" y="179"/>
                  </a:lnTo>
                  <a:lnTo>
                    <a:pt x="756" y="182"/>
                  </a:lnTo>
                  <a:lnTo>
                    <a:pt x="743" y="185"/>
                  </a:lnTo>
                  <a:lnTo>
                    <a:pt x="722" y="193"/>
                  </a:lnTo>
                  <a:lnTo>
                    <a:pt x="701" y="201"/>
                  </a:lnTo>
                  <a:lnTo>
                    <a:pt x="680" y="208"/>
                  </a:lnTo>
                  <a:lnTo>
                    <a:pt x="659" y="216"/>
                  </a:lnTo>
                  <a:lnTo>
                    <a:pt x="638" y="224"/>
                  </a:lnTo>
                  <a:lnTo>
                    <a:pt x="617" y="232"/>
                  </a:lnTo>
                  <a:lnTo>
                    <a:pt x="596" y="240"/>
                  </a:lnTo>
                  <a:lnTo>
                    <a:pt x="576" y="247"/>
                  </a:lnTo>
                  <a:lnTo>
                    <a:pt x="564" y="257"/>
                  </a:lnTo>
                  <a:lnTo>
                    <a:pt x="553" y="267"/>
                  </a:lnTo>
                  <a:lnTo>
                    <a:pt x="541" y="276"/>
                  </a:lnTo>
                  <a:lnTo>
                    <a:pt x="529" y="286"/>
                  </a:lnTo>
                  <a:lnTo>
                    <a:pt x="518" y="296"/>
                  </a:lnTo>
                  <a:lnTo>
                    <a:pt x="506" y="305"/>
                  </a:lnTo>
                  <a:lnTo>
                    <a:pt x="494" y="315"/>
                  </a:lnTo>
                  <a:lnTo>
                    <a:pt x="484" y="326"/>
                  </a:lnTo>
                  <a:close/>
                </a:path>
              </a:pathLst>
            </a:custGeom>
            <a:solidFill>
              <a:srgbClr val="BAC7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24"/>
            <p:cNvSpPr>
              <a:spLocks/>
            </p:cNvSpPr>
            <p:nvPr/>
          </p:nvSpPr>
          <p:spPr bwMode="auto">
            <a:xfrm>
              <a:off x="1798" y="1255"/>
              <a:ext cx="1405" cy="774"/>
            </a:xfrm>
            <a:custGeom>
              <a:avLst/>
              <a:gdLst>
                <a:gd name="T0" fmla="*/ 374 w 1405"/>
                <a:gd name="T1" fmla="*/ 369 h 774"/>
                <a:gd name="T2" fmla="*/ 314 w 1405"/>
                <a:gd name="T3" fmla="*/ 463 h 774"/>
                <a:gd name="T4" fmla="*/ 232 w 1405"/>
                <a:gd name="T5" fmla="*/ 530 h 774"/>
                <a:gd name="T6" fmla="*/ 158 w 1405"/>
                <a:gd name="T7" fmla="*/ 540 h 774"/>
                <a:gd name="T8" fmla="*/ 111 w 1405"/>
                <a:gd name="T9" fmla="*/ 573 h 774"/>
                <a:gd name="T10" fmla="*/ 27 w 1405"/>
                <a:gd name="T11" fmla="*/ 648 h 774"/>
                <a:gd name="T12" fmla="*/ 4 w 1405"/>
                <a:gd name="T13" fmla="*/ 701 h 774"/>
                <a:gd name="T14" fmla="*/ 39 w 1405"/>
                <a:gd name="T15" fmla="*/ 728 h 774"/>
                <a:gd name="T16" fmla="*/ 79 w 1405"/>
                <a:gd name="T17" fmla="*/ 747 h 774"/>
                <a:gd name="T18" fmla="*/ 136 w 1405"/>
                <a:gd name="T19" fmla="*/ 752 h 774"/>
                <a:gd name="T20" fmla="*/ 217 w 1405"/>
                <a:gd name="T21" fmla="*/ 752 h 774"/>
                <a:gd name="T22" fmla="*/ 356 w 1405"/>
                <a:gd name="T23" fmla="*/ 770 h 774"/>
                <a:gd name="T24" fmla="*/ 549 w 1405"/>
                <a:gd name="T25" fmla="*/ 774 h 774"/>
                <a:gd name="T26" fmla="*/ 747 w 1405"/>
                <a:gd name="T27" fmla="*/ 771 h 774"/>
                <a:gd name="T28" fmla="*/ 857 w 1405"/>
                <a:gd name="T29" fmla="*/ 763 h 774"/>
                <a:gd name="T30" fmla="*/ 920 w 1405"/>
                <a:gd name="T31" fmla="*/ 741 h 774"/>
                <a:gd name="T32" fmla="*/ 1000 w 1405"/>
                <a:gd name="T33" fmla="*/ 698 h 774"/>
                <a:gd name="T34" fmla="*/ 1074 w 1405"/>
                <a:gd name="T35" fmla="*/ 641 h 774"/>
                <a:gd name="T36" fmla="*/ 1078 w 1405"/>
                <a:gd name="T37" fmla="*/ 452 h 774"/>
                <a:gd name="T38" fmla="*/ 1139 w 1405"/>
                <a:gd name="T39" fmla="*/ 445 h 774"/>
                <a:gd name="T40" fmla="*/ 1195 w 1405"/>
                <a:gd name="T41" fmla="*/ 488 h 774"/>
                <a:gd name="T42" fmla="*/ 1344 w 1405"/>
                <a:gd name="T43" fmla="*/ 456 h 774"/>
                <a:gd name="T44" fmla="*/ 1388 w 1405"/>
                <a:gd name="T45" fmla="*/ 259 h 774"/>
                <a:gd name="T46" fmla="*/ 1215 w 1405"/>
                <a:gd name="T47" fmla="*/ 151 h 774"/>
                <a:gd name="T48" fmla="*/ 1127 w 1405"/>
                <a:gd name="T49" fmla="*/ 203 h 774"/>
                <a:gd name="T50" fmla="*/ 1101 w 1405"/>
                <a:gd name="T51" fmla="*/ 247 h 774"/>
                <a:gd name="T52" fmla="*/ 1053 w 1405"/>
                <a:gd name="T53" fmla="*/ 250 h 774"/>
                <a:gd name="T54" fmla="*/ 1030 w 1405"/>
                <a:gd name="T55" fmla="*/ 226 h 774"/>
                <a:gd name="T56" fmla="*/ 1012 w 1405"/>
                <a:gd name="T57" fmla="*/ 204 h 774"/>
                <a:gd name="T58" fmla="*/ 1005 w 1405"/>
                <a:gd name="T59" fmla="*/ 178 h 774"/>
                <a:gd name="T60" fmla="*/ 1021 w 1405"/>
                <a:gd name="T61" fmla="*/ 157 h 774"/>
                <a:gd name="T62" fmla="*/ 1030 w 1405"/>
                <a:gd name="T63" fmla="*/ 135 h 774"/>
                <a:gd name="T64" fmla="*/ 1035 w 1405"/>
                <a:gd name="T65" fmla="*/ 46 h 774"/>
                <a:gd name="T66" fmla="*/ 908 w 1405"/>
                <a:gd name="T67" fmla="*/ 0 h 774"/>
                <a:gd name="T68" fmla="*/ 808 w 1405"/>
                <a:gd name="T69" fmla="*/ 57 h 774"/>
                <a:gd name="T70" fmla="*/ 805 w 1405"/>
                <a:gd name="T71" fmla="*/ 92 h 774"/>
                <a:gd name="T72" fmla="*/ 800 w 1405"/>
                <a:gd name="T73" fmla="*/ 123 h 774"/>
                <a:gd name="T74" fmla="*/ 786 w 1405"/>
                <a:gd name="T75" fmla="*/ 151 h 774"/>
                <a:gd name="T76" fmla="*/ 752 w 1405"/>
                <a:gd name="T77" fmla="*/ 160 h 774"/>
                <a:gd name="T78" fmla="*/ 717 w 1405"/>
                <a:gd name="T79" fmla="*/ 167 h 774"/>
                <a:gd name="T80" fmla="*/ 662 w 1405"/>
                <a:gd name="T81" fmla="*/ 186 h 774"/>
                <a:gd name="T82" fmla="*/ 599 w 1405"/>
                <a:gd name="T83" fmla="*/ 209 h 774"/>
                <a:gd name="T84" fmla="*/ 537 w 1405"/>
                <a:gd name="T85" fmla="*/ 232 h 774"/>
                <a:gd name="T86" fmla="*/ 502 w 1405"/>
                <a:gd name="T87" fmla="*/ 261 h 774"/>
                <a:gd name="T88" fmla="*/ 467 w 1405"/>
                <a:gd name="T89" fmla="*/ 290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05" h="774">
                  <a:moveTo>
                    <a:pt x="445" y="311"/>
                  </a:moveTo>
                  <a:lnTo>
                    <a:pt x="404" y="338"/>
                  </a:lnTo>
                  <a:lnTo>
                    <a:pt x="374" y="369"/>
                  </a:lnTo>
                  <a:lnTo>
                    <a:pt x="351" y="400"/>
                  </a:lnTo>
                  <a:lnTo>
                    <a:pt x="332" y="433"/>
                  </a:lnTo>
                  <a:lnTo>
                    <a:pt x="314" y="463"/>
                  </a:lnTo>
                  <a:lnTo>
                    <a:pt x="293" y="491"/>
                  </a:lnTo>
                  <a:lnTo>
                    <a:pt x="267" y="514"/>
                  </a:lnTo>
                  <a:lnTo>
                    <a:pt x="232" y="530"/>
                  </a:lnTo>
                  <a:lnTo>
                    <a:pt x="200" y="530"/>
                  </a:lnTo>
                  <a:lnTo>
                    <a:pt x="176" y="534"/>
                  </a:lnTo>
                  <a:lnTo>
                    <a:pt x="158" y="540"/>
                  </a:lnTo>
                  <a:lnTo>
                    <a:pt x="143" y="549"/>
                  </a:lnTo>
                  <a:lnTo>
                    <a:pt x="128" y="559"/>
                  </a:lnTo>
                  <a:lnTo>
                    <a:pt x="111" y="573"/>
                  </a:lnTo>
                  <a:lnTo>
                    <a:pt x="91" y="587"/>
                  </a:lnTo>
                  <a:lnTo>
                    <a:pt x="65" y="606"/>
                  </a:lnTo>
                  <a:lnTo>
                    <a:pt x="27" y="648"/>
                  </a:lnTo>
                  <a:lnTo>
                    <a:pt x="7" y="675"/>
                  </a:lnTo>
                  <a:lnTo>
                    <a:pt x="0" y="691"/>
                  </a:lnTo>
                  <a:lnTo>
                    <a:pt x="4" y="701"/>
                  </a:lnTo>
                  <a:lnTo>
                    <a:pt x="12" y="707"/>
                  </a:lnTo>
                  <a:lnTo>
                    <a:pt x="26" y="715"/>
                  </a:lnTo>
                  <a:lnTo>
                    <a:pt x="39" y="728"/>
                  </a:lnTo>
                  <a:lnTo>
                    <a:pt x="51" y="750"/>
                  </a:lnTo>
                  <a:lnTo>
                    <a:pt x="64" y="747"/>
                  </a:lnTo>
                  <a:lnTo>
                    <a:pt x="79" y="747"/>
                  </a:lnTo>
                  <a:lnTo>
                    <a:pt x="96" y="748"/>
                  </a:lnTo>
                  <a:lnTo>
                    <a:pt x="116" y="751"/>
                  </a:lnTo>
                  <a:lnTo>
                    <a:pt x="136" y="752"/>
                  </a:lnTo>
                  <a:lnTo>
                    <a:pt x="161" y="754"/>
                  </a:lnTo>
                  <a:lnTo>
                    <a:pt x="187" y="754"/>
                  </a:lnTo>
                  <a:lnTo>
                    <a:pt x="217" y="752"/>
                  </a:lnTo>
                  <a:lnTo>
                    <a:pt x="255" y="759"/>
                  </a:lnTo>
                  <a:lnTo>
                    <a:pt x="302" y="766"/>
                  </a:lnTo>
                  <a:lnTo>
                    <a:pt x="356" y="770"/>
                  </a:lnTo>
                  <a:lnTo>
                    <a:pt x="417" y="773"/>
                  </a:lnTo>
                  <a:lnTo>
                    <a:pt x="481" y="774"/>
                  </a:lnTo>
                  <a:lnTo>
                    <a:pt x="549" y="774"/>
                  </a:lnTo>
                  <a:lnTo>
                    <a:pt x="621" y="772"/>
                  </a:lnTo>
                  <a:lnTo>
                    <a:pt x="695" y="770"/>
                  </a:lnTo>
                  <a:lnTo>
                    <a:pt x="747" y="771"/>
                  </a:lnTo>
                  <a:lnTo>
                    <a:pt x="791" y="770"/>
                  </a:lnTo>
                  <a:lnTo>
                    <a:pt x="827" y="767"/>
                  </a:lnTo>
                  <a:lnTo>
                    <a:pt x="857" y="763"/>
                  </a:lnTo>
                  <a:lnTo>
                    <a:pt x="881" y="756"/>
                  </a:lnTo>
                  <a:lnTo>
                    <a:pt x="902" y="748"/>
                  </a:lnTo>
                  <a:lnTo>
                    <a:pt x="920" y="741"/>
                  </a:lnTo>
                  <a:lnTo>
                    <a:pt x="937" y="733"/>
                  </a:lnTo>
                  <a:lnTo>
                    <a:pt x="968" y="712"/>
                  </a:lnTo>
                  <a:lnTo>
                    <a:pt x="1000" y="698"/>
                  </a:lnTo>
                  <a:lnTo>
                    <a:pt x="1029" y="684"/>
                  </a:lnTo>
                  <a:lnTo>
                    <a:pt x="1055" y="668"/>
                  </a:lnTo>
                  <a:lnTo>
                    <a:pt x="1074" y="641"/>
                  </a:lnTo>
                  <a:lnTo>
                    <a:pt x="1085" y="599"/>
                  </a:lnTo>
                  <a:lnTo>
                    <a:pt x="1087" y="538"/>
                  </a:lnTo>
                  <a:lnTo>
                    <a:pt x="1078" y="452"/>
                  </a:lnTo>
                  <a:lnTo>
                    <a:pt x="1101" y="437"/>
                  </a:lnTo>
                  <a:lnTo>
                    <a:pt x="1121" y="436"/>
                  </a:lnTo>
                  <a:lnTo>
                    <a:pt x="1139" y="445"/>
                  </a:lnTo>
                  <a:lnTo>
                    <a:pt x="1156" y="459"/>
                  </a:lnTo>
                  <a:lnTo>
                    <a:pt x="1174" y="475"/>
                  </a:lnTo>
                  <a:lnTo>
                    <a:pt x="1195" y="488"/>
                  </a:lnTo>
                  <a:lnTo>
                    <a:pt x="1220" y="496"/>
                  </a:lnTo>
                  <a:lnTo>
                    <a:pt x="1253" y="495"/>
                  </a:lnTo>
                  <a:lnTo>
                    <a:pt x="1344" y="456"/>
                  </a:lnTo>
                  <a:lnTo>
                    <a:pt x="1394" y="397"/>
                  </a:lnTo>
                  <a:lnTo>
                    <a:pt x="1405" y="328"/>
                  </a:lnTo>
                  <a:lnTo>
                    <a:pt x="1388" y="259"/>
                  </a:lnTo>
                  <a:lnTo>
                    <a:pt x="1345" y="199"/>
                  </a:lnTo>
                  <a:lnTo>
                    <a:pt x="1286" y="160"/>
                  </a:lnTo>
                  <a:lnTo>
                    <a:pt x="1215" y="151"/>
                  </a:lnTo>
                  <a:lnTo>
                    <a:pt x="1140" y="183"/>
                  </a:lnTo>
                  <a:lnTo>
                    <a:pt x="1133" y="190"/>
                  </a:lnTo>
                  <a:lnTo>
                    <a:pt x="1127" y="203"/>
                  </a:lnTo>
                  <a:lnTo>
                    <a:pt x="1119" y="219"/>
                  </a:lnTo>
                  <a:lnTo>
                    <a:pt x="1113" y="234"/>
                  </a:lnTo>
                  <a:lnTo>
                    <a:pt x="1101" y="247"/>
                  </a:lnTo>
                  <a:lnTo>
                    <a:pt x="1088" y="256"/>
                  </a:lnTo>
                  <a:lnTo>
                    <a:pt x="1073" y="257"/>
                  </a:lnTo>
                  <a:lnTo>
                    <a:pt x="1053" y="250"/>
                  </a:lnTo>
                  <a:lnTo>
                    <a:pt x="1044" y="241"/>
                  </a:lnTo>
                  <a:lnTo>
                    <a:pt x="1037" y="233"/>
                  </a:lnTo>
                  <a:lnTo>
                    <a:pt x="1030" y="226"/>
                  </a:lnTo>
                  <a:lnTo>
                    <a:pt x="1024" y="220"/>
                  </a:lnTo>
                  <a:lnTo>
                    <a:pt x="1018" y="212"/>
                  </a:lnTo>
                  <a:lnTo>
                    <a:pt x="1012" y="204"/>
                  </a:lnTo>
                  <a:lnTo>
                    <a:pt x="1004" y="196"/>
                  </a:lnTo>
                  <a:lnTo>
                    <a:pt x="996" y="189"/>
                  </a:lnTo>
                  <a:lnTo>
                    <a:pt x="1005" y="178"/>
                  </a:lnTo>
                  <a:lnTo>
                    <a:pt x="1012" y="169"/>
                  </a:lnTo>
                  <a:lnTo>
                    <a:pt x="1017" y="162"/>
                  </a:lnTo>
                  <a:lnTo>
                    <a:pt x="1021" y="157"/>
                  </a:lnTo>
                  <a:lnTo>
                    <a:pt x="1023" y="150"/>
                  </a:lnTo>
                  <a:lnTo>
                    <a:pt x="1026" y="144"/>
                  </a:lnTo>
                  <a:lnTo>
                    <a:pt x="1030" y="135"/>
                  </a:lnTo>
                  <a:lnTo>
                    <a:pt x="1035" y="126"/>
                  </a:lnTo>
                  <a:lnTo>
                    <a:pt x="1048" y="81"/>
                  </a:lnTo>
                  <a:lnTo>
                    <a:pt x="1035" y="46"/>
                  </a:lnTo>
                  <a:lnTo>
                    <a:pt x="1002" y="20"/>
                  </a:lnTo>
                  <a:lnTo>
                    <a:pt x="958" y="5"/>
                  </a:lnTo>
                  <a:lnTo>
                    <a:pt x="908" y="0"/>
                  </a:lnTo>
                  <a:lnTo>
                    <a:pt x="862" y="7"/>
                  </a:lnTo>
                  <a:lnTo>
                    <a:pt x="826" y="25"/>
                  </a:lnTo>
                  <a:lnTo>
                    <a:pt x="808" y="57"/>
                  </a:lnTo>
                  <a:lnTo>
                    <a:pt x="807" y="69"/>
                  </a:lnTo>
                  <a:lnTo>
                    <a:pt x="807" y="81"/>
                  </a:lnTo>
                  <a:lnTo>
                    <a:pt x="805" y="92"/>
                  </a:lnTo>
                  <a:lnTo>
                    <a:pt x="804" y="102"/>
                  </a:lnTo>
                  <a:lnTo>
                    <a:pt x="801" y="111"/>
                  </a:lnTo>
                  <a:lnTo>
                    <a:pt x="800" y="123"/>
                  </a:lnTo>
                  <a:lnTo>
                    <a:pt x="800" y="134"/>
                  </a:lnTo>
                  <a:lnTo>
                    <a:pt x="800" y="149"/>
                  </a:lnTo>
                  <a:lnTo>
                    <a:pt x="786" y="151"/>
                  </a:lnTo>
                  <a:lnTo>
                    <a:pt x="774" y="154"/>
                  </a:lnTo>
                  <a:lnTo>
                    <a:pt x="763" y="157"/>
                  </a:lnTo>
                  <a:lnTo>
                    <a:pt x="752" y="160"/>
                  </a:lnTo>
                  <a:lnTo>
                    <a:pt x="740" y="161"/>
                  </a:lnTo>
                  <a:lnTo>
                    <a:pt x="730" y="164"/>
                  </a:lnTo>
                  <a:lnTo>
                    <a:pt x="717" y="167"/>
                  </a:lnTo>
                  <a:lnTo>
                    <a:pt x="704" y="170"/>
                  </a:lnTo>
                  <a:lnTo>
                    <a:pt x="683" y="178"/>
                  </a:lnTo>
                  <a:lnTo>
                    <a:pt x="662" y="186"/>
                  </a:lnTo>
                  <a:lnTo>
                    <a:pt x="641" y="193"/>
                  </a:lnTo>
                  <a:lnTo>
                    <a:pt x="620" y="201"/>
                  </a:lnTo>
                  <a:lnTo>
                    <a:pt x="599" y="209"/>
                  </a:lnTo>
                  <a:lnTo>
                    <a:pt x="578" y="217"/>
                  </a:lnTo>
                  <a:lnTo>
                    <a:pt x="557" y="225"/>
                  </a:lnTo>
                  <a:lnTo>
                    <a:pt x="537" y="232"/>
                  </a:lnTo>
                  <a:lnTo>
                    <a:pt x="525" y="242"/>
                  </a:lnTo>
                  <a:lnTo>
                    <a:pt x="514" y="252"/>
                  </a:lnTo>
                  <a:lnTo>
                    <a:pt x="502" y="261"/>
                  </a:lnTo>
                  <a:lnTo>
                    <a:pt x="490" y="271"/>
                  </a:lnTo>
                  <a:lnTo>
                    <a:pt x="479" y="281"/>
                  </a:lnTo>
                  <a:lnTo>
                    <a:pt x="467" y="290"/>
                  </a:lnTo>
                  <a:lnTo>
                    <a:pt x="455" y="300"/>
                  </a:lnTo>
                  <a:lnTo>
                    <a:pt x="445" y="311"/>
                  </a:lnTo>
                  <a:close/>
                </a:path>
              </a:pathLst>
            </a:custGeom>
            <a:solidFill>
              <a:srgbClr val="C4CF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5"/>
            <p:cNvSpPr>
              <a:spLocks/>
            </p:cNvSpPr>
            <p:nvPr/>
          </p:nvSpPr>
          <p:spPr bwMode="auto">
            <a:xfrm>
              <a:off x="1836" y="1270"/>
              <a:ext cx="1366" cy="749"/>
            </a:xfrm>
            <a:custGeom>
              <a:avLst/>
              <a:gdLst>
                <a:gd name="T0" fmla="*/ 340 w 1366"/>
                <a:gd name="T1" fmla="*/ 353 h 749"/>
                <a:gd name="T2" fmla="*/ 290 w 1366"/>
                <a:gd name="T3" fmla="*/ 447 h 749"/>
                <a:gd name="T4" fmla="*/ 216 w 1366"/>
                <a:gd name="T5" fmla="*/ 513 h 749"/>
                <a:gd name="T6" fmla="*/ 142 w 1366"/>
                <a:gd name="T7" fmla="*/ 524 h 749"/>
                <a:gd name="T8" fmla="*/ 98 w 1366"/>
                <a:gd name="T9" fmla="*/ 558 h 749"/>
                <a:gd name="T10" fmla="*/ 19 w 1366"/>
                <a:gd name="T11" fmla="*/ 630 h 749"/>
                <a:gd name="T12" fmla="*/ 6 w 1366"/>
                <a:gd name="T13" fmla="*/ 681 h 749"/>
                <a:gd name="T14" fmla="*/ 52 w 1366"/>
                <a:gd name="T15" fmla="*/ 698 h 749"/>
                <a:gd name="T16" fmla="*/ 90 w 1366"/>
                <a:gd name="T17" fmla="*/ 709 h 749"/>
                <a:gd name="T18" fmla="*/ 140 w 1366"/>
                <a:gd name="T19" fmla="*/ 718 h 749"/>
                <a:gd name="T20" fmla="*/ 217 w 1366"/>
                <a:gd name="T21" fmla="*/ 721 h 749"/>
                <a:gd name="T22" fmla="*/ 338 w 1366"/>
                <a:gd name="T23" fmla="*/ 741 h 749"/>
                <a:gd name="T24" fmla="*/ 525 w 1366"/>
                <a:gd name="T25" fmla="*/ 749 h 749"/>
                <a:gd name="T26" fmla="*/ 719 w 1366"/>
                <a:gd name="T27" fmla="*/ 748 h 749"/>
                <a:gd name="T28" fmla="*/ 830 w 1366"/>
                <a:gd name="T29" fmla="*/ 738 h 749"/>
                <a:gd name="T30" fmla="*/ 888 w 1366"/>
                <a:gd name="T31" fmla="*/ 721 h 749"/>
                <a:gd name="T32" fmla="*/ 962 w 1366"/>
                <a:gd name="T33" fmla="*/ 683 h 749"/>
                <a:gd name="T34" fmla="*/ 1036 w 1366"/>
                <a:gd name="T35" fmla="*/ 626 h 749"/>
                <a:gd name="T36" fmla="*/ 1040 w 1366"/>
                <a:gd name="T37" fmla="*/ 437 h 749"/>
                <a:gd name="T38" fmla="*/ 1101 w 1366"/>
                <a:gd name="T39" fmla="*/ 430 h 749"/>
                <a:gd name="T40" fmla="*/ 1157 w 1366"/>
                <a:gd name="T41" fmla="*/ 473 h 749"/>
                <a:gd name="T42" fmla="*/ 1306 w 1366"/>
                <a:gd name="T43" fmla="*/ 441 h 749"/>
                <a:gd name="T44" fmla="*/ 1348 w 1366"/>
                <a:gd name="T45" fmla="*/ 247 h 749"/>
                <a:gd name="T46" fmla="*/ 1173 w 1366"/>
                <a:gd name="T47" fmla="*/ 142 h 749"/>
                <a:gd name="T48" fmla="*/ 1084 w 1366"/>
                <a:gd name="T49" fmla="*/ 192 h 749"/>
                <a:gd name="T50" fmla="*/ 1062 w 1366"/>
                <a:gd name="T51" fmla="*/ 233 h 749"/>
                <a:gd name="T52" fmla="*/ 1015 w 1366"/>
                <a:gd name="T53" fmla="*/ 235 h 749"/>
                <a:gd name="T54" fmla="*/ 991 w 1366"/>
                <a:gd name="T55" fmla="*/ 210 h 749"/>
                <a:gd name="T56" fmla="*/ 972 w 1366"/>
                <a:gd name="T57" fmla="*/ 187 h 749"/>
                <a:gd name="T58" fmla="*/ 964 w 1366"/>
                <a:gd name="T59" fmla="*/ 160 h 749"/>
                <a:gd name="T60" fmla="*/ 974 w 1366"/>
                <a:gd name="T61" fmla="*/ 137 h 749"/>
                <a:gd name="T62" fmla="*/ 976 w 1366"/>
                <a:gd name="T63" fmla="*/ 114 h 749"/>
                <a:gd name="T64" fmla="*/ 971 w 1366"/>
                <a:gd name="T65" fmla="*/ 38 h 749"/>
                <a:gd name="T66" fmla="*/ 857 w 1366"/>
                <a:gd name="T67" fmla="*/ 0 h 749"/>
                <a:gd name="T68" fmla="*/ 773 w 1366"/>
                <a:gd name="T69" fmla="*/ 46 h 749"/>
                <a:gd name="T70" fmla="*/ 769 w 1366"/>
                <a:gd name="T71" fmla="*/ 80 h 749"/>
                <a:gd name="T72" fmla="*/ 762 w 1366"/>
                <a:gd name="T73" fmla="*/ 108 h 749"/>
                <a:gd name="T74" fmla="*/ 748 w 1366"/>
                <a:gd name="T75" fmla="*/ 136 h 749"/>
                <a:gd name="T76" fmla="*/ 714 w 1366"/>
                <a:gd name="T77" fmla="*/ 145 h 749"/>
                <a:gd name="T78" fmla="*/ 679 w 1366"/>
                <a:gd name="T79" fmla="*/ 152 h 749"/>
                <a:gd name="T80" fmla="*/ 624 w 1366"/>
                <a:gd name="T81" fmla="*/ 171 h 749"/>
                <a:gd name="T82" fmla="*/ 561 w 1366"/>
                <a:gd name="T83" fmla="*/ 194 h 749"/>
                <a:gd name="T84" fmla="*/ 499 w 1366"/>
                <a:gd name="T85" fmla="*/ 217 h 749"/>
                <a:gd name="T86" fmla="*/ 464 w 1366"/>
                <a:gd name="T87" fmla="*/ 246 h 749"/>
                <a:gd name="T88" fmla="*/ 429 w 1366"/>
                <a:gd name="T89" fmla="*/ 275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66" h="749">
                  <a:moveTo>
                    <a:pt x="407" y="296"/>
                  </a:moveTo>
                  <a:lnTo>
                    <a:pt x="367" y="323"/>
                  </a:lnTo>
                  <a:lnTo>
                    <a:pt x="340" y="353"/>
                  </a:lnTo>
                  <a:lnTo>
                    <a:pt x="319" y="385"/>
                  </a:lnTo>
                  <a:lnTo>
                    <a:pt x="305" y="417"/>
                  </a:lnTo>
                  <a:lnTo>
                    <a:pt x="290" y="447"/>
                  </a:lnTo>
                  <a:lnTo>
                    <a:pt x="273" y="474"/>
                  </a:lnTo>
                  <a:lnTo>
                    <a:pt x="250" y="497"/>
                  </a:lnTo>
                  <a:lnTo>
                    <a:pt x="216" y="513"/>
                  </a:lnTo>
                  <a:lnTo>
                    <a:pt x="184" y="514"/>
                  </a:lnTo>
                  <a:lnTo>
                    <a:pt x="160" y="518"/>
                  </a:lnTo>
                  <a:lnTo>
                    <a:pt x="142" y="524"/>
                  </a:lnTo>
                  <a:lnTo>
                    <a:pt x="128" y="534"/>
                  </a:lnTo>
                  <a:lnTo>
                    <a:pt x="114" y="544"/>
                  </a:lnTo>
                  <a:lnTo>
                    <a:pt x="98" y="558"/>
                  </a:lnTo>
                  <a:lnTo>
                    <a:pt x="78" y="572"/>
                  </a:lnTo>
                  <a:lnTo>
                    <a:pt x="52" y="591"/>
                  </a:lnTo>
                  <a:lnTo>
                    <a:pt x="19" y="630"/>
                  </a:lnTo>
                  <a:lnTo>
                    <a:pt x="2" y="656"/>
                  </a:lnTo>
                  <a:lnTo>
                    <a:pt x="0" y="671"/>
                  </a:lnTo>
                  <a:lnTo>
                    <a:pt x="6" y="681"/>
                  </a:lnTo>
                  <a:lnTo>
                    <a:pt x="19" y="686"/>
                  </a:lnTo>
                  <a:lnTo>
                    <a:pt x="36" y="692"/>
                  </a:lnTo>
                  <a:lnTo>
                    <a:pt x="52" y="698"/>
                  </a:lnTo>
                  <a:lnTo>
                    <a:pt x="66" y="711"/>
                  </a:lnTo>
                  <a:lnTo>
                    <a:pt x="77" y="708"/>
                  </a:lnTo>
                  <a:lnTo>
                    <a:pt x="90" y="709"/>
                  </a:lnTo>
                  <a:lnTo>
                    <a:pt x="104" y="711"/>
                  </a:lnTo>
                  <a:lnTo>
                    <a:pt x="122" y="715"/>
                  </a:lnTo>
                  <a:lnTo>
                    <a:pt x="140" y="718"/>
                  </a:lnTo>
                  <a:lnTo>
                    <a:pt x="162" y="721"/>
                  </a:lnTo>
                  <a:lnTo>
                    <a:pt x="188" y="722"/>
                  </a:lnTo>
                  <a:lnTo>
                    <a:pt x="217" y="721"/>
                  </a:lnTo>
                  <a:lnTo>
                    <a:pt x="248" y="729"/>
                  </a:lnTo>
                  <a:lnTo>
                    <a:pt x="288" y="736"/>
                  </a:lnTo>
                  <a:lnTo>
                    <a:pt x="338" y="741"/>
                  </a:lnTo>
                  <a:lnTo>
                    <a:pt x="396" y="746"/>
                  </a:lnTo>
                  <a:lnTo>
                    <a:pt x="458" y="748"/>
                  </a:lnTo>
                  <a:lnTo>
                    <a:pt x="525" y="749"/>
                  </a:lnTo>
                  <a:lnTo>
                    <a:pt x="594" y="748"/>
                  </a:lnTo>
                  <a:lnTo>
                    <a:pt x="666" y="747"/>
                  </a:lnTo>
                  <a:lnTo>
                    <a:pt x="719" y="748"/>
                  </a:lnTo>
                  <a:lnTo>
                    <a:pt x="763" y="746"/>
                  </a:lnTo>
                  <a:lnTo>
                    <a:pt x="799" y="742"/>
                  </a:lnTo>
                  <a:lnTo>
                    <a:pt x="830" y="738"/>
                  </a:lnTo>
                  <a:lnTo>
                    <a:pt x="854" y="732"/>
                  </a:lnTo>
                  <a:lnTo>
                    <a:pt x="873" y="727"/>
                  </a:lnTo>
                  <a:lnTo>
                    <a:pt x="888" y="721"/>
                  </a:lnTo>
                  <a:lnTo>
                    <a:pt x="899" y="718"/>
                  </a:lnTo>
                  <a:lnTo>
                    <a:pt x="930" y="697"/>
                  </a:lnTo>
                  <a:lnTo>
                    <a:pt x="962" y="683"/>
                  </a:lnTo>
                  <a:lnTo>
                    <a:pt x="991" y="669"/>
                  </a:lnTo>
                  <a:lnTo>
                    <a:pt x="1017" y="653"/>
                  </a:lnTo>
                  <a:lnTo>
                    <a:pt x="1036" y="626"/>
                  </a:lnTo>
                  <a:lnTo>
                    <a:pt x="1047" y="584"/>
                  </a:lnTo>
                  <a:lnTo>
                    <a:pt x="1049" y="523"/>
                  </a:lnTo>
                  <a:lnTo>
                    <a:pt x="1040" y="437"/>
                  </a:lnTo>
                  <a:lnTo>
                    <a:pt x="1063" y="422"/>
                  </a:lnTo>
                  <a:lnTo>
                    <a:pt x="1083" y="421"/>
                  </a:lnTo>
                  <a:lnTo>
                    <a:pt x="1101" y="430"/>
                  </a:lnTo>
                  <a:lnTo>
                    <a:pt x="1118" y="444"/>
                  </a:lnTo>
                  <a:lnTo>
                    <a:pt x="1136" y="460"/>
                  </a:lnTo>
                  <a:lnTo>
                    <a:pt x="1157" y="473"/>
                  </a:lnTo>
                  <a:lnTo>
                    <a:pt x="1182" y="481"/>
                  </a:lnTo>
                  <a:lnTo>
                    <a:pt x="1215" y="480"/>
                  </a:lnTo>
                  <a:lnTo>
                    <a:pt x="1306" y="441"/>
                  </a:lnTo>
                  <a:lnTo>
                    <a:pt x="1355" y="384"/>
                  </a:lnTo>
                  <a:lnTo>
                    <a:pt x="1366" y="315"/>
                  </a:lnTo>
                  <a:lnTo>
                    <a:pt x="1348" y="247"/>
                  </a:lnTo>
                  <a:lnTo>
                    <a:pt x="1304" y="188"/>
                  </a:lnTo>
                  <a:lnTo>
                    <a:pt x="1244" y="150"/>
                  </a:lnTo>
                  <a:lnTo>
                    <a:pt x="1173" y="142"/>
                  </a:lnTo>
                  <a:lnTo>
                    <a:pt x="1097" y="174"/>
                  </a:lnTo>
                  <a:lnTo>
                    <a:pt x="1090" y="180"/>
                  </a:lnTo>
                  <a:lnTo>
                    <a:pt x="1084" y="192"/>
                  </a:lnTo>
                  <a:lnTo>
                    <a:pt x="1078" y="206"/>
                  </a:lnTo>
                  <a:lnTo>
                    <a:pt x="1072" y="221"/>
                  </a:lnTo>
                  <a:lnTo>
                    <a:pt x="1062" y="233"/>
                  </a:lnTo>
                  <a:lnTo>
                    <a:pt x="1050" y="241"/>
                  </a:lnTo>
                  <a:lnTo>
                    <a:pt x="1034" y="242"/>
                  </a:lnTo>
                  <a:lnTo>
                    <a:pt x="1015" y="235"/>
                  </a:lnTo>
                  <a:lnTo>
                    <a:pt x="1006" y="226"/>
                  </a:lnTo>
                  <a:lnTo>
                    <a:pt x="999" y="218"/>
                  </a:lnTo>
                  <a:lnTo>
                    <a:pt x="991" y="210"/>
                  </a:lnTo>
                  <a:lnTo>
                    <a:pt x="985" y="203"/>
                  </a:lnTo>
                  <a:lnTo>
                    <a:pt x="979" y="195"/>
                  </a:lnTo>
                  <a:lnTo>
                    <a:pt x="972" y="187"/>
                  </a:lnTo>
                  <a:lnTo>
                    <a:pt x="964" y="179"/>
                  </a:lnTo>
                  <a:lnTo>
                    <a:pt x="955" y="172"/>
                  </a:lnTo>
                  <a:lnTo>
                    <a:pt x="964" y="160"/>
                  </a:lnTo>
                  <a:lnTo>
                    <a:pt x="970" y="151"/>
                  </a:lnTo>
                  <a:lnTo>
                    <a:pt x="972" y="144"/>
                  </a:lnTo>
                  <a:lnTo>
                    <a:pt x="974" y="137"/>
                  </a:lnTo>
                  <a:lnTo>
                    <a:pt x="973" y="130"/>
                  </a:lnTo>
                  <a:lnTo>
                    <a:pt x="974" y="123"/>
                  </a:lnTo>
                  <a:lnTo>
                    <a:pt x="976" y="114"/>
                  </a:lnTo>
                  <a:lnTo>
                    <a:pt x="981" y="106"/>
                  </a:lnTo>
                  <a:lnTo>
                    <a:pt x="986" y="67"/>
                  </a:lnTo>
                  <a:lnTo>
                    <a:pt x="971" y="38"/>
                  </a:lnTo>
                  <a:lnTo>
                    <a:pt x="940" y="16"/>
                  </a:lnTo>
                  <a:lnTo>
                    <a:pt x="900" y="4"/>
                  </a:lnTo>
                  <a:lnTo>
                    <a:pt x="857" y="0"/>
                  </a:lnTo>
                  <a:lnTo>
                    <a:pt x="817" y="6"/>
                  </a:lnTo>
                  <a:lnTo>
                    <a:pt x="787" y="20"/>
                  </a:lnTo>
                  <a:lnTo>
                    <a:pt x="773" y="46"/>
                  </a:lnTo>
                  <a:lnTo>
                    <a:pt x="772" y="58"/>
                  </a:lnTo>
                  <a:lnTo>
                    <a:pt x="771" y="70"/>
                  </a:lnTo>
                  <a:lnTo>
                    <a:pt x="769" y="80"/>
                  </a:lnTo>
                  <a:lnTo>
                    <a:pt x="767" y="89"/>
                  </a:lnTo>
                  <a:lnTo>
                    <a:pt x="764" y="98"/>
                  </a:lnTo>
                  <a:lnTo>
                    <a:pt x="762" y="108"/>
                  </a:lnTo>
                  <a:lnTo>
                    <a:pt x="762" y="119"/>
                  </a:lnTo>
                  <a:lnTo>
                    <a:pt x="762" y="134"/>
                  </a:lnTo>
                  <a:lnTo>
                    <a:pt x="748" y="136"/>
                  </a:lnTo>
                  <a:lnTo>
                    <a:pt x="736" y="139"/>
                  </a:lnTo>
                  <a:lnTo>
                    <a:pt x="725" y="142"/>
                  </a:lnTo>
                  <a:lnTo>
                    <a:pt x="714" y="145"/>
                  </a:lnTo>
                  <a:lnTo>
                    <a:pt x="702" y="146"/>
                  </a:lnTo>
                  <a:lnTo>
                    <a:pt x="692" y="149"/>
                  </a:lnTo>
                  <a:lnTo>
                    <a:pt x="679" y="152"/>
                  </a:lnTo>
                  <a:lnTo>
                    <a:pt x="666" y="155"/>
                  </a:lnTo>
                  <a:lnTo>
                    <a:pt x="645" y="163"/>
                  </a:lnTo>
                  <a:lnTo>
                    <a:pt x="624" y="171"/>
                  </a:lnTo>
                  <a:lnTo>
                    <a:pt x="603" y="178"/>
                  </a:lnTo>
                  <a:lnTo>
                    <a:pt x="582" y="186"/>
                  </a:lnTo>
                  <a:lnTo>
                    <a:pt x="561" y="194"/>
                  </a:lnTo>
                  <a:lnTo>
                    <a:pt x="540" y="202"/>
                  </a:lnTo>
                  <a:lnTo>
                    <a:pt x="519" y="210"/>
                  </a:lnTo>
                  <a:lnTo>
                    <a:pt x="499" y="217"/>
                  </a:lnTo>
                  <a:lnTo>
                    <a:pt x="487" y="227"/>
                  </a:lnTo>
                  <a:lnTo>
                    <a:pt x="476" y="237"/>
                  </a:lnTo>
                  <a:lnTo>
                    <a:pt x="464" y="246"/>
                  </a:lnTo>
                  <a:lnTo>
                    <a:pt x="452" y="256"/>
                  </a:lnTo>
                  <a:lnTo>
                    <a:pt x="441" y="266"/>
                  </a:lnTo>
                  <a:lnTo>
                    <a:pt x="429" y="275"/>
                  </a:lnTo>
                  <a:lnTo>
                    <a:pt x="417" y="285"/>
                  </a:lnTo>
                  <a:lnTo>
                    <a:pt x="407" y="296"/>
                  </a:lnTo>
                  <a:close/>
                </a:path>
              </a:pathLst>
            </a:custGeom>
            <a:solidFill>
              <a:srgbClr val="CC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6"/>
            <p:cNvSpPr>
              <a:spLocks/>
            </p:cNvSpPr>
            <p:nvPr/>
          </p:nvSpPr>
          <p:spPr bwMode="auto">
            <a:xfrm>
              <a:off x="1873" y="1284"/>
              <a:ext cx="1327" cy="725"/>
            </a:xfrm>
            <a:custGeom>
              <a:avLst/>
              <a:gdLst>
                <a:gd name="T0" fmla="*/ 306 w 1327"/>
                <a:gd name="T1" fmla="*/ 339 h 725"/>
                <a:gd name="T2" fmla="*/ 268 w 1327"/>
                <a:gd name="T3" fmla="*/ 431 h 725"/>
                <a:gd name="T4" fmla="*/ 200 w 1327"/>
                <a:gd name="T5" fmla="*/ 497 h 725"/>
                <a:gd name="T6" fmla="*/ 127 w 1327"/>
                <a:gd name="T7" fmla="*/ 509 h 725"/>
                <a:gd name="T8" fmla="*/ 86 w 1327"/>
                <a:gd name="T9" fmla="*/ 545 h 725"/>
                <a:gd name="T10" fmla="*/ 12 w 1327"/>
                <a:gd name="T11" fmla="*/ 615 h 725"/>
                <a:gd name="T12" fmla="*/ 12 w 1327"/>
                <a:gd name="T13" fmla="*/ 663 h 725"/>
                <a:gd name="T14" fmla="*/ 68 w 1327"/>
                <a:gd name="T15" fmla="*/ 668 h 725"/>
                <a:gd name="T16" fmla="*/ 102 w 1327"/>
                <a:gd name="T17" fmla="*/ 671 h 725"/>
                <a:gd name="T18" fmla="*/ 145 w 1327"/>
                <a:gd name="T19" fmla="*/ 683 h 725"/>
                <a:gd name="T20" fmla="*/ 218 w 1327"/>
                <a:gd name="T21" fmla="*/ 686 h 725"/>
                <a:gd name="T22" fmla="*/ 320 w 1327"/>
                <a:gd name="T23" fmla="*/ 713 h 725"/>
                <a:gd name="T24" fmla="*/ 500 w 1327"/>
                <a:gd name="T25" fmla="*/ 725 h 725"/>
                <a:gd name="T26" fmla="*/ 691 w 1327"/>
                <a:gd name="T27" fmla="*/ 725 h 725"/>
                <a:gd name="T28" fmla="*/ 805 w 1327"/>
                <a:gd name="T29" fmla="*/ 716 h 725"/>
                <a:gd name="T30" fmla="*/ 856 w 1327"/>
                <a:gd name="T31" fmla="*/ 703 h 725"/>
                <a:gd name="T32" fmla="*/ 925 w 1327"/>
                <a:gd name="T33" fmla="*/ 669 h 725"/>
                <a:gd name="T34" fmla="*/ 999 w 1327"/>
                <a:gd name="T35" fmla="*/ 612 h 725"/>
                <a:gd name="T36" fmla="*/ 1003 w 1327"/>
                <a:gd name="T37" fmla="*/ 423 h 725"/>
                <a:gd name="T38" fmla="*/ 1064 w 1327"/>
                <a:gd name="T39" fmla="*/ 416 h 725"/>
                <a:gd name="T40" fmla="*/ 1120 w 1327"/>
                <a:gd name="T41" fmla="*/ 459 h 725"/>
                <a:gd name="T42" fmla="*/ 1269 w 1327"/>
                <a:gd name="T43" fmla="*/ 427 h 725"/>
                <a:gd name="T44" fmla="*/ 1308 w 1327"/>
                <a:gd name="T45" fmla="*/ 236 h 725"/>
                <a:gd name="T46" fmla="*/ 1131 w 1327"/>
                <a:gd name="T47" fmla="*/ 132 h 725"/>
                <a:gd name="T48" fmla="*/ 1044 w 1327"/>
                <a:gd name="T49" fmla="*/ 183 h 725"/>
                <a:gd name="T50" fmla="*/ 1024 w 1327"/>
                <a:gd name="T51" fmla="*/ 220 h 725"/>
                <a:gd name="T52" fmla="*/ 978 w 1327"/>
                <a:gd name="T53" fmla="*/ 221 h 725"/>
                <a:gd name="T54" fmla="*/ 954 w 1327"/>
                <a:gd name="T55" fmla="*/ 196 h 725"/>
                <a:gd name="T56" fmla="*/ 935 w 1327"/>
                <a:gd name="T57" fmla="*/ 171 h 725"/>
                <a:gd name="T58" fmla="*/ 925 w 1327"/>
                <a:gd name="T59" fmla="*/ 143 h 725"/>
                <a:gd name="T60" fmla="*/ 927 w 1327"/>
                <a:gd name="T61" fmla="*/ 118 h 725"/>
                <a:gd name="T62" fmla="*/ 922 w 1327"/>
                <a:gd name="T63" fmla="*/ 94 h 725"/>
                <a:gd name="T64" fmla="*/ 907 w 1327"/>
                <a:gd name="T65" fmla="*/ 30 h 725"/>
                <a:gd name="T66" fmla="*/ 806 w 1327"/>
                <a:gd name="T67" fmla="*/ 0 h 725"/>
                <a:gd name="T68" fmla="*/ 740 w 1327"/>
                <a:gd name="T69" fmla="*/ 34 h 725"/>
                <a:gd name="T70" fmla="*/ 734 w 1327"/>
                <a:gd name="T71" fmla="*/ 66 h 725"/>
                <a:gd name="T72" fmla="*/ 725 w 1327"/>
                <a:gd name="T73" fmla="*/ 95 h 725"/>
                <a:gd name="T74" fmla="*/ 711 w 1327"/>
                <a:gd name="T75" fmla="*/ 122 h 725"/>
                <a:gd name="T76" fmla="*/ 677 w 1327"/>
                <a:gd name="T77" fmla="*/ 131 h 725"/>
                <a:gd name="T78" fmla="*/ 642 w 1327"/>
                <a:gd name="T79" fmla="*/ 138 h 725"/>
                <a:gd name="T80" fmla="*/ 587 w 1327"/>
                <a:gd name="T81" fmla="*/ 157 h 725"/>
                <a:gd name="T82" fmla="*/ 524 w 1327"/>
                <a:gd name="T83" fmla="*/ 180 h 725"/>
                <a:gd name="T84" fmla="*/ 462 w 1327"/>
                <a:gd name="T85" fmla="*/ 203 h 725"/>
                <a:gd name="T86" fmla="*/ 427 w 1327"/>
                <a:gd name="T87" fmla="*/ 232 h 725"/>
                <a:gd name="T88" fmla="*/ 392 w 1327"/>
                <a:gd name="T89" fmla="*/ 261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27" h="725">
                  <a:moveTo>
                    <a:pt x="370" y="282"/>
                  </a:moveTo>
                  <a:lnTo>
                    <a:pt x="331" y="308"/>
                  </a:lnTo>
                  <a:lnTo>
                    <a:pt x="306" y="339"/>
                  </a:lnTo>
                  <a:lnTo>
                    <a:pt x="289" y="370"/>
                  </a:lnTo>
                  <a:lnTo>
                    <a:pt x="279" y="402"/>
                  </a:lnTo>
                  <a:lnTo>
                    <a:pt x="268" y="431"/>
                  </a:lnTo>
                  <a:lnTo>
                    <a:pt x="254" y="458"/>
                  </a:lnTo>
                  <a:lnTo>
                    <a:pt x="233" y="481"/>
                  </a:lnTo>
                  <a:lnTo>
                    <a:pt x="200" y="497"/>
                  </a:lnTo>
                  <a:lnTo>
                    <a:pt x="168" y="498"/>
                  </a:lnTo>
                  <a:lnTo>
                    <a:pt x="145" y="502"/>
                  </a:lnTo>
                  <a:lnTo>
                    <a:pt x="127" y="509"/>
                  </a:lnTo>
                  <a:lnTo>
                    <a:pt x="114" y="520"/>
                  </a:lnTo>
                  <a:lnTo>
                    <a:pt x="100" y="530"/>
                  </a:lnTo>
                  <a:lnTo>
                    <a:pt x="86" y="545"/>
                  </a:lnTo>
                  <a:lnTo>
                    <a:pt x="65" y="561"/>
                  </a:lnTo>
                  <a:lnTo>
                    <a:pt x="40" y="580"/>
                  </a:lnTo>
                  <a:lnTo>
                    <a:pt x="12" y="615"/>
                  </a:lnTo>
                  <a:lnTo>
                    <a:pt x="0" y="639"/>
                  </a:lnTo>
                  <a:lnTo>
                    <a:pt x="1" y="653"/>
                  </a:lnTo>
                  <a:lnTo>
                    <a:pt x="12" y="663"/>
                  </a:lnTo>
                  <a:lnTo>
                    <a:pt x="28" y="666"/>
                  </a:lnTo>
                  <a:lnTo>
                    <a:pt x="49" y="668"/>
                  </a:lnTo>
                  <a:lnTo>
                    <a:pt x="68" y="668"/>
                  </a:lnTo>
                  <a:lnTo>
                    <a:pt x="86" y="672"/>
                  </a:lnTo>
                  <a:lnTo>
                    <a:pt x="92" y="669"/>
                  </a:lnTo>
                  <a:lnTo>
                    <a:pt x="102" y="671"/>
                  </a:lnTo>
                  <a:lnTo>
                    <a:pt x="113" y="674"/>
                  </a:lnTo>
                  <a:lnTo>
                    <a:pt x="127" y="679"/>
                  </a:lnTo>
                  <a:lnTo>
                    <a:pt x="145" y="683"/>
                  </a:lnTo>
                  <a:lnTo>
                    <a:pt x="165" y="686"/>
                  </a:lnTo>
                  <a:lnTo>
                    <a:pt x="189" y="687"/>
                  </a:lnTo>
                  <a:lnTo>
                    <a:pt x="218" y="686"/>
                  </a:lnTo>
                  <a:lnTo>
                    <a:pt x="241" y="696"/>
                  </a:lnTo>
                  <a:lnTo>
                    <a:pt x="276" y="706"/>
                  </a:lnTo>
                  <a:lnTo>
                    <a:pt x="320" y="713"/>
                  </a:lnTo>
                  <a:lnTo>
                    <a:pt x="375" y="719"/>
                  </a:lnTo>
                  <a:lnTo>
                    <a:pt x="434" y="722"/>
                  </a:lnTo>
                  <a:lnTo>
                    <a:pt x="500" y="725"/>
                  </a:lnTo>
                  <a:lnTo>
                    <a:pt x="567" y="725"/>
                  </a:lnTo>
                  <a:lnTo>
                    <a:pt x="638" y="725"/>
                  </a:lnTo>
                  <a:lnTo>
                    <a:pt x="691" y="725"/>
                  </a:lnTo>
                  <a:lnTo>
                    <a:pt x="736" y="723"/>
                  </a:lnTo>
                  <a:lnTo>
                    <a:pt x="774" y="719"/>
                  </a:lnTo>
                  <a:lnTo>
                    <a:pt x="805" y="716"/>
                  </a:lnTo>
                  <a:lnTo>
                    <a:pt x="827" y="710"/>
                  </a:lnTo>
                  <a:lnTo>
                    <a:pt x="845" y="706"/>
                  </a:lnTo>
                  <a:lnTo>
                    <a:pt x="856" y="703"/>
                  </a:lnTo>
                  <a:lnTo>
                    <a:pt x="862" y="704"/>
                  </a:lnTo>
                  <a:lnTo>
                    <a:pt x="893" y="683"/>
                  </a:lnTo>
                  <a:lnTo>
                    <a:pt x="925" y="669"/>
                  </a:lnTo>
                  <a:lnTo>
                    <a:pt x="954" y="655"/>
                  </a:lnTo>
                  <a:lnTo>
                    <a:pt x="980" y="639"/>
                  </a:lnTo>
                  <a:lnTo>
                    <a:pt x="999" y="612"/>
                  </a:lnTo>
                  <a:lnTo>
                    <a:pt x="1010" y="570"/>
                  </a:lnTo>
                  <a:lnTo>
                    <a:pt x="1012" y="509"/>
                  </a:lnTo>
                  <a:lnTo>
                    <a:pt x="1003" y="423"/>
                  </a:lnTo>
                  <a:lnTo>
                    <a:pt x="1026" y="408"/>
                  </a:lnTo>
                  <a:lnTo>
                    <a:pt x="1046" y="407"/>
                  </a:lnTo>
                  <a:lnTo>
                    <a:pt x="1064" y="416"/>
                  </a:lnTo>
                  <a:lnTo>
                    <a:pt x="1081" y="430"/>
                  </a:lnTo>
                  <a:lnTo>
                    <a:pt x="1099" y="446"/>
                  </a:lnTo>
                  <a:lnTo>
                    <a:pt x="1120" y="459"/>
                  </a:lnTo>
                  <a:lnTo>
                    <a:pt x="1145" y="467"/>
                  </a:lnTo>
                  <a:lnTo>
                    <a:pt x="1178" y="466"/>
                  </a:lnTo>
                  <a:lnTo>
                    <a:pt x="1269" y="427"/>
                  </a:lnTo>
                  <a:lnTo>
                    <a:pt x="1317" y="370"/>
                  </a:lnTo>
                  <a:lnTo>
                    <a:pt x="1327" y="303"/>
                  </a:lnTo>
                  <a:lnTo>
                    <a:pt x="1308" y="236"/>
                  </a:lnTo>
                  <a:lnTo>
                    <a:pt x="1263" y="178"/>
                  </a:lnTo>
                  <a:lnTo>
                    <a:pt x="1203" y="140"/>
                  </a:lnTo>
                  <a:lnTo>
                    <a:pt x="1131" y="132"/>
                  </a:lnTo>
                  <a:lnTo>
                    <a:pt x="1056" y="164"/>
                  </a:lnTo>
                  <a:lnTo>
                    <a:pt x="1049" y="171"/>
                  </a:lnTo>
                  <a:lnTo>
                    <a:pt x="1044" y="183"/>
                  </a:lnTo>
                  <a:lnTo>
                    <a:pt x="1039" y="196"/>
                  </a:lnTo>
                  <a:lnTo>
                    <a:pt x="1033" y="210"/>
                  </a:lnTo>
                  <a:lnTo>
                    <a:pt x="1024" y="220"/>
                  </a:lnTo>
                  <a:lnTo>
                    <a:pt x="1012" y="228"/>
                  </a:lnTo>
                  <a:lnTo>
                    <a:pt x="997" y="229"/>
                  </a:lnTo>
                  <a:lnTo>
                    <a:pt x="978" y="221"/>
                  </a:lnTo>
                  <a:lnTo>
                    <a:pt x="969" y="212"/>
                  </a:lnTo>
                  <a:lnTo>
                    <a:pt x="962" y="203"/>
                  </a:lnTo>
                  <a:lnTo>
                    <a:pt x="954" y="196"/>
                  </a:lnTo>
                  <a:lnTo>
                    <a:pt x="948" y="188"/>
                  </a:lnTo>
                  <a:lnTo>
                    <a:pt x="942" y="179"/>
                  </a:lnTo>
                  <a:lnTo>
                    <a:pt x="935" y="171"/>
                  </a:lnTo>
                  <a:lnTo>
                    <a:pt x="926" y="164"/>
                  </a:lnTo>
                  <a:lnTo>
                    <a:pt x="918" y="156"/>
                  </a:lnTo>
                  <a:lnTo>
                    <a:pt x="925" y="143"/>
                  </a:lnTo>
                  <a:lnTo>
                    <a:pt x="929" y="134"/>
                  </a:lnTo>
                  <a:lnTo>
                    <a:pt x="929" y="126"/>
                  </a:lnTo>
                  <a:lnTo>
                    <a:pt x="927" y="118"/>
                  </a:lnTo>
                  <a:lnTo>
                    <a:pt x="923" y="109"/>
                  </a:lnTo>
                  <a:lnTo>
                    <a:pt x="922" y="102"/>
                  </a:lnTo>
                  <a:lnTo>
                    <a:pt x="922" y="94"/>
                  </a:lnTo>
                  <a:lnTo>
                    <a:pt x="926" y="86"/>
                  </a:lnTo>
                  <a:lnTo>
                    <a:pt x="924" y="54"/>
                  </a:lnTo>
                  <a:lnTo>
                    <a:pt x="907" y="30"/>
                  </a:lnTo>
                  <a:lnTo>
                    <a:pt x="878" y="12"/>
                  </a:lnTo>
                  <a:lnTo>
                    <a:pt x="844" y="3"/>
                  </a:lnTo>
                  <a:lnTo>
                    <a:pt x="806" y="0"/>
                  </a:lnTo>
                  <a:lnTo>
                    <a:pt x="774" y="4"/>
                  </a:lnTo>
                  <a:lnTo>
                    <a:pt x="750" y="15"/>
                  </a:lnTo>
                  <a:lnTo>
                    <a:pt x="740" y="34"/>
                  </a:lnTo>
                  <a:lnTo>
                    <a:pt x="739" y="47"/>
                  </a:lnTo>
                  <a:lnTo>
                    <a:pt x="737" y="58"/>
                  </a:lnTo>
                  <a:lnTo>
                    <a:pt x="734" y="66"/>
                  </a:lnTo>
                  <a:lnTo>
                    <a:pt x="731" y="76"/>
                  </a:lnTo>
                  <a:lnTo>
                    <a:pt x="728" y="85"/>
                  </a:lnTo>
                  <a:lnTo>
                    <a:pt x="725" y="95"/>
                  </a:lnTo>
                  <a:lnTo>
                    <a:pt x="725" y="105"/>
                  </a:lnTo>
                  <a:lnTo>
                    <a:pt x="725" y="120"/>
                  </a:lnTo>
                  <a:lnTo>
                    <a:pt x="711" y="122"/>
                  </a:lnTo>
                  <a:lnTo>
                    <a:pt x="699" y="125"/>
                  </a:lnTo>
                  <a:lnTo>
                    <a:pt x="688" y="128"/>
                  </a:lnTo>
                  <a:lnTo>
                    <a:pt x="677" y="131"/>
                  </a:lnTo>
                  <a:lnTo>
                    <a:pt x="665" y="132"/>
                  </a:lnTo>
                  <a:lnTo>
                    <a:pt x="655" y="135"/>
                  </a:lnTo>
                  <a:lnTo>
                    <a:pt x="642" y="138"/>
                  </a:lnTo>
                  <a:lnTo>
                    <a:pt x="629" y="141"/>
                  </a:lnTo>
                  <a:lnTo>
                    <a:pt x="608" y="149"/>
                  </a:lnTo>
                  <a:lnTo>
                    <a:pt x="587" y="157"/>
                  </a:lnTo>
                  <a:lnTo>
                    <a:pt x="566" y="164"/>
                  </a:lnTo>
                  <a:lnTo>
                    <a:pt x="545" y="172"/>
                  </a:lnTo>
                  <a:lnTo>
                    <a:pt x="524" y="180"/>
                  </a:lnTo>
                  <a:lnTo>
                    <a:pt x="503" y="188"/>
                  </a:lnTo>
                  <a:lnTo>
                    <a:pt x="482" y="196"/>
                  </a:lnTo>
                  <a:lnTo>
                    <a:pt x="462" y="203"/>
                  </a:lnTo>
                  <a:lnTo>
                    <a:pt x="450" y="213"/>
                  </a:lnTo>
                  <a:lnTo>
                    <a:pt x="439" y="223"/>
                  </a:lnTo>
                  <a:lnTo>
                    <a:pt x="427" y="232"/>
                  </a:lnTo>
                  <a:lnTo>
                    <a:pt x="415" y="242"/>
                  </a:lnTo>
                  <a:lnTo>
                    <a:pt x="404" y="252"/>
                  </a:lnTo>
                  <a:lnTo>
                    <a:pt x="392" y="261"/>
                  </a:lnTo>
                  <a:lnTo>
                    <a:pt x="380" y="271"/>
                  </a:lnTo>
                  <a:lnTo>
                    <a:pt x="370" y="282"/>
                  </a:lnTo>
                  <a:close/>
                </a:path>
              </a:pathLst>
            </a:custGeom>
            <a:solidFill>
              <a:srgbClr val="D4DB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7"/>
            <p:cNvSpPr>
              <a:spLocks/>
            </p:cNvSpPr>
            <p:nvPr/>
          </p:nvSpPr>
          <p:spPr bwMode="auto">
            <a:xfrm>
              <a:off x="1461" y="1936"/>
              <a:ext cx="194" cy="192"/>
            </a:xfrm>
            <a:custGeom>
              <a:avLst/>
              <a:gdLst>
                <a:gd name="T0" fmla="*/ 90 w 194"/>
                <a:gd name="T1" fmla="*/ 187 h 192"/>
                <a:gd name="T2" fmla="*/ 108 w 194"/>
                <a:gd name="T3" fmla="*/ 189 h 192"/>
                <a:gd name="T4" fmla="*/ 129 w 194"/>
                <a:gd name="T5" fmla="*/ 191 h 192"/>
                <a:gd name="T6" fmla="*/ 151 w 194"/>
                <a:gd name="T7" fmla="*/ 192 h 192"/>
                <a:gd name="T8" fmla="*/ 170 w 194"/>
                <a:gd name="T9" fmla="*/ 190 h 192"/>
                <a:gd name="T10" fmla="*/ 185 w 194"/>
                <a:gd name="T11" fmla="*/ 181 h 192"/>
                <a:gd name="T12" fmla="*/ 194 w 194"/>
                <a:gd name="T13" fmla="*/ 166 h 192"/>
                <a:gd name="T14" fmla="*/ 194 w 194"/>
                <a:gd name="T15" fmla="*/ 141 h 192"/>
                <a:gd name="T16" fmla="*/ 185 w 194"/>
                <a:gd name="T17" fmla="*/ 108 h 192"/>
                <a:gd name="T18" fmla="*/ 176 w 194"/>
                <a:gd name="T19" fmla="*/ 95 h 192"/>
                <a:gd name="T20" fmla="*/ 168 w 194"/>
                <a:gd name="T21" fmla="*/ 81 h 192"/>
                <a:gd name="T22" fmla="*/ 160 w 194"/>
                <a:gd name="T23" fmla="*/ 67 h 192"/>
                <a:gd name="T24" fmla="*/ 153 w 194"/>
                <a:gd name="T25" fmla="*/ 55 h 192"/>
                <a:gd name="T26" fmla="*/ 144 w 194"/>
                <a:gd name="T27" fmla="*/ 41 h 192"/>
                <a:gd name="T28" fmla="*/ 136 w 194"/>
                <a:gd name="T29" fmla="*/ 29 h 192"/>
                <a:gd name="T30" fmla="*/ 128 w 194"/>
                <a:gd name="T31" fmla="*/ 15 h 192"/>
                <a:gd name="T32" fmla="*/ 121 w 194"/>
                <a:gd name="T33" fmla="*/ 2 h 192"/>
                <a:gd name="T34" fmla="*/ 73 w 194"/>
                <a:gd name="T35" fmla="*/ 0 h 192"/>
                <a:gd name="T36" fmla="*/ 37 w 194"/>
                <a:gd name="T37" fmla="*/ 10 h 192"/>
                <a:gd name="T38" fmla="*/ 12 w 194"/>
                <a:gd name="T39" fmla="*/ 32 h 192"/>
                <a:gd name="T40" fmla="*/ 0 w 194"/>
                <a:gd name="T41" fmla="*/ 61 h 192"/>
                <a:gd name="T42" fmla="*/ 0 w 194"/>
                <a:gd name="T43" fmla="*/ 93 h 192"/>
                <a:gd name="T44" fmla="*/ 15 w 194"/>
                <a:gd name="T45" fmla="*/ 128 h 192"/>
                <a:gd name="T46" fmla="*/ 44 w 194"/>
                <a:gd name="T47" fmla="*/ 160 h 192"/>
                <a:gd name="T48" fmla="*/ 90 w 194"/>
                <a:gd name="T49" fmla="*/ 18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4" h="192">
                  <a:moveTo>
                    <a:pt x="90" y="187"/>
                  </a:moveTo>
                  <a:lnTo>
                    <a:pt x="108" y="189"/>
                  </a:lnTo>
                  <a:lnTo>
                    <a:pt x="129" y="191"/>
                  </a:lnTo>
                  <a:lnTo>
                    <a:pt x="151" y="192"/>
                  </a:lnTo>
                  <a:lnTo>
                    <a:pt x="170" y="190"/>
                  </a:lnTo>
                  <a:lnTo>
                    <a:pt x="185" y="181"/>
                  </a:lnTo>
                  <a:lnTo>
                    <a:pt x="194" y="166"/>
                  </a:lnTo>
                  <a:lnTo>
                    <a:pt x="194" y="141"/>
                  </a:lnTo>
                  <a:lnTo>
                    <a:pt x="185" y="108"/>
                  </a:lnTo>
                  <a:lnTo>
                    <a:pt x="176" y="95"/>
                  </a:lnTo>
                  <a:lnTo>
                    <a:pt x="168" y="81"/>
                  </a:lnTo>
                  <a:lnTo>
                    <a:pt x="160" y="67"/>
                  </a:lnTo>
                  <a:lnTo>
                    <a:pt x="153" y="55"/>
                  </a:lnTo>
                  <a:lnTo>
                    <a:pt x="144" y="41"/>
                  </a:lnTo>
                  <a:lnTo>
                    <a:pt x="136" y="29"/>
                  </a:lnTo>
                  <a:lnTo>
                    <a:pt x="128" y="15"/>
                  </a:lnTo>
                  <a:lnTo>
                    <a:pt x="121" y="2"/>
                  </a:lnTo>
                  <a:lnTo>
                    <a:pt x="73" y="0"/>
                  </a:lnTo>
                  <a:lnTo>
                    <a:pt x="37" y="10"/>
                  </a:lnTo>
                  <a:lnTo>
                    <a:pt x="12" y="32"/>
                  </a:lnTo>
                  <a:lnTo>
                    <a:pt x="0" y="61"/>
                  </a:lnTo>
                  <a:lnTo>
                    <a:pt x="0" y="93"/>
                  </a:lnTo>
                  <a:lnTo>
                    <a:pt x="15" y="128"/>
                  </a:lnTo>
                  <a:lnTo>
                    <a:pt x="44" y="160"/>
                  </a:lnTo>
                  <a:lnTo>
                    <a:pt x="90" y="1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9"/>
            <p:cNvSpPr>
              <a:spLocks/>
            </p:cNvSpPr>
            <p:nvPr/>
          </p:nvSpPr>
          <p:spPr bwMode="auto">
            <a:xfrm>
              <a:off x="2390" y="1545"/>
              <a:ext cx="155" cy="145"/>
            </a:xfrm>
            <a:custGeom>
              <a:avLst/>
              <a:gdLst>
                <a:gd name="T0" fmla="*/ 0 w 155"/>
                <a:gd name="T1" fmla="*/ 84 h 145"/>
                <a:gd name="T2" fmla="*/ 12 w 155"/>
                <a:gd name="T3" fmla="*/ 112 h 145"/>
                <a:gd name="T4" fmla="*/ 32 w 155"/>
                <a:gd name="T5" fmla="*/ 132 h 145"/>
                <a:gd name="T6" fmla="*/ 56 w 155"/>
                <a:gd name="T7" fmla="*/ 143 h 145"/>
                <a:gd name="T8" fmla="*/ 84 w 155"/>
                <a:gd name="T9" fmla="*/ 145 h 145"/>
                <a:gd name="T10" fmla="*/ 111 w 155"/>
                <a:gd name="T11" fmla="*/ 135 h 145"/>
                <a:gd name="T12" fmla="*/ 133 w 155"/>
                <a:gd name="T13" fmla="*/ 115 h 145"/>
                <a:gd name="T14" fmla="*/ 148 w 155"/>
                <a:gd name="T15" fmla="*/ 84 h 145"/>
                <a:gd name="T16" fmla="*/ 155 w 155"/>
                <a:gd name="T17" fmla="*/ 41 h 145"/>
                <a:gd name="T18" fmla="*/ 127 w 155"/>
                <a:gd name="T19" fmla="*/ 20 h 145"/>
                <a:gd name="T20" fmla="*/ 100 w 155"/>
                <a:gd name="T21" fmla="*/ 6 h 145"/>
                <a:gd name="T22" fmla="*/ 74 w 155"/>
                <a:gd name="T23" fmla="*/ 0 h 145"/>
                <a:gd name="T24" fmla="*/ 50 w 155"/>
                <a:gd name="T25" fmla="*/ 0 h 145"/>
                <a:gd name="T26" fmla="*/ 29 w 155"/>
                <a:gd name="T27" fmla="*/ 8 h 145"/>
                <a:gd name="T28" fmla="*/ 14 w 155"/>
                <a:gd name="T29" fmla="*/ 26 h 145"/>
                <a:gd name="T30" fmla="*/ 2 w 155"/>
                <a:gd name="T31" fmla="*/ 50 h 145"/>
                <a:gd name="T32" fmla="*/ 0 w 155"/>
                <a:gd name="T33" fmla="*/ 8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145">
                  <a:moveTo>
                    <a:pt x="0" y="84"/>
                  </a:moveTo>
                  <a:lnTo>
                    <a:pt x="12" y="112"/>
                  </a:lnTo>
                  <a:lnTo>
                    <a:pt x="32" y="132"/>
                  </a:lnTo>
                  <a:lnTo>
                    <a:pt x="56" y="143"/>
                  </a:lnTo>
                  <a:lnTo>
                    <a:pt x="84" y="145"/>
                  </a:lnTo>
                  <a:lnTo>
                    <a:pt x="111" y="135"/>
                  </a:lnTo>
                  <a:lnTo>
                    <a:pt x="133" y="115"/>
                  </a:lnTo>
                  <a:lnTo>
                    <a:pt x="148" y="84"/>
                  </a:lnTo>
                  <a:lnTo>
                    <a:pt x="155" y="41"/>
                  </a:lnTo>
                  <a:lnTo>
                    <a:pt x="127" y="20"/>
                  </a:lnTo>
                  <a:lnTo>
                    <a:pt x="100" y="6"/>
                  </a:lnTo>
                  <a:lnTo>
                    <a:pt x="74" y="0"/>
                  </a:lnTo>
                  <a:lnTo>
                    <a:pt x="50" y="0"/>
                  </a:lnTo>
                  <a:lnTo>
                    <a:pt x="29" y="8"/>
                  </a:lnTo>
                  <a:lnTo>
                    <a:pt x="14" y="26"/>
                  </a:lnTo>
                  <a:lnTo>
                    <a:pt x="2" y="50"/>
                  </a:lnTo>
                  <a:lnTo>
                    <a:pt x="0" y="84"/>
                  </a:lnTo>
                  <a:close/>
                </a:path>
              </a:pathLst>
            </a:custGeom>
            <a:solidFill>
              <a:srgbClr val="F0F0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30"/>
            <p:cNvSpPr>
              <a:spLocks/>
            </p:cNvSpPr>
            <p:nvPr/>
          </p:nvSpPr>
          <p:spPr bwMode="auto">
            <a:xfrm>
              <a:off x="2233" y="1464"/>
              <a:ext cx="112" cy="107"/>
            </a:xfrm>
            <a:custGeom>
              <a:avLst/>
              <a:gdLst>
                <a:gd name="T0" fmla="*/ 8 w 112"/>
                <a:gd name="T1" fmla="*/ 57 h 107"/>
                <a:gd name="T2" fmla="*/ 0 w 112"/>
                <a:gd name="T3" fmla="*/ 81 h 107"/>
                <a:gd name="T4" fmla="*/ 3 w 112"/>
                <a:gd name="T5" fmla="*/ 98 h 107"/>
                <a:gd name="T6" fmla="*/ 14 w 112"/>
                <a:gd name="T7" fmla="*/ 105 h 107"/>
                <a:gd name="T8" fmla="*/ 31 w 112"/>
                <a:gd name="T9" fmla="*/ 107 h 107"/>
                <a:gd name="T10" fmla="*/ 50 w 112"/>
                <a:gd name="T11" fmla="*/ 101 h 107"/>
                <a:gd name="T12" fmla="*/ 73 w 112"/>
                <a:gd name="T13" fmla="*/ 93 h 107"/>
                <a:gd name="T14" fmla="*/ 94 w 112"/>
                <a:gd name="T15" fmla="*/ 81 h 107"/>
                <a:gd name="T16" fmla="*/ 112 w 112"/>
                <a:gd name="T17" fmla="*/ 69 h 107"/>
                <a:gd name="T18" fmla="*/ 108 w 112"/>
                <a:gd name="T19" fmla="*/ 41 h 107"/>
                <a:gd name="T20" fmla="*/ 100 w 112"/>
                <a:gd name="T21" fmla="*/ 20 h 107"/>
                <a:gd name="T22" fmla="*/ 88 w 112"/>
                <a:gd name="T23" fmla="*/ 6 h 107"/>
                <a:gd name="T24" fmla="*/ 76 w 112"/>
                <a:gd name="T25" fmla="*/ 0 h 107"/>
                <a:gd name="T26" fmla="*/ 60 w 112"/>
                <a:gd name="T27" fmla="*/ 0 h 107"/>
                <a:gd name="T28" fmla="*/ 44 w 112"/>
                <a:gd name="T29" fmla="*/ 10 h 107"/>
                <a:gd name="T30" fmla="*/ 25 w 112"/>
                <a:gd name="T31" fmla="*/ 28 h 107"/>
                <a:gd name="T32" fmla="*/ 8 w 112"/>
                <a:gd name="T33" fmla="*/ 5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107">
                  <a:moveTo>
                    <a:pt x="8" y="57"/>
                  </a:moveTo>
                  <a:lnTo>
                    <a:pt x="0" y="81"/>
                  </a:lnTo>
                  <a:lnTo>
                    <a:pt x="3" y="98"/>
                  </a:lnTo>
                  <a:lnTo>
                    <a:pt x="14" y="105"/>
                  </a:lnTo>
                  <a:lnTo>
                    <a:pt x="31" y="107"/>
                  </a:lnTo>
                  <a:lnTo>
                    <a:pt x="50" y="101"/>
                  </a:lnTo>
                  <a:lnTo>
                    <a:pt x="73" y="93"/>
                  </a:lnTo>
                  <a:lnTo>
                    <a:pt x="94" y="81"/>
                  </a:lnTo>
                  <a:lnTo>
                    <a:pt x="112" y="69"/>
                  </a:lnTo>
                  <a:lnTo>
                    <a:pt x="108" y="41"/>
                  </a:lnTo>
                  <a:lnTo>
                    <a:pt x="100" y="20"/>
                  </a:lnTo>
                  <a:lnTo>
                    <a:pt x="88" y="6"/>
                  </a:lnTo>
                  <a:lnTo>
                    <a:pt x="76" y="0"/>
                  </a:lnTo>
                  <a:lnTo>
                    <a:pt x="60" y="0"/>
                  </a:lnTo>
                  <a:lnTo>
                    <a:pt x="44" y="10"/>
                  </a:lnTo>
                  <a:lnTo>
                    <a:pt x="25" y="28"/>
                  </a:lnTo>
                  <a:lnTo>
                    <a:pt x="8" y="57"/>
                  </a:lnTo>
                  <a:close/>
                </a:path>
              </a:pathLst>
            </a:custGeom>
            <a:solidFill>
              <a:srgbClr val="F0F0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1"/>
            <p:cNvSpPr>
              <a:spLocks/>
            </p:cNvSpPr>
            <p:nvPr/>
          </p:nvSpPr>
          <p:spPr bwMode="auto">
            <a:xfrm>
              <a:off x="2671" y="1440"/>
              <a:ext cx="931" cy="1418"/>
            </a:xfrm>
            <a:custGeom>
              <a:avLst/>
              <a:gdLst>
                <a:gd name="T0" fmla="*/ 126 w 931"/>
                <a:gd name="T1" fmla="*/ 0 h 1418"/>
                <a:gd name="T2" fmla="*/ 238 w 931"/>
                <a:gd name="T3" fmla="*/ 41 h 1418"/>
                <a:gd name="T4" fmla="*/ 344 w 931"/>
                <a:gd name="T5" fmla="*/ 97 h 1418"/>
                <a:gd name="T6" fmla="*/ 443 w 931"/>
                <a:gd name="T7" fmla="*/ 163 h 1418"/>
                <a:gd name="T8" fmla="*/ 536 w 931"/>
                <a:gd name="T9" fmla="*/ 239 h 1418"/>
                <a:gd name="T10" fmla="*/ 624 w 931"/>
                <a:gd name="T11" fmla="*/ 325 h 1418"/>
                <a:gd name="T12" fmla="*/ 706 w 931"/>
                <a:gd name="T13" fmla="*/ 418 h 1418"/>
                <a:gd name="T14" fmla="*/ 783 w 931"/>
                <a:gd name="T15" fmla="*/ 519 h 1418"/>
                <a:gd name="T16" fmla="*/ 858 w 931"/>
                <a:gd name="T17" fmla="*/ 626 h 1418"/>
                <a:gd name="T18" fmla="*/ 888 w 931"/>
                <a:gd name="T19" fmla="*/ 725 h 1418"/>
                <a:gd name="T20" fmla="*/ 909 w 931"/>
                <a:gd name="T21" fmla="*/ 813 h 1418"/>
                <a:gd name="T22" fmla="*/ 923 w 931"/>
                <a:gd name="T23" fmla="*/ 890 h 1418"/>
                <a:gd name="T24" fmla="*/ 931 w 931"/>
                <a:gd name="T25" fmla="*/ 965 h 1418"/>
                <a:gd name="T26" fmla="*/ 930 w 931"/>
                <a:gd name="T27" fmla="*/ 1039 h 1418"/>
                <a:gd name="T28" fmla="*/ 925 w 931"/>
                <a:gd name="T29" fmla="*/ 1118 h 1418"/>
                <a:gd name="T30" fmla="*/ 913 w 931"/>
                <a:gd name="T31" fmla="*/ 1208 h 1418"/>
                <a:gd name="T32" fmla="*/ 899 w 931"/>
                <a:gd name="T33" fmla="*/ 1312 h 1418"/>
                <a:gd name="T34" fmla="*/ 732 w 931"/>
                <a:gd name="T35" fmla="*/ 1361 h 1418"/>
                <a:gd name="T36" fmla="*/ 562 w 931"/>
                <a:gd name="T37" fmla="*/ 1400 h 1418"/>
                <a:gd name="T38" fmla="*/ 399 w 931"/>
                <a:gd name="T39" fmla="*/ 1418 h 1418"/>
                <a:gd name="T40" fmla="*/ 251 w 931"/>
                <a:gd name="T41" fmla="*/ 1407 h 1418"/>
                <a:gd name="T42" fmla="*/ 128 w 931"/>
                <a:gd name="T43" fmla="*/ 1352 h 1418"/>
                <a:gd name="T44" fmla="*/ 42 w 931"/>
                <a:gd name="T45" fmla="*/ 1249 h 1418"/>
                <a:gd name="T46" fmla="*/ 0 w 931"/>
                <a:gd name="T47" fmla="*/ 1084 h 1418"/>
                <a:gd name="T48" fmla="*/ 14 w 931"/>
                <a:gd name="T49" fmla="*/ 851 h 1418"/>
                <a:gd name="T50" fmla="*/ 25 w 931"/>
                <a:gd name="T51" fmla="*/ 838 h 1418"/>
                <a:gd name="T52" fmla="*/ 38 w 931"/>
                <a:gd name="T53" fmla="*/ 825 h 1418"/>
                <a:gd name="T54" fmla="*/ 51 w 931"/>
                <a:gd name="T55" fmla="*/ 813 h 1418"/>
                <a:gd name="T56" fmla="*/ 63 w 931"/>
                <a:gd name="T57" fmla="*/ 801 h 1418"/>
                <a:gd name="T58" fmla="*/ 75 w 931"/>
                <a:gd name="T59" fmla="*/ 789 h 1418"/>
                <a:gd name="T60" fmla="*/ 87 w 931"/>
                <a:gd name="T61" fmla="*/ 776 h 1418"/>
                <a:gd name="T62" fmla="*/ 100 w 931"/>
                <a:gd name="T63" fmla="*/ 763 h 1418"/>
                <a:gd name="T64" fmla="*/ 113 w 931"/>
                <a:gd name="T65" fmla="*/ 752 h 1418"/>
                <a:gd name="T66" fmla="*/ 100 w 931"/>
                <a:gd name="T67" fmla="*/ 722 h 1418"/>
                <a:gd name="T68" fmla="*/ 87 w 931"/>
                <a:gd name="T69" fmla="*/ 691 h 1418"/>
                <a:gd name="T70" fmla="*/ 75 w 931"/>
                <a:gd name="T71" fmla="*/ 661 h 1418"/>
                <a:gd name="T72" fmla="*/ 63 w 931"/>
                <a:gd name="T73" fmla="*/ 632 h 1418"/>
                <a:gd name="T74" fmla="*/ 51 w 931"/>
                <a:gd name="T75" fmla="*/ 602 h 1418"/>
                <a:gd name="T76" fmla="*/ 38 w 931"/>
                <a:gd name="T77" fmla="*/ 572 h 1418"/>
                <a:gd name="T78" fmla="*/ 25 w 931"/>
                <a:gd name="T79" fmla="*/ 542 h 1418"/>
                <a:gd name="T80" fmla="*/ 14 w 931"/>
                <a:gd name="T81" fmla="*/ 513 h 1418"/>
                <a:gd name="T82" fmla="*/ 24 w 931"/>
                <a:gd name="T83" fmla="*/ 485 h 1418"/>
                <a:gd name="T84" fmla="*/ 36 w 931"/>
                <a:gd name="T85" fmla="*/ 458 h 1418"/>
                <a:gd name="T86" fmla="*/ 48 w 931"/>
                <a:gd name="T87" fmla="*/ 430 h 1418"/>
                <a:gd name="T88" fmla="*/ 59 w 931"/>
                <a:gd name="T89" fmla="*/ 403 h 1418"/>
                <a:gd name="T90" fmla="*/ 71 w 931"/>
                <a:gd name="T91" fmla="*/ 375 h 1418"/>
                <a:gd name="T92" fmla="*/ 83 w 931"/>
                <a:gd name="T93" fmla="*/ 348 h 1418"/>
                <a:gd name="T94" fmla="*/ 94 w 931"/>
                <a:gd name="T95" fmla="*/ 321 h 1418"/>
                <a:gd name="T96" fmla="*/ 106 w 931"/>
                <a:gd name="T97" fmla="*/ 295 h 1418"/>
                <a:gd name="T98" fmla="*/ 112 w 931"/>
                <a:gd name="T99" fmla="*/ 260 h 1418"/>
                <a:gd name="T100" fmla="*/ 115 w 931"/>
                <a:gd name="T101" fmla="*/ 223 h 1418"/>
                <a:gd name="T102" fmla="*/ 115 w 931"/>
                <a:gd name="T103" fmla="*/ 185 h 1418"/>
                <a:gd name="T104" fmla="*/ 116 w 931"/>
                <a:gd name="T105" fmla="*/ 147 h 1418"/>
                <a:gd name="T106" fmla="*/ 116 w 931"/>
                <a:gd name="T107" fmla="*/ 108 h 1418"/>
                <a:gd name="T108" fmla="*/ 117 w 931"/>
                <a:gd name="T109" fmla="*/ 71 h 1418"/>
                <a:gd name="T110" fmla="*/ 119 w 931"/>
                <a:gd name="T111" fmla="*/ 34 h 1418"/>
                <a:gd name="T112" fmla="*/ 126 w 931"/>
                <a:gd name="T113" fmla="*/ 0 h 1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31" h="1418">
                  <a:moveTo>
                    <a:pt x="126" y="0"/>
                  </a:moveTo>
                  <a:lnTo>
                    <a:pt x="238" y="41"/>
                  </a:lnTo>
                  <a:lnTo>
                    <a:pt x="344" y="97"/>
                  </a:lnTo>
                  <a:lnTo>
                    <a:pt x="443" y="163"/>
                  </a:lnTo>
                  <a:lnTo>
                    <a:pt x="536" y="239"/>
                  </a:lnTo>
                  <a:lnTo>
                    <a:pt x="624" y="325"/>
                  </a:lnTo>
                  <a:lnTo>
                    <a:pt x="706" y="418"/>
                  </a:lnTo>
                  <a:lnTo>
                    <a:pt x="783" y="519"/>
                  </a:lnTo>
                  <a:lnTo>
                    <a:pt x="858" y="626"/>
                  </a:lnTo>
                  <a:lnTo>
                    <a:pt x="888" y="725"/>
                  </a:lnTo>
                  <a:lnTo>
                    <a:pt x="909" y="813"/>
                  </a:lnTo>
                  <a:lnTo>
                    <a:pt x="923" y="890"/>
                  </a:lnTo>
                  <a:lnTo>
                    <a:pt x="931" y="965"/>
                  </a:lnTo>
                  <a:lnTo>
                    <a:pt x="930" y="1039"/>
                  </a:lnTo>
                  <a:lnTo>
                    <a:pt x="925" y="1118"/>
                  </a:lnTo>
                  <a:lnTo>
                    <a:pt x="913" y="1208"/>
                  </a:lnTo>
                  <a:lnTo>
                    <a:pt x="899" y="1312"/>
                  </a:lnTo>
                  <a:lnTo>
                    <a:pt x="732" y="1361"/>
                  </a:lnTo>
                  <a:lnTo>
                    <a:pt x="562" y="1400"/>
                  </a:lnTo>
                  <a:lnTo>
                    <a:pt x="399" y="1418"/>
                  </a:lnTo>
                  <a:lnTo>
                    <a:pt x="251" y="1407"/>
                  </a:lnTo>
                  <a:lnTo>
                    <a:pt x="128" y="1352"/>
                  </a:lnTo>
                  <a:lnTo>
                    <a:pt x="42" y="1249"/>
                  </a:lnTo>
                  <a:lnTo>
                    <a:pt x="0" y="1084"/>
                  </a:lnTo>
                  <a:lnTo>
                    <a:pt x="14" y="851"/>
                  </a:lnTo>
                  <a:lnTo>
                    <a:pt x="25" y="838"/>
                  </a:lnTo>
                  <a:lnTo>
                    <a:pt x="38" y="825"/>
                  </a:lnTo>
                  <a:lnTo>
                    <a:pt x="51" y="813"/>
                  </a:lnTo>
                  <a:lnTo>
                    <a:pt x="63" y="801"/>
                  </a:lnTo>
                  <a:lnTo>
                    <a:pt x="75" y="789"/>
                  </a:lnTo>
                  <a:lnTo>
                    <a:pt x="87" y="776"/>
                  </a:lnTo>
                  <a:lnTo>
                    <a:pt x="100" y="763"/>
                  </a:lnTo>
                  <a:lnTo>
                    <a:pt x="113" y="752"/>
                  </a:lnTo>
                  <a:lnTo>
                    <a:pt x="100" y="722"/>
                  </a:lnTo>
                  <a:lnTo>
                    <a:pt x="87" y="691"/>
                  </a:lnTo>
                  <a:lnTo>
                    <a:pt x="75" y="661"/>
                  </a:lnTo>
                  <a:lnTo>
                    <a:pt x="63" y="632"/>
                  </a:lnTo>
                  <a:lnTo>
                    <a:pt x="51" y="602"/>
                  </a:lnTo>
                  <a:lnTo>
                    <a:pt x="38" y="572"/>
                  </a:lnTo>
                  <a:lnTo>
                    <a:pt x="25" y="542"/>
                  </a:lnTo>
                  <a:lnTo>
                    <a:pt x="14" y="513"/>
                  </a:lnTo>
                  <a:lnTo>
                    <a:pt x="24" y="485"/>
                  </a:lnTo>
                  <a:lnTo>
                    <a:pt x="36" y="458"/>
                  </a:lnTo>
                  <a:lnTo>
                    <a:pt x="48" y="430"/>
                  </a:lnTo>
                  <a:lnTo>
                    <a:pt x="59" y="403"/>
                  </a:lnTo>
                  <a:lnTo>
                    <a:pt x="71" y="375"/>
                  </a:lnTo>
                  <a:lnTo>
                    <a:pt x="83" y="348"/>
                  </a:lnTo>
                  <a:lnTo>
                    <a:pt x="94" y="321"/>
                  </a:lnTo>
                  <a:lnTo>
                    <a:pt x="106" y="295"/>
                  </a:lnTo>
                  <a:lnTo>
                    <a:pt x="112" y="260"/>
                  </a:lnTo>
                  <a:lnTo>
                    <a:pt x="115" y="223"/>
                  </a:lnTo>
                  <a:lnTo>
                    <a:pt x="115" y="185"/>
                  </a:lnTo>
                  <a:lnTo>
                    <a:pt x="116" y="147"/>
                  </a:lnTo>
                  <a:lnTo>
                    <a:pt x="116" y="108"/>
                  </a:lnTo>
                  <a:lnTo>
                    <a:pt x="117" y="71"/>
                  </a:lnTo>
                  <a:lnTo>
                    <a:pt x="119" y="34"/>
                  </a:lnTo>
                  <a:lnTo>
                    <a:pt x="126" y="0"/>
                  </a:lnTo>
                  <a:close/>
                </a:path>
              </a:pathLst>
            </a:custGeom>
            <a:solidFill>
              <a:srgbClr val="9CAD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32"/>
            <p:cNvSpPr>
              <a:spLocks/>
            </p:cNvSpPr>
            <p:nvPr/>
          </p:nvSpPr>
          <p:spPr bwMode="auto">
            <a:xfrm>
              <a:off x="2685" y="1440"/>
              <a:ext cx="909" cy="1398"/>
            </a:xfrm>
            <a:custGeom>
              <a:avLst/>
              <a:gdLst>
                <a:gd name="T0" fmla="*/ 112 w 909"/>
                <a:gd name="T1" fmla="*/ 0 h 1398"/>
                <a:gd name="T2" fmla="*/ 224 w 909"/>
                <a:gd name="T3" fmla="*/ 41 h 1398"/>
                <a:gd name="T4" fmla="*/ 328 w 909"/>
                <a:gd name="T5" fmla="*/ 97 h 1398"/>
                <a:gd name="T6" fmla="*/ 426 w 909"/>
                <a:gd name="T7" fmla="*/ 163 h 1398"/>
                <a:gd name="T8" fmla="*/ 518 w 909"/>
                <a:gd name="T9" fmla="*/ 239 h 1398"/>
                <a:gd name="T10" fmla="*/ 605 w 909"/>
                <a:gd name="T11" fmla="*/ 324 h 1398"/>
                <a:gd name="T12" fmla="*/ 686 w 909"/>
                <a:gd name="T13" fmla="*/ 417 h 1398"/>
                <a:gd name="T14" fmla="*/ 763 w 909"/>
                <a:gd name="T15" fmla="*/ 517 h 1398"/>
                <a:gd name="T16" fmla="*/ 837 w 909"/>
                <a:gd name="T17" fmla="*/ 624 h 1398"/>
                <a:gd name="T18" fmla="*/ 866 w 909"/>
                <a:gd name="T19" fmla="*/ 724 h 1398"/>
                <a:gd name="T20" fmla="*/ 889 w 909"/>
                <a:gd name="T21" fmla="*/ 810 h 1398"/>
                <a:gd name="T22" fmla="*/ 902 w 909"/>
                <a:gd name="T23" fmla="*/ 886 h 1398"/>
                <a:gd name="T24" fmla="*/ 909 w 909"/>
                <a:gd name="T25" fmla="*/ 959 h 1398"/>
                <a:gd name="T26" fmla="*/ 909 w 909"/>
                <a:gd name="T27" fmla="*/ 1031 h 1398"/>
                <a:gd name="T28" fmla="*/ 903 w 909"/>
                <a:gd name="T29" fmla="*/ 1110 h 1398"/>
                <a:gd name="T30" fmla="*/ 893 w 909"/>
                <a:gd name="T31" fmla="*/ 1198 h 1398"/>
                <a:gd name="T32" fmla="*/ 878 w 909"/>
                <a:gd name="T33" fmla="*/ 1303 h 1398"/>
                <a:gd name="T34" fmla="*/ 712 w 909"/>
                <a:gd name="T35" fmla="*/ 1351 h 1398"/>
                <a:gd name="T36" fmla="*/ 547 w 909"/>
                <a:gd name="T37" fmla="*/ 1386 h 1398"/>
                <a:gd name="T38" fmla="*/ 388 w 909"/>
                <a:gd name="T39" fmla="*/ 1398 h 1398"/>
                <a:gd name="T40" fmla="*/ 247 w 909"/>
                <a:gd name="T41" fmla="*/ 1380 h 1398"/>
                <a:gd name="T42" fmla="*/ 129 w 909"/>
                <a:gd name="T43" fmla="*/ 1323 h 1398"/>
                <a:gd name="T44" fmla="*/ 46 w 909"/>
                <a:gd name="T45" fmla="*/ 1220 h 1398"/>
                <a:gd name="T46" fmla="*/ 6 w 909"/>
                <a:gd name="T47" fmla="*/ 1062 h 1398"/>
                <a:gd name="T48" fmla="*/ 17 w 909"/>
                <a:gd name="T49" fmla="*/ 843 h 1398"/>
                <a:gd name="T50" fmla="*/ 28 w 909"/>
                <a:gd name="T51" fmla="*/ 829 h 1398"/>
                <a:gd name="T52" fmla="*/ 39 w 909"/>
                <a:gd name="T53" fmla="*/ 819 h 1398"/>
                <a:gd name="T54" fmla="*/ 48 w 909"/>
                <a:gd name="T55" fmla="*/ 807 h 1398"/>
                <a:gd name="T56" fmla="*/ 58 w 909"/>
                <a:gd name="T57" fmla="*/ 797 h 1398"/>
                <a:gd name="T58" fmla="*/ 67 w 909"/>
                <a:gd name="T59" fmla="*/ 786 h 1398"/>
                <a:gd name="T60" fmla="*/ 76 w 909"/>
                <a:gd name="T61" fmla="*/ 775 h 1398"/>
                <a:gd name="T62" fmla="*/ 86 w 909"/>
                <a:gd name="T63" fmla="*/ 763 h 1398"/>
                <a:gd name="T64" fmla="*/ 99 w 909"/>
                <a:gd name="T65" fmla="*/ 752 h 1398"/>
                <a:gd name="T66" fmla="*/ 86 w 909"/>
                <a:gd name="T67" fmla="*/ 722 h 1398"/>
                <a:gd name="T68" fmla="*/ 73 w 909"/>
                <a:gd name="T69" fmla="*/ 691 h 1398"/>
                <a:gd name="T70" fmla="*/ 61 w 909"/>
                <a:gd name="T71" fmla="*/ 661 h 1398"/>
                <a:gd name="T72" fmla="*/ 49 w 909"/>
                <a:gd name="T73" fmla="*/ 632 h 1398"/>
                <a:gd name="T74" fmla="*/ 37 w 909"/>
                <a:gd name="T75" fmla="*/ 602 h 1398"/>
                <a:gd name="T76" fmla="*/ 24 w 909"/>
                <a:gd name="T77" fmla="*/ 572 h 1398"/>
                <a:gd name="T78" fmla="*/ 11 w 909"/>
                <a:gd name="T79" fmla="*/ 542 h 1398"/>
                <a:gd name="T80" fmla="*/ 0 w 909"/>
                <a:gd name="T81" fmla="*/ 513 h 1398"/>
                <a:gd name="T82" fmla="*/ 10 w 909"/>
                <a:gd name="T83" fmla="*/ 485 h 1398"/>
                <a:gd name="T84" fmla="*/ 22 w 909"/>
                <a:gd name="T85" fmla="*/ 458 h 1398"/>
                <a:gd name="T86" fmla="*/ 34 w 909"/>
                <a:gd name="T87" fmla="*/ 430 h 1398"/>
                <a:gd name="T88" fmla="*/ 45 w 909"/>
                <a:gd name="T89" fmla="*/ 403 h 1398"/>
                <a:gd name="T90" fmla="*/ 57 w 909"/>
                <a:gd name="T91" fmla="*/ 375 h 1398"/>
                <a:gd name="T92" fmla="*/ 69 w 909"/>
                <a:gd name="T93" fmla="*/ 348 h 1398"/>
                <a:gd name="T94" fmla="*/ 80 w 909"/>
                <a:gd name="T95" fmla="*/ 321 h 1398"/>
                <a:gd name="T96" fmla="*/ 92 w 909"/>
                <a:gd name="T97" fmla="*/ 295 h 1398"/>
                <a:gd name="T98" fmla="*/ 98 w 909"/>
                <a:gd name="T99" fmla="*/ 260 h 1398"/>
                <a:gd name="T100" fmla="*/ 101 w 909"/>
                <a:gd name="T101" fmla="*/ 223 h 1398"/>
                <a:gd name="T102" fmla="*/ 101 w 909"/>
                <a:gd name="T103" fmla="*/ 185 h 1398"/>
                <a:gd name="T104" fmla="*/ 102 w 909"/>
                <a:gd name="T105" fmla="*/ 147 h 1398"/>
                <a:gd name="T106" fmla="*/ 102 w 909"/>
                <a:gd name="T107" fmla="*/ 108 h 1398"/>
                <a:gd name="T108" fmla="*/ 103 w 909"/>
                <a:gd name="T109" fmla="*/ 71 h 1398"/>
                <a:gd name="T110" fmla="*/ 105 w 909"/>
                <a:gd name="T111" fmla="*/ 34 h 1398"/>
                <a:gd name="T112" fmla="*/ 112 w 909"/>
                <a:gd name="T113" fmla="*/ 0 h 1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9" h="1398">
                  <a:moveTo>
                    <a:pt x="112" y="0"/>
                  </a:moveTo>
                  <a:lnTo>
                    <a:pt x="224" y="41"/>
                  </a:lnTo>
                  <a:lnTo>
                    <a:pt x="328" y="97"/>
                  </a:lnTo>
                  <a:lnTo>
                    <a:pt x="426" y="163"/>
                  </a:lnTo>
                  <a:lnTo>
                    <a:pt x="518" y="239"/>
                  </a:lnTo>
                  <a:lnTo>
                    <a:pt x="605" y="324"/>
                  </a:lnTo>
                  <a:lnTo>
                    <a:pt x="686" y="417"/>
                  </a:lnTo>
                  <a:lnTo>
                    <a:pt x="763" y="517"/>
                  </a:lnTo>
                  <a:lnTo>
                    <a:pt x="837" y="624"/>
                  </a:lnTo>
                  <a:lnTo>
                    <a:pt x="866" y="724"/>
                  </a:lnTo>
                  <a:lnTo>
                    <a:pt x="889" y="810"/>
                  </a:lnTo>
                  <a:lnTo>
                    <a:pt x="902" y="886"/>
                  </a:lnTo>
                  <a:lnTo>
                    <a:pt x="909" y="959"/>
                  </a:lnTo>
                  <a:lnTo>
                    <a:pt x="909" y="1031"/>
                  </a:lnTo>
                  <a:lnTo>
                    <a:pt x="903" y="1110"/>
                  </a:lnTo>
                  <a:lnTo>
                    <a:pt x="893" y="1198"/>
                  </a:lnTo>
                  <a:lnTo>
                    <a:pt x="878" y="1303"/>
                  </a:lnTo>
                  <a:lnTo>
                    <a:pt x="712" y="1351"/>
                  </a:lnTo>
                  <a:lnTo>
                    <a:pt x="547" y="1386"/>
                  </a:lnTo>
                  <a:lnTo>
                    <a:pt x="388" y="1398"/>
                  </a:lnTo>
                  <a:lnTo>
                    <a:pt x="247" y="1380"/>
                  </a:lnTo>
                  <a:lnTo>
                    <a:pt x="129" y="1323"/>
                  </a:lnTo>
                  <a:lnTo>
                    <a:pt x="46" y="1220"/>
                  </a:lnTo>
                  <a:lnTo>
                    <a:pt x="6" y="1062"/>
                  </a:lnTo>
                  <a:lnTo>
                    <a:pt x="17" y="843"/>
                  </a:lnTo>
                  <a:lnTo>
                    <a:pt x="28" y="829"/>
                  </a:lnTo>
                  <a:lnTo>
                    <a:pt x="39" y="819"/>
                  </a:lnTo>
                  <a:lnTo>
                    <a:pt x="48" y="807"/>
                  </a:lnTo>
                  <a:lnTo>
                    <a:pt x="58" y="797"/>
                  </a:lnTo>
                  <a:lnTo>
                    <a:pt x="67" y="786"/>
                  </a:lnTo>
                  <a:lnTo>
                    <a:pt x="76" y="775"/>
                  </a:lnTo>
                  <a:lnTo>
                    <a:pt x="86" y="763"/>
                  </a:lnTo>
                  <a:lnTo>
                    <a:pt x="99" y="752"/>
                  </a:lnTo>
                  <a:lnTo>
                    <a:pt x="86" y="722"/>
                  </a:lnTo>
                  <a:lnTo>
                    <a:pt x="73" y="691"/>
                  </a:lnTo>
                  <a:lnTo>
                    <a:pt x="61" y="661"/>
                  </a:lnTo>
                  <a:lnTo>
                    <a:pt x="49" y="632"/>
                  </a:lnTo>
                  <a:lnTo>
                    <a:pt x="37" y="602"/>
                  </a:lnTo>
                  <a:lnTo>
                    <a:pt x="24" y="572"/>
                  </a:lnTo>
                  <a:lnTo>
                    <a:pt x="11" y="542"/>
                  </a:lnTo>
                  <a:lnTo>
                    <a:pt x="0" y="513"/>
                  </a:lnTo>
                  <a:lnTo>
                    <a:pt x="10" y="485"/>
                  </a:lnTo>
                  <a:lnTo>
                    <a:pt x="22" y="458"/>
                  </a:lnTo>
                  <a:lnTo>
                    <a:pt x="34" y="430"/>
                  </a:lnTo>
                  <a:lnTo>
                    <a:pt x="45" y="403"/>
                  </a:lnTo>
                  <a:lnTo>
                    <a:pt x="57" y="375"/>
                  </a:lnTo>
                  <a:lnTo>
                    <a:pt x="69" y="348"/>
                  </a:lnTo>
                  <a:lnTo>
                    <a:pt x="80" y="321"/>
                  </a:lnTo>
                  <a:lnTo>
                    <a:pt x="92" y="295"/>
                  </a:lnTo>
                  <a:lnTo>
                    <a:pt x="98" y="260"/>
                  </a:lnTo>
                  <a:lnTo>
                    <a:pt x="101" y="223"/>
                  </a:lnTo>
                  <a:lnTo>
                    <a:pt x="101" y="185"/>
                  </a:lnTo>
                  <a:lnTo>
                    <a:pt x="102" y="147"/>
                  </a:lnTo>
                  <a:lnTo>
                    <a:pt x="102" y="108"/>
                  </a:lnTo>
                  <a:lnTo>
                    <a:pt x="103" y="71"/>
                  </a:lnTo>
                  <a:lnTo>
                    <a:pt x="105" y="34"/>
                  </a:lnTo>
                  <a:lnTo>
                    <a:pt x="112" y="0"/>
                  </a:lnTo>
                  <a:close/>
                </a:path>
              </a:pathLst>
            </a:custGeom>
            <a:solidFill>
              <a:srgbClr val="A3B5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33"/>
            <p:cNvSpPr>
              <a:spLocks/>
            </p:cNvSpPr>
            <p:nvPr/>
          </p:nvSpPr>
          <p:spPr bwMode="auto">
            <a:xfrm>
              <a:off x="2685" y="1440"/>
              <a:ext cx="902" cy="1377"/>
            </a:xfrm>
            <a:custGeom>
              <a:avLst/>
              <a:gdLst>
                <a:gd name="T0" fmla="*/ 112 w 902"/>
                <a:gd name="T1" fmla="*/ 0 h 1377"/>
                <a:gd name="T2" fmla="*/ 224 w 902"/>
                <a:gd name="T3" fmla="*/ 41 h 1377"/>
                <a:gd name="T4" fmla="*/ 327 w 902"/>
                <a:gd name="T5" fmla="*/ 96 h 1377"/>
                <a:gd name="T6" fmla="*/ 424 w 902"/>
                <a:gd name="T7" fmla="*/ 162 h 1377"/>
                <a:gd name="T8" fmla="*/ 515 w 902"/>
                <a:gd name="T9" fmla="*/ 238 h 1377"/>
                <a:gd name="T10" fmla="*/ 600 w 902"/>
                <a:gd name="T11" fmla="*/ 323 h 1377"/>
                <a:gd name="T12" fmla="*/ 679 w 902"/>
                <a:gd name="T13" fmla="*/ 416 h 1377"/>
                <a:gd name="T14" fmla="*/ 755 w 902"/>
                <a:gd name="T15" fmla="*/ 516 h 1377"/>
                <a:gd name="T16" fmla="*/ 829 w 902"/>
                <a:gd name="T17" fmla="*/ 623 h 1377"/>
                <a:gd name="T18" fmla="*/ 859 w 902"/>
                <a:gd name="T19" fmla="*/ 722 h 1377"/>
                <a:gd name="T20" fmla="*/ 881 w 902"/>
                <a:gd name="T21" fmla="*/ 807 h 1377"/>
                <a:gd name="T22" fmla="*/ 895 w 902"/>
                <a:gd name="T23" fmla="*/ 883 h 1377"/>
                <a:gd name="T24" fmla="*/ 902 w 902"/>
                <a:gd name="T25" fmla="*/ 954 h 1377"/>
                <a:gd name="T26" fmla="*/ 902 w 902"/>
                <a:gd name="T27" fmla="*/ 1025 h 1377"/>
                <a:gd name="T28" fmla="*/ 896 w 902"/>
                <a:gd name="T29" fmla="*/ 1102 h 1377"/>
                <a:gd name="T30" fmla="*/ 886 w 902"/>
                <a:gd name="T31" fmla="*/ 1189 h 1377"/>
                <a:gd name="T32" fmla="*/ 871 w 902"/>
                <a:gd name="T33" fmla="*/ 1293 h 1377"/>
                <a:gd name="T34" fmla="*/ 707 w 902"/>
                <a:gd name="T35" fmla="*/ 1342 h 1377"/>
                <a:gd name="T36" fmla="*/ 546 w 902"/>
                <a:gd name="T37" fmla="*/ 1373 h 1377"/>
                <a:gd name="T38" fmla="*/ 391 w 902"/>
                <a:gd name="T39" fmla="*/ 1377 h 1377"/>
                <a:gd name="T40" fmla="*/ 256 w 902"/>
                <a:gd name="T41" fmla="*/ 1354 h 1377"/>
                <a:gd name="T42" fmla="*/ 142 w 902"/>
                <a:gd name="T43" fmla="*/ 1292 h 1377"/>
                <a:gd name="T44" fmla="*/ 63 w 902"/>
                <a:gd name="T45" fmla="*/ 1189 h 1377"/>
                <a:gd name="T46" fmla="*/ 24 w 902"/>
                <a:gd name="T47" fmla="*/ 1038 h 1377"/>
                <a:gd name="T48" fmla="*/ 34 w 902"/>
                <a:gd name="T49" fmla="*/ 834 h 1377"/>
                <a:gd name="T50" fmla="*/ 43 w 902"/>
                <a:gd name="T51" fmla="*/ 821 h 1377"/>
                <a:gd name="T52" fmla="*/ 52 w 902"/>
                <a:gd name="T53" fmla="*/ 812 h 1377"/>
                <a:gd name="T54" fmla="*/ 59 w 902"/>
                <a:gd name="T55" fmla="*/ 801 h 1377"/>
                <a:gd name="T56" fmla="*/ 66 w 902"/>
                <a:gd name="T57" fmla="*/ 792 h 1377"/>
                <a:gd name="T58" fmla="*/ 71 w 902"/>
                <a:gd name="T59" fmla="*/ 783 h 1377"/>
                <a:gd name="T60" fmla="*/ 79 w 902"/>
                <a:gd name="T61" fmla="*/ 773 h 1377"/>
                <a:gd name="T62" fmla="*/ 87 w 902"/>
                <a:gd name="T63" fmla="*/ 762 h 1377"/>
                <a:gd name="T64" fmla="*/ 99 w 902"/>
                <a:gd name="T65" fmla="*/ 752 h 1377"/>
                <a:gd name="T66" fmla="*/ 86 w 902"/>
                <a:gd name="T67" fmla="*/ 722 h 1377"/>
                <a:gd name="T68" fmla="*/ 73 w 902"/>
                <a:gd name="T69" fmla="*/ 691 h 1377"/>
                <a:gd name="T70" fmla="*/ 61 w 902"/>
                <a:gd name="T71" fmla="*/ 661 h 1377"/>
                <a:gd name="T72" fmla="*/ 49 w 902"/>
                <a:gd name="T73" fmla="*/ 632 h 1377"/>
                <a:gd name="T74" fmla="*/ 37 w 902"/>
                <a:gd name="T75" fmla="*/ 602 h 1377"/>
                <a:gd name="T76" fmla="*/ 24 w 902"/>
                <a:gd name="T77" fmla="*/ 572 h 1377"/>
                <a:gd name="T78" fmla="*/ 11 w 902"/>
                <a:gd name="T79" fmla="*/ 542 h 1377"/>
                <a:gd name="T80" fmla="*/ 0 w 902"/>
                <a:gd name="T81" fmla="*/ 513 h 1377"/>
                <a:gd name="T82" fmla="*/ 10 w 902"/>
                <a:gd name="T83" fmla="*/ 485 h 1377"/>
                <a:gd name="T84" fmla="*/ 22 w 902"/>
                <a:gd name="T85" fmla="*/ 458 h 1377"/>
                <a:gd name="T86" fmla="*/ 34 w 902"/>
                <a:gd name="T87" fmla="*/ 430 h 1377"/>
                <a:gd name="T88" fmla="*/ 45 w 902"/>
                <a:gd name="T89" fmla="*/ 403 h 1377"/>
                <a:gd name="T90" fmla="*/ 57 w 902"/>
                <a:gd name="T91" fmla="*/ 375 h 1377"/>
                <a:gd name="T92" fmla="*/ 69 w 902"/>
                <a:gd name="T93" fmla="*/ 348 h 1377"/>
                <a:gd name="T94" fmla="*/ 80 w 902"/>
                <a:gd name="T95" fmla="*/ 321 h 1377"/>
                <a:gd name="T96" fmla="*/ 92 w 902"/>
                <a:gd name="T97" fmla="*/ 295 h 1377"/>
                <a:gd name="T98" fmla="*/ 98 w 902"/>
                <a:gd name="T99" fmla="*/ 260 h 1377"/>
                <a:gd name="T100" fmla="*/ 101 w 902"/>
                <a:gd name="T101" fmla="*/ 223 h 1377"/>
                <a:gd name="T102" fmla="*/ 101 w 902"/>
                <a:gd name="T103" fmla="*/ 185 h 1377"/>
                <a:gd name="T104" fmla="*/ 102 w 902"/>
                <a:gd name="T105" fmla="*/ 147 h 1377"/>
                <a:gd name="T106" fmla="*/ 102 w 902"/>
                <a:gd name="T107" fmla="*/ 108 h 1377"/>
                <a:gd name="T108" fmla="*/ 103 w 902"/>
                <a:gd name="T109" fmla="*/ 71 h 1377"/>
                <a:gd name="T110" fmla="*/ 105 w 902"/>
                <a:gd name="T111" fmla="*/ 34 h 1377"/>
                <a:gd name="T112" fmla="*/ 112 w 902"/>
                <a:gd name="T113" fmla="*/ 0 h 1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2" h="1377">
                  <a:moveTo>
                    <a:pt x="112" y="0"/>
                  </a:moveTo>
                  <a:lnTo>
                    <a:pt x="224" y="41"/>
                  </a:lnTo>
                  <a:lnTo>
                    <a:pt x="327" y="96"/>
                  </a:lnTo>
                  <a:lnTo>
                    <a:pt x="424" y="162"/>
                  </a:lnTo>
                  <a:lnTo>
                    <a:pt x="515" y="238"/>
                  </a:lnTo>
                  <a:lnTo>
                    <a:pt x="600" y="323"/>
                  </a:lnTo>
                  <a:lnTo>
                    <a:pt x="679" y="416"/>
                  </a:lnTo>
                  <a:lnTo>
                    <a:pt x="755" y="516"/>
                  </a:lnTo>
                  <a:lnTo>
                    <a:pt x="829" y="623"/>
                  </a:lnTo>
                  <a:lnTo>
                    <a:pt x="859" y="722"/>
                  </a:lnTo>
                  <a:lnTo>
                    <a:pt x="881" y="807"/>
                  </a:lnTo>
                  <a:lnTo>
                    <a:pt x="895" y="883"/>
                  </a:lnTo>
                  <a:lnTo>
                    <a:pt x="902" y="954"/>
                  </a:lnTo>
                  <a:lnTo>
                    <a:pt x="902" y="1025"/>
                  </a:lnTo>
                  <a:lnTo>
                    <a:pt x="896" y="1102"/>
                  </a:lnTo>
                  <a:lnTo>
                    <a:pt x="886" y="1189"/>
                  </a:lnTo>
                  <a:lnTo>
                    <a:pt x="871" y="1293"/>
                  </a:lnTo>
                  <a:lnTo>
                    <a:pt x="707" y="1342"/>
                  </a:lnTo>
                  <a:lnTo>
                    <a:pt x="546" y="1373"/>
                  </a:lnTo>
                  <a:lnTo>
                    <a:pt x="391" y="1377"/>
                  </a:lnTo>
                  <a:lnTo>
                    <a:pt x="256" y="1354"/>
                  </a:lnTo>
                  <a:lnTo>
                    <a:pt x="142" y="1292"/>
                  </a:lnTo>
                  <a:lnTo>
                    <a:pt x="63" y="1189"/>
                  </a:lnTo>
                  <a:lnTo>
                    <a:pt x="24" y="1038"/>
                  </a:lnTo>
                  <a:lnTo>
                    <a:pt x="34" y="834"/>
                  </a:lnTo>
                  <a:lnTo>
                    <a:pt x="43" y="821"/>
                  </a:lnTo>
                  <a:lnTo>
                    <a:pt x="52" y="812"/>
                  </a:lnTo>
                  <a:lnTo>
                    <a:pt x="59" y="801"/>
                  </a:lnTo>
                  <a:lnTo>
                    <a:pt x="66" y="792"/>
                  </a:lnTo>
                  <a:lnTo>
                    <a:pt x="71" y="783"/>
                  </a:lnTo>
                  <a:lnTo>
                    <a:pt x="79" y="773"/>
                  </a:lnTo>
                  <a:lnTo>
                    <a:pt x="87" y="762"/>
                  </a:lnTo>
                  <a:lnTo>
                    <a:pt x="99" y="752"/>
                  </a:lnTo>
                  <a:lnTo>
                    <a:pt x="86" y="722"/>
                  </a:lnTo>
                  <a:lnTo>
                    <a:pt x="73" y="691"/>
                  </a:lnTo>
                  <a:lnTo>
                    <a:pt x="61" y="661"/>
                  </a:lnTo>
                  <a:lnTo>
                    <a:pt x="49" y="632"/>
                  </a:lnTo>
                  <a:lnTo>
                    <a:pt x="37" y="602"/>
                  </a:lnTo>
                  <a:lnTo>
                    <a:pt x="24" y="572"/>
                  </a:lnTo>
                  <a:lnTo>
                    <a:pt x="11" y="542"/>
                  </a:lnTo>
                  <a:lnTo>
                    <a:pt x="0" y="513"/>
                  </a:lnTo>
                  <a:lnTo>
                    <a:pt x="10" y="485"/>
                  </a:lnTo>
                  <a:lnTo>
                    <a:pt x="22" y="458"/>
                  </a:lnTo>
                  <a:lnTo>
                    <a:pt x="34" y="430"/>
                  </a:lnTo>
                  <a:lnTo>
                    <a:pt x="45" y="403"/>
                  </a:lnTo>
                  <a:lnTo>
                    <a:pt x="57" y="375"/>
                  </a:lnTo>
                  <a:lnTo>
                    <a:pt x="69" y="348"/>
                  </a:lnTo>
                  <a:lnTo>
                    <a:pt x="80" y="321"/>
                  </a:lnTo>
                  <a:lnTo>
                    <a:pt x="92" y="295"/>
                  </a:lnTo>
                  <a:lnTo>
                    <a:pt x="98" y="260"/>
                  </a:lnTo>
                  <a:lnTo>
                    <a:pt x="101" y="223"/>
                  </a:lnTo>
                  <a:lnTo>
                    <a:pt x="101" y="185"/>
                  </a:lnTo>
                  <a:lnTo>
                    <a:pt x="102" y="147"/>
                  </a:lnTo>
                  <a:lnTo>
                    <a:pt x="102" y="108"/>
                  </a:lnTo>
                  <a:lnTo>
                    <a:pt x="103" y="71"/>
                  </a:lnTo>
                  <a:lnTo>
                    <a:pt x="105" y="34"/>
                  </a:lnTo>
                  <a:lnTo>
                    <a:pt x="112" y="0"/>
                  </a:lnTo>
                  <a:close/>
                </a:path>
              </a:pathLst>
            </a:custGeom>
            <a:solidFill>
              <a:srgbClr val="AB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34"/>
            <p:cNvSpPr>
              <a:spLocks/>
            </p:cNvSpPr>
            <p:nvPr/>
          </p:nvSpPr>
          <p:spPr bwMode="auto">
            <a:xfrm>
              <a:off x="2685" y="1440"/>
              <a:ext cx="895" cy="1359"/>
            </a:xfrm>
            <a:custGeom>
              <a:avLst/>
              <a:gdLst>
                <a:gd name="T0" fmla="*/ 112 w 895"/>
                <a:gd name="T1" fmla="*/ 0 h 1359"/>
                <a:gd name="T2" fmla="*/ 224 w 895"/>
                <a:gd name="T3" fmla="*/ 41 h 1359"/>
                <a:gd name="T4" fmla="*/ 326 w 895"/>
                <a:gd name="T5" fmla="*/ 96 h 1359"/>
                <a:gd name="T6" fmla="*/ 421 w 895"/>
                <a:gd name="T7" fmla="*/ 162 h 1359"/>
                <a:gd name="T8" fmla="*/ 512 w 895"/>
                <a:gd name="T9" fmla="*/ 237 h 1359"/>
                <a:gd name="T10" fmla="*/ 594 w 895"/>
                <a:gd name="T11" fmla="*/ 322 h 1359"/>
                <a:gd name="T12" fmla="*/ 673 w 895"/>
                <a:gd name="T13" fmla="*/ 415 h 1359"/>
                <a:gd name="T14" fmla="*/ 749 w 895"/>
                <a:gd name="T15" fmla="*/ 514 h 1359"/>
                <a:gd name="T16" fmla="*/ 823 w 895"/>
                <a:gd name="T17" fmla="*/ 621 h 1359"/>
                <a:gd name="T18" fmla="*/ 852 w 895"/>
                <a:gd name="T19" fmla="*/ 720 h 1359"/>
                <a:gd name="T20" fmla="*/ 874 w 895"/>
                <a:gd name="T21" fmla="*/ 805 h 1359"/>
                <a:gd name="T22" fmla="*/ 888 w 895"/>
                <a:gd name="T23" fmla="*/ 879 h 1359"/>
                <a:gd name="T24" fmla="*/ 895 w 895"/>
                <a:gd name="T25" fmla="*/ 950 h 1359"/>
                <a:gd name="T26" fmla="*/ 895 w 895"/>
                <a:gd name="T27" fmla="*/ 1018 h 1359"/>
                <a:gd name="T28" fmla="*/ 891 w 895"/>
                <a:gd name="T29" fmla="*/ 1094 h 1359"/>
                <a:gd name="T30" fmla="*/ 880 w 895"/>
                <a:gd name="T31" fmla="*/ 1181 h 1359"/>
                <a:gd name="T32" fmla="*/ 865 w 895"/>
                <a:gd name="T33" fmla="*/ 1285 h 1359"/>
                <a:gd name="T34" fmla="*/ 704 w 895"/>
                <a:gd name="T35" fmla="*/ 1333 h 1359"/>
                <a:gd name="T36" fmla="*/ 545 w 895"/>
                <a:gd name="T37" fmla="*/ 1359 h 1359"/>
                <a:gd name="T38" fmla="*/ 395 w 895"/>
                <a:gd name="T39" fmla="*/ 1358 h 1359"/>
                <a:gd name="T40" fmla="*/ 264 w 895"/>
                <a:gd name="T41" fmla="*/ 1328 h 1359"/>
                <a:gd name="T42" fmla="*/ 156 w 895"/>
                <a:gd name="T43" fmla="*/ 1262 h 1359"/>
                <a:gd name="T44" fmla="*/ 80 w 895"/>
                <a:gd name="T45" fmla="*/ 1160 h 1359"/>
                <a:gd name="T46" fmla="*/ 41 w 895"/>
                <a:gd name="T47" fmla="*/ 1015 h 1359"/>
                <a:gd name="T48" fmla="*/ 50 w 895"/>
                <a:gd name="T49" fmla="*/ 826 h 1359"/>
                <a:gd name="T50" fmla="*/ 60 w 895"/>
                <a:gd name="T51" fmla="*/ 814 h 1359"/>
                <a:gd name="T52" fmla="*/ 67 w 895"/>
                <a:gd name="T53" fmla="*/ 805 h 1359"/>
                <a:gd name="T54" fmla="*/ 71 w 895"/>
                <a:gd name="T55" fmla="*/ 796 h 1359"/>
                <a:gd name="T56" fmla="*/ 74 w 895"/>
                <a:gd name="T57" fmla="*/ 789 h 1359"/>
                <a:gd name="T58" fmla="*/ 77 w 895"/>
                <a:gd name="T59" fmla="*/ 780 h 1359"/>
                <a:gd name="T60" fmla="*/ 81 w 895"/>
                <a:gd name="T61" fmla="*/ 772 h 1359"/>
                <a:gd name="T62" fmla="*/ 88 w 895"/>
                <a:gd name="T63" fmla="*/ 762 h 1359"/>
                <a:gd name="T64" fmla="*/ 99 w 895"/>
                <a:gd name="T65" fmla="*/ 752 h 1359"/>
                <a:gd name="T66" fmla="*/ 86 w 895"/>
                <a:gd name="T67" fmla="*/ 722 h 1359"/>
                <a:gd name="T68" fmla="*/ 73 w 895"/>
                <a:gd name="T69" fmla="*/ 691 h 1359"/>
                <a:gd name="T70" fmla="*/ 61 w 895"/>
                <a:gd name="T71" fmla="*/ 661 h 1359"/>
                <a:gd name="T72" fmla="*/ 49 w 895"/>
                <a:gd name="T73" fmla="*/ 632 h 1359"/>
                <a:gd name="T74" fmla="*/ 37 w 895"/>
                <a:gd name="T75" fmla="*/ 602 h 1359"/>
                <a:gd name="T76" fmla="*/ 24 w 895"/>
                <a:gd name="T77" fmla="*/ 572 h 1359"/>
                <a:gd name="T78" fmla="*/ 11 w 895"/>
                <a:gd name="T79" fmla="*/ 542 h 1359"/>
                <a:gd name="T80" fmla="*/ 0 w 895"/>
                <a:gd name="T81" fmla="*/ 513 h 1359"/>
                <a:gd name="T82" fmla="*/ 10 w 895"/>
                <a:gd name="T83" fmla="*/ 485 h 1359"/>
                <a:gd name="T84" fmla="*/ 22 w 895"/>
                <a:gd name="T85" fmla="*/ 458 h 1359"/>
                <a:gd name="T86" fmla="*/ 34 w 895"/>
                <a:gd name="T87" fmla="*/ 430 h 1359"/>
                <a:gd name="T88" fmla="*/ 45 w 895"/>
                <a:gd name="T89" fmla="*/ 403 h 1359"/>
                <a:gd name="T90" fmla="*/ 57 w 895"/>
                <a:gd name="T91" fmla="*/ 375 h 1359"/>
                <a:gd name="T92" fmla="*/ 69 w 895"/>
                <a:gd name="T93" fmla="*/ 348 h 1359"/>
                <a:gd name="T94" fmla="*/ 80 w 895"/>
                <a:gd name="T95" fmla="*/ 321 h 1359"/>
                <a:gd name="T96" fmla="*/ 92 w 895"/>
                <a:gd name="T97" fmla="*/ 295 h 1359"/>
                <a:gd name="T98" fmla="*/ 98 w 895"/>
                <a:gd name="T99" fmla="*/ 260 h 1359"/>
                <a:gd name="T100" fmla="*/ 101 w 895"/>
                <a:gd name="T101" fmla="*/ 223 h 1359"/>
                <a:gd name="T102" fmla="*/ 101 w 895"/>
                <a:gd name="T103" fmla="*/ 185 h 1359"/>
                <a:gd name="T104" fmla="*/ 102 w 895"/>
                <a:gd name="T105" fmla="*/ 147 h 1359"/>
                <a:gd name="T106" fmla="*/ 102 w 895"/>
                <a:gd name="T107" fmla="*/ 108 h 1359"/>
                <a:gd name="T108" fmla="*/ 103 w 895"/>
                <a:gd name="T109" fmla="*/ 71 h 1359"/>
                <a:gd name="T110" fmla="*/ 105 w 895"/>
                <a:gd name="T111" fmla="*/ 34 h 1359"/>
                <a:gd name="T112" fmla="*/ 112 w 895"/>
                <a:gd name="T113" fmla="*/ 0 h 1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5" h="1359">
                  <a:moveTo>
                    <a:pt x="112" y="0"/>
                  </a:moveTo>
                  <a:lnTo>
                    <a:pt x="224" y="41"/>
                  </a:lnTo>
                  <a:lnTo>
                    <a:pt x="326" y="96"/>
                  </a:lnTo>
                  <a:lnTo>
                    <a:pt x="421" y="162"/>
                  </a:lnTo>
                  <a:lnTo>
                    <a:pt x="512" y="237"/>
                  </a:lnTo>
                  <a:lnTo>
                    <a:pt x="594" y="322"/>
                  </a:lnTo>
                  <a:lnTo>
                    <a:pt x="673" y="415"/>
                  </a:lnTo>
                  <a:lnTo>
                    <a:pt x="749" y="514"/>
                  </a:lnTo>
                  <a:lnTo>
                    <a:pt x="823" y="621"/>
                  </a:lnTo>
                  <a:lnTo>
                    <a:pt x="852" y="720"/>
                  </a:lnTo>
                  <a:lnTo>
                    <a:pt x="874" y="805"/>
                  </a:lnTo>
                  <a:lnTo>
                    <a:pt x="888" y="879"/>
                  </a:lnTo>
                  <a:lnTo>
                    <a:pt x="895" y="950"/>
                  </a:lnTo>
                  <a:lnTo>
                    <a:pt x="895" y="1018"/>
                  </a:lnTo>
                  <a:lnTo>
                    <a:pt x="891" y="1094"/>
                  </a:lnTo>
                  <a:lnTo>
                    <a:pt x="880" y="1181"/>
                  </a:lnTo>
                  <a:lnTo>
                    <a:pt x="865" y="1285"/>
                  </a:lnTo>
                  <a:lnTo>
                    <a:pt x="704" y="1333"/>
                  </a:lnTo>
                  <a:lnTo>
                    <a:pt x="545" y="1359"/>
                  </a:lnTo>
                  <a:lnTo>
                    <a:pt x="395" y="1358"/>
                  </a:lnTo>
                  <a:lnTo>
                    <a:pt x="264" y="1328"/>
                  </a:lnTo>
                  <a:lnTo>
                    <a:pt x="156" y="1262"/>
                  </a:lnTo>
                  <a:lnTo>
                    <a:pt x="80" y="1160"/>
                  </a:lnTo>
                  <a:lnTo>
                    <a:pt x="41" y="1015"/>
                  </a:lnTo>
                  <a:lnTo>
                    <a:pt x="50" y="826"/>
                  </a:lnTo>
                  <a:lnTo>
                    <a:pt x="60" y="814"/>
                  </a:lnTo>
                  <a:lnTo>
                    <a:pt x="67" y="805"/>
                  </a:lnTo>
                  <a:lnTo>
                    <a:pt x="71" y="796"/>
                  </a:lnTo>
                  <a:lnTo>
                    <a:pt x="74" y="789"/>
                  </a:lnTo>
                  <a:lnTo>
                    <a:pt x="77" y="780"/>
                  </a:lnTo>
                  <a:lnTo>
                    <a:pt x="81" y="772"/>
                  </a:lnTo>
                  <a:lnTo>
                    <a:pt x="88" y="762"/>
                  </a:lnTo>
                  <a:lnTo>
                    <a:pt x="99" y="752"/>
                  </a:lnTo>
                  <a:lnTo>
                    <a:pt x="86" y="722"/>
                  </a:lnTo>
                  <a:lnTo>
                    <a:pt x="73" y="691"/>
                  </a:lnTo>
                  <a:lnTo>
                    <a:pt x="61" y="661"/>
                  </a:lnTo>
                  <a:lnTo>
                    <a:pt x="49" y="632"/>
                  </a:lnTo>
                  <a:lnTo>
                    <a:pt x="37" y="602"/>
                  </a:lnTo>
                  <a:lnTo>
                    <a:pt x="24" y="572"/>
                  </a:lnTo>
                  <a:lnTo>
                    <a:pt x="11" y="542"/>
                  </a:lnTo>
                  <a:lnTo>
                    <a:pt x="0" y="513"/>
                  </a:lnTo>
                  <a:lnTo>
                    <a:pt x="10" y="485"/>
                  </a:lnTo>
                  <a:lnTo>
                    <a:pt x="22" y="458"/>
                  </a:lnTo>
                  <a:lnTo>
                    <a:pt x="34" y="430"/>
                  </a:lnTo>
                  <a:lnTo>
                    <a:pt x="45" y="403"/>
                  </a:lnTo>
                  <a:lnTo>
                    <a:pt x="57" y="375"/>
                  </a:lnTo>
                  <a:lnTo>
                    <a:pt x="69" y="348"/>
                  </a:lnTo>
                  <a:lnTo>
                    <a:pt x="80" y="321"/>
                  </a:lnTo>
                  <a:lnTo>
                    <a:pt x="92" y="295"/>
                  </a:lnTo>
                  <a:lnTo>
                    <a:pt x="98" y="260"/>
                  </a:lnTo>
                  <a:lnTo>
                    <a:pt x="101" y="223"/>
                  </a:lnTo>
                  <a:lnTo>
                    <a:pt x="101" y="185"/>
                  </a:lnTo>
                  <a:lnTo>
                    <a:pt x="102" y="147"/>
                  </a:lnTo>
                  <a:lnTo>
                    <a:pt x="102" y="108"/>
                  </a:lnTo>
                  <a:lnTo>
                    <a:pt x="103" y="71"/>
                  </a:lnTo>
                  <a:lnTo>
                    <a:pt x="105" y="34"/>
                  </a:lnTo>
                  <a:lnTo>
                    <a:pt x="112" y="0"/>
                  </a:lnTo>
                  <a:close/>
                </a:path>
              </a:pathLst>
            </a:custGeom>
            <a:solidFill>
              <a:srgbClr val="B5C2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5"/>
            <p:cNvSpPr>
              <a:spLocks/>
            </p:cNvSpPr>
            <p:nvPr/>
          </p:nvSpPr>
          <p:spPr bwMode="auto">
            <a:xfrm>
              <a:off x="2685" y="1440"/>
              <a:ext cx="888" cy="1345"/>
            </a:xfrm>
            <a:custGeom>
              <a:avLst/>
              <a:gdLst>
                <a:gd name="T0" fmla="*/ 112 w 888"/>
                <a:gd name="T1" fmla="*/ 0 h 1345"/>
                <a:gd name="T2" fmla="*/ 223 w 888"/>
                <a:gd name="T3" fmla="*/ 41 h 1345"/>
                <a:gd name="T4" fmla="*/ 325 w 888"/>
                <a:gd name="T5" fmla="*/ 96 h 1345"/>
                <a:gd name="T6" fmla="*/ 420 w 888"/>
                <a:gd name="T7" fmla="*/ 162 h 1345"/>
                <a:gd name="T8" fmla="*/ 508 w 888"/>
                <a:gd name="T9" fmla="*/ 237 h 1345"/>
                <a:gd name="T10" fmla="*/ 589 w 888"/>
                <a:gd name="T11" fmla="*/ 321 h 1345"/>
                <a:gd name="T12" fmla="*/ 668 w 888"/>
                <a:gd name="T13" fmla="*/ 414 h 1345"/>
                <a:gd name="T14" fmla="*/ 741 w 888"/>
                <a:gd name="T15" fmla="*/ 514 h 1345"/>
                <a:gd name="T16" fmla="*/ 814 w 888"/>
                <a:gd name="T17" fmla="*/ 621 h 1345"/>
                <a:gd name="T18" fmla="*/ 843 w 888"/>
                <a:gd name="T19" fmla="*/ 720 h 1345"/>
                <a:gd name="T20" fmla="*/ 865 w 888"/>
                <a:gd name="T21" fmla="*/ 802 h 1345"/>
                <a:gd name="T22" fmla="*/ 879 w 888"/>
                <a:gd name="T23" fmla="*/ 875 h 1345"/>
                <a:gd name="T24" fmla="*/ 887 w 888"/>
                <a:gd name="T25" fmla="*/ 944 h 1345"/>
                <a:gd name="T26" fmla="*/ 888 w 888"/>
                <a:gd name="T27" fmla="*/ 1012 h 1345"/>
                <a:gd name="T28" fmla="*/ 883 w 888"/>
                <a:gd name="T29" fmla="*/ 1086 h 1345"/>
                <a:gd name="T30" fmla="*/ 872 w 888"/>
                <a:gd name="T31" fmla="*/ 1172 h 1345"/>
                <a:gd name="T32" fmla="*/ 859 w 888"/>
                <a:gd name="T33" fmla="*/ 1277 h 1345"/>
                <a:gd name="T34" fmla="*/ 698 w 888"/>
                <a:gd name="T35" fmla="*/ 1324 h 1345"/>
                <a:gd name="T36" fmla="*/ 543 w 888"/>
                <a:gd name="T37" fmla="*/ 1345 h 1345"/>
                <a:gd name="T38" fmla="*/ 398 w 888"/>
                <a:gd name="T39" fmla="*/ 1338 h 1345"/>
                <a:gd name="T40" fmla="*/ 272 w 888"/>
                <a:gd name="T41" fmla="*/ 1302 h 1345"/>
                <a:gd name="T42" fmla="*/ 169 w 888"/>
                <a:gd name="T43" fmla="*/ 1232 h 1345"/>
                <a:gd name="T44" fmla="*/ 97 w 888"/>
                <a:gd name="T45" fmla="*/ 1130 h 1345"/>
                <a:gd name="T46" fmla="*/ 60 w 888"/>
                <a:gd name="T47" fmla="*/ 992 h 1345"/>
                <a:gd name="T48" fmla="*/ 68 w 888"/>
                <a:gd name="T49" fmla="*/ 819 h 1345"/>
                <a:gd name="T50" fmla="*/ 76 w 888"/>
                <a:gd name="T51" fmla="*/ 807 h 1345"/>
                <a:gd name="T52" fmla="*/ 81 w 888"/>
                <a:gd name="T53" fmla="*/ 798 h 1345"/>
                <a:gd name="T54" fmla="*/ 82 w 888"/>
                <a:gd name="T55" fmla="*/ 790 h 1345"/>
                <a:gd name="T56" fmla="*/ 83 w 888"/>
                <a:gd name="T57" fmla="*/ 785 h 1345"/>
                <a:gd name="T58" fmla="*/ 82 w 888"/>
                <a:gd name="T59" fmla="*/ 778 h 1345"/>
                <a:gd name="T60" fmla="*/ 84 w 888"/>
                <a:gd name="T61" fmla="*/ 771 h 1345"/>
                <a:gd name="T62" fmla="*/ 88 w 888"/>
                <a:gd name="T63" fmla="*/ 762 h 1345"/>
                <a:gd name="T64" fmla="*/ 99 w 888"/>
                <a:gd name="T65" fmla="*/ 752 h 1345"/>
                <a:gd name="T66" fmla="*/ 86 w 888"/>
                <a:gd name="T67" fmla="*/ 722 h 1345"/>
                <a:gd name="T68" fmla="*/ 73 w 888"/>
                <a:gd name="T69" fmla="*/ 691 h 1345"/>
                <a:gd name="T70" fmla="*/ 61 w 888"/>
                <a:gd name="T71" fmla="*/ 661 h 1345"/>
                <a:gd name="T72" fmla="*/ 49 w 888"/>
                <a:gd name="T73" fmla="*/ 632 h 1345"/>
                <a:gd name="T74" fmla="*/ 37 w 888"/>
                <a:gd name="T75" fmla="*/ 602 h 1345"/>
                <a:gd name="T76" fmla="*/ 24 w 888"/>
                <a:gd name="T77" fmla="*/ 572 h 1345"/>
                <a:gd name="T78" fmla="*/ 11 w 888"/>
                <a:gd name="T79" fmla="*/ 542 h 1345"/>
                <a:gd name="T80" fmla="*/ 0 w 888"/>
                <a:gd name="T81" fmla="*/ 513 h 1345"/>
                <a:gd name="T82" fmla="*/ 10 w 888"/>
                <a:gd name="T83" fmla="*/ 485 h 1345"/>
                <a:gd name="T84" fmla="*/ 22 w 888"/>
                <a:gd name="T85" fmla="*/ 458 h 1345"/>
                <a:gd name="T86" fmla="*/ 34 w 888"/>
                <a:gd name="T87" fmla="*/ 430 h 1345"/>
                <a:gd name="T88" fmla="*/ 45 w 888"/>
                <a:gd name="T89" fmla="*/ 403 h 1345"/>
                <a:gd name="T90" fmla="*/ 57 w 888"/>
                <a:gd name="T91" fmla="*/ 375 h 1345"/>
                <a:gd name="T92" fmla="*/ 69 w 888"/>
                <a:gd name="T93" fmla="*/ 348 h 1345"/>
                <a:gd name="T94" fmla="*/ 80 w 888"/>
                <a:gd name="T95" fmla="*/ 321 h 1345"/>
                <a:gd name="T96" fmla="*/ 92 w 888"/>
                <a:gd name="T97" fmla="*/ 295 h 1345"/>
                <a:gd name="T98" fmla="*/ 98 w 888"/>
                <a:gd name="T99" fmla="*/ 260 h 1345"/>
                <a:gd name="T100" fmla="*/ 101 w 888"/>
                <a:gd name="T101" fmla="*/ 223 h 1345"/>
                <a:gd name="T102" fmla="*/ 101 w 888"/>
                <a:gd name="T103" fmla="*/ 185 h 1345"/>
                <a:gd name="T104" fmla="*/ 102 w 888"/>
                <a:gd name="T105" fmla="*/ 147 h 1345"/>
                <a:gd name="T106" fmla="*/ 102 w 888"/>
                <a:gd name="T107" fmla="*/ 108 h 1345"/>
                <a:gd name="T108" fmla="*/ 103 w 888"/>
                <a:gd name="T109" fmla="*/ 71 h 1345"/>
                <a:gd name="T110" fmla="*/ 105 w 888"/>
                <a:gd name="T111" fmla="*/ 34 h 1345"/>
                <a:gd name="T112" fmla="*/ 112 w 888"/>
                <a:gd name="T113" fmla="*/ 0 h 1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88" h="1345">
                  <a:moveTo>
                    <a:pt x="112" y="0"/>
                  </a:moveTo>
                  <a:lnTo>
                    <a:pt x="223" y="41"/>
                  </a:lnTo>
                  <a:lnTo>
                    <a:pt x="325" y="96"/>
                  </a:lnTo>
                  <a:lnTo>
                    <a:pt x="420" y="162"/>
                  </a:lnTo>
                  <a:lnTo>
                    <a:pt x="508" y="237"/>
                  </a:lnTo>
                  <a:lnTo>
                    <a:pt x="589" y="321"/>
                  </a:lnTo>
                  <a:lnTo>
                    <a:pt x="668" y="414"/>
                  </a:lnTo>
                  <a:lnTo>
                    <a:pt x="741" y="514"/>
                  </a:lnTo>
                  <a:lnTo>
                    <a:pt x="814" y="621"/>
                  </a:lnTo>
                  <a:lnTo>
                    <a:pt x="843" y="720"/>
                  </a:lnTo>
                  <a:lnTo>
                    <a:pt x="865" y="802"/>
                  </a:lnTo>
                  <a:lnTo>
                    <a:pt x="879" y="875"/>
                  </a:lnTo>
                  <a:lnTo>
                    <a:pt x="887" y="944"/>
                  </a:lnTo>
                  <a:lnTo>
                    <a:pt x="888" y="1012"/>
                  </a:lnTo>
                  <a:lnTo>
                    <a:pt x="883" y="1086"/>
                  </a:lnTo>
                  <a:lnTo>
                    <a:pt x="872" y="1172"/>
                  </a:lnTo>
                  <a:lnTo>
                    <a:pt x="859" y="1277"/>
                  </a:lnTo>
                  <a:lnTo>
                    <a:pt x="698" y="1324"/>
                  </a:lnTo>
                  <a:lnTo>
                    <a:pt x="543" y="1345"/>
                  </a:lnTo>
                  <a:lnTo>
                    <a:pt x="398" y="1338"/>
                  </a:lnTo>
                  <a:lnTo>
                    <a:pt x="272" y="1302"/>
                  </a:lnTo>
                  <a:lnTo>
                    <a:pt x="169" y="1232"/>
                  </a:lnTo>
                  <a:lnTo>
                    <a:pt x="97" y="1130"/>
                  </a:lnTo>
                  <a:lnTo>
                    <a:pt x="60" y="992"/>
                  </a:lnTo>
                  <a:lnTo>
                    <a:pt x="68" y="819"/>
                  </a:lnTo>
                  <a:lnTo>
                    <a:pt x="76" y="807"/>
                  </a:lnTo>
                  <a:lnTo>
                    <a:pt x="81" y="798"/>
                  </a:lnTo>
                  <a:lnTo>
                    <a:pt x="82" y="790"/>
                  </a:lnTo>
                  <a:lnTo>
                    <a:pt x="83" y="785"/>
                  </a:lnTo>
                  <a:lnTo>
                    <a:pt x="82" y="778"/>
                  </a:lnTo>
                  <a:lnTo>
                    <a:pt x="84" y="771"/>
                  </a:lnTo>
                  <a:lnTo>
                    <a:pt x="88" y="762"/>
                  </a:lnTo>
                  <a:lnTo>
                    <a:pt x="99" y="752"/>
                  </a:lnTo>
                  <a:lnTo>
                    <a:pt x="86" y="722"/>
                  </a:lnTo>
                  <a:lnTo>
                    <a:pt x="73" y="691"/>
                  </a:lnTo>
                  <a:lnTo>
                    <a:pt x="61" y="661"/>
                  </a:lnTo>
                  <a:lnTo>
                    <a:pt x="49" y="632"/>
                  </a:lnTo>
                  <a:lnTo>
                    <a:pt x="37" y="602"/>
                  </a:lnTo>
                  <a:lnTo>
                    <a:pt x="24" y="572"/>
                  </a:lnTo>
                  <a:lnTo>
                    <a:pt x="11" y="542"/>
                  </a:lnTo>
                  <a:lnTo>
                    <a:pt x="0" y="513"/>
                  </a:lnTo>
                  <a:lnTo>
                    <a:pt x="10" y="485"/>
                  </a:lnTo>
                  <a:lnTo>
                    <a:pt x="22" y="458"/>
                  </a:lnTo>
                  <a:lnTo>
                    <a:pt x="34" y="430"/>
                  </a:lnTo>
                  <a:lnTo>
                    <a:pt x="45" y="403"/>
                  </a:lnTo>
                  <a:lnTo>
                    <a:pt x="57" y="375"/>
                  </a:lnTo>
                  <a:lnTo>
                    <a:pt x="69" y="348"/>
                  </a:lnTo>
                  <a:lnTo>
                    <a:pt x="80" y="321"/>
                  </a:lnTo>
                  <a:lnTo>
                    <a:pt x="92" y="295"/>
                  </a:lnTo>
                  <a:lnTo>
                    <a:pt x="98" y="260"/>
                  </a:lnTo>
                  <a:lnTo>
                    <a:pt x="101" y="223"/>
                  </a:lnTo>
                  <a:lnTo>
                    <a:pt x="101" y="185"/>
                  </a:lnTo>
                  <a:lnTo>
                    <a:pt x="102" y="147"/>
                  </a:lnTo>
                  <a:lnTo>
                    <a:pt x="102" y="108"/>
                  </a:lnTo>
                  <a:lnTo>
                    <a:pt x="103" y="71"/>
                  </a:lnTo>
                  <a:lnTo>
                    <a:pt x="105" y="34"/>
                  </a:lnTo>
                  <a:lnTo>
                    <a:pt x="112" y="0"/>
                  </a:lnTo>
                  <a:close/>
                </a:path>
              </a:pathLst>
            </a:custGeom>
            <a:solidFill>
              <a:srgbClr val="BAC7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36"/>
            <p:cNvSpPr>
              <a:spLocks/>
            </p:cNvSpPr>
            <p:nvPr/>
          </p:nvSpPr>
          <p:spPr bwMode="auto">
            <a:xfrm>
              <a:off x="2685" y="1440"/>
              <a:ext cx="881" cy="1332"/>
            </a:xfrm>
            <a:custGeom>
              <a:avLst/>
              <a:gdLst>
                <a:gd name="T0" fmla="*/ 112 w 881"/>
                <a:gd name="T1" fmla="*/ 0 h 1332"/>
                <a:gd name="T2" fmla="*/ 223 w 881"/>
                <a:gd name="T3" fmla="*/ 41 h 1332"/>
                <a:gd name="T4" fmla="*/ 324 w 881"/>
                <a:gd name="T5" fmla="*/ 96 h 1332"/>
                <a:gd name="T6" fmla="*/ 417 w 881"/>
                <a:gd name="T7" fmla="*/ 161 h 1332"/>
                <a:gd name="T8" fmla="*/ 504 w 881"/>
                <a:gd name="T9" fmla="*/ 236 h 1332"/>
                <a:gd name="T10" fmla="*/ 583 w 881"/>
                <a:gd name="T11" fmla="*/ 321 h 1332"/>
                <a:gd name="T12" fmla="*/ 661 w 881"/>
                <a:gd name="T13" fmla="*/ 414 h 1332"/>
                <a:gd name="T14" fmla="*/ 734 w 881"/>
                <a:gd name="T15" fmla="*/ 513 h 1332"/>
                <a:gd name="T16" fmla="*/ 807 w 881"/>
                <a:gd name="T17" fmla="*/ 620 h 1332"/>
                <a:gd name="T18" fmla="*/ 836 w 881"/>
                <a:gd name="T19" fmla="*/ 718 h 1332"/>
                <a:gd name="T20" fmla="*/ 859 w 881"/>
                <a:gd name="T21" fmla="*/ 801 h 1332"/>
                <a:gd name="T22" fmla="*/ 872 w 881"/>
                <a:gd name="T23" fmla="*/ 872 h 1332"/>
                <a:gd name="T24" fmla="*/ 881 w 881"/>
                <a:gd name="T25" fmla="*/ 939 h 1332"/>
                <a:gd name="T26" fmla="*/ 881 w 881"/>
                <a:gd name="T27" fmla="*/ 1005 h 1332"/>
                <a:gd name="T28" fmla="*/ 876 w 881"/>
                <a:gd name="T29" fmla="*/ 1079 h 1332"/>
                <a:gd name="T30" fmla="*/ 865 w 881"/>
                <a:gd name="T31" fmla="*/ 1164 h 1332"/>
                <a:gd name="T32" fmla="*/ 852 w 881"/>
                <a:gd name="T33" fmla="*/ 1267 h 1332"/>
                <a:gd name="T34" fmla="*/ 692 w 881"/>
                <a:gd name="T35" fmla="*/ 1314 h 1332"/>
                <a:gd name="T36" fmla="*/ 541 w 881"/>
                <a:gd name="T37" fmla="*/ 1332 h 1332"/>
                <a:gd name="T38" fmla="*/ 402 w 881"/>
                <a:gd name="T39" fmla="*/ 1318 h 1332"/>
                <a:gd name="T40" fmla="*/ 282 w 881"/>
                <a:gd name="T41" fmla="*/ 1276 h 1332"/>
                <a:gd name="T42" fmla="*/ 183 w 881"/>
                <a:gd name="T43" fmla="*/ 1203 h 1332"/>
                <a:gd name="T44" fmla="*/ 114 w 881"/>
                <a:gd name="T45" fmla="*/ 1101 h 1332"/>
                <a:gd name="T46" fmla="*/ 79 w 881"/>
                <a:gd name="T47" fmla="*/ 970 h 1332"/>
                <a:gd name="T48" fmla="*/ 84 w 881"/>
                <a:gd name="T49" fmla="*/ 811 h 1332"/>
                <a:gd name="T50" fmla="*/ 92 w 881"/>
                <a:gd name="T51" fmla="*/ 799 h 1332"/>
                <a:gd name="T52" fmla="*/ 95 w 881"/>
                <a:gd name="T53" fmla="*/ 791 h 1332"/>
                <a:gd name="T54" fmla="*/ 93 w 881"/>
                <a:gd name="T55" fmla="*/ 785 h 1332"/>
                <a:gd name="T56" fmla="*/ 91 w 881"/>
                <a:gd name="T57" fmla="*/ 781 h 1332"/>
                <a:gd name="T58" fmla="*/ 87 w 881"/>
                <a:gd name="T59" fmla="*/ 775 h 1332"/>
                <a:gd name="T60" fmla="*/ 87 w 881"/>
                <a:gd name="T61" fmla="*/ 770 h 1332"/>
                <a:gd name="T62" fmla="*/ 89 w 881"/>
                <a:gd name="T63" fmla="*/ 761 h 1332"/>
                <a:gd name="T64" fmla="*/ 99 w 881"/>
                <a:gd name="T65" fmla="*/ 752 h 1332"/>
                <a:gd name="T66" fmla="*/ 86 w 881"/>
                <a:gd name="T67" fmla="*/ 722 h 1332"/>
                <a:gd name="T68" fmla="*/ 73 w 881"/>
                <a:gd name="T69" fmla="*/ 691 h 1332"/>
                <a:gd name="T70" fmla="*/ 61 w 881"/>
                <a:gd name="T71" fmla="*/ 661 h 1332"/>
                <a:gd name="T72" fmla="*/ 49 w 881"/>
                <a:gd name="T73" fmla="*/ 632 h 1332"/>
                <a:gd name="T74" fmla="*/ 37 w 881"/>
                <a:gd name="T75" fmla="*/ 602 h 1332"/>
                <a:gd name="T76" fmla="*/ 24 w 881"/>
                <a:gd name="T77" fmla="*/ 572 h 1332"/>
                <a:gd name="T78" fmla="*/ 11 w 881"/>
                <a:gd name="T79" fmla="*/ 542 h 1332"/>
                <a:gd name="T80" fmla="*/ 0 w 881"/>
                <a:gd name="T81" fmla="*/ 513 h 1332"/>
                <a:gd name="T82" fmla="*/ 10 w 881"/>
                <a:gd name="T83" fmla="*/ 485 h 1332"/>
                <a:gd name="T84" fmla="*/ 22 w 881"/>
                <a:gd name="T85" fmla="*/ 458 h 1332"/>
                <a:gd name="T86" fmla="*/ 34 w 881"/>
                <a:gd name="T87" fmla="*/ 430 h 1332"/>
                <a:gd name="T88" fmla="*/ 45 w 881"/>
                <a:gd name="T89" fmla="*/ 403 h 1332"/>
                <a:gd name="T90" fmla="*/ 57 w 881"/>
                <a:gd name="T91" fmla="*/ 375 h 1332"/>
                <a:gd name="T92" fmla="*/ 69 w 881"/>
                <a:gd name="T93" fmla="*/ 348 h 1332"/>
                <a:gd name="T94" fmla="*/ 80 w 881"/>
                <a:gd name="T95" fmla="*/ 321 h 1332"/>
                <a:gd name="T96" fmla="*/ 92 w 881"/>
                <a:gd name="T97" fmla="*/ 295 h 1332"/>
                <a:gd name="T98" fmla="*/ 98 w 881"/>
                <a:gd name="T99" fmla="*/ 260 h 1332"/>
                <a:gd name="T100" fmla="*/ 101 w 881"/>
                <a:gd name="T101" fmla="*/ 223 h 1332"/>
                <a:gd name="T102" fmla="*/ 101 w 881"/>
                <a:gd name="T103" fmla="*/ 185 h 1332"/>
                <a:gd name="T104" fmla="*/ 102 w 881"/>
                <a:gd name="T105" fmla="*/ 147 h 1332"/>
                <a:gd name="T106" fmla="*/ 102 w 881"/>
                <a:gd name="T107" fmla="*/ 108 h 1332"/>
                <a:gd name="T108" fmla="*/ 103 w 881"/>
                <a:gd name="T109" fmla="*/ 71 h 1332"/>
                <a:gd name="T110" fmla="*/ 105 w 881"/>
                <a:gd name="T111" fmla="*/ 34 h 1332"/>
                <a:gd name="T112" fmla="*/ 112 w 881"/>
                <a:gd name="T113" fmla="*/ 0 h 1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81" h="1332">
                  <a:moveTo>
                    <a:pt x="112" y="0"/>
                  </a:moveTo>
                  <a:lnTo>
                    <a:pt x="223" y="41"/>
                  </a:lnTo>
                  <a:lnTo>
                    <a:pt x="324" y="96"/>
                  </a:lnTo>
                  <a:lnTo>
                    <a:pt x="417" y="161"/>
                  </a:lnTo>
                  <a:lnTo>
                    <a:pt x="504" y="236"/>
                  </a:lnTo>
                  <a:lnTo>
                    <a:pt x="583" y="321"/>
                  </a:lnTo>
                  <a:lnTo>
                    <a:pt x="661" y="414"/>
                  </a:lnTo>
                  <a:lnTo>
                    <a:pt x="734" y="513"/>
                  </a:lnTo>
                  <a:lnTo>
                    <a:pt x="807" y="620"/>
                  </a:lnTo>
                  <a:lnTo>
                    <a:pt x="836" y="718"/>
                  </a:lnTo>
                  <a:lnTo>
                    <a:pt x="859" y="801"/>
                  </a:lnTo>
                  <a:lnTo>
                    <a:pt x="872" y="872"/>
                  </a:lnTo>
                  <a:lnTo>
                    <a:pt x="881" y="939"/>
                  </a:lnTo>
                  <a:lnTo>
                    <a:pt x="881" y="1005"/>
                  </a:lnTo>
                  <a:lnTo>
                    <a:pt x="876" y="1079"/>
                  </a:lnTo>
                  <a:lnTo>
                    <a:pt x="865" y="1164"/>
                  </a:lnTo>
                  <a:lnTo>
                    <a:pt x="852" y="1267"/>
                  </a:lnTo>
                  <a:lnTo>
                    <a:pt x="692" y="1314"/>
                  </a:lnTo>
                  <a:lnTo>
                    <a:pt x="541" y="1332"/>
                  </a:lnTo>
                  <a:lnTo>
                    <a:pt x="402" y="1318"/>
                  </a:lnTo>
                  <a:lnTo>
                    <a:pt x="282" y="1276"/>
                  </a:lnTo>
                  <a:lnTo>
                    <a:pt x="183" y="1203"/>
                  </a:lnTo>
                  <a:lnTo>
                    <a:pt x="114" y="1101"/>
                  </a:lnTo>
                  <a:lnTo>
                    <a:pt x="79" y="970"/>
                  </a:lnTo>
                  <a:lnTo>
                    <a:pt x="84" y="811"/>
                  </a:lnTo>
                  <a:lnTo>
                    <a:pt x="92" y="799"/>
                  </a:lnTo>
                  <a:lnTo>
                    <a:pt x="95" y="791"/>
                  </a:lnTo>
                  <a:lnTo>
                    <a:pt x="93" y="785"/>
                  </a:lnTo>
                  <a:lnTo>
                    <a:pt x="91" y="781"/>
                  </a:lnTo>
                  <a:lnTo>
                    <a:pt x="87" y="775"/>
                  </a:lnTo>
                  <a:lnTo>
                    <a:pt x="87" y="770"/>
                  </a:lnTo>
                  <a:lnTo>
                    <a:pt x="89" y="761"/>
                  </a:lnTo>
                  <a:lnTo>
                    <a:pt x="99" y="752"/>
                  </a:lnTo>
                  <a:lnTo>
                    <a:pt x="86" y="722"/>
                  </a:lnTo>
                  <a:lnTo>
                    <a:pt x="73" y="691"/>
                  </a:lnTo>
                  <a:lnTo>
                    <a:pt x="61" y="661"/>
                  </a:lnTo>
                  <a:lnTo>
                    <a:pt x="49" y="632"/>
                  </a:lnTo>
                  <a:lnTo>
                    <a:pt x="37" y="602"/>
                  </a:lnTo>
                  <a:lnTo>
                    <a:pt x="24" y="572"/>
                  </a:lnTo>
                  <a:lnTo>
                    <a:pt x="11" y="542"/>
                  </a:lnTo>
                  <a:lnTo>
                    <a:pt x="0" y="513"/>
                  </a:lnTo>
                  <a:lnTo>
                    <a:pt x="10" y="485"/>
                  </a:lnTo>
                  <a:lnTo>
                    <a:pt x="22" y="458"/>
                  </a:lnTo>
                  <a:lnTo>
                    <a:pt x="34" y="430"/>
                  </a:lnTo>
                  <a:lnTo>
                    <a:pt x="45" y="403"/>
                  </a:lnTo>
                  <a:lnTo>
                    <a:pt x="57" y="375"/>
                  </a:lnTo>
                  <a:lnTo>
                    <a:pt x="69" y="348"/>
                  </a:lnTo>
                  <a:lnTo>
                    <a:pt x="80" y="321"/>
                  </a:lnTo>
                  <a:lnTo>
                    <a:pt x="92" y="295"/>
                  </a:lnTo>
                  <a:lnTo>
                    <a:pt x="98" y="260"/>
                  </a:lnTo>
                  <a:lnTo>
                    <a:pt x="101" y="223"/>
                  </a:lnTo>
                  <a:lnTo>
                    <a:pt x="101" y="185"/>
                  </a:lnTo>
                  <a:lnTo>
                    <a:pt x="102" y="147"/>
                  </a:lnTo>
                  <a:lnTo>
                    <a:pt x="102" y="108"/>
                  </a:lnTo>
                  <a:lnTo>
                    <a:pt x="103" y="71"/>
                  </a:lnTo>
                  <a:lnTo>
                    <a:pt x="105" y="34"/>
                  </a:lnTo>
                  <a:lnTo>
                    <a:pt x="112" y="0"/>
                  </a:lnTo>
                  <a:close/>
                </a:path>
              </a:pathLst>
            </a:custGeom>
            <a:solidFill>
              <a:srgbClr val="C4CF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37"/>
            <p:cNvSpPr>
              <a:spLocks/>
            </p:cNvSpPr>
            <p:nvPr/>
          </p:nvSpPr>
          <p:spPr bwMode="auto">
            <a:xfrm>
              <a:off x="2685" y="1440"/>
              <a:ext cx="874" cy="1318"/>
            </a:xfrm>
            <a:custGeom>
              <a:avLst/>
              <a:gdLst>
                <a:gd name="T0" fmla="*/ 112 w 874"/>
                <a:gd name="T1" fmla="*/ 0 h 1318"/>
                <a:gd name="T2" fmla="*/ 223 w 874"/>
                <a:gd name="T3" fmla="*/ 41 h 1318"/>
                <a:gd name="T4" fmla="*/ 324 w 874"/>
                <a:gd name="T5" fmla="*/ 96 h 1318"/>
                <a:gd name="T6" fmla="*/ 415 w 874"/>
                <a:gd name="T7" fmla="*/ 161 h 1318"/>
                <a:gd name="T8" fmla="*/ 501 w 874"/>
                <a:gd name="T9" fmla="*/ 236 h 1318"/>
                <a:gd name="T10" fmla="*/ 579 w 874"/>
                <a:gd name="T11" fmla="*/ 320 h 1318"/>
                <a:gd name="T12" fmla="*/ 655 w 874"/>
                <a:gd name="T13" fmla="*/ 412 h 1318"/>
                <a:gd name="T14" fmla="*/ 728 w 874"/>
                <a:gd name="T15" fmla="*/ 512 h 1318"/>
                <a:gd name="T16" fmla="*/ 800 w 874"/>
                <a:gd name="T17" fmla="*/ 619 h 1318"/>
                <a:gd name="T18" fmla="*/ 829 w 874"/>
                <a:gd name="T19" fmla="*/ 717 h 1318"/>
                <a:gd name="T20" fmla="*/ 851 w 874"/>
                <a:gd name="T21" fmla="*/ 798 h 1318"/>
                <a:gd name="T22" fmla="*/ 865 w 874"/>
                <a:gd name="T23" fmla="*/ 868 h 1318"/>
                <a:gd name="T24" fmla="*/ 873 w 874"/>
                <a:gd name="T25" fmla="*/ 933 h 1318"/>
                <a:gd name="T26" fmla="*/ 874 w 874"/>
                <a:gd name="T27" fmla="*/ 998 h 1318"/>
                <a:gd name="T28" fmla="*/ 869 w 874"/>
                <a:gd name="T29" fmla="*/ 1070 h 1318"/>
                <a:gd name="T30" fmla="*/ 859 w 874"/>
                <a:gd name="T31" fmla="*/ 1154 h 1318"/>
                <a:gd name="T32" fmla="*/ 844 w 874"/>
                <a:gd name="T33" fmla="*/ 1257 h 1318"/>
                <a:gd name="T34" fmla="*/ 687 w 874"/>
                <a:gd name="T35" fmla="*/ 1305 h 1318"/>
                <a:gd name="T36" fmla="*/ 539 w 874"/>
                <a:gd name="T37" fmla="*/ 1318 h 1318"/>
                <a:gd name="T38" fmla="*/ 405 w 874"/>
                <a:gd name="T39" fmla="*/ 1298 h 1318"/>
                <a:gd name="T40" fmla="*/ 290 w 874"/>
                <a:gd name="T41" fmla="*/ 1249 h 1318"/>
                <a:gd name="T42" fmla="*/ 197 w 874"/>
                <a:gd name="T43" fmla="*/ 1172 h 1318"/>
                <a:gd name="T44" fmla="*/ 131 w 874"/>
                <a:gd name="T45" fmla="*/ 1071 h 1318"/>
                <a:gd name="T46" fmla="*/ 97 w 874"/>
                <a:gd name="T47" fmla="*/ 946 h 1318"/>
                <a:gd name="T48" fmla="*/ 100 w 874"/>
                <a:gd name="T49" fmla="*/ 802 h 1318"/>
                <a:gd name="T50" fmla="*/ 106 w 874"/>
                <a:gd name="T51" fmla="*/ 791 h 1318"/>
                <a:gd name="T52" fmla="*/ 108 w 874"/>
                <a:gd name="T53" fmla="*/ 785 h 1318"/>
                <a:gd name="T54" fmla="*/ 104 w 874"/>
                <a:gd name="T55" fmla="*/ 780 h 1318"/>
                <a:gd name="T56" fmla="*/ 100 w 874"/>
                <a:gd name="T57" fmla="*/ 777 h 1318"/>
                <a:gd name="T58" fmla="*/ 93 w 874"/>
                <a:gd name="T59" fmla="*/ 773 h 1318"/>
                <a:gd name="T60" fmla="*/ 89 w 874"/>
                <a:gd name="T61" fmla="*/ 768 h 1318"/>
                <a:gd name="T62" fmla="*/ 90 w 874"/>
                <a:gd name="T63" fmla="*/ 761 h 1318"/>
                <a:gd name="T64" fmla="*/ 99 w 874"/>
                <a:gd name="T65" fmla="*/ 752 h 1318"/>
                <a:gd name="T66" fmla="*/ 86 w 874"/>
                <a:gd name="T67" fmla="*/ 722 h 1318"/>
                <a:gd name="T68" fmla="*/ 73 w 874"/>
                <a:gd name="T69" fmla="*/ 691 h 1318"/>
                <a:gd name="T70" fmla="*/ 61 w 874"/>
                <a:gd name="T71" fmla="*/ 661 h 1318"/>
                <a:gd name="T72" fmla="*/ 49 w 874"/>
                <a:gd name="T73" fmla="*/ 632 h 1318"/>
                <a:gd name="T74" fmla="*/ 37 w 874"/>
                <a:gd name="T75" fmla="*/ 602 h 1318"/>
                <a:gd name="T76" fmla="*/ 24 w 874"/>
                <a:gd name="T77" fmla="*/ 572 h 1318"/>
                <a:gd name="T78" fmla="*/ 11 w 874"/>
                <a:gd name="T79" fmla="*/ 542 h 1318"/>
                <a:gd name="T80" fmla="*/ 0 w 874"/>
                <a:gd name="T81" fmla="*/ 513 h 1318"/>
                <a:gd name="T82" fmla="*/ 10 w 874"/>
                <a:gd name="T83" fmla="*/ 485 h 1318"/>
                <a:gd name="T84" fmla="*/ 22 w 874"/>
                <a:gd name="T85" fmla="*/ 458 h 1318"/>
                <a:gd name="T86" fmla="*/ 34 w 874"/>
                <a:gd name="T87" fmla="*/ 430 h 1318"/>
                <a:gd name="T88" fmla="*/ 45 w 874"/>
                <a:gd name="T89" fmla="*/ 403 h 1318"/>
                <a:gd name="T90" fmla="*/ 57 w 874"/>
                <a:gd name="T91" fmla="*/ 375 h 1318"/>
                <a:gd name="T92" fmla="*/ 69 w 874"/>
                <a:gd name="T93" fmla="*/ 348 h 1318"/>
                <a:gd name="T94" fmla="*/ 80 w 874"/>
                <a:gd name="T95" fmla="*/ 321 h 1318"/>
                <a:gd name="T96" fmla="*/ 92 w 874"/>
                <a:gd name="T97" fmla="*/ 295 h 1318"/>
                <a:gd name="T98" fmla="*/ 98 w 874"/>
                <a:gd name="T99" fmla="*/ 260 h 1318"/>
                <a:gd name="T100" fmla="*/ 101 w 874"/>
                <a:gd name="T101" fmla="*/ 223 h 1318"/>
                <a:gd name="T102" fmla="*/ 101 w 874"/>
                <a:gd name="T103" fmla="*/ 185 h 1318"/>
                <a:gd name="T104" fmla="*/ 102 w 874"/>
                <a:gd name="T105" fmla="*/ 147 h 1318"/>
                <a:gd name="T106" fmla="*/ 102 w 874"/>
                <a:gd name="T107" fmla="*/ 108 h 1318"/>
                <a:gd name="T108" fmla="*/ 103 w 874"/>
                <a:gd name="T109" fmla="*/ 71 h 1318"/>
                <a:gd name="T110" fmla="*/ 105 w 874"/>
                <a:gd name="T111" fmla="*/ 34 h 1318"/>
                <a:gd name="T112" fmla="*/ 112 w 874"/>
                <a:gd name="T113" fmla="*/ 0 h 1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4" h="1318">
                  <a:moveTo>
                    <a:pt x="112" y="0"/>
                  </a:moveTo>
                  <a:lnTo>
                    <a:pt x="223" y="41"/>
                  </a:lnTo>
                  <a:lnTo>
                    <a:pt x="324" y="96"/>
                  </a:lnTo>
                  <a:lnTo>
                    <a:pt x="415" y="161"/>
                  </a:lnTo>
                  <a:lnTo>
                    <a:pt x="501" y="236"/>
                  </a:lnTo>
                  <a:lnTo>
                    <a:pt x="579" y="320"/>
                  </a:lnTo>
                  <a:lnTo>
                    <a:pt x="655" y="412"/>
                  </a:lnTo>
                  <a:lnTo>
                    <a:pt x="728" y="512"/>
                  </a:lnTo>
                  <a:lnTo>
                    <a:pt x="800" y="619"/>
                  </a:lnTo>
                  <a:lnTo>
                    <a:pt x="829" y="717"/>
                  </a:lnTo>
                  <a:lnTo>
                    <a:pt x="851" y="798"/>
                  </a:lnTo>
                  <a:lnTo>
                    <a:pt x="865" y="868"/>
                  </a:lnTo>
                  <a:lnTo>
                    <a:pt x="873" y="933"/>
                  </a:lnTo>
                  <a:lnTo>
                    <a:pt x="874" y="998"/>
                  </a:lnTo>
                  <a:lnTo>
                    <a:pt x="869" y="1070"/>
                  </a:lnTo>
                  <a:lnTo>
                    <a:pt x="859" y="1154"/>
                  </a:lnTo>
                  <a:lnTo>
                    <a:pt x="844" y="1257"/>
                  </a:lnTo>
                  <a:lnTo>
                    <a:pt x="687" y="1305"/>
                  </a:lnTo>
                  <a:lnTo>
                    <a:pt x="539" y="1318"/>
                  </a:lnTo>
                  <a:lnTo>
                    <a:pt x="405" y="1298"/>
                  </a:lnTo>
                  <a:lnTo>
                    <a:pt x="290" y="1249"/>
                  </a:lnTo>
                  <a:lnTo>
                    <a:pt x="197" y="1172"/>
                  </a:lnTo>
                  <a:lnTo>
                    <a:pt x="131" y="1071"/>
                  </a:lnTo>
                  <a:lnTo>
                    <a:pt x="97" y="946"/>
                  </a:lnTo>
                  <a:lnTo>
                    <a:pt x="100" y="802"/>
                  </a:lnTo>
                  <a:lnTo>
                    <a:pt x="106" y="791"/>
                  </a:lnTo>
                  <a:lnTo>
                    <a:pt x="108" y="785"/>
                  </a:lnTo>
                  <a:lnTo>
                    <a:pt x="104" y="780"/>
                  </a:lnTo>
                  <a:lnTo>
                    <a:pt x="100" y="777"/>
                  </a:lnTo>
                  <a:lnTo>
                    <a:pt x="93" y="773"/>
                  </a:lnTo>
                  <a:lnTo>
                    <a:pt x="89" y="768"/>
                  </a:lnTo>
                  <a:lnTo>
                    <a:pt x="90" y="761"/>
                  </a:lnTo>
                  <a:lnTo>
                    <a:pt x="99" y="752"/>
                  </a:lnTo>
                  <a:lnTo>
                    <a:pt x="86" y="722"/>
                  </a:lnTo>
                  <a:lnTo>
                    <a:pt x="73" y="691"/>
                  </a:lnTo>
                  <a:lnTo>
                    <a:pt x="61" y="661"/>
                  </a:lnTo>
                  <a:lnTo>
                    <a:pt x="49" y="632"/>
                  </a:lnTo>
                  <a:lnTo>
                    <a:pt x="37" y="602"/>
                  </a:lnTo>
                  <a:lnTo>
                    <a:pt x="24" y="572"/>
                  </a:lnTo>
                  <a:lnTo>
                    <a:pt x="11" y="542"/>
                  </a:lnTo>
                  <a:lnTo>
                    <a:pt x="0" y="513"/>
                  </a:lnTo>
                  <a:lnTo>
                    <a:pt x="10" y="485"/>
                  </a:lnTo>
                  <a:lnTo>
                    <a:pt x="22" y="458"/>
                  </a:lnTo>
                  <a:lnTo>
                    <a:pt x="34" y="430"/>
                  </a:lnTo>
                  <a:lnTo>
                    <a:pt x="45" y="403"/>
                  </a:lnTo>
                  <a:lnTo>
                    <a:pt x="57" y="375"/>
                  </a:lnTo>
                  <a:lnTo>
                    <a:pt x="69" y="348"/>
                  </a:lnTo>
                  <a:lnTo>
                    <a:pt x="80" y="321"/>
                  </a:lnTo>
                  <a:lnTo>
                    <a:pt x="92" y="295"/>
                  </a:lnTo>
                  <a:lnTo>
                    <a:pt x="98" y="260"/>
                  </a:lnTo>
                  <a:lnTo>
                    <a:pt x="101" y="223"/>
                  </a:lnTo>
                  <a:lnTo>
                    <a:pt x="101" y="185"/>
                  </a:lnTo>
                  <a:lnTo>
                    <a:pt x="102" y="147"/>
                  </a:lnTo>
                  <a:lnTo>
                    <a:pt x="102" y="108"/>
                  </a:lnTo>
                  <a:lnTo>
                    <a:pt x="103" y="71"/>
                  </a:lnTo>
                  <a:lnTo>
                    <a:pt x="105" y="34"/>
                  </a:lnTo>
                  <a:lnTo>
                    <a:pt x="112" y="0"/>
                  </a:lnTo>
                  <a:close/>
                </a:path>
              </a:pathLst>
            </a:custGeom>
            <a:solidFill>
              <a:srgbClr val="CC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38"/>
            <p:cNvSpPr>
              <a:spLocks/>
            </p:cNvSpPr>
            <p:nvPr/>
          </p:nvSpPr>
          <p:spPr bwMode="auto">
            <a:xfrm>
              <a:off x="2685" y="1440"/>
              <a:ext cx="867" cy="1304"/>
            </a:xfrm>
            <a:custGeom>
              <a:avLst/>
              <a:gdLst>
                <a:gd name="T0" fmla="*/ 112 w 867"/>
                <a:gd name="T1" fmla="*/ 0 h 1304"/>
                <a:gd name="T2" fmla="*/ 222 w 867"/>
                <a:gd name="T3" fmla="*/ 41 h 1304"/>
                <a:gd name="T4" fmla="*/ 322 w 867"/>
                <a:gd name="T5" fmla="*/ 96 h 1304"/>
                <a:gd name="T6" fmla="*/ 413 w 867"/>
                <a:gd name="T7" fmla="*/ 160 h 1304"/>
                <a:gd name="T8" fmla="*/ 496 w 867"/>
                <a:gd name="T9" fmla="*/ 235 h 1304"/>
                <a:gd name="T10" fmla="*/ 574 w 867"/>
                <a:gd name="T11" fmla="*/ 319 h 1304"/>
                <a:gd name="T12" fmla="*/ 648 w 867"/>
                <a:gd name="T13" fmla="*/ 411 h 1304"/>
                <a:gd name="T14" fmla="*/ 720 w 867"/>
                <a:gd name="T15" fmla="*/ 510 h 1304"/>
                <a:gd name="T16" fmla="*/ 793 w 867"/>
                <a:gd name="T17" fmla="*/ 617 h 1304"/>
                <a:gd name="T18" fmla="*/ 822 w 867"/>
                <a:gd name="T19" fmla="*/ 715 h 1304"/>
                <a:gd name="T20" fmla="*/ 844 w 867"/>
                <a:gd name="T21" fmla="*/ 795 h 1304"/>
                <a:gd name="T22" fmla="*/ 859 w 867"/>
                <a:gd name="T23" fmla="*/ 864 h 1304"/>
                <a:gd name="T24" fmla="*/ 866 w 867"/>
                <a:gd name="T25" fmla="*/ 928 h 1304"/>
                <a:gd name="T26" fmla="*/ 867 w 867"/>
                <a:gd name="T27" fmla="*/ 991 h 1304"/>
                <a:gd name="T28" fmla="*/ 863 w 867"/>
                <a:gd name="T29" fmla="*/ 1062 h 1304"/>
                <a:gd name="T30" fmla="*/ 852 w 867"/>
                <a:gd name="T31" fmla="*/ 1146 h 1304"/>
                <a:gd name="T32" fmla="*/ 837 w 867"/>
                <a:gd name="T33" fmla="*/ 1248 h 1304"/>
                <a:gd name="T34" fmla="*/ 681 w 867"/>
                <a:gd name="T35" fmla="*/ 1295 h 1304"/>
                <a:gd name="T36" fmla="*/ 538 w 867"/>
                <a:gd name="T37" fmla="*/ 1304 h 1304"/>
                <a:gd name="T38" fmla="*/ 409 w 867"/>
                <a:gd name="T39" fmla="*/ 1277 h 1304"/>
                <a:gd name="T40" fmla="*/ 299 w 867"/>
                <a:gd name="T41" fmla="*/ 1223 h 1304"/>
                <a:gd name="T42" fmla="*/ 211 w 867"/>
                <a:gd name="T43" fmla="*/ 1142 h 1304"/>
                <a:gd name="T44" fmla="*/ 149 w 867"/>
                <a:gd name="T45" fmla="*/ 1041 h 1304"/>
                <a:gd name="T46" fmla="*/ 116 w 867"/>
                <a:gd name="T47" fmla="*/ 922 h 1304"/>
                <a:gd name="T48" fmla="*/ 117 w 867"/>
                <a:gd name="T49" fmla="*/ 794 h 1304"/>
                <a:gd name="T50" fmla="*/ 123 w 867"/>
                <a:gd name="T51" fmla="*/ 784 h 1304"/>
                <a:gd name="T52" fmla="*/ 122 w 867"/>
                <a:gd name="T53" fmla="*/ 778 h 1304"/>
                <a:gd name="T54" fmla="*/ 116 w 867"/>
                <a:gd name="T55" fmla="*/ 774 h 1304"/>
                <a:gd name="T56" fmla="*/ 107 w 867"/>
                <a:gd name="T57" fmla="*/ 773 h 1304"/>
                <a:gd name="T58" fmla="*/ 98 w 867"/>
                <a:gd name="T59" fmla="*/ 770 h 1304"/>
                <a:gd name="T60" fmla="*/ 92 w 867"/>
                <a:gd name="T61" fmla="*/ 767 h 1304"/>
                <a:gd name="T62" fmla="*/ 91 w 867"/>
                <a:gd name="T63" fmla="*/ 760 h 1304"/>
                <a:gd name="T64" fmla="*/ 99 w 867"/>
                <a:gd name="T65" fmla="*/ 752 h 1304"/>
                <a:gd name="T66" fmla="*/ 86 w 867"/>
                <a:gd name="T67" fmla="*/ 722 h 1304"/>
                <a:gd name="T68" fmla="*/ 73 w 867"/>
                <a:gd name="T69" fmla="*/ 691 h 1304"/>
                <a:gd name="T70" fmla="*/ 61 w 867"/>
                <a:gd name="T71" fmla="*/ 661 h 1304"/>
                <a:gd name="T72" fmla="*/ 49 w 867"/>
                <a:gd name="T73" fmla="*/ 632 h 1304"/>
                <a:gd name="T74" fmla="*/ 37 w 867"/>
                <a:gd name="T75" fmla="*/ 602 h 1304"/>
                <a:gd name="T76" fmla="*/ 24 w 867"/>
                <a:gd name="T77" fmla="*/ 572 h 1304"/>
                <a:gd name="T78" fmla="*/ 11 w 867"/>
                <a:gd name="T79" fmla="*/ 542 h 1304"/>
                <a:gd name="T80" fmla="*/ 0 w 867"/>
                <a:gd name="T81" fmla="*/ 513 h 1304"/>
                <a:gd name="T82" fmla="*/ 10 w 867"/>
                <a:gd name="T83" fmla="*/ 485 h 1304"/>
                <a:gd name="T84" fmla="*/ 22 w 867"/>
                <a:gd name="T85" fmla="*/ 458 h 1304"/>
                <a:gd name="T86" fmla="*/ 34 w 867"/>
                <a:gd name="T87" fmla="*/ 430 h 1304"/>
                <a:gd name="T88" fmla="*/ 45 w 867"/>
                <a:gd name="T89" fmla="*/ 403 h 1304"/>
                <a:gd name="T90" fmla="*/ 57 w 867"/>
                <a:gd name="T91" fmla="*/ 375 h 1304"/>
                <a:gd name="T92" fmla="*/ 69 w 867"/>
                <a:gd name="T93" fmla="*/ 348 h 1304"/>
                <a:gd name="T94" fmla="*/ 80 w 867"/>
                <a:gd name="T95" fmla="*/ 321 h 1304"/>
                <a:gd name="T96" fmla="*/ 92 w 867"/>
                <a:gd name="T97" fmla="*/ 295 h 1304"/>
                <a:gd name="T98" fmla="*/ 98 w 867"/>
                <a:gd name="T99" fmla="*/ 260 h 1304"/>
                <a:gd name="T100" fmla="*/ 101 w 867"/>
                <a:gd name="T101" fmla="*/ 223 h 1304"/>
                <a:gd name="T102" fmla="*/ 101 w 867"/>
                <a:gd name="T103" fmla="*/ 185 h 1304"/>
                <a:gd name="T104" fmla="*/ 102 w 867"/>
                <a:gd name="T105" fmla="*/ 147 h 1304"/>
                <a:gd name="T106" fmla="*/ 102 w 867"/>
                <a:gd name="T107" fmla="*/ 108 h 1304"/>
                <a:gd name="T108" fmla="*/ 103 w 867"/>
                <a:gd name="T109" fmla="*/ 71 h 1304"/>
                <a:gd name="T110" fmla="*/ 105 w 867"/>
                <a:gd name="T111" fmla="*/ 34 h 1304"/>
                <a:gd name="T112" fmla="*/ 112 w 867"/>
                <a:gd name="T113" fmla="*/ 0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67" h="1304">
                  <a:moveTo>
                    <a:pt x="112" y="0"/>
                  </a:moveTo>
                  <a:lnTo>
                    <a:pt x="222" y="41"/>
                  </a:lnTo>
                  <a:lnTo>
                    <a:pt x="322" y="96"/>
                  </a:lnTo>
                  <a:lnTo>
                    <a:pt x="413" y="160"/>
                  </a:lnTo>
                  <a:lnTo>
                    <a:pt x="496" y="235"/>
                  </a:lnTo>
                  <a:lnTo>
                    <a:pt x="574" y="319"/>
                  </a:lnTo>
                  <a:lnTo>
                    <a:pt x="648" y="411"/>
                  </a:lnTo>
                  <a:lnTo>
                    <a:pt x="720" y="510"/>
                  </a:lnTo>
                  <a:lnTo>
                    <a:pt x="793" y="617"/>
                  </a:lnTo>
                  <a:lnTo>
                    <a:pt x="822" y="715"/>
                  </a:lnTo>
                  <a:lnTo>
                    <a:pt x="844" y="795"/>
                  </a:lnTo>
                  <a:lnTo>
                    <a:pt x="859" y="864"/>
                  </a:lnTo>
                  <a:lnTo>
                    <a:pt x="866" y="928"/>
                  </a:lnTo>
                  <a:lnTo>
                    <a:pt x="867" y="991"/>
                  </a:lnTo>
                  <a:lnTo>
                    <a:pt x="863" y="1062"/>
                  </a:lnTo>
                  <a:lnTo>
                    <a:pt x="852" y="1146"/>
                  </a:lnTo>
                  <a:lnTo>
                    <a:pt x="837" y="1248"/>
                  </a:lnTo>
                  <a:lnTo>
                    <a:pt x="681" y="1295"/>
                  </a:lnTo>
                  <a:lnTo>
                    <a:pt x="538" y="1304"/>
                  </a:lnTo>
                  <a:lnTo>
                    <a:pt x="409" y="1277"/>
                  </a:lnTo>
                  <a:lnTo>
                    <a:pt x="299" y="1223"/>
                  </a:lnTo>
                  <a:lnTo>
                    <a:pt x="211" y="1142"/>
                  </a:lnTo>
                  <a:lnTo>
                    <a:pt x="149" y="1041"/>
                  </a:lnTo>
                  <a:lnTo>
                    <a:pt x="116" y="922"/>
                  </a:lnTo>
                  <a:lnTo>
                    <a:pt x="117" y="794"/>
                  </a:lnTo>
                  <a:lnTo>
                    <a:pt x="123" y="784"/>
                  </a:lnTo>
                  <a:lnTo>
                    <a:pt x="122" y="778"/>
                  </a:lnTo>
                  <a:lnTo>
                    <a:pt x="116" y="774"/>
                  </a:lnTo>
                  <a:lnTo>
                    <a:pt x="107" y="773"/>
                  </a:lnTo>
                  <a:lnTo>
                    <a:pt x="98" y="770"/>
                  </a:lnTo>
                  <a:lnTo>
                    <a:pt x="92" y="767"/>
                  </a:lnTo>
                  <a:lnTo>
                    <a:pt x="91" y="760"/>
                  </a:lnTo>
                  <a:lnTo>
                    <a:pt x="99" y="752"/>
                  </a:lnTo>
                  <a:lnTo>
                    <a:pt x="86" y="722"/>
                  </a:lnTo>
                  <a:lnTo>
                    <a:pt x="73" y="691"/>
                  </a:lnTo>
                  <a:lnTo>
                    <a:pt x="61" y="661"/>
                  </a:lnTo>
                  <a:lnTo>
                    <a:pt x="49" y="632"/>
                  </a:lnTo>
                  <a:lnTo>
                    <a:pt x="37" y="602"/>
                  </a:lnTo>
                  <a:lnTo>
                    <a:pt x="24" y="572"/>
                  </a:lnTo>
                  <a:lnTo>
                    <a:pt x="11" y="542"/>
                  </a:lnTo>
                  <a:lnTo>
                    <a:pt x="0" y="513"/>
                  </a:lnTo>
                  <a:lnTo>
                    <a:pt x="10" y="485"/>
                  </a:lnTo>
                  <a:lnTo>
                    <a:pt x="22" y="458"/>
                  </a:lnTo>
                  <a:lnTo>
                    <a:pt x="34" y="430"/>
                  </a:lnTo>
                  <a:lnTo>
                    <a:pt x="45" y="403"/>
                  </a:lnTo>
                  <a:lnTo>
                    <a:pt x="57" y="375"/>
                  </a:lnTo>
                  <a:lnTo>
                    <a:pt x="69" y="348"/>
                  </a:lnTo>
                  <a:lnTo>
                    <a:pt x="80" y="321"/>
                  </a:lnTo>
                  <a:lnTo>
                    <a:pt x="92" y="295"/>
                  </a:lnTo>
                  <a:lnTo>
                    <a:pt x="98" y="260"/>
                  </a:lnTo>
                  <a:lnTo>
                    <a:pt x="101" y="223"/>
                  </a:lnTo>
                  <a:lnTo>
                    <a:pt x="101" y="185"/>
                  </a:lnTo>
                  <a:lnTo>
                    <a:pt x="102" y="147"/>
                  </a:lnTo>
                  <a:lnTo>
                    <a:pt x="102" y="108"/>
                  </a:lnTo>
                  <a:lnTo>
                    <a:pt x="103" y="71"/>
                  </a:lnTo>
                  <a:lnTo>
                    <a:pt x="105" y="34"/>
                  </a:lnTo>
                  <a:lnTo>
                    <a:pt x="112" y="0"/>
                  </a:lnTo>
                  <a:close/>
                </a:path>
              </a:pathLst>
            </a:custGeom>
            <a:solidFill>
              <a:srgbClr val="D4DB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9"/>
            <p:cNvSpPr>
              <a:spLocks/>
            </p:cNvSpPr>
            <p:nvPr/>
          </p:nvSpPr>
          <p:spPr bwMode="auto">
            <a:xfrm>
              <a:off x="3135" y="2658"/>
              <a:ext cx="413" cy="561"/>
            </a:xfrm>
            <a:custGeom>
              <a:avLst/>
              <a:gdLst>
                <a:gd name="T0" fmla="*/ 121 w 413"/>
                <a:gd name="T1" fmla="*/ 48 h 561"/>
                <a:gd name="T2" fmla="*/ 88 w 413"/>
                <a:gd name="T3" fmla="*/ 109 h 561"/>
                <a:gd name="T4" fmla="*/ 61 w 413"/>
                <a:gd name="T5" fmla="*/ 162 h 561"/>
                <a:gd name="T6" fmla="*/ 39 w 413"/>
                <a:gd name="T7" fmla="*/ 207 h 561"/>
                <a:gd name="T8" fmla="*/ 31 w 413"/>
                <a:gd name="T9" fmla="*/ 247 h 561"/>
                <a:gd name="T10" fmla="*/ 33 w 413"/>
                <a:gd name="T11" fmla="*/ 282 h 561"/>
                <a:gd name="T12" fmla="*/ 54 w 413"/>
                <a:gd name="T13" fmla="*/ 317 h 561"/>
                <a:gd name="T14" fmla="*/ 93 w 413"/>
                <a:gd name="T15" fmla="*/ 352 h 561"/>
                <a:gd name="T16" fmla="*/ 155 w 413"/>
                <a:gd name="T17" fmla="*/ 391 h 561"/>
                <a:gd name="T18" fmla="*/ 137 w 413"/>
                <a:gd name="T19" fmla="*/ 400 h 561"/>
                <a:gd name="T20" fmla="*/ 119 w 413"/>
                <a:gd name="T21" fmla="*/ 412 h 561"/>
                <a:gd name="T22" fmla="*/ 97 w 413"/>
                <a:gd name="T23" fmla="*/ 425 h 561"/>
                <a:gd name="T24" fmla="*/ 77 w 413"/>
                <a:gd name="T25" fmla="*/ 440 h 561"/>
                <a:gd name="T26" fmla="*/ 55 w 413"/>
                <a:gd name="T27" fmla="*/ 453 h 561"/>
                <a:gd name="T28" fmla="*/ 34 w 413"/>
                <a:gd name="T29" fmla="*/ 467 h 561"/>
                <a:gd name="T30" fmla="*/ 15 w 413"/>
                <a:gd name="T31" fmla="*/ 479 h 561"/>
                <a:gd name="T32" fmla="*/ 0 w 413"/>
                <a:gd name="T33" fmla="*/ 487 h 561"/>
                <a:gd name="T34" fmla="*/ 4 w 413"/>
                <a:gd name="T35" fmla="*/ 500 h 561"/>
                <a:gd name="T36" fmla="*/ 12 w 413"/>
                <a:gd name="T37" fmla="*/ 510 h 561"/>
                <a:gd name="T38" fmla="*/ 21 w 413"/>
                <a:gd name="T39" fmla="*/ 516 h 561"/>
                <a:gd name="T40" fmla="*/ 32 w 413"/>
                <a:gd name="T41" fmla="*/ 524 h 561"/>
                <a:gd name="T42" fmla="*/ 41 w 413"/>
                <a:gd name="T43" fmla="*/ 530 h 561"/>
                <a:gd name="T44" fmla="*/ 50 w 413"/>
                <a:gd name="T45" fmla="*/ 538 h 561"/>
                <a:gd name="T46" fmla="*/ 58 w 413"/>
                <a:gd name="T47" fmla="*/ 547 h 561"/>
                <a:gd name="T48" fmla="*/ 64 w 413"/>
                <a:gd name="T49" fmla="*/ 561 h 561"/>
                <a:gd name="T50" fmla="*/ 101 w 413"/>
                <a:gd name="T51" fmla="*/ 541 h 561"/>
                <a:gd name="T52" fmla="*/ 139 w 413"/>
                <a:gd name="T53" fmla="*/ 520 h 561"/>
                <a:gd name="T54" fmla="*/ 177 w 413"/>
                <a:gd name="T55" fmla="*/ 500 h 561"/>
                <a:gd name="T56" fmla="*/ 215 w 413"/>
                <a:gd name="T57" fmla="*/ 481 h 561"/>
                <a:gd name="T58" fmla="*/ 253 w 413"/>
                <a:gd name="T59" fmla="*/ 460 h 561"/>
                <a:gd name="T60" fmla="*/ 290 w 413"/>
                <a:gd name="T61" fmla="*/ 440 h 561"/>
                <a:gd name="T62" fmla="*/ 328 w 413"/>
                <a:gd name="T63" fmla="*/ 419 h 561"/>
                <a:gd name="T64" fmla="*/ 366 w 413"/>
                <a:gd name="T65" fmla="*/ 400 h 561"/>
                <a:gd name="T66" fmla="*/ 398 w 413"/>
                <a:gd name="T67" fmla="*/ 366 h 561"/>
                <a:gd name="T68" fmla="*/ 413 w 413"/>
                <a:gd name="T69" fmla="*/ 342 h 561"/>
                <a:gd name="T70" fmla="*/ 411 w 413"/>
                <a:gd name="T71" fmla="*/ 323 h 561"/>
                <a:gd name="T72" fmla="*/ 395 w 413"/>
                <a:gd name="T73" fmla="*/ 311 h 561"/>
                <a:gd name="T74" fmla="*/ 366 w 413"/>
                <a:gd name="T75" fmla="*/ 299 h 561"/>
                <a:gd name="T76" fmla="*/ 326 w 413"/>
                <a:gd name="T77" fmla="*/ 289 h 561"/>
                <a:gd name="T78" fmla="*/ 276 w 413"/>
                <a:gd name="T79" fmla="*/ 279 h 561"/>
                <a:gd name="T80" fmla="*/ 219 w 413"/>
                <a:gd name="T81" fmla="*/ 266 h 561"/>
                <a:gd name="T82" fmla="*/ 228 w 413"/>
                <a:gd name="T83" fmla="*/ 248 h 561"/>
                <a:gd name="T84" fmla="*/ 239 w 413"/>
                <a:gd name="T85" fmla="*/ 230 h 561"/>
                <a:gd name="T86" fmla="*/ 250 w 413"/>
                <a:gd name="T87" fmla="*/ 213 h 561"/>
                <a:gd name="T88" fmla="*/ 260 w 413"/>
                <a:gd name="T89" fmla="*/ 195 h 561"/>
                <a:gd name="T90" fmla="*/ 270 w 413"/>
                <a:gd name="T91" fmla="*/ 177 h 561"/>
                <a:gd name="T92" fmla="*/ 282 w 413"/>
                <a:gd name="T93" fmla="*/ 159 h 561"/>
                <a:gd name="T94" fmla="*/ 291 w 413"/>
                <a:gd name="T95" fmla="*/ 142 h 561"/>
                <a:gd name="T96" fmla="*/ 303 w 413"/>
                <a:gd name="T97" fmla="*/ 124 h 561"/>
                <a:gd name="T98" fmla="*/ 287 w 413"/>
                <a:gd name="T99" fmla="*/ 64 h 561"/>
                <a:gd name="T100" fmla="*/ 263 w 413"/>
                <a:gd name="T101" fmla="*/ 26 h 561"/>
                <a:gd name="T102" fmla="*/ 235 w 413"/>
                <a:gd name="T103" fmla="*/ 6 h 561"/>
                <a:gd name="T104" fmla="*/ 205 w 413"/>
                <a:gd name="T105" fmla="*/ 0 h 561"/>
                <a:gd name="T106" fmla="*/ 175 w 413"/>
                <a:gd name="T107" fmla="*/ 4 h 561"/>
                <a:gd name="T108" fmla="*/ 150 w 413"/>
                <a:gd name="T109" fmla="*/ 17 h 561"/>
                <a:gd name="T110" fmla="*/ 130 w 413"/>
                <a:gd name="T111" fmla="*/ 31 h 561"/>
                <a:gd name="T112" fmla="*/ 121 w 413"/>
                <a:gd name="T113" fmla="*/ 48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3" h="561">
                  <a:moveTo>
                    <a:pt x="121" y="48"/>
                  </a:moveTo>
                  <a:lnTo>
                    <a:pt x="88" y="109"/>
                  </a:lnTo>
                  <a:lnTo>
                    <a:pt x="61" y="162"/>
                  </a:lnTo>
                  <a:lnTo>
                    <a:pt x="39" y="207"/>
                  </a:lnTo>
                  <a:lnTo>
                    <a:pt x="31" y="247"/>
                  </a:lnTo>
                  <a:lnTo>
                    <a:pt x="33" y="282"/>
                  </a:lnTo>
                  <a:lnTo>
                    <a:pt x="54" y="317"/>
                  </a:lnTo>
                  <a:lnTo>
                    <a:pt x="93" y="352"/>
                  </a:lnTo>
                  <a:lnTo>
                    <a:pt x="155" y="391"/>
                  </a:lnTo>
                  <a:lnTo>
                    <a:pt x="137" y="400"/>
                  </a:lnTo>
                  <a:lnTo>
                    <a:pt x="119" y="412"/>
                  </a:lnTo>
                  <a:lnTo>
                    <a:pt x="97" y="425"/>
                  </a:lnTo>
                  <a:lnTo>
                    <a:pt x="77" y="440"/>
                  </a:lnTo>
                  <a:lnTo>
                    <a:pt x="55" y="453"/>
                  </a:lnTo>
                  <a:lnTo>
                    <a:pt x="34" y="467"/>
                  </a:lnTo>
                  <a:lnTo>
                    <a:pt x="15" y="479"/>
                  </a:lnTo>
                  <a:lnTo>
                    <a:pt x="0" y="487"/>
                  </a:lnTo>
                  <a:lnTo>
                    <a:pt x="4" y="500"/>
                  </a:lnTo>
                  <a:lnTo>
                    <a:pt x="12" y="510"/>
                  </a:lnTo>
                  <a:lnTo>
                    <a:pt x="21" y="516"/>
                  </a:lnTo>
                  <a:lnTo>
                    <a:pt x="32" y="524"/>
                  </a:lnTo>
                  <a:lnTo>
                    <a:pt x="41" y="530"/>
                  </a:lnTo>
                  <a:lnTo>
                    <a:pt x="50" y="538"/>
                  </a:lnTo>
                  <a:lnTo>
                    <a:pt x="58" y="547"/>
                  </a:lnTo>
                  <a:lnTo>
                    <a:pt x="64" y="561"/>
                  </a:lnTo>
                  <a:lnTo>
                    <a:pt x="101" y="541"/>
                  </a:lnTo>
                  <a:lnTo>
                    <a:pt x="139" y="520"/>
                  </a:lnTo>
                  <a:lnTo>
                    <a:pt x="177" y="500"/>
                  </a:lnTo>
                  <a:lnTo>
                    <a:pt x="215" y="481"/>
                  </a:lnTo>
                  <a:lnTo>
                    <a:pt x="253" y="460"/>
                  </a:lnTo>
                  <a:lnTo>
                    <a:pt x="290" y="440"/>
                  </a:lnTo>
                  <a:lnTo>
                    <a:pt x="328" y="419"/>
                  </a:lnTo>
                  <a:lnTo>
                    <a:pt x="366" y="400"/>
                  </a:lnTo>
                  <a:lnTo>
                    <a:pt x="398" y="366"/>
                  </a:lnTo>
                  <a:lnTo>
                    <a:pt x="413" y="342"/>
                  </a:lnTo>
                  <a:lnTo>
                    <a:pt x="411" y="323"/>
                  </a:lnTo>
                  <a:lnTo>
                    <a:pt x="395" y="311"/>
                  </a:lnTo>
                  <a:lnTo>
                    <a:pt x="366" y="299"/>
                  </a:lnTo>
                  <a:lnTo>
                    <a:pt x="326" y="289"/>
                  </a:lnTo>
                  <a:lnTo>
                    <a:pt x="276" y="279"/>
                  </a:lnTo>
                  <a:lnTo>
                    <a:pt x="219" y="266"/>
                  </a:lnTo>
                  <a:lnTo>
                    <a:pt x="228" y="248"/>
                  </a:lnTo>
                  <a:lnTo>
                    <a:pt x="239" y="230"/>
                  </a:lnTo>
                  <a:lnTo>
                    <a:pt x="250" y="213"/>
                  </a:lnTo>
                  <a:lnTo>
                    <a:pt x="260" y="195"/>
                  </a:lnTo>
                  <a:lnTo>
                    <a:pt x="270" y="177"/>
                  </a:lnTo>
                  <a:lnTo>
                    <a:pt x="282" y="159"/>
                  </a:lnTo>
                  <a:lnTo>
                    <a:pt x="291" y="142"/>
                  </a:lnTo>
                  <a:lnTo>
                    <a:pt x="303" y="124"/>
                  </a:lnTo>
                  <a:lnTo>
                    <a:pt x="287" y="64"/>
                  </a:lnTo>
                  <a:lnTo>
                    <a:pt x="263" y="26"/>
                  </a:lnTo>
                  <a:lnTo>
                    <a:pt x="235" y="6"/>
                  </a:lnTo>
                  <a:lnTo>
                    <a:pt x="205" y="0"/>
                  </a:lnTo>
                  <a:lnTo>
                    <a:pt x="175" y="4"/>
                  </a:lnTo>
                  <a:lnTo>
                    <a:pt x="150" y="17"/>
                  </a:lnTo>
                  <a:lnTo>
                    <a:pt x="130" y="31"/>
                  </a:lnTo>
                  <a:lnTo>
                    <a:pt x="121" y="48"/>
                  </a:lnTo>
                  <a:close/>
                </a:path>
              </a:pathLst>
            </a:custGeom>
            <a:solidFill>
              <a:srgbClr val="9CAD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40"/>
            <p:cNvSpPr>
              <a:spLocks/>
            </p:cNvSpPr>
            <p:nvPr/>
          </p:nvSpPr>
          <p:spPr bwMode="auto">
            <a:xfrm>
              <a:off x="3146" y="2658"/>
              <a:ext cx="402" cy="561"/>
            </a:xfrm>
            <a:custGeom>
              <a:avLst/>
              <a:gdLst>
                <a:gd name="T0" fmla="*/ 110 w 402"/>
                <a:gd name="T1" fmla="*/ 48 h 561"/>
                <a:gd name="T2" fmla="*/ 78 w 402"/>
                <a:gd name="T3" fmla="*/ 109 h 561"/>
                <a:gd name="T4" fmla="*/ 53 w 402"/>
                <a:gd name="T5" fmla="*/ 161 h 561"/>
                <a:gd name="T6" fmla="*/ 34 w 402"/>
                <a:gd name="T7" fmla="*/ 206 h 561"/>
                <a:gd name="T8" fmla="*/ 28 w 402"/>
                <a:gd name="T9" fmla="*/ 246 h 561"/>
                <a:gd name="T10" fmla="*/ 35 w 402"/>
                <a:gd name="T11" fmla="*/ 281 h 561"/>
                <a:gd name="T12" fmla="*/ 57 w 402"/>
                <a:gd name="T13" fmla="*/ 316 h 561"/>
                <a:gd name="T14" fmla="*/ 98 w 402"/>
                <a:gd name="T15" fmla="*/ 351 h 561"/>
                <a:gd name="T16" fmla="*/ 161 w 402"/>
                <a:gd name="T17" fmla="*/ 390 h 561"/>
                <a:gd name="T18" fmla="*/ 149 w 402"/>
                <a:gd name="T19" fmla="*/ 399 h 561"/>
                <a:gd name="T20" fmla="*/ 133 w 402"/>
                <a:gd name="T21" fmla="*/ 413 h 561"/>
                <a:gd name="T22" fmla="*/ 112 w 402"/>
                <a:gd name="T23" fmla="*/ 427 h 561"/>
                <a:gd name="T24" fmla="*/ 88 w 402"/>
                <a:gd name="T25" fmla="*/ 445 h 561"/>
                <a:gd name="T26" fmla="*/ 63 w 402"/>
                <a:gd name="T27" fmla="*/ 460 h 561"/>
                <a:gd name="T28" fmla="*/ 39 w 402"/>
                <a:gd name="T29" fmla="*/ 475 h 561"/>
                <a:gd name="T30" fmla="*/ 17 w 402"/>
                <a:gd name="T31" fmla="*/ 487 h 561"/>
                <a:gd name="T32" fmla="*/ 0 w 402"/>
                <a:gd name="T33" fmla="*/ 497 h 561"/>
                <a:gd name="T34" fmla="*/ 4 w 402"/>
                <a:gd name="T35" fmla="*/ 508 h 561"/>
                <a:gd name="T36" fmla="*/ 11 w 402"/>
                <a:gd name="T37" fmla="*/ 516 h 561"/>
                <a:gd name="T38" fmla="*/ 18 w 402"/>
                <a:gd name="T39" fmla="*/ 522 h 561"/>
                <a:gd name="T40" fmla="*/ 26 w 402"/>
                <a:gd name="T41" fmla="*/ 528 h 561"/>
                <a:gd name="T42" fmla="*/ 33 w 402"/>
                <a:gd name="T43" fmla="*/ 533 h 561"/>
                <a:gd name="T44" fmla="*/ 41 w 402"/>
                <a:gd name="T45" fmla="*/ 540 h 561"/>
                <a:gd name="T46" fmla="*/ 47 w 402"/>
                <a:gd name="T47" fmla="*/ 548 h 561"/>
                <a:gd name="T48" fmla="*/ 53 w 402"/>
                <a:gd name="T49" fmla="*/ 561 h 561"/>
                <a:gd name="T50" fmla="*/ 90 w 402"/>
                <a:gd name="T51" fmla="*/ 541 h 561"/>
                <a:gd name="T52" fmla="*/ 128 w 402"/>
                <a:gd name="T53" fmla="*/ 520 h 561"/>
                <a:gd name="T54" fmla="*/ 166 w 402"/>
                <a:gd name="T55" fmla="*/ 500 h 561"/>
                <a:gd name="T56" fmla="*/ 204 w 402"/>
                <a:gd name="T57" fmla="*/ 481 h 561"/>
                <a:gd name="T58" fmla="*/ 242 w 402"/>
                <a:gd name="T59" fmla="*/ 460 h 561"/>
                <a:gd name="T60" fmla="*/ 279 w 402"/>
                <a:gd name="T61" fmla="*/ 440 h 561"/>
                <a:gd name="T62" fmla="*/ 317 w 402"/>
                <a:gd name="T63" fmla="*/ 419 h 561"/>
                <a:gd name="T64" fmla="*/ 355 w 402"/>
                <a:gd name="T65" fmla="*/ 400 h 561"/>
                <a:gd name="T66" fmla="*/ 387 w 402"/>
                <a:gd name="T67" fmla="*/ 366 h 561"/>
                <a:gd name="T68" fmla="*/ 402 w 402"/>
                <a:gd name="T69" fmla="*/ 342 h 561"/>
                <a:gd name="T70" fmla="*/ 400 w 402"/>
                <a:gd name="T71" fmla="*/ 323 h 561"/>
                <a:gd name="T72" fmla="*/ 384 w 402"/>
                <a:gd name="T73" fmla="*/ 311 h 561"/>
                <a:gd name="T74" fmla="*/ 355 w 402"/>
                <a:gd name="T75" fmla="*/ 299 h 561"/>
                <a:gd name="T76" fmla="*/ 315 w 402"/>
                <a:gd name="T77" fmla="*/ 289 h 561"/>
                <a:gd name="T78" fmla="*/ 265 w 402"/>
                <a:gd name="T79" fmla="*/ 279 h 561"/>
                <a:gd name="T80" fmla="*/ 208 w 402"/>
                <a:gd name="T81" fmla="*/ 266 h 561"/>
                <a:gd name="T82" fmla="*/ 217 w 402"/>
                <a:gd name="T83" fmla="*/ 248 h 561"/>
                <a:gd name="T84" fmla="*/ 228 w 402"/>
                <a:gd name="T85" fmla="*/ 230 h 561"/>
                <a:gd name="T86" fmla="*/ 239 w 402"/>
                <a:gd name="T87" fmla="*/ 213 h 561"/>
                <a:gd name="T88" fmla="*/ 249 w 402"/>
                <a:gd name="T89" fmla="*/ 195 h 561"/>
                <a:gd name="T90" fmla="*/ 259 w 402"/>
                <a:gd name="T91" fmla="*/ 177 h 561"/>
                <a:gd name="T92" fmla="*/ 271 w 402"/>
                <a:gd name="T93" fmla="*/ 159 h 561"/>
                <a:gd name="T94" fmla="*/ 280 w 402"/>
                <a:gd name="T95" fmla="*/ 142 h 561"/>
                <a:gd name="T96" fmla="*/ 292 w 402"/>
                <a:gd name="T97" fmla="*/ 124 h 561"/>
                <a:gd name="T98" fmla="*/ 276 w 402"/>
                <a:gd name="T99" fmla="*/ 64 h 561"/>
                <a:gd name="T100" fmla="*/ 252 w 402"/>
                <a:gd name="T101" fmla="*/ 26 h 561"/>
                <a:gd name="T102" fmla="*/ 224 w 402"/>
                <a:gd name="T103" fmla="*/ 6 h 561"/>
                <a:gd name="T104" fmla="*/ 194 w 402"/>
                <a:gd name="T105" fmla="*/ 0 h 561"/>
                <a:gd name="T106" fmla="*/ 164 w 402"/>
                <a:gd name="T107" fmla="*/ 4 h 561"/>
                <a:gd name="T108" fmla="*/ 139 w 402"/>
                <a:gd name="T109" fmla="*/ 17 h 561"/>
                <a:gd name="T110" fmla="*/ 119 w 402"/>
                <a:gd name="T111" fmla="*/ 31 h 561"/>
                <a:gd name="T112" fmla="*/ 110 w 402"/>
                <a:gd name="T113" fmla="*/ 48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2" h="561">
                  <a:moveTo>
                    <a:pt x="110" y="48"/>
                  </a:moveTo>
                  <a:lnTo>
                    <a:pt x="78" y="109"/>
                  </a:lnTo>
                  <a:lnTo>
                    <a:pt x="53" y="161"/>
                  </a:lnTo>
                  <a:lnTo>
                    <a:pt x="34" y="206"/>
                  </a:lnTo>
                  <a:lnTo>
                    <a:pt x="28" y="246"/>
                  </a:lnTo>
                  <a:lnTo>
                    <a:pt x="35" y="281"/>
                  </a:lnTo>
                  <a:lnTo>
                    <a:pt x="57" y="316"/>
                  </a:lnTo>
                  <a:lnTo>
                    <a:pt x="98" y="351"/>
                  </a:lnTo>
                  <a:lnTo>
                    <a:pt x="161" y="390"/>
                  </a:lnTo>
                  <a:lnTo>
                    <a:pt x="149" y="399"/>
                  </a:lnTo>
                  <a:lnTo>
                    <a:pt x="133" y="413"/>
                  </a:lnTo>
                  <a:lnTo>
                    <a:pt x="112" y="427"/>
                  </a:lnTo>
                  <a:lnTo>
                    <a:pt x="88" y="445"/>
                  </a:lnTo>
                  <a:lnTo>
                    <a:pt x="63" y="460"/>
                  </a:lnTo>
                  <a:lnTo>
                    <a:pt x="39" y="475"/>
                  </a:lnTo>
                  <a:lnTo>
                    <a:pt x="17" y="487"/>
                  </a:lnTo>
                  <a:lnTo>
                    <a:pt x="0" y="497"/>
                  </a:lnTo>
                  <a:lnTo>
                    <a:pt x="4" y="508"/>
                  </a:lnTo>
                  <a:lnTo>
                    <a:pt x="11" y="516"/>
                  </a:lnTo>
                  <a:lnTo>
                    <a:pt x="18" y="522"/>
                  </a:lnTo>
                  <a:lnTo>
                    <a:pt x="26" y="528"/>
                  </a:lnTo>
                  <a:lnTo>
                    <a:pt x="33" y="533"/>
                  </a:lnTo>
                  <a:lnTo>
                    <a:pt x="41" y="540"/>
                  </a:lnTo>
                  <a:lnTo>
                    <a:pt x="47" y="548"/>
                  </a:lnTo>
                  <a:lnTo>
                    <a:pt x="53" y="561"/>
                  </a:lnTo>
                  <a:lnTo>
                    <a:pt x="90" y="541"/>
                  </a:lnTo>
                  <a:lnTo>
                    <a:pt x="128" y="520"/>
                  </a:lnTo>
                  <a:lnTo>
                    <a:pt x="166" y="500"/>
                  </a:lnTo>
                  <a:lnTo>
                    <a:pt x="204" y="481"/>
                  </a:lnTo>
                  <a:lnTo>
                    <a:pt x="242" y="460"/>
                  </a:lnTo>
                  <a:lnTo>
                    <a:pt x="279" y="440"/>
                  </a:lnTo>
                  <a:lnTo>
                    <a:pt x="317" y="419"/>
                  </a:lnTo>
                  <a:lnTo>
                    <a:pt x="355" y="400"/>
                  </a:lnTo>
                  <a:lnTo>
                    <a:pt x="387" y="366"/>
                  </a:lnTo>
                  <a:lnTo>
                    <a:pt x="402" y="342"/>
                  </a:lnTo>
                  <a:lnTo>
                    <a:pt x="400" y="323"/>
                  </a:lnTo>
                  <a:lnTo>
                    <a:pt x="384" y="311"/>
                  </a:lnTo>
                  <a:lnTo>
                    <a:pt x="355" y="299"/>
                  </a:lnTo>
                  <a:lnTo>
                    <a:pt x="315" y="289"/>
                  </a:lnTo>
                  <a:lnTo>
                    <a:pt x="265" y="279"/>
                  </a:lnTo>
                  <a:lnTo>
                    <a:pt x="208" y="266"/>
                  </a:lnTo>
                  <a:lnTo>
                    <a:pt x="217" y="248"/>
                  </a:lnTo>
                  <a:lnTo>
                    <a:pt x="228" y="230"/>
                  </a:lnTo>
                  <a:lnTo>
                    <a:pt x="239" y="213"/>
                  </a:lnTo>
                  <a:lnTo>
                    <a:pt x="249" y="195"/>
                  </a:lnTo>
                  <a:lnTo>
                    <a:pt x="259" y="177"/>
                  </a:lnTo>
                  <a:lnTo>
                    <a:pt x="271" y="159"/>
                  </a:lnTo>
                  <a:lnTo>
                    <a:pt x="280" y="142"/>
                  </a:lnTo>
                  <a:lnTo>
                    <a:pt x="292" y="124"/>
                  </a:lnTo>
                  <a:lnTo>
                    <a:pt x="276" y="64"/>
                  </a:lnTo>
                  <a:lnTo>
                    <a:pt x="252" y="26"/>
                  </a:lnTo>
                  <a:lnTo>
                    <a:pt x="224" y="6"/>
                  </a:lnTo>
                  <a:lnTo>
                    <a:pt x="194" y="0"/>
                  </a:lnTo>
                  <a:lnTo>
                    <a:pt x="164" y="4"/>
                  </a:lnTo>
                  <a:lnTo>
                    <a:pt x="139" y="17"/>
                  </a:lnTo>
                  <a:lnTo>
                    <a:pt x="119" y="31"/>
                  </a:lnTo>
                  <a:lnTo>
                    <a:pt x="110" y="48"/>
                  </a:lnTo>
                  <a:close/>
                </a:path>
              </a:pathLst>
            </a:custGeom>
            <a:solidFill>
              <a:srgbClr val="A3B5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41"/>
            <p:cNvSpPr>
              <a:spLocks/>
            </p:cNvSpPr>
            <p:nvPr/>
          </p:nvSpPr>
          <p:spPr bwMode="auto">
            <a:xfrm>
              <a:off x="3158" y="2658"/>
              <a:ext cx="390" cy="561"/>
            </a:xfrm>
            <a:custGeom>
              <a:avLst/>
              <a:gdLst>
                <a:gd name="T0" fmla="*/ 98 w 390"/>
                <a:gd name="T1" fmla="*/ 48 h 561"/>
                <a:gd name="T2" fmla="*/ 67 w 390"/>
                <a:gd name="T3" fmla="*/ 109 h 561"/>
                <a:gd name="T4" fmla="*/ 42 w 390"/>
                <a:gd name="T5" fmla="*/ 161 h 561"/>
                <a:gd name="T6" fmla="*/ 28 w 390"/>
                <a:gd name="T7" fmla="*/ 205 h 561"/>
                <a:gd name="T8" fmla="*/ 25 w 390"/>
                <a:gd name="T9" fmla="*/ 245 h 561"/>
                <a:gd name="T10" fmla="*/ 35 w 390"/>
                <a:gd name="T11" fmla="*/ 279 h 561"/>
                <a:gd name="T12" fmla="*/ 60 w 390"/>
                <a:gd name="T13" fmla="*/ 314 h 561"/>
                <a:gd name="T14" fmla="*/ 103 w 390"/>
                <a:gd name="T15" fmla="*/ 350 h 561"/>
                <a:gd name="T16" fmla="*/ 167 w 390"/>
                <a:gd name="T17" fmla="*/ 389 h 561"/>
                <a:gd name="T18" fmla="*/ 161 w 390"/>
                <a:gd name="T19" fmla="*/ 399 h 561"/>
                <a:gd name="T20" fmla="*/ 146 w 390"/>
                <a:gd name="T21" fmla="*/ 414 h 561"/>
                <a:gd name="T22" fmla="*/ 124 w 390"/>
                <a:gd name="T23" fmla="*/ 430 h 561"/>
                <a:gd name="T24" fmla="*/ 99 w 390"/>
                <a:gd name="T25" fmla="*/ 449 h 561"/>
                <a:gd name="T26" fmla="*/ 70 w 390"/>
                <a:gd name="T27" fmla="*/ 465 h 561"/>
                <a:gd name="T28" fmla="*/ 42 w 390"/>
                <a:gd name="T29" fmla="*/ 482 h 561"/>
                <a:gd name="T30" fmla="*/ 18 w 390"/>
                <a:gd name="T31" fmla="*/ 494 h 561"/>
                <a:gd name="T32" fmla="*/ 0 w 390"/>
                <a:gd name="T33" fmla="*/ 505 h 561"/>
                <a:gd name="T34" fmla="*/ 3 w 390"/>
                <a:gd name="T35" fmla="*/ 516 h 561"/>
                <a:gd name="T36" fmla="*/ 9 w 390"/>
                <a:gd name="T37" fmla="*/ 524 h 561"/>
                <a:gd name="T38" fmla="*/ 14 w 390"/>
                <a:gd name="T39" fmla="*/ 528 h 561"/>
                <a:gd name="T40" fmla="*/ 20 w 390"/>
                <a:gd name="T41" fmla="*/ 533 h 561"/>
                <a:gd name="T42" fmla="*/ 25 w 390"/>
                <a:gd name="T43" fmla="*/ 536 h 561"/>
                <a:gd name="T44" fmla="*/ 31 w 390"/>
                <a:gd name="T45" fmla="*/ 541 h 561"/>
                <a:gd name="T46" fmla="*/ 36 w 390"/>
                <a:gd name="T47" fmla="*/ 548 h 561"/>
                <a:gd name="T48" fmla="*/ 41 w 390"/>
                <a:gd name="T49" fmla="*/ 561 h 561"/>
                <a:gd name="T50" fmla="*/ 78 w 390"/>
                <a:gd name="T51" fmla="*/ 541 h 561"/>
                <a:gd name="T52" fmla="*/ 116 w 390"/>
                <a:gd name="T53" fmla="*/ 520 h 561"/>
                <a:gd name="T54" fmla="*/ 154 w 390"/>
                <a:gd name="T55" fmla="*/ 500 h 561"/>
                <a:gd name="T56" fmla="*/ 192 w 390"/>
                <a:gd name="T57" fmla="*/ 481 h 561"/>
                <a:gd name="T58" fmla="*/ 230 w 390"/>
                <a:gd name="T59" fmla="*/ 460 h 561"/>
                <a:gd name="T60" fmla="*/ 267 w 390"/>
                <a:gd name="T61" fmla="*/ 440 h 561"/>
                <a:gd name="T62" fmla="*/ 305 w 390"/>
                <a:gd name="T63" fmla="*/ 419 h 561"/>
                <a:gd name="T64" fmla="*/ 343 w 390"/>
                <a:gd name="T65" fmla="*/ 400 h 561"/>
                <a:gd name="T66" fmla="*/ 375 w 390"/>
                <a:gd name="T67" fmla="*/ 366 h 561"/>
                <a:gd name="T68" fmla="*/ 390 w 390"/>
                <a:gd name="T69" fmla="*/ 342 h 561"/>
                <a:gd name="T70" fmla="*/ 388 w 390"/>
                <a:gd name="T71" fmla="*/ 323 h 561"/>
                <a:gd name="T72" fmla="*/ 372 w 390"/>
                <a:gd name="T73" fmla="*/ 311 h 561"/>
                <a:gd name="T74" fmla="*/ 343 w 390"/>
                <a:gd name="T75" fmla="*/ 299 h 561"/>
                <a:gd name="T76" fmla="*/ 303 w 390"/>
                <a:gd name="T77" fmla="*/ 289 h 561"/>
                <a:gd name="T78" fmla="*/ 253 w 390"/>
                <a:gd name="T79" fmla="*/ 279 h 561"/>
                <a:gd name="T80" fmla="*/ 196 w 390"/>
                <a:gd name="T81" fmla="*/ 266 h 561"/>
                <a:gd name="T82" fmla="*/ 205 w 390"/>
                <a:gd name="T83" fmla="*/ 248 h 561"/>
                <a:gd name="T84" fmla="*/ 216 w 390"/>
                <a:gd name="T85" fmla="*/ 230 h 561"/>
                <a:gd name="T86" fmla="*/ 227 w 390"/>
                <a:gd name="T87" fmla="*/ 213 h 561"/>
                <a:gd name="T88" fmla="*/ 237 w 390"/>
                <a:gd name="T89" fmla="*/ 195 h 561"/>
                <a:gd name="T90" fmla="*/ 247 w 390"/>
                <a:gd name="T91" fmla="*/ 177 h 561"/>
                <a:gd name="T92" fmla="*/ 259 w 390"/>
                <a:gd name="T93" fmla="*/ 159 h 561"/>
                <a:gd name="T94" fmla="*/ 268 w 390"/>
                <a:gd name="T95" fmla="*/ 142 h 561"/>
                <a:gd name="T96" fmla="*/ 280 w 390"/>
                <a:gd name="T97" fmla="*/ 124 h 561"/>
                <a:gd name="T98" fmla="*/ 264 w 390"/>
                <a:gd name="T99" fmla="*/ 64 h 561"/>
                <a:gd name="T100" fmla="*/ 240 w 390"/>
                <a:gd name="T101" fmla="*/ 26 h 561"/>
                <a:gd name="T102" fmla="*/ 212 w 390"/>
                <a:gd name="T103" fmla="*/ 6 h 561"/>
                <a:gd name="T104" fmla="*/ 182 w 390"/>
                <a:gd name="T105" fmla="*/ 0 h 561"/>
                <a:gd name="T106" fmla="*/ 152 w 390"/>
                <a:gd name="T107" fmla="*/ 4 h 561"/>
                <a:gd name="T108" fmla="*/ 127 w 390"/>
                <a:gd name="T109" fmla="*/ 17 h 561"/>
                <a:gd name="T110" fmla="*/ 107 w 390"/>
                <a:gd name="T111" fmla="*/ 31 h 561"/>
                <a:gd name="T112" fmla="*/ 98 w 390"/>
                <a:gd name="T113" fmla="*/ 48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0" h="561">
                  <a:moveTo>
                    <a:pt x="98" y="48"/>
                  </a:moveTo>
                  <a:lnTo>
                    <a:pt x="67" y="109"/>
                  </a:lnTo>
                  <a:lnTo>
                    <a:pt x="42" y="161"/>
                  </a:lnTo>
                  <a:lnTo>
                    <a:pt x="28" y="205"/>
                  </a:lnTo>
                  <a:lnTo>
                    <a:pt x="25" y="245"/>
                  </a:lnTo>
                  <a:lnTo>
                    <a:pt x="35" y="279"/>
                  </a:lnTo>
                  <a:lnTo>
                    <a:pt x="60" y="314"/>
                  </a:lnTo>
                  <a:lnTo>
                    <a:pt x="103" y="350"/>
                  </a:lnTo>
                  <a:lnTo>
                    <a:pt x="167" y="389"/>
                  </a:lnTo>
                  <a:lnTo>
                    <a:pt x="161" y="399"/>
                  </a:lnTo>
                  <a:lnTo>
                    <a:pt x="146" y="414"/>
                  </a:lnTo>
                  <a:lnTo>
                    <a:pt x="124" y="430"/>
                  </a:lnTo>
                  <a:lnTo>
                    <a:pt x="99" y="449"/>
                  </a:lnTo>
                  <a:lnTo>
                    <a:pt x="70" y="465"/>
                  </a:lnTo>
                  <a:lnTo>
                    <a:pt x="42" y="482"/>
                  </a:lnTo>
                  <a:lnTo>
                    <a:pt x="18" y="494"/>
                  </a:lnTo>
                  <a:lnTo>
                    <a:pt x="0" y="505"/>
                  </a:lnTo>
                  <a:lnTo>
                    <a:pt x="3" y="516"/>
                  </a:lnTo>
                  <a:lnTo>
                    <a:pt x="9" y="524"/>
                  </a:lnTo>
                  <a:lnTo>
                    <a:pt x="14" y="528"/>
                  </a:lnTo>
                  <a:lnTo>
                    <a:pt x="20" y="533"/>
                  </a:lnTo>
                  <a:lnTo>
                    <a:pt x="25" y="536"/>
                  </a:lnTo>
                  <a:lnTo>
                    <a:pt x="31" y="541"/>
                  </a:lnTo>
                  <a:lnTo>
                    <a:pt x="36" y="548"/>
                  </a:lnTo>
                  <a:lnTo>
                    <a:pt x="41" y="561"/>
                  </a:lnTo>
                  <a:lnTo>
                    <a:pt x="78" y="541"/>
                  </a:lnTo>
                  <a:lnTo>
                    <a:pt x="116" y="520"/>
                  </a:lnTo>
                  <a:lnTo>
                    <a:pt x="154" y="500"/>
                  </a:lnTo>
                  <a:lnTo>
                    <a:pt x="192" y="481"/>
                  </a:lnTo>
                  <a:lnTo>
                    <a:pt x="230" y="460"/>
                  </a:lnTo>
                  <a:lnTo>
                    <a:pt x="267" y="440"/>
                  </a:lnTo>
                  <a:lnTo>
                    <a:pt x="305" y="419"/>
                  </a:lnTo>
                  <a:lnTo>
                    <a:pt x="343" y="400"/>
                  </a:lnTo>
                  <a:lnTo>
                    <a:pt x="375" y="366"/>
                  </a:lnTo>
                  <a:lnTo>
                    <a:pt x="390" y="342"/>
                  </a:lnTo>
                  <a:lnTo>
                    <a:pt x="388" y="323"/>
                  </a:lnTo>
                  <a:lnTo>
                    <a:pt x="372" y="311"/>
                  </a:lnTo>
                  <a:lnTo>
                    <a:pt x="343" y="299"/>
                  </a:lnTo>
                  <a:lnTo>
                    <a:pt x="303" y="289"/>
                  </a:lnTo>
                  <a:lnTo>
                    <a:pt x="253" y="279"/>
                  </a:lnTo>
                  <a:lnTo>
                    <a:pt x="196" y="266"/>
                  </a:lnTo>
                  <a:lnTo>
                    <a:pt x="205" y="248"/>
                  </a:lnTo>
                  <a:lnTo>
                    <a:pt x="216" y="230"/>
                  </a:lnTo>
                  <a:lnTo>
                    <a:pt x="227" y="213"/>
                  </a:lnTo>
                  <a:lnTo>
                    <a:pt x="237" y="195"/>
                  </a:lnTo>
                  <a:lnTo>
                    <a:pt x="247" y="177"/>
                  </a:lnTo>
                  <a:lnTo>
                    <a:pt x="259" y="159"/>
                  </a:lnTo>
                  <a:lnTo>
                    <a:pt x="268" y="142"/>
                  </a:lnTo>
                  <a:lnTo>
                    <a:pt x="280" y="124"/>
                  </a:lnTo>
                  <a:lnTo>
                    <a:pt x="264" y="64"/>
                  </a:lnTo>
                  <a:lnTo>
                    <a:pt x="240" y="26"/>
                  </a:lnTo>
                  <a:lnTo>
                    <a:pt x="212" y="6"/>
                  </a:lnTo>
                  <a:lnTo>
                    <a:pt x="182" y="0"/>
                  </a:lnTo>
                  <a:lnTo>
                    <a:pt x="152" y="4"/>
                  </a:lnTo>
                  <a:lnTo>
                    <a:pt x="127" y="17"/>
                  </a:lnTo>
                  <a:lnTo>
                    <a:pt x="107" y="31"/>
                  </a:lnTo>
                  <a:lnTo>
                    <a:pt x="98" y="48"/>
                  </a:lnTo>
                  <a:close/>
                </a:path>
              </a:pathLst>
            </a:custGeom>
            <a:solidFill>
              <a:srgbClr val="AB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42"/>
            <p:cNvSpPr>
              <a:spLocks/>
            </p:cNvSpPr>
            <p:nvPr/>
          </p:nvSpPr>
          <p:spPr bwMode="auto">
            <a:xfrm>
              <a:off x="3170" y="2658"/>
              <a:ext cx="378" cy="561"/>
            </a:xfrm>
            <a:custGeom>
              <a:avLst/>
              <a:gdLst>
                <a:gd name="T0" fmla="*/ 86 w 378"/>
                <a:gd name="T1" fmla="*/ 48 h 561"/>
                <a:gd name="T2" fmla="*/ 55 w 378"/>
                <a:gd name="T3" fmla="*/ 109 h 561"/>
                <a:gd name="T4" fmla="*/ 33 w 378"/>
                <a:gd name="T5" fmla="*/ 161 h 561"/>
                <a:gd name="T6" fmla="*/ 22 w 378"/>
                <a:gd name="T7" fmla="*/ 205 h 561"/>
                <a:gd name="T8" fmla="*/ 22 w 378"/>
                <a:gd name="T9" fmla="*/ 244 h 561"/>
                <a:gd name="T10" fmla="*/ 34 w 378"/>
                <a:gd name="T11" fmla="*/ 278 h 561"/>
                <a:gd name="T12" fmla="*/ 63 w 378"/>
                <a:gd name="T13" fmla="*/ 312 h 561"/>
                <a:gd name="T14" fmla="*/ 108 w 378"/>
                <a:gd name="T15" fmla="*/ 347 h 561"/>
                <a:gd name="T16" fmla="*/ 172 w 378"/>
                <a:gd name="T17" fmla="*/ 386 h 561"/>
                <a:gd name="T18" fmla="*/ 171 w 378"/>
                <a:gd name="T19" fmla="*/ 397 h 561"/>
                <a:gd name="T20" fmla="*/ 159 w 378"/>
                <a:gd name="T21" fmla="*/ 414 h 561"/>
                <a:gd name="T22" fmla="*/ 137 w 378"/>
                <a:gd name="T23" fmla="*/ 432 h 561"/>
                <a:gd name="T24" fmla="*/ 109 w 378"/>
                <a:gd name="T25" fmla="*/ 452 h 561"/>
                <a:gd name="T26" fmla="*/ 77 w 378"/>
                <a:gd name="T27" fmla="*/ 472 h 561"/>
                <a:gd name="T28" fmla="*/ 46 w 378"/>
                <a:gd name="T29" fmla="*/ 489 h 561"/>
                <a:gd name="T30" fmla="*/ 19 w 378"/>
                <a:gd name="T31" fmla="*/ 504 h 561"/>
                <a:gd name="T32" fmla="*/ 0 w 378"/>
                <a:gd name="T33" fmla="*/ 514 h 561"/>
                <a:gd name="T34" fmla="*/ 3 w 378"/>
                <a:gd name="T35" fmla="*/ 524 h 561"/>
                <a:gd name="T36" fmla="*/ 6 w 378"/>
                <a:gd name="T37" fmla="*/ 531 h 561"/>
                <a:gd name="T38" fmla="*/ 10 w 378"/>
                <a:gd name="T39" fmla="*/ 535 h 561"/>
                <a:gd name="T40" fmla="*/ 14 w 378"/>
                <a:gd name="T41" fmla="*/ 537 h 561"/>
                <a:gd name="T42" fmla="*/ 17 w 378"/>
                <a:gd name="T43" fmla="*/ 538 h 561"/>
                <a:gd name="T44" fmla="*/ 21 w 378"/>
                <a:gd name="T45" fmla="*/ 543 h 561"/>
                <a:gd name="T46" fmla="*/ 25 w 378"/>
                <a:gd name="T47" fmla="*/ 548 h 561"/>
                <a:gd name="T48" fmla="*/ 29 w 378"/>
                <a:gd name="T49" fmla="*/ 561 h 561"/>
                <a:gd name="T50" fmla="*/ 66 w 378"/>
                <a:gd name="T51" fmla="*/ 541 h 561"/>
                <a:gd name="T52" fmla="*/ 104 w 378"/>
                <a:gd name="T53" fmla="*/ 520 h 561"/>
                <a:gd name="T54" fmla="*/ 142 w 378"/>
                <a:gd name="T55" fmla="*/ 500 h 561"/>
                <a:gd name="T56" fmla="*/ 180 w 378"/>
                <a:gd name="T57" fmla="*/ 481 h 561"/>
                <a:gd name="T58" fmla="*/ 218 w 378"/>
                <a:gd name="T59" fmla="*/ 460 h 561"/>
                <a:gd name="T60" fmla="*/ 255 w 378"/>
                <a:gd name="T61" fmla="*/ 440 h 561"/>
                <a:gd name="T62" fmla="*/ 293 w 378"/>
                <a:gd name="T63" fmla="*/ 419 h 561"/>
                <a:gd name="T64" fmla="*/ 331 w 378"/>
                <a:gd name="T65" fmla="*/ 400 h 561"/>
                <a:gd name="T66" fmla="*/ 363 w 378"/>
                <a:gd name="T67" fmla="*/ 366 h 561"/>
                <a:gd name="T68" fmla="*/ 378 w 378"/>
                <a:gd name="T69" fmla="*/ 342 h 561"/>
                <a:gd name="T70" fmla="*/ 376 w 378"/>
                <a:gd name="T71" fmla="*/ 323 h 561"/>
                <a:gd name="T72" fmla="*/ 360 w 378"/>
                <a:gd name="T73" fmla="*/ 311 h 561"/>
                <a:gd name="T74" fmla="*/ 331 w 378"/>
                <a:gd name="T75" fmla="*/ 299 h 561"/>
                <a:gd name="T76" fmla="*/ 291 w 378"/>
                <a:gd name="T77" fmla="*/ 289 h 561"/>
                <a:gd name="T78" fmla="*/ 241 w 378"/>
                <a:gd name="T79" fmla="*/ 279 h 561"/>
                <a:gd name="T80" fmla="*/ 184 w 378"/>
                <a:gd name="T81" fmla="*/ 266 h 561"/>
                <a:gd name="T82" fmla="*/ 193 w 378"/>
                <a:gd name="T83" fmla="*/ 248 h 561"/>
                <a:gd name="T84" fmla="*/ 204 w 378"/>
                <a:gd name="T85" fmla="*/ 230 h 561"/>
                <a:gd name="T86" fmla="*/ 215 w 378"/>
                <a:gd name="T87" fmla="*/ 213 h 561"/>
                <a:gd name="T88" fmla="*/ 225 w 378"/>
                <a:gd name="T89" fmla="*/ 195 h 561"/>
                <a:gd name="T90" fmla="*/ 235 w 378"/>
                <a:gd name="T91" fmla="*/ 177 h 561"/>
                <a:gd name="T92" fmla="*/ 247 w 378"/>
                <a:gd name="T93" fmla="*/ 159 h 561"/>
                <a:gd name="T94" fmla="*/ 256 w 378"/>
                <a:gd name="T95" fmla="*/ 142 h 561"/>
                <a:gd name="T96" fmla="*/ 268 w 378"/>
                <a:gd name="T97" fmla="*/ 124 h 561"/>
                <a:gd name="T98" fmla="*/ 252 w 378"/>
                <a:gd name="T99" fmla="*/ 64 h 561"/>
                <a:gd name="T100" fmla="*/ 228 w 378"/>
                <a:gd name="T101" fmla="*/ 26 h 561"/>
                <a:gd name="T102" fmla="*/ 200 w 378"/>
                <a:gd name="T103" fmla="*/ 6 h 561"/>
                <a:gd name="T104" fmla="*/ 170 w 378"/>
                <a:gd name="T105" fmla="*/ 0 h 561"/>
                <a:gd name="T106" fmla="*/ 140 w 378"/>
                <a:gd name="T107" fmla="*/ 4 h 561"/>
                <a:gd name="T108" fmla="*/ 115 w 378"/>
                <a:gd name="T109" fmla="*/ 17 h 561"/>
                <a:gd name="T110" fmla="*/ 95 w 378"/>
                <a:gd name="T111" fmla="*/ 31 h 561"/>
                <a:gd name="T112" fmla="*/ 86 w 378"/>
                <a:gd name="T113" fmla="*/ 48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8" h="561">
                  <a:moveTo>
                    <a:pt x="86" y="48"/>
                  </a:moveTo>
                  <a:lnTo>
                    <a:pt x="55" y="109"/>
                  </a:lnTo>
                  <a:lnTo>
                    <a:pt x="33" y="161"/>
                  </a:lnTo>
                  <a:lnTo>
                    <a:pt x="22" y="205"/>
                  </a:lnTo>
                  <a:lnTo>
                    <a:pt x="22" y="244"/>
                  </a:lnTo>
                  <a:lnTo>
                    <a:pt x="34" y="278"/>
                  </a:lnTo>
                  <a:lnTo>
                    <a:pt x="63" y="312"/>
                  </a:lnTo>
                  <a:lnTo>
                    <a:pt x="108" y="347"/>
                  </a:lnTo>
                  <a:lnTo>
                    <a:pt x="172" y="386"/>
                  </a:lnTo>
                  <a:lnTo>
                    <a:pt x="171" y="397"/>
                  </a:lnTo>
                  <a:lnTo>
                    <a:pt x="159" y="414"/>
                  </a:lnTo>
                  <a:lnTo>
                    <a:pt x="137" y="432"/>
                  </a:lnTo>
                  <a:lnTo>
                    <a:pt x="109" y="452"/>
                  </a:lnTo>
                  <a:lnTo>
                    <a:pt x="77" y="472"/>
                  </a:lnTo>
                  <a:lnTo>
                    <a:pt x="46" y="489"/>
                  </a:lnTo>
                  <a:lnTo>
                    <a:pt x="19" y="504"/>
                  </a:lnTo>
                  <a:lnTo>
                    <a:pt x="0" y="514"/>
                  </a:lnTo>
                  <a:lnTo>
                    <a:pt x="3" y="524"/>
                  </a:lnTo>
                  <a:lnTo>
                    <a:pt x="6" y="531"/>
                  </a:lnTo>
                  <a:lnTo>
                    <a:pt x="10" y="535"/>
                  </a:lnTo>
                  <a:lnTo>
                    <a:pt x="14" y="537"/>
                  </a:lnTo>
                  <a:lnTo>
                    <a:pt x="17" y="538"/>
                  </a:lnTo>
                  <a:lnTo>
                    <a:pt x="21" y="543"/>
                  </a:lnTo>
                  <a:lnTo>
                    <a:pt x="25" y="548"/>
                  </a:lnTo>
                  <a:lnTo>
                    <a:pt x="29" y="561"/>
                  </a:lnTo>
                  <a:lnTo>
                    <a:pt x="66" y="541"/>
                  </a:lnTo>
                  <a:lnTo>
                    <a:pt x="104" y="520"/>
                  </a:lnTo>
                  <a:lnTo>
                    <a:pt x="142" y="500"/>
                  </a:lnTo>
                  <a:lnTo>
                    <a:pt x="180" y="481"/>
                  </a:lnTo>
                  <a:lnTo>
                    <a:pt x="218" y="460"/>
                  </a:lnTo>
                  <a:lnTo>
                    <a:pt x="255" y="440"/>
                  </a:lnTo>
                  <a:lnTo>
                    <a:pt x="293" y="419"/>
                  </a:lnTo>
                  <a:lnTo>
                    <a:pt x="331" y="400"/>
                  </a:lnTo>
                  <a:lnTo>
                    <a:pt x="363" y="366"/>
                  </a:lnTo>
                  <a:lnTo>
                    <a:pt x="378" y="342"/>
                  </a:lnTo>
                  <a:lnTo>
                    <a:pt x="376" y="323"/>
                  </a:lnTo>
                  <a:lnTo>
                    <a:pt x="360" y="311"/>
                  </a:lnTo>
                  <a:lnTo>
                    <a:pt x="331" y="299"/>
                  </a:lnTo>
                  <a:lnTo>
                    <a:pt x="291" y="289"/>
                  </a:lnTo>
                  <a:lnTo>
                    <a:pt x="241" y="279"/>
                  </a:lnTo>
                  <a:lnTo>
                    <a:pt x="184" y="266"/>
                  </a:lnTo>
                  <a:lnTo>
                    <a:pt x="193" y="248"/>
                  </a:lnTo>
                  <a:lnTo>
                    <a:pt x="204" y="230"/>
                  </a:lnTo>
                  <a:lnTo>
                    <a:pt x="215" y="213"/>
                  </a:lnTo>
                  <a:lnTo>
                    <a:pt x="225" y="195"/>
                  </a:lnTo>
                  <a:lnTo>
                    <a:pt x="235" y="177"/>
                  </a:lnTo>
                  <a:lnTo>
                    <a:pt x="247" y="159"/>
                  </a:lnTo>
                  <a:lnTo>
                    <a:pt x="256" y="142"/>
                  </a:lnTo>
                  <a:lnTo>
                    <a:pt x="268" y="124"/>
                  </a:lnTo>
                  <a:lnTo>
                    <a:pt x="252" y="64"/>
                  </a:lnTo>
                  <a:lnTo>
                    <a:pt x="228" y="26"/>
                  </a:lnTo>
                  <a:lnTo>
                    <a:pt x="200" y="6"/>
                  </a:lnTo>
                  <a:lnTo>
                    <a:pt x="170" y="0"/>
                  </a:lnTo>
                  <a:lnTo>
                    <a:pt x="140" y="4"/>
                  </a:lnTo>
                  <a:lnTo>
                    <a:pt x="115" y="17"/>
                  </a:lnTo>
                  <a:lnTo>
                    <a:pt x="95" y="31"/>
                  </a:lnTo>
                  <a:lnTo>
                    <a:pt x="86" y="48"/>
                  </a:lnTo>
                  <a:close/>
                </a:path>
              </a:pathLst>
            </a:custGeom>
            <a:solidFill>
              <a:srgbClr val="B5C2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3"/>
            <p:cNvSpPr>
              <a:spLocks/>
            </p:cNvSpPr>
            <p:nvPr/>
          </p:nvSpPr>
          <p:spPr bwMode="auto">
            <a:xfrm>
              <a:off x="3182" y="2658"/>
              <a:ext cx="366" cy="561"/>
            </a:xfrm>
            <a:custGeom>
              <a:avLst/>
              <a:gdLst>
                <a:gd name="T0" fmla="*/ 74 w 366"/>
                <a:gd name="T1" fmla="*/ 48 h 561"/>
                <a:gd name="T2" fmla="*/ 44 w 366"/>
                <a:gd name="T3" fmla="*/ 109 h 561"/>
                <a:gd name="T4" fmla="*/ 24 w 366"/>
                <a:gd name="T5" fmla="*/ 160 h 561"/>
                <a:gd name="T6" fmla="*/ 15 w 366"/>
                <a:gd name="T7" fmla="*/ 203 h 561"/>
                <a:gd name="T8" fmla="*/ 18 w 366"/>
                <a:gd name="T9" fmla="*/ 242 h 561"/>
                <a:gd name="T10" fmla="*/ 34 w 366"/>
                <a:gd name="T11" fmla="*/ 276 h 561"/>
                <a:gd name="T12" fmla="*/ 66 w 366"/>
                <a:gd name="T13" fmla="*/ 310 h 561"/>
                <a:gd name="T14" fmla="*/ 113 w 366"/>
                <a:gd name="T15" fmla="*/ 345 h 561"/>
                <a:gd name="T16" fmla="*/ 177 w 366"/>
                <a:gd name="T17" fmla="*/ 384 h 561"/>
                <a:gd name="T18" fmla="*/ 183 w 366"/>
                <a:gd name="T19" fmla="*/ 397 h 561"/>
                <a:gd name="T20" fmla="*/ 173 w 366"/>
                <a:gd name="T21" fmla="*/ 415 h 561"/>
                <a:gd name="T22" fmla="*/ 149 w 366"/>
                <a:gd name="T23" fmla="*/ 434 h 561"/>
                <a:gd name="T24" fmla="*/ 119 w 366"/>
                <a:gd name="T25" fmla="*/ 456 h 561"/>
                <a:gd name="T26" fmla="*/ 84 w 366"/>
                <a:gd name="T27" fmla="*/ 477 h 561"/>
                <a:gd name="T28" fmla="*/ 49 w 366"/>
                <a:gd name="T29" fmla="*/ 496 h 561"/>
                <a:gd name="T30" fmla="*/ 20 w 366"/>
                <a:gd name="T31" fmla="*/ 512 h 561"/>
                <a:gd name="T32" fmla="*/ 0 w 366"/>
                <a:gd name="T33" fmla="*/ 522 h 561"/>
                <a:gd name="T34" fmla="*/ 2 w 366"/>
                <a:gd name="T35" fmla="*/ 533 h 561"/>
                <a:gd name="T36" fmla="*/ 5 w 366"/>
                <a:gd name="T37" fmla="*/ 539 h 561"/>
                <a:gd name="T38" fmla="*/ 6 w 366"/>
                <a:gd name="T39" fmla="*/ 541 h 561"/>
                <a:gd name="T40" fmla="*/ 8 w 366"/>
                <a:gd name="T41" fmla="*/ 542 h 561"/>
                <a:gd name="T42" fmla="*/ 9 w 366"/>
                <a:gd name="T43" fmla="*/ 542 h 561"/>
                <a:gd name="T44" fmla="*/ 11 w 366"/>
                <a:gd name="T45" fmla="*/ 544 h 561"/>
                <a:gd name="T46" fmla="*/ 13 w 366"/>
                <a:gd name="T47" fmla="*/ 549 h 561"/>
                <a:gd name="T48" fmla="*/ 17 w 366"/>
                <a:gd name="T49" fmla="*/ 561 h 561"/>
                <a:gd name="T50" fmla="*/ 54 w 366"/>
                <a:gd name="T51" fmla="*/ 541 h 561"/>
                <a:gd name="T52" fmla="*/ 92 w 366"/>
                <a:gd name="T53" fmla="*/ 520 h 561"/>
                <a:gd name="T54" fmla="*/ 130 w 366"/>
                <a:gd name="T55" fmla="*/ 500 h 561"/>
                <a:gd name="T56" fmla="*/ 168 w 366"/>
                <a:gd name="T57" fmla="*/ 481 h 561"/>
                <a:gd name="T58" fmla="*/ 206 w 366"/>
                <a:gd name="T59" fmla="*/ 460 h 561"/>
                <a:gd name="T60" fmla="*/ 243 w 366"/>
                <a:gd name="T61" fmla="*/ 440 h 561"/>
                <a:gd name="T62" fmla="*/ 281 w 366"/>
                <a:gd name="T63" fmla="*/ 419 h 561"/>
                <a:gd name="T64" fmla="*/ 319 w 366"/>
                <a:gd name="T65" fmla="*/ 400 h 561"/>
                <a:gd name="T66" fmla="*/ 351 w 366"/>
                <a:gd name="T67" fmla="*/ 366 h 561"/>
                <a:gd name="T68" fmla="*/ 366 w 366"/>
                <a:gd name="T69" fmla="*/ 342 h 561"/>
                <a:gd name="T70" fmla="*/ 364 w 366"/>
                <a:gd name="T71" fmla="*/ 323 h 561"/>
                <a:gd name="T72" fmla="*/ 348 w 366"/>
                <a:gd name="T73" fmla="*/ 311 h 561"/>
                <a:gd name="T74" fmla="*/ 319 w 366"/>
                <a:gd name="T75" fmla="*/ 299 h 561"/>
                <a:gd name="T76" fmla="*/ 279 w 366"/>
                <a:gd name="T77" fmla="*/ 289 h 561"/>
                <a:gd name="T78" fmla="*/ 229 w 366"/>
                <a:gd name="T79" fmla="*/ 279 h 561"/>
                <a:gd name="T80" fmla="*/ 172 w 366"/>
                <a:gd name="T81" fmla="*/ 266 h 561"/>
                <a:gd name="T82" fmla="*/ 181 w 366"/>
                <a:gd name="T83" fmla="*/ 248 h 561"/>
                <a:gd name="T84" fmla="*/ 192 w 366"/>
                <a:gd name="T85" fmla="*/ 230 h 561"/>
                <a:gd name="T86" fmla="*/ 203 w 366"/>
                <a:gd name="T87" fmla="*/ 213 h 561"/>
                <a:gd name="T88" fmla="*/ 213 w 366"/>
                <a:gd name="T89" fmla="*/ 195 h 561"/>
                <a:gd name="T90" fmla="*/ 223 w 366"/>
                <a:gd name="T91" fmla="*/ 177 h 561"/>
                <a:gd name="T92" fmla="*/ 235 w 366"/>
                <a:gd name="T93" fmla="*/ 159 h 561"/>
                <a:gd name="T94" fmla="*/ 244 w 366"/>
                <a:gd name="T95" fmla="*/ 142 h 561"/>
                <a:gd name="T96" fmla="*/ 256 w 366"/>
                <a:gd name="T97" fmla="*/ 124 h 561"/>
                <a:gd name="T98" fmla="*/ 240 w 366"/>
                <a:gd name="T99" fmla="*/ 64 h 561"/>
                <a:gd name="T100" fmla="*/ 216 w 366"/>
                <a:gd name="T101" fmla="*/ 26 h 561"/>
                <a:gd name="T102" fmla="*/ 188 w 366"/>
                <a:gd name="T103" fmla="*/ 6 h 561"/>
                <a:gd name="T104" fmla="*/ 158 w 366"/>
                <a:gd name="T105" fmla="*/ 0 h 561"/>
                <a:gd name="T106" fmla="*/ 128 w 366"/>
                <a:gd name="T107" fmla="*/ 4 h 561"/>
                <a:gd name="T108" fmla="*/ 103 w 366"/>
                <a:gd name="T109" fmla="*/ 17 h 561"/>
                <a:gd name="T110" fmla="*/ 83 w 366"/>
                <a:gd name="T111" fmla="*/ 31 h 561"/>
                <a:gd name="T112" fmla="*/ 74 w 366"/>
                <a:gd name="T113" fmla="*/ 48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6" h="561">
                  <a:moveTo>
                    <a:pt x="74" y="48"/>
                  </a:moveTo>
                  <a:lnTo>
                    <a:pt x="44" y="109"/>
                  </a:lnTo>
                  <a:lnTo>
                    <a:pt x="24" y="160"/>
                  </a:lnTo>
                  <a:lnTo>
                    <a:pt x="15" y="203"/>
                  </a:lnTo>
                  <a:lnTo>
                    <a:pt x="18" y="242"/>
                  </a:lnTo>
                  <a:lnTo>
                    <a:pt x="34" y="276"/>
                  </a:lnTo>
                  <a:lnTo>
                    <a:pt x="66" y="310"/>
                  </a:lnTo>
                  <a:lnTo>
                    <a:pt x="113" y="345"/>
                  </a:lnTo>
                  <a:lnTo>
                    <a:pt x="177" y="384"/>
                  </a:lnTo>
                  <a:lnTo>
                    <a:pt x="183" y="397"/>
                  </a:lnTo>
                  <a:lnTo>
                    <a:pt x="173" y="415"/>
                  </a:lnTo>
                  <a:lnTo>
                    <a:pt x="149" y="434"/>
                  </a:lnTo>
                  <a:lnTo>
                    <a:pt x="119" y="456"/>
                  </a:lnTo>
                  <a:lnTo>
                    <a:pt x="84" y="477"/>
                  </a:lnTo>
                  <a:lnTo>
                    <a:pt x="49" y="496"/>
                  </a:lnTo>
                  <a:lnTo>
                    <a:pt x="20" y="512"/>
                  </a:lnTo>
                  <a:lnTo>
                    <a:pt x="0" y="522"/>
                  </a:lnTo>
                  <a:lnTo>
                    <a:pt x="2" y="533"/>
                  </a:lnTo>
                  <a:lnTo>
                    <a:pt x="5" y="539"/>
                  </a:lnTo>
                  <a:lnTo>
                    <a:pt x="6" y="541"/>
                  </a:lnTo>
                  <a:lnTo>
                    <a:pt x="8" y="542"/>
                  </a:lnTo>
                  <a:lnTo>
                    <a:pt x="9" y="542"/>
                  </a:lnTo>
                  <a:lnTo>
                    <a:pt x="11" y="544"/>
                  </a:lnTo>
                  <a:lnTo>
                    <a:pt x="13" y="549"/>
                  </a:lnTo>
                  <a:lnTo>
                    <a:pt x="17" y="561"/>
                  </a:lnTo>
                  <a:lnTo>
                    <a:pt x="54" y="541"/>
                  </a:lnTo>
                  <a:lnTo>
                    <a:pt x="92" y="520"/>
                  </a:lnTo>
                  <a:lnTo>
                    <a:pt x="130" y="500"/>
                  </a:lnTo>
                  <a:lnTo>
                    <a:pt x="168" y="481"/>
                  </a:lnTo>
                  <a:lnTo>
                    <a:pt x="206" y="460"/>
                  </a:lnTo>
                  <a:lnTo>
                    <a:pt x="243" y="440"/>
                  </a:lnTo>
                  <a:lnTo>
                    <a:pt x="281" y="419"/>
                  </a:lnTo>
                  <a:lnTo>
                    <a:pt x="319" y="400"/>
                  </a:lnTo>
                  <a:lnTo>
                    <a:pt x="351" y="366"/>
                  </a:lnTo>
                  <a:lnTo>
                    <a:pt x="366" y="342"/>
                  </a:lnTo>
                  <a:lnTo>
                    <a:pt x="364" y="323"/>
                  </a:lnTo>
                  <a:lnTo>
                    <a:pt x="348" y="311"/>
                  </a:lnTo>
                  <a:lnTo>
                    <a:pt x="319" y="299"/>
                  </a:lnTo>
                  <a:lnTo>
                    <a:pt x="279" y="289"/>
                  </a:lnTo>
                  <a:lnTo>
                    <a:pt x="229" y="279"/>
                  </a:lnTo>
                  <a:lnTo>
                    <a:pt x="172" y="266"/>
                  </a:lnTo>
                  <a:lnTo>
                    <a:pt x="181" y="248"/>
                  </a:lnTo>
                  <a:lnTo>
                    <a:pt x="192" y="230"/>
                  </a:lnTo>
                  <a:lnTo>
                    <a:pt x="203" y="213"/>
                  </a:lnTo>
                  <a:lnTo>
                    <a:pt x="213" y="195"/>
                  </a:lnTo>
                  <a:lnTo>
                    <a:pt x="223" y="177"/>
                  </a:lnTo>
                  <a:lnTo>
                    <a:pt x="235" y="159"/>
                  </a:lnTo>
                  <a:lnTo>
                    <a:pt x="244" y="142"/>
                  </a:lnTo>
                  <a:lnTo>
                    <a:pt x="256" y="124"/>
                  </a:lnTo>
                  <a:lnTo>
                    <a:pt x="240" y="64"/>
                  </a:lnTo>
                  <a:lnTo>
                    <a:pt x="216" y="26"/>
                  </a:lnTo>
                  <a:lnTo>
                    <a:pt x="188" y="6"/>
                  </a:lnTo>
                  <a:lnTo>
                    <a:pt x="158" y="0"/>
                  </a:lnTo>
                  <a:lnTo>
                    <a:pt x="128" y="4"/>
                  </a:lnTo>
                  <a:lnTo>
                    <a:pt x="103" y="17"/>
                  </a:lnTo>
                  <a:lnTo>
                    <a:pt x="83" y="31"/>
                  </a:lnTo>
                  <a:lnTo>
                    <a:pt x="74" y="48"/>
                  </a:lnTo>
                  <a:close/>
                </a:path>
              </a:pathLst>
            </a:custGeom>
            <a:solidFill>
              <a:srgbClr val="BAC7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4"/>
            <p:cNvSpPr>
              <a:spLocks/>
            </p:cNvSpPr>
            <p:nvPr/>
          </p:nvSpPr>
          <p:spPr bwMode="auto">
            <a:xfrm>
              <a:off x="3193" y="2658"/>
              <a:ext cx="355" cy="561"/>
            </a:xfrm>
            <a:custGeom>
              <a:avLst/>
              <a:gdLst>
                <a:gd name="T0" fmla="*/ 63 w 355"/>
                <a:gd name="T1" fmla="*/ 48 h 561"/>
                <a:gd name="T2" fmla="*/ 34 w 355"/>
                <a:gd name="T3" fmla="*/ 109 h 561"/>
                <a:gd name="T4" fmla="*/ 16 w 355"/>
                <a:gd name="T5" fmla="*/ 160 h 561"/>
                <a:gd name="T6" fmla="*/ 9 w 355"/>
                <a:gd name="T7" fmla="*/ 203 h 561"/>
                <a:gd name="T8" fmla="*/ 16 w 355"/>
                <a:gd name="T9" fmla="*/ 242 h 561"/>
                <a:gd name="T10" fmla="*/ 36 w 355"/>
                <a:gd name="T11" fmla="*/ 276 h 561"/>
                <a:gd name="T12" fmla="*/ 70 w 355"/>
                <a:gd name="T13" fmla="*/ 310 h 561"/>
                <a:gd name="T14" fmla="*/ 118 w 355"/>
                <a:gd name="T15" fmla="*/ 344 h 561"/>
                <a:gd name="T16" fmla="*/ 184 w 355"/>
                <a:gd name="T17" fmla="*/ 384 h 561"/>
                <a:gd name="T18" fmla="*/ 196 w 355"/>
                <a:gd name="T19" fmla="*/ 396 h 561"/>
                <a:gd name="T20" fmla="*/ 187 w 355"/>
                <a:gd name="T21" fmla="*/ 415 h 561"/>
                <a:gd name="T22" fmla="*/ 164 w 355"/>
                <a:gd name="T23" fmla="*/ 436 h 561"/>
                <a:gd name="T24" fmla="*/ 131 w 355"/>
                <a:gd name="T25" fmla="*/ 460 h 561"/>
                <a:gd name="T26" fmla="*/ 91 w 355"/>
                <a:gd name="T27" fmla="*/ 482 h 561"/>
                <a:gd name="T28" fmla="*/ 53 w 355"/>
                <a:gd name="T29" fmla="*/ 504 h 561"/>
                <a:gd name="T30" fmla="*/ 21 w 355"/>
                <a:gd name="T31" fmla="*/ 520 h 561"/>
                <a:gd name="T32" fmla="*/ 0 w 355"/>
                <a:gd name="T33" fmla="*/ 532 h 561"/>
                <a:gd name="T34" fmla="*/ 2 w 355"/>
                <a:gd name="T35" fmla="*/ 542 h 561"/>
                <a:gd name="T36" fmla="*/ 3 w 355"/>
                <a:gd name="T37" fmla="*/ 546 h 561"/>
                <a:gd name="T38" fmla="*/ 3 w 355"/>
                <a:gd name="T39" fmla="*/ 547 h 561"/>
                <a:gd name="T40" fmla="*/ 3 w 355"/>
                <a:gd name="T41" fmla="*/ 546 h 561"/>
                <a:gd name="T42" fmla="*/ 2 w 355"/>
                <a:gd name="T43" fmla="*/ 544 h 561"/>
                <a:gd name="T44" fmla="*/ 2 w 355"/>
                <a:gd name="T45" fmla="*/ 545 h 561"/>
                <a:gd name="T46" fmla="*/ 2 w 355"/>
                <a:gd name="T47" fmla="*/ 549 h 561"/>
                <a:gd name="T48" fmla="*/ 6 w 355"/>
                <a:gd name="T49" fmla="*/ 561 h 561"/>
                <a:gd name="T50" fmla="*/ 43 w 355"/>
                <a:gd name="T51" fmla="*/ 541 h 561"/>
                <a:gd name="T52" fmla="*/ 81 w 355"/>
                <a:gd name="T53" fmla="*/ 520 h 561"/>
                <a:gd name="T54" fmla="*/ 119 w 355"/>
                <a:gd name="T55" fmla="*/ 500 h 561"/>
                <a:gd name="T56" fmla="*/ 157 w 355"/>
                <a:gd name="T57" fmla="*/ 481 h 561"/>
                <a:gd name="T58" fmla="*/ 195 w 355"/>
                <a:gd name="T59" fmla="*/ 460 h 561"/>
                <a:gd name="T60" fmla="*/ 232 w 355"/>
                <a:gd name="T61" fmla="*/ 440 h 561"/>
                <a:gd name="T62" fmla="*/ 270 w 355"/>
                <a:gd name="T63" fmla="*/ 419 h 561"/>
                <a:gd name="T64" fmla="*/ 308 w 355"/>
                <a:gd name="T65" fmla="*/ 400 h 561"/>
                <a:gd name="T66" fmla="*/ 340 w 355"/>
                <a:gd name="T67" fmla="*/ 366 h 561"/>
                <a:gd name="T68" fmla="*/ 355 w 355"/>
                <a:gd name="T69" fmla="*/ 342 h 561"/>
                <a:gd name="T70" fmla="*/ 353 w 355"/>
                <a:gd name="T71" fmla="*/ 323 h 561"/>
                <a:gd name="T72" fmla="*/ 337 w 355"/>
                <a:gd name="T73" fmla="*/ 311 h 561"/>
                <a:gd name="T74" fmla="*/ 308 w 355"/>
                <a:gd name="T75" fmla="*/ 299 h 561"/>
                <a:gd name="T76" fmla="*/ 268 w 355"/>
                <a:gd name="T77" fmla="*/ 289 h 561"/>
                <a:gd name="T78" fmla="*/ 218 w 355"/>
                <a:gd name="T79" fmla="*/ 279 h 561"/>
                <a:gd name="T80" fmla="*/ 161 w 355"/>
                <a:gd name="T81" fmla="*/ 266 h 561"/>
                <a:gd name="T82" fmla="*/ 170 w 355"/>
                <a:gd name="T83" fmla="*/ 248 h 561"/>
                <a:gd name="T84" fmla="*/ 181 w 355"/>
                <a:gd name="T85" fmla="*/ 230 h 561"/>
                <a:gd name="T86" fmla="*/ 192 w 355"/>
                <a:gd name="T87" fmla="*/ 213 h 561"/>
                <a:gd name="T88" fmla="*/ 202 w 355"/>
                <a:gd name="T89" fmla="*/ 195 h 561"/>
                <a:gd name="T90" fmla="*/ 212 w 355"/>
                <a:gd name="T91" fmla="*/ 177 h 561"/>
                <a:gd name="T92" fmla="*/ 224 w 355"/>
                <a:gd name="T93" fmla="*/ 159 h 561"/>
                <a:gd name="T94" fmla="*/ 233 w 355"/>
                <a:gd name="T95" fmla="*/ 142 h 561"/>
                <a:gd name="T96" fmla="*/ 245 w 355"/>
                <a:gd name="T97" fmla="*/ 124 h 561"/>
                <a:gd name="T98" fmla="*/ 229 w 355"/>
                <a:gd name="T99" fmla="*/ 64 h 561"/>
                <a:gd name="T100" fmla="*/ 205 w 355"/>
                <a:gd name="T101" fmla="*/ 26 h 561"/>
                <a:gd name="T102" fmla="*/ 177 w 355"/>
                <a:gd name="T103" fmla="*/ 6 h 561"/>
                <a:gd name="T104" fmla="*/ 147 w 355"/>
                <a:gd name="T105" fmla="*/ 0 h 561"/>
                <a:gd name="T106" fmla="*/ 117 w 355"/>
                <a:gd name="T107" fmla="*/ 4 h 561"/>
                <a:gd name="T108" fmla="*/ 92 w 355"/>
                <a:gd name="T109" fmla="*/ 17 h 561"/>
                <a:gd name="T110" fmla="*/ 72 w 355"/>
                <a:gd name="T111" fmla="*/ 31 h 561"/>
                <a:gd name="T112" fmla="*/ 63 w 355"/>
                <a:gd name="T113" fmla="*/ 48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5" h="561">
                  <a:moveTo>
                    <a:pt x="63" y="48"/>
                  </a:moveTo>
                  <a:lnTo>
                    <a:pt x="34" y="109"/>
                  </a:lnTo>
                  <a:lnTo>
                    <a:pt x="16" y="160"/>
                  </a:lnTo>
                  <a:lnTo>
                    <a:pt x="9" y="203"/>
                  </a:lnTo>
                  <a:lnTo>
                    <a:pt x="16" y="242"/>
                  </a:lnTo>
                  <a:lnTo>
                    <a:pt x="36" y="276"/>
                  </a:lnTo>
                  <a:lnTo>
                    <a:pt x="70" y="310"/>
                  </a:lnTo>
                  <a:lnTo>
                    <a:pt x="118" y="344"/>
                  </a:lnTo>
                  <a:lnTo>
                    <a:pt x="184" y="384"/>
                  </a:lnTo>
                  <a:lnTo>
                    <a:pt x="196" y="396"/>
                  </a:lnTo>
                  <a:lnTo>
                    <a:pt x="187" y="415"/>
                  </a:lnTo>
                  <a:lnTo>
                    <a:pt x="164" y="436"/>
                  </a:lnTo>
                  <a:lnTo>
                    <a:pt x="131" y="460"/>
                  </a:lnTo>
                  <a:lnTo>
                    <a:pt x="91" y="482"/>
                  </a:lnTo>
                  <a:lnTo>
                    <a:pt x="53" y="504"/>
                  </a:lnTo>
                  <a:lnTo>
                    <a:pt x="21" y="520"/>
                  </a:lnTo>
                  <a:lnTo>
                    <a:pt x="0" y="532"/>
                  </a:lnTo>
                  <a:lnTo>
                    <a:pt x="2" y="542"/>
                  </a:lnTo>
                  <a:lnTo>
                    <a:pt x="3" y="546"/>
                  </a:lnTo>
                  <a:lnTo>
                    <a:pt x="3" y="547"/>
                  </a:lnTo>
                  <a:lnTo>
                    <a:pt x="3" y="546"/>
                  </a:lnTo>
                  <a:lnTo>
                    <a:pt x="2" y="544"/>
                  </a:lnTo>
                  <a:lnTo>
                    <a:pt x="2" y="545"/>
                  </a:lnTo>
                  <a:lnTo>
                    <a:pt x="2" y="549"/>
                  </a:lnTo>
                  <a:lnTo>
                    <a:pt x="6" y="561"/>
                  </a:lnTo>
                  <a:lnTo>
                    <a:pt x="43" y="541"/>
                  </a:lnTo>
                  <a:lnTo>
                    <a:pt x="81" y="520"/>
                  </a:lnTo>
                  <a:lnTo>
                    <a:pt x="119" y="500"/>
                  </a:lnTo>
                  <a:lnTo>
                    <a:pt x="157" y="481"/>
                  </a:lnTo>
                  <a:lnTo>
                    <a:pt x="195" y="460"/>
                  </a:lnTo>
                  <a:lnTo>
                    <a:pt x="232" y="440"/>
                  </a:lnTo>
                  <a:lnTo>
                    <a:pt x="270" y="419"/>
                  </a:lnTo>
                  <a:lnTo>
                    <a:pt x="308" y="400"/>
                  </a:lnTo>
                  <a:lnTo>
                    <a:pt x="340" y="366"/>
                  </a:lnTo>
                  <a:lnTo>
                    <a:pt x="355" y="342"/>
                  </a:lnTo>
                  <a:lnTo>
                    <a:pt x="353" y="323"/>
                  </a:lnTo>
                  <a:lnTo>
                    <a:pt x="337" y="311"/>
                  </a:lnTo>
                  <a:lnTo>
                    <a:pt x="308" y="299"/>
                  </a:lnTo>
                  <a:lnTo>
                    <a:pt x="268" y="289"/>
                  </a:lnTo>
                  <a:lnTo>
                    <a:pt x="218" y="279"/>
                  </a:lnTo>
                  <a:lnTo>
                    <a:pt x="161" y="266"/>
                  </a:lnTo>
                  <a:lnTo>
                    <a:pt x="170" y="248"/>
                  </a:lnTo>
                  <a:lnTo>
                    <a:pt x="181" y="230"/>
                  </a:lnTo>
                  <a:lnTo>
                    <a:pt x="192" y="213"/>
                  </a:lnTo>
                  <a:lnTo>
                    <a:pt x="202" y="195"/>
                  </a:lnTo>
                  <a:lnTo>
                    <a:pt x="212" y="177"/>
                  </a:lnTo>
                  <a:lnTo>
                    <a:pt x="224" y="159"/>
                  </a:lnTo>
                  <a:lnTo>
                    <a:pt x="233" y="142"/>
                  </a:lnTo>
                  <a:lnTo>
                    <a:pt x="245" y="124"/>
                  </a:lnTo>
                  <a:lnTo>
                    <a:pt x="229" y="64"/>
                  </a:lnTo>
                  <a:lnTo>
                    <a:pt x="205" y="26"/>
                  </a:lnTo>
                  <a:lnTo>
                    <a:pt x="177" y="6"/>
                  </a:lnTo>
                  <a:lnTo>
                    <a:pt x="147" y="0"/>
                  </a:lnTo>
                  <a:lnTo>
                    <a:pt x="117" y="4"/>
                  </a:lnTo>
                  <a:lnTo>
                    <a:pt x="92" y="17"/>
                  </a:lnTo>
                  <a:lnTo>
                    <a:pt x="72" y="31"/>
                  </a:lnTo>
                  <a:lnTo>
                    <a:pt x="63" y="48"/>
                  </a:lnTo>
                  <a:close/>
                </a:path>
              </a:pathLst>
            </a:custGeom>
            <a:solidFill>
              <a:srgbClr val="C4CF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45"/>
            <p:cNvSpPr>
              <a:spLocks/>
            </p:cNvSpPr>
            <p:nvPr/>
          </p:nvSpPr>
          <p:spPr bwMode="auto">
            <a:xfrm>
              <a:off x="3196" y="2658"/>
              <a:ext cx="352" cy="561"/>
            </a:xfrm>
            <a:custGeom>
              <a:avLst/>
              <a:gdLst>
                <a:gd name="T0" fmla="*/ 60 w 352"/>
                <a:gd name="T1" fmla="*/ 48 h 561"/>
                <a:gd name="T2" fmla="*/ 32 w 352"/>
                <a:gd name="T3" fmla="*/ 109 h 561"/>
                <a:gd name="T4" fmla="*/ 16 w 352"/>
                <a:gd name="T5" fmla="*/ 160 h 561"/>
                <a:gd name="T6" fmla="*/ 12 w 352"/>
                <a:gd name="T7" fmla="*/ 203 h 561"/>
                <a:gd name="T8" fmla="*/ 22 w 352"/>
                <a:gd name="T9" fmla="*/ 241 h 561"/>
                <a:gd name="T10" fmla="*/ 44 w 352"/>
                <a:gd name="T11" fmla="*/ 274 h 561"/>
                <a:gd name="T12" fmla="*/ 80 w 352"/>
                <a:gd name="T13" fmla="*/ 308 h 561"/>
                <a:gd name="T14" fmla="*/ 131 w 352"/>
                <a:gd name="T15" fmla="*/ 342 h 561"/>
                <a:gd name="T16" fmla="*/ 196 w 352"/>
                <a:gd name="T17" fmla="*/ 381 h 561"/>
                <a:gd name="T18" fmla="*/ 214 w 352"/>
                <a:gd name="T19" fmla="*/ 395 h 561"/>
                <a:gd name="T20" fmla="*/ 209 w 352"/>
                <a:gd name="T21" fmla="*/ 416 h 561"/>
                <a:gd name="T22" fmla="*/ 185 w 352"/>
                <a:gd name="T23" fmla="*/ 439 h 561"/>
                <a:gd name="T24" fmla="*/ 150 w 352"/>
                <a:gd name="T25" fmla="*/ 464 h 561"/>
                <a:gd name="T26" fmla="*/ 108 w 352"/>
                <a:gd name="T27" fmla="*/ 488 h 561"/>
                <a:gd name="T28" fmla="*/ 67 w 352"/>
                <a:gd name="T29" fmla="*/ 511 h 561"/>
                <a:gd name="T30" fmla="*/ 31 w 352"/>
                <a:gd name="T31" fmla="*/ 528 h 561"/>
                <a:gd name="T32" fmla="*/ 8 w 352"/>
                <a:gd name="T33" fmla="*/ 540 h 561"/>
                <a:gd name="T34" fmla="*/ 9 w 352"/>
                <a:gd name="T35" fmla="*/ 549 h 561"/>
                <a:gd name="T36" fmla="*/ 9 w 352"/>
                <a:gd name="T37" fmla="*/ 553 h 561"/>
                <a:gd name="T38" fmla="*/ 7 w 352"/>
                <a:gd name="T39" fmla="*/ 552 h 561"/>
                <a:gd name="T40" fmla="*/ 5 w 352"/>
                <a:gd name="T41" fmla="*/ 550 h 561"/>
                <a:gd name="T42" fmla="*/ 3 w 352"/>
                <a:gd name="T43" fmla="*/ 547 h 561"/>
                <a:gd name="T44" fmla="*/ 1 w 352"/>
                <a:gd name="T45" fmla="*/ 547 h 561"/>
                <a:gd name="T46" fmla="*/ 0 w 352"/>
                <a:gd name="T47" fmla="*/ 550 h 561"/>
                <a:gd name="T48" fmla="*/ 3 w 352"/>
                <a:gd name="T49" fmla="*/ 561 h 561"/>
                <a:gd name="T50" fmla="*/ 40 w 352"/>
                <a:gd name="T51" fmla="*/ 541 h 561"/>
                <a:gd name="T52" fmla="*/ 78 w 352"/>
                <a:gd name="T53" fmla="*/ 520 h 561"/>
                <a:gd name="T54" fmla="*/ 116 w 352"/>
                <a:gd name="T55" fmla="*/ 500 h 561"/>
                <a:gd name="T56" fmla="*/ 154 w 352"/>
                <a:gd name="T57" fmla="*/ 481 h 561"/>
                <a:gd name="T58" fmla="*/ 192 w 352"/>
                <a:gd name="T59" fmla="*/ 460 h 561"/>
                <a:gd name="T60" fmla="*/ 229 w 352"/>
                <a:gd name="T61" fmla="*/ 440 h 561"/>
                <a:gd name="T62" fmla="*/ 267 w 352"/>
                <a:gd name="T63" fmla="*/ 419 h 561"/>
                <a:gd name="T64" fmla="*/ 305 w 352"/>
                <a:gd name="T65" fmla="*/ 400 h 561"/>
                <a:gd name="T66" fmla="*/ 337 w 352"/>
                <a:gd name="T67" fmla="*/ 366 h 561"/>
                <a:gd name="T68" fmla="*/ 352 w 352"/>
                <a:gd name="T69" fmla="*/ 342 h 561"/>
                <a:gd name="T70" fmla="*/ 350 w 352"/>
                <a:gd name="T71" fmla="*/ 323 h 561"/>
                <a:gd name="T72" fmla="*/ 334 w 352"/>
                <a:gd name="T73" fmla="*/ 311 h 561"/>
                <a:gd name="T74" fmla="*/ 305 w 352"/>
                <a:gd name="T75" fmla="*/ 299 h 561"/>
                <a:gd name="T76" fmla="*/ 265 w 352"/>
                <a:gd name="T77" fmla="*/ 289 h 561"/>
                <a:gd name="T78" fmla="*/ 215 w 352"/>
                <a:gd name="T79" fmla="*/ 279 h 561"/>
                <a:gd name="T80" fmla="*/ 158 w 352"/>
                <a:gd name="T81" fmla="*/ 266 h 561"/>
                <a:gd name="T82" fmla="*/ 167 w 352"/>
                <a:gd name="T83" fmla="*/ 248 h 561"/>
                <a:gd name="T84" fmla="*/ 178 w 352"/>
                <a:gd name="T85" fmla="*/ 230 h 561"/>
                <a:gd name="T86" fmla="*/ 189 w 352"/>
                <a:gd name="T87" fmla="*/ 213 h 561"/>
                <a:gd name="T88" fmla="*/ 199 w 352"/>
                <a:gd name="T89" fmla="*/ 195 h 561"/>
                <a:gd name="T90" fmla="*/ 209 w 352"/>
                <a:gd name="T91" fmla="*/ 177 h 561"/>
                <a:gd name="T92" fmla="*/ 221 w 352"/>
                <a:gd name="T93" fmla="*/ 159 h 561"/>
                <a:gd name="T94" fmla="*/ 230 w 352"/>
                <a:gd name="T95" fmla="*/ 142 h 561"/>
                <a:gd name="T96" fmla="*/ 242 w 352"/>
                <a:gd name="T97" fmla="*/ 124 h 561"/>
                <a:gd name="T98" fmla="*/ 226 w 352"/>
                <a:gd name="T99" fmla="*/ 64 h 561"/>
                <a:gd name="T100" fmla="*/ 202 w 352"/>
                <a:gd name="T101" fmla="*/ 26 h 561"/>
                <a:gd name="T102" fmla="*/ 174 w 352"/>
                <a:gd name="T103" fmla="*/ 6 h 561"/>
                <a:gd name="T104" fmla="*/ 144 w 352"/>
                <a:gd name="T105" fmla="*/ 0 h 561"/>
                <a:gd name="T106" fmla="*/ 114 w 352"/>
                <a:gd name="T107" fmla="*/ 4 h 561"/>
                <a:gd name="T108" fmla="*/ 89 w 352"/>
                <a:gd name="T109" fmla="*/ 17 h 561"/>
                <a:gd name="T110" fmla="*/ 69 w 352"/>
                <a:gd name="T111" fmla="*/ 31 h 561"/>
                <a:gd name="T112" fmla="*/ 60 w 352"/>
                <a:gd name="T113" fmla="*/ 48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2" h="561">
                  <a:moveTo>
                    <a:pt x="60" y="48"/>
                  </a:moveTo>
                  <a:lnTo>
                    <a:pt x="32" y="109"/>
                  </a:lnTo>
                  <a:lnTo>
                    <a:pt x="16" y="160"/>
                  </a:lnTo>
                  <a:lnTo>
                    <a:pt x="12" y="203"/>
                  </a:lnTo>
                  <a:lnTo>
                    <a:pt x="22" y="241"/>
                  </a:lnTo>
                  <a:lnTo>
                    <a:pt x="44" y="274"/>
                  </a:lnTo>
                  <a:lnTo>
                    <a:pt x="80" y="308"/>
                  </a:lnTo>
                  <a:lnTo>
                    <a:pt x="131" y="342"/>
                  </a:lnTo>
                  <a:lnTo>
                    <a:pt x="196" y="381"/>
                  </a:lnTo>
                  <a:lnTo>
                    <a:pt x="214" y="395"/>
                  </a:lnTo>
                  <a:lnTo>
                    <a:pt x="209" y="416"/>
                  </a:lnTo>
                  <a:lnTo>
                    <a:pt x="185" y="439"/>
                  </a:lnTo>
                  <a:lnTo>
                    <a:pt x="150" y="464"/>
                  </a:lnTo>
                  <a:lnTo>
                    <a:pt x="108" y="488"/>
                  </a:lnTo>
                  <a:lnTo>
                    <a:pt x="67" y="511"/>
                  </a:lnTo>
                  <a:lnTo>
                    <a:pt x="31" y="528"/>
                  </a:lnTo>
                  <a:lnTo>
                    <a:pt x="8" y="540"/>
                  </a:lnTo>
                  <a:lnTo>
                    <a:pt x="9" y="549"/>
                  </a:lnTo>
                  <a:lnTo>
                    <a:pt x="9" y="553"/>
                  </a:lnTo>
                  <a:lnTo>
                    <a:pt x="7" y="552"/>
                  </a:lnTo>
                  <a:lnTo>
                    <a:pt x="5" y="550"/>
                  </a:lnTo>
                  <a:lnTo>
                    <a:pt x="3" y="547"/>
                  </a:lnTo>
                  <a:lnTo>
                    <a:pt x="1" y="547"/>
                  </a:lnTo>
                  <a:lnTo>
                    <a:pt x="0" y="550"/>
                  </a:lnTo>
                  <a:lnTo>
                    <a:pt x="3" y="561"/>
                  </a:lnTo>
                  <a:lnTo>
                    <a:pt x="40" y="541"/>
                  </a:lnTo>
                  <a:lnTo>
                    <a:pt x="78" y="520"/>
                  </a:lnTo>
                  <a:lnTo>
                    <a:pt x="116" y="500"/>
                  </a:lnTo>
                  <a:lnTo>
                    <a:pt x="154" y="481"/>
                  </a:lnTo>
                  <a:lnTo>
                    <a:pt x="192" y="460"/>
                  </a:lnTo>
                  <a:lnTo>
                    <a:pt x="229" y="440"/>
                  </a:lnTo>
                  <a:lnTo>
                    <a:pt x="267" y="419"/>
                  </a:lnTo>
                  <a:lnTo>
                    <a:pt x="305" y="400"/>
                  </a:lnTo>
                  <a:lnTo>
                    <a:pt x="337" y="366"/>
                  </a:lnTo>
                  <a:lnTo>
                    <a:pt x="352" y="342"/>
                  </a:lnTo>
                  <a:lnTo>
                    <a:pt x="350" y="323"/>
                  </a:lnTo>
                  <a:lnTo>
                    <a:pt x="334" y="311"/>
                  </a:lnTo>
                  <a:lnTo>
                    <a:pt x="305" y="299"/>
                  </a:lnTo>
                  <a:lnTo>
                    <a:pt x="265" y="289"/>
                  </a:lnTo>
                  <a:lnTo>
                    <a:pt x="215" y="279"/>
                  </a:lnTo>
                  <a:lnTo>
                    <a:pt x="158" y="266"/>
                  </a:lnTo>
                  <a:lnTo>
                    <a:pt x="167" y="248"/>
                  </a:lnTo>
                  <a:lnTo>
                    <a:pt x="178" y="230"/>
                  </a:lnTo>
                  <a:lnTo>
                    <a:pt x="189" y="213"/>
                  </a:lnTo>
                  <a:lnTo>
                    <a:pt x="199" y="195"/>
                  </a:lnTo>
                  <a:lnTo>
                    <a:pt x="209" y="177"/>
                  </a:lnTo>
                  <a:lnTo>
                    <a:pt x="221" y="159"/>
                  </a:lnTo>
                  <a:lnTo>
                    <a:pt x="230" y="142"/>
                  </a:lnTo>
                  <a:lnTo>
                    <a:pt x="242" y="124"/>
                  </a:lnTo>
                  <a:lnTo>
                    <a:pt x="226" y="64"/>
                  </a:lnTo>
                  <a:lnTo>
                    <a:pt x="202" y="26"/>
                  </a:lnTo>
                  <a:lnTo>
                    <a:pt x="174" y="6"/>
                  </a:lnTo>
                  <a:lnTo>
                    <a:pt x="144" y="0"/>
                  </a:lnTo>
                  <a:lnTo>
                    <a:pt x="114" y="4"/>
                  </a:lnTo>
                  <a:lnTo>
                    <a:pt x="89" y="17"/>
                  </a:lnTo>
                  <a:lnTo>
                    <a:pt x="69" y="31"/>
                  </a:lnTo>
                  <a:lnTo>
                    <a:pt x="60" y="48"/>
                  </a:lnTo>
                  <a:close/>
                </a:path>
              </a:pathLst>
            </a:custGeom>
            <a:solidFill>
              <a:srgbClr val="CC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46"/>
            <p:cNvSpPr>
              <a:spLocks/>
            </p:cNvSpPr>
            <p:nvPr/>
          </p:nvSpPr>
          <p:spPr bwMode="auto">
            <a:xfrm>
              <a:off x="3197" y="2658"/>
              <a:ext cx="351" cy="561"/>
            </a:xfrm>
            <a:custGeom>
              <a:avLst/>
              <a:gdLst>
                <a:gd name="T0" fmla="*/ 59 w 351"/>
                <a:gd name="T1" fmla="*/ 48 h 561"/>
                <a:gd name="T2" fmla="*/ 32 w 351"/>
                <a:gd name="T3" fmla="*/ 109 h 561"/>
                <a:gd name="T4" fmla="*/ 18 w 351"/>
                <a:gd name="T5" fmla="*/ 159 h 561"/>
                <a:gd name="T6" fmla="*/ 17 w 351"/>
                <a:gd name="T7" fmla="*/ 202 h 561"/>
                <a:gd name="T8" fmla="*/ 30 w 351"/>
                <a:gd name="T9" fmla="*/ 240 h 561"/>
                <a:gd name="T10" fmla="*/ 55 w 351"/>
                <a:gd name="T11" fmla="*/ 273 h 561"/>
                <a:gd name="T12" fmla="*/ 94 w 351"/>
                <a:gd name="T13" fmla="*/ 306 h 561"/>
                <a:gd name="T14" fmla="*/ 146 w 351"/>
                <a:gd name="T15" fmla="*/ 340 h 561"/>
                <a:gd name="T16" fmla="*/ 213 w 351"/>
                <a:gd name="T17" fmla="*/ 380 h 561"/>
                <a:gd name="T18" fmla="*/ 237 w 351"/>
                <a:gd name="T19" fmla="*/ 394 h 561"/>
                <a:gd name="T20" fmla="*/ 233 w 351"/>
                <a:gd name="T21" fmla="*/ 417 h 561"/>
                <a:gd name="T22" fmla="*/ 209 w 351"/>
                <a:gd name="T23" fmla="*/ 441 h 561"/>
                <a:gd name="T24" fmla="*/ 171 w 351"/>
                <a:gd name="T25" fmla="*/ 469 h 561"/>
                <a:gd name="T26" fmla="*/ 126 w 351"/>
                <a:gd name="T27" fmla="*/ 494 h 561"/>
                <a:gd name="T28" fmla="*/ 81 w 351"/>
                <a:gd name="T29" fmla="*/ 518 h 561"/>
                <a:gd name="T30" fmla="*/ 43 w 351"/>
                <a:gd name="T31" fmla="*/ 537 h 561"/>
                <a:gd name="T32" fmla="*/ 20 w 351"/>
                <a:gd name="T33" fmla="*/ 549 h 561"/>
                <a:gd name="T34" fmla="*/ 21 w 351"/>
                <a:gd name="T35" fmla="*/ 558 h 561"/>
                <a:gd name="T36" fmla="*/ 19 w 351"/>
                <a:gd name="T37" fmla="*/ 561 h 561"/>
                <a:gd name="T38" fmla="*/ 14 w 351"/>
                <a:gd name="T39" fmla="*/ 558 h 561"/>
                <a:gd name="T40" fmla="*/ 10 w 351"/>
                <a:gd name="T41" fmla="*/ 554 h 561"/>
                <a:gd name="T42" fmla="*/ 4 w 351"/>
                <a:gd name="T43" fmla="*/ 549 h 561"/>
                <a:gd name="T44" fmla="*/ 2 w 351"/>
                <a:gd name="T45" fmla="*/ 547 h 561"/>
                <a:gd name="T46" fmla="*/ 0 w 351"/>
                <a:gd name="T47" fmla="*/ 550 h 561"/>
                <a:gd name="T48" fmla="*/ 2 w 351"/>
                <a:gd name="T49" fmla="*/ 561 h 561"/>
                <a:gd name="T50" fmla="*/ 39 w 351"/>
                <a:gd name="T51" fmla="*/ 541 h 561"/>
                <a:gd name="T52" fmla="*/ 77 w 351"/>
                <a:gd name="T53" fmla="*/ 520 h 561"/>
                <a:gd name="T54" fmla="*/ 115 w 351"/>
                <a:gd name="T55" fmla="*/ 500 h 561"/>
                <a:gd name="T56" fmla="*/ 153 w 351"/>
                <a:gd name="T57" fmla="*/ 481 h 561"/>
                <a:gd name="T58" fmla="*/ 191 w 351"/>
                <a:gd name="T59" fmla="*/ 460 h 561"/>
                <a:gd name="T60" fmla="*/ 228 w 351"/>
                <a:gd name="T61" fmla="*/ 440 h 561"/>
                <a:gd name="T62" fmla="*/ 266 w 351"/>
                <a:gd name="T63" fmla="*/ 419 h 561"/>
                <a:gd name="T64" fmla="*/ 304 w 351"/>
                <a:gd name="T65" fmla="*/ 400 h 561"/>
                <a:gd name="T66" fmla="*/ 336 w 351"/>
                <a:gd name="T67" fmla="*/ 366 h 561"/>
                <a:gd name="T68" fmla="*/ 351 w 351"/>
                <a:gd name="T69" fmla="*/ 342 h 561"/>
                <a:gd name="T70" fmla="*/ 349 w 351"/>
                <a:gd name="T71" fmla="*/ 323 h 561"/>
                <a:gd name="T72" fmla="*/ 333 w 351"/>
                <a:gd name="T73" fmla="*/ 311 h 561"/>
                <a:gd name="T74" fmla="*/ 304 w 351"/>
                <a:gd name="T75" fmla="*/ 299 h 561"/>
                <a:gd name="T76" fmla="*/ 264 w 351"/>
                <a:gd name="T77" fmla="*/ 289 h 561"/>
                <a:gd name="T78" fmla="*/ 214 w 351"/>
                <a:gd name="T79" fmla="*/ 279 h 561"/>
                <a:gd name="T80" fmla="*/ 157 w 351"/>
                <a:gd name="T81" fmla="*/ 266 h 561"/>
                <a:gd name="T82" fmla="*/ 166 w 351"/>
                <a:gd name="T83" fmla="*/ 248 h 561"/>
                <a:gd name="T84" fmla="*/ 177 w 351"/>
                <a:gd name="T85" fmla="*/ 230 h 561"/>
                <a:gd name="T86" fmla="*/ 188 w 351"/>
                <a:gd name="T87" fmla="*/ 213 h 561"/>
                <a:gd name="T88" fmla="*/ 198 w 351"/>
                <a:gd name="T89" fmla="*/ 195 h 561"/>
                <a:gd name="T90" fmla="*/ 208 w 351"/>
                <a:gd name="T91" fmla="*/ 177 h 561"/>
                <a:gd name="T92" fmla="*/ 220 w 351"/>
                <a:gd name="T93" fmla="*/ 159 h 561"/>
                <a:gd name="T94" fmla="*/ 229 w 351"/>
                <a:gd name="T95" fmla="*/ 142 h 561"/>
                <a:gd name="T96" fmla="*/ 241 w 351"/>
                <a:gd name="T97" fmla="*/ 124 h 561"/>
                <a:gd name="T98" fmla="*/ 225 w 351"/>
                <a:gd name="T99" fmla="*/ 64 h 561"/>
                <a:gd name="T100" fmla="*/ 201 w 351"/>
                <a:gd name="T101" fmla="*/ 26 h 561"/>
                <a:gd name="T102" fmla="*/ 173 w 351"/>
                <a:gd name="T103" fmla="*/ 6 h 561"/>
                <a:gd name="T104" fmla="*/ 143 w 351"/>
                <a:gd name="T105" fmla="*/ 0 h 561"/>
                <a:gd name="T106" fmla="*/ 113 w 351"/>
                <a:gd name="T107" fmla="*/ 4 h 561"/>
                <a:gd name="T108" fmla="*/ 88 w 351"/>
                <a:gd name="T109" fmla="*/ 17 h 561"/>
                <a:gd name="T110" fmla="*/ 68 w 351"/>
                <a:gd name="T111" fmla="*/ 31 h 561"/>
                <a:gd name="T112" fmla="*/ 59 w 351"/>
                <a:gd name="T113" fmla="*/ 48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1" h="561">
                  <a:moveTo>
                    <a:pt x="59" y="48"/>
                  </a:moveTo>
                  <a:lnTo>
                    <a:pt x="32" y="109"/>
                  </a:lnTo>
                  <a:lnTo>
                    <a:pt x="18" y="159"/>
                  </a:lnTo>
                  <a:lnTo>
                    <a:pt x="17" y="202"/>
                  </a:lnTo>
                  <a:lnTo>
                    <a:pt x="30" y="240"/>
                  </a:lnTo>
                  <a:lnTo>
                    <a:pt x="55" y="273"/>
                  </a:lnTo>
                  <a:lnTo>
                    <a:pt x="94" y="306"/>
                  </a:lnTo>
                  <a:lnTo>
                    <a:pt x="146" y="340"/>
                  </a:lnTo>
                  <a:lnTo>
                    <a:pt x="213" y="380"/>
                  </a:lnTo>
                  <a:lnTo>
                    <a:pt x="237" y="394"/>
                  </a:lnTo>
                  <a:lnTo>
                    <a:pt x="233" y="417"/>
                  </a:lnTo>
                  <a:lnTo>
                    <a:pt x="209" y="441"/>
                  </a:lnTo>
                  <a:lnTo>
                    <a:pt x="171" y="469"/>
                  </a:lnTo>
                  <a:lnTo>
                    <a:pt x="126" y="494"/>
                  </a:lnTo>
                  <a:lnTo>
                    <a:pt x="81" y="518"/>
                  </a:lnTo>
                  <a:lnTo>
                    <a:pt x="43" y="537"/>
                  </a:lnTo>
                  <a:lnTo>
                    <a:pt x="20" y="549"/>
                  </a:lnTo>
                  <a:lnTo>
                    <a:pt x="21" y="558"/>
                  </a:lnTo>
                  <a:lnTo>
                    <a:pt x="19" y="561"/>
                  </a:lnTo>
                  <a:lnTo>
                    <a:pt x="14" y="558"/>
                  </a:lnTo>
                  <a:lnTo>
                    <a:pt x="10" y="554"/>
                  </a:lnTo>
                  <a:lnTo>
                    <a:pt x="4" y="549"/>
                  </a:lnTo>
                  <a:lnTo>
                    <a:pt x="2" y="547"/>
                  </a:lnTo>
                  <a:lnTo>
                    <a:pt x="0" y="550"/>
                  </a:lnTo>
                  <a:lnTo>
                    <a:pt x="2" y="561"/>
                  </a:lnTo>
                  <a:lnTo>
                    <a:pt x="39" y="541"/>
                  </a:lnTo>
                  <a:lnTo>
                    <a:pt x="77" y="520"/>
                  </a:lnTo>
                  <a:lnTo>
                    <a:pt x="115" y="500"/>
                  </a:lnTo>
                  <a:lnTo>
                    <a:pt x="153" y="481"/>
                  </a:lnTo>
                  <a:lnTo>
                    <a:pt x="191" y="460"/>
                  </a:lnTo>
                  <a:lnTo>
                    <a:pt x="228" y="440"/>
                  </a:lnTo>
                  <a:lnTo>
                    <a:pt x="266" y="419"/>
                  </a:lnTo>
                  <a:lnTo>
                    <a:pt x="304" y="400"/>
                  </a:lnTo>
                  <a:lnTo>
                    <a:pt x="336" y="366"/>
                  </a:lnTo>
                  <a:lnTo>
                    <a:pt x="351" y="342"/>
                  </a:lnTo>
                  <a:lnTo>
                    <a:pt x="349" y="323"/>
                  </a:lnTo>
                  <a:lnTo>
                    <a:pt x="333" y="311"/>
                  </a:lnTo>
                  <a:lnTo>
                    <a:pt x="304" y="299"/>
                  </a:lnTo>
                  <a:lnTo>
                    <a:pt x="264" y="289"/>
                  </a:lnTo>
                  <a:lnTo>
                    <a:pt x="214" y="279"/>
                  </a:lnTo>
                  <a:lnTo>
                    <a:pt x="157" y="266"/>
                  </a:lnTo>
                  <a:lnTo>
                    <a:pt x="166" y="248"/>
                  </a:lnTo>
                  <a:lnTo>
                    <a:pt x="177" y="230"/>
                  </a:lnTo>
                  <a:lnTo>
                    <a:pt x="188" y="213"/>
                  </a:lnTo>
                  <a:lnTo>
                    <a:pt x="198" y="195"/>
                  </a:lnTo>
                  <a:lnTo>
                    <a:pt x="208" y="177"/>
                  </a:lnTo>
                  <a:lnTo>
                    <a:pt x="220" y="159"/>
                  </a:lnTo>
                  <a:lnTo>
                    <a:pt x="229" y="142"/>
                  </a:lnTo>
                  <a:lnTo>
                    <a:pt x="241" y="124"/>
                  </a:lnTo>
                  <a:lnTo>
                    <a:pt x="225" y="64"/>
                  </a:lnTo>
                  <a:lnTo>
                    <a:pt x="201" y="26"/>
                  </a:lnTo>
                  <a:lnTo>
                    <a:pt x="173" y="6"/>
                  </a:lnTo>
                  <a:lnTo>
                    <a:pt x="143" y="0"/>
                  </a:lnTo>
                  <a:lnTo>
                    <a:pt x="113" y="4"/>
                  </a:lnTo>
                  <a:lnTo>
                    <a:pt x="88" y="17"/>
                  </a:lnTo>
                  <a:lnTo>
                    <a:pt x="68" y="31"/>
                  </a:lnTo>
                  <a:lnTo>
                    <a:pt x="59" y="48"/>
                  </a:lnTo>
                  <a:close/>
                </a:path>
              </a:pathLst>
            </a:custGeom>
            <a:solidFill>
              <a:srgbClr val="D4DB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47"/>
            <p:cNvSpPr>
              <a:spLocks/>
            </p:cNvSpPr>
            <p:nvPr/>
          </p:nvSpPr>
          <p:spPr bwMode="auto">
            <a:xfrm>
              <a:off x="3044" y="3070"/>
              <a:ext cx="262" cy="216"/>
            </a:xfrm>
            <a:custGeom>
              <a:avLst/>
              <a:gdLst>
                <a:gd name="T0" fmla="*/ 117 w 262"/>
                <a:gd name="T1" fmla="*/ 0 h 216"/>
                <a:gd name="T2" fmla="*/ 171 w 262"/>
                <a:gd name="T3" fmla="*/ 14 h 216"/>
                <a:gd name="T4" fmla="*/ 208 w 262"/>
                <a:gd name="T5" fmla="*/ 29 h 216"/>
                <a:gd name="T6" fmla="*/ 229 w 262"/>
                <a:gd name="T7" fmla="*/ 41 h 216"/>
                <a:gd name="T8" fmla="*/ 242 w 262"/>
                <a:gd name="T9" fmla="*/ 56 h 216"/>
                <a:gd name="T10" fmla="*/ 246 w 262"/>
                <a:gd name="T11" fmla="*/ 70 h 216"/>
                <a:gd name="T12" fmla="*/ 249 w 262"/>
                <a:gd name="T13" fmla="*/ 85 h 216"/>
                <a:gd name="T14" fmla="*/ 252 w 262"/>
                <a:gd name="T15" fmla="*/ 102 h 216"/>
                <a:gd name="T16" fmla="*/ 262 w 262"/>
                <a:gd name="T17" fmla="*/ 124 h 216"/>
                <a:gd name="T18" fmla="*/ 227 w 262"/>
                <a:gd name="T19" fmla="*/ 158 h 216"/>
                <a:gd name="T20" fmla="*/ 193 w 262"/>
                <a:gd name="T21" fmla="*/ 183 h 216"/>
                <a:gd name="T22" fmla="*/ 159 w 262"/>
                <a:gd name="T23" fmla="*/ 200 h 216"/>
                <a:gd name="T24" fmla="*/ 127 w 262"/>
                <a:gd name="T25" fmla="*/ 210 h 216"/>
                <a:gd name="T26" fmla="*/ 95 w 262"/>
                <a:gd name="T27" fmla="*/ 215 h 216"/>
                <a:gd name="T28" fmla="*/ 66 w 262"/>
                <a:gd name="T29" fmla="*/ 216 h 216"/>
                <a:gd name="T30" fmla="*/ 37 w 262"/>
                <a:gd name="T31" fmla="*/ 213 h 216"/>
                <a:gd name="T32" fmla="*/ 10 w 262"/>
                <a:gd name="T33" fmla="*/ 210 h 216"/>
                <a:gd name="T34" fmla="*/ 0 w 262"/>
                <a:gd name="T35" fmla="*/ 190 h 216"/>
                <a:gd name="T36" fmla="*/ 0 w 262"/>
                <a:gd name="T37" fmla="*/ 167 h 216"/>
                <a:gd name="T38" fmla="*/ 6 w 262"/>
                <a:gd name="T39" fmla="*/ 138 h 216"/>
                <a:gd name="T40" fmla="*/ 20 w 262"/>
                <a:gd name="T41" fmla="*/ 110 h 216"/>
                <a:gd name="T42" fmla="*/ 37 w 262"/>
                <a:gd name="T43" fmla="*/ 79 h 216"/>
                <a:gd name="T44" fmla="*/ 61 w 262"/>
                <a:gd name="T45" fmla="*/ 50 h 216"/>
                <a:gd name="T46" fmla="*/ 87 w 262"/>
                <a:gd name="T47" fmla="*/ 23 h 216"/>
                <a:gd name="T48" fmla="*/ 117 w 262"/>
                <a:gd name="T49"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2" h="216">
                  <a:moveTo>
                    <a:pt x="117" y="0"/>
                  </a:moveTo>
                  <a:lnTo>
                    <a:pt x="171" y="14"/>
                  </a:lnTo>
                  <a:lnTo>
                    <a:pt x="208" y="29"/>
                  </a:lnTo>
                  <a:lnTo>
                    <a:pt x="229" y="41"/>
                  </a:lnTo>
                  <a:lnTo>
                    <a:pt x="242" y="56"/>
                  </a:lnTo>
                  <a:lnTo>
                    <a:pt x="246" y="70"/>
                  </a:lnTo>
                  <a:lnTo>
                    <a:pt x="249" y="85"/>
                  </a:lnTo>
                  <a:lnTo>
                    <a:pt x="252" y="102"/>
                  </a:lnTo>
                  <a:lnTo>
                    <a:pt x="262" y="124"/>
                  </a:lnTo>
                  <a:lnTo>
                    <a:pt x="227" y="158"/>
                  </a:lnTo>
                  <a:lnTo>
                    <a:pt x="193" y="183"/>
                  </a:lnTo>
                  <a:lnTo>
                    <a:pt x="159" y="200"/>
                  </a:lnTo>
                  <a:lnTo>
                    <a:pt x="127" y="210"/>
                  </a:lnTo>
                  <a:lnTo>
                    <a:pt x="95" y="215"/>
                  </a:lnTo>
                  <a:lnTo>
                    <a:pt x="66" y="216"/>
                  </a:lnTo>
                  <a:lnTo>
                    <a:pt x="37" y="213"/>
                  </a:lnTo>
                  <a:lnTo>
                    <a:pt x="10" y="210"/>
                  </a:lnTo>
                  <a:lnTo>
                    <a:pt x="0" y="190"/>
                  </a:lnTo>
                  <a:lnTo>
                    <a:pt x="0" y="167"/>
                  </a:lnTo>
                  <a:lnTo>
                    <a:pt x="6" y="138"/>
                  </a:lnTo>
                  <a:lnTo>
                    <a:pt x="20" y="110"/>
                  </a:lnTo>
                  <a:lnTo>
                    <a:pt x="37" y="79"/>
                  </a:lnTo>
                  <a:lnTo>
                    <a:pt x="61" y="50"/>
                  </a:lnTo>
                  <a:lnTo>
                    <a:pt x="87" y="23"/>
                  </a:lnTo>
                  <a:lnTo>
                    <a:pt x="117" y="0"/>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48"/>
            <p:cNvSpPr>
              <a:spLocks/>
            </p:cNvSpPr>
            <p:nvPr/>
          </p:nvSpPr>
          <p:spPr bwMode="auto">
            <a:xfrm>
              <a:off x="2243" y="2698"/>
              <a:ext cx="225" cy="268"/>
            </a:xfrm>
            <a:custGeom>
              <a:avLst/>
              <a:gdLst>
                <a:gd name="T0" fmla="*/ 225 w 225"/>
                <a:gd name="T1" fmla="*/ 42 h 268"/>
                <a:gd name="T2" fmla="*/ 213 w 225"/>
                <a:gd name="T3" fmla="*/ 70 h 268"/>
                <a:gd name="T4" fmla="*/ 201 w 225"/>
                <a:gd name="T5" fmla="*/ 98 h 268"/>
                <a:gd name="T6" fmla="*/ 190 w 225"/>
                <a:gd name="T7" fmla="*/ 126 h 268"/>
                <a:gd name="T8" fmla="*/ 178 w 225"/>
                <a:gd name="T9" fmla="*/ 155 h 268"/>
                <a:gd name="T10" fmla="*/ 165 w 225"/>
                <a:gd name="T11" fmla="*/ 182 h 268"/>
                <a:gd name="T12" fmla="*/ 153 w 225"/>
                <a:gd name="T13" fmla="*/ 212 h 268"/>
                <a:gd name="T14" fmla="*/ 141 w 225"/>
                <a:gd name="T15" fmla="*/ 239 h 268"/>
                <a:gd name="T16" fmla="*/ 132 w 225"/>
                <a:gd name="T17" fmla="*/ 268 h 268"/>
                <a:gd name="T18" fmla="*/ 106 w 225"/>
                <a:gd name="T19" fmla="*/ 235 h 268"/>
                <a:gd name="T20" fmla="*/ 81 w 225"/>
                <a:gd name="T21" fmla="*/ 203 h 268"/>
                <a:gd name="T22" fmla="*/ 57 w 225"/>
                <a:gd name="T23" fmla="*/ 171 h 268"/>
                <a:gd name="T24" fmla="*/ 36 w 225"/>
                <a:gd name="T25" fmla="*/ 141 h 268"/>
                <a:gd name="T26" fmla="*/ 17 w 225"/>
                <a:gd name="T27" fmla="*/ 111 h 268"/>
                <a:gd name="T28" fmla="*/ 6 w 225"/>
                <a:gd name="T29" fmla="*/ 84 h 268"/>
                <a:gd name="T30" fmla="*/ 0 w 225"/>
                <a:gd name="T31" fmla="*/ 61 h 268"/>
                <a:gd name="T32" fmla="*/ 4 w 225"/>
                <a:gd name="T33" fmla="*/ 44 h 268"/>
                <a:gd name="T34" fmla="*/ 29 w 225"/>
                <a:gd name="T35" fmla="*/ 20 h 268"/>
                <a:gd name="T36" fmla="*/ 55 w 225"/>
                <a:gd name="T37" fmla="*/ 7 h 268"/>
                <a:gd name="T38" fmla="*/ 79 w 225"/>
                <a:gd name="T39" fmla="*/ 0 h 268"/>
                <a:gd name="T40" fmla="*/ 105 w 225"/>
                <a:gd name="T41" fmla="*/ 2 h 268"/>
                <a:gd name="T42" fmla="*/ 132 w 225"/>
                <a:gd name="T43" fmla="*/ 7 h 268"/>
                <a:gd name="T44" fmla="*/ 161 w 225"/>
                <a:gd name="T45" fmla="*/ 17 h 268"/>
                <a:gd name="T46" fmla="*/ 191 w 225"/>
                <a:gd name="T47" fmla="*/ 28 h 268"/>
                <a:gd name="T48" fmla="*/ 225 w 225"/>
                <a:gd name="T49" fmla="*/ 42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5" h="268">
                  <a:moveTo>
                    <a:pt x="225" y="42"/>
                  </a:moveTo>
                  <a:lnTo>
                    <a:pt x="213" y="70"/>
                  </a:lnTo>
                  <a:lnTo>
                    <a:pt x="201" y="98"/>
                  </a:lnTo>
                  <a:lnTo>
                    <a:pt x="190" y="126"/>
                  </a:lnTo>
                  <a:lnTo>
                    <a:pt x="178" y="155"/>
                  </a:lnTo>
                  <a:lnTo>
                    <a:pt x="165" y="182"/>
                  </a:lnTo>
                  <a:lnTo>
                    <a:pt x="153" y="212"/>
                  </a:lnTo>
                  <a:lnTo>
                    <a:pt x="141" y="239"/>
                  </a:lnTo>
                  <a:lnTo>
                    <a:pt x="132" y="268"/>
                  </a:lnTo>
                  <a:lnTo>
                    <a:pt x="106" y="235"/>
                  </a:lnTo>
                  <a:lnTo>
                    <a:pt x="81" y="203"/>
                  </a:lnTo>
                  <a:lnTo>
                    <a:pt x="57" y="171"/>
                  </a:lnTo>
                  <a:lnTo>
                    <a:pt x="36" y="141"/>
                  </a:lnTo>
                  <a:lnTo>
                    <a:pt x="17" y="111"/>
                  </a:lnTo>
                  <a:lnTo>
                    <a:pt x="6" y="84"/>
                  </a:lnTo>
                  <a:lnTo>
                    <a:pt x="0" y="61"/>
                  </a:lnTo>
                  <a:lnTo>
                    <a:pt x="4" y="44"/>
                  </a:lnTo>
                  <a:lnTo>
                    <a:pt x="29" y="20"/>
                  </a:lnTo>
                  <a:lnTo>
                    <a:pt x="55" y="7"/>
                  </a:lnTo>
                  <a:lnTo>
                    <a:pt x="79" y="0"/>
                  </a:lnTo>
                  <a:lnTo>
                    <a:pt x="105" y="2"/>
                  </a:lnTo>
                  <a:lnTo>
                    <a:pt x="132" y="7"/>
                  </a:lnTo>
                  <a:lnTo>
                    <a:pt x="161" y="17"/>
                  </a:lnTo>
                  <a:lnTo>
                    <a:pt x="191" y="28"/>
                  </a:lnTo>
                  <a:lnTo>
                    <a:pt x="225" y="42"/>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49"/>
            <p:cNvSpPr>
              <a:spLocks/>
            </p:cNvSpPr>
            <p:nvPr/>
          </p:nvSpPr>
          <p:spPr bwMode="auto">
            <a:xfrm>
              <a:off x="2897" y="1463"/>
              <a:ext cx="242" cy="231"/>
            </a:xfrm>
            <a:custGeom>
              <a:avLst/>
              <a:gdLst>
                <a:gd name="T0" fmla="*/ 0 w 242"/>
                <a:gd name="T1" fmla="*/ 120 h 231"/>
                <a:gd name="T2" fmla="*/ 20 w 242"/>
                <a:gd name="T3" fmla="*/ 107 h 231"/>
                <a:gd name="T4" fmla="*/ 38 w 242"/>
                <a:gd name="T5" fmla="*/ 90 h 231"/>
                <a:gd name="T6" fmla="*/ 50 w 242"/>
                <a:gd name="T7" fmla="*/ 71 h 231"/>
                <a:gd name="T8" fmla="*/ 64 w 242"/>
                <a:gd name="T9" fmla="*/ 51 h 231"/>
                <a:gd name="T10" fmla="*/ 76 w 242"/>
                <a:gd name="T11" fmla="*/ 32 h 231"/>
                <a:gd name="T12" fmla="*/ 90 w 242"/>
                <a:gd name="T13" fmla="*/ 17 h 231"/>
                <a:gd name="T14" fmla="*/ 108 w 242"/>
                <a:gd name="T15" fmla="*/ 5 h 231"/>
                <a:gd name="T16" fmla="*/ 131 w 242"/>
                <a:gd name="T17" fmla="*/ 0 h 231"/>
                <a:gd name="T18" fmla="*/ 180 w 242"/>
                <a:gd name="T19" fmla="*/ 17 h 231"/>
                <a:gd name="T20" fmla="*/ 214 w 242"/>
                <a:gd name="T21" fmla="*/ 46 h 231"/>
                <a:gd name="T22" fmla="*/ 235 w 242"/>
                <a:gd name="T23" fmla="*/ 80 h 231"/>
                <a:gd name="T24" fmla="*/ 242 w 242"/>
                <a:gd name="T25" fmla="*/ 117 h 231"/>
                <a:gd name="T26" fmla="*/ 238 w 242"/>
                <a:gd name="T27" fmla="*/ 153 h 231"/>
                <a:gd name="T28" fmla="*/ 224 w 242"/>
                <a:gd name="T29" fmla="*/ 187 h 231"/>
                <a:gd name="T30" fmla="*/ 201 w 242"/>
                <a:gd name="T31" fmla="*/ 213 h 231"/>
                <a:gd name="T32" fmla="*/ 171 w 242"/>
                <a:gd name="T33" fmla="*/ 231 h 231"/>
                <a:gd name="T34" fmla="*/ 131 w 242"/>
                <a:gd name="T35" fmla="*/ 229 h 231"/>
                <a:gd name="T36" fmla="*/ 101 w 242"/>
                <a:gd name="T37" fmla="*/ 218 h 231"/>
                <a:gd name="T38" fmla="*/ 76 w 242"/>
                <a:gd name="T39" fmla="*/ 200 h 231"/>
                <a:gd name="T40" fmla="*/ 57 w 242"/>
                <a:gd name="T41" fmla="*/ 180 h 231"/>
                <a:gd name="T42" fmla="*/ 41 w 242"/>
                <a:gd name="T43" fmla="*/ 156 h 231"/>
                <a:gd name="T44" fmla="*/ 28 w 242"/>
                <a:gd name="T45" fmla="*/ 138 h 231"/>
                <a:gd name="T46" fmla="*/ 15 w 242"/>
                <a:gd name="T47" fmla="*/ 124 h 231"/>
                <a:gd name="T48" fmla="*/ 0 w 242"/>
                <a:gd name="T49" fmla="*/ 12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2" h="231">
                  <a:moveTo>
                    <a:pt x="0" y="120"/>
                  </a:moveTo>
                  <a:lnTo>
                    <a:pt x="20" y="107"/>
                  </a:lnTo>
                  <a:lnTo>
                    <a:pt x="38" y="90"/>
                  </a:lnTo>
                  <a:lnTo>
                    <a:pt x="50" y="71"/>
                  </a:lnTo>
                  <a:lnTo>
                    <a:pt x="64" y="51"/>
                  </a:lnTo>
                  <a:lnTo>
                    <a:pt x="76" y="32"/>
                  </a:lnTo>
                  <a:lnTo>
                    <a:pt x="90" y="17"/>
                  </a:lnTo>
                  <a:lnTo>
                    <a:pt x="108" y="5"/>
                  </a:lnTo>
                  <a:lnTo>
                    <a:pt x="131" y="0"/>
                  </a:lnTo>
                  <a:lnTo>
                    <a:pt x="180" y="17"/>
                  </a:lnTo>
                  <a:lnTo>
                    <a:pt x="214" y="46"/>
                  </a:lnTo>
                  <a:lnTo>
                    <a:pt x="235" y="80"/>
                  </a:lnTo>
                  <a:lnTo>
                    <a:pt x="242" y="117"/>
                  </a:lnTo>
                  <a:lnTo>
                    <a:pt x="238" y="153"/>
                  </a:lnTo>
                  <a:lnTo>
                    <a:pt x="224" y="187"/>
                  </a:lnTo>
                  <a:lnTo>
                    <a:pt x="201" y="213"/>
                  </a:lnTo>
                  <a:lnTo>
                    <a:pt x="171" y="231"/>
                  </a:lnTo>
                  <a:lnTo>
                    <a:pt x="131" y="229"/>
                  </a:lnTo>
                  <a:lnTo>
                    <a:pt x="101" y="218"/>
                  </a:lnTo>
                  <a:lnTo>
                    <a:pt x="76" y="200"/>
                  </a:lnTo>
                  <a:lnTo>
                    <a:pt x="57" y="180"/>
                  </a:lnTo>
                  <a:lnTo>
                    <a:pt x="41" y="156"/>
                  </a:lnTo>
                  <a:lnTo>
                    <a:pt x="28" y="138"/>
                  </a:lnTo>
                  <a:lnTo>
                    <a:pt x="15" y="124"/>
                  </a:lnTo>
                  <a:lnTo>
                    <a:pt x="0" y="120"/>
                  </a:lnTo>
                  <a:close/>
                </a:path>
              </a:pathLst>
            </a:custGeom>
            <a:solidFill>
              <a:srgbClr val="FFEB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50"/>
            <p:cNvSpPr>
              <a:spLocks/>
            </p:cNvSpPr>
            <p:nvPr/>
          </p:nvSpPr>
          <p:spPr bwMode="auto">
            <a:xfrm>
              <a:off x="1802" y="2053"/>
              <a:ext cx="183" cy="174"/>
            </a:xfrm>
            <a:custGeom>
              <a:avLst/>
              <a:gdLst>
                <a:gd name="T0" fmla="*/ 0 w 183"/>
                <a:gd name="T1" fmla="*/ 0 h 174"/>
                <a:gd name="T2" fmla="*/ 24 w 183"/>
                <a:gd name="T3" fmla="*/ 3 h 174"/>
                <a:gd name="T4" fmla="*/ 51 w 183"/>
                <a:gd name="T5" fmla="*/ 16 h 174"/>
                <a:gd name="T6" fmla="*/ 79 w 183"/>
                <a:gd name="T7" fmla="*/ 38 h 174"/>
                <a:gd name="T8" fmla="*/ 107 w 183"/>
                <a:gd name="T9" fmla="*/ 65 h 174"/>
                <a:gd name="T10" fmla="*/ 132 w 183"/>
                <a:gd name="T11" fmla="*/ 93 h 174"/>
                <a:gd name="T12" fmla="*/ 155 w 183"/>
                <a:gd name="T13" fmla="*/ 122 h 174"/>
                <a:gd name="T14" fmla="*/ 171 w 183"/>
                <a:gd name="T15" fmla="*/ 149 h 174"/>
                <a:gd name="T16" fmla="*/ 183 w 183"/>
                <a:gd name="T17"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3" h="174">
                  <a:moveTo>
                    <a:pt x="0" y="0"/>
                  </a:moveTo>
                  <a:lnTo>
                    <a:pt x="24" y="3"/>
                  </a:lnTo>
                  <a:lnTo>
                    <a:pt x="51" y="16"/>
                  </a:lnTo>
                  <a:lnTo>
                    <a:pt x="79" y="38"/>
                  </a:lnTo>
                  <a:lnTo>
                    <a:pt x="107" y="65"/>
                  </a:lnTo>
                  <a:lnTo>
                    <a:pt x="132" y="93"/>
                  </a:lnTo>
                  <a:lnTo>
                    <a:pt x="155" y="122"/>
                  </a:lnTo>
                  <a:lnTo>
                    <a:pt x="171" y="149"/>
                  </a:lnTo>
                  <a:lnTo>
                    <a:pt x="183" y="174"/>
                  </a:lnTo>
                </a:path>
              </a:pathLst>
            </a:custGeom>
            <a:noFill/>
            <a:ln w="1">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 name="Freeform 51"/>
            <p:cNvSpPr>
              <a:spLocks/>
            </p:cNvSpPr>
            <p:nvPr/>
          </p:nvSpPr>
          <p:spPr bwMode="auto">
            <a:xfrm>
              <a:off x="1900" y="2005"/>
              <a:ext cx="184" cy="173"/>
            </a:xfrm>
            <a:custGeom>
              <a:avLst/>
              <a:gdLst>
                <a:gd name="T0" fmla="*/ 0 w 184"/>
                <a:gd name="T1" fmla="*/ 0 h 173"/>
                <a:gd name="T2" fmla="*/ 24 w 184"/>
                <a:gd name="T3" fmla="*/ 3 h 173"/>
                <a:gd name="T4" fmla="*/ 52 w 184"/>
                <a:gd name="T5" fmla="*/ 17 h 173"/>
                <a:gd name="T6" fmla="*/ 80 w 184"/>
                <a:gd name="T7" fmla="*/ 37 h 173"/>
                <a:gd name="T8" fmla="*/ 109 w 184"/>
                <a:gd name="T9" fmla="*/ 64 h 173"/>
                <a:gd name="T10" fmla="*/ 134 w 184"/>
                <a:gd name="T11" fmla="*/ 93 h 173"/>
                <a:gd name="T12" fmla="*/ 157 w 184"/>
                <a:gd name="T13" fmla="*/ 123 h 173"/>
                <a:gd name="T14" fmla="*/ 173 w 184"/>
                <a:gd name="T15" fmla="*/ 150 h 173"/>
                <a:gd name="T16" fmla="*/ 184 w 184"/>
                <a:gd name="T17"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4" h="173">
                  <a:moveTo>
                    <a:pt x="0" y="0"/>
                  </a:moveTo>
                  <a:lnTo>
                    <a:pt x="24" y="3"/>
                  </a:lnTo>
                  <a:lnTo>
                    <a:pt x="52" y="17"/>
                  </a:lnTo>
                  <a:lnTo>
                    <a:pt x="80" y="37"/>
                  </a:lnTo>
                  <a:lnTo>
                    <a:pt x="109" y="64"/>
                  </a:lnTo>
                  <a:lnTo>
                    <a:pt x="134" y="93"/>
                  </a:lnTo>
                  <a:lnTo>
                    <a:pt x="157" y="123"/>
                  </a:lnTo>
                  <a:lnTo>
                    <a:pt x="173" y="150"/>
                  </a:lnTo>
                  <a:lnTo>
                    <a:pt x="184" y="173"/>
                  </a:lnTo>
                </a:path>
              </a:pathLst>
            </a:custGeom>
            <a:noFill/>
            <a:ln w="1">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 name="Freeform 52"/>
            <p:cNvSpPr>
              <a:spLocks/>
            </p:cNvSpPr>
            <p:nvPr/>
          </p:nvSpPr>
          <p:spPr bwMode="auto">
            <a:xfrm>
              <a:off x="1782" y="2021"/>
              <a:ext cx="27" cy="49"/>
            </a:xfrm>
            <a:custGeom>
              <a:avLst/>
              <a:gdLst>
                <a:gd name="T0" fmla="*/ 27 w 27"/>
                <a:gd name="T1" fmla="*/ 25 h 49"/>
                <a:gd name="T2" fmla="*/ 25 w 27"/>
                <a:gd name="T3" fmla="*/ 34 h 49"/>
                <a:gd name="T4" fmla="*/ 23 w 27"/>
                <a:gd name="T5" fmla="*/ 42 h 49"/>
                <a:gd name="T6" fmla="*/ 18 w 27"/>
                <a:gd name="T7" fmla="*/ 46 h 49"/>
                <a:gd name="T8" fmla="*/ 13 w 27"/>
                <a:gd name="T9" fmla="*/ 49 h 49"/>
                <a:gd name="T10" fmla="*/ 7 w 27"/>
                <a:gd name="T11" fmla="*/ 46 h 49"/>
                <a:gd name="T12" fmla="*/ 3 w 27"/>
                <a:gd name="T13" fmla="*/ 42 h 49"/>
                <a:gd name="T14" fmla="*/ 0 w 27"/>
                <a:gd name="T15" fmla="*/ 33 h 49"/>
                <a:gd name="T16" fmla="*/ 0 w 27"/>
                <a:gd name="T17" fmla="*/ 24 h 49"/>
                <a:gd name="T18" fmla="*/ 0 w 27"/>
                <a:gd name="T19" fmla="*/ 13 h 49"/>
                <a:gd name="T20" fmla="*/ 4 w 27"/>
                <a:gd name="T21" fmla="*/ 7 h 49"/>
                <a:gd name="T22" fmla="*/ 9 w 27"/>
                <a:gd name="T23" fmla="*/ 1 h 49"/>
                <a:gd name="T24" fmla="*/ 15 w 27"/>
                <a:gd name="T25" fmla="*/ 0 h 49"/>
                <a:gd name="T26" fmla="*/ 20 w 27"/>
                <a:gd name="T27" fmla="*/ 2 h 49"/>
                <a:gd name="T28" fmla="*/ 24 w 27"/>
                <a:gd name="T29" fmla="*/ 8 h 49"/>
                <a:gd name="T30" fmla="*/ 26 w 27"/>
                <a:gd name="T31" fmla="*/ 15 h 49"/>
                <a:gd name="T32" fmla="*/ 27 w 27"/>
                <a:gd name="T33" fmla="*/ 2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49">
                  <a:moveTo>
                    <a:pt x="27" y="25"/>
                  </a:moveTo>
                  <a:lnTo>
                    <a:pt x="25" y="34"/>
                  </a:lnTo>
                  <a:lnTo>
                    <a:pt x="23" y="42"/>
                  </a:lnTo>
                  <a:lnTo>
                    <a:pt x="18" y="46"/>
                  </a:lnTo>
                  <a:lnTo>
                    <a:pt x="13" y="49"/>
                  </a:lnTo>
                  <a:lnTo>
                    <a:pt x="7" y="46"/>
                  </a:lnTo>
                  <a:lnTo>
                    <a:pt x="3" y="42"/>
                  </a:lnTo>
                  <a:lnTo>
                    <a:pt x="0" y="33"/>
                  </a:lnTo>
                  <a:lnTo>
                    <a:pt x="0" y="24"/>
                  </a:lnTo>
                  <a:lnTo>
                    <a:pt x="0" y="13"/>
                  </a:lnTo>
                  <a:lnTo>
                    <a:pt x="4" y="7"/>
                  </a:lnTo>
                  <a:lnTo>
                    <a:pt x="9" y="1"/>
                  </a:lnTo>
                  <a:lnTo>
                    <a:pt x="15" y="0"/>
                  </a:lnTo>
                  <a:lnTo>
                    <a:pt x="20" y="2"/>
                  </a:lnTo>
                  <a:lnTo>
                    <a:pt x="24" y="8"/>
                  </a:lnTo>
                  <a:lnTo>
                    <a:pt x="26" y="15"/>
                  </a:lnTo>
                  <a:lnTo>
                    <a:pt x="27"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53"/>
            <p:cNvSpPr>
              <a:spLocks/>
            </p:cNvSpPr>
            <p:nvPr/>
          </p:nvSpPr>
          <p:spPr bwMode="auto">
            <a:xfrm>
              <a:off x="1894" y="1973"/>
              <a:ext cx="29" cy="51"/>
            </a:xfrm>
            <a:custGeom>
              <a:avLst/>
              <a:gdLst>
                <a:gd name="T0" fmla="*/ 29 w 29"/>
                <a:gd name="T1" fmla="*/ 26 h 51"/>
                <a:gd name="T2" fmla="*/ 26 w 29"/>
                <a:gd name="T3" fmla="*/ 35 h 51"/>
                <a:gd name="T4" fmla="*/ 22 w 29"/>
                <a:gd name="T5" fmla="*/ 43 h 51"/>
                <a:gd name="T6" fmla="*/ 17 w 29"/>
                <a:gd name="T7" fmla="*/ 48 h 51"/>
                <a:gd name="T8" fmla="*/ 12 w 29"/>
                <a:gd name="T9" fmla="*/ 51 h 51"/>
                <a:gd name="T10" fmla="*/ 6 w 29"/>
                <a:gd name="T11" fmla="*/ 48 h 51"/>
                <a:gd name="T12" fmla="*/ 3 w 29"/>
                <a:gd name="T13" fmla="*/ 42 h 51"/>
                <a:gd name="T14" fmla="*/ 1 w 29"/>
                <a:gd name="T15" fmla="*/ 37 h 51"/>
                <a:gd name="T16" fmla="*/ 0 w 29"/>
                <a:gd name="T17" fmla="*/ 33 h 51"/>
                <a:gd name="T18" fmla="*/ 0 w 29"/>
                <a:gd name="T19" fmla="*/ 28 h 51"/>
                <a:gd name="T20" fmla="*/ 1 w 29"/>
                <a:gd name="T21" fmla="*/ 24 h 51"/>
                <a:gd name="T22" fmla="*/ 1 w 29"/>
                <a:gd name="T23" fmla="*/ 14 h 51"/>
                <a:gd name="T24" fmla="*/ 5 w 29"/>
                <a:gd name="T25" fmla="*/ 7 h 51"/>
                <a:gd name="T26" fmla="*/ 9 w 29"/>
                <a:gd name="T27" fmla="*/ 1 h 51"/>
                <a:gd name="T28" fmla="*/ 15 w 29"/>
                <a:gd name="T29" fmla="*/ 0 h 51"/>
                <a:gd name="T30" fmla="*/ 20 w 29"/>
                <a:gd name="T31" fmla="*/ 2 h 51"/>
                <a:gd name="T32" fmla="*/ 25 w 29"/>
                <a:gd name="T33" fmla="*/ 7 h 51"/>
                <a:gd name="T34" fmla="*/ 27 w 29"/>
                <a:gd name="T35" fmla="*/ 15 h 51"/>
                <a:gd name="T36" fmla="*/ 29 w 29"/>
                <a:gd name="T37" fmla="*/ 2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51">
                  <a:moveTo>
                    <a:pt x="29" y="26"/>
                  </a:moveTo>
                  <a:lnTo>
                    <a:pt x="26" y="35"/>
                  </a:lnTo>
                  <a:lnTo>
                    <a:pt x="22" y="43"/>
                  </a:lnTo>
                  <a:lnTo>
                    <a:pt x="17" y="48"/>
                  </a:lnTo>
                  <a:lnTo>
                    <a:pt x="12" y="51"/>
                  </a:lnTo>
                  <a:lnTo>
                    <a:pt x="6" y="48"/>
                  </a:lnTo>
                  <a:lnTo>
                    <a:pt x="3" y="42"/>
                  </a:lnTo>
                  <a:lnTo>
                    <a:pt x="1" y="37"/>
                  </a:lnTo>
                  <a:lnTo>
                    <a:pt x="0" y="33"/>
                  </a:lnTo>
                  <a:lnTo>
                    <a:pt x="0" y="28"/>
                  </a:lnTo>
                  <a:lnTo>
                    <a:pt x="1" y="24"/>
                  </a:lnTo>
                  <a:lnTo>
                    <a:pt x="1" y="14"/>
                  </a:lnTo>
                  <a:lnTo>
                    <a:pt x="5" y="7"/>
                  </a:lnTo>
                  <a:lnTo>
                    <a:pt x="9" y="1"/>
                  </a:lnTo>
                  <a:lnTo>
                    <a:pt x="15" y="0"/>
                  </a:lnTo>
                  <a:lnTo>
                    <a:pt x="20" y="2"/>
                  </a:lnTo>
                  <a:lnTo>
                    <a:pt x="25" y="7"/>
                  </a:lnTo>
                  <a:lnTo>
                    <a:pt x="27" y="15"/>
                  </a:lnTo>
                  <a:lnTo>
                    <a:pt x="29"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54"/>
            <p:cNvSpPr>
              <a:spLocks/>
            </p:cNvSpPr>
            <p:nvPr/>
          </p:nvSpPr>
          <p:spPr bwMode="auto">
            <a:xfrm>
              <a:off x="1976" y="2042"/>
              <a:ext cx="28" cy="50"/>
            </a:xfrm>
            <a:custGeom>
              <a:avLst/>
              <a:gdLst>
                <a:gd name="T0" fmla="*/ 28 w 28"/>
                <a:gd name="T1" fmla="*/ 25 h 50"/>
                <a:gd name="T2" fmla="*/ 25 w 28"/>
                <a:gd name="T3" fmla="*/ 34 h 50"/>
                <a:gd name="T4" fmla="*/ 21 w 28"/>
                <a:gd name="T5" fmla="*/ 43 h 50"/>
                <a:gd name="T6" fmla="*/ 17 w 28"/>
                <a:gd name="T7" fmla="*/ 48 h 50"/>
                <a:gd name="T8" fmla="*/ 13 w 28"/>
                <a:gd name="T9" fmla="*/ 50 h 50"/>
                <a:gd name="T10" fmla="*/ 7 w 28"/>
                <a:gd name="T11" fmla="*/ 47 h 50"/>
                <a:gd name="T12" fmla="*/ 3 w 28"/>
                <a:gd name="T13" fmla="*/ 42 h 50"/>
                <a:gd name="T14" fmla="*/ 0 w 28"/>
                <a:gd name="T15" fmla="*/ 34 h 50"/>
                <a:gd name="T16" fmla="*/ 0 w 28"/>
                <a:gd name="T17" fmla="*/ 24 h 50"/>
                <a:gd name="T18" fmla="*/ 1 w 28"/>
                <a:gd name="T19" fmla="*/ 14 h 50"/>
                <a:gd name="T20" fmla="*/ 5 w 28"/>
                <a:gd name="T21" fmla="*/ 7 h 50"/>
                <a:gd name="T22" fmla="*/ 9 w 28"/>
                <a:gd name="T23" fmla="*/ 1 h 50"/>
                <a:gd name="T24" fmla="*/ 15 w 28"/>
                <a:gd name="T25" fmla="*/ 0 h 50"/>
                <a:gd name="T26" fmla="*/ 19 w 28"/>
                <a:gd name="T27" fmla="*/ 2 h 50"/>
                <a:gd name="T28" fmla="*/ 24 w 28"/>
                <a:gd name="T29" fmla="*/ 8 h 50"/>
                <a:gd name="T30" fmla="*/ 27 w 28"/>
                <a:gd name="T31" fmla="*/ 16 h 50"/>
                <a:gd name="T32" fmla="*/ 28 w 28"/>
                <a:gd name="T33"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50">
                  <a:moveTo>
                    <a:pt x="28" y="25"/>
                  </a:moveTo>
                  <a:lnTo>
                    <a:pt x="25" y="34"/>
                  </a:lnTo>
                  <a:lnTo>
                    <a:pt x="21" y="43"/>
                  </a:lnTo>
                  <a:lnTo>
                    <a:pt x="17" y="48"/>
                  </a:lnTo>
                  <a:lnTo>
                    <a:pt x="13" y="50"/>
                  </a:lnTo>
                  <a:lnTo>
                    <a:pt x="7" y="47"/>
                  </a:lnTo>
                  <a:lnTo>
                    <a:pt x="3" y="42"/>
                  </a:lnTo>
                  <a:lnTo>
                    <a:pt x="0" y="34"/>
                  </a:lnTo>
                  <a:lnTo>
                    <a:pt x="0" y="24"/>
                  </a:lnTo>
                  <a:lnTo>
                    <a:pt x="1" y="14"/>
                  </a:lnTo>
                  <a:lnTo>
                    <a:pt x="5" y="7"/>
                  </a:lnTo>
                  <a:lnTo>
                    <a:pt x="9" y="1"/>
                  </a:lnTo>
                  <a:lnTo>
                    <a:pt x="15" y="0"/>
                  </a:lnTo>
                  <a:lnTo>
                    <a:pt x="19" y="2"/>
                  </a:lnTo>
                  <a:lnTo>
                    <a:pt x="24" y="8"/>
                  </a:lnTo>
                  <a:lnTo>
                    <a:pt x="27" y="16"/>
                  </a:lnTo>
                  <a:lnTo>
                    <a:pt x="28"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55"/>
            <p:cNvSpPr>
              <a:spLocks/>
            </p:cNvSpPr>
            <p:nvPr/>
          </p:nvSpPr>
          <p:spPr bwMode="auto">
            <a:xfrm>
              <a:off x="2610" y="1309"/>
              <a:ext cx="1553" cy="1130"/>
            </a:xfrm>
            <a:custGeom>
              <a:avLst/>
              <a:gdLst>
                <a:gd name="T0" fmla="*/ 12 w 1553"/>
                <a:gd name="T1" fmla="*/ 901 h 1130"/>
                <a:gd name="T2" fmla="*/ 46 w 1553"/>
                <a:gd name="T3" fmla="*/ 823 h 1130"/>
                <a:gd name="T4" fmla="*/ 83 w 1553"/>
                <a:gd name="T5" fmla="*/ 748 h 1130"/>
                <a:gd name="T6" fmla="*/ 118 w 1553"/>
                <a:gd name="T7" fmla="*/ 670 h 1130"/>
                <a:gd name="T8" fmla="*/ 241 w 1553"/>
                <a:gd name="T9" fmla="*/ 462 h 1130"/>
                <a:gd name="T10" fmla="*/ 487 w 1553"/>
                <a:gd name="T11" fmla="*/ 207 h 1130"/>
                <a:gd name="T12" fmla="*/ 780 w 1553"/>
                <a:gd name="T13" fmla="*/ 59 h 1130"/>
                <a:gd name="T14" fmla="*/ 1138 w 1553"/>
                <a:gd name="T15" fmla="*/ 21 h 1130"/>
                <a:gd name="T16" fmla="*/ 1362 w 1553"/>
                <a:gd name="T17" fmla="*/ 47 h 1130"/>
                <a:gd name="T18" fmla="*/ 1394 w 1553"/>
                <a:gd name="T19" fmla="*/ 48 h 1130"/>
                <a:gd name="T20" fmla="*/ 1427 w 1553"/>
                <a:gd name="T21" fmla="*/ 40 h 1130"/>
                <a:gd name="T22" fmla="*/ 1459 w 1553"/>
                <a:gd name="T23" fmla="*/ 17 h 1130"/>
                <a:gd name="T24" fmla="*/ 1482 w 1553"/>
                <a:gd name="T25" fmla="*/ 16 h 1130"/>
                <a:gd name="T26" fmla="*/ 1493 w 1553"/>
                <a:gd name="T27" fmla="*/ 51 h 1130"/>
                <a:gd name="T28" fmla="*/ 1498 w 1553"/>
                <a:gd name="T29" fmla="*/ 87 h 1130"/>
                <a:gd name="T30" fmla="*/ 1495 w 1553"/>
                <a:gd name="T31" fmla="*/ 127 h 1130"/>
                <a:gd name="T32" fmla="*/ 1541 w 1553"/>
                <a:gd name="T33" fmla="*/ 312 h 1130"/>
                <a:gd name="T34" fmla="*/ 1534 w 1553"/>
                <a:gd name="T35" fmla="*/ 618 h 1130"/>
                <a:gd name="T36" fmla="*/ 1452 w 1553"/>
                <a:gd name="T37" fmla="*/ 866 h 1130"/>
                <a:gd name="T38" fmla="*/ 1382 w 1553"/>
                <a:gd name="T39" fmla="*/ 1026 h 1130"/>
                <a:gd name="T40" fmla="*/ 1377 w 1553"/>
                <a:gd name="T41" fmla="*/ 1078 h 1130"/>
                <a:gd name="T42" fmla="*/ 1374 w 1553"/>
                <a:gd name="T43" fmla="*/ 1092 h 1130"/>
                <a:gd name="T44" fmla="*/ 1371 w 1553"/>
                <a:gd name="T45" fmla="*/ 1100 h 1130"/>
                <a:gd name="T46" fmla="*/ 1369 w 1553"/>
                <a:gd name="T47" fmla="*/ 1115 h 1130"/>
                <a:gd name="T48" fmla="*/ 1350 w 1553"/>
                <a:gd name="T49" fmla="*/ 1117 h 1130"/>
                <a:gd name="T50" fmla="*/ 1301 w 1553"/>
                <a:gd name="T51" fmla="*/ 1106 h 1130"/>
                <a:gd name="T52" fmla="*/ 1244 w 1553"/>
                <a:gd name="T53" fmla="*/ 1099 h 1130"/>
                <a:gd name="T54" fmla="*/ 1193 w 1553"/>
                <a:gd name="T55" fmla="*/ 1088 h 1130"/>
                <a:gd name="T56" fmla="*/ 1086 w 1553"/>
                <a:gd name="T57" fmla="*/ 1035 h 1130"/>
                <a:gd name="T58" fmla="*/ 953 w 1553"/>
                <a:gd name="T59" fmla="*/ 931 h 1130"/>
                <a:gd name="T60" fmla="*/ 853 w 1553"/>
                <a:gd name="T61" fmla="*/ 809 h 1130"/>
                <a:gd name="T62" fmla="*/ 744 w 1553"/>
                <a:gd name="T63" fmla="*/ 669 h 1130"/>
                <a:gd name="T64" fmla="*/ 638 w 1553"/>
                <a:gd name="T65" fmla="*/ 587 h 1130"/>
                <a:gd name="T66" fmla="*/ 568 w 1553"/>
                <a:gd name="T67" fmla="*/ 592 h 1130"/>
                <a:gd name="T68" fmla="*/ 493 w 1553"/>
                <a:gd name="T69" fmla="*/ 619 h 1130"/>
                <a:gd name="T70" fmla="*/ 400 w 1553"/>
                <a:gd name="T71" fmla="*/ 663 h 1130"/>
                <a:gd name="T72" fmla="*/ 317 w 1553"/>
                <a:gd name="T73" fmla="*/ 729 h 1130"/>
                <a:gd name="T74" fmla="*/ 252 w 1553"/>
                <a:gd name="T75" fmla="*/ 810 h 1130"/>
                <a:gd name="T76" fmla="*/ 183 w 1553"/>
                <a:gd name="T77" fmla="*/ 895 h 1130"/>
                <a:gd name="T78" fmla="*/ 118 w 1553"/>
                <a:gd name="T79" fmla="*/ 978 h 1130"/>
                <a:gd name="T80" fmla="*/ 83 w 1553"/>
                <a:gd name="T81" fmla="*/ 1013 h 1130"/>
                <a:gd name="T82" fmla="*/ 58 w 1553"/>
                <a:gd name="T83" fmla="*/ 991 h 1130"/>
                <a:gd name="T84" fmla="*/ 31 w 1553"/>
                <a:gd name="T85" fmla="*/ 964 h 1130"/>
                <a:gd name="T86" fmla="*/ 8 w 1553"/>
                <a:gd name="T87" fmla="*/ 945 h 1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53" h="1130">
                  <a:moveTo>
                    <a:pt x="0" y="943"/>
                  </a:moveTo>
                  <a:lnTo>
                    <a:pt x="12" y="901"/>
                  </a:lnTo>
                  <a:lnTo>
                    <a:pt x="28" y="862"/>
                  </a:lnTo>
                  <a:lnTo>
                    <a:pt x="46" y="823"/>
                  </a:lnTo>
                  <a:lnTo>
                    <a:pt x="65" y="787"/>
                  </a:lnTo>
                  <a:lnTo>
                    <a:pt x="83" y="748"/>
                  </a:lnTo>
                  <a:lnTo>
                    <a:pt x="102" y="710"/>
                  </a:lnTo>
                  <a:lnTo>
                    <a:pt x="118" y="670"/>
                  </a:lnTo>
                  <a:lnTo>
                    <a:pt x="132" y="629"/>
                  </a:lnTo>
                  <a:lnTo>
                    <a:pt x="241" y="462"/>
                  </a:lnTo>
                  <a:lnTo>
                    <a:pt x="360" y="322"/>
                  </a:lnTo>
                  <a:lnTo>
                    <a:pt x="487" y="207"/>
                  </a:lnTo>
                  <a:lnTo>
                    <a:pt x="627" y="120"/>
                  </a:lnTo>
                  <a:lnTo>
                    <a:pt x="780" y="59"/>
                  </a:lnTo>
                  <a:lnTo>
                    <a:pt x="951" y="27"/>
                  </a:lnTo>
                  <a:lnTo>
                    <a:pt x="1138" y="21"/>
                  </a:lnTo>
                  <a:lnTo>
                    <a:pt x="1348" y="45"/>
                  </a:lnTo>
                  <a:lnTo>
                    <a:pt x="1362" y="47"/>
                  </a:lnTo>
                  <a:lnTo>
                    <a:pt x="1379" y="48"/>
                  </a:lnTo>
                  <a:lnTo>
                    <a:pt x="1394" y="48"/>
                  </a:lnTo>
                  <a:lnTo>
                    <a:pt x="1412" y="46"/>
                  </a:lnTo>
                  <a:lnTo>
                    <a:pt x="1427" y="40"/>
                  </a:lnTo>
                  <a:lnTo>
                    <a:pt x="1444" y="31"/>
                  </a:lnTo>
                  <a:lnTo>
                    <a:pt x="1459" y="17"/>
                  </a:lnTo>
                  <a:lnTo>
                    <a:pt x="1476" y="0"/>
                  </a:lnTo>
                  <a:lnTo>
                    <a:pt x="1482" y="16"/>
                  </a:lnTo>
                  <a:lnTo>
                    <a:pt x="1489" y="34"/>
                  </a:lnTo>
                  <a:lnTo>
                    <a:pt x="1493" y="51"/>
                  </a:lnTo>
                  <a:lnTo>
                    <a:pt x="1497" y="70"/>
                  </a:lnTo>
                  <a:lnTo>
                    <a:pt x="1498" y="87"/>
                  </a:lnTo>
                  <a:lnTo>
                    <a:pt x="1498" y="106"/>
                  </a:lnTo>
                  <a:lnTo>
                    <a:pt x="1495" y="127"/>
                  </a:lnTo>
                  <a:lnTo>
                    <a:pt x="1490" y="149"/>
                  </a:lnTo>
                  <a:lnTo>
                    <a:pt x="1541" y="312"/>
                  </a:lnTo>
                  <a:lnTo>
                    <a:pt x="1553" y="470"/>
                  </a:lnTo>
                  <a:lnTo>
                    <a:pt x="1534" y="618"/>
                  </a:lnTo>
                  <a:lnTo>
                    <a:pt x="1498" y="752"/>
                  </a:lnTo>
                  <a:lnTo>
                    <a:pt x="1452" y="866"/>
                  </a:lnTo>
                  <a:lnTo>
                    <a:pt x="1410" y="960"/>
                  </a:lnTo>
                  <a:lnTo>
                    <a:pt x="1382" y="1026"/>
                  </a:lnTo>
                  <a:lnTo>
                    <a:pt x="1378" y="1064"/>
                  </a:lnTo>
                  <a:lnTo>
                    <a:pt x="1377" y="1078"/>
                  </a:lnTo>
                  <a:lnTo>
                    <a:pt x="1376" y="1087"/>
                  </a:lnTo>
                  <a:lnTo>
                    <a:pt x="1374" y="1092"/>
                  </a:lnTo>
                  <a:lnTo>
                    <a:pt x="1373" y="1097"/>
                  </a:lnTo>
                  <a:lnTo>
                    <a:pt x="1371" y="1100"/>
                  </a:lnTo>
                  <a:lnTo>
                    <a:pt x="1370" y="1105"/>
                  </a:lnTo>
                  <a:lnTo>
                    <a:pt x="1369" y="1115"/>
                  </a:lnTo>
                  <a:lnTo>
                    <a:pt x="1369" y="1130"/>
                  </a:lnTo>
                  <a:lnTo>
                    <a:pt x="1350" y="1117"/>
                  </a:lnTo>
                  <a:lnTo>
                    <a:pt x="1328" y="1111"/>
                  </a:lnTo>
                  <a:lnTo>
                    <a:pt x="1301" y="1106"/>
                  </a:lnTo>
                  <a:lnTo>
                    <a:pt x="1273" y="1103"/>
                  </a:lnTo>
                  <a:lnTo>
                    <a:pt x="1244" y="1099"/>
                  </a:lnTo>
                  <a:lnTo>
                    <a:pt x="1217" y="1095"/>
                  </a:lnTo>
                  <a:lnTo>
                    <a:pt x="1193" y="1088"/>
                  </a:lnTo>
                  <a:lnTo>
                    <a:pt x="1177" y="1079"/>
                  </a:lnTo>
                  <a:lnTo>
                    <a:pt x="1086" y="1035"/>
                  </a:lnTo>
                  <a:lnTo>
                    <a:pt x="1013" y="985"/>
                  </a:lnTo>
                  <a:lnTo>
                    <a:pt x="953" y="931"/>
                  </a:lnTo>
                  <a:lnTo>
                    <a:pt x="903" y="873"/>
                  </a:lnTo>
                  <a:lnTo>
                    <a:pt x="853" y="809"/>
                  </a:lnTo>
                  <a:lnTo>
                    <a:pt x="803" y="741"/>
                  </a:lnTo>
                  <a:lnTo>
                    <a:pt x="744" y="669"/>
                  </a:lnTo>
                  <a:lnTo>
                    <a:pt x="674" y="594"/>
                  </a:lnTo>
                  <a:lnTo>
                    <a:pt x="638" y="587"/>
                  </a:lnTo>
                  <a:lnTo>
                    <a:pt x="604" y="587"/>
                  </a:lnTo>
                  <a:lnTo>
                    <a:pt x="568" y="592"/>
                  </a:lnTo>
                  <a:lnTo>
                    <a:pt x="532" y="603"/>
                  </a:lnTo>
                  <a:lnTo>
                    <a:pt x="493" y="619"/>
                  </a:lnTo>
                  <a:lnTo>
                    <a:pt x="449" y="639"/>
                  </a:lnTo>
                  <a:lnTo>
                    <a:pt x="400" y="663"/>
                  </a:lnTo>
                  <a:lnTo>
                    <a:pt x="345" y="692"/>
                  </a:lnTo>
                  <a:lnTo>
                    <a:pt x="317" y="729"/>
                  </a:lnTo>
                  <a:lnTo>
                    <a:pt x="287" y="769"/>
                  </a:lnTo>
                  <a:lnTo>
                    <a:pt x="252" y="810"/>
                  </a:lnTo>
                  <a:lnTo>
                    <a:pt x="218" y="854"/>
                  </a:lnTo>
                  <a:lnTo>
                    <a:pt x="183" y="895"/>
                  </a:lnTo>
                  <a:lnTo>
                    <a:pt x="149" y="937"/>
                  </a:lnTo>
                  <a:lnTo>
                    <a:pt x="118" y="978"/>
                  </a:lnTo>
                  <a:lnTo>
                    <a:pt x="92" y="1017"/>
                  </a:lnTo>
                  <a:lnTo>
                    <a:pt x="83" y="1013"/>
                  </a:lnTo>
                  <a:lnTo>
                    <a:pt x="72" y="1004"/>
                  </a:lnTo>
                  <a:lnTo>
                    <a:pt x="58" y="991"/>
                  </a:lnTo>
                  <a:lnTo>
                    <a:pt x="46" y="979"/>
                  </a:lnTo>
                  <a:lnTo>
                    <a:pt x="31" y="964"/>
                  </a:lnTo>
                  <a:lnTo>
                    <a:pt x="19" y="952"/>
                  </a:lnTo>
                  <a:lnTo>
                    <a:pt x="8" y="945"/>
                  </a:lnTo>
                  <a:lnTo>
                    <a:pt x="0" y="943"/>
                  </a:lnTo>
                  <a:close/>
                </a:path>
              </a:pathLst>
            </a:custGeom>
            <a:solidFill>
              <a:srgbClr val="E3A6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56"/>
            <p:cNvSpPr>
              <a:spLocks/>
            </p:cNvSpPr>
            <p:nvPr/>
          </p:nvSpPr>
          <p:spPr bwMode="auto">
            <a:xfrm>
              <a:off x="2620" y="1323"/>
              <a:ext cx="1534" cy="1074"/>
            </a:xfrm>
            <a:custGeom>
              <a:avLst/>
              <a:gdLst>
                <a:gd name="T0" fmla="*/ 12 w 1534"/>
                <a:gd name="T1" fmla="*/ 864 h 1074"/>
                <a:gd name="T2" fmla="*/ 43 w 1534"/>
                <a:gd name="T3" fmla="*/ 793 h 1074"/>
                <a:gd name="T4" fmla="*/ 77 w 1534"/>
                <a:gd name="T5" fmla="*/ 726 h 1074"/>
                <a:gd name="T6" fmla="*/ 108 w 1534"/>
                <a:gd name="T7" fmla="*/ 655 h 1074"/>
                <a:gd name="T8" fmla="*/ 231 w 1534"/>
                <a:gd name="T9" fmla="*/ 449 h 1074"/>
                <a:gd name="T10" fmla="*/ 476 w 1534"/>
                <a:gd name="T11" fmla="*/ 195 h 1074"/>
                <a:gd name="T12" fmla="*/ 766 w 1534"/>
                <a:gd name="T13" fmla="*/ 50 h 1074"/>
                <a:gd name="T14" fmla="*/ 1122 w 1534"/>
                <a:gd name="T15" fmla="*/ 14 h 1074"/>
                <a:gd name="T16" fmla="*/ 1345 w 1534"/>
                <a:gd name="T17" fmla="*/ 39 h 1074"/>
                <a:gd name="T18" fmla="*/ 1377 w 1534"/>
                <a:gd name="T19" fmla="*/ 40 h 1074"/>
                <a:gd name="T20" fmla="*/ 1410 w 1534"/>
                <a:gd name="T21" fmla="*/ 33 h 1074"/>
                <a:gd name="T22" fmla="*/ 1442 w 1534"/>
                <a:gd name="T23" fmla="*/ 15 h 1074"/>
                <a:gd name="T24" fmla="*/ 1467 w 1534"/>
                <a:gd name="T25" fmla="*/ 17 h 1074"/>
                <a:gd name="T26" fmla="*/ 1478 w 1534"/>
                <a:gd name="T27" fmla="*/ 51 h 1074"/>
                <a:gd name="T28" fmla="*/ 1483 w 1534"/>
                <a:gd name="T29" fmla="*/ 86 h 1074"/>
                <a:gd name="T30" fmla="*/ 1481 w 1534"/>
                <a:gd name="T31" fmla="*/ 124 h 1074"/>
                <a:gd name="T32" fmla="*/ 1525 w 1534"/>
                <a:gd name="T33" fmla="*/ 296 h 1074"/>
                <a:gd name="T34" fmla="*/ 1517 w 1534"/>
                <a:gd name="T35" fmla="*/ 584 h 1074"/>
                <a:gd name="T36" fmla="*/ 1439 w 1534"/>
                <a:gd name="T37" fmla="*/ 824 h 1074"/>
                <a:gd name="T38" fmla="*/ 1369 w 1534"/>
                <a:gd name="T39" fmla="*/ 979 h 1074"/>
                <a:gd name="T40" fmla="*/ 1359 w 1534"/>
                <a:gd name="T41" fmla="*/ 1028 h 1074"/>
                <a:gd name="T42" fmla="*/ 1355 w 1534"/>
                <a:gd name="T43" fmla="*/ 1042 h 1074"/>
                <a:gd name="T44" fmla="*/ 1348 w 1534"/>
                <a:gd name="T45" fmla="*/ 1048 h 1074"/>
                <a:gd name="T46" fmla="*/ 1342 w 1534"/>
                <a:gd name="T47" fmla="*/ 1061 h 1074"/>
                <a:gd name="T48" fmla="*/ 1325 w 1534"/>
                <a:gd name="T49" fmla="*/ 1066 h 1074"/>
                <a:gd name="T50" fmla="*/ 1279 w 1534"/>
                <a:gd name="T51" fmla="*/ 1057 h 1074"/>
                <a:gd name="T52" fmla="*/ 1226 w 1534"/>
                <a:gd name="T53" fmla="*/ 1051 h 1074"/>
                <a:gd name="T54" fmla="*/ 1181 w 1534"/>
                <a:gd name="T55" fmla="*/ 1041 h 1074"/>
                <a:gd name="T56" fmla="*/ 1074 w 1534"/>
                <a:gd name="T57" fmla="*/ 989 h 1074"/>
                <a:gd name="T58" fmla="*/ 942 w 1534"/>
                <a:gd name="T59" fmla="*/ 889 h 1074"/>
                <a:gd name="T60" fmla="*/ 843 w 1534"/>
                <a:gd name="T61" fmla="*/ 772 h 1074"/>
                <a:gd name="T62" fmla="*/ 735 w 1534"/>
                <a:gd name="T63" fmla="*/ 636 h 1074"/>
                <a:gd name="T64" fmla="*/ 629 w 1534"/>
                <a:gd name="T65" fmla="*/ 553 h 1074"/>
                <a:gd name="T66" fmla="*/ 557 w 1534"/>
                <a:gd name="T67" fmla="*/ 560 h 1074"/>
                <a:gd name="T68" fmla="*/ 478 w 1534"/>
                <a:gd name="T69" fmla="*/ 589 h 1074"/>
                <a:gd name="T70" fmla="*/ 385 w 1534"/>
                <a:gd name="T71" fmla="*/ 638 h 1074"/>
                <a:gd name="T72" fmla="*/ 304 w 1534"/>
                <a:gd name="T73" fmla="*/ 705 h 1074"/>
                <a:gd name="T74" fmla="*/ 242 w 1534"/>
                <a:gd name="T75" fmla="*/ 780 h 1074"/>
                <a:gd name="T76" fmla="*/ 175 w 1534"/>
                <a:gd name="T77" fmla="*/ 858 h 1074"/>
                <a:gd name="T78" fmla="*/ 113 w 1534"/>
                <a:gd name="T79" fmla="*/ 934 h 1074"/>
                <a:gd name="T80" fmla="*/ 78 w 1534"/>
                <a:gd name="T81" fmla="*/ 969 h 1074"/>
                <a:gd name="T82" fmla="*/ 55 w 1534"/>
                <a:gd name="T83" fmla="*/ 950 h 1074"/>
                <a:gd name="T84" fmla="*/ 30 w 1534"/>
                <a:gd name="T85" fmla="*/ 924 h 1074"/>
                <a:gd name="T86" fmla="*/ 8 w 1534"/>
                <a:gd name="T87" fmla="*/ 906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34" h="1074">
                  <a:moveTo>
                    <a:pt x="0" y="905"/>
                  </a:moveTo>
                  <a:lnTo>
                    <a:pt x="12" y="864"/>
                  </a:lnTo>
                  <a:lnTo>
                    <a:pt x="27" y="828"/>
                  </a:lnTo>
                  <a:lnTo>
                    <a:pt x="43" y="793"/>
                  </a:lnTo>
                  <a:lnTo>
                    <a:pt x="61" y="760"/>
                  </a:lnTo>
                  <a:lnTo>
                    <a:pt x="77" y="726"/>
                  </a:lnTo>
                  <a:lnTo>
                    <a:pt x="94" y="692"/>
                  </a:lnTo>
                  <a:lnTo>
                    <a:pt x="108" y="655"/>
                  </a:lnTo>
                  <a:lnTo>
                    <a:pt x="122" y="615"/>
                  </a:lnTo>
                  <a:lnTo>
                    <a:pt x="231" y="449"/>
                  </a:lnTo>
                  <a:lnTo>
                    <a:pt x="349" y="309"/>
                  </a:lnTo>
                  <a:lnTo>
                    <a:pt x="476" y="195"/>
                  </a:lnTo>
                  <a:lnTo>
                    <a:pt x="614" y="110"/>
                  </a:lnTo>
                  <a:lnTo>
                    <a:pt x="766" y="50"/>
                  </a:lnTo>
                  <a:lnTo>
                    <a:pt x="934" y="19"/>
                  </a:lnTo>
                  <a:lnTo>
                    <a:pt x="1122" y="14"/>
                  </a:lnTo>
                  <a:lnTo>
                    <a:pt x="1331" y="38"/>
                  </a:lnTo>
                  <a:lnTo>
                    <a:pt x="1345" y="39"/>
                  </a:lnTo>
                  <a:lnTo>
                    <a:pt x="1362" y="41"/>
                  </a:lnTo>
                  <a:lnTo>
                    <a:pt x="1377" y="40"/>
                  </a:lnTo>
                  <a:lnTo>
                    <a:pt x="1395" y="38"/>
                  </a:lnTo>
                  <a:lnTo>
                    <a:pt x="1410" y="33"/>
                  </a:lnTo>
                  <a:lnTo>
                    <a:pt x="1427" y="27"/>
                  </a:lnTo>
                  <a:lnTo>
                    <a:pt x="1442" y="15"/>
                  </a:lnTo>
                  <a:lnTo>
                    <a:pt x="1459" y="0"/>
                  </a:lnTo>
                  <a:lnTo>
                    <a:pt x="1467" y="17"/>
                  </a:lnTo>
                  <a:lnTo>
                    <a:pt x="1473" y="34"/>
                  </a:lnTo>
                  <a:lnTo>
                    <a:pt x="1478" y="51"/>
                  </a:lnTo>
                  <a:lnTo>
                    <a:pt x="1482" y="68"/>
                  </a:lnTo>
                  <a:lnTo>
                    <a:pt x="1483" y="86"/>
                  </a:lnTo>
                  <a:lnTo>
                    <a:pt x="1484" y="104"/>
                  </a:lnTo>
                  <a:lnTo>
                    <a:pt x="1481" y="124"/>
                  </a:lnTo>
                  <a:lnTo>
                    <a:pt x="1478" y="145"/>
                  </a:lnTo>
                  <a:lnTo>
                    <a:pt x="1525" y="296"/>
                  </a:lnTo>
                  <a:lnTo>
                    <a:pt x="1534" y="445"/>
                  </a:lnTo>
                  <a:lnTo>
                    <a:pt x="1517" y="584"/>
                  </a:lnTo>
                  <a:lnTo>
                    <a:pt x="1483" y="713"/>
                  </a:lnTo>
                  <a:lnTo>
                    <a:pt x="1439" y="824"/>
                  </a:lnTo>
                  <a:lnTo>
                    <a:pt x="1399" y="914"/>
                  </a:lnTo>
                  <a:lnTo>
                    <a:pt x="1369" y="979"/>
                  </a:lnTo>
                  <a:lnTo>
                    <a:pt x="1361" y="1015"/>
                  </a:lnTo>
                  <a:lnTo>
                    <a:pt x="1359" y="1028"/>
                  </a:lnTo>
                  <a:lnTo>
                    <a:pt x="1358" y="1037"/>
                  </a:lnTo>
                  <a:lnTo>
                    <a:pt x="1355" y="1042"/>
                  </a:lnTo>
                  <a:lnTo>
                    <a:pt x="1352" y="1046"/>
                  </a:lnTo>
                  <a:lnTo>
                    <a:pt x="1348" y="1048"/>
                  </a:lnTo>
                  <a:lnTo>
                    <a:pt x="1345" y="1053"/>
                  </a:lnTo>
                  <a:lnTo>
                    <a:pt x="1342" y="1061"/>
                  </a:lnTo>
                  <a:lnTo>
                    <a:pt x="1341" y="1074"/>
                  </a:lnTo>
                  <a:lnTo>
                    <a:pt x="1325" y="1066"/>
                  </a:lnTo>
                  <a:lnTo>
                    <a:pt x="1305" y="1060"/>
                  </a:lnTo>
                  <a:lnTo>
                    <a:pt x="1279" y="1057"/>
                  </a:lnTo>
                  <a:lnTo>
                    <a:pt x="1253" y="1055"/>
                  </a:lnTo>
                  <a:lnTo>
                    <a:pt x="1226" y="1051"/>
                  </a:lnTo>
                  <a:lnTo>
                    <a:pt x="1202" y="1048"/>
                  </a:lnTo>
                  <a:lnTo>
                    <a:pt x="1181" y="1041"/>
                  </a:lnTo>
                  <a:lnTo>
                    <a:pt x="1165" y="1033"/>
                  </a:lnTo>
                  <a:lnTo>
                    <a:pt x="1074" y="989"/>
                  </a:lnTo>
                  <a:lnTo>
                    <a:pt x="1001" y="941"/>
                  </a:lnTo>
                  <a:lnTo>
                    <a:pt x="942" y="889"/>
                  </a:lnTo>
                  <a:lnTo>
                    <a:pt x="892" y="833"/>
                  </a:lnTo>
                  <a:lnTo>
                    <a:pt x="843" y="772"/>
                  </a:lnTo>
                  <a:lnTo>
                    <a:pt x="793" y="706"/>
                  </a:lnTo>
                  <a:lnTo>
                    <a:pt x="735" y="636"/>
                  </a:lnTo>
                  <a:lnTo>
                    <a:pt x="665" y="561"/>
                  </a:lnTo>
                  <a:lnTo>
                    <a:pt x="629" y="553"/>
                  </a:lnTo>
                  <a:lnTo>
                    <a:pt x="593" y="553"/>
                  </a:lnTo>
                  <a:lnTo>
                    <a:pt x="557" y="560"/>
                  </a:lnTo>
                  <a:lnTo>
                    <a:pt x="519" y="573"/>
                  </a:lnTo>
                  <a:lnTo>
                    <a:pt x="478" y="589"/>
                  </a:lnTo>
                  <a:lnTo>
                    <a:pt x="434" y="612"/>
                  </a:lnTo>
                  <a:lnTo>
                    <a:pt x="385" y="638"/>
                  </a:lnTo>
                  <a:lnTo>
                    <a:pt x="331" y="669"/>
                  </a:lnTo>
                  <a:lnTo>
                    <a:pt x="304" y="705"/>
                  </a:lnTo>
                  <a:lnTo>
                    <a:pt x="274" y="743"/>
                  </a:lnTo>
                  <a:lnTo>
                    <a:pt x="242" y="780"/>
                  </a:lnTo>
                  <a:lnTo>
                    <a:pt x="209" y="820"/>
                  </a:lnTo>
                  <a:lnTo>
                    <a:pt x="175" y="858"/>
                  </a:lnTo>
                  <a:lnTo>
                    <a:pt x="143" y="897"/>
                  </a:lnTo>
                  <a:lnTo>
                    <a:pt x="113" y="934"/>
                  </a:lnTo>
                  <a:lnTo>
                    <a:pt x="88" y="971"/>
                  </a:lnTo>
                  <a:lnTo>
                    <a:pt x="78" y="969"/>
                  </a:lnTo>
                  <a:lnTo>
                    <a:pt x="68" y="961"/>
                  </a:lnTo>
                  <a:lnTo>
                    <a:pt x="55" y="950"/>
                  </a:lnTo>
                  <a:lnTo>
                    <a:pt x="43" y="938"/>
                  </a:lnTo>
                  <a:lnTo>
                    <a:pt x="30" y="924"/>
                  </a:lnTo>
                  <a:lnTo>
                    <a:pt x="18" y="914"/>
                  </a:lnTo>
                  <a:lnTo>
                    <a:pt x="8" y="906"/>
                  </a:lnTo>
                  <a:lnTo>
                    <a:pt x="0" y="905"/>
                  </a:lnTo>
                  <a:close/>
                </a:path>
              </a:pathLst>
            </a:custGeom>
            <a:solidFill>
              <a:srgbClr val="E6AB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57"/>
            <p:cNvSpPr>
              <a:spLocks/>
            </p:cNvSpPr>
            <p:nvPr/>
          </p:nvSpPr>
          <p:spPr bwMode="auto">
            <a:xfrm>
              <a:off x="2630" y="1340"/>
              <a:ext cx="1515" cy="1018"/>
            </a:xfrm>
            <a:custGeom>
              <a:avLst/>
              <a:gdLst>
                <a:gd name="T0" fmla="*/ 11 w 1515"/>
                <a:gd name="T1" fmla="*/ 824 h 1018"/>
                <a:gd name="T2" fmla="*/ 40 w 1515"/>
                <a:gd name="T3" fmla="*/ 759 h 1018"/>
                <a:gd name="T4" fmla="*/ 70 w 1515"/>
                <a:gd name="T5" fmla="*/ 701 h 1018"/>
                <a:gd name="T6" fmla="*/ 98 w 1515"/>
                <a:gd name="T7" fmla="*/ 637 h 1018"/>
                <a:gd name="T8" fmla="*/ 221 w 1515"/>
                <a:gd name="T9" fmla="*/ 432 h 1018"/>
                <a:gd name="T10" fmla="*/ 464 w 1515"/>
                <a:gd name="T11" fmla="*/ 179 h 1018"/>
                <a:gd name="T12" fmla="*/ 752 w 1515"/>
                <a:gd name="T13" fmla="*/ 37 h 1018"/>
                <a:gd name="T14" fmla="*/ 1107 w 1515"/>
                <a:gd name="T15" fmla="*/ 2 h 1018"/>
                <a:gd name="T16" fmla="*/ 1330 w 1515"/>
                <a:gd name="T17" fmla="*/ 27 h 1018"/>
                <a:gd name="T18" fmla="*/ 1361 w 1515"/>
                <a:gd name="T19" fmla="*/ 28 h 1018"/>
                <a:gd name="T20" fmla="*/ 1394 w 1515"/>
                <a:gd name="T21" fmla="*/ 24 h 1018"/>
                <a:gd name="T22" fmla="*/ 1426 w 1515"/>
                <a:gd name="T23" fmla="*/ 10 h 1018"/>
                <a:gd name="T24" fmla="*/ 1450 w 1515"/>
                <a:gd name="T25" fmla="*/ 16 h 1018"/>
                <a:gd name="T26" fmla="*/ 1461 w 1515"/>
                <a:gd name="T27" fmla="*/ 48 h 1018"/>
                <a:gd name="T28" fmla="*/ 1467 w 1515"/>
                <a:gd name="T29" fmla="*/ 81 h 1018"/>
                <a:gd name="T30" fmla="*/ 1467 w 1515"/>
                <a:gd name="T31" fmla="*/ 117 h 1018"/>
                <a:gd name="T32" fmla="*/ 1506 w 1515"/>
                <a:gd name="T33" fmla="*/ 278 h 1018"/>
                <a:gd name="T34" fmla="*/ 1499 w 1515"/>
                <a:gd name="T35" fmla="*/ 551 h 1018"/>
                <a:gd name="T36" fmla="*/ 1426 w 1515"/>
                <a:gd name="T37" fmla="*/ 780 h 1018"/>
                <a:gd name="T38" fmla="*/ 1357 w 1515"/>
                <a:gd name="T39" fmla="*/ 930 h 1018"/>
                <a:gd name="T40" fmla="*/ 1342 w 1515"/>
                <a:gd name="T41" fmla="*/ 976 h 1018"/>
                <a:gd name="T42" fmla="*/ 1335 w 1515"/>
                <a:gd name="T43" fmla="*/ 988 h 1018"/>
                <a:gd name="T44" fmla="*/ 1326 w 1515"/>
                <a:gd name="T45" fmla="*/ 995 h 1018"/>
                <a:gd name="T46" fmla="*/ 1317 w 1515"/>
                <a:gd name="T47" fmla="*/ 1006 h 1018"/>
                <a:gd name="T48" fmla="*/ 1299 w 1515"/>
                <a:gd name="T49" fmla="*/ 1011 h 1018"/>
                <a:gd name="T50" fmla="*/ 1257 w 1515"/>
                <a:gd name="T51" fmla="*/ 1004 h 1018"/>
                <a:gd name="T52" fmla="*/ 1207 w 1515"/>
                <a:gd name="T53" fmla="*/ 998 h 1018"/>
                <a:gd name="T54" fmla="*/ 1166 w 1515"/>
                <a:gd name="T55" fmla="*/ 989 h 1018"/>
                <a:gd name="T56" fmla="*/ 1061 w 1515"/>
                <a:gd name="T57" fmla="*/ 939 h 1018"/>
                <a:gd name="T58" fmla="*/ 931 w 1515"/>
                <a:gd name="T59" fmla="*/ 843 h 1018"/>
                <a:gd name="T60" fmla="*/ 834 w 1515"/>
                <a:gd name="T61" fmla="*/ 730 h 1018"/>
                <a:gd name="T62" fmla="*/ 726 w 1515"/>
                <a:gd name="T63" fmla="*/ 597 h 1018"/>
                <a:gd name="T64" fmla="*/ 619 w 1515"/>
                <a:gd name="T65" fmla="*/ 517 h 1018"/>
                <a:gd name="T66" fmla="*/ 544 w 1515"/>
                <a:gd name="T67" fmla="*/ 525 h 1018"/>
                <a:gd name="T68" fmla="*/ 464 w 1515"/>
                <a:gd name="T69" fmla="*/ 557 h 1018"/>
                <a:gd name="T70" fmla="*/ 371 w 1515"/>
                <a:gd name="T71" fmla="*/ 610 h 1018"/>
                <a:gd name="T72" fmla="*/ 291 w 1515"/>
                <a:gd name="T73" fmla="*/ 679 h 1018"/>
                <a:gd name="T74" fmla="*/ 231 w 1515"/>
                <a:gd name="T75" fmla="*/ 749 h 1018"/>
                <a:gd name="T76" fmla="*/ 167 w 1515"/>
                <a:gd name="T77" fmla="*/ 818 h 1018"/>
                <a:gd name="T78" fmla="*/ 107 w 1515"/>
                <a:gd name="T79" fmla="*/ 888 h 1018"/>
                <a:gd name="T80" fmla="*/ 73 w 1515"/>
                <a:gd name="T81" fmla="*/ 922 h 1018"/>
                <a:gd name="T82" fmla="*/ 51 w 1515"/>
                <a:gd name="T83" fmla="*/ 904 h 1018"/>
                <a:gd name="T84" fmla="*/ 29 w 1515"/>
                <a:gd name="T85" fmla="*/ 882 h 1018"/>
                <a:gd name="T86" fmla="*/ 7 w 1515"/>
                <a:gd name="T87" fmla="*/ 865 h 1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15" h="1018">
                  <a:moveTo>
                    <a:pt x="0" y="864"/>
                  </a:moveTo>
                  <a:lnTo>
                    <a:pt x="11" y="824"/>
                  </a:lnTo>
                  <a:lnTo>
                    <a:pt x="26" y="791"/>
                  </a:lnTo>
                  <a:lnTo>
                    <a:pt x="40" y="759"/>
                  </a:lnTo>
                  <a:lnTo>
                    <a:pt x="56" y="731"/>
                  </a:lnTo>
                  <a:lnTo>
                    <a:pt x="70" y="701"/>
                  </a:lnTo>
                  <a:lnTo>
                    <a:pt x="85" y="671"/>
                  </a:lnTo>
                  <a:lnTo>
                    <a:pt x="98" y="637"/>
                  </a:lnTo>
                  <a:lnTo>
                    <a:pt x="112" y="598"/>
                  </a:lnTo>
                  <a:lnTo>
                    <a:pt x="221" y="432"/>
                  </a:lnTo>
                  <a:lnTo>
                    <a:pt x="338" y="293"/>
                  </a:lnTo>
                  <a:lnTo>
                    <a:pt x="464" y="179"/>
                  </a:lnTo>
                  <a:lnTo>
                    <a:pt x="601" y="95"/>
                  </a:lnTo>
                  <a:lnTo>
                    <a:pt x="752" y="37"/>
                  </a:lnTo>
                  <a:lnTo>
                    <a:pt x="919" y="6"/>
                  </a:lnTo>
                  <a:lnTo>
                    <a:pt x="1107" y="2"/>
                  </a:lnTo>
                  <a:lnTo>
                    <a:pt x="1315" y="26"/>
                  </a:lnTo>
                  <a:lnTo>
                    <a:pt x="1330" y="27"/>
                  </a:lnTo>
                  <a:lnTo>
                    <a:pt x="1345" y="29"/>
                  </a:lnTo>
                  <a:lnTo>
                    <a:pt x="1361" y="28"/>
                  </a:lnTo>
                  <a:lnTo>
                    <a:pt x="1378" y="28"/>
                  </a:lnTo>
                  <a:lnTo>
                    <a:pt x="1394" y="24"/>
                  </a:lnTo>
                  <a:lnTo>
                    <a:pt x="1410" y="18"/>
                  </a:lnTo>
                  <a:lnTo>
                    <a:pt x="1426" y="10"/>
                  </a:lnTo>
                  <a:lnTo>
                    <a:pt x="1443" y="0"/>
                  </a:lnTo>
                  <a:lnTo>
                    <a:pt x="1450" y="16"/>
                  </a:lnTo>
                  <a:lnTo>
                    <a:pt x="1457" y="33"/>
                  </a:lnTo>
                  <a:lnTo>
                    <a:pt x="1461" y="48"/>
                  </a:lnTo>
                  <a:lnTo>
                    <a:pt x="1465" y="65"/>
                  </a:lnTo>
                  <a:lnTo>
                    <a:pt x="1467" y="81"/>
                  </a:lnTo>
                  <a:lnTo>
                    <a:pt x="1468" y="99"/>
                  </a:lnTo>
                  <a:lnTo>
                    <a:pt x="1467" y="117"/>
                  </a:lnTo>
                  <a:lnTo>
                    <a:pt x="1464" y="139"/>
                  </a:lnTo>
                  <a:lnTo>
                    <a:pt x="1506" y="278"/>
                  </a:lnTo>
                  <a:lnTo>
                    <a:pt x="1515" y="418"/>
                  </a:lnTo>
                  <a:lnTo>
                    <a:pt x="1499" y="551"/>
                  </a:lnTo>
                  <a:lnTo>
                    <a:pt x="1467" y="673"/>
                  </a:lnTo>
                  <a:lnTo>
                    <a:pt x="1426" y="780"/>
                  </a:lnTo>
                  <a:lnTo>
                    <a:pt x="1387" y="867"/>
                  </a:lnTo>
                  <a:lnTo>
                    <a:pt x="1357" y="930"/>
                  </a:lnTo>
                  <a:lnTo>
                    <a:pt x="1345" y="964"/>
                  </a:lnTo>
                  <a:lnTo>
                    <a:pt x="1342" y="976"/>
                  </a:lnTo>
                  <a:lnTo>
                    <a:pt x="1340" y="984"/>
                  </a:lnTo>
                  <a:lnTo>
                    <a:pt x="1335" y="988"/>
                  </a:lnTo>
                  <a:lnTo>
                    <a:pt x="1331" y="992"/>
                  </a:lnTo>
                  <a:lnTo>
                    <a:pt x="1326" y="995"/>
                  </a:lnTo>
                  <a:lnTo>
                    <a:pt x="1322" y="999"/>
                  </a:lnTo>
                  <a:lnTo>
                    <a:pt x="1317" y="1006"/>
                  </a:lnTo>
                  <a:lnTo>
                    <a:pt x="1315" y="1018"/>
                  </a:lnTo>
                  <a:lnTo>
                    <a:pt x="1299" y="1011"/>
                  </a:lnTo>
                  <a:lnTo>
                    <a:pt x="1280" y="1007"/>
                  </a:lnTo>
                  <a:lnTo>
                    <a:pt x="1257" y="1004"/>
                  </a:lnTo>
                  <a:lnTo>
                    <a:pt x="1233" y="1002"/>
                  </a:lnTo>
                  <a:lnTo>
                    <a:pt x="1207" y="998"/>
                  </a:lnTo>
                  <a:lnTo>
                    <a:pt x="1185" y="995"/>
                  </a:lnTo>
                  <a:lnTo>
                    <a:pt x="1166" y="989"/>
                  </a:lnTo>
                  <a:lnTo>
                    <a:pt x="1152" y="983"/>
                  </a:lnTo>
                  <a:lnTo>
                    <a:pt x="1061" y="939"/>
                  </a:lnTo>
                  <a:lnTo>
                    <a:pt x="989" y="893"/>
                  </a:lnTo>
                  <a:lnTo>
                    <a:pt x="931" y="843"/>
                  </a:lnTo>
                  <a:lnTo>
                    <a:pt x="882" y="790"/>
                  </a:lnTo>
                  <a:lnTo>
                    <a:pt x="834" y="730"/>
                  </a:lnTo>
                  <a:lnTo>
                    <a:pt x="784" y="666"/>
                  </a:lnTo>
                  <a:lnTo>
                    <a:pt x="726" y="597"/>
                  </a:lnTo>
                  <a:lnTo>
                    <a:pt x="656" y="524"/>
                  </a:lnTo>
                  <a:lnTo>
                    <a:pt x="619" y="517"/>
                  </a:lnTo>
                  <a:lnTo>
                    <a:pt x="582" y="518"/>
                  </a:lnTo>
                  <a:lnTo>
                    <a:pt x="544" y="525"/>
                  </a:lnTo>
                  <a:lnTo>
                    <a:pt x="506" y="538"/>
                  </a:lnTo>
                  <a:lnTo>
                    <a:pt x="464" y="557"/>
                  </a:lnTo>
                  <a:lnTo>
                    <a:pt x="419" y="582"/>
                  </a:lnTo>
                  <a:lnTo>
                    <a:pt x="371" y="610"/>
                  </a:lnTo>
                  <a:lnTo>
                    <a:pt x="318" y="644"/>
                  </a:lnTo>
                  <a:lnTo>
                    <a:pt x="291" y="679"/>
                  </a:lnTo>
                  <a:lnTo>
                    <a:pt x="262" y="714"/>
                  </a:lnTo>
                  <a:lnTo>
                    <a:pt x="231" y="749"/>
                  </a:lnTo>
                  <a:lnTo>
                    <a:pt x="200" y="784"/>
                  </a:lnTo>
                  <a:lnTo>
                    <a:pt x="167" y="818"/>
                  </a:lnTo>
                  <a:lnTo>
                    <a:pt x="136" y="853"/>
                  </a:lnTo>
                  <a:lnTo>
                    <a:pt x="107" y="888"/>
                  </a:lnTo>
                  <a:lnTo>
                    <a:pt x="82" y="925"/>
                  </a:lnTo>
                  <a:lnTo>
                    <a:pt x="73" y="922"/>
                  </a:lnTo>
                  <a:lnTo>
                    <a:pt x="63" y="915"/>
                  </a:lnTo>
                  <a:lnTo>
                    <a:pt x="51" y="904"/>
                  </a:lnTo>
                  <a:lnTo>
                    <a:pt x="40" y="893"/>
                  </a:lnTo>
                  <a:lnTo>
                    <a:pt x="29" y="882"/>
                  </a:lnTo>
                  <a:lnTo>
                    <a:pt x="17" y="872"/>
                  </a:lnTo>
                  <a:lnTo>
                    <a:pt x="7" y="865"/>
                  </a:lnTo>
                  <a:lnTo>
                    <a:pt x="0" y="864"/>
                  </a:lnTo>
                  <a:close/>
                </a:path>
              </a:pathLst>
            </a:custGeom>
            <a:solidFill>
              <a:srgbClr val="EBB0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58"/>
            <p:cNvSpPr>
              <a:spLocks/>
            </p:cNvSpPr>
            <p:nvPr/>
          </p:nvSpPr>
          <p:spPr bwMode="auto">
            <a:xfrm>
              <a:off x="2641" y="1348"/>
              <a:ext cx="1495" cy="971"/>
            </a:xfrm>
            <a:custGeom>
              <a:avLst/>
              <a:gdLst>
                <a:gd name="T0" fmla="*/ 11 w 1495"/>
                <a:gd name="T1" fmla="*/ 793 h 971"/>
                <a:gd name="T2" fmla="*/ 36 w 1495"/>
                <a:gd name="T3" fmla="*/ 735 h 971"/>
                <a:gd name="T4" fmla="*/ 63 w 1495"/>
                <a:gd name="T5" fmla="*/ 685 h 971"/>
                <a:gd name="T6" fmla="*/ 88 w 1495"/>
                <a:gd name="T7" fmla="*/ 627 h 971"/>
                <a:gd name="T8" fmla="*/ 210 w 1495"/>
                <a:gd name="T9" fmla="*/ 424 h 971"/>
                <a:gd name="T10" fmla="*/ 450 w 1495"/>
                <a:gd name="T11" fmla="*/ 173 h 971"/>
                <a:gd name="T12" fmla="*/ 736 w 1495"/>
                <a:gd name="T13" fmla="*/ 33 h 971"/>
                <a:gd name="T14" fmla="*/ 1089 w 1495"/>
                <a:gd name="T15" fmla="*/ 0 h 971"/>
                <a:gd name="T16" fmla="*/ 1312 w 1495"/>
                <a:gd name="T17" fmla="*/ 25 h 971"/>
                <a:gd name="T18" fmla="*/ 1343 w 1495"/>
                <a:gd name="T19" fmla="*/ 27 h 971"/>
                <a:gd name="T20" fmla="*/ 1375 w 1495"/>
                <a:gd name="T21" fmla="*/ 24 h 971"/>
                <a:gd name="T22" fmla="*/ 1407 w 1495"/>
                <a:gd name="T23" fmla="*/ 14 h 971"/>
                <a:gd name="T24" fmla="*/ 1431 w 1495"/>
                <a:gd name="T25" fmla="*/ 24 h 971"/>
                <a:gd name="T26" fmla="*/ 1444 w 1495"/>
                <a:gd name="T27" fmla="*/ 55 h 971"/>
                <a:gd name="T28" fmla="*/ 1450 w 1495"/>
                <a:gd name="T29" fmla="*/ 85 h 971"/>
                <a:gd name="T30" fmla="*/ 1451 w 1495"/>
                <a:gd name="T31" fmla="*/ 119 h 971"/>
                <a:gd name="T32" fmla="*/ 1487 w 1495"/>
                <a:gd name="T33" fmla="*/ 268 h 971"/>
                <a:gd name="T34" fmla="*/ 1480 w 1495"/>
                <a:gd name="T35" fmla="*/ 524 h 971"/>
                <a:gd name="T36" fmla="*/ 1413 w 1495"/>
                <a:gd name="T37" fmla="*/ 744 h 971"/>
                <a:gd name="T38" fmla="*/ 1344 w 1495"/>
                <a:gd name="T39" fmla="*/ 889 h 971"/>
                <a:gd name="T40" fmla="*/ 1324 w 1495"/>
                <a:gd name="T41" fmla="*/ 932 h 971"/>
                <a:gd name="T42" fmla="*/ 1316 w 1495"/>
                <a:gd name="T43" fmla="*/ 944 h 971"/>
                <a:gd name="T44" fmla="*/ 1302 w 1495"/>
                <a:gd name="T45" fmla="*/ 950 h 971"/>
                <a:gd name="T46" fmla="*/ 1289 w 1495"/>
                <a:gd name="T47" fmla="*/ 961 h 971"/>
                <a:gd name="T48" fmla="*/ 1273 w 1495"/>
                <a:gd name="T49" fmla="*/ 966 h 971"/>
                <a:gd name="T50" fmla="*/ 1234 w 1495"/>
                <a:gd name="T51" fmla="*/ 960 h 971"/>
                <a:gd name="T52" fmla="*/ 1189 w 1495"/>
                <a:gd name="T53" fmla="*/ 956 h 971"/>
                <a:gd name="T54" fmla="*/ 1151 w 1495"/>
                <a:gd name="T55" fmla="*/ 948 h 971"/>
                <a:gd name="T56" fmla="*/ 1048 w 1495"/>
                <a:gd name="T57" fmla="*/ 899 h 971"/>
                <a:gd name="T58" fmla="*/ 918 w 1495"/>
                <a:gd name="T59" fmla="*/ 807 h 971"/>
                <a:gd name="T60" fmla="*/ 822 w 1495"/>
                <a:gd name="T61" fmla="*/ 698 h 971"/>
                <a:gd name="T62" fmla="*/ 715 w 1495"/>
                <a:gd name="T63" fmla="*/ 568 h 971"/>
                <a:gd name="T64" fmla="*/ 608 w 1495"/>
                <a:gd name="T65" fmla="*/ 489 h 971"/>
                <a:gd name="T66" fmla="*/ 532 w 1495"/>
                <a:gd name="T67" fmla="*/ 498 h 971"/>
                <a:gd name="T68" fmla="*/ 449 w 1495"/>
                <a:gd name="T69" fmla="*/ 533 h 971"/>
                <a:gd name="T70" fmla="*/ 356 w 1495"/>
                <a:gd name="T71" fmla="*/ 590 h 971"/>
                <a:gd name="T72" fmla="*/ 278 w 1495"/>
                <a:gd name="T73" fmla="*/ 661 h 971"/>
                <a:gd name="T74" fmla="*/ 219 w 1495"/>
                <a:gd name="T75" fmla="*/ 725 h 971"/>
                <a:gd name="T76" fmla="*/ 157 w 1495"/>
                <a:gd name="T77" fmla="*/ 786 h 971"/>
                <a:gd name="T78" fmla="*/ 100 w 1495"/>
                <a:gd name="T79" fmla="*/ 850 h 971"/>
                <a:gd name="T80" fmla="*/ 66 w 1495"/>
                <a:gd name="T81" fmla="*/ 883 h 971"/>
                <a:gd name="T82" fmla="*/ 47 w 1495"/>
                <a:gd name="T83" fmla="*/ 868 h 971"/>
                <a:gd name="T84" fmla="*/ 26 w 1495"/>
                <a:gd name="T85" fmla="*/ 848 h 971"/>
                <a:gd name="T86" fmla="*/ 7 w 1495"/>
                <a:gd name="T87" fmla="*/ 833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5" h="971">
                  <a:moveTo>
                    <a:pt x="0" y="832"/>
                  </a:moveTo>
                  <a:lnTo>
                    <a:pt x="11" y="793"/>
                  </a:lnTo>
                  <a:lnTo>
                    <a:pt x="23" y="762"/>
                  </a:lnTo>
                  <a:lnTo>
                    <a:pt x="36" y="735"/>
                  </a:lnTo>
                  <a:lnTo>
                    <a:pt x="51" y="711"/>
                  </a:lnTo>
                  <a:lnTo>
                    <a:pt x="63" y="685"/>
                  </a:lnTo>
                  <a:lnTo>
                    <a:pt x="76" y="659"/>
                  </a:lnTo>
                  <a:lnTo>
                    <a:pt x="88" y="627"/>
                  </a:lnTo>
                  <a:lnTo>
                    <a:pt x="101" y="590"/>
                  </a:lnTo>
                  <a:lnTo>
                    <a:pt x="210" y="424"/>
                  </a:lnTo>
                  <a:lnTo>
                    <a:pt x="326" y="285"/>
                  </a:lnTo>
                  <a:lnTo>
                    <a:pt x="450" y="173"/>
                  </a:lnTo>
                  <a:lnTo>
                    <a:pt x="587" y="90"/>
                  </a:lnTo>
                  <a:lnTo>
                    <a:pt x="736" y="33"/>
                  </a:lnTo>
                  <a:lnTo>
                    <a:pt x="903" y="2"/>
                  </a:lnTo>
                  <a:lnTo>
                    <a:pt x="1089" y="0"/>
                  </a:lnTo>
                  <a:lnTo>
                    <a:pt x="1297" y="24"/>
                  </a:lnTo>
                  <a:lnTo>
                    <a:pt x="1312" y="25"/>
                  </a:lnTo>
                  <a:lnTo>
                    <a:pt x="1327" y="27"/>
                  </a:lnTo>
                  <a:lnTo>
                    <a:pt x="1343" y="27"/>
                  </a:lnTo>
                  <a:lnTo>
                    <a:pt x="1359" y="27"/>
                  </a:lnTo>
                  <a:lnTo>
                    <a:pt x="1375" y="24"/>
                  </a:lnTo>
                  <a:lnTo>
                    <a:pt x="1391" y="20"/>
                  </a:lnTo>
                  <a:lnTo>
                    <a:pt x="1407" y="14"/>
                  </a:lnTo>
                  <a:lnTo>
                    <a:pt x="1423" y="7"/>
                  </a:lnTo>
                  <a:lnTo>
                    <a:pt x="1431" y="24"/>
                  </a:lnTo>
                  <a:lnTo>
                    <a:pt x="1438" y="39"/>
                  </a:lnTo>
                  <a:lnTo>
                    <a:pt x="1444" y="55"/>
                  </a:lnTo>
                  <a:lnTo>
                    <a:pt x="1448" y="70"/>
                  </a:lnTo>
                  <a:lnTo>
                    <a:pt x="1450" y="85"/>
                  </a:lnTo>
                  <a:lnTo>
                    <a:pt x="1452" y="101"/>
                  </a:lnTo>
                  <a:lnTo>
                    <a:pt x="1451" y="119"/>
                  </a:lnTo>
                  <a:lnTo>
                    <a:pt x="1450" y="139"/>
                  </a:lnTo>
                  <a:lnTo>
                    <a:pt x="1487" y="268"/>
                  </a:lnTo>
                  <a:lnTo>
                    <a:pt x="1495" y="399"/>
                  </a:lnTo>
                  <a:lnTo>
                    <a:pt x="1480" y="524"/>
                  </a:lnTo>
                  <a:lnTo>
                    <a:pt x="1451" y="642"/>
                  </a:lnTo>
                  <a:lnTo>
                    <a:pt x="1413" y="744"/>
                  </a:lnTo>
                  <a:lnTo>
                    <a:pt x="1375" y="828"/>
                  </a:lnTo>
                  <a:lnTo>
                    <a:pt x="1344" y="889"/>
                  </a:lnTo>
                  <a:lnTo>
                    <a:pt x="1327" y="922"/>
                  </a:lnTo>
                  <a:lnTo>
                    <a:pt x="1324" y="932"/>
                  </a:lnTo>
                  <a:lnTo>
                    <a:pt x="1321" y="939"/>
                  </a:lnTo>
                  <a:lnTo>
                    <a:pt x="1316" y="944"/>
                  </a:lnTo>
                  <a:lnTo>
                    <a:pt x="1310" y="947"/>
                  </a:lnTo>
                  <a:lnTo>
                    <a:pt x="1302" y="950"/>
                  </a:lnTo>
                  <a:lnTo>
                    <a:pt x="1295" y="955"/>
                  </a:lnTo>
                  <a:lnTo>
                    <a:pt x="1289" y="961"/>
                  </a:lnTo>
                  <a:lnTo>
                    <a:pt x="1287" y="971"/>
                  </a:lnTo>
                  <a:lnTo>
                    <a:pt x="1273" y="966"/>
                  </a:lnTo>
                  <a:lnTo>
                    <a:pt x="1256" y="963"/>
                  </a:lnTo>
                  <a:lnTo>
                    <a:pt x="1234" y="960"/>
                  </a:lnTo>
                  <a:lnTo>
                    <a:pt x="1212" y="959"/>
                  </a:lnTo>
                  <a:lnTo>
                    <a:pt x="1189" y="956"/>
                  </a:lnTo>
                  <a:lnTo>
                    <a:pt x="1168" y="953"/>
                  </a:lnTo>
                  <a:lnTo>
                    <a:pt x="1151" y="948"/>
                  </a:lnTo>
                  <a:lnTo>
                    <a:pt x="1139" y="943"/>
                  </a:lnTo>
                  <a:lnTo>
                    <a:pt x="1048" y="899"/>
                  </a:lnTo>
                  <a:lnTo>
                    <a:pt x="976" y="854"/>
                  </a:lnTo>
                  <a:lnTo>
                    <a:pt x="918" y="807"/>
                  </a:lnTo>
                  <a:lnTo>
                    <a:pt x="870" y="755"/>
                  </a:lnTo>
                  <a:lnTo>
                    <a:pt x="822" y="698"/>
                  </a:lnTo>
                  <a:lnTo>
                    <a:pt x="773" y="636"/>
                  </a:lnTo>
                  <a:lnTo>
                    <a:pt x="715" y="568"/>
                  </a:lnTo>
                  <a:lnTo>
                    <a:pt x="645" y="495"/>
                  </a:lnTo>
                  <a:lnTo>
                    <a:pt x="608" y="489"/>
                  </a:lnTo>
                  <a:lnTo>
                    <a:pt x="571" y="490"/>
                  </a:lnTo>
                  <a:lnTo>
                    <a:pt x="532" y="498"/>
                  </a:lnTo>
                  <a:lnTo>
                    <a:pt x="493" y="514"/>
                  </a:lnTo>
                  <a:lnTo>
                    <a:pt x="449" y="533"/>
                  </a:lnTo>
                  <a:lnTo>
                    <a:pt x="403" y="559"/>
                  </a:lnTo>
                  <a:lnTo>
                    <a:pt x="356" y="590"/>
                  </a:lnTo>
                  <a:lnTo>
                    <a:pt x="305" y="626"/>
                  </a:lnTo>
                  <a:lnTo>
                    <a:pt x="278" y="661"/>
                  </a:lnTo>
                  <a:lnTo>
                    <a:pt x="249" y="694"/>
                  </a:lnTo>
                  <a:lnTo>
                    <a:pt x="219" y="725"/>
                  </a:lnTo>
                  <a:lnTo>
                    <a:pt x="189" y="756"/>
                  </a:lnTo>
                  <a:lnTo>
                    <a:pt x="157" y="786"/>
                  </a:lnTo>
                  <a:lnTo>
                    <a:pt x="128" y="818"/>
                  </a:lnTo>
                  <a:lnTo>
                    <a:pt x="100" y="850"/>
                  </a:lnTo>
                  <a:lnTo>
                    <a:pt x="75" y="886"/>
                  </a:lnTo>
                  <a:lnTo>
                    <a:pt x="66" y="883"/>
                  </a:lnTo>
                  <a:lnTo>
                    <a:pt x="57" y="878"/>
                  </a:lnTo>
                  <a:lnTo>
                    <a:pt x="47" y="868"/>
                  </a:lnTo>
                  <a:lnTo>
                    <a:pt x="37" y="858"/>
                  </a:lnTo>
                  <a:lnTo>
                    <a:pt x="26" y="848"/>
                  </a:lnTo>
                  <a:lnTo>
                    <a:pt x="17" y="839"/>
                  </a:lnTo>
                  <a:lnTo>
                    <a:pt x="7" y="833"/>
                  </a:lnTo>
                  <a:lnTo>
                    <a:pt x="0" y="832"/>
                  </a:lnTo>
                  <a:close/>
                </a:path>
              </a:pathLst>
            </a:custGeom>
            <a:solidFill>
              <a:srgbClr val="EDB5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9"/>
            <p:cNvSpPr>
              <a:spLocks/>
            </p:cNvSpPr>
            <p:nvPr/>
          </p:nvSpPr>
          <p:spPr bwMode="auto">
            <a:xfrm>
              <a:off x="2652" y="1352"/>
              <a:ext cx="1474" cy="927"/>
            </a:xfrm>
            <a:custGeom>
              <a:avLst/>
              <a:gdLst>
                <a:gd name="T0" fmla="*/ 10 w 1474"/>
                <a:gd name="T1" fmla="*/ 766 h 927"/>
                <a:gd name="T2" fmla="*/ 33 w 1474"/>
                <a:gd name="T3" fmla="*/ 714 h 927"/>
                <a:gd name="T4" fmla="*/ 55 w 1474"/>
                <a:gd name="T5" fmla="*/ 675 h 927"/>
                <a:gd name="T6" fmla="*/ 78 w 1474"/>
                <a:gd name="T7" fmla="*/ 623 h 927"/>
                <a:gd name="T8" fmla="*/ 199 w 1474"/>
                <a:gd name="T9" fmla="*/ 420 h 927"/>
                <a:gd name="T10" fmla="*/ 437 w 1474"/>
                <a:gd name="T11" fmla="*/ 171 h 927"/>
                <a:gd name="T12" fmla="*/ 721 w 1474"/>
                <a:gd name="T13" fmla="*/ 32 h 927"/>
                <a:gd name="T14" fmla="*/ 1071 w 1474"/>
                <a:gd name="T15" fmla="*/ 0 h 927"/>
                <a:gd name="T16" fmla="*/ 1294 w 1474"/>
                <a:gd name="T17" fmla="*/ 26 h 927"/>
                <a:gd name="T18" fmla="*/ 1325 w 1474"/>
                <a:gd name="T19" fmla="*/ 28 h 927"/>
                <a:gd name="T20" fmla="*/ 1358 w 1474"/>
                <a:gd name="T21" fmla="*/ 28 h 927"/>
                <a:gd name="T22" fmla="*/ 1391 w 1474"/>
                <a:gd name="T23" fmla="*/ 22 h 927"/>
                <a:gd name="T24" fmla="*/ 1414 w 1474"/>
                <a:gd name="T25" fmla="*/ 33 h 927"/>
                <a:gd name="T26" fmla="*/ 1427 w 1474"/>
                <a:gd name="T27" fmla="*/ 64 h 927"/>
                <a:gd name="T28" fmla="*/ 1435 w 1474"/>
                <a:gd name="T29" fmla="*/ 95 h 927"/>
                <a:gd name="T30" fmla="*/ 1436 w 1474"/>
                <a:gd name="T31" fmla="*/ 127 h 927"/>
                <a:gd name="T32" fmla="*/ 1468 w 1474"/>
                <a:gd name="T33" fmla="*/ 262 h 927"/>
                <a:gd name="T34" fmla="*/ 1461 w 1474"/>
                <a:gd name="T35" fmla="*/ 502 h 927"/>
                <a:gd name="T36" fmla="*/ 1399 w 1474"/>
                <a:gd name="T37" fmla="*/ 713 h 927"/>
                <a:gd name="T38" fmla="*/ 1331 w 1474"/>
                <a:gd name="T39" fmla="*/ 852 h 927"/>
                <a:gd name="T40" fmla="*/ 1308 w 1474"/>
                <a:gd name="T41" fmla="*/ 893 h 927"/>
                <a:gd name="T42" fmla="*/ 1296 w 1474"/>
                <a:gd name="T43" fmla="*/ 904 h 927"/>
                <a:gd name="T44" fmla="*/ 1279 w 1474"/>
                <a:gd name="T45" fmla="*/ 910 h 927"/>
                <a:gd name="T46" fmla="*/ 1263 w 1474"/>
                <a:gd name="T47" fmla="*/ 919 h 927"/>
                <a:gd name="T48" fmla="*/ 1245 w 1474"/>
                <a:gd name="T49" fmla="*/ 924 h 927"/>
                <a:gd name="T50" fmla="*/ 1211 w 1474"/>
                <a:gd name="T51" fmla="*/ 922 h 927"/>
                <a:gd name="T52" fmla="*/ 1170 w 1474"/>
                <a:gd name="T53" fmla="*/ 918 h 927"/>
                <a:gd name="T54" fmla="*/ 1136 w 1474"/>
                <a:gd name="T55" fmla="*/ 910 h 927"/>
                <a:gd name="T56" fmla="*/ 1034 w 1474"/>
                <a:gd name="T57" fmla="*/ 864 h 927"/>
                <a:gd name="T58" fmla="*/ 906 w 1474"/>
                <a:gd name="T59" fmla="*/ 774 h 927"/>
                <a:gd name="T60" fmla="*/ 811 w 1474"/>
                <a:gd name="T61" fmla="*/ 671 h 927"/>
                <a:gd name="T62" fmla="*/ 706 w 1474"/>
                <a:gd name="T63" fmla="*/ 546 h 927"/>
                <a:gd name="T64" fmla="*/ 598 w 1474"/>
                <a:gd name="T65" fmla="*/ 465 h 927"/>
                <a:gd name="T66" fmla="*/ 519 w 1474"/>
                <a:gd name="T67" fmla="*/ 476 h 927"/>
                <a:gd name="T68" fmla="*/ 433 w 1474"/>
                <a:gd name="T69" fmla="*/ 515 h 927"/>
                <a:gd name="T70" fmla="*/ 340 w 1474"/>
                <a:gd name="T71" fmla="*/ 576 h 927"/>
                <a:gd name="T72" fmla="*/ 264 w 1474"/>
                <a:gd name="T73" fmla="*/ 648 h 927"/>
                <a:gd name="T74" fmla="*/ 207 w 1474"/>
                <a:gd name="T75" fmla="*/ 706 h 927"/>
                <a:gd name="T76" fmla="*/ 149 w 1474"/>
                <a:gd name="T77" fmla="*/ 759 h 927"/>
                <a:gd name="T78" fmla="*/ 93 w 1474"/>
                <a:gd name="T79" fmla="*/ 817 h 927"/>
                <a:gd name="T80" fmla="*/ 59 w 1474"/>
                <a:gd name="T81" fmla="*/ 849 h 927"/>
                <a:gd name="T82" fmla="*/ 42 w 1474"/>
                <a:gd name="T83" fmla="*/ 836 h 927"/>
                <a:gd name="T84" fmla="*/ 24 w 1474"/>
                <a:gd name="T85" fmla="*/ 817 h 927"/>
                <a:gd name="T86" fmla="*/ 7 w 1474"/>
                <a:gd name="T87" fmla="*/ 804 h 9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74" h="927">
                  <a:moveTo>
                    <a:pt x="0" y="804"/>
                  </a:moveTo>
                  <a:lnTo>
                    <a:pt x="10" y="766"/>
                  </a:lnTo>
                  <a:lnTo>
                    <a:pt x="22" y="738"/>
                  </a:lnTo>
                  <a:lnTo>
                    <a:pt x="33" y="714"/>
                  </a:lnTo>
                  <a:lnTo>
                    <a:pt x="44" y="695"/>
                  </a:lnTo>
                  <a:lnTo>
                    <a:pt x="55" y="675"/>
                  </a:lnTo>
                  <a:lnTo>
                    <a:pt x="67" y="651"/>
                  </a:lnTo>
                  <a:lnTo>
                    <a:pt x="78" y="623"/>
                  </a:lnTo>
                  <a:lnTo>
                    <a:pt x="90" y="586"/>
                  </a:lnTo>
                  <a:lnTo>
                    <a:pt x="199" y="420"/>
                  </a:lnTo>
                  <a:lnTo>
                    <a:pt x="314" y="282"/>
                  </a:lnTo>
                  <a:lnTo>
                    <a:pt x="437" y="171"/>
                  </a:lnTo>
                  <a:lnTo>
                    <a:pt x="573" y="89"/>
                  </a:lnTo>
                  <a:lnTo>
                    <a:pt x="721" y="32"/>
                  </a:lnTo>
                  <a:lnTo>
                    <a:pt x="887" y="3"/>
                  </a:lnTo>
                  <a:lnTo>
                    <a:pt x="1071" y="0"/>
                  </a:lnTo>
                  <a:lnTo>
                    <a:pt x="1279" y="25"/>
                  </a:lnTo>
                  <a:lnTo>
                    <a:pt x="1294" y="26"/>
                  </a:lnTo>
                  <a:lnTo>
                    <a:pt x="1309" y="28"/>
                  </a:lnTo>
                  <a:lnTo>
                    <a:pt x="1325" y="28"/>
                  </a:lnTo>
                  <a:lnTo>
                    <a:pt x="1341" y="29"/>
                  </a:lnTo>
                  <a:lnTo>
                    <a:pt x="1358" y="28"/>
                  </a:lnTo>
                  <a:lnTo>
                    <a:pt x="1374" y="26"/>
                  </a:lnTo>
                  <a:lnTo>
                    <a:pt x="1391" y="22"/>
                  </a:lnTo>
                  <a:lnTo>
                    <a:pt x="1407" y="18"/>
                  </a:lnTo>
                  <a:lnTo>
                    <a:pt x="1414" y="33"/>
                  </a:lnTo>
                  <a:lnTo>
                    <a:pt x="1421" y="50"/>
                  </a:lnTo>
                  <a:lnTo>
                    <a:pt x="1427" y="64"/>
                  </a:lnTo>
                  <a:lnTo>
                    <a:pt x="1432" y="80"/>
                  </a:lnTo>
                  <a:lnTo>
                    <a:pt x="1435" y="95"/>
                  </a:lnTo>
                  <a:lnTo>
                    <a:pt x="1436" y="110"/>
                  </a:lnTo>
                  <a:lnTo>
                    <a:pt x="1436" y="127"/>
                  </a:lnTo>
                  <a:lnTo>
                    <a:pt x="1436" y="145"/>
                  </a:lnTo>
                  <a:lnTo>
                    <a:pt x="1468" y="262"/>
                  </a:lnTo>
                  <a:lnTo>
                    <a:pt x="1474" y="384"/>
                  </a:lnTo>
                  <a:lnTo>
                    <a:pt x="1461" y="502"/>
                  </a:lnTo>
                  <a:lnTo>
                    <a:pt x="1435" y="615"/>
                  </a:lnTo>
                  <a:lnTo>
                    <a:pt x="1399" y="713"/>
                  </a:lnTo>
                  <a:lnTo>
                    <a:pt x="1363" y="794"/>
                  </a:lnTo>
                  <a:lnTo>
                    <a:pt x="1331" y="852"/>
                  </a:lnTo>
                  <a:lnTo>
                    <a:pt x="1311" y="884"/>
                  </a:lnTo>
                  <a:lnTo>
                    <a:pt x="1308" y="893"/>
                  </a:lnTo>
                  <a:lnTo>
                    <a:pt x="1303" y="900"/>
                  </a:lnTo>
                  <a:lnTo>
                    <a:pt x="1296" y="904"/>
                  </a:lnTo>
                  <a:lnTo>
                    <a:pt x="1288" y="908"/>
                  </a:lnTo>
                  <a:lnTo>
                    <a:pt x="1279" y="910"/>
                  </a:lnTo>
                  <a:lnTo>
                    <a:pt x="1272" y="914"/>
                  </a:lnTo>
                  <a:lnTo>
                    <a:pt x="1263" y="919"/>
                  </a:lnTo>
                  <a:lnTo>
                    <a:pt x="1258" y="927"/>
                  </a:lnTo>
                  <a:lnTo>
                    <a:pt x="1245" y="924"/>
                  </a:lnTo>
                  <a:lnTo>
                    <a:pt x="1230" y="923"/>
                  </a:lnTo>
                  <a:lnTo>
                    <a:pt x="1211" y="922"/>
                  </a:lnTo>
                  <a:lnTo>
                    <a:pt x="1190" y="921"/>
                  </a:lnTo>
                  <a:lnTo>
                    <a:pt x="1170" y="918"/>
                  </a:lnTo>
                  <a:lnTo>
                    <a:pt x="1151" y="915"/>
                  </a:lnTo>
                  <a:lnTo>
                    <a:pt x="1136" y="910"/>
                  </a:lnTo>
                  <a:lnTo>
                    <a:pt x="1126" y="906"/>
                  </a:lnTo>
                  <a:lnTo>
                    <a:pt x="1034" y="864"/>
                  </a:lnTo>
                  <a:lnTo>
                    <a:pt x="963" y="820"/>
                  </a:lnTo>
                  <a:lnTo>
                    <a:pt x="906" y="774"/>
                  </a:lnTo>
                  <a:lnTo>
                    <a:pt x="858" y="725"/>
                  </a:lnTo>
                  <a:lnTo>
                    <a:pt x="811" y="671"/>
                  </a:lnTo>
                  <a:lnTo>
                    <a:pt x="763" y="612"/>
                  </a:lnTo>
                  <a:lnTo>
                    <a:pt x="706" y="546"/>
                  </a:lnTo>
                  <a:lnTo>
                    <a:pt x="636" y="473"/>
                  </a:lnTo>
                  <a:lnTo>
                    <a:pt x="598" y="465"/>
                  </a:lnTo>
                  <a:lnTo>
                    <a:pt x="560" y="467"/>
                  </a:lnTo>
                  <a:lnTo>
                    <a:pt x="519" y="476"/>
                  </a:lnTo>
                  <a:lnTo>
                    <a:pt x="478" y="493"/>
                  </a:lnTo>
                  <a:lnTo>
                    <a:pt x="433" y="515"/>
                  </a:lnTo>
                  <a:lnTo>
                    <a:pt x="388" y="543"/>
                  </a:lnTo>
                  <a:lnTo>
                    <a:pt x="340" y="576"/>
                  </a:lnTo>
                  <a:lnTo>
                    <a:pt x="291" y="615"/>
                  </a:lnTo>
                  <a:lnTo>
                    <a:pt x="264" y="648"/>
                  </a:lnTo>
                  <a:lnTo>
                    <a:pt x="236" y="678"/>
                  </a:lnTo>
                  <a:lnTo>
                    <a:pt x="207" y="706"/>
                  </a:lnTo>
                  <a:lnTo>
                    <a:pt x="179" y="733"/>
                  </a:lnTo>
                  <a:lnTo>
                    <a:pt x="149" y="759"/>
                  </a:lnTo>
                  <a:lnTo>
                    <a:pt x="121" y="787"/>
                  </a:lnTo>
                  <a:lnTo>
                    <a:pt x="93" y="817"/>
                  </a:lnTo>
                  <a:lnTo>
                    <a:pt x="68" y="852"/>
                  </a:lnTo>
                  <a:lnTo>
                    <a:pt x="59" y="849"/>
                  </a:lnTo>
                  <a:lnTo>
                    <a:pt x="51" y="844"/>
                  </a:lnTo>
                  <a:lnTo>
                    <a:pt x="42" y="836"/>
                  </a:lnTo>
                  <a:lnTo>
                    <a:pt x="34" y="827"/>
                  </a:lnTo>
                  <a:lnTo>
                    <a:pt x="24" y="817"/>
                  </a:lnTo>
                  <a:lnTo>
                    <a:pt x="15" y="810"/>
                  </a:lnTo>
                  <a:lnTo>
                    <a:pt x="7" y="804"/>
                  </a:lnTo>
                  <a:lnTo>
                    <a:pt x="0" y="804"/>
                  </a:lnTo>
                  <a:close/>
                </a:path>
              </a:pathLst>
            </a:custGeom>
            <a:solidFill>
              <a:srgbClr val="F2BA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60"/>
            <p:cNvSpPr>
              <a:spLocks/>
            </p:cNvSpPr>
            <p:nvPr/>
          </p:nvSpPr>
          <p:spPr bwMode="auto">
            <a:xfrm>
              <a:off x="2662" y="1357"/>
              <a:ext cx="1455" cy="881"/>
            </a:xfrm>
            <a:custGeom>
              <a:avLst/>
              <a:gdLst>
                <a:gd name="T0" fmla="*/ 10 w 1455"/>
                <a:gd name="T1" fmla="*/ 738 h 881"/>
                <a:gd name="T2" fmla="*/ 31 w 1455"/>
                <a:gd name="T3" fmla="*/ 693 h 881"/>
                <a:gd name="T4" fmla="*/ 49 w 1455"/>
                <a:gd name="T5" fmla="*/ 662 h 881"/>
                <a:gd name="T6" fmla="*/ 68 w 1455"/>
                <a:gd name="T7" fmla="*/ 616 h 881"/>
                <a:gd name="T8" fmla="*/ 189 w 1455"/>
                <a:gd name="T9" fmla="*/ 415 h 881"/>
                <a:gd name="T10" fmla="*/ 425 w 1455"/>
                <a:gd name="T11" fmla="*/ 168 h 881"/>
                <a:gd name="T12" fmla="*/ 706 w 1455"/>
                <a:gd name="T13" fmla="*/ 31 h 881"/>
                <a:gd name="T14" fmla="*/ 1055 w 1455"/>
                <a:gd name="T15" fmla="*/ 0 h 881"/>
                <a:gd name="T16" fmla="*/ 1277 w 1455"/>
                <a:gd name="T17" fmla="*/ 26 h 881"/>
                <a:gd name="T18" fmla="*/ 1308 w 1455"/>
                <a:gd name="T19" fmla="*/ 29 h 881"/>
                <a:gd name="T20" fmla="*/ 1340 w 1455"/>
                <a:gd name="T21" fmla="*/ 30 h 881"/>
                <a:gd name="T22" fmla="*/ 1373 w 1455"/>
                <a:gd name="T23" fmla="*/ 29 h 881"/>
                <a:gd name="T24" fmla="*/ 1396 w 1455"/>
                <a:gd name="T25" fmla="*/ 45 h 881"/>
                <a:gd name="T26" fmla="*/ 1409 w 1455"/>
                <a:gd name="T27" fmla="*/ 74 h 881"/>
                <a:gd name="T28" fmla="*/ 1418 w 1455"/>
                <a:gd name="T29" fmla="*/ 101 h 881"/>
                <a:gd name="T30" fmla="*/ 1422 w 1455"/>
                <a:gd name="T31" fmla="*/ 132 h 881"/>
                <a:gd name="T32" fmla="*/ 1450 w 1455"/>
                <a:gd name="T33" fmla="*/ 256 h 881"/>
                <a:gd name="T34" fmla="*/ 1442 w 1455"/>
                <a:gd name="T35" fmla="*/ 481 h 881"/>
                <a:gd name="T36" fmla="*/ 1385 w 1455"/>
                <a:gd name="T37" fmla="*/ 680 h 881"/>
                <a:gd name="T38" fmla="*/ 1318 w 1455"/>
                <a:gd name="T39" fmla="*/ 814 h 881"/>
                <a:gd name="T40" fmla="*/ 1291 w 1455"/>
                <a:gd name="T41" fmla="*/ 851 h 881"/>
                <a:gd name="T42" fmla="*/ 1276 w 1455"/>
                <a:gd name="T43" fmla="*/ 862 h 881"/>
                <a:gd name="T44" fmla="*/ 1256 w 1455"/>
                <a:gd name="T45" fmla="*/ 868 h 881"/>
                <a:gd name="T46" fmla="*/ 1236 w 1455"/>
                <a:gd name="T47" fmla="*/ 874 h 881"/>
                <a:gd name="T48" fmla="*/ 1220 w 1455"/>
                <a:gd name="T49" fmla="*/ 880 h 881"/>
                <a:gd name="T50" fmla="*/ 1189 w 1455"/>
                <a:gd name="T51" fmla="*/ 880 h 881"/>
                <a:gd name="T52" fmla="*/ 1151 w 1455"/>
                <a:gd name="T53" fmla="*/ 877 h 881"/>
                <a:gd name="T54" fmla="*/ 1121 w 1455"/>
                <a:gd name="T55" fmla="*/ 872 h 881"/>
                <a:gd name="T56" fmla="*/ 1022 w 1455"/>
                <a:gd name="T57" fmla="*/ 827 h 881"/>
                <a:gd name="T58" fmla="*/ 895 w 1455"/>
                <a:gd name="T59" fmla="*/ 741 h 881"/>
                <a:gd name="T60" fmla="*/ 801 w 1455"/>
                <a:gd name="T61" fmla="*/ 643 h 881"/>
                <a:gd name="T62" fmla="*/ 696 w 1455"/>
                <a:gd name="T63" fmla="*/ 520 h 881"/>
                <a:gd name="T64" fmla="*/ 589 w 1455"/>
                <a:gd name="T65" fmla="*/ 441 h 881"/>
                <a:gd name="T66" fmla="*/ 507 w 1455"/>
                <a:gd name="T67" fmla="*/ 454 h 881"/>
                <a:gd name="T68" fmla="*/ 419 w 1455"/>
                <a:gd name="T69" fmla="*/ 495 h 881"/>
                <a:gd name="T70" fmla="*/ 325 w 1455"/>
                <a:gd name="T71" fmla="*/ 559 h 881"/>
                <a:gd name="T72" fmla="*/ 252 w 1455"/>
                <a:gd name="T73" fmla="*/ 633 h 881"/>
                <a:gd name="T74" fmla="*/ 197 w 1455"/>
                <a:gd name="T75" fmla="*/ 685 h 881"/>
                <a:gd name="T76" fmla="*/ 141 w 1455"/>
                <a:gd name="T77" fmla="*/ 731 h 881"/>
                <a:gd name="T78" fmla="*/ 88 w 1455"/>
                <a:gd name="T79" fmla="*/ 783 h 881"/>
                <a:gd name="T80" fmla="*/ 54 w 1455"/>
                <a:gd name="T81" fmla="*/ 815 h 881"/>
                <a:gd name="T82" fmla="*/ 38 w 1455"/>
                <a:gd name="T83" fmla="*/ 803 h 881"/>
                <a:gd name="T84" fmla="*/ 22 w 1455"/>
                <a:gd name="T85" fmla="*/ 787 h 881"/>
                <a:gd name="T86" fmla="*/ 6 w 1455"/>
                <a:gd name="T87" fmla="*/ 775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55" h="881">
                  <a:moveTo>
                    <a:pt x="0" y="774"/>
                  </a:moveTo>
                  <a:lnTo>
                    <a:pt x="10" y="738"/>
                  </a:lnTo>
                  <a:lnTo>
                    <a:pt x="21" y="712"/>
                  </a:lnTo>
                  <a:lnTo>
                    <a:pt x="31" y="693"/>
                  </a:lnTo>
                  <a:lnTo>
                    <a:pt x="40" y="678"/>
                  </a:lnTo>
                  <a:lnTo>
                    <a:pt x="49" y="662"/>
                  </a:lnTo>
                  <a:lnTo>
                    <a:pt x="59" y="643"/>
                  </a:lnTo>
                  <a:lnTo>
                    <a:pt x="68" y="616"/>
                  </a:lnTo>
                  <a:lnTo>
                    <a:pt x="80" y="581"/>
                  </a:lnTo>
                  <a:lnTo>
                    <a:pt x="189" y="415"/>
                  </a:lnTo>
                  <a:lnTo>
                    <a:pt x="303" y="278"/>
                  </a:lnTo>
                  <a:lnTo>
                    <a:pt x="425" y="168"/>
                  </a:lnTo>
                  <a:lnTo>
                    <a:pt x="559" y="87"/>
                  </a:lnTo>
                  <a:lnTo>
                    <a:pt x="706" y="31"/>
                  </a:lnTo>
                  <a:lnTo>
                    <a:pt x="871" y="3"/>
                  </a:lnTo>
                  <a:lnTo>
                    <a:pt x="1055" y="0"/>
                  </a:lnTo>
                  <a:lnTo>
                    <a:pt x="1263" y="26"/>
                  </a:lnTo>
                  <a:lnTo>
                    <a:pt x="1277" y="26"/>
                  </a:lnTo>
                  <a:lnTo>
                    <a:pt x="1293" y="28"/>
                  </a:lnTo>
                  <a:lnTo>
                    <a:pt x="1308" y="29"/>
                  </a:lnTo>
                  <a:lnTo>
                    <a:pt x="1325" y="30"/>
                  </a:lnTo>
                  <a:lnTo>
                    <a:pt x="1340" y="30"/>
                  </a:lnTo>
                  <a:lnTo>
                    <a:pt x="1357" y="30"/>
                  </a:lnTo>
                  <a:lnTo>
                    <a:pt x="1373" y="29"/>
                  </a:lnTo>
                  <a:lnTo>
                    <a:pt x="1390" y="29"/>
                  </a:lnTo>
                  <a:lnTo>
                    <a:pt x="1396" y="45"/>
                  </a:lnTo>
                  <a:lnTo>
                    <a:pt x="1403" y="60"/>
                  </a:lnTo>
                  <a:lnTo>
                    <a:pt x="1409" y="74"/>
                  </a:lnTo>
                  <a:lnTo>
                    <a:pt x="1415" y="89"/>
                  </a:lnTo>
                  <a:lnTo>
                    <a:pt x="1418" y="101"/>
                  </a:lnTo>
                  <a:lnTo>
                    <a:pt x="1421" y="117"/>
                  </a:lnTo>
                  <a:lnTo>
                    <a:pt x="1422" y="132"/>
                  </a:lnTo>
                  <a:lnTo>
                    <a:pt x="1423" y="151"/>
                  </a:lnTo>
                  <a:lnTo>
                    <a:pt x="1450" y="256"/>
                  </a:lnTo>
                  <a:lnTo>
                    <a:pt x="1455" y="369"/>
                  </a:lnTo>
                  <a:lnTo>
                    <a:pt x="1442" y="481"/>
                  </a:lnTo>
                  <a:lnTo>
                    <a:pt x="1418" y="586"/>
                  </a:lnTo>
                  <a:lnTo>
                    <a:pt x="1385" y="680"/>
                  </a:lnTo>
                  <a:lnTo>
                    <a:pt x="1351" y="759"/>
                  </a:lnTo>
                  <a:lnTo>
                    <a:pt x="1318" y="814"/>
                  </a:lnTo>
                  <a:lnTo>
                    <a:pt x="1295" y="844"/>
                  </a:lnTo>
                  <a:lnTo>
                    <a:pt x="1291" y="851"/>
                  </a:lnTo>
                  <a:lnTo>
                    <a:pt x="1285" y="858"/>
                  </a:lnTo>
                  <a:lnTo>
                    <a:pt x="1276" y="862"/>
                  </a:lnTo>
                  <a:lnTo>
                    <a:pt x="1267" y="866"/>
                  </a:lnTo>
                  <a:lnTo>
                    <a:pt x="1256" y="868"/>
                  </a:lnTo>
                  <a:lnTo>
                    <a:pt x="1246" y="872"/>
                  </a:lnTo>
                  <a:lnTo>
                    <a:pt x="1236" y="874"/>
                  </a:lnTo>
                  <a:lnTo>
                    <a:pt x="1231" y="880"/>
                  </a:lnTo>
                  <a:lnTo>
                    <a:pt x="1220" y="880"/>
                  </a:lnTo>
                  <a:lnTo>
                    <a:pt x="1206" y="881"/>
                  </a:lnTo>
                  <a:lnTo>
                    <a:pt x="1189" y="880"/>
                  </a:lnTo>
                  <a:lnTo>
                    <a:pt x="1171" y="880"/>
                  </a:lnTo>
                  <a:lnTo>
                    <a:pt x="1151" y="877"/>
                  </a:lnTo>
                  <a:lnTo>
                    <a:pt x="1135" y="875"/>
                  </a:lnTo>
                  <a:lnTo>
                    <a:pt x="1121" y="872"/>
                  </a:lnTo>
                  <a:lnTo>
                    <a:pt x="1113" y="869"/>
                  </a:lnTo>
                  <a:lnTo>
                    <a:pt x="1022" y="827"/>
                  </a:lnTo>
                  <a:lnTo>
                    <a:pt x="952" y="786"/>
                  </a:lnTo>
                  <a:lnTo>
                    <a:pt x="895" y="741"/>
                  </a:lnTo>
                  <a:lnTo>
                    <a:pt x="848" y="695"/>
                  </a:lnTo>
                  <a:lnTo>
                    <a:pt x="801" y="643"/>
                  </a:lnTo>
                  <a:lnTo>
                    <a:pt x="754" y="585"/>
                  </a:lnTo>
                  <a:lnTo>
                    <a:pt x="696" y="520"/>
                  </a:lnTo>
                  <a:lnTo>
                    <a:pt x="627" y="448"/>
                  </a:lnTo>
                  <a:lnTo>
                    <a:pt x="589" y="441"/>
                  </a:lnTo>
                  <a:lnTo>
                    <a:pt x="550" y="444"/>
                  </a:lnTo>
                  <a:lnTo>
                    <a:pt x="507" y="454"/>
                  </a:lnTo>
                  <a:lnTo>
                    <a:pt x="465" y="472"/>
                  </a:lnTo>
                  <a:lnTo>
                    <a:pt x="419" y="495"/>
                  </a:lnTo>
                  <a:lnTo>
                    <a:pt x="374" y="524"/>
                  </a:lnTo>
                  <a:lnTo>
                    <a:pt x="325" y="559"/>
                  </a:lnTo>
                  <a:lnTo>
                    <a:pt x="278" y="600"/>
                  </a:lnTo>
                  <a:lnTo>
                    <a:pt x="252" y="633"/>
                  </a:lnTo>
                  <a:lnTo>
                    <a:pt x="225" y="661"/>
                  </a:lnTo>
                  <a:lnTo>
                    <a:pt x="197" y="685"/>
                  </a:lnTo>
                  <a:lnTo>
                    <a:pt x="170" y="709"/>
                  </a:lnTo>
                  <a:lnTo>
                    <a:pt x="141" y="731"/>
                  </a:lnTo>
                  <a:lnTo>
                    <a:pt x="114" y="755"/>
                  </a:lnTo>
                  <a:lnTo>
                    <a:pt x="88" y="783"/>
                  </a:lnTo>
                  <a:lnTo>
                    <a:pt x="62" y="817"/>
                  </a:lnTo>
                  <a:lnTo>
                    <a:pt x="54" y="815"/>
                  </a:lnTo>
                  <a:lnTo>
                    <a:pt x="46" y="810"/>
                  </a:lnTo>
                  <a:lnTo>
                    <a:pt x="38" y="803"/>
                  </a:lnTo>
                  <a:lnTo>
                    <a:pt x="31" y="796"/>
                  </a:lnTo>
                  <a:lnTo>
                    <a:pt x="22" y="787"/>
                  </a:lnTo>
                  <a:lnTo>
                    <a:pt x="14" y="780"/>
                  </a:lnTo>
                  <a:lnTo>
                    <a:pt x="6" y="775"/>
                  </a:lnTo>
                  <a:lnTo>
                    <a:pt x="0" y="774"/>
                  </a:lnTo>
                  <a:close/>
                </a:path>
              </a:pathLst>
            </a:custGeom>
            <a:solidFill>
              <a:srgbClr val="F5BF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61"/>
            <p:cNvSpPr>
              <a:spLocks/>
            </p:cNvSpPr>
            <p:nvPr/>
          </p:nvSpPr>
          <p:spPr bwMode="auto">
            <a:xfrm>
              <a:off x="2673" y="1363"/>
              <a:ext cx="1436" cy="839"/>
            </a:xfrm>
            <a:custGeom>
              <a:avLst/>
              <a:gdLst>
                <a:gd name="T0" fmla="*/ 9 w 1436"/>
                <a:gd name="T1" fmla="*/ 709 h 839"/>
                <a:gd name="T2" fmla="*/ 26 w 1436"/>
                <a:gd name="T3" fmla="*/ 670 h 839"/>
                <a:gd name="T4" fmla="*/ 41 w 1436"/>
                <a:gd name="T5" fmla="*/ 648 h 839"/>
                <a:gd name="T6" fmla="*/ 57 w 1436"/>
                <a:gd name="T7" fmla="*/ 610 h 839"/>
                <a:gd name="T8" fmla="*/ 178 w 1436"/>
                <a:gd name="T9" fmla="*/ 410 h 839"/>
                <a:gd name="T10" fmla="*/ 412 w 1436"/>
                <a:gd name="T11" fmla="*/ 164 h 839"/>
                <a:gd name="T12" fmla="*/ 690 w 1436"/>
                <a:gd name="T13" fmla="*/ 28 h 839"/>
                <a:gd name="T14" fmla="*/ 1037 w 1436"/>
                <a:gd name="T15" fmla="*/ 0 h 839"/>
                <a:gd name="T16" fmla="*/ 1259 w 1436"/>
                <a:gd name="T17" fmla="*/ 26 h 839"/>
                <a:gd name="T18" fmla="*/ 1290 w 1436"/>
                <a:gd name="T19" fmla="*/ 29 h 839"/>
                <a:gd name="T20" fmla="*/ 1322 w 1436"/>
                <a:gd name="T21" fmla="*/ 32 h 839"/>
                <a:gd name="T22" fmla="*/ 1355 w 1436"/>
                <a:gd name="T23" fmla="*/ 35 h 839"/>
                <a:gd name="T24" fmla="*/ 1380 w 1436"/>
                <a:gd name="T25" fmla="*/ 53 h 839"/>
                <a:gd name="T26" fmla="*/ 1392 w 1436"/>
                <a:gd name="T27" fmla="*/ 82 h 839"/>
                <a:gd name="T28" fmla="*/ 1402 w 1436"/>
                <a:gd name="T29" fmla="*/ 108 h 839"/>
                <a:gd name="T30" fmla="*/ 1408 w 1436"/>
                <a:gd name="T31" fmla="*/ 136 h 839"/>
                <a:gd name="T32" fmla="*/ 1431 w 1436"/>
                <a:gd name="T33" fmla="*/ 248 h 839"/>
                <a:gd name="T34" fmla="*/ 1424 w 1436"/>
                <a:gd name="T35" fmla="*/ 455 h 839"/>
                <a:gd name="T36" fmla="*/ 1371 w 1436"/>
                <a:gd name="T37" fmla="*/ 646 h 839"/>
                <a:gd name="T38" fmla="*/ 1305 w 1436"/>
                <a:gd name="T39" fmla="*/ 775 h 839"/>
                <a:gd name="T40" fmla="*/ 1273 w 1436"/>
                <a:gd name="T41" fmla="*/ 809 h 839"/>
                <a:gd name="T42" fmla="*/ 1256 w 1436"/>
                <a:gd name="T43" fmla="*/ 819 h 839"/>
                <a:gd name="T44" fmla="*/ 1232 w 1436"/>
                <a:gd name="T45" fmla="*/ 825 h 839"/>
                <a:gd name="T46" fmla="*/ 1210 w 1436"/>
                <a:gd name="T47" fmla="*/ 831 h 839"/>
                <a:gd name="T48" fmla="*/ 1194 w 1436"/>
                <a:gd name="T49" fmla="*/ 837 h 839"/>
                <a:gd name="T50" fmla="*/ 1165 w 1436"/>
                <a:gd name="T51" fmla="*/ 839 h 839"/>
                <a:gd name="T52" fmla="*/ 1132 w 1436"/>
                <a:gd name="T53" fmla="*/ 836 h 839"/>
                <a:gd name="T54" fmla="*/ 1106 w 1436"/>
                <a:gd name="T55" fmla="*/ 832 h 839"/>
                <a:gd name="T56" fmla="*/ 1008 w 1436"/>
                <a:gd name="T57" fmla="*/ 788 h 839"/>
                <a:gd name="T58" fmla="*/ 882 w 1436"/>
                <a:gd name="T59" fmla="*/ 706 h 839"/>
                <a:gd name="T60" fmla="*/ 790 w 1436"/>
                <a:gd name="T61" fmla="*/ 612 h 839"/>
                <a:gd name="T62" fmla="*/ 686 w 1436"/>
                <a:gd name="T63" fmla="*/ 494 h 839"/>
                <a:gd name="T64" fmla="*/ 579 w 1436"/>
                <a:gd name="T65" fmla="*/ 416 h 839"/>
                <a:gd name="T66" fmla="*/ 495 w 1436"/>
                <a:gd name="T67" fmla="*/ 429 h 839"/>
                <a:gd name="T68" fmla="*/ 403 w 1436"/>
                <a:gd name="T69" fmla="*/ 474 h 839"/>
                <a:gd name="T70" fmla="*/ 310 w 1436"/>
                <a:gd name="T71" fmla="*/ 542 h 839"/>
                <a:gd name="T72" fmla="*/ 238 w 1436"/>
                <a:gd name="T73" fmla="*/ 617 h 839"/>
                <a:gd name="T74" fmla="*/ 186 w 1436"/>
                <a:gd name="T75" fmla="*/ 664 h 839"/>
                <a:gd name="T76" fmla="*/ 133 w 1436"/>
                <a:gd name="T77" fmla="*/ 702 h 839"/>
                <a:gd name="T78" fmla="*/ 81 w 1436"/>
                <a:gd name="T79" fmla="*/ 748 h 839"/>
                <a:gd name="T80" fmla="*/ 49 w 1436"/>
                <a:gd name="T81" fmla="*/ 779 h 839"/>
                <a:gd name="T82" fmla="*/ 34 w 1436"/>
                <a:gd name="T83" fmla="*/ 769 h 839"/>
                <a:gd name="T84" fmla="*/ 20 w 1436"/>
                <a:gd name="T85" fmla="*/ 755 h 839"/>
                <a:gd name="T86" fmla="*/ 6 w 1436"/>
                <a:gd name="T87" fmla="*/ 745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36" h="839">
                  <a:moveTo>
                    <a:pt x="0" y="745"/>
                  </a:moveTo>
                  <a:lnTo>
                    <a:pt x="9" y="709"/>
                  </a:lnTo>
                  <a:lnTo>
                    <a:pt x="19" y="686"/>
                  </a:lnTo>
                  <a:lnTo>
                    <a:pt x="26" y="670"/>
                  </a:lnTo>
                  <a:lnTo>
                    <a:pt x="34" y="660"/>
                  </a:lnTo>
                  <a:lnTo>
                    <a:pt x="41" y="648"/>
                  </a:lnTo>
                  <a:lnTo>
                    <a:pt x="49" y="634"/>
                  </a:lnTo>
                  <a:lnTo>
                    <a:pt x="57" y="610"/>
                  </a:lnTo>
                  <a:lnTo>
                    <a:pt x="69" y="575"/>
                  </a:lnTo>
                  <a:lnTo>
                    <a:pt x="178" y="410"/>
                  </a:lnTo>
                  <a:lnTo>
                    <a:pt x="291" y="273"/>
                  </a:lnTo>
                  <a:lnTo>
                    <a:pt x="412" y="164"/>
                  </a:lnTo>
                  <a:lnTo>
                    <a:pt x="545" y="84"/>
                  </a:lnTo>
                  <a:lnTo>
                    <a:pt x="690" y="28"/>
                  </a:lnTo>
                  <a:lnTo>
                    <a:pt x="854" y="1"/>
                  </a:lnTo>
                  <a:lnTo>
                    <a:pt x="1037" y="0"/>
                  </a:lnTo>
                  <a:lnTo>
                    <a:pt x="1245" y="24"/>
                  </a:lnTo>
                  <a:lnTo>
                    <a:pt x="1259" y="26"/>
                  </a:lnTo>
                  <a:lnTo>
                    <a:pt x="1275" y="28"/>
                  </a:lnTo>
                  <a:lnTo>
                    <a:pt x="1290" y="29"/>
                  </a:lnTo>
                  <a:lnTo>
                    <a:pt x="1307" y="31"/>
                  </a:lnTo>
                  <a:lnTo>
                    <a:pt x="1322" y="32"/>
                  </a:lnTo>
                  <a:lnTo>
                    <a:pt x="1339" y="33"/>
                  </a:lnTo>
                  <a:lnTo>
                    <a:pt x="1355" y="35"/>
                  </a:lnTo>
                  <a:lnTo>
                    <a:pt x="1373" y="38"/>
                  </a:lnTo>
                  <a:lnTo>
                    <a:pt x="1380" y="53"/>
                  </a:lnTo>
                  <a:lnTo>
                    <a:pt x="1386" y="69"/>
                  </a:lnTo>
                  <a:lnTo>
                    <a:pt x="1392" y="82"/>
                  </a:lnTo>
                  <a:lnTo>
                    <a:pt x="1398" y="95"/>
                  </a:lnTo>
                  <a:lnTo>
                    <a:pt x="1402" y="108"/>
                  </a:lnTo>
                  <a:lnTo>
                    <a:pt x="1406" y="121"/>
                  </a:lnTo>
                  <a:lnTo>
                    <a:pt x="1408" y="136"/>
                  </a:lnTo>
                  <a:lnTo>
                    <a:pt x="1409" y="153"/>
                  </a:lnTo>
                  <a:lnTo>
                    <a:pt x="1431" y="248"/>
                  </a:lnTo>
                  <a:lnTo>
                    <a:pt x="1436" y="351"/>
                  </a:lnTo>
                  <a:lnTo>
                    <a:pt x="1424" y="455"/>
                  </a:lnTo>
                  <a:lnTo>
                    <a:pt x="1402" y="557"/>
                  </a:lnTo>
                  <a:lnTo>
                    <a:pt x="1371" y="646"/>
                  </a:lnTo>
                  <a:lnTo>
                    <a:pt x="1338" y="722"/>
                  </a:lnTo>
                  <a:lnTo>
                    <a:pt x="1305" y="775"/>
                  </a:lnTo>
                  <a:lnTo>
                    <a:pt x="1277" y="803"/>
                  </a:lnTo>
                  <a:lnTo>
                    <a:pt x="1273" y="809"/>
                  </a:lnTo>
                  <a:lnTo>
                    <a:pt x="1266" y="815"/>
                  </a:lnTo>
                  <a:lnTo>
                    <a:pt x="1256" y="819"/>
                  </a:lnTo>
                  <a:lnTo>
                    <a:pt x="1245" y="823"/>
                  </a:lnTo>
                  <a:lnTo>
                    <a:pt x="1232" y="825"/>
                  </a:lnTo>
                  <a:lnTo>
                    <a:pt x="1221" y="828"/>
                  </a:lnTo>
                  <a:lnTo>
                    <a:pt x="1210" y="831"/>
                  </a:lnTo>
                  <a:lnTo>
                    <a:pt x="1203" y="834"/>
                  </a:lnTo>
                  <a:lnTo>
                    <a:pt x="1194" y="837"/>
                  </a:lnTo>
                  <a:lnTo>
                    <a:pt x="1182" y="839"/>
                  </a:lnTo>
                  <a:lnTo>
                    <a:pt x="1165" y="839"/>
                  </a:lnTo>
                  <a:lnTo>
                    <a:pt x="1150" y="839"/>
                  </a:lnTo>
                  <a:lnTo>
                    <a:pt x="1132" y="836"/>
                  </a:lnTo>
                  <a:lnTo>
                    <a:pt x="1118" y="834"/>
                  </a:lnTo>
                  <a:lnTo>
                    <a:pt x="1106" y="832"/>
                  </a:lnTo>
                  <a:lnTo>
                    <a:pt x="1099" y="829"/>
                  </a:lnTo>
                  <a:lnTo>
                    <a:pt x="1008" y="788"/>
                  </a:lnTo>
                  <a:lnTo>
                    <a:pt x="939" y="748"/>
                  </a:lnTo>
                  <a:lnTo>
                    <a:pt x="882" y="706"/>
                  </a:lnTo>
                  <a:lnTo>
                    <a:pt x="836" y="662"/>
                  </a:lnTo>
                  <a:lnTo>
                    <a:pt x="790" y="612"/>
                  </a:lnTo>
                  <a:lnTo>
                    <a:pt x="743" y="557"/>
                  </a:lnTo>
                  <a:lnTo>
                    <a:pt x="686" y="494"/>
                  </a:lnTo>
                  <a:lnTo>
                    <a:pt x="617" y="422"/>
                  </a:lnTo>
                  <a:lnTo>
                    <a:pt x="579" y="416"/>
                  </a:lnTo>
                  <a:lnTo>
                    <a:pt x="538" y="419"/>
                  </a:lnTo>
                  <a:lnTo>
                    <a:pt x="495" y="429"/>
                  </a:lnTo>
                  <a:lnTo>
                    <a:pt x="451" y="448"/>
                  </a:lnTo>
                  <a:lnTo>
                    <a:pt x="403" y="474"/>
                  </a:lnTo>
                  <a:lnTo>
                    <a:pt x="357" y="506"/>
                  </a:lnTo>
                  <a:lnTo>
                    <a:pt x="310" y="542"/>
                  </a:lnTo>
                  <a:lnTo>
                    <a:pt x="264" y="586"/>
                  </a:lnTo>
                  <a:lnTo>
                    <a:pt x="238" y="617"/>
                  </a:lnTo>
                  <a:lnTo>
                    <a:pt x="212" y="643"/>
                  </a:lnTo>
                  <a:lnTo>
                    <a:pt x="186" y="664"/>
                  </a:lnTo>
                  <a:lnTo>
                    <a:pt x="160" y="683"/>
                  </a:lnTo>
                  <a:lnTo>
                    <a:pt x="133" y="702"/>
                  </a:lnTo>
                  <a:lnTo>
                    <a:pt x="107" y="723"/>
                  </a:lnTo>
                  <a:lnTo>
                    <a:pt x="81" y="748"/>
                  </a:lnTo>
                  <a:lnTo>
                    <a:pt x="56" y="781"/>
                  </a:lnTo>
                  <a:lnTo>
                    <a:pt x="49" y="779"/>
                  </a:lnTo>
                  <a:lnTo>
                    <a:pt x="42" y="775"/>
                  </a:lnTo>
                  <a:lnTo>
                    <a:pt x="34" y="769"/>
                  </a:lnTo>
                  <a:lnTo>
                    <a:pt x="27" y="763"/>
                  </a:lnTo>
                  <a:lnTo>
                    <a:pt x="20" y="755"/>
                  </a:lnTo>
                  <a:lnTo>
                    <a:pt x="14" y="749"/>
                  </a:lnTo>
                  <a:lnTo>
                    <a:pt x="6" y="745"/>
                  </a:lnTo>
                  <a:lnTo>
                    <a:pt x="0" y="745"/>
                  </a:lnTo>
                  <a:close/>
                </a:path>
              </a:pathLst>
            </a:custGeom>
            <a:solidFill>
              <a:srgbClr val="FAC4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62"/>
            <p:cNvSpPr>
              <a:spLocks/>
            </p:cNvSpPr>
            <p:nvPr/>
          </p:nvSpPr>
          <p:spPr bwMode="auto">
            <a:xfrm>
              <a:off x="2684" y="1368"/>
              <a:ext cx="1415" cy="800"/>
            </a:xfrm>
            <a:custGeom>
              <a:avLst/>
              <a:gdLst>
                <a:gd name="T0" fmla="*/ 9 w 1415"/>
                <a:gd name="T1" fmla="*/ 681 h 800"/>
                <a:gd name="T2" fmla="*/ 22 w 1415"/>
                <a:gd name="T3" fmla="*/ 649 h 800"/>
                <a:gd name="T4" fmla="*/ 33 w 1415"/>
                <a:gd name="T5" fmla="*/ 635 h 800"/>
                <a:gd name="T6" fmla="*/ 47 w 1415"/>
                <a:gd name="T7" fmla="*/ 603 h 800"/>
                <a:gd name="T8" fmla="*/ 166 w 1415"/>
                <a:gd name="T9" fmla="*/ 405 h 800"/>
                <a:gd name="T10" fmla="*/ 398 w 1415"/>
                <a:gd name="T11" fmla="*/ 160 h 800"/>
                <a:gd name="T12" fmla="*/ 674 w 1415"/>
                <a:gd name="T13" fmla="*/ 27 h 800"/>
                <a:gd name="T14" fmla="*/ 1020 w 1415"/>
                <a:gd name="T15" fmla="*/ 0 h 800"/>
                <a:gd name="T16" fmla="*/ 1242 w 1415"/>
                <a:gd name="T17" fmla="*/ 27 h 800"/>
                <a:gd name="T18" fmla="*/ 1272 w 1415"/>
                <a:gd name="T19" fmla="*/ 30 h 800"/>
                <a:gd name="T20" fmla="*/ 1304 w 1415"/>
                <a:gd name="T21" fmla="*/ 35 h 800"/>
                <a:gd name="T22" fmla="*/ 1337 w 1415"/>
                <a:gd name="T23" fmla="*/ 42 h 800"/>
                <a:gd name="T24" fmla="*/ 1361 w 1415"/>
                <a:gd name="T25" fmla="*/ 64 h 800"/>
                <a:gd name="T26" fmla="*/ 1374 w 1415"/>
                <a:gd name="T27" fmla="*/ 91 h 800"/>
                <a:gd name="T28" fmla="*/ 1385 w 1415"/>
                <a:gd name="T29" fmla="*/ 115 h 800"/>
                <a:gd name="T30" fmla="*/ 1392 w 1415"/>
                <a:gd name="T31" fmla="*/ 142 h 800"/>
                <a:gd name="T32" fmla="*/ 1412 w 1415"/>
                <a:gd name="T33" fmla="*/ 242 h 800"/>
                <a:gd name="T34" fmla="*/ 1405 w 1415"/>
                <a:gd name="T35" fmla="*/ 434 h 800"/>
                <a:gd name="T36" fmla="*/ 1358 w 1415"/>
                <a:gd name="T37" fmla="*/ 614 h 800"/>
                <a:gd name="T38" fmla="*/ 1292 w 1415"/>
                <a:gd name="T39" fmla="*/ 737 h 800"/>
                <a:gd name="T40" fmla="*/ 1255 w 1415"/>
                <a:gd name="T41" fmla="*/ 768 h 800"/>
                <a:gd name="T42" fmla="*/ 1236 w 1415"/>
                <a:gd name="T43" fmla="*/ 777 h 800"/>
                <a:gd name="T44" fmla="*/ 1210 w 1415"/>
                <a:gd name="T45" fmla="*/ 784 h 800"/>
                <a:gd name="T46" fmla="*/ 1184 w 1415"/>
                <a:gd name="T47" fmla="*/ 789 h 800"/>
                <a:gd name="T48" fmla="*/ 1167 w 1415"/>
                <a:gd name="T49" fmla="*/ 796 h 800"/>
                <a:gd name="T50" fmla="*/ 1143 w 1415"/>
                <a:gd name="T51" fmla="*/ 799 h 800"/>
                <a:gd name="T52" fmla="*/ 1114 w 1415"/>
                <a:gd name="T53" fmla="*/ 797 h 800"/>
                <a:gd name="T54" fmla="*/ 1090 w 1415"/>
                <a:gd name="T55" fmla="*/ 794 h 800"/>
                <a:gd name="T56" fmla="*/ 995 w 1415"/>
                <a:gd name="T57" fmla="*/ 752 h 800"/>
                <a:gd name="T58" fmla="*/ 870 w 1415"/>
                <a:gd name="T59" fmla="*/ 673 h 800"/>
                <a:gd name="T60" fmla="*/ 779 w 1415"/>
                <a:gd name="T61" fmla="*/ 583 h 800"/>
                <a:gd name="T62" fmla="*/ 676 w 1415"/>
                <a:gd name="T63" fmla="*/ 468 h 800"/>
                <a:gd name="T64" fmla="*/ 569 w 1415"/>
                <a:gd name="T65" fmla="*/ 391 h 800"/>
                <a:gd name="T66" fmla="*/ 483 w 1415"/>
                <a:gd name="T67" fmla="*/ 406 h 800"/>
                <a:gd name="T68" fmla="*/ 389 w 1415"/>
                <a:gd name="T69" fmla="*/ 453 h 800"/>
                <a:gd name="T70" fmla="*/ 294 w 1415"/>
                <a:gd name="T71" fmla="*/ 526 h 800"/>
                <a:gd name="T72" fmla="*/ 224 w 1415"/>
                <a:gd name="T73" fmla="*/ 602 h 800"/>
                <a:gd name="T74" fmla="*/ 173 w 1415"/>
                <a:gd name="T75" fmla="*/ 643 h 800"/>
                <a:gd name="T76" fmla="*/ 123 w 1415"/>
                <a:gd name="T77" fmla="*/ 673 h 800"/>
                <a:gd name="T78" fmla="*/ 72 w 1415"/>
                <a:gd name="T79" fmla="*/ 714 h 800"/>
                <a:gd name="T80" fmla="*/ 41 w 1415"/>
                <a:gd name="T81" fmla="*/ 744 h 800"/>
                <a:gd name="T82" fmla="*/ 30 w 1415"/>
                <a:gd name="T83" fmla="*/ 735 h 800"/>
                <a:gd name="T84" fmla="*/ 17 w 1415"/>
                <a:gd name="T85" fmla="*/ 724 h 800"/>
                <a:gd name="T86" fmla="*/ 6 w 1415"/>
                <a:gd name="T87" fmla="*/ 716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15" h="800">
                  <a:moveTo>
                    <a:pt x="0" y="716"/>
                  </a:moveTo>
                  <a:lnTo>
                    <a:pt x="9" y="681"/>
                  </a:lnTo>
                  <a:lnTo>
                    <a:pt x="16" y="661"/>
                  </a:lnTo>
                  <a:lnTo>
                    <a:pt x="22" y="649"/>
                  </a:lnTo>
                  <a:lnTo>
                    <a:pt x="28" y="643"/>
                  </a:lnTo>
                  <a:lnTo>
                    <a:pt x="33" y="635"/>
                  </a:lnTo>
                  <a:lnTo>
                    <a:pt x="40" y="625"/>
                  </a:lnTo>
                  <a:lnTo>
                    <a:pt x="47" y="603"/>
                  </a:lnTo>
                  <a:lnTo>
                    <a:pt x="58" y="570"/>
                  </a:lnTo>
                  <a:lnTo>
                    <a:pt x="166" y="405"/>
                  </a:lnTo>
                  <a:lnTo>
                    <a:pt x="279" y="269"/>
                  </a:lnTo>
                  <a:lnTo>
                    <a:pt x="398" y="160"/>
                  </a:lnTo>
                  <a:lnTo>
                    <a:pt x="530" y="80"/>
                  </a:lnTo>
                  <a:lnTo>
                    <a:pt x="674" y="27"/>
                  </a:lnTo>
                  <a:lnTo>
                    <a:pt x="837" y="1"/>
                  </a:lnTo>
                  <a:lnTo>
                    <a:pt x="1020" y="0"/>
                  </a:lnTo>
                  <a:lnTo>
                    <a:pt x="1227" y="25"/>
                  </a:lnTo>
                  <a:lnTo>
                    <a:pt x="1242" y="27"/>
                  </a:lnTo>
                  <a:lnTo>
                    <a:pt x="1256" y="29"/>
                  </a:lnTo>
                  <a:lnTo>
                    <a:pt x="1272" y="30"/>
                  </a:lnTo>
                  <a:lnTo>
                    <a:pt x="1288" y="33"/>
                  </a:lnTo>
                  <a:lnTo>
                    <a:pt x="1304" y="35"/>
                  </a:lnTo>
                  <a:lnTo>
                    <a:pt x="1320" y="38"/>
                  </a:lnTo>
                  <a:lnTo>
                    <a:pt x="1337" y="42"/>
                  </a:lnTo>
                  <a:lnTo>
                    <a:pt x="1354" y="48"/>
                  </a:lnTo>
                  <a:lnTo>
                    <a:pt x="1361" y="64"/>
                  </a:lnTo>
                  <a:lnTo>
                    <a:pt x="1369" y="79"/>
                  </a:lnTo>
                  <a:lnTo>
                    <a:pt x="1374" y="91"/>
                  </a:lnTo>
                  <a:lnTo>
                    <a:pt x="1381" y="104"/>
                  </a:lnTo>
                  <a:lnTo>
                    <a:pt x="1385" y="115"/>
                  </a:lnTo>
                  <a:lnTo>
                    <a:pt x="1389" y="128"/>
                  </a:lnTo>
                  <a:lnTo>
                    <a:pt x="1392" y="142"/>
                  </a:lnTo>
                  <a:lnTo>
                    <a:pt x="1395" y="159"/>
                  </a:lnTo>
                  <a:lnTo>
                    <a:pt x="1412" y="242"/>
                  </a:lnTo>
                  <a:lnTo>
                    <a:pt x="1415" y="337"/>
                  </a:lnTo>
                  <a:lnTo>
                    <a:pt x="1405" y="434"/>
                  </a:lnTo>
                  <a:lnTo>
                    <a:pt x="1386" y="529"/>
                  </a:lnTo>
                  <a:lnTo>
                    <a:pt x="1358" y="614"/>
                  </a:lnTo>
                  <a:lnTo>
                    <a:pt x="1326" y="686"/>
                  </a:lnTo>
                  <a:lnTo>
                    <a:pt x="1292" y="737"/>
                  </a:lnTo>
                  <a:lnTo>
                    <a:pt x="1261" y="763"/>
                  </a:lnTo>
                  <a:lnTo>
                    <a:pt x="1255" y="768"/>
                  </a:lnTo>
                  <a:lnTo>
                    <a:pt x="1247" y="773"/>
                  </a:lnTo>
                  <a:lnTo>
                    <a:pt x="1236" y="777"/>
                  </a:lnTo>
                  <a:lnTo>
                    <a:pt x="1224" y="782"/>
                  </a:lnTo>
                  <a:lnTo>
                    <a:pt x="1210" y="784"/>
                  </a:lnTo>
                  <a:lnTo>
                    <a:pt x="1197" y="787"/>
                  </a:lnTo>
                  <a:lnTo>
                    <a:pt x="1184" y="789"/>
                  </a:lnTo>
                  <a:lnTo>
                    <a:pt x="1176" y="791"/>
                  </a:lnTo>
                  <a:lnTo>
                    <a:pt x="1167" y="796"/>
                  </a:lnTo>
                  <a:lnTo>
                    <a:pt x="1156" y="799"/>
                  </a:lnTo>
                  <a:lnTo>
                    <a:pt x="1143" y="799"/>
                  </a:lnTo>
                  <a:lnTo>
                    <a:pt x="1129" y="800"/>
                  </a:lnTo>
                  <a:lnTo>
                    <a:pt x="1114" y="797"/>
                  </a:lnTo>
                  <a:lnTo>
                    <a:pt x="1101" y="796"/>
                  </a:lnTo>
                  <a:lnTo>
                    <a:pt x="1090" y="794"/>
                  </a:lnTo>
                  <a:lnTo>
                    <a:pt x="1086" y="792"/>
                  </a:lnTo>
                  <a:lnTo>
                    <a:pt x="995" y="752"/>
                  </a:lnTo>
                  <a:lnTo>
                    <a:pt x="926" y="713"/>
                  </a:lnTo>
                  <a:lnTo>
                    <a:pt x="870" y="673"/>
                  </a:lnTo>
                  <a:lnTo>
                    <a:pt x="824" y="631"/>
                  </a:lnTo>
                  <a:lnTo>
                    <a:pt x="779" y="583"/>
                  </a:lnTo>
                  <a:lnTo>
                    <a:pt x="733" y="530"/>
                  </a:lnTo>
                  <a:lnTo>
                    <a:pt x="676" y="468"/>
                  </a:lnTo>
                  <a:lnTo>
                    <a:pt x="608" y="397"/>
                  </a:lnTo>
                  <a:lnTo>
                    <a:pt x="569" y="391"/>
                  </a:lnTo>
                  <a:lnTo>
                    <a:pt x="528" y="395"/>
                  </a:lnTo>
                  <a:lnTo>
                    <a:pt x="483" y="406"/>
                  </a:lnTo>
                  <a:lnTo>
                    <a:pt x="437" y="427"/>
                  </a:lnTo>
                  <a:lnTo>
                    <a:pt x="389" y="453"/>
                  </a:lnTo>
                  <a:lnTo>
                    <a:pt x="342" y="487"/>
                  </a:lnTo>
                  <a:lnTo>
                    <a:pt x="294" y="526"/>
                  </a:lnTo>
                  <a:lnTo>
                    <a:pt x="249" y="571"/>
                  </a:lnTo>
                  <a:lnTo>
                    <a:pt x="224" y="602"/>
                  </a:lnTo>
                  <a:lnTo>
                    <a:pt x="199" y="626"/>
                  </a:lnTo>
                  <a:lnTo>
                    <a:pt x="173" y="643"/>
                  </a:lnTo>
                  <a:lnTo>
                    <a:pt x="149" y="659"/>
                  </a:lnTo>
                  <a:lnTo>
                    <a:pt x="123" y="673"/>
                  </a:lnTo>
                  <a:lnTo>
                    <a:pt x="98" y="691"/>
                  </a:lnTo>
                  <a:lnTo>
                    <a:pt x="72" y="714"/>
                  </a:lnTo>
                  <a:lnTo>
                    <a:pt x="49" y="746"/>
                  </a:lnTo>
                  <a:lnTo>
                    <a:pt x="41" y="744"/>
                  </a:lnTo>
                  <a:lnTo>
                    <a:pt x="36" y="741"/>
                  </a:lnTo>
                  <a:lnTo>
                    <a:pt x="30" y="735"/>
                  </a:lnTo>
                  <a:lnTo>
                    <a:pt x="24" y="730"/>
                  </a:lnTo>
                  <a:lnTo>
                    <a:pt x="17" y="724"/>
                  </a:lnTo>
                  <a:lnTo>
                    <a:pt x="11" y="719"/>
                  </a:lnTo>
                  <a:lnTo>
                    <a:pt x="6" y="716"/>
                  </a:lnTo>
                  <a:lnTo>
                    <a:pt x="0" y="716"/>
                  </a:lnTo>
                  <a:close/>
                </a:path>
              </a:pathLst>
            </a:custGeom>
            <a:solidFill>
              <a:srgbClr val="FFCC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63"/>
            <p:cNvSpPr>
              <a:spLocks/>
            </p:cNvSpPr>
            <p:nvPr/>
          </p:nvSpPr>
          <p:spPr bwMode="auto">
            <a:xfrm>
              <a:off x="2833" y="1623"/>
              <a:ext cx="322" cy="329"/>
            </a:xfrm>
            <a:custGeom>
              <a:avLst/>
              <a:gdLst>
                <a:gd name="T0" fmla="*/ 0 w 322"/>
                <a:gd name="T1" fmla="*/ 277 h 329"/>
                <a:gd name="T2" fmla="*/ 17 w 322"/>
                <a:gd name="T3" fmla="*/ 251 h 329"/>
                <a:gd name="T4" fmla="*/ 40 w 322"/>
                <a:gd name="T5" fmla="*/ 221 h 329"/>
                <a:gd name="T6" fmla="*/ 67 w 322"/>
                <a:gd name="T7" fmla="*/ 185 h 329"/>
                <a:gd name="T8" fmla="*/ 96 w 322"/>
                <a:gd name="T9" fmla="*/ 149 h 329"/>
                <a:gd name="T10" fmla="*/ 124 w 322"/>
                <a:gd name="T11" fmla="*/ 111 h 329"/>
                <a:gd name="T12" fmla="*/ 152 w 322"/>
                <a:gd name="T13" fmla="*/ 76 h 329"/>
                <a:gd name="T14" fmla="*/ 175 w 322"/>
                <a:gd name="T15" fmla="*/ 45 h 329"/>
                <a:gd name="T16" fmla="*/ 193 w 322"/>
                <a:gd name="T17" fmla="*/ 21 h 329"/>
                <a:gd name="T18" fmla="*/ 229 w 322"/>
                <a:gd name="T19" fmla="*/ 6 h 329"/>
                <a:gd name="T20" fmla="*/ 265 w 322"/>
                <a:gd name="T21" fmla="*/ 0 h 329"/>
                <a:gd name="T22" fmla="*/ 296 w 322"/>
                <a:gd name="T23" fmla="*/ 4 h 329"/>
                <a:gd name="T24" fmla="*/ 317 w 322"/>
                <a:gd name="T25" fmla="*/ 17 h 329"/>
                <a:gd name="T26" fmla="*/ 322 w 322"/>
                <a:gd name="T27" fmla="*/ 38 h 329"/>
                <a:gd name="T28" fmla="*/ 310 w 322"/>
                <a:gd name="T29" fmla="*/ 68 h 329"/>
                <a:gd name="T30" fmla="*/ 273 w 322"/>
                <a:gd name="T31" fmla="*/ 107 h 329"/>
                <a:gd name="T32" fmla="*/ 210 w 322"/>
                <a:gd name="T33" fmla="*/ 155 h 329"/>
                <a:gd name="T34" fmla="*/ 185 w 322"/>
                <a:gd name="T35" fmla="*/ 177 h 329"/>
                <a:gd name="T36" fmla="*/ 161 w 322"/>
                <a:gd name="T37" fmla="*/ 198 h 329"/>
                <a:gd name="T38" fmla="*/ 136 w 322"/>
                <a:gd name="T39" fmla="*/ 219 h 329"/>
                <a:gd name="T40" fmla="*/ 112 w 322"/>
                <a:gd name="T41" fmla="*/ 242 h 329"/>
                <a:gd name="T42" fmla="*/ 86 w 322"/>
                <a:gd name="T43" fmla="*/ 263 h 329"/>
                <a:gd name="T44" fmla="*/ 62 w 322"/>
                <a:gd name="T45" fmla="*/ 285 h 329"/>
                <a:gd name="T46" fmla="*/ 37 w 322"/>
                <a:gd name="T47" fmla="*/ 307 h 329"/>
                <a:gd name="T48" fmla="*/ 14 w 322"/>
                <a:gd name="T49" fmla="*/ 329 h 329"/>
                <a:gd name="T50" fmla="*/ 11 w 322"/>
                <a:gd name="T51" fmla="*/ 322 h 329"/>
                <a:gd name="T52" fmla="*/ 10 w 322"/>
                <a:gd name="T53" fmla="*/ 315 h 329"/>
                <a:gd name="T54" fmla="*/ 7 w 322"/>
                <a:gd name="T55" fmla="*/ 309 h 329"/>
                <a:gd name="T56" fmla="*/ 6 w 322"/>
                <a:gd name="T57" fmla="*/ 303 h 329"/>
                <a:gd name="T58" fmla="*/ 4 w 322"/>
                <a:gd name="T59" fmla="*/ 296 h 329"/>
                <a:gd name="T60" fmla="*/ 3 w 322"/>
                <a:gd name="T61" fmla="*/ 289 h 329"/>
                <a:gd name="T62" fmla="*/ 1 w 322"/>
                <a:gd name="T63" fmla="*/ 282 h 329"/>
                <a:gd name="T64" fmla="*/ 0 w 322"/>
                <a:gd name="T65" fmla="*/ 277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2" h="329">
                  <a:moveTo>
                    <a:pt x="0" y="277"/>
                  </a:moveTo>
                  <a:lnTo>
                    <a:pt x="17" y="251"/>
                  </a:lnTo>
                  <a:lnTo>
                    <a:pt x="40" y="221"/>
                  </a:lnTo>
                  <a:lnTo>
                    <a:pt x="67" y="185"/>
                  </a:lnTo>
                  <a:lnTo>
                    <a:pt x="96" y="149"/>
                  </a:lnTo>
                  <a:lnTo>
                    <a:pt x="124" y="111"/>
                  </a:lnTo>
                  <a:lnTo>
                    <a:pt x="152" y="76"/>
                  </a:lnTo>
                  <a:lnTo>
                    <a:pt x="175" y="45"/>
                  </a:lnTo>
                  <a:lnTo>
                    <a:pt x="193" y="21"/>
                  </a:lnTo>
                  <a:lnTo>
                    <a:pt x="229" y="6"/>
                  </a:lnTo>
                  <a:lnTo>
                    <a:pt x="265" y="0"/>
                  </a:lnTo>
                  <a:lnTo>
                    <a:pt x="296" y="4"/>
                  </a:lnTo>
                  <a:lnTo>
                    <a:pt x="317" y="17"/>
                  </a:lnTo>
                  <a:lnTo>
                    <a:pt x="322" y="38"/>
                  </a:lnTo>
                  <a:lnTo>
                    <a:pt x="310" y="68"/>
                  </a:lnTo>
                  <a:lnTo>
                    <a:pt x="273" y="107"/>
                  </a:lnTo>
                  <a:lnTo>
                    <a:pt x="210" y="155"/>
                  </a:lnTo>
                  <a:lnTo>
                    <a:pt x="185" y="177"/>
                  </a:lnTo>
                  <a:lnTo>
                    <a:pt x="161" y="198"/>
                  </a:lnTo>
                  <a:lnTo>
                    <a:pt x="136" y="219"/>
                  </a:lnTo>
                  <a:lnTo>
                    <a:pt x="112" y="242"/>
                  </a:lnTo>
                  <a:lnTo>
                    <a:pt x="86" y="263"/>
                  </a:lnTo>
                  <a:lnTo>
                    <a:pt x="62" y="285"/>
                  </a:lnTo>
                  <a:lnTo>
                    <a:pt x="37" y="307"/>
                  </a:lnTo>
                  <a:lnTo>
                    <a:pt x="14" y="329"/>
                  </a:lnTo>
                  <a:lnTo>
                    <a:pt x="11" y="322"/>
                  </a:lnTo>
                  <a:lnTo>
                    <a:pt x="10" y="315"/>
                  </a:lnTo>
                  <a:lnTo>
                    <a:pt x="7" y="309"/>
                  </a:lnTo>
                  <a:lnTo>
                    <a:pt x="6" y="303"/>
                  </a:lnTo>
                  <a:lnTo>
                    <a:pt x="4" y="296"/>
                  </a:lnTo>
                  <a:lnTo>
                    <a:pt x="3" y="289"/>
                  </a:lnTo>
                  <a:lnTo>
                    <a:pt x="1" y="282"/>
                  </a:lnTo>
                  <a:lnTo>
                    <a:pt x="0" y="277"/>
                  </a:lnTo>
                  <a:close/>
                </a:path>
              </a:pathLst>
            </a:custGeom>
            <a:solidFill>
              <a:srgbClr val="FFCC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64"/>
            <p:cNvSpPr>
              <a:spLocks/>
            </p:cNvSpPr>
            <p:nvPr/>
          </p:nvSpPr>
          <p:spPr bwMode="auto">
            <a:xfrm>
              <a:off x="2834" y="1651"/>
              <a:ext cx="298" cy="298"/>
            </a:xfrm>
            <a:custGeom>
              <a:avLst/>
              <a:gdLst>
                <a:gd name="T0" fmla="*/ 0 w 298"/>
                <a:gd name="T1" fmla="*/ 250 h 298"/>
                <a:gd name="T2" fmla="*/ 16 w 298"/>
                <a:gd name="T3" fmla="*/ 227 h 298"/>
                <a:gd name="T4" fmla="*/ 37 w 298"/>
                <a:gd name="T5" fmla="*/ 200 h 298"/>
                <a:gd name="T6" fmla="*/ 62 w 298"/>
                <a:gd name="T7" fmla="*/ 168 h 298"/>
                <a:gd name="T8" fmla="*/ 89 w 298"/>
                <a:gd name="T9" fmla="*/ 135 h 298"/>
                <a:gd name="T10" fmla="*/ 114 w 298"/>
                <a:gd name="T11" fmla="*/ 101 h 298"/>
                <a:gd name="T12" fmla="*/ 140 w 298"/>
                <a:gd name="T13" fmla="*/ 70 h 298"/>
                <a:gd name="T14" fmla="*/ 161 w 298"/>
                <a:gd name="T15" fmla="*/ 43 h 298"/>
                <a:gd name="T16" fmla="*/ 178 w 298"/>
                <a:gd name="T17" fmla="*/ 22 h 298"/>
                <a:gd name="T18" fmla="*/ 212 w 298"/>
                <a:gd name="T19" fmla="*/ 6 h 298"/>
                <a:gd name="T20" fmla="*/ 245 w 298"/>
                <a:gd name="T21" fmla="*/ 0 h 298"/>
                <a:gd name="T22" fmla="*/ 273 w 298"/>
                <a:gd name="T23" fmla="*/ 2 h 298"/>
                <a:gd name="T24" fmla="*/ 293 w 298"/>
                <a:gd name="T25" fmla="*/ 13 h 298"/>
                <a:gd name="T26" fmla="*/ 298 w 298"/>
                <a:gd name="T27" fmla="*/ 30 h 298"/>
                <a:gd name="T28" fmla="*/ 286 w 298"/>
                <a:gd name="T29" fmla="*/ 57 h 298"/>
                <a:gd name="T30" fmla="*/ 254 w 298"/>
                <a:gd name="T31" fmla="*/ 92 h 298"/>
                <a:gd name="T32" fmla="*/ 198 w 298"/>
                <a:gd name="T33" fmla="*/ 137 h 298"/>
                <a:gd name="T34" fmla="*/ 175 w 298"/>
                <a:gd name="T35" fmla="*/ 156 h 298"/>
                <a:gd name="T36" fmla="*/ 151 w 298"/>
                <a:gd name="T37" fmla="*/ 177 h 298"/>
                <a:gd name="T38" fmla="*/ 128 w 298"/>
                <a:gd name="T39" fmla="*/ 197 h 298"/>
                <a:gd name="T40" fmla="*/ 105 w 298"/>
                <a:gd name="T41" fmla="*/ 218 h 298"/>
                <a:gd name="T42" fmla="*/ 81 w 298"/>
                <a:gd name="T43" fmla="*/ 237 h 298"/>
                <a:gd name="T44" fmla="*/ 59 w 298"/>
                <a:gd name="T45" fmla="*/ 257 h 298"/>
                <a:gd name="T46" fmla="*/ 36 w 298"/>
                <a:gd name="T47" fmla="*/ 278 h 298"/>
                <a:gd name="T48" fmla="*/ 14 w 298"/>
                <a:gd name="T49" fmla="*/ 298 h 298"/>
                <a:gd name="T50" fmla="*/ 12 w 298"/>
                <a:gd name="T51" fmla="*/ 291 h 298"/>
                <a:gd name="T52" fmla="*/ 10 w 298"/>
                <a:gd name="T53" fmla="*/ 285 h 298"/>
                <a:gd name="T54" fmla="*/ 8 w 298"/>
                <a:gd name="T55" fmla="*/ 280 h 298"/>
                <a:gd name="T56" fmla="*/ 7 w 298"/>
                <a:gd name="T57" fmla="*/ 274 h 298"/>
                <a:gd name="T58" fmla="*/ 5 w 298"/>
                <a:gd name="T59" fmla="*/ 267 h 298"/>
                <a:gd name="T60" fmla="*/ 3 w 298"/>
                <a:gd name="T61" fmla="*/ 261 h 298"/>
                <a:gd name="T62" fmla="*/ 1 w 298"/>
                <a:gd name="T63" fmla="*/ 255 h 298"/>
                <a:gd name="T64" fmla="*/ 0 w 298"/>
                <a:gd name="T65" fmla="*/ 25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8" h="298">
                  <a:moveTo>
                    <a:pt x="0" y="250"/>
                  </a:moveTo>
                  <a:lnTo>
                    <a:pt x="16" y="227"/>
                  </a:lnTo>
                  <a:lnTo>
                    <a:pt x="37" y="200"/>
                  </a:lnTo>
                  <a:lnTo>
                    <a:pt x="62" y="168"/>
                  </a:lnTo>
                  <a:lnTo>
                    <a:pt x="89" y="135"/>
                  </a:lnTo>
                  <a:lnTo>
                    <a:pt x="114" y="101"/>
                  </a:lnTo>
                  <a:lnTo>
                    <a:pt x="140" y="70"/>
                  </a:lnTo>
                  <a:lnTo>
                    <a:pt x="161" y="43"/>
                  </a:lnTo>
                  <a:lnTo>
                    <a:pt x="178" y="22"/>
                  </a:lnTo>
                  <a:lnTo>
                    <a:pt x="212" y="6"/>
                  </a:lnTo>
                  <a:lnTo>
                    <a:pt x="245" y="0"/>
                  </a:lnTo>
                  <a:lnTo>
                    <a:pt x="273" y="2"/>
                  </a:lnTo>
                  <a:lnTo>
                    <a:pt x="293" y="13"/>
                  </a:lnTo>
                  <a:lnTo>
                    <a:pt x="298" y="30"/>
                  </a:lnTo>
                  <a:lnTo>
                    <a:pt x="286" y="57"/>
                  </a:lnTo>
                  <a:lnTo>
                    <a:pt x="254" y="92"/>
                  </a:lnTo>
                  <a:lnTo>
                    <a:pt x="198" y="137"/>
                  </a:lnTo>
                  <a:lnTo>
                    <a:pt x="175" y="156"/>
                  </a:lnTo>
                  <a:lnTo>
                    <a:pt x="151" y="177"/>
                  </a:lnTo>
                  <a:lnTo>
                    <a:pt x="128" y="197"/>
                  </a:lnTo>
                  <a:lnTo>
                    <a:pt x="105" y="218"/>
                  </a:lnTo>
                  <a:lnTo>
                    <a:pt x="81" y="237"/>
                  </a:lnTo>
                  <a:lnTo>
                    <a:pt x="59" y="257"/>
                  </a:lnTo>
                  <a:lnTo>
                    <a:pt x="36" y="278"/>
                  </a:lnTo>
                  <a:lnTo>
                    <a:pt x="14" y="298"/>
                  </a:lnTo>
                  <a:lnTo>
                    <a:pt x="12" y="291"/>
                  </a:lnTo>
                  <a:lnTo>
                    <a:pt x="10" y="285"/>
                  </a:lnTo>
                  <a:lnTo>
                    <a:pt x="8" y="280"/>
                  </a:lnTo>
                  <a:lnTo>
                    <a:pt x="7" y="274"/>
                  </a:lnTo>
                  <a:lnTo>
                    <a:pt x="5" y="267"/>
                  </a:lnTo>
                  <a:lnTo>
                    <a:pt x="3" y="261"/>
                  </a:lnTo>
                  <a:lnTo>
                    <a:pt x="1" y="255"/>
                  </a:lnTo>
                  <a:lnTo>
                    <a:pt x="0" y="250"/>
                  </a:lnTo>
                  <a:close/>
                </a:path>
              </a:pathLst>
            </a:custGeom>
            <a:solidFill>
              <a:srgbClr val="FCC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65"/>
            <p:cNvSpPr>
              <a:spLocks/>
            </p:cNvSpPr>
            <p:nvPr/>
          </p:nvSpPr>
          <p:spPr bwMode="auto">
            <a:xfrm>
              <a:off x="2837" y="1679"/>
              <a:ext cx="270" cy="269"/>
            </a:xfrm>
            <a:custGeom>
              <a:avLst/>
              <a:gdLst>
                <a:gd name="T0" fmla="*/ 0 w 270"/>
                <a:gd name="T1" fmla="*/ 224 h 269"/>
                <a:gd name="T2" fmla="*/ 14 w 270"/>
                <a:gd name="T3" fmla="*/ 203 h 269"/>
                <a:gd name="T4" fmla="*/ 34 w 270"/>
                <a:gd name="T5" fmla="*/ 179 h 269"/>
                <a:gd name="T6" fmla="*/ 56 w 270"/>
                <a:gd name="T7" fmla="*/ 151 h 269"/>
                <a:gd name="T8" fmla="*/ 80 w 270"/>
                <a:gd name="T9" fmla="*/ 123 h 269"/>
                <a:gd name="T10" fmla="*/ 104 w 270"/>
                <a:gd name="T11" fmla="*/ 94 h 269"/>
                <a:gd name="T12" fmla="*/ 126 w 270"/>
                <a:gd name="T13" fmla="*/ 66 h 269"/>
                <a:gd name="T14" fmla="*/ 145 w 270"/>
                <a:gd name="T15" fmla="*/ 41 h 269"/>
                <a:gd name="T16" fmla="*/ 161 w 270"/>
                <a:gd name="T17" fmla="*/ 22 h 269"/>
                <a:gd name="T18" fmla="*/ 192 w 270"/>
                <a:gd name="T19" fmla="*/ 7 h 269"/>
                <a:gd name="T20" fmla="*/ 223 w 270"/>
                <a:gd name="T21" fmla="*/ 0 h 269"/>
                <a:gd name="T22" fmla="*/ 248 w 270"/>
                <a:gd name="T23" fmla="*/ 0 h 269"/>
                <a:gd name="T24" fmla="*/ 266 w 270"/>
                <a:gd name="T25" fmla="*/ 9 h 269"/>
                <a:gd name="T26" fmla="*/ 270 w 270"/>
                <a:gd name="T27" fmla="*/ 24 h 269"/>
                <a:gd name="T28" fmla="*/ 262 w 270"/>
                <a:gd name="T29" fmla="*/ 47 h 269"/>
                <a:gd name="T30" fmla="*/ 233 w 270"/>
                <a:gd name="T31" fmla="*/ 77 h 269"/>
                <a:gd name="T32" fmla="*/ 182 w 270"/>
                <a:gd name="T33" fmla="*/ 117 h 269"/>
                <a:gd name="T34" fmla="*/ 160 w 270"/>
                <a:gd name="T35" fmla="*/ 134 h 269"/>
                <a:gd name="T36" fmla="*/ 139 w 270"/>
                <a:gd name="T37" fmla="*/ 154 h 269"/>
                <a:gd name="T38" fmla="*/ 117 w 270"/>
                <a:gd name="T39" fmla="*/ 172 h 269"/>
                <a:gd name="T40" fmla="*/ 97 w 270"/>
                <a:gd name="T41" fmla="*/ 192 h 269"/>
                <a:gd name="T42" fmla="*/ 75 w 270"/>
                <a:gd name="T43" fmla="*/ 210 h 269"/>
                <a:gd name="T44" fmla="*/ 53 w 270"/>
                <a:gd name="T45" fmla="*/ 230 h 269"/>
                <a:gd name="T46" fmla="*/ 32 w 270"/>
                <a:gd name="T47" fmla="*/ 249 h 269"/>
                <a:gd name="T48" fmla="*/ 12 w 270"/>
                <a:gd name="T49" fmla="*/ 269 h 269"/>
                <a:gd name="T50" fmla="*/ 10 w 270"/>
                <a:gd name="T51" fmla="*/ 263 h 269"/>
                <a:gd name="T52" fmla="*/ 9 w 270"/>
                <a:gd name="T53" fmla="*/ 257 h 269"/>
                <a:gd name="T54" fmla="*/ 7 w 270"/>
                <a:gd name="T55" fmla="*/ 252 h 269"/>
                <a:gd name="T56" fmla="*/ 6 w 270"/>
                <a:gd name="T57" fmla="*/ 246 h 269"/>
                <a:gd name="T58" fmla="*/ 4 w 270"/>
                <a:gd name="T59" fmla="*/ 240 h 269"/>
                <a:gd name="T60" fmla="*/ 3 w 270"/>
                <a:gd name="T61" fmla="*/ 234 h 269"/>
                <a:gd name="T62" fmla="*/ 1 w 270"/>
                <a:gd name="T63" fmla="*/ 228 h 269"/>
                <a:gd name="T64" fmla="*/ 0 w 270"/>
                <a:gd name="T65" fmla="*/ 22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0" h="269">
                  <a:moveTo>
                    <a:pt x="0" y="224"/>
                  </a:moveTo>
                  <a:lnTo>
                    <a:pt x="14" y="203"/>
                  </a:lnTo>
                  <a:lnTo>
                    <a:pt x="34" y="179"/>
                  </a:lnTo>
                  <a:lnTo>
                    <a:pt x="56" y="151"/>
                  </a:lnTo>
                  <a:lnTo>
                    <a:pt x="80" y="123"/>
                  </a:lnTo>
                  <a:lnTo>
                    <a:pt x="104" y="94"/>
                  </a:lnTo>
                  <a:lnTo>
                    <a:pt x="126" y="66"/>
                  </a:lnTo>
                  <a:lnTo>
                    <a:pt x="145" y="41"/>
                  </a:lnTo>
                  <a:lnTo>
                    <a:pt x="161" y="22"/>
                  </a:lnTo>
                  <a:lnTo>
                    <a:pt x="192" y="7"/>
                  </a:lnTo>
                  <a:lnTo>
                    <a:pt x="223" y="0"/>
                  </a:lnTo>
                  <a:lnTo>
                    <a:pt x="248" y="0"/>
                  </a:lnTo>
                  <a:lnTo>
                    <a:pt x="266" y="9"/>
                  </a:lnTo>
                  <a:lnTo>
                    <a:pt x="270" y="24"/>
                  </a:lnTo>
                  <a:lnTo>
                    <a:pt x="262" y="47"/>
                  </a:lnTo>
                  <a:lnTo>
                    <a:pt x="233" y="77"/>
                  </a:lnTo>
                  <a:lnTo>
                    <a:pt x="182" y="117"/>
                  </a:lnTo>
                  <a:lnTo>
                    <a:pt x="160" y="134"/>
                  </a:lnTo>
                  <a:lnTo>
                    <a:pt x="139" y="154"/>
                  </a:lnTo>
                  <a:lnTo>
                    <a:pt x="117" y="172"/>
                  </a:lnTo>
                  <a:lnTo>
                    <a:pt x="97" y="192"/>
                  </a:lnTo>
                  <a:lnTo>
                    <a:pt x="75" y="210"/>
                  </a:lnTo>
                  <a:lnTo>
                    <a:pt x="53" y="230"/>
                  </a:lnTo>
                  <a:lnTo>
                    <a:pt x="32" y="249"/>
                  </a:lnTo>
                  <a:lnTo>
                    <a:pt x="12" y="269"/>
                  </a:lnTo>
                  <a:lnTo>
                    <a:pt x="10" y="263"/>
                  </a:lnTo>
                  <a:lnTo>
                    <a:pt x="9" y="257"/>
                  </a:lnTo>
                  <a:lnTo>
                    <a:pt x="7" y="252"/>
                  </a:lnTo>
                  <a:lnTo>
                    <a:pt x="6" y="246"/>
                  </a:lnTo>
                  <a:lnTo>
                    <a:pt x="4" y="240"/>
                  </a:lnTo>
                  <a:lnTo>
                    <a:pt x="3" y="234"/>
                  </a:lnTo>
                  <a:lnTo>
                    <a:pt x="1" y="228"/>
                  </a:lnTo>
                  <a:lnTo>
                    <a:pt x="0" y="224"/>
                  </a:lnTo>
                  <a:close/>
                </a:path>
              </a:pathLst>
            </a:custGeom>
            <a:solidFill>
              <a:srgbClr val="FAC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66"/>
            <p:cNvSpPr>
              <a:spLocks/>
            </p:cNvSpPr>
            <p:nvPr/>
          </p:nvSpPr>
          <p:spPr bwMode="auto">
            <a:xfrm>
              <a:off x="2840" y="1707"/>
              <a:ext cx="243" cy="239"/>
            </a:xfrm>
            <a:custGeom>
              <a:avLst/>
              <a:gdLst>
                <a:gd name="T0" fmla="*/ 0 w 243"/>
                <a:gd name="T1" fmla="*/ 196 h 239"/>
                <a:gd name="T2" fmla="*/ 12 w 243"/>
                <a:gd name="T3" fmla="*/ 177 h 239"/>
                <a:gd name="T4" fmla="*/ 30 w 243"/>
                <a:gd name="T5" fmla="*/ 156 h 239"/>
                <a:gd name="T6" fmla="*/ 49 w 243"/>
                <a:gd name="T7" fmla="*/ 132 h 239"/>
                <a:gd name="T8" fmla="*/ 72 w 243"/>
                <a:gd name="T9" fmla="*/ 108 h 239"/>
                <a:gd name="T10" fmla="*/ 92 w 243"/>
                <a:gd name="T11" fmla="*/ 83 h 239"/>
                <a:gd name="T12" fmla="*/ 111 w 243"/>
                <a:gd name="T13" fmla="*/ 60 h 239"/>
                <a:gd name="T14" fmla="*/ 129 w 243"/>
                <a:gd name="T15" fmla="*/ 38 h 239"/>
                <a:gd name="T16" fmla="*/ 143 w 243"/>
                <a:gd name="T17" fmla="*/ 21 h 239"/>
                <a:gd name="T18" fmla="*/ 171 w 243"/>
                <a:gd name="T19" fmla="*/ 7 h 239"/>
                <a:gd name="T20" fmla="*/ 200 w 243"/>
                <a:gd name="T21" fmla="*/ 1 h 239"/>
                <a:gd name="T22" fmla="*/ 222 w 243"/>
                <a:gd name="T23" fmla="*/ 0 h 239"/>
                <a:gd name="T24" fmla="*/ 238 w 243"/>
                <a:gd name="T25" fmla="*/ 5 h 239"/>
                <a:gd name="T26" fmla="*/ 243 w 243"/>
                <a:gd name="T27" fmla="*/ 17 h 239"/>
                <a:gd name="T28" fmla="*/ 235 w 243"/>
                <a:gd name="T29" fmla="*/ 36 h 239"/>
                <a:gd name="T30" fmla="*/ 210 w 243"/>
                <a:gd name="T31" fmla="*/ 62 h 239"/>
                <a:gd name="T32" fmla="*/ 168 w 243"/>
                <a:gd name="T33" fmla="*/ 97 h 239"/>
                <a:gd name="T34" fmla="*/ 147 w 243"/>
                <a:gd name="T35" fmla="*/ 114 h 239"/>
                <a:gd name="T36" fmla="*/ 127 w 243"/>
                <a:gd name="T37" fmla="*/ 131 h 239"/>
                <a:gd name="T38" fmla="*/ 107 w 243"/>
                <a:gd name="T39" fmla="*/ 149 h 239"/>
                <a:gd name="T40" fmla="*/ 89 w 243"/>
                <a:gd name="T41" fmla="*/ 167 h 239"/>
                <a:gd name="T42" fmla="*/ 69 w 243"/>
                <a:gd name="T43" fmla="*/ 185 h 239"/>
                <a:gd name="T44" fmla="*/ 49 w 243"/>
                <a:gd name="T45" fmla="*/ 202 h 239"/>
                <a:gd name="T46" fmla="*/ 30 w 243"/>
                <a:gd name="T47" fmla="*/ 221 h 239"/>
                <a:gd name="T48" fmla="*/ 11 w 243"/>
                <a:gd name="T49" fmla="*/ 239 h 239"/>
                <a:gd name="T50" fmla="*/ 9 w 243"/>
                <a:gd name="T51" fmla="*/ 233 h 239"/>
                <a:gd name="T52" fmla="*/ 7 w 243"/>
                <a:gd name="T53" fmla="*/ 228 h 239"/>
                <a:gd name="T54" fmla="*/ 5 w 243"/>
                <a:gd name="T55" fmla="*/ 222 h 239"/>
                <a:gd name="T56" fmla="*/ 4 w 243"/>
                <a:gd name="T57" fmla="*/ 217 h 239"/>
                <a:gd name="T58" fmla="*/ 1 w 243"/>
                <a:gd name="T59" fmla="*/ 206 h 239"/>
                <a:gd name="T60" fmla="*/ 0 w 243"/>
                <a:gd name="T61" fmla="*/ 196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3" h="239">
                  <a:moveTo>
                    <a:pt x="0" y="196"/>
                  </a:moveTo>
                  <a:lnTo>
                    <a:pt x="12" y="177"/>
                  </a:lnTo>
                  <a:lnTo>
                    <a:pt x="30" y="156"/>
                  </a:lnTo>
                  <a:lnTo>
                    <a:pt x="49" y="132"/>
                  </a:lnTo>
                  <a:lnTo>
                    <a:pt x="72" y="108"/>
                  </a:lnTo>
                  <a:lnTo>
                    <a:pt x="92" y="83"/>
                  </a:lnTo>
                  <a:lnTo>
                    <a:pt x="111" y="60"/>
                  </a:lnTo>
                  <a:lnTo>
                    <a:pt x="129" y="38"/>
                  </a:lnTo>
                  <a:lnTo>
                    <a:pt x="143" y="21"/>
                  </a:lnTo>
                  <a:lnTo>
                    <a:pt x="171" y="7"/>
                  </a:lnTo>
                  <a:lnTo>
                    <a:pt x="200" y="1"/>
                  </a:lnTo>
                  <a:lnTo>
                    <a:pt x="222" y="0"/>
                  </a:lnTo>
                  <a:lnTo>
                    <a:pt x="238" y="5"/>
                  </a:lnTo>
                  <a:lnTo>
                    <a:pt x="243" y="17"/>
                  </a:lnTo>
                  <a:lnTo>
                    <a:pt x="235" y="36"/>
                  </a:lnTo>
                  <a:lnTo>
                    <a:pt x="210" y="62"/>
                  </a:lnTo>
                  <a:lnTo>
                    <a:pt x="168" y="97"/>
                  </a:lnTo>
                  <a:lnTo>
                    <a:pt x="147" y="114"/>
                  </a:lnTo>
                  <a:lnTo>
                    <a:pt x="127" y="131"/>
                  </a:lnTo>
                  <a:lnTo>
                    <a:pt x="107" y="149"/>
                  </a:lnTo>
                  <a:lnTo>
                    <a:pt x="89" y="167"/>
                  </a:lnTo>
                  <a:lnTo>
                    <a:pt x="69" y="185"/>
                  </a:lnTo>
                  <a:lnTo>
                    <a:pt x="49" y="202"/>
                  </a:lnTo>
                  <a:lnTo>
                    <a:pt x="30" y="221"/>
                  </a:lnTo>
                  <a:lnTo>
                    <a:pt x="11" y="239"/>
                  </a:lnTo>
                  <a:lnTo>
                    <a:pt x="9" y="233"/>
                  </a:lnTo>
                  <a:lnTo>
                    <a:pt x="7" y="228"/>
                  </a:lnTo>
                  <a:lnTo>
                    <a:pt x="5" y="222"/>
                  </a:lnTo>
                  <a:lnTo>
                    <a:pt x="4" y="217"/>
                  </a:lnTo>
                  <a:lnTo>
                    <a:pt x="1" y="206"/>
                  </a:lnTo>
                  <a:lnTo>
                    <a:pt x="0" y="196"/>
                  </a:lnTo>
                  <a:close/>
                </a:path>
              </a:pathLst>
            </a:custGeom>
            <a:solidFill>
              <a:srgbClr val="F7C2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67"/>
            <p:cNvSpPr>
              <a:spLocks/>
            </p:cNvSpPr>
            <p:nvPr/>
          </p:nvSpPr>
          <p:spPr bwMode="auto">
            <a:xfrm>
              <a:off x="2841" y="1733"/>
              <a:ext cx="218" cy="210"/>
            </a:xfrm>
            <a:custGeom>
              <a:avLst/>
              <a:gdLst>
                <a:gd name="T0" fmla="*/ 0 w 218"/>
                <a:gd name="T1" fmla="*/ 172 h 210"/>
                <a:gd name="T2" fmla="*/ 11 w 218"/>
                <a:gd name="T3" fmla="*/ 155 h 210"/>
                <a:gd name="T4" fmla="*/ 27 w 218"/>
                <a:gd name="T5" fmla="*/ 137 h 210"/>
                <a:gd name="T6" fmla="*/ 43 w 218"/>
                <a:gd name="T7" fmla="*/ 116 h 210"/>
                <a:gd name="T8" fmla="*/ 63 w 218"/>
                <a:gd name="T9" fmla="*/ 97 h 210"/>
                <a:gd name="T10" fmla="*/ 81 w 218"/>
                <a:gd name="T11" fmla="*/ 76 h 210"/>
                <a:gd name="T12" fmla="*/ 99 w 218"/>
                <a:gd name="T13" fmla="*/ 57 h 210"/>
                <a:gd name="T14" fmla="*/ 114 w 218"/>
                <a:gd name="T15" fmla="*/ 39 h 210"/>
                <a:gd name="T16" fmla="*/ 128 w 218"/>
                <a:gd name="T17" fmla="*/ 23 h 210"/>
                <a:gd name="T18" fmla="*/ 154 w 218"/>
                <a:gd name="T19" fmla="*/ 10 h 210"/>
                <a:gd name="T20" fmla="*/ 179 w 218"/>
                <a:gd name="T21" fmla="*/ 3 h 210"/>
                <a:gd name="T22" fmla="*/ 200 w 218"/>
                <a:gd name="T23" fmla="*/ 0 h 210"/>
                <a:gd name="T24" fmla="*/ 214 w 218"/>
                <a:gd name="T25" fmla="*/ 4 h 210"/>
                <a:gd name="T26" fmla="*/ 218 w 218"/>
                <a:gd name="T27" fmla="*/ 12 h 210"/>
                <a:gd name="T28" fmla="*/ 212 w 218"/>
                <a:gd name="T29" fmla="*/ 27 h 210"/>
                <a:gd name="T30" fmla="*/ 191 w 218"/>
                <a:gd name="T31" fmla="*/ 48 h 210"/>
                <a:gd name="T32" fmla="*/ 155 w 218"/>
                <a:gd name="T33" fmla="*/ 78 h 210"/>
                <a:gd name="T34" fmla="*/ 136 w 218"/>
                <a:gd name="T35" fmla="*/ 94 h 210"/>
                <a:gd name="T36" fmla="*/ 118 w 218"/>
                <a:gd name="T37" fmla="*/ 110 h 210"/>
                <a:gd name="T38" fmla="*/ 100 w 218"/>
                <a:gd name="T39" fmla="*/ 127 h 210"/>
                <a:gd name="T40" fmla="*/ 82 w 218"/>
                <a:gd name="T41" fmla="*/ 144 h 210"/>
                <a:gd name="T42" fmla="*/ 64 w 218"/>
                <a:gd name="T43" fmla="*/ 161 h 210"/>
                <a:gd name="T44" fmla="*/ 46 w 218"/>
                <a:gd name="T45" fmla="*/ 177 h 210"/>
                <a:gd name="T46" fmla="*/ 28 w 218"/>
                <a:gd name="T47" fmla="*/ 194 h 210"/>
                <a:gd name="T48" fmla="*/ 10 w 218"/>
                <a:gd name="T49" fmla="*/ 210 h 210"/>
                <a:gd name="T50" fmla="*/ 8 w 218"/>
                <a:gd name="T51" fmla="*/ 201 h 210"/>
                <a:gd name="T52" fmla="*/ 5 w 218"/>
                <a:gd name="T53" fmla="*/ 191 h 210"/>
                <a:gd name="T54" fmla="*/ 2 w 218"/>
                <a:gd name="T55" fmla="*/ 181 h 210"/>
                <a:gd name="T56" fmla="*/ 0 w 218"/>
                <a:gd name="T57" fmla="*/ 17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8" h="210">
                  <a:moveTo>
                    <a:pt x="0" y="172"/>
                  </a:moveTo>
                  <a:lnTo>
                    <a:pt x="11" y="155"/>
                  </a:lnTo>
                  <a:lnTo>
                    <a:pt x="27" y="137"/>
                  </a:lnTo>
                  <a:lnTo>
                    <a:pt x="43" y="116"/>
                  </a:lnTo>
                  <a:lnTo>
                    <a:pt x="63" y="97"/>
                  </a:lnTo>
                  <a:lnTo>
                    <a:pt x="81" y="76"/>
                  </a:lnTo>
                  <a:lnTo>
                    <a:pt x="99" y="57"/>
                  </a:lnTo>
                  <a:lnTo>
                    <a:pt x="114" y="39"/>
                  </a:lnTo>
                  <a:lnTo>
                    <a:pt x="128" y="23"/>
                  </a:lnTo>
                  <a:lnTo>
                    <a:pt x="154" y="10"/>
                  </a:lnTo>
                  <a:lnTo>
                    <a:pt x="179" y="3"/>
                  </a:lnTo>
                  <a:lnTo>
                    <a:pt x="200" y="0"/>
                  </a:lnTo>
                  <a:lnTo>
                    <a:pt x="214" y="4"/>
                  </a:lnTo>
                  <a:lnTo>
                    <a:pt x="218" y="12"/>
                  </a:lnTo>
                  <a:lnTo>
                    <a:pt x="212" y="27"/>
                  </a:lnTo>
                  <a:lnTo>
                    <a:pt x="191" y="48"/>
                  </a:lnTo>
                  <a:lnTo>
                    <a:pt x="155" y="78"/>
                  </a:lnTo>
                  <a:lnTo>
                    <a:pt x="136" y="94"/>
                  </a:lnTo>
                  <a:lnTo>
                    <a:pt x="118" y="110"/>
                  </a:lnTo>
                  <a:lnTo>
                    <a:pt x="100" y="127"/>
                  </a:lnTo>
                  <a:lnTo>
                    <a:pt x="82" y="144"/>
                  </a:lnTo>
                  <a:lnTo>
                    <a:pt x="64" y="161"/>
                  </a:lnTo>
                  <a:lnTo>
                    <a:pt x="46" y="177"/>
                  </a:lnTo>
                  <a:lnTo>
                    <a:pt x="28" y="194"/>
                  </a:lnTo>
                  <a:lnTo>
                    <a:pt x="10" y="210"/>
                  </a:lnTo>
                  <a:lnTo>
                    <a:pt x="8" y="201"/>
                  </a:lnTo>
                  <a:lnTo>
                    <a:pt x="5" y="191"/>
                  </a:lnTo>
                  <a:lnTo>
                    <a:pt x="2" y="181"/>
                  </a:lnTo>
                  <a:lnTo>
                    <a:pt x="0" y="172"/>
                  </a:lnTo>
                  <a:close/>
                </a:path>
              </a:pathLst>
            </a:custGeom>
            <a:solidFill>
              <a:srgbClr val="F5BD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68"/>
            <p:cNvSpPr>
              <a:spLocks/>
            </p:cNvSpPr>
            <p:nvPr/>
          </p:nvSpPr>
          <p:spPr bwMode="auto">
            <a:xfrm>
              <a:off x="2844" y="1758"/>
              <a:ext cx="192" cy="184"/>
            </a:xfrm>
            <a:custGeom>
              <a:avLst/>
              <a:gdLst>
                <a:gd name="T0" fmla="*/ 0 w 192"/>
                <a:gd name="T1" fmla="*/ 148 h 184"/>
                <a:gd name="T2" fmla="*/ 9 w 192"/>
                <a:gd name="T3" fmla="*/ 133 h 184"/>
                <a:gd name="T4" fmla="*/ 23 w 192"/>
                <a:gd name="T5" fmla="*/ 117 h 184"/>
                <a:gd name="T6" fmla="*/ 38 w 192"/>
                <a:gd name="T7" fmla="*/ 102 h 184"/>
                <a:gd name="T8" fmla="*/ 54 w 192"/>
                <a:gd name="T9" fmla="*/ 86 h 184"/>
                <a:gd name="T10" fmla="*/ 70 w 192"/>
                <a:gd name="T11" fmla="*/ 70 h 184"/>
                <a:gd name="T12" fmla="*/ 85 w 192"/>
                <a:gd name="T13" fmla="*/ 54 h 184"/>
                <a:gd name="T14" fmla="*/ 99 w 192"/>
                <a:gd name="T15" fmla="*/ 39 h 184"/>
                <a:gd name="T16" fmla="*/ 110 w 192"/>
                <a:gd name="T17" fmla="*/ 25 h 184"/>
                <a:gd name="T18" fmla="*/ 134 w 192"/>
                <a:gd name="T19" fmla="*/ 13 h 184"/>
                <a:gd name="T20" fmla="*/ 157 w 192"/>
                <a:gd name="T21" fmla="*/ 5 h 184"/>
                <a:gd name="T22" fmla="*/ 175 w 192"/>
                <a:gd name="T23" fmla="*/ 0 h 184"/>
                <a:gd name="T24" fmla="*/ 188 w 192"/>
                <a:gd name="T25" fmla="*/ 2 h 184"/>
                <a:gd name="T26" fmla="*/ 192 w 192"/>
                <a:gd name="T27" fmla="*/ 7 h 184"/>
                <a:gd name="T28" fmla="*/ 187 w 192"/>
                <a:gd name="T29" fmla="*/ 18 h 184"/>
                <a:gd name="T30" fmla="*/ 169 w 192"/>
                <a:gd name="T31" fmla="*/ 37 h 184"/>
                <a:gd name="T32" fmla="*/ 139 w 192"/>
                <a:gd name="T33" fmla="*/ 62 h 184"/>
                <a:gd name="T34" fmla="*/ 122 w 192"/>
                <a:gd name="T35" fmla="*/ 77 h 184"/>
                <a:gd name="T36" fmla="*/ 105 w 192"/>
                <a:gd name="T37" fmla="*/ 91 h 184"/>
                <a:gd name="T38" fmla="*/ 89 w 192"/>
                <a:gd name="T39" fmla="*/ 107 h 184"/>
                <a:gd name="T40" fmla="*/ 73 w 192"/>
                <a:gd name="T41" fmla="*/ 123 h 184"/>
                <a:gd name="T42" fmla="*/ 57 w 192"/>
                <a:gd name="T43" fmla="*/ 138 h 184"/>
                <a:gd name="T44" fmla="*/ 40 w 192"/>
                <a:gd name="T45" fmla="*/ 153 h 184"/>
                <a:gd name="T46" fmla="*/ 24 w 192"/>
                <a:gd name="T47" fmla="*/ 169 h 184"/>
                <a:gd name="T48" fmla="*/ 7 w 192"/>
                <a:gd name="T49" fmla="*/ 184 h 184"/>
                <a:gd name="T50" fmla="*/ 5 w 192"/>
                <a:gd name="T51" fmla="*/ 175 h 184"/>
                <a:gd name="T52" fmla="*/ 4 w 192"/>
                <a:gd name="T53" fmla="*/ 166 h 184"/>
                <a:gd name="T54" fmla="*/ 1 w 192"/>
                <a:gd name="T55" fmla="*/ 157 h 184"/>
                <a:gd name="T56" fmla="*/ 0 w 192"/>
                <a:gd name="T57" fmla="*/ 14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2" h="184">
                  <a:moveTo>
                    <a:pt x="0" y="148"/>
                  </a:moveTo>
                  <a:lnTo>
                    <a:pt x="9" y="133"/>
                  </a:lnTo>
                  <a:lnTo>
                    <a:pt x="23" y="117"/>
                  </a:lnTo>
                  <a:lnTo>
                    <a:pt x="38" y="102"/>
                  </a:lnTo>
                  <a:lnTo>
                    <a:pt x="54" y="86"/>
                  </a:lnTo>
                  <a:lnTo>
                    <a:pt x="70" y="70"/>
                  </a:lnTo>
                  <a:lnTo>
                    <a:pt x="85" y="54"/>
                  </a:lnTo>
                  <a:lnTo>
                    <a:pt x="99" y="39"/>
                  </a:lnTo>
                  <a:lnTo>
                    <a:pt x="110" y="25"/>
                  </a:lnTo>
                  <a:lnTo>
                    <a:pt x="134" y="13"/>
                  </a:lnTo>
                  <a:lnTo>
                    <a:pt x="157" y="5"/>
                  </a:lnTo>
                  <a:lnTo>
                    <a:pt x="175" y="0"/>
                  </a:lnTo>
                  <a:lnTo>
                    <a:pt x="188" y="2"/>
                  </a:lnTo>
                  <a:lnTo>
                    <a:pt x="192" y="7"/>
                  </a:lnTo>
                  <a:lnTo>
                    <a:pt x="187" y="18"/>
                  </a:lnTo>
                  <a:lnTo>
                    <a:pt x="169" y="37"/>
                  </a:lnTo>
                  <a:lnTo>
                    <a:pt x="139" y="62"/>
                  </a:lnTo>
                  <a:lnTo>
                    <a:pt x="122" y="77"/>
                  </a:lnTo>
                  <a:lnTo>
                    <a:pt x="105" y="91"/>
                  </a:lnTo>
                  <a:lnTo>
                    <a:pt x="89" y="107"/>
                  </a:lnTo>
                  <a:lnTo>
                    <a:pt x="73" y="123"/>
                  </a:lnTo>
                  <a:lnTo>
                    <a:pt x="57" y="138"/>
                  </a:lnTo>
                  <a:lnTo>
                    <a:pt x="40" y="153"/>
                  </a:lnTo>
                  <a:lnTo>
                    <a:pt x="24" y="169"/>
                  </a:lnTo>
                  <a:lnTo>
                    <a:pt x="7" y="184"/>
                  </a:lnTo>
                  <a:lnTo>
                    <a:pt x="5" y="175"/>
                  </a:lnTo>
                  <a:lnTo>
                    <a:pt x="4" y="166"/>
                  </a:lnTo>
                  <a:lnTo>
                    <a:pt x="1" y="157"/>
                  </a:lnTo>
                  <a:lnTo>
                    <a:pt x="0" y="148"/>
                  </a:lnTo>
                  <a:close/>
                </a:path>
              </a:pathLst>
            </a:custGeom>
            <a:solidFill>
              <a:srgbClr val="F2BA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69"/>
            <p:cNvSpPr>
              <a:spLocks/>
            </p:cNvSpPr>
            <p:nvPr/>
          </p:nvSpPr>
          <p:spPr bwMode="auto">
            <a:xfrm>
              <a:off x="2845" y="1784"/>
              <a:ext cx="165" cy="155"/>
            </a:xfrm>
            <a:custGeom>
              <a:avLst/>
              <a:gdLst>
                <a:gd name="T0" fmla="*/ 0 w 165"/>
                <a:gd name="T1" fmla="*/ 123 h 155"/>
                <a:gd name="T2" fmla="*/ 8 w 165"/>
                <a:gd name="T3" fmla="*/ 111 h 155"/>
                <a:gd name="T4" fmla="*/ 20 w 165"/>
                <a:gd name="T5" fmla="*/ 99 h 155"/>
                <a:gd name="T6" fmla="*/ 33 w 165"/>
                <a:gd name="T7" fmla="*/ 87 h 155"/>
                <a:gd name="T8" fmla="*/ 47 w 165"/>
                <a:gd name="T9" fmla="*/ 75 h 155"/>
                <a:gd name="T10" fmla="*/ 60 w 165"/>
                <a:gd name="T11" fmla="*/ 62 h 155"/>
                <a:gd name="T12" fmla="*/ 72 w 165"/>
                <a:gd name="T13" fmla="*/ 51 h 155"/>
                <a:gd name="T14" fmla="*/ 83 w 165"/>
                <a:gd name="T15" fmla="*/ 39 h 155"/>
                <a:gd name="T16" fmla="*/ 95 w 165"/>
                <a:gd name="T17" fmla="*/ 27 h 155"/>
                <a:gd name="T18" fmla="*/ 116 w 165"/>
                <a:gd name="T19" fmla="*/ 16 h 155"/>
                <a:gd name="T20" fmla="*/ 135 w 165"/>
                <a:gd name="T21" fmla="*/ 7 h 155"/>
                <a:gd name="T22" fmla="*/ 151 w 165"/>
                <a:gd name="T23" fmla="*/ 1 h 155"/>
                <a:gd name="T24" fmla="*/ 163 w 165"/>
                <a:gd name="T25" fmla="*/ 0 h 155"/>
                <a:gd name="T26" fmla="*/ 165 w 165"/>
                <a:gd name="T27" fmla="*/ 2 h 155"/>
                <a:gd name="T28" fmla="*/ 163 w 165"/>
                <a:gd name="T29" fmla="*/ 10 h 155"/>
                <a:gd name="T30" fmla="*/ 149 w 165"/>
                <a:gd name="T31" fmla="*/ 23 h 155"/>
                <a:gd name="T32" fmla="*/ 127 w 165"/>
                <a:gd name="T33" fmla="*/ 44 h 155"/>
                <a:gd name="T34" fmla="*/ 110 w 165"/>
                <a:gd name="T35" fmla="*/ 56 h 155"/>
                <a:gd name="T36" fmla="*/ 96 w 165"/>
                <a:gd name="T37" fmla="*/ 71 h 155"/>
                <a:gd name="T38" fmla="*/ 81 w 165"/>
                <a:gd name="T39" fmla="*/ 85 h 155"/>
                <a:gd name="T40" fmla="*/ 67 w 165"/>
                <a:gd name="T41" fmla="*/ 99 h 155"/>
                <a:gd name="T42" fmla="*/ 52 w 165"/>
                <a:gd name="T43" fmla="*/ 113 h 155"/>
                <a:gd name="T44" fmla="*/ 38 w 165"/>
                <a:gd name="T45" fmla="*/ 127 h 155"/>
                <a:gd name="T46" fmla="*/ 22 w 165"/>
                <a:gd name="T47" fmla="*/ 141 h 155"/>
                <a:gd name="T48" fmla="*/ 7 w 165"/>
                <a:gd name="T49" fmla="*/ 155 h 155"/>
                <a:gd name="T50" fmla="*/ 6 w 165"/>
                <a:gd name="T51" fmla="*/ 147 h 155"/>
                <a:gd name="T52" fmla="*/ 4 w 165"/>
                <a:gd name="T53" fmla="*/ 139 h 155"/>
                <a:gd name="T54" fmla="*/ 2 w 165"/>
                <a:gd name="T55" fmla="*/ 131 h 155"/>
                <a:gd name="T56" fmla="*/ 0 w 165"/>
                <a:gd name="T57" fmla="*/ 12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5" h="155">
                  <a:moveTo>
                    <a:pt x="0" y="123"/>
                  </a:moveTo>
                  <a:lnTo>
                    <a:pt x="8" y="111"/>
                  </a:lnTo>
                  <a:lnTo>
                    <a:pt x="20" y="99"/>
                  </a:lnTo>
                  <a:lnTo>
                    <a:pt x="33" y="87"/>
                  </a:lnTo>
                  <a:lnTo>
                    <a:pt x="47" y="75"/>
                  </a:lnTo>
                  <a:lnTo>
                    <a:pt x="60" y="62"/>
                  </a:lnTo>
                  <a:lnTo>
                    <a:pt x="72" y="51"/>
                  </a:lnTo>
                  <a:lnTo>
                    <a:pt x="83" y="39"/>
                  </a:lnTo>
                  <a:lnTo>
                    <a:pt x="95" y="27"/>
                  </a:lnTo>
                  <a:lnTo>
                    <a:pt x="116" y="16"/>
                  </a:lnTo>
                  <a:lnTo>
                    <a:pt x="135" y="7"/>
                  </a:lnTo>
                  <a:lnTo>
                    <a:pt x="151" y="1"/>
                  </a:lnTo>
                  <a:lnTo>
                    <a:pt x="163" y="0"/>
                  </a:lnTo>
                  <a:lnTo>
                    <a:pt x="165" y="2"/>
                  </a:lnTo>
                  <a:lnTo>
                    <a:pt x="163" y="10"/>
                  </a:lnTo>
                  <a:lnTo>
                    <a:pt x="149" y="23"/>
                  </a:lnTo>
                  <a:lnTo>
                    <a:pt x="127" y="44"/>
                  </a:lnTo>
                  <a:lnTo>
                    <a:pt x="110" y="56"/>
                  </a:lnTo>
                  <a:lnTo>
                    <a:pt x="96" y="71"/>
                  </a:lnTo>
                  <a:lnTo>
                    <a:pt x="81" y="85"/>
                  </a:lnTo>
                  <a:lnTo>
                    <a:pt x="67" y="99"/>
                  </a:lnTo>
                  <a:lnTo>
                    <a:pt x="52" y="113"/>
                  </a:lnTo>
                  <a:lnTo>
                    <a:pt x="38" y="127"/>
                  </a:lnTo>
                  <a:lnTo>
                    <a:pt x="22" y="141"/>
                  </a:lnTo>
                  <a:lnTo>
                    <a:pt x="7" y="155"/>
                  </a:lnTo>
                  <a:lnTo>
                    <a:pt x="6" y="147"/>
                  </a:lnTo>
                  <a:lnTo>
                    <a:pt x="4" y="139"/>
                  </a:lnTo>
                  <a:lnTo>
                    <a:pt x="2" y="131"/>
                  </a:lnTo>
                  <a:lnTo>
                    <a:pt x="0" y="123"/>
                  </a:lnTo>
                  <a:close/>
                </a:path>
              </a:pathLst>
            </a:custGeom>
            <a:solidFill>
              <a:srgbClr val="F0B8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70"/>
            <p:cNvSpPr>
              <a:spLocks/>
            </p:cNvSpPr>
            <p:nvPr/>
          </p:nvSpPr>
          <p:spPr bwMode="auto">
            <a:xfrm>
              <a:off x="2848" y="1806"/>
              <a:ext cx="139" cy="132"/>
            </a:xfrm>
            <a:custGeom>
              <a:avLst/>
              <a:gdLst>
                <a:gd name="T0" fmla="*/ 0 w 139"/>
                <a:gd name="T1" fmla="*/ 103 h 132"/>
                <a:gd name="T2" fmla="*/ 7 w 139"/>
                <a:gd name="T3" fmla="*/ 92 h 132"/>
                <a:gd name="T4" fmla="*/ 17 w 139"/>
                <a:gd name="T5" fmla="*/ 83 h 132"/>
                <a:gd name="T6" fmla="*/ 27 w 139"/>
                <a:gd name="T7" fmla="*/ 74 h 132"/>
                <a:gd name="T8" fmla="*/ 38 w 139"/>
                <a:gd name="T9" fmla="*/ 67 h 132"/>
                <a:gd name="T10" fmla="*/ 48 w 139"/>
                <a:gd name="T11" fmla="*/ 59 h 132"/>
                <a:gd name="T12" fmla="*/ 59 w 139"/>
                <a:gd name="T13" fmla="*/ 51 h 132"/>
                <a:gd name="T14" fmla="*/ 67 w 139"/>
                <a:gd name="T15" fmla="*/ 41 h 132"/>
                <a:gd name="T16" fmla="*/ 77 w 139"/>
                <a:gd name="T17" fmla="*/ 32 h 132"/>
                <a:gd name="T18" fmla="*/ 96 w 139"/>
                <a:gd name="T19" fmla="*/ 21 h 132"/>
                <a:gd name="T20" fmla="*/ 113 w 139"/>
                <a:gd name="T21" fmla="*/ 12 h 132"/>
                <a:gd name="T22" fmla="*/ 126 w 139"/>
                <a:gd name="T23" fmla="*/ 5 h 132"/>
                <a:gd name="T24" fmla="*/ 136 w 139"/>
                <a:gd name="T25" fmla="*/ 1 h 132"/>
                <a:gd name="T26" fmla="*/ 139 w 139"/>
                <a:gd name="T27" fmla="*/ 0 h 132"/>
                <a:gd name="T28" fmla="*/ 137 w 139"/>
                <a:gd name="T29" fmla="*/ 5 h 132"/>
                <a:gd name="T30" fmla="*/ 128 w 139"/>
                <a:gd name="T31" fmla="*/ 14 h 132"/>
                <a:gd name="T32" fmla="*/ 111 w 139"/>
                <a:gd name="T33" fmla="*/ 30 h 132"/>
                <a:gd name="T34" fmla="*/ 97 w 139"/>
                <a:gd name="T35" fmla="*/ 41 h 132"/>
                <a:gd name="T36" fmla="*/ 84 w 139"/>
                <a:gd name="T37" fmla="*/ 54 h 132"/>
                <a:gd name="T38" fmla="*/ 71 w 139"/>
                <a:gd name="T39" fmla="*/ 66 h 132"/>
                <a:gd name="T40" fmla="*/ 59 w 139"/>
                <a:gd name="T41" fmla="*/ 80 h 132"/>
                <a:gd name="T42" fmla="*/ 46 w 139"/>
                <a:gd name="T43" fmla="*/ 93 h 132"/>
                <a:gd name="T44" fmla="*/ 34 w 139"/>
                <a:gd name="T45" fmla="*/ 106 h 132"/>
                <a:gd name="T46" fmla="*/ 20 w 139"/>
                <a:gd name="T47" fmla="*/ 119 h 132"/>
                <a:gd name="T48" fmla="*/ 6 w 139"/>
                <a:gd name="T49" fmla="*/ 132 h 132"/>
                <a:gd name="T50" fmla="*/ 3 w 139"/>
                <a:gd name="T51" fmla="*/ 125 h 132"/>
                <a:gd name="T52" fmla="*/ 3 w 139"/>
                <a:gd name="T53" fmla="*/ 117 h 132"/>
                <a:gd name="T54" fmla="*/ 1 w 139"/>
                <a:gd name="T55" fmla="*/ 109 h 132"/>
                <a:gd name="T56" fmla="*/ 0 w 139"/>
                <a:gd name="T57" fmla="*/ 10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9" h="132">
                  <a:moveTo>
                    <a:pt x="0" y="103"/>
                  </a:moveTo>
                  <a:lnTo>
                    <a:pt x="7" y="92"/>
                  </a:lnTo>
                  <a:lnTo>
                    <a:pt x="17" y="83"/>
                  </a:lnTo>
                  <a:lnTo>
                    <a:pt x="27" y="74"/>
                  </a:lnTo>
                  <a:lnTo>
                    <a:pt x="38" y="67"/>
                  </a:lnTo>
                  <a:lnTo>
                    <a:pt x="48" y="59"/>
                  </a:lnTo>
                  <a:lnTo>
                    <a:pt x="59" y="51"/>
                  </a:lnTo>
                  <a:lnTo>
                    <a:pt x="67" y="41"/>
                  </a:lnTo>
                  <a:lnTo>
                    <a:pt x="77" y="32"/>
                  </a:lnTo>
                  <a:lnTo>
                    <a:pt x="96" y="21"/>
                  </a:lnTo>
                  <a:lnTo>
                    <a:pt x="113" y="12"/>
                  </a:lnTo>
                  <a:lnTo>
                    <a:pt x="126" y="5"/>
                  </a:lnTo>
                  <a:lnTo>
                    <a:pt x="136" y="1"/>
                  </a:lnTo>
                  <a:lnTo>
                    <a:pt x="139" y="0"/>
                  </a:lnTo>
                  <a:lnTo>
                    <a:pt x="137" y="5"/>
                  </a:lnTo>
                  <a:lnTo>
                    <a:pt x="128" y="14"/>
                  </a:lnTo>
                  <a:lnTo>
                    <a:pt x="111" y="30"/>
                  </a:lnTo>
                  <a:lnTo>
                    <a:pt x="97" y="41"/>
                  </a:lnTo>
                  <a:lnTo>
                    <a:pt x="84" y="54"/>
                  </a:lnTo>
                  <a:lnTo>
                    <a:pt x="71" y="66"/>
                  </a:lnTo>
                  <a:lnTo>
                    <a:pt x="59" y="80"/>
                  </a:lnTo>
                  <a:lnTo>
                    <a:pt x="46" y="93"/>
                  </a:lnTo>
                  <a:lnTo>
                    <a:pt x="34" y="106"/>
                  </a:lnTo>
                  <a:lnTo>
                    <a:pt x="20" y="119"/>
                  </a:lnTo>
                  <a:lnTo>
                    <a:pt x="6" y="132"/>
                  </a:lnTo>
                  <a:lnTo>
                    <a:pt x="3" y="125"/>
                  </a:lnTo>
                  <a:lnTo>
                    <a:pt x="3" y="117"/>
                  </a:lnTo>
                  <a:lnTo>
                    <a:pt x="1" y="109"/>
                  </a:lnTo>
                  <a:lnTo>
                    <a:pt x="0" y="103"/>
                  </a:lnTo>
                  <a:close/>
                </a:path>
              </a:pathLst>
            </a:custGeom>
            <a:solidFill>
              <a:srgbClr val="EDB5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71"/>
            <p:cNvSpPr>
              <a:spLocks/>
            </p:cNvSpPr>
            <p:nvPr/>
          </p:nvSpPr>
          <p:spPr bwMode="auto">
            <a:xfrm>
              <a:off x="2651" y="1839"/>
              <a:ext cx="658" cy="501"/>
            </a:xfrm>
            <a:custGeom>
              <a:avLst/>
              <a:gdLst>
                <a:gd name="T0" fmla="*/ 644 w 658"/>
                <a:gd name="T1" fmla="*/ 162 h 501"/>
                <a:gd name="T2" fmla="*/ 658 w 658"/>
                <a:gd name="T3" fmla="*/ 315 h 501"/>
                <a:gd name="T4" fmla="*/ 649 w 658"/>
                <a:gd name="T5" fmla="*/ 433 h 501"/>
                <a:gd name="T6" fmla="*/ 607 w 658"/>
                <a:gd name="T7" fmla="*/ 495 h 501"/>
                <a:gd name="T8" fmla="*/ 454 w 658"/>
                <a:gd name="T9" fmla="*/ 494 h 501"/>
                <a:gd name="T10" fmla="*/ 304 w 658"/>
                <a:gd name="T11" fmla="*/ 485 h 501"/>
                <a:gd name="T12" fmla="*/ 210 w 658"/>
                <a:gd name="T13" fmla="*/ 446 h 501"/>
                <a:gd name="T14" fmla="*/ 114 w 658"/>
                <a:gd name="T15" fmla="*/ 342 h 501"/>
                <a:gd name="T16" fmla="*/ 23 w 658"/>
                <a:gd name="T17" fmla="*/ 240 h 501"/>
                <a:gd name="T18" fmla="*/ 0 w 658"/>
                <a:gd name="T19" fmla="*/ 210 h 501"/>
                <a:gd name="T20" fmla="*/ 10 w 658"/>
                <a:gd name="T21" fmla="*/ 183 h 501"/>
                <a:gd name="T22" fmla="*/ 43 w 658"/>
                <a:gd name="T23" fmla="*/ 169 h 501"/>
                <a:gd name="T24" fmla="*/ 56 w 658"/>
                <a:gd name="T25" fmla="*/ 147 h 501"/>
                <a:gd name="T26" fmla="*/ 48 w 658"/>
                <a:gd name="T27" fmla="*/ 106 h 501"/>
                <a:gd name="T28" fmla="*/ 63 w 658"/>
                <a:gd name="T29" fmla="*/ 79 h 501"/>
                <a:gd name="T30" fmla="*/ 98 w 658"/>
                <a:gd name="T31" fmla="*/ 73 h 501"/>
                <a:gd name="T32" fmla="*/ 103 w 658"/>
                <a:gd name="T33" fmla="*/ 51 h 501"/>
                <a:gd name="T34" fmla="*/ 105 w 658"/>
                <a:gd name="T35" fmla="*/ 8 h 501"/>
                <a:gd name="T36" fmla="*/ 141 w 658"/>
                <a:gd name="T37" fmla="*/ 1 h 501"/>
                <a:gd name="T38" fmla="*/ 197 w 658"/>
                <a:gd name="T39" fmla="*/ 39 h 501"/>
                <a:gd name="T40" fmla="*/ 227 w 658"/>
                <a:gd name="T41" fmla="*/ 92 h 501"/>
                <a:gd name="T42" fmla="*/ 232 w 658"/>
                <a:gd name="T43" fmla="*/ 120 h 501"/>
                <a:gd name="T44" fmla="*/ 237 w 658"/>
                <a:gd name="T45" fmla="*/ 148 h 501"/>
                <a:gd name="T46" fmla="*/ 243 w 658"/>
                <a:gd name="T47" fmla="*/ 177 h 501"/>
                <a:gd name="T48" fmla="*/ 275 w 658"/>
                <a:gd name="T49" fmla="*/ 234 h 501"/>
                <a:gd name="T50" fmla="*/ 315 w 658"/>
                <a:gd name="T51" fmla="*/ 287 h 501"/>
                <a:gd name="T52" fmla="*/ 353 w 658"/>
                <a:gd name="T53" fmla="*/ 305 h 501"/>
                <a:gd name="T54" fmla="*/ 418 w 658"/>
                <a:gd name="T55" fmla="*/ 305 h 501"/>
                <a:gd name="T56" fmla="*/ 458 w 658"/>
                <a:gd name="T57" fmla="*/ 284 h 501"/>
                <a:gd name="T58" fmla="*/ 435 w 658"/>
                <a:gd name="T59" fmla="*/ 253 h 501"/>
                <a:gd name="T60" fmla="*/ 413 w 658"/>
                <a:gd name="T61" fmla="*/ 226 h 501"/>
                <a:gd name="T62" fmla="*/ 390 w 658"/>
                <a:gd name="T63" fmla="*/ 195 h 501"/>
                <a:gd name="T64" fmla="*/ 390 w 658"/>
                <a:gd name="T65" fmla="*/ 137 h 501"/>
                <a:gd name="T66" fmla="*/ 446 w 658"/>
                <a:gd name="T67" fmla="*/ 74 h 501"/>
                <a:gd name="T68" fmla="*/ 524 w 658"/>
                <a:gd name="T69" fmla="*/ 41 h 501"/>
                <a:gd name="T70" fmla="*/ 602 w 658"/>
                <a:gd name="T71" fmla="*/ 52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58" h="501">
                  <a:moveTo>
                    <a:pt x="633" y="78"/>
                  </a:moveTo>
                  <a:lnTo>
                    <a:pt x="644" y="162"/>
                  </a:lnTo>
                  <a:lnTo>
                    <a:pt x="653" y="242"/>
                  </a:lnTo>
                  <a:lnTo>
                    <a:pt x="658" y="315"/>
                  </a:lnTo>
                  <a:lnTo>
                    <a:pt x="657" y="380"/>
                  </a:lnTo>
                  <a:lnTo>
                    <a:pt x="649" y="433"/>
                  </a:lnTo>
                  <a:lnTo>
                    <a:pt x="633" y="472"/>
                  </a:lnTo>
                  <a:lnTo>
                    <a:pt x="607" y="495"/>
                  </a:lnTo>
                  <a:lnTo>
                    <a:pt x="569" y="501"/>
                  </a:lnTo>
                  <a:lnTo>
                    <a:pt x="454" y="494"/>
                  </a:lnTo>
                  <a:lnTo>
                    <a:pt x="369" y="491"/>
                  </a:lnTo>
                  <a:lnTo>
                    <a:pt x="304" y="485"/>
                  </a:lnTo>
                  <a:lnTo>
                    <a:pt x="255" y="472"/>
                  </a:lnTo>
                  <a:lnTo>
                    <a:pt x="210" y="446"/>
                  </a:lnTo>
                  <a:lnTo>
                    <a:pt x="167" y="405"/>
                  </a:lnTo>
                  <a:lnTo>
                    <a:pt x="114" y="342"/>
                  </a:lnTo>
                  <a:lnTo>
                    <a:pt x="48" y="254"/>
                  </a:lnTo>
                  <a:lnTo>
                    <a:pt x="23" y="240"/>
                  </a:lnTo>
                  <a:lnTo>
                    <a:pt x="8" y="227"/>
                  </a:lnTo>
                  <a:lnTo>
                    <a:pt x="0" y="210"/>
                  </a:lnTo>
                  <a:lnTo>
                    <a:pt x="2" y="196"/>
                  </a:lnTo>
                  <a:lnTo>
                    <a:pt x="10" y="183"/>
                  </a:lnTo>
                  <a:lnTo>
                    <a:pt x="24" y="174"/>
                  </a:lnTo>
                  <a:lnTo>
                    <a:pt x="43" y="169"/>
                  </a:lnTo>
                  <a:lnTo>
                    <a:pt x="69" y="170"/>
                  </a:lnTo>
                  <a:lnTo>
                    <a:pt x="56" y="147"/>
                  </a:lnTo>
                  <a:lnTo>
                    <a:pt x="49" y="126"/>
                  </a:lnTo>
                  <a:lnTo>
                    <a:pt x="48" y="106"/>
                  </a:lnTo>
                  <a:lnTo>
                    <a:pt x="54" y="91"/>
                  </a:lnTo>
                  <a:lnTo>
                    <a:pt x="63" y="79"/>
                  </a:lnTo>
                  <a:lnTo>
                    <a:pt x="78" y="73"/>
                  </a:lnTo>
                  <a:lnTo>
                    <a:pt x="98" y="73"/>
                  </a:lnTo>
                  <a:lnTo>
                    <a:pt x="123" y="83"/>
                  </a:lnTo>
                  <a:lnTo>
                    <a:pt x="103" y="51"/>
                  </a:lnTo>
                  <a:lnTo>
                    <a:pt x="98" y="26"/>
                  </a:lnTo>
                  <a:lnTo>
                    <a:pt x="105" y="8"/>
                  </a:lnTo>
                  <a:lnTo>
                    <a:pt x="120" y="0"/>
                  </a:lnTo>
                  <a:lnTo>
                    <a:pt x="141" y="1"/>
                  </a:lnTo>
                  <a:lnTo>
                    <a:pt x="168" y="15"/>
                  </a:lnTo>
                  <a:lnTo>
                    <a:pt x="197" y="39"/>
                  </a:lnTo>
                  <a:lnTo>
                    <a:pt x="225" y="78"/>
                  </a:lnTo>
                  <a:lnTo>
                    <a:pt x="227" y="92"/>
                  </a:lnTo>
                  <a:lnTo>
                    <a:pt x="230" y="106"/>
                  </a:lnTo>
                  <a:lnTo>
                    <a:pt x="232" y="120"/>
                  </a:lnTo>
                  <a:lnTo>
                    <a:pt x="234" y="134"/>
                  </a:lnTo>
                  <a:lnTo>
                    <a:pt x="237" y="148"/>
                  </a:lnTo>
                  <a:lnTo>
                    <a:pt x="240" y="162"/>
                  </a:lnTo>
                  <a:lnTo>
                    <a:pt x="243" y="177"/>
                  </a:lnTo>
                  <a:lnTo>
                    <a:pt x="246" y="192"/>
                  </a:lnTo>
                  <a:lnTo>
                    <a:pt x="275" y="234"/>
                  </a:lnTo>
                  <a:lnTo>
                    <a:pt x="297" y="265"/>
                  </a:lnTo>
                  <a:lnTo>
                    <a:pt x="315" y="287"/>
                  </a:lnTo>
                  <a:lnTo>
                    <a:pt x="333" y="299"/>
                  </a:lnTo>
                  <a:lnTo>
                    <a:pt x="353" y="305"/>
                  </a:lnTo>
                  <a:lnTo>
                    <a:pt x="381" y="307"/>
                  </a:lnTo>
                  <a:lnTo>
                    <a:pt x="418" y="305"/>
                  </a:lnTo>
                  <a:lnTo>
                    <a:pt x="470" y="303"/>
                  </a:lnTo>
                  <a:lnTo>
                    <a:pt x="458" y="284"/>
                  </a:lnTo>
                  <a:lnTo>
                    <a:pt x="447" y="268"/>
                  </a:lnTo>
                  <a:lnTo>
                    <a:pt x="435" y="253"/>
                  </a:lnTo>
                  <a:lnTo>
                    <a:pt x="424" y="240"/>
                  </a:lnTo>
                  <a:lnTo>
                    <a:pt x="413" y="226"/>
                  </a:lnTo>
                  <a:lnTo>
                    <a:pt x="401" y="212"/>
                  </a:lnTo>
                  <a:lnTo>
                    <a:pt x="390" y="195"/>
                  </a:lnTo>
                  <a:lnTo>
                    <a:pt x="379" y="178"/>
                  </a:lnTo>
                  <a:lnTo>
                    <a:pt x="390" y="137"/>
                  </a:lnTo>
                  <a:lnTo>
                    <a:pt x="414" y="103"/>
                  </a:lnTo>
                  <a:lnTo>
                    <a:pt x="446" y="74"/>
                  </a:lnTo>
                  <a:lnTo>
                    <a:pt x="485" y="54"/>
                  </a:lnTo>
                  <a:lnTo>
                    <a:pt x="524" y="41"/>
                  </a:lnTo>
                  <a:lnTo>
                    <a:pt x="565" y="41"/>
                  </a:lnTo>
                  <a:lnTo>
                    <a:pt x="602" y="52"/>
                  </a:lnTo>
                  <a:lnTo>
                    <a:pt x="633" y="78"/>
                  </a:lnTo>
                  <a:close/>
                </a:path>
              </a:pathLst>
            </a:custGeom>
            <a:solidFill>
              <a:srgbClr val="9CAD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72"/>
            <p:cNvSpPr>
              <a:spLocks/>
            </p:cNvSpPr>
            <p:nvPr/>
          </p:nvSpPr>
          <p:spPr bwMode="auto">
            <a:xfrm>
              <a:off x="2661" y="1858"/>
              <a:ext cx="637" cy="469"/>
            </a:xfrm>
            <a:custGeom>
              <a:avLst/>
              <a:gdLst>
                <a:gd name="T0" fmla="*/ 619 w 637"/>
                <a:gd name="T1" fmla="*/ 146 h 469"/>
                <a:gd name="T2" fmla="*/ 635 w 637"/>
                <a:gd name="T3" fmla="*/ 293 h 469"/>
                <a:gd name="T4" fmla="*/ 631 w 637"/>
                <a:gd name="T5" fmla="*/ 403 h 469"/>
                <a:gd name="T6" fmla="*/ 589 w 637"/>
                <a:gd name="T7" fmla="*/ 462 h 469"/>
                <a:gd name="T8" fmla="*/ 436 w 637"/>
                <a:gd name="T9" fmla="*/ 463 h 469"/>
                <a:gd name="T10" fmla="*/ 287 w 637"/>
                <a:gd name="T11" fmla="*/ 449 h 469"/>
                <a:gd name="T12" fmla="*/ 196 w 637"/>
                <a:gd name="T13" fmla="*/ 409 h 469"/>
                <a:gd name="T14" fmla="*/ 108 w 637"/>
                <a:gd name="T15" fmla="*/ 314 h 469"/>
                <a:gd name="T16" fmla="*/ 22 w 637"/>
                <a:gd name="T17" fmla="*/ 224 h 469"/>
                <a:gd name="T18" fmla="*/ 0 w 637"/>
                <a:gd name="T19" fmla="*/ 195 h 469"/>
                <a:gd name="T20" fmla="*/ 9 w 637"/>
                <a:gd name="T21" fmla="*/ 168 h 469"/>
                <a:gd name="T22" fmla="*/ 43 w 637"/>
                <a:gd name="T23" fmla="*/ 154 h 469"/>
                <a:gd name="T24" fmla="*/ 56 w 637"/>
                <a:gd name="T25" fmla="*/ 132 h 469"/>
                <a:gd name="T26" fmla="*/ 50 w 637"/>
                <a:gd name="T27" fmla="*/ 93 h 469"/>
                <a:gd name="T28" fmla="*/ 65 w 637"/>
                <a:gd name="T29" fmla="*/ 69 h 469"/>
                <a:gd name="T30" fmla="*/ 98 w 637"/>
                <a:gd name="T31" fmla="*/ 66 h 469"/>
                <a:gd name="T32" fmla="*/ 104 w 637"/>
                <a:gd name="T33" fmla="*/ 45 h 469"/>
                <a:gd name="T34" fmla="*/ 106 w 637"/>
                <a:gd name="T35" fmla="*/ 6 h 469"/>
                <a:gd name="T36" fmla="*/ 141 w 637"/>
                <a:gd name="T37" fmla="*/ 3 h 469"/>
                <a:gd name="T38" fmla="*/ 190 w 637"/>
                <a:gd name="T39" fmla="*/ 41 h 469"/>
                <a:gd name="T40" fmla="*/ 217 w 637"/>
                <a:gd name="T41" fmla="*/ 88 h 469"/>
                <a:gd name="T42" fmla="*/ 222 w 637"/>
                <a:gd name="T43" fmla="*/ 111 h 469"/>
                <a:gd name="T44" fmla="*/ 227 w 637"/>
                <a:gd name="T45" fmla="*/ 134 h 469"/>
                <a:gd name="T46" fmla="*/ 233 w 637"/>
                <a:gd name="T47" fmla="*/ 158 h 469"/>
                <a:gd name="T48" fmla="*/ 263 w 637"/>
                <a:gd name="T49" fmla="*/ 215 h 469"/>
                <a:gd name="T50" fmla="*/ 304 w 637"/>
                <a:gd name="T51" fmla="*/ 270 h 469"/>
                <a:gd name="T52" fmla="*/ 346 w 637"/>
                <a:gd name="T53" fmla="*/ 289 h 469"/>
                <a:gd name="T54" fmla="*/ 413 w 637"/>
                <a:gd name="T55" fmla="*/ 289 h 469"/>
                <a:gd name="T56" fmla="*/ 454 w 637"/>
                <a:gd name="T57" fmla="*/ 268 h 469"/>
                <a:gd name="T58" fmla="*/ 431 w 637"/>
                <a:gd name="T59" fmla="*/ 236 h 469"/>
                <a:gd name="T60" fmla="*/ 408 w 637"/>
                <a:gd name="T61" fmla="*/ 206 h 469"/>
                <a:gd name="T62" fmla="*/ 385 w 637"/>
                <a:gd name="T63" fmla="*/ 174 h 469"/>
                <a:gd name="T64" fmla="*/ 384 w 637"/>
                <a:gd name="T65" fmla="*/ 116 h 469"/>
                <a:gd name="T66" fmla="*/ 435 w 637"/>
                <a:gd name="T67" fmla="*/ 55 h 469"/>
                <a:gd name="T68" fmla="*/ 507 w 637"/>
                <a:gd name="T69" fmla="*/ 25 h 469"/>
                <a:gd name="T70" fmla="*/ 577 w 637"/>
                <a:gd name="T71" fmla="*/ 38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37" h="469">
                  <a:moveTo>
                    <a:pt x="607" y="64"/>
                  </a:moveTo>
                  <a:lnTo>
                    <a:pt x="619" y="146"/>
                  </a:lnTo>
                  <a:lnTo>
                    <a:pt x="630" y="224"/>
                  </a:lnTo>
                  <a:lnTo>
                    <a:pt x="635" y="293"/>
                  </a:lnTo>
                  <a:lnTo>
                    <a:pt x="637" y="354"/>
                  </a:lnTo>
                  <a:lnTo>
                    <a:pt x="631" y="403"/>
                  </a:lnTo>
                  <a:lnTo>
                    <a:pt x="615" y="440"/>
                  </a:lnTo>
                  <a:lnTo>
                    <a:pt x="589" y="462"/>
                  </a:lnTo>
                  <a:lnTo>
                    <a:pt x="550" y="469"/>
                  </a:lnTo>
                  <a:lnTo>
                    <a:pt x="436" y="463"/>
                  </a:lnTo>
                  <a:lnTo>
                    <a:pt x="351" y="458"/>
                  </a:lnTo>
                  <a:lnTo>
                    <a:pt x="287" y="449"/>
                  </a:lnTo>
                  <a:lnTo>
                    <a:pt x="239" y="435"/>
                  </a:lnTo>
                  <a:lnTo>
                    <a:pt x="196" y="409"/>
                  </a:lnTo>
                  <a:lnTo>
                    <a:pt x="156" y="371"/>
                  </a:lnTo>
                  <a:lnTo>
                    <a:pt x="108" y="314"/>
                  </a:lnTo>
                  <a:lnTo>
                    <a:pt x="48" y="238"/>
                  </a:lnTo>
                  <a:lnTo>
                    <a:pt x="22" y="224"/>
                  </a:lnTo>
                  <a:lnTo>
                    <a:pt x="6" y="210"/>
                  </a:lnTo>
                  <a:lnTo>
                    <a:pt x="0" y="195"/>
                  </a:lnTo>
                  <a:lnTo>
                    <a:pt x="1" y="181"/>
                  </a:lnTo>
                  <a:lnTo>
                    <a:pt x="9" y="168"/>
                  </a:lnTo>
                  <a:lnTo>
                    <a:pt x="24" y="159"/>
                  </a:lnTo>
                  <a:lnTo>
                    <a:pt x="43" y="154"/>
                  </a:lnTo>
                  <a:lnTo>
                    <a:pt x="68" y="155"/>
                  </a:lnTo>
                  <a:lnTo>
                    <a:pt x="56" y="132"/>
                  </a:lnTo>
                  <a:lnTo>
                    <a:pt x="50" y="111"/>
                  </a:lnTo>
                  <a:lnTo>
                    <a:pt x="50" y="93"/>
                  </a:lnTo>
                  <a:lnTo>
                    <a:pt x="56" y="79"/>
                  </a:lnTo>
                  <a:lnTo>
                    <a:pt x="65" y="69"/>
                  </a:lnTo>
                  <a:lnTo>
                    <a:pt x="80" y="65"/>
                  </a:lnTo>
                  <a:lnTo>
                    <a:pt x="98" y="66"/>
                  </a:lnTo>
                  <a:lnTo>
                    <a:pt x="122" y="77"/>
                  </a:lnTo>
                  <a:lnTo>
                    <a:pt x="104" y="45"/>
                  </a:lnTo>
                  <a:lnTo>
                    <a:pt x="100" y="21"/>
                  </a:lnTo>
                  <a:lnTo>
                    <a:pt x="106" y="6"/>
                  </a:lnTo>
                  <a:lnTo>
                    <a:pt x="122" y="0"/>
                  </a:lnTo>
                  <a:lnTo>
                    <a:pt x="141" y="3"/>
                  </a:lnTo>
                  <a:lnTo>
                    <a:pt x="165" y="16"/>
                  </a:lnTo>
                  <a:lnTo>
                    <a:pt x="190" y="41"/>
                  </a:lnTo>
                  <a:lnTo>
                    <a:pt x="215" y="77"/>
                  </a:lnTo>
                  <a:lnTo>
                    <a:pt x="217" y="88"/>
                  </a:lnTo>
                  <a:lnTo>
                    <a:pt x="220" y="101"/>
                  </a:lnTo>
                  <a:lnTo>
                    <a:pt x="222" y="111"/>
                  </a:lnTo>
                  <a:lnTo>
                    <a:pt x="224" y="123"/>
                  </a:lnTo>
                  <a:lnTo>
                    <a:pt x="227" y="134"/>
                  </a:lnTo>
                  <a:lnTo>
                    <a:pt x="230" y="146"/>
                  </a:lnTo>
                  <a:lnTo>
                    <a:pt x="233" y="158"/>
                  </a:lnTo>
                  <a:lnTo>
                    <a:pt x="236" y="173"/>
                  </a:lnTo>
                  <a:lnTo>
                    <a:pt x="263" y="215"/>
                  </a:lnTo>
                  <a:lnTo>
                    <a:pt x="285" y="248"/>
                  </a:lnTo>
                  <a:lnTo>
                    <a:pt x="304" y="270"/>
                  </a:lnTo>
                  <a:lnTo>
                    <a:pt x="323" y="283"/>
                  </a:lnTo>
                  <a:lnTo>
                    <a:pt x="346" y="289"/>
                  </a:lnTo>
                  <a:lnTo>
                    <a:pt x="375" y="291"/>
                  </a:lnTo>
                  <a:lnTo>
                    <a:pt x="413" y="289"/>
                  </a:lnTo>
                  <a:lnTo>
                    <a:pt x="467" y="287"/>
                  </a:lnTo>
                  <a:lnTo>
                    <a:pt x="454" y="268"/>
                  </a:lnTo>
                  <a:lnTo>
                    <a:pt x="443" y="251"/>
                  </a:lnTo>
                  <a:lnTo>
                    <a:pt x="431" y="236"/>
                  </a:lnTo>
                  <a:lnTo>
                    <a:pt x="419" y="221"/>
                  </a:lnTo>
                  <a:lnTo>
                    <a:pt x="408" y="206"/>
                  </a:lnTo>
                  <a:lnTo>
                    <a:pt x="396" y="191"/>
                  </a:lnTo>
                  <a:lnTo>
                    <a:pt x="385" y="174"/>
                  </a:lnTo>
                  <a:lnTo>
                    <a:pt x="375" y="156"/>
                  </a:lnTo>
                  <a:lnTo>
                    <a:pt x="384" y="116"/>
                  </a:lnTo>
                  <a:lnTo>
                    <a:pt x="406" y="83"/>
                  </a:lnTo>
                  <a:lnTo>
                    <a:pt x="435" y="55"/>
                  </a:lnTo>
                  <a:lnTo>
                    <a:pt x="470" y="37"/>
                  </a:lnTo>
                  <a:lnTo>
                    <a:pt x="507" y="25"/>
                  </a:lnTo>
                  <a:lnTo>
                    <a:pt x="543" y="26"/>
                  </a:lnTo>
                  <a:lnTo>
                    <a:pt x="577" y="38"/>
                  </a:lnTo>
                  <a:lnTo>
                    <a:pt x="607" y="64"/>
                  </a:lnTo>
                  <a:close/>
                </a:path>
              </a:pathLst>
            </a:custGeom>
            <a:solidFill>
              <a:srgbClr val="A3B5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73"/>
            <p:cNvSpPr>
              <a:spLocks/>
            </p:cNvSpPr>
            <p:nvPr/>
          </p:nvSpPr>
          <p:spPr bwMode="auto">
            <a:xfrm>
              <a:off x="2669" y="1875"/>
              <a:ext cx="622" cy="441"/>
            </a:xfrm>
            <a:custGeom>
              <a:avLst/>
              <a:gdLst>
                <a:gd name="T0" fmla="*/ 598 w 622"/>
                <a:gd name="T1" fmla="*/ 134 h 441"/>
                <a:gd name="T2" fmla="*/ 618 w 622"/>
                <a:gd name="T3" fmla="*/ 274 h 441"/>
                <a:gd name="T4" fmla="*/ 616 w 622"/>
                <a:gd name="T5" fmla="*/ 376 h 441"/>
                <a:gd name="T6" fmla="*/ 574 w 622"/>
                <a:gd name="T7" fmla="*/ 432 h 441"/>
                <a:gd name="T8" fmla="*/ 420 w 622"/>
                <a:gd name="T9" fmla="*/ 433 h 441"/>
                <a:gd name="T10" fmla="*/ 272 w 622"/>
                <a:gd name="T11" fmla="*/ 415 h 441"/>
                <a:gd name="T12" fmla="*/ 183 w 622"/>
                <a:gd name="T13" fmla="*/ 374 h 441"/>
                <a:gd name="T14" fmla="*/ 103 w 622"/>
                <a:gd name="T15" fmla="*/ 288 h 441"/>
                <a:gd name="T16" fmla="*/ 24 w 622"/>
                <a:gd name="T17" fmla="*/ 209 h 441"/>
                <a:gd name="T18" fmla="*/ 0 w 622"/>
                <a:gd name="T19" fmla="*/ 180 h 441"/>
                <a:gd name="T20" fmla="*/ 10 w 622"/>
                <a:gd name="T21" fmla="*/ 153 h 441"/>
                <a:gd name="T22" fmla="*/ 44 w 622"/>
                <a:gd name="T23" fmla="*/ 139 h 441"/>
                <a:gd name="T24" fmla="*/ 56 w 622"/>
                <a:gd name="T25" fmla="*/ 119 h 441"/>
                <a:gd name="T26" fmla="*/ 53 w 622"/>
                <a:gd name="T27" fmla="*/ 82 h 441"/>
                <a:gd name="T28" fmla="*/ 69 w 622"/>
                <a:gd name="T29" fmla="*/ 61 h 441"/>
                <a:gd name="T30" fmla="*/ 100 w 622"/>
                <a:gd name="T31" fmla="*/ 61 h 441"/>
                <a:gd name="T32" fmla="*/ 105 w 622"/>
                <a:gd name="T33" fmla="*/ 40 h 441"/>
                <a:gd name="T34" fmla="*/ 109 w 622"/>
                <a:gd name="T35" fmla="*/ 5 h 441"/>
                <a:gd name="T36" fmla="*/ 143 w 622"/>
                <a:gd name="T37" fmla="*/ 3 h 441"/>
                <a:gd name="T38" fmla="*/ 186 w 622"/>
                <a:gd name="T39" fmla="*/ 40 h 441"/>
                <a:gd name="T40" fmla="*/ 210 w 622"/>
                <a:gd name="T41" fmla="*/ 87 h 441"/>
                <a:gd name="T42" fmla="*/ 214 w 622"/>
                <a:gd name="T43" fmla="*/ 106 h 441"/>
                <a:gd name="T44" fmla="*/ 219 w 622"/>
                <a:gd name="T45" fmla="*/ 123 h 441"/>
                <a:gd name="T46" fmla="*/ 225 w 622"/>
                <a:gd name="T47" fmla="*/ 142 h 441"/>
                <a:gd name="T48" fmla="*/ 253 w 622"/>
                <a:gd name="T49" fmla="*/ 199 h 441"/>
                <a:gd name="T50" fmla="*/ 295 w 622"/>
                <a:gd name="T51" fmla="*/ 254 h 441"/>
                <a:gd name="T52" fmla="*/ 340 w 622"/>
                <a:gd name="T53" fmla="*/ 275 h 441"/>
                <a:gd name="T54" fmla="*/ 410 w 622"/>
                <a:gd name="T55" fmla="*/ 275 h 441"/>
                <a:gd name="T56" fmla="*/ 452 w 622"/>
                <a:gd name="T57" fmla="*/ 253 h 441"/>
                <a:gd name="T58" fmla="*/ 429 w 622"/>
                <a:gd name="T59" fmla="*/ 220 h 441"/>
                <a:gd name="T60" fmla="*/ 405 w 622"/>
                <a:gd name="T61" fmla="*/ 189 h 441"/>
                <a:gd name="T62" fmla="*/ 382 w 622"/>
                <a:gd name="T63" fmla="*/ 156 h 441"/>
                <a:gd name="T64" fmla="*/ 380 w 622"/>
                <a:gd name="T65" fmla="*/ 97 h 441"/>
                <a:gd name="T66" fmla="*/ 426 w 622"/>
                <a:gd name="T67" fmla="*/ 38 h 441"/>
                <a:gd name="T68" fmla="*/ 491 w 622"/>
                <a:gd name="T69" fmla="*/ 12 h 441"/>
                <a:gd name="T70" fmla="*/ 558 w 622"/>
                <a:gd name="T71" fmla="*/ 27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22" h="441">
                  <a:moveTo>
                    <a:pt x="587" y="54"/>
                  </a:moveTo>
                  <a:lnTo>
                    <a:pt x="598" y="134"/>
                  </a:lnTo>
                  <a:lnTo>
                    <a:pt x="610" y="209"/>
                  </a:lnTo>
                  <a:lnTo>
                    <a:pt x="618" y="274"/>
                  </a:lnTo>
                  <a:lnTo>
                    <a:pt x="622" y="331"/>
                  </a:lnTo>
                  <a:lnTo>
                    <a:pt x="616" y="376"/>
                  </a:lnTo>
                  <a:lnTo>
                    <a:pt x="601" y="411"/>
                  </a:lnTo>
                  <a:lnTo>
                    <a:pt x="574" y="432"/>
                  </a:lnTo>
                  <a:lnTo>
                    <a:pt x="534" y="441"/>
                  </a:lnTo>
                  <a:lnTo>
                    <a:pt x="420" y="433"/>
                  </a:lnTo>
                  <a:lnTo>
                    <a:pt x="336" y="425"/>
                  </a:lnTo>
                  <a:lnTo>
                    <a:pt x="272" y="415"/>
                  </a:lnTo>
                  <a:lnTo>
                    <a:pt x="224" y="399"/>
                  </a:lnTo>
                  <a:lnTo>
                    <a:pt x="183" y="374"/>
                  </a:lnTo>
                  <a:lnTo>
                    <a:pt x="146" y="338"/>
                  </a:lnTo>
                  <a:lnTo>
                    <a:pt x="103" y="288"/>
                  </a:lnTo>
                  <a:lnTo>
                    <a:pt x="50" y="223"/>
                  </a:lnTo>
                  <a:lnTo>
                    <a:pt x="24" y="209"/>
                  </a:lnTo>
                  <a:lnTo>
                    <a:pt x="8" y="194"/>
                  </a:lnTo>
                  <a:lnTo>
                    <a:pt x="0" y="180"/>
                  </a:lnTo>
                  <a:lnTo>
                    <a:pt x="2" y="166"/>
                  </a:lnTo>
                  <a:lnTo>
                    <a:pt x="10" y="153"/>
                  </a:lnTo>
                  <a:lnTo>
                    <a:pt x="24" y="144"/>
                  </a:lnTo>
                  <a:lnTo>
                    <a:pt x="44" y="139"/>
                  </a:lnTo>
                  <a:lnTo>
                    <a:pt x="69" y="141"/>
                  </a:lnTo>
                  <a:lnTo>
                    <a:pt x="56" y="119"/>
                  </a:lnTo>
                  <a:lnTo>
                    <a:pt x="53" y="99"/>
                  </a:lnTo>
                  <a:lnTo>
                    <a:pt x="53" y="82"/>
                  </a:lnTo>
                  <a:lnTo>
                    <a:pt x="59" y="69"/>
                  </a:lnTo>
                  <a:lnTo>
                    <a:pt x="69" y="61"/>
                  </a:lnTo>
                  <a:lnTo>
                    <a:pt x="84" y="58"/>
                  </a:lnTo>
                  <a:lnTo>
                    <a:pt x="100" y="61"/>
                  </a:lnTo>
                  <a:lnTo>
                    <a:pt x="119" y="70"/>
                  </a:lnTo>
                  <a:lnTo>
                    <a:pt x="105" y="40"/>
                  </a:lnTo>
                  <a:lnTo>
                    <a:pt x="103" y="19"/>
                  </a:lnTo>
                  <a:lnTo>
                    <a:pt x="109" y="5"/>
                  </a:lnTo>
                  <a:lnTo>
                    <a:pt x="124" y="0"/>
                  </a:lnTo>
                  <a:lnTo>
                    <a:pt x="143" y="3"/>
                  </a:lnTo>
                  <a:lnTo>
                    <a:pt x="164" y="17"/>
                  </a:lnTo>
                  <a:lnTo>
                    <a:pt x="186" y="40"/>
                  </a:lnTo>
                  <a:lnTo>
                    <a:pt x="208" y="74"/>
                  </a:lnTo>
                  <a:lnTo>
                    <a:pt x="210" y="87"/>
                  </a:lnTo>
                  <a:lnTo>
                    <a:pt x="212" y="97"/>
                  </a:lnTo>
                  <a:lnTo>
                    <a:pt x="214" y="106"/>
                  </a:lnTo>
                  <a:lnTo>
                    <a:pt x="217" y="115"/>
                  </a:lnTo>
                  <a:lnTo>
                    <a:pt x="219" y="123"/>
                  </a:lnTo>
                  <a:lnTo>
                    <a:pt x="222" y="131"/>
                  </a:lnTo>
                  <a:lnTo>
                    <a:pt x="225" y="142"/>
                  </a:lnTo>
                  <a:lnTo>
                    <a:pt x="228" y="156"/>
                  </a:lnTo>
                  <a:lnTo>
                    <a:pt x="253" y="199"/>
                  </a:lnTo>
                  <a:lnTo>
                    <a:pt x="276" y="232"/>
                  </a:lnTo>
                  <a:lnTo>
                    <a:pt x="295" y="254"/>
                  </a:lnTo>
                  <a:lnTo>
                    <a:pt x="316" y="268"/>
                  </a:lnTo>
                  <a:lnTo>
                    <a:pt x="340" y="275"/>
                  </a:lnTo>
                  <a:lnTo>
                    <a:pt x="371" y="277"/>
                  </a:lnTo>
                  <a:lnTo>
                    <a:pt x="410" y="275"/>
                  </a:lnTo>
                  <a:lnTo>
                    <a:pt x="464" y="273"/>
                  </a:lnTo>
                  <a:lnTo>
                    <a:pt x="452" y="253"/>
                  </a:lnTo>
                  <a:lnTo>
                    <a:pt x="440" y="236"/>
                  </a:lnTo>
                  <a:lnTo>
                    <a:pt x="429" y="220"/>
                  </a:lnTo>
                  <a:lnTo>
                    <a:pt x="417" y="205"/>
                  </a:lnTo>
                  <a:lnTo>
                    <a:pt x="405" y="189"/>
                  </a:lnTo>
                  <a:lnTo>
                    <a:pt x="394" y="173"/>
                  </a:lnTo>
                  <a:lnTo>
                    <a:pt x="382" y="156"/>
                  </a:lnTo>
                  <a:lnTo>
                    <a:pt x="371" y="137"/>
                  </a:lnTo>
                  <a:lnTo>
                    <a:pt x="380" y="97"/>
                  </a:lnTo>
                  <a:lnTo>
                    <a:pt x="400" y="64"/>
                  </a:lnTo>
                  <a:lnTo>
                    <a:pt x="426" y="38"/>
                  </a:lnTo>
                  <a:lnTo>
                    <a:pt x="458" y="22"/>
                  </a:lnTo>
                  <a:lnTo>
                    <a:pt x="491" y="12"/>
                  </a:lnTo>
                  <a:lnTo>
                    <a:pt x="526" y="14"/>
                  </a:lnTo>
                  <a:lnTo>
                    <a:pt x="558" y="27"/>
                  </a:lnTo>
                  <a:lnTo>
                    <a:pt x="587" y="54"/>
                  </a:lnTo>
                  <a:close/>
                </a:path>
              </a:pathLst>
            </a:custGeom>
            <a:solidFill>
              <a:srgbClr val="AB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74"/>
            <p:cNvSpPr>
              <a:spLocks/>
            </p:cNvSpPr>
            <p:nvPr/>
          </p:nvSpPr>
          <p:spPr bwMode="auto">
            <a:xfrm>
              <a:off x="2679" y="1890"/>
              <a:ext cx="602" cy="414"/>
            </a:xfrm>
            <a:custGeom>
              <a:avLst/>
              <a:gdLst>
                <a:gd name="T0" fmla="*/ 575 w 602"/>
                <a:gd name="T1" fmla="*/ 124 h 414"/>
                <a:gd name="T2" fmla="*/ 597 w 602"/>
                <a:gd name="T3" fmla="*/ 257 h 414"/>
                <a:gd name="T4" fmla="*/ 598 w 602"/>
                <a:gd name="T5" fmla="*/ 350 h 414"/>
                <a:gd name="T6" fmla="*/ 558 w 602"/>
                <a:gd name="T7" fmla="*/ 403 h 414"/>
                <a:gd name="T8" fmla="*/ 402 w 602"/>
                <a:gd name="T9" fmla="*/ 405 h 414"/>
                <a:gd name="T10" fmla="*/ 254 w 602"/>
                <a:gd name="T11" fmla="*/ 382 h 414"/>
                <a:gd name="T12" fmla="*/ 168 w 602"/>
                <a:gd name="T13" fmla="*/ 339 h 414"/>
                <a:gd name="T14" fmla="*/ 95 w 602"/>
                <a:gd name="T15" fmla="*/ 263 h 414"/>
                <a:gd name="T16" fmla="*/ 22 w 602"/>
                <a:gd name="T17" fmla="*/ 196 h 414"/>
                <a:gd name="T18" fmla="*/ 0 w 602"/>
                <a:gd name="T19" fmla="*/ 168 h 414"/>
                <a:gd name="T20" fmla="*/ 10 w 602"/>
                <a:gd name="T21" fmla="*/ 142 h 414"/>
                <a:gd name="T22" fmla="*/ 44 w 602"/>
                <a:gd name="T23" fmla="*/ 128 h 414"/>
                <a:gd name="T24" fmla="*/ 56 w 602"/>
                <a:gd name="T25" fmla="*/ 108 h 414"/>
                <a:gd name="T26" fmla="*/ 53 w 602"/>
                <a:gd name="T27" fmla="*/ 73 h 414"/>
                <a:gd name="T28" fmla="*/ 72 w 602"/>
                <a:gd name="T29" fmla="*/ 54 h 414"/>
                <a:gd name="T30" fmla="*/ 101 w 602"/>
                <a:gd name="T31" fmla="*/ 55 h 414"/>
                <a:gd name="T32" fmla="*/ 106 w 602"/>
                <a:gd name="T33" fmla="*/ 37 h 414"/>
                <a:gd name="T34" fmla="*/ 111 w 602"/>
                <a:gd name="T35" fmla="*/ 6 h 414"/>
                <a:gd name="T36" fmla="*/ 141 w 602"/>
                <a:gd name="T37" fmla="*/ 8 h 414"/>
                <a:gd name="T38" fmla="*/ 180 w 602"/>
                <a:gd name="T39" fmla="*/ 44 h 414"/>
                <a:gd name="T40" fmla="*/ 200 w 602"/>
                <a:gd name="T41" fmla="*/ 86 h 414"/>
                <a:gd name="T42" fmla="*/ 204 w 602"/>
                <a:gd name="T43" fmla="*/ 102 h 414"/>
                <a:gd name="T44" fmla="*/ 209 w 602"/>
                <a:gd name="T45" fmla="*/ 112 h 414"/>
                <a:gd name="T46" fmla="*/ 215 w 602"/>
                <a:gd name="T47" fmla="*/ 128 h 414"/>
                <a:gd name="T48" fmla="*/ 242 w 602"/>
                <a:gd name="T49" fmla="*/ 185 h 414"/>
                <a:gd name="T50" fmla="*/ 283 w 602"/>
                <a:gd name="T51" fmla="*/ 241 h 414"/>
                <a:gd name="T52" fmla="*/ 331 w 602"/>
                <a:gd name="T53" fmla="*/ 263 h 414"/>
                <a:gd name="T54" fmla="*/ 406 w 602"/>
                <a:gd name="T55" fmla="*/ 263 h 414"/>
                <a:gd name="T56" fmla="*/ 447 w 602"/>
                <a:gd name="T57" fmla="*/ 240 h 414"/>
                <a:gd name="T58" fmla="*/ 424 w 602"/>
                <a:gd name="T59" fmla="*/ 205 h 414"/>
                <a:gd name="T60" fmla="*/ 400 w 602"/>
                <a:gd name="T61" fmla="*/ 173 h 414"/>
                <a:gd name="T62" fmla="*/ 377 w 602"/>
                <a:gd name="T63" fmla="*/ 138 h 414"/>
                <a:gd name="T64" fmla="*/ 374 w 602"/>
                <a:gd name="T65" fmla="*/ 79 h 414"/>
                <a:gd name="T66" fmla="*/ 415 w 602"/>
                <a:gd name="T67" fmla="*/ 23 h 414"/>
                <a:gd name="T68" fmla="*/ 472 w 602"/>
                <a:gd name="T69" fmla="*/ 0 h 414"/>
                <a:gd name="T70" fmla="*/ 534 w 602"/>
                <a:gd name="T71" fmla="*/ 17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02" h="414">
                  <a:moveTo>
                    <a:pt x="562" y="45"/>
                  </a:moveTo>
                  <a:lnTo>
                    <a:pt x="575" y="124"/>
                  </a:lnTo>
                  <a:lnTo>
                    <a:pt x="587" y="196"/>
                  </a:lnTo>
                  <a:lnTo>
                    <a:pt x="597" y="257"/>
                  </a:lnTo>
                  <a:lnTo>
                    <a:pt x="602" y="309"/>
                  </a:lnTo>
                  <a:lnTo>
                    <a:pt x="598" y="350"/>
                  </a:lnTo>
                  <a:lnTo>
                    <a:pt x="585" y="382"/>
                  </a:lnTo>
                  <a:lnTo>
                    <a:pt x="558" y="403"/>
                  </a:lnTo>
                  <a:lnTo>
                    <a:pt x="517" y="414"/>
                  </a:lnTo>
                  <a:lnTo>
                    <a:pt x="402" y="405"/>
                  </a:lnTo>
                  <a:lnTo>
                    <a:pt x="317" y="396"/>
                  </a:lnTo>
                  <a:lnTo>
                    <a:pt x="254" y="382"/>
                  </a:lnTo>
                  <a:lnTo>
                    <a:pt x="206" y="365"/>
                  </a:lnTo>
                  <a:lnTo>
                    <a:pt x="168" y="339"/>
                  </a:lnTo>
                  <a:lnTo>
                    <a:pt x="134" y="306"/>
                  </a:lnTo>
                  <a:lnTo>
                    <a:pt x="95" y="263"/>
                  </a:lnTo>
                  <a:lnTo>
                    <a:pt x="48" y="208"/>
                  </a:lnTo>
                  <a:lnTo>
                    <a:pt x="22" y="196"/>
                  </a:lnTo>
                  <a:lnTo>
                    <a:pt x="7" y="182"/>
                  </a:lnTo>
                  <a:lnTo>
                    <a:pt x="0" y="168"/>
                  </a:lnTo>
                  <a:lnTo>
                    <a:pt x="2" y="154"/>
                  </a:lnTo>
                  <a:lnTo>
                    <a:pt x="10" y="142"/>
                  </a:lnTo>
                  <a:lnTo>
                    <a:pt x="24" y="133"/>
                  </a:lnTo>
                  <a:lnTo>
                    <a:pt x="44" y="128"/>
                  </a:lnTo>
                  <a:lnTo>
                    <a:pt x="69" y="130"/>
                  </a:lnTo>
                  <a:lnTo>
                    <a:pt x="56" y="108"/>
                  </a:lnTo>
                  <a:lnTo>
                    <a:pt x="52" y="89"/>
                  </a:lnTo>
                  <a:lnTo>
                    <a:pt x="53" y="73"/>
                  </a:lnTo>
                  <a:lnTo>
                    <a:pt x="61" y="62"/>
                  </a:lnTo>
                  <a:lnTo>
                    <a:pt x="72" y="54"/>
                  </a:lnTo>
                  <a:lnTo>
                    <a:pt x="85" y="52"/>
                  </a:lnTo>
                  <a:lnTo>
                    <a:pt x="101" y="55"/>
                  </a:lnTo>
                  <a:lnTo>
                    <a:pt x="118" y="66"/>
                  </a:lnTo>
                  <a:lnTo>
                    <a:pt x="106" y="37"/>
                  </a:lnTo>
                  <a:lnTo>
                    <a:pt x="105" y="17"/>
                  </a:lnTo>
                  <a:lnTo>
                    <a:pt x="111" y="6"/>
                  </a:lnTo>
                  <a:lnTo>
                    <a:pt x="125" y="3"/>
                  </a:lnTo>
                  <a:lnTo>
                    <a:pt x="141" y="8"/>
                  </a:lnTo>
                  <a:lnTo>
                    <a:pt x="161" y="21"/>
                  </a:lnTo>
                  <a:lnTo>
                    <a:pt x="180" y="44"/>
                  </a:lnTo>
                  <a:lnTo>
                    <a:pt x="198" y="75"/>
                  </a:lnTo>
                  <a:lnTo>
                    <a:pt x="200" y="86"/>
                  </a:lnTo>
                  <a:lnTo>
                    <a:pt x="202" y="95"/>
                  </a:lnTo>
                  <a:lnTo>
                    <a:pt x="204" y="102"/>
                  </a:lnTo>
                  <a:lnTo>
                    <a:pt x="207" y="108"/>
                  </a:lnTo>
                  <a:lnTo>
                    <a:pt x="209" y="112"/>
                  </a:lnTo>
                  <a:lnTo>
                    <a:pt x="212" y="119"/>
                  </a:lnTo>
                  <a:lnTo>
                    <a:pt x="215" y="128"/>
                  </a:lnTo>
                  <a:lnTo>
                    <a:pt x="218" y="141"/>
                  </a:lnTo>
                  <a:lnTo>
                    <a:pt x="242" y="185"/>
                  </a:lnTo>
                  <a:lnTo>
                    <a:pt x="264" y="219"/>
                  </a:lnTo>
                  <a:lnTo>
                    <a:pt x="283" y="241"/>
                  </a:lnTo>
                  <a:lnTo>
                    <a:pt x="306" y="256"/>
                  </a:lnTo>
                  <a:lnTo>
                    <a:pt x="331" y="263"/>
                  </a:lnTo>
                  <a:lnTo>
                    <a:pt x="364" y="265"/>
                  </a:lnTo>
                  <a:lnTo>
                    <a:pt x="406" y="263"/>
                  </a:lnTo>
                  <a:lnTo>
                    <a:pt x="459" y="261"/>
                  </a:lnTo>
                  <a:lnTo>
                    <a:pt x="447" y="240"/>
                  </a:lnTo>
                  <a:lnTo>
                    <a:pt x="435" y="222"/>
                  </a:lnTo>
                  <a:lnTo>
                    <a:pt x="424" y="205"/>
                  </a:lnTo>
                  <a:lnTo>
                    <a:pt x="412" y="189"/>
                  </a:lnTo>
                  <a:lnTo>
                    <a:pt x="400" y="173"/>
                  </a:lnTo>
                  <a:lnTo>
                    <a:pt x="389" y="156"/>
                  </a:lnTo>
                  <a:lnTo>
                    <a:pt x="377" y="138"/>
                  </a:lnTo>
                  <a:lnTo>
                    <a:pt x="365" y="119"/>
                  </a:lnTo>
                  <a:lnTo>
                    <a:pt x="374" y="79"/>
                  </a:lnTo>
                  <a:lnTo>
                    <a:pt x="392" y="48"/>
                  </a:lnTo>
                  <a:lnTo>
                    <a:pt x="415" y="23"/>
                  </a:lnTo>
                  <a:lnTo>
                    <a:pt x="443" y="8"/>
                  </a:lnTo>
                  <a:lnTo>
                    <a:pt x="472" y="0"/>
                  </a:lnTo>
                  <a:lnTo>
                    <a:pt x="504" y="4"/>
                  </a:lnTo>
                  <a:lnTo>
                    <a:pt x="534" y="17"/>
                  </a:lnTo>
                  <a:lnTo>
                    <a:pt x="562" y="45"/>
                  </a:lnTo>
                  <a:close/>
                </a:path>
              </a:pathLst>
            </a:custGeom>
            <a:solidFill>
              <a:srgbClr val="B5C2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75"/>
            <p:cNvSpPr>
              <a:spLocks/>
            </p:cNvSpPr>
            <p:nvPr/>
          </p:nvSpPr>
          <p:spPr bwMode="auto">
            <a:xfrm>
              <a:off x="2688" y="1893"/>
              <a:ext cx="584" cy="401"/>
            </a:xfrm>
            <a:custGeom>
              <a:avLst/>
              <a:gdLst>
                <a:gd name="T0" fmla="*/ 550 w 584"/>
                <a:gd name="T1" fmla="*/ 125 h 401"/>
                <a:gd name="T2" fmla="*/ 577 w 584"/>
                <a:gd name="T3" fmla="*/ 251 h 401"/>
                <a:gd name="T4" fmla="*/ 582 w 584"/>
                <a:gd name="T5" fmla="*/ 337 h 401"/>
                <a:gd name="T6" fmla="*/ 543 w 584"/>
                <a:gd name="T7" fmla="*/ 387 h 401"/>
                <a:gd name="T8" fmla="*/ 385 w 584"/>
                <a:gd name="T9" fmla="*/ 391 h 401"/>
                <a:gd name="T10" fmla="*/ 237 w 584"/>
                <a:gd name="T11" fmla="*/ 363 h 401"/>
                <a:gd name="T12" fmla="*/ 155 w 584"/>
                <a:gd name="T13" fmla="*/ 318 h 401"/>
                <a:gd name="T14" fmla="*/ 90 w 584"/>
                <a:gd name="T15" fmla="*/ 251 h 401"/>
                <a:gd name="T16" fmla="*/ 23 w 584"/>
                <a:gd name="T17" fmla="*/ 195 h 401"/>
                <a:gd name="T18" fmla="*/ 0 w 584"/>
                <a:gd name="T19" fmla="*/ 167 h 401"/>
                <a:gd name="T20" fmla="*/ 9 w 584"/>
                <a:gd name="T21" fmla="*/ 141 h 401"/>
                <a:gd name="T22" fmla="*/ 43 w 584"/>
                <a:gd name="T23" fmla="*/ 129 h 401"/>
                <a:gd name="T24" fmla="*/ 57 w 584"/>
                <a:gd name="T25" fmla="*/ 109 h 401"/>
                <a:gd name="T26" fmla="*/ 55 w 584"/>
                <a:gd name="T27" fmla="*/ 77 h 401"/>
                <a:gd name="T28" fmla="*/ 74 w 584"/>
                <a:gd name="T29" fmla="*/ 61 h 401"/>
                <a:gd name="T30" fmla="*/ 101 w 584"/>
                <a:gd name="T31" fmla="*/ 65 h 401"/>
                <a:gd name="T32" fmla="*/ 106 w 584"/>
                <a:gd name="T33" fmla="*/ 47 h 401"/>
                <a:gd name="T34" fmla="*/ 113 w 584"/>
                <a:gd name="T35" fmla="*/ 19 h 401"/>
                <a:gd name="T36" fmla="*/ 142 w 584"/>
                <a:gd name="T37" fmla="*/ 24 h 401"/>
                <a:gd name="T38" fmla="*/ 175 w 584"/>
                <a:gd name="T39" fmla="*/ 60 h 401"/>
                <a:gd name="T40" fmla="*/ 191 w 584"/>
                <a:gd name="T41" fmla="*/ 99 h 401"/>
                <a:gd name="T42" fmla="*/ 195 w 584"/>
                <a:gd name="T43" fmla="*/ 109 h 401"/>
                <a:gd name="T44" fmla="*/ 200 w 584"/>
                <a:gd name="T45" fmla="*/ 114 h 401"/>
                <a:gd name="T46" fmla="*/ 206 w 584"/>
                <a:gd name="T47" fmla="*/ 125 h 401"/>
                <a:gd name="T48" fmla="*/ 231 w 584"/>
                <a:gd name="T49" fmla="*/ 183 h 401"/>
                <a:gd name="T50" fmla="*/ 273 w 584"/>
                <a:gd name="T51" fmla="*/ 240 h 401"/>
                <a:gd name="T52" fmla="*/ 324 w 584"/>
                <a:gd name="T53" fmla="*/ 262 h 401"/>
                <a:gd name="T54" fmla="*/ 401 w 584"/>
                <a:gd name="T55" fmla="*/ 262 h 401"/>
                <a:gd name="T56" fmla="*/ 443 w 584"/>
                <a:gd name="T57" fmla="*/ 239 h 401"/>
                <a:gd name="T58" fmla="*/ 419 w 584"/>
                <a:gd name="T59" fmla="*/ 204 h 401"/>
                <a:gd name="T60" fmla="*/ 395 w 584"/>
                <a:gd name="T61" fmla="*/ 169 h 401"/>
                <a:gd name="T62" fmla="*/ 372 w 584"/>
                <a:gd name="T63" fmla="*/ 132 h 401"/>
                <a:gd name="T64" fmla="*/ 369 w 584"/>
                <a:gd name="T65" fmla="*/ 75 h 401"/>
                <a:gd name="T66" fmla="*/ 405 w 584"/>
                <a:gd name="T67" fmla="*/ 20 h 401"/>
                <a:gd name="T68" fmla="*/ 455 w 584"/>
                <a:gd name="T69" fmla="*/ 0 h 401"/>
                <a:gd name="T70" fmla="*/ 512 w 584"/>
                <a:gd name="T71" fmla="*/ 19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84" h="401">
                  <a:moveTo>
                    <a:pt x="538" y="46"/>
                  </a:moveTo>
                  <a:lnTo>
                    <a:pt x="550" y="125"/>
                  </a:lnTo>
                  <a:lnTo>
                    <a:pt x="565" y="194"/>
                  </a:lnTo>
                  <a:lnTo>
                    <a:pt x="577" y="251"/>
                  </a:lnTo>
                  <a:lnTo>
                    <a:pt x="584" y="300"/>
                  </a:lnTo>
                  <a:lnTo>
                    <a:pt x="582" y="337"/>
                  </a:lnTo>
                  <a:lnTo>
                    <a:pt x="570" y="367"/>
                  </a:lnTo>
                  <a:lnTo>
                    <a:pt x="543" y="387"/>
                  </a:lnTo>
                  <a:lnTo>
                    <a:pt x="500" y="401"/>
                  </a:lnTo>
                  <a:lnTo>
                    <a:pt x="385" y="391"/>
                  </a:lnTo>
                  <a:lnTo>
                    <a:pt x="300" y="379"/>
                  </a:lnTo>
                  <a:lnTo>
                    <a:pt x="237" y="363"/>
                  </a:lnTo>
                  <a:lnTo>
                    <a:pt x="192" y="343"/>
                  </a:lnTo>
                  <a:lnTo>
                    <a:pt x="155" y="318"/>
                  </a:lnTo>
                  <a:lnTo>
                    <a:pt x="123" y="288"/>
                  </a:lnTo>
                  <a:lnTo>
                    <a:pt x="90" y="251"/>
                  </a:lnTo>
                  <a:lnTo>
                    <a:pt x="49" y="208"/>
                  </a:lnTo>
                  <a:lnTo>
                    <a:pt x="23" y="195"/>
                  </a:lnTo>
                  <a:lnTo>
                    <a:pt x="7" y="181"/>
                  </a:lnTo>
                  <a:lnTo>
                    <a:pt x="0" y="167"/>
                  </a:lnTo>
                  <a:lnTo>
                    <a:pt x="2" y="154"/>
                  </a:lnTo>
                  <a:lnTo>
                    <a:pt x="9" y="141"/>
                  </a:lnTo>
                  <a:lnTo>
                    <a:pt x="24" y="134"/>
                  </a:lnTo>
                  <a:lnTo>
                    <a:pt x="43" y="129"/>
                  </a:lnTo>
                  <a:lnTo>
                    <a:pt x="68" y="131"/>
                  </a:lnTo>
                  <a:lnTo>
                    <a:pt x="57" y="109"/>
                  </a:lnTo>
                  <a:lnTo>
                    <a:pt x="53" y="92"/>
                  </a:lnTo>
                  <a:lnTo>
                    <a:pt x="55" y="77"/>
                  </a:lnTo>
                  <a:lnTo>
                    <a:pt x="64" y="68"/>
                  </a:lnTo>
                  <a:lnTo>
                    <a:pt x="74" y="61"/>
                  </a:lnTo>
                  <a:lnTo>
                    <a:pt x="88" y="61"/>
                  </a:lnTo>
                  <a:lnTo>
                    <a:pt x="101" y="65"/>
                  </a:lnTo>
                  <a:lnTo>
                    <a:pt x="116" y="75"/>
                  </a:lnTo>
                  <a:lnTo>
                    <a:pt x="106" y="47"/>
                  </a:lnTo>
                  <a:lnTo>
                    <a:pt x="106" y="29"/>
                  </a:lnTo>
                  <a:lnTo>
                    <a:pt x="113" y="19"/>
                  </a:lnTo>
                  <a:lnTo>
                    <a:pt x="127" y="18"/>
                  </a:lnTo>
                  <a:lnTo>
                    <a:pt x="142" y="24"/>
                  </a:lnTo>
                  <a:lnTo>
                    <a:pt x="159" y="39"/>
                  </a:lnTo>
                  <a:lnTo>
                    <a:pt x="175" y="60"/>
                  </a:lnTo>
                  <a:lnTo>
                    <a:pt x="189" y="89"/>
                  </a:lnTo>
                  <a:lnTo>
                    <a:pt x="191" y="99"/>
                  </a:lnTo>
                  <a:lnTo>
                    <a:pt x="194" y="106"/>
                  </a:lnTo>
                  <a:lnTo>
                    <a:pt x="195" y="109"/>
                  </a:lnTo>
                  <a:lnTo>
                    <a:pt x="198" y="112"/>
                  </a:lnTo>
                  <a:lnTo>
                    <a:pt x="200" y="114"/>
                  </a:lnTo>
                  <a:lnTo>
                    <a:pt x="203" y="118"/>
                  </a:lnTo>
                  <a:lnTo>
                    <a:pt x="206" y="125"/>
                  </a:lnTo>
                  <a:lnTo>
                    <a:pt x="209" y="138"/>
                  </a:lnTo>
                  <a:lnTo>
                    <a:pt x="231" y="183"/>
                  </a:lnTo>
                  <a:lnTo>
                    <a:pt x="253" y="217"/>
                  </a:lnTo>
                  <a:lnTo>
                    <a:pt x="273" y="240"/>
                  </a:lnTo>
                  <a:lnTo>
                    <a:pt x="297" y="255"/>
                  </a:lnTo>
                  <a:lnTo>
                    <a:pt x="324" y="262"/>
                  </a:lnTo>
                  <a:lnTo>
                    <a:pt x="358" y="264"/>
                  </a:lnTo>
                  <a:lnTo>
                    <a:pt x="401" y="262"/>
                  </a:lnTo>
                  <a:lnTo>
                    <a:pt x="455" y="260"/>
                  </a:lnTo>
                  <a:lnTo>
                    <a:pt x="443" y="239"/>
                  </a:lnTo>
                  <a:lnTo>
                    <a:pt x="431" y="221"/>
                  </a:lnTo>
                  <a:lnTo>
                    <a:pt x="419" y="204"/>
                  </a:lnTo>
                  <a:lnTo>
                    <a:pt x="408" y="186"/>
                  </a:lnTo>
                  <a:lnTo>
                    <a:pt x="395" y="169"/>
                  </a:lnTo>
                  <a:lnTo>
                    <a:pt x="384" y="151"/>
                  </a:lnTo>
                  <a:lnTo>
                    <a:pt x="372" y="132"/>
                  </a:lnTo>
                  <a:lnTo>
                    <a:pt x="361" y="113"/>
                  </a:lnTo>
                  <a:lnTo>
                    <a:pt x="369" y="75"/>
                  </a:lnTo>
                  <a:lnTo>
                    <a:pt x="385" y="43"/>
                  </a:lnTo>
                  <a:lnTo>
                    <a:pt x="405" y="20"/>
                  </a:lnTo>
                  <a:lnTo>
                    <a:pt x="430" y="6"/>
                  </a:lnTo>
                  <a:lnTo>
                    <a:pt x="455" y="0"/>
                  </a:lnTo>
                  <a:lnTo>
                    <a:pt x="483" y="4"/>
                  </a:lnTo>
                  <a:lnTo>
                    <a:pt x="512" y="19"/>
                  </a:lnTo>
                  <a:lnTo>
                    <a:pt x="538" y="46"/>
                  </a:lnTo>
                  <a:close/>
                </a:path>
              </a:pathLst>
            </a:custGeom>
            <a:solidFill>
              <a:srgbClr val="BAC7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76"/>
            <p:cNvSpPr>
              <a:spLocks/>
            </p:cNvSpPr>
            <p:nvPr/>
          </p:nvSpPr>
          <p:spPr bwMode="auto">
            <a:xfrm>
              <a:off x="2697" y="1896"/>
              <a:ext cx="566" cy="385"/>
            </a:xfrm>
            <a:custGeom>
              <a:avLst/>
              <a:gdLst>
                <a:gd name="T0" fmla="*/ 530 w 566"/>
                <a:gd name="T1" fmla="*/ 127 h 385"/>
                <a:gd name="T2" fmla="*/ 558 w 566"/>
                <a:gd name="T3" fmla="*/ 246 h 385"/>
                <a:gd name="T4" fmla="*/ 566 w 566"/>
                <a:gd name="T5" fmla="*/ 324 h 385"/>
                <a:gd name="T6" fmla="*/ 527 w 566"/>
                <a:gd name="T7" fmla="*/ 370 h 385"/>
                <a:gd name="T8" fmla="*/ 368 w 566"/>
                <a:gd name="T9" fmla="*/ 374 h 385"/>
                <a:gd name="T10" fmla="*/ 219 w 566"/>
                <a:gd name="T11" fmla="*/ 342 h 385"/>
                <a:gd name="T12" fmla="*/ 140 w 566"/>
                <a:gd name="T13" fmla="*/ 297 h 385"/>
                <a:gd name="T14" fmla="*/ 83 w 566"/>
                <a:gd name="T15" fmla="*/ 238 h 385"/>
                <a:gd name="T16" fmla="*/ 23 w 566"/>
                <a:gd name="T17" fmla="*/ 194 h 385"/>
                <a:gd name="T18" fmla="*/ 0 w 566"/>
                <a:gd name="T19" fmla="*/ 167 h 385"/>
                <a:gd name="T20" fmla="*/ 10 w 566"/>
                <a:gd name="T21" fmla="*/ 142 h 385"/>
                <a:gd name="T22" fmla="*/ 43 w 566"/>
                <a:gd name="T23" fmla="*/ 130 h 385"/>
                <a:gd name="T24" fmla="*/ 58 w 566"/>
                <a:gd name="T25" fmla="*/ 110 h 385"/>
                <a:gd name="T26" fmla="*/ 59 w 566"/>
                <a:gd name="T27" fmla="*/ 79 h 385"/>
                <a:gd name="T28" fmla="*/ 78 w 566"/>
                <a:gd name="T29" fmla="*/ 67 h 385"/>
                <a:gd name="T30" fmla="*/ 103 w 566"/>
                <a:gd name="T31" fmla="*/ 72 h 385"/>
                <a:gd name="T32" fmla="*/ 107 w 566"/>
                <a:gd name="T33" fmla="*/ 56 h 385"/>
                <a:gd name="T34" fmla="*/ 116 w 566"/>
                <a:gd name="T35" fmla="*/ 32 h 385"/>
                <a:gd name="T36" fmla="*/ 143 w 566"/>
                <a:gd name="T37" fmla="*/ 40 h 385"/>
                <a:gd name="T38" fmla="*/ 171 w 566"/>
                <a:gd name="T39" fmla="*/ 74 h 385"/>
                <a:gd name="T40" fmla="*/ 183 w 566"/>
                <a:gd name="T41" fmla="*/ 111 h 385"/>
                <a:gd name="T42" fmla="*/ 186 w 566"/>
                <a:gd name="T43" fmla="*/ 117 h 385"/>
                <a:gd name="T44" fmla="*/ 191 w 566"/>
                <a:gd name="T45" fmla="*/ 116 h 385"/>
                <a:gd name="T46" fmla="*/ 197 w 566"/>
                <a:gd name="T47" fmla="*/ 123 h 385"/>
                <a:gd name="T48" fmla="*/ 220 w 566"/>
                <a:gd name="T49" fmla="*/ 181 h 385"/>
                <a:gd name="T50" fmla="*/ 263 w 566"/>
                <a:gd name="T51" fmla="*/ 238 h 385"/>
                <a:gd name="T52" fmla="*/ 317 w 566"/>
                <a:gd name="T53" fmla="*/ 260 h 385"/>
                <a:gd name="T54" fmla="*/ 398 w 566"/>
                <a:gd name="T55" fmla="*/ 261 h 385"/>
                <a:gd name="T56" fmla="*/ 439 w 566"/>
                <a:gd name="T57" fmla="*/ 238 h 385"/>
                <a:gd name="T58" fmla="*/ 416 w 566"/>
                <a:gd name="T59" fmla="*/ 202 h 385"/>
                <a:gd name="T60" fmla="*/ 392 w 566"/>
                <a:gd name="T61" fmla="*/ 166 h 385"/>
                <a:gd name="T62" fmla="*/ 369 w 566"/>
                <a:gd name="T63" fmla="*/ 128 h 385"/>
                <a:gd name="T64" fmla="*/ 364 w 566"/>
                <a:gd name="T65" fmla="*/ 71 h 385"/>
                <a:gd name="T66" fmla="*/ 395 w 566"/>
                <a:gd name="T67" fmla="*/ 18 h 385"/>
                <a:gd name="T68" fmla="*/ 439 w 566"/>
                <a:gd name="T69" fmla="*/ 0 h 385"/>
                <a:gd name="T70" fmla="*/ 490 w 566"/>
                <a:gd name="T71" fmla="*/ 21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6" h="385">
                  <a:moveTo>
                    <a:pt x="516" y="49"/>
                  </a:moveTo>
                  <a:lnTo>
                    <a:pt x="530" y="127"/>
                  </a:lnTo>
                  <a:lnTo>
                    <a:pt x="545" y="193"/>
                  </a:lnTo>
                  <a:lnTo>
                    <a:pt x="558" y="246"/>
                  </a:lnTo>
                  <a:lnTo>
                    <a:pt x="566" y="291"/>
                  </a:lnTo>
                  <a:lnTo>
                    <a:pt x="566" y="324"/>
                  </a:lnTo>
                  <a:lnTo>
                    <a:pt x="554" y="351"/>
                  </a:lnTo>
                  <a:lnTo>
                    <a:pt x="527" y="370"/>
                  </a:lnTo>
                  <a:lnTo>
                    <a:pt x="482" y="385"/>
                  </a:lnTo>
                  <a:lnTo>
                    <a:pt x="368" y="374"/>
                  </a:lnTo>
                  <a:lnTo>
                    <a:pt x="282" y="361"/>
                  </a:lnTo>
                  <a:lnTo>
                    <a:pt x="219" y="342"/>
                  </a:lnTo>
                  <a:lnTo>
                    <a:pt x="175" y="322"/>
                  </a:lnTo>
                  <a:lnTo>
                    <a:pt x="140" y="297"/>
                  </a:lnTo>
                  <a:lnTo>
                    <a:pt x="112" y="269"/>
                  </a:lnTo>
                  <a:lnTo>
                    <a:pt x="83" y="238"/>
                  </a:lnTo>
                  <a:lnTo>
                    <a:pt x="49" y="206"/>
                  </a:lnTo>
                  <a:lnTo>
                    <a:pt x="23" y="194"/>
                  </a:lnTo>
                  <a:lnTo>
                    <a:pt x="7" y="180"/>
                  </a:lnTo>
                  <a:lnTo>
                    <a:pt x="0" y="167"/>
                  </a:lnTo>
                  <a:lnTo>
                    <a:pt x="2" y="154"/>
                  </a:lnTo>
                  <a:lnTo>
                    <a:pt x="10" y="142"/>
                  </a:lnTo>
                  <a:lnTo>
                    <a:pt x="24" y="134"/>
                  </a:lnTo>
                  <a:lnTo>
                    <a:pt x="43" y="130"/>
                  </a:lnTo>
                  <a:lnTo>
                    <a:pt x="69" y="132"/>
                  </a:lnTo>
                  <a:lnTo>
                    <a:pt x="58" y="110"/>
                  </a:lnTo>
                  <a:lnTo>
                    <a:pt x="55" y="93"/>
                  </a:lnTo>
                  <a:lnTo>
                    <a:pt x="59" y="79"/>
                  </a:lnTo>
                  <a:lnTo>
                    <a:pt x="67" y="72"/>
                  </a:lnTo>
                  <a:lnTo>
                    <a:pt x="78" y="67"/>
                  </a:lnTo>
                  <a:lnTo>
                    <a:pt x="91" y="67"/>
                  </a:lnTo>
                  <a:lnTo>
                    <a:pt x="103" y="72"/>
                  </a:lnTo>
                  <a:lnTo>
                    <a:pt x="115" y="82"/>
                  </a:lnTo>
                  <a:lnTo>
                    <a:pt x="107" y="56"/>
                  </a:lnTo>
                  <a:lnTo>
                    <a:pt x="109" y="40"/>
                  </a:lnTo>
                  <a:lnTo>
                    <a:pt x="116" y="32"/>
                  </a:lnTo>
                  <a:lnTo>
                    <a:pt x="129" y="33"/>
                  </a:lnTo>
                  <a:lnTo>
                    <a:pt x="143" y="40"/>
                  </a:lnTo>
                  <a:lnTo>
                    <a:pt x="158" y="54"/>
                  </a:lnTo>
                  <a:lnTo>
                    <a:pt x="171" y="74"/>
                  </a:lnTo>
                  <a:lnTo>
                    <a:pt x="182" y="101"/>
                  </a:lnTo>
                  <a:lnTo>
                    <a:pt x="183" y="111"/>
                  </a:lnTo>
                  <a:lnTo>
                    <a:pt x="186" y="116"/>
                  </a:lnTo>
                  <a:lnTo>
                    <a:pt x="186" y="117"/>
                  </a:lnTo>
                  <a:lnTo>
                    <a:pt x="189" y="117"/>
                  </a:lnTo>
                  <a:lnTo>
                    <a:pt x="191" y="116"/>
                  </a:lnTo>
                  <a:lnTo>
                    <a:pt x="194" y="118"/>
                  </a:lnTo>
                  <a:lnTo>
                    <a:pt x="197" y="123"/>
                  </a:lnTo>
                  <a:lnTo>
                    <a:pt x="200" y="135"/>
                  </a:lnTo>
                  <a:lnTo>
                    <a:pt x="220" y="181"/>
                  </a:lnTo>
                  <a:lnTo>
                    <a:pt x="241" y="215"/>
                  </a:lnTo>
                  <a:lnTo>
                    <a:pt x="263" y="238"/>
                  </a:lnTo>
                  <a:lnTo>
                    <a:pt x="288" y="253"/>
                  </a:lnTo>
                  <a:lnTo>
                    <a:pt x="317" y="260"/>
                  </a:lnTo>
                  <a:lnTo>
                    <a:pt x="353" y="263"/>
                  </a:lnTo>
                  <a:lnTo>
                    <a:pt x="398" y="261"/>
                  </a:lnTo>
                  <a:lnTo>
                    <a:pt x="452" y="259"/>
                  </a:lnTo>
                  <a:lnTo>
                    <a:pt x="439" y="238"/>
                  </a:lnTo>
                  <a:lnTo>
                    <a:pt x="428" y="220"/>
                  </a:lnTo>
                  <a:lnTo>
                    <a:pt x="416" y="202"/>
                  </a:lnTo>
                  <a:lnTo>
                    <a:pt x="405" y="184"/>
                  </a:lnTo>
                  <a:lnTo>
                    <a:pt x="392" y="166"/>
                  </a:lnTo>
                  <a:lnTo>
                    <a:pt x="380" y="147"/>
                  </a:lnTo>
                  <a:lnTo>
                    <a:pt x="369" y="128"/>
                  </a:lnTo>
                  <a:lnTo>
                    <a:pt x="357" y="109"/>
                  </a:lnTo>
                  <a:lnTo>
                    <a:pt x="364" y="71"/>
                  </a:lnTo>
                  <a:lnTo>
                    <a:pt x="377" y="40"/>
                  </a:lnTo>
                  <a:lnTo>
                    <a:pt x="395" y="18"/>
                  </a:lnTo>
                  <a:lnTo>
                    <a:pt x="416" y="5"/>
                  </a:lnTo>
                  <a:lnTo>
                    <a:pt x="439" y="0"/>
                  </a:lnTo>
                  <a:lnTo>
                    <a:pt x="464" y="6"/>
                  </a:lnTo>
                  <a:lnTo>
                    <a:pt x="490" y="21"/>
                  </a:lnTo>
                  <a:lnTo>
                    <a:pt x="516" y="49"/>
                  </a:lnTo>
                  <a:close/>
                </a:path>
              </a:pathLst>
            </a:custGeom>
            <a:solidFill>
              <a:srgbClr val="C4CF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77"/>
            <p:cNvSpPr>
              <a:spLocks/>
            </p:cNvSpPr>
            <p:nvPr/>
          </p:nvSpPr>
          <p:spPr bwMode="auto">
            <a:xfrm>
              <a:off x="2706" y="1899"/>
              <a:ext cx="549" cy="370"/>
            </a:xfrm>
            <a:custGeom>
              <a:avLst/>
              <a:gdLst>
                <a:gd name="T0" fmla="*/ 506 w 549"/>
                <a:gd name="T1" fmla="*/ 128 h 370"/>
                <a:gd name="T2" fmla="*/ 538 w 549"/>
                <a:gd name="T3" fmla="*/ 240 h 370"/>
                <a:gd name="T4" fmla="*/ 549 w 549"/>
                <a:gd name="T5" fmla="*/ 310 h 370"/>
                <a:gd name="T6" fmla="*/ 511 w 549"/>
                <a:gd name="T7" fmla="*/ 354 h 370"/>
                <a:gd name="T8" fmla="*/ 351 w 549"/>
                <a:gd name="T9" fmla="*/ 359 h 370"/>
                <a:gd name="T10" fmla="*/ 204 w 549"/>
                <a:gd name="T11" fmla="*/ 323 h 370"/>
                <a:gd name="T12" fmla="*/ 127 w 549"/>
                <a:gd name="T13" fmla="*/ 275 h 370"/>
                <a:gd name="T14" fmla="*/ 78 w 549"/>
                <a:gd name="T15" fmla="*/ 227 h 370"/>
                <a:gd name="T16" fmla="*/ 23 w 549"/>
                <a:gd name="T17" fmla="*/ 194 h 370"/>
                <a:gd name="T18" fmla="*/ 0 w 549"/>
                <a:gd name="T19" fmla="*/ 167 h 370"/>
                <a:gd name="T20" fmla="*/ 10 w 549"/>
                <a:gd name="T21" fmla="*/ 142 h 370"/>
                <a:gd name="T22" fmla="*/ 44 w 549"/>
                <a:gd name="T23" fmla="*/ 131 h 370"/>
                <a:gd name="T24" fmla="*/ 58 w 549"/>
                <a:gd name="T25" fmla="*/ 111 h 370"/>
                <a:gd name="T26" fmla="*/ 60 w 549"/>
                <a:gd name="T27" fmla="*/ 83 h 370"/>
                <a:gd name="T28" fmla="*/ 81 w 549"/>
                <a:gd name="T29" fmla="*/ 72 h 370"/>
                <a:gd name="T30" fmla="*/ 104 w 549"/>
                <a:gd name="T31" fmla="*/ 79 h 370"/>
                <a:gd name="T32" fmla="*/ 108 w 549"/>
                <a:gd name="T33" fmla="*/ 66 h 370"/>
                <a:gd name="T34" fmla="*/ 118 w 549"/>
                <a:gd name="T35" fmla="*/ 45 h 370"/>
                <a:gd name="T36" fmla="*/ 143 w 549"/>
                <a:gd name="T37" fmla="*/ 56 h 370"/>
                <a:gd name="T38" fmla="*/ 166 w 549"/>
                <a:gd name="T39" fmla="*/ 90 h 370"/>
                <a:gd name="T40" fmla="*/ 176 w 549"/>
                <a:gd name="T41" fmla="*/ 124 h 370"/>
                <a:gd name="T42" fmla="*/ 179 w 549"/>
                <a:gd name="T43" fmla="*/ 126 h 370"/>
                <a:gd name="T44" fmla="*/ 183 w 549"/>
                <a:gd name="T45" fmla="*/ 119 h 370"/>
                <a:gd name="T46" fmla="*/ 188 w 549"/>
                <a:gd name="T47" fmla="*/ 121 h 370"/>
                <a:gd name="T48" fmla="*/ 209 w 549"/>
                <a:gd name="T49" fmla="*/ 178 h 370"/>
                <a:gd name="T50" fmla="*/ 252 w 549"/>
                <a:gd name="T51" fmla="*/ 237 h 370"/>
                <a:gd name="T52" fmla="*/ 309 w 549"/>
                <a:gd name="T53" fmla="*/ 260 h 370"/>
                <a:gd name="T54" fmla="*/ 393 w 549"/>
                <a:gd name="T55" fmla="*/ 260 h 370"/>
                <a:gd name="T56" fmla="*/ 435 w 549"/>
                <a:gd name="T57" fmla="*/ 237 h 370"/>
                <a:gd name="T58" fmla="*/ 412 w 549"/>
                <a:gd name="T59" fmla="*/ 199 h 370"/>
                <a:gd name="T60" fmla="*/ 388 w 549"/>
                <a:gd name="T61" fmla="*/ 161 h 370"/>
                <a:gd name="T62" fmla="*/ 365 w 549"/>
                <a:gd name="T63" fmla="*/ 122 h 370"/>
                <a:gd name="T64" fmla="*/ 360 w 549"/>
                <a:gd name="T65" fmla="*/ 65 h 370"/>
                <a:gd name="T66" fmla="*/ 384 w 549"/>
                <a:gd name="T67" fmla="*/ 14 h 370"/>
                <a:gd name="T68" fmla="*/ 421 w 549"/>
                <a:gd name="T69" fmla="*/ 0 h 370"/>
                <a:gd name="T70" fmla="*/ 466 w 549"/>
                <a:gd name="T71" fmla="*/ 23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9" h="370">
                  <a:moveTo>
                    <a:pt x="493" y="51"/>
                  </a:moveTo>
                  <a:lnTo>
                    <a:pt x="506" y="128"/>
                  </a:lnTo>
                  <a:lnTo>
                    <a:pt x="523" y="191"/>
                  </a:lnTo>
                  <a:lnTo>
                    <a:pt x="538" y="240"/>
                  </a:lnTo>
                  <a:lnTo>
                    <a:pt x="548" y="280"/>
                  </a:lnTo>
                  <a:lnTo>
                    <a:pt x="549" y="310"/>
                  </a:lnTo>
                  <a:lnTo>
                    <a:pt x="538" y="334"/>
                  </a:lnTo>
                  <a:lnTo>
                    <a:pt x="511" y="354"/>
                  </a:lnTo>
                  <a:lnTo>
                    <a:pt x="465" y="370"/>
                  </a:lnTo>
                  <a:lnTo>
                    <a:pt x="351" y="359"/>
                  </a:lnTo>
                  <a:lnTo>
                    <a:pt x="266" y="343"/>
                  </a:lnTo>
                  <a:lnTo>
                    <a:pt x="204" y="323"/>
                  </a:lnTo>
                  <a:lnTo>
                    <a:pt x="160" y="300"/>
                  </a:lnTo>
                  <a:lnTo>
                    <a:pt x="127" y="275"/>
                  </a:lnTo>
                  <a:lnTo>
                    <a:pt x="102" y="251"/>
                  </a:lnTo>
                  <a:lnTo>
                    <a:pt x="78" y="227"/>
                  </a:lnTo>
                  <a:lnTo>
                    <a:pt x="50" y="206"/>
                  </a:lnTo>
                  <a:lnTo>
                    <a:pt x="23" y="194"/>
                  </a:lnTo>
                  <a:lnTo>
                    <a:pt x="8" y="180"/>
                  </a:lnTo>
                  <a:lnTo>
                    <a:pt x="0" y="167"/>
                  </a:lnTo>
                  <a:lnTo>
                    <a:pt x="2" y="154"/>
                  </a:lnTo>
                  <a:lnTo>
                    <a:pt x="10" y="142"/>
                  </a:lnTo>
                  <a:lnTo>
                    <a:pt x="24" y="134"/>
                  </a:lnTo>
                  <a:lnTo>
                    <a:pt x="44" y="131"/>
                  </a:lnTo>
                  <a:lnTo>
                    <a:pt x="70" y="133"/>
                  </a:lnTo>
                  <a:lnTo>
                    <a:pt x="58" y="111"/>
                  </a:lnTo>
                  <a:lnTo>
                    <a:pt x="56" y="95"/>
                  </a:lnTo>
                  <a:lnTo>
                    <a:pt x="60" y="83"/>
                  </a:lnTo>
                  <a:lnTo>
                    <a:pt x="70" y="76"/>
                  </a:lnTo>
                  <a:lnTo>
                    <a:pt x="81" y="72"/>
                  </a:lnTo>
                  <a:lnTo>
                    <a:pt x="93" y="73"/>
                  </a:lnTo>
                  <a:lnTo>
                    <a:pt x="104" y="79"/>
                  </a:lnTo>
                  <a:lnTo>
                    <a:pt x="113" y="90"/>
                  </a:lnTo>
                  <a:lnTo>
                    <a:pt x="108" y="66"/>
                  </a:lnTo>
                  <a:lnTo>
                    <a:pt x="111" y="52"/>
                  </a:lnTo>
                  <a:lnTo>
                    <a:pt x="118" y="45"/>
                  </a:lnTo>
                  <a:lnTo>
                    <a:pt x="130" y="48"/>
                  </a:lnTo>
                  <a:lnTo>
                    <a:pt x="143" y="56"/>
                  </a:lnTo>
                  <a:lnTo>
                    <a:pt x="156" y="70"/>
                  </a:lnTo>
                  <a:lnTo>
                    <a:pt x="166" y="90"/>
                  </a:lnTo>
                  <a:lnTo>
                    <a:pt x="174" y="114"/>
                  </a:lnTo>
                  <a:lnTo>
                    <a:pt x="176" y="124"/>
                  </a:lnTo>
                  <a:lnTo>
                    <a:pt x="177" y="127"/>
                  </a:lnTo>
                  <a:lnTo>
                    <a:pt x="179" y="126"/>
                  </a:lnTo>
                  <a:lnTo>
                    <a:pt x="181" y="123"/>
                  </a:lnTo>
                  <a:lnTo>
                    <a:pt x="183" y="119"/>
                  </a:lnTo>
                  <a:lnTo>
                    <a:pt x="185" y="118"/>
                  </a:lnTo>
                  <a:lnTo>
                    <a:pt x="188" y="121"/>
                  </a:lnTo>
                  <a:lnTo>
                    <a:pt x="191" y="132"/>
                  </a:lnTo>
                  <a:lnTo>
                    <a:pt x="209" y="178"/>
                  </a:lnTo>
                  <a:lnTo>
                    <a:pt x="230" y="214"/>
                  </a:lnTo>
                  <a:lnTo>
                    <a:pt x="252" y="237"/>
                  </a:lnTo>
                  <a:lnTo>
                    <a:pt x="279" y="253"/>
                  </a:lnTo>
                  <a:lnTo>
                    <a:pt x="309" y="260"/>
                  </a:lnTo>
                  <a:lnTo>
                    <a:pt x="347" y="262"/>
                  </a:lnTo>
                  <a:lnTo>
                    <a:pt x="393" y="260"/>
                  </a:lnTo>
                  <a:lnTo>
                    <a:pt x="448" y="258"/>
                  </a:lnTo>
                  <a:lnTo>
                    <a:pt x="435" y="237"/>
                  </a:lnTo>
                  <a:lnTo>
                    <a:pt x="424" y="218"/>
                  </a:lnTo>
                  <a:lnTo>
                    <a:pt x="412" y="199"/>
                  </a:lnTo>
                  <a:lnTo>
                    <a:pt x="400" y="180"/>
                  </a:lnTo>
                  <a:lnTo>
                    <a:pt x="388" y="161"/>
                  </a:lnTo>
                  <a:lnTo>
                    <a:pt x="376" y="141"/>
                  </a:lnTo>
                  <a:lnTo>
                    <a:pt x="365" y="122"/>
                  </a:lnTo>
                  <a:lnTo>
                    <a:pt x="354" y="103"/>
                  </a:lnTo>
                  <a:lnTo>
                    <a:pt x="360" y="65"/>
                  </a:lnTo>
                  <a:lnTo>
                    <a:pt x="370" y="36"/>
                  </a:lnTo>
                  <a:lnTo>
                    <a:pt x="384" y="14"/>
                  </a:lnTo>
                  <a:lnTo>
                    <a:pt x="401" y="3"/>
                  </a:lnTo>
                  <a:lnTo>
                    <a:pt x="421" y="0"/>
                  </a:lnTo>
                  <a:lnTo>
                    <a:pt x="443" y="6"/>
                  </a:lnTo>
                  <a:lnTo>
                    <a:pt x="466" y="23"/>
                  </a:lnTo>
                  <a:lnTo>
                    <a:pt x="493" y="51"/>
                  </a:lnTo>
                  <a:close/>
                </a:path>
              </a:pathLst>
            </a:custGeom>
            <a:solidFill>
              <a:srgbClr val="CC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78"/>
            <p:cNvSpPr>
              <a:spLocks/>
            </p:cNvSpPr>
            <p:nvPr/>
          </p:nvSpPr>
          <p:spPr bwMode="auto">
            <a:xfrm>
              <a:off x="2715" y="1902"/>
              <a:ext cx="531" cy="356"/>
            </a:xfrm>
            <a:custGeom>
              <a:avLst/>
              <a:gdLst>
                <a:gd name="T0" fmla="*/ 483 w 531"/>
                <a:gd name="T1" fmla="*/ 130 h 356"/>
                <a:gd name="T2" fmla="*/ 517 w 531"/>
                <a:gd name="T3" fmla="*/ 235 h 356"/>
                <a:gd name="T4" fmla="*/ 531 w 531"/>
                <a:gd name="T5" fmla="*/ 297 h 356"/>
                <a:gd name="T6" fmla="*/ 495 w 531"/>
                <a:gd name="T7" fmla="*/ 337 h 356"/>
                <a:gd name="T8" fmla="*/ 334 w 531"/>
                <a:gd name="T9" fmla="*/ 343 h 356"/>
                <a:gd name="T10" fmla="*/ 187 w 531"/>
                <a:gd name="T11" fmla="*/ 302 h 356"/>
                <a:gd name="T12" fmla="*/ 113 w 531"/>
                <a:gd name="T13" fmla="*/ 253 h 356"/>
                <a:gd name="T14" fmla="*/ 71 w 531"/>
                <a:gd name="T15" fmla="*/ 214 h 356"/>
                <a:gd name="T16" fmla="*/ 23 w 531"/>
                <a:gd name="T17" fmla="*/ 192 h 356"/>
                <a:gd name="T18" fmla="*/ 0 w 531"/>
                <a:gd name="T19" fmla="*/ 164 h 356"/>
                <a:gd name="T20" fmla="*/ 9 w 531"/>
                <a:gd name="T21" fmla="*/ 142 h 356"/>
                <a:gd name="T22" fmla="*/ 43 w 531"/>
                <a:gd name="T23" fmla="*/ 131 h 356"/>
                <a:gd name="T24" fmla="*/ 59 w 531"/>
                <a:gd name="T25" fmla="*/ 111 h 356"/>
                <a:gd name="T26" fmla="*/ 62 w 531"/>
                <a:gd name="T27" fmla="*/ 86 h 356"/>
                <a:gd name="T28" fmla="*/ 83 w 531"/>
                <a:gd name="T29" fmla="*/ 79 h 356"/>
                <a:gd name="T30" fmla="*/ 104 w 531"/>
                <a:gd name="T31" fmla="*/ 88 h 356"/>
                <a:gd name="T32" fmla="*/ 108 w 531"/>
                <a:gd name="T33" fmla="*/ 76 h 356"/>
                <a:gd name="T34" fmla="*/ 122 w 531"/>
                <a:gd name="T35" fmla="*/ 60 h 356"/>
                <a:gd name="T36" fmla="*/ 144 w 531"/>
                <a:gd name="T37" fmla="*/ 72 h 356"/>
                <a:gd name="T38" fmla="*/ 162 w 531"/>
                <a:gd name="T39" fmla="*/ 106 h 356"/>
                <a:gd name="T40" fmla="*/ 167 w 531"/>
                <a:gd name="T41" fmla="*/ 136 h 356"/>
                <a:gd name="T42" fmla="*/ 170 w 531"/>
                <a:gd name="T43" fmla="*/ 134 h 356"/>
                <a:gd name="T44" fmla="*/ 174 w 531"/>
                <a:gd name="T45" fmla="*/ 121 h 356"/>
                <a:gd name="T46" fmla="*/ 179 w 531"/>
                <a:gd name="T47" fmla="*/ 118 h 356"/>
                <a:gd name="T48" fmla="*/ 199 w 531"/>
                <a:gd name="T49" fmla="*/ 176 h 356"/>
                <a:gd name="T50" fmla="*/ 242 w 531"/>
                <a:gd name="T51" fmla="*/ 236 h 356"/>
                <a:gd name="T52" fmla="*/ 303 w 531"/>
                <a:gd name="T53" fmla="*/ 259 h 356"/>
                <a:gd name="T54" fmla="*/ 390 w 531"/>
                <a:gd name="T55" fmla="*/ 260 h 356"/>
                <a:gd name="T56" fmla="*/ 432 w 531"/>
                <a:gd name="T57" fmla="*/ 237 h 356"/>
                <a:gd name="T58" fmla="*/ 408 w 531"/>
                <a:gd name="T59" fmla="*/ 196 h 356"/>
                <a:gd name="T60" fmla="*/ 384 w 531"/>
                <a:gd name="T61" fmla="*/ 157 h 356"/>
                <a:gd name="T62" fmla="*/ 360 w 531"/>
                <a:gd name="T63" fmla="*/ 117 h 356"/>
                <a:gd name="T64" fmla="*/ 355 w 531"/>
                <a:gd name="T65" fmla="*/ 60 h 356"/>
                <a:gd name="T66" fmla="*/ 374 w 531"/>
                <a:gd name="T67" fmla="*/ 11 h 356"/>
                <a:gd name="T68" fmla="*/ 404 w 531"/>
                <a:gd name="T69" fmla="*/ 0 h 356"/>
                <a:gd name="T70" fmla="*/ 444 w 531"/>
                <a:gd name="T71" fmla="*/ 2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1" h="356">
                  <a:moveTo>
                    <a:pt x="468" y="55"/>
                  </a:moveTo>
                  <a:lnTo>
                    <a:pt x="483" y="130"/>
                  </a:lnTo>
                  <a:lnTo>
                    <a:pt x="501" y="190"/>
                  </a:lnTo>
                  <a:lnTo>
                    <a:pt x="517" y="235"/>
                  </a:lnTo>
                  <a:lnTo>
                    <a:pt x="529" y="271"/>
                  </a:lnTo>
                  <a:lnTo>
                    <a:pt x="531" y="297"/>
                  </a:lnTo>
                  <a:lnTo>
                    <a:pt x="522" y="319"/>
                  </a:lnTo>
                  <a:lnTo>
                    <a:pt x="495" y="337"/>
                  </a:lnTo>
                  <a:lnTo>
                    <a:pt x="449" y="356"/>
                  </a:lnTo>
                  <a:lnTo>
                    <a:pt x="334" y="343"/>
                  </a:lnTo>
                  <a:lnTo>
                    <a:pt x="249" y="325"/>
                  </a:lnTo>
                  <a:lnTo>
                    <a:pt x="187" y="302"/>
                  </a:lnTo>
                  <a:lnTo>
                    <a:pt x="144" y="278"/>
                  </a:lnTo>
                  <a:lnTo>
                    <a:pt x="113" y="253"/>
                  </a:lnTo>
                  <a:lnTo>
                    <a:pt x="91" y="231"/>
                  </a:lnTo>
                  <a:lnTo>
                    <a:pt x="71" y="214"/>
                  </a:lnTo>
                  <a:lnTo>
                    <a:pt x="48" y="204"/>
                  </a:lnTo>
                  <a:lnTo>
                    <a:pt x="23" y="192"/>
                  </a:lnTo>
                  <a:lnTo>
                    <a:pt x="8" y="178"/>
                  </a:lnTo>
                  <a:lnTo>
                    <a:pt x="0" y="164"/>
                  </a:lnTo>
                  <a:lnTo>
                    <a:pt x="2" y="153"/>
                  </a:lnTo>
                  <a:lnTo>
                    <a:pt x="9" y="142"/>
                  </a:lnTo>
                  <a:lnTo>
                    <a:pt x="24" y="134"/>
                  </a:lnTo>
                  <a:lnTo>
                    <a:pt x="43" y="131"/>
                  </a:lnTo>
                  <a:lnTo>
                    <a:pt x="70" y="132"/>
                  </a:lnTo>
                  <a:lnTo>
                    <a:pt x="59" y="111"/>
                  </a:lnTo>
                  <a:lnTo>
                    <a:pt x="58" y="97"/>
                  </a:lnTo>
                  <a:lnTo>
                    <a:pt x="62" y="86"/>
                  </a:lnTo>
                  <a:lnTo>
                    <a:pt x="73" y="81"/>
                  </a:lnTo>
                  <a:lnTo>
                    <a:pt x="83" y="79"/>
                  </a:lnTo>
                  <a:lnTo>
                    <a:pt x="96" y="82"/>
                  </a:lnTo>
                  <a:lnTo>
                    <a:pt x="104" y="88"/>
                  </a:lnTo>
                  <a:lnTo>
                    <a:pt x="111" y="99"/>
                  </a:lnTo>
                  <a:lnTo>
                    <a:pt x="108" y="76"/>
                  </a:lnTo>
                  <a:lnTo>
                    <a:pt x="113" y="64"/>
                  </a:lnTo>
                  <a:lnTo>
                    <a:pt x="122" y="60"/>
                  </a:lnTo>
                  <a:lnTo>
                    <a:pt x="134" y="64"/>
                  </a:lnTo>
                  <a:lnTo>
                    <a:pt x="144" y="72"/>
                  </a:lnTo>
                  <a:lnTo>
                    <a:pt x="155" y="88"/>
                  </a:lnTo>
                  <a:lnTo>
                    <a:pt x="162" y="106"/>
                  </a:lnTo>
                  <a:lnTo>
                    <a:pt x="165" y="129"/>
                  </a:lnTo>
                  <a:lnTo>
                    <a:pt x="167" y="136"/>
                  </a:lnTo>
                  <a:lnTo>
                    <a:pt x="168" y="138"/>
                  </a:lnTo>
                  <a:lnTo>
                    <a:pt x="170" y="134"/>
                  </a:lnTo>
                  <a:lnTo>
                    <a:pt x="172" y="128"/>
                  </a:lnTo>
                  <a:lnTo>
                    <a:pt x="174" y="121"/>
                  </a:lnTo>
                  <a:lnTo>
                    <a:pt x="176" y="117"/>
                  </a:lnTo>
                  <a:lnTo>
                    <a:pt x="179" y="118"/>
                  </a:lnTo>
                  <a:lnTo>
                    <a:pt x="182" y="129"/>
                  </a:lnTo>
                  <a:lnTo>
                    <a:pt x="199" y="176"/>
                  </a:lnTo>
                  <a:lnTo>
                    <a:pt x="219" y="212"/>
                  </a:lnTo>
                  <a:lnTo>
                    <a:pt x="242" y="236"/>
                  </a:lnTo>
                  <a:lnTo>
                    <a:pt x="270" y="252"/>
                  </a:lnTo>
                  <a:lnTo>
                    <a:pt x="303" y="259"/>
                  </a:lnTo>
                  <a:lnTo>
                    <a:pt x="343" y="262"/>
                  </a:lnTo>
                  <a:lnTo>
                    <a:pt x="390" y="260"/>
                  </a:lnTo>
                  <a:lnTo>
                    <a:pt x="445" y="258"/>
                  </a:lnTo>
                  <a:lnTo>
                    <a:pt x="432" y="237"/>
                  </a:lnTo>
                  <a:lnTo>
                    <a:pt x="421" y="217"/>
                  </a:lnTo>
                  <a:lnTo>
                    <a:pt x="408" y="196"/>
                  </a:lnTo>
                  <a:lnTo>
                    <a:pt x="396" y="177"/>
                  </a:lnTo>
                  <a:lnTo>
                    <a:pt x="384" y="157"/>
                  </a:lnTo>
                  <a:lnTo>
                    <a:pt x="372" y="137"/>
                  </a:lnTo>
                  <a:lnTo>
                    <a:pt x="360" y="117"/>
                  </a:lnTo>
                  <a:lnTo>
                    <a:pt x="350" y="98"/>
                  </a:lnTo>
                  <a:lnTo>
                    <a:pt x="355" y="60"/>
                  </a:lnTo>
                  <a:lnTo>
                    <a:pt x="363" y="32"/>
                  </a:lnTo>
                  <a:lnTo>
                    <a:pt x="374" y="11"/>
                  </a:lnTo>
                  <a:lnTo>
                    <a:pt x="389" y="1"/>
                  </a:lnTo>
                  <a:lnTo>
                    <a:pt x="404" y="0"/>
                  </a:lnTo>
                  <a:lnTo>
                    <a:pt x="422" y="8"/>
                  </a:lnTo>
                  <a:lnTo>
                    <a:pt x="444" y="26"/>
                  </a:lnTo>
                  <a:lnTo>
                    <a:pt x="468" y="55"/>
                  </a:lnTo>
                  <a:close/>
                </a:path>
              </a:pathLst>
            </a:custGeom>
            <a:solidFill>
              <a:srgbClr val="D4DB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79"/>
            <p:cNvSpPr>
              <a:spLocks/>
            </p:cNvSpPr>
            <p:nvPr/>
          </p:nvSpPr>
          <p:spPr bwMode="auto">
            <a:xfrm>
              <a:off x="2547" y="2255"/>
              <a:ext cx="182" cy="106"/>
            </a:xfrm>
            <a:custGeom>
              <a:avLst/>
              <a:gdLst>
                <a:gd name="T0" fmla="*/ 26 w 182"/>
                <a:gd name="T1" fmla="*/ 0 h 106"/>
                <a:gd name="T2" fmla="*/ 45 w 182"/>
                <a:gd name="T3" fmla="*/ 6 h 106"/>
                <a:gd name="T4" fmla="*/ 64 w 182"/>
                <a:gd name="T5" fmla="*/ 11 h 106"/>
                <a:gd name="T6" fmla="*/ 83 w 182"/>
                <a:gd name="T7" fmla="*/ 17 h 106"/>
                <a:gd name="T8" fmla="*/ 103 w 182"/>
                <a:gd name="T9" fmla="*/ 24 h 106"/>
                <a:gd name="T10" fmla="*/ 122 w 182"/>
                <a:gd name="T11" fmla="*/ 30 h 106"/>
                <a:gd name="T12" fmla="*/ 142 w 182"/>
                <a:gd name="T13" fmla="*/ 37 h 106"/>
                <a:gd name="T14" fmla="*/ 161 w 182"/>
                <a:gd name="T15" fmla="*/ 42 h 106"/>
                <a:gd name="T16" fmla="*/ 180 w 182"/>
                <a:gd name="T17" fmla="*/ 49 h 106"/>
                <a:gd name="T18" fmla="*/ 181 w 182"/>
                <a:gd name="T19" fmla="*/ 57 h 106"/>
                <a:gd name="T20" fmla="*/ 182 w 182"/>
                <a:gd name="T21" fmla="*/ 66 h 106"/>
                <a:gd name="T22" fmla="*/ 182 w 182"/>
                <a:gd name="T23" fmla="*/ 72 h 106"/>
                <a:gd name="T24" fmla="*/ 181 w 182"/>
                <a:gd name="T25" fmla="*/ 80 h 106"/>
                <a:gd name="T26" fmla="*/ 178 w 182"/>
                <a:gd name="T27" fmla="*/ 87 h 106"/>
                <a:gd name="T28" fmla="*/ 176 w 182"/>
                <a:gd name="T29" fmla="*/ 94 h 106"/>
                <a:gd name="T30" fmla="*/ 172 w 182"/>
                <a:gd name="T31" fmla="*/ 100 h 106"/>
                <a:gd name="T32" fmla="*/ 167 w 182"/>
                <a:gd name="T33" fmla="*/ 106 h 106"/>
                <a:gd name="T34" fmla="*/ 150 w 182"/>
                <a:gd name="T35" fmla="*/ 104 h 106"/>
                <a:gd name="T36" fmla="*/ 135 w 182"/>
                <a:gd name="T37" fmla="*/ 102 h 106"/>
                <a:gd name="T38" fmla="*/ 118 w 182"/>
                <a:gd name="T39" fmla="*/ 100 h 106"/>
                <a:gd name="T40" fmla="*/ 103 w 182"/>
                <a:gd name="T41" fmla="*/ 99 h 106"/>
                <a:gd name="T42" fmla="*/ 86 w 182"/>
                <a:gd name="T43" fmla="*/ 96 h 106"/>
                <a:gd name="T44" fmla="*/ 71 w 182"/>
                <a:gd name="T45" fmla="*/ 95 h 106"/>
                <a:gd name="T46" fmla="*/ 55 w 182"/>
                <a:gd name="T47" fmla="*/ 93 h 106"/>
                <a:gd name="T48" fmla="*/ 41 w 182"/>
                <a:gd name="T49" fmla="*/ 92 h 106"/>
                <a:gd name="T50" fmla="*/ 23 w 182"/>
                <a:gd name="T51" fmla="*/ 80 h 106"/>
                <a:gd name="T52" fmla="*/ 12 w 182"/>
                <a:gd name="T53" fmla="*/ 69 h 106"/>
                <a:gd name="T54" fmla="*/ 4 w 182"/>
                <a:gd name="T55" fmla="*/ 57 h 106"/>
                <a:gd name="T56" fmla="*/ 1 w 182"/>
                <a:gd name="T57" fmla="*/ 45 h 106"/>
                <a:gd name="T58" fmla="*/ 0 w 182"/>
                <a:gd name="T59" fmla="*/ 34 h 106"/>
                <a:gd name="T60" fmla="*/ 5 w 182"/>
                <a:gd name="T61" fmla="*/ 22 h 106"/>
                <a:gd name="T62" fmla="*/ 13 w 182"/>
                <a:gd name="T63" fmla="*/ 10 h 106"/>
                <a:gd name="T64" fmla="*/ 26 w 182"/>
                <a:gd name="T65"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2" h="106">
                  <a:moveTo>
                    <a:pt x="26" y="0"/>
                  </a:moveTo>
                  <a:lnTo>
                    <a:pt x="45" y="6"/>
                  </a:lnTo>
                  <a:lnTo>
                    <a:pt x="64" y="11"/>
                  </a:lnTo>
                  <a:lnTo>
                    <a:pt x="83" y="17"/>
                  </a:lnTo>
                  <a:lnTo>
                    <a:pt x="103" y="24"/>
                  </a:lnTo>
                  <a:lnTo>
                    <a:pt x="122" y="30"/>
                  </a:lnTo>
                  <a:lnTo>
                    <a:pt x="142" y="37"/>
                  </a:lnTo>
                  <a:lnTo>
                    <a:pt x="161" y="42"/>
                  </a:lnTo>
                  <a:lnTo>
                    <a:pt x="180" y="49"/>
                  </a:lnTo>
                  <a:lnTo>
                    <a:pt x="181" y="57"/>
                  </a:lnTo>
                  <a:lnTo>
                    <a:pt x="182" y="66"/>
                  </a:lnTo>
                  <a:lnTo>
                    <a:pt x="182" y="72"/>
                  </a:lnTo>
                  <a:lnTo>
                    <a:pt x="181" y="80"/>
                  </a:lnTo>
                  <a:lnTo>
                    <a:pt x="178" y="87"/>
                  </a:lnTo>
                  <a:lnTo>
                    <a:pt x="176" y="94"/>
                  </a:lnTo>
                  <a:lnTo>
                    <a:pt x="172" y="100"/>
                  </a:lnTo>
                  <a:lnTo>
                    <a:pt x="167" y="106"/>
                  </a:lnTo>
                  <a:lnTo>
                    <a:pt x="150" y="104"/>
                  </a:lnTo>
                  <a:lnTo>
                    <a:pt x="135" y="102"/>
                  </a:lnTo>
                  <a:lnTo>
                    <a:pt x="118" y="100"/>
                  </a:lnTo>
                  <a:lnTo>
                    <a:pt x="103" y="99"/>
                  </a:lnTo>
                  <a:lnTo>
                    <a:pt x="86" y="96"/>
                  </a:lnTo>
                  <a:lnTo>
                    <a:pt x="71" y="95"/>
                  </a:lnTo>
                  <a:lnTo>
                    <a:pt x="55" y="93"/>
                  </a:lnTo>
                  <a:lnTo>
                    <a:pt x="41" y="92"/>
                  </a:lnTo>
                  <a:lnTo>
                    <a:pt x="23" y="80"/>
                  </a:lnTo>
                  <a:lnTo>
                    <a:pt x="12" y="69"/>
                  </a:lnTo>
                  <a:lnTo>
                    <a:pt x="4" y="57"/>
                  </a:lnTo>
                  <a:lnTo>
                    <a:pt x="1" y="45"/>
                  </a:lnTo>
                  <a:lnTo>
                    <a:pt x="0" y="34"/>
                  </a:lnTo>
                  <a:lnTo>
                    <a:pt x="5" y="22"/>
                  </a:lnTo>
                  <a:lnTo>
                    <a:pt x="13" y="10"/>
                  </a:lnTo>
                  <a:lnTo>
                    <a:pt x="26" y="0"/>
                  </a:lnTo>
                  <a:close/>
                </a:path>
              </a:pathLst>
            </a:custGeom>
            <a:solidFill>
              <a:srgbClr val="9CAD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80"/>
            <p:cNvSpPr>
              <a:spLocks/>
            </p:cNvSpPr>
            <p:nvPr/>
          </p:nvSpPr>
          <p:spPr bwMode="auto">
            <a:xfrm>
              <a:off x="2551" y="2258"/>
              <a:ext cx="174" cy="101"/>
            </a:xfrm>
            <a:custGeom>
              <a:avLst/>
              <a:gdLst>
                <a:gd name="T0" fmla="*/ 24 w 174"/>
                <a:gd name="T1" fmla="*/ 0 h 101"/>
                <a:gd name="T2" fmla="*/ 42 w 174"/>
                <a:gd name="T3" fmla="*/ 5 h 101"/>
                <a:gd name="T4" fmla="*/ 61 w 174"/>
                <a:gd name="T5" fmla="*/ 11 h 101"/>
                <a:gd name="T6" fmla="*/ 78 w 174"/>
                <a:gd name="T7" fmla="*/ 17 h 101"/>
                <a:gd name="T8" fmla="*/ 98 w 174"/>
                <a:gd name="T9" fmla="*/ 23 h 101"/>
                <a:gd name="T10" fmla="*/ 116 w 174"/>
                <a:gd name="T11" fmla="*/ 29 h 101"/>
                <a:gd name="T12" fmla="*/ 135 w 174"/>
                <a:gd name="T13" fmla="*/ 35 h 101"/>
                <a:gd name="T14" fmla="*/ 153 w 174"/>
                <a:gd name="T15" fmla="*/ 40 h 101"/>
                <a:gd name="T16" fmla="*/ 173 w 174"/>
                <a:gd name="T17" fmla="*/ 46 h 101"/>
                <a:gd name="T18" fmla="*/ 173 w 174"/>
                <a:gd name="T19" fmla="*/ 54 h 101"/>
                <a:gd name="T20" fmla="*/ 174 w 174"/>
                <a:gd name="T21" fmla="*/ 62 h 101"/>
                <a:gd name="T22" fmla="*/ 173 w 174"/>
                <a:gd name="T23" fmla="*/ 68 h 101"/>
                <a:gd name="T24" fmla="*/ 173 w 174"/>
                <a:gd name="T25" fmla="*/ 76 h 101"/>
                <a:gd name="T26" fmla="*/ 171 w 174"/>
                <a:gd name="T27" fmla="*/ 82 h 101"/>
                <a:gd name="T28" fmla="*/ 168 w 174"/>
                <a:gd name="T29" fmla="*/ 89 h 101"/>
                <a:gd name="T30" fmla="*/ 163 w 174"/>
                <a:gd name="T31" fmla="*/ 95 h 101"/>
                <a:gd name="T32" fmla="*/ 159 w 174"/>
                <a:gd name="T33" fmla="*/ 101 h 101"/>
                <a:gd name="T34" fmla="*/ 143 w 174"/>
                <a:gd name="T35" fmla="*/ 99 h 101"/>
                <a:gd name="T36" fmla="*/ 128 w 174"/>
                <a:gd name="T37" fmla="*/ 97 h 101"/>
                <a:gd name="T38" fmla="*/ 112 w 174"/>
                <a:gd name="T39" fmla="*/ 95 h 101"/>
                <a:gd name="T40" fmla="*/ 98 w 174"/>
                <a:gd name="T41" fmla="*/ 94 h 101"/>
                <a:gd name="T42" fmla="*/ 82 w 174"/>
                <a:gd name="T43" fmla="*/ 91 h 101"/>
                <a:gd name="T44" fmla="*/ 67 w 174"/>
                <a:gd name="T45" fmla="*/ 90 h 101"/>
                <a:gd name="T46" fmla="*/ 52 w 174"/>
                <a:gd name="T47" fmla="*/ 88 h 101"/>
                <a:gd name="T48" fmla="*/ 38 w 174"/>
                <a:gd name="T49" fmla="*/ 87 h 101"/>
                <a:gd name="T50" fmla="*/ 21 w 174"/>
                <a:gd name="T51" fmla="*/ 75 h 101"/>
                <a:gd name="T52" fmla="*/ 11 w 174"/>
                <a:gd name="T53" fmla="*/ 65 h 101"/>
                <a:gd name="T54" fmla="*/ 3 w 174"/>
                <a:gd name="T55" fmla="*/ 54 h 101"/>
                <a:gd name="T56" fmla="*/ 0 w 174"/>
                <a:gd name="T57" fmla="*/ 43 h 101"/>
                <a:gd name="T58" fmla="*/ 0 w 174"/>
                <a:gd name="T59" fmla="*/ 32 h 101"/>
                <a:gd name="T60" fmla="*/ 4 w 174"/>
                <a:gd name="T61" fmla="*/ 21 h 101"/>
                <a:gd name="T62" fmla="*/ 12 w 174"/>
                <a:gd name="T63" fmla="*/ 10 h 101"/>
                <a:gd name="T64" fmla="*/ 24 w 174"/>
                <a:gd name="T65"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4" h="101">
                  <a:moveTo>
                    <a:pt x="24" y="0"/>
                  </a:moveTo>
                  <a:lnTo>
                    <a:pt x="42" y="5"/>
                  </a:lnTo>
                  <a:lnTo>
                    <a:pt x="61" y="11"/>
                  </a:lnTo>
                  <a:lnTo>
                    <a:pt x="78" y="17"/>
                  </a:lnTo>
                  <a:lnTo>
                    <a:pt x="98" y="23"/>
                  </a:lnTo>
                  <a:lnTo>
                    <a:pt x="116" y="29"/>
                  </a:lnTo>
                  <a:lnTo>
                    <a:pt x="135" y="35"/>
                  </a:lnTo>
                  <a:lnTo>
                    <a:pt x="153" y="40"/>
                  </a:lnTo>
                  <a:lnTo>
                    <a:pt x="173" y="46"/>
                  </a:lnTo>
                  <a:lnTo>
                    <a:pt x="173" y="54"/>
                  </a:lnTo>
                  <a:lnTo>
                    <a:pt x="174" y="62"/>
                  </a:lnTo>
                  <a:lnTo>
                    <a:pt x="173" y="68"/>
                  </a:lnTo>
                  <a:lnTo>
                    <a:pt x="173" y="76"/>
                  </a:lnTo>
                  <a:lnTo>
                    <a:pt x="171" y="82"/>
                  </a:lnTo>
                  <a:lnTo>
                    <a:pt x="168" y="89"/>
                  </a:lnTo>
                  <a:lnTo>
                    <a:pt x="163" y="95"/>
                  </a:lnTo>
                  <a:lnTo>
                    <a:pt x="159" y="101"/>
                  </a:lnTo>
                  <a:lnTo>
                    <a:pt x="143" y="99"/>
                  </a:lnTo>
                  <a:lnTo>
                    <a:pt x="128" y="97"/>
                  </a:lnTo>
                  <a:lnTo>
                    <a:pt x="112" y="95"/>
                  </a:lnTo>
                  <a:lnTo>
                    <a:pt x="98" y="94"/>
                  </a:lnTo>
                  <a:lnTo>
                    <a:pt x="82" y="91"/>
                  </a:lnTo>
                  <a:lnTo>
                    <a:pt x="67" y="90"/>
                  </a:lnTo>
                  <a:lnTo>
                    <a:pt x="52" y="88"/>
                  </a:lnTo>
                  <a:lnTo>
                    <a:pt x="38" y="87"/>
                  </a:lnTo>
                  <a:lnTo>
                    <a:pt x="21" y="75"/>
                  </a:lnTo>
                  <a:lnTo>
                    <a:pt x="11" y="65"/>
                  </a:lnTo>
                  <a:lnTo>
                    <a:pt x="3" y="54"/>
                  </a:lnTo>
                  <a:lnTo>
                    <a:pt x="0" y="43"/>
                  </a:lnTo>
                  <a:lnTo>
                    <a:pt x="0" y="32"/>
                  </a:lnTo>
                  <a:lnTo>
                    <a:pt x="4" y="21"/>
                  </a:lnTo>
                  <a:lnTo>
                    <a:pt x="12" y="10"/>
                  </a:lnTo>
                  <a:lnTo>
                    <a:pt x="24" y="0"/>
                  </a:lnTo>
                  <a:close/>
                </a:path>
              </a:pathLst>
            </a:custGeom>
            <a:solidFill>
              <a:srgbClr val="A3B5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81"/>
            <p:cNvSpPr>
              <a:spLocks/>
            </p:cNvSpPr>
            <p:nvPr/>
          </p:nvSpPr>
          <p:spPr bwMode="auto">
            <a:xfrm>
              <a:off x="2555" y="2260"/>
              <a:ext cx="166" cy="96"/>
            </a:xfrm>
            <a:custGeom>
              <a:avLst/>
              <a:gdLst>
                <a:gd name="T0" fmla="*/ 23 w 166"/>
                <a:gd name="T1" fmla="*/ 0 h 96"/>
                <a:gd name="T2" fmla="*/ 41 w 166"/>
                <a:gd name="T3" fmla="*/ 4 h 96"/>
                <a:gd name="T4" fmla="*/ 58 w 166"/>
                <a:gd name="T5" fmla="*/ 10 h 96"/>
                <a:gd name="T6" fmla="*/ 75 w 166"/>
                <a:gd name="T7" fmla="*/ 16 h 96"/>
                <a:gd name="T8" fmla="*/ 94 w 166"/>
                <a:gd name="T9" fmla="*/ 22 h 96"/>
                <a:gd name="T10" fmla="*/ 111 w 166"/>
                <a:gd name="T11" fmla="*/ 27 h 96"/>
                <a:gd name="T12" fmla="*/ 129 w 166"/>
                <a:gd name="T13" fmla="*/ 33 h 96"/>
                <a:gd name="T14" fmla="*/ 146 w 166"/>
                <a:gd name="T15" fmla="*/ 38 h 96"/>
                <a:gd name="T16" fmla="*/ 165 w 166"/>
                <a:gd name="T17" fmla="*/ 44 h 96"/>
                <a:gd name="T18" fmla="*/ 165 w 166"/>
                <a:gd name="T19" fmla="*/ 51 h 96"/>
                <a:gd name="T20" fmla="*/ 166 w 166"/>
                <a:gd name="T21" fmla="*/ 59 h 96"/>
                <a:gd name="T22" fmla="*/ 165 w 166"/>
                <a:gd name="T23" fmla="*/ 66 h 96"/>
                <a:gd name="T24" fmla="*/ 165 w 166"/>
                <a:gd name="T25" fmla="*/ 73 h 96"/>
                <a:gd name="T26" fmla="*/ 162 w 166"/>
                <a:gd name="T27" fmla="*/ 79 h 96"/>
                <a:gd name="T28" fmla="*/ 160 w 166"/>
                <a:gd name="T29" fmla="*/ 85 h 96"/>
                <a:gd name="T30" fmla="*/ 156 w 166"/>
                <a:gd name="T31" fmla="*/ 90 h 96"/>
                <a:gd name="T32" fmla="*/ 153 w 166"/>
                <a:gd name="T33" fmla="*/ 96 h 96"/>
                <a:gd name="T34" fmla="*/ 138 w 166"/>
                <a:gd name="T35" fmla="*/ 94 h 96"/>
                <a:gd name="T36" fmla="*/ 123 w 166"/>
                <a:gd name="T37" fmla="*/ 93 h 96"/>
                <a:gd name="T38" fmla="*/ 108 w 166"/>
                <a:gd name="T39" fmla="*/ 91 h 96"/>
                <a:gd name="T40" fmla="*/ 94 w 166"/>
                <a:gd name="T41" fmla="*/ 90 h 96"/>
                <a:gd name="T42" fmla="*/ 79 w 166"/>
                <a:gd name="T43" fmla="*/ 88 h 96"/>
                <a:gd name="T44" fmla="*/ 65 w 166"/>
                <a:gd name="T45" fmla="*/ 87 h 96"/>
                <a:gd name="T46" fmla="*/ 50 w 166"/>
                <a:gd name="T47" fmla="*/ 85 h 96"/>
                <a:gd name="T48" fmla="*/ 37 w 166"/>
                <a:gd name="T49" fmla="*/ 84 h 96"/>
                <a:gd name="T50" fmla="*/ 21 w 166"/>
                <a:gd name="T51" fmla="*/ 72 h 96"/>
                <a:gd name="T52" fmla="*/ 11 w 166"/>
                <a:gd name="T53" fmla="*/ 63 h 96"/>
                <a:gd name="T54" fmla="*/ 3 w 166"/>
                <a:gd name="T55" fmla="*/ 51 h 96"/>
                <a:gd name="T56" fmla="*/ 0 w 166"/>
                <a:gd name="T57" fmla="*/ 41 h 96"/>
                <a:gd name="T58" fmla="*/ 0 w 166"/>
                <a:gd name="T59" fmla="*/ 31 h 96"/>
                <a:gd name="T60" fmla="*/ 4 w 166"/>
                <a:gd name="T61" fmla="*/ 20 h 96"/>
                <a:gd name="T62" fmla="*/ 11 w 166"/>
                <a:gd name="T63" fmla="*/ 9 h 96"/>
                <a:gd name="T64" fmla="*/ 23 w 166"/>
                <a:gd name="T6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6" h="96">
                  <a:moveTo>
                    <a:pt x="23" y="0"/>
                  </a:moveTo>
                  <a:lnTo>
                    <a:pt x="41" y="4"/>
                  </a:lnTo>
                  <a:lnTo>
                    <a:pt x="58" y="10"/>
                  </a:lnTo>
                  <a:lnTo>
                    <a:pt x="75" y="16"/>
                  </a:lnTo>
                  <a:lnTo>
                    <a:pt x="94" y="22"/>
                  </a:lnTo>
                  <a:lnTo>
                    <a:pt x="111" y="27"/>
                  </a:lnTo>
                  <a:lnTo>
                    <a:pt x="129" y="33"/>
                  </a:lnTo>
                  <a:lnTo>
                    <a:pt x="146" y="38"/>
                  </a:lnTo>
                  <a:lnTo>
                    <a:pt x="165" y="44"/>
                  </a:lnTo>
                  <a:lnTo>
                    <a:pt x="165" y="51"/>
                  </a:lnTo>
                  <a:lnTo>
                    <a:pt x="166" y="59"/>
                  </a:lnTo>
                  <a:lnTo>
                    <a:pt x="165" y="66"/>
                  </a:lnTo>
                  <a:lnTo>
                    <a:pt x="165" y="73"/>
                  </a:lnTo>
                  <a:lnTo>
                    <a:pt x="162" y="79"/>
                  </a:lnTo>
                  <a:lnTo>
                    <a:pt x="160" y="85"/>
                  </a:lnTo>
                  <a:lnTo>
                    <a:pt x="156" y="90"/>
                  </a:lnTo>
                  <a:lnTo>
                    <a:pt x="153" y="96"/>
                  </a:lnTo>
                  <a:lnTo>
                    <a:pt x="138" y="94"/>
                  </a:lnTo>
                  <a:lnTo>
                    <a:pt x="123" y="93"/>
                  </a:lnTo>
                  <a:lnTo>
                    <a:pt x="108" y="91"/>
                  </a:lnTo>
                  <a:lnTo>
                    <a:pt x="94" y="90"/>
                  </a:lnTo>
                  <a:lnTo>
                    <a:pt x="79" y="88"/>
                  </a:lnTo>
                  <a:lnTo>
                    <a:pt x="65" y="87"/>
                  </a:lnTo>
                  <a:lnTo>
                    <a:pt x="50" y="85"/>
                  </a:lnTo>
                  <a:lnTo>
                    <a:pt x="37" y="84"/>
                  </a:lnTo>
                  <a:lnTo>
                    <a:pt x="21" y="72"/>
                  </a:lnTo>
                  <a:lnTo>
                    <a:pt x="11" y="63"/>
                  </a:lnTo>
                  <a:lnTo>
                    <a:pt x="3" y="51"/>
                  </a:lnTo>
                  <a:lnTo>
                    <a:pt x="0" y="41"/>
                  </a:lnTo>
                  <a:lnTo>
                    <a:pt x="0" y="31"/>
                  </a:lnTo>
                  <a:lnTo>
                    <a:pt x="4" y="20"/>
                  </a:lnTo>
                  <a:lnTo>
                    <a:pt x="11" y="9"/>
                  </a:lnTo>
                  <a:lnTo>
                    <a:pt x="23" y="0"/>
                  </a:lnTo>
                  <a:close/>
                </a:path>
              </a:pathLst>
            </a:custGeom>
            <a:solidFill>
              <a:srgbClr val="AB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82"/>
            <p:cNvSpPr>
              <a:spLocks/>
            </p:cNvSpPr>
            <p:nvPr/>
          </p:nvSpPr>
          <p:spPr bwMode="auto">
            <a:xfrm>
              <a:off x="2559" y="2261"/>
              <a:ext cx="158" cy="93"/>
            </a:xfrm>
            <a:custGeom>
              <a:avLst/>
              <a:gdLst>
                <a:gd name="T0" fmla="*/ 22 w 158"/>
                <a:gd name="T1" fmla="*/ 0 h 93"/>
                <a:gd name="T2" fmla="*/ 39 w 158"/>
                <a:gd name="T3" fmla="*/ 5 h 93"/>
                <a:gd name="T4" fmla="*/ 55 w 158"/>
                <a:gd name="T5" fmla="*/ 11 h 93"/>
                <a:gd name="T6" fmla="*/ 71 w 158"/>
                <a:gd name="T7" fmla="*/ 16 h 93"/>
                <a:gd name="T8" fmla="*/ 89 w 158"/>
                <a:gd name="T9" fmla="*/ 22 h 93"/>
                <a:gd name="T10" fmla="*/ 105 w 158"/>
                <a:gd name="T11" fmla="*/ 27 h 93"/>
                <a:gd name="T12" fmla="*/ 122 w 158"/>
                <a:gd name="T13" fmla="*/ 33 h 93"/>
                <a:gd name="T14" fmla="*/ 139 w 158"/>
                <a:gd name="T15" fmla="*/ 38 h 93"/>
                <a:gd name="T16" fmla="*/ 157 w 158"/>
                <a:gd name="T17" fmla="*/ 44 h 93"/>
                <a:gd name="T18" fmla="*/ 157 w 158"/>
                <a:gd name="T19" fmla="*/ 51 h 93"/>
                <a:gd name="T20" fmla="*/ 158 w 158"/>
                <a:gd name="T21" fmla="*/ 58 h 93"/>
                <a:gd name="T22" fmla="*/ 157 w 158"/>
                <a:gd name="T23" fmla="*/ 65 h 93"/>
                <a:gd name="T24" fmla="*/ 157 w 158"/>
                <a:gd name="T25" fmla="*/ 71 h 93"/>
                <a:gd name="T26" fmla="*/ 154 w 158"/>
                <a:gd name="T27" fmla="*/ 77 h 93"/>
                <a:gd name="T28" fmla="*/ 152 w 158"/>
                <a:gd name="T29" fmla="*/ 83 h 93"/>
                <a:gd name="T30" fmla="*/ 148 w 158"/>
                <a:gd name="T31" fmla="*/ 88 h 93"/>
                <a:gd name="T32" fmla="*/ 144 w 158"/>
                <a:gd name="T33" fmla="*/ 93 h 93"/>
                <a:gd name="T34" fmla="*/ 130 w 158"/>
                <a:gd name="T35" fmla="*/ 90 h 93"/>
                <a:gd name="T36" fmla="*/ 116 w 158"/>
                <a:gd name="T37" fmla="*/ 89 h 93"/>
                <a:gd name="T38" fmla="*/ 102 w 158"/>
                <a:gd name="T39" fmla="*/ 87 h 93"/>
                <a:gd name="T40" fmla="*/ 89 w 158"/>
                <a:gd name="T41" fmla="*/ 86 h 93"/>
                <a:gd name="T42" fmla="*/ 74 w 158"/>
                <a:gd name="T43" fmla="*/ 84 h 93"/>
                <a:gd name="T44" fmla="*/ 61 w 158"/>
                <a:gd name="T45" fmla="*/ 83 h 93"/>
                <a:gd name="T46" fmla="*/ 47 w 158"/>
                <a:gd name="T47" fmla="*/ 81 h 93"/>
                <a:gd name="T48" fmla="*/ 34 w 158"/>
                <a:gd name="T49" fmla="*/ 80 h 93"/>
                <a:gd name="T50" fmla="*/ 19 w 158"/>
                <a:gd name="T51" fmla="*/ 69 h 93"/>
                <a:gd name="T52" fmla="*/ 9 w 158"/>
                <a:gd name="T53" fmla="*/ 60 h 93"/>
                <a:gd name="T54" fmla="*/ 3 w 158"/>
                <a:gd name="T55" fmla="*/ 49 h 93"/>
                <a:gd name="T56" fmla="*/ 0 w 158"/>
                <a:gd name="T57" fmla="*/ 40 h 93"/>
                <a:gd name="T58" fmla="*/ 0 w 158"/>
                <a:gd name="T59" fmla="*/ 30 h 93"/>
                <a:gd name="T60" fmla="*/ 4 w 158"/>
                <a:gd name="T61" fmla="*/ 20 h 93"/>
                <a:gd name="T62" fmla="*/ 10 w 158"/>
                <a:gd name="T63" fmla="*/ 9 h 93"/>
                <a:gd name="T64" fmla="*/ 22 w 158"/>
                <a:gd name="T65"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8" h="93">
                  <a:moveTo>
                    <a:pt x="22" y="0"/>
                  </a:moveTo>
                  <a:lnTo>
                    <a:pt x="39" y="5"/>
                  </a:lnTo>
                  <a:lnTo>
                    <a:pt x="55" y="11"/>
                  </a:lnTo>
                  <a:lnTo>
                    <a:pt x="71" y="16"/>
                  </a:lnTo>
                  <a:lnTo>
                    <a:pt x="89" y="22"/>
                  </a:lnTo>
                  <a:lnTo>
                    <a:pt x="105" y="27"/>
                  </a:lnTo>
                  <a:lnTo>
                    <a:pt x="122" y="33"/>
                  </a:lnTo>
                  <a:lnTo>
                    <a:pt x="139" y="38"/>
                  </a:lnTo>
                  <a:lnTo>
                    <a:pt x="157" y="44"/>
                  </a:lnTo>
                  <a:lnTo>
                    <a:pt x="157" y="51"/>
                  </a:lnTo>
                  <a:lnTo>
                    <a:pt x="158" y="58"/>
                  </a:lnTo>
                  <a:lnTo>
                    <a:pt x="157" y="65"/>
                  </a:lnTo>
                  <a:lnTo>
                    <a:pt x="157" y="71"/>
                  </a:lnTo>
                  <a:lnTo>
                    <a:pt x="154" y="77"/>
                  </a:lnTo>
                  <a:lnTo>
                    <a:pt x="152" y="83"/>
                  </a:lnTo>
                  <a:lnTo>
                    <a:pt x="148" y="88"/>
                  </a:lnTo>
                  <a:lnTo>
                    <a:pt x="144" y="93"/>
                  </a:lnTo>
                  <a:lnTo>
                    <a:pt x="130" y="90"/>
                  </a:lnTo>
                  <a:lnTo>
                    <a:pt x="116" y="89"/>
                  </a:lnTo>
                  <a:lnTo>
                    <a:pt x="102" y="87"/>
                  </a:lnTo>
                  <a:lnTo>
                    <a:pt x="89" y="86"/>
                  </a:lnTo>
                  <a:lnTo>
                    <a:pt x="74" y="84"/>
                  </a:lnTo>
                  <a:lnTo>
                    <a:pt x="61" y="83"/>
                  </a:lnTo>
                  <a:lnTo>
                    <a:pt x="47" y="81"/>
                  </a:lnTo>
                  <a:lnTo>
                    <a:pt x="34" y="80"/>
                  </a:lnTo>
                  <a:lnTo>
                    <a:pt x="19" y="69"/>
                  </a:lnTo>
                  <a:lnTo>
                    <a:pt x="9" y="60"/>
                  </a:lnTo>
                  <a:lnTo>
                    <a:pt x="3" y="49"/>
                  </a:lnTo>
                  <a:lnTo>
                    <a:pt x="0" y="40"/>
                  </a:lnTo>
                  <a:lnTo>
                    <a:pt x="0" y="30"/>
                  </a:lnTo>
                  <a:lnTo>
                    <a:pt x="4" y="20"/>
                  </a:lnTo>
                  <a:lnTo>
                    <a:pt x="10" y="9"/>
                  </a:lnTo>
                  <a:lnTo>
                    <a:pt x="22" y="0"/>
                  </a:lnTo>
                  <a:close/>
                </a:path>
              </a:pathLst>
            </a:custGeom>
            <a:solidFill>
              <a:srgbClr val="B5C2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83"/>
            <p:cNvSpPr>
              <a:spLocks/>
            </p:cNvSpPr>
            <p:nvPr/>
          </p:nvSpPr>
          <p:spPr bwMode="auto">
            <a:xfrm>
              <a:off x="2563" y="2263"/>
              <a:ext cx="150" cy="89"/>
            </a:xfrm>
            <a:custGeom>
              <a:avLst/>
              <a:gdLst>
                <a:gd name="T0" fmla="*/ 21 w 150"/>
                <a:gd name="T1" fmla="*/ 0 h 89"/>
                <a:gd name="T2" fmla="*/ 36 w 150"/>
                <a:gd name="T3" fmla="*/ 5 h 89"/>
                <a:gd name="T4" fmla="*/ 53 w 150"/>
                <a:gd name="T5" fmla="*/ 10 h 89"/>
                <a:gd name="T6" fmla="*/ 68 w 150"/>
                <a:gd name="T7" fmla="*/ 15 h 89"/>
                <a:gd name="T8" fmla="*/ 85 w 150"/>
                <a:gd name="T9" fmla="*/ 21 h 89"/>
                <a:gd name="T10" fmla="*/ 100 w 150"/>
                <a:gd name="T11" fmla="*/ 26 h 89"/>
                <a:gd name="T12" fmla="*/ 117 w 150"/>
                <a:gd name="T13" fmla="*/ 31 h 89"/>
                <a:gd name="T14" fmla="*/ 132 w 150"/>
                <a:gd name="T15" fmla="*/ 36 h 89"/>
                <a:gd name="T16" fmla="*/ 149 w 150"/>
                <a:gd name="T17" fmla="*/ 42 h 89"/>
                <a:gd name="T18" fmla="*/ 149 w 150"/>
                <a:gd name="T19" fmla="*/ 49 h 89"/>
                <a:gd name="T20" fmla="*/ 150 w 150"/>
                <a:gd name="T21" fmla="*/ 56 h 89"/>
                <a:gd name="T22" fmla="*/ 149 w 150"/>
                <a:gd name="T23" fmla="*/ 62 h 89"/>
                <a:gd name="T24" fmla="*/ 149 w 150"/>
                <a:gd name="T25" fmla="*/ 68 h 89"/>
                <a:gd name="T26" fmla="*/ 146 w 150"/>
                <a:gd name="T27" fmla="*/ 73 h 89"/>
                <a:gd name="T28" fmla="*/ 144 w 150"/>
                <a:gd name="T29" fmla="*/ 79 h 89"/>
                <a:gd name="T30" fmla="*/ 140 w 150"/>
                <a:gd name="T31" fmla="*/ 84 h 89"/>
                <a:gd name="T32" fmla="*/ 136 w 150"/>
                <a:gd name="T33" fmla="*/ 89 h 89"/>
                <a:gd name="T34" fmla="*/ 123 w 150"/>
                <a:gd name="T35" fmla="*/ 87 h 89"/>
                <a:gd name="T36" fmla="*/ 110 w 150"/>
                <a:gd name="T37" fmla="*/ 86 h 89"/>
                <a:gd name="T38" fmla="*/ 97 w 150"/>
                <a:gd name="T39" fmla="*/ 84 h 89"/>
                <a:gd name="T40" fmla="*/ 84 w 150"/>
                <a:gd name="T41" fmla="*/ 83 h 89"/>
                <a:gd name="T42" fmla="*/ 70 w 150"/>
                <a:gd name="T43" fmla="*/ 81 h 89"/>
                <a:gd name="T44" fmla="*/ 58 w 150"/>
                <a:gd name="T45" fmla="*/ 80 h 89"/>
                <a:gd name="T46" fmla="*/ 45 w 150"/>
                <a:gd name="T47" fmla="*/ 78 h 89"/>
                <a:gd name="T48" fmla="*/ 33 w 150"/>
                <a:gd name="T49" fmla="*/ 77 h 89"/>
                <a:gd name="T50" fmla="*/ 19 w 150"/>
                <a:gd name="T51" fmla="*/ 67 h 89"/>
                <a:gd name="T52" fmla="*/ 9 w 150"/>
                <a:gd name="T53" fmla="*/ 58 h 89"/>
                <a:gd name="T54" fmla="*/ 3 w 150"/>
                <a:gd name="T55" fmla="*/ 48 h 89"/>
                <a:gd name="T56" fmla="*/ 0 w 150"/>
                <a:gd name="T57" fmla="*/ 38 h 89"/>
                <a:gd name="T58" fmla="*/ 0 w 150"/>
                <a:gd name="T59" fmla="*/ 29 h 89"/>
                <a:gd name="T60" fmla="*/ 3 w 150"/>
                <a:gd name="T61" fmla="*/ 19 h 89"/>
                <a:gd name="T62" fmla="*/ 9 w 150"/>
                <a:gd name="T63" fmla="*/ 9 h 89"/>
                <a:gd name="T64" fmla="*/ 21 w 150"/>
                <a:gd name="T65"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0" h="89">
                  <a:moveTo>
                    <a:pt x="21" y="0"/>
                  </a:moveTo>
                  <a:lnTo>
                    <a:pt x="36" y="5"/>
                  </a:lnTo>
                  <a:lnTo>
                    <a:pt x="53" y="10"/>
                  </a:lnTo>
                  <a:lnTo>
                    <a:pt x="68" y="15"/>
                  </a:lnTo>
                  <a:lnTo>
                    <a:pt x="85" y="21"/>
                  </a:lnTo>
                  <a:lnTo>
                    <a:pt x="100" y="26"/>
                  </a:lnTo>
                  <a:lnTo>
                    <a:pt x="117" y="31"/>
                  </a:lnTo>
                  <a:lnTo>
                    <a:pt x="132" y="36"/>
                  </a:lnTo>
                  <a:lnTo>
                    <a:pt x="149" y="42"/>
                  </a:lnTo>
                  <a:lnTo>
                    <a:pt x="149" y="49"/>
                  </a:lnTo>
                  <a:lnTo>
                    <a:pt x="150" y="56"/>
                  </a:lnTo>
                  <a:lnTo>
                    <a:pt x="149" y="62"/>
                  </a:lnTo>
                  <a:lnTo>
                    <a:pt x="149" y="68"/>
                  </a:lnTo>
                  <a:lnTo>
                    <a:pt x="146" y="73"/>
                  </a:lnTo>
                  <a:lnTo>
                    <a:pt x="144" y="79"/>
                  </a:lnTo>
                  <a:lnTo>
                    <a:pt x="140" y="84"/>
                  </a:lnTo>
                  <a:lnTo>
                    <a:pt x="136" y="89"/>
                  </a:lnTo>
                  <a:lnTo>
                    <a:pt x="123" y="87"/>
                  </a:lnTo>
                  <a:lnTo>
                    <a:pt x="110" y="86"/>
                  </a:lnTo>
                  <a:lnTo>
                    <a:pt x="97" y="84"/>
                  </a:lnTo>
                  <a:lnTo>
                    <a:pt x="84" y="83"/>
                  </a:lnTo>
                  <a:lnTo>
                    <a:pt x="70" y="81"/>
                  </a:lnTo>
                  <a:lnTo>
                    <a:pt x="58" y="80"/>
                  </a:lnTo>
                  <a:lnTo>
                    <a:pt x="45" y="78"/>
                  </a:lnTo>
                  <a:lnTo>
                    <a:pt x="33" y="77"/>
                  </a:lnTo>
                  <a:lnTo>
                    <a:pt x="19" y="67"/>
                  </a:lnTo>
                  <a:lnTo>
                    <a:pt x="9" y="58"/>
                  </a:lnTo>
                  <a:lnTo>
                    <a:pt x="3" y="48"/>
                  </a:lnTo>
                  <a:lnTo>
                    <a:pt x="0" y="38"/>
                  </a:lnTo>
                  <a:lnTo>
                    <a:pt x="0" y="29"/>
                  </a:lnTo>
                  <a:lnTo>
                    <a:pt x="3" y="19"/>
                  </a:lnTo>
                  <a:lnTo>
                    <a:pt x="9" y="9"/>
                  </a:lnTo>
                  <a:lnTo>
                    <a:pt x="21" y="0"/>
                  </a:lnTo>
                  <a:close/>
                </a:path>
              </a:pathLst>
            </a:custGeom>
            <a:solidFill>
              <a:srgbClr val="BAC7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84"/>
            <p:cNvSpPr>
              <a:spLocks/>
            </p:cNvSpPr>
            <p:nvPr/>
          </p:nvSpPr>
          <p:spPr bwMode="auto">
            <a:xfrm>
              <a:off x="2566" y="2266"/>
              <a:ext cx="143" cy="83"/>
            </a:xfrm>
            <a:custGeom>
              <a:avLst/>
              <a:gdLst>
                <a:gd name="T0" fmla="*/ 20 w 143"/>
                <a:gd name="T1" fmla="*/ 0 h 83"/>
                <a:gd name="T2" fmla="*/ 34 w 143"/>
                <a:gd name="T3" fmla="*/ 4 h 83"/>
                <a:gd name="T4" fmla="*/ 50 w 143"/>
                <a:gd name="T5" fmla="*/ 9 h 83"/>
                <a:gd name="T6" fmla="*/ 65 w 143"/>
                <a:gd name="T7" fmla="*/ 14 h 83"/>
                <a:gd name="T8" fmla="*/ 81 w 143"/>
                <a:gd name="T9" fmla="*/ 19 h 83"/>
                <a:gd name="T10" fmla="*/ 95 w 143"/>
                <a:gd name="T11" fmla="*/ 24 h 83"/>
                <a:gd name="T12" fmla="*/ 111 w 143"/>
                <a:gd name="T13" fmla="*/ 28 h 83"/>
                <a:gd name="T14" fmla="*/ 127 w 143"/>
                <a:gd name="T15" fmla="*/ 33 h 83"/>
                <a:gd name="T16" fmla="*/ 142 w 143"/>
                <a:gd name="T17" fmla="*/ 39 h 83"/>
                <a:gd name="T18" fmla="*/ 142 w 143"/>
                <a:gd name="T19" fmla="*/ 45 h 83"/>
                <a:gd name="T20" fmla="*/ 143 w 143"/>
                <a:gd name="T21" fmla="*/ 52 h 83"/>
                <a:gd name="T22" fmla="*/ 142 w 143"/>
                <a:gd name="T23" fmla="*/ 58 h 83"/>
                <a:gd name="T24" fmla="*/ 142 w 143"/>
                <a:gd name="T25" fmla="*/ 63 h 83"/>
                <a:gd name="T26" fmla="*/ 140 w 143"/>
                <a:gd name="T27" fmla="*/ 68 h 83"/>
                <a:gd name="T28" fmla="*/ 138 w 143"/>
                <a:gd name="T29" fmla="*/ 73 h 83"/>
                <a:gd name="T30" fmla="*/ 134 w 143"/>
                <a:gd name="T31" fmla="*/ 78 h 83"/>
                <a:gd name="T32" fmla="*/ 131 w 143"/>
                <a:gd name="T33" fmla="*/ 83 h 83"/>
                <a:gd name="T34" fmla="*/ 118 w 143"/>
                <a:gd name="T35" fmla="*/ 81 h 83"/>
                <a:gd name="T36" fmla="*/ 105 w 143"/>
                <a:gd name="T37" fmla="*/ 80 h 83"/>
                <a:gd name="T38" fmla="*/ 93 w 143"/>
                <a:gd name="T39" fmla="*/ 78 h 83"/>
                <a:gd name="T40" fmla="*/ 81 w 143"/>
                <a:gd name="T41" fmla="*/ 77 h 83"/>
                <a:gd name="T42" fmla="*/ 67 w 143"/>
                <a:gd name="T43" fmla="*/ 75 h 83"/>
                <a:gd name="T44" fmla="*/ 55 w 143"/>
                <a:gd name="T45" fmla="*/ 74 h 83"/>
                <a:gd name="T46" fmla="*/ 42 w 143"/>
                <a:gd name="T47" fmla="*/ 73 h 83"/>
                <a:gd name="T48" fmla="*/ 31 w 143"/>
                <a:gd name="T49" fmla="*/ 72 h 83"/>
                <a:gd name="T50" fmla="*/ 18 w 143"/>
                <a:gd name="T51" fmla="*/ 62 h 83"/>
                <a:gd name="T52" fmla="*/ 9 w 143"/>
                <a:gd name="T53" fmla="*/ 54 h 83"/>
                <a:gd name="T54" fmla="*/ 3 w 143"/>
                <a:gd name="T55" fmla="*/ 45 h 83"/>
                <a:gd name="T56" fmla="*/ 0 w 143"/>
                <a:gd name="T57" fmla="*/ 36 h 83"/>
                <a:gd name="T58" fmla="*/ 0 w 143"/>
                <a:gd name="T59" fmla="*/ 27 h 83"/>
                <a:gd name="T60" fmla="*/ 3 w 143"/>
                <a:gd name="T61" fmla="*/ 18 h 83"/>
                <a:gd name="T62" fmla="*/ 10 w 143"/>
                <a:gd name="T63" fmla="*/ 9 h 83"/>
                <a:gd name="T64" fmla="*/ 20 w 143"/>
                <a:gd name="T65"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3" h="83">
                  <a:moveTo>
                    <a:pt x="20" y="0"/>
                  </a:moveTo>
                  <a:lnTo>
                    <a:pt x="34" y="4"/>
                  </a:lnTo>
                  <a:lnTo>
                    <a:pt x="50" y="9"/>
                  </a:lnTo>
                  <a:lnTo>
                    <a:pt x="65" y="14"/>
                  </a:lnTo>
                  <a:lnTo>
                    <a:pt x="81" y="19"/>
                  </a:lnTo>
                  <a:lnTo>
                    <a:pt x="95" y="24"/>
                  </a:lnTo>
                  <a:lnTo>
                    <a:pt x="111" y="28"/>
                  </a:lnTo>
                  <a:lnTo>
                    <a:pt x="127" y="33"/>
                  </a:lnTo>
                  <a:lnTo>
                    <a:pt x="142" y="39"/>
                  </a:lnTo>
                  <a:lnTo>
                    <a:pt x="142" y="45"/>
                  </a:lnTo>
                  <a:lnTo>
                    <a:pt x="143" y="52"/>
                  </a:lnTo>
                  <a:lnTo>
                    <a:pt x="142" y="58"/>
                  </a:lnTo>
                  <a:lnTo>
                    <a:pt x="142" y="63"/>
                  </a:lnTo>
                  <a:lnTo>
                    <a:pt x="140" y="68"/>
                  </a:lnTo>
                  <a:lnTo>
                    <a:pt x="138" y="73"/>
                  </a:lnTo>
                  <a:lnTo>
                    <a:pt x="134" y="78"/>
                  </a:lnTo>
                  <a:lnTo>
                    <a:pt x="131" y="83"/>
                  </a:lnTo>
                  <a:lnTo>
                    <a:pt x="118" y="81"/>
                  </a:lnTo>
                  <a:lnTo>
                    <a:pt x="105" y="80"/>
                  </a:lnTo>
                  <a:lnTo>
                    <a:pt x="93" y="78"/>
                  </a:lnTo>
                  <a:lnTo>
                    <a:pt x="81" y="77"/>
                  </a:lnTo>
                  <a:lnTo>
                    <a:pt x="67" y="75"/>
                  </a:lnTo>
                  <a:lnTo>
                    <a:pt x="55" y="74"/>
                  </a:lnTo>
                  <a:lnTo>
                    <a:pt x="42" y="73"/>
                  </a:lnTo>
                  <a:lnTo>
                    <a:pt x="31" y="72"/>
                  </a:lnTo>
                  <a:lnTo>
                    <a:pt x="18" y="62"/>
                  </a:lnTo>
                  <a:lnTo>
                    <a:pt x="9" y="54"/>
                  </a:lnTo>
                  <a:lnTo>
                    <a:pt x="3" y="45"/>
                  </a:lnTo>
                  <a:lnTo>
                    <a:pt x="0" y="36"/>
                  </a:lnTo>
                  <a:lnTo>
                    <a:pt x="0" y="27"/>
                  </a:lnTo>
                  <a:lnTo>
                    <a:pt x="3" y="18"/>
                  </a:lnTo>
                  <a:lnTo>
                    <a:pt x="10" y="9"/>
                  </a:lnTo>
                  <a:lnTo>
                    <a:pt x="20" y="0"/>
                  </a:lnTo>
                  <a:close/>
                </a:path>
              </a:pathLst>
            </a:custGeom>
            <a:solidFill>
              <a:srgbClr val="C4CF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85"/>
            <p:cNvSpPr>
              <a:spLocks/>
            </p:cNvSpPr>
            <p:nvPr/>
          </p:nvSpPr>
          <p:spPr bwMode="auto">
            <a:xfrm>
              <a:off x="2570" y="2269"/>
              <a:ext cx="135" cy="78"/>
            </a:xfrm>
            <a:custGeom>
              <a:avLst/>
              <a:gdLst>
                <a:gd name="T0" fmla="*/ 19 w 135"/>
                <a:gd name="T1" fmla="*/ 0 h 78"/>
                <a:gd name="T2" fmla="*/ 32 w 135"/>
                <a:gd name="T3" fmla="*/ 4 h 78"/>
                <a:gd name="T4" fmla="*/ 47 w 135"/>
                <a:gd name="T5" fmla="*/ 9 h 78"/>
                <a:gd name="T6" fmla="*/ 61 w 135"/>
                <a:gd name="T7" fmla="*/ 13 h 78"/>
                <a:gd name="T8" fmla="*/ 76 w 135"/>
                <a:gd name="T9" fmla="*/ 18 h 78"/>
                <a:gd name="T10" fmla="*/ 90 w 135"/>
                <a:gd name="T11" fmla="*/ 22 h 78"/>
                <a:gd name="T12" fmla="*/ 104 w 135"/>
                <a:gd name="T13" fmla="*/ 26 h 78"/>
                <a:gd name="T14" fmla="*/ 119 w 135"/>
                <a:gd name="T15" fmla="*/ 31 h 78"/>
                <a:gd name="T16" fmla="*/ 133 w 135"/>
                <a:gd name="T17" fmla="*/ 36 h 78"/>
                <a:gd name="T18" fmla="*/ 134 w 135"/>
                <a:gd name="T19" fmla="*/ 42 h 78"/>
                <a:gd name="T20" fmla="*/ 135 w 135"/>
                <a:gd name="T21" fmla="*/ 48 h 78"/>
                <a:gd name="T22" fmla="*/ 134 w 135"/>
                <a:gd name="T23" fmla="*/ 54 h 78"/>
                <a:gd name="T24" fmla="*/ 134 w 135"/>
                <a:gd name="T25" fmla="*/ 59 h 78"/>
                <a:gd name="T26" fmla="*/ 129 w 135"/>
                <a:gd name="T27" fmla="*/ 69 h 78"/>
                <a:gd name="T28" fmla="*/ 123 w 135"/>
                <a:gd name="T29" fmla="*/ 78 h 78"/>
                <a:gd name="T30" fmla="*/ 111 w 135"/>
                <a:gd name="T31" fmla="*/ 76 h 78"/>
                <a:gd name="T32" fmla="*/ 99 w 135"/>
                <a:gd name="T33" fmla="*/ 75 h 78"/>
                <a:gd name="T34" fmla="*/ 88 w 135"/>
                <a:gd name="T35" fmla="*/ 73 h 78"/>
                <a:gd name="T36" fmla="*/ 76 w 135"/>
                <a:gd name="T37" fmla="*/ 73 h 78"/>
                <a:gd name="T38" fmla="*/ 64 w 135"/>
                <a:gd name="T39" fmla="*/ 71 h 78"/>
                <a:gd name="T40" fmla="*/ 53 w 135"/>
                <a:gd name="T41" fmla="*/ 70 h 78"/>
                <a:gd name="T42" fmla="*/ 41 w 135"/>
                <a:gd name="T43" fmla="*/ 68 h 78"/>
                <a:gd name="T44" fmla="*/ 29 w 135"/>
                <a:gd name="T45" fmla="*/ 68 h 78"/>
                <a:gd name="T46" fmla="*/ 18 w 135"/>
                <a:gd name="T47" fmla="*/ 59 h 78"/>
                <a:gd name="T48" fmla="*/ 9 w 135"/>
                <a:gd name="T49" fmla="*/ 51 h 78"/>
                <a:gd name="T50" fmla="*/ 3 w 135"/>
                <a:gd name="T51" fmla="*/ 42 h 78"/>
                <a:gd name="T52" fmla="*/ 0 w 135"/>
                <a:gd name="T53" fmla="*/ 34 h 78"/>
                <a:gd name="T54" fmla="*/ 0 w 135"/>
                <a:gd name="T55" fmla="*/ 25 h 78"/>
                <a:gd name="T56" fmla="*/ 3 w 135"/>
                <a:gd name="T57" fmla="*/ 17 h 78"/>
                <a:gd name="T58" fmla="*/ 9 w 135"/>
                <a:gd name="T59" fmla="*/ 8 h 78"/>
                <a:gd name="T60" fmla="*/ 19 w 135"/>
                <a:gd name="T61"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5" h="78">
                  <a:moveTo>
                    <a:pt x="19" y="0"/>
                  </a:moveTo>
                  <a:lnTo>
                    <a:pt x="32" y="4"/>
                  </a:lnTo>
                  <a:lnTo>
                    <a:pt x="47" y="9"/>
                  </a:lnTo>
                  <a:lnTo>
                    <a:pt x="61" y="13"/>
                  </a:lnTo>
                  <a:lnTo>
                    <a:pt x="76" y="18"/>
                  </a:lnTo>
                  <a:lnTo>
                    <a:pt x="90" y="22"/>
                  </a:lnTo>
                  <a:lnTo>
                    <a:pt x="104" y="26"/>
                  </a:lnTo>
                  <a:lnTo>
                    <a:pt x="119" y="31"/>
                  </a:lnTo>
                  <a:lnTo>
                    <a:pt x="133" y="36"/>
                  </a:lnTo>
                  <a:lnTo>
                    <a:pt x="134" y="42"/>
                  </a:lnTo>
                  <a:lnTo>
                    <a:pt x="135" y="48"/>
                  </a:lnTo>
                  <a:lnTo>
                    <a:pt x="134" y="54"/>
                  </a:lnTo>
                  <a:lnTo>
                    <a:pt x="134" y="59"/>
                  </a:lnTo>
                  <a:lnTo>
                    <a:pt x="129" y="69"/>
                  </a:lnTo>
                  <a:lnTo>
                    <a:pt x="123" y="78"/>
                  </a:lnTo>
                  <a:lnTo>
                    <a:pt x="111" y="76"/>
                  </a:lnTo>
                  <a:lnTo>
                    <a:pt x="99" y="75"/>
                  </a:lnTo>
                  <a:lnTo>
                    <a:pt x="88" y="73"/>
                  </a:lnTo>
                  <a:lnTo>
                    <a:pt x="76" y="73"/>
                  </a:lnTo>
                  <a:lnTo>
                    <a:pt x="64" y="71"/>
                  </a:lnTo>
                  <a:lnTo>
                    <a:pt x="53" y="70"/>
                  </a:lnTo>
                  <a:lnTo>
                    <a:pt x="41" y="68"/>
                  </a:lnTo>
                  <a:lnTo>
                    <a:pt x="29" y="68"/>
                  </a:lnTo>
                  <a:lnTo>
                    <a:pt x="18" y="59"/>
                  </a:lnTo>
                  <a:lnTo>
                    <a:pt x="9" y="51"/>
                  </a:lnTo>
                  <a:lnTo>
                    <a:pt x="3" y="42"/>
                  </a:lnTo>
                  <a:lnTo>
                    <a:pt x="0" y="34"/>
                  </a:lnTo>
                  <a:lnTo>
                    <a:pt x="0" y="25"/>
                  </a:lnTo>
                  <a:lnTo>
                    <a:pt x="3" y="17"/>
                  </a:lnTo>
                  <a:lnTo>
                    <a:pt x="9" y="8"/>
                  </a:lnTo>
                  <a:lnTo>
                    <a:pt x="19" y="0"/>
                  </a:lnTo>
                  <a:close/>
                </a:path>
              </a:pathLst>
            </a:custGeom>
            <a:solidFill>
              <a:srgbClr val="CC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86"/>
            <p:cNvSpPr>
              <a:spLocks/>
            </p:cNvSpPr>
            <p:nvPr/>
          </p:nvSpPr>
          <p:spPr bwMode="auto">
            <a:xfrm>
              <a:off x="2574" y="2270"/>
              <a:ext cx="126" cy="75"/>
            </a:xfrm>
            <a:custGeom>
              <a:avLst/>
              <a:gdLst>
                <a:gd name="T0" fmla="*/ 18 w 126"/>
                <a:gd name="T1" fmla="*/ 0 h 75"/>
                <a:gd name="T2" fmla="*/ 30 w 126"/>
                <a:gd name="T3" fmla="*/ 4 h 75"/>
                <a:gd name="T4" fmla="*/ 44 w 126"/>
                <a:gd name="T5" fmla="*/ 9 h 75"/>
                <a:gd name="T6" fmla="*/ 57 w 126"/>
                <a:gd name="T7" fmla="*/ 13 h 75"/>
                <a:gd name="T8" fmla="*/ 71 w 126"/>
                <a:gd name="T9" fmla="*/ 18 h 75"/>
                <a:gd name="T10" fmla="*/ 84 w 126"/>
                <a:gd name="T11" fmla="*/ 22 h 75"/>
                <a:gd name="T12" fmla="*/ 98 w 126"/>
                <a:gd name="T13" fmla="*/ 26 h 75"/>
                <a:gd name="T14" fmla="*/ 111 w 126"/>
                <a:gd name="T15" fmla="*/ 30 h 75"/>
                <a:gd name="T16" fmla="*/ 125 w 126"/>
                <a:gd name="T17" fmla="*/ 35 h 75"/>
                <a:gd name="T18" fmla="*/ 125 w 126"/>
                <a:gd name="T19" fmla="*/ 41 h 75"/>
                <a:gd name="T20" fmla="*/ 126 w 126"/>
                <a:gd name="T21" fmla="*/ 47 h 75"/>
                <a:gd name="T22" fmla="*/ 126 w 126"/>
                <a:gd name="T23" fmla="*/ 52 h 75"/>
                <a:gd name="T24" fmla="*/ 126 w 126"/>
                <a:gd name="T25" fmla="*/ 57 h 75"/>
                <a:gd name="T26" fmla="*/ 122 w 126"/>
                <a:gd name="T27" fmla="*/ 66 h 75"/>
                <a:gd name="T28" fmla="*/ 117 w 126"/>
                <a:gd name="T29" fmla="*/ 75 h 75"/>
                <a:gd name="T30" fmla="*/ 105 w 126"/>
                <a:gd name="T31" fmla="*/ 73 h 75"/>
                <a:gd name="T32" fmla="*/ 93 w 126"/>
                <a:gd name="T33" fmla="*/ 72 h 75"/>
                <a:gd name="T34" fmla="*/ 83 w 126"/>
                <a:gd name="T35" fmla="*/ 70 h 75"/>
                <a:gd name="T36" fmla="*/ 72 w 126"/>
                <a:gd name="T37" fmla="*/ 69 h 75"/>
                <a:gd name="T38" fmla="*/ 60 w 126"/>
                <a:gd name="T39" fmla="*/ 67 h 75"/>
                <a:gd name="T40" fmla="*/ 49 w 126"/>
                <a:gd name="T41" fmla="*/ 66 h 75"/>
                <a:gd name="T42" fmla="*/ 38 w 126"/>
                <a:gd name="T43" fmla="*/ 65 h 75"/>
                <a:gd name="T44" fmla="*/ 27 w 126"/>
                <a:gd name="T45" fmla="*/ 64 h 75"/>
                <a:gd name="T46" fmla="*/ 16 w 126"/>
                <a:gd name="T47" fmla="*/ 56 h 75"/>
                <a:gd name="T48" fmla="*/ 8 w 126"/>
                <a:gd name="T49" fmla="*/ 48 h 75"/>
                <a:gd name="T50" fmla="*/ 2 w 126"/>
                <a:gd name="T51" fmla="*/ 40 h 75"/>
                <a:gd name="T52" fmla="*/ 0 w 126"/>
                <a:gd name="T53" fmla="*/ 32 h 75"/>
                <a:gd name="T54" fmla="*/ 0 w 126"/>
                <a:gd name="T55" fmla="*/ 24 h 75"/>
                <a:gd name="T56" fmla="*/ 3 w 126"/>
                <a:gd name="T57" fmla="*/ 16 h 75"/>
                <a:gd name="T58" fmla="*/ 9 w 126"/>
                <a:gd name="T59" fmla="*/ 8 h 75"/>
                <a:gd name="T60" fmla="*/ 18 w 126"/>
                <a:gd name="T61"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6" h="75">
                  <a:moveTo>
                    <a:pt x="18" y="0"/>
                  </a:moveTo>
                  <a:lnTo>
                    <a:pt x="30" y="4"/>
                  </a:lnTo>
                  <a:lnTo>
                    <a:pt x="44" y="9"/>
                  </a:lnTo>
                  <a:lnTo>
                    <a:pt x="57" y="13"/>
                  </a:lnTo>
                  <a:lnTo>
                    <a:pt x="71" y="18"/>
                  </a:lnTo>
                  <a:lnTo>
                    <a:pt x="84" y="22"/>
                  </a:lnTo>
                  <a:lnTo>
                    <a:pt x="98" y="26"/>
                  </a:lnTo>
                  <a:lnTo>
                    <a:pt x="111" y="30"/>
                  </a:lnTo>
                  <a:lnTo>
                    <a:pt x="125" y="35"/>
                  </a:lnTo>
                  <a:lnTo>
                    <a:pt x="125" y="41"/>
                  </a:lnTo>
                  <a:lnTo>
                    <a:pt x="126" y="47"/>
                  </a:lnTo>
                  <a:lnTo>
                    <a:pt x="126" y="52"/>
                  </a:lnTo>
                  <a:lnTo>
                    <a:pt x="126" y="57"/>
                  </a:lnTo>
                  <a:lnTo>
                    <a:pt x="122" y="66"/>
                  </a:lnTo>
                  <a:lnTo>
                    <a:pt x="117" y="75"/>
                  </a:lnTo>
                  <a:lnTo>
                    <a:pt x="105" y="73"/>
                  </a:lnTo>
                  <a:lnTo>
                    <a:pt x="93" y="72"/>
                  </a:lnTo>
                  <a:lnTo>
                    <a:pt x="83" y="70"/>
                  </a:lnTo>
                  <a:lnTo>
                    <a:pt x="72" y="69"/>
                  </a:lnTo>
                  <a:lnTo>
                    <a:pt x="60" y="67"/>
                  </a:lnTo>
                  <a:lnTo>
                    <a:pt x="49" y="66"/>
                  </a:lnTo>
                  <a:lnTo>
                    <a:pt x="38" y="65"/>
                  </a:lnTo>
                  <a:lnTo>
                    <a:pt x="27" y="64"/>
                  </a:lnTo>
                  <a:lnTo>
                    <a:pt x="16" y="56"/>
                  </a:lnTo>
                  <a:lnTo>
                    <a:pt x="8" y="48"/>
                  </a:lnTo>
                  <a:lnTo>
                    <a:pt x="2" y="40"/>
                  </a:lnTo>
                  <a:lnTo>
                    <a:pt x="0" y="32"/>
                  </a:lnTo>
                  <a:lnTo>
                    <a:pt x="0" y="24"/>
                  </a:lnTo>
                  <a:lnTo>
                    <a:pt x="3" y="16"/>
                  </a:lnTo>
                  <a:lnTo>
                    <a:pt x="9" y="8"/>
                  </a:lnTo>
                  <a:lnTo>
                    <a:pt x="18" y="0"/>
                  </a:lnTo>
                  <a:close/>
                </a:path>
              </a:pathLst>
            </a:custGeom>
            <a:solidFill>
              <a:srgbClr val="D4DB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87"/>
            <p:cNvSpPr>
              <a:spLocks/>
            </p:cNvSpPr>
            <p:nvPr/>
          </p:nvSpPr>
          <p:spPr bwMode="auto">
            <a:xfrm>
              <a:off x="2552" y="2324"/>
              <a:ext cx="182" cy="105"/>
            </a:xfrm>
            <a:custGeom>
              <a:avLst/>
              <a:gdLst>
                <a:gd name="T0" fmla="*/ 25 w 182"/>
                <a:gd name="T1" fmla="*/ 0 h 105"/>
                <a:gd name="T2" fmla="*/ 44 w 182"/>
                <a:gd name="T3" fmla="*/ 5 h 105"/>
                <a:gd name="T4" fmla="*/ 63 w 182"/>
                <a:gd name="T5" fmla="*/ 12 h 105"/>
                <a:gd name="T6" fmla="*/ 82 w 182"/>
                <a:gd name="T7" fmla="*/ 18 h 105"/>
                <a:gd name="T8" fmla="*/ 103 w 182"/>
                <a:gd name="T9" fmla="*/ 25 h 105"/>
                <a:gd name="T10" fmla="*/ 122 w 182"/>
                <a:gd name="T11" fmla="*/ 31 h 105"/>
                <a:gd name="T12" fmla="*/ 141 w 182"/>
                <a:gd name="T13" fmla="*/ 36 h 105"/>
                <a:gd name="T14" fmla="*/ 161 w 182"/>
                <a:gd name="T15" fmla="*/ 42 h 105"/>
                <a:gd name="T16" fmla="*/ 181 w 182"/>
                <a:gd name="T17" fmla="*/ 49 h 105"/>
                <a:gd name="T18" fmla="*/ 181 w 182"/>
                <a:gd name="T19" fmla="*/ 57 h 105"/>
                <a:gd name="T20" fmla="*/ 182 w 182"/>
                <a:gd name="T21" fmla="*/ 66 h 105"/>
                <a:gd name="T22" fmla="*/ 181 w 182"/>
                <a:gd name="T23" fmla="*/ 73 h 105"/>
                <a:gd name="T24" fmla="*/ 181 w 182"/>
                <a:gd name="T25" fmla="*/ 81 h 105"/>
                <a:gd name="T26" fmla="*/ 178 w 182"/>
                <a:gd name="T27" fmla="*/ 87 h 105"/>
                <a:gd name="T28" fmla="*/ 175 w 182"/>
                <a:gd name="T29" fmla="*/ 94 h 105"/>
                <a:gd name="T30" fmla="*/ 171 w 182"/>
                <a:gd name="T31" fmla="*/ 100 h 105"/>
                <a:gd name="T32" fmla="*/ 167 w 182"/>
                <a:gd name="T33" fmla="*/ 105 h 105"/>
                <a:gd name="T34" fmla="*/ 150 w 182"/>
                <a:gd name="T35" fmla="*/ 103 h 105"/>
                <a:gd name="T36" fmla="*/ 135 w 182"/>
                <a:gd name="T37" fmla="*/ 101 h 105"/>
                <a:gd name="T38" fmla="*/ 118 w 182"/>
                <a:gd name="T39" fmla="*/ 100 h 105"/>
                <a:gd name="T40" fmla="*/ 103 w 182"/>
                <a:gd name="T41" fmla="*/ 99 h 105"/>
                <a:gd name="T42" fmla="*/ 86 w 182"/>
                <a:gd name="T43" fmla="*/ 96 h 105"/>
                <a:gd name="T44" fmla="*/ 71 w 182"/>
                <a:gd name="T45" fmla="*/ 95 h 105"/>
                <a:gd name="T46" fmla="*/ 55 w 182"/>
                <a:gd name="T47" fmla="*/ 93 h 105"/>
                <a:gd name="T48" fmla="*/ 40 w 182"/>
                <a:gd name="T49" fmla="*/ 92 h 105"/>
                <a:gd name="T50" fmla="*/ 23 w 182"/>
                <a:gd name="T51" fmla="*/ 80 h 105"/>
                <a:gd name="T52" fmla="*/ 12 w 182"/>
                <a:gd name="T53" fmla="*/ 68 h 105"/>
                <a:gd name="T54" fmla="*/ 3 w 182"/>
                <a:gd name="T55" fmla="*/ 57 h 105"/>
                <a:gd name="T56" fmla="*/ 0 w 182"/>
                <a:gd name="T57" fmla="*/ 45 h 105"/>
                <a:gd name="T58" fmla="*/ 0 w 182"/>
                <a:gd name="T59" fmla="*/ 34 h 105"/>
                <a:gd name="T60" fmla="*/ 4 w 182"/>
                <a:gd name="T61" fmla="*/ 22 h 105"/>
                <a:gd name="T62" fmla="*/ 13 w 182"/>
                <a:gd name="T63" fmla="*/ 10 h 105"/>
                <a:gd name="T64" fmla="*/ 25 w 182"/>
                <a:gd name="T65"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2" h="105">
                  <a:moveTo>
                    <a:pt x="25" y="0"/>
                  </a:moveTo>
                  <a:lnTo>
                    <a:pt x="44" y="5"/>
                  </a:lnTo>
                  <a:lnTo>
                    <a:pt x="63" y="12"/>
                  </a:lnTo>
                  <a:lnTo>
                    <a:pt x="82" y="18"/>
                  </a:lnTo>
                  <a:lnTo>
                    <a:pt x="103" y="25"/>
                  </a:lnTo>
                  <a:lnTo>
                    <a:pt x="122" y="31"/>
                  </a:lnTo>
                  <a:lnTo>
                    <a:pt x="141" y="36"/>
                  </a:lnTo>
                  <a:lnTo>
                    <a:pt x="161" y="42"/>
                  </a:lnTo>
                  <a:lnTo>
                    <a:pt x="181" y="49"/>
                  </a:lnTo>
                  <a:lnTo>
                    <a:pt x="181" y="57"/>
                  </a:lnTo>
                  <a:lnTo>
                    <a:pt x="182" y="66"/>
                  </a:lnTo>
                  <a:lnTo>
                    <a:pt x="181" y="73"/>
                  </a:lnTo>
                  <a:lnTo>
                    <a:pt x="181" y="81"/>
                  </a:lnTo>
                  <a:lnTo>
                    <a:pt x="178" y="87"/>
                  </a:lnTo>
                  <a:lnTo>
                    <a:pt x="175" y="94"/>
                  </a:lnTo>
                  <a:lnTo>
                    <a:pt x="171" y="100"/>
                  </a:lnTo>
                  <a:lnTo>
                    <a:pt x="167" y="105"/>
                  </a:lnTo>
                  <a:lnTo>
                    <a:pt x="150" y="103"/>
                  </a:lnTo>
                  <a:lnTo>
                    <a:pt x="135" y="101"/>
                  </a:lnTo>
                  <a:lnTo>
                    <a:pt x="118" y="100"/>
                  </a:lnTo>
                  <a:lnTo>
                    <a:pt x="103" y="99"/>
                  </a:lnTo>
                  <a:lnTo>
                    <a:pt x="86" y="96"/>
                  </a:lnTo>
                  <a:lnTo>
                    <a:pt x="71" y="95"/>
                  </a:lnTo>
                  <a:lnTo>
                    <a:pt x="55" y="93"/>
                  </a:lnTo>
                  <a:lnTo>
                    <a:pt x="40" y="92"/>
                  </a:lnTo>
                  <a:lnTo>
                    <a:pt x="23" y="80"/>
                  </a:lnTo>
                  <a:lnTo>
                    <a:pt x="12" y="68"/>
                  </a:lnTo>
                  <a:lnTo>
                    <a:pt x="3" y="57"/>
                  </a:lnTo>
                  <a:lnTo>
                    <a:pt x="0" y="45"/>
                  </a:lnTo>
                  <a:lnTo>
                    <a:pt x="0" y="34"/>
                  </a:lnTo>
                  <a:lnTo>
                    <a:pt x="4" y="22"/>
                  </a:lnTo>
                  <a:lnTo>
                    <a:pt x="13" y="10"/>
                  </a:lnTo>
                  <a:lnTo>
                    <a:pt x="25" y="0"/>
                  </a:lnTo>
                  <a:close/>
                </a:path>
              </a:pathLst>
            </a:custGeom>
            <a:solidFill>
              <a:srgbClr val="9CAD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88"/>
            <p:cNvSpPr>
              <a:spLocks/>
            </p:cNvSpPr>
            <p:nvPr/>
          </p:nvSpPr>
          <p:spPr bwMode="auto">
            <a:xfrm>
              <a:off x="2556" y="2326"/>
              <a:ext cx="170" cy="99"/>
            </a:xfrm>
            <a:custGeom>
              <a:avLst/>
              <a:gdLst>
                <a:gd name="T0" fmla="*/ 24 w 170"/>
                <a:gd name="T1" fmla="*/ 0 h 99"/>
                <a:gd name="T2" fmla="*/ 42 w 170"/>
                <a:gd name="T3" fmla="*/ 5 h 99"/>
                <a:gd name="T4" fmla="*/ 60 w 170"/>
                <a:gd name="T5" fmla="*/ 11 h 99"/>
                <a:gd name="T6" fmla="*/ 77 w 170"/>
                <a:gd name="T7" fmla="*/ 17 h 99"/>
                <a:gd name="T8" fmla="*/ 96 w 170"/>
                <a:gd name="T9" fmla="*/ 23 h 99"/>
                <a:gd name="T10" fmla="*/ 113 w 170"/>
                <a:gd name="T11" fmla="*/ 28 h 99"/>
                <a:gd name="T12" fmla="*/ 132 w 170"/>
                <a:gd name="T13" fmla="*/ 33 h 99"/>
                <a:gd name="T14" fmla="*/ 150 w 170"/>
                <a:gd name="T15" fmla="*/ 39 h 99"/>
                <a:gd name="T16" fmla="*/ 168 w 170"/>
                <a:gd name="T17" fmla="*/ 46 h 99"/>
                <a:gd name="T18" fmla="*/ 169 w 170"/>
                <a:gd name="T19" fmla="*/ 54 h 99"/>
                <a:gd name="T20" fmla="*/ 170 w 170"/>
                <a:gd name="T21" fmla="*/ 62 h 99"/>
                <a:gd name="T22" fmla="*/ 170 w 170"/>
                <a:gd name="T23" fmla="*/ 69 h 99"/>
                <a:gd name="T24" fmla="*/ 170 w 170"/>
                <a:gd name="T25" fmla="*/ 77 h 99"/>
                <a:gd name="T26" fmla="*/ 168 w 170"/>
                <a:gd name="T27" fmla="*/ 83 h 99"/>
                <a:gd name="T28" fmla="*/ 166 w 170"/>
                <a:gd name="T29" fmla="*/ 89 h 99"/>
                <a:gd name="T30" fmla="*/ 162 w 170"/>
                <a:gd name="T31" fmla="*/ 94 h 99"/>
                <a:gd name="T32" fmla="*/ 157 w 170"/>
                <a:gd name="T33" fmla="*/ 99 h 99"/>
                <a:gd name="T34" fmla="*/ 140 w 170"/>
                <a:gd name="T35" fmla="*/ 98 h 99"/>
                <a:gd name="T36" fmla="*/ 126 w 170"/>
                <a:gd name="T37" fmla="*/ 97 h 99"/>
                <a:gd name="T38" fmla="*/ 111 w 170"/>
                <a:gd name="T39" fmla="*/ 95 h 99"/>
                <a:gd name="T40" fmla="*/ 97 w 170"/>
                <a:gd name="T41" fmla="*/ 94 h 99"/>
                <a:gd name="T42" fmla="*/ 81 w 170"/>
                <a:gd name="T43" fmla="*/ 92 h 99"/>
                <a:gd name="T44" fmla="*/ 67 w 170"/>
                <a:gd name="T45" fmla="*/ 91 h 99"/>
                <a:gd name="T46" fmla="*/ 51 w 170"/>
                <a:gd name="T47" fmla="*/ 90 h 99"/>
                <a:gd name="T48" fmla="*/ 37 w 170"/>
                <a:gd name="T49" fmla="*/ 89 h 99"/>
                <a:gd name="T50" fmla="*/ 21 w 170"/>
                <a:gd name="T51" fmla="*/ 77 h 99"/>
                <a:gd name="T52" fmla="*/ 10 w 170"/>
                <a:gd name="T53" fmla="*/ 66 h 99"/>
                <a:gd name="T54" fmla="*/ 3 w 170"/>
                <a:gd name="T55" fmla="*/ 55 h 99"/>
                <a:gd name="T56" fmla="*/ 0 w 170"/>
                <a:gd name="T57" fmla="*/ 44 h 99"/>
                <a:gd name="T58" fmla="*/ 0 w 170"/>
                <a:gd name="T59" fmla="*/ 33 h 99"/>
                <a:gd name="T60" fmla="*/ 4 w 170"/>
                <a:gd name="T61" fmla="*/ 22 h 99"/>
                <a:gd name="T62" fmla="*/ 11 w 170"/>
                <a:gd name="T63" fmla="*/ 11 h 99"/>
                <a:gd name="T64" fmla="*/ 24 w 170"/>
                <a:gd name="T65"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0" h="99">
                  <a:moveTo>
                    <a:pt x="24" y="0"/>
                  </a:moveTo>
                  <a:lnTo>
                    <a:pt x="42" y="5"/>
                  </a:lnTo>
                  <a:lnTo>
                    <a:pt x="60" y="11"/>
                  </a:lnTo>
                  <a:lnTo>
                    <a:pt x="77" y="17"/>
                  </a:lnTo>
                  <a:lnTo>
                    <a:pt x="96" y="23"/>
                  </a:lnTo>
                  <a:lnTo>
                    <a:pt x="113" y="28"/>
                  </a:lnTo>
                  <a:lnTo>
                    <a:pt x="132" y="33"/>
                  </a:lnTo>
                  <a:lnTo>
                    <a:pt x="150" y="39"/>
                  </a:lnTo>
                  <a:lnTo>
                    <a:pt x="168" y="46"/>
                  </a:lnTo>
                  <a:lnTo>
                    <a:pt x="169" y="54"/>
                  </a:lnTo>
                  <a:lnTo>
                    <a:pt x="170" y="62"/>
                  </a:lnTo>
                  <a:lnTo>
                    <a:pt x="170" y="69"/>
                  </a:lnTo>
                  <a:lnTo>
                    <a:pt x="170" y="77"/>
                  </a:lnTo>
                  <a:lnTo>
                    <a:pt x="168" y="83"/>
                  </a:lnTo>
                  <a:lnTo>
                    <a:pt x="166" y="89"/>
                  </a:lnTo>
                  <a:lnTo>
                    <a:pt x="162" y="94"/>
                  </a:lnTo>
                  <a:lnTo>
                    <a:pt x="157" y="99"/>
                  </a:lnTo>
                  <a:lnTo>
                    <a:pt x="140" y="98"/>
                  </a:lnTo>
                  <a:lnTo>
                    <a:pt x="126" y="97"/>
                  </a:lnTo>
                  <a:lnTo>
                    <a:pt x="111" y="95"/>
                  </a:lnTo>
                  <a:lnTo>
                    <a:pt x="97" y="94"/>
                  </a:lnTo>
                  <a:lnTo>
                    <a:pt x="81" y="92"/>
                  </a:lnTo>
                  <a:lnTo>
                    <a:pt x="67" y="91"/>
                  </a:lnTo>
                  <a:lnTo>
                    <a:pt x="51" y="90"/>
                  </a:lnTo>
                  <a:lnTo>
                    <a:pt x="37" y="89"/>
                  </a:lnTo>
                  <a:lnTo>
                    <a:pt x="21" y="77"/>
                  </a:lnTo>
                  <a:lnTo>
                    <a:pt x="10" y="66"/>
                  </a:lnTo>
                  <a:lnTo>
                    <a:pt x="3" y="55"/>
                  </a:lnTo>
                  <a:lnTo>
                    <a:pt x="0" y="44"/>
                  </a:lnTo>
                  <a:lnTo>
                    <a:pt x="0" y="33"/>
                  </a:lnTo>
                  <a:lnTo>
                    <a:pt x="4" y="22"/>
                  </a:lnTo>
                  <a:lnTo>
                    <a:pt x="11" y="11"/>
                  </a:lnTo>
                  <a:lnTo>
                    <a:pt x="24" y="0"/>
                  </a:lnTo>
                  <a:close/>
                </a:path>
              </a:pathLst>
            </a:custGeom>
            <a:solidFill>
              <a:srgbClr val="A3B5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89"/>
            <p:cNvSpPr>
              <a:spLocks/>
            </p:cNvSpPr>
            <p:nvPr/>
          </p:nvSpPr>
          <p:spPr bwMode="auto">
            <a:xfrm>
              <a:off x="2560" y="2329"/>
              <a:ext cx="160" cy="94"/>
            </a:xfrm>
            <a:custGeom>
              <a:avLst/>
              <a:gdLst>
                <a:gd name="T0" fmla="*/ 22 w 160"/>
                <a:gd name="T1" fmla="*/ 0 h 94"/>
                <a:gd name="T2" fmla="*/ 38 w 160"/>
                <a:gd name="T3" fmla="*/ 5 h 94"/>
                <a:gd name="T4" fmla="*/ 56 w 160"/>
                <a:gd name="T5" fmla="*/ 10 h 94"/>
                <a:gd name="T6" fmla="*/ 72 w 160"/>
                <a:gd name="T7" fmla="*/ 15 h 94"/>
                <a:gd name="T8" fmla="*/ 90 w 160"/>
                <a:gd name="T9" fmla="*/ 21 h 94"/>
                <a:gd name="T10" fmla="*/ 105 w 160"/>
                <a:gd name="T11" fmla="*/ 26 h 94"/>
                <a:gd name="T12" fmla="*/ 122 w 160"/>
                <a:gd name="T13" fmla="*/ 30 h 94"/>
                <a:gd name="T14" fmla="*/ 139 w 160"/>
                <a:gd name="T15" fmla="*/ 36 h 94"/>
                <a:gd name="T16" fmla="*/ 157 w 160"/>
                <a:gd name="T17" fmla="*/ 43 h 94"/>
                <a:gd name="T18" fmla="*/ 158 w 160"/>
                <a:gd name="T19" fmla="*/ 50 h 94"/>
                <a:gd name="T20" fmla="*/ 160 w 160"/>
                <a:gd name="T21" fmla="*/ 57 h 94"/>
                <a:gd name="T22" fmla="*/ 160 w 160"/>
                <a:gd name="T23" fmla="*/ 63 h 94"/>
                <a:gd name="T24" fmla="*/ 160 w 160"/>
                <a:gd name="T25" fmla="*/ 71 h 94"/>
                <a:gd name="T26" fmla="*/ 158 w 160"/>
                <a:gd name="T27" fmla="*/ 77 h 94"/>
                <a:gd name="T28" fmla="*/ 156 w 160"/>
                <a:gd name="T29" fmla="*/ 83 h 94"/>
                <a:gd name="T30" fmla="*/ 151 w 160"/>
                <a:gd name="T31" fmla="*/ 88 h 94"/>
                <a:gd name="T32" fmla="*/ 146 w 160"/>
                <a:gd name="T33" fmla="*/ 94 h 94"/>
                <a:gd name="T34" fmla="*/ 132 w 160"/>
                <a:gd name="T35" fmla="*/ 92 h 94"/>
                <a:gd name="T36" fmla="*/ 117 w 160"/>
                <a:gd name="T37" fmla="*/ 91 h 94"/>
                <a:gd name="T38" fmla="*/ 103 w 160"/>
                <a:gd name="T39" fmla="*/ 89 h 94"/>
                <a:gd name="T40" fmla="*/ 91 w 160"/>
                <a:gd name="T41" fmla="*/ 89 h 94"/>
                <a:gd name="T42" fmla="*/ 76 w 160"/>
                <a:gd name="T43" fmla="*/ 87 h 94"/>
                <a:gd name="T44" fmla="*/ 63 w 160"/>
                <a:gd name="T45" fmla="*/ 86 h 94"/>
                <a:gd name="T46" fmla="*/ 49 w 160"/>
                <a:gd name="T47" fmla="*/ 84 h 94"/>
                <a:gd name="T48" fmla="*/ 36 w 160"/>
                <a:gd name="T49" fmla="*/ 83 h 94"/>
                <a:gd name="T50" fmla="*/ 21 w 160"/>
                <a:gd name="T51" fmla="*/ 71 h 94"/>
                <a:gd name="T52" fmla="*/ 10 w 160"/>
                <a:gd name="T53" fmla="*/ 62 h 94"/>
                <a:gd name="T54" fmla="*/ 3 w 160"/>
                <a:gd name="T55" fmla="*/ 50 h 94"/>
                <a:gd name="T56" fmla="*/ 0 w 160"/>
                <a:gd name="T57" fmla="*/ 40 h 94"/>
                <a:gd name="T58" fmla="*/ 0 w 160"/>
                <a:gd name="T59" fmla="*/ 30 h 94"/>
                <a:gd name="T60" fmla="*/ 4 w 160"/>
                <a:gd name="T61" fmla="*/ 20 h 94"/>
                <a:gd name="T62" fmla="*/ 10 w 160"/>
                <a:gd name="T63" fmla="*/ 9 h 94"/>
                <a:gd name="T64" fmla="*/ 22 w 160"/>
                <a:gd name="T6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0" h="94">
                  <a:moveTo>
                    <a:pt x="22" y="0"/>
                  </a:moveTo>
                  <a:lnTo>
                    <a:pt x="38" y="5"/>
                  </a:lnTo>
                  <a:lnTo>
                    <a:pt x="56" y="10"/>
                  </a:lnTo>
                  <a:lnTo>
                    <a:pt x="72" y="15"/>
                  </a:lnTo>
                  <a:lnTo>
                    <a:pt x="90" y="21"/>
                  </a:lnTo>
                  <a:lnTo>
                    <a:pt x="105" y="26"/>
                  </a:lnTo>
                  <a:lnTo>
                    <a:pt x="122" y="30"/>
                  </a:lnTo>
                  <a:lnTo>
                    <a:pt x="139" y="36"/>
                  </a:lnTo>
                  <a:lnTo>
                    <a:pt x="157" y="43"/>
                  </a:lnTo>
                  <a:lnTo>
                    <a:pt x="158" y="50"/>
                  </a:lnTo>
                  <a:lnTo>
                    <a:pt x="160" y="57"/>
                  </a:lnTo>
                  <a:lnTo>
                    <a:pt x="160" y="63"/>
                  </a:lnTo>
                  <a:lnTo>
                    <a:pt x="160" y="71"/>
                  </a:lnTo>
                  <a:lnTo>
                    <a:pt x="158" y="77"/>
                  </a:lnTo>
                  <a:lnTo>
                    <a:pt x="156" y="83"/>
                  </a:lnTo>
                  <a:lnTo>
                    <a:pt x="151" y="88"/>
                  </a:lnTo>
                  <a:lnTo>
                    <a:pt x="146" y="94"/>
                  </a:lnTo>
                  <a:lnTo>
                    <a:pt x="132" y="92"/>
                  </a:lnTo>
                  <a:lnTo>
                    <a:pt x="117" y="91"/>
                  </a:lnTo>
                  <a:lnTo>
                    <a:pt x="103" y="89"/>
                  </a:lnTo>
                  <a:lnTo>
                    <a:pt x="91" y="89"/>
                  </a:lnTo>
                  <a:lnTo>
                    <a:pt x="76" y="87"/>
                  </a:lnTo>
                  <a:lnTo>
                    <a:pt x="63" y="86"/>
                  </a:lnTo>
                  <a:lnTo>
                    <a:pt x="49" y="84"/>
                  </a:lnTo>
                  <a:lnTo>
                    <a:pt x="36" y="83"/>
                  </a:lnTo>
                  <a:lnTo>
                    <a:pt x="21" y="71"/>
                  </a:lnTo>
                  <a:lnTo>
                    <a:pt x="10" y="62"/>
                  </a:lnTo>
                  <a:lnTo>
                    <a:pt x="3" y="50"/>
                  </a:lnTo>
                  <a:lnTo>
                    <a:pt x="0" y="40"/>
                  </a:lnTo>
                  <a:lnTo>
                    <a:pt x="0" y="30"/>
                  </a:lnTo>
                  <a:lnTo>
                    <a:pt x="4" y="20"/>
                  </a:lnTo>
                  <a:lnTo>
                    <a:pt x="10" y="9"/>
                  </a:lnTo>
                  <a:lnTo>
                    <a:pt x="22" y="0"/>
                  </a:lnTo>
                  <a:close/>
                </a:path>
              </a:pathLst>
            </a:custGeom>
            <a:solidFill>
              <a:srgbClr val="AB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90"/>
            <p:cNvSpPr>
              <a:spLocks/>
            </p:cNvSpPr>
            <p:nvPr/>
          </p:nvSpPr>
          <p:spPr bwMode="auto">
            <a:xfrm>
              <a:off x="2564" y="2330"/>
              <a:ext cx="151" cy="89"/>
            </a:xfrm>
            <a:custGeom>
              <a:avLst/>
              <a:gdLst>
                <a:gd name="T0" fmla="*/ 21 w 151"/>
                <a:gd name="T1" fmla="*/ 0 h 89"/>
                <a:gd name="T2" fmla="*/ 36 w 151"/>
                <a:gd name="T3" fmla="*/ 5 h 89"/>
                <a:gd name="T4" fmla="*/ 52 w 151"/>
                <a:gd name="T5" fmla="*/ 10 h 89"/>
                <a:gd name="T6" fmla="*/ 67 w 151"/>
                <a:gd name="T7" fmla="*/ 15 h 89"/>
                <a:gd name="T8" fmla="*/ 83 w 151"/>
                <a:gd name="T9" fmla="*/ 20 h 89"/>
                <a:gd name="T10" fmla="*/ 97 w 151"/>
                <a:gd name="T11" fmla="*/ 24 h 89"/>
                <a:gd name="T12" fmla="*/ 112 w 151"/>
                <a:gd name="T13" fmla="*/ 29 h 89"/>
                <a:gd name="T14" fmla="*/ 128 w 151"/>
                <a:gd name="T15" fmla="*/ 34 h 89"/>
                <a:gd name="T16" fmla="*/ 145 w 151"/>
                <a:gd name="T17" fmla="*/ 40 h 89"/>
                <a:gd name="T18" fmla="*/ 147 w 151"/>
                <a:gd name="T19" fmla="*/ 47 h 89"/>
                <a:gd name="T20" fmla="*/ 149 w 151"/>
                <a:gd name="T21" fmla="*/ 54 h 89"/>
                <a:gd name="T22" fmla="*/ 150 w 151"/>
                <a:gd name="T23" fmla="*/ 61 h 89"/>
                <a:gd name="T24" fmla="*/ 151 w 151"/>
                <a:gd name="T25" fmla="*/ 68 h 89"/>
                <a:gd name="T26" fmla="*/ 149 w 151"/>
                <a:gd name="T27" fmla="*/ 74 h 89"/>
                <a:gd name="T28" fmla="*/ 147 w 151"/>
                <a:gd name="T29" fmla="*/ 80 h 89"/>
                <a:gd name="T30" fmla="*/ 143 w 151"/>
                <a:gd name="T31" fmla="*/ 85 h 89"/>
                <a:gd name="T32" fmla="*/ 137 w 151"/>
                <a:gd name="T33" fmla="*/ 89 h 89"/>
                <a:gd name="T34" fmla="*/ 123 w 151"/>
                <a:gd name="T35" fmla="*/ 87 h 89"/>
                <a:gd name="T36" fmla="*/ 109 w 151"/>
                <a:gd name="T37" fmla="*/ 86 h 89"/>
                <a:gd name="T38" fmla="*/ 97 w 151"/>
                <a:gd name="T39" fmla="*/ 85 h 89"/>
                <a:gd name="T40" fmla="*/ 85 w 151"/>
                <a:gd name="T41" fmla="*/ 85 h 89"/>
                <a:gd name="T42" fmla="*/ 71 w 151"/>
                <a:gd name="T43" fmla="*/ 84 h 89"/>
                <a:gd name="T44" fmla="*/ 59 w 151"/>
                <a:gd name="T45" fmla="*/ 83 h 89"/>
                <a:gd name="T46" fmla="*/ 45 w 151"/>
                <a:gd name="T47" fmla="*/ 82 h 89"/>
                <a:gd name="T48" fmla="*/ 33 w 151"/>
                <a:gd name="T49" fmla="*/ 81 h 89"/>
                <a:gd name="T50" fmla="*/ 18 w 151"/>
                <a:gd name="T51" fmla="*/ 70 h 89"/>
                <a:gd name="T52" fmla="*/ 8 w 151"/>
                <a:gd name="T53" fmla="*/ 61 h 89"/>
                <a:gd name="T54" fmla="*/ 2 w 151"/>
                <a:gd name="T55" fmla="*/ 50 h 89"/>
                <a:gd name="T56" fmla="*/ 0 w 151"/>
                <a:gd name="T57" fmla="*/ 40 h 89"/>
                <a:gd name="T58" fmla="*/ 0 w 151"/>
                <a:gd name="T59" fmla="*/ 29 h 89"/>
                <a:gd name="T60" fmla="*/ 2 w 151"/>
                <a:gd name="T61" fmla="*/ 20 h 89"/>
                <a:gd name="T62" fmla="*/ 9 w 151"/>
                <a:gd name="T63" fmla="*/ 10 h 89"/>
                <a:gd name="T64" fmla="*/ 21 w 151"/>
                <a:gd name="T65"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1" h="89">
                  <a:moveTo>
                    <a:pt x="21" y="0"/>
                  </a:moveTo>
                  <a:lnTo>
                    <a:pt x="36" y="5"/>
                  </a:lnTo>
                  <a:lnTo>
                    <a:pt x="52" y="10"/>
                  </a:lnTo>
                  <a:lnTo>
                    <a:pt x="67" y="15"/>
                  </a:lnTo>
                  <a:lnTo>
                    <a:pt x="83" y="20"/>
                  </a:lnTo>
                  <a:lnTo>
                    <a:pt x="97" y="24"/>
                  </a:lnTo>
                  <a:lnTo>
                    <a:pt x="112" y="29"/>
                  </a:lnTo>
                  <a:lnTo>
                    <a:pt x="128" y="34"/>
                  </a:lnTo>
                  <a:lnTo>
                    <a:pt x="145" y="40"/>
                  </a:lnTo>
                  <a:lnTo>
                    <a:pt x="147" y="47"/>
                  </a:lnTo>
                  <a:lnTo>
                    <a:pt x="149" y="54"/>
                  </a:lnTo>
                  <a:lnTo>
                    <a:pt x="150" y="61"/>
                  </a:lnTo>
                  <a:lnTo>
                    <a:pt x="151" y="68"/>
                  </a:lnTo>
                  <a:lnTo>
                    <a:pt x="149" y="74"/>
                  </a:lnTo>
                  <a:lnTo>
                    <a:pt x="147" y="80"/>
                  </a:lnTo>
                  <a:lnTo>
                    <a:pt x="143" y="85"/>
                  </a:lnTo>
                  <a:lnTo>
                    <a:pt x="137" y="89"/>
                  </a:lnTo>
                  <a:lnTo>
                    <a:pt x="123" y="87"/>
                  </a:lnTo>
                  <a:lnTo>
                    <a:pt x="109" y="86"/>
                  </a:lnTo>
                  <a:lnTo>
                    <a:pt x="97" y="85"/>
                  </a:lnTo>
                  <a:lnTo>
                    <a:pt x="85" y="85"/>
                  </a:lnTo>
                  <a:lnTo>
                    <a:pt x="71" y="84"/>
                  </a:lnTo>
                  <a:lnTo>
                    <a:pt x="59" y="83"/>
                  </a:lnTo>
                  <a:lnTo>
                    <a:pt x="45" y="82"/>
                  </a:lnTo>
                  <a:lnTo>
                    <a:pt x="33" y="81"/>
                  </a:lnTo>
                  <a:lnTo>
                    <a:pt x="18" y="70"/>
                  </a:lnTo>
                  <a:lnTo>
                    <a:pt x="8" y="61"/>
                  </a:lnTo>
                  <a:lnTo>
                    <a:pt x="2" y="50"/>
                  </a:lnTo>
                  <a:lnTo>
                    <a:pt x="0" y="40"/>
                  </a:lnTo>
                  <a:lnTo>
                    <a:pt x="0" y="29"/>
                  </a:lnTo>
                  <a:lnTo>
                    <a:pt x="2" y="20"/>
                  </a:lnTo>
                  <a:lnTo>
                    <a:pt x="9" y="10"/>
                  </a:lnTo>
                  <a:lnTo>
                    <a:pt x="21" y="0"/>
                  </a:lnTo>
                  <a:close/>
                </a:path>
              </a:pathLst>
            </a:custGeom>
            <a:solidFill>
              <a:srgbClr val="B5C2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91"/>
            <p:cNvSpPr>
              <a:spLocks/>
            </p:cNvSpPr>
            <p:nvPr/>
          </p:nvSpPr>
          <p:spPr bwMode="auto">
            <a:xfrm>
              <a:off x="2567" y="2333"/>
              <a:ext cx="142" cy="82"/>
            </a:xfrm>
            <a:custGeom>
              <a:avLst/>
              <a:gdLst>
                <a:gd name="T0" fmla="*/ 21 w 142"/>
                <a:gd name="T1" fmla="*/ 0 h 82"/>
                <a:gd name="T2" fmla="*/ 35 w 142"/>
                <a:gd name="T3" fmla="*/ 4 h 82"/>
                <a:gd name="T4" fmla="*/ 50 w 142"/>
                <a:gd name="T5" fmla="*/ 9 h 82"/>
                <a:gd name="T6" fmla="*/ 63 w 142"/>
                <a:gd name="T7" fmla="*/ 13 h 82"/>
                <a:gd name="T8" fmla="*/ 77 w 142"/>
                <a:gd name="T9" fmla="*/ 18 h 82"/>
                <a:gd name="T10" fmla="*/ 90 w 142"/>
                <a:gd name="T11" fmla="*/ 22 h 82"/>
                <a:gd name="T12" fmla="*/ 104 w 142"/>
                <a:gd name="T13" fmla="*/ 26 h 82"/>
                <a:gd name="T14" fmla="*/ 118 w 142"/>
                <a:gd name="T15" fmla="*/ 30 h 82"/>
                <a:gd name="T16" fmla="*/ 134 w 142"/>
                <a:gd name="T17" fmla="*/ 36 h 82"/>
                <a:gd name="T18" fmla="*/ 136 w 142"/>
                <a:gd name="T19" fmla="*/ 42 h 82"/>
                <a:gd name="T20" fmla="*/ 139 w 142"/>
                <a:gd name="T21" fmla="*/ 49 h 82"/>
                <a:gd name="T22" fmla="*/ 140 w 142"/>
                <a:gd name="T23" fmla="*/ 55 h 82"/>
                <a:gd name="T24" fmla="*/ 142 w 142"/>
                <a:gd name="T25" fmla="*/ 62 h 82"/>
                <a:gd name="T26" fmla="*/ 141 w 142"/>
                <a:gd name="T27" fmla="*/ 68 h 82"/>
                <a:gd name="T28" fmla="*/ 139 w 142"/>
                <a:gd name="T29" fmla="*/ 74 h 82"/>
                <a:gd name="T30" fmla="*/ 134 w 142"/>
                <a:gd name="T31" fmla="*/ 78 h 82"/>
                <a:gd name="T32" fmla="*/ 127 w 142"/>
                <a:gd name="T33" fmla="*/ 82 h 82"/>
                <a:gd name="T34" fmla="*/ 114 w 142"/>
                <a:gd name="T35" fmla="*/ 80 h 82"/>
                <a:gd name="T36" fmla="*/ 102 w 142"/>
                <a:gd name="T37" fmla="*/ 80 h 82"/>
                <a:gd name="T38" fmla="*/ 91 w 142"/>
                <a:gd name="T39" fmla="*/ 79 h 82"/>
                <a:gd name="T40" fmla="*/ 80 w 142"/>
                <a:gd name="T41" fmla="*/ 79 h 82"/>
                <a:gd name="T42" fmla="*/ 68 w 142"/>
                <a:gd name="T43" fmla="*/ 78 h 82"/>
                <a:gd name="T44" fmla="*/ 57 w 142"/>
                <a:gd name="T45" fmla="*/ 77 h 82"/>
                <a:gd name="T46" fmla="*/ 44 w 142"/>
                <a:gd name="T47" fmla="*/ 76 h 82"/>
                <a:gd name="T48" fmla="*/ 32 w 142"/>
                <a:gd name="T49" fmla="*/ 76 h 82"/>
                <a:gd name="T50" fmla="*/ 19 w 142"/>
                <a:gd name="T51" fmla="*/ 66 h 82"/>
                <a:gd name="T52" fmla="*/ 9 w 142"/>
                <a:gd name="T53" fmla="*/ 57 h 82"/>
                <a:gd name="T54" fmla="*/ 3 w 142"/>
                <a:gd name="T55" fmla="*/ 47 h 82"/>
                <a:gd name="T56" fmla="*/ 0 w 142"/>
                <a:gd name="T57" fmla="*/ 38 h 82"/>
                <a:gd name="T58" fmla="*/ 0 w 142"/>
                <a:gd name="T59" fmla="*/ 28 h 82"/>
                <a:gd name="T60" fmla="*/ 3 w 142"/>
                <a:gd name="T61" fmla="*/ 19 h 82"/>
                <a:gd name="T62" fmla="*/ 10 w 142"/>
                <a:gd name="T63" fmla="*/ 9 h 82"/>
                <a:gd name="T64" fmla="*/ 21 w 142"/>
                <a:gd name="T6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2" h="82">
                  <a:moveTo>
                    <a:pt x="21" y="0"/>
                  </a:moveTo>
                  <a:lnTo>
                    <a:pt x="35" y="4"/>
                  </a:lnTo>
                  <a:lnTo>
                    <a:pt x="50" y="9"/>
                  </a:lnTo>
                  <a:lnTo>
                    <a:pt x="63" y="13"/>
                  </a:lnTo>
                  <a:lnTo>
                    <a:pt x="77" y="18"/>
                  </a:lnTo>
                  <a:lnTo>
                    <a:pt x="90" y="22"/>
                  </a:lnTo>
                  <a:lnTo>
                    <a:pt x="104" y="26"/>
                  </a:lnTo>
                  <a:lnTo>
                    <a:pt x="118" y="30"/>
                  </a:lnTo>
                  <a:lnTo>
                    <a:pt x="134" y="36"/>
                  </a:lnTo>
                  <a:lnTo>
                    <a:pt x="136" y="42"/>
                  </a:lnTo>
                  <a:lnTo>
                    <a:pt x="139" y="49"/>
                  </a:lnTo>
                  <a:lnTo>
                    <a:pt x="140" y="55"/>
                  </a:lnTo>
                  <a:lnTo>
                    <a:pt x="142" y="62"/>
                  </a:lnTo>
                  <a:lnTo>
                    <a:pt x="141" y="68"/>
                  </a:lnTo>
                  <a:lnTo>
                    <a:pt x="139" y="74"/>
                  </a:lnTo>
                  <a:lnTo>
                    <a:pt x="134" y="78"/>
                  </a:lnTo>
                  <a:lnTo>
                    <a:pt x="127" y="82"/>
                  </a:lnTo>
                  <a:lnTo>
                    <a:pt x="114" y="80"/>
                  </a:lnTo>
                  <a:lnTo>
                    <a:pt x="102" y="80"/>
                  </a:lnTo>
                  <a:lnTo>
                    <a:pt x="91" y="79"/>
                  </a:lnTo>
                  <a:lnTo>
                    <a:pt x="80" y="79"/>
                  </a:lnTo>
                  <a:lnTo>
                    <a:pt x="68" y="78"/>
                  </a:lnTo>
                  <a:lnTo>
                    <a:pt x="57" y="77"/>
                  </a:lnTo>
                  <a:lnTo>
                    <a:pt x="44" y="76"/>
                  </a:lnTo>
                  <a:lnTo>
                    <a:pt x="32" y="76"/>
                  </a:lnTo>
                  <a:lnTo>
                    <a:pt x="19" y="66"/>
                  </a:lnTo>
                  <a:lnTo>
                    <a:pt x="9" y="57"/>
                  </a:lnTo>
                  <a:lnTo>
                    <a:pt x="3" y="47"/>
                  </a:lnTo>
                  <a:lnTo>
                    <a:pt x="0" y="38"/>
                  </a:lnTo>
                  <a:lnTo>
                    <a:pt x="0" y="28"/>
                  </a:lnTo>
                  <a:lnTo>
                    <a:pt x="3" y="19"/>
                  </a:lnTo>
                  <a:lnTo>
                    <a:pt x="10" y="9"/>
                  </a:lnTo>
                  <a:lnTo>
                    <a:pt x="21" y="0"/>
                  </a:lnTo>
                  <a:close/>
                </a:path>
              </a:pathLst>
            </a:custGeom>
            <a:solidFill>
              <a:srgbClr val="BAC7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92"/>
            <p:cNvSpPr>
              <a:spLocks/>
            </p:cNvSpPr>
            <p:nvPr/>
          </p:nvSpPr>
          <p:spPr bwMode="auto">
            <a:xfrm>
              <a:off x="2570" y="2334"/>
              <a:ext cx="132" cy="78"/>
            </a:xfrm>
            <a:custGeom>
              <a:avLst/>
              <a:gdLst>
                <a:gd name="T0" fmla="*/ 21 w 132"/>
                <a:gd name="T1" fmla="*/ 0 h 78"/>
                <a:gd name="T2" fmla="*/ 34 w 132"/>
                <a:gd name="T3" fmla="*/ 4 h 78"/>
                <a:gd name="T4" fmla="*/ 48 w 132"/>
                <a:gd name="T5" fmla="*/ 9 h 78"/>
                <a:gd name="T6" fmla="*/ 59 w 132"/>
                <a:gd name="T7" fmla="*/ 13 h 78"/>
                <a:gd name="T8" fmla="*/ 71 w 132"/>
                <a:gd name="T9" fmla="*/ 17 h 78"/>
                <a:gd name="T10" fmla="*/ 83 w 132"/>
                <a:gd name="T11" fmla="*/ 20 h 78"/>
                <a:gd name="T12" fmla="*/ 94 w 132"/>
                <a:gd name="T13" fmla="*/ 25 h 78"/>
                <a:gd name="T14" fmla="*/ 107 w 132"/>
                <a:gd name="T15" fmla="*/ 28 h 78"/>
                <a:gd name="T16" fmla="*/ 123 w 132"/>
                <a:gd name="T17" fmla="*/ 34 h 78"/>
                <a:gd name="T18" fmla="*/ 124 w 132"/>
                <a:gd name="T19" fmla="*/ 39 h 78"/>
                <a:gd name="T20" fmla="*/ 127 w 132"/>
                <a:gd name="T21" fmla="*/ 46 h 78"/>
                <a:gd name="T22" fmla="*/ 129 w 132"/>
                <a:gd name="T23" fmla="*/ 52 h 78"/>
                <a:gd name="T24" fmla="*/ 132 w 132"/>
                <a:gd name="T25" fmla="*/ 59 h 78"/>
                <a:gd name="T26" fmla="*/ 131 w 132"/>
                <a:gd name="T27" fmla="*/ 64 h 78"/>
                <a:gd name="T28" fmla="*/ 129 w 132"/>
                <a:gd name="T29" fmla="*/ 70 h 78"/>
                <a:gd name="T30" fmla="*/ 125 w 132"/>
                <a:gd name="T31" fmla="*/ 74 h 78"/>
                <a:gd name="T32" fmla="*/ 119 w 132"/>
                <a:gd name="T33" fmla="*/ 78 h 78"/>
                <a:gd name="T34" fmla="*/ 106 w 132"/>
                <a:gd name="T35" fmla="*/ 76 h 78"/>
                <a:gd name="T36" fmla="*/ 95 w 132"/>
                <a:gd name="T37" fmla="*/ 75 h 78"/>
                <a:gd name="T38" fmla="*/ 85 w 132"/>
                <a:gd name="T39" fmla="*/ 75 h 78"/>
                <a:gd name="T40" fmla="*/ 75 w 132"/>
                <a:gd name="T41" fmla="*/ 75 h 78"/>
                <a:gd name="T42" fmla="*/ 64 w 132"/>
                <a:gd name="T43" fmla="*/ 74 h 78"/>
                <a:gd name="T44" fmla="*/ 54 w 132"/>
                <a:gd name="T45" fmla="*/ 74 h 78"/>
                <a:gd name="T46" fmla="*/ 43 w 132"/>
                <a:gd name="T47" fmla="*/ 74 h 78"/>
                <a:gd name="T48" fmla="*/ 32 w 132"/>
                <a:gd name="T49" fmla="*/ 74 h 78"/>
                <a:gd name="T50" fmla="*/ 19 w 132"/>
                <a:gd name="T51" fmla="*/ 64 h 78"/>
                <a:gd name="T52" fmla="*/ 9 w 132"/>
                <a:gd name="T53" fmla="*/ 55 h 78"/>
                <a:gd name="T54" fmla="*/ 3 w 132"/>
                <a:gd name="T55" fmla="*/ 46 h 78"/>
                <a:gd name="T56" fmla="*/ 0 w 132"/>
                <a:gd name="T57" fmla="*/ 37 h 78"/>
                <a:gd name="T58" fmla="*/ 0 w 132"/>
                <a:gd name="T59" fmla="*/ 27 h 78"/>
                <a:gd name="T60" fmla="*/ 3 w 132"/>
                <a:gd name="T61" fmla="*/ 19 h 78"/>
                <a:gd name="T62" fmla="*/ 10 w 132"/>
                <a:gd name="T63" fmla="*/ 9 h 78"/>
                <a:gd name="T64" fmla="*/ 21 w 132"/>
                <a:gd name="T6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2" h="78">
                  <a:moveTo>
                    <a:pt x="21" y="0"/>
                  </a:moveTo>
                  <a:lnTo>
                    <a:pt x="34" y="4"/>
                  </a:lnTo>
                  <a:lnTo>
                    <a:pt x="48" y="9"/>
                  </a:lnTo>
                  <a:lnTo>
                    <a:pt x="59" y="13"/>
                  </a:lnTo>
                  <a:lnTo>
                    <a:pt x="71" y="17"/>
                  </a:lnTo>
                  <a:lnTo>
                    <a:pt x="83" y="20"/>
                  </a:lnTo>
                  <a:lnTo>
                    <a:pt x="94" y="25"/>
                  </a:lnTo>
                  <a:lnTo>
                    <a:pt x="107" y="28"/>
                  </a:lnTo>
                  <a:lnTo>
                    <a:pt x="123" y="34"/>
                  </a:lnTo>
                  <a:lnTo>
                    <a:pt x="124" y="39"/>
                  </a:lnTo>
                  <a:lnTo>
                    <a:pt x="127" y="46"/>
                  </a:lnTo>
                  <a:lnTo>
                    <a:pt x="129" y="52"/>
                  </a:lnTo>
                  <a:lnTo>
                    <a:pt x="132" y="59"/>
                  </a:lnTo>
                  <a:lnTo>
                    <a:pt x="131" y="64"/>
                  </a:lnTo>
                  <a:lnTo>
                    <a:pt x="129" y="70"/>
                  </a:lnTo>
                  <a:lnTo>
                    <a:pt x="125" y="74"/>
                  </a:lnTo>
                  <a:lnTo>
                    <a:pt x="119" y="78"/>
                  </a:lnTo>
                  <a:lnTo>
                    <a:pt x="106" y="76"/>
                  </a:lnTo>
                  <a:lnTo>
                    <a:pt x="95" y="75"/>
                  </a:lnTo>
                  <a:lnTo>
                    <a:pt x="85" y="75"/>
                  </a:lnTo>
                  <a:lnTo>
                    <a:pt x="75" y="75"/>
                  </a:lnTo>
                  <a:lnTo>
                    <a:pt x="64" y="74"/>
                  </a:lnTo>
                  <a:lnTo>
                    <a:pt x="54" y="74"/>
                  </a:lnTo>
                  <a:lnTo>
                    <a:pt x="43" y="74"/>
                  </a:lnTo>
                  <a:lnTo>
                    <a:pt x="32" y="74"/>
                  </a:lnTo>
                  <a:lnTo>
                    <a:pt x="19" y="64"/>
                  </a:lnTo>
                  <a:lnTo>
                    <a:pt x="9" y="55"/>
                  </a:lnTo>
                  <a:lnTo>
                    <a:pt x="3" y="46"/>
                  </a:lnTo>
                  <a:lnTo>
                    <a:pt x="0" y="37"/>
                  </a:lnTo>
                  <a:lnTo>
                    <a:pt x="0" y="27"/>
                  </a:lnTo>
                  <a:lnTo>
                    <a:pt x="3" y="19"/>
                  </a:lnTo>
                  <a:lnTo>
                    <a:pt x="10" y="9"/>
                  </a:lnTo>
                  <a:lnTo>
                    <a:pt x="21" y="0"/>
                  </a:lnTo>
                  <a:close/>
                </a:path>
              </a:pathLst>
            </a:custGeom>
            <a:solidFill>
              <a:srgbClr val="C4CF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93"/>
            <p:cNvSpPr>
              <a:spLocks/>
            </p:cNvSpPr>
            <p:nvPr/>
          </p:nvSpPr>
          <p:spPr bwMode="auto">
            <a:xfrm>
              <a:off x="2574" y="2337"/>
              <a:ext cx="122" cy="71"/>
            </a:xfrm>
            <a:custGeom>
              <a:avLst/>
              <a:gdLst>
                <a:gd name="T0" fmla="*/ 19 w 122"/>
                <a:gd name="T1" fmla="*/ 0 h 71"/>
                <a:gd name="T2" fmla="*/ 31 w 122"/>
                <a:gd name="T3" fmla="*/ 3 h 71"/>
                <a:gd name="T4" fmla="*/ 44 w 122"/>
                <a:gd name="T5" fmla="*/ 7 h 71"/>
                <a:gd name="T6" fmla="*/ 55 w 122"/>
                <a:gd name="T7" fmla="*/ 11 h 71"/>
                <a:gd name="T8" fmla="*/ 65 w 122"/>
                <a:gd name="T9" fmla="*/ 15 h 71"/>
                <a:gd name="T10" fmla="*/ 75 w 122"/>
                <a:gd name="T11" fmla="*/ 18 h 71"/>
                <a:gd name="T12" fmla="*/ 87 w 122"/>
                <a:gd name="T13" fmla="*/ 21 h 71"/>
                <a:gd name="T14" fmla="*/ 98 w 122"/>
                <a:gd name="T15" fmla="*/ 24 h 71"/>
                <a:gd name="T16" fmla="*/ 113 w 122"/>
                <a:gd name="T17" fmla="*/ 29 h 71"/>
                <a:gd name="T18" fmla="*/ 115 w 122"/>
                <a:gd name="T19" fmla="*/ 34 h 71"/>
                <a:gd name="T20" fmla="*/ 118 w 122"/>
                <a:gd name="T21" fmla="*/ 41 h 71"/>
                <a:gd name="T22" fmla="*/ 119 w 122"/>
                <a:gd name="T23" fmla="*/ 47 h 71"/>
                <a:gd name="T24" fmla="*/ 122 w 122"/>
                <a:gd name="T25" fmla="*/ 54 h 71"/>
                <a:gd name="T26" fmla="*/ 122 w 122"/>
                <a:gd name="T27" fmla="*/ 58 h 71"/>
                <a:gd name="T28" fmla="*/ 120 w 122"/>
                <a:gd name="T29" fmla="*/ 64 h 71"/>
                <a:gd name="T30" fmla="*/ 116 w 122"/>
                <a:gd name="T31" fmla="*/ 68 h 71"/>
                <a:gd name="T32" fmla="*/ 108 w 122"/>
                <a:gd name="T33" fmla="*/ 71 h 71"/>
                <a:gd name="T34" fmla="*/ 96 w 122"/>
                <a:gd name="T35" fmla="*/ 69 h 71"/>
                <a:gd name="T36" fmla="*/ 87 w 122"/>
                <a:gd name="T37" fmla="*/ 69 h 71"/>
                <a:gd name="T38" fmla="*/ 78 w 122"/>
                <a:gd name="T39" fmla="*/ 69 h 71"/>
                <a:gd name="T40" fmla="*/ 69 w 122"/>
                <a:gd name="T41" fmla="*/ 69 h 71"/>
                <a:gd name="T42" fmla="*/ 59 w 122"/>
                <a:gd name="T43" fmla="*/ 69 h 71"/>
                <a:gd name="T44" fmla="*/ 51 w 122"/>
                <a:gd name="T45" fmla="*/ 69 h 71"/>
                <a:gd name="T46" fmla="*/ 40 w 122"/>
                <a:gd name="T47" fmla="*/ 68 h 71"/>
                <a:gd name="T48" fmla="*/ 29 w 122"/>
                <a:gd name="T49" fmla="*/ 68 h 71"/>
                <a:gd name="T50" fmla="*/ 18 w 122"/>
                <a:gd name="T51" fmla="*/ 59 h 71"/>
                <a:gd name="T52" fmla="*/ 9 w 122"/>
                <a:gd name="T53" fmla="*/ 51 h 71"/>
                <a:gd name="T54" fmla="*/ 3 w 122"/>
                <a:gd name="T55" fmla="*/ 42 h 71"/>
                <a:gd name="T56" fmla="*/ 0 w 122"/>
                <a:gd name="T57" fmla="*/ 34 h 71"/>
                <a:gd name="T58" fmla="*/ 0 w 122"/>
                <a:gd name="T59" fmla="*/ 25 h 71"/>
                <a:gd name="T60" fmla="*/ 3 w 122"/>
                <a:gd name="T61" fmla="*/ 17 h 71"/>
                <a:gd name="T62" fmla="*/ 9 w 122"/>
                <a:gd name="T63" fmla="*/ 8 h 71"/>
                <a:gd name="T64" fmla="*/ 19 w 122"/>
                <a:gd name="T65"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71">
                  <a:moveTo>
                    <a:pt x="19" y="0"/>
                  </a:moveTo>
                  <a:lnTo>
                    <a:pt x="31" y="3"/>
                  </a:lnTo>
                  <a:lnTo>
                    <a:pt x="44" y="7"/>
                  </a:lnTo>
                  <a:lnTo>
                    <a:pt x="55" y="11"/>
                  </a:lnTo>
                  <a:lnTo>
                    <a:pt x="65" y="15"/>
                  </a:lnTo>
                  <a:lnTo>
                    <a:pt x="75" y="18"/>
                  </a:lnTo>
                  <a:lnTo>
                    <a:pt x="87" y="21"/>
                  </a:lnTo>
                  <a:lnTo>
                    <a:pt x="98" y="24"/>
                  </a:lnTo>
                  <a:lnTo>
                    <a:pt x="113" y="29"/>
                  </a:lnTo>
                  <a:lnTo>
                    <a:pt x="115" y="34"/>
                  </a:lnTo>
                  <a:lnTo>
                    <a:pt x="118" y="41"/>
                  </a:lnTo>
                  <a:lnTo>
                    <a:pt x="119" y="47"/>
                  </a:lnTo>
                  <a:lnTo>
                    <a:pt x="122" y="54"/>
                  </a:lnTo>
                  <a:lnTo>
                    <a:pt x="122" y="58"/>
                  </a:lnTo>
                  <a:lnTo>
                    <a:pt x="120" y="64"/>
                  </a:lnTo>
                  <a:lnTo>
                    <a:pt x="116" y="68"/>
                  </a:lnTo>
                  <a:lnTo>
                    <a:pt x="108" y="71"/>
                  </a:lnTo>
                  <a:lnTo>
                    <a:pt x="96" y="69"/>
                  </a:lnTo>
                  <a:lnTo>
                    <a:pt x="87" y="69"/>
                  </a:lnTo>
                  <a:lnTo>
                    <a:pt x="78" y="69"/>
                  </a:lnTo>
                  <a:lnTo>
                    <a:pt x="69" y="69"/>
                  </a:lnTo>
                  <a:lnTo>
                    <a:pt x="59" y="69"/>
                  </a:lnTo>
                  <a:lnTo>
                    <a:pt x="51" y="69"/>
                  </a:lnTo>
                  <a:lnTo>
                    <a:pt x="40" y="68"/>
                  </a:lnTo>
                  <a:lnTo>
                    <a:pt x="29" y="68"/>
                  </a:lnTo>
                  <a:lnTo>
                    <a:pt x="18" y="59"/>
                  </a:lnTo>
                  <a:lnTo>
                    <a:pt x="9" y="51"/>
                  </a:lnTo>
                  <a:lnTo>
                    <a:pt x="3" y="42"/>
                  </a:lnTo>
                  <a:lnTo>
                    <a:pt x="0" y="34"/>
                  </a:lnTo>
                  <a:lnTo>
                    <a:pt x="0" y="25"/>
                  </a:lnTo>
                  <a:lnTo>
                    <a:pt x="3" y="17"/>
                  </a:lnTo>
                  <a:lnTo>
                    <a:pt x="9" y="8"/>
                  </a:lnTo>
                  <a:lnTo>
                    <a:pt x="19" y="0"/>
                  </a:lnTo>
                  <a:close/>
                </a:path>
              </a:pathLst>
            </a:custGeom>
            <a:solidFill>
              <a:srgbClr val="CC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94"/>
            <p:cNvSpPr>
              <a:spLocks/>
            </p:cNvSpPr>
            <p:nvPr/>
          </p:nvSpPr>
          <p:spPr bwMode="auto">
            <a:xfrm>
              <a:off x="2578" y="2340"/>
              <a:ext cx="113" cy="64"/>
            </a:xfrm>
            <a:custGeom>
              <a:avLst/>
              <a:gdLst>
                <a:gd name="T0" fmla="*/ 18 w 113"/>
                <a:gd name="T1" fmla="*/ 0 h 64"/>
                <a:gd name="T2" fmla="*/ 29 w 113"/>
                <a:gd name="T3" fmla="*/ 3 h 64"/>
                <a:gd name="T4" fmla="*/ 40 w 113"/>
                <a:gd name="T5" fmla="*/ 7 h 64"/>
                <a:gd name="T6" fmla="*/ 49 w 113"/>
                <a:gd name="T7" fmla="*/ 10 h 64"/>
                <a:gd name="T8" fmla="*/ 58 w 113"/>
                <a:gd name="T9" fmla="*/ 13 h 64"/>
                <a:gd name="T10" fmla="*/ 67 w 113"/>
                <a:gd name="T11" fmla="*/ 15 h 64"/>
                <a:gd name="T12" fmla="*/ 76 w 113"/>
                <a:gd name="T13" fmla="*/ 18 h 64"/>
                <a:gd name="T14" fmla="*/ 86 w 113"/>
                <a:gd name="T15" fmla="*/ 20 h 64"/>
                <a:gd name="T16" fmla="*/ 100 w 113"/>
                <a:gd name="T17" fmla="*/ 25 h 64"/>
                <a:gd name="T18" fmla="*/ 102 w 113"/>
                <a:gd name="T19" fmla="*/ 30 h 64"/>
                <a:gd name="T20" fmla="*/ 106 w 113"/>
                <a:gd name="T21" fmla="*/ 36 h 64"/>
                <a:gd name="T22" fmla="*/ 109 w 113"/>
                <a:gd name="T23" fmla="*/ 42 h 64"/>
                <a:gd name="T24" fmla="*/ 113 w 113"/>
                <a:gd name="T25" fmla="*/ 49 h 64"/>
                <a:gd name="T26" fmla="*/ 113 w 113"/>
                <a:gd name="T27" fmla="*/ 53 h 64"/>
                <a:gd name="T28" fmla="*/ 112 w 113"/>
                <a:gd name="T29" fmla="*/ 59 h 64"/>
                <a:gd name="T30" fmla="*/ 107 w 113"/>
                <a:gd name="T31" fmla="*/ 62 h 64"/>
                <a:gd name="T32" fmla="*/ 99 w 113"/>
                <a:gd name="T33" fmla="*/ 64 h 64"/>
                <a:gd name="T34" fmla="*/ 88 w 113"/>
                <a:gd name="T35" fmla="*/ 62 h 64"/>
                <a:gd name="T36" fmla="*/ 80 w 113"/>
                <a:gd name="T37" fmla="*/ 62 h 64"/>
                <a:gd name="T38" fmla="*/ 71 w 113"/>
                <a:gd name="T39" fmla="*/ 63 h 64"/>
                <a:gd name="T40" fmla="*/ 63 w 113"/>
                <a:gd name="T41" fmla="*/ 64 h 64"/>
                <a:gd name="T42" fmla="*/ 54 w 113"/>
                <a:gd name="T43" fmla="*/ 64 h 64"/>
                <a:gd name="T44" fmla="*/ 47 w 113"/>
                <a:gd name="T45" fmla="*/ 64 h 64"/>
                <a:gd name="T46" fmla="*/ 37 w 113"/>
                <a:gd name="T47" fmla="*/ 64 h 64"/>
                <a:gd name="T48" fmla="*/ 28 w 113"/>
                <a:gd name="T49" fmla="*/ 64 h 64"/>
                <a:gd name="T50" fmla="*/ 17 w 113"/>
                <a:gd name="T51" fmla="*/ 55 h 64"/>
                <a:gd name="T52" fmla="*/ 8 w 113"/>
                <a:gd name="T53" fmla="*/ 48 h 64"/>
                <a:gd name="T54" fmla="*/ 2 w 113"/>
                <a:gd name="T55" fmla="*/ 40 h 64"/>
                <a:gd name="T56" fmla="*/ 0 w 113"/>
                <a:gd name="T57" fmla="*/ 32 h 64"/>
                <a:gd name="T58" fmla="*/ 0 w 113"/>
                <a:gd name="T59" fmla="*/ 23 h 64"/>
                <a:gd name="T60" fmla="*/ 3 w 113"/>
                <a:gd name="T61" fmla="*/ 16 h 64"/>
                <a:gd name="T62" fmla="*/ 9 w 113"/>
                <a:gd name="T63" fmla="*/ 8 h 64"/>
                <a:gd name="T64" fmla="*/ 18 w 113"/>
                <a:gd name="T6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3" h="64">
                  <a:moveTo>
                    <a:pt x="18" y="0"/>
                  </a:moveTo>
                  <a:lnTo>
                    <a:pt x="29" y="3"/>
                  </a:lnTo>
                  <a:lnTo>
                    <a:pt x="40" y="7"/>
                  </a:lnTo>
                  <a:lnTo>
                    <a:pt x="49" y="10"/>
                  </a:lnTo>
                  <a:lnTo>
                    <a:pt x="58" y="13"/>
                  </a:lnTo>
                  <a:lnTo>
                    <a:pt x="67" y="15"/>
                  </a:lnTo>
                  <a:lnTo>
                    <a:pt x="76" y="18"/>
                  </a:lnTo>
                  <a:lnTo>
                    <a:pt x="86" y="20"/>
                  </a:lnTo>
                  <a:lnTo>
                    <a:pt x="100" y="25"/>
                  </a:lnTo>
                  <a:lnTo>
                    <a:pt x="102" y="30"/>
                  </a:lnTo>
                  <a:lnTo>
                    <a:pt x="106" y="36"/>
                  </a:lnTo>
                  <a:lnTo>
                    <a:pt x="109" y="42"/>
                  </a:lnTo>
                  <a:lnTo>
                    <a:pt x="113" y="49"/>
                  </a:lnTo>
                  <a:lnTo>
                    <a:pt x="113" y="53"/>
                  </a:lnTo>
                  <a:lnTo>
                    <a:pt x="112" y="59"/>
                  </a:lnTo>
                  <a:lnTo>
                    <a:pt x="107" y="62"/>
                  </a:lnTo>
                  <a:lnTo>
                    <a:pt x="99" y="64"/>
                  </a:lnTo>
                  <a:lnTo>
                    <a:pt x="88" y="62"/>
                  </a:lnTo>
                  <a:lnTo>
                    <a:pt x="80" y="62"/>
                  </a:lnTo>
                  <a:lnTo>
                    <a:pt x="71" y="63"/>
                  </a:lnTo>
                  <a:lnTo>
                    <a:pt x="63" y="64"/>
                  </a:lnTo>
                  <a:lnTo>
                    <a:pt x="54" y="64"/>
                  </a:lnTo>
                  <a:lnTo>
                    <a:pt x="47" y="64"/>
                  </a:lnTo>
                  <a:lnTo>
                    <a:pt x="37" y="64"/>
                  </a:lnTo>
                  <a:lnTo>
                    <a:pt x="28" y="64"/>
                  </a:lnTo>
                  <a:lnTo>
                    <a:pt x="17" y="55"/>
                  </a:lnTo>
                  <a:lnTo>
                    <a:pt x="8" y="48"/>
                  </a:lnTo>
                  <a:lnTo>
                    <a:pt x="2" y="40"/>
                  </a:lnTo>
                  <a:lnTo>
                    <a:pt x="0" y="32"/>
                  </a:lnTo>
                  <a:lnTo>
                    <a:pt x="0" y="23"/>
                  </a:lnTo>
                  <a:lnTo>
                    <a:pt x="3" y="16"/>
                  </a:lnTo>
                  <a:lnTo>
                    <a:pt x="9" y="8"/>
                  </a:lnTo>
                  <a:lnTo>
                    <a:pt x="18" y="0"/>
                  </a:lnTo>
                  <a:close/>
                </a:path>
              </a:pathLst>
            </a:custGeom>
            <a:solidFill>
              <a:srgbClr val="D4DB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95"/>
            <p:cNvSpPr>
              <a:spLocks/>
            </p:cNvSpPr>
            <p:nvPr/>
          </p:nvSpPr>
          <p:spPr bwMode="auto">
            <a:xfrm>
              <a:off x="2578" y="2187"/>
              <a:ext cx="181" cy="122"/>
            </a:xfrm>
            <a:custGeom>
              <a:avLst/>
              <a:gdLst>
                <a:gd name="T0" fmla="*/ 25 w 181"/>
                <a:gd name="T1" fmla="*/ 0 h 122"/>
                <a:gd name="T2" fmla="*/ 44 w 181"/>
                <a:gd name="T3" fmla="*/ 6 h 122"/>
                <a:gd name="T4" fmla="*/ 63 w 181"/>
                <a:gd name="T5" fmla="*/ 11 h 122"/>
                <a:gd name="T6" fmla="*/ 83 w 181"/>
                <a:gd name="T7" fmla="*/ 17 h 122"/>
                <a:gd name="T8" fmla="*/ 102 w 181"/>
                <a:gd name="T9" fmla="*/ 23 h 122"/>
                <a:gd name="T10" fmla="*/ 121 w 181"/>
                <a:gd name="T11" fmla="*/ 29 h 122"/>
                <a:gd name="T12" fmla="*/ 141 w 181"/>
                <a:gd name="T13" fmla="*/ 36 h 122"/>
                <a:gd name="T14" fmla="*/ 160 w 181"/>
                <a:gd name="T15" fmla="*/ 42 h 122"/>
                <a:gd name="T16" fmla="*/ 180 w 181"/>
                <a:gd name="T17" fmla="*/ 49 h 122"/>
                <a:gd name="T18" fmla="*/ 180 w 181"/>
                <a:gd name="T19" fmla="*/ 58 h 122"/>
                <a:gd name="T20" fmla="*/ 181 w 181"/>
                <a:gd name="T21" fmla="*/ 68 h 122"/>
                <a:gd name="T22" fmla="*/ 180 w 181"/>
                <a:gd name="T23" fmla="*/ 78 h 122"/>
                <a:gd name="T24" fmla="*/ 180 w 181"/>
                <a:gd name="T25" fmla="*/ 89 h 122"/>
                <a:gd name="T26" fmla="*/ 178 w 181"/>
                <a:gd name="T27" fmla="*/ 98 h 122"/>
                <a:gd name="T28" fmla="*/ 175 w 181"/>
                <a:gd name="T29" fmla="*/ 107 h 122"/>
                <a:gd name="T30" fmla="*/ 171 w 181"/>
                <a:gd name="T31" fmla="*/ 115 h 122"/>
                <a:gd name="T32" fmla="*/ 166 w 181"/>
                <a:gd name="T33" fmla="*/ 122 h 122"/>
                <a:gd name="T34" fmla="*/ 149 w 181"/>
                <a:gd name="T35" fmla="*/ 118 h 122"/>
                <a:gd name="T36" fmla="*/ 134 w 181"/>
                <a:gd name="T37" fmla="*/ 115 h 122"/>
                <a:gd name="T38" fmla="*/ 117 w 181"/>
                <a:gd name="T39" fmla="*/ 110 h 122"/>
                <a:gd name="T40" fmla="*/ 102 w 181"/>
                <a:gd name="T41" fmla="*/ 106 h 122"/>
                <a:gd name="T42" fmla="*/ 85 w 181"/>
                <a:gd name="T43" fmla="*/ 101 h 122"/>
                <a:gd name="T44" fmla="*/ 70 w 181"/>
                <a:gd name="T45" fmla="*/ 96 h 122"/>
                <a:gd name="T46" fmla="*/ 54 w 181"/>
                <a:gd name="T47" fmla="*/ 92 h 122"/>
                <a:gd name="T48" fmla="*/ 39 w 181"/>
                <a:gd name="T49" fmla="*/ 90 h 122"/>
                <a:gd name="T50" fmla="*/ 22 w 181"/>
                <a:gd name="T51" fmla="*/ 78 h 122"/>
                <a:gd name="T52" fmla="*/ 12 w 181"/>
                <a:gd name="T53" fmla="*/ 67 h 122"/>
                <a:gd name="T54" fmla="*/ 3 w 181"/>
                <a:gd name="T55" fmla="*/ 55 h 122"/>
                <a:gd name="T56" fmla="*/ 0 w 181"/>
                <a:gd name="T57" fmla="*/ 44 h 122"/>
                <a:gd name="T58" fmla="*/ 0 w 181"/>
                <a:gd name="T59" fmla="*/ 33 h 122"/>
                <a:gd name="T60" fmla="*/ 5 w 181"/>
                <a:gd name="T61" fmla="*/ 22 h 122"/>
                <a:gd name="T62" fmla="*/ 13 w 181"/>
                <a:gd name="T63" fmla="*/ 10 h 122"/>
                <a:gd name="T64" fmla="*/ 25 w 181"/>
                <a:gd name="T65"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1" h="122">
                  <a:moveTo>
                    <a:pt x="25" y="0"/>
                  </a:moveTo>
                  <a:lnTo>
                    <a:pt x="44" y="6"/>
                  </a:lnTo>
                  <a:lnTo>
                    <a:pt x="63" y="11"/>
                  </a:lnTo>
                  <a:lnTo>
                    <a:pt x="83" y="17"/>
                  </a:lnTo>
                  <a:lnTo>
                    <a:pt x="102" y="23"/>
                  </a:lnTo>
                  <a:lnTo>
                    <a:pt x="121" y="29"/>
                  </a:lnTo>
                  <a:lnTo>
                    <a:pt x="141" y="36"/>
                  </a:lnTo>
                  <a:lnTo>
                    <a:pt x="160" y="42"/>
                  </a:lnTo>
                  <a:lnTo>
                    <a:pt x="180" y="49"/>
                  </a:lnTo>
                  <a:lnTo>
                    <a:pt x="180" y="58"/>
                  </a:lnTo>
                  <a:lnTo>
                    <a:pt x="181" y="68"/>
                  </a:lnTo>
                  <a:lnTo>
                    <a:pt x="180" y="78"/>
                  </a:lnTo>
                  <a:lnTo>
                    <a:pt x="180" y="89"/>
                  </a:lnTo>
                  <a:lnTo>
                    <a:pt x="178" y="98"/>
                  </a:lnTo>
                  <a:lnTo>
                    <a:pt x="175" y="107"/>
                  </a:lnTo>
                  <a:lnTo>
                    <a:pt x="171" y="115"/>
                  </a:lnTo>
                  <a:lnTo>
                    <a:pt x="166" y="122"/>
                  </a:lnTo>
                  <a:lnTo>
                    <a:pt x="149" y="118"/>
                  </a:lnTo>
                  <a:lnTo>
                    <a:pt x="134" y="115"/>
                  </a:lnTo>
                  <a:lnTo>
                    <a:pt x="117" y="110"/>
                  </a:lnTo>
                  <a:lnTo>
                    <a:pt x="102" y="106"/>
                  </a:lnTo>
                  <a:lnTo>
                    <a:pt x="85" y="101"/>
                  </a:lnTo>
                  <a:lnTo>
                    <a:pt x="70" y="96"/>
                  </a:lnTo>
                  <a:lnTo>
                    <a:pt x="54" y="92"/>
                  </a:lnTo>
                  <a:lnTo>
                    <a:pt x="39" y="90"/>
                  </a:lnTo>
                  <a:lnTo>
                    <a:pt x="22" y="78"/>
                  </a:lnTo>
                  <a:lnTo>
                    <a:pt x="12" y="67"/>
                  </a:lnTo>
                  <a:lnTo>
                    <a:pt x="3" y="55"/>
                  </a:lnTo>
                  <a:lnTo>
                    <a:pt x="0" y="44"/>
                  </a:lnTo>
                  <a:lnTo>
                    <a:pt x="0" y="33"/>
                  </a:lnTo>
                  <a:lnTo>
                    <a:pt x="5" y="22"/>
                  </a:lnTo>
                  <a:lnTo>
                    <a:pt x="13" y="10"/>
                  </a:lnTo>
                  <a:lnTo>
                    <a:pt x="25" y="0"/>
                  </a:lnTo>
                  <a:close/>
                </a:path>
              </a:pathLst>
            </a:custGeom>
            <a:solidFill>
              <a:srgbClr val="9CAD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96"/>
            <p:cNvSpPr>
              <a:spLocks/>
            </p:cNvSpPr>
            <p:nvPr/>
          </p:nvSpPr>
          <p:spPr bwMode="auto">
            <a:xfrm>
              <a:off x="2582" y="2188"/>
              <a:ext cx="174" cy="116"/>
            </a:xfrm>
            <a:custGeom>
              <a:avLst/>
              <a:gdLst>
                <a:gd name="T0" fmla="*/ 24 w 174"/>
                <a:gd name="T1" fmla="*/ 0 h 116"/>
                <a:gd name="T2" fmla="*/ 42 w 174"/>
                <a:gd name="T3" fmla="*/ 6 h 116"/>
                <a:gd name="T4" fmla="*/ 61 w 174"/>
                <a:gd name="T5" fmla="*/ 11 h 116"/>
                <a:gd name="T6" fmla="*/ 79 w 174"/>
                <a:gd name="T7" fmla="*/ 17 h 116"/>
                <a:gd name="T8" fmla="*/ 98 w 174"/>
                <a:gd name="T9" fmla="*/ 24 h 116"/>
                <a:gd name="T10" fmla="*/ 116 w 174"/>
                <a:gd name="T11" fmla="*/ 30 h 116"/>
                <a:gd name="T12" fmla="*/ 135 w 174"/>
                <a:gd name="T13" fmla="*/ 36 h 116"/>
                <a:gd name="T14" fmla="*/ 153 w 174"/>
                <a:gd name="T15" fmla="*/ 41 h 116"/>
                <a:gd name="T16" fmla="*/ 173 w 174"/>
                <a:gd name="T17" fmla="*/ 48 h 116"/>
                <a:gd name="T18" fmla="*/ 173 w 174"/>
                <a:gd name="T19" fmla="*/ 56 h 116"/>
                <a:gd name="T20" fmla="*/ 174 w 174"/>
                <a:gd name="T21" fmla="*/ 66 h 116"/>
                <a:gd name="T22" fmla="*/ 173 w 174"/>
                <a:gd name="T23" fmla="*/ 74 h 116"/>
                <a:gd name="T24" fmla="*/ 173 w 174"/>
                <a:gd name="T25" fmla="*/ 85 h 116"/>
                <a:gd name="T26" fmla="*/ 170 w 174"/>
                <a:gd name="T27" fmla="*/ 94 h 116"/>
                <a:gd name="T28" fmla="*/ 167 w 174"/>
                <a:gd name="T29" fmla="*/ 103 h 116"/>
                <a:gd name="T30" fmla="*/ 163 w 174"/>
                <a:gd name="T31" fmla="*/ 109 h 116"/>
                <a:gd name="T32" fmla="*/ 159 w 174"/>
                <a:gd name="T33" fmla="*/ 116 h 116"/>
                <a:gd name="T34" fmla="*/ 142 w 174"/>
                <a:gd name="T35" fmla="*/ 113 h 116"/>
                <a:gd name="T36" fmla="*/ 127 w 174"/>
                <a:gd name="T37" fmla="*/ 110 h 116"/>
                <a:gd name="T38" fmla="*/ 111 w 174"/>
                <a:gd name="T39" fmla="*/ 106 h 116"/>
                <a:gd name="T40" fmla="*/ 97 w 174"/>
                <a:gd name="T41" fmla="*/ 102 h 116"/>
                <a:gd name="T42" fmla="*/ 81 w 174"/>
                <a:gd name="T43" fmla="*/ 97 h 116"/>
                <a:gd name="T44" fmla="*/ 67 w 174"/>
                <a:gd name="T45" fmla="*/ 93 h 116"/>
                <a:gd name="T46" fmla="*/ 52 w 174"/>
                <a:gd name="T47" fmla="*/ 90 h 116"/>
                <a:gd name="T48" fmla="*/ 38 w 174"/>
                <a:gd name="T49" fmla="*/ 88 h 116"/>
                <a:gd name="T50" fmla="*/ 21 w 174"/>
                <a:gd name="T51" fmla="*/ 76 h 116"/>
                <a:gd name="T52" fmla="*/ 11 w 174"/>
                <a:gd name="T53" fmla="*/ 66 h 116"/>
                <a:gd name="T54" fmla="*/ 3 w 174"/>
                <a:gd name="T55" fmla="*/ 54 h 116"/>
                <a:gd name="T56" fmla="*/ 0 w 174"/>
                <a:gd name="T57" fmla="*/ 43 h 116"/>
                <a:gd name="T58" fmla="*/ 0 w 174"/>
                <a:gd name="T59" fmla="*/ 32 h 116"/>
                <a:gd name="T60" fmla="*/ 4 w 174"/>
                <a:gd name="T61" fmla="*/ 21 h 116"/>
                <a:gd name="T62" fmla="*/ 12 w 174"/>
                <a:gd name="T63" fmla="*/ 10 h 116"/>
                <a:gd name="T64" fmla="*/ 24 w 174"/>
                <a:gd name="T6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4" h="116">
                  <a:moveTo>
                    <a:pt x="24" y="0"/>
                  </a:moveTo>
                  <a:lnTo>
                    <a:pt x="42" y="6"/>
                  </a:lnTo>
                  <a:lnTo>
                    <a:pt x="61" y="11"/>
                  </a:lnTo>
                  <a:lnTo>
                    <a:pt x="79" y="17"/>
                  </a:lnTo>
                  <a:lnTo>
                    <a:pt x="98" y="24"/>
                  </a:lnTo>
                  <a:lnTo>
                    <a:pt x="116" y="30"/>
                  </a:lnTo>
                  <a:lnTo>
                    <a:pt x="135" y="36"/>
                  </a:lnTo>
                  <a:lnTo>
                    <a:pt x="153" y="41"/>
                  </a:lnTo>
                  <a:lnTo>
                    <a:pt x="173" y="48"/>
                  </a:lnTo>
                  <a:lnTo>
                    <a:pt x="173" y="56"/>
                  </a:lnTo>
                  <a:lnTo>
                    <a:pt x="174" y="66"/>
                  </a:lnTo>
                  <a:lnTo>
                    <a:pt x="173" y="74"/>
                  </a:lnTo>
                  <a:lnTo>
                    <a:pt x="173" y="85"/>
                  </a:lnTo>
                  <a:lnTo>
                    <a:pt x="170" y="94"/>
                  </a:lnTo>
                  <a:lnTo>
                    <a:pt x="167" y="103"/>
                  </a:lnTo>
                  <a:lnTo>
                    <a:pt x="163" y="109"/>
                  </a:lnTo>
                  <a:lnTo>
                    <a:pt x="159" y="116"/>
                  </a:lnTo>
                  <a:lnTo>
                    <a:pt x="142" y="113"/>
                  </a:lnTo>
                  <a:lnTo>
                    <a:pt x="127" y="110"/>
                  </a:lnTo>
                  <a:lnTo>
                    <a:pt x="111" y="106"/>
                  </a:lnTo>
                  <a:lnTo>
                    <a:pt x="97" y="102"/>
                  </a:lnTo>
                  <a:lnTo>
                    <a:pt x="81" y="97"/>
                  </a:lnTo>
                  <a:lnTo>
                    <a:pt x="67" y="93"/>
                  </a:lnTo>
                  <a:lnTo>
                    <a:pt x="52" y="90"/>
                  </a:lnTo>
                  <a:lnTo>
                    <a:pt x="38" y="88"/>
                  </a:lnTo>
                  <a:lnTo>
                    <a:pt x="21" y="76"/>
                  </a:lnTo>
                  <a:lnTo>
                    <a:pt x="11" y="66"/>
                  </a:lnTo>
                  <a:lnTo>
                    <a:pt x="3" y="54"/>
                  </a:lnTo>
                  <a:lnTo>
                    <a:pt x="0" y="43"/>
                  </a:lnTo>
                  <a:lnTo>
                    <a:pt x="0" y="32"/>
                  </a:lnTo>
                  <a:lnTo>
                    <a:pt x="4" y="21"/>
                  </a:lnTo>
                  <a:lnTo>
                    <a:pt x="12" y="10"/>
                  </a:lnTo>
                  <a:lnTo>
                    <a:pt x="24" y="0"/>
                  </a:lnTo>
                  <a:close/>
                </a:path>
              </a:pathLst>
            </a:custGeom>
            <a:solidFill>
              <a:srgbClr val="A3B5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97"/>
            <p:cNvSpPr>
              <a:spLocks/>
            </p:cNvSpPr>
            <p:nvPr/>
          </p:nvSpPr>
          <p:spPr bwMode="auto">
            <a:xfrm>
              <a:off x="2586" y="2191"/>
              <a:ext cx="166" cy="109"/>
            </a:xfrm>
            <a:custGeom>
              <a:avLst/>
              <a:gdLst>
                <a:gd name="T0" fmla="*/ 23 w 166"/>
                <a:gd name="T1" fmla="*/ 0 h 109"/>
                <a:gd name="T2" fmla="*/ 41 w 166"/>
                <a:gd name="T3" fmla="*/ 5 h 109"/>
                <a:gd name="T4" fmla="*/ 58 w 166"/>
                <a:gd name="T5" fmla="*/ 10 h 109"/>
                <a:gd name="T6" fmla="*/ 75 w 166"/>
                <a:gd name="T7" fmla="*/ 16 h 109"/>
                <a:gd name="T8" fmla="*/ 93 w 166"/>
                <a:gd name="T9" fmla="*/ 22 h 109"/>
                <a:gd name="T10" fmla="*/ 110 w 166"/>
                <a:gd name="T11" fmla="*/ 28 h 109"/>
                <a:gd name="T12" fmla="*/ 128 w 166"/>
                <a:gd name="T13" fmla="*/ 34 h 109"/>
                <a:gd name="T14" fmla="*/ 146 w 166"/>
                <a:gd name="T15" fmla="*/ 39 h 109"/>
                <a:gd name="T16" fmla="*/ 165 w 166"/>
                <a:gd name="T17" fmla="*/ 45 h 109"/>
                <a:gd name="T18" fmla="*/ 165 w 166"/>
                <a:gd name="T19" fmla="*/ 53 h 109"/>
                <a:gd name="T20" fmla="*/ 166 w 166"/>
                <a:gd name="T21" fmla="*/ 62 h 109"/>
                <a:gd name="T22" fmla="*/ 165 w 166"/>
                <a:gd name="T23" fmla="*/ 70 h 109"/>
                <a:gd name="T24" fmla="*/ 165 w 166"/>
                <a:gd name="T25" fmla="*/ 80 h 109"/>
                <a:gd name="T26" fmla="*/ 162 w 166"/>
                <a:gd name="T27" fmla="*/ 88 h 109"/>
                <a:gd name="T28" fmla="*/ 159 w 166"/>
                <a:gd name="T29" fmla="*/ 96 h 109"/>
                <a:gd name="T30" fmla="*/ 155 w 166"/>
                <a:gd name="T31" fmla="*/ 103 h 109"/>
                <a:gd name="T32" fmla="*/ 151 w 166"/>
                <a:gd name="T33" fmla="*/ 109 h 109"/>
                <a:gd name="T34" fmla="*/ 137 w 166"/>
                <a:gd name="T35" fmla="*/ 106 h 109"/>
                <a:gd name="T36" fmla="*/ 122 w 166"/>
                <a:gd name="T37" fmla="*/ 103 h 109"/>
                <a:gd name="T38" fmla="*/ 107 w 166"/>
                <a:gd name="T39" fmla="*/ 100 h 109"/>
                <a:gd name="T40" fmla="*/ 93 w 166"/>
                <a:gd name="T41" fmla="*/ 96 h 109"/>
                <a:gd name="T42" fmla="*/ 78 w 166"/>
                <a:gd name="T43" fmla="*/ 91 h 109"/>
                <a:gd name="T44" fmla="*/ 64 w 166"/>
                <a:gd name="T45" fmla="*/ 88 h 109"/>
                <a:gd name="T46" fmla="*/ 49 w 166"/>
                <a:gd name="T47" fmla="*/ 85 h 109"/>
                <a:gd name="T48" fmla="*/ 35 w 166"/>
                <a:gd name="T49" fmla="*/ 83 h 109"/>
                <a:gd name="T50" fmla="*/ 20 w 166"/>
                <a:gd name="T51" fmla="*/ 72 h 109"/>
                <a:gd name="T52" fmla="*/ 10 w 166"/>
                <a:gd name="T53" fmla="*/ 62 h 109"/>
                <a:gd name="T54" fmla="*/ 3 w 166"/>
                <a:gd name="T55" fmla="*/ 51 h 109"/>
                <a:gd name="T56" fmla="*/ 0 w 166"/>
                <a:gd name="T57" fmla="*/ 41 h 109"/>
                <a:gd name="T58" fmla="*/ 0 w 166"/>
                <a:gd name="T59" fmla="*/ 31 h 109"/>
                <a:gd name="T60" fmla="*/ 4 w 166"/>
                <a:gd name="T61" fmla="*/ 20 h 109"/>
                <a:gd name="T62" fmla="*/ 12 w 166"/>
                <a:gd name="T63" fmla="*/ 9 h 109"/>
                <a:gd name="T64" fmla="*/ 23 w 166"/>
                <a:gd name="T65"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6" h="109">
                  <a:moveTo>
                    <a:pt x="23" y="0"/>
                  </a:moveTo>
                  <a:lnTo>
                    <a:pt x="41" y="5"/>
                  </a:lnTo>
                  <a:lnTo>
                    <a:pt x="58" y="10"/>
                  </a:lnTo>
                  <a:lnTo>
                    <a:pt x="75" y="16"/>
                  </a:lnTo>
                  <a:lnTo>
                    <a:pt x="93" y="22"/>
                  </a:lnTo>
                  <a:lnTo>
                    <a:pt x="110" y="28"/>
                  </a:lnTo>
                  <a:lnTo>
                    <a:pt x="128" y="34"/>
                  </a:lnTo>
                  <a:lnTo>
                    <a:pt x="146" y="39"/>
                  </a:lnTo>
                  <a:lnTo>
                    <a:pt x="165" y="45"/>
                  </a:lnTo>
                  <a:lnTo>
                    <a:pt x="165" y="53"/>
                  </a:lnTo>
                  <a:lnTo>
                    <a:pt x="166" y="62"/>
                  </a:lnTo>
                  <a:lnTo>
                    <a:pt x="165" y="70"/>
                  </a:lnTo>
                  <a:lnTo>
                    <a:pt x="165" y="80"/>
                  </a:lnTo>
                  <a:lnTo>
                    <a:pt x="162" y="88"/>
                  </a:lnTo>
                  <a:lnTo>
                    <a:pt x="159" y="96"/>
                  </a:lnTo>
                  <a:lnTo>
                    <a:pt x="155" y="103"/>
                  </a:lnTo>
                  <a:lnTo>
                    <a:pt x="151" y="109"/>
                  </a:lnTo>
                  <a:lnTo>
                    <a:pt x="137" y="106"/>
                  </a:lnTo>
                  <a:lnTo>
                    <a:pt x="122" y="103"/>
                  </a:lnTo>
                  <a:lnTo>
                    <a:pt x="107" y="100"/>
                  </a:lnTo>
                  <a:lnTo>
                    <a:pt x="93" y="96"/>
                  </a:lnTo>
                  <a:lnTo>
                    <a:pt x="78" y="91"/>
                  </a:lnTo>
                  <a:lnTo>
                    <a:pt x="64" y="88"/>
                  </a:lnTo>
                  <a:lnTo>
                    <a:pt x="49" y="85"/>
                  </a:lnTo>
                  <a:lnTo>
                    <a:pt x="35" y="83"/>
                  </a:lnTo>
                  <a:lnTo>
                    <a:pt x="20" y="72"/>
                  </a:lnTo>
                  <a:lnTo>
                    <a:pt x="10" y="62"/>
                  </a:lnTo>
                  <a:lnTo>
                    <a:pt x="3" y="51"/>
                  </a:lnTo>
                  <a:lnTo>
                    <a:pt x="0" y="41"/>
                  </a:lnTo>
                  <a:lnTo>
                    <a:pt x="0" y="31"/>
                  </a:lnTo>
                  <a:lnTo>
                    <a:pt x="4" y="20"/>
                  </a:lnTo>
                  <a:lnTo>
                    <a:pt x="12" y="9"/>
                  </a:lnTo>
                  <a:lnTo>
                    <a:pt x="23" y="0"/>
                  </a:lnTo>
                  <a:close/>
                </a:path>
              </a:pathLst>
            </a:custGeom>
            <a:solidFill>
              <a:srgbClr val="AB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98"/>
            <p:cNvSpPr>
              <a:spLocks/>
            </p:cNvSpPr>
            <p:nvPr/>
          </p:nvSpPr>
          <p:spPr bwMode="auto">
            <a:xfrm>
              <a:off x="2589" y="2194"/>
              <a:ext cx="159" cy="100"/>
            </a:xfrm>
            <a:custGeom>
              <a:avLst/>
              <a:gdLst>
                <a:gd name="T0" fmla="*/ 23 w 159"/>
                <a:gd name="T1" fmla="*/ 0 h 100"/>
                <a:gd name="T2" fmla="*/ 40 w 159"/>
                <a:gd name="T3" fmla="*/ 4 h 100"/>
                <a:gd name="T4" fmla="*/ 56 w 159"/>
                <a:gd name="T5" fmla="*/ 9 h 100"/>
                <a:gd name="T6" fmla="*/ 72 w 159"/>
                <a:gd name="T7" fmla="*/ 14 h 100"/>
                <a:gd name="T8" fmla="*/ 90 w 159"/>
                <a:gd name="T9" fmla="*/ 20 h 100"/>
                <a:gd name="T10" fmla="*/ 106 w 159"/>
                <a:gd name="T11" fmla="*/ 25 h 100"/>
                <a:gd name="T12" fmla="*/ 123 w 159"/>
                <a:gd name="T13" fmla="*/ 31 h 100"/>
                <a:gd name="T14" fmla="*/ 139 w 159"/>
                <a:gd name="T15" fmla="*/ 36 h 100"/>
                <a:gd name="T16" fmla="*/ 157 w 159"/>
                <a:gd name="T17" fmla="*/ 42 h 100"/>
                <a:gd name="T18" fmla="*/ 158 w 159"/>
                <a:gd name="T19" fmla="*/ 50 h 100"/>
                <a:gd name="T20" fmla="*/ 159 w 159"/>
                <a:gd name="T21" fmla="*/ 58 h 100"/>
                <a:gd name="T22" fmla="*/ 158 w 159"/>
                <a:gd name="T23" fmla="*/ 66 h 100"/>
                <a:gd name="T24" fmla="*/ 158 w 159"/>
                <a:gd name="T25" fmla="*/ 74 h 100"/>
                <a:gd name="T26" fmla="*/ 155 w 159"/>
                <a:gd name="T27" fmla="*/ 81 h 100"/>
                <a:gd name="T28" fmla="*/ 153 w 159"/>
                <a:gd name="T29" fmla="*/ 89 h 100"/>
                <a:gd name="T30" fmla="*/ 149 w 159"/>
                <a:gd name="T31" fmla="*/ 95 h 100"/>
                <a:gd name="T32" fmla="*/ 145 w 159"/>
                <a:gd name="T33" fmla="*/ 100 h 100"/>
                <a:gd name="T34" fmla="*/ 131 w 159"/>
                <a:gd name="T35" fmla="*/ 98 h 100"/>
                <a:gd name="T36" fmla="*/ 117 w 159"/>
                <a:gd name="T37" fmla="*/ 96 h 100"/>
                <a:gd name="T38" fmla="*/ 103 w 159"/>
                <a:gd name="T39" fmla="*/ 93 h 100"/>
                <a:gd name="T40" fmla="*/ 89 w 159"/>
                <a:gd name="T41" fmla="*/ 90 h 100"/>
                <a:gd name="T42" fmla="*/ 74 w 159"/>
                <a:gd name="T43" fmla="*/ 86 h 100"/>
                <a:gd name="T44" fmla="*/ 61 w 159"/>
                <a:gd name="T45" fmla="*/ 83 h 100"/>
                <a:gd name="T46" fmla="*/ 47 w 159"/>
                <a:gd name="T47" fmla="*/ 80 h 100"/>
                <a:gd name="T48" fmla="*/ 35 w 159"/>
                <a:gd name="T49" fmla="*/ 79 h 100"/>
                <a:gd name="T50" fmla="*/ 20 w 159"/>
                <a:gd name="T51" fmla="*/ 68 h 100"/>
                <a:gd name="T52" fmla="*/ 9 w 159"/>
                <a:gd name="T53" fmla="*/ 59 h 100"/>
                <a:gd name="T54" fmla="*/ 3 w 159"/>
                <a:gd name="T55" fmla="*/ 48 h 100"/>
                <a:gd name="T56" fmla="*/ 0 w 159"/>
                <a:gd name="T57" fmla="*/ 39 h 100"/>
                <a:gd name="T58" fmla="*/ 0 w 159"/>
                <a:gd name="T59" fmla="*/ 29 h 100"/>
                <a:gd name="T60" fmla="*/ 4 w 159"/>
                <a:gd name="T61" fmla="*/ 19 h 100"/>
                <a:gd name="T62" fmla="*/ 11 w 159"/>
                <a:gd name="T63" fmla="*/ 8 h 100"/>
                <a:gd name="T64" fmla="*/ 23 w 159"/>
                <a:gd name="T6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9" h="100">
                  <a:moveTo>
                    <a:pt x="23" y="0"/>
                  </a:moveTo>
                  <a:lnTo>
                    <a:pt x="40" y="4"/>
                  </a:lnTo>
                  <a:lnTo>
                    <a:pt x="56" y="9"/>
                  </a:lnTo>
                  <a:lnTo>
                    <a:pt x="72" y="14"/>
                  </a:lnTo>
                  <a:lnTo>
                    <a:pt x="90" y="20"/>
                  </a:lnTo>
                  <a:lnTo>
                    <a:pt x="106" y="25"/>
                  </a:lnTo>
                  <a:lnTo>
                    <a:pt x="123" y="31"/>
                  </a:lnTo>
                  <a:lnTo>
                    <a:pt x="139" y="36"/>
                  </a:lnTo>
                  <a:lnTo>
                    <a:pt x="157" y="42"/>
                  </a:lnTo>
                  <a:lnTo>
                    <a:pt x="158" y="50"/>
                  </a:lnTo>
                  <a:lnTo>
                    <a:pt x="159" y="58"/>
                  </a:lnTo>
                  <a:lnTo>
                    <a:pt x="158" y="66"/>
                  </a:lnTo>
                  <a:lnTo>
                    <a:pt x="158" y="74"/>
                  </a:lnTo>
                  <a:lnTo>
                    <a:pt x="155" y="81"/>
                  </a:lnTo>
                  <a:lnTo>
                    <a:pt x="153" y="89"/>
                  </a:lnTo>
                  <a:lnTo>
                    <a:pt x="149" y="95"/>
                  </a:lnTo>
                  <a:lnTo>
                    <a:pt x="145" y="100"/>
                  </a:lnTo>
                  <a:lnTo>
                    <a:pt x="131" y="98"/>
                  </a:lnTo>
                  <a:lnTo>
                    <a:pt x="117" y="96"/>
                  </a:lnTo>
                  <a:lnTo>
                    <a:pt x="103" y="93"/>
                  </a:lnTo>
                  <a:lnTo>
                    <a:pt x="89" y="90"/>
                  </a:lnTo>
                  <a:lnTo>
                    <a:pt x="74" y="86"/>
                  </a:lnTo>
                  <a:lnTo>
                    <a:pt x="61" y="83"/>
                  </a:lnTo>
                  <a:lnTo>
                    <a:pt x="47" y="80"/>
                  </a:lnTo>
                  <a:lnTo>
                    <a:pt x="35" y="79"/>
                  </a:lnTo>
                  <a:lnTo>
                    <a:pt x="20" y="68"/>
                  </a:lnTo>
                  <a:lnTo>
                    <a:pt x="9" y="59"/>
                  </a:lnTo>
                  <a:lnTo>
                    <a:pt x="3" y="48"/>
                  </a:lnTo>
                  <a:lnTo>
                    <a:pt x="0" y="39"/>
                  </a:lnTo>
                  <a:lnTo>
                    <a:pt x="0" y="29"/>
                  </a:lnTo>
                  <a:lnTo>
                    <a:pt x="4" y="19"/>
                  </a:lnTo>
                  <a:lnTo>
                    <a:pt x="11" y="8"/>
                  </a:lnTo>
                  <a:lnTo>
                    <a:pt x="23" y="0"/>
                  </a:lnTo>
                  <a:close/>
                </a:path>
              </a:pathLst>
            </a:custGeom>
            <a:solidFill>
              <a:srgbClr val="B5C2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99"/>
            <p:cNvSpPr>
              <a:spLocks/>
            </p:cNvSpPr>
            <p:nvPr/>
          </p:nvSpPr>
          <p:spPr bwMode="auto">
            <a:xfrm>
              <a:off x="2593" y="2195"/>
              <a:ext cx="151" cy="96"/>
            </a:xfrm>
            <a:custGeom>
              <a:avLst/>
              <a:gdLst>
                <a:gd name="T0" fmla="*/ 21 w 151"/>
                <a:gd name="T1" fmla="*/ 0 h 96"/>
                <a:gd name="T2" fmla="*/ 36 w 151"/>
                <a:gd name="T3" fmla="*/ 4 h 96"/>
                <a:gd name="T4" fmla="*/ 53 w 151"/>
                <a:gd name="T5" fmla="*/ 9 h 96"/>
                <a:gd name="T6" fmla="*/ 68 w 151"/>
                <a:gd name="T7" fmla="*/ 14 h 96"/>
                <a:gd name="T8" fmla="*/ 85 w 151"/>
                <a:gd name="T9" fmla="*/ 20 h 96"/>
                <a:gd name="T10" fmla="*/ 100 w 151"/>
                <a:gd name="T11" fmla="*/ 25 h 96"/>
                <a:gd name="T12" fmla="*/ 117 w 151"/>
                <a:gd name="T13" fmla="*/ 31 h 96"/>
                <a:gd name="T14" fmla="*/ 132 w 151"/>
                <a:gd name="T15" fmla="*/ 35 h 96"/>
                <a:gd name="T16" fmla="*/ 149 w 151"/>
                <a:gd name="T17" fmla="*/ 41 h 96"/>
                <a:gd name="T18" fmla="*/ 150 w 151"/>
                <a:gd name="T19" fmla="*/ 48 h 96"/>
                <a:gd name="T20" fmla="*/ 151 w 151"/>
                <a:gd name="T21" fmla="*/ 56 h 96"/>
                <a:gd name="T22" fmla="*/ 150 w 151"/>
                <a:gd name="T23" fmla="*/ 64 h 96"/>
                <a:gd name="T24" fmla="*/ 150 w 151"/>
                <a:gd name="T25" fmla="*/ 71 h 96"/>
                <a:gd name="T26" fmla="*/ 147 w 151"/>
                <a:gd name="T27" fmla="*/ 78 h 96"/>
                <a:gd name="T28" fmla="*/ 145 w 151"/>
                <a:gd name="T29" fmla="*/ 85 h 96"/>
                <a:gd name="T30" fmla="*/ 141 w 151"/>
                <a:gd name="T31" fmla="*/ 90 h 96"/>
                <a:gd name="T32" fmla="*/ 137 w 151"/>
                <a:gd name="T33" fmla="*/ 96 h 96"/>
                <a:gd name="T34" fmla="*/ 124 w 151"/>
                <a:gd name="T35" fmla="*/ 93 h 96"/>
                <a:gd name="T36" fmla="*/ 110 w 151"/>
                <a:gd name="T37" fmla="*/ 91 h 96"/>
                <a:gd name="T38" fmla="*/ 97 w 151"/>
                <a:gd name="T39" fmla="*/ 88 h 96"/>
                <a:gd name="T40" fmla="*/ 84 w 151"/>
                <a:gd name="T41" fmla="*/ 85 h 96"/>
                <a:gd name="T42" fmla="*/ 70 w 151"/>
                <a:gd name="T43" fmla="*/ 82 h 96"/>
                <a:gd name="T44" fmla="*/ 58 w 151"/>
                <a:gd name="T45" fmla="*/ 79 h 96"/>
                <a:gd name="T46" fmla="*/ 44 w 151"/>
                <a:gd name="T47" fmla="*/ 76 h 96"/>
                <a:gd name="T48" fmla="*/ 32 w 151"/>
                <a:gd name="T49" fmla="*/ 75 h 96"/>
                <a:gd name="T50" fmla="*/ 18 w 151"/>
                <a:gd name="T51" fmla="*/ 66 h 96"/>
                <a:gd name="T52" fmla="*/ 8 w 151"/>
                <a:gd name="T53" fmla="*/ 56 h 96"/>
                <a:gd name="T54" fmla="*/ 3 w 151"/>
                <a:gd name="T55" fmla="*/ 46 h 96"/>
                <a:gd name="T56" fmla="*/ 0 w 151"/>
                <a:gd name="T57" fmla="*/ 37 h 96"/>
                <a:gd name="T58" fmla="*/ 0 w 151"/>
                <a:gd name="T59" fmla="*/ 28 h 96"/>
                <a:gd name="T60" fmla="*/ 3 w 151"/>
                <a:gd name="T61" fmla="*/ 18 h 96"/>
                <a:gd name="T62" fmla="*/ 9 w 151"/>
                <a:gd name="T63" fmla="*/ 8 h 96"/>
                <a:gd name="T64" fmla="*/ 21 w 151"/>
                <a:gd name="T6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1" h="96">
                  <a:moveTo>
                    <a:pt x="21" y="0"/>
                  </a:moveTo>
                  <a:lnTo>
                    <a:pt x="36" y="4"/>
                  </a:lnTo>
                  <a:lnTo>
                    <a:pt x="53" y="9"/>
                  </a:lnTo>
                  <a:lnTo>
                    <a:pt x="68" y="14"/>
                  </a:lnTo>
                  <a:lnTo>
                    <a:pt x="85" y="20"/>
                  </a:lnTo>
                  <a:lnTo>
                    <a:pt x="100" y="25"/>
                  </a:lnTo>
                  <a:lnTo>
                    <a:pt x="117" y="31"/>
                  </a:lnTo>
                  <a:lnTo>
                    <a:pt x="132" y="35"/>
                  </a:lnTo>
                  <a:lnTo>
                    <a:pt x="149" y="41"/>
                  </a:lnTo>
                  <a:lnTo>
                    <a:pt x="150" y="48"/>
                  </a:lnTo>
                  <a:lnTo>
                    <a:pt x="151" y="56"/>
                  </a:lnTo>
                  <a:lnTo>
                    <a:pt x="150" y="64"/>
                  </a:lnTo>
                  <a:lnTo>
                    <a:pt x="150" y="71"/>
                  </a:lnTo>
                  <a:lnTo>
                    <a:pt x="147" y="78"/>
                  </a:lnTo>
                  <a:lnTo>
                    <a:pt x="145" y="85"/>
                  </a:lnTo>
                  <a:lnTo>
                    <a:pt x="141" y="90"/>
                  </a:lnTo>
                  <a:lnTo>
                    <a:pt x="137" y="96"/>
                  </a:lnTo>
                  <a:lnTo>
                    <a:pt x="124" y="93"/>
                  </a:lnTo>
                  <a:lnTo>
                    <a:pt x="110" y="91"/>
                  </a:lnTo>
                  <a:lnTo>
                    <a:pt x="97" y="88"/>
                  </a:lnTo>
                  <a:lnTo>
                    <a:pt x="84" y="85"/>
                  </a:lnTo>
                  <a:lnTo>
                    <a:pt x="70" y="82"/>
                  </a:lnTo>
                  <a:lnTo>
                    <a:pt x="58" y="79"/>
                  </a:lnTo>
                  <a:lnTo>
                    <a:pt x="44" y="76"/>
                  </a:lnTo>
                  <a:lnTo>
                    <a:pt x="32" y="75"/>
                  </a:lnTo>
                  <a:lnTo>
                    <a:pt x="18" y="66"/>
                  </a:lnTo>
                  <a:lnTo>
                    <a:pt x="8" y="56"/>
                  </a:lnTo>
                  <a:lnTo>
                    <a:pt x="3" y="46"/>
                  </a:lnTo>
                  <a:lnTo>
                    <a:pt x="0" y="37"/>
                  </a:lnTo>
                  <a:lnTo>
                    <a:pt x="0" y="28"/>
                  </a:lnTo>
                  <a:lnTo>
                    <a:pt x="3" y="18"/>
                  </a:lnTo>
                  <a:lnTo>
                    <a:pt x="9" y="8"/>
                  </a:lnTo>
                  <a:lnTo>
                    <a:pt x="21" y="0"/>
                  </a:lnTo>
                  <a:close/>
                </a:path>
              </a:pathLst>
            </a:custGeom>
            <a:solidFill>
              <a:srgbClr val="BAC7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00"/>
            <p:cNvSpPr>
              <a:spLocks/>
            </p:cNvSpPr>
            <p:nvPr/>
          </p:nvSpPr>
          <p:spPr bwMode="auto">
            <a:xfrm>
              <a:off x="2597" y="2197"/>
              <a:ext cx="142" cy="88"/>
            </a:xfrm>
            <a:custGeom>
              <a:avLst/>
              <a:gdLst>
                <a:gd name="T0" fmla="*/ 20 w 142"/>
                <a:gd name="T1" fmla="*/ 0 h 88"/>
                <a:gd name="T2" fmla="*/ 34 w 142"/>
                <a:gd name="T3" fmla="*/ 4 h 88"/>
                <a:gd name="T4" fmla="*/ 49 w 142"/>
                <a:gd name="T5" fmla="*/ 9 h 88"/>
                <a:gd name="T6" fmla="*/ 64 w 142"/>
                <a:gd name="T7" fmla="*/ 14 h 88"/>
                <a:gd name="T8" fmla="*/ 80 w 142"/>
                <a:gd name="T9" fmla="*/ 19 h 88"/>
                <a:gd name="T10" fmla="*/ 95 w 142"/>
                <a:gd name="T11" fmla="*/ 24 h 88"/>
                <a:gd name="T12" fmla="*/ 110 w 142"/>
                <a:gd name="T13" fmla="*/ 29 h 88"/>
                <a:gd name="T14" fmla="*/ 126 w 142"/>
                <a:gd name="T15" fmla="*/ 33 h 88"/>
                <a:gd name="T16" fmla="*/ 141 w 142"/>
                <a:gd name="T17" fmla="*/ 39 h 88"/>
                <a:gd name="T18" fmla="*/ 141 w 142"/>
                <a:gd name="T19" fmla="*/ 45 h 88"/>
                <a:gd name="T20" fmla="*/ 142 w 142"/>
                <a:gd name="T21" fmla="*/ 53 h 88"/>
                <a:gd name="T22" fmla="*/ 141 w 142"/>
                <a:gd name="T23" fmla="*/ 59 h 88"/>
                <a:gd name="T24" fmla="*/ 141 w 142"/>
                <a:gd name="T25" fmla="*/ 66 h 88"/>
                <a:gd name="T26" fmla="*/ 138 w 142"/>
                <a:gd name="T27" fmla="*/ 71 h 88"/>
                <a:gd name="T28" fmla="*/ 136 w 142"/>
                <a:gd name="T29" fmla="*/ 77 h 88"/>
                <a:gd name="T30" fmla="*/ 133 w 142"/>
                <a:gd name="T31" fmla="*/ 82 h 88"/>
                <a:gd name="T32" fmla="*/ 130 w 142"/>
                <a:gd name="T33" fmla="*/ 88 h 88"/>
                <a:gd name="T34" fmla="*/ 117 w 142"/>
                <a:gd name="T35" fmla="*/ 86 h 88"/>
                <a:gd name="T36" fmla="*/ 105 w 142"/>
                <a:gd name="T37" fmla="*/ 84 h 88"/>
                <a:gd name="T38" fmla="*/ 92 w 142"/>
                <a:gd name="T39" fmla="*/ 82 h 88"/>
                <a:gd name="T40" fmla="*/ 80 w 142"/>
                <a:gd name="T41" fmla="*/ 80 h 88"/>
                <a:gd name="T42" fmla="*/ 67 w 142"/>
                <a:gd name="T43" fmla="*/ 77 h 88"/>
                <a:gd name="T44" fmla="*/ 55 w 142"/>
                <a:gd name="T45" fmla="*/ 75 h 88"/>
                <a:gd name="T46" fmla="*/ 42 w 142"/>
                <a:gd name="T47" fmla="*/ 73 h 88"/>
                <a:gd name="T48" fmla="*/ 31 w 142"/>
                <a:gd name="T49" fmla="*/ 72 h 88"/>
                <a:gd name="T50" fmla="*/ 18 w 142"/>
                <a:gd name="T51" fmla="*/ 63 h 88"/>
                <a:gd name="T52" fmla="*/ 8 w 142"/>
                <a:gd name="T53" fmla="*/ 54 h 88"/>
                <a:gd name="T54" fmla="*/ 2 w 142"/>
                <a:gd name="T55" fmla="*/ 44 h 88"/>
                <a:gd name="T56" fmla="*/ 0 w 142"/>
                <a:gd name="T57" fmla="*/ 35 h 88"/>
                <a:gd name="T58" fmla="*/ 0 w 142"/>
                <a:gd name="T59" fmla="*/ 27 h 88"/>
                <a:gd name="T60" fmla="*/ 2 w 142"/>
                <a:gd name="T61" fmla="*/ 18 h 88"/>
                <a:gd name="T62" fmla="*/ 9 w 142"/>
                <a:gd name="T63" fmla="*/ 9 h 88"/>
                <a:gd name="T64" fmla="*/ 20 w 142"/>
                <a:gd name="T6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2" h="88">
                  <a:moveTo>
                    <a:pt x="20" y="0"/>
                  </a:moveTo>
                  <a:lnTo>
                    <a:pt x="34" y="4"/>
                  </a:lnTo>
                  <a:lnTo>
                    <a:pt x="49" y="9"/>
                  </a:lnTo>
                  <a:lnTo>
                    <a:pt x="64" y="14"/>
                  </a:lnTo>
                  <a:lnTo>
                    <a:pt x="80" y="19"/>
                  </a:lnTo>
                  <a:lnTo>
                    <a:pt x="95" y="24"/>
                  </a:lnTo>
                  <a:lnTo>
                    <a:pt x="110" y="29"/>
                  </a:lnTo>
                  <a:lnTo>
                    <a:pt x="126" y="33"/>
                  </a:lnTo>
                  <a:lnTo>
                    <a:pt x="141" y="39"/>
                  </a:lnTo>
                  <a:lnTo>
                    <a:pt x="141" y="45"/>
                  </a:lnTo>
                  <a:lnTo>
                    <a:pt x="142" y="53"/>
                  </a:lnTo>
                  <a:lnTo>
                    <a:pt x="141" y="59"/>
                  </a:lnTo>
                  <a:lnTo>
                    <a:pt x="141" y="66"/>
                  </a:lnTo>
                  <a:lnTo>
                    <a:pt x="138" y="71"/>
                  </a:lnTo>
                  <a:lnTo>
                    <a:pt x="136" y="77"/>
                  </a:lnTo>
                  <a:lnTo>
                    <a:pt x="133" y="82"/>
                  </a:lnTo>
                  <a:lnTo>
                    <a:pt x="130" y="88"/>
                  </a:lnTo>
                  <a:lnTo>
                    <a:pt x="117" y="86"/>
                  </a:lnTo>
                  <a:lnTo>
                    <a:pt x="105" y="84"/>
                  </a:lnTo>
                  <a:lnTo>
                    <a:pt x="92" y="82"/>
                  </a:lnTo>
                  <a:lnTo>
                    <a:pt x="80" y="80"/>
                  </a:lnTo>
                  <a:lnTo>
                    <a:pt x="67" y="77"/>
                  </a:lnTo>
                  <a:lnTo>
                    <a:pt x="55" y="75"/>
                  </a:lnTo>
                  <a:lnTo>
                    <a:pt x="42" y="73"/>
                  </a:lnTo>
                  <a:lnTo>
                    <a:pt x="31" y="72"/>
                  </a:lnTo>
                  <a:lnTo>
                    <a:pt x="18" y="63"/>
                  </a:lnTo>
                  <a:lnTo>
                    <a:pt x="8" y="54"/>
                  </a:lnTo>
                  <a:lnTo>
                    <a:pt x="2" y="44"/>
                  </a:lnTo>
                  <a:lnTo>
                    <a:pt x="0" y="35"/>
                  </a:lnTo>
                  <a:lnTo>
                    <a:pt x="0" y="27"/>
                  </a:lnTo>
                  <a:lnTo>
                    <a:pt x="2" y="18"/>
                  </a:lnTo>
                  <a:lnTo>
                    <a:pt x="9" y="9"/>
                  </a:lnTo>
                  <a:lnTo>
                    <a:pt x="20" y="0"/>
                  </a:lnTo>
                  <a:close/>
                </a:path>
              </a:pathLst>
            </a:custGeom>
            <a:solidFill>
              <a:srgbClr val="C4CF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01"/>
            <p:cNvSpPr>
              <a:spLocks/>
            </p:cNvSpPr>
            <p:nvPr/>
          </p:nvSpPr>
          <p:spPr bwMode="auto">
            <a:xfrm>
              <a:off x="2600" y="2199"/>
              <a:ext cx="135" cy="82"/>
            </a:xfrm>
            <a:custGeom>
              <a:avLst/>
              <a:gdLst>
                <a:gd name="T0" fmla="*/ 20 w 135"/>
                <a:gd name="T1" fmla="*/ 0 h 82"/>
                <a:gd name="T2" fmla="*/ 33 w 135"/>
                <a:gd name="T3" fmla="*/ 4 h 82"/>
                <a:gd name="T4" fmla="*/ 47 w 135"/>
                <a:gd name="T5" fmla="*/ 9 h 82"/>
                <a:gd name="T6" fmla="*/ 61 w 135"/>
                <a:gd name="T7" fmla="*/ 13 h 82"/>
                <a:gd name="T8" fmla="*/ 76 w 135"/>
                <a:gd name="T9" fmla="*/ 19 h 82"/>
                <a:gd name="T10" fmla="*/ 91 w 135"/>
                <a:gd name="T11" fmla="*/ 23 h 82"/>
                <a:gd name="T12" fmla="*/ 105 w 135"/>
                <a:gd name="T13" fmla="*/ 28 h 82"/>
                <a:gd name="T14" fmla="*/ 120 w 135"/>
                <a:gd name="T15" fmla="*/ 31 h 82"/>
                <a:gd name="T16" fmla="*/ 134 w 135"/>
                <a:gd name="T17" fmla="*/ 37 h 82"/>
                <a:gd name="T18" fmla="*/ 134 w 135"/>
                <a:gd name="T19" fmla="*/ 43 h 82"/>
                <a:gd name="T20" fmla="*/ 135 w 135"/>
                <a:gd name="T21" fmla="*/ 50 h 82"/>
                <a:gd name="T22" fmla="*/ 134 w 135"/>
                <a:gd name="T23" fmla="*/ 56 h 82"/>
                <a:gd name="T24" fmla="*/ 134 w 135"/>
                <a:gd name="T25" fmla="*/ 62 h 82"/>
                <a:gd name="T26" fmla="*/ 130 w 135"/>
                <a:gd name="T27" fmla="*/ 72 h 82"/>
                <a:gd name="T28" fmla="*/ 124 w 135"/>
                <a:gd name="T29" fmla="*/ 82 h 82"/>
                <a:gd name="T30" fmla="*/ 111 w 135"/>
                <a:gd name="T31" fmla="*/ 80 h 82"/>
                <a:gd name="T32" fmla="*/ 99 w 135"/>
                <a:gd name="T33" fmla="*/ 78 h 82"/>
                <a:gd name="T34" fmla="*/ 88 w 135"/>
                <a:gd name="T35" fmla="*/ 76 h 82"/>
                <a:gd name="T36" fmla="*/ 76 w 135"/>
                <a:gd name="T37" fmla="*/ 74 h 82"/>
                <a:gd name="T38" fmla="*/ 63 w 135"/>
                <a:gd name="T39" fmla="*/ 72 h 82"/>
                <a:gd name="T40" fmla="*/ 52 w 135"/>
                <a:gd name="T41" fmla="*/ 71 h 82"/>
                <a:gd name="T42" fmla="*/ 40 w 135"/>
                <a:gd name="T43" fmla="*/ 69 h 82"/>
                <a:gd name="T44" fmla="*/ 29 w 135"/>
                <a:gd name="T45" fmla="*/ 69 h 82"/>
                <a:gd name="T46" fmla="*/ 17 w 135"/>
                <a:gd name="T47" fmla="*/ 61 h 82"/>
                <a:gd name="T48" fmla="*/ 8 w 135"/>
                <a:gd name="T49" fmla="*/ 52 h 82"/>
                <a:gd name="T50" fmla="*/ 2 w 135"/>
                <a:gd name="T51" fmla="*/ 43 h 82"/>
                <a:gd name="T52" fmla="*/ 0 w 135"/>
                <a:gd name="T53" fmla="*/ 34 h 82"/>
                <a:gd name="T54" fmla="*/ 0 w 135"/>
                <a:gd name="T55" fmla="*/ 26 h 82"/>
                <a:gd name="T56" fmla="*/ 4 w 135"/>
                <a:gd name="T57" fmla="*/ 17 h 82"/>
                <a:gd name="T58" fmla="*/ 10 w 135"/>
                <a:gd name="T59" fmla="*/ 8 h 82"/>
                <a:gd name="T60" fmla="*/ 20 w 135"/>
                <a:gd name="T6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5" h="82">
                  <a:moveTo>
                    <a:pt x="20" y="0"/>
                  </a:moveTo>
                  <a:lnTo>
                    <a:pt x="33" y="4"/>
                  </a:lnTo>
                  <a:lnTo>
                    <a:pt x="47" y="9"/>
                  </a:lnTo>
                  <a:lnTo>
                    <a:pt x="61" y="13"/>
                  </a:lnTo>
                  <a:lnTo>
                    <a:pt x="76" y="19"/>
                  </a:lnTo>
                  <a:lnTo>
                    <a:pt x="91" y="23"/>
                  </a:lnTo>
                  <a:lnTo>
                    <a:pt x="105" y="28"/>
                  </a:lnTo>
                  <a:lnTo>
                    <a:pt x="120" y="31"/>
                  </a:lnTo>
                  <a:lnTo>
                    <a:pt x="134" y="37"/>
                  </a:lnTo>
                  <a:lnTo>
                    <a:pt x="134" y="43"/>
                  </a:lnTo>
                  <a:lnTo>
                    <a:pt x="135" y="50"/>
                  </a:lnTo>
                  <a:lnTo>
                    <a:pt x="134" y="56"/>
                  </a:lnTo>
                  <a:lnTo>
                    <a:pt x="134" y="62"/>
                  </a:lnTo>
                  <a:lnTo>
                    <a:pt x="130" y="72"/>
                  </a:lnTo>
                  <a:lnTo>
                    <a:pt x="124" y="82"/>
                  </a:lnTo>
                  <a:lnTo>
                    <a:pt x="111" y="80"/>
                  </a:lnTo>
                  <a:lnTo>
                    <a:pt x="99" y="78"/>
                  </a:lnTo>
                  <a:lnTo>
                    <a:pt x="88" y="76"/>
                  </a:lnTo>
                  <a:lnTo>
                    <a:pt x="76" y="74"/>
                  </a:lnTo>
                  <a:lnTo>
                    <a:pt x="63" y="72"/>
                  </a:lnTo>
                  <a:lnTo>
                    <a:pt x="52" y="71"/>
                  </a:lnTo>
                  <a:lnTo>
                    <a:pt x="40" y="69"/>
                  </a:lnTo>
                  <a:lnTo>
                    <a:pt x="29" y="69"/>
                  </a:lnTo>
                  <a:lnTo>
                    <a:pt x="17" y="61"/>
                  </a:lnTo>
                  <a:lnTo>
                    <a:pt x="8" y="52"/>
                  </a:lnTo>
                  <a:lnTo>
                    <a:pt x="2" y="43"/>
                  </a:lnTo>
                  <a:lnTo>
                    <a:pt x="0" y="34"/>
                  </a:lnTo>
                  <a:lnTo>
                    <a:pt x="0" y="26"/>
                  </a:lnTo>
                  <a:lnTo>
                    <a:pt x="4" y="17"/>
                  </a:lnTo>
                  <a:lnTo>
                    <a:pt x="10" y="8"/>
                  </a:lnTo>
                  <a:lnTo>
                    <a:pt x="20" y="0"/>
                  </a:lnTo>
                  <a:close/>
                </a:path>
              </a:pathLst>
            </a:custGeom>
            <a:solidFill>
              <a:srgbClr val="CC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02"/>
            <p:cNvSpPr>
              <a:spLocks/>
            </p:cNvSpPr>
            <p:nvPr/>
          </p:nvSpPr>
          <p:spPr bwMode="auto">
            <a:xfrm>
              <a:off x="2604" y="2202"/>
              <a:ext cx="127" cy="74"/>
            </a:xfrm>
            <a:custGeom>
              <a:avLst/>
              <a:gdLst>
                <a:gd name="T0" fmla="*/ 19 w 127"/>
                <a:gd name="T1" fmla="*/ 0 h 74"/>
                <a:gd name="T2" fmla="*/ 31 w 127"/>
                <a:gd name="T3" fmla="*/ 3 h 74"/>
                <a:gd name="T4" fmla="*/ 45 w 127"/>
                <a:gd name="T5" fmla="*/ 8 h 74"/>
                <a:gd name="T6" fmla="*/ 58 w 127"/>
                <a:gd name="T7" fmla="*/ 12 h 74"/>
                <a:gd name="T8" fmla="*/ 72 w 127"/>
                <a:gd name="T9" fmla="*/ 17 h 74"/>
                <a:gd name="T10" fmla="*/ 85 w 127"/>
                <a:gd name="T11" fmla="*/ 21 h 74"/>
                <a:gd name="T12" fmla="*/ 99 w 127"/>
                <a:gd name="T13" fmla="*/ 26 h 74"/>
                <a:gd name="T14" fmla="*/ 112 w 127"/>
                <a:gd name="T15" fmla="*/ 29 h 74"/>
                <a:gd name="T16" fmla="*/ 126 w 127"/>
                <a:gd name="T17" fmla="*/ 34 h 74"/>
                <a:gd name="T18" fmla="*/ 126 w 127"/>
                <a:gd name="T19" fmla="*/ 39 h 74"/>
                <a:gd name="T20" fmla="*/ 127 w 127"/>
                <a:gd name="T21" fmla="*/ 45 h 74"/>
                <a:gd name="T22" fmla="*/ 126 w 127"/>
                <a:gd name="T23" fmla="*/ 51 h 74"/>
                <a:gd name="T24" fmla="*/ 126 w 127"/>
                <a:gd name="T25" fmla="*/ 57 h 74"/>
                <a:gd name="T26" fmla="*/ 121 w 127"/>
                <a:gd name="T27" fmla="*/ 65 h 74"/>
                <a:gd name="T28" fmla="*/ 116 w 127"/>
                <a:gd name="T29" fmla="*/ 74 h 74"/>
                <a:gd name="T30" fmla="*/ 104 w 127"/>
                <a:gd name="T31" fmla="*/ 72 h 74"/>
                <a:gd name="T32" fmla="*/ 93 w 127"/>
                <a:gd name="T33" fmla="*/ 71 h 74"/>
                <a:gd name="T34" fmla="*/ 82 w 127"/>
                <a:gd name="T35" fmla="*/ 69 h 74"/>
                <a:gd name="T36" fmla="*/ 71 w 127"/>
                <a:gd name="T37" fmla="*/ 69 h 74"/>
                <a:gd name="T38" fmla="*/ 59 w 127"/>
                <a:gd name="T39" fmla="*/ 67 h 74"/>
                <a:gd name="T40" fmla="*/ 49 w 127"/>
                <a:gd name="T41" fmla="*/ 66 h 74"/>
                <a:gd name="T42" fmla="*/ 38 w 127"/>
                <a:gd name="T43" fmla="*/ 64 h 74"/>
                <a:gd name="T44" fmla="*/ 27 w 127"/>
                <a:gd name="T45" fmla="*/ 64 h 74"/>
                <a:gd name="T46" fmla="*/ 16 w 127"/>
                <a:gd name="T47" fmla="*/ 56 h 74"/>
                <a:gd name="T48" fmla="*/ 8 w 127"/>
                <a:gd name="T49" fmla="*/ 48 h 74"/>
                <a:gd name="T50" fmla="*/ 2 w 127"/>
                <a:gd name="T51" fmla="*/ 39 h 74"/>
                <a:gd name="T52" fmla="*/ 0 w 127"/>
                <a:gd name="T53" fmla="*/ 31 h 74"/>
                <a:gd name="T54" fmla="*/ 0 w 127"/>
                <a:gd name="T55" fmla="*/ 23 h 74"/>
                <a:gd name="T56" fmla="*/ 3 w 127"/>
                <a:gd name="T57" fmla="*/ 15 h 74"/>
                <a:gd name="T58" fmla="*/ 9 w 127"/>
                <a:gd name="T59" fmla="*/ 7 h 74"/>
                <a:gd name="T60" fmla="*/ 19 w 127"/>
                <a:gd name="T61"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7" h="74">
                  <a:moveTo>
                    <a:pt x="19" y="0"/>
                  </a:moveTo>
                  <a:lnTo>
                    <a:pt x="31" y="3"/>
                  </a:lnTo>
                  <a:lnTo>
                    <a:pt x="45" y="8"/>
                  </a:lnTo>
                  <a:lnTo>
                    <a:pt x="58" y="12"/>
                  </a:lnTo>
                  <a:lnTo>
                    <a:pt x="72" y="17"/>
                  </a:lnTo>
                  <a:lnTo>
                    <a:pt x="85" y="21"/>
                  </a:lnTo>
                  <a:lnTo>
                    <a:pt x="99" y="26"/>
                  </a:lnTo>
                  <a:lnTo>
                    <a:pt x="112" y="29"/>
                  </a:lnTo>
                  <a:lnTo>
                    <a:pt x="126" y="34"/>
                  </a:lnTo>
                  <a:lnTo>
                    <a:pt x="126" y="39"/>
                  </a:lnTo>
                  <a:lnTo>
                    <a:pt x="127" y="45"/>
                  </a:lnTo>
                  <a:lnTo>
                    <a:pt x="126" y="51"/>
                  </a:lnTo>
                  <a:lnTo>
                    <a:pt x="126" y="57"/>
                  </a:lnTo>
                  <a:lnTo>
                    <a:pt x="121" y="65"/>
                  </a:lnTo>
                  <a:lnTo>
                    <a:pt x="116" y="74"/>
                  </a:lnTo>
                  <a:lnTo>
                    <a:pt x="104" y="72"/>
                  </a:lnTo>
                  <a:lnTo>
                    <a:pt x="93" y="71"/>
                  </a:lnTo>
                  <a:lnTo>
                    <a:pt x="82" y="69"/>
                  </a:lnTo>
                  <a:lnTo>
                    <a:pt x="71" y="69"/>
                  </a:lnTo>
                  <a:lnTo>
                    <a:pt x="59" y="67"/>
                  </a:lnTo>
                  <a:lnTo>
                    <a:pt x="49" y="66"/>
                  </a:lnTo>
                  <a:lnTo>
                    <a:pt x="38" y="64"/>
                  </a:lnTo>
                  <a:lnTo>
                    <a:pt x="27" y="64"/>
                  </a:lnTo>
                  <a:lnTo>
                    <a:pt x="16" y="56"/>
                  </a:lnTo>
                  <a:lnTo>
                    <a:pt x="8" y="48"/>
                  </a:lnTo>
                  <a:lnTo>
                    <a:pt x="2" y="39"/>
                  </a:lnTo>
                  <a:lnTo>
                    <a:pt x="0" y="31"/>
                  </a:lnTo>
                  <a:lnTo>
                    <a:pt x="0" y="23"/>
                  </a:lnTo>
                  <a:lnTo>
                    <a:pt x="3" y="15"/>
                  </a:lnTo>
                  <a:lnTo>
                    <a:pt x="9" y="7"/>
                  </a:lnTo>
                  <a:lnTo>
                    <a:pt x="19" y="0"/>
                  </a:lnTo>
                  <a:close/>
                </a:path>
              </a:pathLst>
            </a:custGeom>
            <a:solidFill>
              <a:srgbClr val="D4DB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03"/>
            <p:cNvSpPr>
              <a:spLocks/>
            </p:cNvSpPr>
            <p:nvPr/>
          </p:nvSpPr>
          <p:spPr bwMode="auto">
            <a:xfrm>
              <a:off x="2496" y="1576"/>
              <a:ext cx="47" cy="56"/>
            </a:xfrm>
            <a:custGeom>
              <a:avLst/>
              <a:gdLst>
                <a:gd name="T0" fmla="*/ 24 w 47"/>
                <a:gd name="T1" fmla="*/ 0 h 56"/>
                <a:gd name="T2" fmla="*/ 32 w 47"/>
                <a:gd name="T3" fmla="*/ 2 h 56"/>
                <a:gd name="T4" fmla="*/ 39 w 47"/>
                <a:gd name="T5" fmla="*/ 7 h 56"/>
                <a:gd name="T6" fmla="*/ 41 w 47"/>
                <a:gd name="T7" fmla="*/ 11 h 56"/>
                <a:gd name="T8" fmla="*/ 44 w 47"/>
                <a:gd name="T9" fmla="*/ 16 h 56"/>
                <a:gd name="T10" fmla="*/ 46 w 47"/>
                <a:gd name="T11" fmla="*/ 22 h 56"/>
                <a:gd name="T12" fmla="*/ 47 w 47"/>
                <a:gd name="T13" fmla="*/ 28 h 56"/>
                <a:gd name="T14" fmla="*/ 46 w 47"/>
                <a:gd name="T15" fmla="*/ 33 h 56"/>
                <a:gd name="T16" fmla="*/ 44 w 47"/>
                <a:gd name="T17" fmla="*/ 38 h 56"/>
                <a:gd name="T18" fmla="*/ 41 w 47"/>
                <a:gd name="T19" fmla="*/ 42 h 56"/>
                <a:gd name="T20" fmla="*/ 39 w 47"/>
                <a:gd name="T21" fmla="*/ 47 h 56"/>
                <a:gd name="T22" fmla="*/ 32 w 47"/>
                <a:gd name="T23" fmla="*/ 53 h 56"/>
                <a:gd name="T24" fmla="*/ 24 w 47"/>
                <a:gd name="T25" fmla="*/ 56 h 56"/>
                <a:gd name="T26" fmla="*/ 13 w 47"/>
                <a:gd name="T27" fmla="*/ 53 h 56"/>
                <a:gd name="T28" fmla="*/ 6 w 47"/>
                <a:gd name="T29" fmla="*/ 47 h 56"/>
                <a:gd name="T30" fmla="*/ 3 w 47"/>
                <a:gd name="T31" fmla="*/ 42 h 56"/>
                <a:gd name="T32" fmla="*/ 1 w 47"/>
                <a:gd name="T33" fmla="*/ 38 h 56"/>
                <a:gd name="T34" fmla="*/ 0 w 47"/>
                <a:gd name="T35" fmla="*/ 33 h 56"/>
                <a:gd name="T36" fmla="*/ 0 w 47"/>
                <a:gd name="T37" fmla="*/ 28 h 56"/>
                <a:gd name="T38" fmla="*/ 0 w 47"/>
                <a:gd name="T39" fmla="*/ 22 h 56"/>
                <a:gd name="T40" fmla="*/ 1 w 47"/>
                <a:gd name="T41" fmla="*/ 16 h 56"/>
                <a:gd name="T42" fmla="*/ 3 w 47"/>
                <a:gd name="T43" fmla="*/ 11 h 56"/>
                <a:gd name="T44" fmla="*/ 6 w 47"/>
                <a:gd name="T45" fmla="*/ 7 h 56"/>
                <a:gd name="T46" fmla="*/ 13 w 47"/>
                <a:gd name="T47" fmla="*/ 2 h 56"/>
                <a:gd name="T48" fmla="*/ 24 w 47"/>
                <a:gd name="T4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56">
                  <a:moveTo>
                    <a:pt x="24" y="0"/>
                  </a:moveTo>
                  <a:lnTo>
                    <a:pt x="32" y="2"/>
                  </a:lnTo>
                  <a:lnTo>
                    <a:pt x="39" y="7"/>
                  </a:lnTo>
                  <a:lnTo>
                    <a:pt x="41" y="11"/>
                  </a:lnTo>
                  <a:lnTo>
                    <a:pt x="44" y="16"/>
                  </a:lnTo>
                  <a:lnTo>
                    <a:pt x="46" y="22"/>
                  </a:lnTo>
                  <a:lnTo>
                    <a:pt x="47" y="28"/>
                  </a:lnTo>
                  <a:lnTo>
                    <a:pt x="46" y="33"/>
                  </a:lnTo>
                  <a:lnTo>
                    <a:pt x="44" y="38"/>
                  </a:lnTo>
                  <a:lnTo>
                    <a:pt x="41" y="42"/>
                  </a:lnTo>
                  <a:lnTo>
                    <a:pt x="39" y="47"/>
                  </a:lnTo>
                  <a:lnTo>
                    <a:pt x="32" y="53"/>
                  </a:lnTo>
                  <a:lnTo>
                    <a:pt x="24" y="56"/>
                  </a:lnTo>
                  <a:lnTo>
                    <a:pt x="13" y="53"/>
                  </a:lnTo>
                  <a:lnTo>
                    <a:pt x="6" y="47"/>
                  </a:lnTo>
                  <a:lnTo>
                    <a:pt x="3" y="42"/>
                  </a:lnTo>
                  <a:lnTo>
                    <a:pt x="1" y="38"/>
                  </a:lnTo>
                  <a:lnTo>
                    <a:pt x="0" y="33"/>
                  </a:lnTo>
                  <a:lnTo>
                    <a:pt x="0" y="28"/>
                  </a:lnTo>
                  <a:lnTo>
                    <a:pt x="0" y="22"/>
                  </a:lnTo>
                  <a:lnTo>
                    <a:pt x="1" y="16"/>
                  </a:lnTo>
                  <a:lnTo>
                    <a:pt x="3" y="11"/>
                  </a:lnTo>
                  <a:lnTo>
                    <a:pt x="6" y="7"/>
                  </a:lnTo>
                  <a:lnTo>
                    <a:pt x="13" y="2"/>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04"/>
            <p:cNvSpPr>
              <a:spLocks/>
            </p:cNvSpPr>
            <p:nvPr/>
          </p:nvSpPr>
          <p:spPr bwMode="auto">
            <a:xfrm>
              <a:off x="2287" y="1489"/>
              <a:ext cx="50" cy="57"/>
            </a:xfrm>
            <a:custGeom>
              <a:avLst/>
              <a:gdLst>
                <a:gd name="T0" fmla="*/ 26 w 50"/>
                <a:gd name="T1" fmla="*/ 0 h 57"/>
                <a:gd name="T2" fmla="*/ 34 w 50"/>
                <a:gd name="T3" fmla="*/ 2 h 57"/>
                <a:gd name="T4" fmla="*/ 42 w 50"/>
                <a:gd name="T5" fmla="*/ 8 h 57"/>
                <a:gd name="T6" fmla="*/ 44 w 50"/>
                <a:gd name="T7" fmla="*/ 12 h 57"/>
                <a:gd name="T8" fmla="*/ 47 w 50"/>
                <a:gd name="T9" fmla="*/ 17 h 57"/>
                <a:gd name="T10" fmla="*/ 49 w 50"/>
                <a:gd name="T11" fmla="*/ 23 h 57"/>
                <a:gd name="T12" fmla="*/ 50 w 50"/>
                <a:gd name="T13" fmla="*/ 29 h 57"/>
                <a:gd name="T14" fmla="*/ 47 w 50"/>
                <a:gd name="T15" fmla="*/ 39 h 57"/>
                <a:gd name="T16" fmla="*/ 42 w 50"/>
                <a:gd name="T17" fmla="*/ 49 h 57"/>
                <a:gd name="T18" fmla="*/ 34 w 50"/>
                <a:gd name="T19" fmla="*/ 55 h 57"/>
                <a:gd name="T20" fmla="*/ 26 w 50"/>
                <a:gd name="T21" fmla="*/ 57 h 57"/>
                <a:gd name="T22" fmla="*/ 16 w 50"/>
                <a:gd name="T23" fmla="*/ 55 h 57"/>
                <a:gd name="T24" fmla="*/ 8 w 50"/>
                <a:gd name="T25" fmla="*/ 49 h 57"/>
                <a:gd name="T26" fmla="*/ 2 w 50"/>
                <a:gd name="T27" fmla="*/ 39 h 57"/>
                <a:gd name="T28" fmla="*/ 0 w 50"/>
                <a:gd name="T29" fmla="*/ 29 h 57"/>
                <a:gd name="T30" fmla="*/ 0 w 50"/>
                <a:gd name="T31" fmla="*/ 23 h 57"/>
                <a:gd name="T32" fmla="*/ 2 w 50"/>
                <a:gd name="T33" fmla="*/ 17 h 57"/>
                <a:gd name="T34" fmla="*/ 4 w 50"/>
                <a:gd name="T35" fmla="*/ 12 h 57"/>
                <a:gd name="T36" fmla="*/ 8 w 50"/>
                <a:gd name="T37" fmla="*/ 8 h 57"/>
                <a:gd name="T38" fmla="*/ 16 w 50"/>
                <a:gd name="T39" fmla="*/ 2 h 57"/>
                <a:gd name="T40" fmla="*/ 26 w 50"/>
                <a:gd name="T4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57">
                  <a:moveTo>
                    <a:pt x="26" y="0"/>
                  </a:moveTo>
                  <a:lnTo>
                    <a:pt x="34" y="2"/>
                  </a:lnTo>
                  <a:lnTo>
                    <a:pt x="42" y="8"/>
                  </a:lnTo>
                  <a:lnTo>
                    <a:pt x="44" y="12"/>
                  </a:lnTo>
                  <a:lnTo>
                    <a:pt x="47" y="17"/>
                  </a:lnTo>
                  <a:lnTo>
                    <a:pt x="49" y="23"/>
                  </a:lnTo>
                  <a:lnTo>
                    <a:pt x="50" y="29"/>
                  </a:lnTo>
                  <a:lnTo>
                    <a:pt x="47" y="39"/>
                  </a:lnTo>
                  <a:lnTo>
                    <a:pt x="42" y="49"/>
                  </a:lnTo>
                  <a:lnTo>
                    <a:pt x="34" y="55"/>
                  </a:lnTo>
                  <a:lnTo>
                    <a:pt x="26" y="57"/>
                  </a:lnTo>
                  <a:lnTo>
                    <a:pt x="16" y="55"/>
                  </a:lnTo>
                  <a:lnTo>
                    <a:pt x="8" y="49"/>
                  </a:lnTo>
                  <a:lnTo>
                    <a:pt x="2" y="39"/>
                  </a:lnTo>
                  <a:lnTo>
                    <a:pt x="0" y="29"/>
                  </a:lnTo>
                  <a:lnTo>
                    <a:pt x="0" y="23"/>
                  </a:lnTo>
                  <a:lnTo>
                    <a:pt x="2" y="17"/>
                  </a:lnTo>
                  <a:lnTo>
                    <a:pt x="4" y="12"/>
                  </a:lnTo>
                  <a:lnTo>
                    <a:pt x="8" y="8"/>
                  </a:lnTo>
                  <a:lnTo>
                    <a:pt x="16" y="2"/>
                  </a:lnTo>
                  <a:lnTo>
                    <a:pt x="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05"/>
            <p:cNvSpPr>
              <a:spLocks/>
            </p:cNvSpPr>
            <p:nvPr/>
          </p:nvSpPr>
          <p:spPr bwMode="auto">
            <a:xfrm>
              <a:off x="2374" y="2733"/>
              <a:ext cx="61" cy="43"/>
            </a:xfrm>
            <a:custGeom>
              <a:avLst/>
              <a:gdLst>
                <a:gd name="T0" fmla="*/ 37 w 61"/>
                <a:gd name="T1" fmla="*/ 5 h 43"/>
                <a:gd name="T2" fmla="*/ 42 w 61"/>
                <a:gd name="T3" fmla="*/ 7 h 43"/>
                <a:gd name="T4" fmla="*/ 48 w 61"/>
                <a:gd name="T5" fmla="*/ 10 h 43"/>
                <a:gd name="T6" fmla="*/ 52 w 61"/>
                <a:gd name="T7" fmla="*/ 13 h 43"/>
                <a:gd name="T8" fmla="*/ 56 w 61"/>
                <a:gd name="T9" fmla="*/ 17 h 43"/>
                <a:gd name="T10" fmla="*/ 61 w 61"/>
                <a:gd name="T11" fmla="*/ 25 h 43"/>
                <a:gd name="T12" fmla="*/ 61 w 61"/>
                <a:gd name="T13" fmla="*/ 34 h 43"/>
                <a:gd name="T14" fmla="*/ 55 w 61"/>
                <a:gd name="T15" fmla="*/ 39 h 43"/>
                <a:gd name="T16" fmla="*/ 47 w 61"/>
                <a:gd name="T17" fmla="*/ 43 h 43"/>
                <a:gd name="T18" fmla="*/ 41 w 61"/>
                <a:gd name="T19" fmla="*/ 43 h 43"/>
                <a:gd name="T20" fmla="*/ 35 w 61"/>
                <a:gd name="T21" fmla="*/ 43 h 43"/>
                <a:gd name="T22" fmla="*/ 30 w 61"/>
                <a:gd name="T23" fmla="*/ 42 h 43"/>
                <a:gd name="T24" fmla="*/ 25 w 61"/>
                <a:gd name="T25" fmla="*/ 41 h 43"/>
                <a:gd name="T26" fmla="*/ 18 w 61"/>
                <a:gd name="T27" fmla="*/ 37 h 43"/>
                <a:gd name="T28" fmla="*/ 12 w 61"/>
                <a:gd name="T29" fmla="*/ 34 h 43"/>
                <a:gd name="T30" fmla="*/ 7 w 61"/>
                <a:gd name="T31" fmla="*/ 30 h 43"/>
                <a:gd name="T32" fmla="*/ 4 w 61"/>
                <a:gd name="T33" fmla="*/ 27 h 43"/>
                <a:gd name="T34" fmla="*/ 0 w 61"/>
                <a:gd name="T35" fmla="*/ 18 h 43"/>
                <a:gd name="T36" fmla="*/ 1 w 61"/>
                <a:gd name="T37" fmla="*/ 11 h 43"/>
                <a:gd name="T38" fmla="*/ 5 w 61"/>
                <a:gd name="T39" fmla="*/ 5 h 43"/>
                <a:gd name="T40" fmla="*/ 13 w 61"/>
                <a:gd name="T41" fmla="*/ 2 h 43"/>
                <a:gd name="T42" fmla="*/ 18 w 61"/>
                <a:gd name="T43" fmla="*/ 0 h 43"/>
                <a:gd name="T44" fmla="*/ 24 w 61"/>
                <a:gd name="T45" fmla="*/ 1 h 43"/>
                <a:gd name="T46" fmla="*/ 31 w 61"/>
                <a:gd name="T47" fmla="*/ 2 h 43"/>
                <a:gd name="T48" fmla="*/ 37 w 61"/>
                <a:gd name="T4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1" h="43">
                  <a:moveTo>
                    <a:pt x="37" y="5"/>
                  </a:moveTo>
                  <a:lnTo>
                    <a:pt x="42" y="7"/>
                  </a:lnTo>
                  <a:lnTo>
                    <a:pt x="48" y="10"/>
                  </a:lnTo>
                  <a:lnTo>
                    <a:pt x="52" y="13"/>
                  </a:lnTo>
                  <a:lnTo>
                    <a:pt x="56" y="17"/>
                  </a:lnTo>
                  <a:lnTo>
                    <a:pt x="61" y="25"/>
                  </a:lnTo>
                  <a:lnTo>
                    <a:pt x="61" y="34"/>
                  </a:lnTo>
                  <a:lnTo>
                    <a:pt x="55" y="39"/>
                  </a:lnTo>
                  <a:lnTo>
                    <a:pt x="47" y="43"/>
                  </a:lnTo>
                  <a:lnTo>
                    <a:pt x="41" y="43"/>
                  </a:lnTo>
                  <a:lnTo>
                    <a:pt x="35" y="43"/>
                  </a:lnTo>
                  <a:lnTo>
                    <a:pt x="30" y="42"/>
                  </a:lnTo>
                  <a:lnTo>
                    <a:pt x="25" y="41"/>
                  </a:lnTo>
                  <a:lnTo>
                    <a:pt x="18" y="37"/>
                  </a:lnTo>
                  <a:lnTo>
                    <a:pt x="12" y="34"/>
                  </a:lnTo>
                  <a:lnTo>
                    <a:pt x="7" y="30"/>
                  </a:lnTo>
                  <a:lnTo>
                    <a:pt x="4" y="27"/>
                  </a:lnTo>
                  <a:lnTo>
                    <a:pt x="0" y="18"/>
                  </a:lnTo>
                  <a:lnTo>
                    <a:pt x="1" y="11"/>
                  </a:lnTo>
                  <a:lnTo>
                    <a:pt x="5" y="5"/>
                  </a:lnTo>
                  <a:lnTo>
                    <a:pt x="13" y="2"/>
                  </a:lnTo>
                  <a:lnTo>
                    <a:pt x="18" y="0"/>
                  </a:lnTo>
                  <a:lnTo>
                    <a:pt x="24" y="1"/>
                  </a:lnTo>
                  <a:lnTo>
                    <a:pt x="31" y="2"/>
                  </a:lnTo>
                  <a:lnTo>
                    <a:pt x="37" y="5"/>
                  </a:lnTo>
                  <a:close/>
                </a:path>
              </a:pathLst>
            </a:custGeom>
            <a:solidFill>
              <a:srgbClr val="FFDE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06"/>
            <p:cNvSpPr>
              <a:spLocks/>
            </p:cNvSpPr>
            <p:nvPr/>
          </p:nvSpPr>
          <p:spPr bwMode="auto">
            <a:xfrm>
              <a:off x="3141" y="3111"/>
              <a:ext cx="59" cy="46"/>
            </a:xfrm>
            <a:custGeom>
              <a:avLst/>
              <a:gdLst>
                <a:gd name="T0" fmla="*/ 21 w 59"/>
                <a:gd name="T1" fmla="*/ 6 h 46"/>
                <a:gd name="T2" fmla="*/ 26 w 59"/>
                <a:gd name="T3" fmla="*/ 3 h 46"/>
                <a:gd name="T4" fmla="*/ 31 w 59"/>
                <a:gd name="T5" fmla="*/ 1 h 46"/>
                <a:gd name="T6" fmla="*/ 37 w 59"/>
                <a:gd name="T7" fmla="*/ 0 h 46"/>
                <a:gd name="T8" fmla="*/ 43 w 59"/>
                <a:gd name="T9" fmla="*/ 0 h 46"/>
                <a:gd name="T10" fmla="*/ 52 w 59"/>
                <a:gd name="T11" fmla="*/ 2 h 46"/>
                <a:gd name="T12" fmla="*/ 59 w 59"/>
                <a:gd name="T13" fmla="*/ 8 h 46"/>
                <a:gd name="T14" fmla="*/ 59 w 59"/>
                <a:gd name="T15" fmla="*/ 15 h 46"/>
                <a:gd name="T16" fmla="*/ 57 w 59"/>
                <a:gd name="T17" fmla="*/ 25 h 46"/>
                <a:gd name="T18" fmla="*/ 53 w 59"/>
                <a:gd name="T19" fmla="*/ 29 h 46"/>
                <a:gd name="T20" fmla="*/ 50 w 59"/>
                <a:gd name="T21" fmla="*/ 32 h 46"/>
                <a:gd name="T22" fmla="*/ 45 w 59"/>
                <a:gd name="T23" fmla="*/ 36 h 46"/>
                <a:gd name="T24" fmla="*/ 40 w 59"/>
                <a:gd name="T25" fmla="*/ 41 h 46"/>
                <a:gd name="T26" fmla="*/ 33 w 59"/>
                <a:gd name="T27" fmla="*/ 43 h 46"/>
                <a:gd name="T28" fmla="*/ 27 w 59"/>
                <a:gd name="T29" fmla="*/ 45 h 46"/>
                <a:gd name="T30" fmla="*/ 22 w 59"/>
                <a:gd name="T31" fmla="*/ 45 h 46"/>
                <a:gd name="T32" fmla="*/ 17 w 59"/>
                <a:gd name="T33" fmla="*/ 46 h 46"/>
                <a:gd name="T34" fmla="*/ 8 w 59"/>
                <a:gd name="T35" fmla="*/ 44 h 46"/>
                <a:gd name="T36" fmla="*/ 2 w 59"/>
                <a:gd name="T37" fmla="*/ 40 h 46"/>
                <a:gd name="T38" fmla="*/ 0 w 59"/>
                <a:gd name="T39" fmla="*/ 31 h 46"/>
                <a:gd name="T40" fmla="*/ 3 w 59"/>
                <a:gd name="T41" fmla="*/ 23 h 46"/>
                <a:gd name="T42" fmla="*/ 6 w 59"/>
                <a:gd name="T43" fmla="*/ 18 h 46"/>
                <a:gd name="T44" fmla="*/ 10 w 59"/>
                <a:gd name="T45" fmla="*/ 14 h 46"/>
                <a:gd name="T46" fmla="*/ 15 w 59"/>
                <a:gd name="T47" fmla="*/ 9 h 46"/>
                <a:gd name="T48" fmla="*/ 21 w 59"/>
                <a:gd name="T49"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9" h="46">
                  <a:moveTo>
                    <a:pt x="21" y="6"/>
                  </a:moveTo>
                  <a:lnTo>
                    <a:pt x="26" y="3"/>
                  </a:lnTo>
                  <a:lnTo>
                    <a:pt x="31" y="1"/>
                  </a:lnTo>
                  <a:lnTo>
                    <a:pt x="37" y="0"/>
                  </a:lnTo>
                  <a:lnTo>
                    <a:pt x="43" y="0"/>
                  </a:lnTo>
                  <a:lnTo>
                    <a:pt x="52" y="2"/>
                  </a:lnTo>
                  <a:lnTo>
                    <a:pt x="59" y="8"/>
                  </a:lnTo>
                  <a:lnTo>
                    <a:pt x="59" y="15"/>
                  </a:lnTo>
                  <a:lnTo>
                    <a:pt x="57" y="25"/>
                  </a:lnTo>
                  <a:lnTo>
                    <a:pt x="53" y="29"/>
                  </a:lnTo>
                  <a:lnTo>
                    <a:pt x="50" y="32"/>
                  </a:lnTo>
                  <a:lnTo>
                    <a:pt x="45" y="36"/>
                  </a:lnTo>
                  <a:lnTo>
                    <a:pt x="40" y="41"/>
                  </a:lnTo>
                  <a:lnTo>
                    <a:pt x="33" y="43"/>
                  </a:lnTo>
                  <a:lnTo>
                    <a:pt x="27" y="45"/>
                  </a:lnTo>
                  <a:lnTo>
                    <a:pt x="22" y="45"/>
                  </a:lnTo>
                  <a:lnTo>
                    <a:pt x="17" y="46"/>
                  </a:lnTo>
                  <a:lnTo>
                    <a:pt x="8" y="44"/>
                  </a:lnTo>
                  <a:lnTo>
                    <a:pt x="2" y="40"/>
                  </a:lnTo>
                  <a:lnTo>
                    <a:pt x="0" y="31"/>
                  </a:lnTo>
                  <a:lnTo>
                    <a:pt x="3" y="23"/>
                  </a:lnTo>
                  <a:lnTo>
                    <a:pt x="6" y="18"/>
                  </a:lnTo>
                  <a:lnTo>
                    <a:pt x="10" y="14"/>
                  </a:lnTo>
                  <a:lnTo>
                    <a:pt x="15" y="9"/>
                  </a:lnTo>
                  <a:lnTo>
                    <a:pt x="21" y="6"/>
                  </a:lnTo>
                  <a:close/>
                </a:path>
              </a:pathLst>
            </a:custGeom>
            <a:solidFill>
              <a:srgbClr val="FFDE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1890098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7"/>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9"/>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8"/>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6"/>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0"/>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1"/>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3"/>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2"/>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
                                            <p:bg/>
                                          </p:spTgt>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5">
                                            <p:txEl>
                                              <p:pRg st="0" end="0"/>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5">
                                            <p:txEl>
                                              <p:pRg st="1" end="1"/>
                                            </p:txEl>
                                          </p:spTgt>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4" grpId="0" animBg="1"/>
      <p:bldP spid="5" grpId="0" uiExpand="1" build="p" animBg="1"/>
      <p:bldP spid="15"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Lesson: Controlling pests safely</a:t>
            </a:r>
            <a:endParaRPr lang="en-US" dirty="0"/>
          </a:p>
        </p:txBody>
      </p:sp>
      <p:sp>
        <p:nvSpPr>
          <p:cNvPr id="3" name="Content Placeholder 2"/>
          <p:cNvSpPr>
            <a:spLocks noGrp="1"/>
          </p:cNvSpPr>
          <p:nvPr>
            <p:ph idx="1"/>
          </p:nvPr>
        </p:nvSpPr>
        <p:spPr/>
        <p:txBody>
          <a:bodyPr/>
          <a:lstStyle/>
          <a:p>
            <a:pPr marL="0" indent="0">
              <a:buNone/>
            </a:pPr>
            <a:r>
              <a:rPr lang="en-US" sz="3000" dirty="0">
                <a:solidFill>
                  <a:schemeClr val="accent2"/>
                </a:solidFill>
              </a:rPr>
              <a:t>At the end of this lesson, learners will be able </a:t>
            </a:r>
            <a:r>
              <a:rPr lang="en-US" sz="3000" dirty="0" smtClean="0">
                <a:solidFill>
                  <a:schemeClr val="accent2"/>
                </a:solidFill>
              </a:rPr>
              <a:t>to</a:t>
            </a:r>
          </a:p>
          <a:p>
            <a:r>
              <a:rPr lang="en-US" sz="3000" dirty="0" smtClean="0"/>
              <a:t>Recognize the importance of controlling pests safely in and around their homes</a:t>
            </a:r>
          </a:p>
          <a:p>
            <a:r>
              <a:rPr lang="en-US" sz="3000" dirty="0" smtClean="0"/>
              <a:t>Name some pests that may create problems in or around their homes</a:t>
            </a:r>
          </a:p>
          <a:p>
            <a:r>
              <a:rPr lang="en-US" sz="3000" dirty="0" smtClean="0"/>
              <a:t>List some of the health problems that pesticides can cause in children</a:t>
            </a:r>
          </a:p>
          <a:p>
            <a:r>
              <a:rPr lang="en-US" sz="3000" dirty="0" smtClean="0"/>
              <a:t>Describe safer methods to control pests in and around their homes</a:t>
            </a:r>
            <a:endParaRPr lang="en-US" sz="3000" dirty="0"/>
          </a:p>
          <a:p>
            <a:endParaRPr lang="en-US" sz="3000" dirty="0"/>
          </a:p>
        </p:txBody>
      </p:sp>
      <p:sp>
        <p:nvSpPr>
          <p:cNvPr id="4" name="Slide Number Placeholder 3"/>
          <p:cNvSpPr>
            <a:spLocks noGrp="1"/>
          </p:cNvSpPr>
          <p:nvPr>
            <p:ph type="sldNum" sz="quarter" idx="12"/>
          </p:nvPr>
        </p:nvSpPr>
        <p:spPr/>
        <p:txBody>
          <a:bodyPr/>
          <a:lstStyle/>
          <a:p>
            <a:pPr>
              <a:defRPr/>
            </a:pPr>
            <a:fld id="{1E977EE2-AE7D-4A3E-A969-7C148C7B1C00}" type="slidenum">
              <a:rPr lang="en-US" smtClean="0"/>
              <a:pPr>
                <a:defRPr/>
              </a:pPr>
              <a:t>39</a:t>
            </a:fld>
            <a:endParaRPr lang="en-US" dirty="0"/>
          </a:p>
        </p:txBody>
      </p:sp>
    </p:spTree>
    <p:extLst>
      <p:ext uri="{BB962C8B-B14F-4D97-AF65-F5344CB8AC3E}">
        <p14:creationId xmlns:p14="http://schemas.microsoft.com/office/powerpoint/2010/main" val="590327544"/>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Title 1"/>
          <p:cNvSpPr>
            <a:spLocks noGrp="1"/>
          </p:cNvSpPr>
          <p:nvPr>
            <p:ph type="title"/>
          </p:nvPr>
        </p:nvSpPr>
        <p:spPr/>
        <p:txBody>
          <a:bodyPr/>
          <a:lstStyle/>
          <a:p>
            <a:r>
              <a:rPr lang="en-US" dirty="0" smtClean="0"/>
              <a:t>Today’s agenda</a:t>
            </a:r>
            <a:endParaRPr lang="en-US" b="0" dirty="0" smtClean="0"/>
          </a:p>
        </p:txBody>
      </p:sp>
      <p:sp>
        <p:nvSpPr>
          <p:cNvPr id="3" name="Content Placeholder 2"/>
          <p:cNvSpPr>
            <a:spLocks noGrp="1"/>
          </p:cNvSpPr>
          <p:nvPr>
            <p:ph sz="half" idx="1"/>
          </p:nvPr>
        </p:nvSpPr>
        <p:spPr>
          <a:xfrm>
            <a:off x="457200" y="1600200"/>
            <a:ext cx="4724400" cy="4525963"/>
          </a:xfrm>
        </p:spPr>
        <p:txBody>
          <a:bodyPr/>
          <a:lstStyle/>
          <a:p>
            <a:r>
              <a:rPr lang="en-US" sz="2400" dirty="0" smtClean="0"/>
              <a:t>Introduction to lessons</a:t>
            </a:r>
          </a:p>
          <a:p>
            <a:pPr lvl="1"/>
            <a:r>
              <a:rPr lang="en-US" sz="2400" dirty="0" smtClean="0"/>
              <a:t>Introduction to healthy homes</a:t>
            </a:r>
          </a:p>
          <a:p>
            <a:pPr lvl="1"/>
            <a:r>
              <a:rPr lang="en-US" sz="2400" dirty="0" smtClean="0"/>
              <a:t>Controlling clutter</a:t>
            </a:r>
          </a:p>
          <a:p>
            <a:pPr lvl="1"/>
            <a:r>
              <a:rPr lang="en-US" sz="2400" dirty="0" smtClean="0"/>
              <a:t>Asthma triggers</a:t>
            </a:r>
          </a:p>
          <a:p>
            <a:pPr lvl="1"/>
            <a:r>
              <a:rPr lang="en-US" sz="2400" dirty="0" smtClean="0"/>
              <a:t>Lead poisoning</a:t>
            </a:r>
          </a:p>
          <a:p>
            <a:pPr lvl="1"/>
            <a:r>
              <a:rPr lang="en-US" sz="2400" dirty="0" smtClean="0"/>
              <a:t>Controlling mold and moisture</a:t>
            </a:r>
          </a:p>
          <a:p>
            <a:pPr lvl="1"/>
            <a:r>
              <a:rPr lang="en-US" sz="2400" dirty="0" smtClean="0"/>
              <a:t>Controlling pests safely</a:t>
            </a:r>
          </a:p>
          <a:p>
            <a:pPr lvl="1"/>
            <a:r>
              <a:rPr lang="en-US" sz="2400" dirty="0" smtClean="0"/>
              <a:t>Smoking </a:t>
            </a:r>
          </a:p>
          <a:p>
            <a:pPr lvl="1"/>
            <a:r>
              <a:rPr lang="en-US" sz="2400" dirty="0" smtClean="0"/>
              <a:t>Advocating for a healthy home</a:t>
            </a:r>
          </a:p>
        </p:txBody>
      </p:sp>
      <p:sp>
        <p:nvSpPr>
          <p:cNvPr id="5" name="Content Placeholder 4"/>
          <p:cNvSpPr>
            <a:spLocks noGrp="1"/>
          </p:cNvSpPr>
          <p:nvPr>
            <p:ph sz="half" idx="2"/>
          </p:nvPr>
        </p:nvSpPr>
        <p:spPr>
          <a:xfrm>
            <a:off x="5334000" y="1600200"/>
            <a:ext cx="3352800" cy="4525963"/>
          </a:xfrm>
        </p:spPr>
        <p:txBody>
          <a:bodyPr/>
          <a:lstStyle/>
          <a:p>
            <a:r>
              <a:rPr lang="en-US" sz="2400" dirty="0" smtClean="0"/>
              <a:t>Trainer’s manual</a:t>
            </a:r>
          </a:p>
          <a:p>
            <a:r>
              <a:rPr lang="en-US" sz="2400" dirty="0" smtClean="0"/>
              <a:t>Sample </a:t>
            </a:r>
            <a:r>
              <a:rPr lang="en-US" sz="2400" dirty="0"/>
              <a:t>lesson</a:t>
            </a:r>
          </a:p>
          <a:p>
            <a:r>
              <a:rPr lang="en-US" sz="2400" dirty="0"/>
              <a:t>Try a lesson on for size</a:t>
            </a:r>
          </a:p>
          <a:p>
            <a:r>
              <a:rPr lang="en-US" sz="2400" dirty="0"/>
              <a:t>Your feedback</a:t>
            </a:r>
          </a:p>
          <a:p>
            <a:endParaRPr lang="en-US" sz="2400" dirty="0"/>
          </a:p>
        </p:txBody>
      </p:sp>
      <p:sp>
        <p:nvSpPr>
          <p:cNvPr id="2" name="Slide Number Placeholder 1"/>
          <p:cNvSpPr>
            <a:spLocks noGrp="1"/>
          </p:cNvSpPr>
          <p:nvPr>
            <p:ph type="sldNum" sz="quarter" idx="12"/>
          </p:nvPr>
        </p:nvSpPr>
        <p:spPr/>
        <p:txBody>
          <a:bodyPr/>
          <a:lstStyle/>
          <a:p>
            <a:pPr>
              <a:defRPr/>
            </a:pPr>
            <a:fld id="{1E977EE2-AE7D-4A3E-A969-7C148C7B1C00}" type="slidenum">
              <a:rPr lang="en-US" smtClean="0"/>
              <a:pPr>
                <a:defRPr/>
              </a:pPr>
              <a:t>4</a:t>
            </a:fld>
            <a:endParaRPr lang="en-US" dirty="0"/>
          </a:p>
        </p:txBody>
      </p:sp>
    </p:spTree>
    <p:extLst>
      <p:ext uri="{BB962C8B-B14F-4D97-AF65-F5344CB8AC3E}">
        <p14:creationId xmlns:p14="http://schemas.microsoft.com/office/powerpoint/2010/main" val="1852431311"/>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Lesson: Smoking</a:t>
            </a:r>
            <a:endParaRPr lang="en-US" dirty="0"/>
          </a:p>
        </p:txBody>
      </p:sp>
      <p:sp>
        <p:nvSpPr>
          <p:cNvPr id="3" name="Content Placeholder 2"/>
          <p:cNvSpPr>
            <a:spLocks noGrp="1"/>
          </p:cNvSpPr>
          <p:nvPr>
            <p:ph idx="1"/>
          </p:nvPr>
        </p:nvSpPr>
        <p:spPr/>
        <p:txBody>
          <a:bodyPr/>
          <a:lstStyle/>
          <a:p>
            <a:r>
              <a:rPr lang="en-US" dirty="0" smtClean="0"/>
              <a:t>Lesson is intended mainly for learners who smoke or whose family members smoke</a:t>
            </a:r>
          </a:p>
          <a:p>
            <a:pPr lvl="1"/>
            <a:r>
              <a:rPr lang="en-US" dirty="0" smtClean="0"/>
              <a:t>Also for learners whose children spend time around others who smoke</a:t>
            </a:r>
          </a:p>
          <a:p>
            <a:r>
              <a:rPr lang="en-US" dirty="0" smtClean="0"/>
              <a:t>There is no safe level of exposure to tobacco</a:t>
            </a:r>
          </a:p>
          <a:p>
            <a:pPr lvl="1"/>
            <a:r>
              <a:rPr lang="en-US" dirty="0" smtClean="0"/>
              <a:t>Any exposure is harmful</a:t>
            </a:r>
          </a:p>
          <a:p>
            <a:pPr lvl="1"/>
            <a:r>
              <a:rPr lang="en-US" dirty="0" smtClean="0"/>
              <a:t>No form of tobacco has been shown to be safe</a:t>
            </a:r>
            <a:endParaRPr lang="en-US" dirty="0"/>
          </a:p>
        </p:txBody>
      </p:sp>
      <p:sp>
        <p:nvSpPr>
          <p:cNvPr id="4" name="Slide Number Placeholder 3"/>
          <p:cNvSpPr>
            <a:spLocks noGrp="1"/>
          </p:cNvSpPr>
          <p:nvPr>
            <p:ph type="sldNum" sz="quarter" idx="12"/>
          </p:nvPr>
        </p:nvSpPr>
        <p:spPr/>
        <p:txBody>
          <a:bodyPr/>
          <a:lstStyle/>
          <a:p>
            <a:pPr>
              <a:defRPr/>
            </a:pPr>
            <a:fld id="{1E977EE2-AE7D-4A3E-A969-7C148C7B1C00}" type="slidenum">
              <a:rPr lang="en-US" smtClean="0"/>
              <a:pPr>
                <a:defRPr/>
              </a:pPr>
              <a:t>40</a:t>
            </a:fld>
            <a:endParaRPr lang="en-US" dirty="0"/>
          </a:p>
        </p:txBody>
      </p:sp>
      <p:pic>
        <p:nvPicPr>
          <p:cNvPr id="7"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1392371" flipH="1">
            <a:off x="6867155" y="5472157"/>
            <a:ext cx="1210760" cy="6818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rot="592938" flipH="1">
            <a:off x="4139434" y="5596441"/>
            <a:ext cx="1160834" cy="6738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9" name="Picture 6"/>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990600" y="5374576"/>
            <a:ext cx="1413202" cy="7928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561154316"/>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dirty="0"/>
              <a:t>Lesson: Smoking</a:t>
            </a:r>
          </a:p>
        </p:txBody>
      </p:sp>
      <p:sp>
        <p:nvSpPr>
          <p:cNvPr id="3" name="Content Placeholder 2"/>
          <p:cNvSpPr>
            <a:spLocks noGrp="1"/>
          </p:cNvSpPr>
          <p:nvPr>
            <p:ph sz="half" idx="1"/>
          </p:nvPr>
        </p:nvSpPr>
        <p:spPr>
          <a:xfrm>
            <a:off x="457200" y="2438400"/>
            <a:ext cx="3657600" cy="3962400"/>
          </a:xfrm>
        </p:spPr>
        <p:txBody>
          <a:bodyPr/>
          <a:lstStyle/>
          <a:p>
            <a:pPr marL="0" indent="0">
              <a:buNone/>
            </a:pPr>
            <a:r>
              <a:rPr lang="en-US" sz="2400" dirty="0" smtClean="0">
                <a:solidFill>
                  <a:schemeClr val="tx2"/>
                </a:solidFill>
              </a:rPr>
              <a:t>Associated </a:t>
            </a:r>
            <a:r>
              <a:rPr lang="en-US" sz="2400" dirty="0">
                <a:solidFill>
                  <a:schemeClr val="tx2"/>
                </a:solidFill>
              </a:rPr>
              <a:t>with </a:t>
            </a:r>
          </a:p>
          <a:p>
            <a:r>
              <a:rPr lang="en-US" sz="2400" dirty="0"/>
              <a:t>Many types of cancer</a:t>
            </a:r>
          </a:p>
          <a:p>
            <a:r>
              <a:rPr lang="en-US" sz="2400" dirty="0"/>
              <a:t>Reproductive problems</a:t>
            </a:r>
          </a:p>
          <a:p>
            <a:r>
              <a:rPr lang="en-US" sz="2400" dirty="0"/>
              <a:t>Less resistance to colds and flu</a:t>
            </a:r>
          </a:p>
          <a:p>
            <a:r>
              <a:rPr lang="en-US" sz="2400" dirty="0" smtClean="0"/>
              <a:t>Loss </a:t>
            </a:r>
            <a:r>
              <a:rPr lang="en-US" sz="2400" dirty="0"/>
              <a:t>of bone density</a:t>
            </a:r>
          </a:p>
          <a:p>
            <a:r>
              <a:rPr lang="en-US" sz="2400" dirty="0" smtClean="0"/>
              <a:t>Greater </a:t>
            </a:r>
            <a:r>
              <a:rPr lang="en-US" sz="2400" dirty="0"/>
              <a:t>difficulty for diabetics to control blood sugar</a:t>
            </a:r>
          </a:p>
          <a:p>
            <a:endParaRPr lang="en-US" dirty="0"/>
          </a:p>
        </p:txBody>
      </p:sp>
      <p:sp>
        <p:nvSpPr>
          <p:cNvPr id="4" name="Content Placeholder 3"/>
          <p:cNvSpPr>
            <a:spLocks noGrp="1"/>
          </p:cNvSpPr>
          <p:nvPr>
            <p:ph sz="half" idx="2"/>
          </p:nvPr>
        </p:nvSpPr>
        <p:spPr>
          <a:xfrm>
            <a:off x="5638800" y="2438400"/>
            <a:ext cx="2971799" cy="3886200"/>
          </a:xfrm>
        </p:spPr>
        <p:txBody>
          <a:bodyPr/>
          <a:lstStyle/>
          <a:p>
            <a:pPr marL="0" indent="0">
              <a:buNone/>
            </a:pPr>
            <a:r>
              <a:rPr lang="en-US" sz="2400" dirty="0">
                <a:solidFill>
                  <a:schemeClr val="tx2"/>
                </a:solidFill>
              </a:rPr>
              <a:t>Makes people less attractive</a:t>
            </a:r>
          </a:p>
          <a:p>
            <a:r>
              <a:rPr lang="en-US" sz="2400" dirty="0"/>
              <a:t>Wrinkled skin</a:t>
            </a:r>
          </a:p>
          <a:p>
            <a:r>
              <a:rPr lang="en-US" sz="2400" dirty="0"/>
              <a:t>Yellow teeth</a:t>
            </a:r>
          </a:p>
          <a:p>
            <a:r>
              <a:rPr lang="en-US" sz="2400" dirty="0"/>
              <a:t>Bad breath</a:t>
            </a:r>
          </a:p>
          <a:p>
            <a:r>
              <a:rPr lang="en-US" sz="2400" dirty="0"/>
              <a:t>Smelly clothing and hair</a:t>
            </a:r>
          </a:p>
          <a:p>
            <a:endParaRPr lang="en-US" dirty="0"/>
          </a:p>
        </p:txBody>
      </p:sp>
      <p:sp>
        <p:nvSpPr>
          <p:cNvPr id="5" name="Slide Number Placeholder 4"/>
          <p:cNvSpPr>
            <a:spLocks noGrp="1"/>
          </p:cNvSpPr>
          <p:nvPr>
            <p:ph type="sldNum" sz="quarter" idx="12"/>
          </p:nvPr>
        </p:nvSpPr>
        <p:spPr/>
        <p:txBody>
          <a:bodyPr/>
          <a:lstStyle/>
          <a:p>
            <a:pPr>
              <a:defRPr/>
            </a:pPr>
            <a:fld id="{0162525C-6DC3-4718-A4A4-55D316DA7468}" type="slidenum">
              <a:rPr lang="en-US" smtClean="0"/>
              <a:pPr>
                <a:defRPr/>
              </a:pPr>
              <a:t>41</a:t>
            </a:fld>
            <a:endParaRPr lang="en-US" dirty="0"/>
          </a:p>
        </p:txBody>
      </p:sp>
      <p:sp>
        <p:nvSpPr>
          <p:cNvPr id="6" name="TextBox 5"/>
          <p:cNvSpPr txBox="1"/>
          <p:nvPr/>
        </p:nvSpPr>
        <p:spPr>
          <a:xfrm>
            <a:off x="457200" y="1600200"/>
            <a:ext cx="8305800" cy="553998"/>
          </a:xfrm>
          <a:prstGeom prst="rect">
            <a:avLst/>
          </a:prstGeom>
          <a:noFill/>
        </p:spPr>
        <p:txBody>
          <a:bodyPr wrap="square" rtlCol="0">
            <a:spAutoFit/>
          </a:bodyPr>
          <a:lstStyle/>
          <a:p>
            <a:r>
              <a:rPr lang="en-US" sz="3000" b="1" dirty="0"/>
              <a:t>First-hand </a:t>
            </a:r>
            <a:r>
              <a:rPr lang="en-US" sz="3000" b="1" dirty="0" smtClean="0"/>
              <a:t>smoke </a:t>
            </a:r>
            <a:r>
              <a:rPr lang="en-US" sz="3000" dirty="0" smtClean="0"/>
              <a:t>begins </a:t>
            </a:r>
            <a:r>
              <a:rPr lang="en-US" sz="3000" dirty="0"/>
              <a:t>doing damage </a:t>
            </a:r>
            <a:r>
              <a:rPr lang="en-US" sz="3000" dirty="0" smtClean="0"/>
              <a:t>immediately</a:t>
            </a:r>
            <a:endParaRPr lang="en-US" sz="3000" dirty="0"/>
          </a:p>
        </p:txBody>
      </p:sp>
      <p:grpSp>
        <p:nvGrpSpPr>
          <p:cNvPr id="7" name="Group 9"/>
          <p:cNvGrpSpPr>
            <a:grpSpLocks noChangeAspect="1"/>
          </p:cNvGrpSpPr>
          <p:nvPr/>
        </p:nvGrpSpPr>
        <p:grpSpPr bwMode="auto">
          <a:xfrm>
            <a:off x="3962400" y="3581400"/>
            <a:ext cx="1200150" cy="1828800"/>
            <a:chOff x="2496" y="2112"/>
            <a:chExt cx="756" cy="1152"/>
          </a:xfrm>
        </p:grpSpPr>
        <p:sp>
          <p:nvSpPr>
            <p:cNvPr id="8" name="AutoShape 8"/>
            <p:cNvSpPr>
              <a:spLocks noChangeAspect="1" noChangeArrowheads="1" noTextEdit="1"/>
            </p:cNvSpPr>
            <p:nvPr/>
          </p:nvSpPr>
          <p:spPr bwMode="auto">
            <a:xfrm>
              <a:off x="2496" y="2112"/>
              <a:ext cx="756" cy="1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10"/>
            <p:cNvSpPr>
              <a:spLocks/>
            </p:cNvSpPr>
            <p:nvPr/>
          </p:nvSpPr>
          <p:spPr bwMode="auto">
            <a:xfrm>
              <a:off x="2496" y="2112"/>
              <a:ext cx="450" cy="1152"/>
            </a:xfrm>
            <a:custGeom>
              <a:avLst/>
              <a:gdLst>
                <a:gd name="T0" fmla="*/ 203 w 450"/>
                <a:gd name="T1" fmla="*/ 1148 h 1152"/>
                <a:gd name="T2" fmla="*/ 198 w 450"/>
                <a:gd name="T3" fmla="*/ 1151 h 1152"/>
                <a:gd name="T4" fmla="*/ 166 w 450"/>
                <a:gd name="T5" fmla="*/ 1147 h 1152"/>
                <a:gd name="T6" fmla="*/ 154 w 450"/>
                <a:gd name="T7" fmla="*/ 1146 h 1152"/>
                <a:gd name="T8" fmla="*/ 132 w 450"/>
                <a:gd name="T9" fmla="*/ 1146 h 1152"/>
                <a:gd name="T10" fmla="*/ 86 w 450"/>
                <a:gd name="T11" fmla="*/ 1150 h 1152"/>
                <a:gd name="T12" fmla="*/ 61 w 450"/>
                <a:gd name="T13" fmla="*/ 1087 h 1152"/>
                <a:gd name="T14" fmla="*/ 53 w 450"/>
                <a:gd name="T15" fmla="*/ 1065 h 1152"/>
                <a:gd name="T16" fmla="*/ 44 w 450"/>
                <a:gd name="T17" fmla="*/ 832 h 1152"/>
                <a:gd name="T18" fmla="*/ 23 w 450"/>
                <a:gd name="T19" fmla="*/ 815 h 1152"/>
                <a:gd name="T20" fmla="*/ 1 w 450"/>
                <a:gd name="T21" fmla="*/ 644 h 1152"/>
                <a:gd name="T22" fmla="*/ 16 w 450"/>
                <a:gd name="T23" fmla="*/ 483 h 1152"/>
                <a:gd name="T24" fmla="*/ 36 w 450"/>
                <a:gd name="T25" fmla="*/ 458 h 1152"/>
                <a:gd name="T26" fmla="*/ 33 w 450"/>
                <a:gd name="T27" fmla="*/ 394 h 1152"/>
                <a:gd name="T28" fmla="*/ 59 w 450"/>
                <a:gd name="T29" fmla="*/ 262 h 1152"/>
                <a:gd name="T30" fmla="*/ 129 w 450"/>
                <a:gd name="T31" fmla="*/ 190 h 1152"/>
                <a:gd name="T32" fmla="*/ 115 w 450"/>
                <a:gd name="T33" fmla="*/ 159 h 1152"/>
                <a:gd name="T34" fmla="*/ 92 w 450"/>
                <a:gd name="T35" fmla="*/ 97 h 1152"/>
                <a:gd name="T36" fmla="*/ 130 w 450"/>
                <a:gd name="T37" fmla="*/ 51 h 1152"/>
                <a:gd name="T38" fmla="*/ 175 w 450"/>
                <a:gd name="T39" fmla="*/ 12 h 1152"/>
                <a:gd name="T40" fmla="*/ 219 w 450"/>
                <a:gd name="T41" fmla="*/ 7 h 1152"/>
                <a:gd name="T42" fmla="*/ 243 w 450"/>
                <a:gd name="T43" fmla="*/ 20 h 1152"/>
                <a:gd name="T44" fmla="*/ 264 w 450"/>
                <a:gd name="T45" fmla="*/ 46 h 1152"/>
                <a:gd name="T46" fmla="*/ 270 w 450"/>
                <a:gd name="T47" fmla="*/ 76 h 1152"/>
                <a:gd name="T48" fmla="*/ 263 w 450"/>
                <a:gd name="T49" fmla="*/ 81 h 1152"/>
                <a:gd name="T50" fmla="*/ 259 w 450"/>
                <a:gd name="T51" fmla="*/ 114 h 1152"/>
                <a:gd name="T52" fmla="*/ 252 w 450"/>
                <a:gd name="T53" fmla="*/ 133 h 1152"/>
                <a:gd name="T54" fmla="*/ 238 w 450"/>
                <a:gd name="T55" fmla="*/ 143 h 1152"/>
                <a:gd name="T56" fmla="*/ 216 w 450"/>
                <a:gd name="T57" fmla="*/ 150 h 1152"/>
                <a:gd name="T58" fmla="*/ 212 w 450"/>
                <a:gd name="T59" fmla="*/ 155 h 1152"/>
                <a:gd name="T60" fmla="*/ 226 w 450"/>
                <a:gd name="T61" fmla="*/ 166 h 1152"/>
                <a:gd name="T62" fmla="*/ 224 w 450"/>
                <a:gd name="T63" fmla="*/ 168 h 1152"/>
                <a:gd name="T64" fmla="*/ 219 w 450"/>
                <a:gd name="T65" fmla="*/ 181 h 1152"/>
                <a:gd name="T66" fmla="*/ 224 w 450"/>
                <a:gd name="T67" fmla="*/ 221 h 1152"/>
                <a:gd name="T68" fmla="*/ 244 w 450"/>
                <a:gd name="T69" fmla="*/ 256 h 1152"/>
                <a:gd name="T70" fmla="*/ 263 w 450"/>
                <a:gd name="T71" fmla="*/ 290 h 1152"/>
                <a:gd name="T72" fmla="*/ 279 w 450"/>
                <a:gd name="T73" fmla="*/ 299 h 1152"/>
                <a:gd name="T74" fmla="*/ 323 w 450"/>
                <a:gd name="T75" fmla="*/ 258 h 1152"/>
                <a:gd name="T76" fmla="*/ 354 w 450"/>
                <a:gd name="T77" fmla="*/ 236 h 1152"/>
                <a:gd name="T78" fmla="*/ 375 w 450"/>
                <a:gd name="T79" fmla="*/ 195 h 1152"/>
                <a:gd name="T80" fmla="*/ 407 w 450"/>
                <a:gd name="T81" fmla="*/ 151 h 1152"/>
                <a:gd name="T82" fmla="*/ 431 w 450"/>
                <a:gd name="T83" fmla="*/ 140 h 1152"/>
                <a:gd name="T84" fmla="*/ 424 w 450"/>
                <a:gd name="T85" fmla="*/ 181 h 1152"/>
                <a:gd name="T86" fmla="*/ 428 w 450"/>
                <a:gd name="T87" fmla="*/ 205 h 1152"/>
                <a:gd name="T88" fmla="*/ 438 w 450"/>
                <a:gd name="T89" fmla="*/ 224 h 1152"/>
                <a:gd name="T90" fmla="*/ 448 w 450"/>
                <a:gd name="T91" fmla="*/ 248 h 1152"/>
                <a:gd name="T92" fmla="*/ 425 w 450"/>
                <a:gd name="T93" fmla="*/ 262 h 1152"/>
                <a:gd name="T94" fmla="*/ 392 w 450"/>
                <a:gd name="T95" fmla="*/ 288 h 1152"/>
                <a:gd name="T96" fmla="*/ 390 w 450"/>
                <a:gd name="T97" fmla="*/ 346 h 1152"/>
                <a:gd name="T98" fmla="*/ 366 w 450"/>
                <a:gd name="T99" fmla="*/ 362 h 1152"/>
                <a:gd name="T100" fmla="*/ 343 w 450"/>
                <a:gd name="T101" fmla="*/ 379 h 1152"/>
                <a:gd name="T102" fmla="*/ 274 w 450"/>
                <a:gd name="T103" fmla="*/ 411 h 1152"/>
                <a:gd name="T104" fmla="*/ 253 w 450"/>
                <a:gd name="T105" fmla="*/ 506 h 1152"/>
                <a:gd name="T106" fmla="*/ 260 w 450"/>
                <a:gd name="T107" fmla="*/ 800 h 1152"/>
                <a:gd name="T108" fmla="*/ 227 w 450"/>
                <a:gd name="T109" fmla="*/ 825 h 1152"/>
                <a:gd name="T110" fmla="*/ 220 w 450"/>
                <a:gd name="T111" fmla="*/ 1033 h 1152"/>
                <a:gd name="T112" fmla="*/ 271 w 450"/>
                <a:gd name="T113" fmla="*/ 1062 h 1152"/>
                <a:gd name="T114" fmla="*/ 281 w 450"/>
                <a:gd name="T115" fmla="*/ 1098 h 1152"/>
                <a:gd name="T116" fmla="*/ 232 w 450"/>
                <a:gd name="T117" fmla="*/ 1106 h 1152"/>
                <a:gd name="T118" fmla="*/ 247 w 450"/>
                <a:gd name="T119" fmla="*/ 1115 h 1152"/>
                <a:gd name="T120" fmla="*/ 247 w 450"/>
                <a:gd name="T121" fmla="*/ 1150 h 1152"/>
                <a:gd name="T122" fmla="*/ 211 w 450"/>
                <a:gd name="T123" fmla="*/ 1152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 h="1152">
                  <a:moveTo>
                    <a:pt x="211" y="1152"/>
                  </a:moveTo>
                  <a:lnTo>
                    <a:pt x="207" y="1152"/>
                  </a:lnTo>
                  <a:lnTo>
                    <a:pt x="206" y="1151"/>
                  </a:lnTo>
                  <a:lnTo>
                    <a:pt x="205" y="1150"/>
                  </a:lnTo>
                  <a:lnTo>
                    <a:pt x="204" y="1148"/>
                  </a:lnTo>
                  <a:lnTo>
                    <a:pt x="204" y="1148"/>
                  </a:lnTo>
                  <a:lnTo>
                    <a:pt x="203" y="1148"/>
                  </a:lnTo>
                  <a:lnTo>
                    <a:pt x="202" y="1148"/>
                  </a:lnTo>
                  <a:lnTo>
                    <a:pt x="202" y="1148"/>
                  </a:lnTo>
                  <a:lnTo>
                    <a:pt x="202" y="1149"/>
                  </a:lnTo>
                  <a:lnTo>
                    <a:pt x="202" y="1150"/>
                  </a:lnTo>
                  <a:lnTo>
                    <a:pt x="202" y="1151"/>
                  </a:lnTo>
                  <a:lnTo>
                    <a:pt x="202" y="1151"/>
                  </a:lnTo>
                  <a:lnTo>
                    <a:pt x="198" y="1151"/>
                  </a:lnTo>
                  <a:lnTo>
                    <a:pt x="193" y="1151"/>
                  </a:lnTo>
                  <a:lnTo>
                    <a:pt x="188" y="1151"/>
                  </a:lnTo>
                  <a:lnTo>
                    <a:pt x="183" y="1151"/>
                  </a:lnTo>
                  <a:lnTo>
                    <a:pt x="178" y="1151"/>
                  </a:lnTo>
                  <a:lnTo>
                    <a:pt x="173" y="1150"/>
                  </a:lnTo>
                  <a:lnTo>
                    <a:pt x="169" y="1149"/>
                  </a:lnTo>
                  <a:lnTo>
                    <a:pt x="166" y="1147"/>
                  </a:lnTo>
                  <a:lnTo>
                    <a:pt x="166" y="1147"/>
                  </a:lnTo>
                  <a:lnTo>
                    <a:pt x="166" y="1148"/>
                  </a:lnTo>
                  <a:lnTo>
                    <a:pt x="166" y="1148"/>
                  </a:lnTo>
                  <a:lnTo>
                    <a:pt x="166" y="1149"/>
                  </a:lnTo>
                  <a:lnTo>
                    <a:pt x="162" y="1148"/>
                  </a:lnTo>
                  <a:lnTo>
                    <a:pt x="157" y="1147"/>
                  </a:lnTo>
                  <a:lnTo>
                    <a:pt x="154" y="1146"/>
                  </a:lnTo>
                  <a:lnTo>
                    <a:pt x="150" y="1145"/>
                  </a:lnTo>
                  <a:lnTo>
                    <a:pt x="146" y="1144"/>
                  </a:lnTo>
                  <a:lnTo>
                    <a:pt x="142" y="1143"/>
                  </a:lnTo>
                  <a:lnTo>
                    <a:pt x="139" y="1141"/>
                  </a:lnTo>
                  <a:lnTo>
                    <a:pt x="135" y="1141"/>
                  </a:lnTo>
                  <a:lnTo>
                    <a:pt x="134" y="1144"/>
                  </a:lnTo>
                  <a:lnTo>
                    <a:pt x="132" y="1146"/>
                  </a:lnTo>
                  <a:lnTo>
                    <a:pt x="130" y="1148"/>
                  </a:lnTo>
                  <a:lnTo>
                    <a:pt x="128" y="1150"/>
                  </a:lnTo>
                  <a:lnTo>
                    <a:pt x="121" y="1150"/>
                  </a:lnTo>
                  <a:lnTo>
                    <a:pt x="112" y="1150"/>
                  </a:lnTo>
                  <a:lnTo>
                    <a:pt x="104" y="1150"/>
                  </a:lnTo>
                  <a:lnTo>
                    <a:pt x="94" y="1150"/>
                  </a:lnTo>
                  <a:lnTo>
                    <a:pt x="86" y="1150"/>
                  </a:lnTo>
                  <a:lnTo>
                    <a:pt x="77" y="1148"/>
                  </a:lnTo>
                  <a:lnTo>
                    <a:pt x="70" y="1147"/>
                  </a:lnTo>
                  <a:lnTo>
                    <a:pt x="63" y="1145"/>
                  </a:lnTo>
                  <a:lnTo>
                    <a:pt x="58" y="1130"/>
                  </a:lnTo>
                  <a:lnTo>
                    <a:pt x="57" y="1115"/>
                  </a:lnTo>
                  <a:lnTo>
                    <a:pt x="58" y="1102"/>
                  </a:lnTo>
                  <a:lnTo>
                    <a:pt x="61" y="1087"/>
                  </a:lnTo>
                  <a:lnTo>
                    <a:pt x="62" y="1082"/>
                  </a:lnTo>
                  <a:lnTo>
                    <a:pt x="63" y="1080"/>
                  </a:lnTo>
                  <a:lnTo>
                    <a:pt x="64" y="1078"/>
                  </a:lnTo>
                  <a:lnTo>
                    <a:pt x="64" y="1076"/>
                  </a:lnTo>
                  <a:lnTo>
                    <a:pt x="59" y="1073"/>
                  </a:lnTo>
                  <a:lnTo>
                    <a:pt x="56" y="1069"/>
                  </a:lnTo>
                  <a:lnTo>
                    <a:pt x="53" y="1065"/>
                  </a:lnTo>
                  <a:lnTo>
                    <a:pt x="51" y="1061"/>
                  </a:lnTo>
                  <a:lnTo>
                    <a:pt x="52" y="1004"/>
                  </a:lnTo>
                  <a:lnTo>
                    <a:pt x="52" y="947"/>
                  </a:lnTo>
                  <a:lnTo>
                    <a:pt x="51" y="892"/>
                  </a:lnTo>
                  <a:lnTo>
                    <a:pt x="51" y="836"/>
                  </a:lnTo>
                  <a:lnTo>
                    <a:pt x="47" y="834"/>
                  </a:lnTo>
                  <a:lnTo>
                    <a:pt x="44" y="832"/>
                  </a:lnTo>
                  <a:lnTo>
                    <a:pt x="40" y="829"/>
                  </a:lnTo>
                  <a:lnTo>
                    <a:pt x="36" y="827"/>
                  </a:lnTo>
                  <a:lnTo>
                    <a:pt x="33" y="825"/>
                  </a:lnTo>
                  <a:lnTo>
                    <a:pt x="30" y="823"/>
                  </a:lnTo>
                  <a:lnTo>
                    <a:pt x="27" y="821"/>
                  </a:lnTo>
                  <a:lnTo>
                    <a:pt x="24" y="819"/>
                  </a:lnTo>
                  <a:lnTo>
                    <a:pt x="23" y="815"/>
                  </a:lnTo>
                  <a:lnTo>
                    <a:pt x="21" y="811"/>
                  </a:lnTo>
                  <a:lnTo>
                    <a:pt x="19" y="803"/>
                  </a:lnTo>
                  <a:lnTo>
                    <a:pt x="16" y="791"/>
                  </a:lnTo>
                  <a:lnTo>
                    <a:pt x="12" y="754"/>
                  </a:lnTo>
                  <a:lnTo>
                    <a:pt x="7" y="718"/>
                  </a:lnTo>
                  <a:lnTo>
                    <a:pt x="4" y="681"/>
                  </a:lnTo>
                  <a:lnTo>
                    <a:pt x="1" y="644"/>
                  </a:lnTo>
                  <a:lnTo>
                    <a:pt x="0" y="607"/>
                  </a:lnTo>
                  <a:lnTo>
                    <a:pt x="1" y="571"/>
                  </a:lnTo>
                  <a:lnTo>
                    <a:pt x="3" y="535"/>
                  </a:lnTo>
                  <a:lnTo>
                    <a:pt x="7" y="498"/>
                  </a:lnTo>
                  <a:lnTo>
                    <a:pt x="9" y="492"/>
                  </a:lnTo>
                  <a:lnTo>
                    <a:pt x="13" y="487"/>
                  </a:lnTo>
                  <a:lnTo>
                    <a:pt x="16" y="483"/>
                  </a:lnTo>
                  <a:lnTo>
                    <a:pt x="19" y="477"/>
                  </a:lnTo>
                  <a:lnTo>
                    <a:pt x="23" y="473"/>
                  </a:lnTo>
                  <a:lnTo>
                    <a:pt x="28" y="469"/>
                  </a:lnTo>
                  <a:lnTo>
                    <a:pt x="32" y="464"/>
                  </a:lnTo>
                  <a:lnTo>
                    <a:pt x="36" y="460"/>
                  </a:lnTo>
                  <a:lnTo>
                    <a:pt x="36" y="459"/>
                  </a:lnTo>
                  <a:lnTo>
                    <a:pt x="36" y="458"/>
                  </a:lnTo>
                  <a:lnTo>
                    <a:pt x="36" y="457"/>
                  </a:lnTo>
                  <a:lnTo>
                    <a:pt x="36" y="455"/>
                  </a:lnTo>
                  <a:lnTo>
                    <a:pt x="31" y="442"/>
                  </a:lnTo>
                  <a:lnTo>
                    <a:pt x="29" y="430"/>
                  </a:lnTo>
                  <a:lnTo>
                    <a:pt x="29" y="418"/>
                  </a:lnTo>
                  <a:lnTo>
                    <a:pt x="31" y="406"/>
                  </a:lnTo>
                  <a:lnTo>
                    <a:pt x="33" y="394"/>
                  </a:lnTo>
                  <a:lnTo>
                    <a:pt x="37" y="382"/>
                  </a:lnTo>
                  <a:lnTo>
                    <a:pt x="41" y="370"/>
                  </a:lnTo>
                  <a:lnTo>
                    <a:pt x="45" y="357"/>
                  </a:lnTo>
                  <a:lnTo>
                    <a:pt x="46" y="331"/>
                  </a:lnTo>
                  <a:lnTo>
                    <a:pt x="49" y="307"/>
                  </a:lnTo>
                  <a:lnTo>
                    <a:pt x="52" y="283"/>
                  </a:lnTo>
                  <a:lnTo>
                    <a:pt x="59" y="262"/>
                  </a:lnTo>
                  <a:lnTo>
                    <a:pt x="67" y="242"/>
                  </a:lnTo>
                  <a:lnTo>
                    <a:pt x="80" y="225"/>
                  </a:lnTo>
                  <a:lnTo>
                    <a:pt x="96" y="210"/>
                  </a:lnTo>
                  <a:lnTo>
                    <a:pt x="117" y="197"/>
                  </a:lnTo>
                  <a:lnTo>
                    <a:pt x="120" y="195"/>
                  </a:lnTo>
                  <a:lnTo>
                    <a:pt x="124" y="192"/>
                  </a:lnTo>
                  <a:lnTo>
                    <a:pt x="129" y="190"/>
                  </a:lnTo>
                  <a:lnTo>
                    <a:pt x="133" y="187"/>
                  </a:lnTo>
                  <a:lnTo>
                    <a:pt x="135" y="183"/>
                  </a:lnTo>
                  <a:lnTo>
                    <a:pt x="136" y="180"/>
                  </a:lnTo>
                  <a:lnTo>
                    <a:pt x="135" y="176"/>
                  </a:lnTo>
                  <a:lnTo>
                    <a:pt x="130" y="173"/>
                  </a:lnTo>
                  <a:lnTo>
                    <a:pt x="123" y="166"/>
                  </a:lnTo>
                  <a:lnTo>
                    <a:pt x="115" y="159"/>
                  </a:lnTo>
                  <a:lnTo>
                    <a:pt x="108" y="151"/>
                  </a:lnTo>
                  <a:lnTo>
                    <a:pt x="101" y="143"/>
                  </a:lnTo>
                  <a:lnTo>
                    <a:pt x="95" y="134"/>
                  </a:lnTo>
                  <a:lnTo>
                    <a:pt x="91" y="125"/>
                  </a:lnTo>
                  <a:lnTo>
                    <a:pt x="89" y="115"/>
                  </a:lnTo>
                  <a:lnTo>
                    <a:pt x="88" y="105"/>
                  </a:lnTo>
                  <a:lnTo>
                    <a:pt x="92" y="97"/>
                  </a:lnTo>
                  <a:lnTo>
                    <a:pt x="97" y="90"/>
                  </a:lnTo>
                  <a:lnTo>
                    <a:pt x="102" y="83"/>
                  </a:lnTo>
                  <a:lnTo>
                    <a:pt x="107" y="76"/>
                  </a:lnTo>
                  <a:lnTo>
                    <a:pt x="112" y="70"/>
                  </a:lnTo>
                  <a:lnTo>
                    <a:pt x="118" y="64"/>
                  </a:lnTo>
                  <a:lnTo>
                    <a:pt x="124" y="57"/>
                  </a:lnTo>
                  <a:lnTo>
                    <a:pt x="130" y="51"/>
                  </a:lnTo>
                  <a:lnTo>
                    <a:pt x="136" y="45"/>
                  </a:lnTo>
                  <a:lnTo>
                    <a:pt x="142" y="40"/>
                  </a:lnTo>
                  <a:lnTo>
                    <a:pt x="149" y="34"/>
                  </a:lnTo>
                  <a:lnTo>
                    <a:pt x="155" y="28"/>
                  </a:lnTo>
                  <a:lnTo>
                    <a:pt x="162" y="23"/>
                  </a:lnTo>
                  <a:lnTo>
                    <a:pt x="168" y="17"/>
                  </a:lnTo>
                  <a:lnTo>
                    <a:pt x="175" y="12"/>
                  </a:lnTo>
                  <a:lnTo>
                    <a:pt x="181" y="7"/>
                  </a:lnTo>
                  <a:lnTo>
                    <a:pt x="190" y="3"/>
                  </a:lnTo>
                  <a:lnTo>
                    <a:pt x="197" y="1"/>
                  </a:lnTo>
                  <a:lnTo>
                    <a:pt x="203" y="0"/>
                  </a:lnTo>
                  <a:lnTo>
                    <a:pt x="208" y="1"/>
                  </a:lnTo>
                  <a:lnTo>
                    <a:pt x="213" y="3"/>
                  </a:lnTo>
                  <a:lnTo>
                    <a:pt x="219" y="7"/>
                  </a:lnTo>
                  <a:lnTo>
                    <a:pt x="225" y="13"/>
                  </a:lnTo>
                  <a:lnTo>
                    <a:pt x="231" y="21"/>
                  </a:lnTo>
                  <a:lnTo>
                    <a:pt x="234" y="21"/>
                  </a:lnTo>
                  <a:lnTo>
                    <a:pt x="236" y="20"/>
                  </a:lnTo>
                  <a:lnTo>
                    <a:pt x="239" y="20"/>
                  </a:lnTo>
                  <a:lnTo>
                    <a:pt x="241" y="20"/>
                  </a:lnTo>
                  <a:lnTo>
                    <a:pt x="243" y="20"/>
                  </a:lnTo>
                  <a:lnTo>
                    <a:pt x="246" y="20"/>
                  </a:lnTo>
                  <a:lnTo>
                    <a:pt x="249" y="20"/>
                  </a:lnTo>
                  <a:lnTo>
                    <a:pt x="252" y="21"/>
                  </a:lnTo>
                  <a:lnTo>
                    <a:pt x="254" y="25"/>
                  </a:lnTo>
                  <a:lnTo>
                    <a:pt x="257" y="31"/>
                  </a:lnTo>
                  <a:lnTo>
                    <a:pt x="261" y="38"/>
                  </a:lnTo>
                  <a:lnTo>
                    <a:pt x="264" y="46"/>
                  </a:lnTo>
                  <a:lnTo>
                    <a:pt x="267" y="54"/>
                  </a:lnTo>
                  <a:lnTo>
                    <a:pt x="270" y="62"/>
                  </a:lnTo>
                  <a:lnTo>
                    <a:pt x="271" y="70"/>
                  </a:lnTo>
                  <a:lnTo>
                    <a:pt x="272" y="76"/>
                  </a:lnTo>
                  <a:lnTo>
                    <a:pt x="272" y="76"/>
                  </a:lnTo>
                  <a:lnTo>
                    <a:pt x="271" y="76"/>
                  </a:lnTo>
                  <a:lnTo>
                    <a:pt x="270" y="76"/>
                  </a:lnTo>
                  <a:lnTo>
                    <a:pt x="270" y="76"/>
                  </a:lnTo>
                  <a:lnTo>
                    <a:pt x="270" y="77"/>
                  </a:lnTo>
                  <a:lnTo>
                    <a:pt x="270" y="77"/>
                  </a:lnTo>
                  <a:lnTo>
                    <a:pt x="270" y="79"/>
                  </a:lnTo>
                  <a:lnTo>
                    <a:pt x="270" y="79"/>
                  </a:lnTo>
                  <a:lnTo>
                    <a:pt x="266" y="80"/>
                  </a:lnTo>
                  <a:lnTo>
                    <a:pt x="263" y="81"/>
                  </a:lnTo>
                  <a:lnTo>
                    <a:pt x="260" y="83"/>
                  </a:lnTo>
                  <a:lnTo>
                    <a:pt x="258" y="85"/>
                  </a:lnTo>
                  <a:lnTo>
                    <a:pt x="254" y="88"/>
                  </a:lnTo>
                  <a:lnTo>
                    <a:pt x="253" y="92"/>
                  </a:lnTo>
                  <a:lnTo>
                    <a:pt x="254" y="99"/>
                  </a:lnTo>
                  <a:lnTo>
                    <a:pt x="256" y="106"/>
                  </a:lnTo>
                  <a:lnTo>
                    <a:pt x="259" y="114"/>
                  </a:lnTo>
                  <a:lnTo>
                    <a:pt x="262" y="121"/>
                  </a:lnTo>
                  <a:lnTo>
                    <a:pt x="263" y="127"/>
                  </a:lnTo>
                  <a:lnTo>
                    <a:pt x="262" y="131"/>
                  </a:lnTo>
                  <a:lnTo>
                    <a:pt x="259" y="132"/>
                  </a:lnTo>
                  <a:lnTo>
                    <a:pt x="257" y="133"/>
                  </a:lnTo>
                  <a:lnTo>
                    <a:pt x="254" y="133"/>
                  </a:lnTo>
                  <a:lnTo>
                    <a:pt x="252" y="133"/>
                  </a:lnTo>
                  <a:lnTo>
                    <a:pt x="249" y="134"/>
                  </a:lnTo>
                  <a:lnTo>
                    <a:pt x="247" y="135"/>
                  </a:lnTo>
                  <a:lnTo>
                    <a:pt x="244" y="135"/>
                  </a:lnTo>
                  <a:lnTo>
                    <a:pt x="242" y="135"/>
                  </a:lnTo>
                  <a:lnTo>
                    <a:pt x="241" y="137"/>
                  </a:lnTo>
                  <a:lnTo>
                    <a:pt x="240" y="140"/>
                  </a:lnTo>
                  <a:lnTo>
                    <a:pt x="238" y="143"/>
                  </a:lnTo>
                  <a:lnTo>
                    <a:pt x="235" y="147"/>
                  </a:lnTo>
                  <a:lnTo>
                    <a:pt x="231" y="147"/>
                  </a:lnTo>
                  <a:lnTo>
                    <a:pt x="228" y="147"/>
                  </a:lnTo>
                  <a:lnTo>
                    <a:pt x="225" y="148"/>
                  </a:lnTo>
                  <a:lnTo>
                    <a:pt x="222" y="148"/>
                  </a:lnTo>
                  <a:lnTo>
                    <a:pt x="219" y="150"/>
                  </a:lnTo>
                  <a:lnTo>
                    <a:pt x="216" y="150"/>
                  </a:lnTo>
                  <a:lnTo>
                    <a:pt x="213" y="151"/>
                  </a:lnTo>
                  <a:lnTo>
                    <a:pt x="210" y="152"/>
                  </a:lnTo>
                  <a:lnTo>
                    <a:pt x="210" y="153"/>
                  </a:lnTo>
                  <a:lnTo>
                    <a:pt x="210" y="154"/>
                  </a:lnTo>
                  <a:lnTo>
                    <a:pt x="210" y="154"/>
                  </a:lnTo>
                  <a:lnTo>
                    <a:pt x="210" y="155"/>
                  </a:lnTo>
                  <a:lnTo>
                    <a:pt x="212" y="155"/>
                  </a:lnTo>
                  <a:lnTo>
                    <a:pt x="215" y="155"/>
                  </a:lnTo>
                  <a:lnTo>
                    <a:pt x="219" y="155"/>
                  </a:lnTo>
                  <a:lnTo>
                    <a:pt x="221" y="156"/>
                  </a:lnTo>
                  <a:lnTo>
                    <a:pt x="224" y="157"/>
                  </a:lnTo>
                  <a:lnTo>
                    <a:pt x="226" y="159"/>
                  </a:lnTo>
                  <a:lnTo>
                    <a:pt x="227" y="162"/>
                  </a:lnTo>
                  <a:lnTo>
                    <a:pt x="226" y="166"/>
                  </a:lnTo>
                  <a:lnTo>
                    <a:pt x="226" y="166"/>
                  </a:lnTo>
                  <a:lnTo>
                    <a:pt x="225" y="166"/>
                  </a:lnTo>
                  <a:lnTo>
                    <a:pt x="225" y="166"/>
                  </a:lnTo>
                  <a:lnTo>
                    <a:pt x="224" y="166"/>
                  </a:lnTo>
                  <a:lnTo>
                    <a:pt x="224" y="166"/>
                  </a:lnTo>
                  <a:lnTo>
                    <a:pt x="224" y="167"/>
                  </a:lnTo>
                  <a:lnTo>
                    <a:pt x="224" y="168"/>
                  </a:lnTo>
                  <a:lnTo>
                    <a:pt x="224" y="168"/>
                  </a:lnTo>
                  <a:lnTo>
                    <a:pt x="225" y="168"/>
                  </a:lnTo>
                  <a:lnTo>
                    <a:pt x="225" y="168"/>
                  </a:lnTo>
                  <a:lnTo>
                    <a:pt x="226" y="169"/>
                  </a:lnTo>
                  <a:lnTo>
                    <a:pt x="226" y="169"/>
                  </a:lnTo>
                  <a:lnTo>
                    <a:pt x="222" y="175"/>
                  </a:lnTo>
                  <a:lnTo>
                    <a:pt x="219" y="181"/>
                  </a:lnTo>
                  <a:lnTo>
                    <a:pt x="216" y="188"/>
                  </a:lnTo>
                  <a:lnTo>
                    <a:pt x="214" y="195"/>
                  </a:lnTo>
                  <a:lnTo>
                    <a:pt x="218" y="199"/>
                  </a:lnTo>
                  <a:lnTo>
                    <a:pt x="220" y="204"/>
                  </a:lnTo>
                  <a:lnTo>
                    <a:pt x="221" y="209"/>
                  </a:lnTo>
                  <a:lnTo>
                    <a:pt x="222" y="216"/>
                  </a:lnTo>
                  <a:lnTo>
                    <a:pt x="224" y="221"/>
                  </a:lnTo>
                  <a:lnTo>
                    <a:pt x="227" y="225"/>
                  </a:lnTo>
                  <a:lnTo>
                    <a:pt x="230" y="231"/>
                  </a:lnTo>
                  <a:lnTo>
                    <a:pt x="233" y="236"/>
                  </a:lnTo>
                  <a:lnTo>
                    <a:pt x="236" y="241"/>
                  </a:lnTo>
                  <a:lnTo>
                    <a:pt x="239" y="246"/>
                  </a:lnTo>
                  <a:lnTo>
                    <a:pt x="242" y="251"/>
                  </a:lnTo>
                  <a:lnTo>
                    <a:pt x="244" y="256"/>
                  </a:lnTo>
                  <a:lnTo>
                    <a:pt x="246" y="261"/>
                  </a:lnTo>
                  <a:lnTo>
                    <a:pt x="249" y="266"/>
                  </a:lnTo>
                  <a:lnTo>
                    <a:pt x="251" y="270"/>
                  </a:lnTo>
                  <a:lnTo>
                    <a:pt x="254" y="275"/>
                  </a:lnTo>
                  <a:lnTo>
                    <a:pt x="257" y="280"/>
                  </a:lnTo>
                  <a:lnTo>
                    <a:pt x="260" y="284"/>
                  </a:lnTo>
                  <a:lnTo>
                    <a:pt x="263" y="290"/>
                  </a:lnTo>
                  <a:lnTo>
                    <a:pt x="266" y="295"/>
                  </a:lnTo>
                  <a:lnTo>
                    <a:pt x="269" y="295"/>
                  </a:lnTo>
                  <a:lnTo>
                    <a:pt x="272" y="295"/>
                  </a:lnTo>
                  <a:lnTo>
                    <a:pt x="274" y="296"/>
                  </a:lnTo>
                  <a:lnTo>
                    <a:pt x="275" y="297"/>
                  </a:lnTo>
                  <a:lnTo>
                    <a:pt x="277" y="298"/>
                  </a:lnTo>
                  <a:lnTo>
                    <a:pt x="279" y="299"/>
                  </a:lnTo>
                  <a:lnTo>
                    <a:pt x="281" y="299"/>
                  </a:lnTo>
                  <a:lnTo>
                    <a:pt x="284" y="299"/>
                  </a:lnTo>
                  <a:lnTo>
                    <a:pt x="290" y="291"/>
                  </a:lnTo>
                  <a:lnTo>
                    <a:pt x="298" y="283"/>
                  </a:lnTo>
                  <a:lnTo>
                    <a:pt x="305" y="274"/>
                  </a:lnTo>
                  <a:lnTo>
                    <a:pt x="314" y="266"/>
                  </a:lnTo>
                  <a:lnTo>
                    <a:pt x="323" y="258"/>
                  </a:lnTo>
                  <a:lnTo>
                    <a:pt x="331" y="251"/>
                  </a:lnTo>
                  <a:lnTo>
                    <a:pt x="340" y="243"/>
                  </a:lnTo>
                  <a:lnTo>
                    <a:pt x="346" y="237"/>
                  </a:lnTo>
                  <a:lnTo>
                    <a:pt x="348" y="237"/>
                  </a:lnTo>
                  <a:lnTo>
                    <a:pt x="350" y="236"/>
                  </a:lnTo>
                  <a:lnTo>
                    <a:pt x="352" y="236"/>
                  </a:lnTo>
                  <a:lnTo>
                    <a:pt x="354" y="236"/>
                  </a:lnTo>
                  <a:lnTo>
                    <a:pt x="357" y="231"/>
                  </a:lnTo>
                  <a:lnTo>
                    <a:pt x="360" y="224"/>
                  </a:lnTo>
                  <a:lnTo>
                    <a:pt x="363" y="218"/>
                  </a:lnTo>
                  <a:lnTo>
                    <a:pt x="366" y="213"/>
                  </a:lnTo>
                  <a:lnTo>
                    <a:pt x="369" y="206"/>
                  </a:lnTo>
                  <a:lnTo>
                    <a:pt x="372" y="201"/>
                  </a:lnTo>
                  <a:lnTo>
                    <a:pt x="375" y="195"/>
                  </a:lnTo>
                  <a:lnTo>
                    <a:pt x="378" y="189"/>
                  </a:lnTo>
                  <a:lnTo>
                    <a:pt x="385" y="183"/>
                  </a:lnTo>
                  <a:lnTo>
                    <a:pt x="390" y="177"/>
                  </a:lnTo>
                  <a:lnTo>
                    <a:pt x="395" y="171"/>
                  </a:lnTo>
                  <a:lnTo>
                    <a:pt x="400" y="165"/>
                  </a:lnTo>
                  <a:lnTo>
                    <a:pt x="404" y="158"/>
                  </a:lnTo>
                  <a:lnTo>
                    <a:pt x="407" y="151"/>
                  </a:lnTo>
                  <a:lnTo>
                    <a:pt x="411" y="144"/>
                  </a:lnTo>
                  <a:lnTo>
                    <a:pt x="415" y="135"/>
                  </a:lnTo>
                  <a:lnTo>
                    <a:pt x="420" y="133"/>
                  </a:lnTo>
                  <a:lnTo>
                    <a:pt x="424" y="133"/>
                  </a:lnTo>
                  <a:lnTo>
                    <a:pt x="427" y="134"/>
                  </a:lnTo>
                  <a:lnTo>
                    <a:pt x="430" y="136"/>
                  </a:lnTo>
                  <a:lnTo>
                    <a:pt x="431" y="140"/>
                  </a:lnTo>
                  <a:lnTo>
                    <a:pt x="432" y="145"/>
                  </a:lnTo>
                  <a:lnTo>
                    <a:pt x="433" y="150"/>
                  </a:lnTo>
                  <a:lnTo>
                    <a:pt x="433" y="155"/>
                  </a:lnTo>
                  <a:lnTo>
                    <a:pt x="431" y="162"/>
                  </a:lnTo>
                  <a:lnTo>
                    <a:pt x="430" y="167"/>
                  </a:lnTo>
                  <a:lnTo>
                    <a:pt x="427" y="173"/>
                  </a:lnTo>
                  <a:lnTo>
                    <a:pt x="424" y="181"/>
                  </a:lnTo>
                  <a:lnTo>
                    <a:pt x="422" y="185"/>
                  </a:lnTo>
                  <a:lnTo>
                    <a:pt x="420" y="188"/>
                  </a:lnTo>
                  <a:lnTo>
                    <a:pt x="419" y="191"/>
                  </a:lnTo>
                  <a:lnTo>
                    <a:pt x="419" y="195"/>
                  </a:lnTo>
                  <a:lnTo>
                    <a:pt x="423" y="199"/>
                  </a:lnTo>
                  <a:lnTo>
                    <a:pt x="426" y="202"/>
                  </a:lnTo>
                  <a:lnTo>
                    <a:pt x="428" y="205"/>
                  </a:lnTo>
                  <a:lnTo>
                    <a:pt x="430" y="207"/>
                  </a:lnTo>
                  <a:lnTo>
                    <a:pt x="432" y="209"/>
                  </a:lnTo>
                  <a:lnTo>
                    <a:pt x="434" y="211"/>
                  </a:lnTo>
                  <a:lnTo>
                    <a:pt x="436" y="214"/>
                  </a:lnTo>
                  <a:lnTo>
                    <a:pt x="439" y="218"/>
                  </a:lnTo>
                  <a:lnTo>
                    <a:pt x="439" y="221"/>
                  </a:lnTo>
                  <a:lnTo>
                    <a:pt x="438" y="224"/>
                  </a:lnTo>
                  <a:lnTo>
                    <a:pt x="438" y="226"/>
                  </a:lnTo>
                  <a:lnTo>
                    <a:pt x="438" y="229"/>
                  </a:lnTo>
                  <a:lnTo>
                    <a:pt x="442" y="231"/>
                  </a:lnTo>
                  <a:lnTo>
                    <a:pt x="446" y="234"/>
                  </a:lnTo>
                  <a:lnTo>
                    <a:pt x="449" y="238"/>
                  </a:lnTo>
                  <a:lnTo>
                    <a:pt x="450" y="245"/>
                  </a:lnTo>
                  <a:lnTo>
                    <a:pt x="448" y="248"/>
                  </a:lnTo>
                  <a:lnTo>
                    <a:pt x="446" y="250"/>
                  </a:lnTo>
                  <a:lnTo>
                    <a:pt x="442" y="253"/>
                  </a:lnTo>
                  <a:lnTo>
                    <a:pt x="439" y="255"/>
                  </a:lnTo>
                  <a:lnTo>
                    <a:pt x="435" y="257"/>
                  </a:lnTo>
                  <a:lnTo>
                    <a:pt x="432" y="259"/>
                  </a:lnTo>
                  <a:lnTo>
                    <a:pt x="428" y="261"/>
                  </a:lnTo>
                  <a:lnTo>
                    <a:pt x="425" y="262"/>
                  </a:lnTo>
                  <a:lnTo>
                    <a:pt x="419" y="269"/>
                  </a:lnTo>
                  <a:lnTo>
                    <a:pt x="415" y="274"/>
                  </a:lnTo>
                  <a:lnTo>
                    <a:pt x="410" y="279"/>
                  </a:lnTo>
                  <a:lnTo>
                    <a:pt x="407" y="282"/>
                  </a:lnTo>
                  <a:lnTo>
                    <a:pt x="403" y="284"/>
                  </a:lnTo>
                  <a:lnTo>
                    <a:pt x="398" y="286"/>
                  </a:lnTo>
                  <a:lnTo>
                    <a:pt x="392" y="288"/>
                  </a:lnTo>
                  <a:lnTo>
                    <a:pt x="385" y="290"/>
                  </a:lnTo>
                  <a:lnTo>
                    <a:pt x="388" y="305"/>
                  </a:lnTo>
                  <a:lnTo>
                    <a:pt x="390" y="315"/>
                  </a:lnTo>
                  <a:lnTo>
                    <a:pt x="392" y="325"/>
                  </a:lnTo>
                  <a:lnTo>
                    <a:pt x="394" y="340"/>
                  </a:lnTo>
                  <a:lnTo>
                    <a:pt x="393" y="343"/>
                  </a:lnTo>
                  <a:lnTo>
                    <a:pt x="390" y="346"/>
                  </a:lnTo>
                  <a:lnTo>
                    <a:pt x="387" y="349"/>
                  </a:lnTo>
                  <a:lnTo>
                    <a:pt x="384" y="351"/>
                  </a:lnTo>
                  <a:lnTo>
                    <a:pt x="379" y="354"/>
                  </a:lnTo>
                  <a:lnTo>
                    <a:pt x="376" y="356"/>
                  </a:lnTo>
                  <a:lnTo>
                    <a:pt x="373" y="358"/>
                  </a:lnTo>
                  <a:lnTo>
                    <a:pt x="370" y="361"/>
                  </a:lnTo>
                  <a:lnTo>
                    <a:pt x="366" y="362"/>
                  </a:lnTo>
                  <a:lnTo>
                    <a:pt x="363" y="365"/>
                  </a:lnTo>
                  <a:lnTo>
                    <a:pt x="359" y="367"/>
                  </a:lnTo>
                  <a:lnTo>
                    <a:pt x="356" y="369"/>
                  </a:lnTo>
                  <a:lnTo>
                    <a:pt x="353" y="372"/>
                  </a:lnTo>
                  <a:lnTo>
                    <a:pt x="349" y="374"/>
                  </a:lnTo>
                  <a:lnTo>
                    <a:pt x="346" y="377"/>
                  </a:lnTo>
                  <a:lnTo>
                    <a:pt x="343" y="379"/>
                  </a:lnTo>
                  <a:lnTo>
                    <a:pt x="333" y="384"/>
                  </a:lnTo>
                  <a:lnTo>
                    <a:pt x="324" y="390"/>
                  </a:lnTo>
                  <a:lnTo>
                    <a:pt x="314" y="395"/>
                  </a:lnTo>
                  <a:lnTo>
                    <a:pt x="304" y="399"/>
                  </a:lnTo>
                  <a:lnTo>
                    <a:pt x="294" y="404"/>
                  </a:lnTo>
                  <a:lnTo>
                    <a:pt x="284" y="408"/>
                  </a:lnTo>
                  <a:lnTo>
                    <a:pt x="274" y="411"/>
                  </a:lnTo>
                  <a:lnTo>
                    <a:pt x="264" y="414"/>
                  </a:lnTo>
                  <a:lnTo>
                    <a:pt x="260" y="427"/>
                  </a:lnTo>
                  <a:lnTo>
                    <a:pt x="257" y="440"/>
                  </a:lnTo>
                  <a:lnTo>
                    <a:pt x="254" y="455"/>
                  </a:lnTo>
                  <a:lnTo>
                    <a:pt x="251" y="469"/>
                  </a:lnTo>
                  <a:lnTo>
                    <a:pt x="252" y="488"/>
                  </a:lnTo>
                  <a:lnTo>
                    <a:pt x="253" y="506"/>
                  </a:lnTo>
                  <a:lnTo>
                    <a:pt x="253" y="525"/>
                  </a:lnTo>
                  <a:lnTo>
                    <a:pt x="253" y="546"/>
                  </a:lnTo>
                  <a:lnTo>
                    <a:pt x="256" y="608"/>
                  </a:lnTo>
                  <a:lnTo>
                    <a:pt x="259" y="671"/>
                  </a:lnTo>
                  <a:lnTo>
                    <a:pt x="262" y="734"/>
                  </a:lnTo>
                  <a:lnTo>
                    <a:pt x="265" y="796"/>
                  </a:lnTo>
                  <a:lnTo>
                    <a:pt x="260" y="800"/>
                  </a:lnTo>
                  <a:lnTo>
                    <a:pt x="256" y="804"/>
                  </a:lnTo>
                  <a:lnTo>
                    <a:pt x="251" y="808"/>
                  </a:lnTo>
                  <a:lnTo>
                    <a:pt x="246" y="811"/>
                  </a:lnTo>
                  <a:lnTo>
                    <a:pt x="242" y="815"/>
                  </a:lnTo>
                  <a:lnTo>
                    <a:pt x="237" y="818"/>
                  </a:lnTo>
                  <a:lnTo>
                    <a:pt x="232" y="822"/>
                  </a:lnTo>
                  <a:lnTo>
                    <a:pt x="227" y="825"/>
                  </a:lnTo>
                  <a:lnTo>
                    <a:pt x="224" y="876"/>
                  </a:lnTo>
                  <a:lnTo>
                    <a:pt x="221" y="927"/>
                  </a:lnTo>
                  <a:lnTo>
                    <a:pt x="220" y="979"/>
                  </a:lnTo>
                  <a:lnTo>
                    <a:pt x="222" y="1031"/>
                  </a:lnTo>
                  <a:lnTo>
                    <a:pt x="221" y="1032"/>
                  </a:lnTo>
                  <a:lnTo>
                    <a:pt x="221" y="1033"/>
                  </a:lnTo>
                  <a:lnTo>
                    <a:pt x="220" y="1033"/>
                  </a:lnTo>
                  <a:lnTo>
                    <a:pt x="219" y="1033"/>
                  </a:lnTo>
                  <a:lnTo>
                    <a:pt x="222" y="1040"/>
                  </a:lnTo>
                  <a:lnTo>
                    <a:pt x="229" y="1044"/>
                  </a:lnTo>
                  <a:lnTo>
                    <a:pt x="239" y="1048"/>
                  </a:lnTo>
                  <a:lnTo>
                    <a:pt x="250" y="1052"/>
                  </a:lnTo>
                  <a:lnTo>
                    <a:pt x="260" y="1057"/>
                  </a:lnTo>
                  <a:lnTo>
                    <a:pt x="271" y="1062"/>
                  </a:lnTo>
                  <a:lnTo>
                    <a:pt x="281" y="1070"/>
                  </a:lnTo>
                  <a:lnTo>
                    <a:pt x="287" y="1079"/>
                  </a:lnTo>
                  <a:lnTo>
                    <a:pt x="287" y="1083"/>
                  </a:lnTo>
                  <a:lnTo>
                    <a:pt x="287" y="1087"/>
                  </a:lnTo>
                  <a:lnTo>
                    <a:pt x="287" y="1091"/>
                  </a:lnTo>
                  <a:lnTo>
                    <a:pt x="287" y="1095"/>
                  </a:lnTo>
                  <a:lnTo>
                    <a:pt x="281" y="1098"/>
                  </a:lnTo>
                  <a:lnTo>
                    <a:pt x="274" y="1101"/>
                  </a:lnTo>
                  <a:lnTo>
                    <a:pt x="267" y="1103"/>
                  </a:lnTo>
                  <a:lnTo>
                    <a:pt x="260" y="1104"/>
                  </a:lnTo>
                  <a:lnTo>
                    <a:pt x="253" y="1104"/>
                  </a:lnTo>
                  <a:lnTo>
                    <a:pt x="245" y="1105"/>
                  </a:lnTo>
                  <a:lnTo>
                    <a:pt x="239" y="1105"/>
                  </a:lnTo>
                  <a:lnTo>
                    <a:pt x="232" y="1106"/>
                  </a:lnTo>
                  <a:lnTo>
                    <a:pt x="232" y="1106"/>
                  </a:lnTo>
                  <a:lnTo>
                    <a:pt x="232" y="1107"/>
                  </a:lnTo>
                  <a:lnTo>
                    <a:pt x="232" y="1107"/>
                  </a:lnTo>
                  <a:lnTo>
                    <a:pt x="232" y="1108"/>
                  </a:lnTo>
                  <a:lnTo>
                    <a:pt x="238" y="1110"/>
                  </a:lnTo>
                  <a:lnTo>
                    <a:pt x="243" y="1112"/>
                  </a:lnTo>
                  <a:lnTo>
                    <a:pt x="247" y="1115"/>
                  </a:lnTo>
                  <a:lnTo>
                    <a:pt x="251" y="1119"/>
                  </a:lnTo>
                  <a:lnTo>
                    <a:pt x="253" y="1123"/>
                  </a:lnTo>
                  <a:lnTo>
                    <a:pt x="254" y="1129"/>
                  </a:lnTo>
                  <a:lnTo>
                    <a:pt x="255" y="1136"/>
                  </a:lnTo>
                  <a:lnTo>
                    <a:pt x="255" y="1144"/>
                  </a:lnTo>
                  <a:lnTo>
                    <a:pt x="252" y="1148"/>
                  </a:lnTo>
                  <a:lnTo>
                    <a:pt x="247" y="1150"/>
                  </a:lnTo>
                  <a:lnTo>
                    <a:pt x="242" y="1152"/>
                  </a:lnTo>
                  <a:lnTo>
                    <a:pt x="235" y="1152"/>
                  </a:lnTo>
                  <a:lnTo>
                    <a:pt x="228" y="1152"/>
                  </a:lnTo>
                  <a:lnTo>
                    <a:pt x="221" y="1152"/>
                  </a:lnTo>
                  <a:lnTo>
                    <a:pt x="215" y="1152"/>
                  </a:lnTo>
                  <a:lnTo>
                    <a:pt x="211" y="1152"/>
                  </a:lnTo>
                  <a:lnTo>
                    <a:pt x="211" y="1152"/>
                  </a:lnTo>
                  <a:lnTo>
                    <a:pt x="211" y="11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11"/>
            <p:cNvSpPr>
              <a:spLocks/>
            </p:cNvSpPr>
            <p:nvPr/>
          </p:nvSpPr>
          <p:spPr bwMode="auto">
            <a:xfrm>
              <a:off x="2939" y="2114"/>
              <a:ext cx="313" cy="1146"/>
            </a:xfrm>
            <a:custGeom>
              <a:avLst/>
              <a:gdLst>
                <a:gd name="T0" fmla="*/ 164 w 313"/>
                <a:gd name="T1" fmla="*/ 1135 h 1146"/>
                <a:gd name="T2" fmla="*/ 158 w 313"/>
                <a:gd name="T3" fmla="*/ 1135 h 1146"/>
                <a:gd name="T4" fmla="*/ 131 w 313"/>
                <a:gd name="T5" fmla="*/ 1138 h 1146"/>
                <a:gd name="T6" fmla="*/ 101 w 313"/>
                <a:gd name="T7" fmla="*/ 1141 h 1146"/>
                <a:gd name="T8" fmla="*/ 65 w 313"/>
                <a:gd name="T9" fmla="*/ 1138 h 1146"/>
                <a:gd name="T10" fmla="*/ 33 w 313"/>
                <a:gd name="T11" fmla="*/ 1126 h 1146"/>
                <a:gd name="T12" fmla="*/ 32 w 313"/>
                <a:gd name="T13" fmla="*/ 1106 h 1146"/>
                <a:gd name="T14" fmla="*/ 30 w 313"/>
                <a:gd name="T15" fmla="*/ 1094 h 1146"/>
                <a:gd name="T16" fmla="*/ 3 w 313"/>
                <a:gd name="T17" fmla="*/ 1080 h 1146"/>
                <a:gd name="T18" fmla="*/ 39 w 313"/>
                <a:gd name="T19" fmla="*/ 1050 h 1146"/>
                <a:gd name="T20" fmla="*/ 89 w 313"/>
                <a:gd name="T21" fmla="*/ 1014 h 1146"/>
                <a:gd name="T22" fmla="*/ 93 w 313"/>
                <a:gd name="T23" fmla="*/ 880 h 1146"/>
                <a:gd name="T24" fmla="*/ 89 w 313"/>
                <a:gd name="T25" fmla="*/ 781 h 1146"/>
                <a:gd name="T26" fmla="*/ 78 w 313"/>
                <a:gd name="T27" fmla="*/ 613 h 1146"/>
                <a:gd name="T28" fmla="*/ 65 w 313"/>
                <a:gd name="T29" fmla="*/ 497 h 1146"/>
                <a:gd name="T30" fmla="*/ 72 w 313"/>
                <a:gd name="T31" fmla="*/ 427 h 1146"/>
                <a:gd name="T32" fmla="*/ 61 w 313"/>
                <a:gd name="T33" fmla="*/ 416 h 1146"/>
                <a:gd name="T34" fmla="*/ 38 w 313"/>
                <a:gd name="T35" fmla="*/ 394 h 1146"/>
                <a:gd name="T36" fmla="*/ 45 w 313"/>
                <a:gd name="T37" fmla="*/ 289 h 1146"/>
                <a:gd name="T38" fmla="*/ 53 w 313"/>
                <a:gd name="T39" fmla="*/ 247 h 1146"/>
                <a:gd name="T40" fmla="*/ 74 w 313"/>
                <a:gd name="T41" fmla="*/ 227 h 1146"/>
                <a:gd name="T42" fmla="*/ 168 w 313"/>
                <a:gd name="T43" fmla="*/ 208 h 1146"/>
                <a:gd name="T44" fmla="*/ 157 w 313"/>
                <a:gd name="T45" fmla="*/ 219 h 1146"/>
                <a:gd name="T46" fmla="*/ 143 w 313"/>
                <a:gd name="T47" fmla="*/ 248 h 1146"/>
                <a:gd name="T48" fmla="*/ 158 w 313"/>
                <a:gd name="T49" fmla="*/ 230 h 1146"/>
                <a:gd name="T50" fmla="*/ 179 w 313"/>
                <a:gd name="T51" fmla="*/ 212 h 1146"/>
                <a:gd name="T52" fmla="*/ 194 w 313"/>
                <a:gd name="T53" fmla="*/ 197 h 1146"/>
                <a:gd name="T54" fmla="*/ 180 w 313"/>
                <a:gd name="T55" fmla="*/ 188 h 1146"/>
                <a:gd name="T56" fmla="*/ 76 w 313"/>
                <a:gd name="T57" fmla="*/ 207 h 1146"/>
                <a:gd name="T58" fmla="*/ 86 w 313"/>
                <a:gd name="T59" fmla="*/ 180 h 1146"/>
                <a:gd name="T60" fmla="*/ 112 w 313"/>
                <a:gd name="T61" fmla="*/ 149 h 1146"/>
                <a:gd name="T62" fmla="*/ 143 w 313"/>
                <a:gd name="T63" fmla="*/ 157 h 1146"/>
                <a:gd name="T64" fmla="*/ 158 w 313"/>
                <a:gd name="T65" fmla="*/ 159 h 1146"/>
                <a:gd name="T66" fmla="*/ 167 w 313"/>
                <a:gd name="T67" fmla="*/ 140 h 1146"/>
                <a:gd name="T68" fmla="*/ 153 w 313"/>
                <a:gd name="T69" fmla="*/ 141 h 1146"/>
                <a:gd name="T70" fmla="*/ 161 w 313"/>
                <a:gd name="T71" fmla="*/ 90 h 1146"/>
                <a:gd name="T72" fmla="*/ 158 w 313"/>
                <a:gd name="T73" fmla="*/ 51 h 1146"/>
                <a:gd name="T74" fmla="*/ 163 w 313"/>
                <a:gd name="T75" fmla="*/ 5 h 1146"/>
                <a:gd name="T76" fmla="*/ 216 w 313"/>
                <a:gd name="T77" fmla="*/ 11 h 1146"/>
                <a:gd name="T78" fmla="*/ 267 w 313"/>
                <a:gd name="T79" fmla="*/ 25 h 1146"/>
                <a:gd name="T80" fmla="*/ 278 w 313"/>
                <a:gd name="T81" fmla="*/ 88 h 1146"/>
                <a:gd name="T82" fmla="*/ 279 w 313"/>
                <a:gd name="T83" fmla="*/ 111 h 1146"/>
                <a:gd name="T84" fmla="*/ 284 w 313"/>
                <a:gd name="T85" fmla="*/ 130 h 1146"/>
                <a:gd name="T86" fmla="*/ 282 w 313"/>
                <a:gd name="T87" fmla="*/ 156 h 1146"/>
                <a:gd name="T88" fmla="*/ 259 w 313"/>
                <a:gd name="T89" fmla="*/ 164 h 1146"/>
                <a:gd name="T90" fmla="*/ 251 w 313"/>
                <a:gd name="T91" fmla="*/ 166 h 1146"/>
                <a:gd name="T92" fmla="*/ 257 w 313"/>
                <a:gd name="T93" fmla="*/ 177 h 1146"/>
                <a:gd name="T94" fmla="*/ 283 w 313"/>
                <a:gd name="T95" fmla="*/ 230 h 1146"/>
                <a:gd name="T96" fmla="*/ 311 w 313"/>
                <a:gd name="T97" fmla="*/ 310 h 1146"/>
                <a:gd name="T98" fmla="*/ 295 w 313"/>
                <a:gd name="T99" fmla="*/ 400 h 1146"/>
                <a:gd name="T100" fmla="*/ 285 w 313"/>
                <a:gd name="T101" fmla="*/ 471 h 1146"/>
                <a:gd name="T102" fmla="*/ 285 w 313"/>
                <a:gd name="T103" fmla="*/ 508 h 1146"/>
                <a:gd name="T104" fmla="*/ 279 w 313"/>
                <a:gd name="T105" fmla="*/ 590 h 1146"/>
                <a:gd name="T106" fmla="*/ 276 w 313"/>
                <a:gd name="T107" fmla="*/ 619 h 1146"/>
                <a:gd name="T108" fmla="*/ 274 w 313"/>
                <a:gd name="T109" fmla="*/ 630 h 1146"/>
                <a:gd name="T110" fmla="*/ 260 w 313"/>
                <a:gd name="T111" fmla="*/ 654 h 1146"/>
                <a:gd name="T112" fmla="*/ 247 w 313"/>
                <a:gd name="T113" fmla="*/ 793 h 1146"/>
                <a:gd name="T114" fmla="*/ 247 w 313"/>
                <a:gd name="T115" fmla="*/ 1030 h 1146"/>
                <a:gd name="T116" fmla="*/ 248 w 313"/>
                <a:gd name="T117" fmla="*/ 1068 h 1146"/>
                <a:gd name="T118" fmla="*/ 229 w 313"/>
                <a:gd name="T119" fmla="*/ 1141 h 1146"/>
                <a:gd name="T120" fmla="*/ 183 w 313"/>
                <a:gd name="T121" fmla="*/ 1146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3" h="1146">
                  <a:moveTo>
                    <a:pt x="175" y="1146"/>
                  </a:moveTo>
                  <a:lnTo>
                    <a:pt x="171" y="1145"/>
                  </a:lnTo>
                  <a:lnTo>
                    <a:pt x="168" y="1143"/>
                  </a:lnTo>
                  <a:lnTo>
                    <a:pt x="167" y="1141"/>
                  </a:lnTo>
                  <a:lnTo>
                    <a:pt x="165" y="1138"/>
                  </a:lnTo>
                  <a:lnTo>
                    <a:pt x="164" y="1135"/>
                  </a:lnTo>
                  <a:lnTo>
                    <a:pt x="162" y="1134"/>
                  </a:lnTo>
                  <a:lnTo>
                    <a:pt x="159" y="1132"/>
                  </a:lnTo>
                  <a:lnTo>
                    <a:pt x="155" y="1133"/>
                  </a:lnTo>
                  <a:lnTo>
                    <a:pt x="156" y="1134"/>
                  </a:lnTo>
                  <a:lnTo>
                    <a:pt x="157" y="1134"/>
                  </a:lnTo>
                  <a:lnTo>
                    <a:pt x="158" y="1135"/>
                  </a:lnTo>
                  <a:lnTo>
                    <a:pt x="159" y="1135"/>
                  </a:lnTo>
                  <a:lnTo>
                    <a:pt x="154" y="1136"/>
                  </a:lnTo>
                  <a:lnTo>
                    <a:pt x="149" y="1136"/>
                  </a:lnTo>
                  <a:lnTo>
                    <a:pt x="143" y="1137"/>
                  </a:lnTo>
                  <a:lnTo>
                    <a:pt x="137" y="1137"/>
                  </a:lnTo>
                  <a:lnTo>
                    <a:pt x="131" y="1138"/>
                  </a:lnTo>
                  <a:lnTo>
                    <a:pt x="125" y="1139"/>
                  </a:lnTo>
                  <a:lnTo>
                    <a:pt x="121" y="1140"/>
                  </a:lnTo>
                  <a:lnTo>
                    <a:pt x="118" y="1142"/>
                  </a:lnTo>
                  <a:lnTo>
                    <a:pt x="112" y="1142"/>
                  </a:lnTo>
                  <a:lnTo>
                    <a:pt x="107" y="1141"/>
                  </a:lnTo>
                  <a:lnTo>
                    <a:pt x="101" y="1141"/>
                  </a:lnTo>
                  <a:lnTo>
                    <a:pt x="95" y="1141"/>
                  </a:lnTo>
                  <a:lnTo>
                    <a:pt x="89" y="1141"/>
                  </a:lnTo>
                  <a:lnTo>
                    <a:pt x="83" y="1140"/>
                  </a:lnTo>
                  <a:lnTo>
                    <a:pt x="77" y="1139"/>
                  </a:lnTo>
                  <a:lnTo>
                    <a:pt x="71" y="1139"/>
                  </a:lnTo>
                  <a:lnTo>
                    <a:pt x="65" y="1138"/>
                  </a:lnTo>
                  <a:lnTo>
                    <a:pt x="59" y="1137"/>
                  </a:lnTo>
                  <a:lnTo>
                    <a:pt x="53" y="1135"/>
                  </a:lnTo>
                  <a:lnTo>
                    <a:pt x="48" y="1134"/>
                  </a:lnTo>
                  <a:lnTo>
                    <a:pt x="42" y="1131"/>
                  </a:lnTo>
                  <a:lnTo>
                    <a:pt x="37" y="1129"/>
                  </a:lnTo>
                  <a:lnTo>
                    <a:pt x="33" y="1126"/>
                  </a:lnTo>
                  <a:lnTo>
                    <a:pt x="28" y="1123"/>
                  </a:lnTo>
                  <a:lnTo>
                    <a:pt x="27" y="1116"/>
                  </a:lnTo>
                  <a:lnTo>
                    <a:pt x="27" y="1112"/>
                  </a:lnTo>
                  <a:lnTo>
                    <a:pt x="28" y="1109"/>
                  </a:lnTo>
                  <a:lnTo>
                    <a:pt x="29" y="1108"/>
                  </a:lnTo>
                  <a:lnTo>
                    <a:pt x="32" y="1106"/>
                  </a:lnTo>
                  <a:lnTo>
                    <a:pt x="35" y="1105"/>
                  </a:lnTo>
                  <a:lnTo>
                    <a:pt x="38" y="1103"/>
                  </a:lnTo>
                  <a:lnTo>
                    <a:pt x="42" y="1100"/>
                  </a:lnTo>
                  <a:lnTo>
                    <a:pt x="38" y="1098"/>
                  </a:lnTo>
                  <a:lnTo>
                    <a:pt x="34" y="1096"/>
                  </a:lnTo>
                  <a:lnTo>
                    <a:pt x="30" y="1094"/>
                  </a:lnTo>
                  <a:lnTo>
                    <a:pt x="26" y="1093"/>
                  </a:lnTo>
                  <a:lnTo>
                    <a:pt x="22" y="1091"/>
                  </a:lnTo>
                  <a:lnTo>
                    <a:pt x="18" y="1090"/>
                  </a:lnTo>
                  <a:lnTo>
                    <a:pt x="13" y="1089"/>
                  </a:lnTo>
                  <a:lnTo>
                    <a:pt x="9" y="1087"/>
                  </a:lnTo>
                  <a:lnTo>
                    <a:pt x="3" y="1080"/>
                  </a:lnTo>
                  <a:lnTo>
                    <a:pt x="0" y="1074"/>
                  </a:lnTo>
                  <a:lnTo>
                    <a:pt x="2" y="1068"/>
                  </a:lnTo>
                  <a:lnTo>
                    <a:pt x="8" y="1062"/>
                  </a:lnTo>
                  <a:lnTo>
                    <a:pt x="14" y="1059"/>
                  </a:lnTo>
                  <a:lnTo>
                    <a:pt x="25" y="1055"/>
                  </a:lnTo>
                  <a:lnTo>
                    <a:pt x="39" y="1050"/>
                  </a:lnTo>
                  <a:lnTo>
                    <a:pt x="53" y="1043"/>
                  </a:lnTo>
                  <a:lnTo>
                    <a:pt x="67" y="1037"/>
                  </a:lnTo>
                  <a:lnTo>
                    <a:pt x="79" y="1029"/>
                  </a:lnTo>
                  <a:lnTo>
                    <a:pt x="87" y="1022"/>
                  </a:lnTo>
                  <a:lnTo>
                    <a:pt x="90" y="1016"/>
                  </a:lnTo>
                  <a:lnTo>
                    <a:pt x="89" y="1014"/>
                  </a:lnTo>
                  <a:lnTo>
                    <a:pt x="87" y="1013"/>
                  </a:lnTo>
                  <a:lnTo>
                    <a:pt x="86" y="1011"/>
                  </a:lnTo>
                  <a:lnTo>
                    <a:pt x="85" y="1010"/>
                  </a:lnTo>
                  <a:lnTo>
                    <a:pt x="88" y="967"/>
                  </a:lnTo>
                  <a:lnTo>
                    <a:pt x="91" y="923"/>
                  </a:lnTo>
                  <a:lnTo>
                    <a:pt x="93" y="880"/>
                  </a:lnTo>
                  <a:lnTo>
                    <a:pt x="95" y="838"/>
                  </a:lnTo>
                  <a:lnTo>
                    <a:pt x="94" y="833"/>
                  </a:lnTo>
                  <a:lnTo>
                    <a:pt x="92" y="828"/>
                  </a:lnTo>
                  <a:lnTo>
                    <a:pt x="91" y="822"/>
                  </a:lnTo>
                  <a:lnTo>
                    <a:pt x="90" y="816"/>
                  </a:lnTo>
                  <a:lnTo>
                    <a:pt x="89" y="781"/>
                  </a:lnTo>
                  <a:lnTo>
                    <a:pt x="87" y="746"/>
                  </a:lnTo>
                  <a:lnTo>
                    <a:pt x="85" y="712"/>
                  </a:lnTo>
                  <a:lnTo>
                    <a:pt x="82" y="677"/>
                  </a:lnTo>
                  <a:lnTo>
                    <a:pt x="80" y="655"/>
                  </a:lnTo>
                  <a:lnTo>
                    <a:pt x="79" y="634"/>
                  </a:lnTo>
                  <a:lnTo>
                    <a:pt x="78" y="613"/>
                  </a:lnTo>
                  <a:lnTo>
                    <a:pt x="76" y="592"/>
                  </a:lnTo>
                  <a:lnTo>
                    <a:pt x="74" y="571"/>
                  </a:lnTo>
                  <a:lnTo>
                    <a:pt x="71" y="550"/>
                  </a:lnTo>
                  <a:lnTo>
                    <a:pt x="68" y="529"/>
                  </a:lnTo>
                  <a:lnTo>
                    <a:pt x="65" y="508"/>
                  </a:lnTo>
                  <a:lnTo>
                    <a:pt x="65" y="497"/>
                  </a:lnTo>
                  <a:lnTo>
                    <a:pt x="65" y="488"/>
                  </a:lnTo>
                  <a:lnTo>
                    <a:pt x="65" y="478"/>
                  </a:lnTo>
                  <a:lnTo>
                    <a:pt x="65" y="463"/>
                  </a:lnTo>
                  <a:lnTo>
                    <a:pt x="67" y="453"/>
                  </a:lnTo>
                  <a:lnTo>
                    <a:pt x="70" y="440"/>
                  </a:lnTo>
                  <a:lnTo>
                    <a:pt x="72" y="427"/>
                  </a:lnTo>
                  <a:lnTo>
                    <a:pt x="73" y="419"/>
                  </a:lnTo>
                  <a:lnTo>
                    <a:pt x="72" y="418"/>
                  </a:lnTo>
                  <a:lnTo>
                    <a:pt x="70" y="418"/>
                  </a:lnTo>
                  <a:lnTo>
                    <a:pt x="67" y="418"/>
                  </a:lnTo>
                  <a:lnTo>
                    <a:pt x="64" y="417"/>
                  </a:lnTo>
                  <a:lnTo>
                    <a:pt x="61" y="416"/>
                  </a:lnTo>
                  <a:lnTo>
                    <a:pt x="57" y="416"/>
                  </a:lnTo>
                  <a:lnTo>
                    <a:pt x="54" y="415"/>
                  </a:lnTo>
                  <a:lnTo>
                    <a:pt x="50" y="414"/>
                  </a:lnTo>
                  <a:lnTo>
                    <a:pt x="43" y="407"/>
                  </a:lnTo>
                  <a:lnTo>
                    <a:pt x="40" y="401"/>
                  </a:lnTo>
                  <a:lnTo>
                    <a:pt x="38" y="394"/>
                  </a:lnTo>
                  <a:lnTo>
                    <a:pt x="36" y="385"/>
                  </a:lnTo>
                  <a:lnTo>
                    <a:pt x="38" y="364"/>
                  </a:lnTo>
                  <a:lnTo>
                    <a:pt x="40" y="343"/>
                  </a:lnTo>
                  <a:lnTo>
                    <a:pt x="42" y="322"/>
                  </a:lnTo>
                  <a:lnTo>
                    <a:pt x="43" y="301"/>
                  </a:lnTo>
                  <a:lnTo>
                    <a:pt x="45" y="289"/>
                  </a:lnTo>
                  <a:lnTo>
                    <a:pt x="47" y="280"/>
                  </a:lnTo>
                  <a:lnTo>
                    <a:pt x="48" y="272"/>
                  </a:lnTo>
                  <a:lnTo>
                    <a:pt x="49" y="265"/>
                  </a:lnTo>
                  <a:lnTo>
                    <a:pt x="50" y="257"/>
                  </a:lnTo>
                  <a:lnTo>
                    <a:pt x="52" y="252"/>
                  </a:lnTo>
                  <a:lnTo>
                    <a:pt x="53" y="247"/>
                  </a:lnTo>
                  <a:lnTo>
                    <a:pt x="55" y="244"/>
                  </a:lnTo>
                  <a:lnTo>
                    <a:pt x="58" y="241"/>
                  </a:lnTo>
                  <a:lnTo>
                    <a:pt x="62" y="238"/>
                  </a:lnTo>
                  <a:lnTo>
                    <a:pt x="67" y="236"/>
                  </a:lnTo>
                  <a:lnTo>
                    <a:pt x="73" y="234"/>
                  </a:lnTo>
                  <a:lnTo>
                    <a:pt x="74" y="227"/>
                  </a:lnTo>
                  <a:lnTo>
                    <a:pt x="75" y="219"/>
                  </a:lnTo>
                  <a:lnTo>
                    <a:pt x="76" y="213"/>
                  </a:lnTo>
                  <a:lnTo>
                    <a:pt x="76" y="207"/>
                  </a:lnTo>
                  <a:lnTo>
                    <a:pt x="76" y="207"/>
                  </a:lnTo>
                  <a:lnTo>
                    <a:pt x="168" y="208"/>
                  </a:lnTo>
                  <a:lnTo>
                    <a:pt x="168" y="208"/>
                  </a:lnTo>
                  <a:lnTo>
                    <a:pt x="167" y="211"/>
                  </a:lnTo>
                  <a:lnTo>
                    <a:pt x="165" y="212"/>
                  </a:lnTo>
                  <a:lnTo>
                    <a:pt x="163" y="214"/>
                  </a:lnTo>
                  <a:lnTo>
                    <a:pt x="161" y="216"/>
                  </a:lnTo>
                  <a:lnTo>
                    <a:pt x="159" y="218"/>
                  </a:lnTo>
                  <a:lnTo>
                    <a:pt x="157" y="219"/>
                  </a:lnTo>
                  <a:lnTo>
                    <a:pt x="155" y="221"/>
                  </a:lnTo>
                  <a:lnTo>
                    <a:pt x="153" y="222"/>
                  </a:lnTo>
                  <a:lnTo>
                    <a:pt x="151" y="229"/>
                  </a:lnTo>
                  <a:lnTo>
                    <a:pt x="148" y="234"/>
                  </a:lnTo>
                  <a:lnTo>
                    <a:pt x="146" y="241"/>
                  </a:lnTo>
                  <a:lnTo>
                    <a:pt x="143" y="248"/>
                  </a:lnTo>
                  <a:lnTo>
                    <a:pt x="145" y="246"/>
                  </a:lnTo>
                  <a:lnTo>
                    <a:pt x="148" y="244"/>
                  </a:lnTo>
                  <a:lnTo>
                    <a:pt x="151" y="241"/>
                  </a:lnTo>
                  <a:lnTo>
                    <a:pt x="154" y="237"/>
                  </a:lnTo>
                  <a:lnTo>
                    <a:pt x="156" y="234"/>
                  </a:lnTo>
                  <a:lnTo>
                    <a:pt x="158" y="230"/>
                  </a:lnTo>
                  <a:lnTo>
                    <a:pt x="160" y="227"/>
                  </a:lnTo>
                  <a:lnTo>
                    <a:pt x="162" y="225"/>
                  </a:lnTo>
                  <a:lnTo>
                    <a:pt x="166" y="222"/>
                  </a:lnTo>
                  <a:lnTo>
                    <a:pt x="170" y="219"/>
                  </a:lnTo>
                  <a:lnTo>
                    <a:pt x="174" y="216"/>
                  </a:lnTo>
                  <a:lnTo>
                    <a:pt x="179" y="212"/>
                  </a:lnTo>
                  <a:lnTo>
                    <a:pt x="183" y="209"/>
                  </a:lnTo>
                  <a:lnTo>
                    <a:pt x="187" y="207"/>
                  </a:lnTo>
                  <a:lnTo>
                    <a:pt x="191" y="204"/>
                  </a:lnTo>
                  <a:lnTo>
                    <a:pt x="194" y="200"/>
                  </a:lnTo>
                  <a:lnTo>
                    <a:pt x="194" y="199"/>
                  </a:lnTo>
                  <a:lnTo>
                    <a:pt x="194" y="197"/>
                  </a:lnTo>
                  <a:lnTo>
                    <a:pt x="192" y="194"/>
                  </a:lnTo>
                  <a:lnTo>
                    <a:pt x="189" y="188"/>
                  </a:lnTo>
                  <a:lnTo>
                    <a:pt x="187" y="188"/>
                  </a:lnTo>
                  <a:lnTo>
                    <a:pt x="184" y="188"/>
                  </a:lnTo>
                  <a:lnTo>
                    <a:pt x="182" y="188"/>
                  </a:lnTo>
                  <a:lnTo>
                    <a:pt x="180" y="188"/>
                  </a:lnTo>
                  <a:lnTo>
                    <a:pt x="177" y="193"/>
                  </a:lnTo>
                  <a:lnTo>
                    <a:pt x="174" y="199"/>
                  </a:lnTo>
                  <a:lnTo>
                    <a:pt x="171" y="204"/>
                  </a:lnTo>
                  <a:lnTo>
                    <a:pt x="168" y="208"/>
                  </a:lnTo>
                  <a:lnTo>
                    <a:pt x="168" y="208"/>
                  </a:lnTo>
                  <a:lnTo>
                    <a:pt x="76" y="207"/>
                  </a:lnTo>
                  <a:lnTo>
                    <a:pt x="76" y="207"/>
                  </a:lnTo>
                  <a:lnTo>
                    <a:pt x="78" y="201"/>
                  </a:lnTo>
                  <a:lnTo>
                    <a:pt x="79" y="196"/>
                  </a:lnTo>
                  <a:lnTo>
                    <a:pt x="81" y="190"/>
                  </a:lnTo>
                  <a:lnTo>
                    <a:pt x="83" y="185"/>
                  </a:lnTo>
                  <a:lnTo>
                    <a:pt x="86" y="180"/>
                  </a:lnTo>
                  <a:lnTo>
                    <a:pt x="90" y="175"/>
                  </a:lnTo>
                  <a:lnTo>
                    <a:pt x="94" y="170"/>
                  </a:lnTo>
                  <a:lnTo>
                    <a:pt x="99" y="166"/>
                  </a:lnTo>
                  <a:lnTo>
                    <a:pt x="103" y="159"/>
                  </a:lnTo>
                  <a:lnTo>
                    <a:pt x="108" y="153"/>
                  </a:lnTo>
                  <a:lnTo>
                    <a:pt x="112" y="149"/>
                  </a:lnTo>
                  <a:lnTo>
                    <a:pt x="116" y="146"/>
                  </a:lnTo>
                  <a:lnTo>
                    <a:pt x="121" y="146"/>
                  </a:lnTo>
                  <a:lnTo>
                    <a:pt x="126" y="147"/>
                  </a:lnTo>
                  <a:lnTo>
                    <a:pt x="132" y="151"/>
                  </a:lnTo>
                  <a:lnTo>
                    <a:pt x="139" y="157"/>
                  </a:lnTo>
                  <a:lnTo>
                    <a:pt x="143" y="157"/>
                  </a:lnTo>
                  <a:lnTo>
                    <a:pt x="146" y="156"/>
                  </a:lnTo>
                  <a:lnTo>
                    <a:pt x="148" y="156"/>
                  </a:lnTo>
                  <a:lnTo>
                    <a:pt x="150" y="155"/>
                  </a:lnTo>
                  <a:lnTo>
                    <a:pt x="152" y="156"/>
                  </a:lnTo>
                  <a:lnTo>
                    <a:pt x="155" y="157"/>
                  </a:lnTo>
                  <a:lnTo>
                    <a:pt x="158" y="159"/>
                  </a:lnTo>
                  <a:lnTo>
                    <a:pt x="164" y="162"/>
                  </a:lnTo>
                  <a:lnTo>
                    <a:pt x="169" y="159"/>
                  </a:lnTo>
                  <a:lnTo>
                    <a:pt x="171" y="153"/>
                  </a:lnTo>
                  <a:lnTo>
                    <a:pt x="171" y="145"/>
                  </a:lnTo>
                  <a:lnTo>
                    <a:pt x="169" y="140"/>
                  </a:lnTo>
                  <a:lnTo>
                    <a:pt x="167" y="140"/>
                  </a:lnTo>
                  <a:lnTo>
                    <a:pt x="164" y="140"/>
                  </a:lnTo>
                  <a:lnTo>
                    <a:pt x="162" y="141"/>
                  </a:lnTo>
                  <a:lnTo>
                    <a:pt x="159" y="141"/>
                  </a:lnTo>
                  <a:lnTo>
                    <a:pt x="157" y="141"/>
                  </a:lnTo>
                  <a:lnTo>
                    <a:pt x="155" y="141"/>
                  </a:lnTo>
                  <a:lnTo>
                    <a:pt x="153" y="141"/>
                  </a:lnTo>
                  <a:lnTo>
                    <a:pt x="151" y="141"/>
                  </a:lnTo>
                  <a:lnTo>
                    <a:pt x="147" y="134"/>
                  </a:lnTo>
                  <a:lnTo>
                    <a:pt x="148" y="124"/>
                  </a:lnTo>
                  <a:lnTo>
                    <a:pt x="152" y="114"/>
                  </a:lnTo>
                  <a:lnTo>
                    <a:pt x="156" y="102"/>
                  </a:lnTo>
                  <a:lnTo>
                    <a:pt x="161" y="90"/>
                  </a:lnTo>
                  <a:lnTo>
                    <a:pt x="166" y="79"/>
                  </a:lnTo>
                  <a:lnTo>
                    <a:pt x="169" y="69"/>
                  </a:lnTo>
                  <a:lnTo>
                    <a:pt x="170" y="60"/>
                  </a:lnTo>
                  <a:lnTo>
                    <a:pt x="164" y="56"/>
                  </a:lnTo>
                  <a:lnTo>
                    <a:pt x="160" y="54"/>
                  </a:lnTo>
                  <a:lnTo>
                    <a:pt x="158" y="51"/>
                  </a:lnTo>
                  <a:lnTo>
                    <a:pt x="155" y="46"/>
                  </a:lnTo>
                  <a:lnTo>
                    <a:pt x="158" y="37"/>
                  </a:lnTo>
                  <a:lnTo>
                    <a:pt x="158" y="29"/>
                  </a:lnTo>
                  <a:lnTo>
                    <a:pt x="157" y="22"/>
                  </a:lnTo>
                  <a:lnTo>
                    <a:pt x="157" y="14"/>
                  </a:lnTo>
                  <a:lnTo>
                    <a:pt x="163" y="5"/>
                  </a:lnTo>
                  <a:lnTo>
                    <a:pt x="171" y="1"/>
                  </a:lnTo>
                  <a:lnTo>
                    <a:pt x="179" y="0"/>
                  </a:lnTo>
                  <a:lnTo>
                    <a:pt x="188" y="0"/>
                  </a:lnTo>
                  <a:lnTo>
                    <a:pt x="198" y="3"/>
                  </a:lnTo>
                  <a:lnTo>
                    <a:pt x="207" y="7"/>
                  </a:lnTo>
                  <a:lnTo>
                    <a:pt x="216" y="11"/>
                  </a:lnTo>
                  <a:lnTo>
                    <a:pt x="224" y="15"/>
                  </a:lnTo>
                  <a:lnTo>
                    <a:pt x="233" y="15"/>
                  </a:lnTo>
                  <a:lnTo>
                    <a:pt x="242" y="16"/>
                  </a:lnTo>
                  <a:lnTo>
                    <a:pt x="250" y="18"/>
                  </a:lnTo>
                  <a:lnTo>
                    <a:pt x="259" y="20"/>
                  </a:lnTo>
                  <a:lnTo>
                    <a:pt x="267" y="25"/>
                  </a:lnTo>
                  <a:lnTo>
                    <a:pt x="274" y="30"/>
                  </a:lnTo>
                  <a:lnTo>
                    <a:pt x="280" y="38"/>
                  </a:lnTo>
                  <a:lnTo>
                    <a:pt x="284" y="49"/>
                  </a:lnTo>
                  <a:lnTo>
                    <a:pt x="283" y="62"/>
                  </a:lnTo>
                  <a:lnTo>
                    <a:pt x="281" y="74"/>
                  </a:lnTo>
                  <a:lnTo>
                    <a:pt x="278" y="88"/>
                  </a:lnTo>
                  <a:lnTo>
                    <a:pt x="274" y="100"/>
                  </a:lnTo>
                  <a:lnTo>
                    <a:pt x="274" y="102"/>
                  </a:lnTo>
                  <a:lnTo>
                    <a:pt x="275" y="104"/>
                  </a:lnTo>
                  <a:lnTo>
                    <a:pt x="275" y="105"/>
                  </a:lnTo>
                  <a:lnTo>
                    <a:pt x="275" y="108"/>
                  </a:lnTo>
                  <a:lnTo>
                    <a:pt x="279" y="111"/>
                  </a:lnTo>
                  <a:lnTo>
                    <a:pt x="283" y="113"/>
                  </a:lnTo>
                  <a:lnTo>
                    <a:pt x="286" y="116"/>
                  </a:lnTo>
                  <a:lnTo>
                    <a:pt x="287" y="119"/>
                  </a:lnTo>
                  <a:lnTo>
                    <a:pt x="288" y="122"/>
                  </a:lnTo>
                  <a:lnTo>
                    <a:pt x="287" y="126"/>
                  </a:lnTo>
                  <a:lnTo>
                    <a:pt x="284" y="130"/>
                  </a:lnTo>
                  <a:lnTo>
                    <a:pt x="280" y="136"/>
                  </a:lnTo>
                  <a:lnTo>
                    <a:pt x="279" y="141"/>
                  </a:lnTo>
                  <a:lnTo>
                    <a:pt x="280" y="145"/>
                  </a:lnTo>
                  <a:lnTo>
                    <a:pt x="281" y="149"/>
                  </a:lnTo>
                  <a:lnTo>
                    <a:pt x="283" y="153"/>
                  </a:lnTo>
                  <a:lnTo>
                    <a:pt x="282" y="156"/>
                  </a:lnTo>
                  <a:lnTo>
                    <a:pt x="280" y="159"/>
                  </a:lnTo>
                  <a:lnTo>
                    <a:pt x="275" y="162"/>
                  </a:lnTo>
                  <a:lnTo>
                    <a:pt x="266" y="164"/>
                  </a:lnTo>
                  <a:lnTo>
                    <a:pt x="264" y="164"/>
                  </a:lnTo>
                  <a:lnTo>
                    <a:pt x="261" y="164"/>
                  </a:lnTo>
                  <a:lnTo>
                    <a:pt x="259" y="164"/>
                  </a:lnTo>
                  <a:lnTo>
                    <a:pt x="257" y="164"/>
                  </a:lnTo>
                  <a:lnTo>
                    <a:pt x="255" y="163"/>
                  </a:lnTo>
                  <a:lnTo>
                    <a:pt x="254" y="163"/>
                  </a:lnTo>
                  <a:lnTo>
                    <a:pt x="252" y="163"/>
                  </a:lnTo>
                  <a:lnTo>
                    <a:pt x="251" y="163"/>
                  </a:lnTo>
                  <a:lnTo>
                    <a:pt x="251" y="166"/>
                  </a:lnTo>
                  <a:lnTo>
                    <a:pt x="251" y="170"/>
                  </a:lnTo>
                  <a:lnTo>
                    <a:pt x="251" y="173"/>
                  </a:lnTo>
                  <a:lnTo>
                    <a:pt x="251" y="177"/>
                  </a:lnTo>
                  <a:lnTo>
                    <a:pt x="254" y="177"/>
                  </a:lnTo>
                  <a:lnTo>
                    <a:pt x="255" y="177"/>
                  </a:lnTo>
                  <a:lnTo>
                    <a:pt x="257" y="177"/>
                  </a:lnTo>
                  <a:lnTo>
                    <a:pt x="259" y="177"/>
                  </a:lnTo>
                  <a:lnTo>
                    <a:pt x="264" y="186"/>
                  </a:lnTo>
                  <a:lnTo>
                    <a:pt x="269" y="196"/>
                  </a:lnTo>
                  <a:lnTo>
                    <a:pt x="272" y="208"/>
                  </a:lnTo>
                  <a:lnTo>
                    <a:pt x="274" y="219"/>
                  </a:lnTo>
                  <a:lnTo>
                    <a:pt x="283" y="230"/>
                  </a:lnTo>
                  <a:lnTo>
                    <a:pt x="291" y="241"/>
                  </a:lnTo>
                  <a:lnTo>
                    <a:pt x="298" y="254"/>
                  </a:lnTo>
                  <a:lnTo>
                    <a:pt x="303" y="267"/>
                  </a:lnTo>
                  <a:lnTo>
                    <a:pt x="306" y="281"/>
                  </a:lnTo>
                  <a:lnTo>
                    <a:pt x="309" y="295"/>
                  </a:lnTo>
                  <a:lnTo>
                    <a:pt x="311" y="310"/>
                  </a:lnTo>
                  <a:lnTo>
                    <a:pt x="313" y="326"/>
                  </a:lnTo>
                  <a:lnTo>
                    <a:pt x="311" y="341"/>
                  </a:lnTo>
                  <a:lnTo>
                    <a:pt x="308" y="356"/>
                  </a:lnTo>
                  <a:lnTo>
                    <a:pt x="305" y="371"/>
                  </a:lnTo>
                  <a:lnTo>
                    <a:pt x="301" y="385"/>
                  </a:lnTo>
                  <a:lnTo>
                    <a:pt x="295" y="400"/>
                  </a:lnTo>
                  <a:lnTo>
                    <a:pt x="290" y="414"/>
                  </a:lnTo>
                  <a:lnTo>
                    <a:pt x="284" y="428"/>
                  </a:lnTo>
                  <a:lnTo>
                    <a:pt x="277" y="442"/>
                  </a:lnTo>
                  <a:lnTo>
                    <a:pt x="279" y="451"/>
                  </a:lnTo>
                  <a:lnTo>
                    <a:pt x="281" y="461"/>
                  </a:lnTo>
                  <a:lnTo>
                    <a:pt x="285" y="471"/>
                  </a:lnTo>
                  <a:lnTo>
                    <a:pt x="287" y="481"/>
                  </a:lnTo>
                  <a:lnTo>
                    <a:pt x="286" y="488"/>
                  </a:lnTo>
                  <a:lnTo>
                    <a:pt x="285" y="494"/>
                  </a:lnTo>
                  <a:lnTo>
                    <a:pt x="284" y="501"/>
                  </a:lnTo>
                  <a:lnTo>
                    <a:pt x="284" y="507"/>
                  </a:lnTo>
                  <a:lnTo>
                    <a:pt x="285" y="508"/>
                  </a:lnTo>
                  <a:lnTo>
                    <a:pt x="286" y="509"/>
                  </a:lnTo>
                  <a:lnTo>
                    <a:pt x="287" y="510"/>
                  </a:lnTo>
                  <a:lnTo>
                    <a:pt x="288" y="511"/>
                  </a:lnTo>
                  <a:lnTo>
                    <a:pt x="285" y="538"/>
                  </a:lnTo>
                  <a:lnTo>
                    <a:pt x="283" y="564"/>
                  </a:lnTo>
                  <a:lnTo>
                    <a:pt x="279" y="590"/>
                  </a:lnTo>
                  <a:lnTo>
                    <a:pt x="276" y="616"/>
                  </a:lnTo>
                  <a:lnTo>
                    <a:pt x="276" y="616"/>
                  </a:lnTo>
                  <a:lnTo>
                    <a:pt x="277" y="616"/>
                  </a:lnTo>
                  <a:lnTo>
                    <a:pt x="278" y="616"/>
                  </a:lnTo>
                  <a:lnTo>
                    <a:pt x="278" y="616"/>
                  </a:lnTo>
                  <a:lnTo>
                    <a:pt x="276" y="619"/>
                  </a:lnTo>
                  <a:lnTo>
                    <a:pt x="275" y="622"/>
                  </a:lnTo>
                  <a:lnTo>
                    <a:pt x="273" y="624"/>
                  </a:lnTo>
                  <a:lnTo>
                    <a:pt x="272" y="628"/>
                  </a:lnTo>
                  <a:lnTo>
                    <a:pt x="273" y="628"/>
                  </a:lnTo>
                  <a:lnTo>
                    <a:pt x="274" y="629"/>
                  </a:lnTo>
                  <a:lnTo>
                    <a:pt x="274" y="630"/>
                  </a:lnTo>
                  <a:lnTo>
                    <a:pt x="274" y="631"/>
                  </a:lnTo>
                  <a:lnTo>
                    <a:pt x="271" y="633"/>
                  </a:lnTo>
                  <a:lnTo>
                    <a:pt x="267" y="637"/>
                  </a:lnTo>
                  <a:lnTo>
                    <a:pt x="265" y="642"/>
                  </a:lnTo>
                  <a:lnTo>
                    <a:pt x="262" y="648"/>
                  </a:lnTo>
                  <a:lnTo>
                    <a:pt x="260" y="654"/>
                  </a:lnTo>
                  <a:lnTo>
                    <a:pt x="258" y="660"/>
                  </a:lnTo>
                  <a:lnTo>
                    <a:pt x="257" y="665"/>
                  </a:lnTo>
                  <a:lnTo>
                    <a:pt x="255" y="670"/>
                  </a:lnTo>
                  <a:lnTo>
                    <a:pt x="250" y="711"/>
                  </a:lnTo>
                  <a:lnTo>
                    <a:pt x="248" y="752"/>
                  </a:lnTo>
                  <a:lnTo>
                    <a:pt x="247" y="793"/>
                  </a:lnTo>
                  <a:lnTo>
                    <a:pt x="248" y="835"/>
                  </a:lnTo>
                  <a:lnTo>
                    <a:pt x="245" y="878"/>
                  </a:lnTo>
                  <a:lnTo>
                    <a:pt x="244" y="923"/>
                  </a:lnTo>
                  <a:lnTo>
                    <a:pt x="244" y="967"/>
                  </a:lnTo>
                  <a:lnTo>
                    <a:pt x="245" y="1012"/>
                  </a:lnTo>
                  <a:lnTo>
                    <a:pt x="247" y="1030"/>
                  </a:lnTo>
                  <a:lnTo>
                    <a:pt x="248" y="1042"/>
                  </a:lnTo>
                  <a:lnTo>
                    <a:pt x="249" y="1050"/>
                  </a:lnTo>
                  <a:lnTo>
                    <a:pt x="251" y="1060"/>
                  </a:lnTo>
                  <a:lnTo>
                    <a:pt x="250" y="1063"/>
                  </a:lnTo>
                  <a:lnTo>
                    <a:pt x="250" y="1066"/>
                  </a:lnTo>
                  <a:lnTo>
                    <a:pt x="248" y="1068"/>
                  </a:lnTo>
                  <a:lnTo>
                    <a:pt x="245" y="1070"/>
                  </a:lnTo>
                  <a:lnTo>
                    <a:pt x="246" y="1086"/>
                  </a:lnTo>
                  <a:lnTo>
                    <a:pt x="246" y="1105"/>
                  </a:lnTo>
                  <a:lnTo>
                    <a:pt x="244" y="1124"/>
                  </a:lnTo>
                  <a:lnTo>
                    <a:pt x="237" y="1139"/>
                  </a:lnTo>
                  <a:lnTo>
                    <a:pt x="229" y="1141"/>
                  </a:lnTo>
                  <a:lnTo>
                    <a:pt x="221" y="1142"/>
                  </a:lnTo>
                  <a:lnTo>
                    <a:pt x="214" y="1143"/>
                  </a:lnTo>
                  <a:lnTo>
                    <a:pt x="206" y="1145"/>
                  </a:lnTo>
                  <a:lnTo>
                    <a:pt x="198" y="1145"/>
                  </a:lnTo>
                  <a:lnTo>
                    <a:pt x="190" y="1146"/>
                  </a:lnTo>
                  <a:lnTo>
                    <a:pt x="183" y="1146"/>
                  </a:lnTo>
                  <a:lnTo>
                    <a:pt x="175" y="1146"/>
                  </a:lnTo>
                  <a:lnTo>
                    <a:pt x="175" y="1146"/>
                  </a:lnTo>
                  <a:lnTo>
                    <a:pt x="175" y="11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2"/>
            <p:cNvSpPr>
              <a:spLocks/>
            </p:cNvSpPr>
            <p:nvPr/>
          </p:nvSpPr>
          <p:spPr bwMode="auto">
            <a:xfrm>
              <a:off x="2561" y="3192"/>
              <a:ext cx="182" cy="64"/>
            </a:xfrm>
            <a:custGeom>
              <a:avLst/>
              <a:gdLst>
                <a:gd name="T0" fmla="*/ 130 w 182"/>
                <a:gd name="T1" fmla="*/ 63 h 64"/>
                <a:gd name="T2" fmla="*/ 112 w 182"/>
                <a:gd name="T3" fmla="*/ 62 h 64"/>
                <a:gd name="T4" fmla="*/ 95 w 182"/>
                <a:gd name="T5" fmla="*/ 59 h 64"/>
                <a:gd name="T6" fmla="*/ 78 w 182"/>
                <a:gd name="T7" fmla="*/ 54 h 64"/>
                <a:gd name="T8" fmla="*/ 69 w 182"/>
                <a:gd name="T9" fmla="*/ 49 h 64"/>
                <a:gd name="T10" fmla="*/ 66 w 182"/>
                <a:gd name="T11" fmla="*/ 49 h 64"/>
                <a:gd name="T12" fmla="*/ 64 w 182"/>
                <a:gd name="T13" fmla="*/ 52 h 64"/>
                <a:gd name="T14" fmla="*/ 62 w 182"/>
                <a:gd name="T15" fmla="*/ 57 h 64"/>
                <a:gd name="T16" fmla="*/ 55 w 182"/>
                <a:gd name="T17" fmla="*/ 62 h 64"/>
                <a:gd name="T18" fmla="*/ 41 w 182"/>
                <a:gd name="T19" fmla="*/ 63 h 64"/>
                <a:gd name="T20" fmla="*/ 25 w 182"/>
                <a:gd name="T21" fmla="*/ 61 h 64"/>
                <a:gd name="T22" fmla="*/ 11 w 182"/>
                <a:gd name="T23" fmla="*/ 59 h 64"/>
                <a:gd name="T24" fmla="*/ 0 w 182"/>
                <a:gd name="T25" fmla="*/ 45 h 64"/>
                <a:gd name="T26" fmla="*/ 4 w 182"/>
                <a:gd name="T27" fmla="*/ 13 h 64"/>
                <a:gd name="T28" fmla="*/ 16 w 182"/>
                <a:gd name="T29" fmla="*/ 2 h 64"/>
                <a:gd name="T30" fmla="*/ 33 w 182"/>
                <a:gd name="T31" fmla="*/ 8 h 64"/>
                <a:gd name="T32" fmla="*/ 51 w 182"/>
                <a:gd name="T33" fmla="*/ 15 h 64"/>
                <a:gd name="T34" fmla="*/ 68 w 182"/>
                <a:gd name="T35" fmla="*/ 22 h 64"/>
                <a:gd name="T36" fmla="*/ 81 w 182"/>
                <a:gd name="T37" fmla="*/ 27 h 64"/>
                <a:gd name="T38" fmla="*/ 96 w 182"/>
                <a:gd name="T39" fmla="*/ 29 h 64"/>
                <a:gd name="T40" fmla="*/ 114 w 182"/>
                <a:gd name="T41" fmla="*/ 30 h 64"/>
                <a:gd name="T42" fmla="*/ 129 w 182"/>
                <a:gd name="T43" fmla="*/ 28 h 64"/>
                <a:gd name="T44" fmla="*/ 137 w 182"/>
                <a:gd name="T45" fmla="*/ 27 h 64"/>
                <a:gd name="T46" fmla="*/ 149 w 182"/>
                <a:gd name="T47" fmla="*/ 30 h 64"/>
                <a:gd name="T48" fmla="*/ 161 w 182"/>
                <a:gd name="T49" fmla="*/ 34 h 64"/>
                <a:gd name="T50" fmla="*/ 173 w 182"/>
                <a:gd name="T51" fmla="*/ 40 h 64"/>
                <a:gd name="T52" fmla="*/ 180 w 182"/>
                <a:gd name="T53" fmla="*/ 46 h 64"/>
                <a:gd name="T54" fmla="*/ 182 w 182"/>
                <a:gd name="T55" fmla="*/ 58 h 64"/>
                <a:gd name="T56" fmla="*/ 174 w 182"/>
                <a:gd name="T57" fmla="*/ 63 h 64"/>
                <a:gd name="T58" fmla="*/ 163 w 182"/>
                <a:gd name="T59" fmla="*/ 64 h 64"/>
                <a:gd name="T60" fmla="*/ 156 w 182"/>
                <a:gd name="T61" fmla="*/ 64 h 64"/>
                <a:gd name="T62" fmla="*/ 146 w 182"/>
                <a:gd name="T63" fmla="*/ 64 h 64"/>
                <a:gd name="T64" fmla="*/ 139 w 182"/>
                <a:gd name="T65"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2" h="64">
                  <a:moveTo>
                    <a:pt x="139" y="64"/>
                  </a:moveTo>
                  <a:lnTo>
                    <a:pt x="130" y="63"/>
                  </a:lnTo>
                  <a:lnTo>
                    <a:pt x="120" y="63"/>
                  </a:lnTo>
                  <a:lnTo>
                    <a:pt x="112" y="62"/>
                  </a:lnTo>
                  <a:lnTo>
                    <a:pt x="103" y="61"/>
                  </a:lnTo>
                  <a:lnTo>
                    <a:pt x="95" y="59"/>
                  </a:lnTo>
                  <a:lnTo>
                    <a:pt x="86" y="57"/>
                  </a:lnTo>
                  <a:lnTo>
                    <a:pt x="78" y="54"/>
                  </a:lnTo>
                  <a:lnTo>
                    <a:pt x="70" y="49"/>
                  </a:lnTo>
                  <a:lnTo>
                    <a:pt x="69" y="49"/>
                  </a:lnTo>
                  <a:lnTo>
                    <a:pt x="68" y="49"/>
                  </a:lnTo>
                  <a:lnTo>
                    <a:pt x="66" y="49"/>
                  </a:lnTo>
                  <a:lnTo>
                    <a:pt x="65" y="50"/>
                  </a:lnTo>
                  <a:lnTo>
                    <a:pt x="64" y="52"/>
                  </a:lnTo>
                  <a:lnTo>
                    <a:pt x="63" y="55"/>
                  </a:lnTo>
                  <a:lnTo>
                    <a:pt x="62" y="57"/>
                  </a:lnTo>
                  <a:lnTo>
                    <a:pt x="61" y="60"/>
                  </a:lnTo>
                  <a:lnTo>
                    <a:pt x="55" y="62"/>
                  </a:lnTo>
                  <a:lnTo>
                    <a:pt x="48" y="63"/>
                  </a:lnTo>
                  <a:lnTo>
                    <a:pt x="41" y="63"/>
                  </a:lnTo>
                  <a:lnTo>
                    <a:pt x="33" y="63"/>
                  </a:lnTo>
                  <a:lnTo>
                    <a:pt x="25" y="61"/>
                  </a:lnTo>
                  <a:lnTo>
                    <a:pt x="17" y="60"/>
                  </a:lnTo>
                  <a:lnTo>
                    <a:pt x="11" y="59"/>
                  </a:lnTo>
                  <a:lnTo>
                    <a:pt x="5" y="59"/>
                  </a:lnTo>
                  <a:lnTo>
                    <a:pt x="0" y="45"/>
                  </a:lnTo>
                  <a:lnTo>
                    <a:pt x="0" y="28"/>
                  </a:lnTo>
                  <a:lnTo>
                    <a:pt x="4" y="13"/>
                  </a:lnTo>
                  <a:lnTo>
                    <a:pt x="8" y="0"/>
                  </a:lnTo>
                  <a:lnTo>
                    <a:pt x="16" y="2"/>
                  </a:lnTo>
                  <a:lnTo>
                    <a:pt x="25" y="5"/>
                  </a:lnTo>
                  <a:lnTo>
                    <a:pt x="33" y="8"/>
                  </a:lnTo>
                  <a:lnTo>
                    <a:pt x="42" y="12"/>
                  </a:lnTo>
                  <a:lnTo>
                    <a:pt x="51" y="15"/>
                  </a:lnTo>
                  <a:lnTo>
                    <a:pt x="59" y="19"/>
                  </a:lnTo>
                  <a:lnTo>
                    <a:pt x="68" y="22"/>
                  </a:lnTo>
                  <a:lnTo>
                    <a:pt x="76" y="26"/>
                  </a:lnTo>
                  <a:lnTo>
                    <a:pt x="81" y="27"/>
                  </a:lnTo>
                  <a:lnTo>
                    <a:pt x="88" y="28"/>
                  </a:lnTo>
                  <a:lnTo>
                    <a:pt x="96" y="29"/>
                  </a:lnTo>
                  <a:lnTo>
                    <a:pt x="105" y="30"/>
                  </a:lnTo>
                  <a:lnTo>
                    <a:pt x="114" y="30"/>
                  </a:lnTo>
                  <a:lnTo>
                    <a:pt x="122" y="30"/>
                  </a:lnTo>
                  <a:lnTo>
                    <a:pt x="129" y="28"/>
                  </a:lnTo>
                  <a:lnTo>
                    <a:pt x="133" y="26"/>
                  </a:lnTo>
                  <a:lnTo>
                    <a:pt x="137" y="27"/>
                  </a:lnTo>
                  <a:lnTo>
                    <a:pt x="143" y="28"/>
                  </a:lnTo>
                  <a:lnTo>
                    <a:pt x="149" y="30"/>
                  </a:lnTo>
                  <a:lnTo>
                    <a:pt x="155" y="32"/>
                  </a:lnTo>
                  <a:lnTo>
                    <a:pt x="161" y="34"/>
                  </a:lnTo>
                  <a:lnTo>
                    <a:pt x="167" y="37"/>
                  </a:lnTo>
                  <a:lnTo>
                    <a:pt x="173" y="40"/>
                  </a:lnTo>
                  <a:lnTo>
                    <a:pt x="178" y="43"/>
                  </a:lnTo>
                  <a:lnTo>
                    <a:pt x="180" y="46"/>
                  </a:lnTo>
                  <a:lnTo>
                    <a:pt x="181" y="52"/>
                  </a:lnTo>
                  <a:lnTo>
                    <a:pt x="182" y="58"/>
                  </a:lnTo>
                  <a:lnTo>
                    <a:pt x="181" y="63"/>
                  </a:lnTo>
                  <a:lnTo>
                    <a:pt x="174" y="63"/>
                  </a:lnTo>
                  <a:lnTo>
                    <a:pt x="169" y="63"/>
                  </a:lnTo>
                  <a:lnTo>
                    <a:pt x="163" y="64"/>
                  </a:lnTo>
                  <a:lnTo>
                    <a:pt x="160" y="64"/>
                  </a:lnTo>
                  <a:lnTo>
                    <a:pt x="156" y="64"/>
                  </a:lnTo>
                  <a:lnTo>
                    <a:pt x="151" y="64"/>
                  </a:lnTo>
                  <a:lnTo>
                    <a:pt x="146" y="64"/>
                  </a:lnTo>
                  <a:lnTo>
                    <a:pt x="139" y="64"/>
                  </a:lnTo>
                  <a:lnTo>
                    <a:pt x="139" y="64"/>
                  </a:lnTo>
                  <a:lnTo>
                    <a:pt x="139" y="6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3"/>
            <p:cNvSpPr>
              <a:spLocks/>
            </p:cNvSpPr>
            <p:nvPr/>
          </p:nvSpPr>
          <p:spPr bwMode="auto">
            <a:xfrm>
              <a:off x="2973" y="3185"/>
              <a:ext cx="206" cy="66"/>
            </a:xfrm>
            <a:custGeom>
              <a:avLst/>
              <a:gdLst>
                <a:gd name="T0" fmla="*/ 142 w 206"/>
                <a:gd name="T1" fmla="*/ 66 h 66"/>
                <a:gd name="T2" fmla="*/ 140 w 206"/>
                <a:gd name="T3" fmla="*/ 60 h 66"/>
                <a:gd name="T4" fmla="*/ 133 w 206"/>
                <a:gd name="T5" fmla="*/ 55 h 66"/>
                <a:gd name="T6" fmla="*/ 110 w 206"/>
                <a:gd name="T7" fmla="*/ 58 h 66"/>
                <a:gd name="T8" fmla="*/ 83 w 206"/>
                <a:gd name="T9" fmla="*/ 61 h 66"/>
                <a:gd name="T10" fmla="*/ 56 w 206"/>
                <a:gd name="T11" fmla="*/ 61 h 66"/>
                <a:gd name="T12" fmla="*/ 30 w 206"/>
                <a:gd name="T13" fmla="*/ 59 h 66"/>
                <a:gd name="T14" fmla="*/ 6 w 206"/>
                <a:gd name="T15" fmla="*/ 51 h 66"/>
                <a:gd name="T16" fmla="*/ 0 w 206"/>
                <a:gd name="T17" fmla="*/ 44 h 66"/>
                <a:gd name="T18" fmla="*/ 2 w 206"/>
                <a:gd name="T19" fmla="*/ 42 h 66"/>
                <a:gd name="T20" fmla="*/ 14 w 206"/>
                <a:gd name="T21" fmla="*/ 36 h 66"/>
                <a:gd name="T22" fmla="*/ 27 w 206"/>
                <a:gd name="T23" fmla="*/ 30 h 66"/>
                <a:gd name="T24" fmla="*/ 46 w 206"/>
                <a:gd name="T25" fmla="*/ 23 h 66"/>
                <a:gd name="T26" fmla="*/ 69 w 206"/>
                <a:gd name="T27" fmla="*/ 13 h 66"/>
                <a:gd name="T28" fmla="*/ 93 w 206"/>
                <a:gd name="T29" fmla="*/ 0 h 66"/>
                <a:gd name="T30" fmla="*/ 99 w 206"/>
                <a:gd name="T31" fmla="*/ 1 h 66"/>
                <a:gd name="T32" fmla="*/ 112 w 206"/>
                <a:gd name="T33" fmla="*/ 5 h 66"/>
                <a:gd name="T34" fmla="*/ 129 w 206"/>
                <a:gd name="T35" fmla="*/ 7 h 66"/>
                <a:gd name="T36" fmla="*/ 147 w 206"/>
                <a:gd name="T37" fmla="*/ 8 h 66"/>
                <a:gd name="T38" fmla="*/ 165 w 206"/>
                <a:gd name="T39" fmla="*/ 7 h 66"/>
                <a:gd name="T40" fmla="*/ 183 w 206"/>
                <a:gd name="T41" fmla="*/ 5 h 66"/>
                <a:gd name="T42" fmla="*/ 195 w 206"/>
                <a:gd name="T43" fmla="*/ 1 h 66"/>
                <a:gd name="T44" fmla="*/ 202 w 206"/>
                <a:gd name="T45" fmla="*/ 0 h 66"/>
                <a:gd name="T46" fmla="*/ 201 w 206"/>
                <a:gd name="T47" fmla="*/ 3 h 66"/>
                <a:gd name="T48" fmla="*/ 198 w 206"/>
                <a:gd name="T49" fmla="*/ 6 h 66"/>
                <a:gd name="T50" fmla="*/ 192 w 206"/>
                <a:gd name="T51" fmla="*/ 8 h 66"/>
                <a:gd name="T52" fmla="*/ 186 w 206"/>
                <a:gd name="T53" fmla="*/ 11 h 66"/>
                <a:gd name="T54" fmla="*/ 192 w 206"/>
                <a:gd name="T55" fmla="*/ 11 h 66"/>
                <a:gd name="T56" fmla="*/ 200 w 206"/>
                <a:gd name="T57" fmla="*/ 10 h 66"/>
                <a:gd name="T58" fmla="*/ 201 w 206"/>
                <a:gd name="T59" fmla="*/ 12 h 66"/>
                <a:gd name="T60" fmla="*/ 193 w 206"/>
                <a:gd name="T61" fmla="*/ 17 h 66"/>
                <a:gd name="T62" fmla="*/ 185 w 206"/>
                <a:gd name="T63" fmla="*/ 20 h 66"/>
                <a:gd name="T64" fmla="*/ 187 w 206"/>
                <a:gd name="T65" fmla="*/ 20 h 66"/>
                <a:gd name="T66" fmla="*/ 196 w 206"/>
                <a:gd name="T67" fmla="*/ 18 h 66"/>
                <a:gd name="T68" fmla="*/ 205 w 206"/>
                <a:gd name="T69" fmla="*/ 18 h 66"/>
                <a:gd name="T70" fmla="*/ 205 w 206"/>
                <a:gd name="T71" fmla="*/ 19 h 66"/>
                <a:gd name="T72" fmla="*/ 199 w 206"/>
                <a:gd name="T73" fmla="*/ 22 h 66"/>
                <a:gd name="T74" fmla="*/ 189 w 206"/>
                <a:gd name="T75" fmla="*/ 27 h 66"/>
                <a:gd name="T76" fmla="*/ 183 w 206"/>
                <a:gd name="T77" fmla="*/ 30 h 66"/>
                <a:gd name="T78" fmla="*/ 185 w 206"/>
                <a:gd name="T79" fmla="*/ 30 h 66"/>
                <a:gd name="T80" fmla="*/ 193 w 206"/>
                <a:gd name="T81" fmla="*/ 29 h 66"/>
                <a:gd name="T82" fmla="*/ 204 w 206"/>
                <a:gd name="T83" fmla="*/ 29 h 66"/>
                <a:gd name="T84" fmla="*/ 197 w 206"/>
                <a:gd name="T85" fmla="*/ 33 h 66"/>
                <a:gd name="T86" fmla="*/ 189 w 206"/>
                <a:gd name="T87" fmla="*/ 35 h 66"/>
                <a:gd name="T88" fmla="*/ 190 w 206"/>
                <a:gd name="T89" fmla="*/ 36 h 66"/>
                <a:gd name="T90" fmla="*/ 195 w 206"/>
                <a:gd name="T91" fmla="*/ 36 h 66"/>
                <a:gd name="T92" fmla="*/ 206 w 206"/>
                <a:gd name="T93" fmla="*/ 35 h 66"/>
                <a:gd name="T94" fmla="*/ 200 w 206"/>
                <a:gd name="T95" fmla="*/ 41 h 66"/>
                <a:gd name="T96" fmla="*/ 191 w 206"/>
                <a:gd name="T97" fmla="*/ 44 h 66"/>
                <a:gd name="T98" fmla="*/ 186 w 206"/>
                <a:gd name="T99" fmla="*/ 46 h 66"/>
                <a:gd name="T100" fmla="*/ 190 w 206"/>
                <a:gd name="T101" fmla="*/ 47 h 66"/>
                <a:gd name="T102" fmla="*/ 198 w 206"/>
                <a:gd name="T103" fmla="*/ 46 h 66"/>
                <a:gd name="T104" fmla="*/ 203 w 206"/>
                <a:gd name="T105" fmla="*/ 47 h 66"/>
                <a:gd name="T106" fmla="*/ 199 w 206"/>
                <a:gd name="T107" fmla="*/ 49 h 66"/>
                <a:gd name="T108" fmla="*/ 191 w 206"/>
                <a:gd name="T109" fmla="*/ 52 h 66"/>
                <a:gd name="T110" fmla="*/ 183 w 206"/>
                <a:gd name="T111" fmla="*/ 55 h 66"/>
                <a:gd name="T112" fmla="*/ 183 w 206"/>
                <a:gd name="T113" fmla="*/ 56 h 66"/>
                <a:gd name="T114" fmla="*/ 188 w 206"/>
                <a:gd name="T115" fmla="*/ 56 h 66"/>
                <a:gd name="T116" fmla="*/ 201 w 206"/>
                <a:gd name="T117" fmla="*/ 55 h 66"/>
                <a:gd name="T118" fmla="*/ 184 w 206"/>
                <a:gd name="T119" fmla="*/ 64 h 66"/>
                <a:gd name="T120" fmla="*/ 156 w 206"/>
                <a:gd name="T121" fmla="*/ 66 h 66"/>
                <a:gd name="T122" fmla="*/ 144 w 206"/>
                <a:gd name="T123"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6" h="66">
                  <a:moveTo>
                    <a:pt x="144" y="66"/>
                  </a:moveTo>
                  <a:lnTo>
                    <a:pt x="143" y="66"/>
                  </a:lnTo>
                  <a:lnTo>
                    <a:pt x="142" y="66"/>
                  </a:lnTo>
                  <a:lnTo>
                    <a:pt x="141" y="66"/>
                  </a:lnTo>
                  <a:lnTo>
                    <a:pt x="140" y="65"/>
                  </a:lnTo>
                  <a:lnTo>
                    <a:pt x="140" y="60"/>
                  </a:lnTo>
                  <a:lnTo>
                    <a:pt x="139" y="56"/>
                  </a:lnTo>
                  <a:lnTo>
                    <a:pt x="137" y="53"/>
                  </a:lnTo>
                  <a:lnTo>
                    <a:pt x="133" y="55"/>
                  </a:lnTo>
                  <a:lnTo>
                    <a:pt x="126" y="56"/>
                  </a:lnTo>
                  <a:lnTo>
                    <a:pt x="118" y="57"/>
                  </a:lnTo>
                  <a:lnTo>
                    <a:pt x="110" y="58"/>
                  </a:lnTo>
                  <a:lnTo>
                    <a:pt x="101" y="59"/>
                  </a:lnTo>
                  <a:lnTo>
                    <a:pt x="92" y="60"/>
                  </a:lnTo>
                  <a:lnTo>
                    <a:pt x="83" y="61"/>
                  </a:lnTo>
                  <a:lnTo>
                    <a:pt x="74" y="61"/>
                  </a:lnTo>
                  <a:lnTo>
                    <a:pt x="65" y="61"/>
                  </a:lnTo>
                  <a:lnTo>
                    <a:pt x="56" y="61"/>
                  </a:lnTo>
                  <a:lnTo>
                    <a:pt x="47" y="61"/>
                  </a:lnTo>
                  <a:lnTo>
                    <a:pt x="38" y="60"/>
                  </a:lnTo>
                  <a:lnTo>
                    <a:pt x="30" y="59"/>
                  </a:lnTo>
                  <a:lnTo>
                    <a:pt x="21" y="57"/>
                  </a:lnTo>
                  <a:lnTo>
                    <a:pt x="14" y="54"/>
                  </a:lnTo>
                  <a:lnTo>
                    <a:pt x="6" y="51"/>
                  </a:lnTo>
                  <a:lnTo>
                    <a:pt x="0" y="46"/>
                  </a:lnTo>
                  <a:lnTo>
                    <a:pt x="0" y="45"/>
                  </a:lnTo>
                  <a:lnTo>
                    <a:pt x="0" y="44"/>
                  </a:lnTo>
                  <a:lnTo>
                    <a:pt x="0" y="44"/>
                  </a:lnTo>
                  <a:lnTo>
                    <a:pt x="0" y="42"/>
                  </a:lnTo>
                  <a:lnTo>
                    <a:pt x="2" y="42"/>
                  </a:lnTo>
                  <a:lnTo>
                    <a:pt x="5" y="40"/>
                  </a:lnTo>
                  <a:lnTo>
                    <a:pt x="9" y="38"/>
                  </a:lnTo>
                  <a:lnTo>
                    <a:pt x="14" y="36"/>
                  </a:lnTo>
                  <a:lnTo>
                    <a:pt x="18" y="34"/>
                  </a:lnTo>
                  <a:lnTo>
                    <a:pt x="23" y="32"/>
                  </a:lnTo>
                  <a:lnTo>
                    <a:pt x="27" y="30"/>
                  </a:lnTo>
                  <a:lnTo>
                    <a:pt x="29" y="29"/>
                  </a:lnTo>
                  <a:lnTo>
                    <a:pt x="37" y="26"/>
                  </a:lnTo>
                  <a:lnTo>
                    <a:pt x="46" y="23"/>
                  </a:lnTo>
                  <a:lnTo>
                    <a:pt x="54" y="20"/>
                  </a:lnTo>
                  <a:lnTo>
                    <a:pt x="62" y="16"/>
                  </a:lnTo>
                  <a:lnTo>
                    <a:pt x="69" y="13"/>
                  </a:lnTo>
                  <a:lnTo>
                    <a:pt x="78" y="9"/>
                  </a:lnTo>
                  <a:lnTo>
                    <a:pt x="86" y="5"/>
                  </a:lnTo>
                  <a:lnTo>
                    <a:pt x="93" y="0"/>
                  </a:lnTo>
                  <a:lnTo>
                    <a:pt x="95" y="0"/>
                  </a:lnTo>
                  <a:lnTo>
                    <a:pt x="97" y="0"/>
                  </a:lnTo>
                  <a:lnTo>
                    <a:pt x="99" y="1"/>
                  </a:lnTo>
                  <a:lnTo>
                    <a:pt x="102" y="3"/>
                  </a:lnTo>
                  <a:lnTo>
                    <a:pt x="107" y="4"/>
                  </a:lnTo>
                  <a:lnTo>
                    <a:pt x="112" y="5"/>
                  </a:lnTo>
                  <a:lnTo>
                    <a:pt x="117" y="5"/>
                  </a:lnTo>
                  <a:lnTo>
                    <a:pt x="123" y="7"/>
                  </a:lnTo>
                  <a:lnTo>
                    <a:pt x="129" y="7"/>
                  </a:lnTo>
                  <a:lnTo>
                    <a:pt x="135" y="7"/>
                  </a:lnTo>
                  <a:lnTo>
                    <a:pt x="141" y="8"/>
                  </a:lnTo>
                  <a:lnTo>
                    <a:pt x="147" y="8"/>
                  </a:lnTo>
                  <a:lnTo>
                    <a:pt x="153" y="8"/>
                  </a:lnTo>
                  <a:lnTo>
                    <a:pt x="160" y="8"/>
                  </a:lnTo>
                  <a:lnTo>
                    <a:pt x="165" y="7"/>
                  </a:lnTo>
                  <a:lnTo>
                    <a:pt x="171" y="7"/>
                  </a:lnTo>
                  <a:lnTo>
                    <a:pt x="177" y="6"/>
                  </a:lnTo>
                  <a:lnTo>
                    <a:pt x="183" y="5"/>
                  </a:lnTo>
                  <a:lnTo>
                    <a:pt x="188" y="4"/>
                  </a:lnTo>
                  <a:lnTo>
                    <a:pt x="194" y="3"/>
                  </a:lnTo>
                  <a:lnTo>
                    <a:pt x="195" y="1"/>
                  </a:lnTo>
                  <a:lnTo>
                    <a:pt x="197" y="1"/>
                  </a:lnTo>
                  <a:lnTo>
                    <a:pt x="199" y="0"/>
                  </a:lnTo>
                  <a:lnTo>
                    <a:pt x="202" y="0"/>
                  </a:lnTo>
                  <a:lnTo>
                    <a:pt x="202" y="1"/>
                  </a:lnTo>
                  <a:lnTo>
                    <a:pt x="202" y="2"/>
                  </a:lnTo>
                  <a:lnTo>
                    <a:pt x="201" y="3"/>
                  </a:lnTo>
                  <a:lnTo>
                    <a:pt x="201" y="4"/>
                  </a:lnTo>
                  <a:lnTo>
                    <a:pt x="199" y="5"/>
                  </a:lnTo>
                  <a:lnTo>
                    <a:pt x="198" y="6"/>
                  </a:lnTo>
                  <a:lnTo>
                    <a:pt x="196" y="7"/>
                  </a:lnTo>
                  <a:lnTo>
                    <a:pt x="194" y="8"/>
                  </a:lnTo>
                  <a:lnTo>
                    <a:pt x="192" y="8"/>
                  </a:lnTo>
                  <a:lnTo>
                    <a:pt x="190" y="9"/>
                  </a:lnTo>
                  <a:lnTo>
                    <a:pt x="188" y="10"/>
                  </a:lnTo>
                  <a:lnTo>
                    <a:pt x="186" y="11"/>
                  </a:lnTo>
                  <a:lnTo>
                    <a:pt x="187" y="11"/>
                  </a:lnTo>
                  <a:lnTo>
                    <a:pt x="190" y="11"/>
                  </a:lnTo>
                  <a:lnTo>
                    <a:pt x="192" y="11"/>
                  </a:lnTo>
                  <a:lnTo>
                    <a:pt x="195" y="11"/>
                  </a:lnTo>
                  <a:lnTo>
                    <a:pt x="197" y="10"/>
                  </a:lnTo>
                  <a:lnTo>
                    <a:pt x="200" y="10"/>
                  </a:lnTo>
                  <a:lnTo>
                    <a:pt x="202" y="10"/>
                  </a:lnTo>
                  <a:lnTo>
                    <a:pt x="203" y="10"/>
                  </a:lnTo>
                  <a:lnTo>
                    <a:pt x="201" y="12"/>
                  </a:lnTo>
                  <a:lnTo>
                    <a:pt x="199" y="14"/>
                  </a:lnTo>
                  <a:lnTo>
                    <a:pt x="196" y="15"/>
                  </a:lnTo>
                  <a:lnTo>
                    <a:pt x="193" y="17"/>
                  </a:lnTo>
                  <a:lnTo>
                    <a:pt x="191" y="18"/>
                  </a:lnTo>
                  <a:lnTo>
                    <a:pt x="187" y="19"/>
                  </a:lnTo>
                  <a:lnTo>
                    <a:pt x="185" y="20"/>
                  </a:lnTo>
                  <a:lnTo>
                    <a:pt x="182" y="22"/>
                  </a:lnTo>
                  <a:lnTo>
                    <a:pt x="185" y="21"/>
                  </a:lnTo>
                  <a:lnTo>
                    <a:pt x="187" y="20"/>
                  </a:lnTo>
                  <a:lnTo>
                    <a:pt x="190" y="20"/>
                  </a:lnTo>
                  <a:lnTo>
                    <a:pt x="193" y="19"/>
                  </a:lnTo>
                  <a:lnTo>
                    <a:pt x="196" y="18"/>
                  </a:lnTo>
                  <a:lnTo>
                    <a:pt x="198" y="18"/>
                  </a:lnTo>
                  <a:lnTo>
                    <a:pt x="201" y="17"/>
                  </a:lnTo>
                  <a:lnTo>
                    <a:pt x="205" y="18"/>
                  </a:lnTo>
                  <a:lnTo>
                    <a:pt x="205" y="18"/>
                  </a:lnTo>
                  <a:lnTo>
                    <a:pt x="205" y="19"/>
                  </a:lnTo>
                  <a:lnTo>
                    <a:pt x="205" y="19"/>
                  </a:lnTo>
                  <a:lnTo>
                    <a:pt x="205" y="20"/>
                  </a:lnTo>
                  <a:lnTo>
                    <a:pt x="202" y="21"/>
                  </a:lnTo>
                  <a:lnTo>
                    <a:pt x="199" y="22"/>
                  </a:lnTo>
                  <a:lnTo>
                    <a:pt x="196" y="24"/>
                  </a:lnTo>
                  <a:lnTo>
                    <a:pt x="193" y="26"/>
                  </a:lnTo>
                  <a:lnTo>
                    <a:pt x="189" y="27"/>
                  </a:lnTo>
                  <a:lnTo>
                    <a:pt x="186" y="28"/>
                  </a:lnTo>
                  <a:lnTo>
                    <a:pt x="184" y="29"/>
                  </a:lnTo>
                  <a:lnTo>
                    <a:pt x="183" y="30"/>
                  </a:lnTo>
                  <a:lnTo>
                    <a:pt x="184" y="30"/>
                  </a:lnTo>
                  <a:lnTo>
                    <a:pt x="184" y="30"/>
                  </a:lnTo>
                  <a:lnTo>
                    <a:pt x="185" y="30"/>
                  </a:lnTo>
                  <a:lnTo>
                    <a:pt x="187" y="30"/>
                  </a:lnTo>
                  <a:lnTo>
                    <a:pt x="190" y="29"/>
                  </a:lnTo>
                  <a:lnTo>
                    <a:pt x="193" y="29"/>
                  </a:lnTo>
                  <a:lnTo>
                    <a:pt x="198" y="27"/>
                  </a:lnTo>
                  <a:lnTo>
                    <a:pt x="206" y="26"/>
                  </a:lnTo>
                  <a:lnTo>
                    <a:pt x="204" y="29"/>
                  </a:lnTo>
                  <a:lnTo>
                    <a:pt x="202" y="30"/>
                  </a:lnTo>
                  <a:lnTo>
                    <a:pt x="200" y="32"/>
                  </a:lnTo>
                  <a:lnTo>
                    <a:pt x="197" y="33"/>
                  </a:lnTo>
                  <a:lnTo>
                    <a:pt x="194" y="34"/>
                  </a:lnTo>
                  <a:lnTo>
                    <a:pt x="192" y="35"/>
                  </a:lnTo>
                  <a:lnTo>
                    <a:pt x="189" y="35"/>
                  </a:lnTo>
                  <a:lnTo>
                    <a:pt x="186" y="36"/>
                  </a:lnTo>
                  <a:lnTo>
                    <a:pt x="188" y="36"/>
                  </a:lnTo>
                  <a:lnTo>
                    <a:pt x="190" y="36"/>
                  </a:lnTo>
                  <a:lnTo>
                    <a:pt x="191" y="36"/>
                  </a:lnTo>
                  <a:lnTo>
                    <a:pt x="193" y="36"/>
                  </a:lnTo>
                  <a:lnTo>
                    <a:pt x="195" y="36"/>
                  </a:lnTo>
                  <a:lnTo>
                    <a:pt x="198" y="35"/>
                  </a:lnTo>
                  <a:lnTo>
                    <a:pt x="201" y="35"/>
                  </a:lnTo>
                  <a:lnTo>
                    <a:pt x="206" y="35"/>
                  </a:lnTo>
                  <a:lnTo>
                    <a:pt x="204" y="38"/>
                  </a:lnTo>
                  <a:lnTo>
                    <a:pt x="202" y="40"/>
                  </a:lnTo>
                  <a:lnTo>
                    <a:pt x="200" y="41"/>
                  </a:lnTo>
                  <a:lnTo>
                    <a:pt x="197" y="42"/>
                  </a:lnTo>
                  <a:lnTo>
                    <a:pt x="194" y="44"/>
                  </a:lnTo>
                  <a:lnTo>
                    <a:pt x="191" y="44"/>
                  </a:lnTo>
                  <a:lnTo>
                    <a:pt x="188" y="45"/>
                  </a:lnTo>
                  <a:lnTo>
                    <a:pt x="185" y="46"/>
                  </a:lnTo>
                  <a:lnTo>
                    <a:pt x="186" y="46"/>
                  </a:lnTo>
                  <a:lnTo>
                    <a:pt x="187" y="47"/>
                  </a:lnTo>
                  <a:lnTo>
                    <a:pt x="188" y="47"/>
                  </a:lnTo>
                  <a:lnTo>
                    <a:pt x="190" y="47"/>
                  </a:lnTo>
                  <a:lnTo>
                    <a:pt x="192" y="46"/>
                  </a:lnTo>
                  <a:lnTo>
                    <a:pt x="195" y="46"/>
                  </a:lnTo>
                  <a:lnTo>
                    <a:pt x="198" y="46"/>
                  </a:lnTo>
                  <a:lnTo>
                    <a:pt x="203" y="46"/>
                  </a:lnTo>
                  <a:lnTo>
                    <a:pt x="203" y="46"/>
                  </a:lnTo>
                  <a:lnTo>
                    <a:pt x="203" y="47"/>
                  </a:lnTo>
                  <a:lnTo>
                    <a:pt x="202" y="48"/>
                  </a:lnTo>
                  <a:lnTo>
                    <a:pt x="202" y="49"/>
                  </a:lnTo>
                  <a:lnTo>
                    <a:pt x="199" y="49"/>
                  </a:lnTo>
                  <a:lnTo>
                    <a:pt x="197" y="51"/>
                  </a:lnTo>
                  <a:lnTo>
                    <a:pt x="194" y="51"/>
                  </a:lnTo>
                  <a:lnTo>
                    <a:pt x="191" y="52"/>
                  </a:lnTo>
                  <a:lnTo>
                    <a:pt x="188" y="53"/>
                  </a:lnTo>
                  <a:lnTo>
                    <a:pt x="186" y="54"/>
                  </a:lnTo>
                  <a:lnTo>
                    <a:pt x="183" y="55"/>
                  </a:lnTo>
                  <a:lnTo>
                    <a:pt x="180" y="56"/>
                  </a:lnTo>
                  <a:lnTo>
                    <a:pt x="182" y="56"/>
                  </a:lnTo>
                  <a:lnTo>
                    <a:pt x="183" y="56"/>
                  </a:lnTo>
                  <a:lnTo>
                    <a:pt x="184" y="56"/>
                  </a:lnTo>
                  <a:lnTo>
                    <a:pt x="186" y="56"/>
                  </a:lnTo>
                  <a:lnTo>
                    <a:pt x="188" y="56"/>
                  </a:lnTo>
                  <a:lnTo>
                    <a:pt x="192" y="56"/>
                  </a:lnTo>
                  <a:lnTo>
                    <a:pt x="196" y="56"/>
                  </a:lnTo>
                  <a:lnTo>
                    <a:pt x="201" y="55"/>
                  </a:lnTo>
                  <a:lnTo>
                    <a:pt x="198" y="59"/>
                  </a:lnTo>
                  <a:lnTo>
                    <a:pt x="193" y="61"/>
                  </a:lnTo>
                  <a:lnTo>
                    <a:pt x="184" y="64"/>
                  </a:lnTo>
                  <a:lnTo>
                    <a:pt x="175" y="65"/>
                  </a:lnTo>
                  <a:lnTo>
                    <a:pt x="165" y="66"/>
                  </a:lnTo>
                  <a:lnTo>
                    <a:pt x="156" y="66"/>
                  </a:lnTo>
                  <a:lnTo>
                    <a:pt x="149" y="66"/>
                  </a:lnTo>
                  <a:lnTo>
                    <a:pt x="144" y="66"/>
                  </a:lnTo>
                  <a:lnTo>
                    <a:pt x="144" y="66"/>
                  </a:lnTo>
                  <a:lnTo>
                    <a:pt x="144" y="66"/>
                  </a:lnTo>
                  <a:close/>
                </a:path>
              </a:pathLst>
            </a:custGeom>
            <a:solidFill>
              <a:srgbClr val="CC6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4"/>
            <p:cNvSpPr>
              <a:spLocks/>
            </p:cNvSpPr>
            <p:nvPr/>
          </p:nvSpPr>
          <p:spPr bwMode="auto">
            <a:xfrm>
              <a:off x="2612" y="3195"/>
              <a:ext cx="75" cy="21"/>
            </a:xfrm>
            <a:custGeom>
              <a:avLst/>
              <a:gdLst>
                <a:gd name="T0" fmla="*/ 51 w 75"/>
                <a:gd name="T1" fmla="*/ 21 h 21"/>
                <a:gd name="T2" fmla="*/ 45 w 75"/>
                <a:gd name="T3" fmla="*/ 20 h 21"/>
                <a:gd name="T4" fmla="*/ 37 w 75"/>
                <a:gd name="T5" fmla="*/ 19 h 21"/>
                <a:gd name="T6" fmla="*/ 31 w 75"/>
                <a:gd name="T7" fmla="*/ 17 h 21"/>
                <a:gd name="T8" fmla="*/ 24 w 75"/>
                <a:gd name="T9" fmla="*/ 16 h 21"/>
                <a:gd name="T10" fmla="*/ 17 w 75"/>
                <a:gd name="T11" fmla="*/ 14 h 21"/>
                <a:gd name="T12" fmla="*/ 11 w 75"/>
                <a:gd name="T13" fmla="*/ 12 h 21"/>
                <a:gd name="T14" fmla="*/ 5 w 75"/>
                <a:gd name="T15" fmla="*/ 9 h 21"/>
                <a:gd name="T16" fmla="*/ 0 w 75"/>
                <a:gd name="T17" fmla="*/ 6 h 21"/>
                <a:gd name="T18" fmla="*/ 5 w 75"/>
                <a:gd name="T19" fmla="*/ 5 h 21"/>
                <a:gd name="T20" fmla="*/ 11 w 75"/>
                <a:gd name="T21" fmla="*/ 5 h 21"/>
                <a:gd name="T22" fmla="*/ 17 w 75"/>
                <a:gd name="T23" fmla="*/ 5 h 21"/>
                <a:gd name="T24" fmla="*/ 23 w 75"/>
                <a:gd name="T25" fmla="*/ 4 h 21"/>
                <a:gd name="T26" fmla="*/ 29 w 75"/>
                <a:gd name="T27" fmla="*/ 3 h 21"/>
                <a:gd name="T28" fmla="*/ 35 w 75"/>
                <a:gd name="T29" fmla="*/ 2 h 21"/>
                <a:gd name="T30" fmla="*/ 41 w 75"/>
                <a:gd name="T31" fmla="*/ 1 h 21"/>
                <a:gd name="T32" fmla="*/ 48 w 75"/>
                <a:gd name="T33" fmla="*/ 0 h 21"/>
                <a:gd name="T34" fmla="*/ 50 w 75"/>
                <a:gd name="T35" fmla="*/ 2 h 21"/>
                <a:gd name="T36" fmla="*/ 53 w 75"/>
                <a:gd name="T37" fmla="*/ 5 h 21"/>
                <a:gd name="T38" fmla="*/ 56 w 75"/>
                <a:gd name="T39" fmla="*/ 6 h 21"/>
                <a:gd name="T40" fmla="*/ 60 w 75"/>
                <a:gd name="T41" fmla="*/ 9 h 21"/>
                <a:gd name="T42" fmla="*/ 64 w 75"/>
                <a:gd name="T43" fmla="*/ 11 h 21"/>
                <a:gd name="T44" fmla="*/ 67 w 75"/>
                <a:gd name="T45" fmla="*/ 13 h 21"/>
                <a:gd name="T46" fmla="*/ 71 w 75"/>
                <a:gd name="T47" fmla="*/ 15 h 21"/>
                <a:gd name="T48" fmla="*/ 75 w 75"/>
                <a:gd name="T49" fmla="*/ 17 h 21"/>
                <a:gd name="T50" fmla="*/ 75 w 75"/>
                <a:gd name="T51" fmla="*/ 17 h 21"/>
                <a:gd name="T52" fmla="*/ 75 w 75"/>
                <a:gd name="T53" fmla="*/ 18 h 21"/>
                <a:gd name="T54" fmla="*/ 75 w 75"/>
                <a:gd name="T55" fmla="*/ 19 h 21"/>
                <a:gd name="T56" fmla="*/ 75 w 75"/>
                <a:gd name="T57" fmla="*/ 20 h 21"/>
                <a:gd name="T58" fmla="*/ 72 w 75"/>
                <a:gd name="T59" fmla="*/ 20 h 21"/>
                <a:gd name="T60" fmla="*/ 69 w 75"/>
                <a:gd name="T61" fmla="*/ 20 h 21"/>
                <a:gd name="T62" fmla="*/ 66 w 75"/>
                <a:gd name="T63" fmla="*/ 20 h 21"/>
                <a:gd name="T64" fmla="*/ 63 w 75"/>
                <a:gd name="T65" fmla="*/ 20 h 21"/>
                <a:gd name="T66" fmla="*/ 60 w 75"/>
                <a:gd name="T67" fmla="*/ 21 h 21"/>
                <a:gd name="T68" fmla="*/ 57 w 75"/>
                <a:gd name="T69" fmla="*/ 21 h 21"/>
                <a:gd name="T70" fmla="*/ 54 w 75"/>
                <a:gd name="T71" fmla="*/ 21 h 21"/>
                <a:gd name="T72" fmla="*/ 51 w 75"/>
                <a:gd name="T73" fmla="*/ 21 h 21"/>
                <a:gd name="T74" fmla="*/ 51 w 75"/>
                <a:gd name="T75" fmla="*/ 21 h 21"/>
                <a:gd name="T76" fmla="*/ 51 w 75"/>
                <a:gd name="T7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5" h="21">
                  <a:moveTo>
                    <a:pt x="51" y="21"/>
                  </a:moveTo>
                  <a:lnTo>
                    <a:pt x="45" y="20"/>
                  </a:lnTo>
                  <a:lnTo>
                    <a:pt x="37" y="19"/>
                  </a:lnTo>
                  <a:lnTo>
                    <a:pt x="31" y="17"/>
                  </a:lnTo>
                  <a:lnTo>
                    <a:pt x="24" y="16"/>
                  </a:lnTo>
                  <a:lnTo>
                    <a:pt x="17" y="14"/>
                  </a:lnTo>
                  <a:lnTo>
                    <a:pt x="11" y="12"/>
                  </a:lnTo>
                  <a:lnTo>
                    <a:pt x="5" y="9"/>
                  </a:lnTo>
                  <a:lnTo>
                    <a:pt x="0" y="6"/>
                  </a:lnTo>
                  <a:lnTo>
                    <a:pt x="5" y="5"/>
                  </a:lnTo>
                  <a:lnTo>
                    <a:pt x="11" y="5"/>
                  </a:lnTo>
                  <a:lnTo>
                    <a:pt x="17" y="5"/>
                  </a:lnTo>
                  <a:lnTo>
                    <a:pt x="23" y="4"/>
                  </a:lnTo>
                  <a:lnTo>
                    <a:pt x="29" y="3"/>
                  </a:lnTo>
                  <a:lnTo>
                    <a:pt x="35" y="2"/>
                  </a:lnTo>
                  <a:lnTo>
                    <a:pt x="41" y="1"/>
                  </a:lnTo>
                  <a:lnTo>
                    <a:pt x="48" y="0"/>
                  </a:lnTo>
                  <a:lnTo>
                    <a:pt x="50" y="2"/>
                  </a:lnTo>
                  <a:lnTo>
                    <a:pt x="53" y="5"/>
                  </a:lnTo>
                  <a:lnTo>
                    <a:pt x="56" y="6"/>
                  </a:lnTo>
                  <a:lnTo>
                    <a:pt x="60" y="9"/>
                  </a:lnTo>
                  <a:lnTo>
                    <a:pt x="64" y="11"/>
                  </a:lnTo>
                  <a:lnTo>
                    <a:pt x="67" y="13"/>
                  </a:lnTo>
                  <a:lnTo>
                    <a:pt x="71" y="15"/>
                  </a:lnTo>
                  <a:lnTo>
                    <a:pt x="75" y="17"/>
                  </a:lnTo>
                  <a:lnTo>
                    <a:pt x="75" y="17"/>
                  </a:lnTo>
                  <a:lnTo>
                    <a:pt x="75" y="18"/>
                  </a:lnTo>
                  <a:lnTo>
                    <a:pt x="75" y="19"/>
                  </a:lnTo>
                  <a:lnTo>
                    <a:pt x="75" y="20"/>
                  </a:lnTo>
                  <a:lnTo>
                    <a:pt x="72" y="20"/>
                  </a:lnTo>
                  <a:lnTo>
                    <a:pt x="69" y="20"/>
                  </a:lnTo>
                  <a:lnTo>
                    <a:pt x="66" y="20"/>
                  </a:lnTo>
                  <a:lnTo>
                    <a:pt x="63" y="20"/>
                  </a:lnTo>
                  <a:lnTo>
                    <a:pt x="60" y="21"/>
                  </a:lnTo>
                  <a:lnTo>
                    <a:pt x="57" y="21"/>
                  </a:lnTo>
                  <a:lnTo>
                    <a:pt x="54" y="21"/>
                  </a:lnTo>
                  <a:lnTo>
                    <a:pt x="51" y="21"/>
                  </a:lnTo>
                  <a:lnTo>
                    <a:pt x="51" y="21"/>
                  </a:lnTo>
                  <a:lnTo>
                    <a:pt x="51" y="21"/>
                  </a:lnTo>
                  <a:close/>
                </a:path>
              </a:pathLst>
            </a:custGeom>
            <a:solidFill>
              <a:srgbClr val="DDBC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5"/>
            <p:cNvSpPr>
              <a:spLocks/>
            </p:cNvSpPr>
            <p:nvPr/>
          </p:nvSpPr>
          <p:spPr bwMode="auto">
            <a:xfrm>
              <a:off x="2668" y="3166"/>
              <a:ext cx="108" cy="42"/>
            </a:xfrm>
            <a:custGeom>
              <a:avLst/>
              <a:gdLst>
                <a:gd name="T0" fmla="*/ 26 w 108"/>
                <a:gd name="T1" fmla="*/ 40 h 42"/>
                <a:gd name="T2" fmla="*/ 18 w 108"/>
                <a:gd name="T3" fmla="*/ 37 h 42"/>
                <a:gd name="T4" fmla="*/ 11 w 108"/>
                <a:gd name="T5" fmla="*/ 34 h 42"/>
                <a:gd name="T6" fmla="*/ 4 w 108"/>
                <a:gd name="T7" fmla="*/ 31 h 42"/>
                <a:gd name="T8" fmla="*/ 0 w 108"/>
                <a:gd name="T9" fmla="*/ 28 h 42"/>
                <a:gd name="T10" fmla="*/ 0 w 108"/>
                <a:gd name="T11" fmla="*/ 26 h 42"/>
                <a:gd name="T12" fmla="*/ 3 w 108"/>
                <a:gd name="T13" fmla="*/ 25 h 42"/>
                <a:gd name="T14" fmla="*/ 6 w 108"/>
                <a:gd name="T15" fmla="*/ 23 h 42"/>
                <a:gd name="T16" fmla="*/ 9 w 108"/>
                <a:gd name="T17" fmla="*/ 22 h 42"/>
                <a:gd name="T18" fmla="*/ 13 w 108"/>
                <a:gd name="T19" fmla="*/ 19 h 42"/>
                <a:gd name="T20" fmla="*/ 18 w 108"/>
                <a:gd name="T21" fmla="*/ 14 h 42"/>
                <a:gd name="T22" fmla="*/ 19 w 108"/>
                <a:gd name="T23" fmla="*/ 11 h 42"/>
                <a:gd name="T24" fmla="*/ 24 w 108"/>
                <a:gd name="T25" fmla="*/ 10 h 42"/>
                <a:gd name="T26" fmla="*/ 33 w 108"/>
                <a:gd name="T27" fmla="*/ 9 h 42"/>
                <a:gd name="T28" fmla="*/ 41 w 108"/>
                <a:gd name="T29" fmla="*/ 7 h 42"/>
                <a:gd name="T30" fmla="*/ 50 w 108"/>
                <a:gd name="T31" fmla="*/ 2 h 42"/>
                <a:gd name="T32" fmla="*/ 59 w 108"/>
                <a:gd name="T33" fmla="*/ 1 h 42"/>
                <a:gd name="T34" fmla="*/ 69 w 108"/>
                <a:gd name="T35" fmla="*/ 5 h 42"/>
                <a:gd name="T36" fmla="*/ 80 w 108"/>
                <a:gd name="T37" fmla="*/ 9 h 42"/>
                <a:gd name="T38" fmla="*/ 92 w 108"/>
                <a:gd name="T39" fmla="*/ 13 h 42"/>
                <a:gd name="T40" fmla="*/ 100 w 108"/>
                <a:gd name="T41" fmla="*/ 17 h 42"/>
                <a:gd name="T42" fmla="*/ 105 w 108"/>
                <a:gd name="T43" fmla="*/ 23 h 42"/>
                <a:gd name="T44" fmla="*/ 108 w 108"/>
                <a:gd name="T45" fmla="*/ 30 h 42"/>
                <a:gd name="T46" fmla="*/ 107 w 108"/>
                <a:gd name="T47" fmla="*/ 35 h 42"/>
                <a:gd name="T48" fmla="*/ 104 w 108"/>
                <a:gd name="T49" fmla="*/ 37 h 42"/>
                <a:gd name="T50" fmla="*/ 103 w 108"/>
                <a:gd name="T51" fmla="*/ 37 h 42"/>
                <a:gd name="T52" fmla="*/ 95 w 108"/>
                <a:gd name="T53" fmla="*/ 38 h 42"/>
                <a:gd name="T54" fmla="*/ 78 w 108"/>
                <a:gd name="T55" fmla="*/ 41 h 42"/>
                <a:gd name="T56" fmla="*/ 60 w 108"/>
                <a:gd name="T57" fmla="*/ 41 h 42"/>
                <a:gd name="T58" fmla="*/ 43 w 108"/>
                <a:gd name="T59" fmla="*/ 40 h 42"/>
                <a:gd name="T60" fmla="*/ 34 w 108"/>
                <a:gd name="T61" fmla="*/ 41 h 42"/>
                <a:gd name="T62" fmla="*/ 32 w 108"/>
                <a:gd name="T63" fmla="*/ 42 h 42"/>
                <a:gd name="T64" fmla="*/ 30 w 108"/>
                <a:gd name="T65"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8" h="42">
                  <a:moveTo>
                    <a:pt x="30" y="42"/>
                  </a:moveTo>
                  <a:lnTo>
                    <a:pt x="26" y="40"/>
                  </a:lnTo>
                  <a:lnTo>
                    <a:pt x="22" y="38"/>
                  </a:lnTo>
                  <a:lnTo>
                    <a:pt x="18" y="37"/>
                  </a:lnTo>
                  <a:lnTo>
                    <a:pt x="14" y="35"/>
                  </a:lnTo>
                  <a:lnTo>
                    <a:pt x="11" y="34"/>
                  </a:lnTo>
                  <a:lnTo>
                    <a:pt x="7" y="33"/>
                  </a:lnTo>
                  <a:lnTo>
                    <a:pt x="4" y="31"/>
                  </a:lnTo>
                  <a:lnTo>
                    <a:pt x="0" y="29"/>
                  </a:lnTo>
                  <a:lnTo>
                    <a:pt x="0" y="28"/>
                  </a:lnTo>
                  <a:lnTo>
                    <a:pt x="0" y="27"/>
                  </a:lnTo>
                  <a:lnTo>
                    <a:pt x="0" y="26"/>
                  </a:lnTo>
                  <a:lnTo>
                    <a:pt x="0" y="26"/>
                  </a:lnTo>
                  <a:lnTo>
                    <a:pt x="3" y="25"/>
                  </a:lnTo>
                  <a:lnTo>
                    <a:pt x="4" y="24"/>
                  </a:lnTo>
                  <a:lnTo>
                    <a:pt x="6" y="23"/>
                  </a:lnTo>
                  <a:lnTo>
                    <a:pt x="8" y="23"/>
                  </a:lnTo>
                  <a:lnTo>
                    <a:pt x="9" y="22"/>
                  </a:lnTo>
                  <a:lnTo>
                    <a:pt x="11" y="21"/>
                  </a:lnTo>
                  <a:lnTo>
                    <a:pt x="13" y="19"/>
                  </a:lnTo>
                  <a:lnTo>
                    <a:pt x="17" y="17"/>
                  </a:lnTo>
                  <a:lnTo>
                    <a:pt x="18" y="14"/>
                  </a:lnTo>
                  <a:lnTo>
                    <a:pt x="18" y="12"/>
                  </a:lnTo>
                  <a:lnTo>
                    <a:pt x="19" y="11"/>
                  </a:lnTo>
                  <a:lnTo>
                    <a:pt x="19" y="10"/>
                  </a:lnTo>
                  <a:lnTo>
                    <a:pt x="24" y="10"/>
                  </a:lnTo>
                  <a:lnTo>
                    <a:pt x="28" y="9"/>
                  </a:lnTo>
                  <a:lnTo>
                    <a:pt x="33" y="9"/>
                  </a:lnTo>
                  <a:lnTo>
                    <a:pt x="37" y="8"/>
                  </a:lnTo>
                  <a:lnTo>
                    <a:pt x="41" y="7"/>
                  </a:lnTo>
                  <a:lnTo>
                    <a:pt x="45" y="5"/>
                  </a:lnTo>
                  <a:lnTo>
                    <a:pt x="50" y="2"/>
                  </a:lnTo>
                  <a:lnTo>
                    <a:pt x="54" y="0"/>
                  </a:lnTo>
                  <a:lnTo>
                    <a:pt x="59" y="1"/>
                  </a:lnTo>
                  <a:lnTo>
                    <a:pt x="64" y="3"/>
                  </a:lnTo>
                  <a:lnTo>
                    <a:pt x="69" y="5"/>
                  </a:lnTo>
                  <a:lnTo>
                    <a:pt x="75" y="7"/>
                  </a:lnTo>
                  <a:lnTo>
                    <a:pt x="80" y="9"/>
                  </a:lnTo>
                  <a:lnTo>
                    <a:pt x="86" y="12"/>
                  </a:lnTo>
                  <a:lnTo>
                    <a:pt x="92" y="13"/>
                  </a:lnTo>
                  <a:lnTo>
                    <a:pt x="97" y="15"/>
                  </a:lnTo>
                  <a:lnTo>
                    <a:pt x="100" y="17"/>
                  </a:lnTo>
                  <a:lnTo>
                    <a:pt x="102" y="20"/>
                  </a:lnTo>
                  <a:lnTo>
                    <a:pt x="105" y="23"/>
                  </a:lnTo>
                  <a:lnTo>
                    <a:pt x="108" y="27"/>
                  </a:lnTo>
                  <a:lnTo>
                    <a:pt x="108" y="30"/>
                  </a:lnTo>
                  <a:lnTo>
                    <a:pt x="108" y="32"/>
                  </a:lnTo>
                  <a:lnTo>
                    <a:pt x="107" y="35"/>
                  </a:lnTo>
                  <a:lnTo>
                    <a:pt x="104" y="38"/>
                  </a:lnTo>
                  <a:lnTo>
                    <a:pt x="104" y="37"/>
                  </a:lnTo>
                  <a:lnTo>
                    <a:pt x="104" y="37"/>
                  </a:lnTo>
                  <a:lnTo>
                    <a:pt x="103" y="37"/>
                  </a:lnTo>
                  <a:lnTo>
                    <a:pt x="103" y="37"/>
                  </a:lnTo>
                  <a:lnTo>
                    <a:pt x="95" y="38"/>
                  </a:lnTo>
                  <a:lnTo>
                    <a:pt x="86" y="40"/>
                  </a:lnTo>
                  <a:lnTo>
                    <a:pt x="78" y="41"/>
                  </a:lnTo>
                  <a:lnTo>
                    <a:pt x="69" y="41"/>
                  </a:lnTo>
                  <a:lnTo>
                    <a:pt x="60" y="41"/>
                  </a:lnTo>
                  <a:lnTo>
                    <a:pt x="52" y="41"/>
                  </a:lnTo>
                  <a:lnTo>
                    <a:pt x="43" y="40"/>
                  </a:lnTo>
                  <a:lnTo>
                    <a:pt x="36" y="40"/>
                  </a:lnTo>
                  <a:lnTo>
                    <a:pt x="34" y="41"/>
                  </a:lnTo>
                  <a:lnTo>
                    <a:pt x="33" y="42"/>
                  </a:lnTo>
                  <a:lnTo>
                    <a:pt x="32" y="42"/>
                  </a:lnTo>
                  <a:lnTo>
                    <a:pt x="30" y="42"/>
                  </a:lnTo>
                  <a:lnTo>
                    <a:pt x="30" y="42"/>
                  </a:lnTo>
                  <a:lnTo>
                    <a:pt x="30"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6"/>
            <p:cNvSpPr>
              <a:spLocks/>
            </p:cNvSpPr>
            <p:nvPr/>
          </p:nvSpPr>
          <p:spPr bwMode="auto">
            <a:xfrm>
              <a:off x="2947" y="3138"/>
              <a:ext cx="115" cy="70"/>
            </a:xfrm>
            <a:custGeom>
              <a:avLst/>
              <a:gdLst>
                <a:gd name="T0" fmla="*/ 48 w 115"/>
                <a:gd name="T1" fmla="*/ 67 h 70"/>
                <a:gd name="T2" fmla="*/ 31 w 115"/>
                <a:gd name="T3" fmla="*/ 64 h 70"/>
                <a:gd name="T4" fmla="*/ 14 w 115"/>
                <a:gd name="T5" fmla="*/ 59 h 70"/>
                <a:gd name="T6" fmla="*/ 2 w 115"/>
                <a:gd name="T7" fmla="*/ 53 h 70"/>
                <a:gd name="T8" fmla="*/ 2 w 115"/>
                <a:gd name="T9" fmla="*/ 47 h 70"/>
                <a:gd name="T10" fmla="*/ 7 w 115"/>
                <a:gd name="T11" fmla="*/ 44 h 70"/>
                <a:gd name="T12" fmla="*/ 12 w 115"/>
                <a:gd name="T13" fmla="*/ 42 h 70"/>
                <a:gd name="T14" fmla="*/ 18 w 115"/>
                <a:gd name="T15" fmla="*/ 40 h 70"/>
                <a:gd name="T16" fmla="*/ 21 w 115"/>
                <a:gd name="T17" fmla="*/ 39 h 70"/>
                <a:gd name="T18" fmla="*/ 21 w 115"/>
                <a:gd name="T19" fmla="*/ 38 h 70"/>
                <a:gd name="T20" fmla="*/ 23 w 115"/>
                <a:gd name="T21" fmla="*/ 37 h 70"/>
                <a:gd name="T22" fmla="*/ 25 w 115"/>
                <a:gd name="T23" fmla="*/ 37 h 70"/>
                <a:gd name="T24" fmla="*/ 26 w 115"/>
                <a:gd name="T25" fmla="*/ 36 h 70"/>
                <a:gd name="T26" fmla="*/ 26 w 115"/>
                <a:gd name="T27" fmla="*/ 35 h 70"/>
                <a:gd name="T28" fmla="*/ 31 w 115"/>
                <a:gd name="T29" fmla="*/ 33 h 70"/>
                <a:gd name="T30" fmla="*/ 41 w 115"/>
                <a:gd name="T31" fmla="*/ 29 h 70"/>
                <a:gd name="T32" fmla="*/ 52 w 115"/>
                <a:gd name="T33" fmla="*/ 24 h 70"/>
                <a:gd name="T34" fmla="*/ 61 w 115"/>
                <a:gd name="T35" fmla="*/ 19 h 70"/>
                <a:gd name="T36" fmla="*/ 69 w 115"/>
                <a:gd name="T37" fmla="*/ 15 h 70"/>
                <a:gd name="T38" fmla="*/ 74 w 115"/>
                <a:gd name="T39" fmla="*/ 11 h 70"/>
                <a:gd name="T40" fmla="*/ 80 w 115"/>
                <a:gd name="T41" fmla="*/ 7 h 70"/>
                <a:gd name="T42" fmla="*/ 85 w 115"/>
                <a:gd name="T43" fmla="*/ 3 h 70"/>
                <a:gd name="T44" fmla="*/ 91 w 115"/>
                <a:gd name="T45" fmla="*/ 0 h 70"/>
                <a:gd name="T46" fmla="*/ 96 w 115"/>
                <a:gd name="T47" fmla="*/ 2 h 70"/>
                <a:gd name="T48" fmla="*/ 102 w 115"/>
                <a:gd name="T49" fmla="*/ 4 h 70"/>
                <a:gd name="T50" fmla="*/ 109 w 115"/>
                <a:gd name="T51" fmla="*/ 6 h 70"/>
                <a:gd name="T52" fmla="*/ 111 w 115"/>
                <a:gd name="T53" fmla="*/ 15 h 70"/>
                <a:gd name="T54" fmla="*/ 110 w 115"/>
                <a:gd name="T55" fmla="*/ 33 h 70"/>
                <a:gd name="T56" fmla="*/ 115 w 115"/>
                <a:gd name="T57" fmla="*/ 41 h 70"/>
                <a:gd name="T58" fmla="*/ 115 w 115"/>
                <a:gd name="T59" fmla="*/ 43 h 70"/>
                <a:gd name="T60" fmla="*/ 109 w 115"/>
                <a:gd name="T61" fmla="*/ 48 h 70"/>
                <a:gd name="T62" fmla="*/ 93 w 115"/>
                <a:gd name="T63" fmla="*/ 56 h 70"/>
                <a:gd name="T64" fmla="*/ 76 w 115"/>
                <a:gd name="T65" fmla="*/ 65 h 70"/>
                <a:gd name="T66" fmla="*/ 60 w 115"/>
                <a:gd name="T67" fmla="*/ 69 h 70"/>
                <a:gd name="T68" fmla="*/ 53 w 115"/>
                <a:gd name="T6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70">
                  <a:moveTo>
                    <a:pt x="53" y="70"/>
                  </a:moveTo>
                  <a:lnTo>
                    <a:pt x="48" y="67"/>
                  </a:lnTo>
                  <a:lnTo>
                    <a:pt x="40" y="66"/>
                  </a:lnTo>
                  <a:lnTo>
                    <a:pt x="31" y="64"/>
                  </a:lnTo>
                  <a:lnTo>
                    <a:pt x="23" y="62"/>
                  </a:lnTo>
                  <a:lnTo>
                    <a:pt x="14" y="59"/>
                  </a:lnTo>
                  <a:lnTo>
                    <a:pt x="6" y="56"/>
                  </a:lnTo>
                  <a:lnTo>
                    <a:pt x="2" y="53"/>
                  </a:lnTo>
                  <a:lnTo>
                    <a:pt x="0" y="48"/>
                  </a:lnTo>
                  <a:lnTo>
                    <a:pt x="2" y="47"/>
                  </a:lnTo>
                  <a:lnTo>
                    <a:pt x="4" y="45"/>
                  </a:lnTo>
                  <a:lnTo>
                    <a:pt x="7" y="44"/>
                  </a:lnTo>
                  <a:lnTo>
                    <a:pt x="10" y="43"/>
                  </a:lnTo>
                  <a:lnTo>
                    <a:pt x="12" y="42"/>
                  </a:lnTo>
                  <a:lnTo>
                    <a:pt x="15" y="41"/>
                  </a:lnTo>
                  <a:lnTo>
                    <a:pt x="18" y="40"/>
                  </a:lnTo>
                  <a:lnTo>
                    <a:pt x="21" y="39"/>
                  </a:lnTo>
                  <a:lnTo>
                    <a:pt x="21" y="39"/>
                  </a:lnTo>
                  <a:lnTo>
                    <a:pt x="21" y="38"/>
                  </a:lnTo>
                  <a:lnTo>
                    <a:pt x="21" y="38"/>
                  </a:lnTo>
                  <a:lnTo>
                    <a:pt x="22" y="37"/>
                  </a:lnTo>
                  <a:lnTo>
                    <a:pt x="23" y="37"/>
                  </a:lnTo>
                  <a:lnTo>
                    <a:pt x="24" y="37"/>
                  </a:lnTo>
                  <a:lnTo>
                    <a:pt x="25" y="37"/>
                  </a:lnTo>
                  <a:lnTo>
                    <a:pt x="25" y="37"/>
                  </a:lnTo>
                  <a:lnTo>
                    <a:pt x="26" y="36"/>
                  </a:lnTo>
                  <a:lnTo>
                    <a:pt x="26" y="36"/>
                  </a:lnTo>
                  <a:lnTo>
                    <a:pt x="26" y="35"/>
                  </a:lnTo>
                  <a:lnTo>
                    <a:pt x="26" y="35"/>
                  </a:lnTo>
                  <a:lnTo>
                    <a:pt x="31" y="33"/>
                  </a:lnTo>
                  <a:lnTo>
                    <a:pt x="36" y="32"/>
                  </a:lnTo>
                  <a:lnTo>
                    <a:pt x="41" y="29"/>
                  </a:lnTo>
                  <a:lnTo>
                    <a:pt x="46" y="27"/>
                  </a:lnTo>
                  <a:lnTo>
                    <a:pt x="52" y="24"/>
                  </a:lnTo>
                  <a:lnTo>
                    <a:pt x="57" y="21"/>
                  </a:lnTo>
                  <a:lnTo>
                    <a:pt x="61" y="19"/>
                  </a:lnTo>
                  <a:lnTo>
                    <a:pt x="67" y="17"/>
                  </a:lnTo>
                  <a:lnTo>
                    <a:pt x="69" y="15"/>
                  </a:lnTo>
                  <a:lnTo>
                    <a:pt x="72" y="13"/>
                  </a:lnTo>
                  <a:lnTo>
                    <a:pt x="74" y="11"/>
                  </a:lnTo>
                  <a:lnTo>
                    <a:pt x="77" y="9"/>
                  </a:lnTo>
                  <a:lnTo>
                    <a:pt x="80" y="7"/>
                  </a:lnTo>
                  <a:lnTo>
                    <a:pt x="83" y="5"/>
                  </a:lnTo>
                  <a:lnTo>
                    <a:pt x="85" y="3"/>
                  </a:lnTo>
                  <a:lnTo>
                    <a:pt x="88" y="0"/>
                  </a:lnTo>
                  <a:lnTo>
                    <a:pt x="91" y="0"/>
                  </a:lnTo>
                  <a:lnTo>
                    <a:pt x="93" y="1"/>
                  </a:lnTo>
                  <a:lnTo>
                    <a:pt x="96" y="2"/>
                  </a:lnTo>
                  <a:lnTo>
                    <a:pt x="99" y="3"/>
                  </a:lnTo>
                  <a:lnTo>
                    <a:pt x="102" y="4"/>
                  </a:lnTo>
                  <a:lnTo>
                    <a:pt x="105" y="5"/>
                  </a:lnTo>
                  <a:lnTo>
                    <a:pt x="109" y="6"/>
                  </a:lnTo>
                  <a:lnTo>
                    <a:pt x="112" y="6"/>
                  </a:lnTo>
                  <a:lnTo>
                    <a:pt x="111" y="15"/>
                  </a:lnTo>
                  <a:lnTo>
                    <a:pt x="110" y="24"/>
                  </a:lnTo>
                  <a:lnTo>
                    <a:pt x="110" y="33"/>
                  </a:lnTo>
                  <a:lnTo>
                    <a:pt x="115" y="40"/>
                  </a:lnTo>
                  <a:lnTo>
                    <a:pt x="115" y="41"/>
                  </a:lnTo>
                  <a:lnTo>
                    <a:pt x="115" y="42"/>
                  </a:lnTo>
                  <a:lnTo>
                    <a:pt x="115" y="43"/>
                  </a:lnTo>
                  <a:lnTo>
                    <a:pt x="115" y="44"/>
                  </a:lnTo>
                  <a:lnTo>
                    <a:pt x="109" y="48"/>
                  </a:lnTo>
                  <a:lnTo>
                    <a:pt x="102" y="52"/>
                  </a:lnTo>
                  <a:lnTo>
                    <a:pt x="93" y="56"/>
                  </a:lnTo>
                  <a:lnTo>
                    <a:pt x="85" y="61"/>
                  </a:lnTo>
                  <a:lnTo>
                    <a:pt x="76" y="65"/>
                  </a:lnTo>
                  <a:lnTo>
                    <a:pt x="68" y="67"/>
                  </a:lnTo>
                  <a:lnTo>
                    <a:pt x="60" y="69"/>
                  </a:lnTo>
                  <a:lnTo>
                    <a:pt x="53" y="70"/>
                  </a:lnTo>
                  <a:lnTo>
                    <a:pt x="53" y="70"/>
                  </a:lnTo>
                  <a:lnTo>
                    <a:pt x="53" y="70"/>
                  </a:lnTo>
                  <a:close/>
                </a:path>
              </a:pathLst>
            </a:custGeom>
            <a:solidFill>
              <a:srgbClr val="CC6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7"/>
            <p:cNvSpPr>
              <a:spLocks/>
            </p:cNvSpPr>
            <p:nvPr/>
          </p:nvSpPr>
          <p:spPr bwMode="auto">
            <a:xfrm>
              <a:off x="2554" y="2948"/>
              <a:ext cx="126" cy="246"/>
            </a:xfrm>
            <a:custGeom>
              <a:avLst/>
              <a:gdLst>
                <a:gd name="T0" fmla="*/ 12 w 126"/>
                <a:gd name="T1" fmla="*/ 233 h 246"/>
                <a:gd name="T2" fmla="*/ 0 w 126"/>
                <a:gd name="T3" fmla="*/ 59 h 246"/>
                <a:gd name="T4" fmla="*/ 12 w 126"/>
                <a:gd name="T5" fmla="*/ 1 h 246"/>
                <a:gd name="T6" fmla="*/ 73 w 126"/>
                <a:gd name="T7" fmla="*/ 5 h 246"/>
                <a:gd name="T8" fmla="*/ 120 w 126"/>
                <a:gd name="T9" fmla="*/ 3 h 246"/>
                <a:gd name="T10" fmla="*/ 109 w 126"/>
                <a:gd name="T11" fmla="*/ 13 h 246"/>
                <a:gd name="T12" fmla="*/ 107 w 126"/>
                <a:gd name="T13" fmla="*/ 20 h 246"/>
                <a:gd name="T14" fmla="*/ 117 w 126"/>
                <a:gd name="T15" fmla="*/ 20 h 246"/>
                <a:gd name="T16" fmla="*/ 112 w 126"/>
                <a:gd name="T17" fmla="*/ 29 h 246"/>
                <a:gd name="T18" fmla="*/ 104 w 126"/>
                <a:gd name="T19" fmla="*/ 34 h 246"/>
                <a:gd name="T20" fmla="*/ 120 w 126"/>
                <a:gd name="T21" fmla="*/ 30 h 246"/>
                <a:gd name="T22" fmla="*/ 105 w 126"/>
                <a:gd name="T23" fmla="*/ 44 h 246"/>
                <a:gd name="T24" fmla="*/ 117 w 126"/>
                <a:gd name="T25" fmla="*/ 41 h 246"/>
                <a:gd name="T26" fmla="*/ 120 w 126"/>
                <a:gd name="T27" fmla="*/ 46 h 246"/>
                <a:gd name="T28" fmla="*/ 104 w 126"/>
                <a:gd name="T29" fmla="*/ 56 h 246"/>
                <a:gd name="T30" fmla="*/ 120 w 126"/>
                <a:gd name="T31" fmla="*/ 51 h 246"/>
                <a:gd name="T32" fmla="*/ 107 w 126"/>
                <a:gd name="T33" fmla="*/ 66 h 246"/>
                <a:gd name="T34" fmla="*/ 109 w 126"/>
                <a:gd name="T35" fmla="*/ 68 h 246"/>
                <a:gd name="T36" fmla="*/ 123 w 126"/>
                <a:gd name="T37" fmla="*/ 70 h 246"/>
                <a:gd name="T38" fmla="*/ 106 w 126"/>
                <a:gd name="T39" fmla="*/ 80 h 246"/>
                <a:gd name="T40" fmla="*/ 116 w 126"/>
                <a:gd name="T41" fmla="*/ 78 h 246"/>
                <a:gd name="T42" fmla="*/ 115 w 126"/>
                <a:gd name="T43" fmla="*/ 92 h 246"/>
                <a:gd name="T44" fmla="*/ 112 w 126"/>
                <a:gd name="T45" fmla="*/ 95 h 246"/>
                <a:gd name="T46" fmla="*/ 123 w 126"/>
                <a:gd name="T47" fmla="*/ 99 h 246"/>
                <a:gd name="T48" fmla="*/ 109 w 126"/>
                <a:gd name="T49" fmla="*/ 111 h 246"/>
                <a:gd name="T50" fmla="*/ 116 w 126"/>
                <a:gd name="T51" fmla="*/ 111 h 246"/>
                <a:gd name="T52" fmla="*/ 123 w 126"/>
                <a:gd name="T53" fmla="*/ 116 h 246"/>
                <a:gd name="T54" fmla="*/ 106 w 126"/>
                <a:gd name="T55" fmla="*/ 126 h 246"/>
                <a:gd name="T56" fmla="*/ 119 w 126"/>
                <a:gd name="T57" fmla="*/ 123 h 246"/>
                <a:gd name="T58" fmla="*/ 121 w 126"/>
                <a:gd name="T59" fmla="*/ 128 h 246"/>
                <a:gd name="T60" fmla="*/ 108 w 126"/>
                <a:gd name="T61" fmla="*/ 136 h 246"/>
                <a:gd name="T62" fmla="*/ 122 w 126"/>
                <a:gd name="T63" fmla="*/ 133 h 246"/>
                <a:gd name="T64" fmla="*/ 119 w 126"/>
                <a:gd name="T65" fmla="*/ 143 h 246"/>
                <a:gd name="T66" fmla="*/ 108 w 126"/>
                <a:gd name="T67" fmla="*/ 152 h 246"/>
                <a:gd name="T68" fmla="*/ 124 w 126"/>
                <a:gd name="T69" fmla="*/ 147 h 246"/>
                <a:gd name="T70" fmla="*/ 117 w 126"/>
                <a:gd name="T71" fmla="*/ 160 h 246"/>
                <a:gd name="T72" fmla="*/ 106 w 126"/>
                <a:gd name="T73" fmla="*/ 166 h 246"/>
                <a:gd name="T74" fmla="*/ 117 w 126"/>
                <a:gd name="T75" fmla="*/ 164 h 246"/>
                <a:gd name="T76" fmla="*/ 125 w 126"/>
                <a:gd name="T77" fmla="*/ 168 h 246"/>
                <a:gd name="T78" fmla="*/ 106 w 126"/>
                <a:gd name="T79" fmla="*/ 179 h 246"/>
                <a:gd name="T80" fmla="*/ 113 w 126"/>
                <a:gd name="T81" fmla="*/ 178 h 246"/>
                <a:gd name="T82" fmla="*/ 125 w 126"/>
                <a:gd name="T83" fmla="*/ 176 h 246"/>
                <a:gd name="T84" fmla="*/ 112 w 126"/>
                <a:gd name="T85" fmla="*/ 187 h 246"/>
                <a:gd name="T86" fmla="*/ 111 w 126"/>
                <a:gd name="T87" fmla="*/ 191 h 246"/>
                <a:gd name="T88" fmla="*/ 126 w 126"/>
                <a:gd name="T89" fmla="*/ 190 h 246"/>
                <a:gd name="T90" fmla="*/ 107 w 126"/>
                <a:gd name="T91" fmla="*/ 203 h 246"/>
                <a:gd name="T92" fmla="*/ 110 w 126"/>
                <a:gd name="T93" fmla="*/ 206 h 246"/>
                <a:gd name="T94" fmla="*/ 125 w 126"/>
                <a:gd name="T95" fmla="*/ 205 h 246"/>
                <a:gd name="T96" fmla="*/ 107 w 126"/>
                <a:gd name="T97" fmla="*/ 219 h 246"/>
                <a:gd name="T98" fmla="*/ 104 w 126"/>
                <a:gd name="T99" fmla="*/ 225 h 246"/>
                <a:gd name="T100" fmla="*/ 126 w 126"/>
                <a:gd name="T101" fmla="*/ 214 h 246"/>
                <a:gd name="T102" fmla="*/ 112 w 126"/>
                <a:gd name="T103" fmla="*/ 229 h 246"/>
                <a:gd name="T104" fmla="*/ 112 w 126"/>
                <a:gd name="T105" fmla="*/ 233 h 246"/>
                <a:gd name="T106" fmla="*/ 122 w 126"/>
                <a:gd name="T107" fmla="*/ 234 h 246"/>
                <a:gd name="T108" fmla="*/ 49 w 126"/>
                <a:gd name="T109" fmla="*/ 24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6" h="246">
                  <a:moveTo>
                    <a:pt x="49" y="246"/>
                  </a:moveTo>
                  <a:lnTo>
                    <a:pt x="42" y="245"/>
                  </a:lnTo>
                  <a:lnTo>
                    <a:pt x="34" y="243"/>
                  </a:lnTo>
                  <a:lnTo>
                    <a:pt x="28" y="241"/>
                  </a:lnTo>
                  <a:lnTo>
                    <a:pt x="22" y="239"/>
                  </a:lnTo>
                  <a:lnTo>
                    <a:pt x="17" y="237"/>
                  </a:lnTo>
                  <a:lnTo>
                    <a:pt x="12" y="233"/>
                  </a:lnTo>
                  <a:lnTo>
                    <a:pt x="6" y="229"/>
                  </a:lnTo>
                  <a:lnTo>
                    <a:pt x="2" y="225"/>
                  </a:lnTo>
                  <a:lnTo>
                    <a:pt x="1" y="188"/>
                  </a:lnTo>
                  <a:lnTo>
                    <a:pt x="1" y="151"/>
                  </a:lnTo>
                  <a:lnTo>
                    <a:pt x="0" y="115"/>
                  </a:lnTo>
                  <a:lnTo>
                    <a:pt x="0" y="78"/>
                  </a:lnTo>
                  <a:lnTo>
                    <a:pt x="0" y="59"/>
                  </a:lnTo>
                  <a:lnTo>
                    <a:pt x="0" y="38"/>
                  </a:lnTo>
                  <a:lnTo>
                    <a:pt x="0" y="18"/>
                  </a:lnTo>
                  <a:lnTo>
                    <a:pt x="2" y="0"/>
                  </a:lnTo>
                  <a:lnTo>
                    <a:pt x="3" y="0"/>
                  </a:lnTo>
                  <a:lnTo>
                    <a:pt x="5" y="0"/>
                  </a:lnTo>
                  <a:lnTo>
                    <a:pt x="7" y="0"/>
                  </a:lnTo>
                  <a:lnTo>
                    <a:pt x="12" y="1"/>
                  </a:lnTo>
                  <a:lnTo>
                    <a:pt x="17" y="1"/>
                  </a:lnTo>
                  <a:lnTo>
                    <a:pt x="24" y="3"/>
                  </a:lnTo>
                  <a:lnTo>
                    <a:pt x="34" y="4"/>
                  </a:lnTo>
                  <a:lnTo>
                    <a:pt x="47" y="6"/>
                  </a:lnTo>
                  <a:lnTo>
                    <a:pt x="55" y="6"/>
                  </a:lnTo>
                  <a:lnTo>
                    <a:pt x="64" y="5"/>
                  </a:lnTo>
                  <a:lnTo>
                    <a:pt x="73" y="5"/>
                  </a:lnTo>
                  <a:lnTo>
                    <a:pt x="82" y="5"/>
                  </a:lnTo>
                  <a:lnTo>
                    <a:pt x="92" y="4"/>
                  </a:lnTo>
                  <a:lnTo>
                    <a:pt x="101" y="3"/>
                  </a:lnTo>
                  <a:lnTo>
                    <a:pt x="110" y="3"/>
                  </a:lnTo>
                  <a:lnTo>
                    <a:pt x="120" y="1"/>
                  </a:lnTo>
                  <a:lnTo>
                    <a:pt x="120" y="2"/>
                  </a:lnTo>
                  <a:lnTo>
                    <a:pt x="120" y="3"/>
                  </a:lnTo>
                  <a:lnTo>
                    <a:pt x="120" y="4"/>
                  </a:lnTo>
                  <a:lnTo>
                    <a:pt x="120" y="4"/>
                  </a:lnTo>
                  <a:lnTo>
                    <a:pt x="117" y="7"/>
                  </a:lnTo>
                  <a:lnTo>
                    <a:pt x="112" y="9"/>
                  </a:lnTo>
                  <a:lnTo>
                    <a:pt x="109" y="11"/>
                  </a:lnTo>
                  <a:lnTo>
                    <a:pt x="106" y="14"/>
                  </a:lnTo>
                  <a:lnTo>
                    <a:pt x="109" y="13"/>
                  </a:lnTo>
                  <a:lnTo>
                    <a:pt x="113" y="12"/>
                  </a:lnTo>
                  <a:lnTo>
                    <a:pt x="116" y="11"/>
                  </a:lnTo>
                  <a:lnTo>
                    <a:pt x="120" y="11"/>
                  </a:lnTo>
                  <a:lnTo>
                    <a:pt x="118" y="15"/>
                  </a:lnTo>
                  <a:lnTo>
                    <a:pt x="114" y="17"/>
                  </a:lnTo>
                  <a:lnTo>
                    <a:pt x="110" y="19"/>
                  </a:lnTo>
                  <a:lnTo>
                    <a:pt x="107" y="20"/>
                  </a:lnTo>
                  <a:lnTo>
                    <a:pt x="107" y="21"/>
                  </a:lnTo>
                  <a:lnTo>
                    <a:pt x="107" y="22"/>
                  </a:lnTo>
                  <a:lnTo>
                    <a:pt x="107" y="22"/>
                  </a:lnTo>
                  <a:lnTo>
                    <a:pt x="107" y="23"/>
                  </a:lnTo>
                  <a:lnTo>
                    <a:pt x="110" y="22"/>
                  </a:lnTo>
                  <a:lnTo>
                    <a:pt x="113" y="21"/>
                  </a:lnTo>
                  <a:lnTo>
                    <a:pt x="117" y="20"/>
                  </a:lnTo>
                  <a:lnTo>
                    <a:pt x="120" y="20"/>
                  </a:lnTo>
                  <a:lnTo>
                    <a:pt x="120" y="21"/>
                  </a:lnTo>
                  <a:lnTo>
                    <a:pt x="120" y="22"/>
                  </a:lnTo>
                  <a:lnTo>
                    <a:pt x="119" y="23"/>
                  </a:lnTo>
                  <a:lnTo>
                    <a:pt x="119" y="25"/>
                  </a:lnTo>
                  <a:lnTo>
                    <a:pt x="116" y="27"/>
                  </a:lnTo>
                  <a:lnTo>
                    <a:pt x="112" y="29"/>
                  </a:lnTo>
                  <a:lnTo>
                    <a:pt x="109" y="30"/>
                  </a:lnTo>
                  <a:lnTo>
                    <a:pt x="107" y="31"/>
                  </a:lnTo>
                  <a:lnTo>
                    <a:pt x="105" y="32"/>
                  </a:lnTo>
                  <a:lnTo>
                    <a:pt x="103" y="33"/>
                  </a:lnTo>
                  <a:lnTo>
                    <a:pt x="102" y="34"/>
                  </a:lnTo>
                  <a:lnTo>
                    <a:pt x="102" y="34"/>
                  </a:lnTo>
                  <a:lnTo>
                    <a:pt x="104" y="34"/>
                  </a:lnTo>
                  <a:lnTo>
                    <a:pt x="106" y="34"/>
                  </a:lnTo>
                  <a:lnTo>
                    <a:pt x="108" y="33"/>
                  </a:lnTo>
                  <a:lnTo>
                    <a:pt x="110" y="33"/>
                  </a:lnTo>
                  <a:lnTo>
                    <a:pt x="113" y="32"/>
                  </a:lnTo>
                  <a:lnTo>
                    <a:pt x="116" y="31"/>
                  </a:lnTo>
                  <a:lnTo>
                    <a:pt x="118" y="30"/>
                  </a:lnTo>
                  <a:lnTo>
                    <a:pt x="120" y="30"/>
                  </a:lnTo>
                  <a:lnTo>
                    <a:pt x="119" y="32"/>
                  </a:lnTo>
                  <a:lnTo>
                    <a:pt x="118" y="34"/>
                  </a:lnTo>
                  <a:lnTo>
                    <a:pt x="116" y="37"/>
                  </a:lnTo>
                  <a:lnTo>
                    <a:pt x="113" y="38"/>
                  </a:lnTo>
                  <a:lnTo>
                    <a:pt x="110" y="40"/>
                  </a:lnTo>
                  <a:lnTo>
                    <a:pt x="107" y="42"/>
                  </a:lnTo>
                  <a:lnTo>
                    <a:pt x="105" y="44"/>
                  </a:lnTo>
                  <a:lnTo>
                    <a:pt x="103" y="45"/>
                  </a:lnTo>
                  <a:lnTo>
                    <a:pt x="105" y="45"/>
                  </a:lnTo>
                  <a:lnTo>
                    <a:pt x="107" y="44"/>
                  </a:lnTo>
                  <a:lnTo>
                    <a:pt x="109" y="44"/>
                  </a:lnTo>
                  <a:lnTo>
                    <a:pt x="112" y="43"/>
                  </a:lnTo>
                  <a:lnTo>
                    <a:pt x="114" y="42"/>
                  </a:lnTo>
                  <a:lnTo>
                    <a:pt x="117" y="41"/>
                  </a:lnTo>
                  <a:lnTo>
                    <a:pt x="120" y="41"/>
                  </a:lnTo>
                  <a:lnTo>
                    <a:pt x="122" y="40"/>
                  </a:lnTo>
                  <a:lnTo>
                    <a:pt x="122" y="41"/>
                  </a:lnTo>
                  <a:lnTo>
                    <a:pt x="122" y="42"/>
                  </a:lnTo>
                  <a:lnTo>
                    <a:pt x="121" y="44"/>
                  </a:lnTo>
                  <a:lnTo>
                    <a:pt x="121" y="45"/>
                  </a:lnTo>
                  <a:lnTo>
                    <a:pt x="120" y="46"/>
                  </a:lnTo>
                  <a:lnTo>
                    <a:pt x="118" y="47"/>
                  </a:lnTo>
                  <a:lnTo>
                    <a:pt x="115" y="48"/>
                  </a:lnTo>
                  <a:lnTo>
                    <a:pt x="112" y="50"/>
                  </a:lnTo>
                  <a:lnTo>
                    <a:pt x="110" y="51"/>
                  </a:lnTo>
                  <a:lnTo>
                    <a:pt x="108" y="53"/>
                  </a:lnTo>
                  <a:lnTo>
                    <a:pt x="105" y="55"/>
                  </a:lnTo>
                  <a:lnTo>
                    <a:pt x="104" y="56"/>
                  </a:lnTo>
                  <a:lnTo>
                    <a:pt x="106" y="55"/>
                  </a:lnTo>
                  <a:lnTo>
                    <a:pt x="108" y="55"/>
                  </a:lnTo>
                  <a:lnTo>
                    <a:pt x="110" y="53"/>
                  </a:lnTo>
                  <a:lnTo>
                    <a:pt x="113" y="53"/>
                  </a:lnTo>
                  <a:lnTo>
                    <a:pt x="115" y="52"/>
                  </a:lnTo>
                  <a:lnTo>
                    <a:pt x="118" y="51"/>
                  </a:lnTo>
                  <a:lnTo>
                    <a:pt x="120" y="51"/>
                  </a:lnTo>
                  <a:lnTo>
                    <a:pt x="122" y="50"/>
                  </a:lnTo>
                  <a:lnTo>
                    <a:pt x="122" y="55"/>
                  </a:lnTo>
                  <a:lnTo>
                    <a:pt x="120" y="59"/>
                  </a:lnTo>
                  <a:lnTo>
                    <a:pt x="117" y="61"/>
                  </a:lnTo>
                  <a:lnTo>
                    <a:pt x="113" y="63"/>
                  </a:lnTo>
                  <a:lnTo>
                    <a:pt x="110" y="64"/>
                  </a:lnTo>
                  <a:lnTo>
                    <a:pt x="107" y="66"/>
                  </a:lnTo>
                  <a:lnTo>
                    <a:pt x="104" y="67"/>
                  </a:lnTo>
                  <a:lnTo>
                    <a:pt x="102" y="70"/>
                  </a:lnTo>
                  <a:lnTo>
                    <a:pt x="103" y="70"/>
                  </a:lnTo>
                  <a:lnTo>
                    <a:pt x="104" y="69"/>
                  </a:lnTo>
                  <a:lnTo>
                    <a:pt x="106" y="69"/>
                  </a:lnTo>
                  <a:lnTo>
                    <a:pt x="107" y="68"/>
                  </a:lnTo>
                  <a:lnTo>
                    <a:pt x="109" y="68"/>
                  </a:lnTo>
                  <a:lnTo>
                    <a:pt x="112" y="67"/>
                  </a:lnTo>
                  <a:lnTo>
                    <a:pt x="117" y="66"/>
                  </a:lnTo>
                  <a:lnTo>
                    <a:pt x="122" y="64"/>
                  </a:lnTo>
                  <a:lnTo>
                    <a:pt x="122" y="65"/>
                  </a:lnTo>
                  <a:lnTo>
                    <a:pt x="123" y="67"/>
                  </a:lnTo>
                  <a:lnTo>
                    <a:pt x="123" y="68"/>
                  </a:lnTo>
                  <a:lnTo>
                    <a:pt x="123" y="70"/>
                  </a:lnTo>
                  <a:lnTo>
                    <a:pt x="120" y="71"/>
                  </a:lnTo>
                  <a:lnTo>
                    <a:pt x="118" y="73"/>
                  </a:lnTo>
                  <a:lnTo>
                    <a:pt x="116" y="74"/>
                  </a:lnTo>
                  <a:lnTo>
                    <a:pt x="113" y="76"/>
                  </a:lnTo>
                  <a:lnTo>
                    <a:pt x="111" y="77"/>
                  </a:lnTo>
                  <a:lnTo>
                    <a:pt x="108" y="79"/>
                  </a:lnTo>
                  <a:lnTo>
                    <a:pt x="106" y="80"/>
                  </a:lnTo>
                  <a:lnTo>
                    <a:pt x="104" y="82"/>
                  </a:lnTo>
                  <a:lnTo>
                    <a:pt x="105" y="82"/>
                  </a:lnTo>
                  <a:lnTo>
                    <a:pt x="106" y="82"/>
                  </a:lnTo>
                  <a:lnTo>
                    <a:pt x="108" y="81"/>
                  </a:lnTo>
                  <a:lnTo>
                    <a:pt x="110" y="80"/>
                  </a:lnTo>
                  <a:lnTo>
                    <a:pt x="113" y="79"/>
                  </a:lnTo>
                  <a:lnTo>
                    <a:pt x="116" y="78"/>
                  </a:lnTo>
                  <a:lnTo>
                    <a:pt x="120" y="78"/>
                  </a:lnTo>
                  <a:lnTo>
                    <a:pt x="123" y="77"/>
                  </a:lnTo>
                  <a:lnTo>
                    <a:pt x="123" y="82"/>
                  </a:lnTo>
                  <a:lnTo>
                    <a:pt x="122" y="86"/>
                  </a:lnTo>
                  <a:lnTo>
                    <a:pt x="120" y="89"/>
                  </a:lnTo>
                  <a:lnTo>
                    <a:pt x="118" y="90"/>
                  </a:lnTo>
                  <a:lnTo>
                    <a:pt x="115" y="92"/>
                  </a:lnTo>
                  <a:lnTo>
                    <a:pt x="111" y="93"/>
                  </a:lnTo>
                  <a:lnTo>
                    <a:pt x="108" y="95"/>
                  </a:lnTo>
                  <a:lnTo>
                    <a:pt x="103" y="97"/>
                  </a:lnTo>
                  <a:lnTo>
                    <a:pt x="105" y="97"/>
                  </a:lnTo>
                  <a:lnTo>
                    <a:pt x="108" y="96"/>
                  </a:lnTo>
                  <a:lnTo>
                    <a:pt x="110" y="96"/>
                  </a:lnTo>
                  <a:lnTo>
                    <a:pt x="112" y="95"/>
                  </a:lnTo>
                  <a:lnTo>
                    <a:pt x="115" y="94"/>
                  </a:lnTo>
                  <a:lnTo>
                    <a:pt x="118" y="93"/>
                  </a:lnTo>
                  <a:lnTo>
                    <a:pt x="121" y="93"/>
                  </a:lnTo>
                  <a:lnTo>
                    <a:pt x="123" y="92"/>
                  </a:lnTo>
                  <a:lnTo>
                    <a:pt x="123" y="94"/>
                  </a:lnTo>
                  <a:lnTo>
                    <a:pt x="123" y="97"/>
                  </a:lnTo>
                  <a:lnTo>
                    <a:pt x="123" y="99"/>
                  </a:lnTo>
                  <a:lnTo>
                    <a:pt x="123" y="101"/>
                  </a:lnTo>
                  <a:lnTo>
                    <a:pt x="121" y="103"/>
                  </a:lnTo>
                  <a:lnTo>
                    <a:pt x="118" y="105"/>
                  </a:lnTo>
                  <a:lnTo>
                    <a:pt x="116" y="107"/>
                  </a:lnTo>
                  <a:lnTo>
                    <a:pt x="114" y="108"/>
                  </a:lnTo>
                  <a:lnTo>
                    <a:pt x="111" y="109"/>
                  </a:lnTo>
                  <a:lnTo>
                    <a:pt x="109" y="111"/>
                  </a:lnTo>
                  <a:lnTo>
                    <a:pt x="107" y="112"/>
                  </a:lnTo>
                  <a:lnTo>
                    <a:pt x="105" y="113"/>
                  </a:lnTo>
                  <a:lnTo>
                    <a:pt x="107" y="113"/>
                  </a:lnTo>
                  <a:lnTo>
                    <a:pt x="109" y="112"/>
                  </a:lnTo>
                  <a:lnTo>
                    <a:pt x="111" y="112"/>
                  </a:lnTo>
                  <a:lnTo>
                    <a:pt x="113" y="111"/>
                  </a:lnTo>
                  <a:lnTo>
                    <a:pt x="116" y="111"/>
                  </a:lnTo>
                  <a:lnTo>
                    <a:pt x="118" y="110"/>
                  </a:lnTo>
                  <a:lnTo>
                    <a:pt x="121" y="109"/>
                  </a:lnTo>
                  <a:lnTo>
                    <a:pt x="123" y="108"/>
                  </a:lnTo>
                  <a:lnTo>
                    <a:pt x="123" y="111"/>
                  </a:lnTo>
                  <a:lnTo>
                    <a:pt x="123" y="112"/>
                  </a:lnTo>
                  <a:lnTo>
                    <a:pt x="123" y="114"/>
                  </a:lnTo>
                  <a:lnTo>
                    <a:pt x="123" y="116"/>
                  </a:lnTo>
                  <a:lnTo>
                    <a:pt x="120" y="119"/>
                  </a:lnTo>
                  <a:lnTo>
                    <a:pt x="117" y="120"/>
                  </a:lnTo>
                  <a:lnTo>
                    <a:pt x="114" y="122"/>
                  </a:lnTo>
                  <a:lnTo>
                    <a:pt x="111" y="123"/>
                  </a:lnTo>
                  <a:lnTo>
                    <a:pt x="109" y="124"/>
                  </a:lnTo>
                  <a:lnTo>
                    <a:pt x="108" y="125"/>
                  </a:lnTo>
                  <a:lnTo>
                    <a:pt x="106" y="126"/>
                  </a:lnTo>
                  <a:lnTo>
                    <a:pt x="106" y="126"/>
                  </a:lnTo>
                  <a:lnTo>
                    <a:pt x="107" y="126"/>
                  </a:lnTo>
                  <a:lnTo>
                    <a:pt x="109" y="126"/>
                  </a:lnTo>
                  <a:lnTo>
                    <a:pt x="111" y="126"/>
                  </a:lnTo>
                  <a:lnTo>
                    <a:pt x="113" y="125"/>
                  </a:lnTo>
                  <a:lnTo>
                    <a:pt x="116" y="124"/>
                  </a:lnTo>
                  <a:lnTo>
                    <a:pt x="119" y="123"/>
                  </a:lnTo>
                  <a:lnTo>
                    <a:pt x="122" y="123"/>
                  </a:lnTo>
                  <a:lnTo>
                    <a:pt x="124" y="122"/>
                  </a:lnTo>
                  <a:lnTo>
                    <a:pt x="124" y="123"/>
                  </a:lnTo>
                  <a:lnTo>
                    <a:pt x="124" y="125"/>
                  </a:lnTo>
                  <a:lnTo>
                    <a:pt x="123" y="125"/>
                  </a:lnTo>
                  <a:lnTo>
                    <a:pt x="123" y="126"/>
                  </a:lnTo>
                  <a:lnTo>
                    <a:pt x="121" y="128"/>
                  </a:lnTo>
                  <a:lnTo>
                    <a:pt x="119" y="130"/>
                  </a:lnTo>
                  <a:lnTo>
                    <a:pt x="117" y="131"/>
                  </a:lnTo>
                  <a:lnTo>
                    <a:pt x="116" y="132"/>
                  </a:lnTo>
                  <a:lnTo>
                    <a:pt x="114" y="133"/>
                  </a:lnTo>
                  <a:lnTo>
                    <a:pt x="112" y="134"/>
                  </a:lnTo>
                  <a:lnTo>
                    <a:pt x="110" y="135"/>
                  </a:lnTo>
                  <a:lnTo>
                    <a:pt x="108" y="136"/>
                  </a:lnTo>
                  <a:lnTo>
                    <a:pt x="109" y="137"/>
                  </a:lnTo>
                  <a:lnTo>
                    <a:pt x="110" y="137"/>
                  </a:lnTo>
                  <a:lnTo>
                    <a:pt x="112" y="137"/>
                  </a:lnTo>
                  <a:lnTo>
                    <a:pt x="114" y="136"/>
                  </a:lnTo>
                  <a:lnTo>
                    <a:pt x="117" y="135"/>
                  </a:lnTo>
                  <a:lnTo>
                    <a:pt x="119" y="134"/>
                  </a:lnTo>
                  <a:lnTo>
                    <a:pt x="122" y="133"/>
                  </a:lnTo>
                  <a:lnTo>
                    <a:pt x="124" y="133"/>
                  </a:lnTo>
                  <a:lnTo>
                    <a:pt x="124" y="134"/>
                  </a:lnTo>
                  <a:lnTo>
                    <a:pt x="124" y="136"/>
                  </a:lnTo>
                  <a:lnTo>
                    <a:pt x="123" y="138"/>
                  </a:lnTo>
                  <a:lnTo>
                    <a:pt x="123" y="140"/>
                  </a:lnTo>
                  <a:lnTo>
                    <a:pt x="121" y="141"/>
                  </a:lnTo>
                  <a:lnTo>
                    <a:pt x="119" y="143"/>
                  </a:lnTo>
                  <a:lnTo>
                    <a:pt x="117" y="145"/>
                  </a:lnTo>
                  <a:lnTo>
                    <a:pt x="113" y="146"/>
                  </a:lnTo>
                  <a:lnTo>
                    <a:pt x="111" y="148"/>
                  </a:lnTo>
                  <a:lnTo>
                    <a:pt x="109" y="149"/>
                  </a:lnTo>
                  <a:lnTo>
                    <a:pt x="107" y="151"/>
                  </a:lnTo>
                  <a:lnTo>
                    <a:pt x="107" y="151"/>
                  </a:lnTo>
                  <a:lnTo>
                    <a:pt x="108" y="152"/>
                  </a:lnTo>
                  <a:lnTo>
                    <a:pt x="109" y="152"/>
                  </a:lnTo>
                  <a:lnTo>
                    <a:pt x="111" y="151"/>
                  </a:lnTo>
                  <a:lnTo>
                    <a:pt x="113" y="150"/>
                  </a:lnTo>
                  <a:lnTo>
                    <a:pt x="116" y="149"/>
                  </a:lnTo>
                  <a:lnTo>
                    <a:pt x="119" y="148"/>
                  </a:lnTo>
                  <a:lnTo>
                    <a:pt x="122" y="147"/>
                  </a:lnTo>
                  <a:lnTo>
                    <a:pt x="124" y="147"/>
                  </a:lnTo>
                  <a:lnTo>
                    <a:pt x="124" y="149"/>
                  </a:lnTo>
                  <a:lnTo>
                    <a:pt x="124" y="151"/>
                  </a:lnTo>
                  <a:lnTo>
                    <a:pt x="124" y="153"/>
                  </a:lnTo>
                  <a:lnTo>
                    <a:pt x="124" y="155"/>
                  </a:lnTo>
                  <a:lnTo>
                    <a:pt x="122" y="157"/>
                  </a:lnTo>
                  <a:lnTo>
                    <a:pt x="120" y="159"/>
                  </a:lnTo>
                  <a:lnTo>
                    <a:pt x="117" y="160"/>
                  </a:lnTo>
                  <a:lnTo>
                    <a:pt x="115" y="161"/>
                  </a:lnTo>
                  <a:lnTo>
                    <a:pt x="112" y="162"/>
                  </a:lnTo>
                  <a:lnTo>
                    <a:pt x="110" y="163"/>
                  </a:lnTo>
                  <a:lnTo>
                    <a:pt x="108" y="164"/>
                  </a:lnTo>
                  <a:lnTo>
                    <a:pt x="106" y="165"/>
                  </a:lnTo>
                  <a:lnTo>
                    <a:pt x="106" y="166"/>
                  </a:lnTo>
                  <a:lnTo>
                    <a:pt x="106" y="166"/>
                  </a:lnTo>
                  <a:lnTo>
                    <a:pt x="105" y="167"/>
                  </a:lnTo>
                  <a:lnTo>
                    <a:pt x="105" y="167"/>
                  </a:lnTo>
                  <a:lnTo>
                    <a:pt x="108" y="167"/>
                  </a:lnTo>
                  <a:lnTo>
                    <a:pt x="110" y="166"/>
                  </a:lnTo>
                  <a:lnTo>
                    <a:pt x="112" y="166"/>
                  </a:lnTo>
                  <a:lnTo>
                    <a:pt x="115" y="165"/>
                  </a:lnTo>
                  <a:lnTo>
                    <a:pt x="117" y="164"/>
                  </a:lnTo>
                  <a:lnTo>
                    <a:pt x="120" y="164"/>
                  </a:lnTo>
                  <a:lnTo>
                    <a:pt x="122" y="163"/>
                  </a:lnTo>
                  <a:lnTo>
                    <a:pt x="124" y="163"/>
                  </a:lnTo>
                  <a:lnTo>
                    <a:pt x="124" y="164"/>
                  </a:lnTo>
                  <a:lnTo>
                    <a:pt x="125" y="166"/>
                  </a:lnTo>
                  <a:lnTo>
                    <a:pt x="125" y="167"/>
                  </a:lnTo>
                  <a:lnTo>
                    <a:pt x="125" y="168"/>
                  </a:lnTo>
                  <a:lnTo>
                    <a:pt x="123" y="170"/>
                  </a:lnTo>
                  <a:lnTo>
                    <a:pt x="120" y="172"/>
                  </a:lnTo>
                  <a:lnTo>
                    <a:pt x="117" y="174"/>
                  </a:lnTo>
                  <a:lnTo>
                    <a:pt x="114" y="175"/>
                  </a:lnTo>
                  <a:lnTo>
                    <a:pt x="111" y="177"/>
                  </a:lnTo>
                  <a:lnTo>
                    <a:pt x="109" y="178"/>
                  </a:lnTo>
                  <a:lnTo>
                    <a:pt x="106" y="179"/>
                  </a:lnTo>
                  <a:lnTo>
                    <a:pt x="104" y="180"/>
                  </a:lnTo>
                  <a:lnTo>
                    <a:pt x="104" y="180"/>
                  </a:lnTo>
                  <a:lnTo>
                    <a:pt x="104" y="181"/>
                  </a:lnTo>
                  <a:lnTo>
                    <a:pt x="104" y="181"/>
                  </a:lnTo>
                  <a:lnTo>
                    <a:pt x="105" y="181"/>
                  </a:lnTo>
                  <a:lnTo>
                    <a:pt x="110" y="179"/>
                  </a:lnTo>
                  <a:lnTo>
                    <a:pt x="113" y="178"/>
                  </a:lnTo>
                  <a:lnTo>
                    <a:pt x="117" y="177"/>
                  </a:lnTo>
                  <a:lnTo>
                    <a:pt x="119" y="177"/>
                  </a:lnTo>
                  <a:lnTo>
                    <a:pt x="120" y="176"/>
                  </a:lnTo>
                  <a:lnTo>
                    <a:pt x="122" y="175"/>
                  </a:lnTo>
                  <a:lnTo>
                    <a:pt x="123" y="175"/>
                  </a:lnTo>
                  <a:lnTo>
                    <a:pt x="125" y="175"/>
                  </a:lnTo>
                  <a:lnTo>
                    <a:pt x="125" y="176"/>
                  </a:lnTo>
                  <a:lnTo>
                    <a:pt x="125" y="177"/>
                  </a:lnTo>
                  <a:lnTo>
                    <a:pt x="125" y="179"/>
                  </a:lnTo>
                  <a:lnTo>
                    <a:pt x="125" y="180"/>
                  </a:lnTo>
                  <a:lnTo>
                    <a:pt x="122" y="182"/>
                  </a:lnTo>
                  <a:lnTo>
                    <a:pt x="119" y="183"/>
                  </a:lnTo>
                  <a:lnTo>
                    <a:pt x="116" y="185"/>
                  </a:lnTo>
                  <a:lnTo>
                    <a:pt x="112" y="187"/>
                  </a:lnTo>
                  <a:lnTo>
                    <a:pt x="109" y="189"/>
                  </a:lnTo>
                  <a:lnTo>
                    <a:pt x="106" y="190"/>
                  </a:lnTo>
                  <a:lnTo>
                    <a:pt x="104" y="192"/>
                  </a:lnTo>
                  <a:lnTo>
                    <a:pt x="103" y="193"/>
                  </a:lnTo>
                  <a:lnTo>
                    <a:pt x="105" y="193"/>
                  </a:lnTo>
                  <a:lnTo>
                    <a:pt x="108" y="192"/>
                  </a:lnTo>
                  <a:lnTo>
                    <a:pt x="111" y="191"/>
                  </a:lnTo>
                  <a:lnTo>
                    <a:pt x="114" y="190"/>
                  </a:lnTo>
                  <a:lnTo>
                    <a:pt x="117" y="189"/>
                  </a:lnTo>
                  <a:lnTo>
                    <a:pt x="120" y="188"/>
                  </a:lnTo>
                  <a:lnTo>
                    <a:pt x="123" y="187"/>
                  </a:lnTo>
                  <a:lnTo>
                    <a:pt x="126" y="186"/>
                  </a:lnTo>
                  <a:lnTo>
                    <a:pt x="126" y="188"/>
                  </a:lnTo>
                  <a:lnTo>
                    <a:pt x="126" y="190"/>
                  </a:lnTo>
                  <a:lnTo>
                    <a:pt x="125" y="192"/>
                  </a:lnTo>
                  <a:lnTo>
                    <a:pt x="125" y="193"/>
                  </a:lnTo>
                  <a:lnTo>
                    <a:pt x="122" y="196"/>
                  </a:lnTo>
                  <a:lnTo>
                    <a:pt x="118" y="197"/>
                  </a:lnTo>
                  <a:lnTo>
                    <a:pt x="114" y="199"/>
                  </a:lnTo>
                  <a:lnTo>
                    <a:pt x="111" y="201"/>
                  </a:lnTo>
                  <a:lnTo>
                    <a:pt x="107" y="203"/>
                  </a:lnTo>
                  <a:lnTo>
                    <a:pt x="104" y="204"/>
                  </a:lnTo>
                  <a:lnTo>
                    <a:pt x="101" y="206"/>
                  </a:lnTo>
                  <a:lnTo>
                    <a:pt x="97" y="208"/>
                  </a:lnTo>
                  <a:lnTo>
                    <a:pt x="99" y="208"/>
                  </a:lnTo>
                  <a:lnTo>
                    <a:pt x="102" y="208"/>
                  </a:lnTo>
                  <a:lnTo>
                    <a:pt x="106" y="207"/>
                  </a:lnTo>
                  <a:lnTo>
                    <a:pt x="110" y="206"/>
                  </a:lnTo>
                  <a:lnTo>
                    <a:pt x="114" y="204"/>
                  </a:lnTo>
                  <a:lnTo>
                    <a:pt x="119" y="203"/>
                  </a:lnTo>
                  <a:lnTo>
                    <a:pt x="121" y="202"/>
                  </a:lnTo>
                  <a:lnTo>
                    <a:pt x="122" y="201"/>
                  </a:lnTo>
                  <a:lnTo>
                    <a:pt x="123" y="203"/>
                  </a:lnTo>
                  <a:lnTo>
                    <a:pt x="124" y="204"/>
                  </a:lnTo>
                  <a:lnTo>
                    <a:pt x="125" y="205"/>
                  </a:lnTo>
                  <a:lnTo>
                    <a:pt x="126" y="206"/>
                  </a:lnTo>
                  <a:lnTo>
                    <a:pt x="124" y="208"/>
                  </a:lnTo>
                  <a:lnTo>
                    <a:pt x="121" y="211"/>
                  </a:lnTo>
                  <a:lnTo>
                    <a:pt x="118" y="213"/>
                  </a:lnTo>
                  <a:lnTo>
                    <a:pt x="114" y="215"/>
                  </a:lnTo>
                  <a:lnTo>
                    <a:pt x="110" y="218"/>
                  </a:lnTo>
                  <a:lnTo>
                    <a:pt x="107" y="219"/>
                  </a:lnTo>
                  <a:lnTo>
                    <a:pt x="104" y="221"/>
                  </a:lnTo>
                  <a:lnTo>
                    <a:pt x="102" y="222"/>
                  </a:lnTo>
                  <a:lnTo>
                    <a:pt x="102" y="223"/>
                  </a:lnTo>
                  <a:lnTo>
                    <a:pt x="102" y="224"/>
                  </a:lnTo>
                  <a:lnTo>
                    <a:pt x="101" y="225"/>
                  </a:lnTo>
                  <a:lnTo>
                    <a:pt x="101" y="225"/>
                  </a:lnTo>
                  <a:lnTo>
                    <a:pt x="104" y="225"/>
                  </a:lnTo>
                  <a:lnTo>
                    <a:pt x="107" y="223"/>
                  </a:lnTo>
                  <a:lnTo>
                    <a:pt x="110" y="222"/>
                  </a:lnTo>
                  <a:lnTo>
                    <a:pt x="113" y="220"/>
                  </a:lnTo>
                  <a:lnTo>
                    <a:pt x="117" y="218"/>
                  </a:lnTo>
                  <a:lnTo>
                    <a:pt x="120" y="216"/>
                  </a:lnTo>
                  <a:lnTo>
                    <a:pt x="123" y="214"/>
                  </a:lnTo>
                  <a:lnTo>
                    <a:pt x="126" y="214"/>
                  </a:lnTo>
                  <a:lnTo>
                    <a:pt x="126" y="218"/>
                  </a:lnTo>
                  <a:lnTo>
                    <a:pt x="125" y="222"/>
                  </a:lnTo>
                  <a:lnTo>
                    <a:pt x="123" y="224"/>
                  </a:lnTo>
                  <a:lnTo>
                    <a:pt x="122" y="225"/>
                  </a:lnTo>
                  <a:lnTo>
                    <a:pt x="119" y="227"/>
                  </a:lnTo>
                  <a:lnTo>
                    <a:pt x="116" y="227"/>
                  </a:lnTo>
                  <a:lnTo>
                    <a:pt x="112" y="229"/>
                  </a:lnTo>
                  <a:lnTo>
                    <a:pt x="109" y="230"/>
                  </a:lnTo>
                  <a:lnTo>
                    <a:pt x="109" y="231"/>
                  </a:lnTo>
                  <a:lnTo>
                    <a:pt x="109" y="231"/>
                  </a:lnTo>
                  <a:lnTo>
                    <a:pt x="109" y="233"/>
                  </a:lnTo>
                  <a:lnTo>
                    <a:pt x="109" y="233"/>
                  </a:lnTo>
                  <a:lnTo>
                    <a:pt x="111" y="233"/>
                  </a:lnTo>
                  <a:lnTo>
                    <a:pt x="112" y="233"/>
                  </a:lnTo>
                  <a:lnTo>
                    <a:pt x="114" y="231"/>
                  </a:lnTo>
                  <a:lnTo>
                    <a:pt x="117" y="231"/>
                  </a:lnTo>
                  <a:lnTo>
                    <a:pt x="120" y="230"/>
                  </a:lnTo>
                  <a:lnTo>
                    <a:pt x="122" y="229"/>
                  </a:lnTo>
                  <a:lnTo>
                    <a:pt x="124" y="229"/>
                  </a:lnTo>
                  <a:lnTo>
                    <a:pt x="126" y="228"/>
                  </a:lnTo>
                  <a:lnTo>
                    <a:pt x="122" y="234"/>
                  </a:lnTo>
                  <a:lnTo>
                    <a:pt x="114" y="238"/>
                  </a:lnTo>
                  <a:lnTo>
                    <a:pt x="103" y="242"/>
                  </a:lnTo>
                  <a:lnTo>
                    <a:pt x="90" y="244"/>
                  </a:lnTo>
                  <a:lnTo>
                    <a:pt x="77" y="245"/>
                  </a:lnTo>
                  <a:lnTo>
                    <a:pt x="65" y="246"/>
                  </a:lnTo>
                  <a:lnTo>
                    <a:pt x="55" y="246"/>
                  </a:lnTo>
                  <a:lnTo>
                    <a:pt x="49" y="246"/>
                  </a:lnTo>
                  <a:lnTo>
                    <a:pt x="49" y="246"/>
                  </a:lnTo>
                  <a:lnTo>
                    <a:pt x="49" y="246"/>
                  </a:lnTo>
                  <a:close/>
                </a:path>
              </a:pathLst>
            </a:custGeom>
            <a:solidFill>
              <a:schemeClr val="accent5">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8"/>
            <p:cNvSpPr>
              <a:spLocks/>
            </p:cNvSpPr>
            <p:nvPr/>
          </p:nvSpPr>
          <p:spPr bwMode="auto">
            <a:xfrm>
              <a:off x="3012" y="2622"/>
              <a:ext cx="207" cy="566"/>
            </a:xfrm>
            <a:custGeom>
              <a:avLst/>
              <a:gdLst>
                <a:gd name="T0" fmla="*/ 49 w 207"/>
                <a:gd name="T1" fmla="*/ 89 h 566"/>
                <a:gd name="T2" fmla="*/ 43 w 207"/>
                <a:gd name="T3" fmla="*/ 98 h 566"/>
                <a:gd name="T4" fmla="*/ 36 w 207"/>
                <a:gd name="T5" fmla="*/ 119 h 566"/>
                <a:gd name="T6" fmla="*/ 51 w 207"/>
                <a:gd name="T7" fmla="*/ 136 h 566"/>
                <a:gd name="T8" fmla="*/ 52 w 207"/>
                <a:gd name="T9" fmla="*/ 152 h 566"/>
                <a:gd name="T10" fmla="*/ 48 w 207"/>
                <a:gd name="T11" fmla="*/ 167 h 566"/>
                <a:gd name="T12" fmla="*/ 50 w 207"/>
                <a:gd name="T13" fmla="*/ 193 h 566"/>
                <a:gd name="T14" fmla="*/ 49 w 207"/>
                <a:gd name="T15" fmla="*/ 208 h 566"/>
                <a:gd name="T16" fmla="*/ 39 w 207"/>
                <a:gd name="T17" fmla="*/ 231 h 566"/>
                <a:gd name="T18" fmla="*/ 50 w 207"/>
                <a:gd name="T19" fmla="*/ 243 h 566"/>
                <a:gd name="T20" fmla="*/ 47 w 207"/>
                <a:gd name="T21" fmla="*/ 264 h 566"/>
                <a:gd name="T22" fmla="*/ 56 w 207"/>
                <a:gd name="T23" fmla="*/ 277 h 566"/>
                <a:gd name="T24" fmla="*/ 55 w 207"/>
                <a:gd name="T25" fmla="*/ 300 h 566"/>
                <a:gd name="T26" fmla="*/ 51 w 207"/>
                <a:gd name="T27" fmla="*/ 322 h 566"/>
                <a:gd name="T28" fmla="*/ 45 w 207"/>
                <a:gd name="T29" fmla="*/ 347 h 566"/>
                <a:gd name="T30" fmla="*/ 58 w 207"/>
                <a:gd name="T31" fmla="*/ 363 h 566"/>
                <a:gd name="T32" fmla="*/ 58 w 207"/>
                <a:gd name="T33" fmla="*/ 381 h 566"/>
                <a:gd name="T34" fmla="*/ 54 w 207"/>
                <a:gd name="T35" fmla="*/ 397 h 566"/>
                <a:gd name="T36" fmla="*/ 53 w 207"/>
                <a:gd name="T37" fmla="*/ 414 h 566"/>
                <a:gd name="T38" fmla="*/ 53 w 207"/>
                <a:gd name="T39" fmla="*/ 431 h 566"/>
                <a:gd name="T40" fmla="*/ 39 w 207"/>
                <a:gd name="T41" fmla="*/ 452 h 566"/>
                <a:gd name="T42" fmla="*/ 42 w 207"/>
                <a:gd name="T43" fmla="*/ 462 h 566"/>
                <a:gd name="T44" fmla="*/ 38 w 207"/>
                <a:gd name="T45" fmla="*/ 479 h 566"/>
                <a:gd name="T46" fmla="*/ 50 w 207"/>
                <a:gd name="T47" fmla="*/ 498 h 566"/>
                <a:gd name="T48" fmla="*/ 43 w 207"/>
                <a:gd name="T49" fmla="*/ 514 h 566"/>
                <a:gd name="T50" fmla="*/ 29 w 207"/>
                <a:gd name="T51" fmla="*/ 403 h 566"/>
                <a:gd name="T52" fmla="*/ 18 w 207"/>
                <a:gd name="T53" fmla="*/ 7 h 566"/>
                <a:gd name="T54" fmla="*/ 200 w 207"/>
                <a:gd name="T55" fmla="*/ 11 h 566"/>
                <a:gd name="T56" fmla="*/ 202 w 207"/>
                <a:gd name="T57" fmla="*/ 36 h 566"/>
                <a:gd name="T58" fmla="*/ 196 w 207"/>
                <a:gd name="T59" fmla="*/ 50 h 566"/>
                <a:gd name="T60" fmla="*/ 191 w 207"/>
                <a:gd name="T61" fmla="*/ 63 h 566"/>
                <a:gd name="T62" fmla="*/ 196 w 207"/>
                <a:gd name="T63" fmla="*/ 75 h 566"/>
                <a:gd name="T64" fmla="*/ 193 w 207"/>
                <a:gd name="T65" fmla="*/ 100 h 566"/>
                <a:gd name="T66" fmla="*/ 185 w 207"/>
                <a:gd name="T67" fmla="*/ 116 h 566"/>
                <a:gd name="T68" fmla="*/ 167 w 207"/>
                <a:gd name="T69" fmla="*/ 134 h 566"/>
                <a:gd name="T70" fmla="*/ 172 w 207"/>
                <a:gd name="T71" fmla="*/ 153 h 566"/>
                <a:gd name="T72" fmla="*/ 153 w 207"/>
                <a:gd name="T73" fmla="*/ 173 h 566"/>
                <a:gd name="T74" fmla="*/ 168 w 207"/>
                <a:gd name="T75" fmla="*/ 181 h 566"/>
                <a:gd name="T76" fmla="*/ 158 w 207"/>
                <a:gd name="T77" fmla="*/ 206 h 566"/>
                <a:gd name="T78" fmla="*/ 162 w 207"/>
                <a:gd name="T79" fmla="*/ 219 h 566"/>
                <a:gd name="T80" fmla="*/ 169 w 207"/>
                <a:gd name="T81" fmla="*/ 233 h 566"/>
                <a:gd name="T82" fmla="*/ 153 w 207"/>
                <a:gd name="T83" fmla="*/ 258 h 566"/>
                <a:gd name="T84" fmla="*/ 164 w 207"/>
                <a:gd name="T85" fmla="*/ 275 h 566"/>
                <a:gd name="T86" fmla="*/ 142 w 207"/>
                <a:gd name="T87" fmla="*/ 292 h 566"/>
                <a:gd name="T88" fmla="*/ 149 w 207"/>
                <a:gd name="T89" fmla="*/ 305 h 566"/>
                <a:gd name="T90" fmla="*/ 167 w 207"/>
                <a:gd name="T91" fmla="*/ 318 h 566"/>
                <a:gd name="T92" fmla="*/ 166 w 207"/>
                <a:gd name="T93" fmla="*/ 331 h 566"/>
                <a:gd name="T94" fmla="*/ 147 w 207"/>
                <a:gd name="T95" fmla="*/ 348 h 566"/>
                <a:gd name="T96" fmla="*/ 145 w 207"/>
                <a:gd name="T97" fmla="*/ 364 h 566"/>
                <a:gd name="T98" fmla="*/ 156 w 207"/>
                <a:gd name="T99" fmla="*/ 378 h 566"/>
                <a:gd name="T100" fmla="*/ 163 w 207"/>
                <a:gd name="T101" fmla="*/ 392 h 566"/>
                <a:gd name="T102" fmla="*/ 149 w 207"/>
                <a:gd name="T103" fmla="*/ 414 h 566"/>
                <a:gd name="T104" fmla="*/ 141 w 207"/>
                <a:gd name="T105" fmla="*/ 426 h 566"/>
                <a:gd name="T106" fmla="*/ 149 w 207"/>
                <a:gd name="T107" fmla="*/ 440 h 566"/>
                <a:gd name="T108" fmla="*/ 160 w 207"/>
                <a:gd name="T109" fmla="*/ 451 h 566"/>
                <a:gd name="T110" fmla="*/ 162 w 207"/>
                <a:gd name="T111" fmla="*/ 463 h 566"/>
                <a:gd name="T112" fmla="*/ 164 w 207"/>
                <a:gd name="T113" fmla="*/ 475 h 566"/>
                <a:gd name="T114" fmla="*/ 155 w 207"/>
                <a:gd name="T115" fmla="*/ 495 h 566"/>
                <a:gd name="T116" fmla="*/ 155 w 207"/>
                <a:gd name="T117" fmla="*/ 509 h 566"/>
                <a:gd name="T118" fmla="*/ 166 w 207"/>
                <a:gd name="T119" fmla="*/ 525 h 566"/>
                <a:gd name="T120" fmla="*/ 142 w 207"/>
                <a:gd name="T121" fmla="*/ 543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 h="566">
                  <a:moveTo>
                    <a:pt x="101" y="566"/>
                  </a:moveTo>
                  <a:lnTo>
                    <a:pt x="95" y="566"/>
                  </a:lnTo>
                  <a:lnTo>
                    <a:pt x="88" y="565"/>
                  </a:lnTo>
                  <a:lnTo>
                    <a:pt x="81" y="564"/>
                  </a:lnTo>
                  <a:lnTo>
                    <a:pt x="73" y="563"/>
                  </a:lnTo>
                  <a:lnTo>
                    <a:pt x="66" y="561"/>
                  </a:lnTo>
                  <a:lnTo>
                    <a:pt x="60" y="559"/>
                  </a:lnTo>
                  <a:lnTo>
                    <a:pt x="55" y="555"/>
                  </a:lnTo>
                  <a:lnTo>
                    <a:pt x="51" y="549"/>
                  </a:lnTo>
                  <a:lnTo>
                    <a:pt x="54" y="506"/>
                  </a:lnTo>
                  <a:lnTo>
                    <a:pt x="58" y="463"/>
                  </a:lnTo>
                  <a:lnTo>
                    <a:pt x="62" y="421"/>
                  </a:lnTo>
                  <a:lnTo>
                    <a:pt x="64" y="378"/>
                  </a:lnTo>
                  <a:lnTo>
                    <a:pt x="63" y="363"/>
                  </a:lnTo>
                  <a:lnTo>
                    <a:pt x="62" y="348"/>
                  </a:lnTo>
                  <a:lnTo>
                    <a:pt x="60" y="333"/>
                  </a:lnTo>
                  <a:lnTo>
                    <a:pt x="58" y="319"/>
                  </a:lnTo>
                  <a:lnTo>
                    <a:pt x="60" y="264"/>
                  </a:lnTo>
                  <a:lnTo>
                    <a:pt x="59" y="208"/>
                  </a:lnTo>
                  <a:lnTo>
                    <a:pt x="57" y="153"/>
                  </a:lnTo>
                  <a:lnTo>
                    <a:pt x="52" y="100"/>
                  </a:lnTo>
                  <a:lnTo>
                    <a:pt x="52" y="99"/>
                  </a:lnTo>
                  <a:lnTo>
                    <a:pt x="51" y="98"/>
                  </a:lnTo>
                  <a:lnTo>
                    <a:pt x="51" y="96"/>
                  </a:lnTo>
                  <a:lnTo>
                    <a:pt x="51" y="92"/>
                  </a:lnTo>
                  <a:lnTo>
                    <a:pt x="49" y="89"/>
                  </a:lnTo>
                  <a:lnTo>
                    <a:pt x="47" y="87"/>
                  </a:lnTo>
                  <a:lnTo>
                    <a:pt x="44" y="85"/>
                  </a:lnTo>
                  <a:lnTo>
                    <a:pt x="41" y="84"/>
                  </a:lnTo>
                  <a:lnTo>
                    <a:pt x="39" y="82"/>
                  </a:lnTo>
                  <a:lnTo>
                    <a:pt x="37" y="81"/>
                  </a:lnTo>
                  <a:lnTo>
                    <a:pt x="34" y="81"/>
                  </a:lnTo>
                  <a:lnTo>
                    <a:pt x="32" y="81"/>
                  </a:lnTo>
                  <a:lnTo>
                    <a:pt x="32" y="83"/>
                  </a:lnTo>
                  <a:lnTo>
                    <a:pt x="33" y="85"/>
                  </a:lnTo>
                  <a:lnTo>
                    <a:pt x="34" y="87"/>
                  </a:lnTo>
                  <a:lnTo>
                    <a:pt x="34" y="90"/>
                  </a:lnTo>
                  <a:lnTo>
                    <a:pt x="34" y="89"/>
                  </a:lnTo>
                  <a:lnTo>
                    <a:pt x="35" y="89"/>
                  </a:lnTo>
                  <a:lnTo>
                    <a:pt x="35" y="88"/>
                  </a:lnTo>
                  <a:lnTo>
                    <a:pt x="35" y="87"/>
                  </a:lnTo>
                  <a:lnTo>
                    <a:pt x="37" y="88"/>
                  </a:lnTo>
                  <a:lnTo>
                    <a:pt x="40" y="88"/>
                  </a:lnTo>
                  <a:lnTo>
                    <a:pt x="42" y="90"/>
                  </a:lnTo>
                  <a:lnTo>
                    <a:pt x="45" y="92"/>
                  </a:lnTo>
                  <a:lnTo>
                    <a:pt x="44" y="93"/>
                  </a:lnTo>
                  <a:lnTo>
                    <a:pt x="43" y="93"/>
                  </a:lnTo>
                  <a:lnTo>
                    <a:pt x="40" y="95"/>
                  </a:lnTo>
                  <a:lnTo>
                    <a:pt x="35" y="97"/>
                  </a:lnTo>
                  <a:lnTo>
                    <a:pt x="37" y="98"/>
                  </a:lnTo>
                  <a:lnTo>
                    <a:pt x="39" y="98"/>
                  </a:lnTo>
                  <a:lnTo>
                    <a:pt x="43" y="98"/>
                  </a:lnTo>
                  <a:lnTo>
                    <a:pt x="46" y="98"/>
                  </a:lnTo>
                  <a:lnTo>
                    <a:pt x="46" y="99"/>
                  </a:lnTo>
                  <a:lnTo>
                    <a:pt x="46" y="100"/>
                  </a:lnTo>
                  <a:lnTo>
                    <a:pt x="46" y="101"/>
                  </a:lnTo>
                  <a:lnTo>
                    <a:pt x="46" y="102"/>
                  </a:lnTo>
                  <a:lnTo>
                    <a:pt x="39" y="104"/>
                  </a:lnTo>
                  <a:lnTo>
                    <a:pt x="36" y="105"/>
                  </a:lnTo>
                  <a:lnTo>
                    <a:pt x="34" y="106"/>
                  </a:lnTo>
                  <a:lnTo>
                    <a:pt x="33" y="107"/>
                  </a:lnTo>
                  <a:lnTo>
                    <a:pt x="35" y="107"/>
                  </a:lnTo>
                  <a:lnTo>
                    <a:pt x="37" y="107"/>
                  </a:lnTo>
                  <a:lnTo>
                    <a:pt x="38" y="107"/>
                  </a:lnTo>
                  <a:lnTo>
                    <a:pt x="40" y="106"/>
                  </a:lnTo>
                  <a:lnTo>
                    <a:pt x="42" y="106"/>
                  </a:lnTo>
                  <a:lnTo>
                    <a:pt x="44" y="106"/>
                  </a:lnTo>
                  <a:lnTo>
                    <a:pt x="46" y="106"/>
                  </a:lnTo>
                  <a:lnTo>
                    <a:pt x="48" y="106"/>
                  </a:lnTo>
                  <a:lnTo>
                    <a:pt x="48" y="108"/>
                  </a:lnTo>
                  <a:lnTo>
                    <a:pt x="48" y="109"/>
                  </a:lnTo>
                  <a:lnTo>
                    <a:pt x="48" y="112"/>
                  </a:lnTo>
                  <a:lnTo>
                    <a:pt x="48" y="114"/>
                  </a:lnTo>
                  <a:lnTo>
                    <a:pt x="45" y="115"/>
                  </a:lnTo>
                  <a:lnTo>
                    <a:pt x="41" y="116"/>
                  </a:lnTo>
                  <a:lnTo>
                    <a:pt x="37" y="118"/>
                  </a:lnTo>
                  <a:lnTo>
                    <a:pt x="35" y="119"/>
                  </a:lnTo>
                  <a:lnTo>
                    <a:pt x="36" y="119"/>
                  </a:lnTo>
                  <a:lnTo>
                    <a:pt x="38" y="119"/>
                  </a:lnTo>
                  <a:lnTo>
                    <a:pt x="42" y="119"/>
                  </a:lnTo>
                  <a:lnTo>
                    <a:pt x="49" y="118"/>
                  </a:lnTo>
                  <a:lnTo>
                    <a:pt x="49" y="120"/>
                  </a:lnTo>
                  <a:lnTo>
                    <a:pt x="50" y="122"/>
                  </a:lnTo>
                  <a:lnTo>
                    <a:pt x="50" y="123"/>
                  </a:lnTo>
                  <a:lnTo>
                    <a:pt x="50" y="125"/>
                  </a:lnTo>
                  <a:lnTo>
                    <a:pt x="44" y="127"/>
                  </a:lnTo>
                  <a:lnTo>
                    <a:pt x="40" y="128"/>
                  </a:lnTo>
                  <a:lnTo>
                    <a:pt x="37" y="129"/>
                  </a:lnTo>
                  <a:lnTo>
                    <a:pt x="36" y="129"/>
                  </a:lnTo>
                  <a:lnTo>
                    <a:pt x="34" y="130"/>
                  </a:lnTo>
                  <a:lnTo>
                    <a:pt x="34" y="130"/>
                  </a:lnTo>
                  <a:lnTo>
                    <a:pt x="33" y="130"/>
                  </a:lnTo>
                  <a:lnTo>
                    <a:pt x="33" y="131"/>
                  </a:lnTo>
                  <a:lnTo>
                    <a:pt x="34" y="131"/>
                  </a:lnTo>
                  <a:lnTo>
                    <a:pt x="35" y="131"/>
                  </a:lnTo>
                  <a:lnTo>
                    <a:pt x="36" y="131"/>
                  </a:lnTo>
                  <a:lnTo>
                    <a:pt x="38" y="130"/>
                  </a:lnTo>
                  <a:lnTo>
                    <a:pt x="40" y="130"/>
                  </a:lnTo>
                  <a:lnTo>
                    <a:pt x="43" y="130"/>
                  </a:lnTo>
                  <a:lnTo>
                    <a:pt x="47" y="130"/>
                  </a:lnTo>
                  <a:lnTo>
                    <a:pt x="51" y="130"/>
                  </a:lnTo>
                  <a:lnTo>
                    <a:pt x="51" y="132"/>
                  </a:lnTo>
                  <a:lnTo>
                    <a:pt x="51" y="134"/>
                  </a:lnTo>
                  <a:lnTo>
                    <a:pt x="51" y="136"/>
                  </a:lnTo>
                  <a:lnTo>
                    <a:pt x="51" y="138"/>
                  </a:lnTo>
                  <a:lnTo>
                    <a:pt x="48" y="140"/>
                  </a:lnTo>
                  <a:lnTo>
                    <a:pt x="45" y="140"/>
                  </a:lnTo>
                  <a:lnTo>
                    <a:pt x="43" y="141"/>
                  </a:lnTo>
                  <a:lnTo>
                    <a:pt x="41" y="141"/>
                  </a:lnTo>
                  <a:lnTo>
                    <a:pt x="39" y="141"/>
                  </a:lnTo>
                  <a:lnTo>
                    <a:pt x="38" y="141"/>
                  </a:lnTo>
                  <a:lnTo>
                    <a:pt x="37" y="142"/>
                  </a:lnTo>
                  <a:lnTo>
                    <a:pt x="35" y="142"/>
                  </a:lnTo>
                  <a:lnTo>
                    <a:pt x="35" y="142"/>
                  </a:lnTo>
                  <a:lnTo>
                    <a:pt x="35" y="143"/>
                  </a:lnTo>
                  <a:lnTo>
                    <a:pt x="35" y="144"/>
                  </a:lnTo>
                  <a:lnTo>
                    <a:pt x="35" y="144"/>
                  </a:lnTo>
                  <a:lnTo>
                    <a:pt x="37" y="144"/>
                  </a:lnTo>
                  <a:lnTo>
                    <a:pt x="39" y="144"/>
                  </a:lnTo>
                  <a:lnTo>
                    <a:pt x="41" y="144"/>
                  </a:lnTo>
                  <a:lnTo>
                    <a:pt x="43" y="144"/>
                  </a:lnTo>
                  <a:lnTo>
                    <a:pt x="46" y="144"/>
                  </a:lnTo>
                  <a:lnTo>
                    <a:pt x="48" y="144"/>
                  </a:lnTo>
                  <a:lnTo>
                    <a:pt x="50" y="143"/>
                  </a:lnTo>
                  <a:lnTo>
                    <a:pt x="52" y="143"/>
                  </a:lnTo>
                  <a:lnTo>
                    <a:pt x="52" y="145"/>
                  </a:lnTo>
                  <a:lnTo>
                    <a:pt x="52" y="147"/>
                  </a:lnTo>
                  <a:lnTo>
                    <a:pt x="52" y="149"/>
                  </a:lnTo>
                  <a:lnTo>
                    <a:pt x="53" y="151"/>
                  </a:lnTo>
                  <a:lnTo>
                    <a:pt x="52" y="152"/>
                  </a:lnTo>
                  <a:lnTo>
                    <a:pt x="50" y="152"/>
                  </a:lnTo>
                  <a:lnTo>
                    <a:pt x="48" y="153"/>
                  </a:lnTo>
                  <a:lnTo>
                    <a:pt x="45" y="153"/>
                  </a:lnTo>
                  <a:lnTo>
                    <a:pt x="43" y="154"/>
                  </a:lnTo>
                  <a:lnTo>
                    <a:pt x="40" y="155"/>
                  </a:lnTo>
                  <a:lnTo>
                    <a:pt x="38" y="155"/>
                  </a:lnTo>
                  <a:lnTo>
                    <a:pt x="36" y="155"/>
                  </a:lnTo>
                  <a:lnTo>
                    <a:pt x="36" y="156"/>
                  </a:lnTo>
                  <a:lnTo>
                    <a:pt x="36" y="156"/>
                  </a:lnTo>
                  <a:lnTo>
                    <a:pt x="36" y="157"/>
                  </a:lnTo>
                  <a:lnTo>
                    <a:pt x="36" y="157"/>
                  </a:lnTo>
                  <a:lnTo>
                    <a:pt x="38" y="157"/>
                  </a:lnTo>
                  <a:lnTo>
                    <a:pt x="40" y="157"/>
                  </a:lnTo>
                  <a:lnTo>
                    <a:pt x="41" y="157"/>
                  </a:lnTo>
                  <a:lnTo>
                    <a:pt x="43" y="156"/>
                  </a:lnTo>
                  <a:lnTo>
                    <a:pt x="45" y="156"/>
                  </a:lnTo>
                  <a:lnTo>
                    <a:pt x="48" y="156"/>
                  </a:lnTo>
                  <a:lnTo>
                    <a:pt x="50" y="156"/>
                  </a:lnTo>
                  <a:lnTo>
                    <a:pt x="52" y="156"/>
                  </a:lnTo>
                  <a:lnTo>
                    <a:pt x="52" y="157"/>
                  </a:lnTo>
                  <a:lnTo>
                    <a:pt x="53" y="158"/>
                  </a:lnTo>
                  <a:lnTo>
                    <a:pt x="53" y="160"/>
                  </a:lnTo>
                  <a:lnTo>
                    <a:pt x="53" y="165"/>
                  </a:lnTo>
                  <a:lnTo>
                    <a:pt x="52" y="166"/>
                  </a:lnTo>
                  <a:lnTo>
                    <a:pt x="50" y="167"/>
                  </a:lnTo>
                  <a:lnTo>
                    <a:pt x="48" y="167"/>
                  </a:lnTo>
                  <a:lnTo>
                    <a:pt x="45" y="168"/>
                  </a:lnTo>
                  <a:lnTo>
                    <a:pt x="43" y="168"/>
                  </a:lnTo>
                  <a:lnTo>
                    <a:pt x="41" y="168"/>
                  </a:lnTo>
                  <a:lnTo>
                    <a:pt x="39" y="170"/>
                  </a:lnTo>
                  <a:lnTo>
                    <a:pt x="38" y="171"/>
                  </a:lnTo>
                  <a:lnTo>
                    <a:pt x="41" y="171"/>
                  </a:lnTo>
                  <a:lnTo>
                    <a:pt x="45" y="171"/>
                  </a:lnTo>
                  <a:lnTo>
                    <a:pt x="49" y="171"/>
                  </a:lnTo>
                  <a:lnTo>
                    <a:pt x="53" y="171"/>
                  </a:lnTo>
                  <a:lnTo>
                    <a:pt x="53" y="175"/>
                  </a:lnTo>
                  <a:lnTo>
                    <a:pt x="53" y="177"/>
                  </a:lnTo>
                  <a:lnTo>
                    <a:pt x="53" y="178"/>
                  </a:lnTo>
                  <a:lnTo>
                    <a:pt x="52" y="180"/>
                  </a:lnTo>
                  <a:lnTo>
                    <a:pt x="45" y="182"/>
                  </a:lnTo>
                  <a:lnTo>
                    <a:pt x="41" y="183"/>
                  </a:lnTo>
                  <a:lnTo>
                    <a:pt x="40" y="184"/>
                  </a:lnTo>
                  <a:lnTo>
                    <a:pt x="39" y="185"/>
                  </a:lnTo>
                  <a:lnTo>
                    <a:pt x="42" y="185"/>
                  </a:lnTo>
                  <a:lnTo>
                    <a:pt x="46" y="185"/>
                  </a:lnTo>
                  <a:lnTo>
                    <a:pt x="49" y="185"/>
                  </a:lnTo>
                  <a:lnTo>
                    <a:pt x="53" y="186"/>
                  </a:lnTo>
                  <a:lnTo>
                    <a:pt x="53" y="188"/>
                  </a:lnTo>
                  <a:lnTo>
                    <a:pt x="53" y="189"/>
                  </a:lnTo>
                  <a:lnTo>
                    <a:pt x="53" y="191"/>
                  </a:lnTo>
                  <a:lnTo>
                    <a:pt x="53" y="192"/>
                  </a:lnTo>
                  <a:lnTo>
                    <a:pt x="50" y="193"/>
                  </a:lnTo>
                  <a:lnTo>
                    <a:pt x="47" y="194"/>
                  </a:lnTo>
                  <a:lnTo>
                    <a:pt x="45" y="194"/>
                  </a:lnTo>
                  <a:lnTo>
                    <a:pt x="43" y="194"/>
                  </a:lnTo>
                  <a:lnTo>
                    <a:pt x="42" y="195"/>
                  </a:lnTo>
                  <a:lnTo>
                    <a:pt x="40" y="195"/>
                  </a:lnTo>
                  <a:lnTo>
                    <a:pt x="39" y="196"/>
                  </a:lnTo>
                  <a:lnTo>
                    <a:pt x="37" y="196"/>
                  </a:lnTo>
                  <a:lnTo>
                    <a:pt x="38" y="197"/>
                  </a:lnTo>
                  <a:lnTo>
                    <a:pt x="39" y="198"/>
                  </a:lnTo>
                  <a:lnTo>
                    <a:pt x="41" y="199"/>
                  </a:lnTo>
                  <a:lnTo>
                    <a:pt x="43" y="199"/>
                  </a:lnTo>
                  <a:lnTo>
                    <a:pt x="46" y="199"/>
                  </a:lnTo>
                  <a:lnTo>
                    <a:pt x="49" y="198"/>
                  </a:lnTo>
                  <a:lnTo>
                    <a:pt x="52" y="198"/>
                  </a:lnTo>
                  <a:lnTo>
                    <a:pt x="54" y="198"/>
                  </a:lnTo>
                  <a:lnTo>
                    <a:pt x="53" y="199"/>
                  </a:lnTo>
                  <a:lnTo>
                    <a:pt x="53" y="200"/>
                  </a:lnTo>
                  <a:lnTo>
                    <a:pt x="53" y="201"/>
                  </a:lnTo>
                  <a:lnTo>
                    <a:pt x="53" y="203"/>
                  </a:lnTo>
                  <a:lnTo>
                    <a:pt x="52" y="203"/>
                  </a:lnTo>
                  <a:lnTo>
                    <a:pt x="50" y="204"/>
                  </a:lnTo>
                  <a:lnTo>
                    <a:pt x="47" y="205"/>
                  </a:lnTo>
                  <a:lnTo>
                    <a:pt x="39" y="207"/>
                  </a:lnTo>
                  <a:lnTo>
                    <a:pt x="41" y="208"/>
                  </a:lnTo>
                  <a:lnTo>
                    <a:pt x="45" y="208"/>
                  </a:lnTo>
                  <a:lnTo>
                    <a:pt x="49" y="208"/>
                  </a:lnTo>
                  <a:lnTo>
                    <a:pt x="53" y="208"/>
                  </a:lnTo>
                  <a:lnTo>
                    <a:pt x="53" y="209"/>
                  </a:lnTo>
                  <a:lnTo>
                    <a:pt x="54" y="210"/>
                  </a:lnTo>
                  <a:lnTo>
                    <a:pt x="53" y="211"/>
                  </a:lnTo>
                  <a:lnTo>
                    <a:pt x="53" y="214"/>
                  </a:lnTo>
                  <a:lnTo>
                    <a:pt x="50" y="215"/>
                  </a:lnTo>
                  <a:lnTo>
                    <a:pt x="48" y="216"/>
                  </a:lnTo>
                  <a:lnTo>
                    <a:pt x="44" y="218"/>
                  </a:lnTo>
                  <a:lnTo>
                    <a:pt x="40" y="219"/>
                  </a:lnTo>
                  <a:lnTo>
                    <a:pt x="40" y="219"/>
                  </a:lnTo>
                  <a:lnTo>
                    <a:pt x="40" y="219"/>
                  </a:lnTo>
                  <a:lnTo>
                    <a:pt x="40" y="219"/>
                  </a:lnTo>
                  <a:lnTo>
                    <a:pt x="40" y="220"/>
                  </a:lnTo>
                  <a:lnTo>
                    <a:pt x="43" y="220"/>
                  </a:lnTo>
                  <a:lnTo>
                    <a:pt x="47" y="220"/>
                  </a:lnTo>
                  <a:lnTo>
                    <a:pt x="50" y="220"/>
                  </a:lnTo>
                  <a:lnTo>
                    <a:pt x="53" y="221"/>
                  </a:lnTo>
                  <a:lnTo>
                    <a:pt x="53" y="222"/>
                  </a:lnTo>
                  <a:lnTo>
                    <a:pt x="53" y="223"/>
                  </a:lnTo>
                  <a:lnTo>
                    <a:pt x="53" y="225"/>
                  </a:lnTo>
                  <a:lnTo>
                    <a:pt x="53" y="226"/>
                  </a:lnTo>
                  <a:lnTo>
                    <a:pt x="49" y="228"/>
                  </a:lnTo>
                  <a:lnTo>
                    <a:pt x="47" y="229"/>
                  </a:lnTo>
                  <a:lnTo>
                    <a:pt x="43" y="230"/>
                  </a:lnTo>
                  <a:lnTo>
                    <a:pt x="39" y="231"/>
                  </a:lnTo>
                  <a:lnTo>
                    <a:pt x="39" y="231"/>
                  </a:lnTo>
                  <a:lnTo>
                    <a:pt x="39" y="232"/>
                  </a:lnTo>
                  <a:lnTo>
                    <a:pt x="38" y="233"/>
                  </a:lnTo>
                  <a:lnTo>
                    <a:pt x="38" y="233"/>
                  </a:lnTo>
                  <a:lnTo>
                    <a:pt x="40" y="233"/>
                  </a:lnTo>
                  <a:lnTo>
                    <a:pt x="42" y="233"/>
                  </a:lnTo>
                  <a:lnTo>
                    <a:pt x="44" y="233"/>
                  </a:lnTo>
                  <a:lnTo>
                    <a:pt x="46" y="233"/>
                  </a:lnTo>
                  <a:lnTo>
                    <a:pt x="48" y="233"/>
                  </a:lnTo>
                  <a:lnTo>
                    <a:pt x="50" y="233"/>
                  </a:lnTo>
                  <a:lnTo>
                    <a:pt x="52" y="232"/>
                  </a:lnTo>
                  <a:lnTo>
                    <a:pt x="54" y="232"/>
                  </a:lnTo>
                  <a:lnTo>
                    <a:pt x="53" y="234"/>
                  </a:lnTo>
                  <a:lnTo>
                    <a:pt x="53" y="235"/>
                  </a:lnTo>
                  <a:lnTo>
                    <a:pt x="53" y="237"/>
                  </a:lnTo>
                  <a:lnTo>
                    <a:pt x="53" y="238"/>
                  </a:lnTo>
                  <a:lnTo>
                    <a:pt x="50" y="239"/>
                  </a:lnTo>
                  <a:lnTo>
                    <a:pt x="47" y="240"/>
                  </a:lnTo>
                  <a:lnTo>
                    <a:pt x="44" y="241"/>
                  </a:lnTo>
                  <a:lnTo>
                    <a:pt x="41" y="241"/>
                  </a:lnTo>
                  <a:lnTo>
                    <a:pt x="41" y="242"/>
                  </a:lnTo>
                  <a:lnTo>
                    <a:pt x="41" y="242"/>
                  </a:lnTo>
                  <a:lnTo>
                    <a:pt x="41" y="243"/>
                  </a:lnTo>
                  <a:lnTo>
                    <a:pt x="41" y="244"/>
                  </a:lnTo>
                  <a:lnTo>
                    <a:pt x="44" y="244"/>
                  </a:lnTo>
                  <a:lnTo>
                    <a:pt x="47" y="243"/>
                  </a:lnTo>
                  <a:lnTo>
                    <a:pt x="50" y="243"/>
                  </a:lnTo>
                  <a:lnTo>
                    <a:pt x="54" y="243"/>
                  </a:lnTo>
                  <a:lnTo>
                    <a:pt x="54" y="245"/>
                  </a:lnTo>
                  <a:lnTo>
                    <a:pt x="54" y="246"/>
                  </a:lnTo>
                  <a:lnTo>
                    <a:pt x="54" y="248"/>
                  </a:lnTo>
                  <a:lnTo>
                    <a:pt x="54" y="250"/>
                  </a:lnTo>
                  <a:lnTo>
                    <a:pt x="47" y="251"/>
                  </a:lnTo>
                  <a:lnTo>
                    <a:pt x="43" y="252"/>
                  </a:lnTo>
                  <a:lnTo>
                    <a:pt x="42" y="253"/>
                  </a:lnTo>
                  <a:lnTo>
                    <a:pt x="41" y="253"/>
                  </a:lnTo>
                  <a:lnTo>
                    <a:pt x="44" y="254"/>
                  </a:lnTo>
                  <a:lnTo>
                    <a:pt x="48" y="254"/>
                  </a:lnTo>
                  <a:lnTo>
                    <a:pt x="51" y="255"/>
                  </a:lnTo>
                  <a:lnTo>
                    <a:pt x="54" y="255"/>
                  </a:lnTo>
                  <a:lnTo>
                    <a:pt x="54" y="256"/>
                  </a:lnTo>
                  <a:lnTo>
                    <a:pt x="54" y="257"/>
                  </a:lnTo>
                  <a:lnTo>
                    <a:pt x="54" y="259"/>
                  </a:lnTo>
                  <a:lnTo>
                    <a:pt x="54" y="260"/>
                  </a:lnTo>
                  <a:lnTo>
                    <a:pt x="47" y="262"/>
                  </a:lnTo>
                  <a:lnTo>
                    <a:pt x="44" y="262"/>
                  </a:lnTo>
                  <a:lnTo>
                    <a:pt x="42" y="263"/>
                  </a:lnTo>
                  <a:lnTo>
                    <a:pt x="42" y="263"/>
                  </a:lnTo>
                  <a:lnTo>
                    <a:pt x="42" y="263"/>
                  </a:lnTo>
                  <a:lnTo>
                    <a:pt x="42" y="264"/>
                  </a:lnTo>
                  <a:lnTo>
                    <a:pt x="42" y="264"/>
                  </a:lnTo>
                  <a:lnTo>
                    <a:pt x="42" y="264"/>
                  </a:lnTo>
                  <a:lnTo>
                    <a:pt x="47" y="264"/>
                  </a:lnTo>
                  <a:lnTo>
                    <a:pt x="49" y="264"/>
                  </a:lnTo>
                  <a:lnTo>
                    <a:pt x="51" y="264"/>
                  </a:lnTo>
                  <a:lnTo>
                    <a:pt x="55" y="264"/>
                  </a:lnTo>
                  <a:lnTo>
                    <a:pt x="55" y="264"/>
                  </a:lnTo>
                  <a:lnTo>
                    <a:pt x="55" y="266"/>
                  </a:lnTo>
                  <a:lnTo>
                    <a:pt x="55" y="266"/>
                  </a:lnTo>
                  <a:lnTo>
                    <a:pt x="55" y="267"/>
                  </a:lnTo>
                  <a:lnTo>
                    <a:pt x="51" y="268"/>
                  </a:lnTo>
                  <a:lnTo>
                    <a:pt x="48" y="270"/>
                  </a:lnTo>
                  <a:lnTo>
                    <a:pt x="43" y="270"/>
                  </a:lnTo>
                  <a:lnTo>
                    <a:pt x="40" y="271"/>
                  </a:lnTo>
                  <a:lnTo>
                    <a:pt x="40" y="271"/>
                  </a:lnTo>
                  <a:lnTo>
                    <a:pt x="40" y="271"/>
                  </a:lnTo>
                  <a:lnTo>
                    <a:pt x="40" y="271"/>
                  </a:lnTo>
                  <a:lnTo>
                    <a:pt x="40" y="272"/>
                  </a:lnTo>
                  <a:lnTo>
                    <a:pt x="41" y="272"/>
                  </a:lnTo>
                  <a:lnTo>
                    <a:pt x="43" y="273"/>
                  </a:lnTo>
                  <a:lnTo>
                    <a:pt x="45" y="273"/>
                  </a:lnTo>
                  <a:lnTo>
                    <a:pt x="47" y="273"/>
                  </a:lnTo>
                  <a:lnTo>
                    <a:pt x="49" y="273"/>
                  </a:lnTo>
                  <a:lnTo>
                    <a:pt x="51" y="273"/>
                  </a:lnTo>
                  <a:lnTo>
                    <a:pt x="54" y="273"/>
                  </a:lnTo>
                  <a:lnTo>
                    <a:pt x="56" y="273"/>
                  </a:lnTo>
                  <a:lnTo>
                    <a:pt x="56" y="274"/>
                  </a:lnTo>
                  <a:lnTo>
                    <a:pt x="56" y="275"/>
                  </a:lnTo>
                  <a:lnTo>
                    <a:pt x="56" y="277"/>
                  </a:lnTo>
                  <a:lnTo>
                    <a:pt x="56" y="278"/>
                  </a:lnTo>
                  <a:lnTo>
                    <a:pt x="55" y="279"/>
                  </a:lnTo>
                  <a:lnTo>
                    <a:pt x="53" y="279"/>
                  </a:lnTo>
                  <a:lnTo>
                    <a:pt x="49" y="281"/>
                  </a:lnTo>
                  <a:lnTo>
                    <a:pt x="41" y="283"/>
                  </a:lnTo>
                  <a:lnTo>
                    <a:pt x="41" y="284"/>
                  </a:lnTo>
                  <a:lnTo>
                    <a:pt x="41" y="285"/>
                  </a:lnTo>
                  <a:lnTo>
                    <a:pt x="41" y="285"/>
                  </a:lnTo>
                  <a:lnTo>
                    <a:pt x="41" y="286"/>
                  </a:lnTo>
                  <a:lnTo>
                    <a:pt x="43" y="286"/>
                  </a:lnTo>
                  <a:lnTo>
                    <a:pt x="45" y="285"/>
                  </a:lnTo>
                  <a:lnTo>
                    <a:pt x="47" y="285"/>
                  </a:lnTo>
                  <a:lnTo>
                    <a:pt x="49" y="285"/>
                  </a:lnTo>
                  <a:lnTo>
                    <a:pt x="51" y="285"/>
                  </a:lnTo>
                  <a:lnTo>
                    <a:pt x="53" y="284"/>
                  </a:lnTo>
                  <a:lnTo>
                    <a:pt x="54" y="284"/>
                  </a:lnTo>
                  <a:lnTo>
                    <a:pt x="56" y="283"/>
                  </a:lnTo>
                  <a:lnTo>
                    <a:pt x="55" y="290"/>
                  </a:lnTo>
                  <a:lnTo>
                    <a:pt x="51" y="292"/>
                  </a:lnTo>
                  <a:lnTo>
                    <a:pt x="47" y="293"/>
                  </a:lnTo>
                  <a:lnTo>
                    <a:pt x="44" y="297"/>
                  </a:lnTo>
                  <a:lnTo>
                    <a:pt x="49" y="297"/>
                  </a:lnTo>
                  <a:lnTo>
                    <a:pt x="52" y="296"/>
                  </a:lnTo>
                  <a:lnTo>
                    <a:pt x="53" y="296"/>
                  </a:lnTo>
                  <a:lnTo>
                    <a:pt x="55" y="297"/>
                  </a:lnTo>
                  <a:lnTo>
                    <a:pt x="55" y="300"/>
                  </a:lnTo>
                  <a:lnTo>
                    <a:pt x="53" y="303"/>
                  </a:lnTo>
                  <a:lnTo>
                    <a:pt x="52" y="304"/>
                  </a:lnTo>
                  <a:lnTo>
                    <a:pt x="50" y="305"/>
                  </a:lnTo>
                  <a:lnTo>
                    <a:pt x="47" y="306"/>
                  </a:lnTo>
                  <a:lnTo>
                    <a:pt x="44" y="306"/>
                  </a:lnTo>
                  <a:lnTo>
                    <a:pt x="41" y="306"/>
                  </a:lnTo>
                  <a:lnTo>
                    <a:pt x="38" y="307"/>
                  </a:lnTo>
                  <a:lnTo>
                    <a:pt x="38" y="307"/>
                  </a:lnTo>
                  <a:lnTo>
                    <a:pt x="38" y="308"/>
                  </a:lnTo>
                  <a:lnTo>
                    <a:pt x="38" y="309"/>
                  </a:lnTo>
                  <a:lnTo>
                    <a:pt x="38" y="310"/>
                  </a:lnTo>
                  <a:lnTo>
                    <a:pt x="42" y="309"/>
                  </a:lnTo>
                  <a:lnTo>
                    <a:pt x="45" y="309"/>
                  </a:lnTo>
                  <a:lnTo>
                    <a:pt x="49" y="309"/>
                  </a:lnTo>
                  <a:lnTo>
                    <a:pt x="53" y="309"/>
                  </a:lnTo>
                  <a:lnTo>
                    <a:pt x="52" y="315"/>
                  </a:lnTo>
                  <a:lnTo>
                    <a:pt x="51" y="318"/>
                  </a:lnTo>
                  <a:lnTo>
                    <a:pt x="48" y="319"/>
                  </a:lnTo>
                  <a:lnTo>
                    <a:pt x="42" y="320"/>
                  </a:lnTo>
                  <a:lnTo>
                    <a:pt x="42" y="320"/>
                  </a:lnTo>
                  <a:lnTo>
                    <a:pt x="42" y="321"/>
                  </a:lnTo>
                  <a:lnTo>
                    <a:pt x="42" y="322"/>
                  </a:lnTo>
                  <a:lnTo>
                    <a:pt x="42" y="322"/>
                  </a:lnTo>
                  <a:lnTo>
                    <a:pt x="44" y="322"/>
                  </a:lnTo>
                  <a:lnTo>
                    <a:pt x="48" y="322"/>
                  </a:lnTo>
                  <a:lnTo>
                    <a:pt x="51" y="322"/>
                  </a:lnTo>
                  <a:lnTo>
                    <a:pt x="54" y="322"/>
                  </a:lnTo>
                  <a:lnTo>
                    <a:pt x="54" y="325"/>
                  </a:lnTo>
                  <a:lnTo>
                    <a:pt x="54" y="326"/>
                  </a:lnTo>
                  <a:lnTo>
                    <a:pt x="54" y="328"/>
                  </a:lnTo>
                  <a:lnTo>
                    <a:pt x="54" y="330"/>
                  </a:lnTo>
                  <a:lnTo>
                    <a:pt x="51" y="331"/>
                  </a:lnTo>
                  <a:lnTo>
                    <a:pt x="49" y="333"/>
                  </a:lnTo>
                  <a:lnTo>
                    <a:pt x="45" y="334"/>
                  </a:lnTo>
                  <a:lnTo>
                    <a:pt x="43" y="335"/>
                  </a:lnTo>
                  <a:lnTo>
                    <a:pt x="43" y="335"/>
                  </a:lnTo>
                  <a:lnTo>
                    <a:pt x="43" y="336"/>
                  </a:lnTo>
                  <a:lnTo>
                    <a:pt x="43" y="337"/>
                  </a:lnTo>
                  <a:lnTo>
                    <a:pt x="42" y="337"/>
                  </a:lnTo>
                  <a:lnTo>
                    <a:pt x="48" y="337"/>
                  </a:lnTo>
                  <a:lnTo>
                    <a:pt x="51" y="336"/>
                  </a:lnTo>
                  <a:lnTo>
                    <a:pt x="53" y="336"/>
                  </a:lnTo>
                  <a:lnTo>
                    <a:pt x="55" y="337"/>
                  </a:lnTo>
                  <a:lnTo>
                    <a:pt x="55" y="338"/>
                  </a:lnTo>
                  <a:lnTo>
                    <a:pt x="56" y="339"/>
                  </a:lnTo>
                  <a:lnTo>
                    <a:pt x="56" y="340"/>
                  </a:lnTo>
                  <a:lnTo>
                    <a:pt x="56" y="341"/>
                  </a:lnTo>
                  <a:lnTo>
                    <a:pt x="54" y="344"/>
                  </a:lnTo>
                  <a:lnTo>
                    <a:pt x="51" y="345"/>
                  </a:lnTo>
                  <a:lnTo>
                    <a:pt x="48" y="346"/>
                  </a:lnTo>
                  <a:lnTo>
                    <a:pt x="45" y="346"/>
                  </a:lnTo>
                  <a:lnTo>
                    <a:pt x="45" y="347"/>
                  </a:lnTo>
                  <a:lnTo>
                    <a:pt x="45" y="348"/>
                  </a:lnTo>
                  <a:lnTo>
                    <a:pt x="45" y="348"/>
                  </a:lnTo>
                  <a:lnTo>
                    <a:pt x="44" y="349"/>
                  </a:lnTo>
                  <a:lnTo>
                    <a:pt x="50" y="348"/>
                  </a:lnTo>
                  <a:lnTo>
                    <a:pt x="53" y="348"/>
                  </a:lnTo>
                  <a:lnTo>
                    <a:pt x="55" y="348"/>
                  </a:lnTo>
                  <a:lnTo>
                    <a:pt x="57" y="348"/>
                  </a:lnTo>
                  <a:lnTo>
                    <a:pt x="56" y="349"/>
                  </a:lnTo>
                  <a:lnTo>
                    <a:pt x="56" y="351"/>
                  </a:lnTo>
                  <a:lnTo>
                    <a:pt x="56" y="353"/>
                  </a:lnTo>
                  <a:lnTo>
                    <a:pt x="56" y="355"/>
                  </a:lnTo>
                  <a:lnTo>
                    <a:pt x="54" y="355"/>
                  </a:lnTo>
                  <a:lnTo>
                    <a:pt x="51" y="355"/>
                  </a:lnTo>
                  <a:lnTo>
                    <a:pt x="48" y="356"/>
                  </a:lnTo>
                  <a:lnTo>
                    <a:pt x="44" y="356"/>
                  </a:lnTo>
                  <a:lnTo>
                    <a:pt x="44" y="357"/>
                  </a:lnTo>
                  <a:lnTo>
                    <a:pt x="44" y="357"/>
                  </a:lnTo>
                  <a:lnTo>
                    <a:pt x="43" y="357"/>
                  </a:lnTo>
                  <a:lnTo>
                    <a:pt x="43" y="358"/>
                  </a:lnTo>
                  <a:lnTo>
                    <a:pt x="47" y="358"/>
                  </a:lnTo>
                  <a:lnTo>
                    <a:pt x="51" y="358"/>
                  </a:lnTo>
                  <a:lnTo>
                    <a:pt x="54" y="359"/>
                  </a:lnTo>
                  <a:lnTo>
                    <a:pt x="58" y="360"/>
                  </a:lnTo>
                  <a:lnTo>
                    <a:pt x="58" y="361"/>
                  </a:lnTo>
                  <a:lnTo>
                    <a:pt x="58" y="362"/>
                  </a:lnTo>
                  <a:lnTo>
                    <a:pt x="58" y="363"/>
                  </a:lnTo>
                  <a:lnTo>
                    <a:pt x="58" y="364"/>
                  </a:lnTo>
                  <a:lnTo>
                    <a:pt x="50" y="366"/>
                  </a:lnTo>
                  <a:lnTo>
                    <a:pt x="45" y="367"/>
                  </a:lnTo>
                  <a:lnTo>
                    <a:pt x="44" y="368"/>
                  </a:lnTo>
                  <a:lnTo>
                    <a:pt x="43" y="368"/>
                  </a:lnTo>
                  <a:lnTo>
                    <a:pt x="47" y="368"/>
                  </a:lnTo>
                  <a:lnTo>
                    <a:pt x="51" y="368"/>
                  </a:lnTo>
                  <a:lnTo>
                    <a:pt x="54" y="368"/>
                  </a:lnTo>
                  <a:lnTo>
                    <a:pt x="58" y="368"/>
                  </a:lnTo>
                  <a:lnTo>
                    <a:pt x="58" y="370"/>
                  </a:lnTo>
                  <a:lnTo>
                    <a:pt x="58" y="371"/>
                  </a:lnTo>
                  <a:lnTo>
                    <a:pt x="58" y="373"/>
                  </a:lnTo>
                  <a:lnTo>
                    <a:pt x="58" y="374"/>
                  </a:lnTo>
                  <a:lnTo>
                    <a:pt x="56" y="375"/>
                  </a:lnTo>
                  <a:lnTo>
                    <a:pt x="54" y="375"/>
                  </a:lnTo>
                  <a:lnTo>
                    <a:pt x="50" y="376"/>
                  </a:lnTo>
                  <a:lnTo>
                    <a:pt x="44" y="377"/>
                  </a:lnTo>
                  <a:lnTo>
                    <a:pt x="44" y="378"/>
                  </a:lnTo>
                  <a:lnTo>
                    <a:pt x="44" y="378"/>
                  </a:lnTo>
                  <a:lnTo>
                    <a:pt x="44" y="379"/>
                  </a:lnTo>
                  <a:lnTo>
                    <a:pt x="44" y="379"/>
                  </a:lnTo>
                  <a:lnTo>
                    <a:pt x="48" y="379"/>
                  </a:lnTo>
                  <a:lnTo>
                    <a:pt x="51" y="379"/>
                  </a:lnTo>
                  <a:lnTo>
                    <a:pt x="55" y="379"/>
                  </a:lnTo>
                  <a:lnTo>
                    <a:pt x="58" y="379"/>
                  </a:lnTo>
                  <a:lnTo>
                    <a:pt x="58" y="381"/>
                  </a:lnTo>
                  <a:lnTo>
                    <a:pt x="58" y="382"/>
                  </a:lnTo>
                  <a:lnTo>
                    <a:pt x="58" y="383"/>
                  </a:lnTo>
                  <a:lnTo>
                    <a:pt x="58" y="384"/>
                  </a:lnTo>
                  <a:lnTo>
                    <a:pt x="55" y="385"/>
                  </a:lnTo>
                  <a:lnTo>
                    <a:pt x="52" y="385"/>
                  </a:lnTo>
                  <a:lnTo>
                    <a:pt x="48" y="386"/>
                  </a:lnTo>
                  <a:lnTo>
                    <a:pt x="45" y="387"/>
                  </a:lnTo>
                  <a:lnTo>
                    <a:pt x="47" y="388"/>
                  </a:lnTo>
                  <a:lnTo>
                    <a:pt x="51" y="388"/>
                  </a:lnTo>
                  <a:lnTo>
                    <a:pt x="54" y="389"/>
                  </a:lnTo>
                  <a:lnTo>
                    <a:pt x="58" y="389"/>
                  </a:lnTo>
                  <a:lnTo>
                    <a:pt x="57" y="390"/>
                  </a:lnTo>
                  <a:lnTo>
                    <a:pt x="57" y="391"/>
                  </a:lnTo>
                  <a:lnTo>
                    <a:pt x="57" y="392"/>
                  </a:lnTo>
                  <a:lnTo>
                    <a:pt x="57" y="393"/>
                  </a:lnTo>
                  <a:lnTo>
                    <a:pt x="53" y="393"/>
                  </a:lnTo>
                  <a:lnTo>
                    <a:pt x="50" y="394"/>
                  </a:lnTo>
                  <a:lnTo>
                    <a:pt x="47" y="395"/>
                  </a:lnTo>
                  <a:lnTo>
                    <a:pt x="44" y="396"/>
                  </a:lnTo>
                  <a:lnTo>
                    <a:pt x="44" y="396"/>
                  </a:lnTo>
                  <a:lnTo>
                    <a:pt x="44" y="397"/>
                  </a:lnTo>
                  <a:lnTo>
                    <a:pt x="44" y="397"/>
                  </a:lnTo>
                  <a:lnTo>
                    <a:pt x="44" y="398"/>
                  </a:lnTo>
                  <a:lnTo>
                    <a:pt x="49" y="397"/>
                  </a:lnTo>
                  <a:lnTo>
                    <a:pt x="52" y="397"/>
                  </a:lnTo>
                  <a:lnTo>
                    <a:pt x="54" y="397"/>
                  </a:lnTo>
                  <a:lnTo>
                    <a:pt x="57" y="398"/>
                  </a:lnTo>
                  <a:lnTo>
                    <a:pt x="57" y="399"/>
                  </a:lnTo>
                  <a:lnTo>
                    <a:pt x="57" y="401"/>
                  </a:lnTo>
                  <a:lnTo>
                    <a:pt x="57" y="402"/>
                  </a:lnTo>
                  <a:lnTo>
                    <a:pt x="57" y="404"/>
                  </a:lnTo>
                  <a:lnTo>
                    <a:pt x="53" y="404"/>
                  </a:lnTo>
                  <a:lnTo>
                    <a:pt x="50" y="405"/>
                  </a:lnTo>
                  <a:lnTo>
                    <a:pt x="47" y="405"/>
                  </a:lnTo>
                  <a:lnTo>
                    <a:pt x="43" y="406"/>
                  </a:lnTo>
                  <a:lnTo>
                    <a:pt x="43" y="406"/>
                  </a:lnTo>
                  <a:lnTo>
                    <a:pt x="43" y="407"/>
                  </a:lnTo>
                  <a:lnTo>
                    <a:pt x="43" y="407"/>
                  </a:lnTo>
                  <a:lnTo>
                    <a:pt x="42" y="407"/>
                  </a:lnTo>
                  <a:lnTo>
                    <a:pt x="43" y="408"/>
                  </a:lnTo>
                  <a:lnTo>
                    <a:pt x="45" y="408"/>
                  </a:lnTo>
                  <a:lnTo>
                    <a:pt x="47" y="408"/>
                  </a:lnTo>
                  <a:lnTo>
                    <a:pt x="49" y="408"/>
                  </a:lnTo>
                  <a:lnTo>
                    <a:pt x="51" y="408"/>
                  </a:lnTo>
                  <a:lnTo>
                    <a:pt x="53" y="408"/>
                  </a:lnTo>
                  <a:lnTo>
                    <a:pt x="56" y="408"/>
                  </a:lnTo>
                  <a:lnTo>
                    <a:pt x="58" y="408"/>
                  </a:lnTo>
                  <a:lnTo>
                    <a:pt x="57" y="409"/>
                  </a:lnTo>
                  <a:lnTo>
                    <a:pt x="57" y="411"/>
                  </a:lnTo>
                  <a:lnTo>
                    <a:pt x="57" y="412"/>
                  </a:lnTo>
                  <a:lnTo>
                    <a:pt x="57" y="414"/>
                  </a:lnTo>
                  <a:lnTo>
                    <a:pt x="53" y="414"/>
                  </a:lnTo>
                  <a:lnTo>
                    <a:pt x="50" y="415"/>
                  </a:lnTo>
                  <a:lnTo>
                    <a:pt x="47" y="415"/>
                  </a:lnTo>
                  <a:lnTo>
                    <a:pt x="43" y="416"/>
                  </a:lnTo>
                  <a:lnTo>
                    <a:pt x="42" y="416"/>
                  </a:lnTo>
                  <a:lnTo>
                    <a:pt x="42" y="417"/>
                  </a:lnTo>
                  <a:lnTo>
                    <a:pt x="42" y="418"/>
                  </a:lnTo>
                  <a:lnTo>
                    <a:pt x="43" y="418"/>
                  </a:lnTo>
                  <a:lnTo>
                    <a:pt x="47" y="418"/>
                  </a:lnTo>
                  <a:lnTo>
                    <a:pt x="50" y="418"/>
                  </a:lnTo>
                  <a:lnTo>
                    <a:pt x="53" y="418"/>
                  </a:lnTo>
                  <a:lnTo>
                    <a:pt x="57" y="418"/>
                  </a:lnTo>
                  <a:lnTo>
                    <a:pt x="57" y="420"/>
                  </a:lnTo>
                  <a:lnTo>
                    <a:pt x="56" y="423"/>
                  </a:lnTo>
                  <a:lnTo>
                    <a:pt x="56" y="425"/>
                  </a:lnTo>
                  <a:lnTo>
                    <a:pt x="56" y="427"/>
                  </a:lnTo>
                  <a:lnTo>
                    <a:pt x="51" y="428"/>
                  </a:lnTo>
                  <a:lnTo>
                    <a:pt x="49" y="429"/>
                  </a:lnTo>
                  <a:lnTo>
                    <a:pt x="46" y="429"/>
                  </a:lnTo>
                  <a:lnTo>
                    <a:pt x="42" y="430"/>
                  </a:lnTo>
                  <a:lnTo>
                    <a:pt x="42" y="430"/>
                  </a:lnTo>
                  <a:lnTo>
                    <a:pt x="42" y="431"/>
                  </a:lnTo>
                  <a:lnTo>
                    <a:pt x="42" y="431"/>
                  </a:lnTo>
                  <a:lnTo>
                    <a:pt x="42" y="431"/>
                  </a:lnTo>
                  <a:lnTo>
                    <a:pt x="45" y="431"/>
                  </a:lnTo>
                  <a:lnTo>
                    <a:pt x="49" y="431"/>
                  </a:lnTo>
                  <a:lnTo>
                    <a:pt x="53" y="431"/>
                  </a:lnTo>
                  <a:lnTo>
                    <a:pt x="56" y="432"/>
                  </a:lnTo>
                  <a:lnTo>
                    <a:pt x="56" y="435"/>
                  </a:lnTo>
                  <a:lnTo>
                    <a:pt x="54" y="438"/>
                  </a:lnTo>
                  <a:lnTo>
                    <a:pt x="52" y="438"/>
                  </a:lnTo>
                  <a:lnTo>
                    <a:pt x="50" y="439"/>
                  </a:lnTo>
                  <a:lnTo>
                    <a:pt x="47" y="439"/>
                  </a:lnTo>
                  <a:lnTo>
                    <a:pt x="45" y="440"/>
                  </a:lnTo>
                  <a:lnTo>
                    <a:pt x="42" y="440"/>
                  </a:lnTo>
                  <a:lnTo>
                    <a:pt x="41" y="441"/>
                  </a:lnTo>
                  <a:lnTo>
                    <a:pt x="43" y="442"/>
                  </a:lnTo>
                  <a:lnTo>
                    <a:pt x="48" y="442"/>
                  </a:lnTo>
                  <a:lnTo>
                    <a:pt x="52" y="442"/>
                  </a:lnTo>
                  <a:lnTo>
                    <a:pt x="56" y="442"/>
                  </a:lnTo>
                  <a:lnTo>
                    <a:pt x="55" y="444"/>
                  </a:lnTo>
                  <a:lnTo>
                    <a:pt x="55" y="445"/>
                  </a:lnTo>
                  <a:lnTo>
                    <a:pt x="55" y="446"/>
                  </a:lnTo>
                  <a:lnTo>
                    <a:pt x="55" y="447"/>
                  </a:lnTo>
                  <a:lnTo>
                    <a:pt x="53" y="448"/>
                  </a:lnTo>
                  <a:lnTo>
                    <a:pt x="51" y="448"/>
                  </a:lnTo>
                  <a:lnTo>
                    <a:pt x="49" y="449"/>
                  </a:lnTo>
                  <a:lnTo>
                    <a:pt x="47" y="449"/>
                  </a:lnTo>
                  <a:lnTo>
                    <a:pt x="44" y="449"/>
                  </a:lnTo>
                  <a:lnTo>
                    <a:pt x="43" y="450"/>
                  </a:lnTo>
                  <a:lnTo>
                    <a:pt x="41" y="451"/>
                  </a:lnTo>
                  <a:lnTo>
                    <a:pt x="39" y="451"/>
                  </a:lnTo>
                  <a:lnTo>
                    <a:pt x="39" y="452"/>
                  </a:lnTo>
                  <a:lnTo>
                    <a:pt x="39" y="452"/>
                  </a:lnTo>
                  <a:lnTo>
                    <a:pt x="38" y="453"/>
                  </a:lnTo>
                  <a:lnTo>
                    <a:pt x="38" y="454"/>
                  </a:lnTo>
                  <a:lnTo>
                    <a:pt x="40" y="454"/>
                  </a:lnTo>
                  <a:lnTo>
                    <a:pt x="42" y="453"/>
                  </a:lnTo>
                  <a:lnTo>
                    <a:pt x="44" y="453"/>
                  </a:lnTo>
                  <a:lnTo>
                    <a:pt x="47" y="453"/>
                  </a:lnTo>
                  <a:lnTo>
                    <a:pt x="48" y="452"/>
                  </a:lnTo>
                  <a:lnTo>
                    <a:pt x="50" y="452"/>
                  </a:lnTo>
                  <a:lnTo>
                    <a:pt x="52" y="452"/>
                  </a:lnTo>
                  <a:lnTo>
                    <a:pt x="54" y="452"/>
                  </a:lnTo>
                  <a:lnTo>
                    <a:pt x="54" y="453"/>
                  </a:lnTo>
                  <a:lnTo>
                    <a:pt x="54" y="454"/>
                  </a:lnTo>
                  <a:lnTo>
                    <a:pt x="54" y="456"/>
                  </a:lnTo>
                  <a:lnTo>
                    <a:pt x="55" y="457"/>
                  </a:lnTo>
                  <a:lnTo>
                    <a:pt x="53" y="457"/>
                  </a:lnTo>
                  <a:lnTo>
                    <a:pt x="51" y="458"/>
                  </a:lnTo>
                  <a:lnTo>
                    <a:pt x="48" y="459"/>
                  </a:lnTo>
                  <a:lnTo>
                    <a:pt x="44" y="459"/>
                  </a:lnTo>
                  <a:lnTo>
                    <a:pt x="41" y="460"/>
                  </a:lnTo>
                  <a:lnTo>
                    <a:pt x="38" y="460"/>
                  </a:lnTo>
                  <a:lnTo>
                    <a:pt x="36" y="461"/>
                  </a:lnTo>
                  <a:lnTo>
                    <a:pt x="35" y="462"/>
                  </a:lnTo>
                  <a:lnTo>
                    <a:pt x="37" y="462"/>
                  </a:lnTo>
                  <a:lnTo>
                    <a:pt x="40" y="462"/>
                  </a:lnTo>
                  <a:lnTo>
                    <a:pt x="42" y="462"/>
                  </a:lnTo>
                  <a:lnTo>
                    <a:pt x="45" y="462"/>
                  </a:lnTo>
                  <a:lnTo>
                    <a:pt x="47" y="462"/>
                  </a:lnTo>
                  <a:lnTo>
                    <a:pt x="50" y="462"/>
                  </a:lnTo>
                  <a:lnTo>
                    <a:pt x="52" y="462"/>
                  </a:lnTo>
                  <a:lnTo>
                    <a:pt x="55" y="462"/>
                  </a:lnTo>
                  <a:lnTo>
                    <a:pt x="55" y="463"/>
                  </a:lnTo>
                  <a:lnTo>
                    <a:pt x="54" y="465"/>
                  </a:lnTo>
                  <a:lnTo>
                    <a:pt x="54" y="467"/>
                  </a:lnTo>
                  <a:lnTo>
                    <a:pt x="54" y="468"/>
                  </a:lnTo>
                  <a:lnTo>
                    <a:pt x="47" y="469"/>
                  </a:lnTo>
                  <a:lnTo>
                    <a:pt x="43" y="470"/>
                  </a:lnTo>
                  <a:lnTo>
                    <a:pt x="41" y="470"/>
                  </a:lnTo>
                  <a:lnTo>
                    <a:pt x="39" y="471"/>
                  </a:lnTo>
                  <a:lnTo>
                    <a:pt x="41" y="472"/>
                  </a:lnTo>
                  <a:lnTo>
                    <a:pt x="45" y="472"/>
                  </a:lnTo>
                  <a:lnTo>
                    <a:pt x="50" y="472"/>
                  </a:lnTo>
                  <a:lnTo>
                    <a:pt x="54" y="472"/>
                  </a:lnTo>
                  <a:lnTo>
                    <a:pt x="53" y="474"/>
                  </a:lnTo>
                  <a:lnTo>
                    <a:pt x="53" y="475"/>
                  </a:lnTo>
                  <a:lnTo>
                    <a:pt x="53" y="477"/>
                  </a:lnTo>
                  <a:lnTo>
                    <a:pt x="53" y="479"/>
                  </a:lnTo>
                  <a:lnTo>
                    <a:pt x="49" y="479"/>
                  </a:lnTo>
                  <a:lnTo>
                    <a:pt x="45" y="479"/>
                  </a:lnTo>
                  <a:lnTo>
                    <a:pt x="41" y="479"/>
                  </a:lnTo>
                  <a:lnTo>
                    <a:pt x="38" y="479"/>
                  </a:lnTo>
                  <a:lnTo>
                    <a:pt x="38" y="479"/>
                  </a:lnTo>
                  <a:lnTo>
                    <a:pt x="38" y="480"/>
                  </a:lnTo>
                  <a:lnTo>
                    <a:pt x="38" y="481"/>
                  </a:lnTo>
                  <a:lnTo>
                    <a:pt x="38" y="482"/>
                  </a:lnTo>
                  <a:lnTo>
                    <a:pt x="42" y="482"/>
                  </a:lnTo>
                  <a:lnTo>
                    <a:pt x="45" y="482"/>
                  </a:lnTo>
                  <a:lnTo>
                    <a:pt x="48" y="482"/>
                  </a:lnTo>
                  <a:lnTo>
                    <a:pt x="52" y="483"/>
                  </a:lnTo>
                  <a:lnTo>
                    <a:pt x="52" y="485"/>
                  </a:lnTo>
                  <a:lnTo>
                    <a:pt x="52" y="486"/>
                  </a:lnTo>
                  <a:lnTo>
                    <a:pt x="51" y="488"/>
                  </a:lnTo>
                  <a:lnTo>
                    <a:pt x="51" y="489"/>
                  </a:lnTo>
                  <a:lnTo>
                    <a:pt x="47" y="489"/>
                  </a:lnTo>
                  <a:lnTo>
                    <a:pt x="44" y="489"/>
                  </a:lnTo>
                  <a:lnTo>
                    <a:pt x="40" y="489"/>
                  </a:lnTo>
                  <a:lnTo>
                    <a:pt x="37" y="490"/>
                  </a:lnTo>
                  <a:lnTo>
                    <a:pt x="37" y="490"/>
                  </a:lnTo>
                  <a:lnTo>
                    <a:pt x="37" y="492"/>
                  </a:lnTo>
                  <a:lnTo>
                    <a:pt x="36" y="492"/>
                  </a:lnTo>
                  <a:lnTo>
                    <a:pt x="36" y="493"/>
                  </a:lnTo>
                  <a:lnTo>
                    <a:pt x="40" y="493"/>
                  </a:lnTo>
                  <a:lnTo>
                    <a:pt x="43" y="493"/>
                  </a:lnTo>
                  <a:lnTo>
                    <a:pt x="47" y="493"/>
                  </a:lnTo>
                  <a:lnTo>
                    <a:pt x="51" y="493"/>
                  </a:lnTo>
                  <a:lnTo>
                    <a:pt x="50" y="495"/>
                  </a:lnTo>
                  <a:lnTo>
                    <a:pt x="50" y="497"/>
                  </a:lnTo>
                  <a:lnTo>
                    <a:pt x="50" y="498"/>
                  </a:lnTo>
                  <a:lnTo>
                    <a:pt x="50" y="500"/>
                  </a:lnTo>
                  <a:lnTo>
                    <a:pt x="47" y="500"/>
                  </a:lnTo>
                  <a:lnTo>
                    <a:pt x="44" y="500"/>
                  </a:lnTo>
                  <a:lnTo>
                    <a:pt x="41" y="500"/>
                  </a:lnTo>
                  <a:lnTo>
                    <a:pt x="38" y="501"/>
                  </a:lnTo>
                  <a:lnTo>
                    <a:pt x="38" y="501"/>
                  </a:lnTo>
                  <a:lnTo>
                    <a:pt x="38" y="502"/>
                  </a:lnTo>
                  <a:lnTo>
                    <a:pt x="38" y="503"/>
                  </a:lnTo>
                  <a:lnTo>
                    <a:pt x="39" y="503"/>
                  </a:lnTo>
                  <a:lnTo>
                    <a:pt x="41" y="504"/>
                  </a:lnTo>
                  <a:lnTo>
                    <a:pt x="44" y="504"/>
                  </a:lnTo>
                  <a:lnTo>
                    <a:pt x="47" y="505"/>
                  </a:lnTo>
                  <a:lnTo>
                    <a:pt x="49" y="505"/>
                  </a:lnTo>
                  <a:lnTo>
                    <a:pt x="49" y="506"/>
                  </a:lnTo>
                  <a:lnTo>
                    <a:pt x="49" y="507"/>
                  </a:lnTo>
                  <a:lnTo>
                    <a:pt x="49" y="508"/>
                  </a:lnTo>
                  <a:lnTo>
                    <a:pt x="48" y="509"/>
                  </a:lnTo>
                  <a:lnTo>
                    <a:pt x="45" y="509"/>
                  </a:lnTo>
                  <a:lnTo>
                    <a:pt x="43" y="509"/>
                  </a:lnTo>
                  <a:lnTo>
                    <a:pt x="41" y="509"/>
                  </a:lnTo>
                  <a:lnTo>
                    <a:pt x="38" y="510"/>
                  </a:lnTo>
                  <a:lnTo>
                    <a:pt x="38" y="511"/>
                  </a:lnTo>
                  <a:lnTo>
                    <a:pt x="39" y="511"/>
                  </a:lnTo>
                  <a:lnTo>
                    <a:pt x="39" y="512"/>
                  </a:lnTo>
                  <a:lnTo>
                    <a:pt x="39" y="513"/>
                  </a:lnTo>
                  <a:lnTo>
                    <a:pt x="43" y="514"/>
                  </a:lnTo>
                  <a:lnTo>
                    <a:pt x="45" y="514"/>
                  </a:lnTo>
                  <a:lnTo>
                    <a:pt x="47" y="515"/>
                  </a:lnTo>
                  <a:lnTo>
                    <a:pt x="48" y="516"/>
                  </a:lnTo>
                  <a:lnTo>
                    <a:pt x="46" y="517"/>
                  </a:lnTo>
                  <a:lnTo>
                    <a:pt x="43" y="518"/>
                  </a:lnTo>
                  <a:lnTo>
                    <a:pt x="40" y="517"/>
                  </a:lnTo>
                  <a:lnTo>
                    <a:pt x="37" y="516"/>
                  </a:lnTo>
                  <a:lnTo>
                    <a:pt x="34" y="514"/>
                  </a:lnTo>
                  <a:lnTo>
                    <a:pt x="30" y="513"/>
                  </a:lnTo>
                  <a:lnTo>
                    <a:pt x="28" y="511"/>
                  </a:lnTo>
                  <a:lnTo>
                    <a:pt x="26" y="511"/>
                  </a:lnTo>
                  <a:lnTo>
                    <a:pt x="26" y="507"/>
                  </a:lnTo>
                  <a:lnTo>
                    <a:pt x="26" y="504"/>
                  </a:lnTo>
                  <a:lnTo>
                    <a:pt x="25" y="502"/>
                  </a:lnTo>
                  <a:lnTo>
                    <a:pt x="23" y="501"/>
                  </a:lnTo>
                  <a:lnTo>
                    <a:pt x="23" y="490"/>
                  </a:lnTo>
                  <a:lnTo>
                    <a:pt x="23" y="479"/>
                  </a:lnTo>
                  <a:lnTo>
                    <a:pt x="23" y="468"/>
                  </a:lnTo>
                  <a:lnTo>
                    <a:pt x="23" y="457"/>
                  </a:lnTo>
                  <a:lnTo>
                    <a:pt x="23" y="457"/>
                  </a:lnTo>
                  <a:lnTo>
                    <a:pt x="24" y="457"/>
                  </a:lnTo>
                  <a:lnTo>
                    <a:pt x="24" y="457"/>
                  </a:lnTo>
                  <a:lnTo>
                    <a:pt x="24" y="458"/>
                  </a:lnTo>
                  <a:lnTo>
                    <a:pt x="25" y="441"/>
                  </a:lnTo>
                  <a:lnTo>
                    <a:pt x="27" y="422"/>
                  </a:lnTo>
                  <a:lnTo>
                    <a:pt x="29" y="403"/>
                  </a:lnTo>
                  <a:lnTo>
                    <a:pt x="31" y="383"/>
                  </a:lnTo>
                  <a:lnTo>
                    <a:pt x="32" y="364"/>
                  </a:lnTo>
                  <a:lnTo>
                    <a:pt x="32" y="345"/>
                  </a:lnTo>
                  <a:lnTo>
                    <a:pt x="29" y="327"/>
                  </a:lnTo>
                  <a:lnTo>
                    <a:pt x="24" y="311"/>
                  </a:lnTo>
                  <a:lnTo>
                    <a:pt x="23" y="304"/>
                  </a:lnTo>
                  <a:lnTo>
                    <a:pt x="23" y="296"/>
                  </a:lnTo>
                  <a:lnTo>
                    <a:pt x="23" y="290"/>
                  </a:lnTo>
                  <a:lnTo>
                    <a:pt x="25" y="283"/>
                  </a:lnTo>
                  <a:lnTo>
                    <a:pt x="22" y="242"/>
                  </a:lnTo>
                  <a:lnTo>
                    <a:pt x="19" y="202"/>
                  </a:lnTo>
                  <a:lnTo>
                    <a:pt x="15" y="162"/>
                  </a:lnTo>
                  <a:lnTo>
                    <a:pt x="13" y="123"/>
                  </a:lnTo>
                  <a:lnTo>
                    <a:pt x="12" y="105"/>
                  </a:lnTo>
                  <a:lnTo>
                    <a:pt x="11" y="89"/>
                  </a:lnTo>
                  <a:lnTo>
                    <a:pt x="10" y="71"/>
                  </a:lnTo>
                  <a:lnTo>
                    <a:pt x="9" y="49"/>
                  </a:lnTo>
                  <a:lnTo>
                    <a:pt x="6" y="37"/>
                  </a:lnTo>
                  <a:lnTo>
                    <a:pt x="4" y="24"/>
                  </a:lnTo>
                  <a:lnTo>
                    <a:pt x="2" y="11"/>
                  </a:lnTo>
                  <a:lnTo>
                    <a:pt x="0" y="0"/>
                  </a:lnTo>
                  <a:lnTo>
                    <a:pt x="3" y="1"/>
                  </a:lnTo>
                  <a:lnTo>
                    <a:pt x="7" y="2"/>
                  </a:lnTo>
                  <a:lnTo>
                    <a:pt x="10" y="3"/>
                  </a:lnTo>
                  <a:lnTo>
                    <a:pt x="14" y="5"/>
                  </a:lnTo>
                  <a:lnTo>
                    <a:pt x="18" y="7"/>
                  </a:lnTo>
                  <a:lnTo>
                    <a:pt x="24" y="9"/>
                  </a:lnTo>
                  <a:lnTo>
                    <a:pt x="30" y="12"/>
                  </a:lnTo>
                  <a:lnTo>
                    <a:pt x="39" y="15"/>
                  </a:lnTo>
                  <a:lnTo>
                    <a:pt x="58" y="19"/>
                  </a:lnTo>
                  <a:lnTo>
                    <a:pt x="73" y="22"/>
                  </a:lnTo>
                  <a:lnTo>
                    <a:pt x="85" y="25"/>
                  </a:lnTo>
                  <a:lnTo>
                    <a:pt x="93" y="26"/>
                  </a:lnTo>
                  <a:lnTo>
                    <a:pt x="99" y="27"/>
                  </a:lnTo>
                  <a:lnTo>
                    <a:pt x="103" y="28"/>
                  </a:lnTo>
                  <a:lnTo>
                    <a:pt x="107" y="29"/>
                  </a:lnTo>
                  <a:lnTo>
                    <a:pt x="111" y="29"/>
                  </a:lnTo>
                  <a:lnTo>
                    <a:pt x="116" y="29"/>
                  </a:lnTo>
                  <a:lnTo>
                    <a:pt x="122" y="29"/>
                  </a:lnTo>
                  <a:lnTo>
                    <a:pt x="127" y="29"/>
                  </a:lnTo>
                  <a:lnTo>
                    <a:pt x="133" y="29"/>
                  </a:lnTo>
                  <a:lnTo>
                    <a:pt x="140" y="28"/>
                  </a:lnTo>
                  <a:lnTo>
                    <a:pt x="146" y="28"/>
                  </a:lnTo>
                  <a:lnTo>
                    <a:pt x="153" y="27"/>
                  </a:lnTo>
                  <a:lnTo>
                    <a:pt x="160" y="26"/>
                  </a:lnTo>
                  <a:lnTo>
                    <a:pt x="167" y="25"/>
                  </a:lnTo>
                  <a:lnTo>
                    <a:pt x="173" y="23"/>
                  </a:lnTo>
                  <a:lnTo>
                    <a:pt x="179" y="22"/>
                  </a:lnTo>
                  <a:lnTo>
                    <a:pt x="185" y="20"/>
                  </a:lnTo>
                  <a:lnTo>
                    <a:pt x="191" y="17"/>
                  </a:lnTo>
                  <a:lnTo>
                    <a:pt x="196" y="15"/>
                  </a:lnTo>
                  <a:lnTo>
                    <a:pt x="200" y="11"/>
                  </a:lnTo>
                  <a:lnTo>
                    <a:pt x="204" y="8"/>
                  </a:lnTo>
                  <a:lnTo>
                    <a:pt x="205" y="8"/>
                  </a:lnTo>
                  <a:lnTo>
                    <a:pt x="205" y="8"/>
                  </a:lnTo>
                  <a:lnTo>
                    <a:pt x="206" y="8"/>
                  </a:lnTo>
                  <a:lnTo>
                    <a:pt x="207" y="8"/>
                  </a:lnTo>
                  <a:lnTo>
                    <a:pt x="206" y="15"/>
                  </a:lnTo>
                  <a:lnTo>
                    <a:pt x="204" y="19"/>
                  </a:lnTo>
                  <a:lnTo>
                    <a:pt x="201" y="22"/>
                  </a:lnTo>
                  <a:lnTo>
                    <a:pt x="195" y="26"/>
                  </a:lnTo>
                  <a:lnTo>
                    <a:pt x="188" y="29"/>
                  </a:lnTo>
                  <a:lnTo>
                    <a:pt x="185" y="30"/>
                  </a:lnTo>
                  <a:lnTo>
                    <a:pt x="183" y="31"/>
                  </a:lnTo>
                  <a:lnTo>
                    <a:pt x="183" y="32"/>
                  </a:lnTo>
                  <a:lnTo>
                    <a:pt x="184" y="32"/>
                  </a:lnTo>
                  <a:lnTo>
                    <a:pt x="187" y="31"/>
                  </a:lnTo>
                  <a:lnTo>
                    <a:pt x="190" y="30"/>
                  </a:lnTo>
                  <a:lnTo>
                    <a:pt x="193" y="29"/>
                  </a:lnTo>
                  <a:lnTo>
                    <a:pt x="196" y="27"/>
                  </a:lnTo>
                  <a:lnTo>
                    <a:pt x="200" y="26"/>
                  </a:lnTo>
                  <a:lnTo>
                    <a:pt x="202" y="25"/>
                  </a:lnTo>
                  <a:lnTo>
                    <a:pt x="205" y="24"/>
                  </a:lnTo>
                  <a:lnTo>
                    <a:pt x="205" y="26"/>
                  </a:lnTo>
                  <a:lnTo>
                    <a:pt x="205" y="28"/>
                  </a:lnTo>
                  <a:lnTo>
                    <a:pt x="204" y="30"/>
                  </a:lnTo>
                  <a:lnTo>
                    <a:pt x="204" y="33"/>
                  </a:lnTo>
                  <a:lnTo>
                    <a:pt x="202" y="36"/>
                  </a:lnTo>
                  <a:lnTo>
                    <a:pt x="198" y="38"/>
                  </a:lnTo>
                  <a:lnTo>
                    <a:pt x="193" y="41"/>
                  </a:lnTo>
                  <a:lnTo>
                    <a:pt x="187" y="43"/>
                  </a:lnTo>
                  <a:lnTo>
                    <a:pt x="182" y="45"/>
                  </a:lnTo>
                  <a:lnTo>
                    <a:pt x="177" y="46"/>
                  </a:lnTo>
                  <a:lnTo>
                    <a:pt x="172" y="47"/>
                  </a:lnTo>
                  <a:lnTo>
                    <a:pt x="169" y="48"/>
                  </a:lnTo>
                  <a:lnTo>
                    <a:pt x="170" y="48"/>
                  </a:lnTo>
                  <a:lnTo>
                    <a:pt x="172" y="48"/>
                  </a:lnTo>
                  <a:lnTo>
                    <a:pt x="174" y="48"/>
                  </a:lnTo>
                  <a:lnTo>
                    <a:pt x="176" y="48"/>
                  </a:lnTo>
                  <a:lnTo>
                    <a:pt x="178" y="48"/>
                  </a:lnTo>
                  <a:lnTo>
                    <a:pt x="181" y="48"/>
                  </a:lnTo>
                  <a:lnTo>
                    <a:pt x="183" y="47"/>
                  </a:lnTo>
                  <a:lnTo>
                    <a:pt x="185" y="47"/>
                  </a:lnTo>
                  <a:lnTo>
                    <a:pt x="191" y="44"/>
                  </a:lnTo>
                  <a:lnTo>
                    <a:pt x="195" y="42"/>
                  </a:lnTo>
                  <a:lnTo>
                    <a:pt x="198" y="41"/>
                  </a:lnTo>
                  <a:lnTo>
                    <a:pt x="200" y="40"/>
                  </a:lnTo>
                  <a:lnTo>
                    <a:pt x="201" y="40"/>
                  </a:lnTo>
                  <a:lnTo>
                    <a:pt x="202" y="39"/>
                  </a:lnTo>
                  <a:lnTo>
                    <a:pt x="203" y="39"/>
                  </a:lnTo>
                  <a:lnTo>
                    <a:pt x="204" y="39"/>
                  </a:lnTo>
                  <a:lnTo>
                    <a:pt x="202" y="44"/>
                  </a:lnTo>
                  <a:lnTo>
                    <a:pt x="200" y="47"/>
                  </a:lnTo>
                  <a:lnTo>
                    <a:pt x="196" y="50"/>
                  </a:lnTo>
                  <a:lnTo>
                    <a:pt x="191" y="51"/>
                  </a:lnTo>
                  <a:lnTo>
                    <a:pt x="187" y="52"/>
                  </a:lnTo>
                  <a:lnTo>
                    <a:pt x="183" y="53"/>
                  </a:lnTo>
                  <a:lnTo>
                    <a:pt x="179" y="55"/>
                  </a:lnTo>
                  <a:lnTo>
                    <a:pt x="177" y="56"/>
                  </a:lnTo>
                  <a:lnTo>
                    <a:pt x="179" y="57"/>
                  </a:lnTo>
                  <a:lnTo>
                    <a:pt x="182" y="56"/>
                  </a:lnTo>
                  <a:lnTo>
                    <a:pt x="186" y="56"/>
                  </a:lnTo>
                  <a:lnTo>
                    <a:pt x="189" y="55"/>
                  </a:lnTo>
                  <a:lnTo>
                    <a:pt x="193" y="53"/>
                  </a:lnTo>
                  <a:lnTo>
                    <a:pt x="197" y="52"/>
                  </a:lnTo>
                  <a:lnTo>
                    <a:pt x="200" y="51"/>
                  </a:lnTo>
                  <a:lnTo>
                    <a:pt x="203" y="51"/>
                  </a:lnTo>
                  <a:lnTo>
                    <a:pt x="201" y="55"/>
                  </a:lnTo>
                  <a:lnTo>
                    <a:pt x="199" y="58"/>
                  </a:lnTo>
                  <a:lnTo>
                    <a:pt x="196" y="60"/>
                  </a:lnTo>
                  <a:lnTo>
                    <a:pt x="192" y="62"/>
                  </a:lnTo>
                  <a:lnTo>
                    <a:pt x="188" y="63"/>
                  </a:lnTo>
                  <a:lnTo>
                    <a:pt x="184" y="64"/>
                  </a:lnTo>
                  <a:lnTo>
                    <a:pt x="179" y="66"/>
                  </a:lnTo>
                  <a:lnTo>
                    <a:pt x="175" y="67"/>
                  </a:lnTo>
                  <a:lnTo>
                    <a:pt x="178" y="67"/>
                  </a:lnTo>
                  <a:lnTo>
                    <a:pt x="182" y="66"/>
                  </a:lnTo>
                  <a:lnTo>
                    <a:pt x="185" y="65"/>
                  </a:lnTo>
                  <a:lnTo>
                    <a:pt x="188" y="64"/>
                  </a:lnTo>
                  <a:lnTo>
                    <a:pt x="191" y="63"/>
                  </a:lnTo>
                  <a:lnTo>
                    <a:pt x="194" y="62"/>
                  </a:lnTo>
                  <a:lnTo>
                    <a:pt x="198" y="62"/>
                  </a:lnTo>
                  <a:lnTo>
                    <a:pt x="201" y="62"/>
                  </a:lnTo>
                  <a:lnTo>
                    <a:pt x="201" y="64"/>
                  </a:lnTo>
                  <a:lnTo>
                    <a:pt x="201" y="66"/>
                  </a:lnTo>
                  <a:lnTo>
                    <a:pt x="200" y="67"/>
                  </a:lnTo>
                  <a:lnTo>
                    <a:pt x="200" y="69"/>
                  </a:lnTo>
                  <a:lnTo>
                    <a:pt x="196" y="71"/>
                  </a:lnTo>
                  <a:lnTo>
                    <a:pt x="192" y="73"/>
                  </a:lnTo>
                  <a:lnTo>
                    <a:pt x="189" y="74"/>
                  </a:lnTo>
                  <a:lnTo>
                    <a:pt x="186" y="75"/>
                  </a:lnTo>
                  <a:lnTo>
                    <a:pt x="183" y="76"/>
                  </a:lnTo>
                  <a:lnTo>
                    <a:pt x="179" y="77"/>
                  </a:lnTo>
                  <a:lnTo>
                    <a:pt x="176" y="77"/>
                  </a:lnTo>
                  <a:lnTo>
                    <a:pt x="173" y="78"/>
                  </a:lnTo>
                  <a:lnTo>
                    <a:pt x="173" y="78"/>
                  </a:lnTo>
                  <a:lnTo>
                    <a:pt x="173" y="79"/>
                  </a:lnTo>
                  <a:lnTo>
                    <a:pt x="173" y="80"/>
                  </a:lnTo>
                  <a:lnTo>
                    <a:pt x="173" y="80"/>
                  </a:lnTo>
                  <a:lnTo>
                    <a:pt x="176" y="80"/>
                  </a:lnTo>
                  <a:lnTo>
                    <a:pt x="179" y="80"/>
                  </a:lnTo>
                  <a:lnTo>
                    <a:pt x="182" y="79"/>
                  </a:lnTo>
                  <a:lnTo>
                    <a:pt x="186" y="78"/>
                  </a:lnTo>
                  <a:lnTo>
                    <a:pt x="189" y="77"/>
                  </a:lnTo>
                  <a:lnTo>
                    <a:pt x="192" y="77"/>
                  </a:lnTo>
                  <a:lnTo>
                    <a:pt x="196" y="75"/>
                  </a:lnTo>
                  <a:lnTo>
                    <a:pt x="200" y="75"/>
                  </a:lnTo>
                  <a:lnTo>
                    <a:pt x="199" y="77"/>
                  </a:lnTo>
                  <a:lnTo>
                    <a:pt x="199" y="80"/>
                  </a:lnTo>
                  <a:lnTo>
                    <a:pt x="199" y="82"/>
                  </a:lnTo>
                  <a:lnTo>
                    <a:pt x="199" y="84"/>
                  </a:lnTo>
                  <a:lnTo>
                    <a:pt x="194" y="86"/>
                  </a:lnTo>
                  <a:lnTo>
                    <a:pt x="190" y="88"/>
                  </a:lnTo>
                  <a:lnTo>
                    <a:pt x="187" y="89"/>
                  </a:lnTo>
                  <a:lnTo>
                    <a:pt x="184" y="90"/>
                  </a:lnTo>
                  <a:lnTo>
                    <a:pt x="181" y="91"/>
                  </a:lnTo>
                  <a:lnTo>
                    <a:pt x="176" y="92"/>
                  </a:lnTo>
                  <a:lnTo>
                    <a:pt x="172" y="94"/>
                  </a:lnTo>
                  <a:lnTo>
                    <a:pt x="165" y="96"/>
                  </a:lnTo>
                  <a:lnTo>
                    <a:pt x="168" y="96"/>
                  </a:lnTo>
                  <a:lnTo>
                    <a:pt x="170" y="95"/>
                  </a:lnTo>
                  <a:lnTo>
                    <a:pt x="172" y="95"/>
                  </a:lnTo>
                  <a:lnTo>
                    <a:pt x="174" y="95"/>
                  </a:lnTo>
                  <a:lnTo>
                    <a:pt x="178" y="94"/>
                  </a:lnTo>
                  <a:lnTo>
                    <a:pt x="183" y="93"/>
                  </a:lnTo>
                  <a:lnTo>
                    <a:pt x="189" y="92"/>
                  </a:lnTo>
                  <a:lnTo>
                    <a:pt x="197" y="90"/>
                  </a:lnTo>
                  <a:lnTo>
                    <a:pt x="197" y="92"/>
                  </a:lnTo>
                  <a:lnTo>
                    <a:pt x="197" y="94"/>
                  </a:lnTo>
                  <a:lnTo>
                    <a:pt x="197" y="96"/>
                  </a:lnTo>
                  <a:lnTo>
                    <a:pt x="197" y="98"/>
                  </a:lnTo>
                  <a:lnTo>
                    <a:pt x="193" y="100"/>
                  </a:lnTo>
                  <a:lnTo>
                    <a:pt x="190" y="101"/>
                  </a:lnTo>
                  <a:lnTo>
                    <a:pt x="187" y="102"/>
                  </a:lnTo>
                  <a:lnTo>
                    <a:pt x="184" y="103"/>
                  </a:lnTo>
                  <a:lnTo>
                    <a:pt x="181" y="104"/>
                  </a:lnTo>
                  <a:lnTo>
                    <a:pt x="177" y="105"/>
                  </a:lnTo>
                  <a:lnTo>
                    <a:pt x="174" y="106"/>
                  </a:lnTo>
                  <a:lnTo>
                    <a:pt x="171" y="107"/>
                  </a:lnTo>
                  <a:lnTo>
                    <a:pt x="171" y="107"/>
                  </a:lnTo>
                  <a:lnTo>
                    <a:pt x="171" y="108"/>
                  </a:lnTo>
                  <a:lnTo>
                    <a:pt x="171" y="108"/>
                  </a:lnTo>
                  <a:lnTo>
                    <a:pt x="171" y="109"/>
                  </a:lnTo>
                  <a:lnTo>
                    <a:pt x="174" y="108"/>
                  </a:lnTo>
                  <a:lnTo>
                    <a:pt x="177" y="108"/>
                  </a:lnTo>
                  <a:lnTo>
                    <a:pt x="180" y="107"/>
                  </a:lnTo>
                  <a:lnTo>
                    <a:pt x="183" y="106"/>
                  </a:lnTo>
                  <a:lnTo>
                    <a:pt x="186" y="105"/>
                  </a:lnTo>
                  <a:lnTo>
                    <a:pt x="189" y="105"/>
                  </a:lnTo>
                  <a:lnTo>
                    <a:pt x="192" y="104"/>
                  </a:lnTo>
                  <a:lnTo>
                    <a:pt x="195" y="104"/>
                  </a:lnTo>
                  <a:lnTo>
                    <a:pt x="194" y="106"/>
                  </a:lnTo>
                  <a:lnTo>
                    <a:pt x="194" y="108"/>
                  </a:lnTo>
                  <a:lnTo>
                    <a:pt x="193" y="111"/>
                  </a:lnTo>
                  <a:lnTo>
                    <a:pt x="193" y="113"/>
                  </a:lnTo>
                  <a:lnTo>
                    <a:pt x="190" y="114"/>
                  </a:lnTo>
                  <a:lnTo>
                    <a:pt x="188" y="115"/>
                  </a:lnTo>
                  <a:lnTo>
                    <a:pt x="185" y="116"/>
                  </a:lnTo>
                  <a:lnTo>
                    <a:pt x="183" y="116"/>
                  </a:lnTo>
                  <a:lnTo>
                    <a:pt x="180" y="118"/>
                  </a:lnTo>
                  <a:lnTo>
                    <a:pt x="177" y="118"/>
                  </a:lnTo>
                  <a:lnTo>
                    <a:pt x="175" y="118"/>
                  </a:lnTo>
                  <a:lnTo>
                    <a:pt x="172" y="119"/>
                  </a:lnTo>
                  <a:lnTo>
                    <a:pt x="172" y="119"/>
                  </a:lnTo>
                  <a:lnTo>
                    <a:pt x="172" y="120"/>
                  </a:lnTo>
                  <a:lnTo>
                    <a:pt x="172" y="120"/>
                  </a:lnTo>
                  <a:lnTo>
                    <a:pt x="172" y="121"/>
                  </a:lnTo>
                  <a:lnTo>
                    <a:pt x="175" y="120"/>
                  </a:lnTo>
                  <a:lnTo>
                    <a:pt x="177" y="120"/>
                  </a:lnTo>
                  <a:lnTo>
                    <a:pt x="179" y="120"/>
                  </a:lnTo>
                  <a:lnTo>
                    <a:pt x="182" y="119"/>
                  </a:lnTo>
                  <a:lnTo>
                    <a:pt x="184" y="119"/>
                  </a:lnTo>
                  <a:lnTo>
                    <a:pt x="186" y="119"/>
                  </a:lnTo>
                  <a:lnTo>
                    <a:pt x="189" y="119"/>
                  </a:lnTo>
                  <a:lnTo>
                    <a:pt x="191" y="118"/>
                  </a:lnTo>
                  <a:lnTo>
                    <a:pt x="189" y="122"/>
                  </a:lnTo>
                  <a:lnTo>
                    <a:pt x="187" y="126"/>
                  </a:lnTo>
                  <a:lnTo>
                    <a:pt x="184" y="128"/>
                  </a:lnTo>
                  <a:lnTo>
                    <a:pt x="180" y="130"/>
                  </a:lnTo>
                  <a:lnTo>
                    <a:pt x="176" y="131"/>
                  </a:lnTo>
                  <a:lnTo>
                    <a:pt x="172" y="132"/>
                  </a:lnTo>
                  <a:lnTo>
                    <a:pt x="168" y="133"/>
                  </a:lnTo>
                  <a:lnTo>
                    <a:pt x="164" y="134"/>
                  </a:lnTo>
                  <a:lnTo>
                    <a:pt x="167" y="134"/>
                  </a:lnTo>
                  <a:lnTo>
                    <a:pt x="170" y="133"/>
                  </a:lnTo>
                  <a:lnTo>
                    <a:pt x="172" y="133"/>
                  </a:lnTo>
                  <a:lnTo>
                    <a:pt x="175" y="132"/>
                  </a:lnTo>
                  <a:lnTo>
                    <a:pt x="177" y="131"/>
                  </a:lnTo>
                  <a:lnTo>
                    <a:pt x="181" y="131"/>
                  </a:lnTo>
                  <a:lnTo>
                    <a:pt x="183" y="131"/>
                  </a:lnTo>
                  <a:lnTo>
                    <a:pt x="186" y="131"/>
                  </a:lnTo>
                  <a:lnTo>
                    <a:pt x="184" y="136"/>
                  </a:lnTo>
                  <a:lnTo>
                    <a:pt x="179" y="138"/>
                  </a:lnTo>
                  <a:lnTo>
                    <a:pt x="175" y="141"/>
                  </a:lnTo>
                  <a:lnTo>
                    <a:pt x="171" y="144"/>
                  </a:lnTo>
                  <a:lnTo>
                    <a:pt x="166" y="145"/>
                  </a:lnTo>
                  <a:lnTo>
                    <a:pt x="161" y="146"/>
                  </a:lnTo>
                  <a:lnTo>
                    <a:pt x="157" y="148"/>
                  </a:lnTo>
                  <a:lnTo>
                    <a:pt x="153" y="149"/>
                  </a:lnTo>
                  <a:lnTo>
                    <a:pt x="155" y="149"/>
                  </a:lnTo>
                  <a:lnTo>
                    <a:pt x="158" y="149"/>
                  </a:lnTo>
                  <a:lnTo>
                    <a:pt x="161" y="149"/>
                  </a:lnTo>
                  <a:lnTo>
                    <a:pt x="165" y="148"/>
                  </a:lnTo>
                  <a:lnTo>
                    <a:pt x="169" y="146"/>
                  </a:lnTo>
                  <a:lnTo>
                    <a:pt x="172" y="145"/>
                  </a:lnTo>
                  <a:lnTo>
                    <a:pt x="175" y="145"/>
                  </a:lnTo>
                  <a:lnTo>
                    <a:pt x="179" y="145"/>
                  </a:lnTo>
                  <a:lnTo>
                    <a:pt x="177" y="148"/>
                  </a:lnTo>
                  <a:lnTo>
                    <a:pt x="175" y="151"/>
                  </a:lnTo>
                  <a:lnTo>
                    <a:pt x="172" y="153"/>
                  </a:lnTo>
                  <a:lnTo>
                    <a:pt x="170" y="155"/>
                  </a:lnTo>
                  <a:lnTo>
                    <a:pt x="167" y="156"/>
                  </a:lnTo>
                  <a:lnTo>
                    <a:pt x="164" y="157"/>
                  </a:lnTo>
                  <a:lnTo>
                    <a:pt x="161" y="158"/>
                  </a:lnTo>
                  <a:lnTo>
                    <a:pt x="158" y="159"/>
                  </a:lnTo>
                  <a:lnTo>
                    <a:pt x="158" y="159"/>
                  </a:lnTo>
                  <a:lnTo>
                    <a:pt x="158" y="160"/>
                  </a:lnTo>
                  <a:lnTo>
                    <a:pt x="158" y="160"/>
                  </a:lnTo>
                  <a:lnTo>
                    <a:pt x="158" y="161"/>
                  </a:lnTo>
                  <a:lnTo>
                    <a:pt x="161" y="160"/>
                  </a:lnTo>
                  <a:lnTo>
                    <a:pt x="163" y="159"/>
                  </a:lnTo>
                  <a:lnTo>
                    <a:pt x="166" y="159"/>
                  </a:lnTo>
                  <a:lnTo>
                    <a:pt x="167" y="158"/>
                  </a:lnTo>
                  <a:lnTo>
                    <a:pt x="169" y="158"/>
                  </a:lnTo>
                  <a:lnTo>
                    <a:pt x="170" y="158"/>
                  </a:lnTo>
                  <a:lnTo>
                    <a:pt x="172" y="157"/>
                  </a:lnTo>
                  <a:lnTo>
                    <a:pt x="174" y="157"/>
                  </a:lnTo>
                  <a:lnTo>
                    <a:pt x="174" y="160"/>
                  </a:lnTo>
                  <a:lnTo>
                    <a:pt x="173" y="162"/>
                  </a:lnTo>
                  <a:lnTo>
                    <a:pt x="170" y="164"/>
                  </a:lnTo>
                  <a:lnTo>
                    <a:pt x="166" y="166"/>
                  </a:lnTo>
                  <a:lnTo>
                    <a:pt x="161" y="168"/>
                  </a:lnTo>
                  <a:lnTo>
                    <a:pt x="157" y="170"/>
                  </a:lnTo>
                  <a:lnTo>
                    <a:pt x="154" y="171"/>
                  </a:lnTo>
                  <a:lnTo>
                    <a:pt x="151" y="173"/>
                  </a:lnTo>
                  <a:lnTo>
                    <a:pt x="153" y="173"/>
                  </a:lnTo>
                  <a:lnTo>
                    <a:pt x="156" y="172"/>
                  </a:lnTo>
                  <a:lnTo>
                    <a:pt x="158" y="171"/>
                  </a:lnTo>
                  <a:lnTo>
                    <a:pt x="161" y="171"/>
                  </a:lnTo>
                  <a:lnTo>
                    <a:pt x="164" y="170"/>
                  </a:lnTo>
                  <a:lnTo>
                    <a:pt x="167" y="169"/>
                  </a:lnTo>
                  <a:lnTo>
                    <a:pt x="170" y="168"/>
                  </a:lnTo>
                  <a:lnTo>
                    <a:pt x="173" y="167"/>
                  </a:lnTo>
                  <a:lnTo>
                    <a:pt x="173" y="169"/>
                  </a:lnTo>
                  <a:lnTo>
                    <a:pt x="173" y="171"/>
                  </a:lnTo>
                  <a:lnTo>
                    <a:pt x="173" y="173"/>
                  </a:lnTo>
                  <a:lnTo>
                    <a:pt x="172" y="175"/>
                  </a:lnTo>
                  <a:lnTo>
                    <a:pt x="171" y="176"/>
                  </a:lnTo>
                  <a:lnTo>
                    <a:pt x="169" y="177"/>
                  </a:lnTo>
                  <a:lnTo>
                    <a:pt x="168" y="177"/>
                  </a:lnTo>
                  <a:lnTo>
                    <a:pt x="166" y="178"/>
                  </a:lnTo>
                  <a:lnTo>
                    <a:pt x="163" y="179"/>
                  </a:lnTo>
                  <a:lnTo>
                    <a:pt x="160" y="180"/>
                  </a:lnTo>
                  <a:lnTo>
                    <a:pt x="156" y="182"/>
                  </a:lnTo>
                  <a:lnTo>
                    <a:pt x="151" y="183"/>
                  </a:lnTo>
                  <a:lnTo>
                    <a:pt x="153" y="183"/>
                  </a:lnTo>
                  <a:lnTo>
                    <a:pt x="156" y="183"/>
                  </a:lnTo>
                  <a:lnTo>
                    <a:pt x="158" y="183"/>
                  </a:lnTo>
                  <a:lnTo>
                    <a:pt x="160" y="182"/>
                  </a:lnTo>
                  <a:lnTo>
                    <a:pt x="163" y="182"/>
                  </a:lnTo>
                  <a:lnTo>
                    <a:pt x="166" y="181"/>
                  </a:lnTo>
                  <a:lnTo>
                    <a:pt x="168" y="181"/>
                  </a:lnTo>
                  <a:lnTo>
                    <a:pt x="171" y="181"/>
                  </a:lnTo>
                  <a:lnTo>
                    <a:pt x="170" y="185"/>
                  </a:lnTo>
                  <a:lnTo>
                    <a:pt x="168" y="189"/>
                  </a:lnTo>
                  <a:lnTo>
                    <a:pt x="165" y="191"/>
                  </a:lnTo>
                  <a:lnTo>
                    <a:pt x="161" y="193"/>
                  </a:lnTo>
                  <a:lnTo>
                    <a:pt x="157" y="194"/>
                  </a:lnTo>
                  <a:lnTo>
                    <a:pt x="153" y="195"/>
                  </a:lnTo>
                  <a:lnTo>
                    <a:pt x="148" y="196"/>
                  </a:lnTo>
                  <a:lnTo>
                    <a:pt x="144" y="196"/>
                  </a:lnTo>
                  <a:lnTo>
                    <a:pt x="146" y="197"/>
                  </a:lnTo>
                  <a:lnTo>
                    <a:pt x="149" y="197"/>
                  </a:lnTo>
                  <a:lnTo>
                    <a:pt x="153" y="197"/>
                  </a:lnTo>
                  <a:lnTo>
                    <a:pt x="157" y="196"/>
                  </a:lnTo>
                  <a:lnTo>
                    <a:pt x="160" y="196"/>
                  </a:lnTo>
                  <a:lnTo>
                    <a:pt x="164" y="195"/>
                  </a:lnTo>
                  <a:lnTo>
                    <a:pt x="168" y="194"/>
                  </a:lnTo>
                  <a:lnTo>
                    <a:pt x="170" y="194"/>
                  </a:lnTo>
                  <a:lnTo>
                    <a:pt x="170" y="196"/>
                  </a:lnTo>
                  <a:lnTo>
                    <a:pt x="170" y="197"/>
                  </a:lnTo>
                  <a:lnTo>
                    <a:pt x="170" y="199"/>
                  </a:lnTo>
                  <a:lnTo>
                    <a:pt x="170" y="201"/>
                  </a:lnTo>
                  <a:lnTo>
                    <a:pt x="168" y="203"/>
                  </a:lnTo>
                  <a:lnTo>
                    <a:pt x="166" y="204"/>
                  </a:lnTo>
                  <a:lnTo>
                    <a:pt x="163" y="205"/>
                  </a:lnTo>
                  <a:lnTo>
                    <a:pt x="161" y="205"/>
                  </a:lnTo>
                  <a:lnTo>
                    <a:pt x="158" y="206"/>
                  </a:lnTo>
                  <a:lnTo>
                    <a:pt x="156" y="207"/>
                  </a:lnTo>
                  <a:lnTo>
                    <a:pt x="153" y="208"/>
                  </a:lnTo>
                  <a:lnTo>
                    <a:pt x="151" y="208"/>
                  </a:lnTo>
                  <a:lnTo>
                    <a:pt x="153" y="208"/>
                  </a:lnTo>
                  <a:lnTo>
                    <a:pt x="155" y="208"/>
                  </a:lnTo>
                  <a:lnTo>
                    <a:pt x="157" y="208"/>
                  </a:lnTo>
                  <a:lnTo>
                    <a:pt x="160" y="208"/>
                  </a:lnTo>
                  <a:lnTo>
                    <a:pt x="162" y="208"/>
                  </a:lnTo>
                  <a:lnTo>
                    <a:pt x="165" y="207"/>
                  </a:lnTo>
                  <a:lnTo>
                    <a:pt x="168" y="207"/>
                  </a:lnTo>
                  <a:lnTo>
                    <a:pt x="170" y="206"/>
                  </a:lnTo>
                  <a:lnTo>
                    <a:pt x="169" y="211"/>
                  </a:lnTo>
                  <a:lnTo>
                    <a:pt x="167" y="214"/>
                  </a:lnTo>
                  <a:lnTo>
                    <a:pt x="164" y="215"/>
                  </a:lnTo>
                  <a:lnTo>
                    <a:pt x="160" y="216"/>
                  </a:lnTo>
                  <a:lnTo>
                    <a:pt x="155" y="216"/>
                  </a:lnTo>
                  <a:lnTo>
                    <a:pt x="151" y="217"/>
                  </a:lnTo>
                  <a:lnTo>
                    <a:pt x="147" y="218"/>
                  </a:lnTo>
                  <a:lnTo>
                    <a:pt x="143" y="220"/>
                  </a:lnTo>
                  <a:lnTo>
                    <a:pt x="145" y="220"/>
                  </a:lnTo>
                  <a:lnTo>
                    <a:pt x="147" y="220"/>
                  </a:lnTo>
                  <a:lnTo>
                    <a:pt x="148" y="220"/>
                  </a:lnTo>
                  <a:lnTo>
                    <a:pt x="151" y="220"/>
                  </a:lnTo>
                  <a:lnTo>
                    <a:pt x="154" y="220"/>
                  </a:lnTo>
                  <a:lnTo>
                    <a:pt x="157" y="219"/>
                  </a:lnTo>
                  <a:lnTo>
                    <a:pt x="162" y="219"/>
                  </a:lnTo>
                  <a:lnTo>
                    <a:pt x="169" y="218"/>
                  </a:lnTo>
                  <a:lnTo>
                    <a:pt x="169" y="219"/>
                  </a:lnTo>
                  <a:lnTo>
                    <a:pt x="169" y="221"/>
                  </a:lnTo>
                  <a:lnTo>
                    <a:pt x="169" y="223"/>
                  </a:lnTo>
                  <a:lnTo>
                    <a:pt x="169" y="225"/>
                  </a:lnTo>
                  <a:lnTo>
                    <a:pt x="166" y="226"/>
                  </a:lnTo>
                  <a:lnTo>
                    <a:pt x="162" y="227"/>
                  </a:lnTo>
                  <a:lnTo>
                    <a:pt x="159" y="227"/>
                  </a:lnTo>
                  <a:lnTo>
                    <a:pt x="157" y="229"/>
                  </a:lnTo>
                  <a:lnTo>
                    <a:pt x="154" y="229"/>
                  </a:lnTo>
                  <a:lnTo>
                    <a:pt x="151" y="230"/>
                  </a:lnTo>
                  <a:lnTo>
                    <a:pt x="148" y="230"/>
                  </a:lnTo>
                  <a:lnTo>
                    <a:pt x="145" y="231"/>
                  </a:lnTo>
                  <a:lnTo>
                    <a:pt x="145" y="231"/>
                  </a:lnTo>
                  <a:lnTo>
                    <a:pt x="145" y="232"/>
                  </a:lnTo>
                  <a:lnTo>
                    <a:pt x="145" y="233"/>
                  </a:lnTo>
                  <a:lnTo>
                    <a:pt x="145" y="233"/>
                  </a:lnTo>
                  <a:lnTo>
                    <a:pt x="148" y="233"/>
                  </a:lnTo>
                  <a:lnTo>
                    <a:pt x="151" y="232"/>
                  </a:lnTo>
                  <a:lnTo>
                    <a:pt x="154" y="231"/>
                  </a:lnTo>
                  <a:lnTo>
                    <a:pt x="157" y="231"/>
                  </a:lnTo>
                  <a:lnTo>
                    <a:pt x="160" y="230"/>
                  </a:lnTo>
                  <a:lnTo>
                    <a:pt x="163" y="230"/>
                  </a:lnTo>
                  <a:lnTo>
                    <a:pt x="166" y="229"/>
                  </a:lnTo>
                  <a:lnTo>
                    <a:pt x="169" y="229"/>
                  </a:lnTo>
                  <a:lnTo>
                    <a:pt x="169" y="233"/>
                  </a:lnTo>
                  <a:lnTo>
                    <a:pt x="168" y="237"/>
                  </a:lnTo>
                  <a:lnTo>
                    <a:pt x="166" y="240"/>
                  </a:lnTo>
                  <a:lnTo>
                    <a:pt x="163" y="241"/>
                  </a:lnTo>
                  <a:lnTo>
                    <a:pt x="160" y="242"/>
                  </a:lnTo>
                  <a:lnTo>
                    <a:pt x="157" y="243"/>
                  </a:lnTo>
                  <a:lnTo>
                    <a:pt x="153" y="244"/>
                  </a:lnTo>
                  <a:lnTo>
                    <a:pt x="149" y="245"/>
                  </a:lnTo>
                  <a:lnTo>
                    <a:pt x="151" y="245"/>
                  </a:lnTo>
                  <a:lnTo>
                    <a:pt x="153" y="245"/>
                  </a:lnTo>
                  <a:lnTo>
                    <a:pt x="156" y="245"/>
                  </a:lnTo>
                  <a:lnTo>
                    <a:pt x="158" y="245"/>
                  </a:lnTo>
                  <a:lnTo>
                    <a:pt x="160" y="245"/>
                  </a:lnTo>
                  <a:lnTo>
                    <a:pt x="163" y="244"/>
                  </a:lnTo>
                  <a:lnTo>
                    <a:pt x="166" y="244"/>
                  </a:lnTo>
                  <a:lnTo>
                    <a:pt x="169" y="244"/>
                  </a:lnTo>
                  <a:lnTo>
                    <a:pt x="168" y="249"/>
                  </a:lnTo>
                  <a:lnTo>
                    <a:pt x="166" y="252"/>
                  </a:lnTo>
                  <a:lnTo>
                    <a:pt x="162" y="254"/>
                  </a:lnTo>
                  <a:lnTo>
                    <a:pt x="158" y="255"/>
                  </a:lnTo>
                  <a:lnTo>
                    <a:pt x="154" y="256"/>
                  </a:lnTo>
                  <a:lnTo>
                    <a:pt x="150" y="256"/>
                  </a:lnTo>
                  <a:lnTo>
                    <a:pt x="147" y="257"/>
                  </a:lnTo>
                  <a:lnTo>
                    <a:pt x="145" y="259"/>
                  </a:lnTo>
                  <a:lnTo>
                    <a:pt x="147" y="259"/>
                  </a:lnTo>
                  <a:lnTo>
                    <a:pt x="150" y="259"/>
                  </a:lnTo>
                  <a:lnTo>
                    <a:pt x="153" y="258"/>
                  </a:lnTo>
                  <a:lnTo>
                    <a:pt x="156" y="257"/>
                  </a:lnTo>
                  <a:lnTo>
                    <a:pt x="158" y="257"/>
                  </a:lnTo>
                  <a:lnTo>
                    <a:pt x="161" y="257"/>
                  </a:lnTo>
                  <a:lnTo>
                    <a:pt x="164" y="256"/>
                  </a:lnTo>
                  <a:lnTo>
                    <a:pt x="168" y="256"/>
                  </a:lnTo>
                  <a:lnTo>
                    <a:pt x="166" y="262"/>
                  </a:lnTo>
                  <a:lnTo>
                    <a:pt x="164" y="265"/>
                  </a:lnTo>
                  <a:lnTo>
                    <a:pt x="161" y="267"/>
                  </a:lnTo>
                  <a:lnTo>
                    <a:pt x="157" y="267"/>
                  </a:lnTo>
                  <a:lnTo>
                    <a:pt x="154" y="267"/>
                  </a:lnTo>
                  <a:lnTo>
                    <a:pt x="151" y="267"/>
                  </a:lnTo>
                  <a:lnTo>
                    <a:pt x="148" y="268"/>
                  </a:lnTo>
                  <a:lnTo>
                    <a:pt x="145" y="270"/>
                  </a:lnTo>
                  <a:lnTo>
                    <a:pt x="147" y="271"/>
                  </a:lnTo>
                  <a:lnTo>
                    <a:pt x="149" y="271"/>
                  </a:lnTo>
                  <a:lnTo>
                    <a:pt x="152" y="271"/>
                  </a:lnTo>
                  <a:lnTo>
                    <a:pt x="155" y="270"/>
                  </a:lnTo>
                  <a:lnTo>
                    <a:pt x="158" y="270"/>
                  </a:lnTo>
                  <a:lnTo>
                    <a:pt x="161" y="270"/>
                  </a:lnTo>
                  <a:lnTo>
                    <a:pt x="164" y="269"/>
                  </a:lnTo>
                  <a:lnTo>
                    <a:pt x="167" y="269"/>
                  </a:lnTo>
                  <a:lnTo>
                    <a:pt x="167" y="270"/>
                  </a:lnTo>
                  <a:lnTo>
                    <a:pt x="167" y="271"/>
                  </a:lnTo>
                  <a:lnTo>
                    <a:pt x="167" y="272"/>
                  </a:lnTo>
                  <a:lnTo>
                    <a:pt x="168" y="274"/>
                  </a:lnTo>
                  <a:lnTo>
                    <a:pt x="164" y="275"/>
                  </a:lnTo>
                  <a:lnTo>
                    <a:pt x="160" y="276"/>
                  </a:lnTo>
                  <a:lnTo>
                    <a:pt x="157" y="277"/>
                  </a:lnTo>
                  <a:lnTo>
                    <a:pt x="154" y="278"/>
                  </a:lnTo>
                  <a:lnTo>
                    <a:pt x="151" y="279"/>
                  </a:lnTo>
                  <a:lnTo>
                    <a:pt x="147" y="279"/>
                  </a:lnTo>
                  <a:lnTo>
                    <a:pt x="144" y="281"/>
                  </a:lnTo>
                  <a:lnTo>
                    <a:pt x="141" y="281"/>
                  </a:lnTo>
                  <a:lnTo>
                    <a:pt x="141" y="282"/>
                  </a:lnTo>
                  <a:lnTo>
                    <a:pt x="141" y="282"/>
                  </a:lnTo>
                  <a:lnTo>
                    <a:pt x="141" y="283"/>
                  </a:lnTo>
                  <a:lnTo>
                    <a:pt x="141" y="283"/>
                  </a:lnTo>
                  <a:lnTo>
                    <a:pt x="144" y="283"/>
                  </a:lnTo>
                  <a:lnTo>
                    <a:pt x="147" y="282"/>
                  </a:lnTo>
                  <a:lnTo>
                    <a:pt x="151" y="282"/>
                  </a:lnTo>
                  <a:lnTo>
                    <a:pt x="153" y="281"/>
                  </a:lnTo>
                  <a:lnTo>
                    <a:pt x="156" y="281"/>
                  </a:lnTo>
                  <a:lnTo>
                    <a:pt x="159" y="280"/>
                  </a:lnTo>
                  <a:lnTo>
                    <a:pt x="162" y="279"/>
                  </a:lnTo>
                  <a:lnTo>
                    <a:pt x="165" y="279"/>
                  </a:lnTo>
                  <a:lnTo>
                    <a:pt x="166" y="283"/>
                  </a:lnTo>
                  <a:lnTo>
                    <a:pt x="164" y="285"/>
                  </a:lnTo>
                  <a:lnTo>
                    <a:pt x="161" y="288"/>
                  </a:lnTo>
                  <a:lnTo>
                    <a:pt x="156" y="289"/>
                  </a:lnTo>
                  <a:lnTo>
                    <a:pt x="151" y="290"/>
                  </a:lnTo>
                  <a:lnTo>
                    <a:pt x="146" y="291"/>
                  </a:lnTo>
                  <a:lnTo>
                    <a:pt x="142" y="292"/>
                  </a:lnTo>
                  <a:lnTo>
                    <a:pt x="140" y="293"/>
                  </a:lnTo>
                  <a:lnTo>
                    <a:pt x="143" y="293"/>
                  </a:lnTo>
                  <a:lnTo>
                    <a:pt x="146" y="293"/>
                  </a:lnTo>
                  <a:lnTo>
                    <a:pt x="149" y="293"/>
                  </a:lnTo>
                  <a:lnTo>
                    <a:pt x="153" y="293"/>
                  </a:lnTo>
                  <a:lnTo>
                    <a:pt x="156" y="293"/>
                  </a:lnTo>
                  <a:lnTo>
                    <a:pt x="159" y="292"/>
                  </a:lnTo>
                  <a:lnTo>
                    <a:pt x="162" y="292"/>
                  </a:lnTo>
                  <a:lnTo>
                    <a:pt x="165" y="292"/>
                  </a:lnTo>
                  <a:lnTo>
                    <a:pt x="166" y="293"/>
                  </a:lnTo>
                  <a:lnTo>
                    <a:pt x="166" y="294"/>
                  </a:lnTo>
                  <a:lnTo>
                    <a:pt x="165" y="296"/>
                  </a:lnTo>
                  <a:lnTo>
                    <a:pt x="164" y="297"/>
                  </a:lnTo>
                  <a:lnTo>
                    <a:pt x="162" y="297"/>
                  </a:lnTo>
                  <a:lnTo>
                    <a:pt x="159" y="299"/>
                  </a:lnTo>
                  <a:lnTo>
                    <a:pt x="156" y="300"/>
                  </a:lnTo>
                  <a:lnTo>
                    <a:pt x="152" y="301"/>
                  </a:lnTo>
                  <a:lnTo>
                    <a:pt x="148" y="303"/>
                  </a:lnTo>
                  <a:lnTo>
                    <a:pt x="145" y="304"/>
                  </a:lnTo>
                  <a:lnTo>
                    <a:pt x="142" y="305"/>
                  </a:lnTo>
                  <a:lnTo>
                    <a:pt x="141" y="305"/>
                  </a:lnTo>
                  <a:lnTo>
                    <a:pt x="142" y="305"/>
                  </a:lnTo>
                  <a:lnTo>
                    <a:pt x="143" y="305"/>
                  </a:lnTo>
                  <a:lnTo>
                    <a:pt x="145" y="305"/>
                  </a:lnTo>
                  <a:lnTo>
                    <a:pt x="146" y="305"/>
                  </a:lnTo>
                  <a:lnTo>
                    <a:pt x="149" y="305"/>
                  </a:lnTo>
                  <a:lnTo>
                    <a:pt x="153" y="304"/>
                  </a:lnTo>
                  <a:lnTo>
                    <a:pt x="158" y="303"/>
                  </a:lnTo>
                  <a:lnTo>
                    <a:pt x="165" y="302"/>
                  </a:lnTo>
                  <a:lnTo>
                    <a:pt x="164" y="305"/>
                  </a:lnTo>
                  <a:lnTo>
                    <a:pt x="162" y="308"/>
                  </a:lnTo>
                  <a:lnTo>
                    <a:pt x="160" y="310"/>
                  </a:lnTo>
                  <a:lnTo>
                    <a:pt x="156" y="312"/>
                  </a:lnTo>
                  <a:lnTo>
                    <a:pt x="153" y="312"/>
                  </a:lnTo>
                  <a:lnTo>
                    <a:pt x="149" y="314"/>
                  </a:lnTo>
                  <a:lnTo>
                    <a:pt x="145" y="314"/>
                  </a:lnTo>
                  <a:lnTo>
                    <a:pt x="142" y="315"/>
                  </a:lnTo>
                  <a:lnTo>
                    <a:pt x="142" y="315"/>
                  </a:lnTo>
                  <a:lnTo>
                    <a:pt x="143" y="315"/>
                  </a:lnTo>
                  <a:lnTo>
                    <a:pt x="143" y="315"/>
                  </a:lnTo>
                  <a:lnTo>
                    <a:pt x="143" y="316"/>
                  </a:lnTo>
                  <a:lnTo>
                    <a:pt x="146" y="315"/>
                  </a:lnTo>
                  <a:lnTo>
                    <a:pt x="150" y="315"/>
                  </a:lnTo>
                  <a:lnTo>
                    <a:pt x="154" y="315"/>
                  </a:lnTo>
                  <a:lnTo>
                    <a:pt x="157" y="314"/>
                  </a:lnTo>
                  <a:lnTo>
                    <a:pt x="159" y="314"/>
                  </a:lnTo>
                  <a:lnTo>
                    <a:pt x="162" y="314"/>
                  </a:lnTo>
                  <a:lnTo>
                    <a:pt x="164" y="314"/>
                  </a:lnTo>
                  <a:lnTo>
                    <a:pt x="166" y="314"/>
                  </a:lnTo>
                  <a:lnTo>
                    <a:pt x="167" y="315"/>
                  </a:lnTo>
                  <a:lnTo>
                    <a:pt x="167" y="316"/>
                  </a:lnTo>
                  <a:lnTo>
                    <a:pt x="167" y="318"/>
                  </a:lnTo>
                  <a:lnTo>
                    <a:pt x="167" y="320"/>
                  </a:lnTo>
                  <a:lnTo>
                    <a:pt x="164" y="321"/>
                  </a:lnTo>
                  <a:lnTo>
                    <a:pt x="161" y="322"/>
                  </a:lnTo>
                  <a:lnTo>
                    <a:pt x="158" y="322"/>
                  </a:lnTo>
                  <a:lnTo>
                    <a:pt x="156" y="323"/>
                  </a:lnTo>
                  <a:lnTo>
                    <a:pt x="153" y="323"/>
                  </a:lnTo>
                  <a:lnTo>
                    <a:pt x="151" y="324"/>
                  </a:lnTo>
                  <a:lnTo>
                    <a:pt x="147" y="325"/>
                  </a:lnTo>
                  <a:lnTo>
                    <a:pt x="145" y="326"/>
                  </a:lnTo>
                  <a:lnTo>
                    <a:pt x="145" y="326"/>
                  </a:lnTo>
                  <a:lnTo>
                    <a:pt x="145" y="327"/>
                  </a:lnTo>
                  <a:lnTo>
                    <a:pt x="145" y="327"/>
                  </a:lnTo>
                  <a:lnTo>
                    <a:pt x="145" y="328"/>
                  </a:lnTo>
                  <a:lnTo>
                    <a:pt x="147" y="327"/>
                  </a:lnTo>
                  <a:lnTo>
                    <a:pt x="150" y="327"/>
                  </a:lnTo>
                  <a:lnTo>
                    <a:pt x="153" y="327"/>
                  </a:lnTo>
                  <a:lnTo>
                    <a:pt x="155" y="326"/>
                  </a:lnTo>
                  <a:lnTo>
                    <a:pt x="158" y="326"/>
                  </a:lnTo>
                  <a:lnTo>
                    <a:pt x="161" y="326"/>
                  </a:lnTo>
                  <a:lnTo>
                    <a:pt x="164" y="326"/>
                  </a:lnTo>
                  <a:lnTo>
                    <a:pt x="167" y="326"/>
                  </a:lnTo>
                  <a:lnTo>
                    <a:pt x="167" y="327"/>
                  </a:lnTo>
                  <a:lnTo>
                    <a:pt x="167" y="328"/>
                  </a:lnTo>
                  <a:lnTo>
                    <a:pt x="167" y="329"/>
                  </a:lnTo>
                  <a:lnTo>
                    <a:pt x="168" y="330"/>
                  </a:lnTo>
                  <a:lnTo>
                    <a:pt x="166" y="331"/>
                  </a:lnTo>
                  <a:lnTo>
                    <a:pt x="163" y="333"/>
                  </a:lnTo>
                  <a:lnTo>
                    <a:pt x="160" y="334"/>
                  </a:lnTo>
                  <a:lnTo>
                    <a:pt x="157" y="334"/>
                  </a:lnTo>
                  <a:lnTo>
                    <a:pt x="154" y="335"/>
                  </a:lnTo>
                  <a:lnTo>
                    <a:pt x="150" y="336"/>
                  </a:lnTo>
                  <a:lnTo>
                    <a:pt x="147" y="337"/>
                  </a:lnTo>
                  <a:lnTo>
                    <a:pt x="145" y="337"/>
                  </a:lnTo>
                  <a:lnTo>
                    <a:pt x="146" y="338"/>
                  </a:lnTo>
                  <a:lnTo>
                    <a:pt x="148" y="338"/>
                  </a:lnTo>
                  <a:lnTo>
                    <a:pt x="152" y="338"/>
                  </a:lnTo>
                  <a:lnTo>
                    <a:pt x="155" y="338"/>
                  </a:lnTo>
                  <a:lnTo>
                    <a:pt x="158" y="337"/>
                  </a:lnTo>
                  <a:lnTo>
                    <a:pt x="161" y="337"/>
                  </a:lnTo>
                  <a:lnTo>
                    <a:pt x="163" y="337"/>
                  </a:lnTo>
                  <a:lnTo>
                    <a:pt x="166" y="337"/>
                  </a:lnTo>
                  <a:lnTo>
                    <a:pt x="166" y="338"/>
                  </a:lnTo>
                  <a:lnTo>
                    <a:pt x="166" y="340"/>
                  </a:lnTo>
                  <a:lnTo>
                    <a:pt x="166" y="342"/>
                  </a:lnTo>
                  <a:lnTo>
                    <a:pt x="166" y="344"/>
                  </a:lnTo>
                  <a:lnTo>
                    <a:pt x="163" y="344"/>
                  </a:lnTo>
                  <a:lnTo>
                    <a:pt x="161" y="345"/>
                  </a:lnTo>
                  <a:lnTo>
                    <a:pt x="159" y="345"/>
                  </a:lnTo>
                  <a:lnTo>
                    <a:pt x="157" y="346"/>
                  </a:lnTo>
                  <a:lnTo>
                    <a:pt x="155" y="346"/>
                  </a:lnTo>
                  <a:lnTo>
                    <a:pt x="151" y="347"/>
                  </a:lnTo>
                  <a:lnTo>
                    <a:pt x="147" y="348"/>
                  </a:lnTo>
                  <a:lnTo>
                    <a:pt x="141" y="349"/>
                  </a:lnTo>
                  <a:lnTo>
                    <a:pt x="141" y="350"/>
                  </a:lnTo>
                  <a:lnTo>
                    <a:pt x="141" y="350"/>
                  </a:lnTo>
                  <a:lnTo>
                    <a:pt x="141" y="350"/>
                  </a:lnTo>
                  <a:lnTo>
                    <a:pt x="141" y="351"/>
                  </a:lnTo>
                  <a:lnTo>
                    <a:pt x="144" y="351"/>
                  </a:lnTo>
                  <a:lnTo>
                    <a:pt x="147" y="350"/>
                  </a:lnTo>
                  <a:lnTo>
                    <a:pt x="150" y="350"/>
                  </a:lnTo>
                  <a:lnTo>
                    <a:pt x="153" y="350"/>
                  </a:lnTo>
                  <a:lnTo>
                    <a:pt x="156" y="350"/>
                  </a:lnTo>
                  <a:lnTo>
                    <a:pt x="159" y="350"/>
                  </a:lnTo>
                  <a:lnTo>
                    <a:pt x="161" y="349"/>
                  </a:lnTo>
                  <a:lnTo>
                    <a:pt x="164" y="349"/>
                  </a:lnTo>
                  <a:lnTo>
                    <a:pt x="164" y="352"/>
                  </a:lnTo>
                  <a:lnTo>
                    <a:pt x="164" y="353"/>
                  </a:lnTo>
                  <a:lnTo>
                    <a:pt x="164" y="356"/>
                  </a:lnTo>
                  <a:lnTo>
                    <a:pt x="163" y="357"/>
                  </a:lnTo>
                  <a:lnTo>
                    <a:pt x="161" y="358"/>
                  </a:lnTo>
                  <a:lnTo>
                    <a:pt x="158" y="359"/>
                  </a:lnTo>
                  <a:lnTo>
                    <a:pt x="156" y="360"/>
                  </a:lnTo>
                  <a:lnTo>
                    <a:pt x="153" y="360"/>
                  </a:lnTo>
                  <a:lnTo>
                    <a:pt x="151" y="362"/>
                  </a:lnTo>
                  <a:lnTo>
                    <a:pt x="148" y="362"/>
                  </a:lnTo>
                  <a:lnTo>
                    <a:pt x="145" y="363"/>
                  </a:lnTo>
                  <a:lnTo>
                    <a:pt x="143" y="363"/>
                  </a:lnTo>
                  <a:lnTo>
                    <a:pt x="145" y="364"/>
                  </a:lnTo>
                  <a:lnTo>
                    <a:pt x="148" y="364"/>
                  </a:lnTo>
                  <a:lnTo>
                    <a:pt x="151" y="364"/>
                  </a:lnTo>
                  <a:lnTo>
                    <a:pt x="153" y="363"/>
                  </a:lnTo>
                  <a:lnTo>
                    <a:pt x="155" y="363"/>
                  </a:lnTo>
                  <a:lnTo>
                    <a:pt x="158" y="363"/>
                  </a:lnTo>
                  <a:lnTo>
                    <a:pt x="161" y="363"/>
                  </a:lnTo>
                  <a:lnTo>
                    <a:pt x="163" y="363"/>
                  </a:lnTo>
                  <a:lnTo>
                    <a:pt x="164" y="365"/>
                  </a:lnTo>
                  <a:lnTo>
                    <a:pt x="164" y="367"/>
                  </a:lnTo>
                  <a:lnTo>
                    <a:pt x="164" y="370"/>
                  </a:lnTo>
                  <a:lnTo>
                    <a:pt x="164" y="372"/>
                  </a:lnTo>
                  <a:lnTo>
                    <a:pt x="164" y="372"/>
                  </a:lnTo>
                  <a:lnTo>
                    <a:pt x="163" y="372"/>
                  </a:lnTo>
                  <a:lnTo>
                    <a:pt x="163" y="373"/>
                  </a:lnTo>
                  <a:lnTo>
                    <a:pt x="161" y="374"/>
                  </a:lnTo>
                  <a:lnTo>
                    <a:pt x="159" y="374"/>
                  </a:lnTo>
                  <a:lnTo>
                    <a:pt x="156" y="375"/>
                  </a:lnTo>
                  <a:lnTo>
                    <a:pt x="152" y="376"/>
                  </a:lnTo>
                  <a:lnTo>
                    <a:pt x="146" y="377"/>
                  </a:lnTo>
                  <a:lnTo>
                    <a:pt x="146" y="378"/>
                  </a:lnTo>
                  <a:lnTo>
                    <a:pt x="146" y="378"/>
                  </a:lnTo>
                  <a:lnTo>
                    <a:pt x="146" y="379"/>
                  </a:lnTo>
                  <a:lnTo>
                    <a:pt x="145" y="379"/>
                  </a:lnTo>
                  <a:lnTo>
                    <a:pt x="150" y="379"/>
                  </a:lnTo>
                  <a:lnTo>
                    <a:pt x="154" y="379"/>
                  </a:lnTo>
                  <a:lnTo>
                    <a:pt x="156" y="378"/>
                  </a:lnTo>
                  <a:lnTo>
                    <a:pt x="158" y="378"/>
                  </a:lnTo>
                  <a:lnTo>
                    <a:pt x="160" y="378"/>
                  </a:lnTo>
                  <a:lnTo>
                    <a:pt x="161" y="378"/>
                  </a:lnTo>
                  <a:lnTo>
                    <a:pt x="162" y="378"/>
                  </a:lnTo>
                  <a:lnTo>
                    <a:pt x="164" y="378"/>
                  </a:lnTo>
                  <a:lnTo>
                    <a:pt x="164" y="381"/>
                  </a:lnTo>
                  <a:lnTo>
                    <a:pt x="164" y="382"/>
                  </a:lnTo>
                  <a:lnTo>
                    <a:pt x="163" y="384"/>
                  </a:lnTo>
                  <a:lnTo>
                    <a:pt x="162" y="385"/>
                  </a:lnTo>
                  <a:lnTo>
                    <a:pt x="160" y="386"/>
                  </a:lnTo>
                  <a:lnTo>
                    <a:pt x="157" y="386"/>
                  </a:lnTo>
                  <a:lnTo>
                    <a:pt x="155" y="386"/>
                  </a:lnTo>
                  <a:lnTo>
                    <a:pt x="152" y="387"/>
                  </a:lnTo>
                  <a:lnTo>
                    <a:pt x="149" y="388"/>
                  </a:lnTo>
                  <a:lnTo>
                    <a:pt x="147" y="388"/>
                  </a:lnTo>
                  <a:lnTo>
                    <a:pt x="145" y="389"/>
                  </a:lnTo>
                  <a:lnTo>
                    <a:pt x="143" y="391"/>
                  </a:lnTo>
                  <a:lnTo>
                    <a:pt x="146" y="391"/>
                  </a:lnTo>
                  <a:lnTo>
                    <a:pt x="148" y="390"/>
                  </a:lnTo>
                  <a:lnTo>
                    <a:pt x="151" y="390"/>
                  </a:lnTo>
                  <a:lnTo>
                    <a:pt x="154" y="390"/>
                  </a:lnTo>
                  <a:lnTo>
                    <a:pt x="156" y="390"/>
                  </a:lnTo>
                  <a:lnTo>
                    <a:pt x="158" y="390"/>
                  </a:lnTo>
                  <a:lnTo>
                    <a:pt x="161" y="390"/>
                  </a:lnTo>
                  <a:lnTo>
                    <a:pt x="163" y="390"/>
                  </a:lnTo>
                  <a:lnTo>
                    <a:pt x="163" y="392"/>
                  </a:lnTo>
                  <a:lnTo>
                    <a:pt x="163" y="394"/>
                  </a:lnTo>
                  <a:lnTo>
                    <a:pt x="163" y="397"/>
                  </a:lnTo>
                  <a:lnTo>
                    <a:pt x="163" y="399"/>
                  </a:lnTo>
                  <a:lnTo>
                    <a:pt x="160" y="400"/>
                  </a:lnTo>
                  <a:lnTo>
                    <a:pt x="157" y="400"/>
                  </a:lnTo>
                  <a:lnTo>
                    <a:pt x="154" y="401"/>
                  </a:lnTo>
                  <a:lnTo>
                    <a:pt x="152" y="401"/>
                  </a:lnTo>
                  <a:lnTo>
                    <a:pt x="148" y="401"/>
                  </a:lnTo>
                  <a:lnTo>
                    <a:pt x="146" y="402"/>
                  </a:lnTo>
                  <a:lnTo>
                    <a:pt x="143" y="403"/>
                  </a:lnTo>
                  <a:lnTo>
                    <a:pt x="140" y="403"/>
                  </a:lnTo>
                  <a:lnTo>
                    <a:pt x="143" y="404"/>
                  </a:lnTo>
                  <a:lnTo>
                    <a:pt x="145" y="404"/>
                  </a:lnTo>
                  <a:lnTo>
                    <a:pt x="148" y="404"/>
                  </a:lnTo>
                  <a:lnTo>
                    <a:pt x="152" y="404"/>
                  </a:lnTo>
                  <a:lnTo>
                    <a:pt x="155" y="404"/>
                  </a:lnTo>
                  <a:lnTo>
                    <a:pt x="158" y="404"/>
                  </a:lnTo>
                  <a:lnTo>
                    <a:pt x="161" y="404"/>
                  </a:lnTo>
                  <a:lnTo>
                    <a:pt x="164" y="404"/>
                  </a:lnTo>
                  <a:lnTo>
                    <a:pt x="164" y="405"/>
                  </a:lnTo>
                  <a:lnTo>
                    <a:pt x="164" y="407"/>
                  </a:lnTo>
                  <a:lnTo>
                    <a:pt x="164" y="408"/>
                  </a:lnTo>
                  <a:lnTo>
                    <a:pt x="164" y="409"/>
                  </a:lnTo>
                  <a:lnTo>
                    <a:pt x="158" y="411"/>
                  </a:lnTo>
                  <a:lnTo>
                    <a:pt x="153" y="413"/>
                  </a:lnTo>
                  <a:lnTo>
                    <a:pt x="149" y="414"/>
                  </a:lnTo>
                  <a:lnTo>
                    <a:pt x="146" y="415"/>
                  </a:lnTo>
                  <a:lnTo>
                    <a:pt x="144" y="416"/>
                  </a:lnTo>
                  <a:lnTo>
                    <a:pt x="143" y="416"/>
                  </a:lnTo>
                  <a:lnTo>
                    <a:pt x="142" y="416"/>
                  </a:lnTo>
                  <a:lnTo>
                    <a:pt x="141" y="417"/>
                  </a:lnTo>
                  <a:lnTo>
                    <a:pt x="143" y="418"/>
                  </a:lnTo>
                  <a:lnTo>
                    <a:pt x="145" y="418"/>
                  </a:lnTo>
                  <a:lnTo>
                    <a:pt x="148" y="418"/>
                  </a:lnTo>
                  <a:lnTo>
                    <a:pt x="152" y="417"/>
                  </a:lnTo>
                  <a:lnTo>
                    <a:pt x="155" y="416"/>
                  </a:lnTo>
                  <a:lnTo>
                    <a:pt x="159" y="416"/>
                  </a:lnTo>
                  <a:lnTo>
                    <a:pt x="162" y="415"/>
                  </a:lnTo>
                  <a:lnTo>
                    <a:pt x="164" y="415"/>
                  </a:lnTo>
                  <a:lnTo>
                    <a:pt x="164" y="417"/>
                  </a:lnTo>
                  <a:lnTo>
                    <a:pt x="164" y="419"/>
                  </a:lnTo>
                  <a:lnTo>
                    <a:pt x="164" y="421"/>
                  </a:lnTo>
                  <a:lnTo>
                    <a:pt x="163" y="423"/>
                  </a:lnTo>
                  <a:lnTo>
                    <a:pt x="161" y="423"/>
                  </a:lnTo>
                  <a:lnTo>
                    <a:pt x="158" y="423"/>
                  </a:lnTo>
                  <a:lnTo>
                    <a:pt x="155" y="424"/>
                  </a:lnTo>
                  <a:lnTo>
                    <a:pt x="153" y="425"/>
                  </a:lnTo>
                  <a:lnTo>
                    <a:pt x="149" y="425"/>
                  </a:lnTo>
                  <a:lnTo>
                    <a:pt x="147" y="425"/>
                  </a:lnTo>
                  <a:lnTo>
                    <a:pt x="144" y="426"/>
                  </a:lnTo>
                  <a:lnTo>
                    <a:pt x="141" y="426"/>
                  </a:lnTo>
                  <a:lnTo>
                    <a:pt x="141" y="426"/>
                  </a:lnTo>
                  <a:lnTo>
                    <a:pt x="141" y="427"/>
                  </a:lnTo>
                  <a:lnTo>
                    <a:pt x="141" y="427"/>
                  </a:lnTo>
                  <a:lnTo>
                    <a:pt x="141" y="428"/>
                  </a:lnTo>
                  <a:lnTo>
                    <a:pt x="144" y="428"/>
                  </a:lnTo>
                  <a:lnTo>
                    <a:pt x="147" y="428"/>
                  </a:lnTo>
                  <a:lnTo>
                    <a:pt x="150" y="428"/>
                  </a:lnTo>
                  <a:lnTo>
                    <a:pt x="153" y="428"/>
                  </a:lnTo>
                  <a:lnTo>
                    <a:pt x="156" y="428"/>
                  </a:lnTo>
                  <a:lnTo>
                    <a:pt x="159" y="428"/>
                  </a:lnTo>
                  <a:lnTo>
                    <a:pt x="161" y="427"/>
                  </a:lnTo>
                  <a:lnTo>
                    <a:pt x="164" y="427"/>
                  </a:lnTo>
                  <a:lnTo>
                    <a:pt x="164" y="429"/>
                  </a:lnTo>
                  <a:lnTo>
                    <a:pt x="164" y="430"/>
                  </a:lnTo>
                  <a:lnTo>
                    <a:pt x="164" y="432"/>
                  </a:lnTo>
                  <a:lnTo>
                    <a:pt x="163" y="433"/>
                  </a:lnTo>
                  <a:lnTo>
                    <a:pt x="159" y="434"/>
                  </a:lnTo>
                  <a:lnTo>
                    <a:pt x="156" y="435"/>
                  </a:lnTo>
                  <a:lnTo>
                    <a:pt x="152" y="436"/>
                  </a:lnTo>
                  <a:lnTo>
                    <a:pt x="149" y="437"/>
                  </a:lnTo>
                  <a:lnTo>
                    <a:pt x="146" y="437"/>
                  </a:lnTo>
                  <a:lnTo>
                    <a:pt x="144" y="438"/>
                  </a:lnTo>
                  <a:lnTo>
                    <a:pt x="142" y="438"/>
                  </a:lnTo>
                  <a:lnTo>
                    <a:pt x="141" y="439"/>
                  </a:lnTo>
                  <a:lnTo>
                    <a:pt x="144" y="439"/>
                  </a:lnTo>
                  <a:lnTo>
                    <a:pt x="146" y="440"/>
                  </a:lnTo>
                  <a:lnTo>
                    <a:pt x="149" y="440"/>
                  </a:lnTo>
                  <a:lnTo>
                    <a:pt x="151" y="440"/>
                  </a:lnTo>
                  <a:lnTo>
                    <a:pt x="154" y="439"/>
                  </a:lnTo>
                  <a:lnTo>
                    <a:pt x="157" y="439"/>
                  </a:lnTo>
                  <a:lnTo>
                    <a:pt x="160" y="439"/>
                  </a:lnTo>
                  <a:lnTo>
                    <a:pt x="165" y="438"/>
                  </a:lnTo>
                  <a:lnTo>
                    <a:pt x="164" y="440"/>
                  </a:lnTo>
                  <a:lnTo>
                    <a:pt x="164" y="442"/>
                  </a:lnTo>
                  <a:lnTo>
                    <a:pt x="164" y="444"/>
                  </a:lnTo>
                  <a:lnTo>
                    <a:pt x="164" y="446"/>
                  </a:lnTo>
                  <a:lnTo>
                    <a:pt x="161" y="446"/>
                  </a:lnTo>
                  <a:lnTo>
                    <a:pt x="158" y="447"/>
                  </a:lnTo>
                  <a:lnTo>
                    <a:pt x="155" y="448"/>
                  </a:lnTo>
                  <a:lnTo>
                    <a:pt x="152" y="448"/>
                  </a:lnTo>
                  <a:lnTo>
                    <a:pt x="148" y="449"/>
                  </a:lnTo>
                  <a:lnTo>
                    <a:pt x="145" y="449"/>
                  </a:lnTo>
                  <a:lnTo>
                    <a:pt x="142" y="450"/>
                  </a:lnTo>
                  <a:lnTo>
                    <a:pt x="139" y="451"/>
                  </a:lnTo>
                  <a:lnTo>
                    <a:pt x="140" y="451"/>
                  </a:lnTo>
                  <a:lnTo>
                    <a:pt x="140" y="451"/>
                  </a:lnTo>
                  <a:lnTo>
                    <a:pt x="140" y="452"/>
                  </a:lnTo>
                  <a:lnTo>
                    <a:pt x="140" y="452"/>
                  </a:lnTo>
                  <a:lnTo>
                    <a:pt x="145" y="452"/>
                  </a:lnTo>
                  <a:lnTo>
                    <a:pt x="150" y="452"/>
                  </a:lnTo>
                  <a:lnTo>
                    <a:pt x="154" y="452"/>
                  </a:lnTo>
                  <a:lnTo>
                    <a:pt x="157" y="451"/>
                  </a:lnTo>
                  <a:lnTo>
                    <a:pt x="160" y="451"/>
                  </a:lnTo>
                  <a:lnTo>
                    <a:pt x="162" y="451"/>
                  </a:lnTo>
                  <a:lnTo>
                    <a:pt x="163" y="451"/>
                  </a:lnTo>
                  <a:lnTo>
                    <a:pt x="164" y="451"/>
                  </a:lnTo>
                  <a:lnTo>
                    <a:pt x="164" y="453"/>
                  </a:lnTo>
                  <a:lnTo>
                    <a:pt x="164" y="455"/>
                  </a:lnTo>
                  <a:lnTo>
                    <a:pt x="164" y="456"/>
                  </a:lnTo>
                  <a:lnTo>
                    <a:pt x="164" y="458"/>
                  </a:lnTo>
                  <a:lnTo>
                    <a:pt x="162" y="459"/>
                  </a:lnTo>
                  <a:lnTo>
                    <a:pt x="160" y="459"/>
                  </a:lnTo>
                  <a:lnTo>
                    <a:pt x="159" y="460"/>
                  </a:lnTo>
                  <a:lnTo>
                    <a:pt x="157" y="460"/>
                  </a:lnTo>
                  <a:lnTo>
                    <a:pt x="155" y="461"/>
                  </a:lnTo>
                  <a:lnTo>
                    <a:pt x="153" y="462"/>
                  </a:lnTo>
                  <a:lnTo>
                    <a:pt x="149" y="462"/>
                  </a:lnTo>
                  <a:lnTo>
                    <a:pt x="145" y="463"/>
                  </a:lnTo>
                  <a:lnTo>
                    <a:pt x="145" y="463"/>
                  </a:lnTo>
                  <a:lnTo>
                    <a:pt x="145" y="464"/>
                  </a:lnTo>
                  <a:lnTo>
                    <a:pt x="145" y="465"/>
                  </a:lnTo>
                  <a:lnTo>
                    <a:pt x="145" y="466"/>
                  </a:lnTo>
                  <a:lnTo>
                    <a:pt x="148" y="465"/>
                  </a:lnTo>
                  <a:lnTo>
                    <a:pt x="151" y="465"/>
                  </a:lnTo>
                  <a:lnTo>
                    <a:pt x="153" y="464"/>
                  </a:lnTo>
                  <a:lnTo>
                    <a:pt x="155" y="464"/>
                  </a:lnTo>
                  <a:lnTo>
                    <a:pt x="158" y="464"/>
                  </a:lnTo>
                  <a:lnTo>
                    <a:pt x="160" y="464"/>
                  </a:lnTo>
                  <a:lnTo>
                    <a:pt x="162" y="463"/>
                  </a:lnTo>
                  <a:lnTo>
                    <a:pt x="165" y="463"/>
                  </a:lnTo>
                  <a:lnTo>
                    <a:pt x="165" y="464"/>
                  </a:lnTo>
                  <a:lnTo>
                    <a:pt x="165" y="466"/>
                  </a:lnTo>
                  <a:lnTo>
                    <a:pt x="164" y="467"/>
                  </a:lnTo>
                  <a:lnTo>
                    <a:pt x="164" y="468"/>
                  </a:lnTo>
                  <a:lnTo>
                    <a:pt x="164" y="469"/>
                  </a:lnTo>
                  <a:lnTo>
                    <a:pt x="163" y="469"/>
                  </a:lnTo>
                  <a:lnTo>
                    <a:pt x="162" y="470"/>
                  </a:lnTo>
                  <a:lnTo>
                    <a:pt x="161" y="470"/>
                  </a:lnTo>
                  <a:lnTo>
                    <a:pt x="158" y="470"/>
                  </a:lnTo>
                  <a:lnTo>
                    <a:pt x="155" y="471"/>
                  </a:lnTo>
                  <a:lnTo>
                    <a:pt x="151" y="472"/>
                  </a:lnTo>
                  <a:lnTo>
                    <a:pt x="144" y="473"/>
                  </a:lnTo>
                  <a:lnTo>
                    <a:pt x="144" y="474"/>
                  </a:lnTo>
                  <a:lnTo>
                    <a:pt x="144" y="474"/>
                  </a:lnTo>
                  <a:lnTo>
                    <a:pt x="144" y="475"/>
                  </a:lnTo>
                  <a:lnTo>
                    <a:pt x="144" y="475"/>
                  </a:lnTo>
                  <a:lnTo>
                    <a:pt x="147" y="475"/>
                  </a:lnTo>
                  <a:lnTo>
                    <a:pt x="149" y="475"/>
                  </a:lnTo>
                  <a:lnTo>
                    <a:pt x="152" y="475"/>
                  </a:lnTo>
                  <a:lnTo>
                    <a:pt x="155" y="475"/>
                  </a:lnTo>
                  <a:lnTo>
                    <a:pt x="157" y="475"/>
                  </a:lnTo>
                  <a:lnTo>
                    <a:pt x="160" y="475"/>
                  </a:lnTo>
                  <a:lnTo>
                    <a:pt x="162" y="474"/>
                  </a:lnTo>
                  <a:lnTo>
                    <a:pt x="165" y="474"/>
                  </a:lnTo>
                  <a:lnTo>
                    <a:pt x="164" y="475"/>
                  </a:lnTo>
                  <a:lnTo>
                    <a:pt x="164" y="477"/>
                  </a:lnTo>
                  <a:lnTo>
                    <a:pt x="164" y="478"/>
                  </a:lnTo>
                  <a:lnTo>
                    <a:pt x="164" y="480"/>
                  </a:lnTo>
                  <a:lnTo>
                    <a:pt x="160" y="481"/>
                  </a:lnTo>
                  <a:lnTo>
                    <a:pt x="156" y="482"/>
                  </a:lnTo>
                  <a:lnTo>
                    <a:pt x="154" y="482"/>
                  </a:lnTo>
                  <a:lnTo>
                    <a:pt x="151" y="483"/>
                  </a:lnTo>
                  <a:lnTo>
                    <a:pt x="149" y="483"/>
                  </a:lnTo>
                  <a:lnTo>
                    <a:pt x="147" y="484"/>
                  </a:lnTo>
                  <a:lnTo>
                    <a:pt x="144" y="485"/>
                  </a:lnTo>
                  <a:lnTo>
                    <a:pt x="141" y="486"/>
                  </a:lnTo>
                  <a:lnTo>
                    <a:pt x="145" y="486"/>
                  </a:lnTo>
                  <a:lnTo>
                    <a:pt x="148" y="486"/>
                  </a:lnTo>
                  <a:lnTo>
                    <a:pt x="151" y="486"/>
                  </a:lnTo>
                  <a:lnTo>
                    <a:pt x="154" y="486"/>
                  </a:lnTo>
                  <a:lnTo>
                    <a:pt x="156" y="486"/>
                  </a:lnTo>
                  <a:lnTo>
                    <a:pt x="158" y="485"/>
                  </a:lnTo>
                  <a:lnTo>
                    <a:pt x="161" y="485"/>
                  </a:lnTo>
                  <a:lnTo>
                    <a:pt x="165" y="484"/>
                  </a:lnTo>
                  <a:lnTo>
                    <a:pt x="165" y="486"/>
                  </a:lnTo>
                  <a:lnTo>
                    <a:pt x="165" y="488"/>
                  </a:lnTo>
                  <a:lnTo>
                    <a:pt x="164" y="489"/>
                  </a:lnTo>
                  <a:lnTo>
                    <a:pt x="164" y="491"/>
                  </a:lnTo>
                  <a:lnTo>
                    <a:pt x="162" y="493"/>
                  </a:lnTo>
                  <a:lnTo>
                    <a:pt x="158" y="494"/>
                  </a:lnTo>
                  <a:lnTo>
                    <a:pt x="155" y="495"/>
                  </a:lnTo>
                  <a:lnTo>
                    <a:pt x="151" y="496"/>
                  </a:lnTo>
                  <a:lnTo>
                    <a:pt x="147" y="497"/>
                  </a:lnTo>
                  <a:lnTo>
                    <a:pt x="143" y="497"/>
                  </a:lnTo>
                  <a:lnTo>
                    <a:pt x="140" y="498"/>
                  </a:lnTo>
                  <a:lnTo>
                    <a:pt x="137" y="498"/>
                  </a:lnTo>
                  <a:lnTo>
                    <a:pt x="139" y="500"/>
                  </a:lnTo>
                  <a:lnTo>
                    <a:pt x="142" y="500"/>
                  </a:lnTo>
                  <a:lnTo>
                    <a:pt x="145" y="499"/>
                  </a:lnTo>
                  <a:lnTo>
                    <a:pt x="149" y="498"/>
                  </a:lnTo>
                  <a:lnTo>
                    <a:pt x="153" y="498"/>
                  </a:lnTo>
                  <a:lnTo>
                    <a:pt x="157" y="497"/>
                  </a:lnTo>
                  <a:lnTo>
                    <a:pt x="161" y="497"/>
                  </a:lnTo>
                  <a:lnTo>
                    <a:pt x="164" y="497"/>
                  </a:lnTo>
                  <a:lnTo>
                    <a:pt x="164" y="503"/>
                  </a:lnTo>
                  <a:lnTo>
                    <a:pt x="161" y="505"/>
                  </a:lnTo>
                  <a:lnTo>
                    <a:pt x="159" y="507"/>
                  </a:lnTo>
                  <a:lnTo>
                    <a:pt x="155" y="507"/>
                  </a:lnTo>
                  <a:lnTo>
                    <a:pt x="151" y="508"/>
                  </a:lnTo>
                  <a:lnTo>
                    <a:pt x="147" y="508"/>
                  </a:lnTo>
                  <a:lnTo>
                    <a:pt x="143" y="508"/>
                  </a:lnTo>
                  <a:lnTo>
                    <a:pt x="140" y="510"/>
                  </a:lnTo>
                  <a:lnTo>
                    <a:pt x="143" y="510"/>
                  </a:lnTo>
                  <a:lnTo>
                    <a:pt x="146" y="510"/>
                  </a:lnTo>
                  <a:lnTo>
                    <a:pt x="149" y="510"/>
                  </a:lnTo>
                  <a:lnTo>
                    <a:pt x="152" y="509"/>
                  </a:lnTo>
                  <a:lnTo>
                    <a:pt x="155" y="509"/>
                  </a:lnTo>
                  <a:lnTo>
                    <a:pt x="159" y="509"/>
                  </a:lnTo>
                  <a:lnTo>
                    <a:pt x="162" y="509"/>
                  </a:lnTo>
                  <a:lnTo>
                    <a:pt x="166" y="508"/>
                  </a:lnTo>
                  <a:lnTo>
                    <a:pt x="166" y="509"/>
                  </a:lnTo>
                  <a:lnTo>
                    <a:pt x="166" y="511"/>
                  </a:lnTo>
                  <a:lnTo>
                    <a:pt x="166" y="512"/>
                  </a:lnTo>
                  <a:lnTo>
                    <a:pt x="166" y="514"/>
                  </a:lnTo>
                  <a:lnTo>
                    <a:pt x="161" y="515"/>
                  </a:lnTo>
                  <a:lnTo>
                    <a:pt x="157" y="516"/>
                  </a:lnTo>
                  <a:lnTo>
                    <a:pt x="153" y="517"/>
                  </a:lnTo>
                  <a:lnTo>
                    <a:pt x="148" y="518"/>
                  </a:lnTo>
                  <a:lnTo>
                    <a:pt x="144" y="519"/>
                  </a:lnTo>
                  <a:lnTo>
                    <a:pt x="141" y="519"/>
                  </a:lnTo>
                  <a:lnTo>
                    <a:pt x="137" y="520"/>
                  </a:lnTo>
                  <a:lnTo>
                    <a:pt x="132" y="520"/>
                  </a:lnTo>
                  <a:lnTo>
                    <a:pt x="136" y="522"/>
                  </a:lnTo>
                  <a:lnTo>
                    <a:pt x="140" y="522"/>
                  </a:lnTo>
                  <a:lnTo>
                    <a:pt x="144" y="522"/>
                  </a:lnTo>
                  <a:lnTo>
                    <a:pt x="148" y="522"/>
                  </a:lnTo>
                  <a:lnTo>
                    <a:pt x="153" y="520"/>
                  </a:lnTo>
                  <a:lnTo>
                    <a:pt x="157" y="519"/>
                  </a:lnTo>
                  <a:lnTo>
                    <a:pt x="162" y="519"/>
                  </a:lnTo>
                  <a:lnTo>
                    <a:pt x="166" y="519"/>
                  </a:lnTo>
                  <a:lnTo>
                    <a:pt x="166" y="522"/>
                  </a:lnTo>
                  <a:lnTo>
                    <a:pt x="166" y="523"/>
                  </a:lnTo>
                  <a:lnTo>
                    <a:pt x="166" y="525"/>
                  </a:lnTo>
                  <a:lnTo>
                    <a:pt x="165" y="525"/>
                  </a:lnTo>
                  <a:lnTo>
                    <a:pt x="161" y="526"/>
                  </a:lnTo>
                  <a:lnTo>
                    <a:pt x="157" y="527"/>
                  </a:lnTo>
                  <a:lnTo>
                    <a:pt x="153" y="527"/>
                  </a:lnTo>
                  <a:lnTo>
                    <a:pt x="149" y="529"/>
                  </a:lnTo>
                  <a:lnTo>
                    <a:pt x="145" y="529"/>
                  </a:lnTo>
                  <a:lnTo>
                    <a:pt x="141" y="530"/>
                  </a:lnTo>
                  <a:lnTo>
                    <a:pt x="137" y="531"/>
                  </a:lnTo>
                  <a:lnTo>
                    <a:pt x="133" y="532"/>
                  </a:lnTo>
                  <a:lnTo>
                    <a:pt x="137" y="533"/>
                  </a:lnTo>
                  <a:lnTo>
                    <a:pt x="141" y="533"/>
                  </a:lnTo>
                  <a:lnTo>
                    <a:pt x="145" y="533"/>
                  </a:lnTo>
                  <a:lnTo>
                    <a:pt x="149" y="532"/>
                  </a:lnTo>
                  <a:lnTo>
                    <a:pt x="154" y="531"/>
                  </a:lnTo>
                  <a:lnTo>
                    <a:pt x="158" y="530"/>
                  </a:lnTo>
                  <a:lnTo>
                    <a:pt x="163" y="530"/>
                  </a:lnTo>
                  <a:lnTo>
                    <a:pt x="167" y="530"/>
                  </a:lnTo>
                  <a:lnTo>
                    <a:pt x="168" y="531"/>
                  </a:lnTo>
                  <a:lnTo>
                    <a:pt x="168" y="532"/>
                  </a:lnTo>
                  <a:lnTo>
                    <a:pt x="167" y="534"/>
                  </a:lnTo>
                  <a:lnTo>
                    <a:pt x="167" y="537"/>
                  </a:lnTo>
                  <a:lnTo>
                    <a:pt x="162" y="539"/>
                  </a:lnTo>
                  <a:lnTo>
                    <a:pt x="157" y="540"/>
                  </a:lnTo>
                  <a:lnTo>
                    <a:pt x="152" y="541"/>
                  </a:lnTo>
                  <a:lnTo>
                    <a:pt x="147" y="542"/>
                  </a:lnTo>
                  <a:lnTo>
                    <a:pt x="142" y="543"/>
                  </a:lnTo>
                  <a:lnTo>
                    <a:pt x="138" y="544"/>
                  </a:lnTo>
                  <a:lnTo>
                    <a:pt x="133" y="544"/>
                  </a:lnTo>
                  <a:lnTo>
                    <a:pt x="128" y="545"/>
                  </a:lnTo>
                  <a:lnTo>
                    <a:pt x="133" y="545"/>
                  </a:lnTo>
                  <a:lnTo>
                    <a:pt x="138" y="546"/>
                  </a:lnTo>
                  <a:lnTo>
                    <a:pt x="143" y="546"/>
                  </a:lnTo>
                  <a:lnTo>
                    <a:pt x="148" y="545"/>
                  </a:lnTo>
                  <a:lnTo>
                    <a:pt x="153" y="545"/>
                  </a:lnTo>
                  <a:lnTo>
                    <a:pt x="158" y="544"/>
                  </a:lnTo>
                  <a:lnTo>
                    <a:pt x="163" y="543"/>
                  </a:lnTo>
                  <a:lnTo>
                    <a:pt x="169" y="542"/>
                  </a:lnTo>
                  <a:lnTo>
                    <a:pt x="169" y="544"/>
                  </a:lnTo>
                  <a:lnTo>
                    <a:pt x="169" y="546"/>
                  </a:lnTo>
                  <a:lnTo>
                    <a:pt x="169" y="549"/>
                  </a:lnTo>
                  <a:lnTo>
                    <a:pt x="169" y="551"/>
                  </a:lnTo>
                  <a:lnTo>
                    <a:pt x="162" y="556"/>
                  </a:lnTo>
                  <a:lnTo>
                    <a:pt x="155" y="560"/>
                  </a:lnTo>
                  <a:lnTo>
                    <a:pt x="145" y="562"/>
                  </a:lnTo>
                  <a:lnTo>
                    <a:pt x="136" y="564"/>
                  </a:lnTo>
                  <a:lnTo>
                    <a:pt x="126" y="564"/>
                  </a:lnTo>
                  <a:lnTo>
                    <a:pt x="116" y="565"/>
                  </a:lnTo>
                  <a:lnTo>
                    <a:pt x="108" y="565"/>
                  </a:lnTo>
                  <a:lnTo>
                    <a:pt x="101" y="566"/>
                  </a:lnTo>
                  <a:lnTo>
                    <a:pt x="101" y="566"/>
                  </a:lnTo>
                  <a:lnTo>
                    <a:pt x="101" y="566"/>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9"/>
            <p:cNvSpPr>
              <a:spLocks/>
            </p:cNvSpPr>
            <p:nvPr/>
          </p:nvSpPr>
          <p:spPr bwMode="auto">
            <a:xfrm>
              <a:off x="2686" y="3152"/>
              <a:ext cx="30" cy="18"/>
            </a:xfrm>
            <a:custGeom>
              <a:avLst/>
              <a:gdLst>
                <a:gd name="T0" fmla="*/ 2 w 30"/>
                <a:gd name="T1" fmla="*/ 18 h 18"/>
                <a:gd name="T2" fmla="*/ 0 w 30"/>
                <a:gd name="T3" fmla="*/ 14 h 18"/>
                <a:gd name="T4" fmla="*/ 0 w 30"/>
                <a:gd name="T5" fmla="*/ 10 h 18"/>
                <a:gd name="T6" fmla="*/ 0 w 30"/>
                <a:gd name="T7" fmla="*/ 5 h 18"/>
                <a:gd name="T8" fmla="*/ 0 w 30"/>
                <a:gd name="T9" fmla="*/ 1 h 18"/>
                <a:gd name="T10" fmla="*/ 2 w 30"/>
                <a:gd name="T11" fmla="*/ 1 h 18"/>
                <a:gd name="T12" fmla="*/ 4 w 30"/>
                <a:gd name="T13" fmla="*/ 1 h 18"/>
                <a:gd name="T14" fmla="*/ 6 w 30"/>
                <a:gd name="T15" fmla="*/ 1 h 18"/>
                <a:gd name="T16" fmla="*/ 8 w 30"/>
                <a:gd name="T17" fmla="*/ 0 h 18"/>
                <a:gd name="T18" fmla="*/ 10 w 30"/>
                <a:gd name="T19" fmla="*/ 0 h 18"/>
                <a:gd name="T20" fmla="*/ 12 w 30"/>
                <a:gd name="T21" fmla="*/ 0 h 18"/>
                <a:gd name="T22" fmla="*/ 14 w 30"/>
                <a:gd name="T23" fmla="*/ 0 h 18"/>
                <a:gd name="T24" fmla="*/ 16 w 30"/>
                <a:gd name="T25" fmla="*/ 0 h 18"/>
                <a:gd name="T26" fmla="*/ 19 w 30"/>
                <a:gd name="T27" fmla="*/ 2 h 18"/>
                <a:gd name="T28" fmla="*/ 22 w 30"/>
                <a:gd name="T29" fmla="*/ 4 h 18"/>
                <a:gd name="T30" fmla="*/ 26 w 30"/>
                <a:gd name="T31" fmla="*/ 7 h 18"/>
                <a:gd name="T32" fmla="*/ 30 w 30"/>
                <a:gd name="T33" fmla="*/ 10 h 18"/>
                <a:gd name="T34" fmla="*/ 28 w 30"/>
                <a:gd name="T35" fmla="*/ 12 h 18"/>
                <a:gd name="T36" fmla="*/ 24 w 30"/>
                <a:gd name="T37" fmla="*/ 14 h 18"/>
                <a:gd name="T38" fmla="*/ 21 w 30"/>
                <a:gd name="T39" fmla="*/ 15 h 18"/>
                <a:gd name="T40" fmla="*/ 17 w 30"/>
                <a:gd name="T41" fmla="*/ 16 h 18"/>
                <a:gd name="T42" fmla="*/ 12 w 30"/>
                <a:gd name="T43" fmla="*/ 17 h 18"/>
                <a:gd name="T44" fmla="*/ 8 w 30"/>
                <a:gd name="T45" fmla="*/ 18 h 18"/>
                <a:gd name="T46" fmla="*/ 5 w 30"/>
                <a:gd name="T47" fmla="*/ 18 h 18"/>
                <a:gd name="T48" fmla="*/ 2 w 30"/>
                <a:gd name="T49" fmla="*/ 18 h 18"/>
                <a:gd name="T50" fmla="*/ 2 w 30"/>
                <a:gd name="T51" fmla="*/ 18 h 18"/>
                <a:gd name="T52" fmla="*/ 2 w 30"/>
                <a:gd name="T5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 h="18">
                  <a:moveTo>
                    <a:pt x="2" y="18"/>
                  </a:moveTo>
                  <a:lnTo>
                    <a:pt x="0" y="14"/>
                  </a:lnTo>
                  <a:lnTo>
                    <a:pt x="0" y="10"/>
                  </a:lnTo>
                  <a:lnTo>
                    <a:pt x="0" y="5"/>
                  </a:lnTo>
                  <a:lnTo>
                    <a:pt x="0" y="1"/>
                  </a:lnTo>
                  <a:lnTo>
                    <a:pt x="2" y="1"/>
                  </a:lnTo>
                  <a:lnTo>
                    <a:pt x="4" y="1"/>
                  </a:lnTo>
                  <a:lnTo>
                    <a:pt x="6" y="1"/>
                  </a:lnTo>
                  <a:lnTo>
                    <a:pt x="8" y="0"/>
                  </a:lnTo>
                  <a:lnTo>
                    <a:pt x="10" y="0"/>
                  </a:lnTo>
                  <a:lnTo>
                    <a:pt x="12" y="0"/>
                  </a:lnTo>
                  <a:lnTo>
                    <a:pt x="14" y="0"/>
                  </a:lnTo>
                  <a:lnTo>
                    <a:pt x="16" y="0"/>
                  </a:lnTo>
                  <a:lnTo>
                    <a:pt x="19" y="2"/>
                  </a:lnTo>
                  <a:lnTo>
                    <a:pt x="22" y="4"/>
                  </a:lnTo>
                  <a:lnTo>
                    <a:pt x="26" y="7"/>
                  </a:lnTo>
                  <a:lnTo>
                    <a:pt x="30" y="10"/>
                  </a:lnTo>
                  <a:lnTo>
                    <a:pt x="28" y="12"/>
                  </a:lnTo>
                  <a:lnTo>
                    <a:pt x="24" y="14"/>
                  </a:lnTo>
                  <a:lnTo>
                    <a:pt x="21" y="15"/>
                  </a:lnTo>
                  <a:lnTo>
                    <a:pt x="17" y="16"/>
                  </a:lnTo>
                  <a:lnTo>
                    <a:pt x="12" y="17"/>
                  </a:lnTo>
                  <a:lnTo>
                    <a:pt x="8" y="18"/>
                  </a:lnTo>
                  <a:lnTo>
                    <a:pt x="5" y="18"/>
                  </a:lnTo>
                  <a:lnTo>
                    <a:pt x="2" y="18"/>
                  </a:lnTo>
                  <a:lnTo>
                    <a:pt x="2" y="18"/>
                  </a:lnTo>
                  <a:lnTo>
                    <a:pt x="2" y="18"/>
                  </a:lnTo>
                  <a:close/>
                </a:path>
              </a:pathLst>
            </a:custGeom>
            <a:solidFill>
              <a:srgbClr val="DDBC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0"/>
            <p:cNvSpPr>
              <a:spLocks/>
            </p:cNvSpPr>
            <p:nvPr/>
          </p:nvSpPr>
          <p:spPr bwMode="auto">
            <a:xfrm>
              <a:off x="2679" y="2938"/>
              <a:ext cx="36" cy="210"/>
            </a:xfrm>
            <a:custGeom>
              <a:avLst/>
              <a:gdLst>
                <a:gd name="T0" fmla="*/ 2 w 36"/>
                <a:gd name="T1" fmla="*/ 58 h 210"/>
                <a:gd name="T2" fmla="*/ 14 w 36"/>
                <a:gd name="T3" fmla="*/ 6 h 210"/>
                <a:gd name="T4" fmla="*/ 35 w 36"/>
                <a:gd name="T5" fmla="*/ 0 h 210"/>
                <a:gd name="T6" fmla="*/ 25 w 36"/>
                <a:gd name="T7" fmla="*/ 9 h 210"/>
                <a:gd name="T8" fmla="*/ 16 w 36"/>
                <a:gd name="T9" fmla="*/ 15 h 210"/>
                <a:gd name="T10" fmla="*/ 33 w 36"/>
                <a:gd name="T11" fmla="*/ 9 h 210"/>
                <a:gd name="T12" fmla="*/ 33 w 36"/>
                <a:gd name="T13" fmla="*/ 14 h 210"/>
                <a:gd name="T14" fmla="*/ 21 w 36"/>
                <a:gd name="T15" fmla="*/ 22 h 210"/>
                <a:gd name="T16" fmla="*/ 28 w 36"/>
                <a:gd name="T17" fmla="*/ 21 h 210"/>
                <a:gd name="T18" fmla="*/ 31 w 36"/>
                <a:gd name="T19" fmla="*/ 26 h 210"/>
                <a:gd name="T20" fmla="*/ 16 w 36"/>
                <a:gd name="T21" fmla="*/ 35 h 210"/>
                <a:gd name="T22" fmla="*/ 18 w 36"/>
                <a:gd name="T23" fmla="*/ 35 h 210"/>
                <a:gd name="T24" fmla="*/ 35 w 36"/>
                <a:gd name="T25" fmla="*/ 30 h 210"/>
                <a:gd name="T26" fmla="*/ 25 w 36"/>
                <a:gd name="T27" fmla="*/ 43 h 210"/>
                <a:gd name="T28" fmla="*/ 18 w 36"/>
                <a:gd name="T29" fmla="*/ 48 h 210"/>
                <a:gd name="T30" fmla="*/ 32 w 36"/>
                <a:gd name="T31" fmla="*/ 43 h 210"/>
                <a:gd name="T32" fmla="*/ 32 w 36"/>
                <a:gd name="T33" fmla="*/ 51 h 210"/>
                <a:gd name="T34" fmla="*/ 18 w 36"/>
                <a:gd name="T35" fmla="*/ 58 h 210"/>
                <a:gd name="T36" fmla="*/ 27 w 36"/>
                <a:gd name="T37" fmla="*/ 56 h 210"/>
                <a:gd name="T38" fmla="*/ 33 w 36"/>
                <a:gd name="T39" fmla="*/ 59 h 210"/>
                <a:gd name="T40" fmla="*/ 21 w 36"/>
                <a:gd name="T41" fmla="*/ 71 h 210"/>
                <a:gd name="T42" fmla="*/ 32 w 36"/>
                <a:gd name="T43" fmla="*/ 67 h 210"/>
                <a:gd name="T44" fmla="*/ 26 w 36"/>
                <a:gd name="T45" fmla="*/ 75 h 210"/>
                <a:gd name="T46" fmla="*/ 30 w 36"/>
                <a:gd name="T47" fmla="*/ 77 h 210"/>
                <a:gd name="T48" fmla="*/ 27 w 36"/>
                <a:gd name="T49" fmla="*/ 86 h 210"/>
                <a:gd name="T50" fmla="*/ 16 w 36"/>
                <a:gd name="T51" fmla="*/ 92 h 210"/>
                <a:gd name="T52" fmla="*/ 26 w 36"/>
                <a:gd name="T53" fmla="*/ 91 h 210"/>
                <a:gd name="T54" fmla="*/ 32 w 36"/>
                <a:gd name="T55" fmla="*/ 92 h 210"/>
                <a:gd name="T56" fmla="*/ 24 w 36"/>
                <a:gd name="T57" fmla="*/ 100 h 210"/>
                <a:gd name="T58" fmla="*/ 28 w 36"/>
                <a:gd name="T59" fmla="*/ 105 h 210"/>
                <a:gd name="T60" fmla="*/ 18 w 36"/>
                <a:gd name="T61" fmla="*/ 112 h 210"/>
                <a:gd name="T62" fmla="*/ 29 w 36"/>
                <a:gd name="T63" fmla="*/ 109 h 210"/>
                <a:gd name="T64" fmla="*/ 28 w 36"/>
                <a:gd name="T65" fmla="*/ 116 h 210"/>
                <a:gd name="T66" fmla="*/ 28 w 36"/>
                <a:gd name="T67" fmla="*/ 122 h 210"/>
                <a:gd name="T68" fmla="*/ 27 w 36"/>
                <a:gd name="T69" fmla="*/ 128 h 210"/>
                <a:gd name="T70" fmla="*/ 27 w 36"/>
                <a:gd name="T71" fmla="*/ 133 h 210"/>
                <a:gd name="T72" fmla="*/ 24 w 36"/>
                <a:gd name="T73" fmla="*/ 143 h 210"/>
                <a:gd name="T74" fmla="*/ 18 w 36"/>
                <a:gd name="T75" fmla="*/ 148 h 210"/>
                <a:gd name="T76" fmla="*/ 29 w 36"/>
                <a:gd name="T77" fmla="*/ 149 h 210"/>
                <a:gd name="T78" fmla="*/ 18 w 36"/>
                <a:gd name="T79" fmla="*/ 159 h 210"/>
                <a:gd name="T80" fmla="*/ 29 w 36"/>
                <a:gd name="T81" fmla="*/ 158 h 210"/>
                <a:gd name="T82" fmla="*/ 15 w 36"/>
                <a:gd name="T83" fmla="*/ 167 h 210"/>
                <a:gd name="T84" fmla="*/ 17 w 36"/>
                <a:gd name="T85" fmla="*/ 169 h 210"/>
                <a:gd name="T86" fmla="*/ 29 w 36"/>
                <a:gd name="T87" fmla="*/ 165 h 210"/>
                <a:gd name="T88" fmla="*/ 27 w 36"/>
                <a:gd name="T89" fmla="*/ 169 h 210"/>
                <a:gd name="T90" fmla="*/ 15 w 36"/>
                <a:gd name="T91" fmla="*/ 177 h 210"/>
                <a:gd name="T92" fmla="*/ 15 w 36"/>
                <a:gd name="T93" fmla="*/ 180 h 210"/>
                <a:gd name="T94" fmla="*/ 28 w 36"/>
                <a:gd name="T95" fmla="*/ 175 h 210"/>
                <a:gd name="T96" fmla="*/ 26 w 36"/>
                <a:gd name="T97" fmla="*/ 182 h 210"/>
                <a:gd name="T98" fmla="*/ 15 w 36"/>
                <a:gd name="T99" fmla="*/ 191 h 210"/>
                <a:gd name="T100" fmla="*/ 30 w 36"/>
                <a:gd name="T101" fmla="*/ 188 h 210"/>
                <a:gd name="T102" fmla="*/ 21 w 36"/>
                <a:gd name="T103" fmla="*/ 198 h 210"/>
                <a:gd name="T104" fmla="*/ 21 w 36"/>
                <a:gd name="T105" fmla="*/ 201 h 210"/>
                <a:gd name="T106" fmla="*/ 24 w 36"/>
                <a:gd name="T107" fmla="*/ 206 h 210"/>
                <a:gd name="T108" fmla="*/ 7 w 36"/>
                <a:gd name="T109" fmla="*/ 21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 h="210">
                  <a:moveTo>
                    <a:pt x="7" y="210"/>
                  </a:moveTo>
                  <a:lnTo>
                    <a:pt x="6" y="174"/>
                  </a:lnTo>
                  <a:lnTo>
                    <a:pt x="4" y="140"/>
                  </a:lnTo>
                  <a:lnTo>
                    <a:pt x="4" y="106"/>
                  </a:lnTo>
                  <a:lnTo>
                    <a:pt x="3" y="72"/>
                  </a:lnTo>
                  <a:lnTo>
                    <a:pt x="2" y="58"/>
                  </a:lnTo>
                  <a:lnTo>
                    <a:pt x="0" y="38"/>
                  </a:lnTo>
                  <a:lnTo>
                    <a:pt x="0" y="19"/>
                  </a:lnTo>
                  <a:lnTo>
                    <a:pt x="2" y="9"/>
                  </a:lnTo>
                  <a:lnTo>
                    <a:pt x="6" y="8"/>
                  </a:lnTo>
                  <a:lnTo>
                    <a:pt x="10" y="7"/>
                  </a:lnTo>
                  <a:lnTo>
                    <a:pt x="14" y="6"/>
                  </a:lnTo>
                  <a:lnTo>
                    <a:pt x="18" y="4"/>
                  </a:lnTo>
                  <a:lnTo>
                    <a:pt x="22" y="3"/>
                  </a:lnTo>
                  <a:lnTo>
                    <a:pt x="27" y="2"/>
                  </a:lnTo>
                  <a:lnTo>
                    <a:pt x="31" y="1"/>
                  </a:lnTo>
                  <a:lnTo>
                    <a:pt x="35" y="0"/>
                  </a:lnTo>
                  <a:lnTo>
                    <a:pt x="35" y="0"/>
                  </a:lnTo>
                  <a:lnTo>
                    <a:pt x="35" y="1"/>
                  </a:lnTo>
                  <a:lnTo>
                    <a:pt x="35" y="2"/>
                  </a:lnTo>
                  <a:lnTo>
                    <a:pt x="36" y="3"/>
                  </a:lnTo>
                  <a:lnTo>
                    <a:pt x="32" y="5"/>
                  </a:lnTo>
                  <a:lnTo>
                    <a:pt x="28" y="7"/>
                  </a:lnTo>
                  <a:lnTo>
                    <a:pt x="25" y="9"/>
                  </a:lnTo>
                  <a:lnTo>
                    <a:pt x="22" y="10"/>
                  </a:lnTo>
                  <a:lnTo>
                    <a:pt x="19" y="12"/>
                  </a:lnTo>
                  <a:lnTo>
                    <a:pt x="16" y="13"/>
                  </a:lnTo>
                  <a:lnTo>
                    <a:pt x="15" y="14"/>
                  </a:lnTo>
                  <a:lnTo>
                    <a:pt x="14" y="15"/>
                  </a:lnTo>
                  <a:lnTo>
                    <a:pt x="16" y="15"/>
                  </a:lnTo>
                  <a:lnTo>
                    <a:pt x="18" y="14"/>
                  </a:lnTo>
                  <a:lnTo>
                    <a:pt x="22" y="13"/>
                  </a:lnTo>
                  <a:lnTo>
                    <a:pt x="24" y="13"/>
                  </a:lnTo>
                  <a:lnTo>
                    <a:pt x="27" y="11"/>
                  </a:lnTo>
                  <a:lnTo>
                    <a:pt x="30" y="10"/>
                  </a:lnTo>
                  <a:lnTo>
                    <a:pt x="33" y="9"/>
                  </a:lnTo>
                  <a:lnTo>
                    <a:pt x="36" y="9"/>
                  </a:lnTo>
                  <a:lnTo>
                    <a:pt x="36" y="9"/>
                  </a:lnTo>
                  <a:lnTo>
                    <a:pt x="36" y="10"/>
                  </a:lnTo>
                  <a:lnTo>
                    <a:pt x="36" y="11"/>
                  </a:lnTo>
                  <a:lnTo>
                    <a:pt x="36" y="12"/>
                  </a:lnTo>
                  <a:lnTo>
                    <a:pt x="33" y="14"/>
                  </a:lnTo>
                  <a:lnTo>
                    <a:pt x="31" y="15"/>
                  </a:lnTo>
                  <a:lnTo>
                    <a:pt x="29" y="17"/>
                  </a:lnTo>
                  <a:lnTo>
                    <a:pt x="27" y="18"/>
                  </a:lnTo>
                  <a:lnTo>
                    <a:pt x="25" y="19"/>
                  </a:lnTo>
                  <a:lnTo>
                    <a:pt x="23" y="21"/>
                  </a:lnTo>
                  <a:lnTo>
                    <a:pt x="21" y="22"/>
                  </a:lnTo>
                  <a:lnTo>
                    <a:pt x="18" y="24"/>
                  </a:lnTo>
                  <a:lnTo>
                    <a:pt x="20" y="24"/>
                  </a:lnTo>
                  <a:lnTo>
                    <a:pt x="22" y="24"/>
                  </a:lnTo>
                  <a:lnTo>
                    <a:pt x="24" y="22"/>
                  </a:lnTo>
                  <a:lnTo>
                    <a:pt x="26" y="22"/>
                  </a:lnTo>
                  <a:lnTo>
                    <a:pt x="28" y="21"/>
                  </a:lnTo>
                  <a:lnTo>
                    <a:pt x="31" y="19"/>
                  </a:lnTo>
                  <a:lnTo>
                    <a:pt x="33" y="19"/>
                  </a:lnTo>
                  <a:lnTo>
                    <a:pt x="36" y="18"/>
                  </a:lnTo>
                  <a:lnTo>
                    <a:pt x="36" y="21"/>
                  </a:lnTo>
                  <a:lnTo>
                    <a:pt x="33" y="24"/>
                  </a:lnTo>
                  <a:lnTo>
                    <a:pt x="31" y="26"/>
                  </a:lnTo>
                  <a:lnTo>
                    <a:pt x="28" y="28"/>
                  </a:lnTo>
                  <a:lnTo>
                    <a:pt x="24" y="30"/>
                  </a:lnTo>
                  <a:lnTo>
                    <a:pt x="21" y="32"/>
                  </a:lnTo>
                  <a:lnTo>
                    <a:pt x="18" y="33"/>
                  </a:lnTo>
                  <a:lnTo>
                    <a:pt x="16" y="35"/>
                  </a:lnTo>
                  <a:lnTo>
                    <a:pt x="16" y="35"/>
                  </a:lnTo>
                  <a:lnTo>
                    <a:pt x="16" y="36"/>
                  </a:lnTo>
                  <a:lnTo>
                    <a:pt x="16" y="36"/>
                  </a:lnTo>
                  <a:lnTo>
                    <a:pt x="16" y="37"/>
                  </a:lnTo>
                  <a:lnTo>
                    <a:pt x="16" y="36"/>
                  </a:lnTo>
                  <a:lnTo>
                    <a:pt x="17" y="36"/>
                  </a:lnTo>
                  <a:lnTo>
                    <a:pt x="18" y="35"/>
                  </a:lnTo>
                  <a:lnTo>
                    <a:pt x="20" y="35"/>
                  </a:lnTo>
                  <a:lnTo>
                    <a:pt x="22" y="33"/>
                  </a:lnTo>
                  <a:lnTo>
                    <a:pt x="25" y="32"/>
                  </a:lnTo>
                  <a:lnTo>
                    <a:pt x="29" y="31"/>
                  </a:lnTo>
                  <a:lnTo>
                    <a:pt x="35" y="29"/>
                  </a:lnTo>
                  <a:lnTo>
                    <a:pt x="35" y="30"/>
                  </a:lnTo>
                  <a:lnTo>
                    <a:pt x="35" y="32"/>
                  </a:lnTo>
                  <a:lnTo>
                    <a:pt x="34" y="34"/>
                  </a:lnTo>
                  <a:lnTo>
                    <a:pt x="34" y="36"/>
                  </a:lnTo>
                  <a:lnTo>
                    <a:pt x="31" y="38"/>
                  </a:lnTo>
                  <a:lnTo>
                    <a:pt x="28" y="40"/>
                  </a:lnTo>
                  <a:lnTo>
                    <a:pt x="25" y="43"/>
                  </a:lnTo>
                  <a:lnTo>
                    <a:pt x="22" y="44"/>
                  </a:lnTo>
                  <a:lnTo>
                    <a:pt x="20" y="46"/>
                  </a:lnTo>
                  <a:lnTo>
                    <a:pt x="18" y="47"/>
                  </a:lnTo>
                  <a:lnTo>
                    <a:pt x="16" y="48"/>
                  </a:lnTo>
                  <a:lnTo>
                    <a:pt x="16" y="49"/>
                  </a:lnTo>
                  <a:lnTo>
                    <a:pt x="18" y="48"/>
                  </a:lnTo>
                  <a:lnTo>
                    <a:pt x="21" y="48"/>
                  </a:lnTo>
                  <a:lnTo>
                    <a:pt x="23" y="47"/>
                  </a:lnTo>
                  <a:lnTo>
                    <a:pt x="25" y="46"/>
                  </a:lnTo>
                  <a:lnTo>
                    <a:pt x="28" y="45"/>
                  </a:lnTo>
                  <a:lnTo>
                    <a:pt x="30" y="44"/>
                  </a:lnTo>
                  <a:lnTo>
                    <a:pt x="32" y="43"/>
                  </a:lnTo>
                  <a:lnTo>
                    <a:pt x="34" y="43"/>
                  </a:lnTo>
                  <a:lnTo>
                    <a:pt x="34" y="44"/>
                  </a:lnTo>
                  <a:lnTo>
                    <a:pt x="34" y="46"/>
                  </a:lnTo>
                  <a:lnTo>
                    <a:pt x="34" y="48"/>
                  </a:lnTo>
                  <a:lnTo>
                    <a:pt x="34" y="50"/>
                  </a:lnTo>
                  <a:lnTo>
                    <a:pt x="32" y="51"/>
                  </a:lnTo>
                  <a:lnTo>
                    <a:pt x="29" y="52"/>
                  </a:lnTo>
                  <a:lnTo>
                    <a:pt x="27" y="54"/>
                  </a:lnTo>
                  <a:lnTo>
                    <a:pt x="25" y="55"/>
                  </a:lnTo>
                  <a:lnTo>
                    <a:pt x="23" y="56"/>
                  </a:lnTo>
                  <a:lnTo>
                    <a:pt x="20" y="57"/>
                  </a:lnTo>
                  <a:lnTo>
                    <a:pt x="18" y="58"/>
                  </a:lnTo>
                  <a:lnTo>
                    <a:pt x="16" y="59"/>
                  </a:lnTo>
                  <a:lnTo>
                    <a:pt x="18" y="59"/>
                  </a:lnTo>
                  <a:lnTo>
                    <a:pt x="20" y="59"/>
                  </a:lnTo>
                  <a:lnTo>
                    <a:pt x="22" y="58"/>
                  </a:lnTo>
                  <a:lnTo>
                    <a:pt x="25" y="57"/>
                  </a:lnTo>
                  <a:lnTo>
                    <a:pt x="27" y="56"/>
                  </a:lnTo>
                  <a:lnTo>
                    <a:pt x="29" y="55"/>
                  </a:lnTo>
                  <a:lnTo>
                    <a:pt x="31" y="55"/>
                  </a:lnTo>
                  <a:lnTo>
                    <a:pt x="34" y="55"/>
                  </a:lnTo>
                  <a:lnTo>
                    <a:pt x="34" y="56"/>
                  </a:lnTo>
                  <a:lnTo>
                    <a:pt x="34" y="58"/>
                  </a:lnTo>
                  <a:lnTo>
                    <a:pt x="33" y="59"/>
                  </a:lnTo>
                  <a:lnTo>
                    <a:pt x="33" y="60"/>
                  </a:lnTo>
                  <a:lnTo>
                    <a:pt x="30" y="63"/>
                  </a:lnTo>
                  <a:lnTo>
                    <a:pt x="26" y="65"/>
                  </a:lnTo>
                  <a:lnTo>
                    <a:pt x="22" y="68"/>
                  </a:lnTo>
                  <a:lnTo>
                    <a:pt x="18" y="71"/>
                  </a:lnTo>
                  <a:lnTo>
                    <a:pt x="21" y="71"/>
                  </a:lnTo>
                  <a:lnTo>
                    <a:pt x="22" y="70"/>
                  </a:lnTo>
                  <a:lnTo>
                    <a:pt x="24" y="70"/>
                  </a:lnTo>
                  <a:lnTo>
                    <a:pt x="26" y="69"/>
                  </a:lnTo>
                  <a:lnTo>
                    <a:pt x="28" y="69"/>
                  </a:lnTo>
                  <a:lnTo>
                    <a:pt x="30" y="68"/>
                  </a:lnTo>
                  <a:lnTo>
                    <a:pt x="32" y="67"/>
                  </a:lnTo>
                  <a:lnTo>
                    <a:pt x="34" y="67"/>
                  </a:lnTo>
                  <a:lnTo>
                    <a:pt x="33" y="67"/>
                  </a:lnTo>
                  <a:lnTo>
                    <a:pt x="33" y="69"/>
                  </a:lnTo>
                  <a:lnTo>
                    <a:pt x="33" y="69"/>
                  </a:lnTo>
                  <a:lnTo>
                    <a:pt x="33" y="70"/>
                  </a:lnTo>
                  <a:lnTo>
                    <a:pt x="26" y="75"/>
                  </a:lnTo>
                  <a:lnTo>
                    <a:pt x="22" y="77"/>
                  </a:lnTo>
                  <a:lnTo>
                    <a:pt x="21" y="79"/>
                  </a:lnTo>
                  <a:lnTo>
                    <a:pt x="20" y="80"/>
                  </a:lnTo>
                  <a:lnTo>
                    <a:pt x="23" y="79"/>
                  </a:lnTo>
                  <a:lnTo>
                    <a:pt x="27" y="78"/>
                  </a:lnTo>
                  <a:lnTo>
                    <a:pt x="30" y="77"/>
                  </a:lnTo>
                  <a:lnTo>
                    <a:pt x="33" y="77"/>
                  </a:lnTo>
                  <a:lnTo>
                    <a:pt x="32" y="78"/>
                  </a:lnTo>
                  <a:lnTo>
                    <a:pt x="32" y="80"/>
                  </a:lnTo>
                  <a:lnTo>
                    <a:pt x="32" y="82"/>
                  </a:lnTo>
                  <a:lnTo>
                    <a:pt x="32" y="84"/>
                  </a:lnTo>
                  <a:lnTo>
                    <a:pt x="27" y="86"/>
                  </a:lnTo>
                  <a:lnTo>
                    <a:pt x="23" y="88"/>
                  </a:lnTo>
                  <a:lnTo>
                    <a:pt x="21" y="89"/>
                  </a:lnTo>
                  <a:lnTo>
                    <a:pt x="19" y="91"/>
                  </a:lnTo>
                  <a:lnTo>
                    <a:pt x="17" y="91"/>
                  </a:lnTo>
                  <a:lnTo>
                    <a:pt x="17" y="92"/>
                  </a:lnTo>
                  <a:lnTo>
                    <a:pt x="16" y="92"/>
                  </a:lnTo>
                  <a:lnTo>
                    <a:pt x="16" y="92"/>
                  </a:lnTo>
                  <a:lnTo>
                    <a:pt x="18" y="92"/>
                  </a:lnTo>
                  <a:lnTo>
                    <a:pt x="21" y="92"/>
                  </a:lnTo>
                  <a:lnTo>
                    <a:pt x="22" y="92"/>
                  </a:lnTo>
                  <a:lnTo>
                    <a:pt x="24" y="91"/>
                  </a:lnTo>
                  <a:lnTo>
                    <a:pt x="26" y="91"/>
                  </a:lnTo>
                  <a:lnTo>
                    <a:pt x="27" y="91"/>
                  </a:lnTo>
                  <a:lnTo>
                    <a:pt x="29" y="91"/>
                  </a:lnTo>
                  <a:lnTo>
                    <a:pt x="32" y="91"/>
                  </a:lnTo>
                  <a:lnTo>
                    <a:pt x="32" y="91"/>
                  </a:lnTo>
                  <a:lnTo>
                    <a:pt x="32" y="92"/>
                  </a:lnTo>
                  <a:lnTo>
                    <a:pt x="32" y="92"/>
                  </a:lnTo>
                  <a:lnTo>
                    <a:pt x="32" y="93"/>
                  </a:lnTo>
                  <a:lnTo>
                    <a:pt x="29" y="95"/>
                  </a:lnTo>
                  <a:lnTo>
                    <a:pt x="27" y="97"/>
                  </a:lnTo>
                  <a:lnTo>
                    <a:pt x="24" y="99"/>
                  </a:lnTo>
                  <a:lnTo>
                    <a:pt x="21" y="101"/>
                  </a:lnTo>
                  <a:lnTo>
                    <a:pt x="24" y="100"/>
                  </a:lnTo>
                  <a:lnTo>
                    <a:pt x="27" y="100"/>
                  </a:lnTo>
                  <a:lnTo>
                    <a:pt x="29" y="99"/>
                  </a:lnTo>
                  <a:lnTo>
                    <a:pt x="32" y="98"/>
                  </a:lnTo>
                  <a:lnTo>
                    <a:pt x="31" y="101"/>
                  </a:lnTo>
                  <a:lnTo>
                    <a:pt x="30" y="103"/>
                  </a:lnTo>
                  <a:lnTo>
                    <a:pt x="28" y="105"/>
                  </a:lnTo>
                  <a:lnTo>
                    <a:pt x="26" y="107"/>
                  </a:lnTo>
                  <a:lnTo>
                    <a:pt x="23" y="108"/>
                  </a:lnTo>
                  <a:lnTo>
                    <a:pt x="21" y="109"/>
                  </a:lnTo>
                  <a:lnTo>
                    <a:pt x="18" y="110"/>
                  </a:lnTo>
                  <a:lnTo>
                    <a:pt x="16" y="112"/>
                  </a:lnTo>
                  <a:lnTo>
                    <a:pt x="18" y="112"/>
                  </a:lnTo>
                  <a:lnTo>
                    <a:pt x="19" y="111"/>
                  </a:lnTo>
                  <a:lnTo>
                    <a:pt x="21" y="111"/>
                  </a:lnTo>
                  <a:lnTo>
                    <a:pt x="22" y="111"/>
                  </a:lnTo>
                  <a:lnTo>
                    <a:pt x="24" y="110"/>
                  </a:lnTo>
                  <a:lnTo>
                    <a:pt x="26" y="109"/>
                  </a:lnTo>
                  <a:lnTo>
                    <a:pt x="29" y="109"/>
                  </a:lnTo>
                  <a:lnTo>
                    <a:pt x="32" y="107"/>
                  </a:lnTo>
                  <a:lnTo>
                    <a:pt x="31" y="109"/>
                  </a:lnTo>
                  <a:lnTo>
                    <a:pt x="31" y="111"/>
                  </a:lnTo>
                  <a:lnTo>
                    <a:pt x="31" y="113"/>
                  </a:lnTo>
                  <a:lnTo>
                    <a:pt x="31" y="114"/>
                  </a:lnTo>
                  <a:lnTo>
                    <a:pt x="28" y="116"/>
                  </a:lnTo>
                  <a:lnTo>
                    <a:pt x="26" y="119"/>
                  </a:lnTo>
                  <a:lnTo>
                    <a:pt x="23" y="121"/>
                  </a:lnTo>
                  <a:lnTo>
                    <a:pt x="20" y="124"/>
                  </a:lnTo>
                  <a:lnTo>
                    <a:pt x="23" y="124"/>
                  </a:lnTo>
                  <a:lnTo>
                    <a:pt x="25" y="122"/>
                  </a:lnTo>
                  <a:lnTo>
                    <a:pt x="28" y="122"/>
                  </a:lnTo>
                  <a:lnTo>
                    <a:pt x="32" y="121"/>
                  </a:lnTo>
                  <a:lnTo>
                    <a:pt x="31" y="122"/>
                  </a:lnTo>
                  <a:lnTo>
                    <a:pt x="31" y="123"/>
                  </a:lnTo>
                  <a:lnTo>
                    <a:pt x="31" y="124"/>
                  </a:lnTo>
                  <a:lnTo>
                    <a:pt x="31" y="125"/>
                  </a:lnTo>
                  <a:lnTo>
                    <a:pt x="27" y="128"/>
                  </a:lnTo>
                  <a:lnTo>
                    <a:pt x="23" y="130"/>
                  </a:lnTo>
                  <a:lnTo>
                    <a:pt x="19" y="133"/>
                  </a:lnTo>
                  <a:lnTo>
                    <a:pt x="16" y="136"/>
                  </a:lnTo>
                  <a:lnTo>
                    <a:pt x="19" y="136"/>
                  </a:lnTo>
                  <a:lnTo>
                    <a:pt x="23" y="134"/>
                  </a:lnTo>
                  <a:lnTo>
                    <a:pt x="27" y="133"/>
                  </a:lnTo>
                  <a:lnTo>
                    <a:pt x="31" y="132"/>
                  </a:lnTo>
                  <a:lnTo>
                    <a:pt x="31" y="133"/>
                  </a:lnTo>
                  <a:lnTo>
                    <a:pt x="31" y="135"/>
                  </a:lnTo>
                  <a:lnTo>
                    <a:pt x="30" y="137"/>
                  </a:lnTo>
                  <a:lnTo>
                    <a:pt x="30" y="139"/>
                  </a:lnTo>
                  <a:lnTo>
                    <a:pt x="24" y="143"/>
                  </a:lnTo>
                  <a:lnTo>
                    <a:pt x="20" y="146"/>
                  </a:lnTo>
                  <a:lnTo>
                    <a:pt x="18" y="147"/>
                  </a:lnTo>
                  <a:lnTo>
                    <a:pt x="18" y="148"/>
                  </a:lnTo>
                  <a:lnTo>
                    <a:pt x="18" y="148"/>
                  </a:lnTo>
                  <a:lnTo>
                    <a:pt x="18" y="148"/>
                  </a:lnTo>
                  <a:lnTo>
                    <a:pt x="18" y="148"/>
                  </a:lnTo>
                  <a:lnTo>
                    <a:pt x="18" y="149"/>
                  </a:lnTo>
                  <a:lnTo>
                    <a:pt x="24" y="147"/>
                  </a:lnTo>
                  <a:lnTo>
                    <a:pt x="27" y="146"/>
                  </a:lnTo>
                  <a:lnTo>
                    <a:pt x="29" y="145"/>
                  </a:lnTo>
                  <a:lnTo>
                    <a:pt x="31" y="145"/>
                  </a:lnTo>
                  <a:lnTo>
                    <a:pt x="29" y="149"/>
                  </a:lnTo>
                  <a:lnTo>
                    <a:pt x="26" y="152"/>
                  </a:lnTo>
                  <a:lnTo>
                    <a:pt x="22" y="155"/>
                  </a:lnTo>
                  <a:lnTo>
                    <a:pt x="18" y="157"/>
                  </a:lnTo>
                  <a:lnTo>
                    <a:pt x="18" y="158"/>
                  </a:lnTo>
                  <a:lnTo>
                    <a:pt x="18" y="158"/>
                  </a:lnTo>
                  <a:lnTo>
                    <a:pt x="18" y="159"/>
                  </a:lnTo>
                  <a:lnTo>
                    <a:pt x="18" y="159"/>
                  </a:lnTo>
                  <a:lnTo>
                    <a:pt x="21" y="158"/>
                  </a:lnTo>
                  <a:lnTo>
                    <a:pt x="24" y="158"/>
                  </a:lnTo>
                  <a:lnTo>
                    <a:pt x="26" y="156"/>
                  </a:lnTo>
                  <a:lnTo>
                    <a:pt x="30" y="156"/>
                  </a:lnTo>
                  <a:lnTo>
                    <a:pt x="29" y="158"/>
                  </a:lnTo>
                  <a:lnTo>
                    <a:pt x="28" y="159"/>
                  </a:lnTo>
                  <a:lnTo>
                    <a:pt x="26" y="161"/>
                  </a:lnTo>
                  <a:lnTo>
                    <a:pt x="23" y="162"/>
                  </a:lnTo>
                  <a:lnTo>
                    <a:pt x="20" y="164"/>
                  </a:lnTo>
                  <a:lnTo>
                    <a:pt x="17" y="165"/>
                  </a:lnTo>
                  <a:lnTo>
                    <a:pt x="15" y="167"/>
                  </a:lnTo>
                  <a:lnTo>
                    <a:pt x="13" y="169"/>
                  </a:lnTo>
                  <a:lnTo>
                    <a:pt x="14" y="169"/>
                  </a:lnTo>
                  <a:lnTo>
                    <a:pt x="14" y="169"/>
                  </a:lnTo>
                  <a:lnTo>
                    <a:pt x="14" y="170"/>
                  </a:lnTo>
                  <a:lnTo>
                    <a:pt x="14" y="170"/>
                  </a:lnTo>
                  <a:lnTo>
                    <a:pt x="17" y="169"/>
                  </a:lnTo>
                  <a:lnTo>
                    <a:pt x="19" y="168"/>
                  </a:lnTo>
                  <a:lnTo>
                    <a:pt x="22" y="167"/>
                  </a:lnTo>
                  <a:lnTo>
                    <a:pt x="24" y="166"/>
                  </a:lnTo>
                  <a:lnTo>
                    <a:pt x="25" y="166"/>
                  </a:lnTo>
                  <a:lnTo>
                    <a:pt x="27" y="165"/>
                  </a:lnTo>
                  <a:lnTo>
                    <a:pt x="29" y="165"/>
                  </a:lnTo>
                  <a:lnTo>
                    <a:pt x="30" y="164"/>
                  </a:lnTo>
                  <a:lnTo>
                    <a:pt x="29" y="165"/>
                  </a:lnTo>
                  <a:lnTo>
                    <a:pt x="29" y="166"/>
                  </a:lnTo>
                  <a:lnTo>
                    <a:pt x="29" y="167"/>
                  </a:lnTo>
                  <a:lnTo>
                    <a:pt x="29" y="168"/>
                  </a:lnTo>
                  <a:lnTo>
                    <a:pt x="27" y="169"/>
                  </a:lnTo>
                  <a:lnTo>
                    <a:pt x="25" y="170"/>
                  </a:lnTo>
                  <a:lnTo>
                    <a:pt x="24" y="172"/>
                  </a:lnTo>
                  <a:lnTo>
                    <a:pt x="22" y="173"/>
                  </a:lnTo>
                  <a:lnTo>
                    <a:pt x="19" y="174"/>
                  </a:lnTo>
                  <a:lnTo>
                    <a:pt x="17" y="176"/>
                  </a:lnTo>
                  <a:lnTo>
                    <a:pt x="15" y="177"/>
                  </a:lnTo>
                  <a:lnTo>
                    <a:pt x="13" y="178"/>
                  </a:lnTo>
                  <a:lnTo>
                    <a:pt x="13" y="179"/>
                  </a:lnTo>
                  <a:lnTo>
                    <a:pt x="13" y="180"/>
                  </a:lnTo>
                  <a:lnTo>
                    <a:pt x="13" y="181"/>
                  </a:lnTo>
                  <a:lnTo>
                    <a:pt x="13" y="181"/>
                  </a:lnTo>
                  <a:lnTo>
                    <a:pt x="15" y="180"/>
                  </a:lnTo>
                  <a:lnTo>
                    <a:pt x="18" y="179"/>
                  </a:lnTo>
                  <a:lnTo>
                    <a:pt x="21" y="178"/>
                  </a:lnTo>
                  <a:lnTo>
                    <a:pt x="23" y="177"/>
                  </a:lnTo>
                  <a:lnTo>
                    <a:pt x="25" y="176"/>
                  </a:lnTo>
                  <a:lnTo>
                    <a:pt x="27" y="176"/>
                  </a:lnTo>
                  <a:lnTo>
                    <a:pt x="28" y="175"/>
                  </a:lnTo>
                  <a:lnTo>
                    <a:pt x="30" y="174"/>
                  </a:lnTo>
                  <a:lnTo>
                    <a:pt x="29" y="176"/>
                  </a:lnTo>
                  <a:lnTo>
                    <a:pt x="29" y="177"/>
                  </a:lnTo>
                  <a:lnTo>
                    <a:pt x="29" y="178"/>
                  </a:lnTo>
                  <a:lnTo>
                    <a:pt x="29" y="180"/>
                  </a:lnTo>
                  <a:lnTo>
                    <a:pt x="26" y="182"/>
                  </a:lnTo>
                  <a:lnTo>
                    <a:pt x="22" y="184"/>
                  </a:lnTo>
                  <a:lnTo>
                    <a:pt x="19" y="187"/>
                  </a:lnTo>
                  <a:lnTo>
                    <a:pt x="15" y="189"/>
                  </a:lnTo>
                  <a:lnTo>
                    <a:pt x="15" y="190"/>
                  </a:lnTo>
                  <a:lnTo>
                    <a:pt x="15" y="191"/>
                  </a:lnTo>
                  <a:lnTo>
                    <a:pt x="15" y="191"/>
                  </a:lnTo>
                  <a:lnTo>
                    <a:pt x="15" y="192"/>
                  </a:lnTo>
                  <a:lnTo>
                    <a:pt x="18" y="191"/>
                  </a:lnTo>
                  <a:lnTo>
                    <a:pt x="23" y="189"/>
                  </a:lnTo>
                  <a:lnTo>
                    <a:pt x="26" y="187"/>
                  </a:lnTo>
                  <a:lnTo>
                    <a:pt x="30" y="187"/>
                  </a:lnTo>
                  <a:lnTo>
                    <a:pt x="30" y="188"/>
                  </a:lnTo>
                  <a:lnTo>
                    <a:pt x="30" y="189"/>
                  </a:lnTo>
                  <a:lnTo>
                    <a:pt x="30" y="191"/>
                  </a:lnTo>
                  <a:lnTo>
                    <a:pt x="30" y="192"/>
                  </a:lnTo>
                  <a:lnTo>
                    <a:pt x="27" y="194"/>
                  </a:lnTo>
                  <a:lnTo>
                    <a:pt x="24" y="196"/>
                  </a:lnTo>
                  <a:lnTo>
                    <a:pt x="21" y="198"/>
                  </a:lnTo>
                  <a:lnTo>
                    <a:pt x="17" y="200"/>
                  </a:lnTo>
                  <a:lnTo>
                    <a:pt x="17" y="200"/>
                  </a:lnTo>
                  <a:lnTo>
                    <a:pt x="17" y="201"/>
                  </a:lnTo>
                  <a:lnTo>
                    <a:pt x="17" y="202"/>
                  </a:lnTo>
                  <a:lnTo>
                    <a:pt x="18" y="202"/>
                  </a:lnTo>
                  <a:lnTo>
                    <a:pt x="21" y="201"/>
                  </a:lnTo>
                  <a:lnTo>
                    <a:pt x="25" y="200"/>
                  </a:lnTo>
                  <a:lnTo>
                    <a:pt x="28" y="199"/>
                  </a:lnTo>
                  <a:lnTo>
                    <a:pt x="31" y="198"/>
                  </a:lnTo>
                  <a:lnTo>
                    <a:pt x="29" y="201"/>
                  </a:lnTo>
                  <a:lnTo>
                    <a:pt x="27" y="203"/>
                  </a:lnTo>
                  <a:lnTo>
                    <a:pt x="24" y="206"/>
                  </a:lnTo>
                  <a:lnTo>
                    <a:pt x="21" y="207"/>
                  </a:lnTo>
                  <a:lnTo>
                    <a:pt x="17" y="208"/>
                  </a:lnTo>
                  <a:lnTo>
                    <a:pt x="13" y="209"/>
                  </a:lnTo>
                  <a:lnTo>
                    <a:pt x="10" y="209"/>
                  </a:lnTo>
                  <a:lnTo>
                    <a:pt x="7" y="210"/>
                  </a:lnTo>
                  <a:lnTo>
                    <a:pt x="7" y="210"/>
                  </a:lnTo>
                  <a:lnTo>
                    <a:pt x="7" y="210"/>
                  </a:lnTo>
                  <a:close/>
                </a:path>
              </a:pathLst>
            </a:custGeom>
            <a:solidFill>
              <a:schemeClr val="accent5">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1"/>
            <p:cNvSpPr>
              <a:spLocks/>
            </p:cNvSpPr>
            <p:nvPr/>
          </p:nvSpPr>
          <p:spPr bwMode="auto">
            <a:xfrm>
              <a:off x="2504" y="2310"/>
              <a:ext cx="225" cy="639"/>
            </a:xfrm>
            <a:custGeom>
              <a:avLst/>
              <a:gdLst>
                <a:gd name="T0" fmla="*/ 17 w 225"/>
                <a:gd name="T1" fmla="*/ 595 h 639"/>
                <a:gd name="T2" fmla="*/ 3 w 225"/>
                <a:gd name="T3" fmla="*/ 335 h 639"/>
                <a:gd name="T4" fmla="*/ 39 w 225"/>
                <a:gd name="T5" fmla="*/ 279 h 639"/>
                <a:gd name="T6" fmla="*/ 94 w 225"/>
                <a:gd name="T7" fmla="*/ 331 h 639"/>
                <a:gd name="T8" fmla="*/ 120 w 225"/>
                <a:gd name="T9" fmla="*/ 338 h 639"/>
                <a:gd name="T10" fmla="*/ 142 w 225"/>
                <a:gd name="T11" fmla="*/ 376 h 639"/>
                <a:gd name="T12" fmla="*/ 162 w 225"/>
                <a:gd name="T13" fmla="*/ 355 h 639"/>
                <a:gd name="T14" fmla="*/ 177 w 225"/>
                <a:gd name="T15" fmla="*/ 319 h 639"/>
                <a:gd name="T16" fmla="*/ 176 w 225"/>
                <a:gd name="T17" fmla="*/ 296 h 639"/>
                <a:gd name="T18" fmla="*/ 160 w 225"/>
                <a:gd name="T19" fmla="*/ 240 h 639"/>
                <a:gd name="T20" fmla="*/ 135 w 225"/>
                <a:gd name="T21" fmla="*/ 235 h 639"/>
                <a:gd name="T22" fmla="*/ 132 w 225"/>
                <a:gd name="T23" fmla="*/ 165 h 639"/>
                <a:gd name="T24" fmla="*/ 137 w 225"/>
                <a:gd name="T25" fmla="*/ 94 h 639"/>
                <a:gd name="T26" fmla="*/ 141 w 225"/>
                <a:gd name="T27" fmla="*/ 102 h 639"/>
                <a:gd name="T28" fmla="*/ 133 w 225"/>
                <a:gd name="T29" fmla="*/ 105 h 639"/>
                <a:gd name="T30" fmla="*/ 131 w 225"/>
                <a:gd name="T31" fmla="*/ 113 h 639"/>
                <a:gd name="T32" fmla="*/ 139 w 225"/>
                <a:gd name="T33" fmla="*/ 118 h 639"/>
                <a:gd name="T34" fmla="*/ 124 w 225"/>
                <a:gd name="T35" fmla="*/ 127 h 639"/>
                <a:gd name="T36" fmla="*/ 134 w 225"/>
                <a:gd name="T37" fmla="*/ 135 h 639"/>
                <a:gd name="T38" fmla="*/ 116 w 225"/>
                <a:gd name="T39" fmla="*/ 139 h 639"/>
                <a:gd name="T40" fmla="*/ 126 w 225"/>
                <a:gd name="T41" fmla="*/ 141 h 639"/>
                <a:gd name="T42" fmla="*/ 120 w 225"/>
                <a:gd name="T43" fmla="*/ 151 h 639"/>
                <a:gd name="T44" fmla="*/ 116 w 225"/>
                <a:gd name="T45" fmla="*/ 155 h 639"/>
                <a:gd name="T46" fmla="*/ 126 w 225"/>
                <a:gd name="T47" fmla="*/ 163 h 639"/>
                <a:gd name="T48" fmla="*/ 117 w 225"/>
                <a:gd name="T49" fmla="*/ 168 h 639"/>
                <a:gd name="T50" fmla="*/ 112 w 225"/>
                <a:gd name="T51" fmla="*/ 176 h 639"/>
                <a:gd name="T52" fmla="*/ 115 w 225"/>
                <a:gd name="T53" fmla="*/ 187 h 639"/>
                <a:gd name="T54" fmla="*/ 117 w 225"/>
                <a:gd name="T55" fmla="*/ 192 h 639"/>
                <a:gd name="T56" fmla="*/ 108 w 225"/>
                <a:gd name="T57" fmla="*/ 204 h 639"/>
                <a:gd name="T58" fmla="*/ 103 w 225"/>
                <a:gd name="T59" fmla="*/ 219 h 639"/>
                <a:gd name="T60" fmla="*/ 110 w 225"/>
                <a:gd name="T61" fmla="*/ 228 h 639"/>
                <a:gd name="T62" fmla="*/ 116 w 225"/>
                <a:gd name="T63" fmla="*/ 242 h 639"/>
                <a:gd name="T64" fmla="*/ 130 w 225"/>
                <a:gd name="T65" fmla="*/ 235 h 639"/>
                <a:gd name="T66" fmla="*/ 92 w 225"/>
                <a:gd name="T67" fmla="*/ 327 h 639"/>
                <a:gd name="T68" fmla="*/ 90 w 225"/>
                <a:gd name="T69" fmla="*/ 316 h 639"/>
                <a:gd name="T70" fmla="*/ 89 w 225"/>
                <a:gd name="T71" fmla="*/ 301 h 639"/>
                <a:gd name="T72" fmla="*/ 73 w 225"/>
                <a:gd name="T73" fmla="*/ 314 h 639"/>
                <a:gd name="T74" fmla="*/ 71 w 225"/>
                <a:gd name="T75" fmla="*/ 304 h 639"/>
                <a:gd name="T76" fmla="*/ 67 w 225"/>
                <a:gd name="T77" fmla="*/ 299 h 639"/>
                <a:gd name="T78" fmla="*/ 58 w 225"/>
                <a:gd name="T79" fmla="*/ 293 h 639"/>
                <a:gd name="T80" fmla="*/ 50 w 225"/>
                <a:gd name="T81" fmla="*/ 286 h 639"/>
                <a:gd name="T82" fmla="*/ 51 w 225"/>
                <a:gd name="T83" fmla="*/ 277 h 639"/>
                <a:gd name="T84" fmla="*/ 45 w 225"/>
                <a:gd name="T85" fmla="*/ 271 h 639"/>
                <a:gd name="T86" fmla="*/ 38 w 225"/>
                <a:gd name="T87" fmla="*/ 268 h 639"/>
                <a:gd name="T88" fmla="*/ 38 w 225"/>
                <a:gd name="T89" fmla="*/ 255 h 639"/>
                <a:gd name="T90" fmla="*/ 33 w 225"/>
                <a:gd name="T91" fmla="*/ 245 h 639"/>
                <a:gd name="T92" fmla="*/ 38 w 225"/>
                <a:gd name="T93" fmla="*/ 189 h 639"/>
                <a:gd name="T94" fmla="*/ 71 w 225"/>
                <a:gd name="T95" fmla="*/ 71 h 639"/>
                <a:gd name="T96" fmla="*/ 58 w 225"/>
                <a:gd name="T97" fmla="*/ 100 h 639"/>
                <a:gd name="T98" fmla="*/ 52 w 225"/>
                <a:gd name="T99" fmla="*/ 89 h 639"/>
                <a:gd name="T100" fmla="*/ 100 w 225"/>
                <a:gd name="T101" fmla="*/ 15 h 639"/>
                <a:gd name="T102" fmla="*/ 140 w 225"/>
                <a:gd name="T103" fmla="*/ 37 h 639"/>
                <a:gd name="T104" fmla="*/ 169 w 225"/>
                <a:gd name="T105" fmla="*/ 138 h 639"/>
                <a:gd name="T106" fmla="*/ 205 w 225"/>
                <a:gd name="T107" fmla="*/ 146 h 639"/>
                <a:gd name="T108" fmla="*/ 221 w 225"/>
                <a:gd name="T109" fmla="*/ 216 h 639"/>
                <a:gd name="T110" fmla="*/ 215 w 225"/>
                <a:gd name="T111" fmla="*/ 619 h 639"/>
                <a:gd name="T112" fmla="*/ 136 w 225"/>
                <a:gd name="T113" fmla="*/ 637 h 639"/>
                <a:gd name="T114" fmla="*/ 104 w 225"/>
                <a:gd name="T115" fmla="*/ 639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5" h="639">
                  <a:moveTo>
                    <a:pt x="101" y="639"/>
                  </a:moveTo>
                  <a:lnTo>
                    <a:pt x="90" y="638"/>
                  </a:lnTo>
                  <a:lnTo>
                    <a:pt x="79" y="636"/>
                  </a:lnTo>
                  <a:lnTo>
                    <a:pt x="69" y="635"/>
                  </a:lnTo>
                  <a:lnTo>
                    <a:pt x="59" y="632"/>
                  </a:lnTo>
                  <a:lnTo>
                    <a:pt x="50" y="630"/>
                  </a:lnTo>
                  <a:lnTo>
                    <a:pt x="41" y="626"/>
                  </a:lnTo>
                  <a:lnTo>
                    <a:pt x="32" y="622"/>
                  </a:lnTo>
                  <a:lnTo>
                    <a:pt x="22" y="616"/>
                  </a:lnTo>
                  <a:lnTo>
                    <a:pt x="17" y="595"/>
                  </a:lnTo>
                  <a:lnTo>
                    <a:pt x="12" y="574"/>
                  </a:lnTo>
                  <a:lnTo>
                    <a:pt x="9" y="552"/>
                  </a:lnTo>
                  <a:lnTo>
                    <a:pt x="7" y="530"/>
                  </a:lnTo>
                  <a:lnTo>
                    <a:pt x="5" y="508"/>
                  </a:lnTo>
                  <a:lnTo>
                    <a:pt x="3" y="486"/>
                  </a:lnTo>
                  <a:lnTo>
                    <a:pt x="1" y="465"/>
                  </a:lnTo>
                  <a:lnTo>
                    <a:pt x="0" y="443"/>
                  </a:lnTo>
                  <a:lnTo>
                    <a:pt x="0" y="407"/>
                  </a:lnTo>
                  <a:lnTo>
                    <a:pt x="0" y="371"/>
                  </a:lnTo>
                  <a:lnTo>
                    <a:pt x="3" y="335"/>
                  </a:lnTo>
                  <a:lnTo>
                    <a:pt x="8" y="300"/>
                  </a:lnTo>
                  <a:lnTo>
                    <a:pt x="10" y="296"/>
                  </a:lnTo>
                  <a:lnTo>
                    <a:pt x="12" y="292"/>
                  </a:lnTo>
                  <a:lnTo>
                    <a:pt x="15" y="287"/>
                  </a:lnTo>
                  <a:lnTo>
                    <a:pt x="19" y="282"/>
                  </a:lnTo>
                  <a:lnTo>
                    <a:pt x="22" y="278"/>
                  </a:lnTo>
                  <a:lnTo>
                    <a:pt x="26" y="275"/>
                  </a:lnTo>
                  <a:lnTo>
                    <a:pt x="30" y="272"/>
                  </a:lnTo>
                  <a:lnTo>
                    <a:pt x="34" y="272"/>
                  </a:lnTo>
                  <a:lnTo>
                    <a:pt x="39" y="279"/>
                  </a:lnTo>
                  <a:lnTo>
                    <a:pt x="44" y="287"/>
                  </a:lnTo>
                  <a:lnTo>
                    <a:pt x="51" y="296"/>
                  </a:lnTo>
                  <a:lnTo>
                    <a:pt x="57" y="304"/>
                  </a:lnTo>
                  <a:lnTo>
                    <a:pt x="63" y="312"/>
                  </a:lnTo>
                  <a:lnTo>
                    <a:pt x="70" y="320"/>
                  </a:lnTo>
                  <a:lnTo>
                    <a:pt x="78" y="327"/>
                  </a:lnTo>
                  <a:lnTo>
                    <a:pt x="85" y="333"/>
                  </a:lnTo>
                  <a:lnTo>
                    <a:pt x="88" y="333"/>
                  </a:lnTo>
                  <a:lnTo>
                    <a:pt x="92" y="332"/>
                  </a:lnTo>
                  <a:lnTo>
                    <a:pt x="94" y="331"/>
                  </a:lnTo>
                  <a:lnTo>
                    <a:pt x="96" y="331"/>
                  </a:lnTo>
                  <a:lnTo>
                    <a:pt x="97" y="331"/>
                  </a:lnTo>
                  <a:lnTo>
                    <a:pt x="100" y="332"/>
                  </a:lnTo>
                  <a:lnTo>
                    <a:pt x="102" y="334"/>
                  </a:lnTo>
                  <a:lnTo>
                    <a:pt x="107" y="338"/>
                  </a:lnTo>
                  <a:lnTo>
                    <a:pt x="109" y="338"/>
                  </a:lnTo>
                  <a:lnTo>
                    <a:pt x="112" y="338"/>
                  </a:lnTo>
                  <a:lnTo>
                    <a:pt x="115" y="338"/>
                  </a:lnTo>
                  <a:lnTo>
                    <a:pt x="117" y="338"/>
                  </a:lnTo>
                  <a:lnTo>
                    <a:pt x="120" y="338"/>
                  </a:lnTo>
                  <a:lnTo>
                    <a:pt x="123" y="338"/>
                  </a:lnTo>
                  <a:lnTo>
                    <a:pt x="126" y="338"/>
                  </a:lnTo>
                  <a:lnTo>
                    <a:pt x="129" y="338"/>
                  </a:lnTo>
                  <a:lnTo>
                    <a:pt x="131" y="348"/>
                  </a:lnTo>
                  <a:lnTo>
                    <a:pt x="132" y="357"/>
                  </a:lnTo>
                  <a:lnTo>
                    <a:pt x="134" y="367"/>
                  </a:lnTo>
                  <a:lnTo>
                    <a:pt x="139" y="376"/>
                  </a:lnTo>
                  <a:lnTo>
                    <a:pt x="140" y="376"/>
                  </a:lnTo>
                  <a:lnTo>
                    <a:pt x="141" y="376"/>
                  </a:lnTo>
                  <a:lnTo>
                    <a:pt x="142" y="376"/>
                  </a:lnTo>
                  <a:lnTo>
                    <a:pt x="143" y="376"/>
                  </a:lnTo>
                  <a:lnTo>
                    <a:pt x="145" y="371"/>
                  </a:lnTo>
                  <a:lnTo>
                    <a:pt x="147" y="367"/>
                  </a:lnTo>
                  <a:lnTo>
                    <a:pt x="148" y="363"/>
                  </a:lnTo>
                  <a:lnTo>
                    <a:pt x="149" y="358"/>
                  </a:lnTo>
                  <a:lnTo>
                    <a:pt x="151" y="359"/>
                  </a:lnTo>
                  <a:lnTo>
                    <a:pt x="153" y="360"/>
                  </a:lnTo>
                  <a:lnTo>
                    <a:pt x="155" y="361"/>
                  </a:lnTo>
                  <a:lnTo>
                    <a:pt x="158" y="362"/>
                  </a:lnTo>
                  <a:lnTo>
                    <a:pt x="162" y="355"/>
                  </a:lnTo>
                  <a:lnTo>
                    <a:pt x="163" y="348"/>
                  </a:lnTo>
                  <a:lnTo>
                    <a:pt x="163" y="340"/>
                  </a:lnTo>
                  <a:lnTo>
                    <a:pt x="162" y="333"/>
                  </a:lnTo>
                  <a:lnTo>
                    <a:pt x="164" y="334"/>
                  </a:lnTo>
                  <a:lnTo>
                    <a:pt x="167" y="335"/>
                  </a:lnTo>
                  <a:lnTo>
                    <a:pt x="169" y="337"/>
                  </a:lnTo>
                  <a:lnTo>
                    <a:pt x="174" y="338"/>
                  </a:lnTo>
                  <a:lnTo>
                    <a:pt x="176" y="332"/>
                  </a:lnTo>
                  <a:lnTo>
                    <a:pt x="177" y="326"/>
                  </a:lnTo>
                  <a:lnTo>
                    <a:pt x="177" y="319"/>
                  </a:lnTo>
                  <a:lnTo>
                    <a:pt x="176" y="311"/>
                  </a:lnTo>
                  <a:lnTo>
                    <a:pt x="174" y="304"/>
                  </a:lnTo>
                  <a:lnTo>
                    <a:pt x="171" y="298"/>
                  </a:lnTo>
                  <a:lnTo>
                    <a:pt x="169" y="292"/>
                  </a:lnTo>
                  <a:lnTo>
                    <a:pt x="168" y="287"/>
                  </a:lnTo>
                  <a:lnTo>
                    <a:pt x="170" y="288"/>
                  </a:lnTo>
                  <a:lnTo>
                    <a:pt x="172" y="289"/>
                  </a:lnTo>
                  <a:lnTo>
                    <a:pt x="173" y="292"/>
                  </a:lnTo>
                  <a:lnTo>
                    <a:pt x="175" y="294"/>
                  </a:lnTo>
                  <a:lnTo>
                    <a:pt x="176" y="296"/>
                  </a:lnTo>
                  <a:lnTo>
                    <a:pt x="178" y="298"/>
                  </a:lnTo>
                  <a:lnTo>
                    <a:pt x="182" y="299"/>
                  </a:lnTo>
                  <a:lnTo>
                    <a:pt x="185" y="300"/>
                  </a:lnTo>
                  <a:lnTo>
                    <a:pt x="188" y="293"/>
                  </a:lnTo>
                  <a:lnTo>
                    <a:pt x="187" y="284"/>
                  </a:lnTo>
                  <a:lnTo>
                    <a:pt x="184" y="274"/>
                  </a:lnTo>
                  <a:lnTo>
                    <a:pt x="179" y="264"/>
                  </a:lnTo>
                  <a:lnTo>
                    <a:pt x="173" y="255"/>
                  </a:lnTo>
                  <a:lnTo>
                    <a:pt x="167" y="247"/>
                  </a:lnTo>
                  <a:lnTo>
                    <a:pt x="160" y="240"/>
                  </a:lnTo>
                  <a:lnTo>
                    <a:pt x="155" y="236"/>
                  </a:lnTo>
                  <a:lnTo>
                    <a:pt x="152" y="236"/>
                  </a:lnTo>
                  <a:lnTo>
                    <a:pt x="149" y="235"/>
                  </a:lnTo>
                  <a:lnTo>
                    <a:pt x="146" y="235"/>
                  </a:lnTo>
                  <a:lnTo>
                    <a:pt x="143" y="235"/>
                  </a:lnTo>
                  <a:lnTo>
                    <a:pt x="141" y="238"/>
                  </a:lnTo>
                  <a:lnTo>
                    <a:pt x="139" y="239"/>
                  </a:lnTo>
                  <a:lnTo>
                    <a:pt x="137" y="241"/>
                  </a:lnTo>
                  <a:lnTo>
                    <a:pt x="135" y="242"/>
                  </a:lnTo>
                  <a:lnTo>
                    <a:pt x="135" y="235"/>
                  </a:lnTo>
                  <a:lnTo>
                    <a:pt x="135" y="230"/>
                  </a:lnTo>
                  <a:lnTo>
                    <a:pt x="135" y="226"/>
                  </a:lnTo>
                  <a:lnTo>
                    <a:pt x="134" y="222"/>
                  </a:lnTo>
                  <a:lnTo>
                    <a:pt x="133" y="219"/>
                  </a:lnTo>
                  <a:lnTo>
                    <a:pt x="131" y="217"/>
                  </a:lnTo>
                  <a:lnTo>
                    <a:pt x="127" y="215"/>
                  </a:lnTo>
                  <a:lnTo>
                    <a:pt x="122" y="213"/>
                  </a:lnTo>
                  <a:lnTo>
                    <a:pt x="124" y="198"/>
                  </a:lnTo>
                  <a:lnTo>
                    <a:pt x="127" y="181"/>
                  </a:lnTo>
                  <a:lnTo>
                    <a:pt x="132" y="165"/>
                  </a:lnTo>
                  <a:lnTo>
                    <a:pt x="135" y="150"/>
                  </a:lnTo>
                  <a:lnTo>
                    <a:pt x="139" y="138"/>
                  </a:lnTo>
                  <a:lnTo>
                    <a:pt x="144" y="122"/>
                  </a:lnTo>
                  <a:lnTo>
                    <a:pt x="147" y="105"/>
                  </a:lnTo>
                  <a:lnTo>
                    <a:pt x="148" y="92"/>
                  </a:lnTo>
                  <a:lnTo>
                    <a:pt x="146" y="92"/>
                  </a:lnTo>
                  <a:lnTo>
                    <a:pt x="145" y="92"/>
                  </a:lnTo>
                  <a:lnTo>
                    <a:pt x="142" y="93"/>
                  </a:lnTo>
                  <a:lnTo>
                    <a:pt x="137" y="93"/>
                  </a:lnTo>
                  <a:lnTo>
                    <a:pt x="137" y="94"/>
                  </a:lnTo>
                  <a:lnTo>
                    <a:pt x="137" y="94"/>
                  </a:lnTo>
                  <a:lnTo>
                    <a:pt x="137" y="95"/>
                  </a:lnTo>
                  <a:lnTo>
                    <a:pt x="137" y="96"/>
                  </a:lnTo>
                  <a:lnTo>
                    <a:pt x="139" y="96"/>
                  </a:lnTo>
                  <a:lnTo>
                    <a:pt x="141" y="96"/>
                  </a:lnTo>
                  <a:lnTo>
                    <a:pt x="143" y="96"/>
                  </a:lnTo>
                  <a:lnTo>
                    <a:pt x="145" y="96"/>
                  </a:lnTo>
                  <a:lnTo>
                    <a:pt x="144" y="98"/>
                  </a:lnTo>
                  <a:lnTo>
                    <a:pt x="143" y="101"/>
                  </a:lnTo>
                  <a:lnTo>
                    <a:pt x="141" y="102"/>
                  </a:lnTo>
                  <a:lnTo>
                    <a:pt x="139" y="103"/>
                  </a:lnTo>
                  <a:lnTo>
                    <a:pt x="136" y="103"/>
                  </a:lnTo>
                  <a:lnTo>
                    <a:pt x="134" y="103"/>
                  </a:lnTo>
                  <a:lnTo>
                    <a:pt x="131" y="103"/>
                  </a:lnTo>
                  <a:lnTo>
                    <a:pt x="129" y="103"/>
                  </a:lnTo>
                  <a:lnTo>
                    <a:pt x="129" y="104"/>
                  </a:lnTo>
                  <a:lnTo>
                    <a:pt x="129" y="105"/>
                  </a:lnTo>
                  <a:lnTo>
                    <a:pt x="130" y="106"/>
                  </a:lnTo>
                  <a:lnTo>
                    <a:pt x="131" y="107"/>
                  </a:lnTo>
                  <a:lnTo>
                    <a:pt x="133" y="105"/>
                  </a:lnTo>
                  <a:lnTo>
                    <a:pt x="135" y="105"/>
                  </a:lnTo>
                  <a:lnTo>
                    <a:pt x="138" y="105"/>
                  </a:lnTo>
                  <a:lnTo>
                    <a:pt x="141" y="106"/>
                  </a:lnTo>
                  <a:lnTo>
                    <a:pt x="142" y="108"/>
                  </a:lnTo>
                  <a:lnTo>
                    <a:pt x="142" y="109"/>
                  </a:lnTo>
                  <a:lnTo>
                    <a:pt x="141" y="111"/>
                  </a:lnTo>
                  <a:lnTo>
                    <a:pt x="141" y="112"/>
                  </a:lnTo>
                  <a:lnTo>
                    <a:pt x="137" y="112"/>
                  </a:lnTo>
                  <a:lnTo>
                    <a:pt x="134" y="113"/>
                  </a:lnTo>
                  <a:lnTo>
                    <a:pt x="131" y="113"/>
                  </a:lnTo>
                  <a:lnTo>
                    <a:pt x="127" y="114"/>
                  </a:lnTo>
                  <a:lnTo>
                    <a:pt x="127" y="115"/>
                  </a:lnTo>
                  <a:lnTo>
                    <a:pt x="127" y="115"/>
                  </a:lnTo>
                  <a:lnTo>
                    <a:pt x="127" y="116"/>
                  </a:lnTo>
                  <a:lnTo>
                    <a:pt x="127" y="116"/>
                  </a:lnTo>
                  <a:lnTo>
                    <a:pt x="130" y="116"/>
                  </a:lnTo>
                  <a:lnTo>
                    <a:pt x="133" y="117"/>
                  </a:lnTo>
                  <a:lnTo>
                    <a:pt x="135" y="117"/>
                  </a:lnTo>
                  <a:lnTo>
                    <a:pt x="139" y="118"/>
                  </a:lnTo>
                  <a:lnTo>
                    <a:pt x="139" y="118"/>
                  </a:lnTo>
                  <a:lnTo>
                    <a:pt x="139" y="119"/>
                  </a:lnTo>
                  <a:lnTo>
                    <a:pt x="138" y="121"/>
                  </a:lnTo>
                  <a:lnTo>
                    <a:pt x="137" y="124"/>
                  </a:lnTo>
                  <a:lnTo>
                    <a:pt x="135" y="124"/>
                  </a:lnTo>
                  <a:lnTo>
                    <a:pt x="133" y="125"/>
                  </a:lnTo>
                  <a:lnTo>
                    <a:pt x="131" y="125"/>
                  </a:lnTo>
                  <a:lnTo>
                    <a:pt x="129" y="126"/>
                  </a:lnTo>
                  <a:lnTo>
                    <a:pt x="127" y="126"/>
                  </a:lnTo>
                  <a:lnTo>
                    <a:pt x="126" y="126"/>
                  </a:lnTo>
                  <a:lnTo>
                    <a:pt x="124" y="127"/>
                  </a:lnTo>
                  <a:lnTo>
                    <a:pt x="122" y="127"/>
                  </a:lnTo>
                  <a:lnTo>
                    <a:pt x="122" y="127"/>
                  </a:lnTo>
                  <a:lnTo>
                    <a:pt x="122" y="127"/>
                  </a:lnTo>
                  <a:lnTo>
                    <a:pt x="121" y="127"/>
                  </a:lnTo>
                  <a:lnTo>
                    <a:pt x="121" y="128"/>
                  </a:lnTo>
                  <a:lnTo>
                    <a:pt x="125" y="129"/>
                  </a:lnTo>
                  <a:lnTo>
                    <a:pt x="128" y="129"/>
                  </a:lnTo>
                  <a:lnTo>
                    <a:pt x="132" y="129"/>
                  </a:lnTo>
                  <a:lnTo>
                    <a:pt x="135" y="130"/>
                  </a:lnTo>
                  <a:lnTo>
                    <a:pt x="134" y="135"/>
                  </a:lnTo>
                  <a:lnTo>
                    <a:pt x="134" y="137"/>
                  </a:lnTo>
                  <a:lnTo>
                    <a:pt x="133" y="138"/>
                  </a:lnTo>
                  <a:lnTo>
                    <a:pt x="133" y="139"/>
                  </a:lnTo>
                  <a:lnTo>
                    <a:pt x="131" y="138"/>
                  </a:lnTo>
                  <a:lnTo>
                    <a:pt x="129" y="138"/>
                  </a:lnTo>
                  <a:lnTo>
                    <a:pt x="127" y="138"/>
                  </a:lnTo>
                  <a:lnTo>
                    <a:pt x="124" y="138"/>
                  </a:lnTo>
                  <a:lnTo>
                    <a:pt x="121" y="138"/>
                  </a:lnTo>
                  <a:lnTo>
                    <a:pt x="118" y="139"/>
                  </a:lnTo>
                  <a:lnTo>
                    <a:pt x="116" y="139"/>
                  </a:lnTo>
                  <a:lnTo>
                    <a:pt x="115" y="139"/>
                  </a:lnTo>
                  <a:lnTo>
                    <a:pt x="114" y="139"/>
                  </a:lnTo>
                  <a:lnTo>
                    <a:pt x="114" y="140"/>
                  </a:lnTo>
                  <a:lnTo>
                    <a:pt x="114" y="140"/>
                  </a:lnTo>
                  <a:lnTo>
                    <a:pt x="114" y="141"/>
                  </a:lnTo>
                  <a:lnTo>
                    <a:pt x="116" y="141"/>
                  </a:lnTo>
                  <a:lnTo>
                    <a:pt x="118" y="141"/>
                  </a:lnTo>
                  <a:lnTo>
                    <a:pt x="121" y="141"/>
                  </a:lnTo>
                  <a:lnTo>
                    <a:pt x="124" y="141"/>
                  </a:lnTo>
                  <a:lnTo>
                    <a:pt x="126" y="141"/>
                  </a:lnTo>
                  <a:lnTo>
                    <a:pt x="128" y="141"/>
                  </a:lnTo>
                  <a:lnTo>
                    <a:pt x="130" y="141"/>
                  </a:lnTo>
                  <a:lnTo>
                    <a:pt x="133" y="141"/>
                  </a:lnTo>
                  <a:lnTo>
                    <a:pt x="132" y="144"/>
                  </a:lnTo>
                  <a:lnTo>
                    <a:pt x="131" y="145"/>
                  </a:lnTo>
                  <a:lnTo>
                    <a:pt x="131" y="148"/>
                  </a:lnTo>
                  <a:lnTo>
                    <a:pt x="130" y="150"/>
                  </a:lnTo>
                  <a:lnTo>
                    <a:pt x="126" y="150"/>
                  </a:lnTo>
                  <a:lnTo>
                    <a:pt x="123" y="150"/>
                  </a:lnTo>
                  <a:lnTo>
                    <a:pt x="120" y="151"/>
                  </a:lnTo>
                  <a:lnTo>
                    <a:pt x="119" y="151"/>
                  </a:lnTo>
                  <a:lnTo>
                    <a:pt x="117" y="152"/>
                  </a:lnTo>
                  <a:lnTo>
                    <a:pt x="116" y="152"/>
                  </a:lnTo>
                  <a:lnTo>
                    <a:pt x="115" y="152"/>
                  </a:lnTo>
                  <a:lnTo>
                    <a:pt x="114" y="153"/>
                  </a:lnTo>
                  <a:lnTo>
                    <a:pt x="114" y="153"/>
                  </a:lnTo>
                  <a:lnTo>
                    <a:pt x="114" y="154"/>
                  </a:lnTo>
                  <a:lnTo>
                    <a:pt x="114" y="155"/>
                  </a:lnTo>
                  <a:lnTo>
                    <a:pt x="114" y="155"/>
                  </a:lnTo>
                  <a:lnTo>
                    <a:pt x="116" y="155"/>
                  </a:lnTo>
                  <a:lnTo>
                    <a:pt x="118" y="155"/>
                  </a:lnTo>
                  <a:lnTo>
                    <a:pt x="119" y="155"/>
                  </a:lnTo>
                  <a:lnTo>
                    <a:pt x="122" y="155"/>
                  </a:lnTo>
                  <a:lnTo>
                    <a:pt x="124" y="155"/>
                  </a:lnTo>
                  <a:lnTo>
                    <a:pt x="126" y="155"/>
                  </a:lnTo>
                  <a:lnTo>
                    <a:pt x="127" y="155"/>
                  </a:lnTo>
                  <a:lnTo>
                    <a:pt x="129" y="155"/>
                  </a:lnTo>
                  <a:lnTo>
                    <a:pt x="128" y="159"/>
                  </a:lnTo>
                  <a:lnTo>
                    <a:pt x="127" y="162"/>
                  </a:lnTo>
                  <a:lnTo>
                    <a:pt x="126" y="163"/>
                  </a:lnTo>
                  <a:lnTo>
                    <a:pt x="124" y="164"/>
                  </a:lnTo>
                  <a:lnTo>
                    <a:pt x="122" y="164"/>
                  </a:lnTo>
                  <a:lnTo>
                    <a:pt x="119" y="164"/>
                  </a:lnTo>
                  <a:lnTo>
                    <a:pt x="117" y="166"/>
                  </a:lnTo>
                  <a:lnTo>
                    <a:pt x="113" y="167"/>
                  </a:lnTo>
                  <a:lnTo>
                    <a:pt x="114" y="167"/>
                  </a:lnTo>
                  <a:lnTo>
                    <a:pt x="114" y="167"/>
                  </a:lnTo>
                  <a:lnTo>
                    <a:pt x="114" y="167"/>
                  </a:lnTo>
                  <a:lnTo>
                    <a:pt x="114" y="168"/>
                  </a:lnTo>
                  <a:lnTo>
                    <a:pt x="117" y="168"/>
                  </a:lnTo>
                  <a:lnTo>
                    <a:pt x="120" y="168"/>
                  </a:lnTo>
                  <a:lnTo>
                    <a:pt x="123" y="168"/>
                  </a:lnTo>
                  <a:lnTo>
                    <a:pt x="126" y="168"/>
                  </a:lnTo>
                  <a:lnTo>
                    <a:pt x="126" y="169"/>
                  </a:lnTo>
                  <a:lnTo>
                    <a:pt x="125" y="170"/>
                  </a:lnTo>
                  <a:lnTo>
                    <a:pt x="125" y="172"/>
                  </a:lnTo>
                  <a:lnTo>
                    <a:pt x="125" y="173"/>
                  </a:lnTo>
                  <a:lnTo>
                    <a:pt x="119" y="174"/>
                  </a:lnTo>
                  <a:lnTo>
                    <a:pt x="116" y="175"/>
                  </a:lnTo>
                  <a:lnTo>
                    <a:pt x="112" y="176"/>
                  </a:lnTo>
                  <a:lnTo>
                    <a:pt x="110" y="180"/>
                  </a:lnTo>
                  <a:lnTo>
                    <a:pt x="113" y="179"/>
                  </a:lnTo>
                  <a:lnTo>
                    <a:pt x="117" y="179"/>
                  </a:lnTo>
                  <a:lnTo>
                    <a:pt x="120" y="179"/>
                  </a:lnTo>
                  <a:lnTo>
                    <a:pt x="124" y="179"/>
                  </a:lnTo>
                  <a:lnTo>
                    <a:pt x="123" y="183"/>
                  </a:lnTo>
                  <a:lnTo>
                    <a:pt x="121" y="186"/>
                  </a:lnTo>
                  <a:lnTo>
                    <a:pt x="119" y="187"/>
                  </a:lnTo>
                  <a:lnTo>
                    <a:pt x="117" y="187"/>
                  </a:lnTo>
                  <a:lnTo>
                    <a:pt x="115" y="187"/>
                  </a:lnTo>
                  <a:lnTo>
                    <a:pt x="112" y="188"/>
                  </a:lnTo>
                  <a:lnTo>
                    <a:pt x="110" y="189"/>
                  </a:lnTo>
                  <a:lnTo>
                    <a:pt x="107" y="191"/>
                  </a:lnTo>
                  <a:lnTo>
                    <a:pt x="107" y="192"/>
                  </a:lnTo>
                  <a:lnTo>
                    <a:pt x="108" y="192"/>
                  </a:lnTo>
                  <a:lnTo>
                    <a:pt x="108" y="192"/>
                  </a:lnTo>
                  <a:lnTo>
                    <a:pt x="108" y="192"/>
                  </a:lnTo>
                  <a:lnTo>
                    <a:pt x="111" y="192"/>
                  </a:lnTo>
                  <a:lnTo>
                    <a:pt x="114" y="192"/>
                  </a:lnTo>
                  <a:lnTo>
                    <a:pt x="117" y="192"/>
                  </a:lnTo>
                  <a:lnTo>
                    <a:pt x="121" y="191"/>
                  </a:lnTo>
                  <a:lnTo>
                    <a:pt x="120" y="193"/>
                  </a:lnTo>
                  <a:lnTo>
                    <a:pt x="120" y="195"/>
                  </a:lnTo>
                  <a:lnTo>
                    <a:pt x="119" y="197"/>
                  </a:lnTo>
                  <a:lnTo>
                    <a:pt x="118" y="200"/>
                  </a:lnTo>
                  <a:lnTo>
                    <a:pt x="115" y="200"/>
                  </a:lnTo>
                  <a:lnTo>
                    <a:pt x="111" y="201"/>
                  </a:lnTo>
                  <a:lnTo>
                    <a:pt x="108" y="202"/>
                  </a:lnTo>
                  <a:lnTo>
                    <a:pt x="105" y="204"/>
                  </a:lnTo>
                  <a:lnTo>
                    <a:pt x="108" y="204"/>
                  </a:lnTo>
                  <a:lnTo>
                    <a:pt x="111" y="205"/>
                  </a:lnTo>
                  <a:lnTo>
                    <a:pt x="114" y="205"/>
                  </a:lnTo>
                  <a:lnTo>
                    <a:pt x="117" y="205"/>
                  </a:lnTo>
                  <a:lnTo>
                    <a:pt x="115" y="212"/>
                  </a:lnTo>
                  <a:lnTo>
                    <a:pt x="112" y="214"/>
                  </a:lnTo>
                  <a:lnTo>
                    <a:pt x="108" y="215"/>
                  </a:lnTo>
                  <a:lnTo>
                    <a:pt x="103" y="218"/>
                  </a:lnTo>
                  <a:lnTo>
                    <a:pt x="103" y="219"/>
                  </a:lnTo>
                  <a:lnTo>
                    <a:pt x="103" y="219"/>
                  </a:lnTo>
                  <a:lnTo>
                    <a:pt x="103" y="219"/>
                  </a:lnTo>
                  <a:lnTo>
                    <a:pt x="103" y="219"/>
                  </a:lnTo>
                  <a:lnTo>
                    <a:pt x="106" y="219"/>
                  </a:lnTo>
                  <a:lnTo>
                    <a:pt x="109" y="219"/>
                  </a:lnTo>
                  <a:lnTo>
                    <a:pt x="111" y="219"/>
                  </a:lnTo>
                  <a:lnTo>
                    <a:pt x="113" y="219"/>
                  </a:lnTo>
                  <a:lnTo>
                    <a:pt x="112" y="222"/>
                  </a:lnTo>
                  <a:lnTo>
                    <a:pt x="110" y="224"/>
                  </a:lnTo>
                  <a:lnTo>
                    <a:pt x="108" y="227"/>
                  </a:lnTo>
                  <a:lnTo>
                    <a:pt x="105" y="230"/>
                  </a:lnTo>
                  <a:lnTo>
                    <a:pt x="110" y="228"/>
                  </a:lnTo>
                  <a:lnTo>
                    <a:pt x="113" y="226"/>
                  </a:lnTo>
                  <a:lnTo>
                    <a:pt x="115" y="224"/>
                  </a:lnTo>
                  <a:lnTo>
                    <a:pt x="117" y="224"/>
                  </a:lnTo>
                  <a:lnTo>
                    <a:pt x="115" y="232"/>
                  </a:lnTo>
                  <a:lnTo>
                    <a:pt x="112" y="242"/>
                  </a:lnTo>
                  <a:lnTo>
                    <a:pt x="109" y="250"/>
                  </a:lnTo>
                  <a:lnTo>
                    <a:pt x="108" y="256"/>
                  </a:lnTo>
                  <a:lnTo>
                    <a:pt x="111" y="251"/>
                  </a:lnTo>
                  <a:lnTo>
                    <a:pt x="114" y="246"/>
                  </a:lnTo>
                  <a:lnTo>
                    <a:pt x="116" y="242"/>
                  </a:lnTo>
                  <a:lnTo>
                    <a:pt x="118" y="238"/>
                  </a:lnTo>
                  <a:lnTo>
                    <a:pt x="120" y="235"/>
                  </a:lnTo>
                  <a:lnTo>
                    <a:pt x="122" y="230"/>
                  </a:lnTo>
                  <a:lnTo>
                    <a:pt x="123" y="226"/>
                  </a:lnTo>
                  <a:lnTo>
                    <a:pt x="123" y="220"/>
                  </a:lnTo>
                  <a:lnTo>
                    <a:pt x="124" y="220"/>
                  </a:lnTo>
                  <a:lnTo>
                    <a:pt x="126" y="220"/>
                  </a:lnTo>
                  <a:lnTo>
                    <a:pt x="127" y="220"/>
                  </a:lnTo>
                  <a:lnTo>
                    <a:pt x="128" y="221"/>
                  </a:lnTo>
                  <a:lnTo>
                    <a:pt x="130" y="235"/>
                  </a:lnTo>
                  <a:lnTo>
                    <a:pt x="128" y="253"/>
                  </a:lnTo>
                  <a:lnTo>
                    <a:pt x="125" y="272"/>
                  </a:lnTo>
                  <a:lnTo>
                    <a:pt x="121" y="287"/>
                  </a:lnTo>
                  <a:lnTo>
                    <a:pt x="118" y="293"/>
                  </a:lnTo>
                  <a:lnTo>
                    <a:pt x="115" y="299"/>
                  </a:lnTo>
                  <a:lnTo>
                    <a:pt x="111" y="306"/>
                  </a:lnTo>
                  <a:lnTo>
                    <a:pt x="107" y="312"/>
                  </a:lnTo>
                  <a:lnTo>
                    <a:pt x="102" y="318"/>
                  </a:lnTo>
                  <a:lnTo>
                    <a:pt x="97" y="323"/>
                  </a:lnTo>
                  <a:lnTo>
                    <a:pt x="92" y="327"/>
                  </a:lnTo>
                  <a:lnTo>
                    <a:pt x="86" y="329"/>
                  </a:lnTo>
                  <a:lnTo>
                    <a:pt x="89" y="320"/>
                  </a:lnTo>
                  <a:lnTo>
                    <a:pt x="95" y="313"/>
                  </a:lnTo>
                  <a:lnTo>
                    <a:pt x="99" y="305"/>
                  </a:lnTo>
                  <a:lnTo>
                    <a:pt x="101" y="297"/>
                  </a:lnTo>
                  <a:lnTo>
                    <a:pt x="98" y="300"/>
                  </a:lnTo>
                  <a:lnTo>
                    <a:pt x="96" y="304"/>
                  </a:lnTo>
                  <a:lnTo>
                    <a:pt x="94" y="309"/>
                  </a:lnTo>
                  <a:lnTo>
                    <a:pt x="92" y="313"/>
                  </a:lnTo>
                  <a:lnTo>
                    <a:pt x="90" y="316"/>
                  </a:lnTo>
                  <a:lnTo>
                    <a:pt x="88" y="318"/>
                  </a:lnTo>
                  <a:lnTo>
                    <a:pt x="85" y="321"/>
                  </a:lnTo>
                  <a:lnTo>
                    <a:pt x="83" y="323"/>
                  </a:lnTo>
                  <a:lnTo>
                    <a:pt x="80" y="322"/>
                  </a:lnTo>
                  <a:lnTo>
                    <a:pt x="79" y="321"/>
                  </a:lnTo>
                  <a:lnTo>
                    <a:pt x="79" y="319"/>
                  </a:lnTo>
                  <a:lnTo>
                    <a:pt x="79" y="318"/>
                  </a:lnTo>
                  <a:lnTo>
                    <a:pt x="82" y="312"/>
                  </a:lnTo>
                  <a:lnTo>
                    <a:pt x="86" y="307"/>
                  </a:lnTo>
                  <a:lnTo>
                    <a:pt x="89" y="301"/>
                  </a:lnTo>
                  <a:lnTo>
                    <a:pt x="92" y="296"/>
                  </a:lnTo>
                  <a:lnTo>
                    <a:pt x="91" y="297"/>
                  </a:lnTo>
                  <a:lnTo>
                    <a:pt x="89" y="298"/>
                  </a:lnTo>
                  <a:lnTo>
                    <a:pt x="87" y="301"/>
                  </a:lnTo>
                  <a:lnTo>
                    <a:pt x="84" y="304"/>
                  </a:lnTo>
                  <a:lnTo>
                    <a:pt x="82" y="307"/>
                  </a:lnTo>
                  <a:lnTo>
                    <a:pt x="80" y="310"/>
                  </a:lnTo>
                  <a:lnTo>
                    <a:pt x="78" y="313"/>
                  </a:lnTo>
                  <a:lnTo>
                    <a:pt x="77" y="315"/>
                  </a:lnTo>
                  <a:lnTo>
                    <a:pt x="73" y="314"/>
                  </a:lnTo>
                  <a:lnTo>
                    <a:pt x="72" y="313"/>
                  </a:lnTo>
                  <a:lnTo>
                    <a:pt x="71" y="312"/>
                  </a:lnTo>
                  <a:lnTo>
                    <a:pt x="70" y="309"/>
                  </a:lnTo>
                  <a:lnTo>
                    <a:pt x="73" y="306"/>
                  </a:lnTo>
                  <a:lnTo>
                    <a:pt x="77" y="302"/>
                  </a:lnTo>
                  <a:lnTo>
                    <a:pt x="79" y="297"/>
                  </a:lnTo>
                  <a:lnTo>
                    <a:pt x="79" y="293"/>
                  </a:lnTo>
                  <a:lnTo>
                    <a:pt x="76" y="296"/>
                  </a:lnTo>
                  <a:lnTo>
                    <a:pt x="73" y="300"/>
                  </a:lnTo>
                  <a:lnTo>
                    <a:pt x="71" y="304"/>
                  </a:lnTo>
                  <a:lnTo>
                    <a:pt x="67" y="307"/>
                  </a:lnTo>
                  <a:lnTo>
                    <a:pt x="67" y="307"/>
                  </a:lnTo>
                  <a:lnTo>
                    <a:pt x="66" y="306"/>
                  </a:lnTo>
                  <a:lnTo>
                    <a:pt x="66" y="306"/>
                  </a:lnTo>
                  <a:lnTo>
                    <a:pt x="65" y="305"/>
                  </a:lnTo>
                  <a:lnTo>
                    <a:pt x="65" y="304"/>
                  </a:lnTo>
                  <a:lnTo>
                    <a:pt x="65" y="304"/>
                  </a:lnTo>
                  <a:lnTo>
                    <a:pt x="65" y="302"/>
                  </a:lnTo>
                  <a:lnTo>
                    <a:pt x="65" y="302"/>
                  </a:lnTo>
                  <a:lnTo>
                    <a:pt x="67" y="299"/>
                  </a:lnTo>
                  <a:lnTo>
                    <a:pt x="70" y="294"/>
                  </a:lnTo>
                  <a:lnTo>
                    <a:pt x="72" y="290"/>
                  </a:lnTo>
                  <a:lnTo>
                    <a:pt x="71" y="287"/>
                  </a:lnTo>
                  <a:lnTo>
                    <a:pt x="69" y="290"/>
                  </a:lnTo>
                  <a:lnTo>
                    <a:pt x="67" y="293"/>
                  </a:lnTo>
                  <a:lnTo>
                    <a:pt x="65" y="296"/>
                  </a:lnTo>
                  <a:lnTo>
                    <a:pt x="63" y="299"/>
                  </a:lnTo>
                  <a:lnTo>
                    <a:pt x="58" y="298"/>
                  </a:lnTo>
                  <a:lnTo>
                    <a:pt x="57" y="296"/>
                  </a:lnTo>
                  <a:lnTo>
                    <a:pt x="58" y="293"/>
                  </a:lnTo>
                  <a:lnTo>
                    <a:pt x="59" y="290"/>
                  </a:lnTo>
                  <a:lnTo>
                    <a:pt x="62" y="286"/>
                  </a:lnTo>
                  <a:lnTo>
                    <a:pt x="64" y="283"/>
                  </a:lnTo>
                  <a:lnTo>
                    <a:pt x="66" y="280"/>
                  </a:lnTo>
                  <a:lnTo>
                    <a:pt x="65" y="278"/>
                  </a:lnTo>
                  <a:lnTo>
                    <a:pt x="64" y="280"/>
                  </a:lnTo>
                  <a:lnTo>
                    <a:pt x="62" y="283"/>
                  </a:lnTo>
                  <a:lnTo>
                    <a:pt x="58" y="286"/>
                  </a:lnTo>
                  <a:lnTo>
                    <a:pt x="54" y="292"/>
                  </a:lnTo>
                  <a:lnTo>
                    <a:pt x="50" y="286"/>
                  </a:lnTo>
                  <a:lnTo>
                    <a:pt x="51" y="281"/>
                  </a:lnTo>
                  <a:lnTo>
                    <a:pt x="55" y="276"/>
                  </a:lnTo>
                  <a:lnTo>
                    <a:pt x="58" y="271"/>
                  </a:lnTo>
                  <a:lnTo>
                    <a:pt x="57" y="270"/>
                  </a:lnTo>
                  <a:lnTo>
                    <a:pt x="57" y="270"/>
                  </a:lnTo>
                  <a:lnTo>
                    <a:pt x="56" y="270"/>
                  </a:lnTo>
                  <a:lnTo>
                    <a:pt x="55" y="270"/>
                  </a:lnTo>
                  <a:lnTo>
                    <a:pt x="54" y="272"/>
                  </a:lnTo>
                  <a:lnTo>
                    <a:pt x="53" y="275"/>
                  </a:lnTo>
                  <a:lnTo>
                    <a:pt x="51" y="277"/>
                  </a:lnTo>
                  <a:lnTo>
                    <a:pt x="48" y="281"/>
                  </a:lnTo>
                  <a:lnTo>
                    <a:pt x="48" y="281"/>
                  </a:lnTo>
                  <a:lnTo>
                    <a:pt x="47" y="281"/>
                  </a:lnTo>
                  <a:lnTo>
                    <a:pt x="47" y="281"/>
                  </a:lnTo>
                  <a:lnTo>
                    <a:pt x="47" y="281"/>
                  </a:lnTo>
                  <a:lnTo>
                    <a:pt x="45" y="279"/>
                  </a:lnTo>
                  <a:lnTo>
                    <a:pt x="44" y="278"/>
                  </a:lnTo>
                  <a:lnTo>
                    <a:pt x="44" y="276"/>
                  </a:lnTo>
                  <a:lnTo>
                    <a:pt x="43" y="274"/>
                  </a:lnTo>
                  <a:lnTo>
                    <a:pt x="45" y="271"/>
                  </a:lnTo>
                  <a:lnTo>
                    <a:pt x="47" y="269"/>
                  </a:lnTo>
                  <a:lnTo>
                    <a:pt x="48" y="266"/>
                  </a:lnTo>
                  <a:lnTo>
                    <a:pt x="49" y="263"/>
                  </a:lnTo>
                  <a:lnTo>
                    <a:pt x="45" y="264"/>
                  </a:lnTo>
                  <a:lnTo>
                    <a:pt x="43" y="267"/>
                  </a:lnTo>
                  <a:lnTo>
                    <a:pt x="41" y="270"/>
                  </a:lnTo>
                  <a:lnTo>
                    <a:pt x="40" y="271"/>
                  </a:lnTo>
                  <a:lnTo>
                    <a:pt x="39" y="270"/>
                  </a:lnTo>
                  <a:lnTo>
                    <a:pt x="38" y="269"/>
                  </a:lnTo>
                  <a:lnTo>
                    <a:pt x="38" y="268"/>
                  </a:lnTo>
                  <a:lnTo>
                    <a:pt x="37" y="267"/>
                  </a:lnTo>
                  <a:lnTo>
                    <a:pt x="38" y="263"/>
                  </a:lnTo>
                  <a:lnTo>
                    <a:pt x="40" y="260"/>
                  </a:lnTo>
                  <a:lnTo>
                    <a:pt x="41" y="256"/>
                  </a:lnTo>
                  <a:lnTo>
                    <a:pt x="42" y="253"/>
                  </a:lnTo>
                  <a:lnTo>
                    <a:pt x="41" y="253"/>
                  </a:lnTo>
                  <a:lnTo>
                    <a:pt x="40" y="253"/>
                  </a:lnTo>
                  <a:lnTo>
                    <a:pt x="40" y="253"/>
                  </a:lnTo>
                  <a:lnTo>
                    <a:pt x="39" y="254"/>
                  </a:lnTo>
                  <a:lnTo>
                    <a:pt x="38" y="255"/>
                  </a:lnTo>
                  <a:lnTo>
                    <a:pt x="38" y="255"/>
                  </a:lnTo>
                  <a:lnTo>
                    <a:pt x="38" y="256"/>
                  </a:lnTo>
                  <a:lnTo>
                    <a:pt x="38" y="256"/>
                  </a:lnTo>
                  <a:lnTo>
                    <a:pt x="37" y="256"/>
                  </a:lnTo>
                  <a:lnTo>
                    <a:pt x="37" y="256"/>
                  </a:lnTo>
                  <a:lnTo>
                    <a:pt x="36" y="256"/>
                  </a:lnTo>
                  <a:lnTo>
                    <a:pt x="36" y="256"/>
                  </a:lnTo>
                  <a:lnTo>
                    <a:pt x="34" y="252"/>
                  </a:lnTo>
                  <a:lnTo>
                    <a:pt x="34" y="248"/>
                  </a:lnTo>
                  <a:lnTo>
                    <a:pt x="33" y="245"/>
                  </a:lnTo>
                  <a:lnTo>
                    <a:pt x="34" y="242"/>
                  </a:lnTo>
                  <a:lnTo>
                    <a:pt x="33" y="241"/>
                  </a:lnTo>
                  <a:lnTo>
                    <a:pt x="31" y="241"/>
                  </a:lnTo>
                  <a:lnTo>
                    <a:pt x="30" y="241"/>
                  </a:lnTo>
                  <a:lnTo>
                    <a:pt x="29" y="241"/>
                  </a:lnTo>
                  <a:lnTo>
                    <a:pt x="28" y="230"/>
                  </a:lnTo>
                  <a:lnTo>
                    <a:pt x="28" y="220"/>
                  </a:lnTo>
                  <a:lnTo>
                    <a:pt x="30" y="210"/>
                  </a:lnTo>
                  <a:lnTo>
                    <a:pt x="34" y="201"/>
                  </a:lnTo>
                  <a:lnTo>
                    <a:pt x="38" y="189"/>
                  </a:lnTo>
                  <a:lnTo>
                    <a:pt x="41" y="175"/>
                  </a:lnTo>
                  <a:lnTo>
                    <a:pt x="44" y="162"/>
                  </a:lnTo>
                  <a:lnTo>
                    <a:pt x="47" y="150"/>
                  </a:lnTo>
                  <a:lnTo>
                    <a:pt x="50" y="139"/>
                  </a:lnTo>
                  <a:lnTo>
                    <a:pt x="54" y="127"/>
                  </a:lnTo>
                  <a:lnTo>
                    <a:pt x="58" y="116"/>
                  </a:lnTo>
                  <a:lnTo>
                    <a:pt x="62" y="105"/>
                  </a:lnTo>
                  <a:lnTo>
                    <a:pt x="65" y="94"/>
                  </a:lnTo>
                  <a:lnTo>
                    <a:pt x="68" y="83"/>
                  </a:lnTo>
                  <a:lnTo>
                    <a:pt x="71" y="71"/>
                  </a:lnTo>
                  <a:lnTo>
                    <a:pt x="74" y="60"/>
                  </a:lnTo>
                  <a:lnTo>
                    <a:pt x="74" y="60"/>
                  </a:lnTo>
                  <a:lnTo>
                    <a:pt x="73" y="60"/>
                  </a:lnTo>
                  <a:lnTo>
                    <a:pt x="73" y="60"/>
                  </a:lnTo>
                  <a:lnTo>
                    <a:pt x="72" y="61"/>
                  </a:lnTo>
                  <a:lnTo>
                    <a:pt x="69" y="69"/>
                  </a:lnTo>
                  <a:lnTo>
                    <a:pt x="66" y="77"/>
                  </a:lnTo>
                  <a:lnTo>
                    <a:pt x="64" y="85"/>
                  </a:lnTo>
                  <a:lnTo>
                    <a:pt x="61" y="92"/>
                  </a:lnTo>
                  <a:lnTo>
                    <a:pt x="58" y="100"/>
                  </a:lnTo>
                  <a:lnTo>
                    <a:pt x="56" y="107"/>
                  </a:lnTo>
                  <a:lnTo>
                    <a:pt x="54" y="115"/>
                  </a:lnTo>
                  <a:lnTo>
                    <a:pt x="52" y="123"/>
                  </a:lnTo>
                  <a:lnTo>
                    <a:pt x="50" y="127"/>
                  </a:lnTo>
                  <a:lnTo>
                    <a:pt x="49" y="129"/>
                  </a:lnTo>
                  <a:lnTo>
                    <a:pt x="48" y="131"/>
                  </a:lnTo>
                  <a:lnTo>
                    <a:pt x="47" y="133"/>
                  </a:lnTo>
                  <a:lnTo>
                    <a:pt x="47" y="119"/>
                  </a:lnTo>
                  <a:lnTo>
                    <a:pt x="49" y="104"/>
                  </a:lnTo>
                  <a:lnTo>
                    <a:pt x="52" y="89"/>
                  </a:lnTo>
                  <a:lnTo>
                    <a:pt x="54" y="76"/>
                  </a:lnTo>
                  <a:lnTo>
                    <a:pt x="57" y="67"/>
                  </a:lnTo>
                  <a:lnTo>
                    <a:pt x="61" y="58"/>
                  </a:lnTo>
                  <a:lnTo>
                    <a:pt x="65" y="50"/>
                  </a:lnTo>
                  <a:lnTo>
                    <a:pt x="70" y="42"/>
                  </a:lnTo>
                  <a:lnTo>
                    <a:pt x="75" y="35"/>
                  </a:lnTo>
                  <a:lnTo>
                    <a:pt x="82" y="29"/>
                  </a:lnTo>
                  <a:lnTo>
                    <a:pt x="88" y="22"/>
                  </a:lnTo>
                  <a:lnTo>
                    <a:pt x="96" y="17"/>
                  </a:lnTo>
                  <a:lnTo>
                    <a:pt x="100" y="15"/>
                  </a:lnTo>
                  <a:lnTo>
                    <a:pt x="104" y="13"/>
                  </a:lnTo>
                  <a:lnTo>
                    <a:pt x="108" y="10"/>
                  </a:lnTo>
                  <a:lnTo>
                    <a:pt x="112" y="7"/>
                  </a:lnTo>
                  <a:lnTo>
                    <a:pt x="116" y="4"/>
                  </a:lnTo>
                  <a:lnTo>
                    <a:pt x="120" y="2"/>
                  </a:lnTo>
                  <a:lnTo>
                    <a:pt x="125" y="0"/>
                  </a:lnTo>
                  <a:lnTo>
                    <a:pt x="129" y="0"/>
                  </a:lnTo>
                  <a:lnTo>
                    <a:pt x="132" y="13"/>
                  </a:lnTo>
                  <a:lnTo>
                    <a:pt x="136" y="25"/>
                  </a:lnTo>
                  <a:lnTo>
                    <a:pt x="140" y="37"/>
                  </a:lnTo>
                  <a:lnTo>
                    <a:pt x="145" y="49"/>
                  </a:lnTo>
                  <a:lnTo>
                    <a:pt x="149" y="61"/>
                  </a:lnTo>
                  <a:lnTo>
                    <a:pt x="155" y="73"/>
                  </a:lnTo>
                  <a:lnTo>
                    <a:pt x="160" y="85"/>
                  </a:lnTo>
                  <a:lnTo>
                    <a:pt x="166" y="97"/>
                  </a:lnTo>
                  <a:lnTo>
                    <a:pt x="167" y="105"/>
                  </a:lnTo>
                  <a:lnTo>
                    <a:pt x="168" y="112"/>
                  </a:lnTo>
                  <a:lnTo>
                    <a:pt x="170" y="120"/>
                  </a:lnTo>
                  <a:lnTo>
                    <a:pt x="173" y="130"/>
                  </a:lnTo>
                  <a:lnTo>
                    <a:pt x="169" y="138"/>
                  </a:lnTo>
                  <a:lnTo>
                    <a:pt x="166" y="145"/>
                  </a:lnTo>
                  <a:lnTo>
                    <a:pt x="163" y="153"/>
                  </a:lnTo>
                  <a:lnTo>
                    <a:pt x="162" y="163"/>
                  </a:lnTo>
                  <a:lnTo>
                    <a:pt x="166" y="164"/>
                  </a:lnTo>
                  <a:lnTo>
                    <a:pt x="172" y="163"/>
                  </a:lnTo>
                  <a:lnTo>
                    <a:pt x="178" y="160"/>
                  </a:lnTo>
                  <a:lnTo>
                    <a:pt x="186" y="157"/>
                  </a:lnTo>
                  <a:lnTo>
                    <a:pt x="193" y="153"/>
                  </a:lnTo>
                  <a:lnTo>
                    <a:pt x="200" y="149"/>
                  </a:lnTo>
                  <a:lnTo>
                    <a:pt x="205" y="146"/>
                  </a:lnTo>
                  <a:lnTo>
                    <a:pt x="209" y="145"/>
                  </a:lnTo>
                  <a:lnTo>
                    <a:pt x="209" y="149"/>
                  </a:lnTo>
                  <a:lnTo>
                    <a:pt x="209" y="156"/>
                  </a:lnTo>
                  <a:lnTo>
                    <a:pt x="210" y="164"/>
                  </a:lnTo>
                  <a:lnTo>
                    <a:pt x="211" y="172"/>
                  </a:lnTo>
                  <a:lnTo>
                    <a:pt x="212" y="180"/>
                  </a:lnTo>
                  <a:lnTo>
                    <a:pt x="214" y="187"/>
                  </a:lnTo>
                  <a:lnTo>
                    <a:pt x="218" y="192"/>
                  </a:lnTo>
                  <a:lnTo>
                    <a:pt x="223" y="195"/>
                  </a:lnTo>
                  <a:lnTo>
                    <a:pt x="221" y="216"/>
                  </a:lnTo>
                  <a:lnTo>
                    <a:pt x="218" y="237"/>
                  </a:lnTo>
                  <a:lnTo>
                    <a:pt x="216" y="257"/>
                  </a:lnTo>
                  <a:lnTo>
                    <a:pt x="213" y="278"/>
                  </a:lnTo>
                  <a:lnTo>
                    <a:pt x="214" y="361"/>
                  </a:lnTo>
                  <a:lnTo>
                    <a:pt x="215" y="443"/>
                  </a:lnTo>
                  <a:lnTo>
                    <a:pt x="219" y="526"/>
                  </a:lnTo>
                  <a:lnTo>
                    <a:pt x="225" y="609"/>
                  </a:lnTo>
                  <a:lnTo>
                    <a:pt x="223" y="613"/>
                  </a:lnTo>
                  <a:lnTo>
                    <a:pt x="220" y="616"/>
                  </a:lnTo>
                  <a:lnTo>
                    <a:pt x="215" y="619"/>
                  </a:lnTo>
                  <a:lnTo>
                    <a:pt x="209" y="621"/>
                  </a:lnTo>
                  <a:lnTo>
                    <a:pt x="202" y="624"/>
                  </a:lnTo>
                  <a:lnTo>
                    <a:pt x="194" y="627"/>
                  </a:lnTo>
                  <a:lnTo>
                    <a:pt x="186" y="628"/>
                  </a:lnTo>
                  <a:lnTo>
                    <a:pt x="177" y="631"/>
                  </a:lnTo>
                  <a:lnTo>
                    <a:pt x="168" y="632"/>
                  </a:lnTo>
                  <a:lnTo>
                    <a:pt x="159" y="634"/>
                  </a:lnTo>
                  <a:lnTo>
                    <a:pt x="151" y="635"/>
                  </a:lnTo>
                  <a:lnTo>
                    <a:pt x="143" y="636"/>
                  </a:lnTo>
                  <a:lnTo>
                    <a:pt x="136" y="637"/>
                  </a:lnTo>
                  <a:lnTo>
                    <a:pt x="130" y="638"/>
                  </a:lnTo>
                  <a:lnTo>
                    <a:pt x="125" y="638"/>
                  </a:lnTo>
                  <a:lnTo>
                    <a:pt x="121" y="639"/>
                  </a:lnTo>
                  <a:lnTo>
                    <a:pt x="118" y="639"/>
                  </a:lnTo>
                  <a:lnTo>
                    <a:pt x="116" y="639"/>
                  </a:lnTo>
                  <a:lnTo>
                    <a:pt x="114" y="639"/>
                  </a:lnTo>
                  <a:lnTo>
                    <a:pt x="111" y="639"/>
                  </a:lnTo>
                  <a:lnTo>
                    <a:pt x="109" y="639"/>
                  </a:lnTo>
                  <a:lnTo>
                    <a:pt x="107" y="639"/>
                  </a:lnTo>
                  <a:lnTo>
                    <a:pt x="104" y="639"/>
                  </a:lnTo>
                  <a:lnTo>
                    <a:pt x="101" y="639"/>
                  </a:lnTo>
                  <a:lnTo>
                    <a:pt x="101" y="639"/>
                  </a:lnTo>
                  <a:lnTo>
                    <a:pt x="101" y="6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2"/>
            <p:cNvSpPr>
              <a:spLocks/>
            </p:cNvSpPr>
            <p:nvPr/>
          </p:nvSpPr>
          <p:spPr bwMode="auto">
            <a:xfrm>
              <a:off x="2720" y="2415"/>
              <a:ext cx="39" cy="501"/>
            </a:xfrm>
            <a:custGeom>
              <a:avLst/>
              <a:gdLst>
                <a:gd name="T0" fmla="*/ 1 w 39"/>
                <a:gd name="T1" fmla="*/ 287 h 501"/>
                <a:gd name="T2" fmla="*/ 16 w 39"/>
                <a:gd name="T3" fmla="*/ 88 h 501"/>
                <a:gd name="T4" fmla="*/ 14 w 39"/>
                <a:gd name="T5" fmla="*/ 0 h 501"/>
                <a:gd name="T6" fmla="*/ 25 w 39"/>
                <a:gd name="T7" fmla="*/ 22 h 501"/>
                <a:gd name="T8" fmla="*/ 31 w 39"/>
                <a:gd name="T9" fmla="*/ 67 h 501"/>
                <a:gd name="T10" fmla="*/ 39 w 39"/>
                <a:gd name="T11" fmla="*/ 82 h 501"/>
                <a:gd name="T12" fmla="*/ 30 w 39"/>
                <a:gd name="T13" fmla="*/ 97 h 501"/>
                <a:gd name="T14" fmla="*/ 32 w 39"/>
                <a:gd name="T15" fmla="*/ 105 h 501"/>
                <a:gd name="T16" fmla="*/ 30 w 39"/>
                <a:gd name="T17" fmla="*/ 116 h 501"/>
                <a:gd name="T18" fmla="*/ 25 w 39"/>
                <a:gd name="T19" fmla="*/ 122 h 501"/>
                <a:gd name="T20" fmla="*/ 19 w 39"/>
                <a:gd name="T21" fmla="*/ 134 h 501"/>
                <a:gd name="T22" fmla="*/ 25 w 39"/>
                <a:gd name="T23" fmla="*/ 133 h 501"/>
                <a:gd name="T24" fmla="*/ 19 w 39"/>
                <a:gd name="T25" fmla="*/ 145 h 501"/>
                <a:gd name="T26" fmla="*/ 13 w 39"/>
                <a:gd name="T27" fmla="*/ 161 h 501"/>
                <a:gd name="T28" fmla="*/ 21 w 39"/>
                <a:gd name="T29" fmla="*/ 166 h 501"/>
                <a:gd name="T30" fmla="*/ 12 w 39"/>
                <a:gd name="T31" fmla="*/ 175 h 501"/>
                <a:gd name="T32" fmla="*/ 20 w 39"/>
                <a:gd name="T33" fmla="*/ 177 h 501"/>
                <a:gd name="T34" fmla="*/ 14 w 39"/>
                <a:gd name="T35" fmla="*/ 187 h 501"/>
                <a:gd name="T36" fmla="*/ 21 w 39"/>
                <a:gd name="T37" fmla="*/ 192 h 501"/>
                <a:gd name="T38" fmla="*/ 18 w 39"/>
                <a:gd name="T39" fmla="*/ 199 h 501"/>
                <a:gd name="T40" fmla="*/ 16 w 39"/>
                <a:gd name="T41" fmla="*/ 212 h 501"/>
                <a:gd name="T42" fmla="*/ 20 w 39"/>
                <a:gd name="T43" fmla="*/ 218 h 501"/>
                <a:gd name="T44" fmla="*/ 12 w 39"/>
                <a:gd name="T45" fmla="*/ 226 h 501"/>
                <a:gd name="T46" fmla="*/ 22 w 39"/>
                <a:gd name="T47" fmla="*/ 226 h 501"/>
                <a:gd name="T48" fmla="*/ 19 w 39"/>
                <a:gd name="T49" fmla="*/ 233 h 501"/>
                <a:gd name="T50" fmla="*/ 16 w 39"/>
                <a:gd name="T51" fmla="*/ 244 h 501"/>
                <a:gd name="T52" fmla="*/ 22 w 39"/>
                <a:gd name="T53" fmla="*/ 244 h 501"/>
                <a:gd name="T54" fmla="*/ 12 w 39"/>
                <a:gd name="T55" fmla="*/ 258 h 501"/>
                <a:gd name="T56" fmla="*/ 19 w 39"/>
                <a:gd name="T57" fmla="*/ 263 h 501"/>
                <a:gd name="T58" fmla="*/ 14 w 39"/>
                <a:gd name="T59" fmla="*/ 270 h 501"/>
                <a:gd name="T60" fmla="*/ 12 w 39"/>
                <a:gd name="T61" fmla="*/ 283 h 501"/>
                <a:gd name="T62" fmla="*/ 17 w 39"/>
                <a:gd name="T63" fmla="*/ 289 h 501"/>
                <a:gd name="T64" fmla="*/ 19 w 39"/>
                <a:gd name="T65" fmla="*/ 292 h 501"/>
                <a:gd name="T66" fmla="*/ 14 w 39"/>
                <a:gd name="T67" fmla="*/ 303 h 501"/>
                <a:gd name="T68" fmla="*/ 14 w 39"/>
                <a:gd name="T69" fmla="*/ 312 h 501"/>
                <a:gd name="T70" fmla="*/ 20 w 39"/>
                <a:gd name="T71" fmla="*/ 319 h 501"/>
                <a:gd name="T72" fmla="*/ 22 w 39"/>
                <a:gd name="T73" fmla="*/ 321 h 501"/>
                <a:gd name="T74" fmla="*/ 15 w 39"/>
                <a:gd name="T75" fmla="*/ 335 h 501"/>
                <a:gd name="T76" fmla="*/ 26 w 39"/>
                <a:gd name="T77" fmla="*/ 339 h 501"/>
                <a:gd name="T78" fmla="*/ 23 w 39"/>
                <a:gd name="T79" fmla="*/ 347 h 501"/>
                <a:gd name="T80" fmla="*/ 22 w 39"/>
                <a:gd name="T81" fmla="*/ 356 h 501"/>
                <a:gd name="T82" fmla="*/ 27 w 39"/>
                <a:gd name="T83" fmla="*/ 364 h 501"/>
                <a:gd name="T84" fmla="*/ 28 w 39"/>
                <a:gd name="T85" fmla="*/ 374 h 501"/>
                <a:gd name="T86" fmla="*/ 23 w 39"/>
                <a:gd name="T87" fmla="*/ 389 h 501"/>
                <a:gd name="T88" fmla="*/ 22 w 39"/>
                <a:gd name="T89" fmla="*/ 395 h 501"/>
                <a:gd name="T90" fmla="*/ 29 w 39"/>
                <a:gd name="T91" fmla="*/ 400 h 501"/>
                <a:gd name="T92" fmla="*/ 30 w 39"/>
                <a:gd name="T93" fmla="*/ 407 h 501"/>
                <a:gd name="T94" fmla="*/ 21 w 39"/>
                <a:gd name="T95" fmla="*/ 421 h 501"/>
                <a:gd name="T96" fmla="*/ 31 w 39"/>
                <a:gd name="T97" fmla="*/ 424 h 501"/>
                <a:gd name="T98" fmla="*/ 21 w 39"/>
                <a:gd name="T99" fmla="*/ 433 h 501"/>
                <a:gd name="T100" fmla="*/ 31 w 39"/>
                <a:gd name="T101" fmla="*/ 433 h 501"/>
                <a:gd name="T102" fmla="*/ 21 w 39"/>
                <a:gd name="T103" fmla="*/ 445 h 501"/>
                <a:gd name="T104" fmla="*/ 31 w 39"/>
                <a:gd name="T105" fmla="*/ 446 h 501"/>
                <a:gd name="T106" fmla="*/ 22 w 39"/>
                <a:gd name="T107" fmla="*/ 459 h 501"/>
                <a:gd name="T108" fmla="*/ 32 w 39"/>
                <a:gd name="T109" fmla="*/ 460 h 501"/>
                <a:gd name="T110" fmla="*/ 30 w 39"/>
                <a:gd name="T111" fmla="*/ 468 h 501"/>
                <a:gd name="T112" fmla="*/ 26 w 39"/>
                <a:gd name="T113" fmla="*/ 479 h 501"/>
                <a:gd name="T114" fmla="*/ 22 w 39"/>
                <a:gd name="T115" fmla="*/ 485 h 501"/>
                <a:gd name="T116" fmla="*/ 33 w 39"/>
                <a:gd name="T117" fmla="*/ 483 h 501"/>
                <a:gd name="T118" fmla="*/ 31 w 39"/>
                <a:gd name="T119" fmla="*/ 489 h 501"/>
                <a:gd name="T120" fmla="*/ 17 w 39"/>
                <a:gd name="T121" fmla="*/ 500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 h="501">
                  <a:moveTo>
                    <a:pt x="13" y="501"/>
                  </a:moveTo>
                  <a:lnTo>
                    <a:pt x="11" y="477"/>
                  </a:lnTo>
                  <a:lnTo>
                    <a:pt x="9" y="452"/>
                  </a:lnTo>
                  <a:lnTo>
                    <a:pt x="7" y="428"/>
                  </a:lnTo>
                  <a:lnTo>
                    <a:pt x="5" y="404"/>
                  </a:lnTo>
                  <a:lnTo>
                    <a:pt x="3" y="345"/>
                  </a:lnTo>
                  <a:lnTo>
                    <a:pt x="1" y="287"/>
                  </a:lnTo>
                  <a:lnTo>
                    <a:pt x="0" y="229"/>
                  </a:lnTo>
                  <a:lnTo>
                    <a:pt x="2" y="171"/>
                  </a:lnTo>
                  <a:lnTo>
                    <a:pt x="4" y="151"/>
                  </a:lnTo>
                  <a:lnTo>
                    <a:pt x="7" y="132"/>
                  </a:lnTo>
                  <a:lnTo>
                    <a:pt x="10" y="111"/>
                  </a:lnTo>
                  <a:lnTo>
                    <a:pt x="13" y="92"/>
                  </a:lnTo>
                  <a:lnTo>
                    <a:pt x="16" y="88"/>
                  </a:lnTo>
                  <a:lnTo>
                    <a:pt x="19" y="86"/>
                  </a:lnTo>
                  <a:lnTo>
                    <a:pt x="21" y="82"/>
                  </a:lnTo>
                  <a:lnTo>
                    <a:pt x="21" y="77"/>
                  </a:lnTo>
                  <a:lnTo>
                    <a:pt x="14" y="61"/>
                  </a:lnTo>
                  <a:lnTo>
                    <a:pt x="12" y="40"/>
                  </a:lnTo>
                  <a:lnTo>
                    <a:pt x="12" y="18"/>
                  </a:lnTo>
                  <a:lnTo>
                    <a:pt x="14" y="0"/>
                  </a:lnTo>
                  <a:lnTo>
                    <a:pt x="14" y="0"/>
                  </a:lnTo>
                  <a:lnTo>
                    <a:pt x="15" y="0"/>
                  </a:lnTo>
                  <a:lnTo>
                    <a:pt x="15" y="0"/>
                  </a:lnTo>
                  <a:lnTo>
                    <a:pt x="16" y="0"/>
                  </a:lnTo>
                  <a:lnTo>
                    <a:pt x="19" y="6"/>
                  </a:lnTo>
                  <a:lnTo>
                    <a:pt x="22" y="14"/>
                  </a:lnTo>
                  <a:lnTo>
                    <a:pt x="25" y="22"/>
                  </a:lnTo>
                  <a:lnTo>
                    <a:pt x="28" y="30"/>
                  </a:lnTo>
                  <a:lnTo>
                    <a:pt x="30" y="39"/>
                  </a:lnTo>
                  <a:lnTo>
                    <a:pt x="31" y="48"/>
                  </a:lnTo>
                  <a:lnTo>
                    <a:pt x="32" y="56"/>
                  </a:lnTo>
                  <a:lnTo>
                    <a:pt x="33" y="65"/>
                  </a:lnTo>
                  <a:lnTo>
                    <a:pt x="32" y="66"/>
                  </a:lnTo>
                  <a:lnTo>
                    <a:pt x="31" y="67"/>
                  </a:lnTo>
                  <a:lnTo>
                    <a:pt x="30" y="69"/>
                  </a:lnTo>
                  <a:lnTo>
                    <a:pt x="29" y="70"/>
                  </a:lnTo>
                  <a:lnTo>
                    <a:pt x="30" y="74"/>
                  </a:lnTo>
                  <a:lnTo>
                    <a:pt x="31" y="77"/>
                  </a:lnTo>
                  <a:lnTo>
                    <a:pt x="34" y="78"/>
                  </a:lnTo>
                  <a:lnTo>
                    <a:pt x="39" y="81"/>
                  </a:lnTo>
                  <a:lnTo>
                    <a:pt x="39" y="82"/>
                  </a:lnTo>
                  <a:lnTo>
                    <a:pt x="39" y="83"/>
                  </a:lnTo>
                  <a:lnTo>
                    <a:pt x="39" y="84"/>
                  </a:lnTo>
                  <a:lnTo>
                    <a:pt x="39" y="85"/>
                  </a:lnTo>
                  <a:lnTo>
                    <a:pt x="36" y="88"/>
                  </a:lnTo>
                  <a:lnTo>
                    <a:pt x="33" y="91"/>
                  </a:lnTo>
                  <a:lnTo>
                    <a:pt x="31" y="93"/>
                  </a:lnTo>
                  <a:lnTo>
                    <a:pt x="30" y="97"/>
                  </a:lnTo>
                  <a:lnTo>
                    <a:pt x="32" y="96"/>
                  </a:lnTo>
                  <a:lnTo>
                    <a:pt x="34" y="95"/>
                  </a:lnTo>
                  <a:lnTo>
                    <a:pt x="36" y="94"/>
                  </a:lnTo>
                  <a:lnTo>
                    <a:pt x="38" y="94"/>
                  </a:lnTo>
                  <a:lnTo>
                    <a:pt x="37" y="98"/>
                  </a:lnTo>
                  <a:lnTo>
                    <a:pt x="35" y="102"/>
                  </a:lnTo>
                  <a:lnTo>
                    <a:pt x="32" y="105"/>
                  </a:lnTo>
                  <a:lnTo>
                    <a:pt x="29" y="108"/>
                  </a:lnTo>
                  <a:lnTo>
                    <a:pt x="30" y="108"/>
                  </a:lnTo>
                  <a:lnTo>
                    <a:pt x="31" y="109"/>
                  </a:lnTo>
                  <a:lnTo>
                    <a:pt x="33" y="109"/>
                  </a:lnTo>
                  <a:lnTo>
                    <a:pt x="34" y="110"/>
                  </a:lnTo>
                  <a:lnTo>
                    <a:pt x="32" y="113"/>
                  </a:lnTo>
                  <a:lnTo>
                    <a:pt x="30" y="116"/>
                  </a:lnTo>
                  <a:lnTo>
                    <a:pt x="27" y="118"/>
                  </a:lnTo>
                  <a:lnTo>
                    <a:pt x="24" y="121"/>
                  </a:lnTo>
                  <a:lnTo>
                    <a:pt x="24" y="121"/>
                  </a:lnTo>
                  <a:lnTo>
                    <a:pt x="24" y="122"/>
                  </a:lnTo>
                  <a:lnTo>
                    <a:pt x="24" y="122"/>
                  </a:lnTo>
                  <a:lnTo>
                    <a:pt x="24" y="123"/>
                  </a:lnTo>
                  <a:lnTo>
                    <a:pt x="25" y="122"/>
                  </a:lnTo>
                  <a:lnTo>
                    <a:pt x="26" y="121"/>
                  </a:lnTo>
                  <a:lnTo>
                    <a:pt x="28" y="121"/>
                  </a:lnTo>
                  <a:lnTo>
                    <a:pt x="30" y="121"/>
                  </a:lnTo>
                  <a:lnTo>
                    <a:pt x="29" y="124"/>
                  </a:lnTo>
                  <a:lnTo>
                    <a:pt x="26" y="128"/>
                  </a:lnTo>
                  <a:lnTo>
                    <a:pt x="22" y="132"/>
                  </a:lnTo>
                  <a:lnTo>
                    <a:pt x="19" y="134"/>
                  </a:lnTo>
                  <a:lnTo>
                    <a:pt x="19" y="135"/>
                  </a:lnTo>
                  <a:lnTo>
                    <a:pt x="19" y="135"/>
                  </a:lnTo>
                  <a:lnTo>
                    <a:pt x="19" y="135"/>
                  </a:lnTo>
                  <a:lnTo>
                    <a:pt x="19" y="136"/>
                  </a:lnTo>
                  <a:lnTo>
                    <a:pt x="22" y="134"/>
                  </a:lnTo>
                  <a:lnTo>
                    <a:pt x="23" y="133"/>
                  </a:lnTo>
                  <a:lnTo>
                    <a:pt x="25" y="133"/>
                  </a:lnTo>
                  <a:lnTo>
                    <a:pt x="27" y="132"/>
                  </a:lnTo>
                  <a:lnTo>
                    <a:pt x="26" y="137"/>
                  </a:lnTo>
                  <a:lnTo>
                    <a:pt x="22" y="141"/>
                  </a:lnTo>
                  <a:lnTo>
                    <a:pt x="19" y="144"/>
                  </a:lnTo>
                  <a:lnTo>
                    <a:pt x="15" y="147"/>
                  </a:lnTo>
                  <a:lnTo>
                    <a:pt x="17" y="147"/>
                  </a:lnTo>
                  <a:lnTo>
                    <a:pt x="19" y="145"/>
                  </a:lnTo>
                  <a:lnTo>
                    <a:pt x="22" y="145"/>
                  </a:lnTo>
                  <a:lnTo>
                    <a:pt x="24" y="144"/>
                  </a:lnTo>
                  <a:lnTo>
                    <a:pt x="22" y="151"/>
                  </a:lnTo>
                  <a:lnTo>
                    <a:pt x="20" y="155"/>
                  </a:lnTo>
                  <a:lnTo>
                    <a:pt x="16" y="158"/>
                  </a:lnTo>
                  <a:lnTo>
                    <a:pt x="11" y="161"/>
                  </a:lnTo>
                  <a:lnTo>
                    <a:pt x="13" y="161"/>
                  </a:lnTo>
                  <a:lnTo>
                    <a:pt x="14" y="161"/>
                  </a:lnTo>
                  <a:lnTo>
                    <a:pt x="16" y="161"/>
                  </a:lnTo>
                  <a:lnTo>
                    <a:pt x="20" y="159"/>
                  </a:lnTo>
                  <a:lnTo>
                    <a:pt x="20" y="161"/>
                  </a:lnTo>
                  <a:lnTo>
                    <a:pt x="20" y="163"/>
                  </a:lnTo>
                  <a:lnTo>
                    <a:pt x="20" y="165"/>
                  </a:lnTo>
                  <a:lnTo>
                    <a:pt x="21" y="166"/>
                  </a:lnTo>
                  <a:lnTo>
                    <a:pt x="19" y="169"/>
                  </a:lnTo>
                  <a:lnTo>
                    <a:pt x="17" y="170"/>
                  </a:lnTo>
                  <a:lnTo>
                    <a:pt x="15" y="172"/>
                  </a:lnTo>
                  <a:lnTo>
                    <a:pt x="12" y="174"/>
                  </a:lnTo>
                  <a:lnTo>
                    <a:pt x="12" y="174"/>
                  </a:lnTo>
                  <a:lnTo>
                    <a:pt x="12" y="175"/>
                  </a:lnTo>
                  <a:lnTo>
                    <a:pt x="12" y="175"/>
                  </a:lnTo>
                  <a:lnTo>
                    <a:pt x="12" y="176"/>
                  </a:lnTo>
                  <a:lnTo>
                    <a:pt x="14" y="175"/>
                  </a:lnTo>
                  <a:lnTo>
                    <a:pt x="15" y="174"/>
                  </a:lnTo>
                  <a:lnTo>
                    <a:pt x="17" y="174"/>
                  </a:lnTo>
                  <a:lnTo>
                    <a:pt x="20" y="174"/>
                  </a:lnTo>
                  <a:lnTo>
                    <a:pt x="20" y="175"/>
                  </a:lnTo>
                  <a:lnTo>
                    <a:pt x="20" y="177"/>
                  </a:lnTo>
                  <a:lnTo>
                    <a:pt x="20" y="178"/>
                  </a:lnTo>
                  <a:lnTo>
                    <a:pt x="21" y="180"/>
                  </a:lnTo>
                  <a:lnTo>
                    <a:pt x="18" y="182"/>
                  </a:lnTo>
                  <a:lnTo>
                    <a:pt x="16" y="184"/>
                  </a:lnTo>
                  <a:lnTo>
                    <a:pt x="13" y="186"/>
                  </a:lnTo>
                  <a:lnTo>
                    <a:pt x="11" y="188"/>
                  </a:lnTo>
                  <a:lnTo>
                    <a:pt x="14" y="187"/>
                  </a:lnTo>
                  <a:lnTo>
                    <a:pt x="16" y="187"/>
                  </a:lnTo>
                  <a:lnTo>
                    <a:pt x="18" y="185"/>
                  </a:lnTo>
                  <a:lnTo>
                    <a:pt x="21" y="185"/>
                  </a:lnTo>
                  <a:lnTo>
                    <a:pt x="21" y="187"/>
                  </a:lnTo>
                  <a:lnTo>
                    <a:pt x="21" y="188"/>
                  </a:lnTo>
                  <a:lnTo>
                    <a:pt x="21" y="191"/>
                  </a:lnTo>
                  <a:lnTo>
                    <a:pt x="21" y="192"/>
                  </a:lnTo>
                  <a:lnTo>
                    <a:pt x="18" y="195"/>
                  </a:lnTo>
                  <a:lnTo>
                    <a:pt x="14" y="197"/>
                  </a:lnTo>
                  <a:lnTo>
                    <a:pt x="12" y="199"/>
                  </a:lnTo>
                  <a:lnTo>
                    <a:pt x="10" y="202"/>
                  </a:lnTo>
                  <a:lnTo>
                    <a:pt x="12" y="201"/>
                  </a:lnTo>
                  <a:lnTo>
                    <a:pt x="15" y="200"/>
                  </a:lnTo>
                  <a:lnTo>
                    <a:pt x="18" y="199"/>
                  </a:lnTo>
                  <a:lnTo>
                    <a:pt x="21" y="198"/>
                  </a:lnTo>
                  <a:lnTo>
                    <a:pt x="21" y="204"/>
                  </a:lnTo>
                  <a:lnTo>
                    <a:pt x="18" y="207"/>
                  </a:lnTo>
                  <a:lnTo>
                    <a:pt x="14" y="210"/>
                  </a:lnTo>
                  <a:lnTo>
                    <a:pt x="11" y="214"/>
                  </a:lnTo>
                  <a:lnTo>
                    <a:pt x="14" y="213"/>
                  </a:lnTo>
                  <a:lnTo>
                    <a:pt x="16" y="212"/>
                  </a:lnTo>
                  <a:lnTo>
                    <a:pt x="19" y="211"/>
                  </a:lnTo>
                  <a:lnTo>
                    <a:pt x="22" y="210"/>
                  </a:lnTo>
                  <a:lnTo>
                    <a:pt x="22" y="211"/>
                  </a:lnTo>
                  <a:lnTo>
                    <a:pt x="22" y="213"/>
                  </a:lnTo>
                  <a:lnTo>
                    <a:pt x="22" y="215"/>
                  </a:lnTo>
                  <a:lnTo>
                    <a:pt x="22" y="216"/>
                  </a:lnTo>
                  <a:lnTo>
                    <a:pt x="20" y="218"/>
                  </a:lnTo>
                  <a:lnTo>
                    <a:pt x="17" y="220"/>
                  </a:lnTo>
                  <a:lnTo>
                    <a:pt x="14" y="222"/>
                  </a:lnTo>
                  <a:lnTo>
                    <a:pt x="12" y="224"/>
                  </a:lnTo>
                  <a:lnTo>
                    <a:pt x="12" y="225"/>
                  </a:lnTo>
                  <a:lnTo>
                    <a:pt x="12" y="225"/>
                  </a:lnTo>
                  <a:lnTo>
                    <a:pt x="12" y="226"/>
                  </a:lnTo>
                  <a:lnTo>
                    <a:pt x="12" y="226"/>
                  </a:lnTo>
                  <a:lnTo>
                    <a:pt x="14" y="225"/>
                  </a:lnTo>
                  <a:lnTo>
                    <a:pt x="17" y="224"/>
                  </a:lnTo>
                  <a:lnTo>
                    <a:pt x="20" y="223"/>
                  </a:lnTo>
                  <a:lnTo>
                    <a:pt x="22" y="222"/>
                  </a:lnTo>
                  <a:lnTo>
                    <a:pt x="22" y="223"/>
                  </a:lnTo>
                  <a:lnTo>
                    <a:pt x="22" y="224"/>
                  </a:lnTo>
                  <a:lnTo>
                    <a:pt x="22" y="226"/>
                  </a:lnTo>
                  <a:lnTo>
                    <a:pt x="21" y="227"/>
                  </a:lnTo>
                  <a:lnTo>
                    <a:pt x="19" y="228"/>
                  </a:lnTo>
                  <a:lnTo>
                    <a:pt x="18" y="230"/>
                  </a:lnTo>
                  <a:lnTo>
                    <a:pt x="16" y="232"/>
                  </a:lnTo>
                  <a:lnTo>
                    <a:pt x="15" y="234"/>
                  </a:lnTo>
                  <a:lnTo>
                    <a:pt x="17" y="234"/>
                  </a:lnTo>
                  <a:lnTo>
                    <a:pt x="19" y="233"/>
                  </a:lnTo>
                  <a:lnTo>
                    <a:pt x="20" y="233"/>
                  </a:lnTo>
                  <a:lnTo>
                    <a:pt x="22" y="232"/>
                  </a:lnTo>
                  <a:lnTo>
                    <a:pt x="22" y="236"/>
                  </a:lnTo>
                  <a:lnTo>
                    <a:pt x="21" y="239"/>
                  </a:lnTo>
                  <a:lnTo>
                    <a:pt x="18" y="241"/>
                  </a:lnTo>
                  <a:lnTo>
                    <a:pt x="16" y="244"/>
                  </a:lnTo>
                  <a:lnTo>
                    <a:pt x="16" y="244"/>
                  </a:lnTo>
                  <a:lnTo>
                    <a:pt x="16" y="245"/>
                  </a:lnTo>
                  <a:lnTo>
                    <a:pt x="16" y="246"/>
                  </a:lnTo>
                  <a:lnTo>
                    <a:pt x="16" y="247"/>
                  </a:lnTo>
                  <a:lnTo>
                    <a:pt x="18" y="245"/>
                  </a:lnTo>
                  <a:lnTo>
                    <a:pt x="19" y="244"/>
                  </a:lnTo>
                  <a:lnTo>
                    <a:pt x="20" y="244"/>
                  </a:lnTo>
                  <a:lnTo>
                    <a:pt x="22" y="244"/>
                  </a:lnTo>
                  <a:lnTo>
                    <a:pt x="22" y="245"/>
                  </a:lnTo>
                  <a:lnTo>
                    <a:pt x="22" y="247"/>
                  </a:lnTo>
                  <a:lnTo>
                    <a:pt x="22" y="248"/>
                  </a:lnTo>
                  <a:lnTo>
                    <a:pt x="22" y="250"/>
                  </a:lnTo>
                  <a:lnTo>
                    <a:pt x="19" y="252"/>
                  </a:lnTo>
                  <a:lnTo>
                    <a:pt x="15" y="255"/>
                  </a:lnTo>
                  <a:lnTo>
                    <a:pt x="12" y="258"/>
                  </a:lnTo>
                  <a:lnTo>
                    <a:pt x="11" y="261"/>
                  </a:lnTo>
                  <a:lnTo>
                    <a:pt x="14" y="260"/>
                  </a:lnTo>
                  <a:lnTo>
                    <a:pt x="17" y="258"/>
                  </a:lnTo>
                  <a:lnTo>
                    <a:pt x="20" y="257"/>
                  </a:lnTo>
                  <a:lnTo>
                    <a:pt x="22" y="256"/>
                  </a:lnTo>
                  <a:lnTo>
                    <a:pt x="21" y="260"/>
                  </a:lnTo>
                  <a:lnTo>
                    <a:pt x="19" y="263"/>
                  </a:lnTo>
                  <a:lnTo>
                    <a:pt x="16" y="266"/>
                  </a:lnTo>
                  <a:lnTo>
                    <a:pt x="12" y="269"/>
                  </a:lnTo>
                  <a:lnTo>
                    <a:pt x="12" y="270"/>
                  </a:lnTo>
                  <a:lnTo>
                    <a:pt x="12" y="270"/>
                  </a:lnTo>
                  <a:lnTo>
                    <a:pt x="12" y="270"/>
                  </a:lnTo>
                  <a:lnTo>
                    <a:pt x="12" y="271"/>
                  </a:lnTo>
                  <a:lnTo>
                    <a:pt x="14" y="270"/>
                  </a:lnTo>
                  <a:lnTo>
                    <a:pt x="17" y="269"/>
                  </a:lnTo>
                  <a:lnTo>
                    <a:pt x="20" y="268"/>
                  </a:lnTo>
                  <a:lnTo>
                    <a:pt x="22" y="267"/>
                  </a:lnTo>
                  <a:lnTo>
                    <a:pt x="21" y="273"/>
                  </a:lnTo>
                  <a:lnTo>
                    <a:pt x="19" y="277"/>
                  </a:lnTo>
                  <a:lnTo>
                    <a:pt x="16" y="280"/>
                  </a:lnTo>
                  <a:lnTo>
                    <a:pt x="12" y="283"/>
                  </a:lnTo>
                  <a:lnTo>
                    <a:pt x="15" y="282"/>
                  </a:lnTo>
                  <a:lnTo>
                    <a:pt x="17" y="282"/>
                  </a:lnTo>
                  <a:lnTo>
                    <a:pt x="20" y="281"/>
                  </a:lnTo>
                  <a:lnTo>
                    <a:pt x="23" y="280"/>
                  </a:lnTo>
                  <a:lnTo>
                    <a:pt x="22" y="284"/>
                  </a:lnTo>
                  <a:lnTo>
                    <a:pt x="19" y="287"/>
                  </a:lnTo>
                  <a:lnTo>
                    <a:pt x="17" y="289"/>
                  </a:lnTo>
                  <a:lnTo>
                    <a:pt x="14" y="292"/>
                  </a:lnTo>
                  <a:lnTo>
                    <a:pt x="14" y="293"/>
                  </a:lnTo>
                  <a:lnTo>
                    <a:pt x="14" y="293"/>
                  </a:lnTo>
                  <a:lnTo>
                    <a:pt x="14" y="295"/>
                  </a:lnTo>
                  <a:lnTo>
                    <a:pt x="14" y="295"/>
                  </a:lnTo>
                  <a:lnTo>
                    <a:pt x="16" y="293"/>
                  </a:lnTo>
                  <a:lnTo>
                    <a:pt x="19" y="292"/>
                  </a:lnTo>
                  <a:lnTo>
                    <a:pt x="21" y="291"/>
                  </a:lnTo>
                  <a:lnTo>
                    <a:pt x="24" y="290"/>
                  </a:lnTo>
                  <a:lnTo>
                    <a:pt x="22" y="295"/>
                  </a:lnTo>
                  <a:lnTo>
                    <a:pt x="19" y="297"/>
                  </a:lnTo>
                  <a:lnTo>
                    <a:pt x="15" y="301"/>
                  </a:lnTo>
                  <a:lnTo>
                    <a:pt x="12" y="304"/>
                  </a:lnTo>
                  <a:lnTo>
                    <a:pt x="14" y="303"/>
                  </a:lnTo>
                  <a:lnTo>
                    <a:pt x="17" y="302"/>
                  </a:lnTo>
                  <a:lnTo>
                    <a:pt x="21" y="301"/>
                  </a:lnTo>
                  <a:lnTo>
                    <a:pt x="24" y="300"/>
                  </a:lnTo>
                  <a:lnTo>
                    <a:pt x="23" y="304"/>
                  </a:lnTo>
                  <a:lnTo>
                    <a:pt x="20" y="307"/>
                  </a:lnTo>
                  <a:lnTo>
                    <a:pt x="17" y="310"/>
                  </a:lnTo>
                  <a:lnTo>
                    <a:pt x="14" y="312"/>
                  </a:lnTo>
                  <a:lnTo>
                    <a:pt x="17" y="312"/>
                  </a:lnTo>
                  <a:lnTo>
                    <a:pt x="19" y="311"/>
                  </a:lnTo>
                  <a:lnTo>
                    <a:pt x="21" y="311"/>
                  </a:lnTo>
                  <a:lnTo>
                    <a:pt x="24" y="310"/>
                  </a:lnTo>
                  <a:lnTo>
                    <a:pt x="23" y="313"/>
                  </a:lnTo>
                  <a:lnTo>
                    <a:pt x="22" y="316"/>
                  </a:lnTo>
                  <a:lnTo>
                    <a:pt x="20" y="319"/>
                  </a:lnTo>
                  <a:lnTo>
                    <a:pt x="18" y="321"/>
                  </a:lnTo>
                  <a:lnTo>
                    <a:pt x="18" y="322"/>
                  </a:lnTo>
                  <a:lnTo>
                    <a:pt x="18" y="322"/>
                  </a:lnTo>
                  <a:lnTo>
                    <a:pt x="18" y="323"/>
                  </a:lnTo>
                  <a:lnTo>
                    <a:pt x="18" y="323"/>
                  </a:lnTo>
                  <a:lnTo>
                    <a:pt x="20" y="322"/>
                  </a:lnTo>
                  <a:lnTo>
                    <a:pt x="22" y="321"/>
                  </a:lnTo>
                  <a:lnTo>
                    <a:pt x="23" y="321"/>
                  </a:lnTo>
                  <a:lnTo>
                    <a:pt x="25" y="321"/>
                  </a:lnTo>
                  <a:lnTo>
                    <a:pt x="24" y="326"/>
                  </a:lnTo>
                  <a:lnTo>
                    <a:pt x="21" y="330"/>
                  </a:lnTo>
                  <a:lnTo>
                    <a:pt x="17" y="333"/>
                  </a:lnTo>
                  <a:lnTo>
                    <a:pt x="13" y="336"/>
                  </a:lnTo>
                  <a:lnTo>
                    <a:pt x="15" y="335"/>
                  </a:lnTo>
                  <a:lnTo>
                    <a:pt x="18" y="334"/>
                  </a:lnTo>
                  <a:lnTo>
                    <a:pt x="22" y="333"/>
                  </a:lnTo>
                  <a:lnTo>
                    <a:pt x="26" y="333"/>
                  </a:lnTo>
                  <a:lnTo>
                    <a:pt x="26" y="334"/>
                  </a:lnTo>
                  <a:lnTo>
                    <a:pt x="26" y="336"/>
                  </a:lnTo>
                  <a:lnTo>
                    <a:pt x="26" y="338"/>
                  </a:lnTo>
                  <a:lnTo>
                    <a:pt x="26" y="339"/>
                  </a:lnTo>
                  <a:lnTo>
                    <a:pt x="22" y="343"/>
                  </a:lnTo>
                  <a:lnTo>
                    <a:pt x="20" y="345"/>
                  </a:lnTo>
                  <a:lnTo>
                    <a:pt x="18" y="347"/>
                  </a:lnTo>
                  <a:lnTo>
                    <a:pt x="15" y="350"/>
                  </a:lnTo>
                  <a:lnTo>
                    <a:pt x="18" y="349"/>
                  </a:lnTo>
                  <a:lnTo>
                    <a:pt x="20" y="348"/>
                  </a:lnTo>
                  <a:lnTo>
                    <a:pt x="23" y="347"/>
                  </a:lnTo>
                  <a:lnTo>
                    <a:pt x="27" y="345"/>
                  </a:lnTo>
                  <a:lnTo>
                    <a:pt x="27" y="348"/>
                  </a:lnTo>
                  <a:lnTo>
                    <a:pt x="26" y="349"/>
                  </a:lnTo>
                  <a:lnTo>
                    <a:pt x="26" y="351"/>
                  </a:lnTo>
                  <a:lnTo>
                    <a:pt x="26" y="353"/>
                  </a:lnTo>
                  <a:lnTo>
                    <a:pt x="23" y="355"/>
                  </a:lnTo>
                  <a:lnTo>
                    <a:pt x="22" y="356"/>
                  </a:lnTo>
                  <a:lnTo>
                    <a:pt x="20" y="358"/>
                  </a:lnTo>
                  <a:lnTo>
                    <a:pt x="18" y="359"/>
                  </a:lnTo>
                  <a:lnTo>
                    <a:pt x="20" y="359"/>
                  </a:lnTo>
                  <a:lnTo>
                    <a:pt x="22" y="359"/>
                  </a:lnTo>
                  <a:lnTo>
                    <a:pt x="25" y="359"/>
                  </a:lnTo>
                  <a:lnTo>
                    <a:pt x="28" y="358"/>
                  </a:lnTo>
                  <a:lnTo>
                    <a:pt x="27" y="364"/>
                  </a:lnTo>
                  <a:lnTo>
                    <a:pt x="26" y="367"/>
                  </a:lnTo>
                  <a:lnTo>
                    <a:pt x="23" y="371"/>
                  </a:lnTo>
                  <a:lnTo>
                    <a:pt x="18" y="375"/>
                  </a:lnTo>
                  <a:lnTo>
                    <a:pt x="21" y="374"/>
                  </a:lnTo>
                  <a:lnTo>
                    <a:pt x="23" y="374"/>
                  </a:lnTo>
                  <a:lnTo>
                    <a:pt x="26" y="374"/>
                  </a:lnTo>
                  <a:lnTo>
                    <a:pt x="28" y="374"/>
                  </a:lnTo>
                  <a:lnTo>
                    <a:pt x="27" y="380"/>
                  </a:lnTo>
                  <a:lnTo>
                    <a:pt x="25" y="384"/>
                  </a:lnTo>
                  <a:lnTo>
                    <a:pt x="21" y="387"/>
                  </a:lnTo>
                  <a:lnTo>
                    <a:pt x="16" y="390"/>
                  </a:lnTo>
                  <a:lnTo>
                    <a:pt x="18" y="390"/>
                  </a:lnTo>
                  <a:lnTo>
                    <a:pt x="20" y="390"/>
                  </a:lnTo>
                  <a:lnTo>
                    <a:pt x="23" y="389"/>
                  </a:lnTo>
                  <a:lnTo>
                    <a:pt x="26" y="388"/>
                  </a:lnTo>
                  <a:lnTo>
                    <a:pt x="26" y="388"/>
                  </a:lnTo>
                  <a:lnTo>
                    <a:pt x="26" y="388"/>
                  </a:lnTo>
                  <a:lnTo>
                    <a:pt x="26" y="388"/>
                  </a:lnTo>
                  <a:lnTo>
                    <a:pt x="27" y="389"/>
                  </a:lnTo>
                  <a:lnTo>
                    <a:pt x="25" y="392"/>
                  </a:lnTo>
                  <a:lnTo>
                    <a:pt x="22" y="395"/>
                  </a:lnTo>
                  <a:lnTo>
                    <a:pt x="18" y="397"/>
                  </a:lnTo>
                  <a:lnTo>
                    <a:pt x="16" y="401"/>
                  </a:lnTo>
                  <a:lnTo>
                    <a:pt x="20" y="399"/>
                  </a:lnTo>
                  <a:lnTo>
                    <a:pt x="24" y="397"/>
                  </a:lnTo>
                  <a:lnTo>
                    <a:pt x="27" y="396"/>
                  </a:lnTo>
                  <a:lnTo>
                    <a:pt x="30" y="395"/>
                  </a:lnTo>
                  <a:lnTo>
                    <a:pt x="29" y="400"/>
                  </a:lnTo>
                  <a:lnTo>
                    <a:pt x="25" y="404"/>
                  </a:lnTo>
                  <a:lnTo>
                    <a:pt x="21" y="408"/>
                  </a:lnTo>
                  <a:lnTo>
                    <a:pt x="17" y="412"/>
                  </a:lnTo>
                  <a:lnTo>
                    <a:pt x="20" y="411"/>
                  </a:lnTo>
                  <a:lnTo>
                    <a:pt x="23" y="408"/>
                  </a:lnTo>
                  <a:lnTo>
                    <a:pt x="27" y="407"/>
                  </a:lnTo>
                  <a:lnTo>
                    <a:pt x="30" y="407"/>
                  </a:lnTo>
                  <a:lnTo>
                    <a:pt x="30" y="409"/>
                  </a:lnTo>
                  <a:lnTo>
                    <a:pt x="30" y="411"/>
                  </a:lnTo>
                  <a:lnTo>
                    <a:pt x="30" y="413"/>
                  </a:lnTo>
                  <a:lnTo>
                    <a:pt x="30" y="415"/>
                  </a:lnTo>
                  <a:lnTo>
                    <a:pt x="27" y="417"/>
                  </a:lnTo>
                  <a:lnTo>
                    <a:pt x="23" y="419"/>
                  </a:lnTo>
                  <a:lnTo>
                    <a:pt x="21" y="421"/>
                  </a:lnTo>
                  <a:lnTo>
                    <a:pt x="20" y="424"/>
                  </a:lnTo>
                  <a:lnTo>
                    <a:pt x="23" y="423"/>
                  </a:lnTo>
                  <a:lnTo>
                    <a:pt x="25" y="422"/>
                  </a:lnTo>
                  <a:lnTo>
                    <a:pt x="28" y="421"/>
                  </a:lnTo>
                  <a:lnTo>
                    <a:pt x="31" y="421"/>
                  </a:lnTo>
                  <a:lnTo>
                    <a:pt x="31" y="422"/>
                  </a:lnTo>
                  <a:lnTo>
                    <a:pt x="31" y="424"/>
                  </a:lnTo>
                  <a:lnTo>
                    <a:pt x="31" y="426"/>
                  </a:lnTo>
                  <a:lnTo>
                    <a:pt x="31" y="427"/>
                  </a:lnTo>
                  <a:lnTo>
                    <a:pt x="29" y="429"/>
                  </a:lnTo>
                  <a:lnTo>
                    <a:pt x="26" y="430"/>
                  </a:lnTo>
                  <a:lnTo>
                    <a:pt x="24" y="432"/>
                  </a:lnTo>
                  <a:lnTo>
                    <a:pt x="21" y="433"/>
                  </a:lnTo>
                  <a:lnTo>
                    <a:pt x="21" y="433"/>
                  </a:lnTo>
                  <a:lnTo>
                    <a:pt x="21" y="434"/>
                  </a:lnTo>
                  <a:lnTo>
                    <a:pt x="21" y="434"/>
                  </a:lnTo>
                  <a:lnTo>
                    <a:pt x="22" y="435"/>
                  </a:lnTo>
                  <a:lnTo>
                    <a:pt x="26" y="434"/>
                  </a:lnTo>
                  <a:lnTo>
                    <a:pt x="28" y="433"/>
                  </a:lnTo>
                  <a:lnTo>
                    <a:pt x="29" y="433"/>
                  </a:lnTo>
                  <a:lnTo>
                    <a:pt x="31" y="433"/>
                  </a:lnTo>
                  <a:lnTo>
                    <a:pt x="31" y="434"/>
                  </a:lnTo>
                  <a:lnTo>
                    <a:pt x="31" y="436"/>
                  </a:lnTo>
                  <a:lnTo>
                    <a:pt x="30" y="437"/>
                  </a:lnTo>
                  <a:lnTo>
                    <a:pt x="30" y="439"/>
                  </a:lnTo>
                  <a:lnTo>
                    <a:pt x="27" y="441"/>
                  </a:lnTo>
                  <a:lnTo>
                    <a:pt x="23" y="443"/>
                  </a:lnTo>
                  <a:lnTo>
                    <a:pt x="21" y="445"/>
                  </a:lnTo>
                  <a:lnTo>
                    <a:pt x="19" y="448"/>
                  </a:lnTo>
                  <a:lnTo>
                    <a:pt x="22" y="448"/>
                  </a:lnTo>
                  <a:lnTo>
                    <a:pt x="25" y="447"/>
                  </a:lnTo>
                  <a:lnTo>
                    <a:pt x="28" y="445"/>
                  </a:lnTo>
                  <a:lnTo>
                    <a:pt x="32" y="444"/>
                  </a:lnTo>
                  <a:lnTo>
                    <a:pt x="31" y="445"/>
                  </a:lnTo>
                  <a:lnTo>
                    <a:pt x="31" y="446"/>
                  </a:lnTo>
                  <a:lnTo>
                    <a:pt x="31" y="448"/>
                  </a:lnTo>
                  <a:lnTo>
                    <a:pt x="31" y="449"/>
                  </a:lnTo>
                  <a:lnTo>
                    <a:pt x="28" y="451"/>
                  </a:lnTo>
                  <a:lnTo>
                    <a:pt x="23" y="453"/>
                  </a:lnTo>
                  <a:lnTo>
                    <a:pt x="20" y="456"/>
                  </a:lnTo>
                  <a:lnTo>
                    <a:pt x="18" y="460"/>
                  </a:lnTo>
                  <a:lnTo>
                    <a:pt x="22" y="459"/>
                  </a:lnTo>
                  <a:lnTo>
                    <a:pt x="25" y="458"/>
                  </a:lnTo>
                  <a:lnTo>
                    <a:pt x="28" y="456"/>
                  </a:lnTo>
                  <a:lnTo>
                    <a:pt x="32" y="455"/>
                  </a:lnTo>
                  <a:lnTo>
                    <a:pt x="32" y="456"/>
                  </a:lnTo>
                  <a:lnTo>
                    <a:pt x="32" y="457"/>
                  </a:lnTo>
                  <a:lnTo>
                    <a:pt x="32" y="459"/>
                  </a:lnTo>
                  <a:lnTo>
                    <a:pt x="32" y="460"/>
                  </a:lnTo>
                  <a:lnTo>
                    <a:pt x="29" y="463"/>
                  </a:lnTo>
                  <a:lnTo>
                    <a:pt x="26" y="465"/>
                  </a:lnTo>
                  <a:lnTo>
                    <a:pt x="23" y="468"/>
                  </a:lnTo>
                  <a:lnTo>
                    <a:pt x="21" y="471"/>
                  </a:lnTo>
                  <a:lnTo>
                    <a:pt x="24" y="470"/>
                  </a:lnTo>
                  <a:lnTo>
                    <a:pt x="27" y="469"/>
                  </a:lnTo>
                  <a:lnTo>
                    <a:pt x="30" y="468"/>
                  </a:lnTo>
                  <a:lnTo>
                    <a:pt x="33" y="468"/>
                  </a:lnTo>
                  <a:lnTo>
                    <a:pt x="33" y="469"/>
                  </a:lnTo>
                  <a:lnTo>
                    <a:pt x="33" y="470"/>
                  </a:lnTo>
                  <a:lnTo>
                    <a:pt x="33" y="471"/>
                  </a:lnTo>
                  <a:lnTo>
                    <a:pt x="33" y="473"/>
                  </a:lnTo>
                  <a:lnTo>
                    <a:pt x="30" y="475"/>
                  </a:lnTo>
                  <a:lnTo>
                    <a:pt x="26" y="479"/>
                  </a:lnTo>
                  <a:lnTo>
                    <a:pt x="22" y="482"/>
                  </a:lnTo>
                  <a:lnTo>
                    <a:pt x="18" y="484"/>
                  </a:lnTo>
                  <a:lnTo>
                    <a:pt x="18" y="484"/>
                  </a:lnTo>
                  <a:lnTo>
                    <a:pt x="18" y="485"/>
                  </a:lnTo>
                  <a:lnTo>
                    <a:pt x="18" y="485"/>
                  </a:lnTo>
                  <a:lnTo>
                    <a:pt x="18" y="486"/>
                  </a:lnTo>
                  <a:lnTo>
                    <a:pt x="22" y="485"/>
                  </a:lnTo>
                  <a:lnTo>
                    <a:pt x="26" y="482"/>
                  </a:lnTo>
                  <a:lnTo>
                    <a:pt x="30" y="480"/>
                  </a:lnTo>
                  <a:lnTo>
                    <a:pt x="33" y="479"/>
                  </a:lnTo>
                  <a:lnTo>
                    <a:pt x="33" y="480"/>
                  </a:lnTo>
                  <a:lnTo>
                    <a:pt x="33" y="481"/>
                  </a:lnTo>
                  <a:lnTo>
                    <a:pt x="33" y="482"/>
                  </a:lnTo>
                  <a:lnTo>
                    <a:pt x="33" y="483"/>
                  </a:lnTo>
                  <a:lnTo>
                    <a:pt x="32" y="484"/>
                  </a:lnTo>
                  <a:lnTo>
                    <a:pt x="30" y="485"/>
                  </a:lnTo>
                  <a:lnTo>
                    <a:pt x="29" y="487"/>
                  </a:lnTo>
                  <a:lnTo>
                    <a:pt x="28" y="488"/>
                  </a:lnTo>
                  <a:lnTo>
                    <a:pt x="29" y="488"/>
                  </a:lnTo>
                  <a:lnTo>
                    <a:pt x="30" y="488"/>
                  </a:lnTo>
                  <a:lnTo>
                    <a:pt x="31" y="489"/>
                  </a:lnTo>
                  <a:lnTo>
                    <a:pt x="32" y="489"/>
                  </a:lnTo>
                  <a:lnTo>
                    <a:pt x="32" y="491"/>
                  </a:lnTo>
                  <a:lnTo>
                    <a:pt x="30" y="493"/>
                  </a:lnTo>
                  <a:lnTo>
                    <a:pt x="27" y="495"/>
                  </a:lnTo>
                  <a:lnTo>
                    <a:pt x="24" y="497"/>
                  </a:lnTo>
                  <a:lnTo>
                    <a:pt x="20" y="499"/>
                  </a:lnTo>
                  <a:lnTo>
                    <a:pt x="17" y="500"/>
                  </a:lnTo>
                  <a:lnTo>
                    <a:pt x="15" y="501"/>
                  </a:lnTo>
                  <a:lnTo>
                    <a:pt x="13" y="501"/>
                  </a:lnTo>
                  <a:lnTo>
                    <a:pt x="13" y="501"/>
                  </a:lnTo>
                  <a:lnTo>
                    <a:pt x="13" y="50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3"/>
            <p:cNvSpPr>
              <a:spLocks/>
            </p:cNvSpPr>
            <p:nvPr/>
          </p:nvSpPr>
          <p:spPr bwMode="auto">
            <a:xfrm>
              <a:off x="2607" y="2551"/>
              <a:ext cx="81" cy="129"/>
            </a:xfrm>
            <a:custGeom>
              <a:avLst/>
              <a:gdLst>
                <a:gd name="T0" fmla="*/ 36 w 81"/>
                <a:gd name="T1" fmla="*/ 122 h 129"/>
                <a:gd name="T2" fmla="*/ 32 w 81"/>
                <a:gd name="T3" fmla="*/ 104 h 129"/>
                <a:gd name="T4" fmla="*/ 28 w 81"/>
                <a:gd name="T5" fmla="*/ 89 h 129"/>
                <a:gd name="T6" fmla="*/ 26 w 81"/>
                <a:gd name="T7" fmla="*/ 89 h 129"/>
                <a:gd name="T8" fmla="*/ 22 w 81"/>
                <a:gd name="T9" fmla="*/ 91 h 129"/>
                <a:gd name="T10" fmla="*/ 13 w 81"/>
                <a:gd name="T11" fmla="*/ 93 h 129"/>
                <a:gd name="T12" fmla="*/ 6 w 81"/>
                <a:gd name="T13" fmla="*/ 92 h 129"/>
                <a:gd name="T14" fmla="*/ 0 w 81"/>
                <a:gd name="T15" fmla="*/ 87 h 129"/>
                <a:gd name="T16" fmla="*/ 7 w 81"/>
                <a:gd name="T17" fmla="*/ 74 h 129"/>
                <a:gd name="T18" fmla="*/ 17 w 81"/>
                <a:gd name="T19" fmla="*/ 57 h 129"/>
                <a:gd name="T20" fmla="*/ 24 w 81"/>
                <a:gd name="T21" fmla="*/ 40 h 129"/>
                <a:gd name="T22" fmla="*/ 29 w 81"/>
                <a:gd name="T23" fmla="*/ 21 h 129"/>
                <a:gd name="T24" fmla="*/ 39 w 81"/>
                <a:gd name="T25" fmla="*/ 2 h 129"/>
                <a:gd name="T26" fmla="*/ 53 w 81"/>
                <a:gd name="T27" fmla="*/ 3 h 129"/>
                <a:gd name="T28" fmla="*/ 66 w 81"/>
                <a:gd name="T29" fmla="*/ 17 h 129"/>
                <a:gd name="T30" fmla="*/ 76 w 81"/>
                <a:gd name="T31" fmla="*/ 37 h 129"/>
                <a:gd name="T32" fmla="*/ 81 w 81"/>
                <a:gd name="T33" fmla="*/ 47 h 129"/>
                <a:gd name="T34" fmla="*/ 81 w 81"/>
                <a:gd name="T35" fmla="*/ 51 h 129"/>
                <a:gd name="T36" fmla="*/ 81 w 81"/>
                <a:gd name="T37" fmla="*/ 53 h 129"/>
                <a:gd name="T38" fmla="*/ 80 w 81"/>
                <a:gd name="T39" fmla="*/ 53 h 129"/>
                <a:gd name="T40" fmla="*/ 76 w 81"/>
                <a:gd name="T41" fmla="*/ 51 h 129"/>
                <a:gd name="T42" fmla="*/ 71 w 81"/>
                <a:gd name="T43" fmla="*/ 44 h 129"/>
                <a:gd name="T44" fmla="*/ 66 w 81"/>
                <a:gd name="T45" fmla="*/ 35 h 129"/>
                <a:gd name="T46" fmla="*/ 59 w 81"/>
                <a:gd name="T47" fmla="*/ 30 h 129"/>
                <a:gd name="T48" fmla="*/ 54 w 81"/>
                <a:gd name="T49" fmla="*/ 35 h 129"/>
                <a:gd name="T50" fmla="*/ 60 w 81"/>
                <a:gd name="T51" fmla="*/ 50 h 129"/>
                <a:gd name="T52" fmla="*/ 66 w 81"/>
                <a:gd name="T53" fmla="*/ 64 h 129"/>
                <a:gd name="T54" fmla="*/ 69 w 81"/>
                <a:gd name="T55" fmla="*/ 82 h 129"/>
                <a:gd name="T56" fmla="*/ 68 w 81"/>
                <a:gd name="T57" fmla="*/ 92 h 129"/>
                <a:gd name="T58" fmla="*/ 67 w 81"/>
                <a:gd name="T59" fmla="*/ 92 h 129"/>
                <a:gd name="T60" fmla="*/ 64 w 81"/>
                <a:gd name="T61" fmla="*/ 87 h 129"/>
                <a:gd name="T62" fmla="*/ 59 w 81"/>
                <a:gd name="T63" fmla="*/ 75 h 129"/>
                <a:gd name="T64" fmla="*/ 54 w 81"/>
                <a:gd name="T65" fmla="*/ 64 h 129"/>
                <a:gd name="T66" fmla="*/ 49 w 81"/>
                <a:gd name="T67" fmla="*/ 55 h 129"/>
                <a:gd name="T68" fmla="*/ 45 w 81"/>
                <a:gd name="T69" fmla="*/ 54 h 129"/>
                <a:gd name="T70" fmla="*/ 44 w 81"/>
                <a:gd name="T71" fmla="*/ 55 h 129"/>
                <a:gd name="T72" fmla="*/ 45 w 81"/>
                <a:gd name="T73" fmla="*/ 61 h 129"/>
                <a:gd name="T74" fmla="*/ 51 w 81"/>
                <a:gd name="T75" fmla="*/ 76 h 129"/>
                <a:gd name="T76" fmla="*/ 54 w 81"/>
                <a:gd name="T77" fmla="*/ 92 h 129"/>
                <a:gd name="T78" fmla="*/ 55 w 81"/>
                <a:gd name="T79" fmla="*/ 107 h 129"/>
                <a:gd name="T80" fmla="*/ 54 w 81"/>
                <a:gd name="T81" fmla="*/ 115 h 129"/>
                <a:gd name="T82" fmla="*/ 54 w 81"/>
                <a:gd name="T83" fmla="*/ 115 h 129"/>
                <a:gd name="T84" fmla="*/ 51 w 81"/>
                <a:gd name="T85" fmla="*/ 111 h 129"/>
                <a:gd name="T86" fmla="*/ 47 w 81"/>
                <a:gd name="T87" fmla="*/ 97 h 129"/>
                <a:gd name="T88" fmla="*/ 42 w 81"/>
                <a:gd name="T89" fmla="*/ 82 h 129"/>
                <a:gd name="T90" fmla="*/ 36 w 81"/>
                <a:gd name="T91" fmla="*/ 74 h 129"/>
                <a:gd name="T92" fmla="*/ 36 w 81"/>
                <a:gd name="T93" fmla="*/ 86 h 129"/>
                <a:gd name="T94" fmla="*/ 41 w 81"/>
                <a:gd name="T95" fmla="*/ 117 h 129"/>
                <a:gd name="T96" fmla="*/ 38 w 81"/>
                <a:gd name="T97" fmla="*/ 128 h 129"/>
                <a:gd name="T98" fmla="*/ 38 w 81"/>
                <a:gd name="T99" fmla="*/ 128 h 129"/>
                <a:gd name="T100" fmla="*/ 38 w 81"/>
                <a:gd name="T101" fmla="*/ 127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 h="129">
                  <a:moveTo>
                    <a:pt x="38" y="127"/>
                  </a:moveTo>
                  <a:lnTo>
                    <a:pt x="36" y="122"/>
                  </a:lnTo>
                  <a:lnTo>
                    <a:pt x="35" y="114"/>
                  </a:lnTo>
                  <a:lnTo>
                    <a:pt x="32" y="104"/>
                  </a:lnTo>
                  <a:lnTo>
                    <a:pt x="29" y="89"/>
                  </a:lnTo>
                  <a:lnTo>
                    <a:pt x="28" y="89"/>
                  </a:lnTo>
                  <a:lnTo>
                    <a:pt x="27" y="89"/>
                  </a:lnTo>
                  <a:lnTo>
                    <a:pt x="26" y="89"/>
                  </a:lnTo>
                  <a:lnTo>
                    <a:pt x="25" y="89"/>
                  </a:lnTo>
                  <a:lnTo>
                    <a:pt x="22" y="91"/>
                  </a:lnTo>
                  <a:lnTo>
                    <a:pt x="17" y="93"/>
                  </a:lnTo>
                  <a:lnTo>
                    <a:pt x="13" y="93"/>
                  </a:lnTo>
                  <a:lnTo>
                    <a:pt x="9" y="93"/>
                  </a:lnTo>
                  <a:lnTo>
                    <a:pt x="6" y="92"/>
                  </a:lnTo>
                  <a:lnTo>
                    <a:pt x="2" y="90"/>
                  </a:lnTo>
                  <a:lnTo>
                    <a:pt x="0" y="87"/>
                  </a:lnTo>
                  <a:lnTo>
                    <a:pt x="0" y="83"/>
                  </a:lnTo>
                  <a:lnTo>
                    <a:pt x="7" y="74"/>
                  </a:lnTo>
                  <a:lnTo>
                    <a:pt x="12" y="66"/>
                  </a:lnTo>
                  <a:lnTo>
                    <a:pt x="17" y="57"/>
                  </a:lnTo>
                  <a:lnTo>
                    <a:pt x="21" y="49"/>
                  </a:lnTo>
                  <a:lnTo>
                    <a:pt x="24" y="40"/>
                  </a:lnTo>
                  <a:lnTo>
                    <a:pt x="27" y="31"/>
                  </a:lnTo>
                  <a:lnTo>
                    <a:pt x="29" y="21"/>
                  </a:lnTo>
                  <a:lnTo>
                    <a:pt x="31" y="10"/>
                  </a:lnTo>
                  <a:lnTo>
                    <a:pt x="39" y="2"/>
                  </a:lnTo>
                  <a:lnTo>
                    <a:pt x="46" y="0"/>
                  </a:lnTo>
                  <a:lnTo>
                    <a:pt x="53" y="3"/>
                  </a:lnTo>
                  <a:lnTo>
                    <a:pt x="60" y="9"/>
                  </a:lnTo>
                  <a:lnTo>
                    <a:pt x="66" y="17"/>
                  </a:lnTo>
                  <a:lnTo>
                    <a:pt x="72" y="27"/>
                  </a:lnTo>
                  <a:lnTo>
                    <a:pt x="76" y="37"/>
                  </a:lnTo>
                  <a:lnTo>
                    <a:pt x="80" y="46"/>
                  </a:lnTo>
                  <a:lnTo>
                    <a:pt x="81" y="47"/>
                  </a:lnTo>
                  <a:lnTo>
                    <a:pt x="81" y="49"/>
                  </a:lnTo>
                  <a:lnTo>
                    <a:pt x="81" y="51"/>
                  </a:lnTo>
                  <a:lnTo>
                    <a:pt x="81" y="52"/>
                  </a:lnTo>
                  <a:lnTo>
                    <a:pt x="81" y="53"/>
                  </a:lnTo>
                  <a:lnTo>
                    <a:pt x="80" y="53"/>
                  </a:lnTo>
                  <a:lnTo>
                    <a:pt x="80" y="53"/>
                  </a:lnTo>
                  <a:lnTo>
                    <a:pt x="79" y="53"/>
                  </a:lnTo>
                  <a:lnTo>
                    <a:pt x="76" y="51"/>
                  </a:lnTo>
                  <a:lnTo>
                    <a:pt x="73" y="47"/>
                  </a:lnTo>
                  <a:lnTo>
                    <a:pt x="71" y="44"/>
                  </a:lnTo>
                  <a:lnTo>
                    <a:pt x="68" y="39"/>
                  </a:lnTo>
                  <a:lnTo>
                    <a:pt x="66" y="35"/>
                  </a:lnTo>
                  <a:lnTo>
                    <a:pt x="63" y="32"/>
                  </a:lnTo>
                  <a:lnTo>
                    <a:pt x="59" y="30"/>
                  </a:lnTo>
                  <a:lnTo>
                    <a:pt x="56" y="29"/>
                  </a:lnTo>
                  <a:lnTo>
                    <a:pt x="54" y="35"/>
                  </a:lnTo>
                  <a:lnTo>
                    <a:pt x="56" y="42"/>
                  </a:lnTo>
                  <a:lnTo>
                    <a:pt x="60" y="50"/>
                  </a:lnTo>
                  <a:lnTo>
                    <a:pt x="64" y="56"/>
                  </a:lnTo>
                  <a:lnTo>
                    <a:pt x="66" y="64"/>
                  </a:lnTo>
                  <a:lnTo>
                    <a:pt x="67" y="73"/>
                  </a:lnTo>
                  <a:lnTo>
                    <a:pt x="69" y="82"/>
                  </a:lnTo>
                  <a:lnTo>
                    <a:pt x="69" y="92"/>
                  </a:lnTo>
                  <a:lnTo>
                    <a:pt x="68" y="92"/>
                  </a:lnTo>
                  <a:lnTo>
                    <a:pt x="68" y="92"/>
                  </a:lnTo>
                  <a:lnTo>
                    <a:pt x="67" y="92"/>
                  </a:lnTo>
                  <a:lnTo>
                    <a:pt x="67" y="92"/>
                  </a:lnTo>
                  <a:lnTo>
                    <a:pt x="64" y="87"/>
                  </a:lnTo>
                  <a:lnTo>
                    <a:pt x="61" y="81"/>
                  </a:lnTo>
                  <a:lnTo>
                    <a:pt x="59" y="75"/>
                  </a:lnTo>
                  <a:lnTo>
                    <a:pt x="57" y="69"/>
                  </a:lnTo>
                  <a:lnTo>
                    <a:pt x="54" y="64"/>
                  </a:lnTo>
                  <a:lnTo>
                    <a:pt x="52" y="59"/>
                  </a:lnTo>
                  <a:lnTo>
                    <a:pt x="49" y="55"/>
                  </a:lnTo>
                  <a:lnTo>
                    <a:pt x="45" y="53"/>
                  </a:lnTo>
                  <a:lnTo>
                    <a:pt x="45" y="54"/>
                  </a:lnTo>
                  <a:lnTo>
                    <a:pt x="44" y="55"/>
                  </a:lnTo>
                  <a:lnTo>
                    <a:pt x="44" y="55"/>
                  </a:lnTo>
                  <a:lnTo>
                    <a:pt x="43" y="56"/>
                  </a:lnTo>
                  <a:lnTo>
                    <a:pt x="45" y="61"/>
                  </a:lnTo>
                  <a:lnTo>
                    <a:pt x="48" y="68"/>
                  </a:lnTo>
                  <a:lnTo>
                    <a:pt x="51" y="76"/>
                  </a:lnTo>
                  <a:lnTo>
                    <a:pt x="53" y="83"/>
                  </a:lnTo>
                  <a:lnTo>
                    <a:pt x="54" y="92"/>
                  </a:lnTo>
                  <a:lnTo>
                    <a:pt x="55" y="100"/>
                  </a:lnTo>
                  <a:lnTo>
                    <a:pt x="55" y="107"/>
                  </a:lnTo>
                  <a:lnTo>
                    <a:pt x="54" y="115"/>
                  </a:lnTo>
                  <a:lnTo>
                    <a:pt x="54" y="115"/>
                  </a:lnTo>
                  <a:lnTo>
                    <a:pt x="54" y="115"/>
                  </a:lnTo>
                  <a:lnTo>
                    <a:pt x="54" y="115"/>
                  </a:lnTo>
                  <a:lnTo>
                    <a:pt x="53" y="115"/>
                  </a:lnTo>
                  <a:lnTo>
                    <a:pt x="51" y="111"/>
                  </a:lnTo>
                  <a:lnTo>
                    <a:pt x="49" y="105"/>
                  </a:lnTo>
                  <a:lnTo>
                    <a:pt x="47" y="97"/>
                  </a:lnTo>
                  <a:lnTo>
                    <a:pt x="44" y="89"/>
                  </a:lnTo>
                  <a:lnTo>
                    <a:pt x="42" y="82"/>
                  </a:lnTo>
                  <a:lnTo>
                    <a:pt x="39" y="77"/>
                  </a:lnTo>
                  <a:lnTo>
                    <a:pt x="36" y="74"/>
                  </a:lnTo>
                  <a:lnTo>
                    <a:pt x="32" y="75"/>
                  </a:lnTo>
                  <a:lnTo>
                    <a:pt x="36" y="86"/>
                  </a:lnTo>
                  <a:lnTo>
                    <a:pt x="40" y="101"/>
                  </a:lnTo>
                  <a:lnTo>
                    <a:pt x="41" y="117"/>
                  </a:lnTo>
                  <a:lnTo>
                    <a:pt x="38" y="129"/>
                  </a:lnTo>
                  <a:lnTo>
                    <a:pt x="38" y="128"/>
                  </a:lnTo>
                  <a:lnTo>
                    <a:pt x="38" y="128"/>
                  </a:lnTo>
                  <a:lnTo>
                    <a:pt x="38" y="128"/>
                  </a:lnTo>
                  <a:lnTo>
                    <a:pt x="38" y="127"/>
                  </a:lnTo>
                  <a:lnTo>
                    <a:pt x="38" y="127"/>
                  </a:lnTo>
                  <a:lnTo>
                    <a:pt x="38" y="127"/>
                  </a:lnTo>
                  <a:close/>
                </a:path>
              </a:pathLst>
            </a:custGeom>
            <a:solidFill>
              <a:srgbClr val="DDBC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4"/>
            <p:cNvSpPr>
              <a:spLocks/>
            </p:cNvSpPr>
            <p:nvPr/>
          </p:nvSpPr>
          <p:spPr bwMode="auto">
            <a:xfrm>
              <a:off x="3010" y="2511"/>
              <a:ext cx="216" cy="134"/>
            </a:xfrm>
            <a:custGeom>
              <a:avLst/>
              <a:gdLst>
                <a:gd name="T0" fmla="*/ 88 w 216"/>
                <a:gd name="T1" fmla="*/ 131 h 134"/>
                <a:gd name="T2" fmla="*/ 46 w 216"/>
                <a:gd name="T3" fmla="*/ 122 h 134"/>
                <a:gd name="T4" fmla="*/ 10 w 216"/>
                <a:gd name="T5" fmla="*/ 109 h 134"/>
                <a:gd name="T6" fmla="*/ 0 w 216"/>
                <a:gd name="T7" fmla="*/ 75 h 134"/>
                <a:gd name="T8" fmla="*/ 2 w 216"/>
                <a:gd name="T9" fmla="*/ 53 h 134"/>
                <a:gd name="T10" fmla="*/ 5 w 216"/>
                <a:gd name="T11" fmla="*/ 46 h 134"/>
                <a:gd name="T12" fmla="*/ 15 w 216"/>
                <a:gd name="T13" fmla="*/ 16 h 134"/>
                <a:gd name="T14" fmla="*/ 28 w 216"/>
                <a:gd name="T15" fmla="*/ 33 h 134"/>
                <a:gd name="T16" fmla="*/ 52 w 216"/>
                <a:gd name="T17" fmla="*/ 64 h 134"/>
                <a:gd name="T18" fmla="*/ 80 w 216"/>
                <a:gd name="T19" fmla="*/ 91 h 134"/>
                <a:gd name="T20" fmla="*/ 116 w 216"/>
                <a:gd name="T21" fmla="*/ 98 h 134"/>
                <a:gd name="T22" fmla="*/ 150 w 216"/>
                <a:gd name="T23" fmla="*/ 68 h 134"/>
                <a:gd name="T24" fmla="*/ 166 w 216"/>
                <a:gd name="T25" fmla="*/ 48 h 134"/>
                <a:gd name="T26" fmla="*/ 180 w 216"/>
                <a:gd name="T27" fmla="*/ 34 h 134"/>
                <a:gd name="T28" fmla="*/ 198 w 216"/>
                <a:gd name="T29" fmla="*/ 12 h 134"/>
                <a:gd name="T30" fmla="*/ 213 w 216"/>
                <a:gd name="T31" fmla="*/ 0 h 134"/>
                <a:gd name="T32" fmla="*/ 203 w 216"/>
                <a:gd name="T33" fmla="*/ 11 h 134"/>
                <a:gd name="T34" fmla="*/ 205 w 216"/>
                <a:gd name="T35" fmla="*/ 13 h 134"/>
                <a:gd name="T36" fmla="*/ 206 w 216"/>
                <a:gd name="T37" fmla="*/ 19 h 134"/>
                <a:gd name="T38" fmla="*/ 204 w 216"/>
                <a:gd name="T39" fmla="*/ 23 h 134"/>
                <a:gd name="T40" fmla="*/ 194 w 216"/>
                <a:gd name="T41" fmla="*/ 33 h 134"/>
                <a:gd name="T42" fmla="*/ 201 w 216"/>
                <a:gd name="T43" fmla="*/ 38 h 134"/>
                <a:gd name="T44" fmla="*/ 189 w 216"/>
                <a:gd name="T45" fmla="*/ 45 h 134"/>
                <a:gd name="T46" fmla="*/ 196 w 216"/>
                <a:gd name="T47" fmla="*/ 45 h 134"/>
                <a:gd name="T48" fmla="*/ 199 w 216"/>
                <a:gd name="T49" fmla="*/ 51 h 134"/>
                <a:gd name="T50" fmla="*/ 186 w 216"/>
                <a:gd name="T51" fmla="*/ 57 h 134"/>
                <a:gd name="T52" fmla="*/ 198 w 216"/>
                <a:gd name="T53" fmla="*/ 56 h 134"/>
                <a:gd name="T54" fmla="*/ 202 w 216"/>
                <a:gd name="T55" fmla="*/ 59 h 134"/>
                <a:gd name="T56" fmla="*/ 193 w 216"/>
                <a:gd name="T57" fmla="*/ 65 h 134"/>
                <a:gd name="T58" fmla="*/ 185 w 216"/>
                <a:gd name="T59" fmla="*/ 69 h 134"/>
                <a:gd name="T60" fmla="*/ 190 w 216"/>
                <a:gd name="T61" fmla="*/ 69 h 134"/>
                <a:gd name="T62" fmla="*/ 202 w 216"/>
                <a:gd name="T63" fmla="*/ 66 h 134"/>
                <a:gd name="T64" fmla="*/ 205 w 216"/>
                <a:gd name="T65" fmla="*/ 70 h 134"/>
                <a:gd name="T66" fmla="*/ 191 w 216"/>
                <a:gd name="T67" fmla="*/ 75 h 134"/>
                <a:gd name="T68" fmla="*/ 191 w 216"/>
                <a:gd name="T69" fmla="*/ 78 h 134"/>
                <a:gd name="T70" fmla="*/ 204 w 216"/>
                <a:gd name="T71" fmla="*/ 74 h 134"/>
                <a:gd name="T72" fmla="*/ 206 w 216"/>
                <a:gd name="T73" fmla="*/ 80 h 134"/>
                <a:gd name="T74" fmla="*/ 190 w 216"/>
                <a:gd name="T75" fmla="*/ 88 h 134"/>
                <a:gd name="T76" fmla="*/ 180 w 216"/>
                <a:gd name="T77" fmla="*/ 92 h 134"/>
                <a:gd name="T78" fmla="*/ 191 w 216"/>
                <a:gd name="T79" fmla="*/ 90 h 134"/>
                <a:gd name="T80" fmla="*/ 207 w 216"/>
                <a:gd name="T81" fmla="*/ 85 h 134"/>
                <a:gd name="T82" fmla="*/ 205 w 216"/>
                <a:gd name="T83" fmla="*/ 91 h 134"/>
                <a:gd name="T84" fmla="*/ 185 w 216"/>
                <a:gd name="T85" fmla="*/ 100 h 134"/>
                <a:gd name="T86" fmla="*/ 191 w 216"/>
                <a:gd name="T87" fmla="*/ 100 h 134"/>
                <a:gd name="T88" fmla="*/ 207 w 216"/>
                <a:gd name="T89" fmla="*/ 95 h 134"/>
                <a:gd name="T90" fmla="*/ 191 w 216"/>
                <a:gd name="T91" fmla="*/ 111 h 134"/>
                <a:gd name="T92" fmla="*/ 183 w 216"/>
                <a:gd name="T93" fmla="*/ 115 h 134"/>
                <a:gd name="T94" fmla="*/ 199 w 216"/>
                <a:gd name="T95" fmla="*/ 111 h 134"/>
                <a:gd name="T96" fmla="*/ 190 w 216"/>
                <a:gd name="T97" fmla="*/ 119 h 134"/>
                <a:gd name="T98" fmla="*/ 180 w 216"/>
                <a:gd name="T99" fmla="*/ 126 h 134"/>
                <a:gd name="T100" fmla="*/ 131 w 216"/>
                <a:gd name="T10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6" h="134">
                  <a:moveTo>
                    <a:pt x="111" y="134"/>
                  </a:moveTo>
                  <a:lnTo>
                    <a:pt x="107" y="134"/>
                  </a:lnTo>
                  <a:lnTo>
                    <a:pt x="102" y="133"/>
                  </a:lnTo>
                  <a:lnTo>
                    <a:pt x="96" y="132"/>
                  </a:lnTo>
                  <a:lnTo>
                    <a:pt x="88" y="131"/>
                  </a:lnTo>
                  <a:lnTo>
                    <a:pt x="81" y="129"/>
                  </a:lnTo>
                  <a:lnTo>
                    <a:pt x="72" y="128"/>
                  </a:lnTo>
                  <a:lnTo>
                    <a:pt x="64" y="126"/>
                  </a:lnTo>
                  <a:lnTo>
                    <a:pt x="55" y="124"/>
                  </a:lnTo>
                  <a:lnTo>
                    <a:pt x="46" y="122"/>
                  </a:lnTo>
                  <a:lnTo>
                    <a:pt x="37" y="120"/>
                  </a:lnTo>
                  <a:lnTo>
                    <a:pt x="29" y="117"/>
                  </a:lnTo>
                  <a:lnTo>
                    <a:pt x="22" y="115"/>
                  </a:lnTo>
                  <a:lnTo>
                    <a:pt x="15" y="112"/>
                  </a:lnTo>
                  <a:lnTo>
                    <a:pt x="10" y="109"/>
                  </a:lnTo>
                  <a:lnTo>
                    <a:pt x="5" y="106"/>
                  </a:lnTo>
                  <a:lnTo>
                    <a:pt x="2" y="103"/>
                  </a:lnTo>
                  <a:lnTo>
                    <a:pt x="1" y="94"/>
                  </a:lnTo>
                  <a:lnTo>
                    <a:pt x="0" y="85"/>
                  </a:lnTo>
                  <a:lnTo>
                    <a:pt x="0" y="75"/>
                  </a:lnTo>
                  <a:lnTo>
                    <a:pt x="0" y="66"/>
                  </a:lnTo>
                  <a:lnTo>
                    <a:pt x="2" y="63"/>
                  </a:lnTo>
                  <a:lnTo>
                    <a:pt x="2" y="59"/>
                  </a:lnTo>
                  <a:lnTo>
                    <a:pt x="2" y="56"/>
                  </a:lnTo>
                  <a:lnTo>
                    <a:pt x="2" y="53"/>
                  </a:lnTo>
                  <a:lnTo>
                    <a:pt x="2" y="53"/>
                  </a:lnTo>
                  <a:lnTo>
                    <a:pt x="3" y="52"/>
                  </a:lnTo>
                  <a:lnTo>
                    <a:pt x="4" y="52"/>
                  </a:lnTo>
                  <a:lnTo>
                    <a:pt x="4" y="52"/>
                  </a:lnTo>
                  <a:lnTo>
                    <a:pt x="5" y="46"/>
                  </a:lnTo>
                  <a:lnTo>
                    <a:pt x="8" y="34"/>
                  </a:lnTo>
                  <a:lnTo>
                    <a:pt x="12" y="22"/>
                  </a:lnTo>
                  <a:lnTo>
                    <a:pt x="14" y="16"/>
                  </a:lnTo>
                  <a:lnTo>
                    <a:pt x="14" y="16"/>
                  </a:lnTo>
                  <a:lnTo>
                    <a:pt x="15" y="16"/>
                  </a:lnTo>
                  <a:lnTo>
                    <a:pt x="15" y="16"/>
                  </a:lnTo>
                  <a:lnTo>
                    <a:pt x="16" y="16"/>
                  </a:lnTo>
                  <a:lnTo>
                    <a:pt x="20" y="22"/>
                  </a:lnTo>
                  <a:lnTo>
                    <a:pt x="24" y="28"/>
                  </a:lnTo>
                  <a:lnTo>
                    <a:pt x="28" y="33"/>
                  </a:lnTo>
                  <a:lnTo>
                    <a:pt x="32" y="40"/>
                  </a:lnTo>
                  <a:lnTo>
                    <a:pt x="37" y="45"/>
                  </a:lnTo>
                  <a:lnTo>
                    <a:pt x="42" y="52"/>
                  </a:lnTo>
                  <a:lnTo>
                    <a:pt x="47" y="58"/>
                  </a:lnTo>
                  <a:lnTo>
                    <a:pt x="52" y="64"/>
                  </a:lnTo>
                  <a:lnTo>
                    <a:pt x="58" y="70"/>
                  </a:lnTo>
                  <a:lnTo>
                    <a:pt x="63" y="75"/>
                  </a:lnTo>
                  <a:lnTo>
                    <a:pt x="69" y="81"/>
                  </a:lnTo>
                  <a:lnTo>
                    <a:pt x="74" y="86"/>
                  </a:lnTo>
                  <a:lnTo>
                    <a:pt x="80" y="91"/>
                  </a:lnTo>
                  <a:lnTo>
                    <a:pt x="86" y="95"/>
                  </a:lnTo>
                  <a:lnTo>
                    <a:pt x="93" y="98"/>
                  </a:lnTo>
                  <a:lnTo>
                    <a:pt x="99" y="101"/>
                  </a:lnTo>
                  <a:lnTo>
                    <a:pt x="108" y="100"/>
                  </a:lnTo>
                  <a:lnTo>
                    <a:pt x="116" y="98"/>
                  </a:lnTo>
                  <a:lnTo>
                    <a:pt x="124" y="94"/>
                  </a:lnTo>
                  <a:lnTo>
                    <a:pt x="131" y="89"/>
                  </a:lnTo>
                  <a:lnTo>
                    <a:pt x="138" y="82"/>
                  </a:lnTo>
                  <a:lnTo>
                    <a:pt x="144" y="75"/>
                  </a:lnTo>
                  <a:lnTo>
                    <a:pt x="150" y="68"/>
                  </a:lnTo>
                  <a:lnTo>
                    <a:pt x="157" y="60"/>
                  </a:lnTo>
                  <a:lnTo>
                    <a:pt x="159" y="58"/>
                  </a:lnTo>
                  <a:lnTo>
                    <a:pt x="162" y="54"/>
                  </a:lnTo>
                  <a:lnTo>
                    <a:pt x="164" y="51"/>
                  </a:lnTo>
                  <a:lnTo>
                    <a:pt x="166" y="48"/>
                  </a:lnTo>
                  <a:lnTo>
                    <a:pt x="169" y="45"/>
                  </a:lnTo>
                  <a:lnTo>
                    <a:pt x="171" y="42"/>
                  </a:lnTo>
                  <a:lnTo>
                    <a:pt x="173" y="39"/>
                  </a:lnTo>
                  <a:lnTo>
                    <a:pt x="175" y="36"/>
                  </a:lnTo>
                  <a:lnTo>
                    <a:pt x="180" y="34"/>
                  </a:lnTo>
                  <a:lnTo>
                    <a:pt x="185" y="31"/>
                  </a:lnTo>
                  <a:lnTo>
                    <a:pt x="189" y="27"/>
                  </a:lnTo>
                  <a:lnTo>
                    <a:pt x="192" y="22"/>
                  </a:lnTo>
                  <a:lnTo>
                    <a:pt x="194" y="17"/>
                  </a:lnTo>
                  <a:lnTo>
                    <a:pt x="198" y="12"/>
                  </a:lnTo>
                  <a:lnTo>
                    <a:pt x="200" y="7"/>
                  </a:lnTo>
                  <a:lnTo>
                    <a:pt x="204" y="2"/>
                  </a:lnTo>
                  <a:lnTo>
                    <a:pt x="207" y="1"/>
                  </a:lnTo>
                  <a:lnTo>
                    <a:pt x="210" y="1"/>
                  </a:lnTo>
                  <a:lnTo>
                    <a:pt x="213" y="0"/>
                  </a:lnTo>
                  <a:lnTo>
                    <a:pt x="216" y="0"/>
                  </a:lnTo>
                  <a:lnTo>
                    <a:pt x="214" y="5"/>
                  </a:lnTo>
                  <a:lnTo>
                    <a:pt x="211" y="7"/>
                  </a:lnTo>
                  <a:lnTo>
                    <a:pt x="207" y="9"/>
                  </a:lnTo>
                  <a:lnTo>
                    <a:pt x="203" y="11"/>
                  </a:lnTo>
                  <a:lnTo>
                    <a:pt x="203" y="11"/>
                  </a:lnTo>
                  <a:lnTo>
                    <a:pt x="203" y="12"/>
                  </a:lnTo>
                  <a:lnTo>
                    <a:pt x="203" y="13"/>
                  </a:lnTo>
                  <a:lnTo>
                    <a:pt x="203" y="14"/>
                  </a:lnTo>
                  <a:lnTo>
                    <a:pt x="205" y="13"/>
                  </a:lnTo>
                  <a:lnTo>
                    <a:pt x="207" y="12"/>
                  </a:lnTo>
                  <a:lnTo>
                    <a:pt x="209" y="12"/>
                  </a:lnTo>
                  <a:lnTo>
                    <a:pt x="212" y="12"/>
                  </a:lnTo>
                  <a:lnTo>
                    <a:pt x="209" y="17"/>
                  </a:lnTo>
                  <a:lnTo>
                    <a:pt x="206" y="19"/>
                  </a:lnTo>
                  <a:lnTo>
                    <a:pt x="202" y="21"/>
                  </a:lnTo>
                  <a:lnTo>
                    <a:pt x="199" y="23"/>
                  </a:lnTo>
                  <a:lnTo>
                    <a:pt x="201" y="24"/>
                  </a:lnTo>
                  <a:lnTo>
                    <a:pt x="202" y="24"/>
                  </a:lnTo>
                  <a:lnTo>
                    <a:pt x="204" y="23"/>
                  </a:lnTo>
                  <a:lnTo>
                    <a:pt x="207" y="23"/>
                  </a:lnTo>
                  <a:lnTo>
                    <a:pt x="204" y="28"/>
                  </a:lnTo>
                  <a:lnTo>
                    <a:pt x="201" y="29"/>
                  </a:lnTo>
                  <a:lnTo>
                    <a:pt x="197" y="31"/>
                  </a:lnTo>
                  <a:lnTo>
                    <a:pt x="194" y="33"/>
                  </a:lnTo>
                  <a:lnTo>
                    <a:pt x="196" y="33"/>
                  </a:lnTo>
                  <a:lnTo>
                    <a:pt x="199" y="33"/>
                  </a:lnTo>
                  <a:lnTo>
                    <a:pt x="201" y="33"/>
                  </a:lnTo>
                  <a:lnTo>
                    <a:pt x="203" y="34"/>
                  </a:lnTo>
                  <a:lnTo>
                    <a:pt x="201" y="38"/>
                  </a:lnTo>
                  <a:lnTo>
                    <a:pt x="197" y="41"/>
                  </a:lnTo>
                  <a:lnTo>
                    <a:pt x="193" y="43"/>
                  </a:lnTo>
                  <a:lnTo>
                    <a:pt x="189" y="44"/>
                  </a:lnTo>
                  <a:lnTo>
                    <a:pt x="189" y="44"/>
                  </a:lnTo>
                  <a:lnTo>
                    <a:pt x="189" y="45"/>
                  </a:lnTo>
                  <a:lnTo>
                    <a:pt x="189" y="45"/>
                  </a:lnTo>
                  <a:lnTo>
                    <a:pt x="189" y="46"/>
                  </a:lnTo>
                  <a:lnTo>
                    <a:pt x="192" y="45"/>
                  </a:lnTo>
                  <a:lnTo>
                    <a:pt x="194" y="45"/>
                  </a:lnTo>
                  <a:lnTo>
                    <a:pt x="196" y="45"/>
                  </a:lnTo>
                  <a:lnTo>
                    <a:pt x="198" y="45"/>
                  </a:lnTo>
                  <a:lnTo>
                    <a:pt x="198" y="47"/>
                  </a:lnTo>
                  <a:lnTo>
                    <a:pt x="199" y="48"/>
                  </a:lnTo>
                  <a:lnTo>
                    <a:pt x="199" y="49"/>
                  </a:lnTo>
                  <a:lnTo>
                    <a:pt x="199" y="51"/>
                  </a:lnTo>
                  <a:lnTo>
                    <a:pt x="191" y="54"/>
                  </a:lnTo>
                  <a:lnTo>
                    <a:pt x="187" y="55"/>
                  </a:lnTo>
                  <a:lnTo>
                    <a:pt x="185" y="56"/>
                  </a:lnTo>
                  <a:lnTo>
                    <a:pt x="185" y="57"/>
                  </a:lnTo>
                  <a:lnTo>
                    <a:pt x="186" y="57"/>
                  </a:lnTo>
                  <a:lnTo>
                    <a:pt x="188" y="57"/>
                  </a:lnTo>
                  <a:lnTo>
                    <a:pt x="191" y="56"/>
                  </a:lnTo>
                  <a:lnTo>
                    <a:pt x="193" y="56"/>
                  </a:lnTo>
                  <a:lnTo>
                    <a:pt x="196" y="56"/>
                  </a:lnTo>
                  <a:lnTo>
                    <a:pt x="198" y="56"/>
                  </a:lnTo>
                  <a:lnTo>
                    <a:pt x="200" y="55"/>
                  </a:lnTo>
                  <a:lnTo>
                    <a:pt x="201" y="55"/>
                  </a:lnTo>
                  <a:lnTo>
                    <a:pt x="202" y="56"/>
                  </a:lnTo>
                  <a:lnTo>
                    <a:pt x="202" y="58"/>
                  </a:lnTo>
                  <a:lnTo>
                    <a:pt x="202" y="59"/>
                  </a:lnTo>
                  <a:lnTo>
                    <a:pt x="202" y="60"/>
                  </a:lnTo>
                  <a:lnTo>
                    <a:pt x="201" y="60"/>
                  </a:lnTo>
                  <a:lnTo>
                    <a:pt x="199" y="62"/>
                  </a:lnTo>
                  <a:lnTo>
                    <a:pt x="196" y="63"/>
                  </a:lnTo>
                  <a:lnTo>
                    <a:pt x="193" y="65"/>
                  </a:lnTo>
                  <a:lnTo>
                    <a:pt x="190" y="66"/>
                  </a:lnTo>
                  <a:lnTo>
                    <a:pt x="187" y="67"/>
                  </a:lnTo>
                  <a:lnTo>
                    <a:pt x="186" y="68"/>
                  </a:lnTo>
                  <a:lnTo>
                    <a:pt x="185" y="69"/>
                  </a:lnTo>
                  <a:lnTo>
                    <a:pt x="185" y="69"/>
                  </a:lnTo>
                  <a:lnTo>
                    <a:pt x="185" y="69"/>
                  </a:lnTo>
                  <a:lnTo>
                    <a:pt x="185" y="69"/>
                  </a:lnTo>
                  <a:lnTo>
                    <a:pt x="185" y="70"/>
                  </a:lnTo>
                  <a:lnTo>
                    <a:pt x="188" y="69"/>
                  </a:lnTo>
                  <a:lnTo>
                    <a:pt x="190" y="69"/>
                  </a:lnTo>
                  <a:lnTo>
                    <a:pt x="192" y="68"/>
                  </a:lnTo>
                  <a:lnTo>
                    <a:pt x="194" y="67"/>
                  </a:lnTo>
                  <a:lnTo>
                    <a:pt x="197" y="67"/>
                  </a:lnTo>
                  <a:lnTo>
                    <a:pt x="199" y="66"/>
                  </a:lnTo>
                  <a:lnTo>
                    <a:pt x="202" y="66"/>
                  </a:lnTo>
                  <a:lnTo>
                    <a:pt x="204" y="65"/>
                  </a:lnTo>
                  <a:lnTo>
                    <a:pt x="204" y="67"/>
                  </a:lnTo>
                  <a:lnTo>
                    <a:pt x="205" y="68"/>
                  </a:lnTo>
                  <a:lnTo>
                    <a:pt x="205" y="69"/>
                  </a:lnTo>
                  <a:lnTo>
                    <a:pt x="205" y="70"/>
                  </a:lnTo>
                  <a:lnTo>
                    <a:pt x="202" y="71"/>
                  </a:lnTo>
                  <a:lnTo>
                    <a:pt x="200" y="71"/>
                  </a:lnTo>
                  <a:lnTo>
                    <a:pt x="197" y="73"/>
                  </a:lnTo>
                  <a:lnTo>
                    <a:pt x="194" y="74"/>
                  </a:lnTo>
                  <a:lnTo>
                    <a:pt x="191" y="75"/>
                  </a:lnTo>
                  <a:lnTo>
                    <a:pt x="189" y="77"/>
                  </a:lnTo>
                  <a:lnTo>
                    <a:pt x="187" y="78"/>
                  </a:lnTo>
                  <a:lnTo>
                    <a:pt x="186" y="80"/>
                  </a:lnTo>
                  <a:lnTo>
                    <a:pt x="189" y="80"/>
                  </a:lnTo>
                  <a:lnTo>
                    <a:pt x="191" y="78"/>
                  </a:lnTo>
                  <a:lnTo>
                    <a:pt x="194" y="78"/>
                  </a:lnTo>
                  <a:lnTo>
                    <a:pt x="196" y="77"/>
                  </a:lnTo>
                  <a:lnTo>
                    <a:pt x="199" y="75"/>
                  </a:lnTo>
                  <a:lnTo>
                    <a:pt x="201" y="75"/>
                  </a:lnTo>
                  <a:lnTo>
                    <a:pt x="204" y="74"/>
                  </a:lnTo>
                  <a:lnTo>
                    <a:pt x="206" y="75"/>
                  </a:lnTo>
                  <a:lnTo>
                    <a:pt x="206" y="76"/>
                  </a:lnTo>
                  <a:lnTo>
                    <a:pt x="206" y="77"/>
                  </a:lnTo>
                  <a:lnTo>
                    <a:pt x="206" y="78"/>
                  </a:lnTo>
                  <a:lnTo>
                    <a:pt x="206" y="80"/>
                  </a:lnTo>
                  <a:lnTo>
                    <a:pt x="203" y="82"/>
                  </a:lnTo>
                  <a:lnTo>
                    <a:pt x="200" y="84"/>
                  </a:lnTo>
                  <a:lnTo>
                    <a:pt x="196" y="85"/>
                  </a:lnTo>
                  <a:lnTo>
                    <a:pt x="193" y="86"/>
                  </a:lnTo>
                  <a:lnTo>
                    <a:pt x="190" y="88"/>
                  </a:lnTo>
                  <a:lnTo>
                    <a:pt x="187" y="89"/>
                  </a:lnTo>
                  <a:lnTo>
                    <a:pt x="184" y="91"/>
                  </a:lnTo>
                  <a:lnTo>
                    <a:pt x="180" y="92"/>
                  </a:lnTo>
                  <a:lnTo>
                    <a:pt x="180" y="92"/>
                  </a:lnTo>
                  <a:lnTo>
                    <a:pt x="180" y="92"/>
                  </a:lnTo>
                  <a:lnTo>
                    <a:pt x="180" y="93"/>
                  </a:lnTo>
                  <a:lnTo>
                    <a:pt x="181" y="93"/>
                  </a:lnTo>
                  <a:lnTo>
                    <a:pt x="184" y="92"/>
                  </a:lnTo>
                  <a:lnTo>
                    <a:pt x="188" y="91"/>
                  </a:lnTo>
                  <a:lnTo>
                    <a:pt x="191" y="90"/>
                  </a:lnTo>
                  <a:lnTo>
                    <a:pt x="194" y="89"/>
                  </a:lnTo>
                  <a:lnTo>
                    <a:pt x="198" y="88"/>
                  </a:lnTo>
                  <a:lnTo>
                    <a:pt x="201" y="87"/>
                  </a:lnTo>
                  <a:lnTo>
                    <a:pt x="204" y="86"/>
                  </a:lnTo>
                  <a:lnTo>
                    <a:pt x="207" y="85"/>
                  </a:lnTo>
                  <a:lnTo>
                    <a:pt x="207" y="86"/>
                  </a:lnTo>
                  <a:lnTo>
                    <a:pt x="207" y="88"/>
                  </a:lnTo>
                  <a:lnTo>
                    <a:pt x="207" y="89"/>
                  </a:lnTo>
                  <a:lnTo>
                    <a:pt x="208" y="90"/>
                  </a:lnTo>
                  <a:lnTo>
                    <a:pt x="205" y="91"/>
                  </a:lnTo>
                  <a:lnTo>
                    <a:pt x="202" y="93"/>
                  </a:lnTo>
                  <a:lnTo>
                    <a:pt x="198" y="95"/>
                  </a:lnTo>
                  <a:lnTo>
                    <a:pt x="193" y="97"/>
                  </a:lnTo>
                  <a:lnTo>
                    <a:pt x="189" y="99"/>
                  </a:lnTo>
                  <a:lnTo>
                    <a:pt x="185" y="100"/>
                  </a:lnTo>
                  <a:lnTo>
                    <a:pt x="182" y="101"/>
                  </a:lnTo>
                  <a:lnTo>
                    <a:pt x="181" y="102"/>
                  </a:lnTo>
                  <a:lnTo>
                    <a:pt x="184" y="102"/>
                  </a:lnTo>
                  <a:lnTo>
                    <a:pt x="188" y="101"/>
                  </a:lnTo>
                  <a:lnTo>
                    <a:pt x="191" y="100"/>
                  </a:lnTo>
                  <a:lnTo>
                    <a:pt x="194" y="99"/>
                  </a:lnTo>
                  <a:lnTo>
                    <a:pt x="197" y="97"/>
                  </a:lnTo>
                  <a:lnTo>
                    <a:pt x="201" y="96"/>
                  </a:lnTo>
                  <a:lnTo>
                    <a:pt x="204" y="95"/>
                  </a:lnTo>
                  <a:lnTo>
                    <a:pt x="207" y="95"/>
                  </a:lnTo>
                  <a:lnTo>
                    <a:pt x="206" y="99"/>
                  </a:lnTo>
                  <a:lnTo>
                    <a:pt x="204" y="103"/>
                  </a:lnTo>
                  <a:lnTo>
                    <a:pt x="200" y="106"/>
                  </a:lnTo>
                  <a:lnTo>
                    <a:pt x="196" y="108"/>
                  </a:lnTo>
                  <a:lnTo>
                    <a:pt x="191" y="111"/>
                  </a:lnTo>
                  <a:lnTo>
                    <a:pt x="186" y="112"/>
                  </a:lnTo>
                  <a:lnTo>
                    <a:pt x="181" y="114"/>
                  </a:lnTo>
                  <a:lnTo>
                    <a:pt x="177" y="115"/>
                  </a:lnTo>
                  <a:lnTo>
                    <a:pt x="180" y="115"/>
                  </a:lnTo>
                  <a:lnTo>
                    <a:pt x="183" y="115"/>
                  </a:lnTo>
                  <a:lnTo>
                    <a:pt x="186" y="114"/>
                  </a:lnTo>
                  <a:lnTo>
                    <a:pt x="189" y="113"/>
                  </a:lnTo>
                  <a:lnTo>
                    <a:pt x="192" y="112"/>
                  </a:lnTo>
                  <a:lnTo>
                    <a:pt x="195" y="111"/>
                  </a:lnTo>
                  <a:lnTo>
                    <a:pt x="199" y="111"/>
                  </a:lnTo>
                  <a:lnTo>
                    <a:pt x="202" y="110"/>
                  </a:lnTo>
                  <a:lnTo>
                    <a:pt x="200" y="113"/>
                  </a:lnTo>
                  <a:lnTo>
                    <a:pt x="196" y="116"/>
                  </a:lnTo>
                  <a:lnTo>
                    <a:pt x="193" y="118"/>
                  </a:lnTo>
                  <a:lnTo>
                    <a:pt x="190" y="119"/>
                  </a:lnTo>
                  <a:lnTo>
                    <a:pt x="190" y="121"/>
                  </a:lnTo>
                  <a:lnTo>
                    <a:pt x="190" y="122"/>
                  </a:lnTo>
                  <a:lnTo>
                    <a:pt x="190" y="123"/>
                  </a:lnTo>
                  <a:lnTo>
                    <a:pt x="190" y="124"/>
                  </a:lnTo>
                  <a:lnTo>
                    <a:pt x="180" y="126"/>
                  </a:lnTo>
                  <a:lnTo>
                    <a:pt x="170" y="129"/>
                  </a:lnTo>
                  <a:lnTo>
                    <a:pt x="160" y="130"/>
                  </a:lnTo>
                  <a:lnTo>
                    <a:pt x="150" y="132"/>
                  </a:lnTo>
                  <a:lnTo>
                    <a:pt x="140" y="133"/>
                  </a:lnTo>
                  <a:lnTo>
                    <a:pt x="131" y="134"/>
                  </a:lnTo>
                  <a:lnTo>
                    <a:pt x="121" y="134"/>
                  </a:lnTo>
                  <a:lnTo>
                    <a:pt x="111" y="134"/>
                  </a:lnTo>
                  <a:lnTo>
                    <a:pt x="111" y="134"/>
                  </a:lnTo>
                  <a:lnTo>
                    <a:pt x="111" y="134"/>
                  </a:lnTo>
                  <a:close/>
                </a:path>
              </a:pathLst>
            </a:custGeom>
            <a:solidFill>
              <a:schemeClr val="accent5">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5"/>
            <p:cNvSpPr>
              <a:spLocks/>
            </p:cNvSpPr>
            <p:nvPr/>
          </p:nvSpPr>
          <p:spPr bwMode="auto">
            <a:xfrm>
              <a:off x="2989" y="2348"/>
              <a:ext cx="191" cy="259"/>
            </a:xfrm>
            <a:custGeom>
              <a:avLst/>
              <a:gdLst>
                <a:gd name="T0" fmla="*/ 114 w 191"/>
                <a:gd name="T1" fmla="*/ 251 h 259"/>
                <a:gd name="T2" fmla="*/ 88 w 191"/>
                <a:gd name="T3" fmla="*/ 236 h 259"/>
                <a:gd name="T4" fmla="*/ 45 w 191"/>
                <a:gd name="T5" fmla="*/ 181 h 259"/>
                <a:gd name="T6" fmla="*/ 7 w 191"/>
                <a:gd name="T7" fmla="*/ 121 h 259"/>
                <a:gd name="T8" fmla="*/ 4 w 191"/>
                <a:gd name="T9" fmla="*/ 43 h 259"/>
                <a:gd name="T10" fmla="*/ 29 w 191"/>
                <a:gd name="T11" fmla="*/ 8 h 259"/>
                <a:gd name="T12" fmla="*/ 51 w 191"/>
                <a:gd name="T13" fmla="*/ 0 h 259"/>
                <a:gd name="T14" fmla="*/ 63 w 191"/>
                <a:gd name="T15" fmla="*/ 6 h 259"/>
                <a:gd name="T16" fmla="*/ 72 w 191"/>
                <a:gd name="T17" fmla="*/ 54 h 259"/>
                <a:gd name="T18" fmla="*/ 59 w 191"/>
                <a:gd name="T19" fmla="*/ 73 h 259"/>
                <a:gd name="T20" fmla="*/ 61 w 191"/>
                <a:gd name="T21" fmla="*/ 78 h 259"/>
                <a:gd name="T22" fmla="*/ 55 w 191"/>
                <a:gd name="T23" fmla="*/ 89 h 259"/>
                <a:gd name="T24" fmla="*/ 61 w 191"/>
                <a:gd name="T25" fmla="*/ 87 h 259"/>
                <a:gd name="T26" fmla="*/ 48 w 191"/>
                <a:gd name="T27" fmla="*/ 105 h 259"/>
                <a:gd name="T28" fmla="*/ 58 w 191"/>
                <a:gd name="T29" fmla="*/ 102 h 259"/>
                <a:gd name="T30" fmla="*/ 63 w 191"/>
                <a:gd name="T31" fmla="*/ 107 h 259"/>
                <a:gd name="T32" fmla="*/ 61 w 191"/>
                <a:gd name="T33" fmla="*/ 121 h 259"/>
                <a:gd name="T34" fmla="*/ 65 w 191"/>
                <a:gd name="T35" fmla="*/ 129 h 259"/>
                <a:gd name="T36" fmla="*/ 76 w 191"/>
                <a:gd name="T37" fmla="*/ 126 h 259"/>
                <a:gd name="T38" fmla="*/ 71 w 191"/>
                <a:gd name="T39" fmla="*/ 138 h 259"/>
                <a:gd name="T40" fmla="*/ 82 w 191"/>
                <a:gd name="T41" fmla="*/ 134 h 259"/>
                <a:gd name="T42" fmla="*/ 76 w 191"/>
                <a:gd name="T43" fmla="*/ 151 h 259"/>
                <a:gd name="T44" fmla="*/ 91 w 191"/>
                <a:gd name="T45" fmla="*/ 148 h 259"/>
                <a:gd name="T46" fmla="*/ 96 w 191"/>
                <a:gd name="T47" fmla="*/ 151 h 259"/>
                <a:gd name="T48" fmla="*/ 96 w 191"/>
                <a:gd name="T49" fmla="*/ 168 h 259"/>
                <a:gd name="T50" fmla="*/ 106 w 191"/>
                <a:gd name="T51" fmla="*/ 157 h 259"/>
                <a:gd name="T52" fmla="*/ 104 w 191"/>
                <a:gd name="T53" fmla="*/ 174 h 259"/>
                <a:gd name="T54" fmla="*/ 112 w 191"/>
                <a:gd name="T55" fmla="*/ 163 h 259"/>
                <a:gd name="T56" fmla="*/ 113 w 191"/>
                <a:gd name="T57" fmla="*/ 181 h 259"/>
                <a:gd name="T58" fmla="*/ 121 w 191"/>
                <a:gd name="T59" fmla="*/ 167 h 259"/>
                <a:gd name="T60" fmla="*/ 122 w 191"/>
                <a:gd name="T61" fmla="*/ 177 h 259"/>
                <a:gd name="T62" fmla="*/ 123 w 191"/>
                <a:gd name="T63" fmla="*/ 165 h 259"/>
                <a:gd name="T64" fmla="*/ 140 w 191"/>
                <a:gd name="T65" fmla="*/ 164 h 259"/>
                <a:gd name="T66" fmla="*/ 167 w 191"/>
                <a:gd name="T67" fmla="*/ 185 h 259"/>
                <a:gd name="T68" fmla="*/ 189 w 191"/>
                <a:gd name="T69" fmla="*/ 196 h 259"/>
                <a:gd name="T70" fmla="*/ 190 w 191"/>
                <a:gd name="T71" fmla="*/ 199 h 259"/>
                <a:gd name="T72" fmla="*/ 178 w 191"/>
                <a:gd name="T73" fmla="*/ 199 h 259"/>
                <a:gd name="T74" fmla="*/ 184 w 191"/>
                <a:gd name="T75" fmla="*/ 206 h 259"/>
                <a:gd name="T76" fmla="*/ 171 w 191"/>
                <a:gd name="T77" fmla="*/ 203 h 259"/>
                <a:gd name="T78" fmla="*/ 175 w 191"/>
                <a:gd name="T79" fmla="*/ 209 h 259"/>
                <a:gd name="T80" fmla="*/ 177 w 191"/>
                <a:gd name="T81" fmla="*/ 217 h 259"/>
                <a:gd name="T82" fmla="*/ 162 w 191"/>
                <a:gd name="T83" fmla="*/ 211 h 259"/>
                <a:gd name="T84" fmla="*/ 172 w 191"/>
                <a:gd name="T85" fmla="*/ 223 h 259"/>
                <a:gd name="T86" fmla="*/ 159 w 191"/>
                <a:gd name="T87" fmla="*/ 222 h 259"/>
                <a:gd name="T88" fmla="*/ 164 w 191"/>
                <a:gd name="T89" fmla="*/ 232 h 259"/>
                <a:gd name="T90" fmla="*/ 150 w 191"/>
                <a:gd name="T91" fmla="*/ 229 h 259"/>
                <a:gd name="T92" fmla="*/ 158 w 191"/>
                <a:gd name="T93" fmla="*/ 237 h 259"/>
                <a:gd name="T94" fmla="*/ 151 w 191"/>
                <a:gd name="T95" fmla="*/ 240 h 259"/>
                <a:gd name="T96" fmla="*/ 139 w 191"/>
                <a:gd name="T97" fmla="*/ 236 h 259"/>
                <a:gd name="T98" fmla="*/ 151 w 191"/>
                <a:gd name="T99" fmla="*/ 247 h 259"/>
                <a:gd name="T100" fmla="*/ 138 w 191"/>
                <a:gd name="T101" fmla="*/ 245 h 259"/>
                <a:gd name="T102" fmla="*/ 132 w 191"/>
                <a:gd name="T103" fmla="*/ 243 h 259"/>
                <a:gd name="T104" fmla="*/ 142 w 191"/>
                <a:gd name="T105" fmla="*/ 254 h 259"/>
                <a:gd name="T106" fmla="*/ 133 w 191"/>
                <a:gd name="T107" fmla="*/ 252 h 259"/>
                <a:gd name="T108" fmla="*/ 125 w 191"/>
                <a:gd name="T109" fmla="*/ 249 h 259"/>
                <a:gd name="T110" fmla="*/ 133 w 191"/>
                <a:gd name="T111" fmla="*/ 259 h 259"/>
                <a:gd name="T112" fmla="*/ 126 w 191"/>
                <a:gd name="T113"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1" h="259">
                  <a:moveTo>
                    <a:pt x="126" y="259"/>
                  </a:moveTo>
                  <a:lnTo>
                    <a:pt x="123" y="256"/>
                  </a:lnTo>
                  <a:lnTo>
                    <a:pt x="119" y="254"/>
                  </a:lnTo>
                  <a:lnTo>
                    <a:pt x="116" y="251"/>
                  </a:lnTo>
                  <a:lnTo>
                    <a:pt x="113" y="249"/>
                  </a:lnTo>
                  <a:lnTo>
                    <a:pt x="114" y="251"/>
                  </a:lnTo>
                  <a:lnTo>
                    <a:pt x="114" y="252"/>
                  </a:lnTo>
                  <a:lnTo>
                    <a:pt x="115" y="255"/>
                  </a:lnTo>
                  <a:lnTo>
                    <a:pt x="115" y="257"/>
                  </a:lnTo>
                  <a:lnTo>
                    <a:pt x="105" y="251"/>
                  </a:lnTo>
                  <a:lnTo>
                    <a:pt x="97" y="244"/>
                  </a:lnTo>
                  <a:lnTo>
                    <a:pt x="88" y="236"/>
                  </a:lnTo>
                  <a:lnTo>
                    <a:pt x="80" y="227"/>
                  </a:lnTo>
                  <a:lnTo>
                    <a:pt x="73" y="218"/>
                  </a:lnTo>
                  <a:lnTo>
                    <a:pt x="66" y="209"/>
                  </a:lnTo>
                  <a:lnTo>
                    <a:pt x="59" y="200"/>
                  </a:lnTo>
                  <a:lnTo>
                    <a:pt x="52" y="192"/>
                  </a:lnTo>
                  <a:lnTo>
                    <a:pt x="45" y="181"/>
                  </a:lnTo>
                  <a:lnTo>
                    <a:pt x="38" y="171"/>
                  </a:lnTo>
                  <a:lnTo>
                    <a:pt x="32" y="161"/>
                  </a:lnTo>
                  <a:lnTo>
                    <a:pt x="25" y="151"/>
                  </a:lnTo>
                  <a:lnTo>
                    <a:pt x="19" y="141"/>
                  </a:lnTo>
                  <a:lnTo>
                    <a:pt x="13" y="132"/>
                  </a:lnTo>
                  <a:lnTo>
                    <a:pt x="7" y="121"/>
                  </a:lnTo>
                  <a:lnTo>
                    <a:pt x="2" y="111"/>
                  </a:lnTo>
                  <a:lnTo>
                    <a:pt x="1" y="100"/>
                  </a:lnTo>
                  <a:lnTo>
                    <a:pt x="0" y="87"/>
                  </a:lnTo>
                  <a:lnTo>
                    <a:pt x="1" y="73"/>
                  </a:lnTo>
                  <a:lnTo>
                    <a:pt x="2" y="58"/>
                  </a:lnTo>
                  <a:lnTo>
                    <a:pt x="4" y="43"/>
                  </a:lnTo>
                  <a:lnTo>
                    <a:pt x="7" y="30"/>
                  </a:lnTo>
                  <a:lnTo>
                    <a:pt x="12" y="19"/>
                  </a:lnTo>
                  <a:lnTo>
                    <a:pt x="17" y="11"/>
                  </a:lnTo>
                  <a:lnTo>
                    <a:pt x="21" y="10"/>
                  </a:lnTo>
                  <a:lnTo>
                    <a:pt x="25" y="9"/>
                  </a:lnTo>
                  <a:lnTo>
                    <a:pt x="29" y="8"/>
                  </a:lnTo>
                  <a:lnTo>
                    <a:pt x="33" y="7"/>
                  </a:lnTo>
                  <a:lnTo>
                    <a:pt x="36" y="6"/>
                  </a:lnTo>
                  <a:lnTo>
                    <a:pt x="41" y="4"/>
                  </a:lnTo>
                  <a:lnTo>
                    <a:pt x="45" y="2"/>
                  </a:lnTo>
                  <a:lnTo>
                    <a:pt x="48" y="0"/>
                  </a:lnTo>
                  <a:lnTo>
                    <a:pt x="51" y="0"/>
                  </a:lnTo>
                  <a:lnTo>
                    <a:pt x="53" y="2"/>
                  </a:lnTo>
                  <a:lnTo>
                    <a:pt x="55" y="2"/>
                  </a:lnTo>
                  <a:lnTo>
                    <a:pt x="57" y="3"/>
                  </a:lnTo>
                  <a:lnTo>
                    <a:pt x="58" y="4"/>
                  </a:lnTo>
                  <a:lnTo>
                    <a:pt x="61" y="5"/>
                  </a:lnTo>
                  <a:lnTo>
                    <a:pt x="63" y="6"/>
                  </a:lnTo>
                  <a:lnTo>
                    <a:pt x="67" y="6"/>
                  </a:lnTo>
                  <a:lnTo>
                    <a:pt x="67" y="15"/>
                  </a:lnTo>
                  <a:lnTo>
                    <a:pt x="69" y="25"/>
                  </a:lnTo>
                  <a:lnTo>
                    <a:pt x="71" y="36"/>
                  </a:lnTo>
                  <a:lnTo>
                    <a:pt x="74" y="47"/>
                  </a:lnTo>
                  <a:lnTo>
                    <a:pt x="72" y="54"/>
                  </a:lnTo>
                  <a:lnTo>
                    <a:pt x="68" y="61"/>
                  </a:lnTo>
                  <a:lnTo>
                    <a:pt x="64" y="68"/>
                  </a:lnTo>
                  <a:lnTo>
                    <a:pt x="59" y="72"/>
                  </a:lnTo>
                  <a:lnTo>
                    <a:pt x="59" y="73"/>
                  </a:lnTo>
                  <a:lnTo>
                    <a:pt x="59" y="73"/>
                  </a:lnTo>
                  <a:lnTo>
                    <a:pt x="59" y="73"/>
                  </a:lnTo>
                  <a:lnTo>
                    <a:pt x="59" y="74"/>
                  </a:lnTo>
                  <a:lnTo>
                    <a:pt x="60" y="74"/>
                  </a:lnTo>
                  <a:lnTo>
                    <a:pt x="61" y="74"/>
                  </a:lnTo>
                  <a:lnTo>
                    <a:pt x="62" y="75"/>
                  </a:lnTo>
                  <a:lnTo>
                    <a:pt x="63" y="75"/>
                  </a:lnTo>
                  <a:lnTo>
                    <a:pt x="61" y="78"/>
                  </a:lnTo>
                  <a:lnTo>
                    <a:pt x="59" y="82"/>
                  </a:lnTo>
                  <a:lnTo>
                    <a:pt x="56" y="85"/>
                  </a:lnTo>
                  <a:lnTo>
                    <a:pt x="53" y="88"/>
                  </a:lnTo>
                  <a:lnTo>
                    <a:pt x="54" y="88"/>
                  </a:lnTo>
                  <a:lnTo>
                    <a:pt x="55" y="88"/>
                  </a:lnTo>
                  <a:lnTo>
                    <a:pt x="55" y="89"/>
                  </a:lnTo>
                  <a:lnTo>
                    <a:pt x="56" y="89"/>
                  </a:lnTo>
                  <a:lnTo>
                    <a:pt x="57" y="87"/>
                  </a:lnTo>
                  <a:lnTo>
                    <a:pt x="59" y="86"/>
                  </a:lnTo>
                  <a:lnTo>
                    <a:pt x="60" y="85"/>
                  </a:lnTo>
                  <a:lnTo>
                    <a:pt x="63" y="85"/>
                  </a:lnTo>
                  <a:lnTo>
                    <a:pt x="61" y="87"/>
                  </a:lnTo>
                  <a:lnTo>
                    <a:pt x="59" y="89"/>
                  </a:lnTo>
                  <a:lnTo>
                    <a:pt x="56" y="92"/>
                  </a:lnTo>
                  <a:lnTo>
                    <a:pt x="53" y="96"/>
                  </a:lnTo>
                  <a:lnTo>
                    <a:pt x="51" y="99"/>
                  </a:lnTo>
                  <a:lnTo>
                    <a:pt x="49" y="102"/>
                  </a:lnTo>
                  <a:lnTo>
                    <a:pt x="48" y="105"/>
                  </a:lnTo>
                  <a:lnTo>
                    <a:pt x="47" y="107"/>
                  </a:lnTo>
                  <a:lnTo>
                    <a:pt x="50" y="104"/>
                  </a:lnTo>
                  <a:lnTo>
                    <a:pt x="53" y="101"/>
                  </a:lnTo>
                  <a:lnTo>
                    <a:pt x="56" y="99"/>
                  </a:lnTo>
                  <a:lnTo>
                    <a:pt x="60" y="97"/>
                  </a:lnTo>
                  <a:lnTo>
                    <a:pt x="58" y="102"/>
                  </a:lnTo>
                  <a:lnTo>
                    <a:pt x="56" y="107"/>
                  </a:lnTo>
                  <a:lnTo>
                    <a:pt x="52" y="111"/>
                  </a:lnTo>
                  <a:lnTo>
                    <a:pt x="51" y="116"/>
                  </a:lnTo>
                  <a:lnTo>
                    <a:pt x="55" y="114"/>
                  </a:lnTo>
                  <a:lnTo>
                    <a:pt x="59" y="109"/>
                  </a:lnTo>
                  <a:lnTo>
                    <a:pt x="63" y="107"/>
                  </a:lnTo>
                  <a:lnTo>
                    <a:pt x="64" y="112"/>
                  </a:lnTo>
                  <a:lnTo>
                    <a:pt x="62" y="115"/>
                  </a:lnTo>
                  <a:lnTo>
                    <a:pt x="59" y="118"/>
                  </a:lnTo>
                  <a:lnTo>
                    <a:pt x="58" y="120"/>
                  </a:lnTo>
                  <a:lnTo>
                    <a:pt x="57" y="123"/>
                  </a:lnTo>
                  <a:lnTo>
                    <a:pt x="61" y="121"/>
                  </a:lnTo>
                  <a:lnTo>
                    <a:pt x="65" y="117"/>
                  </a:lnTo>
                  <a:lnTo>
                    <a:pt x="68" y="117"/>
                  </a:lnTo>
                  <a:lnTo>
                    <a:pt x="70" y="122"/>
                  </a:lnTo>
                  <a:lnTo>
                    <a:pt x="67" y="125"/>
                  </a:lnTo>
                  <a:lnTo>
                    <a:pt x="66" y="126"/>
                  </a:lnTo>
                  <a:lnTo>
                    <a:pt x="65" y="129"/>
                  </a:lnTo>
                  <a:lnTo>
                    <a:pt x="64" y="132"/>
                  </a:lnTo>
                  <a:lnTo>
                    <a:pt x="67" y="130"/>
                  </a:lnTo>
                  <a:lnTo>
                    <a:pt x="70" y="128"/>
                  </a:lnTo>
                  <a:lnTo>
                    <a:pt x="73" y="126"/>
                  </a:lnTo>
                  <a:lnTo>
                    <a:pt x="75" y="125"/>
                  </a:lnTo>
                  <a:lnTo>
                    <a:pt x="76" y="126"/>
                  </a:lnTo>
                  <a:lnTo>
                    <a:pt x="77" y="127"/>
                  </a:lnTo>
                  <a:lnTo>
                    <a:pt x="78" y="129"/>
                  </a:lnTo>
                  <a:lnTo>
                    <a:pt x="78" y="132"/>
                  </a:lnTo>
                  <a:lnTo>
                    <a:pt x="75" y="134"/>
                  </a:lnTo>
                  <a:lnTo>
                    <a:pt x="73" y="136"/>
                  </a:lnTo>
                  <a:lnTo>
                    <a:pt x="71" y="138"/>
                  </a:lnTo>
                  <a:lnTo>
                    <a:pt x="70" y="141"/>
                  </a:lnTo>
                  <a:lnTo>
                    <a:pt x="73" y="140"/>
                  </a:lnTo>
                  <a:lnTo>
                    <a:pt x="76" y="138"/>
                  </a:lnTo>
                  <a:lnTo>
                    <a:pt x="78" y="136"/>
                  </a:lnTo>
                  <a:lnTo>
                    <a:pt x="80" y="134"/>
                  </a:lnTo>
                  <a:lnTo>
                    <a:pt x="82" y="134"/>
                  </a:lnTo>
                  <a:lnTo>
                    <a:pt x="83" y="135"/>
                  </a:lnTo>
                  <a:lnTo>
                    <a:pt x="84" y="137"/>
                  </a:lnTo>
                  <a:lnTo>
                    <a:pt x="85" y="141"/>
                  </a:lnTo>
                  <a:lnTo>
                    <a:pt x="81" y="144"/>
                  </a:lnTo>
                  <a:lnTo>
                    <a:pt x="78" y="147"/>
                  </a:lnTo>
                  <a:lnTo>
                    <a:pt x="76" y="151"/>
                  </a:lnTo>
                  <a:lnTo>
                    <a:pt x="76" y="155"/>
                  </a:lnTo>
                  <a:lnTo>
                    <a:pt x="79" y="152"/>
                  </a:lnTo>
                  <a:lnTo>
                    <a:pt x="83" y="148"/>
                  </a:lnTo>
                  <a:lnTo>
                    <a:pt x="87" y="144"/>
                  </a:lnTo>
                  <a:lnTo>
                    <a:pt x="90" y="143"/>
                  </a:lnTo>
                  <a:lnTo>
                    <a:pt x="91" y="148"/>
                  </a:lnTo>
                  <a:lnTo>
                    <a:pt x="90" y="152"/>
                  </a:lnTo>
                  <a:lnTo>
                    <a:pt x="89" y="155"/>
                  </a:lnTo>
                  <a:lnTo>
                    <a:pt x="89" y="158"/>
                  </a:lnTo>
                  <a:lnTo>
                    <a:pt x="92" y="154"/>
                  </a:lnTo>
                  <a:lnTo>
                    <a:pt x="94" y="152"/>
                  </a:lnTo>
                  <a:lnTo>
                    <a:pt x="96" y="151"/>
                  </a:lnTo>
                  <a:lnTo>
                    <a:pt x="97" y="150"/>
                  </a:lnTo>
                  <a:lnTo>
                    <a:pt x="98" y="155"/>
                  </a:lnTo>
                  <a:lnTo>
                    <a:pt x="96" y="161"/>
                  </a:lnTo>
                  <a:lnTo>
                    <a:pt x="93" y="167"/>
                  </a:lnTo>
                  <a:lnTo>
                    <a:pt x="94" y="170"/>
                  </a:lnTo>
                  <a:lnTo>
                    <a:pt x="96" y="168"/>
                  </a:lnTo>
                  <a:lnTo>
                    <a:pt x="99" y="164"/>
                  </a:lnTo>
                  <a:lnTo>
                    <a:pt x="101" y="160"/>
                  </a:lnTo>
                  <a:lnTo>
                    <a:pt x="103" y="157"/>
                  </a:lnTo>
                  <a:lnTo>
                    <a:pt x="104" y="156"/>
                  </a:lnTo>
                  <a:lnTo>
                    <a:pt x="105" y="156"/>
                  </a:lnTo>
                  <a:lnTo>
                    <a:pt x="106" y="157"/>
                  </a:lnTo>
                  <a:lnTo>
                    <a:pt x="107" y="158"/>
                  </a:lnTo>
                  <a:lnTo>
                    <a:pt x="106" y="162"/>
                  </a:lnTo>
                  <a:lnTo>
                    <a:pt x="105" y="167"/>
                  </a:lnTo>
                  <a:lnTo>
                    <a:pt x="103" y="171"/>
                  </a:lnTo>
                  <a:lnTo>
                    <a:pt x="102" y="177"/>
                  </a:lnTo>
                  <a:lnTo>
                    <a:pt x="104" y="174"/>
                  </a:lnTo>
                  <a:lnTo>
                    <a:pt x="107" y="171"/>
                  </a:lnTo>
                  <a:lnTo>
                    <a:pt x="108" y="167"/>
                  </a:lnTo>
                  <a:lnTo>
                    <a:pt x="110" y="163"/>
                  </a:lnTo>
                  <a:lnTo>
                    <a:pt x="111" y="163"/>
                  </a:lnTo>
                  <a:lnTo>
                    <a:pt x="111" y="163"/>
                  </a:lnTo>
                  <a:lnTo>
                    <a:pt x="112" y="163"/>
                  </a:lnTo>
                  <a:lnTo>
                    <a:pt x="113" y="163"/>
                  </a:lnTo>
                  <a:lnTo>
                    <a:pt x="115" y="167"/>
                  </a:lnTo>
                  <a:lnTo>
                    <a:pt x="114" y="172"/>
                  </a:lnTo>
                  <a:lnTo>
                    <a:pt x="112" y="178"/>
                  </a:lnTo>
                  <a:lnTo>
                    <a:pt x="110" y="184"/>
                  </a:lnTo>
                  <a:lnTo>
                    <a:pt x="113" y="181"/>
                  </a:lnTo>
                  <a:lnTo>
                    <a:pt x="116" y="176"/>
                  </a:lnTo>
                  <a:lnTo>
                    <a:pt x="119" y="170"/>
                  </a:lnTo>
                  <a:lnTo>
                    <a:pt x="120" y="167"/>
                  </a:lnTo>
                  <a:lnTo>
                    <a:pt x="120" y="167"/>
                  </a:lnTo>
                  <a:lnTo>
                    <a:pt x="121" y="167"/>
                  </a:lnTo>
                  <a:lnTo>
                    <a:pt x="121" y="167"/>
                  </a:lnTo>
                  <a:lnTo>
                    <a:pt x="122" y="166"/>
                  </a:lnTo>
                  <a:lnTo>
                    <a:pt x="121" y="169"/>
                  </a:lnTo>
                  <a:lnTo>
                    <a:pt x="121" y="173"/>
                  </a:lnTo>
                  <a:lnTo>
                    <a:pt x="120" y="175"/>
                  </a:lnTo>
                  <a:lnTo>
                    <a:pt x="120" y="179"/>
                  </a:lnTo>
                  <a:lnTo>
                    <a:pt x="122" y="177"/>
                  </a:lnTo>
                  <a:lnTo>
                    <a:pt x="124" y="173"/>
                  </a:lnTo>
                  <a:lnTo>
                    <a:pt x="125" y="170"/>
                  </a:lnTo>
                  <a:lnTo>
                    <a:pt x="125" y="166"/>
                  </a:lnTo>
                  <a:lnTo>
                    <a:pt x="124" y="166"/>
                  </a:lnTo>
                  <a:lnTo>
                    <a:pt x="124" y="165"/>
                  </a:lnTo>
                  <a:lnTo>
                    <a:pt x="123" y="165"/>
                  </a:lnTo>
                  <a:lnTo>
                    <a:pt x="122" y="164"/>
                  </a:lnTo>
                  <a:lnTo>
                    <a:pt x="123" y="160"/>
                  </a:lnTo>
                  <a:lnTo>
                    <a:pt x="124" y="158"/>
                  </a:lnTo>
                  <a:lnTo>
                    <a:pt x="125" y="157"/>
                  </a:lnTo>
                  <a:lnTo>
                    <a:pt x="129" y="156"/>
                  </a:lnTo>
                  <a:lnTo>
                    <a:pt x="140" y="164"/>
                  </a:lnTo>
                  <a:lnTo>
                    <a:pt x="148" y="171"/>
                  </a:lnTo>
                  <a:lnTo>
                    <a:pt x="154" y="175"/>
                  </a:lnTo>
                  <a:lnTo>
                    <a:pt x="159" y="179"/>
                  </a:lnTo>
                  <a:lnTo>
                    <a:pt x="162" y="181"/>
                  </a:lnTo>
                  <a:lnTo>
                    <a:pt x="165" y="184"/>
                  </a:lnTo>
                  <a:lnTo>
                    <a:pt x="167" y="185"/>
                  </a:lnTo>
                  <a:lnTo>
                    <a:pt x="170" y="188"/>
                  </a:lnTo>
                  <a:lnTo>
                    <a:pt x="177" y="191"/>
                  </a:lnTo>
                  <a:lnTo>
                    <a:pt x="182" y="193"/>
                  </a:lnTo>
                  <a:lnTo>
                    <a:pt x="185" y="194"/>
                  </a:lnTo>
                  <a:lnTo>
                    <a:pt x="187" y="195"/>
                  </a:lnTo>
                  <a:lnTo>
                    <a:pt x="189" y="196"/>
                  </a:lnTo>
                  <a:lnTo>
                    <a:pt x="190" y="197"/>
                  </a:lnTo>
                  <a:lnTo>
                    <a:pt x="191" y="197"/>
                  </a:lnTo>
                  <a:lnTo>
                    <a:pt x="191" y="197"/>
                  </a:lnTo>
                  <a:lnTo>
                    <a:pt x="190" y="198"/>
                  </a:lnTo>
                  <a:lnTo>
                    <a:pt x="190" y="199"/>
                  </a:lnTo>
                  <a:lnTo>
                    <a:pt x="190" y="199"/>
                  </a:lnTo>
                  <a:lnTo>
                    <a:pt x="190" y="200"/>
                  </a:lnTo>
                  <a:lnTo>
                    <a:pt x="186" y="199"/>
                  </a:lnTo>
                  <a:lnTo>
                    <a:pt x="184" y="199"/>
                  </a:lnTo>
                  <a:lnTo>
                    <a:pt x="181" y="198"/>
                  </a:lnTo>
                  <a:lnTo>
                    <a:pt x="177" y="197"/>
                  </a:lnTo>
                  <a:lnTo>
                    <a:pt x="178" y="199"/>
                  </a:lnTo>
                  <a:lnTo>
                    <a:pt x="180" y="200"/>
                  </a:lnTo>
                  <a:lnTo>
                    <a:pt x="182" y="202"/>
                  </a:lnTo>
                  <a:lnTo>
                    <a:pt x="184" y="204"/>
                  </a:lnTo>
                  <a:lnTo>
                    <a:pt x="184" y="204"/>
                  </a:lnTo>
                  <a:lnTo>
                    <a:pt x="184" y="206"/>
                  </a:lnTo>
                  <a:lnTo>
                    <a:pt x="184" y="206"/>
                  </a:lnTo>
                  <a:lnTo>
                    <a:pt x="184" y="207"/>
                  </a:lnTo>
                  <a:lnTo>
                    <a:pt x="182" y="207"/>
                  </a:lnTo>
                  <a:lnTo>
                    <a:pt x="179" y="206"/>
                  </a:lnTo>
                  <a:lnTo>
                    <a:pt x="176" y="205"/>
                  </a:lnTo>
                  <a:lnTo>
                    <a:pt x="174" y="204"/>
                  </a:lnTo>
                  <a:lnTo>
                    <a:pt x="171" y="203"/>
                  </a:lnTo>
                  <a:lnTo>
                    <a:pt x="169" y="202"/>
                  </a:lnTo>
                  <a:lnTo>
                    <a:pt x="168" y="202"/>
                  </a:lnTo>
                  <a:lnTo>
                    <a:pt x="166" y="202"/>
                  </a:lnTo>
                  <a:lnTo>
                    <a:pt x="168" y="204"/>
                  </a:lnTo>
                  <a:lnTo>
                    <a:pt x="171" y="207"/>
                  </a:lnTo>
                  <a:lnTo>
                    <a:pt x="175" y="209"/>
                  </a:lnTo>
                  <a:lnTo>
                    <a:pt x="179" y="211"/>
                  </a:lnTo>
                  <a:lnTo>
                    <a:pt x="179" y="212"/>
                  </a:lnTo>
                  <a:lnTo>
                    <a:pt x="179" y="212"/>
                  </a:lnTo>
                  <a:lnTo>
                    <a:pt x="179" y="214"/>
                  </a:lnTo>
                  <a:lnTo>
                    <a:pt x="179" y="214"/>
                  </a:lnTo>
                  <a:lnTo>
                    <a:pt x="177" y="217"/>
                  </a:lnTo>
                  <a:lnTo>
                    <a:pt x="174" y="217"/>
                  </a:lnTo>
                  <a:lnTo>
                    <a:pt x="171" y="217"/>
                  </a:lnTo>
                  <a:lnTo>
                    <a:pt x="169" y="215"/>
                  </a:lnTo>
                  <a:lnTo>
                    <a:pt x="167" y="214"/>
                  </a:lnTo>
                  <a:lnTo>
                    <a:pt x="164" y="212"/>
                  </a:lnTo>
                  <a:lnTo>
                    <a:pt x="162" y="211"/>
                  </a:lnTo>
                  <a:lnTo>
                    <a:pt x="159" y="211"/>
                  </a:lnTo>
                  <a:lnTo>
                    <a:pt x="166" y="217"/>
                  </a:lnTo>
                  <a:lnTo>
                    <a:pt x="170" y="220"/>
                  </a:lnTo>
                  <a:lnTo>
                    <a:pt x="172" y="222"/>
                  </a:lnTo>
                  <a:lnTo>
                    <a:pt x="172" y="222"/>
                  </a:lnTo>
                  <a:lnTo>
                    <a:pt x="172" y="223"/>
                  </a:lnTo>
                  <a:lnTo>
                    <a:pt x="171" y="223"/>
                  </a:lnTo>
                  <a:lnTo>
                    <a:pt x="171" y="225"/>
                  </a:lnTo>
                  <a:lnTo>
                    <a:pt x="170" y="225"/>
                  </a:lnTo>
                  <a:lnTo>
                    <a:pt x="166" y="224"/>
                  </a:lnTo>
                  <a:lnTo>
                    <a:pt x="162" y="222"/>
                  </a:lnTo>
                  <a:lnTo>
                    <a:pt x="159" y="222"/>
                  </a:lnTo>
                  <a:lnTo>
                    <a:pt x="156" y="222"/>
                  </a:lnTo>
                  <a:lnTo>
                    <a:pt x="158" y="223"/>
                  </a:lnTo>
                  <a:lnTo>
                    <a:pt x="161" y="225"/>
                  </a:lnTo>
                  <a:lnTo>
                    <a:pt x="163" y="227"/>
                  </a:lnTo>
                  <a:lnTo>
                    <a:pt x="165" y="229"/>
                  </a:lnTo>
                  <a:lnTo>
                    <a:pt x="164" y="232"/>
                  </a:lnTo>
                  <a:lnTo>
                    <a:pt x="162" y="232"/>
                  </a:lnTo>
                  <a:lnTo>
                    <a:pt x="160" y="232"/>
                  </a:lnTo>
                  <a:lnTo>
                    <a:pt x="157" y="232"/>
                  </a:lnTo>
                  <a:lnTo>
                    <a:pt x="154" y="230"/>
                  </a:lnTo>
                  <a:lnTo>
                    <a:pt x="152" y="229"/>
                  </a:lnTo>
                  <a:lnTo>
                    <a:pt x="150" y="229"/>
                  </a:lnTo>
                  <a:lnTo>
                    <a:pt x="149" y="228"/>
                  </a:lnTo>
                  <a:lnTo>
                    <a:pt x="150" y="230"/>
                  </a:lnTo>
                  <a:lnTo>
                    <a:pt x="152" y="232"/>
                  </a:lnTo>
                  <a:lnTo>
                    <a:pt x="155" y="234"/>
                  </a:lnTo>
                  <a:lnTo>
                    <a:pt x="158" y="236"/>
                  </a:lnTo>
                  <a:lnTo>
                    <a:pt x="158" y="237"/>
                  </a:lnTo>
                  <a:lnTo>
                    <a:pt x="158" y="238"/>
                  </a:lnTo>
                  <a:lnTo>
                    <a:pt x="158" y="238"/>
                  </a:lnTo>
                  <a:lnTo>
                    <a:pt x="159" y="240"/>
                  </a:lnTo>
                  <a:lnTo>
                    <a:pt x="156" y="241"/>
                  </a:lnTo>
                  <a:lnTo>
                    <a:pt x="154" y="241"/>
                  </a:lnTo>
                  <a:lnTo>
                    <a:pt x="151" y="240"/>
                  </a:lnTo>
                  <a:lnTo>
                    <a:pt x="148" y="238"/>
                  </a:lnTo>
                  <a:lnTo>
                    <a:pt x="145" y="237"/>
                  </a:lnTo>
                  <a:lnTo>
                    <a:pt x="142" y="236"/>
                  </a:lnTo>
                  <a:lnTo>
                    <a:pt x="140" y="234"/>
                  </a:lnTo>
                  <a:lnTo>
                    <a:pt x="138" y="233"/>
                  </a:lnTo>
                  <a:lnTo>
                    <a:pt x="139" y="236"/>
                  </a:lnTo>
                  <a:lnTo>
                    <a:pt x="143" y="239"/>
                  </a:lnTo>
                  <a:lnTo>
                    <a:pt x="148" y="242"/>
                  </a:lnTo>
                  <a:lnTo>
                    <a:pt x="151" y="244"/>
                  </a:lnTo>
                  <a:lnTo>
                    <a:pt x="151" y="245"/>
                  </a:lnTo>
                  <a:lnTo>
                    <a:pt x="151" y="247"/>
                  </a:lnTo>
                  <a:lnTo>
                    <a:pt x="151" y="247"/>
                  </a:lnTo>
                  <a:lnTo>
                    <a:pt x="150" y="248"/>
                  </a:lnTo>
                  <a:lnTo>
                    <a:pt x="148" y="248"/>
                  </a:lnTo>
                  <a:lnTo>
                    <a:pt x="145" y="248"/>
                  </a:lnTo>
                  <a:lnTo>
                    <a:pt x="142" y="247"/>
                  </a:lnTo>
                  <a:lnTo>
                    <a:pt x="140" y="245"/>
                  </a:lnTo>
                  <a:lnTo>
                    <a:pt x="138" y="245"/>
                  </a:lnTo>
                  <a:lnTo>
                    <a:pt x="136" y="244"/>
                  </a:lnTo>
                  <a:lnTo>
                    <a:pt x="134" y="243"/>
                  </a:lnTo>
                  <a:lnTo>
                    <a:pt x="132" y="241"/>
                  </a:lnTo>
                  <a:lnTo>
                    <a:pt x="132" y="242"/>
                  </a:lnTo>
                  <a:lnTo>
                    <a:pt x="132" y="243"/>
                  </a:lnTo>
                  <a:lnTo>
                    <a:pt x="132" y="243"/>
                  </a:lnTo>
                  <a:lnTo>
                    <a:pt x="132" y="244"/>
                  </a:lnTo>
                  <a:lnTo>
                    <a:pt x="134" y="245"/>
                  </a:lnTo>
                  <a:lnTo>
                    <a:pt x="138" y="247"/>
                  </a:lnTo>
                  <a:lnTo>
                    <a:pt x="141" y="250"/>
                  </a:lnTo>
                  <a:lnTo>
                    <a:pt x="143" y="254"/>
                  </a:lnTo>
                  <a:lnTo>
                    <a:pt x="142" y="254"/>
                  </a:lnTo>
                  <a:lnTo>
                    <a:pt x="141" y="255"/>
                  </a:lnTo>
                  <a:lnTo>
                    <a:pt x="140" y="255"/>
                  </a:lnTo>
                  <a:lnTo>
                    <a:pt x="139" y="256"/>
                  </a:lnTo>
                  <a:lnTo>
                    <a:pt x="137" y="255"/>
                  </a:lnTo>
                  <a:lnTo>
                    <a:pt x="135" y="253"/>
                  </a:lnTo>
                  <a:lnTo>
                    <a:pt x="133" y="252"/>
                  </a:lnTo>
                  <a:lnTo>
                    <a:pt x="131" y="250"/>
                  </a:lnTo>
                  <a:lnTo>
                    <a:pt x="129" y="249"/>
                  </a:lnTo>
                  <a:lnTo>
                    <a:pt x="127" y="248"/>
                  </a:lnTo>
                  <a:lnTo>
                    <a:pt x="125" y="247"/>
                  </a:lnTo>
                  <a:lnTo>
                    <a:pt x="123" y="247"/>
                  </a:lnTo>
                  <a:lnTo>
                    <a:pt x="125" y="249"/>
                  </a:lnTo>
                  <a:lnTo>
                    <a:pt x="127" y="252"/>
                  </a:lnTo>
                  <a:lnTo>
                    <a:pt x="130" y="255"/>
                  </a:lnTo>
                  <a:lnTo>
                    <a:pt x="133" y="258"/>
                  </a:lnTo>
                  <a:lnTo>
                    <a:pt x="133" y="258"/>
                  </a:lnTo>
                  <a:lnTo>
                    <a:pt x="133" y="258"/>
                  </a:lnTo>
                  <a:lnTo>
                    <a:pt x="133" y="259"/>
                  </a:lnTo>
                  <a:lnTo>
                    <a:pt x="133" y="259"/>
                  </a:lnTo>
                  <a:lnTo>
                    <a:pt x="131" y="259"/>
                  </a:lnTo>
                  <a:lnTo>
                    <a:pt x="130" y="259"/>
                  </a:lnTo>
                  <a:lnTo>
                    <a:pt x="128" y="259"/>
                  </a:lnTo>
                  <a:lnTo>
                    <a:pt x="126" y="259"/>
                  </a:lnTo>
                  <a:lnTo>
                    <a:pt x="126" y="259"/>
                  </a:lnTo>
                  <a:lnTo>
                    <a:pt x="126" y="259"/>
                  </a:lnTo>
                  <a:close/>
                </a:path>
              </a:pathLst>
            </a:custGeom>
            <a:solidFill>
              <a:srgbClr val="D2A5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6"/>
            <p:cNvSpPr>
              <a:spLocks/>
            </p:cNvSpPr>
            <p:nvPr/>
          </p:nvSpPr>
          <p:spPr bwMode="auto">
            <a:xfrm>
              <a:off x="3056" y="2328"/>
              <a:ext cx="188" cy="212"/>
            </a:xfrm>
            <a:custGeom>
              <a:avLst/>
              <a:gdLst>
                <a:gd name="T0" fmla="*/ 110 w 188"/>
                <a:gd name="T1" fmla="*/ 205 h 212"/>
                <a:gd name="T2" fmla="*/ 79 w 188"/>
                <a:gd name="T3" fmla="*/ 183 h 212"/>
                <a:gd name="T4" fmla="*/ 85 w 188"/>
                <a:gd name="T5" fmla="*/ 114 h 212"/>
                <a:gd name="T6" fmla="*/ 99 w 188"/>
                <a:gd name="T7" fmla="*/ 72 h 212"/>
                <a:gd name="T8" fmla="*/ 83 w 188"/>
                <a:gd name="T9" fmla="*/ 109 h 212"/>
                <a:gd name="T10" fmla="*/ 45 w 188"/>
                <a:gd name="T11" fmla="*/ 176 h 212"/>
                <a:gd name="T12" fmla="*/ 0 w 188"/>
                <a:gd name="T13" fmla="*/ 124 h 212"/>
                <a:gd name="T14" fmla="*/ 28 w 188"/>
                <a:gd name="T15" fmla="*/ 70 h 212"/>
                <a:gd name="T16" fmla="*/ 27 w 188"/>
                <a:gd name="T17" fmla="*/ 61 h 212"/>
                <a:gd name="T18" fmla="*/ 9 w 188"/>
                <a:gd name="T19" fmla="*/ 87 h 212"/>
                <a:gd name="T20" fmla="*/ 43 w 188"/>
                <a:gd name="T21" fmla="*/ 27 h 212"/>
                <a:gd name="T22" fmla="*/ 69 w 188"/>
                <a:gd name="T23" fmla="*/ 15 h 212"/>
                <a:gd name="T24" fmla="*/ 79 w 188"/>
                <a:gd name="T25" fmla="*/ 28 h 212"/>
                <a:gd name="T26" fmla="*/ 87 w 188"/>
                <a:gd name="T27" fmla="*/ 20 h 212"/>
                <a:gd name="T28" fmla="*/ 120 w 188"/>
                <a:gd name="T29" fmla="*/ 39 h 212"/>
                <a:gd name="T30" fmla="*/ 156 w 188"/>
                <a:gd name="T31" fmla="*/ 15 h 212"/>
                <a:gd name="T32" fmla="*/ 164 w 188"/>
                <a:gd name="T33" fmla="*/ 33 h 212"/>
                <a:gd name="T34" fmla="*/ 172 w 188"/>
                <a:gd name="T35" fmla="*/ 36 h 212"/>
                <a:gd name="T36" fmla="*/ 166 w 188"/>
                <a:gd name="T37" fmla="*/ 45 h 212"/>
                <a:gd name="T38" fmla="*/ 177 w 188"/>
                <a:gd name="T39" fmla="*/ 50 h 212"/>
                <a:gd name="T40" fmla="*/ 172 w 188"/>
                <a:gd name="T41" fmla="*/ 57 h 212"/>
                <a:gd name="T42" fmla="*/ 180 w 188"/>
                <a:gd name="T43" fmla="*/ 58 h 212"/>
                <a:gd name="T44" fmla="*/ 170 w 188"/>
                <a:gd name="T45" fmla="*/ 71 h 212"/>
                <a:gd name="T46" fmla="*/ 180 w 188"/>
                <a:gd name="T47" fmla="*/ 69 h 212"/>
                <a:gd name="T48" fmla="*/ 179 w 188"/>
                <a:gd name="T49" fmla="*/ 78 h 212"/>
                <a:gd name="T50" fmla="*/ 176 w 188"/>
                <a:gd name="T51" fmla="*/ 83 h 212"/>
                <a:gd name="T52" fmla="*/ 186 w 188"/>
                <a:gd name="T53" fmla="*/ 89 h 212"/>
                <a:gd name="T54" fmla="*/ 178 w 188"/>
                <a:gd name="T55" fmla="*/ 94 h 212"/>
                <a:gd name="T56" fmla="*/ 187 w 188"/>
                <a:gd name="T57" fmla="*/ 95 h 212"/>
                <a:gd name="T58" fmla="*/ 176 w 188"/>
                <a:gd name="T59" fmla="*/ 104 h 212"/>
                <a:gd name="T60" fmla="*/ 188 w 188"/>
                <a:gd name="T61" fmla="*/ 103 h 212"/>
                <a:gd name="T62" fmla="*/ 184 w 188"/>
                <a:gd name="T63" fmla="*/ 110 h 212"/>
                <a:gd name="T64" fmla="*/ 185 w 188"/>
                <a:gd name="T65" fmla="*/ 114 h 212"/>
                <a:gd name="T66" fmla="*/ 185 w 188"/>
                <a:gd name="T67" fmla="*/ 121 h 212"/>
                <a:gd name="T68" fmla="*/ 187 w 188"/>
                <a:gd name="T69" fmla="*/ 127 h 212"/>
                <a:gd name="T70" fmla="*/ 181 w 188"/>
                <a:gd name="T71" fmla="*/ 131 h 212"/>
                <a:gd name="T72" fmla="*/ 178 w 188"/>
                <a:gd name="T73" fmla="*/ 132 h 212"/>
                <a:gd name="T74" fmla="*/ 175 w 188"/>
                <a:gd name="T75" fmla="*/ 135 h 212"/>
                <a:gd name="T76" fmla="*/ 166 w 188"/>
                <a:gd name="T77" fmla="*/ 137 h 212"/>
                <a:gd name="T78" fmla="*/ 174 w 188"/>
                <a:gd name="T79" fmla="*/ 143 h 212"/>
                <a:gd name="T80" fmla="*/ 164 w 188"/>
                <a:gd name="T81" fmla="*/ 143 h 212"/>
                <a:gd name="T82" fmla="*/ 171 w 188"/>
                <a:gd name="T83" fmla="*/ 150 h 212"/>
                <a:gd name="T84" fmla="*/ 158 w 188"/>
                <a:gd name="T85" fmla="*/ 149 h 212"/>
                <a:gd name="T86" fmla="*/ 162 w 188"/>
                <a:gd name="T87" fmla="*/ 155 h 212"/>
                <a:gd name="T88" fmla="*/ 159 w 188"/>
                <a:gd name="T89" fmla="*/ 160 h 212"/>
                <a:gd name="T90" fmla="*/ 146 w 188"/>
                <a:gd name="T91" fmla="*/ 158 h 212"/>
                <a:gd name="T92" fmla="*/ 160 w 188"/>
                <a:gd name="T93" fmla="*/ 165 h 212"/>
                <a:gd name="T94" fmla="*/ 152 w 188"/>
                <a:gd name="T95" fmla="*/ 169 h 212"/>
                <a:gd name="T96" fmla="*/ 146 w 188"/>
                <a:gd name="T97" fmla="*/ 169 h 212"/>
                <a:gd name="T98" fmla="*/ 153 w 188"/>
                <a:gd name="T99" fmla="*/ 179 h 212"/>
                <a:gd name="T100" fmla="*/ 135 w 188"/>
                <a:gd name="T101" fmla="*/ 174 h 212"/>
                <a:gd name="T102" fmla="*/ 149 w 188"/>
                <a:gd name="T103" fmla="*/ 182 h 212"/>
                <a:gd name="T104" fmla="*/ 143 w 188"/>
                <a:gd name="T105" fmla="*/ 189 h 212"/>
                <a:gd name="T106" fmla="*/ 128 w 188"/>
                <a:gd name="T107" fmla="*/ 182 h 212"/>
                <a:gd name="T108" fmla="*/ 136 w 188"/>
                <a:gd name="T109" fmla="*/ 187 h 212"/>
                <a:gd name="T110" fmla="*/ 140 w 188"/>
                <a:gd name="T111" fmla="*/ 197 h 212"/>
                <a:gd name="T112" fmla="*/ 127 w 188"/>
                <a:gd name="T113" fmla="*/ 193 h 212"/>
                <a:gd name="T114" fmla="*/ 140 w 188"/>
                <a:gd name="T115" fmla="*/ 203 h 212"/>
                <a:gd name="T116" fmla="*/ 128 w 188"/>
                <a:gd name="T117" fmla="*/ 202 h 212"/>
                <a:gd name="T118" fmla="*/ 118 w 188"/>
                <a:gd name="T119" fmla="*/ 199 h 212"/>
                <a:gd name="T120" fmla="*/ 131 w 188"/>
                <a:gd name="T121" fmla="*/ 208 h 212"/>
                <a:gd name="T122" fmla="*/ 132 w 188"/>
                <a:gd name="T123" fmla="*/ 21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8" h="212">
                  <a:moveTo>
                    <a:pt x="127" y="212"/>
                  </a:moveTo>
                  <a:lnTo>
                    <a:pt x="124" y="211"/>
                  </a:lnTo>
                  <a:lnTo>
                    <a:pt x="122" y="210"/>
                  </a:lnTo>
                  <a:lnTo>
                    <a:pt x="118" y="209"/>
                  </a:lnTo>
                  <a:lnTo>
                    <a:pt x="116" y="208"/>
                  </a:lnTo>
                  <a:lnTo>
                    <a:pt x="113" y="206"/>
                  </a:lnTo>
                  <a:lnTo>
                    <a:pt x="110" y="205"/>
                  </a:lnTo>
                  <a:lnTo>
                    <a:pt x="107" y="204"/>
                  </a:lnTo>
                  <a:lnTo>
                    <a:pt x="104" y="203"/>
                  </a:lnTo>
                  <a:lnTo>
                    <a:pt x="99" y="199"/>
                  </a:lnTo>
                  <a:lnTo>
                    <a:pt x="94" y="195"/>
                  </a:lnTo>
                  <a:lnTo>
                    <a:pt x="88" y="191"/>
                  </a:lnTo>
                  <a:lnTo>
                    <a:pt x="83" y="187"/>
                  </a:lnTo>
                  <a:lnTo>
                    <a:pt x="79" y="183"/>
                  </a:lnTo>
                  <a:lnTo>
                    <a:pt x="73" y="179"/>
                  </a:lnTo>
                  <a:lnTo>
                    <a:pt x="69" y="175"/>
                  </a:lnTo>
                  <a:lnTo>
                    <a:pt x="64" y="172"/>
                  </a:lnTo>
                  <a:lnTo>
                    <a:pt x="66" y="160"/>
                  </a:lnTo>
                  <a:lnTo>
                    <a:pt x="71" y="145"/>
                  </a:lnTo>
                  <a:lnTo>
                    <a:pt x="78" y="130"/>
                  </a:lnTo>
                  <a:lnTo>
                    <a:pt x="85" y="114"/>
                  </a:lnTo>
                  <a:lnTo>
                    <a:pt x="93" y="100"/>
                  </a:lnTo>
                  <a:lnTo>
                    <a:pt x="99" y="86"/>
                  </a:lnTo>
                  <a:lnTo>
                    <a:pt x="102" y="76"/>
                  </a:lnTo>
                  <a:lnTo>
                    <a:pt x="101" y="69"/>
                  </a:lnTo>
                  <a:lnTo>
                    <a:pt x="101" y="70"/>
                  </a:lnTo>
                  <a:lnTo>
                    <a:pt x="100" y="71"/>
                  </a:lnTo>
                  <a:lnTo>
                    <a:pt x="99" y="72"/>
                  </a:lnTo>
                  <a:lnTo>
                    <a:pt x="98" y="73"/>
                  </a:lnTo>
                  <a:lnTo>
                    <a:pt x="97" y="76"/>
                  </a:lnTo>
                  <a:lnTo>
                    <a:pt x="96" y="78"/>
                  </a:lnTo>
                  <a:lnTo>
                    <a:pt x="95" y="82"/>
                  </a:lnTo>
                  <a:lnTo>
                    <a:pt x="92" y="88"/>
                  </a:lnTo>
                  <a:lnTo>
                    <a:pt x="88" y="97"/>
                  </a:lnTo>
                  <a:lnTo>
                    <a:pt x="83" y="109"/>
                  </a:lnTo>
                  <a:lnTo>
                    <a:pt x="75" y="126"/>
                  </a:lnTo>
                  <a:lnTo>
                    <a:pt x="65" y="148"/>
                  </a:lnTo>
                  <a:lnTo>
                    <a:pt x="63" y="156"/>
                  </a:lnTo>
                  <a:lnTo>
                    <a:pt x="60" y="163"/>
                  </a:lnTo>
                  <a:lnTo>
                    <a:pt x="56" y="171"/>
                  </a:lnTo>
                  <a:lnTo>
                    <a:pt x="51" y="178"/>
                  </a:lnTo>
                  <a:lnTo>
                    <a:pt x="45" y="176"/>
                  </a:lnTo>
                  <a:lnTo>
                    <a:pt x="38" y="171"/>
                  </a:lnTo>
                  <a:lnTo>
                    <a:pt x="30" y="163"/>
                  </a:lnTo>
                  <a:lnTo>
                    <a:pt x="23" y="154"/>
                  </a:lnTo>
                  <a:lnTo>
                    <a:pt x="15" y="145"/>
                  </a:lnTo>
                  <a:lnTo>
                    <a:pt x="9" y="136"/>
                  </a:lnTo>
                  <a:lnTo>
                    <a:pt x="4" y="129"/>
                  </a:lnTo>
                  <a:lnTo>
                    <a:pt x="0" y="124"/>
                  </a:lnTo>
                  <a:lnTo>
                    <a:pt x="1" y="116"/>
                  </a:lnTo>
                  <a:lnTo>
                    <a:pt x="5" y="108"/>
                  </a:lnTo>
                  <a:lnTo>
                    <a:pt x="10" y="100"/>
                  </a:lnTo>
                  <a:lnTo>
                    <a:pt x="15" y="93"/>
                  </a:lnTo>
                  <a:lnTo>
                    <a:pt x="20" y="85"/>
                  </a:lnTo>
                  <a:lnTo>
                    <a:pt x="25" y="78"/>
                  </a:lnTo>
                  <a:lnTo>
                    <a:pt x="28" y="70"/>
                  </a:lnTo>
                  <a:lnTo>
                    <a:pt x="29" y="63"/>
                  </a:lnTo>
                  <a:lnTo>
                    <a:pt x="31" y="61"/>
                  </a:lnTo>
                  <a:lnTo>
                    <a:pt x="33" y="60"/>
                  </a:lnTo>
                  <a:lnTo>
                    <a:pt x="34" y="58"/>
                  </a:lnTo>
                  <a:lnTo>
                    <a:pt x="34" y="56"/>
                  </a:lnTo>
                  <a:lnTo>
                    <a:pt x="31" y="57"/>
                  </a:lnTo>
                  <a:lnTo>
                    <a:pt x="27" y="61"/>
                  </a:lnTo>
                  <a:lnTo>
                    <a:pt x="24" y="67"/>
                  </a:lnTo>
                  <a:lnTo>
                    <a:pt x="20" y="73"/>
                  </a:lnTo>
                  <a:lnTo>
                    <a:pt x="16" y="80"/>
                  </a:lnTo>
                  <a:lnTo>
                    <a:pt x="12" y="86"/>
                  </a:lnTo>
                  <a:lnTo>
                    <a:pt x="9" y="91"/>
                  </a:lnTo>
                  <a:lnTo>
                    <a:pt x="7" y="95"/>
                  </a:lnTo>
                  <a:lnTo>
                    <a:pt x="9" y="87"/>
                  </a:lnTo>
                  <a:lnTo>
                    <a:pt x="10" y="80"/>
                  </a:lnTo>
                  <a:lnTo>
                    <a:pt x="11" y="74"/>
                  </a:lnTo>
                  <a:lnTo>
                    <a:pt x="12" y="65"/>
                  </a:lnTo>
                  <a:lnTo>
                    <a:pt x="19" y="59"/>
                  </a:lnTo>
                  <a:lnTo>
                    <a:pt x="26" y="50"/>
                  </a:lnTo>
                  <a:lnTo>
                    <a:pt x="35" y="39"/>
                  </a:lnTo>
                  <a:lnTo>
                    <a:pt x="43" y="27"/>
                  </a:lnTo>
                  <a:lnTo>
                    <a:pt x="52" y="16"/>
                  </a:lnTo>
                  <a:lnTo>
                    <a:pt x="60" y="7"/>
                  </a:lnTo>
                  <a:lnTo>
                    <a:pt x="68" y="1"/>
                  </a:lnTo>
                  <a:lnTo>
                    <a:pt x="74" y="0"/>
                  </a:lnTo>
                  <a:lnTo>
                    <a:pt x="73" y="3"/>
                  </a:lnTo>
                  <a:lnTo>
                    <a:pt x="71" y="8"/>
                  </a:lnTo>
                  <a:lnTo>
                    <a:pt x="69" y="15"/>
                  </a:lnTo>
                  <a:lnTo>
                    <a:pt x="68" y="21"/>
                  </a:lnTo>
                  <a:lnTo>
                    <a:pt x="67" y="27"/>
                  </a:lnTo>
                  <a:lnTo>
                    <a:pt x="67" y="32"/>
                  </a:lnTo>
                  <a:lnTo>
                    <a:pt x="69" y="37"/>
                  </a:lnTo>
                  <a:lnTo>
                    <a:pt x="74" y="38"/>
                  </a:lnTo>
                  <a:lnTo>
                    <a:pt x="77" y="33"/>
                  </a:lnTo>
                  <a:lnTo>
                    <a:pt x="79" y="28"/>
                  </a:lnTo>
                  <a:lnTo>
                    <a:pt x="82" y="23"/>
                  </a:lnTo>
                  <a:lnTo>
                    <a:pt x="84" y="19"/>
                  </a:lnTo>
                  <a:lnTo>
                    <a:pt x="85" y="18"/>
                  </a:lnTo>
                  <a:lnTo>
                    <a:pt x="86" y="18"/>
                  </a:lnTo>
                  <a:lnTo>
                    <a:pt x="86" y="18"/>
                  </a:lnTo>
                  <a:lnTo>
                    <a:pt x="87" y="18"/>
                  </a:lnTo>
                  <a:lnTo>
                    <a:pt x="87" y="20"/>
                  </a:lnTo>
                  <a:lnTo>
                    <a:pt x="88" y="24"/>
                  </a:lnTo>
                  <a:lnTo>
                    <a:pt x="89" y="34"/>
                  </a:lnTo>
                  <a:lnTo>
                    <a:pt x="90" y="52"/>
                  </a:lnTo>
                  <a:lnTo>
                    <a:pt x="96" y="54"/>
                  </a:lnTo>
                  <a:lnTo>
                    <a:pt x="103" y="52"/>
                  </a:lnTo>
                  <a:lnTo>
                    <a:pt x="111" y="46"/>
                  </a:lnTo>
                  <a:lnTo>
                    <a:pt x="120" y="39"/>
                  </a:lnTo>
                  <a:lnTo>
                    <a:pt x="129" y="31"/>
                  </a:lnTo>
                  <a:lnTo>
                    <a:pt x="137" y="23"/>
                  </a:lnTo>
                  <a:lnTo>
                    <a:pt x="143" y="16"/>
                  </a:lnTo>
                  <a:lnTo>
                    <a:pt x="147" y="11"/>
                  </a:lnTo>
                  <a:lnTo>
                    <a:pt x="150" y="12"/>
                  </a:lnTo>
                  <a:lnTo>
                    <a:pt x="153" y="13"/>
                  </a:lnTo>
                  <a:lnTo>
                    <a:pt x="156" y="15"/>
                  </a:lnTo>
                  <a:lnTo>
                    <a:pt x="159" y="18"/>
                  </a:lnTo>
                  <a:lnTo>
                    <a:pt x="162" y="21"/>
                  </a:lnTo>
                  <a:lnTo>
                    <a:pt x="164" y="24"/>
                  </a:lnTo>
                  <a:lnTo>
                    <a:pt x="166" y="28"/>
                  </a:lnTo>
                  <a:lnTo>
                    <a:pt x="167" y="31"/>
                  </a:lnTo>
                  <a:lnTo>
                    <a:pt x="166" y="32"/>
                  </a:lnTo>
                  <a:lnTo>
                    <a:pt x="164" y="33"/>
                  </a:lnTo>
                  <a:lnTo>
                    <a:pt x="163" y="34"/>
                  </a:lnTo>
                  <a:lnTo>
                    <a:pt x="163" y="36"/>
                  </a:lnTo>
                  <a:lnTo>
                    <a:pt x="165" y="35"/>
                  </a:lnTo>
                  <a:lnTo>
                    <a:pt x="167" y="35"/>
                  </a:lnTo>
                  <a:lnTo>
                    <a:pt x="169" y="35"/>
                  </a:lnTo>
                  <a:lnTo>
                    <a:pt x="171" y="35"/>
                  </a:lnTo>
                  <a:lnTo>
                    <a:pt x="172" y="36"/>
                  </a:lnTo>
                  <a:lnTo>
                    <a:pt x="172" y="37"/>
                  </a:lnTo>
                  <a:lnTo>
                    <a:pt x="172" y="37"/>
                  </a:lnTo>
                  <a:lnTo>
                    <a:pt x="173" y="38"/>
                  </a:lnTo>
                  <a:lnTo>
                    <a:pt x="171" y="39"/>
                  </a:lnTo>
                  <a:lnTo>
                    <a:pt x="169" y="41"/>
                  </a:lnTo>
                  <a:lnTo>
                    <a:pt x="168" y="43"/>
                  </a:lnTo>
                  <a:lnTo>
                    <a:pt x="166" y="45"/>
                  </a:lnTo>
                  <a:lnTo>
                    <a:pt x="168" y="45"/>
                  </a:lnTo>
                  <a:lnTo>
                    <a:pt x="170" y="44"/>
                  </a:lnTo>
                  <a:lnTo>
                    <a:pt x="173" y="43"/>
                  </a:lnTo>
                  <a:lnTo>
                    <a:pt x="175" y="44"/>
                  </a:lnTo>
                  <a:lnTo>
                    <a:pt x="176" y="47"/>
                  </a:lnTo>
                  <a:lnTo>
                    <a:pt x="177" y="49"/>
                  </a:lnTo>
                  <a:lnTo>
                    <a:pt x="177" y="50"/>
                  </a:lnTo>
                  <a:lnTo>
                    <a:pt x="177" y="52"/>
                  </a:lnTo>
                  <a:lnTo>
                    <a:pt x="176" y="53"/>
                  </a:lnTo>
                  <a:lnTo>
                    <a:pt x="175" y="54"/>
                  </a:lnTo>
                  <a:lnTo>
                    <a:pt x="173" y="55"/>
                  </a:lnTo>
                  <a:lnTo>
                    <a:pt x="172" y="56"/>
                  </a:lnTo>
                  <a:lnTo>
                    <a:pt x="172" y="57"/>
                  </a:lnTo>
                  <a:lnTo>
                    <a:pt x="172" y="57"/>
                  </a:lnTo>
                  <a:lnTo>
                    <a:pt x="172" y="58"/>
                  </a:lnTo>
                  <a:lnTo>
                    <a:pt x="172" y="58"/>
                  </a:lnTo>
                  <a:lnTo>
                    <a:pt x="174" y="58"/>
                  </a:lnTo>
                  <a:lnTo>
                    <a:pt x="176" y="57"/>
                  </a:lnTo>
                  <a:lnTo>
                    <a:pt x="177" y="57"/>
                  </a:lnTo>
                  <a:lnTo>
                    <a:pt x="179" y="57"/>
                  </a:lnTo>
                  <a:lnTo>
                    <a:pt x="180" y="58"/>
                  </a:lnTo>
                  <a:lnTo>
                    <a:pt x="181" y="60"/>
                  </a:lnTo>
                  <a:lnTo>
                    <a:pt x="181" y="61"/>
                  </a:lnTo>
                  <a:lnTo>
                    <a:pt x="181" y="63"/>
                  </a:lnTo>
                  <a:lnTo>
                    <a:pt x="178" y="65"/>
                  </a:lnTo>
                  <a:lnTo>
                    <a:pt x="175" y="67"/>
                  </a:lnTo>
                  <a:lnTo>
                    <a:pt x="172" y="69"/>
                  </a:lnTo>
                  <a:lnTo>
                    <a:pt x="170" y="71"/>
                  </a:lnTo>
                  <a:lnTo>
                    <a:pt x="169" y="71"/>
                  </a:lnTo>
                  <a:lnTo>
                    <a:pt x="169" y="72"/>
                  </a:lnTo>
                  <a:lnTo>
                    <a:pt x="169" y="72"/>
                  </a:lnTo>
                  <a:lnTo>
                    <a:pt x="169" y="73"/>
                  </a:lnTo>
                  <a:lnTo>
                    <a:pt x="172" y="71"/>
                  </a:lnTo>
                  <a:lnTo>
                    <a:pt x="176" y="70"/>
                  </a:lnTo>
                  <a:lnTo>
                    <a:pt x="180" y="69"/>
                  </a:lnTo>
                  <a:lnTo>
                    <a:pt x="184" y="69"/>
                  </a:lnTo>
                  <a:lnTo>
                    <a:pt x="184" y="70"/>
                  </a:lnTo>
                  <a:lnTo>
                    <a:pt x="184" y="72"/>
                  </a:lnTo>
                  <a:lnTo>
                    <a:pt x="184" y="74"/>
                  </a:lnTo>
                  <a:lnTo>
                    <a:pt x="184" y="75"/>
                  </a:lnTo>
                  <a:lnTo>
                    <a:pt x="182" y="76"/>
                  </a:lnTo>
                  <a:lnTo>
                    <a:pt x="179" y="78"/>
                  </a:lnTo>
                  <a:lnTo>
                    <a:pt x="177" y="79"/>
                  </a:lnTo>
                  <a:lnTo>
                    <a:pt x="175" y="81"/>
                  </a:lnTo>
                  <a:lnTo>
                    <a:pt x="174" y="82"/>
                  </a:lnTo>
                  <a:lnTo>
                    <a:pt x="174" y="82"/>
                  </a:lnTo>
                  <a:lnTo>
                    <a:pt x="174" y="83"/>
                  </a:lnTo>
                  <a:lnTo>
                    <a:pt x="174" y="84"/>
                  </a:lnTo>
                  <a:lnTo>
                    <a:pt x="176" y="83"/>
                  </a:lnTo>
                  <a:lnTo>
                    <a:pt x="179" y="82"/>
                  </a:lnTo>
                  <a:lnTo>
                    <a:pt x="183" y="81"/>
                  </a:lnTo>
                  <a:lnTo>
                    <a:pt x="185" y="80"/>
                  </a:lnTo>
                  <a:lnTo>
                    <a:pt x="185" y="82"/>
                  </a:lnTo>
                  <a:lnTo>
                    <a:pt x="185" y="84"/>
                  </a:lnTo>
                  <a:lnTo>
                    <a:pt x="185" y="86"/>
                  </a:lnTo>
                  <a:lnTo>
                    <a:pt x="186" y="89"/>
                  </a:lnTo>
                  <a:lnTo>
                    <a:pt x="181" y="90"/>
                  </a:lnTo>
                  <a:lnTo>
                    <a:pt x="179" y="91"/>
                  </a:lnTo>
                  <a:lnTo>
                    <a:pt x="178" y="92"/>
                  </a:lnTo>
                  <a:lnTo>
                    <a:pt x="177" y="93"/>
                  </a:lnTo>
                  <a:lnTo>
                    <a:pt x="178" y="93"/>
                  </a:lnTo>
                  <a:lnTo>
                    <a:pt x="178" y="93"/>
                  </a:lnTo>
                  <a:lnTo>
                    <a:pt x="178" y="94"/>
                  </a:lnTo>
                  <a:lnTo>
                    <a:pt x="178" y="94"/>
                  </a:lnTo>
                  <a:lnTo>
                    <a:pt x="181" y="93"/>
                  </a:lnTo>
                  <a:lnTo>
                    <a:pt x="184" y="93"/>
                  </a:lnTo>
                  <a:lnTo>
                    <a:pt x="185" y="93"/>
                  </a:lnTo>
                  <a:lnTo>
                    <a:pt x="187" y="94"/>
                  </a:lnTo>
                  <a:lnTo>
                    <a:pt x="187" y="95"/>
                  </a:lnTo>
                  <a:lnTo>
                    <a:pt x="187" y="95"/>
                  </a:lnTo>
                  <a:lnTo>
                    <a:pt x="187" y="97"/>
                  </a:lnTo>
                  <a:lnTo>
                    <a:pt x="188" y="98"/>
                  </a:lnTo>
                  <a:lnTo>
                    <a:pt x="184" y="99"/>
                  </a:lnTo>
                  <a:lnTo>
                    <a:pt x="182" y="100"/>
                  </a:lnTo>
                  <a:lnTo>
                    <a:pt x="179" y="101"/>
                  </a:lnTo>
                  <a:lnTo>
                    <a:pt x="176" y="103"/>
                  </a:lnTo>
                  <a:lnTo>
                    <a:pt x="176" y="104"/>
                  </a:lnTo>
                  <a:lnTo>
                    <a:pt x="176" y="104"/>
                  </a:lnTo>
                  <a:lnTo>
                    <a:pt x="176" y="105"/>
                  </a:lnTo>
                  <a:lnTo>
                    <a:pt x="176" y="106"/>
                  </a:lnTo>
                  <a:lnTo>
                    <a:pt x="181" y="105"/>
                  </a:lnTo>
                  <a:lnTo>
                    <a:pt x="184" y="104"/>
                  </a:lnTo>
                  <a:lnTo>
                    <a:pt x="186" y="104"/>
                  </a:lnTo>
                  <a:lnTo>
                    <a:pt x="188" y="103"/>
                  </a:lnTo>
                  <a:lnTo>
                    <a:pt x="188" y="104"/>
                  </a:lnTo>
                  <a:lnTo>
                    <a:pt x="188" y="105"/>
                  </a:lnTo>
                  <a:lnTo>
                    <a:pt x="188" y="107"/>
                  </a:lnTo>
                  <a:lnTo>
                    <a:pt x="188" y="108"/>
                  </a:lnTo>
                  <a:lnTo>
                    <a:pt x="186" y="109"/>
                  </a:lnTo>
                  <a:lnTo>
                    <a:pt x="185" y="109"/>
                  </a:lnTo>
                  <a:lnTo>
                    <a:pt x="184" y="110"/>
                  </a:lnTo>
                  <a:lnTo>
                    <a:pt x="183" y="111"/>
                  </a:lnTo>
                  <a:lnTo>
                    <a:pt x="183" y="111"/>
                  </a:lnTo>
                  <a:lnTo>
                    <a:pt x="183" y="112"/>
                  </a:lnTo>
                  <a:lnTo>
                    <a:pt x="183" y="113"/>
                  </a:lnTo>
                  <a:lnTo>
                    <a:pt x="183" y="114"/>
                  </a:lnTo>
                  <a:lnTo>
                    <a:pt x="184" y="114"/>
                  </a:lnTo>
                  <a:lnTo>
                    <a:pt x="185" y="114"/>
                  </a:lnTo>
                  <a:lnTo>
                    <a:pt x="186" y="114"/>
                  </a:lnTo>
                  <a:lnTo>
                    <a:pt x="187" y="114"/>
                  </a:lnTo>
                  <a:lnTo>
                    <a:pt x="187" y="116"/>
                  </a:lnTo>
                  <a:lnTo>
                    <a:pt x="187" y="117"/>
                  </a:lnTo>
                  <a:lnTo>
                    <a:pt x="187" y="120"/>
                  </a:lnTo>
                  <a:lnTo>
                    <a:pt x="187" y="122"/>
                  </a:lnTo>
                  <a:lnTo>
                    <a:pt x="185" y="121"/>
                  </a:lnTo>
                  <a:lnTo>
                    <a:pt x="184" y="121"/>
                  </a:lnTo>
                  <a:lnTo>
                    <a:pt x="182" y="121"/>
                  </a:lnTo>
                  <a:lnTo>
                    <a:pt x="181" y="121"/>
                  </a:lnTo>
                  <a:lnTo>
                    <a:pt x="183" y="124"/>
                  </a:lnTo>
                  <a:lnTo>
                    <a:pt x="185" y="125"/>
                  </a:lnTo>
                  <a:lnTo>
                    <a:pt x="186" y="126"/>
                  </a:lnTo>
                  <a:lnTo>
                    <a:pt x="187" y="127"/>
                  </a:lnTo>
                  <a:lnTo>
                    <a:pt x="187" y="130"/>
                  </a:lnTo>
                  <a:lnTo>
                    <a:pt x="186" y="131"/>
                  </a:lnTo>
                  <a:lnTo>
                    <a:pt x="186" y="132"/>
                  </a:lnTo>
                  <a:lnTo>
                    <a:pt x="185" y="132"/>
                  </a:lnTo>
                  <a:lnTo>
                    <a:pt x="184" y="132"/>
                  </a:lnTo>
                  <a:lnTo>
                    <a:pt x="183" y="131"/>
                  </a:lnTo>
                  <a:lnTo>
                    <a:pt x="181" y="131"/>
                  </a:lnTo>
                  <a:lnTo>
                    <a:pt x="177" y="130"/>
                  </a:lnTo>
                  <a:lnTo>
                    <a:pt x="177" y="130"/>
                  </a:lnTo>
                  <a:lnTo>
                    <a:pt x="177" y="131"/>
                  </a:lnTo>
                  <a:lnTo>
                    <a:pt x="177" y="131"/>
                  </a:lnTo>
                  <a:lnTo>
                    <a:pt x="177" y="131"/>
                  </a:lnTo>
                  <a:lnTo>
                    <a:pt x="177" y="132"/>
                  </a:lnTo>
                  <a:lnTo>
                    <a:pt x="178" y="132"/>
                  </a:lnTo>
                  <a:lnTo>
                    <a:pt x="178" y="134"/>
                  </a:lnTo>
                  <a:lnTo>
                    <a:pt x="179" y="134"/>
                  </a:lnTo>
                  <a:lnTo>
                    <a:pt x="178" y="135"/>
                  </a:lnTo>
                  <a:lnTo>
                    <a:pt x="178" y="135"/>
                  </a:lnTo>
                  <a:lnTo>
                    <a:pt x="178" y="135"/>
                  </a:lnTo>
                  <a:lnTo>
                    <a:pt x="177" y="136"/>
                  </a:lnTo>
                  <a:lnTo>
                    <a:pt x="175" y="135"/>
                  </a:lnTo>
                  <a:lnTo>
                    <a:pt x="172" y="135"/>
                  </a:lnTo>
                  <a:lnTo>
                    <a:pt x="169" y="135"/>
                  </a:lnTo>
                  <a:lnTo>
                    <a:pt x="166" y="134"/>
                  </a:lnTo>
                  <a:lnTo>
                    <a:pt x="166" y="135"/>
                  </a:lnTo>
                  <a:lnTo>
                    <a:pt x="166" y="135"/>
                  </a:lnTo>
                  <a:lnTo>
                    <a:pt x="166" y="136"/>
                  </a:lnTo>
                  <a:lnTo>
                    <a:pt x="166" y="137"/>
                  </a:lnTo>
                  <a:lnTo>
                    <a:pt x="168" y="138"/>
                  </a:lnTo>
                  <a:lnTo>
                    <a:pt x="170" y="138"/>
                  </a:lnTo>
                  <a:lnTo>
                    <a:pt x="172" y="139"/>
                  </a:lnTo>
                  <a:lnTo>
                    <a:pt x="174" y="141"/>
                  </a:lnTo>
                  <a:lnTo>
                    <a:pt x="174" y="142"/>
                  </a:lnTo>
                  <a:lnTo>
                    <a:pt x="174" y="142"/>
                  </a:lnTo>
                  <a:lnTo>
                    <a:pt x="174" y="143"/>
                  </a:lnTo>
                  <a:lnTo>
                    <a:pt x="174" y="145"/>
                  </a:lnTo>
                  <a:lnTo>
                    <a:pt x="172" y="145"/>
                  </a:lnTo>
                  <a:lnTo>
                    <a:pt x="169" y="143"/>
                  </a:lnTo>
                  <a:lnTo>
                    <a:pt x="167" y="143"/>
                  </a:lnTo>
                  <a:lnTo>
                    <a:pt x="165" y="143"/>
                  </a:lnTo>
                  <a:lnTo>
                    <a:pt x="164" y="143"/>
                  </a:lnTo>
                  <a:lnTo>
                    <a:pt x="164" y="143"/>
                  </a:lnTo>
                  <a:lnTo>
                    <a:pt x="164" y="143"/>
                  </a:lnTo>
                  <a:lnTo>
                    <a:pt x="164" y="144"/>
                  </a:lnTo>
                  <a:lnTo>
                    <a:pt x="167" y="146"/>
                  </a:lnTo>
                  <a:lnTo>
                    <a:pt x="169" y="148"/>
                  </a:lnTo>
                  <a:lnTo>
                    <a:pt x="170" y="149"/>
                  </a:lnTo>
                  <a:lnTo>
                    <a:pt x="171" y="150"/>
                  </a:lnTo>
                  <a:lnTo>
                    <a:pt x="171" y="150"/>
                  </a:lnTo>
                  <a:lnTo>
                    <a:pt x="171" y="151"/>
                  </a:lnTo>
                  <a:lnTo>
                    <a:pt x="170" y="152"/>
                  </a:lnTo>
                  <a:lnTo>
                    <a:pt x="170" y="152"/>
                  </a:lnTo>
                  <a:lnTo>
                    <a:pt x="166" y="151"/>
                  </a:lnTo>
                  <a:lnTo>
                    <a:pt x="162" y="150"/>
                  </a:lnTo>
                  <a:lnTo>
                    <a:pt x="160" y="149"/>
                  </a:lnTo>
                  <a:lnTo>
                    <a:pt x="158" y="149"/>
                  </a:lnTo>
                  <a:lnTo>
                    <a:pt x="157" y="149"/>
                  </a:lnTo>
                  <a:lnTo>
                    <a:pt x="156" y="149"/>
                  </a:lnTo>
                  <a:lnTo>
                    <a:pt x="155" y="149"/>
                  </a:lnTo>
                  <a:lnTo>
                    <a:pt x="154" y="149"/>
                  </a:lnTo>
                  <a:lnTo>
                    <a:pt x="155" y="150"/>
                  </a:lnTo>
                  <a:lnTo>
                    <a:pt x="159" y="153"/>
                  </a:lnTo>
                  <a:lnTo>
                    <a:pt x="162" y="155"/>
                  </a:lnTo>
                  <a:lnTo>
                    <a:pt x="166" y="156"/>
                  </a:lnTo>
                  <a:lnTo>
                    <a:pt x="166" y="157"/>
                  </a:lnTo>
                  <a:lnTo>
                    <a:pt x="165" y="158"/>
                  </a:lnTo>
                  <a:lnTo>
                    <a:pt x="164" y="160"/>
                  </a:lnTo>
                  <a:lnTo>
                    <a:pt x="164" y="161"/>
                  </a:lnTo>
                  <a:lnTo>
                    <a:pt x="161" y="161"/>
                  </a:lnTo>
                  <a:lnTo>
                    <a:pt x="159" y="160"/>
                  </a:lnTo>
                  <a:lnTo>
                    <a:pt x="157" y="160"/>
                  </a:lnTo>
                  <a:lnTo>
                    <a:pt x="154" y="158"/>
                  </a:lnTo>
                  <a:lnTo>
                    <a:pt x="152" y="158"/>
                  </a:lnTo>
                  <a:lnTo>
                    <a:pt x="150" y="157"/>
                  </a:lnTo>
                  <a:lnTo>
                    <a:pt x="148" y="157"/>
                  </a:lnTo>
                  <a:lnTo>
                    <a:pt x="146" y="157"/>
                  </a:lnTo>
                  <a:lnTo>
                    <a:pt x="146" y="158"/>
                  </a:lnTo>
                  <a:lnTo>
                    <a:pt x="146" y="158"/>
                  </a:lnTo>
                  <a:lnTo>
                    <a:pt x="146" y="159"/>
                  </a:lnTo>
                  <a:lnTo>
                    <a:pt x="146" y="160"/>
                  </a:lnTo>
                  <a:lnTo>
                    <a:pt x="149" y="160"/>
                  </a:lnTo>
                  <a:lnTo>
                    <a:pt x="153" y="161"/>
                  </a:lnTo>
                  <a:lnTo>
                    <a:pt x="156" y="163"/>
                  </a:lnTo>
                  <a:lnTo>
                    <a:pt x="160" y="165"/>
                  </a:lnTo>
                  <a:lnTo>
                    <a:pt x="160" y="167"/>
                  </a:lnTo>
                  <a:lnTo>
                    <a:pt x="160" y="168"/>
                  </a:lnTo>
                  <a:lnTo>
                    <a:pt x="160" y="169"/>
                  </a:lnTo>
                  <a:lnTo>
                    <a:pt x="159" y="171"/>
                  </a:lnTo>
                  <a:lnTo>
                    <a:pt x="156" y="171"/>
                  </a:lnTo>
                  <a:lnTo>
                    <a:pt x="154" y="170"/>
                  </a:lnTo>
                  <a:lnTo>
                    <a:pt x="152" y="169"/>
                  </a:lnTo>
                  <a:lnTo>
                    <a:pt x="149" y="168"/>
                  </a:lnTo>
                  <a:lnTo>
                    <a:pt x="147" y="167"/>
                  </a:lnTo>
                  <a:lnTo>
                    <a:pt x="145" y="167"/>
                  </a:lnTo>
                  <a:lnTo>
                    <a:pt x="143" y="166"/>
                  </a:lnTo>
                  <a:lnTo>
                    <a:pt x="141" y="166"/>
                  </a:lnTo>
                  <a:lnTo>
                    <a:pt x="142" y="167"/>
                  </a:lnTo>
                  <a:lnTo>
                    <a:pt x="146" y="169"/>
                  </a:lnTo>
                  <a:lnTo>
                    <a:pt x="150" y="172"/>
                  </a:lnTo>
                  <a:lnTo>
                    <a:pt x="155" y="175"/>
                  </a:lnTo>
                  <a:lnTo>
                    <a:pt x="155" y="177"/>
                  </a:lnTo>
                  <a:lnTo>
                    <a:pt x="155" y="178"/>
                  </a:lnTo>
                  <a:lnTo>
                    <a:pt x="155" y="179"/>
                  </a:lnTo>
                  <a:lnTo>
                    <a:pt x="155" y="180"/>
                  </a:lnTo>
                  <a:lnTo>
                    <a:pt x="153" y="179"/>
                  </a:lnTo>
                  <a:lnTo>
                    <a:pt x="150" y="178"/>
                  </a:lnTo>
                  <a:lnTo>
                    <a:pt x="147" y="176"/>
                  </a:lnTo>
                  <a:lnTo>
                    <a:pt x="145" y="176"/>
                  </a:lnTo>
                  <a:lnTo>
                    <a:pt x="142" y="175"/>
                  </a:lnTo>
                  <a:lnTo>
                    <a:pt x="140" y="174"/>
                  </a:lnTo>
                  <a:lnTo>
                    <a:pt x="138" y="174"/>
                  </a:lnTo>
                  <a:lnTo>
                    <a:pt x="135" y="174"/>
                  </a:lnTo>
                  <a:lnTo>
                    <a:pt x="138" y="175"/>
                  </a:lnTo>
                  <a:lnTo>
                    <a:pt x="140" y="176"/>
                  </a:lnTo>
                  <a:lnTo>
                    <a:pt x="141" y="177"/>
                  </a:lnTo>
                  <a:lnTo>
                    <a:pt x="143" y="178"/>
                  </a:lnTo>
                  <a:lnTo>
                    <a:pt x="145" y="180"/>
                  </a:lnTo>
                  <a:lnTo>
                    <a:pt x="147" y="181"/>
                  </a:lnTo>
                  <a:lnTo>
                    <a:pt x="149" y="182"/>
                  </a:lnTo>
                  <a:lnTo>
                    <a:pt x="151" y="183"/>
                  </a:lnTo>
                  <a:lnTo>
                    <a:pt x="150" y="186"/>
                  </a:lnTo>
                  <a:lnTo>
                    <a:pt x="150" y="187"/>
                  </a:lnTo>
                  <a:lnTo>
                    <a:pt x="150" y="189"/>
                  </a:lnTo>
                  <a:lnTo>
                    <a:pt x="149" y="190"/>
                  </a:lnTo>
                  <a:lnTo>
                    <a:pt x="146" y="189"/>
                  </a:lnTo>
                  <a:lnTo>
                    <a:pt x="143" y="189"/>
                  </a:lnTo>
                  <a:lnTo>
                    <a:pt x="140" y="187"/>
                  </a:lnTo>
                  <a:lnTo>
                    <a:pt x="138" y="186"/>
                  </a:lnTo>
                  <a:lnTo>
                    <a:pt x="135" y="184"/>
                  </a:lnTo>
                  <a:lnTo>
                    <a:pt x="133" y="183"/>
                  </a:lnTo>
                  <a:lnTo>
                    <a:pt x="130" y="182"/>
                  </a:lnTo>
                  <a:lnTo>
                    <a:pt x="128" y="182"/>
                  </a:lnTo>
                  <a:lnTo>
                    <a:pt x="128" y="182"/>
                  </a:lnTo>
                  <a:lnTo>
                    <a:pt x="128" y="183"/>
                  </a:lnTo>
                  <a:lnTo>
                    <a:pt x="128" y="184"/>
                  </a:lnTo>
                  <a:lnTo>
                    <a:pt x="128" y="184"/>
                  </a:lnTo>
                  <a:lnTo>
                    <a:pt x="130" y="184"/>
                  </a:lnTo>
                  <a:lnTo>
                    <a:pt x="132" y="185"/>
                  </a:lnTo>
                  <a:lnTo>
                    <a:pt x="134" y="186"/>
                  </a:lnTo>
                  <a:lnTo>
                    <a:pt x="136" y="187"/>
                  </a:lnTo>
                  <a:lnTo>
                    <a:pt x="138" y="189"/>
                  </a:lnTo>
                  <a:lnTo>
                    <a:pt x="140" y="190"/>
                  </a:lnTo>
                  <a:lnTo>
                    <a:pt x="142" y="192"/>
                  </a:lnTo>
                  <a:lnTo>
                    <a:pt x="144" y="193"/>
                  </a:lnTo>
                  <a:lnTo>
                    <a:pt x="144" y="196"/>
                  </a:lnTo>
                  <a:lnTo>
                    <a:pt x="142" y="198"/>
                  </a:lnTo>
                  <a:lnTo>
                    <a:pt x="140" y="197"/>
                  </a:lnTo>
                  <a:lnTo>
                    <a:pt x="136" y="196"/>
                  </a:lnTo>
                  <a:lnTo>
                    <a:pt x="133" y="194"/>
                  </a:lnTo>
                  <a:lnTo>
                    <a:pt x="129" y="193"/>
                  </a:lnTo>
                  <a:lnTo>
                    <a:pt x="127" y="191"/>
                  </a:lnTo>
                  <a:lnTo>
                    <a:pt x="125" y="190"/>
                  </a:lnTo>
                  <a:lnTo>
                    <a:pt x="125" y="192"/>
                  </a:lnTo>
                  <a:lnTo>
                    <a:pt x="127" y="193"/>
                  </a:lnTo>
                  <a:lnTo>
                    <a:pt x="128" y="195"/>
                  </a:lnTo>
                  <a:lnTo>
                    <a:pt x="130" y="196"/>
                  </a:lnTo>
                  <a:lnTo>
                    <a:pt x="133" y="198"/>
                  </a:lnTo>
                  <a:lnTo>
                    <a:pt x="135" y="199"/>
                  </a:lnTo>
                  <a:lnTo>
                    <a:pt x="138" y="201"/>
                  </a:lnTo>
                  <a:lnTo>
                    <a:pt x="140" y="202"/>
                  </a:lnTo>
                  <a:lnTo>
                    <a:pt x="140" y="203"/>
                  </a:lnTo>
                  <a:lnTo>
                    <a:pt x="140" y="204"/>
                  </a:lnTo>
                  <a:lnTo>
                    <a:pt x="140" y="205"/>
                  </a:lnTo>
                  <a:lnTo>
                    <a:pt x="140" y="206"/>
                  </a:lnTo>
                  <a:lnTo>
                    <a:pt x="137" y="206"/>
                  </a:lnTo>
                  <a:lnTo>
                    <a:pt x="133" y="205"/>
                  </a:lnTo>
                  <a:lnTo>
                    <a:pt x="131" y="204"/>
                  </a:lnTo>
                  <a:lnTo>
                    <a:pt x="128" y="202"/>
                  </a:lnTo>
                  <a:lnTo>
                    <a:pt x="126" y="201"/>
                  </a:lnTo>
                  <a:lnTo>
                    <a:pt x="123" y="200"/>
                  </a:lnTo>
                  <a:lnTo>
                    <a:pt x="120" y="198"/>
                  </a:lnTo>
                  <a:lnTo>
                    <a:pt x="118" y="197"/>
                  </a:lnTo>
                  <a:lnTo>
                    <a:pt x="118" y="198"/>
                  </a:lnTo>
                  <a:lnTo>
                    <a:pt x="118" y="198"/>
                  </a:lnTo>
                  <a:lnTo>
                    <a:pt x="118" y="199"/>
                  </a:lnTo>
                  <a:lnTo>
                    <a:pt x="118" y="200"/>
                  </a:lnTo>
                  <a:lnTo>
                    <a:pt x="120" y="201"/>
                  </a:lnTo>
                  <a:lnTo>
                    <a:pt x="122" y="202"/>
                  </a:lnTo>
                  <a:lnTo>
                    <a:pt x="124" y="204"/>
                  </a:lnTo>
                  <a:lnTo>
                    <a:pt x="127" y="205"/>
                  </a:lnTo>
                  <a:lnTo>
                    <a:pt x="129" y="206"/>
                  </a:lnTo>
                  <a:lnTo>
                    <a:pt x="131" y="208"/>
                  </a:lnTo>
                  <a:lnTo>
                    <a:pt x="133" y="209"/>
                  </a:lnTo>
                  <a:lnTo>
                    <a:pt x="135" y="211"/>
                  </a:lnTo>
                  <a:lnTo>
                    <a:pt x="134" y="212"/>
                  </a:lnTo>
                  <a:lnTo>
                    <a:pt x="134" y="212"/>
                  </a:lnTo>
                  <a:lnTo>
                    <a:pt x="134" y="212"/>
                  </a:lnTo>
                  <a:lnTo>
                    <a:pt x="134" y="212"/>
                  </a:lnTo>
                  <a:lnTo>
                    <a:pt x="132" y="212"/>
                  </a:lnTo>
                  <a:lnTo>
                    <a:pt x="131" y="212"/>
                  </a:lnTo>
                  <a:lnTo>
                    <a:pt x="129" y="212"/>
                  </a:lnTo>
                  <a:lnTo>
                    <a:pt x="127" y="212"/>
                  </a:lnTo>
                  <a:lnTo>
                    <a:pt x="127" y="212"/>
                  </a:lnTo>
                  <a:lnTo>
                    <a:pt x="127" y="212"/>
                  </a:lnTo>
                  <a:close/>
                </a:path>
              </a:pathLst>
            </a:custGeom>
            <a:solidFill>
              <a:schemeClr val="accent5">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7"/>
            <p:cNvSpPr>
              <a:spLocks/>
            </p:cNvSpPr>
            <p:nvPr/>
          </p:nvSpPr>
          <p:spPr bwMode="auto">
            <a:xfrm>
              <a:off x="2983" y="2466"/>
              <a:ext cx="35" cy="58"/>
            </a:xfrm>
            <a:custGeom>
              <a:avLst/>
              <a:gdLst>
                <a:gd name="T0" fmla="*/ 18 w 35"/>
                <a:gd name="T1" fmla="*/ 57 h 58"/>
                <a:gd name="T2" fmla="*/ 9 w 35"/>
                <a:gd name="T3" fmla="*/ 53 h 58"/>
                <a:gd name="T4" fmla="*/ 4 w 35"/>
                <a:gd name="T5" fmla="*/ 48 h 58"/>
                <a:gd name="T6" fmla="*/ 1 w 35"/>
                <a:gd name="T7" fmla="*/ 42 h 58"/>
                <a:gd name="T8" fmla="*/ 0 w 35"/>
                <a:gd name="T9" fmla="*/ 34 h 58"/>
                <a:gd name="T10" fmla="*/ 0 w 35"/>
                <a:gd name="T11" fmla="*/ 27 h 58"/>
                <a:gd name="T12" fmla="*/ 1 w 35"/>
                <a:gd name="T13" fmla="*/ 18 h 58"/>
                <a:gd name="T14" fmla="*/ 2 w 35"/>
                <a:gd name="T15" fmla="*/ 10 h 58"/>
                <a:gd name="T16" fmla="*/ 3 w 35"/>
                <a:gd name="T17" fmla="*/ 0 h 58"/>
                <a:gd name="T18" fmla="*/ 4 w 35"/>
                <a:gd name="T19" fmla="*/ 0 h 58"/>
                <a:gd name="T20" fmla="*/ 5 w 35"/>
                <a:gd name="T21" fmla="*/ 0 h 58"/>
                <a:gd name="T22" fmla="*/ 6 w 35"/>
                <a:gd name="T23" fmla="*/ 0 h 58"/>
                <a:gd name="T24" fmla="*/ 6 w 35"/>
                <a:gd name="T25" fmla="*/ 0 h 58"/>
                <a:gd name="T26" fmla="*/ 9 w 35"/>
                <a:gd name="T27" fmla="*/ 6 h 58"/>
                <a:gd name="T28" fmla="*/ 13 w 35"/>
                <a:gd name="T29" fmla="*/ 12 h 58"/>
                <a:gd name="T30" fmla="*/ 16 w 35"/>
                <a:gd name="T31" fmla="*/ 18 h 58"/>
                <a:gd name="T32" fmla="*/ 20 w 35"/>
                <a:gd name="T33" fmla="*/ 24 h 58"/>
                <a:gd name="T34" fmla="*/ 23 w 35"/>
                <a:gd name="T35" fmla="*/ 30 h 58"/>
                <a:gd name="T36" fmla="*/ 27 w 35"/>
                <a:gd name="T37" fmla="*/ 37 h 58"/>
                <a:gd name="T38" fmla="*/ 31 w 35"/>
                <a:gd name="T39" fmla="*/ 43 h 58"/>
                <a:gd name="T40" fmla="*/ 35 w 35"/>
                <a:gd name="T41" fmla="*/ 49 h 58"/>
                <a:gd name="T42" fmla="*/ 35 w 35"/>
                <a:gd name="T43" fmla="*/ 53 h 58"/>
                <a:gd name="T44" fmla="*/ 34 w 35"/>
                <a:gd name="T45" fmla="*/ 56 h 58"/>
                <a:gd name="T46" fmla="*/ 32 w 35"/>
                <a:gd name="T47" fmla="*/ 57 h 58"/>
                <a:gd name="T48" fmla="*/ 30 w 35"/>
                <a:gd name="T49" fmla="*/ 58 h 58"/>
                <a:gd name="T50" fmla="*/ 27 w 35"/>
                <a:gd name="T51" fmla="*/ 58 h 58"/>
                <a:gd name="T52" fmla="*/ 24 w 35"/>
                <a:gd name="T53" fmla="*/ 58 h 58"/>
                <a:gd name="T54" fmla="*/ 21 w 35"/>
                <a:gd name="T55" fmla="*/ 57 h 58"/>
                <a:gd name="T56" fmla="*/ 18 w 35"/>
                <a:gd name="T57" fmla="*/ 57 h 58"/>
                <a:gd name="T58" fmla="*/ 18 w 35"/>
                <a:gd name="T59" fmla="*/ 57 h 58"/>
                <a:gd name="T60" fmla="*/ 18 w 35"/>
                <a:gd name="T61"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5" h="58">
                  <a:moveTo>
                    <a:pt x="18" y="57"/>
                  </a:moveTo>
                  <a:lnTo>
                    <a:pt x="9" y="53"/>
                  </a:lnTo>
                  <a:lnTo>
                    <a:pt x="4" y="48"/>
                  </a:lnTo>
                  <a:lnTo>
                    <a:pt x="1" y="42"/>
                  </a:lnTo>
                  <a:lnTo>
                    <a:pt x="0" y="34"/>
                  </a:lnTo>
                  <a:lnTo>
                    <a:pt x="0" y="27"/>
                  </a:lnTo>
                  <a:lnTo>
                    <a:pt x="1" y="18"/>
                  </a:lnTo>
                  <a:lnTo>
                    <a:pt x="2" y="10"/>
                  </a:lnTo>
                  <a:lnTo>
                    <a:pt x="3" y="0"/>
                  </a:lnTo>
                  <a:lnTo>
                    <a:pt x="4" y="0"/>
                  </a:lnTo>
                  <a:lnTo>
                    <a:pt x="5" y="0"/>
                  </a:lnTo>
                  <a:lnTo>
                    <a:pt x="6" y="0"/>
                  </a:lnTo>
                  <a:lnTo>
                    <a:pt x="6" y="0"/>
                  </a:lnTo>
                  <a:lnTo>
                    <a:pt x="9" y="6"/>
                  </a:lnTo>
                  <a:lnTo>
                    <a:pt x="13" y="12"/>
                  </a:lnTo>
                  <a:lnTo>
                    <a:pt x="16" y="18"/>
                  </a:lnTo>
                  <a:lnTo>
                    <a:pt x="20" y="24"/>
                  </a:lnTo>
                  <a:lnTo>
                    <a:pt x="23" y="30"/>
                  </a:lnTo>
                  <a:lnTo>
                    <a:pt x="27" y="37"/>
                  </a:lnTo>
                  <a:lnTo>
                    <a:pt x="31" y="43"/>
                  </a:lnTo>
                  <a:lnTo>
                    <a:pt x="35" y="49"/>
                  </a:lnTo>
                  <a:lnTo>
                    <a:pt x="35" y="53"/>
                  </a:lnTo>
                  <a:lnTo>
                    <a:pt x="34" y="56"/>
                  </a:lnTo>
                  <a:lnTo>
                    <a:pt x="32" y="57"/>
                  </a:lnTo>
                  <a:lnTo>
                    <a:pt x="30" y="58"/>
                  </a:lnTo>
                  <a:lnTo>
                    <a:pt x="27" y="58"/>
                  </a:lnTo>
                  <a:lnTo>
                    <a:pt x="24" y="58"/>
                  </a:lnTo>
                  <a:lnTo>
                    <a:pt x="21" y="57"/>
                  </a:lnTo>
                  <a:lnTo>
                    <a:pt x="18" y="57"/>
                  </a:lnTo>
                  <a:lnTo>
                    <a:pt x="18" y="57"/>
                  </a:lnTo>
                  <a:lnTo>
                    <a:pt x="18" y="57"/>
                  </a:lnTo>
                  <a:close/>
                </a:path>
              </a:pathLst>
            </a:custGeom>
            <a:solidFill>
              <a:srgbClr val="D2A5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8"/>
            <p:cNvSpPr>
              <a:spLocks/>
            </p:cNvSpPr>
            <p:nvPr/>
          </p:nvSpPr>
          <p:spPr bwMode="auto">
            <a:xfrm>
              <a:off x="2761" y="2358"/>
              <a:ext cx="121" cy="159"/>
            </a:xfrm>
            <a:custGeom>
              <a:avLst/>
              <a:gdLst>
                <a:gd name="T0" fmla="*/ 5 w 121"/>
                <a:gd name="T1" fmla="*/ 135 h 159"/>
                <a:gd name="T2" fmla="*/ 2 w 121"/>
                <a:gd name="T3" fmla="*/ 76 h 159"/>
                <a:gd name="T4" fmla="*/ 5 w 121"/>
                <a:gd name="T5" fmla="*/ 57 h 159"/>
                <a:gd name="T6" fmla="*/ 10 w 121"/>
                <a:gd name="T7" fmla="*/ 62 h 159"/>
                <a:gd name="T8" fmla="*/ 19 w 121"/>
                <a:gd name="T9" fmla="*/ 62 h 159"/>
                <a:gd name="T10" fmla="*/ 28 w 121"/>
                <a:gd name="T11" fmla="*/ 55 h 159"/>
                <a:gd name="T12" fmla="*/ 50 w 121"/>
                <a:gd name="T13" fmla="*/ 32 h 159"/>
                <a:gd name="T14" fmla="*/ 77 w 121"/>
                <a:gd name="T15" fmla="*/ 5 h 159"/>
                <a:gd name="T16" fmla="*/ 106 w 121"/>
                <a:gd name="T17" fmla="*/ 25 h 159"/>
                <a:gd name="T18" fmla="*/ 120 w 121"/>
                <a:gd name="T19" fmla="*/ 83 h 159"/>
                <a:gd name="T20" fmla="*/ 117 w 121"/>
                <a:gd name="T21" fmla="*/ 96 h 159"/>
                <a:gd name="T22" fmla="*/ 110 w 121"/>
                <a:gd name="T23" fmla="*/ 72 h 159"/>
                <a:gd name="T24" fmla="*/ 111 w 121"/>
                <a:gd name="T25" fmla="*/ 86 h 159"/>
                <a:gd name="T26" fmla="*/ 109 w 121"/>
                <a:gd name="T27" fmla="*/ 102 h 159"/>
                <a:gd name="T28" fmla="*/ 103 w 121"/>
                <a:gd name="T29" fmla="*/ 87 h 159"/>
                <a:gd name="T30" fmla="*/ 103 w 121"/>
                <a:gd name="T31" fmla="*/ 101 h 159"/>
                <a:gd name="T32" fmla="*/ 99 w 121"/>
                <a:gd name="T33" fmla="*/ 109 h 159"/>
                <a:gd name="T34" fmla="*/ 92 w 121"/>
                <a:gd name="T35" fmla="*/ 87 h 159"/>
                <a:gd name="T36" fmla="*/ 92 w 121"/>
                <a:gd name="T37" fmla="*/ 101 h 159"/>
                <a:gd name="T38" fmla="*/ 89 w 121"/>
                <a:gd name="T39" fmla="*/ 115 h 159"/>
                <a:gd name="T40" fmla="*/ 81 w 121"/>
                <a:gd name="T41" fmla="*/ 94 h 159"/>
                <a:gd name="T42" fmla="*/ 77 w 121"/>
                <a:gd name="T43" fmla="*/ 83 h 159"/>
                <a:gd name="T44" fmla="*/ 82 w 121"/>
                <a:gd name="T45" fmla="*/ 109 h 159"/>
                <a:gd name="T46" fmla="*/ 79 w 121"/>
                <a:gd name="T47" fmla="*/ 122 h 159"/>
                <a:gd name="T48" fmla="*/ 72 w 121"/>
                <a:gd name="T49" fmla="*/ 102 h 159"/>
                <a:gd name="T50" fmla="*/ 68 w 121"/>
                <a:gd name="T51" fmla="*/ 96 h 159"/>
                <a:gd name="T52" fmla="*/ 73 w 121"/>
                <a:gd name="T53" fmla="*/ 117 h 159"/>
                <a:gd name="T54" fmla="*/ 62 w 121"/>
                <a:gd name="T55" fmla="*/ 113 h 159"/>
                <a:gd name="T56" fmla="*/ 61 w 121"/>
                <a:gd name="T57" fmla="*/ 105 h 159"/>
                <a:gd name="T58" fmla="*/ 63 w 121"/>
                <a:gd name="T59" fmla="*/ 124 h 159"/>
                <a:gd name="T60" fmla="*/ 60 w 121"/>
                <a:gd name="T61" fmla="*/ 133 h 159"/>
                <a:gd name="T62" fmla="*/ 54 w 121"/>
                <a:gd name="T63" fmla="*/ 118 h 159"/>
                <a:gd name="T64" fmla="*/ 50 w 121"/>
                <a:gd name="T65" fmla="*/ 113 h 159"/>
                <a:gd name="T66" fmla="*/ 54 w 121"/>
                <a:gd name="T67" fmla="*/ 130 h 159"/>
                <a:gd name="T68" fmla="*/ 51 w 121"/>
                <a:gd name="T69" fmla="*/ 138 h 159"/>
                <a:gd name="T70" fmla="*/ 41 w 121"/>
                <a:gd name="T71" fmla="*/ 115 h 159"/>
                <a:gd name="T72" fmla="*/ 44 w 121"/>
                <a:gd name="T73" fmla="*/ 137 h 159"/>
                <a:gd name="T74" fmla="*/ 41 w 121"/>
                <a:gd name="T75" fmla="*/ 143 h 159"/>
                <a:gd name="T76" fmla="*/ 32 w 121"/>
                <a:gd name="T77" fmla="*/ 124 h 159"/>
                <a:gd name="T78" fmla="*/ 29 w 121"/>
                <a:gd name="T79" fmla="*/ 118 h 159"/>
                <a:gd name="T80" fmla="*/ 33 w 121"/>
                <a:gd name="T81" fmla="*/ 138 h 159"/>
                <a:gd name="T82" fmla="*/ 29 w 121"/>
                <a:gd name="T83" fmla="*/ 147 h 159"/>
                <a:gd name="T84" fmla="*/ 22 w 121"/>
                <a:gd name="T85" fmla="*/ 127 h 159"/>
                <a:gd name="T86" fmla="*/ 24 w 121"/>
                <a:gd name="T87" fmla="*/ 144 h 159"/>
                <a:gd name="T88" fmla="*/ 21 w 121"/>
                <a:gd name="T89" fmla="*/ 152 h 159"/>
                <a:gd name="T90" fmla="*/ 15 w 121"/>
                <a:gd name="T91" fmla="*/ 141 h 159"/>
                <a:gd name="T92" fmla="*/ 13 w 121"/>
                <a:gd name="T93" fmla="*/ 148 h 159"/>
                <a:gd name="T94" fmla="*/ 13 w 121"/>
                <a:gd name="T95" fmla="*/ 156 h 159"/>
                <a:gd name="T96" fmla="*/ 10 w 121"/>
                <a:gd name="T97" fmla="*/ 153 h 159"/>
                <a:gd name="T98" fmla="*/ 8 w 121"/>
                <a:gd name="T99" fmla="*/ 152 h 159"/>
                <a:gd name="T100" fmla="*/ 7 w 121"/>
                <a:gd name="T101" fmla="*/ 156 h 159"/>
                <a:gd name="T102" fmla="*/ 4 w 121"/>
                <a:gd name="T103"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1" h="159">
                  <a:moveTo>
                    <a:pt x="1" y="159"/>
                  </a:moveTo>
                  <a:lnTo>
                    <a:pt x="2" y="149"/>
                  </a:lnTo>
                  <a:lnTo>
                    <a:pt x="3" y="142"/>
                  </a:lnTo>
                  <a:lnTo>
                    <a:pt x="5" y="135"/>
                  </a:lnTo>
                  <a:lnTo>
                    <a:pt x="9" y="127"/>
                  </a:lnTo>
                  <a:lnTo>
                    <a:pt x="7" y="109"/>
                  </a:lnTo>
                  <a:lnTo>
                    <a:pt x="5" y="93"/>
                  </a:lnTo>
                  <a:lnTo>
                    <a:pt x="2" y="76"/>
                  </a:lnTo>
                  <a:lnTo>
                    <a:pt x="0" y="60"/>
                  </a:lnTo>
                  <a:lnTo>
                    <a:pt x="1" y="59"/>
                  </a:lnTo>
                  <a:lnTo>
                    <a:pt x="3" y="57"/>
                  </a:lnTo>
                  <a:lnTo>
                    <a:pt x="5" y="57"/>
                  </a:lnTo>
                  <a:lnTo>
                    <a:pt x="7" y="56"/>
                  </a:lnTo>
                  <a:lnTo>
                    <a:pt x="8" y="58"/>
                  </a:lnTo>
                  <a:lnTo>
                    <a:pt x="9" y="60"/>
                  </a:lnTo>
                  <a:lnTo>
                    <a:pt x="10" y="62"/>
                  </a:lnTo>
                  <a:lnTo>
                    <a:pt x="11" y="64"/>
                  </a:lnTo>
                  <a:lnTo>
                    <a:pt x="14" y="64"/>
                  </a:lnTo>
                  <a:lnTo>
                    <a:pt x="17" y="63"/>
                  </a:lnTo>
                  <a:lnTo>
                    <a:pt x="19" y="62"/>
                  </a:lnTo>
                  <a:lnTo>
                    <a:pt x="21" y="61"/>
                  </a:lnTo>
                  <a:lnTo>
                    <a:pt x="24" y="59"/>
                  </a:lnTo>
                  <a:lnTo>
                    <a:pt x="26" y="57"/>
                  </a:lnTo>
                  <a:lnTo>
                    <a:pt x="28" y="55"/>
                  </a:lnTo>
                  <a:lnTo>
                    <a:pt x="30" y="52"/>
                  </a:lnTo>
                  <a:lnTo>
                    <a:pt x="37" y="45"/>
                  </a:lnTo>
                  <a:lnTo>
                    <a:pt x="44" y="39"/>
                  </a:lnTo>
                  <a:lnTo>
                    <a:pt x="50" y="32"/>
                  </a:lnTo>
                  <a:lnTo>
                    <a:pt x="57" y="25"/>
                  </a:lnTo>
                  <a:lnTo>
                    <a:pt x="64" y="18"/>
                  </a:lnTo>
                  <a:lnTo>
                    <a:pt x="70" y="11"/>
                  </a:lnTo>
                  <a:lnTo>
                    <a:pt x="77" y="5"/>
                  </a:lnTo>
                  <a:lnTo>
                    <a:pt x="84" y="0"/>
                  </a:lnTo>
                  <a:lnTo>
                    <a:pt x="93" y="4"/>
                  </a:lnTo>
                  <a:lnTo>
                    <a:pt x="100" y="13"/>
                  </a:lnTo>
                  <a:lnTo>
                    <a:pt x="106" y="25"/>
                  </a:lnTo>
                  <a:lnTo>
                    <a:pt x="111" y="39"/>
                  </a:lnTo>
                  <a:lnTo>
                    <a:pt x="114" y="55"/>
                  </a:lnTo>
                  <a:lnTo>
                    <a:pt x="118" y="70"/>
                  </a:lnTo>
                  <a:lnTo>
                    <a:pt x="120" y="83"/>
                  </a:lnTo>
                  <a:lnTo>
                    <a:pt x="121" y="93"/>
                  </a:lnTo>
                  <a:lnTo>
                    <a:pt x="119" y="95"/>
                  </a:lnTo>
                  <a:lnTo>
                    <a:pt x="118" y="96"/>
                  </a:lnTo>
                  <a:lnTo>
                    <a:pt x="117" y="96"/>
                  </a:lnTo>
                  <a:lnTo>
                    <a:pt x="115" y="97"/>
                  </a:lnTo>
                  <a:lnTo>
                    <a:pt x="113" y="88"/>
                  </a:lnTo>
                  <a:lnTo>
                    <a:pt x="112" y="80"/>
                  </a:lnTo>
                  <a:lnTo>
                    <a:pt x="110" y="72"/>
                  </a:lnTo>
                  <a:lnTo>
                    <a:pt x="108" y="65"/>
                  </a:lnTo>
                  <a:lnTo>
                    <a:pt x="108" y="69"/>
                  </a:lnTo>
                  <a:lnTo>
                    <a:pt x="109" y="75"/>
                  </a:lnTo>
                  <a:lnTo>
                    <a:pt x="111" y="86"/>
                  </a:lnTo>
                  <a:lnTo>
                    <a:pt x="112" y="100"/>
                  </a:lnTo>
                  <a:lnTo>
                    <a:pt x="111" y="101"/>
                  </a:lnTo>
                  <a:lnTo>
                    <a:pt x="110" y="102"/>
                  </a:lnTo>
                  <a:lnTo>
                    <a:pt x="109" y="102"/>
                  </a:lnTo>
                  <a:lnTo>
                    <a:pt x="107" y="102"/>
                  </a:lnTo>
                  <a:lnTo>
                    <a:pt x="105" y="93"/>
                  </a:lnTo>
                  <a:lnTo>
                    <a:pt x="104" y="89"/>
                  </a:lnTo>
                  <a:lnTo>
                    <a:pt x="103" y="87"/>
                  </a:lnTo>
                  <a:lnTo>
                    <a:pt x="102" y="86"/>
                  </a:lnTo>
                  <a:lnTo>
                    <a:pt x="102" y="91"/>
                  </a:lnTo>
                  <a:lnTo>
                    <a:pt x="103" y="96"/>
                  </a:lnTo>
                  <a:lnTo>
                    <a:pt x="103" y="101"/>
                  </a:lnTo>
                  <a:lnTo>
                    <a:pt x="103" y="106"/>
                  </a:lnTo>
                  <a:lnTo>
                    <a:pt x="101" y="107"/>
                  </a:lnTo>
                  <a:lnTo>
                    <a:pt x="100" y="108"/>
                  </a:lnTo>
                  <a:lnTo>
                    <a:pt x="99" y="109"/>
                  </a:lnTo>
                  <a:lnTo>
                    <a:pt x="98" y="110"/>
                  </a:lnTo>
                  <a:lnTo>
                    <a:pt x="95" y="102"/>
                  </a:lnTo>
                  <a:lnTo>
                    <a:pt x="93" y="94"/>
                  </a:lnTo>
                  <a:lnTo>
                    <a:pt x="92" y="87"/>
                  </a:lnTo>
                  <a:lnTo>
                    <a:pt x="90" y="83"/>
                  </a:lnTo>
                  <a:lnTo>
                    <a:pt x="90" y="87"/>
                  </a:lnTo>
                  <a:lnTo>
                    <a:pt x="91" y="93"/>
                  </a:lnTo>
                  <a:lnTo>
                    <a:pt x="92" y="101"/>
                  </a:lnTo>
                  <a:lnTo>
                    <a:pt x="93" y="113"/>
                  </a:lnTo>
                  <a:lnTo>
                    <a:pt x="92" y="113"/>
                  </a:lnTo>
                  <a:lnTo>
                    <a:pt x="91" y="114"/>
                  </a:lnTo>
                  <a:lnTo>
                    <a:pt x="89" y="115"/>
                  </a:lnTo>
                  <a:lnTo>
                    <a:pt x="88" y="116"/>
                  </a:lnTo>
                  <a:lnTo>
                    <a:pt x="86" y="112"/>
                  </a:lnTo>
                  <a:lnTo>
                    <a:pt x="84" y="104"/>
                  </a:lnTo>
                  <a:lnTo>
                    <a:pt x="81" y="94"/>
                  </a:lnTo>
                  <a:lnTo>
                    <a:pt x="78" y="83"/>
                  </a:lnTo>
                  <a:lnTo>
                    <a:pt x="78" y="83"/>
                  </a:lnTo>
                  <a:lnTo>
                    <a:pt x="78" y="83"/>
                  </a:lnTo>
                  <a:lnTo>
                    <a:pt x="77" y="83"/>
                  </a:lnTo>
                  <a:lnTo>
                    <a:pt x="77" y="82"/>
                  </a:lnTo>
                  <a:lnTo>
                    <a:pt x="79" y="91"/>
                  </a:lnTo>
                  <a:lnTo>
                    <a:pt x="81" y="100"/>
                  </a:lnTo>
                  <a:lnTo>
                    <a:pt x="82" y="109"/>
                  </a:lnTo>
                  <a:lnTo>
                    <a:pt x="83" y="119"/>
                  </a:lnTo>
                  <a:lnTo>
                    <a:pt x="82" y="120"/>
                  </a:lnTo>
                  <a:lnTo>
                    <a:pt x="80" y="122"/>
                  </a:lnTo>
                  <a:lnTo>
                    <a:pt x="79" y="122"/>
                  </a:lnTo>
                  <a:lnTo>
                    <a:pt x="77" y="122"/>
                  </a:lnTo>
                  <a:lnTo>
                    <a:pt x="75" y="116"/>
                  </a:lnTo>
                  <a:lnTo>
                    <a:pt x="74" y="109"/>
                  </a:lnTo>
                  <a:lnTo>
                    <a:pt x="72" y="102"/>
                  </a:lnTo>
                  <a:lnTo>
                    <a:pt x="70" y="96"/>
                  </a:lnTo>
                  <a:lnTo>
                    <a:pt x="69" y="96"/>
                  </a:lnTo>
                  <a:lnTo>
                    <a:pt x="69" y="96"/>
                  </a:lnTo>
                  <a:lnTo>
                    <a:pt x="68" y="96"/>
                  </a:lnTo>
                  <a:lnTo>
                    <a:pt x="67" y="97"/>
                  </a:lnTo>
                  <a:lnTo>
                    <a:pt x="69" y="103"/>
                  </a:lnTo>
                  <a:lnTo>
                    <a:pt x="71" y="110"/>
                  </a:lnTo>
                  <a:lnTo>
                    <a:pt x="73" y="117"/>
                  </a:lnTo>
                  <a:lnTo>
                    <a:pt x="74" y="125"/>
                  </a:lnTo>
                  <a:lnTo>
                    <a:pt x="67" y="127"/>
                  </a:lnTo>
                  <a:lnTo>
                    <a:pt x="64" y="122"/>
                  </a:lnTo>
                  <a:lnTo>
                    <a:pt x="62" y="113"/>
                  </a:lnTo>
                  <a:lnTo>
                    <a:pt x="61" y="106"/>
                  </a:lnTo>
                  <a:lnTo>
                    <a:pt x="61" y="105"/>
                  </a:lnTo>
                  <a:lnTo>
                    <a:pt x="61" y="105"/>
                  </a:lnTo>
                  <a:lnTo>
                    <a:pt x="61" y="105"/>
                  </a:lnTo>
                  <a:lnTo>
                    <a:pt x="60" y="105"/>
                  </a:lnTo>
                  <a:lnTo>
                    <a:pt x="61" y="111"/>
                  </a:lnTo>
                  <a:lnTo>
                    <a:pt x="62" y="118"/>
                  </a:lnTo>
                  <a:lnTo>
                    <a:pt x="63" y="124"/>
                  </a:lnTo>
                  <a:lnTo>
                    <a:pt x="63" y="131"/>
                  </a:lnTo>
                  <a:lnTo>
                    <a:pt x="62" y="133"/>
                  </a:lnTo>
                  <a:lnTo>
                    <a:pt x="61" y="133"/>
                  </a:lnTo>
                  <a:lnTo>
                    <a:pt x="60" y="133"/>
                  </a:lnTo>
                  <a:lnTo>
                    <a:pt x="58" y="134"/>
                  </a:lnTo>
                  <a:lnTo>
                    <a:pt x="56" y="127"/>
                  </a:lnTo>
                  <a:lnTo>
                    <a:pt x="55" y="122"/>
                  </a:lnTo>
                  <a:lnTo>
                    <a:pt x="54" y="118"/>
                  </a:lnTo>
                  <a:lnTo>
                    <a:pt x="52" y="113"/>
                  </a:lnTo>
                  <a:lnTo>
                    <a:pt x="51" y="112"/>
                  </a:lnTo>
                  <a:lnTo>
                    <a:pt x="50" y="112"/>
                  </a:lnTo>
                  <a:lnTo>
                    <a:pt x="50" y="113"/>
                  </a:lnTo>
                  <a:lnTo>
                    <a:pt x="49" y="113"/>
                  </a:lnTo>
                  <a:lnTo>
                    <a:pt x="52" y="118"/>
                  </a:lnTo>
                  <a:lnTo>
                    <a:pt x="53" y="123"/>
                  </a:lnTo>
                  <a:lnTo>
                    <a:pt x="54" y="130"/>
                  </a:lnTo>
                  <a:lnTo>
                    <a:pt x="54" y="137"/>
                  </a:lnTo>
                  <a:lnTo>
                    <a:pt x="53" y="137"/>
                  </a:lnTo>
                  <a:lnTo>
                    <a:pt x="52" y="138"/>
                  </a:lnTo>
                  <a:lnTo>
                    <a:pt x="51" y="138"/>
                  </a:lnTo>
                  <a:lnTo>
                    <a:pt x="49" y="139"/>
                  </a:lnTo>
                  <a:lnTo>
                    <a:pt x="45" y="125"/>
                  </a:lnTo>
                  <a:lnTo>
                    <a:pt x="43" y="118"/>
                  </a:lnTo>
                  <a:lnTo>
                    <a:pt x="41" y="115"/>
                  </a:lnTo>
                  <a:lnTo>
                    <a:pt x="41" y="113"/>
                  </a:lnTo>
                  <a:lnTo>
                    <a:pt x="40" y="119"/>
                  </a:lnTo>
                  <a:lnTo>
                    <a:pt x="42" y="127"/>
                  </a:lnTo>
                  <a:lnTo>
                    <a:pt x="44" y="137"/>
                  </a:lnTo>
                  <a:lnTo>
                    <a:pt x="45" y="141"/>
                  </a:lnTo>
                  <a:lnTo>
                    <a:pt x="44" y="142"/>
                  </a:lnTo>
                  <a:lnTo>
                    <a:pt x="43" y="142"/>
                  </a:lnTo>
                  <a:lnTo>
                    <a:pt x="41" y="143"/>
                  </a:lnTo>
                  <a:lnTo>
                    <a:pt x="39" y="144"/>
                  </a:lnTo>
                  <a:lnTo>
                    <a:pt x="37" y="137"/>
                  </a:lnTo>
                  <a:lnTo>
                    <a:pt x="35" y="130"/>
                  </a:lnTo>
                  <a:lnTo>
                    <a:pt x="32" y="124"/>
                  </a:lnTo>
                  <a:lnTo>
                    <a:pt x="30" y="118"/>
                  </a:lnTo>
                  <a:lnTo>
                    <a:pt x="30" y="118"/>
                  </a:lnTo>
                  <a:lnTo>
                    <a:pt x="29" y="118"/>
                  </a:lnTo>
                  <a:lnTo>
                    <a:pt x="29" y="118"/>
                  </a:lnTo>
                  <a:lnTo>
                    <a:pt x="28" y="118"/>
                  </a:lnTo>
                  <a:lnTo>
                    <a:pt x="30" y="123"/>
                  </a:lnTo>
                  <a:lnTo>
                    <a:pt x="32" y="130"/>
                  </a:lnTo>
                  <a:lnTo>
                    <a:pt x="33" y="138"/>
                  </a:lnTo>
                  <a:lnTo>
                    <a:pt x="34" y="145"/>
                  </a:lnTo>
                  <a:lnTo>
                    <a:pt x="33" y="146"/>
                  </a:lnTo>
                  <a:lnTo>
                    <a:pt x="31" y="147"/>
                  </a:lnTo>
                  <a:lnTo>
                    <a:pt x="29" y="147"/>
                  </a:lnTo>
                  <a:lnTo>
                    <a:pt x="28" y="147"/>
                  </a:lnTo>
                  <a:lnTo>
                    <a:pt x="25" y="135"/>
                  </a:lnTo>
                  <a:lnTo>
                    <a:pt x="23" y="129"/>
                  </a:lnTo>
                  <a:lnTo>
                    <a:pt x="22" y="127"/>
                  </a:lnTo>
                  <a:lnTo>
                    <a:pt x="22" y="126"/>
                  </a:lnTo>
                  <a:lnTo>
                    <a:pt x="22" y="132"/>
                  </a:lnTo>
                  <a:lnTo>
                    <a:pt x="23" y="137"/>
                  </a:lnTo>
                  <a:lnTo>
                    <a:pt x="24" y="144"/>
                  </a:lnTo>
                  <a:lnTo>
                    <a:pt x="24" y="150"/>
                  </a:lnTo>
                  <a:lnTo>
                    <a:pt x="24" y="150"/>
                  </a:lnTo>
                  <a:lnTo>
                    <a:pt x="23" y="151"/>
                  </a:lnTo>
                  <a:lnTo>
                    <a:pt x="21" y="152"/>
                  </a:lnTo>
                  <a:lnTo>
                    <a:pt x="18" y="152"/>
                  </a:lnTo>
                  <a:lnTo>
                    <a:pt x="17" y="147"/>
                  </a:lnTo>
                  <a:lnTo>
                    <a:pt x="16" y="143"/>
                  </a:lnTo>
                  <a:lnTo>
                    <a:pt x="15" y="141"/>
                  </a:lnTo>
                  <a:lnTo>
                    <a:pt x="13" y="139"/>
                  </a:lnTo>
                  <a:lnTo>
                    <a:pt x="12" y="141"/>
                  </a:lnTo>
                  <a:lnTo>
                    <a:pt x="12" y="144"/>
                  </a:lnTo>
                  <a:lnTo>
                    <a:pt x="13" y="148"/>
                  </a:lnTo>
                  <a:lnTo>
                    <a:pt x="13" y="156"/>
                  </a:lnTo>
                  <a:lnTo>
                    <a:pt x="13" y="156"/>
                  </a:lnTo>
                  <a:lnTo>
                    <a:pt x="13" y="156"/>
                  </a:lnTo>
                  <a:lnTo>
                    <a:pt x="13" y="156"/>
                  </a:lnTo>
                  <a:lnTo>
                    <a:pt x="12" y="156"/>
                  </a:lnTo>
                  <a:lnTo>
                    <a:pt x="11" y="155"/>
                  </a:lnTo>
                  <a:lnTo>
                    <a:pt x="11" y="154"/>
                  </a:lnTo>
                  <a:lnTo>
                    <a:pt x="10" y="153"/>
                  </a:lnTo>
                  <a:lnTo>
                    <a:pt x="10" y="152"/>
                  </a:lnTo>
                  <a:lnTo>
                    <a:pt x="9" y="152"/>
                  </a:lnTo>
                  <a:lnTo>
                    <a:pt x="9" y="152"/>
                  </a:lnTo>
                  <a:lnTo>
                    <a:pt x="8" y="152"/>
                  </a:lnTo>
                  <a:lnTo>
                    <a:pt x="7" y="152"/>
                  </a:lnTo>
                  <a:lnTo>
                    <a:pt x="7" y="154"/>
                  </a:lnTo>
                  <a:lnTo>
                    <a:pt x="7" y="156"/>
                  </a:lnTo>
                  <a:lnTo>
                    <a:pt x="7" y="156"/>
                  </a:lnTo>
                  <a:lnTo>
                    <a:pt x="8" y="157"/>
                  </a:lnTo>
                  <a:lnTo>
                    <a:pt x="7" y="158"/>
                  </a:lnTo>
                  <a:lnTo>
                    <a:pt x="6" y="159"/>
                  </a:lnTo>
                  <a:lnTo>
                    <a:pt x="4" y="159"/>
                  </a:lnTo>
                  <a:lnTo>
                    <a:pt x="1" y="159"/>
                  </a:lnTo>
                  <a:lnTo>
                    <a:pt x="1" y="159"/>
                  </a:lnTo>
                  <a:lnTo>
                    <a:pt x="1" y="15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9"/>
            <p:cNvSpPr>
              <a:spLocks/>
            </p:cNvSpPr>
            <p:nvPr/>
          </p:nvSpPr>
          <p:spPr bwMode="auto">
            <a:xfrm>
              <a:off x="3216" y="2463"/>
              <a:ext cx="25" cy="47"/>
            </a:xfrm>
            <a:custGeom>
              <a:avLst/>
              <a:gdLst>
                <a:gd name="T0" fmla="*/ 0 w 25"/>
                <a:gd name="T1" fmla="*/ 47 h 47"/>
                <a:gd name="T2" fmla="*/ 1 w 25"/>
                <a:gd name="T3" fmla="*/ 41 h 47"/>
                <a:gd name="T4" fmla="*/ 4 w 25"/>
                <a:gd name="T5" fmla="*/ 36 h 47"/>
                <a:gd name="T6" fmla="*/ 7 w 25"/>
                <a:gd name="T7" fmla="*/ 30 h 47"/>
                <a:gd name="T8" fmla="*/ 11 w 25"/>
                <a:gd name="T9" fmla="*/ 24 h 47"/>
                <a:gd name="T10" fmla="*/ 14 w 25"/>
                <a:gd name="T11" fmla="*/ 18 h 47"/>
                <a:gd name="T12" fmla="*/ 17 w 25"/>
                <a:gd name="T13" fmla="*/ 13 h 47"/>
                <a:gd name="T14" fmla="*/ 19 w 25"/>
                <a:gd name="T15" fmla="*/ 6 h 47"/>
                <a:gd name="T16" fmla="*/ 21 w 25"/>
                <a:gd name="T17" fmla="*/ 0 h 47"/>
                <a:gd name="T18" fmla="*/ 22 w 25"/>
                <a:gd name="T19" fmla="*/ 0 h 47"/>
                <a:gd name="T20" fmla="*/ 23 w 25"/>
                <a:gd name="T21" fmla="*/ 0 h 47"/>
                <a:gd name="T22" fmla="*/ 24 w 25"/>
                <a:gd name="T23" fmla="*/ 0 h 47"/>
                <a:gd name="T24" fmla="*/ 25 w 25"/>
                <a:gd name="T25" fmla="*/ 0 h 47"/>
                <a:gd name="T26" fmla="*/ 24 w 25"/>
                <a:gd name="T27" fmla="*/ 10 h 47"/>
                <a:gd name="T28" fmla="*/ 22 w 25"/>
                <a:gd name="T29" fmla="*/ 19 h 47"/>
                <a:gd name="T30" fmla="*/ 17 w 25"/>
                <a:gd name="T31" fmla="*/ 28 h 47"/>
                <a:gd name="T32" fmla="*/ 11 w 25"/>
                <a:gd name="T33" fmla="*/ 36 h 47"/>
                <a:gd name="T34" fmla="*/ 12 w 25"/>
                <a:gd name="T35" fmla="*/ 36 h 47"/>
                <a:gd name="T36" fmla="*/ 12 w 25"/>
                <a:gd name="T37" fmla="*/ 36 h 47"/>
                <a:gd name="T38" fmla="*/ 13 w 25"/>
                <a:gd name="T39" fmla="*/ 36 h 47"/>
                <a:gd name="T40" fmla="*/ 14 w 25"/>
                <a:gd name="T41" fmla="*/ 36 h 47"/>
                <a:gd name="T42" fmla="*/ 12 w 25"/>
                <a:gd name="T43" fmla="*/ 40 h 47"/>
                <a:gd name="T44" fmla="*/ 9 w 25"/>
                <a:gd name="T45" fmla="*/ 44 h 47"/>
                <a:gd name="T46" fmla="*/ 4 w 25"/>
                <a:gd name="T47" fmla="*/ 46 h 47"/>
                <a:gd name="T48" fmla="*/ 0 w 25"/>
                <a:gd name="T49" fmla="*/ 47 h 47"/>
                <a:gd name="T50" fmla="*/ 0 w 25"/>
                <a:gd name="T51" fmla="*/ 47 h 47"/>
                <a:gd name="T52" fmla="*/ 0 w 25"/>
                <a:gd name="T53"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 h="47">
                  <a:moveTo>
                    <a:pt x="0" y="47"/>
                  </a:moveTo>
                  <a:lnTo>
                    <a:pt x="1" y="41"/>
                  </a:lnTo>
                  <a:lnTo>
                    <a:pt x="4" y="36"/>
                  </a:lnTo>
                  <a:lnTo>
                    <a:pt x="7" y="30"/>
                  </a:lnTo>
                  <a:lnTo>
                    <a:pt x="11" y="24"/>
                  </a:lnTo>
                  <a:lnTo>
                    <a:pt x="14" y="18"/>
                  </a:lnTo>
                  <a:lnTo>
                    <a:pt x="17" y="13"/>
                  </a:lnTo>
                  <a:lnTo>
                    <a:pt x="19" y="6"/>
                  </a:lnTo>
                  <a:lnTo>
                    <a:pt x="21" y="0"/>
                  </a:lnTo>
                  <a:lnTo>
                    <a:pt x="22" y="0"/>
                  </a:lnTo>
                  <a:lnTo>
                    <a:pt x="23" y="0"/>
                  </a:lnTo>
                  <a:lnTo>
                    <a:pt x="24" y="0"/>
                  </a:lnTo>
                  <a:lnTo>
                    <a:pt x="25" y="0"/>
                  </a:lnTo>
                  <a:lnTo>
                    <a:pt x="24" y="10"/>
                  </a:lnTo>
                  <a:lnTo>
                    <a:pt x="22" y="19"/>
                  </a:lnTo>
                  <a:lnTo>
                    <a:pt x="17" y="28"/>
                  </a:lnTo>
                  <a:lnTo>
                    <a:pt x="11" y="36"/>
                  </a:lnTo>
                  <a:lnTo>
                    <a:pt x="12" y="36"/>
                  </a:lnTo>
                  <a:lnTo>
                    <a:pt x="12" y="36"/>
                  </a:lnTo>
                  <a:lnTo>
                    <a:pt x="13" y="36"/>
                  </a:lnTo>
                  <a:lnTo>
                    <a:pt x="14" y="36"/>
                  </a:lnTo>
                  <a:lnTo>
                    <a:pt x="12" y="40"/>
                  </a:lnTo>
                  <a:lnTo>
                    <a:pt x="9" y="44"/>
                  </a:lnTo>
                  <a:lnTo>
                    <a:pt x="4" y="46"/>
                  </a:lnTo>
                  <a:lnTo>
                    <a:pt x="0" y="47"/>
                  </a:lnTo>
                  <a:lnTo>
                    <a:pt x="0" y="47"/>
                  </a:lnTo>
                  <a:lnTo>
                    <a:pt x="0" y="47"/>
                  </a:lnTo>
                  <a:close/>
                </a:path>
              </a:pathLst>
            </a:custGeom>
            <a:solidFill>
              <a:srgbClr val="3399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30"/>
            <p:cNvSpPr>
              <a:spLocks/>
            </p:cNvSpPr>
            <p:nvPr/>
          </p:nvSpPr>
          <p:spPr bwMode="auto">
            <a:xfrm>
              <a:off x="2717" y="2345"/>
              <a:ext cx="49" cy="155"/>
            </a:xfrm>
            <a:custGeom>
              <a:avLst/>
              <a:gdLst>
                <a:gd name="T0" fmla="*/ 4 w 49"/>
                <a:gd name="T1" fmla="*/ 143 h 155"/>
                <a:gd name="T2" fmla="*/ 2 w 49"/>
                <a:gd name="T3" fmla="*/ 117 h 155"/>
                <a:gd name="T4" fmla="*/ 4 w 49"/>
                <a:gd name="T5" fmla="*/ 102 h 155"/>
                <a:gd name="T6" fmla="*/ 7 w 49"/>
                <a:gd name="T7" fmla="*/ 97 h 155"/>
                <a:gd name="T8" fmla="*/ 7 w 49"/>
                <a:gd name="T9" fmla="*/ 92 h 155"/>
                <a:gd name="T10" fmla="*/ 3 w 49"/>
                <a:gd name="T11" fmla="*/ 89 h 155"/>
                <a:gd name="T12" fmla="*/ 1 w 49"/>
                <a:gd name="T13" fmla="*/ 76 h 155"/>
                <a:gd name="T14" fmla="*/ 4 w 49"/>
                <a:gd name="T15" fmla="*/ 58 h 155"/>
                <a:gd name="T16" fmla="*/ 8 w 49"/>
                <a:gd name="T17" fmla="*/ 40 h 155"/>
                <a:gd name="T18" fmla="*/ 2 w 49"/>
                <a:gd name="T19" fmla="*/ 10 h 155"/>
                <a:gd name="T20" fmla="*/ 3 w 49"/>
                <a:gd name="T21" fmla="*/ 2 h 155"/>
                <a:gd name="T22" fmla="*/ 9 w 49"/>
                <a:gd name="T23" fmla="*/ 11 h 155"/>
                <a:gd name="T24" fmla="*/ 14 w 49"/>
                <a:gd name="T25" fmla="*/ 26 h 155"/>
                <a:gd name="T26" fmla="*/ 18 w 49"/>
                <a:gd name="T27" fmla="*/ 39 h 155"/>
                <a:gd name="T28" fmla="*/ 24 w 49"/>
                <a:gd name="T29" fmla="*/ 47 h 155"/>
                <a:gd name="T30" fmla="*/ 29 w 49"/>
                <a:gd name="T31" fmla="*/ 51 h 155"/>
                <a:gd name="T32" fmla="*/ 34 w 49"/>
                <a:gd name="T33" fmla="*/ 63 h 155"/>
                <a:gd name="T34" fmla="*/ 40 w 49"/>
                <a:gd name="T35" fmla="*/ 84 h 155"/>
                <a:gd name="T36" fmla="*/ 45 w 49"/>
                <a:gd name="T37" fmla="*/ 107 h 155"/>
                <a:gd name="T38" fmla="*/ 48 w 49"/>
                <a:gd name="T39" fmla="*/ 129 h 155"/>
                <a:gd name="T40" fmla="*/ 46 w 49"/>
                <a:gd name="T41" fmla="*/ 143 h 155"/>
                <a:gd name="T42" fmla="*/ 39 w 49"/>
                <a:gd name="T43" fmla="*/ 145 h 155"/>
                <a:gd name="T44" fmla="*/ 38 w 49"/>
                <a:gd name="T45" fmla="*/ 140 h 155"/>
                <a:gd name="T46" fmla="*/ 39 w 49"/>
                <a:gd name="T47" fmla="*/ 134 h 155"/>
                <a:gd name="T48" fmla="*/ 39 w 49"/>
                <a:gd name="T49" fmla="*/ 123 h 155"/>
                <a:gd name="T50" fmla="*/ 36 w 49"/>
                <a:gd name="T51" fmla="*/ 105 h 155"/>
                <a:gd name="T52" fmla="*/ 31 w 49"/>
                <a:gd name="T53" fmla="*/ 86 h 155"/>
                <a:gd name="T54" fmla="*/ 23 w 49"/>
                <a:gd name="T55" fmla="*/ 70 h 155"/>
                <a:gd name="T56" fmla="*/ 19 w 49"/>
                <a:gd name="T57" fmla="*/ 63 h 155"/>
                <a:gd name="T58" fmla="*/ 19 w 49"/>
                <a:gd name="T59" fmla="*/ 62 h 155"/>
                <a:gd name="T60" fmla="*/ 19 w 49"/>
                <a:gd name="T61" fmla="*/ 61 h 155"/>
                <a:gd name="T62" fmla="*/ 21 w 49"/>
                <a:gd name="T63" fmla="*/ 59 h 155"/>
                <a:gd name="T64" fmla="*/ 20 w 49"/>
                <a:gd name="T65" fmla="*/ 58 h 155"/>
                <a:gd name="T66" fmla="*/ 19 w 49"/>
                <a:gd name="T67" fmla="*/ 58 h 155"/>
                <a:gd name="T68" fmla="*/ 11 w 49"/>
                <a:gd name="T69" fmla="*/ 74 h 155"/>
                <a:gd name="T70" fmla="*/ 11 w 49"/>
                <a:gd name="T71" fmla="*/ 120 h 155"/>
                <a:gd name="T72" fmla="*/ 15 w 49"/>
                <a:gd name="T73" fmla="*/ 142 h 155"/>
                <a:gd name="T74" fmla="*/ 19 w 49"/>
                <a:gd name="T75" fmla="*/ 148 h 155"/>
                <a:gd name="T76" fmla="*/ 17 w 49"/>
                <a:gd name="T77" fmla="*/ 154 h 155"/>
                <a:gd name="T78" fmla="*/ 12 w 49"/>
                <a:gd name="T79" fmla="*/ 155 h 155"/>
                <a:gd name="T80" fmla="*/ 9 w 49"/>
                <a:gd name="T81"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9" h="155">
                  <a:moveTo>
                    <a:pt x="9" y="155"/>
                  </a:moveTo>
                  <a:lnTo>
                    <a:pt x="4" y="143"/>
                  </a:lnTo>
                  <a:lnTo>
                    <a:pt x="2" y="131"/>
                  </a:lnTo>
                  <a:lnTo>
                    <a:pt x="2" y="117"/>
                  </a:lnTo>
                  <a:lnTo>
                    <a:pt x="2" y="104"/>
                  </a:lnTo>
                  <a:lnTo>
                    <a:pt x="4" y="102"/>
                  </a:lnTo>
                  <a:lnTo>
                    <a:pt x="6" y="99"/>
                  </a:lnTo>
                  <a:lnTo>
                    <a:pt x="7" y="97"/>
                  </a:lnTo>
                  <a:lnTo>
                    <a:pt x="8" y="93"/>
                  </a:lnTo>
                  <a:lnTo>
                    <a:pt x="7" y="92"/>
                  </a:lnTo>
                  <a:lnTo>
                    <a:pt x="5" y="91"/>
                  </a:lnTo>
                  <a:lnTo>
                    <a:pt x="3" y="89"/>
                  </a:lnTo>
                  <a:lnTo>
                    <a:pt x="0" y="87"/>
                  </a:lnTo>
                  <a:lnTo>
                    <a:pt x="1" y="76"/>
                  </a:lnTo>
                  <a:lnTo>
                    <a:pt x="2" y="67"/>
                  </a:lnTo>
                  <a:lnTo>
                    <a:pt x="4" y="58"/>
                  </a:lnTo>
                  <a:lnTo>
                    <a:pt x="7" y="49"/>
                  </a:lnTo>
                  <a:lnTo>
                    <a:pt x="8" y="40"/>
                  </a:lnTo>
                  <a:lnTo>
                    <a:pt x="6" y="25"/>
                  </a:lnTo>
                  <a:lnTo>
                    <a:pt x="2" y="10"/>
                  </a:lnTo>
                  <a:lnTo>
                    <a:pt x="0" y="0"/>
                  </a:lnTo>
                  <a:lnTo>
                    <a:pt x="3" y="2"/>
                  </a:lnTo>
                  <a:lnTo>
                    <a:pt x="6" y="6"/>
                  </a:lnTo>
                  <a:lnTo>
                    <a:pt x="9" y="11"/>
                  </a:lnTo>
                  <a:lnTo>
                    <a:pt x="11" y="18"/>
                  </a:lnTo>
                  <a:lnTo>
                    <a:pt x="14" y="26"/>
                  </a:lnTo>
                  <a:lnTo>
                    <a:pt x="17" y="33"/>
                  </a:lnTo>
                  <a:lnTo>
                    <a:pt x="18" y="39"/>
                  </a:lnTo>
                  <a:lnTo>
                    <a:pt x="20" y="43"/>
                  </a:lnTo>
                  <a:lnTo>
                    <a:pt x="24" y="47"/>
                  </a:lnTo>
                  <a:lnTo>
                    <a:pt x="27" y="50"/>
                  </a:lnTo>
                  <a:lnTo>
                    <a:pt x="29" y="51"/>
                  </a:lnTo>
                  <a:lnTo>
                    <a:pt x="31" y="54"/>
                  </a:lnTo>
                  <a:lnTo>
                    <a:pt x="34" y="63"/>
                  </a:lnTo>
                  <a:lnTo>
                    <a:pt x="37" y="74"/>
                  </a:lnTo>
                  <a:lnTo>
                    <a:pt x="40" y="84"/>
                  </a:lnTo>
                  <a:lnTo>
                    <a:pt x="43" y="95"/>
                  </a:lnTo>
                  <a:lnTo>
                    <a:pt x="45" y="107"/>
                  </a:lnTo>
                  <a:lnTo>
                    <a:pt x="47" y="118"/>
                  </a:lnTo>
                  <a:lnTo>
                    <a:pt x="48" y="129"/>
                  </a:lnTo>
                  <a:lnTo>
                    <a:pt x="49" y="140"/>
                  </a:lnTo>
                  <a:lnTo>
                    <a:pt x="46" y="143"/>
                  </a:lnTo>
                  <a:lnTo>
                    <a:pt x="43" y="144"/>
                  </a:lnTo>
                  <a:lnTo>
                    <a:pt x="39" y="145"/>
                  </a:lnTo>
                  <a:lnTo>
                    <a:pt x="37" y="144"/>
                  </a:lnTo>
                  <a:lnTo>
                    <a:pt x="38" y="140"/>
                  </a:lnTo>
                  <a:lnTo>
                    <a:pt x="39" y="137"/>
                  </a:lnTo>
                  <a:lnTo>
                    <a:pt x="39" y="134"/>
                  </a:lnTo>
                  <a:lnTo>
                    <a:pt x="40" y="131"/>
                  </a:lnTo>
                  <a:lnTo>
                    <a:pt x="39" y="123"/>
                  </a:lnTo>
                  <a:lnTo>
                    <a:pt x="38" y="114"/>
                  </a:lnTo>
                  <a:lnTo>
                    <a:pt x="36" y="105"/>
                  </a:lnTo>
                  <a:lnTo>
                    <a:pt x="34" y="95"/>
                  </a:lnTo>
                  <a:lnTo>
                    <a:pt x="31" y="86"/>
                  </a:lnTo>
                  <a:lnTo>
                    <a:pt x="28" y="77"/>
                  </a:lnTo>
                  <a:lnTo>
                    <a:pt x="23" y="70"/>
                  </a:lnTo>
                  <a:lnTo>
                    <a:pt x="19" y="65"/>
                  </a:lnTo>
                  <a:lnTo>
                    <a:pt x="19" y="63"/>
                  </a:lnTo>
                  <a:lnTo>
                    <a:pt x="19" y="63"/>
                  </a:lnTo>
                  <a:lnTo>
                    <a:pt x="19" y="62"/>
                  </a:lnTo>
                  <a:lnTo>
                    <a:pt x="19" y="61"/>
                  </a:lnTo>
                  <a:lnTo>
                    <a:pt x="19" y="61"/>
                  </a:lnTo>
                  <a:lnTo>
                    <a:pt x="20" y="59"/>
                  </a:lnTo>
                  <a:lnTo>
                    <a:pt x="21" y="59"/>
                  </a:lnTo>
                  <a:lnTo>
                    <a:pt x="21" y="58"/>
                  </a:lnTo>
                  <a:lnTo>
                    <a:pt x="20" y="58"/>
                  </a:lnTo>
                  <a:lnTo>
                    <a:pt x="20" y="58"/>
                  </a:lnTo>
                  <a:lnTo>
                    <a:pt x="19" y="58"/>
                  </a:lnTo>
                  <a:lnTo>
                    <a:pt x="18" y="58"/>
                  </a:lnTo>
                  <a:lnTo>
                    <a:pt x="11" y="74"/>
                  </a:lnTo>
                  <a:lnTo>
                    <a:pt x="10" y="96"/>
                  </a:lnTo>
                  <a:lnTo>
                    <a:pt x="11" y="120"/>
                  </a:lnTo>
                  <a:lnTo>
                    <a:pt x="14" y="139"/>
                  </a:lnTo>
                  <a:lnTo>
                    <a:pt x="15" y="142"/>
                  </a:lnTo>
                  <a:lnTo>
                    <a:pt x="17" y="144"/>
                  </a:lnTo>
                  <a:lnTo>
                    <a:pt x="19" y="148"/>
                  </a:lnTo>
                  <a:lnTo>
                    <a:pt x="20" y="153"/>
                  </a:lnTo>
                  <a:lnTo>
                    <a:pt x="17" y="154"/>
                  </a:lnTo>
                  <a:lnTo>
                    <a:pt x="14" y="155"/>
                  </a:lnTo>
                  <a:lnTo>
                    <a:pt x="12" y="155"/>
                  </a:lnTo>
                  <a:lnTo>
                    <a:pt x="9" y="155"/>
                  </a:lnTo>
                  <a:lnTo>
                    <a:pt x="9" y="155"/>
                  </a:lnTo>
                  <a:lnTo>
                    <a:pt x="9" y="155"/>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1"/>
            <p:cNvSpPr>
              <a:spLocks/>
            </p:cNvSpPr>
            <p:nvPr/>
          </p:nvSpPr>
          <p:spPr bwMode="auto">
            <a:xfrm>
              <a:off x="2671" y="2407"/>
              <a:ext cx="49" cy="62"/>
            </a:xfrm>
            <a:custGeom>
              <a:avLst/>
              <a:gdLst>
                <a:gd name="T0" fmla="*/ 0 w 49"/>
                <a:gd name="T1" fmla="*/ 62 h 62"/>
                <a:gd name="T2" fmla="*/ 2 w 49"/>
                <a:gd name="T3" fmla="*/ 54 h 62"/>
                <a:gd name="T4" fmla="*/ 4 w 49"/>
                <a:gd name="T5" fmla="*/ 46 h 62"/>
                <a:gd name="T6" fmla="*/ 7 w 49"/>
                <a:gd name="T7" fmla="*/ 38 h 62"/>
                <a:gd name="T8" fmla="*/ 10 w 49"/>
                <a:gd name="T9" fmla="*/ 31 h 62"/>
                <a:gd name="T10" fmla="*/ 8 w 49"/>
                <a:gd name="T11" fmla="*/ 23 h 62"/>
                <a:gd name="T12" fmla="*/ 6 w 49"/>
                <a:gd name="T13" fmla="*/ 16 h 62"/>
                <a:gd name="T14" fmla="*/ 5 w 49"/>
                <a:gd name="T15" fmla="*/ 10 h 62"/>
                <a:gd name="T16" fmla="*/ 4 w 49"/>
                <a:gd name="T17" fmla="*/ 3 h 62"/>
                <a:gd name="T18" fmla="*/ 7 w 49"/>
                <a:gd name="T19" fmla="*/ 2 h 62"/>
                <a:gd name="T20" fmla="*/ 9 w 49"/>
                <a:gd name="T21" fmla="*/ 1 h 62"/>
                <a:gd name="T22" fmla="*/ 12 w 49"/>
                <a:gd name="T23" fmla="*/ 0 h 62"/>
                <a:gd name="T24" fmla="*/ 16 w 49"/>
                <a:gd name="T25" fmla="*/ 0 h 62"/>
                <a:gd name="T26" fmla="*/ 19 w 49"/>
                <a:gd name="T27" fmla="*/ 6 h 62"/>
                <a:gd name="T28" fmla="*/ 21 w 49"/>
                <a:gd name="T29" fmla="*/ 11 h 62"/>
                <a:gd name="T30" fmla="*/ 24 w 49"/>
                <a:gd name="T31" fmla="*/ 17 h 62"/>
                <a:gd name="T32" fmla="*/ 26 w 49"/>
                <a:gd name="T33" fmla="*/ 23 h 62"/>
                <a:gd name="T34" fmla="*/ 29 w 49"/>
                <a:gd name="T35" fmla="*/ 25 h 62"/>
                <a:gd name="T36" fmla="*/ 32 w 49"/>
                <a:gd name="T37" fmla="*/ 25 h 62"/>
                <a:gd name="T38" fmla="*/ 35 w 49"/>
                <a:gd name="T39" fmla="*/ 26 h 62"/>
                <a:gd name="T40" fmla="*/ 38 w 49"/>
                <a:gd name="T41" fmla="*/ 27 h 62"/>
                <a:gd name="T42" fmla="*/ 42 w 49"/>
                <a:gd name="T43" fmla="*/ 28 h 62"/>
                <a:gd name="T44" fmla="*/ 45 w 49"/>
                <a:gd name="T45" fmla="*/ 29 h 62"/>
                <a:gd name="T46" fmla="*/ 48 w 49"/>
                <a:gd name="T47" fmla="*/ 31 h 62"/>
                <a:gd name="T48" fmla="*/ 49 w 49"/>
                <a:gd name="T49" fmla="*/ 33 h 62"/>
                <a:gd name="T50" fmla="*/ 45 w 49"/>
                <a:gd name="T51" fmla="*/ 38 h 62"/>
                <a:gd name="T52" fmla="*/ 40 w 49"/>
                <a:gd name="T53" fmla="*/ 42 h 62"/>
                <a:gd name="T54" fmla="*/ 33 w 49"/>
                <a:gd name="T55" fmla="*/ 47 h 62"/>
                <a:gd name="T56" fmla="*/ 26 w 49"/>
                <a:gd name="T57" fmla="*/ 51 h 62"/>
                <a:gd name="T58" fmla="*/ 19 w 49"/>
                <a:gd name="T59" fmla="*/ 55 h 62"/>
                <a:gd name="T60" fmla="*/ 12 w 49"/>
                <a:gd name="T61" fmla="*/ 58 h 62"/>
                <a:gd name="T62" fmla="*/ 6 w 49"/>
                <a:gd name="T63" fmla="*/ 60 h 62"/>
                <a:gd name="T64" fmla="*/ 0 w 49"/>
                <a:gd name="T65" fmla="*/ 62 h 62"/>
                <a:gd name="T66" fmla="*/ 0 w 49"/>
                <a:gd name="T67" fmla="*/ 62 h 62"/>
                <a:gd name="T68" fmla="*/ 0 w 49"/>
                <a:gd name="T69"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62">
                  <a:moveTo>
                    <a:pt x="0" y="62"/>
                  </a:moveTo>
                  <a:lnTo>
                    <a:pt x="2" y="54"/>
                  </a:lnTo>
                  <a:lnTo>
                    <a:pt x="4" y="46"/>
                  </a:lnTo>
                  <a:lnTo>
                    <a:pt x="7" y="38"/>
                  </a:lnTo>
                  <a:lnTo>
                    <a:pt x="10" y="31"/>
                  </a:lnTo>
                  <a:lnTo>
                    <a:pt x="8" y="23"/>
                  </a:lnTo>
                  <a:lnTo>
                    <a:pt x="6" y="16"/>
                  </a:lnTo>
                  <a:lnTo>
                    <a:pt x="5" y="10"/>
                  </a:lnTo>
                  <a:lnTo>
                    <a:pt x="4" y="3"/>
                  </a:lnTo>
                  <a:lnTo>
                    <a:pt x="7" y="2"/>
                  </a:lnTo>
                  <a:lnTo>
                    <a:pt x="9" y="1"/>
                  </a:lnTo>
                  <a:lnTo>
                    <a:pt x="12" y="0"/>
                  </a:lnTo>
                  <a:lnTo>
                    <a:pt x="16" y="0"/>
                  </a:lnTo>
                  <a:lnTo>
                    <a:pt x="19" y="6"/>
                  </a:lnTo>
                  <a:lnTo>
                    <a:pt x="21" y="11"/>
                  </a:lnTo>
                  <a:lnTo>
                    <a:pt x="24" y="17"/>
                  </a:lnTo>
                  <a:lnTo>
                    <a:pt x="26" y="23"/>
                  </a:lnTo>
                  <a:lnTo>
                    <a:pt x="29" y="25"/>
                  </a:lnTo>
                  <a:lnTo>
                    <a:pt x="32" y="25"/>
                  </a:lnTo>
                  <a:lnTo>
                    <a:pt x="35" y="26"/>
                  </a:lnTo>
                  <a:lnTo>
                    <a:pt x="38" y="27"/>
                  </a:lnTo>
                  <a:lnTo>
                    <a:pt x="42" y="28"/>
                  </a:lnTo>
                  <a:lnTo>
                    <a:pt x="45" y="29"/>
                  </a:lnTo>
                  <a:lnTo>
                    <a:pt x="48" y="31"/>
                  </a:lnTo>
                  <a:lnTo>
                    <a:pt x="49" y="33"/>
                  </a:lnTo>
                  <a:lnTo>
                    <a:pt x="45" y="38"/>
                  </a:lnTo>
                  <a:lnTo>
                    <a:pt x="40" y="42"/>
                  </a:lnTo>
                  <a:lnTo>
                    <a:pt x="33" y="47"/>
                  </a:lnTo>
                  <a:lnTo>
                    <a:pt x="26" y="51"/>
                  </a:lnTo>
                  <a:lnTo>
                    <a:pt x="19" y="55"/>
                  </a:lnTo>
                  <a:lnTo>
                    <a:pt x="12" y="58"/>
                  </a:lnTo>
                  <a:lnTo>
                    <a:pt x="6" y="60"/>
                  </a:lnTo>
                  <a:lnTo>
                    <a:pt x="0" y="62"/>
                  </a:lnTo>
                  <a:lnTo>
                    <a:pt x="0" y="62"/>
                  </a:lnTo>
                  <a:lnTo>
                    <a:pt x="0" y="62"/>
                  </a:lnTo>
                  <a:close/>
                </a:path>
              </a:pathLst>
            </a:custGeom>
            <a:solidFill>
              <a:srgbClr val="66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6" name="Freeform 32"/>
            <p:cNvSpPr>
              <a:spLocks/>
            </p:cNvSpPr>
            <p:nvPr/>
          </p:nvSpPr>
          <p:spPr bwMode="auto">
            <a:xfrm>
              <a:off x="2861" y="2436"/>
              <a:ext cx="2" cy="5"/>
            </a:xfrm>
            <a:custGeom>
              <a:avLst/>
              <a:gdLst>
                <a:gd name="T0" fmla="*/ 1 w 2"/>
                <a:gd name="T1" fmla="*/ 5 h 5"/>
                <a:gd name="T2" fmla="*/ 0 w 2"/>
                <a:gd name="T3" fmla="*/ 4 h 5"/>
                <a:gd name="T4" fmla="*/ 0 w 2"/>
                <a:gd name="T5" fmla="*/ 3 h 5"/>
                <a:gd name="T6" fmla="*/ 0 w 2"/>
                <a:gd name="T7" fmla="*/ 2 h 5"/>
                <a:gd name="T8" fmla="*/ 0 w 2"/>
                <a:gd name="T9" fmla="*/ 0 h 5"/>
                <a:gd name="T10" fmla="*/ 1 w 2"/>
                <a:gd name="T11" fmla="*/ 2 h 5"/>
                <a:gd name="T12" fmla="*/ 1 w 2"/>
                <a:gd name="T13" fmla="*/ 3 h 5"/>
                <a:gd name="T14" fmla="*/ 2 w 2"/>
                <a:gd name="T15" fmla="*/ 4 h 5"/>
                <a:gd name="T16" fmla="*/ 1 w 2"/>
                <a:gd name="T17" fmla="*/ 5 h 5"/>
                <a:gd name="T18" fmla="*/ 1 w 2"/>
                <a:gd name="T19" fmla="*/ 5 h 5"/>
                <a:gd name="T20" fmla="*/ 1 w 2"/>
                <a:gd name="T21" fmla="*/ 5 h 5"/>
                <a:gd name="T22" fmla="*/ 1 w 2"/>
                <a:gd name="T23" fmla="*/ 5 h 5"/>
                <a:gd name="T24" fmla="*/ 1 w 2"/>
                <a:gd name="T25" fmla="*/ 5 h 5"/>
                <a:gd name="T26" fmla="*/ 1 w 2"/>
                <a:gd name="T27" fmla="*/ 5 h 5"/>
                <a:gd name="T28" fmla="*/ 1 w 2"/>
                <a:gd name="T2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5">
                  <a:moveTo>
                    <a:pt x="1" y="5"/>
                  </a:moveTo>
                  <a:lnTo>
                    <a:pt x="0" y="4"/>
                  </a:lnTo>
                  <a:lnTo>
                    <a:pt x="0" y="3"/>
                  </a:lnTo>
                  <a:lnTo>
                    <a:pt x="0" y="2"/>
                  </a:lnTo>
                  <a:lnTo>
                    <a:pt x="0" y="0"/>
                  </a:lnTo>
                  <a:lnTo>
                    <a:pt x="1" y="2"/>
                  </a:lnTo>
                  <a:lnTo>
                    <a:pt x="1" y="3"/>
                  </a:lnTo>
                  <a:lnTo>
                    <a:pt x="2" y="4"/>
                  </a:lnTo>
                  <a:lnTo>
                    <a:pt x="1" y="5"/>
                  </a:lnTo>
                  <a:lnTo>
                    <a:pt x="1" y="5"/>
                  </a:lnTo>
                  <a:lnTo>
                    <a:pt x="1" y="5"/>
                  </a:lnTo>
                  <a:lnTo>
                    <a:pt x="1" y="5"/>
                  </a:lnTo>
                  <a:lnTo>
                    <a:pt x="1" y="5"/>
                  </a:lnTo>
                  <a:lnTo>
                    <a:pt x="1" y="5"/>
                  </a:lnTo>
                  <a:lnTo>
                    <a:pt x="1"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7" name="Freeform 33"/>
            <p:cNvSpPr>
              <a:spLocks/>
            </p:cNvSpPr>
            <p:nvPr/>
          </p:nvSpPr>
          <p:spPr bwMode="auto">
            <a:xfrm>
              <a:off x="2653" y="2300"/>
              <a:ext cx="64" cy="129"/>
            </a:xfrm>
            <a:custGeom>
              <a:avLst/>
              <a:gdLst>
                <a:gd name="T0" fmla="*/ 57 w 64"/>
                <a:gd name="T1" fmla="*/ 129 h 129"/>
                <a:gd name="T2" fmla="*/ 52 w 64"/>
                <a:gd name="T3" fmla="*/ 127 h 129"/>
                <a:gd name="T4" fmla="*/ 49 w 64"/>
                <a:gd name="T5" fmla="*/ 125 h 129"/>
                <a:gd name="T6" fmla="*/ 46 w 64"/>
                <a:gd name="T7" fmla="*/ 121 h 129"/>
                <a:gd name="T8" fmla="*/ 44 w 64"/>
                <a:gd name="T9" fmla="*/ 118 h 129"/>
                <a:gd name="T10" fmla="*/ 42 w 64"/>
                <a:gd name="T11" fmla="*/ 114 h 129"/>
                <a:gd name="T12" fmla="*/ 40 w 64"/>
                <a:gd name="T13" fmla="*/ 110 h 129"/>
                <a:gd name="T14" fmla="*/ 38 w 64"/>
                <a:gd name="T15" fmla="*/ 106 h 129"/>
                <a:gd name="T16" fmla="*/ 36 w 64"/>
                <a:gd name="T17" fmla="*/ 102 h 129"/>
                <a:gd name="T18" fmla="*/ 35 w 64"/>
                <a:gd name="T19" fmla="*/ 100 h 129"/>
                <a:gd name="T20" fmla="*/ 34 w 64"/>
                <a:gd name="T21" fmla="*/ 98 h 129"/>
                <a:gd name="T22" fmla="*/ 34 w 64"/>
                <a:gd name="T23" fmla="*/ 96 h 129"/>
                <a:gd name="T24" fmla="*/ 33 w 64"/>
                <a:gd name="T25" fmla="*/ 95 h 129"/>
                <a:gd name="T26" fmla="*/ 27 w 64"/>
                <a:gd name="T27" fmla="*/ 84 h 129"/>
                <a:gd name="T28" fmla="*/ 21 w 64"/>
                <a:gd name="T29" fmla="*/ 72 h 129"/>
                <a:gd name="T30" fmla="*/ 15 w 64"/>
                <a:gd name="T31" fmla="*/ 60 h 129"/>
                <a:gd name="T32" fmla="*/ 10 w 64"/>
                <a:gd name="T33" fmla="*/ 48 h 129"/>
                <a:gd name="T34" fmla="*/ 5 w 64"/>
                <a:gd name="T35" fmla="*/ 36 h 129"/>
                <a:gd name="T36" fmla="*/ 2 w 64"/>
                <a:gd name="T37" fmla="*/ 24 h 129"/>
                <a:gd name="T38" fmla="*/ 0 w 64"/>
                <a:gd name="T39" fmla="*/ 12 h 129"/>
                <a:gd name="T40" fmla="*/ 0 w 64"/>
                <a:gd name="T41" fmla="*/ 0 h 129"/>
                <a:gd name="T42" fmla="*/ 6 w 64"/>
                <a:gd name="T43" fmla="*/ 12 h 129"/>
                <a:gd name="T44" fmla="*/ 13 w 64"/>
                <a:gd name="T45" fmla="*/ 24 h 129"/>
                <a:gd name="T46" fmla="*/ 21 w 64"/>
                <a:gd name="T47" fmla="*/ 36 h 129"/>
                <a:gd name="T48" fmla="*/ 29 w 64"/>
                <a:gd name="T49" fmla="*/ 48 h 129"/>
                <a:gd name="T50" fmla="*/ 37 w 64"/>
                <a:gd name="T51" fmla="*/ 60 h 129"/>
                <a:gd name="T52" fmla="*/ 45 w 64"/>
                <a:gd name="T53" fmla="*/ 73 h 129"/>
                <a:gd name="T54" fmla="*/ 52 w 64"/>
                <a:gd name="T55" fmla="*/ 86 h 129"/>
                <a:gd name="T56" fmla="*/ 58 w 64"/>
                <a:gd name="T57" fmla="*/ 100 h 129"/>
                <a:gd name="T58" fmla="*/ 60 w 64"/>
                <a:gd name="T59" fmla="*/ 99 h 129"/>
                <a:gd name="T60" fmla="*/ 60 w 64"/>
                <a:gd name="T61" fmla="*/ 99 h 129"/>
                <a:gd name="T62" fmla="*/ 62 w 64"/>
                <a:gd name="T63" fmla="*/ 99 h 129"/>
                <a:gd name="T64" fmla="*/ 64 w 64"/>
                <a:gd name="T65" fmla="*/ 100 h 129"/>
                <a:gd name="T66" fmla="*/ 63 w 64"/>
                <a:gd name="T67" fmla="*/ 108 h 129"/>
                <a:gd name="T68" fmla="*/ 61 w 64"/>
                <a:gd name="T69" fmla="*/ 117 h 129"/>
                <a:gd name="T70" fmla="*/ 60 w 64"/>
                <a:gd name="T71" fmla="*/ 124 h 129"/>
                <a:gd name="T72" fmla="*/ 59 w 64"/>
                <a:gd name="T73" fmla="*/ 129 h 129"/>
                <a:gd name="T74" fmla="*/ 58 w 64"/>
                <a:gd name="T75" fmla="*/ 129 h 129"/>
                <a:gd name="T76" fmla="*/ 58 w 64"/>
                <a:gd name="T77" fmla="*/ 129 h 129"/>
                <a:gd name="T78" fmla="*/ 57 w 64"/>
                <a:gd name="T79" fmla="*/ 129 h 129"/>
                <a:gd name="T80" fmla="*/ 57 w 64"/>
                <a:gd name="T81" fmla="*/ 129 h 129"/>
                <a:gd name="T82" fmla="*/ 57 w 64"/>
                <a:gd name="T83" fmla="*/ 129 h 129"/>
                <a:gd name="T84" fmla="*/ 57 w 64"/>
                <a:gd name="T85"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 h="129">
                  <a:moveTo>
                    <a:pt x="57" y="129"/>
                  </a:moveTo>
                  <a:lnTo>
                    <a:pt x="52" y="127"/>
                  </a:lnTo>
                  <a:lnTo>
                    <a:pt x="49" y="125"/>
                  </a:lnTo>
                  <a:lnTo>
                    <a:pt x="46" y="121"/>
                  </a:lnTo>
                  <a:lnTo>
                    <a:pt x="44" y="118"/>
                  </a:lnTo>
                  <a:lnTo>
                    <a:pt x="42" y="114"/>
                  </a:lnTo>
                  <a:lnTo>
                    <a:pt x="40" y="110"/>
                  </a:lnTo>
                  <a:lnTo>
                    <a:pt x="38" y="106"/>
                  </a:lnTo>
                  <a:lnTo>
                    <a:pt x="36" y="102"/>
                  </a:lnTo>
                  <a:lnTo>
                    <a:pt x="35" y="100"/>
                  </a:lnTo>
                  <a:lnTo>
                    <a:pt x="34" y="98"/>
                  </a:lnTo>
                  <a:lnTo>
                    <a:pt x="34" y="96"/>
                  </a:lnTo>
                  <a:lnTo>
                    <a:pt x="33" y="95"/>
                  </a:lnTo>
                  <a:lnTo>
                    <a:pt x="27" y="84"/>
                  </a:lnTo>
                  <a:lnTo>
                    <a:pt x="21" y="72"/>
                  </a:lnTo>
                  <a:lnTo>
                    <a:pt x="15" y="60"/>
                  </a:lnTo>
                  <a:lnTo>
                    <a:pt x="10" y="48"/>
                  </a:lnTo>
                  <a:lnTo>
                    <a:pt x="5" y="36"/>
                  </a:lnTo>
                  <a:lnTo>
                    <a:pt x="2" y="24"/>
                  </a:lnTo>
                  <a:lnTo>
                    <a:pt x="0" y="12"/>
                  </a:lnTo>
                  <a:lnTo>
                    <a:pt x="0" y="0"/>
                  </a:lnTo>
                  <a:lnTo>
                    <a:pt x="6" y="12"/>
                  </a:lnTo>
                  <a:lnTo>
                    <a:pt x="13" y="24"/>
                  </a:lnTo>
                  <a:lnTo>
                    <a:pt x="21" y="36"/>
                  </a:lnTo>
                  <a:lnTo>
                    <a:pt x="29" y="48"/>
                  </a:lnTo>
                  <a:lnTo>
                    <a:pt x="37" y="60"/>
                  </a:lnTo>
                  <a:lnTo>
                    <a:pt x="45" y="73"/>
                  </a:lnTo>
                  <a:lnTo>
                    <a:pt x="52" y="86"/>
                  </a:lnTo>
                  <a:lnTo>
                    <a:pt x="58" y="100"/>
                  </a:lnTo>
                  <a:lnTo>
                    <a:pt x="60" y="99"/>
                  </a:lnTo>
                  <a:lnTo>
                    <a:pt x="60" y="99"/>
                  </a:lnTo>
                  <a:lnTo>
                    <a:pt x="62" y="99"/>
                  </a:lnTo>
                  <a:lnTo>
                    <a:pt x="64" y="100"/>
                  </a:lnTo>
                  <a:lnTo>
                    <a:pt x="63" y="108"/>
                  </a:lnTo>
                  <a:lnTo>
                    <a:pt x="61" y="117"/>
                  </a:lnTo>
                  <a:lnTo>
                    <a:pt x="60" y="124"/>
                  </a:lnTo>
                  <a:lnTo>
                    <a:pt x="59" y="129"/>
                  </a:lnTo>
                  <a:lnTo>
                    <a:pt x="58" y="129"/>
                  </a:lnTo>
                  <a:lnTo>
                    <a:pt x="58" y="129"/>
                  </a:lnTo>
                  <a:lnTo>
                    <a:pt x="57" y="129"/>
                  </a:lnTo>
                  <a:lnTo>
                    <a:pt x="57" y="129"/>
                  </a:lnTo>
                  <a:lnTo>
                    <a:pt x="57" y="129"/>
                  </a:lnTo>
                  <a:lnTo>
                    <a:pt x="57" y="1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3" name="Freeform 34"/>
            <p:cNvSpPr>
              <a:spLocks/>
            </p:cNvSpPr>
            <p:nvPr/>
          </p:nvSpPr>
          <p:spPr bwMode="auto">
            <a:xfrm>
              <a:off x="3052" y="2417"/>
              <a:ext cx="3" cy="5"/>
            </a:xfrm>
            <a:custGeom>
              <a:avLst/>
              <a:gdLst>
                <a:gd name="T0" fmla="*/ 1 w 3"/>
                <a:gd name="T1" fmla="*/ 5 h 5"/>
                <a:gd name="T2" fmla="*/ 1 w 3"/>
                <a:gd name="T3" fmla="*/ 4 h 5"/>
                <a:gd name="T4" fmla="*/ 0 w 3"/>
                <a:gd name="T5" fmla="*/ 4 h 5"/>
                <a:gd name="T6" fmla="*/ 0 w 3"/>
                <a:gd name="T7" fmla="*/ 4 h 5"/>
                <a:gd name="T8" fmla="*/ 0 w 3"/>
                <a:gd name="T9" fmla="*/ 3 h 5"/>
                <a:gd name="T10" fmla="*/ 0 w 3"/>
                <a:gd name="T11" fmla="*/ 2 h 5"/>
                <a:gd name="T12" fmla="*/ 1 w 3"/>
                <a:gd name="T13" fmla="*/ 2 h 5"/>
                <a:gd name="T14" fmla="*/ 2 w 3"/>
                <a:gd name="T15" fmla="*/ 1 h 5"/>
                <a:gd name="T16" fmla="*/ 2 w 3"/>
                <a:gd name="T17" fmla="*/ 0 h 5"/>
                <a:gd name="T18" fmla="*/ 3 w 3"/>
                <a:gd name="T19" fmla="*/ 1 h 5"/>
                <a:gd name="T20" fmla="*/ 3 w 3"/>
                <a:gd name="T21" fmla="*/ 1 h 5"/>
                <a:gd name="T22" fmla="*/ 3 w 3"/>
                <a:gd name="T23" fmla="*/ 1 h 5"/>
                <a:gd name="T24" fmla="*/ 3 w 3"/>
                <a:gd name="T25" fmla="*/ 2 h 5"/>
                <a:gd name="T26" fmla="*/ 3 w 3"/>
                <a:gd name="T27" fmla="*/ 2 h 5"/>
                <a:gd name="T28" fmla="*/ 2 w 3"/>
                <a:gd name="T29" fmla="*/ 3 h 5"/>
                <a:gd name="T30" fmla="*/ 1 w 3"/>
                <a:gd name="T31" fmla="*/ 4 h 5"/>
                <a:gd name="T32" fmla="*/ 1 w 3"/>
                <a:gd name="T33" fmla="*/ 5 h 5"/>
                <a:gd name="T34" fmla="*/ 1 w 3"/>
                <a:gd name="T35" fmla="*/ 5 h 5"/>
                <a:gd name="T36" fmla="*/ 1 w 3"/>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5">
                  <a:moveTo>
                    <a:pt x="1" y="5"/>
                  </a:moveTo>
                  <a:lnTo>
                    <a:pt x="1" y="4"/>
                  </a:lnTo>
                  <a:lnTo>
                    <a:pt x="0" y="4"/>
                  </a:lnTo>
                  <a:lnTo>
                    <a:pt x="0" y="4"/>
                  </a:lnTo>
                  <a:lnTo>
                    <a:pt x="0" y="3"/>
                  </a:lnTo>
                  <a:lnTo>
                    <a:pt x="0" y="2"/>
                  </a:lnTo>
                  <a:lnTo>
                    <a:pt x="1" y="2"/>
                  </a:lnTo>
                  <a:lnTo>
                    <a:pt x="2" y="1"/>
                  </a:lnTo>
                  <a:lnTo>
                    <a:pt x="2" y="0"/>
                  </a:lnTo>
                  <a:lnTo>
                    <a:pt x="3" y="1"/>
                  </a:lnTo>
                  <a:lnTo>
                    <a:pt x="3" y="1"/>
                  </a:lnTo>
                  <a:lnTo>
                    <a:pt x="3" y="1"/>
                  </a:lnTo>
                  <a:lnTo>
                    <a:pt x="3" y="2"/>
                  </a:lnTo>
                  <a:lnTo>
                    <a:pt x="3" y="2"/>
                  </a:lnTo>
                  <a:lnTo>
                    <a:pt x="2" y="3"/>
                  </a:lnTo>
                  <a:lnTo>
                    <a:pt x="1" y="4"/>
                  </a:lnTo>
                  <a:lnTo>
                    <a:pt x="1" y="5"/>
                  </a:lnTo>
                  <a:lnTo>
                    <a:pt x="1" y="5"/>
                  </a:lnTo>
                  <a:lnTo>
                    <a:pt x="1" y="5"/>
                  </a:lnTo>
                  <a:close/>
                </a:path>
              </a:pathLst>
            </a:custGeom>
            <a:solidFill>
              <a:srgbClr val="F2D8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4" name="Freeform 35"/>
            <p:cNvSpPr>
              <a:spLocks/>
            </p:cNvSpPr>
            <p:nvPr/>
          </p:nvSpPr>
          <p:spPr bwMode="auto">
            <a:xfrm>
              <a:off x="2637" y="2290"/>
              <a:ext cx="44" cy="114"/>
            </a:xfrm>
            <a:custGeom>
              <a:avLst/>
              <a:gdLst>
                <a:gd name="T0" fmla="*/ 37 w 44"/>
                <a:gd name="T1" fmla="*/ 114 h 114"/>
                <a:gd name="T2" fmla="*/ 32 w 44"/>
                <a:gd name="T3" fmla="*/ 104 h 114"/>
                <a:gd name="T4" fmla="*/ 26 w 44"/>
                <a:gd name="T5" fmla="*/ 91 h 114"/>
                <a:gd name="T6" fmla="*/ 20 w 44"/>
                <a:gd name="T7" fmla="*/ 78 h 114"/>
                <a:gd name="T8" fmla="*/ 14 w 44"/>
                <a:gd name="T9" fmla="*/ 64 h 114"/>
                <a:gd name="T10" fmla="*/ 9 w 44"/>
                <a:gd name="T11" fmla="*/ 49 h 114"/>
                <a:gd name="T12" fmla="*/ 4 w 44"/>
                <a:gd name="T13" fmla="*/ 35 h 114"/>
                <a:gd name="T14" fmla="*/ 1 w 44"/>
                <a:gd name="T15" fmla="*/ 22 h 114"/>
                <a:gd name="T16" fmla="*/ 0 w 44"/>
                <a:gd name="T17" fmla="*/ 10 h 114"/>
                <a:gd name="T18" fmla="*/ 2 w 44"/>
                <a:gd name="T19" fmla="*/ 7 h 114"/>
                <a:gd name="T20" fmla="*/ 4 w 44"/>
                <a:gd name="T21" fmla="*/ 5 h 114"/>
                <a:gd name="T22" fmla="*/ 5 w 44"/>
                <a:gd name="T23" fmla="*/ 2 h 114"/>
                <a:gd name="T24" fmla="*/ 7 w 44"/>
                <a:gd name="T25" fmla="*/ 0 h 114"/>
                <a:gd name="T26" fmla="*/ 10 w 44"/>
                <a:gd name="T27" fmla="*/ 0 h 114"/>
                <a:gd name="T28" fmla="*/ 12 w 44"/>
                <a:gd name="T29" fmla="*/ 0 h 114"/>
                <a:gd name="T30" fmla="*/ 13 w 44"/>
                <a:gd name="T31" fmla="*/ 1 h 114"/>
                <a:gd name="T32" fmla="*/ 14 w 44"/>
                <a:gd name="T33" fmla="*/ 1 h 114"/>
                <a:gd name="T34" fmla="*/ 10 w 44"/>
                <a:gd name="T35" fmla="*/ 12 h 114"/>
                <a:gd name="T36" fmla="*/ 10 w 44"/>
                <a:gd name="T37" fmla="*/ 25 h 114"/>
                <a:gd name="T38" fmla="*/ 13 w 44"/>
                <a:gd name="T39" fmla="*/ 39 h 114"/>
                <a:gd name="T40" fmla="*/ 19 w 44"/>
                <a:gd name="T41" fmla="*/ 55 h 114"/>
                <a:gd name="T42" fmla="*/ 25 w 44"/>
                <a:gd name="T43" fmla="*/ 70 h 114"/>
                <a:gd name="T44" fmla="*/ 32 w 44"/>
                <a:gd name="T45" fmla="*/ 84 h 114"/>
                <a:gd name="T46" fmla="*/ 38 w 44"/>
                <a:gd name="T47" fmla="*/ 96 h 114"/>
                <a:gd name="T48" fmla="*/ 44 w 44"/>
                <a:gd name="T49" fmla="*/ 107 h 114"/>
                <a:gd name="T50" fmla="*/ 44 w 44"/>
                <a:gd name="T51" fmla="*/ 108 h 114"/>
                <a:gd name="T52" fmla="*/ 44 w 44"/>
                <a:gd name="T53" fmla="*/ 109 h 114"/>
                <a:gd name="T54" fmla="*/ 44 w 44"/>
                <a:gd name="T55" fmla="*/ 111 h 114"/>
                <a:gd name="T56" fmla="*/ 44 w 44"/>
                <a:gd name="T57" fmla="*/ 112 h 114"/>
                <a:gd name="T58" fmla="*/ 42 w 44"/>
                <a:gd name="T59" fmla="*/ 113 h 114"/>
                <a:gd name="T60" fmla="*/ 40 w 44"/>
                <a:gd name="T61" fmla="*/ 114 h 114"/>
                <a:gd name="T62" fmla="*/ 39 w 44"/>
                <a:gd name="T63" fmla="*/ 114 h 114"/>
                <a:gd name="T64" fmla="*/ 37 w 44"/>
                <a:gd name="T65" fmla="*/ 114 h 114"/>
                <a:gd name="T66" fmla="*/ 37 w 44"/>
                <a:gd name="T67" fmla="*/ 114 h 114"/>
                <a:gd name="T68" fmla="*/ 37 w 44"/>
                <a:gd name="T6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114">
                  <a:moveTo>
                    <a:pt x="37" y="114"/>
                  </a:moveTo>
                  <a:lnTo>
                    <a:pt x="32" y="104"/>
                  </a:lnTo>
                  <a:lnTo>
                    <a:pt x="26" y="91"/>
                  </a:lnTo>
                  <a:lnTo>
                    <a:pt x="20" y="78"/>
                  </a:lnTo>
                  <a:lnTo>
                    <a:pt x="14" y="64"/>
                  </a:lnTo>
                  <a:lnTo>
                    <a:pt x="9" y="49"/>
                  </a:lnTo>
                  <a:lnTo>
                    <a:pt x="4" y="35"/>
                  </a:lnTo>
                  <a:lnTo>
                    <a:pt x="1" y="22"/>
                  </a:lnTo>
                  <a:lnTo>
                    <a:pt x="0" y="10"/>
                  </a:lnTo>
                  <a:lnTo>
                    <a:pt x="2" y="7"/>
                  </a:lnTo>
                  <a:lnTo>
                    <a:pt x="4" y="5"/>
                  </a:lnTo>
                  <a:lnTo>
                    <a:pt x="5" y="2"/>
                  </a:lnTo>
                  <a:lnTo>
                    <a:pt x="7" y="0"/>
                  </a:lnTo>
                  <a:lnTo>
                    <a:pt x="10" y="0"/>
                  </a:lnTo>
                  <a:lnTo>
                    <a:pt x="12" y="0"/>
                  </a:lnTo>
                  <a:lnTo>
                    <a:pt x="13" y="1"/>
                  </a:lnTo>
                  <a:lnTo>
                    <a:pt x="14" y="1"/>
                  </a:lnTo>
                  <a:lnTo>
                    <a:pt x="10" y="12"/>
                  </a:lnTo>
                  <a:lnTo>
                    <a:pt x="10" y="25"/>
                  </a:lnTo>
                  <a:lnTo>
                    <a:pt x="13" y="39"/>
                  </a:lnTo>
                  <a:lnTo>
                    <a:pt x="19" y="55"/>
                  </a:lnTo>
                  <a:lnTo>
                    <a:pt x="25" y="70"/>
                  </a:lnTo>
                  <a:lnTo>
                    <a:pt x="32" y="84"/>
                  </a:lnTo>
                  <a:lnTo>
                    <a:pt x="38" y="96"/>
                  </a:lnTo>
                  <a:lnTo>
                    <a:pt x="44" y="107"/>
                  </a:lnTo>
                  <a:lnTo>
                    <a:pt x="44" y="108"/>
                  </a:lnTo>
                  <a:lnTo>
                    <a:pt x="44" y="109"/>
                  </a:lnTo>
                  <a:lnTo>
                    <a:pt x="44" y="111"/>
                  </a:lnTo>
                  <a:lnTo>
                    <a:pt x="44" y="112"/>
                  </a:lnTo>
                  <a:lnTo>
                    <a:pt x="42" y="113"/>
                  </a:lnTo>
                  <a:lnTo>
                    <a:pt x="40" y="114"/>
                  </a:lnTo>
                  <a:lnTo>
                    <a:pt x="39" y="114"/>
                  </a:lnTo>
                  <a:lnTo>
                    <a:pt x="37" y="114"/>
                  </a:lnTo>
                  <a:lnTo>
                    <a:pt x="37" y="114"/>
                  </a:lnTo>
                  <a:lnTo>
                    <a:pt x="37" y="114"/>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5" name="Freeform 36"/>
            <p:cNvSpPr>
              <a:spLocks/>
            </p:cNvSpPr>
            <p:nvPr/>
          </p:nvSpPr>
          <p:spPr bwMode="auto">
            <a:xfrm>
              <a:off x="2647" y="2394"/>
              <a:ext cx="10" cy="3"/>
            </a:xfrm>
            <a:custGeom>
              <a:avLst/>
              <a:gdLst>
                <a:gd name="T0" fmla="*/ 6 w 10"/>
                <a:gd name="T1" fmla="*/ 3 h 3"/>
                <a:gd name="T2" fmla="*/ 5 w 10"/>
                <a:gd name="T3" fmla="*/ 3 h 3"/>
                <a:gd name="T4" fmla="*/ 3 w 10"/>
                <a:gd name="T5" fmla="*/ 3 h 3"/>
                <a:gd name="T6" fmla="*/ 2 w 10"/>
                <a:gd name="T7" fmla="*/ 3 h 3"/>
                <a:gd name="T8" fmla="*/ 0 w 10"/>
                <a:gd name="T9" fmla="*/ 3 h 3"/>
                <a:gd name="T10" fmla="*/ 0 w 10"/>
                <a:gd name="T11" fmla="*/ 2 h 3"/>
                <a:gd name="T12" fmla="*/ 1 w 10"/>
                <a:gd name="T13" fmla="*/ 1 h 3"/>
                <a:gd name="T14" fmla="*/ 1 w 10"/>
                <a:gd name="T15" fmla="*/ 1 h 3"/>
                <a:gd name="T16" fmla="*/ 1 w 10"/>
                <a:gd name="T17" fmla="*/ 0 h 3"/>
                <a:gd name="T18" fmla="*/ 3 w 10"/>
                <a:gd name="T19" fmla="*/ 0 h 3"/>
                <a:gd name="T20" fmla="*/ 5 w 10"/>
                <a:gd name="T21" fmla="*/ 0 h 3"/>
                <a:gd name="T22" fmla="*/ 8 w 10"/>
                <a:gd name="T23" fmla="*/ 0 h 3"/>
                <a:gd name="T24" fmla="*/ 10 w 10"/>
                <a:gd name="T25" fmla="*/ 0 h 3"/>
                <a:gd name="T26" fmla="*/ 9 w 10"/>
                <a:gd name="T27" fmla="*/ 1 h 3"/>
                <a:gd name="T28" fmla="*/ 9 w 10"/>
                <a:gd name="T29" fmla="*/ 2 h 3"/>
                <a:gd name="T30" fmla="*/ 9 w 10"/>
                <a:gd name="T31" fmla="*/ 2 h 3"/>
                <a:gd name="T32" fmla="*/ 9 w 10"/>
                <a:gd name="T33" fmla="*/ 3 h 3"/>
                <a:gd name="T34" fmla="*/ 8 w 10"/>
                <a:gd name="T35" fmla="*/ 3 h 3"/>
                <a:gd name="T36" fmla="*/ 8 w 10"/>
                <a:gd name="T37" fmla="*/ 3 h 3"/>
                <a:gd name="T38" fmla="*/ 7 w 10"/>
                <a:gd name="T39" fmla="*/ 3 h 3"/>
                <a:gd name="T40" fmla="*/ 6 w 10"/>
                <a:gd name="T41" fmla="*/ 3 h 3"/>
                <a:gd name="T42" fmla="*/ 6 w 10"/>
                <a:gd name="T43" fmla="*/ 3 h 3"/>
                <a:gd name="T44" fmla="*/ 6 w 10"/>
                <a:gd name="T4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3">
                  <a:moveTo>
                    <a:pt x="6" y="3"/>
                  </a:moveTo>
                  <a:lnTo>
                    <a:pt x="5" y="3"/>
                  </a:lnTo>
                  <a:lnTo>
                    <a:pt x="3" y="3"/>
                  </a:lnTo>
                  <a:lnTo>
                    <a:pt x="2" y="3"/>
                  </a:lnTo>
                  <a:lnTo>
                    <a:pt x="0" y="3"/>
                  </a:lnTo>
                  <a:lnTo>
                    <a:pt x="0" y="2"/>
                  </a:lnTo>
                  <a:lnTo>
                    <a:pt x="1" y="1"/>
                  </a:lnTo>
                  <a:lnTo>
                    <a:pt x="1" y="1"/>
                  </a:lnTo>
                  <a:lnTo>
                    <a:pt x="1" y="0"/>
                  </a:lnTo>
                  <a:lnTo>
                    <a:pt x="3" y="0"/>
                  </a:lnTo>
                  <a:lnTo>
                    <a:pt x="5" y="0"/>
                  </a:lnTo>
                  <a:lnTo>
                    <a:pt x="8" y="0"/>
                  </a:lnTo>
                  <a:lnTo>
                    <a:pt x="10" y="0"/>
                  </a:lnTo>
                  <a:lnTo>
                    <a:pt x="9" y="1"/>
                  </a:lnTo>
                  <a:lnTo>
                    <a:pt x="9" y="2"/>
                  </a:lnTo>
                  <a:lnTo>
                    <a:pt x="9" y="2"/>
                  </a:lnTo>
                  <a:lnTo>
                    <a:pt x="9" y="3"/>
                  </a:lnTo>
                  <a:lnTo>
                    <a:pt x="8" y="3"/>
                  </a:lnTo>
                  <a:lnTo>
                    <a:pt x="8" y="3"/>
                  </a:lnTo>
                  <a:lnTo>
                    <a:pt x="7" y="3"/>
                  </a:lnTo>
                  <a:lnTo>
                    <a:pt x="6" y="3"/>
                  </a:lnTo>
                  <a:lnTo>
                    <a:pt x="6" y="3"/>
                  </a:ln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6" name="Freeform 37"/>
            <p:cNvSpPr>
              <a:spLocks/>
            </p:cNvSpPr>
            <p:nvPr/>
          </p:nvSpPr>
          <p:spPr bwMode="auto">
            <a:xfrm>
              <a:off x="2702" y="2315"/>
              <a:ext cx="18" cy="82"/>
            </a:xfrm>
            <a:custGeom>
              <a:avLst/>
              <a:gdLst>
                <a:gd name="T0" fmla="*/ 14 w 18"/>
                <a:gd name="T1" fmla="*/ 82 h 82"/>
                <a:gd name="T2" fmla="*/ 13 w 18"/>
                <a:gd name="T3" fmla="*/ 78 h 82"/>
                <a:gd name="T4" fmla="*/ 11 w 18"/>
                <a:gd name="T5" fmla="*/ 73 h 82"/>
                <a:gd name="T6" fmla="*/ 10 w 18"/>
                <a:gd name="T7" fmla="*/ 69 h 82"/>
                <a:gd name="T8" fmla="*/ 9 w 18"/>
                <a:gd name="T9" fmla="*/ 66 h 82"/>
                <a:gd name="T10" fmla="*/ 5 w 18"/>
                <a:gd name="T11" fmla="*/ 50 h 82"/>
                <a:gd name="T12" fmla="*/ 2 w 18"/>
                <a:gd name="T13" fmla="*/ 33 h 82"/>
                <a:gd name="T14" fmla="*/ 0 w 18"/>
                <a:gd name="T15" fmla="*/ 17 h 82"/>
                <a:gd name="T16" fmla="*/ 0 w 18"/>
                <a:gd name="T17" fmla="*/ 1 h 82"/>
                <a:gd name="T18" fmla="*/ 1 w 18"/>
                <a:gd name="T19" fmla="*/ 0 h 82"/>
                <a:gd name="T20" fmla="*/ 2 w 18"/>
                <a:gd name="T21" fmla="*/ 0 h 82"/>
                <a:gd name="T22" fmla="*/ 4 w 18"/>
                <a:gd name="T23" fmla="*/ 0 h 82"/>
                <a:gd name="T24" fmla="*/ 5 w 18"/>
                <a:gd name="T25" fmla="*/ 0 h 82"/>
                <a:gd name="T26" fmla="*/ 7 w 18"/>
                <a:gd name="T27" fmla="*/ 6 h 82"/>
                <a:gd name="T28" fmla="*/ 8 w 18"/>
                <a:gd name="T29" fmla="*/ 15 h 82"/>
                <a:gd name="T30" fmla="*/ 9 w 18"/>
                <a:gd name="T31" fmla="*/ 26 h 82"/>
                <a:gd name="T32" fmla="*/ 10 w 18"/>
                <a:gd name="T33" fmla="*/ 34 h 82"/>
                <a:gd name="T34" fmla="*/ 14 w 18"/>
                <a:gd name="T35" fmla="*/ 44 h 82"/>
                <a:gd name="T36" fmla="*/ 17 w 18"/>
                <a:gd name="T37" fmla="*/ 57 h 82"/>
                <a:gd name="T38" fmla="*/ 18 w 18"/>
                <a:gd name="T39" fmla="*/ 71 h 82"/>
                <a:gd name="T40" fmla="*/ 16 w 18"/>
                <a:gd name="T41" fmla="*/ 82 h 82"/>
                <a:gd name="T42" fmla="*/ 15 w 18"/>
                <a:gd name="T43" fmla="*/ 82 h 82"/>
                <a:gd name="T44" fmla="*/ 15 w 18"/>
                <a:gd name="T45" fmla="*/ 82 h 82"/>
                <a:gd name="T46" fmla="*/ 14 w 18"/>
                <a:gd name="T47" fmla="*/ 82 h 82"/>
                <a:gd name="T48" fmla="*/ 14 w 18"/>
                <a:gd name="T49" fmla="*/ 82 h 82"/>
                <a:gd name="T50" fmla="*/ 14 w 18"/>
                <a:gd name="T51" fmla="*/ 82 h 82"/>
                <a:gd name="T52" fmla="*/ 14 w 18"/>
                <a:gd name="T53"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 h="82">
                  <a:moveTo>
                    <a:pt x="14" y="82"/>
                  </a:moveTo>
                  <a:lnTo>
                    <a:pt x="13" y="78"/>
                  </a:lnTo>
                  <a:lnTo>
                    <a:pt x="11" y="73"/>
                  </a:lnTo>
                  <a:lnTo>
                    <a:pt x="10" y="69"/>
                  </a:lnTo>
                  <a:lnTo>
                    <a:pt x="9" y="66"/>
                  </a:lnTo>
                  <a:lnTo>
                    <a:pt x="5" y="50"/>
                  </a:lnTo>
                  <a:lnTo>
                    <a:pt x="2" y="33"/>
                  </a:lnTo>
                  <a:lnTo>
                    <a:pt x="0" y="17"/>
                  </a:lnTo>
                  <a:lnTo>
                    <a:pt x="0" y="1"/>
                  </a:lnTo>
                  <a:lnTo>
                    <a:pt x="1" y="0"/>
                  </a:lnTo>
                  <a:lnTo>
                    <a:pt x="2" y="0"/>
                  </a:lnTo>
                  <a:lnTo>
                    <a:pt x="4" y="0"/>
                  </a:lnTo>
                  <a:lnTo>
                    <a:pt x="5" y="0"/>
                  </a:lnTo>
                  <a:lnTo>
                    <a:pt x="7" y="6"/>
                  </a:lnTo>
                  <a:lnTo>
                    <a:pt x="8" y="15"/>
                  </a:lnTo>
                  <a:lnTo>
                    <a:pt x="9" y="26"/>
                  </a:lnTo>
                  <a:lnTo>
                    <a:pt x="10" y="34"/>
                  </a:lnTo>
                  <a:lnTo>
                    <a:pt x="14" y="44"/>
                  </a:lnTo>
                  <a:lnTo>
                    <a:pt x="17" y="57"/>
                  </a:lnTo>
                  <a:lnTo>
                    <a:pt x="18" y="71"/>
                  </a:lnTo>
                  <a:lnTo>
                    <a:pt x="16" y="82"/>
                  </a:lnTo>
                  <a:lnTo>
                    <a:pt x="15" y="82"/>
                  </a:lnTo>
                  <a:lnTo>
                    <a:pt x="15" y="82"/>
                  </a:lnTo>
                  <a:lnTo>
                    <a:pt x="14" y="82"/>
                  </a:lnTo>
                  <a:lnTo>
                    <a:pt x="14" y="82"/>
                  </a:lnTo>
                  <a:lnTo>
                    <a:pt x="14" y="82"/>
                  </a:lnTo>
                  <a:lnTo>
                    <a:pt x="14" y="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7" name="Freeform 38"/>
            <p:cNvSpPr>
              <a:spLocks/>
            </p:cNvSpPr>
            <p:nvPr/>
          </p:nvSpPr>
          <p:spPr bwMode="auto">
            <a:xfrm>
              <a:off x="2857" y="2255"/>
              <a:ext cx="79" cy="137"/>
            </a:xfrm>
            <a:custGeom>
              <a:avLst/>
              <a:gdLst>
                <a:gd name="T0" fmla="*/ 17 w 79"/>
                <a:gd name="T1" fmla="*/ 132 h 137"/>
                <a:gd name="T2" fmla="*/ 11 w 79"/>
                <a:gd name="T3" fmla="*/ 121 h 137"/>
                <a:gd name="T4" fmla="*/ 2 w 79"/>
                <a:gd name="T5" fmla="*/ 107 h 137"/>
                <a:gd name="T6" fmla="*/ 0 w 79"/>
                <a:gd name="T7" fmla="*/ 100 h 137"/>
                <a:gd name="T8" fmla="*/ 5 w 79"/>
                <a:gd name="T9" fmla="*/ 87 h 137"/>
                <a:gd name="T10" fmla="*/ 10 w 79"/>
                <a:gd name="T11" fmla="*/ 77 h 137"/>
                <a:gd name="T12" fmla="*/ 15 w 79"/>
                <a:gd name="T13" fmla="*/ 67 h 137"/>
                <a:gd name="T14" fmla="*/ 20 w 79"/>
                <a:gd name="T15" fmla="*/ 58 h 137"/>
                <a:gd name="T16" fmla="*/ 29 w 79"/>
                <a:gd name="T17" fmla="*/ 48 h 137"/>
                <a:gd name="T18" fmla="*/ 40 w 79"/>
                <a:gd name="T19" fmla="*/ 36 h 137"/>
                <a:gd name="T20" fmla="*/ 48 w 79"/>
                <a:gd name="T21" fmla="*/ 23 h 137"/>
                <a:gd name="T22" fmla="*/ 55 w 79"/>
                <a:gd name="T23" fmla="*/ 10 h 137"/>
                <a:gd name="T24" fmla="*/ 59 w 79"/>
                <a:gd name="T25" fmla="*/ 1 h 137"/>
                <a:gd name="T26" fmla="*/ 62 w 79"/>
                <a:gd name="T27" fmla="*/ 1 h 137"/>
                <a:gd name="T28" fmla="*/ 62 w 79"/>
                <a:gd name="T29" fmla="*/ 12 h 137"/>
                <a:gd name="T30" fmla="*/ 56 w 79"/>
                <a:gd name="T31" fmla="*/ 33 h 137"/>
                <a:gd name="T32" fmla="*/ 44 w 79"/>
                <a:gd name="T33" fmla="*/ 51 h 137"/>
                <a:gd name="T34" fmla="*/ 41 w 79"/>
                <a:gd name="T35" fmla="*/ 66 h 137"/>
                <a:gd name="T36" fmla="*/ 39 w 79"/>
                <a:gd name="T37" fmla="*/ 81 h 137"/>
                <a:gd name="T38" fmla="*/ 38 w 79"/>
                <a:gd name="T39" fmla="*/ 85 h 137"/>
                <a:gd name="T40" fmla="*/ 36 w 79"/>
                <a:gd name="T41" fmla="*/ 88 h 137"/>
                <a:gd name="T42" fmla="*/ 33 w 79"/>
                <a:gd name="T43" fmla="*/ 89 h 137"/>
                <a:gd name="T44" fmla="*/ 32 w 79"/>
                <a:gd name="T45" fmla="*/ 90 h 137"/>
                <a:gd name="T46" fmla="*/ 32 w 79"/>
                <a:gd name="T47" fmla="*/ 92 h 137"/>
                <a:gd name="T48" fmla="*/ 36 w 79"/>
                <a:gd name="T49" fmla="*/ 93 h 137"/>
                <a:gd name="T50" fmla="*/ 45 w 79"/>
                <a:gd name="T51" fmla="*/ 94 h 137"/>
                <a:gd name="T52" fmla="*/ 54 w 79"/>
                <a:gd name="T53" fmla="*/ 94 h 137"/>
                <a:gd name="T54" fmla="*/ 63 w 79"/>
                <a:gd name="T55" fmla="*/ 94 h 137"/>
                <a:gd name="T56" fmla="*/ 71 w 79"/>
                <a:gd name="T57" fmla="*/ 95 h 137"/>
                <a:gd name="T58" fmla="*/ 77 w 79"/>
                <a:gd name="T59" fmla="*/ 97 h 137"/>
                <a:gd name="T60" fmla="*/ 78 w 79"/>
                <a:gd name="T61" fmla="*/ 101 h 137"/>
                <a:gd name="T62" fmla="*/ 74 w 79"/>
                <a:gd name="T63" fmla="*/ 104 h 137"/>
                <a:gd name="T64" fmla="*/ 69 w 79"/>
                <a:gd name="T65" fmla="*/ 106 h 137"/>
                <a:gd name="T66" fmla="*/ 63 w 79"/>
                <a:gd name="T67" fmla="*/ 108 h 137"/>
                <a:gd name="T68" fmla="*/ 56 w 79"/>
                <a:gd name="T69" fmla="*/ 114 h 137"/>
                <a:gd name="T70" fmla="*/ 47 w 79"/>
                <a:gd name="T71" fmla="*/ 124 h 137"/>
                <a:gd name="T72" fmla="*/ 39 w 79"/>
                <a:gd name="T73" fmla="*/ 132 h 137"/>
                <a:gd name="T74" fmla="*/ 27 w 79"/>
                <a:gd name="T75" fmla="*/ 137 h 137"/>
                <a:gd name="T76" fmla="*/ 19 w 79"/>
                <a:gd name="T7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9" h="137">
                  <a:moveTo>
                    <a:pt x="19" y="137"/>
                  </a:moveTo>
                  <a:lnTo>
                    <a:pt x="17" y="132"/>
                  </a:lnTo>
                  <a:lnTo>
                    <a:pt x="14" y="126"/>
                  </a:lnTo>
                  <a:lnTo>
                    <a:pt x="11" y="121"/>
                  </a:lnTo>
                  <a:lnTo>
                    <a:pt x="8" y="116"/>
                  </a:lnTo>
                  <a:lnTo>
                    <a:pt x="2" y="107"/>
                  </a:lnTo>
                  <a:lnTo>
                    <a:pt x="0" y="103"/>
                  </a:lnTo>
                  <a:lnTo>
                    <a:pt x="0" y="100"/>
                  </a:lnTo>
                  <a:lnTo>
                    <a:pt x="2" y="92"/>
                  </a:lnTo>
                  <a:lnTo>
                    <a:pt x="5" y="87"/>
                  </a:lnTo>
                  <a:lnTo>
                    <a:pt x="8" y="82"/>
                  </a:lnTo>
                  <a:lnTo>
                    <a:pt x="10" y="77"/>
                  </a:lnTo>
                  <a:lnTo>
                    <a:pt x="12" y="73"/>
                  </a:lnTo>
                  <a:lnTo>
                    <a:pt x="15" y="67"/>
                  </a:lnTo>
                  <a:lnTo>
                    <a:pt x="17" y="63"/>
                  </a:lnTo>
                  <a:lnTo>
                    <a:pt x="20" y="58"/>
                  </a:lnTo>
                  <a:lnTo>
                    <a:pt x="23" y="53"/>
                  </a:lnTo>
                  <a:lnTo>
                    <a:pt x="29" y="48"/>
                  </a:lnTo>
                  <a:lnTo>
                    <a:pt x="34" y="42"/>
                  </a:lnTo>
                  <a:lnTo>
                    <a:pt x="40" y="36"/>
                  </a:lnTo>
                  <a:lnTo>
                    <a:pt x="44" y="30"/>
                  </a:lnTo>
                  <a:lnTo>
                    <a:pt x="48" y="23"/>
                  </a:lnTo>
                  <a:lnTo>
                    <a:pt x="51" y="16"/>
                  </a:lnTo>
                  <a:lnTo>
                    <a:pt x="55" y="10"/>
                  </a:lnTo>
                  <a:lnTo>
                    <a:pt x="58" y="1"/>
                  </a:lnTo>
                  <a:lnTo>
                    <a:pt x="59" y="1"/>
                  </a:lnTo>
                  <a:lnTo>
                    <a:pt x="60" y="1"/>
                  </a:lnTo>
                  <a:lnTo>
                    <a:pt x="62" y="1"/>
                  </a:lnTo>
                  <a:lnTo>
                    <a:pt x="63" y="0"/>
                  </a:lnTo>
                  <a:lnTo>
                    <a:pt x="62" y="12"/>
                  </a:lnTo>
                  <a:lnTo>
                    <a:pt x="60" y="22"/>
                  </a:lnTo>
                  <a:lnTo>
                    <a:pt x="56" y="33"/>
                  </a:lnTo>
                  <a:lnTo>
                    <a:pt x="50" y="43"/>
                  </a:lnTo>
                  <a:lnTo>
                    <a:pt x="44" y="51"/>
                  </a:lnTo>
                  <a:lnTo>
                    <a:pt x="42" y="58"/>
                  </a:lnTo>
                  <a:lnTo>
                    <a:pt x="41" y="66"/>
                  </a:lnTo>
                  <a:lnTo>
                    <a:pt x="40" y="77"/>
                  </a:lnTo>
                  <a:lnTo>
                    <a:pt x="39" y="81"/>
                  </a:lnTo>
                  <a:lnTo>
                    <a:pt x="38" y="83"/>
                  </a:lnTo>
                  <a:lnTo>
                    <a:pt x="38" y="85"/>
                  </a:lnTo>
                  <a:lnTo>
                    <a:pt x="37" y="88"/>
                  </a:lnTo>
                  <a:lnTo>
                    <a:pt x="36" y="88"/>
                  </a:lnTo>
                  <a:lnTo>
                    <a:pt x="34" y="89"/>
                  </a:lnTo>
                  <a:lnTo>
                    <a:pt x="33" y="89"/>
                  </a:lnTo>
                  <a:lnTo>
                    <a:pt x="32" y="90"/>
                  </a:lnTo>
                  <a:lnTo>
                    <a:pt x="32" y="90"/>
                  </a:lnTo>
                  <a:lnTo>
                    <a:pt x="32" y="92"/>
                  </a:lnTo>
                  <a:lnTo>
                    <a:pt x="32" y="92"/>
                  </a:lnTo>
                  <a:lnTo>
                    <a:pt x="32" y="93"/>
                  </a:lnTo>
                  <a:lnTo>
                    <a:pt x="36" y="93"/>
                  </a:lnTo>
                  <a:lnTo>
                    <a:pt x="41" y="93"/>
                  </a:lnTo>
                  <a:lnTo>
                    <a:pt x="45" y="94"/>
                  </a:lnTo>
                  <a:lnTo>
                    <a:pt x="49" y="94"/>
                  </a:lnTo>
                  <a:lnTo>
                    <a:pt x="54" y="94"/>
                  </a:lnTo>
                  <a:lnTo>
                    <a:pt x="58" y="94"/>
                  </a:lnTo>
                  <a:lnTo>
                    <a:pt x="63" y="94"/>
                  </a:lnTo>
                  <a:lnTo>
                    <a:pt x="68" y="93"/>
                  </a:lnTo>
                  <a:lnTo>
                    <a:pt x="71" y="95"/>
                  </a:lnTo>
                  <a:lnTo>
                    <a:pt x="74" y="96"/>
                  </a:lnTo>
                  <a:lnTo>
                    <a:pt x="77" y="97"/>
                  </a:lnTo>
                  <a:lnTo>
                    <a:pt x="79" y="99"/>
                  </a:lnTo>
                  <a:lnTo>
                    <a:pt x="78" y="101"/>
                  </a:lnTo>
                  <a:lnTo>
                    <a:pt x="76" y="102"/>
                  </a:lnTo>
                  <a:lnTo>
                    <a:pt x="74" y="104"/>
                  </a:lnTo>
                  <a:lnTo>
                    <a:pt x="71" y="105"/>
                  </a:lnTo>
                  <a:lnTo>
                    <a:pt x="69" y="106"/>
                  </a:lnTo>
                  <a:lnTo>
                    <a:pt x="66" y="107"/>
                  </a:lnTo>
                  <a:lnTo>
                    <a:pt x="63" y="108"/>
                  </a:lnTo>
                  <a:lnTo>
                    <a:pt x="61" y="108"/>
                  </a:lnTo>
                  <a:lnTo>
                    <a:pt x="56" y="114"/>
                  </a:lnTo>
                  <a:lnTo>
                    <a:pt x="51" y="119"/>
                  </a:lnTo>
                  <a:lnTo>
                    <a:pt x="47" y="124"/>
                  </a:lnTo>
                  <a:lnTo>
                    <a:pt x="43" y="128"/>
                  </a:lnTo>
                  <a:lnTo>
                    <a:pt x="39" y="132"/>
                  </a:lnTo>
                  <a:lnTo>
                    <a:pt x="33" y="135"/>
                  </a:lnTo>
                  <a:lnTo>
                    <a:pt x="27" y="137"/>
                  </a:lnTo>
                  <a:lnTo>
                    <a:pt x="19" y="137"/>
                  </a:lnTo>
                  <a:lnTo>
                    <a:pt x="19" y="137"/>
                  </a:lnTo>
                  <a:lnTo>
                    <a:pt x="19" y="137"/>
                  </a:lnTo>
                  <a:close/>
                </a:path>
              </a:pathLst>
            </a:custGeom>
            <a:solidFill>
              <a:srgbClr val="DDBC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8" name="Freeform 39"/>
            <p:cNvSpPr>
              <a:spLocks/>
            </p:cNvSpPr>
            <p:nvPr/>
          </p:nvSpPr>
          <p:spPr bwMode="auto">
            <a:xfrm>
              <a:off x="3149" y="2298"/>
              <a:ext cx="55" cy="76"/>
            </a:xfrm>
            <a:custGeom>
              <a:avLst/>
              <a:gdLst>
                <a:gd name="T0" fmla="*/ 2 w 55"/>
                <a:gd name="T1" fmla="*/ 76 h 76"/>
                <a:gd name="T2" fmla="*/ 1 w 55"/>
                <a:gd name="T3" fmla="*/ 71 h 76"/>
                <a:gd name="T4" fmla="*/ 1 w 55"/>
                <a:gd name="T5" fmla="*/ 61 h 76"/>
                <a:gd name="T6" fmla="*/ 0 w 55"/>
                <a:gd name="T7" fmla="*/ 52 h 76"/>
                <a:gd name="T8" fmla="*/ 0 w 55"/>
                <a:gd name="T9" fmla="*/ 45 h 76"/>
                <a:gd name="T10" fmla="*/ 5 w 55"/>
                <a:gd name="T11" fmla="*/ 42 h 76"/>
                <a:gd name="T12" fmla="*/ 10 w 55"/>
                <a:gd name="T13" fmla="*/ 38 h 76"/>
                <a:gd name="T14" fmla="*/ 16 w 55"/>
                <a:gd name="T15" fmla="*/ 34 h 76"/>
                <a:gd name="T16" fmla="*/ 20 w 55"/>
                <a:gd name="T17" fmla="*/ 30 h 76"/>
                <a:gd name="T18" fmla="*/ 25 w 55"/>
                <a:gd name="T19" fmla="*/ 25 h 76"/>
                <a:gd name="T20" fmla="*/ 30 w 55"/>
                <a:gd name="T21" fmla="*/ 21 h 76"/>
                <a:gd name="T22" fmla="*/ 34 w 55"/>
                <a:gd name="T23" fmla="*/ 16 h 76"/>
                <a:gd name="T24" fmla="*/ 38 w 55"/>
                <a:gd name="T25" fmla="*/ 11 h 76"/>
                <a:gd name="T26" fmla="*/ 38 w 55"/>
                <a:gd name="T27" fmla="*/ 5 h 76"/>
                <a:gd name="T28" fmla="*/ 38 w 55"/>
                <a:gd name="T29" fmla="*/ 2 h 76"/>
                <a:gd name="T30" fmla="*/ 40 w 55"/>
                <a:gd name="T31" fmla="*/ 1 h 76"/>
                <a:gd name="T32" fmla="*/ 45 w 55"/>
                <a:gd name="T33" fmla="*/ 0 h 76"/>
                <a:gd name="T34" fmla="*/ 47 w 55"/>
                <a:gd name="T35" fmla="*/ 5 h 76"/>
                <a:gd name="T36" fmla="*/ 50 w 55"/>
                <a:gd name="T37" fmla="*/ 13 h 76"/>
                <a:gd name="T38" fmla="*/ 53 w 55"/>
                <a:gd name="T39" fmla="*/ 22 h 76"/>
                <a:gd name="T40" fmla="*/ 55 w 55"/>
                <a:gd name="T41" fmla="*/ 27 h 76"/>
                <a:gd name="T42" fmla="*/ 53 w 55"/>
                <a:gd name="T43" fmla="*/ 34 h 76"/>
                <a:gd name="T44" fmla="*/ 48 w 55"/>
                <a:gd name="T45" fmla="*/ 42 h 76"/>
                <a:gd name="T46" fmla="*/ 41 w 55"/>
                <a:gd name="T47" fmla="*/ 50 h 76"/>
                <a:gd name="T48" fmla="*/ 33 w 55"/>
                <a:gd name="T49" fmla="*/ 58 h 76"/>
                <a:gd name="T50" fmla="*/ 25 w 55"/>
                <a:gd name="T51" fmla="*/ 65 h 76"/>
                <a:gd name="T52" fmla="*/ 16 w 55"/>
                <a:gd name="T53" fmla="*/ 71 h 76"/>
                <a:gd name="T54" fmla="*/ 9 w 55"/>
                <a:gd name="T55" fmla="*/ 75 h 76"/>
                <a:gd name="T56" fmla="*/ 2 w 55"/>
                <a:gd name="T57" fmla="*/ 76 h 76"/>
                <a:gd name="T58" fmla="*/ 2 w 55"/>
                <a:gd name="T59" fmla="*/ 76 h 76"/>
                <a:gd name="T60" fmla="*/ 2 w 55"/>
                <a:gd name="T61"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76">
                  <a:moveTo>
                    <a:pt x="2" y="76"/>
                  </a:moveTo>
                  <a:lnTo>
                    <a:pt x="1" y="71"/>
                  </a:lnTo>
                  <a:lnTo>
                    <a:pt x="1" y="61"/>
                  </a:lnTo>
                  <a:lnTo>
                    <a:pt x="0" y="52"/>
                  </a:lnTo>
                  <a:lnTo>
                    <a:pt x="0" y="45"/>
                  </a:lnTo>
                  <a:lnTo>
                    <a:pt x="5" y="42"/>
                  </a:lnTo>
                  <a:lnTo>
                    <a:pt x="10" y="38"/>
                  </a:lnTo>
                  <a:lnTo>
                    <a:pt x="16" y="34"/>
                  </a:lnTo>
                  <a:lnTo>
                    <a:pt x="20" y="30"/>
                  </a:lnTo>
                  <a:lnTo>
                    <a:pt x="25" y="25"/>
                  </a:lnTo>
                  <a:lnTo>
                    <a:pt x="30" y="21"/>
                  </a:lnTo>
                  <a:lnTo>
                    <a:pt x="34" y="16"/>
                  </a:lnTo>
                  <a:lnTo>
                    <a:pt x="38" y="11"/>
                  </a:lnTo>
                  <a:lnTo>
                    <a:pt x="38" y="5"/>
                  </a:lnTo>
                  <a:lnTo>
                    <a:pt x="38" y="2"/>
                  </a:lnTo>
                  <a:lnTo>
                    <a:pt x="40" y="1"/>
                  </a:lnTo>
                  <a:lnTo>
                    <a:pt x="45" y="0"/>
                  </a:lnTo>
                  <a:lnTo>
                    <a:pt x="47" y="5"/>
                  </a:lnTo>
                  <a:lnTo>
                    <a:pt x="50" y="13"/>
                  </a:lnTo>
                  <a:lnTo>
                    <a:pt x="53" y="22"/>
                  </a:lnTo>
                  <a:lnTo>
                    <a:pt x="55" y="27"/>
                  </a:lnTo>
                  <a:lnTo>
                    <a:pt x="53" y="34"/>
                  </a:lnTo>
                  <a:lnTo>
                    <a:pt x="48" y="42"/>
                  </a:lnTo>
                  <a:lnTo>
                    <a:pt x="41" y="50"/>
                  </a:lnTo>
                  <a:lnTo>
                    <a:pt x="33" y="58"/>
                  </a:lnTo>
                  <a:lnTo>
                    <a:pt x="25" y="65"/>
                  </a:lnTo>
                  <a:lnTo>
                    <a:pt x="16" y="71"/>
                  </a:lnTo>
                  <a:lnTo>
                    <a:pt x="9" y="75"/>
                  </a:lnTo>
                  <a:lnTo>
                    <a:pt x="2" y="76"/>
                  </a:lnTo>
                  <a:lnTo>
                    <a:pt x="2" y="76"/>
                  </a:lnTo>
                  <a:lnTo>
                    <a:pt x="2" y="76"/>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9" name="Freeform 40"/>
            <p:cNvSpPr>
              <a:spLocks/>
            </p:cNvSpPr>
            <p:nvPr/>
          </p:nvSpPr>
          <p:spPr bwMode="auto">
            <a:xfrm>
              <a:off x="3057" y="2300"/>
              <a:ext cx="52" cy="72"/>
            </a:xfrm>
            <a:custGeom>
              <a:avLst/>
              <a:gdLst>
                <a:gd name="T0" fmla="*/ 5 w 52"/>
                <a:gd name="T1" fmla="*/ 72 h 72"/>
                <a:gd name="T2" fmla="*/ 5 w 52"/>
                <a:gd name="T3" fmla="*/ 65 h 72"/>
                <a:gd name="T4" fmla="*/ 5 w 52"/>
                <a:gd name="T5" fmla="*/ 58 h 72"/>
                <a:gd name="T6" fmla="*/ 3 w 52"/>
                <a:gd name="T7" fmla="*/ 52 h 72"/>
                <a:gd name="T8" fmla="*/ 0 w 52"/>
                <a:gd name="T9" fmla="*/ 48 h 72"/>
                <a:gd name="T10" fmla="*/ 3 w 52"/>
                <a:gd name="T11" fmla="*/ 40 h 72"/>
                <a:gd name="T12" fmla="*/ 7 w 52"/>
                <a:gd name="T13" fmla="*/ 32 h 72"/>
                <a:gd name="T14" fmla="*/ 10 w 52"/>
                <a:gd name="T15" fmla="*/ 25 h 72"/>
                <a:gd name="T16" fmla="*/ 12 w 52"/>
                <a:gd name="T17" fmla="*/ 17 h 72"/>
                <a:gd name="T18" fmla="*/ 14 w 52"/>
                <a:gd name="T19" fmla="*/ 11 h 72"/>
                <a:gd name="T20" fmla="*/ 17 w 52"/>
                <a:gd name="T21" fmla="*/ 8 h 72"/>
                <a:gd name="T22" fmla="*/ 20 w 52"/>
                <a:gd name="T23" fmla="*/ 10 h 72"/>
                <a:gd name="T24" fmla="*/ 25 w 52"/>
                <a:gd name="T25" fmla="*/ 15 h 72"/>
                <a:gd name="T26" fmla="*/ 27 w 52"/>
                <a:gd name="T27" fmla="*/ 15 h 72"/>
                <a:gd name="T28" fmla="*/ 30 w 52"/>
                <a:gd name="T29" fmla="*/ 13 h 72"/>
                <a:gd name="T30" fmla="*/ 34 w 52"/>
                <a:gd name="T31" fmla="*/ 11 h 72"/>
                <a:gd name="T32" fmla="*/ 38 w 52"/>
                <a:gd name="T33" fmla="*/ 8 h 72"/>
                <a:gd name="T34" fmla="*/ 41 w 52"/>
                <a:gd name="T35" fmla="*/ 6 h 72"/>
                <a:gd name="T36" fmla="*/ 45 w 52"/>
                <a:gd name="T37" fmla="*/ 3 h 72"/>
                <a:gd name="T38" fmla="*/ 49 w 52"/>
                <a:gd name="T39" fmla="*/ 1 h 72"/>
                <a:gd name="T40" fmla="*/ 52 w 52"/>
                <a:gd name="T41" fmla="*/ 0 h 72"/>
                <a:gd name="T42" fmla="*/ 50 w 52"/>
                <a:gd name="T43" fmla="*/ 4 h 72"/>
                <a:gd name="T44" fmla="*/ 48 w 52"/>
                <a:gd name="T45" fmla="*/ 8 h 72"/>
                <a:gd name="T46" fmla="*/ 46 w 52"/>
                <a:gd name="T47" fmla="*/ 13 h 72"/>
                <a:gd name="T48" fmla="*/ 43 w 52"/>
                <a:gd name="T49" fmla="*/ 16 h 72"/>
                <a:gd name="T50" fmla="*/ 40 w 52"/>
                <a:gd name="T51" fmla="*/ 19 h 72"/>
                <a:gd name="T52" fmla="*/ 37 w 52"/>
                <a:gd name="T53" fmla="*/ 22 h 72"/>
                <a:gd name="T54" fmla="*/ 33 w 52"/>
                <a:gd name="T55" fmla="*/ 25 h 72"/>
                <a:gd name="T56" fmla="*/ 29 w 52"/>
                <a:gd name="T57" fmla="*/ 28 h 72"/>
                <a:gd name="T58" fmla="*/ 26 w 52"/>
                <a:gd name="T59" fmla="*/ 33 h 72"/>
                <a:gd name="T60" fmla="*/ 24 w 52"/>
                <a:gd name="T61" fmla="*/ 39 h 72"/>
                <a:gd name="T62" fmla="*/ 22 w 52"/>
                <a:gd name="T63" fmla="*/ 45 h 72"/>
                <a:gd name="T64" fmla="*/ 20 w 52"/>
                <a:gd name="T65" fmla="*/ 51 h 72"/>
                <a:gd name="T66" fmla="*/ 18 w 52"/>
                <a:gd name="T67" fmla="*/ 57 h 72"/>
                <a:gd name="T68" fmla="*/ 14 w 52"/>
                <a:gd name="T69" fmla="*/ 62 h 72"/>
                <a:gd name="T70" fmla="*/ 10 w 52"/>
                <a:gd name="T71" fmla="*/ 67 h 72"/>
                <a:gd name="T72" fmla="*/ 5 w 52"/>
                <a:gd name="T73" fmla="*/ 72 h 72"/>
                <a:gd name="T74" fmla="*/ 5 w 52"/>
                <a:gd name="T75" fmla="*/ 72 h 72"/>
                <a:gd name="T76" fmla="*/ 5 w 52"/>
                <a:gd name="T77"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 h="72">
                  <a:moveTo>
                    <a:pt x="5" y="72"/>
                  </a:moveTo>
                  <a:lnTo>
                    <a:pt x="5" y="65"/>
                  </a:lnTo>
                  <a:lnTo>
                    <a:pt x="5" y="58"/>
                  </a:lnTo>
                  <a:lnTo>
                    <a:pt x="3" y="52"/>
                  </a:lnTo>
                  <a:lnTo>
                    <a:pt x="0" y="48"/>
                  </a:lnTo>
                  <a:lnTo>
                    <a:pt x="3" y="40"/>
                  </a:lnTo>
                  <a:lnTo>
                    <a:pt x="7" y="32"/>
                  </a:lnTo>
                  <a:lnTo>
                    <a:pt x="10" y="25"/>
                  </a:lnTo>
                  <a:lnTo>
                    <a:pt x="12" y="17"/>
                  </a:lnTo>
                  <a:lnTo>
                    <a:pt x="14" y="11"/>
                  </a:lnTo>
                  <a:lnTo>
                    <a:pt x="17" y="8"/>
                  </a:lnTo>
                  <a:lnTo>
                    <a:pt x="20" y="10"/>
                  </a:lnTo>
                  <a:lnTo>
                    <a:pt x="25" y="15"/>
                  </a:lnTo>
                  <a:lnTo>
                    <a:pt x="27" y="15"/>
                  </a:lnTo>
                  <a:lnTo>
                    <a:pt x="30" y="13"/>
                  </a:lnTo>
                  <a:lnTo>
                    <a:pt x="34" y="11"/>
                  </a:lnTo>
                  <a:lnTo>
                    <a:pt x="38" y="8"/>
                  </a:lnTo>
                  <a:lnTo>
                    <a:pt x="41" y="6"/>
                  </a:lnTo>
                  <a:lnTo>
                    <a:pt x="45" y="3"/>
                  </a:lnTo>
                  <a:lnTo>
                    <a:pt x="49" y="1"/>
                  </a:lnTo>
                  <a:lnTo>
                    <a:pt x="52" y="0"/>
                  </a:lnTo>
                  <a:lnTo>
                    <a:pt x="50" y="4"/>
                  </a:lnTo>
                  <a:lnTo>
                    <a:pt x="48" y="8"/>
                  </a:lnTo>
                  <a:lnTo>
                    <a:pt x="46" y="13"/>
                  </a:lnTo>
                  <a:lnTo>
                    <a:pt x="43" y="16"/>
                  </a:lnTo>
                  <a:lnTo>
                    <a:pt x="40" y="19"/>
                  </a:lnTo>
                  <a:lnTo>
                    <a:pt x="37" y="22"/>
                  </a:lnTo>
                  <a:lnTo>
                    <a:pt x="33" y="25"/>
                  </a:lnTo>
                  <a:lnTo>
                    <a:pt x="29" y="28"/>
                  </a:lnTo>
                  <a:lnTo>
                    <a:pt x="26" y="33"/>
                  </a:lnTo>
                  <a:lnTo>
                    <a:pt x="24" y="39"/>
                  </a:lnTo>
                  <a:lnTo>
                    <a:pt x="22" y="45"/>
                  </a:lnTo>
                  <a:lnTo>
                    <a:pt x="20" y="51"/>
                  </a:lnTo>
                  <a:lnTo>
                    <a:pt x="18" y="57"/>
                  </a:lnTo>
                  <a:lnTo>
                    <a:pt x="14" y="62"/>
                  </a:lnTo>
                  <a:lnTo>
                    <a:pt x="10" y="67"/>
                  </a:lnTo>
                  <a:lnTo>
                    <a:pt x="5" y="72"/>
                  </a:lnTo>
                  <a:lnTo>
                    <a:pt x="5" y="72"/>
                  </a:lnTo>
                  <a:lnTo>
                    <a:pt x="5" y="72"/>
                  </a:lnTo>
                  <a:close/>
                </a:path>
              </a:pathLst>
            </a:custGeom>
            <a:solidFill>
              <a:srgbClr val="D2A5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0" name="Freeform 41"/>
            <p:cNvSpPr>
              <a:spLocks/>
            </p:cNvSpPr>
            <p:nvPr/>
          </p:nvSpPr>
          <p:spPr bwMode="auto">
            <a:xfrm>
              <a:off x="2675" y="2325"/>
              <a:ext cx="28" cy="43"/>
            </a:xfrm>
            <a:custGeom>
              <a:avLst/>
              <a:gdLst>
                <a:gd name="T0" fmla="*/ 27 w 28"/>
                <a:gd name="T1" fmla="*/ 43 h 43"/>
                <a:gd name="T2" fmla="*/ 23 w 28"/>
                <a:gd name="T3" fmla="*/ 38 h 43"/>
                <a:gd name="T4" fmla="*/ 19 w 28"/>
                <a:gd name="T5" fmla="*/ 33 h 43"/>
                <a:gd name="T6" fmla="*/ 15 w 28"/>
                <a:gd name="T7" fmla="*/ 27 h 43"/>
                <a:gd name="T8" fmla="*/ 11 w 28"/>
                <a:gd name="T9" fmla="*/ 20 h 43"/>
                <a:gd name="T10" fmla="*/ 7 w 28"/>
                <a:gd name="T11" fmla="*/ 15 h 43"/>
                <a:gd name="T12" fmla="*/ 4 w 28"/>
                <a:gd name="T13" fmla="*/ 9 h 43"/>
                <a:gd name="T14" fmla="*/ 2 w 28"/>
                <a:gd name="T15" fmla="*/ 4 h 43"/>
                <a:gd name="T16" fmla="*/ 0 w 28"/>
                <a:gd name="T17" fmla="*/ 0 h 43"/>
                <a:gd name="T18" fmla="*/ 2 w 28"/>
                <a:gd name="T19" fmla="*/ 0 h 43"/>
                <a:gd name="T20" fmla="*/ 4 w 28"/>
                <a:gd name="T21" fmla="*/ 1 h 43"/>
                <a:gd name="T22" fmla="*/ 6 w 28"/>
                <a:gd name="T23" fmla="*/ 1 h 43"/>
                <a:gd name="T24" fmla="*/ 9 w 28"/>
                <a:gd name="T25" fmla="*/ 2 h 43"/>
                <a:gd name="T26" fmla="*/ 12 w 28"/>
                <a:gd name="T27" fmla="*/ 3 h 43"/>
                <a:gd name="T28" fmla="*/ 14 w 28"/>
                <a:gd name="T29" fmla="*/ 3 h 43"/>
                <a:gd name="T30" fmla="*/ 17 w 28"/>
                <a:gd name="T31" fmla="*/ 3 h 43"/>
                <a:gd name="T32" fmla="*/ 20 w 28"/>
                <a:gd name="T33" fmla="*/ 3 h 43"/>
                <a:gd name="T34" fmla="*/ 25 w 28"/>
                <a:gd name="T35" fmla="*/ 25 h 43"/>
                <a:gd name="T36" fmla="*/ 27 w 28"/>
                <a:gd name="T37" fmla="*/ 36 h 43"/>
                <a:gd name="T38" fmla="*/ 28 w 28"/>
                <a:gd name="T39" fmla="*/ 41 h 43"/>
                <a:gd name="T40" fmla="*/ 28 w 28"/>
                <a:gd name="T41" fmla="*/ 43 h 43"/>
                <a:gd name="T42" fmla="*/ 27 w 28"/>
                <a:gd name="T43" fmla="*/ 43 h 43"/>
                <a:gd name="T44" fmla="*/ 27 w 28"/>
                <a:gd name="T45" fmla="*/ 43 h 43"/>
                <a:gd name="T46" fmla="*/ 27 w 28"/>
                <a:gd name="T47" fmla="*/ 43 h 43"/>
                <a:gd name="T48" fmla="*/ 27 w 28"/>
                <a:gd name="T49" fmla="*/ 43 h 43"/>
                <a:gd name="T50" fmla="*/ 27 w 28"/>
                <a:gd name="T51" fmla="*/ 43 h 43"/>
                <a:gd name="T52" fmla="*/ 27 w 28"/>
                <a:gd name="T53"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 h="43">
                  <a:moveTo>
                    <a:pt x="27" y="43"/>
                  </a:moveTo>
                  <a:lnTo>
                    <a:pt x="23" y="38"/>
                  </a:lnTo>
                  <a:lnTo>
                    <a:pt x="19" y="33"/>
                  </a:lnTo>
                  <a:lnTo>
                    <a:pt x="15" y="27"/>
                  </a:lnTo>
                  <a:lnTo>
                    <a:pt x="11" y="20"/>
                  </a:lnTo>
                  <a:lnTo>
                    <a:pt x="7" y="15"/>
                  </a:lnTo>
                  <a:lnTo>
                    <a:pt x="4" y="9"/>
                  </a:lnTo>
                  <a:lnTo>
                    <a:pt x="2" y="4"/>
                  </a:lnTo>
                  <a:lnTo>
                    <a:pt x="0" y="0"/>
                  </a:lnTo>
                  <a:lnTo>
                    <a:pt x="2" y="0"/>
                  </a:lnTo>
                  <a:lnTo>
                    <a:pt x="4" y="1"/>
                  </a:lnTo>
                  <a:lnTo>
                    <a:pt x="6" y="1"/>
                  </a:lnTo>
                  <a:lnTo>
                    <a:pt x="9" y="2"/>
                  </a:lnTo>
                  <a:lnTo>
                    <a:pt x="12" y="3"/>
                  </a:lnTo>
                  <a:lnTo>
                    <a:pt x="14" y="3"/>
                  </a:lnTo>
                  <a:lnTo>
                    <a:pt x="17" y="3"/>
                  </a:lnTo>
                  <a:lnTo>
                    <a:pt x="20" y="3"/>
                  </a:lnTo>
                  <a:lnTo>
                    <a:pt x="25" y="25"/>
                  </a:lnTo>
                  <a:lnTo>
                    <a:pt x="27" y="36"/>
                  </a:lnTo>
                  <a:lnTo>
                    <a:pt x="28" y="41"/>
                  </a:lnTo>
                  <a:lnTo>
                    <a:pt x="28" y="43"/>
                  </a:lnTo>
                  <a:lnTo>
                    <a:pt x="27" y="43"/>
                  </a:lnTo>
                  <a:lnTo>
                    <a:pt x="27" y="43"/>
                  </a:lnTo>
                  <a:lnTo>
                    <a:pt x="27" y="43"/>
                  </a:lnTo>
                  <a:lnTo>
                    <a:pt x="27" y="43"/>
                  </a:lnTo>
                  <a:lnTo>
                    <a:pt x="27" y="43"/>
                  </a:lnTo>
                  <a:lnTo>
                    <a:pt x="27" y="43"/>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1" name="Freeform 42"/>
            <p:cNvSpPr>
              <a:spLocks/>
            </p:cNvSpPr>
            <p:nvPr/>
          </p:nvSpPr>
          <p:spPr bwMode="auto">
            <a:xfrm>
              <a:off x="3129" y="2323"/>
              <a:ext cx="13" cy="33"/>
            </a:xfrm>
            <a:custGeom>
              <a:avLst/>
              <a:gdLst>
                <a:gd name="T0" fmla="*/ 0 w 13"/>
                <a:gd name="T1" fmla="*/ 33 h 33"/>
                <a:gd name="T2" fmla="*/ 1 w 13"/>
                <a:gd name="T3" fmla="*/ 24 h 33"/>
                <a:gd name="T4" fmla="*/ 4 w 13"/>
                <a:gd name="T5" fmla="*/ 14 h 33"/>
                <a:gd name="T6" fmla="*/ 7 w 13"/>
                <a:gd name="T7" fmla="*/ 5 h 33"/>
                <a:gd name="T8" fmla="*/ 13 w 13"/>
                <a:gd name="T9" fmla="*/ 0 h 33"/>
                <a:gd name="T10" fmla="*/ 12 w 13"/>
                <a:gd name="T11" fmla="*/ 3 h 33"/>
                <a:gd name="T12" fmla="*/ 12 w 13"/>
                <a:gd name="T13" fmla="*/ 6 h 33"/>
                <a:gd name="T14" fmla="*/ 12 w 13"/>
                <a:gd name="T15" fmla="*/ 9 h 33"/>
                <a:gd name="T16" fmla="*/ 12 w 13"/>
                <a:gd name="T17" fmla="*/ 13 h 33"/>
                <a:gd name="T18" fmla="*/ 6 w 13"/>
                <a:gd name="T19" fmla="*/ 25 h 33"/>
                <a:gd name="T20" fmla="*/ 2 w 13"/>
                <a:gd name="T21" fmla="*/ 31 h 33"/>
                <a:gd name="T22" fmla="*/ 1 w 13"/>
                <a:gd name="T23" fmla="*/ 33 h 33"/>
                <a:gd name="T24" fmla="*/ 0 w 13"/>
                <a:gd name="T25" fmla="*/ 33 h 33"/>
                <a:gd name="T26" fmla="*/ 0 w 13"/>
                <a:gd name="T27" fmla="*/ 33 h 33"/>
                <a:gd name="T28" fmla="*/ 0 w 13"/>
                <a:gd name="T29"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33">
                  <a:moveTo>
                    <a:pt x="0" y="33"/>
                  </a:moveTo>
                  <a:lnTo>
                    <a:pt x="1" y="24"/>
                  </a:lnTo>
                  <a:lnTo>
                    <a:pt x="4" y="14"/>
                  </a:lnTo>
                  <a:lnTo>
                    <a:pt x="7" y="5"/>
                  </a:lnTo>
                  <a:lnTo>
                    <a:pt x="13" y="0"/>
                  </a:lnTo>
                  <a:lnTo>
                    <a:pt x="12" y="3"/>
                  </a:lnTo>
                  <a:lnTo>
                    <a:pt x="12" y="6"/>
                  </a:lnTo>
                  <a:lnTo>
                    <a:pt x="12" y="9"/>
                  </a:lnTo>
                  <a:lnTo>
                    <a:pt x="12" y="13"/>
                  </a:lnTo>
                  <a:lnTo>
                    <a:pt x="6" y="25"/>
                  </a:lnTo>
                  <a:lnTo>
                    <a:pt x="2" y="31"/>
                  </a:lnTo>
                  <a:lnTo>
                    <a:pt x="1" y="33"/>
                  </a:lnTo>
                  <a:lnTo>
                    <a:pt x="0" y="33"/>
                  </a:lnTo>
                  <a:lnTo>
                    <a:pt x="0" y="33"/>
                  </a:lnTo>
                  <a:lnTo>
                    <a:pt x="0" y="33"/>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2" name="Freeform 43"/>
            <p:cNvSpPr>
              <a:spLocks/>
            </p:cNvSpPr>
            <p:nvPr/>
          </p:nvSpPr>
          <p:spPr bwMode="auto">
            <a:xfrm>
              <a:off x="3021" y="2269"/>
              <a:ext cx="45" cy="79"/>
            </a:xfrm>
            <a:custGeom>
              <a:avLst/>
              <a:gdLst>
                <a:gd name="T0" fmla="*/ 1 w 45"/>
                <a:gd name="T1" fmla="*/ 79 h 79"/>
                <a:gd name="T2" fmla="*/ 0 w 45"/>
                <a:gd name="T3" fmla="*/ 68 h 79"/>
                <a:gd name="T4" fmla="*/ 1 w 45"/>
                <a:gd name="T5" fmla="*/ 56 h 79"/>
                <a:gd name="T6" fmla="*/ 4 w 45"/>
                <a:gd name="T7" fmla="*/ 45 h 79"/>
                <a:gd name="T8" fmla="*/ 9 w 45"/>
                <a:gd name="T9" fmla="*/ 34 h 79"/>
                <a:gd name="T10" fmla="*/ 14 w 45"/>
                <a:gd name="T11" fmla="*/ 24 h 79"/>
                <a:gd name="T12" fmla="*/ 20 w 45"/>
                <a:gd name="T13" fmla="*/ 15 h 79"/>
                <a:gd name="T14" fmla="*/ 28 w 45"/>
                <a:gd name="T15" fmla="*/ 7 h 79"/>
                <a:gd name="T16" fmla="*/ 35 w 45"/>
                <a:gd name="T17" fmla="*/ 0 h 79"/>
                <a:gd name="T18" fmla="*/ 40 w 45"/>
                <a:gd name="T19" fmla="*/ 0 h 79"/>
                <a:gd name="T20" fmla="*/ 42 w 45"/>
                <a:gd name="T21" fmla="*/ 0 h 79"/>
                <a:gd name="T22" fmla="*/ 43 w 45"/>
                <a:gd name="T23" fmla="*/ 0 h 79"/>
                <a:gd name="T24" fmla="*/ 45 w 45"/>
                <a:gd name="T25" fmla="*/ 1 h 79"/>
                <a:gd name="T26" fmla="*/ 42 w 45"/>
                <a:gd name="T27" fmla="*/ 7 h 79"/>
                <a:gd name="T28" fmla="*/ 38 w 45"/>
                <a:gd name="T29" fmla="*/ 12 h 79"/>
                <a:gd name="T30" fmla="*/ 34 w 45"/>
                <a:gd name="T31" fmla="*/ 17 h 79"/>
                <a:gd name="T32" fmla="*/ 31 w 45"/>
                <a:gd name="T33" fmla="*/ 23 h 79"/>
                <a:gd name="T34" fmla="*/ 29 w 45"/>
                <a:gd name="T35" fmla="*/ 28 h 79"/>
                <a:gd name="T36" fmla="*/ 29 w 45"/>
                <a:gd name="T37" fmla="*/ 34 h 79"/>
                <a:gd name="T38" fmla="*/ 30 w 45"/>
                <a:gd name="T39" fmla="*/ 40 h 79"/>
                <a:gd name="T40" fmla="*/ 34 w 45"/>
                <a:gd name="T41" fmla="*/ 46 h 79"/>
                <a:gd name="T42" fmla="*/ 33 w 45"/>
                <a:gd name="T43" fmla="*/ 52 h 79"/>
                <a:gd name="T44" fmla="*/ 29 w 45"/>
                <a:gd name="T45" fmla="*/ 59 h 79"/>
                <a:gd name="T46" fmla="*/ 26 w 45"/>
                <a:gd name="T47" fmla="*/ 67 h 79"/>
                <a:gd name="T48" fmla="*/ 23 w 45"/>
                <a:gd name="T49" fmla="*/ 72 h 79"/>
                <a:gd name="T50" fmla="*/ 19 w 45"/>
                <a:gd name="T51" fmla="*/ 73 h 79"/>
                <a:gd name="T52" fmla="*/ 17 w 45"/>
                <a:gd name="T53" fmla="*/ 74 h 79"/>
                <a:gd name="T54" fmla="*/ 14 w 45"/>
                <a:gd name="T55" fmla="*/ 75 h 79"/>
                <a:gd name="T56" fmla="*/ 12 w 45"/>
                <a:gd name="T57" fmla="*/ 76 h 79"/>
                <a:gd name="T58" fmla="*/ 9 w 45"/>
                <a:gd name="T59" fmla="*/ 76 h 79"/>
                <a:gd name="T60" fmla="*/ 6 w 45"/>
                <a:gd name="T61" fmla="*/ 78 h 79"/>
                <a:gd name="T62" fmla="*/ 4 w 45"/>
                <a:gd name="T63" fmla="*/ 79 h 79"/>
                <a:gd name="T64" fmla="*/ 1 w 45"/>
                <a:gd name="T65" fmla="*/ 79 h 79"/>
                <a:gd name="T66" fmla="*/ 1 w 45"/>
                <a:gd name="T67" fmla="*/ 79 h 79"/>
                <a:gd name="T68" fmla="*/ 1 w 45"/>
                <a:gd name="T69"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5" h="79">
                  <a:moveTo>
                    <a:pt x="1" y="79"/>
                  </a:moveTo>
                  <a:lnTo>
                    <a:pt x="0" y="68"/>
                  </a:lnTo>
                  <a:lnTo>
                    <a:pt x="1" y="56"/>
                  </a:lnTo>
                  <a:lnTo>
                    <a:pt x="4" y="45"/>
                  </a:lnTo>
                  <a:lnTo>
                    <a:pt x="9" y="34"/>
                  </a:lnTo>
                  <a:lnTo>
                    <a:pt x="14" y="24"/>
                  </a:lnTo>
                  <a:lnTo>
                    <a:pt x="20" y="15"/>
                  </a:lnTo>
                  <a:lnTo>
                    <a:pt x="28" y="7"/>
                  </a:lnTo>
                  <a:lnTo>
                    <a:pt x="35" y="0"/>
                  </a:lnTo>
                  <a:lnTo>
                    <a:pt x="40" y="0"/>
                  </a:lnTo>
                  <a:lnTo>
                    <a:pt x="42" y="0"/>
                  </a:lnTo>
                  <a:lnTo>
                    <a:pt x="43" y="0"/>
                  </a:lnTo>
                  <a:lnTo>
                    <a:pt x="45" y="1"/>
                  </a:lnTo>
                  <a:lnTo>
                    <a:pt x="42" y="7"/>
                  </a:lnTo>
                  <a:lnTo>
                    <a:pt x="38" y="12"/>
                  </a:lnTo>
                  <a:lnTo>
                    <a:pt x="34" y="17"/>
                  </a:lnTo>
                  <a:lnTo>
                    <a:pt x="31" y="23"/>
                  </a:lnTo>
                  <a:lnTo>
                    <a:pt x="29" y="28"/>
                  </a:lnTo>
                  <a:lnTo>
                    <a:pt x="29" y="34"/>
                  </a:lnTo>
                  <a:lnTo>
                    <a:pt x="30" y="40"/>
                  </a:lnTo>
                  <a:lnTo>
                    <a:pt x="34" y="46"/>
                  </a:lnTo>
                  <a:lnTo>
                    <a:pt x="33" y="52"/>
                  </a:lnTo>
                  <a:lnTo>
                    <a:pt x="29" y="59"/>
                  </a:lnTo>
                  <a:lnTo>
                    <a:pt x="26" y="67"/>
                  </a:lnTo>
                  <a:lnTo>
                    <a:pt x="23" y="72"/>
                  </a:lnTo>
                  <a:lnTo>
                    <a:pt x="19" y="73"/>
                  </a:lnTo>
                  <a:lnTo>
                    <a:pt x="17" y="74"/>
                  </a:lnTo>
                  <a:lnTo>
                    <a:pt x="14" y="75"/>
                  </a:lnTo>
                  <a:lnTo>
                    <a:pt x="12" y="76"/>
                  </a:lnTo>
                  <a:lnTo>
                    <a:pt x="9" y="76"/>
                  </a:lnTo>
                  <a:lnTo>
                    <a:pt x="6" y="78"/>
                  </a:lnTo>
                  <a:lnTo>
                    <a:pt x="4" y="79"/>
                  </a:lnTo>
                  <a:lnTo>
                    <a:pt x="1" y="79"/>
                  </a:lnTo>
                  <a:lnTo>
                    <a:pt x="1" y="79"/>
                  </a:lnTo>
                  <a:lnTo>
                    <a:pt x="1" y="79"/>
                  </a:lnTo>
                  <a:close/>
                </a:path>
              </a:pathLst>
            </a:custGeom>
            <a:solidFill>
              <a:srgbClr val="D2A5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3" name="Freeform 44"/>
            <p:cNvSpPr>
              <a:spLocks/>
            </p:cNvSpPr>
            <p:nvPr/>
          </p:nvSpPr>
          <p:spPr bwMode="auto">
            <a:xfrm>
              <a:off x="3047" y="2320"/>
              <a:ext cx="16" cy="28"/>
            </a:xfrm>
            <a:custGeom>
              <a:avLst/>
              <a:gdLst>
                <a:gd name="T0" fmla="*/ 0 w 16"/>
                <a:gd name="T1" fmla="*/ 28 h 28"/>
                <a:gd name="T2" fmla="*/ 3 w 16"/>
                <a:gd name="T3" fmla="*/ 20 h 28"/>
                <a:gd name="T4" fmla="*/ 6 w 16"/>
                <a:gd name="T5" fmla="*/ 13 h 28"/>
                <a:gd name="T6" fmla="*/ 9 w 16"/>
                <a:gd name="T7" fmla="*/ 6 h 28"/>
                <a:gd name="T8" fmla="*/ 13 w 16"/>
                <a:gd name="T9" fmla="*/ 0 h 28"/>
                <a:gd name="T10" fmla="*/ 14 w 16"/>
                <a:gd name="T11" fmla="*/ 0 h 28"/>
                <a:gd name="T12" fmla="*/ 15 w 16"/>
                <a:gd name="T13" fmla="*/ 0 h 28"/>
                <a:gd name="T14" fmla="*/ 16 w 16"/>
                <a:gd name="T15" fmla="*/ 1 h 28"/>
                <a:gd name="T16" fmla="*/ 16 w 16"/>
                <a:gd name="T17" fmla="*/ 1 h 28"/>
                <a:gd name="T18" fmla="*/ 15 w 16"/>
                <a:gd name="T19" fmla="*/ 4 h 28"/>
                <a:gd name="T20" fmla="*/ 14 w 16"/>
                <a:gd name="T21" fmla="*/ 8 h 28"/>
                <a:gd name="T22" fmla="*/ 12 w 16"/>
                <a:gd name="T23" fmla="*/ 12 h 28"/>
                <a:gd name="T24" fmla="*/ 10 w 16"/>
                <a:gd name="T25" fmla="*/ 17 h 28"/>
                <a:gd name="T26" fmla="*/ 8 w 16"/>
                <a:gd name="T27" fmla="*/ 21 h 28"/>
                <a:gd name="T28" fmla="*/ 6 w 16"/>
                <a:gd name="T29" fmla="*/ 24 h 28"/>
                <a:gd name="T30" fmla="*/ 3 w 16"/>
                <a:gd name="T31" fmla="*/ 27 h 28"/>
                <a:gd name="T32" fmla="*/ 0 w 16"/>
                <a:gd name="T33" fmla="*/ 28 h 28"/>
                <a:gd name="T34" fmla="*/ 0 w 16"/>
                <a:gd name="T35" fmla="*/ 28 h 28"/>
                <a:gd name="T36" fmla="*/ 0 w 16"/>
                <a:gd name="T3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8">
                  <a:moveTo>
                    <a:pt x="0" y="28"/>
                  </a:moveTo>
                  <a:lnTo>
                    <a:pt x="3" y="20"/>
                  </a:lnTo>
                  <a:lnTo>
                    <a:pt x="6" y="13"/>
                  </a:lnTo>
                  <a:lnTo>
                    <a:pt x="9" y="6"/>
                  </a:lnTo>
                  <a:lnTo>
                    <a:pt x="13" y="0"/>
                  </a:lnTo>
                  <a:lnTo>
                    <a:pt x="14" y="0"/>
                  </a:lnTo>
                  <a:lnTo>
                    <a:pt x="15" y="0"/>
                  </a:lnTo>
                  <a:lnTo>
                    <a:pt x="16" y="1"/>
                  </a:lnTo>
                  <a:lnTo>
                    <a:pt x="16" y="1"/>
                  </a:lnTo>
                  <a:lnTo>
                    <a:pt x="15" y="4"/>
                  </a:lnTo>
                  <a:lnTo>
                    <a:pt x="14" y="8"/>
                  </a:lnTo>
                  <a:lnTo>
                    <a:pt x="12" y="12"/>
                  </a:lnTo>
                  <a:lnTo>
                    <a:pt x="10" y="17"/>
                  </a:lnTo>
                  <a:lnTo>
                    <a:pt x="8" y="21"/>
                  </a:lnTo>
                  <a:lnTo>
                    <a:pt x="6" y="24"/>
                  </a:lnTo>
                  <a:lnTo>
                    <a:pt x="3" y="27"/>
                  </a:lnTo>
                  <a:lnTo>
                    <a:pt x="0" y="28"/>
                  </a:lnTo>
                  <a:lnTo>
                    <a:pt x="0" y="28"/>
                  </a:lnTo>
                  <a:lnTo>
                    <a:pt x="0" y="28"/>
                  </a:lnTo>
                  <a:close/>
                </a:path>
              </a:pathLst>
            </a:custGeom>
            <a:solidFill>
              <a:srgbClr val="D896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4" name="Freeform 45"/>
            <p:cNvSpPr>
              <a:spLocks/>
            </p:cNvSpPr>
            <p:nvPr/>
          </p:nvSpPr>
          <p:spPr bwMode="auto">
            <a:xfrm>
              <a:off x="2899" y="2310"/>
              <a:ext cx="17" cy="34"/>
            </a:xfrm>
            <a:custGeom>
              <a:avLst/>
              <a:gdLst>
                <a:gd name="T0" fmla="*/ 5 w 17"/>
                <a:gd name="T1" fmla="*/ 34 h 34"/>
                <a:gd name="T2" fmla="*/ 4 w 17"/>
                <a:gd name="T3" fmla="*/ 33 h 34"/>
                <a:gd name="T4" fmla="*/ 2 w 17"/>
                <a:gd name="T5" fmla="*/ 33 h 34"/>
                <a:gd name="T6" fmla="*/ 1 w 17"/>
                <a:gd name="T7" fmla="*/ 33 h 34"/>
                <a:gd name="T8" fmla="*/ 0 w 17"/>
                <a:gd name="T9" fmla="*/ 33 h 34"/>
                <a:gd name="T10" fmla="*/ 0 w 17"/>
                <a:gd name="T11" fmla="*/ 29 h 34"/>
                <a:gd name="T12" fmla="*/ 1 w 17"/>
                <a:gd name="T13" fmla="*/ 26 h 34"/>
                <a:gd name="T14" fmla="*/ 2 w 17"/>
                <a:gd name="T15" fmla="*/ 24 h 34"/>
                <a:gd name="T16" fmla="*/ 4 w 17"/>
                <a:gd name="T17" fmla="*/ 22 h 34"/>
                <a:gd name="T18" fmla="*/ 4 w 17"/>
                <a:gd name="T19" fmla="*/ 16 h 34"/>
                <a:gd name="T20" fmla="*/ 4 w 17"/>
                <a:gd name="T21" fmla="*/ 11 h 34"/>
                <a:gd name="T22" fmla="*/ 4 w 17"/>
                <a:gd name="T23" fmla="*/ 6 h 34"/>
                <a:gd name="T24" fmla="*/ 3 w 17"/>
                <a:gd name="T25" fmla="*/ 0 h 34"/>
                <a:gd name="T26" fmla="*/ 7 w 17"/>
                <a:gd name="T27" fmla="*/ 1 h 34"/>
                <a:gd name="T28" fmla="*/ 12 w 17"/>
                <a:gd name="T29" fmla="*/ 4 h 34"/>
                <a:gd name="T30" fmla="*/ 15 w 17"/>
                <a:gd name="T31" fmla="*/ 9 h 34"/>
                <a:gd name="T32" fmla="*/ 17 w 17"/>
                <a:gd name="T33" fmla="*/ 15 h 34"/>
                <a:gd name="T34" fmla="*/ 17 w 17"/>
                <a:gd name="T35" fmla="*/ 22 h 34"/>
                <a:gd name="T36" fmla="*/ 16 w 17"/>
                <a:gd name="T37" fmla="*/ 27 h 34"/>
                <a:gd name="T38" fmla="*/ 12 w 17"/>
                <a:gd name="T39" fmla="*/ 31 h 34"/>
                <a:gd name="T40" fmla="*/ 5 w 17"/>
                <a:gd name="T41" fmla="*/ 34 h 34"/>
                <a:gd name="T42" fmla="*/ 5 w 17"/>
                <a:gd name="T43" fmla="*/ 34 h 34"/>
                <a:gd name="T44" fmla="*/ 5 w 17"/>
                <a:gd name="T45"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34">
                  <a:moveTo>
                    <a:pt x="5" y="34"/>
                  </a:moveTo>
                  <a:lnTo>
                    <a:pt x="4" y="33"/>
                  </a:lnTo>
                  <a:lnTo>
                    <a:pt x="2" y="33"/>
                  </a:lnTo>
                  <a:lnTo>
                    <a:pt x="1" y="33"/>
                  </a:lnTo>
                  <a:lnTo>
                    <a:pt x="0" y="33"/>
                  </a:lnTo>
                  <a:lnTo>
                    <a:pt x="0" y="29"/>
                  </a:lnTo>
                  <a:lnTo>
                    <a:pt x="1" y="26"/>
                  </a:lnTo>
                  <a:lnTo>
                    <a:pt x="2" y="24"/>
                  </a:lnTo>
                  <a:lnTo>
                    <a:pt x="4" y="22"/>
                  </a:lnTo>
                  <a:lnTo>
                    <a:pt x="4" y="16"/>
                  </a:lnTo>
                  <a:lnTo>
                    <a:pt x="4" y="11"/>
                  </a:lnTo>
                  <a:lnTo>
                    <a:pt x="4" y="6"/>
                  </a:lnTo>
                  <a:lnTo>
                    <a:pt x="3" y="0"/>
                  </a:lnTo>
                  <a:lnTo>
                    <a:pt x="7" y="1"/>
                  </a:lnTo>
                  <a:lnTo>
                    <a:pt x="12" y="4"/>
                  </a:lnTo>
                  <a:lnTo>
                    <a:pt x="15" y="9"/>
                  </a:lnTo>
                  <a:lnTo>
                    <a:pt x="17" y="15"/>
                  </a:lnTo>
                  <a:lnTo>
                    <a:pt x="17" y="22"/>
                  </a:lnTo>
                  <a:lnTo>
                    <a:pt x="16" y="27"/>
                  </a:lnTo>
                  <a:lnTo>
                    <a:pt x="12" y="31"/>
                  </a:lnTo>
                  <a:lnTo>
                    <a:pt x="5" y="34"/>
                  </a:lnTo>
                  <a:lnTo>
                    <a:pt x="5" y="34"/>
                  </a:lnTo>
                  <a:lnTo>
                    <a:pt x="5" y="34"/>
                  </a:lnTo>
                  <a:close/>
                </a:path>
              </a:pathLst>
            </a:custGeom>
            <a:solidFill>
              <a:srgbClr val="DDBC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5" name="Freeform 46"/>
            <p:cNvSpPr>
              <a:spLocks/>
            </p:cNvSpPr>
            <p:nvPr/>
          </p:nvSpPr>
          <p:spPr bwMode="auto">
            <a:xfrm>
              <a:off x="2918" y="2329"/>
              <a:ext cx="9" cy="14"/>
            </a:xfrm>
            <a:custGeom>
              <a:avLst/>
              <a:gdLst>
                <a:gd name="T0" fmla="*/ 0 w 9"/>
                <a:gd name="T1" fmla="*/ 14 h 14"/>
                <a:gd name="T2" fmla="*/ 1 w 9"/>
                <a:gd name="T3" fmla="*/ 10 h 14"/>
                <a:gd name="T4" fmla="*/ 2 w 9"/>
                <a:gd name="T5" fmla="*/ 8 h 14"/>
                <a:gd name="T6" fmla="*/ 3 w 9"/>
                <a:gd name="T7" fmla="*/ 5 h 14"/>
                <a:gd name="T8" fmla="*/ 4 w 9"/>
                <a:gd name="T9" fmla="*/ 0 h 14"/>
                <a:gd name="T10" fmla="*/ 5 w 9"/>
                <a:gd name="T11" fmla="*/ 0 h 14"/>
                <a:gd name="T12" fmla="*/ 5 w 9"/>
                <a:gd name="T13" fmla="*/ 0 h 14"/>
                <a:gd name="T14" fmla="*/ 7 w 9"/>
                <a:gd name="T15" fmla="*/ 0 h 14"/>
                <a:gd name="T16" fmla="*/ 8 w 9"/>
                <a:gd name="T17" fmla="*/ 0 h 14"/>
                <a:gd name="T18" fmla="*/ 9 w 9"/>
                <a:gd name="T19" fmla="*/ 5 h 14"/>
                <a:gd name="T20" fmla="*/ 8 w 9"/>
                <a:gd name="T21" fmla="*/ 10 h 14"/>
                <a:gd name="T22" fmla="*/ 4 w 9"/>
                <a:gd name="T23" fmla="*/ 13 h 14"/>
                <a:gd name="T24" fmla="*/ 0 w 9"/>
                <a:gd name="T25" fmla="*/ 14 h 14"/>
                <a:gd name="T26" fmla="*/ 0 w 9"/>
                <a:gd name="T27" fmla="*/ 14 h 14"/>
                <a:gd name="T28" fmla="*/ 0 w 9"/>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4">
                  <a:moveTo>
                    <a:pt x="0" y="14"/>
                  </a:moveTo>
                  <a:lnTo>
                    <a:pt x="1" y="10"/>
                  </a:lnTo>
                  <a:lnTo>
                    <a:pt x="2" y="8"/>
                  </a:lnTo>
                  <a:lnTo>
                    <a:pt x="3" y="5"/>
                  </a:lnTo>
                  <a:lnTo>
                    <a:pt x="4" y="0"/>
                  </a:lnTo>
                  <a:lnTo>
                    <a:pt x="5" y="0"/>
                  </a:lnTo>
                  <a:lnTo>
                    <a:pt x="5" y="0"/>
                  </a:lnTo>
                  <a:lnTo>
                    <a:pt x="7" y="0"/>
                  </a:lnTo>
                  <a:lnTo>
                    <a:pt x="8" y="0"/>
                  </a:lnTo>
                  <a:lnTo>
                    <a:pt x="9" y="5"/>
                  </a:lnTo>
                  <a:lnTo>
                    <a:pt x="8" y="10"/>
                  </a:lnTo>
                  <a:lnTo>
                    <a:pt x="4" y="13"/>
                  </a:lnTo>
                  <a:lnTo>
                    <a:pt x="0" y="14"/>
                  </a:lnTo>
                  <a:lnTo>
                    <a:pt x="0" y="14"/>
                  </a:lnTo>
                  <a:lnTo>
                    <a:pt x="0" y="14"/>
                  </a:lnTo>
                  <a:close/>
                </a:path>
              </a:pathLst>
            </a:custGeom>
            <a:solidFill>
              <a:srgbClr val="DDBC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6" name="Freeform 47"/>
            <p:cNvSpPr>
              <a:spLocks/>
            </p:cNvSpPr>
            <p:nvPr/>
          </p:nvSpPr>
          <p:spPr bwMode="auto">
            <a:xfrm>
              <a:off x="3094" y="2174"/>
              <a:ext cx="92" cy="163"/>
            </a:xfrm>
            <a:custGeom>
              <a:avLst/>
              <a:gdLst>
                <a:gd name="T0" fmla="*/ 53 w 92"/>
                <a:gd name="T1" fmla="*/ 157 h 163"/>
                <a:gd name="T2" fmla="*/ 52 w 92"/>
                <a:gd name="T3" fmla="*/ 147 h 163"/>
                <a:gd name="T4" fmla="*/ 50 w 92"/>
                <a:gd name="T5" fmla="*/ 137 h 163"/>
                <a:gd name="T6" fmla="*/ 45 w 92"/>
                <a:gd name="T7" fmla="*/ 130 h 163"/>
                <a:gd name="T8" fmla="*/ 41 w 92"/>
                <a:gd name="T9" fmla="*/ 124 h 163"/>
                <a:gd name="T10" fmla="*/ 36 w 92"/>
                <a:gd name="T11" fmla="*/ 121 h 163"/>
                <a:gd name="T12" fmla="*/ 35 w 92"/>
                <a:gd name="T13" fmla="*/ 112 h 163"/>
                <a:gd name="T14" fmla="*/ 37 w 92"/>
                <a:gd name="T15" fmla="*/ 103 h 163"/>
                <a:gd name="T16" fmla="*/ 30 w 92"/>
                <a:gd name="T17" fmla="*/ 97 h 163"/>
                <a:gd name="T18" fmla="*/ 27 w 92"/>
                <a:gd name="T19" fmla="*/ 97 h 163"/>
                <a:gd name="T20" fmla="*/ 24 w 92"/>
                <a:gd name="T21" fmla="*/ 95 h 163"/>
                <a:gd name="T22" fmla="*/ 23 w 92"/>
                <a:gd name="T23" fmla="*/ 91 h 163"/>
                <a:gd name="T24" fmla="*/ 25 w 92"/>
                <a:gd name="T25" fmla="*/ 84 h 163"/>
                <a:gd name="T26" fmla="*/ 20 w 92"/>
                <a:gd name="T27" fmla="*/ 76 h 163"/>
                <a:gd name="T28" fmla="*/ 16 w 92"/>
                <a:gd name="T29" fmla="*/ 73 h 163"/>
                <a:gd name="T30" fmla="*/ 12 w 92"/>
                <a:gd name="T31" fmla="*/ 73 h 163"/>
                <a:gd name="T32" fmla="*/ 6 w 92"/>
                <a:gd name="T33" fmla="*/ 74 h 163"/>
                <a:gd name="T34" fmla="*/ 2 w 92"/>
                <a:gd name="T35" fmla="*/ 74 h 163"/>
                <a:gd name="T36" fmla="*/ 1 w 92"/>
                <a:gd name="T37" fmla="*/ 68 h 163"/>
                <a:gd name="T38" fmla="*/ 6 w 92"/>
                <a:gd name="T39" fmla="*/ 48 h 163"/>
                <a:gd name="T40" fmla="*/ 14 w 92"/>
                <a:gd name="T41" fmla="*/ 26 h 163"/>
                <a:gd name="T42" fmla="*/ 20 w 92"/>
                <a:gd name="T43" fmla="*/ 11 h 163"/>
                <a:gd name="T44" fmla="*/ 23 w 92"/>
                <a:gd name="T45" fmla="*/ 3 h 163"/>
                <a:gd name="T46" fmla="*/ 26 w 92"/>
                <a:gd name="T47" fmla="*/ 0 h 163"/>
                <a:gd name="T48" fmla="*/ 33 w 92"/>
                <a:gd name="T49" fmla="*/ 4 h 163"/>
                <a:gd name="T50" fmla="*/ 40 w 92"/>
                <a:gd name="T51" fmla="*/ 8 h 163"/>
                <a:gd name="T52" fmla="*/ 47 w 92"/>
                <a:gd name="T53" fmla="*/ 10 h 163"/>
                <a:gd name="T54" fmla="*/ 56 w 92"/>
                <a:gd name="T55" fmla="*/ 10 h 163"/>
                <a:gd name="T56" fmla="*/ 61 w 92"/>
                <a:gd name="T57" fmla="*/ 14 h 163"/>
                <a:gd name="T58" fmla="*/ 62 w 92"/>
                <a:gd name="T59" fmla="*/ 19 h 163"/>
                <a:gd name="T60" fmla="*/ 61 w 92"/>
                <a:gd name="T61" fmla="*/ 26 h 163"/>
                <a:gd name="T62" fmla="*/ 58 w 92"/>
                <a:gd name="T63" fmla="*/ 37 h 163"/>
                <a:gd name="T64" fmla="*/ 57 w 92"/>
                <a:gd name="T65" fmla="*/ 48 h 163"/>
                <a:gd name="T66" fmla="*/ 62 w 92"/>
                <a:gd name="T67" fmla="*/ 55 h 163"/>
                <a:gd name="T68" fmla="*/ 72 w 92"/>
                <a:gd name="T69" fmla="*/ 52 h 163"/>
                <a:gd name="T70" fmla="*/ 75 w 92"/>
                <a:gd name="T71" fmla="*/ 45 h 163"/>
                <a:gd name="T72" fmla="*/ 78 w 92"/>
                <a:gd name="T73" fmla="*/ 41 h 163"/>
                <a:gd name="T74" fmla="*/ 84 w 92"/>
                <a:gd name="T75" fmla="*/ 40 h 163"/>
                <a:gd name="T76" fmla="*/ 92 w 92"/>
                <a:gd name="T77" fmla="*/ 48 h 163"/>
                <a:gd name="T78" fmla="*/ 90 w 92"/>
                <a:gd name="T79" fmla="*/ 62 h 163"/>
                <a:gd name="T80" fmla="*/ 81 w 92"/>
                <a:gd name="T81" fmla="*/ 74 h 163"/>
                <a:gd name="T82" fmla="*/ 81 w 92"/>
                <a:gd name="T83" fmla="*/ 88 h 163"/>
                <a:gd name="T84" fmla="*/ 88 w 92"/>
                <a:gd name="T85" fmla="*/ 97 h 163"/>
                <a:gd name="T86" fmla="*/ 88 w 92"/>
                <a:gd name="T87" fmla="*/ 111 h 163"/>
                <a:gd name="T88" fmla="*/ 89 w 92"/>
                <a:gd name="T89" fmla="*/ 128 h 163"/>
                <a:gd name="T90" fmla="*/ 83 w 92"/>
                <a:gd name="T91" fmla="*/ 141 h 163"/>
                <a:gd name="T92" fmla="*/ 71 w 92"/>
                <a:gd name="T93" fmla="*/ 152 h 163"/>
                <a:gd name="T94" fmla="*/ 58 w 92"/>
                <a:gd name="T95" fmla="*/ 160 h 163"/>
                <a:gd name="T96" fmla="*/ 53 w 92"/>
                <a:gd name="T97"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2" h="163">
                  <a:moveTo>
                    <a:pt x="53" y="163"/>
                  </a:moveTo>
                  <a:lnTo>
                    <a:pt x="53" y="157"/>
                  </a:lnTo>
                  <a:lnTo>
                    <a:pt x="53" y="152"/>
                  </a:lnTo>
                  <a:lnTo>
                    <a:pt x="52" y="147"/>
                  </a:lnTo>
                  <a:lnTo>
                    <a:pt x="52" y="141"/>
                  </a:lnTo>
                  <a:lnTo>
                    <a:pt x="50" y="137"/>
                  </a:lnTo>
                  <a:lnTo>
                    <a:pt x="47" y="134"/>
                  </a:lnTo>
                  <a:lnTo>
                    <a:pt x="45" y="130"/>
                  </a:lnTo>
                  <a:lnTo>
                    <a:pt x="43" y="127"/>
                  </a:lnTo>
                  <a:lnTo>
                    <a:pt x="41" y="124"/>
                  </a:lnTo>
                  <a:lnTo>
                    <a:pt x="39" y="122"/>
                  </a:lnTo>
                  <a:lnTo>
                    <a:pt x="36" y="121"/>
                  </a:lnTo>
                  <a:lnTo>
                    <a:pt x="33" y="119"/>
                  </a:lnTo>
                  <a:lnTo>
                    <a:pt x="35" y="112"/>
                  </a:lnTo>
                  <a:lnTo>
                    <a:pt x="37" y="107"/>
                  </a:lnTo>
                  <a:lnTo>
                    <a:pt x="37" y="103"/>
                  </a:lnTo>
                  <a:lnTo>
                    <a:pt x="31" y="98"/>
                  </a:lnTo>
                  <a:lnTo>
                    <a:pt x="30" y="97"/>
                  </a:lnTo>
                  <a:lnTo>
                    <a:pt x="28" y="97"/>
                  </a:lnTo>
                  <a:lnTo>
                    <a:pt x="27" y="97"/>
                  </a:lnTo>
                  <a:lnTo>
                    <a:pt x="25" y="97"/>
                  </a:lnTo>
                  <a:lnTo>
                    <a:pt x="24" y="95"/>
                  </a:lnTo>
                  <a:lnTo>
                    <a:pt x="23" y="92"/>
                  </a:lnTo>
                  <a:lnTo>
                    <a:pt x="23" y="91"/>
                  </a:lnTo>
                  <a:lnTo>
                    <a:pt x="23" y="89"/>
                  </a:lnTo>
                  <a:lnTo>
                    <a:pt x="25" y="84"/>
                  </a:lnTo>
                  <a:lnTo>
                    <a:pt x="23" y="80"/>
                  </a:lnTo>
                  <a:lnTo>
                    <a:pt x="20" y="76"/>
                  </a:lnTo>
                  <a:lnTo>
                    <a:pt x="17" y="73"/>
                  </a:lnTo>
                  <a:lnTo>
                    <a:pt x="16" y="73"/>
                  </a:lnTo>
                  <a:lnTo>
                    <a:pt x="14" y="73"/>
                  </a:lnTo>
                  <a:lnTo>
                    <a:pt x="12" y="73"/>
                  </a:lnTo>
                  <a:lnTo>
                    <a:pt x="9" y="74"/>
                  </a:lnTo>
                  <a:lnTo>
                    <a:pt x="6" y="74"/>
                  </a:lnTo>
                  <a:lnTo>
                    <a:pt x="4" y="74"/>
                  </a:lnTo>
                  <a:lnTo>
                    <a:pt x="2" y="74"/>
                  </a:lnTo>
                  <a:lnTo>
                    <a:pt x="0" y="74"/>
                  </a:lnTo>
                  <a:lnTo>
                    <a:pt x="1" y="68"/>
                  </a:lnTo>
                  <a:lnTo>
                    <a:pt x="3" y="59"/>
                  </a:lnTo>
                  <a:lnTo>
                    <a:pt x="6" y="48"/>
                  </a:lnTo>
                  <a:lnTo>
                    <a:pt x="10" y="37"/>
                  </a:lnTo>
                  <a:lnTo>
                    <a:pt x="14" y="26"/>
                  </a:lnTo>
                  <a:lnTo>
                    <a:pt x="17" y="17"/>
                  </a:lnTo>
                  <a:lnTo>
                    <a:pt x="20" y="11"/>
                  </a:lnTo>
                  <a:lnTo>
                    <a:pt x="22" y="7"/>
                  </a:lnTo>
                  <a:lnTo>
                    <a:pt x="23" y="3"/>
                  </a:lnTo>
                  <a:lnTo>
                    <a:pt x="24" y="0"/>
                  </a:lnTo>
                  <a:lnTo>
                    <a:pt x="26" y="0"/>
                  </a:lnTo>
                  <a:lnTo>
                    <a:pt x="29" y="0"/>
                  </a:lnTo>
                  <a:lnTo>
                    <a:pt x="33" y="4"/>
                  </a:lnTo>
                  <a:lnTo>
                    <a:pt x="36" y="7"/>
                  </a:lnTo>
                  <a:lnTo>
                    <a:pt x="40" y="8"/>
                  </a:lnTo>
                  <a:lnTo>
                    <a:pt x="43" y="9"/>
                  </a:lnTo>
                  <a:lnTo>
                    <a:pt x="47" y="10"/>
                  </a:lnTo>
                  <a:lnTo>
                    <a:pt x="51" y="10"/>
                  </a:lnTo>
                  <a:lnTo>
                    <a:pt x="56" y="10"/>
                  </a:lnTo>
                  <a:lnTo>
                    <a:pt x="61" y="11"/>
                  </a:lnTo>
                  <a:lnTo>
                    <a:pt x="61" y="14"/>
                  </a:lnTo>
                  <a:lnTo>
                    <a:pt x="62" y="17"/>
                  </a:lnTo>
                  <a:lnTo>
                    <a:pt x="62" y="19"/>
                  </a:lnTo>
                  <a:lnTo>
                    <a:pt x="62" y="22"/>
                  </a:lnTo>
                  <a:lnTo>
                    <a:pt x="61" y="26"/>
                  </a:lnTo>
                  <a:lnTo>
                    <a:pt x="59" y="32"/>
                  </a:lnTo>
                  <a:lnTo>
                    <a:pt x="58" y="37"/>
                  </a:lnTo>
                  <a:lnTo>
                    <a:pt x="57" y="43"/>
                  </a:lnTo>
                  <a:lnTo>
                    <a:pt x="57" y="48"/>
                  </a:lnTo>
                  <a:lnTo>
                    <a:pt x="59" y="52"/>
                  </a:lnTo>
                  <a:lnTo>
                    <a:pt x="62" y="55"/>
                  </a:lnTo>
                  <a:lnTo>
                    <a:pt x="69" y="56"/>
                  </a:lnTo>
                  <a:lnTo>
                    <a:pt x="72" y="52"/>
                  </a:lnTo>
                  <a:lnTo>
                    <a:pt x="74" y="48"/>
                  </a:lnTo>
                  <a:lnTo>
                    <a:pt x="75" y="45"/>
                  </a:lnTo>
                  <a:lnTo>
                    <a:pt x="76" y="43"/>
                  </a:lnTo>
                  <a:lnTo>
                    <a:pt x="78" y="41"/>
                  </a:lnTo>
                  <a:lnTo>
                    <a:pt x="80" y="40"/>
                  </a:lnTo>
                  <a:lnTo>
                    <a:pt x="84" y="40"/>
                  </a:lnTo>
                  <a:lnTo>
                    <a:pt x="89" y="40"/>
                  </a:lnTo>
                  <a:lnTo>
                    <a:pt x="92" y="48"/>
                  </a:lnTo>
                  <a:lnTo>
                    <a:pt x="92" y="55"/>
                  </a:lnTo>
                  <a:lnTo>
                    <a:pt x="90" y="62"/>
                  </a:lnTo>
                  <a:lnTo>
                    <a:pt x="87" y="69"/>
                  </a:lnTo>
                  <a:lnTo>
                    <a:pt x="81" y="74"/>
                  </a:lnTo>
                  <a:lnTo>
                    <a:pt x="79" y="81"/>
                  </a:lnTo>
                  <a:lnTo>
                    <a:pt x="81" y="88"/>
                  </a:lnTo>
                  <a:lnTo>
                    <a:pt x="88" y="95"/>
                  </a:lnTo>
                  <a:lnTo>
                    <a:pt x="88" y="97"/>
                  </a:lnTo>
                  <a:lnTo>
                    <a:pt x="88" y="103"/>
                  </a:lnTo>
                  <a:lnTo>
                    <a:pt x="88" y="111"/>
                  </a:lnTo>
                  <a:lnTo>
                    <a:pt x="88" y="122"/>
                  </a:lnTo>
                  <a:lnTo>
                    <a:pt x="89" y="128"/>
                  </a:lnTo>
                  <a:lnTo>
                    <a:pt x="87" y="134"/>
                  </a:lnTo>
                  <a:lnTo>
                    <a:pt x="83" y="141"/>
                  </a:lnTo>
                  <a:lnTo>
                    <a:pt x="77" y="147"/>
                  </a:lnTo>
                  <a:lnTo>
                    <a:pt x="71" y="152"/>
                  </a:lnTo>
                  <a:lnTo>
                    <a:pt x="64" y="157"/>
                  </a:lnTo>
                  <a:lnTo>
                    <a:pt x="58" y="160"/>
                  </a:lnTo>
                  <a:lnTo>
                    <a:pt x="53" y="163"/>
                  </a:lnTo>
                  <a:lnTo>
                    <a:pt x="53" y="163"/>
                  </a:lnTo>
                  <a:lnTo>
                    <a:pt x="53" y="163"/>
                  </a:lnTo>
                  <a:close/>
                </a:path>
              </a:pathLst>
            </a:custGeom>
            <a:solidFill>
              <a:srgbClr val="D2A5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7" name="Freeform 48"/>
            <p:cNvSpPr>
              <a:spLocks/>
            </p:cNvSpPr>
            <p:nvPr/>
          </p:nvSpPr>
          <p:spPr bwMode="auto">
            <a:xfrm>
              <a:off x="2659" y="2197"/>
              <a:ext cx="92" cy="125"/>
            </a:xfrm>
            <a:custGeom>
              <a:avLst/>
              <a:gdLst>
                <a:gd name="T0" fmla="*/ 22 w 92"/>
                <a:gd name="T1" fmla="*/ 124 h 125"/>
                <a:gd name="T2" fmla="*/ 11 w 92"/>
                <a:gd name="T3" fmla="*/ 118 h 125"/>
                <a:gd name="T4" fmla="*/ 4 w 92"/>
                <a:gd name="T5" fmla="*/ 110 h 125"/>
                <a:gd name="T6" fmla="*/ 0 w 92"/>
                <a:gd name="T7" fmla="*/ 99 h 125"/>
                <a:gd name="T8" fmla="*/ 9 w 92"/>
                <a:gd name="T9" fmla="*/ 89 h 125"/>
                <a:gd name="T10" fmla="*/ 19 w 92"/>
                <a:gd name="T11" fmla="*/ 83 h 125"/>
                <a:gd name="T12" fmla="*/ 22 w 92"/>
                <a:gd name="T13" fmla="*/ 73 h 125"/>
                <a:gd name="T14" fmla="*/ 18 w 92"/>
                <a:gd name="T15" fmla="*/ 59 h 125"/>
                <a:gd name="T16" fmla="*/ 15 w 92"/>
                <a:gd name="T17" fmla="*/ 44 h 125"/>
                <a:gd name="T18" fmla="*/ 20 w 92"/>
                <a:gd name="T19" fmla="*/ 31 h 125"/>
                <a:gd name="T20" fmla="*/ 29 w 92"/>
                <a:gd name="T21" fmla="*/ 17 h 125"/>
                <a:gd name="T22" fmla="*/ 39 w 92"/>
                <a:gd name="T23" fmla="*/ 5 h 125"/>
                <a:gd name="T24" fmla="*/ 48 w 92"/>
                <a:gd name="T25" fmla="*/ 1 h 125"/>
                <a:gd name="T26" fmla="*/ 57 w 92"/>
                <a:gd name="T27" fmla="*/ 3 h 125"/>
                <a:gd name="T28" fmla="*/ 66 w 92"/>
                <a:gd name="T29" fmla="*/ 3 h 125"/>
                <a:gd name="T30" fmla="*/ 75 w 92"/>
                <a:gd name="T31" fmla="*/ 2 h 125"/>
                <a:gd name="T32" fmla="*/ 83 w 92"/>
                <a:gd name="T33" fmla="*/ 10 h 125"/>
                <a:gd name="T34" fmla="*/ 90 w 92"/>
                <a:gd name="T35" fmla="*/ 31 h 125"/>
                <a:gd name="T36" fmla="*/ 87 w 92"/>
                <a:gd name="T37" fmla="*/ 41 h 125"/>
                <a:gd name="T38" fmla="*/ 80 w 92"/>
                <a:gd name="T39" fmla="*/ 42 h 125"/>
                <a:gd name="T40" fmla="*/ 75 w 92"/>
                <a:gd name="T41" fmla="*/ 43 h 125"/>
                <a:gd name="T42" fmla="*/ 71 w 92"/>
                <a:gd name="T43" fmla="*/ 49 h 125"/>
                <a:gd name="T44" fmla="*/ 60 w 92"/>
                <a:gd name="T45" fmla="*/ 55 h 125"/>
                <a:gd name="T46" fmla="*/ 50 w 92"/>
                <a:gd name="T47" fmla="*/ 58 h 125"/>
                <a:gd name="T48" fmla="*/ 45 w 92"/>
                <a:gd name="T49" fmla="*/ 59 h 125"/>
                <a:gd name="T50" fmla="*/ 42 w 92"/>
                <a:gd name="T51" fmla="*/ 60 h 125"/>
                <a:gd name="T52" fmla="*/ 38 w 92"/>
                <a:gd name="T53" fmla="*/ 66 h 125"/>
                <a:gd name="T54" fmla="*/ 37 w 92"/>
                <a:gd name="T55" fmla="*/ 73 h 125"/>
                <a:gd name="T56" fmla="*/ 42 w 92"/>
                <a:gd name="T57" fmla="*/ 77 h 125"/>
                <a:gd name="T58" fmla="*/ 50 w 92"/>
                <a:gd name="T59" fmla="*/ 79 h 125"/>
                <a:gd name="T60" fmla="*/ 52 w 92"/>
                <a:gd name="T61" fmla="*/ 87 h 125"/>
                <a:gd name="T62" fmla="*/ 45 w 92"/>
                <a:gd name="T63" fmla="*/ 102 h 125"/>
                <a:gd name="T64" fmla="*/ 39 w 92"/>
                <a:gd name="T65" fmla="*/ 117 h 125"/>
                <a:gd name="T66" fmla="*/ 34 w 92"/>
                <a:gd name="T67" fmla="*/ 124 h 125"/>
                <a:gd name="T68" fmla="*/ 28 w 92"/>
                <a:gd name="T69"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2" h="125">
                  <a:moveTo>
                    <a:pt x="28" y="125"/>
                  </a:moveTo>
                  <a:lnTo>
                    <a:pt x="22" y="124"/>
                  </a:lnTo>
                  <a:lnTo>
                    <a:pt x="16" y="121"/>
                  </a:lnTo>
                  <a:lnTo>
                    <a:pt x="11" y="118"/>
                  </a:lnTo>
                  <a:lnTo>
                    <a:pt x="7" y="114"/>
                  </a:lnTo>
                  <a:lnTo>
                    <a:pt x="4" y="110"/>
                  </a:lnTo>
                  <a:lnTo>
                    <a:pt x="2" y="105"/>
                  </a:lnTo>
                  <a:lnTo>
                    <a:pt x="0" y="99"/>
                  </a:lnTo>
                  <a:lnTo>
                    <a:pt x="0" y="92"/>
                  </a:lnTo>
                  <a:lnTo>
                    <a:pt x="9" y="89"/>
                  </a:lnTo>
                  <a:lnTo>
                    <a:pt x="15" y="86"/>
                  </a:lnTo>
                  <a:lnTo>
                    <a:pt x="19" y="83"/>
                  </a:lnTo>
                  <a:lnTo>
                    <a:pt x="22" y="78"/>
                  </a:lnTo>
                  <a:lnTo>
                    <a:pt x="22" y="73"/>
                  </a:lnTo>
                  <a:lnTo>
                    <a:pt x="21" y="66"/>
                  </a:lnTo>
                  <a:lnTo>
                    <a:pt x="18" y="59"/>
                  </a:lnTo>
                  <a:lnTo>
                    <a:pt x="14" y="52"/>
                  </a:lnTo>
                  <a:lnTo>
                    <a:pt x="15" y="44"/>
                  </a:lnTo>
                  <a:lnTo>
                    <a:pt x="17" y="37"/>
                  </a:lnTo>
                  <a:lnTo>
                    <a:pt x="20" y="31"/>
                  </a:lnTo>
                  <a:lnTo>
                    <a:pt x="24" y="24"/>
                  </a:lnTo>
                  <a:lnTo>
                    <a:pt x="29" y="17"/>
                  </a:lnTo>
                  <a:lnTo>
                    <a:pt x="34" y="11"/>
                  </a:lnTo>
                  <a:lnTo>
                    <a:pt x="39" y="5"/>
                  </a:lnTo>
                  <a:lnTo>
                    <a:pt x="43" y="0"/>
                  </a:lnTo>
                  <a:lnTo>
                    <a:pt x="48" y="1"/>
                  </a:lnTo>
                  <a:lnTo>
                    <a:pt x="53" y="2"/>
                  </a:lnTo>
                  <a:lnTo>
                    <a:pt x="57" y="3"/>
                  </a:lnTo>
                  <a:lnTo>
                    <a:pt x="61" y="3"/>
                  </a:lnTo>
                  <a:lnTo>
                    <a:pt x="66" y="3"/>
                  </a:lnTo>
                  <a:lnTo>
                    <a:pt x="70" y="3"/>
                  </a:lnTo>
                  <a:lnTo>
                    <a:pt x="75" y="2"/>
                  </a:lnTo>
                  <a:lnTo>
                    <a:pt x="81" y="1"/>
                  </a:lnTo>
                  <a:lnTo>
                    <a:pt x="83" y="10"/>
                  </a:lnTo>
                  <a:lnTo>
                    <a:pt x="87" y="20"/>
                  </a:lnTo>
                  <a:lnTo>
                    <a:pt x="90" y="31"/>
                  </a:lnTo>
                  <a:lnTo>
                    <a:pt x="92" y="40"/>
                  </a:lnTo>
                  <a:lnTo>
                    <a:pt x="87" y="41"/>
                  </a:lnTo>
                  <a:lnTo>
                    <a:pt x="83" y="42"/>
                  </a:lnTo>
                  <a:lnTo>
                    <a:pt x="80" y="42"/>
                  </a:lnTo>
                  <a:lnTo>
                    <a:pt x="77" y="42"/>
                  </a:lnTo>
                  <a:lnTo>
                    <a:pt x="75" y="43"/>
                  </a:lnTo>
                  <a:lnTo>
                    <a:pt x="73" y="46"/>
                  </a:lnTo>
                  <a:lnTo>
                    <a:pt x="71" y="49"/>
                  </a:lnTo>
                  <a:lnTo>
                    <a:pt x="68" y="54"/>
                  </a:lnTo>
                  <a:lnTo>
                    <a:pt x="60" y="55"/>
                  </a:lnTo>
                  <a:lnTo>
                    <a:pt x="54" y="57"/>
                  </a:lnTo>
                  <a:lnTo>
                    <a:pt x="50" y="58"/>
                  </a:lnTo>
                  <a:lnTo>
                    <a:pt x="47" y="59"/>
                  </a:lnTo>
                  <a:lnTo>
                    <a:pt x="45" y="59"/>
                  </a:lnTo>
                  <a:lnTo>
                    <a:pt x="43" y="60"/>
                  </a:lnTo>
                  <a:lnTo>
                    <a:pt x="42" y="60"/>
                  </a:lnTo>
                  <a:lnTo>
                    <a:pt x="41" y="61"/>
                  </a:lnTo>
                  <a:lnTo>
                    <a:pt x="38" y="66"/>
                  </a:lnTo>
                  <a:lnTo>
                    <a:pt x="36" y="70"/>
                  </a:lnTo>
                  <a:lnTo>
                    <a:pt x="37" y="73"/>
                  </a:lnTo>
                  <a:lnTo>
                    <a:pt x="38" y="75"/>
                  </a:lnTo>
                  <a:lnTo>
                    <a:pt x="42" y="77"/>
                  </a:lnTo>
                  <a:lnTo>
                    <a:pt x="45" y="78"/>
                  </a:lnTo>
                  <a:lnTo>
                    <a:pt x="50" y="79"/>
                  </a:lnTo>
                  <a:lnTo>
                    <a:pt x="55" y="79"/>
                  </a:lnTo>
                  <a:lnTo>
                    <a:pt x="52" y="87"/>
                  </a:lnTo>
                  <a:lnTo>
                    <a:pt x="49" y="94"/>
                  </a:lnTo>
                  <a:lnTo>
                    <a:pt x="45" y="102"/>
                  </a:lnTo>
                  <a:lnTo>
                    <a:pt x="42" y="110"/>
                  </a:lnTo>
                  <a:lnTo>
                    <a:pt x="39" y="117"/>
                  </a:lnTo>
                  <a:lnTo>
                    <a:pt x="37" y="122"/>
                  </a:lnTo>
                  <a:lnTo>
                    <a:pt x="34" y="124"/>
                  </a:lnTo>
                  <a:lnTo>
                    <a:pt x="28" y="125"/>
                  </a:lnTo>
                  <a:lnTo>
                    <a:pt x="28" y="125"/>
                  </a:lnTo>
                  <a:lnTo>
                    <a:pt x="28" y="125"/>
                  </a:lnTo>
                  <a:close/>
                </a:path>
              </a:pathLst>
            </a:custGeom>
            <a:solidFill>
              <a:srgbClr val="DDBC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8" name="Freeform 49"/>
            <p:cNvSpPr>
              <a:spLocks/>
            </p:cNvSpPr>
            <p:nvPr/>
          </p:nvSpPr>
          <p:spPr bwMode="auto">
            <a:xfrm>
              <a:off x="3055" y="2292"/>
              <a:ext cx="11" cy="22"/>
            </a:xfrm>
            <a:custGeom>
              <a:avLst/>
              <a:gdLst>
                <a:gd name="T0" fmla="*/ 8 w 11"/>
                <a:gd name="T1" fmla="*/ 22 h 22"/>
                <a:gd name="T2" fmla="*/ 2 w 11"/>
                <a:gd name="T3" fmla="*/ 18 h 22"/>
                <a:gd name="T4" fmla="*/ 0 w 11"/>
                <a:gd name="T5" fmla="*/ 13 h 22"/>
                <a:gd name="T6" fmla="*/ 0 w 11"/>
                <a:gd name="T7" fmla="*/ 7 h 22"/>
                <a:gd name="T8" fmla="*/ 2 w 11"/>
                <a:gd name="T9" fmla="*/ 1 h 22"/>
                <a:gd name="T10" fmla="*/ 3 w 11"/>
                <a:gd name="T11" fmla="*/ 0 h 22"/>
                <a:gd name="T12" fmla="*/ 4 w 11"/>
                <a:gd name="T13" fmla="*/ 0 h 22"/>
                <a:gd name="T14" fmla="*/ 5 w 11"/>
                <a:gd name="T15" fmla="*/ 0 h 22"/>
                <a:gd name="T16" fmla="*/ 5 w 11"/>
                <a:gd name="T17" fmla="*/ 0 h 22"/>
                <a:gd name="T18" fmla="*/ 7 w 11"/>
                <a:gd name="T19" fmla="*/ 5 h 22"/>
                <a:gd name="T20" fmla="*/ 9 w 11"/>
                <a:gd name="T21" fmla="*/ 9 h 22"/>
                <a:gd name="T22" fmla="*/ 11 w 11"/>
                <a:gd name="T23" fmla="*/ 13 h 22"/>
                <a:gd name="T24" fmla="*/ 11 w 11"/>
                <a:gd name="T25" fmla="*/ 19 h 22"/>
                <a:gd name="T26" fmla="*/ 10 w 11"/>
                <a:gd name="T27" fmla="*/ 21 h 22"/>
                <a:gd name="T28" fmla="*/ 9 w 11"/>
                <a:gd name="T29" fmla="*/ 22 h 22"/>
                <a:gd name="T30" fmla="*/ 8 w 11"/>
                <a:gd name="T31" fmla="*/ 22 h 22"/>
                <a:gd name="T32" fmla="*/ 8 w 11"/>
                <a:gd name="T33" fmla="*/ 22 h 22"/>
                <a:gd name="T34" fmla="*/ 8 w 11"/>
                <a:gd name="T35" fmla="*/ 22 h 22"/>
                <a:gd name="T36" fmla="*/ 8 w 11"/>
                <a:gd name="T3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22">
                  <a:moveTo>
                    <a:pt x="8" y="22"/>
                  </a:moveTo>
                  <a:lnTo>
                    <a:pt x="2" y="18"/>
                  </a:lnTo>
                  <a:lnTo>
                    <a:pt x="0" y="13"/>
                  </a:lnTo>
                  <a:lnTo>
                    <a:pt x="0" y="7"/>
                  </a:lnTo>
                  <a:lnTo>
                    <a:pt x="2" y="1"/>
                  </a:lnTo>
                  <a:lnTo>
                    <a:pt x="3" y="0"/>
                  </a:lnTo>
                  <a:lnTo>
                    <a:pt x="4" y="0"/>
                  </a:lnTo>
                  <a:lnTo>
                    <a:pt x="5" y="0"/>
                  </a:lnTo>
                  <a:lnTo>
                    <a:pt x="5" y="0"/>
                  </a:lnTo>
                  <a:lnTo>
                    <a:pt x="7" y="5"/>
                  </a:lnTo>
                  <a:lnTo>
                    <a:pt x="9" y="9"/>
                  </a:lnTo>
                  <a:lnTo>
                    <a:pt x="11" y="13"/>
                  </a:lnTo>
                  <a:lnTo>
                    <a:pt x="11" y="19"/>
                  </a:lnTo>
                  <a:lnTo>
                    <a:pt x="10" y="21"/>
                  </a:lnTo>
                  <a:lnTo>
                    <a:pt x="9" y="22"/>
                  </a:lnTo>
                  <a:lnTo>
                    <a:pt x="8" y="22"/>
                  </a:lnTo>
                  <a:lnTo>
                    <a:pt x="8" y="22"/>
                  </a:lnTo>
                  <a:lnTo>
                    <a:pt x="8" y="22"/>
                  </a:lnTo>
                  <a:lnTo>
                    <a:pt x="8" y="2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9" name="Freeform 50"/>
            <p:cNvSpPr>
              <a:spLocks/>
            </p:cNvSpPr>
            <p:nvPr/>
          </p:nvSpPr>
          <p:spPr bwMode="auto">
            <a:xfrm>
              <a:off x="3079" y="2278"/>
              <a:ext cx="47" cy="31"/>
            </a:xfrm>
            <a:custGeom>
              <a:avLst/>
              <a:gdLst>
                <a:gd name="T0" fmla="*/ 2 w 47"/>
                <a:gd name="T1" fmla="*/ 31 h 31"/>
                <a:gd name="T2" fmla="*/ 1 w 47"/>
                <a:gd name="T3" fmla="*/ 30 h 31"/>
                <a:gd name="T4" fmla="*/ 1 w 47"/>
                <a:gd name="T5" fmla="*/ 29 h 31"/>
                <a:gd name="T6" fmla="*/ 1 w 47"/>
                <a:gd name="T7" fmla="*/ 28 h 31"/>
                <a:gd name="T8" fmla="*/ 0 w 47"/>
                <a:gd name="T9" fmla="*/ 26 h 31"/>
                <a:gd name="T10" fmla="*/ 5 w 47"/>
                <a:gd name="T11" fmla="*/ 24 h 31"/>
                <a:gd name="T12" fmla="*/ 11 w 47"/>
                <a:gd name="T13" fmla="*/ 19 h 31"/>
                <a:gd name="T14" fmla="*/ 17 w 47"/>
                <a:gd name="T15" fmla="*/ 15 h 31"/>
                <a:gd name="T16" fmla="*/ 24 w 47"/>
                <a:gd name="T17" fmla="*/ 10 h 31"/>
                <a:gd name="T18" fmla="*/ 30 w 47"/>
                <a:gd name="T19" fmla="*/ 6 h 31"/>
                <a:gd name="T20" fmla="*/ 36 w 47"/>
                <a:gd name="T21" fmla="*/ 3 h 31"/>
                <a:gd name="T22" fmla="*/ 42 w 47"/>
                <a:gd name="T23" fmla="*/ 0 h 31"/>
                <a:gd name="T24" fmla="*/ 47 w 47"/>
                <a:gd name="T25" fmla="*/ 0 h 31"/>
                <a:gd name="T26" fmla="*/ 47 w 47"/>
                <a:gd name="T27" fmla="*/ 0 h 31"/>
                <a:gd name="T28" fmla="*/ 47 w 47"/>
                <a:gd name="T29" fmla="*/ 1 h 31"/>
                <a:gd name="T30" fmla="*/ 47 w 47"/>
                <a:gd name="T31" fmla="*/ 2 h 31"/>
                <a:gd name="T32" fmla="*/ 47 w 47"/>
                <a:gd name="T33" fmla="*/ 2 h 31"/>
                <a:gd name="T34" fmla="*/ 44 w 47"/>
                <a:gd name="T35" fmla="*/ 4 h 31"/>
                <a:gd name="T36" fmla="*/ 39 w 47"/>
                <a:gd name="T37" fmla="*/ 8 h 31"/>
                <a:gd name="T38" fmla="*/ 32 w 47"/>
                <a:gd name="T39" fmla="*/ 13 h 31"/>
                <a:gd name="T40" fmla="*/ 25 w 47"/>
                <a:gd name="T41" fmla="*/ 18 h 31"/>
                <a:gd name="T42" fmla="*/ 17 w 47"/>
                <a:gd name="T43" fmla="*/ 23 h 31"/>
                <a:gd name="T44" fmla="*/ 11 w 47"/>
                <a:gd name="T45" fmla="*/ 27 h 31"/>
                <a:gd name="T46" fmla="*/ 5 w 47"/>
                <a:gd name="T47" fmla="*/ 30 h 31"/>
                <a:gd name="T48" fmla="*/ 2 w 47"/>
                <a:gd name="T49" fmla="*/ 31 h 31"/>
                <a:gd name="T50" fmla="*/ 2 w 47"/>
                <a:gd name="T51" fmla="*/ 31 h 31"/>
                <a:gd name="T52" fmla="*/ 2 w 47"/>
                <a:gd name="T5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 h="31">
                  <a:moveTo>
                    <a:pt x="2" y="31"/>
                  </a:moveTo>
                  <a:lnTo>
                    <a:pt x="1" y="30"/>
                  </a:lnTo>
                  <a:lnTo>
                    <a:pt x="1" y="29"/>
                  </a:lnTo>
                  <a:lnTo>
                    <a:pt x="1" y="28"/>
                  </a:lnTo>
                  <a:lnTo>
                    <a:pt x="0" y="26"/>
                  </a:lnTo>
                  <a:lnTo>
                    <a:pt x="5" y="24"/>
                  </a:lnTo>
                  <a:lnTo>
                    <a:pt x="11" y="19"/>
                  </a:lnTo>
                  <a:lnTo>
                    <a:pt x="17" y="15"/>
                  </a:lnTo>
                  <a:lnTo>
                    <a:pt x="24" y="10"/>
                  </a:lnTo>
                  <a:lnTo>
                    <a:pt x="30" y="6"/>
                  </a:lnTo>
                  <a:lnTo>
                    <a:pt x="36" y="3"/>
                  </a:lnTo>
                  <a:lnTo>
                    <a:pt x="42" y="0"/>
                  </a:lnTo>
                  <a:lnTo>
                    <a:pt x="47" y="0"/>
                  </a:lnTo>
                  <a:lnTo>
                    <a:pt x="47" y="0"/>
                  </a:lnTo>
                  <a:lnTo>
                    <a:pt x="47" y="1"/>
                  </a:lnTo>
                  <a:lnTo>
                    <a:pt x="47" y="2"/>
                  </a:lnTo>
                  <a:lnTo>
                    <a:pt x="47" y="2"/>
                  </a:lnTo>
                  <a:lnTo>
                    <a:pt x="44" y="4"/>
                  </a:lnTo>
                  <a:lnTo>
                    <a:pt x="39" y="8"/>
                  </a:lnTo>
                  <a:lnTo>
                    <a:pt x="32" y="13"/>
                  </a:lnTo>
                  <a:lnTo>
                    <a:pt x="25" y="18"/>
                  </a:lnTo>
                  <a:lnTo>
                    <a:pt x="17" y="23"/>
                  </a:lnTo>
                  <a:lnTo>
                    <a:pt x="11" y="27"/>
                  </a:lnTo>
                  <a:lnTo>
                    <a:pt x="5" y="30"/>
                  </a:lnTo>
                  <a:lnTo>
                    <a:pt x="2" y="31"/>
                  </a:lnTo>
                  <a:lnTo>
                    <a:pt x="2" y="31"/>
                  </a:lnTo>
                  <a:lnTo>
                    <a:pt x="2"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20" name="Freeform 51"/>
            <p:cNvSpPr>
              <a:spLocks/>
            </p:cNvSpPr>
            <p:nvPr/>
          </p:nvSpPr>
          <p:spPr bwMode="auto">
            <a:xfrm>
              <a:off x="3066" y="2274"/>
              <a:ext cx="32" cy="29"/>
            </a:xfrm>
            <a:custGeom>
              <a:avLst/>
              <a:gdLst>
                <a:gd name="T0" fmla="*/ 4 w 32"/>
                <a:gd name="T1" fmla="*/ 29 h 29"/>
                <a:gd name="T2" fmla="*/ 0 w 32"/>
                <a:gd name="T3" fmla="*/ 21 h 29"/>
                <a:gd name="T4" fmla="*/ 0 w 32"/>
                <a:gd name="T5" fmla="*/ 14 h 29"/>
                <a:gd name="T6" fmla="*/ 1 w 32"/>
                <a:gd name="T7" fmla="*/ 7 h 29"/>
                <a:gd name="T8" fmla="*/ 2 w 32"/>
                <a:gd name="T9" fmla="*/ 0 h 29"/>
                <a:gd name="T10" fmla="*/ 5 w 32"/>
                <a:gd name="T11" fmla="*/ 1 h 29"/>
                <a:gd name="T12" fmla="*/ 7 w 32"/>
                <a:gd name="T13" fmla="*/ 3 h 29"/>
                <a:gd name="T14" fmla="*/ 9 w 32"/>
                <a:gd name="T15" fmla="*/ 4 h 29"/>
                <a:gd name="T16" fmla="*/ 10 w 32"/>
                <a:gd name="T17" fmla="*/ 6 h 29"/>
                <a:gd name="T18" fmla="*/ 12 w 32"/>
                <a:gd name="T19" fmla="*/ 7 h 29"/>
                <a:gd name="T20" fmla="*/ 14 w 32"/>
                <a:gd name="T21" fmla="*/ 7 h 29"/>
                <a:gd name="T22" fmla="*/ 17 w 32"/>
                <a:gd name="T23" fmla="*/ 6 h 29"/>
                <a:gd name="T24" fmla="*/ 20 w 32"/>
                <a:gd name="T25" fmla="*/ 3 h 29"/>
                <a:gd name="T26" fmla="*/ 24 w 32"/>
                <a:gd name="T27" fmla="*/ 3 h 29"/>
                <a:gd name="T28" fmla="*/ 28 w 32"/>
                <a:gd name="T29" fmla="*/ 4 h 29"/>
                <a:gd name="T30" fmla="*/ 30 w 32"/>
                <a:gd name="T31" fmla="*/ 7 h 29"/>
                <a:gd name="T32" fmla="*/ 32 w 32"/>
                <a:gd name="T33" fmla="*/ 12 h 29"/>
                <a:gd name="T34" fmla="*/ 30 w 32"/>
                <a:gd name="T35" fmla="*/ 15 h 29"/>
                <a:gd name="T36" fmla="*/ 26 w 32"/>
                <a:gd name="T37" fmla="*/ 17 h 29"/>
                <a:gd name="T38" fmla="*/ 23 w 32"/>
                <a:gd name="T39" fmla="*/ 19 h 29"/>
                <a:gd name="T40" fmla="*/ 18 w 32"/>
                <a:gd name="T41" fmla="*/ 22 h 29"/>
                <a:gd name="T42" fmla="*/ 14 w 32"/>
                <a:gd name="T43" fmla="*/ 25 h 29"/>
                <a:gd name="T44" fmla="*/ 11 w 32"/>
                <a:gd name="T45" fmla="*/ 26 h 29"/>
                <a:gd name="T46" fmla="*/ 7 w 32"/>
                <a:gd name="T47" fmla="*/ 28 h 29"/>
                <a:gd name="T48" fmla="*/ 4 w 32"/>
                <a:gd name="T49" fmla="*/ 29 h 29"/>
                <a:gd name="T50" fmla="*/ 4 w 32"/>
                <a:gd name="T51" fmla="*/ 29 h 29"/>
                <a:gd name="T52" fmla="*/ 4 w 32"/>
                <a:gd name="T5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 h="29">
                  <a:moveTo>
                    <a:pt x="4" y="29"/>
                  </a:moveTo>
                  <a:lnTo>
                    <a:pt x="0" y="21"/>
                  </a:lnTo>
                  <a:lnTo>
                    <a:pt x="0" y="14"/>
                  </a:lnTo>
                  <a:lnTo>
                    <a:pt x="1" y="7"/>
                  </a:lnTo>
                  <a:lnTo>
                    <a:pt x="2" y="0"/>
                  </a:lnTo>
                  <a:lnTo>
                    <a:pt x="5" y="1"/>
                  </a:lnTo>
                  <a:lnTo>
                    <a:pt x="7" y="3"/>
                  </a:lnTo>
                  <a:lnTo>
                    <a:pt x="9" y="4"/>
                  </a:lnTo>
                  <a:lnTo>
                    <a:pt x="10" y="6"/>
                  </a:lnTo>
                  <a:lnTo>
                    <a:pt x="12" y="7"/>
                  </a:lnTo>
                  <a:lnTo>
                    <a:pt x="14" y="7"/>
                  </a:lnTo>
                  <a:lnTo>
                    <a:pt x="17" y="6"/>
                  </a:lnTo>
                  <a:lnTo>
                    <a:pt x="20" y="3"/>
                  </a:lnTo>
                  <a:lnTo>
                    <a:pt x="24" y="3"/>
                  </a:lnTo>
                  <a:lnTo>
                    <a:pt x="28" y="4"/>
                  </a:lnTo>
                  <a:lnTo>
                    <a:pt x="30" y="7"/>
                  </a:lnTo>
                  <a:lnTo>
                    <a:pt x="32" y="12"/>
                  </a:lnTo>
                  <a:lnTo>
                    <a:pt x="30" y="15"/>
                  </a:lnTo>
                  <a:lnTo>
                    <a:pt x="26" y="17"/>
                  </a:lnTo>
                  <a:lnTo>
                    <a:pt x="23" y="19"/>
                  </a:lnTo>
                  <a:lnTo>
                    <a:pt x="18" y="22"/>
                  </a:lnTo>
                  <a:lnTo>
                    <a:pt x="14" y="25"/>
                  </a:lnTo>
                  <a:lnTo>
                    <a:pt x="11" y="26"/>
                  </a:lnTo>
                  <a:lnTo>
                    <a:pt x="7" y="28"/>
                  </a:lnTo>
                  <a:lnTo>
                    <a:pt x="4" y="29"/>
                  </a:lnTo>
                  <a:lnTo>
                    <a:pt x="4" y="29"/>
                  </a:lnTo>
                  <a:lnTo>
                    <a:pt x="4" y="29"/>
                  </a:lnTo>
                  <a:close/>
                </a:path>
              </a:pathLst>
            </a:custGeom>
            <a:solidFill>
              <a:srgbClr val="D2A5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23" name="Freeform 54"/>
            <p:cNvSpPr>
              <a:spLocks/>
            </p:cNvSpPr>
            <p:nvPr/>
          </p:nvSpPr>
          <p:spPr bwMode="auto">
            <a:xfrm>
              <a:off x="2592" y="2121"/>
              <a:ext cx="168" cy="163"/>
            </a:xfrm>
            <a:custGeom>
              <a:avLst/>
              <a:gdLst>
                <a:gd name="T0" fmla="*/ 38 w 168"/>
                <a:gd name="T1" fmla="*/ 157 h 163"/>
                <a:gd name="T2" fmla="*/ 19 w 168"/>
                <a:gd name="T3" fmla="*/ 141 h 163"/>
                <a:gd name="T4" fmla="*/ 4 w 168"/>
                <a:gd name="T5" fmla="*/ 121 h 163"/>
                <a:gd name="T6" fmla="*/ 0 w 168"/>
                <a:gd name="T7" fmla="*/ 99 h 163"/>
                <a:gd name="T8" fmla="*/ 10 w 168"/>
                <a:gd name="T9" fmla="*/ 82 h 163"/>
                <a:gd name="T10" fmla="*/ 21 w 168"/>
                <a:gd name="T11" fmla="*/ 69 h 163"/>
                <a:gd name="T12" fmla="*/ 32 w 168"/>
                <a:gd name="T13" fmla="*/ 56 h 163"/>
                <a:gd name="T14" fmla="*/ 44 w 168"/>
                <a:gd name="T15" fmla="*/ 43 h 163"/>
                <a:gd name="T16" fmla="*/ 57 w 168"/>
                <a:gd name="T17" fmla="*/ 31 h 163"/>
                <a:gd name="T18" fmla="*/ 70 w 168"/>
                <a:gd name="T19" fmla="*/ 20 h 163"/>
                <a:gd name="T20" fmla="*/ 83 w 168"/>
                <a:gd name="T21" fmla="*/ 11 h 163"/>
                <a:gd name="T22" fmla="*/ 97 w 168"/>
                <a:gd name="T23" fmla="*/ 3 h 163"/>
                <a:gd name="T24" fmla="*/ 109 w 168"/>
                <a:gd name="T25" fmla="*/ 0 h 163"/>
                <a:gd name="T26" fmla="*/ 116 w 168"/>
                <a:gd name="T27" fmla="*/ 3 h 163"/>
                <a:gd name="T28" fmla="*/ 124 w 168"/>
                <a:gd name="T29" fmla="*/ 9 h 163"/>
                <a:gd name="T30" fmla="*/ 130 w 168"/>
                <a:gd name="T31" fmla="*/ 17 h 163"/>
                <a:gd name="T32" fmla="*/ 137 w 168"/>
                <a:gd name="T33" fmla="*/ 20 h 163"/>
                <a:gd name="T34" fmla="*/ 142 w 168"/>
                <a:gd name="T35" fmla="*/ 19 h 163"/>
                <a:gd name="T36" fmla="*/ 146 w 168"/>
                <a:gd name="T37" fmla="*/ 18 h 163"/>
                <a:gd name="T38" fmla="*/ 151 w 168"/>
                <a:gd name="T39" fmla="*/ 20 h 163"/>
                <a:gd name="T40" fmla="*/ 158 w 168"/>
                <a:gd name="T41" fmla="*/ 31 h 163"/>
                <a:gd name="T42" fmla="*/ 166 w 168"/>
                <a:gd name="T43" fmla="*/ 55 h 163"/>
                <a:gd name="T44" fmla="*/ 162 w 168"/>
                <a:gd name="T45" fmla="*/ 68 h 163"/>
                <a:gd name="T46" fmla="*/ 147 w 168"/>
                <a:gd name="T47" fmla="*/ 72 h 163"/>
                <a:gd name="T48" fmla="*/ 132 w 168"/>
                <a:gd name="T49" fmla="*/ 74 h 163"/>
                <a:gd name="T50" fmla="*/ 118 w 168"/>
                <a:gd name="T51" fmla="*/ 72 h 163"/>
                <a:gd name="T52" fmla="*/ 109 w 168"/>
                <a:gd name="T53" fmla="*/ 72 h 163"/>
                <a:gd name="T54" fmla="*/ 98 w 168"/>
                <a:gd name="T55" fmla="*/ 83 h 163"/>
                <a:gd name="T56" fmla="*/ 87 w 168"/>
                <a:gd name="T57" fmla="*/ 98 h 163"/>
                <a:gd name="T58" fmla="*/ 79 w 168"/>
                <a:gd name="T59" fmla="*/ 113 h 163"/>
                <a:gd name="T60" fmla="*/ 76 w 168"/>
                <a:gd name="T61" fmla="*/ 127 h 163"/>
                <a:gd name="T62" fmla="*/ 82 w 168"/>
                <a:gd name="T63" fmla="*/ 141 h 163"/>
                <a:gd name="T64" fmla="*/ 85 w 168"/>
                <a:gd name="T65" fmla="*/ 150 h 163"/>
                <a:gd name="T66" fmla="*/ 78 w 168"/>
                <a:gd name="T67" fmla="*/ 159 h 163"/>
                <a:gd name="T68" fmla="*/ 66 w 168"/>
                <a:gd name="T69" fmla="*/ 163 h 163"/>
                <a:gd name="T70" fmla="*/ 61 w 168"/>
                <a:gd name="T71" fmla="*/ 163 h 163"/>
                <a:gd name="T72" fmla="*/ 55 w 168"/>
                <a:gd name="T73" fmla="*/ 163 h 163"/>
                <a:gd name="T74" fmla="*/ 50 w 168"/>
                <a:gd name="T75" fmla="*/ 163 h 163"/>
                <a:gd name="T76" fmla="*/ 47 w 168"/>
                <a:gd name="T77"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8" h="163">
                  <a:moveTo>
                    <a:pt x="47" y="163"/>
                  </a:moveTo>
                  <a:lnTo>
                    <a:pt x="38" y="157"/>
                  </a:lnTo>
                  <a:lnTo>
                    <a:pt x="29" y="149"/>
                  </a:lnTo>
                  <a:lnTo>
                    <a:pt x="19" y="141"/>
                  </a:lnTo>
                  <a:lnTo>
                    <a:pt x="11" y="131"/>
                  </a:lnTo>
                  <a:lnTo>
                    <a:pt x="4" y="121"/>
                  </a:lnTo>
                  <a:lnTo>
                    <a:pt x="0" y="111"/>
                  </a:lnTo>
                  <a:lnTo>
                    <a:pt x="0" y="99"/>
                  </a:lnTo>
                  <a:lnTo>
                    <a:pt x="5" y="87"/>
                  </a:lnTo>
                  <a:lnTo>
                    <a:pt x="10" y="82"/>
                  </a:lnTo>
                  <a:lnTo>
                    <a:pt x="15" y="75"/>
                  </a:lnTo>
                  <a:lnTo>
                    <a:pt x="21" y="69"/>
                  </a:lnTo>
                  <a:lnTo>
                    <a:pt x="26" y="63"/>
                  </a:lnTo>
                  <a:lnTo>
                    <a:pt x="32" y="56"/>
                  </a:lnTo>
                  <a:lnTo>
                    <a:pt x="38" y="49"/>
                  </a:lnTo>
                  <a:lnTo>
                    <a:pt x="44" y="43"/>
                  </a:lnTo>
                  <a:lnTo>
                    <a:pt x="51" y="37"/>
                  </a:lnTo>
                  <a:lnTo>
                    <a:pt x="57" y="31"/>
                  </a:lnTo>
                  <a:lnTo>
                    <a:pt x="63" y="26"/>
                  </a:lnTo>
                  <a:lnTo>
                    <a:pt x="70" y="20"/>
                  </a:lnTo>
                  <a:lnTo>
                    <a:pt x="76" y="15"/>
                  </a:lnTo>
                  <a:lnTo>
                    <a:pt x="83" y="11"/>
                  </a:lnTo>
                  <a:lnTo>
                    <a:pt x="90" y="6"/>
                  </a:lnTo>
                  <a:lnTo>
                    <a:pt x="97" y="3"/>
                  </a:lnTo>
                  <a:lnTo>
                    <a:pt x="104" y="0"/>
                  </a:lnTo>
                  <a:lnTo>
                    <a:pt x="109" y="0"/>
                  </a:lnTo>
                  <a:lnTo>
                    <a:pt x="113" y="1"/>
                  </a:lnTo>
                  <a:lnTo>
                    <a:pt x="116" y="3"/>
                  </a:lnTo>
                  <a:lnTo>
                    <a:pt x="120" y="6"/>
                  </a:lnTo>
                  <a:lnTo>
                    <a:pt x="124" y="9"/>
                  </a:lnTo>
                  <a:lnTo>
                    <a:pt x="127" y="13"/>
                  </a:lnTo>
                  <a:lnTo>
                    <a:pt x="130" y="17"/>
                  </a:lnTo>
                  <a:lnTo>
                    <a:pt x="134" y="21"/>
                  </a:lnTo>
                  <a:lnTo>
                    <a:pt x="137" y="20"/>
                  </a:lnTo>
                  <a:lnTo>
                    <a:pt x="139" y="20"/>
                  </a:lnTo>
                  <a:lnTo>
                    <a:pt x="142" y="19"/>
                  </a:lnTo>
                  <a:lnTo>
                    <a:pt x="144" y="19"/>
                  </a:lnTo>
                  <a:lnTo>
                    <a:pt x="146" y="18"/>
                  </a:lnTo>
                  <a:lnTo>
                    <a:pt x="149" y="19"/>
                  </a:lnTo>
                  <a:lnTo>
                    <a:pt x="151" y="20"/>
                  </a:lnTo>
                  <a:lnTo>
                    <a:pt x="154" y="22"/>
                  </a:lnTo>
                  <a:lnTo>
                    <a:pt x="158" y="31"/>
                  </a:lnTo>
                  <a:lnTo>
                    <a:pt x="162" y="43"/>
                  </a:lnTo>
                  <a:lnTo>
                    <a:pt x="166" y="55"/>
                  </a:lnTo>
                  <a:lnTo>
                    <a:pt x="168" y="64"/>
                  </a:lnTo>
                  <a:lnTo>
                    <a:pt x="162" y="68"/>
                  </a:lnTo>
                  <a:lnTo>
                    <a:pt x="155" y="70"/>
                  </a:lnTo>
                  <a:lnTo>
                    <a:pt x="147" y="72"/>
                  </a:lnTo>
                  <a:lnTo>
                    <a:pt x="140" y="74"/>
                  </a:lnTo>
                  <a:lnTo>
                    <a:pt x="132" y="74"/>
                  </a:lnTo>
                  <a:lnTo>
                    <a:pt x="125" y="74"/>
                  </a:lnTo>
                  <a:lnTo>
                    <a:pt x="118" y="72"/>
                  </a:lnTo>
                  <a:lnTo>
                    <a:pt x="113" y="70"/>
                  </a:lnTo>
                  <a:lnTo>
                    <a:pt x="109" y="72"/>
                  </a:lnTo>
                  <a:lnTo>
                    <a:pt x="103" y="77"/>
                  </a:lnTo>
                  <a:lnTo>
                    <a:pt x="98" y="83"/>
                  </a:lnTo>
                  <a:lnTo>
                    <a:pt x="93" y="90"/>
                  </a:lnTo>
                  <a:lnTo>
                    <a:pt x="87" y="98"/>
                  </a:lnTo>
                  <a:lnTo>
                    <a:pt x="83" y="106"/>
                  </a:lnTo>
                  <a:lnTo>
                    <a:pt x="79" y="113"/>
                  </a:lnTo>
                  <a:lnTo>
                    <a:pt x="75" y="119"/>
                  </a:lnTo>
                  <a:lnTo>
                    <a:pt x="76" y="127"/>
                  </a:lnTo>
                  <a:lnTo>
                    <a:pt x="79" y="134"/>
                  </a:lnTo>
                  <a:lnTo>
                    <a:pt x="82" y="141"/>
                  </a:lnTo>
                  <a:lnTo>
                    <a:pt x="84" y="146"/>
                  </a:lnTo>
                  <a:lnTo>
                    <a:pt x="85" y="150"/>
                  </a:lnTo>
                  <a:lnTo>
                    <a:pt x="83" y="155"/>
                  </a:lnTo>
                  <a:lnTo>
                    <a:pt x="78" y="159"/>
                  </a:lnTo>
                  <a:lnTo>
                    <a:pt x="69" y="163"/>
                  </a:lnTo>
                  <a:lnTo>
                    <a:pt x="66" y="163"/>
                  </a:lnTo>
                  <a:lnTo>
                    <a:pt x="64" y="163"/>
                  </a:lnTo>
                  <a:lnTo>
                    <a:pt x="61" y="163"/>
                  </a:lnTo>
                  <a:lnTo>
                    <a:pt x="58" y="163"/>
                  </a:lnTo>
                  <a:lnTo>
                    <a:pt x="55" y="163"/>
                  </a:lnTo>
                  <a:lnTo>
                    <a:pt x="53" y="163"/>
                  </a:lnTo>
                  <a:lnTo>
                    <a:pt x="50" y="163"/>
                  </a:lnTo>
                  <a:lnTo>
                    <a:pt x="47" y="163"/>
                  </a:lnTo>
                  <a:lnTo>
                    <a:pt x="47" y="163"/>
                  </a:lnTo>
                  <a:lnTo>
                    <a:pt x="47" y="1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25" name="Freeform 56"/>
            <p:cNvSpPr>
              <a:spLocks/>
            </p:cNvSpPr>
            <p:nvPr/>
          </p:nvSpPr>
          <p:spPr bwMode="auto">
            <a:xfrm>
              <a:off x="3103" y="2122"/>
              <a:ext cx="116" cy="148"/>
            </a:xfrm>
            <a:custGeom>
              <a:avLst/>
              <a:gdLst>
                <a:gd name="T0" fmla="*/ 91 w 116"/>
                <a:gd name="T1" fmla="*/ 146 h 148"/>
                <a:gd name="T2" fmla="*/ 83 w 116"/>
                <a:gd name="T3" fmla="*/ 143 h 148"/>
                <a:gd name="T4" fmla="*/ 79 w 116"/>
                <a:gd name="T5" fmla="*/ 139 h 148"/>
                <a:gd name="T6" fmla="*/ 76 w 116"/>
                <a:gd name="T7" fmla="*/ 132 h 148"/>
                <a:gd name="T8" fmla="*/ 81 w 116"/>
                <a:gd name="T9" fmla="*/ 124 h 148"/>
                <a:gd name="T10" fmla="*/ 87 w 116"/>
                <a:gd name="T11" fmla="*/ 113 h 148"/>
                <a:gd name="T12" fmla="*/ 88 w 116"/>
                <a:gd name="T13" fmla="*/ 101 h 148"/>
                <a:gd name="T14" fmla="*/ 84 w 116"/>
                <a:gd name="T15" fmla="*/ 91 h 148"/>
                <a:gd name="T16" fmla="*/ 76 w 116"/>
                <a:gd name="T17" fmla="*/ 87 h 148"/>
                <a:gd name="T18" fmla="*/ 71 w 116"/>
                <a:gd name="T19" fmla="*/ 88 h 148"/>
                <a:gd name="T20" fmla="*/ 68 w 116"/>
                <a:gd name="T21" fmla="*/ 89 h 148"/>
                <a:gd name="T22" fmla="*/ 65 w 116"/>
                <a:gd name="T23" fmla="*/ 92 h 148"/>
                <a:gd name="T24" fmla="*/ 60 w 116"/>
                <a:gd name="T25" fmla="*/ 99 h 148"/>
                <a:gd name="T26" fmla="*/ 58 w 116"/>
                <a:gd name="T27" fmla="*/ 103 h 148"/>
                <a:gd name="T28" fmla="*/ 53 w 116"/>
                <a:gd name="T29" fmla="*/ 97 h 148"/>
                <a:gd name="T30" fmla="*/ 55 w 116"/>
                <a:gd name="T31" fmla="*/ 82 h 148"/>
                <a:gd name="T32" fmla="*/ 57 w 116"/>
                <a:gd name="T33" fmla="*/ 71 h 148"/>
                <a:gd name="T34" fmla="*/ 57 w 116"/>
                <a:gd name="T35" fmla="*/ 64 h 148"/>
                <a:gd name="T36" fmla="*/ 53 w 116"/>
                <a:gd name="T37" fmla="*/ 59 h 148"/>
                <a:gd name="T38" fmla="*/ 46 w 116"/>
                <a:gd name="T39" fmla="*/ 56 h 148"/>
                <a:gd name="T40" fmla="*/ 38 w 116"/>
                <a:gd name="T41" fmla="*/ 56 h 148"/>
                <a:gd name="T42" fmla="*/ 32 w 116"/>
                <a:gd name="T43" fmla="*/ 56 h 148"/>
                <a:gd name="T44" fmla="*/ 24 w 116"/>
                <a:gd name="T45" fmla="*/ 50 h 148"/>
                <a:gd name="T46" fmla="*/ 19 w 116"/>
                <a:gd name="T47" fmla="*/ 47 h 148"/>
                <a:gd name="T48" fmla="*/ 12 w 116"/>
                <a:gd name="T49" fmla="*/ 45 h 148"/>
                <a:gd name="T50" fmla="*/ 6 w 116"/>
                <a:gd name="T51" fmla="*/ 43 h 148"/>
                <a:gd name="T52" fmla="*/ 1 w 116"/>
                <a:gd name="T53" fmla="*/ 40 h 148"/>
                <a:gd name="T54" fmla="*/ 1 w 116"/>
                <a:gd name="T55" fmla="*/ 38 h 148"/>
                <a:gd name="T56" fmla="*/ 2 w 116"/>
                <a:gd name="T57" fmla="*/ 36 h 148"/>
                <a:gd name="T58" fmla="*/ 5 w 116"/>
                <a:gd name="T59" fmla="*/ 34 h 148"/>
                <a:gd name="T60" fmla="*/ 6 w 116"/>
                <a:gd name="T61" fmla="*/ 28 h 148"/>
                <a:gd name="T62" fmla="*/ 2 w 116"/>
                <a:gd name="T63" fmla="*/ 18 h 148"/>
                <a:gd name="T64" fmla="*/ 0 w 116"/>
                <a:gd name="T65" fmla="*/ 10 h 148"/>
                <a:gd name="T66" fmla="*/ 5 w 116"/>
                <a:gd name="T67" fmla="*/ 3 h 148"/>
                <a:gd name="T68" fmla="*/ 16 w 116"/>
                <a:gd name="T69" fmla="*/ 0 h 148"/>
                <a:gd name="T70" fmla="*/ 24 w 116"/>
                <a:gd name="T71" fmla="*/ 0 h 148"/>
                <a:gd name="T72" fmla="*/ 33 w 116"/>
                <a:gd name="T73" fmla="*/ 2 h 148"/>
                <a:gd name="T74" fmla="*/ 41 w 116"/>
                <a:gd name="T75" fmla="*/ 6 h 148"/>
                <a:gd name="T76" fmla="*/ 48 w 116"/>
                <a:gd name="T77" fmla="*/ 10 h 148"/>
                <a:gd name="T78" fmla="*/ 54 w 116"/>
                <a:gd name="T79" fmla="*/ 12 h 148"/>
                <a:gd name="T80" fmla="*/ 64 w 116"/>
                <a:gd name="T81" fmla="*/ 15 h 148"/>
                <a:gd name="T82" fmla="*/ 80 w 116"/>
                <a:gd name="T83" fmla="*/ 17 h 148"/>
                <a:gd name="T84" fmla="*/ 97 w 116"/>
                <a:gd name="T85" fmla="*/ 21 h 148"/>
                <a:gd name="T86" fmla="*/ 109 w 116"/>
                <a:gd name="T87" fmla="*/ 31 h 148"/>
                <a:gd name="T88" fmla="*/ 111 w 116"/>
                <a:gd name="T89" fmla="*/ 55 h 148"/>
                <a:gd name="T90" fmla="*/ 105 w 116"/>
                <a:gd name="T91" fmla="*/ 87 h 148"/>
                <a:gd name="T92" fmla="*/ 104 w 116"/>
                <a:gd name="T93" fmla="*/ 105 h 148"/>
                <a:gd name="T94" fmla="*/ 112 w 116"/>
                <a:gd name="T95" fmla="*/ 108 h 148"/>
                <a:gd name="T96" fmla="*/ 114 w 116"/>
                <a:gd name="T97" fmla="*/ 117 h 148"/>
                <a:gd name="T98" fmla="*/ 108 w 116"/>
                <a:gd name="T99" fmla="*/ 124 h 148"/>
                <a:gd name="T100" fmla="*/ 108 w 116"/>
                <a:gd name="T101" fmla="*/ 133 h 148"/>
                <a:gd name="T102" fmla="*/ 110 w 116"/>
                <a:gd name="T103" fmla="*/ 140 h 148"/>
                <a:gd name="T104" fmla="*/ 107 w 116"/>
                <a:gd name="T105" fmla="*/ 146 h 148"/>
                <a:gd name="T106" fmla="*/ 99 w 116"/>
                <a:gd name="T107" fmla="*/ 148 h 148"/>
                <a:gd name="T108" fmla="*/ 95 w 116"/>
                <a:gd name="T109"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6" h="148">
                  <a:moveTo>
                    <a:pt x="95" y="148"/>
                  </a:moveTo>
                  <a:lnTo>
                    <a:pt x="91" y="146"/>
                  </a:lnTo>
                  <a:lnTo>
                    <a:pt x="87" y="144"/>
                  </a:lnTo>
                  <a:lnTo>
                    <a:pt x="83" y="143"/>
                  </a:lnTo>
                  <a:lnTo>
                    <a:pt x="81" y="141"/>
                  </a:lnTo>
                  <a:lnTo>
                    <a:pt x="79" y="139"/>
                  </a:lnTo>
                  <a:lnTo>
                    <a:pt x="77" y="136"/>
                  </a:lnTo>
                  <a:lnTo>
                    <a:pt x="76" y="132"/>
                  </a:lnTo>
                  <a:lnTo>
                    <a:pt x="77" y="128"/>
                  </a:lnTo>
                  <a:lnTo>
                    <a:pt x="81" y="124"/>
                  </a:lnTo>
                  <a:lnTo>
                    <a:pt x="84" y="119"/>
                  </a:lnTo>
                  <a:lnTo>
                    <a:pt x="87" y="113"/>
                  </a:lnTo>
                  <a:lnTo>
                    <a:pt x="88" y="107"/>
                  </a:lnTo>
                  <a:lnTo>
                    <a:pt x="88" y="101"/>
                  </a:lnTo>
                  <a:lnTo>
                    <a:pt x="87" y="95"/>
                  </a:lnTo>
                  <a:lnTo>
                    <a:pt x="84" y="91"/>
                  </a:lnTo>
                  <a:lnTo>
                    <a:pt x="80" y="87"/>
                  </a:lnTo>
                  <a:lnTo>
                    <a:pt x="76" y="87"/>
                  </a:lnTo>
                  <a:lnTo>
                    <a:pt x="73" y="87"/>
                  </a:lnTo>
                  <a:lnTo>
                    <a:pt x="71" y="88"/>
                  </a:lnTo>
                  <a:lnTo>
                    <a:pt x="70" y="88"/>
                  </a:lnTo>
                  <a:lnTo>
                    <a:pt x="68" y="89"/>
                  </a:lnTo>
                  <a:lnTo>
                    <a:pt x="66" y="90"/>
                  </a:lnTo>
                  <a:lnTo>
                    <a:pt x="65" y="92"/>
                  </a:lnTo>
                  <a:lnTo>
                    <a:pt x="62" y="93"/>
                  </a:lnTo>
                  <a:lnTo>
                    <a:pt x="60" y="99"/>
                  </a:lnTo>
                  <a:lnTo>
                    <a:pt x="59" y="102"/>
                  </a:lnTo>
                  <a:lnTo>
                    <a:pt x="58" y="103"/>
                  </a:lnTo>
                  <a:lnTo>
                    <a:pt x="57" y="104"/>
                  </a:lnTo>
                  <a:lnTo>
                    <a:pt x="53" y="97"/>
                  </a:lnTo>
                  <a:lnTo>
                    <a:pt x="53" y="89"/>
                  </a:lnTo>
                  <a:lnTo>
                    <a:pt x="55" y="82"/>
                  </a:lnTo>
                  <a:lnTo>
                    <a:pt x="57" y="74"/>
                  </a:lnTo>
                  <a:lnTo>
                    <a:pt x="57" y="71"/>
                  </a:lnTo>
                  <a:lnTo>
                    <a:pt x="57" y="67"/>
                  </a:lnTo>
                  <a:lnTo>
                    <a:pt x="57" y="64"/>
                  </a:lnTo>
                  <a:lnTo>
                    <a:pt x="57" y="61"/>
                  </a:lnTo>
                  <a:lnTo>
                    <a:pt x="53" y="59"/>
                  </a:lnTo>
                  <a:lnTo>
                    <a:pt x="50" y="58"/>
                  </a:lnTo>
                  <a:lnTo>
                    <a:pt x="46" y="56"/>
                  </a:lnTo>
                  <a:lnTo>
                    <a:pt x="42" y="56"/>
                  </a:lnTo>
                  <a:lnTo>
                    <a:pt x="38" y="56"/>
                  </a:lnTo>
                  <a:lnTo>
                    <a:pt x="35" y="56"/>
                  </a:lnTo>
                  <a:lnTo>
                    <a:pt x="32" y="56"/>
                  </a:lnTo>
                  <a:lnTo>
                    <a:pt x="28" y="56"/>
                  </a:lnTo>
                  <a:lnTo>
                    <a:pt x="24" y="50"/>
                  </a:lnTo>
                  <a:lnTo>
                    <a:pt x="22" y="48"/>
                  </a:lnTo>
                  <a:lnTo>
                    <a:pt x="19" y="47"/>
                  </a:lnTo>
                  <a:lnTo>
                    <a:pt x="15" y="47"/>
                  </a:lnTo>
                  <a:lnTo>
                    <a:pt x="12" y="45"/>
                  </a:lnTo>
                  <a:lnTo>
                    <a:pt x="9" y="44"/>
                  </a:lnTo>
                  <a:lnTo>
                    <a:pt x="6" y="43"/>
                  </a:lnTo>
                  <a:lnTo>
                    <a:pt x="1" y="41"/>
                  </a:lnTo>
                  <a:lnTo>
                    <a:pt x="1" y="40"/>
                  </a:lnTo>
                  <a:lnTo>
                    <a:pt x="1" y="39"/>
                  </a:lnTo>
                  <a:lnTo>
                    <a:pt x="1" y="38"/>
                  </a:lnTo>
                  <a:lnTo>
                    <a:pt x="1" y="37"/>
                  </a:lnTo>
                  <a:lnTo>
                    <a:pt x="2" y="36"/>
                  </a:lnTo>
                  <a:lnTo>
                    <a:pt x="4" y="36"/>
                  </a:lnTo>
                  <a:lnTo>
                    <a:pt x="5" y="34"/>
                  </a:lnTo>
                  <a:lnTo>
                    <a:pt x="7" y="34"/>
                  </a:lnTo>
                  <a:lnTo>
                    <a:pt x="6" y="28"/>
                  </a:lnTo>
                  <a:lnTo>
                    <a:pt x="4" y="23"/>
                  </a:lnTo>
                  <a:lnTo>
                    <a:pt x="2" y="18"/>
                  </a:lnTo>
                  <a:lnTo>
                    <a:pt x="1" y="14"/>
                  </a:lnTo>
                  <a:lnTo>
                    <a:pt x="0" y="10"/>
                  </a:lnTo>
                  <a:lnTo>
                    <a:pt x="1" y="7"/>
                  </a:lnTo>
                  <a:lnTo>
                    <a:pt x="5" y="3"/>
                  </a:lnTo>
                  <a:lnTo>
                    <a:pt x="12" y="0"/>
                  </a:lnTo>
                  <a:lnTo>
                    <a:pt x="16" y="0"/>
                  </a:lnTo>
                  <a:lnTo>
                    <a:pt x="20" y="0"/>
                  </a:lnTo>
                  <a:lnTo>
                    <a:pt x="24" y="0"/>
                  </a:lnTo>
                  <a:lnTo>
                    <a:pt x="28" y="1"/>
                  </a:lnTo>
                  <a:lnTo>
                    <a:pt x="33" y="2"/>
                  </a:lnTo>
                  <a:lnTo>
                    <a:pt x="37" y="4"/>
                  </a:lnTo>
                  <a:lnTo>
                    <a:pt x="41" y="6"/>
                  </a:lnTo>
                  <a:lnTo>
                    <a:pt x="45" y="10"/>
                  </a:lnTo>
                  <a:lnTo>
                    <a:pt x="48" y="10"/>
                  </a:lnTo>
                  <a:lnTo>
                    <a:pt x="51" y="11"/>
                  </a:lnTo>
                  <a:lnTo>
                    <a:pt x="54" y="12"/>
                  </a:lnTo>
                  <a:lnTo>
                    <a:pt x="57" y="15"/>
                  </a:lnTo>
                  <a:lnTo>
                    <a:pt x="64" y="15"/>
                  </a:lnTo>
                  <a:lnTo>
                    <a:pt x="72" y="15"/>
                  </a:lnTo>
                  <a:lnTo>
                    <a:pt x="80" y="17"/>
                  </a:lnTo>
                  <a:lnTo>
                    <a:pt x="88" y="18"/>
                  </a:lnTo>
                  <a:lnTo>
                    <a:pt x="97" y="21"/>
                  </a:lnTo>
                  <a:lnTo>
                    <a:pt x="103" y="25"/>
                  </a:lnTo>
                  <a:lnTo>
                    <a:pt x="109" y="31"/>
                  </a:lnTo>
                  <a:lnTo>
                    <a:pt x="113" y="39"/>
                  </a:lnTo>
                  <a:lnTo>
                    <a:pt x="111" y="55"/>
                  </a:lnTo>
                  <a:lnTo>
                    <a:pt x="108" y="70"/>
                  </a:lnTo>
                  <a:lnTo>
                    <a:pt x="105" y="87"/>
                  </a:lnTo>
                  <a:lnTo>
                    <a:pt x="101" y="103"/>
                  </a:lnTo>
                  <a:lnTo>
                    <a:pt x="104" y="105"/>
                  </a:lnTo>
                  <a:lnTo>
                    <a:pt x="108" y="106"/>
                  </a:lnTo>
                  <a:lnTo>
                    <a:pt x="112" y="108"/>
                  </a:lnTo>
                  <a:lnTo>
                    <a:pt x="116" y="112"/>
                  </a:lnTo>
                  <a:lnTo>
                    <a:pt x="114" y="117"/>
                  </a:lnTo>
                  <a:lnTo>
                    <a:pt x="111" y="121"/>
                  </a:lnTo>
                  <a:lnTo>
                    <a:pt x="108" y="124"/>
                  </a:lnTo>
                  <a:lnTo>
                    <a:pt x="106" y="129"/>
                  </a:lnTo>
                  <a:lnTo>
                    <a:pt x="108" y="133"/>
                  </a:lnTo>
                  <a:lnTo>
                    <a:pt x="109" y="136"/>
                  </a:lnTo>
                  <a:lnTo>
                    <a:pt x="110" y="140"/>
                  </a:lnTo>
                  <a:lnTo>
                    <a:pt x="110" y="145"/>
                  </a:lnTo>
                  <a:lnTo>
                    <a:pt x="107" y="146"/>
                  </a:lnTo>
                  <a:lnTo>
                    <a:pt x="103" y="147"/>
                  </a:lnTo>
                  <a:lnTo>
                    <a:pt x="99" y="148"/>
                  </a:lnTo>
                  <a:lnTo>
                    <a:pt x="95" y="148"/>
                  </a:lnTo>
                  <a:lnTo>
                    <a:pt x="95" y="148"/>
                  </a:lnTo>
                  <a:lnTo>
                    <a:pt x="95" y="148"/>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8" name="Freeform 35"/>
          <p:cNvSpPr>
            <a:spLocks/>
          </p:cNvSpPr>
          <p:nvPr/>
        </p:nvSpPr>
        <p:spPr bwMode="auto">
          <a:xfrm>
            <a:off x="4759325" y="2865120"/>
            <a:ext cx="117475" cy="640080"/>
          </a:xfrm>
          <a:custGeom>
            <a:avLst/>
            <a:gdLst>
              <a:gd name="T0" fmla="*/ 71 w 74"/>
              <a:gd name="T1" fmla="*/ 494 h 496"/>
              <a:gd name="T2" fmla="*/ 72 w 74"/>
              <a:gd name="T3" fmla="*/ 494 h 496"/>
              <a:gd name="T4" fmla="*/ 74 w 74"/>
              <a:gd name="T5" fmla="*/ 492 h 496"/>
              <a:gd name="T6" fmla="*/ 71 w 74"/>
              <a:gd name="T7" fmla="*/ 484 h 496"/>
              <a:gd name="T8" fmla="*/ 69 w 74"/>
              <a:gd name="T9" fmla="*/ 476 h 496"/>
              <a:gd name="T10" fmla="*/ 65 w 74"/>
              <a:gd name="T11" fmla="*/ 457 h 496"/>
              <a:gd name="T12" fmla="*/ 59 w 74"/>
              <a:gd name="T13" fmla="*/ 409 h 496"/>
              <a:gd name="T14" fmla="*/ 61 w 74"/>
              <a:gd name="T15" fmla="*/ 361 h 496"/>
              <a:gd name="T16" fmla="*/ 59 w 74"/>
              <a:gd name="T17" fmla="*/ 330 h 496"/>
              <a:gd name="T18" fmla="*/ 55 w 74"/>
              <a:gd name="T19" fmla="*/ 307 h 496"/>
              <a:gd name="T20" fmla="*/ 46 w 74"/>
              <a:gd name="T21" fmla="*/ 284 h 496"/>
              <a:gd name="T22" fmla="*/ 30 w 74"/>
              <a:gd name="T23" fmla="*/ 246 h 496"/>
              <a:gd name="T24" fmla="*/ 32 w 74"/>
              <a:gd name="T25" fmla="*/ 206 h 496"/>
              <a:gd name="T26" fmla="*/ 44 w 74"/>
              <a:gd name="T27" fmla="*/ 167 h 496"/>
              <a:gd name="T28" fmla="*/ 46 w 74"/>
              <a:gd name="T29" fmla="*/ 139 h 496"/>
              <a:gd name="T30" fmla="*/ 36 w 74"/>
              <a:gd name="T31" fmla="*/ 108 h 496"/>
              <a:gd name="T32" fmla="*/ 32 w 74"/>
              <a:gd name="T33" fmla="*/ 91 h 496"/>
              <a:gd name="T34" fmla="*/ 26 w 74"/>
              <a:gd name="T35" fmla="*/ 85 h 496"/>
              <a:gd name="T36" fmla="*/ 21 w 74"/>
              <a:gd name="T37" fmla="*/ 77 h 496"/>
              <a:gd name="T38" fmla="*/ 13 w 74"/>
              <a:gd name="T39" fmla="*/ 66 h 496"/>
              <a:gd name="T40" fmla="*/ 13 w 74"/>
              <a:gd name="T41" fmla="*/ 52 h 496"/>
              <a:gd name="T42" fmla="*/ 21 w 74"/>
              <a:gd name="T43" fmla="*/ 41 h 496"/>
              <a:gd name="T44" fmla="*/ 28 w 74"/>
              <a:gd name="T45" fmla="*/ 27 h 496"/>
              <a:gd name="T46" fmla="*/ 36 w 74"/>
              <a:gd name="T47" fmla="*/ 14 h 496"/>
              <a:gd name="T48" fmla="*/ 38 w 74"/>
              <a:gd name="T49" fmla="*/ 0 h 496"/>
              <a:gd name="T50" fmla="*/ 34 w 74"/>
              <a:gd name="T51" fmla="*/ 0 h 496"/>
              <a:gd name="T52" fmla="*/ 30 w 74"/>
              <a:gd name="T53" fmla="*/ 0 h 496"/>
              <a:gd name="T54" fmla="*/ 23 w 74"/>
              <a:gd name="T55" fmla="*/ 10 h 496"/>
              <a:gd name="T56" fmla="*/ 13 w 74"/>
              <a:gd name="T57" fmla="*/ 27 h 496"/>
              <a:gd name="T58" fmla="*/ 2 w 74"/>
              <a:gd name="T59" fmla="*/ 43 h 496"/>
              <a:gd name="T60" fmla="*/ 5 w 74"/>
              <a:gd name="T61" fmla="*/ 75 h 496"/>
              <a:gd name="T62" fmla="*/ 25 w 74"/>
              <a:gd name="T63" fmla="*/ 104 h 496"/>
              <a:gd name="T64" fmla="*/ 32 w 74"/>
              <a:gd name="T65" fmla="*/ 129 h 496"/>
              <a:gd name="T66" fmla="*/ 34 w 74"/>
              <a:gd name="T67" fmla="*/ 140 h 496"/>
              <a:gd name="T68" fmla="*/ 34 w 74"/>
              <a:gd name="T69" fmla="*/ 154 h 496"/>
              <a:gd name="T70" fmla="*/ 32 w 74"/>
              <a:gd name="T71" fmla="*/ 162 h 496"/>
              <a:gd name="T72" fmla="*/ 30 w 74"/>
              <a:gd name="T73" fmla="*/ 167 h 496"/>
              <a:gd name="T74" fmla="*/ 28 w 74"/>
              <a:gd name="T75" fmla="*/ 173 h 496"/>
              <a:gd name="T76" fmla="*/ 26 w 74"/>
              <a:gd name="T77" fmla="*/ 181 h 496"/>
              <a:gd name="T78" fmla="*/ 23 w 74"/>
              <a:gd name="T79" fmla="*/ 188 h 496"/>
              <a:gd name="T80" fmla="*/ 19 w 74"/>
              <a:gd name="T81" fmla="*/ 198 h 496"/>
              <a:gd name="T82" fmla="*/ 17 w 74"/>
              <a:gd name="T83" fmla="*/ 210 h 496"/>
              <a:gd name="T84" fmla="*/ 15 w 74"/>
              <a:gd name="T85" fmla="*/ 221 h 496"/>
              <a:gd name="T86" fmla="*/ 17 w 74"/>
              <a:gd name="T87" fmla="*/ 238 h 496"/>
              <a:gd name="T88" fmla="*/ 19 w 74"/>
              <a:gd name="T89" fmla="*/ 256 h 496"/>
              <a:gd name="T90" fmla="*/ 23 w 74"/>
              <a:gd name="T91" fmla="*/ 269 h 496"/>
              <a:gd name="T92" fmla="*/ 42 w 74"/>
              <a:gd name="T93" fmla="*/ 315 h 496"/>
              <a:gd name="T94" fmla="*/ 48 w 74"/>
              <a:gd name="T95" fmla="*/ 361 h 496"/>
              <a:gd name="T96" fmla="*/ 44 w 74"/>
              <a:gd name="T97" fmla="*/ 401 h 496"/>
              <a:gd name="T98" fmla="*/ 46 w 74"/>
              <a:gd name="T99" fmla="*/ 423 h 496"/>
              <a:gd name="T100" fmla="*/ 49 w 74"/>
              <a:gd name="T101" fmla="*/ 444 h 496"/>
              <a:gd name="T102" fmla="*/ 51 w 74"/>
              <a:gd name="T103" fmla="*/ 463 h 496"/>
              <a:gd name="T104" fmla="*/ 57 w 74"/>
              <a:gd name="T105" fmla="*/ 480 h 496"/>
              <a:gd name="T106" fmla="*/ 69 w 74"/>
              <a:gd name="T107" fmla="*/ 496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4" h="496">
                <a:moveTo>
                  <a:pt x="69" y="496"/>
                </a:moveTo>
                <a:lnTo>
                  <a:pt x="69" y="496"/>
                </a:lnTo>
                <a:lnTo>
                  <a:pt x="71" y="494"/>
                </a:lnTo>
                <a:lnTo>
                  <a:pt x="71" y="494"/>
                </a:lnTo>
                <a:lnTo>
                  <a:pt x="71" y="494"/>
                </a:lnTo>
                <a:lnTo>
                  <a:pt x="72" y="494"/>
                </a:lnTo>
                <a:lnTo>
                  <a:pt x="72" y="494"/>
                </a:lnTo>
                <a:lnTo>
                  <a:pt x="72" y="492"/>
                </a:lnTo>
                <a:lnTo>
                  <a:pt x="74" y="492"/>
                </a:lnTo>
                <a:lnTo>
                  <a:pt x="72" y="490"/>
                </a:lnTo>
                <a:lnTo>
                  <a:pt x="71" y="488"/>
                </a:lnTo>
                <a:lnTo>
                  <a:pt x="71" y="484"/>
                </a:lnTo>
                <a:lnTo>
                  <a:pt x="71" y="482"/>
                </a:lnTo>
                <a:lnTo>
                  <a:pt x="71" y="480"/>
                </a:lnTo>
                <a:lnTo>
                  <a:pt x="69" y="476"/>
                </a:lnTo>
                <a:lnTo>
                  <a:pt x="69" y="474"/>
                </a:lnTo>
                <a:lnTo>
                  <a:pt x="67" y="474"/>
                </a:lnTo>
                <a:lnTo>
                  <a:pt x="65" y="457"/>
                </a:lnTo>
                <a:lnTo>
                  <a:pt x="61" y="442"/>
                </a:lnTo>
                <a:lnTo>
                  <a:pt x="59" y="425"/>
                </a:lnTo>
                <a:lnTo>
                  <a:pt x="59" y="409"/>
                </a:lnTo>
                <a:lnTo>
                  <a:pt x="59" y="394"/>
                </a:lnTo>
                <a:lnTo>
                  <a:pt x="59" y="377"/>
                </a:lnTo>
                <a:lnTo>
                  <a:pt x="61" y="361"/>
                </a:lnTo>
                <a:lnTo>
                  <a:pt x="61" y="344"/>
                </a:lnTo>
                <a:lnTo>
                  <a:pt x="61" y="338"/>
                </a:lnTo>
                <a:lnTo>
                  <a:pt x="59" y="330"/>
                </a:lnTo>
                <a:lnTo>
                  <a:pt x="59" y="323"/>
                </a:lnTo>
                <a:lnTo>
                  <a:pt x="57" y="315"/>
                </a:lnTo>
                <a:lnTo>
                  <a:pt x="55" y="307"/>
                </a:lnTo>
                <a:lnTo>
                  <a:pt x="53" y="300"/>
                </a:lnTo>
                <a:lnTo>
                  <a:pt x="49" y="292"/>
                </a:lnTo>
                <a:lnTo>
                  <a:pt x="46" y="284"/>
                </a:lnTo>
                <a:lnTo>
                  <a:pt x="38" y="273"/>
                </a:lnTo>
                <a:lnTo>
                  <a:pt x="32" y="259"/>
                </a:lnTo>
                <a:lnTo>
                  <a:pt x="30" y="246"/>
                </a:lnTo>
                <a:lnTo>
                  <a:pt x="28" y="233"/>
                </a:lnTo>
                <a:lnTo>
                  <a:pt x="28" y="219"/>
                </a:lnTo>
                <a:lnTo>
                  <a:pt x="32" y="206"/>
                </a:lnTo>
                <a:lnTo>
                  <a:pt x="36" y="192"/>
                </a:lnTo>
                <a:lnTo>
                  <a:pt x="40" y="177"/>
                </a:lnTo>
                <a:lnTo>
                  <a:pt x="44" y="167"/>
                </a:lnTo>
                <a:lnTo>
                  <a:pt x="46" y="158"/>
                </a:lnTo>
                <a:lnTo>
                  <a:pt x="46" y="148"/>
                </a:lnTo>
                <a:lnTo>
                  <a:pt x="46" y="139"/>
                </a:lnTo>
                <a:lnTo>
                  <a:pt x="44" y="127"/>
                </a:lnTo>
                <a:lnTo>
                  <a:pt x="40" y="117"/>
                </a:lnTo>
                <a:lnTo>
                  <a:pt x="36" y="108"/>
                </a:lnTo>
                <a:lnTo>
                  <a:pt x="34" y="98"/>
                </a:lnTo>
                <a:lnTo>
                  <a:pt x="34" y="94"/>
                </a:lnTo>
                <a:lnTo>
                  <a:pt x="32" y="91"/>
                </a:lnTo>
                <a:lnTo>
                  <a:pt x="30" y="89"/>
                </a:lnTo>
                <a:lnTo>
                  <a:pt x="28" y="87"/>
                </a:lnTo>
                <a:lnTo>
                  <a:pt x="26" y="85"/>
                </a:lnTo>
                <a:lnTo>
                  <a:pt x="25" y="83"/>
                </a:lnTo>
                <a:lnTo>
                  <a:pt x="23" y="81"/>
                </a:lnTo>
                <a:lnTo>
                  <a:pt x="21" y="77"/>
                </a:lnTo>
                <a:lnTo>
                  <a:pt x="17" y="73"/>
                </a:lnTo>
                <a:lnTo>
                  <a:pt x="15" y="69"/>
                </a:lnTo>
                <a:lnTo>
                  <a:pt x="13" y="66"/>
                </a:lnTo>
                <a:lnTo>
                  <a:pt x="11" y="60"/>
                </a:lnTo>
                <a:lnTo>
                  <a:pt x="11" y="56"/>
                </a:lnTo>
                <a:lnTo>
                  <a:pt x="13" y="52"/>
                </a:lnTo>
                <a:lnTo>
                  <a:pt x="15" y="48"/>
                </a:lnTo>
                <a:lnTo>
                  <a:pt x="17" y="44"/>
                </a:lnTo>
                <a:lnTo>
                  <a:pt x="21" y="41"/>
                </a:lnTo>
                <a:lnTo>
                  <a:pt x="23" y="37"/>
                </a:lnTo>
                <a:lnTo>
                  <a:pt x="26" y="31"/>
                </a:lnTo>
                <a:lnTo>
                  <a:pt x="28" y="27"/>
                </a:lnTo>
                <a:lnTo>
                  <a:pt x="30" y="21"/>
                </a:lnTo>
                <a:lnTo>
                  <a:pt x="32" y="18"/>
                </a:lnTo>
                <a:lnTo>
                  <a:pt x="36" y="14"/>
                </a:lnTo>
                <a:lnTo>
                  <a:pt x="40" y="12"/>
                </a:lnTo>
                <a:lnTo>
                  <a:pt x="38" y="0"/>
                </a:lnTo>
                <a:lnTo>
                  <a:pt x="38" y="0"/>
                </a:lnTo>
                <a:lnTo>
                  <a:pt x="36" y="0"/>
                </a:lnTo>
                <a:lnTo>
                  <a:pt x="36" y="0"/>
                </a:lnTo>
                <a:lnTo>
                  <a:pt x="34" y="0"/>
                </a:lnTo>
                <a:lnTo>
                  <a:pt x="32" y="0"/>
                </a:lnTo>
                <a:lnTo>
                  <a:pt x="32" y="0"/>
                </a:lnTo>
                <a:lnTo>
                  <a:pt x="30" y="0"/>
                </a:lnTo>
                <a:lnTo>
                  <a:pt x="28" y="0"/>
                </a:lnTo>
                <a:lnTo>
                  <a:pt x="26" y="6"/>
                </a:lnTo>
                <a:lnTo>
                  <a:pt x="23" y="10"/>
                </a:lnTo>
                <a:lnTo>
                  <a:pt x="19" y="16"/>
                </a:lnTo>
                <a:lnTo>
                  <a:pt x="17" y="21"/>
                </a:lnTo>
                <a:lnTo>
                  <a:pt x="13" y="27"/>
                </a:lnTo>
                <a:lnTo>
                  <a:pt x="9" y="31"/>
                </a:lnTo>
                <a:lnTo>
                  <a:pt x="5" y="37"/>
                </a:lnTo>
                <a:lnTo>
                  <a:pt x="2" y="43"/>
                </a:lnTo>
                <a:lnTo>
                  <a:pt x="0" y="54"/>
                </a:lnTo>
                <a:lnTo>
                  <a:pt x="2" y="66"/>
                </a:lnTo>
                <a:lnTo>
                  <a:pt x="5" y="75"/>
                </a:lnTo>
                <a:lnTo>
                  <a:pt x="11" y="85"/>
                </a:lnTo>
                <a:lnTo>
                  <a:pt x="19" y="94"/>
                </a:lnTo>
                <a:lnTo>
                  <a:pt x="25" y="104"/>
                </a:lnTo>
                <a:lnTo>
                  <a:pt x="28" y="116"/>
                </a:lnTo>
                <a:lnTo>
                  <a:pt x="30" y="125"/>
                </a:lnTo>
                <a:lnTo>
                  <a:pt x="32" y="129"/>
                </a:lnTo>
                <a:lnTo>
                  <a:pt x="34" y="133"/>
                </a:lnTo>
                <a:lnTo>
                  <a:pt x="34" y="137"/>
                </a:lnTo>
                <a:lnTo>
                  <a:pt x="34" y="140"/>
                </a:lnTo>
                <a:lnTo>
                  <a:pt x="34" y="144"/>
                </a:lnTo>
                <a:lnTo>
                  <a:pt x="34" y="150"/>
                </a:lnTo>
                <a:lnTo>
                  <a:pt x="34" y="154"/>
                </a:lnTo>
                <a:lnTo>
                  <a:pt x="34" y="160"/>
                </a:lnTo>
                <a:lnTo>
                  <a:pt x="34" y="162"/>
                </a:lnTo>
                <a:lnTo>
                  <a:pt x="32" y="162"/>
                </a:lnTo>
                <a:lnTo>
                  <a:pt x="32" y="163"/>
                </a:lnTo>
                <a:lnTo>
                  <a:pt x="30" y="165"/>
                </a:lnTo>
                <a:lnTo>
                  <a:pt x="30" y="167"/>
                </a:lnTo>
                <a:lnTo>
                  <a:pt x="30" y="169"/>
                </a:lnTo>
                <a:lnTo>
                  <a:pt x="28" y="171"/>
                </a:lnTo>
                <a:lnTo>
                  <a:pt x="28" y="173"/>
                </a:lnTo>
                <a:lnTo>
                  <a:pt x="28" y="177"/>
                </a:lnTo>
                <a:lnTo>
                  <a:pt x="28" y="179"/>
                </a:lnTo>
                <a:lnTo>
                  <a:pt x="26" y="181"/>
                </a:lnTo>
                <a:lnTo>
                  <a:pt x="25" y="183"/>
                </a:lnTo>
                <a:lnTo>
                  <a:pt x="25" y="185"/>
                </a:lnTo>
                <a:lnTo>
                  <a:pt x="23" y="188"/>
                </a:lnTo>
                <a:lnTo>
                  <a:pt x="23" y="190"/>
                </a:lnTo>
                <a:lnTo>
                  <a:pt x="23" y="194"/>
                </a:lnTo>
                <a:lnTo>
                  <a:pt x="19" y="198"/>
                </a:lnTo>
                <a:lnTo>
                  <a:pt x="17" y="202"/>
                </a:lnTo>
                <a:lnTo>
                  <a:pt x="17" y="206"/>
                </a:lnTo>
                <a:lnTo>
                  <a:pt x="17" y="210"/>
                </a:lnTo>
                <a:lnTo>
                  <a:pt x="17" y="213"/>
                </a:lnTo>
                <a:lnTo>
                  <a:pt x="17" y="217"/>
                </a:lnTo>
                <a:lnTo>
                  <a:pt x="15" y="221"/>
                </a:lnTo>
                <a:lnTo>
                  <a:pt x="15" y="225"/>
                </a:lnTo>
                <a:lnTo>
                  <a:pt x="15" y="233"/>
                </a:lnTo>
                <a:lnTo>
                  <a:pt x="17" y="238"/>
                </a:lnTo>
                <a:lnTo>
                  <a:pt x="17" y="244"/>
                </a:lnTo>
                <a:lnTo>
                  <a:pt x="17" y="250"/>
                </a:lnTo>
                <a:lnTo>
                  <a:pt x="19" y="256"/>
                </a:lnTo>
                <a:lnTo>
                  <a:pt x="19" y="259"/>
                </a:lnTo>
                <a:lnTo>
                  <a:pt x="21" y="265"/>
                </a:lnTo>
                <a:lnTo>
                  <a:pt x="23" y="269"/>
                </a:lnTo>
                <a:lnTo>
                  <a:pt x="32" y="284"/>
                </a:lnTo>
                <a:lnTo>
                  <a:pt x="38" y="300"/>
                </a:lnTo>
                <a:lnTo>
                  <a:pt x="42" y="315"/>
                </a:lnTo>
                <a:lnTo>
                  <a:pt x="46" y="330"/>
                </a:lnTo>
                <a:lnTo>
                  <a:pt x="46" y="346"/>
                </a:lnTo>
                <a:lnTo>
                  <a:pt x="48" y="361"/>
                </a:lnTo>
                <a:lnTo>
                  <a:pt x="48" y="377"/>
                </a:lnTo>
                <a:lnTo>
                  <a:pt x="46" y="394"/>
                </a:lnTo>
                <a:lnTo>
                  <a:pt x="44" y="401"/>
                </a:lnTo>
                <a:lnTo>
                  <a:pt x="44" y="409"/>
                </a:lnTo>
                <a:lnTo>
                  <a:pt x="44" y="417"/>
                </a:lnTo>
                <a:lnTo>
                  <a:pt x="46" y="423"/>
                </a:lnTo>
                <a:lnTo>
                  <a:pt x="46" y="430"/>
                </a:lnTo>
                <a:lnTo>
                  <a:pt x="48" y="438"/>
                </a:lnTo>
                <a:lnTo>
                  <a:pt x="49" y="444"/>
                </a:lnTo>
                <a:lnTo>
                  <a:pt x="49" y="451"/>
                </a:lnTo>
                <a:lnTo>
                  <a:pt x="51" y="457"/>
                </a:lnTo>
                <a:lnTo>
                  <a:pt x="51" y="463"/>
                </a:lnTo>
                <a:lnTo>
                  <a:pt x="53" y="469"/>
                </a:lnTo>
                <a:lnTo>
                  <a:pt x="55" y="474"/>
                </a:lnTo>
                <a:lnTo>
                  <a:pt x="57" y="480"/>
                </a:lnTo>
                <a:lnTo>
                  <a:pt x="59" y="484"/>
                </a:lnTo>
                <a:lnTo>
                  <a:pt x="63" y="490"/>
                </a:lnTo>
                <a:lnTo>
                  <a:pt x="69" y="4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7"/>
          <p:cNvSpPr>
            <a:spLocks/>
          </p:cNvSpPr>
          <p:nvPr/>
        </p:nvSpPr>
        <p:spPr bwMode="auto">
          <a:xfrm>
            <a:off x="4946650" y="2862262"/>
            <a:ext cx="82550" cy="642938"/>
          </a:xfrm>
          <a:custGeom>
            <a:avLst/>
            <a:gdLst>
              <a:gd name="T0" fmla="*/ 52 w 52"/>
              <a:gd name="T1" fmla="*/ 399 h 405"/>
              <a:gd name="T2" fmla="*/ 52 w 52"/>
              <a:gd name="T3" fmla="*/ 390 h 405"/>
              <a:gd name="T4" fmla="*/ 52 w 52"/>
              <a:gd name="T5" fmla="*/ 380 h 405"/>
              <a:gd name="T6" fmla="*/ 50 w 52"/>
              <a:gd name="T7" fmla="*/ 370 h 405"/>
              <a:gd name="T8" fmla="*/ 52 w 52"/>
              <a:gd name="T9" fmla="*/ 357 h 405"/>
              <a:gd name="T10" fmla="*/ 52 w 52"/>
              <a:gd name="T11" fmla="*/ 344 h 405"/>
              <a:gd name="T12" fmla="*/ 50 w 52"/>
              <a:gd name="T13" fmla="*/ 330 h 405"/>
              <a:gd name="T14" fmla="*/ 46 w 52"/>
              <a:gd name="T15" fmla="*/ 319 h 405"/>
              <a:gd name="T16" fmla="*/ 40 w 52"/>
              <a:gd name="T17" fmla="*/ 305 h 405"/>
              <a:gd name="T18" fmla="*/ 35 w 52"/>
              <a:gd name="T19" fmla="*/ 288 h 405"/>
              <a:gd name="T20" fmla="*/ 31 w 52"/>
              <a:gd name="T21" fmla="*/ 261 h 405"/>
              <a:gd name="T22" fmla="*/ 35 w 52"/>
              <a:gd name="T23" fmla="*/ 225 h 405"/>
              <a:gd name="T24" fmla="*/ 40 w 52"/>
              <a:gd name="T25" fmla="*/ 188 h 405"/>
              <a:gd name="T26" fmla="*/ 38 w 52"/>
              <a:gd name="T27" fmla="*/ 163 h 405"/>
              <a:gd name="T28" fmla="*/ 38 w 52"/>
              <a:gd name="T29" fmla="*/ 154 h 405"/>
              <a:gd name="T30" fmla="*/ 36 w 52"/>
              <a:gd name="T31" fmla="*/ 144 h 405"/>
              <a:gd name="T32" fmla="*/ 33 w 52"/>
              <a:gd name="T33" fmla="*/ 132 h 405"/>
              <a:gd name="T34" fmla="*/ 17 w 52"/>
              <a:gd name="T35" fmla="*/ 100 h 405"/>
              <a:gd name="T36" fmla="*/ 12 w 52"/>
              <a:gd name="T37" fmla="*/ 81 h 405"/>
              <a:gd name="T38" fmla="*/ 13 w 52"/>
              <a:gd name="T39" fmla="*/ 59 h 405"/>
              <a:gd name="T40" fmla="*/ 17 w 52"/>
              <a:gd name="T41" fmla="*/ 38 h 405"/>
              <a:gd name="T42" fmla="*/ 21 w 52"/>
              <a:gd name="T43" fmla="*/ 17 h 405"/>
              <a:gd name="T44" fmla="*/ 21 w 52"/>
              <a:gd name="T45" fmla="*/ 13 h 405"/>
              <a:gd name="T46" fmla="*/ 19 w 52"/>
              <a:gd name="T47" fmla="*/ 10 h 405"/>
              <a:gd name="T48" fmla="*/ 19 w 52"/>
              <a:gd name="T49" fmla="*/ 6 h 405"/>
              <a:gd name="T50" fmla="*/ 19 w 52"/>
              <a:gd name="T51" fmla="*/ 0 h 405"/>
              <a:gd name="T52" fmla="*/ 17 w 52"/>
              <a:gd name="T53" fmla="*/ 0 h 405"/>
              <a:gd name="T54" fmla="*/ 13 w 52"/>
              <a:gd name="T55" fmla="*/ 0 h 405"/>
              <a:gd name="T56" fmla="*/ 12 w 52"/>
              <a:gd name="T57" fmla="*/ 0 h 405"/>
              <a:gd name="T58" fmla="*/ 8 w 52"/>
              <a:gd name="T59" fmla="*/ 0 h 405"/>
              <a:gd name="T60" fmla="*/ 10 w 52"/>
              <a:gd name="T61" fmla="*/ 12 h 405"/>
              <a:gd name="T62" fmla="*/ 8 w 52"/>
              <a:gd name="T63" fmla="*/ 23 h 405"/>
              <a:gd name="T64" fmla="*/ 8 w 52"/>
              <a:gd name="T65" fmla="*/ 35 h 405"/>
              <a:gd name="T66" fmla="*/ 6 w 52"/>
              <a:gd name="T67" fmla="*/ 48 h 405"/>
              <a:gd name="T68" fmla="*/ 2 w 52"/>
              <a:gd name="T69" fmla="*/ 59 h 405"/>
              <a:gd name="T70" fmla="*/ 0 w 52"/>
              <a:gd name="T71" fmla="*/ 73 h 405"/>
              <a:gd name="T72" fmla="*/ 2 w 52"/>
              <a:gd name="T73" fmla="*/ 86 h 405"/>
              <a:gd name="T74" fmla="*/ 6 w 52"/>
              <a:gd name="T75" fmla="*/ 100 h 405"/>
              <a:gd name="T76" fmla="*/ 10 w 52"/>
              <a:gd name="T77" fmla="*/ 109 h 405"/>
              <a:gd name="T78" fmla="*/ 15 w 52"/>
              <a:gd name="T79" fmla="*/ 117 h 405"/>
              <a:gd name="T80" fmla="*/ 19 w 52"/>
              <a:gd name="T81" fmla="*/ 127 h 405"/>
              <a:gd name="T82" fmla="*/ 23 w 52"/>
              <a:gd name="T83" fmla="*/ 132 h 405"/>
              <a:gd name="T84" fmla="*/ 25 w 52"/>
              <a:gd name="T85" fmla="*/ 146 h 405"/>
              <a:gd name="T86" fmla="*/ 29 w 52"/>
              <a:gd name="T87" fmla="*/ 159 h 405"/>
              <a:gd name="T88" fmla="*/ 29 w 52"/>
              <a:gd name="T89" fmla="*/ 173 h 405"/>
              <a:gd name="T90" fmla="*/ 29 w 52"/>
              <a:gd name="T91" fmla="*/ 186 h 405"/>
              <a:gd name="T92" fmla="*/ 29 w 52"/>
              <a:gd name="T93" fmla="*/ 194 h 405"/>
              <a:gd name="T94" fmla="*/ 29 w 52"/>
              <a:gd name="T95" fmla="*/ 203 h 405"/>
              <a:gd name="T96" fmla="*/ 29 w 52"/>
              <a:gd name="T97" fmla="*/ 211 h 405"/>
              <a:gd name="T98" fmla="*/ 29 w 52"/>
              <a:gd name="T99" fmla="*/ 217 h 405"/>
              <a:gd name="T100" fmla="*/ 25 w 52"/>
              <a:gd name="T101" fmla="*/ 223 h 405"/>
              <a:gd name="T102" fmla="*/ 23 w 52"/>
              <a:gd name="T103" fmla="*/ 228 h 405"/>
              <a:gd name="T104" fmla="*/ 21 w 52"/>
              <a:gd name="T105" fmla="*/ 234 h 405"/>
              <a:gd name="T106" fmla="*/ 19 w 52"/>
              <a:gd name="T107" fmla="*/ 238 h 405"/>
              <a:gd name="T108" fmla="*/ 17 w 52"/>
              <a:gd name="T109" fmla="*/ 244 h 405"/>
              <a:gd name="T110" fmla="*/ 19 w 52"/>
              <a:gd name="T111" fmla="*/ 251 h 405"/>
              <a:gd name="T112" fmla="*/ 19 w 52"/>
              <a:gd name="T113" fmla="*/ 257 h 405"/>
              <a:gd name="T114" fmla="*/ 17 w 52"/>
              <a:gd name="T115" fmla="*/ 263 h 405"/>
              <a:gd name="T116" fmla="*/ 31 w 52"/>
              <a:gd name="T117" fmla="*/ 299 h 405"/>
              <a:gd name="T118" fmla="*/ 36 w 52"/>
              <a:gd name="T119" fmla="*/ 336 h 405"/>
              <a:gd name="T120" fmla="*/ 40 w 52"/>
              <a:gd name="T121" fmla="*/ 370 h 405"/>
              <a:gd name="T122" fmla="*/ 50 w 52"/>
              <a:gd name="T123" fmla="*/ 405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 h="405">
                <a:moveTo>
                  <a:pt x="50" y="405"/>
                </a:moveTo>
                <a:lnTo>
                  <a:pt x="52" y="399"/>
                </a:lnTo>
                <a:lnTo>
                  <a:pt x="52" y="395"/>
                </a:lnTo>
                <a:lnTo>
                  <a:pt x="52" y="390"/>
                </a:lnTo>
                <a:lnTo>
                  <a:pt x="52" y="386"/>
                </a:lnTo>
                <a:lnTo>
                  <a:pt x="52" y="380"/>
                </a:lnTo>
                <a:lnTo>
                  <a:pt x="50" y="376"/>
                </a:lnTo>
                <a:lnTo>
                  <a:pt x="50" y="370"/>
                </a:lnTo>
                <a:lnTo>
                  <a:pt x="52" y="365"/>
                </a:lnTo>
                <a:lnTo>
                  <a:pt x="52" y="357"/>
                </a:lnTo>
                <a:lnTo>
                  <a:pt x="52" y="351"/>
                </a:lnTo>
                <a:lnTo>
                  <a:pt x="52" y="344"/>
                </a:lnTo>
                <a:lnTo>
                  <a:pt x="50" y="338"/>
                </a:lnTo>
                <a:lnTo>
                  <a:pt x="50" y="330"/>
                </a:lnTo>
                <a:lnTo>
                  <a:pt x="48" y="324"/>
                </a:lnTo>
                <a:lnTo>
                  <a:pt x="46" y="319"/>
                </a:lnTo>
                <a:lnTo>
                  <a:pt x="46" y="313"/>
                </a:lnTo>
                <a:lnTo>
                  <a:pt x="40" y="305"/>
                </a:lnTo>
                <a:lnTo>
                  <a:pt x="36" y="297"/>
                </a:lnTo>
                <a:lnTo>
                  <a:pt x="35" y="288"/>
                </a:lnTo>
                <a:lnTo>
                  <a:pt x="33" y="280"/>
                </a:lnTo>
                <a:lnTo>
                  <a:pt x="31" y="261"/>
                </a:lnTo>
                <a:lnTo>
                  <a:pt x="33" y="244"/>
                </a:lnTo>
                <a:lnTo>
                  <a:pt x="35" y="225"/>
                </a:lnTo>
                <a:lnTo>
                  <a:pt x="38" y="205"/>
                </a:lnTo>
                <a:lnTo>
                  <a:pt x="40" y="188"/>
                </a:lnTo>
                <a:lnTo>
                  <a:pt x="40" y="169"/>
                </a:lnTo>
                <a:lnTo>
                  <a:pt x="38" y="163"/>
                </a:lnTo>
                <a:lnTo>
                  <a:pt x="38" y="159"/>
                </a:lnTo>
                <a:lnTo>
                  <a:pt x="38" y="154"/>
                </a:lnTo>
                <a:lnTo>
                  <a:pt x="36" y="148"/>
                </a:lnTo>
                <a:lnTo>
                  <a:pt x="36" y="144"/>
                </a:lnTo>
                <a:lnTo>
                  <a:pt x="35" y="138"/>
                </a:lnTo>
                <a:lnTo>
                  <a:pt x="33" y="132"/>
                </a:lnTo>
                <a:lnTo>
                  <a:pt x="31" y="129"/>
                </a:lnTo>
                <a:lnTo>
                  <a:pt x="17" y="100"/>
                </a:lnTo>
                <a:lnTo>
                  <a:pt x="13" y="90"/>
                </a:lnTo>
                <a:lnTo>
                  <a:pt x="12" y="81"/>
                </a:lnTo>
                <a:lnTo>
                  <a:pt x="12" y="71"/>
                </a:lnTo>
                <a:lnTo>
                  <a:pt x="13" y="59"/>
                </a:lnTo>
                <a:lnTo>
                  <a:pt x="15" y="50"/>
                </a:lnTo>
                <a:lnTo>
                  <a:pt x="17" y="38"/>
                </a:lnTo>
                <a:lnTo>
                  <a:pt x="19" y="29"/>
                </a:lnTo>
                <a:lnTo>
                  <a:pt x="21" y="17"/>
                </a:lnTo>
                <a:lnTo>
                  <a:pt x="21" y="15"/>
                </a:lnTo>
                <a:lnTo>
                  <a:pt x="21" y="13"/>
                </a:lnTo>
                <a:lnTo>
                  <a:pt x="21" y="12"/>
                </a:lnTo>
                <a:lnTo>
                  <a:pt x="19" y="10"/>
                </a:lnTo>
                <a:lnTo>
                  <a:pt x="19" y="8"/>
                </a:lnTo>
                <a:lnTo>
                  <a:pt x="19" y="6"/>
                </a:lnTo>
                <a:lnTo>
                  <a:pt x="19" y="4"/>
                </a:lnTo>
                <a:lnTo>
                  <a:pt x="19" y="0"/>
                </a:lnTo>
                <a:lnTo>
                  <a:pt x="17" y="0"/>
                </a:lnTo>
                <a:lnTo>
                  <a:pt x="17" y="0"/>
                </a:lnTo>
                <a:lnTo>
                  <a:pt x="15" y="0"/>
                </a:lnTo>
                <a:lnTo>
                  <a:pt x="13" y="0"/>
                </a:lnTo>
                <a:lnTo>
                  <a:pt x="13" y="0"/>
                </a:lnTo>
                <a:lnTo>
                  <a:pt x="12" y="0"/>
                </a:lnTo>
                <a:lnTo>
                  <a:pt x="10" y="0"/>
                </a:lnTo>
                <a:lnTo>
                  <a:pt x="8" y="0"/>
                </a:lnTo>
                <a:lnTo>
                  <a:pt x="10" y="6"/>
                </a:lnTo>
                <a:lnTo>
                  <a:pt x="10" y="12"/>
                </a:lnTo>
                <a:lnTo>
                  <a:pt x="10" y="17"/>
                </a:lnTo>
                <a:lnTo>
                  <a:pt x="8" y="23"/>
                </a:lnTo>
                <a:lnTo>
                  <a:pt x="8" y="29"/>
                </a:lnTo>
                <a:lnTo>
                  <a:pt x="8" y="35"/>
                </a:lnTo>
                <a:lnTo>
                  <a:pt x="8" y="40"/>
                </a:lnTo>
                <a:lnTo>
                  <a:pt x="6" y="48"/>
                </a:lnTo>
                <a:lnTo>
                  <a:pt x="4" y="54"/>
                </a:lnTo>
                <a:lnTo>
                  <a:pt x="2" y="59"/>
                </a:lnTo>
                <a:lnTo>
                  <a:pt x="0" y="67"/>
                </a:lnTo>
                <a:lnTo>
                  <a:pt x="0" y="73"/>
                </a:lnTo>
                <a:lnTo>
                  <a:pt x="2" y="81"/>
                </a:lnTo>
                <a:lnTo>
                  <a:pt x="2" y="86"/>
                </a:lnTo>
                <a:lnTo>
                  <a:pt x="4" y="92"/>
                </a:lnTo>
                <a:lnTo>
                  <a:pt x="6" y="100"/>
                </a:lnTo>
                <a:lnTo>
                  <a:pt x="8" y="104"/>
                </a:lnTo>
                <a:lnTo>
                  <a:pt x="10" y="109"/>
                </a:lnTo>
                <a:lnTo>
                  <a:pt x="12" y="113"/>
                </a:lnTo>
                <a:lnTo>
                  <a:pt x="15" y="117"/>
                </a:lnTo>
                <a:lnTo>
                  <a:pt x="17" y="123"/>
                </a:lnTo>
                <a:lnTo>
                  <a:pt x="19" y="127"/>
                </a:lnTo>
                <a:lnTo>
                  <a:pt x="21" y="131"/>
                </a:lnTo>
                <a:lnTo>
                  <a:pt x="23" y="132"/>
                </a:lnTo>
                <a:lnTo>
                  <a:pt x="25" y="140"/>
                </a:lnTo>
                <a:lnTo>
                  <a:pt x="25" y="146"/>
                </a:lnTo>
                <a:lnTo>
                  <a:pt x="27" y="154"/>
                </a:lnTo>
                <a:lnTo>
                  <a:pt x="29" y="159"/>
                </a:lnTo>
                <a:lnTo>
                  <a:pt x="29" y="165"/>
                </a:lnTo>
                <a:lnTo>
                  <a:pt x="29" y="173"/>
                </a:lnTo>
                <a:lnTo>
                  <a:pt x="29" y="178"/>
                </a:lnTo>
                <a:lnTo>
                  <a:pt x="29" y="186"/>
                </a:lnTo>
                <a:lnTo>
                  <a:pt x="29" y="190"/>
                </a:lnTo>
                <a:lnTo>
                  <a:pt x="29" y="194"/>
                </a:lnTo>
                <a:lnTo>
                  <a:pt x="29" y="200"/>
                </a:lnTo>
                <a:lnTo>
                  <a:pt x="29" y="203"/>
                </a:lnTo>
                <a:lnTo>
                  <a:pt x="29" y="207"/>
                </a:lnTo>
                <a:lnTo>
                  <a:pt x="29" y="211"/>
                </a:lnTo>
                <a:lnTo>
                  <a:pt x="29" y="213"/>
                </a:lnTo>
                <a:lnTo>
                  <a:pt x="29" y="217"/>
                </a:lnTo>
                <a:lnTo>
                  <a:pt x="27" y="219"/>
                </a:lnTo>
                <a:lnTo>
                  <a:pt x="25" y="223"/>
                </a:lnTo>
                <a:lnTo>
                  <a:pt x="23" y="225"/>
                </a:lnTo>
                <a:lnTo>
                  <a:pt x="23" y="228"/>
                </a:lnTo>
                <a:lnTo>
                  <a:pt x="21" y="232"/>
                </a:lnTo>
                <a:lnTo>
                  <a:pt x="21" y="234"/>
                </a:lnTo>
                <a:lnTo>
                  <a:pt x="19" y="236"/>
                </a:lnTo>
                <a:lnTo>
                  <a:pt x="19" y="238"/>
                </a:lnTo>
                <a:lnTo>
                  <a:pt x="17" y="242"/>
                </a:lnTo>
                <a:lnTo>
                  <a:pt x="17" y="244"/>
                </a:lnTo>
                <a:lnTo>
                  <a:pt x="17" y="248"/>
                </a:lnTo>
                <a:lnTo>
                  <a:pt x="19" y="251"/>
                </a:lnTo>
                <a:lnTo>
                  <a:pt x="19" y="253"/>
                </a:lnTo>
                <a:lnTo>
                  <a:pt x="19" y="257"/>
                </a:lnTo>
                <a:lnTo>
                  <a:pt x="19" y="259"/>
                </a:lnTo>
                <a:lnTo>
                  <a:pt x="17" y="263"/>
                </a:lnTo>
                <a:lnTo>
                  <a:pt x="25" y="280"/>
                </a:lnTo>
                <a:lnTo>
                  <a:pt x="31" y="299"/>
                </a:lnTo>
                <a:lnTo>
                  <a:pt x="35" y="317"/>
                </a:lnTo>
                <a:lnTo>
                  <a:pt x="36" y="336"/>
                </a:lnTo>
                <a:lnTo>
                  <a:pt x="38" y="353"/>
                </a:lnTo>
                <a:lnTo>
                  <a:pt x="40" y="370"/>
                </a:lnTo>
                <a:lnTo>
                  <a:pt x="44" y="388"/>
                </a:lnTo>
                <a:lnTo>
                  <a:pt x="50" y="40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4"/>
          <p:cNvSpPr>
            <a:spLocks/>
          </p:cNvSpPr>
          <p:nvPr/>
        </p:nvSpPr>
        <p:spPr bwMode="auto">
          <a:xfrm>
            <a:off x="5029200" y="2743200"/>
            <a:ext cx="125413" cy="731520"/>
          </a:xfrm>
          <a:custGeom>
            <a:avLst/>
            <a:gdLst>
              <a:gd name="T0" fmla="*/ 62 w 79"/>
              <a:gd name="T1" fmla="*/ 519 h 528"/>
              <a:gd name="T2" fmla="*/ 64 w 79"/>
              <a:gd name="T3" fmla="*/ 505 h 528"/>
              <a:gd name="T4" fmla="*/ 68 w 79"/>
              <a:gd name="T5" fmla="*/ 488 h 528"/>
              <a:gd name="T6" fmla="*/ 64 w 79"/>
              <a:gd name="T7" fmla="*/ 469 h 528"/>
              <a:gd name="T8" fmla="*/ 46 w 79"/>
              <a:gd name="T9" fmla="*/ 442 h 528"/>
              <a:gd name="T10" fmla="*/ 46 w 79"/>
              <a:gd name="T11" fmla="*/ 405 h 528"/>
              <a:gd name="T12" fmla="*/ 64 w 79"/>
              <a:gd name="T13" fmla="*/ 375 h 528"/>
              <a:gd name="T14" fmla="*/ 77 w 79"/>
              <a:gd name="T15" fmla="*/ 344 h 528"/>
              <a:gd name="T16" fmla="*/ 77 w 79"/>
              <a:gd name="T17" fmla="*/ 317 h 528"/>
              <a:gd name="T18" fmla="*/ 66 w 79"/>
              <a:gd name="T19" fmla="*/ 294 h 528"/>
              <a:gd name="T20" fmla="*/ 46 w 79"/>
              <a:gd name="T21" fmla="*/ 277 h 528"/>
              <a:gd name="T22" fmla="*/ 25 w 79"/>
              <a:gd name="T23" fmla="*/ 267 h 528"/>
              <a:gd name="T24" fmla="*/ 20 w 79"/>
              <a:gd name="T25" fmla="*/ 250 h 528"/>
              <a:gd name="T26" fmla="*/ 29 w 79"/>
              <a:gd name="T27" fmla="*/ 231 h 528"/>
              <a:gd name="T28" fmla="*/ 56 w 79"/>
              <a:gd name="T29" fmla="*/ 206 h 528"/>
              <a:gd name="T30" fmla="*/ 77 w 79"/>
              <a:gd name="T31" fmla="*/ 169 h 528"/>
              <a:gd name="T32" fmla="*/ 71 w 79"/>
              <a:gd name="T33" fmla="*/ 141 h 528"/>
              <a:gd name="T34" fmla="*/ 58 w 79"/>
              <a:gd name="T35" fmla="*/ 123 h 528"/>
              <a:gd name="T36" fmla="*/ 50 w 79"/>
              <a:gd name="T37" fmla="*/ 116 h 528"/>
              <a:gd name="T38" fmla="*/ 45 w 79"/>
              <a:gd name="T39" fmla="*/ 114 h 528"/>
              <a:gd name="T40" fmla="*/ 12 w 79"/>
              <a:gd name="T41" fmla="*/ 70 h 528"/>
              <a:gd name="T42" fmla="*/ 27 w 79"/>
              <a:gd name="T43" fmla="*/ 37 h 528"/>
              <a:gd name="T44" fmla="*/ 46 w 79"/>
              <a:gd name="T45" fmla="*/ 18 h 528"/>
              <a:gd name="T46" fmla="*/ 54 w 79"/>
              <a:gd name="T47" fmla="*/ 8 h 528"/>
              <a:gd name="T48" fmla="*/ 45 w 79"/>
              <a:gd name="T49" fmla="*/ 2 h 528"/>
              <a:gd name="T50" fmla="*/ 33 w 79"/>
              <a:gd name="T51" fmla="*/ 12 h 528"/>
              <a:gd name="T52" fmla="*/ 25 w 79"/>
              <a:gd name="T53" fmla="*/ 24 h 528"/>
              <a:gd name="T54" fmla="*/ 21 w 79"/>
              <a:gd name="T55" fmla="*/ 29 h 528"/>
              <a:gd name="T56" fmla="*/ 18 w 79"/>
              <a:gd name="T57" fmla="*/ 33 h 528"/>
              <a:gd name="T58" fmla="*/ 12 w 79"/>
              <a:gd name="T59" fmla="*/ 39 h 528"/>
              <a:gd name="T60" fmla="*/ 8 w 79"/>
              <a:gd name="T61" fmla="*/ 50 h 528"/>
              <a:gd name="T62" fmla="*/ 0 w 79"/>
              <a:gd name="T63" fmla="*/ 66 h 528"/>
              <a:gd name="T64" fmla="*/ 12 w 79"/>
              <a:gd name="T65" fmla="*/ 96 h 528"/>
              <a:gd name="T66" fmla="*/ 50 w 79"/>
              <a:gd name="T67" fmla="*/ 129 h 528"/>
              <a:gd name="T68" fmla="*/ 66 w 79"/>
              <a:gd name="T69" fmla="*/ 162 h 528"/>
              <a:gd name="T70" fmla="*/ 60 w 79"/>
              <a:gd name="T71" fmla="*/ 177 h 528"/>
              <a:gd name="T72" fmla="*/ 52 w 79"/>
              <a:gd name="T73" fmla="*/ 191 h 528"/>
              <a:gd name="T74" fmla="*/ 45 w 79"/>
              <a:gd name="T75" fmla="*/ 198 h 528"/>
              <a:gd name="T76" fmla="*/ 27 w 79"/>
              <a:gd name="T77" fmla="*/ 214 h 528"/>
              <a:gd name="T78" fmla="*/ 12 w 79"/>
              <a:gd name="T79" fmla="*/ 237 h 528"/>
              <a:gd name="T80" fmla="*/ 8 w 79"/>
              <a:gd name="T81" fmla="*/ 258 h 528"/>
              <a:gd name="T82" fmla="*/ 18 w 79"/>
              <a:gd name="T83" fmla="*/ 275 h 528"/>
              <a:gd name="T84" fmla="*/ 33 w 79"/>
              <a:gd name="T85" fmla="*/ 283 h 528"/>
              <a:gd name="T86" fmla="*/ 46 w 79"/>
              <a:gd name="T87" fmla="*/ 292 h 528"/>
              <a:gd name="T88" fmla="*/ 56 w 79"/>
              <a:gd name="T89" fmla="*/ 304 h 528"/>
              <a:gd name="T90" fmla="*/ 62 w 79"/>
              <a:gd name="T91" fmla="*/ 315 h 528"/>
              <a:gd name="T92" fmla="*/ 66 w 79"/>
              <a:gd name="T93" fmla="*/ 331 h 528"/>
              <a:gd name="T94" fmla="*/ 62 w 79"/>
              <a:gd name="T95" fmla="*/ 350 h 528"/>
              <a:gd name="T96" fmla="*/ 52 w 79"/>
              <a:gd name="T97" fmla="*/ 367 h 528"/>
              <a:gd name="T98" fmla="*/ 41 w 79"/>
              <a:gd name="T99" fmla="*/ 386 h 528"/>
              <a:gd name="T100" fmla="*/ 31 w 79"/>
              <a:gd name="T101" fmla="*/ 413 h 528"/>
              <a:gd name="T102" fmla="*/ 37 w 79"/>
              <a:gd name="T103" fmla="*/ 446 h 528"/>
              <a:gd name="T104" fmla="*/ 48 w 79"/>
              <a:gd name="T105" fmla="*/ 467 h 528"/>
              <a:gd name="T106" fmla="*/ 54 w 79"/>
              <a:gd name="T107" fmla="*/ 480 h 528"/>
              <a:gd name="T108" fmla="*/ 52 w 79"/>
              <a:gd name="T109" fmla="*/ 498 h 528"/>
              <a:gd name="T110" fmla="*/ 52 w 79"/>
              <a:gd name="T111" fmla="*/ 517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9" h="528">
                <a:moveTo>
                  <a:pt x="56" y="528"/>
                </a:moveTo>
                <a:lnTo>
                  <a:pt x="60" y="524"/>
                </a:lnTo>
                <a:lnTo>
                  <a:pt x="60" y="523"/>
                </a:lnTo>
                <a:lnTo>
                  <a:pt x="62" y="519"/>
                </a:lnTo>
                <a:lnTo>
                  <a:pt x="62" y="515"/>
                </a:lnTo>
                <a:lnTo>
                  <a:pt x="62" y="513"/>
                </a:lnTo>
                <a:lnTo>
                  <a:pt x="62" y="509"/>
                </a:lnTo>
                <a:lnTo>
                  <a:pt x="64" y="505"/>
                </a:lnTo>
                <a:lnTo>
                  <a:pt x="66" y="503"/>
                </a:lnTo>
                <a:lnTo>
                  <a:pt x="68" y="498"/>
                </a:lnTo>
                <a:lnTo>
                  <a:pt x="68" y="492"/>
                </a:lnTo>
                <a:lnTo>
                  <a:pt x="68" y="488"/>
                </a:lnTo>
                <a:lnTo>
                  <a:pt x="68" y="482"/>
                </a:lnTo>
                <a:lnTo>
                  <a:pt x="66" y="478"/>
                </a:lnTo>
                <a:lnTo>
                  <a:pt x="64" y="475"/>
                </a:lnTo>
                <a:lnTo>
                  <a:pt x="64" y="469"/>
                </a:lnTo>
                <a:lnTo>
                  <a:pt x="62" y="465"/>
                </a:lnTo>
                <a:lnTo>
                  <a:pt x="56" y="457"/>
                </a:lnTo>
                <a:lnTo>
                  <a:pt x="50" y="450"/>
                </a:lnTo>
                <a:lnTo>
                  <a:pt x="46" y="442"/>
                </a:lnTo>
                <a:lnTo>
                  <a:pt x="45" y="432"/>
                </a:lnTo>
                <a:lnTo>
                  <a:pt x="45" y="423"/>
                </a:lnTo>
                <a:lnTo>
                  <a:pt x="45" y="413"/>
                </a:lnTo>
                <a:lnTo>
                  <a:pt x="46" y="405"/>
                </a:lnTo>
                <a:lnTo>
                  <a:pt x="50" y="396"/>
                </a:lnTo>
                <a:lnTo>
                  <a:pt x="54" y="388"/>
                </a:lnTo>
                <a:lnTo>
                  <a:pt x="58" y="381"/>
                </a:lnTo>
                <a:lnTo>
                  <a:pt x="64" y="375"/>
                </a:lnTo>
                <a:lnTo>
                  <a:pt x="68" y="367"/>
                </a:lnTo>
                <a:lnTo>
                  <a:pt x="71" y="359"/>
                </a:lnTo>
                <a:lnTo>
                  <a:pt x="75" y="352"/>
                </a:lnTo>
                <a:lnTo>
                  <a:pt x="77" y="344"/>
                </a:lnTo>
                <a:lnTo>
                  <a:pt x="79" y="336"/>
                </a:lnTo>
                <a:lnTo>
                  <a:pt x="79" y="329"/>
                </a:lnTo>
                <a:lnTo>
                  <a:pt x="77" y="323"/>
                </a:lnTo>
                <a:lnTo>
                  <a:pt x="77" y="317"/>
                </a:lnTo>
                <a:lnTo>
                  <a:pt x="75" y="310"/>
                </a:lnTo>
                <a:lnTo>
                  <a:pt x="73" y="304"/>
                </a:lnTo>
                <a:lnTo>
                  <a:pt x="69" y="298"/>
                </a:lnTo>
                <a:lnTo>
                  <a:pt x="66" y="294"/>
                </a:lnTo>
                <a:lnTo>
                  <a:pt x="62" y="288"/>
                </a:lnTo>
                <a:lnTo>
                  <a:pt x="56" y="285"/>
                </a:lnTo>
                <a:lnTo>
                  <a:pt x="52" y="281"/>
                </a:lnTo>
                <a:lnTo>
                  <a:pt x="46" y="277"/>
                </a:lnTo>
                <a:lnTo>
                  <a:pt x="41" y="275"/>
                </a:lnTo>
                <a:lnTo>
                  <a:pt x="35" y="273"/>
                </a:lnTo>
                <a:lnTo>
                  <a:pt x="31" y="271"/>
                </a:lnTo>
                <a:lnTo>
                  <a:pt x="25" y="267"/>
                </a:lnTo>
                <a:lnTo>
                  <a:pt x="21" y="265"/>
                </a:lnTo>
                <a:lnTo>
                  <a:pt x="21" y="260"/>
                </a:lnTo>
                <a:lnTo>
                  <a:pt x="20" y="254"/>
                </a:lnTo>
                <a:lnTo>
                  <a:pt x="20" y="250"/>
                </a:lnTo>
                <a:lnTo>
                  <a:pt x="21" y="244"/>
                </a:lnTo>
                <a:lnTo>
                  <a:pt x="23" y="238"/>
                </a:lnTo>
                <a:lnTo>
                  <a:pt x="25" y="235"/>
                </a:lnTo>
                <a:lnTo>
                  <a:pt x="29" y="231"/>
                </a:lnTo>
                <a:lnTo>
                  <a:pt x="33" y="227"/>
                </a:lnTo>
                <a:lnTo>
                  <a:pt x="41" y="219"/>
                </a:lnTo>
                <a:lnTo>
                  <a:pt x="48" y="212"/>
                </a:lnTo>
                <a:lnTo>
                  <a:pt x="56" y="206"/>
                </a:lnTo>
                <a:lnTo>
                  <a:pt x="64" y="198"/>
                </a:lnTo>
                <a:lnTo>
                  <a:pt x="69" y="189"/>
                </a:lnTo>
                <a:lnTo>
                  <a:pt x="75" y="181"/>
                </a:lnTo>
                <a:lnTo>
                  <a:pt x="77" y="169"/>
                </a:lnTo>
                <a:lnTo>
                  <a:pt x="77" y="158"/>
                </a:lnTo>
                <a:lnTo>
                  <a:pt x="75" y="152"/>
                </a:lnTo>
                <a:lnTo>
                  <a:pt x="73" y="146"/>
                </a:lnTo>
                <a:lnTo>
                  <a:pt x="71" y="141"/>
                </a:lnTo>
                <a:lnTo>
                  <a:pt x="69" y="137"/>
                </a:lnTo>
                <a:lnTo>
                  <a:pt x="66" y="131"/>
                </a:lnTo>
                <a:lnTo>
                  <a:pt x="62" y="127"/>
                </a:lnTo>
                <a:lnTo>
                  <a:pt x="58" y="123"/>
                </a:lnTo>
                <a:lnTo>
                  <a:pt x="54" y="119"/>
                </a:lnTo>
                <a:lnTo>
                  <a:pt x="52" y="118"/>
                </a:lnTo>
                <a:lnTo>
                  <a:pt x="52" y="116"/>
                </a:lnTo>
                <a:lnTo>
                  <a:pt x="50" y="116"/>
                </a:lnTo>
                <a:lnTo>
                  <a:pt x="48" y="114"/>
                </a:lnTo>
                <a:lnTo>
                  <a:pt x="46" y="114"/>
                </a:lnTo>
                <a:lnTo>
                  <a:pt x="46" y="114"/>
                </a:lnTo>
                <a:lnTo>
                  <a:pt x="45" y="114"/>
                </a:lnTo>
                <a:lnTo>
                  <a:pt x="43" y="112"/>
                </a:lnTo>
                <a:lnTo>
                  <a:pt x="14" y="89"/>
                </a:lnTo>
                <a:lnTo>
                  <a:pt x="12" y="79"/>
                </a:lnTo>
                <a:lnTo>
                  <a:pt x="12" y="70"/>
                </a:lnTo>
                <a:lnTo>
                  <a:pt x="14" y="62"/>
                </a:lnTo>
                <a:lnTo>
                  <a:pt x="18" y="54"/>
                </a:lnTo>
                <a:lnTo>
                  <a:pt x="21" y="45"/>
                </a:lnTo>
                <a:lnTo>
                  <a:pt x="27" y="37"/>
                </a:lnTo>
                <a:lnTo>
                  <a:pt x="35" y="31"/>
                </a:lnTo>
                <a:lnTo>
                  <a:pt x="41" y="24"/>
                </a:lnTo>
                <a:lnTo>
                  <a:pt x="43" y="22"/>
                </a:lnTo>
                <a:lnTo>
                  <a:pt x="46" y="18"/>
                </a:lnTo>
                <a:lnTo>
                  <a:pt x="48" y="16"/>
                </a:lnTo>
                <a:lnTo>
                  <a:pt x="50" y="14"/>
                </a:lnTo>
                <a:lnTo>
                  <a:pt x="52" y="10"/>
                </a:lnTo>
                <a:lnTo>
                  <a:pt x="54" y="8"/>
                </a:lnTo>
                <a:lnTo>
                  <a:pt x="54" y="4"/>
                </a:lnTo>
                <a:lnTo>
                  <a:pt x="52" y="0"/>
                </a:lnTo>
                <a:lnTo>
                  <a:pt x="48" y="2"/>
                </a:lnTo>
                <a:lnTo>
                  <a:pt x="45" y="2"/>
                </a:lnTo>
                <a:lnTo>
                  <a:pt x="43" y="4"/>
                </a:lnTo>
                <a:lnTo>
                  <a:pt x="39" y="6"/>
                </a:lnTo>
                <a:lnTo>
                  <a:pt x="37" y="8"/>
                </a:lnTo>
                <a:lnTo>
                  <a:pt x="33" y="12"/>
                </a:lnTo>
                <a:lnTo>
                  <a:pt x="29" y="16"/>
                </a:lnTo>
                <a:lnTo>
                  <a:pt x="27" y="20"/>
                </a:lnTo>
                <a:lnTo>
                  <a:pt x="27" y="22"/>
                </a:lnTo>
                <a:lnTo>
                  <a:pt x="25" y="24"/>
                </a:lnTo>
                <a:lnTo>
                  <a:pt x="25" y="25"/>
                </a:lnTo>
                <a:lnTo>
                  <a:pt x="23" y="25"/>
                </a:lnTo>
                <a:lnTo>
                  <a:pt x="21" y="27"/>
                </a:lnTo>
                <a:lnTo>
                  <a:pt x="21" y="29"/>
                </a:lnTo>
                <a:lnTo>
                  <a:pt x="20" y="31"/>
                </a:lnTo>
                <a:lnTo>
                  <a:pt x="18" y="33"/>
                </a:lnTo>
                <a:lnTo>
                  <a:pt x="18" y="33"/>
                </a:lnTo>
                <a:lnTo>
                  <a:pt x="18" y="33"/>
                </a:lnTo>
                <a:lnTo>
                  <a:pt x="16" y="33"/>
                </a:lnTo>
                <a:lnTo>
                  <a:pt x="14" y="35"/>
                </a:lnTo>
                <a:lnTo>
                  <a:pt x="14" y="35"/>
                </a:lnTo>
                <a:lnTo>
                  <a:pt x="12" y="39"/>
                </a:lnTo>
                <a:lnTo>
                  <a:pt x="12" y="41"/>
                </a:lnTo>
                <a:lnTo>
                  <a:pt x="10" y="43"/>
                </a:lnTo>
                <a:lnTo>
                  <a:pt x="10" y="48"/>
                </a:lnTo>
                <a:lnTo>
                  <a:pt x="8" y="50"/>
                </a:lnTo>
                <a:lnTo>
                  <a:pt x="6" y="54"/>
                </a:lnTo>
                <a:lnTo>
                  <a:pt x="4" y="58"/>
                </a:lnTo>
                <a:lnTo>
                  <a:pt x="2" y="62"/>
                </a:lnTo>
                <a:lnTo>
                  <a:pt x="0" y="66"/>
                </a:lnTo>
                <a:lnTo>
                  <a:pt x="0" y="70"/>
                </a:lnTo>
                <a:lnTo>
                  <a:pt x="0" y="75"/>
                </a:lnTo>
                <a:lnTo>
                  <a:pt x="4" y="87"/>
                </a:lnTo>
                <a:lnTo>
                  <a:pt x="12" y="96"/>
                </a:lnTo>
                <a:lnTo>
                  <a:pt x="21" y="104"/>
                </a:lnTo>
                <a:lnTo>
                  <a:pt x="31" y="112"/>
                </a:lnTo>
                <a:lnTo>
                  <a:pt x="43" y="121"/>
                </a:lnTo>
                <a:lnTo>
                  <a:pt x="50" y="129"/>
                </a:lnTo>
                <a:lnTo>
                  <a:pt x="58" y="139"/>
                </a:lnTo>
                <a:lnTo>
                  <a:pt x="64" y="150"/>
                </a:lnTo>
                <a:lnTo>
                  <a:pt x="64" y="156"/>
                </a:lnTo>
                <a:lnTo>
                  <a:pt x="66" y="162"/>
                </a:lnTo>
                <a:lnTo>
                  <a:pt x="66" y="166"/>
                </a:lnTo>
                <a:lnTo>
                  <a:pt x="64" y="169"/>
                </a:lnTo>
                <a:lnTo>
                  <a:pt x="62" y="173"/>
                </a:lnTo>
                <a:lnTo>
                  <a:pt x="60" y="177"/>
                </a:lnTo>
                <a:lnTo>
                  <a:pt x="58" y="181"/>
                </a:lnTo>
                <a:lnTo>
                  <a:pt x="56" y="185"/>
                </a:lnTo>
                <a:lnTo>
                  <a:pt x="54" y="189"/>
                </a:lnTo>
                <a:lnTo>
                  <a:pt x="52" y="191"/>
                </a:lnTo>
                <a:lnTo>
                  <a:pt x="50" y="192"/>
                </a:lnTo>
                <a:lnTo>
                  <a:pt x="48" y="194"/>
                </a:lnTo>
                <a:lnTo>
                  <a:pt x="46" y="196"/>
                </a:lnTo>
                <a:lnTo>
                  <a:pt x="45" y="198"/>
                </a:lnTo>
                <a:lnTo>
                  <a:pt x="41" y="202"/>
                </a:lnTo>
                <a:lnTo>
                  <a:pt x="39" y="204"/>
                </a:lnTo>
                <a:lnTo>
                  <a:pt x="33" y="208"/>
                </a:lnTo>
                <a:lnTo>
                  <a:pt x="27" y="214"/>
                </a:lnTo>
                <a:lnTo>
                  <a:pt x="23" y="219"/>
                </a:lnTo>
                <a:lnTo>
                  <a:pt x="18" y="225"/>
                </a:lnTo>
                <a:lnTo>
                  <a:pt x="16" y="231"/>
                </a:lnTo>
                <a:lnTo>
                  <a:pt x="12" y="237"/>
                </a:lnTo>
                <a:lnTo>
                  <a:pt x="10" y="242"/>
                </a:lnTo>
                <a:lnTo>
                  <a:pt x="8" y="248"/>
                </a:lnTo>
                <a:lnTo>
                  <a:pt x="8" y="254"/>
                </a:lnTo>
                <a:lnTo>
                  <a:pt x="8" y="258"/>
                </a:lnTo>
                <a:lnTo>
                  <a:pt x="10" y="263"/>
                </a:lnTo>
                <a:lnTo>
                  <a:pt x="12" y="267"/>
                </a:lnTo>
                <a:lnTo>
                  <a:pt x="16" y="271"/>
                </a:lnTo>
                <a:lnTo>
                  <a:pt x="18" y="275"/>
                </a:lnTo>
                <a:lnTo>
                  <a:pt x="21" y="277"/>
                </a:lnTo>
                <a:lnTo>
                  <a:pt x="25" y="281"/>
                </a:lnTo>
                <a:lnTo>
                  <a:pt x="29" y="281"/>
                </a:lnTo>
                <a:lnTo>
                  <a:pt x="33" y="283"/>
                </a:lnTo>
                <a:lnTo>
                  <a:pt x="37" y="285"/>
                </a:lnTo>
                <a:lnTo>
                  <a:pt x="41" y="288"/>
                </a:lnTo>
                <a:lnTo>
                  <a:pt x="43" y="290"/>
                </a:lnTo>
                <a:lnTo>
                  <a:pt x="46" y="292"/>
                </a:lnTo>
                <a:lnTo>
                  <a:pt x="50" y="296"/>
                </a:lnTo>
                <a:lnTo>
                  <a:pt x="52" y="298"/>
                </a:lnTo>
                <a:lnTo>
                  <a:pt x="54" y="302"/>
                </a:lnTo>
                <a:lnTo>
                  <a:pt x="56" y="304"/>
                </a:lnTo>
                <a:lnTo>
                  <a:pt x="58" y="306"/>
                </a:lnTo>
                <a:lnTo>
                  <a:pt x="60" y="310"/>
                </a:lnTo>
                <a:lnTo>
                  <a:pt x="60" y="311"/>
                </a:lnTo>
                <a:lnTo>
                  <a:pt x="62" y="315"/>
                </a:lnTo>
                <a:lnTo>
                  <a:pt x="64" y="317"/>
                </a:lnTo>
                <a:lnTo>
                  <a:pt x="66" y="321"/>
                </a:lnTo>
                <a:lnTo>
                  <a:pt x="66" y="325"/>
                </a:lnTo>
                <a:lnTo>
                  <a:pt x="66" y="331"/>
                </a:lnTo>
                <a:lnTo>
                  <a:pt x="66" y="336"/>
                </a:lnTo>
                <a:lnTo>
                  <a:pt x="66" y="340"/>
                </a:lnTo>
                <a:lnTo>
                  <a:pt x="64" y="346"/>
                </a:lnTo>
                <a:lnTo>
                  <a:pt x="62" y="350"/>
                </a:lnTo>
                <a:lnTo>
                  <a:pt x="60" y="354"/>
                </a:lnTo>
                <a:lnTo>
                  <a:pt x="58" y="357"/>
                </a:lnTo>
                <a:lnTo>
                  <a:pt x="54" y="361"/>
                </a:lnTo>
                <a:lnTo>
                  <a:pt x="52" y="367"/>
                </a:lnTo>
                <a:lnTo>
                  <a:pt x="48" y="371"/>
                </a:lnTo>
                <a:lnTo>
                  <a:pt x="46" y="377"/>
                </a:lnTo>
                <a:lnTo>
                  <a:pt x="45" y="382"/>
                </a:lnTo>
                <a:lnTo>
                  <a:pt x="41" y="386"/>
                </a:lnTo>
                <a:lnTo>
                  <a:pt x="39" y="392"/>
                </a:lnTo>
                <a:lnTo>
                  <a:pt x="35" y="396"/>
                </a:lnTo>
                <a:lnTo>
                  <a:pt x="33" y="404"/>
                </a:lnTo>
                <a:lnTo>
                  <a:pt x="31" y="413"/>
                </a:lnTo>
                <a:lnTo>
                  <a:pt x="31" y="421"/>
                </a:lnTo>
                <a:lnTo>
                  <a:pt x="33" y="430"/>
                </a:lnTo>
                <a:lnTo>
                  <a:pt x="35" y="438"/>
                </a:lnTo>
                <a:lnTo>
                  <a:pt x="37" y="446"/>
                </a:lnTo>
                <a:lnTo>
                  <a:pt x="41" y="453"/>
                </a:lnTo>
                <a:lnTo>
                  <a:pt x="45" y="461"/>
                </a:lnTo>
                <a:lnTo>
                  <a:pt x="46" y="465"/>
                </a:lnTo>
                <a:lnTo>
                  <a:pt x="48" y="467"/>
                </a:lnTo>
                <a:lnTo>
                  <a:pt x="50" y="471"/>
                </a:lnTo>
                <a:lnTo>
                  <a:pt x="52" y="475"/>
                </a:lnTo>
                <a:lnTo>
                  <a:pt x="52" y="476"/>
                </a:lnTo>
                <a:lnTo>
                  <a:pt x="54" y="480"/>
                </a:lnTo>
                <a:lnTo>
                  <a:pt x="56" y="482"/>
                </a:lnTo>
                <a:lnTo>
                  <a:pt x="56" y="484"/>
                </a:lnTo>
                <a:lnTo>
                  <a:pt x="54" y="492"/>
                </a:lnTo>
                <a:lnTo>
                  <a:pt x="52" y="498"/>
                </a:lnTo>
                <a:lnTo>
                  <a:pt x="52" y="501"/>
                </a:lnTo>
                <a:lnTo>
                  <a:pt x="50" y="507"/>
                </a:lnTo>
                <a:lnTo>
                  <a:pt x="50" y="511"/>
                </a:lnTo>
                <a:lnTo>
                  <a:pt x="52" y="517"/>
                </a:lnTo>
                <a:lnTo>
                  <a:pt x="54" y="523"/>
                </a:lnTo>
                <a:lnTo>
                  <a:pt x="56" y="5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52"/>
          <p:cNvSpPr>
            <a:spLocks/>
          </p:cNvSpPr>
          <p:nvPr/>
        </p:nvSpPr>
        <p:spPr bwMode="auto">
          <a:xfrm>
            <a:off x="4683125" y="3797300"/>
            <a:ext cx="19050" cy="82550"/>
          </a:xfrm>
          <a:custGeom>
            <a:avLst/>
            <a:gdLst>
              <a:gd name="T0" fmla="*/ 0 w 12"/>
              <a:gd name="T1" fmla="*/ 51 h 52"/>
              <a:gd name="T2" fmla="*/ 5 w 12"/>
              <a:gd name="T3" fmla="*/ 38 h 52"/>
              <a:gd name="T4" fmla="*/ 7 w 12"/>
              <a:gd name="T5" fmla="*/ 28 h 52"/>
              <a:gd name="T6" fmla="*/ 6 w 12"/>
              <a:gd name="T7" fmla="*/ 18 h 52"/>
              <a:gd name="T8" fmla="*/ 1 w 12"/>
              <a:gd name="T9" fmla="*/ 6 h 52"/>
              <a:gd name="T10" fmla="*/ 1 w 12"/>
              <a:gd name="T11" fmla="*/ 4 h 52"/>
              <a:gd name="T12" fmla="*/ 2 w 12"/>
              <a:gd name="T13" fmla="*/ 4 h 52"/>
              <a:gd name="T14" fmla="*/ 2 w 12"/>
              <a:gd name="T15" fmla="*/ 3 h 52"/>
              <a:gd name="T16" fmla="*/ 2 w 12"/>
              <a:gd name="T17" fmla="*/ 2 h 52"/>
              <a:gd name="T18" fmla="*/ 4 w 12"/>
              <a:gd name="T19" fmla="*/ 1 h 52"/>
              <a:gd name="T20" fmla="*/ 5 w 12"/>
              <a:gd name="T21" fmla="*/ 0 h 52"/>
              <a:gd name="T22" fmla="*/ 6 w 12"/>
              <a:gd name="T23" fmla="*/ 0 h 52"/>
              <a:gd name="T24" fmla="*/ 7 w 12"/>
              <a:gd name="T25" fmla="*/ 1 h 52"/>
              <a:gd name="T26" fmla="*/ 11 w 12"/>
              <a:gd name="T27" fmla="*/ 15 h 52"/>
              <a:gd name="T28" fmla="*/ 12 w 12"/>
              <a:gd name="T29" fmla="*/ 26 h 52"/>
              <a:gd name="T30" fmla="*/ 9 w 12"/>
              <a:gd name="T31" fmla="*/ 38 h 52"/>
              <a:gd name="T32" fmla="*/ 1 w 12"/>
              <a:gd name="T33" fmla="*/ 52 h 52"/>
              <a:gd name="T34" fmla="*/ 1 w 12"/>
              <a:gd name="T35" fmla="*/ 51 h 52"/>
              <a:gd name="T36" fmla="*/ 1 w 12"/>
              <a:gd name="T37" fmla="*/ 51 h 52"/>
              <a:gd name="T38" fmla="*/ 1 w 12"/>
              <a:gd name="T39" fmla="*/ 51 h 52"/>
              <a:gd name="T40" fmla="*/ 0 w 12"/>
              <a:gd name="T41" fmla="*/ 51 h 52"/>
              <a:gd name="T42" fmla="*/ 0 w 12"/>
              <a:gd name="T43" fmla="*/ 51 h 52"/>
              <a:gd name="T44" fmla="*/ 0 w 12"/>
              <a:gd name="T45"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52">
                <a:moveTo>
                  <a:pt x="0" y="51"/>
                </a:moveTo>
                <a:lnTo>
                  <a:pt x="5" y="38"/>
                </a:lnTo>
                <a:lnTo>
                  <a:pt x="7" y="28"/>
                </a:lnTo>
                <a:lnTo>
                  <a:pt x="6" y="18"/>
                </a:lnTo>
                <a:lnTo>
                  <a:pt x="1" y="6"/>
                </a:lnTo>
                <a:lnTo>
                  <a:pt x="1" y="4"/>
                </a:lnTo>
                <a:lnTo>
                  <a:pt x="2" y="4"/>
                </a:lnTo>
                <a:lnTo>
                  <a:pt x="2" y="3"/>
                </a:lnTo>
                <a:lnTo>
                  <a:pt x="2" y="2"/>
                </a:lnTo>
                <a:lnTo>
                  <a:pt x="4" y="1"/>
                </a:lnTo>
                <a:lnTo>
                  <a:pt x="5" y="0"/>
                </a:lnTo>
                <a:lnTo>
                  <a:pt x="6" y="0"/>
                </a:lnTo>
                <a:lnTo>
                  <a:pt x="7" y="1"/>
                </a:lnTo>
                <a:lnTo>
                  <a:pt x="11" y="15"/>
                </a:lnTo>
                <a:lnTo>
                  <a:pt x="12" y="26"/>
                </a:lnTo>
                <a:lnTo>
                  <a:pt x="9" y="38"/>
                </a:lnTo>
                <a:lnTo>
                  <a:pt x="1" y="52"/>
                </a:lnTo>
                <a:lnTo>
                  <a:pt x="1" y="51"/>
                </a:lnTo>
                <a:lnTo>
                  <a:pt x="1" y="51"/>
                </a:lnTo>
                <a:lnTo>
                  <a:pt x="1" y="51"/>
                </a:lnTo>
                <a:lnTo>
                  <a:pt x="0" y="51"/>
                </a:lnTo>
                <a:lnTo>
                  <a:pt x="0" y="51"/>
                </a:lnTo>
                <a:lnTo>
                  <a:pt x="0"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53"/>
          <p:cNvSpPr>
            <a:spLocks/>
          </p:cNvSpPr>
          <p:nvPr/>
        </p:nvSpPr>
        <p:spPr bwMode="auto">
          <a:xfrm>
            <a:off x="4713288" y="3789363"/>
            <a:ext cx="19050" cy="84138"/>
          </a:xfrm>
          <a:custGeom>
            <a:avLst/>
            <a:gdLst>
              <a:gd name="T0" fmla="*/ 4 w 12"/>
              <a:gd name="T1" fmla="*/ 53 h 53"/>
              <a:gd name="T2" fmla="*/ 7 w 12"/>
              <a:gd name="T3" fmla="*/ 39 h 53"/>
              <a:gd name="T4" fmla="*/ 8 w 12"/>
              <a:gd name="T5" fmla="*/ 27 h 53"/>
              <a:gd name="T6" fmla="*/ 6 w 12"/>
              <a:gd name="T7" fmla="*/ 16 h 53"/>
              <a:gd name="T8" fmla="*/ 0 w 12"/>
              <a:gd name="T9" fmla="*/ 4 h 53"/>
              <a:gd name="T10" fmla="*/ 0 w 12"/>
              <a:gd name="T11" fmla="*/ 3 h 53"/>
              <a:gd name="T12" fmla="*/ 0 w 12"/>
              <a:gd name="T13" fmla="*/ 2 h 53"/>
              <a:gd name="T14" fmla="*/ 0 w 12"/>
              <a:gd name="T15" fmla="*/ 1 h 53"/>
              <a:gd name="T16" fmla="*/ 1 w 12"/>
              <a:gd name="T17" fmla="*/ 0 h 53"/>
              <a:gd name="T18" fmla="*/ 1 w 12"/>
              <a:gd name="T19" fmla="*/ 0 h 53"/>
              <a:gd name="T20" fmla="*/ 2 w 12"/>
              <a:gd name="T21" fmla="*/ 0 h 53"/>
              <a:gd name="T22" fmla="*/ 3 w 12"/>
              <a:gd name="T23" fmla="*/ 0 h 53"/>
              <a:gd name="T24" fmla="*/ 3 w 12"/>
              <a:gd name="T25" fmla="*/ 0 h 53"/>
              <a:gd name="T26" fmla="*/ 6 w 12"/>
              <a:gd name="T27" fmla="*/ 5 h 53"/>
              <a:gd name="T28" fmla="*/ 8 w 12"/>
              <a:gd name="T29" fmla="*/ 8 h 53"/>
              <a:gd name="T30" fmla="*/ 10 w 12"/>
              <a:gd name="T31" fmla="*/ 11 h 53"/>
              <a:gd name="T32" fmla="*/ 12 w 12"/>
              <a:gd name="T33" fmla="*/ 15 h 53"/>
              <a:gd name="T34" fmla="*/ 11 w 12"/>
              <a:gd name="T35" fmla="*/ 24 h 53"/>
              <a:gd name="T36" fmla="*/ 10 w 12"/>
              <a:gd name="T37" fmla="*/ 34 h 53"/>
              <a:gd name="T38" fmla="*/ 8 w 12"/>
              <a:gd name="T39" fmla="*/ 45 h 53"/>
              <a:gd name="T40" fmla="*/ 5 w 12"/>
              <a:gd name="T41" fmla="*/ 53 h 53"/>
              <a:gd name="T42" fmla="*/ 4 w 12"/>
              <a:gd name="T43" fmla="*/ 53 h 53"/>
              <a:gd name="T44" fmla="*/ 4 w 12"/>
              <a:gd name="T45" fmla="*/ 53 h 53"/>
              <a:gd name="T46" fmla="*/ 4 w 12"/>
              <a:gd name="T47" fmla="*/ 53 h 53"/>
              <a:gd name="T48" fmla="*/ 4 w 12"/>
              <a:gd name="T49" fmla="*/ 53 h 53"/>
              <a:gd name="T50" fmla="*/ 4 w 12"/>
              <a:gd name="T51" fmla="*/ 53 h 53"/>
              <a:gd name="T52" fmla="*/ 4 w 12"/>
              <a:gd name="T5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53">
                <a:moveTo>
                  <a:pt x="4" y="53"/>
                </a:moveTo>
                <a:lnTo>
                  <a:pt x="7" y="39"/>
                </a:lnTo>
                <a:lnTo>
                  <a:pt x="8" y="27"/>
                </a:lnTo>
                <a:lnTo>
                  <a:pt x="6" y="16"/>
                </a:lnTo>
                <a:lnTo>
                  <a:pt x="0" y="4"/>
                </a:lnTo>
                <a:lnTo>
                  <a:pt x="0" y="3"/>
                </a:lnTo>
                <a:lnTo>
                  <a:pt x="0" y="2"/>
                </a:lnTo>
                <a:lnTo>
                  <a:pt x="0" y="1"/>
                </a:lnTo>
                <a:lnTo>
                  <a:pt x="1" y="0"/>
                </a:lnTo>
                <a:lnTo>
                  <a:pt x="1" y="0"/>
                </a:lnTo>
                <a:lnTo>
                  <a:pt x="2" y="0"/>
                </a:lnTo>
                <a:lnTo>
                  <a:pt x="3" y="0"/>
                </a:lnTo>
                <a:lnTo>
                  <a:pt x="3" y="0"/>
                </a:lnTo>
                <a:lnTo>
                  <a:pt x="6" y="5"/>
                </a:lnTo>
                <a:lnTo>
                  <a:pt x="8" y="8"/>
                </a:lnTo>
                <a:lnTo>
                  <a:pt x="10" y="11"/>
                </a:lnTo>
                <a:lnTo>
                  <a:pt x="12" y="15"/>
                </a:lnTo>
                <a:lnTo>
                  <a:pt x="11" y="24"/>
                </a:lnTo>
                <a:lnTo>
                  <a:pt x="10" y="34"/>
                </a:lnTo>
                <a:lnTo>
                  <a:pt x="8" y="45"/>
                </a:lnTo>
                <a:lnTo>
                  <a:pt x="5" y="53"/>
                </a:lnTo>
                <a:lnTo>
                  <a:pt x="4" y="53"/>
                </a:lnTo>
                <a:lnTo>
                  <a:pt x="4" y="53"/>
                </a:lnTo>
                <a:lnTo>
                  <a:pt x="4" y="53"/>
                </a:lnTo>
                <a:lnTo>
                  <a:pt x="4" y="53"/>
                </a:lnTo>
                <a:lnTo>
                  <a:pt x="4" y="53"/>
                </a:lnTo>
                <a:lnTo>
                  <a:pt x="4"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55"/>
          <p:cNvSpPr>
            <a:spLocks/>
          </p:cNvSpPr>
          <p:nvPr/>
        </p:nvSpPr>
        <p:spPr bwMode="auto">
          <a:xfrm>
            <a:off x="4552950" y="3765550"/>
            <a:ext cx="41275" cy="68263"/>
          </a:xfrm>
          <a:custGeom>
            <a:avLst/>
            <a:gdLst>
              <a:gd name="T0" fmla="*/ 0 w 26"/>
              <a:gd name="T1" fmla="*/ 43 h 43"/>
              <a:gd name="T2" fmla="*/ 1 w 26"/>
              <a:gd name="T3" fmla="*/ 35 h 43"/>
              <a:gd name="T4" fmla="*/ 2 w 26"/>
              <a:gd name="T5" fmla="*/ 28 h 43"/>
              <a:gd name="T6" fmla="*/ 3 w 26"/>
              <a:gd name="T7" fmla="*/ 22 h 43"/>
              <a:gd name="T8" fmla="*/ 5 w 26"/>
              <a:gd name="T9" fmla="*/ 16 h 43"/>
              <a:gd name="T10" fmla="*/ 8 w 26"/>
              <a:gd name="T11" fmla="*/ 12 h 43"/>
              <a:gd name="T12" fmla="*/ 12 w 26"/>
              <a:gd name="T13" fmla="*/ 8 h 43"/>
              <a:gd name="T14" fmla="*/ 17 w 26"/>
              <a:gd name="T15" fmla="*/ 4 h 43"/>
              <a:gd name="T16" fmla="*/ 23 w 26"/>
              <a:gd name="T17" fmla="*/ 0 h 43"/>
              <a:gd name="T18" fmla="*/ 23 w 26"/>
              <a:gd name="T19" fmla="*/ 0 h 43"/>
              <a:gd name="T20" fmla="*/ 24 w 26"/>
              <a:gd name="T21" fmla="*/ 0 h 43"/>
              <a:gd name="T22" fmla="*/ 25 w 26"/>
              <a:gd name="T23" fmla="*/ 1 h 43"/>
              <a:gd name="T24" fmla="*/ 25 w 26"/>
              <a:gd name="T25" fmla="*/ 1 h 43"/>
              <a:gd name="T26" fmla="*/ 25 w 26"/>
              <a:gd name="T27" fmla="*/ 1 h 43"/>
              <a:gd name="T28" fmla="*/ 26 w 26"/>
              <a:gd name="T29" fmla="*/ 2 h 43"/>
              <a:gd name="T30" fmla="*/ 26 w 26"/>
              <a:gd name="T31" fmla="*/ 2 h 43"/>
              <a:gd name="T32" fmla="*/ 26 w 26"/>
              <a:gd name="T33" fmla="*/ 3 h 43"/>
              <a:gd name="T34" fmla="*/ 21 w 26"/>
              <a:gd name="T35" fmla="*/ 6 h 43"/>
              <a:gd name="T36" fmla="*/ 18 w 26"/>
              <a:gd name="T37" fmla="*/ 9 h 43"/>
              <a:gd name="T38" fmla="*/ 15 w 26"/>
              <a:gd name="T39" fmla="*/ 12 h 43"/>
              <a:gd name="T40" fmla="*/ 12 w 26"/>
              <a:gd name="T41" fmla="*/ 15 h 43"/>
              <a:gd name="T42" fmla="*/ 9 w 26"/>
              <a:gd name="T43" fmla="*/ 19 h 43"/>
              <a:gd name="T44" fmla="*/ 8 w 26"/>
              <a:gd name="T45" fmla="*/ 23 h 43"/>
              <a:gd name="T46" fmla="*/ 6 w 26"/>
              <a:gd name="T47" fmla="*/ 28 h 43"/>
              <a:gd name="T48" fmla="*/ 5 w 26"/>
              <a:gd name="T49" fmla="*/ 34 h 43"/>
              <a:gd name="T50" fmla="*/ 3 w 26"/>
              <a:gd name="T51" fmla="*/ 38 h 43"/>
              <a:gd name="T52" fmla="*/ 2 w 26"/>
              <a:gd name="T53" fmla="*/ 40 h 43"/>
              <a:gd name="T54" fmla="*/ 1 w 26"/>
              <a:gd name="T55" fmla="*/ 41 h 43"/>
              <a:gd name="T56" fmla="*/ 0 w 26"/>
              <a:gd name="T57" fmla="*/ 43 h 43"/>
              <a:gd name="T58" fmla="*/ 0 w 26"/>
              <a:gd name="T59" fmla="*/ 43 h 43"/>
              <a:gd name="T60" fmla="*/ 0 w 26"/>
              <a:gd name="T61"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 h="43">
                <a:moveTo>
                  <a:pt x="0" y="43"/>
                </a:moveTo>
                <a:lnTo>
                  <a:pt x="1" y="35"/>
                </a:lnTo>
                <a:lnTo>
                  <a:pt x="2" y="28"/>
                </a:lnTo>
                <a:lnTo>
                  <a:pt x="3" y="22"/>
                </a:lnTo>
                <a:lnTo>
                  <a:pt x="5" y="16"/>
                </a:lnTo>
                <a:lnTo>
                  <a:pt x="8" y="12"/>
                </a:lnTo>
                <a:lnTo>
                  <a:pt x="12" y="8"/>
                </a:lnTo>
                <a:lnTo>
                  <a:pt x="17" y="4"/>
                </a:lnTo>
                <a:lnTo>
                  <a:pt x="23" y="0"/>
                </a:lnTo>
                <a:lnTo>
                  <a:pt x="23" y="0"/>
                </a:lnTo>
                <a:lnTo>
                  <a:pt x="24" y="0"/>
                </a:lnTo>
                <a:lnTo>
                  <a:pt x="25" y="1"/>
                </a:lnTo>
                <a:lnTo>
                  <a:pt x="25" y="1"/>
                </a:lnTo>
                <a:lnTo>
                  <a:pt x="25" y="1"/>
                </a:lnTo>
                <a:lnTo>
                  <a:pt x="26" y="2"/>
                </a:lnTo>
                <a:lnTo>
                  <a:pt x="26" y="2"/>
                </a:lnTo>
                <a:lnTo>
                  <a:pt x="26" y="3"/>
                </a:lnTo>
                <a:lnTo>
                  <a:pt x="21" y="6"/>
                </a:lnTo>
                <a:lnTo>
                  <a:pt x="18" y="9"/>
                </a:lnTo>
                <a:lnTo>
                  <a:pt x="15" y="12"/>
                </a:lnTo>
                <a:lnTo>
                  <a:pt x="12" y="15"/>
                </a:lnTo>
                <a:lnTo>
                  <a:pt x="9" y="19"/>
                </a:lnTo>
                <a:lnTo>
                  <a:pt x="8" y="23"/>
                </a:lnTo>
                <a:lnTo>
                  <a:pt x="6" y="28"/>
                </a:lnTo>
                <a:lnTo>
                  <a:pt x="5" y="34"/>
                </a:lnTo>
                <a:lnTo>
                  <a:pt x="3" y="38"/>
                </a:lnTo>
                <a:lnTo>
                  <a:pt x="2" y="40"/>
                </a:lnTo>
                <a:lnTo>
                  <a:pt x="1" y="41"/>
                </a:lnTo>
                <a:lnTo>
                  <a:pt x="0" y="43"/>
                </a:lnTo>
                <a:lnTo>
                  <a:pt x="0" y="43"/>
                </a:lnTo>
                <a:lnTo>
                  <a:pt x="0"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57"/>
          <p:cNvSpPr>
            <a:spLocks/>
          </p:cNvSpPr>
          <p:nvPr/>
        </p:nvSpPr>
        <p:spPr bwMode="auto">
          <a:xfrm>
            <a:off x="4518025" y="3748088"/>
            <a:ext cx="38100" cy="79375"/>
          </a:xfrm>
          <a:custGeom>
            <a:avLst/>
            <a:gdLst>
              <a:gd name="T0" fmla="*/ 3 w 24"/>
              <a:gd name="T1" fmla="*/ 50 h 50"/>
              <a:gd name="T2" fmla="*/ 0 w 24"/>
              <a:gd name="T3" fmla="*/ 43 h 50"/>
              <a:gd name="T4" fmla="*/ 0 w 24"/>
              <a:gd name="T5" fmla="*/ 35 h 50"/>
              <a:gd name="T6" fmla="*/ 1 w 24"/>
              <a:gd name="T7" fmla="*/ 27 h 50"/>
              <a:gd name="T8" fmla="*/ 4 w 24"/>
              <a:gd name="T9" fmla="*/ 20 h 50"/>
              <a:gd name="T10" fmla="*/ 7 w 24"/>
              <a:gd name="T11" fmla="*/ 12 h 50"/>
              <a:gd name="T12" fmla="*/ 12 w 24"/>
              <a:gd name="T13" fmla="*/ 6 h 50"/>
              <a:gd name="T14" fmla="*/ 18 w 24"/>
              <a:gd name="T15" fmla="*/ 2 h 50"/>
              <a:gd name="T16" fmla="*/ 24 w 24"/>
              <a:gd name="T17" fmla="*/ 0 h 50"/>
              <a:gd name="T18" fmla="*/ 20 w 24"/>
              <a:gd name="T19" fmla="*/ 6 h 50"/>
              <a:gd name="T20" fmla="*/ 15 w 24"/>
              <a:gd name="T21" fmla="*/ 12 h 50"/>
              <a:gd name="T22" fmla="*/ 12 w 24"/>
              <a:gd name="T23" fmla="*/ 17 h 50"/>
              <a:gd name="T24" fmla="*/ 9 w 24"/>
              <a:gd name="T25" fmla="*/ 22 h 50"/>
              <a:gd name="T26" fmla="*/ 7 w 24"/>
              <a:gd name="T27" fmla="*/ 27 h 50"/>
              <a:gd name="T28" fmla="*/ 5 w 24"/>
              <a:gd name="T29" fmla="*/ 33 h 50"/>
              <a:gd name="T30" fmla="*/ 5 w 24"/>
              <a:gd name="T31" fmla="*/ 40 h 50"/>
              <a:gd name="T32" fmla="*/ 5 w 24"/>
              <a:gd name="T33" fmla="*/ 49 h 50"/>
              <a:gd name="T34" fmla="*/ 5 w 24"/>
              <a:gd name="T35" fmla="*/ 49 h 50"/>
              <a:gd name="T36" fmla="*/ 5 w 24"/>
              <a:gd name="T37" fmla="*/ 50 h 50"/>
              <a:gd name="T38" fmla="*/ 4 w 24"/>
              <a:gd name="T39" fmla="*/ 50 h 50"/>
              <a:gd name="T40" fmla="*/ 4 w 24"/>
              <a:gd name="T41" fmla="*/ 50 h 50"/>
              <a:gd name="T42" fmla="*/ 4 w 24"/>
              <a:gd name="T43" fmla="*/ 50 h 50"/>
              <a:gd name="T44" fmla="*/ 4 w 24"/>
              <a:gd name="T45" fmla="*/ 50 h 50"/>
              <a:gd name="T46" fmla="*/ 4 w 24"/>
              <a:gd name="T47" fmla="*/ 50 h 50"/>
              <a:gd name="T48" fmla="*/ 3 w 24"/>
              <a:gd name="T49" fmla="*/ 50 h 50"/>
              <a:gd name="T50" fmla="*/ 3 w 24"/>
              <a:gd name="T51" fmla="*/ 50 h 50"/>
              <a:gd name="T52" fmla="*/ 3 w 24"/>
              <a:gd name="T5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 h="50">
                <a:moveTo>
                  <a:pt x="3" y="50"/>
                </a:moveTo>
                <a:lnTo>
                  <a:pt x="0" y="43"/>
                </a:lnTo>
                <a:lnTo>
                  <a:pt x="0" y="35"/>
                </a:lnTo>
                <a:lnTo>
                  <a:pt x="1" y="27"/>
                </a:lnTo>
                <a:lnTo>
                  <a:pt x="4" y="20"/>
                </a:lnTo>
                <a:lnTo>
                  <a:pt x="7" y="12"/>
                </a:lnTo>
                <a:lnTo>
                  <a:pt x="12" y="6"/>
                </a:lnTo>
                <a:lnTo>
                  <a:pt x="18" y="2"/>
                </a:lnTo>
                <a:lnTo>
                  <a:pt x="24" y="0"/>
                </a:lnTo>
                <a:lnTo>
                  <a:pt x="20" y="6"/>
                </a:lnTo>
                <a:lnTo>
                  <a:pt x="15" y="12"/>
                </a:lnTo>
                <a:lnTo>
                  <a:pt x="12" y="17"/>
                </a:lnTo>
                <a:lnTo>
                  <a:pt x="9" y="22"/>
                </a:lnTo>
                <a:lnTo>
                  <a:pt x="7" y="27"/>
                </a:lnTo>
                <a:lnTo>
                  <a:pt x="5" y="33"/>
                </a:lnTo>
                <a:lnTo>
                  <a:pt x="5" y="40"/>
                </a:lnTo>
                <a:lnTo>
                  <a:pt x="5" y="49"/>
                </a:lnTo>
                <a:lnTo>
                  <a:pt x="5" y="49"/>
                </a:lnTo>
                <a:lnTo>
                  <a:pt x="5" y="50"/>
                </a:lnTo>
                <a:lnTo>
                  <a:pt x="4" y="50"/>
                </a:lnTo>
                <a:lnTo>
                  <a:pt x="4" y="50"/>
                </a:lnTo>
                <a:lnTo>
                  <a:pt x="4" y="50"/>
                </a:lnTo>
                <a:lnTo>
                  <a:pt x="4" y="50"/>
                </a:lnTo>
                <a:lnTo>
                  <a:pt x="4" y="50"/>
                </a:lnTo>
                <a:lnTo>
                  <a:pt x="3" y="50"/>
                </a:lnTo>
                <a:lnTo>
                  <a:pt x="3" y="50"/>
                </a:lnTo>
                <a:lnTo>
                  <a:pt x="3"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2135905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indefinite" fill="hold" grpId="0" nodeType="withEffect">
                                  <p:stCondLst>
                                    <p:cond delay="0"/>
                                  </p:stCondLst>
                                  <p:endCondLst>
                                    <p:cond evt="onNext" delay="0">
                                      <p:tgtEl>
                                        <p:sldTgt/>
                                      </p:tgtEl>
                                    </p:cond>
                                  </p:endCondLst>
                                  <p:childTnLst>
                                    <p:animRot by="120000">
                                      <p:cBhvr>
                                        <p:cTn id="6" dur="200" fill="hold">
                                          <p:stCondLst>
                                            <p:cond delay="0"/>
                                          </p:stCondLst>
                                        </p:cTn>
                                        <p:tgtEl>
                                          <p:spTgt spid="58"/>
                                        </p:tgtEl>
                                        <p:attrNameLst>
                                          <p:attrName>r</p:attrName>
                                        </p:attrNameLst>
                                      </p:cBhvr>
                                    </p:animRot>
                                    <p:animRot by="-240000">
                                      <p:cBhvr>
                                        <p:cTn id="7" dur="400" fill="hold">
                                          <p:stCondLst>
                                            <p:cond delay="400"/>
                                          </p:stCondLst>
                                        </p:cTn>
                                        <p:tgtEl>
                                          <p:spTgt spid="58"/>
                                        </p:tgtEl>
                                        <p:attrNameLst>
                                          <p:attrName>r</p:attrName>
                                        </p:attrNameLst>
                                      </p:cBhvr>
                                    </p:animRot>
                                    <p:animRot by="240000">
                                      <p:cBhvr>
                                        <p:cTn id="8" dur="400" fill="hold">
                                          <p:stCondLst>
                                            <p:cond delay="800"/>
                                          </p:stCondLst>
                                        </p:cTn>
                                        <p:tgtEl>
                                          <p:spTgt spid="58"/>
                                        </p:tgtEl>
                                        <p:attrNameLst>
                                          <p:attrName>r</p:attrName>
                                        </p:attrNameLst>
                                      </p:cBhvr>
                                    </p:animRot>
                                    <p:animRot by="-240000">
                                      <p:cBhvr>
                                        <p:cTn id="9" dur="400" fill="hold">
                                          <p:stCondLst>
                                            <p:cond delay="1200"/>
                                          </p:stCondLst>
                                        </p:cTn>
                                        <p:tgtEl>
                                          <p:spTgt spid="58"/>
                                        </p:tgtEl>
                                        <p:attrNameLst>
                                          <p:attrName>r</p:attrName>
                                        </p:attrNameLst>
                                      </p:cBhvr>
                                    </p:animRot>
                                    <p:animRot by="120000">
                                      <p:cBhvr>
                                        <p:cTn id="10" dur="400" fill="hold">
                                          <p:stCondLst>
                                            <p:cond delay="1600"/>
                                          </p:stCondLst>
                                        </p:cTn>
                                        <p:tgtEl>
                                          <p:spTgt spid="58"/>
                                        </p:tgtEl>
                                        <p:attrNameLst>
                                          <p:attrName>r</p:attrName>
                                        </p:attrNameLst>
                                      </p:cBhvr>
                                    </p:animRot>
                                  </p:childTnLst>
                                </p:cTn>
                              </p:par>
                              <p:par>
                                <p:cTn id="11" presetID="32" presetClass="emph" presetSubtype="0" repeatCount="indefinite" fill="hold" grpId="0" nodeType="withEffect">
                                  <p:stCondLst>
                                    <p:cond delay="0"/>
                                  </p:stCondLst>
                                  <p:endCondLst>
                                    <p:cond evt="onNext" delay="0">
                                      <p:tgtEl>
                                        <p:sldTgt/>
                                      </p:tgtEl>
                                    </p:cond>
                                  </p:endCondLst>
                                  <p:childTnLst>
                                    <p:animRot by="120000">
                                      <p:cBhvr>
                                        <p:cTn id="12" dur="200" fill="hold">
                                          <p:stCondLst>
                                            <p:cond delay="0"/>
                                          </p:stCondLst>
                                        </p:cTn>
                                        <p:tgtEl>
                                          <p:spTgt spid="59"/>
                                        </p:tgtEl>
                                        <p:attrNameLst>
                                          <p:attrName>r</p:attrName>
                                        </p:attrNameLst>
                                      </p:cBhvr>
                                    </p:animRot>
                                    <p:animRot by="-240000">
                                      <p:cBhvr>
                                        <p:cTn id="13" dur="400" fill="hold">
                                          <p:stCondLst>
                                            <p:cond delay="400"/>
                                          </p:stCondLst>
                                        </p:cTn>
                                        <p:tgtEl>
                                          <p:spTgt spid="59"/>
                                        </p:tgtEl>
                                        <p:attrNameLst>
                                          <p:attrName>r</p:attrName>
                                        </p:attrNameLst>
                                      </p:cBhvr>
                                    </p:animRot>
                                    <p:animRot by="240000">
                                      <p:cBhvr>
                                        <p:cTn id="14" dur="400" fill="hold">
                                          <p:stCondLst>
                                            <p:cond delay="800"/>
                                          </p:stCondLst>
                                        </p:cTn>
                                        <p:tgtEl>
                                          <p:spTgt spid="59"/>
                                        </p:tgtEl>
                                        <p:attrNameLst>
                                          <p:attrName>r</p:attrName>
                                        </p:attrNameLst>
                                      </p:cBhvr>
                                    </p:animRot>
                                    <p:animRot by="-240000">
                                      <p:cBhvr>
                                        <p:cTn id="15" dur="400" fill="hold">
                                          <p:stCondLst>
                                            <p:cond delay="1200"/>
                                          </p:stCondLst>
                                        </p:cTn>
                                        <p:tgtEl>
                                          <p:spTgt spid="59"/>
                                        </p:tgtEl>
                                        <p:attrNameLst>
                                          <p:attrName>r</p:attrName>
                                        </p:attrNameLst>
                                      </p:cBhvr>
                                    </p:animRot>
                                    <p:animRot by="120000">
                                      <p:cBhvr>
                                        <p:cTn id="16" dur="400" fill="hold">
                                          <p:stCondLst>
                                            <p:cond delay="1600"/>
                                          </p:stCondLst>
                                        </p:cTn>
                                        <p:tgtEl>
                                          <p:spTgt spid="59"/>
                                        </p:tgtEl>
                                        <p:attrNameLst>
                                          <p:attrName>r</p:attrName>
                                        </p:attrNameLst>
                                      </p:cBhvr>
                                    </p:animRot>
                                  </p:childTnLst>
                                </p:cTn>
                              </p:par>
                              <p:par>
                                <p:cTn id="17" presetID="32" presetClass="emph" presetSubtype="0" repeatCount="indefinite" fill="hold" grpId="0" nodeType="withEffect">
                                  <p:stCondLst>
                                    <p:cond delay="0"/>
                                  </p:stCondLst>
                                  <p:endCondLst>
                                    <p:cond evt="onNext" delay="0">
                                      <p:tgtEl>
                                        <p:sldTgt/>
                                      </p:tgtEl>
                                    </p:cond>
                                  </p:endCondLst>
                                  <p:childTnLst>
                                    <p:animRot by="120000">
                                      <p:cBhvr>
                                        <p:cTn id="18" dur="200" fill="hold">
                                          <p:stCondLst>
                                            <p:cond delay="0"/>
                                          </p:stCondLst>
                                        </p:cTn>
                                        <p:tgtEl>
                                          <p:spTgt spid="60"/>
                                        </p:tgtEl>
                                        <p:attrNameLst>
                                          <p:attrName>r</p:attrName>
                                        </p:attrNameLst>
                                      </p:cBhvr>
                                    </p:animRot>
                                    <p:animRot by="-240000">
                                      <p:cBhvr>
                                        <p:cTn id="19" dur="400" fill="hold">
                                          <p:stCondLst>
                                            <p:cond delay="400"/>
                                          </p:stCondLst>
                                        </p:cTn>
                                        <p:tgtEl>
                                          <p:spTgt spid="60"/>
                                        </p:tgtEl>
                                        <p:attrNameLst>
                                          <p:attrName>r</p:attrName>
                                        </p:attrNameLst>
                                      </p:cBhvr>
                                    </p:animRot>
                                    <p:animRot by="240000">
                                      <p:cBhvr>
                                        <p:cTn id="20" dur="400" fill="hold">
                                          <p:stCondLst>
                                            <p:cond delay="800"/>
                                          </p:stCondLst>
                                        </p:cTn>
                                        <p:tgtEl>
                                          <p:spTgt spid="60"/>
                                        </p:tgtEl>
                                        <p:attrNameLst>
                                          <p:attrName>r</p:attrName>
                                        </p:attrNameLst>
                                      </p:cBhvr>
                                    </p:animRot>
                                    <p:animRot by="-240000">
                                      <p:cBhvr>
                                        <p:cTn id="21" dur="400" fill="hold">
                                          <p:stCondLst>
                                            <p:cond delay="1200"/>
                                          </p:stCondLst>
                                        </p:cTn>
                                        <p:tgtEl>
                                          <p:spTgt spid="60"/>
                                        </p:tgtEl>
                                        <p:attrNameLst>
                                          <p:attrName>r</p:attrName>
                                        </p:attrNameLst>
                                      </p:cBhvr>
                                    </p:animRot>
                                    <p:animRot by="120000">
                                      <p:cBhvr>
                                        <p:cTn id="22" dur="400" fill="hold">
                                          <p:stCondLst>
                                            <p:cond delay="1600"/>
                                          </p:stCondLst>
                                        </p:cTn>
                                        <p:tgtEl>
                                          <p:spTgt spid="60"/>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animBg="1"/>
      <p:bldP spid="59" grpId="0" animBg="1"/>
      <p:bldP spid="60"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Lesson: Smoking</a:t>
            </a:r>
            <a:endParaRPr lang="en-US" dirty="0"/>
          </a:p>
        </p:txBody>
      </p:sp>
      <p:sp>
        <p:nvSpPr>
          <p:cNvPr id="4" name="Content Placeholder 3"/>
          <p:cNvSpPr>
            <a:spLocks noGrp="1"/>
          </p:cNvSpPr>
          <p:nvPr>
            <p:ph sz="half" idx="2"/>
          </p:nvPr>
        </p:nvSpPr>
        <p:spPr>
          <a:xfrm>
            <a:off x="533400" y="2636837"/>
            <a:ext cx="8153400" cy="3306763"/>
          </a:xfrm>
        </p:spPr>
        <p:txBody>
          <a:bodyPr/>
          <a:lstStyle/>
          <a:p>
            <a:r>
              <a:rPr lang="en-US" sz="2400" dirty="0" smtClean="0"/>
              <a:t>Contains same dangerous chemicals as first-hand smoke</a:t>
            </a:r>
          </a:p>
          <a:p>
            <a:r>
              <a:rPr lang="en-US" sz="2400" dirty="0" smtClean="0"/>
              <a:t>Associated with most of same diseases</a:t>
            </a:r>
          </a:p>
          <a:p>
            <a:r>
              <a:rPr lang="en-US" sz="2400" dirty="0" smtClean="0"/>
              <a:t>Nonsmokers are exposed whenever they are near someone smoking: in homes, cars, public places</a:t>
            </a:r>
          </a:p>
          <a:p>
            <a:endParaRPr lang="en-US" sz="2400" dirty="0"/>
          </a:p>
        </p:txBody>
      </p:sp>
      <p:sp>
        <p:nvSpPr>
          <p:cNvPr id="5" name="Slide Number Placeholder 4"/>
          <p:cNvSpPr>
            <a:spLocks noGrp="1"/>
          </p:cNvSpPr>
          <p:nvPr>
            <p:ph type="sldNum" sz="quarter" idx="12"/>
          </p:nvPr>
        </p:nvSpPr>
        <p:spPr/>
        <p:txBody>
          <a:bodyPr/>
          <a:lstStyle/>
          <a:p>
            <a:pPr>
              <a:defRPr/>
            </a:pPr>
            <a:fld id="{0162525C-6DC3-4718-A4A4-55D316DA7468}" type="slidenum">
              <a:rPr lang="en-US" smtClean="0"/>
              <a:pPr>
                <a:defRPr/>
              </a:pPr>
              <a:t>42</a:t>
            </a:fld>
            <a:endParaRPr lang="en-US" dirty="0"/>
          </a:p>
        </p:txBody>
      </p:sp>
      <p:sp>
        <p:nvSpPr>
          <p:cNvPr id="8" name="Content Placeholder 7"/>
          <p:cNvSpPr txBox="1">
            <a:spLocks noGrp="1"/>
          </p:cNvSpPr>
          <p:nvPr>
            <p:ph sz="half" idx="1"/>
          </p:nvPr>
        </p:nvSpPr>
        <p:spPr>
          <a:xfrm>
            <a:off x="457200" y="1600200"/>
            <a:ext cx="8229600" cy="1015663"/>
          </a:xfrm>
          <a:prstGeom prst="rect">
            <a:avLst/>
          </a:prstGeom>
          <a:noFill/>
        </p:spPr>
        <p:txBody>
          <a:bodyPr wrap="square" rtlCol="0">
            <a:spAutoFit/>
          </a:bodyPr>
          <a:lstStyle/>
          <a:p>
            <a:pPr marL="0" indent="0">
              <a:buNone/>
            </a:pPr>
            <a:r>
              <a:rPr lang="en-US" sz="3000" b="1" dirty="0">
                <a:solidFill>
                  <a:schemeClr val="tx1"/>
                </a:solidFill>
                <a:latin typeface="Calibri" pitchFamily="34" charset="0"/>
                <a:cs typeface="Arial" charset="0"/>
              </a:rPr>
              <a:t>Second-hand smoke </a:t>
            </a:r>
            <a:r>
              <a:rPr lang="en-US" sz="3000" dirty="0" smtClean="0">
                <a:solidFill>
                  <a:schemeClr val="tx2"/>
                </a:solidFill>
              </a:rPr>
              <a:t>comes from the burning cigarette, cigar, or pipe and the smoker’s breath</a:t>
            </a:r>
            <a:endParaRPr lang="en-US" sz="3000" dirty="0">
              <a:solidFill>
                <a:schemeClr val="tx2"/>
              </a:solidFill>
            </a:endParaRPr>
          </a:p>
        </p:txBody>
      </p:sp>
      <p:grpSp>
        <p:nvGrpSpPr>
          <p:cNvPr id="10" name="Group 4"/>
          <p:cNvGrpSpPr>
            <a:grpSpLocks noChangeAspect="1"/>
          </p:cNvGrpSpPr>
          <p:nvPr/>
        </p:nvGrpSpPr>
        <p:grpSpPr bwMode="auto">
          <a:xfrm>
            <a:off x="990600" y="4648200"/>
            <a:ext cx="1447800" cy="1654175"/>
            <a:chOff x="636" y="2928"/>
            <a:chExt cx="912" cy="1042"/>
          </a:xfrm>
        </p:grpSpPr>
        <p:sp>
          <p:nvSpPr>
            <p:cNvPr id="11" name="AutoShape 3"/>
            <p:cNvSpPr>
              <a:spLocks noChangeAspect="1" noChangeArrowheads="1" noTextEdit="1"/>
            </p:cNvSpPr>
            <p:nvPr/>
          </p:nvSpPr>
          <p:spPr bwMode="auto">
            <a:xfrm>
              <a:off x="636" y="2928"/>
              <a:ext cx="912" cy="10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5"/>
            <p:cNvSpPr>
              <a:spLocks/>
            </p:cNvSpPr>
            <p:nvPr/>
          </p:nvSpPr>
          <p:spPr bwMode="auto">
            <a:xfrm>
              <a:off x="636" y="2928"/>
              <a:ext cx="912" cy="1042"/>
            </a:xfrm>
            <a:custGeom>
              <a:avLst/>
              <a:gdLst>
                <a:gd name="T0" fmla="*/ 81 w 912"/>
                <a:gd name="T1" fmla="*/ 991 h 1042"/>
                <a:gd name="T2" fmla="*/ 70 w 912"/>
                <a:gd name="T3" fmla="*/ 925 h 1042"/>
                <a:gd name="T4" fmla="*/ 84 w 912"/>
                <a:gd name="T5" fmla="*/ 871 h 1042"/>
                <a:gd name="T6" fmla="*/ 60 w 912"/>
                <a:gd name="T7" fmla="*/ 805 h 1042"/>
                <a:gd name="T8" fmla="*/ 27 w 912"/>
                <a:gd name="T9" fmla="*/ 692 h 1042"/>
                <a:gd name="T10" fmla="*/ 33 w 912"/>
                <a:gd name="T11" fmla="*/ 582 h 1042"/>
                <a:gd name="T12" fmla="*/ 18 w 912"/>
                <a:gd name="T13" fmla="*/ 528 h 1042"/>
                <a:gd name="T14" fmla="*/ 130 w 912"/>
                <a:gd name="T15" fmla="*/ 469 h 1042"/>
                <a:gd name="T16" fmla="*/ 125 w 912"/>
                <a:gd name="T17" fmla="*/ 444 h 1042"/>
                <a:gd name="T18" fmla="*/ 111 w 912"/>
                <a:gd name="T19" fmla="*/ 422 h 1042"/>
                <a:gd name="T20" fmla="*/ 64 w 912"/>
                <a:gd name="T21" fmla="*/ 423 h 1042"/>
                <a:gd name="T22" fmla="*/ 69 w 912"/>
                <a:gd name="T23" fmla="*/ 379 h 1042"/>
                <a:gd name="T24" fmla="*/ 89 w 912"/>
                <a:gd name="T25" fmla="*/ 334 h 1042"/>
                <a:gd name="T26" fmla="*/ 90 w 912"/>
                <a:gd name="T27" fmla="*/ 310 h 1042"/>
                <a:gd name="T28" fmla="*/ 8 w 912"/>
                <a:gd name="T29" fmla="*/ 316 h 1042"/>
                <a:gd name="T30" fmla="*/ 27 w 912"/>
                <a:gd name="T31" fmla="*/ 266 h 1042"/>
                <a:gd name="T32" fmla="*/ 128 w 912"/>
                <a:gd name="T33" fmla="*/ 210 h 1042"/>
                <a:gd name="T34" fmla="*/ 142 w 912"/>
                <a:gd name="T35" fmla="*/ 175 h 1042"/>
                <a:gd name="T36" fmla="*/ 142 w 912"/>
                <a:gd name="T37" fmla="*/ 140 h 1042"/>
                <a:gd name="T38" fmla="*/ 246 w 912"/>
                <a:gd name="T39" fmla="*/ 127 h 1042"/>
                <a:gd name="T40" fmla="*/ 267 w 912"/>
                <a:gd name="T41" fmla="*/ 102 h 1042"/>
                <a:gd name="T42" fmla="*/ 271 w 912"/>
                <a:gd name="T43" fmla="*/ 69 h 1042"/>
                <a:gd name="T44" fmla="*/ 368 w 912"/>
                <a:gd name="T45" fmla="*/ 41 h 1042"/>
                <a:gd name="T46" fmla="*/ 446 w 912"/>
                <a:gd name="T47" fmla="*/ 39 h 1042"/>
                <a:gd name="T48" fmla="*/ 473 w 912"/>
                <a:gd name="T49" fmla="*/ 28 h 1042"/>
                <a:gd name="T50" fmla="*/ 497 w 912"/>
                <a:gd name="T51" fmla="*/ 4 h 1042"/>
                <a:gd name="T52" fmla="*/ 545 w 912"/>
                <a:gd name="T53" fmla="*/ 14 h 1042"/>
                <a:gd name="T54" fmla="*/ 597 w 912"/>
                <a:gd name="T55" fmla="*/ 59 h 1042"/>
                <a:gd name="T56" fmla="*/ 758 w 912"/>
                <a:gd name="T57" fmla="*/ 86 h 1042"/>
                <a:gd name="T58" fmla="*/ 799 w 912"/>
                <a:gd name="T59" fmla="*/ 144 h 1042"/>
                <a:gd name="T60" fmla="*/ 856 w 912"/>
                <a:gd name="T61" fmla="*/ 152 h 1042"/>
                <a:gd name="T62" fmla="*/ 906 w 912"/>
                <a:gd name="T63" fmla="*/ 197 h 1042"/>
                <a:gd name="T64" fmla="*/ 838 w 912"/>
                <a:gd name="T65" fmla="*/ 256 h 1042"/>
                <a:gd name="T66" fmla="*/ 854 w 912"/>
                <a:gd name="T67" fmla="*/ 269 h 1042"/>
                <a:gd name="T68" fmla="*/ 858 w 912"/>
                <a:gd name="T69" fmla="*/ 293 h 1042"/>
                <a:gd name="T70" fmla="*/ 840 w 912"/>
                <a:gd name="T71" fmla="*/ 321 h 1042"/>
                <a:gd name="T72" fmla="*/ 872 w 912"/>
                <a:gd name="T73" fmla="*/ 339 h 1042"/>
                <a:gd name="T74" fmla="*/ 829 w 912"/>
                <a:gd name="T75" fmla="*/ 377 h 1042"/>
                <a:gd name="T76" fmla="*/ 750 w 912"/>
                <a:gd name="T77" fmla="*/ 383 h 1042"/>
                <a:gd name="T78" fmla="*/ 705 w 912"/>
                <a:gd name="T79" fmla="*/ 408 h 1042"/>
                <a:gd name="T80" fmla="*/ 663 w 912"/>
                <a:gd name="T81" fmla="*/ 385 h 1042"/>
                <a:gd name="T82" fmla="*/ 610 w 912"/>
                <a:gd name="T83" fmla="*/ 406 h 1042"/>
                <a:gd name="T84" fmla="*/ 625 w 912"/>
                <a:gd name="T85" fmla="*/ 364 h 1042"/>
                <a:gd name="T86" fmla="*/ 619 w 912"/>
                <a:gd name="T87" fmla="*/ 341 h 1042"/>
                <a:gd name="T88" fmla="*/ 631 w 912"/>
                <a:gd name="T89" fmla="*/ 316 h 1042"/>
                <a:gd name="T90" fmla="*/ 664 w 912"/>
                <a:gd name="T91" fmla="*/ 289 h 1042"/>
                <a:gd name="T92" fmla="*/ 616 w 912"/>
                <a:gd name="T93" fmla="*/ 287 h 1042"/>
                <a:gd name="T94" fmla="*/ 573 w 912"/>
                <a:gd name="T95" fmla="*/ 293 h 1042"/>
                <a:gd name="T96" fmla="*/ 557 w 912"/>
                <a:gd name="T97" fmla="*/ 324 h 1042"/>
                <a:gd name="T98" fmla="*/ 515 w 912"/>
                <a:gd name="T99" fmla="*/ 346 h 1042"/>
                <a:gd name="T100" fmla="*/ 527 w 912"/>
                <a:gd name="T101" fmla="*/ 369 h 1042"/>
                <a:gd name="T102" fmla="*/ 561 w 912"/>
                <a:gd name="T103" fmla="*/ 371 h 1042"/>
                <a:gd name="T104" fmla="*/ 586 w 912"/>
                <a:gd name="T105" fmla="*/ 393 h 1042"/>
                <a:gd name="T106" fmla="*/ 549 w 912"/>
                <a:gd name="T107" fmla="*/ 430 h 1042"/>
                <a:gd name="T108" fmla="*/ 550 w 912"/>
                <a:gd name="T109" fmla="*/ 460 h 1042"/>
                <a:gd name="T110" fmla="*/ 558 w 912"/>
                <a:gd name="T111" fmla="*/ 479 h 1042"/>
                <a:gd name="T112" fmla="*/ 546 w 912"/>
                <a:gd name="T113" fmla="*/ 498 h 1042"/>
                <a:gd name="T114" fmla="*/ 606 w 912"/>
                <a:gd name="T115" fmla="*/ 546 h 1042"/>
                <a:gd name="T116" fmla="*/ 593 w 912"/>
                <a:gd name="T117" fmla="*/ 577 h 1042"/>
                <a:gd name="T118" fmla="*/ 604 w 912"/>
                <a:gd name="T119" fmla="*/ 662 h 1042"/>
                <a:gd name="T120" fmla="*/ 628 w 912"/>
                <a:gd name="T121" fmla="*/ 787 h 1042"/>
                <a:gd name="T122" fmla="*/ 597 w 912"/>
                <a:gd name="T123" fmla="*/ 1014 h 1042"/>
                <a:gd name="T124" fmla="*/ 592 w 912"/>
                <a:gd name="T125" fmla="*/ 1038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2" h="1042">
                  <a:moveTo>
                    <a:pt x="101" y="1042"/>
                  </a:moveTo>
                  <a:lnTo>
                    <a:pt x="99" y="1041"/>
                  </a:lnTo>
                  <a:lnTo>
                    <a:pt x="97" y="1040"/>
                  </a:lnTo>
                  <a:lnTo>
                    <a:pt x="95" y="1039"/>
                  </a:lnTo>
                  <a:lnTo>
                    <a:pt x="93" y="1037"/>
                  </a:lnTo>
                  <a:lnTo>
                    <a:pt x="91" y="1036"/>
                  </a:lnTo>
                  <a:lnTo>
                    <a:pt x="90" y="1034"/>
                  </a:lnTo>
                  <a:lnTo>
                    <a:pt x="88" y="1032"/>
                  </a:lnTo>
                  <a:lnTo>
                    <a:pt x="87" y="1030"/>
                  </a:lnTo>
                  <a:lnTo>
                    <a:pt x="86" y="1028"/>
                  </a:lnTo>
                  <a:lnTo>
                    <a:pt x="85" y="1026"/>
                  </a:lnTo>
                  <a:lnTo>
                    <a:pt x="84" y="1024"/>
                  </a:lnTo>
                  <a:lnTo>
                    <a:pt x="84" y="1021"/>
                  </a:lnTo>
                  <a:lnTo>
                    <a:pt x="83" y="1019"/>
                  </a:lnTo>
                  <a:lnTo>
                    <a:pt x="83" y="1017"/>
                  </a:lnTo>
                  <a:lnTo>
                    <a:pt x="82" y="1014"/>
                  </a:lnTo>
                  <a:lnTo>
                    <a:pt x="82" y="1012"/>
                  </a:lnTo>
                  <a:lnTo>
                    <a:pt x="81" y="1009"/>
                  </a:lnTo>
                  <a:lnTo>
                    <a:pt x="81" y="1007"/>
                  </a:lnTo>
                  <a:lnTo>
                    <a:pt x="81" y="1004"/>
                  </a:lnTo>
                  <a:lnTo>
                    <a:pt x="81" y="1001"/>
                  </a:lnTo>
                  <a:lnTo>
                    <a:pt x="81" y="996"/>
                  </a:lnTo>
                  <a:lnTo>
                    <a:pt x="81" y="991"/>
                  </a:lnTo>
                  <a:lnTo>
                    <a:pt x="81" y="986"/>
                  </a:lnTo>
                  <a:lnTo>
                    <a:pt x="81" y="982"/>
                  </a:lnTo>
                  <a:lnTo>
                    <a:pt x="81" y="980"/>
                  </a:lnTo>
                  <a:lnTo>
                    <a:pt x="81" y="978"/>
                  </a:lnTo>
                  <a:lnTo>
                    <a:pt x="81" y="976"/>
                  </a:lnTo>
                  <a:lnTo>
                    <a:pt x="80" y="974"/>
                  </a:lnTo>
                  <a:lnTo>
                    <a:pt x="80" y="972"/>
                  </a:lnTo>
                  <a:lnTo>
                    <a:pt x="79" y="969"/>
                  </a:lnTo>
                  <a:lnTo>
                    <a:pt x="78" y="967"/>
                  </a:lnTo>
                  <a:lnTo>
                    <a:pt x="77" y="965"/>
                  </a:lnTo>
                  <a:lnTo>
                    <a:pt x="76" y="962"/>
                  </a:lnTo>
                  <a:lnTo>
                    <a:pt x="76" y="959"/>
                  </a:lnTo>
                  <a:lnTo>
                    <a:pt x="75" y="956"/>
                  </a:lnTo>
                  <a:lnTo>
                    <a:pt x="75" y="954"/>
                  </a:lnTo>
                  <a:lnTo>
                    <a:pt x="74" y="951"/>
                  </a:lnTo>
                  <a:lnTo>
                    <a:pt x="73" y="947"/>
                  </a:lnTo>
                  <a:lnTo>
                    <a:pt x="72" y="945"/>
                  </a:lnTo>
                  <a:lnTo>
                    <a:pt x="72" y="941"/>
                  </a:lnTo>
                  <a:lnTo>
                    <a:pt x="72" y="938"/>
                  </a:lnTo>
                  <a:lnTo>
                    <a:pt x="71" y="935"/>
                  </a:lnTo>
                  <a:lnTo>
                    <a:pt x="71" y="932"/>
                  </a:lnTo>
                  <a:lnTo>
                    <a:pt x="70" y="929"/>
                  </a:lnTo>
                  <a:lnTo>
                    <a:pt x="70" y="925"/>
                  </a:lnTo>
                  <a:lnTo>
                    <a:pt x="69" y="922"/>
                  </a:lnTo>
                  <a:lnTo>
                    <a:pt x="69" y="919"/>
                  </a:lnTo>
                  <a:lnTo>
                    <a:pt x="69" y="916"/>
                  </a:lnTo>
                  <a:lnTo>
                    <a:pt x="69" y="913"/>
                  </a:lnTo>
                  <a:lnTo>
                    <a:pt x="69" y="910"/>
                  </a:lnTo>
                  <a:lnTo>
                    <a:pt x="69" y="907"/>
                  </a:lnTo>
                  <a:lnTo>
                    <a:pt x="69" y="904"/>
                  </a:lnTo>
                  <a:lnTo>
                    <a:pt x="69" y="901"/>
                  </a:lnTo>
                  <a:lnTo>
                    <a:pt x="69" y="899"/>
                  </a:lnTo>
                  <a:lnTo>
                    <a:pt x="70" y="896"/>
                  </a:lnTo>
                  <a:lnTo>
                    <a:pt x="70" y="894"/>
                  </a:lnTo>
                  <a:lnTo>
                    <a:pt x="71" y="891"/>
                  </a:lnTo>
                  <a:lnTo>
                    <a:pt x="71" y="889"/>
                  </a:lnTo>
                  <a:lnTo>
                    <a:pt x="72" y="887"/>
                  </a:lnTo>
                  <a:lnTo>
                    <a:pt x="73" y="885"/>
                  </a:lnTo>
                  <a:lnTo>
                    <a:pt x="76" y="881"/>
                  </a:lnTo>
                  <a:lnTo>
                    <a:pt x="79" y="878"/>
                  </a:lnTo>
                  <a:lnTo>
                    <a:pt x="80" y="877"/>
                  </a:lnTo>
                  <a:lnTo>
                    <a:pt x="81" y="875"/>
                  </a:lnTo>
                  <a:lnTo>
                    <a:pt x="82" y="874"/>
                  </a:lnTo>
                  <a:lnTo>
                    <a:pt x="83" y="873"/>
                  </a:lnTo>
                  <a:lnTo>
                    <a:pt x="83" y="872"/>
                  </a:lnTo>
                  <a:lnTo>
                    <a:pt x="84" y="871"/>
                  </a:lnTo>
                  <a:lnTo>
                    <a:pt x="84" y="870"/>
                  </a:lnTo>
                  <a:lnTo>
                    <a:pt x="85" y="869"/>
                  </a:lnTo>
                  <a:lnTo>
                    <a:pt x="85" y="868"/>
                  </a:lnTo>
                  <a:lnTo>
                    <a:pt x="85" y="867"/>
                  </a:lnTo>
                  <a:lnTo>
                    <a:pt x="85" y="866"/>
                  </a:lnTo>
                  <a:lnTo>
                    <a:pt x="85" y="865"/>
                  </a:lnTo>
                  <a:lnTo>
                    <a:pt x="85" y="864"/>
                  </a:lnTo>
                  <a:lnTo>
                    <a:pt x="85" y="863"/>
                  </a:lnTo>
                  <a:lnTo>
                    <a:pt x="84" y="863"/>
                  </a:lnTo>
                  <a:lnTo>
                    <a:pt x="84" y="862"/>
                  </a:lnTo>
                  <a:lnTo>
                    <a:pt x="83" y="860"/>
                  </a:lnTo>
                  <a:lnTo>
                    <a:pt x="81" y="858"/>
                  </a:lnTo>
                  <a:lnTo>
                    <a:pt x="80" y="855"/>
                  </a:lnTo>
                  <a:lnTo>
                    <a:pt x="78" y="852"/>
                  </a:lnTo>
                  <a:lnTo>
                    <a:pt x="77" y="850"/>
                  </a:lnTo>
                  <a:lnTo>
                    <a:pt x="76" y="848"/>
                  </a:lnTo>
                  <a:lnTo>
                    <a:pt x="75" y="846"/>
                  </a:lnTo>
                  <a:lnTo>
                    <a:pt x="74" y="844"/>
                  </a:lnTo>
                  <a:lnTo>
                    <a:pt x="72" y="838"/>
                  </a:lnTo>
                  <a:lnTo>
                    <a:pt x="69" y="831"/>
                  </a:lnTo>
                  <a:lnTo>
                    <a:pt x="67" y="825"/>
                  </a:lnTo>
                  <a:lnTo>
                    <a:pt x="65" y="818"/>
                  </a:lnTo>
                  <a:lnTo>
                    <a:pt x="60" y="805"/>
                  </a:lnTo>
                  <a:lnTo>
                    <a:pt x="56" y="792"/>
                  </a:lnTo>
                  <a:lnTo>
                    <a:pt x="54" y="786"/>
                  </a:lnTo>
                  <a:lnTo>
                    <a:pt x="52" y="779"/>
                  </a:lnTo>
                  <a:lnTo>
                    <a:pt x="50" y="773"/>
                  </a:lnTo>
                  <a:lnTo>
                    <a:pt x="47" y="766"/>
                  </a:lnTo>
                  <a:lnTo>
                    <a:pt x="45" y="760"/>
                  </a:lnTo>
                  <a:lnTo>
                    <a:pt x="43" y="754"/>
                  </a:lnTo>
                  <a:lnTo>
                    <a:pt x="41" y="751"/>
                  </a:lnTo>
                  <a:lnTo>
                    <a:pt x="40" y="748"/>
                  </a:lnTo>
                  <a:lnTo>
                    <a:pt x="39" y="744"/>
                  </a:lnTo>
                  <a:lnTo>
                    <a:pt x="37" y="741"/>
                  </a:lnTo>
                  <a:lnTo>
                    <a:pt x="36" y="737"/>
                  </a:lnTo>
                  <a:lnTo>
                    <a:pt x="35" y="733"/>
                  </a:lnTo>
                  <a:lnTo>
                    <a:pt x="34" y="729"/>
                  </a:lnTo>
                  <a:lnTo>
                    <a:pt x="33" y="725"/>
                  </a:lnTo>
                  <a:lnTo>
                    <a:pt x="32" y="721"/>
                  </a:lnTo>
                  <a:lnTo>
                    <a:pt x="32" y="717"/>
                  </a:lnTo>
                  <a:lnTo>
                    <a:pt x="31" y="712"/>
                  </a:lnTo>
                  <a:lnTo>
                    <a:pt x="30" y="708"/>
                  </a:lnTo>
                  <a:lnTo>
                    <a:pt x="29" y="704"/>
                  </a:lnTo>
                  <a:lnTo>
                    <a:pt x="29" y="700"/>
                  </a:lnTo>
                  <a:lnTo>
                    <a:pt x="28" y="696"/>
                  </a:lnTo>
                  <a:lnTo>
                    <a:pt x="27" y="692"/>
                  </a:lnTo>
                  <a:lnTo>
                    <a:pt x="27" y="688"/>
                  </a:lnTo>
                  <a:lnTo>
                    <a:pt x="26" y="683"/>
                  </a:lnTo>
                  <a:lnTo>
                    <a:pt x="26" y="679"/>
                  </a:lnTo>
                  <a:lnTo>
                    <a:pt x="25" y="675"/>
                  </a:lnTo>
                  <a:lnTo>
                    <a:pt x="25" y="671"/>
                  </a:lnTo>
                  <a:lnTo>
                    <a:pt x="25" y="667"/>
                  </a:lnTo>
                  <a:lnTo>
                    <a:pt x="24" y="663"/>
                  </a:lnTo>
                  <a:lnTo>
                    <a:pt x="24" y="659"/>
                  </a:lnTo>
                  <a:lnTo>
                    <a:pt x="24" y="655"/>
                  </a:lnTo>
                  <a:lnTo>
                    <a:pt x="24" y="651"/>
                  </a:lnTo>
                  <a:lnTo>
                    <a:pt x="24" y="647"/>
                  </a:lnTo>
                  <a:lnTo>
                    <a:pt x="24" y="642"/>
                  </a:lnTo>
                  <a:lnTo>
                    <a:pt x="24" y="638"/>
                  </a:lnTo>
                  <a:lnTo>
                    <a:pt x="24" y="634"/>
                  </a:lnTo>
                  <a:lnTo>
                    <a:pt x="24" y="630"/>
                  </a:lnTo>
                  <a:lnTo>
                    <a:pt x="25" y="626"/>
                  </a:lnTo>
                  <a:lnTo>
                    <a:pt x="25" y="622"/>
                  </a:lnTo>
                  <a:lnTo>
                    <a:pt x="25" y="618"/>
                  </a:lnTo>
                  <a:lnTo>
                    <a:pt x="25" y="614"/>
                  </a:lnTo>
                  <a:lnTo>
                    <a:pt x="26" y="610"/>
                  </a:lnTo>
                  <a:lnTo>
                    <a:pt x="29" y="598"/>
                  </a:lnTo>
                  <a:lnTo>
                    <a:pt x="31" y="589"/>
                  </a:lnTo>
                  <a:lnTo>
                    <a:pt x="33" y="582"/>
                  </a:lnTo>
                  <a:lnTo>
                    <a:pt x="33" y="577"/>
                  </a:lnTo>
                  <a:lnTo>
                    <a:pt x="34" y="574"/>
                  </a:lnTo>
                  <a:lnTo>
                    <a:pt x="35" y="570"/>
                  </a:lnTo>
                  <a:lnTo>
                    <a:pt x="35" y="567"/>
                  </a:lnTo>
                  <a:lnTo>
                    <a:pt x="36" y="564"/>
                  </a:lnTo>
                  <a:lnTo>
                    <a:pt x="33" y="562"/>
                  </a:lnTo>
                  <a:lnTo>
                    <a:pt x="31" y="560"/>
                  </a:lnTo>
                  <a:lnTo>
                    <a:pt x="29" y="558"/>
                  </a:lnTo>
                  <a:lnTo>
                    <a:pt x="27" y="556"/>
                  </a:lnTo>
                  <a:lnTo>
                    <a:pt x="26" y="554"/>
                  </a:lnTo>
                  <a:lnTo>
                    <a:pt x="24" y="552"/>
                  </a:lnTo>
                  <a:lnTo>
                    <a:pt x="23" y="550"/>
                  </a:lnTo>
                  <a:lnTo>
                    <a:pt x="22" y="548"/>
                  </a:lnTo>
                  <a:lnTo>
                    <a:pt x="21" y="547"/>
                  </a:lnTo>
                  <a:lnTo>
                    <a:pt x="20" y="545"/>
                  </a:lnTo>
                  <a:lnTo>
                    <a:pt x="18" y="543"/>
                  </a:lnTo>
                  <a:lnTo>
                    <a:pt x="18" y="541"/>
                  </a:lnTo>
                  <a:lnTo>
                    <a:pt x="17" y="539"/>
                  </a:lnTo>
                  <a:lnTo>
                    <a:pt x="16" y="537"/>
                  </a:lnTo>
                  <a:lnTo>
                    <a:pt x="15" y="534"/>
                  </a:lnTo>
                  <a:lnTo>
                    <a:pt x="14" y="532"/>
                  </a:lnTo>
                  <a:lnTo>
                    <a:pt x="16" y="530"/>
                  </a:lnTo>
                  <a:lnTo>
                    <a:pt x="18" y="528"/>
                  </a:lnTo>
                  <a:lnTo>
                    <a:pt x="20" y="526"/>
                  </a:lnTo>
                  <a:lnTo>
                    <a:pt x="22" y="524"/>
                  </a:lnTo>
                  <a:lnTo>
                    <a:pt x="25" y="521"/>
                  </a:lnTo>
                  <a:lnTo>
                    <a:pt x="28" y="518"/>
                  </a:lnTo>
                  <a:lnTo>
                    <a:pt x="32" y="515"/>
                  </a:lnTo>
                  <a:lnTo>
                    <a:pt x="36" y="511"/>
                  </a:lnTo>
                  <a:lnTo>
                    <a:pt x="47" y="506"/>
                  </a:lnTo>
                  <a:lnTo>
                    <a:pt x="59" y="501"/>
                  </a:lnTo>
                  <a:lnTo>
                    <a:pt x="70" y="495"/>
                  </a:lnTo>
                  <a:lnTo>
                    <a:pt x="82" y="490"/>
                  </a:lnTo>
                  <a:lnTo>
                    <a:pt x="93" y="485"/>
                  </a:lnTo>
                  <a:lnTo>
                    <a:pt x="105" y="480"/>
                  </a:lnTo>
                  <a:lnTo>
                    <a:pt x="111" y="477"/>
                  </a:lnTo>
                  <a:lnTo>
                    <a:pt x="117" y="475"/>
                  </a:lnTo>
                  <a:lnTo>
                    <a:pt x="123" y="473"/>
                  </a:lnTo>
                  <a:lnTo>
                    <a:pt x="130" y="470"/>
                  </a:lnTo>
                  <a:lnTo>
                    <a:pt x="130" y="470"/>
                  </a:lnTo>
                  <a:lnTo>
                    <a:pt x="130" y="470"/>
                  </a:lnTo>
                  <a:lnTo>
                    <a:pt x="130" y="470"/>
                  </a:lnTo>
                  <a:lnTo>
                    <a:pt x="130" y="469"/>
                  </a:lnTo>
                  <a:lnTo>
                    <a:pt x="130" y="469"/>
                  </a:lnTo>
                  <a:lnTo>
                    <a:pt x="130" y="469"/>
                  </a:lnTo>
                  <a:lnTo>
                    <a:pt x="130" y="469"/>
                  </a:lnTo>
                  <a:lnTo>
                    <a:pt x="131" y="469"/>
                  </a:lnTo>
                  <a:lnTo>
                    <a:pt x="130" y="468"/>
                  </a:lnTo>
                  <a:lnTo>
                    <a:pt x="129" y="468"/>
                  </a:lnTo>
                  <a:lnTo>
                    <a:pt x="128" y="467"/>
                  </a:lnTo>
                  <a:lnTo>
                    <a:pt x="128" y="466"/>
                  </a:lnTo>
                  <a:lnTo>
                    <a:pt x="127" y="465"/>
                  </a:lnTo>
                  <a:lnTo>
                    <a:pt x="127" y="464"/>
                  </a:lnTo>
                  <a:lnTo>
                    <a:pt x="126" y="464"/>
                  </a:lnTo>
                  <a:lnTo>
                    <a:pt x="126" y="463"/>
                  </a:lnTo>
                  <a:lnTo>
                    <a:pt x="126" y="462"/>
                  </a:lnTo>
                  <a:lnTo>
                    <a:pt x="125" y="461"/>
                  </a:lnTo>
                  <a:lnTo>
                    <a:pt x="125" y="460"/>
                  </a:lnTo>
                  <a:lnTo>
                    <a:pt x="125" y="460"/>
                  </a:lnTo>
                  <a:lnTo>
                    <a:pt x="125" y="458"/>
                  </a:lnTo>
                  <a:lnTo>
                    <a:pt x="125" y="457"/>
                  </a:lnTo>
                  <a:lnTo>
                    <a:pt x="125" y="453"/>
                  </a:lnTo>
                  <a:lnTo>
                    <a:pt x="126" y="450"/>
                  </a:lnTo>
                  <a:lnTo>
                    <a:pt x="126" y="449"/>
                  </a:lnTo>
                  <a:lnTo>
                    <a:pt x="126" y="447"/>
                  </a:lnTo>
                  <a:lnTo>
                    <a:pt x="126" y="447"/>
                  </a:lnTo>
                  <a:lnTo>
                    <a:pt x="126" y="446"/>
                  </a:lnTo>
                  <a:lnTo>
                    <a:pt x="126" y="445"/>
                  </a:lnTo>
                  <a:lnTo>
                    <a:pt x="125" y="444"/>
                  </a:lnTo>
                  <a:lnTo>
                    <a:pt x="122" y="444"/>
                  </a:lnTo>
                  <a:lnTo>
                    <a:pt x="119" y="443"/>
                  </a:lnTo>
                  <a:lnTo>
                    <a:pt x="116" y="443"/>
                  </a:lnTo>
                  <a:lnTo>
                    <a:pt x="114" y="443"/>
                  </a:lnTo>
                  <a:lnTo>
                    <a:pt x="112" y="442"/>
                  </a:lnTo>
                  <a:lnTo>
                    <a:pt x="110" y="442"/>
                  </a:lnTo>
                  <a:lnTo>
                    <a:pt x="109" y="441"/>
                  </a:lnTo>
                  <a:lnTo>
                    <a:pt x="108" y="440"/>
                  </a:lnTo>
                  <a:lnTo>
                    <a:pt x="107" y="439"/>
                  </a:lnTo>
                  <a:lnTo>
                    <a:pt x="106" y="439"/>
                  </a:lnTo>
                  <a:lnTo>
                    <a:pt x="105" y="438"/>
                  </a:lnTo>
                  <a:lnTo>
                    <a:pt x="105" y="437"/>
                  </a:lnTo>
                  <a:lnTo>
                    <a:pt x="105" y="436"/>
                  </a:lnTo>
                  <a:lnTo>
                    <a:pt x="105" y="435"/>
                  </a:lnTo>
                  <a:lnTo>
                    <a:pt x="105" y="434"/>
                  </a:lnTo>
                  <a:lnTo>
                    <a:pt x="105" y="433"/>
                  </a:lnTo>
                  <a:lnTo>
                    <a:pt x="105" y="432"/>
                  </a:lnTo>
                  <a:lnTo>
                    <a:pt x="105" y="431"/>
                  </a:lnTo>
                  <a:lnTo>
                    <a:pt x="106" y="430"/>
                  </a:lnTo>
                  <a:lnTo>
                    <a:pt x="107" y="429"/>
                  </a:lnTo>
                  <a:lnTo>
                    <a:pt x="108" y="426"/>
                  </a:lnTo>
                  <a:lnTo>
                    <a:pt x="110" y="424"/>
                  </a:lnTo>
                  <a:lnTo>
                    <a:pt x="111" y="422"/>
                  </a:lnTo>
                  <a:lnTo>
                    <a:pt x="111" y="421"/>
                  </a:lnTo>
                  <a:lnTo>
                    <a:pt x="112" y="419"/>
                  </a:lnTo>
                  <a:lnTo>
                    <a:pt x="113" y="417"/>
                  </a:lnTo>
                  <a:lnTo>
                    <a:pt x="113" y="416"/>
                  </a:lnTo>
                  <a:lnTo>
                    <a:pt x="114" y="414"/>
                  </a:lnTo>
                  <a:lnTo>
                    <a:pt x="115" y="412"/>
                  </a:lnTo>
                  <a:lnTo>
                    <a:pt x="115" y="410"/>
                  </a:lnTo>
                  <a:lnTo>
                    <a:pt x="108" y="413"/>
                  </a:lnTo>
                  <a:lnTo>
                    <a:pt x="99" y="416"/>
                  </a:lnTo>
                  <a:lnTo>
                    <a:pt x="97" y="417"/>
                  </a:lnTo>
                  <a:lnTo>
                    <a:pt x="94" y="418"/>
                  </a:lnTo>
                  <a:lnTo>
                    <a:pt x="91" y="419"/>
                  </a:lnTo>
                  <a:lnTo>
                    <a:pt x="89" y="419"/>
                  </a:lnTo>
                  <a:lnTo>
                    <a:pt x="86" y="420"/>
                  </a:lnTo>
                  <a:lnTo>
                    <a:pt x="83" y="421"/>
                  </a:lnTo>
                  <a:lnTo>
                    <a:pt x="81" y="422"/>
                  </a:lnTo>
                  <a:lnTo>
                    <a:pt x="78" y="422"/>
                  </a:lnTo>
                  <a:lnTo>
                    <a:pt x="76" y="423"/>
                  </a:lnTo>
                  <a:lnTo>
                    <a:pt x="73" y="423"/>
                  </a:lnTo>
                  <a:lnTo>
                    <a:pt x="71" y="423"/>
                  </a:lnTo>
                  <a:lnTo>
                    <a:pt x="69" y="423"/>
                  </a:lnTo>
                  <a:lnTo>
                    <a:pt x="66" y="423"/>
                  </a:lnTo>
                  <a:lnTo>
                    <a:pt x="64" y="423"/>
                  </a:lnTo>
                  <a:lnTo>
                    <a:pt x="62" y="423"/>
                  </a:lnTo>
                  <a:lnTo>
                    <a:pt x="60" y="422"/>
                  </a:lnTo>
                  <a:lnTo>
                    <a:pt x="59" y="421"/>
                  </a:lnTo>
                  <a:lnTo>
                    <a:pt x="57" y="421"/>
                  </a:lnTo>
                  <a:lnTo>
                    <a:pt x="56" y="419"/>
                  </a:lnTo>
                  <a:lnTo>
                    <a:pt x="55" y="418"/>
                  </a:lnTo>
                  <a:lnTo>
                    <a:pt x="54" y="417"/>
                  </a:lnTo>
                  <a:lnTo>
                    <a:pt x="53" y="415"/>
                  </a:lnTo>
                  <a:lnTo>
                    <a:pt x="53" y="413"/>
                  </a:lnTo>
                  <a:lnTo>
                    <a:pt x="53" y="410"/>
                  </a:lnTo>
                  <a:lnTo>
                    <a:pt x="54" y="408"/>
                  </a:lnTo>
                  <a:lnTo>
                    <a:pt x="55" y="406"/>
                  </a:lnTo>
                  <a:lnTo>
                    <a:pt x="56" y="403"/>
                  </a:lnTo>
                  <a:lnTo>
                    <a:pt x="57" y="401"/>
                  </a:lnTo>
                  <a:lnTo>
                    <a:pt x="58" y="399"/>
                  </a:lnTo>
                  <a:lnTo>
                    <a:pt x="59" y="396"/>
                  </a:lnTo>
                  <a:lnTo>
                    <a:pt x="60" y="394"/>
                  </a:lnTo>
                  <a:lnTo>
                    <a:pt x="62" y="392"/>
                  </a:lnTo>
                  <a:lnTo>
                    <a:pt x="63" y="390"/>
                  </a:lnTo>
                  <a:lnTo>
                    <a:pt x="64" y="388"/>
                  </a:lnTo>
                  <a:lnTo>
                    <a:pt x="65" y="385"/>
                  </a:lnTo>
                  <a:lnTo>
                    <a:pt x="66" y="383"/>
                  </a:lnTo>
                  <a:lnTo>
                    <a:pt x="69" y="379"/>
                  </a:lnTo>
                  <a:lnTo>
                    <a:pt x="72" y="375"/>
                  </a:lnTo>
                  <a:lnTo>
                    <a:pt x="75" y="372"/>
                  </a:lnTo>
                  <a:lnTo>
                    <a:pt x="78" y="368"/>
                  </a:lnTo>
                  <a:lnTo>
                    <a:pt x="81" y="364"/>
                  </a:lnTo>
                  <a:lnTo>
                    <a:pt x="84" y="360"/>
                  </a:lnTo>
                  <a:lnTo>
                    <a:pt x="87" y="356"/>
                  </a:lnTo>
                  <a:lnTo>
                    <a:pt x="91" y="352"/>
                  </a:lnTo>
                  <a:lnTo>
                    <a:pt x="94" y="349"/>
                  </a:lnTo>
                  <a:lnTo>
                    <a:pt x="98" y="345"/>
                  </a:lnTo>
                  <a:lnTo>
                    <a:pt x="98" y="344"/>
                  </a:lnTo>
                  <a:lnTo>
                    <a:pt x="98" y="343"/>
                  </a:lnTo>
                  <a:lnTo>
                    <a:pt x="99" y="342"/>
                  </a:lnTo>
                  <a:lnTo>
                    <a:pt x="99" y="341"/>
                  </a:lnTo>
                  <a:lnTo>
                    <a:pt x="100" y="340"/>
                  </a:lnTo>
                  <a:lnTo>
                    <a:pt x="100" y="339"/>
                  </a:lnTo>
                  <a:lnTo>
                    <a:pt x="101" y="339"/>
                  </a:lnTo>
                  <a:lnTo>
                    <a:pt x="101" y="338"/>
                  </a:lnTo>
                  <a:lnTo>
                    <a:pt x="98" y="337"/>
                  </a:lnTo>
                  <a:lnTo>
                    <a:pt x="95" y="336"/>
                  </a:lnTo>
                  <a:lnTo>
                    <a:pt x="93" y="335"/>
                  </a:lnTo>
                  <a:lnTo>
                    <a:pt x="91" y="335"/>
                  </a:lnTo>
                  <a:lnTo>
                    <a:pt x="90" y="334"/>
                  </a:lnTo>
                  <a:lnTo>
                    <a:pt x="89" y="334"/>
                  </a:lnTo>
                  <a:lnTo>
                    <a:pt x="87" y="333"/>
                  </a:lnTo>
                  <a:lnTo>
                    <a:pt x="85" y="332"/>
                  </a:lnTo>
                  <a:lnTo>
                    <a:pt x="85" y="331"/>
                  </a:lnTo>
                  <a:lnTo>
                    <a:pt x="85" y="330"/>
                  </a:lnTo>
                  <a:lnTo>
                    <a:pt x="85" y="329"/>
                  </a:lnTo>
                  <a:lnTo>
                    <a:pt x="85" y="328"/>
                  </a:lnTo>
                  <a:lnTo>
                    <a:pt x="85" y="327"/>
                  </a:lnTo>
                  <a:lnTo>
                    <a:pt x="85" y="327"/>
                  </a:lnTo>
                  <a:lnTo>
                    <a:pt x="85" y="326"/>
                  </a:lnTo>
                  <a:lnTo>
                    <a:pt x="85" y="325"/>
                  </a:lnTo>
                  <a:lnTo>
                    <a:pt x="86" y="324"/>
                  </a:lnTo>
                  <a:lnTo>
                    <a:pt x="87" y="322"/>
                  </a:lnTo>
                  <a:lnTo>
                    <a:pt x="87" y="321"/>
                  </a:lnTo>
                  <a:lnTo>
                    <a:pt x="88" y="320"/>
                  </a:lnTo>
                  <a:lnTo>
                    <a:pt x="89" y="317"/>
                  </a:lnTo>
                  <a:lnTo>
                    <a:pt x="91" y="315"/>
                  </a:lnTo>
                  <a:lnTo>
                    <a:pt x="91" y="314"/>
                  </a:lnTo>
                  <a:lnTo>
                    <a:pt x="92" y="312"/>
                  </a:lnTo>
                  <a:lnTo>
                    <a:pt x="92" y="312"/>
                  </a:lnTo>
                  <a:lnTo>
                    <a:pt x="93" y="311"/>
                  </a:lnTo>
                  <a:lnTo>
                    <a:pt x="93" y="310"/>
                  </a:lnTo>
                  <a:lnTo>
                    <a:pt x="93" y="310"/>
                  </a:lnTo>
                  <a:lnTo>
                    <a:pt x="90" y="310"/>
                  </a:lnTo>
                  <a:lnTo>
                    <a:pt x="87" y="310"/>
                  </a:lnTo>
                  <a:lnTo>
                    <a:pt x="84" y="310"/>
                  </a:lnTo>
                  <a:lnTo>
                    <a:pt x="82" y="311"/>
                  </a:lnTo>
                  <a:lnTo>
                    <a:pt x="76" y="312"/>
                  </a:lnTo>
                  <a:lnTo>
                    <a:pt x="70" y="313"/>
                  </a:lnTo>
                  <a:lnTo>
                    <a:pt x="64" y="314"/>
                  </a:lnTo>
                  <a:lnTo>
                    <a:pt x="58" y="315"/>
                  </a:lnTo>
                  <a:lnTo>
                    <a:pt x="52" y="316"/>
                  </a:lnTo>
                  <a:lnTo>
                    <a:pt x="46" y="317"/>
                  </a:lnTo>
                  <a:lnTo>
                    <a:pt x="43" y="318"/>
                  </a:lnTo>
                  <a:lnTo>
                    <a:pt x="40" y="318"/>
                  </a:lnTo>
                  <a:lnTo>
                    <a:pt x="37" y="319"/>
                  </a:lnTo>
                  <a:lnTo>
                    <a:pt x="35" y="319"/>
                  </a:lnTo>
                  <a:lnTo>
                    <a:pt x="32" y="319"/>
                  </a:lnTo>
                  <a:lnTo>
                    <a:pt x="29" y="319"/>
                  </a:lnTo>
                  <a:lnTo>
                    <a:pt x="26" y="319"/>
                  </a:lnTo>
                  <a:lnTo>
                    <a:pt x="23" y="319"/>
                  </a:lnTo>
                  <a:lnTo>
                    <a:pt x="21" y="319"/>
                  </a:lnTo>
                  <a:lnTo>
                    <a:pt x="18" y="319"/>
                  </a:lnTo>
                  <a:lnTo>
                    <a:pt x="15" y="318"/>
                  </a:lnTo>
                  <a:lnTo>
                    <a:pt x="13" y="317"/>
                  </a:lnTo>
                  <a:lnTo>
                    <a:pt x="10" y="317"/>
                  </a:lnTo>
                  <a:lnTo>
                    <a:pt x="8" y="316"/>
                  </a:lnTo>
                  <a:lnTo>
                    <a:pt x="5" y="314"/>
                  </a:lnTo>
                  <a:lnTo>
                    <a:pt x="3" y="313"/>
                  </a:lnTo>
                  <a:lnTo>
                    <a:pt x="2" y="312"/>
                  </a:lnTo>
                  <a:lnTo>
                    <a:pt x="2" y="311"/>
                  </a:lnTo>
                  <a:lnTo>
                    <a:pt x="1" y="310"/>
                  </a:lnTo>
                  <a:lnTo>
                    <a:pt x="1" y="309"/>
                  </a:lnTo>
                  <a:lnTo>
                    <a:pt x="1" y="308"/>
                  </a:lnTo>
                  <a:lnTo>
                    <a:pt x="0" y="306"/>
                  </a:lnTo>
                  <a:lnTo>
                    <a:pt x="0" y="305"/>
                  </a:lnTo>
                  <a:lnTo>
                    <a:pt x="0" y="304"/>
                  </a:lnTo>
                  <a:lnTo>
                    <a:pt x="0" y="302"/>
                  </a:lnTo>
                  <a:lnTo>
                    <a:pt x="0" y="300"/>
                  </a:lnTo>
                  <a:lnTo>
                    <a:pt x="1" y="298"/>
                  </a:lnTo>
                  <a:lnTo>
                    <a:pt x="1" y="297"/>
                  </a:lnTo>
                  <a:lnTo>
                    <a:pt x="3" y="292"/>
                  </a:lnTo>
                  <a:lnTo>
                    <a:pt x="5" y="289"/>
                  </a:lnTo>
                  <a:lnTo>
                    <a:pt x="7" y="285"/>
                  </a:lnTo>
                  <a:lnTo>
                    <a:pt x="10" y="281"/>
                  </a:lnTo>
                  <a:lnTo>
                    <a:pt x="13" y="278"/>
                  </a:lnTo>
                  <a:lnTo>
                    <a:pt x="16" y="275"/>
                  </a:lnTo>
                  <a:lnTo>
                    <a:pt x="20" y="272"/>
                  </a:lnTo>
                  <a:lnTo>
                    <a:pt x="23" y="269"/>
                  </a:lnTo>
                  <a:lnTo>
                    <a:pt x="27" y="266"/>
                  </a:lnTo>
                  <a:lnTo>
                    <a:pt x="30" y="263"/>
                  </a:lnTo>
                  <a:lnTo>
                    <a:pt x="34" y="260"/>
                  </a:lnTo>
                  <a:lnTo>
                    <a:pt x="38" y="258"/>
                  </a:lnTo>
                  <a:lnTo>
                    <a:pt x="42" y="255"/>
                  </a:lnTo>
                  <a:lnTo>
                    <a:pt x="46" y="253"/>
                  </a:lnTo>
                  <a:lnTo>
                    <a:pt x="51" y="251"/>
                  </a:lnTo>
                  <a:lnTo>
                    <a:pt x="55" y="249"/>
                  </a:lnTo>
                  <a:lnTo>
                    <a:pt x="59" y="247"/>
                  </a:lnTo>
                  <a:lnTo>
                    <a:pt x="64" y="245"/>
                  </a:lnTo>
                  <a:lnTo>
                    <a:pt x="68" y="243"/>
                  </a:lnTo>
                  <a:lnTo>
                    <a:pt x="72" y="241"/>
                  </a:lnTo>
                  <a:lnTo>
                    <a:pt x="82" y="237"/>
                  </a:lnTo>
                  <a:lnTo>
                    <a:pt x="91" y="234"/>
                  </a:lnTo>
                  <a:lnTo>
                    <a:pt x="100" y="231"/>
                  </a:lnTo>
                  <a:lnTo>
                    <a:pt x="109" y="227"/>
                  </a:lnTo>
                  <a:lnTo>
                    <a:pt x="113" y="225"/>
                  </a:lnTo>
                  <a:lnTo>
                    <a:pt x="118" y="224"/>
                  </a:lnTo>
                  <a:lnTo>
                    <a:pt x="122" y="222"/>
                  </a:lnTo>
                  <a:lnTo>
                    <a:pt x="127" y="220"/>
                  </a:lnTo>
                  <a:lnTo>
                    <a:pt x="127" y="216"/>
                  </a:lnTo>
                  <a:lnTo>
                    <a:pt x="127" y="213"/>
                  </a:lnTo>
                  <a:lnTo>
                    <a:pt x="128" y="211"/>
                  </a:lnTo>
                  <a:lnTo>
                    <a:pt x="128" y="210"/>
                  </a:lnTo>
                  <a:lnTo>
                    <a:pt x="128" y="209"/>
                  </a:lnTo>
                  <a:lnTo>
                    <a:pt x="129" y="208"/>
                  </a:lnTo>
                  <a:lnTo>
                    <a:pt x="129" y="207"/>
                  </a:lnTo>
                  <a:lnTo>
                    <a:pt x="130" y="205"/>
                  </a:lnTo>
                  <a:lnTo>
                    <a:pt x="131" y="204"/>
                  </a:lnTo>
                  <a:lnTo>
                    <a:pt x="132" y="203"/>
                  </a:lnTo>
                  <a:lnTo>
                    <a:pt x="133" y="202"/>
                  </a:lnTo>
                  <a:lnTo>
                    <a:pt x="134" y="201"/>
                  </a:lnTo>
                  <a:lnTo>
                    <a:pt x="135" y="200"/>
                  </a:lnTo>
                  <a:lnTo>
                    <a:pt x="137" y="198"/>
                  </a:lnTo>
                  <a:lnTo>
                    <a:pt x="137" y="197"/>
                  </a:lnTo>
                  <a:lnTo>
                    <a:pt x="137" y="195"/>
                  </a:lnTo>
                  <a:lnTo>
                    <a:pt x="137" y="193"/>
                  </a:lnTo>
                  <a:lnTo>
                    <a:pt x="136" y="191"/>
                  </a:lnTo>
                  <a:lnTo>
                    <a:pt x="136" y="190"/>
                  </a:lnTo>
                  <a:lnTo>
                    <a:pt x="136" y="188"/>
                  </a:lnTo>
                  <a:lnTo>
                    <a:pt x="136" y="186"/>
                  </a:lnTo>
                  <a:lnTo>
                    <a:pt x="135" y="185"/>
                  </a:lnTo>
                  <a:lnTo>
                    <a:pt x="136" y="183"/>
                  </a:lnTo>
                  <a:lnTo>
                    <a:pt x="138" y="181"/>
                  </a:lnTo>
                  <a:lnTo>
                    <a:pt x="139" y="179"/>
                  </a:lnTo>
                  <a:lnTo>
                    <a:pt x="141" y="177"/>
                  </a:lnTo>
                  <a:lnTo>
                    <a:pt x="142" y="175"/>
                  </a:lnTo>
                  <a:lnTo>
                    <a:pt x="143" y="173"/>
                  </a:lnTo>
                  <a:lnTo>
                    <a:pt x="144" y="173"/>
                  </a:lnTo>
                  <a:lnTo>
                    <a:pt x="144" y="172"/>
                  </a:lnTo>
                  <a:lnTo>
                    <a:pt x="144" y="172"/>
                  </a:lnTo>
                  <a:lnTo>
                    <a:pt x="144" y="171"/>
                  </a:lnTo>
                  <a:lnTo>
                    <a:pt x="141" y="169"/>
                  </a:lnTo>
                  <a:lnTo>
                    <a:pt x="139" y="166"/>
                  </a:lnTo>
                  <a:lnTo>
                    <a:pt x="137" y="164"/>
                  </a:lnTo>
                  <a:lnTo>
                    <a:pt x="136" y="161"/>
                  </a:lnTo>
                  <a:lnTo>
                    <a:pt x="134" y="159"/>
                  </a:lnTo>
                  <a:lnTo>
                    <a:pt x="133" y="157"/>
                  </a:lnTo>
                  <a:lnTo>
                    <a:pt x="133" y="155"/>
                  </a:lnTo>
                  <a:lnTo>
                    <a:pt x="132" y="153"/>
                  </a:lnTo>
                  <a:lnTo>
                    <a:pt x="132" y="151"/>
                  </a:lnTo>
                  <a:lnTo>
                    <a:pt x="132" y="150"/>
                  </a:lnTo>
                  <a:lnTo>
                    <a:pt x="133" y="148"/>
                  </a:lnTo>
                  <a:lnTo>
                    <a:pt x="134" y="147"/>
                  </a:lnTo>
                  <a:lnTo>
                    <a:pt x="134" y="145"/>
                  </a:lnTo>
                  <a:lnTo>
                    <a:pt x="136" y="144"/>
                  </a:lnTo>
                  <a:lnTo>
                    <a:pt x="137" y="143"/>
                  </a:lnTo>
                  <a:lnTo>
                    <a:pt x="139" y="142"/>
                  </a:lnTo>
                  <a:lnTo>
                    <a:pt x="140" y="140"/>
                  </a:lnTo>
                  <a:lnTo>
                    <a:pt x="142" y="140"/>
                  </a:lnTo>
                  <a:lnTo>
                    <a:pt x="144" y="139"/>
                  </a:lnTo>
                  <a:lnTo>
                    <a:pt x="146" y="138"/>
                  </a:lnTo>
                  <a:lnTo>
                    <a:pt x="149" y="137"/>
                  </a:lnTo>
                  <a:lnTo>
                    <a:pt x="151" y="136"/>
                  </a:lnTo>
                  <a:lnTo>
                    <a:pt x="153" y="135"/>
                  </a:lnTo>
                  <a:lnTo>
                    <a:pt x="156" y="135"/>
                  </a:lnTo>
                  <a:lnTo>
                    <a:pt x="161" y="133"/>
                  </a:lnTo>
                  <a:lnTo>
                    <a:pt x="167" y="132"/>
                  </a:lnTo>
                  <a:lnTo>
                    <a:pt x="172" y="131"/>
                  </a:lnTo>
                  <a:lnTo>
                    <a:pt x="178" y="130"/>
                  </a:lnTo>
                  <a:lnTo>
                    <a:pt x="181" y="130"/>
                  </a:lnTo>
                  <a:lnTo>
                    <a:pt x="185" y="130"/>
                  </a:lnTo>
                  <a:lnTo>
                    <a:pt x="189" y="130"/>
                  </a:lnTo>
                  <a:lnTo>
                    <a:pt x="194" y="129"/>
                  </a:lnTo>
                  <a:lnTo>
                    <a:pt x="202" y="129"/>
                  </a:lnTo>
                  <a:lnTo>
                    <a:pt x="210" y="129"/>
                  </a:lnTo>
                  <a:lnTo>
                    <a:pt x="219" y="129"/>
                  </a:lnTo>
                  <a:lnTo>
                    <a:pt x="228" y="128"/>
                  </a:lnTo>
                  <a:lnTo>
                    <a:pt x="232" y="128"/>
                  </a:lnTo>
                  <a:lnTo>
                    <a:pt x="237" y="128"/>
                  </a:lnTo>
                  <a:lnTo>
                    <a:pt x="241" y="129"/>
                  </a:lnTo>
                  <a:lnTo>
                    <a:pt x="246" y="129"/>
                  </a:lnTo>
                  <a:lnTo>
                    <a:pt x="246" y="127"/>
                  </a:lnTo>
                  <a:lnTo>
                    <a:pt x="246" y="126"/>
                  </a:lnTo>
                  <a:lnTo>
                    <a:pt x="246" y="125"/>
                  </a:lnTo>
                  <a:lnTo>
                    <a:pt x="247" y="124"/>
                  </a:lnTo>
                  <a:lnTo>
                    <a:pt x="247" y="122"/>
                  </a:lnTo>
                  <a:lnTo>
                    <a:pt x="247" y="121"/>
                  </a:lnTo>
                  <a:lnTo>
                    <a:pt x="248" y="120"/>
                  </a:lnTo>
                  <a:lnTo>
                    <a:pt x="248" y="119"/>
                  </a:lnTo>
                  <a:lnTo>
                    <a:pt x="248" y="118"/>
                  </a:lnTo>
                  <a:lnTo>
                    <a:pt x="249" y="117"/>
                  </a:lnTo>
                  <a:lnTo>
                    <a:pt x="249" y="117"/>
                  </a:lnTo>
                  <a:lnTo>
                    <a:pt x="250" y="116"/>
                  </a:lnTo>
                  <a:lnTo>
                    <a:pt x="250" y="115"/>
                  </a:lnTo>
                  <a:lnTo>
                    <a:pt x="251" y="114"/>
                  </a:lnTo>
                  <a:lnTo>
                    <a:pt x="251" y="113"/>
                  </a:lnTo>
                  <a:lnTo>
                    <a:pt x="252" y="113"/>
                  </a:lnTo>
                  <a:lnTo>
                    <a:pt x="253" y="111"/>
                  </a:lnTo>
                  <a:lnTo>
                    <a:pt x="255" y="110"/>
                  </a:lnTo>
                  <a:lnTo>
                    <a:pt x="256" y="109"/>
                  </a:lnTo>
                  <a:lnTo>
                    <a:pt x="258" y="108"/>
                  </a:lnTo>
                  <a:lnTo>
                    <a:pt x="262" y="105"/>
                  </a:lnTo>
                  <a:lnTo>
                    <a:pt x="267" y="102"/>
                  </a:lnTo>
                  <a:lnTo>
                    <a:pt x="267" y="102"/>
                  </a:lnTo>
                  <a:lnTo>
                    <a:pt x="267" y="102"/>
                  </a:lnTo>
                  <a:lnTo>
                    <a:pt x="267" y="102"/>
                  </a:lnTo>
                  <a:lnTo>
                    <a:pt x="267" y="102"/>
                  </a:lnTo>
                  <a:lnTo>
                    <a:pt x="267" y="101"/>
                  </a:lnTo>
                  <a:lnTo>
                    <a:pt x="267" y="101"/>
                  </a:lnTo>
                  <a:lnTo>
                    <a:pt x="267" y="101"/>
                  </a:lnTo>
                  <a:lnTo>
                    <a:pt x="267" y="101"/>
                  </a:lnTo>
                  <a:lnTo>
                    <a:pt x="264" y="99"/>
                  </a:lnTo>
                  <a:lnTo>
                    <a:pt x="262" y="97"/>
                  </a:lnTo>
                  <a:lnTo>
                    <a:pt x="260" y="95"/>
                  </a:lnTo>
                  <a:lnTo>
                    <a:pt x="259" y="93"/>
                  </a:lnTo>
                  <a:lnTo>
                    <a:pt x="258" y="91"/>
                  </a:lnTo>
                  <a:lnTo>
                    <a:pt x="257" y="89"/>
                  </a:lnTo>
                  <a:lnTo>
                    <a:pt x="257" y="87"/>
                  </a:lnTo>
                  <a:lnTo>
                    <a:pt x="257" y="85"/>
                  </a:lnTo>
                  <a:lnTo>
                    <a:pt x="258" y="83"/>
                  </a:lnTo>
                  <a:lnTo>
                    <a:pt x="259" y="81"/>
                  </a:lnTo>
                  <a:lnTo>
                    <a:pt x="260" y="79"/>
                  </a:lnTo>
                  <a:lnTo>
                    <a:pt x="261" y="78"/>
                  </a:lnTo>
                  <a:lnTo>
                    <a:pt x="263" y="76"/>
                  </a:lnTo>
                  <a:lnTo>
                    <a:pt x="265" y="74"/>
                  </a:lnTo>
                  <a:lnTo>
                    <a:pt x="267" y="72"/>
                  </a:lnTo>
                  <a:lnTo>
                    <a:pt x="269" y="71"/>
                  </a:lnTo>
                  <a:lnTo>
                    <a:pt x="271" y="69"/>
                  </a:lnTo>
                  <a:lnTo>
                    <a:pt x="274" y="67"/>
                  </a:lnTo>
                  <a:lnTo>
                    <a:pt x="276" y="66"/>
                  </a:lnTo>
                  <a:lnTo>
                    <a:pt x="279" y="64"/>
                  </a:lnTo>
                  <a:lnTo>
                    <a:pt x="282" y="63"/>
                  </a:lnTo>
                  <a:lnTo>
                    <a:pt x="284" y="61"/>
                  </a:lnTo>
                  <a:lnTo>
                    <a:pt x="287" y="60"/>
                  </a:lnTo>
                  <a:lnTo>
                    <a:pt x="290" y="59"/>
                  </a:lnTo>
                  <a:lnTo>
                    <a:pt x="300" y="54"/>
                  </a:lnTo>
                  <a:lnTo>
                    <a:pt x="308" y="50"/>
                  </a:lnTo>
                  <a:lnTo>
                    <a:pt x="312" y="49"/>
                  </a:lnTo>
                  <a:lnTo>
                    <a:pt x="317" y="47"/>
                  </a:lnTo>
                  <a:lnTo>
                    <a:pt x="322" y="46"/>
                  </a:lnTo>
                  <a:lnTo>
                    <a:pt x="326" y="45"/>
                  </a:lnTo>
                  <a:lnTo>
                    <a:pt x="330" y="45"/>
                  </a:lnTo>
                  <a:lnTo>
                    <a:pt x="335" y="44"/>
                  </a:lnTo>
                  <a:lnTo>
                    <a:pt x="339" y="43"/>
                  </a:lnTo>
                  <a:lnTo>
                    <a:pt x="343" y="42"/>
                  </a:lnTo>
                  <a:lnTo>
                    <a:pt x="348" y="42"/>
                  </a:lnTo>
                  <a:lnTo>
                    <a:pt x="352" y="41"/>
                  </a:lnTo>
                  <a:lnTo>
                    <a:pt x="356" y="41"/>
                  </a:lnTo>
                  <a:lnTo>
                    <a:pt x="360" y="41"/>
                  </a:lnTo>
                  <a:lnTo>
                    <a:pt x="364" y="41"/>
                  </a:lnTo>
                  <a:lnTo>
                    <a:pt x="368" y="41"/>
                  </a:lnTo>
                  <a:lnTo>
                    <a:pt x="372" y="40"/>
                  </a:lnTo>
                  <a:lnTo>
                    <a:pt x="377" y="40"/>
                  </a:lnTo>
                  <a:lnTo>
                    <a:pt x="381" y="40"/>
                  </a:lnTo>
                  <a:lnTo>
                    <a:pt x="385" y="41"/>
                  </a:lnTo>
                  <a:lnTo>
                    <a:pt x="389" y="41"/>
                  </a:lnTo>
                  <a:lnTo>
                    <a:pt x="393" y="41"/>
                  </a:lnTo>
                  <a:lnTo>
                    <a:pt x="397" y="41"/>
                  </a:lnTo>
                  <a:lnTo>
                    <a:pt x="402" y="41"/>
                  </a:lnTo>
                  <a:lnTo>
                    <a:pt x="406" y="42"/>
                  </a:lnTo>
                  <a:lnTo>
                    <a:pt x="410" y="42"/>
                  </a:lnTo>
                  <a:lnTo>
                    <a:pt x="419" y="43"/>
                  </a:lnTo>
                  <a:lnTo>
                    <a:pt x="428" y="44"/>
                  </a:lnTo>
                  <a:lnTo>
                    <a:pt x="438" y="45"/>
                  </a:lnTo>
                  <a:lnTo>
                    <a:pt x="447" y="46"/>
                  </a:lnTo>
                  <a:lnTo>
                    <a:pt x="447" y="46"/>
                  </a:lnTo>
                  <a:lnTo>
                    <a:pt x="447" y="45"/>
                  </a:lnTo>
                  <a:lnTo>
                    <a:pt x="447" y="45"/>
                  </a:lnTo>
                  <a:lnTo>
                    <a:pt x="447" y="44"/>
                  </a:lnTo>
                  <a:lnTo>
                    <a:pt x="447" y="43"/>
                  </a:lnTo>
                  <a:lnTo>
                    <a:pt x="447" y="42"/>
                  </a:lnTo>
                  <a:lnTo>
                    <a:pt x="446" y="41"/>
                  </a:lnTo>
                  <a:lnTo>
                    <a:pt x="446" y="39"/>
                  </a:lnTo>
                  <a:lnTo>
                    <a:pt x="446" y="39"/>
                  </a:lnTo>
                  <a:lnTo>
                    <a:pt x="446" y="38"/>
                  </a:lnTo>
                  <a:lnTo>
                    <a:pt x="446" y="38"/>
                  </a:lnTo>
                  <a:lnTo>
                    <a:pt x="446" y="37"/>
                  </a:lnTo>
                  <a:lnTo>
                    <a:pt x="448" y="34"/>
                  </a:lnTo>
                  <a:lnTo>
                    <a:pt x="451" y="32"/>
                  </a:lnTo>
                  <a:lnTo>
                    <a:pt x="453" y="31"/>
                  </a:lnTo>
                  <a:lnTo>
                    <a:pt x="454" y="30"/>
                  </a:lnTo>
                  <a:lnTo>
                    <a:pt x="455" y="29"/>
                  </a:lnTo>
                  <a:lnTo>
                    <a:pt x="456" y="28"/>
                  </a:lnTo>
                  <a:lnTo>
                    <a:pt x="457" y="28"/>
                  </a:lnTo>
                  <a:lnTo>
                    <a:pt x="457" y="28"/>
                  </a:lnTo>
                  <a:lnTo>
                    <a:pt x="458" y="28"/>
                  </a:lnTo>
                  <a:lnTo>
                    <a:pt x="458" y="28"/>
                  </a:lnTo>
                  <a:lnTo>
                    <a:pt x="459" y="28"/>
                  </a:lnTo>
                  <a:lnTo>
                    <a:pt x="460" y="27"/>
                  </a:lnTo>
                  <a:lnTo>
                    <a:pt x="461" y="27"/>
                  </a:lnTo>
                  <a:lnTo>
                    <a:pt x="462" y="28"/>
                  </a:lnTo>
                  <a:lnTo>
                    <a:pt x="464" y="28"/>
                  </a:lnTo>
                  <a:lnTo>
                    <a:pt x="465" y="28"/>
                  </a:lnTo>
                  <a:lnTo>
                    <a:pt x="468" y="28"/>
                  </a:lnTo>
                  <a:lnTo>
                    <a:pt x="470" y="28"/>
                  </a:lnTo>
                  <a:lnTo>
                    <a:pt x="471" y="28"/>
                  </a:lnTo>
                  <a:lnTo>
                    <a:pt x="473" y="28"/>
                  </a:lnTo>
                  <a:lnTo>
                    <a:pt x="475" y="28"/>
                  </a:lnTo>
                  <a:lnTo>
                    <a:pt x="476" y="28"/>
                  </a:lnTo>
                  <a:lnTo>
                    <a:pt x="477" y="26"/>
                  </a:lnTo>
                  <a:lnTo>
                    <a:pt x="478" y="25"/>
                  </a:lnTo>
                  <a:lnTo>
                    <a:pt x="478" y="23"/>
                  </a:lnTo>
                  <a:lnTo>
                    <a:pt x="479" y="21"/>
                  </a:lnTo>
                  <a:lnTo>
                    <a:pt x="480" y="20"/>
                  </a:lnTo>
                  <a:lnTo>
                    <a:pt x="480" y="19"/>
                  </a:lnTo>
                  <a:lnTo>
                    <a:pt x="481" y="17"/>
                  </a:lnTo>
                  <a:lnTo>
                    <a:pt x="482" y="16"/>
                  </a:lnTo>
                  <a:lnTo>
                    <a:pt x="483" y="15"/>
                  </a:lnTo>
                  <a:lnTo>
                    <a:pt x="484" y="14"/>
                  </a:lnTo>
                  <a:lnTo>
                    <a:pt x="485" y="13"/>
                  </a:lnTo>
                  <a:lnTo>
                    <a:pt x="486" y="12"/>
                  </a:lnTo>
                  <a:lnTo>
                    <a:pt x="487" y="10"/>
                  </a:lnTo>
                  <a:lnTo>
                    <a:pt x="488" y="9"/>
                  </a:lnTo>
                  <a:lnTo>
                    <a:pt x="489" y="9"/>
                  </a:lnTo>
                  <a:lnTo>
                    <a:pt x="490" y="8"/>
                  </a:lnTo>
                  <a:lnTo>
                    <a:pt x="491" y="7"/>
                  </a:lnTo>
                  <a:lnTo>
                    <a:pt x="493" y="6"/>
                  </a:lnTo>
                  <a:lnTo>
                    <a:pt x="494" y="5"/>
                  </a:lnTo>
                  <a:lnTo>
                    <a:pt x="495" y="5"/>
                  </a:lnTo>
                  <a:lnTo>
                    <a:pt x="497" y="4"/>
                  </a:lnTo>
                  <a:lnTo>
                    <a:pt x="498" y="3"/>
                  </a:lnTo>
                  <a:lnTo>
                    <a:pt x="500" y="3"/>
                  </a:lnTo>
                  <a:lnTo>
                    <a:pt x="501" y="2"/>
                  </a:lnTo>
                  <a:lnTo>
                    <a:pt x="503" y="2"/>
                  </a:lnTo>
                  <a:lnTo>
                    <a:pt x="505" y="2"/>
                  </a:lnTo>
                  <a:lnTo>
                    <a:pt x="506" y="1"/>
                  </a:lnTo>
                  <a:lnTo>
                    <a:pt x="508" y="1"/>
                  </a:lnTo>
                  <a:lnTo>
                    <a:pt x="510" y="1"/>
                  </a:lnTo>
                  <a:lnTo>
                    <a:pt x="512" y="0"/>
                  </a:lnTo>
                  <a:lnTo>
                    <a:pt x="514" y="0"/>
                  </a:lnTo>
                  <a:lnTo>
                    <a:pt x="516" y="0"/>
                  </a:lnTo>
                  <a:lnTo>
                    <a:pt x="518" y="1"/>
                  </a:lnTo>
                  <a:lnTo>
                    <a:pt x="521" y="2"/>
                  </a:lnTo>
                  <a:lnTo>
                    <a:pt x="524" y="2"/>
                  </a:lnTo>
                  <a:lnTo>
                    <a:pt x="526" y="3"/>
                  </a:lnTo>
                  <a:lnTo>
                    <a:pt x="529" y="5"/>
                  </a:lnTo>
                  <a:lnTo>
                    <a:pt x="531" y="6"/>
                  </a:lnTo>
                  <a:lnTo>
                    <a:pt x="534" y="7"/>
                  </a:lnTo>
                  <a:lnTo>
                    <a:pt x="536" y="8"/>
                  </a:lnTo>
                  <a:lnTo>
                    <a:pt x="538" y="10"/>
                  </a:lnTo>
                  <a:lnTo>
                    <a:pt x="541" y="11"/>
                  </a:lnTo>
                  <a:lnTo>
                    <a:pt x="543" y="13"/>
                  </a:lnTo>
                  <a:lnTo>
                    <a:pt x="545" y="14"/>
                  </a:lnTo>
                  <a:lnTo>
                    <a:pt x="547" y="16"/>
                  </a:lnTo>
                  <a:lnTo>
                    <a:pt x="550" y="18"/>
                  </a:lnTo>
                  <a:lnTo>
                    <a:pt x="552" y="19"/>
                  </a:lnTo>
                  <a:lnTo>
                    <a:pt x="554" y="21"/>
                  </a:lnTo>
                  <a:lnTo>
                    <a:pt x="556" y="23"/>
                  </a:lnTo>
                  <a:lnTo>
                    <a:pt x="558" y="25"/>
                  </a:lnTo>
                  <a:lnTo>
                    <a:pt x="560" y="27"/>
                  </a:lnTo>
                  <a:lnTo>
                    <a:pt x="562" y="29"/>
                  </a:lnTo>
                  <a:lnTo>
                    <a:pt x="564" y="31"/>
                  </a:lnTo>
                  <a:lnTo>
                    <a:pt x="566" y="33"/>
                  </a:lnTo>
                  <a:lnTo>
                    <a:pt x="568" y="35"/>
                  </a:lnTo>
                  <a:lnTo>
                    <a:pt x="569" y="37"/>
                  </a:lnTo>
                  <a:lnTo>
                    <a:pt x="573" y="41"/>
                  </a:lnTo>
                  <a:lnTo>
                    <a:pt x="577" y="46"/>
                  </a:lnTo>
                  <a:lnTo>
                    <a:pt x="580" y="50"/>
                  </a:lnTo>
                  <a:lnTo>
                    <a:pt x="584" y="55"/>
                  </a:lnTo>
                  <a:lnTo>
                    <a:pt x="586" y="56"/>
                  </a:lnTo>
                  <a:lnTo>
                    <a:pt x="588" y="57"/>
                  </a:lnTo>
                  <a:lnTo>
                    <a:pt x="589" y="57"/>
                  </a:lnTo>
                  <a:lnTo>
                    <a:pt x="591" y="57"/>
                  </a:lnTo>
                  <a:lnTo>
                    <a:pt x="592" y="58"/>
                  </a:lnTo>
                  <a:lnTo>
                    <a:pt x="593" y="58"/>
                  </a:lnTo>
                  <a:lnTo>
                    <a:pt x="597" y="59"/>
                  </a:lnTo>
                  <a:lnTo>
                    <a:pt x="601" y="60"/>
                  </a:lnTo>
                  <a:lnTo>
                    <a:pt x="607" y="61"/>
                  </a:lnTo>
                  <a:lnTo>
                    <a:pt x="616" y="63"/>
                  </a:lnTo>
                  <a:lnTo>
                    <a:pt x="628" y="63"/>
                  </a:lnTo>
                  <a:lnTo>
                    <a:pt x="642" y="64"/>
                  </a:lnTo>
                  <a:lnTo>
                    <a:pt x="649" y="64"/>
                  </a:lnTo>
                  <a:lnTo>
                    <a:pt x="656" y="64"/>
                  </a:lnTo>
                  <a:lnTo>
                    <a:pt x="663" y="64"/>
                  </a:lnTo>
                  <a:lnTo>
                    <a:pt x="670" y="64"/>
                  </a:lnTo>
                  <a:lnTo>
                    <a:pt x="677" y="64"/>
                  </a:lnTo>
                  <a:lnTo>
                    <a:pt x="685" y="65"/>
                  </a:lnTo>
                  <a:lnTo>
                    <a:pt x="692" y="65"/>
                  </a:lnTo>
                  <a:lnTo>
                    <a:pt x="699" y="66"/>
                  </a:lnTo>
                  <a:lnTo>
                    <a:pt x="706" y="67"/>
                  </a:lnTo>
                  <a:lnTo>
                    <a:pt x="712" y="68"/>
                  </a:lnTo>
                  <a:lnTo>
                    <a:pt x="719" y="69"/>
                  </a:lnTo>
                  <a:lnTo>
                    <a:pt x="725" y="71"/>
                  </a:lnTo>
                  <a:lnTo>
                    <a:pt x="732" y="73"/>
                  </a:lnTo>
                  <a:lnTo>
                    <a:pt x="737" y="75"/>
                  </a:lnTo>
                  <a:lnTo>
                    <a:pt x="743" y="77"/>
                  </a:lnTo>
                  <a:lnTo>
                    <a:pt x="749" y="80"/>
                  </a:lnTo>
                  <a:lnTo>
                    <a:pt x="754" y="83"/>
                  </a:lnTo>
                  <a:lnTo>
                    <a:pt x="758" y="86"/>
                  </a:lnTo>
                  <a:lnTo>
                    <a:pt x="762" y="90"/>
                  </a:lnTo>
                  <a:lnTo>
                    <a:pt x="766" y="94"/>
                  </a:lnTo>
                  <a:lnTo>
                    <a:pt x="769" y="99"/>
                  </a:lnTo>
                  <a:lnTo>
                    <a:pt x="772" y="104"/>
                  </a:lnTo>
                  <a:lnTo>
                    <a:pt x="775" y="109"/>
                  </a:lnTo>
                  <a:lnTo>
                    <a:pt x="776" y="115"/>
                  </a:lnTo>
                  <a:lnTo>
                    <a:pt x="778" y="121"/>
                  </a:lnTo>
                  <a:lnTo>
                    <a:pt x="778" y="128"/>
                  </a:lnTo>
                  <a:lnTo>
                    <a:pt x="778" y="136"/>
                  </a:lnTo>
                  <a:lnTo>
                    <a:pt x="777" y="144"/>
                  </a:lnTo>
                  <a:lnTo>
                    <a:pt x="781" y="144"/>
                  </a:lnTo>
                  <a:lnTo>
                    <a:pt x="783" y="143"/>
                  </a:lnTo>
                  <a:lnTo>
                    <a:pt x="786" y="143"/>
                  </a:lnTo>
                  <a:lnTo>
                    <a:pt x="789" y="143"/>
                  </a:lnTo>
                  <a:lnTo>
                    <a:pt x="791" y="143"/>
                  </a:lnTo>
                  <a:lnTo>
                    <a:pt x="793" y="143"/>
                  </a:lnTo>
                  <a:lnTo>
                    <a:pt x="794" y="143"/>
                  </a:lnTo>
                  <a:lnTo>
                    <a:pt x="795" y="143"/>
                  </a:lnTo>
                  <a:lnTo>
                    <a:pt x="796" y="143"/>
                  </a:lnTo>
                  <a:lnTo>
                    <a:pt x="796" y="143"/>
                  </a:lnTo>
                  <a:lnTo>
                    <a:pt x="797" y="143"/>
                  </a:lnTo>
                  <a:lnTo>
                    <a:pt x="798" y="143"/>
                  </a:lnTo>
                  <a:lnTo>
                    <a:pt x="799" y="144"/>
                  </a:lnTo>
                  <a:lnTo>
                    <a:pt x="800" y="144"/>
                  </a:lnTo>
                  <a:lnTo>
                    <a:pt x="800" y="144"/>
                  </a:lnTo>
                  <a:lnTo>
                    <a:pt x="801" y="145"/>
                  </a:lnTo>
                  <a:lnTo>
                    <a:pt x="802" y="146"/>
                  </a:lnTo>
                  <a:lnTo>
                    <a:pt x="802" y="146"/>
                  </a:lnTo>
                  <a:lnTo>
                    <a:pt x="803" y="147"/>
                  </a:lnTo>
                  <a:lnTo>
                    <a:pt x="804" y="148"/>
                  </a:lnTo>
                  <a:lnTo>
                    <a:pt x="805" y="149"/>
                  </a:lnTo>
                  <a:lnTo>
                    <a:pt x="805" y="150"/>
                  </a:lnTo>
                  <a:lnTo>
                    <a:pt x="806" y="151"/>
                  </a:lnTo>
                  <a:lnTo>
                    <a:pt x="807" y="152"/>
                  </a:lnTo>
                  <a:lnTo>
                    <a:pt x="808" y="154"/>
                  </a:lnTo>
                  <a:lnTo>
                    <a:pt x="808" y="155"/>
                  </a:lnTo>
                  <a:lnTo>
                    <a:pt x="812" y="155"/>
                  </a:lnTo>
                  <a:lnTo>
                    <a:pt x="815" y="155"/>
                  </a:lnTo>
                  <a:lnTo>
                    <a:pt x="819" y="155"/>
                  </a:lnTo>
                  <a:lnTo>
                    <a:pt x="823" y="154"/>
                  </a:lnTo>
                  <a:lnTo>
                    <a:pt x="830" y="154"/>
                  </a:lnTo>
                  <a:lnTo>
                    <a:pt x="839" y="153"/>
                  </a:lnTo>
                  <a:lnTo>
                    <a:pt x="843" y="153"/>
                  </a:lnTo>
                  <a:lnTo>
                    <a:pt x="847" y="153"/>
                  </a:lnTo>
                  <a:lnTo>
                    <a:pt x="852" y="152"/>
                  </a:lnTo>
                  <a:lnTo>
                    <a:pt x="856" y="152"/>
                  </a:lnTo>
                  <a:lnTo>
                    <a:pt x="860" y="152"/>
                  </a:lnTo>
                  <a:lnTo>
                    <a:pt x="865" y="152"/>
                  </a:lnTo>
                  <a:lnTo>
                    <a:pt x="869" y="152"/>
                  </a:lnTo>
                  <a:lnTo>
                    <a:pt x="873" y="152"/>
                  </a:lnTo>
                  <a:lnTo>
                    <a:pt x="877" y="153"/>
                  </a:lnTo>
                  <a:lnTo>
                    <a:pt x="881" y="153"/>
                  </a:lnTo>
                  <a:lnTo>
                    <a:pt x="884" y="154"/>
                  </a:lnTo>
                  <a:lnTo>
                    <a:pt x="888" y="155"/>
                  </a:lnTo>
                  <a:lnTo>
                    <a:pt x="891" y="156"/>
                  </a:lnTo>
                  <a:lnTo>
                    <a:pt x="895" y="158"/>
                  </a:lnTo>
                  <a:lnTo>
                    <a:pt x="898" y="160"/>
                  </a:lnTo>
                  <a:lnTo>
                    <a:pt x="900" y="161"/>
                  </a:lnTo>
                  <a:lnTo>
                    <a:pt x="903" y="164"/>
                  </a:lnTo>
                  <a:lnTo>
                    <a:pt x="905" y="166"/>
                  </a:lnTo>
                  <a:lnTo>
                    <a:pt x="907" y="169"/>
                  </a:lnTo>
                  <a:lnTo>
                    <a:pt x="909" y="172"/>
                  </a:lnTo>
                  <a:lnTo>
                    <a:pt x="910" y="176"/>
                  </a:lnTo>
                  <a:lnTo>
                    <a:pt x="911" y="180"/>
                  </a:lnTo>
                  <a:lnTo>
                    <a:pt x="911" y="184"/>
                  </a:lnTo>
                  <a:lnTo>
                    <a:pt x="912" y="189"/>
                  </a:lnTo>
                  <a:lnTo>
                    <a:pt x="910" y="191"/>
                  </a:lnTo>
                  <a:lnTo>
                    <a:pt x="908" y="194"/>
                  </a:lnTo>
                  <a:lnTo>
                    <a:pt x="906" y="197"/>
                  </a:lnTo>
                  <a:lnTo>
                    <a:pt x="905" y="199"/>
                  </a:lnTo>
                  <a:lnTo>
                    <a:pt x="903" y="201"/>
                  </a:lnTo>
                  <a:lnTo>
                    <a:pt x="901" y="204"/>
                  </a:lnTo>
                  <a:lnTo>
                    <a:pt x="899" y="206"/>
                  </a:lnTo>
                  <a:lnTo>
                    <a:pt x="897" y="208"/>
                  </a:lnTo>
                  <a:lnTo>
                    <a:pt x="895" y="211"/>
                  </a:lnTo>
                  <a:lnTo>
                    <a:pt x="893" y="213"/>
                  </a:lnTo>
                  <a:lnTo>
                    <a:pt x="890" y="215"/>
                  </a:lnTo>
                  <a:lnTo>
                    <a:pt x="888" y="217"/>
                  </a:lnTo>
                  <a:lnTo>
                    <a:pt x="886" y="219"/>
                  </a:lnTo>
                  <a:lnTo>
                    <a:pt x="884" y="221"/>
                  </a:lnTo>
                  <a:lnTo>
                    <a:pt x="881" y="223"/>
                  </a:lnTo>
                  <a:lnTo>
                    <a:pt x="879" y="225"/>
                  </a:lnTo>
                  <a:lnTo>
                    <a:pt x="874" y="228"/>
                  </a:lnTo>
                  <a:lnTo>
                    <a:pt x="869" y="232"/>
                  </a:lnTo>
                  <a:lnTo>
                    <a:pt x="864" y="236"/>
                  </a:lnTo>
                  <a:lnTo>
                    <a:pt x="859" y="239"/>
                  </a:lnTo>
                  <a:lnTo>
                    <a:pt x="854" y="243"/>
                  </a:lnTo>
                  <a:lnTo>
                    <a:pt x="849" y="246"/>
                  </a:lnTo>
                  <a:lnTo>
                    <a:pt x="844" y="250"/>
                  </a:lnTo>
                  <a:lnTo>
                    <a:pt x="839" y="254"/>
                  </a:lnTo>
                  <a:lnTo>
                    <a:pt x="838" y="255"/>
                  </a:lnTo>
                  <a:lnTo>
                    <a:pt x="838" y="256"/>
                  </a:lnTo>
                  <a:lnTo>
                    <a:pt x="838" y="256"/>
                  </a:lnTo>
                  <a:lnTo>
                    <a:pt x="837" y="256"/>
                  </a:lnTo>
                  <a:lnTo>
                    <a:pt x="837" y="257"/>
                  </a:lnTo>
                  <a:lnTo>
                    <a:pt x="837" y="258"/>
                  </a:lnTo>
                  <a:lnTo>
                    <a:pt x="837" y="258"/>
                  </a:lnTo>
                  <a:lnTo>
                    <a:pt x="838" y="259"/>
                  </a:lnTo>
                  <a:lnTo>
                    <a:pt x="841" y="260"/>
                  </a:lnTo>
                  <a:lnTo>
                    <a:pt x="844" y="261"/>
                  </a:lnTo>
                  <a:lnTo>
                    <a:pt x="845" y="261"/>
                  </a:lnTo>
                  <a:lnTo>
                    <a:pt x="847" y="262"/>
                  </a:lnTo>
                  <a:lnTo>
                    <a:pt x="848" y="262"/>
                  </a:lnTo>
                  <a:lnTo>
                    <a:pt x="849" y="263"/>
                  </a:lnTo>
                  <a:lnTo>
                    <a:pt x="850" y="263"/>
                  </a:lnTo>
                  <a:lnTo>
                    <a:pt x="851" y="264"/>
                  </a:lnTo>
                  <a:lnTo>
                    <a:pt x="851" y="264"/>
                  </a:lnTo>
                  <a:lnTo>
                    <a:pt x="852" y="265"/>
                  </a:lnTo>
                  <a:lnTo>
                    <a:pt x="852" y="265"/>
                  </a:lnTo>
                  <a:lnTo>
                    <a:pt x="852" y="266"/>
                  </a:lnTo>
                  <a:lnTo>
                    <a:pt x="853" y="266"/>
                  </a:lnTo>
                  <a:lnTo>
                    <a:pt x="853" y="267"/>
                  </a:lnTo>
                  <a:lnTo>
                    <a:pt x="853" y="268"/>
                  </a:lnTo>
                  <a:lnTo>
                    <a:pt x="854" y="269"/>
                  </a:lnTo>
                  <a:lnTo>
                    <a:pt x="854" y="269"/>
                  </a:lnTo>
                  <a:lnTo>
                    <a:pt x="854" y="270"/>
                  </a:lnTo>
                  <a:lnTo>
                    <a:pt x="854" y="271"/>
                  </a:lnTo>
                  <a:lnTo>
                    <a:pt x="854" y="272"/>
                  </a:lnTo>
                  <a:lnTo>
                    <a:pt x="854" y="273"/>
                  </a:lnTo>
                  <a:lnTo>
                    <a:pt x="854" y="274"/>
                  </a:lnTo>
                  <a:lnTo>
                    <a:pt x="852" y="276"/>
                  </a:lnTo>
                  <a:lnTo>
                    <a:pt x="851" y="277"/>
                  </a:lnTo>
                  <a:lnTo>
                    <a:pt x="850" y="278"/>
                  </a:lnTo>
                  <a:lnTo>
                    <a:pt x="849" y="279"/>
                  </a:lnTo>
                  <a:lnTo>
                    <a:pt x="849" y="280"/>
                  </a:lnTo>
                  <a:lnTo>
                    <a:pt x="848" y="280"/>
                  </a:lnTo>
                  <a:lnTo>
                    <a:pt x="848" y="281"/>
                  </a:lnTo>
                  <a:lnTo>
                    <a:pt x="848" y="282"/>
                  </a:lnTo>
                  <a:lnTo>
                    <a:pt x="848" y="283"/>
                  </a:lnTo>
                  <a:lnTo>
                    <a:pt x="847" y="283"/>
                  </a:lnTo>
                  <a:lnTo>
                    <a:pt x="847" y="284"/>
                  </a:lnTo>
                  <a:lnTo>
                    <a:pt x="847" y="285"/>
                  </a:lnTo>
                  <a:lnTo>
                    <a:pt x="849" y="287"/>
                  </a:lnTo>
                  <a:lnTo>
                    <a:pt x="851" y="288"/>
                  </a:lnTo>
                  <a:lnTo>
                    <a:pt x="853" y="289"/>
                  </a:lnTo>
                  <a:lnTo>
                    <a:pt x="855" y="290"/>
                  </a:lnTo>
                  <a:lnTo>
                    <a:pt x="856" y="291"/>
                  </a:lnTo>
                  <a:lnTo>
                    <a:pt x="858" y="293"/>
                  </a:lnTo>
                  <a:lnTo>
                    <a:pt x="859" y="294"/>
                  </a:lnTo>
                  <a:lnTo>
                    <a:pt x="859" y="295"/>
                  </a:lnTo>
                  <a:lnTo>
                    <a:pt x="860" y="296"/>
                  </a:lnTo>
                  <a:lnTo>
                    <a:pt x="861" y="298"/>
                  </a:lnTo>
                  <a:lnTo>
                    <a:pt x="861" y="299"/>
                  </a:lnTo>
                  <a:lnTo>
                    <a:pt x="861" y="300"/>
                  </a:lnTo>
                  <a:lnTo>
                    <a:pt x="861" y="301"/>
                  </a:lnTo>
                  <a:lnTo>
                    <a:pt x="861" y="302"/>
                  </a:lnTo>
                  <a:lnTo>
                    <a:pt x="860" y="303"/>
                  </a:lnTo>
                  <a:lnTo>
                    <a:pt x="860" y="305"/>
                  </a:lnTo>
                  <a:lnTo>
                    <a:pt x="859" y="306"/>
                  </a:lnTo>
                  <a:lnTo>
                    <a:pt x="858" y="307"/>
                  </a:lnTo>
                  <a:lnTo>
                    <a:pt x="857" y="308"/>
                  </a:lnTo>
                  <a:lnTo>
                    <a:pt x="856" y="309"/>
                  </a:lnTo>
                  <a:lnTo>
                    <a:pt x="855" y="310"/>
                  </a:lnTo>
                  <a:lnTo>
                    <a:pt x="854" y="312"/>
                  </a:lnTo>
                  <a:lnTo>
                    <a:pt x="852" y="313"/>
                  </a:lnTo>
                  <a:lnTo>
                    <a:pt x="851" y="314"/>
                  </a:lnTo>
                  <a:lnTo>
                    <a:pt x="849" y="315"/>
                  </a:lnTo>
                  <a:lnTo>
                    <a:pt x="848" y="316"/>
                  </a:lnTo>
                  <a:lnTo>
                    <a:pt x="846" y="317"/>
                  </a:lnTo>
                  <a:lnTo>
                    <a:pt x="844" y="319"/>
                  </a:lnTo>
                  <a:lnTo>
                    <a:pt x="840" y="321"/>
                  </a:lnTo>
                  <a:lnTo>
                    <a:pt x="836" y="323"/>
                  </a:lnTo>
                  <a:lnTo>
                    <a:pt x="836" y="323"/>
                  </a:lnTo>
                  <a:lnTo>
                    <a:pt x="836" y="324"/>
                  </a:lnTo>
                  <a:lnTo>
                    <a:pt x="836" y="324"/>
                  </a:lnTo>
                  <a:lnTo>
                    <a:pt x="836" y="324"/>
                  </a:lnTo>
                  <a:lnTo>
                    <a:pt x="836" y="325"/>
                  </a:lnTo>
                  <a:lnTo>
                    <a:pt x="836" y="325"/>
                  </a:lnTo>
                  <a:lnTo>
                    <a:pt x="836" y="325"/>
                  </a:lnTo>
                  <a:lnTo>
                    <a:pt x="836" y="326"/>
                  </a:lnTo>
                  <a:lnTo>
                    <a:pt x="841" y="327"/>
                  </a:lnTo>
                  <a:lnTo>
                    <a:pt x="847" y="328"/>
                  </a:lnTo>
                  <a:lnTo>
                    <a:pt x="849" y="329"/>
                  </a:lnTo>
                  <a:lnTo>
                    <a:pt x="852" y="330"/>
                  </a:lnTo>
                  <a:lnTo>
                    <a:pt x="855" y="331"/>
                  </a:lnTo>
                  <a:lnTo>
                    <a:pt x="858" y="332"/>
                  </a:lnTo>
                  <a:lnTo>
                    <a:pt x="861" y="334"/>
                  </a:lnTo>
                  <a:lnTo>
                    <a:pt x="863" y="335"/>
                  </a:lnTo>
                  <a:lnTo>
                    <a:pt x="865" y="335"/>
                  </a:lnTo>
                  <a:lnTo>
                    <a:pt x="866" y="336"/>
                  </a:lnTo>
                  <a:lnTo>
                    <a:pt x="868" y="337"/>
                  </a:lnTo>
                  <a:lnTo>
                    <a:pt x="869" y="338"/>
                  </a:lnTo>
                  <a:lnTo>
                    <a:pt x="870" y="339"/>
                  </a:lnTo>
                  <a:lnTo>
                    <a:pt x="872" y="339"/>
                  </a:lnTo>
                  <a:lnTo>
                    <a:pt x="873" y="340"/>
                  </a:lnTo>
                  <a:lnTo>
                    <a:pt x="874" y="341"/>
                  </a:lnTo>
                  <a:lnTo>
                    <a:pt x="875" y="342"/>
                  </a:lnTo>
                  <a:lnTo>
                    <a:pt x="876" y="343"/>
                  </a:lnTo>
                  <a:lnTo>
                    <a:pt x="877" y="344"/>
                  </a:lnTo>
                  <a:lnTo>
                    <a:pt x="878" y="345"/>
                  </a:lnTo>
                  <a:lnTo>
                    <a:pt x="878" y="349"/>
                  </a:lnTo>
                  <a:lnTo>
                    <a:pt x="877" y="352"/>
                  </a:lnTo>
                  <a:lnTo>
                    <a:pt x="877" y="354"/>
                  </a:lnTo>
                  <a:lnTo>
                    <a:pt x="875" y="357"/>
                  </a:lnTo>
                  <a:lnTo>
                    <a:pt x="873" y="359"/>
                  </a:lnTo>
                  <a:lnTo>
                    <a:pt x="871" y="362"/>
                  </a:lnTo>
                  <a:lnTo>
                    <a:pt x="868" y="364"/>
                  </a:lnTo>
                  <a:lnTo>
                    <a:pt x="865" y="366"/>
                  </a:lnTo>
                  <a:lnTo>
                    <a:pt x="862" y="367"/>
                  </a:lnTo>
                  <a:lnTo>
                    <a:pt x="858" y="369"/>
                  </a:lnTo>
                  <a:lnTo>
                    <a:pt x="855" y="371"/>
                  </a:lnTo>
                  <a:lnTo>
                    <a:pt x="851" y="372"/>
                  </a:lnTo>
                  <a:lnTo>
                    <a:pt x="847" y="373"/>
                  </a:lnTo>
                  <a:lnTo>
                    <a:pt x="843" y="374"/>
                  </a:lnTo>
                  <a:lnTo>
                    <a:pt x="838" y="375"/>
                  </a:lnTo>
                  <a:lnTo>
                    <a:pt x="834" y="376"/>
                  </a:lnTo>
                  <a:lnTo>
                    <a:pt x="829" y="377"/>
                  </a:lnTo>
                  <a:lnTo>
                    <a:pt x="825" y="378"/>
                  </a:lnTo>
                  <a:lnTo>
                    <a:pt x="820" y="378"/>
                  </a:lnTo>
                  <a:lnTo>
                    <a:pt x="816" y="379"/>
                  </a:lnTo>
                  <a:lnTo>
                    <a:pt x="811" y="379"/>
                  </a:lnTo>
                  <a:lnTo>
                    <a:pt x="807" y="380"/>
                  </a:lnTo>
                  <a:lnTo>
                    <a:pt x="803" y="380"/>
                  </a:lnTo>
                  <a:lnTo>
                    <a:pt x="798" y="381"/>
                  </a:lnTo>
                  <a:lnTo>
                    <a:pt x="784" y="382"/>
                  </a:lnTo>
                  <a:lnTo>
                    <a:pt x="773" y="382"/>
                  </a:lnTo>
                  <a:lnTo>
                    <a:pt x="770" y="382"/>
                  </a:lnTo>
                  <a:lnTo>
                    <a:pt x="768" y="382"/>
                  </a:lnTo>
                  <a:lnTo>
                    <a:pt x="766" y="381"/>
                  </a:lnTo>
                  <a:lnTo>
                    <a:pt x="764" y="381"/>
                  </a:lnTo>
                  <a:lnTo>
                    <a:pt x="762" y="381"/>
                  </a:lnTo>
                  <a:lnTo>
                    <a:pt x="761" y="381"/>
                  </a:lnTo>
                  <a:lnTo>
                    <a:pt x="759" y="381"/>
                  </a:lnTo>
                  <a:lnTo>
                    <a:pt x="758" y="381"/>
                  </a:lnTo>
                  <a:lnTo>
                    <a:pt x="756" y="381"/>
                  </a:lnTo>
                  <a:lnTo>
                    <a:pt x="755" y="381"/>
                  </a:lnTo>
                  <a:lnTo>
                    <a:pt x="754" y="381"/>
                  </a:lnTo>
                  <a:lnTo>
                    <a:pt x="753" y="382"/>
                  </a:lnTo>
                  <a:lnTo>
                    <a:pt x="752" y="382"/>
                  </a:lnTo>
                  <a:lnTo>
                    <a:pt x="750" y="383"/>
                  </a:lnTo>
                  <a:lnTo>
                    <a:pt x="750" y="383"/>
                  </a:lnTo>
                  <a:lnTo>
                    <a:pt x="749" y="384"/>
                  </a:lnTo>
                  <a:lnTo>
                    <a:pt x="748" y="385"/>
                  </a:lnTo>
                  <a:lnTo>
                    <a:pt x="747" y="385"/>
                  </a:lnTo>
                  <a:lnTo>
                    <a:pt x="746" y="386"/>
                  </a:lnTo>
                  <a:lnTo>
                    <a:pt x="745" y="387"/>
                  </a:lnTo>
                  <a:lnTo>
                    <a:pt x="744" y="389"/>
                  </a:lnTo>
                  <a:lnTo>
                    <a:pt x="742" y="391"/>
                  </a:lnTo>
                  <a:lnTo>
                    <a:pt x="740" y="394"/>
                  </a:lnTo>
                  <a:lnTo>
                    <a:pt x="738" y="397"/>
                  </a:lnTo>
                  <a:lnTo>
                    <a:pt x="736" y="400"/>
                  </a:lnTo>
                  <a:lnTo>
                    <a:pt x="732" y="403"/>
                  </a:lnTo>
                  <a:lnTo>
                    <a:pt x="730" y="404"/>
                  </a:lnTo>
                  <a:lnTo>
                    <a:pt x="727" y="405"/>
                  </a:lnTo>
                  <a:lnTo>
                    <a:pt x="724" y="406"/>
                  </a:lnTo>
                  <a:lnTo>
                    <a:pt x="722" y="406"/>
                  </a:lnTo>
                  <a:lnTo>
                    <a:pt x="719" y="407"/>
                  </a:lnTo>
                  <a:lnTo>
                    <a:pt x="717" y="407"/>
                  </a:lnTo>
                  <a:lnTo>
                    <a:pt x="714" y="407"/>
                  </a:lnTo>
                  <a:lnTo>
                    <a:pt x="712" y="408"/>
                  </a:lnTo>
                  <a:lnTo>
                    <a:pt x="710" y="408"/>
                  </a:lnTo>
                  <a:lnTo>
                    <a:pt x="707" y="408"/>
                  </a:lnTo>
                  <a:lnTo>
                    <a:pt x="705" y="408"/>
                  </a:lnTo>
                  <a:lnTo>
                    <a:pt x="703" y="407"/>
                  </a:lnTo>
                  <a:lnTo>
                    <a:pt x="701" y="407"/>
                  </a:lnTo>
                  <a:lnTo>
                    <a:pt x="699" y="407"/>
                  </a:lnTo>
                  <a:lnTo>
                    <a:pt x="697" y="406"/>
                  </a:lnTo>
                  <a:lnTo>
                    <a:pt x="695" y="406"/>
                  </a:lnTo>
                  <a:lnTo>
                    <a:pt x="693" y="405"/>
                  </a:lnTo>
                  <a:lnTo>
                    <a:pt x="691" y="404"/>
                  </a:lnTo>
                  <a:lnTo>
                    <a:pt x="689" y="404"/>
                  </a:lnTo>
                  <a:lnTo>
                    <a:pt x="687" y="403"/>
                  </a:lnTo>
                  <a:lnTo>
                    <a:pt x="685" y="401"/>
                  </a:lnTo>
                  <a:lnTo>
                    <a:pt x="684" y="400"/>
                  </a:lnTo>
                  <a:lnTo>
                    <a:pt x="682" y="399"/>
                  </a:lnTo>
                  <a:lnTo>
                    <a:pt x="680" y="398"/>
                  </a:lnTo>
                  <a:lnTo>
                    <a:pt x="678" y="397"/>
                  </a:lnTo>
                  <a:lnTo>
                    <a:pt x="677" y="395"/>
                  </a:lnTo>
                  <a:lnTo>
                    <a:pt x="675" y="393"/>
                  </a:lnTo>
                  <a:lnTo>
                    <a:pt x="674" y="392"/>
                  </a:lnTo>
                  <a:lnTo>
                    <a:pt x="672" y="390"/>
                  </a:lnTo>
                  <a:lnTo>
                    <a:pt x="670" y="388"/>
                  </a:lnTo>
                  <a:lnTo>
                    <a:pt x="669" y="386"/>
                  </a:lnTo>
                  <a:lnTo>
                    <a:pt x="667" y="384"/>
                  </a:lnTo>
                  <a:lnTo>
                    <a:pt x="665" y="384"/>
                  </a:lnTo>
                  <a:lnTo>
                    <a:pt x="663" y="385"/>
                  </a:lnTo>
                  <a:lnTo>
                    <a:pt x="661" y="385"/>
                  </a:lnTo>
                  <a:lnTo>
                    <a:pt x="659" y="386"/>
                  </a:lnTo>
                  <a:lnTo>
                    <a:pt x="656" y="387"/>
                  </a:lnTo>
                  <a:lnTo>
                    <a:pt x="655" y="388"/>
                  </a:lnTo>
                  <a:lnTo>
                    <a:pt x="653" y="388"/>
                  </a:lnTo>
                  <a:lnTo>
                    <a:pt x="651" y="389"/>
                  </a:lnTo>
                  <a:lnTo>
                    <a:pt x="648" y="391"/>
                  </a:lnTo>
                  <a:lnTo>
                    <a:pt x="644" y="393"/>
                  </a:lnTo>
                  <a:lnTo>
                    <a:pt x="641" y="395"/>
                  </a:lnTo>
                  <a:lnTo>
                    <a:pt x="638" y="397"/>
                  </a:lnTo>
                  <a:lnTo>
                    <a:pt x="634" y="399"/>
                  </a:lnTo>
                  <a:lnTo>
                    <a:pt x="631" y="400"/>
                  </a:lnTo>
                  <a:lnTo>
                    <a:pt x="629" y="401"/>
                  </a:lnTo>
                  <a:lnTo>
                    <a:pt x="627" y="402"/>
                  </a:lnTo>
                  <a:lnTo>
                    <a:pt x="626" y="403"/>
                  </a:lnTo>
                  <a:lnTo>
                    <a:pt x="624" y="403"/>
                  </a:lnTo>
                  <a:lnTo>
                    <a:pt x="622" y="404"/>
                  </a:lnTo>
                  <a:lnTo>
                    <a:pt x="620" y="404"/>
                  </a:lnTo>
                  <a:lnTo>
                    <a:pt x="618" y="405"/>
                  </a:lnTo>
                  <a:lnTo>
                    <a:pt x="616" y="406"/>
                  </a:lnTo>
                  <a:lnTo>
                    <a:pt x="614" y="406"/>
                  </a:lnTo>
                  <a:lnTo>
                    <a:pt x="612" y="406"/>
                  </a:lnTo>
                  <a:lnTo>
                    <a:pt x="610" y="406"/>
                  </a:lnTo>
                  <a:lnTo>
                    <a:pt x="607" y="406"/>
                  </a:lnTo>
                  <a:lnTo>
                    <a:pt x="606" y="404"/>
                  </a:lnTo>
                  <a:lnTo>
                    <a:pt x="604" y="403"/>
                  </a:lnTo>
                  <a:lnTo>
                    <a:pt x="603" y="401"/>
                  </a:lnTo>
                  <a:lnTo>
                    <a:pt x="603" y="399"/>
                  </a:lnTo>
                  <a:lnTo>
                    <a:pt x="602" y="397"/>
                  </a:lnTo>
                  <a:lnTo>
                    <a:pt x="602" y="396"/>
                  </a:lnTo>
                  <a:lnTo>
                    <a:pt x="602" y="394"/>
                  </a:lnTo>
                  <a:lnTo>
                    <a:pt x="602" y="392"/>
                  </a:lnTo>
                  <a:lnTo>
                    <a:pt x="602" y="390"/>
                  </a:lnTo>
                  <a:lnTo>
                    <a:pt x="603" y="389"/>
                  </a:lnTo>
                  <a:lnTo>
                    <a:pt x="604" y="388"/>
                  </a:lnTo>
                  <a:lnTo>
                    <a:pt x="605" y="386"/>
                  </a:lnTo>
                  <a:lnTo>
                    <a:pt x="606" y="384"/>
                  </a:lnTo>
                  <a:lnTo>
                    <a:pt x="607" y="383"/>
                  </a:lnTo>
                  <a:lnTo>
                    <a:pt x="608" y="382"/>
                  </a:lnTo>
                  <a:lnTo>
                    <a:pt x="609" y="380"/>
                  </a:lnTo>
                  <a:lnTo>
                    <a:pt x="615" y="374"/>
                  </a:lnTo>
                  <a:lnTo>
                    <a:pt x="621" y="369"/>
                  </a:lnTo>
                  <a:lnTo>
                    <a:pt x="622" y="368"/>
                  </a:lnTo>
                  <a:lnTo>
                    <a:pt x="623" y="366"/>
                  </a:lnTo>
                  <a:lnTo>
                    <a:pt x="624" y="365"/>
                  </a:lnTo>
                  <a:lnTo>
                    <a:pt x="625" y="364"/>
                  </a:lnTo>
                  <a:lnTo>
                    <a:pt x="625" y="362"/>
                  </a:lnTo>
                  <a:lnTo>
                    <a:pt x="626" y="361"/>
                  </a:lnTo>
                  <a:lnTo>
                    <a:pt x="626" y="360"/>
                  </a:lnTo>
                  <a:lnTo>
                    <a:pt x="626" y="359"/>
                  </a:lnTo>
                  <a:lnTo>
                    <a:pt x="623" y="356"/>
                  </a:lnTo>
                  <a:lnTo>
                    <a:pt x="621" y="353"/>
                  </a:lnTo>
                  <a:lnTo>
                    <a:pt x="620" y="352"/>
                  </a:lnTo>
                  <a:lnTo>
                    <a:pt x="620" y="351"/>
                  </a:lnTo>
                  <a:lnTo>
                    <a:pt x="619" y="350"/>
                  </a:lnTo>
                  <a:lnTo>
                    <a:pt x="618" y="349"/>
                  </a:lnTo>
                  <a:lnTo>
                    <a:pt x="617" y="348"/>
                  </a:lnTo>
                  <a:lnTo>
                    <a:pt x="617" y="348"/>
                  </a:lnTo>
                  <a:lnTo>
                    <a:pt x="617" y="347"/>
                  </a:lnTo>
                  <a:lnTo>
                    <a:pt x="616" y="346"/>
                  </a:lnTo>
                  <a:lnTo>
                    <a:pt x="616" y="345"/>
                  </a:lnTo>
                  <a:lnTo>
                    <a:pt x="616" y="345"/>
                  </a:lnTo>
                  <a:lnTo>
                    <a:pt x="616" y="344"/>
                  </a:lnTo>
                  <a:lnTo>
                    <a:pt x="616" y="343"/>
                  </a:lnTo>
                  <a:lnTo>
                    <a:pt x="617" y="343"/>
                  </a:lnTo>
                  <a:lnTo>
                    <a:pt x="617" y="342"/>
                  </a:lnTo>
                  <a:lnTo>
                    <a:pt x="618" y="342"/>
                  </a:lnTo>
                  <a:lnTo>
                    <a:pt x="618" y="341"/>
                  </a:lnTo>
                  <a:lnTo>
                    <a:pt x="619" y="341"/>
                  </a:lnTo>
                  <a:lnTo>
                    <a:pt x="620" y="340"/>
                  </a:lnTo>
                  <a:lnTo>
                    <a:pt x="621" y="339"/>
                  </a:lnTo>
                  <a:lnTo>
                    <a:pt x="622" y="339"/>
                  </a:lnTo>
                  <a:lnTo>
                    <a:pt x="624" y="338"/>
                  </a:lnTo>
                  <a:lnTo>
                    <a:pt x="627" y="336"/>
                  </a:lnTo>
                  <a:lnTo>
                    <a:pt x="630" y="335"/>
                  </a:lnTo>
                  <a:lnTo>
                    <a:pt x="633" y="333"/>
                  </a:lnTo>
                  <a:lnTo>
                    <a:pt x="633" y="332"/>
                  </a:lnTo>
                  <a:lnTo>
                    <a:pt x="633" y="331"/>
                  </a:lnTo>
                  <a:lnTo>
                    <a:pt x="633" y="330"/>
                  </a:lnTo>
                  <a:lnTo>
                    <a:pt x="633" y="329"/>
                  </a:lnTo>
                  <a:lnTo>
                    <a:pt x="632" y="328"/>
                  </a:lnTo>
                  <a:lnTo>
                    <a:pt x="632" y="327"/>
                  </a:lnTo>
                  <a:lnTo>
                    <a:pt x="631" y="326"/>
                  </a:lnTo>
                  <a:lnTo>
                    <a:pt x="631" y="325"/>
                  </a:lnTo>
                  <a:lnTo>
                    <a:pt x="630" y="324"/>
                  </a:lnTo>
                  <a:lnTo>
                    <a:pt x="629" y="322"/>
                  </a:lnTo>
                  <a:lnTo>
                    <a:pt x="629" y="321"/>
                  </a:lnTo>
                  <a:lnTo>
                    <a:pt x="628" y="320"/>
                  </a:lnTo>
                  <a:lnTo>
                    <a:pt x="628" y="320"/>
                  </a:lnTo>
                  <a:lnTo>
                    <a:pt x="628" y="319"/>
                  </a:lnTo>
                  <a:lnTo>
                    <a:pt x="630" y="317"/>
                  </a:lnTo>
                  <a:lnTo>
                    <a:pt x="631" y="316"/>
                  </a:lnTo>
                  <a:lnTo>
                    <a:pt x="633" y="315"/>
                  </a:lnTo>
                  <a:lnTo>
                    <a:pt x="634" y="314"/>
                  </a:lnTo>
                  <a:lnTo>
                    <a:pt x="636" y="313"/>
                  </a:lnTo>
                  <a:lnTo>
                    <a:pt x="638" y="312"/>
                  </a:lnTo>
                  <a:lnTo>
                    <a:pt x="639" y="311"/>
                  </a:lnTo>
                  <a:lnTo>
                    <a:pt x="641" y="311"/>
                  </a:lnTo>
                  <a:lnTo>
                    <a:pt x="646" y="309"/>
                  </a:lnTo>
                  <a:lnTo>
                    <a:pt x="652" y="307"/>
                  </a:lnTo>
                  <a:lnTo>
                    <a:pt x="653" y="306"/>
                  </a:lnTo>
                  <a:lnTo>
                    <a:pt x="654" y="306"/>
                  </a:lnTo>
                  <a:lnTo>
                    <a:pt x="655" y="305"/>
                  </a:lnTo>
                  <a:lnTo>
                    <a:pt x="656" y="304"/>
                  </a:lnTo>
                  <a:lnTo>
                    <a:pt x="657" y="303"/>
                  </a:lnTo>
                  <a:lnTo>
                    <a:pt x="658" y="303"/>
                  </a:lnTo>
                  <a:lnTo>
                    <a:pt x="659" y="302"/>
                  </a:lnTo>
                  <a:lnTo>
                    <a:pt x="660" y="301"/>
                  </a:lnTo>
                  <a:lnTo>
                    <a:pt x="661" y="299"/>
                  </a:lnTo>
                  <a:lnTo>
                    <a:pt x="661" y="298"/>
                  </a:lnTo>
                  <a:lnTo>
                    <a:pt x="662" y="296"/>
                  </a:lnTo>
                  <a:lnTo>
                    <a:pt x="663" y="295"/>
                  </a:lnTo>
                  <a:lnTo>
                    <a:pt x="663" y="293"/>
                  </a:lnTo>
                  <a:lnTo>
                    <a:pt x="664" y="291"/>
                  </a:lnTo>
                  <a:lnTo>
                    <a:pt x="664" y="289"/>
                  </a:lnTo>
                  <a:lnTo>
                    <a:pt x="665" y="286"/>
                  </a:lnTo>
                  <a:lnTo>
                    <a:pt x="655" y="290"/>
                  </a:lnTo>
                  <a:lnTo>
                    <a:pt x="646" y="292"/>
                  </a:lnTo>
                  <a:lnTo>
                    <a:pt x="645" y="293"/>
                  </a:lnTo>
                  <a:lnTo>
                    <a:pt x="643" y="294"/>
                  </a:lnTo>
                  <a:lnTo>
                    <a:pt x="641" y="294"/>
                  </a:lnTo>
                  <a:lnTo>
                    <a:pt x="639" y="294"/>
                  </a:lnTo>
                  <a:lnTo>
                    <a:pt x="638" y="295"/>
                  </a:lnTo>
                  <a:lnTo>
                    <a:pt x="636" y="295"/>
                  </a:lnTo>
                  <a:lnTo>
                    <a:pt x="634" y="295"/>
                  </a:lnTo>
                  <a:lnTo>
                    <a:pt x="633" y="295"/>
                  </a:lnTo>
                  <a:lnTo>
                    <a:pt x="632" y="295"/>
                  </a:lnTo>
                  <a:lnTo>
                    <a:pt x="630" y="295"/>
                  </a:lnTo>
                  <a:lnTo>
                    <a:pt x="629" y="294"/>
                  </a:lnTo>
                  <a:lnTo>
                    <a:pt x="627" y="294"/>
                  </a:lnTo>
                  <a:lnTo>
                    <a:pt x="626" y="294"/>
                  </a:lnTo>
                  <a:lnTo>
                    <a:pt x="625" y="293"/>
                  </a:lnTo>
                  <a:lnTo>
                    <a:pt x="623" y="292"/>
                  </a:lnTo>
                  <a:lnTo>
                    <a:pt x="622" y="291"/>
                  </a:lnTo>
                  <a:lnTo>
                    <a:pt x="621" y="290"/>
                  </a:lnTo>
                  <a:lnTo>
                    <a:pt x="619" y="289"/>
                  </a:lnTo>
                  <a:lnTo>
                    <a:pt x="618" y="288"/>
                  </a:lnTo>
                  <a:lnTo>
                    <a:pt x="616" y="287"/>
                  </a:lnTo>
                  <a:lnTo>
                    <a:pt x="615" y="285"/>
                  </a:lnTo>
                  <a:lnTo>
                    <a:pt x="613" y="283"/>
                  </a:lnTo>
                  <a:lnTo>
                    <a:pt x="612" y="281"/>
                  </a:lnTo>
                  <a:lnTo>
                    <a:pt x="610" y="280"/>
                  </a:lnTo>
                  <a:lnTo>
                    <a:pt x="609" y="280"/>
                  </a:lnTo>
                  <a:lnTo>
                    <a:pt x="609" y="280"/>
                  </a:lnTo>
                  <a:lnTo>
                    <a:pt x="607" y="280"/>
                  </a:lnTo>
                  <a:lnTo>
                    <a:pt x="606" y="280"/>
                  </a:lnTo>
                  <a:lnTo>
                    <a:pt x="604" y="280"/>
                  </a:lnTo>
                  <a:lnTo>
                    <a:pt x="602" y="281"/>
                  </a:lnTo>
                  <a:lnTo>
                    <a:pt x="599" y="282"/>
                  </a:lnTo>
                  <a:lnTo>
                    <a:pt x="597" y="283"/>
                  </a:lnTo>
                  <a:lnTo>
                    <a:pt x="595" y="284"/>
                  </a:lnTo>
                  <a:lnTo>
                    <a:pt x="592" y="284"/>
                  </a:lnTo>
                  <a:lnTo>
                    <a:pt x="587" y="287"/>
                  </a:lnTo>
                  <a:lnTo>
                    <a:pt x="583" y="289"/>
                  </a:lnTo>
                  <a:lnTo>
                    <a:pt x="580" y="290"/>
                  </a:lnTo>
                  <a:lnTo>
                    <a:pt x="578" y="291"/>
                  </a:lnTo>
                  <a:lnTo>
                    <a:pt x="576" y="291"/>
                  </a:lnTo>
                  <a:lnTo>
                    <a:pt x="574" y="292"/>
                  </a:lnTo>
                  <a:lnTo>
                    <a:pt x="573" y="292"/>
                  </a:lnTo>
                  <a:lnTo>
                    <a:pt x="573" y="293"/>
                  </a:lnTo>
                  <a:lnTo>
                    <a:pt x="573" y="293"/>
                  </a:lnTo>
                  <a:lnTo>
                    <a:pt x="573" y="294"/>
                  </a:lnTo>
                  <a:lnTo>
                    <a:pt x="573" y="294"/>
                  </a:lnTo>
                  <a:lnTo>
                    <a:pt x="573" y="294"/>
                  </a:lnTo>
                  <a:lnTo>
                    <a:pt x="573" y="295"/>
                  </a:lnTo>
                  <a:lnTo>
                    <a:pt x="573" y="295"/>
                  </a:lnTo>
                  <a:lnTo>
                    <a:pt x="574" y="297"/>
                  </a:lnTo>
                  <a:lnTo>
                    <a:pt x="576" y="298"/>
                  </a:lnTo>
                  <a:lnTo>
                    <a:pt x="576" y="300"/>
                  </a:lnTo>
                  <a:lnTo>
                    <a:pt x="576" y="302"/>
                  </a:lnTo>
                  <a:lnTo>
                    <a:pt x="576" y="303"/>
                  </a:lnTo>
                  <a:lnTo>
                    <a:pt x="576" y="305"/>
                  </a:lnTo>
                  <a:lnTo>
                    <a:pt x="576" y="307"/>
                  </a:lnTo>
                  <a:lnTo>
                    <a:pt x="575" y="309"/>
                  </a:lnTo>
                  <a:lnTo>
                    <a:pt x="574" y="310"/>
                  </a:lnTo>
                  <a:lnTo>
                    <a:pt x="573" y="312"/>
                  </a:lnTo>
                  <a:lnTo>
                    <a:pt x="571" y="314"/>
                  </a:lnTo>
                  <a:lnTo>
                    <a:pt x="569" y="315"/>
                  </a:lnTo>
                  <a:lnTo>
                    <a:pt x="568" y="317"/>
                  </a:lnTo>
                  <a:lnTo>
                    <a:pt x="565" y="318"/>
                  </a:lnTo>
                  <a:lnTo>
                    <a:pt x="564" y="320"/>
                  </a:lnTo>
                  <a:lnTo>
                    <a:pt x="562" y="321"/>
                  </a:lnTo>
                  <a:lnTo>
                    <a:pt x="559" y="323"/>
                  </a:lnTo>
                  <a:lnTo>
                    <a:pt x="557" y="324"/>
                  </a:lnTo>
                  <a:lnTo>
                    <a:pt x="555" y="325"/>
                  </a:lnTo>
                  <a:lnTo>
                    <a:pt x="552" y="327"/>
                  </a:lnTo>
                  <a:lnTo>
                    <a:pt x="550" y="328"/>
                  </a:lnTo>
                  <a:lnTo>
                    <a:pt x="547" y="329"/>
                  </a:lnTo>
                  <a:lnTo>
                    <a:pt x="545" y="331"/>
                  </a:lnTo>
                  <a:lnTo>
                    <a:pt x="542" y="332"/>
                  </a:lnTo>
                  <a:lnTo>
                    <a:pt x="538" y="334"/>
                  </a:lnTo>
                  <a:lnTo>
                    <a:pt x="533" y="335"/>
                  </a:lnTo>
                  <a:lnTo>
                    <a:pt x="530" y="337"/>
                  </a:lnTo>
                  <a:lnTo>
                    <a:pt x="527" y="338"/>
                  </a:lnTo>
                  <a:lnTo>
                    <a:pt x="526" y="339"/>
                  </a:lnTo>
                  <a:lnTo>
                    <a:pt x="524" y="339"/>
                  </a:lnTo>
                  <a:lnTo>
                    <a:pt x="523" y="339"/>
                  </a:lnTo>
                  <a:lnTo>
                    <a:pt x="522" y="340"/>
                  </a:lnTo>
                  <a:lnTo>
                    <a:pt x="520" y="340"/>
                  </a:lnTo>
                  <a:lnTo>
                    <a:pt x="519" y="341"/>
                  </a:lnTo>
                  <a:lnTo>
                    <a:pt x="518" y="341"/>
                  </a:lnTo>
                  <a:lnTo>
                    <a:pt x="518" y="342"/>
                  </a:lnTo>
                  <a:lnTo>
                    <a:pt x="517" y="343"/>
                  </a:lnTo>
                  <a:lnTo>
                    <a:pt x="516" y="343"/>
                  </a:lnTo>
                  <a:lnTo>
                    <a:pt x="516" y="344"/>
                  </a:lnTo>
                  <a:lnTo>
                    <a:pt x="515" y="345"/>
                  </a:lnTo>
                  <a:lnTo>
                    <a:pt x="515" y="346"/>
                  </a:lnTo>
                  <a:lnTo>
                    <a:pt x="515" y="346"/>
                  </a:lnTo>
                  <a:lnTo>
                    <a:pt x="515" y="347"/>
                  </a:lnTo>
                  <a:lnTo>
                    <a:pt x="515" y="348"/>
                  </a:lnTo>
                  <a:lnTo>
                    <a:pt x="514" y="349"/>
                  </a:lnTo>
                  <a:lnTo>
                    <a:pt x="514" y="350"/>
                  </a:lnTo>
                  <a:lnTo>
                    <a:pt x="514" y="351"/>
                  </a:lnTo>
                  <a:lnTo>
                    <a:pt x="514" y="352"/>
                  </a:lnTo>
                  <a:lnTo>
                    <a:pt x="514" y="354"/>
                  </a:lnTo>
                  <a:lnTo>
                    <a:pt x="514" y="356"/>
                  </a:lnTo>
                  <a:lnTo>
                    <a:pt x="515" y="359"/>
                  </a:lnTo>
                  <a:lnTo>
                    <a:pt x="515" y="361"/>
                  </a:lnTo>
                  <a:lnTo>
                    <a:pt x="515" y="364"/>
                  </a:lnTo>
                  <a:lnTo>
                    <a:pt x="515" y="367"/>
                  </a:lnTo>
                  <a:lnTo>
                    <a:pt x="517" y="367"/>
                  </a:lnTo>
                  <a:lnTo>
                    <a:pt x="520" y="367"/>
                  </a:lnTo>
                  <a:lnTo>
                    <a:pt x="522" y="367"/>
                  </a:lnTo>
                  <a:lnTo>
                    <a:pt x="523" y="367"/>
                  </a:lnTo>
                  <a:lnTo>
                    <a:pt x="524" y="368"/>
                  </a:lnTo>
                  <a:lnTo>
                    <a:pt x="525" y="368"/>
                  </a:lnTo>
                  <a:lnTo>
                    <a:pt x="526" y="368"/>
                  </a:lnTo>
                  <a:lnTo>
                    <a:pt x="526" y="368"/>
                  </a:lnTo>
                  <a:lnTo>
                    <a:pt x="527" y="368"/>
                  </a:lnTo>
                  <a:lnTo>
                    <a:pt x="527" y="369"/>
                  </a:lnTo>
                  <a:lnTo>
                    <a:pt x="528" y="369"/>
                  </a:lnTo>
                  <a:lnTo>
                    <a:pt x="528" y="370"/>
                  </a:lnTo>
                  <a:lnTo>
                    <a:pt x="529" y="370"/>
                  </a:lnTo>
                  <a:lnTo>
                    <a:pt x="529" y="371"/>
                  </a:lnTo>
                  <a:lnTo>
                    <a:pt x="529" y="371"/>
                  </a:lnTo>
                  <a:lnTo>
                    <a:pt x="530" y="371"/>
                  </a:lnTo>
                  <a:lnTo>
                    <a:pt x="530" y="372"/>
                  </a:lnTo>
                  <a:lnTo>
                    <a:pt x="530" y="373"/>
                  </a:lnTo>
                  <a:lnTo>
                    <a:pt x="530" y="374"/>
                  </a:lnTo>
                  <a:lnTo>
                    <a:pt x="531" y="374"/>
                  </a:lnTo>
                  <a:lnTo>
                    <a:pt x="531" y="376"/>
                  </a:lnTo>
                  <a:lnTo>
                    <a:pt x="531" y="378"/>
                  </a:lnTo>
                  <a:lnTo>
                    <a:pt x="532" y="380"/>
                  </a:lnTo>
                  <a:lnTo>
                    <a:pt x="532" y="383"/>
                  </a:lnTo>
                  <a:lnTo>
                    <a:pt x="534" y="382"/>
                  </a:lnTo>
                  <a:lnTo>
                    <a:pt x="537" y="381"/>
                  </a:lnTo>
                  <a:lnTo>
                    <a:pt x="540" y="380"/>
                  </a:lnTo>
                  <a:lnTo>
                    <a:pt x="543" y="379"/>
                  </a:lnTo>
                  <a:lnTo>
                    <a:pt x="548" y="376"/>
                  </a:lnTo>
                  <a:lnTo>
                    <a:pt x="554" y="374"/>
                  </a:lnTo>
                  <a:lnTo>
                    <a:pt x="557" y="373"/>
                  </a:lnTo>
                  <a:lnTo>
                    <a:pt x="560" y="372"/>
                  </a:lnTo>
                  <a:lnTo>
                    <a:pt x="561" y="371"/>
                  </a:lnTo>
                  <a:lnTo>
                    <a:pt x="563" y="371"/>
                  </a:lnTo>
                  <a:lnTo>
                    <a:pt x="564" y="371"/>
                  </a:lnTo>
                  <a:lnTo>
                    <a:pt x="566" y="370"/>
                  </a:lnTo>
                  <a:lnTo>
                    <a:pt x="567" y="370"/>
                  </a:lnTo>
                  <a:lnTo>
                    <a:pt x="569" y="370"/>
                  </a:lnTo>
                  <a:lnTo>
                    <a:pt x="570" y="370"/>
                  </a:lnTo>
                  <a:lnTo>
                    <a:pt x="572" y="369"/>
                  </a:lnTo>
                  <a:lnTo>
                    <a:pt x="573" y="369"/>
                  </a:lnTo>
                  <a:lnTo>
                    <a:pt x="575" y="369"/>
                  </a:lnTo>
                  <a:lnTo>
                    <a:pt x="576" y="369"/>
                  </a:lnTo>
                  <a:lnTo>
                    <a:pt x="578" y="369"/>
                  </a:lnTo>
                  <a:lnTo>
                    <a:pt x="578" y="370"/>
                  </a:lnTo>
                  <a:lnTo>
                    <a:pt x="579" y="371"/>
                  </a:lnTo>
                  <a:lnTo>
                    <a:pt x="580" y="372"/>
                  </a:lnTo>
                  <a:lnTo>
                    <a:pt x="580" y="374"/>
                  </a:lnTo>
                  <a:lnTo>
                    <a:pt x="581" y="377"/>
                  </a:lnTo>
                  <a:lnTo>
                    <a:pt x="583" y="380"/>
                  </a:lnTo>
                  <a:lnTo>
                    <a:pt x="584" y="383"/>
                  </a:lnTo>
                  <a:lnTo>
                    <a:pt x="585" y="386"/>
                  </a:lnTo>
                  <a:lnTo>
                    <a:pt x="585" y="388"/>
                  </a:lnTo>
                  <a:lnTo>
                    <a:pt x="586" y="390"/>
                  </a:lnTo>
                  <a:lnTo>
                    <a:pt x="586" y="391"/>
                  </a:lnTo>
                  <a:lnTo>
                    <a:pt x="586" y="393"/>
                  </a:lnTo>
                  <a:lnTo>
                    <a:pt x="572" y="400"/>
                  </a:lnTo>
                  <a:lnTo>
                    <a:pt x="561" y="405"/>
                  </a:lnTo>
                  <a:lnTo>
                    <a:pt x="553" y="408"/>
                  </a:lnTo>
                  <a:lnTo>
                    <a:pt x="547" y="411"/>
                  </a:lnTo>
                  <a:lnTo>
                    <a:pt x="545" y="412"/>
                  </a:lnTo>
                  <a:lnTo>
                    <a:pt x="544" y="413"/>
                  </a:lnTo>
                  <a:lnTo>
                    <a:pt x="543" y="413"/>
                  </a:lnTo>
                  <a:lnTo>
                    <a:pt x="542" y="414"/>
                  </a:lnTo>
                  <a:lnTo>
                    <a:pt x="541" y="414"/>
                  </a:lnTo>
                  <a:lnTo>
                    <a:pt x="540" y="414"/>
                  </a:lnTo>
                  <a:lnTo>
                    <a:pt x="540" y="414"/>
                  </a:lnTo>
                  <a:lnTo>
                    <a:pt x="539" y="414"/>
                  </a:lnTo>
                  <a:lnTo>
                    <a:pt x="539" y="415"/>
                  </a:lnTo>
                  <a:lnTo>
                    <a:pt x="540" y="417"/>
                  </a:lnTo>
                  <a:lnTo>
                    <a:pt x="540" y="418"/>
                  </a:lnTo>
                  <a:lnTo>
                    <a:pt x="541" y="419"/>
                  </a:lnTo>
                  <a:lnTo>
                    <a:pt x="541" y="420"/>
                  </a:lnTo>
                  <a:lnTo>
                    <a:pt x="542" y="421"/>
                  </a:lnTo>
                  <a:lnTo>
                    <a:pt x="543" y="422"/>
                  </a:lnTo>
                  <a:lnTo>
                    <a:pt x="544" y="423"/>
                  </a:lnTo>
                  <a:lnTo>
                    <a:pt x="545" y="426"/>
                  </a:lnTo>
                  <a:lnTo>
                    <a:pt x="547" y="428"/>
                  </a:lnTo>
                  <a:lnTo>
                    <a:pt x="549" y="430"/>
                  </a:lnTo>
                  <a:lnTo>
                    <a:pt x="551" y="432"/>
                  </a:lnTo>
                  <a:lnTo>
                    <a:pt x="553" y="435"/>
                  </a:lnTo>
                  <a:lnTo>
                    <a:pt x="555" y="437"/>
                  </a:lnTo>
                  <a:lnTo>
                    <a:pt x="555" y="438"/>
                  </a:lnTo>
                  <a:lnTo>
                    <a:pt x="556" y="439"/>
                  </a:lnTo>
                  <a:lnTo>
                    <a:pt x="557" y="441"/>
                  </a:lnTo>
                  <a:lnTo>
                    <a:pt x="558" y="442"/>
                  </a:lnTo>
                  <a:lnTo>
                    <a:pt x="558" y="443"/>
                  </a:lnTo>
                  <a:lnTo>
                    <a:pt x="559" y="445"/>
                  </a:lnTo>
                  <a:lnTo>
                    <a:pt x="559" y="446"/>
                  </a:lnTo>
                  <a:lnTo>
                    <a:pt x="560" y="448"/>
                  </a:lnTo>
                  <a:lnTo>
                    <a:pt x="560" y="450"/>
                  </a:lnTo>
                  <a:lnTo>
                    <a:pt x="561" y="451"/>
                  </a:lnTo>
                  <a:lnTo>
                    <a:pt x="561" y="453"/>
                  </a:lnTo>
                  <a:lnTo>
                    <a:pt x="561" y="455"/>
                  </a:lnTo>
                  <a:lnTo>
                    <a:pt x="559" y="456"/>
                  </a:lnTo>
                  <a:lnTo>
                    <a:pt x="558" y="457"/>
                  </a:lnTo>
                  <a:lnTo>
                    <a:pt x="556" y="457"/>
                  </a:lnTo>
                  <a:lnTo>
                    <a:pt x="555" y="458"/>
                  </a:lnTo>
                  <a:lnTo>
                    <a:pt x="555" y="458"/>
                  </a:lnTo>
                  <a:lnTo>
                    <a:pt x="553" y="459"/>
                  </a:lnTo>
                  <a:lnTo>
                    <a:pt x="552" y="460"/>
                  </a:lnTo>
                  <a:lnTo>
                    <a:pt x="550" y="460"/>
                  </a:lnTo>
                  <a:lnTo>
                    <a:pt x="550" y="461"/>
                  </a:lnTo>
                  <a:lnTo>
                    <a:pt x="550" y="461"/>
                  </a:lnTo>
                  <a:lnTo>
                    <a:pt x="550" y="461"/>
                  </a:lnTo>
                  <a:lnTo>
                    <a:pt x="550" y="461"/>
                  </a:lnTo>
                  <a:lnTo>
                    <a:pt x="550" y="462"/>
                  </a:lnTo>
                  <a:lnTo>
                    <a:pt x="550" y="462"/>
                  </a:lnTo>
                  <a:lnTo>
                    <a:pt x="550" y="462"/>
                  </a:lnTo>
                  <a:lnTo>
                    <a:pt x="550" y="463"/>
                  </a:lnTo>
                  <a:lnTo>
                    <a:pt x="551" y="464"/>
                  </a:lnTo>
                  <a:lnTo>
                    <a:pt x="552" y="466"/>
                  </a:lnTo>
                  <a:lnTo>
                    <a:pt x="553" y="467"/>
                  </a:lnTo>
                  <a:lnTo>
                    <a:pt x="554" y="468"/>
                  </a:lnTo>
                  <a:lnTo>
                    <a:pt x="555" y="469"/>
                  </a:lnTo>
                  <a:lnTo>
                    <a:pt x="556" y="471"/>
                  </a:lnTo>
                  <a:lnTo>
                    <a:pt x="557" y="472"/>
                  </a:lnTo>
                  <a:lnTo>
                    <a:pt x="557" y="473"/>
                  </a:lnTo>
                  <a:lnTo>
                    <a:pt x="558" y="474"/>
                  </a:lnTo>
                  <a:lnTo>
                    <a:pt x="558" y="475"/>
                  </a:lnTo>
                  <a:lnTo>
                    <a:pt x="558" y="476"/>
                  </a:lnTo>
                  <a:lnTo>
                    <a:pt x="558" y="477"/>
                  </a:lnTo>
                  <a:lnTo>
                    <a:pt x="559" y="478"/>
                  </a:lnTo>
                  <a:lnTo>
                    <a:pt x="558" y="479"/>
                  </a:lnTo>
                  <a:lnTo>
                    <a:pt x="558" y="479"/>
                  </a:lnTo>
                  <a:lnTo>
                    <a:pt x="558" y="480"/>
                  </a:lnTo>
                  <a:lnTo>
                    <a:pt x="558" y="481"/>
                  </a:lnTo>
                  <a:lnTo>
                    <a:pt x="557" y="482"/>
                  </a:lnTo>
                  <a:lnTo>
                    <a:pt x="557" y="482"/>
                  </a:lnTo>
                  <a:lnTo>
                    <a:pt x="556" y="483"/>
                  </a:lnTo>
                  <a:lnTo>
                    <a:pt x="555" y="483"/>
                  </a:lnTo>
                  <a:lnTo>
                    <a:pt x="554" y="484"/>
                  </a:lnTo>
                  <a:lnTo>
                    <a:pt x="553" y="484"/>
                  </a:lnTo>
                  <a:lnTo>
                    <a:pt x="551" y="484"/>
                  </a:lnTo>
                  <a:lnTo>
                    <a:pt x="550" y="485"/>
                  </a:lnTo>
                  <a:lnTo>
                    <a:pt x="549" y="485"/>
                  </a:lnTo>
                  <a:lnTo>
                    <a:pt x="547" y="486"/>
                  </a:lnTo>
                  <a:lnTo>
                    <a:pt x="545" y="486"/>
                  </a:lnTo>
                  <a:lnTo>
                    <a:pt x="544" y="486"/>
                  </a:lnTo>
                  <a:lnTo>
                    <a:pt x="541" y="486"/>
                  </a:lnTo>
                  <a:lnTo>
                    <a:pt x="539" y="486"/>
                  </a:lnTo>
                  <a:lnTo>
                    <a:pt x="537" y="486"/>
                  </a:lnTo>
                  <a:lnTo>
                    <a:pt x="538" y="488"/>
                  </a:lnTo>
                  <a:lnTo>
                    <a:pt x="539" y="490"/>
                  </a:lnTo>
                  <a:lnTo>
                    <a:pt x="540" y="492"/>
                  </a:lnTo>
                  <a:lnTo>
                    <a:pt x="542" y="494"/>
                  </a:lnTo>
                  <a:lnTo>
                    <a:pt x="544" y="496"/>
                  </a:lnTo>
                  <a:lnTo>
                    <a:pt x="546" y="498"/>
                  </a:lnTo>
                  <a:lnTo>
                    <a:pt x="548" y="500"/>
                  </a:lnTo>
                  <a:lnTo>
                    <a:pt x="551" y="502"/>
                  </a:lnTo>
                  <a:lnTo>
                    <a:pt x="554" y="504"/>
                  </a:lnTo>
                  <a:lnTo>
                    <a:pt x="556" y="506"/>
                  </a:lnTo>
                  <a:lnTo>
                    <a:pt x="559" y="507"/>
                  </a:lnTo>
                  <a:lnTo>
                    <a:pt x="562" y="509"/>
                  </a:lnTo>
                  <a:lnTo>
                    <a:pt x="569" y="513"/>
                  </a:lnTo>
                  <a:lnTo>
                    <a:pt x="575" y="517"/>
                  </a:lnTo>
                  <a:lnTo>
                    <a:pt x="578" y="519"/>
                  </a:lnTo>
                  <a:lnTo>
                    <a:pt x="581" y="520"/>
                  </a:lnTo>
                  <a:lnTo>
                    <a:pt x="584" y="523"/>
                  </a:lnTo>
                  <a:lnTo>
                    <a:pt x="587" y="524"/>
                  </a:lnTo>
                  <a:lnTo>
                    <a:pt x="590" y="526"/>
                  </a:lnTo>
                  <a:lnTo>
                    <a:pt x="592" y="528"/>
                  </a:lnTo>
                  <a:lnTo>
                    <a:pt x="595" y="530"/>
                  </a:lnTo>
                  <a:lnTo>
                    <a:pt x="597" y="532"/>
                  </a:lnTo>
                  <a:lnTo>
                    <a:pt x="599" y="534"/>
                  </a:lnTo>
                  <a:lnTo>
                    <a:pt x="601" y="536"/>
                  </a:lnTo>
                  <a:lnTo>
                    <a:pt x="603" y="538"/>
                  </a:lnTo>
                  <a:lnTo>
                    <a:pt x="604" y="540"/>
                  </a:lnTo>
                  <a:lnTo>
                    <a:pt x="605" y="542"/>
                  </a:lnTo>
                  <a:lnTo>
                    <a:pt x="606" y="544"/>
                  </a:lnTo>
                  <a:lnTo>
                    <a:pt x="606" y="546"/>
                  </a:lnTo>
                  <a:lnTo>
                    <a:pt x="606" y="548"/>
                  </a:lnTo>
                  <a:lnTo>
                    <a:pt x="605" y="549"/>
                  </a:lnTo>
                  <a:lnTo>
                    <a:pt x="603" y="550"/>
                  </a:lnTo>
                  <a:lnTo>
                    <a:pt x="602" y="551"/>
                  </a:lnTo>
                  <a:lnTo>
                    <a:pt x="600" y="552"/>
                  </a:lnTo>
                  <a:lnTo>
                    <a:pt x="599" y="554"/>
                  </a:lnTo>
                  <a:lnTo>
                    <a:pt x="597" y="555"/>
                  </a:lnTo>
                  <a:lnTo>
                    <a:pt x="596" y="557"/>
                  </a:lnTo>
                  <a:lnTo>
                    <a:pt x="595" y="558"/>
                  </a:lnTo>
                  <a:lnTo>
                    <a:pt x="594" y="560"/>
                  </a:lnTo>
                  <a:lnTo>
                    <a:pt x="592" y="562"/>
                  </a:lnTo>
                  <a:lnTo>
                    <a:pt x="591" y="563"/>
                  </a:lnTo>
                  <a:lnTo>
                    <a:pt x="591" y="565"/>
                  </a:lnTo>
                  <a:lnTo>
                    <a:pt x="590" y="566"/>
                  </a:lnTo>
                  <a:lnTo>
                    <a:pt x="590" y="567"/>
                  </a:lnTo>
                  <a:lnTo>
                    <a:pt x="590" y="568"/>
                  </a:lnTo>
                  <a:lnTo>
                    <a:pt x="589" y="569"/>
                  </a:lnTo>
                  <a:lnTo>
                    <a:pt x="589" y="570"/>
                  </a:lnTo>
                  <a:lnTo>
                    <a:pt x="589" y="570"/>
                  </a:lnTo>
                  <a:lnTo>
                    <a:pt x="589" y="571"/>
                  </a:lnTo>
                  <a:lnTo>
                    <a:pt x="589" y="572"/>
                  </a:lnTo>
                  <a:lnTo>
                    <a:pt x="591" y="574"/>
                  </a:lnTo>
                  <a:lnTo>
                    <a:pt x="593" y="577"/>
                  </a:lnTo>
                  <a:lnTo>
                    <a:pt x="594" y="579"/>
                  </a:lnTo>
                  <a:lnTo>
                    <a:pt x="596" y="581"/>
                  </a:lnTo>
                  <a:lnTo>
                    <a:pt x="597" y="584"/>
                  </a:lnTo>
                  <a:lnTo>
                    <a:pt x="598" y="587"/>
                  </a:lnTo>
                  <a:lnTo>
                    <a:pt x="599" y="589"/>
                  </a:lnTo>
                  <a:lnTo>
                    <a:pt x="600" y="592"/>
                  </a:lnTo>
                  <a:lnTo>
                    <a:pt x="601" y="595"/>
                  </a:lnTo>
                  <a:lnTo>
                    <a:pt x="601" y="598"/>
                  </a:lnTo>
                  <a:lnTo>
                    <a:pt x="602" y="601"/>
                  </a:lnTo>
                  <a:lnTo>
                    <a:pt x="602" y="604"/>
                  </a:lnTo>
                  <a:lnTo>
                    <a:pt x="602" y="607"/>
                  </a:lnTo>
                  <a:lnTo>
                    <a:pt x="602" y="610"/>
                  </a:lnTo>
                  <a:lnTo>
                    <a:pt x="603" y="613"/>
                  </a:lnTo>
                  <a:lnTo>
                    <a:pt x="603" y="616"/>
                  </a:lnTo>
                  <a:lnTo>
                    <a:pt x="603" y="623"/>
                  </a:lnTo>
                  <a:lnTo>
                    <a:pt x="603" y="629"/>
                  </a:lnTo>
                  <a:lnTo>
                    <a:pt x="603" y="635"/>
                  </a:lnTo>
                  <a:lnTo>
                    <a:pt x="603" y="642"/>
                  </a:lnTo>
                  <a:lnTo>
                    <a:pt x="603" y="648"/>
                  </a:lnTo>
                  <a:lnTo>
                    <a:pt x="603" y="654"/>
                  </a:lnTo>
                  <a:lnTo>
                    <a:pt x="603" y="657"/>
                  </a:lnTo>
                  <a:lnTo>
                    <a:pt x="603" y="660"/>
                  </a:lnTo>
                  <a:lnTo>
                    <a:pt x="604" y="662"/>
                  </a:lnTo>
                  <a:lnTo>
                    <a:pt x="604" y="665"/>
                  </a:lnTo>
                  <a:lnTo>
                    <a:pt x="605" y="669"/>
                  </a:lnTo>
                  <a:lnTo>
                    <a:pt x="607" y="673"/>
                  </a:lnTo>
                  <a:lnTo>
                    <a:pt x="608" y="677"/>
                  </a:lnTo>
                  <a:lnTo>
                    <a:pt x="609" y="681"/>
                  </a:lnTo>
                  <a:lnTo>
                    <a:pt x="612" y="690"/>
                  </a:lnTo>
                  <a:lnTo>
                    <a:pt x="615" y="698"/>
                  </a:lnTo>
                  <a:lnTo>
                    <a:pt x="617" y="707"/>
                  </a:lnTo>
                  <a:lnTo>
                    <a:pt x="620" y="715"/>
                  </a:lnTo>
                  <a:lnTo>
                    <a:pt x="621" y="719"/>
                  </a:lnTo>
                  <a:lnTo>
                    <a:pt x="623" y="724"/>
                  </a:lnTo>
                  <a:lnTo>
                    <a:pt x="624" y="728"/>
                  </a:lnTo>
                  <a:lnTo>
                    <a:pt x="626" y="733"/>
                  </a:lnTo>
                  <a:lnTo>
                    <a:pt x="627" y="738"/>
                  </a:lnTo>
                  <a:lnTo>
                    <a:pt x="627" y="743"/>
                  </a:lnTo>
                  <a:lnTo>
                    <a:pt x="627" y="749"/>
                  </a:lnTo>
                  <a:lnTo>
                    <a:pt x="627" y="754"/>
                  </a:lnTo>
                  <a:lnTo>
                    <a:pt x="628" y="760"/>
                  </a:lnTo>
                  <a:lnTo>
                    <a:pt x="628" y="765"/>
                  </a:lnTo>
                  <a:lnTo>
                    <a:pt x="628" y="770"/>
                  </a:lnTo>
                  <a:lnTo>
                    <a:pt x="628" y="776"/>
                  </a:lnTo>
                  <a:lnTo>
                    <a:pt x="628" y="782"/>
                  </a:lnTo>
                  <a:lnTo>
                    <a:pt x="628" y="787"/>
                  </a:lnTo>
                  <a:lnTo>
                    <a:pt x="628" y="792"/>
                  </a:lnTo>
                  <a:lnTo>
                    <a:pt x="628" y="798"/>
                  </a:lnTo>
                  <a:lnTo>
                    <a:pt x="627" y="809"/>
                  </a:lnTo>
                  <a:lnTo>
                    <a:pt x="627" y="820"/>
                  </a:lnTo>
                  <a:lnTo>
                    <a:pt x="626" y="831"/>
                  </a:lnTo>
                  <a:lnTo>
                    <a:pt x="626" y="842"/>
                  </a:lnTo>
                  <a:lnTo>
                    <a:pt x="625" y="853"/>
                  </a:lnTo>
                  <a:lnTo>
                    <a:pt x="624" y="864"/>
                  </a:lnTo>
                  <a:lnTo>
                    <a:pt x="623" y="875"/>
                  </a:lnTo>
                  <a:lnTo>
                    <a:pt x="622" y="886"/>
                  </a:lnTo>
                  <a:lnTo>
                    <a:pt x="620" y="897"/>
                  </a:lnTo>
                  <a:lnTo>
                    <a:pt x="619" y="908"/>
                  </a:lnTo>
                  <a:lnTo>
                    <a:pt x="616" y="922"/>
                  </a:lnTo>
                  <a:lnTo>
                    <a:pt x="613" y="936"/>
                  </a:lnTo>
                  <a:lnTo>
                    <a:pt x="610" y="950"/>
                  </a:lnTo>
                  <a:lnTo>
                    <a:pt x="606" y="964"/>
                  </a:lnTo>
                  <a:lnTo>
                    <a:pt x="605" y="971"/>
                  </a:lnTo>
                  <a:lnTo>
                    <a:pt x="603" y="978"/>
                  </a:lnTo>
                  <a:lnTo>
                    <a:pt x="602" y="985"/>
                  </a:lnTo>
                  <a:lnTo>
                    <a:pt x="601" y="992"/>
                  </a:lnTo>
                  <a:lnTo>
                    <a:pt x="599" y="999"/>
                  </a:lnTo>
                  <a:lnTo>
                    <a:pt x="598" y="1007"/>
                  </a:lnTo>
                  <a:lnTo>
                    <a:pt x="597" y="1014"/>
                  </a:lnTo>
                  <a:lnTo>
                    <a:pt x="596" y="1021"/>
                  </a:lnTo>
                  <a:lnTo>
                    <a:pt x="595" y="1022"/>
                  </a:lnTo>
                  <a:lnTo>
                    <a:pt x="595" y="1022"/>
                  </a:lnTo>
                  <a:lnTo>
                    <a:pt x="594" y="1023"/>
                  </a:lnTo>
                  <a:lnTo>
                    <a:pt x="594" y="1023"/>
                  </a:lnTo>
                  <a:lnTo>
                    <a:pt x="594" y="1024"/>
                  </a:lnTo>
                  <a:lnTo>
                    <a:pt x="594" y="1024"/>
                  </a:lnTo>
                  <a:lnTo>
                    <a:pt x="594" y="1025"/>
                  </a:lnTo>
                  <a:lnTo>
                    <a:pt x="593" y="1025"/>
                  </a:lnTo>
                  <a:lnTo>
                    <a:pt x="593" y="1026"/>
                  </a:lnTo>
                  <a:lnTo>
                    <a:pt x="593" y="1027"/>
                  </a:lnTo>
                  <a:lnTo>
                    <a:pt x="593" y="1028"/>
                  </a:lnTo>
                  <a:lnTo>
                    <a:pt x="593" y="1029"/>
                  </a:lnTo>
                  <a:lnTo>
                    <a:pt x="594" y="1030"/>
                  </a:lnTo>
                  <a:lnTo>
                    <a:pt x="594" y="1031"/>
                  </a:lnTo>
                  <a:lnTo>
                    <a:pt x="594" y="1032"/>
                  </a:lnTo>
                  <a:lnTo>
                    <a:pt x="594" y="1033"/>
                  </a:lnTo>
                  <a:lnTo>
                    <a:pt x="594" y="1034"/>
                  </a:lnTo>
                  <a:lnTo>
                    <a:pt x="593" y="1035"/>
                  </a:lnTo>
                  <a:lnTo>
                    <a:pt x="593" y="1036"/>
                  </a:lnTo>
                  <a:lnTo>
                    <a:pt x="593" y="1037"/>
                  </a:lnTo>
                  <a:lnTo>
                    <a:pt x="592" y="1037"/>
                  </a:lnTo>
                  <a:lnTo>
                    <a:pt x="592" y="1038"/>
                  </a:lnTo>
                  <a:lnTo>
                    <a:pt x="531" y="1038"/>
                  </a:lnTo>
                  <a:lnTo>
                    <a:pt x="469" y="1039"/>
                  </a:lnTo>
                  <a:lnTo>
                    <a:pt x="408" y="1039"/>
                  </a:lnTo>
                  <a:lnTo>
                    <a:pt x="346" y="1040"/>
                  </a:lnTo>
                  <a:lnTo>
                    <a:pt x="285" y="1040"/>
                  </a:lnTo>
                  <a:lnTo>
                    <a:pt x="224" y="1041"/>
                  </a:lnTo>
                  <a:lnTo>
                    <a:pt x="162" y="1041"/>
                  </a:lnTo>
                  <a:lnTo>
                    <a:pt x="101" y="10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6"/>
            <p:cNvSpPr>
              <a:spLocks/>
            </p:cNvSpPr>
            <p:nvPr/>
          </p:nvSpPr>
          <p:spPr bwMode="auto">
            <a:xfrm>
              <a:off x="720" y="3718"/>
              <a:ext cx="492" cy="244"/>
            </a:xfrm>
            <a:custGeom>
              <a:avLst/>
              <a:gdLst>
                <a:gd name="T0" fmla="*/ 22 w 492"/>
                <a:gd name="T1" fmla="*/ 243 h 244"/>
                <a:gd name="T2" fmla="*/ 46 w 492"/>
                <a:gd name="T3" fmla="*/ 235 h 244"/>
                <a:gd name="T4" fmla="*/ 32 w 492"/>
                <a:gd name="T5" fmla="*/ 233 h 244"/>
                <a:gd name="T6" fmla="*/ 17 w 492"/>
                <a:gd name="T7" fmla="*/ 230 h 244"/>
                <a:gd name="T8" fmla="*/ 29 w 492"/>
                <a:gd name="T9" fmla="*/ 226 h 244"/>
                <a:gd name="T10" fmla="*/ 55 w 492"/>
                <a:gd name="T11" fmla="*/ 224 h 244"/>
                <a:gd name="T12" fmla="*/ 25 w 492"/>
                <a:gd name="T13" fmla="*/ 222 h 244"/>
                <a:gd name="T14" fmla="*/ 22 w 492"/>
                <a:gd name="T15" fmla="*/ 211 h 244"/>
                <a:gd name="T16" fmla="*/ 63 w 492"/>
                <a:gd name="T17" fmla="*/ 207 h 244"/>
                <a:gd name="T18" fmla="*/ 50 w 492"/>
                <a:gd name="T19" fmla="*/ 206 h 244"/>
                <a:gd name="T20" fmla="*/ 13 w 492"/>
                <a:gd name="T21" fmla="*/ 199 h 244"/>
                <a:gd name="T22" fmla="*/ 44 w 492"/>
                <a:gd name="T23" fmla="*/ 193 h 244"/>
                <a:gd name="T24" fmla="*/ 44 w 492"/>
                <a:gd name="T25" fmla="*/ 189 h 244"/>
                <a:gd name="T26" fmla="*/ 13 w 492"/>
                <a:gd name="T27" fmla="*/ 189 h 244"/>
                <a:gd name="T28" fmla="*/ 12 w 492"/>
                <a:gd name="T29" fmla="*/ 180 h 244"/>
                <a:gd name="T30" fmla="*/ 46 w 492"/>
                <a:gd name="T31" fmla="*/ 179 h 244"/>
                <a:gd name="T32" fmla="*/ 39 w 492"/>
                <a:gd name="T33" fmla="*/ 176 h 244"/>
                <a:gd name="T34" fmla="*/ 10 w 492"/>
                <a:gd name="T35" fmla="*/ 175 h 244"/>
                <a:gd name="T36" fmla="*/ 17 w 492"/>
                <a:gd name="T37" fmla="*/ 164 h 244"/>
                <a:gd name="T38" fmla="*/ 47 w 492"/>
                <a:gd name="T39" fmla="*/ 162 h 244"/>
                <a:gd name="T40" fmla="*/ 20 w 492"/>
                <a:gd name="T41" fmla="*/ 160 h 244"/>
                <a:gd name="T42" fmla="*/ 4 w 492"/>
                <a:gd name="T43" fmla="*/ 151 h 244"/>
                <a:gd name="T44" fmla="*/ 64 w 492"/>
                <a:gd name="T45" fmla="*/ 146 h 244"/>
                <a:gd name="T46" fmla="*/ 47 w 492"/>
                <a:gd name="T47" fmla="*/ 144 h 244"/>
                <a:gd name="T48" fmla="*/ 2 w 492"/>
                <a:gd name="T49" fmla="*/ 137 h 244"/>
                <a:gd name="T50" fmla="*/ 73 w 492"/>
                <a:gd name="T51" fmla="*/ 131 h 244"/>
                <a:gd name="T52" fmla="*/ 68 w 492"/>
                <a:gd name="T53" fmla="*/ 128 h 244"/>
                <a:gd name="T54" fmla="*/ 0 w 492"/>
                <a:gd name="T55" fmla="*/ 122 h 244"/>
                <a:gd name="T56" fmla="*/ 10 w 492"/>
                <a:gd name="T57" fmla="*/ 114 h 244"/>
                <a:gd name="T58" fmla="*/ 53 w 492"/>
                <a:gd name="T59" fmla="*/ 111 h 244"/>
                <a:gd name="T60" fmla="*/ 9 w 492"/>
                <a:gd name="T61" fmla="*/ 109 h 244"/>
                <a:gd name="T62" fmla="*/ 8 w 492"/>
                <a:gd name="T63" fmla="*/ 99 h 244"/>
                <a:gd name="T64" fmla="*/ 62 w 492"/>
                <a:gd name="T65" fmla="*/ 96 h 244"/>
                <a:gd name="T66" fmla="*/ 27 w 492"/>
                <a:gd name="T67" fmla="*/ 94 h 244"/>
                <a:gd name="T68" fmla="*/ 8 w 492"/>
                <a:gd name="T69" fmla="*/ 89 h 244"/>
                <a:gd name="T70" fmla="*/ 34 w 492"/>
                <a:gd name="T71" fmla="*/ 85 h 244"/>
                <a:gd name="T72" fmla="*/ 39 w 492"/>
                <a:gd name="T73" fmla="*/ 83 h 244"/>
                <a:gd name="T74" fmla="*/ 30 w 492"/>
                <a:gd name="T75" fmla="*/ 80 h 244"/>
                <a:gd name="T76" fmla="*/ 16 w 492"/>
                <a:gd name="T77" fmla="*/ 74 h 244"/>
                <a:gd name="T78" fmla="*/ 2 w 492"/>
                <a:gd name="T79" fmla="*/ 43 h 244"/>
                <a:gd name="T80" fmla="*/ 7 w 492"/>
                <a:gd name="T81" fmla="*/ 43 h 244"/>
                <a:gd name="T82" fmla="*/ 35 w 492"/>
                <a:gd name="T83" fmla="*/ 67 h 244"/>
                <a:gd name="T84" fmla="*/ 55 w 492"/>
                <a:gd name="T85" fmla="*/ 78 h 244"/>
                <a:gd name="T86" fmla="*/ 70 w 492"/>
                <a:gd name="T87" fmla="*/ 79 h 244"/>
                <a:gd name="T88" fmla="*/ 82 w 492"/>
                <a:gd name="T89" fmla="*/ 80 h 244"/>
                <a:gd name="T90" fmla="*/ 100 w 492"/>
                <a:gd name="T91" fmla="*/ 78 h 244"/>
                <a:gd name="T92" fmla="*/ 182 w 492"/>
                <a:gd name="T93" fmla="*/ 63 h 244"/>
                <a:gd name="T94" fmla="*/ 239 w 492"/>
                <a:gd name="T95" fmla="*/ 43 h 244"/>
                <a:gd name="T96" fmla="*/ 267 w 492"/>
                <a:gd name="T97" fmla="*/ 27 h 244"/>
                <a:gd name="T98" fmla="*/ 291 w 492"/>
                <a:gd name="T99" fmla="*/ 14 h 244"/>
                <a:gd name="T100" fmla="*/ 299 w 492"/>
                <a:gd name="T101" fmla="*/ 15 h 244"/>
                <a:gd name="T102" fmla="*/ 314 w 492"/>
                <a:gd name="T103" fmla="*/ 18 h 244"/>
                <a:gd name="T104" fmla="*/ 365 w 492"/>
                <a:gd name="T105" fmla="*/ 8 h 244"/>
                <a:gd name="T106" fmla="*/ 383 w 492"/>
                <a:gd name="T107" fmla="*/ 1 h 244"/>
                <a:gd name="T108" fmla="*/ 396 w 492"/>
                <a:gd name="T109" fmla="*/ 14 h 244"/>
                <a:gd name="T110" fmla="*/ 461 w 492"/>
                <a:gd name="T111" fmla="*/ 159 h 244"/>
                <a:gd name="T112" fmla="*/ 492 w 492"/>
                <a:gd name="T113" fmla="*/ 236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2" h="244">
                  <a:moveTo>
                    <a:pt x="27" y="244"/>
                  </a:moveTo>
                  <a:lnTo>
                    <a:pt x="27" y="244"/>
                  </a:lnTo>
                  <a:lnTo>
                    <a:pt x="26" y="244"/>
                  </a:lnTo>
                  <a:lnTo>
                    <a:pt x="25" y="244"/>
                  </a:lnTo>
                  <a:lnTo>
                    <a:pt x="25" y="244"/>
                  </a:lnTo>
                  <a:lnTo>
                    <a:pt x="24" y="244"/>
                  </a:lnTo>
                  <a:lnTo>
                    <a:pt x="23" y="243"/>
                  </a:lnTo>
                  <a:lnTo>
                    <a:pt x="23" y="243"/>
                  </a:lnTo>
                  <a:lnTo>
                    <a:pt x="22" y="243"/>
                  </a:lnTo>
                  <a:lnTo>
                    <a:pt x="22" y="243"/>
                  </a:lnTo>
                  <a:lnTo>
                    <a:pt x="22" y="242"/>
                  </a:lnTo>
                  <a:lnTo>
                    <a:pt x="22" y="241"/>
                  </a:lnTo>
                  <a:lnTo>
                    <a:pt x="22" y="240"/>
                  </a:lnTo>
                  <a:lnTo>
                    <a:pt x="22" y="239"/>
                  </a:lnTo>
                  <a:lnTo>
                    <a:pt x="22" y="238"/>
                  </a:lnTo>
                  <a:lnTo>
                    <a:pt x="21" y="237"/>
                  </a:lnTo>
                  <a:lnTo>
                    <a:pt x="21" y="236"/>
                  </a:lnTo>
                  <a:lnTo>
                    <a:pt x="32" y="236"/>
                  </a:lnTo>
                  <a:lnTo>
                    <a:pt x="40" y="235"/>
                  </a:lnTo>
                  <a:lnTo>
                    <a:pt x="46" y="235"/>
                  </a:lnTo>
                  <a:lnTo>
                    <a:pt x="50" y="235"/>
                  </a:lnTo>
                  <a:lnTo>
                    <a:pt x="53" y="235"/>
                  </a:lnTo>
                  <a:lnTo>
                    <a:pt x="54" y="234"/>
                  </a:lnTo>
                  <a:lnTo>
                    <a:pt x="56" y="234"/>
                  </a:lnTo>
                  <a:lnTo>
                    <a:pt x="57" y="234"/>
                  </a:lnTo>
                  <a:lnTo>
                    <a:pt x="52" y="234"/>
                  </a:lnTo>
                  <a:lnTo>
                    <a:pt x="47" y="233"/>
                  </a:lnTo>
                  <a:lnTo>
                    <a:pt x="41" y="233"/>
                  </a:lnTo>
                  <a:lnTo>
                    <a:pt x="35" y="233"/>
                  </a:lnTo>
                  <a:lnTo>
                    <a:pt x="32" y="233"/>
                  </a:lnTo>
                  <a:lnTo>
                    <a:pt x="29" y="233"/>
                  </a:lnTo>
                  <a:lnTo>
                    <a:pt x="27" y="233"/>
                  </a:lnTo>
                  <a:lnTo>
                    <a:pt x="25" y="232"/>
                  </a:lnTo>
                  <a:lnTo>
                    <a:pt x="22" y="232"/>
                  </a:lnTo>
                  <a:lnTo>
                    <a:pt x="20" y="232"/>
                  </a:lnTo>
                  <a:lnTo>
                    <a:pt x="19" y="231"/>
                  </a:lnTo>
                  <a:lnTo>
                    <a:pt x="18" y="231"/>
                  </a:lnTo>
                  <a:lnTo>
                    <a:pt x="18" y="231"/>
                  </a:lnTo>
                  <a:lnTo>
                    <a:pt x="17" y="231"/>
                  </a:lnTo>
                  <a:lnTo>
                    <a:pt x="17" y="230"/>
                  </a:lnTo>
                  <a:lnTo>
                    <a:pt x="17" y="229"/>
                  </a:lnTo>
                  <a:lnTo>
                    <a:pt x="17" y="229"/>
                  </a:lnTo>
                  <a:lnTo>
                    <a:pt x="17" y="228"/>
                  </a:lnTo>
                  <a:lnTo>
                    <a:pt x="17" y="228"/>
                  </a:lnTo>
                  <a:lnTo>
                    <a:pt x="17" y="228"/>
                  </a:lnTo>
                  <a:lnTo>
                    <a:pt x="17" y="227"/>
                  </a:lnTo>
                  <a:lnTo>
                    <a:pt x="17" y="226"/>
                  </a:lnTo>
                  <a:lnTo>
                    <a:pt x="21" y="226"/>
                  </a:lnTo>
                  <a:lnTo>
                    <a:pt x="25" y="226"/>
                  </a:lnTo>
                  <a:lnTo>
                    <a:pt x="29" y="226"/>
                  </a:lnTo>
                  <a:lnTo>
                    <a:pt x="32" y="225"/>
                  </a:lnTo>
                  <a:lnTo>
                    <a:pt x="36" y="225"/>
                  </a:lnTo>
                  <a:lnTo>
                    <a:pt x="41" y="225"/>
                  </a:lnTo>
                  <a:lnTo>
                    <a:pt x="47" y="225"/>
                  </a:lnTo>
                  <a:lnTo>
                    <a:pt x="55" y="225"/>
                  </a:lnTo>
                  <a:lnTo>
                    <a:pt x="55" y="225"/>
                  </a:lnTo>
                  <a:lnTo>
                    <a:pt x="55" y="225"/>
                  </a:lnTo>
                  <a:lnTo>
                    <a:pt x="55" y="225"/>
                  </a:lnTo>
                  <a:lnTo>
                    <a:pt x="55" y="225"/>
                  </a:lnTo>
                  <a:lnTo>
                    <a:pt x="55" y="224"/>
                  </a:lnTo>
                  <a:lnTo>
                    <a:pt x="55" y="224"/>
                  </a:lnTo>
                  <a:lnTo>
                    <a:pt x="55" y="224"/>
                  </a:lnTo>
                  <a:lnTo>
                    <a:pt x="56" y="224"/>
                  </a:lnTo>
                  <a:lnTo>
                    <a:pt x="52" y="223"/>
                  </a:lnTo>
                  <a:lnTo>
                    <a:pt x="49" y="223"/>
                  </a:lnTo>
                  <a:lnTo>
                    <a:pt x="46" y="222"/>
                  </a:lnTo>
                  <a:lnTo>
                    <a:pt x="43" y="222"/>
                  </a:lnTo>
                  <a:lnTo>
                    <a:pt x="39" y="222"/>
                  </a:lnTo>
                  <a:lnTo>
                    <a:pt x="33" y="222"/>
                  </a:lnTo>
                  <a:lnTo>
                    <a:pt x="25" y="222"/>
                  </a:lnTo>
                  <a:lnTo>
                    <a:pt x="15" y="221"/>
                  </a:lnTo>
                  <a:lnTo>
                    <a:pt x="15" y="220"/>
                  </a:lnTo>
                  <a:lnTo>
                    <a:pt x="15" y="218"/>
                  </a:lnTo>
                  <a:lnTo>
                    <a:pt x="15" y="217"/>
                  </a:lnTo>
                  <a:lnTo>
                    <a:pt x="15" y="216"/>
                  </a:lnTo>
                  <a:lnTo>
                    <a:pt x="15" y="215"/>
                  </a:lnTo>
                  <a:lnTo>
                    <a:pt x="15" y="214"/>
                  </a:lnTo>
                  <a:lnTo>
                    <a:pt x="15" y="213"/>
                  </a:lnTo>
                  <a:lnTo>
                    <a:pt x="15" y="211"/>
                  </a:lnTo>
                  <a:lnTo>
                    <a:pt x="22" y="211"/>
                  </a:lnTo>
                  <a:lnTo>
                    <a:pt x="29" y="211"/>
                  </a:lnTo>
                  <a:lnTo>
                    <a:pt x="33" y="211"/>
                  </a:lnTo>
                  <a:lnTo>
                    <a:pt x="37" y="210"/>
                  </a:lnTo>
                  <a:lnTo>
                    <a:pt x="40" y="210"/>
                  </a:lnTo>
                  <a:lnTo>
                    <a:pt x="44" y="210"/>
                  </a:lnTo>
                  <a:lnTo>
                    <a:pt x="48" y="209"/>
                  </a:lnTo>
                  <a:lnTo>
                    <a:pt x="51" y="209"/>
                  </a:lnTo>
                  <a:lnTo>
                    <a:pt x="55" y="208"/>
                  </a:lnTo>
                  <a:lnTo>
                    <a:pt x="59" y="208"/>
                  </a:lnTo>
                  <a:lnTo>
                    <a:pt x="63" y="207"/>
                  </a:lnTo>
                  <a:lnTo>
                    <a:pt x="67" y="207"/>
                  </a:lnTo>
                  <a:lnTo>
                    <a:pt x="71" y="206"/>
                  </a:lnTo>
                  <a:lnTo>
                    <a:pt x="75" y="205"/>
                  </a:lnTo>
                  <a:lnTo>
                    <a:pt x="74" y="205"/>
                  </a:lnTo>
                  <a:lnTo>
                    <a:pt x="73" y="205"/>
                  </a:lnTo>
                  <a:lnTo>
                    <a:pt x="72" y="205"/>
                  </a:lnTo>
                  <a:lnTo>
                    <a:pt x="69" y="205"/>
                  </a:lnTo>
                  <a:lnTo>
                    <a:pt x="65" y="205"/>
                  </a:lnTo>
                  <a:lnTo>
                    <a:pt x="58" y="205"/>
                  </a:lnTo>
                  <a:lnTo>
                    <a:pt x="50" y="206"/>
                  </a:lnTo>
                  <a:lnTo>
                    <a:pt x="40" y="206"/>
                  </a:lnTo>
                  <a:lnTo>
                    <a:pt x="34" y="206"/>
                  </a:lnTo>
                  <a:lnTo>
                    <a:pt x="28" y="206"/>
                  </a:lnTo>
                  <a:lnTo>
                    <a:pt x="21" y="206"/>
                  </a:lnTo>
                  <a:lnTo>
                    <a:pt x="13" y="206"/>
                  </a:lnTo>
                  <a:lnTo>
                    <a:pt x="13" y="204"/>
                  </a:lnTo>
                  <a:lnTo>
                    <a:pt x="13" y="203"/>
                  </a:lnTo>
                  <a:lnTo>
                    <a:pt x="13" y="201"/>
                  </a:lnTo>
                  <a:lnTo>
                    <a:pt x="13" y="200"/>
                  </a:lnTo>
                  <a:lnTo>
                    <a:pt x="13" y="199"/>
                  </a:lnTo>
                  <a:lnTo>
                    <a:pt x="13" y="197"/>
                  </a:lnTo>
                  <a:lnTo>
                    <a:pt x="13" y="196"/>
                  </a:lnTo>
                  <a:lnTo>
                    <a:pt x="13" y="194"/>
                  </a:lnTo>
                  <a:lnTo>
                    <a:pt x="17" y="194"/>
                  </a:lnTo>
                  <a:lnTo>
                    <a:pt x="22" y="194"/>
                  </a:lnTo>
                  <a:lnTo>
                    <a:pt x="26" y="193"/>
                  </a:lnTo>
                  <a:lnTo>
                    <a:pt x="31" y="193"/>
                  </a:lnTo>
                  <a:lnTo>
                    <a:pt x="35" y="193"/>
                  </a:lnTo>
                  <a:lnTo>
                    <a:pt x="40" y="193"/>
                  </a:lnTo>
                  <a:lnTo>
                    <a:pt x="44" y="193"/>
                  </a:lnTo>
                  <a:lnTo>
                    <a:pt x="49" y="193"/>
                  </a:lnTo>
                  <a:lnTo>
                    <a:pt x="49" y="192"/>
                  </a:lnTo>
                  <a:lnTo>
                    <a:pt x="49" y="192"/>
                  </a:lnTo>
                  <a:lnTo>
                    <a:pt x="49" y="191"/>
                  </a:lnTo>
                  <a:lnTo>
                    <a:pt x="49" y="191"/>
                  </a:lnTo>
                  <a:lnTo>
                    <a:pt x="49" y="191"/>
                  </a:lnTo>
                  <a:lnTo>
                    <a:pt x="49" y="190"/>
                  </a:lnTo>
                  <a:lnTo>
                    <a:pt x="49" y="190"/>
                  </a:lnTo>
                  <a:lnTo>
                    <a:pt x="49" y="189"/>
                  </a:lnTo>
                  <a:lnTo>
                    <a:pt x="44" y="189"/>
                  </a:lnTo>
                  <a:lnTo>
                    <a:pt x="39" y="190"/>
                  </a:lnTo>
                  <a:lnTo>
                    <a:pt x="34" y="190"/>
                  </a:lnTo>
                  <a:lnTo>
                    <a:pt x="29" y="190"/>
                  </a:lnTo>
                  <a:lnTo>
                    <a:pt x="26" y="190"/>
                  </a:lnTo>
                  <a:lnTo>
                    <a:pt x="24" y="190"/>
                  </a:lnTo>
                  <a:lnTo>
                    <a:pt x="21" y="190"/>
                  </a:lnTo>
                  <a:lnTo>
                    <a:pt x="19" y="190"/>
                  </a:lnTo>
                  <a:lnTo>
                    <a:pt x="17" y="189"/>
                  </a:lnTo>
                  <a:lnTo>
                    <a:pt x="15" y="189"/>
                  </a:lnTo>
                  <a:lnTo>
                    <a:pt x="13" y="189"/>
                  </a:lnTo>
                  <a:lnTo>
                    <a:pt x="10" y="188"/>
                  </a:lnTo>
                  <a:lnTo>
                    <a:pt x="10" y="187"/>
                  </a:lnTo>
                  <a:lnTo>
                    <a:pt x="10" y="186"/>
                  </a:lnTo>
                  <a:lnTo>
                    <a:pt x="10" y="185"/>
                  </a:lnTo>
                  <a:lnTo>
                    <a:pt x="10" y="184"/>
                  </a:lnTo>
                  <a:lnTo>
                    <a:pt x="10" y="183"/>
                  </a:lnTo>
                  <a:lnTo>
                    <a:pt x="10" y="182"/>
                  </a:lnTo>
                  <a:lnTo>
                    <a:pt x="10" y="181"/>
                  </a:lnTo>
                  <a:lnTo>
                    <a:pt x="10" y="180"/>
                  </a:lnTo>
                  <a:lnTo>
                    <a:pt x="12" y="180"/>
                  </a:lnTo>
                  <a:lnTo>
                    <a:pt x="17" y="180"/>
                  </a:lnTo>
                  <a:lnTo>
                    <a:pt x="22" y="180"/>
                  </a:lnTo>
                  <a:lnTo>
                    <a:pt x="29" y="180"/>
                  </a:lnTo>
                  <a:lnTo>
                    <a:pt x="32" y="180"/>
                  </a:lnTo>
                  <a:lnTo>
                    <a:pt x="35" y="180"/>
                  </a:lnTo>
                  <a:lnTo>
                    <a:pt x="38" y="180"/>
                  </a:lnTo>
                  <a:lnTo>
                    <a:pt x="41" y="179"/>
                  </a:lnTo>
                  <a:lnTo>
                    <a:pt x="43" y="179"/>
                  </a:lnTo>
                  <a:lnTo>
                    <a:pt x="45" y="179"/>
                  </a:lnTo>
                  <a:lnTo>
                    <a:pt x="46" y="179"/>
                  </a:lnTo>
                  <a:lnTo>
                    <a:pt x="47" y="178"/>
                  </a:lnTo>
                  <a:lnTo>
                    <a:pt x="47" y="178"/>
                  </a:lnTo>
                  <a:lnTo>
                    <a:pt x="48" y="178"/>
                  </a:lnTo>
                  <a:lnTo>
                    <a:pt x="47" y="178"/>
                  </a:lnTo>
                  <a:lnTo>
                    <a:pt x="46" y="177"/>
                  </a:lnTo>
                  <a:lnTo>
                    <a:pt x="44" y="177"/>
                  </a:lnTo>
                  <a:lnTo>
                    <a:pt x="43" y="177"/>
                  </a:lnTo>
                  <a:lnTo>
                    <a:pt x="42" y="176"/>
                  </a:lnTo>
                  <a:lnTo>
                    <a:pt x="41" y="176"/>
                  </a:lnTo>
                  <a:lnTo>
                    <a:pt x="39" y="176"/>
                  </a:lnTo>
                  <a:lnTo>
                    <a:pt x="38" y="176"/>
                  </a:lnTo>
                  <a:lnTo>
                    <a:pt x="36" y="175"/>
                  </a:lnTo>
                  <a:lnTo>
                    <a:pt x="33" y="175"/>
                  </a:lnTo>
                  <a:lnTo>
                    <a:pt x="30" y="175"/>
                  </a:lnTo>
                  <a:lnTo>
                    <a:pt x="27" y="175"/>
                  </a:lnTo>
                  <a:lnTo>
                    <a:pt x="21" y="175"/>
                  </a:lnTo>
                  <a:lnTo>
                    <a:pt x="16" y="175"/>
                  </a:lnTo>
                  <a:lnTo>
                    <a:pt x="14" y="175"/>
                  </a:lnTo>
                  <a:lnTo>
                    <a:pt x="12" y="175"/>
                  </a:lnTo>
                  <a:lnTo>
                    <a:pt x="10" y="175"/>
                  </a:lnTo>
                  <a:lnTo>
                    <a:pt x="8" y="175"/>
                  </a:lnTo>
                  <a:lnTo>
                    <a:pt x="7" y="174"/>
                  </a:lnTo>
                  <a:lnTo>
                    <a:pt x="7" y="173"/>
                  </a:lnTo>
                  <a:lnTo>
                    <a:pt x="7" y="171"/>
                  </a:lnTo>
                  <a:lnTo>
                    <a:pt x="7" y="171"/>
                  </a:lnTo>
                  <a:lnTo>
                    <a:pt x="7" y="170"/>
                  </a:lnTo>
                  <a:lnTo>
                    <a:pt x="7" y="168"/>
                  </a:lnTo>
                  <a:lnTo>
                    <a:pt x="7" y="167"/>
                  </a:lnTo>
                  <a:lnTo>
                    <a:pt x="7" y="164"/>
                  </a:lnTo>
                  <a:lnTo>
                    <a:pt x="17" y="164"/>
                  </a:lnTo>
                  <a:lnTo>
                    <a:pt x="25" y="164"/>
                  </a:lnTo>
                  <a:lnTo>
                    <a:pt x="31" y="164"/>
                  </a:lnTo>
                  <a:lnTo>
                    <a:pt x="36" y="164"/>
                  </a:lnTo>
                  <a:lnTo>
                    <a:pt x="39" y="164"/>
                  </a:lnTo>
                  <a:lnTo>
                    <a:pt x="42" y="164"/>
                  </a:lnTo>
                  <a:lnTo>
                    <a:pt x="46" y="163"/>
                  </a:lnTo>
                  <a:lnTo>
                    <a:pt x="49" y="163"/>
                  </a:lnTo>
                  <a:lnTo>
                    <a:pt x="49" y="163"/>
                  </a:lnTo>
                  <a:lnTo>
                    <a:pt x="48" y="162"/>
                  </a:lnTo>
                  <a:lnTo>
                    <a:pt x="47" y="162"/>
                  </a:lnTo>
                  <a:lnTo>
                    <a:pt x="46" y="162"/>
                  </a:lnTo>
                  <a:lnTo>
                    <a:pt x="45" y="161"/>
                  </a:lnTo>
                  <a:lnTo>
                    <a:pt x="44" y="161"/>
                  </a:lnTo>
                  <a:lnTo>
                    <a:pt x="42" y="161"/>
                  </a:lnTo>
                  <a:lnTo>
                    <a:pt x="41" y="161"/>
                  </a:lnTo>
                  <a:lnTo>
                    <a:pt x="38" y="160"/>
                  </a:lnTo>
                  <a:lnTo>
                    <a:pt x="34" y="160"/>
                  </a:lnTo>
                  <a:lnTo>
                    <a:pt x="31" y="160"/>
                  </a:lnTo>
                  <a:lnTo>
                    <a:pt x="27" y="160"/>
                  </a:lnTo>
                  <a:lnTo>
                    <a:pt x="20" y="160"/>
                  </a:lnTo>
                  <a:lnTo>
                    <a:pt x="13" y="160"/>
                  </a:lnTo>
                  <a:lnTo>
                    <a:pt x="8" y="160"/>
                  </a:lnTo>
                  <a:lnTo>
                    <a:pt x="5" y="159"/>
                  </a:lnTo>
                  <a:lnTo>
                    <a:pt x="4" y="157"/>
                  </a:lnTo>
                  <a:lnTo>
                    <a:pt x="4" y="156"/>
                  </a:lnTo>
                  <a:lnTo>
                    <a:pt x="4" y="155"/>
                  </a:lnTo>
                  <a:lnTo>
                    <a:pt x="4" y="154"/>
                  </a:lnTo>
                  <a:lnTo>
                    <a:pt x="4" y="153"/>
                  </a:lnTo>
                  <a:lnTo>
                    <a:pt x="4" y="152"/>
                  </a:lnTo>
                  <a:lnTo>
                    <a:pt x="4" y="151"/>
                  </a:lnTo>
                  <a:lnTo>
                    <a:pt x="4" y="149"/>
                  </a:lnTo>
                  <a:lnTo>
                    <a:pt x="10" y="149"/>
                  </a:lnTo>
                  <a:lnTo>
                    <a:pt x="18" y="149"/>
                  </a:lnTo>
                  <a:lnTo>
                    <a:pt x="28" y="149"/>
                  </a:lnTo>
                  <a:lnTo>
                    <a:pt x="40" y="148"/>
                  </a:lnTo>
                  <a:lnTo>
                    <a:pt x="46" y="148"/>
                  </a:lnTo>
                  <a:lnTo>
                    <a:pt x="51" y="148"/>
                  </a:lnTo>
                  <a:lnTo>
                    <a:pt x="57" y="147"/>
                  </a:lnTo>
                  <a:lnTo>
                    <a:pt x="61" y="146"/>
                  </a:lnTo>
                  <a:lnTo>
                    <a:pt x="64" y="146"/>
                  </a:lnTo>
                  <a:lnTo>
                    <a:pt x="66" y="146"/>
                  </a:lnTo>
                  <a:lnTo>
                    <a:pt x="68" y="146"/>
                  </a:lnTo>
                  <a:lnTo>
                    <a:pt x="70" y="145"/>
                  </a:lnTo>
                  <a:lnTo>
                    <a:pt x="71" y="145"/>
                  </a:lnTo>
                  <a:lnTo>
                    <a:pt x="72" y="145"/>
                  </a:lnTo>
                  <a:lnTo>
                    <a:pt x="74" y="144"/>
                  </a:lnTo>
                  <a:lnTo>
                    <a:pt x="74" y="144"/>
                  </a:lnTo>
                  <a:lnTo>
                    <a:pt x="65" y="144"/>
                  </a:lnTo>
                  <a:lnTo>
                    <a:pt x="56" y="144"/>
                  </a:lnTo>
                  <a:lnTo>
                    <a:pt x="47" y="144"/>
                  </a:lnTo>
                  <a:lnTo>
                    <a:pt x="38" y="144"/>
                  </a:lnTo>
                  <a:lnTo>
                    <a:pt x="29" y="144"/>
                  </a:lnTo>
                  <a:lnTo>
                    <a:pt x="20" y="144"/>
                  </a:lnTo>
                  <a:lnTo>
                    <a:pt x="11" y="144"/>
                  </a:lnTo>
                  <a:lnTo>
                    <a:pt x="2" y="144"/>
                  </a:lnTo>
                  <a:lnTo>
                    <a:pt x="2" y="142"/>
                  </a:lnTo>
                  <a:lnTo>
                    <a:pt x="2" y="141"/>
                  </a:lnTo>
                  <a:lnTo>
                    <a:pt x="2" y="140"/>
                  </a:lnTo>
                  <a:lnTo>
                    <a:pt x="2" y="138"/>
                  </a:lnTo>
                  <a:lnTo>
                    <a:pt x="2" y="137"/>
                  </a:lnTo>
                  <a:lnTo>
                    <a:pt x="3" y="136"/>
                  </a:lnTo>
                  <a:lnTo>
                    <a:pt x="3" y="134"/>
                  </a:lnTo>
                  <a:lnTo>
                    <a:pt x="3" y="133"/>
                  </a:lnTo>
                  <a:lnTo>
                    <a:pt x="24" y="132"/>
                  </a:lnTo>
                  <a:lnTo>
                    <a:pt x="40" y="132"/>
                  </a:lnTo>
                  <a:lnTo>
                    <a:pt x="52" y="132"/>
                  </a:lnTo>
                  <a:lnTo>
                    <a:pt x="61" y="131"/>
                  </a:lnTo>
                  <a:lnTo>
                    <a:pt x="66" y="131"/>
                  </a:lnTo>
                  <a:lnTo>
                    <a:pt x="70" y="131"/>
                  </a:lnTo>
                  <a:lnTo>
                    <a:pt x="73" y="131"/>
                  </a:lnTo>
                  <a:lnTo>
                    <a:pt x="76" y="130"/>
                  </a:lnTo>
                  <a:lnTo>
                    <a:pt x="76" y="130"/>
                  </a:lnTo>
                  <a:lnTo>
                    <a:pt x="76" y="130"/>
                  </a:lnTo>
                  <a:lnTo>
                    <a:pt x="77" y="130"/>
                  </a:lnTo>
                  <a:lnTo>
                    <a:pt x="77" y="130"/>
                  </a:lnTo>
                  <a:lnTo>
                    <a:pt x="77" y="129"/>
                  </a:lnTo>
                  <a:lnTo>
                    <a:pt x="77" y="129"/>
                  </a:lnTo>
                  <a:lnTo>
                    <a:pt x="77" y="129"/>
                  </a:lnTo>
                  <a:lnTo>
                    <a:pt x="77" y="129"/>
                  </a:lnTo>
                  <a:lnTo>
                    <a:pt x="68" y="128"/>
                  </a:lnTo>
                  <a:lnTo>
                    <a:pt x="58" y="128"/>
                  </a:lnTo>
                  <a:lnTo>
                    <a:pt x="48" y="128"/>
                  </a:lnTo>
                  <a:lnTo>
                    <a:pt x="39" y="128"/>
                  </a:lnTo>
                  <a:lnTo>
                    <a:pt x="29" y="128"/>
                  </a:lnTo>
                  <a:lnTo>
                    <a:pt x="20" y="128"/>
                  </a:lnTo>
                  <a:lnTo>
                    <a:pt x="10" y="128"/>
                  </a:lnTo>
                  <a:lnTo>
                    <a:pt x="1" y="128"/>
                  </a:lnTo>
                  <a:lnTo>
                    <a:pt x="0" y="126"/>
                  </a:lnTo>
                  <a:lnTo>
                    <a:pt x="0" y="124"/>
                  </a:lnTo>
                  <a:lnTo>
                    <a:pt x="0" y="122"/>
                  </a:lnTo>
                  <a:lnTo>
                    <a:pt x="0" y="120"/>
                  </a:lnTo>
                  <a:lnTo>
                    <a:pt x="0" y="119"/>
                  </a:lnTo>
                  <a:lnTo>
                    <a:pt x="0" y="119"/>
                  </a:lnTo>
                  <a:lnTo>
                    <a:pt x="0" y="118"/>
                  </a:lnTo>
                  <a:lnTo>
                    <a:pt x="0" y="117"/>
                  </a:lnTo>
                  <a:lnTo>
                    <a:pt x="0" y="116"/>
                  </a:lnTo>
                  <a:lnTo>
                    <a:pt x="1" y="116"/>
                  </a:lnTo>
                  <a:lnTo>
                    <a:pt x="1" y="115"/>
                  </a:lnTo>
                  <a:lnTo>
                    <a:pt x="2" y="114"/>
                  </a:lnTo>
                  <a:lnTo>
                    <a:pt x="10" y="114"/>
                  </a:lnTo>
                  <a:lnTo>
                    <a:pt x="17" y="114"/>
                  </a:lnTo>
                  <a:lnTo>
                    <a:pt x="21" y="114"/>
                  </a:lnTo>
                  <a:lnTo>
                    <a:pt x="25" y="113"/>
                  </a:lnTo>
                  <a:lnTo>
                    <a:pt x="29" y="113"/>
                  </a:lnTo>
                  <a:lnTo>
                    <a:pt x="33" y="113"/>
                  </a:lnTo>
                  <a:lnTo>
                    <a:pt x="37" y="113"/>
                  </a:lnTo>
                  <a:lnTo>
                    <a:pt x="41" y="112"/>
                  </a:lnTo>
                  <a:lnTo>
                    <a:pt x="44" y="112"/>
                  </a:lnTo>
                  <a:lnTo>
                    <a:pt x="49" y="112"/>
                  </a:lnTo>
                  <a:lnTo>
                    <a:pt x="53" y="111"/>
                  </a:lnTo>
                  <a:lnTo>
                    <a:pt x="57" y="110"/>
                  </a:lnTo>
                  <a:lnTo>
                    <a:pt x="61" y="110"/>
                  </a:lnTo>
                  <a:lnTo>
                    <a:pt x="65" y="109"/>
                  </a:lnTo>
                  <a:lnTo>
                    <a:pt x="57" y="109"/>
                  </a:lnTo>
                  <a:lnTo>
                    <a:pt x="49" y="109"/>
                  </a:lnTo>
                  <a:lnTo>
                    <a:pt x="41" y="109"/>
                  </a:lnTo>
                  <a:lnTo>
                    <a:pt x="33" y="109"/>
                  </a:lnTo>
                  <a:lnTo>
                    <a:pt x="25" y="109"/>
                  </a:lnTo>
                  <a:lnTo>
                    <a:pt x="17" y="109"/>
                  </a:lnTo>
                  <a:lnTo>
                    <a:pt x="9" y="109"/>
                  </a:lnTo>
                  <a:lnTo>
                    <a:pt x="1" y="109"/>
                  </a:lnTo>
                  <a:lnTo>
                    <a:pt x="1" y="108"/>
                  </a:lnTo>
                  <a:lnTo>
                    <a:pt x="1" y="106"/>
                  </a:lnTo>
                  <a:lnTo>
                    <a:pt x="1" y="105"/>
                  </a:lnTo>
                  <a:lnTo>
                    <a:pt x="1" y="104"/>
                  </a:lnTo>
                  <a:lnTo>
                    <a:pt x="1" y="103"/>
                  </a:lnTo>
                  <a:lnTo>
                    <a:pt x="1" y="101"/>
                  </a:lnTo>
                  <a:lnTo>
                    <a:pt x="1" y="100"/>
                  </a:lnTo>
                  <a:lnTo>
                    <a:pt x="1" y="99"/>
                  </a:lnTo>
                  <a:lnTo>
                    <a:pt x="8" y="99"/>
                  </a:lnTo>
                  <a:lnTo>
                    <a:pt x="16" y="99"/>
                  </a:lnTo>
                  <a:lnTo>
                    <a:pt x="23" y="98"/>
                  </a:lnTo>
                  <a:lnTo>
                    <a:pt x="31" y="98"/>
                  </a:lnTo>
                  <a:lnTo>
                    <a:pt x="38" y="98"/>
                  </a:lnTo>
                  <a:lnTo>
                    <a:pt x="46" y="97"/>
                  </a:lnTo>
                  <a:lnTo>
                    <a:pt x="53" y="97"/>
                  </a:lnTo>
                  <a:lnTo>
                    <a:pt x="61" y="97"/>
                  </a:lnTo>
                  <a:lnTo>
                    <a:pt x="61" y="97"/>
                  </a:lnTo>
                  <a:lnTo>
                    <a:pt x="61" y="96"/>
                  </a:lnTo>
                  <a:lnTo>
                    <a:pt x="62" y="96"/>
                  </a:lnTo>
                  <a:lnTo>
                    <a:pt x="62" y="95"/>
                  </a:lnTo>
                  <a:lnTo>
                    <a:pt x="62" y="95"/>
                  </a:lnTo>
                  <a:lnTo>
                    <a:pt x="61" y="95"/>
                  </a:lnTo>
                  <a:lnTo>
                    <a:pt x="61" y="95"/>
                  </a:lnTo>
                  <a:lnTo>
                    <a:pt x="61" y="94"/>
                  </a:lnTo>
                  <a:lnTo>
                    <a:pt x="54" y="94"/>
                  </a:lnTo>
                  <a:lnTo>
                    <a:pt x="47" y="94"/>
                  </a:lnTo>
                  <a:lnTo>
                    <a:pt x="41" y="94"/>
                  </a:lnTo>
                  <a:lnTo>
                    <a:pt x="34" y="94"/>
                  </a:lnTo>
                  <a:lnTo>
                    <a:pt x="27" y="94"/>
                  </a:lnTo>
                  <a:lnTo>
                    <a:pt x="21" y="94"/>
                  </a:lnTo>
                  <a:lnTo>
                    <a:pt x="14" y="94"/>
                  </a:lnTo>
                  <a:lnTo>
                    <a:pt x="7" y="94"/>
                  </a:lnTo>
                  <a:lnTo>
                    <a:pt x="7" y="92"/>
                  </a:lnTo>
                  <a:lnTo>
                    <a:pt x="7" y="91"/>
                  </a:lnTo>
                  <a:lnTo>
                    <a:pt x="7" y="91"/>
                  </a:lnTo>
                  <a:lnTo>
                    <a:pt x="7" y="90"/>
                  </a:lnTo>
                  <a:lnTo>
                    <a:pt x="8" y="90"/>
                  </a:lnTo>
                  <a:lnTo>
                    <a:pt x="8" y="90"/>
                  </a:lnTo>
                  <a:lnTo>
                    <a:pt x="8" y="89"/>
                  </a:lnTo>
                  <a:lnTo>
                    <a:pt x="9" y="88"/>
                  </a:lnTo>
                  <a:lnTo>
                    <a:pt x="10" y="87"/>
                  </a:lnTo>
                  <a:lnTo>
                    <a:pt x="10" y="86"/>
                  </a:lnTo>
                  <a:lnTo>
                    <a:pt x="14" y="86"/>
                  </a:lnTo>
                  <a:lnTo>
                    <a:pt x="17" y="86"/>
                  </a:lnTo>
                  <a:lnTo>
                    <a:pt x="21" y="86"/>
                  </a:lnTo>
                  <a:lnTo>
                    <a:pt x="24" y="86"/>
                  </a:lnTo>
                  <a:lnTo>
                    <a:pt x="27" y="86"/>
                  </a:lnTo>
                  <a:lnTo>
                    <a:pt x="31" y="86"/>
                  </a:lnTo>
                  <a:lnTo>
                    <a:pt x="34" y="85"/>
                  </a:lnTo>
                  <a:lnTo>
                    <a:pt x="37" y="85"/>
                  </a:lnTo>
                  <a:lnTo>
                    <a:pt x="38" y="85"/>
                  </a:lnTo>
                  <a:lnTo>
                    <a:pt x="38" y="85"/>
                  </a:lnTo>
                  <a:lnTo>
                    <a:pt x="38" y="84"/>
                  </a:lnTo>
                  <a:lnTo>
                    <a:pt x="39" y="84"/>
                  </a:lnTo>
                  <a:lnTo>
                    <a:pt x="39" y="84"/>
                  </a:lnTo>
                  <a:lnTo>
                    <a:pt x="39" y="84"/>
                  </a:lnTo>
                  <a:lnTo>
                    <a:pt x="39" y="83"/>
                  </a:lnTo>
                  <a:lnTo>
                    <a:pt x="39" y="83"/>
                  </a:lnTo>
                  <a:lnTo>
                    <a:pt x="39" y="83"/>
                  </a:lnTo>
                  <a:lnTo>
                    <a:pt x="39" y="82"/>
                  </a:lnTo>
                  <a:lnTo>
                    <a:pt x="38" y="82"/>
                  </a:lnTo>
                  <a:lnTo>
                    <a:pt x="37" y="81"/>
                  </a:lnTo>
                  <a:lnTo>
                    <a:pt x="37" y="81"/>
                  </a:lnTo>
                  <a:lnTo>
                    <a:pt x="36" y="81"/>
                  </a:lnTo>
                  <a:lnTo>
                    <a:pt x="35" y="81"/>
                  </a:lnTo>
                  <a:lnTo>
                    <a:pt x="35" y="81"/>
                  </a:lnTo>
                  <a:lnTo>
                    <a:pt x="33" y="80"/>
                  </a:lnTo>
                  <a:lnTo>
                    <a:pt x="32" y="80"/>
                  </a:lnTo>
                  <a:lnTo>
                    <a:pt x="30" y="80"/>
                  </a:lnTo>
                  <a:lnTo>
                    <a:pt x="28" y="80"/>
                  </a:lnTo>
                  <a:lnTo>
                    <a:pt x="25" y="81"/>
                  </a:lnTo>
                  <a:lnTo>
                    <a:pt x="22" y="81"/>
                  </a:lnTo>
                  <a:lnTo>
                    <a:pt x="19" y="81"/>
                  </a:lnTo>
                  <a:lnTo>
                    <a:pt x="17" y="81"/>
                  </a:lnTo>
                  <a:lnTo>
                    <a:pt x="17" y="80"/>
                  </a:lnTo>
                  <a:lnTo>
                    <a:pt x="17" y="79"/>
                  </a:lnTo>
                  <a:lnTo>
                    <a:pt x="17" y="77"/>
                  </a:lnTo>
                  <a:lnTo>
                    <a:pt x="17" y="76"/>
                  </a:lnTo>
                  <a:lnTo>
                    <a:pt x="16" y="74"/>
                  </a:lnTo>
                  <a:lnTo>
                    <a:pt x="16" y="73"/>
                  </a:lnTo>
                  <a:lnTo>
                    <a:pt x="16" y="72"/>
                  </a:lnTo>
                  <a:lnTo>
                    <a:pt x="15" y="70"/>
                  </a:lnTo>
                  <a:lnTo>
                    <a:pt x="14" y="68"/>
                  </a:lnTo>
                  <a:lnTo>
                    <a:pt x="13" y="65"/>
                  </a:lnTo>
                  <a:lnTo>
                    <a:pt x="12" y="62"/>
                  </a:lnTo>
                  <a:lnTo>
                    <a:pt x="10" y="59"/>
                  </a:lnTo>
                  <a:lnTo>
                    <a:pt x="8" y="53"/>
                  </a:lnTo>
                  <a:lnTo>
                    <a:pt x="5" y="48"/>
                  </a:lnTo>
                  <a:lnTo>
                    <a:pt x="2" y="43"/>
                  </a:lnTo>
                  <a:lnTo>
                    <a:pt x="0" y="38"/>
                  </a:lnTo>
                  <a:lnTo>
                    <a:pt x="0" y="38"/>
                  </a:lnTo>
                  <a:lnTo>
                    <a:pt x="0" y="38"/>
                  </a:lnTo>
                  <a:lnTo>
                    <a:pt x="1" y="38"/>
                  </a:lnTo>
                  <a:lnTo>
                    <a:pt x="1" y="38"/>
                  </a:lnTo>
                  <a:lnTo>
                    <a:pt x="1" y="38"/>
                  </a:lnTo>
                  <a:lnTo>
                    <a:pt x="1" y="38"/>
                  </a:lnTo>
                  <a:lnTo>
                    <a:pt x="2" y="38"/>
                  </a:lnTo>
                  <a:lnTo>
                    <a:pt x="2" y="38"/>
                  </a:lnTo>
                  <a:lnTo>
                    <a:pt x="7" y="43"/>
                  </a:lnTo>
                  <a:lnTo>
                    <a:pt x="13" y="48"/>
                  </a:lnTo>
                  <a:lnTo>
                    <a:pt x="16" y="51"/>
                  </a:lnTo>
                  <a:lnTo>
                    <a:pt x="19" y="54"/>
                  </a:lnTo>
                  <a:lnTo>
                    <a:pt x="22" y="57"/>
                  </a:lnTo>
                  <a:lnTo>
                    <a:pt x="26" y="60"/>
                  </a:lnTo>
                  <a:lnTo>
                    <a:pt x="28" y="62"/>
                  </a:lnTo>
                  <a:lnTo>
                    <a:pt x="29" y="63"/>
                  </a:lnTo>
                  <a:lnTo>
                    <a:pt x="32" y="65"/>
                  </a:lnTo>
                  <a:lnTo>
                    <a:pt x="33" y="66"/>
                  </a:lnTo>
                  <a:lnTo>
                    <a:pt x="35" y="67"/>
                  </a:lnTo>
                  <a:lnTo>
                    <a:pt x="37" y="69"/>
                  </a:lnTo>
                  <a:lnTo>
                    <a:pt x="39" y="70"/>
                  </a:lnTo>
                  <a:lnTo>
                    <a:pt x="41" y="71"/>
                  </a:lnTo>
                  <a:lnTo>
                    <a:pt x="43" y="72"/>
                  </a:lnTo>
                  <a:lnTo>
                    <a:pt x="45" y="73"/>
                  </a:lnTo>
                  <a:lnTo>
                    <a:pt x="47" y="74"/>
                  </a:lnTo>
                  <a:lnTo>
                    <a:pt x="49" y="75"/>
                  </a:lnTo>
                  <a:lnTo>
                    <a:pt x="51" y="76"/>
                  </a:lnTo>
                  <a:lnTo>
                    <a:pt x="53" y="77"/>
                  </a:lnTo>
                  <a:lnTo>
                    <a:pt x="55" y="78"/>
                  </a:lnTo>
                  <a:lnTo>
                    <a:pt x="57" y="78"/>
                  </a:lnTo>
                  <a:lnTo>
                    <a:pt x="59" y="78"/>
                  </a:lnTo>
                  <a:lnTo>
                    <a:pt x="61" y="78"/>
                  </a:lnTo>
                  <a:lnTo>
                    <a:pt x="62" y="78"/>
                  </a:lnTo>
                  <a:lnTo>
                    <a:pt x="63" y="78"/>
                  </a:lnTo>
                  <a:lnTo>
                    <a:pt x="65" y="78"/>
                  </a:lnTo>
                  <a:lnTo>
                    <a:pt x="66" y="78"/>
                  </a:lnTo>
                  <a:lnTo>
                    <a:pt x="67" y="79"/>
                  </a:lnTo>
                  <a:lnTo>
                    <a:pt x="68" y="79"/>
                  </a:lnTo>
                  <a:lnTo>
                    <a:pt x="70" y="79"/>
                  </a:lnTo>
                  <a:lnTo>
                    <a:pt x="71" y="79"/>
                  </a:lnTo>
                  <a:lnTo>
                    <a:pt x="72" y="80"/>
                  </a:lnTo>
                  <a:lnTo>
                    <a:pt x="74" y="80"/>
                  </a:lnTo>
                  <a:lnTo>
                    <a:pt x="75" y="81"/>
                  </a:lnTo>
                  <a:lnTo>
                    <a:pt x="76" y="82"/>
                  </a:lnTo>
                  <a:lnTo>
                    <a:pt x="77" y="81"/>
                  </a:lnTo>
                  <a:lnTo>
                    <a:pt x="79" y="81"/>
                  </a:lnTo>
                  <a:lnTo>
                    <a:pt x="80" y="80"/>
                  </a:lnTo>
                  <a:lnTo>
                    <a:pt x="81" y="80"/>
                  </a:lnTo>
                  <a:lnTo>
                    <a:pt x="82" y="80"/>
                  </a:lnTo>
                  <a:lnTo>
                    <a:pt x="83" y="79"/>
                  </a:lnTo>
                  <a:lnTo>
                    <a:pt x="85" y="79"/>
                  </a:lnTo>
                  <a:lnTo>
                    <a:pt x="86" y="79"/>
                  </a:lnTo>
                  <a:lnTo>
                    <a:pt x="87" y="79"/>
                  </a:lnTo>
                  <a:lnTo>
                    <a:pt x="89" y="79"/>
                  </a:lnTo>
                  <a:lnTo>
                    <a:pt x="90" y="79"/>
                  </a:lnTo>
                  <a:lnTo>
                    <a:pt x="92" y="79"/>
                  </a:lnTo>
                  <a:lnTo>
                    <a:pt x="95" y="78"/>
                  </a:lnTo>
                  <a:lnTo>
                    <a:pt x="99" y="78"/>
                  </a:lnTo>
                  <a:lnTo>
                    <a:pt x="100" y="78"/>
                  </a:lnTo>
                  <a:lnTo>
                    <a:pt x="103" y="77"/>
                  </a:lnTo>
                  <a:lnTo>
                    <a:pt x="106" y="77"/>
                  </a:lnTo>
                  <a:lnTo>
                    <a:pt x="110" y="76"/>
                  </a:lnTo>
                  <a:lnTo>
                    <a:pt x="120" y="74"/>
                  </a:lnTo>
                  <a:lnTo>
                    <a:pt x="133" y="72"/>
                  </a:lnTo>
                  <a:lnTo>
                    <a:pt x="146" y="70"/>
                  </a:lnTo>
                  <a:lnTo>
                    <a:pt x="161" y="68"/>
                  </a:lnTo>
                  <a:lnTo>
                    <a:pt x="168" y="66"/>
                  </a:lnTo>
                  <a:lnTo>
                    <a:pt x="175" y="65"/>
                  </a:lnTo>
                  <a:lnTo>
                    <a:pt x="182" y="63"/>
                  </a:lnTo>
                  <a:lnTo>
                    <a:pt x="189" y="62"/>
                  </a:lnTo>
                  <a:lnTo>
                    <a:pt x="195" y="60"/>
                  </a:lnTo>
                  <a:lnTo>
                    <a:pt x="200" y="58"/>
                  </a:lnTo>
                  <a:lnTo>
                    <a:pt x="206" y="56"/>
                  </a:lnTo>
                  <a:lnTo>
                    <a:pt x="211" y="55"/>
                  </a:lnTo>
                  <a:lnTo>
                    <a:pt x="217" y="52"/>
                  </a:lnTo>
                  <a:lnTo>
                    <a:pt x="222" y="50"/>
                  </a:lnTo>
                  <a:lnTo>
                    <a:pt x="228" y="48"/>
                  </a:lnTo>
                  <a:lnTo>
                    <a:pt x="234" y="46"/>
                  </a:lnTo>
                  <a:lnTo>
                    <a:pt x="239" y="43"/>
                  </a:lnTo>
                  <a:lnTo>
                    <a:pt x="244" y="41"/>
                  </a:lnTo>
                  <a:lnTo>
                    <a:pt x="247" y="39"/>
                  </a:lnTo>
                  <a:lnTo>
                    <a:pt x="249" y="38"/>
                  </a:lnTo>
                  <a:lnTo>
                    <a:pt x="252" y="37"/>
                  </a:lnTo>
                  <a:lnTo>
                    <a:pt x="255" y="35"/>
                  </a:lnTo>
                  <a:lnTo>
                    <a:pt x="257" y="34"/>
                  </a:lnTo>
                  <a:lnTo>
                    <a:pt x="260" y="32"/>
                  </a:lnTo>
                  <a:lnTo>
                    <a:pt x="262" y="31"/>
                  </a:lnTo>
                  <a:lnTo>
                    <a:pt x="264" y="29"/>
                  </a:lnTo>
                  <a:lnTo>
                    <a:pt x="267" y="27"/>
                  </a:lnTo>
                  <a:lnTo>
                    <a:pt x="269" y="26"/>
                  </a:lnTo>
                  <a:lnTo>
                    <a:pt x="271" y="24"/>
                  </a:lnTo>
                  <a:lnTo>
                    <a:pt x="274" y="23"/>
                  </a:lnTo>
                  <a:lnTo>
                    <a:pt x="279" y="19"/>
                  </a:lnTo>
                  <a:lnTo>
                    <a:pt x="284" y="17"/>
                  </a:lnTo>
                  <a:lnTo>
                    <a:pt x="286" y="16"/>
                  </a:lnTo>
                  <a:lnTo>
                    <a:pt x="287" y="15"/>
                  </a:lnTo>
                  <a:lnTo>
                    <a:pt x="289" y="15"/>
                  </a:lnTo>
                  <a:lnTo>
                    <a:pt x="290" y="14"/>
                  </a:lnTo>
                  <a:lnTo>
                    <a:pt x="291" y="14"/>
                  </a:lnTo>
                  <a:lnTo>
                    <a:pt x="292" y="13"/>
                  </a:lnTo>
                  <a:lnTo>
                    <a:pt x="293" y="13"/>
                  </a:lnTo>
                  <a:lnTo>
                    <a:pt x="294" y="13"/>
                  </a:lnTo>
                  <a:lnTo>
                    <a:pt x="294" y="13"/>
                  </a:lnTo>
                  <a:lnTo>
                    <a:pt x="295" y="13"/>
                  </a:lnTo>
                  <a:lnTo>
                    <a:pt x="296" y="13"/>
                  </a:lnTo>
                  <a:lnTo>
                    <a:pt x="296" y="13"/>
                  </a:lnTo>
                  <a:lnTo>
                    <a:pt x="297" y="14"/>
                  </a:lnTo>
                  <a:lnTo>
                    <a:pt x="298" y="15"/>
                  </a:lnTo>
                  <a:lnTo>
                    <a:pt x="299" y="15"/>
                  </a:lnTo>
                  <a:lnTo>
                    <a:pt x="299" y="15"/>
                  </a:lnTo>
                  <a:lnTo>
                    <a:pt x="300" y="16"/>
                  </a:lnTo>
                  <a:lnTo>
                    <a:pt x="301" y="16"/>
                  </a:lnTo>
                  <a:lnTo>
                    <a:pt x="302" y="16"/>
                  </a:lnTo>
                  <a:lnTo>
                    <a:pt x="304" y="17"/>
                  </a:lnTo>
                  <a:lnTo>
                    <a:pt x="305" y="17"/>
                  </a:lnTo>
                  <a:lnTo>
                    <a:pt x="307" y="17"/>
                  </a:lnTo>
                  <a:lnTo>
                    <a:pt x="309" y="18"/>
                  </a:lnTo>
                  <a:lnTo>
                    <a:pt x="311" y="18"/>
                  </a:lnTo>
                  <a:lnTo>
                    <a:pt x="314" y="18"/>
                  </a:lnTo>
                  <a:lnTo>
                    <a:pt x="317" y="18"/>
                  </a:lnTo>
                  <a:lnTo>
                    <a:pt x="322" y="17"/>
                  </a:lnTo>
                  <a:lnTo>
                    <a:pt x="331" y="16"/>
                  </a:lnTo>
                  <a:lnTo>
                    <a:pt x="336" y="15"/>
                  </a:lnTo>
                  <a:lnTo>
                    <a:pt x="341" y="14"/>
                  </a:lnTo>
                  <a:lnTo>
                    <a:pt x="346" y="13"/>
                  </a:lnTo>
                  <a:lnTo>
                    <a:pt x="352" y="12"/>
                  </a:lnTo>
                  <a:lnTo>
                    <a:pt x="357" y="10"/>
                  </a:lnTo>
                  <a:lnTo>
                    <a:pt x="362" y="9"/>
                  </a:lnTo>
                  <a:lnTo>
                    <a:pt x="365" y="8"/>
                  </a:lnTo>
                  <a:lnTo>
                    <a:pt x="367" y="8"/>
                  </a:lnTo>
                  <a:lnTo>
                    <a:pt x="370" y="7"/>
                  </a:lnTo>
                  <a:lnTo>
                    <a:pt x="372" y="6"/>
                  </a:lnTo>
                  <a:lnTo>
                    <a:pt x="374" y="6"/>
                  </a:lnTo>
                  <a:lnTo>
                    <a:pt x="376" y="5"/>
                  </a:lnTo>
                  <a:lnTo>
                    <a:pt x="378" y="4"/>
                  </a:lnTo>
                  <a:lnTo>
                    <a:pt x="379" y="3"/>
                  </a:lnTo>
                  <a:lnTo>
                    <a:pt x="380" y="3"/>
                  </a:lnTo>
                  <a:lnTo>
                    <a:pt x="382" y="2"/>
                  </a:lnTo>
                  <a:lnTo>
                    <a:pt x="383" y="1"/>
                  </a:lnTo>
                  <a:lnTo>
                    <a:pt x="384" y="0"/>
                  </a:lnTo>
                  <a:lnTo>
                    <a:pt x="384" y="0"/>
                  </a:lnTo>
                  <a:lnTo>
                    <a:pt x="385" y="0"/>
                  </a:lnTo>
                  <a:lnTo>
                    <a:pt x="385" y="0"/>
                  </a:lnTo>
                  <a:lnTo>
                    <a:pt x="386" y="0"/>
                  </a:lnTo>
                  <a:lnTo>
                    <a:pt x="387" y="0"/>
                  </a:lnTo>
                  <a:lnTo>
                    <a:pt x="387" y="0"/>
                  </a:lnTo>
                  <a:lnTo>
                    <a:pt x="388" y="0"/>
                  </a:lnTo>
                  <a:lnTo>
                    <a:pt x="389" y="0"/>
                  </a:lnTo>
                  <a:lnTo>
                    <a:pt x="396" y="14"/>
                  </a:lnTo>
                  <a:lnTo>
                    <a:pt x="402" y="28"/>
                  </a:lnTo>
                  <a:lnTo>
                    <a:pt x="409" y="42"/>
                  </a:lnTo>
                  <a:lnTo>
                    <a:pt x="416" y="56"/>
                  </a:lnTo>
                  <a:lnTo>
                    <a:pt x="423" y="71"/>
                  </a:lnTo>
                  <a:lnTo>
                    <a:pt x="429" y="85"/>
                  </a:lnTo>
                  <a:lnTo>
                    <a:pt x="436" y="100"/>
                  </a:lnTo>
                  <a:lnTo>
                    <a:pt x="442" y="115"/>
                  </a:lnTo>
                  <a:lnTo>
                    <a:pt x="449" y="130"/>
                  </a:lnTo>
                  <a:lnTo>
                    <a:pt x="455" y="144"/>
                  </a:lnTo>
                  <a:lnTo>
                    <a:pt x="461" y="159"/>
                  </a:lnTo>
                  <a:lnTo>
                    <a:pt x="467" y="174"/>
                  </a:lnTo>
                  <a:lnTo>
                    <a:pt x="480" y="204"/>
                  </a:lnTo>
                  <a:lnTo>
                    <a:pt x="492" y="234"/>
                  </a:lnTo>
                  <a:lnTo>
                    <a:pt x="492" y="234"/>
                  </a:lnTo>
                  <a:lnTo>
                    <a:pt x="492" y="235"/>
                  </a:lnTo>
                  <a:lnTo>
                    <a:pt x="492" y="235"/>
                  </a:lnTo>
                  <a:lnTo>
                    <a:pt x="492" y="235"/>
                  </a:lnTo>
                  <a:lnTo>
                    <a:pt x="492" y="236"/>
                  </a:lnTo>
                  <a:lnTo>
                    <a:pt x="492" y="236"/>
                  </a:lnTo>
                  <a:lnTo>
                    <a:pt x="492" y="236"/>
                  </a:lnTo>
                  <a:lnTo>
                    <a:pt x="492" y="237"/>
                  </a:lnTo>
                  <a:lnTo>
                    <a:pt x="434" y="238"/>
                  </a:lnTo>
                  <a:lnTo>
                    <a:pt x="375" y="239"/>
                  </a:lnTo>
                  <a:lnTo>
                    <a:pt x="317" y="240"/>
                  </a:lnTo>
                  <a:lnTo>
                    <a:pt x="259" y="240"/>
                  </a:lnTo>
                  <a:lnTo>
                    <a:pt x="201" y="241"/>
                  </a:lnTo>
                  <a:lnTo>
                    <a:pt x="143" y="242"/>
                  </a:lnTo>
                  <a:lnTo>
                    <a:pt x="85" y="243"/>
                  </a:lnTo>
                  <a:lnTo>
                    <a:pt x="27" y="244"/>
                  </a:lnTo>
                  <a:close/>
                </a:path>
              </a:pathLst>
            </a:custGeom>
            <a:solidFill>
              <a:schemeClr val="accent4">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7"/>
            <p:cNvSpPr>
              <a:spLocks/>
            </p:cNvSpPr>
            <p:nvPr/>
          </p:nvSpPr>
          <p:spPr bwMode="auto">
            <a:xfrm>
              <a:off x="1114" y="3507"/>
              <a:ext cx="136" cy="437"/>
            </a:xfrm>
            <a:custGeom>
              <a:avLst/>
              <a:gdLst>
                <a:gd name="T0" fmla="*/ 100 w 136"/>
                <a:gd name="T1" fmla="*/ 433 h 437"/>
                <a:gd name="T2" fmla="*/ 96 w 136"/>
                <a:gd name="T3" fmla="*/ 426 h 437"/>
                <a:gd name="T4" fmla="*/ 92 w 136"/>
                <a:gd name="T5" fmla="*/ 417 h 437"/>
                <a:gd name="T6" fmla="*/ 88 w 136"/>
                <a:gd name="T7" fmla="*/ 408 h 437"/>
                <a:gd name="T8" fmla="*/ 86 w 136"/>
                <a:gd name="T9" fmla="*/ 399 h 437"/>
                <a:gd name="T10" fmla="*/ 79 w 136"/>
                <a:gd name="T11" fmla="*/ 382 h 437"/>
                <a:gd name="T12" fmla="*/ 70 w 136"/>
                <a:gd name="T13" fmla="*/ 366 h 437"/>
                <a:gd name="T14" fmla="*/ 62 w 136"/>
                <a:gd name="T15" fmla="*/ 349 h 437"/>
                <a:gd name="T16" fmla="*/ 54 w 136"/>
                <a:gd name="T17" fmla="*/ 332 h 437"/>
                <a:gd name="T18" fmla="*/ 44 w 136"/>
                <a:gd name="T19" fmla="*/ 309 h 437"/>
                <a:gd name="T20" fmla="*/ 31 w 136"/>
                <a:gd name="T21" fmla="*/ 275 h 437"/>
                <a:gd name="T22" fmla="*/ 24 w 136"/>
                <a:gd name="T23" fmla="*/ 258 h 437"/>
                <a:gd name="T24" fmla="*/ 16 w 136"/>
                <a:gd name="T25" fmla="*/ 241 h 437"/>
                <a:gd name="T26" fmla="*/ 8 w 136"/>
                <a:gd name="T27" fmla="*/ 225 h 437"/>
                <a:gd name="T28" fmla="*/ 0 w 136"/>
                <a:gd name="T29" fmla="*/ 209 h 437"/>
                <a:gd name="T30" fmla="*/ 0 w 136"/>
                <a:gd name="T31" fmla="*/ 204 h 437"/>
                <a:gd name="T32" fmla="*/ 0 w 136"/>
                <a:gd name="T33" fmla="*/ 199 h 437"/>
                <a:gd name="T34" fmla="*/ 2 w 136"/>
                <a:gd name="T35" fmla="*/ 193 h 437"/>
                <a:gd name="T36" fmla="*/ 5 w 136"/>
                <a:gd name="T37" fmla="*/ 184 h 437"/>
                <a:gd name="T38" fmla="*/ 7 w 136"/>
                <a:gd name="T39" fmla="*/ 171 h 437"/>
                <a:gd name="T40" fmla="*/ 9 w 136"/>
                <a:gd name="T41" fmla="*/ 158 h 437"/>
                <a:gd name="T42" fmla="*/ 16 w 136"/>
                <a:gd name="T43" fmla="*/ 140 h 437"/>
                <a:gd name="T44" fmla="*/ 31 w 136"/>
                <a:gd name="T45" fmla="*/ 112 h 437"/>
                <a:gd name="T46" fmla="*/ 56 w 136"/>
                <a:gd name="T47" fmla="*/ 64 h 437"/>
                <a:gd name="T48" fmla="*/ 67 w 136"/>
                <a:gd name="T49" fmla="*/ 46 h 437"/>
                <a:gd name="T50" fmla="*/ 75 w 136"/>
                <a:gd name="T51" fmla="*/ 32 h 437"/>
                <a:gd name="T52" fmla="*/ 84 w 136"/>
                <a:gd name="T53" fmla="*/ 18 h 437"/>
                <a:gd name="T54" fmla="*/ 93 w 136"/>
                <a:gd name="T55" fmla="*/ 5 h 437"/>
                <a:gd name="T56" fmla="*/ 97 w 136"/>
                <a:gd name="T57" fmla="*/ 0 h 437"/>
                <a:gd name="T58" fmla="*/ 98 w 136"/>
                <a:gd name="T59" fmla="*/ 0 h 437"/>
                <a:gd name="T60" fmla="*/ 100 w 136"/>
                <a:gd name="T61" fmla="*/ 0 h 437"/>
                <a:gd name="T62" fmla="*/ 104 w 136"/>
                <a:gd name="T63" fmla="*/ 6 h 437"/>
                <a:gd name="T64" fmla="*/ 107 w 136"/>
                <a:gd name="T65" fmla="*/ 14 h 437"/>
                <a:gd name="T66" fmla="*/ 110 w 136"/>
                <a:gd name="T67" fmla="*/ 21 h 437"/>
                <a:gd name="T68" fmla="*/ 111 w 136"/>
                <a:gd name="T69" fmla="*/ 30 h 437"/>
                <a:gd name="T70" fmla="*/ 112 w 136"/>
                <a:gd name="T71" fmla="*/ 38 h 437"/>
                <a:gd name="T72" fmla="*/ 112 w 136"/>
                <a:gd name="T73" fmla="*/ 47 h 437"/>
                <a:gd name="T74" fmla="*/ 112 w 136"/>
                <a:gd name="T75" fmla="*/ 59 h 437"/>
                <a:gd name="T76" fmla="*/ 111 w 136"/>
                <a:gd name="T77" fmla="*/ 76 h 437"/>
                <a:gd name="T78" fmla="*/ 113 w 136"/>
                <a:gd name="T79" fmla="*/ 93 h 437"/>
                <a:gd name="T80" fmla="*/ 118 w 136"/>
                <a:gd name="T81" fmla="*/ 109 h 437"/>
                <a:gd name="T82" fmla="*/ 120 w 136"/>
                <a:gd name="T83" fmla="*/ 116 h 437"/>
                <a:gd name="T84" fmla="*/ 122 w 136"/>
                <a:gd name="T85" fmla="*/ 125 h 437"/>
                <a:gd name="T86" fmla="*/ 124 w 136"/>
                <a:gd name="T87" fmla="*/ 135 h 437"/>
                <a:gd name="T88" fmla="*/ 129 w 136"/>
                <a:gd name="T89" fmla="*/ 147 h 437"/>
                <a:gd name="T90" fmla="*/ 132 w 136"/>
                <a:gd name="T91" fmla="*/ 159 h 437"/>
                <a:gd name="T92" fmla="*/ 134 w 136"/>
                <a:gd name="T93" fmla="*/ 171 h 437"/>
                <a:gd name="T94" fmla="*/ 135 w 136"/>
                <a:gd name="T95" fmla="*/ 183 h 437"/>
                <a:gd name="T96" fmla="*/ 136 w 136"/>
                <a:gd name="T97" fmla="*/ 195 h 437"/>
                <a:gd name="T98" fmla="*/ 136 w 136"/>
                <a:gd name="T99" fmla="*/ 208 h 437"/>
                <a:gd name="T100" fmla="*/ 135 w 136"/>
                <a:gd name="T101" fmla="*/ 229 h 437"/>
                <a:gd name="T102" fmla="*/ 133 w 136"/>
                <a:gd name="T103" fmla="*/ 269 h 437"/>
                <a:gd name="T104" fmla="*/ 131 w 136"/>
                <a:gd name="T105" fmla="*/ 285 h 437"/>
                <a:gd name="T106" fmla="*/ 129 w 136"/>
                <a:gd name="T107" fmla="*/ 301 h 437"/>
                <a:gd name="T108" fmla="*/ 126 w 136"/>
                <a:gd name="T109" fmla="*/ 328 h 437"/>
                <a:gd name="T110" fmla="*/ 120 w 136"/>
                <a:gd name="T111" fmla="*/ 360 h 437"/>
                <a:gd name="T112" fmla="*/ 114 w 136"/>
                <a:gd name="T113" fmla="*/ 392 h 437"/>
                <a:gd name="T114" fmla="*/ 104 w 136"/>
                <a:gd name="T115" fmla="*/ 436 h 437"/>
                <a:gd name="T116" fmla="*/ 103 w 136"/>
                <a:gd name="T117" fmla="*/ 437 h 437"/>
                <a:gd name="T118" fmla="*/ 102 w 136"/>
                <a:gd name="T119" fmla="*/ 436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6" h="437">
                  <a:moveTo>
                    <a:pt x="102" y="436"/>
                  </a:moveTo>
                  <a:lnTo>
                    <a:pt x="101" y="434"/>
                  </a:lnTo>
                  <a:lnTo>
                    <a:pt x="100" y="433"/>
                  </a:lnTo>
                  <a:lnTo>
                    <a:pt x="99" y="431"/>
                  </a:lnTo>
                  <a:lnTo>
                    <a:pt x="98" y="429"/>
                  </a:lnTo>
                  <a:lnTo>
                    <a:pt x="96" y="426"/>
                  </a:lnTo>
                  <a:lnTo>
                    <a:pt x="95" y="423"/>
                  </a:lnTo>
                  <a:lnTo>
                    <a:pt x="93" y="420"/>
                  </a:lnTo>
                  <a:lnTo>
                    <a:pt x="92" y="417"/>
                  </a:lnTo>
                  <a:lnTo>
                    <a:pt x="91" y="414"/>
                  </a:lnTo>
                  <a:lnTo>
                    <a:pt x="89" y="411"/>
                  </a:lnTo>
                  <a:lnTo>
                    <a:pt x="88" y="408"/>
                  </a:lnTo>
                  <a:lnTo>
                    <a:pt x="87" y="405"/>
                  </a:lnTo>
                  <a:lnTo>
                    <a:pt x="87" y="402"/>
                  </a:lnTo>
                  <a:lnTo>
                    <a:pt x="86" y="399"/>
                  </a:lnTo>
                  <a:lnTo>
                    <a:pt x="84" y="393"/>
                  </a:lnTo>
                  <a:lnTo>
                    <a:pt x="82" y="388"/>
                  </a:lnTo>
                  <a:lnTo>
                    <a:pt x="79" y="382"/>
                  </a:lnTo>
                  <a:lnTo>
                    <a:pt x="76" y="377"/>
                  </a:lnTo>
                  <a:lnTo>
                    <a:pt x="73" y="371"/>
                  </a:lnTo>
                  <a:lnTo>
                    <a:pt x="70" y="366"/>
                  </a:lnTo>
                  <a:lnTo>
                    <a:pt x="67" y="360"/>
                  </a:lnTo>
                  <a:lnTo>
                    <a:pt x="64" y="355"/>
                  </a:lnTo>
                  <a:lnTo>
                    <a:pt x="62" y="349"/>
                  </a:lnTo>
                  <a:lnTo>
                    <a:pt x="59" y="343"/>
                  </a:lnTo>
                  <a:lnTo>
                    <a:pt x="57" y="338"/>
                  </a:lnTo>
                  <a:lnTo>
                    <a:pt x="54" y="332"/>
                  </a:lnTo>
                  <a:lnTo>
                    <a:pt x="52" y="326"/>
                  </a:lnTo>
                  <a:lnTo>
                    <a:pt x="49" y="320"/>
                  </a:lnTo>
                  <a:lnTo>
                    <a:pt x="44" y="309"/>
                  </a:lnTo>
                  <a:lnTo>
                    <a:pt x="40" y="298"/>
                  </a:lnTo>
                  <a:lnTo>
                    <a:pt x="35" y="286"/>
                  </a:lnTo>
                  <a:lnTo>
                    <a:pt x="31" y="275"/>
                  </a:lnTo>
                  <a:lnTo>
                    <a:pt x="29" y="269"/>
                  </a:lnTo>
                  <a:lnTo>
                    <a:pt x="26" y="264"/>
                  </a:lnTo>
                  <a:lnTo>
                    <a:pt x="24" y="258"/>
                  </a:lnTo>
                  <a:lnTo>
                    <a:pt x="21" y="252"/>
                  </a:lnTo>
                  <a:lnTo>
                    <a:pt x="19" y="247"/>
                  </a:lnTo>
                  <a:lnTo>
                    <a:pt x="16" y="241"/>
                  </a:lnTo>
                  <a:lnTo>
                    <a:pt x="14" y="236"/>
                  </a:lnTo>
                  <a:lnTo>
                    <a:pt x="11" y="230"/>
                  </a:lnTo>
                  <a:lnTo>
                    <a:pt x="8" y="225"/>
                  </a:lnTo>
                  <a:lnTo>
                    <a:pt x="6" y="220"/>
                  </a:lnTo>
                  <a:lnTo>
                    <a:pt x="3" y="215"/>
                  </a:lnTo>
                  <a:lnTo>
                    <a:pt x="0" y="209"/>
                  </a:lnTo>
                  <a:lnTo>
                    <a:pt x="0" y="207"/>
                  </a:lnTo>
                  <a:lnTo>
                    <a:pt x="0" y="206"/>
                  </a:lnTo>
                  <a:lnTo>
                    <a:pt x="0" y="204"/>
                  </a:lnTo>
                  <a:lnTo>
                    <a:pt x="0" y="202"/>
                  </a:lnTo>
                  <a:lnTo>
                    <a:pt x="0" y="201"/>
                  </a:lnTo>
                  <a:lnTo>
                    <a:pt x="0" y="199"/>
                  </a:lnTo>
                  <a:lnTo>
                    <a:pt x="1" y="197"/>
                  </a:lnTo>
                  <a:lnTo>
                    <a:pt x="1" y="196"/>
                  </a:lnTo>
                  <a:lnTo>
                    <a:pt x="2" y="193"/>
                  </a:lnTo>
                  <a:lnTo>
                    <a:pt x="3" y="190"/>
                  </a:lnTo>
                  <a:lnTo>
                    <a:pt x="4" y="187"/>
                  </a:lnTo>
                  <a:lnTo>
                    <a:pt x="5" y="184"/>
                  </a:lnTo>
                  <a:lnTo>
                    <a:pt x="6" y="180"/>
                  </a:lnTo>
                  <a:lnTo>
                    <a:pt x="7" y="176"/>
                  </a:lnTo>
                  <a:lnTo>
                    <a:pt x="7" y="171"/>
                  </a:lnTo>
                  <a:lnTo>
                    <a:pt x="8" y="167"/>
                  </a:lnTo>
                  <a:lnTo>
                    <a:pt x="8" y="163"/>
                  </a:lnTo>
                  <a:lnTo>
                    <a:pt x="9" y="158"/>
                  </a:lnTo>
                  <a:lnTo>
                    <a:pt x="10" y="154"/>
                  </a:lnTo>
                  <a:lnTo>
                    <a:pt x="11" y="150"/>
                  </a:lnTo>
                  <a:lnTo>
                    <a:pt x="16" y="140"/>
                  </a:lnTo>
                  <a:lnTo>
                    <a:pt x="21" y="131"/>
                  </a:lnTo>
                  <a:lnTo>
                    <a:pt x="26" y="121"/>
                  </a:lnTo>
                  <a:lnTo>
                    <a:pt x="31" y="112"/>
                  </a:lnTo>
                  <a:lnTo>
                    <a:pt x="41" y="93"/>
                  </a:lnTo>
                  <a:lnTo>
                    <a:pt x="51" y="74"/>
                  </a:lnTo>
                  <a:lnTo>
                    <a:pt x="56" y="64"/>
                  </a:lnTo>
                  <a:lnTo>
                    <a:pt x="62" y="55"/>
                  </a:lnTo>
                  <a:lnTo>
                    <a:pt x="64" y="50"/>
                  </a:lnTo>
                  <a:lnTo>
                    <a:pt x="67" y="46"/>
                  </a:lnTo>
                  <a:lnTo>
                    <a:pt x="69" y="41"/>
                  </a:lnTo>
                  <a:lnTo>
                    <a:pt x="72" y="36"/>
                  </a:lnTo>
                  <a:lnTo>
                    <a:pt x="75" y="32"/>
                  </a:lnTo>
                  <a:lnTo>
                    <a:pt x="78" y="27"/>
                  </a:lnTo>
                  <a:lnTo>
                    <a:pt x="81" y="23"/>
                  </a:lnTo>
                  <a:lnTo>
                    <a:pt x="84" y="18"/>
                  </a:lnTo>
                  <a:lnTo>
                    <a:pt x="87" y="14"/>
                  </a:lnTo>
                  <a:lnTo>
                    <a:pt x="90" y="9"/>
                  </a:lnTo>
                  <a:lnTo>
                    <a:pt x="93" y="5"/>
                  </a:lnTo>
                  <a:lnTo>
                    <a:pt x="96" y="0"/>
                  </a:lnTo>
                  <a:lnTo>
                    <a:pt x="96" y="0"/>
                  </a:lnTo>
                  <a:lnTo>
                    <a:pt x="97" y="0"/>
                  </a:lnTo>
                  <a:lnTo>
                    <a:pt x="97" y="0"/>
                  </a:lnTo>
                  <a:lnTo>
                    <a:pt x="98" y="0"/>
                  </a:lnTo>
                  <a:lnTo>
                    <a:pt x="98" y="0"/>
                  </a:lnTo>
                  <a:lnTo>
                    <a:pt x="99" y="0"/>
                  </a:lnTo>
                  <a:lnTo>
                    <a:pt x="99" y="0"/>
                  </a:lnTo>
                  <a:lnTo>
                    <a:pt x="100" y="0"/>
                  </a:lnTo>
                  <a:lnTo>
                    <a:pt x="102" y="2"/>
                  </a:lnTo>
                  <a:lnTo>
                    <a:pt x="103" y="4"/>
                  </a:lnTo>
                  <a:lnTo>
                    <a:pt x="104" y="6"/>
                  </a:lnTo>
                  <a:lnTo>
                    <a:pt x="106" y="9"/>
                  </a:lnTo>
                  <a:lnTo>
                    <a:pt x="106" y="11"/>
                  </a:lnTo>
                  <a:lnTo>
                    <a:pt x="107" y="14"/>
                  </a:lnTo>
                  <a:lnTo>
                    <a:pt x="108" y="16"/>
                  </a:lnTo>
                  <a:lnTo>
                    <a:pt x="109" y="19"/>
                  </a:lnTo>
                  <a:lnTo>
                    <a:pt x="110" y="21"/>
                  </a:lnTo>
                  <a:lnTo>
                    <a:pt x="110" y="24"/>
                  </a:lnTo>
                  <a:lnTo>
                    <a:pt x="111" y="27"/>
                  </a:lnTo>
                  <a:lnTo>
                    <a:pt x="111" y="30"/>
                  </a:lnTo>
                  <a:lnTo>
                    <a:pt x="112" y="33"/>
                  </a:lnTo>
                  <a:lnTo>
                    <a:pt x="112" y="35"/>
                  </a:lnTo>
                  <a:lnTo>
                    <a:pt x="112" y="38"/>
                  </a:lnTo>
                  <a:lnTo>
                    <a:pt x="112" y="41"/>
                  </a:lnTo>
                  <a:lnTo>
                    <a:pt x="112" y="44"/>
                  </a:lnTo>
                  <a:lnTo>
                    <a:pt x="112" y="47"/>
                  </a:lnTo>
                  <a:lnTo>
                    <a:pt x="112" y="50"/>
                  </a:lnTo>
                  <a:lnTo>
                    <a:pt x="112" y="53"/>
                  </a:lnTo>
                  <a:lnTo>
                    <a:pt x="112" y="59"/>
                  </a:lnTo>
                  <a:lnTo>
                    <a:pt x="112" y="65"/>
                  </a:lnTo>
                  <a:lnTo>
                    <a:pt x="112" y="71"/>
                  </a:lnTo>
                  <a:lnTo>
                    <a:pt x="111" y="76"/>
                  </a:lnTo>
                  <a:lnTo>
                    <a:pt x="111" y="82"/>
                  </a:lnTo>
                  <a:lnTo>
                    <a:pt x="111" y="87"/>
                  </a:lnTo>
                  <a:lnTo>
                    <a:pt x="113" y="93"/>
                  </a:lnTo>
                  <a:lnTo>
                    <a:pt x="115" y="98"/>
                  </a:lnTo>
                  <a:lnTo>
                    <a:pt x="117" y="103"/>
                  </a:lnTo>
                  <a:lnTo>
                    <a:pt x="118" y="109"/>
                  </a:lnTo>
                  <a:lnTo>
                    <a:pt x="119" y="111"/>
                  </a:lnTo>
                  <a:lnTo>
                    <a:pt x="120" y="114"/>
                  </a:lnTo>
                  <a:lnTo>
                    <a:pt x="120" y="116"/>
                  </a:lnTo>
                  <a:lnTo>
                    <a:pt x="121" y="119"/>
                  </a:lnTo>
                  <a:lnTo>
                    <a:pt x="122" y="122"/>
                  </a:lnTo>
                  <a:lnTo>
                    <a:pt x="122" y="125"/>
                  </a:lnTo>
                  <a:lnTo>
                    <a:pt x="123" y="128"/>
                  </a:lnTo>
                  <a:lnTo>
                    <a:pt x="123" y="131"/>
                  </a:lnTo>
                  <a:lnTo>
                    <a:pt x="124" y="135"/>
                  </a:lnTo>
                  <a:lnTo>
                    <a:pt x="126" y="139"/>
                  </a:lnTo>
                  <a:lnTo>
                    <a:pt x="127" y="143"/>
                  </a:lnTo>
                  <a:lnTo>
                    <a:pt x="129" y="147"/>
                  </a:lnTo>
                  <a:lnTo>
                    <a:pt x="130" y="151"/>
                  </a:lnTo>
                  <a:lnTo>
                    <a:pt x="131" y="155"/>
                  </a:lnTo>
                  <a:lnTo>
                    <a:pt x="132" y="159"/>
                  </a:lnTo>
                  <a:lnTo>
                    <a:pt x="133" y="163"/>
                  </a:lnTo>
                  <a:lnTo>
                    <a:pt x="134" y="167"/>
                  </a:lnTo>
                  <a:lnTo>
                    <a:pt x="134" y="171"/>
                  </a:lnTo>
                  <a:lnTo>
                    <a:pt x="135" y="175"/>
                  </a:lnTo>
                  <a:lnTo>
                    <a:pt x="135" y="179"/>
                  </a:lnTo>
                  <a:lnTo>
                    <a:pt x="135" y="183"/>
                  </a:lnTo>
                  <a:lnTo>
                    <a:pt x="136" y="187"/>
                  </a:lnTo>
                  <a:lnTo>
                    <a:pt x="136" y="191"/>
                  </a:lnTo>
                  <a:lnTo>
                    <a:pt x="136" y="195"/>
                  </a:lnTo>
                  <a:lnTo>
                    <a:pt x="136" y="200"/>
                  </a:lnTo>
                  <a:lnTo>
                    <a:pt x="136" y="204"/>
                  </a:lnTo>
                  <a:lnTo>
                    <a:pt x="136" y="208"/>
                  </a:lnTo>
                  <a:lnTo>
                    <a:pt x="136" y="212"/>
                  </a:lnTo>
                  <a:lnTo>
                    <a:pt x="135" y="220"/>
                  </a:lnTo>
                  <a:lnTo>
                    <a:pt x="135" y="229"/>
                  </a:lnTo>
                  <a:lnTo>
                    <a:pt x="134" y="246"/>
                  </a:lnTo>
                  <a:lnTo>
                    <a:pt x="133" y="264"/>
                  </a:lnTo>
                  <a:lnTo>
                    <a:pt x="133" y="269"/>
                  </a:lnTo>
                  <a:lnTo>
                    <a:pt x="132" y="274"/>
                  </a:lnTo>
                  <a:lnTo>
                    <a:pt x="132" y="280"/>
                  </a:lnTo>
                  <a:lnTo>
                    <a:pt x="131" y="285"/>
                  </a:lnTo>
                  <a:lnTo>
                    <a:pt x="131" y="291"/>
                  </a:lnTo>
                  <a:lnTo>
                    <a:pt x="130" y="296"/>
                  </a:lnTo>
                  <a:lnTo>
                    <a:pt x="129" y="301"/>
                  </a:lnTo>
                  <a:lnTo>
                    <a:pt x="129" y="307"/>
                  </a:lnTo>
                  <a:lnTo>
                    <a:pt x="127" y="317"/>
                  </a:lnTo>
                  <a:lnTo>
                    <a:pt x="126" y="328"/>
                  </a:lnTo>
                  <a:lnTo>
                    <a:pt x="124" y="338"/>
                  </a:lnTo>
                  <a:lnTo>
                    <a:pt x="122" y="349"/>
                  </a:lnTo>
                  <a:lnTo>
                    <a:pt x="120" y="360"/>
                  </a:lnTo>
                  <a:lnTo>
                    <a:pt x="118" y="370"/>
                  </a:lnTo>
                  <a:lnTo>
                    <a:pt x="116" y="381"/>
                  </a:lnTo>
                  <a:lnTo>
                    <a:pt x="114" y="392"/>
                  </a:lnTo>
                  <a:lnTo>
                    <a:pt x="109" y="414"/>
                  </a:lnTo>
                  <a:lnTo>
                    <a:pt x="104" y="436"/>
                  </a:lnTo>
                  <a:lnTo>
                    <a:pt x="104" y="436"/>
                  </a:lnTo>
                  <a:lnTo>
                    <a:pt x="103" y="436"/>
                  </a:lnTo>
                  <a:lnTo>
                    <a:pt x="103" y="436"/>
                  </a:lnTo>
                  <a:lnTo>
                    <a:pt x="103" y="437"/>
                  </a:lnTo>
                  <a:lnTo>
                    <a:pt x="102" y="436"/>
                  </a:lnTo>
                  <a:lnTo>
                    <a:pt x="102" y="436"/>
                  </a:lnTo>
                  <a:lnTo>
                    <a:pt x="102" y="436"/>
                  </a:lnTo>
                  <a:lnTo>
                    <a:pt x="102" y="436"/>
                  </a:lnTo>
                  <a:close/>
                </a:path>
              </a:pathLst>
            </a:custGeom>
            <a:solidFill>
              <a:schemeClr val="accent4">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8"/>
            <p:cNvSpPr>
              <a:spLocks/>
            </p:cNvSpPr>
            <p:nvPr/>
          </p:nvSpPr>
          <p:spPr bwMode="auto">
            <a:xfrm>
              <a:off x="675" y="3468"/>
              <a:ext cx="333" cy="324"/>
            </a:xfrm>
            <a:custGeom>
              <a:avLst/>
              <a:gdLst>
                <a:gd name="T0" fmla="*/ 109 w 333"/>
                <a:gd name="T1" fmla="*/ 303 h 324"/>
                <a:gd name="T2" fmla="*/ 96 w 333"/>
                <a:gd name="T3" fmla="*/ 298 h 324"/>
                <a:gd name="T4" fmla="*/ 82 w 333"/>
                <a:gd name="T5" fmla="*/ 310 h 324"/>
                <a:gd name="T6" fmla="*/ 92 w 333"/>
                <a:gd name="T7" fmla="*/ 271 h 324"/>
                <a:gd name="T8" fmla="*/ 70 w 333"/>
                <a:gd name="T9" fmla="*/ 292 h 324"/>
                <a:gd name="T10" fmla="*/ 63 w 333"/>
                <a:gd name="T11" fmla="*/ 290 h 324"/>
                <a:gd name="T12" fmla="*/ 63 w 333"/>
                <a:gd name="T13" fmla="*/ 257 h 324"/>
                <a:gd name="T14" fmla="*/ 41 w 333"/>
                <a:gd name="T15" fmla="*/ 268 h 324"/>
                <a:gd name="T16" fmla="*/ 52 w 333"/>
                <a:gd name="T17" fmla="*/ 238 h 324"/>
                <a:gd name="T18" fmla="*/ 33 w 333"/>
                <a:gd name="T19" fmla="*/ 254 h 324"/>
                <a:gd name="T20" fmla="*/ 52 w 333"/>
                <a:gd name="T21" fmla="*/ 220 h 324"/>
                <a:gd name="T22" fmla="*/ 33 w 333"/>
                <a:gd name="T23" fmla="*/ 237 h 324"/>
                <a:gd name="T24" fmla="*/ 61 w 333"/>
                <a:gd name="T25" fmla="*/ 182 h 324"/>
                <a:gd name="T26" fmla="*/ 28 w 333"/>
                <a:gd name="T27" fmla="*/ 200 h 324"/>
                <a:gd name="T28" fmla="*/ 18 w 333"/>
                <a:gd name="T29" fmla="*/ 203 h 324"/>
                <a:gd name="T30" fmla="*/ 37 w 333"/>
                <a:gd name="T31" fmla="*/ 161 h 324"/>
                <a:gd name="T32" fmla="*/ 10 w 333"/>
                <a:gd name="T33" fmla="*/ 185 h 324"/>
                <a:gd name="T34" fmla="*/ 27 w 333"/>
                <a:gd name="T35" fmla="*/ 143 h 324"/>
                <a:gd name="T36" fmla="*/ 9 w 333"/>
                <a:gd name="T37" fmla="*/ 144 h 324"/>
                <a:gd name="T38" fmla="*/ 15 w 333"/>
                <a:gd name="T39" fmla="*/ 134 h 324"/>
                <a:gd name="T40" fmla="*/ 22 w 333"/>
                <a:gd name="T41" fmla="*/ 106 h 324"/>
                <a:gd name="T42" fmla="*/ 0 w 333"/>
                <a:gd name="T43" fmla="*/ 116 h 324"/>
                <a:gd name="T44" fmla="*/ 25 w 333"/>
                <a:gd name="T45" fmla="*/ 83 h 324"/>
                <a:gd name="T46" fmla="*/ 2 w 333"/>
                <a:gd name="T47" fmla="*/ 87 h 324"/>
                <a:gd name="T48" fmla="*/ 15 w 333"/>
                <a:gd name="T49" fmla="*/ 68 h 324"/>
                <a:gd name="T50" fmla="*/ 19 w 333"/>
                <a:gd name="T51" fmla="*/ 53 h 324"/>
                <a:gd name="T52" fmla="*/ 8 w 333"/>
                <a:gd name="T53" fmla="*/ 48 h 324"/>
                <a:gd name="T54" fmla="*/ 17 w 333"/>
                <a:gd name="T55" fmla="*/ 31 h 324"/>
                <a:gd name="T56" fmla="*/ 25 w 333"/>
                <a:gd name="T57" fmla="*/ 13 h 324"/>
                <a:gd name="T58" fmla="*/ 26 w 333"/>
                <a:gd name="T59" fmla="*/ 0 h 324"/>
                <a:gd name="T60" fmla="*/ 42 w 333"/>
                <a:gd name="T61" fmla="*/ 8 h 324"/>
                <a:gd name="T62" fmla="*/ 47 w 333"/>
                <a:gd name="T63" fmla="*/ 17 h 324"/>
                <a:gd name="T64" fmla="*/ 69 w 333"/>
                <a:gd name="T65" fmla="*/ 23 h 324"/>
                <a:gd name="T66" fmla="*/ 86 w 333"/>
                <a:gd name="T67" fmla="*/ 28 h 324"/>
                <a:gd name="T68" fmla="*/ 101 w 333"/>
                <a:gd name="T69" fmla="*/ 36 h 324"/>
                <a:gd name="T70" fmla="*/ 114 w 333"/>
                <a:gd name="T71" fmla="*/ 43 h 324"/>
                <a:gd name="T72" fmla="*/ 117 w 333"/>
                <a:gd name="T73" fmla="*/ 51 h 324"/>
                <a:gd name="T74" fmla="*/ 126 w 333"/>
                <a:gd name="T75" fmla="*/ 59 h 324"/>
                <a:gd name="T76" fmla="*/ 148 w 333"/>
                <a:gd name="T77" fmla="*/ 69 h 324"/>
                <a:gd name="T78" fmla="*/ 168 w 333"/>
                <a:gd name="T79" fmla="*/ 71 h 324"/>
                <a:gd name="T80" fmla="*/ 171 w 333"/>
                <a:gd name="T81" fmla="*/ 88 h 324"/>
                <a:gd name="T82" fmla="*/ 88 w 333"/>
                <a:gd name="T83" fmla="*/ 188 h 324"/>
                <a:gd name="T84" fmla="*/ 98 w 333"/>
                <a:gd name="T85" fmla="*/ 182 h 324"/>
                <a:gd name="T86" fmla="*/ 181 w 333"/>
                <a:gd name="T87" fmla="*/ 94 h 324"/>
                <a:gd name="T88" fmla="*/ 108 w 333"/>
                <a:gd name="T89" fmla="*/ 244 h 324"/>
                <a:gd name="T90" fmla="*/ 96 w 333"/>
                <a:gd name="T91" fmla="*/ 234 h 324"/>
                <a:gd name="T92" fmla="*/ 113 w 333"/>
                <a:gd name="T93" fmla="*/ 246 h 324"/>
                <a:gd name="T94" fmla="*/ 178 w 333"/>
                <a:gd name="T95" fmla="*/ 112 h 324"/>
                <a:gd name="T96" fmla="*/ 274 w 333"/>
                <a:gd name="T97" fmla="*/ 26 h 324"/>
                <a:gd name="T98" fmla="*/ 289 w 333"/>
                <a:gd name="T99" fmla="*/ 111 h 324"/>
                <a:gd name="T100" fmla="*/ 327 w 333"/>
                <a:gd name="T101" fmla="*/ 240 h 324"/>
                <a:gd name="T102" fmla="*/ 313 w 333"/>
                <a:gd name="T103" fmla="*/ 239 h 324"/>
                <a:gd name="T104" fmla="*/ 291 w 333"/>
                <a:gd name="T105" fmla="*/ 276 h 324"/>
                <a:gd name="T106" fmla="*/ 273 w 333"/>
                <a:gd name="T107" fmla="*/ 291 h 324"/>
                <a:gd name="T108" fmla="*/ 265 w 333"/>
                <a:gd name="T109" fmla="*/ 272 h 324"/>
                <a:gd name="T110" fmla="*/ 250 w 333"/>
                <a:gd name="T111" fmla="*/ 246 h 324"/>
                <a:gd name="T112" fmla="*/ 217 w 333"/>
                <a:gd name="T113" fmla="*/ 304 h 324"/>
                <a:gd name="T114" fmla="*/ 216 w 333"/>
                <a:gd name="T115" fmla="*/ 286 h 324"/>
                <a:gd name="T116" fmla="*/ 205 w 333"/>
                <a:gd name="T117" fmla="*/ 266 h 324"/>
                <a:gd name="T118" fmla="*/ 193 w 333"/>
                <a:gd name="T119" fmla="*/ 304 h 324"/>
                <a:gd name="T120" fmla="*/ 159 w 333"/>
                <a:gd name="T121" fmla="*/ 272 h 324"/>
                <a:gd name="T122" fmla="*/ 136 w 333"/>
                <a:gd name="T123" fmla="*/ 295 h 324"/>
                <a:gd name="T124" fmla="*/ 110 w 333"/>
                <a:gd name="T125" fmla="*/ 32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3" h="324">
                  <a:moveTo>
                    <a:pt x="109" y="324"/>
                  </a:moveTo>
                  <a:lnTo>
                    <a:pt x="109" y="322"/>
                  </a:lnTo>
                  <a:lnTo>
                    <a:pt x="110" y="320"/>
                  </a:lnTo>
                  <a:lnTo>
                    <a:pt x="110" y="318"/>
                  </a:lnTo>
                  <a:lnTo>
                    <a:pt x="110" y="316"/>
                  </a:lnTo>
                  <a:lnTo>
                    <a:pt x="112" y="312"/>
                  </a:lnTo>
                  <a:lnTo>
                    <a:pt x="113" y="309"/>
                  </a:lnTo>
                  <a:lnTo>
                    <a:pt x="114" y="307"/>
                  </a:lnTo>
                  <a:lnTo>
                    <a:pt x="114" y="305"/>
                  </a:lnTo>
                  <a:lnTo>
                    <a:pt x="115" y="303"/>
                  </a:lnTo>
                  <a:lnTo>
                    <a:pt x="115" y="301"/>
                  </a:lnTo>
                  <a:lnTo>
                    <a:pt x="116" y="300"/>
                  </a:lnTo>
                  <a:lnTo>
                    <a:pt x="116" y="298"/>
                  </a:lnTo>
                  <a:lnTo>
                    <a:pt x="117" y="296"/>
                  </a:lnTo>
                  <a:lnTo>
                    <a:pt x="117" y="294"/>
                  </a:lnTo>
                  <a:lnTo>
                    <a:pt x="116" y="294"/>
                  </a:lnTo>
                  <a:lnTo>
                    <a:pt x="116" y="294"/>
                  </a:lnTo>
                  <a:lnTo>
                    <a:pt x="115" y="294"/>
                  </a:lnTo>
                  <a:lnTo>
                    <a:pt x="114" y="295"/>
                  </a:lnTo>
                  <a:lnTo>
                    <a:pt x="114" y="295"/>
                  </a:lnTo>
                  <a:lnTo>
                    <a:pt x="113" y="296"/>
                  </a:lnTo>
                  <a:lnTo>
                    <a:pt x="113" y="296"/>
                  </a:lnTo>
                  <a:lnTo>
                    <a:pt x="112" y="297"/>
                  </a:lnTo>
                  <a:lnTo>
                    <a:pt x="112" y="298"/>
                  </a:lnTo>
                  <a:lnTo>
                    <a:pt x="111" y="299"/>
                  </a:lnTo>
                  <a:lnTo>
                    <a:pt x="111" y="300"/>
                  </a:lnTo>
                  <a:lnTo>
                    <a:pt x="110" y="301"/>
                  </a:lnTo>
                  <a:lnTo>
                    <a:pt x="109" y="303"/>
                  </a:lnTo>
                  <a:lnTo>
                    <a:pt x="109" y="305"/>
                  </a:lnTo>
                  <a:lnTo>
                    <a:pt x="108" y="308"/>
                  </a:lnTo>
                  <a:lnTo>
                    <a:pt x="107" y="311"/>
                  </a:lnTo>
                  <a:lnTo>
                    <a:pt x="106" y="313"/>
                  </a:lnTo>
                  <a:lnTo>
                    <a:pt x="105" y="315"/>
                  </a:lnTo>
                  <a:lnTo>
                    <a:pt x="104" y="319"/>
                  </a:lnTo>
                  <a:lnTo>
                    <a:pt x="103" y="322"/>
                  </a:lnTo>
                  <a:lnTo>
                    <a:pt x="102" y="322"/>
                  </a:lnTo>
                  <a:lnTo>
                    <a:pt x="101" y="321"/>
                  </a:lnTo>
                  <a:lnTo>
                    <a:pt x="100" y="321"/>
                  </a:lnTo>
                  <a:lnTo>
                    <a:pt x="99" y="321"/>
                  </a:lnTo>
                  <a:lnTo>
                    <a:pt x="98" y="321"/>
                  </a:lnTo>
                  <a:lnTo>
                    <a:pt x="97" y="321"/>
                  </a:lnTo>
                  <a:lnTo>
                    <a:pt x="96" y="320"/>
                  </a:lnTo>
                  <a:lnTo>
                    <a:pt x="95" y="320"/>
                  </a:lnTo>
                  <a:lnTo>
                    <a:pt x="94" y="319"/>
                  </a:lnTo>
                  <a:lnTo>
                    <a:pt x="93" y="319"/>
                  </a:lnTo>
                  <a:lnTo>
                    <a:pt x="91" y="318"/>
                  </a:lnTo>
                  <a:lnTo>
                    <a:pt x="90" y="317"/>
                  </a:lnTo>
                  <a:lnTo>
                    <a:pt x="90" y="316"/>
                  </a:lnTo>
                  <a:lnTo>
                    <a:pt x="90" y="315"/>
                  </a:lnTo>
                  <a:lnTo>
                    <a:pt x="91" y="313"/>
                  </a:lnTo>
                  <a:lnTo>
                    <a:pt x="91" y="312"/>
                  </a:lnTo>
                  <a:lnTo>
                    <a:pt x="92" y="309"/>
                  </a:lnTo>
                  <a:lnTo>
                    <a:pt x="92" y="306"/>
                  </a:lnTo>
                  <a:lnTo>
                    <a:pt x="94" y="303"/>
                  </a:lnTo>
                  <a:lnTo>
                    <a:pt x="95" y="301"/>
                  </a:lnTo>
                  <a:lnTo>
                    <a:pt x="96" y="298"/>
                  </a:lnTo>
                  <a:lnTo>
                    <a:pt x="97" y="295"/>
                  </a:lnTo>
                  <a:lnTo>
                    <a:pt x="99" y="290"/>
                  </a:lnTo>
                  <a:lnTo>
                    <a:pt x="102" y="285"/>
                  </a:lnTo>
                  <a:lnTo>
                    <a:pt x="103" y="282"/>
                  </a:lnTo>
                  <a:lnTo>
                    <a:pt x="104" y="280"/>
                  </a:lnTo>
                  <a:lnTo>
                    <a:pt x="105" y="277"/>
                  </a:lnTo>
                  <a:lnTo>
                    <a:pt x="106" y="275"/>
                  </a:lnTo>
                  <a:lnTo>
                    <a:pt x="106" y="275"/>
                  </a:lnTo>
                  <a:lnTo>
                    <a:pt x="105" y="275"/>
                  </a:lnTo>
                  <a:lnTo>
                    <a:pt x="105" y="275"/>
                  </a:lnTo>
                  <a:lnTo>
                    <a:pt x="104" y="275"/>
                  </a:lnTo>
                  <a:lnTo>
                    <a:pt x="104" y="275"/>
                  </a:lnTo>
                  <a:lnTo>
                    <a:pt x="104" y="275"/>
                  </a:lnTo>
                  <a:lnTo>
                    <a:pt x="103" y="275"/>
                  </a:lnTo>
                  <a:lnTo>
                    <a:pt x="103" y="275"/>
                  </a:lnTo>
                  <a:lnTo>
                    <a:pt x="100" y="281"/>
                  </a:lnTo>
                  <a:lnTo>
                    <a:pt x="97" y="286"/>
                  </a:lnTo>
                  <a:lnTo>
                    <a:pt x="94" y="291"/>
                  </a:lnTo>
                  <a:lnTo>
                    <a:pt x="91" y="297"/>
                  </a:lnTo>
                  <a:lnTo>
                    <a:pt x="89" y="301"/>
                  </a:lnTo>
                  <a:lnTo>
                    <a:pt x="87" y="305"/>
                  </a:lnTo>
                  <a:lnTo>
                    <a:pt x="86" y="307"/>
                  </a:lnTo>
                  <a:lnTo>
                    <a:pt x="85" y="308"/>
                  </a:lnTo>
                  <a:lnTo>
                    <a:pt x="84" y="310"/>
                  </a:lnTo>
                  <a:lnTo>
                    <a:pt x="83" y="311"/>
                  </a:lnTo>
                  <a:lnTo>
                    <a:pt x="83" y="310"/>
                  </a:lnTo>
                  <a:lnTo>
                    <a:pt x="82" y="310"/>
                  </a:lnTo>
                  <a:lnTo>
                    <a:pt x="82" y="310"/>
                  </a:lnTo>
                  <a:lnTo>
                    <a:pt x="81" y="309"/>
                  </a:lnTo>
                  <a:lnTo>
                    <a:pt x="81" y="309"/>
                  </a:lnTo>
                  <a:lnTo>
                    <a:pt x="80" y="309"/>
                  </a:lnTo>
                  <a:lnTo>
                    <a:pt x="79" y="308"/>
                  </a:lnTo>
                  <a:lnTo>
                    <a:pt x="79" y="308"/>
                  </a:lnTo>
                  <a:lnTo>
                    <a:pt x="79" y="307"/>
                  </a:lnTo>
                  <a:lnTo>
                    <a:pt x="79" y="305"/>
                  </a:lnTo>
                  <a:lnTo>
                    <a:pt x="79" y="304"/>
                  </a:lnTo>
                  <a:lnTo>
                    <a:pt x="80" y="303"/>
                  </a:lnTo>
                  <a:lnTo>
                    <a:pt x="80" y="302"/>
                  </a:lnTo>
                  <a:lnTo>
                    <a:pt x="81" y="300"/>
                  </a:lnTo>
                  <a:lnTo>
                    <a:pt x="81" y="299"/>
                  </a:lnTo>
                  <a:lnTo>
                    <a:pt x="81" y="298"/>
                  </a:lnTo>
                  <a:lnTo>
                    <a:pt x="83" y="295"/>
                  </a:lnTo>
                  <a:lnTo>
                    <a:pt x="84" y="293"/>
                  </a:lnTo>
                  <a:lnTo>
                    <a:pt x="85" y="290"/>
                  </a:lnTo>
                  <a:lnTo>
                    <a:pt x="86" y="288"/>
                  </a:lnTo>
                  <a:lnTo>
                    <a:pt x="88" y="285"/>
                  </a:lnTo>
                  <a:lnTo>
                    <a:pt x="89" y="283"/>
                  </a:lnTo>
                  <a:lnTo>
                    <a:pt x="90" y="280"/>
                  </a:lnTo>
                  <a:lnTo>
                    <a:pt x="91" y="278"/>
                  </a:lnTo>
                  <a:lnTo>
                    <a:pt x="91" y="277"/>
                  </a:lnTo>
                  <a:lnTo>
                    <a:pt x="91" y="276"/>
                  </a:lnTo>
                  <a:lnTo>
                    <a:pt x="91" y="275"/>
                  </a:lnTo>
                  <a:lnTo>
                    <a:pt x="92" y="274"/>
                  </a:lnTo>
                  <a:lnTo>
                    <a:pt x="92" y="273"/>
                  </a:lnTo>
                  <a:lnTo>
                    <a:pt x="92" y="272"/>
                  </a:lnTo>
                  <a:lnTo>
                    <a:pt x="92" y="271"/>
                  </a:lnTo>
                  <a:lnTo>
                    <a:pt x="92" y="269"/>
                  </a:lnTo>
                  <a:lnTo>
                    <a:pt x="91" y="270"/>
                  </a:lnTo>
                  <a:lnTo>
                    <a:pt x="91" y="271"/>
                  </a:lnTo>
                  <a:lnTo>
                    <a:pt x="90" y="271"/>
                  </a:lnTo>
                  <a:lnTo>
                    <a:pt x="89" y="272"/>
                  </a:lnTo>
                  <a:lnTo>
                    <a:pt x="89" y="273"/>
                  </a:lnTo>
                  <a:lnTo>
                    <a:pt x="88" y="274"/>
                  </a:lnTo>
                  <a:lnTo>
                    <a:pt x="88" y="276"/>
                  </a:lnTo>
                  <a:lnTo>
                    <a:pt x="87" y="277"/>
                  </a:lnTo>
                  <a:lnTo>
                    <a:pt x="84" y="283"/>
                  </a:lnTo>
                  <a:lnTo>
                    <a:pt x="81" y="289"/>
                  </a:lnTo>
                  <a:lnTo>
                    <a:pt x="80" y="292"/>
                  </a:lnTo>
                  <a:lnTo>
                    <a:pt x="78" y="295"/>
                  </a:lnTo>
                  <a:lnTo>
                    <a:pt x="77" y="296"/>
                  </a:lnTo>
                  <a:lnTo>
                    <a:pt x="77" y="297"/>
                  </a:lnTo>
                  <a:lnTo>
                    <a:pt x="76" y="298"/>
                  </a:lnTo>
                  <a:lnTo>
                    <a:pt x="75" y="299"/>
                  </a:lnTo>
                  <a:lnTo>
                    <a:pt x="74" y="300"/>
                  </a:lnTo>
                  <a:lnTo>
                    <a:pt x="73" y="301"/>
                  </a:lnTo>
                  <a:lnTo>
                    <a:pt x="73" y="301"/>
                  </a:lnTo>
                  <a:lnTo>
                    <a:pt x="72" y="302"/>
                  </a:lnTo>
                  <a:lnTo>
                    <a:pt x="71" y="302"/>
                  </a:lnTo>
                  <a:lnTo>
                    <a:pt x="70" y="302"/>
                  </a:lnTo>
                  <a:lnTo>
                    <a:pt x="70" y="302"/>
                  </a:lnTo>
                  <a:lnTo>
                    <a:pt x="69" y="301"/>
                  </a:lnTo>
                  <a:lnTo>
                    <a:pt x="69" y="298"/>
                  </a:lnTo>
                  <a:lnTo>
                    <a:pt x="69" y="295"/>
                  </a:lnTo>
                  <a:lnTo>
                    <a:pt x="70" y="292"/>
                  </a:lnTo>
                  <a:lnTo>
                    <a:pt x="70" y="289"/>
                  </a:lnTo>
                  <a:lnTo>
                    <a:pt x="71" y="287"/>
                  </a:lnTo>
                  <a:lnTo>
                    <a:pt x="72" y="284"/>
                  </a:lnTo>
                  <a:lnTo>
                    <a:pt x="73" y="281"/>
                  </a:lnTo>
                  <a:lnTo>
                    <a:pt x="74" y="278"/>
                  </a:lnTo>
                  <a:lnTo>
                    <a:pt x="75" y="276"/>
                  </a:lnTo>
                  <a:lnTo>
                    <a:pt x="76" y="273"/>
                  </a:lnTo>
                  <a:lnTo>
                    <a:pt x="77" y="271"/>
                  </a:lnTo>
                  <a:lnTo>
                    <a:pt x="78" y="268"/>
                  </a:lnTo>
                  <a:lnTo>
                    <a:pt x="81" y="262"/>
                  </a:lnTo>
                  <a:lnTo>
                    <a:pt x="83" y="257"/>
                  </a:lnTo>
                  <a:lnTo>
                    <a:pt x="82" y="257"/>
                  </a:lnTo>
                  <a:lnTo>
                    <a:pt x="82" y="257"/>
                  </a:lnTo>
                  <a:lnTo>
                    <a:pt x="81" y="257"/>
                  </a:lnTo>
                  <a:lnTo>
                    <a:pt x="81" y="258"/>
                  </a:lnTo>
                  <a:lnTo>
                    <a:pt x="80" y="258"/>
                  </a:lnTo>
                  <a:lnTo>
                    <a:pt x="80" y="259"/>
                  </a:lnTo>
                  <a:lnTo>
                    <a:pt x="79" y="259"/>
                  </a:lnTo>
                  <a:lnTo>
                    <a:pt x="78" y="261"/>
                  </a:lnTo>
                  <a:lnTo>
                    <a:pt x="77" y="263"/>
                  </a:lnTo>
                  <a:lnTo>
                    <a:pt x="76" y="265"/>
                  </a:lnTo>
                  <a:lnTo>
                    <a:pt x="74" y="268"/>
                  </a:lnTo>
                  <a:lnTo>
                    <a:pt x="73" y="271"/>
                  </a:lnTo>
                  <a:lnTo>
                    <a:pt x="70" y="278"/>
                  </a:lnTo>
                  <a:lnTo>
                    <a:pt x="66" y="284"/>
                  </a:lnTo>
                  <a:lnTo>
                    <a:pt x="65" y="287"/>
                  </a:lnTo>
                  <a:lnTo>
                    <a:pt x="63" y="289"/>
                  </a:lnTo>
                  <a:lnTo>
                    <a:pt x="63" y="290"/>
                  </a:lnTo>
                  <a:lnTo>
                    <a:pt x="62" y="291"/>
                  </a:lnTo>
                  <a:lnTo>
                    <a:pt x="62" y="292"/>
                  </a:lnTo>
                  <a:lnTo>
                    <a:pt x="61" y="293"/>
                  </a:lnTo>
                  <a:lnTo>
                    <a:pt x="59" y="291"/>
                  </a:lnTo>
                  <a:lnTo>
                    <a:pt x="56" y="290"/>
                  </a:lnTo>
                  <a:lnTo>
                    <a:pt x="54" y="288"/>
                  </a:lnTo>
                  <a:lnTo>
                    <a:pt x="53" y="287"/>
                  </a:lnTo>
                  <a:lnTo>
                    <a:pt x="52" y="286"/>
                  </a:lnTo>
                  <a:lnTo>
                    <a:pt x="50" y="284"/>
                  </a:lnTo>
                  <a:lnTo>
                    <a:pt x="50" y="283"/>
                  </a:lnTo>
                  <a:lnTo>
                    <a:pt x="49" y="282"/>
                  </a:lnTo>
                  <a:lnTo>
                    <a:pt x="49" y="281"/>
                  </a:lnTo>
                  <a:lnTo>
                    <a:pt x="49" y="280"/>
                  </a:lnTo>
                  <a:lnTo>
                    <a:pt x="49" y="279"/>
                  </a:lnTo>
                  <a:lnTo>
                    <a:pt x="49" y="278"/>
                  </a:lnTo>
                  <a:lnTo>
                    <a:pt x="49" y="277"/>
                  </a:lnTo>
                  <a:lnTo>
                    <a:pt x="50" y="276"/>
                  </a:lnTo>
                  <a:lnTo>
                    <a:pt x="51" y="275"/>
                  </a:lnTo>
                  <a:lnTo>
                    <a:pt x="51" y="274"/>
                  </a:lnTo>
                  <a:lnTo>
                    <a:pt x="55" y="270"/>
                  </a:lnTo>
                  <a:lnTo>
                    <a:pt x="59" y="266"/>
                  </a:lnTo>
                  <a:lnTo>
                    <a:pt x="60" y="265"/>
                  </a:lnTo>
                  <a:lnTo>
                    <a:pt x="61" y="264"/>
                  </a:lnTo>
                  <a:lnTo>
                    <a:pt x="61" y="262"/>
                  </a:lnTo>
                  <a:lnTo>
                    <a:pt x="62" y="261"/>
                  </a:lnTo>
                  <a:lnTo>
                    <a:pt x="62" y="260"/>
                  </a:lnTo>
                  <a:lnTo>
                    <a:pt x="63" y="258"/>
                  </a:lnTo>
                  <a:lnTo>
                    <a:pt x="63" y="257"/>
                  </a:lnTo>
                  <a:lnTo>
                    <a:pt x="63" y="255"/>
                  </a:lnTo>
                  <a:lnTo>
                    <a:pt x="63" y="255"/>
                  </a:lnTo>
                  <a:lnTo>
                    <a:pt x="63" y="255"/>
                  </a:lnTo>
                  <a:lnTo>
                    <a:pt x="62" y="255"/>
                  </a:lnTo>
                  <a:lnTo>
                    <a:pt x="62" y="255"/>
                  </a:lnTo>
                  <a:lnTo>
                    <a:pt x="62" y="255"/>
                  </a:lnTo>
                  <a:lnTo>
                    <a:pt x="62" y="255"/>
                  </a:lnTo>
                  <a:lnTo>
                    <a:pt x="62" y="254"/>
                  </a:lnTo>
                  <a:lnTo>
                    <a:pt x="62" y="254"/>
                  </a:lnTo>
                  <a:lnTo>
                    <a:pt x="61" y="255"/>
                  </a:lnTo>
                  <a:lnTo>
                    <a:pt x="59" y="257"/>
                  </a:lnTo>
                  <a:lnTo>
                    <a:pt x="58" y="258"/>
                  </a:lnTo>
                  <a:lnTo>
                    <a:pt x="57" y="259"/>
                  </a:lnTo>
                  <a:lnTo>
                    <a:pt x="56" y="260"/>
                  </a:lnTo>
                  <a:lnTo>
                    <a:pt x="55" y="261"/>
                  </a:lnTo>
                  <a:lnTo>
                    <a:pt x="54" y="262"/>
                  </a:lnTo>
                  <a:lnTo>
                    <a:pt x="53" y="264"/>
                  </a:lnTo>
                  <a:lnTo>
                    <a:pt x="52" y="266"/>
                  </a:lnTo>
                  <a:lnTo>
                    <a:pt x="50" y="269"/>
                  </a:lnTo>
                  <a:lnTo>
                    <a:pt x="49" y="271"/>
                  </a:lnTo>
                  <a:lnTo>
                    <a:pt x="48" y="272"/>
                  </a:lnTo>
                  <a:lnTo>
                    <a:pt x="47" y="273"/>
                  </a:lnTo>
                  <a:lnTo>
                    <a:pt x="46" y="275"/>
                  </a:lnTo>
                  <a:lnTo>
                    <a:pt x="44" y="273"/>
                  </a:lnTo>
                  <a:lnTo>
                    <a:pt x="43" y="272"/>
                  </a:lnTo>
                  <a:lnTo>
                    <a:pt x="42" y="270"/>
                  </a:lnTo>
                  <a:lnTo>
                    <a:pt x="41" y="269"/>
                  </a:lnTo>
                  <a:lnTo>
                    <a:pt x="41" y="268"/>
                  </a:lnTo>
                  <a:lnTo>
                    <a:pt x="41" y="266"/>
                  </a:lnTo>
                  <a:lnTo>
                    <a:pt x="40" y="265"/>
                  </a:lnTo>
                  <a:lnTo>
                    <a:pt x="40" y="264"/>
                  </a:lnTo>
                  <a:lnTo>
                    <a:pt x="40" y="263"/>
                  </a:lnTo>
                  <a:lnTo>
                    <a:pt x="41" y="261"/>
                  </a:lnTo>
                  <a:lnTo>
                    <a:pt x="41" y="260"/>
                  </a:lnTo>
                  <a:lnTo>
                    <a:pt x="41" y="259"/>
                  </a:lnTo>
                  <a:lnTo>
                    <a:pt x="42" y="258"/>
                  </a:lnTo>
                  <a:lnTo>
                    <a:pt x="42" y="257"/>
                  </a:lnTo>
                  <a:lnTo>
                    <a:pt x="43" y="256"/>
                  </a:lnTo>
                  <a:lnTo>
                    <a:pt x="44" y="255"/>
                  </a:lnTo>
                  <a:lnTo>
                    <a:pt x="48" y="250"/>
                  </a:lnTo>
                  <a:lnTo>
                    <a:pt x="52" y="246"/>
                  </a:lnTo>
                  <a:lnTo>
                    <a:pt x="52" y="245"/>
                  </a:lnTo>
                  <a:lnTo>
                    <a:pt x="53" y="243"/>
                  </a:lnTo>
                  <a:lnTo>
                    <a:pt x="54" y="242"/>
                  </a:lnTo>
                  <a:lnTo>
                    <a:pt x="55" y="241"/>
                  </a:lnTo>
                  <a:lnTo>
                    <a:pt x="56" y="240"/>
                  </a:lnTo>
                  <a:lnTo>
                    <a:pt x="56" y="238"/>
                  </a:lnTo>
                  <a:lnTo>
                    <a:pt x="57" y="237"/>
                  </a:lnTo>
                  <a:lnTo>
                    <a:pt x="57" y="235"/>
                  </a:lnTo>
                  <a:lnTo>
                    <a:pt x="56" y="236"/>
                  </a:lnTo>
                  <a:lnTo>
                    <a:pt x="56" y="236"/>
                  </a:lnTo>
                  <a:lnTo>
                    <a:pt x="55" y="236"/>
                  </a:lnTo>
                  <a:lnTo>
                    <a:pt x="54" y="236"/>
                  </a:lnTo>
                  <a:lnTo>
                    <a:pt x="53" y="237"/>
                  </a:lnTo>
                  <a:lnTo>
                    <a:pt x="52" y="237"/>
                  </a:lnTo>
                  <a:lnTo>
                    <a:pt x="52" y="238"/>
                  </a:lnTo>
                  <a:lnTo>
                    <a:pt x="51" y="238"/>
                  </a:lnTo>
                  <a:lnTo>
                    <a:pt x="50" y="239"/>
                  </a:lnTo>
                  <a:lnTo>
                    <a:pt x="50" y="239"/>
                  </a:lnTo>
                  <a:lnTo>
                    <a:pt x="49" y="240"/>
                  </a:lnTo>
                  <a:lnTo>
                    <a:pt x="48" y="241"/>
                  </a:lnTo>
                  <a:lnTo>
                    <a:pt x="47" y="242"/>
                  </a:lnTo>
                  <a:lnTo>
                    <a:pt x="46" y="243"/>
                  </a:lnTo>
                  <a:lnTo>
                    <a:pt x="45" y="245"/>
                  </a:lnTo>
                  <a:lnTo>
                    <a:pt x="44" y="246"/>
                  </a:lnTo>
                  <a:lnTo>
                    <a:pt x="43" y="248"/>
                  </a:lnTo>
                  <a:lnTo>
                    <a:pt x="42" y="250"/>
                  </a:lnTo>
                  <a:lnTo>
                    <a:pt x="41" y="251"/>
                  </a:lnTo>
                  <a:lnTo>
                    <a:pt x="41" y="253"/>
                  </a:lnTo>
                  <a:lnTo>
                    <a:pt x="40" y="254"/>
                  </a:lnTo>
                  <a:lnTo>
                    <a:pt x="39" y="256"/>
                  </a:lnTo>
                  <a:lnTo>
                    <a:pt x="38" y="256"/>
                  </a:lnTo>
                  <a:lnTo>
                    <a:pt x="37" y="256"/>
                  </a:lnTo>
                  <a:lnTo>
                    <a:pt x="37" y="256"/>
                  </a:lnTo>
                  <a:lnTo>
                    <a:pt x="36" y="256"/>
                  </a:lnTo>
                  <a:lnTo>
                    <a:pt x="36" y="256"/>
                  </a:lnTo>
                  <a:lnTo>
                    <a:pt x="35" y="256"/>
                  </a:lnTo>
                  <a:lnTo>
                    <a:pt x="35" y="255"/>
                  </a:lnTo>
                  <a:lnTo>
                    <a:pt x="34" y="255"/>
                  </a:lnTo>
                  <a:lnTo>
                    <a:pt x="34" y="255"/>
                  </a:lnTo>
                  <a:lnTo>
                    <a:pt x="33" y="255"/>
                  </a:lnTo>
                  <a:lnTo>
                    <a:pt x="33" y="255"/>
                  </a:lnTo>
                  <a:lnTo>
                    <a:pt x="33" y="254"/>
                  </a:lnTo>
                  <a:lnTo>
                    <a:pt x="33" y="254"/>
                  </a:lnTo>
                  <a:lnTo>
                    <a:pt x="33" y="253"/>
                  </a:lnTo>
                  <a:lnTo>
                    <a:pt x="32" y="253"/>
                  </a:lnTo>
                  <a:lnTo>
                    <a:pt x="32" y="252"/>
                  </a:lnTo>
                  <a:lnTo>
                    <a:pt x="32" y="251"/>
                  </a:lnTo>
                  <a:lnTo>
                    <a:pt x="32" y="251"/>
                  </a:lnTo>
                  <a:lnTo>
                    <a:pt x="32" y="249"/>
                  </a:lnTo>
                  <a:lnTo>
                    <a:pt x="32" y="248"/>
                  </a:lnTo>
                  <a:lnTo>
                    <a:pt x="33" y="248"/>
                  </a:lnTo>
                  <a:lnTo>
                    <a:pt x="33" y="248"/>
                  </a:lnTo>
                  <a:lnTo>
                    <a:pt x="33" y="248"/>
                  </a:lnTo>
                  <a:lnTo>
                    <a:pt x="34" y="247"/>
                  </a:lnTo>
                  <a:lnTo>
                    <a:pt x="34" y="247"/>
                  </a:lnTo>
                  <a:lnTo>
                    <a:pt x="35" y="247"/>
                  </a:lnTo>
                  <a:lnTo>
                    <a:pt x="35" y="247"/>
                  </a:lnTo>
                  <a:lnTo>
                    <a:pt x="36" y="247"/>
                  </a:lnTo>
                  <a:lnTo>
                    <a:pt x="36" y="246"/>
                  </a:lnTo>
                  <a:lnTo>
                    <a:pt x="36" y="244"/>
                  </a:lnTo>
                  <a:lnTo>
                    <a:pt x="37" y="243"/>
                  </a:lnTo>
                  <a:lnTo>
                    <a:pt x="37" y="242"/>
                  </a:lnTo>
                  <a:lnTo>
                    <a:pt x="37" y="240"/>
                  </a:lnTo>
                  <a:lnTo>
                    <a:pt x="38" y="239"/>
                  </a:lnTo>
                  <a:lnTo>
                    <a:pt x="39" y="238"/>
                  </a:lnTo>
                  <a:lnTo>
                    <a:pt x="40" y="236"/>
                  </a:lnTo>
                  <a:lnTo>
                    <a:pt x="42" y="233"/>
                  </a:lnTo>
                  <a:lnTo>
                    <a:pt x="44" y="230"/>
                  </a:lnTo>
                  <a:lnTo>
                    <a:pt x="45" y="228"/>
                  </a:lnTo>
                  <a:lnTo>
                    <a:pt x="48" y="225"/>
                  </a:lnTo>
                  <a:lnTo>
                    <a:pt x="52" y="220"/>
                  </a:lnTo>
                  <a:lnTo>
                    <a:pt x="55" y="215"/>
                  </a:lnTo>
                  <a:lnTo>
                    <a:pt x="55" y="215"/>
                  </a:lnTo>
                  <a:lnTo>
                    <a:pt x="56" y="214"/>
                  </a:lnTo>
                  <a:lnTo>
                    <a:pt x="56" y="213"/>
                  </a:lnTo>
                  <a:lnTo>
                    <a:pt x="57" y="212"/>
                  </a:lnTo>
                  <a:lnTo>
                    <a:pt x="57" y="211"/>
                  </a:lnTo>
                  <a:lnTo>
                    <a:pt x="57" y="211"/>
                  </a:lnTo>
                  <a:lnTo>
                    <a:pt x="57" y="210"/>
                  </a:lnTo>
                  <a:lnTo>
                    <a:pt x="57" y="210"/>
                  </a:lnTo>
                  <a:lnTo>
                    <a:pt x="56" y="210"/>
                  </a:lnTo>
                  <a:lnTo>
                    <a:pt x="55" y="210"/>
                  </a:lnTo>
                  <a:lnTo>
                    <a:pt x="54" y="211"/>
                  </a:lnTo>
                  <a:lnTo>
                    <a:pt x="53" y="211"/>
                  </a:lnTo>
                  <a:lnTo>
                    <a:pt x="52" y="212"/>
                  </a:lnTo>
                  <a:lnTo>
                    <a:pt x="51" y="212"/>
                  </a:lnTo>
                  <a:lnTo>
                    <a:pt x="50" y="213"/>
                  </a:lnTo>
                  <a:lnTo>
                    <a:pt x="50" y="214"/>
                  </a:lnTo>
                  <a:lnTo>
                    <a:pt x="49" y="215"/>
                  </a:lnTo>
                  <a:lnTo>
                    <a:pt x="48" y="216"/>
                  </a:lnTo>
                  <a:lnTo>
                    <a:pt x="47" y="217"/>
                  </a:lnTo>
                  <a:lnTo>
                    <a:pt x="46" y="218"/>
                  </a:lnTo>
                  <a:lnTo>
                    <a:pt x="44" y="220"/>
                  </a:lnTo>
                  <a:lnTo>
                    <a:pt x="43" y="222"/>
                  </a:lnTo>
                  <a:lnTo>
                    <a:pt x="40" y="226"/>
                  </a:lnTo>
                  <a:lnTo>
                    <a:pt x="37" y="231"/>
                  </a:lnTo>
                  <a:lnTo>
                    <a:pt x="36" y="233"/>
                  </a:lnTo>
                  <a:lnTo>
                    <a:pt x="34" y="235"/>
                  </a:lnTo>
                  <a:lnTo>
                    <a:pt x="33" y="237"/>
                  </a:lnTo>
                  <a:lnTo>
                    <a:pt x="31" y="239"/>
                  </a:lnTo>
                  <a:lnTo>
                    <a:pt x="30" y="238"/>
                  </a:lnTo>
                  <a:lnTo>
                    <a:pt x="29" y="236"/>
                  </a:lnTo>
                  <a:lnTo>
                    <a:pt x="28" y="235"/>
                  </a:lnTo>
                  <a:lnTo>
                    <a:pt x="28" y="233"/>
                  </a:lnTo>
                  <a:lnTo>
                    <a:pt x="28" y="231"/>
                  </a:lnTo>
                  <a:lnTo>
                    <a:pt x="28" y="229"/>
                  </a:lnTo>
                  <a:lnTo>
                    <a:pt x="28" y="227"/>
                  </a:lnTo>
                  <a:lnTo>
                    <a:pt x="29" y="225"/>
                  </a:lnTo>
                  <a:lnTo>
                    <a:pt x="29" y="223"/>
                  </a:lnTo>
                  <a:lnTo>
                    <a:pt x="30" y="221"/>
                  </a:lnTo>
                  <a:lnTo>
                    <a:pt x="31" y="219"/>
                  </a:lnTo>
                  <a:lnTo>
                    <a:pt x="33" y="217"/>
                  </a:lnTo>
                  <a:lnTo>
                    <a:pt x="34" y="215"/>
                  </a:lnTo>
                  <a:lnTo>
                    <a:pt x="35" y="213"/>
                  </a:lnTo>
                  <a:lnTo>
                    <a:pt x="37" y="211"/>
                  </a:lnTo>
                  <a:lnTo>
                    <a:pt x="38" y="209"/>
                  </a:lnTo>
                  <a:lnTo>
                    <a:pt x="41" y="205"/>
                  </a:lnTo>
                  <a:lnTo>
                    <a:pt x="45" y="201"/>
                  </a:lnTo>
                  <a:lnTo>
                    <a:pt x="48" y="197"/>
                  </a:lnTo>
                  <a:lnTo>
                    <a:pt x="52" y="194"/>
                  </a:lnTo>
                  <a:lnTo>
                    <a:pt x="53" y="192"/>
                  </a:lnTo>
                  <a:lnTo>
                    <a:pt x="55" y="190"/>
                  </a:lnTo>
                  <a:lnTo>
                    <a:pt x="56" y="188"/>
                  </a:lnTo>
                  <a:lnTo>
                    <a:pt x="58" y="186"/>
                  </a:lnTo>
                  <a:lnTo>
                    <a:pt x="59" y="185"/>
                  </a:lnTo>
                  <a:lnTo>
                    <a:pt x="60" y="183"/>
                  </a:lnTo>
                  <a:lnTo>
                    <a:pt x="61" y="182"/>
                  </a:lnTo>
                  <a:lnTo>
                    <a:pt x="62" y="180"/>
                  </a:lnTo>
                  <a:lnTo>
                    <a:pt x="61" y="180"/>
                  </a:lnTo>
                  <a:lnTo>
                    <a:pt x="61" y="180"/>
                  </a:lnTo>
                  <a:lnTo>
                    <a:pt x="61" y="180"/>
                  </a:lnTo>
                  <a:lnTo>
                    <a:pt x="61" y="179"/>
                  </a:lnTo>
                  <a:lnTo>
                    <a:pt x="60" y="179"/>
                  </a:lnTo>
                  <a:lnTo>
                    <a:pt x="60" y="179"/>
                  </a:lnTo>
                  <a:lnTo>
                    <a:pt x="60" y="179"/>
                  </a:lnTo>
                  <a:lnTo>
                    <a:pt x="60" y="179"/>
                  </a:lnTo>
                  <a:lnTo>
                    <a:pt x="49" y="193"/>
                  </a:lnTo>
                  <a:lnTo>
                    <a:pt x="41" y="204"/>
                  </a:lnTo>
                  <a:lnTo>
                    <a:pt x="35" y="211"/>
                  </a:lnTo>
                  <a:lnTo>
                    <a:pt x="30" y="216"/>
                  </a:lnTo>
                  <a:lnTo>
                    <a:pt x="28" y="219"/>
                  </a:lnTo>
                  <a:lnTo>
                    <a:pt x="26" y="221"/>
                  </a:lnTo>
                  <a:lnTo>
                    <a:pt x="25" y="222"/>
                  </a:lnTo>
                  <a:lnTo>
                    <a:pt x="24" y="223"/>
                  </a:lnTo>
                  <a:lnTo>
                    <a:pt x="23" y="220"/>
                  </a:lnTo>
                  <a:lnTo>
                    <a:pt x="22" y="217"/>
                  </a:lnTo>
                  <a:lnTo>
                    <a:pt x="21" y="215"/>
                  </a:lnTo>
                  <a:lnTo>
                    <a:pt x="20" y="214"/>
                  </a:lnTo>
                  <a:lnTo>
                    <a:pt x="20" y="213"/>
                  </a:lnTo>
                  <a:lnTo>
                    <a:pt x="20" y="212"/>
                  </a:lnTo>
                  <a:lnTo>
                    <a:pt x="20" y="211"/>
                  </a:lnTo>
                  <a:lnTo>
                    <a:pt x="20" y="210"/>
                  </a:lnTo>
                  <a:lnTo>
                    <a:pt x="22" y="207"/>
                  </a:lnTo>
                  <a:lnTo>
                    <a:pt x="26" y="202"/>
                  </a:lnTo>
                  <a:lnTo>
                    <a:pt x="28" y="200"/>
                  </a:lnTo>
                  <a:lnTo>
                    <a:pt x="30" y="197"/>
                  </a:lnTo>
                  <a:lnTo>
                    <a:pt x="33" y="194"/>
                  </a:lnTo>
                  <a:lnTo>
                    <a:pt x="36" y="190"/>
                  </a:lnTo>
                  <a:lnTo>
                    <a:pt x="38" y="188"/>
                  </a:lnTo>
                  <a:lnTo>
                    <a:pt x="40" y="185"/>
                  </a:lnTo>
                  <a:lnTo>
                    <a:pt x="41" y="183"/>
                  </a:lnTo>
                  <a:lnTo>
                    <a:pt x="42" y="182"/>
                  </a:lnTo>
                  <a:lnTo>
                    <a:pt x="43" y="180"/>
                  </a:lnTo>
                  <a:lnTo>
                    <a:pt x="44" y="179"/>
                  </a:lnTo>
                  <a:lnTo>
                    <a:pt x="44" y="178"/>
                  </a:lnTo>
                  <a:lnTo>
                    <a:pt x="45" y="177"/>
                  </a:lnTo>
                  <a:lnTo>
                    <a:pt x="45" y="176"/>
                  </a:lnTo>
                  <a:lnTo>
                    <a:pt x="45" y="175"/>
                  </a:lnTo>
                  <a:lnTo>
                    <a:pt x="45" y="174"/>
                  </a:lnTo>
                  <a:lnTo>
                    <a:pt x="45" y="174"/>
                  </a:lnTo>
                  <a:lnTo>
                    <a:pt x="45" y="173"/>
                  </a:lnTo>
                  <a:lnTo>
                    <a:pt x="44" y="173"/>
                  </a:lnTo>
                  <a:lnTo>
                    <a:pt x="41" y="177"/>
                  </a:lnTo>
                  <a:lnTo>
                    <a:pt x="38" y="180"/>
                  </a:lnTo>
                  <a:lnTo>
                    <a:pt x="35" y="184"/>
                  </a:lnTo>
                  <a:lnTo>
                    <a:pt x="32" y="188"/>
                  </a:lnTo>
                  <a:lnTo>
                    <a:pt x="29" y="192"/>
                  </a:lnTo>
                  <a:lnTo>
                    <a:pt x="26" y="196"/>
                  </a:lnTo>
                  <a:lnTo>
                    <a:pt x="23" y="199"/>
                  </a:lnTo>
                  <a:lnTo>
                    <a:pt x="20" y="203"/>
                  </a:lnTo>
                  <a:lnTo>
                    <a:pt x="19" y="203"/>
                  </a:lnTo>
                  <a:lnTo>
                    <a:pt x="19" y="203"/>
                  </a:lnTo>
                  <a:lnTo>
                    <a:pt x="18" y="203"/>
                  </a:lnTo>
                  <a:lnTo>
                    <a:pt x="18" y="203"/>
                  </a:lnTo>
                  <a:lnTo>
                    <a:pt x="17" y="203"/>
                  </a:lnTo>
                  <a:lnTo>
                    <a:pt x="17" y="203"/>
                  </a:lnTo>
                  <a:lnTo>
                    <a:pt x="16" y="204"/>
                  </a:lnTo>
                  <a:lnTo>
                    <a:pt x="16" y="204"/>
                  </a:lnTo>
                  <a:lnTo>
                    <a:pt x="15" y="202"/>
                  </a:lnTo>
                  <a:lnTo>
                    <a:pt x="14" y="200"/>
                  </a:lnTo>
                  <a:lnTo>
                    <a:pt x="14" y="198"/>
                  </a:lnTo>
                  <a:lnTo>
                    <a:pt x="13" y="197"/>
                  </a:lnTo>
                  <a:lnTo>
                    <a:pt x="13" y="195"/>
                  </a:lnTo>
                  <a:lnTo>
                    <a:pt x="13" y="193"/>
                  </a:lnTo>
                  <a:lnTo>
                    <a:pt x="13" y="192"/>
                  </a:lnTo>
                  <a:lnTo>
                    <a:pt x="14" y="190"/>
                  </a:lnTo>
                  <a:lnTo>
                    <a:pt x="14" y="189"/>
                  </a:lnTo>
                  <a:lnTo>
                    <a:pt x="15" y="187"/>
                  </a:lnTo>
                  <a:lnTo>
                    <a:pt x="16" y="186"/>
                  </a:lnTo>
                  <a:lnTo>
                    <a:pt x="17" y="184"/>
                  </a:lnTo>
                  <a:lnTo>
                    <a:pt x="18" y="183"/>
                  </a:lnTo>
                  <a:lnTo>
                    <a:pt x="19" y="182"/>
                  </a:lnTo>
                  <a:lnTo>
                    <a:pt x="20" y="180"/>
                  </a:lnTo>
                  <a:lnTo>
                    <a:pt x="21" y="179"/>
                  </a:lnTo>
                  <a:lnTo>
                    <a:pt x="27" y="174"/>
                  </a:lnTo>
                  <a:lnTo>
                    <a:pt x="32" y="168"/>
                  </a:lnTo>
                  <a:lnTo>
                    <a:pt x="33" y="167"/>
                  </a:lnTo>
                  <a:lnTo>
                    <a:pt x="34" y="165"/>
                  </a:lnTo>
                  <a:lnTo>
                    <a:pt x="35" y="164"/>
                  </a:lnTo>
                  <a:lnTo>
                    <a:pt x="37" y="163"/>
                  </a:lnTo>
                  <a:lnTo>
                    <a:pt x="37" y="161"/>
                  </a:lnTo>
                  <a:lnTo>
                    <a:pt x="38" y="160"/>
                  </a:lnTo>
                  <a:lnTo>
                    <a:pt x="39" y="158"/>
                  </a:lnTo>
                  <a:lnTo>
                    <a:pt x="39" y="157"/>
                  </a:lnTo>
                  <a:lnTo>
                    <a:pt x="38" y="157"/>
                  </a:lnTo>
                  <a:lnTo>
                    <a:pt x="38" y="157"/>
                  </a:lnTo>
                  <a:lnTo>
                    <a:pt x="37" y="157"/>
                  </a:lnTo>
                  <a:lnTo>
                    <a:pt x="36" y="158"/>
                  </a:lnTo>
                  <a:lnTo>
                    <a:pt x="35" y="158"/>
                  </a:lnTo>
                  <a:lnTo>
                    <a:pt x="34" y="159"/>
                  </a:lnTo>
                  <a:lnTo>
                    <a:pt x="33" y="160"/>
                  </a:lnTo>
                  <a:lnTo>
                    <a:pt x="33" y="160"/>
                  </a:lnTo>
                  <a:lnTo>
                    <a:pt x="30" y="162"/>
                  </a:lnTo>
                  <a:lnTo>
                    <a:pt x="28" y="164"/>
                  </a:lnTo>
                  <a:lnTo>
                    <a:pt x="26" y="167"/>
                  </a:lnTo>
                  <a:lnTo>
                    <a:pt x="24" y="169"/>
                  </a:lnTo>
                  <a:lnTo>
                    <a:pt x="22" y="172"/>
                  </a:lnTo>
                  <a:lnTo>
                    <a:pt x="20" y="174"/>
                  </a:lnTo>
                  <a:lnTo>
                    <a:pt x="19" y="177"/>
                  </a:lnTo>
                  <a:lnTo>
                    <a:pt x="17" y="179"/>
                  </a:lnTo>
                  <a:lnTo>
                    <a:pt x="14" y="183"/>
                  </a:lnTo>
                  <a:lnTo>
                    <a:pt x="11" y="186"/>
                  </a:lnTo>
                  <a:lnTo>
                    <a:pt x="11" y="186"/>
                  </a:lnTo>
                  <a:lnTo>
                    <a:pt x="11" y="186"/>
                  </a:lnTo>
                  <a:lnTo>
                    <a:pt x="11" y="185"/>
                  </a:lnTo>
                  <a:lnTo>
                    <a:pt x="10" y="185"/>
                  </a:lnTo>
                  <a:lnTo>
                    <a:pt x="10" y="185"/>
                  </a:lnTo>
                  <a:lnTo>
                    <a:pt x="10" y="185"/>
                  </a:lnTo>
                  <a:lnTo>
                    <a:pt x="10" y="185"/>
                  </a:lnTo>
                  <a:lnTo>
                    <a:pt x="10" y="185"/>
                  </a:lnTo>
                  <a:lnTo>
                    <a:pt x="9" y="183"/>
                  </a:lnTo>
                  <a:lnTo>
                    <a:pt x="9" y="182"/>
                  </a:lnTo>
                  <a:lnTo>
                    <a:pt x="8" y="180"/>
                  </a:lnTo>
                  <a:lnTo>
                    <a:pt x="8" y="178"/>
                  </a:lnTo>
                  <a:lnTo>
                    <a:pt x="8" y="177"/>
                  </a:lnTo>
                  <a:lnTo>
                    <a:pt x="7" y="175"/>
                  </a:lnTo>
                  <a:lnTo>
                    <a:pt x="7" y="173"/>
                  </a:lnTo>
                  <a:lnTo>
                    <a:pt x="7" y="171"/>
                  </a:lnTo>
                  <a:lnTo>
                    <a:pt x="9" y="168"/>
                  </a:lnTo>
                  <a:lnTo>
                    <a:pt x="13" y="165"/>
                  </a:lnTo>
                  <a:lnTo>
                    <a:pt x="17" y="161"/>
                  </a:lnTo>
                  <a:lnTo>
                    <a:pt x="20" y="156"/>
                  </a:lnTo>
                  <a:lnTo>
                    <a:pt x="23" y="154"/>
                  </a:lnTo>
                  <a:lnTo>
                    <a:pt x="24" y="152"/>
                  </a:lnTo>
                  <a:lnTo>
                    <a:pt x="26" y="150"/>
                  </a:lnTo>
                  <a:lnTo>
                    <a:pt x="28" y="148"/>
                  </a:lnTo>
                  <a:lnTo>
                    <a:pt x="29" y="146"/>
                  </a:lnTo>
                  <a:lnTo>
                    <a:pt x="30" y="144"/>
                  </a:lnTo>
                  <a:lnTo>
                    <a:pt x="30" y="143"/>
                  </a:lnTo>
                  <a:lnTo>
                    <a:pt x="31" y="143"/>
                  </a:lnTo>
                  <a:lnTo>
                    <a:pt x="31" y="142"/>
                  </a:lnTo>
                  <a:lnTo>
                    <a:pt x="31" y="141"/>
                  </a:lnTo>
                  <a:lnTo>
                    <a:pt x="30" y="141"/>
                  </a:lnTo>
                  <a:lnTo>
                    <a:pt x="30" y="142"/>
                  </a:lnTo>
                  <a:lnTo>
                    <a:pt x="29" y="142"/>
                  </a:lnTo>
                  <a:lnTo>
                    <a:pt x="28" y="143"/>
                  </a:lnTo>
                  <a:lnTo>
                    <a:pt x="27" y="143"/>
                  </a:lnTo>
                  <a:lnTo>
                    <a:pt x="26" y="144"/>
                  </a:lnTo>
                  <a:lnTo>
                    <a:pt x="25" y="144"/>
                  </a:lnTo>
                  <a:lnTo>
                    <a:pt x="25" y="145"/>
                  </a:lnTo>
                  <a:lnTo>
                    <a:pt x="23" y="146"/>
                  </a:lnTo>
                  <a:lnTo>
                    <a:pt x="22" y="148"/>
                  </a:lnTo>
                  <a:lnTo>
                    <a:pt x="20" y="149"/>
                  </a:lnTo>
                  <a:lnTo>
                    <a:pt x="19" y="151"/>
                  </a:lnTo>
                  <a:lnTo>
                    <a:pt x="15" y="155"/>
                  </a:lnTo>
                  <a:lnTo>
                    <a:pt x="12" y="158"/>
                  </a:lnTo>
                  <a:lnTo>
                    <a:pt x="11" y="160"/>
                  </a:lnTo>
                  <a:lnTo>
                    <a:pt x="9" y="161"/>
                  </a:lnTo>
                  <a:lnTo>
                    <a:pt x="8" y="162"/>
                  </a:lnTo>
                  <a:lnTo>
                    <a:pt x="8" y="163"/>
                  </a:lnTo>
                  <a:lnTo>
                    <a:pt x="7" y="164"/>
                  </a:lnTo>
                  <a:lnTo>
                    <a:pt x="6" y="165"/>
                  </a:lnTo>
                  <a:lnTo>
                    <a:pt x="5" y="162"/>
                  </a:lnTo>
                  <a:lnTo>
                    <a:pt x="5" y="160"/>
                  </a:lnTo>
                  <a:lnTo>
                    <a:pt x="4" y="158"/>
                  </a:lnTo>
                  <a:lnTo>
                    <a:pt x="4" y="156"/>
                  </a:lnTo>
                  <a:lnTo>
                    <a:pt x="4" y="155"/>
                  </a:lnTo>
                  <a:lnTo>
                    <a:pt x="4" y="153"/>
                  </a:lnTo>
                  <a:lnTo>
                    <a:pt x="5" y="152"/>
                  </a:lnTo>
                  <a:lnTo>
                    <a:pt x="5" y="150"/>
                  </a:lnTo>
                  <a:lnTo>
                    <a:pt x="6" y="149"/>
                  </a:lnTo>
                  <a:lnTo>
                    <a:pt x="7" y="147"/>
                  </a:lnTo>
                  <a:lnTo>
                    <a:pt x="7" y="146"/>
                  </a:lnTo>
                  <a:lnTo>
                    <a:pt x="8" y="145"/>
                  </a:lnTo>
                  <a:lnTo>
                    <a:pt x="9" y="144"/>
                  </a:lnTo>
                  <a:lnTo>
                    <a:pt x="10" y="143"/>
                  </a:lnTo>
                  <a:lnTo>
                    <a:pt x="11" y="142"/>
                  </a:lnTo>
                  <a:lnTo>
                    <a:pt x="12" y="141"/>
                  </a:lnTo>
                  <a:lnTo>
                    <a:pt x="17" y="136"/>
                  </a:lnTo>
                  <a:lnTo>
                    <a:pt x="23" y="132"/>
                  </a:lnTo>
                  <a:lnTo>
                    <a:pt x="24" y="131"/>
                  </a:lnTo>
                  <a:lnTo>
                    <a:pt x="25" y="129"/>
                  </a:lnTo>
                  <a:lnTo>
                    <a:pt x="26" y="128"/>
                  </a:lnTo>
                  <a:lnTo>
                    <a:pt x="27" y="127"/>
                  </a:lnTo>
                  <a:lnTo>
                    <a:pt x="28" y="125"/>
                  </a:lnTo>
                  <a:lnTo>
                    <a:pt x="29" y="123"/>
                  </a:lnTo>
                  <a:lnTo>
                    <a:pt x="30" y="122"/>
                  </a:lnTo>
                  <a:lnTo>
                    <a:pt x="31" y="120"/>
                  </a:lnTo>
                  <a:lnTo>
                    <a:pt x="30" y="120"/>
                  </a:lnTo>
                  <a:lnTo>
                    <a:pt x="29" y="121"/>
                  </a:lnTo>
                  <a:lnTo>
                    <a:pt x="28" y="121"/>
                  </a:lnTo>
                  <a:lnTo>
                    <a:pt x="26" y="121"/>
                  </a:lnTo>
                  <a:lnTo>
                    <a:pt x="26" y="122"/>
                  </a:lnTo>
                  <a:lnTo>
                    <a:pt x="25" y="123"/>
                  </a:lnTo>
                  <a:lnTo>
                    <a:pt x="24" y="124"/>
                  </a:lnTo>
                  <a:lnTo>
                    <a:pt x="23" y="124"/>
                  </a:lnTo>
                  <a:lnTo>
                    <a:pt x="22" y="125"/>
                  </a:lnTo>
                  <a:lnTo>
                    <a:pt x="21" y="126"/>
                  </a:lnTo>
                  <a:lnTo>
                    <a:pt x="20" y="127"/>
                  </a:lnTo>
                  <a:lnTo>
                    <a:pt x="19" y="128"/>
                  </a:lnTo>
                  <a:lnTo>
                    <a:pt x="18" y="130"/>
                  </a:lnTo>
                  <a:lnTo>
                    <a:pt x="16" y="132"/>
                  </a:lnTo>
                  <a:lnTo>
                    <a:pt x="15" y="134"/>
                  </a:lnTo>
                  <a:lnTo>
                    <a:pt x="13" y="136"/>
                  </a:lnTo>
                  <a:lnTo>
                    <a:pt x="12" y="139"/>
                  </a:lnTo>
                  <a:lnTo>
                    <a:pt x="10" y="141"/>
                  </a:lnTo>
                  <a:lnTo>
                    <a:pt x="9" y="141"/>
                  </a:lnTo>
                  <a:lnTo>
                    <a:pt x="8" y="142"/>
                  </a:lnTo>
                  <a:lnTo>
                    <a:pt x="7" y="143"/>
                  </a:lnTo>
                  <a:lnTo>
                    <a:pt x="6" y="144"/>
                  </a:lnTo>
                  <a:lnTo>
                    <a:pt x="5" y="144"/>
                  </a:lnTo>
                  <a:lnTo>
                    <a:pt x="4" y="145"/>
                  </a:lnTo>
                  <a:lnTo>
                    <a:pt x="3" y="145"/>
                  </a:lnTo>
                  <a:lnTo>
                    <a:pt x="2" y="146"/>
                  </a:lnTo>
                  <a:lnTo>
                    <a:pt x="2" y="143"/>
                  </a:lnTo>
                  <a:lnTo>
                    <a:pt x="2" y="141"/>
                  </a:lnTo>
                  <a:lnTo>
                    <a:pt x="2" y="138"/>
                  </a:lnTo>
                  <a:lnTo>
                    <a:pt x="1" y="136"/>
                  </a:lnTo>
                  <a:lnTo>
                    <a:pt x="1" y="134"/>
                  </a:lnTo>
                  <a:lnTo>
                    <a:pt x="1" y="131"/>
                  </a:lnTo>
                  <a:lnTo>
                    <a:pt x="1" y="129"/>
                  </a:lnTo>
                  <a:lnTo>
                    <a:pt x="1" y="126"/>
                  </a:lnTo>
                  <a:lnTo>
                    <a:pt x="3" y="125"/>
                  </a:lnTo>
                  <a:lnTo>
                    <a:pt x="6" y="122"/>
                  </a:lnTo>
                  <a:lnTo>
                    <a:pt x="8" y="120"/>
                  </a:lnTo>
                  <a:lnTo>
                    <a:pt x="11" y="117"/>
                  </a:lnTo>
                  <a:lnTo>
                    <a:pt x="14" y="115"/>
                  </a:lnTo>
                  <a:lnTo>
                    <a:pt x="16" y="113"/>
                  </a:lnTo>
                  <a:lnTo>
                    <a:pt x="19" y="110"/>
                  </a:lnTo>
                  <a:lnTo>
                    <a:pt x="21" y="108"/>
                  </a:lnTo>
                  <a:lnTo>
                    <a:pt x="22" y="106"/>
                  </a:lnTo>
                  <a:lnTo>
                    <a:pt x="23" y="105"/>
                  </a:lnTo>
                  <a:lnTo>
                    <a:pt x="24" y="104"/>
                  </a:lnTo>
                  <a:lnTo>
                    <a:pt x="24" y="103"/>
                  </a:lnTo>
                  <a:lnTo>
                    <a:pt x="25" y="102"/>
                  </a:lnTo>
                  <a:lnTo>
                    <a:pt x="26" y="101"/>
                  </a:lnTo>
                  <a:lnTo>
                    <a:pt x="26" y="100"/>
                  </a:lnTo>
                  <a:lnTo>
                    <a:pt x="26" y="100"/>
                  </a:lnTo>
                  <a:lnTo>
                    <a:pt x="26" y="99"/>
                  </a:lnTo>
                  <a:lnTo>
                    <a:pt x="26" y="98"/>
                  </a:lnTo>
                  <a:lnTo>
                    <a:pt x="26" y="98"/>
                  </a:lnTo>
                  <a:lnTo>
                    <a:pt x="26" y="98"/>
                  </a:lnTo>
                  <a:lnTo>
                    <a:pt x="23" y="100"/>
                  </a:lnTo>
                  <a:lnTo>
                    <a:pt x="19" y="103"/>
                  </a:lnTo>
                  <a:lnTo>
                    <a:pt x="16" y="106"/>
                  </a:lnTo>
                  <a:lnTo>
                    <a:pt x="13" y="108"/>
                  </a:lnTo>
                  <a:lnTo>
                    <a:pt x="11" y="111"/>
                  </a:lnTo>
                  <a:lnTo>
                    <a:pt x="8" y="114"/>
                  </a:lnTo>
                  <a:lnTo>
                    <a:pt x="5" y="116"/>
                  </a:lnTo>
                  <a:lnTo>
                    <a:pt x="2" y="119"/>
                  </a:lnTo>
                  <a:lnTo>
                    <a:pt x="2" y="119"/>
                  </a:lnTo>
                  <a:lnTo>
                    <a:pt x="1" y="119"/>
                  </a:lnTo>
                  <a:lnTo>
                    <a:pt x="1" y="119"/>
                  </a:lnTo>
                  <a:lnTo>
                    <a:pt x="1" y="119"/>
                  </a:lnTo>
                  <a:lnTo>
                    <a:pt x="1" y="119"/>
                  </a:lnTo>
                  <a:lnTo>
                    <a:pt x="1" y="119"/>
                  </a:lnTo>
                  <a:lnTo>
                    <a:pt x="0" y="118"/>
                  </a:lnTo>
                  <a:lnTo>
                    <a:pt x="0" y="118"/>
                  </a:lnTo>
                  <a:lnTo>
                    <a:pt x="0" y="116"/>
                  </a:lnTo>
                  <a:lnTo>
                    <a:pt x="1" y="115"/>
                  </a:lnTo>
                  <a:lnTo>
                    <a:pt x="1" y="113"/>
                  </a:lnTo>
                  <a:lnTo>
                    <a:pt x="1" y="112"/>
                  </a:lnTo>
                  <a:lnTo>
                    <a:pt x="1" y="110"/>
                  </a:lnTo>
                  <a:lnTo>
                    <a:pt x="2" y="109"/>
                  </a:lnTo>
                  <a:lnTo>
                    <a:pt x="3" y="107"/>
                  </a:lnTo>
                  <a:lnTo>
                    <a:pt x="4" y="106"/>
                  </a:lnTo>
                  <a:lnTo>
                    <a:pt x="4" y="105"/>
                  </a:lnTo>
                  <a:lnTo>
                    <a:pt x="5" y="104"/>
                  </a:lnTo>
                  <a:lnTo>
                    <a:pt x="6" y="103"/>
                  </a:lnTo>
                  <a:lnTo>
                    <a:pt x="7" y="102"/>
                  </a:lnTo>
                  <a:lnTo>
                    <a:pt x="8" y="101"/>
                  </a:lnTo>
                  <a:lnTo>
                    <a:pt x="9" y="100"/>
                  </a:lnTo>
                  <a:lnTo>
                    <a:pt x="10" y="99"/>
                  </a:lnTo>
                  <a:lnTo>
                    <a:pt x="12" y="98"/>
                  </a:lnTo>
                  <a:lnTo>
                    <a:pt x="14" y="96"/>
                  </a:lnTo>
                  <a:lnTo>
                    <a:pt x="16" y="95"/>
                  </a:lnTo>
                  <a:lnTo>
                    <a:pt x="17" y="94"/>
                  </a:lnTo>
                  <a:lnTo>
                    <a:pt x="18" y="93"/>
                  </a:lnTo>
                  <a:lnTo>
                    <a:pt x="19" y="92"/>
                  </a:lnTo>
                  <a:lnTo>
                    <a:pt x="20" y="91"/>
                  </a:lnTo>
                  <a:lnTo>
                    <a:pt x="21" y="90"/>
                  </a:lnTo>
                  <a:lnTo>
                    <a:pt x="22" y="89"/>
                  </a:lnTo>
                  <a:lnTo>
                    <a:pt x="23" y="88"/>
                  </a:lnTo>
                  <a:lnTo>
                    <a:pt x="23" y="87"/>
                  </a:lnTo>
                  <a:lnTo>
                    <a:pt x="24" y="85"/>
                  </a:lnTo>
                  <a:lnTo>
                    <a:pt x="25" y="84"/>
                  </a:lnTo>
                  <a:lnTo>
                    <a:pt x="25" y="83"/>
                  </a:lnTo>
                  <a:lnTo>
                    <a:pt x="26" y="81"/>
                  </a:lnTo>
                  <a:lnTo>
                    <a:pt x="25" y="81"/>
                  </a:lnTo>
                  <a:lnTo>
                    <a:pt x="24" y="82"/>
                  </a:lnTo>
                  <a:lnTo>
                    <a:pt x="23" y="82"/>
                  </a:lnTo>
                  <a:lnTo>
                    <a:pt x="23" y="82"/>
                  </a:lnTo>
                  <a:lnTo>
                    <a:pt x="22" y="82"/>
                  </a:lnTo>
                  <a:lnTo>
                    <a:pt x="21" y="83"/>
                  </a:lnTo>
                  <a:lnTo>
                    <a:pt x="20" y="83"/>
                  </a:lnTo>
                  <a:lnTo>
                    <a:pt x="19" y="84"/>
                  </a:lnTo>
                  <a:lnTo>
                    <a:pt x="18" y="85"/>
                  </a:lnTo>
                  <a:lnTo>
                    <a:pt x="16" y="86"/>
                  </a:lnTo>
                  <a:lnTo>
                    <a:pt x="14" y="88"/>
                  </a:lnTo>
                  <a:lnTo>
                    <a:pt x="13" y="89"/>
                  </a:lnTo>
                  <a:lnTo>
                    <a:pt x="9" y="92"/>
                  </a:lnTo>
                  <a:lnTo>
                    <a:pt x="6" y="95"/>
                  </a:lnTo>
                  <a:lnTo>
                    <a:pt x="4" y="97"/>
                  </a:lnTo>
                  <a:lnTo>
                    <a:pt x="3" y="98"/>
                  </a:lnTo>
                  <a:lnTo>
                    <a:pt x="2" y="99"/>
                  </a:lnTo>
                  <a:lnTo>
                    <a:pt x="1" y="100"/>
                  </a:lnTo>
                  <a:lnTo>
                    <a:pt x="1" y="98"/>
                  </a:lnTo>
                  <a:lnTo>
                    <a:pt x="0" y="96"/>
                  </a:lnTo>
                  <a:lnTo>
                    <a:pt x="0" y="95"/>
                  </a:lnTo>
                  <a:lnTo>
                    <a:pt x="0" y="94"/>
                  </a:lnTo>
                  <a:lnTo>
                    <a:pt x="1" y="92"/>
                  </a:lnTo>
                  <a:lnTo>
                    <a:pt x="1" y="91"/>
                  </a:lnTo>
                  <a:lnTo>
                    <a:pt x="1" y="89"/>
                  </a:lnTo>
                  <a:lnTo>
                    <a:pt x="1" y="88"/>
                  </a:lnTo>
                  <a:lnTo>
                    <a:pt x="2" y="87"/>
                  </a:lnTo>
                  <a:lnTo>
                    <a:pt x="2" y="86"/>
                  </a:lnTo>
                  <a:lnTo>
                    <a:pt x="3" y="85"/>
                  </a:lnTo>
                  <a:lnTo>
                    <a:pt x="3" y="84"/>
                  </a:lnTo>
                  <a:lnTo>
                    <a:pt x="4" y="83"/>
                  </a:lnTo>
                  <a:lnTo>
                    <a:pt x="5" y="81"/>
                  </a:lnTo>
                  <a:lnTo>
                    <a:pt x="5" y="81"/>
                  </a:lnTo>
                  <a:lnTo>
                    <a:pt x="6" y="80"/>
                  </a:lnTo>
                  <a:lnTo>
                    <a:pt x="7" y="79"/>
                  </a:lnTo>
                  <a:lnTo>
                    <a:pt x="8" y="78"/>
                  </a:lnTo>
                  <a:lnTo>
                    <a:pt x="9" y="77"/>
                  </a:lnTo>
                  <a:lnTo>
                    <a:pt x="10" y="76"/>
                  </a:lnTo>
                  <a:lnTo>
                    <a:pt x="12" y="74"/>
                  </a:lnTo>
                  <a:lnTo>
                    <a:pt x="15" y="73"/>
                  </a:lnTo>
                  <a:lnTo>
                    <a:pt x="17" y="71"/>
                  </a:lnTo>
                  <a:lnTo>
                    <a:pt x="20" y="69"/>
                  </a:lnTo>
                  <a:lnTo>
                    <a:pt x="22" y="67"/>
                  </a:lnTo>
                  <a:lnTo>
                    <a:pt x="25" y="64"/>
                  </a:lnTo>
                  <a:lnTo>
                    <a:pt x="25" y="64"/>
                  </a:lnTo>
                  <a:lnTo>
                    <a:pt x="25" y="63"/>
                  </a:lnTo>
                  <a:lnTo>
                    <a:pt x="24" y="63"/>
                  </a:lnTo>
                  <a:lnTo>
                    <a:pt x="24" y="63"/>
                  </a:lnTo>
                  <a:lnTo>
                    <a:pt x="24" y="63"/>
                  </a:lnTo>
                  <a:lnTo>
                    <a:pt x="23" y="62"/>
                  </a:lnTo>
                  <a:lnTo>
                    <a:pt x="23" y="62"/>
                  </a:lnTo>
                  <a:lnTo>
                    <a:pt x="23" y="62"/>
                  </a:lnTo>
                  <a:lnTo>
                    <a:pt x="20" y="64"/>
                  </a:lnTo>
                  <a:lnTo>
                    <a:pt x="17" y="66"/>
                  </a:lnTo>
                  <a:lnTo>
                    <a:pt x="15" y="68"/>
                  </a:lnTo>
                  <a:lnTo>
                    <a:pt x="12" y="70"/>
                  </a:lnTo>
                  <a:lnTo>
                    <a:pt x="9" y="72"/>
                  </a:lnTo>
                  <a:lnTo>
                    <a:pt x="7" y="74"/>
                  </a:lnTo>
                  <a:lnTo>
                    <a:pt x="4" y="77"/>
                  </a:lnTo>
                  <a:lnTo>
                    <a:pt x="2" y="79"/>
                  </a:lnTo>
                  <a:lnTo>
                    <a:pt x="2" y="77"/>
                  </a:lnTo>
                  <a:lnTo>
                    <a:pt x="2" y="75"/>
                  </a:lnTo>
                  <a:lnTo>
                    <a:pt x="2" y="74"/>
                  </a:lnTo>
                  <a:lnTo>
                    <a:pt x="2" y="72"/>
                  </a:lnTo>
                  <a:lnTo>
                    <a:pt x="3" y="71"/>
                  </a:lnTo>
                  <a:lnTo>
                    <a:pt x="3" y="69"/>
                  </a:lnTo>
                  <a:lnTo>
                    <a:pt x="3" y="68"/>
                  </a:lnTo>
                  <a:lnTo>
                    <a:pt x="4" y="67"/>
                  </a:lnTo>
                  <a:lnTo>
                    <a:pt x="4" y="66"/>
                  </a:lnTo>
                  <a:lnTo>
                    <a:pt x="5" y="65"/>
                  </a:lnTo>
                  <a:lnTo>
                    <a:pt x="5" y="64"/>
                  </a:lnTo>
                  <a:lnTo>
                    <a:pt x="6" y="63"/>
                  </a:lnTo>
                  <a:lnTo>
                    <a:pt x="6" y="62"/>
                  </a:lnTo>
                  <a:lnTo>
                    <a:pt x="7" y="62"/>
                  </a:lnTo>
                  <a:lnTo>
                    <a:pt x="8" y="61"/>
                  </a:lnTo>
                  <a:lnTo>
                    <a:pt x="8" y="60"/>
                  </a:lnTo>
                  <a:lnTo>
                    <a:pt x="9" y="59"/>
                  </a:lnTo>
                  <a:lnTo>
                    <a:pt x="10" y="59"/>
                  </a:lnTo>
                  <a:lnTo>
                    <a:pt x="11" y="58"/>
                  </a:lnTo>
                  <a:lnTo>
                    <a:pt x="12" y="57"/>
                  </a:lnTo>
                  <a:lnTo>
                    <a:pt x="14" y="56"/>
                  </a:lnTo>
                  <a:lnTo>
                    <a:pt x="16" y="54"/>
                  </a:lnTo>
                  <a:lnTo>
                    <a:pt x="19" y="53"/>
                  </a:lnTo>
                  <a:lnTo>
                    <a:pt x="21" y="51"/>
                  </a:lnTo>
                  <a:lnTo>
                    <a:pt x="24" y="49"/>
                  </a:lnTo>
                  <a:lnTo>
                    <a:pt x="27" y="47"/>
                  </a:lnTo>
                  <a:lnTo>
                    <a:pt x="27" y="46"/>
                  </a:lnTo>
                  <a:lnTo>
                    <a:pt x="27" y="45"/>
                  </a:lnTo>
                  <a:lnTo>
                    <a:pt x="26" y="45"/>
                  </a:lnTo>
                  <a:lnTo>
                    <a:pt x="26" y="44"/>
                  </a:lnTo>
                  <a:lnTo>
                    <a:pt x="26" y="44"/>
                  </a:lnTo>
                  <a:lnTo>
                    <a:pt x="26" y="44"/>
                  </a:lnTo>
                  <a:lnTo>
                    <a:pt x="26" y="43"/>
                  </a:lnTo>
                  <a:lnTo>
                    <a:pt x="26" y="43"/>
                  </a:lnTo>
                  <a:lnTo>
                    <a:pt x="23" y="45"/>
                  </a:lnTo>
                  <a:lnTo>
                    <a:pt x="21" y="47"/>
                  </a:lnTo>
                  <a:lnTo>
                    <a:pt x="18" y="48"/>
                  </a:lnTo>
                  <a:lnTo>
                    <a:pt x="16" y="50"/>
                  </a:lnTo>
                  <a:lnTo>
                    <a:pt x="13" y="52"/>
                  </a:lnTo>
                  <a:lnTo>
                    <a:pt x="11" y="54"/>
                  </a:lnTo>
                  <a:lnTo>
                    <a:pt x="8" y="56"/>
                  </a:lnTo>
                  <a:lnTo>
                    <a:pt x="6" y="58"/>
                  </a:lnTo>
                  <a:lnTo>
                    <a:pt x="6" y="56"/>
                  </a:lnTo>
                  <a:lnTo>
                    <a:pt x="6" y="55"/>
                  </a:lnTo>
                  <a:lnTo>
                    <a:pt x="6" y="54"/>
                  </a:lnTo>
                  <a:lnTo>
                    <a:pt x="6" y="52"/>
                  </a:lnTo>
                  <a:lnTo>
                    <a:pt x="6" y="51"/>
                  </a:lnTo>
                  <a:lnTo>
                    <a:pt x="7" y="50"/>
                  </a:lnTo>
                  <a:lnTo>
                    <a:pt x="7" y="49"/>
                  </a:lnTo>
                  <a:lnTo>
                    <a:pt x="7" y="48"/>
                  </a:lnTo>
                  <a:lnTo>
                    <a:pt x="8" y="48"/>
                  </a:lnTo>
                  <a:lnTo>
                    <a:pt x="8" y="47"/>
                  </a:lnTo>
                  <a:lnTo>
                    <a:pt x="8" y="46"/>
                  </a:lnTo>
                  <a:lnTo>
                    <a:pt x="9" y="45"/>
                  </a:lnTo>
                  <a:lnTo>
                    <a:pt x="9" y="45"/>
                  </a:lnTo>
                  <a:lnTo>
                    <a:pt x="10" y="44"/>
                  </a:lnTo>
                  <a:lnTo>
                    <a:pt x="10" y="43"/>
                  </a:lnTo>
                  <a:lnTo>
                    <a:pt x="11" y="42"/>
                  </a:lnTo>
                  <a:lnTo>
                    <a:pt x="12" y="41"/>
                  </a:lnTo>
                  <a:lnTo>
                    <a:pt x="13" y="40"/>
                  </a:lnTo>
                  <a:lnTo>
                    <a:pt x="15" y="39"/>
                  </a:lnTo>
                  <a:lnTo>
                    <a:pt x="17" y="37"/>
                  </a:lnTo>
                  <a:lnTo>
                    <a:pt x="20" y="34"/>
                  </a:lnTo>
                  <a:lnTo>
                    <a:pt x="25" y="31"/>
                  </a:lnTo>
                  <a:lnTo>
                    <a:pt x="25" y="31"/>
                  </a:lnTo>
                  <a:lnTo>
                    <a:pt x="25" y="30"/>
                  </a:lnTo>
                  <a:lnTo>
                    <a:pt x="24" y="30"/>
                  </a:lnTo>
                  <a:lnTo>
                    <a:pt x="24" y="30"/>
                  </a:lnTo>
                  <a:lnTo>
                    <a:pt x="24" y="30"/>
                  </a:lnTo>
                  <a:lnTo>
                    <a:pt x="24" y="29"/>
                  </a:lnTo>
                  <a:lnTo>
                    <a:pt x="24" y="29"/>
                  </a:lnTo>
                  <a:lnTo>
                    <a:pt x="24" y="29"/>
                  </a:lnTo>
                  <a:lnTo>
                    <a:pt x="23" y="29"/>
                  </a:lnTo>
                  <a:lnTo>
                    <a:pt x="22" y="29"/>
                  </a:lnTo>
                  <a:lnTo>
                    <a:pt x="21" y="29"/>
                  </a:lnTo>
                  <a:lnTo>
                    <a:pt x="20" y="30"/>
                  </a:lnTo>
                  <a:lnTo>
                    <a:pt x="19" y="30"/>
                  </a:lnTo>
                  <a:lnTo>
                    <a:pt x="18" y="30"/>
                  </a:lnTo>
                  <a:lnTo>
                    <a:pt x="17" y="31"/>
                  </a:lnTo>
                  <a:lnTo>
                    <a:pt x="17" y="31"/>
                  </a:lnTo>
                  <a:lnTo>
                    <a:pt x="15" y="32"/>
                  </a:lnTo>
                  <a:lnTo>
                    <a:pt x="14" y="33"/>
                  </a:lnTo>
                  <a:lnTo>
                    <a:pt x="12" y="34"/>
                  </a:lnTo>
                  <a:lnTo>
                    <a:pt x="11" y="36"/>
                  </a:lnTo>
                  <a:lnTo>
                    <a:pt x="11" y="35"/>
                  </a:lnTo>
                  <a:lnTo>
                    <a:pt x="11" y="34"/>
                  </a:lnTo>
                  <a:lnTo>
                    <a:pt x="11" y="33"/>
                  </a:lnTo>
                  <a:lnTo>
                    <a:pt x="11" y="32"/>
                  </a:lnTo>
                  <a:lnTo>
                    <a:pt x="11" y="31"/>
                  </a:lnTo>
                  <a:lnTo>
                    <a:pt x="12" y="30"/>
                  </a:lnTo>
                  <a:lnTo>
                    <a:pt x="12" y="29"/>
                  </a:lnTo>
                  <a:lnTo>
                    <a:pt x="12" y="28"/>
                  </a:lnTo>
                  <a:lnTo>
                    <a:pt x="12" y="27"/>
                  </a:lnTo>
                  <a:lnTo>
                    <a:pt x="13" y="27"/>
                  </a:lnTo>
                  <a:lnTo>
                    <a:pt x="13" y="26"/>
                  </a:lnTo>
                  <a:lnTo>
                    <a:pt x="14" y="25"/>
                  </a:lnTo>
                  <a:lnTo>
                    <a:pt x="15" y="24"/>
                  </a:lnTo>
                  <a:lnTo>
                    <a:pt x="16" y="23"/>
                  </a:lnTo>
                  <a:lnTo>
                    <a:pt x="18" y="22"/>
                  </a:lnTo>
                  <a:lnTo>
                    <a:pt x="19" y="20"/>
                  </a:lnTo>
                  <a:lnTo>
                    <a:pt x="21" y="19"/>
                  </a:lnTo>
                  <a:lnTo>
                    <a:pt x="22" y="18"/>
                  </a:lnTo>
                  <a:lnTo>
                    <a:pt x="25" y="16"/>
                  </a:lnTo>
                  <a:lnTo>
                    <a:pt x="28" y="13"/>
                  </a:lnTo>
                  <a:lnTo>
                    <a:pt x="27" y="13"/>
                  </a:lnTo>
                  <a:lnTo>
                    <a:pt x="26" y="13"/>
                  </a:lnTo>
                  <a:lnTo>
                    <a:pt x="25" y="13"/>
                  </a:lnTo>
                  <a:lnTo>
                    <a:pt x="24" y="13"/>
                  </a:lnTo>
                  <a:lnTo>
                    <a:pt x="23" y="14"/>
                  </a:lnTo>
                  <a:lnTo>
                    <a:pt x="23" y="14"/>
                  </a:lnTo>
                  <a:lnTo>
                    <a:pt x="22" y="14"/>
                  </a:lnTo>
                  <a:lnTo>
                    <a:pt x="21" y="15"/>
                  </a:lnTo>
                  <a:lnTo>
                    <a:pt x="20" y="15"/>
                  </a:lnTo>
                  <a:lnTo>
                    <a:pt x="20" y="15"/>
                  </a:lnTo>
                  <a:lnTo>
                    <a:pt x="19" y="16"/>
                  </a:lnTo>
                  <a:lnTo>
                    <a:pt x="19" y="16"/>
                  </a:lnTo>
                  <a:lnTo>
                    <a:pt x="18" y="17"/>
                  </a:lnTo>
                  <a:lnTo>
                    <a:pt x="16" y="18"/>
                  </a:lnTo>
                  <a:lnTo>
                    <a:pt x="16" y="17"/>
                  </a:lnTo>
                  <a:lnTo>
                    <a:pt x="16" y="16"/>
                  </a:lnTo>
                  <a:lnTo>
                    <a:pt x="16" y="15"/>
                  </a:lnTo>
                  <a:lnTo>
                    <a:pt x="16" y="15"/>
                  </a:lnTo>
                  <a:lnTo>
                    <a:pt x="17" y="13"/>
                  </a:lnTo>
                  <a:lnTo>
                    <a:pt x="17" y="12"/>
                  </a:lnTo>
                  <a:lnTo>
                    <a:pt x="18" y="11"/>
                  </a:lnTo>
                  <a:lnTo>
                    <a:pt x="18" y="10"/>
                  </a:lnTo>
                  <a:lnTo>
                    <a:pt x="19" y="9"/>
                  </a:lnTo>
                  <a:lnTo>
                    <a:pt x="20" y="8"/>
                  </a:lnTo>
                  <a:lnTo>
                    <a:pt x="21" y="6"/>
                  </a:lnTo>
                  <a:lnTo>
                    <a:pt x="23" y="4"/>
                  </a:lnTo>
                  <a:lnTo>
                    <a:pt x="23" y="3"/>
                  </a:lnTo>
                  <a:lnTo>
                    <a:pt x="24" y="2"/>
                  </a:lnTo>
                  <a:lnTo>
                    <a:pt x="24" y="1"/>
                  </a:lnTo>
                  <a:lnTo>
                    <a:pt x="24" y="0"/>
                  </a:lnTo>
                  <a:lnTo>
                    <a:pt x="26" y="0"/>
                  </a:lnTo>
                  <a:lnTo>
                    <a:pt x="27" y="0"/>
                  </a:lnTo>
                  <a:lnTo>
                    <a:pt x="29" y="0"/>
                  </a:lnTo>
                  <a:lnTo>
                    <a:pt x="30" y="1"/>
                  </a:lnTo>
                  <a:lnTo>
                    <a:pt x="31" y="1"/>
                  </a:lnTo>
                  <a:lnTo>
                    <a:pt x="33" y="2"/>
                  </a:lnTo>
                  <a:lnTo>
                    <a:pt x="35" y="2"/>
                  </a:lnTo>
                  <a:lnTo>
                    <a:pt x="37" y="4"/>
                  </a:lnTo>
                  <a:lnTo>
                    <a:pt x="36" y="4"/>
                  </a:lnTo>
                  <a:lnTo>
                    <a:pt x="36" y="4"/>
                  </a:lnTo>
                  <a:lnTo>
                    <a:pt x="35" y="5"/>
                  </a:lnTo>
                  <a:lnTo>
                    <a:pt x="35" y="5"/>
                  </a:lnTo>
                  <a:lnTo>
                    <a:pt x="35" y="5"/>
                  </a:lnTo>
                  <a:lnTo>
                    <a:pt x="34" y="6"/>
                  </a:lnTo>
                  <a:lnTo>
                    <a:pt x="34" y="7"/>
                  </a:lnTo>
                  <a:lnTo>
                    <a:pt x="34" y="7"/>
                  </a:lnTo>
                  <a:lnTo>
                    <a:pt x="34" y="7"/>
                  </a:lnTo>
                  <a:lnTo>
                    <a:pt x="34" y="8"/>
                  </a:lnTo>
                  <a:lnTo>
                    <a:pt x="34" y="8"/>
                  </a:lnTo>
                  <a:lnTo>
                    <a:pt x="34" y="8"/>
                  </a:lnTo>
                  <a:lnTo>
                    <a:pt x="34" y="8"/>
                  </a:lnTo>
                  <a:lnTo>
                    <a:pt x="34" y="8"/>
                  </a:lnTo>
                  <a:lnTo>
                    <a:pt x="34" y="8"/>
                  </a:lnTo>
                  <a:lnTo>
                    <a:pt x="34" y="9"/>
                  </a:lnTo>
                  <a:lnTo>
                    <a:pt x="36" y="9"/>
                  </a:lnTo>
                  <a:lnTo>
                    <a:pt x="37" y="9"/>
                  </a:lnTo>
                  <a:lnTo>
                    <a:pt x="39" y="8"/>
                  </a:lnTo>
                  <a:lnTo>
                    <a:pt x="40" y="8"/>
                  </a:lnTo>
                  <a:lnTo>
                    <a:pt x="42" y="8"/>
                  </a:lnTo>
                  <a:lnTo>
                    <a:pt x="44" y="8"/>
                  </a:lnTo>
                  <a:lnTo>
                    <a:pt x="46" y="8"/>
                  </a:lnTo>
                  <a:lnTo>
                    <a:pt x="47" y="8"/>
                  </a:lnTo>
                  <a:lnTo>
                    <a:pt x="48" y="8"/>
                  </a:lnTo>
                  <a:lnTo>
                    <a:pt x="49" y="8"/>
                  </a:lnTo>
                  <a:lnTo>
                    <a:pt x="51" y="9"/>
                  </a:lnTo>
                  <a:lnTo>
                    <a:pt x="52" y="9"/>
                  </a:lnTo>
                  <a:lnTo>
                    <a:pt x="54" y="10"/>
                  </a:lnTo>
                  <a:lnTo>
                    <a:pt x="55" y="11"/>
                  </a:lnTo>
                  <a:lnTo>
                    <a:pt x="55" y="11"/>
                  </a:lnTo>
                  <a:lnTo>
                    <a:pt x="55" y="12"/>
                  </a:lnTo>
                  <a:lnTo>
                    <a:pt x="55" y="12"/>
                  </a:lnTo>
                  <a:lnTo>
                    <a:pt x="55" y="12"/>
                  </a:lnTo>
                  <a:lnTo>
                    <a:pt x="55" y="13"/>
                  </a:lnTo>
                  <a:lnTo>
                    <a:pt x="55" y="13"/>
                  </a:lnTo>
                  <a:lnTo>
                    <a:pt x="55" y="13"/>
                  </a:lnTo>
                  <a:lnTo>
                    <a:pt x="55" y="14"/>
                  </a:lnTo>
                  <a:lnTo>
                    <a:pt x="55" y="14"/>
                  </a:lnTo>
                  <a:lnTo>
                    <a:pt x="53" y="14"/>
                  </a:lnTo>
                  <a:lnTo>
                    <a:pt x="52" y="15"/>
                  </a:lnTo>
                  <a:lnTo>
                    <a:pt x="51" y="15"/>
                  </a:lnTo>
                  <a:lnTo>
                    <a:pt x="50" y="15"/>
                  </a:lnTo>
                  <a:lnTo>
                    <a:pt x="49" y="15"/>
                  </a:lnTo>
                  <a:lnTo>
                    <a:pt x="48" y="16"/>
                  </a:lnTo>
                  <a:lnTo>
                    <a:pt x="47" y="16"/>
                  </a:lnTo>
                  <a:lnTo>
                    <a:pt x="47" y="16"/>
                  </a:lnTo>
                  <a:lnTo>
                    <a:pt x="47" y="17"/>
                  </a:lnTo>
                  <a:lnTo>
                    <a:pt x="47" y="17"/>
                  </a:lnTo>
                  <a:lnTo>
                    <a:pt x="47" y="18"/>
                  </a:lnTo>
                  <a:lnTo>
                    <a:pt x="47" y="18"/>
                  </a:lnTo>
                  <a:lnTo>
                    <a:pt x="47" y="19"/>
                  </a:lnTo>
                  <a:lnTo>
                    <a:pt x="47" y="19"/>
                  </a:lnTo>
                  <a:lnTo>
                    <a:pt x="47" y="19"/>
                  </a:lnTo>
                  <a:lnTo>
                    <a:pt x="51" y="19"/>
                  </a:lnTo>
                  <a:lnTo>
                    <a:pt x="55" y="18"/>
                  </a:lnTo>
                  <a:lnTo>
                    <a:pt x="56" y="17"/>
                  </a:lnTo>
                  <a:lnTo>
                    <a:pt x="58" y="17"/>
                  </a:lnTo>
                  <a:lnTo>
                    <a:pt x="59" y="17"/>
                  </a:lnTo>
                  <a:lnTo>
                    <a:pt x="60" y="16"/>
                  </a:lnTo>
                  <a:lnTo>
                    <a:pt x="61" y="16"/>
                  </a:lnTo>
                  <a:lnTo>
                    <a:pt x="62" y="16"/>
                  </a:lnTo>
                  <a:lnTo>
                    <a:pt x="62" y="16"/>
                  </a:lnTo>
                  <a:lnTo>
                    <a:pt x="63" y="16"/>
                  </a:lnTo>
                  <a:lnTo>
                    <a:pt x="64" y="17"/>
                  </a:lnTo>
                  <a:lnTo>
                    <a:pt x="64" y="17"/>
                  </a:lnTo>
                  <a:lnTo>
                    <a:pt x="65" y="17"/>
                  </a:lnTo>
                  <a:lnTo>
                    <a:pt x="66" y="17"/>
                  </a:lnTo>
                  <a:lnTo>
                    <a:pt x="67" y="18"/>
                  </a:lnTo>
                  <a:lnTo>
                    <a:pt x="68" y="18"/>
                  </a:lnTo>
                  <a:lnTo>
                    <a:pt x="68" y="18"/>
                  </a:lnTo>
                  <a:lnTo>
                    <a:pt x="69" y="19"/>
                  </a:lnTo>
                  <a:lnTo>
                    <a:pt x="71" y="20"/>
                  </a:lnTo>
                  <a:lnTo>
                    <a:pt x="73" y="21"/>
                  </a:lnTo>
                  <a:lnTo>
                    <a:pt x="72" y="22"/>
                  </a:lnTo>
                  <a:lnTo>
                    <a:pt x="70" y="22"/>
                  </a:lnTo>
                  <a:lnTo>
                    <a:pt x="69" y="23"/>
                  </a:lnTo>
                  <a:lnTo>
                    <a:pt x="67" y="23"/>
                  </a:lnTo>
                  <a:lnTo>
                    <a:pt x="66" y="24"/>
                  </a:lnTo>
                  <a:lnTo>
                    <a:pt x="65" y="25"/>
                  </a:lnTo>
                  <a:lnTo>
                    <a:pt x="63" y="26"/>
                  </a:lnTo>
                  <a:lnTo>
                    <a:pt x="62" y="26"/>
                  </a:lnTo>
                  <a:lnTo>
                    <a:pt x="62" y="27"/>
                  </a:lnTo>
                  <a:lnTo>
                    <a:pt x="62" y="27"/>
                  </a:lnTo>
                  <a:lnTo>
                    <a:pt x="62" y="27"/>
                  </a:lnTo>
                  <a:lnTo>
                    <a:pt x="62" y="28"/>
                  </a:lnTo>
                  <a:lnTo>
                    <a:pt x="62" y="28"/>
                  </a:lnTo>
                  <a:lnTo>
                    <a:pt x="61" y="29"/>
                  </a:lnTo>
                  <a:lnTo>
                    <a:pt x="61" y="29"/>
                  </a:lnTo>
                  <a:lnTo>
                    <a:pt x="61" y="29"/>
                  </a:lnTo>
                  <a:lnTo>
                    <a:pt x="66" y="29"/>
                  </a:lnTo>
                  <a:lnTo>
                    <a:pt x="71" y="27"/>
                  </a:lnTo>
                  <a:lnTo>
                    <a:pt x="74" y="27"/>
                  </a:lnTo>
                  <a:lnTo>
                    <a:pt x="77" y="27"/>
                  </a:lnTo>
                  <a:lnTo>
                    <a:pt x="78" y="26"/>
                  </a:lnTo>
                  <a:lnTo>
                    <a:pt x="80" y="26"/>
                  </a:lnTo>
                  <a:lnTo>
                    <a:pt x="81" y="26"/>
                  </a:lnTo>
                  <a:lnTo>
                    <a:pt x="82" y="26"/>
                  </a:lnTo>
                  <a:lnTo>
                    <a:pt x="83" y="26"/>
                  </a:lnTo>
                  <a:lnTo>
                    <a:pt x="84" y="26"/>
                  </a:lnTo>
                  <a:lnTo>
                    <a:pt x="84" y="27"/>
                  </a:lnTo>
                  <a:lnTo>
                    <a:pt x="85" y="27"/>
                  </a:lnTo>
                  <a:lnTo>
                    <a:pt x="86" y="27"/>
                  </a:lnTo>
                  <a:lnTo>
                    <a:pt x="86" y="27"/>
                  </a:lnTo>
                  <a:lnTo>
                    <a:pt x="86" y="28"/>
                  </a:lnTo>
                  <a:lnTo>
                    <a:pt x="86" y="28"/>
                  </a:lnTo>
                  <a:lnTo>
                    <a:pt x="86" y="29"/>
                  </a:lnTo>
                  <a:lnTo>
                    <a:pt x="86" y="30"/>
                  </a:lnTo>
                  <a:lnTo>
                    <a:pt x="85" y="30"/>
                  </a:lnTo>
                  <a:lnTo>
                    <a:pt x="84" y="31"/>
                  </a:lnTo>
                  <a:lnTo>
                    <a:pt x="83" y="32"/>
                  </a:lnTo>
                  <a:lnTo>
                    <a:pt x="81" y="33"/>
                  </a:lnTo>
                  <a:lnTo>
                    <a:pt x="80" y="34"/>
                  </a:lnTo>
                  <a:lnTo>
                    <a:pt x="77" y="36"/>
                  </a:lnTo>
                  <a:lnTo>
                    <a:pt x="78" y="36"/>
                  </a:lnTo>
                  <a:lnTo>
                    <a:pt x="78" y="36"/>
                  </a:lnTo>
                  <a:lnTo>
                    <a:pt x="78" y="36"/>
                  </a:lnTo>
                  <a:lnTo>
                    <a:pt x="79" y="36"/>
                  </a:lnTo>
                  <a:lnTo>
                    <a:pt x="80" y="36"/>
                  </a:lnTo>
                  <a:lnTo>
                    <a:pt x="81" y="36"/>
                  </a:lnTo>
                  <a:lnTo>
                    <a:pt x="82" y="36"/>
                  </a:lnTo>
                  <a:lnTo>
                    <a:pt x="83" y="36"/>
                  </a:lnTo>
                  <a:lnTo>
                    <a:pt x="84" y="36"/>
                  </a:lnTo>
                  <a:lnTo>
                    <a:pt x="86" y="36"/>
                  </a:lnTo>
                  <a:lnTo>
                    <a:pt x="89" y="35"/>
                  </a:lnTo>
                  <a:lnTo>
                    <a:pt x="92" y="34"/>
                  </a:lnTo>
                  <a:lnTo>
                    <a:pt x="95" y="34"/>
                  </a:lnTo>
                  <a:lnTo>
                    <a:pt x="97" y="34"/>
                  </a:lnTo>
                  <a:lnTo>
                    <a:pt x="98" y="34"/>
                  </a:lnTo>
                  <a:lnTo>
                    <a:pt x="99" y="34"/>
                  </a:lnTo>
                  <a:lnTo>
                    <a:pt x="99" y="35"/>
                  </a:lnTo>
                  <a:lnTo>
                    <a:pt x="100" y="36"/>
                  </a:lnTo>
                  <a:lnTo>
                    <a:pt x="101" y="36"/>
                  </a:lnTo>
                  <a:lnTo>
                    <a:pt x="102" y="37"/>
                  </a:lnTo>
                  <a:lnTo>
                    <a:pt x="103" y="37"/>
                  </a:lnTo>
                  <a:lnTo>
                    <a:pt x="104" y="38"/>
                  </a:lnTo>
                  <a:lnTo>
                    <a:pt x="103" y="38"/>
                  </a:lnTo>
                  <a:lnTo>
                    <a:pt x="102" y="39"/>
                  </a:lnTo>
                  <a:lnTo>
                    <a:pt x="102" y="40"/>
                  </a:lnTo>
                  <a:lnTo>
                    <a:pt x="101" y="40"/>
                  </a:lnTo>
                  <a:lnTo>
                    <a:pt x="99" y="41"/>
                  </a:lnTo>
                  <a:lnTo>
                    <a:pt x="98" y="41"/>
                  </a:lnTo>
                  <a:lnTo>
                    <a:pt x="95" y="42"/>
                  </a:lnTo>
                  <a:lnTo>
                    <a:pt x="92" y="44"/>
                  </a:lnTo>
                  <a:lnTo>
                    <a:pt x="91" y="44"/>
                  </a:lnTo>
                  <a:lnTo>
                    <a:pt x="91" y="44"/>
                  </a:lnTo>
                  <a:lnTo>
                    <a:pt x="91" y="45"/>
                  </a:lnTo>
                  <a:lnTo>
                    <a:pt x="91" y="45"/>
                  </a:lnTo>
                  <a:lnTo>
                    <a:pt x="91" y="45"/>
                  </a:lnTo>
                  <a:lnTo>
                    <a:pt x="91" y="46"/>
                  </a:lnTo>
                  <a:lnTo>
                    <a:pt x="91" y="46"/>
                  </a:lnTo>
                  <a:lnTo>
                    <a:pt x="91" y="47"/>
                  </a:lnTo>
                  <a:lnTo>
                    <a:pt x="95" y="45"/>
                  </a:lnTo>
                  <a:lnTo>
                    <a:pt x="98" y="45"/>
                  </a:lnTo>
                  <a:lnTo>
                    <a:pt x="100" y="44"/>
                  </a:lnTo>
                  <a:lnTo>
                    <a:pt x="102" y="44"/>
                  </a:lnTo>
                  <a:lnTo>
                    <a:pt x="105" y="43"/>
                  </a:lnTo>
                  <a:lnTo>
                    <a:pt x="107" y="43"/>
                  </a:lnTo>
                  <a:lnTo>
                    <a:pt x="110" y="43"/>
                  </a:lnTo>
                  <a:lnTo>
                    <a:pt x="113" y="42"/>
                  </a:lnTo>
                  <a:lnTo>
                    <a:pt x="114" y="43"/>
                  </a:lnTo>
                  <a:lnTo>
                    <a:pt x="114" y="43"/>
                  </a:lnTo>
                  <a:lnTo>
                    <a:pt x="115" y="44"/>
                  </a:lnTo>
                  <a:lnTo>
                    <a:pt x="115" y="44"/>
                  </a:lnTo>
                  <a:lnTo>
                    <a:pt x="115" y="45"/>
                  </a:lnTo>
                  <a:lnTo>
                    <a:pt x="115" y="45"/>
                  </a:lnTo>
                  <a:lnTo>
                    <a:pt x="115" y="46"/>
                  </a:lnTo>
                  <a:lnTo>
                    <a:pt x="115" y="47"/>
                  </a:lnTo>
                  <a:lnTo>
                    <a:pt x="113" y="48"/>
                  </a:lnTo>
                  <a:lnTo>
                    <a:pt x="111" y="49"/>
                  </a:lnTo>
                  <a:lnTo>
                    <a:pt x="110" y="50"/>
                  </a:lnTo>
                  <a:lnTo>
                    <a:pt x="109" y="50"/>
                  </a:lnTo>
                  <a:lnTo>
                    <a:pt x="108" y="51"/>
                  </a:lnTo>
                  <a:lnTo>
                    <a:pt x="107" y="51"/>
                  </a:lnTo>
                  <a:lnTo>
                    <a:pt x="107" y="51"/>
                  </a:lnTo>
                  <a:lnTo>
                    <a:pt x="107" y="52"/>
                  </a:lnTo>
                  <a:lnTo>
                    <a:pt x="107" y="52"/>
                  </a:lnTo>
                  <a:lnTo>
                    <a:pt x="107" y="52"/>
                  </a:lnTo>
                  <a:lnTo>
                    <a:pt x="107" y="52"/>
                  </a:lnTo>
                  <a:lnTo>
                    <a:pt x="107" y="52"/>
                  </a:lnTo>
                  <a:lnTo>
                    <a:pt x="107" y="53"/>
                  </a:lnTo>
                  <a:lnTo>
                    <a:pt x="107" y="53"/>
                  </a:lnTo>
                  <a:lnTo>
                    <a:pt x="108" y="53"/>
                  </a:lnTo>
                  <a:lnTo>
                    <a:pt x="108" y="53"/>
                  </a:lnTo>
                  <a:lnTo>
                    <a:pt x="110" y="53"/>
                  </a:lnTo>
                  <a:lnTo>
                    <a:pt x="111" y="53"/>
                  </a:lnTo>
                  <a:lnTo>
                    <a:pt x="113" y="52"/>
                  </a:lnTo>
                  <a:lnTo>
                    <a:pt x="114" y="52"/>
                  </a:lnTo>
                  <a:lnTo>
                    <a:pt x="117" y="51"/>
                  </a:lnTo>
                  <a:lnTo>
                    <a:pt x="119" y="50"/>
                  </a:lnTo>
                  <a:lnTo>
                    <a:pt x="120" y="50"/>
                  </a:lnTo>
                  <a:lnTo>
                    <a:pt x="121" y="50"/>
                  </a:lnTo>
                  <a:lnTo>
                    <a:pt x="122" y="50"/>
                  </a:lnTo>
                  <a:lnTo>
                    <a:pt x="123" y="50"/>
                  </a:lnTo>
                  <a:lnTo>
                    <a:pt x="123" y="50"/>
                  </a:lnTo>
                  <a:lnTo>
                    <a:pt x="124" y="50"/>
                  </a:lnTo>
                  <a:lnTo>
                    <a:pt x="124" y="51"/>
                  </a:lnTo>
                  <a:lnTo>
                    <a:pt x="125" y="51"/>
                  </a:lnTo>
                  <a:lnTo>
                    <a:pt x="126" y="51"/>
                  </a:lnTo>
                  <a:lnTo>
                    <a:pt x="127" y="51"/>
                  </a:lnTo>
                  <a:lnTo>
                    <a:pt x="129" y="52"/>
                  </a:lnTo>
                  <a:lnTo>
                    <a:pt x="131" y="53"/>
                  </a:lnTo>
                  <a:lnTo>
                    <a:pt x="130" y="54"/>
                  </a:lnTo>
                  <a:lnTo>
                    <a:pt x="129" y="55"/>
                  </a:lnTo>
                  <a:lnTo>
                    <a:pt x="128" y="55"/>
                  </a:lnTo>
                  <a:lnTo>
                    <a:pt x="128" y="56"/>
                  </a:lnTo>
                  <a:lnTo>
                    <a:pt x="127" y="56"/>
                  </a:lnTo>
                  <a:lnTo>
                    <a:pt x="126" y="57"/>
                  </a:lnTo>
                  <a:lnTo>
                    <a:pt x="126" y="58"/>
                  </a:lnTo>
                  <a:lnTo>
                    <a:pt x="125" y="58"/>
                  </a:lnTo>
                  <a:lnTo>
                    <a:pt x="125" y="58"/>
                  </a:lnTo>
                  <a:lnTo>
                    <a:pt x="125" y="58"/>
                  </a:lnTo>
                  <a:lnTo>
                    <a:pt x="125" y="59"/>
                  </a:lnTo>
                  <a:lnTo>
                    <a:pt x="126" y="59"/>
                  </a:lnTo>
                  <a:lnTo>
                    <a:pt x="126" y="59"/>
                  </a:lnTo>
                  <a:lnTo>
                    <a:pt x="126" y="59"/>
                  </a:lnTo>
                  <a:lnTo>
                    <a:pt x="126" y="59"/>
                  </a:lnTo>
                  <a:lnTo>
                    <a:pt x="126" y="60"/>
                  </a:lnTo>
                  <a:lnTo>
                    <a:pt x="130" y="59"/>
                  </a:lnTo>
                  <a:lnTo>
                    <a:pt x="133" y="59"/>
                  </a:lnTo>
                  <a:lnTo>
                    <a:pt x="135" y="59"/>
                  </a:lnTo>
                  <a:lnTo>
                    <a:pt x="136" y="58"/>
                  </a:lnTo>
                  <a:lnTo>
                    <a:pt x="137" y="58"/>
                  </a:lnTo>
                  <a:lnTo>
                    <a:pt x="139" y="58"/>
                  </a:lnTo>
                  <a:lnTo>
                    <a:pt x="140" y="58"/>
                  </a:lnTo>
                  <a:lnTo>
                    <a:pt x="141" y="59"/>
                  </a:lnTo>
                  <a:lnTo>
                    <a:pt x="142" y="59"/>
                  </a:lnTo>
                  <a:lnTo>
                    <a:pt x="144" y="59"/>
                  </a:lnTo>
                  <a:lnTo>
                    <a:pt x="146" y="60"/>
                  </a:lnTo>
                  <a:lnTo>
                    <a:pt x="148" y="60"/>
                  </a:lnTo>
                  <a:lnTo>
                    <a:pt x="149" y="61"/>
                  </a:lnTo>
                  <a:lnTo>
                    <a:pt x="152" y="62"/>
                  </a:lnTo>
                  <a:lnTo>
                    <a:pt x="151" y="63"/>
                  </a:lnTo>
                  <a:lnTo>
                    <a:pt x="150" y="63"/>
                  </a:lnTo>
                  <a:lnTo>
                    <a:pt x="149" y="64"/>
                  </a:lnTo>
                  <a:lnTo>
                    <a:pt x="148" y="65"/>
                  </a:lnTo>
                  <a:lnTo>
                    <a:pt x="147" y="65"/>
                  </a:lnTo>
                  <a:lnTo>
                    <a:pt x="146" y="66"/>
                  </a:lnTo>
                  <a:lnTo>
                    <a:pt x="145" y="66"/>
                  </a:lnTo>
                  <a:lnTo>
                    <a:pt x="144" y="67"/>
                  </a:lnTo>
                  <a:lnTo>
                    <a:pt x="145" y="67"/>
                  </a:lnTo>
                  <a:lnTo>
                    <a:pt x="146" y="68"/>
                  </a:lnTo>
                  <a:lnTo>
                    <a:pt x="146" y="68"/>
                  </a:lnTo>
                  <a:lnTo>
                    <a:pt x="147" y="68"/>
                  </a:lnTo>
                  <a:lnTo>
                    <a:pt x="148" y="69"/>
                  </a:lnTo>
                  <a:lnTo>
                    <a:pt x="148" y="69"/>
                  </a:lnTo>
                  <a:lnTo>
                    <a:pt x="149" y="69"/>
                  </a:lnTo>
                  <a:lnTo>
                    <a:pt x="150" y="69"/>
                  </a:lnTo>
                  <a:lnTo>
                    <a:pt x="151" y="69"/>
                  </a:lnTo>
                  <a:lnTo>
                    <a:pt x="152" y="69"/>
                  </a:lnTo>
                  <a:lnTo>
                    <a:pt x="153" y="68"/>
                  </a:lnTo>
                  <a:lnTo>
                    <a:pt x="153" y="68"/>
                  </a:lnTo>
                  <a:lnTo>
                    <a:pt x="155" y="68"/>
                  </a:lnTo>
                  <a:lnTo>
                    <a:pt x="157" y="67"/>
                  </a:lnTo>
                  <a:lnTo>
                    <a:pt x="159" y="67"/>
                  </a:lnTo>
                  <a:lnTo>
                    <a:pt x="160" y="67"/>
                  </a:lnTo>
                  <a:lnTo>
                    <a:pt x="161" y="67"/>
                  </a:lnTo>
                  <a:lnTo>
                    <a:pt x="162" y="67"/>
                  </a:lnTo>
                  <a:lnTo>
                    <a:pt x="163" y="67"/>
                  </a:lnTo>
                  <a:lnTo>
                    <a:pt x="164" y="67"/>
                  </a:lnTo>
                  <a:lnTo>
                    <a:pt x="165" y="67"/>
                  </a:lnTo>
                  <a:lnTo>
                    <a:pt x="166" y="67"/>
                  </a:lnTo>
                  <a:lnTo>
                    <a:pt x="166" y="67"/>
                  </a:lnTo>
                  <a:lnTo>
                    <a:pt x="167" y="67"/>
                  </a:lnTo>
                  <a:lnTo>
                    <a:pt x="168" y="67"/>
                  </a:lnTo>
                  <a:lnTo>
                    <a:pt x="169" y="68"/>
                  </a:lnTo>
                  <a:lnTo>
                    <a:pt x="170" y="68"/>
                  </a:lnTo>
                  <a:lnTo>
                    <a:pt x="170" y="69"/>
                  </a:lnTo>
                  <a:lnTo>
                    <a:pt x="170" y="69"/>
                  </a:lnTo>
                  <a:lnTo>
                    <a:pt x="169" y="70"/>
                  </a:lnTo>
                  <a:lnTo>
                    <a:pt x="168" y="70"/>
                  </a:lnTo>
                  <a:lnTo>
                    <a:pt x="168" y="70"/>
                  </a:lnTo>
                  <a:lnTo>
                    <a:pt x="168" y="71"/>
                  </a:lnTo>
                  <a:lnTo>
                    <a:pt x="167" y="71"/>
                  </a:lnTo>
                  <a:lnTo>
                    <a:pt x="167" y="72"/>
                  </a:lnTo>
                  <a:lnTo>
                    <a:pt x="166" y="72"/>
                  </a:lnTo>
                  <a:lnTo>
                    <a:pt x="166" y="72"/>
                  </a:lnTo>
                  <a:lnTo>
                    <a:pt x="167" y="73"/>
                  </a:lnTo>
                  <a:lnTo>
                    <a:pt x="167" y="73"/>
                  </a:lnTo>
                  <a:lnTo>
                    <a:pt x="167" y="74"/>
                  </a:lnTo>
                  <a:lnTo>
                    <a:pt x="167" y="74"/>
                  </a:lnTo>
                  <a:lnTo>
                    <a:pt x="168" y="74"/>
                  </a:lnTo>
                  <a:lnTo>
                    <a:pt x="168" y="74"/>
                  </a:lnTo>
                  <a:lnTo>
                    <a:pt x="168" y="75"/>
                  </a:lnTo>
                  <a:lnTo>
                    <a:pt x="170" y="74"/>
                  </a:lnTo>
                  <a:lnTo>
                    <a:pt x="172" y="74"/>
                  </a:lnTo>
                  <a:lnTo>
                    <a:pt x="174" y="73"/>
                  </a:lnTo>
                  <a:lnTo>
                    <a:pt x="176" y="73"/>
                  </a:lnTo>
                  <a:lnTo>
                    <a:pt x="178" y="73"/>
                  </a:lnTo>
                  <a:lnTo>
                    <a:pt x="180" y="72"/>
                  </a:lnTo>
                  <a:lnTo>
                    <a:pt x="182" y="72"/>
                  </a:lnTo>
                  <a:lnTo>
                    <a:pt x="184" y="72"/>
                  </a:lnTo>
                  <a:lnTo>
                    <a:pt x="183" y="73"/>
                  </a:lnTo>
                  <a:lnTo>
                    <a:pt x="182" y="75"/>
                  </a:lnTo>
                  <a:lnTo>
                    <a:pt x="181" y="77"/>
                  </a:lnTo>
                  <a:lnTo>
                    <a:pt x="180" y="79"/>
                  </a:lnTo>
                  <a:lnTo>
                    <a:pt x="178" y="81"/>
                  </a:lnTo>
                  <a:lnTo>
                    <a:pt x="177" y="83"/>
                  </a:lnTo>
                  <a:lnTo>
                    <a:pt x="175" y="84"/>
                  </a:lnTo>
                  <a:lnTo>
                    <a:pt x="173" y="86"/>
                  </a:lnTo>
                  <a:lnTo>
                    <a:pt x="171" y="88"/>
                  </a:lnTo>
                  <a:lnTo>
                    <a:pt x="170" y="90"/>
                  </a:lnTo>
                  <a:lnTo>
                    <a:pt x="168" y="92"/>
                  </a:lnTo>
                  <a:lnTo>
                    <a:pt x="166" y="94"/>
                  </a:lnTo>
                  <a:lnTo>
                    <a:pt x="162" y="98"/>
                  </a:lnTo>
                  <a:lnTo>
                    <a:pt x="158" y="101"/>
                  </a:lnTo>
                  <a:lnTo>
                    <a:pt x="150" y="109"/>
                  </a:lnTo>
                  <a:lnTo>
                    <a:pt x="142" y="116"/>
                  </a:lnTo>
                  <a:lnTo>
                    <a:pt x="138" y="119"/>
                  </a:lnTo>
                  <a:lnTo>
                    <a:pt x="134" y="122"/>
                  </a:lnTo>
                  <a:lnTo>
                    <a:pt x="131" y="125"/>
                  </a:lnTo>
                  <a:lnTo>
                    <a:pt x="128" y="128"/>
                  </a:lnTo>
                  <a:lnTo>
                    <a:pt x="122" y="135"/>
                  </a:lnTo>
                  <a:lnTo>
                    <a:pt x="117" y="141"/>
                  </a:lnTo>
                  <a:lnTo>
                    <a:pt x="115" y="144"/>
                  </a:lnTo>
                  <a:lnTo>
                    <a:pt x="113" y="147"/>
                  </a:lnTo>
                  <a:lnTo>
                    <a:pt x="110" y="150"/>
                  </a:lnTo>
                  <a:lnTo>
                    <a:pt x="108" y="153"/>
                  </a:lnTo>
                  <a:lnTo>
                    <a:pt x="106" y="156"/>
                  </a:lnTo>
                  <a:lnTo>
                    <a:pt x="104" y="160"/>
                  </a:lnTo>
                  <a:lnTo>
                    <a:pt x="102" y="163"/>
                  </a:lnTo>
                  <a:lnTo>
                    <a:pt x="99" y="166"/>
                  </a:lnTo>
                  <a:lnTo>
                    <a:pt x="98" y="169"/>
                  </a:lnTo>
                  <a:lnTo>
                    <a:pt x="96" y="172"/>
                  </a:lnTo>
                  <a:lnTo>
                    <a:pt x="94" y="175"/>
                  </a:lnTo>
                  <a:lnTo>
                    <a:pt x="92" y="178"/>
                  </a:lnTo>
                  <a:lnTo>
                    <a:pt x="91" y="182"/>
                  </a:lnTo>
                  <a:lnTo>
                    <a:pt x="89" y="185"/>
                  </a:lnTo>
                  <a:lnTo>
                    <a:pt x="88" y="188"/>
                  </a:lnTo>
                  <a:lnTo>
                    <a:pt x="86" y="192"/>
                  </a:lnTo>
                  <a:lnTo>
                    <a:pt x="85" y="195"/>
                  </a:lnTo>
                  <a:lnTo>
                    <a:pt x="84" y="199"/>
                  </a:lnTo>
                  <a:lnTo>
                    <a:pt x="82" y="202"/>
                  </a:lnTo>
                  <a:lnTo>
                    <a:pt x="81" y="206"/>
                  </a:lnTo>
                  <a:lnTo>
                    <a:pt x="80" y="209"/>
                  </a:lnTo>
                  <a:lnTo>
                    <a:pt x="79" y="213"/>
                  </a:lnTo>
                  <a:lnTo>
                    <a:pt x="78" y="217"/>
                  </a:lnTo>
                  <a:lnTo>
                    <a:pt x="77" y="220"/>
                  </a:lnTo>
                  <a:lnTo>
                    <a:pt x="77" y="224"/>
                  </a:lnTo>
                  <a:lnTo>
                    <a:pt x="76" y="228"/>
                  </a:lnTo>
                  <a:lnTo>
                    <a:pt x="76" y="232"/>
                  </a:lnTo>
                  <a:lnTo>
                    <a:pt x="75" y="236"/>
                  </a:lnTo>
                  <a:lnTo>
                    <a:pt x="76" y="235"/>
                  </a:lnTo>
                  <a:lnTo>
                    <a:pt x="77" y="234"/>
                  </a:lnTo>
                  <a:lnTo>
                    <a:pt x="77" y="233"/>
                  </a:lnTo>
                  <a:lnTo>
                    <a:pt x="77" y="232"/>
                  </a:lnTo>
                  <a:lnTo>
                    <a:pt x="78" y="232"/>
                  </a:lnTo>
                  <a:lnTo>
                    <a:pt x="78" y="230"/>
                  </a:lnTo>
                  <a:lnTo>
                    <a:pt x="79" y="228"/>
                  </a:lnTo>
                  <a:lnTo>
                    <a:pt x="80" y="225"/>
                  </a:lnTo>
                  <a:lnTo>
                    <a:pt x="81" y="221"/>
                  </a:lnTo>
                  <a:lnTo>
                    <a:pt x="82" y="216"/>
                  </a:lnTo>
                  <a:lnTo>
                    <a:pt x="86" y="206"/>
                  </a:lnTo>
                  <a:lnTo>
                    <a:pt x="91" y="196"/>
                  </a:lnTo>
                  <a:lnTo>
                    <a:pt x="93" y="192"/>
                  </a:lnTo>
                  <a:lnTo>
                    <a:pt x="95" y="187"/>
                  </a:lnTo>
                  <a:lnTo>
                    <a:pt x="98" y="182"/>
                  </a:lnTo>
                  <a:lnTo>
                    <a:pt x="100" y="178"/>
                  </a:lnTo>
                  <a:lnTo>
                    <a:pt x="102" y="173"/>
                  </a:lnTo>
                  <a:lnTo>
                    <a:pt x="105" y="168"/>
                  </a:lnTo>
                  <a:lnTo>
                    <a:pt x="108" y="164"/>
                  </a:lnTo>
                  <a:lnTo>
                    <a:pt x="110" y="159"/>
                  </a:lnTo>
                  <a:lnTo>
                    <a:pt x="113" y="155"/>
                  </a:lnTo>
                  <a:lnTo>
                    <a:pt x="116" y="150"/>
                  </a:lnTo>
                  <a:lnTo>
                    <a:pt x="119" y="146"/>
                  </a:lnTo>
                  <a:lnTo>
                    <a:pt x="122" y="141"/>
                  </a:lnTo>
                  <a:lnTo>
                    <a:pt x="134" y="130"/>
                  </a:lnTo>
                  <a:lnTo>
                    <a:pt x="143" y="121"/>
                  </a:lnTo>
                  <a:lnTo>
                    <a:pt x="151" y="114"/>
                  </a:lnTo>
                  <a:lnTo>
                    <a:pt x="158" y="107"/>
                  </a:lnTo>
                  <a:lnTo>
                    <a:pt x="165" y="101"/>
                  </a:lnTo>
                  <a:lnTo>
                    <a:pt x="171" y="95"/>
                  </a:lnTo>
                  <a:lnTo>
                    <a:pt x="178" y="89"/>
                  </a:lnTo>
                  <a:lnTo>
                    <a:pt x="185" y="83"/>
                  </a:lnTo>
                  <a:lnTo>
                    <a:pt x="185" y="83"/>
                  </a:lnTo>
                  <a:lnTo>
                    <a:pt x="186" y="83"/>
                  </a:lnTo>
                  <a:lnTo>
                    <a:pt x="186" y="83"/>
                  </a:lnTo>
                  <a:lnTo>
                    <a:pt x="186" y="83"/>
                  </a:lnTo>
                  <a:lnTo>
                    <a:pt x="186" y="83"/>
                  </a:lnTo>
                  <a:lnTo>
                    <a:pt x="186" y="83"/>
                  </a:lnTo>
                  <a:lnTo>
                    <a:pt x="186" y="83"/>
                  </a:lnTo>
                  <a:lnTo>
                    <a:pt x="187" y="84"/>
                  </a:lnTo>
                  <a:lnTo>
                    <a:pt x="185" y="87"/>
                  </a:lnTo>
                  <a:lnTo>
                    <a:pt x="183" y="91"/>
                  </a:lnTo>
                  <a:lnTo>
                    <a:pt x="181" y="94"/>
                  </a:lnTo>
                  <a:lnTo>
                    <a:pt x="179" y="98"/>
                  </a:lnTo>
                  <a:lnTo>
                    <a:pt x="175" y="104"/>
                  </a:lnTo>
                  <a:lnTo>
                    <a:pt x="170" y="111"/>
                  </a:lnTo>
                  <a:lnTo>
                    <a:pt x="161" y="124"/>
                  </a:lnTo>
                  <a:lnTo>
                    <a:pt x="153" y="137"/>
                  </a:lnTo>
                  <a:lnTo>
                    <a:pt x="149" y="144"/>
                  </a:lnTo>
                  <a:lnTo>
                    <a:pt x="144" y="150"/>
                  </a:lnTo>
                  <a:lnTo>
                    <a:pt x="142" y="154"/>
                  </a:lnTo>
                  <a:lnTo>
                    <a:pt x="140" y="157"/>
                  </a:lnTo>
                  <a:lnTo>
                    <a:pt x="138" y="161"/>
                  </a:lnTo>
                  <a:lnTo>
                    <a:pt x="136" y="164"/>
                  </a:lnTo>
                  <a:lnTo>
                    <a:pt x="134" y="168"/>
                  </a:lnTo>
                  <a:lnTo>
                    <a:pt x="132" y="171"/>
                  </a:lnTo>
                  <a:lnTo>
                    <a:pt x="131" y="175"/>
                  </a:lnTo>
                  <a:lnTo>
                    <a:pt x="129" y="179"/>
                  </a:lnTo>
                  <a:lnTo>
                    <a:pt x="127" y="182"/>
                  </a:lnTo>
                  <a:lnTo>
                    <a:pt x="125" y="186"/>
                  </a:lnTo>
                  <a:lnTo>
                    <a:pt x="124" y="190"/>
                  </a:lnTo>
                  <a:lnTo>
                    <a:pt x="122" y="194"/>
                  </a:lnTo>
                  <a:lnTo>
                    <a:pt x="119" y="207"/>
                  </a:lnTo>
                  <a:lnTo>
                    <a:pt x="117" y="216"/>
                  </a:lnTo>
                  <a:lnTo>
                    <a:pt x="115" y="224"/>
                  </a:lnTo>
                  <a:lnTo>
                    <a:pt x="113" y="229"/>
                  </a:lnTo>
                  <a:lnTo>
                    <a:pt x="112" y="233"/>
                  </a:lnTo>
                  <a:lnTo>
                    <a:pt x="111" y="237"/>
                  </a:lnTo>
                  <a:lnTo>
                    <a:pt x="110" y="240"/>
                  </a:lnTo>
                  <a:lnTo>
                    <a:pt x="108" y="244"/>
                  </a:lnTo>
                  <a:lnTo>
                    <a:pt x="108" y="244"/>
                  </a:lnTo>
                  <a:lnTo>
                    <a:pt x="107" y="245"/>
                  </a:lnTo>
                  <a:lnTo>
                    <a:pt x="106" y="245"/>
                  </a:lnTo>
                  <a:lnTo>
                    <a:pt x="106" y="246"/>
                  </a:lnTo>
                  <a:lnTo>
                    <a:pt x="104" y="246"/>
                  </a:lnTo>
                  <a:lnTo>
                    <a:pt x="103" y="247"/>
                  </a:lnTo>
                  <a:lnTo>
                    <a:pt x="102" y="247"/>
                  </a:lnTo>
                  <a:lnTo>
                    <a:pt x="101" y="247"/>
                  </a:lnTo>
                  <a:lnTo>
                    <a:pt x="100" y="248"/>
                  </a:lnTo>
                  <a:lnTo>
                    <a:pt x="99" y="248"/>
                  </a:lnTo>
                  <a:lnTo>
                    <a:pt x="99" y="245"/>
                  </a:lnTo>
                  <a:lnTo>
                    <a:pt x="100" y="242"/>
                  </a:lnTo>
                  <a:lnTo>
                    <a:pt x="101" y="239"/>
                  </a:lnTo>
                  <a:lnTo>
                    <a:pt x="101" y="235"/>
                  </a:lnTo>
                  <a:lnTo>
                    <a:pt x="101" y="233"/>
                  </a:lnTo>
                  <a:lnTo>
                    <a:pt x="102" y="232"/>
                  </a:lnTo>
                  <a:lnTo>
                    <a:pt x="102" y="230"/>
                  </a:lnTo>
                  <a:lnTo>
                    <a:pt x="102" y="229"/>
                  </a:lnTo>
                  <a:lnTo>
                    <a:pt x="102" y="227"/>
                  </a:lnTo>
                  <a:lnTo>
                    <a:pt x="102" y="226"/>
                  </a:lnTo>
                  <a:lnTo>
                    <a:pt x="102" y="225"/>
                  </a:lnTo>
                  <a:lnTo>
                    <a:pt x="102" y="223"/>
                  </a:lnTo>
                  <a:lnTo>
                    <a:pt x="101" y="225"/>
                  </a:lnTo>
                  <a:lnTo>
                    <a:pt x="100" y="226"/>
                  </a:lnTo>
                  <a:lnTo>
                    <a:pt x="99" y="228"/>
                  </a:lnTo>
                  <a:lnTo>
                    <a:pt x="98" y="229"/>
                  </a:lnTo>
                  <a:lnTo>
                    <a:pt x="98" y="231"/>
                  </a:lnTo>
                  <a:lnTo>
                    <a:pt x="97" y="233"/>
                  </a:lnTo>
                  <a:lnTo>
                    <a:pt x="96" y="234"/>
                  </a:lnTo>
                  <a:lnTo>
                    <a:pt x="96" y="236"/>
                  </a:lnTo>
                  <a:lnTo>
                    <a:pt x="95" y="240"/>
                  </a:lnTo>
                  <a:lnTo>
                    <a:pt x="94" y="243"/>
                  </a:lnTo>
                  <a:lnTo>
                    <a:pt x="93" y="247"/>
                  </a:lnTo>
                  <a:lnTo>
                    <a:pt x="92" y="251"/>
                  </a:lnTo>
                  <a:lnTo>
                    <a:pt x="92" y="251"/>
                  </a:lnTo>
                  <a:lnTo>
                    <a:pt x="92" y="251"/>
                  </a:lnTo>
                  <a:lnTo>
                    <a:pt x="93" y="251"/>
                  </a:lnTo>
                  <a:lnTo>
                    <a:pt x="93" y="252"/>
                  </a:lnTo>
                  <a:lnTo>
                    <a:pt x="93" y="252"/>
                  </a:lnTo>
                  <a:lnTo>
                    <a:pt x="94" y="252"/>
                  </a:lnTo>
                  <a:lnTo>
                    <a:pt x="94" y="253"/>
                  </a:lnTo>
                  <a:lnTo>
                    <a:pt x="94" y="253"/>
                  </a:lnTo>
                  <a:lnTo>
                    <a:pt x="96" y="253"/>
                  </a:lnTo>
                  <a:lnTo>
                    <a:pt x="97" y="253"/>
                  </a:lnTo>
                  <a:lnTo>
                    <a:pt x="99" y="253"/>
                  </a:lnTo>
                  <a:lnTo>
                    <a:pt x="100" y="253"/>
                  </a:lnTo>
                  <a:lnTo>
                    <a:pt x="101" y="253"/>
                  </a:lnTo>
                  <a:lnTo>
                    <a:pt x="102" y="252"/>
                  </a:lnTo>
                  <a:lnTo>
                    <a:pt x="104" y="252"/>
                  </a:lnTo>
                  <a:lnTo>
                    <a:pt x="105" y="251"/>
                  </a:lnTo>
                  <a:lnTo>
                    <a:pt x="106" y="251"/>
                  </a:lnTo>
                  <a:lnTo>
                    <a:pt x="107" y="250"/>
                  </a:lnTo>
                  <a:lnTo>
                    <a:pt x="108" y="250"/>
                  </a:lnTo>
                  <a:lnTo>
                    <a:pt x="110" y="249"/>
                  </a:lnTo>
                  <a:lnTo>
                    <a:pt x="111" y="248"/>
                  </a:lnTo>
                  <a:lnTo>
                    <a:pt x="112" y="247"/>
                  </a:lnTo>
                  <a:lnTo>
                    <a:pt x="113" y="246"/>
                  </a:lnTo>
                  <a:lnTo>
                    <a:pt x="114" y="244"/>
                  </a:lnTo>
                  <a:lnTo>
                    <a:pt x="119" y="227"/>
                  </a:lnTo>
                  <a:lnTo>
                    <a:pt x="124" y="213"/>
                  </a:lnTo>
                  <a:lnTo>
                    <a:pt x="127" y="203"/>
                  </a:lnTo>
                  <a:lnTo>
                    <a:pt x="129" y="195"/>
                  </a:lnTo>
                  <a:lnTo>
                    <a:pt x="131" y="189"/>
                  </a:lnTo>
                  <a:lnTo>
                    <a:pt x="133" y="183"/>
                  </a:lnTo>
                  <a:lnTo>
                    <a:pt x="135" y="177"/>
                  </a:lnTo>
                  <a:lnTo>
                    <a:pt x="138" y="169"/>
                  </a:lnTo>
                  <a:lnTo>
                    <a:pt x="138" y="169"/>
                  </a:lnTo>
                  <a:lnTo>
                    <a:pt x="139" y="169"/>
                  </a:lnTo>
                  <a:lnTo>
                    <a:pt x="139" y="168"/>
                  </a:lnTo>
                  <a:lnTo>
                    <a:pt x="139" y="168"/>
                  </a:lnTo>
                  <a:lnTo>
                    <a:pt x="140" y="167"/>
                  </a:lnTo>
                  <a:lnTo>
                    <a:pt x="140" y="167"/>
                  </a:lnTo>
                  <a:lnTo>
                    <a:pt x="141" y="166"/>
                  </a:lnTo>
                  <a:lnTo>
                    <a:pt x="142" y="164"/>
                  </a:lnTo>
                  <a:lnTo>
                    <a:pt x="144" y="161"/>
                  </a:lnTo>
                  <a:lnTo>
                    <a:pt x="147" y="156"/>
                  </a:lnTo>
                  <a:lnTo>
                    <a:pt x="151" y="150"/>
                  </a:lnTo>
                  <a:lnTo>
                    <a:pt x="156" y="141"/>
                  </a:lnTo>
                  <a:lnTo>
                    <a:pt x="160" y="136"/>
                  </a:lnTo>
                  <a:lnTo>
                    <a:pt x="163" y="132"/>
                  </a:lnTo>
                  <a:lnTo>
                    <a:pt x="166" y="128"/>
                  </a:lnTo>
                  <a:lnTo>
                    <a:pt x="169" y="124"/>
                  </a:lnTo>
                  <a:lnTo>
                    <a:pt x="172" y="120"/>
                  </a:lnTo>
                  <a:lnTo>
                    <a:pt x="175" y="116"/>
                  </a:lnTo>
                  <a:lnTo>
                    <a:pt x="178" y="112"/>
                  </a:lnTo>
                  <a:lnTo>
                    <a:pt x="181" y="107"/>
                  </a:lnTo>
                  <a:lnTo>
                    <a:pt x="186" y="99"/>
                  </a:lnTo>
                  <a:lnTo>
                    <a:pt x="192" y="91"/>
                  </a:lnTo>
                  <a:lnTo>
                    <a:pt x="198" y="82"/>
                  </a:lnTo>
                  <a:lnTo>
                    <a:pt x="203" y="74"/>
                  </a:lnTo>
                  <a:lnTo>
                    <a:pt x="205" y="73"/>
                  </a:lnTo>
                  <a:lnTo>
                    <a:pt x="207" y="72"/>
                  </a:lnTo>
                  <a:lnTo>
                    <a:pt x="209" y="71"/>
                  </a:lnTo>
                  <a:lnTo>
                    <a:pt x="211" y="70"/>
                  </a:lnTo>
                  <a:lnTo>
                    <a:pt x="215" y="68"/>
                  </a:lnTo>
                  <a:lnTo>
                    <a:pt x="219" y="67"/>
                  </a:lnTo>
                  <a:lnTo>
                    <a:pt x="224" y="65"/>
                  </a:lnTo>
                  <a:lnTo>
                    <a:pt x="228" y="64"/>
                  </a:lnTo>
                  <a:lnTo>
                    <a:pt x="231" y="63"/>
                  </a:lnTo>
                  <a:lnTo>
                    <a:pt x="233" y="62"/>
                  </a:lnTo>
                  <a:lnTo>
                    <a:pt x="235" y="61"/>
                  </a:lnTo>
                  <a:lnTo>
                    <a:pt x="237" y="60"/>
                  </a:lnTo>
                  <a:lnTo>
                    <a:pt x="240" y="58"/>
                  </a:lnTo>
                  <a:lnTo>
                    <a:pt x="242" y="55"/>
                  </a:lnTo>
                  <a:lnTo>
                    <a:pt x="245" y="52"/>
                  </a:lnTo>
                  <a:lnTo>
                    <a:pt x="249" y="49"/>
                  </a:lnTo>
                  <a:lnTo>
                    <a:pt x="252" y="45"/>
                  </a:lnTo>
                  <a:lnTo>
                    <a:pt x="256" y="42"/>
                  </a:lnTo>
                  <a:lnTo>
                    <a:pt x="260" y="38"/>
                  </a:lnTo>
                  <a:lnTo>
                    <a:pt x="264" y="34"/>
                  </a:lnTo>
                  <a:lnTo>
                    <a:pt x="268" y="31"/>
                  </a:lnTo>
                  <a:lnTo>
                    <a:pt x="272" y="27"/>
                  </a:lnTo>
                  <a:lnTo>
                    <a:pt x="274" y="26"/>
                  </a:lnTo>
                  <a:lnTo>
                    <a:pt x="276" y="24"/>
                  </a:lnTo>
                  <a:lnTo>
                    <a:pt x="277" y="22"/>
                  </a:lnTo>
                  <a:lnTo>
                    <a:pt x="279" y="21"/>
                  </a:lnTo>
                  <a:lnTo>
                    <a:pt x="281" y="20"/>
                  </a:lnTo>
                  <a:lnTo>
                    <a:pt x="283" y="19"/>
                  </a:lnTo>
                  <a:lnTo>
                    <a:pt x="284" y="18"/>
                  </a:lnTo>
                  <a:lnTo>
                    <a:pt x="286" y="16"/>
                  </a:lnTo>
                  <a:lnTo>
                    <a:pt x="287" y="16"/>
                  </a:lnTo>
                  <a:lnTo>
                    <a:pt x="289" y="15"/>
                  </a:lnTo>
                  <a:lnTo>
                    <a:pt x="290" y="15"/>
                  </a:lnTo>
                  <a:lnTo>
                    <a:pt x="291" y="14"/>
                  </a:lnTo>
                  <a:lnTo>
                    <a:pt x="291" y="19"/>
                  </a:lnTo>
                  <a:lnTo>
                    <a:pt x="291" y="24"/>
                  </a:lnTo>
                  <a:lnTo>
                    <a:pt x="290" y="28"/>
                  </a:lnTo>
                  <a:lnTo>
                    <a:pt x="290" y="33"/>
                  </a:lnTo>
                  <a:lnTo>
                    <a:pt x="289" y="38"/>
                  </a:lnTo>
                  <a:lnTo>
                    <a:pt x="288" y="42"/>
                  </a:lnTo>
                  <a:lnTo>
                    <a:pt x="288" y="47"/>
                  </a:lnTo>
                  <a:lnTo>
                    <a:pt x="287" y="52"/>
                  </a:lnTo>
                  <a:lnTo>
                    <a:pt x="287" y="62"/>
                  </a:lnTo>
                  <a:lnTo>
                    <a:pt x="287" y="73"/>
                  </a:lnTo>
                  <a:lnTo>
                    <a:pt x="287" y="78"/>
                  </a:lnTo>
                  <a:lnTo>
                    <a:pt x="287" y="84"/>
                  </a:lnTo>
                  <a:lnTo>
                    <a:pt x="288" y="89"/>
                  </a:lnTo>
                  <a:lnTo>
                    <a:pt x="288" y="95"/>
                  </a:lnTo>
                  <a:lnTo>
                    <a:pt x="288" y="100"/>
                  </a:lnTo>
                  <a:lnTo>
                    <a:pt x="289" y="106"/>
                  </a:lnTo>
                  <a:lnTo>
                    <a:pt x="289" y="111"/>
                  </a:lnTo>
                  <a:lnTo>
                    <a:pt x="289" y="116"/>
                  </a:lnTo>
                  <a:lnTo>
                    <a:pt x="290" y="122"/>
                  </a:lnTo>
                  <a:lnTo>
                    <a:pt x="291" y="127"/>
                  </a:lnTo>
                  <a:lnTo>
                    <a:pt x="291" y="133"/>
                  </a:lnTo>
                  <a:lnTo>
                    <a:pt x="292" y="138"/>
                  </a:lnTo>
                  <a:lnTo>
                    <a:pt x="292" y="143"/>
                  </a:lnTo>
                  <a:lnTo>
                    <a:pt x="293" y="149"/>
                  </a:lnTo>
                  <a:lnTo>
                    <a:pt x="294" y="154"/>
                  </a:lnTo>
                  <a:lnTo>
                    <a:pt x="295" y="160"/>
                  </a:lnTo>
                  <a:lnTo>
                    <a:pt x="296" y="165"/>
                  </a:lnTo>
                  <a:lnTo>
                    <a:pt x="298" y="171"/>
                  </a:lnTo>
                  <a:lnTo>
                    <a:pt x="299" y="176"/>
                  </a:lnTo>
                  <a:lnTo>
                    <a:pt x="300" y="181"/>
                  </a:lnTo>
                  <a:lnTo>
                    <a:pt x="302" y="187"/>
                  </a:lnTo>
                  <a:lnTo>
                    <a:pt x="304" y="192"/>
                  </a:lnTo>
                  <a:lnTo>
                    <a:pt x="305" y="197"/>
                  </a:lnTo>
                  <a:lnTo>
                    <a:pt x="307" y="203"/>
                  </a:lnTo>
                  <a:lnTo>
                    <a:pt x="309" y="208"/>
                  </a:lnTo>
                  <a:lnTo>
                    <a:pt x="311" y="213"/>
                  </a:lnTo>
                  <a:lnTo>
                    <a:pt x="314" y="219"/>
                  </a:lnTo>
                  <a:lnTo>
                    <a:pt x="316" y="224"/>
                  </a:lnTo>
                  <a:lnTo>
                    <a:pt x="319" y="227"/>
                  </a:lnTo>
                  <a:lnTo>
                    <a:pt x="321" y="230"/>
                  </a:lnTo>
                  <a:lnTo>
                    <a:pt x="322" y="232"/>
                  </a:lnTo>
                  <a:lnTo>
                    <a:pt x="323" y="234"/>
                  </a:lnTo>
                  <a:lnTo>
                    <a:pt x="325" y="236"/>
                  </a:lnTo>
                  <a:lnTo>
                    <a:pt x="326" y="238"/>
                  </a:lnTo>
                  <a:lnTo>
                    <a:pt x="327" y="240"/>
                  </a:lnTo>
                  <a:lnTo>
                    <a:pt x="328" y="242"/>
                  </a:lnTo>
                  <a:lnTo>
                    <a:pt x="329" y="245"/>
                  </a:lnTo>
                  <a:lnTo>
                    <a:pt x="331" y="247"/>
                  </a:lnTo>
                  <a:lnTo>
                    <a:pt x="331" y="249"/>
                  </a:lnTo>
                  <a:lnTo>
                    <a:pt x="332" y="251"/>
                  </a:lnTo>
                  <a:lnTo>
                    <a:pt x="333" y="254"/>
                  </a:lnTo>
                  <a:lnTo>
                    <a:pt x="333" y="256"/>
                  </a:lnTo>
                  <a:lnTo>
                    <a:pt x="331" y="257"/>
                  </a:lnTo>
                  <a:lnTo>
                    <a:pt x="329" y="259"/>
                  </a:lnTo>
                  <a:lnTo>
                    <a:pt x="326" y="261"/>
                  </a:lnTo>
                  <a:lnTo>
                    <a:pt x="323" y="264"/>
                  </a:lnTo>
                  <a:lnTo>
                    <a:pt x="321" y="265"/>
                  </a:lnTo>
                  <a:lnTo>
                    <a:pt x="319" y="266"/>
                  </a:lnTo>
                  <a:lnTo>
                    <a:pt x="318" y="266"/>
                  </a:lnTo>
                  <a:lnTo>
                    <a:pt x="316" y="268"/>
                  </a:lnTo>
                  <a:lnTo>
                    <a:pt x="315" y="268"/>
                  </a:lnTo>
                  <a:lnTo>
                    <a:pt x="313" y="269"/>
                  </a:lnTo>
                  <a:lnTo>
                    <a:pt x="312" y="269"/>
                  </a:lnTo>
                  <a:lnTo>
                    <a:pt x="311" y="269"/>
                  </a:lnTo>
                  <a:lnTo>
                    <a:pt x="311" y="266"/>
                  </a:lnTo>
                  <a:lnTo>
                    <a:pt x="311" y="262"/>
                  </a:lnTo>
                  <a:lnTo>
                    <a:pt x="312" y="258"/>
                  </a:lnTo>
                  <a:lnTo>
                    <a:pt x="312" y="254"/>
                  </a:lnTo>
                  <a:lnTo>
                    <a:pt x="313" y="250"/>
                  </a:lnTo>
                  <a:lnTo>
                    <a:pt x="313" y="246"/>
                  </a:lnTo>
                  <a:lnTo>
                    <a:pt x="313" y="242"/>
                  </a:lnTo>
                  <a:lnTo>
                    <a:pt x="314" y="238"/>
                  </a:lnTo>
                  <a:lnTo>
                    <a:pt x="313" y="239"/>
                  </a:lnTo>
                  <a:lnTo>
                    <a:pt x="312" y="239"/>
                  </a:lnTo>
                  <a:lnTo>
                    <a:pt x="311" y="240"/>
                  </a:lnTo>
                  <a:lnTo>
                    <a:pt x="311" y="240"/>
                  </a:lnTo>
                  <a:lnTo>
                    <a:pt x="310" y="241"/>
                  </a:lnTo>
                  <a:lnTo>
                    <a:pt x="309" y="242"/>
                  </a:lnTo>
                  <a:lnTo>
                    <a:pt x="309" y="243"/>
                  </a:lnTo>
                  <a:lnTo>
                    <a:pt x="309" y="244"/>
                  </a:lnTo>
                  <a:lnTo>
                    <a:pt x="308" y="246"/>
                  </a:lnTo>
                  <a:lnTo>
                    <a:pt x="308" y="247"/>
                  </a:lnTo>
                  <a:lnTo>
                    <a:pt x="307" y="248"/>
                  </a:lnTo>
                  <a:lnTo>
                    <a:pt x="307" y="250"/>
                  </a:lnTo>
                  <a:lnTo>
                    <a:pt x="307" y="253"/>
                  </a:lnTo>
                  <a:lnTo>
                    <a:pt x="306" y="256"/>
                  </a:lnTo>
                  <a:lnTo>
                    <a:pt x="306" y="259"/>
                  </a:lnTo>
                  <a:lnTo>
                    <a:pt x="306" y="262"/>
                  </a:lnTo>
                  <a:lnTo>
                    <a:pt x="306" y="265"/>
                  </a:lnTo>
                  <a:lnTo>
                    <a:pt x="306" y="268"/>
                  </a:lnTo>
                  <a:lnTo>
                    <a:pt x="306" y="272"/>
                  </a:lnTo>
                  <a:lnTo>
                    <a:pt x="305" y="275"/>
                  </a:lnTo>
                  <a:lnTo>
                    <a:pt x="302" y="277"/>
                  </a:lnTo>
                  <a:lnTo>
                    <a:pt x="298" y="279"/>
                  </a:lnTo>
                  <a:lnTo>
                    <a:pt x="296" y="280"/>
                  </a:lnTo>
                  <a:lnTo>
                    <a:pt x="294" y="281"/>
                  </a:lnTo>
                  <a:lnTo>
                    <a:pt x="293" y="281"/>
                  </a:lnTo>
                  <a:lnTo>
                    <a:pt x="292" y="282"/>
                  </a:lnTo>
                  <a:lnTo>
                    <a:pt x="291" y="282"/>
                  </a:lnTo>
                  <a:lnTo>
                    <a:pt x="290" y="282"/>
                  </a:lnTo>
                  <a:lnTo>
                    <a:pt x="291" y="276"/>
                  </a:lnTo>
                  <a:lnTo>
                    <a:pt x="292" y="269"/>
                  </a:lnTo>
                  <a:lnTo>
                    <a:pt x="293" y="262"/>
                  </a:lnTo>
                  <a:lnTo>
                    <a:pt x="294" y="256"/>
                  </a:lnTo>
                  <a:lnTo>
                    <a:pt x="295" y="250"/>
                  </a:lnTo>
                  <a:lnTo>
                    <a:pt x="296" y="243"/>
                  </a:lnTo>
                  <a:lnTo>
                    <a:pt x="297" y="236"/>
                  </a:lnTo>
                  <a:lnTo>
                    <a:pt x="298" y="230"/>
                  </a:lnTo>
                  <a:lnTo>
                    <a:pt x="298" y="230"/>
                  </a:lnTo>
                  <a:lnTo>
                    <a:pt x="297" y="230"/>
                  </a:lnTo>
                  <a:lnTo>
                    <a:pt x="296" y="230"/>
                  </a:lnTo>
                  <a:lnTo>
                    <a:pt x="296" y="230"/>
                  </a:lnTo>
                  <a:lnTo>
                    <a:pt x="295" y="230"/>
                  </a:lnTo>
                  <a:lnTo>
                    <a:pt x="295" y="230"/>
                  </a:lnTo>
                  <a:lnTo>
                    <a:pt x="294" y="230"/>
                  </a:lnTo>
                  <a:lnTo>
                    <a:pt x="294" y="230"/>
                  </a:lnTo>
                  <a:lnTo>
                    <a:pt x="292" y="237"/>
                  </a:lnTo>
                  <a:lnTo>
                    <a:pt x="291" y="244"/>
                  </a:lnTo>
                  <a:lnTo>
                    <a:pt x="290" y="251"/>
                  </a:lnTo>
                  <a:lnTo>
                    <a:pt x="288" y="258"/>
                  </a:lnTo>
                  <a:lnTo>
                    <a:pt x="287" y="265"/>
                  </a:lnTo>
                  <a:lnTo>
                    <a:pt x="286" y="272"/>
                  </a:lnTo>
                  <a:lnTo>
                    <a:pt x="285" y="280"/>
                  </a:lnTo>
                  <a:lnTo>
                    <a:pt x="284" y="287"/>
                  </a:lnTo>
                  <a:lnTo>
                    <a:pt x="281" y="288"/>
                  </a:lnTo>
                  <a:lnTo>
                    <a:pt x="279" y="288"/>
                  </a:lnTo>
                  <a:lnTo>
                    <a:pt x="277" y="290"/>
                  </a:lnTo>
                  <a:lnTo>
                    <a:pt x="275" y="291"/>
                  </a:lnTo>
                  <a:lnTo>
                    <a:pt x="273" y="291"/>
                  </a:lnTo>
                  <a:lnTo>
                    <a:pt x="271" y="293"/>
                  </a:lnTo>
                  <a:lnTo>
                    <a:pt x="269" y="294"/>
                  </a:lnTo>
                  <a:lnTo>
                    <a:pt x="266" y="294"/>
                  </a:lnTo>
                  <a:lnTo>
                    <a:pt x="266" y="293"/>
                  </a:lnTo>
                  <a:lnTo>
                    <a:pt x="267" y="291"/>
                  </a:lnTo>
                  <a:lnTo>
                    <a:pt x="267" y="289"/>
                  </a:lnTo>
                  <a:lnTo>
                    <a:pt x="267" y="286"/>
                  </a:lnTo>
                  <a:lnTo>
                    <a:pt x="269" y="277"/>
                  </a:lnTo>
                  <a:lnTo>
                    <a:pt x="270" y="268"/>
                  </a:lnTo>
                  <a:lnTo>
                    <a:pt x="272" y="258"/>
                  </a:lnTo>
                  <a:lnTo>
                    <a:pt x="274" y="248"/>
                  </a:lnTo>
                  <a:lnTo>
                    <a:pt x="274" y="244"/>
                  </a:lnTo>
                  <a:lnTo>
                    <a:pt x="275" y="240"/>
                  </a:lnTo>
                  <a:lnTo>
                    <a:pt x="276" y="236"/>
                  </a:lnTo>
                  <a:lnTo>
                    <a:pt x="276" y="233"/>
                  </a:lnTo>
                  <a:lnTo>
                    <a:pt x="276" y="233"/>
                  </a:lnTo>
                  <a:lnTo>
                    <a:pt x="275" y="233"/>
                  </a:lnTo>
                  <a:lnTo>
                    <a:pt x="275" y="233"/>
                  </a:lnTo>
                  <a:lnTo>
                    <a:pt x="274" y="233"/>
                  </a:lnTo>
                  <a:lnTo>
                    <a:pt x="274" y="233"/>
                  </a:lnTo>
                  <a:lnTo>
                    <a:pt x="273" y="233"/>
                  </a:lnTo>
                  <a:lnTo>
                    <a:pt x="273" y="233"/>
                  </a:lnTo>
                  <a:lnTo>
                    <a:pt x="273" y="233"/>
                  </a:lnTo>
                  <a:lnTo>
                    <a:pt x="272" y="241"/>
                  </a:lnTo>
                  <a:lnTo>
                    <a:pt x="270" y="248"/>
                  </a:lnTo>
                  <a:lnTo>
                    <a:pt x="269" y="256"/>
                  </a:lnTo>
                  <a:lnTo>
                    <a:pt x="267" y="264"/>
                  </a:lnTo>
                  <a:lnTo>
                    <a:pt x="265" y="272"/>
                  </a:lnTo>
                  <a:lnTo>
                    <a:pt x="264" y="280"/>
                  </a:lnTo>
                  <a:lnTo>
                    <a:pt x="262" y="288"/>
                  </a:lnTo>
                  <a:lnTo>
                    <a:pt x="261" y="295"/>
                  </a:lnTo>
                  <a:lnTo>
                    <a:pt x="260" y="297"/>
                  </a:lnTo>
                  <a:lnTo>
                    <a:pt x="259" y="297"/>
                  </a:lnTo>
                  <a:lnTo>
                    <a:pt x="258" y="298"/>
                  </a:lnTo>
                  <a:lnTo>
                    <a:pt x="256" y="299"/>
                  </a:lnTo>
                  <a:lnTo>
                    <a:pt x="255" y="300"/>
                  </a:lnTo>
                  <a:lnTo>
                    <a:pt x="254" y="300"/>
                  </a:lnTo>
                  <a:lnTo>
                    <a:pt x="252" y="301"/>
                  </a:lnTo>
                  <a:lnTo>
                    <a:pt x="251" y="301"/>
                  </a:lnTo>
                  <a:lnTo>
                    <a:pt x="250" y="302"/>
                  </a:lnTo>
                  <a:lnTo>
                    <a:pt x="249" y="302"/>
                  </a:lnTo>
                  <a:lnTo>
                    <a:pt x="247" y="302"/>
                  </a:lnTo>
                  <a:lnTo>
                    <a:pt x="246" y="303"/>
                  </a:lnTo>
                  <a:lnTo>
                    <a:pt x="244" y="304"/>
                  </a:lnTo>
                  <a:lnTo>
                    <a:pt x="241" y="304"/>
                  </a:lnTo>
                  <a:lnTo>
                    <a:pt x="242" y="297"/>
                  </a:lnTo>
                  <a:lnTo>
                    <a:pt x="244" y="289"/>
                  </a:lnTo>
                  <a:lnTo>
                    <a:pt x="245" y="282"/>
                  </a:lnTo>
                  <a:lnTo>
                    <a:pt x="246" y="275"/>
                  </a:lnTo>
                  <a:lnTo>
                    <a:pt x="247" y="267"/>
                  </a:lnTo>
                  <a:lnTo>
                    <a:pt x="248" y="260"/>
                  </a:lnTo>
                  <a:lnTo>
                    <a:pt x="249" y="256"/>
                  </a:lnTo>
                  <a:lnTo>
                    <a:pt x="249" y="253"/>
                  </a:lnTo>
                  <a:lnTo>
                    <a:pt x="250" y="250"/>
                  </a:lnTo>
                  <a:lnTo>
                    <a:pt x="250" y="246"/>
                  </a:lnTo>
                  <a:lnTo>
                    <a:pt x="250" y="246"/>
                  </a:lnTo>
                  <a:lnTo>
                    <a:pt x="249" y="246"/>
                  </a:lnTo>
                  <a:lnTo>
                    <a:pt x="249" y="246"/>
                  </a:lnTo>
                  <a:lnTo>
                    <a:pt x="248" y="246"/>
                  </a:lnTo>
                  <a:lnTo>
                    <a:pt x="248" y="246"/>
                  </a:lnTo>
                  <a:lnTo>
                    <a:pt x="247" y="246"/>
                  </a:lnTo>
                  <a:lnTo>
                    <a:pt x="247" y="246"/>
                  </a:lnTo>
                  <a:lnTo>
                    <a:pt x="247" y="246"/>
                  </a:lnTo>
                  <a:lnTo>
                    <a:pt x="243" y="264"/>
                  </a:lnTo>
                  <a:lnTo>
                    <a:pt x="241" y="278"/>
                  </a:lnTo>
                  <a:lnTo>
                    <a:pt x="239" y="288"/>
                  </a:lnTo>
                  <a:lnTo>
                    <a:pt x="238" y="295"/>
                  </a:lnTo>
                  <a:lnTo>
                    <a:pt x="237" y="298"/>
                  </a:lnTo>
                  <a:lnTo>
                    <a:pt x="237" y="300"/>
                  </a:lnTo>
                  <a:lnTo>
                    <a:pt x="236" y="302"/>
                  </a:lnTo>
                  <a:lnTo>
                    <a:pt x="236" y="303"/>
                  </a:lnTo>
                  <a:lnTo>
                    <a:pt x="236" y="304"/>
                  </a:lnTo>
                  <a:lnTo>
                    <a:pt x="235" y="305"/>
                  </a:lnTo>
                  <a:lnTo>
                    <a:pt x="235" y="306"/>
                  </a:lnTo>
                  <a:lnTo>
                    <a:pt x="235" y="306"/>
                  </a:lnTo>
                  <a:lnTo>
                    <a:pt x="232" y="308"/>
                  </a:lnTo>
                  <a:lnTo>
                    <a:pt x="229" y="308"/>
                  </a:lnTo>
                  <a:lnTo>
                    <a:pt x="227" y="309"/>
                  </a:lnTo>
                  <a:lnTo>
                    <a:pt x="225" y="309"/>
                  </a:lnTo>
                  <a:lnTo>
                    <a:pt x="223" y="310"/>
                  </a:lnTo>
                  <a:lnTo>
                    <a:pt x="221" y="310"/>
                  </a:lnTo>
                  <a:lnTo>
                    <a:pt x="219" y="310"/>
                  </a:lnTo>
                  <a:lnTo>
                    <a:pt x="216" y="311"/>
                  </a:lnTo>
                  <a:lnTo>
                    <a:pt x="217" y="304"/>
                  </a:lnTo>
                  <a:lnTo>
                    <a:pt x="219" y="297"/>
                  </a:lnTo>
                  <a:lnTo>
                    <a:pt x="221" y="289"/>
                  </a:lnTo>
                  <a:lnTo>
                    <a:pt x="222" y="282"/>
                  </a:lnTo>
                  <a:lnTo>
                    <a:pt x="223" y="277"/>
                  </a:lnTo>
                  <a:lnTo>
                    <a:pt x="224" y="274"/>
                  </a:lnTo>
                  <a:lnTo>
                    <a:pt x="225" y="270"/>
                  </a:lnTo>
                  <a:lnTo>
                    <a:pt x="225" y="266"/>
                  </a:lnTo>
                  <a:lnTo>
                    <a:pt x="225" y="265"/>
                  </a:lnTo>
                  <a:lnTo>
                    <a:pt x="225" y="263"/>
                  </a:lnTo>
                  <a:lnTo>
                    <a:pt x="225" y="261"/>
                  </a:lnTo>
                  <a:lnTo>
                    <a:pt x="226" y="259"/>
                  </a:lnTo>
                  <a:lnTo>
                    <a:pt x="226" y="258"/>
                  </a:lnTo>
                  <a:lnTo>
                    <a:pt x="226" y="256"/>
                  </a:lnTo>
                  <a:lnTo>
                    <a:pt x="225" y="255"/>
                  </a:lnTo>
                  <a:lnTo>
                    <a:pt x="225" y="254"/>
                  </a:lnTo>
                  <a:lnTo>
                    <a:pt x="225" y="253"/>
                  </a:lnTo>
                  <a:lnTo>
                    <a:pt x="224" y="253"/>
                  </a:lnTo>
                  <a:lnTo>
                    <a:pt x="224" y="253"/>
                  </a:lnTo>
                  <a:lnTo>
                    <a:pt x="223" y="253"/>
                  </a:lnTo>
                  <a:lnTo>
                    <a:pt x="223" y="253"/>
                  </a:lnTo>
                  <a:lnTo>
                    <a:pt x="223" y="253"/>
                  </a:lnTo>
                  <a:lnTo>
                    <a:pt x="222" y="253"/>
                  </a:lnTo>
                  <a:lnTo>
                    <a:pt x="222" y="253"/>
                  </a:lnTo>
                  <a:lnTo>
                    <a:pt x="221" y="259"/>
                  </a:lnTo>
                  <a:lnTo>
                    <a:pt x="220" y="266"/>
                  </a:lnTo>
                  <a:lnTo>
                    <a:pt x="218" y="273"/>
                  </a:lnTo>
                  <a:lnTo>
                    <a:pt x="217" y="280"/>
                  </a:lnTo>
                  <a:lnTo>
                    <a:pt x="216" y="286"/>
                  </a:lnTo>
                  <a:lnTo>
                    <a:pt x="215" y="293"/>
                  </a:lnTo>
                  <a:lnTo>
                    <a:pt x="213" y="300"/>
                  </a:lnTo>
                  <a:lnTo>
                    <a:pt x="212" y="307"/>
                  </a:lnTo>
                  <a:lnTo>
                    <a:pt x="211" y="308"/>
                  </a:lnTo>
                  <a:lnTo>
                    <a:pt x="210" y="309"/>
                  </a:lnTo>
                  <a:lnTo>
                    <a:pt x="209" y="310"/>
                  </a:lnTo>
                  <a:lnTo>
                    <a:pt x="208" y="311"/>
                  </a:lnTo>
                  <a:lnTo>
                    <a:pt x="207" y="312"/>
                  </a:lnTo>
                  <a:lnTo>
                    <a:pt x="206" y="312"/>
                  </a:lnTo>
                  <a:lnTo>
                    <a:pt x="205" y="313"/>
                  </a:lnTo>
                  <a:lnTo>
                    <a:pt x="204" y="313"/>
                  </a:lnTo>
                  <a:lnTo>
                    <a:pt x="203" y="313"/>
                  </a:lnTo>
                  <a:lnTo>
                    <a:pt x="202" y="313"/>
                  </a:lnTo>
                  <a:lnTo>
                    <a:pt x="201" y="313"/>
                  </a:lnTo>
                  <a:lnTo>
                    <a:pt x="200" y="314"/>
                  </a:lnTo>
                  <a:lnTo>
                    <a:pt x="197" y="314"/>
                  </a:lnTo>
                  <a:lnTo>
                    <a:pt x="194" y="314"/>
                  </a:lnTo>
                  <a:lnTo>
                    <a:pt x="195" y="311"/>
                  </a:lnTo>
                  <a:lnTo>
                    <a:pt x="196" y="307"/>
                  </a:lnTo>
                  <a:lnTo>
                    <a:pt x="197" y="303"/>
                  </a:lnTo>
                  <a:lnTo>
                    <a:pt x="197" y="299"/>
                  </a:lnTo>
                  <a:lnTo>
                    <a:pt x="199" y="291"/>
                  </a:lnTo>
                  <a:lnTo>
                    <a:pt x="201" y="284"/>
                  </a:lnTo>
                  <a:lnTo>
                    <a:pt x="202" y="280"/>
                  </a:lnTo>
                  <a:lnTo>
                    <a:pt x="203" y="277"/>
                  </a:lnTo>
                  <a:lnTo>
                    <a:pt x="204" y="273"/>
                  </a:lnTo>
                  <a:lnTo>
                    <a:pt x="205" y="269"/>
                  </a:lnTo>
                  <a:lnTo>
                    <a:pt x="205" y="266"/>
                  </a:lnTo>
                  <a:lnTo>
                    <a:pt x="206" y="262"/>
                  </a:lnTo>
                  <a:lnTo>
                    <a:pt x="206" y="261"/>
                  </a:lnTo>
                  <a:lnTo>
                    <a:pt x="206" y="259"/>
                  </a:lnTo>
                  <a:lnTo>
                    <a:pt x="206" y="257"/>
                  </a:lnTo>
                  <a:lnTo>
                    <a:pt x="206" y="255"/>
                  </a:lnTo>
                  <a:lnTo>
                    <a:pt x="205" y="255"/>
                  </a:lnTo>
                  <a:lnTo>
                    <a:pt x="204" y="254"/>
                  </a:lnTo>
                  <a:lnTo>
                    <a:pt x="202" y="254"/>
                  </a:lnTo>
                  <a:lnTo>
                    <a:pt x="201" y="254"/>
                  </a:lnTo>
                  <a:lnTo>
                    <a:pt x="200" y="255"/>
                  </a:lnTo>
                  <a:lnTo>
                    <a:pt x="200" y="256"/>
                  </a:lnTo>
                  <a:lnTo>
                    <a:pt x="199" y="257"/>
                  </a:lnTo>
                  <a:lnTo>
                    <a:pt x="198" y="259"/>
                  </a:lnTo>
                  <a:lnTo>
                    <a:pt x="198" y="261"/>
                  </a:lnTo>
                  <a:lnTo>
                    <a:pt x="197" y="263"/>
                  </a:lnTo>
                  <a:lnTo>
                    <a:pt x="197" y="265"/>
                  </a:lnTo>
                  <a:lnTo>
                    <a:pt x="196" y="267"/>
                  </a:lnTo>
                  <a:lnTo>
                    <a:pt x="196" y="270"/>
                  </a:lnTo>
                  <a:lnTo>
                    <a:pt x="196" y="273"/>
                  </a:lnTo>
                  <a:lnTo>
                    <a:pt x="195" y="275"/>
                  </a:lnTo>
                  <a:lnTo>
                    <a:pt x="195" y="278"/>
                  </a:lnTo>
                  <a:lnTo>
                    <a:pt x="195" y="284"/>
                  </a:lnTo>
                  <a:lnTo>
                    <a:pt x="194" y="290"/>
                  </a:lnTo>
                  <a:lnTo>
                    <a:pt x="194" y="293"/>
                  </a:lnTo>
                  <a:lnTo>
                    <a:pt x="193" y="296"/>
                  </a:lnTo>
                  <a:lnTo>
                    <a:pt x="193" y="298"/>
                  </a:lnTo>
                  <a:lnTo>
                    <a:pt x="193" y="301"/>
                  </a:lnTo>
                  <a:lnTo>
                    <a:pt x="193" y="304"/>
                  </a:lnTo>
                  <a:lnTo>
                    <a:pt x="192" y="306"/>
                  </a:lnTo>
                  <a:lnTo>
                    <a:pt x="191" y="308"/>
                  </a:lnTo>
                  <a:lnTo>
                    <a:pt x="191" y="310"/>
                  </a:lnTo>
                  <a:lnTo>
                    <a:pt x="190" y="312"/>
                  </a:lnTo>
                  <a:lnTo>
                    <a:pt x="189" y="313"/>
                  </a:lnTo>
                  <a:lnTo>
                    <a:pt x="188" y="314"/>
                  </a:lnTo>
                  <a:lnTo>
                    <a:pt x="187" y="315"/>
                  </a:lnTo>
                  <a:lnTo>
                    <a:pt x="182" y="316"/>
                  </a:lnTo>
                  <a:lnTo>
                    <a:pt x="177" y="317"/>
                  </a:lnTo>
                  <a:lnTo>
                    <a:pt x="171" y="318"/>
                  </a:lnTo>
                  <a:lnTo>
                    <a:pt x="166" y="318"/>
                  </a:lnTo>
                  <a:lnTo>
                    <a:pt x="160" y="319"/>
                  </a:lnTo>
                  <a:lnTo>
                    <a:pt x="155" y="320"/>
                  </a:lnTo>
                  <a:lnTo>
                    <a:pt x="149" y="321"/>
                  </a:lnTo>
                  <a:lnTo>
                    <a:pt x="144" y="322"/>
                  </a:lnTo>
                  <a:lnTo>
                    <a:pt x="147" y="312"/>
                  </a:lnTo>
                  <a:lnTo>
                    <a:pt x="150" y="304"/>
                  </a:lnTo>
                  <a:lnTo>
                    <a:pt x="153" y="296"/>
                  </a:lnTo>
                  <a:lnTo>
                    <a:pt x="155" y="289"/>
                  </a:lnTo>
                  <a:lnTo>
                    <a:pt x="157" y="283"/>
                  </a:lnTo>
                  <a:lnTo>
                    <a:pt x="159" y="277"/>
                  </a:lnTo>
                  <a:lnTo>
                    <a:pt x="160" y="275"/>
                  </a:lnTo>
                  <a:lnTo>
                    <a:pt x="160" y="273"/>
                  </a:lnTo>
                  <a:lnTo>
                    <a:pt x="160" y="272"/>
                  </a:lnTo>
                  <a:lnTo>
                    <a:pt x="161" y="271"/>
                  </a:lnTo>
                  <a:lnTo>
                    <a:pt x="160" y="271"/>
                  </a:lnTo>
                  <a:lnTo>
                    <a:pt x="159" y="271"/>
                  </a:lnTo>
                  <a:lnTo>
                    <a:pt x="159" y="272"/>
                  </a:lnTo>
                  <a:lnTo>
                    <a:pt x="158" y="273"/>
                  </a:lnTo>
                  <a:lnTo>
                    <a:pt x="157" y="274"/>
                  </a:lnTo>
                  <a:lnTo>
                    <a:pt x="157" y="275"/>
                  </a:lnTo>
                  <a:lnTo>
                    <a:pt x="156" y="276"/>
                  </a:lnTo>
                  <a:lnTo>
                    <a:pt x="155" y="278"/>
                  </a:lnTo>
                  <a:lnTo>
                    <a:pt x="154" y="279"/>
                  </a:lnTo>
                  <a:lnTo>
                    <a:pt x="153" y="281"/>
                  </a:lnTo>
                  <a:lnTo>
                    <a:pt x="153" y="283"/>
                  </a:lnTo>
                  <a:lnTo>
                    <a:pt x="152" y="285"/>
                  </a:lnTo>
                  <a:lnTo>
                    <a:pt x="150" y="289"/>
                  </a:lnTo>
                  <a:lnTo>
                    <a:pt x="149" y="293"/>
                  </a:lnTo>
                  <a:lnTo>
                    <a:pt x="147" y="297"/>
                  </a:lnTo>
                  <a:lnTo>
                    <a:pt x="146" y="301"/>
                  </a:lnTo>
                  <a:lnTo>
                    <a:pt x="144" y="306"/>
                  </a:lnTo>
                  <a:lnTo>
                    <a:pt x="143" y="310"/>
                  </a:lnTo>
                  <a:lnTo>
                    <a:pt x="141" y="316"/>
                  </a:lnTo>
                  <a:lnTo>
                    <a:pt x="139" y="322"/>
                  </a:lnTo>
                  <a:lnTo>
                    <a:pt x="137" y="322"/>
                  </a:lnTo>
                  <a:lnTo>
                    <a:pt x="136" y="322"/>
                  </a:lnTo>
                  <a:lnTo>
                    <a:pt x="135" y="322"/>
                  </a:lnTo>
                  <a:lnTo>
                    <a:pt x="133" y="322"/>
                  </a:lnTo>
                  <a:lnTo>
                    <a:pt x="131" y="323"/>
                  </a:lnTo>
                  <a:lnTo>
                    <a:pt x="130" y="323"/>
                  </a:lnTo>
                  <a:lnTo>
                    <a:pt x="129" y="323"/>
                  </a:lnTo>
                  <a:lnTo>
                    <a:pt x="127" y="323"/>
                  </a:lnTo>
                  <a:lnTo>
                    <a:pt x="131" y="311"/>
                  </a:lnTo>
                  <a:lnTo>
                    <a:pt x="134" y="302"/>
                  </a:lnTo>
                  <a:lnTo>
                    <a:pt x="136" y="295"/>
                  </a:lnTo>
                  <a:lnTo>
                    <a:pt x="138" y="290"/>
                  </a:lnTo>
                  <a:lnTo>
                    <a:pt x="139" y="286"/>
                  </a:lnTo>
                  <a:lnTo>
                    <a:pt x="140" y="283"/>
                  </a:lnTo>
                  <a:lnTo>
                    <a:pt x="141" y="279"/>
                  </a:lnTo>
                  <a:lnTo>
                    <a:pt x="141" y="276"/>
                  </a:lnTo>
                  <a:lnTo>
                    <a:pt x="141" y="276"/>
                  </a:lnTo>
                  <a:lnTo>
                    <a:pt x="140" y="276"/>
                  </a:lnTo>
                  <a:lnTo>
                    <a:pt x="140" y="276"/>
                  </a:lnTo>
                  <a:lnTo>
                    <a:pt x="139" y="276"/>
                  </a:lnTo>
                  <a:lnTo>
                    <a:pt x="139" y="276"/>
                  </a:lnTo>
                  <a:lnTo>
                    <a:pt x="139" y="276"/>
                  </a:lnTo>
                  <a:lnTo>
                    <a:pt x="138" y="276"/>
                  </a:lnTo>
                  <a:lnTo>
                    <a:pt x="138" y="276"/>
                  </a:lnTo>
                  <a:lnTo>
                    <a:pt x="135" y="282"/>
                  </a:lnTo>
                  <a:lnTo>
                    <a:pt x="133" y="287"/>
                  </a:lnTo>
                  <a:lnTo>
                    <a:pt x="131" y="294"/>
                  </a:lnTo>
                  <a:lnTo>
                    <a:pt x="129" y="300"/>
                  </a:lnTo>
                  <a:lnTo>
                    <a:pt x="127" y="305"/>
                  </a:lnTo>
                  <a:lnTo>
                    <a:pt x="125" y="311"/>
                  </a:lnTo>
                  <a:lnTo>
                    <a:pt x="124" y="317"/>
                  </a:lnTo>
                  <a:lnTo>
                    <a:pt x="122" y="323"/>
                  </a:lnTo>
                  <a:lnTo>
                    <a:pt x="120" y="323"/>
                  </a:lnTo>
                  <a:lnTo>
                    <a:pt x="118" y="323"/>
                  </a:lnTo>
                  <a:lnTo>
                    <a:pt x="117" y="324"/>
                  </a:lnTo>
                  <a:lnTo>
                    <a:pt x="115" y="324"/>
                  </a:lnTo>
                  <a:lnTo>
                    <a:pt x="113" y="324"/>
                  </a:lnTo>
                  <a:lnTo>
                    <a:pt x="112" y="324"/>
                  </a:lnTo>
                  <a:lnTo>
                    <a:pt x="110" y="324"/>
                  </a:lnTo>
                  <a:lnTo>
                    <a:pt x="109" y="324"/>
                  </a:lnTo>
                  <a:close/>
                </a:path>
              </a:pathLst>
            </a:custGeom>
            <a:solidFill>
              <a:schemeClr val="accent4">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9"/>
            <p:cNvSpPr>
              <a:spLocks/>
            </p:cNvSpPr>
            <p:nvPr/>
          </p:nvSpPr>
          <p:spPr bwMode="auto">
            <a:xfrm>
              <a:off x="840" y="3732"/>
              <a:ext cx="17" cy="52"/>
            </a:xfrm>
            <a:custGeom>
              <a:avLst/>
              <a:gdLst>
                <a:gd name="T0" fmla="*/ 0 w 17"/>
                <a:gd name="T1" fmla="*/ 52 h 52"/>
                <a:gd name="T2" fmla="*/ 3 w 17"/>
                <a:gd name="T3" fmla="*/ 43 h 52"/>
                <a:gd name="T4" fmla="*/ 5 w 17"/>
                <a:gd name="T5" fmla="*/ 34 h 52"/>
                <a:gd name="T6" fmla="*/ 8 w 17"/>
                <a:gd name="T7" fmla="*/ 25 h 52"/>
                <a:gd name="T8" fmla="*/ 10 w 17"/>
                <a:gd name="T9" fmla="*/ 17 h 52"/>
                <a:gd name="T10" fmla="*/ 12 w 17"/>
                <a:gd name="T11" fmla="*/ 11 h 52"/>
                <a:gd name="T12" fmla="*/ 13 w 17"/>
                <a:gd name="T13" fmla="*/ 5 h 52"/>
                <a:gd name="T14" fmla="*/ 14 w 17"/>
                <a:gd name="T15" fmla="*/ 4 h 52"/>
                <a:gd name="T16" fmla="*/ 14 w 17"/>
                <a:gd name="T17" fmla="*/ 2 h 52"/>
                <a:gd name="T18" fmla="*/ 15 w 17"/>
                <a:gd name="T19" fmla="*/ 1 h 52"/>
                <a:gd name="T20" fmla="*/ 15 w 17"/>
                <a:gd name="T21" fmla="*/ 1 h 52"/>
                <a:gd name="T22" fmla="*/ 15 w 17"/>
                <a:gd name="T23" fmla="*/ 1 h 52"/>
                <a:gd name="T24" fmla="*/ 15 w 17"/>
                <a:gd name="T25" fmla="*/ 0 h 52"/>
                <a:gd name="T26" fmla="*/ 15 w 17"/>
                <a:gd name="T27" fmla="*/ 0 h 52"/>
                <a:gd name="T28" fmla="*/ 16 w 17"/>
                <a:gd name="T29" fmla="*/ 0 h 52"/>
                <a:gd name="T30" fmla="*/ 16 w 17"/>
                <a:gd name="T31" fmla="*/ 1 h 52"/>
                <a:gd name="T32" fmla="*/ 16 w 17"/>
                <a:gd name="T33" fmla="*/ 1 h 52"/>
                <a:gd name="T34" fmla="*/ 16 w 17"/>
                <a:gd name="T35" fmla="*/ 1 h 52"/>
                <a:gd name="T36" fmla="*/ 17 w 17"/>
                <a:gd name="T37" fmla="*/ 1 h 52"/>
                <a:gd name="T38" fmla="*/ 17 w 17"/>
                <a:gd name="T39" fmla="*/ 1 h 52"/>
                <a:gd name="T40" fmla="*/ 17 w 17"/>
                <a:gd name="T41" fmla="*/ 1 h 52"/>
                <a:gd name="T42" fmla="*/ 17 w 17"/>
                <a:gd name="T43" fmla="*/ 2 h 52"/>
                <a:gd name="T44" fmla="*/ 17 w 17"/>
                <a:gd name="T45" fmla="*/ 4 h 52"/>
                <a:gd name="T46" fmla="*/ 17 w 17"/>
                <a:gd name="T47" fmla="*/ 5 h 52"/>
                <a:gd name="T48" fmla="*/ 17 w 17"/>
                <a:gd name="T49" fmla="*/ 7 h 52"/>
                <a:gd name="T50" fmla="*/ 16 w 17"/>
                <a:gd name="T51" fmla="*/ 9 h 52"/>
                <a:gd name="T52" fmla="*/ 16 w 17"/>
                <a:gd name="T53" fmla="*/ 12 h 52"/>
                <a:gd name="T54" fmla="*/ 15 w 17"/>
                <a:gd name="T55" fmla="*/ 16 h 52"/>
                <a:gd name="T56" fmla="*/ 14 w 17"/>
                <a:gd name="T57" fmla="*/ 19 h 52"/>
                <a:gd name="T58" fmla="*/ 13 w 17"/>
                <a:gd name="T59" fmla="*/ 22 h 52"/>
                <a:gd name="T60" fmla="*/ 13 w 17"/>
                <a:gd name="T61" fmla="*/ 25 h 52"/>
                <a:gd name="T62" fmla="*/ 11 w 17"/>
                <a:gd name="T63" fmla="*/ 31 h 52"/>
                <a:gd name="T64" fmla="*/ 9 w 17"/>
                <a:gd name="T65" fmla="*/ 38 h 52"/>
                <a:gd name="T66" fmla="*/ 6 w 17"/>
                <a:gd name="T67" fmla="*/ 44 h 52"/>
                <a:gd name="T68" fmla="*/ 5 w 17"/>
                <a:gd name="T69" fmla="*/ 50 h 52"/>
                <a:gd name="T70" fmla="*/ 4 w 17"/>
                <a:gd name="T71" fmla="*/ 50 h 52"/>
                <a:gd name="T72" fmla="*/ 3 w 17"/>
                <a:gd name="T73" fmla="*/ 51 h 52"/>
                <a:gd name="T74" fmla="*/ 3 w 17"/>
                <a:gd name="T75" fmla="*/ 51 h 52"/>
                <a:gd name="T76" fmla="*/ 2 w 17"/>
                <a:gd name="T77" fmla="*/ 51 h 52"/>
                <a:gd name="T78" fmla="*/ 2 w 17"/>
                <a:gd name="T79" fmla="*/ 51 h 52"/>
                <a:gd name="T80" fmla="*/ 1 w 17"/>
                <a:gd name="T81" fmla="*/ 52 h 52"/>
                <a:gd name="T82" fmla="*/ 1 w 17"/>
                <a:gd name="T83" fmla="*/ 52 h 52"/>
                <a:gd name="T84" fmla="*/ 0 w 17"/>
                <a:gd name="T85"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 h="52">
                  <a:moveTo>
                    <a:pt x="0" y="52"/>
                  </a:moveTo>
                  <a:lnTo>
                    <a:pt x="3" y="43"/>
                  </a:lnTo>
                  <a:lnTo>
                    <a:pt x="5" y="34"/>
                  </a:lnTo>
                  <a:lnTo>
                    <a:pt x="8" y="25"/>
                  </a:lnTo>
                  <a:lnTo>
                    <a:pt x="10" y="17"/>
                  </a:lnTo>
                  <a:lnTo>
                    <a:pt x="12" y="11"/>
                  </a:lnTo>
                  <a:lnTo>
                    <a:pt x="13" y="5"/>
                  </a:lnTo>
                  <a:lnTo>
                    <a:pt x="14" y="4"/>
                  </a:lnTo>
                  <a:lnTo>
                    <a:pt x="14" y="2"/>
                  </a:lnTo>
                  <a:lnTo>
                    <a:pt x="15" y="1"/>
                  </a:lnTo>
                  <a:lnTo>
                    <a:pt x="15" y="1"/>
                  </a:lnTo>
                  <a:lnTo>
                    <a:pt x="15" y="1"/>
                  </a:lnTo>
                  <a:lnTo>
                    <a:pt x="15" y="0"/>
                  </a:lnTo>
                  <a:lnTo>
                    <a:pt x="15" y="0"/>
                  </a:lnTo>
                  <a:lnTo>
                    <a:pt x="16" y="0"/>
                  </a:lnTo>
                  <a:lnTo>
                    <a:pt x="16" y="1"/>
                  </a:lnTo>
                  <a:lnTo>
                    <a:pt x="16" y="1"/>
                  </a:lnTo>
                  <a:lnTo>
                    <a:pt x="16" y="1"/>
                  </a:lnTo>
                  <a:lnTo>
                    <a:pt x="17" y="1"/>
                  </a:lnTo>
                  <a:lnTo>
                    <a:pt x="17" y="1"/>
                  </a:lnTo>
                  <a:lnTo>
                    <a:pt x="17" y="1"/>
                  </a:lnTo>
                  <a:lnTo>
                    <a:pt x="17" y="2"/>
                  </a:lnTo>
                  <a:lnTo>
                    <a:pt x="17" y="4"/>
                  </a:lnTo>
                  <a:lnTo>
                    <a:pt x="17" y="5"/>
                  </a:lnTo>
                  <a:lnTo>
                    <a:pt x="17" y="7"/>
                  </a:lnTo>
                  <a:lnTo>
                    <a:pt x="16" y="9"/>
                  </a:lnTo>
                  <a:lnTo>
                    <a:pt x="16" y="12"/>
                  </a:lnTo>
                  <a:lnTo>
                    <a:pt x="15" y="16"/>
                  </a:lnTo>
                  <a:lnTo>
                    <a:pt x="14" y="19"/>
                  </a:lnTo>
                  <a:lnTo>
                    <a:pt x="13" y="22"/>
                  </a:lnTo>
                  <a:lnTo>
                    <a:pt x="13" y="25"/>
                  </a:lnTo>
                  <a:lnTo>
                    <a:pt x="11" y="31"/>
                  </a:lnTo>
                  <a:lnTo>
                    <a:pt x="9" y="38"/>
                  </a:lnTo>
                  <a:lnTo>
                    <a:pt x="6" y="44"/>
                  </a:lnTo>
                  <a:lnTo>
                    <a:pt x="5" y="50"/>
                  </a:lnTo>
                  <a:lnTo>
                    <a:pt x="4" y="50"/>
                  </a:lnTo>
                  <a:lnTo>
                    <a:pt x="3" y="51"/>
                  </a:lnTo>
                  <a:lnTo>
                    <a:pt x="3" y="51"/>
                  </a:lnTo>
                  <a:lnTo>
                    <a:pt x="2" y="51"/>
                  </a:lnTo>
                  <a:lnTo>
                    <a:pt x="2" y="51"/>
                  </a:lnTo>
                  <a:lnTo>
                    <a:pt x="1" y="52"/>
                  </a:lnTo>
                  <a:lnTo>
                    <a:pt x="1" y="52"/>
                  </a:lnTo>
                  <a:lnTo>
                    <a:pt x="0"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0"/>
            <p:cNvSpPr>
              <a:spLocks/>
            </p:cNvSpPr>
            <p:nvPr/>
          </p:nvSpPr>
          <p:spPr bwMode="auto">
            <a:xfrm>
              <a:off x="970" y="3438"/>
              <a:ext cx="148" cy="294"/>
            </a:xfrm>
            <a:custGeom>
              <a:avLst/>
              <a:gdLst>
                <a:gd name="T0" fmla="*/ 55 w 148"/>
                <a:gd name="T1" fmla="*/ 287 h 294"/>
                <a:gd name="T2" fmla="*/ 46 w 148"/>
                <a:gd name="T3" fmla="*/ 256 h 294"/>
                <a:gd name="T4" fmla="*/ 38 w 148"/>
                <a:gd name="T5" fmla="*/ 242 h 294"/>
                <a:gd name="T6" fmla="*/ 48 w 148"/>
                <a:gd name="T7" fmla="*/ 280 h 294"/>
                <a:gd name="T8" fmla="*/ 21 w 148"/>
                <a:gd name="T9" fmla="*/ 232 h 294"/>
                <a:gd name="T10" fmla="*/ 1 w 148"/>
                <a:gd name="T11" fmla="*/ 139 h 294"/>
                <a:gd name="T12" fmla="*/ 6 w 148"/>
                <a:gd name="T13" fmla="*/ 44 h 294"/>
                <a:gd name="T14" fmla="*/ 32 w 148"/>
                <a:gd name="T15" fmla="*/ 14 h 294"/>
                <a:gd name="T16" fmla="*/ 57 w 148"/>
                <a:gd name="T17" fmla="*/ 1 h 294"/>
                <a:gd name="T18" fmla="*/ 66 w 148"/>
                <a:gd name="T19" fmla="*/ 3 h 294"/>
                <a:gd name="T20" fmla="*/ 55 w 148"/>
                <a:gd name="T21" fmla="*/ 8 h 294"/>
                <a:gd name="T22" fmla="*/ 46 w 148"/>
                <a:gd name="T23" fmla="*/ 39 h 294"/>
                <a:gd name="T24" fmla="*/ 58 w 148"/>
                <a:gd name="T25" fmla="*/ 126 h 294"/>
                <a:gd name="T26" fmla="*/ 96 w 148"/>
                <a:gd name="T27" fmla="*/ 208 h 294"/>
                <a:gd name="T28" fmla="*/ 123 w 148"/>
                <a:gd name="T29" fmla="*/ 240 h 294"/>
                <a:gd name="T30" fmla="*/ 129 w 148"/>
                <a:gd name="T31" fmla="*/ 229 h 294"/>
                <a:gd name="T32" fmla="*/ 129 w 148"/>
                <a:gd name="T33" fmla="*/ 205 h 294"/>
                <a:gd name="T34" fmla="*/ 123 w 148"/>
                <a:gd name="T35" fmla="*/ 229 h 294"/>
                <a:gd name="T36" fmla="*/ 112 w 148"/>
                <a:gd name="T37" fmla="*/ 221 h 294"/>
                <a:gd name="T38" fmla="*/ 85 w 148"/>
                <a:gd name="T39" fmla="*/ 175 h 294"/>
                <a:gd name="T40" fmla="*/ 66 w 148"/>
                <a:gd name="T41" fmla="*/ 128 h 294"/>
                <a:gd name="T42" fmla="*/ 70 w 148"/>
                <a:gd name="T43" fmla="*/ 117 h 294"/>
                <a:gd name="T44" fmla="*/ 95 w 148"/>
                <a:gd name="T45" fmla="*/ 179 h 294"/>
                <a:gd name="T46" fmla="*/ 90 w 148"/>
                <a:gd name="T47" fmla="*/ 154 h 294"/>
                <a:gd name="T48" fmla="*/ 76 w 148"/>
                <a:gd name="T49" fmla="*/ 113 h 294"/>
                <a:gd name="T50" fmla="*/ 78 w 148"/>
                <a:gd name="T51" fmla="*/ 98 h 294"/>
                <a:gd name="T52" fmla="*/ 109 w 148"/>
                <a:gd name="T53" fmla="*/ 195 h 294"/>
                <a:gd name="T54" fmla="*/ 106 w 148"/>
                <a:gd name="T55" fmla="*/ 170 h 294"/>
                <a:gd name="T56" fmla="*/ 89 w 148"/>
                <a:gd name="T57" fmla="*/ 118 h 294"/>
                <a:gd name="T58" fmla="*/ 87 w 148"/>
                <a:gd name="T59" fmla="*/ 88 h 294"/>
                <a:gd name="T60" fmla="*/ 116 w 148"/>
                <a:gd name="T61" fmla="*/ 169 h 294"/>
                <a:gd name="T62" fmla="*/ 121 w 148"/>
                <a:gd name="T63" fmla="*/ 174 h 294"/>
                <a:gd name="T64" fmla="*/ 104 w 148"/>
                <a:gd name="T65" fmla="*/ 112 h 294"/>
                <a:gd name="T66" fmla="*/ 98 w 148"/>
                <a:gd name="T67" fmla="*/ 77 h 294"/>
                <a:gd name="T68" fmla="*/ 115 w 148"/>
                <a:gd name="T69" fmla="*/ 111 h 294"/>
                <a:gd name="T70" fmla="*/ 115 w 148"/>
                <a:gd name="T71" fmla="*/ 103 h 294"/>
                <a:gd name="T72" fmla="*/ 109 w 148"/>
                <a:gd name="T73" fmla="*/ 69 h 294"/>
                <a:gd name="T74" fmla="*/ 127 w 148"/>
                <a:gd name="T75" fmla="*/ 59 h 294"/>
                <a:gd name="T76" fmla="*/ 144 w 148"/>
                <a:gd name="T77" fmla="*/ 132 h 294"/>
                <a:gd name="T78" fmla="*/ 147 w 148"/>
                <a:gd name="T79" fmla="*/ 209 h 294"/>
                <a:gd name="T80" fmla="*/ 141 w 148"/>
                <a:gd name="T81" fmla="*/ 263 h 294"/>
                <a:gd name="T82" fmla="*/ 132 w 148"/>
                <a:gd name="T83" fmla="*/ 263 h 294"/>
                <a:gd name="T84" fmla="*/ 126 w 148"/>
                <a:gd name="T85" fmla="*/ 260 h 294"/>
                <a:gd name="T86" fmla="*/ 125 w 148"/>
                <a:gd name="T87" fmla="*/ 278 h 294"/>
                <a:gd name="T88" fmla="*/ 107 w 148"/>
                <a:gd name="T89" fmla="*/ 252 h 294"/>
                <a:gd name="T90" fmla="*/ 107 w 148"/>
                <a:gd name="T91" fmla="*/ 257 h 294"/>
                <a:gd name="T92" fmla="*/ 116 w 148"/>
                <a:gd name="T93" fmla="*/ 276 h 294"/>
                <a:gd name="T94" fmla="*/ 106 w 148"/>
                <a:gd name="T95" fmla="*/ 281 h 294"/>
                <a:gd name="T96" fmla="*/ 90 w 148"/>
                <a:gd name="T97" fmla="*/ 248 h 294"/>
                <a:gd name="T98" fmla="*/ 88 w 148"/>
                <a:gd name="T99" fmla="*/ 254 h 294"/>
                <a:gd name="T100" fmla="*/ 101 w 148"/>
                <a:gd name="T101" fmla="*/ 279 h 294"/>
                <a:gd name="T102" fmla="*/ 97 w 148"/>
                <a:gd name="T103" fmla="*/ 288 h 294"/>
                <a:gd name="T104" fmla="*/ 76 w 148"/>
                <a:gd name="T105" fmla="*/ 257 h 294"/>
                <a:gd name="T106" fmla="*/ 75 w 148"/>
                <a:gd name="T107" fmla="*/ 264 h 294"/>
                <a:gd name="T108" fmla="*/ 82 w 148"/>
                <a:gd name="T109" fmla="*/ 290 h 294"/>
                <a:gd name="T110" fmla="*/ 72 w 148"/>
                <a:gd name="T111" fmla="*/ 284 h 294"/>
                <a:gd name="T112" fmla="*/ 55 w 148"/>
                <a:gd name="T113" fmla="*/ 248 h 294"/>
                <a:gd name="T114" fmla="*/ 57 w 148"/>
                <a:gd name="T115" fmla="*/ 267 h 294"/>
                <a:gd name="T116" fmla="*/ 60 w 148"/>
                <a:gd name="T117" fmla="*/ 294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8" h="294">
                  <a:moveTo>
                    <a:pt x="57" y="294"/>
                  </a:moveTo>
                  <a:lnTo>
                    <a:pt x="57" y="293"/>
                  </a:lnTo>
                  <a:lnTo>
                    <a:pt x="56" y="292"/>
                  </a:lnTo>
                  <a:lnTo>
                    <a:pt x="55" y="292"/>
                  </a:lnTo>
                  <a:lnTo>
                    <a:pt x="55" y="291"/>
                  </a:lnTo>
                  <a:lnTo>
                    <a:pt x="55" y="290"/>
                  </a:lnTo>
                  <a:lnTo>
                    <a:pt x="55" y="289"/>
                  </a:lnTo>
                  <a:lnTo>
                    <a:pt x="55" y="289"/>
                  </a:lnTo>
                  <a:lnTo>
                    <a:pt x="55" y="288"/>
                  </a:lnTo>
                  <a:lnTo>
                    <a:pt x="55" y="288"/>
                  </a:lnTo>
                  <a:lnTo>
                    <a:pt x="55" y="287"/>
                  </a:lnTo>
                  <a:lnTo>
                    <a:pt x="55" y="287"/>
                  </a:lnTo>
                  <a:lnTo>
                    <a:pt x="55" y="286"/>
                  </a:lnTo>
                  <a:lnTo>
                    <a:pt x="56" y="285"/>
                  </a:lnTo>
                  <a:lnTo>
                    <a:pt x="56" y="284"/>
                  </a:lnTo>
                  <a:lnTo>
                    <a:pt x="54" y="282"/>
                  </a:lnTo>
                  <a:lnTo>
                    <a:pt x="53" y="279"/>
                  </a:lnTo>
                  <a:lnTo>
                    <a:pt x="52" y="276"/>
                  </a:lnTo>
                  <a:lnTo>
                    <a:pt x="51" y="273"/>
                  </a:lnTo>
                  <a:lnTo>
                    <a:pt x="50" y="270"/>
                  </a:lnTo>
                  <a:lnTo>
                    <a:pt x="49" y="267"/>
                  </a:lnTo>
                  <a:lnTo>
                    <a:pt x="48" y="265"/>
                  </a:lnTo>
                  <a:lnTo>
                    <a:pt x="47" y="262"/>
                  </a:lnTo>
                  <a:lnTo>
                    <a:pt x="46" y="256"/>
                  </a:lnTo>
                  <a:lnTo>
                    <a:pt x="44" y="251"/>
                  </a:lnTo>
                  <a:lnTo>
                    <a:pt x="43" y="246"/>
                  </a:lnTo>
                  <a:lnTo>
                    <a:pt x="42" y="241"/>
                  </a:lnTo>
                  <a:lnTo>
                    <a:pt x="41" y="241"/>
                  </a:lnTo>
                  <a:lnTo>
                    <a:pt x="41" y="241"/>
                  </a:lnTo>
                  <a:lnTo>
                    <a:pt x="40" y="241"/>
                  </a:lnTo>
                  <a:lnTo>
                    <a:pt x="40" y="241"/>
                  </a:lnTo>
                  <a:lnTo>
                    <a:pt x="39" y="241"/>
                  </a:lnTo>
                  <a:lnTo>
                    <a:pt x="39" y="241"/>
                  </a:lnTo>
                  <a:lnTo>
                    <a:pt x="39" y="241"/>
                  </a:lnTo>
                  <a:lnTo>
                    <a:pt x="38" y="241"/>
                  </a:lnTo>
                  <a:lnTo>
                    <a:pt x="38" y="242"/>
                  </a:lnTo>
                  <a:lnTo>
                    <a:pt x="39" y="244"/>
                  </a:lnTo>
                  <a:lnTo>
                    <a:pt x="39" y="247"/>
                  </a:lnTo>
                  <a:lnTo>
                    <a:pt x="40" y="249"/>
                  </a:lnTo>
                  <a:lnTo>
                    <a:pt x="42" y="256"/>
                  </a:lnTo>
                  <a:lnTo>
                    <a:pt x="44" y="263"/>
                  </a:lnTo>
                  <a:lnTo>
                    <a:pt x="45" y="267"/>
                  </a:lnTo>
                  <a:lnTo>
                    <a:pt x="46" y="270"/>
                  </a:lnTo>
                  <a:lnTo>
                    <a:pt x="47" y="273"/>
                  </a:lnTo>
                  <a:lnTo>
                    <a:pt x="48" y="276"/>
                  </a:lnTo>
                  <a:lnTo>
                    <a:pt x="48" y="278"/>
                  </a:lnTo>
                  <a:lnTo>
                    <a:pt x="48" y="279"/>
                  </a:lnTo>
                  <a:lnTo>
                    <a:pt x="48" y="280"/>
                  </a:lnTo>
                  <a:lnTo>
                    <a:pt x="48" y="281"/>
                  </a:lnTo>
                  <a:lnTo>
                    <a:pt x="48" y="282"/>
                  </a:lnTo>
                  <a:lnTo>
                    <a:pt x="48" y="283"/>
                  </a:lnTo>
                  <a:lnTo>
                    <a:pt x="48" y="283"/>
                  </a:lnTo>
                  <a:lnTo>
                    <a:pt x="48" y="284"/>
                  </a:lnTo>
                  <a:lnTo>
                    <a:pt x="43" y="276"/>
                  </a:lnTo>
                  <a:lnTo>
                    <a:pt x="39" y="269"/>
                  </a:lnTo>
                  <a:lnTo>
                    <a:pt x="34" y="262"/>
                  </a:lnTo>
                  <a:lnTo>
                    <a:pt x="31" y="255"/>
                  </a:lnTo>
                  <a:lnTo>
                    <a:pt x="27" y="247"/>
                  </a:lnTo>
                  <a:lnTo>
                    <a:pt x="24" y="240"/>
                  </a:lnTo>
                  <a:lnTo>
                    <a:pt x="21" y="232"/>
                  </a:lnTo>
                  <a:lnTo>
                    <a:pt x="18" y="225"/>
                  </a:lnTo>
                  <a:lnTo>
                    <a:pt x="15" y="217"/>
                  </a:lnTo>
                  <a:lnTo>
                    <a:pt x="13" y="209"/>
                  </a:lnTo>
                  <a:lnTo>
                    <a:pt x="10" y="202"/>
                  </a:lnTo>
                  <a:lnTo>
                    <a:pt x="9" y="194"/>
                  </a:lnTo>
                  <a:lnTo>
                    <a:pt x="7" y="186"/>
                  </a:lnTo>
                  <a:lnTo>
                    <a:pt x="6" y="178"/>
                  </a:lnTo>
                  <a:lnTo>
                    <a:pt x="4" y="171"/>
                  </a:lnTo>
                  <a:lnTo>
                    <a:pt x="3" y="163"/>
                  </a:lnTo>
                  <a:lnTo>
                    <a:pt x="2" y="155"/>
                  </a:lnTo>
                  <a:lnTo>
                    <a:pt x="2" y="147"/>
                  </a:lnTo>
                  <a:lnTo>
                    <a:pt x="1" y="139"/>
                  </a:lnTo>
                  <a:lnTo>
                    <a:pt x="1" y="131"/>
                  </a:lnTo>
                  <a:lnTo>
                    <a:pt x="0" y="123"/>
                  </a:lnTo>
                  <a:lnTo>
                    <a:pt x="0" y="115"/>
                  </a:lnTo>
                  <a:lnTo>
                    <a:pt x="0" y="107"/>
                  </a:lnTo>
                  <a:lnTo>
                    <a:pt x="1" y="99"/>
                  </a:lnTo>
                  <a:lnTo>
                    <a:pt x="1" y="91"/>
                  </a:lnTo>
                  <a:lnTo>
                    <a:pt x="2" y="84"/>
                  </a:lnTo>
                  <a:lnTo>
                    <a:pt x="2" y="75"/>
                  </a:lnTo>
                  <a:lnTo>
                    <a:pt x="3" y="68"/>
                  </a:lnTo>
                  <a:lnTo>
                    <a:pt x="4" y="60"/>
                  </a:lnTo>
                  <a:lnTo>
                    <a:pt x="5" y="52"/>
                  </a:lnTo>
                  <a:lnTo>
                    <a:pt x="6" y="44"/>
                  </a:lnTo>
                  <a:lnTo>
                    <a:pt x="7" y="36"/>
                  </a:lnTo>
                  <a:lnTo>
                    <a:pt x="8" y="35"/>
                  </a:lnTo>
                  <a:lnTo>
                    <a:pt x="9" y="34"/>
                  </a:lnTo>
                  <a:lnTo>
                    <a:pt x="10" y="32"/>
                  </a:lnTo>
                  <a:lnTo>
                    <a:pt x="12" y="31"/>
                  </a:lnTo>
                  <a:lnTo>
                    <a:pt x="15" y="28"/>
                  </a:lnTo>
                  <a:lnTo>
                    <a:pt x="18" y="25"/>
                  </a:lnTo>
                  <a:lnTo>
                    <a:pt x="22" y="22"/>
                  </a:lnTo>
                  <a:lnTo>
                    <a:pt x="26" y="19"/>
                  </a:lnTo>
                  <a:lnTo>
                    <a:pt x="28" y="17"/>
                  </a:lnTo>
                  <a:lnTo>
                    <a:pt x="30" y="16"/>
                  </a:lnTo>
                  <a:lnTo>
                    <a:pt x="32" y="14"/>
                  </a:lnTo>
                  <a:lnTo>
                    <a:pt x="34" y="13"/>
                  </a:lnTo>
                  <a:lnTo>
                    <a:pt x="36" y="11"/>
                  </a:lnTo>
                  <a:lnTo>
                    <a:pt x="38" y="10"/>
                  </a:lnTo>
                  <a:lnTo>
                    <a:pt x="40" y="8"/>
                  </a:lnTo>
                  <a:lnTo>
                    <a:pt x="43" y="7"/>
                  </a:lnTo>
                  <a:lnTo>
                    <a:pt x="45" y="6"/>
                  </a:lnTo>
                  <a:lnTo>
                    <a:pt x="47" y="5"/>
                  </a:lnTo>
                  <a:lnTo>
                    <a:pt x="49" y="4"/>
                  </a:lnTo>
                  <a:lnTo>
                    <a:pt x="51" y="3"/>
                  </a:lnTo>
                  <a:lnTo>
                    <a:pt x="53" y="2"/>
                  </a:lnTo>
                  <a:lnTo>
                    <a:pt x="55" y="2"/>
                  </a:lnTo>
                  <a:lnTo>
                    <a:pt x="57" y="1"/>
                  </a:lnTo>
                  <a:lnTo>
                    <a:pt x="59" y="1"/>
                  </a:lnTo>
                  <a:lnTo>
                    <a:pt x="61" y="0"/>
                  </a:lnTo>
                  <a:lnTo>
                    <a:pt x="62" y="0"/>
                  </a:lnTo>
                  <a:lnTo>
                    <a:pt x="64" y="0"/>
                  </a:lnTo>
                  <a:lnTo>
                    <a:pt x="65" y="0"/>
                  </a:lnTo>
                  <a:lnTo>
                    <a:pt x="65" y="1"/>
                  </a:lnTo>
                  <a:lnTo>
                    <a:pt x="65" y="1"/>
                  </a:lnTo>
                  <a:lnTo>
                    <a:pt x="65" y="1"/>
                  </a:lnTo>
                  <a:lnTo>
                    <a:pt x="65" y="2"/>
                  </a:lnTo>
                  <a:lnTo>
                    <a:pt x="65" y="2"/>
                  </a:lnTo>
                  <a:lnTo>
                    <a:pt x="66" y="2"/>
                  </a:lnTo>
                  <a:lnTo>
                    <a:pt x="66" y="3"/>
                  </a:lnTo>
                  <a:lnTo>
                    <a:pt x="66" y="3"/>
                  </a:lnTo>
                  <a:lnTo>
                    <a:pt x="64" y="5"/>
                  </a:lnTo>
                  <a:lnTo>
                    <a:pt x="63" y="6"/>
                  </a:lnTo>
                  <a:lnTo>
                    <a:pt x="62" y="6"/>
                  </a:lnTo>
                  <a:lnTo>
                    <a:pt x="61" y="7"/>
                  </a:lnTo>
                  <a:lnTo>
                    <a:pt x="61" y="7"/>
                  </a:lnTo>
                  <a:lnTo>
                    <a:pt x="60" y="7"/>
                  </a:lnTo>
                  <a:lnTo>
                    <a:pt x="59" y="8"/>
                  </a:lnTo>
                  <a:lnTo>
                    <a:pt x="59" y="8"/>
                  </a:lnTo>
                  <a:lnTo>
                    <a:pt x="58" y="8"/>
                  </a:lnTo>
                  <a:lnTo>
                    <a:pt x="57" y="8"/>
                  </a:lnTo>
                  <a:lnTo>
                    <a:pt x="55" y="8"/>
                  </a:lnTo>
                  <a:lnTo>
                    <a:pt x="53" y="8"/>
                  </a:lnTo>
                  <a:lnTo>
                    <a:pt x="51" y="10"/>
                  </a:lnTo>
                  <a:lnTo>
                    <a:pt x="50" y="11"/>
                  </a:lnTo>
                  <a:lnTo>
                    <a:pt x="49" y="12"/>
                  </a:lnTo>
                  <a:lnTo>
                    <a:pt x="49" y="13"/>
                  </a:lnTo>
                  <a:lnTo>
                    <a:pt x="48" y="14"/>
                  </a:lnTo>
                  <a:lnTo>
                    <a:pt x="48" y="15"/>
                  </a:lnTo>
                  <a:lnTo>
                    <a:pt x="47" y="16"/>
                  </a:lnTo>
                  <a:lnTo>
                    <a:pt x="47" y="17"/>
                  </a:lnTo>
                  <a:lnTo>
                    <a:pt x="46" y="24"/>
                  </a:lnTo>
                  <a:lnTo>
                    <a:pt x="46" y="32"/>
                  </a:lnTo>
                  <a:lnTo>
                    <a:pt x="46" y="39"/>
                  </a:lnTo>
                  <a:lnTo>
                    <a:pt x="46" y="46"/>
                  </a:lnTo>
                  <a:lnTo>
                    <a:pt x="46" y="53"/>
                  </a:lnTo>
                  <a:lnTo>
                    <a:pt x="46" y="60"/>
                  </a:lnTo>
                  <a:lnTo>
                    <a:pt x="47" y="68"/>
                  </a:lnTo>
                  <a:lnTo>
                    <a:pt x="48" y="75"/>
                  </a:lnTo>
                  <a:lnTo>
                    <a:pt x="49" y="82"/>
                  </a:lnTo>
                  <a:lnTo>
                    <a:pt x="50" y="90"/>
                  </a:lnTo>
                  <a:lnTo>
                    <a:pt x="51" y="97"/>
                  </a:lnTo>
                  <a:lnTo>
                    <a:pt x="53" y="104"/>
                  </a:lnTo>
                  <a:lnTo>
                    <a:pt x="54" y="111"/>
                  </a:lnTo>
                  <a:lnTo>
                    <a:pt x="56" y="118"/>
                  </a:lnTo>
                  <a:lnTo>
                    <a:pt x="58" y="126"/>
                  </a:lnTo>
                  <a:lnTo>
                    <a:pt x="60" y="133"/>
                  </a:lnTo>
                  <a:lnTo>
                    <a:pt x="63" y="140"/>
                  </a:lnTo>
                  <a:lnTo>
                    <a:pt x="65" y="147"/>
                  </a:lnTo>
                  <a:lnTo>
                    <a:pt x="68" y="154"/>
                  </a:lnTo>
                  <a:lnTo>
                    <a:pt x="71" y="161"/>
                  </a:lnTo>
                  <a:lnTo>
                    <a:pt x="74" y="168"/>
                  </a:lnTo>
                  <a:lnTo>
                    <a:pt x="77" y="175"/>
                  </a:lnTo>
                  <a:lnTo>
                    <a:pt x="81" y="182"/>
                  </a:lnTo>
                  <a:lnTo>
                    <a:pt x="84" y="189"/>
                  </a:lnTo>
                  <a:lnTo>
                    <a:pt x="88" y="195"/>
                  </a:lnTo>
                  <a:lnTo>
                    <a:pt x="92" y="202"/>
                  </a:lnTo>
                  <a:lnTo>
                    <a:pt x="96" y="208"/>
                  </a:lnTo>
                  <a:lnTo>
                    <a:pt x="100" y="215"/>
                  </a:lnTo>
                  <a:lnTo>
                    <a:pt x="105" y="221"/>
                  </a:lnTo>
                  <a:lnTo>
                    <a:pt x="109" y="227"/>
                  </a:lnTo>
                  <a:lnTo>
                    <a:pt x="114" y="234"/>
                  </a:lnTo>
                  <a:lnTo>
                    <a:pt x="119" y="240"/>
                  </a:lnTo>
                  <a:lnTo>
                    <a:pt x="120" y="240"/>
                  </a:lnTo>
                  <a:lnTo>
                    <a:pt x="120" y="240"/>
                  </a:lnTo>
                  <a:lnTo>
                    <a:pt x="121" y="240"/>
                  </a:lnTo>
                  <a:lnTo>
                    <a:pt x="121" y="240"/>
                  </a:lnTo>
                  <a:lnTo>
                    <a:pt x="122" y="240"/>
                  </a:lnTo>
                  <a:lnTo>
                    <a:pt x="122" y="240"/>
                  </a:lnTo>
                  <a:lnTo>
                    <a:pt x="123" y="240"/>
                  </a:lnTo>
                  <a:lnTo>
                    <a:pt x="123" y="240"/>
                  </a:lnTo>
                  <a:lnTo>
                    <a:pt x="124" y="239"/>
                  </a:lnTo>
                  <a:lnTo>
                    <a:pt x="125" y="238"/>
                  </a:lnTo>
                  <a:lnTo>
                    <a:pt x="125" y="237"/>
                  </a:lnTo>
                  <a:lnTo>
                    <a:pt x="126" y="237"/>
                  </a:lnTo>
                  <a:lnTo>
                    <a:pt x="126" y="236"/>
                  </a:lnTo>
                  <a:lnTo>
                    <a:pt x="127" y="235"/>
                  </a:lnTo>
                  <a:lnTo>
                    <a:pt x="127" y="234"/>
                  </a:lnTo>
                  <a:lnTo>
                    <a:pt x="128" y="232"/>
                  </a:lnTo>
                  <a:lnTo>
                    <a:pt x="128" y="231"/>
                  </a:lnTo>
                  <a:lnTo>
                    <a:pt x="128" y="230"/>
                  </a:lnTo>
                  <a:lnTo>
                    <a:pt x="129" y="229"/>
                  </a:lnTo>
                  <a:lnTo>
                    <a:pt x="129" y="227"/>
                  </a:lnTo>
                  <a:lnTo>
                    <a:pt x="129" y="225"/>
                  </a:lnTo>
                  <a:lnTo>
                    <a:pt x="130" y="222"/>
                  </a:lnTo>
                  <a:lnTo>
                    <a:pt x="130" y="219"/>
                  </a:lnTo>
                  <a:lnTo>
                    <a:pt x="130" y="217"/>
                  </a:lnTo>
                  <a:lnTo>
                    <a:pt x="130" y="214"/>
                  </a:lnTo>
                  <a:lnTo>
                    <a:pt x="130" y="212"/>
                  </a:lnTo>
                  <a:lnTo>
                    <a:pt x="130" y="208"/>
                  </a:lnTo>
                  <a:lnTo>
                    <a:pt x="130" y="205"/>
                  </a:lnTo>
                  <a:lnTo>
                    <a:pt x="130" y="205"/>
                  </a:lnTo>
                  <a:lnTo>
                    <a:pt x="129" y="205"/>
                  </a:lnTo>
                  <a:lnTo>
                    <a:pt x="129" y="205"/>
                  </a:lnTo>
                  <a:lnTo>
                    <a:pt x="128" y="205"/>
                  </a:lnTo>
                  <a:lnTo>
                    <a:pt x="128" y="205"/>
                  </a:lnTo>
                  <a:lnTo>
                    <a:pt x="127" y="205"/>
                  </a:lnTo>
                  <a:lnTo>
                    <a:pt x="127" y="205"/>
                  </a:lnTo>
                  <a:lnTo>
                    <a:pt x="126" y="205"/>
                  </a:lnTo>
                  <a:lnTo>
                    <a:pt x="126" y="208"/>
                  </a:lnTo>
                  <a:lnTo>
                    <a:pt x="125" y="212"/>
                  </a:lnTo>
                  <a:lnTo>
                    <a:pt x="125" y="215"/>
                  </a:lnTo>
                  <a:lnTo>
                    <a:pt x="124" y="219"/>
                  </a:lnTo>
                  <a:lnTo>
                    <a:pt x="124" y="222"/>
                  </a:lnTo>
                  <a:lnTo>
                    <a:pt x="123" y="226"/>
                  </a:lnTo>
                  <a:lnTo>
                    <a:pt x="123" y="229"/>
                  </a:lnTo>
                  <a:lnTo>
                    <a:pt x="122" y="233"/>
                  </a:lnTo>
                  <a:lnTo>
                    <a:pt x="122" y="233"/>
                  </a:lnTo>
                  <a:lnTo>
                    <a:pt x="122" y="233"/>
                  </a:lnTo>
                  <a:lnTo>
                    <a:pt x="122" y="233"/>
                  </a:lnTo>
                  <a:lnTo>
                    <a:pt x="121" y="233"/>
                  </a:lnTo>
                  <a:lnTo>
                    <a:pt x="121" y="233"/>
                  </a:lnTo>
                  <a:lnTo>
                    <a:pt x="121" y="233"/>
                  </a:lnTo>
                  <a:lnTo>
                    <a:pt x="121" y="233"/>
                  </a:lnTo>
                  <a:lnTo>
                    <a:pt x="120" y="233"/>
                  </a:lnTo>
                  <a:lnTo>
                    <a:pt x="117" y="229"/>
                  </a:lnTo>
                  <a:lnTo>
                    <a:pt x="115" y="225"/>
                  </a:lnTo>
                  <a:lnTo>
                    <a:pt x="112" y="221"/>
                  </a:lnTo>
                  <a:lnTo>
                    <a:pt x="109" y="217"/>
                  </a:lnTo>
                  <a:lnTo>
                    <a:pt x="107" y="213"/>
                  </a:lnTo>
                  <a:lnTo>
                    <a:pt x="104" y="209"/>
                  </a:lnTo>
                  <a:lnTo>
                    <a:pt x="102" y="206"/>
                  </a:lnTo>
                  <a:lnTo>
                    <a:pt x="100" y="202"/>
                  </a:lnTo>
                  <a:lnTo>
                    <a:pt x="97" y="198"/>
                  </a:lnTo>
                  <a:lnTo>
                    <a:pt x="95" y="194"/>
                  </a:lnTo>
                  <a:lnTo>
                    <a:pt x="93" y="190"/>
                  </a:lnTo>
                  <a:lnTo>
                    <a:pt x="91" y="187"/>
                  </a:lnTo>
                  <a:lnTo>
                    <a:pt x="89" y="183"/>
                  </a:lnTo>
                  <a:lnTo>
                    <a:pt x="87" y="179"/>
                  </a:lnTo>
                  <a:lnTo>
                    <a:pt x="85" y="175"/>
                  </a:lnTo>
                  <a:lnTo>
                    <a:pt x="83" y="171"/>
                  </a:lnTo>
                  <a:lnTo>
                    <a:pt x="82" y="168"/>
                  </a:lnTo>
                  <a:lnTo>
                    <a:pt x="80" y="164"/>
                  </a:lnTo>
                  <a:lnTo>
                    <a:pt x="78" y="160"/>
                  </a:lnTo>
                  <a:lnTo>
                    <a:pt x="77" y="156"/>
                  </a:lnTo>
                  <a:lnTo>
                    <a:pt x="75" y="152"/>
                  </a:lnTo>
                  <a:lnTo>
                    <a:pt x="74" y="148"/>
                  </a:lnTo>
                  <a:lnTo>
                    <a:pt x="72" y="144"/>
                  </a:lnTo>
                  <a:lnTo>
                    <a:pt x="71" y="140"/>
                  </a:lnTo>
                  <a:lnTo>
                    <a:pt x="69" y="136"/>
                  </a:lnTo>
                  <a:lnTo>
                    <a:pt x="68" y="132"/>
                  </a:lnTo>
                  <a:lnTo>
                    <a:pt x="66" y="128"/>
                  </a:lnTo>
                  <a:lnTo>
                    <a:pt x="65" y="124"/>
                  </a:lnTo>
                  <a:lnTo>
                    <a:pt x="63" y="115"/>
                  </a:lnTo>
                  <a:lnTo>
                    <a:pt x="60" y="107"/>
                  </a:lnTo>
                  <a:lnTo>
                    <a:pt x="61" y="107"/>
                  </a:lnTo>
                  <a:lnTo>
                    <a:pt x="62" y="107"/>
                  </a:lnTo>
                  <a:lnTo>
                    <a:pt x="63" y="107"/>
                  </a:lnTo>
                  <a:lnTo>
                    <a:pt x="64" y="107"/>
                  </a:lnTo>
                  <a:lnTo>
                    <a:pt x="65" y="108"/>
                  </a:lnTo>
                  <a:lnTo>
                    <a:pt x="66" y="108"/>
                  </a:lnTo>
                  <a:lnTo>
                    <a:pt x="67" y="108"/>
                  </a:lnTo>
                  <a:lnTo>
                    <a:pt x="68" y="108"/>
                  </a:lnTo>
                  <a:lnTo>
                    <a:pt x="70" y="117"/>
                  </a:lnTo>
                  <a:lnTo>
                    <a:pt x="73" y="125"/>
                  </a:lnTo>
                  <a:lnTo>
                    <a:pt x="76" y="134"/>
                  </a:lnTo>
                  <a:lnTo>
                    <a:pt x="79" y="143"/>
                  </a:lnTo>
                  <a:lnTo>
                    <a:pt x="83" y="151"/>
                  </a:lnTo>
                  <a:lnTo>
                    <a:pt x="86" y="161"/>
                  </a:lnTo>
                  <a:lnTo>
                    <a:pt x="90" y="169"/>
                  </a:lnTo>
                  <a:lnTo>
                    <a:pt x="93" y="179"/>
                  </a:lnTo>
                  <a:lnTo>
                    <a:pt x="94" y="179"/>
                  </a:lnTo>
                  <a:lnTo>
                    <a:pt x="94" y="179"/>
                  </a:lnTo>
                  <a:lnTo>
                    <a:pt x="94" y="179"/>
                  </a:lnTo>
                  <a:lnTo>
                    <a:pt x="95" y="179"/>
                  </a:lnTo>
                  <a:lnTo>
                    <a:pt x="95" y="179"/>
                  </a:lnTo>
                  <a:lnTo>
                    <a:pt x="96" y="179"/>
                  </a:lnTo>
                  <a:lnTo>
                    <a:pt x="96" y="179"/>
                  </a:lnTo>
                  <a:lnTo>
                    <a:pt x="97" y="179"/>
                  </a:lnTo>
                  <a:lnTo>
                    <a:pt x="96" y="176"/>
                  </a:lnTo>
                  <a:lnTo>
                    <a:pt x="96" y="173"/>
                  </a:lnTo>
                  <a:lnTo>
                    <a:pt x="95" y="171"/>
                  </a:lnTo>
                  <a:lnTo>
                    <a:pt x="95" y="168"/>
                  </a:lnTo>
                  <a:lnTo>
                    <a:pt x="94" y="166"/>
                  </a:lnTo>
                  <a:lnTo>
                    <a:pt x="93" y="163"/>
                  </a:lnTo>
                  <a:lnTo>
                    <a:pt x="93" y="161"/>
                  </a:lnTo>
                  <a:lnTo>
                    <a:pt x="92" y="158"/>
                  </a:lnTo>
                  <a:lnTo>
                    <a:pt x="90" y="154"/>
                  </a:lnTo>
                  <a:lnTo>
                    <a:pt x="88" y="149"/>
                  </a:lnTo>
                  <a:lnTo>
                    <a:pt x="86" y="144"/>
                  </a:lnTo>
                  <a:lnTo>
                    <a:pt x="84" y="139"/>
                  </a:lnTo>
                  <a:lnTo>
                    <a:pt x="82" y="134"/>
                  </a:lnTo>
                  <a:lnTo>
                    <a:pt x="80" y="129"/>
                  </a:lnTo>
                  <a:lnTo>
                    <a:pt x="80" y="127"/>
                  </a:lnTo>
                  <a:lnTo>
                    <a:pt x="79" y="125"/>
                  </a:lnTo>
                  <a:lnTo>
                    <a:pt x="78" y="122"/>
                  </a:lnTo>
                  <a:lnTo>
                    <a:pt x="77" y="120"/>
                  </a:lnTo>
                  <a:lnTo>
                    <a:pt x="77" y="117"/>
                  </a:lnTo>
                  <a:lnTo>
                    <a:pt x="76" y="115"/>
                  </a:lnTo>
                  <a:lnTo>
                    <a:pt x="76" y="113"/>
                  </a:lnTo>
                  <a:lnTo>
                    <a:pt x="75" y="110"/>
                  </a:lnTo>
                  <a:lnTo>
                    <a:pt x="75" y="107"/>
                  </a:lnTo>
                  <a:lnTo>
                    <a:pt x="75" y="105"/>
                  </a:lnTo>
                  <a:lnTo>
                    <a:pt x="74" y="103"/>
                  </a:lnTo>
                  <a:lnTo>
                    <a:pt x="74" y="100"/>
                  </a:lnTo>
                  <a:lnTo>
                    <a:pt x="75" y="99"/>
                  </a:lnTo>
                  <a:lnTo>
                    <a:pt x="75" y="99"/>
                  </a:lnTo>
                  <a:lnTo>
                    <a:pt x="76" y="99"/>
                  </a:lnTo>
                  <a:lnTo>
                    <a:pt x="76" y="99"/>
                  </a:lnTo>
                  <a:lnTo>
                    <a:pt x="76" y="98"/>
                  </a:lnTo>
                  <a:lnTo>
                    <a:pt x="77" y="98"/>
                  </a:lnTo>
                  <a:lnTo>
                    <a:pt x="78" y="98"/>
                  </a:lnTo>
                  <a:lnTo>
                    <a:pt x="80" y="98"/>
                  </a:lnTo>
                  <a:lnTo>
                    <a:pt x="85" y="116"/>
                  </a:lnTo>
                  <a:lnTo>
                    <a:pt x="89" y="130"/>
                  </a:lnTo>
                  <a:lnTo>
                    <a:pt x="93" y="141"/>
                  </a:lnTo>
                  <a:lnTo>
                    <a:pt x="96" y="151"/>
                  </a:lnTo>
                  <a:lnTo>
                    <a:pt x="98" y="161"/>
                  </a:lnTo>
                  <a:lnTo>
                    <a:pt x="101" y="170"/>
                  </a:lnTo>
                  <a:lnTo>
                    <a:pt x="104" y="181"/>
                  </a:lnTo>
                  <a:lnTo>
                    <a:pt x="107" y="195"/>
                  </a:lnTo>
                  <a:lnTo>
                    <a:pt x="108" y="195"/>
                  </a:lnTo>
                  <a:lnTo>
                    <a:pt x="108" y="195"/>
                  </a:lnTo>
                  <a:lnTo>
                    <a:pt x="109" y="195"/>
                  </a:lnTo>
                  <a:lnTo>
                    <a:pt x="109" y="195"/>
                  </a:lnTo>
                  <a:lnTo>
                    <a:pt x="109" y="195"/>
                  </a:lnTo>
                  <a:lnTo>
                    <a:pt x="110" y="195"/>
                  </a:lnTo>
                  <a:lnTo>
                    <a:pt x="110" y="195"/>
                  </a:lnTo>
                  <a:lnTo>
                    <a:pt x="111" y="195"/>
                  </a:lnTo>
                  <a:lnTo>
                    <a:pt x="111" y="191"/>
                  </a:lnTo>
                  <a:lnTo>
                    <a:pt x="110" y="188"/>
                  </a:lnTo>
                  <a:lnTo>
                    <a:pt x="109" y="184"/>
                  </a:lnTo>
                  <a:lnTo>
                    <a:pt x="109" y="181"/>
                  </a:lnTo>
                  <a:lnTo>
                    <a:pt x="108" y="177"/>
                  </a:lnTo>
                  <a:lnTo>
                    <a:pt x="107" y="174"/>
                  </a:lnTo>
                  <a:lnTo>
                    <a:pt x="106" y="170"/>
                  </a:lnTo>
                  <a:lnTo>
                    <a:pt x="105" y="167"/>
                  </a:lnTo>
                  <a:lnTo>
                    <a:pt x="104" y="164"/>
                  </a:lnTo>
                  <a:lnTo>
                    <a:pt x="103" y="160"/>
                  </a:lnTo>
                  <a:lnTo>
                    <a:pt x="102" y="157"/>
                  </a:lnTo>
                  <a:lnTo>
                    <a:pt x="101" y="153"/>
                  </a:lnTo>
                  <a:lnTo>
                    <a:pt x="99" y="147"/>
                  </a:lnTo>
                  <a:lnTo>
                    <a:pt x="96" y="140"/>
                  </a:lnTo>
                  <a:lnTo>
                    <a:pt x="94" y="134"/>
                  </a:lnTo>
                  <a:lnTo>
                    <a:pt x="92" y="127"/>
                  </a:lnTo>
                  <a:lnTo>
                    <a:pt x="91" y="124"/>
                  </a:lnTo>
                  <a:lnTo>
                    <a:pt x="90" y="121"/>
                  </a:lnTo>
                  <a:lnTo>
                    <a:pt x="89" y="118"/>
                  </a:lnTo>
                  <a:lnTo>
                    <a:pt x="88" y="114"/>
                  </a:lnTo>
                  <a:lnTo>
                    <a:pt x="87" y="111"/>
                  </a:lnTo>
                  <a:lnTo>
                    <a:pt x="86" y="108"/>
                  </a:lnTo>
                  <a:lnTo>
                    <a:pt x="86" y="105"/>
                  </a:lnTo>
                  <a:lnTo>
                    <a:pt x="85" y="102"/>
                  </a:lnTo>
                  <a:lnTo>
                    <a:pt x="85" y="99"/>
                  </a:lnTo>
                  <a:lnTo>
                    <a:pt x="85" y="96"/>
                  </a:lnTo>
                  <a:lnTo>
                    <a:pt x="84" y="93"/>
                  </a:lnTo>
                  <a:lnTo>
                    <a:pt x="84" y="90"/>
                  </a:lnTo>
                  <a:lnTo>
                    <a:pt x="85" y="89"/>
                  </a:lnTo>
                  <a:lnTo>
                    <a:pt x="86" y="88"/>
                  </a:lnTo>
                  <a:lnTo>
                    <a:pt x="87" y="88"/>
                  </a:lnTo>
                  <a:lnTo>
                    <a:pt x="88" y="87"/>
                  </a:lnTo>
                  <a:lnTo>
                    <a:pt x="89" y="87"/>
                  </a:lnTo>
                  <a:lnTo>
                    <a:pt x="90" y="86"/>
                  </a:lnTo>
                  <a:lnTo>
                    <a:pt x="90" y="86"/>
                  </a:lnTo>
                  <a:lnTo>
                    <a:pt x="92" y="86"/>
                  </a:lnTo>
                  <a:lnTo>
                    <a:pt x="97" y="103"/>
                  </a:lnTo>
                  <a:lnTo>
                    <a:pt x="101" y="117"/>
                  </a:lnTo>
                  <a:lnTo>
                    <a:pt x="104" y="127"/>
                  </a:lnTo>
                  <a:lnTo>
                    <a:pt x="107" y="137"/>
                  </a:lnTo>
                  <a:lnTo>
                    <a:pt x="110" y="146"/>
                  </a:lnTo>
                  <a:lnTo>
                    <a:pt x="112" y="157"/>
                  </a:lnTo>
                  <a:lnTo>
                    <a:pt x="116" y="169"/>
                  </a:lnTo>
                  <a:lnTo>
                    <a:pt x="120" y="185"/>
                  </a:lnTo>
                  <a:lnTo>
                    <a:pt x="120" y="185"/>
                  </a:lnTo>
                  <a:lnTo>
                    <a:pt x="120" y="184"/>
                  </a:lnTo>
                  <a:lnTo>
                    <a:pt x="121" y="184"/>
                  </a:lnTo>
                  <a:lnTo>
                    <a:pt x="121" y="184"/>
                  </a:lnTo>
                  <a:lnTo>
                    <a:pt x="122" y="184"/>
                  </a:lnTo>
                  <a:lnTo>
                    <a:pt x="122" y="184"/>
                  </a:lnTo>
                  <a:lnTo>
                    <a:pt x="122" y="184"/>
                  </a:lnTo>
                  <a:lnTo>
                    <a:pt x="123" y="184"/>
                  </a:lnTo>
                  <a:lnTo>
                    <a:pt x="122" y="181"/>
                  </a:lnTo>
                  <a:lnTo>
                    <a:pt x="122" y="177"/>
                  </a:lnTo>
                  <a:lnTo>
                    <a:pt x="121" y="174"/>
                  </a:lnTo>
                  <a:lnTo>
                    <a:pt x="121" y="170"/>
                  </a:lnTo>
                  <a:lnTo>
                    <a:pt x="120" y="167"/>
                  </a:lnTo>
                  <a:lnTo>
                    <a:pt x="119" y="163"/>
                  </a:lnTo>
                  <a:lnTo>
                    <a:pt x="118" y="160"/>
                  </a:lnTo>
                  <a:lnTo>
                    <a:pt x="117" y="156"/>
                  </a:lnTo>
                  <a:lnTo>
                    <a:pt x="115" y="149"/>
                  </a:lnTo>
                  <a:lnTo>
                    <a:pt x="113" y="142"/>
                  </a:lnTo>
                  <a:lnTo>
                    <a:pt x="111" y="135"/>
                  </a:lnTo>
                  <a:lnTo>
                    <a:pt x="109" y="128"/>
                  </a:lnTo>
                  <a:lnTo>
                    <a:pt x="107" y="122"/>
                  </a:lnTo>
                  <a:lnTo>
                    <a:pt x="105" y="115"/>
                  </a:lnTo>
                  <a:lnTo>
                    <a:pt x="104" y="112"/>
                  </a:lnTo>
                  <a:lnTo>
                    <a:pt x="102" y="108"/>
                  </a:lnTo>
                  <a:lnTo>
                    <a:pt x="102" y="105"/>
                  </a:lnTo>
                  <a:lnTo>
                    <a:pt x="101" y="102"/>
                  </a:lnTo>
                  <a:lnTo>
                    <a:pt x="100" y="99"/>
                  </a:lnTo>
                  <a:lnTo>
                    <a:pt x="99" y="95"/>
                  </a:lnTo>
                  <a:lnTo>
                    <a:pt x="99" y="92"/>
                  </a:lnTo>
                  <a:lnTo>
                    <a:pt x="98" y="89"/>
                  </a:lnTo>
                  <a:lnTo>
                    <a:pt x="98" y="86"/>
                  </a:lnTo>
                  <a:lnTo>
                    <a:pt x="97" y="83"/>
                  </a:lnTo>
                  <a:lnTo>
                    <a:pt x="97" y="80"/>
                  </a:lnTo>
                  <a:lnTo>
                    <a:pt x="97" y="77"/>
                  </a:lnTo>
                  <a:lnTo>
                    <a:pt x="98" y="77"/>
                  </a:lnTo>
                  <a:lnTo>
                    <a:pt x="99" y="76"/>
                  </a:lnTo>
                  <a:lnTo>
                    <a:pt x="100" y="75"/>
                  </a:lnTo>
                  <a:lnTo>
                    <a:pt x="100" y="75"/>
                  </a:lnTo>
                  <a:lnTo>
                    <a:pt x="101" y="75"/>
                  </a:lnTo>
                  <a:lnTo>
                    <a:pt x="102" y="74"/>
                  </a:lnTo>
                  <a:lnTo>
                    <a:pt x="103" y="74"/>
                  </a:lnTo>
                  <a:lnTo>
                    <a:pt x="105" y="74"/>
                  </a:lnTo>
                  <a:lnTo>
                    <a:pt x="108" y="87"/>
                  </a:lnTo>
                  <a:lnTo>
                    <a:pt x="111" y="97"/>
                  </a:lnTo>
                  <a:lnTo>
                    <a:pt x="113" y="104"/>
                  </a:lnTo>
                  <a:lnTo>
                    <a:pt x="115" y="109"/>
                  </a:lnTo>
                  <a:lnTo>
                    <a:pt x="115" y="111"/>
                  </a:lnTo>
                  <a:lnTo>
                    <a:pt x="115" y="112"/>
                  </a:lnTo>
                  <a:lnTo>
                    <a:pt x="116" y="113"/>
                  </a:lnTo>
                  <a:lnTo>
                    <a:pt x="116" y="114"/>
                  </a:lnTo>
                  <a:lnTo>
                    <a:pt x="116" y="114"/>
                  </a:lnTo>
                  <a:lnTo>
                    <a:pt x="117" y="115"/>
                  </a:lnTo>
                  <a:lnTo>
                    <a:pt x="117" y="115"/>
                  </a:lnTo>
                  <a:lnTo>
                    <a:pt x="117" y="115"/>
                  </a:lnTo>
                  <a:lnTo>
                    <a:pt x="117" y="113"/>
                  </a:lnTo>
                  <a:lnTo>
                    <a:pt x="117" y="111"/>
                  </a:lnTo>
                  <a:lnTo>
                    <a:pt x="117" y="109"/>
                  </a:lnTo>
                  <a:lnTo>
                    <a:pt x="116" y="107"/>
                  </a:lnTo>
                  <a:lnTo>
                    <a:pt x="115" y="103"/>
                  </a:lnTo>
                  <a:lnTo>
                    <a:pt x="114" y="98"/>
                  </a:lnTo>
                  <a:lnTo>
                    <a:pt x="112" y="93"/>
                  </a:lnTo>
                  <a:lnTo>
                    <a:pt x="111" y="89"/>
                  </a:lnTo>
                  <a:lnTo>
                    <a:pt x="111" y="86"/>
                  </a:lnTo>
                  <a:lnTo>
                    <a:pt x="110" y="84"/>
                  </a:lnTo>
                  <a:lnTo>
                    <a:pt x="110" y="82"/>
                  </a:lnTo>
                  <a:lnTo>
                    <a:pt x="109" y="79"/>
                  </a:lnTo>
                  <a:lnTo>
                    <a:pt x="109" y="77"/>
                  </a:lnTo>
                  <a:lnTo>
                    <a:pt x="109" y="75"/>
                  </a:lnTo>
                  <a:lnTo>
                    <a:pt x="109" y="73"/>
                  </a:lnTo>
                  <a:lnTo>
                    <a:pt x="109" y="71"/>
                  </a:lnTo>
                  <a:lnTo>
                    <a:pt x="109" y="69"/>
                  </a:lnTo>
                  <a:lnTo>
                    <a:pt x="109" y="67"/>
                  </a:lnTo>
                  <a:lnTo>
                    <a:pt x="110" y="65"/>
                  </a:lnTo>
                  <a:lnTo>
                    <a:pt x="111" y="63"/>
                  </a:lnTo>
                  <a:lnTo>
                    <a:pt x="112" y="61"/>
                  </a:lnTo>
                  <a:lnTo>
                    <a:pt x="112" y="60"/>
                  </a:lnTo>
                  <a:lnTo>
                    <a:pt x="114" y="59"/>
                  </a:lnTo>
                  <a:lnTo>
                    <a:pt x="115" y="57"/>
                  </a:lnTo>
                  <a:lnTo>
                    <a:pt x="117" y="56"/>
                  </a:lnTo>
                  <a:lnTo>
                    <a:pt x="119" y="55"/>
                  </a:lnTo>
                  <a:lnTo>
                    <a:pt x="122" y="55"/>
                  </a:lnTo>
                  <a:lnTo>
                    <a:pt x="125" y="54"/>
                  </a:lnTo>
                  <a:lnTo>
                    <a:pt x="127" y="59"/>
                  </a:lnTo>
                  <a:lnTo>
                    <a:pt x="129" y="65"/>
                  </a:lnTo>
                  <a:lnTo>
                    <a:pt x="131" y="71"/>
                  </a:lnTo>
                  <a:lnTo>
                    <a:pt x="133" y="77"/>
                  </a:lnTo>
                  <a:lnTo>
                    <a:pt x="135" y="82"/>
                  </a:lnTo>
                  <a:lnTo>
                    <a:pt x="136" y="88"/>
                  </a:lnTo>
                  <a:lnTo>
                    <a:pt x="138" y="95"/>
                  </a:lnTo>
                  <a:lnTo>
                    <a:pt x="139" y="100"/>
                  </a:lnTo>
                  <a:lnTo>
                    <a:pt x="141" y="107"/>
                  </a:lnTo>
                  <a:lnTo>
                    <a:pt x="142" y="113"/>
                  </a:lnTo>
                  <a:lnTo>
                    <a:pt x="143" y="119"/>
                  </a:lnTo>
                  <a:lnTo>
                    <a:pt x="144" y="125"/>
                  </a:lnTo>
                  <a:lnTo>
                    <a:pt x="144" y="132"/>
                  </a:lnTo>
                  <a:lnTo>
                    <a:pt x="145" y="138"/>
                  </a:lnTo>
                  <a:lnTo>
                    <a:pt x="146" y="145"/>
                  </a:lnTo>
                  <a:lnTo>
                    <a:pt x="146" y="151"/>
                  </a:lnTo>
                  <a:lnTo>
                    <a:pt x="147" y="158"/>
                  </a:lnTo>
                  <a:lnTo>
                    <a:pt x="147" y="164"/>
                  </a:lnTo>
                  <a:lnTo>
                    <a:pt x="147" y="171"/>
                  </a:lnTo>
                  <a:lnTo>
                    <a:pt x="148" y="177"/>
                  </a:lnTo>
                  <a:lnTo>
                    <a:pt x="148" y="184"/>
                  </a:lnTo>
                  <a:lnTo>
                    <a:pt x="148" y="190"/>
                  </a:lnTo>
                  <a:lnTo>
                    <a:pt x="148" y="197"/>
                  </a:lnTo>
                  <a:lnTo>
                    <a:pt x="147" y="203"/>
                  </a:lnTo>
                  <a:lnTo>
                    <a:pt x="147" y="209"/>
                  </a:lnTo>
                  <a:lnTo>
                    <a:pt x="147" y="216"/>
                  </a:lnTo>
                  <a:lnTo>
                    <a:pt x="146" y="222"/>
                  </a:lnTo>
                  <a:lnTo>
                    <a:pt x="146" y="229"/>
                  </a:lnTo>
                  <a:lnTo>
                    <a:pt x="145" y="235"/>
                  </a:lnTo>
                  <a:lnTo>
                    <a:pt x="145" y="241"/>
                  </a:lnTo>
                  <a:lnTo>
                    <a:pt x="144" y="247"/>
                  </a:lnTo>
                  <a:lnTo>
                    <a:pt x="144" y="253"/>
                  </a:lnTo>
                  <a:lnTo>
                    <a:pt x="143" y="255"/>
                  </a:lnTo>
                  <a:lnTo>
                    <a:pt x="142" y="257"/>
                  </a:lnTo>
                  <a:lnTo>
                    <a:pt x="142" y="260"/>
                  </a:lnTo>
                  <a:lnTo>
                    <a:pt x="141" y="262"/>
                  </a:lnTo>
                  <a:lnTo>
                    <a:pt x="141" y="263"/>
                  </a:lnTo>
                  <a:lnTo>
                    <a:pt x="141" y="264"/>
                  </a:lnTo>
                  <a:lnTo>
                    <a:pt x="140" y="266"/>
                  </a:lnTo>
                  <a:lnTo>
                    <a:pt x="140" y="267"/>
                  </a:lnTo>
                  <a:lnTo>
                    <a:pt x="139" y="268"/>
                  </a:lnTo>
                  <a:lnTo>
                    <a:pt x="138" y="269"/>
                  </a:lnTo>
                  <a:lnTo>
                    <a:pt x="138" y="270"/>
                  </a:lnTo>
                  <a:lnTo>
                    <a:pt x="137" y="271"/>
                  </a:lnTo>
                  <a:lnTo>
                    <a:pt x="136" y="269"/>
                  </a:lnTo>
                  <a:lnTo>
                    <a:pt x="135" y="267"/>
                  </a:lnTo>
                  <a:lnTo>
                    <a:pt x="134" y="266"/>
                  </a:lnTo>
                  <a:lnTo>
                    <a:pt x="133" y="264"/>
                  </a:lnTo>
                  <a:lnTo>
                    <a:pt x="132" y="263"/>
                  </a:lnTo>
                  <a:lnTo>
                    <a:pt x="131" y="261"/>
                  </a:lnTo>
                  <a:lnTo>
                    <a:pt x="130" y="259"/>
                  </a:lnTo>
                  <a:lnTo>
                    <a:pt x="130" y="258"/>
                  </a:lnTo>
                  <a:lnTo>
                    <a:pt x="129" y="258"/>
                  </a:lnTo>
                  <a:lnTo>
                    <a:pt x="129" y="258"/>
                  </a:lnTo>
                  <a:lnTo>
                    <a:pt x="128" y="258"/>
                  </a:lnTo>
                  <a:lnTo>
                    <a:pt x="127" y="258"/>
                  </a:lnTo>
                  <a:lnTo>
                    <a:pt x="127" y="258"/>
                  </a:lnTo>
                  <a:lnTo>
                    <a:pt x="126" y="258"/>
                  </a:lnTo>
                  <a:lnTo>
                    <a:pt x="126" y="258"/>
                  </a:lnTo>
                  <a:lnTo>
                    <a:pt x="126" y="258"/>
                  </a:lnTo>
                  <a:lnTo>
                    <a:pt x="126" y="260"/>
                  </a:lnTo>
                  <a:lnTo>
                    <a:pt x="127" y="262"/>
                  </a:lnTo>
                  <a:lnTo>
                    <a:pt x="128" y="264"/>
                  </a:lnTo>
                  <a:lnTo>
                    <a:pt x="129" y="266"/>
                  </a:lnTo>
                  <a:lnTo>
                    <a:pt x="130" y="269"/>
                  </a:lnTo>
                  <a:lnTo>
                    <a:pt x="130" y="271"/>
                  </a:lnTo>
                  <a:lnTo>
                    <a:pt x="131" y="273"/>
                  </a:lnTo>
                  <a:lnTo>
                    <a:pt x="132" y="276"/>
                  </a:lnTo>
                  <a:lnTo>
                    <a:pt x="130" y="276"/>
                  </a:lnTo>
                  <a:lnTo>
                    <a:pt x="129" y="277"/>
                  </a:lnTo>
                  <a:lnTo>
                    <a:pt x="127" y="277"/>
                  </a:lnTo>
                  <a:lnTo>
                    <a:pt x="126" y="277"/>
                  </a:lnTo>
                  <a:lnTo>
                    <a:pt x="125" y="278"/>
                  </a:lnTo>
                  <a:lnTo>
                    <a:pt x="124" y="278"/>
                  </a:lnTo>
                  <a:lnTo>
                    <a:pt x="123" y="278"/>
                  </a:lnTo>
                  <a:lnTo>
                    <a:pt x="122" y="278"/>
                  </a:lnTo>
                  <a:lnTo>
                    <a:pt x="120" y="275"/>
                  </a:lnTo>
                  <a:lnTo>
                    <a:pt x="118" y="272"/>
                  </a:lnTo>
                  <a:lnTo>
                    <a:pt x="116" y="268"/>
                  </a:lnTo>
                  <a:lnTo>
                    <a:pt x="115" y="265"/>
                  </a:lnTo>
                  <a:lnTo>
                    <a:pt x="113" y="262"/>
                  </a:lnTo>
                  <a:lnTo>
                    <a:pt x="111" y="259"/>
                  </a:lnTo>
                  <a:lnTo>
                    <a:pt x="109" y="255"/>
                  </a:lnTo>
                  <a:lnTo>
                    <a:pt x="107" y="252"/>
                  </a:lnTo>
                  <a:lnTo>
                    <a:pt x="107" y="252"/>
                  </a:lnTo>
                  <a:lnTo>
                    <a:pt x="106" y="252"/>
                  </a:lnTo>
                  <a:lnTo>
                    <a:pt x="106" y="252"/>
                  </a:lnTo>
                  <a:lnTo>
                    <a:pt x="105" y="252"/>
                  </a:lnTo>
                  <a:lnTo>
                    <a:pt x="105" y="251"/>
                  </a:lnTo>
                  <a:lnTo>
                    <a:pt x="104" y="251"/>
                  </a:lnTo>
                  <a:lnTo>
                    <a:pt x="104" y="251"/>
                  </a:lnTo>
                  <a:lnTo>
                    <a:pt x="103" y="251"/>
                  </a:lnTo>
                  <a:lnTo>
                    <a:pt x="104" y="252"/>
                  </a:lnTo>
                  <a:lnTo>
                    <a:pt x="104" y="253"/>
                  </a:lnTo>
                  <a:lnTo>
                    <a:pt x="105" y="254"/>
                  </a:lnTo>
                  <a:lnTo>
                    <a:pt x="105" y="255"/>
                  </a:lnTo>
                  <a:lnTo>
                    <a:pt x="107" y="257"/>
                  </a:lnTo>
                  <a:lnTo>
                    <a:pt x="108" y="260"/>
                  </a:lnTo>
                  <a:lnTo>
                    <a:pt x="110" y="262"/>
                  </a:lnTo>
                  <a:lnTo>
                    <a:pt x="112" y="265"/>
                  </a:lnTo>
                  <a:lnTo>
                    <a:pt x="112" y="266"/>
                  </a:lnTo>
                  <a:lnTo>
                    <a:pt x="113" y="267"/>
                  </a:lnTo>
                  <a:lnTo>
                    <a:pt x="114" y="269"/>
                  </a:lnTo>
                  <a:lnTo>
                    <a:pt x="114" y="270"/>
                  </a:lnTo>
                  <a:lnTo>
                    <a:pt x="115" y="272"/>
                  </a:lnTo>
                  <a:lnTo>
                    <a:pt x="115" y="273"/>
                  </a:lnTo>
                  <a:lnTo>
                    <a:pt x="116" y="274"/>
                  </a:lnTo>
                  <a:lnTo>
                    <a:pt x="116" y="275"/>
                  </a:lnTo>
                  <a:lnTo>
                    <a:pt x="116" y="276"/>
                  </a:lnTo>
                  <a:lnTo>
                    <a:pt x="116" y="277"/>
                  </a:lnTo>
                  <a:lnTo>
                    <a:pt x="116" y="278"/>
                  </a:lnTo>
                  <a:lnTo>
                    <a:pt x="116" y="279"/>
                  </a:lnTo>
                  <a:lnTo>
                    <a:pt x="115" y="280"/>
                  </a:lnTo>
                  <a:lnTo>
                    <a:pt x="115" y="281"/>
                  </a:lnTo>
                  <a:lnTo>
                    <a:pt x="114" y="282"/>
                  </a:lnTo>
                  <a:lnTo>
                    <a:pt x="113" y="283"/>
                  </a:lnTo>
                  <a:lnTo>
                    <a:pt x="112" y="283"/>
                  </a:lnTo>
                  <a:lnTo>
                    <a:pt x="111" y="283"/>
                  </a:lnTo>
                  <a:lnTo>
                    <a:pt x="109" y="284"/>
                  </a:lnTo>
                  <a:lnTo>
                    <a:pt x="107" y="284"/>
                  </a:lnTo>
                  <a:lnTo>
                    <a:pt x="106" y="281"/>
                  </a:lnTo>
                  <a:lnTo>
                    <a:pt x="104" y="279"/>
                  </a:lnTo>
                  <a:lnTo>
                    <a:pt x="103" y="277"/>
                  </a:lnTo>
                  <a:lnTo>
                    <a:pt x="101" y="274"/>
                  </a:lnTo>
                  <a:lnTo>
                    <a:pt x="100" y="272"/>
                  </a:lnTo>
                  <a:lnTo>
                    <a:pt x="99" y="270"/>
                  </a:lnTo>
                  <a:lnTo>
                    <a:pt x="98" y="268"/>
                  </a:lnTo>
                  <a:lnTo>
                    <a:pt x="97" y="266"/>
                  </a:lnTo>
                  <a:lnTo>
                    <a:pt x="96" y="261"/>
                  </a:lnTo>
                  <a:lnTo>
                    <a:pt x="94" y="257"/>
                  </a:lnTo>
                  <a:lnTo>
                    <a:pt x="93" y="252"/>
                  </a:lnTo>
                  <a:lnTo>
                    <a:pt x="91" y="248"/>
                  </a:lnTo>
                  <a:lnTo>
                    <a:pt x="90" y="248"/>
                  </a:lnTo>
                  <a:lnTo>
                    <a:pt x="90" y="248"/>
                  </a:lnTo>
                  <a:lnTo>
                    <a:pt x="90" y="248"/>
                  </a:lnTo>
                  <a:lnTo>
                    <a:pt x="89" y="248"/>
                  </a:lnTo>
                  <a:lnTo>
                    <a:pt x="89" y="248"/>
                  </a:lnTo>
                  <a:lnTo>
                    <a:pt x="88" y="248"/>
                  </a:lnTo>
                  <a:lnTo>
                    <a:pt x="88" y="248"/>
                  </a:lnTo>
                  <a:lnTo>
                    <a:pt x="87" y="249"/>
                  </a:lnTo>
                  <a:lnTo>
                    <a:pt x="87" y="250"/>
                  </a:lnTo>
                  <a:lnTo>
                    <a:pt x="87" y="251"/>
                  </a:lnTo>
                  <a:lnTo>
                    <a:pt x="88" y="252"/>
                  </a:lnTo>
                  <a:lnTo>
                    <a:pt x="88" y="253"/>
                  </a:lnTo>
                  <a:lnTo>
                    <a:pt x="88" y="254"/>
                  </a:lnTo>
                  <a:lnTo>
                    <a:pt x="89" y="255"/>
                  </a:lnTo>
                  <a:lnTo>
                    <a:pt x="89" y="256"/>
                  </a:lnTo>
                  <a:lnTo>
                    <a:pt x="90" y="258"/>
                  </a:lnTo>
                  <a:lnTo>
                    <a:pt x="90" y="260"/>
                  </a:lnTo>
                  <a:lnTo>
                    <a:pt x="92" y="262"/>
                  </a:lnTo>
                  <a:lnTo>
                    <a:pt x="93" y="265"/>
                  </a:lnTo>
                  <a:lnTo>
                    <a:pt x="94" y="267"/>
                  </a:lnTo>
                  <a:lnTo>
                    <a:pt x="96" y="270"/>
                  </a:lnTo>
                  <a:lnTo>
                    <a:pt x="97" y="272"/>
                  </a:lnTo>
                  <a:lnTo>
                    <a:pt x="98" y="274"/>
                  </a:lnTo>
                  <a:lnTo>
                    <a:pt x="100" y="277"/>
                  </a:lnTo>
                  <a:lnTo>
                    <a:pt x="101" y="279"/>
                  </a:lnTo>
                  <a:lnTo>
                    <a:pt x="101" y="281"/>
                  </a:lnTo>
                  <a:lnTo>
                    <a:pt x="102" y="283"/>
                  </a:lnTo>
                  <a:lnTo>
                    <a:pt x="102" y="284"/>
                  </a:lnTo>
                  <a:lnTo>
                    <a:pt x="102" y="285"/>
                  </a:lnTo>
                  <a:lnTo>
                    <a:pt x="103" y="286"/>
                  </a:lnTo>
                  <a:lnTo>
                    <a:pt x="102" y="287"/>
                  </a:lnTo>
                  <a:lnTo>
                    <a:pt x="101" y="287"/>
                  </a:lnTo>
                  <a:lnTo>
                    <a:pt x="100" y="287"/>
                  </a:lnTo>
                  <a:lnTo>
                    <a:pt x="100" y="288"/>
                  </a:lnTo>
                  <a:lnTo>
                    <a:pt x="98" y="288"/>
                  </a:lnTo>
                  <a:lnTo>
                    <a:pt x="97" y="288"/>
                  </a:lnTo>
                  <a:lnTo>
                    <a:pt x="97" y="288"/>
                  </a:lnTo>
                  <a:lnTo>
                    <a:pt x="96" y="288"/>
                  </a:lnTo>
                  <a:lnTo>
                    <a:pt x="94" y="288"/>
                  </a:lnTo>
                  <a:lnTo>
                    <a:pt x="92" y="288"/>
                  </a:lnTo>
                  <a:lnTo>
                    <a:pt x="91" y="288"/>
                  </a:lnTo>
                  <a:lnTo>
                    <a:pt x="90" y="288"/>
                  </a:lnTo>
                  <a:lnTo>
                    <a:pt x="87" y="284"/>
                  </a:lnTo>
                  <a:lnTo>
                    <a:pt x="85" y="278"/>
                  </a:lnTo>
                  <a:lnTo>
                    <a:pt x="83" y="272"/>
                  </a:lnTo>
                  <a:lnTo>
                    <a:pt x="80" y="266"/>
                  </a:lnTo>
                  <a:lnTo>
                    <a:pt x="79" y="263"/>
                  </a:lnTo>
                  <a:lnTo>
                    <a:pt x="77" y="260"/>
                  </a:lnTo>
                  <a:lnTo>
                    <a:pt x="76" y="257"/>
                  </a:lnTo>
                  <a:lnTo>
                    <a:pt x="75" y="255"/>
                  </a:lnTo>
                  <a:lnTo>
                    <a:pt x="74" y="254"/>
                  </a:lnTo>
                  <a:lnTo>
                    <a:pt x="73" y="253"/>
                  </a:lnTo>
                  <a:lnTo>
                    <a:pt x="72" y="252"/>
                  </a:lnTo>
                  <a:lnTo>
                    <a:pt x="72" y="251"/>
                  </a:lnTo>
                  <a:lnTo>
                    <a:pt x="71" y="251"/>
                  </a:lnTo>
                  <a:lnTo>
                    <a:pt x="71" y="250"/>
                  </a:lnTo>
                  <a:lnTo>
                    <a:pt x="70" y="249"/>
                  </a:lnTo>
                  <a:lnTo>
                    <a:pt x="70" y="249"/>
                  </a:lnTo>
                  <a:lnTo>
                    <a:pt x="71" y="254"/>
                  </a:lnTo>
                  <a:lnTo>
                    <a:pt x="73" y="259"/>
                  </a:lnTo>
                  <a:lnTo>
                    <a:pt x="75" y="264"/>
                  </a:lnTo>
                  <a:lnTo>
                    <a:pt x="76" y="269"/>
                  </a:lnTo>
                  <a:lnTo>
                    <a:pt x="78" y="274"/>
                  </a:lnTo>
                  <a:lnTo>
                    <a:pt x="80" y="279"/>
                  </a:lnTo>
                  <a:lnTo>
                    <a:pt x="81" y="284"/>
                  </a:lnTo>
                  <a:lnTo>
                    <a:pt x="83" y="289"/>
                  </a:lnTo>
                  <a:lnTo>
                    <a:pt x="83" y="289"/>
                  </a:lnTo>
                  <a:lnTo>
                    <a:pt x="83" y="289"/>
                  </a:lnTo>
                  <a:lnTo>
                    <a:pt x="83" y="289"/>
                  </a:lnTo>
                  <a:lnTo>
                    <a:pt x="83" y="289"/>
                  </a:lnTo>
                  <a:lnTo>
                    <a:pt x="83" y="290"/>
                  </a:lnTo>
                  <a:lnTo>
                    <a:pt x="83" y="290"/>
                  </a:lnTo>
                  <a:lnTo>
                    <a:pt x="82" y="290"/>
                  </a:lnTo>
                  <a:lnTo>
                    <a:pt x="82" y="291"/>
                  </a:lnTo>
                  <a:lnTo>
                    <a:pt x="80" y="291"/>
                  </a:lnTo>
                  <a:lnTo>
                    <a:pt x="79" y="291"/>
                  </a:lnTo>
                  <a:lnTo>
                    <a:pt x="78" y="292"/>
                  </a:lnTo>
                  <a:lnTo>
                    <a:pt x="78" y="292"/>
                  </a:lnTo>
                  <a:lnTo>
                    <a:pt x="77" y="292"/>
                  </a:lnTo>
                  <a:lnTo>
                    <a:pt x="76" y="292"/>
                  </a:lnTo>
                  <a:lnTo>
                    <a:pt x="75" y="292"/>
                  </a:lnTo>
                  <a:lnTo>
                    <a:pt x="74" y="292"/>
                  </a:lnTo>
                  <a:lnTo>
                    <a:pt x="73" y="289"/>
                  </a:lnTo>
                  <a:lnTo>
                    <a:pt x="72" y="287"/>
                  </a:lnTo>
                  <a:lnTo>
                    <a:pt x="72" y="284"/>
                  </a:lnTo>
                  <a:lnTo>
                    <a:pt x="70" y="281"/>
                  </a:lnTo>
                  <a:lnTo>
                    <a:pt x="68" y="275"/>
                  </a:lnTo>
                  <a:lnTo>
                    <a:pt x="66" y="269"/>
                  </a:lnTo>
                  <a:lnTo>
                    <a:pt x="63" y="264"/>
                  </a:lnTo>
                  <a:lnTo>
                    <a:pt x="61" y="258"/>
                  </a:lnTo>
                  <a:lnTo>
                    <a:pt x="58" y="253"/>
                  </a:lnTo>
                  <a:lnTo>
                    <a:pt x="57" y="249"/>
                  </a:lnTo>
                  <a:lnTo>
                    <a:pt x="56" y="248"/>
                  </a:lnTo>
                  <a:lnTo>
                    <a:pt x="56" y="248"/>
                  </a:lnTo>
                  <a:lnTo>
                    <a:pt x="55" y="248"/>
                  </a:lnTo>
                  <a:lnTo>
                    <a:pt x="55" y="248"/>
                  </a:lnTo>
                  <a:lnTo>
                    <a:pt x="55" y="248"/>
                  </a:lnTo>
                  <a:lnTo>
                    <a:pt x="54" y="248"/>
                  </a:lnTo>
                  <a:lnTo>
                    <a:pt x="54" y="248"/>
                  </a:lnTo>
                  <a:lnTo>
                    <a:pt x="54" y="249"/>
                  </a:lnTo>
                  <a:lnTo>
                    <a:pt x="54" y="250"/>
                  </a:lnTo>
                  <a:lnTo>
                    <a:pt x="54" y="251"/>
                  </a:lnTo>
                  <a:lnTo>
                    <a:pt x="54" y="252"/>
                  </a:lnTo>
                  <a:lnTo>
                    <a:pt x="54" y="254"/>
                  </a:lnTo>
                  <a:lnTo>
                    <a:pt x="54" y="256"/>
                  </a:lnTo>
                  <a:lnTo>
                    <a:pt x="55" y="259"/>
                  </a:lnTo>
                  <a:lnTo>
                    <a:pt x="56" y="262"/>
                  </a:lnTo>
                  <a:lnTo>
                    <a:pt x="57" y="264"/>
                  </a:lnTo>
                  <a:lnTo>
                    <a:pt x="57" y="267"/>
                  </a:lnTo>
                  <a:lnTo>
                    <a:pt x="58" y="270"/>
                  </a:lnTo>
                  <a:lnTo>
                    <a:pt x="61" y="276"/>
                  </a:lnTo>
                  <a:lnTo>
                    <a:pt x="63" y="281"/>
                  </a:lnTo>
                  <a:lnTo>
                    <a:pt x="65" y="287"/>
                  </a:lnTo>
                  <a:lnTo>
                    <a:pt x="67" y="292"/>
                  </a:lnTo>
                  <a:lnTo>
                    <a:pt x="66" y="293"/>
                  </a:lnTo>
                  <a:lnTo>
                    <a:pt x="66" y="293"/>
                  </a:lnTo>
                  <a:lnTo>
                    <a:pt x="65" y="294"/>
                  </a:lnTo>
                  <a:lnTo>
                    <a:pt x="64" y="294"/>
                  </a:lnTo>
                  <a:lnTo>
                    <a:pt x="63" y="294"/>
                  </a:lnTo>
                  <a:lnTo>
                    <a:pt x="62" y="294"/>
                  </a:lnTo>
                  <a:lnTo>
                    <a:pt x="60" y="294"/>
                  </a:lnTo>
                  <a:lnTo>
                    <a:pt x="57" y="294"/>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1"/>
            <p:cNvSpPr>
              <a:spLocks/>
            </p:cNvSpPr>
            <p:nvPr/>
          </p:nvSpPr>
          <p:spPr bwMode="auto">
            <a:xfrm>
              <a:off x="1101" y="3428"/>
              <a:ext cx="127" cy="213"/>
            </a:xfrm>
            <a:custGeom>
              <a:avLst/>
              <a:gdLst>
                <a:gd name="T0" fmla="*/ 22 w 127"/>
                <a:gd name="T1" fmla="*/ 183 h 213"/>
                <a:gd name="T2" fmla="*/ 21 w 127"/>
                <a:gd name="T3" fmla="*/ 160 h 213"/>
                <a:gd name="T4" fmla="*/ 19 w 127"/>
                <a:gd name="T5" fmla="*/ 137 h 213"/>
                <a:gd name="T6" fmla="*/ 16 w 127"/>
                <a:gd name="T7" fmla="*/ 115 h 213"/>
                <a:gd name="T8" fmla="*/ 13 w 127"/>
                <a:gd name="T9" fmla="*/ 93 h 213"/>
                <a:gd name="T10" fmla="*/ 11 w 127"/>
                <a:gd name="T11" fmla="*/ 91 h 213"/>
                <a:gd name="T12" fmla="*/ 8 w 127"/>
                <a:gd name="T13" fmla="*/ 85 h 213"/>
                <a:gd name="T14" fmla="*/ 5 w 127"/>
                <a:gd name="T15" fmla="*/ 77 h 213"/>
                <a:gd name="T16" fmla="*/ 3 w 127"/>
                <a:gd name="T17" fmla="*/ 69 h 213"/>
                <a:gd name="T18" fmla="*/ 1 w 127"/>
                <a:gd name="T19" fmla="*/ 62 h 213"/>
                <a:gd name="T20" fmla="*/ 0 w 127"/>
                <a:gd name="T21" fmla="*/ 58 h 213"/>
                <a:gd name="T22" fmla="*/ 6 w 127"/>
                <a:gd name="T23" fmla="*/ 54 h 213"/>
                <a:gd name="T24" fmla="*/ 11 w 127"/>
                <a:gd name="T25" fmla="*/ 50 h 213"/>
                <a:gd name="T26" fmla="*/ 16 w 127"/>
                <a:gd name="T27" fmla="*/ 46 h 213"/>
                <a:gd name="T28" fmla="*/ 20 w 127"/>
                <a:gd name="T29" fmla="*/ 42 h 213"/>
                <a:gd name="T30" fmla="*/ 22 w 127"/>
                <a:gd name="T31" fmla="*/ 38 h 213"/>
                <a:gd name="T32" fmla="*/ 25 w 127"/>
                <a:gd name="T33" fmla="*/ 34 h 213"/>
                <a:gd name="T34" fmla="*/ 26 w 127"/>
                <a:gd name="T35" fmla="*/ 29 h 213"/>
                <a:gd name="T36" fmla="*/ 27 w 127"/>
                <a:gd name="T37" fmla="*/ 24 h 213"/>
                <a:gd name="T38" fmla="*/ 27 w 127"/>
                <a:gd name="T39" fmla="*/ 19 h 213"/>
                <a:gd name="T40" fmla="*/ 27 w 127"/>
                <a:gd name="T41" fmla="*/ 13 h 213"/>
                <a:gd name="T42" fmla="*/ 28 w 127"/>
                <a:gd name="T43" fmla="*/ 8 h 213"/>
                <a:gd name="T44" fmla="*/ 29 w 127"/>
                <a:gd name="T45" fmla="*/ 6 h 213"/>
                <a:gd name="T46" fmla="*/ 32 w 127"/>
                <a:gd name="T47" fmla="*/ 3 h 213"/>
                <a:gd name="T48" fmla="*/ 34 w 127"/>
                <a:gd name="T49" fmla="*/ 1 h 213"/>
                <a:gd name="T50" fmla="*/ 38 w 127"/>
                <a:gd name="T51" fmla="*/ 0 h 213"/>
                <a:gd name="T52" fmla="*/ 48 w 127"/>
                <a:gd name="T53" fmla="*/ 7 h 213"/>
                <a:gd name="T54" fmla="*/ 53 w 127"/>
                <a:gd name="T55" fmla="*/ 12 h 213"/>
                <a:gd name="T56" fmla="*/ 55 w 127"/>
                <a:gd name="T57" fmla="*/ 13 h 213"/>
                <a:gd name="T58" fmla="*/ 58 w 127"/>
                <a:gd name="T59" fmla="*/ 13 h 213"/>
                <a:gd name="T60" fmla="*/ 60 w 127"/>
                <a:gd name="T61" fmla="*/ 12 h 213"/>
                <a:gd name="T62" fmla="*/ 61 w 127"/>
                <a:gd name="T63" fmla="*/ 10 h 213"/>
                <a:gd name="T64" fmla="*/ 63 w 127"/>
                <a:gd name="T65" fmla="*/ 7 h 213"/>
                <a:gd name="T66" fmla="*/ 65 w 127"/>
                <a:gd name="T67" fmla="*/ 5 h 213"/>
                <a:gd name="T68" fmla="*/ 70 w 127"/>
                <a:gd name="T69" fmla="*/ 6 h 213"/>
                <a:gd name="T70" fmla="*/ 75 w 127"/>
                <a:gd name="T71" fmla="*/ 9 h 213"/>
                <a:gd name="T72" fmla="*/ 81 w 127"/>
                <a:gd name="T73" fmla="*/ 12 h 213"/>
                <a:gd name="T74" fmla="*/ 90 w 127"/>
                <a:gd name="T75" fmla="*/ 18 h 213"/>
                <a:gd name="T76" fmla="*/ 104 w 127"/>
                <a:gd name="T77" fmla="*/ 27 h 213"/>
                <a:gd name="T78" fmla="*/ 117 w 127"/>
                <a:gd name="T79" fmla="*/ 37 h 213"/>
                <a:gd name="T80" fmla="*/ 127 w 127"/>
                <a:gd name="T81" fmla="*/ 45 h 213"/>
                <a:gd name="T82" fmla="*/ 120 w 127"/>
                <a:gd name="T83" fmla="*/ 55 h 213"/>
                <a:gd name="T84" fmla="*/ 107 w 127"/>
                <a:gd name="T85" fmla="*/ 73 h 213"/>
                <a:gd name="T86" fmla="*/ 93 w 127"/>
                <a:gd name="T87" fmla="*/ 91 h 213"/>
                <a:gd name="T88" fmla="*/ 86 w 127"/>
                <a:gd name="T89" fmla="*/ 102 h 213"/>
                <a:gd name="T90" fmla="*/ 64 w 127"/>
                <a:gd name="T91" fmla="*/ 143 h 213"/>
                <a:gd name="T92" fmla="*/ 42 w 127"/>
                <a:gd name="T93" fmla="*/ 183 h 213"/>
                <a:gd name="T94" fmla="*/ 28 w 127"/>
                <a:gd name="T95" fmla="*/ 211 h 213"/>
                <a:gd name="T96" fmla="*/ 26 w 127"/>
                <a:gd name="T97" fmla="*/ 212 h 213"/>
                <a:gd name="T98" fmla="*/ 25 w 127"/>
                <a:gd name="T99"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213">
                  <a:moveTo>
                    <a:pt x="24" y="213"/>
                  </a:moveTo>
                  <a:lnTo>
                    <a:pt x="23" y="198"/>
                  </a:lnTo>
                  <a:lnTo>
                    <a:pt x="22" y="183"/>
                  </a:lnTo>
                  <a:lnTo>
                    <a:pt x="22" y="175"/>
                  </a:lnTo>
                  <a:lnTo>
                    <a:pt x="21" y="168"/>
                  </a:lnTo>
                  <a:lnTo>
                    <a:pt x="21" y="160"/>
                  </a:lnTo>
                  <a:lnTo>
                    <a:pt x="20" y="152"/>
                  </a:lnTo>
                  <a:lnTo>
                    <a:pt x="20" y="145"/>
                  </a:lnTo>
                  <a:lnTo>
                    <a:pt x="19" y="137"/>
                  </a:lnTo>
                  <a:lnTo>
                    <a:pt x="18" y="130"/>
                  </a:lnTo>
                  <a:lnTo>
                    <a:pt x="17" y="122"/>
                  </a:lnTo>
                  <a:lnTo>
                    <a:pt x="16" y="115"/>
                  </a:lnTo>
                  <a:lnTo>
                    <a:pt x="15" y="107"/>
                  </a:lnTo>
                  <a:lnTo>
                    <a:pt x="14" y="100"/>
                  </a:lnTo>
                  <a:lnTo>
                    <a:pt x="13" y="93"/>
                  </a:lnTo>
                  <a:lnTo>
                    <a:pt x="12" y="92"/>
                  </a:lnTo>
                  <a:lnTo>
                    <a:pt x="11" y="91"/>
                  </a:lnTo>
                  <a:lnTo>
                    <a:pt x="11" y="91"/>
                  </a:lnTo>
                  <a:lnTo>
                    <a:pt x="10" y="89"/>
                  </a:lnTo>
                  <a:lnTo>
                    <a:pt x="9" y="88"/>
                  </a:lnTo>
                  <a:lnTo>
                    <a:pt x="8" y="85"/>
                  </a:lnTo>
                  <a:lnTo>
                    <a:pt x="7" y="83"/>
                  </a:lnTo>
                  <a:lnTo>
                    <a:pt x="6" y="80"/>
                  </a:lnTo>
                  <a:lnTo>
                    <a:pt x="5" y="77"/>
                  </a:lnTo>
                  <a:lnTo>
                    <a:pt x="4" y="75"/>
                  </a:lnTo>
                  <a:lnTo>
                    <a:pt x="3" y="72"/>
                  </a:lnTo>
                  <a:lnTo>
                    <a:pt x="3" y="69"/>
                  </a:lnTo>
                  <a:lnTo>
                    <a:pt x="2" y="67"/>
                  </a:lnTo>
                  <a:lnTo>
                    <a:pt x="1" y="65"/>
                  </a:lnTo>
                  <a:lnTo>
                    <a:pt x="1" y="62"/>
                  </a:lnTo>
                  <a:lnTo>
                    <a:pt x="0" y="60"/>
                  </a:lnTo>
                  <a:lnTo>
                    <a:pt x="0" y="59"/>
                  </a:lnTo>
                  <a:lnTo>
                    <a:pt x="0" y="58"/>
                  </a:lnTo>
                  <a:lnTo>
                    <a:pt x="2" y="57"/>
                  </a:lnTo>
                  <a:lnTo>
                    <a:pt x="4" y="55"/>
                  </a:lnTo>
                  <a:lnTo>
                    <a:pt x="6" y="54"/>
                  </a:lnTo>
                  <a:lnTo>
                    <a:pt x="8" y="53"/>
                  </a:lnTo>
                  <a:lnTo>
                    <a:pt x="10" y="52"/>
                  </a:lnTo>
                  <a:lnTo>
                    <a:pt x="11" y="50"/>
                  </a:lnTo>
                  <a:lnTo>
                    <a:pt x="13" y="49"/>
                  </a:lnTo>
                  <a:lnTo>
                    <a:pt x="14" y="48"/>
                  </a:lnTo>
                  <a:lnTo>
                    <a:pt x="16" y="46"/>
                  </a:lnTo>
                  <a:lnTo>
                    <a:pt x="17" y="45"/>
                  </a:lnTo>
                  <a:lnTo>
                    <a:pt x="18" y="44"/>
                  </a:lnTo>
                  <a:lnTo>
                    <a:pt x="20" y="42"/>
                  </a:lnTo>
                  <a:lnTo>
                    <a:pt x="21" y="41"/>
                  </a:lnTo>
                  <a:lnTo>
                    <a:pt x="21" y="40"/>
                  </a:lnTo>
                  <a:lnTo>
                    <a:pt x="22" y="38"/>
                  </a:lnTo>
                  <a:lnTo>
                    <a:pt x="23" y="37"/>
                  </a:lnTo>
                  <a:lnTo>
                    <a:pt x="24" y="36"/>
                  </a:lnTo>
                  <a:lnTo>
                    <a:pt x="25" y="34"/>
                  </a:lnTo>
                  <a:lnTo>
                    <a:pt x="25" y="33"/>
                  </a:lnTo>
                  <a:lnTo>
                    <a:pt x="26" y="31"/>
                  </a:lnTo>
                  <a:lnTo>
                    <a:pt x="26" y="29"/>
                  </a:lnTo>
                  <a:lnTo>
                    <a:pt x="27" y="28"/>
                  </a:lnTo>
                  <a:lnTo>
                    <a:pt x="27" y="26"/>
                  </a:lnTo>
                  <a:lnTo>
                    <a:pt x="27" y="24"/>
                  </a:lnTo>
                  <a:lnTo>
                    <a:pt x="27" y="23"/>
                  </a:lnTo>
                  <a:lnTo>
                    <a:pt x="27" y="21"/>
                  </a:lnTo>
                  <a:lnTo>
                    <a:pt x="27" y="19"/>
                  </a:lnTo>
                  <a:lnTo>
                    <a:pt x="27" y="17"/>
                  </a:lnTo>
                  <a:lnTo>
                    <a:pt x="27" y="15"/>
                  </a:lnTo>
                  <a:lnTo>
                    <a:pt x="27" y="13"/>
                  </a:lnTo>
                  <a:lnTo>
                    <a:pt x="27" y="11"/>
                  </a:lnTo>
                  <a:lnTo>
                    <a:pt x="27" y="9"/>
                  </a:lnTo>
                  <a:lnTo>
                    <a:pt x="28" y="8"/>
                  </a:lnTo>
                  <a:lnTo>
                    <a:pt x="28" y="8"/>
                  </a:lnTo>
                  <a:lnTo>
                    <a:pt x="29" y="7"/>
                  </a:lnTo>
                  <a:lnTo>
                    <a:pt x="29" y="6"/>
                  </a:lnTo>
                  <a:lnTo>
                    <a:pt x="31" y="5"/>
                  </a:lnTo>
                  <a:lnTo>
                    <a:pt x="32" y="3"/>
                  </a:lnTo>
                  <a:lnTo>
                    <a:pt x="32" y="3"/>
                  </a:lnTo>
                  <a:lnTo>
                    <a:pt x="33" y="2"/>
                  </a:lnTo>
                  <a:lnTo>
                    <a:pt x="33" y="2"/>
                  </a:lnTo>
                  <a:lnTo>
                    <a:pt x="34" y="1"/>
                  </a:lnTo>
                  <a:lnTo>
                    <a:pt x="35" y="1"/>
                  </a:lnTo>
                  <a:lnTo>
                    <a:pt x="36" y="1"/>
                  </a:lnTo>
                  <a:lnTo>
                    <a:pt x="38" y="0"/>
                  </a:lnTo>
                  <a:lnTo>
                    <a:pt x="39" y="0"/>
                  </a:lnTo>
                  <a:lnTo>
                    <a:pt x="44" y="4"/>
                  </a:lnTo>
                  <a:lnTo>
                    <a:pt x="48" y="7"/>
                  </a:lnTo>
                  <a:lnTo>
                    <a:pt x="51" y="10"/>
                  </a:lnTo>
                  <a:lnTo>
                    <a:pt x="53" y="11"/>
                  </a:lnTo>
                  <a:lnTo>
                    <a:pt x="53" y="12"/>
                  </a:lnTo>
                  <a:lnTo>
                    <a:pt x="54" y="12"/>
                  </a:lnTo>
                  <a:lnTo>
                    <a:pt x="55" y="13"/>
                  </a:lnTo>
                  <a:lnTo>
                    <a:pt x="55" y="13"/>
                  </a:lnTo>
                  <a:lnTo>
                    <a:pt x="56" y="13"/>
                  </a:lnTo>
                  <a:lnTo>
                    <a:pt x="57" y="13"/>
                  </a:lnTo>
                  <a:lnTo>
                    <a:pt x="58" y="13"/>
                  </a:lnTo>
                  <a:lnTo>
                    <a:pt x="59" y="12"/>
                  </a:lnTo>
                  <a:lnTo>
                    <a:pt x="59" y="12"/>
                  </a:lnTo>
                  <a:lnTo>
                    <a:pt x="60" y="12"/>
                  </a:lnTo>
                  <a:lnTo>
                    <a:pt x="60" y="11"/>
                  </a:lnTo>
                  <a:lnTo>
                    <a:pt x="61" y="11"/>
                  </a:lnTo>
                  <a:lnTo>
                    <a:pt x="61" y="10"/>
                  </a:lnTo>
                  <a:lnTo>
                    <a:pt x="61" y="9"/>
                  </a:lnTo>
                  <a:lnTo>
                    <a:pt x="62" y="8"/>
                  </a:lnTo>
                  <a:lnTo>
                    <a:pt x="63" y="7"/>
                  </a:lnTo>
                  <a:lnTo>
                    <a:pt x="63" y="6"/>
                  </a:lnTo>
                  <a:lnTo>
                    <a:pt x="64" y="5"/>
                  </a:lnTo>
                  <a:lnTo>
                    <a:pt x="65" y="5"/>
                  </a:lnTo>
                  <a:lnTo>
                    <a:pt x="66" y="5"/>
                  </a:lnTo>
                  <a:lnTo>
                    <a:pt x="68" y="6"/>
                  </a:lnTo>
                  <a:lnTo>
                    <a:pt x="70" y="6"/>
                  </a:lnTo>
                  <a:lnTo>
                    <a:pt x="71" y="7"/>
                  </a:lnTo>
                  <a:lnTo>
                    <a:pt x="73" y="8"/>
                  </a:lnTo>
                  <a:lnTo>
                    <a:pt x="75" y="9"/>
                  </a:lnTo>
                  <a:lnTo>
                    <a:pt x="77" y="9"/>
                  </a:lnTo>
                  <a:lnTo>
                    <a:pt x="79" y="11"/>
                  </a:lnTo>
                  <a:lnTo>
                    <a:pt x="81" y="12"/>
                  </a:lnTo>
                  <a:lnTo>
                    <a:pt x="83" y="13"/>
                  </a:lnTo>
                  <a:lnTo>
                    <a:pt x="86" y="15"/>
                  </a:lnTo>
                  <a:lnTo>
                    <a:pt x="90" y="18"/>
                  </a:lnTo>
                  <a:lnTo>
                    <a:pt x="95" y="20"/>
                  </a:lnTo>
                  <a:lnTo>
                    <a:pt x="100" y="24"/>
                  </a:lnTo>
                  <a:lnTo>
                    <a:pt x="104" y="27"/>
                  </a:lnTo>
                  <a:lnTo>
                    <a:pt x="108" y="30"/>
                  </a:lnTo>
                  <a:lnTo>
                    <a:pt x="113" y="34"/>
                  </a:lnTo>
                  <a:lnTo>
                    <a:pt x="117" y="37"/>
                  </a:lnTo>
                  <a:lnTo>
                    <a:pt x="121" y="40"/>
                  </a:lnTo>
                  <a:lnTo>
                    <a:pt x="124" y="42"/>
                  </a:lnTo>
                  <a:lnTo>
                    <a:pt x="127" y="45"/>
                  </a:lnTo>
                  <a:lnTo>
                    <a:pt x="125" y="48"/>
                  </a:lnTo>
                  <a:lnTo>
                    <a:pt x="122" y="52"/>
                  </a:lnTo>
                  <a:lnTo>
                    <a:pt x="120" y="55"/>
                  </a:lnTo>
                  <a:lnTo>
                    <a:pt x="117" y="59"/>
                  </a:lnTo>
                  <a:lnTo>
                    <a:pt x="112" y="66"/>
                  </a:lnTo>
                  <a:lnTo>
                    <a:pt x="107" y="73"/>
                  </a:lnTo>
                  <a:lnTo>
                    <a:pt x="101" y="80"/>
                  </a:lnTo>
                  <a:lnTo>
                    <a:pt x="96" y="88"/>
                  </a:lnTo>
                  <a:lnTo>
                    <a:pt x="93" y="91"/>
                  </a:lnTo>
                  <a:lnTo>
                    <a:pt x="91" y="95"/>
                  </a:lnTo>
                  <a:lnTo>
                    <a:pt x="88" y="98"/>
                  </a:lnTo>
                  <a:lnTo>
                    <a:pt x="86" y="102"/>
                  </a:lnTo>
                  <a:lnTo>
                    <a:pt x="79" y="115"/>
                  </a:lnTo>
                  <a:lnTo>
                    <a:pt x="71" y="129"/>
                  </a:lnTo>
                  <a:lnTo>
                    <a:pt x="64" y="143"/>
                  </a:lnTo>
                  <a:lnTo>
                    <a:pt x="57" y="156"/>
                  </a:lnTo>
                  <a:lnTo>
                    <a:pt x="50" y="170"/>
                  </a:lnTo>
                  <a:lnTo>
                    <a:pt x="42" y="183"/>
                  </a:lnTo>
                  <a:lnTo>
                    <a:pt x="35" y="197"/>
                  </a:lnTo>
                  <a:lnTo>
                    <a:pt x="28" y="211"/>
                  </a:lnTo>
                  <a:lnTo>
                    <a:pt x="28" y="211"/>
                  </a:lnTo>
                  <a:lnTo>
                    <a:pt x="28" y="211"/>
                  </a:lnTo>
                  <a:lnTo>
                    <a:pt x="27" y="212"/>
                  </a:lnTo>
                  <a:lnTo>
                    <a:pt x="26" y="212"/>
                  </a:lnTo>
                  <a:lnTo>
                    <a:pt x="26" y="212"/>
                  </a:lnTo>
                  <a:lnTo>
                    <a:pt x="25" y="213"/>
                  </a:lnTo>
                  <a:lnTo>
                    <a:pt x="25" y="213"/>
                  </a:lnTo>
                  <a:lnTo>
                    <a:pt x="24" y="213"/>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2"/>
            <p:cNvSpPr>
              <a:spLocks/>
            </p:cNvSpPr>
            <p:nvPr/>
          </p:nvSpPr>
          <p:spPr bwMode="auto">
            <a:xfrm>
              <a:off x="1022" y="3305"/>
              <a:ext cx="161" cy="236"/>
            </a:xfrm>
            <a:custGeom>
              <a:avLst/>
              <a:gdLst>
                <a:gd name="T0" fmla="*/ 1 w 161"/>
                <a:gd name="T1" fmla="*/ 197 h 236"/>
                <a:gd name="T2" fmla="*/ 0 w 161"/>
                <a:gd name="T3" fmla="*/ 175 h 236"/>
                <a:gd name="T4" fmla="*/ 1 w 161"/>
                <a:gd name="T5" fmla="*/ 160 h 236"/>
                <a:gd name="T6" fmla="*/ 12 w 161"/>
                <a:gd name="T7" fmla="*/ 143 h 236"/>
                <a:gd name="T8" fmla="*/ 29 w 161"/>
                <a:gd name="T9" fmla="*/ 125 h 236"/>
                <a:gd name="T10" fmla="*/ 27 w 161"/>
                <a:gd name="T11" fmla="*/ 98 h 236"/>
                <a:gd name="T12" fmla="*/ 36 w 161"/>
                <a:gd name="T13" fmla="*/ 76 h 236"/>
                <a:gd name="T14" fmla="*/ 49 w 161"/>
                <a:gd name="T15" fmla="*/ 55 h 236"/>
                <a:gd name="T16" fmla="*/ 65 w 161"/>
                <a:gd name="T17" fmla="*/ 36 h 236"/>
                <a:gd name="T18" fmla="*/ 85 w 161"/>
                <a:gd name="T19" fmla="*/ 20 h 236"/>
                <a:gd name="T20" fmla="*/ 107 w 161"/>
                <a:gd name="T21" fmla="*/ 8 h 236"/>
                <a:gd name="T22" fmla="*/ 123 w 161"/>
                <a:gd name="T23" fmla="*/ 1 h 236"/>
                <a:gd name="T24" fmla="*/ 127 w 161"/>
                <a:gd name="T25" fmla="*/ 0 h 236"/>
                <a:gd name="T26" fmla="*/ 132 w 161"/>
                <a:gd name="T27" fmla="*/ 2 h 236"/>
                <a:gd name="T28" fmla="*/ 126 w 161"/>
                <a:gd name="T29" fmla="*/ 10 h 236"/>
                <a:gd name="T30" fmla="*/ 103 w 161"/>
                <a:gd name="T31" fmla="*/ 31 h 236"/>
                <a:gd name="T32" fmla="*/ 87 w 161"/>
                <a:gd name="T33" fmla="*/ 38 h 236"/>
                <a:gd name="T34" fmla="*/ 79 w 161"/>
                <a:gd name="T35" fmla="*/ 42 h 236"/>
                <a:gd name="T36" fmla="*/ 80 w 161"/>
                <a:gd name="T37" fmla="*/ 44 h 236"/>
                <a:gd name="T38" fmla="*/ 100 w 161"/>
                <a:gd name="T39" fmla="*/ 41 h 236"/>
                <a:gd name="T40" fmla="*/ 114 w 161"/>
                <a:gd name="T41" fmla="*/ 39 h 236"/>
                <a:gd name="T42" fmla="*/ 126 w 161"/>
                <a:gd name="T43" fmla="*/ 40 h 236"/>
                <a:gd name="T44" fmla="*/ 138 w 161"/>
                <a:gd name="T45" fmla="*/ 43 h 236"/>
                <a:gd name="T46" fmla="*/ 150 w 161"/>
                <a:gd name="T47" fmla="*/ 55 h 236"/>
                <a:gd name="T48" fmla="*/ 161 w 161"/>
                <a:gd name="T49" fmla="*/ 71 h 236"/>
                <a:gd name="T50" fmla="*/ 160 w 161"/>
                <a:gd name="T51" fmla="*/ 73 h 236"/>
                <a:gd name="T52" fmla="*/ 147 w 161"/>
                <a:gd name="T53" fmla="*/ 71 h 236"/>
                <a:gd name="T54" fmla="*/ 129 w 161"/>
                <a:gd name="T55" fmla="*/ 65 h 236"/>
                <a:gd name="T56" fmla="*/ 115 w 161"/>
                <a:gd name="T57" fmla="*/ 66 h 236"/>
                <a:gd name="T58" fmla="*/ 103 w 161"/>
                <a:gd name="T59" fmla="*/ 71 h 236"/>
                <a:gd name="T60" fmla="*/ 103 w 161"/>
                <a:gd name="T61" fmla="*/ 74 h 236"/>
                <a:gd name="T62" fmla="*/ 115 w 161"/>
                <a:gd name="T63" fmla="*/ 72 h 236"/>
                <a:gd name="T64" fmla="*/ 124 w 161"/>
                <a:gd name="T65" fmla="*/ 72 h 236"/>
                <a:gd name="T66" fmla="*/ 132 w 161"/>
                <a:gd name="T67" fmla="*/ 75 h 236"/>
                <a:gd name="T68" fmla="*/ 143 w 161"/>
                <a:gd name="T69" fmla="*/ 85 h 236"/>
                <a:gd name="T70" fmla="*/ 154 w 161"/>
                <a:gd name="T71" fmla="*/ 96 h 236"/>
                <a:gd name="T72" fmla="*/ 151 w 161"/>
                <a:gd name="T73" fmla="*/ 98 h 236"/>
                <a:gd name="T74" fmla="*/ 133 w 161"/>
                <a:gd name="T75" fmla="*/ 97 h 236"/>
                <a:gd name="T76" fmla="*/ 127 w 161"/>
                <a:gd name="T77" fmla="*/ 94 h 236"/>
                <a:gd name="T78" fmla="*/ 119 w 161"/>
                <a:gd name="T79" fmla="*/ 90 h 236"/>
                <a:gd name="T80" fmla="*/ 109 w 161"/>
                <a:gd name="T81" fmla="*/ 88 h 236"/>
                <a:gd name="T82" fmla="*/ 104 w 161"/>
                <a:gd name="T83" fmla="*/ 88 h 236"/>
                <a:gd name="T84" fmla="*/ 104 w 161"/>
                <a:gd name="T85" fmla="*/ 90 h 236"/>
                <a:gd name="T86" fmla="*/ 115 w 161"/>
                <a:gd name="T87" fmla="*/ 95 h 236"/>
                <a:gd name="T88" fmla="*/ 125 w 161"/>
                <a:gd name="T89" fmla="*/ 101 h 236"/>
                <a:gd name="T90" fmla="*/ 132 w 161"/>
                <a:gd name="T91" fmla="*/ 117 h 236"/>
                <a:gd name="T92" fmla="*/ 135 w 161"/>
                <a:gd name="T93" fmla="*/ 126 h 236"/>
                <a:gd name="T94" fmla="*/ 131 w 161"/>
                <a:gd name="T95" fmla="*/ 126 h 236"/>
                <a:gd name="T96" fmla="*/ 117 w 161"/>
                <a:gd name="T97" fmla="*/ 117 h 236"/>
                <a:gd name="T98" fmla="*/ 110 w 161"/>
                <a:gd name="T99" fmla="*/ 114 h 236"/>
                <a:gd name="T100" fmla="*/ 108 w 161"/>
                <a:gd name="T101" fmla="*/ 115 h 236"/>
                <a:gd name="T102" fmla="*/ 107 w 161"/>
                <a:gd name="T103" fmla="*/ 121 h 236"/>
                <a:gd name="T104" fmla="*/ 101 w 161"/>
                <a:gd name="T105" fmla="*/ 129 h 236"/>
                <a:gd name="T106" fmla="*/ 99 w 161"/>
                <a:gd name="T107" fmla="*/ 143 h 236"/>
                <a:gd name="T108" fmla="*/ 98 w 161"/>
                <a:gd name="T109" fmla="*/ 154 h 236"/>
                <a:gd name="T110" fmla="*/ 93 w 161"/>
                <a:gd name="T111" fmla="*/ 163 h 236"/>
                <a:gd name="T112" fmla="*/ 85 w 161"/>
                <a:gd name="T113" fmla="*/ 169 h 236"/>
                <a:gd name="T114" fmla="*/ 72 w 161"/>
                <a:gd name="T115" fmla="*/ 177 h 236"/>
                <a:gd name="T116" fmla="*/ 42 w 161"/>
                <a:gd name="T117" fmla="*/ 205 h 236"/>
                <a:gd name="T118" fmla="*/ 22 w 161"/>
                <a:gd name="T119" fmla="*/ 225 h 236"/>
                <a:gd name="T120" fmla="*/ 11 w 161"/>
                <a:gd name="T121" fmla="*/ 234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1" h="236">
                  <a:moveTo>
                    <a:pt x="8" y="236"/>
                  </a:moveTo>
                  <a:lnTo>
                    <a:pt x="5" y="224"/>
                  </a:lnTo>
                  <a:lnTo>
                    <a:pt x="3" y="213"/>
                  </a:lnTo>
                  <a:lnTo>
                    <a:pt x="3" y="208"/>
                  </a:lnTo>
                  <a:lnTo>
                    <a:pt x="2" y="202"/>
                  </a:lnTo>
                  <a:lnTo>
                    <a:pt x="1" y="197"/>
                  </a:lnTo>
                  <a:lnTo>
                    <a:pt x="1" y="192"/>
                  </a:lnTo>
                  <a:lnTo>
                    <a:pt x="0" y="187"/>
                  </a:lnTo>
                  <a:lnTo>
                    <a:pt x="0" y="182"/>
                  </a:lnTo>
                  <a:lnTo>
                    <a:pt x="0" y="180"/>
                  </a:lnTo>
                  <a:lnTo>
                    <a:pt x="0" y="178"/>
                  </a:lnTo>
                  <a:lnTo>
                    <a:pt x="0" y="175"/>
                  </a:lnTo>
                  <a:lnTo>
                    <a:pt x="0" y="172"/>
                  </a:lnTo>
                  <a:lnTo>
                    <a:pt x="0" y="170"/>
                  </a:lnTo>
                  <a:lnTo>
                    <a:pt x="0" y="167"/>
                  </a:lnTo>
                  <a:lnTo>
                    <a:pt x="0" y="165"/>
                  </a:lnTo>
                  <a:lnTo>
                    <a:pt x="0" y="162"/>
                  </a:lnTo>
                  <a:lnTo>
                    <a:pt x="1" y="160"/>
                  </a:lnTo>
                  <a:lnTo>
                    <a:pt x="1" y="157"/>
                  </a:lnTo>
                  <a:lnTo>
                    <a:pt x="1" y="154"/>
                  </a:lnTo>
                  <a:lnTo>
                    <a:pt x="2" y="152"/>
                  </a:lnTo>
                  <a:lnTo>
                    <a:pt x="5" y="149"/>
                  </a:lnTo>
                  <a:lnTo>
                    <a:pt x="9" y="146"/>
                  </a:lnTo>
                  <a:lnTo>
                    <a:pt x="12" y="143"/>
                  </a:lnTo>
                  <a:lnTo>
                    <a:pt x="15" y="141"/>
                  </a:lnTo>
                  <a:lnTo>
                    <a:pt x="19" y="138"/>
                  </a:lnTo>
                  <a:lnTo>
                    <a:pt x="22" y="135"/>
                  </a:lnTo>
                  <a:lnTo>
                    <a:pt x="25" y="132"/>
                  </a:lnTo>
                  <a:lnTo>
                    <a:pt x="29" y="129"/>
                  </a:lnTo>
                  <a:lnTo>
                    <a:pt x="29" y="125"/>
                  </a:lnTo>
                  <a:lnTo>
                    <a:pt x="28" y="121"/>
                  </a:lnTo>
                  <a:lnTo>
                    <a:pt x="28" y="116"/>
                  </a:lnTo>
                  <a:lnTo>
                    <a:pt x="28" y="112"/>
                  </a:lnTo>
                  <a:lnTo>
                    <a:pt x="28" y="107"/>
                  </a:lnTo>
                  <a:lnTo>
                    <a:pt x="27" y="103"/>
                  </a:lnTo>
                  <a:lnTo>
                    <a:pt x="27" y="98"/>
                  </a:lnTo>
                  <a:lnTo>
                    <a:pt x="27" y="94"/>
                  </a:lnTo>
                  <a:lnTo>
                    <a:pt x="28" y="90"/>
                  </a:lnTo>
                  <a:lnTo>
                    <a:pt x="30" y="87"/>
                  </a:lnTo>
                  <a:lnTo>
                    <a:pt x="32" y="83"/>
                  </a:lnTo>
                  <a:lnTo>
                    <a:pt x="34" y="80"/>
                  </a:lnTo>
                  <a:lnTo>
                    <a:pt x="36" y="76"/>
                  </a:lnTo>
                  <a:lnTo>
                    <a:pt x="38" y="73"/>
                  </a:lnTo>
                  <a:lnTo>
                    <a:pt x="40" y="69"/>
                  </a:lnTo>
                  <a:lnTo>
                    <a:pt x="42" y="66"/>
                  </a:lnTo>
                  <a:lnTo>
                    <a:pt x="44" y="62"/>
                  </a:lnTo>
                  <a:lnTo>
                    <a:pt x="46" y="59"/>
                  </a:lnTo>
                  <a:lnTo>
                    <a:pt x="49" y="55"/>
                  </a:lnTo>
                  <a:lnTo>
                    <a:pt x="51" y="52"/>
                  </a:lnTo>
                  <a:lnTo>
                    <a:pt x="54" y="49"/>
                  </a:lnTo>
                  <a:lnTo>
                    <a:pt x="57" y="46"/>
                  </a:lnTo>
                  <a:lnTo>
                    <a:pt x="60" y="42"/>
                  </a:lnTo>
                  <a:lnTo>
                    <a:pt x="62" y="39"/>
                  </a:lnTo>
                  <a:lnTo>
                    <a:pt x="65" y="36"/>
                  </a:lnTo>
                  <a:lnTo>
                    <a:pt x="68" y="33"/>
                  </a:lnTo>
                  <a:lnTo>
                    <a:pt x="71" y="30"/>
                  </a:lnTo>
                  <a:lnTo>
                    <a:pt x="74" y="28"/>
                  </a:lnTo>
                  <a:lnTo>
                    <a:pt x="78" y="25"/>
                  </a:lnTo>
                  <a:lnTo>
                    <a:pt x="81" y="22"/>
                  </a:lnTo>
                  <a:lnTo>
                    <a:pt x="85" y="20"/>
                  </a:lnTo>
                  <a:lnTo>
                    <a:pt x="88" y="18"/>
                  </a:lnTo>
                  <a:lnTo>
                    <a:pt x="92" y="15"/>
                  </a:lnTo>
                  <a:lnTo>
                    <a:pt x="95" y="13"/>
                  </a:lnTo>
                  <a:lnTo>
                    <a:pt x="99" y="12"/>
                  </a:lnTo>
                  <a:lnTo>
                    <a:pt x="103" y="10"/>
                  </a:lnTo>
                  <a:lnTo>
                    <a:pt x="107" y="8"/>
                  </a:lnTo>
                  <a:lnTo>
                    <a:pt x="111" y="7"/>
                  </a:lnTo>
                  <a:lnTo>
                    <a:pt x="115" y="5"/>
                  </a:lnTo>
                  <a:lnTo>
                    <a:pt x="119" y="4"/>
                  </a:lnTo>
                  <a:lnTo>
                    <a:pt x="121" y="2"/>
                  </a:lnTo>
                  <a:lnTo>
                    <a:pt x="123" y="1"/>
                  </a:lnTo>
                  <a:lnTo>
                    <a:pt x="123" y="1"/>
                  </a:lnTo>
                  <a:lnTo>
                    <a:pt x="124" y="0"/>
                  </a:lnTo>
                  <a:lnTo>
                    <a:pt x="125" y="0"/>
                  </a:lnTo>
                  <a:lnTo>
                    <a:pt x="125" y="0"/>
                  </a:lnTo>
                  <a:lnTo>
                    <a:pt x="125" y="0"/>
                  </a:lnTo>
                  <a:lnTo>
                    <a:pt x="126" y="0"/>
                  </a:lnTo>
                  <a:lnTo>
                    <a:pt x="127" y="0"/>
                  </a:lnTo>
                  <a:lnTo>
                    <a:pt x="128" y="0"/>
                  </a:lnTo>
                  <a:lnTo>
                    <a:pt x="130" y="0"/>
                  </a:lnTo>
                  <a:lnTo>
                    <a:pt x="133" y="0"/>
                  </a:lnTo>
                  <a:lnTo>
                    <a:pt x="133" y="0"/>
                  </a:lnTo>
                  <a:lnTo>
                    <a:pt x="133" y="1"/>
                  </a:lnTo>
                  <a:lnTo>
                    <a:pt x="132" y="2"/>
                  </a:lnTo>
                  <a:lnTo>
                    <a:pt x="132" y="3"/>
                  </a:lnTo>
                  <a:lnTo>
                    <a:pt x="131" y="4"/>
                  </a:lnTo>
                  <a:lnTo>
                    <a:pt x="130" y="5"/>
                  </a:lnTo>
                  <a:lnTo>
                    <a:pt x="129" y="6"/>
                  </a:lnTo>
                  <a:lnTo>
                    <a:pt x="128" y="7"/>
                  </a:lnTo>
                  <a:lnTo>
                    <a:pt x="126" y="10"/>
                  </a:lnTo>
                  <a:lnTo>
                    <a:pt x="124" y="12"/>
                  </a:lnTo>
                  <a:lnTo>
                    <a:pt x="121" y="15"/>
                  </a:lnTo>
                  <a:lnTo>
                    <a:pt x="118" y="18"/>
                  </a:lnTo>
                  <a:lnTo>
                    <a:pt x="113" y="23"/>
                  </a:lnTo>
                  <a:lnTo>
                    <a:pt x="107" y="27"/>
                  </a:lnTo>
                  <a:lnTo>
                    <a:pt x="103" y="31"/>
                  </a:lnTo>
                  <a:lnTo>
                    <a:pt x="99" y="34"/>
                  </a:lnTo>
                  <a:lnTo>
                    <a:pt x="96" y="36"/>
                  </a:lnTo>
                  <a:lnTo>
                    <a:pt x="94" y="36"/>
                  </a:lnTo>
                  <a:lnTo>
                    <a:pt x="91" y="37"/>
                  </a:lnTo>
                  <a:lnTo>
                    <a:pt x="88" y="38"/>
                  </a:lnTo>
                  <a:lnTo>
                    <a:pt x="87" y="38"/>
                  </a:lnTo>
                  <a:lnTo>
                    <a:pt x="85" y="39"/>
                  </a:lnTo>
                  <a:lnTo>
                    <a:pt x="84" y="40"/>
                  </a:lnTo>
                  <a:lnTo>
                    <a:pt x="83" y="40"/>
                  </a:lnTo>
                  <a:lnTo>
                    <a:pt x="82" y="41"/>
                  </a:lnTo>
                  <a:lnTo>
                    <a:pt x="81" y="41"/>
                  </a:lnTo>
                  <a:lnTo>
                    <a:pt x="79" y="42"/>
                  </a:lnTo>
                  <a:lnTo>
                    <a:pt x="78" y="43"/>
                  </a:lnTo>
                  <a:lnTo>
                    <a:pt x="79" y="43"/>
                  </a:lnTo>
                  <a:lnTo>
                    <a:pt x="79" y="43"/>
                  </a:lnTo>
                  <a:lnTo>
                    <a:pt x="79" y="44"/>
                  </a:lnTo>
                  <a:lnTo>
                    <a:pt x="79" y="44"/>
                  </a:lnTo>
                  <a:lnTo>
                    <a:pt x="80" y="44"/>
                  </a:lnTo>
                  <a:lnTo>
                    <a:pt x="80" y="44"/>
                  </a:lnTo>
                  <a:lnTo>
                    <a:pt x="80" y="45"/>
                  </a:lnTo>
                  <a:lnTo>
                    <a:pt x="81" y="45"/>
                  </a:lnTo>
                  <a:lnTo>
                    <a:pt x="88" y="43"/>
                  </a:lnTo>
                  <a:lnTo>
                    <a:pt x="96" y="42"/>
                  </a:lnTo>
                  <a:lnTo>
                    <a:pt x="100" y="41"/>
                  </a:lnTo>
                  <a:lnTo>
                    <a:pt x="104" y="40"/>
                  </a:lnTo>
                  <a:lnTo>
                    <a:pt x="106" y="40"/>
                  </a:lnTo>
                  <a:lnTo>
                    <a:pt x="108" y="40"/>
                  </a:lnTo>
                  <a:lnTo>
                    <a:pt x="110" y="40"/>
                  </a:lnTo>
                  <a:lnTo>
                    <a:pt x="112" y="39"/>
                  </a:lnTo>
                  <a:lnTo>
                    <a:pt x="114" y="39"/>
                  </a:lnTo>
                  <a:lnTo>
                    <a:pt x="116" y="39"/>
                  </a:lnTo>
                  <a:lnTo>
                    <a:pt x="118" y="39"/>
                  </a:lnTo>
                  <a:lnTo>
                    <a:pt x="120" y="39"/>
                  </a:lnTo>
                  <a:lnTo>
                    <a:pt x="122" y="39"/>
                  </a:lnTo>
                  <a:lnTo>
                    <a:pt x="125" y="40"/>
                  </a:lnTo>
                  <a:lnTo>
                    <a:pt x="126" y="40"/>
                  </a:lnTo>
                  <a:lnTo>
                    <a:pt x="128" y="40"/>
                  </a:lnTo>
                  <a:lnTo>
                    <a:pt x="130" y="41"/>
                  </a:lnTo>
                  <a:lnTo>
                    <a:pt x="132" y="41"/>
                  </a:lnTo>
                  <a:lnTo>
                    <a:pt x="134" y="42"/>
                  </a:lnTo>
                  <a:lnTo>
                    <a:pt x="136" y="42"/>
                  </a:lnTo>
                  <a:lnTo>
                    <a:pt x="138" y="43"/>
                  </a:lnTo>
                  <a:lnTo>
                    <a:pt x="140" y="44"/>
                  </a:lnTo>
                  <a:lnTo>
                    <a:pt x="141" y="45"/>
                  </a:lnTo>
                  <a:lnTo>
                    <a:pt x="143" y="46"/>
                  </a:lnTo>
                  <a:lnTo>
                    <a:pt x="145" y="49"/>
                  </a:lnTo>
                  <a:lnTo>
                    <a:pt x="147" y="52"/>
                  </a:lnTo>
                  <a:lnTo>
                    <a:pt x="150" y="55"/>
                  </a:lnTo>
                  <a:lnTo>
                    <a:pt x="152" y="58"/>
                  </a:lnTo>
                  <a:lnTo>
                    <a:pt x="154" y="62"/>
                  </a:lnTo>
                  <a:lnTo>
                    <a:pt x="156" y="65"/>
                  </a:lnTo>
                  <a:lnTo>
                    <a:pt x="159" y="68"/>
                  </a:lnTo>
                  <a:lnTo>
                    <a:pt x="161" y="71"/>
                  </a:lnTo>
                  <a:lnTo>
                    <a:pt x="161" y="71"/>
                  </a:lnTo>
                  <a:lnTo>
                    <a:pt x="161" y="72"/>
                  </a:lnTo>
                  <a:lnTo>
                    <a:pt x="161" y="72"/>
                  </a:lnTo>
                  <a:lnTo>
                    <a:pt x="161" y="72"/>
                  </a:lnTo>
                  <a:lnTo>
                    <a:pt x="161" y="72"/>
                  </a:lnTo>
                  <a:lnTo>
                    <a:pt x="160" y="73"/>
                  </a:lnTo>
                  <a:lnTo>
                    <a:pt x="160" y="73"/>
                  </a:lnTo>
                  <a:lnTo>
                    <a:pt x="160" y="73"/>
                  </a:lnTo>
                  <a:lnTo>
                    <a:pt x="157" y="73"/>
                  </a:lnTo>
                  <a:lnTo>
                    <a:pt x="154" y="72"/>
                  </a:lnTo>
                  <a:lnTo>
                    <a:pt x="152" y="72"/>
                  </a:lnTo>
                  <a:lnTo>
                    <a:pt x="149" y="71"/>
                  </a:lnTo>
                  <a:lnTo>
                    <a:pt x="147" y="71"/>
                  </a:lnTo>
                  <a:lnTo>
                    <a:pt x="144" y="70"/>
                  </a:lnTo>
                  <a:lnTo>
                    <a:pt x="142" y="69"/>
                  </a:lnTo>
                  <a:lnTo>
                    <a:pt x="140" y="69"/>
                  </a:lnTo>
                  <a:lnTo>
                    <a:pt x="135" y="67"/>
                  </a:lnTo>
                  <a:lnTo>
                    <a:pt x="131" y="66"/>
                  </a:lnTo>
                  <a:lnTo>
                    <a:pt x="129" y="65"/>
                  </a:lnTo>
                  <a:lnTo>
                    <a:pt x="127" y="65"/>
                  </a:lnTo>
                  <a:lnTo>
                    <a:pt x="125" y="64"/>
                  </a:lnTo>
                  <a:lnTo>
                    <a:pt x="123" y="64"/>
                  </a:lnTo>
                  <a:lnTo>
                    <a:pt x="120" y="65"/>
                  </a:lnTo>
                  <a:lnTo>
                    <a:pt x="118" y="66"/>
                  </a:lnTo>
                  <a:lnTo>
                    <a:pt x="115" y="66"/>
                  </a:lnTo>
                  <a:lnTo>
                    <a:pt x="113" y="67"/>
                  </a:lnTo>
                  <a:lnTo>
                    <a:pt x="110" y="68"/>
                  </a:lnTo>
                  <a:lnTo>
                    <a:pt x="108" y="69"/>
                  </a:lnTo>
                  <a:lnTo>
                    <a:pt x="105" y="70"/>
                  </a:lnTo>
                  <a:lnTo>
                    <a:pt x="103" y="70"/>
                  </a:lnTo>
                  <a:lnTo>
                    <a:pt x="103" y="71"/>
                  </a:lnTo>
                  <a:lnTo>
                    <a:pt x="103" y="71"/>
                  </a:lnTo>
                  <a:lnTo>
                    <a:pt x="103" y="72"/>
                  </a:lnTo>
                  <a:lnTo>
                    <a:pt x="103" y="73"/>
                  </a:lnTo>
                  <a:lnTo>
                    <a:pt x="103" y="73"/>
                  </a:lnTo>
                  <a:lnTo>
                    <a:pt x="103" y="74"/>
                  </a:lnTo>
                  <a:lnTo>
                    <a:pt x="103" y="74"/>
                  </a:lnTo>
                  <a:lnTo>
                    <a:pt x="103" y="74"/>
                  </a:lnTo>
                  <a:lnTo>
                    <a:pt x="106" y="74"/>
                  </a:lnTo>
                  <a:lnTo>
                    <a:pt x="108" y="73"/>
                  </a:lnTo>
                  <a:lnTo>
                    <a:pt x="111" y="73"/>
                  </a:lnTo>
                  <a:lnTo>
                    <a:pt x="113" y="72"/>
                  </a:lnTo>
                  <a:lnTo>
                    <a:pt x="115" y="72"/>
                  </a:lnTo>
                  <a:lnTo>
                    <a:pt x="117" y="72"/>
                  </a:lnTo>
                  <a:lnTo>
                    <a:pt x="118" y="72"/>
                  </a:lnTo>
                  <a:lnTo>
                    <a:pt x="120" y="72"/>
                  </a:lnTo>
                  <a:lnTo>
                    <a:pt x="121" y="72"/>
                  </a:lnTo>
                  <a:lnTo>
                    <a:pt x="123" y="72"/>
                  </a:lnTo>
                  <a:lnTo>
                    <a:pt x="124" y="72"/>
                  </a:lnTo>
                  <a:lnTo>
                    <a:pt x="126" y="72"/>
                  </a:lnTo>
                  <a:lnTo>
                    <a:pt x="127" y="73"/>
                  </a:lnTo>
                  <a:lnTo>
                    <a:pt x="128" y="73"/>
                  </a:lnTo>
                  <a:lnTo>
                    <a:pt x="129" y="74"/>
                  </a:lnTo>
                  <a:lnTo>
                    <a:pt x="130" y="74"/>
                  </a:lnTo>
                  <a:lnTo>
                    <a:pt x="132" y="75"/>
                  </a:lnTo>
                  <a:lnTo>
                    <a:pt x="133" y="76"/>
                  </a:lnTo>
                  <a:lnTo>
                    <a:pt x="134" y="76"/>
                  </a:lnTo>
                  <a:lnTo>
                    <a:pt x="135" y="77"/>
                  </a:lnTo>
                  <a:lnTo>
                    <a:pt x="137" y="79"/>
                  </a:lnTo>
                  <a:lnTo>
                    <a:pt x="140" y="82"/>
                  </a:lnTo>
                  <a:lnTo>
                    <a:pt x="143" y="85"/>
                  </a:lnTo>
                  <a:lnTo>
                    <a:pt x="146" y="88"/>
                  </a:lnTo>
                  <a:lnTo>
                    <a:pt x="150" y="91"/>
                  </a:lnTo>
                  <a:lnTo>
                    <a:pt x="154" y="95"/>
                  </a:lnTo>
                  <a:lnTo>
                    <a:pt x="154" y="95"/>
                  </a:lnTo>
                  <a:lnTo>
                    <a:pt x="154" y="96"/>
                  </a:lnTo>
                  <a:lnTo>
                    <a:pt x="154" y="96"/>
                  </a:lnTo>
                  <a:lnTo>
                    <a:pt x="154" y="96"/>
                  </a:lnTo>
                  <a:lnTo>
                    <a:pt x="154" y="97"/>
                  </a:lnTo>
                  <a:lnTo>
                    <a:pt x="154" y="98"/>
                  </a:lnTo>
                  <a:lnTo>
                    <a:pt x="154" y="98"/>
                  </a:lnTo>
                  <a:lnTo>
                    <a:pt x="154" y="98"/>
                  </a:lnTo>
                  <a:lnTo>
                    <a:pt x="151" y="98"/>
                  </a:lnTo>
                  <a:lnTo>
                    <a:pt x="148" y="98"/>
                  </a:lnTo>
                  <a:lnTo>
                    <a:pt x="145" y="98"/>
                  </a:lnTo>
                  <a:lnTo>
                    <a:pt x="142" y="98"/>
                  </a:lnTo>
                  <a:lnTo>
                    <a:pt x="139" y="98"/>
                  </a:lnTo>
                  <a:lnTo>
                    <a:pt x="136" y="97"/>
                  </a:lnTo>
                  <a:lnTo>
                    <a:pt x="133" y="97"/>
                  </a:lnTo>
                  <a:lnTo>
                    <a:pt x="130" y="97"/>
                  </a:lnTo>
                  <a:lnTo>
                    <a:pt x="129" y="96"/>
                  </a:lnTo>
                  <a:lnTo>
                    <a:pt x="129" y="96"/>
                  </a:lnTo>
                  <a:lnTo>
                    <a:pt x="128" y="95"/>
                  </a:lnTo>
                  <a:lnTo>
                    <a:pt x="127" y="95"/>
                  </a:lnTo>
                  <a:lnTo>
                    <a:pt x="127" y="94"/>
                  </a:lnTo>
                  <a:lnTo>
                    <a:pt x="126" y="94"/>
                  </a:lnTo>
                  <a:lnTo>
                    <a:pt x="125" y="93"/>
                  </a:lnTo>
                  <a:lnTo>
                    <a:pt x="125" y="92"/>
                  </a:lnTo>
                  <a:lnTo>
                    <a:pt x="123" y="92"/>
                  </a:lnTo>
                  <a:lnTo>
                    <a:pt x="121" y="91"/>
                  </a:lnTo>
                  <a:lnTo>
                    <a:pt x="119" y="90"/>
                  </a:lnTo>
                  <a:lnTo>
                    <a:pt x="118" y="89"/>
                  </a:lnTo>
                  <a:lnTo>
                    <a:pt x="116" y="89"/>
                  </a:lnTo>
                  <a:lnTo>
                    <a:pt x="114" y="89"/>
                  </a:lnTo>
                  <a:lnTo>
                    <a:pt x="112" y="88"/>
                  </a:lnTo>
                  <a:lnTo>
                    <a:pt x="111" y="88"/>
                  </a:lnTo>
                  <a:lnTo>
                    <a:pt x="109" y="88"/>
                  </a:lnTo>
                  <a:lnTo>
                    <a:pt x="107" y="88"/>
                  </a:lnTo>
                  <a:lnTo>
                    <a:pt x="106" y="88"/>
                  </a:lnTo>
                  <a:lnTo>
                    <a:pt x="105" y="87"/>
                  </a:lnTo>
                  <a:lnTo>
                    <a:pt x="105" y="88"/>
                  </a:lnTo>
                  <a:lnTo>
                    <a:pt x="105" y="88"/>
                  </a:lnTo>
                  <a:lnTo>
                    <a:pt x="104" y="88"/>
                  </a:lnTo>
                  <a:lnTo>
                    <a:pt x="104" y="88"/>
                  </a:lnTo>
                  <a:lnTo>
                    <a:pt x="104" y="89"/>
                  </a:lnTo>
                  <a:lnTo>
                    <a:pt x="104" y="89"/>
                  </a:lnTo>
                  <a:lnTo>
                    <a:pt x="103" y="89"/>
                  </a:lnTo>
                  <a:lnTo>
                    <a:pt x="103" y="89"/>
                  </a:lnTo>
                  <a:lnTo>
                    <a:pt x="104" y="90"/>
                  </a:lnTo>
                  <a:lnTo>
                    <a:pt x="105" y="91"/>
                  </a:lnTo>
                  <a:lnTo>
                    <a:pt x="106" y="91"/>
                  </a:lnTo>
                  <a:lnTo>
                    <a:pt x="107" y="92"/>
                  </a:lnTo>
                  <a:lnTo>
                    <a:pt x="109" y="93"/>
                  </a:lnTo>
                  <a:lnTo>
                    <a:pt x="112" y="94"/>
                  </a:lnTo>
                  <a:lnTo>
                    <a:pt x="115" y="95"/>
                  </a:lnTo>
                  <a:lnTo>
                    <a:pt x="119" y="96"/>
                  </a:lnTo>
                  <a:lnTo>
                    <a:pt x="122" y="98"/>
                  </a:lnTo>
                  <a:lnTo>
                    <a:pt x="125" y="99"/>
                  </a:lnTo>
                  <a:lnTo>
                    <a:pt x="125" y="100"/>
                  </a:lnTo>
                  <a:lnTo>
                    <a:pt x="125" y="100"/>
                  </a:lnTo>
                  <a:lnTo>
                    <a:pt x="125" y="101"/>
                  </a:lnTo>
                  <a:lnTo>
                    <a:pt x="126" y="102"/>
                  </a:lnTo>
                  <a:lnTo>
                    <a:pt x="126" y="104"/>
                  </a:lnTo>
                  <a:lnTo>
                    <a:pt x="127" y="106"/>
                  </a:lnTo>
                  <a:lnTo>
                    <a:pt x="129" y="110"/>
                  </a:lnTo>
                  <a:lnTo>
                    <a:pt x="131" y="115"/>
                  </a:lnTo>
                  <a:lnTo>
                    <a:pt x="132" y="117"/>
                  </a:lnTo>
                  <a:lnTo>
                    <a:pt x="133" y="119"/>
                  </a:lnTo>
                  <a:lnTo>
                    <a:pt x="134" y="121"/>
                  </a:lnTo>
                  <a:lnTo>
                    <a:pt x="135" y="123"/>
                  </a:lnTo>
                  <a:lnTo>
                    <a:pt x="135" y="124"/>
                  </a:lnTo>
                  <a:lnTo>
                    <a:pt x="135" y="125"/>
                  </a:lnTo>
                  <a:lnTo>
                    <a:pt x="135" y="126"/>
                  </a:lnTo>
                  <a:lnTo>
                    <a:pt x="135" y="127"/>
                  </a:lnTo>
                  <a:lnTo>
                    <a:pt x="135" y="128"/>
                  </a:lnTo>
                  <a:lnTo>
                    <a:pt x="135" y="128"/>
                  </a:lnTo>
                  <a:lnTo>
                    <a:pt x="134" y="129"/>
                  </a:lnTo>
                  <a:lnTo>
                    <a:pt x="134" y="129"/>
                  </a:lnTo>
                  <a:lnTo>
                    <a:pt x="131" y="126"/>
                  </a:lnTo>
                  <a:lnTo>
                    <a:pt x="128" y="124"/>
                  </a:lnTo>
                  <a:lnTo>
                    <a:pt x="125" y="122"/>
                  </a:lnTo>
                  <a:lnTo>
                    <a:pt x="121" y="120"/>
                  </a:lnTo>
                  <a:lnTo>
                    <a:pt x="120" y="119"/>
                  </a:lnTo>
                  <a:lnTo>
                    <a:pt x="118" y="118"/>
                  </a:lnTo>
                  <a:lnTo>
                    <a:pt x="117" y="117"/>
                  </a:lnTo>
                  <a:lnTo>
                    <a:pt x="116" y="116"/>
                  </a:lnTo>
                  <a:lnTo>
                    <a:pt x="114" y="116"/>
                  </a:lnTo>
                  <a:lnTo>
                    <a:pt x="113" y="115"/>
                  </a:lnTo>
                  <a:lnTo>
                    <a:pt x="112" y="114"/>
                  </a:lnTo>
                  <a:lnTo>
                    <a:pt x="110" y="114"/>
                  </a:lnTo>
                  <a:lnTo>
                    <a:pt x="110" y="114"/>
                  </a:lnTo>
                  <a:lnTo>
                    <a:pt x="110" y="114"/>
                  </a:lnTo>
                  <a:lnTo>
                    <a:pt x="109" y="114"/>
                  </a:lnTo>
                  <a:lnTo>
                    <a:pt x="109" y="115"/>
                  </a:lnTo>
                  <a:lnTo>
                    <a:pt x="109" y="115"/>
                  </a:lnTo>
                  <a:lnTo>
                    <a:pt x="108" y="115"/>
                  </a:lnTo>
                  <a:lnTo>
                    <a:pt x="108" y="115"/>
                  </a:lnTo>
                  <a:lnTo>
                    <a:pt x="108" y="116"/>
                  </a:lnTo>
                  <a:lnTo>
                    <a:pt x="108" y="117"/>
                  </a:lnTo>
                  <a:lnTo>
                    <a:pt x="108" y="118"/>
                  </a:lnTo>
                  <a:lnTo>
                    <a:pt x="107" y="118"/>
                  </a:lnTo>
                  <a:lnTo>
                    <a:pt x="107" y="120"/>
                  </a:lnTo>
                  <a:lnTo>
                    <a:pt x="107" y="121"/>
                  </a:lnTo>
                  <a:lnTo>
                    <a:pt x="107" y="121"/>
                  </a:lnTo>
                  <a:lnTo>
                    <a:pt x="106" y="122"/>
                  </a:lnTo>
                  <a:lnTo>
                    <a:pt x="105" y="123"/>
                  </a:lnTo>
                  <a:lnTo>
                    <a:pt x="104" y="125"/>
                  </a:lnTo>
                  <a:lnTo>
                    <a:pt x="103" y="127"/>
                  </a:lnTo>
                  <a:lnTo>
                    <a:pt x="101" y="129"/>
                  </a:lnTo>
                  <a:lnTo>
                    <a:pt x="99" y="131"/>
                  </a:lnTo>
                  <a:lnTo>
                    <a:pt x="99" y="134"/>
                  </a:lnTo>
                  <a:lnTo>
                    <a:pt x="99" y="136"/>
                  </a:lnTo>
                  <a:lnTo>
                    <a:pt x="100" y="139"/>
                  </a:lnTo>
                  <a:lnTo>
                    <a:pt x="100" y="141"/>
                  </a:lnTo>
                  <a:lnTo>
                    <a:pt x="99" y="143"/>
                  </a:lnTo>
                  <a:lnTo>
                    <a:pt x="99" y="145"/>
                  </a:lnTo>
                  <a:lnTo>
                    <a:pt x="99" y="147"/>
                  </a:lnTo>
                  <a:lnTo>
                    <a:pt x="99" y="149"/>
                  </a:lnTo>
                  <a:lnTo>
                    <a:pt x="98" y="151"/>
                  </a:lnTo>
                  <a:lnTo>
                    <a:pt x="98" y="153"/>
                  </a:lnTo>
                  <a:lnTo>
                    <a:pt x="98" y="154"/>
                  </a:lnTo>
                  <a:lnTo>
                    <a:pt x="97" y="156"/>
                  </a:lnTo>
                  <a:lnTo>
                    <a:pt x="96" y="157"/>
                  </a:lnTo>
                  <a:lnTo>
                    <a:pt x="96" y="159"/>
                  </a:lnTo>
                  <a:lnTo>
                    <a:pt x="95" y="160"/>
                  </a:lnTo>
                  <a:lnTo>
                    <a:pt x="94" y="161"/>
                  </a:lnTo>
                  <a:lnTo>
                    <a:pt x="93" y="163"/>
                  </a:lnTo>
                  <a:lnTo>
                    <a:pt x="92" y="164"/>
                  </a:lnTo>
                  <a:lnTo>
                    <a:pt x="91" y="165"/>
                  </a:lnTo>
                  <a:lnTo>
                    <a:pt x="90" y="166"/>
                  </a:lnTo>
                  <a:lnTo>
                    <a:pt x="89" y="167"/>
                  </a:lnTo>
                  <a:lnTo>
                    <a:pt x="87" y="168"/>
                  </a:lnTo>
                  <a:lnTo>
                    <a:pt x="85" y="169"/>
                  </a:lnTo>
                  <a:lnTo>
                    <a:pt x="84" y="170"/>
                  </a:lnTo>
                  <a:lnTo>
                    <a:pt x="82" y="172"/>
                  </a:lnTo>
                  <a:lnTo>
                    <a:pt x="80" y="173"/>
                  </a:lnTo>
                  <a:lnTo>
                    <a:pt x="78" y="174"/>
                  </a:lnTo>
                  <a:lnTo>
                    <a:pt x="76" y="175"/>
                  </a:lnTo>
                  <a:lnTo>
                    <a:pt x="72" y="177"/>
                  </a:lnTo>
                  <a:lnTo>
                    <a:pt x="67" y="180"/>
                  </a:lnTo>
                  <a:lnTo>
                    <a:pt x="62" y="185"/>
                  </a:lnTo>
                  <a:lnTo>
                    <a:pt x="55" y="192"/>
                  </a:lnTo>
                  <a:lnTo>
                    <a:pt x="51" y="196"/>
                  </a:lnTo>
                  <a:lnTo>
                    <a:pt x="47" y="201"/>
                  </a:lnTo>
                  <a:lnTo>
                    <a:pt x="42" y="205"/>
                  </a:lnTo>
                  <a:lnTo>
                    <a:pt x="38" y="210"/>
                  </a:lnTo>
                  <a:lnTo>
                    <a:pt x="33" y="215"/>
                  </a:lnTo>
                  <a:lnTo>
                    <a:pt x="29" y="219"/>
                  </a:lnTo>
                  <a:lnTo>
                    <a:pt x="27" y="221"/>
                  </a:lnTo>
                  <a:lnTo>
                    <a:pt x="24" y="223"/>
                  </a:lnTo>
                  <a:lnTo>
                    <a:pt x="22" y="225"/>
                  </a:lnTo>
                  <a:lnTo>
                    <a:pt x="20" y="227"/>
                  </a:lnTo>
                  <a:lnTo>
                    <a:pt x="18" y="229"/>
                  </a:lnTo>
                  <a:lnTo>
                    <a:pt x="16" y="230"/>
                  </a:lnTo>
                  <a:lnTo>
                    <a:pt x="15" y="232"/>
                  </a:lnTo>
                  <a:lnTo>
                    <a:pt x="13" y="233"/>
                  </a:lnTo>
                  <a:lnTo>
                    <a:pt x="11" y="234"/>
                  </a:lnTo>
                  <a:lnTo>
                    <a:pt x="10" y="235"/>
                  </a:lnTo>
                  <a:lnTo>
                    <a:pt x="9" y="235"/>
                  </a:lnTo>
                  <a:lnTo>
                    <a:pt x="8" y="236"/>
                  </a:lnTo>
                  <a:close/>
                </a:path>
              </a:pathLst>
            </a:custGeom>
            <a:solidFill>
              <a:srgbClr val="D2A5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3"/>
            <p:cNvSpPr>
              <a:spLocks/>
            </p:cNvSpPr>
            <p:nvPr/>
          </p:nvSpPr>
          <p:spPr bwMode="auto">
            <a:xfrm>
              <a:off x="666" y="3359"/>
              <a:ext cx="284" cy="176"/>
            </a:xfrm>
            <a:custGeom>
              <a:avLst/>
              <a:gdLst>
                <a:gd name="T0" fmla="*/ 202 w 284"/>
                <a:gd name="T1" fmla="*/ 176 h 176"/>
                <a:gd name="T2" fmla="*/ 198 w 284"/>
                <a:gd name="T3" fmla="*/ 175 h 176"/>
                <a:gd name="T4" fmla="*/ 192 w 284"/>
                <a:gd name="T5" fmla="*/ 174 h 176"/>
                <a:gd name="T6" fmla="*/ 174 w 284"/>
                <a:gd name="T7" fmla="*/ 170 h 176"/>
                <a:gd name="T8" fmla="*/ 157 w 284"/>
                <a:gd name="T9" fmla="*/ 164 h 176"/>
                <a:gd name="T10" fmla="*/ 140 w 284"/>
                <a:gd name="T11" fmla="*/ 156 h 176"/>
                <a:gd name="T12" fmla="*/ 124 w 284"/>
                <a:gd name="T13" fmla="*/ 147 h 176"/>
                <a:gd name="T14" fmla="*/ 104 w 284"/>
                <a:gd name="T15" fmla="*/ 136 h 176"/>
                <a:gd name="T16" fmla="*/ 74 w 284"/>
                <a:gd name="T17" fmla="*/ 118 h 176"/>
                <a:gd name="T18" fmla="*/ 50 w 284"/>
                <a:gd name="T19" fmla="*/ 107 h 176"/>
                <a:gd name="T20" fmla="*/ 37 w 284"/>
                <a:gd name="T21" fmla="*/ 103 h 176"/>
                <a:gd name="T22" fmla="*/ 30 w 284"/>
                <a:gd name="T23" fmla="*/ 101 h 176"/>
                <a:gd name="T24" fmla="*/ 22 w 284"/>
                <a:gd name="T25" fmla="*/ 101 h 176"/>
                <a:gd name="T26" fmla="*/ 15 w 284"/>
                <a:gd name="T27" fmla="*/ 101 h 176"/>
                <a:gd name="T28" fmla="*/ 10 w 284"/>
                <a:gd name="T29" fmla="*/ 103 h 176"/>
                <a:gd name="T30" fmla="*/ 10 w 284"/>
                <a:gd name="T31" fmla="*/ 105 h 176"/>
                <a:gd name="T32" fmla="*/ 13 w 284"/>
                <a:gd name="T33" fmla="*/ 106 h 176"/>
                <a:gd name="T34" fmla="*/ 21 w 284"/>
                <a:gd name="T35" fmla="*/ 107 h 176"/>
                <a:gd name="T36" fmla="*/ 27 w 284"/>
                <a:gd name="T37" fmla="*/ 109 h 176"/>
                <a:gd name="T38" fmla="*/ 21 w 284"/>
                <a:gd name="T39" fmla="*/ 119 h 176"/>
                <a:gd name="T40" fmla="*/ 17 w 284"/>
                <a:gd name="T41" fmla="*/ 124 h 176"/>
                <a:gd name="T42" fmla="*/ 4 w 284"/>
                <a:gd name="T43" fmla="*/ 117 h 176"/>
                <a:gd name="T44" fmla="*/ 1 w 284"/>
                <a:gd name="T45" fmla="*/ 106 h 176"/>
                <a:gd name="T46" fmla="*/ 9 w 284"/>
                <a:gd name="T47" fmla="*/ 94 h 176"/>
                <a:gd name="T48" fmla="*/ 25 w 284"/>
                <a:gd name="T49" fmla="*/ 82 h 176"/>
                <a:gd name="T50" fmla="*/ 46 w 284"/>
                <a:gd name="T51" fmla="*/ 72 h 176"/>
                <a:gd name="T52" fmla="*/ 69 w 284"/>
                <a:gd name="T53" fmla="*/ 62 h 176"/>
                <a:gd name="T54" fmla="*/ 98 w 284"/>
                <a:gd name="T55" fmla="*/ 51 h 176"/>
                <a:gd name="T56" fmla="*/ 110 w 284"/>
                <a:gd name="T57" fmla="*/ 47 h 176"/>
                <a:gd name="T58" fmla="*/ 124 w 284"/>
                <a:gd name="T59" fmla="*/ 45 h 176"/>
                <a:gd name="T60" fmla="*/ 140 w 284"/>
                <a:gd name="T61" fmla="*/ 41 h 176"/>
                <a:gd name="T62" fmla="*/ 165 w 284"/>
                <a:gd name="T63" fmla="*/ 33 h 176"/>
                <a:gd name="T64" fmla="*/ 197 w 284"/>
                <a:gd name="T65" fmla="*/ 22 h 176"/>
                <a:gd name="T66" fmla="*/ 215 w 284"/>
                <a:gd name="T67" fmla="*/ 12 h 176"/>
                <a:gd name="T68" fmla="*/ 222 w 284"/>
                <a:gd name="T69" fmla="*/ 6 h 176"/>
                <a:gd name="T70" fmla="*/ 229 w 284"/>
                <a:gd name="T71" fmla="*/ 3 h 176"/>
                <a:gd name="T72" fmla="*/ 238 w 284"/>
                <a:gd name="T73" fmla="*/ 1 h 176"/>
                <a:gd name="T74" fmla="*/ 246 w 284"/>
                <a:gd name="T75" fmla="*/ 0 h 176"/>
                <a:gd name="T76" fmla="*/ 262 w 284"/>
                <a:gd name="T77" fmla="*/ 0 h 176"/>
                <a:gd name="T78" fmla="*/ 277 w 284"/>
                <a:gd name="T79" fmla="*/ 0 h 176"/>
                <a:gd name="T80" fmla="*/ 275 w 284"/>
                <a:gd name="T81" fmla="*/ 3 h 176"/>
                <a:gd name="T82" fmla="*/ 271 w 284"/>
                <a:gd name="T83" fmla="*/ 7 h 176"/>
                <a:gd name="T84" fmla="*/ 261 w 284"/>
                <a:gd name="T85" fmla="*/ 13 h 176"/>
                <a:gd name="T86" fmla="*/ 250 w 284"/>
                <a:gd name="T87" fmla="*/ 19 h 176"/>
                <a:gd name="T88" fmla="*/ 248 w 284"/>
                <a:gd name="T89" fmla="*/ 25 h 176"/>
                <a:gd name="T90" fmla="*/ 250 w 284"/>
                <a:gd name="T91" fmla="*/ 32 h 176"/>
                <a:gd name="T92" fmla="*/ 250 w 284"/>
                <a:gd name="T93" fmla="*/ 44 h 176"/>
                <a:gd name="T94" fmla="*/ 250 w 284"/>
                <a:gd name="T95" fmla="*/ 56 h 176"/>
                <a:gd name="T96" fmla="*/ 252 w 284"/>
                <a:gd name="T97" fmla="*/ 68 h 176"/>
                <a:gd name="T98" fmla="*/ 255 w 284"/>
                <a:gd name="T99" fmla="*/ 78 h 176"/>
                <a:gd name="T100" fmla="*/ 260 w 284"/>
                <a:gd name="T101" fmla="*/ 88 h 176"/>
                <a:gd name="T102" fmla="*/ 266 w 284"/>
                <a:gd name="T103" fmla="*/ 99 h 176"/>
                <a:gd name="T104" fmla="*/ 273 w 284"/>
                <a:gd name="T105" fmla="*/ 109 h 176"/>
                <a:gd name="T106" fmla="*/ 283 w 284"/>
                <a:gd name="T107" fmla="*/ 124 h 176"/>
                <a:gd name="T108" fmla="*/ 284 w 284"/>
                <a:gd name="T109" fmla="*/ 126 h 176"/>
                <a:gd name="T110" fmla="*/ 282 w 284"/>
                <a:gd name="T111" fmla="*/ 130 h 176"/>
                <a:gd name="T112" fmla="*/ 271 w 284"/>
                <a:gd name="T113" fmla="*/ 139 h 176"/>
                <a:gd name="T114" fmla="*/ 256 w 284"/>
                <a:gd name="T115" fmla="*/ 153 h 176"/>
                <a:gd name="T116" fmla="*/ 247 w 284"/>
                <a:gd name="T117" fmla="*/ 161 h 176"/>
                <a:gd name="T118" fmla="*/ 237 w 284"/>
                <a:gd name="T119" fmla="*/ 167 h 176"/>
                <a:gd name="T120" fmla="*/ 227 w 284"/>
                <a:gd name="T121" fmla="*/ 172 h 176"/>
                <a:gd name="T122" fmla="*/ 215 w 284"/>
                <a:gd name="T123"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4" h="176">
                  <a:moveTo>
                    <a:pt x="205" y="176"/>
                  </a:moveTo>
                  <a:lnTo>
                    <a:pt x="205" y="176"/>
                  </a:lnTo>
                  <a:lnTo>
                    <a:pt x="204" y="176"/>
                  </a:lnTo>
                  <a:lnTo>
                    <a:pt x="202" y="176"/>
                  </a:lnTo>
                  <a:lnTo>
                    <a:pt x="201" y="176"/>
                  </a:lnTo>
                  <a:lnTo>
                    <a:pt x="199" y="176"/>
                  </a:lnTo>
                  <a:lnTo>
                    <a:pt x="198" y="175"/>
                  </a:lnTo>
                  <a:lnTo>
                    <a:pt x="198" y="175"/>
                  </a:lnTo>
                  <a:lnTo>
                    <a:pt x="197" y="175"/>
                  </a:lnTo>
                  <a:lnTo>
                    <a:pt x="197" y="175"/>
                  </a:lnTo>
                  <a:lnTo>
                    <a:pt x="196" y="175"/>
                  </a:lnTo>
                  <a:lnTo>
                    <a:pt x="192" y="174"/>
                  </a:lnTo>
                  <a:lnTo>
                    <a:pt x="187" y="173"/>
                  </a:lnTo>
                  <a:lnTo>
                    <a:pt x="183" y="172"/>
                  </a:lnTo>
                  <a:lnTo>
                    <a:pt x="178" y="171"/>
                  </a:lnTo>
                  <a:lnTo>
                    <a:pt x="174" y="170"/>
                  </a:lnTo>
                  <a:lnTo>
                    <a:pt x="170" y="168"/>
                  </a:lnTo>
                  <a:lnTo>
                    <a:pt x="165" y="167"/>
                  </a:lnTo>
                  <a:lnTo>
                    <a:pt x="161" y="165"/>
                  </a:lnTo>
                  <a:lnTo>
                    <a:pt x="157" y="164"/>
                  </a:lnTo>
                  <a:lnTo>
                    <a:pt x="152" y="162"/>
                  </a:lnTo>
                  <a:lnTo>
                    <a:pt x="148" y="160"/>
                  </a:lnTo>
                  <a:lnTo>
                    <a:pt x="144" y="158"/>
                  </a:lnTo>
                  <a:lnTo>
                    <a:pt x="140" y="156"/>
                  </a:lnTo>
                  <a:lnTo>
                    <a:pt x="136" y="154"/>
                  </a:lnTo>
                  <a:lnTo>
                    <a:pt x="132" y="152"/>
                  </a:lnTo>
                  <a:lnTo>
                    <a:pt x="128" y="150"/>
                  </a:lnTo>
                  <a:lnTo>
                    <a:pt x="124" y="147"/>
                  </a:lnTo>
                  <a:lnTo>
                    <a:pt x="120" y="145"/>
                  </a:lnTo>
                  <a:lnTo>
                    <a:pt x="116" y="143"/>
                  </a:lnTo>
                  <a:lnTo>
                    <a:pt x="112" y="141"/>
                  </a:lnTo>
                  <a:lnTo>
                    <a:pt x="104" y="136"/>
                  </a:lnTo>
                  <a:lnTo>
                    <a:pt x="96" y="132"/>
                  </a:lnTo>
                  <a:lnTo>
                    <a:pt x="89" y="127"/>
                  </a:lnTo>
                  <a:lnTo>
                    <a:pt x="81" y="123"/>
                  </a:lnTo>
                  <a:lnTo>
                    <a:pt x="74" y="118"/>
                  </a:lnTo>
                  <a:lnTo>
                    <a:pt x="67" y="114"/>
                  </a:lnTo>
                  <a:lnTo>
                    <a:pt x="61" y="112"/>
                  </a:lnTo>
                  <a:lnTo>
                    <a:pt x="53" y="109"/>
                  </a:lnTo>
                  <a:lnTo>
                    <a:pt x="50" y="107"/>
                  </a:lnTo>
                  <a:lnTo>
                    <a:pt x="46" y="106"/>
                  </a:lnTo>
                  <a:lnTo>
                    <a:pt x="42" y="105"/>
                  </a:lnTo>
                  <a:lnTo>
                    <a:pt x="39" y="103"/>
                  </a:lnTo>
                  <a:lnTo>
                    <a:pt x="37" y="103"/>
                  </a:lnTo>
                  <a:lnTo>
                    <a:pt x="35" y="102"/>
                  </a:lnTo>
                  <a:lnTo>
                    <a:pt x="33" y="102"/>
                  </a:lnTo>
                  <a:lnTo>
                    <a:pt x="32" y="102"/>
                  </a:lnTo>
                  <a:lnTo>
                    <a:pt x="30" y="101"/>
                  </a:lnTo>
                  <a:lnTo>
                    <a:pt x="28" y="101"/>
                  </a:lnTo>
                  <a:lnTo>
                    <a:pt x="26" y="101"/>
                  </a:lnTo>
                  <a:lnTo>
                    <a:pt x="24" y="101"/>
                  </a:lnTo>
                  <a:lnTo>
                    <a:pt x="22" y="101"/>
                  </a:lnTo>
                  <a:lnTo>
                    <a:pt x="21" y="101"/>
                  </a:lnTo>
                  <a:lnTo>
                    <a:pt x="19" y="101"/>
                  </a:lnTo>
                  <a:lnTo>
                    <a:pt x="17" y="101"/>
                  </a:lnTo>
                  <a:lnTo>
                    <a:pt x="15" y="101"/>
                  </a:lnTo>
                  <a:lnTo>
                    <a:pt x="14" y="102"/>
                  </a:lnTo>
                  <a:lnTo>
                    <a:pt x="12" y="102"/>
                  </a:lnTo>
                  <a:lnTo>
                    <a:pt x="10" y="103"/>
                  </a:lnTo>
                  <a:lnTo>
                    <a:pt x="10" y="103"/>
                  </a:lnTo>
                  <a:lnTo>
                    <a:pt x="10" y="103"/>
                  </a:lnTo>
                  <a:lnTo>
                    <a:pt x="10" y="104"/>
                  </a:lnTo>
                  <a:lnTo>
                    <a:pt x="10" y="105"/>
                  </a:lnTo>
                  <a:lnTo>
                    <a:pt x="10" y="105"/>
                  </a:lnTo>
                  <a:lnTo>
                    <a:pt x="10" y="105"/>
                  </a:lnTo>
                  <a:lnTo>
                    <a:pt x="11" y="106"/>
                  </a:lnTo>
                  <a:lnTo>
                    <a:pt x="11" y="106"/>
                  </a:lnTo>
                  <a:lnTo>
                    <a:pt x="13" y="106"/>
                  </a:lnTo>
                  <a:lnTo>
                    <a:pt x="15" y="107"/>
                  </a:lnTo>
                  <a:lnTo>
                    <a:pt x="17" y="107"/>
                  </a:lnTo>
                  <a:lnTo>
                    <a:pt x="19" y="107"/>
                  </a:lnTo>
                  <a:lnTo>
                    <a:pt x="21" y="107"/>
                  </a:lnTo>
                  <a:lnTo>
                    <a:pt x="23" y="107"/>
                  </a:lnTo>
                  <a:lnTo>
                    <a:pt x="25" y="107"/>
                  </a:lnTo>
                  <a:lnTo>
                    <a:pt x="28" y="107"/>
                  </a:lnTo>
                  <a:lnTo>
                    <a:pt x="27" y="109"/>
                  </a:lnTo>
                  <a:lnTo>
                    <a:pt x="26" y="111"/>
                  </a:lnTo>
                  <a:lnTo>
                    <a:pt x="24" y="114"/>
                  </a:lnTo>
                  <a:lnTo>
                    <a:pt x="23" y="116"/>
                  </a:lnTo>
                  <a:lnTo>
                    <a:pt x="21" y="119"/>
                  </a:lnTo>
                  <a:lnTo>
                    <a:pt x="20" y="121"/>
                  </a:lnTo>
                  <a:lnTo>
                    <a:pt x="19" y="122"/>
                  </a:lnTo>
                  <a:lnTo>
                    <a:pt x="18" y="123"/>
                  </a:lnTo>
                  <a:lnTo>
                    <a:pt x="17" y="124"/>
                  </a:lnTo>
                  <a:lnTo>
                    <a:pt x="17" y="125"/>
                  </a:lnTo>
                  <a:lnTo>
                    <a:pt x="12" y="122"/>
                  </a:lnTo>
                  <a:lnTo>
                    <a:pt x="7" y="120"/>
                  </a:lnTo>
                  <a:lnTo>
                    <a:pt x="4" y="117"/>
                  </a:lnTo>
                  <a:lnTo>
                    <a:pt x="2" y="114"/>
                  </a:lnTo>
                  <a:lnTo>
                    <a:pt x="1" y="111"/>
                  </a:lnTo>
                  <a:lnTo>
                    <a:pt x="0" y="109"/>
                  </a:lnTo>
                  <a:lnTo>
                    <a:pt x="1" y="106"/>
                  </a:lnTo>
                  <a:lnTo>
                    <a:pt x="2" y="103"/>
                  </a:lnTo>
                  <a:lnTo>
                    <a:pt x="3" y="100"/>
                  </a:lnTo>
                  <a:lnTo>
                    <a:pt x="6" y="97"/>
                  </a:lnTo>
                  <a:lnTo>
                    <a:pt x="9" y="94"/>
                  </a:lnTo>
                  <a:lnTo>
                    <a:pt x="12" y="91"/>
                  </a:lnTo>
                  <a:lnTo>
                    <a:pt x="16" y="88"/>
                  </a:lnTo>
                  <a:lnTo>
                    <a:pt x="21" y="85"/>
                  </a:lnTo>
                  <a:lnTo>
                    <a:pt x="25" y="82"/>
                  </a:lnTo>
                  <a:lnTo>
                    <a:pt x="30" y="80"/>
                  </a:lnTo>
                  <a:lnTo>
                    <a:pt x="35" y="77"/>
                  </a:lnTo>
                  <a:lnTo>
                    <a:pt x="41" y="74"/>
                  </a:lnTo>
                  <a:lnTo>
                    <a:pt x="46" y="72"/>
                  </a:lnTo>
                  <a:lnTo>
                    <a:pt x="52" y="69"/>
                  </a:lnTo>
                  <a:lnTo>
                    <a:pt x="58" y="67"/>
                  </a:lnTo>
                  <a:lnTo>
                    <a:pt x="64" y="64"/>
                  </a:lnTo>
                  <a:lnTo>
                    <a:pt x="69" y="62"/>
                  </a:lnTo>
                  <a:lnTo>
                    <a:pt x="75" y="60"/>
                  </a:lnTo>
                  <a:lnTo>
                    <a:pt x="85" y="56"/>
                  </a:lnTo>
                  <a:lnTo>
                    <a:pt x="94" y="52"/>
                  </a:lnTo>
                  <a:lnTo>
                    <a:pt x="98" y="51"/>
                  </a:lnTo>
                  <a:lnTo>
                    <a:pt x="101" y="50"/>
                  </a:lnTo>
                  <a:lnTo>
                    <a:pt x="104" y="48"/>
                  </a:lnTo>
                  <a:lnTo>
                    <a:pt x="107" y="48"/>
                  </a:lnTo>
                  <a:lnTo>
                    <a:pt x="110" y="47"/>
                  </a:lnTo>
                  <a:lnTo>
                    <a:pt x="113" y="46"/>
                  </a:lnTo>
                  <a:lnTo>
                    <a:pt x="117" y="46"/>
                  </a:lnTo>
                  <a:lnTo>
                    <a:pt x="120" y="45"/>
                  </a:lnTo>
                  <a:lnTo>
                    <a:pt x="124" y="45"/>
                  </a:lnTo>
                  <a:lnTo>
                    <a:pt x="127" y="44"/>
                  </a:lnTo>
                  <a:lnTo>
                    <a:pt x="130" y="43"/>
                  </a:lnTo>
                  <a:lnTo>
                    <a:pt x="133" y="42"/>
                  </a:lnTo>
                  <a:lnTo>
                    <a:pt x="140" y="41"/>
                  </a:lnTo>
                  <a:lnTo>
                    <a:pt x="146" y="39"/>
                  </a:lnTo>
                  <a:lnTo>
                    <a:pt x="153" y="37"/>
                  </a:lnTo>
                  <a:lnTo>
                    <a:pt x="159" y="35"/>
                  </a:lnTo>
                  <a:lnTo>
                    <a:pt x="165" y="33"/>
                  </a:lnTo>
                  <a:lnTo>
                    <a:pt x="172" y="31"/>
                  </a:lnTo>
                  <a:lnTo>
                    <a:pt x="178" y="29"/>
                  </a:lnTo>
                  <a:lnTo>
                    <a:pt x="184" y="27"/>
                  </a:lnTo>
                  <a:lnTo>
                    <a:pt x="197" y="22"/>
                  </a:lnTo>
                  <a:lnTo>
                    <a:pt x="210" y="17"/>
                  </a:lnTo>
                  <a:lnTo>
                    <a:pt x="212" y="15"/>
                  </a:lnTo>
                  <a:lnTo>
                    <a:pt x="213" y="13"/>
                  </a:lnTo>
                  <a:lnTo>
                    <a:pt x="215" y="12"/>
                  </a:lnTo>
                  <a:lnTo>
                    <a:pt x="216" y="10"/>
                  </a:lnTo>
                  <a:lnTo>
                    <a:pt x="218" y="9"/>
                  </a:lnTo>
                  <a:lnTo>
                    <a:pt x="220" y="7"/>
                  </a:lnTo>
                  <a:lnTo>
                    <a:pt x="222" y="6"/>
                  </a:lnTo>
                  <a:lnTo>
                    <a:pt x="224" y="5"/>
                  </a:lnTo>
                  <a:lnTo>
                    <a:pt x="226" y="4"/>
                  </a:lnTo>
                  <a:lnTo>
                    <a:pt x="227" y="3"/>
                  </a:lnTo>
                  <a:lnTo>
                    <a:pt x="229" y="3"/>
                  </a:lnTo>
                  <a:lnTo>
                    <a:pt x="231" y="2"/>
                  </a:lnTo>
                  <a:lnTo>
                    <a:pt x="234" y="1"/>
                  </a:lnTo>
                  <a:lnTo>
                    <a:pt x="236" y="1"/>
                  </a:lnTo>
                  <a:lnTo>
                    <a:pt x="238" y="1"/>
                  </a:lnTo>
                  <a:lnTo>
                    <a:pt x="240" y="0"/>
                  </a:lnTo>
                  <a:lnTo>
                    <a:pt x="242" y="0"/>
                  </a:lnTo>
                  <a:lnTo>
                    <a:pt x="244" y="0"/>
                  </a:lnTo>
                  <a:lnTo>
                    <a:pt x="246" y="0"/>
                  </a:lnTo>
                  <a:lnTo>
                    <a:pt x="249" y="0"/>
                  </a:lnTo>
                  <a:lnTo>
                    <a:pt x="253" y="0"/>
                  </a:lnTo>
                  <a:lnTo>
                    <a:pt x="258" y="0"/>
                  </a:lnTo>
                  <a:lnTo>
                    <a:pt x="262" y="0"/>
                  </a:lnTo>
                  <a:lnTo>
                    <a:pt x="267" y="0"/>
                  </a:lnTo>
                  <a:lnTo>
                    <a:pt x="272" y="0"/>
                  </a:lnTo>
                  <a:lnTo>
                    <a:pt x="277" y="0"/>
                  </a:lnTo>
                  <a:lnTo>
                    <a:pt x="277" y="0"/>
                  </a:lnTo>
                  <a:lnTo>
                    <a:pt x="276" y="1"/>
                  </a:lnTo>
                  <a:lnTo>
                    <a:pt x="276" y="2"/>
                  </a:lnTo>
                  <a:lnTo>
                    <a:pt x="276" y="2"/>
                  </a:lnTo>
                  <a:lnTo>
                    <a:pt x="275" y="3"/>
                  </a:lnTo>
                  <a:lnTo>
                    <a:pt x="274" y="4"/>
                  </a:lnTo>
                  <a:lnTo>
                    <a:pt x="274" y="4"/>
                  </a:lnTo>
                  <a:lnTo>
                    <a:pt x="273" y="5"/>
                  </a:lnTo>
                  <a:lnTo>
                    <a:pt x="271" y="7"/>
                  </a:lnTo>
                  <a:lnTo>
                    <a:pt x="269" y="8"/>
                  </a:lnTo>
                  <a:lnTo>
                    <a:pt x="266" y="10"/>
                  </a:lnTo>
                  <a:lnTo>
                    <a:pt x="264" y="11"/>
                  </a:lnTo>
                  <a:lnTo>
                    <a:pt x="261" y="13"/>
                  </a:lnTo>
                  <a:lnTo>
                    <a:pt x="259" y="14"/>
                  </a:lnTo>
                  <a:lnTo>
                    <a:pt x="256" y="16"/>
                  </a:lnTo>
                  <a:lnTo>
                    <a:pt x="254" y="17"/>
                  </a:lnTo>
                  <a:lnTo>
                    <a:pt x="250" y="19"/>
                  </a:lnTo>
                  <a:lnTo>
                    <a:pt x="247" y="20"/>
                  </a:lnTo>
                  <a:lnTo>
                    <a:pt x="247" y="22"/>
                  </a:lnTo>
                  <a:lnTo>
                    <a:pt x="247" y="24"/>
                  </a:lnTo>
                  <a:lnTo>
                    <a:pt x="248" y="25"/>
                  </a:lnTo>
                  <a:lnTo>
                    <a:pt x="248" y="26"/>
                  </a:lnTo>
                  <a:lnTo>
                    <a:pt x="249" y="28"/>
                  </a:lnTo>
                  <a:lnTo>
                    <a:pt x="249" y="30"/>
                  </a:lnTo>
                  <a:lnTo>
                    <a:pt x="250" y="32"/>
                  </a:lnTo>
                  <a:lnTo>
                    <a:pt x="251" y="34"/>
                  </a:lnTo>
                  <a:lnTo>
                    <a:pt x="250" y="38"/>
                  </a:lnTo>
                  <a:lnTo>
                    <a:pt x="250" y="41"/>
                  </a:lnTo>
                  <a:lnTo>
                    <a:pt x="250" y="44"/>
                  </a:lnTo>
                  <a:lnTo>
                    <a:pt x="250" y="48"/>
                  </a:lnTo>
                  <a:lnTo>
                    <a:pt x="250" y="51"/>
                  </a:lnTo>
                  <a:lnTo>
                    <a:pt x="250" y="53"/>
                  </a:lnTo>
                  <a:lnTo>
                    <a:pt x="250" y="56"/>
                  </a:lnTo>
                  <a:lnTo>
                    <a:pt x="251" y="59"/>
                  </a:lnTo>
                  <a:lnTo>
                    <a:pt x="251" y="62"/>
                  </a:lnTo>
                  <a:lnTo>
                    <a:pt x="252" y="65"/>
                  </a:lnTo>
                  <a:lnTo>
                    <a:pt x="252" y="68"/>
                  </a:lnTo>
                  <a:lnTo>
                    <a:pt x="253" y="70"/>
                  </a:lnTo>
                  <a:lnTo>
                    <a:pt x="254" y="73"/>
                  </a:lnTo>
                  <a:lnTo>
                    <a:pt x="254" y="75"/>
                  </a:lnTo>
                  <a:lnTo>
                    <a:pt x="255" y="78"/>
                  </a:lnTo>
                  <a:lnTo>
                    <a:pt x="256" y="81"/>
                  </a:lnTo>
                  <a:lnTo>
                    <a:pt x="257" y="83"/>
                  </a:lnTo>
                  <a:lnTo>
                    <a:pt x="259" y="86"/>
                  </a:lnTo>
                  <a:lnTo>
                    <a:pt x="260" y="88"/>
                  </a:lnTo>
                  <a:lnTo>
                    <a:pt x="261" y="91"/>
                  </a:lnTo>
                  <a:lnTo>
                    <a:pt x="263" y="93"/>
                  </a:lnTo>
                  <a:lnTo>
                    <a:pt x="264" y="96"/>
                  </a:lnTo>
                  <a:lnTo>
                    <a:pt x="266" y="99"/>
                  </a:lnTo>
                  <a:lnTo>
                    <a:pt x="267" y="101"/>
                  </a:lnTo>
                  <a:lnTo>
                    <a:pt x="269" y="104"/>
                  </a:lnTo>
                  <a:lnTo>
                    <a:pt x="271" y="107"/>
                  </a:lnTo>
                  <a:lnTo>
                    <a:pt x="273" y="109"/>
                  </a:lnTo>
                  <a:lnTo>
                    <a:pt x="274" y="112"/>
                  </a:lnTo>
                  <a:lnTo>
                    <a:pt x="279" y="118"/>
                  </a:lnTo>
                  <a:lnTo>
                    <a:pt x="283" y="123"/>
                  </a:lnTo>
                  <a:lnTo>
                    <a:pt x="283" y="124"/>
                  </a:lnTo>
                  <a:lnTo>
                    <a:pt x="284" y="124"/>
                  </a:lnTo>
                  <a:lnTo>
                    <a:pt x="284" y="125"/>
                  </a:lnTo>
                  <a:lnTo>
                    <a:pt x="284" y="125"/>
                  </a:lnTo>
                  <a:lnTo>
                    <a:pt x="284" y="126"/>
                  </a:lnTo>
                  <a:lnTo>
                    <a:pt x="284" y="127"/>
                  </a:lnTo>
                  <a:lnTo>
                    <a:pt x="284" y="127"/>
                  </a:lnTo>
                  <a:lnTo>
                    <a:pt x="284" y="128"/>
                  </a:lnTo>
                  <a:lnTo>
                    <a:pt x="282" y="130"/>
                  </a:lnTo>
                  <a:lnTo>
                    <a:pt x="280" y="132"/>
                  </a:lnTo>
                  <a:lnTo>
                    <a:pt x="278" y="133"/>
                  </a:lnTo>
                  <a:lnTo>
                    <a:pt x="275" y="135"/>
                  </a:lnTo>
                  <a:lnTo>
                    <a:pt x="271" y="139"/>
                  </a:lnTo>
                  <a:lnTo>
                    <a:pt x="267" y="143"/>
                  </a:lnTo>
                  <a:lnTo>
                    <a:pt x="262" y="147"/>
                  </a:lnTo>
                  <a:lnTo>
                    <a:pt x="258" y="151"/>
                  </a:lnTo>
                  <a:lnTo>
                    <a:pt x="256" y="153"/>
                  </a:lnTo>
                  <a:lnTo>
                    <a:pt x="253" y="155"/>
                  </a:lnTo>
                  <a:lnTo>
                    <a:pt x="251" y="157"/>
                  </a:lnTo>
                  <a:lnTo>
                    <a:pt x="249" y="159"/>
                  </a:lnTo>
                  <a:lnTo>
                    <a:pt x="247" y="161"/>
                  </a:lnTo>
                  <a:lnTo>
                    <a:pt x="244" y="163"/>
                  </a:lnTo>
                  <a:lnTo>
                    <a:pt x="242" y="164"/>
                  </a:lnTo>
                  <a:lnTo>
                    <a:pt x="240" y="166"/>
                  </a:lnTo>
                  <a:lnTo>
                    <a:pt x="237" y="167"/>
                  </a:lnTo>
                  <a:lnTo>
                    <a:pt x="235" y="169"/>
                  </a:lnTo>
                  <a:lnTo>
                    <a:pt x="232" y="170"/>
                  </a:lnTo>
                  <a:lnTo>
                    <a:pt x="229" y="171"/>
                  </a:lnTo>
                  <a:lnTo>
                    <a:pt x="227" y="172"/>
                  </a:lnTo>
                  <a:lnTo>
                    <a:pt x="224" y="174"/>
                  </a:lnTo>
                  <a:lnTo>
                    <a:pt x="221" y="174"/>
                  </a:lnTo>
                  <a:lnTo>
                    <a:pt x="218" y="175"/>
                  </a:lnTo>
                  <a:lnTo>
                    <a:pt x="215" y="176"/>
                  </a:lnTo>
                  <a:lnTo>
                    <a:pt x="212" y="176"/>
                  </a:lnTo>
                  <a:lnTo>
                    <a:pt x="209" y="176"/>
                  </a:lnTo>
                  <a:lnTo>
                    <a:pt x="205" y="176"/>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4"/>
            <p:cNvSpPr>
              <a:spLocks/>
            </p:cNvSpPr>
            <p:nvPr/>
          </p:nvSpPr>
          <p:spPr bwMode="auto">
            <a:xfrm>
              <a:off x="923" y="3426"/>
              <a:ext cx="99" cy="54"/>
            </a:xfrm>
            <a:custGeom>
              <a:avLst/>
              <a:gdLst>
                <a:gd name="T0" fmla="*/ 29 w 99"/>
                <a:gd name="T1" fmla="*/ 51 h 54"/>
                <a:gd name="T2" fmla="*/ 25 w 99"/>
                <a:gd name="T3" fmla="*/ 44 h 54"/>
                <a:gd name="T4" fmla="*/ 20 w 99"/>
                <a:gd name="T5" fmla="*/ 37 h 54"/>
                <a:gd name="T6" fmla="*/ 15 w 99"/>
                <a:gd name="T7" fmla="*/ 30 h 54"/>
                <a:gd name="T8" fmla="*/ 11 w 99"/>
                <a:gd name="T9" fmla="*/ 23 h 54"/>
                <a:gd name="T10" fmla="*/ 7 w 99"/>
                <a:gd name="T11" fmla="*/ 16 h 54"/>
                <a:gd name="T12" fmla="*/ 4 w 99"/>
                <a:gd name="T13" fmla="*/ 9 h 54"/>
                <a:gd name="T14" fmla="*/ 1 w 99"/>
                <a:gd name="T15" fmla="*/ 3 h 54"/>
                <a:gd name="T16" fmla="*/ 3 w 99"/>
                <a:gd name="T17" fmla="*/ 1 h 54"/>
                <a:gd name="T18" fmla="*/ 9 w 99"/>
                <a:gd name="T19" fmla="*/ 3 h 54"/>
                <a:gd name="T20" fmla="*/ 15 w 99"/>
                <a:gd name="T21" fmla="*/ 4 h 54"/>
                <a:gd name="T22" fmla="*/ 20 w 99"/>
                <a:gd name="T23" fmla="*/ 6 h 54"/>
                <a:gd name="T24" fmla="*/ 26 w 99"/>
                <a:gd name="T25" fmla="*/ 7 h 54"/>
                <a:gd name="T26" fmla="*/ 31 w 99"/>
                <a:gd name="T27" fmla="*/ 8 h 54"/>
                <a:gd name="T28" fmla="*/ 36 w 99"/>
                <a:gd name="T29" fmla="*/ 9 h 54"/>
                <a:gd name="T30" fmla="*/ 42 w 99"/>
                <a:gd name="T31" fmla="*/ 9 h 54"/>
                <a:gd name="T32" fmla="*/ 47 w 99"/>
                <a:gd name="T33" fmla="*/ 10 h 54"/>
                <a:gd name="T34" fmla="*/ 52 w 99"/>
                <a:gd name="T35" fmla="*/ 10 h 54"/>
                <a:gd name="T36" fmla="*/ 57 w 99"/>
                <a:gd name="T37" fmla="*/ 9 h 54"/>
                <a:gd name="T38" fmla="*/ 63 w 99"/>
                <a:gd name="T39" fmla="*/ 8 h 54"/>
                <a:gd name="T40" fmla="*/ 69 w 99"/>
                <a:gd name="T41" fmla="*/ 8 h 54"/>
                <a:gd name="T42" fmla="*/ 75 w 99"/>
                <a:gd name="T43" fmla="*/ 6 h 54"/>
                <a:gd name="T44" fmla="*/ 81 w 99"/>
                <a:gd name="T45" fmla="*/ 5 h 54"/>
                <a:gd name="T46" fmla="*/ 88 w 99"/>
                <a:gd name="T47" fmla="*/ 3 h 54"/>
                <a:gd name="T48" fmla="*/ 92 w 99"/>
                <a:gd name="T49" fmla="*/ 2 h 54"/>
                <a:gd name="T50" fmla="*/ 93 w 99"/>
                <a:gd name="T51" fmla="*/ 2 h 54"/>
                <a:gd name="T52" fmla="*/ 94 w 99"/>
                <a:gd name="T53" fmla="*/ 2 h 54"/>
                <a:gd name="T54" fmla="*/ 96 w 99"/>
                <a:gd name="T55" fmla="*/ 2 h 54"/>
                <a:gd name="T56" fmla="*/ 97 w 99"/>
                <a:gd name="T57" fmla="*/ 3 h 54"/>
                <a:gd name="T58" fmla="*/ 97 w 99"/>
                <a:gd name="T59" fmla="*/ 5 h 54"/>
                <a:gd name="T60" fmla="*/ 98 w 99"/>
                <a:gd name="T61" fmla="*/ 7 h 54"/>
                <a:gd name="T62" fmla="*/ 98 w 99"/>
                <a:gd name="T63" fmla="*/ 9 h 54"/>
                <a:gd name="T64" fmla="*/ 91 w 99"/>
                <a:gd name="T65" fmla="*/ 14 h 54"/>
                <a:gd name="T66" fmla="*/ 81 w 99"/>
                <a:gd name="T67" fmla="*/ 20 h 54"/>
                <a:gd name="T68" fmla="*/ 74 w 99"/>
                <a:gd name="T69" fmla="*/ 24 h 54"/>
                <a:gd name="T70" fmla="*/ 68 w 99"/>
                <a:gd name="T71" fmla="*/ 28 h 54"/>
                <a:gd name="T72" fmla="*/ 62 w 99"/>
                <a:gd name="T73" fmla="*/ 32 h 54"/>
                <a:gd name="T74" fmla="*/ 57 w 99"/>
                <a:gd name="T75" fmla="*/ 35 h 54"/>
                <a:gd name="T76" fmla="*/ 54 w 99"/>
                <a:gd name="T77" fmla="*/ 38 h 54"/>
                <a:gd name="T78" fmla="*/ 52 w 99"/>
                <a:gd name="T79" fmla="*/ 41 h 54"/>
                <a:gd name="T80" fmla="*/ 49 w 99"/>
                <a:gd name="T81" fmla="*/ 43 h 54"/>
                <a:gd name="T82" fmla="*/ 43 w 99"/>
                <a:gd name="T83" fmla="*/ 48 h 54"/>
                <a:gd name="T84" fmla="*/ 37 w 99"/>
                <a:gd name="T85" fmla="*/ 52 h 54"/>
                <a:gd name="T86" fmla="*/ 34 w 99"/>
                <a:gd name="T87" fmla="*/ 53 h 54"/>
                <a:gd name="T88" fmla="*/ 33 w 99"/>
                <a:gd name="T89"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9" h="54">
                  <a:moveTo>
                    <a:pt x="32" y="54"/>
                  </a:moveTo>
                  <a:lnTo>
                    <a:pt x="29" y="51"/>
                  </a:lnTo>
                  <a:lnTo>
                    <a:pt x="27" y="47"/>
                  </a:lnTo>
                  <a:lnTo>
                    <a:pt x="25" y="44"/>
                  </a:lnTo>
                  <a:lnTo>
                    <a:pt x="22" y="40"/>
                  </a:lnTo>
                  <a:lnTo>
                    <a:pt x="20" y="37"/>
                  </a:lnTo>
                  <a:lnTo>
                    <a:pt x="17" y="33"/>
                  </a:lnTo>
                  <a:lnTo>
                    <a:pt x="15" y="30"/>
                  </a:lnTo>
                  <a:lnTo>
                    <a:pt x="13" y="26"/>
                  </a:lnTo>
                  <a:lnTo>
                    <a:pt x="11" y="23"/>
                  </a:lnTo>
                  <a:lnTo>
                    <a:pt x="9" y="20"/>
                  </a:lnTo>
                  <a:lnTo>
                    <a:pt x="7" y="16"/>
                  </a:lnTo>
                  <a:lnTo>
                    <a:pt x="6" y="13"/>
                  </a:lnTo>
                  <a:lnTo>
                    <a:pt x="4" y="9"/>
                  </a:lnTo>
                  <a:lnTo>
                    <a:pt x="3" y="6"/>
                  </a:lnTo>
                  <a:lnTo>
                    <a:pt x="1" y="3"/>
                  </a:lnTo>
                  <a:lnTo>
                    <a:pt x="0" y="0"/>
                  </a:lnTo>
                  <a:lnTo>
                    <a:pt x="3" y="1"/>
                  </a:lnTo>
                  <a:lnTo>
                    <a:pt x="6" y="2"/>
                  </a:lnTo>
                  <a:lnTo>
                    <a:pt x="9" y="3"/>
                  </a:lnTo>
                  <a:lnTo>
                    <a:pt x="12" y="4"/>
                  </a:lnTo>
                  <a:lnTo>
                    <a:pt x="15" y="4"/>
                  </a:lnTo>
                  <a:lnTo>
                    <a:pt x="17" y="5"/>
                  </a:lnTo>
                  <a:lnTo>
                    <a:pt x="20" y="6"/>
                  </a:lnTo>
                  <a:lnTo>
                    <a:pt x="23" y="7"/>
                  </a:lnTo>
                  <a:lnTo>
                    <a:pt x="26" y="7"/>
                  </a:lnTo>
                  <a:lnTo>
                    <a:pt x="28" y="8"/>
                  </a:lnTo>
                  <a:lnTo>
                    <a:pt x="31" y="8"/>
                  </a:lnTo>
                  <a:lnTo>
                    <a:pt x="34" y="8"/>
                  </a:lnTo>
                  <a:lnTo>
                    <a:pt x="36" y="9"/>
                  </a:lnTo>
                  <a:lnTo>
                    <a:pt x="39" y="9"/>
                  </a:lnTo>
                  <a:lnTo>
                    <a:pt x="42" y="9"/>
                  </a:lnTo>
                  <a:lnTo>
                    <a:pt x="44" y="10"/>
                  </a:lnTo>
                  <a:lnTo>
                    <a:pt x="47" y="10"/>
                  </a:lnTo>
                  <a:lnTo>
                    <a:pt x="50" y="10"/>
                  </a:lnTo>
                  <a:lnTo>
                    <a:pt x="52" y="10"/>
                  </a:lnTo>
                  <a:lnTo>
                    <a:pt x="55" y="9"/>
                  </a:lnTo>
                  <a:lnTo>
                    <a:pt x="57" y="9"/>
                  </a:lnTo>
                  <a:lnTo>
                    <a:pt x="61" y="9"/>
                  </a:lnTo>
                  <a:lnTo>
                    <a:pt x="63" y="8"/>
                  </a:lnTo>
                  <a:lnTo>
                    <a:pt x="66" y="8"/>
                  </a:lnTo>
                  <a:lnTo>
                    <a:pt x="69" y="8"/>
                  </a:lnTo>
                  <a:lnTo>
                    <a:pt x="72" y="7"/>
                  </a:lnTo>
                  <a:lnTo>
                    <a:pt x="75" y="6"/>
                  </a:lnTo>
                  <a:lnTo>
                    <a:pt x="78" y="6"/>
                  </a:lnTo>
                  <a:lnTo>
                    <a:pt x="81" y="5"/>
                  </a:lnTo>
                  <a:lnTo>
                    <a:pt x="84" y="4"/>
                  </a:lnTo>
                  <a:lnTo>
                    <a:pt x="88" y="3"/>
                  </a:lnTo>
                  <a:lnTo>
                    <a:pt x="91" y="2"/>
                  </a:lnTo>
                  <a:lnTo>
                    <a:pt x="92" y="2"/>
                  </a:lnTo>
                  <a:lnTo>
                    <a:pt x="92" y="2"/>
                  </a:lnTo>
                  <a:lnTo>
                    <a:pt x="93" y="2"/>
                  </a:lnTo>
                  <a:lnTo>
                    <a:pt x="94" y="2"/>
                  </a:lnTo>
                  <a:lnTo>
                    <a:pt x="94" y="2"/>
                  </a:lnTo>
                  <a:lnTo>
                    <a:pt x="95" y="2"/>
                  </a:lnTo>
                  <a:lnTo>
                    <a:pt x="96" y="2"/>
                  </a:lnTo>
                  <a:lnTo>
                    <a:pt x="97" y="2"/>
                  </a:lnTo>
                  <a:lnTo>
                    <a:pt x="97" y="3"/>
                  </a:lnTo>
                  <a:lnTo>
                    <a:pt x="97" y="4"/>
                  </a:lnTo>
                  <a:lnTo>
                    <a:pt x="97" y="5"/>
                  </a:lnTo>
                  <a:lnTo>
                    <a:pt x="97" y="6"/>
                  </a:lnTo>
                  <a:lnTo>
                    <a:pt x="98" y="7"/>
                  </a:lnTo>
                  <a:lnTo>
                    <a:pt x="98" y="8"/>
                  </a:lnTo>
                  <a:lnTo>
                    <a:pt x="98" y="9"/>
                  </a:lnTo>
                  <a:lnTo>
                    <a:pt x="99" y="10"/>
                  </a:lnTo>
                  <a:lnTo>
                    <a:pt x="91" y="14"/>
                  </a:lnTo>
                  <a:lnTo>
                    <a:pt x="84" y="18"/>
                  </a:lnTo>
                  <a:lnTo>
                    <a:pt x="81" y="20"/>
                  </a:lnTo>
                  <a:lnTo>
                    <a:pt x="78" y="22"/>
                  </a:lnTo>
                  <a:lnTo>
                    <a:pt x="74" y="24"/>
                  </a:lnTo>
                  <a:lnTo>
                    <a:pt x="71" y="25"/>
                  </a:lnTo>
                  <a:lnTo>
                    <a:pt x="68" y="28"/>
                  </a:lnTo>
                  <a:lnTo>
                    <a:pt x="65" y="30"/>
                  </a:lnTo>
                  <a:lnTo>
                    <a:pt x="62" y="32"/>
                  </a:lnTo>
                  <a:lnTo>
                    <a:pt x="59" y="34"/>
                  </a:lnTo>
                  <a:lnTo>
                    <a:pt x="57" y="35"/>
                  </a:lnTo>
                  <a:lnTo>
                    <a:pt x="56" y="37"/>
                  </a:lnTo>
                  <a:lnTo>
                    <a:pt x="54" y="38"/>
                  </a:lnTo>
                  <a:lnTo>
                    <a:pt x="53" y="39"/>
                  </a:lnTo>
                  <a:lnTo>
                    <a:pt x="52" y="41"/>
                  </a:lnTo>
                  <a:lnTo>
                    <a:pt x="50" y="42"/>
                  </a:lnTo>
                  <a:lnTo>
                    <a:pt x="49" y="43"/>
                  </a:lnTo>
                  <a:lnTo>
                    <a:pt x="47" y="45"/>
                  </a:lnTo>
                  <a:lnTo>
                    <a:pt x="43" y="48"/>
                  </a:lnTo>
                  <a:lnTo>
                    <a:pt x="39" y="50"/>
                  </a:lnTo>
                  <a:lnTo>
                    <a:pt x="37" y="52"/>
                  </a:lnTo>
                  <a:lnTo>
                    <a:pt x="36" y="53"/>
                  </a:lnTo>
                  <a:lnTo>
                    <a:pt x="34" y="53"/>
                  </a:lnTo>
                  <a:lnTo>
                    <a:pt x="33" y="54"/>
                  </a:lnTo>
                  <a:lnTo>
                    <a:pt x="33" y="54"/>
                  </a:lnTo>
                  <a:lnTo>
                    <a:pt x="32" y="54"/>
                  </a:lnTo>
                  <a:close/>
                </a:path>
              </a:pathLst>
            </a:custGeom>
            <a:solidFill>
              <a:schemeClr val="accent4">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5"/>
            <p:cNvSpPr>
              <a:spLocks/>
            </p:cNvSpPr>
            <p:nvPr/>
          </p:nvSpPr>
          <p:spPr bwMode="auto">
            <a:xfrm>
              <a:off x="1024" y="3400"/>
              <a:ext cx="20" cy="34"/>
            </a:xfrm>
            <a:custGeom>
              <a:avLst/>
              <a:gdLst>
                <a:gd name="T0" fmla="*/ 16 w 20"/>
                <a:gd name="T1" fmla="*/ 34 h 34"/>
                <a:gd name="T2" fmla="*/ 13 w 20"/>
                <a:gd name="T3" fmla="*/ 33 h 34"/>
                <a:gd name="T4" fmla="*/ 11 w 20"/>
                <a:gd name="T5" fmla="*/ 33 h 34"/>
                <a:gd name="T6" fmla="*/ 8 w 20"/>
                <a:gd name="T7" fmla="*/ 32 h 34"/>
                <a:gd name="T8" fmla="*/ 7 w 20"/>
                <a:gd name="T9" fmla="*/ 31 h 34"/>
                <a:gd name="T10" fmla="*/ 5 w 20"/>
                <a:gd name="T11" fmla="*/ 30 h 34"/>
                <a:gd name="T12" fmla="*/ 3 w 20"/>
                <a:gd name="T13" fmla="*/ 30 h 34"/>
                <a:gd name="T14" fmla="*/ 2 w 20"/>
                <a:gd name="T15" fmla="*/ 29 h 34"/>
                <a:gd name="T16" fmla="*/ 1 w 20"/>
                <a:gd name="T17" fmla="*/ 28 h 34"/>
                <a:gd name="T18" fmla="*/ 1 w 20"/>
                <a:gd name="T19" fmla="*/ 27 h 34"/>
                <a:gd name="T20" fmla="*/ 0 w 20"/>
                <a:gd name="T21" fmla="*/ 26 h 34"/>
                <a:gd name="T22" fmla="*/ 0 w 20"/>
                <a:gd name="T23" fmla="*/ 25 h 34"/>
                <a:gd name="T24" fmla="*/ 0 w 20"/>
                <a:gd name="T25" fmla="*/ 24 h 34"/>
                <a:gd name="T26" fmla="*/ 0 w 20"/>
                <a:gd name="T27" fmla="*/ 23 h 34"/>
                <a:gd name="T28" fmla="*/ 0 w 20"/>
                <a:gd name="T29" fmla="*/ 22 h 34"/>
                <a:gd name="T30" fmla="*/ 0 w 20"/>
                <a:gd name="T31" fmla="*/ 21 h 34"/>
                <a:gd name="T32" fmla="*/ 0 w 20"/>
                <a:gd name="T33" fmla="*/ 19 h 34"/>
                <a:gd name="T34" fmla="*/ 0 w 20"/>
                <a:gd name="T35" fmla="*/ 18 h 34"/>
                <a:gd name="T36" fmla="*/ 1 w 20"/>
                <a:gd name="T37" fmla="*/ 17 h 34"/>
                <a:gd name="T38" fmla="*/ 2 w 20"/>
                <a:gd name="T39" fmla="*/ 16 h 34"/>
                <a:gd name="T40" fmla="*/ 3 w 20"/>
                <a:gd name="T41" fmla="*/ 15 h 34"/>
                <a:gd name="T42" fmla="*/ 3 w 20"/>
                <a:gd name="T43" fmla="*/ 13 h 34"/>
                <a:gd name="T44" fmla="*/ 4 w 20"/>
                <a:gd name="T45" fmla="*/ 12 h 34"/>
                <a:gd name="T46" fmla="*/ 5 w 20"/>
                <a:gd name="T47" fmla="*/ 11 h 34"/>
                <a:gd name="T48" fmla="*/ 7 w 20"/>
                <a:gd name="T49" fmla="*/ 10 h 34"/>
                <a:gd name="T50" fmla="*/ 9 w 20"/>
                <a:gd name="T51" fmla="*/ 7 h 34"/>
                <a:gd name="T52" fmla="*/ 11 w 20"/>
                <a:gd name="T53" fmla="*/ 5 h 34"/>
                <a:gd name="T54" fmla="*/ 13 w 20"/>
                <a:gd name="T55" fmla="*/ 3 h 34"/>
                <a:gd name="T56" fmla="*/ 16 w 20"/>
                <a:gd name="T57" fmla="*/ 0 h 34"/>
                <a:gd name="T58" fmla="*/ 16 w 20"/>
                <a:gd name="T59" fmla="*/ 0 h 34"/>
                <a:gd name="T60" fmla="*/ 16 w 20"/>
                <a:gd name="T61" fmla="*/ 0 h 34"/>
                <a:gd name="T62" fmla="*/ 17 w 20"/>
                <a:gd name="T63" fmla="*/ 0 h 34"/>
                <a:gd name="T64" fmla="*/ 17 w 20"/>
                <a:gd name="T65" fmla="*/ 1 h 34"/>
                <a:gd name="T66" fmla="*/ 18 w 20"/>
                <a:gd name="T67" fmla="*/ 1 h 34"/>
                <a:gd name="T68" fmla="*/ 18 w 20"/>
                <a:gd name="T69" fmla="*/ 1 h 34"/>
                <a:gd name="T70" fmla="*/ 19 w 20"/>
                <a:gd name="T71" fmla="*/ 1 h 34"/>
                <a:gd name="T72" fmla="*/ 19 w 20"/>
                <a:gd name="T73" fmla="*/ 1 h 34"/>
                <a:gd name="T74" fmla="*/ 19 w 20"/>
                <a:gd name="T75" fmla="*/ 5 h 34"/>
                <a:gd name="T76" fmla="*/ 19 w 20"/>
                <a:gd name="T77" fmla="*/ 9 h 34"/>
                <a:gd name="T78" fmla="*/ 19 w 20"/>
                <a:gd name="T79" fmla="*/ 13 h 34"/>
                <a:gd name="T80" fmla="*/ 19 w 20"/>
                <a:gd name="T81" fmla="*/ 17 h 34"/>
                <a:gd name="T82" fmla="*/ 20 w 20"/>
                <a:gd name="T83" fmla="*/ 21 h 34"/>
                <a:gd name="T84" fmla="*/ 20 w 20"/>
                <a:gd name="T85" fmla="*/ 25 h 34"/>
                <a:gd name="T86" fmla="*/ 20 w 20"/>
                <a:gd name="T87" fmla="*/ 29 h 34"/>
                <a:gd name="T88" fmla="*/ 20 w 20"/>
                <a:gd name="T89" fmla="*/ 33 h 34"/>
                <a:gd name="T90" fmla="*/ 20 w 20"/>
                <a:gd name="T91" fmla="*/ 33 h 34"/>
                <a:gd name="T92" fmla="*/ 19 w 20"/>
                <a:gd name="T93" fmla="*/ 34 h 34"/>
                <a:gd name="T94" fmla="*/ 19 w 20"/>
                <a:gd name="T95" fmla="*/ 34 h 34"/>
                <a:gd name="T96" fmla="*/ 18 w 20"/>
                <a:gd name="T97" fmla="*/ 34 h 34"/>
                <a:gd name="T98" fmla="*/ 18 w 20"/>
                <a:gd name="T99" fmla="*/ 34 h 34"/>
                <a:gd name="T100" fmla="*/ 17 w 20"/>
                <a:gd name="T101" fmla="*/ 34 h 34"/>
                <a:gd name="T102" fmla="*/ 17 w 20"/>
                <a:gd name="T103" fmla="*/ 34 h 34"/>
                <a:gd name="T104" fmla="*/ 16 w 20"/>
                <a:gd name="T105"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 h="34">
                  <a:moveTo>
                    <a:pt x="16" y="34"/>
                  </a:moveTo>
                  <a:lnTo>
                    <a:pt x="13" y="33"/>
                  </a:lnTo>
                  <a:lnTo>
                    <a:pt x="11" y="33"/>
                  </a:lnTo>
                  <a:lnTo>
                    <a:pt x="8" y="32"/>
                  </a:lnTo>
                  <a:lnTo>
                    <a:pt x="7" y="31"/>
                  </a:lnTo>
                  <a:lnTo>
                    <a:pt x="5" y="30"/>
                  </a:lnTo>
                  <a:lnTo>
                    <a:pt x="3" y="30"/>
                  </a:lnTo>
                  <a:lnTo>
                    <a:pt x="2" y="29"/>
                  </a:lnTo>
                  <a:lnTo>
                    <a:pt x="1" y="28"/>
                  </a:lnTo>
                  <a:lnTo>
                    <a:pt x="1" y="27"/>
                  </a:lnTo>
                  <a:lnTo>
                    <a:pt x="0" y="26"/>
                  </a:lnTo>
                  <a:lnTo>
                    <a:pt x="0" y="25"/>
                  </a:lnTo>
                  <a:lnTo>
                    <a:pt x="0" y="24"/>
                  </a:lnTo>
                  <a:lnTo>
                    <a:pt x="0" y="23"/>
                  </a:lnTo>
                  <a:lnTo>
                    <a:pt x="0" y="22"/>
                  </a:lnTo>
                  <a:lnTo>
                    <a:pt x="0" y="21"/>
                  </a:lnTo>
                  <a:lnTo>
                    <a:pt x="0" y="19"/>
                  </a:lnTo>
                  <a:lnTo>
                    <a:pt x="0" y="18"/>
                  </a:lnTo>
                  <a:lnTo>
                    <a:pt x="1" y="17"/>
                  </a:lnTo>
                  <a:lnTo>
                    <a:pt x="2" y="16"/>
                  </a:lnTo>
                  <a:lnTo>
                    <a:pt x="3" y="15"/>
                  </a:lnTo>
                  <a:lnTo>
                    <a:pt x="3" y="13"/>
                  </a:lnTo>
                  <a:lnTo>
                    <a:pt x="4" y="12"/>
                  </a:lnTo>
                  <a:lnTo>
                    <a:pt x="5" y="11"/>
                  </a:lnTo>
                  <a:lnTo>
                    <a:pt x="7" y="10"/>
                  </a:lnTo>
                  <a:lnTo>
                    <a:pt x="9" y="7"/>
                  </a:lnTo>
                  <a:lnTo>
                    <a:pt x="11" y="5"/>
                  </a:lnTo>
                  <a:lnTo>
                    <a:pt x="13" y="3"/>
                  </a:lnTo>
                  <a:lnTo>
                    <a:pt x="16" y="0"/>
                  </a:lnTo>
                  <a:lnTo>
                    <a:pt x="16" y="0"/>
                  </a:lnTo>
                  <a:lnTo>
                    <a:pt x="16" y="0"/>
                  </a:lnTo>
                  <a:lnTo>
                    <a:pt x="17" y="0"/>
                  </a:lnTo>
                  <a:lnTo>
                    <a:pt x="17" y="1"/>
                  </a:lnTo>
                  <a:lnTo>
                    <a:pt x="18" y="1"/>
                  </a:lnTo>
                  <a:lnTo>
                    <a:pt x="18" y="1"/>
                  </a:lnTo>
                  <a:lnTo>
                    <a:pt x="19" y="1"/>
                  </a:lnTo>
                  <a:lnTo>
                    <a:pt x="19" y="1"/>
                  </a:lnTo>
                  <a:lnTo>
                    <a:pt x="19" y="5"/>
                  </a:lnTo>
                  <a:lnTo>
                    <a:pt x="19" y="9"/>
                  </a:lnTo>
                  <a:lnTo>
                    <a:pt x="19" y="13"/>
                  </a:lnTo>
                  <a:lnTo>
                    <a:pt x="19" y="17"/>
                  </a:lnTo>
                  <a:lnTo>
                    <a:pt x="20" y="21"/>
                  </a:lnTo>
                  <a:lnTo>
                    <a:pt x="20" y="25"/>
                  </a:lnTo>
                  <a:lnTo>
                    <a:pt x="20" y="29"/>
                  </a:lnTo>
                  <a:lnTo>
                    <a:pt x="20" y="33"/>
                  </a:lnTo>
                  <a:lnTo>
                    <a:pt x="20" y="33"/>
                  </a:lnTo>
                  <a:lnTo>
                    <a:pt x="19" y="34"/>
                  </a:lnTo>
                  <a:lnTo>
                    <a:pt x="19" y="34"/>
                  </a:lnTo>
                  <a:lnTo>
                    <a:pt x="18" y="34"/>
                  </a:lnTo>
                  <a:lnTo>
                    <a:pt x="18" y="34"/>
                  </a:lnTo>
                  <a:lnTo>
                    <a:pt x="17" y="34"/>
                  </a:lnTo>
                  <a:lnTo>
                    <a:pt x="17" y="34"/>
                  </a:lnTo>
                  <a:lnTo>
                    <a:pt x="16" y="34"/>
                  </a:lnTo>
                  <a:close/>
                </a:path>
              </a:pathLst>
            </a:custGeom>
            <a:solidFill>
              <a:srgbClr val="9932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16"/>
            <p:cNvSpPr>
              <a:spLocks/>
            </p:cNvSpPr>
            <p:nvPr/>
          </p:nvSpPr>
          <p:spPr bwMode="auto">
            <a:xfrm>
              <a:off x="920" y="3244"/>
              <a:ext cx="216" cy="188"/>
            </a:xfrm>
            <a:custGeom>
              <a:avLst/>
              <a:gdLst>
                <a:gd name="T0" fmla="*/ 28 w 216"/>
                <a:gd name="T1" fmla="*/ 184 h 188"/>
                <a:gd name="T2" fmla="*/ 10 w 216"/>
                <a:gd name="T3" fmla="*/ 178 h 188"/>
                <a:gd name="T4" fmla="*/ 2 w 216"/>
                <a:gd name="T5" fmla="*/ 167 h 188"/>
                <a:gd name="T6" fmla="*/ 0 w 216"/>
                <a:gd name="T7" fmla="*/ 145 h 188"/>
                <a:gd name="T8" fmla="*/ 4 w 216"/>
                <a:gd name="T9" fmla="*/ 135 h 188"/>
                <a:gd name="T10" fmla="*/ 28 w 216"/>
                <a:gd name="T11" fmla="*/ 118 h 188"/>
                <a:gd name="T12" fmla="*/ 39 w 216"/>
                <a:gd name="T13" fmla="*/ 109 h 188"/>
                <a:gd name="T14" fmla="*/ 46 w 216"/>
                <a:gd name="T15" fmla="*/ 101 h 188"/>
                <a:gd name="T16" fmla="*/ 54 w 216"/>
                <a:gd name="T17" fmla="*/ 97 h 188"/>
                <a:gd name="T18" fmla="*/ 60 w 216"/>
                <a:gd name="T19" fmla="*/ 92 h 188"/>
                <a:gd name="T20" fmla="*/ 64 w 216"/>
                <a:gd name="T21" fmla="*/ 86 h 188"/>
                <a:gd name="T22" fmla="*/ 71 w 216"/>
                <a:gd name="T23" fmla="*/ 70 h 188"/>
                <a:gd name="T24" fmla="*/ 81 w 216"/>
                <a:gd name="T25" fmla="*/ 63 h 188"/>
                <a:gd name="T26" fmla="*/ 85 w 216"/>
                <a:gd name="T27" fmla="*/ 59 h 188"/>
                <a:gd name="T28" fmla="*/ 86 w 216"/>
                <a:gd name="T29" fmla="*/ 54 h 188"/>
                <a:gd name="T30" fmla="*/ 84 w 216"/>
                <a:gd name="T31" fmla="*/ 51 h 188"/>
                <a:gd name="T32" fmla="*/ 81 w 216"/>
                <a:gd name="T33" fmla="*/ 56 h 188"/>
                <a:gd name="T34" fmla="*/ 78 w 216"/>
                <a:gd name="T35" fmla="*/ 61 h 188"/>
                <a:gd name="T36" fmla="*/ 74 w 216"/>
                <a:gd name="T37" fmla="*/ 63 h 188"/>
                <a:gd name="T38" fmla="*/ 68 w 216"/>
                <a:gd name="T39" fmla="*/ 61 h 188"/>
                <a:gd name="T40" fmla="*/ 62 w 216"/>
                <a:gd name="T41" fmla="*/ 56 h 188"/>
                <a:gd name="T42" fmla="*/ 61 w 216"/>
                <a:gd name="T43" fmla="*/ 50 h 188"/>
                <a:gd name="T44" fmla="*/ 78 w 216"/>
                <a:gd name="T45" fmla="*/ 39 h 188"/>
                <a:gd name="T46" fmla="*/ 107 w 216"/>
                <a:gd name="T47" fmla="*/ 26 h 188"/>
                <a:gd name="T48" fmla="*/ 141 w 216"/>
                <a:gd name="T49" fmla="*/ 13 h 188"/>
                <a:gd name="T50" fmla="*/ 173 w 216"/>
                <a:gd name="T51" fmla="*/ 3 h 188"/>
                <a:gd name="T52" fmla="*/ 195 w 216"/>
                <a:gd name="T53" fmla="*/ 0 h 188"/>
                <a:gd name="T54" fmla="*/ 209 w 216"/>
                <a:gd name="T55" fmla="*/ 25 h 188"/>
                <a:gd name="T56" fmla="*/ 215 w 216"/>
                <a:gd name="T57" fmla="*/ 45 h 188"/>
                <a:gd name="T58" fmla="*/ 211 w 216"/>
                <a:gd name="T59" fmla="*/ 50 h 188"/>
                <a:gd name="T60" fmla="*/ 205 w 216"/>
                <a:gd name="T61" fmla="*/ 52 h 188"/>
                <a:gd name="T62" fmla="*/ 196 w 216"/>
                <a:gd name="T63" fmla="*/ 54 h 188"/>
                <a:gd name="T64" fmla="*/ 191 w 216"/>
                <a:gd name="T65" fmla="*/ 57 h 188"/>
                <a:gd name="T66" fmla="*/ 197 w 216"/>
                <a:gd name="T67" fmla="*/ 58 h 188"/>
                <a:gd name="T68" fmla="*/ 209 w 216"/>
                <a:gd name="T69" fmla="*/ 57 h 188"/>
                <a:gd name="T70" fmla="*/ 206 w 216"/>
                <a:gd name="T71" fmla="*/ 64 h 188"/>
                <a:gd name="T72" fmla="*/ 199 w 216"/>
                <a:gd name="T73" fmla="*/ 69 h 188"/>
                <a:gd name="T74" fmla="*/ 179 w 216"/>
                <a:gd name="T75" fmla="*/ 79 h 188"/>
                <a:gd name="T76" fmla="*/ 167 w 216"/>
                <a:gd name="T77" fmla="*/ 91 h 188"/>
                <a:gd name="T78" fmla="*/ 143 w 216"/>
                <a:gd name="T79" fmla="*/ 121 h 188"/>
                <a:gd name="T80" fmla="*/ 127 w 216"/>
                <a:gd name="T81" fmla="*/ 137 h 188"/>
                <a:gd name="T82" fmla="*/ 117 w 216"/>
                <a:gd name="T83" fmla="*/ 131 h 188"/>
                <a:gd name="T84" fmla="*/ 109 w 216"/>
                <a:gd name="T85" fmla="*/ 123 h 188"/>
                <a:gd name="T86" fmla="*/ 96 w 216"/>
                <a:gd name="T87" fmla="*/ 107 h 188"/>
                <a:gd name="T88" fmla="*/ 89 w 216"/>
                <a:gd name="T89" fmla="*/ 102 h 188"/>
                <a:gd name="T90" fmla="*/ 89 w 216"/>
                <a:gd name="T91" fmla="*/ 105 h 188"/>
                <a:gd name="T92" fmla="*/ 93 w 216"/>
                <a:gd name="T93" fmla="*/ 112 h 188"/>
                <a:gd name="T94" fmla="*/ 104 w 216"/>
                <a:gd name="T95" fmla="*/ 125 h 188"/>
                <a:gd name="T96" fmla="*/ 119 w 216"/>
                <a:gd name="T97" fmla="*/ 140 h 188"/>
                <a:gd name="T98" fmla="*/ 120 w 216"/>
                <a:gd name="T99" fmla="*/ 148 h 188"/>
                <a:gd name="T100" fmla="*/ 114 w 216"/>
                <a:gd name="T101" fmla="*/ 154 h 188"/>
                <a:gd name="T102" fmla="*/ 102 w 216"/>
                <a:gd name="T103" fmla="*/ 165 h 188"/>
                <a:gd name="T104" fmla="*/ 95 w 216"/>
                <a:gd name="T105" fmla="*/ 172 h 188"/>
                <a:gd name="T106" fmla="*/ 90 w 216"/>
                <a:gd name="T107" fmla="*/ 179 h 188"/>
                <a:gd name="T108" fmla="*/ 74 w 216"/>
                <a:gd name="T109" fmla="*/ 185 h 188"/>
                <a:gd name="T110" fmla="*/ 59 w 216"/>
                <a:gd name="T111" fmla="*/ 187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6" h="188">
                  <a:moveTo>
                    <a:pt x="51" y="188"/>
                  </a:moveTo>
                  <a:lnTo>
                    <a:pt x="44" y="186"/>
                  </a:lnTo>
                  <a:lnTo>
                    <a:pt x="37" y="185"/>
                  </a:lnTo>
                  <a:lnTo>
                    <a:pt x="34" y="185"/>
                  </a:lnTo>
                  <a:lnTo>
                    <a:pt x="31" y="184"/>
                  </a:lnTo>
                  <a:lnTo>
                    <a:pt x="28" y="184"/>
                  </a:lnTo>
                  <a:lnTo>
                    <a:pt x="25" y="183"/>
                  </a:lnTo>
                  <a:lnTo>
                    <a:pt x="22" y="182"/>
                  </a:lnTo>
                  <a:lnTo>
                    <a:pt x="19" y="181"/>
                  </a:lnTo>
                  <a:lnTo>
                    <a:pt x="16" y="181"/>
                  </a:lnTo>
                  <a:lnTo>
                    <a:pt x="13" y="179"/>
                  </a:lnTo>
                  <a:lnTo>
                    <a:pt x="10" y="178"/>
                  </a:lnTo>
                  <a:lnTo>
                    <a:pt x="8" y="177"/>
                  </a:lnTo>
                  <a:lnTo>
                    <a:pt x="5" y="176"/>
                  </a:lnTo>
                  <a:lnTo>
                    <a:pt x="2" y="174"/>
                  </a:lnTo>
                  <a:lnTo>
                    <a:pt x="2" y="172"/>
                  </a:lnTo>
                  <a:lnTo>
                    <a:pt x="2" y="169"/>
                  </a:lnTo>
                  <a:lnTo>
                    <a:pt x="2" y="167"/>
                  </a:lnTo>
                  <a:lnTo>
                    <a:pt x="2" y="164"/>
                  </a:lnTo>
                  <a:lnTo>
                    <a:pt x="2" y="159"/>
                  </a:lnTo>
                  <a:lnTo>
                    <a:pt x="1" y="155"/>
                  </a:lnTo>
                  <a:lnTo>
                    <a:pt x="1" y="151"/>
                  </a:lnTo>
                  <a:lnTo>
                    <a:pt x="0" y="147"/>
                  </a:lnTo>
                  <a:lnTo>
                    <a:pt x="0" y="145"/>
                  </a:lnTo>
                  <a:lnTo>
                    <a:pt x="0" y="143"/>
                  </a:lnTo>
                  <a:lnTo>
                    <a:pt x="0" y="141"/>
                  </a:lnTo>
                  <a:lnTo>
                    <a:pt x="0" y="139"/>
                  </a:lnTo>
                  <a:lnTo>
                    <a:pt x="1" y="137"/>
                  </a:lnTo>
                  <a:lnTo>
                    <a:pt x="2" y="136"/>
                  </a:lnTo>
                  <a:lnTo>
                    <a:pt x="4" y="135"/>
                  </a:lnTo>
                  <a:lnTo>
                    <a:pt x="5" y="134"/>
                  </a:lnTo>
                  <a:lnTo>
                    <a:pt x="8" y="132"/>
                  </a:lnTo>
                  <a:lnTo>
                    <a:pt x="12" y="130"/>
                  </a:lnTo>
                  <a:lnTo>
                    <a:pt x="18" y="125"/>
                  </a:lnTo>
                  <a:lnTo>
                    <a:pt x="25" y="121"/>
                  </a:lnTo>
                  <a:lnTo>
                    <a:pt x="28" y="118"/>
                  </a:lnTo>
                  <a:lnTo>
                    <a:pt x="32" y="116"/>
                  </a:lnTo>
                  <a:lnTo>
                    <a:pt x="33" y="115"/>
                  </a:lnTo>
                  <a:lnTo>
                    <a:pt x="35" y="113"/>
                  </a:lnTo>
                  <a:lnTo>
                    <a:pt x="36" y="112"/>
                  </a:lnTo>
                  <a:lnTo>
                    <a:pt x="38" y="111"/>
                  </a:lnTo>
                  <a:lnTo>
                    <a:pt x="39" y="109"/>
                  </a:lnTo>
                  <a:lnTo>
                    <a:pt x="41" y="108"/>
                  </a:lnTo>
                  <a:lnTo>
                    <a:pt x="42" y="107"/>
                  </a:lnTo>
                  <a:lnTo>
                    <a:pt x="43" y="105"/>
                  </a:lnTo>
                  <a:lnTo>
                    <a:pt x="44" y="104"/>
                  </a:lnTo>
                  <a:lnTo>
                    <a:pt x="46" y="103"/>
                  </a:lnTo>
                  <a:lnTo>
                    <a:pt x="46" y="101"/>
                  </a:lnTo>
                  <a:lnTo>
                    <a:pt x="47" y="100"/>
                  </a:lnTo>
                  <a:lnTo>
                    <a:pt x="49" y="99"/>
                  </a:lnTo>
                  <a:lnTo>
                    <a:pt x="50" y="98"/>
                  </a:lnTo>
                  <a:lnTo>
                    <a:pt x="52" y="98"/>
                  </a:lnTo>
                  <a:lnTo>
                    <a:pt x="53" y="97"/>
                  </a:lnTo>
                  <a:lnTo>
                    <a:pt x="54" y="97"/>
                  </a:lnTo>
                  <a:lnTo>
                    <a:pt x="55" y="96"/>
                  </a:lnTo>
                  <a:lnTo>
                    <a:pt x="56" y="95"/>
                  </a:lnTo>
                  <a:lnTo>
                    <a:pt x="57" y="94"/>
                  </a:lnTo>
                  <a:lnTo>
                    <a:pt x="58" y="94"/>
                  </a:lnTo>
                  <a:lnTo>
                    <a:pt x="59" y="93"/>
                  </a:lnTo>
                  <a:lnTo>
                    <a:pt x="60" y="92"/>
                  </a:lnTo>
                  <a:lnTo>
                    <a:pt x="61" y="91"/>
                  </a:lnTo>
                  <a:lnTo>
                    <a:pt x="61" y="91"/>
                  </a:lnTo>
                  <a:lnTo>
                    <a:pt x="62" y="90"/>
                  </a:lnTo>
                  <a:lnTo>
                    <a:pt x="63" y="89"/>
                  </a:lnTo>
                  <a:lnTo>
                    <a:pt x="63" y="88"/>
                  </a:lnTo>
                  <a:lnTo>
                    <a:pt x="64" y="86"/>
                  </a:lnTo>
                  <a:lnTo>
                    <a:pt x="65" y="84"/>
                  </a:lnTo>
                  <a:lnTo>
                    <a:pt x="66" y="82"/>
                  </a:lnTo>
                  <a:lnTo>
                    <a:pt x="67" y="80"/>
                  </a:lnTo>
                  <a:lnTo>
                    <a:pt x="68" y="75"/>
                  </a:lnTo>
                  <a:lnTo>
                    <a:pt x="70" y="70"/>
                  </a:lnTo>
                  <a:lnTo>
                    <a:pt x="71" y="70"/>
                  </a:lnTo>
                  <a:lnTo>
                    <a:pt x="73" y="69"/>
                  </a:lnTo>
                  <a:lnTo>
                    <a:pt x="74" y="68"/>
                  </a:lnTo>
                  <a:lnTo>
                    <a:pt x="76" y="67"/>
                  </a:lnTo>
                  <a:lnTo>
                    <a:pt x="78" y="66"/>
                  </a:lnTo>
                  <a:lnTo>
                    <a:pt x="79" y="65"/>
                  </a:lnTo>
                  <a:lnTo>
                    <a:pt x="81" y="63"/>
                  </a:lnTo>
                  <a:lnTo>
                    <a:pt x="82" y="62"/>
                  </a:lnTo>
                  <a:lnTo>
                    <a:pt x="83" y="62"/>
                  </a:lnTo>
                  <a:lnTo>
                    <a:pt x="83" y="61"/>
                  </a:lnTo>
                  <a:lnTo>
                    <a:pt x="84" y="60"/>
                  </a:lnTo>
                  <a:lnTo>
                    <a:pt x="85" y="59"/>
                  </a:lnTo>
                  <a:lnTo>
                    <a:pt x="85" y="59"/>
                  </a:lnTo>
                  <a:lnTo>
                    <a:pt x="86" y="58"/>
                  </a:lnTo>
                  <a:lnTo>
                    <a:pt x="86" y="57"/>
                  </a:lnTo>
                  <a:lnTo>
                    <a:pt x="86" y="56"/>
                  </a:lnTo>
                  <a:lnTo>
                    <a:pt x="86" y="56"/>
                  </a:lnTo>
                  <a:lnTo>
                    <a:pt x="86" y="55"/>
                  </a:lnTo>
                  <a:lnTo>
                    <a:pt x="86" y="54"/>
                  </a:lnTo>
                  <a:lnTo>
                    <a:pt x="86" y="54"/>
                  </a:lnTo>
                  <a:lnTo>
                    <a:pt x="86" y="53"/>
                  </a:lnTo>
                  <a:lnTo>
                    <a:pt x="86" y="52"/>
                  </a:lnTo>
                  <a:lnTo>
                    <a:pt x="85" y="51"/>
                  </a:lnTo>
                  <a:lnTo>
                    <a:pt x="85" y="51"/>
                  </a:lnTo>
                  <a:lnTo>
                    <a:pt x="84" y="51"/>
                  </a:lnTo>
                  <a:lnTo>
                    <a:pt x="84" y="51"/>
                  </a:lnTo>
                  <a:lnTo>
                    <a:pt x="83" y="52"/>
                  </a:lnTo>
                  <a:lnTo>
                    <a:pt x="83" y="52"/>
                  </a:lnTo>
                  <a:lnTo>
                    <a:pt x="82" y="53"/>
                  </a:lnTo>
                  <a:lnTo>
                    <a:pt x="82" y="54"/>
                  </a:lnTo>
                  <a:lnTo>
                    <a:pt x="81" y="56"/>
                  </a:lnTo>
                  <a:lnTo>
                    <a:pt x="80" y="58"/>
                  </a:lnTo>
                  <a:lnTo>
                    <a:pt x="80" y="59"/>
                  </a:lnTo>
                  <a:lnTo>
                    <a:pt x="79" y="60"/>
                  </a:lnTo>
                  <a:lnTo>
                    <a:pt x="79" y="60"/>
                  </a:lnTo>
                  <a:lnTo>
                    <a:pt x="78" y="61"/>
                  </a:lnTo>
                  <a:lnTo>
                    <a:pt x="78" y="61"/>
                  </a:lnTo>
                  <a:lnTo>
                    <a:pt x="77" y="62"/>
                  </a:lnTo>
                  <a:lnTo>
                    <a:pt x="77" y="62"/>
                  </a:lnTo>
                  <a:lnTo>
                    <a:pt x="76" y="62"/>
                  </a:lnTo>
                  <a:lnTo>
                    <a:pt x="75" y="63"/>
                  </a:lnTo>
                  <a:lnTo>
                    <a:pt x="75" y="63"/>
                  </a:lnTo>
                  <a:lnTo>
                    <a:pt x="74" y="63"/>
                  </a:lnTo>
                  <a:lnTo>
                    <a:pt x="73" y="64"/>
                  </a:lnTo>
                  <a:lnTo>
                    <a:pt x="72" y="64"/>
                  </a:lnTo>
                  <a:lnTo>
                    <a:pt x="71" y="64"/>
                  </a:lnTo>
                  <a:lnTo>
                    <a:pt x="70" y="63"/>
                  </a:lnTo>
                  <a:lnTo>
                    <a:pt x="69" y="62"/>
                  </a:lnTo>
                  <a:lnTo>
                    <a:pt x="68" y="61"/>
                  </a:lnTo>
                  <a:lnTo>
                    <a:pt x="67" y="61"/>
                  </a:lnTo>
                  <a:lnTo>
                    <a:pt x="65" y="59"/>
                  </a:lnTo>
                  <a:lnTo>
                    <a:pt x="64" y="58"/>
                  </a:lnTo>
                  <a:lnTo>
                    <a:pt x="63" y="58"/>
                  </a:lnTo>
                  <a:lnTo>
                    <a:pt x="63" y="57"/>
                  </a:lnTo>
                  <a:lnTo>
                    <a:pt x="62" y="56"/>
                  </a:lnTo>
                  <a:lnTo>
                    <a:pt x="61" y="55"/>
                  </a:lnTo>
                  <a:lnTo>
                    <a:pt x="61" y="55"/>
                  </a:lnTo>
                  <a:lnTo>
                    <a:pt x="60" y="54"/>
                  </a:lnTo>
                  <a:lnTo>
                    <a:pt x="60" y="52"/>
                  </a:lnTo>
                  <a:lnTo>
                    <a:pt x="60" y="51"/>
                  </a:lnTo>
                  <a:lnTo>
                    <a:pt x="61" y="50"/>
                  </a:lnTo>
                  <a:lnTo>
                    <a:pt x="63" y="48"/>
                  </a:lnTo>
                  <a:lnTo>
                    <a:pt x="65" y="47"/>
                  </a:lnTo>
                  <a:lnTo>
                    <a:pt x="68" y="45"/>
                  </a:lnTo>
                  <a:lnTo>
                    <a:pt x="71" y="43"/>
                  </a:lnTo>
                  <a:lnTo>
                    <a:pt x="75" y="41"/>
                  </a:lnTo>
                  <a:lnTo>
                    <a:pt x="78" y="39"/>
                  </a:lnTo>
                  <a:lnTo>
                    <a:pt x="83" y="37"/>
                  </a:lnTo>
                  <a:lnTo>
                    <a:pt x="87" y="35"/>
                  </a:lnTo>
                  <a:lnTo>
                    <a:pt x="92" y="32"/>
                  </a:lnTo>
                  <a:lnTo>
                    <a:pt x="97" y="30"/>
                  </a:lnTo>
                  <a:lnTo>
                    <a:pt x="102" y="28"/>
                  </a:lnTo>
                  <a:lnTo>
                    <a:pt x="107" y="26"/>
                  </a:lnTo>
                  <a:lnTo>
                    <a:pt x="113" y="23"/>
                  </a:lnTo>
                  <a:lnTo>
                    <a:pt x="118" y="21"/>
                  </a:lnTo>
                  <a:lnTo>
                    <a:pt x="124" y="19"/>
                  </a:lnTo>
                  <a:lnTo>
                    <a:pt x="130" y="17"/>
                  </a:lnTo>
                  <a:lnTo>
                    <a:pt x="135" y="15"/>
                  </a:lnTo>
                  <a:lnTo>
                    <a:pt x="141" y="13"/>
                  </a:lnTo>
                  <a:lnTo>
                    <a:pt x="147" y="11"/>
                  </a:lnTo>
                  <a:lnTo>
                    <a:pt x="152" y="9"/>
                  </a:lnTo>
                  <a:lnTo>
                    <a:pt x="158" y="7"/>
                  </a:lnTo>
                  <a:lnTo>
                    <a:pt x="163" y="6"/>
                  </a:lnTo>
                  <a:lnTo>
                    <a:pt x="168" y="4"/>
                  </a:lnTo>
                  <a:lnTo>
                    <a:pt x="173" y="3"/>
                  </a:lnTo>
                  <a:lnTo>
                    <a:pt x="177" y="2"/>
                  </a:lnTo>
                  <a:lnTo>
                    <a:pt x="181" y="1"/>
                  </a:lnTo>
                  <a:lnTo>
                    <a:pt x="185" y="0"/>
                  </a:lnTo>
                  <a:lnTo>
                    <a:pt x="189" y="0"/>
                  </a:lnTo>
                  <a:lnTo>
                    <a:pt x="192" y="0"/>
                  </a:lnTo>
                  <a:lnTo>
                    <a:pt x="195" y="0"/>
                  </a:lnTo>
                  <a:lnTo>
                    <a:pt x="198" y="0"/>
                  </a:lnTo>
                  <a:lnTo>
                    <a:pt x="200" y="5"/>
                  </a:lnTo>
                  <a:lnTo>
                    <a:pt x="202" y="10"/>
                  </a:lnTo>
                  <a:lnTo>
                    <a:pt x="204" y="15"/>
                  </a:lnTo>
                  <a:lnTo>
                    <a:pt x="206" y="20"/>
                  </a:lnTo>
                  <a:lnTo>
                    <a:pt x="209" y="25"/>
                  </a:lnTo>
                  <a:lnTo>
                    <a:pt x="211" y="30"/>
                  </a:lnTo>
                  <a:lnTo>
                    <a:pt x="213" y="36"/>
                  </a:lnTo>
                  <a:lnTo>
                    <a:pt x="216" y="41"/>
                  </a:lnTo>
                  <a:lnTo>
                    <a:pt x="216" y="42"/>
                  </a:lnTo>
                  <a:lnTo>
                    <a:pt x="216" y="44"/>
                  </a:lnTo>
                  <a:lnTo>
                    <a:pt x="215" y="45"/>
                  </a:lnTo>
                  <a:lnTo>
                    <a:pt x="215" y="46"/>
                  </a:lnTo>
                  <a:lnTo>
                    <a:pt x="214" y="47"/>
                  </a:lnTo>
                  <a:lnTo>
                    <a:pt x="214" y="48"/>
                  </a:lnTo>
                  <a:lnTo>
                    <a:pt x="213" y="48"/>
                  </a:lnTo>
                  <a:lnTo>
                    <a:pt x="212" y="49"/>
                  </a:lnTo>
                  <a:lnTo>
                    <a:pt x="211" y="50"/>
                  </a:lnTo>
                  <a:lnTo>
                    <a:pt x="210" y="50"/>
                  </a:lnTo>
                  <a:lnTo>
                    <a:pt x="209" y="51"/>
                  </a:lnTo>
                  <a:lnTo>
                    <a:pt x="208" y="51"/>
                  </a:lnTo>
                  <a:lnTo>
                    <a:pt x="207" y="51"/>
                  </a:lnTo>
                  <a:lnTo>
                    <a:pt x="206" y="52"/>
                  </a:lnTo>
                  <a:lnTo>
                    <a:pt x="205" y="52"/>
                  </a:lnTo>
                  <a:lnTo>
                    <a:pt x="204" y="52"/>
                  </a:lnTo>
                  <a:lnTo>
                    <a:pt x="201" y="52"/>
                  </a:lnTo>
                  <a:lnTo>
                    <a:pt x="199" y="53"/>
                  </a:lnTo>
                  <a:lnTo>
                    <a:pt x="198" y="53"/>
                  </a:lnTo>
                  <a:lnTo>
                    <a:pt x="197" y="53"/>
                  </a:lnTo>
                  <a:lnTo>
                    <a:pt x="196" y="54"/>
                  </a:lnTo>
                  <a:lnTo>
                    <a:pt x="195" y="54"/>
                  </a:lnTo>
                  <a:lnTo>
                    <a:pt x="194" y="54"/>
                  </a:lnTo>
                  <a:lnTo>
                    <a:pt x="193" y="55"/>
                  </a:lnTo>
                  <a:lnTo>
                    <a:pt x="192" y="55"/>
                  </a:lnTo>
                  <a:lnTo>
                    <a:pt x="191" y="56"/>
                  </a:lnTo>
                  <a:lnTo>
                    <a:pt x="191" y="57"/>
                  </a:lnTo>
                  <a:lnTo>
                    <a:pt x="191" y="58"/>
                  </a:lnTo>
                  <a:lnTo>
                    <a:pt x="190" y="59"/>
                  </a:lnTo>
                  <a:lnTo>
                    <a:pt x="190" y="60"/>
                  </a:lnTo>
                  <a:lnTo>
                    <a:pt x="192" y="59"/>
                  </a:lnTo>
                  <a:lnTo>
                    <a:pt x="194" y="59"/>
                  </a:lnTo>
                  <a:lnTo>
                    <a:pt x="197" y="58"/>
                  </a:lnTo>
                  <a:lnTo>
                    <a:pt x="199" y="58"/>
                  </a:lnTo>
                  <a:lnTo>
                    <a:pt x="202" y="57"/>
                  </a:lnTo>
                  <a:lnTo>
                    <a:pt x="204" y="57"/>
                  </a:lnTo>
                  <a:lnTo>
                    <a:pt x="207" y="56"/>
                  </a:lnTo>
                  <a:lnTo>
                    <a:pt x="209" y="56"/>
                  </a:lnTo>
                  <a:lnTo>
                    <a:pt x="209" y="57"/>
                  </a:lnTo>
                  <a:lnTo>
                    <a:pt x="209" y="58"/>
                  </a:lnTo>
                  <a:lnTo>
                    <a:pt x="209" y="59"/>
                  </a:lnTo>
                  <a:lnTo>
                    <a:pt x="208" y="61"/>
                  </a:lnTo>
                  <a:lnTo>
                    <a:pt x="208" y="62"/>
                  </a:lnTo>
                  <a:lnTo>
                    <a:pt x="207" y="63"/>
                  </a:lnTo>
                  <a:lnTo>
                    <a:pt x="206" y="64"/>
                  </a:lnTo>
                  <a:lnTo>
                    <a:pt x="205" y="65"/>
                  </a:lnTo>
                  <a:lnTo>
                    <a:pt x="204" y="66"/>
                  </a:lnTo>
                  <a:lnTo>
                    <a:pt x="203" y="67"/>
                  </a:lnTo>
                  <a:lnTo>
                    <a:pt x="202" y="67"/>
                  </a:lnTo>
                  <a:lnTo>
                    <a:pt x="200" y="68"/>
                  </a:lnTo>
                  <a:lnTo>
                    <a:pt x="199" y="69"/>
                  </a:lnTo>
                  <a:lnTo>
                    <a:pt x="197" y="70"/>
                  </a:lnTo>
                  <a:lnTo>
                    <a:pt x="196" y="71"/>
                  </a:lnTo>
                  <a:lnTo>
                    <a:pt x="194" y="72"/>
                  </a:lnTo>
                  <a:lnTo>
                    <a:pt x="188" y="75"/>
                  </a:lnTo>
                  <a:lnTo>
                    <a:pt x="182" y="78"/>
                  </a:lnTo>
                  <a:lnTo>
                    <a:pt x="179" y="79"/>
                  </a:lnTo>
                  <a:lnTo>
                    <a:pt x="176" y="80"/>
                  </a:lnTo>
                  <a:lnTo>
                    <a:pt x="175" y="81"/>
                  </a:lnTo>
                  <a:lnTo>
                    <a:pt x="174" y="82"/>
                  </a:lnTo>
                  <a:lnTo>
                    <a:pt x="173" y="83"/>
                  </a:lnTo>
                  <a:lnTo>
                    <a:pt x="172" y="84"/>
                  </a:lnTo>
                  <a:lnTo>
                    <a:pt x="167" y="91"/>
                  </a:lnTo>
                  <a:lnTo>
                    <a:pt x="162" y="98"/>
                  </a:lnTo>
                  <a:lnTo>
                    <a:pt x="157" y="105"/>
                  </a:lnTo>
                  <a:lnTo>
                    <a:pt x="151" y="111"/>
                  </a:lnTo>
                  <a:lnTo>
                    <a:pt x="148" y="115"/>
                  </a:lnTo>
                  <a:lnTo>
                    <a:pt x="146" y="118"/>
                  </a:lnTo>
                  <a:lnTo>
                    <a:pt x="143" y="121"/>
                  </a:lnTo>
                  <a:lnTo>
                    <a:pt x="140" y="125"/>
                  </a:lnTo>
                  <a:lnTo>
                    <a:pt x="137" y="128"/>
                  </a:lnTo>
                  <a:lnTo>
                    <a:pt x="134" y="132"/>
                  </a:lnTo>
                  <a:lnTo>
                    <a:pt x="131" y="135"/>
                  </a:lnTo>
                  <a:lnTo>
                    <a:pt x="129" y="138"/>
                  </a:lnTo>
                  <a:lnTo>
                    <a:pt x="127" y="137"/>
                  </a:lnTo>
                  <a:lnTo>
                    <a:pt x="125" y="136"/>
                  </a:lnTo>
                  <a:lnTo>
                    <a:pt x="123" y="135"/>
                  </a:lnTo>
                  <a:lnTo>
                    <a:pt x="122" y="134"/>
                  </a:lnTo>
                  <a:lnTo>
                    <a:pt x="120" y="133"/>
                  </a:lnTo>
                  <a:lnTo>
                    <a:pt x="119" y="132"/>
                  </a:lnTo>
                  <a:lnTo>
                    <a:pt x="117" y="131"/>
                  </a:lnTo>
                  <a:lnTo>
                    <a:pt x="116" y="130"/>
                  </a:lnTo>
                  <a:lnTo>
                    <a:pt x="115" y="129"/>
                  </a:lnTo>
                  <a:lnTo>
                    <a:pt x="113" y="128"/>
                  </a:lnTo>
                  <a:lnTo>
                    <a:pt x="112" y="127"/>
                  </a:lnTo>
                  <a:lnTo>
                    <a:pt x="111" y="126"/>
                  </a:lnTo>
                  <a:lnTo>
                    <a:pt x="109" y="123"/>
                  </a:lnTo>
                  <a:lnTo>
                    <a:pt x="107" y="121"/>
                  </a:lnTo>
                  <a:lnTo>
                    <a:pt x="104" y="119"/>
                  </a:lnTo>
                  <a:lnTo>
                    <a:pt x="103" y="116"/>
                  </a:lnTo>
                  <a:lnTo>
                    <a:pt x="101" y="114"/>
                  </a:lnTo>
                  <a:lnTo>
                    <a:pt x="99" y="112"/>
                  </a:lnTo>
                  <a:lnTo>
                    <a:pt x="96" y="107"/>
                  </a:lnTo>
                  <a:lnTo>
                    <a:pt x="92" y="102"/>
                  </a:lnTo>
                  <a:lnTo>
                    <a:pt x="91" y="102"/>
                  </a:lnTo>
                  <a:lnTo>
                    <a:pt x="91" y="102"/>
                  </a:lnTo>
                  <a:lnTo>
                    <a:pt x="90" y="102"/>
                  </a:lnTo>
                  <a:lnTo>
                    <a:pt x="90" y="102"/>
                  </a:lnTo>
                  <a:lnTo>
                    <a:pt x="89" y="102"/>
                  </a:lnTo>
                  <a:lnTo>
                    <a:pt x="89" y="102"/>
                  </a:lnTo>
                  <a:lnTo>
                    <a:pt x="89" y="102"/>
                  </a:lnTo>
                  <a:lnTo>
                    <a:pt x="88" y="102"/>
                  </a:lnTo>
                  <a:lnTo>
                    <a:pt x="88" y="103"/>
                  </a:lnTo>
                  <a:lnTo>
                    <a:pt x="89" y="104"/>
                  </a:lnTo>
                  <a:lnTo>
                    <a:pt x="89" y="105"/>
                  </a:lnTo>
                  <a:lnTo>
                    <a:pt x="89" y="106"/>
                  </a:lnTo>
                  <a:lnTo>
                    <a:pt x="90" y="107"/>
                  </a:lnTo>
                  <a:lnTo>
                    <a:pt x="90" y="108"/>
                  </a:lnTo>
                  <a:lnTo>
                    <a:pt x="91" y="110"/>
                  </a:lnTo>
                  <a:lnTo>
                    <a:pt x="92" y="111"/>
                  </a:lnTo>
                  <a:lnTo>
                    <a:pt x="93" y="112"/>
                  </a:lnTo>
                  <a:lnTo>
                    <a:pt x="94" y="113"/>
                  </a:lnTo>
                  <a:lnTo>
                    <a:pt x="95" y="115"/>
                  </a:lnTo>
                  <a:lnTo>
                    <a:pt x="96" y="116"/>
                  </a:lnTo>
                  <a:lnTo>
                    <a:pt x="98" y="119"/>
                  </a:lnTo>
                  <a:lnTo>
                    <a:pt x="101" y="122"/>
                  </a:lnTo>
                  <a:lnTo>
                    <a:pt x="104" y="125"/>
                  </a:lnTo>
                  <a:lnTo>
                    <a:pt x="106" y="128"/>
                  </a:lnTo>
                  <a:lnTo>
                    <a:pt x="109" y="130"/>
                  </a:lnTo>
                  <a:lnTo>
                    <a:pt x="112" y="133"/>
                  </a:lnTo>
                  <a:lnTo>
                    <a:pt x="114" y="135"/>
                  </a:lnTo>
                  <a:lnTo>
                    <a:pt x="117" y="138"/>
                  </a:lnTo>
                  <a:lnTo>
                    <a:pt x="119" y="140"/>
                  </a:lnTo>
                  <a:lnTo>
                    <a:pt x="121" y="142"/>
                  </a:lnTo>
                  <a:lnTo>
                    <a:pt x="121" y="143"/>
                  </a:lnTo>
                  <a:lnTo>
                    <a:pt x="121" y="144"/>
                  </a:lnTo>
                  <a:lnTo>
                    <a:pt x="121" y="145"/>
                  </a:lnTo>
                  <a:lnTo>
                    <a:pt x="120" y="146"/>
                  </a:lnTo>
                  <a:lnTo>
                    <a:pt x="120" y="148"/>
                  </a:lnTo>
                  <a:lnTo>
                    <a:pt x="119" y="149"/>
                  </a:lnTo>
                  <a:lnTo>
                    <a:pt x="118" y="150"/>
                  </a:lnTo>
                  <a:lnTo>
                    <a:pt x="117" y="151"/>
                  </a:lnTo>
                  <a:lnTo>
                    <a:pt x="116" y="152"/>
                  </a:lnTo>
                  <a:lnTo>
                    <a:pt x="115" y="153"/>
                  </a:lnTo>
                  <a:lnTo>
                    <a:pt x="114" y="154"/>
                  </a:lnTo>
                  <a:lnTo>
                    <a:pt x="113" y="155"/>
                  </a:lnTo>
                  <a:lnTo>
                    <a:pt x="111" y="157"/>
                  </a:lnTo>
                  <a:lnTo>
                    <a:pt x="108" y="159"/>
                  </a:lnTo>
                  <a:lnTo>
                    <a:pt x="105" y="161"/>
                  </a:lnTo>
                  <a:lnTo>
                    <a:pt x="103" y="164"/>
                  </a:lnTo>
                  <a:lnTo>
                    <a:pt x="102" y="165"/>
                  </a:lnTo>
                  <a:lnTo>
                    <a:pt x="100" y="166"/>
                  </a:lnTo>
                  <a:lnTo>
                    <a:pt x="99" y="167"/>
                  </a:lnTo>
                  <a:lnTo>
                    <a:pt x="98" y="168"/>
                  </a:lnTo>
                  <a:lnTo>
                    <a:pt x="97" y="169"/>
                  </a:lnTo>
                  <a:lnTo>
                    <a:pt x="96" y="170"/>
                  </a:lnTo>
                  <a:lnTo>
                    <a:pt x="95" y="172"/>
                  </a:lnTo>
                  <a:lnTo>
                    <a:pt x="94" y="173"/>
                  </a:lnTo>
                  <a:lnTo>
                    <a:pt x="94" y="174"/>
                  </a:lnTo>
                  <a:lnTo>
                    <a:pt x="93" y="175"/>
                  </a:lnTo>
                  <a:lnTo>
                    <a:pt x="93" y="177"/>
                  </a:lnTo>
                  <a:lnTo>
                    <a:pt x="93" y="178"/>
                  </a:lnTo>
                  <a:lnTo>
                    <a:pt x="90" y="179"/>
                  </a:lnTo>
                  <a:lnTo>
                    <a:pt x="87" y="181"/>
                  </a:lnTo>
                  <a:lnTo>
                    <a:pt x="85" y="181"/>
                  </a:lnTo>
                  <a:lnTo>
                    <a:pt x="82" y="182"/>
                  </a:lnTo>
                  <a:lnTo>
                    <a:pt x="79" y="183"/>
                  </a:lnTo>
                  <a:lnTo>
                    <a:pt x="77" y="184"/>
                  </a:lnTo>
                  <a:lnTo>
                    <a:pt x="74" y="185"/>
                  </a:lnTo>
                  <a:lnTo>
                    <a:pt x="71" y="185"/>
                  </a:lnTo>
                  <a:lnTo>
                    <a:pt x="69" y="186"/>
                  </a:lnTo>
                  <a:lnTo>
                    <a:pt x="66" y="186"/>
                  </a:lnTo>
                  <a:lnTo>
                    <a:pt x="64" y="186"/>
                  </a:lnTo>
                  <a:lnTo>
                    <a:pt x="61" y="187"/>
                  </a:lnTo>
                  <a:lnTo>
                    <a:pt x="59" y="187"/>
                  </a:lnTo>
                  <a:lnTo>
                    <a:pt x="56" y="187"/>
                  </a:lnTo>
                  <a:lnTo>
                    <a:pt x="54" y="187"/>
                  </a:lnTo>
                  <a:lnTo>
                    <a:pt x="51" y="188"/>
                  </a:lnTo>
                  <a:close/>
                </a:path>
              </a:pathLst>
            </a:custGeom>
            <a:solidFill>
              <a:srgbClr val="D2A5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17"/>
            <p:cNvSpPr>
              <a:spLocks/>
            </p:cNvSpPr>
            <p:nvPr/>
          </p:nvSpPr>
          <p:spPr bwMode="auto">
            <a:xfrm>
              <a:off x="649" y="2938"/>
              <a:ext cx="886" cy="457"/>
            </a:xfrm>
            <a:custGeom>
              <a:avLst/>
              <a:gdLst>
                <a:gd name="T0" fmla="*/ 135 w 886"/>
                <a:gd name="T1" fmla="*/ 426 h 457"/>
                <a:gd name="T2" fmla="*/ 108 w 886"/>
                <a:gd name="T3" fmla="*/ 423 h 457"/>
                <a:gd name="T4" fmla="*/ 125 w 886"/>
                <a:gd name="T5" fmla="*/ 387 h 457"/>
                <a:gd name="T6" fmla="*/ 106 w 886"/>
                <a:gd name="T7" fmla="*/ 385 h 457"/>
                <a:gd name="T8" fmla="*/ 55 w 886"/>
                <a:gd name="T9" fmla="*/ 390 h 457"/>
                <a:gd name="T10" fmla="*/ 109 w 886"/>
                <a:gd name="T11" fmla="*/ 326 h 457"/>
                <a:gd name="T12" fmla="*/ 90 w 886"/>
                <a:gd name="T13" fmla="*/ 318 h 457"/>
                <a:gd name="T14" fmla="*/ 98 w 886"/>
                <a:gd name="T15" fmla="*/ 295 h 457"/>
                <a:gd name="T16" fmla="*/ 81 w 886"/>
                <a:gd name="T17" fmla="*/ 286 h 457"/>
                <a:gd name="T18" fmla="*/ 6 w 886"/>
                <a:gd name="T19" fmla="*/ 300 h 457"/>
                <a:gd name="T20" fmla="*/ 17 w 886"/>
                <a:gd name="T21" fmla="*/ 267 h 457"/>
                <a:gd name="T22" fmla="*/ 99 w 886"/>
                <a:gd name="T23" fmla="*/ 225 h 457"/>
                <a:gd name="T24" fmla="*/ 127 w 886"/>
                <a:gd name="T25" fmla="*/ 204 h 457"/>
                <a:gd name="T26" fmla="*/ 145 w 886"/>
                <a:gd name="T27" fmla="*/ 192 h 457"/>
                <a:gd name="T28" fmla="*/ 138 w 886"/>
                <a:gd name="T29" fmla="*/ 171 h 457"/>
                <a:gd name="T30" fmla="*/ 137 w 886"/>
                <a:gd name="T31" fmla="*/ 154 h 457"/>
                <a:gd name="T32" fmla="*/ 154 w 886"/>
                <a:gd name="T33" fmla="*/ 130 h 457"/>
                <a:gd name="T34" fmla="*/ 247 w 886"/>
                <a:gd name="T35" fmla="*/ 128 h 457"/>
                <a:gd name="T36" fmla="*/ 249 w 886"/>
                <a:gd name="T37" fmla="*/ 108 h 457"/>
                <a:gd name="T38" fmla="*/ 270 w 886"/>
                <a:gd name="T39" fmla="*/ 88 h 457"/>
                <a:gd name="T40" fmla="*/ 292 w 886"/>
                <a:gd name="T41" fmla="*/ 53 h 457"/>
                <a:gd name="T42" fmla="*/ 430 w 886"/>
                <a:gd name="T43" fmla="*/ 47 h 457"/>
                <a:gd name="T44" fmla="*/ 448 w 886"/>
                <a:gd name="T45" fmla="*/ 32 h 457"/>
                <a:gd name="T46" fmla="*/ 460 w 886"/>
                <a:gd name="T47" fmla="*/ 29 h 457"/>
                <a:gd name="T48" fmla="*/ 484 w 886"/>
                <a:gd name="T49" fmla="*/ 7 h 457"/>
                <a:gd name="T50" fmla="*/ 526 w 886"/>
                <a:gd name="T51" fmla="*/ 12 h 457"/>
                <a:gd name="T52" fmla="*/ 588 w 886"/>
                <a:gd name="T53" fmla="*/ 58 h 457"/>
                <a:gd name="T54" fmla="*/ 704 w 886"/>
                <a:gd name="T55" fmla="*/ 69 h 457"/>
                <a:gd name="T56" fmla="*/ 748 w 886"/>
                <a:gd name="T57" fmla="*/ 96 h 457"/>
                <a:gd name="T58" fmla="*/ 751 w 886"/>
                <a:gd name="T59" fmla="*/ 136 h 457"/>
                <a:gd name="T60" fmla="*/ 784 w 886"/>
                <a:gd name="T61" fmla="*/ 153 h 457"/>
                <a:gd name="T62" fmla="*/ 858 w 886"/>
                <a:gd name="T63" fmla="*/ 151 h 457"/>
                <a:gd name="T64" fmla="*/ 871 w 886"/>
                <a:gd name="T65" fmla="*/ 196 h 457"/>
                <a:gd name="T66" fmla="*/ 810 w 886"/>
                <a:gd name="T67" fmla="*/ 245 h 457"/>
                <a:gd name="T68" fmla="*/ 824 w 886"/>
                <a:gd name="T69" fmla="*/ 260 h 457"/>
                <a:gd name="T70" fmla="*/ 809 w 886"/>
                <a:gd name="T71" fmla="*/ 277 h 457"/>
                <a:gd name="T72" fmla="*/ 822 w 886"/>
                <a:gd name="T73" fmla="*/ 284 h 457"/>
                <a:gd name="T74" fmla="*/ 818 w 886"/>
                <a:gd name="T75" fmla="*/ 303 h 457"/>
                <a:gd name="T76" fmla="*/ 826 w 886"/>
                <a:gd name="T77" fmla="*/ 327 h 457"/>
                <a:gd name="T78" fmla="*/ 828 w 886"/>
                <a:gd name="T79" fmla="*/ 355 h 457"/>
                <a:gd name="T80" fmla="*/ 737 w 886"/>
                <a:gd name="T81" fmla="*/ 360 h 457"/>
                <a:gd name="T82" fmla="*/ 705 w 886"/>
                <a:gd name="T83" fmla="*/ 387 h 457"/>
                <a:gd name="T84" fmla="*/ 674 w 886"/>
                <a:gd name="T85" fmla="*/ 379 h 457"/>
                <a:gd name="T86" fmla="*/ 641 w 886"/>
                <a:gd name="T87" fmla="*/ 366 h 457"/>
                <a:gd name="T88" fmla="*/ 607 w 886"/>
                <a:gd name="T89" fmla="*/ 377 h 457"/>
                <a:gd name="T90" fmla="*/ 628 w 886"/>
                <a:gd name="T91" fmla="*/ 346 h 457"/>
                <a:gd name="T92" fmla="*/ 637 w 886"/>
                <a:gd name="T93" fmla="*/ 326 h 457"/>
                <a:gd name="T94" fmla="*/ 630 w 886"/>
                <a:gd name="T95" fmla="*/ 314 h 457"/>
                <a:gd name="T96" fmla="*/ 663 w 886"/>
                <a:gd name="T97" fmla="*/ 292 h 457"/>
                <a:gd name="T98" fmla="*/ 651 w 886"/>
                <a:gd name="T99" fmla="*/ 264 h 457"/>
                <a:gd name="T100" fmla="*/ 618 w 886"/>
                <a:gd name="T101" fmla="*/ 276 h 457"/>
                <a:gd name="T102" fmla="*/ 599 w 886"/>
                <a:gd name="T103" fmla="*/ 252 h 457"/>
                <a:gd name="T104" fmla="*/ 549 w 886"/>
                <a:gd name="T105" fmla="*/ 273 h 457"/>
                <a:gd name="T106" fmla="*/ 485 w 886"/>
                <a:gd name="T107" fmla="*/ 237 h 457"/>
                <a:gd name="T108" fmla="*/ 434 w 886"/>
                <a:gd name="T109" fmla="*/ 184 h 457"/>
                <a:gd name="T110" fmla="*/ 343 w 886"/>
                <a:gd name="T111" fmla="*/ 172 h 457"/>
                <a:gd name="T112" fmla="*/ 261 w 886"/>
                <a:gd name="T113" fmla="*/ 231 h 457"/>
                <a:gd name="T114" fmla="*/ 263 w 886"/>
                <a:gd name="T115" fmla="*/ 327 h 457"/>
                <a:gd name="T116" fmla="*/ 250 w 886"/>
                <a:gd name="T117" fmla="*/ 346 h 457"/>
                <a:gd name="T118" fmla="*/ 264 w 886"/>
                <a:gd name="T119" fmla="*/ 372 h 457"/>
                <a:gd name="T120" fmla="*/ 251 w 886"/>
                <a:gd name="T121" fmla="*/ 389 h 457"/>
                <a:gd name="T122" fmla="*/ 233 w 886"/>
                <a:gd name="T123" fmla="*/ 418 h 457"/>
                <a:gd name="T124" fmla="*/ 186 w 886"/>
                <a:gd name="T125" fmla="*/ 444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6" h="457">
                  <a:moveTo>
                    <a:pt x="135" y="457"/>
                  </a:moveTo>
                  <a:lnTo>
                    <a:pt x="133" y="455"/>
                  </a:lnTo>
                  <a:lnTo>
                    <a:pt x="131" y="453"/>
                  </a:lnTo>
                  <a:lnTo>
                    <a:pt x="130" y="451"/>
                  </a:lnTo>
                  <a:lnTo>
                    <a:pt x="128" y="450"/>
                  </a:lnTo>
                  <a:lnTo>
                    <a:pt x="128" y="448"/>
                  </a:lnTo>
                  <a:lnTo>
                    <a:pt x="127" y="447"/>
                  </a:lnTo>
                  <a:lnTo>
                    <a:pt x="126" y="445"/>
                  </a:lnTo>
                  <a:lnTo>
                    <a:pt x="126" y="444"/>
                  </a:lnTo>
                  <a:lnTo>
                    <a:pt x="126" y="443"/>
                  </a:lnTo>
                  <a:lnTo>
                    <a:pt x="125" y="441"/>
                  </a:lnTo>
                  <a:lnTo>
                    <a:pt x="126" y="440"/>
                  </a:lnTo>
                  <a:lnTo>
                    <a:pt x="126" y="439"/>
                  </a:lnTo>
                  <a:lnTo>
                    <a:pt x="126" y="438"/>
                  </a:lnTo>
                  <a:lnTo>
                    <a:pt x="127" y="437"/>
                  </a:lnTo>
                  <a:lnTo>
                    <a:pt x="127" y="436"/>
                  </a:lnTo>
                  <a:lnTo>
                    <a:pt x="128" y="435"/>
                  </a:lnTo>
                  <a:lnTo>
                    <a:pt x="131" y="431"/>
                  </a:lnTo>
                  <a:lnTo>
                    <a:pt x="134" y="428"/>
                  </a:lnTo>
                  <a:lnTo>
                    <a:pt x="134" y="427"/>
                  </a:lnTo>
                  <a:lnTo>
                    <a:pt x="135" y="426"/>
                  </a:lnTo>
                  <a:lnTo>
                    <a:pt x="135" y="425"/>
                  </a:lnTo>
                  <a:lnTo>
                    <a:pt x="136" y="423"/>
                  </a:lnTo>
                  <a:lnTo>
                    <a:pt x="136" y="422"/>
                  </a:lnTo>
                  <a:lnTo>
                    <a:pt x="136" y="421"/>
                  </a:lnTo>
                  <a:lnTo>
                    <a:pt x="136" y="420"/>
                  </a:lnTo>
                  <a:lnTo>
                    <a:pt x="136" y="419"/>
                  </a:lnTo>
                  <a:lnTo>
                    <a:pt x="134" y="419"/>
                  </a:lnTo>
                  <a:lnTo>
                    <a:pt x="131" y="419"/>
                  </a:lnTo>
                  <a:lnTo>
                    <a:pt x="129" y="419"/>
                  </a:lnTo>
                  <a:lnTo>
                    <a:pt x="127" y="419"/>
                  </a:lnTo>
                  <a:lnTo>
                    <a:pt x="125" y="420"/>
                  </a:lnTo>
                  <a:lnTo>
                    <a:pt x="123" y="420"/>
                  </a:lnTo>
                  <a:lnTo>
                    <a:pt x="121" y="421"/>
                  </a:lnTo>
                  <a:lnTo>
                    <a:pt x="119" y="421"/>
                  </a:lnTo>
                  <a:lnTo>
                    <a:pt x="118" y="422"/>
                  </a:lnTo>
                  <a:lnTo>
                    <a:pt x="116" y="422"/>
                  </a:lnTo>
                  <a:lnTo>
                    <a:pt x="114" y="423"/>
                  </a:lnTo>
                  <a:lnTo>
                    <a:pt x="112" y="423"/>
                  </a:lnTo>
                  <a:lnTo>
                    <a:pt x="110" y="423"/>
                  </a:lnTo>
                  <a:lnTo>
                    <a:pt x="109" y="423"/>
                  </a:lnTo>
                  <a:lnTo>
                    <a:pt x="108" y="423"/>
                  </a:lnTo>
                  <a:lnTo>
                    <a:pt x="107" y="423"/>
                  </a:lnTo>
                  <a:lnTo>
                    <a:pt x="106" y="423"/>
                  </a:lnTo>
                  <a:lnTo>
                    <a:pt x="105" y="423"/>
                  </a:lnTo>
                  <a:lnTo>
                    <a:pt x="105" y="422"/>
                  </a:lnTo>
                  <a:lnTo>
                    <a:pt x="105" y="420"/>
                  </a:lnTo>
                  <a:lnTo>
                    <a:pt x="106" y="419"/>
                  </a:lnTo>
                  <a:lnTo>
                    <a:pt x="107" y="417"/>
                  </a:lnTo>
                  <a:lnTo>
                    <a:pt x="107" y="416"/>
                  </a:lnTo>
                  <a:lnTo>
                    <a:pt x="108" y="414"/>
                  </a:lnTo>
                  <a:lnTo>
                    <a:pt x="109" y="413"/>
                  </a:lnTo>
                  <a:lnTo>
                    <a:pt x="110" y="411"/>
                  </a:lnTo>
                  <a:lnTo>
                    <a:pt x="112" y="408"/>
                  </a:lnTo>
                  <a:lnTo>
                    <a:pt x="114" y="405"/>
                  </a:lnTo>
                  <a:lnTo>
                    <a:pt x="116" y="402"/>
                  </a:lnTo>
                  <a:lnTo>
                    <a:pt x="118" y="398"/>
                  </a:lnTo>
                  <a:lnTo>
                    <a:pt x="121" y="396"/>
                  </a:lnTo>
                  <a:lnTo>
                    <a:pt x="122" y="392"/>
                  </a:lnTo>
                  <a:lnTo>
                    <a:pt x="123" y="391"/>
                  </a:lnTo>
                  <a:lnTo>
                    <a:pt x="124" y="390"/>
                  </a:lnTo>
                  <a:lnTo>
                    <a:pt x="125" y="388"/>
                  </a:lnTo>
                  <a:lnTo>
                    <a:pt x="125" y="387"/>
                  </a:lnTo>
                  <a:lnTo>
                    <a:pt x="126" y="385"/>
                  </a:lnTo>
                  <a:lnTo>
                    <a:pt x="126" y="384"/>
                  </a:lnTo>
                  <a:lnTo>
                    <a:pt x="126" y="383"/>
                  </a:lnTo>
                  <a:lnTo>
                    <a:pt x="126" y="382"/>
                  </a:lnTo>
                  <a:lnTo>
                    <a:pt x="126" y="380"/>
                  </a:lnTo>
                  <a:lnTo>
                    <a:pt x="126" y="380"/>
                  </a:lnTo>
                  <a:lnTo>
                    <a:pt x="125" y="379"/>
                  </a:lnTo>
                  <a:lnTo>
                    <a:pt x="125" y="378"/>
                  </a:lnTo>
                  <a:lnTo>
                    <a:pt x="124" y="378"/>
                  </a:lnTo>
                  <a:lnTo>
                    <a:pt x="123" y="378"/>
                  </a:lnTo>
                  <a:lnTo>
                    <a:pt x="122" y="378"/>
                  </a:lnTo>
                  <a:lnTo>
                    <a:pt x="121" y="378"/>
                  </a:lnTo>
                  <a:lnTo>
                    <a:pt x="120" y="378"/>
                  </a:lnTo>
                  <a:lnTo>
                    <a:pt x="119" y="378"/>
                  </a:lnTo>
                  <a:lnTo>
                    <a:pt x="118" y="379"/>
                  </a:lnTo>
                  <a:lnTo>
                    <a:pt x="117" y="379"/>
                  </a:lnTo>
                  <a:lnTo>
                    <a:pt x="115" y="380"/>
                  </a:lnTo>
                  <a:lnTo>
                    <a:pt x="113" y="381"/>
                  </a:lnTo>
                  <a:lnTo>
                    <a:pt x="111" y="382"/>
                  </a:lnTo>
                  <a:lnTo>
                    <a:pt x="109" y="383"/>
                  </a:lnTo>
                  <a:lnTo>
                    <a:pt x="106" y="385"/>
                  </a:lnTo>
                  <a:lnTo>
                    <a:pt x="102" y="388"/>
                  </a:lnTo>
                  <a:lnTo>
                    <a:pt x="100" y="389"/>
                  </a:lnTo>
                  <a:lnTo>
                    <a:pt x="99" y="390"/>
                  </a:lnTo>
                  <a:lnTo>
                    <a:pt x="97" y="391"/>
                  </a:lnTo>
                  <a:lnTo>
                    <a:pt x="95" y="392"/>
                  </a:lnTo>
                  <a:lnTo>
                    <a:pt x="90" y="394"/>
                  </a:lnTo>
                  <a:lnTo>
                    <a:pt x="85" y="396"/>
                  </a:lnTo>
                  <a:lnTo>
                    <a:pt x="80" y="398"/>
                  </a:lnTo>
                  <a:lnTo>
                    <a:pt x="75" y="400"/>
                  </a:lnTo>
                  <a:lnTo>
                    <a:pt x="70" y="401"/>
                  </a:lnTo>
                  <a:lnTo>
                    <a:pt x="65" y="403"/>
                  </a:lnTo>
                  <a:lnTo>
                    <a:pt x="60" y="404"/>
                  </a:lnTo>
                  <a:lnTo>
                    <a:pt x="56" y="405"/>
                  </a:lnTo>
                  <a:lnTo>
                    <a:pt x="54" y="404"/>
                  </a:lnTo>
                  <a:lnTo>
                    <a:pt x="53" y="403"/>
                  </a:lnTo>
                  <a:lnTo>
                    <a:pt x="53" y="401"/>
                  </a:lnTo>
                  <a:lnTo>
                    <a:pt x="52" y="400"/>
                  </a:lnTo>
                  <a:lnTo>
                    <a:pt x="53" y="398"/>
                  </a:lnTo>
                  <a:lnTo>
                    <a:pt x="53" y="396"/>
                  </a:lnTo>
                  <a:lnTo>
                    <a:pt x="54" y="393"/>
                  </a:lnTo>
                  <a:lnTo>
                    <a:pt x="55" y="390"/>
                  </a:lnTo>
                  <a:lnTo>
                    <a:pt x="57" y="387"/>
                  </a:lnTo>
                  <a:lnTo>
                    <a:pt x="59" y="385"/>
                  </a:lnTo>
                  <a:lnTo>
                    <a:pt x="60" y="382"/>
                  </a:lnTo>
                  <a:lnTo>
                    <a:pt x="63" y="378"/>
                  </a:lnTo>
                  <a:lnTo>
                    <a:pt x="65" y="375"/>
                  </a:lnTo>
                  <a:lnTo>
                    <a:pt x="67" y="372"/>
                  </a:lnTo>
                  <a:lnTo>
                    <a:pt x="70" y="368"/>
                  </a:lnTo>
                  <a:lnTo>
                    <a:pt x="73" y="365"/>
                  </a:lnTo>
                  <a:lnTo>
                    <a:pt x="75" y="361"/>
                  </a:lnTo>
                  <a:lnTo>
                    <a:pt x="78" y="358"/>
                  </a:lnTo>
                  <a:lnTo>
                    <a:pt x="81" y="355"/>
                  </a:lnTo>
                  <a:lnTo>
                    <a:pt x="84" y="351"/>
                  </a:lnTo>
                  <a:lnTo>
                    <a:pt x="87" y="348"/>
                  </a:lnTo>
                  <a:lnTo>
                    <a:pt x="90" y="345"/>
                  </a:lnTo>
                  <a:lnTo>
                    <a:pt x="92" y="342"/>
                  </a:lnTo>
                  <a:lnTo>
                    <a:pt x="95" y="339"/>
                  </a:lnTo>
                  <a:lnTo>
                    <a:pt x="100" y="335"/>
                  </a:lnTo>
                  <a:lnTo>
                    <a:pt x="104" y="330"/>
                  </a:lnTo>
                  <a:lnTo>
                    <a:pt x="106" y="329"/>
                  </a:lnTo>
                  <a:lnTo>
                    <a:pt x="108" y="327"/>
                  </a:lnTo>
                  <a:lnTo>
                    <a:pt x="109" y="326"/>
                  </a:lnTo>
                  <a:lnTo>
                    <a:pt x="110" y="325"/>
                  </a:lnTo>
                  <a:lnTo>
                    <a:pt x="110" y="324"/>
                  </a:lnTo>
                  <a:lnTo>
                    <a:pt x="110" y="323"/>
                  </a:lnTo>
                  <a:lnTo>
                    <a:pt x="109" y="323"/>
                  </a:lnTo>
                  <a:lnTo>
                    <a:pt x="109" y="322"/>
                  </a:lnTo>
                  <a:lnTo>
                    <a:pt x="109" y="321"/>
                  </a:lnTo>
                  <a:lnTo>
                    <a:pt x="108" y="321"/>
                  </a:lnTo>
                  <a:lnTo>
                    <a:pt x="107" y="320"/>
                  </a:lnTo>
                  <a:lnTo>
                    <a:pt x="107" y="320"/>
                  </a:lnTo>
                  <a:lnTo>
                    <a:pt x="106" y="320"/>
                  </a:lnTo>
                  <a:lnTo>
                    <a:pt x="106" y="320"/>
                  </a:lnTo>
                  <a:lnTo>
                    <a:pt x="105" y="319"/>
                  </a:lnTo>
                  <a:lnTo>
                    <a:pt x="104" y="319"/>
                  </a:lnTo>
                  <a:lnTo>
                    <a:pt x="103" y="319"/>
                  </a:lnTo>
                  <a:lnTo>
                    <a:pt x="103" y="319"/>
                  </a:lnTo>
                  <a:lnTo>
                    <a:pt x="102" y="319"/>
                  </a:lnTo>
                  <a:lnTo>
                    <a:pt x="101" y="318"/>
                  </a:lnTo>
                  <a:lnTo>
                    <a:pt x="97" y="318"/>
                  </a:lnTo>
                  <a:lnTo>
                    <a:pt x="93" y="318"/>
                  </a:lnTo>
                  <a:lnTo>
                    <a:pt x="92" y="318"/>
                  </a:lnTo>
                  <a:lnTo>
                    <a:pt x="90" y="318"/>
                  </a:lnTo>
                  <a:lnTo>
                    <a:pt x="89" y="318"/>
                  </a:lnTo>
                  <a:lnTo>
                    <a:pt x="88" y="318"/>
                  </a:lnTo>
                  <a:lnTo>
                    <a:pt x="87" y="318"/>
                  </a:lnTo>
                  <a:lnTo>
                    <a:pt x="86" y="318"/>
                  </a:lnTo>
                  <a:lnTo>
                    <a:pt x="86" y="317"/>
                  </a:lnTo>
                  <a:lnTo>
                    <a:pt x="86" y="316"/>
                  </a:lnTo>
                  <a:lnTo>
                    <a:pt x="87" y="315"/>
                  </a:lnTo>
                  <a:lnTo>
                    <a:pt x="87" y="314"/>
                  </a:lnTo>
                  <a:lnTo>
                    <a:pt x="87" y="313"/>
                  </a:lnTo>
                  <a:lnTo>
                    <a:pt x="88" y="311"/>
                  </a:lnTo>
                  <a:lnTo>
                    <a:pt x="88" y="310"/>
                  </a:lnTo>
                  <a:lnTo>
                    <a:pt x="88" y="309"/>
                  </a:lnTo>
                  <a:lnTo>
                    <a:pt x="89" y="308"/>
                  </a:lnTo>
                  <a:lnTo>
                    <a:pt x="89" y="307"/>
                  </a:lnTo>
                  <a:lnTo>
                    <a:pt x="90" y="306"/>
                  </a:lnTo>
                  <a:lnTo>
                    <a:pt x="91" y="305"/>
                  </a:lnTo>
                  <a:lnTo>
                    <a:pt x="92" y="303"/>
                  </a:lnTo>
                  <a:lnTo>
                    <a:pt x="93" y="301"/>
                  </a:lnTo>
                  <a:lnTo>
                    <a:pt x="95" y="299"/>
                  </a:lnTo>
                  <a:lnTo>
                    <a:pt x="96" y="297"/>
                  </a:lnTo>
                  <a:lnTo>
                    <a:pt x="98" y="295"/>
                  </a:lnTo>
                  <a:lnTo>
                    <a:pt x="99" y="293"/>
                  </a:lnTo>
                  <a:lnTo>
                    <a:pt x="103" y="290"/>
                  </a:lnTo>
                  <a:lnTo>
                    <a:pt x="106" y="287"/>
                  </a:lnTo>
                  <a:lnTo>
                    <a:pt x="106" y="286"/>
                  </a:lnTo>
                  <a:lnTo>
                    <a:pt x="106" y="286"/>
                  </a:lnTo>
                  <a:lnTo>
                    <a:pt x="105" y="285"/>
                  </a:lnTo>
                  <a:lnTo>
                    <a:pt x="105" y="285"/>
                  </a:lnTo>
                  <a:lnTo>
                    <a:pt x="105" y="285"/>
                  </a:lnTo>
                  <a:lnTo>
                    <a:pt x="105" y="284"/>
                  </a:lnTo>
                  <a:lnTo>
                    <a:pt x="105" y="284"/>
                  </a:lnTo>
                  <a:lnTo>
                    <a:pt x="105" y="284"/>
                  </a:lnTo>
                  <a:lnTo>
                    <a:pt x="104" y="283"/>
                  </a:lnTo>
                  <a:lnTo>
                    <a:pt x="103" y="283"/>
                  </a:lnTo>
                  <a:lnTo>
                    <a:pt x="101" y="283"/>
                  </a:lnTo>
                  <a:lnTo>
                    <a:pt x="100" y="283"/>
                  </a:lnTo>
                  <a:lnTo>
                    <a:pt x="98" y="283"/>
                  </a:lnTo>
                  <a:lnTo>
                    <a:pt x="96" y="284"/>
                  </a:lnTo>
                  <a:lnTo>
                    <a:pt x="94" y="284"/>
                  </a:lnTo>
                  <a:lnTo>
                    <a:pt x="91" y="284"/>
                  </a:lnTo>
                  <a:lnTo>
                    <a:pt x="86" y="285"/>
                  </a:lnTo>
                  <a:lnTo>
                    <a:pt x="81" y="286"/>
                  </a:lnTo>
                  <a:lnTo>
                    <a:pt x="75" y="288"/>
                  </a:lnTo>
                  <a:lnTo>
                    <a:pt x="69" y="289"/>
                  </a:lnTo>
                  <a:lnTo>
                    <a:pt x="63" y="291"/>
                  </a:lnTo>
                  <a:lnTo>
                    <a:pt x="57" y="293"/>
                  </a:lnTo>
                  <a:lnTo>
                    <a:pt x="52" y="294"/>
                  </a:lnTo>
                  <a:lnTo>
                    <a:pt x="47" y="296"/>
                  </a:lnTo>
                  <a:lnTo>
                    <a:pt x="39" y="298"/>
                  </a:lnTo>
                  <a:lnTo>
                    <a:pt x="35" y="299"/>
                  </a:lnTo>
                  <a:lnTo>
                    <a:pt x="30" y="300"/>
                  </a:lnTo>
                  <a:lnTo>
                    <a:pt x="26" y="300"/>
                  </a:lnTo>
                  <a:lnTo>
                    <a:pt x="23" y="300"/>
                  </a:lnTo>
                  <a:lnTo>
                    <a:pt x="21" y="300"/>
                  </a:lnTo>
                  <a:lnTo>
                    <a:pt x="19" y="300"/>
                  </a:lnTo>
                  <a:lnTo>
                    <a:pt x="17" y="301"/>
                  </a:lnTo>
                  <a:lnTo>
                    <a:pt x="15" y="301"/>
                  </a:lnTo>
                  <a:lnTo>
                    <a:pt x="14" y="301"/>
                  </a:lnTo>
                  <a:lnTo>
                    <a:pt x="12" y="300"/>
                  </a:lnTo>
                  <a:lnTo>
                    <a:pt x="10" y="300"/>
                  </a:lnTo>
                  <a:lnTo>
                    <a:pt x="9" y="300"/>
                  </a:lnTo>
                  <a:lnTo>
                    <a:pt x="8" y="300"/>
                  </a:lnTo>
                  <a:lnTo>
                    <a:pt x="6" y="300"/>
                  </a:lnTo>
                  <a:lnTo>
                    <a:pt x="5" y="299"/>
                  </a:lnTo>
                  <a:lnTo>
                    <a:pt x="4" y="299"/>
                  </a:lnTo>
                  <a:lnTo>
                    <a:pt x="3" y="298"/>
                  </a:lnTo>
                  <a:lnTo>
                    <a:pt x="2" y="297"/>
                  </a:lnTo>
                  <a:lnTo>
                    <a:pt x="2" y="296"/>
                  </a:lnTo>
                  <a:lnTo>
                    <a:pt x="1" y="296"/>
                  </a:lnTo>
                  <a:lnTo>
                    <a:pt x="1" y="295"/>
                  </a:lnTo>
                  <a:lnTo>
                    <a:pt x="1" y="293"/>
                  </a:lnTo>
                  <a:lnTo>
                    <a:pt x="0" y="292"/>
                  </a:lnTo>
                  <a:lnTo>
                    <a:pt x="0" y="291"/>
                  </a:lnTo>
                  <a:lnTo>
                    <a:pt x="1" y="289"/>
                  </a:lnTo>
                  <a:lnTo>
                    <a:pt x="1" y="288"/>
                  </a:lnTo>
                  <a:lnTo>
                    <a:pt x="1" y="286"/>
                  </a:lnTo>
                  <a:lnTo>
                    <a:pt x="2" y="284"/>
                  </a:lnTo>
                  <a:lnTo>
                    <a:pt x="3" y="282"/>
                  </a:lnTo>
                  <a:lnTo>
                    <a:pt x="4" y="280"/>
                  </a:lnTo>
                  <a:lnTo>
                    <a:pt x="5" y="278"/>
                  </a:lnTo>
                  <a:lnTo>
                    <a:pt x="8" y="275"/>
                  </a:lnTo>
                  <a:lnTo>
                    <a:pt x="11" y="272"/>
                  </a:lnTo>
                  <a:lnTo>
                    <a:pt x="14" y="270"/>
                  </a:lnTo>
                  <a:lnTo>
                    <a:pt x="17" y="267"/>
                  </a:lnTo>
                  <a:lnTo>
                    <a:pt x="21" y="264"/>
                  </a:lnTo>
                  <a:lnTo>
                    <a:pt x="24" y="262"/>
                  </a:lnTo>
                  <a:lnTo>
                    <a:pt x="27" y="259"/>
                  </a:lnTo>
                  <a:lnTo>
                    <a:pt x="31" y="257"/>
                  </a:lnTo>
                  <a:lnTo>
                    <a:pt x="35" y="254"/>
                  </a:lnTo>
                  <a:lnTo>
                    <a:pt x="38" y="252"/>
                  </a:lnTo>
                  <a:lnTo>
                    <a:pt x="42" y="250"/>
                  </a:lnTo>
                  <a:lnTo>
                    <a:pt x="46" y="248"/>
                  </a:lnTo>
                  <a:lnTo>
                    <a:pt x="50" y="246"/>
                  </a:lnTo>
                  <a:lnTo>
                    <a:pt x="54" y="244"/>
                  </a:lnTo>
                  <a:lnTo>
                    <a:pt x="58" y="241"/>
                  </a:lnTo>
                  <a:lnTo>
                    <a:pt x="62" y="239"/>
                  </a:lnTo>
                  <a:lnTo>
                    <a:pt x="66" y="238"/>
                  </a:lnTo>
                  <a:lnTo>
                    <a:pt x="70" y="236"/>
                  </a:lnTo>
                  <a:lnTo>
                    <a:pt x="74" y="234"/>
                  </a:lnTo>
                  <a:lnTo>
                    <a:pt x="78" y="232"/>
                  </a:lnTo>
                  <a:lnTo>
                    <a:pt x="82" y="231"/>
                  </a:lnTo>
                  <a:lnTo>
                    <a:pt x="86" y="229"/>
                  </a:lnTo>
                  <a:lnTo>
                    <a:pt x="91" y="228"/>
                  </a:lnTo>
                  <a:lnTo>
                    <a:pt x="95" y="226"/>
                  </a:lnTo>
                  <a:lnTo>
                    <a:pt x="99" y="225"/>
                  </a:lnTo>
                  <a:lnTo>
                    <a:pt x="103" y="223"/>
                  </a:lnTo>
                  <a:lnTo>
                    <a:pt x="107" y="222"/>
                  </a:lnTo>
                  <a:lnTo>
                    <a:pt x="112" y="221"/>
                  </a:lnTo>
                  <a:lnTo>
                    <a:pt x="116" y="220"/>
                  </a:lnTo>
                  <a:lnTo>
                    <a:pt x="120" y="219"/>
                  </a:lnTo>
                  <a:lnTo>
                    <a:pt x="125" y="217"/>
                  </a:lnTo>
                  <a:lnTo>
                    <a:pt x="129" y="216"/>
                  </a:lnTo>
                  <a:lnTo>
                    <a:pt x="129" y="216"/>
                  </a:lnTo>
                  <a:lnTo>
                    <a:pt x="130" y="215"/>
                  </a:lnTo>
                  <a:lnTo>
                    <a:pt x="130" y="215"/>
                  </a:lnTo>
                  <a:lnTo>
                    <a:pt x="130" y="214"/>
                  </a:lnTo>
                  <a:lnTo>
                    <a:pt x="131" y="214"/>
                  </a:lnTo>
                  <a:lnTo>
                    <a:pt x="131" y="213"/>
                  </a:lnTo>
                  <a:lnTo>
                    <a:pt x="132" y="213"/>
                  </a:lnTo>
                  <a:lnTo>
                    <a:pt x="132" y="212"/>
                  </a:lnTo>
                  <a:lnTo>
                    <a:pt x="130" y="209"/>
                  </a:lnTo>
                  <a:lnTo>
                    <a:pt x="128" y="207"/>
                  </a:lnTo>
                  <a:lnTo>
                    <a:pt x="128" y="206"/>
                  </a:lnTo>
                  <a:lnTo>
                    <a:pt x="127" y="205"/>
                  </a:lnTo>
                  <a:lnTo>
                    <a:pt x="127" y="204"/>
                  </a:lnTo>
                  <a:lnTo>
                    <a:pt x="127" y="204"/>
                  </a:lnTo>
                  <a:lnTo>
                    <a:pt x="127" y="203"/>
                  </a:lnTo>
                  <a:lnTo>
                    <a:pt x="127" y="202"/>
                  </a:lnTo>
                  <a:lnTo>
                    <a:pt x="128" y="201"/>
                  </a:lnTo>
                  <a:lnTo>
                    <a:pt x="128" y="201"/>
                  </a:lnTo>
                  <a:lnTo>
                    <a:pt x="129" y="199"/>
                  </a:lnTo>
                  <a:lnTo>
                    <a:pt x="131" y="196"/>
                  </a:lnTo>
                  <a:lnTo>
                    <a:pt x="132" y="196"/>
                  </a:lnTo>
                  <a:lnTo>
                    <a:pt x="134" y="196"/>
                  </a:lnTo>
                  <a:lnTo>
                    <a:pt x="135" y="196"/>
                  </a:lnTo>
                  <a:lnTo>
                    <a:pt x="137" y="196"/>
                  </a:lnTo>
                  <a:lnTo>
                    <a:pt x="138" y="196"/>
                  </a:lnTo>
                  <a:lnTo>
                    <a:pt x="139" y="197"/>
                  </a:lnTo>
                  <a:lnTo>
                    <a:pt x="141" y="197"/>
                  </a:lnTo>
                  <a:lnTo>
                    <a:pt x="143" y="197"/>
                  </a:lnTo>
                  <a:lnTo>
                    <a:pt x="144" y="196"/>
                  </a:lnTo>
                  <a:lnTo>
                    <a:pt x="144" y="195"/>
                  </a:lnTo>
                  <a:lnTo>
                    <a:pt x="145" y="195"/>
                  </a:lnTo>
                  <a:lnTo>
                    <a:pt x="145" y="194"/>
                  </a:lnTo>
                  <a:lnTo>
                    <a:pt x="145" y="194"/>
                  </a:lnTo>
                  <a:lnTo>
                    <a:pt x="145" y="193"/>
                  </a:lnTo>
                  <a:lnTo>
                    <a:pt x="145" y="192"/>
                  </a:lnTo>
                  <a:lnTo>
                    <a:pt x="144" y="191"/>
                  </a:lnTo>
                  <a:lnTo>
                    <a:pt x="144" y="191"/>
                  </a:lnTo>
                  <a:lnTo>
                    <a:pt x="144" y="190"/>
                  </a:lnTo>
                  <a:lnTo>
                    <a:pt x="143" y="189"/>
                  </a:lnTo>
                  <a:lnTo>
                    <a:pt x="143" y="189"/>
                  </a:lnTo>
                  <a:lnTo>
                    <a:pt x="142" y="187"/>
                  </a:lnTo>
                  <a:lnTo>
                    <a:pt x="140" y="186"/>
                  </a:lnTo>
                  <a:lnTo>
                    <a:pt x="139" y="184"/>
                  </a:lnTo>
                  <a:lnTo>
                    <a:pt x="138" y="183"/>
                  </a:lnTo>
                  <a:lnTo>
                    <a:pt x="138" y="182"/>
                  </a:lnTo>
                  <a:lnTo>
                    <a:pt x="137" y="181"/>
                  </a:lnTo>
                  <a:lnTo>
                    <a:pt x="137" y="180"/>
                  </a:lnTo>
                  <a:lnTo>
                    <a:pt x="136" y="179"/>
                  </a:lnTo>
                  <a:lnTo>
                    <a:pt x="136" y="178"/>
                  </a:lnTo>
                  <a:lnTo>
                    <a:pt x="136" y="177"/>
                  </a:lnTo>
                  <a:lnTo>
                    <a:pt x="136" y="176"/>
                  </a:lnTo>
                  <a:lnTo>
                    <a:pt x="136" y="175"/>
                  </a:lnTo>
                  <a:lnTo>
                    <a:pt x="136" y="174"/>
                  </a:lnTo>
                  <a:lnTo>
                    <a:pt x="137" y="173"/>
                  </a:lnTo>
                  <a:lnTo>
                    <a:pt x="137" y="172"/>
                  </a:lnTo>
                  <a:lnTo>
                    <a:pt x="138" y="171"/>
                  </a:lnTo>
                  <a:lnTo>
                    <a:pt x="140" y="171"/>
                  </a:lnTo>
                  <a:lnTo>
                    <a:pt x="143" y="171"/>
                  </a:lnTo>
                  <a:lnTo>
                    <a:pt x="144" y="170"/>
                  </a:lnTo>
                  <a:lnTo>
                    <a:pt x="145" y="170"/>
                  </a:lnTo>
                  <a:lnTo>
                    <a:pt x="146" y="170"/>
                  </a:lnTo>
                  <a:lnTo>
                    <a:pt x="146" y="170"/>
                  </a:lnTo>
                  <a:lnTo>
                    <a:pt x="147" y="170"/>
                  </a:lnTo>
                  <a:lnTo>
                    <a:pt x="148" y="169"/>
                  </a:lnTo>
                  <a:lnTo>
                    <a:pt x="148" y="169"/>
                  </a:lnTo>
                  <a:lnTo>
                    <a:pt x="148" y="169"/>
                  </a:lnTo>
                  <a:lnTo>
                    <a:pt x="149" y="168"/>
                  </a:lnTo>
                  <a:lnTo>
                    <a:pt x="149" y="168"/>
                  </a:lnTo>
                  <a:lnTo>
                    <a:pt x="149" y="167"/>
                  </a:lnTo>
                  <a:lnTo>
                    <a:pt x="149" y="166"/>
                  </a:lnTo>
                  <a:lnTo>
                    <a:pt x="150" y="165"/>
                  </a:lnTo>
                  <a:lnTo>
                    <a:pt x="150" y="164"/>
                  </a:lnTo>
                  <a:lnTo>
                    <a:pt x="145" y="160"/>
                  </a:lnTo>
                  <a:lnTo>
                    <a:pt x="141" y="157"/>
                  </a:lnTo>
                  <a:lnTo>
                    <a:pt x="139" y="156"/>
                  </a:lnTo>
                  <a:lnTo>
                    <a:pt x="138" y="155"/>
                  </a:lnTo>
                  <a:lnTo>
                    <a:pt x="137" y="154"/>
                  </a:lnTo>
                  <a:lnTo>
                    <a:pt x="136" y="152"/>
                  </a:lnTo>
                  <a:lnTo>
                    <a:pt x="135" y="152"/>
                  </a:lnTo>
                  <a:lnTo>
                    <a:pt x="135" y="151"/>
                  </a:lnTo>
                  <a:lnTo>
                    <a:pt x="135" y="151"/>
                  </a:lnTo>
                  <a:lnTo>
                    <a:pt x="134" y="150"/>
                  </a:lnTo>
                  <a:lnTo>
                    <a:pt x="134" y="150"/>
                  </a:lnTo>
                  <a:lnTo>
                    <a:pt x="134" y="149"/>
                  </a:lnTo>
                  <a:lnTo>
                    <a:pt x="133" y="148"/>
                  </a:lnTo>
                  <a:lnTo>
                    <a:pt x="133" y="147"/>
                  </a:lnTo>
                  <a:lnTo>
                    <a:pt x="133" y="146"/>
                  </a:lnTo>
                  <a:lnTo>
                    <a:pt x="132" y="144"/>
                  </a:lnTo>
                  <a:lnTo>
                    <a:pt x="132" y="142"/>
                  </a:lnTo>
                  <a:lnTo>
                    <a:pt x="132" y="140"/>
                  </a:lnTo>
                  <a:lnTo>
                    <a:pt x="135" y="138"/>
                  </a:lnTo>
                  <a:lnTo>
                    <a:pt x="137" y="136"/>
                  </a:lnTo>
                  <a:lnTo>
                    <a:pt x="139" y="135"/>
                  </a:lnTo>
                  <a:lnTo>
                    <a:pt x="142" y="134"/>
                  </a:lnTo>
                  <a:lnTo>
                    <a:pt x="144" y="133"/>
                  </a:lnTo>
                  <a:lnTo>
                    <a:pt x="147" y="132"/>
                  </a:lnTo>
                  <a:lnTo>
                    <a:pt x="150" y="130"/>
                  </a:lnTo>
                  <a:lnTo>
                    <a:pt x="154" y="130"/>
                  </a:lnTo>
                  <a:lnTo>
                    <a:pt x="157" y="129"/>
                  </a:lnTo>
                  <a:lnTo>
                    <a:pt x="160" y="128"/>
                  </a:lnTo>
                  <a:lnTo>
                    <a:pt x="164" y="128"/>
                  </a:lnTo>
                  <a:lnTo>
                    <a:pt x="168" y="127"/>
                  </a:lnTo>
                  <a:lnTo>
                    <a:pt x="171" y="127"/>
                  </a:lnTo>
                  <a:lnTo>
                    <a:pt x="175" y="126"/>
                  </a:lnTo>
                  <a:lnTo>
                    <a:pt x="179" y="126"/>
                  </a:lnTo>
                  <a:lnTo>
                    <a:pt x="183" y="126"/>
                  </a:lnTo>
                  <a:lnTo>
                    <a:pt x="186" y="126"/>
                  </a:lnTo>
                  <a:lnTo>
                    <a:pt x="190" y="125"/>
                  </a:lnTo>
                  <a:lnTo>
                    <a:pt x="194" y="125"/>
                  </a:lnTo>
                  <a:lnTo>
                    <a:pt x="198" y="125"/>
                  </a:lnTo>
                  <a:lnTo>
                    <a:pt x="206" y="125"/>
                  </a:lnTo>
                  <a:lnTo>
                    <a:pt x="213" y="125"/>
                  </a:lnTo>
                  <a:lnTo>
                    <a:pt x="228" y="126"/>
                  </a:lnTo>
                  <a:lnTo>
                    <a:pt x="241" y="126"/>
                  </a:lnTo>
                  <a:lnTo>
                    <a:pt x="241" y="126"/>
                  </a:lnTo>
                  <a:lnTo>
                    <a:pt x="242" y="126"/>
                  </a:lnTo>
                  <a:lnTo>
                    <a:pt x="244" y="127"/>
                  </a:lnTo>
                  <a:lnTo>
                    <a:pt x="246" y="127"/>
                  </a:lnTo>
                  <a:lnTo>
                    <a:pt x="247" y="128"/>
                  </a:lnTo>
                  <a:lnTo>
                    <a:pt x="248" y="128"/>
                  </a:lnTo>
                  <a:lnTo>
                    <a:pt x="248" y="128"/>
                  </a:lnTo>
                  <a:lnTo>
                    <a:pt x="249" y="127"/>
                  </a:lnTo>
                  <a:lnTo>
                    <a:pt x="250" y="127"/>
                  </a:lnTo>
                  <a:lnTo>
                    <a:pt x="250" y="127"/>
                  </a:lnTo>
                  <a:lnTo>
                    <a:pt x="251" y="127"/>
                  </a:lnTo>
                  <a:lnTo>
                    <a:pt x="251" y="127"/>
                  </a:lnTo>
                  <a:lnTo>
                    <a:pt x="252" y="126"/>
                  </a:lnTo>
                  <a:lnTo>
                    <a:pt x="252" y="126"/>
                  </a:lnTo>
                  <a:lnTo>
                    <a:pt x="252" y="126"/>
                  </a:lnTo>
                  <a:lnTo>
                    <a:pt x="252" y="126"/>
                  </a:lnTo>
                  <a:lnTo>
                    <a:pt x="251" y="123"/>
                  </a:lnTo>
                  <a:lnTo>
                    <a:pt x="250" y="121"/>
                  </a:lnTo>
                  <a:lnTo>
                    <a:pt x="249" y="118"/>
                  </a:lnTo>
                  <a:lnTo>
                    <a:pt x="248" y="116"/>
                  </a:lnTo>
                  <a:lnTo>
                    <a:pt x="248" y="114"/>
                  </a:lnTo>
                  <a:lnTo>
                    <a:pt x="248" y="113"/>
                  </a:lnTo>
                  <a:lnTo>
                    <a:pt x="248" y="111"/>
                  </a:lnTo>
                  <a:lnTo>
                    <a:pt x="248" y="110"/>
                  </a:lnTo>
                  <a:lnTo>
                    <a:pt x="249" y="109"/>
                  </a:lnTo>
                  <a:lnTo>
                    <a:pt x="249" y="108"/>
                  </a:lnTo>
                  <a:lnTo>
                    <a:pt x="250" y="107"/>
                  </a:lnTo>
                  <a:lnTo>
                    <a:pt x="251" y="106"/>
                  </a:lnTo>
                  <a:lnTo>
                    <a:pt x="252" y="105"/>
                  </a:lnTo>
                  <a:lnTo>
                    <a:pt x="253" y="104"/>
                  </a:lnTo>
                  <a:lnTo>
                    <a:pt x="255" y="104"/>
                  </a:lnTo>
                  <a:lnTo>
                    <a:pt x="256" y="103"/>
                  </a:lnTo>
                  <a:lnTo>
                    <a:pt x="259" y="102"/>
                  </a:lnTo>
                  <a:lnTo>
                    <a:pt x="262" y="101"/>
                  </a:lnTo>
                  <a:lnTo>
                    <a:pt x="263" y="101"/>
                  </a:lnTo>
                  <a:lnTo>
                    <a:pt x="265" y="100"/>
                  </a:lnTo>
                  <a:lnTo>
                    <a:pt x="266" y="100"/>
                  </a:lnTo>
                  <a:lnTo>
                    <a:pt x="267" y="99"/>
                  </a:lnTo>
                  <a:lnTo>
                    <a:pt x="269" y="98"/>
                  </a:lnTo>
                  <a:lnTo>
                    <a:pt x="270" y="97"/>
                  </a:lnTo>
                  <a:lnTo>
                    <a:pt x="271" y="96"/>
                  </a:lnTo>
                  <a:lnTo>
                    <a:pt x="272" y="95"/>
                  </a:lnTo>
                  <a:lnTo>
                    <a:pt x="273" y="94"/>
                  </a:lnTo>
                  <a:lnTo>
                    <a:pt x="273" y="93"/>
                  </a:lnTo>
                  <a:lnTo>
                    <a:pt x="274" y="91"/>
                  </a:lnTo>
                  <a:lnTo>
                    <a:pt x="274" y="90"/>
                  </a:lnTo>
                  <a:lnTo>
                    <a:pt x="270" y="88"/>
                  </a:lnTo>
                  <a:lnTo>
                    <a:pt x="266" y="87"/>
                  </a:lnTo>
                  <a:lnTo>
                    <a:pt x="263" y="85"/>
                  </a:lnTo>
                  <a:lnTo>
                    <a:pt x="261" y="84"/>
                  </a:lnTo>
                  <a:lnTo>
                    <a:pt x="259" y="82"/>
                  </a:lnTo>
                  <a:lnTo>
                    <a:pt x="258" y="80"/>
                  </a:lnTo>
                  <a:lnTo>
                    <a:pt x="258" y="79"/>
                  </a:lnTo>
                  <a:lnTo>
                    <a:pt x="258" y="77"/>
                  </a:lnTo>
                  <a:lnTo>
                    <a:pt x="258" y="75"/>
                  </a:lnTo>
                  <a:lnTo>
                    <a:pt x="259" y="73"/>
                  </a:lnTo>
                  <a:lnTo>
                    <a:pt x="261" y="71"/>
                  </a:lnTo>
                  <a:lnTo>
                    <a:pt x="262" y="69"/>
                  </a:lnTo>
                  <a:lnTo>
                    <a:pt x="264" y="68"/>
                  </a:lnTo>
                  <a:lnTo>
                    <a:pt x="267" y="66"/>
                  </a:lnTo>
                  <a:lnTo>
                    <a:pt x="270" y="64"/>
                  </a:lnTo>
                  <a:lnTo>
                    <a:pt x="272" y="62"/>
                  </a:lnTo>
                  <a:lnTo>
                    <a:pt x="275" y="61"/>
                  </a:lnTo>
                  <a:lnTo>
                    <a:pt x="279" y="59"/>
                  </a:lnTo>
                  <a:lnTo>
                    <a:pt x="282" y="57"/>
                  </a:lnTo>
                  <a:lnTo>
                    <a:pt x="285" y="56"/>
                  </a:lnTo>
                  <a:lnTo>
                    <a:pt x="289" y="54"/>
                  </a:lnTo>
                  <a:lnTo>
                    <a:pt x="292" y="53"/>
                  </a:lnTo>
                  <a:lnTo>
                    <a:pt x="296" y="51"/>
                  </a:lnTo>
                  <a:lnTo>
                    <a:pt x="299" y="50"/>
                  </a:lnTo>
                  <a:lnTo>
                    <a:pt x="303" y="49"/>
                  </a:lnTo>
                  <a:lnTo>
                    <a:pt x="306" y="47"/>
                  </a:lnTo>
                  <a:lnTo>
                    <a:pt x="310" y="46"/>
                  </a:lnTo>
                  <a:lnTo>
                    <a:pt x="312" y="45"/>
                  </a:lnTo>
                  <a:lnTo>
                    <a:pt x="315" y="44"/>
                  </a:lnTo>
                  <a:lnTo>
                    <a:pt x="317" y="43"/>
                  </a:lnTo>
                  <a:lnTo>
                    <a:pt x="320" y="43"/>
                  </a:lnTo>
                  <a:lnTo>
                    <a:pt x="321" y="42"/>
                  </a:lnTo>
                  <a:lnTo>
                    <a:pt x="328" y="42"/>
                  </a:lnTo>
                  <a:lnTo>
                    <a:pt x="336" y="41"/>
                  </a:lnTo>
                  <a:lnTo>
                    <a:pt x="343" y="41"/>
                  </a:lnTo>
                  <a:lnTo>
                    <a:pt x="351" y="40"/>
                  </a:lnTo>
                  <a:lnTo>
                    <a:pt x="359" y="40"/>
                  </a:lnTo>
                  <a:lnTo>
                    <a:pt x="366" y="39"/>
                  </a:lnTo>
                  <a:lnTo>
                    <a:pt x="374" y="39"/>
                  </a:lnTo>
                  <a:lnTo>
                    <a:pt x="382" y="39"/>
                  </a:lnTo>
                  <a:lnTo>
                    <a:pt x="403" y="42"/>
                  </a:lnTo>
                  <a:lnTo>
                    <a:pt x="419" y="45"/>
                  </a:lnTo>
                  <a:lnTo>
                    <a:pt x="430" y="47"/>
                  </a:lnTo>
                  <a:lnTo>
                    <a:pt x="438" y="48"/>
                  </a:lnTo>
                  <a:lnTo>
                    <a:pt x="444" y="49"/>
                  </a:lnTo>
                  <a:lnTo>
                    <a:pt x="447" y="49"/>
                  </a:lnTo>
                  <a:lnTo>
                    <a:pt x="449" y="49"/>
                  </a:lnTo>
                  <a:lnTo>
                    <a:pt x="451" y="49"/>
                  </a:lnTo>
                  <a:lnTo>
                    <a:pt x="451" y="48"/>
                  </a:lnTo>
                  <a:lnTo>
                    <a:pt x="451" y="48"/>
                  </a:lnTo>
                  <a:lnTo>
                    <a:pt x="452" y="47"/>
                  </a:lnTo>
                  <a:lnTo>
                    <a:pt x="452" y="46"/>
                  </a:lnTo>
                  <a:lnTo>
                    <a:pt x="452" y="46"/>
                  </a:lnTo>
                  <a:lnTo>
                    <a:pt x="453" y="45"/>
                  </a:lnTo>
                  <a:lnTo>
                    <a:pt x="453" y="45"/>
                  </a:lnTo>
                  <a:lnTo>
                    <a:pt x="454" y="44"/>
                  </a:lnTo>
                  <a:lnTo>
                    <a:pt x="453" y="41"/>
                  </a:lnTo>
                  <a:lnTo>
                    <a:pt x="452" y="39"/>
                  </a:lnTo>
                  <a:lnTo>
                    <a:pt x="451" y="37"/>
                  </a:lnTo>
                  <a:lnTo>
                    <a:pt x="450" y="35"/>
                  </a:lnTo>
                  <a:lnTo>
                    <a:pt x="449" y="34"/>
                  </a:lnTo>
                  <a:lnTo>
                    <a:pt x="449" y="34"/>
                  </a:lnTo>
                  <a:lnTo>
                    <a:pt x="449" y="33"/>
                  </a:lnTo>
                  <a:lnTo>
                    <a:pt x="448" y="32"/>
                  </a:lnTo>
                  <a:lnTo>
                    <a:pt x="448" y="31"/>
                  </a:lnTo>
                  <a:lnTo>
                    <a:pt x="448" y="30"/>
                  </a:lnTo>
                  <a:lnTo>
                    <a:pt x="448" y="29"/>
                  </a:lnTo>
                  <a:lnTo>
                    <a:pt x="448" y="28"/>
                  </a:lnTo>
                  <a:lnTo>
                    <a:pt x="448" y="27"/>
                  </a:lnTo>
                  <a:lnTo>
                    <a:pt x="449" y="27"/>
                  </a:lnTo>
                  <a:lnTo>
                    <a:pt x="449" y="27"/>
                  </a:lnTo>
                  <a:lnTo>
                    <a:pt x="450" y="27"/>
                  </a:lnTo>
                  <a:lnTo>
                    <a:pt x="451" y="26"/>
                  </a:lnTo>
                  <a:lnTo>
                    <a:pt x="451" y="26"/>
                  </a:lnTo>
                  <a:lnTo>
                    <a:pt x="451" y="26"/>
                  </a:lnTo>
                  <a:lnTo>
                    <a:pt x="452" y="26"/>
                  </a:lnTo>
                  <a:lnTo>
                    <a:pt x="453" y="26"/>
                  </a:lnTo>
                  <a:lnTo>
                    <a:pt x="453" y="26"/>
                  </a:lnTo>
                  <a:lnTo>
                    <a:pt x="454" y="26"/>
                  </a:lnTo>
                  <a:lnTo>
                    <a:pt x="454" y="26"/>
                  </a:lnTo>
                  <a:lnTo>
                    <a:pt x="455" y="27"/>
                  </a:lnTo>
                  <a:lnTo>
                    <a:pt x="456" y="27"/>
                  </a:lnTo>
                  <a:lnTo>
                    <a:pt x="458" y="28"/>
                  </a:lnTo>
                  <a:lnTo>
                    <a:pt x="459" y="28"/>
                  </a:lnTo>
                  <a:lnTo>
                    <a:pt x="460" y="29"/>
                  </a:lnTo>
                  <a:lnTo>
                    <a:pt x="461" y="30"/>
                  </a:lnTo>
                  <a:lnTo>
                    <a:pt x="464" y="32"/>
                  </a:lnTo>
                  <a:lnTo>
                    <a:pt x="466" y="34"/>
                  </a:lnTo>
                  <a:lnTo>
                    <a:pt x="467" y="34"/>
                  </a:lnTo>
                  <a:lnTo>
                    <a:pt x="468" y="34"/>
                  </a:lnTo>
                  <a:lnTo>
                    <a:pt x="468" y="33"/>
                  </a:lnTo>
                  <a:lnTo>
                    <a:pt x="469" y="33"/>
                  </a:lnTo>
                  <a:lnTo>
                    <a:pt x="470" y="33"/>
                  </a:lnTo>
                  <a:lnTo>
                    <a:pt x="470" y="33"/>
                  </a:lnTo>
                  <a:lnTo>
                    <a:pt x="471" y="33"/>
                  </a:lnTo>
                  <a:lnTo>
                    <a:pt x="472" y="33"/>
                  </a:lnTo>
                  <a:lnTo>
                    <a:pt x="473" y="29"/>
                  </a:lnTo>
                  <a:lnTo>
                    <a:pt x="475" y="26"/>
                  </a:lnTo>
                  <a:lnTo>
                    <a:pt x="476" y="23"/>
                  </a:lnTo>
                  <a:lnTo>
                    <a:pt x="477" y="20"/>
                  </a:lnTo>
                  <a:lnTo>
                    <a:pt x="478" y="18"/>
                  </a:lnTo>
                  <a:lnTo>
                    <a:pt x="479" y="15"/>
                  </a:lnTo>
                  <a:lnTo>
                    <a:pt x="480" y="13"/>
                  </a:lnTo>
                  <a:lnTo>
                    <a:pt x="482" y="11"/>
                  </a:lnTo>
                  <a:lnTo>
                    <a:pt x="483" y="9"/>
                  </a:lnTo>
                  <a:lnTo>
                    <a:pt x="484" y="7"/>
                  </a:lnTo>
                  <a:lnTo>
                    <a:pt x="485" y="6"/>
                  </a:lnTo>
                  <a:lnTo>
                    <a:pt x="487" y="5"/>
                  </a:lnTo>
                  <a:lnTo>
                    <a:pt x="488" y="3"/>
                  </a:lnTo>
                  <a:lnTo>
                    <a:pt x="489" y="2"/>
                  </a:lnTo>
                  <a:lnTo>
                    <a:pt x="491" y="2"/>
                  </a:lnTo>
                  <a:lnTo>
                    <a:pt x="492" y="1"/>
                  </a:lnTo>
                  <a:lnTo>
                    <a:pt x="494" y="0"/>
                  </a:lnTo>
                  <a:lnTo>
                    <a:pt x="495" y="0"/>
                  </a:lnTo>
                  <a:lnTo>
                    <a:pt x="497" y="0"/>
                  </a:lnTo>
                  <a:lnTo>
                    <a:pt x="499" y="0"/>
                  </a:lnTo>
                  <a:lnTo>
                    <a:pt x="501" y="0"/>
                  </a:lnTo>
                  <a:lnTo>
                    <a:pt x="502" y="1"/>
                  </a:lnTo>
                  <a:lnTo>
                    <a:pt x="505" y="2"/>
                  </a:lnTo>
                  <a:lnTo>
                    <a:pt x="507" y="2"/>
                  </a:lnTo>
                  <a:lnTo>
                    <a:pt x="509" y="3"/>
                  </a:lnTo>
                  <a:lnTo>
                    <a:pt x="512" y="4"/>
                  </a:lnTo>
                  <a:lnTo>
                    <a:pt x="514" y="5"/>
                  </a:lnTo>
                  <a:lnTo>
                    <a:pt x="517" y="7"/>
                  </a:lnTo>
                  <a:lnTo>
                    <a:pt x="520" y="8"/>
                  </a:lnTo>
                  <a:lnTo>
                    <a:pt x="523" y="10"/>
                  </a:lnTo>
                  <a:lnTo>
                    <a:pt x="526" y="12"/>
                  </a:lnTo>
                  <a:lnTo>
                    <a:pt x="529" y="14"/>
                  </a:lnTo>
                  <a:lnTo>
                    <a:pt x="532" y="17"/>
                  </a:lnTo>
                  <a:lnTo>
                    <a:pt x="535" y="20"/>
                  </a:lnTo>
                  <a:lnTo>
                    <a:pt x="538" y="23"/>
                  </a:lnTo>
                  <a:lnTo>
                    <a:pt x="542" y="27"/>
                  </a:lnTo>
                  <a:lnTo>
                    <a:pt x="543" y="29"/>
                  </a:lnTo>
                  <a:lnTo>
                    <a:pt x="545" y="31"/>
                  </a:lnTo>
                  <a:lnTo>
                    <a:pt x="546" y="33"/>
                  </a:lnTo>
                  <a:lnTo>
                    <a:pt x="548" y="35"/>
                  </a:lnTo>
                  <a:lnTo>
                    <a:pt x="549" y="37"/>
                  </a:lnTo>
                  <a:lnTo>
                    <a:pt x="551" y="39"/>
                  </a:lnTo>
                  <a:lnTo>
                    <a:pt x="552" y="41"/>
                  </a:lnTo>
                  <a:lnTo>
                    <a:pt x="554" y="43"/>
                  </a:lnTo>
                  <a:lnTo>
                    <a:pt x="558" y="46"/>
                  </a:lnTo>
                  <a:lnTo>
                    <a:pt x="562" y="48"/>
                  </a:lnTo>
                  <a:lnTo>
                    <a:pt x="566" y="50"/>
                  </a:lnTo>
                  <a:lnTo>
                    <a:pt x="571" y="52"/>
                  </a:lnTo>
                  <a:lnTo>
                    <a:pt x="575" y="54"/>
                  </a:lnTo>
                  <a:lnTo>
                    <a:pt x="579" y="56"/>
                  </a:lnTo>
                  <a:lnTo>
                    <a:pt x="584" y="57"/>
                  </a:lnTo>
                  <a:lnTo>
                    <a:pt x="588" y="58"/>
                  </a:lnTo>
                  <a:lnTo>
                    <a:pt x="593" y="59"/>
                  </a:lnTo>
                  <a:lnTo>
                    <a:pt x="597" y="60"/>
                  </a:lnTo>
                  <a:lnTo>
                    <a:pt x="602" y="61"/>
                  </a:lnTo>
                  <a:lnTo>
                    <a:pt x="607" y="62"/>
                  </a:lnTo>
                  <a:lnTo>
                    <a:pt x="612" y="63"/>
                  </a:lnTo>
                  <a:lnTo>
                    <a:pt x="617" y="63"/>
                  </a:lnTo>
                  <a:lnTo>
                    <a:pt x="621" y="64"/>
                  </a:lnTo>
                  <a:lnTo>
                    <a:pt x="626" y="64"/>
                  </a:lnTo>
                  <a:lnTo>
                    <a:pt x="631" y="64"/>
                  </a:lnTo>
                  <a:lnTo>
                    <a:pt x="636" y="65"/>
                  </a:lnTo>
                  <a:lnTo>
                    <a:pt x="641" y="65"/>
                  </a:lnTo>
                  <a:lnTo>
                    <a:pt x="647" y="65"/>
                  </a:lnTo>
                  <a:lnTo>
                    <a:pt x="657" y="65"/>
                  </a:lnTo>
                  <a:lnTo>
                    <a:pt x="667" y="66"/>
                  </a:lnTo>
                  <a:lnTo>
                    <a:pt x="672" y="66"/>
                  </a:lnTo>
                  <a:lnTo>
                    <a:pt x="677" y="66"/>
                  </a:lnTo>
                  <a:lnTo>
                    <a:pt x="683" y="67"/>
                  </a:lnTo>
                  <a:lnTo>
                    <a:pt x="688" y="67"/>
                  </a:lnTo>
                  <a:lnTo>
                    <a:pt x="693" y="68"/>
                  </a:lnTo>
                  <a:lnTo>
                    <a:pt x="698" y="68"/>
                  </a:lnTo>
                  <a:lnTo>
                    <a:pt x="704" y="69"/>
                  </a:lnTo>
                  <a:lnTo>
                    <a:pt x="709" y="69"/>
                  </a:lnTo>
                  <a:lnTo>
                    <a:pt x="714" y="72"/>
                  </a:lnTo>
                  <a:lnTo>
                    <a:pt x="719" y="74"/>
                  </a:lnTo>
                  <a:lnTo>
                    <a:pt x="721" y="75"/>
                  </a:lnTo>
                  <a:lnTo>
                    <a:pt x="724" y="76"/>
                  </a:lnTo>
                  <a:lnTo>
                    <a:pt x="726" y="77"/>
                  </a:lnTo>
                  <a:lnTo>
                    <a:pt x="728" y="78"/>
                  </a:lnTo>
                  <a:lnTo>
                    <a:pt x="730" y="79"/>
                  </a:lnTo>
                  <a:lnTo>
                    <a:pt x="732" y="80"/>
                  </a:lnTo>
                  <a:lnTo>
                    <a:pt x="734" y="81"/>
                  </a:lnTo>
                  <a:lnTo>
                    <a:pt x="735" y="82"/>
                  </a:lnTo>
                  <a:lnTo>
                    <a:pt x="737" y="83"/>
                  </a:lnTo>
                  <a:lnTo>
                    <a:pt x="738" y="85"/>
                  </a:lnTo>
                  <a:lnTo>
                    <a:pt x="740" y="86"/>
                  </a:lnTo>
                  <a:lnTo>
                    <a:pt x="741" y="87"/>
                  </a:lnTo>
                  <a:lnTo>
                    <a:pt x="742" y="88"/>
                  </a:lnTo>
                  <a:lnTo>
                    <a:pt x="744" y="90"/>
                  </a:lnTo>
                  <a:lnTo>
                    <a:pt x="745" y="91"/>
                  </a:lnTo>
                  <a:lnTo>
                    <a:pt x="746" y="93"/>
                  </a:lnTo>
                  <a:lnTo>
                    <a:pt x="747" y="94"/>
                  </a:lnTo>
                  <a:lnTo>
                    <a:pt x="748" y="96"/>
                  </a:lnTo>
                  <a:lnTo>
                    <a:pt x="748" y="98"/>
                  </a:lnTo>
                  <a:lnTo>
                    <a:pt x="749" y="100"/>
                  </a:lnTo>
                  <a:lnTo>
                    <a:pt x="750" y="102"/>
                  </a:lnTo>
                  <a:lnTo>
                    <a:pt x="751" y="104"/>
                  </a:lnTo>
                  <a:lnTo>
                    <a:pt x="751" y="107"/>
                  </a:lnTo>
                  <a:lnTo>
                    <a:pt x="752" y="109"/>
                  </a:lnTo>
                  <a:lnTo>
                    <a:pt x="752" y="112"/>
                  </a:lnTo>
                  <a:lnTo>
                    <a:pt x="752" y="114"/>
                  </a:lnTo>
                  <a:lnTo>
                    <a:pt x="752" y="117"/>
                  </a:lnTo>
                  <a:lnTo>
                    <a:pt x="753" y="120"/>
                  </a:lnTo>
                  <a:lnTo>
                    <a:pt x="752" y="125"/>
                  </a:lnTo>
                  <a:lnTo>
                    <a:pt x="751" y="129"/>
                  </a:lnTo>
                  <a:lnTo>
                    <a:pt x="750" y="131"/>
                  </a:lnTo>
                  <a:lnTo>
                    <a:pt x="750" y="132"/>
                  </a:lnTo>
                  <a:lnTo>
                    <a:pt x="750" y="133"/>
                  </a:lnTo>
                  <a:lnTo>
                    <a:pt x="750" y="133"/>
                  </a:lnTo>
                  <a:lnTo>
                    <a:pt x="750" y="134"/>
                  </a:lnTo>
                  <a:lnTo>
                    <a:pt x="750" y="135"/>
                  </a:lnTo>
                  <a:lnTo>
                    <a:pt x="750" y="135"/>
                  </a:lnTo>
                  <a:lnTo>
                    <a:pt x="750" y="136"/>
                  </a:lnTo>
                  <a:lnTo>
                    <a:pt x="751" y="136"/>
                  </a:lnTo>
                  <a:lnTo>
                    <a:pt x="751" y="137"/>
                  </a:lnTo>
                  <a:lnTo>
                    <a:pt x="752" y="138"/>
                  </a:lnTo>
                  <a:lnTo>
                    <a:pt x="752" y="139"/>
                  </a:lnTo>
                  <a:lnTo>
                    <a:pt x="754" y="141"/>
                  </a:lnTo>
                  <a:lnTo>
                    <a:pt x="755" y="142"/>
                  </a:lnTo>
                  <a:lnTo>
                    <a:pt x="757" y="144"/>
                  </a:lnTo>
                  <a:lnTo>
                    <a:pt x="759" y="146"/>
                  </a:lnTo>
                  <a:lnTo>
                    <a:pt x="761" y="146"/>
                  </a:lnTo>
                  <a:lnTo>
                    <a:pt x="764" y="146"/>
                  </a:lnTo>
                  <a:lnTo>
                    <a:pt x="766" y="145"/>
                  </a:lnTo>
                  <a:lnTo>
                    <a:pt x="769" y="145"/>
                  </a:lnTo>
                  <a:lnTo>
                    <a:pt x="771" y="144"/>
                  </a:lnTo>
                  <a:lnTo>
                    <a:pt x="774" y="144"/>
                  </a:lnTo>
                  <a:lnTo>
                    <a:pt x="776" y="143"/>
                  </a:lnTo>
                  <a:lnTo>
                    <a:pt x="779" y="143"/>
                  </a:lnTo>
                  <a:lnTo>
                    <a:pt x="780" y="145"/>
                  </a:lnTo>
                  <a:lnTo>
                    <a:pt x="781" y="147"/>
                  </a:lnTo>
                  <a:lnTo>
                    <a:pt x="782" y="149"/>
                  </a:lnTo>
                  <a:lnTo>
                    <a:pt x="782" y="150"/>
                  </a:lnTo>
                  <a:lnTo>
                    <a:pt x="783" y="151"/>
                  </a:lnTo>
                  <a:lnTo>
                    <a:pt x="784" y="153"/>
                  </a:lnTo>
                  <a:lnTo>
                    <a:pt x="785" y="154"/>
                  </a:lnTo>
                  <a:lnTo>
                    <a:pt x="786" y="156"/>
                  </a:lnTo>
                  <a:lnTo>
                    <a:pt x="789" y="156"/>
                  </a:lnTo>
                  <a:lnTo>
                    <a:pt x="792" y="156"/>
                  </a:lnTo>
                  <a:lnTo>
                    <a:pt x="796" y="156"/>
                  </a:lnTo>
                  <a:lnTo>
                    <a:pt x="799" y="156"/>
                  </a:lnTo>
                  <a:lnTo>
                    <a:pt x="802" y="155"/>
                  </a:lnTo>
                  <a:lnTo>
                    <a:pt x="806" y="155"/>
                  </a:lnTo>
                  <a:lnTo>
                    <a:pt x="809" y="154"/>
                  </a:lnTo>
                  <a:lnTo>
                    <a:pt x="813" y="154"/>
                  </a:lnTo>
                  <a:lnTo>
                    <a:pt x="820" y="153"/>
                  </a:lnTo>
                  <a:lnTo>
                    <a:pt x="827" y="152"/>
                  </a:lnTo>
                  <a:lnTo>
                    <a:pt x="830" y="151"/>
                  </a:lnTo>
                  <a:lnTo>
                    <a:pt x="834" y="151"/>
                  </a:lnTo>
                  <a:lnTo>
                    <a:pt x="838" y="151"/>
                  </a:lnTo>
                  <a:lnTo>
                    <a:pt x="841" y="150"/>
                  </a:lnTo>
                  <a:lnTo>
                    <a:pt x="845" y="150"/>
                  </a:lnTo>
                  <a:lnTo>
                    <a:pt x="848" y="150"/>
                  </a:lnTo>
                  <a:lnTo>
                    <a:pt x="851" y="150"/>
                  </a:lnTo>
                  <a:lnTo>
                    <a:pt x="855" y="151"/>
                  </a:lnTo>
                  <a:lnTo>
                    <a:pt x="858" y="151"/>
                  </a:lnTo>
                  <a:lnTo>
                    <a:pt x="861" y="151"/>
                  </a:lnTo>
                  <a:lnTo>
                    <a:pt x="864" y="152"/>
                  </a:lnTo>
                  <a:lnTo>
                    <a:pt x="867" y="153"/>
                  </a:lnTo>
                  <a:lnTo>
                    <a:pt x="870" y="154"/>
                  </a:lnTo>
                  <a:lnTo>
                    <a:pt x="872" y="156"/>
                  </a:lnTo>
                  <a:lnTo>
                    <a:pt x="875" y="158"/>
                  </a:lnTo>
                  <a:lnTo>
                    <a:pt x="878" y="159"/>
                  </a:lnTo>
                  <a:lnTo>
                    <a:pt x="880" y="162"/>
                  </a:lnTo>
                  <a:lnTo>
                    <a:pt x="882" y="164"/>
                  </a:lnTo>
                  <a:lnTo>
                    <a:pt x="884" y="167"/>
                  </a:lnTo>
                  <a:lnTo>
                    <a:pt x="886" y="170"/>
                  </a:lnTo>
                  <a:lnTo>
                    <a:pt x="885" y="173"/>
                  </a:lnTo>
                  <a:lnTo>
                    <a:pt x="884" y="176"/>
                  </a:lnTo>
                  <a:lnTo>
                    <a:pt x="882" y="179"/>
                  </a:lnTo>
                  <a:lnTo>
                    <a:pt x="881" y="181"/>
                  </a:lnTo>
                  <a:lnTo>
                    <a:pt x="880" y="184"/>
                  </a:lnTo>
                  <a:lnTo>
                    <a:pt x="878" y="187"/>
                  </a:lnTo>
                  <a:lnTo>
                    <a:pt x="877" y="189"/>
                  </a:lnTo>
                  <a:lnTo>
                    <a:pt x="875" y="191"/>
                  </a:lnTo>
                  <a:lnTo>
                    <a:pt x="873" y="194"/>
                  </a:lnTo>
                  <a:lnTo>
                    <a:pt x="871" y="196"/>
                  </a:lnTo>
                  <a:lnTo>
                    <a:pt x="869" y="198"/>
                  </a:lnTo>
                  <a:lnTo>
                    <a:pt x="867" y="200"/>
                  </a:lnTo>
                  <a:lnTo>
                    <a:pt x="864" y="202"/>
                  </a:lnTo>
                  <a:lnTo>
                    <a:pt x="862" y="205"/>
                  </a:lnTo>
                  <a:lnTo>
                    <a:pt x="860" y="206"/>
                  </a:lnTo>
                  <a:lnTo>
                    <a:pt x="857" y="209"/>
                  </a:lnTo>
                  <a:lnTo>
                    <a:pt x="855" y="210"/>
                  </a:lnTo>
                  <a:lnTo>
                    <a:pt x="852" y="212"/>
                  </a:lnTo>
                  <a:lnTo>
                    <a:pt x="850" y="214"/>
                  </a:lnTo>
                  <a:lnTo>
                    <a:pt x="847" y="216"/>
                  </a:lnTo>
                  <a:lnTo>
                    <a:pt x="842" y="220"/>
                  </a:lnTo>
                  <a:lnTo>
                    <a:pt x="836" y="223"/>
                  </a:lnTo>
                  <a:lnTo>
                    <a:pt x="831" y="227"/>
                  </a:lnTo>
                  <a:lnTo>
                    <a:pt x="825" y="231"/>
                  </a:lnTo>
                  <a:lnTo>
                    <a:pt x="823" y="233"/>
                  </a:lnTo>
                  <a:lnTo>
                    <a:pt x="820" y="234"/>
                  </a:lnTo>
                  <a:lnTo>
                    <a:pt x="818" y="236"/>
                  </a:lnTo>
                  <a:lnTo>
                    <a:pt x="815" y="238"/>
                  </a:lnTo>
                  <a:lnTo>
                    <a:pt x="813" y="242"/>
                  </a:lnTo>
                  <a:lnTo>
                    <a:pt x="810" y="244"/>
                  </a:lnTo>
                  <a:lnTo>
                    <a:pt x="810" y="245"/>
                  </a:lnTo>
                  <a:lnTo>
                    <a:pt x="809" y="246"/>
                  </a:lnTo>
                  <a:lnTo>
                    <a:pt x="809" y="247"/>
                  </a:lnTo>
                  <a:lnTo>
                    <a:pt x="808" y="247"/>
                  </a:lnTo>
                  <a:lnTo>
                    <a:pt x="808" y="248"/>
                  </a:lnTo>
                  <a:lnTo>
                    <a:pt x="808" y="248"/>
                  </a:lnTo>
                  <a:lnTo>
                    <a:pt x="808" y="249"/>
                  </a:lnTo>
                  <a:lnTo>
                    <a:pt x="808" y="249"/>
                  </a:lnTo>
                  <a:lnTo>
                    <a:pt x="808" y="250"/>
                  </a:lnTo>
                  <a:lnTo>
                    <a:pt x="808" y="250"/>
                  </a:lnTo>
                  <a:lnTo>
                    <a:pt x="809" y="251"/>
                  </a:lnTo>
                  <a:lnTo>
                    <a:pt x="809" y="251"/>
                  </a:lnTo>
                  <a:lnTo>
                    <a:pt x="809" y="252"/>
                  </a:lnTo>
                  <a:lnTo>
                    <a:pt x="810" y="252"/>
                  </a:lnTo>
                  <a:lnTo>
                    <a:pt x="811" y="254"/>
                  </a:lnTo>
                  <a:lnTo>
                    <a:pt x="812" y="255"/>
                  </a:lnTo>
                  <a:lnTo>
                    <a:pt x="814" y="257"/>
                  </a:lnTo>
                  <a:lnTo>
                    <a:pt x="816" y="259"/>
                  </a:lnTo>
                  <a:lnTo>
                    <a:pt x="819" y="259"/>
                  </a:lnTo>
                  <a:lnTo>
                    <a:pt x="821" y="259"/>
                  </a:lnTo>
                  <a:lnTo>
                    <a:pt x="823" y="259"/>
                  </a:lnTo>
                  <a:lnTo>
                    <a:pt x="824" y="260"/>
                  </a:lnTo>
                  <a:lnTo>
                    <a:pt x="824" y="260"/>
                  </a:lnTo>
                  <a:lnTo>
                    <a:pt x="825" y="260"/>
                  </a:lnTo>
                  <a:lnTo>
                    <a:pt x="825" y="260"/>
                  </a:lnTo>
                  <a:lnTo>
                    <a:pt x="826" y="261"/>
                  </a:lnTo>
                  <a:lnTo>
                    <a:pt x="826" y="261"/>
                  </a:lnTo>
                  <a:lnTo>
                    <a:pt x="826" y="262"/>
                  </a:lnTo>
                  <a:lnTo>
                    <a:pt x="825" y="263"/>
                  </a:lnTo>
                  <a:lnTo>
                    <a:pt x="825" y="263"/>
                  </a:lnTo>
                  <a:lnTo>
                    <a:pt x="825" y="264"/>
                  </a:lnTo>
                  <a:lnTo>
                    <a:pt x="824" y="265"/>
                  </a:lnTo>
                  <a:lnTo>
                    <a:pt x="824" y="266"/>
                  </a:lnTo>
                  <a:lnTo>
                    <a:pt x="823" y="266"/>
                  </a:lnTo>
                  <a:lnTo>
                    <a:pt x="822" y="267"/>
                  </a:lnTo>
                  <a:lnTo>
                    <a:pt x="821" y="268"/>
                  </a:lnTo>
                  <a:lnTo>
                    <a:pt x="819" y="270"/>
                  </a:lnTo>
                  <a:lnTo>
                    <a:pt x="818" y="271"/>
                  </a:lnTo>
                  <a:lnTo>
                    <a:pt x="816" y="272"/>
                  </a:lnTo>
                  <a:lnTo>
                    <a:pt x="815" y="273"/>
                  </a:lnTo>
                  <a:lnTo>
                    <a:pt x="813" y="274"/>
                  </a:lnTo>
                  <a:lnTo>
                    <a:pt x="812" y="275"/>
                  </a:lnTo>
                  <a:lnTo>
                    <a:pt x="809" y="277"/>
                  </a:lnTo>
                  <a:lnTo>
                    <a:pt x="806" y="279"/>
                  </a:lnTo>
                  <a:lnTo>
                    <a:pt x="806" y="279"/>
                  </a:lnTo>
                  <a:lnTo>
                    <a:pt x="806" y="279"/>
                  </a:lnTo>
                  <a:lnTo>
                    <a:pt x="806" y="280"/>
                  </a:lnTo>
                  <a:lnTo>
                    <a:pt x="806" y="280"/>
                  </a:lnTo>
                  <a:lnTo>
                    <a:pt x="806" y="280"/>
                  </a:lnTo>
                  <a:lnTo>
                    <a:pt x="806" y="281"/>
                  </a:lnTo>
                  <a:lnTo>
                    <a:pt x="806" y="281"/>
                  </a:lnTo>
                  <a:lnTo>
                    <a:pt x="806" y="281"/>
                  </a:lnTo>
                  <a:lnTo>
                    <a:pt x="807" y="282"/>
                  </a:lnTo>
                  <a:lnTo>
                    <a:pt x="807" y="282"/>
                  </a:lnTo>
                  <a:lnTo>
                    <a:pt x="808" y="282"/>
                  </a:lnTo>
                  <a:lnTo>
                    <a:pt x="809" y="282"/>
                  </a:lnTo>
                  <a:lnTo>
                    <a:pt x="810" y="283"/>
                  </a:lnTo>
                  <a:lnTo>
                    <a:pt x="812" y="283"/>
                  </a:lnTo>
                  <a:lnTo>
                    <a:pt x="814" y="283"/>
                  </a:lnTo>
                  <a:lnTo>
                    <a:pt x="815" y="283"/>
                  </a:lnTo>
                  <a:lnTo>
                    <a:pt x="817" y="283"/>
                  </a:lnTo>
                  <a:lnTo>
                    <a:pt x="819" y="283"/>
                  </a:lnTo>
                  <a:lnTo>
                    <a:pt x="820" y="284"/>
                  </a:lnTo>
                  <a:lnTo>
                    <a:pt x="822" y="284"/>
                  </a:lnTo>
                  <a:lnTo>
                    <a:pt x="824" y="284"/>
                  </a:lnTo>
                  <a:lnTo>
                    <a:pt x="825" y="284"/>
                  </a:lnTo>
                  <a:lnTo>
                    <a:pt x="827" y="284"/>
                  </a:lnTo>
                  <a:lnTo>
                    <a:pt x="828" y="285"/>
                  </a:lnTo>
                  <a:lnTo>
                    <a:pt x="829" y="285"/>
                  </a:lnTo>
                  <a:lnTo>
                    <a:pt x="830" y="285"/>
                  </a:lnTo>
                  <a:lnTo>
                    <a:pt x="831" y="286"/>
                  </a:lnTo>
                  <a:lnTo>
                    <a:pt x="832" y="286"/>
                  </a:lnTo>
                  <a:lnTo>
                    <a:pt x="832" y="288"/>
                  </a:lnTo>
                  <a:lnTo>
                    <a:pt x="832" y="290"/>
                  </a:lnTo>
                  <a:lnTo>
                    <a:pt x="831" y="292"/>
                  </a:lnTo>
                  <a:lnTo>
                    <a:pt x="830" y="293"/>
                  </a:lnTo>
                  <a:lnTo>
                    <a:pt x="830" y="295"/>
                  </a:lnTo>
                  <a:lnTo>
                    <a:pt x="829" y="296"/>
                  </a:lnTo>
                  <a:lnTo>
                    <a:pt x="828" y="297"/>
                  </a:lnTo>
                  <a:lnTo>
                    <a:pt x="827" y="298"/>
                  </a:lnTo>
                  <a:lnTo>
                    <a:pt x="825" y="299"/>
                  </a:lnTo>
                  <a:lnTo>
                    <a:pt x="824" y="300"/>
                  </a:lnTo>
                  <a:lnTo>
                    <a:pt x="823" y="301"/>
                  </a:lnTo>
                  <a:lnTo>
                    <a:pt x="821" y="302"/>
                  </a:lnTo>
                  <a:lnTo>
                    <a:pt x="818" y="303"/>
                  </a:lnTo>
                  <a:lnTo>
                    <a:pt x="816" y="305"/>
                  </a:lnTo>
                  <a:lnTo>
                    <a:pt x="813" y="306"/>
                  </a:lnTo>
                  <a:lnTo>
                    <a:pt x="810" y="308"/>
                  </a:lnTo>
                  <a:lnTo>
                    <a:pt x="809" y="308"/>
                  </a:lnTo>
                  <a:lnTo>
                    <a:pt x="808" y="309"/>
                  </a:lnTo>
                  <a:lnTo>
                    <a:pt x="807" y="310"/>
                  </a:lnTo>
                  <a:lnTo>
                    <a:pt x="806" y="311"/>
                  </a:lnTo>
                  <a:lnTo>
                    <a:pt x="805" y="311"/>
                  </a:lnTo>
                  <a:lnTo>
                    <a:pt x="805" y="313"/>
                  </a:lnTo>
                  <a:lnTo>
                    <a:pt x="804" y="313"/>
                  </a:lnTo>
                  <a:lnTo>
                    <a:pt x="804" y="314"/>
                  </a:lnTo>
                  <a:lnTo>
                    <a:pt x="804" y="316"/>
                  </a:lnTo>
                  <a:lnTo>
                    <a:pt x="804" y="317"/>
                  </a:lnTo>
                  <a:lnTo>
                    <a:pt x="804" y="318"/>
                  </a:lnTo>
                  <a:lnTo>
                    <a:pt x="805" y="320"/>
                  </a:lnTo>
                  <a:lnTo>
                    <a:pt x="807" y="321"/>
                  </a:lnTo>
                  <a:lnTo>
                    <a:pt x="810" y="322"/>
                  </a:lnTo>
                  <a:lnTo>
                    <a:pt x="812" y="323"/>
                  </a:lnTo>
                  <a:lnTo>
                    <a:pt x="815" y="324"/>
                  </a:lnTo>
                  <a:lnTo>
                    <a:pt x="821" y="325"/>
                  </a:lnTo>
                  <a:lnTo>
                    <a:pt x="826" y="327"/>
                  </a:lnTo>
                  <a:lnTo>
                    <a:pt x="829" y="328"/>
                  </a:lnTo>
                  <a:lnTo>
                    <a:pt x="832" y="329"/>
                  </a:lnTo>
                  <a:lnTo>
                    <a:pt x="835" y="330"/>
                  </a:lnTo>
                  <a:lnTo>
                    <a:pt x="838" y="331"/>
                  </a:lnTo>
                  <a:lnTo>
                    <a:pt x="841" y="332"/>
                  </a:lnTo>
                  <a:lnTo>
                    <a:pt x="844" y="333"/>
                  </a:lnTo>
                  <a:lnTo>
                    <a:pt x="846" y="334"/>
                  </a:lnTo>
                  <a:lnTo>
                    <a:pt x="847" y="335"/>
                  </a:lnTo>
                  <a:lnTo>
                    <a:pt x="849" y="335"/>
                  </a:lnTo>
                  <a:lnTo>
                    <a:pt x="850" y="336"/>
                  </a:lnTo>
                  <a:lnTo>
                    <a:pt x="850" y="338"/>
                  </a:lnTo>
                  <a:lnTo>
                    <a:pt x="849" y="341"/>
                  </a:lnTo>
                  <a:lnTo>
                    <a:pt x="848" y="343"/>
                  </a:lnTo>
                  <a:lnTo>
                    <a:pt x="847" y="345"/>
                  </a:lnTo>
                  <a:lnTo>
                    <a:pt x="845" y="347"/>
                  </a:lnTo>
                  <a:lnTo>
                    <a:pt x="843" y="348"/>
                  </a:lnTo>
                  <a:lnTo>
                    <a:pt x="840" y="350"/>
                  </a:lnTo>
                  <a:lnTo>
                    <a:pt x="838" y="351"/>
                  </a:lnTo>
                  <a:lnTo>
                    <a:pt x="835" y="353"/>
                  </a:lnTo>
                  <a:lnTo>
                    <a:pt x="831" y="354"/>
                  </a:lnTo>
                  <a:lnTo>
                    <a:pt x="828" y="355"/>
                  </a:lnTo>
                  <a:lnTo>
                    <a:pt x="824" y="356"/>
                  </a:lnTo>
                  <a:lnTo>
                    <a:pt x="821" y="357"/>
                  </a:lnTo>
                  <a:lnTo>
                    <a:pt x="817" y="358"/>
                  </a:lnTo>
                  <a:lnTo>
                    <a:pt x="813" y="358"/>
                  </a:lnTo>
                  <a:lnTo>
                    <a:pt x="809" y="359"/>
                  </a:lnTo>
                  <a:lnTo>
                    <a:pt x="805" y="360"/>
                  </a:lnTo>
                  <a:lnTo>
                    <a:pt x="800" y="360"/>
                  </a:lnTo>
                  <a:lnTo>
                    <a:pt x="796" y="361"/>
                  </a:lnTo>
                  <a:lnTo>
                    <a:pt x="792" y="361"/>
                  </a:lnTo>
                  <a:lnTo>
                    <a:pt x="788" y="361"/>
                  </a:lnTo>
                  <a:lnTo>
                    <a:pt x="784" y="361"/>
                  </a:lnTo>
                  <a:lnTo>
                    <a:pt x="781" y="362"/>
                  </a:lnTo>
                  <a:lnTo>
                    <a:pt x="777" y="362"/>
                  </a:lnTo>
                  <a:lnTo>
                    <a:pt x="764" y="362"/>
                  </a:lnTo>
                  <a:lnTo>
                    <a:pt x="756" y="362"/>
                  </a:lnTo>
                  <a:lnTo>
                    <a:pt x="751" y="361"/>
                  </a:lnTo>
                  <a:lnTo>
                    <a:pt x="747" y="361"/>
                  </a:lnTo>
                  <a:lnTo>
                    <a:pt x="744" y="360"/>
                  </a:lnTo>
                  <a:lnTo>
                    <a:pt x="741" y="360"/>
                  </a:lnTo>
                  <a:lnTo>
                    <a:pt x="739" y="360"/>
                  </a:lnTo>
                  <a:lnTo>
                    <a:pt x="737" y="360"/>
                  </a:lnTo>
                  <a:lnTo>
                    <a:pt x="734" y="359"/>
                  </a:lnTo>
                  <a:lnTo>
                    <a:pt x="731" y="359"/>
                  </a:lnTo>
                  <a:lnTo>
                    <a:pt x="728" y="362"/>
                  </a:lnTo>
                  <a:lnTo>
                    <a:pt x="726" y="365"/>
                  </a:lnTo>
                  <a:lnTo>
                    <a:pt x="724" y="368"/>
                  </a:lnTo>
                  <a:lnTo>
                    <a:pt x="722" y="371"/>
                  </a:lnTo>
                  <a:lnTo>
                    <a:pt x="720" y="373"/>
                  </a:lnTo>
                  <a:lnTo>
                    <a:pt x="718" y="376"/>
                  </a:lnTo>
                  <a:lnTo>
                    <a:pt x="717" y="377"/>
                  </a:lnTo>
                  <a:lnTo>
                    <a:pt x="717" y="378"/>
                  </a:lnTo>
                  <a:lnTo>
                    <a:pt x="716" y="379"/>
                  </a:lnTo>
                  <a:lnTo>
                    <a:pt x="715" y="380"/>
                  </a:lnTo>
                  <a:lnTo>
                    <a:pt x="714" y="381"/>
                  </a:lnTo>
                  <a:lnTo>
                    <a:pt x="713" y="382"/>
                  </a:lnTo>
                  <a:lnTo>
                    <a:pt x="712" y="383"/>
                  </a:lnTo>
                  <a:lnTo>
                    <a:pt x="711" y="383"/>
                  </a:lnTo>
                  <a:lnTo>
                    <a:pt x="710" y="384"/>
                  </a:lnTo>
                  <a:lnTo>
                    <a:pt x="708" y="385"/>
                  </a:lnTo>
                  <a:lnTo>
                    <a:pt x="707" y="386"/>
                  </a:lnTo>
                  <a:lnTo>
                    <a:pt x="706" y="386"/>
                  </a:lnTo>
                  <a:lnTo>
                    <a:pt x="705" y="387"/>
                  </a:lnTo>
                  <a:lnTo>
                    <a:pt x="703" y="387"/>
                  </a:lnTo>
                  <a:lnTo>
                    <a:pt x="701" y="387"/>
                  </a:lnTo>
                  <a:lnTo>
                    <a:pt x="700" y="388"/>
                  </a:lnTo>
                  <a:lnTo>
                    <a:pt x="697" y="388"/>
                  </a:lnTo>
                  <a:lnTo>
                    <a:pt x="696" y="389"/>
                  </a:lnTo>
                  <a:lnTo>
                    <a:pt x="694" y="389"/>
                  </a:lnTo>
                  <a:lnTo>
                    <a:pt x="691" y="389"/>
                  </a:lnTo>
                  <a:lnTo>
                    <a:pt x="690" y="389"/>
                  </a:lnTo>
                  <a:lnTo>
                    <a:pt x="688" y="388"/>
                  </a:lnTo>
                  <a:lnTo>
                    <a:pt x="686" y="387"/>
                  </a:lnTo>
                  <a:lnTo>
                    <a:pt x="685" y="387"/>
                  </a:lnTo>
                  <a:lnTo>
                    <a:pt x="683" y="386"/>
                  </a:lnTo>
                  <a:lnTo>
                    <a:pt x="682" y="385"/>
                  </a:lnTo>
                  <a:lnTo>
                    <a:pt x="681" y="385"/>
                  </a:lnTo>
                  <a:lnTo>
                    <a:pt x="679" y="384"/>
                  </a:lnTo>
                  <a:lnTo>
                    <a:pt x="678" y="383"/>
                  </a:lnTo>
                  <a:lnTo>
                    <a:pt x="677" y="382"/>
                  </a:lnTo>
                  <a:lnTo>
                    <a:pt x="676" y="382"/>
                  </a:lnTo>
                  <a:lnTo>
                    <a:pt x="675" y="381"/>
                  </a:lnTo>
                  <a:lnTo>
                    <a:pt x="675" y="380"/>
                  </a:lnTo>
                  <a:lnTo>
                    <a:pt x="674" y="379"/>
                  </a:lnTo>
                  <a:lnTo>
                    <a:pt x="673" y="378"/>
                  </a:lnTo>
                  <a:lnTo>
                    <a:pt x="672" y="377"/>
                  </a:lnTo>
                  <a:lnTo>
                    <a:pt x="671" y="375"/>
                  </a:lnTo>
                  <a:lnTo>
                    <a:pt x="669" y="373"/>
                  </a:lnTo>
                  <a:lnTo>
                    <a:pt x="668" y="372"/>
                  </a:lnTo>
                  <a:lnTo>
                    <a:pt x="667" y="369"/>
                  </a:lnTo>
                  <a:lnTo>
                    <a:pt x="665" y="368"/>
                  </a:lnTo>
                  <a:lnTo>
                    <a:pt x="664" y="365"/>
                  </a:lnTo>
                  <a:lnTo>
                    <a:pt x="662" y="364"/>
                  </a:lnTo>
                  <a:lnTo>
                    <a:pt x="661" y="361"/>
                  </a:lnTo>
                  <a:lnTo>
                    <a:pt x="659" y="361"/>
                  </a:lnTo>
                  <a:lnTo>
                    <a:pt x="657" y="361"/>
                  </a:lnTo>
                  <a:lnTo>
                    <a:pt x="655" y="361"/>
                  </a:lnTo>
                  <a:lnTo>
                    <a:pt x="654" y="362"/>
                  </a:lnTo>
                  <a:lnTo>
                    <a:pt x="652" y="362"/>
                  </a:lnTo>
                  <a:lnTo>
                    <a:pt x="650" y="362"/>
                  </a:lnTo>
                  <a:lnTo>
                    <a:pt x="649" y="363"/>
                  </a:lnTo>
                  <a:lnTo>
                    <a:pt x="647" y="364"/>
                  </a:lnTo>
                  <a:lnTo>
                    <a:pt x="645" y="364"/>
                  </a:lnTo>
                  <a:lnTo>
                    <a:pt x="643" y="365"/>
                  </a:lnTo>
                  <a:lnTo>
                    <a:pt x="641" y="366"/>
                  </a:lnTo>
                  <a:lnTo>
                    <a:pt x="639" y="367"/>
                  </a:lnTo>
                  <a:lnTo>
                    <a:pt x="636" y="369"/>
                  </a:lnTo>
                  <a:lnTo>
                    <a:pt x="632" y="371"/>
                  </a:lnTo>
                  <a:lnTo>
                    <a:pt x="629" y="373"/>
                  </a:lnTo>
                  <a:lnTo>
                    <a:pt x="625" y="375"/>
                  </a:lnTo>
                  <a:lnTo>
                    <a:pt x="621" y="377"/>
                  </a:lnTo>
                  <a:lnTo>
                    <a:pt x="618" y="379"/>
                  </a:lnTo>
                  <a:lnTo>
                    <a:pt x="616" y="380"/>
                  </a:lnTo>
                  <a:lnTo>
                    <a:pt x="614" y="381"/>
                  </a:lnTo>
                  <a:lnTo>
                    <a:pt x="612" y="382"/>
                  </a:lnTo>
                  <a:lnTo>
                    <a:pt x="610" y="383"/>
                  </a:lnTo>
                  <a:lnTo>
                    <a:pt x="608" y="384"/>
                  </a:lnTo>
                  <a:lnTo>
                    <a:pt x="606" y="384"/>
                  </a:lnTo>
                  <a:lnTo>
                    <a:pt x="604" y="385"/>
                  </a:lnTo>
                  <a:lnTo>
                    <a:pt x="603" y="385"/>
                  </a:lnTo>
                  <a:lnTo>
                    <a:pt x="603" y="384"/>
                  </a:lnTo>
                  <a:lnTo>
                    <a:pt x="604" y="382"/>
                  </a:lnTo>
                  <a:lnTo>
                    <a:pt x="604" y="381"/>
                  </a:lnTo>
                  <a:lnTo>
                    <a:pt x="605" y="380"/>
                  </a:lnTo>
                  <a:lnTo>
                    <a:pt x="606" y="378"/>
                  </a:lnTo>
                  <a:lnTo>
                    <a:pt x="607" y="377"/>
                  </a:lnTo>
                  <a:lnTo>
                    <a:pt x="608" y="375"/>
                  </a:lnTo>
                  <a:lnTo>
                    <a:pt x="609" y="374"/>
                  </a:lnTo>
                  <a:lnTo>
                    <a:pt x="610" y="373"/>
                  </a:lnTo>
                  <a:lnTo>
                    <a:pt x="611" y="372"/>
                  </a:lnTo>
                  <a:lnTo>
                    <a:pt x="612" y="370"/>
                  </a:lnTo>
                  <a:lnTo>
                    <a:pt x="613" y="369"/>
                  </a:lnTo>
                  <a:lnTo>
                    <a:pt x="615" y="367"/>
                  </a:lnTo>
                  <a:lnTo>
                    <a:pt x="617" y="365"/>
                  </a:lnTo>
                  <a:lnTo>
                    <a:pt x="620" y="362"/>
                  </a:lnTo>
                  <a:lnTo>
                    <a:pt x="622" y="360"/>
                  </a:lnTo>
                  <a:lnTo>
                    <a:pt x="624" y="358"/>
                  </a:lnTo>
                  <a:lnTo>
                    <a:pt x="625" y="356"/>
                  </a:lnTo>
                  <a:lnTo>
                    <a:pt x="626" y="355"/>
                  </a:lnTo>
                  <a:lnTo>
                    <a:pt x="627" y="354"/>
                  </a:lnTo>
                  <a:lnTo>
                    <a:pt x="628" y="353"/>
                  </a:lnTo>
                  <a:lnTo>
                    <a:pt x="628" y="352"/>
                  </a:lnTo>
                  <a:lnTo>
                    <a:pt x="629" y="351"/>
                  </a:lnTo>
                  <a:lnTo>
                    <a:pt x="629" y="350"/>
                  </a:lnTo>
                  <a:lnTo>
                    <a:pt x="630" y="349"/>
                  </a:lnTo>
                  <a:lnTo>
                    <a:pt x="630" y="348"/>
                  </a:lnTo>
                  <a:lnTo>
                    <a:pt x="628" y="346"/>
                  </a:lnTo>
                  <a:lnTo>
                    <a:pt x="625" y="344"/>
                  </a:lnTo>
                  <a:lnTo>
                    <a:pt x="624" y="343"/>
                  </a:lnTo>
                  <a:lnTo>
                    <a:pt x="622" y="342"/>
                  </a:lnTo>
                  <a:lnTo>
                    <a:pt x="622" y="341"/>
                  </a:lnTo>
                  <a:lnTo>
                    <a:pt x="621" y="340"/>
                  </a:lnTo>
                  <a:lnTo>
                    <a:pt x="621" y="340"/>
                  </a:lnTo>
                  <a:lnTo>
                    <a:pt x="621" y="339"/>
                  </a:lnTo>
                  <a:lnTo>
                    <a:pt x="620" y="338"/>
                  </a:lnTo>
                  <a:lnTo>
                    <a:pt x="620" y="338"/>
                  </a:lnTo>
                  <a:lnTo>
                    <a:pt x="620" y="337"/>
                  </a:lnTo>
                  <a:lnTo>
                    <a:pt x="620" y="336"/>
                  </a:lnTo>
                  <a:lnTo>
                    <a:pt x="621" y="335"/>
                  </a:lnTo>
                  <a:lnTo>
                    <a:pt x="622" y="334"/>
                  </a:lnTo>
                  <a:lnTo>
                    <a:pt x="623" y="334"/>
                  </a:lnTo>
                  <a:lnTo>
                    <a:pt x="624" y="333"/>
                  </a:lnTo>
                  <a:lnTo>
                    <a:pt x="627" y="332"/>
                  </a:lnTo>
                  <a:lnTo>
                    <a:pt x="629" y="331"/>
                  </a:lnTo>
                  <a:lnTo>
                    <a:pt x="632" y="329"/>
                  </a:lnTo>
                  <a:lnTo>
                    <a:pt x="635" y="328"/>
                  </a:lnTo>
                  <a:lnTo>
                    <a:pt x="636" y="327"/>
                  </a:lnTo>
                  <a:lnTo>
                    <a:pt x="637" y="326"/>
                  </a:lnTo>
                  <a:lnTo>
                    <a:pt x="639" y="325"/>
                  </a:lnTo>
                  <a:lnTo>
                    <a:pt x="640" y="325"/>
                  </a:lnTo>
                  <a:lnTo>
                    <a:pt x="640" y="324"/>
                  </a:lnTo>
                  <a:lnTo>
                    <a:pt x="640" y="324"/>
                  </a:lnTo>
                  <a:lnTo>
                    <a:pt x="640" y="324"/>
                  </a:lnTo>
                  <a:lnTo>
                    <a:pt x="640" y="323"/>
                  </a:lnTo>
                  <a:lnTo>
                    <a:pt x="640" y="323"/>
                  </a:lnTo>
                  <a:lnTo>
                    <a:pt x="640" y="322"/>
                  </a:lnTo>
                  <a:lnTo>
                    <a:pt x="640" y="322"/>
                  </a:lnTo>
                  <a:lnTo>
                    <a:pt x="640" y="322"/>
                  </a:lnTo>
                  <a:lnTo>
                    <a:pt x="638" y="321"/>
                  </a:lnTo>
                  <a:lnTo>
                    <a:pt x="636" y="319"/>
                  </a:lnTo>
                  <a:lnTo>
                    <a:pt x="635" y="318"/>
                  </a:lnTo>
                  <a:lnTo>
                    <a:pt x="634" y="318"/>
                  </a:lnTo>
                  <a:lnTo>
                    <a:pt x="633" y="317"/>
                  </a:lnTo>
                  <a:lnTo>
                    <a:pt x="633" y="317"/>
                  </a:lnTo>
                  <a:lnTo>
                    <a:pt x="632" y="316"/>
                  </a:lnTo>
                  <a:lnTo>
                    <a:pt x="632" y="315"/>
                  </a:lnTo>
                  <a:lnTo>
                    <a:pt x="631" y="315"/>
                  </a:lnTo>
                  <a:lnTo>
                    <a:pt x="631" y="314"/>
                  </a:lnTo>
                  <a:lnTo>
                    <a:pt x="630" y="314"/>
                  </a:lnTo>
                  <a:lnTo>
                    <a:pt x="630" y="313"/>
                  </a:lnTo>
                  <a:lnTo>
                    <a:pt x="630" y="312"/>
                  </a:lnTo>
                  <a:lnTo>
                    <a:pt x="630" y="311"/>
                  </a:lnTo>
                  <a:lnTo>
                    <a:pt x="632" y="311"/>
                  </a:lnTo>
                  <a:lnTo>
                    <a:pt x="635" y="310"/>
                  </a:lnTo>
                  <a:lnTo>
                    <a:pt x="638" y="309"/>
                  </a:lnTo>
                  <a:lnTo>
                    <a:pt x="640" y="308"/>
                  </a:lnTo>
                  <a:lnTo>
                    <a:pt x="642" y="307"/>
                  </a:lnTo>
                  <a:lnTo>
                    <a:pt x="644" y="306"/>
                  </a:lnTo>
                  <a:lnTo>
                    <a:pt x="647" y="305"/>
                  </a:lnTo>
                  <a:lnTo>
                    <a:pt x="649" y="304"/>
                  </a:lnTo>
                  <a:lnTo>
                    <a:pt x="650" y="303"/>
                  </a:lnTo>
                  <a:lnTo>
                    <a:pt x="652" y="302"/>
                  </a:lnTo>
                  <a:lnTo>
                    <a:pt x="654" y="301"/>
                  </a:lnTo>
                  <a:lnTo>
                    <a:pt x="655" y="300"/>
                  </a:lnTo>
                  <a:lnTo>
                    <a:pt x="657" y="299"/>
                  </a:lnTo>
                  <a:lnTo>
                    <a:pt x="658" y="297"/>
                  </a:lnTo>
                  <a:lnTo>
                    <a:pt x="660" y="296"/>
                  </a:lnTo>
                  <a:lnTo>
                    <a:pt x="661" y="295"/>
                  </a:lnTo>
                  <a:lnTo>
                    <a:pt x="662" y="293"/>
                  </a:lnTo>
                  <a:lnTo>
                    <a:pt x="663" y="292"/>
                  </a:lnTo>
                  <a:lnTo>
                    <a:pt x="664" y="291"/>
                  </a:lnTo>
                  <a:lnTo>
                    <a:pt x="664" y="289"/>
                  </a:lnTo>
                  <a:lnTo>
                    <a:pt x="665" y="288"/>
                  </a:lnTo>
                  <a:lnTo>
                    <a:pt x="665" y="286"/>
                  </a:lnTo>
                  <a:lnTo>
                    <a:pt x="665" y="284"/>
                  </a:lnTo>
                  <a:lnTo>
                    <a:pt x="666" y="282"/>
                  </a:lnTo>
                  <a:lnTo>
                    <a:pt x="666" y="281"/>
                  </a:lnTo>
                  <a:lnTo>
                    <a:pt x="666" y="279"/>
                  </a:lnTo>
                  <a:lnTo>
                    <a:pt x="666" y="277"/>
                  </a:lnTo>
                  <a:lnTo>
                    <a:pt x="665" y="275"/>
                  </a:lnTo>
                  <a:lnTo>
                    <a:pt x="665" y="273"/>
                  </a:lnTo>
                  <a:lnTo>
                    <a:pt x="665" y="270"/>
                  </a:lnTo>
                  <a:lnTo>
                    <a:pt x="664" y="268"/>
                  </a:lnTo>
                  <a:lnTo>
                    <a:pt x="663" y="265"/>
                  </a:lnTo>
                  <a:lnTo>
                    <a:pt x="661" y="265"/>
                  </a:lnTo>
                  <a:lnTo>
                    <a:pt x="659" y="264"/>
                  </a:lnTo>
                  <a:lnTo>
                    <a:pt x="657" y="264"/>
                  </a:lnTo>
                  <a:lnTo>
                    <a:pt x="655" y="264"/>
                  </a:lnTo>
                  <a:lnTo>
                    <a:pt x="654" y="264"/>
                  </a:lnTo>
                  <a:lnTo>
                    <a:pt x="652" y="264"/>
                  </a:lnTo>
                  <a:lnTo>
                    <a:pt x="651" y="264"/>
                  </a:lnTo>
                  <a:lnTo>
                    <a:pt x="649" y="264"/>
                  </a:lnTo>
                  <a:lnTo>
                    <a:pt x="648" y="264"/>
                  </a:lnTo>
                  <a:lnTo>
                    <a:pt x="647" y="264"/>
                  </a:lnTo>
                  <a:lnTo>
                    <a:pt x="645" y="265"/>
                  </a:lnTo>
                  <a:lnTo>
                    <a:pt x="644" y="265"/>
                  </a:lnTo>
                  <a:lnTo>
                    <a:pt x="643" y="266"/>
                  </a:lnTo>
                  <a:lnTo>
                    <a:pt x="642" y="266"/>
                  </a:lnTo>
                  <a:lnTo>
                    <a:pt x="640" y="267"/>
                  </a:lnTo>
                  <a:lnTo>
                    <a:pt x="639" y="268"/>
                  </a:lnTo>
                  <a:lnTo>
                    <a:pt x="637" y="269"/>
                  </a:lnTo>
                  <a:lnTo>
                    <a:pt x="635" y="270"/>
                  </a:lnTo>
                  <a:lnTo>
                    <a:pt x="632" y="272"/>
                  </a:lnTo>
                  <a:lnTo>
                    <a:pt x="630" y="273"/>
                  </a:lnTo>
                  <a:lnTo>
                    <a:pt x="629" y="274"/>
                  </a:lnTo>
                  <a:lnTo>
                    <a:pt x="627" y="274"/>
                  </a:lnTo>
                  <a:lnTo>
                    <a:pt x="626" y="275"/>
                  </a:lnTo>
                  <a:lnTo>
                    <a:pt x="625" y="275"/>
                  </a:lnTo>
                  <a:lnTo>
                    <a:pt x="623" y="275"/>
                  </a:lnTo>
                  <a:lnTo>
                    <a:pt x="621" y="276"/>
                  </a:lnTo>
                  <a:lnTo>
                    <a:pt x="620" y="276"/>
                  </a:lnTo>
                  <a:lnTo>
                    <a:pt x="618" y="276"/>
                  </a:lnTo>
                  <a:lnTo>
                    <a:pt x="617" y="275"/>
                  </a:lnTo>
                  <a:lnTo>
                    <a:pt x="616" y="274"/>
                  </a:lnTo>
                  <a:lnTo>
                    <a:pt x="615" y="273"/>
                  </a:lnTo>
                  <a:lnTo>
                    <a:pt x="614" y="272"/>
                  </a:lnTo>
                  <a:lnTo>
                    <a:pt x="613" y="271"/>
                  </a:lnTo>
                  <a:lnTo>
                    <a:pt x="613" y="270"/>
                  </a:lnTo>
                  <a:lnTo>
                    <a:pt x="612" y="268"/>
                  </a:lnTo>
                  <a:lnTo>
                    <a:pt x="611" y="267"/>
                  </a:lnTo>
                  <a:lnTo>
                    <a:pt x="609" y="263"/>
                  </a:lnTo>
                  <a:lnTo>
                    <a:pt x="607" y="259"/>
                  </a:lnTo>
                  <a:lnTo>
                    <a:pt x="606" y="258"/>
                  </a:lnTo>
                  <a:lnTo>
                    <a:pt x="606" y="257"/>
                  </a:lnTo>
                  <a:lnTo>
                    <a:pt x="605" y="256"/>
                  </a:lnTo>
                  <a:lnTo>
                    <a:pt x="605" y="255"/>
                  </a:lnTo>
                  <a:lnTo>
                    <a:pt x="604" y="255"/>
                  </a:lnTo>
                  <a:lnTo>
                    <a:pt x="603" y="254"/>
                  </a:lnTo>
                  <a:lnTo>
                    <a:pt x="603" y="253"/>
                  </a:lnTo>
                  <a:lnTo>
                    <a:pt x="602" y="253"/>
                  </a:lnTo>
                  <a:lnTo>
                    <a:pt x="601" y="253"/>
                  </a:lnTo>
                  <a:lnTo>
                    <a:pt x="600" y="252"/>
                  </a:lnTo>
                  <a:lnTo>
                    <a:pt x="599" y="252"/>
                  </a:lnTo>
                  <a:lnTo>
                    <a:pt x="598" y="252"/>
                  </a:lnTo>
                  <a:lnTo>
                    <a:pt x="597" y="252"/>
                  </a:lnTo>
                  <a:lnTo>
                    <a:pt x="596" y="252"/>
                  </a:lnTo>
                  <a:lnTo>
                    <a:pt x="594" y="252"/>
                  </a:lnTo>
                  <a:lnTo>
                    <a:pt x="592" y="252"/>
                  </a:lnTo>
                  <a:lnTo>
                    <a:pt x="590" y="255"/>
                  </a:lnTo>
                  <a:lnTo>
                    <a:pt x="587" y="257"/>
                  </a:lnTo>
                  <a:lnTo>
                    <a:pt x="584" y="259"/>
                  </a:lnTo>
                  <a:lnTo>
                    <a:pt x="581" y="262"/>
                  </a:lnTo>
                  <a:lnTo>
                    <a:pt x="579" y="263"/>
                  </a:lnTo>
                  <a:lnTo>
                    <a:pt x="576" y="265"/>
                  </a:lnTo>
                  <a:lnTo>
                    <a:pt x="574" y="266"/>
                  </a:lnTo>
                  <a:lnTo>
                    <a:pt x="571" y="268"/>
                  </a:lnTo>
                  <a:lnTo>
                    <a:pt x="568" y="269"/>
                  </a:lnTo>
                  <a:lnTo>
                    <a:pt x="565" y="270"/>
                  </a:lnTo>
                  <a:lnTo>
                    <a:pt x="563" y="271"/>
                  </a:lnTo>
                  <a:lnTo>
                    <a:pt x="560" y="272"/>
                  </a:lnTo>
                  <a:lnTo>
                    <a:pt x="557" y="272"/>
                  </a:lnTo>
                  <a:lnTo>
                    <a:pt x="554" y="273"/>
                  </a:lnTo>
                  <a:lnTo>
                    <a:pt x="552" y="273"/>
                  </a:lnTo>
                  <a:lnTo>
                    <a:pt x="549" y="273"/>
                  </a:lnTo>
                  <a:lnTo>
                    <a:pt x="546" y="273"/>
                  </a:lnTo>
                  <a:lnTo>
                    <a:pt x="543" y="273"/>
                  </a:lnTo>
                  <a:lnTo>
                    <a:pt x="540" y="273"/>
                  </a:lnTo>
                  <a:lnTo>
                    <a:pt x="537" y="273"/>
                  </a:lnTo>
                  <a:lnTo>
                    <a:pt x="534" y="273"/>
                  </a:lnTo>
                  <a:lnTo>
                    <a:pt x="532" y="272"/>
                  </a:lnTo>
                  <a:lnTo>
                    <a:pt x="529" y="271"/>
                  </a:lnTo>
                  <a:lnTo>
                    <a:pt x="526" y="271"/>
                  </a:lnTo>
                  <a:lnTo>
                    <a:pt x="523" y="270"/>
                  </a:lnTo>
                  <a:lnTo>
                    <a:pt x="520" y="269"/>
                  </a:lnTo>
                  <a:lnTo>
                    <a:pt x="516" y="268"/>
                  </a:lnTo>
                  <a:lnTo>
                    <a:pt x="513" y="267"/>
                  </a:lnTo>
                  <a:lnTo>
                    <a:pt x="510" y="266"/>
                  </a:lnTo>
                  <a:lnTo>
                    <a:pt x="507" y="264"/>
                  </a:lnTo>
                  <a:lnTo>
                    <a:pt x="504" y="263"/>
                  </a:lnTo>
                  <a:lnTo>
                    <a:pt x="500" y="262"/>
                  </a:lnTo>
                  <a:lnTo>
                    <a:pt x="498" y="256"/>
                  </a:lnTo>
                  <a:lnTo>
                    <a:pt x="494" y="251"/>
                  </a:lnTo>
                  <a:lnTo>
                    <a:pt x="491" y="246"/>
                  </a:lnTo>
                  <a:lnTo>
                    <a:pt x="488" y="241"/>
                  </a:lnTo>
                  <a:lnTo>
                    <a:pt x="485" y="237"/>
                  </a:lnTo>
                  <a:lnTo>
                    <a:pt x="482" y="232"/>
                  </a:lnTo>
                  <a:lnTo>
                    <a:pt x="479" y="227"/>
                  </a:lnTo>
                  <a:lnTo>
                    <a:pt x="475" y="223"/>
                  </a:lnTo>
                  <a:lnTo>
                    <a:pt x="474" y="220"/>
                  </a:lnTo>
                  <a:lnTo>
                    <a:pt x="472" y="218"/>
                  </a:lnTo>
                  <a:lnTo>
                    <a:pt x="470" y="216"/>
                  </a:lnTo>
                  <a:lnTo>
                    <a:pt x="468" y="214"/>
                  </a:lnTo>
                  <a:lnTo>
                    <a:pt x="466" y="212"/>
                  </a:lnTo>
                  <a:lnTo>
                    <a:pt x="465" y="209"/>
                  </a:lnTo>
                  <a:lnTo>
                    <a:pt x="463" y="207"/>
                  </a:lnTo>
                  <a:lnTo>
                    <a:pt x="461" y="205"/>
                  </a:lnTo>
                  <a:lnTo>
                    <a:pt x="459" y="203"/>
                  </a:lnTo>
                  <a:lnTo>
                    <a:pt x="457" y="201"/>
                  </a:lnTo>
                  <a:lnTo>
                    <a:pt x="455" y="199"/>
                  </a:lnTo>
                  <a:lnTo>
                    <a:pt x="453" y="197"/>
                  </a:lnTo>
                  <a:lnTo>
                    <a:pt x="451" y="195"/>
                  </a:lnTo>
                  <a:lnTo>
                    <a:pt x="448" y="193"/>
                  </a:lnTo>
                  <a:lnTo>
                    <a:pt x="446" y="191"/>
                  </a:lnTo>
                  <a:lnTo>
                    <a:pt x="444" y="189"/>
                  </a:lnTo>
                  <a:lnTo>
                    <a:pt x="439" y="187"/>
                  </a:lnTo>
                  <a:lnTo>
                    <a:pt x="434" y="184"/>
                  </a:lnTo>
                  <a:lnTo>
                    <a:pt x="429" y="182"/>
                  </a:lnTo>
                  <a:lnTo>
                    <a:pt x="424" y="180"/>
                  </a:lnTo>
                  <a:lnTo>
                    <a:pt x="420" y="179"/>
                  </a:lnTo>
                  <a:lnTo>
                    <a:pt x="415" y="177"/>
                  </a:lnTo>
                  <a:lnTo>
                    <a:pt x="411" y="175"/>
                  </a:lnTo>
                  <a:lnTo>
                    <a:pt x="406" y="174"/>
                  </a:lnTo>
                  <a:lnTo>
                    <a:pt x="402" y="173"/>
                  </a:lnTo>
                  <a:lnTo>
                    <a:pt x="397" y="172"/>
                  </a:lnTo>
                  <a:lnTo>
                    <a:pt x="393" y="171"/>
                  </a:lnTo>
                  <a:lnTo>
                    <a:pt x="389" y="170"/>
                  </a:lnTo>
                  <a:lnTo>
                    <a:pt x="385" y="170"/>
                  </a:lnTo>
                  <a:lnTo>
                    <a:pt x="381" y="169"/>
                  </a:lnTo>
                  <a:lnTo>
                    <a:pt x="376" y="169"/>
                  </a:lnTo>
                  <a:lnTo>
                    <a:pt x="372" y="169"/>
                  </a:lnTo>
                  <a:lnTo>
                    <a:pt x="368" y="169"/>
                  </a:lnTo>
                  <a:lnTo>
                    <a:pt x="364" y="169"/>
                  </a:lnTo>
                  <a:lnTo>
                    <a:pt x="360" y="170"/>
                  </a:lnTo>
                  <a:lnTo>
                    <a:pt x="356" y="170"/>
                  </a:lnTo>
                  <a:lnTo>
                    <a:pt x="351" y="171"/>
                  </a:lnTo>
                  <a:lnTo>
                    <a:pt x="347" y="172"/>
                  </a:lnTo>
                  <a:lnTo>
                    <a:pt x="343" y="172"/>
                  </a:lnTo>
                  <a:lnTo>
                    <a:pt x="339" y="173"/>
                  </a:lnTo>
                  <a:lnTo>
                    <a:pt x="334" y="174"/>
                  </a:lnTo>
                  <a:lnTo>
                    <a:pt x="330" y="176"/>
                  </a:lnTo>
                  <a:lnTo>
                    <a:pt x="325" y="177"/>
                  </a:lnTo>
                  <a:lnTo>
                    <a:pt x="321" y="178"/>
                  </a:lnTo>
                  <a:lnTo>
                    <a:pt x="316" y="180"/>
                  </a:lnTo>
                  <a:lnTo>
                    <a:pt x="312" y="181"/>
                  </a:lnTo>
                  <a:lnTo>
                    <a:pt x="307" y="183"/>
                  </a:lnTo>
                  <a:lnTo>
                    <a:pt x="302" y="185"/>
                  </a:lnTo>
                  <a:lnTo>
                    <a:pt x="297" y="188"/>
                  </a:lnTo>
                  <a:lnTo>
                    <a:pt x="293" y="192"/>
                  </a:lnTo>
                  <a:lnTo>
                    <a:pt x="289" y="196"/>
                  </a:lnTo>
                  <a:lnTo>
                    <a:pt x="285" y="200"/>
                  </a:lnTo>
                  <a:lnTo>
                    <a:pt x="281" y="204"/>
                  </a:lnTo>
                  <a:lnTo>
                    <a:pt x="278" y="208"/>
                  </a:lnTo>
                  <a:lnTo>
                    <a:pt x="274" y="211"/>
                  </a:lnTo>
                  <a:lnTo>
                    <a:pt x="271" y="215"/>
                  </a:lnTo>
                  <a:lnTo>
                    <a:pt x="269" y="219"/>
                  </a:lnTo>
                  <a:lnTo>
                    <a:pt x="266" y="223"/>
                  </a:lnTo>
                  <a:lnTo>
                    <a:pt x="263" y="227"/>
                  </a:lnTo>
                  <a:lnTo>
                    <a:pt x="261" y="231"/>
                  </a:lnTo>
                  <a:lnTo>
                    <a:pt x="259" y="236"/>
                  </a:lnTo>
                  <a:lnTo>
                    <a:pt x="257" y="240"/>
                  </a:lnTo>
                  <a:lnTo>
                    <a:pt x="256" y="244"/>
                  </a:lnTo>
                  <a:lnTo>
                    <a:pt x="254" y="248"/>
                  </a:lnTo>
                  <a:lnTo>
                    <a:pt x="253" y="253"/>
                  </a:lnTo>
                  <a:lnTo>
                    <a:pt x="252" y="257"/>
                  </a:lnTo>
                  <a:lnTo>
                    <a:pt x="252" y="262"/>
                  </a:lnTo>
                  <a:lnTo>
                    <a:pt x="251" y="266"/>
                  </a:lnTo>
                  <a:lnTo>
                    <a:pt x="251" y="271"/>
                  </a:lnTo>
                  <a:lnTo>
                    <a:pt x="251" y="275"/>
                  </a:lnTo>
                  <a:lnTo>
                    <a:pt x="251" y="280"/>
                  </a:lnTo>
                  <a:lnTo>
                    <a:pt x="252" y="285"/>
                  </a:lnTo>
                  <a:lnTo>
                    <a:pt x="252" y="290"/>
                  </a:lnTo>
                  <a:lnTo>
                    <a:pt x="253" y="295"/>
                  </a:lnTo>
                  <a:lnTo>
                    <a:pt x="254" y="300"/>
                  </a:lnTo>
                  <a:lnTo>
                    <a:pt x="255" y="305"/>
                  </a:lnTo>
                  <a:lnTo>
                    <a:pt x="257" y="310"/>
                  </a:lnTo>
                  <a:lnTo>
                    <a:pt x="259" y="315"/>
                  </a:lnTo>
                  <a:lnTo>
                    <a:pt x="261" y="321"/>
                  </a:lnTo>
                  <a:lnTo>
                    <a:pt x="263" y="326"/>
                  </a:lnTo>
                  <a:lnTo>
                    <a:pt x="263" y="327"/>
                  </a:lnTo>
                  <a:lnTo>
                    <a:pt x="262" y="328"/>
                  </a:lnTo>
                  <a:lnTo>
                    <a:pt x="262" y="328"/>
                  </a:lnTo>
                  <a:lnTo>
                    <a:pt x="262" y="329"/>
                  </a:lnTo>
                  <a:lnTo>
                    <a:pt x="262" y="330"/>
                  </a:lnTo>
                  <a:lnTo>
                    <a:pt x="261" y="331"/>
                  </a:lnTo>
                  <a:lnTo>
                    <a:pt x="261" y="331"/>
                  </a:lnTo>
                  <a:lnTo>
                    <a:pt x="260" y="332"/>
                  </a:lnTo>
                  <a:lnTo>
                    <a:pt x="259" y="333"/>
                  </a:lnTo>
                  <a:lnTo>
                    <a:pt x="258" y="334"/>
                  </a:lnTo>
                  <a:lnTo>
                    <a:pt x="257" y="336"/>
                  </a:lnTo>
                  <a:lnTo>
                    <a:pt x="255" y="337"/>
                  </a:lnTo>
                  <a:lnTo>
                    <a:pt x="254" y="338"/>
                  </a:lnTo>
                  <a:lnTo>
                    <a:pt x="253" y="339"/>
                  </a:lnTo>
                  <a:lnTo>
                    <a:pt x="253" y="340"/>
                  </a:lnTo>
                  <a:lnTo>
                    <a:pt x="252" y="341"/>
                  </a:lnTo>
                  <a:lnTo>
                    <a:pt x="252" y="342"/>
                  </a:lnTo>
                  <a:lnTo>
                    <a:pt x="251" y="342"/>
                  </a:lnTo>
                  <a:lnTo>
                    <a:pt x="251" y="343"/>
                  </a:lnTo>
                  <a:lnTo>
                    <a:pt x="251" y="344"/>
                  </a:lnTo>
                  <a:lnTo>
                    <a:pt x="250" y="345"/>
                  </a:lnTo>
                  <a:lnTo>
                    <a:pt x="250" y="346"/>
                  </a:lnTo>
                  <a:lnTo>
                    <a:pt x="250" y="346"/>
                  </a:lnTo>
                  <a:lnTo>
                    <a:pt x="249" y="347"/>
                  </a:lnTo>
                  <a:lnTo>
                    <a:pt x="249" y="349"/>
                  </a:lnTo>
                  <a:lnTo>
                    <a:pt x="249" y="350"/>
                  </a:lnTo>
                  <a:lnTo>
                    <a:pt x="250" y="350"/>
                  </a:lnTo>
                  <a:lnTo>
                    <a:pt x="251" y="351"/>
                  </a:lnTo>
                  <a:lnTo>
                    <a:pt x="252" y="352"/>
                  </a:lnTo>
                  <a:lnTo>
                    <a:pt x="252" y="354"/>
                  </a:lnTo>
                  <a:lnTo>
                    <a:pt x="255" y="357"/>
                  </a:lnTo>
                  <a:lnTo>
                    <a:pt x="258" y="360"/>
                  </a:lnTo>
                  <a:lnTo>
                    <a:pt x="259" y="362"/>
                  </a:lnTo>
                  <a:lnTo>
                    <a:pt x="260" y="363"/>
                  </a:lnTo>
                  <a:lnTo>
                    <a:pt x="261" y="365"/>
                  </a:lnTo>
                  <a:lnTo>
                    <a:pt x="262" y="367"/>
                  </a:lnTo>
                  <a:lnTo>
                    <a:pt x="262" y="368"/>
                  </a:lnTo>
                  <a:lnTo>
                    <a:pt x="263" y="368"/>
                  </a:lnTo>
                  <a:lnTo>
                    <a:pt x="263" y="369"/>
                  </a:lnTo>
                  <a:lnTo>
                    <a:pt x="263" y="370"/>
                  </a:lnTo>
                  <a:lnTo>
                    <a:pt x="263" y="371"/>
                  </a:lnTo>
                  <a:lnTo>
                    <a:pt x="264" y="372"/>
                  </a:lnTo>
                  <a:lnTo>
                    <a:pt x="264" y="372"/>
                  </a:lnTo>
                  <a:lnTo>
                    <a:pt x="263" y="373"/>
                  </a:lnTo>
                  <a:lnTo>
                    <a:pt x="260" y="375"/>
                  </a:lnTo>
                  <a:lnTo>
                    <a:pt x="256" y="377"/>
                  </a:lnTo>
                  <a:lnTo>
                    <a:pt x="254" y="378"/>
                  </a:lnTo>
                  <a:lnTo>
                    <a:pt x="253" y="379"/>
                  </a:lnTo>
                  <a:lnTo>
                    <a:pt x="252" y="379"/>
                  </a:lnTo>
                  <a:lnTo>
                    <a:pt x="251" y="380"/>
                  </a:lnTo>
                  <a:lnTo>
                    <a:pt x="251" y="380"/>
                  </a:lnTo>
                  <a:lnTo>
                    <a:pt x="250" y="381"/>
                  </a:lnTo>
                  <a:lnTo>
                    <a:pt x="250" y="381"/>
                  </a:lnTo>
                  <a:lnTo>
                    <a:pt x="249" y="382"/>
                  </a:lnTo>
                  <a:lnTo>
                    <a:pt x="249" y="382"/>
                  </a:lnTo>
                  <a:lnTo>
                    <a:pt x="249" y="383"/>
                  </a:lnTo>
                  <a:lnTo>
                    <a:pt x="249" y="384"/>
                  </a:lnTo>
                  <a:lnTo>
                    <a:pt x="249" y="384"/>
                  </a:lnTo>
                  <a:lnTo>
                    <a:pt x="249" y="385"/>
                  </a:lnTo>
                  <a:lnTo>
                    <a:pt x="249" y="386"/>
                  </a:lnTo>
                  <a:lnTo>
                    <a:pt x="249" y="387"/>
                  </a:lnTo>
                  <a:lnTo>
                    <a:pt x="249" y="387"/>
                  </a:lnTo>
                  <a:lnTo>
                    <a:pt x="250" y="388"/>
                  </a:lnTo>
                  <a:lnTo>
                    <a:pt x="251" y="389"/>
                  </a:lnTo>
                  <a:lnTo>
                    <a:pt x="251" y="390"/>
                  </a:lnTo>
                  <a:lnTo>
                    <a:pt x="252" y="391"/>
                  </a:lnTo>
                  <a:lnTo>
                    <a:pt x="253" y="393"/>
                  </a:lnTo>
                  <a:lnTo>
                    <a:pt x="254" y="394"/>
                  </a:lnTo>
                  <a:lnTo>
                    <a:pt x="254" y="394"/>
                  </a:lnTo>
                  <a:lnTo>
                    <a:pt x="254" y="395"/>
                  </a:lnTo>
                  <a:lnTo>
                    <a:pt x="254" y="396"/>
                  </a:lnTo>
                  <a:lnTo>
                    <a:pt x="254" y="396"/>
                  </a:lnTo>
                  <a:lnTo>
                    <a:pt x="254" y="398"/>
                  </a:lnTo>
                  <a:lnTo>
                    <a:pt x="253" y="400"/>
                  </a:lnTo>
                  <a:lnTo>
                    <a:pt x="253" y="402"/>
                  </a:lnTo>
                  <a:lnTo>
                    <a:pt x="252" y="405"/>
                  </a:lnTo>
                  <a:lnTo>
                    <a:pt x="251" y="408"/>
                  </a:lnTo>
                  <a:lnTo>
                    <a:pt x="251" y="412"/>
                  </a:lnTo>
                  <a:lnTo>
                    <a:pt x="248" y="413"/>
                  </a:lnTo>
                  <a:lnTo>
                    <a:pt x="244" y="414"/>
                  </a:lnTo>
                  <a:lnTo>
                    <a:pt x="242" y="415"/>
                  </a:lnTo>
                  <a:lnTo>
                    <a:pt x="239" y="416"/>
                  </a:lnTo>
                  <a:lnTo>
                    <a:pt x="237" y="417"/>
                  </a:lnTo>
                  <a:lnTo>
                    <a:pt x="235" y="417"/>
                  </a:lnTo>
                  <a:lnTo>
                    <a:pt x="233" y="418"/>
                  </a:lnTo>
                  <a:lnTo>
                    <a:pt x="230" y="419"/>
                  </a:lnTo>
                  <a:lnTo>
                    <a:pt x="230" y="419"/>
                  </a:lnTo>
                  <a:lnTo>
                    <a:pt x="229" y="420"/>
                  </a:lnTo>
                  <a:lnTo>
                    <a:pt x="227" y="420"/>
                  </a:lnTo>
                  <a:lnTo>
                    <a:pt x="226" y="421"/>
                  </a:lnTo>
                  <a:lnTo>
                    <a:pt x="226" y="421"/>
                  </a:lnTo>
                  <a:lnTo>
                    <a:pt x="225" y="422"/>
                  </a:lnTo>
                  <a:lnTo>
                    <a:pt x="224" y="422"/>
                  </a:lnTo>
                  <a:lnTo>
                    <a:pt x="223" y="423"/>
                  </a:lnTo>
                  <a:lnTo>
                    <a:pt x="222" y="424"/>
                  </a:lnTo>
                  <a:lnTo>
                    <a:pt x="221" y="425"/>
                  </a:lnTo>
                  <a:lnTo>
                    <a:pt x="220" y="426"/>
                  </a:lnTo>
                  <a:lnTo>
                    <a:pt x="219" y="427"/>
                  </a:lnTo>
                  <a:lnTo>
                    <a:pt x="218" y="428"/>
                  </a:lnTo>
                  <a:lnTo>
                    <a:pt x="217" y="429"/>
                  </a:lnTo>
                  <a:lnTo>
                    <a:pt x="216" y="430"/>
                  </a:lnTo>
                  <a:lnTo>
                    <a:pt x="215" y="432"/>
                  </a:lnTo>
                  <a:lnTo>
                    <a:pt x="206" y="435"/>
                  </a:lnTo>
                  <a:lnTo>
                    <a:pt x="197" y="439"/>
                  </a:lnTo>
                  <a:lnTo>
                    <a:pt x="191" y="441"/>
                  </a:lnTo>
                  <a:lnTo>
                    <a:pt x="186" y="444"/>
                  </a:lnTo>
                  <a:lnTo>
                    <a:pt x="180" y="445"/>
                  </a:lnTo>
                  <a:lnTo>
                    <a:pt x="175" y="448"/>
                  </a:lnTo>
                  <a:lnTo>
                    <a:pt x="169" y="450"/>
                  </a:lnTo>
                  <a:lnTo>
                    <a:pt x="164" y="451"/>
                  </a:lnTo>
                  <a:lnTo>
                    <a:pt x="161" y="452"/>
                  </a:lnTo>
                  <a:lnTo>
                    <a:pt x="159" y="453"/>
                  </a:lnTo>
                  <a:lnTo>
                    <a:pt x="156" y="454"/>
                  </a:lnTo>
                  <a:lnTo>
                    <a:pt x="154" y="454"/>
                  </a:lnTo>
                  <a:lnTo>
                    <a:pt x="151" y="455"/>
                  </a:lnTo>
                  <a:lnTo>
                    <a:pt x="148" y="455"/>
                  </a:lnTo>
                  <a:lnTo>
                    <a:pt x="146" y="456"/>
                  </a:lnTo>
                  <a:lnTo>
                    <a:pt x="144" y="456"/>
                  </a:lnTo>
                  <a:lnTo>
                    <a:pt x="141" y="457"/>
                  </a:lnTo>
                  <a:lnTo>
                    <a:pt x="139" y="457"/>
                  </a:lnTo>
                  <a:lnTo>
                    <a:pt x="137" y="457"/>
                  </a:lnTo>
                  <a:lnTo>
                    <a:pt x="135" y="45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18"/>
            <p:cNvSpPr>
              <a:spLocks/>
            </p:cNvSpPr>
            <p:nvPr/>
          </p:nvSpPr>
          <p:spPr bwMode="auto">
            <a:xfrm>
              <a:off x="915" y="3299"/>
              <a:ext cx="67" cy="57"/>
            </a:xfrm>
            <a:custGeom>
              <a:avLst/>
              <a:gdLst>
                <a:gd name="T0" fmla="*/ 7 w 67"/>
                <a:gd name="T1" fmla="*/ 56 h 57"/>
                <a:gd name="T2" fmla="*/ 6 w 67"/>
                <a:gd name="T3" fmla="*/ 56 h 57"/>
                <a:gd name="T4" fmla="*/ 4 w 67"/>
                <a:gd name="T5" fmla="*/ 56 h 57"/>
                <a:gd name="T6" fmla="*/ 3 w 67"/>
                <a:gd name="T7" fmla="*/ 55 h 57"/>
                <a:gd name="T8" fmla="*/ 2 w 67"/>
                <a:gd name="T9" fmla="*/ 53 h 57"/>
                <a:gd name="T10" fmla="*/ 2 w 67"/>
                <a:gd name="T11" fmla="*/ 50 h 57"/>
                <a:gd name="T12" fmla="*/ 1 w 67"/>
                <a:gd name="T13" fmla="*/ 47 h 57"/>
                <a:gd name="T14" fmla="*/ 0 w 67"/>
                <a:gd name="T15" fmla="*/ 44 h 57"/>
                <a:gd name="T16" fmla="*/ 1 w 67"/>
                <a:gd name="T17" fmla="*/ 42 h 57"/>
                <a:gd name="T18" fmla="*/ 1 w 67"/>
                <a:gd name="T19" fmla="*/ 40 h 57"/>
                <a:gd name="T20" fmla="*/ 3 w 67"/>
                <a:gd name="T21" fmla="*/ 38 h 57"/>
                <a:gd name="T22" fmla="*/ 4 w 67"/>
                <a:gd name="T23" fmla="*/ 36 h 57"/>
                <a:gd name="T24" fmla="*/ 4 w 67"/>
                <a:gd name="T25" fmla="*/ 34 h 57"/>
                <a:gd name="T26" fmla="*/ 4 w 67"/>
                <a:gd name="T27" fmla="*/ 32 h 57"/>
                <a:gd name="T28" fmla="*/ 5 w 67"/>
                <a:gd name="T29" fmla="*/ 30 h 57"/>
                <a:gd name="T30" fmla="*/ 4 w 67"/>
                <a:gd name="T31" fmla="*/ 29 h 57"/>
                <a:gd name="T32" fmla="*/ 2 w 67"/>
                <a:gd name="T33" fmla="*/ 28 h 57"/>
                <a:gd name="T34" fmla="*/ 1 w 67"/>
                <a:gd name="T35" fmla="*/ 27 h 57"/>
                <a:gd name="T36" fmla="*/ 0 w 67"/>
                <a:gd name="T37" fmla="*/ 26 h 57"/>
                <a:gd name="T38" fmla="*/ 0 w 67"/>
                <a:gd name="T39" fmla="*/ 25 h 57"/>
                <a:gd name="T40" fmla="*/ 0 w 67"/>
                <a:gd name="T41" fmla="*/ 24 h 57"/>
                <a:gd name="T42" fmla="*/ 0 w 67"/>
                <a:gd name="T43" fmla="*/ 23 h 57"/>
                <a:gd name="T44" fmla="*/ 2 w 67"/>
                <a:gd name="T45" fmla="*/ 21 h 57"/>
                <a:gd name="T46" fmla="*/ 6 w 67"/>
                <a:gd name="T47" fmla="*/ 18 h 57"/>
                <a:gd name="T48" fmla="*/ 10 w 67"/>
                <a:gd name="T49" fmla="*/ 17 h 57"/>
                <a:gd name="T50" fmla="*/ 14 w 67"/>
                <a:gd name="T51" fmla="*/ 15 h 57"/>
                <a:gd name="T52" fmla="*/ 18 w 67"/>
                <a:gd name="T53" fmla="*/ 14 h 57"/>
                <a:gd name="T54" fmla="*/ 22 w 67"/>
                <a:gd name="T55" fmla="*/ 14 h 57"/>
                <a:gd name="T56" fmla="*/ 29 w 67"/>
                <a:gd name="T57" fmla="*/ 12 h 57"/>
                <a:gd name="T58" fmla="*/ 36 w 67"/>
                <a:gd name="T59" fmla="*/ 10 h 57"/>
                <a:gd name="T60" fmla="*/ 42 w 67"/>
                <a:gd name="T61" fmla="*/ 7 h 57"/>
                <a:gd name="T62" fmla="*/ 47 w 67"/>
                <a:gd name="T63" fmla="*/ 4 h 57"/>
                <a:gd name="T64" fmla="*/ 51 w 67"/>
                <a:gd name="T65" fmla="*/ 3 h 57"/>
                <a:gd name="T66" fmla="*/ 54 w 67"/>
                <a:gd name="T67" fmla="*/ 1 h 57"/>
                <a:gd name="T68" fmla="*/ 57 w 67"/>
                <a:gd name="T69" fmla="*/ 1 h 57"/>
                <a:gd name="T70" fmla="*/ 59 w 67"/>
                <a:gd name="T71" fmla="*/ 0 h 57"/>
                <a:gd name="T72" fmla="*/ 62 w 67"/>
                <a:gd name="T73" fmla="*/ 4 h 57"/>
                <a:gd name="T74" fmla="*/ 65 w 67"/>
                <a:gd name="T75" fmla="*/ 9 h 57"/>
                <a:gd name="T76" fmla="*/ 66 w 67"/>
                <a:gd name="T77" fmla="*/ 11 h 57"/>
                <a:gd name="T78" fmla="*/ 67 w 67"/>
                <a:gd name="T79" fmla="*/ 13 h 57"/>
                <a:gd name="T80" fmla="*/ 67 w 67"/>
                <a:gd name="T81" fmla="*/ 14 h 57"/>
                <a:gd name="T82" fmla="*/ 67 w 67"/>
                <a:gd name="T83" fmla="*/ 15 h 57"/>
                <a:gd name="T84" fmla="*/ 67 w 67"/>
                <a:gd name="T85" fmla="*/ 18 h 57"/>
                <a:gd name="T86" fmla="*/ 66 w 67"/>
                <a:gd name="T87" fmla="*/ 22 h 57"/>
                <a:gd name="T88" fmla="*/ 65 w 67"/>
                <a:gd name="T89" fmla="*/ 27 h 57"/>
                <a:gd name="T90" fmla="*/ 63 w 67"/>
                <a:gd name="T91" fmla="*/ 31 h 57"/>
                <a:gd name="T92" fmla="*/ 60 w 67"/>
                <a:gd name="T93" fmla="*/ 33 h 57"/>
                <a:gd name="T94" fmla="*/ 58 w 67"/>
                <a:gd name="T95" fmla="*/ 36 h 57"/>
                <a:gd name="T96" fmla="*/ 54 w 67"/>
                <a:gd name="T97" fmla="*/ 38 h 57"/>
                <a:gd name="T98" fmla="*/ 51 w 67"/>
                <a:gd name="T99" fmla="*/ 41 h 57"/>
                <a:gd name="T100" fmla="*/ 48 w 67"/>
                <a:gd name="T101" fmla="*/ 43 h 57"/>
                <a:gd name="T102" fmla="*/ 44 w 67"/>
                <a:gd name="T103" fmla="*/ 45 h 57"/>
                <a:gd name="T104" fmla="*/ 40 w 67"/>
                <a:gd name="T105" fmla="*/ 47 h 57"/>
                <a:gd name="T106" fmla="*/ 36 w 67"/>
                <a:gd name="T107" fmla="*/ 49 h 57"/>
                <a:gd name="T108" fmla="*/ 32 w 67"/>
                <a:gd name="T109" fmla="*/ 51 h 57"/>
                <a:gd name="T110" fmla="*/ 28 w 67"/>
                <a:gd name="T111" fmla="*/ 52 h 57"/>
                <a:gd name="T112" fmla="*/ 24 w 67"/>
                <a:gd name="T113" fmla="*/ 54 h 57"/>
                <a:gd name="T114" fmla="*/ 20 w 67"/>
                <a:gd name="T115" fmla="*/ 55 h 57"/>
                <a:gd name="T116" fmla="*/ 17 w 67"/>
                <a:gd name="T117" fmla="*/ 56 h 57"/>
                <a:gd name="T118" fmla="*/ 13 w 67"/>
                <a:gd name="T119" fmla="*/ 56 h 57"/>
                <a:gd name="T120" fmla="*/ 9 w 67"/>
                <a:gd name="T121"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7" h="57">
                  <a:moveTo>
                    <a:pt x="7" y="57"/>
                  </a:moveTo>
                  <a:lnTo>
                    <a:pt x="7" y="56"/>
                  </a:lnTo>
                  <a:lnTo>
                    <a:pt x="6" y="56"/>
                  </a:lnTo>
                  <a:lnTo>
                    <a:pt x="6" y="56"/>
                  </a:lnTo>
                  <a:lnTo>
                    <a:pt x="5" y="56"/>
                  </a:lnTo>
                  <a:lnTo>
                    <a:pt x="4" y="56"/>
                  </a:lnTo>
                  <a:lnTo>
                    <a:pt x="4" y="55"/>
                  </a:lnTo>
                  <a:lnTo>
                    <a:pt x="3" y="55"/>
                  </a:lnTo>
                  <a:lnTo>
                    <a:pt x="2" y="55"/>
                  </a:lnTo>
                  <a:lnTo>
                    <a:pt x="2" y="53"/>
                  </a:lnTo>
                  <a:lnTo>
                    <a:pt x="2" y="52"/>
                  </a:lnTo>
                  <a:lnTo>
                    <a:pt x="2" y="50"/>
                  </a:lnTo>
                  <a:lnTo>
                    <a:pt x="1" y="49"/>
                  </a:lnTo>
                  <a:lnTo>
                    <a:pt x="1" y="47"/>
                  </a:lnTo>
                  <a:lnTo>
                    <a:pt x="0" y="45"/>
                  </a:lnTo>
                  <a:lnTo>
                    <a:pt x="0" y="44"/>
                  </a:lnTo>
                  <a:lnTo>
                    <a:pt x="0" y="43"/>
                  </a:lnTo>
                  <a:lnTo>
                    <a:pt x="1" y="42"/>
                  </a:lnTo>
                  <a:lnTo>
                    <a:pt x="1" y="41"/>
                  </a:lnTo>
                  <a:lnTo>
                    <a:pt x="1" y="40"/>
                  </a:lnTo>
                  <a:lnTo>
                    <a:pt x="2" y="39"/>
                  </a:lnTo>
                  <a:lnTo>
                    <a:pt x="3" y="38"/>
                  </a:lnTo>
                  <a:lnTo>
                    <a:pt x="4" y="37"/>
                  </a:lnTo>
                  <a:lnTo>
                    <a:pt x="4" y="36"/>
                  </a:lnTo>
                  <a:lnTo>
                    <a:pt x="4" y="35"/>
                  </a:lnTo>
                  <a:lnTo>
                    <a:pt x="4" y="34"/>
                  </a:lnTo>
                  <a:lnTo>
                    <a:pt x="4" y="33"/>
                  </a:lnTo>
                  <a:lnTo>
                    <a:pt x="4" y="32"/>
                  </a:lnTo>
                  <a:lnTo>
                    <a:pt x="5" y="31"/>
                  </a:lnTo>
                  <a:lnTo>
                    <a:pt x="5" y="30"/>
                  </a:lnTo>
                  <a:lnTo>
                    <a:pt x="5" y="30"/>
                  </a:lnTo>
                  <a:lnTo>
                    <a:pt x="4" y="29"/>
                  </a:lnTo>
                  <a:lnTo>
                    <a:pt x="3" y="28"/>
                  </a:lnTo>
                  <a:lnTo>
                    <a:pt x="2" y="28"/>
                  </a:lnTo>
                  <a:lnTo>
                    <a:pt x="1" y="27"/>
                  </a:lnTo>
                  <a:lnTo>
                    <a:pt x="1" y="27"/>
                  </a:lnTo>
                  <a:lnTo>
                    <a:pt x="0" y="26"/>
                  </a:lnTo>
                  <a:lnTo>
                    <a:pt x="0" y="26"/>
                  </a:lnTo>
                  <a:lnTo>
                    <a:pt x="0" y="25"/>
                  </a:lnTo>
                  <a:lnTo>
                    <a:pt x="0" y="25"/>
                  </a:lnTo>
                  <a:lnTo>
                    <a:pt x="0" y="25"/>
                  </a:lnTo>
                  <a:lnTo>
                    <a:pt x="0" y="24"/>
                  </a:lnTo>
                  <a:lnTo>
                    <a:pt x="0" y="24"/>
                  </a:lnTo>
                  <a:lnTo>
                    <a:pt x="0" y="23"/>
                  </a:lnTo>
                  <a:lnTo>
                    <a:pt x="0" y="22"/>
                  </a:lnTo>
                  <a:lnTo>
                    <a:pt x="2" y="21"/>
                  </a:lnTo>
                  <a:lnTo>
                    <a:pt x="4" y="19"/>
                  </a:lnTo>
                  <a:lnTo>
                    <a:pt x="6" y="18"/>
                  </a:lnTo>
                  <a:lnTo>
                    <a:pt x="8" y="18"/>
                  </a:lnTo>
                  <a:lnTo>
                    <a:pt x="10" y="17"/>
                  </a:lnTo>
                  <a:lnTo>
                    <a:pt x="12" y="16"/>
                  </a:lnTo>
                  <a:lnTo>
                    <a:pt x="14" y="15"/>
                  </a:lnTo>
                  <a:lnTo>
                    <a:pt x="15" y="15"/>
                  </a:lnTo>
                  <a:lnTo>
                    <a:pt x="18" y="14"/>
                  </a:lnTo>
                  <a:lnTo>
                    <a:pt x="19" y="14"/>
                  </a:lnTo>
                  <a:lnTo>
                    <a:pt x="22" y="14"/>
                  </a:lnTo>
                  <a:lnTo>
                    <a:pt x="24" y="13"/>
                  </a:lnTo>
                  <a:lnTo>
                    <a:pt x="29" y="12"/>
                  </a:lnTo>
                  <a:lnTo>
                    <a:pt x="34" y="11"/>
                  </a:lnTo>
                  <a:lnTo>
                    <a:pt x="36" y="10"/>
                  </a:lnTo>
                  <a:lnTo>
                    <a:pt x="39" y="8"/>
                  </a:lnTo>
                  <a:lnTo>
                    <a:pt x="42" y="7"/>
                  </a:lnTo>
                  <a:lnTo>
                    <a:pt x="45" y="5"/>
                  </a:lnTo>
                  <a:lnTo>
                    <a:pt x="47" y="4"/>
                  </a:lnTo>
                  <a:lnTo>
                    <a:pt x="49" y="3"/>
                  </a:lnTo>
                  <a:lnTo>
                    <a:pt x="51" y="3"/>
                  </a:lnTo>
                  <a:lnTo>
                    <a:pt x="52" y="2"/>
                  </a:lnTo>
                  <a:lnTo>
                    <a:pt x="54" y="1"/>
                  </a:lnTo>
                  <a:lnTo>
                    <a:pt x="56" y="1"/>
                  </a:lnTo>
                  <a:lnTo>
                    <a:pt x="57" y="1"/>
                  </a:lnTo>
                  <a:lnTo>
                    <a:pt x="58" y="0"/>
                  </a:lnTo>
                  <a:lnTo>
                    <a:pt x="59" y="0"/>
                  </a:lnTo>
                  <a:lnTo>
                    <a:pt x="60" y="0"/>
                  </a:lnTo>
                  <a:lnTo>
                    <a:pt x="62" y="4"/>
                  </a:lnTo>
                  <a:lnTo>
                    <a:pt x="65" y="8"/>
                  </a:lnTo>
                  <a:lnTo>
                    <a:pt x="65" y="9"/>
                  </a:lnTo>
                  <a:lnTo>
                    <a:pt x="66" y="11"/>
                  </a:lnTo>
                  <a:lnTo>
                    <a:pt x="66" y="11"/>
                  </a:lnTo>
                  <a:lnTo>
                    <a:pt x="67" y="12"/>
                  </a:lnTo>
                  <a:lnTo>
                    <a:pt x="67" y="13"/>
                  </a:lnTo>
                  <a:lnTo>
                    <a:pt x="67" y="13"/>
                  </a:lnTo>
                  <a:lnTo>
                    <a:pt x="67" y="14"/>
                  </a:lnTo>
                  <a:lnTo>
                    <a:pt x="67" y="15"/>
                  </a:lnTo>
                  <a:lnTo>
                    <a:pt x="67" y="15"/>
                  </a:lnTo>
                  <a:lnTo>
                    <a:pt x="67" y="16"/>
                  </a:lnTo>
                  <a:lnTo>
                    <a:pt x="67" y="18"/>
                  </a:lnTo>
                  <a:lnTo>
                    <a:pt x="67" y="20"/>
                  </a:lnTo>
                  <a:lnTo>
                    <a:pt x="66" y="22"/>
                  </a:lnTo>
                  <a:lnTo>
                    <a:pt x="65" y="24"/>
                  </a:lnTo>
                  <a:lnTo>
                    <a:pt x="65" y="27"/>
                  </a:lnTo>
                  <a:lnTo>
                    <a:pt x="64" y="30"/>
                  </a:lnTo>
                  <a:lnTo>
                    <a:pt x="63" y="31"/>
                  </a:lnTo>
                  <a:lnTo>
                    <a:pt x="62" y="32"/>
                  </a:lnTo>
                  <a:lnTo>
                    <a:pt x="60" y="33"/>
                  </a:lnTo>
                  <a:lnTo>
                    <a:pt x="59" y="35"/>
                  </a:lnTo>
                  <a:lnTo>
                    <a:pt x="58" y="36"/>
                  </a:lnTo>
                  <a:lnTo>
                    <a:pt x="56" y="37"/>
                  </a:lnTo>
                  <a:lnTo>
                    <a:pt x="54" y="38"/>
                  </a:lnTo>
                  <a:lnTo>
                    <a:pt x="53" y="39"/>
                  </a:lnTo>
                  <a:lnTo>
                    <a:pt x="51" y="41"/>
                  </a:lnTo>
                  <a:lnTo>
                    <a:pt x="50" y="42"/>
                  </a:lnTo>
                  <a:lnTo>
                    <a:pt x="48" y="43"/>
                  </a:lnTo>
                  <a:lnTo>
                    <a:pt x="46" y="44"/>
                  </a:lnTo>
                  <a:lnTo>
                    <a:pt x="44" y="45"/>
                  </a:lnTo>
                  <a:lnTo>
                    <a:pt x="42" y="46"/>
                  </a:lnTo>
                  <a:lnTo>
                    <a:pt x="40" y="47"/>
                  </a:lnTo>
                  <a:lnTo>
                    <a:pt x="38" y="48"/>
                  </a:lnTo>
                  <a:lnTo>
                    <a:pt x="36" y="49"/>
                  </a:lnTo>
                  <a:lnTo>
                    <a:pt x="34" y="50"/>
                  </a:lnTo>
                  <a:lnTo>
                    <a:pt x="32" y="51"/>
                  </a:lnTo>
                  <a:lnTo>
                    <a:pt x="30" y="52"/>
                  </a:lnTo>
                  <a:lnTo>
                    <a:pt x="28" y="52"/>
                  </a:lnTo>
                  <a:lnTo>
                    <a:pt x="26" y="53"/>
                  </a:lnTo>
                  <a:lnTo>
                    <a:pt x="24" y="54"/>
                  </a:lnTo>
                  <a:lnTo>
                    <a:pt x="22" y="54"/>
                  </a:lnTo>
                  <a:lnTo>
                    <a:pt x="20" y="55"/>
                  </a:lnTo>
                  <a:lnTo>
                    <a:pt x="18" y="55"/>
                  </a:lnTo>
                  <a:lnTo>
                    <a:pt x="17" y="56"/>
                  </a:lnTo>
                  <a:lnTo>
                    <a:pt x="15" y="56"/>
                  </a:lnTo>
                  <a:lnTo>
                    <a:pt x="13" y="56"/>
                  </a:lnTo>
                  <a:lnTo>
                    <a:pt x="11" y="56"/>
                  </a:lnTo>
                  <a:lnTo>
                    <a:pt x="9" y="57"/>
                  </a:lnTo>
                  <a:lnTo>
                    <a:pt x="7" y="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9"/>
            <p:cNvSpPr>
              <a:spLocks/>
            </p:cNvSpPr>
            <p:nvPr/>
          </p:nvSpPr>
          <p:spPr bwMode="auto">
            <a:xfrm>
              <a:off x="1131" y="3308"/>
              <a:ext cx="78" cy="32"/>
            </a:xfrm>
            <a:custGeom>
              <a:avLst/>
              <a:gdLst>
                <a:gd name="T0" fmla="*/ 22 w 78"/>
                <a:gd name="T1" fmla="*/ 32 h 32"/>
                <a:gd name="T2" fmla="*/ 20 w 78"/>
                <a:gd name="T3" fmla="*/ 31 h 32"/>
                <a:gd name="T4" fmla="*/ 16 w 78"/>
                <a:gd name="T5" fmla="*/ 31 h 32"/>
                <a:gd name="T6" fmla="*/ 7 w 78"/>
                <a:gd name="T7" fmla="*/ 31 h 32"/>
                <a:gd name="T8" fmla="*/ 0 w 78"/>
                <a:gd name="T9" fmla="*/ 31 h 32"/>
                <a:gd name="T10" fmla="*/ 1 w 78"/>
                <a:gd name="T11" fmla="*/ 30 h 32"/>
                <a:gd name="T12" fmla="*/ 2 w 78"/>
                <a:gd name="T13" fmla="*/ 28 h 32"/>
                <a:gd name="T14" fmla="*/ 4 w 78"/>
                <a:gd name="T15" fmla="*/ 25 h 32"/>
                <a:gd name="T16" fmla="*/ 6 w 78"/>
                <a:gd name="T17" fmla="*/ 23 h 32"/>
                <a:gd name="T18" fmla="*/ 9 w 78"/>
                <a:gd name="T19" fmla="*/ 20 h 32"/>
                <a:gd name="T20" fmla="*/ 11 w 78"/>
                <a:gd name="T21" fmla="*/ 19 h 32"/>
                <a:gd name="T22" fmla="*/ 14 w 78"/>
                <a:gd name="T23" fmla="*/ 17 h 32"/>
                <a:gd name="T24" fmla="*/ 16 w 78"/>
                <a:gd name="T25" fmla="*/ 16 h 32"/>
                <a:gd name="T26" fmla="*/ 18 w 78"/>
                <a:gd name="T27" fmla="*/ 17 h 32"/>
                <a:gd name="T28" fmla="*/ 21 w 78"/>
                <a:gd name="T29" fmla="*/ 18 h 32"/>
                <a:gd name="T30" fmla="*/ 23 w 78"/>
                <a:gd name="T31" fmla="*/ 18 h 32"/>
                <a:gd name="T32" fmla="*/ 27 w 78"/>
                <a:gd name="T33" fmla="*/ 18 h 32"/>
                <a:gd name="T34" fmla="*/ 30 w 78"/>
                <a:gd name="T35" fmla="*/ 17 h 32"/>
                <a:gd name="T36" fmla="*/ 34 w 78"/>
                <a:gd name="T37" fmla="*/ 16 h 32"/>
                <a:gd name="T38" fmla="*/ 38 w 78"/>
                <a:gd name="T39" fmla="*/ 14 h 32"/>
                <a:gd name="T40" fmla="*/ 42 w 78"/>
                <a:gd name="T41" fmla="*/ 12 h 32"/>
                <a:gd name="T42" fmla="*/ 48 w 78"/>
                <a:gd name="T43" fmla="*/ 10 h 32"/>
                <a:gd name="T44" fmla="*/ 57 w 78"/>
                <a:gd name="T45" fmla="*/ 6 h 32"/>
                <a:gd name="T46" fmla="*/ 63 w 78"/>
                <a:gd name="T47" fmla="*/ 3 h 32"/>
                <a:gd name="T48" fmla="*/ 67 w 78"/>
                <a:gd name="T49" fmla="*/ 2 h 32"/>
                <a:gd name="T50" fmla="*/ 70 w 78"/>
                <a:gd name="T51" fmla="*/ 1 h 32"/>
                <a:gd name="T52" fmla="*/ 74 w 78"/>
                <a:gd name="T53" fmla="*/ 0 h 32"/>
                <a:gd name="T54" fmla="*/ 76 w 78"/>
                <a:gd name="T55" fmla="*/ 1 h 32"/>
                <a:gd name="T56" fmla="*/ 77 w 78"/>
                <a:gd name="T57" fmla="*/ 2 h 32"/>
                <a:gd name="T58" fmla="*/ 77 w 78"/>
                <a:gd name="T59" fmla="*/ 3 h 32"/>
                <a:gd name="T60" fmla="*/ 78 w 78"/>
                <a:gd name="T61" fmla="*/ 5 h 32"/>
                <a:gd name="T62" fmla="*/ 77 w 78"/>
                <a:gd name="T63" fmla="*/ 7 h 32"/>
                <a:gd name="T64" fmla="*/ 74 w 78"/>
                <a:gd name="T65" fmla="*/ 9 h 32"/>
                <a:gd name="T66" fmla="*/ 69 w 78"/>
                <a:gd name="T67" fmla="*/ 11 h 32"/>
                <a:gd name="T68" fmla="*/ 58 w 78"/>
                <a:gd name="T69" fmla="*/ 16 h 32"/>
                <a:gd name="T70" fmla="*/ 47 w 78"/>
                <a:gd name="T71" fmla="*/ 21 h 32"/>
                <a:gd name="T72" fmla="*/ 40 w 78"/>
                <a:gd name="T73" fmla="*/ 24 h 32"/>
                <a:gd name="T74" fmla="*/ 35 w 78"/>
                <a:gd name="T75" fmla="*/ 27 h 32"/>
                <a:gd name="T76" fmla="*/ 33 w 78"/>
                <a:gd name="T77" fmla="*/ 28 h 32"/>
                <a:gd name="T78" fmla="*/ 31 w 78"/>
                <a:gd name="T79" fmla="*/ 30 h 32"/>
                <a:gd name="T80" fmla="*/ 30 w 78"/>
                <a:gd name="T81" fmla="*/ 31 h 32"/>
                <a:gd name="T82" fmla="*/ 28 w 78"/>
                <a:gd name="T83" fmla="*/ 32 h 32"/>
                <a:gd name="T84" fmla="*/ 27 w 78"/>
                <a:gd name="T85" fmla="*/ 32 h 32"/>
                <a:gd name="T86" fmla="*/ 25 w 78"/>
                <a:gd name="T87" fmla="*/ 32 h 32"/>
                <a:gd name="T88" fmla="*/ 23 w 78"/>
                <a:gd name="T8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 h="32">
                  <a:moveTo>
                    <a:pt x="23" y="32"/>
                  </a:moveTo>
                  <a:lnTo>
                    <a:pt x="22" y="32"/>
                  </a:lnTo>
                  <a:lnTo>
                    <a:pt x="21" y="31"/>
                  </a:lnTo>
                  <a:lnTo>
                    <a:pt x="20" y="31"/>
                  </a:lnTo>
                  <a:lnTo>
                    <a:pt x="18" y="31"/>
                  </a:lnTo>
                  <a:lnTo>
                    <a:pt x="16" y="31"/>
                  </a:lnTo>
                  <a:lnTo>
                    <a:pt x="12" y="31"/>
                  </a:lnTo>
                  <a:lnTo>
                    <a:pt x="7" y="31"/>
                  </a:lnTo>
                  <a:lnTo>
                    <a:pt x="0" y="31"/>
                  </a:lnTo>
                  <a:lnTo>
                    <a:pt x="0" y="31"/>
                  </a:lnTo>
                  <a:lnTo>
                    <a:pt x="1" y="30"/>
                  </a:lnTo>
                  <a:lnTo>
                    <a:pt x="1" y="30"/>
                  </a:lnTo>
                  <a:lnTo>
                    <a:pt x="1" y="29"/>
                  </a:lnTo>
                  <a:lnTo>
                    <a:pt x="2" y="28"/>
                  </a:lnTo>
                  <a:lnTo>
                    <a:pt x="3" y="26"/>
                  </a:lnTo>
                  <a:lnTo>
                    <a:pt x="4" y="25"/>
                  </a:lnTo>
                  <a:lnTo>
                    <a:pt x="5" y="24"/>
                  </a:lnTo>
                  <a:lnTo>
                    <a:pt x="6" y="23"/>
                  </a:lnTo>
                  <a:lnTo>
                    <a:pt x="7" y="21"/>
                  </a:lnTo>
                  <a:lnTo>
                    <a:pt x="9" y="20"/>
                  </a:lnTo>
                  <a:lnTo>
                    <a:pt x="10" y="19"/>
                  </a:lnTo>
                  <a:lnTo>
                    <a:pt x="11" y="19"/>
                  </a:lnTo>
                  <a:lnTo>
                    <a:pt x="12" y="18"/>
                  </a:lnTo>
                  <a:lnTo>
                    <a:pt x="14" y="17"/>
                  </a:lnTo>
                  <a:lnTo>
                    <a:pt x="15" y="17"/>
                  </a:lnTo>
                  <a:lnTo>
                    <a:pt x="16" y="16"/>
                  </a:lnTo>
                  <a:lnTo>
                    <a:pt x="17" y="16"/>
                  </a:lnTo>
                  <a:lnTo>
                    <a:pt x="18" y="17"/>
                  </a:lnTo>
                  <a:lnTo>
                    <a:pt x="20" y="17"/>
                  </a:lnTo>
                  <a:lnTo>
                    <a:pt x="21" y="18"/>
                  </a:lnTo>
                  <a:lnTo>
                    <a:pt x="22" y="18"/>
                  </a:lnTo>
                  <a:lnTo>
                    <a:pt x="23" y="18"/>
                  </a:lnTo>
                  <a:lnTo>
                    <a:pt x="25" y="18"/>
                  </a:lnTo>
                  <a:lnTo>
                    <a:pt x="27" y="18"/>
                  </a:lnTo>
                  <a:lnTo>
                    <a:pt x="28" y="17"/>
                  </a:lnTo>
                  <a:lnTo>
                    <a:pt x="30" y="17"/>
                  </a:lnTo>
                  <a:lnTo>
                    <a:pt x="32" y="16"/>
                  </a:lnTo>
                  <a:lnTo>
                    <a:pt x="34" y="16"/>
                  </a:lnTo>
                  <a:lnTo>
                    <a:pt x="36" y="15"/>
                  </a:lnTo>
                  <a:lnTo>
                    <a:pt x="38" y="14"/>
                  </a:lnTo>
                  <a:lnTo>
                    <a:pt x="40" y="13"/>
                  </a:lnTo>
                  <a:lnTo>
                    <a:pt x="42" y="12"/>
                  </a:lnTo>
                  <a:lnTo>
                    <a:pt x="44" y="12"/>
                  </a:lnTo>
                  <a:lnTo>
                    <a:pt x="48" y="10"/>
                  </a:lnTo>
                  <a:lnTo>
                    <a:pt x="52" y="8"/>
                  </a:lnTo>
                  <a:lnTo>
                    <a:pt x="57" y="6"/>
                  </a:lnTo>
                  <a:lnTo>
                    <a:pt x="61" y="4"/>
                  </a:lnTo>
                  <a:lnTo>
                    <a:pt x="63" y="3"/>
                  </a:lnTo>
                  <a:lnTo>
                    <a:pt x="65" y="2"/>
                  </a:lnTo>
                  <a:lnTo>
                    <a:pt x="67" y="2"/>
                  </a:lnTo>
                  <a:lnTo>
                    <a:pt x="69" y="1"/>
                  </a:lnTo>
                  <a:lnTo>
                    <a:pt x="70" y="1"/>
                  </a:lnTo>
                  <a:lnTo>
                    <a:pt x="72" y="1"/>
                  </a:lnTo>
                  <a:lnTo>
                    <a:pt x="74" y="0"/>
                  </a:lnTo>
                  <a:lnTo>
                    <a:pt x="76" y="0"/>
                  </a:lnTo>
                  <a:lnTo>
                    <a:pt x="76" y="1"/>
                  </a:lnTo>
                  <a:lnTo>
                    <a:pt x="77" y="1"/>
                  </a:lnTo>
                  <a:lnTo>
                    <a:pt x="77" y="2"/>
                  </a:lnTo>
                  <a:lnTo>
                    <a:pt x="77" y="2"/>
                  </a:lnTo>
                  <a:lnTo>
                    <a:pt x="77" y="3"/>
                  </a:lnTo>
                  <a:lnTo>
                    <a:pt x="78" y="4"/>
                  </a:lnTo>
                  <a:lnTo>
                    <a:pt x="78" y="5"/>
                  </a:lnTo>
                  <a:lnTo>
                    <a:pt x="78" y="6"/>
                  </a:lnTo>
                  <a:lnTo>
                    <a:pt x="77" y="7"/>
                  </a:lnTo>
                  <a:lnTo>
                    <a:pt x="76" y="8"/>
                  </a:lnTo>
                  <a:lnTo>
                    <a:pt x="74" y="9"/>
                  </a:lnTo>
                  <a:lnTo>
                    <a:pt x="73" y="9"/>
                  </a:lnTo>
                  <a:lnTo>
                    <a:pt x="69" y="11"/>
                  </a:lnTo>
                  <a:lnTo>
                    <a:pt x="66" y="13"/>
                  </a:lnTo>
                  <a:lnTo>
                    <a:pt x="58" y="16"/>
                  </a:lnTo>
                  <a:lnTo>
                    <a:pt x="50" y="19"/>
                  </a:lnTo>
                  <a:lnTo>
                    <a:pt x="47" y="21"/>
                  </a:lnTo>
                  <a:lnTo>
                    <a:pt x="43" y="23"/>
                  </a:lnTo>
                  <a:lnTo>
                    <a:pt x="40" y="24"/>
                  </a:lnTo>
                  <a:lnTo>
                    <a:pt x="37" y="26"/>
                  </a:lnTo>
                  <a:lnTo>
                    <a:pt x="35" y="27"/>
                  </a:lnTo>
                  <a:lnTo>
                    <a:pt x="34" y="27"/>
                  </a:lnTo>
                  <a:lnTo>
                    <a:pt x="33" y="28"/>
                  </a:lnTo>
                  <a:lnTo>
                    <a:pt x="32" y="29"/>
                  </a:lnTo>
                  <a:lnTo>
                    <a:pt x="31" y="30"/>
                  </a:lnTo>
                  <a:lnTo>
                    <a:pt x="30" y="30"/>
                  </a:lnTo>
                  <a:lnTo>
                    <a:pt x="30" y="31"/>
                  </a:lnTo>
                  <a:lnTo>
                    <a:pt x="29" y="32"/>
                  </a:lnTo>
                  <a:lnTo>
                    <a:pt x="28" y="32"/>
                  </a:lnTo>
                  <a:lnTo>
                    <a:pt x="27" y="32"/>
                  </a:lnTo>
                  <a:lnTo>
                    <a:pt x="27" y="32"/>
                  </a:lnTo>
                  <a:lnTo>
                    <a:pt x="26" y="32"/>
                  </a:lnTo>
                  <a:lnTo>
                    <a:pt x="25" y="32"/>
                  </a:lnTo>
                  <a:lnTo>
                    <a:pt x="24" y="32"/>
                  </a:lnTo>
                  <a:lnTo>
                    <a:pt x="23" y="32"/>
                  </a:lnTo>
                  <a:lnTo>
                    <a:pt x="23"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0"/>
            <p:cNvSpPr>
              <a:spLocks/>
            </p:cNvSpPr>
            <p:nvPr/>
          </p:nvSpPr>
          <p:spPr bwMode="auto">
            <a:xfrm>
              <a:off x="914" y="3201"/>
              <a:ext cx="284" cy="105"/>
            </a:xfrm>
            <a:custGeom>
              <a:avLst/>
              <a:gdLst>
                <a:gd name="T0" fmla="*/ 16 w 284"/>
                <a:gd name="T1" fmla="*/ 104 h 105"/>
                <a:gd name="T2" fmla="*/ 17 w 284"/>
                <a:gd name="T3" fmla="*/ 97 h 105"/>
                <a:gd name="T4" fmla="*/ 34 w 284"/>
                <a:gd name="T5" fmla="*/ 81 h 105"/>
                <a:gd name="T6" fmla="*/ 39 w 284"/>
                <a:gd name="T7" fmla="*/ 75 h 105"/>
                <a:gd name="T8" fmla="*/ 40 w 284"/>
                <a:gd name="T9" fmla="*/ 72 h 105"/>
                <a:gd name="T10" fmla="*/ 38 w 284"/>
                <a:gd name="T11" fmla="*/ 72 h 105"/>
                <a:gd name="T12" fmla="*/ 31 w 284"/>
                <a:gd name="T13" fmla="*/ 79 h 105"/>
                <a:gd name="T14" fmla="*/ 17 w 284"/>
                <a:gd name="T15" fmla="*/ 91 h 105"/>
                <a:gd name="T16" fmla="*/ 10 w 284"/>
                <a:gd name="T17" fmla="*/ 96 h 105"/>
                <a:gd name="T18" fmla="*/ 7 w 284"/>
                <a:gd name="T19" fmla="*/ 95 h 105"/>
                <a:gd name="T20" fmla="*/ 6 w 284"/>
                <a:gd name="T21" fmla="*/ 90 h 105"/>
                <a:gd name="T22" fmla="*/ 24 w 284"/>
                <a:gd name="T23" fmla="*/ 73 h 105"/>
                <a:gd name="T24" fmla="*/ 34 w 284"/>
                <a:gd name="T25" fmla="*/ 63 h 105"/>
                <a:gd name="T26" fmla="*/ 30 w 284"/>
                <a:gd name="T27" fmla="*/ 63 h 105"/>
                <a:gd name="T28" fmla="*/ 14 w 284"/>
                <a:gd name="T29" fmla="*/ 77 h 105"/>
                <a:gd name="T30" fmla="*/ 5 w 284"/>
                <a:gd name="T31" fmla="*/ 84 h 105"/>
                <a:gd name="T32" fmla="*/ 1 w 284"/>
                <a:gd name="T33" fmla="*/ 87 h 105"/>
                <a:gd name="T34" fmla="*/ 0 w 284"/>
                <a:gd name="T35" fmla="*/ 84 h 105"/>
                <a:gd name="T36" fmla="*/ 1 w 284"/>
                <a:gd name="T37" fmla="*/ 80 h 105"/>
                <a:gd name="T38" fmla="*/ 8 w 284"/>
                <a:gd name="T39" fmla="*/ 71 h 105"/>
                <a:gd name="T40" fmla="*/ 25 w 284"/>
                <a:gd name="T41" fmla="*/ 55 h 105"/>
                <a:gd name="T42" fmla="*/ 47 w 284"/>
                <a:gd name="T43" fmla="*/ 40 h 105"/>
                <a:gd name="T44" fmla="*/ 70 w 284"/>
                <a:gd name="T45" fmla="*/ 26 h 105"/>
                <a:gd name="T46" fmla="*/ 93 w 284"/>
                <a:gd name="T47" fmla="*/ 15 h 105"/>
                <a:gd name="T48" fmla="*/ 119 w 284"/>
                <a:gd name="T49" fmla="*/ 7 h 105"/>
                <a:gd name="T50" fmla="*/ 146 w 284"/>
                <a:gd name="T51" fmla="*/ 1 h 105"/>
                <a:gd name="T52" fmla="*/ 176 w 284"/>
                <a:gd name="T53" fmla="*/ 0 h 105"/>
                <a:gd name="T54" fmla="*/ 213 w 284"/>
                <a:gd name="T55" fmla="*/ 4 h 105"/>
                <a:gd name="T56" fmla="*/ 229 w 284"/>
                <a:gd name="T57" fmla="*/ 7 h 105"/>
                <a:gd name="T58" fmla="*/ 243 w 284"/>
                <a:gd name="T59" fmla="*/ 11 h 105"/>
                <a:gd name="T60" fmla="*/ 255 w 284"/>
                <a:gd name="T61" fmla="*/ 17 h 105"/>
                <a:gd name="T62" fmla="*/ 270 w 284"/>
                <a:gd name="T63" fmla="*/ 22 h 105"/>
                <a:gd name="T64" fmla="*/ 283 w 284"/>
                <a:gd name="T65" fmla="*/ 27 h 105"/>
                <a:gd name="T66" fmla="*/ 284 w 284"/>
                <a:gd name="T67" fmla="*/ 30 h 105"/>
                <a:gd name="T68" fmla="*/ 279 w 284"/>
                <a:gd name="T69" fmla="*/ 38 h 105"/>
                <a:gd name="T70" fmla="*/ 264 w 284"/>
                <a:gd name="T71" fmla="*/ 47 h 105"/>
                <a:gd name="T72" fmla="*/ 250 w 284"/>
                <a:gd name="T73" fmla="*/ 54 h 105"/>
                <a:gd name="T74" fmla="*/ 242 w 284"/>
                <a:gd name="T75" fmla="*/ 57 h 105"/>
                <a:gd name="T76" fmla="*/ 234 w 284"/>
                <a:gd name="T77" fmla="*/ 58 h 105"/>
                <a:gd name="T78" fmla="*/ 233 w 284"/>
                <a:gd name="T79" fmla="*/ 45 h 105"/>
                <a:gd name="T80" fmla="*/ 241 w 284"/>
                <a:gd name="T81" fmla="*/ 38 h 105"/>
                <a:gd name="T82" fmla="*/ 266 w 284"/>
                <a:gd name="T83" fmla="*/ 35 h 105"/>
                <a:gd name="T84" fmla="*/ 274 w 284"/>
                <a:gd name="T85" fmla="*/ 31 h 105"/>
                <a:gd name="T86" fmla="*/ 273 w 284"/>
                <a:gd name="T87" fmla="*/ 29 h 105"/>
                <a:gd name="T88" fmla="*/ 247 w 284"/>
                <a:gd name="T89" fmla="*/ 31 h 105"/>
                <a:gd name="T90" fmla="*/ 216 w 284"/>
                <a:gd name="T91" fmla="*/ 35 h 105"/>
                <a:gd name="T92" fmla="*/ 186 w 284"/>
                <a:gd name="T93" fmla="*/ 40 h 105"/>
                <a:gd name="T94" fmla="*/ 157 w 284"/>
                <a:gd name="T95" fmla="*/ 47 h 105"/>
                <a:gd name="T96" fmla="*/ 127 w 284"/>
                <a:gd name="T97" fmla="*/ 56 h 105"/>
                <a:gd name="T98" fmla="*/ 48 w 284"/>
                <a:gd name="T99" fmla="*/ 96 h 105"/>
                <a:gd name="T100" fmla="*/ 31 w 284"/>
                <a:gd name="T101" fmla="*/ 104 h 105"/>
                <a:gd name="T102" fmla="*/ 30 w 284"/>
                <a:gd name="T103" fmla="*/ 102 h 105"/>
                <a:gd name="T104" fmla="*/ 33 w 284"/>
                <a:gd name="T105" fmla="*/ 99 h 105"/>
                <a:gd name="T106" fmla="*/ 38 w 284"/>
                <a:gd name="T107" fmla="*/ 93 h 105"/>
                <a:gd name="T108" fmla="*/ 38 w 284"/>
                <a:gd name="T109" fmla="*/ 91 h 105"/>
                <a:gd name="T110" fmla="*/ 34 w 284"/>
                <a:gd name="T111" fmla="*/ 93 h 105"/>
                <a:gd name="T112" fmla="*/ 28 w 284"/>
                <a:gd name="T113" fmla="*/ 97 h 105"/>
                <a:gd name="T114" fmla="*/ 23 w 284"/>
                <a:gd name="T115" fmla="*/ 102 h 105"/>
                <a:gd name="T116" fmla="*/ 19 w 284"/>
                <a:gd name="T117" fmla="*/ 10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4" h="105">
                  <a:moveTo>
                    <a:pt x="17" y="105"/>
                  </a:moveTo>
                  <a:lnTo>
                    <a:pt x="16" y="105"/>
                  </a:lnTo>
                  <a:lnTo>
                    <a:pt x="16" y="104"/>
                  </a:lnTo>
                  <a:lnTo>
                    <a:pt x="16" y="104"/>
                  </a:lnTo>
                  <a:lnTo>
                    <a:pt x="16" y="104"/>
                  </a:lnTo>
                  <a:lnTo>
                    <a:pt x="16" y="103"/>
                  </a:lnTo>
                  <a:lnTo>
                    <a:pt x="16" y="102"/>
                  </a:lnTo>
                  <a:lnTo>
                    <a:pt x="15" y="101"/>
                  </a:lnTo>
                  <a:lnTo>
                    <a:pt x="15" y="99"/>
                  </a:lnTo>
                  <a:lnTo>
                    <a:pt x="17" y="97"/>
                  </a:lnTo>
                  <a:lnTo>
                    <a:pt x="21" y="94"/>
                  </a:lnTo>
                  <a:lnTo>
                    <a:pt x="25" y="90"/>
                  </a:lnTo>
                  <a:lnTo>
                    <a:pt x="30" y="86"/>
                  </a:lnTo>
                  <a:lnTo>
                    <a:pt x="32" y="84"/>
                  </a:lnTo>
                  <a:lnTo>
                    <a:pt x="34" y="81"/>
                  </a:lnTo>
                  <a:lnTo>
                    <a:pt x="36" y="80"/>
                  </a:lnTo>
                  <a:lnTo>
                    <a:pt x="37" y="78"/>
                  </a:lnTo>
                  <a:lnTo>
                    <a:pt x="38" y="77"/>
                  </a:lnTo>
                  <a:lnTo>
                    <a:pt x="39" y="76"/>
                  </a:lnTo>
                  <a:lnTo>
                    <a:pt x="39" y="75"/>
                  </a:lnTo>
                  <a:lnTo>
                    <a:pt x="40" y="75"/>
                  </a:lnTo>
                  <a:lnTo>
                    <a:pt x="40" y="74"/>
                  </a:lnTo>
                  <a:lnTo>
                    <a:pt x="40" y="73"/>
                  </a:lnTo>
                  <a:lnTo>
                    <a:pt x="40" y="73"/>
                  </a:lnTo>
                  <a:lnTo>
                    <a:pt x="40" y="72"/>
                  </a:lnTo>
                  <a:lnTo>
                    <a:pt x="40" y="72"/>
                  </a:lnTo>
                  <a:lnTo>
                    <a:pt x="39" y="72"/>
                  </a:lnTo>
                  <a:lnTo>
                    <a:pt x="39" y="72"/>
                  </a:lnTo>
                  <a:lnTo>
                    <a:pt x="38" y="72"/>
                  </a:lnTo>
                  <a:lnTo>
                    <a:pt x="38" y="72"/>
                  </a:lnTo>
                  <a:lnTo>
                    <a:pt x="37" y="72"/>
                  </a:lnTo>
                  <a:lnTo>
                    <a:pt x="37" y="72"/>
                  </a:lnTo>
                  <a:lnTo>
                    <a:pt x="37" y="72"/>
                  </a:lnTo>
                  <a:lnTo>
                    <a:pt x="34" y="75"/>
                  </a:lnTo>
                  <a:lnTo>
                    <a:pt x="31" y="79"/>
                  </a:lnTo>
                  <a:lnTo>
                    <a:pt x="27" y="82"/>
                  </a:lnTo>
                  <a:lnTo>
                    <a:pt x="23" y="86"/>
                  </a:lnTo>
                  <a:lnTo>
                    <a:pt x="21" y="88"/>
                  </a:lnTo>
                  <a:lnTo>
                    <a:pt x="19" y="90"/>
                  </a:lnTo>
                  <a:lnTo>
                    <a:pt x="17" y="91"/>
                  </a:lnTo>
                  <a:lnTo>
                    <a:pt x="15" y="93"/>
                  </a:lnTo>
                  <a:lnTo>
                    <a:pt x="13" y="94"/>
                  </a:lnTo>
                  <a:lnTo>
                    <a:pt x="11" y="95"/>
                  </a:lnTo>
                  <a:lnTo>
                    <a:pt x="11" y="96"/>
                  </a:lnTo>
                  <a:lnTo>
                    <a:pt x="10" y="96"/>
                  </a:lnTo>
                  <a:lnTo>
                    <a:pt x="9" y="96"/>
                  </a:lnTo>
                  <a:lnTo>
                    <a:pt x="8" y="96"/>
                  </a:lnTo>
                  <a:lnTo>
                    <a:pt x="8" y="96"/>
                  </a:lnTo>
                  <a:lnTo>
                    <a:pt x="7" y="95"/>
                  </a:lnTo>
                  <a:lnTo>
                    <a:pt x="7" y="95"/>
                  </a:lnTo>
                  <a:lnTo>
                    <a:pt x="6" y="94"/>
                  </a:lnTo>
                  <a:lnTo>
                    <a:pt x="6" y="93"/>
                  </a:lnTo>
                  <a:lnTo>
                    <a:pt x="6" y="93"/>
                  </a:lnTo>
                  <a:lnTo>
                    <a:pt x="6" y="91"/>
                  </a:lnTo>
                  <a:lnTo>
                    <a:pt x="6" y="90"/>
                  </a:lnTo>
                  <a:lnTo>
                    <a:pt x="9" y="87"/>
                  </a:lnTo>
                  <a:lnTo>
                    <a:pt x="13" y="83"/>
                  </a:lnTo>
                  <a:lnTo>
                    <a:pt x="17" y="80"/>
                  </a:lnTo>
                  <a:lnTo>
                    <a:pt x="20" y="76"/>
                  </a:lnTo>
                  <a:lnTo>
                    <a:pt x="24" y="73"/>
                  </a:lnTo>
                  <a:lnTo>
                    <a:pt x="28" y="70"/>
                  </a:lnTo>
                  <a:lnTo>
                    <a:pt x="31" y="66"/>
                  </a:lnTo>
                  <a:lnTo>
                    <a:pt x="35" y="63"/>
                  </a:lnTo>
                  <a:lnTo>
                    <a:pt x="34" y="63"/>
                  </a:lnTo>
                  <a:lnTo>
                    <a:pt x="34" y="63"/>
                  </a:lnTo>
                  <a:lnTo>
                    <a:pt x="33" y="63"/>
                  </a:lnTo>
                  <a:lnTo>
                    <a:pt x="33" y="63"/>
                  </a:lnTo>
                  <a:lnTo>
                    <a:pt x="32" y="63"/>
                  </a:lnTo>
                  <a:lnTo>
                    <a:pt x="31" y="63"/>
                  </a:lnTo>
                  <a:lnTo>
                    <a:pt x="30" y="63"/>
                  </a:lnTo>
                  <a:lnTo>
                    <a:pt x="30" y="63"/>
                  </a:lnTo>
                  <a:lnTo>
                    <a:pt x="27" y="65"/>
                  </a:lnTo>
                  <a:lnTo>
                    <a:pt x="23" y="68"/>
                  </a:lnTo>
                  <a:lnTo>
                    <a:pt x="19" y="72"/>
                  </a:lnTo>
                  <a:lnTo>
                    <a:pt x="14" y="77"/>
                  </a:lnTo>
                  <a:lnTo>
                    <a:pt x="12" y="79"/>
                  </a:lnTo>
                  <a:lnTo>
                    <a:pt x="9" y="81"/>
                  </a:lnTo>
                  <a:lnTo>
                    <a:pt x="7" y="82"/>
                  </a:lnTo>
                  <a:lnTo>
                    <a:pt x="5" y="84"/>
                  </a:lnTo>
                  <a:lnTo>
                    <a:pt x="5" y="84"/>
                  </a:lnTo>
                  <a:lnTo>
                    <a:pt x="4" y="85"/>
                  </a:lnTo>
                  <a:lnTo>
                    <a:pt x="3" y="86"/>
                  </a:lnTo>
                  <a:lnTo>
                    <a:pt x="2" y="86"/>
                  </a:lnTo>
                  <a:lnTo>
                    <a:pt x="1" y="86"/>
                  </a:lnTo>
                  <a:lnTo>
                    <a:pt x="1" y="87"/>
                  </a:lnTo>
                  <a:lnTo>
                    <a:pt x="0" y="87"/>
                  </a:lnTo>
                  <a:lnTo>
                    <a:pt x="0" y="87"/>
                  </a:lnTo>
                  <a:lnTo>
                    <a:pt x="0" y="86"/>
                  </a:lnTo>
                  <a:lnTo>
                    <a:pt x="0" y="85"/>
                  </a:lnTo>
                  <a:lnTo>
                    <a:pt x="0" y="84"/>
                  </a:lnTo>
                  <a:lnTo>
                    <a:pt x="0" y="83"/>
                  </a:lnTo>
                  <a:lnTo>
                    <a:pt x="1" y="82"/>
                  </a:lnTo>
                  <a:lnTo>
                    <a:pt x="1" y="81"/>
                  </a:lnTo>
                  <a:lnTo>
                    <a:pt x="1" y="81"/>
                  </a:lnTo>
                  <a:lnTo>
                    <a:pt x="1" y="80"/>
                  </a:lnTo>
                  <a:lnTo>
                    <a:pt x="2" y="78"/>
                  </a:lnTo>
                  <a:lnTo>
                    <a:pt x="3" y="77"/>
                  </a:lnTo>
                  <a:lnTo>
                    <a:pt x="5" y="75"/>
                  </a:lnTo>
                  <a:lnTo>
                    <a:pt x="6" y="74"/>
                  </a:lnTo>
                  <a:lnTo>
                    <a:pt x="8" y="71"/>
                  </a:lnTo>
                  <a:lnTo>
                    <a:pt x="11" y="68"/>
                  </a:lnTo>
                  <a:lnTo>
                    <a:pt x="14" y="65"/>
                  </a:lnTo>
                  <a:lnTo>
                    <a:pt x="16" y="62"/>
                  </a:lnTo>
                  <a:lnTo>
                    <a:pt x="21" y="59"/>
                  </a:lnTo>
                  <a:lnTo>
                    <a:pt x="25" y="55"/>
                  </a:lnTo>
                  <a:lnTo>
                    <a:pt x="30" y="52"/>
                  </a:lnTo>
                  <a:lnTo>
                    <a:pt x="34" y="49"/>
                  </a:lnTo>
                  <a:lnTo>
                    <a:pt x="38" y="46"/>
                  </a:lnTo>
                  <a:lnTo>
                    <a:pt x="43" y="43"/>
                  </a:lnTo>
                  <a:lnTo>
                    <a:pt x="47" y="40"/>
                  </a:lnTo>
                  <a:lnTo>
                    <a:pt x="52" y="37"/>
                  </a:lnTo>
                  <a:lnTo>
                    <a:pt x="56" y="34"/>
                  </a:lnTo>
                  <a:lnTo>
                    <a:pt x="60" y="32"/>
                  </a:lnTo>
                  <a:lnTo>
                    <a:pt x="65" y="29"/>
                  </a:lnTo>
                  <a:lnTo>
                    <a:pt x="70" y="26"/>
                  </a:lnTo>
                  <a:lnTo>
                    <a:pt x="74" y="24"/>
                  </a:lnTo>
                  <a:lnTo>
                    <a:pt x="79" y="22"/>
                  </a:lnTo>
                  <a:lnTo>
                    <a:pt x="84" y="20"/>
                  </a:lnTo>
                  <a:lnTo>
                    <a:pt x="88" y="18"/>
                  </a:lnTo>
                  <a:lnTo>
                    <a:pt x="93" y="15"/>
                  </a:lnTo>
                  <a:lnTo>
                    <a:pt x="98" y="14"/>
                  </a:lnTo>
                  <a:lnTo>
                    <a:pt x="103" y="12"/>
                  </a:lnTo>
                  <a:lnTo>
                    <a:pt x="108" y="10"/>
                  </a:lnTo>
                  <a:lnTo>
                    <a:pt x="113" y="8"/>
                  </a:lnTo>
                  <a:lnTo>
                    <a:pt x="119" y="7"/>
                  </a:lnTo>
                  <a:lnTo>
                    <a:pt x="124" y="5"/>
                  </a:lnTo>
                  <a:lnTo>
                    <a:pt x="129" y="4"/>
                  </a:lnTo>
                  <a:lnTo>
                    <a:pt x="135" y="3"/>
                  </a:lnTo>
                  <a:lnTo>
                    <a:pt x="140" y="2"/>
                  </a:lnTo>
                  <a:lnTo>
                    <a:pt x="146" y="1"/>
                  </a:lnTo>
                  <a:lnTo>
                    <a:pt x="152" y="1"/>
                  </a:lnTo>
                  <a:lnTo>
                    <a:pt x="157" y="0"/>
                  </a:lnTo>
                  <a:lnTo>
                    <a:pt x="164" y="0"/>
                  </a:lnTo>
                  <a:lnTo>
                    <a:pt x="170" y="0"/>
                  </a:lnTo>
                  <a:lnTo>
                    <a:pt x="176" y="0"/>
                  </a:lnTo>
                  <a:lnTo>
                    <a:pt x="186" y="1"/>
                  </a:lnTo>
                  <a:lnTo>
                    <a:pt x="196" y="2"/>
                  </a:lnTo>
                  <a:lnTo>
                    <a:pt x="202" y="2"/>
                  </a:lnTo>
                  <a:lnTo>
                    <a:pt x="207" y="3"/>
                  </a:lnTo>
                  <a:lnTo>
                    <a:pt x="213" y="4"/>
                  </a:lnTo>
                  <a:lnTo>
                    <a:pt x="219" y="5"/>
                  </a:lnTo>
                  <a:lnTo>
                    <a:pt x="221" y="5"/>
                  </a:lnTo>
                  <a:lnTo>
                    <a:pt x="224" y="6"/>
                  </a:lnTo>
                  <a:lnTo>
                    <a:pt x="227" y="7"/>
                  </a:lnTo>
                  <a:lnTo>
                    <a:pt x="229" y="7"/>
                  </a:lnTo>
                  <a:lnTo>
                    <a:pt x="232" y="8"/>
                  </a:lnTo>
                  <a:lnTo>
                    <a:pt x="235" y="9"/>
                  </a:lnTo>
                  <a:lnTo>
                    <a:pt x="237" y="10"/>
                  </a:lnTo>
                  <a:lnTo>
                    <a:pt x="240" y="10"/>
                  </a:lnTo>
                  <a:lnTo>
                    <a:pt x="243" y="11"/>
                  </a:lnTo>
                  <a:lnTo>
                    <a:pt x="245" y="12"/>
                  </a:lnTo>
                  <a:lnTo>
                    <a:pt x="248" y="13"/>
                  </a:lnTo>
                  <a:lnTo>
                    <a:pt x="250" y="15"/>
                  </a:lnTo>
                  <a:lnTo>
                    <a:pt x="253" y="16"/>
                  </a:lnTo>
                  <a:lnTo>
                    <a:pt x="255" y="17"/>
                  </a:lnTo>
                  <a:lnTo>
                    <a:pt x="257" y="18"/>
                  </a:lnTo>
                  <a:lnTo>
                    <a:pt x="260" y="20"/>
                  </a:lnTo>
                  <a:lnTo>
                    <a:pt x="264" y="21"/>
                  </a:lnTo>
                  <a:lnTo>
                    <a:pt x="268" y="22"/>
                  </a:lnTo>
                  <a:lnTo>
                    <a:pt x="270" y="22"/>
                  </a:lnTo>
                  <a:lnTo>
                    <a:pt x="273" y="23"/>
                  </a:lnTo>
                  <a:lnTo>
                    <a:pt x="275" y="24"/>
                  </a:lnTo>
                  <a:lnTo>
                    <a:pt x="277" y="25"/>
                  </a:lnTo>
                  <a:lnTo>
                    <a:pt x="280" y="26"/>
                  </a:lnTo>
                  <a:lnTo>
                    <a:pt x="283" y="27"/>
                  </a:lnTo>
                  <a:lnTo>
                    <a:pt x="283" y="28"/>
                  </a:lnTo>
                  <a:lnTo>
                    <a:pt x="284" y="28"/>
                  </a:lnTo>
                  <a:lnTo>
                    <a:pt x="284" y="29"/>
                  </a:lnTo>
                  <a:lnTo>
                    <a:pt x="284" y="29"/>
                  </a:lnTo>
                  <a:lnTo>
                    <a:pt x="284" y="30"/>
                  </a:lnTo>
                  <a:lnTo>
                    <a:pt x="284" y="31"/>
                  </a:lnTo>
                  <a:lnTo>
                    <a:pt x="284" y="32"/>
                  </a:lnTo>
                  <a:lnTo>
                    <a:pt x="284" y="33"/>
                  </a:lnTo>
                  <a:lnTo>
                    <a:pt x="281" y="36"/>
                  </a:lnTo>
                  <a:lnTo>
                    <a:pt x="279" y="38"/>
                  </a:lnTo>
                  <a:lnTo>
                    <a:pt x="276" y="40"/>
                  </a:lnTo>
                  <a:lnTo>
                    <a:pt x="273" y="42"/>
                  </a:lnTo>
                  <a:lnTo>
                    <a:pt x="270" y="44"/>
                  </a:lnTo>
                  <a:lnTo>
                    <a:pt x="267" y="46"/>
                  </a:lnTo>
                  <a:lnTo>
                    <a:pt x="264" y="47"/>
                  </a:lnTo>
                  <a:lnTo>
                    <a:pt x="260" y="49"/>
                  </a:lnTo>
                  <a:lnTo>
                    <a:pt x="257" y="51"/>
                  </a:lnTo>
                  <a:lnTo>
                    <a:pt x="254" y="52"/>
                  </a:lnTo>
                  <a:lnTo>
                    <a:pt x="252" y="53"/>
                  </a:lnTo>
                  <a:lnTo>
                    <a:pt x="250" y="54"/>
                  </a:lnTo>
                  <a:lnTo>
                    <a:pt x="248" y="54"/>
                  </a:lnTo>
                  <a:lnTo>
                    <a:pt x="247" y="55"/>
                  </a:lnTo>
                  <a:lnTo>
                    <a:pt x="245" y="55"/>
                  </a:lnTo>
                  <a:lnTo>
                    <a:pt x="244" y="56"/>
                  </a:lnTo>
                  <a:lnTo>
                    <a:pt x="242" y="57"/>
                  </a:lnTo>
                  <a:lnTo>
                    <a:pt x="240" y="57"/>
                  </a:lnTo>
                  <a:lnTo>
                    <a:pt x="238" y="57"/>
                  </a:lnTo>
                  <a:lnTo>
                    <a:pt x="237" y="58"/>
                  </a:lnTo>
                  <a:lnTo>
                    <a:pt x="235" y="58"/>
                  </a:lnTo>
                  <a:lnTo>
                    <a:pt x="234" y="58"/>
                  </a:lnTo>
                  <a:lnTo>
                    <a:pt x="234" y="55"/>
                  </a:lnTo>
                  <a:lnTo>
                    <a:pt x="233" y="52"/>
                  </a:lnTo>
                  <a:lnTo>
                    <a:pt x="233" y="50"/>
                  </a:lnTo>
                  <a:lnTo>
                    <a:pt x="233" y="47"/>
                  </a:lnTo>
                  <a:lnTo>
                    <a:pt x="233" y="45"/>
                  </a:lnTo>
                  <a:lnTo>
                    <a:pt x="233" y="43"/>
                  </a:lnTo>
                  <a:lnTo>
                    <a:pt x="232" y="40"/>
                  </a:lnTo>
                  <a:lnTo>
                    <a:pt x="231" y="38"/>
                  </a:lnTo>
                  <a:lnTo>
                    <a:pt x="236" y="38"/>
                  </a:lnTo>
                  <a:lnTo>
                    <a:pt x="241" y="38"/>
                  </a:lnTo>
                  <a:lnTo>
                    <a:pt x="246" y="37"/>
                  </a:lnTo>
                  <a:lnTo>
                    <a:pt x="252" y="37"/>
                  </a:lnTo>
                  <a:lnTo>
                    <a:pt x="257" y="36"/>
                  </a:lnTo>
                  <a:lnTo>
                    <a:pt x="263" y="36"/>
                  </a:lnTo>
                  <a:lnTo>
                    <a:pt x="266" y="35"/>
                  </a:lnTo>
                  <a:lnTo>
                    <a:pt x="268" y="34"/>
                  </a:lnTo>
                  <a:lnTo>
                    <a:pt x="271" y="34"/>
                  </a:lnTo>
                  <a:lnTo>
                    <a:pt x="274" y="33"/>
                  </a:lnTo>
                  <a:lnTo>
                    <a:pt x="274" y="32"/>
                  </a:lnTo>
                  <a:lnTo>
                    <a:pt x="274" y="31"/>
                  </a:lnTo>
                  <a:lnTo>
                    <a:pt x="274" y="31"/>
                  </a:lnTo>
                  <a:lnTo>
                    <a:pt x="274" y="30"/>
                  </a:lnTo>
                  <a:lnTo>
                    <a:pt x="273" y="30"/>
                  </a:lnTo>
                  <a:lnTo>
                    <a:pt x="273" y="29"/>
                  </a:lnTo>
                  <a:lnTo>
                    <a:pt x="273" y="29"/>
                  </a:lnTo>
                  <a:lnTo>
                    <a:pt x="272" y="29"/>
                  </a:lnTo>
                  <a:lnTo>
                    <a:pt x="266" y="29"/>
                  </a:lnTo>
                  <a:lnTo>
                    <a:pt x="259" y="30"/>
                  </a:lnTo>
                  <a:lnTo>
                    <a:pt x="253" y="30"/>
                  </a:lnTo>
                  <a:lnTo>
                    <a:pt x="247" y="31"/>
                  </a:lnTo>
                  <a:lnTo>
                    <a:pt x="240" y="32"/>
                  </a:lnTo>
                  <a:lnTo>
                    <a:pt x="234" y="32"/>
                  </a:lnTo>
                  <a:lnTo>
                    <a:pt x="228" y="33"/>
                  </a:lnTo>
                  <a:lnTo>
                    <a:pt x="222" y="34"/>
                  </a:lnTo>
                  <a:lnTo>
                    <a:pt x="216" y="35"/>
                  </a:lnTo>
                  <a:lnTo>
                    <a:pt x="210" y="36"/>
                  </a:lnTo>
                  <a:lnTo>
                    <a:pt x="204" y="37"/>
                  </a:lnTo>
                  <a:lnTo>
                    <a:pt x="198" y="38"/>
                  </a:lnTo>
                  <a:lnTo>
                    <a:pt x="193" y="39"/>
                  </a:lnTo>
                  <a:lnTo>
                    <a:pt x="186" y="40"/>
                  </a:lnTo>
                  <a:lnTo>
                    <a:pt x="181" y="41"/>
                  </a:lnTo>
                  <a:lnTo>
                    <a:pt x="175" y="42"/>
                  </a:lnTo>
                  <a:lnTo>
                    <a:pt x="169" y="44"/>
                  </a:lnTo>
                  <a:lnTo>
                    <a:pt x="163" y="46"/>
                  </a:lnTo>
                  <a:lnTo>
                    <a:pt x="157" y="47"/>
                  </a:lnTo>
                  <a:lnTo>
                    <a:pt x="151" y="49"/>
                  </a:lnTo>
                  <a:lnTo>
                    <a:pt x="145" y="51"/>
                  </a:lnTo>
                  <a:lnTo>
                    <a:pt x="139" y="53"/>
                  </a:lnTo>
                  <a:lnTo>
                    <a:pt x="133" y="55"/>
                  </a:lnTo>
                  <a:lnTo>
                    <a:pt x="127" y="56"/>
                  </a:lnTo>
                  <a:lnTo>
                    <a:pt x="106" y="66"/>
                  </a:lnTo>
                  <a:lnTo>
                    <a:pt x="88" y="76"/>
                  </a:lnTo>
                  <a:lnTo>
                    <a:pt x="72" y="84"/>
                  </a:lnTo>
                  <a:lnTo>
                    <a:pt x="59" y="91"/>
                  </a:lnTo>
                  <a:lnTo>
                    <a:pt x="48" y="96"/>
                  </a:lnTo>
                  <a:lnTo>
                    <a:pt x="39" y="100"/>
                  </a:lnTo>
                  <a:lnTo>
                    <a:pt x="36" y="102"/>
                  </a:lnTo>
                  <a:lnTo>
                    <a:pt x="33" y="103"/>
                  </a:lnTo>
                  <a:lnTo>
                    <a:pt x="32" y="104"/>
                  </a:lnTo>
                  <a:lnTo>
                    <a:pt x="31" y="104"/>
                  </a:lnTo>
                  <a:lnTo>
                    <a:pt x="30" y="104"/>
                  </a:lnTo>
                  <a:lnTo>
                    <a:pt x="30" y="104"/>
                  </a:lnTo>
                  <a:lnTo>
                    <a:pt x="30" y="104"/>
                  </a:lnTo>
                  <a:lnTo>
                    <a:pt x="30" y="103"/>
                  </a:lnTo>
                  <a:lnTo>
                    <a:pt x="30" y="102"/>
                  </a:lnTo>
                  <a:lnTo>
                    <a:pt x="30" y="102"/>
                  </a:lnTo>
                  <a:lnTo>
                    <a:pt x="30" y="101"/>
                  </a:lnTo>
                  <a:lnTo>
                    <a:pt x="31" y="100"/>
                  </a:lnTo>
                  <a:lnTo>
                    <a:pt x="32" y="99"/>
                  </a:lnTo>
                  <a:lnTo>
                    <a:pt x="33" y="99"/>
                  </a:lnTo>
                  <a:lnTo>
                    <a:pt x="33" y="98"/>
                  </a:lnTo>
                  <a:lnTo>
                    <a:pt x="34" y="97"/>
                  </a:lnTo>
                  <a:lnTo>
                    <a:pt x="36" y="96"/>
                  </a:lnTo>
                  <a:lnTo>
                    <a:pt x="37" y="94"/>
                  </a:lnTo>
                  <a:lnTo>
                    <a:pt x="38" y="93"/>
                  </a:lnTo>
                  <a:lnTo>
                    <a:pt x="39" y="92"/>
                  </a:lnTo>
                  <a:lnTo>
                    <a:pt x="39" y="91"/>
                  </a:lnTo>
                  <a:lnTo>
                    <a:pt x="40" y="90"/>
                  </a:lnTo>
                  <a:lnTo>
                    <a:pt x="39" y="90"/>
                  </a:lnTo>
                  <a:lnTo>
                    <a:pt x="38" y="91"/>
                  </a:lnTo>
                  <a:lnTo>
                    <a:pt x="37" y="91"/>
                  </a:lnTo>
                  <a:lnTo>
                    <a:pt x="36" y="91"/>
                  </a:lnTo>
                  <a:lnTo>
                    <a:pt x="35" y="92"/>
                  </a:lnTo>
                  <a:lnTo>
                    <a:pt x="35" y="92"/>
                  </a:lnTo>
                  <a:lnTo>
                    <a:pt x="34" y="93"/>
                  </a:lnTo>
                  <a:lnTo>
                    <a:pt x="33" y="93"/>
                  </a:lnTo>
                  <a:lnTo>
                    <a:pt x="32" y="94"/>
                  </a:lnTo>
                  <a:lnTo>
                    <a:pt x="30" y="95"/>
                  </a:lnTo>
                  <a:lnTo>
                    <a:pt x="29" y="96"/>
                  </a:lnTo>
                  <a:lnTo>
                    <a:pt x="28" y="97"/>
                  </a:lnTo>
                  <a:lnTo>
                    <a:pt x="27" y="98"/>
                  </a:lnTo>
                  <a:lnTo>
                    <a:pt x="26" y="99"/>
                  </a:lnTo>
                  <a:lnTo>
                    <a:pt x="25" y="101"/>
                  </a:lnTo>
                  <a:lnTo>
                    <a:pt x="23" y="102"/>
                  </a:lnTo>
                  <a:lnTo>
                    <a:pt x="23" y="102"/>
                  </a:lnTo>
                  <a:lnTo>
                    <a:pt x="22" y="102"/>
                  </a:lnTo>
                  <a:lnTo>
                    <a:pt x="21" y="103"/>
                  </a:lnTo>
                  <a:lnTo>
                    <a:pt x="20" y="104"/>
                  </a:lnTo>
                  <a:lnTo>
                    <a:pt x="19" y="104"/>
                  </a:lnTo>
                  <a:lnTo>
                    <a:pt x="19" y="104"/>
                  </a:lnTo>
                  <a:lnTo>
                    <a:pt x="18" y="104"/>
                  </a:lnTo>
                  <a:lnTo>
                    <a:pt x="17" y="105"/>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1"/>
            <p:cNvSpPr>
              <a:spLocks/>
            </p:cNvSpPr>
            <p:nvPr/>
          </p:nvSpPr>
          <p:spPr bwMode="auto">
            <a:xfrm>
              <a:off x="1125" y="3240"/>
              <a:ext cx="16" cy="30"/>
            </a:xfrm>
            <a:custGeom>
              <a:avLst/>
              <a:gdLst>
                <a:gd name="T0" fmla="*/ 10 w 16"/>
                <a:gd name="T1" fmla="*/ 30 h 30"/>
                <a:gd name="T2" fmla="*/ 9 w 16"/>
                <a:gd name="T3" fmla="*/ 27 h 30"/>
                <a:gd name="T4" fmla="*/ 7 w 16"/>
                <a:gd name="T5" fmla="*/ 23 h 30"/>
                <a:gd name="T6" fmla="*/ 5 w 16"/>
                <a:gd name="T7" fmla="*/ 19 h 30"/>
                <a:gd name="T8" fmla="*/ 3 w 16"/>
                <a:gd name="T9" fmla="*/ 15 h 30"/>
                <a:gd name="T10" fmla="*/ 3 w 16"/>
                <a:gd name="T11" fmla="*/ 13 h 30"/>
                <a:gd name="T12" fmla="*/ 2 w 16"/>
                <a:gd name="T13" fmla="*/ 12 h 30"/>
                <a:gd name="T14" fmla="*/ 1 w 16"/>
                <a:gd name="T15" fmla="*/ 10 h 30"/>
                <a:gd name="T16" fmla="*/ 1 w 16"/>
                <a:gd name="T17" fmla="*/ 8 h 30"/>
                <a:gd name="T18" fmla="*/ 0 w 16"/>
                <a:gd name="T19" fmla="*/ 6 h 30"/>
                <a:gd name="T20" fmla="*/ 0 w 16"/>
                <a:gd name="T21" fmla="*/ 5 h 30"/>
                <a:gd name="T22" fmla="*/ 0 w 16"/>
                <a:gd name="T23" fmla="*/ 4 h 30"/>
                <a:gd name="T24" fmla="*/ 0 w 16"/>
                <a:gd name="T25" fmla="*/ 3 h 30"/>
                <a:gd name="T26" fmla="*/ 0 w 16"/>
                <a:gd name="T27" fmla="*/ 2 h 30"/>
                <a:gd name="T28" fmla="*/ 0 w 16"/>
                <a:gd name="T29" fmla="*/ 2 h 30"/>
                <a:gd name="T30" fmla="*/ 2 w 16"/>
                <a:gd name="T31" fmla="*/ 2 h 30"/>
                <a:gd name="T32" fmla="*/ 4 w 16"/>
                <a:gd name="T33" fmla="*/ 1 h 30"/>
                <a:gd name="T34" fmla="*/ 5 w 16"/>
                <a:gd name="T35" fmla="*/ 1 h 30"/>
                <a:gd name="T36" fmla="*/ 7 w 16"/>
                <a:gd name="T37" fmla="*/ 1 h 30"/>
                <a:gd name="T38" fmla="*/ 8 w 16"/>
                <a:gd name="T39" fmla="*/ 1 h 30"/>
                <a:gd name="T40" fmla="*/ 10 w 16"/>
                <a:gd name="T41" fmla="*/ 1 h 30"/>
                <a:gd name="T42" fmla="*/ 11 w 16"/>
                <a:gd name="T43" fmla="*/ 0 h 30"/>
                <a:gd name="T44" fmla="*/ 13 w 16"/>
                <a:gd name="T45" fmla="*/ 0 h 30"/>
                <a:gd name="T46" fmla="*/ 14 w 16"/>
                <a:gd name="T47" fmla="*/ 5 h 30"/>
                <a:gd name="T48" fmla="*/ 15 w 16"/>
                <a:gd name="T49" fmla="*/ 8 h 30"/>
                <a:gd name="T50" fmla="*/ 15 w 16"/>
                <a:gd name="T51" fmla="*/ 11 h 30"/>
                <a:gd name="T52" fmla="*/ 15 w 16"/>
                <a:gd name="T53" fmla="*/ 13 h 30"/>
                <a:gd name="T54" fmla="*/ 15 w 16"/>
                <a:gd name="T55" fmla="*/ 15 h 30"/>
                <a:gd name="T56" fmla="*/ 15 w 16"/>
                <a:gd name="T57" fmla="*/ 17 h 30"/>
                <a:gd name="T58" fmla="*/ 16 w 16"/>
                <a:gd name="T59" fmla="*/ 20 h 30"/>
                <a:gd name="T60" fmla="*/ 16 w 16"/>
                <a:gd name="T61" fmla="*/ 23 h 30"/>
                <a:gd name="T62" fmla="*/ 15 w 16"/>
                <a:gd name="T63" fmla="*/ 23 h 30"/>
                <a:gd name="T64" fmla="*/ 14 w 16"/>
                <a:gd name="T65" fmla="*/ 24 h 30"/>
                <a:gd name="T66" fmla="*/ 14 w 16"/>
                <a:gd name="T67" fmla="*/ 25 h 30"/>
                <a:gd name="T68" fmla="*/ 14 w 16"/>
                <a:gd name="T69" fmla="*/ 25 h 30"/>
                <a:gd name="T70" fmla="*/ 13 w 16"/>
                <a:gd name="T71" fmla="*/ 26 h 30"/>
                <a:gd name="T72" fmla="*/ 13 w 16"/>
                <a:gd name="T73" fmla="*/ 27 h 30"/>
                <a:gd name="T74" fmla="*/ 13 w 16"/>
                <a:gd name="T75" fmla="*/ 28 h 30"/>
                <a:gd name="T76" fmla="*/ 13 w 16"/>
                <a:gd name="T77" fmla="*/ 30 h 30"/>
                <a:gd name="T78" fmla="*/ 12 w 16"/>
                <a:gd name="T79" fmla="*/ 30 h 30"/>
                <a:gd name="T80" fmla="*/ 12 w 16"/>
                <a:gd name="T81" fmla="*/ 30 h 30"/>
                <a:gd name="T82" fmla="*/ 12 w 16"/>
                <a:gd name="T83" fmla="*/ 30 h 30"/>
                <a:gd name="T84" fmla="*/ 11 w 16"/>
                <a:gd name="T85" fmla="*/ 30 h 30"/>
                <a:gd name="T86" fmla="*/ 11 w 16"/>
                <a:gd name="T87" fmla="*/ 30 h 30"/>
                <a:gd name="T88" fmla="*/ 11 w 16"/>
                <a:gd name="T89" fmla="*/ 30 h 30"/>
                <a:gd name="T90" fmla="*/ 11 w 16"/>
                <a:gd name="T91" fmla="*/ 30 h 30"/>
                <a:gd name="T92" fmla="*/ 10 w 16"/>
                <a:gd name="T9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 h="30">
                  <a:moveTo>
                    <a:pt x="10" y="30"/>
                  </a:moveTo>
                  <a:lnTo>
                    <a:pt x="9" y="27"/>
                  </a:lnTo>
                  <a:lnTo>
                    <a:pt x="7" y="23"/>
                  </a:lnTo>
                  <a:lnTo>
                    <a:pt x="5" y="19"/>
                  </a:lnTo>
                  <a:lnTo>
                    <a:pt x="3" y="15"/>
                  </a:lnTo>
                  <a:lnTo>
                    <a:pt x="3" y="13"/>
                  </a:lnTo>
                  <a:lnTo>
                    <a:pt x="2" y="12"/>
                  </a:lnTo>
                  <a:lnTo>
                    <a:pt x="1" y="10"/>
                  </a:lnTo>
                  <a:lnTo>
                    <a:pt x="1" y="8"/>
                  </a:lnTo>
                  <a:lnTo>
                    <a:pt x="0" y="6"/>
                  </a:lnTo>
                  <a:lnTo>
                    <a:pt x="0" y="5"/>
                  </a:lnTo>
                  <a:lnTo>
                    <a:pt x="0" y="4"/>
                  </a:lnTo>
                  <a:lnTo>
                    <a:pt x="0" y="3"/>
                  </a:lnTo>
                  <a:lnTo>
                    <a:pt x="0" y="2"/>
                  </a:lnTo>
                  <a:lnTo>
                    <a:pt x="0" y="2"/>
                  </a:lnTo>
                  <a:lnTo>
                    <a:pt x="2" y="2"/>
                  </a:lnTo>
                  <a:lnTo>
                    <a:pt x="4" y="1"/>
                  </a:lnTo>
                  <a:lnTo>
                    <a:pt x="5" y="1"/>
                  </a:lnTo>
                  <a:lnTo>
                    <a:pt x="7" y="1"/>
                  </a:lnTo>
                  <a:lnTo>
                    <a:pt x="8" y="1"/>
                  </a:lnTo>
                  <a:lnTo>
                    <a:pt x="10" y="1"/>
                  </a:lnTo>
                  <a:lnTo>
                    <a:pt x="11" y="0"/>
                  </a:lnTo>
                  <a:lnTo>
                    <a:pt x="13" y="0"/>
                  </a:lnTo>
                  <a:lnTo>
                    <a:pt x="14" y="5"/>
                  </a:lnTo>
                  <a:lnTo>
                    <a:pt x="15" y="8"/>
                  </a:lnTo>
                  <a:lnTo>
                    <a:pt x="15" y="11"/>
                  </a:lnTo>
                  <a:lnTo>
                    <a:pt x="15" y="13"/>
                  </a:lnTo>
                  <a:lnTo>
                    <a:pt x="15" y="15"/>
                  </a:lnTo>
                  <a:lnTo>
                    <a:pt x="15" y="17"/>
                  </a:lnTo>
                  <a:lnTo>
                    <a:pt x="16" y="20"/>
                  </a:lnTo>
                  <a:lnTo>
                    <a:pt x="16" y="23"/>
                  </a:lnTo>
                  <a:lnTo>
                    <a:pt x="15" y="23"/>
                  </a:lnTo>
                  <a:lnTo>
                    <a:pt x="14" y="24"/>
                  </a:lnTo>
                  <a:lnTo>
                    <a:pt x="14" y="25"/>
                  </a:lnTo>
                  <a:lnTo>
                    <a:pt x="14" y="25"/>
                  </a:lnTo>
                  <a:lnTo>
                    <a:pt x="13" y="26"/>
                  </a:lnTo>
                  <a:lnTo>
                    <a:pt x="13" y="27"/>
                  </a:lnTo>
                  <a:lnTo>
                    <a:pt x="13" y="28"/>
                  </a:lnTo>
                  <a:lnTo>
                    <a:pt x="13" y="30"/>
                  </a:lnTo>
                  <a:lnTo>
                    <a:pt x="12" y="30"/>
                  </a:lnTo>
                  <a:lnTo>
                    <a:pt x="12" y="30"/>
                  </a:lnTo>
                  <a:lnTo>
                    <a:pt x="12" y="30"/>
                  </a:lnTo>
                  <a:lnTo>
                    <a:pt x="11" y="30"/>
                  </a:lnTo>
                  <a:lnTo>
                    <a:pt x="11" y="30"/>
                  </a:lnTo>
                  <a:lnTo>
                    <a:pt x="11" y="30"/>
                  </a:lnTo>
                  <a:lnTo>
                    <a:pt x="11" y="30"/>
                  </a:lnTo>
                  <a:lnTo>
                    <a:pt x="10" y="30"/>
                  </a:lnTo>
                  <a:close/>
                </a:path>
              </a:pathLst>
            </a:custGeom>
            <a:solidFill>
              <a:srgbClr val="C873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2"/>
            <p:cNvSpPr>
              <a:spLocks/>
            </p:cNvSpPr>
            <p:nvPr/>
          </p:nvSpPr>
          <p:spPr bwMode="auto">
            <a:xfrm>
              <a:off x="914" y="3116"/>
              <a:ext cx="217" cy="140"/>
            </a:xfrm>
            <a:custGeom>
              <a:avLst/>
              <a:gdLst>
                <a:gd name="T0" fmla="*/ 17 w 217"/>
                <a:gd name="T1" fmla="*/ 135 h 140"/>
                <a:gd name="T2" fmla="*/ 19 w 217"/>
                <a:gd name="T3" fmla="*/ 131 h 140"/>
                <a:gd name="T4" fmla="*/ 13 w 217"/>
                <a:gd name="T5" fmla="*/ 131 h 140"/>
                <a:gd name="T6" fmla="*/ 8 w 217"/>
                <a:gd name="T7" fmla="*/ 135 h 140"/>
                <a:gd name="T8" fmla="*/ 8 w 217"/>
                <a:gd name="T9" fmla="*/ 132 h 140"/>
                <a:gd name="T10" fmla="*/ 11 w 217"/>
                <a:gd name="T11" fmla="*/ 126 h 140"/>
                <a:gd name="T12" fmla="*/ 25 w 217"/>
                <a:gd name="T13" fmla="*/ 116 h 140"/>
                <a:gd name="T14" fmla="*/ 32 w 217"/>
                <a:gd name="T15" fmla="*/ 109 h 140"/>
                <a:gd name="T16" fmla="*/ 23 w 217"/>
                <a:gd name="T17" fmla="*/ 113 h 140"/>
                <a:gd name="T18" fmla="*/ 5 w 217"/>
                <a:gd name="T19" fmla="*/ 124 h 140"/>
                <a:gd name="T20" fmla="*/ 5 w 217"/>
                <a:gd name="T21" fmla="*/ 114 h 140"/>
                <a:gd name="T22" fmla="*/ 11 w 217"/>
                <a:gd name="T23" fmla="*/ 108 h 140"/>
                <a:gd name="T24" fmla="*/ 22 w 217"/>
                <a:gd name="T25" fmla="*/ 102 h 140"/>
                <a:gd name="T26" fmla="*/ 28 w 217"/>
                <a:gd name="T27" fmla="*/ 94 h 140"/>
                <a:gd name="T28" fmla="*/ 23 w 217"/>
                <a:gd name="T29" fmla="*/ 94 h 140"/>
                <a:gd name="T30" fmla="*/ 16 w 217"/>
                <a:gd name="T31" fmla="*/ 98 h 140"/>
                <a:gd name="T32" fmla="*/ 4 w 217"/>
                <a:gd name="T33" fmla="*/ 109 h 140"/>
                <a:gd name="T34" fmla="*/ 1 w 217"/>
                <a:gd name="T35" fmla="*/ 106 h 140"/>
                <a:gd name="T36" fmla="*/ 19 w 217"/>
                <a:gd name="T37" fmla="*/ 86 h 140"/>
                <a:gd name="T38" fmla="*/ 30 w 217"/>
                <a:gd name="T39" fmla="*/ 75 h 140"/>
                <a:gd name="T40" fmla="*/ 30 w 217"/>
                <a:gd name="T41" fmla="*/ 71 h 140"/>
                <a:gd name="T42" fmla="*/ 23 w 217"/>
                <a:gd name="T43" fmla="*/ 75 h 140"/>
                <a:gd name="T44" fmla="*/ 13 w 217"/>
                <a:gd name="T45" fmla="*/ 85 h 140"/>
                <a:gd name="T46" fmla="*/ 4 w 217"/>
                <a:gd name="T47" fmla="*/ 91 h 140"/>
                <a:gd name="T48" fmla="*/ 1 w 217"/>
                <a:gd name="T49" fmla="*/ 86 h 140"/>
                <a:gd name="T50" fmla="*/ 7 w 217"/>
                <a:gd name="T51" fmla="*/ 77 h 140"/>
                <a:gd name="T52" fmla="*/ 18 w 217"/>
                <a:gd name="T53" fmla="*/ 68 h 140"/>
                <a:gd name="T54" fmla="*/ 36 w 217"/>
                <a:gd name="T55" fmla="*/ 56 h 140"/>
                <a:gd name="T56" fmla="*/ 36 w 217"/>
                <a:gd name="T57" fmla="*/ 53 h 140"/>
                <a:gd name="T58" fmla="*/ 8 w 217"/>
                <a:gd name="T59" fmla="*/ 71 h 140"/>
                <a:gd name="T60" fmla="*/ 6 w 217"/>
                <a:gd name="T61" fmla="*/ 64 h 140"/>
                <a:gd name="T62" fmla="*/ 13 w 217"/>
                <a:gd name="T63" fmla="*/ 57 h 140"/>
                <a:gd name="T64" fmla="*/ 26 w 217"/>
                <a:gd name="T65" fmla="*/ 50 h 140"/>
                <a:gd name="T66" fmla="*/ 34 w 217"/>
                <a:gd name="T67" fmla="*/ 43 h 140"/>
                <a:gd name="T68" fmla="*/ 34 w 217"/>
                <a:gd name="T69" fmla="*/ 39 h 140"/>
                <a:gd name="T70" fmla="*/ 22 w 217"/>
                <a:gd name="T71" fmla="*/ 45 h 140"/>
                <a:gd name="T72" fmla="*/ 15 w 217"/>
                <a:gd name="T73" fmla="*/ 49 h 140"/>
                <a:gd name="T74" fmla="*/ 20 w 217"/>
                <a:gd name="T75" fmla="*/ 42 h 140"/>
                <a:gd name="T76" fmla="*/ 34 w 217"/>
                <a:gd name="T77" fmla="*/ 32 h 140"/>
                <a:gd name="T78" fmla="*/ 48 w 217"/>
                <a:gd name="T79" fmla="*/ 21 h 140"/>
                <a:gd name="T80" fmla="*/ 44 w 217"/>
                <a:gd name="T81" fmla="*/ 21 h 140"/>
                <a:gd name="T82" fmla="*/ 33 w 217"/>
                <a:gd name="T83" fmla="*/ 28 h 140"/>
                <a:gd name="T84" fmla="*/ 32 w 217"/>
                <a:gd name="T85" fmla="*/ 27 h 140"/>
                <a:gd name="T86" fmla="*/ 62 w 217"/>
                <a:gd name="T87" fmla="*/ 8 h 140"/>
                <a:gd name="T88" fmla="*/ 97 w 217"/>
                <a:gd name="T89" fmla="*/ 0 h 140"/>
                <a:gd name="T90" fmla="*/ 133 w 217"/>
                <a:gd name="T91" fmla="*/ 3 h 140"/>
                <a:gd name="T92" fmla="*/ 166 w 217"/>
                <a:gd name="T93" fmla="*/ 17 h 140"/>
                <a:gd name="T94" fmla="*/ 195 w 217"/>
                <a:gd name="T95" fmla="*/ 44 h 140"/>
                <a:gd name="T96" fmla="*/ 212 w 217"/>
                <a:gd name="T97" fmla="*/ 67 h 140"/>
                <a:gd name="T98" fmla="*/ 217 w 217"/>
                <a:gd name="T99" fmla="*/ 79 h 140"/>
                <a:gd name="T100" fmla="*/ 193 w 217"/>
                <a:gd name="T101" fmla="*/ 81 h 140"/>
                <a:gd name="T102" fmla="*/ 155 w 217"/>
                <a:gd name="T103" fmla="*/ 81 h 140"/>
                <a:gd name="T104" fmla="*/ 119 w 217"/>
                <a:gd name="T105" fmla="*/ 86 h 140"/>
                <a:gd name="T106" fmla="*/ 85 w 217"/>
                <a:gd name="T107" fmla="*/ 97 h 140"/>
                <a:gd name="T108" fmla="*/ 51 w 217"/>
                <a:gd name="T109" fmla="*/ 114 h 140"/>
                <a:gd name="T110" fmla="*/ 15 w 217"/>
                <a:gd name="T111" fmla="*/ 14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7" h="140">
                  <a:moveTo>
                    <a:pt x="14" y="140"/>
                  </a:moveTo>
                  <a:lnTo>
                    <a:pt x="14" y="140"/>
                  </a:lnTo>
                  <a:lnTo>
                    <a:pt x="15" y="139"/>
                  </a:lnTo>
                  <a:lnTo>
                    <a:pt x="15" y="138"/>
                  </a:lnTo>
                  <a:lnTo>
                    <a:pt x="15" y="137"/>
                  </a:lnTo>
                  <a:lnTo>
                    <a:pt x="16" y="136"/>
                  </a:lnTo>
                  <a:lnTo>
                    <a:pt x="17" y="135"/>
                  </a:lnTo>
                  <a:lnTo>
                    <a:pt x="18" y="134"/>
                  </a:lnTo>
                  <a:lnTo>
                    <a:pt x="19" y="132"/>
                  </a:lnTo>
                  <a:lnTo>
                    <a:pt x="19" y="132"/>
                  </a:lnTo>
                  <a:lnTo>
                    <a:pt x="19" y="131"/>
                  </a:lnTo>
                  <a:lnTo>
                    <a:pt x="20" y="131"/>
                  </a:lnTo>
                  <a:lnTo>
                    <a:pt x="20" y="131"/>
                  </a:lnTo>
                  <a:lnTo>
                    <a:pt x="19" y="131"/>
                  </a:lnTo>
                  <a:lnTo>
                    <a:pt x="17" y="131"/>
                  </a:lnTo>
                  <a:lnTo>
                    <a:pt x="16" y="131"/>
                  </a:lnTo>
                  <a:lnTo>
                    <a:pt x="16" y="131"/>
                  </a:lnTo>
                  <a:lnTo>
                    <a:pt x="15" y="131"/>
                  </a:lnTo>
                  <a:lnTo>
                    <a:pt x="14" y="131"/>
                  </a:lnTo>
                  <a:lnTo>
                    <a:pt x="14" y="131"/>
                  </a:lnTo>
                  <a:lnTo>
                    <a:pt x="13" y="131"/>
                  </a:lnTo>
                  <a:lnTo>
                    <a:pt x="13" y="132"/>
                  </a:lnTo>
                  <a:lnTo>
                    <a:pt x="12" y="133"/>
                  </a:lnTo>
                  <a:lnTo>
                    <a:pt x="11" y="134"/>
                  </a:lnTo>
                  <a:lnTo>
                    <a:pt x="9" y="135"/>
                  </a:lnTo>
                  <a:lnTo>
                    <a:pt x="9" y="135"/>
                  </a:lnTo>
                  <a:lnTo>
                    <a:pt x="9" y="135"/>
                  </a:lnTo>
                  <a:lnTo>
                    <a:pt x="8" y="135"/>
                  </a:lnTo>
                  <a:lnTo>
                    <a:pt x="8" y="134"/>
                  </a:lnTo>
                  <a:lnTo>
                    <a:pt x="8" y="134"/>
                  </a:lnTo>
                  <a:lnTo>
                    <a:pt x="7" y="134"/>
                  </a:lnTo>
                  <a:lnTo>
                    <a:pt x="7" y="134"/>
                  </a:lnTo>
                  <a:lnTo>
                    <a:pt x="7" y="133"/>
                  </a:lnTo>
                  <a:lnTo>
                    <a:pt x="7" y="133"/>
                  </a:lnTo>
                  <a:lnTo>
                    <a:pt x="8" y="132"/>
                  </a:lnTo>
                  <a:lnTo>
                    <a:pt x="8" y="131"/>
                  </a:lnTo>
                  <a:lnTo>
                    <a:pt x="8" y="130"/>
                  </a:lnTo>
                  <a:lnTo>
                    <a:pt x="9" y="129"/>
                  </a:lnTo>
                  <a:lnTo>
                    <a:pt x="9" y="128"/>
                  </a:lnTo>
                  <a:lnTo>
                    <a:pt x="10" y="128"/>
                  </a:lnTo>
                  <a:lnTo>
                    <a:pt x="11" y="127"/>
                  </a:lnTo>
                  <a:lnTo>
                    <a:pt x="11" y="126"/>
                  </a:lnTo>
                  <a:lnTo>
                    <a:pt x="12" y="125"/>
                  </a:lnTo>
                  <a:lnTo>
                    <a:pt x="13" y="125"/>
                  </a:lnTo>
                  <a:lnTo>
                    <a:pt x="14" y="124"/>
                  </a:lnTo>
                  <a:lnTo>
                    <a:pt x="15" y="122"/>
                  </a:lnTo>
                  <a:lnTo>
                    <a:pt x="17" y="121"/>
                  </a:lnTo>
                  <a:lnTo>
                    <a:pt x="21" y="118"/>
                  </a:lnTo>
                  <a:lnTo>
                    <a:pt x="25" y="116"/>
                  </a:lnTo>
                  <a:lnTo>
                    <a:pt x="26" y="114"/>
                  </a:lnTo>
                  <a:lnTo>
                    <a:pt x="28" y="113"/>
                  </a:lnTo>
                  <a:lnTo>
                    <a:pt x="30" y="112"/>
                  </a:lnTo>
                  <a:lnTo>
                    <a:pt x="32" y="111"/>
                  </a:lnTo>
                  <a:lnTo>
                    <a:pt x="32" y="110"/>
                  </a:lnTo>
                  <a:lnTo>
                    <a:pt x="32" y="110"/>
                  </a:lnTo>
                  <a:lnTo>
                    <a:pt x="32" y="109"/>
                  </a:lnTo>
                  <a:lnTo>
                    <a:pt x="31" y="109"/>
                  </a:lnTo>
                  <a:lnTo>
                    <a:pt x="31" y="108"/>
                  </a:lnTo>
                  <a:lnTo>
                    <a:pt x="31" y="108"/>
                  </a:lnTo>
                  <a:lnTo>
                    <a:pt x="30" y="108"/>
                  </a:lnTo>
                  <a:lnTo>
                    <a:pt x="30" y="108"/>
                  </a:lnTo>
                  <a:lnTo>
                    <a:pt x="26" y="110"/>
                  </a:lnTo>
                  <a:lnTo>
                    <a:pt x="23" y="113"/>
                  </a:lnTo>
                  <a:lnTo>
                    <a:pt x="20" y="115"/>
                  </a:lnTo>
                  <a:lnTo>
                    <a:pt x="17" y="117"/>
                  </a:lnTo>
                  <a:lnTo>
                    <a:pt x="14" y="119"/>
                  </a:lnTo>
                  <a:lnTo>
                    <a:pt x="11" y="121"/>
                  </a:lnTo>
                  <a:lnTo>
                    <a:pt x="8" y="124"/>
                  </a:lnTo>
                  <a:lnTo>
                    <a:pt x="5" y="126"/>
                  </a:lnTo>
                  <a:lnTo>
                    <a:pt x="5" y="124"/>
                  </a:lnTo>
                  <a:lnTo>
                    <a:pt x="4" y="122"/>
                  </a:lnTo>
                  <a:lnTo>
                    <a:pt x="4" y="121"/>
                  </a:lnTo>
                  <a:lnTo>
                    <a:pt x="4" y="119"/>
                  </a:lnTo>
                  <a:lnTo>
                    <a:pt x="4" y="118"/>
                  </a:lnTo>
                  <a:lnTo>
                    <a:pt x="4" y="117"/>
                  </a:lnTo>
                  <a:lnTo>
                    <a:pt x="4" y="115"/>
                  </a:lnTo>
                  <a:lnTo>
                    <a:pt x="5" y="114"/>
                  </a:lnTo>
                  <a:lnTo>
                    <a:pt x="5" y="113"/>
                  </a:lnTo>
                  <a:lnTo>
                    <a:pt x="6" y="113"/>
                  </a:lnTo>
                  <a:lnTo>
                    <a:pt x="7" y="111"/>
                  </a:lnTo>
                  <a:lnTo>
                    <a:pt x="8" y="111"/>
                  </a:lnTo>
                  <a:lnTo>
                    <a:pt x="9" y="110"/>
                  </a:lnTo>
                  <a:lnTo>
                    <a:pt x="10" y="109"/>
                  </a:lnTo>
                  <a:lnTo>
                    <a:pt x="11" y="108"/>
                  </a:lnTo>
                  <a:lnTo>
                    <a:pt x="12" y="108"/>
                  </a:lnTo>
                  <a:lnTo>
                    <a:pt x="15" y="106"/>
                  </a:lnTo>
                  <a:lnTo>
                    <a:pt x="17" y="105"/>
                  </a:lnTo>
                  <a:lnTo>
                    <a:pt x="19" y="104"/>
                  </a:lnTo>
                  <a:lnTo>
                    <a:pt x="20" y="103"/>
                  </a:lnTo>
                  <a:lnTo>
                    <a:pt x="21" y="102"/>
                  </a:lnTo>
                  <a:lnTo>
                    <a:pt x="22" y="102"/>
                  </a:lnTo>
                  <a:lnTo>
                    <a:pt x="23" y="101"/>
                  </a:lnTo>
                  <a:lnTo>
                    <a:pt x="24" y="100"/>
                  </a:lnTo>
                  <a:lnTo>
                    <a:pt x="25" y="99"/>
                  </a:lnTo>
                  <a:lnTo>
                    <a:pt x="26" y="98"/>
                  </a:lnTo>
                  <a:lnTo>
                    <a:pt x="27" y="96"/>
                  </a:lnTo>
                  <a:lnTo>
                    <a:pt x="28" y="95"/>
                  </a:lnTo>
                  <a:lnTo>
                    <a:pt x="28" y="94"/>
                  </a:lnTo>
                  <a:lnTo>
                    <a:pt x="29" y="92"/>
                  </a:lnTo>
                  <a:lnTo>
                    <a:pt x="28" y="93"/>
                  </a:lnTo>
                  <a:lnTo>
                    <a:pt x="27" y="93"/>
                  </a:lnTo>
                  <a:lnTo>
                    <a:pt x="26" y="93"/>
                  </a:lnTo>
                  <a:lnTo>
                    <a:pt x="25" y="93"/>
                  </a:lnTo>
                  <a:lnTo>
                    <a:pt x="24" y="93"/>
                  </a:lnTo>
                  <a:lnTo>
                    <a:pt x="23" y="94"/>
                  </a:lnTo>
                  <a:lnTo>
                    <a:pt x="22" y="94"/>
                  </a:lnTo>
                  <a:lnTo>
                    <a:pt x="21" y="95"/>
                  </a:lnTo>
                  <a:lnTo>
                    <a:pt x="20" y="95"/>
                  </a:lnTo>
                  <a:lnTo>
                    <a:pt x="19" y="96"/>
                  </a:lnTo>
                  <a:lnTo>
                    <a:pt x="19" y="96"/>
                  </a:lnTo>
                  <a:lnTo>
                    <a:pt x="18" y="97"/>
                  </a:lnTo>
                  <a:lnTo>
                    <a:pt x="16" y="98"/>
                  </a:lnTo>
                  <a:lnTo>
                    <a:pt x="15" y="99"/>
                  </a:lnTo>
                  <a:lnTo>
                    <a:pt x="12" y="102"/>
                  </a:lnTo>
                  <a:lnTo>
                    <a:pt x="9" y="105"/>
                  </a:lnTo>
                  <a:lnTo>
                    <a:pt x="7" y="106"/>
                  </a:lnTo>
                  <a:lnTo>
                    <a:pt x="5" y="108"/>
                  </a:lnTo>
                  <a:lnTo>
                    <a:pt x="5" y="108"/>
                  </a:lnTo>
                  <a:lnTo>
                    <a:pt x="4" y="109"/>
                  </a:lnTo>
                  <a:lnTo>
                    <a:pt x="3" y="109"/>
                  </a:lnTo>
                  <a:lnTo>
                    <a:pt x="2" y="110"/>
                  </a:lnTo>
                  <a:lnTo>
                    <a:pt x="2" y="109"/>
                  </a:lnTo>
                  <a:lnTo>
                    <a:pt x="1" y="108"/>
                  </a:lnTo>
                  <a:lnTo>
                    <a:pt x="1" y="107"/>
                  </a:lnTo>
                  <a:lnTo>
                    <a:pt x="1" y="107"/>
                  </a:lnTo>
                  <a:lnTo>
                    <a:pt x="1" y="106"/>
                  </a:lnTo>
                  <a:lnTo>
                    <a:pt x="1" y="104"/>
                  </a:lnTo>
                  <a:lnTo>
                    <a:pt x="1" y="102"/>
                  </a:lnTo>
                  <a:lnTo>
                    <a:pt x="1" y="100"/>
                  </a:lnTo>
                  <a:lnTo>
                    <a:pt x="4" y="97"/>
                  </a:lnTo>
                  <a:lnTo>
                    <a:pt x="8" y="94"/>
                  </a:lnTo>
                  <a:lnTo>
                    <a:pt x="13" y="90"/>
                  </a:lnTo>
                  <a:lnTo>
                    <a:pt x="19" y="86"/>
                  </a:lnTo>
                  <a:lnTo>
                    <a:pt x="21" y="84"/>
                  </a:lnTo>
                  <a:lnTo>
                    <a:pt x="23" y="82"/>
                  </a:lnTo>
                  <a:lnTo>
                    <a:pt x="26" y="80"/>
                  </a:lnTo>
                  <a:lnTo>
                    <a:pt x="28" y="78"/>
                  </a:lnTo>
                  <a:lnTo>
                    <a:pt x="28" y="77"/>
                  </a:lnTo>
                  <a:lnTo>
                    <a:pt x="29" y="76"/>
                  </a:lnTo>
                  <a:lnTo>
                    <a:pt x="30" y="75"/>
                  </a:lnTo>
                  <a:lnTo>
                    <a:pt x="31" y="74"/>
                  </a:lnTo>
                  <a:lnTo>
                    <a:pt x="31" y="73"/>
                  </a:lnTo>
                  <a:lnTo>
                    <a:pt x="32" y="73"/>
                  </a:lnTo>
                  <a:lnTo>
                    <a:pt x="32" y="72"/>
                  </a:lnTo>
                  <a:lnTo>
                    <a:pt x="32" y="71"/>
                  </a:lnTo>
                  <a:lnTo>
                    <a:pt x="31" y="71"/>
                  </a:lnTo>
                  <a:lnTo>
                    <a:pt x="30" y="71"/>
                  </a:lnTo>
                  <a:lnTo>
                    <a:pt x="29" y="72"/>
                  </a:lnTo>
                  <a:lnTo>
                    <a:pt x="28" y="72"/>
                  </a:lnTo>
                  <a:lnTo>
                    <a:pt x="27" y="73"/>
                  </a:lnTo>
                  <a:lnTo>
                    <a:pt x="26" y="73"/>
                  </a:lnTo>
                  <a:lnTo>
                    <a:pt x="25" y="74"/>
                  </a:lnTo>
                  <a:lnTo>
                    <a:pt x="24" y="74"/>
                  </a:lnTo>
                  <a:lnTo>
                    <a:pt x="23" y="75"/>
                  </a:lnTo>
                  <a:lnTo>
                    <a:pt x="23" y="76"/>
                  </a:lnTo>
                  <a:lnTo>
                    <a:pt x="22" y="77"/>
                  </a:lnTo>
                  <a:lnTo>
                    <a:pt x="21" y="77"/>
                  </a:lnTo>
                  <a:lnTo>
                    <a:pt x="19" y="79"/>
                  </a:lnTo>
                  <a:lnTo>
                    <a:pt x="17" y="81"/>
                  </a:lnTo>
                  <a:lnTo>
                    <a:pt x="15" y="83"/>
                  </a:lnTo>
                  <a:lnTo>
                    <a:pt x="13" y="85"/>
                  </a:lnTo>
                  <a:lnTo>
                    <a:pt x="11" y="86"/>
                  </a:lnTo>
                  <a:lnTo>
                    <a:pt x="9" y="88"/>
                  </a:lnTo>
                  <a:lnTo>
                    <a:pt x="8" y="89"/>
                  </a:lnTo>
                  <a:lnTo>
                    <a:pt x="7" y="89"/>
                  </a:lnTo>
                  <a:lnTo>
                    <a:pt x="6" y="90"/>
                  </a:lnTo>
                  <a:lnTo>
                    <a:pt x="5" y="90"/>
                  </a:lnTo>
                  <a:lnTo>
                    <a:pt x="4" y="91"/>
                  </a:lnTo>
                  <a:lnTo>
                    <a:pt x="3" y="91"/>
                  </a:lnTo>
                  <a:lnTo>
                    <a:pt x="1" y="92"/>
                  </a:lnTo>
                  <a:lnTo>
                    <a:pt x="0" y="92"/>
                  </a:lnTo>
                  <a:lnTo>
                    <a:pt x="1" y="90"/>
                  </a:lnTo>
                  <a:lnTo>
                    <a:pt x="1" y="89"/>
                  </a:lnTo>
                  <a:lnTo>
                    <a:pt x="1" y="87"/>
                  </a:lnTo>
                  <a:lnTo>
                    <a:pt x="1" y="86"/>
                  </a:lnTo>
                  <a:lnTo>
                    <a:pt x="2" y="84"/>
                  </a:lnTo>
                  <a:lnTo>
                    <a:pt x="3" y="83"/>
                  </a:lnTo>
                  <a:lnTo>
                    <a:pt x="3" y="82"/>
                  </a:lnTo>
                  <a:lnTo>
                    <a:pt x="4" y="80"/>
                  </a:lnTo>
                  <a:lnTo>
                    <a:pt x="5" y="79"/>
                  </a:lnTo>
                  <a:lnTo>
                    <a:pt x="6" y="78"/>
                  </a:lnTo>
                  <a:lnTo>
                    <a:pt x="7" y="77"/>
                  </a:lnTo>
                  <a:lnTo>
                    <a:pt x="8" y="76"/>
                  </a:lnTo>
                  <a:lnTo>
                    <a:pt x="9" y="75"/>
                  </a:lnTo>
                  <a:lnTo>
                    <a:pt x="10" y="74"/>
                  </a:lnTo>
                  <a:lnTo>
                    <a:pt x="12" y="73"/>
                  </a:lnTo>
                  <a:lnTo>
                    <a:pt x="13" y="72"/>
                  </a:lnTo>
                  <a:lnTo>
                    <a:pt x="16" y="70"/>
                  </a:lnTo>
                  <a:lnTo>
                    <a:pt x="18" y="68"/>
                  </a:lnTo>
                  <a:lnTo>
                    <a:pt x="21" y="66"/>
                  </a:lnTo>
                  <a:lnTo>
                    <a:pt x="24" y="65"/>
                  </a:lnTo>
                  <a:lnTo>
                    <a:pt x="27" y="63"/>
                  </a:lnTo>
                  <a:lnTo>
                    <a:pt x="30" y="61"/>
                  </a:lnTo>
                  <a:lnTo>
                    <a:pt x="33" y="59"/>
                  </a:lnTo>
                  <a:lnTo>
                    <a:pt x="36" y="57"/>
                  </a:lnTo>
                  <a:lnTo>
                    <a:pt x="36" y="56"/>
                  </a:lnTo>
                  <a:lnTo>
                    <a:pt x="36" y="56"/>
                  </a:lnTo>
                  <a:lnTo>
                    <a:pt x="36" y="55"/>
                  </a:lnTo>
                  <a:lnTo>
                    <a:pt x="36" y="55"/>
                  </a:lnTo>
                  <a:lnTo>
                    <a:pt x="36" y="54"/>
                  </a:lnTo>
                  <a:lnTo>
                    <a:pt x="36" y="53"/>
                  </a:lnTo>
                  <a:lnTo>
                    <a:pt x="36" y="53"/>
                  </a:lnTo>
                  <a:lnTo>
                    <a:pt x="36" y="53"/>
                  </a:lnTo>
                  <a:lnTo>
                    <a:pt x="29" y="57"/>
                  </a:lnTo>
                  <a:lnTo>
                    <a:pt x="24" y="61"/>
                  </a:lnTo>
                  <a:lnTo>
                    <a:pt x="20" y="63"/>
                  </a:lnTo>
                  <a:lnTo>
                    <a:pt x="17" y="66"/>
                  </a:lnTo>
                  <a:lnTo>
                    <a:pt x="14" y="68"/>
                  </a:lnTo>
                  <a:lnTo>
                    <a:pt x="11" y="69"/>
                  </a:lnTo>
                  <a:lnTo>
                    <a:pt x="8" y="71"/>
                  </a:lnTo>
                  <a:lnTo>
                    <a:pt x="4" y="74"/>
                  </a:lnTo>
                  <a:lnTo>
                    <a:pt x="4" y="72"/>
                  </a:lnTo>
                  <a:lnTo>
                    <a:pt x="4" y="70"/>
                  </a:lnTo>
                  <a:lnTo>
                    <a:pt x="5" y="69"/>
                  </a:lnTo>
                  <a:lnTo>
                    <a:pt x="5" y="67"/>
                  </a:lnTo>
                  <a:lnTo>
                    <a:pt x="5" y="66"/>
                  </a:lnTo>
                  <a:lnTo>
                    <a:pt x="6" y="64"/>
                  </a:lnTo>
                  <a:lnTo>
                    <a:pt x="7" y="63"/>
                  </a:lnTo>
                  <a:lnTo>
                    <a:pt x="8" y="62"/>
                  </a:lnTo>
                  <a:lnTo>
                    <a:pt x="9" y="61"/>
                  </a:lnTo>
                  <a:lnTo>
                    <a:pt x="10" y="60"/>
                  </a:lnTo>
                  <a:lnTo>
                    <a:pt x="11" y="59"/>
                  </a:lnTo>
                  <a:lnTo>
                    <a:pt x="12" y="58"/>
                  </a:lnTo>
                  <a:lnTo>
                    <a:pt x="13" y="57"/>
                  </a:lnTo>
                  <a:lnTo>
                    <a:pt x="15" y="56"/>
                  </a:lnTo>
                  <a:lnTo>
                    <a:pt x="16" y="55"/>
                  </a:lnTo>
                  <a:lnTo>
                    <a:pt x="18" y="55"/>
                  </a:lnTo>
                  <a:lnTo>
                    <a:pt x="20" y="53"/>
                  </a:lnTo>
                  <a:lnTo>
                    <a:pt x="23" y="51"/>
                  </a:lnTo>
                  <a:lnTo>
                    <a:pt x="25" y="50"/>
                  </a:lnTo>
                  <a:lnTo>
                    <a:pt x="26" y="50"/>
                  </a:lnTo>
                  <a:lnTo>
                    <a:pt x="27" y="49"/>
                  </a:lnTo>
                  <a:lnTo>
                    <a:pt x="29" y="48"/>
                  </a:lnTo>
                  <a:lnTo>
                    <a:pt x="30" y="47"/>
                  </a:lnTo>
                  <a:lnTo>
                    <a:pt x="31" y="46"/>
                  </a:lnTo>
                  <a:lnTo>
                    <a:pt x="32" y="45"/>
                  </a:lnTo>
                  <a:lnTo>
                    <a:pt x="34" y="44"/>
                  </a:lnTo>
                  <a:lnTo>
                    <a:pt x="34" y="43"/>
                  </a:lnTo>
                  <a:lnTo>
                    <a:pt x="35" y="42"/>
                  </a:lnTo>
                  <a:lnTo>
                    <a:pt x="36" y="40"/>
                  </a:lnTo>
                  <a:lnTo>
                    <a:pt x="37" y="39"/>
                  </a:lnTo>
                  <a:lnTo>
                    <a:pt x="36" y="39"/>
                  </a:lnTo>
                  <a:lnTo>
                    <a:pt x="35" y="39"/>
                  </a:lnTo>
                  <a:lnTo>
                    <a:pt x="34" y="39"/>
                  </a:lnTo>
                  <a:lnTo>
                    <a:pt x="34" y="39"/>
                  </a:lnTo>
                  <a:lnTo>
                    <a:pt x="32" y="40"/>
                  </a:lnTo>
                  <a:lnTo>
                    <a:pt x="30" y="41"/>
                  </a:lnTo>
                  <a:lnTo>
                    <a:pt x="29" y="41"/>
                  </a:lnTo>
                  <a:lnTo>
                    <a:pt x="27" y="42"/>
                  </a:lnTo>
                  <a:lnTo>
                    <a:pt x="26" y="43"/>
                  </a:lnTo>
                  <a:lnTo>
                    <a:pt x="25" y="44"/>
                  </a:lnTo>
                  <a:lnTo>
                    <a:pt x="22" y="45"/>
                  </a:lnTo>
                  <a:lnTo>
                    <a:pt x="19" y="47"/>
                  </a:lnTo>
                  <a:lnTo>
                    <a:pt x="18" y="48"/>
                  </a:lnTo>
                  <a:lnTo>
                    <a:pt x="17" y="49"/>
                  </a:lnTo>
                  <a:lnTo>
                    <a:pt x="16" y="50"/>
                  </a:lnTo>
                  <a:lnTo>
                    <a:pt x="14" y="50"/>
                  </a:lnTo>
                  <a:lnTo>
                    <a:pt x="14" y="50"/>
                  </a:lnTo>
                  <a:lnTo>
                    <a:pt x="15" y="49"/>
                  </a:lnTo>
                  <a:lnTo>
                    <a:pt x="15" y="48"/>
                  </a:lnTo>
                  <a:lnTo>
                    <a:pt x="16" y="47"/>
                  </a:lnTo>
                  <a:lnTo>
                    <a:pt x="16" y="46"/>
                  </a:lnTo>
                  <a:lnTo>
                    <a:pt x="17" y="45"/>
                  </a:lnTo>
                  <a:lnTo>
                    <a:pt x="18" y="44"/>
                  </a:lnTo>
                  <a:lnTo>
                    <a:pt x="19" y="43"/>
                  </a:lnTo>
                  <a:lnTo>
                    <a:pt x="20" y="42"/>
                  </a:lnTo>
                  <a:lnTo>
                    <a:pt x="21" y="41"/>
                  </a:lnTo>
                  <a:lnTo>
                    <a:pt x="22" y="40"/>
                  </a:lnTo>
                  <a:lnTo>
                    <a:pt x="23" y="39"/>
                  </a:lnTo>
                  <a:lnTo>
                    <a:pt x="26" y="38"/>
                  </a:lnTo>
                  <a:lnTo>
                    <a:pt x="28" y="36"/>
                  </a:lnTo>
                  <a:lnTo>
                    <a:pt x="31" y="34"/>
                  </a:lnTo>
                  <a:lnTo>
                    <a:pt x="34" y="32"/>
                  </a:lnTo>
                  <a:lnTo>
                    <a:pt x="37" y="30"/>
                  </a:lnTo>
                  <a:lnTo>
                    <a:pt x="39" y="28"/>
                  </a:lnTo>
                  <a:lnTo>
                    <a:pt x="44" y="26"/>
                  </a:lnTo>
                  <a:lnTo>
                    <a:pt x="48" y="23"/>
                  </a:lnTo>
                  <a:lnTo>
                    <a:pt x="48" y="22"/>
                  </a:lnTo>
                  <a:lnTo>
                    <a:pt x="48" y="21"/>
                  </a:lnTo>
                  <a:lnTo>
                    <a:pt x="48" y="21"/>
                  </a:lnTo>
                  <a:lnTo>
                    <a:pt x="48" y="20"/>
                  </a:lnTo>
                  <a:lnTo>
                    <a:pt x="48" y="20"/>
                  </a:lnTo>
                  <a:lnTo>
                    <a:pt x="48" y="20"/>
                  </a:lnTo>
                  <a:lnTo>
                    <a:pt x="48" y="20"/>
                  </a:lnTo>
                  <a:lnTo>
                    <a:pt x="47" y="19"/>
                  </a:lnTo>
                  <a:lnTo>
                    <a:pt x="45" y="20"/>
                  </a:lnTo>
                  <a:lnTo>
                    <a:pt x="44" y="21"/>
                  </a:lnTo>
                  <a:lnTo>
                    <a:pt x="42" y="23"/>
                  </a:lnTo>
                  <a:lnTo>
                    <a:pt x="40" y="24"/>
                  </a:lnTo>
                  <a:lnTo>
                    <a:pt x="38" y="25"/>
                  </a:lnTo>
                  <a:lnTo>
                    <a:pt x="37" y="26"/>
                  </a:lnTo>
                  <a:lnTo>
                    <a:pt x="35" y="27"/>
                  </a:lnTo>
                  <a:lnTo>
                    <a:pt x="34" y="28"/>
                  </a:lnTo>
                  <a:lnTo>
                    <a:pt x="33" y="28"/>
                  </a:lnTo>
                  <a:lnTo>
                    <a:pt x="33" y="28"/>
                  </a:lnTo>
                  <a:lnTo>
                    <a:pt x="33" y="27"/>
                  </a:lnTo>
                  <a:lnTo>
                    <a:pt x="33" y="27"/>
                  </a:lnTo>
                  <a:lnTo>
                    <a:pt x="32" y="27"/>
                  </a:lnTo>
                  <a:lnTo>
                    <a:pt x="32" y="27"/>
                  </a:lnTo>
                  <a:lnTo>
                    <a:pt x="32" y="27"/>
                  </a:lnTo>
                  <a:lnTo>
                    <a:pt x="32" y="27"/>
                  </a:lnTo>
                  <a:lnTo>
                    <a:pt x="36" y="23"/>
                  </a:lnTo>
                  <a:lnTo>
                    <a:pt x="40" y="20"/>
                  </a:lnTo>
                  <a:lnTo>
                    <a:pt x="44" y="17"/>
                  </a:lnTo>
                  <a:lnTo>
                    <a:pt x="48" y="14"/>
                  </a:lnTo>
                  <a:lnTo>
                    <a:pt x="53" y="12"/>
                  </a:lnTo>
                  <a:lnTo>
                    <a:pt x="57" y="10"/>
                  </a:lnTo>
                  <a:lnTo>
                    <a:pt x="62" y="8"/>
                  </a:lnTo>
                  <a:lnTo>
                    <a:pt x="67" y="6"/>
                  </a:lnTo>
                  <a:lnTo>
                    <a:pt x="72" y="5"/>
                  </a:lnTo>
                  <a:lnTo>
                    <a:pt x="77" y="3"/>
                  </a:lnTo>
                  <a:lnTo>
                    <a:pt x="82" y="2"/>
                  </a:lnTo>
                  <a:lnTo>
                    <a:pt x="87" y="1"/>
                  </a:lnTo>
                  <a:lnTo>
                    <a:pt x="92" y="1"/>
                  </a:lnTo>
                  <a:lnTo>
                    <a:pt x="97" y="0"/>
                  </a:lnTo>
                  <a:lnTo>
                    <a:pt x="102" y="0"/>
                  </a:lnTo>
                  <a:lnTo>
                    <a:pt x="107" y="0"/>
                  </a:lnTo>
                  <a:lnTo>
                    <a:pt x="112" y="0"/>
                  </a:lnTo>
                  <a:lnTo>
                    <a:pt x="117" y="1"/>
                  </a:lnTo>
                  <a:lnTo>
                    <a:pt x="123" y="1"/>
                  </a:lnTo>
                  <a:lnTo>
                    <a:pt x="128" y="2"/>
                  </a:lnTo>
                  <a:lnTo>
                    <a:pt x="133" y="3"/>
                  </a:lnTo>
                  <a:lnTo>
                    <a:pt x="138" y="5"/>
                  </a:lnTo>
                  <a:lnTo>
                    <a:pt x="143" y="6"/>
                  </a:lnTo>
                  <a:lnTo>
                    <a:pt x="148" y="8"/>
                  </a:lnTo>
                  <a:lnTo>
                    <a:pt x="153" y="10"/>
                  </a:lnTo>
                  <a:lnTo>
                    <a:pt x="157" y="12"/>
                  </a:lnTo>
                  <a:lnTo>
                    <a:pt x="162" y="15"/>
                  </a:lnTo>
                  <a:lnTo>
                    <a:pt x="166" y="17"/>
                  </a:lnTo>
                  <a:lnTo>
                    <a:pt x="171" y="20"/>
                  </a:lnTo>
                  <a:lnTo>
                    <a:pt x="175" y="23"/>
                  </a:lnTo>
                  <a:lnTo>
                    <a:pt x="179" y="27"/>
                  </a:lnTo>
                  <a:lnTo>
                    <a:pt x="183" y="30"/>
                  </a:lnTo>
                  <a:lnTo>
                    <a:pt x="187" y="34"/>
                  </a:lnTo>
                  <a:lnTo>
                    <a:pt x="192" y="40"/>
                  </a:lnTo>
                  <a:lnTo>
                    <a:pt x="195" y="44"/>
                  </a:lnTo>
                  <a:lnTo>
                    <a:pt x="198" y="48"/>
                  </a:lnTo>
                  <a:lnTo>
                    <a:pt x="201" y="52"/>
                  </a:lnTo>
                  <a:lnTo>
                    <a:pt x="204" y="56"/>
                  </a:lnTo>
                  <a:lnTo>
                    <a:pt x="207" y="60"/>
                  </a:lnTo>
                  <a:lnTo>
                    <a:pt x="209" y="64"/>
                  </a:lnTo>
                  <a:lnTo>
                    <a:pt x="211" y="66"/>
                  </a:lnTo>
                  <a:lnTo>
                    <a:pt x="212" y="67"/>
                  </a:lnTo>
                  <a:lnTo>
                    <a:pt x="213" y="69"/>
                  </a:lnTo>
                  <a:lnTo>
                    <a:pt x="214" y="71"/>
                  </a:lnTo>
                  <a:lnTo>
                    <a:pt x="215" y="73"/>
                  </a:lnTo>
                  <a:lnTo>
                    <a:pt x="215" y="75"/>
                  </a:lnTo>
                  <a:lnTo>
                    <a:pt x="216" y="77"/>
                  </a:lnTo>
                  <a:lnTo>
                    <a:pt x="217" y="78"/>
                  </a:lnTo>
                  <a:lnTo>
                    <a:pt x="217" y="79"/>
                  </a:lnTo>
                  <a:lnTo>
                    <a:pt x="217" y="81"/>
                  </a:lnTo>
                  <a:lnTo>
                    <a:pt x="217" y="82"/>
                  </a:lnTo>
                  <a:lnTo>
                    <a:pt x="217" y="83"/>
                  </a:lnTo>
                  <a:lnTo>
                    <a:pt x="211" y="82"/>
                  </a:lnTo>
                  <a:lnTo>
                    <a:pt x="205" y="82"/>
                  </a:lnTo>
                  <a:lnTo>
                    <a:pt x="199" y="81"/>
                  </a:lnTo>
                  <a:lnTo>
                    <a:pt x="193" y="81"/>
                  </a:lnTo>
                  <a:lnTo>
                    <a:pt x="188" y="80"/>
                  </a:lnTo>
                  <a:lnTo>
                    <a:pt x="182" y="80"/>
                  </a:lnTo>
                  <a:lnTo>
                    <a:pt x="176" y="80"/>
                  </a:lnTo>
                  <a:lnTo>
                    <a:pt x="171" y="80"/>
                  </a:lnTo>
                  <a:lnTo>
                    <a:pt x="166" y="80"/>
                  </a:lnTo>
                  <a:lnTo>
                    <a:pt x="160" y="80"/>
                  </a:lnTo>
                  <a:lnTo>
                    <a:pt x="155" y="81"/>
                  </a:lnTo>
                  <a:lnTo>
                    <a:pt x="150" y="81"/>
                  </a:lnTo>
                  <a:lnTo>
                    <a:pt x="145" y="82"/>
                  </a:lnTo>
                  <a:lnTo>
                    <a:pt x="139" y="82"/>
                  </a:lnTo>
                  <a:lnTo>
                    <a:pt x="135" y="83"/>
                  </a:lnTo>
                  <a:lnTo>
                    <a:pt x="129" y="84"/>
                  </a:lnTo>
                  <a:lnTo>
                    <a:pt x="124" y="85"/>
                  </a:lnTo>
                  <a:lnTo>
                    <a:pt x="119" y="86"/>
                  </a:lnTo>
                  <a:lnTo>
                    <a:pt x="114" y="87"/>
                  </a:lnTo>
                  <a:lnTo>
                    <a:pt x="110" y="89"/>
                  </a:lnTo>
                  <a:lnTo>
                    <a:pt x="105" y="90"/>
                  </a:lnTo>
                  <a:lnTo>
                    <a:pt x="100" y="92"/>
                  </a:lnTo>
                  <a:lnTo>
                    <a:pt x="95" y="93"/>
                  </a:lnTo>
                  <a:lnTo>
                    <a:pt x="90" y="95"/>
                  </a:lnTo>
                  <a:lnTo>
                    <a:pt x="85" y="97"/>
                  </a:lnTo>
                  <a:lnTo>
                    <a:pt x="80" y="99"/>
                  </a:lnTo>
                  <a:lnTo>
                    <a:pt x="75" y="101"/>
                  </a:lnTo>
                  <a:lnTo>
                    <a:pt x="70" y="103"/>
                  </a:lnTo>
                  <a:lnTo>
                    <a:pt x="66" y="106"/>
                  </a:lnTo>
                  <a:lnTo>
                    <a:pt x="61" y="108"/>
                  </a:lnTo>
                  <a:lnTo>
                    <a:pt x="55" y="111"/>
                  </a:lnTo>
                  <a:lnTo>
                    <a:pt x="51" y="114"/>
                  </a:lnTo>
                  <a:lnTo>
                    <a:pt x="39" y="122"/>
                  </a:lnTo>
                  <a:lnTo>
                    <a:pt x="30" y="129"/>
                  </a:lnTo>
                  <a:lnTo>
                    <a:pt x="24" y="133"/>
                  </a:lnTo>
                  <a:lnTo>
                    <a:pt x="20" y="137"/>
                  </a:lnTo>
                  <a:lnTo>
                    <a:pt x="17" y="139"/>
                  </a:lnTo>
                  <a:lnTo>
                    <a:pt x="16" y="140"/>
                  </a:lnTo>
                  <a:lnTo>
                    <a:pt x="15" y="140"/>
                  </a:lnTo>
                  <a:lnTo>
                    <a:pt x="14" y="14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2" name="Cloud 31"/>
          <p:cNvSpPr/>
          <p:nvPr/>
        </p:nvSpPr>
        <p:spPr>
          <a:xfrm>
            <a:off x="1905000" y="4538662"/>
            <a:ext cx="6553200" cy="1404938"/>
          </a:xfrm>
          <a:prstGeom prst="cloud">
            <a:avLst/>
          </a:prstGeom>
          <a:solidFill>
            <a:schemeClr val="bg1">
              <a:lumMod val="85000"/>
            </a:schemeClr>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smtClean="0">
                <a:solidFill>
                  <a:schemeClr val="tx2">
                    <a:lumMod val="50000"/>
                  </a:schemeClr>
                </a:solidFill>
              </a:rPr>
              <a:t>Arsenic (used to kill rats) +</a:t>
            </a:r>
          </a:p>
          <a:p>
            <a:pPr algn="ctr"/>
            <a:r>
              <a:rPr lang="en-US" sz="1600" dirty="0" smtClean="0">
                <a:solidFill>
                  <a:schemeClr val="tx2">
                    <a:lumMod val="50000"/>
                  </a:schemeClr>
                </a:solidFill>
              </a:rPr>
              <a:t>Benzene (used in gasoline) +</a:t>
            </a:r>
          </a:p>
          <a:p>
            <a:pPr algn="ctr"/>
            <a:r>
              <a:rPr lang="en-US" sz="1600" dirty="0" smtClean="0">
                <a:solidFill>
                  <a:schemeClr val="tx2">
                    <a:lumMod val="50000"/>
                  </a:schemeClr>
                </a:solidFill>
              </a:rPr>
              <a:t>Hydrogen cyanide (used in chemical weapons) +</a:t>
            </a:r>
          </a:p>
          <a:p>
            <a:pPr algn="ctr"/>
            <a:r>
              <a:rPr lang="en-US" sz="1600" dirty="0" smtClean="0">
                <a:solidFill>
                  <a:schemeClr val="tx2">
                    <a:lumMod val="50000"/>
                  </a:schemeClr>
                </a:solidFill>
              </a:rPr>
              <a:t>Thousands of other chemicals</a:t>
            </a:r>
            <a:endParaRPr lang="en-US" sz="1600" dirty="0">
              <a:solidFill>
                <a:schemeClr val="tx2">
                  <a:lumMod val="50000"/>
                </a:schemeClr>
              </a:solidFill>
            </a:endParaRPr>
          </a:p>
        </p:txBody>
      </p:sp>
      <p:grpSp>
        <p:nvGrpSpPr>
          <p:cNvPr id="33" name="Group 110"/>
          <p:cNvGrpSpPr>
            <a:grpSpLocks noChangeAspect="1"/>
          </p:cNvGrpSpPr>
          <p:nvPr/>
        </p:nvGrpSpPr>
        <p:grpSpPr bwMode="auto">
          <a:xfrm flipH="1">
            <a:off x="5171174" y="5742842"/>
            <a:ext cx="1001026" cy="724734"/>
            <a:chOff x="768" y="384"/>
            <a:chExt cx="1884" cy="1364"/>
          </a:xfrm>
        </p:grpSpPr>
        <p:sp>
          <p:nvSpPr>
            <p:cNvPr id="34" name="Freeform 111"/>
            <p:cNvSpPr>
              <a:spLocks/>
            </p:cNvSpPr>
            <p:nvPr/>
          </p:nvSpPr>
          <p:spPr bwMode="auto">
            <a:xfrm>
              <a:off x="768" y="982"/>
              <a:ext cx="842" cy="658"/>
            </a:xfrm>
            <a:custGeom>
              <a:avLst/>
              <a:gdLst>
                <a:gd name="T0" fmla="*/ 676 w 842"/>
                <a:gd name="T1" fmla="*/ 142 h 658"/>
                <a:gd name="T2" fmla="*/ 649 w 842"/>
                <a:gd name="T3" fmla="*/ 121 h 658"/>
                <a:gd name="T4" fmla="*/ 609 w 842"/>
                <a:gd name="T5" fmla="*/ 96 h 658"/>
                <a:gd name="T6" fmla="*/ 589 w 842"/>
                <a:gd name="T7" fmla="*/ 88 h 658"/>
                <a:gd name="T8" fmla="*/ 569 w 842"/>
                <a:gd name="T9" fmla="*/ 81 h 658"/>
                <a:gd name="T10" fmla="*/ 559 w 842"/>
                <a:gd name="T11" fmla="*/ 63 h 658"/>
                <a:gd name="T12" fmla="*/ 543 w 842"/>
                <a:gd name="T13" fmla="*/ 35 h 658"/>
                <a:gd name="T14" fmla="*/ 517 w 842"/>
                <a:gd name="T15" fmla="*/ 13 h 658"/>
                <a:gd name="T16" fmla="*/ 495 w 842"/>
                <a:gd name="T17" fmla="*/ 5 h 658"/>
                <a:gd name="T18" fmla="*/ 468 w 842"/>
                <a:gd name="T19" fmla="*/ 2 h 658"/>
                <a:gd name="T20" fmla="*/ 446 w 842"/>
                <a:gd name="T21" fmla="*/ 4 h 658"/>
                <a:gd name="T22" fmla="*/ 427 w 842"/>
                <a:gd name="T23" fmla="*/ 9 h 658"/>
                <a:gd name="T24" fmla="*/ 410 w 842"/>
                <a:gd name="T25" fmla="*/ 14 h 658"/>
                <a:gd name="T26" fmla="*/ 405 w 842"/>
                <a:gd name="T27" fmla="*/ 14 h 658"/>
                <a:gd name="T28" fmla="*/ 385 w 842"/>
                <a:gd name="T29" fmla="*/ 6 h 658"/>
                <a:gd name="T30" fmla="*/ 353 w 842"/>
                <a:gd name="T31" fmla="*/ 0 h 658"/>
                <a:gd name="T32" fmla="*/ 319 w 842"/>
                <a:gd name="T33" fmla="*/ 9 h 658"/>
                <a:gd name="T34" fmla="*/ 293 w 842"/>
                <a:gd name="T35" fmla="*/ 28 h 658"/>
                <a:gd name="T36" fmla="*/ 283 w 842"/>
                <a:gd name="T37" fmla="*/ 39 h 658"/>
                <a:gd name="T38" fmla="*/ 262 w 842"/>
                <a:gd name="T39" fmla="*/ 37 h 658"/>
                <a:gd name="T40" fmla="*/ 232 w 842"/>
                <a:gd name="T41" fmla="*/ 63 h 658"/>
                <a:gd name="T42" fmla="*/ 215 w 842"/>
                <a:gd name="T43" fmla="*/ 78 h 658"/>
                <a:gd name="T44" fmla="*/ 201 w 842"/>
                <a:gd name="T45" fmla="*/ 75 h 658"/>
                <a:gd name="T46" fmla="*/ 178 w 842"/>
                <a:gd name="T47" fmla="*/ 77 h 658"/>
                <a:gd name="T48" fmla="*/ 151 w 842"/>
                <a:gd name="T49" fmla="*/ 86 h 658"/>
                <a:gd name="T50" fmla="*/ 121 w 842"/>
                <a:gd name="T51" fmla="*/ 107 h 658"/>
                <a:gd name="T52" fmla="*/ 102 w 842"/>
                <a:gd name="T53" fmla="*/ 135 h 658"/>
                <a:gd name="T54" fmla="*/ 85 w 842"/>
                <a:gd name="T55" fmla="*/ 172 h 658"/>
                <a:gd name="T56" fmla="*/ 62 w 842"/>
                <a:gd name="T57" fmla="*/ 205 h 658"/>
                <a:gd name="T58" fmla="*/ 50 w 842"/>
                <a:gd name="T59" fmla="*/ 215 h 658"/>
                <a:gd name="T60" fmla="*/ 37 w 842"/>
                <a:gd name="T61" fmla="*/ 220 h 658"/>
                <a:gd name="T62" fmla="*/ 20 w 842"/>
                <a:gd name="T63" fmla="*/ 231 h 658"/>
                <a:gd name="T64" fmla="*/ 4 w 842"/>
                <a:gd name="T65" fmla="*/ 250 h 658"/>
                <a:gd name="T66" fmla="*/ 0 w 842"/>
                <a:gd name="T67" fmla="*/ 277 h 658"/>
                <a:gd name="T68" fmla="*/ 5 w 842"/>
                <a:gd name="T69" fmla="*/ 299 h 658"/>
                <a:gd name="T70" fmla="*/ 14 w 842"/>
                <a:gd name="T71" fmla="*/ 321 h 658"/>
                <a:gd name="T72" fmla="*/ 31 w 842"/>
                <a:gd name="T73" fmla="*/ 363 h 658"/>
                <a:gd name="T74" fmla="*/ 46 w 842"/>
                <a:gd name="T75" fmla="*/ 391 h 658"/>
                <a:gd name="T76" fmla="*/ 73 w 842"/>
                <a:gd name="T77" fmla="*/ 411 h 658"/>
                <a:gd name="T78" fmla="*/ 88 w 842"/>
                <a:gd name="T79" fmla="*/ 413 h 658"/>
                <a:gd name="T80" fmla="*/ 105 w 842"/>
                <a:gd name="T81" fmla="*/ 411 h 658"/>
                <a:gd name="T82" fmla="*/ 131 w 842"/>
                <a:gd name="T83" fmla="*/ 395 h 658"/>
                <a:gd name="T84" fmla="*/ 154 w 842"/>
                <a:gd name="T85" fmla="*/ 361 h 658"/>
                <a:gd name="T86" fmla="*/ 172 w 842"/>
                <a:gd name="T87" fmla="*/ 333 h 658"/>
                <a:gd name="T88" fmla="*/ 192 w 842"/>
                <a:gd name="T89" fmla="*/ 334 h 658"/>
                <a:gd name="T90" fmla="*/ 219 w 842"/>
                <a:gd name="T91" fmla="*/ 344 h 658"/>
                <a:gd name="T92" fmla="*/ 245 w 842"/>
                <a:gd name="T93" fmla="*/ 367 h 658"/>
                <a:gd name="T94" fmla="*/ 306 w 842"/>
                <a:gd name="T95" fmla="*/ 453 h 658"/>
                <a:gd name="T96" fmla="*/ 396 w 842"/>
                <a:gd name="T97" fmla="*/ 574 h 658"/>
                <a:gd name="T98" fmla="*/ 459 w 842"/>
                <a:gd name="T99" fmla="*/ 628 h 658"/>
                <a:gd name="T100" fmla="*/ 511 w 842"/>
                <a:gd name="T101" fmla="*/ 651 h 658"/>
                <a:gd name="T102" fmla="*/ 556 w 842"/>
                <a:gd name="T103" fmla="*/ 658 h 658"/>
                <a:gd name="T104" fmla="*/ 609 w 842"/>
                <a:gd name="T105" fmla="*/ 650 h 658"/>
                <a:gd name="T106" fmla="*/ 694 w 842"/>
                <a:gd name="T107" fmla="*/ 632 h 658"/>
                <a:gd name="T108" fmla="*/ 765 w 842"/>
                <a:gd name="T109" fmla="*/ 613 h 658"/>
                <a:gd name="T110" fmla="*/ 824 w 842"/>
                <a:gd name="T111" fmla="*/ 578 h 658"/>
                <a:gd name="T112" fmla="*/ 840 w 842"/>
                <a:gd name="T113" fmla="*/ 554 h 658"/>
                <a:gd name="T114" fmla="*/ 682 w 842"/>
                <a:gd name="T115" fmla="*/ 147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42" h="658">
                  <a:moveTo>
                    <a:pt x="682" y="147"/>
                  </a:moveTo>
                  <a:lnTo>
                    <a:pt x="681" y="146"/>
                  </a:lnTo>
                  <a:lnTo>
                    <a:pt x="676" y="142"/>
                  </a:lnTo>
                  <a:lnTo>
                    <a:pt x="668" y="136"/>
                  </a:lnTo>
                  <a:lnTo>
                    <a:pt x="660" y="130"/>
                  </a:lnTo>
                  <a:lnTo>
                    <a:pt x="649" y="121"/>
                  </a:lnTo>
                  <a:lnTo>
                    <a:pt x="636" y="113"/>
                  </a:lnTo>
                  <a:lnTo>
                    <a:pt x="623" y="105"/>
                  </a:lnTo>
                  <a:lnTo>
                    <a:pt x="609" y="96"/>
                  </a:lnTo>
                  <a:lnTo>
                    <a:pt x="603" y="93"/>
                  </a:lnTo>
                  <a:lnTo>
                    <a:pt x="597" y="90"/>
                  </a:lnTo>
                  <a:lnTo>
                    <a:pt x="589" y="88"/>
                  </a:lnTo>
                  <a:lnTo>
                    <a:pt x="582" y="86"/>
                  </a:lnTo>
                  <a:lnTo>
                    <a:pt x="576" y="84"/>
                  </a:lnTo>
                  <a:lnTo>
                    <a:pt x="569" y="81"/>
                  </a:lnTo>
                  <a:lnTo>
                    <a:pt x="566" y="78"/>
                  </a:lnTo>
                  <a:lnTo>
                    <a:pt x="563" y="73"/>
                  </a:lnTo>
                  <a:lnTo>
                    <a:pt x="559" y="63"/>
                  </a:lnTo>
                  <a:lnTo>
                    <a:pt x="556" y="54"/>
                  </a:lnTo>
                  <a:lnTo>
                    <a:pt x="550" y="44"/>
                  </a:lnTo>
                  <a:lnTo>
                    <a:pt x="543" y="35"/>
                  </a:lnTo>
                  <a:lnTo>
                    <a:pt x="535" y="27"/>
                  </a:lnTo>
                  <a:lnTo>
                    <a:pt x="526" y="19"/>
                  </a:lnTo>
                  <a:lnTo>
                    <a:pt x="517" y="13"/>
                  </a:lnTo>
                  <a:lnTo>
                    <a:pt x="507" y="8"/>
                  </a:lnTo>
                  <a:lnTo>
                    <a:pt x="503" y="6"/>
                  </a:lnTo>
                  <a:lnTo>
                    <a:pt x="495" y="5"/>
                  </a:lnTo>
                  <a:lnTo>
                    <a:pt x="486" y="4"/>
                  </a:lnTo>
                  <a:lnTo>
                    <a:pt x="478" y="2"/>
                  </a:lnTo>
                  <a:lnTo>
                    <a:pt x="468" y="2"/>
                  </a:lnTo>
                  <a:lnTo>
                    <a:pt x="459" y="2"/>
                  </a:lnTo>
                  <a:lnTo>
                    <a:pt x="452" y="2"/>
                  </a:lnTo>
                  <a:lnTo>
                    <a:pt x="446" y="4"/>
                  </a:lnTo>
                  <a:lnTo>
                    <a:pt x="439" y="5"/>
                  </a:lnTo>
                  <a:lnTo>
                    <a:pt x="433" y="8"/>
                  </a:lnTo>
                  <a:lnTo>
                    <a:pt x="427" y="9"/>
                  </a:lnTo>
                  <a:lnTo>
                    <a:pt x="421" y="12"/>
                  </a:lnTo>
                  <a:lnTo>
                    <a:pt x="415" y="13"/>
                  </a:lnTo>
                  <a:lnTo>
                    <a:pt x="410" y="14"/>
                  </a:lnTo>
                  <a:lnTo>
                    <a:pt x="407" y="16"/>
                  </a:lnTo>
                  <a:lnTo>
                    <a:pt x="406" y="16"/>
                  </a:lnTo>
                  <a:lnTo>
                    <a:pt x="405" y="14"/>
                  </a:lnTo>
                  <a:lnTo>
                    <a:pt x="400" y="13"/>
                  </a:lnTo>
                  <a:lnTo>
                    <a:pt x="394" y="9"/>
                  </a:lnTo>
                  <a:lnTo>
                    <a:pt x="385" y="6"/>
                  </a:lnTo>
                  <a:lnTo>
                    <a:pt x="375" y="4"/>
                  </a:lnTo>
                  <a:lnTo>
                    <a:pt x="365" y="1"/>
                  </a:lnTo>
                  <a:lnTo>
                    <a:pt x="353" y="0"/>
                  </a:lnTo>
                  <a:lnTo>
                    <a:pt x="342" y="1"/>
                  </a:lnTo>
                  <a:lnTo>
                    <a:pt x="331" y="5"/>
                  </a:lnTo>
                  <a:lnTo>
                    <a:pt x="319" y="9"/>
                  </a:lnTo>
                  <a:lnTo>
                    <a:pt x="309" y="16"/>
                  </a:lnTo>
                  <a:lnTo>
                    <a:pt x="301" y="23"/>
                  </a:lnTo>
                  <a:lnTo>
                    <a:pt x="293" y="28"/>
                  </a:lnTo>
                  <a:lnTo>
                    <a:pt x="288" y="33"/>
                  </a:lnTo>
                  <a:lnTo>
                    <a:pt x="285" y="37"/>
                  </a:lnTo>
                  <a:lnTo>
                    <a:pt x="283" y="39"/>
                  </a:lnTo>
                  <a:lnTo>
                    <a:pt x="280" y="37"/>
                  </a:lnTo>
                  <a:lnTo>
                    <a:pt x="272" y="37"/>
                  </a:lnTo>
                  <a:lnTo>
                    <a:pt x="262" y="37"/>
                  </a:lnTo>
                  <a:lnTo>
                    <a:pt x="253" y="42"/>
                  </a:lnTo>
                  <a:lnTo>
                    <a:pt x="243" y="51"/>
                  </a:lnTo>
                  <a:lnTo>
                    <a:pt x="232" y="63"/>
                  </a:lnTo>
                  <a:lnTo>
                    <a:pt x="220" y="74"/>
                  </a:lnTo>
                  <a:lnTo>
                    <a:pt x="217" y="78"/>
                  </a:lnTo>
                  <a:lnTo>
                    <a:pt x="215" y="78"/>
                  </a:lnTo>
                  <a:lnTo>
                    <a:pt x="212" y="77"/>
                  </a:lnTo>
                  <a:lnTo>
                    <a:pt x="207" y="77"/>
                  </a:lnTo>
                  <a:lnTo>
                    <a:pt x="201" y="75"/>
                  </a:lnTo>
                  <a:lnTo>
                    <a:pt x="193" y="75"/>
                  </a:lnTo>
                  <a:lnTo>
                    <a:pt x="186" y="75"/>
                  </a:lnTo>
                  <a:lnTo>
                    <a:pt x="178" y="77"/>
                  </a:lnTo>
                  <a:lnTo>
                    <a:pt x="170" y="78"/>
                  </a:lnTo>
                  <a:lnTo>
                    <a:pt x="161" y="81"/>
                  </a:lnTo>
                  <a:lnTo>
                    <a:pt x="151" y="86"/>
                  </a:lnTo>
                  <a:lnTo>
                    <a:pt x="141" y="92"/>
                  </a:lnTo>
                  <a:lnTo>
                    <a:pt x="131" y="98"/>
                  </a:lnTo>
                  <a:lnTo>
                    <a:pt x="121" y="107"/>
                  </a:lnTo>
                  <a:lnTo>
                    <a:pt x="113" y="116"/>
                  </a:lnTo>
                  <a:lnTo>
                    <a:pt x="107" y="126"/>
                  </a:lnTo>
                  <a:lnTo>
                    <a:pt x="102" y="135"/>
                  </a:lnTo>
                  <a:lnTo>
                    <a:pt x="98" y="146"/>
                  </a:lnTo>
                  <a:lnTo>
                    <a:pt x="92" y="158"/>
                  </a:lnTo>
                  <a:lnTo>
                    <a:pt x="85" y="172"/>
                  </a:lnTo>
                  <a:lnTo>
                    <a:pt x="77" y="185"/>
                  </a:lnTo>
                  <a:lnTo>
                    <a:pt x="69" y="196"/>
                  </a:lnTo>
                  <a:lnTo>
                    <a:pt x="62" y="205"/>
                  </a:lnTo>
                  <a:lnTo>
                    <a:pt x="56" y="212"/>
                  </a:lnTo>
                  <a:lnTo>
                    <a:pt x="52" y="215"/>
                  </a:lnTo>
                  <a:lnTo>
                    <a:pt x="50" y="215"/>
                  </a:lnTo>
                  <a:lnTo>
                    <a:pt x="46" y="216"/>
                  </a:lnTo>
                  <a:lnTo>
                    <a:pt x="42" y="218"/>
                  </a:lnTo>
                  <a:lnTo>
                    <a:pt x="37" y="220"/>
                  </a:lnTo>
                  <a:lnTo>
                    <a:pt x="31" y="223"/>
                  </a:lnTo>
                  <a:lnTo>
                    <a:pt x="25" y="227"/>
                  </a:lnTo>
                  <a:lnTo>
                    <a:pt x="20" y="231"/>
                  </a:lnTo>
                  <a:lnTo>
                    <a:pt x="14" y="237"/>
                  </a:lnTo>
                  <a:lnTo>
                    <a:pt x="9" y="243"/>
                  </a:lnTo>
                  <a:lnTo>
                    <a:pt x="4" y="250"/>
                  </a:lnTo>
                  <a:lnTo>
                    <a:pt x="1" y="260"/>
                  </a:lnTo>
                  <a:lnTo>
                    <a:pt x="0" y="269"/>
                  </a:lnTo>
                  <a:lnTo>
                    <a:pt x="0" y="277"/>
                  </a:lnTo>
                  <a:lnTo>
                    <a:pt x="1" y="285"/>
                  </a:lnTo>
                  <a:lnTo>
                    <a:pt x="3" y="292"/>
                  </a:lnTo>
                  <a:lnTo>
                    <a:pt x="5" y="299"/>
                  </a:lnTo>
                  <a:lnTo>
                    <a:pt x="8" y="306"/>
                  </a:lnTo>
                  <a:lnTo>
                    <a:pt x="10" y="314"/>
                  </a:lnTo>
                  <a:lnTo>
                    <a:pt x="14" y="321"/>
                  </a:lnTo>
                  <a:lnTo>
                    <a:pt x="19" y="329"/>
                  </a:lnTo>
                  <a:lnTo>
                    <a:pt x="26" y="348"/>
                  </a:lnTo>
                  <a:lnTo>
                    <a:pt x="31" y="363"/>
                  </a:lnTo>
                  <a:lnTo>
                    <a:pt x="35" y="375"/>
                  </a:lnTo>
                  <a:lnTo>
                    <a:pt x="40" y="383"/>
                  </a:lnTo>
                  <a:lnTo>
                    <a:pt x="46" y="391"/>
                  </a:lnTo>
                  <a:lnTo>
                    <a:pt x="55" y="401"/>
                  </a:lnTo>
                  <a:lnTo>
                    <a:pt x="63" y="409"/>
                  </a:lnTo>
                  <a:lnTo>
                    <a:pt x="73" y="411"/>
                  </a:lnTo>
                  <a:lnTo>
                    <a:pt x="78" y="411"/>
                  </a:lnTo>
                  <a:lnTo>
                    <a:pt x="83" y="413"/>
                  </a:lnTo>
                  <a:lnTo>
                    <a:pt x="88" y="413"/>
                  </a:lnTo>
                  <a:lnTo>
                    <a:pt x="93" y="413"/>
                  </a:lnTo>
                  <a:lnTo>
                    <a:pt x="99" y="413"/>
                  </a:lnTo>
                  <a:lnTo>
                    <a:pt x="105" y="411"/>
                  </a:lnTo>
                  <a:lnTo>
                    <a:pt x="114" y="407"/>
                  </a:lnTo>
                  <a:lnTo>
                    <a:pt x="123" y="403"/>
                  </a:lnTo>
                  <a:lnTo>
                    <a:pt x="131" y="395"/>
                  </a:lnTo>
                  <a:lnTo>
                    <a:pt x="140" y="386"/>
                  </a:lnTo>
                  <a:lnTo>
                    <a:pt x="147" y="374"/>
                  </a:lnTo>
                  <a:lnTo>
                    <a:pt x="154" y="361"/>
                  </a:lnTo>
                  <a:lnTo>
                    <a:pt x="160" y="349"/>
                  </a:lnTo>
                  <a:lnTo>
                    <a:pt x="166" y="340"/>
                  </a:lnTo>
                  <a:lnTo>
                    <a:pt x="172" y="333"/>
                  </a:lnTo>
                  <a:lnTo>
                    <a:pt x="177" y="332"/>
                  </a:lnTo>
                  <a:lnTo>
                    <a:pt x="183" y="333"/>
                  </a:lnTo>
                  <a:lnTo>
                    <a:pt x="192" y="334"/>
                  </a:lnTo>
                  <a:lnTo>
                    <a:pt x="201" y="337"/>
                  </a:lnTo>
                  <a:lnTo>
                    <a:pt x="210" y="340"/>
                  </a:lnTo>
                  <a:lnTo>
                    <a:pt x="219" y="344"/>
                  </a:lnTo>
                  <a:lnTo>
                    <a:pt x="229" y="349"/>
                  </a:lnTo>
                  <a:lnTo>
                    <a:pt x="238" y="357"/>
                  </a:lnTo>
                  <a:lnTo>
                    <a:pt x="245" y="367"/>
                  </a:lnTo>
                  <a:lnTo>
                    <a:pt x="257" y="384"/>
                  </a:lnTo>
                  <a:lnTo>
                    <a:pt x="279" y="416"/>
                  </a:lnTo>
                  <a:lnTo>
                    <a:pt x="306" y="453"/>
                  </a:lnTo>
                  <a:lnTo>
                    <a:pt x="337" y="495"/>
                  </a:lnTo>
                  <a:lnTo>
                    <a:pt x="368" y="537"/>
                  </a:lnTo>
                  <a:lnTo>
                    <a:pt x="396" y="574"/>
                  </a:lnTo>
                  <a:lnTo>
                    <a:pt x="421" y="603"/>
                  </a:lnTo>
                  <a:lnTo>
                    <a:pt x="438" y="617"/>
                  </a:lnTo>
                  <a:lnTo>
                    <a:pt x="459" y="628"/>
                  </a:lnTo>
                  <a:lnTo>
                    <a:pt x="478" y="638"/>
                  </a:lnTo>
                  <a:lnTo>
                    <a:pt x="495" y="646"/>
                  </a:lnTo>
                  <a:lnTo>
                    <a:pt x="511" y="651"/>
                  </a:lnTo>
                  <a:lnTo>
                    <a:pt x="527" y="657"/>
                  </a:lnTo>
                  <a:lnTo>
                    <a:pt x="542" y="658"/>
                  </a:lnTo>
                  <a:lnTo>
                    <a:pt x="556" y="658"/>
                  </a:lnTo>
                  <a:lnTo>
                    <a:pt x="571" y="657"/>
                  </a:lnTo>
                  <a:lnTo>
                    <a:pt x="587" y="654"/>
                  </a:lnTo>
                  <a:lnTo>
                    <a:pt x="609" y="650"/>
                  </a:lnTo>
                  <a:lnTo>
                    <a:pt x="636" y="645"/>
                  </a:lnTo>
                  <a:lnTo>
                    <a:pt x="665" y="639"/>
                  </a:lnTo>
                  <a:lnTo>
                    <a:pt x="694" y="632"/>
                  </a:lnTo>
                  <a:lnTo>
                    <a:pt x="722" y="626"/>
                  </a:lnTo>
                  <a:lnTo>
                    <a:pt x="746" y="620"/>
                  </a:lnTo>
                  <a:lnTo>
                    <a:pt x="765" y="613"/>
                  </a:lnTo>
                  <a:lnTo>
                    <a:pt x="791" y="601"/>
                  </a:lnTo>
                  <a:lnTo>
                    <a:pt x="811" y="589"/>
                  </a:lnTo>
                  <a:lnTo>
                    <a:pt x="824" y="578"/>
                  </a:lnTo>
                  <a:lnTo>
                    <a:pt x="833" y="569"/>
                  </a:lnTo>
                  <a:lnTo>
                    <a:pt x="838" y="561"/>
                  </a:lnTo>
                  <a:lnTo>
                    <a:pt x="840" y="554"/>
                  </a:lnTo>
                  <a:lnTo>
                    <a:pt x="842" y="550"/>
                  </a:lnTo>
                  <a:lnTo>
                    <a:pt x="842" y="548"/>
                  </a:lnTo>
                  <a:lnTo>
                    <a:pt x="682" y="147"/>
                  </a:lnTo>
                  <a:close/>
                </a:path>
              </a:pathLst>
            </a:custGeom>
            <a:solidFill>
              <a:srgbClr val="DBB7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12"/>
            <p:cNvSpPr>
              <a:spLocks/>
            </p:cNvSpPr>
            <p:nvPr/>
          </p:nvSpPr>
          <p:spPr bwMode="auto">
            <a:xfrm>
              <a:off x="1796" y="482"/>
              <a:ext cx="856" cy="1266"/>
            </a:xfrm>
            <a:custGeom>
              <a:avLst/>
              <a:gdLst>
                <a:gd name="T0" fmla="*/ 300 w 856"/>
                <a:gd name="T1" fmla="*/ 56 h 1266"/>
                <a:gd name="T2" fmla="*/ 210 w 856"/>
                <a:gd name="T3" fmla="*/ 136 h 1266"/>
                <a:gd name="T4" fmla="*/ 180 w 856"/>
                <a:gd name="T5" fmla="*/ 241 h 1266"/>
                <a:gd name="T6" fmla="*/ 185 w 856"/>
                <a:gd name="T7" fmla="*/ 344 h 1266"/>
                <a:gd name="T8" fmla="*/ 238 w 856"/>
                <a:gd name="T9" fmla="*/ 430 h 1266"/>
                <a:gd name="T10" fmla="*/ 299 w 856"/>
                <a:gd name="T11" fmla="*/ 500 h 1266"/>
                <a:gd name="T12" fmla="*/ 307 w 856"/>
                <a:gd name="T13" fmla="*/ 516 h 1266"/>
                <a:gd name="T14" fmla="*/ 284 w 856"/>
                <a:gd name="T15" fmla="*/ 546 h 1266"/>
                <a:gd name="T16" fmla="*/ 199 w 856"/>
                <a:gd name="T17" fmla="*/ 617 h 1266"/>
                <a:gd name="T18" fmla="*/ 130 w 856"/>
                <a:gd name="T19" fmla="*/ 645 h 1266"/>
                <a:gd name="T20" fmla="*/ 66 w 856"/>
                <a:gd name="T21" fmla="*/ 661 h 1266"/>
                <a:gd name="T22" fmla="*/ 45 w 856"/>
                <a:gd name="T23" fmla="*/ 691 h 1266"/>
                <a:gd name="T24" fmla="*/ 17 w 856"/>
                <a:gd name="T25" fmla="*/ 761 h 1266"/>
                <a:gd name="T26" fmla="*/ 12 w 856"/>
                <a:gd name="T27" fmla="*/ 1006 h 1266"/>
                <a:gd name="T28" fmla="*/ 29 w 856"/>
                <a:gd name="T29" fmla="*/ 1088 h 1266"/>
                <a:gd name="T30" fmla="*/ 87 w 856"/>
                <a:gd name="T31" fmla="*/ 1096 h 1266"/>
                <a:gd name="T32" fmla="*/ 165 w 856"/>
                <a:gd name="T33" fmla="*/ 1103 h 1266"/>
                <a:gd name="T34" fmla="*/ 224 w 856"/>
                <a:gd name="T35" fmla="*/ 1100 h 1266"/>
                <a:gd name="T36" fmla="*/ 296 w 856"/>
                <a:gd name="T37" fmla="*/ 1086 h 1266"/>
                <a:gd name="T38" fmla="*/ 326 w 856"/>
                <a:gd name="T39" fmla="*/ 1107 h 1266"/>
                <a:gd name="T40" fmla="*/ 369 w 856"/>
                <a:gd name="T41" fmla="*/ 1173 h 1266"/>
                <a:gd name="T42" fmla="*/ 389 w 856"/>
                <a:gd name="T43" fmla="*/ 1191 h 1266"/>
                <a:gd name="T44" fmla="*/ 440 w 856"/>
                <a:gd name="T45" fmla="*/ 1252 h 1266"/>
                <a:gd name="T46" fmla="*/ 502 w 856"/>
                <a:gd name="T47" fmla="*/ 1235 h 1266"/>
                <a:gd name="T48" fmla="*/ 526 w 856"/>
                <a:gd name="T49" fmla="*/ 1258 h 1266"/>
                <a:gd name="T50" fmla="*/ 561 w 856"/>
                <a:gd name="T51" fmla="*/ 1260 h 1266"/>
                <a:gd name="T52" fmla="*/ 630 w 856"/>
                <a:gd name="T53" fmla="*/ 1184 h 1266"/>
                <a:gd name="T54" fmla="*/ 640 w 856"/>
                <a:gd name="T55" fmla="*/ 1115 h 1266"/>
                <a:gd name="T56" fmla="*/ 602 w 856"/>
                <a:gd name="T57" fmla="*/ 1077 h 1266"/>
                <a:gd name="T58" fmla="*/ 546 w 856"/>
                <a:gd name="T59" fmla="*/ 1032 h 1266"/>
                <a:gd name="T60" fmla="*/ 534 w 856"/>
                <a:gd name="T61" fmla="*/ 981 h 1266"/>
                <a:gd name="T62" fmla="*/ 590 w 856"/>
                <a:gd name="T63" fmla="*/ 966 h 1266"/>
                <a:gd name="T64" fmla="*/ 642 w 856"/>
                <a:gd name="T65" fmla="*/ 967 h 1266"/>
                <a:gd name="T66" fmla="*/ 694 w 856"/>
                <a:gd name="T67" fmla="*/ 993 h 1266"/>
                <a:gd name="T68" fmla="*/ 747 w 856"/>
                <a:gd name="T69" fmla="*/ 963 h 1266"/>
                <a:gd name="T70" fmla="*/ 773 w 856"/>
                <a:gd name="T71" fmla="*/ 932 h 1266"/>
                <a:gd name="T72" fmla="*/ 799 w 856"/>
                <a:gd name="T73" fmla="*/ 934 h 1266"/>
                <a:gd name="T74" fmla="*/ 853 w 856"/>
                <a:gd name="T75" fmla="*/ 864 h 1266"/>
                <a:gd name="T76" fmla="*/ 853 w 856"/>
                <a:gd name="T77" fmla="*/ 833 h 1266"/>
                <a:gd name="T78" fmla="*/ 794 w 856"/>
                <a:gd name="T79" fmla="*/ 794 h 1266"/>
                <a:gd name="T80" fmla="*/ 690 w 856"/>
                <a:gd name="T81" fmla="*/ 792 h 1266"/>
                <a:gd name="T82" fmla="*/ 651 w 856"/>
                <a:gd name="T83" fmla="*/ 799 h 1266"/>
                <a:gd name="T84" fmla="*/ 630 w 856"/>
                <a:gd name="T85" fmla="*/ 766 h 1266"/>
                <a:gd name="T86" fmla="*/ 639 w 856"/>
                <a:gd name="T87" fmla="*/ 596 h 1266"/>
                <a:gd name="T88" fmla="*/ 729 w 856"/>
                <a:gd name="T89" fmla="*/ 536 h 1266"/>
                <a:gd name="T90" fmla="*/ 795 w 856"/>
                <a:gd name="T91" fmla="*/ 430 h 1266"/>
                <a:gd name="T92" fmla="*/ 784 w 856"/>
                <a:gd name="T93" fmla="*/ 296 h 1266"/>
                <a:gd name="T94" fmla="*/ 753 w 856"/>
                <a:gd name="T95" fmla="*/ 235 h 1266"/>
                <a:gd name="T96" fmla="*/ 732 w 856"/>
                <a:gd name="T97" fmla="*/ 192 h 1266"/>
                <a:gd name="T98" fmla="*/ 700 w 856"/>
                <a:gd name="T99" fmla="*/ 86 h 1266"/>
                <a:gd name="T100" fmla="*/ 633 w 856"/>
                <a:gd name="T101" fmla="*/ 29 h 1266"/>
                <a:gd name="T102" fmla="*/ 536 w 856"/>
                <a:gd name="T103" fmla="*/ 0 h 1266"/>
                <a:gd name="T104" fmla="*/ 385 w 856"/>
                <a:gd name="T105" fmla="*/ 16 h 1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56" h="1266">
                  <a:moveTo>
                    <a:pt x="359" y="20"/>
                  </a:moveTo>
                  <a:lnTo>
                    <a:pt x="351" y="24"/>
                  </a:lnTo>
                  <a:lnTo>
                    <a:pt x="337" y="32"/>
                  </a:lnTo>
                  <a:lnTo>
                    <a:pt x="320" y="43"/>
                  </a:lnTo>
                  <a:lnTo>
                    <a:pt x="300" y="56"/>
                  </a:lnTo>
                  <a:lnTo>
                    <a:pt x="278" y="73"/>
                  </a:lnTo>
                  <a:lnTo>
                    <a:pt x="255" y="89"/>
                  </a:lnTo>
                  <a:lnTo>
                    <a:pt x="236" y="107"/>
                  </a:lnTo>
                  <a:lnTo>
                    <a:pt x="217" y="126"/>
                  </a:lnTo>
                  <a:lnTo>
                    <a:pt x="210" y="136"/>
                  </a:lnTo>
                  <a:lnTo>
                    <a:pt x="202" y="153"/>
                  </a:lnTo>
                  <a:lnTo>
                    <a:pt x="195" y="173"/>
                  </a:lnTo>
                  <a:lnTo>
                    <a:pt x="189" y="195"/>
                  </a:lnTo>
                  <a:lnTo>
                    <a:pt x="184" y="218"/>
                  </a:lnTo>
                  <a:lnTo>
                    <a:pt x="180" y="241"/>
                  </a:lnTo>
                  <a:lnTo>
                    <a:pt x="177" y="262"/>
                  </a:lnTo>
                  <a:lnTo>
                    <a:pt x="177" y="281"/>
                  </a:lnTo>
                  <a:lnTo>
                    <a:pt x="179" y="303"/>
                  </a:lnTo>
                  <a:lnTo>
                    <a:pt x="181" y="325"/>
                  </a:lnTo>
                  <a:lnTo>
                    <a:pt x="185" y="344"/>
                  </a:lnTo>
                  <a:lnTo>
                    <a:pt x="190" y="363"/>
                  </a:lnTo>
                  <a:lnTo>
                    <a:pt x="197" y="380"/>
                  </a:lnTo>
                  <a:lnTo>
                    <a:pt x="208" y="398"/>
                  </a:lnTo>
                  <a:lnTo>
                    <a:pt x="221" y="414"/>
                  </a:lnTo>
                  <a:lnTo>
                    <a:pt x="238" y="430"/>
                  </a:lnTo>
                  <a:lnTo>
                    <a:pt x="255" y="447"/>
                  </a:lnTo>
                  <a:lnTo>
                    <a:pt x="270" y="462"/>
                  </a:lnTo>
                  <a:lnTo>
                    <a:pt x="281" y="476"/>
                  </a:lnTo>
                  <a:lnTo>
                    <a:pt x="291" y="489"/>
                  </a:lnTo>
                  <a:lnTo>
                    <a:pt x="299" y="500"/>
                  </a:lnTo>
                  <a:lnTo>
                    <a:pt x="304" y="509"/>
                  </a:lnTo>
                  <a:lnTo>
                    <a:pt x="306" y="514"/>
                  </a:lnTo>
                  <a:lnTo>
                    <a:pt x="307" y="516"/>
                  </a:lnTo>
                  <a:lnTo>
                    <a:pt x="307" y="516"/>
                  </a:lnTo>
                  <a:lnTo>
                    <a:pt x="307" y="516"/>
                  </a:lnTo>
                  <a:lnTo>
                    <a:pt x="307" y="517"/>
                  </a:lnTo>
                  <a:lnTo>
                    <a:pt x="305" y="520"/>
                  </a:lnTo>
                  <a:lnTo>
                    <a:pt x="301" y="525"/>
                  </a:lnTo>
                  <a:lnTo>
                    <a:pt x="294" y="533"/>
                  </a:lnTo>
                  <a:lnTo>
                    <a:pt x="284" y="546"/>
                  </a:lnTo>
                  <a:lnTo>
                    <a:pt x="269" y="562"/>
                  </a:lnTo>
                  <a:lnTo>
                    <a:pt x="252" y="579"/>
                  </a:lnTo>
                  <a:lnTo>
                    <a:pt x="234" y="594"/>
                  </a:lnTo>
                  <a:lnTo>
                    <a:pt x="216" y="608"/>
                  </a:lnTo>
                  <a:lnTo>
                    <a:pt x="199" y="617"/>
                  </a:lnTo>
                  <a:lnTo>
                    <a:pt x="181" y="627"/>
                  </a:lnTo>
                  <a:lnTo>
                    <a:pt x="166" y="632"/>
                  </a:lnTo>
                  <a:lnTo>
                    <a:pt x="154" y="638"/>
                  </a:lnTo>
                  <a:lnTo>
                    <a:pt x="144" y="640"/>
                  </a:lnTo>
                  <a:lnTo>
                    <a:pt x="130" y="645"/>
                  </a:lnTo>
                  <a:lnTo>
                    <a:pt x="117" y="649"/>
                  </a:lnTo>
                  <a:lnTo>
                    <a:pt x="102" y="651"/>
                  </a:lnTo>
                  <a:lnTo>
                    <a:pt x="88" y="655"/>
                  </a:lnTo>
                  <a:lnTo>
                    <a:pt x="76" y="658"/>
                  </a:lnTo>
                  <a:lnTo>
                    <a:pt x="66" y="661"/>
                  </a:lnTo>
                  <a:lnTo>
                    <a:pt x="60" y="663"/>
                  </a:lnTo>
                  <a:lnTo>
                    <a:pt x="57" y="663"/>
                  </a:lnTo>
                  <a:lnTo>
                    <a:pt x="56" y="668"/>
                  </a:lnTo>
                  <a:lnTo>
                    <a:pt x="51" y="677"/>
                  </a:lnTo>
                  <a:lnTo>
                    <a:pt x="45" y="691"/>
                  </a:lnTo>
                  <a:lnTo>
                    <a:pt x="38" y="708"/>
                  </a:lnTo>
                  <a:lnTo>
                    <a:pt x="29" y="724"/>
                  </a:lnTo>
                  <a:lnTo>
                    <a:pt x="23" y="741"/>
                  </a:lnTo>
                  <a:lnTo>
                    <a:pt x="18" y="753"/>
                  </a:lnTo>
                  <a:lnTo>
                    <a:pt x="17" y="761"/>
                  </a:lnTo>
                  <a:lnTo>
                    <a:pt x="14" y="788"/>
                  </a:lnTo>
                  <a:lnTo>
                    <a:pt x="9" y="837"/>
                  </a:lnTo>
                  <a:lnTo>
                    <a:pt x="3" y="884"/>
                  </a:lnTo>
                  <a:lnTo>
                    <a:pt x="0" y="906"/>
                  </a:lnTo>
                  <a:lnTo>
                    <a:pt x="12" y="1006"/>
                  </a:lnTo>
                  <a:lnTo>
                    <a:pt x="10" y="1017"/>
                  </a:lnTo>
                  <a:lnTo>
                    <a:pt x="10" y="1043"/>
                  </a:lnTo>
                  <a:lnTo>
                    <a:pt x="13" y="1070"/>
                  </a:lnTo>
                  <a:lnTo>
                    <a:pt x="24" y="1086"/>
                  </a:lnTo>
                  <a:lnTo>
                    <a:pt x="29" y="1088"/>
                  </a:lnTo>
                  <a:lnTo>
                    <a:pt x="38" y="1089"/>
                  </a:lnTo>
                  <a:lnTo>
                    <a:pt x="48" y="1092"/>
                  </a:lnTo>
                  <a:lnTo>
                    <a:pt x="59" y="1093"/>
                  </a:lnTo>
                  <a:lnTo>
                    <a:pt x="72" y="1094"/>
                  </a:lnTo>
                  <a:lnTo>
                    <a:pt x="87" y="1096"/>
                  </a:lnTo>
                  <a:lnTo>
                    <a:pt x="102" y="1097"/>
                  </a:lnTo>
                  <a:lnTo>
                    <a:pt x="118" y="1098"/>
                  </a:lnTo>
                  <a:lnTo>
                    <a:pt x="134" y="1100"/>
                  </a:lnTo>
                  <a:lnTo>
                    <a:pt x="150" y="1101"/>
                  </a:lnTo>
                  <a:lnTo>
                    <a:pt x="165" y="1103"/>
                  </a:lnTo>
                  <a:lnTo>
                    <a:pt x="180" y="1103"/>
                  </a:lnTo>
                  <a:lnTo>
                    <a:pt x="194" y="1103"/>
                  </a:lnTo>
                  <a:lnTo>
                    <a:pt x="206" y="1103"/>
                  </a:lnTo>
                  <a:lnTo>
                    <a:pt x="216" y="1101"/>
                  </a:lnTo>
                  <a:lnTo>
                    <a:pt x="224" y="1100"/>
                  </a:lnTo>
                  <a:lnTo>
                    <a:pt x="239" y="1097"/>
                  </a:lnTo>
                  <a:lnTo>
                    <a:pt x="255" y="1094"/>
                  </a:lnTo>
                  <a:lnTo>
                    <a:pt x="270" y="1092"/>
                  </a:lnTo>
                  <a:lnTo>
                    <a:pt x="284" y="1089"/>
                  </a:lnTo>
                  <a:lnTo>
                    <a:pt x="296" y="1086"/>
                  </a:lnTo>
                  <a:lnTo>
                    <a:pt x="305" y="1085"/>
                  </a:lnTo>
                  <a:lnTo>
                    <a:pt x="311" y="1084"/>
                  </a:lnTo>
                  <a:lnTo>
                    <a:pt x="314" y="1084"/>
                  </a:lnTo>
                  <a:lnTo>
                    <a:pt x="317" y="1090"/>
                  </a:lnTo>
                  <a:lnTo>
                    <a:pt x="326" y="1107"/>
                  </a:lnTo>
                  <a:lnTo>
                    <a:pt x="337" y="1127"/>
                  </a:lnTo>
                  <a:lnTo>
                    <a:pt x="349" y="1149"/>
                  </a:lnTo>
                  <a:lnTo>
                    <a:pt x="356" y="1158"/>
                  </a:lnTo>
                  <a:lnTo>
                    <a:pt x="362" y="1166"/>
                  </a:lnTo>
                  <a:lnTo>
                    <a:pt x="369" y="1173"/>
                  </a:lnTo>
                  <a:lnTo>
                    <a:pt x="375" y="1180"/>
                  </a:lnTo>
                  <a:lnTo>
                    <a:pt x="380" y="1184"/>
                  </a:lnTo>
                  <a:lnTo>
                    <a:pt x="385" y="1188"/>
                  </a:lnTo>
                  <a:lnTo>
                    <a:pt x="388" y="1189"/>
                  </a:lnTo>
                  <a:lnTo>
                    <a:pt x="389" y="1191"/>
                  </a:lnTo>
                  <a:lnTo>
                    <a:pt x="389" y="1197"/>
                  </a:lnTo>
                  <a:lnTo>
                    <a:pt x="394" y="1214"/>
                  </a:lnTo>
                  <a:lnTo>
                    <a:pt x="404" y="1234"/>
                  </a:lnTo>
                  <a:lnTo>
                    <a:pt x="425" y="1249"/>
                  </a:lnTo>
                  <a:lnTo>
                    <a:pt x="440" y="1252"/>
                  </a:lnTo>
                  <a:lnTo>
                    <a:pt x="453" y="1252"/>
                  </a:lnTo>
                  <a:lnTo>
                    <a:pt x="468" y="1249"/>
                  </a:lnTo>
                  <a:lnTo>
                    <a:pt x="482" y="1245"/>
                  </a:lnTo>
                  <a:lnTo>
                    <a:pt x="493" y="1241"/>
                  </a:lnTo>
                  <a:lnTo>
                    <a:pt x="502" y="1235"/>
                  </a:lnTo>
                  <a:lnTo>
                    <a:pt x="508" y="1233"/>
                  </a:lnTo>
                  <a:lnTo>
                    <a:pt x="510" y="1231"/>
                  </a:lnTo>
                  <a:lnTo>
                    <a:pt x="526" y="1254"/>
                  </a:lnTo>
                  <a:lnTo>
                    <a:pt x="526" y="1256"/>
                  </a:lnTo>
                  <a:lnTo>
                    <a:pt x="526" y="1258"/>
                  </a:lnTo>
                  <a:lnTo>
                    <a:pt x="529" y="1262"/>
                  </a:lnTo>
                  <a:lnTo>
                    <a:pt x="533" y="1265"/>
                  </a:lnTo>
                  <a:lnTo>
                    <a:pt x="538" y="1266"/>
                  </a:lnTo>
                  <a:lnTo>
                    <a:pt x="548" y="1265"/>
                  </a:lnTo>
                  <a:lnTo>
                    <a:pt x="561" y="1260"/>
                  </a:lnTo>
                  <a:lnTo>
                    <a:pt x="578" y="1249"/>
                  </a:lnTo>
                  <a:lnTo>
                    <a:pt x="597" y="1234"/>
                  </a:lnTo>
                  <a:lnTo>
                    <a:pt x="612" y="1218"/>
                  </a:lnTo>
                  <a:lnTo>
                    <a:pt x="622" y="1200"/>
                  </a:lnTo>
                  <a:lnTo>
                    <a:pt x="630" y="1184"/>
                  </a:lnTo>
                  <a:lnTo>
                    <a:pt x="635" y="1168"/>
                  </a:lnTo>
                  <a:lnTo>
                    <a:pt x="639" y="1151"/>
                  </a:lnTo>
                  <a:lnTo>
                    <a:pt x="642" y="1138"/>
                  </a:lnTo>
                  <a:lnTo>
                    <a:pt x="642" y="1126"/>
                  </a:lnTo>
                  <a:lnTo>
                    <a:pt x="640" y="1115"/>
                  </a:lnTo>
                  <a:lnTo>
                    <a:pt x="637" y="1107"/>
                  </a:lnTo>
                  <a:lnTo>
                    <a:pt x="630" y="1097"/>
                  </a:lnTo>
                  <a:lnTo>
                    <a:pt x="623" y="1090"/>
                  </a:lnTo>
                  <a:lnTo>
                    <a:pt x="613" y="1084"/>
                  </a:lnTo>
                  <a:lnTo>
                    <a:pt x="602" y="1077"/>
                  </a:lnTo>
                  <a:lnTo>
                    <a:pt x="590" y="1071"/>
                  </a:lnTo>
                  <a:lnTo>
                    <a:pt x="576" y="1066"/>
                  </a:lnTo>
                  <a:lnTo>
                    <a:pt x="564" y="1058"/>
                  </a:lnTo>
                  <a:lnTo>
                    <a:pt x="554" y="1047"/>
                  </a:lnTo>
                  <a:lnTo>
                    <a:pt x="546" y="1032"/>
                  </a:lnTo>
                  <a:lnTo>
                    <a:pt x="541" y="1017"/>
                  </a:lnTo>
                  <a:lnTo>
                    <a:pt x="538" y="1004"/>
                  </a:lnTo>
                  <a:lnTo>
                    <a:pt x="535" y="991"/>
                  </a:lnTo>
                  <a:lnTo>
                    <a:pt x="534" y="983"/>
                  </a:lnTo>
                  <a:lnTo>
                    <a:pt x="534" y="981"/>
                  </a:lnTo>
                  <a:lnTo>
                    <a:pt x="538" y="979"/>
                  </a:lnTo>
                  <a:lnTo>
                    <a:pt x="546" y="976"/>
                  </a:lnTo>
                  <a:lnTo>
                    <a:pt x="559" y="974"/>
                  </a:lnTo>
                  <a:lnTo>
                    <a:pt x="573" y="970"/>
                  </a:lnTo>
                  <a:lnTo>
                    <a:pt x="590" y="966"/>
                  </a:lnTo>
                  <a:lnTo>
                    <a:pt x="604" y="962"/>
                  </a:lnTo>
                  <a:lnTo>
                    <a:pt x="617" y="960"/>
                  </a:lnTo>
                  <a:lnTo>
                    <a:pt x="625" y="960"/>
                  </a:lnTo>
                  <a:lnTo>
                    <a:pt x="633" y="963"/>
                  </a:lnTo>
                  <a:lnTo>
                    <a:pt x="642" y="967"/>
                  </a:lnTo>
                  <a:lnTo>
                    <a:pt x="651" y="972"/>
                  </a:lnTo>
                  <a:lnTo>
                    <a:pt x="661" y="978"/>
                  </a:lnTo>
                  <a:lnTo>
                    <a:pt x="672" y="985"/>
                  </a:lnTo>
                  <a:lnTo>
                    <a:pt x="684" y="989"/>
                  </a:lnTo>
                  <a:lnTo>
                    <a:pt x="694" y="993"/>
                  </a:lnTo>
                  <a:lnTo>
                    <a:pt x="703" y="994"/>
                  </a:lnTo>
                  <a:lnTo>
                    <a:pt x="713" y="991"/>
                  </a:lnTo>
                  <a:lnTo>
                    <a:pt x="724" y="985"/>
                  </a:lnTo>
                  <a:lnTo>
                    <a:pt x="736" y="974"/>
                  </a:lnTo>
                  <a:lnTo>
                    <a:pt x="747" y="963"/>
                  </a:lnTo>
                  <a:lnTo>
                    <a:pt x="757" y="952"/>
                  </a:lnTo>
                  <a:lnTo>
                    <a:pt x="764" y="941"/>
                  </a:lnTo>
                  <a:lnTo>
                    <a:pt x="769" y="934"/>
                  </a:lnTo>
                  <a:lnTo>
                    <a:pt x="772" y="932"/>
                  </a:lnTo>
                  <a:lnTo>
                    <a:pt x="773" y="932"/>
                  </a:lnTo>
                  <a:lnTo>
                    <a:pt x="775" y="933"/>
                  </a:lnTo>
                  <a:lnTo>
                    <a:pt x="779" y="933"/>
                  </a:lnTo>
                  <a:lnTo>
                    <a:pt x="784" y="934"/>
                  </a:lnTo>
                  <a:lnTo>
                    <a:pt x="791" y="934"/>
                  </a:lnTo>
                  <a:lnTo>
                    <a:pt x="799" y="934"/>
                  </a:lnTo>
                  <a:lnTo>
                    <a:pt x="809" y="932"/>
                  </a:lnTo>
                  <a:lnTo>
                    <a:pt x="819" y="929"/>
                  </a:lnTo>
                  <a:lnTo>
                    <a:pt x="836" y="913"/>
                  </a:lnTo>
                  <a:lnTo>
                    <a:pt x="847" y="887"/>
                  </a:lnTo>
                  <a:lnTo>
                    <a:pt x="853" y="864"/>
                  </a:lnTo>
                  <a:lnTo>
                    <a:pt x="854" y="855"/>
                  </a:lnTo>
                  <a:lnTo>
                    <a:pt x="854" y="853"/>
                  </a:lnTo>
                  <a:lnTo>
                    <a:pt x="856" y="848"/>
                  </a:lnTo>
                  <a:lnTo>
                    <a:pt x="854" y="841"/>
                  </a:lnTo>
                  <a:lnTo>
                    <a:pt x="853" y="833"/>
                  </a:lnTo>
                  <a:lnTo>
                    <a:pt x="849" y="823"/>
                  </a:lnTo>
                  <a:lnTo>
                    <a:pt x="845" y="814"/>
                  </a:lnTo>
                  <a:lnTo>
                    <a:pt x="835" y="807"/>
                  </a:lnTo>
                  <a:lnTo>
                    <a:pt x="821" y="800"/>
                  </a:lnTo>
                  <a:lnTo>
                    <a:pt x="794" y="794"/>
                  </a:lnTo>
                  <a:lnTo>
                    <a:pt x="768" y="790"/>
                  </a:lnTo>
                  <a:lnTo>
                    <a:pt x="744" y="787"/>
                  </a:lnTo>
                  <a:lnTo>
                    <a:pt x="723" y="788"/>
                  </a:lnTo>
                  <a:lnTo>
                    <a:pt x="705" y="790"/>
                  </a:lnTo>
                  <a:lnTo>
                    <a:pt x="690" y="792"/>
                  </a:lnTo>
                  <a:lnTo>
                    <a:pt x="680" y="795"/>
                  </a:lnTo>
                  <a:lnTo>
                    <a:pt x="672" y="798"/>
                  </a:lnTo>
                  <a:lnTo>
                    <a:pt x="666" y="799"/>
                  </a:lnTo>
                  <a:lnTo>
                    <a:pt x="659" y="799"/>
                  </a:lnTo>
                  <a:lnTo>
                    <a:pt x="651" y="799"/>
                  </a:lnTo>
                  <a:lnTo>
                    <a:pt x="644" y="796"/>
                  </a:lnTo>
                  <a:lnTo>
                    <a:pt x="637" y="791"/>
                  </a:lnTo>
                  <a:lnTo>
                    <a:pt x="632" y="785"/>
                  </a:lnTo>
                  <a:lnTo>
                    <a:pt x="629" y="777"/>
                  </a:lnTo>
                  <a:lnTo>
                    <a:pt x="630" y="766"/>
                  </a:lnTo>
                  <a:lnTo>
                    <a:pt x="635" y="727"/>
                  </a:lnTo>
                  <a:lnTo>
                    <a:pt x="637" y="670"/>
                  </a:lnTo>
                  <a:lnTo>
                    <a:pt x="635" y="620"/>
                  </a:lnTo>
                  <a:lnTo>
                    <a:pt x="635" y="598"/>
                  </a:lnTo>
                  <a:lnTo>
                    <a:pt x="639" y="596"/>
                  </a:lnTo>
                  <a:lnTo>
                    <a:pt x="650" y="589"/>
                  </a:lnTo>
                  <a:lnTo>
                    <a:pt x="668" y="579"/>
                  </a:lnTo>
                  <a:lnTo>
                    <a:pt x="687" y="567"/>
                  </a:lnTo>
                  <a:lnTo>
                    <a:pt x="708" y="552"/>
                  </a:lnTo>
                  <a:lnTo>
                    <a:pt x="729" y="536"/>
                  </a:lnTo>
                  <a:lnTo>
                    <a:pt x="749" y="520"/>
                  </a:lnTo>
                  <a:lnTo>
                    <a:pt x="764" y="504"/>
                  </a:lnTo>
                  <a:lnTo>
                    <a:pt x="779" y="481"/>
                  </a:lnTo>
                  <a:lnTo>
                    <a:pt x="789" y="456"/>
                  </a:lnTo>
                  <a:lnTo>
                    <a:pt x="795" y="430"/>
                  </a:lnTo>
                  <a:lnTo>
                    <a:pt x="797" y="403"/>
                  </a:lnTo>
                  <a:lnTo>
                    <a:pt x="797" y="376"/>
                  </a:lnTo>
                  <a:lnTo>
                    <a:pt x="795" y="349"/>
                  </a:lnTo>
                  <a:lnTo>
                    <a:pt x="790" y="322"/>
                  </a:lnTo>
                  <a:lnTo>
                    <a:pt x="784" y="296"/>
                  </a:lnTo>
                  <a:lnTo>
                    <a:pt x="780" y="284"/>
                  </a:lnTo>
                  <a:lnTo>
                    <a:pt x="774" y="271"/>
                  </a:lnTo>
                  <a:lnTo>
                    <a:pt x="767" y="258"/>
                  </a:lnTo>
                  <a:lnTo>
                    <a:pt x="759" y="246"/>
                  </a:lnTo>
                  <a:lnTo>
                    <a:pt x="753" y="235"/>
                  </a:lnTo>
                  <a:lnTo>
                    <a:pt x="746" y="226"/>
                  </a:lnTo>
                  <a:lnTo>
                    <a:pt x="741" y="219"/>
                  </a:lnTo>
                  <a:lnTo>
                    <a:pt x="738" y="214"/>
                  </a:lnTo>
                  <a:lnTo>
                    <a:pt x="736" y="206"/>
                  </a:lnTo>
                  <a:lnTo>
                    <a:pt x="732" y="192"/>
                  </a:lnTo>
                  <a:lnTo>
                    <a:pt x="727" y="173"/>
                  </a:lnTo>
                  <a:lnTo>
                    <a:pt x="722" y="151"/>
                  </a:lnTo>
                  <a:lnTo>
                    <a:pt x="716" y="128"/>
                  </a:lnTo>
                  <a:lnTo>
                    <a:pt x="708" y="107"/>
                  </a:lnTo>
                  <a:lnTo>
                    <a:pt x="700" y="86"/>
                  </a:lnTo>
                  <a:lnTo>
                    <a:pt x="691" y="69"/>
                  </a:lnTo>
                  <a:lnTo>
                    <a:pt x="684" y="62"/>
                  </a:lnTo>
                  <a:lnTo>
                    <a:pt x="671" y="52"/>
                  </a:lnTo>
                  <a:lnTo>
                    <a:pt x="654" y="42"/>
                  </a:lnTo>
                  <a:lnTo>
                    <a:pt x="633" y="29"/>
                  </a:lnTo>
                  <a:lnTo>
                    <a:pt x="612" y="19"/>
                  </a:lnTo>
                  <a:lnTo>
                    <a:pt x="591" y="9"/>
                  </a:lnTo>
                  <a:lnTo>
                    <a:pt x="571" y="2"/>
                  </a:lnTo>
                  <a:lnTo>
                    <a:pt x="555" y="0"/>
                  </a:lnTo>
                  <a:lnTo>
                    <a:pt x="536" y="0"/>
                  </a:lnTo>
                  <a:lnTo>
                    <a:pt x="509" y="1"/>
                  </a:lnTo>
                  <a:lnTo>
                    <a:pt x="477" y="5"/>
                  </a:lnTo>
                  <a:lnTo>
                    <a:pt x="444" y="9"/>
                  </a:lnTo>
                  <a:lnTo>
                    <a:pt x="411" y="13"/>
                  </a:lnTo>
                  <a:lnTo>
                    <a:pt x="385" y="16"/>
                  </a:lnTo>
                  <a:lnTo>
                    <a:pt x="367" y="19"/>
                  </a:lnTo>
                  <a:lnTo>
                    <a:pt x="359" y="20"/>
                  </a:lnTo>
                  <a:close/>
                </a:path>
              </a:pathLst>
            </a:custGeom>
            <a:solidFill>
              <a:srgbClr val="DBB7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32"/>
            <p:cNvSpPr>
              <a:spLocks/>
            </p:cNvSpPr>
            <p:nvPr/>
          </p:nvSpPr>
          <p:spPr bwMode="auto">
            <a:xfrm>
              <a:off x="2147" y="430"/>
              <a:ext cx="216" cy="142"/>
            </a:xfrm>
            <a:custGeom>
              <a:avLst/>
              <a:gdLst>
                <a:gd name="T0" fmla="*/ 115 w 216"/>
                <a:gd name="T1" fmla="*/ 60 h 142"/>
                <a:gd name="T2" fmla="*/ 111 w 216"/>
                <a:gd name="T3" fmla="*/ 54 h 142"/>
                <a:gd name="T4" fmla="*/ 105 w 216"/>
                <a:gd name="T5" fmla="*/ 46 h 142"/>
                <a:gd name="T6" fmla="*/ 96 w 216"/>
                <a:gd name="T7" fmla="*/ 37 h 142"/>
                <a:gd name="T8" fmla="*/ 86 w 216"/>
                <a:gd name="T9" fmla="*/ 27 h 142"/>
                <a:gd name="T10" fmla="*/ 74 w 216"/>
                <a:gd name="T11" fmla="*/ 19 h 142"/>
                <a:gd name="T12" fmla="*/ 62 w 216"/>
                <a:gd name="T13" fmla="*/ 11 h 142"/>
                <a:gd name="T14" fmla="*/ 49 w 216"/>
                <a:gd name="T15" fmla="*/ 5 h 142"/>
                <a:gd name="T16" fmla="*/ 37 w 216"/>
                <a:gd name="T17" fmla="*/ 4 h 142"/>
                <a:gd name="T18" fmla="*/ 18 w 216"/>
                <a:gd name="T19" fmla="*/ 3 h 142"/>
                <a:gd name="T20" fmla="*/ 7 w 216"/>
                <a:gd name="T21" fmla="*/ 3 h 142"/>
                <a:gd name="T22" fmla="*/ 2 w 216"/>
                <a:gd name="T23" fmla="*/ 11 h 142"/>
                <a:gd name="T24" fmla="*/ 1 w 216"/>
                <a:gd name="T25" fmla="*/ 34 h 142"/>
                <a:gd name="T26" fmla="*/ 0 w 216"/>
                <a:gd name="T27" fmla="*/ 68 h 142"/>
                <a:gd name="T28" fmla="*/ 1 w 216"/>
                <a:gd name="T29" fmla="*/ 102 h 142"/>
                <a:gd name="T30" fmla="*/ 6 w 216"/>
                <a:gd name="T31" fmla="*/ 129 h 142"/>
                <a:gd name="T32" fmla="*/ 21 w 216"/>
                <a:gd name="T33" fmla="*/ 141 h 142"/>
                <a:gd name="T34" fmla="*/ 32 w 216"/>
                <a:gd name="T35" fmla="*/ 142 h 142"/>
                <a:gd name="T36" fmla="*/ 44 w 216"/>
                <a:gd name="T37" fmla="*/ 140 h 142"/>
                <a:gd name="T38" fmla="*/ 57 w 216"/>
                <a:gd name="T39" fmla="*/ 137 h 142"/>
                <a:gd name="T40" fmla="*/ 68 w 216"/>
                <a:gd name="T41" fmla="*/ 133 h 142"/>
                <a:gd name="T42" fmla="*/ 79 w 216"/>
                <a:gd name="T43" fmla="*/ 129 h 142"/>
                <a:gd name="T44" fmla="*/ 88 w 216"/>
                <a:gd name="T45" fmla="*/ 125 h 142"/>
                <a:gd name="T46" fmla="*/ 93 w 216"/>
                <a:gd name="T47" fmla="*/ 122 h 142"/>
                <a:gd name="T48" fmla="*/ 95 w 216"/>
                <a:gd name="T49" fmla="*/ 121 h 142"/>
                <a:gd name="T50" fmla="*/ 97 w 216"/>
                <a:gd name="T51" fmla="*/ 118 h 142"/>
                <a:gd name="T52" fmla="*/ 105 w 216"/>
                <a:gd name="T53" fmla="*/ 113 h 142"/>
                <a:gd name="T54" fmla="*/ 115 w 216"/>
                <a:gd name="T55" fmla="*/ 110 h 142"/>
                <a:gd name="T56" fmla="*/ 126 w 216"/>
                <a:gd name="T57" fmla="*/ 111 h 142"/>
                <a:gd name="T58" fmla="*/ 137 w 216"/>
                <a:gd name="T59" fmla="*/ 114 h 142"/>
                <a:gd name="T60" fmla="*/ 146 w 216"/>
                <a:gd name="T61" fmla="*/ 111 h 142"/>
                <a:gd name="T62" fmla="*/ 151 w 216"/>
                <a:gd name="T63" fmla="*/ 106 h 142"/>
                <a:gd name="T64" fmla="*/ 153 w 216"/>
                <a:gd name="T65" fmla="*/ 103 h 142"/>
                <a:gd name="T66" fmla="*/ 216 w 216"/>
                <a:gd name="T67" fmla="*/ 103 h 142"/>
                <a:gd name="T68" fmla="*/ 204 w 216"/>
                <a:gd name="T69" fmla="*/ 22 h 142"/>
                <a:gd name="T70" fmla="*/ 177 w 216"/>
                <a:gd name="T71" fmla="*/ 0 h 142"/>
                <a:gd name="T72" fmla="*/ 130 w 216"/>
                <a:gd name="T73" fmla="*/ 60 h 142"/>
                <a:gd name="T74" fmla="*/ 115 w 216"/>
                <a:gd name="T75" fmla="*/ 6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6" h="142">
                  <a:moveTo>
                    <a:pt x="115" y="60"/>
                  </a:moveTo>
                  <a:lnTo>
                    <a:pt x="111" y="54"/>
                  </a:lnTo>
                  <a:lnTo>
                    <a:pt x="105" y="46"/>
                  </a:lnTo>
                  <a:lnTo>
                    <a:pt x="96" y="37"/>
                  </a:lnTo>
                  <a:lnTo>
                    <a:pt x="86" y="27"/>
                  </a:lnTo>
                  <a:lnTo>
                    <a:pt x="74" y="19"/>
                  </a:lnTo>
                  <a:lnTo>
                    <a:pt x="62" y="11"/>
                  </a:lnTo>
                  <a:lnTo>
                    <a:pt x="49" y="5"/>
                  </a:lnTo>
                  <a:lnTo>
                    <a:pt x="37" y="4"/>
                  </a:lnTo>
                  <a:lnTo>
                    <a:pt x="18" y="3"/>
                  </a:lnTo>
                  <a:lnTo>
                    <a:pt x="7" y="3"/>
                  </a:lnTo>
                  <a:lnTo>
                    <a:pt x="2" y="11"/>
                  </a:lnTo>
                  <a:lnTo>
                    <a:pt x="1" y="34"/>
                  </a:lnTo>
                  <a:lnTo>
                    <a:pt x="0" y="68"/>
                  </a:lnTo>
                  <a:lnTo>
                    <a:pt x="1" y="102"/>
                  </a:lnTo>
                  <a:lnTo>
                    <a:pt x="6" y="129"/>
                  </a:lnTo>
                  <a:lnTo>
                    <a:pt x="21" y="141"/>
                  </a:lnTo>
                  <a:lnTo>
                    <a:pt x="32" y="142"/>
                  </a:lnTo>
                  <a:lnTo>
                    <a:pt x="44" y="140"/>
                  </a:lnTo>
                  <a:lnTo>
                    <a:pt x="57" y="137"/>
                  </a:lnTo>
                  <a:lnTo>
                    <a:pt x="68" y="133"/>
                  </a:lnTo>
                  <a:lnTo>
                    <a:pt x="79" y="129"/>
                  </a:lnTo>
                  <a:lnTo>
                    <a:pt x="88" y="125"/>
                  </a:lnTo>
                  <a:lnTo>
                    <a:pt x="93" y="122"/>
                  </a:lnTo>
                  <a:lnTo>
                    <a:pt x="95" y="121"/>
                  </a:lnTo>
                  <a:lnTo>
                    <a:pt x="97" y="118"/>
                  </a:lnTo>
                  <a:lnTo>
                    <a:pt x="105" y="113"/>
                  </a:lnTo>
                  <a:lnTo>
                    <a:pt x="115" y="110"/>
                  </a:lnTo>
                  <a:lnTo>
                    <a:pt x="126" y="111"/>
                  </a:lnTo>
                  <a:lnTo>
                    <a:pt x="137" y="114"/>
                  </a:lnTo>
                  <a:lnTo>
                    <a:pt x="146" y="111"/>
                  </a:lnTo>
                  <a:lnTo>
                    <a:pt x="151" y="106"/>
                  </a:lnTo>
                  <a:lnTo>
                    <a:pt x="153" y="103"/>
                  </a:lnTo>
                  <a:lnTo>
                    <a:pt x="216" y="103"/>
                  </a:lnTo>
                  <a:lnTo>
                    <a:pt x="204" y="22"/>
                  </a:lnTo>
                  <a:lnTo>
                    <a:pt x="177" y="0"/>
                  </a:lnTo>
                  <a:lnTo>
                    <a:pt x="130" y="60"/>
                  </a:lnTo>
                  <a:lnTo>
                    <a:pt x="115" y="60"/>
                  </a:lnTo>
                  <a:close/>
                </a:path>
              </a:pathLst>
            </a:custGeom>
            <a:solidFill>
              <a:schemeClr val="accent4">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33"/>
            <p:cNvSpPr>
              <a:spLocks/>
            </p:cNvSpPr>
            <p:nvPr/>
          </p:nvSpPr>
          <p:spPr bwMode="auto">
            <a:xfrm>
              <a:off x="1332" y="1002"/>
              <a:ext cx="520" cy="601"/>
            </a:xfrm>
            <a:custGeom>
              <a:avLst/>
              <a:gdLst>
                <a:gd name="T0" fmla="*/ 474 w 520"/>
                <a:gd name="T1" fmla="*/ 293 h 601"/>
                <a:gd name="T2" fmla="*/ 494 w 520"/>
                <a:gd name="T3" fmla="*/ 236 h 601"/>
                <a:gd name="T4" fmla="*/ 514 w 520"/>
                <a:gd name="T5" fmla="*/ 187 h 601"/>
                <a:gd name="T6" fmla="*/ 520 w 520"/>
                <a:gd name="T7" fmla="*/ 149 h 601"/>
                <a:gd name="T8" fmla="*/ 508 w 520"/>
                <a:gd name="T9" fmla="*/ 127 h 601"/>
                <a:gd name="T10" fmla="*/ 493 w 520"/>
                <a:gd name="T11" fmla="*/ 110 h 601"/>
                <a:gd name="T12" fmla="*/ 474 w 520"/>
                <a:gd name="T13" fmla="*/ 89 h 601"/>
                <a:gd name="T14" fmla="*/ 451 w 520"/>
                <a:gd name="T15" fmla="*/ 69 h 601"/>
                <a:gd name="T16" fmla="*/ 425 w 520"/>
                <a:gd name="T17" fmla="*/ 47 h 601"/>
                <a:gd name="T18" fmla="*/ 395 w 520"/>
                <a:gd name="T19" fmla="*/ 28 h 601"/>
                <a:gd name="T20" fmla="*/ 363 w 520"/>
                <a:gd name="T21" fmla="*/ 13 h 601"/>
                <a:gd name="T22" fmla="*/ 330 w 520"/>
                <a:gd name="T23" fmla="*/ 4 h 601"/>
                <a:gd name="T24" fmla="*/ 294 w 520"/>
                <a:gd name="T25" fmla="*/ 0 h 601"/>
                <a:gd name="T26" fmla="*/ 263 w 520"/>
                <a:gd name="T27" fmla="*/ 0 h 601"/>
                <a:gd name="T28" fmla="*/ 236 w 520"/>
                <a:gd name="T29" fmla="*/ 7 h 601"/>
                <a:gd name="T30" fmla="*/ 206 w 520"/>
                <a:gd name="T31" fmla="*/ 19 h 601"/>
                <a:gd name="T32" fmla="*/ 170 w 520"/>
                <a:gd name="T33" fmla="*/ 36 h 601"/>
                <a:gd name="T34" fmla="*/ 137 w 520"/>
                <a:gd name="T35" fmla="*/ 64 h 601"/>
                <a:gd name="T36" fmla="*/ 104 w 520"/>
                <a:gd name="T37" fmla="*/ 95 h 601"/>
                <a:gd name="T38" fmla="*/ 80 w 520"/>
                <a:gd name="T39" fmla="*/ 126 h 601"/>
                <a:gd name="T40" fmla="*/ 60 w 520"/>
                <a:gd name="T41" fmla="*/ 167 h 601"/>
                <a:gd name="T42" fmla="*/ 51 w 520"/>
                <a:gd name="T43" fmla="*/ 215 h 601"/>
                <a:gd name="T44" fmla="*/ 49 w 520"/>
                <a:gd name="T45" fmla="*/ 225 h 601"/>
                <a:gd name="T46" fmla="*/ 33 w 520"/>
                <a:gd name="T47" fmla="*/ 237 h 601"/>
                <a:gd name="T48" fmla="*/ 13 w 520"/>
                <a:gd name="T49" fmla="*/ 257 h 601"/>
                <a:gd name="T50" fmla="*/ 0 w 520"/>
                <a:gd name="T51" fmla="*/ 280 h 601"/>
                <a:gd name="T52" fmla="*/ 4 w 520"/>
                <a:gd name="T53" fmla="*/ 303 h 601"/>
                <a:gd name="T54" fmla="*/ 20 w 520"/>
                <a:gd name="T55" fmla="*/ 320 h 601"/>
                <a:gd name="T56" fmla="*/ 38 w 520"/>
                <a:gd name="T57" fmla="*/ 332 h 601"/>
                <a:gd name="T58" fmla="*/ 49 w 520"/>
                <a:gd name="T59" fmla="*/ 337 h 601"/>
                <a:gd name="T60" fmla="*/ 52 w 520"/>
                <a:gd name="T61" fmla="*/ 344 h 601"/>
                <a:gd name="T62" fmla="*/ 59 w 520"/>
                <a:gd name="T63" fmla="*/ 370 h 601"/>
                <a:gd name="T64" fmla="*/ 72 w 520"/>
                <a:gd name="T65" fmla="*/ 379 h 601"/>
                <a:gd name="T66" fmla="*/ 88 w 520"/>
                <a:gd name="T67" fmla="*/ 377 h 601"/>
                <a:gd name="T68" fmla="*/ 107 w 520"/>
                <a:gd name="T69" fmla="*/ 372 h 601"/>
                <a:gd name="T70" fmla="*/ 119 w 520"/>
                <a:gd name="T71" fmla="*/ 368 h 601"/>
                <a:gd name="T72" fmla="*/ 137 w 520"/>
                <a:gd name="T73" fmla="*/ 425 h 601"/>
                <a:gd name="T74" fmla="*/ 180 w 520"/>
                <a:gd name="T75" fmla="*/ 438 h 601"/>
                <a:gd name="T76" fmla="*/ 185 w 520"/>
                <a:gd name="T77" fmla="*/ 477 h 601"/>
                <a:gd name="T78" fmla="*/ 196 w 520"/>
                <a:gd name="T79" fmla="*/ 492 h 601"/>
                <a:gd name="T80" fmla="*/ 210 w 520"/>
                <a:gd name="T81" fmla="*/ 496 h 601"/>
                <a:gd name="T82" fmla="*/ 224 w 520"/>
                <a:gd name="T83" fmla="*/ 500 h 601"/>
                <a:gd name="T84" fmla="*/ 233 w 520"/>
                <a:gd name="T85" fmla="*/ 501 h 601"/>
                <a:gd name="T86" fmla="*/ 231 w 520"/>
                <a:gd name="T87" fmla="*/ 509 h 601"/>
                <a:gd name="T88" fmla="*/ 219 w 520"/>
                <a:gd name="T89" fmla="*/ 551 h 601"/>
                <a:gd name="T90" fmla="*/ 228 w 520"/>
                <a:gd name="T91" fmla="*/ 574 h 601"/>
                <a:gd name="T92" fmla="*/ 242 w 520"/>
                <a:gd name="T93" fmla="*/ 585 h 601"/>
                <a:gd name="T94" fmla="*/ 257 w 520"/>
                <a:gd name="T95" fmla="*/ 593 h 601"/>
                <a:gd name="T96" fmla="*/ 266 w 520"/>
                <a:gd name="T97" fmla="*/ 599 h 601"/>
                <a:gd name="T98" fmla="*/ 320 w 520"/>
                <a:gd name="T99" fmla="*/ 574 h 601"/>
                <a:gd name="T100" fmla="*/ 327 w 520"/>
                <a:gd name="T101" fmla="*/ 580 h 601"/>
                <a:gd name="T102" fmla="*/ 348 w 520"/>
                <a:gd name="T103" fmla="*/ 591 h 601"/>
                <a:gd name="T104" fmla="*/ 379 w 520"/>
                <a:gd name="T105" fmla="*/ 600 h 601"/>
                <a:gd name="T106" fmla="*/ 415 w 520"/>
                <a:gd name="T107" fmla="*/ 600 h 601"/>
                <a:gd name="T108" fmla="*/ 461 w 520"/>
                <a:gd name="T109" fmla="*/ 589 h 601"/>
                <a:gd name="T110" fmla="*/ 486 w 520"/>
                <a:gd name="T111" fmla="*/ 581 h 601"/>
                <a:gd name="T112" fmla="*/ 497 w 520"/>
                <a:gd name="T113" fmla="*/ 574 h 601"/>
                <a:gd name="T114" fmla="*/ 499 w 520"/>
                <a:gd name="T115" fmla="*/ 572 h 601"/>
                <a:gd name="T116" fmla="*/ 493 w 520"/>
                <a:gd name="T117" fmla="*/ 545 h 601"/>
                <a:gd name="T118" fmla="*/ 481 w 520"/>
                <a:gd name="T119" fmla="*/ 478 h 601"/>
                <a:gd name="T120" fmla="*/ 469 w 520"/>
                <a:gd name="T121" fmla="*/ 396 h 601"/>
                <a:gd name="T122" fmla="*/ 468 w 520"/>
                <a:gd name="T123" fmla="*/ 322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 h="601">
                  <a:moveTo>
                    <a:pt x="468" y="322"/>
                  </a:moveTo>
                  <a:lnTo>
                    <a:pt x="474" y="293"/>
                  </a:lnTo>
                  <a:lnTo>
                    <a:pt x="484" y="263"/>
                  </a:lnTo>
                  <a:lnTo>
                    <a:pt x="494" y="236"/>
                  </a:lnTo>
                  <a:lnTo>
                    <a:pt x="505" y="210"/>
                  </a:lnTo>
                  <a:lnTo>
                    <a:pt x="514" y="187"/>
                  </a:lnTo>
                  <a:lnTo>
                    <a:pt x="520" y="167"/>
                  </a:lnTo>
                  <a:lnTo>
                    <a:pt x="520" y="149"/>
                  </a:lnTo>
                  <a:lnTo>
                    <a:pt x="514" y="134"/>
                  </a:lnTo>
                  <a:lnTo>
                    <a:pt x="508" y="127"/>
                  </a:lnTo>
                  <a:lnTo>
                    <a:pt x="502" y="119"/>
                  </a:lnTo>
                  <a:lnTo>
                    <a:pt x="493" y="110"/>
                  </a:lnTo>
                  <a:lnTo>
                    <a:pt x="484" y="100"/>
                  </a:lnTo>
                  <a:lnTo>
                    <a:pt x="474" y="89"/>
                  </a:lnTo>
                  <a:lnTo>
                    <a:pt x="463" y="80"/>
                  </a:lnTo>
                  <a:lnTo>
                    <a:pt x="451" y="69"/>
                  </a:lnTo>
                  <a:lnTo>
                    <a:pt x="439" y="58"/>
                  </a:lnTo>
                  <a:lnTo>
                    <a:pt x="425" y="47"/>
                  </a:lnTo>
                  <a:lnTo>
                    <a:pt x="410" y="38"/>
                  </a:lnTo>
                  <a:lnTo>
                    <a:pt x="395" y="28"/>
                  </a:lnTo>
                  <a:lnTo>
                    <a:pt x="379" y="20"/>
                  </a:lnTo>
                  <a:lnTo>
                    <a:pt x="363" y="13"/>
                  </a:lnTo>
                  <a:lnTo>
                    <a:pt x="347" y="8"/>
                  </a:lnTo>
                  <a:lnTo>
                    <a:pt x="330" y="4"/>
                  </a:lnTo>
                  <a:lnTo>
                    <a:pt x="312" y="1"/>
                  </a:lnTo>
                  <a:lnTo>
                    <a:pt x="294" y="0"/>
                  </a:lnTo>
                  <a:lnTo>
                    <a:pt x="278" y="0"/>
                  </a:lnTo>
                  <a:lnTo>
                    <a:pt x="263" y="0"/>
                  </a:lnTo>
                  <a:lnTo>
                    <a:pt x="249" y="3"/>
                  </a:lnTo>
                  <a:lnTo>
                    <a:pt x="236" y="7"/>
                  </a:lnTo>
                  <a:lnTo>
                    <a:pt x="222" y="11"/>
                  </a:lnTo>
                  <a:lnTo>
                    <a:pt x="206" y="19"/>
                  </a:lnTo>
                  <a:lnTo>
                    <a:pt x="187" y="27"/>
                  </a:lnTo>
                  <a:lnTo>
                    <a:pt x="170" y="36"/>
                  </a:lnTo>
                  <a:lnTo>
                    <a:pt x="153" y="49"/>
                  </a:lnTo>
                  <a:lnTo>
                    <a:pt x="137" y="64"/>
                  </a:lnTo>
                  <a:lnTo>
                    <a:pt x="120" y="78"/>
                  </a:lnTo>
                  <a:lnTo>
                    <a:pt x="104" y="95"/>
                  </a:lnTo>
                  <a:lnTo>
                    <a:pt x="91" y="111"/>
                  </a:lnTo>
                  <a:lnTo>
                    <a:pt x="80" y="126"/>
                  </a:lnTo>
                  <a:lnTo>
                    <a:pt x="71" y="139"/>
                  </a:lnTo>
                  <a:lnTo>
                    <a:pt x="60" y="167"/>
                  </a:lnTo>
                  <a:lnTo>
                    <a:pt x="54" y="194"/>
                  </a:lnTo>
                  <a:lnTo>
                    <a:pt x="51" y="215"/>
                  </a:lnTo>
                  <a:lnTo>
                    <a:pt x="51" y="223"/>
                  </a:lnTo>
                  <a:lnTo>
                    <a:pt x="49" y="225"/>
                  </a:lnTo>
                  <a:lnTo>
                    <a:pt x="42" y="230"/>
                  </a:lnTo>
                  <a:lnTo>
                    <a:pt x="33" y="237"/>
                  </a:lnTo>
                  <a:lnTo>
                    <a:pt x="23" y="246"/>
                  </a:lnTo>
                  <a:lnTo>
                    <a:pt x="13" y="257"/>
                  </a:lnTo>
                  <a:lnTo>
                    <a:pt x="4" y="270"/>
                  </a:lnTo>
                  <a:lnTo>
                    <a:pt x="0" y="280"/>
                  </a:lnTo>
                  <a:lnTo>
                    <a:pt x="0" y="293"/>
                  </a:lnTo>
                  <a:lnTo>
                    <a:pt x="4" y="303"/>
                  </a:lnTo>
                  <a:lnTo>
                    <a:pt x="12" y="313"/>
                  </a:lnTo>
                  <a:lnTo>
                    <a:pt x="20" y="320"/>
                  </a:lnTo>
                  <a:lnTo>
                    <a:pt x="29" y="326"/>
                  </a:lnTo>
                  <a:lnTo>
                    <a:pt x="38" y="332"/>
                  </a:lnTo>
                  <a:lnTo>
                    <a:pt x="44" y="336"/>
                  </a:lnTo>
                  <a:lnTo>
                    <a:pt x="49" y="337"/>
                  </a:lnTo>
                  <a:lnTo>
                    <a:pt x="51" y="339"/>
                  </a:lnTo>
                  <a:lnTo>
                    <a:pt x="52" y="344"/>
                  </a:lnTo>
                  <a:lnTo>
                    <a:pt x="55" y="356"/>
                  </a:lnTo>
                  <a:lnTo>
                    <a:pt x="59" y="370"/>
                  </a:lnTo>
                  <a:lnTo>
                    <a:pt x="66" y="378"/>
                  </a:lnTo>
                  <a:lnTo>
                    <a:pt x="72" y="379"/>
                  </a:lnTo>
                  <a:lnTo>
                    <a:pt x="80" y="378"/>
                  </a:lnTo>
                  <a:lnTo>
                    <a:pt x="88" y="377"/>
                  </a:lnTo>
                  <a:lnTo>
                    <a:pt x="98" y="375"/>
                  </a:lnTo>
                  <a:lnTo>
                    <a:pt x="107" y="372"/>
                  </a:lnTo>
                  <a:lnTo>
                    <a:pt x="114" y="371"/>
                  </a:lnTo>
                  <a:lnTo>
                    <a:pt x="119" y="368"/>
                  </a:lnTo>
                  <a:lnTo>
                    <a:pt x="120" y="368"/>
                  </a:lnTo>
                  <a:lnTo>
                    <a:pt x="137" y="425"/>
                  </a:lnTo>
                  <a:lnTo>
                    <a:pt x="180" y="429"/>
                  </a:lnTo>
                  <a:lnTo>
                    <a:pt x="180" y="438"/>
                  </a:lnTo>
                  <a:lnTo>
                    <a:pt x="181" y="456"/>
                  </a:lnTo>
                  <a:lnTo>
                    <a:pt x="185" y="477"/>
                  </a:lnTo>
                  <a:lnTo>
                    <a:pt x="191" y="489"/>
                  </a:lnTo>
                  <a:lnTo>
                    <a:pt x="196" y="492"/>
                  </a:lnTo>
                  <a:lnTo>
                    <a:pt x="203" y="494"/>
                  </a:lnTo>
                  <a:lnTo>
                    <a:pt x="210" y="496"/>
                  </a:lnTo>
                  <a:lnTo>
                    <a:pt x="217" y="498"/>
                  </a:lnTo>
                  <a:lnTo>
                    <a:pt x="224" y="500"/>
                  </a:lnTo>
                  <a:lnTo>
                    <a:pt x="229" y="500"/>
                  </a:lnTo>
                  <a:lnTo>
                    <a:pt x="233" y="501"/>
                  </a:lnTo>
                  <a:lnTo>
                    <a:pt x="234" y="501"/>
                  </a:lnTo>
                  <a:lnTo>
                    <a:pt x="231" y="509"/>
                  </a:lnTo>
                  <a:lnTo>
                    <a:pt x="224" y="528"/>
                  </a:lnTo>
                  <a:lnTo>
                    <a:pt x="219" y="551"/>
                  </a:lnTo>
                  <a:lnTo>
                    <a:pt x="223" y="569"/>
                  </a:lnTo>
                  <a:lnTo>
                    <a:pt x="228" y="574"/>
                  </a:lnTo>
                  <a:lnTo>
                    <a:pt x="234" y="580"/>
                  </a:lnTo>
                  <a:lnTo>
                    <a:pt x="242" y="585"/>
                  </a:lnTo>
                  <a:lnTo>
                    <a:pt x="249" y="589"/>
                  </a:lnTo>
                  <a:lnTo>
                    <a:pt x="257" y="593"/>
                  </a:lnTo>
                  <a:lnTo>
                    <a:pt x="263" y="596"/>
                  </a:lnTo>
                  <a:lnTo>
                    <a:pt x="266" y="599"/>
                  </a:lnTo>
                  <a:lnTo>
                    <a:pt x="268" y="599"/>
                  </a:lnTo>
                  <a:lnTo>
                    <a:pt x="320" y="574"/>
                  </a:lnTo>
                  <a:lnTo>
                    <a:pt x="322" y="576"/>
                  </a:lnTo>
                  <a:lnTo>
                    <a:pt x="327" y="580"/>
                  </a:lnTo>
                  <a:lnTo>
                    <a:pt x="337" y="585"/>
                  </a:lnTo>
                  <a:lnTo>
                    <a:pt x="348" y="591"/>
                  </a:lnTo>
                  <a:lnTo>
                    <a:pt x="363" y="596"/>
                  </a:lnTo>
                  <a:lnTo>
                    <a:pt x="379" y="600"/>
                  </a:lnTo>
                  <a:lnTo>
                    <a:pt x="396" y="601"/>
                  </a:lnTo>
                  <a:lnTo>
                    <a:pt x="415" y="600"/>
                  </a:lnTo>
                  <a:lnTo>
                    <a:pt x="441" y="595"/>
                  </a:lnTo>
                  <a:lnTo>
                    <a:pt x="461" y="589"/>
                  </a:lnTo>
                  <a:lnTo>
                    <a:pt x="476" y="585"/>
                  </a:lnTo>
                  <a:lnTo>
                    <a:pt x="486" y="581"/>
                  </a:lnTo>
                  <a:lnTo>
                    <a:pt x="493" y="577"/>
                  </a:lnTo>
                  <a:lnTo>
                    <a:pt x="497" y="574"/>
                  </a:lnTo>
                  <a:lnTo>
                    <a:pt x="499" y="572"/>
                  </a:lnTo>
                  <a:lnTo>
                    <a:pt x="499" y="572"/>
                  </a:lnTo>
                  <a:lnTo>
                    <a:pt x="498" y="565"/>
                  </a:lnTo>
                  <a:lnTo>
                    <a:pt x="493" y="545"/>
                  </a:lnTo>
                  <a:lnTo>
                    <a:pt x="487" y="515"/>
                  </a:lnTo>
                  <a:lnTo>
                    <a:pt x="481" y="478"/>
                  </a:lnTo>
                  <a:lnTo>
                    <a:pt x="473" y="438"/>
                  </a:lnTo>
                  <a:lnTo>
                    <a:pt x="469" y="396"/>
                  </a:lnTo>
                  <a:lnTo>
                    <a:pt x="467" y="356"/>
                  </a:lnTo>
                  <a:lnTo>
                    <a:pt x="468" y="32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34"/>
            <p:cNvSpPr>
              <a:spLocks/>
            </p:cNvSpPr>
            <p:nvPr/>
          </p:nvSpPr>
          <p:spPr bwMode="auto">
            <a:xfrm>
              <a:off x="2238" y="384"/>
              <a:ext cx="409" cy="984"/>
            </a:xfrm>
            <a:custGeom>
              <a:avLst/>
              <a:gdLst>
                <a:gd name="T0" fmla="*/ 278 w 409"/>
                <a:gd name="T1" fmla="*/ 295 h 984"/>
                <a:gd name="T2" fmla="*/ 323 w 409"/>
                <a:gd name="T3" fmla="*/ 383 h 984"/>
                <a:gd name="T4" fmla="*/ 334 w 409"/>
                <a:gd name="T5" fmla="*/ 516 h 984"/>
                <a:gd name="T6" fmla="*/ 287 w 409"/>
                <a:gd name="T7" fmla="*/ 610 h 984"/>
                <a:gd name="T8" fmla="*/ 190 w 409"/>
                <a:gd name="T9" fmla="*/ 671 h 984"/>
                <a:gd name="T10" fmla="*/ 182 w 409"/>
                <a:gd name="T11" fmla="*/ 806 h 984"/>
                <a:gd name="T12" fmla="*/ 171 w 409"/>
                <a:gd name="T13" fmla="*/ 897 h 984"/>
                <a:gd name="T14" fmla="*/ 211 w 409"/>
                <a:gd name="T15" fmla="*/ 919 h 984"/>
                <a:gd name="T16" fmla="*/ 245 w 409"/>
                <a:gd name="T17" fmla="*/ 909 h 984"/>
                <a:gd name="T18" fmla="*/ 287 w 409"/>
                <a:gd name="T19" fmla="*/ 901 h 984"/>
                <a:gd name="T20" fmla="*/ 339 w 409"/>
                <a:gd name="T21" fmla="*/ 905 h 984"/>
                <a:gd name="T22" fmla="*/ 404 w 409"/>
                <a:gd name="T23" fmla="*/ 934 h 984"/>
                <a:gd name="T24" fmla="*/ 355 w 409"/>
                <a:gd name="T25" fmla="*/ 928 h 984"/>
                <a:gd name="T26" fmla="*/ 289 w 409"/>
                <a:gd name="T27" fmla="*/ 923 h 984"/>
                <a:gd name="T28" fmla="*/ 243 w 409"/>
                <a:gd name="T29" fmla="*/ 958 h 984"/>
                <a:gd name="T30" fmla="*/ 218 w 409"/>
                <a:gd name="T31" fmla="*/ 963 h 984"/>
                <a:gd name="T32" fmla="*/ 171 w 409"/>
                <a:gd name="T33" fmla="*/ 942 h 984"/>
                <a:gd name="T34" fmla="*/ 127 w 409"/>
                <a:gd name="T35" fmla="*/ 958 h 984"/>
                <a:gd name="T36" fmla="*/ 103 w 409"/>
                <a:gd name="T37" fmla="*/ 969 h 984"/>
                <a:gd name="T38" fmla="*/ 112 w 409"/>
                <a:gd name="T39" fmla="*/ 921 h 984"/>
                <a:gd name="T40" fmla="*/ 151 w 409"/>
                <a:gd name="T41" fmla="*/ 745 h 984"/>
                <a:gd name="T42" fmla="*/ 102 w 409"/>
                <a:gd name="T43" fmla="*/ 630 h 984"/>
                <a:gd name="T44" fmla="*/ 130 w 409"/>
                <a:gd name="T45" fmla="*/ 637 h 984"/>
                <a:gd name="T46" fmla="*/ 207 w 409"/>
                <a:gd name="T47" fmla="*/ 634 h 984"/>
                <a:gd name="T48" fmla="*/ 294 w 409"/>
                <a:gd name="T49" fmla="*/ 550 h 984"/>
                <a:gd name="T50" fmla="*/ 302 w 409"/>
                <a:gd name="T51" fmla="*/ 390 h 984"/>
                <a:gd name="T52" fmla="*/ 264 w 409"/>
                <a:gd name="T53" fmla="*/ 314 h 984"/>
                <a:gd name="T54" fmla="*/ 222 w 409"/>
                <a:gd name="T55" fmla="*/ 313 h 984"/>
                <a:gd name="T56" fmla="*/ 247 w 409"/>
                <a:gd name="T57" fmla="*/ 383 h 984"/>
                <a:gd name="T58" fmla="*/ 222 w 409"/>
                <a:gd name="T59" fmla="*/ 420 h 984"/>
                <a:gd name="T60" fmla="*/ 228 w 409"/>
                <a:gd name="T61" fmla="*/ 386 h 984"/>
                <a:gd name="T62" fmla="*/ 190 w 409"/>
                <a:gd name="T63" fmla="*/ 325 h 984"/>
                <a:gd name="T64" fmla="*/ 216 w 409"/>
                <a:gd name="T65" fmla="*/ 267 h 984"/>
                <a:gd name="T66" fmla="*/ 226 w 409"/>
                <a:gd name="T67" fmla="*/ 218 h 984"/>
                <a:gd name="T68" fmla="*/ 191 w 409"/>
                <a:gd name="T69" fmla="*/ 195 h 984"/>
                <a:gd name="T70" fmla="*/ 176 w 409"/>
                <a:gd name="T71" fmla="*/ 192 h 984"/>
                <a:gd name="T72" fmla="*/ 155 w 409"/>
                <a:gd name="T73" fmla="*/ 146 h 984"/>
                <a:gd name="T74" fmla="*/ 119 w 409"/>
                <a:gd name="T75" fmla="*/ 156 h 984"/>
                <a:gd name="T76" fmla="*/ 86 w 409"/>
                <a:gd name="T77" fmla="*/ 156 h 984"/>
                <a:gd name="T78" fmla="*/ 60 w 409"/>
                <a:gd name="T79" fmla="*/ 173 h 984"/>
                <a:gd name="T80" fmla="*/ 62 w 409"/>
                <a:gd name="T81" fmla="*/ 129 h 984"/>
                <a:gd name="T82" fmla="*/ 102 w 409"/>
                <a:gd name="T83" fmla="*/ 131 h 984"/>
                <a:gd name="T84" fmla="*/ 89 w 409"/>
                <a:gd name="T85" fmla="*/ 81 h 984"/>
                <a:gd name="T86" fmla="*/ 52 w 409"/>
                <a:gd name="T87" fmla="*/ 121 h 984"/>
                <a:gd name="T88" fmla="*/ 9 w 409"/>
                <a:gd name="T89" fmla="*/ 61 h 984"/>
                <a:gd name="T90" fmla="*/ 15 w 409"/>
                <a:gd name="T91" fmla="*/ 4 h 984"/>
                <a:gd name="T92" fmla="*/ 70 w 409"/>
                <a:gd name="T93" fmla="*/ 27 h 984"/>
                <a:gd name="T94" fmla="*/ 55 w 409"/>
                <a:gd name="T95" fmla="*/ 33 h 984"/>
                <a:gd name="T96" fmla="*/ 47 w 409"/>
                <a:gd name="T97" fmla="*/ 92 h 984"/>
                <a:gd name="T98" fmla="*/ 81 w 409"/>
                <a:gd name="T99" fmla="*/ 56 h 984"/>
                <a:gd name="T100" fmla="*/ 123 w 409"/>
                <a:gd name="T101" fmla="*/ 85 h 984"/>
                <a:gd name="T102" fmla="*/ 154 w 409"/>
                <a:gd name="T103" fmla="*/ 122 h 984"/>
                <a:gd name="T104" fmla="*/ 214 w 409"/>
                <a:gd name="T105" fmla="*/ 157 h 984"/>
                <a:gd name="T106" fmla="*/ 260 w 409"/>
                <a:gd name="T107" fmla="*/ 222 h 984"/>
                <a:gd name="T108" fmla="*/ 297 w 409"/>
                <a:gd name="T109" fmla="*/ 274 h 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984">
                  <a:moveTo>
                    <a:pt x="297" y="274"/>
                  </a:moveTo>
                  <a:lnTo>
                    <a:pt x="291" y="276"/>
                  </a:lnTo>
                  <a:lnTo>
                    <a:pt x="284" y="275"/>
                  </a:lnTo>
                  <a:lnTo>
                    <a:pt x="278" y="276"/>
                  </a:lnTo>
                  <a:lnTo>
                    <a:pt x="276" y="285"/>
                  </a:lnTo>
                  <a:lnTo>
                    <a:pt x="278" y="295"/>
                  </a:lnTo>
                  <a:lnTo>
                    <a:pt x="280" y="306"/>
                  </a:lnTo>
                  <a:lnTo>
                    <a:pt x="285" y="316"/>
                  </a:lnTo>
                  <a:lnTo>
                    <a:pt x="292" y="324"/>
                  </a:lnTo>
                  <a:lnTo>
                    <a:pt x="305" y="343"/>
                  </a:lnTo>
                  <a:lnTo>
                    <a:pt x="315" y="363"/>
                  </a:lnTo>
                  <a:lnTo>
                    <a:pt x="323" y="383"/>
                  </a:lnTo>
                  <a:lnTo>
                    <a:pt x="330" y="405"/>
                  </a:lnTo>
                  <a:lnTo>
                    <a:pt x="334" y="428"/>
                  </a:lnTo>
                  <a:lnTo>
                    <a:pt x="337" y="450"/>
                  </a:lnTo>
                  <a:lnTo>
                    <a:pt x="338" y="473"/>
                  </a:lnTo>
                  <a:lnTo>
                    <a:pt x="338" y="496"/>
                  </a:lnTo>
                  <a:lnTo>
                    <a:pt x="334" y="516"/>
                  </a:lnTo>
                  <a:lnTo>
                    <a:pt x="330" y="535"/>
                  </a:lnTo>
                  <a:lnTo>
                    <a:pt x="326" y="551"/>
                  </a:lnTo>
                  <a:lnTo>
                    <a:pt x="320" y="568"/>
                  </a:lnTo>
                  <a:lnTo>
                    <a:pt x="312" y="581"/>
                  </a:lnTo>
                  <a:lnTo>
                    <a:pt x="301" y="596"/>
                  </a:lnTo>
                  <a:lnTo>
                    <a:pt x="287" y="610"/>
                  </a:lnTo>
                  <a:lnTo>
                    <a:pt x="270" y="625"/>
                  </a:lnTo>
                  <a:lnTo>
                    <a:pt x="254" y="637"/>
                  </a:lnTo>
                  <a:lnTo>
                    <a:pt x="237" y="646"/>
                  </a:lnTo>
                  <a:lnTo>
                    <a:pt x="219" y="656"/>
                  </a:lnTo>
                  <a:lnTo>
                    <a:pt x="203" y="664"/>
                  </a:lnTo>
                  <a:lnTo>
                    <a:pt x="190" y="671"/>
                  </a:lnTo>
                  <a:lnTo>
                    <a:pt x="179" y="675"/>
                  </a:lnTo>
                  <a:lnTo>
                    <a:pt x="171" y="677"/>
                  </a:lnTo>
                  <a:lnTo>
                    <a:pt x="169" y="679"/>
                  </a:lnTo>
                  <a:lnTo>
                    <a:pt x="175" y="709"/>
                  </a:lnTo>
                  <a:lnTo>
                    <a:pt x="181" y="755"/>
                  </a:lnTo>
                  <a:lnTo>
                    <a:pt x="182" y="806"/>
                  </a:lnTo>
                  <a:lnTo>
                    <a:pt x="175" y="850"/>
                  </a:lnTo>
                  <a:lnTo>
                    <a:pt x="174" y="860"/>
                  </a:lnTo>
                  <a:lnTo>
                    <a:pt x="172" y="871"/>
                  </a:lnTo>
                  <a:lnTo>
                    <a:pt x="170" y="882"/>
                  </a:lnTo>
                  <a:lnTo>
                    <a:pt x="166" y="893"/>
                  </a:lnTo>
                  <a:lnTo>
                    <a:pt x="171" y="897"/>
                  </a:lnTo>
                  <a:lnTo>
                    <a:pt x="177" y="900"/>
                  </a:lnTo>
                  <a:lnTo>
                    <a:pt x="183" y="904"/>
                  </a:lnTo>
                  <a:lnTo>
                    <a:pt x="191" y="908"/>
                  </a:lnTo>
                  <a:lnTo>
                    <a:pt x="198" y="912"/>
                  </a:lnTo>
                  <a:lnTo>
                    <a:pt x="205" y="915"/>
                  </a:lnTo>
                  <a:lnTo>
                    <a:pt x="211" y="919"/>
                  </a:lnTo>
                  <a:lnTo>
                    <a:pt x="217" y="921"/>
                  </a:lnTo>
                  <a:lnTo>
                    <a:pt x="222" y="921"/>
                  </a:lnTo>
                  <a:lnTo>
                    <a:pt x="227" y="919"/>
                  </a:lnTo>
                  <a:lnTo>
                    <a:pt x="232" y="916"/>
                  </a:lnTo>
                  <a:lnTo>
                    <a:pt x="238" y="913"/>
                  </a:lnTo>
                  <a:lnTo>
                    <a:pt x="245" y="909"/>
                  </a:lnTo>
                  <a:lnTo>
                    <a:pt x="253" y="905"/>
                  </a:lnTo>
                  <a:lnTo>
                    <a:pt x="261" y="902"/>
                  </a:lnTo>
                  <a:lnTo>
                    <a:pt x="273" y="901"/>
                  </a:lnTo>
                  <a:lnTo>
                    <a:pt x="276" y="901"/>
                  </a:lnTo>
                  <a:lnTo>
                    <a:pt x="282" y="901"/>
                  </a:lnTo>
                  <a:lnTo>
                    <a:pt x="287" y="901"/>
                  </a:lnTo>
                  <a:lnTo>
                    <a:pt x="295" y="901"/>
                  </a:lnTo>
                  <a:lnTo>
                    <a:pt x="301" y="901"/>
                  </a:lnTo>
                  <a:lnTo>
                    <a:pt x="308" y="902"/>
                  </a:lnTo>
                  <a:lnTo>
                    <a:pt x="317" y="904"/>
                  </a:lnTo>
                  <a:lnTo>
                    <a:pt x="325" y="905"/>
                  </a:lnTo>
                  <a:lnTo>
                    <a:pt x="339" y="905"/>
                  </a:lnTo>
                  <a:lnTo>
                    <a:pt x="354" y="906"/>
                  </a:lnTo>
                  <a:lnTo>
                    <a:pt x="367" y="911"/>
                  </a:lnTo>
                  <a:lnTo>
                    <a:pt x="379" y="916"/>
                  </a:lnTo>
                  <a:lnTo>
                    <a:pt x="389" y="921"/>
                  </a:lnTo>
                  <a:lnTo>
                    <a:pt x="398" y="928"/>
                  </a:lnTo>
                  <a:lnTo>
                    <a:pt x="404" y="934"/>
                  </a:lnTo>
                  <a:lnTo>
                    <a:pt x="409" y="939"/>
                  </a:lnTo>
                  <a:lnTo>
                    <a:pt x="404" y="939"/>
                  </a:lnTo>
                  <a:lnTo>
                    <a:pt x="395" y="938"/>
                  </a:lnTo>
                  <a:lnTo>
                    <a:pt x="383" y="935"/>
                  </a:lnTo>
                  <a:lnTo>
                    <a:pt x="370" y="932"/>
                  </a:lnTo>
                  <a:lnTo>
                    <a:pt x="355" y="928"/>
                  </a:lnTo>
                  <a:lnTo>
                    <a:pt x="342" y="927"/>
                  </a:lnTo>
                  <a:lnTo>
                    <a:pt x="331" y="925"/>
                  </a:lnTo>
                  <a:lnTo>
                    <a:pt x="321" y="927"/>
                  </a:lnTo>
                  <a:lnTo>
                    <a:pt x="308" y="923"/>
                  </a:lnTo>
                  <a:lnTo>
                    <a:pt x="297" y="921"/>
                  </a:lnTo>
                  <a:lnTo>
                    <a:pt x="289" y="923"/>
                  </a:lnTo>
                  <a:lnTo>
                    <a:pt x="280" y="924"/>
                  </a:lnTo>
                  <a:lnTo>
                    <a:pt x="271" y="928"/>
                  </a:lnTo>
                  <a:lnTo>
                    <a:pt x="264" y="932"/>
                  </a:lnTo>
                  <a:lnTo>
                    <a:pt x="256" y="938"/>
                  </a:lnTo>
                  <a:lnTo>
                    <a:pt x="249" y="943"/>
                  </a:lnTo>
                  <a:lnTo>
                    <a:pt x="243" y="958"/>
                  </a:lnTo>
                  <a:lnTo>
                    <a:pt x="233" y="970"/>
                  </a:lnTo>
                  <a:lnTo>
                    <a:pt x="223" y="980"/>
                  </a:lnTo>
                  <a:lnTo>
                    <a:pt x="219" y="984"/>
                  </a:lnTo>
                  <a:lnTo>
                    <a:pt x="218" y="978"/>
                  </a:lnTo>
                  <a:lnTo>
                    <a:pt x="218" y="972"/>
                  </a:lnTo>
                  <a:lnTo>
                    <a:pt x="218" y="963"/>
                  </a:lnTo>
                  <a:lnTo>
                    <a:pt x="219" y="957"/>
                  </a:lnTo>
                  <a:lnTo>
                    <a:pt x="211" y="954"/>
                  </a:lnTo>
                  <a:lnTo>
                    <a:pt x="202" y="951"/>
                  </a:lnTo>
                  <a:lnTo>
                    <a:pt x="192" y="947"/>
                  </a:lnTo>
                  <a:lnTo>
                    <a:pt x="181" y="944"/>
                  </a:lnTo>
                  <a:lnTo>
                    <a:pt x="171" y="942"/>
                  </a:lnTo>
                  <a:lnTo>
                    <a:pt x="161" y="940"/>
                  </a:lnTo>
                  <a:lnTo>
                    <a:pt x="151" y="939"/>
                  </a:lnTo>
                  <a:lnTo>
                    <a:pt x="143" y="939"/>
                  </a:lnTo>
                  <a:lnTo>
                    <a:pt x="138" y="944"/>
                  </a:lnTo>
                  <a:lnTo>
                    <a:pt x="133" y="951"/>
                  </a:lnTo>
                  <a:lnTo>
                    <a:pt x="127" y="958"/>
                  </a:lnTo>
                  <a:lnTo>
                    <a:pt x="120" y="965"/>
                  </a:lnTo>
                  <a:lnTo>
                    <a:pt x="114" y="970"/>
                  </a:lnTo>
                  <a:lnTo>
                    <a:pt x="109" y="974"/>
                  </a:lnTo>
                  <a:lnTo>
                    <a:pt x="106" y="977"/>
                  </a:lnTo>
                  <a:lnTo>
                    <a:pt x="104" y="978"/>
                  </a:lnTo>
                  <a:lnTo>
                    <a:pt x="103" y="969"/>
                  </a:lnTo>
                  <a:lnTo>
                    <a:pt x="103" y="958"/>
                  </a:lnTo>
                  <a:lnTo>
                    <a:pt x="103" y="947"/>
                  </a:lnTo>
                  <a:lnTo>
                    <a:pt x="103" y="936"/>
                  </a:lnTo>
                  <a:lnTo>
                    <a:pt x="106" y="931"/>
                  </a:lnTo>
                  <a:lnTo>
                    <a:pt x="108" y="925"/>
                  </a:lnTo>
                  <a:lnTo>
                    <a:pt x="112" y="921"/>
                  </a:lnTo>
                  <a:lnTo>
                    <a:pt x="115" y="916"/>
                  </a:lnTo>
                  <a:lnTo>
                    <a:pt x="129" y="883"/>
                  </a:lnTo>
                  <a:lnTo>
                    <a:pt x="139" y="850"/>
                  </a:lnTo>
                  <a:lnTo>
                    <a:pt x="148" y="814"/>
                  </a:lnTo>
                  <a:lnTo>
                    <a:pt x="151" y="779"/>
                  </a:lnTo>
                  <a:lnTo>
                    <a:pt x="151" y="745"/>
                  </a:lnTo>
                  <a:lnTo>
                    <a:pt x="145" y="711"/>
                  </a:lnTo>
                  <a:lnTo>
                    <a:pt x="134" y="679"/>
                  </a:lnTo>
                  <a:lnTo>
                    <a:pt x="117" y="650"/>
                  </a:lnTo>
                  <a:lnTo>
                    <a:pt x="112" y="644"/>
                  </a:lnTo>
                  <a:lnTo>
                    <a:pt x="107" y="637"/>
                  </a:lnTo>
                  <a:lnTo>
                    <a:pt x="102" y="630"/>
                  </a:lnTo>
                  <a:lnTo>
                    <a:pt x="96" y="626"/>
                  </a:lnTo>
                  <a:lnTo>
                    <a:pt x="97" y="625"/>
                  </a:lnTo>
                  <a:lnTo>
                    <a:pt x="102" y="625"/>
                  </a:lnTo>
                  <a:lnTo>
                    <a:pt x="109" y="627"/>
                  </a:lnTo>
                  <a:lnTo>
                    <a:pt x="119" y="631"/>
                  </a:lnTo>
                  <a:lnTo>
                    <a:pt x="130" y="637"/>
                  </a:lnTo>
                  <a:lnTo>
                    <a:pt x="141" y="642"/>
                  </a:lnTo>
                  <a:lnTo>
                    <a:pt x="153" y="646"/>
                  </a:lnTo>
                  <a:lnTo>
                    <a:pt x="162" y="650"/>
                  </a:lnTo>
                  <a:lnTo>
                    <a:pt x="177" y="646"/>
                  </a:lnTo>
                  <a:lnTo>
                    <a:pt x="192" y="641"/>
                  </a:lnTo>
                  <a:lnTo>
                    <a:pt x="207" y="634"/>
                  </a:lnTo>
                  <a:lnTo>
                    <a:pt x="222" y="625"/>
                  </a:lnTo>
                  <a:lnTo>
                    <a:pt x="235" y="614"/>
                  </a:lnTo>
                  <a:lnTo>
                    <a:pt x="250" y="600"/>
                  </a:lnTo>
                  <a:lnTo>
                    <a:pt x="265" y="585"/>
                  </a:lnTo>
                  <a:lnTo>
                    <a:pt x="281" y="568"/>
                  </a:lnTo>
                  <a:lnTo>
                    <a:pt x="294" y="550"/>
                  </a:lnTo>
                  <a:lnTo>
                    <a:pt x="302" y="528"/>
                  </a:lnTo>
                  <a:lnTo>
                    <a:pt x="308" y="503"/>
                  </a:lnTo>
                  <a:lnTo>
                    <a:pt x="312" y="474"/>
                  </a:lnTo>
                  <a:lnTo>
                    <a:pt x="312" y="446"/>
                  </a:lnTo>
                  <a:lnTo>
                    <a:pt x="310" y="417"/>
                  </a:lnTo>
                  <a:lnTo>
                    <a:pt x="302" y="390"/>
                  </a:lnTo>
                  <a:lnTo>
                    <a:pt x="292" y="366"/>
                  </a:lnTo>
                  <a:lnTo>
                    <a:pt x="287" y="355"/>
                  </a:lnTo>
                  <a:lnTo>
                    <a:pt x="282" y="344"/>
                  </a:lnTo>
                  <a:lnTo>
                    <a:pt x="276" y="335"/>
                  </a:lnTo>
                  <a:lnTo>
                    <a:pt x="270" y="325"/>
                  </a:lnTo>
                  <a:lnTo>
                    <a:pt x="264" y="314"/>
                  </a:lnTo>
                  <a:lnTo>
                    <a:pt x="259" y="305"/>
                  </a:lnTo>
                  <a:lnTo>
                    <a:pt x="254" y="294"/>
                  </a:lnTo>
                  <a:lnTo>
                    <a:pt x="250" y="282"/>
                  </a:lnTo>
                  <a:lnTo>
                    <a:pt x="238" y="289"/>
                  </a:lnTo>
                  <a:lnTo>
                    <a:pt x="228" y="299"/>
                  </a:lnTo>
                  <a:lnTo>
                    <a:pt x="222" y="313"/>
                  </a:lnTo>
                  <a:lnTo>
                    <a:pt x="217" y="328"/>
                  </a:lnTo>
                  <a:lnTo>
                    <a:pt x="221" y="339"/>
                  </a:lnTo>
                  <a:lnTo>
                    <a:pt x="224" y="350"/>
                  </a:lnTo>
                  <a:lnTo>
                    <a:pt x="232" y="360"/>
                  </a:lnTo>
                  <a:lnTo>
                    <a:pt x="242" y="375"/>
                  </a:lnTo>
                  <a:lnTo>
                    <a:pt x="247" y="383"/>
                  </a:lnTo>
                  <a:lnTo>
                    <a:pt x="248" y="392"/>
                  </a:lnTo>
                  <a:lnTo>
                    <a:pt x="244" y="402"/>
                  </a:lnTo>
                  <a:lnTo>
                    <a:pt x="238" y="413"/>
                  </a:lnTo>
                  <a:lnTo>
                    <a:pt x="233" y="417"/>
                  </a:lnTo>
                  <a:lnTo>
                    <a:pt x="228" y="419"/>
                  </a:lnTo>
                  <a:lnTo>
                    <a:pt x="222" y="420"/>
                  </a:lnTo>
                  <a:lnTo>
                    <a:pt x="216" y="420"/>
                  </a:lnTo>
                  <a:lnTo>
                    <a:pt x="217" y="416"/>
                  </a:lnTo>
                  <a:lnTo>
                    <a:pt x="222" y="411"/>
                  </a:lnTo>
                  <a:lnTo>
                    <a:pt x="227" y="402"/>
                  </a:lnTo>
                  <a:lnTo>
                    <a:pt x="230" y="393"/>
                  </a:lnTo>
                  <a:lnTo>
                    <a:pt x="228" y="386"/>
                  </a:lnTo>
                  <a:lnTo>
                    <a:pt x="223" y="377"/>
                  </a:lnTo>
                  <a:lnTo>
                    <a:pt x="216" y="366"/>
                  </a:lnTo>
                  <a:lnTo>
                    <a:pt x="208" y="355"/>
                  </a:lnTo>
                  <a:lnTo>
                    <a:pt x="201" y="344"/>
                  </a:lnTo>
                  <a:lnTo>
                    <a:pt x="195" y="335"/>
                  </a:lnTo>
                  <a:lnTo>
                    <a:pt x="190" y="325"/>
                  </a:lnTo>
                  <a:lnTo>
                    <a:pt x="187" y="318"/>
                  </a:lnTo>
                  <a:lnTo>
                    <a:pt x="190" y="305"/>
                  </a:lnTo>
                  <a:lnTo>
                    <a:pt x="193" y="294"/>
                  </a:lnTo>
                  <a:lnTo>
                    <a:pt x="200" y="285"/>
                  </a:lnTo>
                  <a:lnTo>
                    <a:pt x="208" y="275"/>
                  </a:lnTo>
                  <a:lnTo>
                    <a:pt x="216" y="267"/>
                  </a:lnTo>
                  <a:lnTo>
                    <a:pt x="224" y="259"/>
                  </a:lnTo>
                  <a:lnTo>
                    <a:pt x="232" y="252"/>
                  </a:lnTo>
                  <a:lnTo>
                    <a:pt x="239" y="244"/>
                  </a:lnTo>
                  <a:lnTo>
                    <a:pt x="234" y="236"/>
                  </a:lnTo>
                  <a:lnTo>
                    <a:pt x="229" y="226"/>
                  </a:lnTo>
                  <a:lnTo>
                    <a:pt x="226" y="218"/>
                  </a:lnTo>
                  <a:lnTo>
                    <a:pt x="221" y="210"/>
                  </a:lnTo>
                  <a:lnTo>
                    <a:pt x="214" y="202"/>
                  </a:lnTo>
                  <a:lnTo>
                    <a:pt x="209" y="194"/>
                  </a:lnTo>
                  <a:lnTo>
                    <a:pt x="202" y="187"/>
                  </a:lnTo>
                  <a:lnTo>
                    <a:pt x="195" y="182"/>
                  </a:lnTo>
                  <a:lnTo>
                    <a:pt x="191" y="195"/>
                  </a:lnTo>
                  <a:lnTo>
                    <a:pt x="185" y="207"/>
                  </a:lnTo>
                  <a:lnTo>
                    <a:pt x="177" y="218"/>
                  </a:lnTo>
                  <a:lnTo>
                    <a:pt x="167" y="225"/>
                  </a:lnTo>
                  <a:lnTo>
                    <a:pt x="171" y="215"/>
                  </a:lnTo>
                  <a:lnTo>
                    <a:pt x="174" y="205"/>
                  </a:lnTo>
                  <a:lnTo>
                    <a:pt x="176" y="192"/>
                  </a:lnTo>
                  <a:lnTo>
                    <a:pt x="176" y="176"/>
                  </a:lnTo>
                  <a:lnTo>
                    <a:pt x="176" y="168"/>
                  </a:lnTo>
                  <a:lnTo>
                    <a:pt x="172" y="161"/>
                  </a:lnTo>
                  <a:lnTo>
                    <a:pt x="167" y="154"/>
                  </a:lnTo>
                  <a:lnTo>
                    <a:pt x="161" y="150"/>
                  </a:lnTo>
                  <a:lnTo>
                    <a:pt x="155" y="146"/>
                  </a:lnTo>
                  <a:lnTo>
                    <a:pt x="148" y="145"/>
                  </a:lnTo>
                  <a:lnTo>
                    <a:pt x="140" y="144"/>
                  </a:lnTo>
                  <a:lnTo>
                    <a:pt x="134" y="144"/>
                  </a:lnTo>
                  <a:lnTo>
                    <a:pt x="128" y="144"/>
                  </a:lnTo>
                  <a:lnTo>
                    <a:pt x="124" y="149"/>
                  </a:lnTo>
                  <a:lnTo>
                    <a:pt x="119" y="156"/>
                  </a:lnTo>
                  <a:lnTo>
                    <a:pt x="113" y="160"/>
                  </a:lnTo>
                  <a:lnTo>
                    <a:pt x="110" y="159"/>
                  </a:lnTo>
                  <a:lnTo>
                    <a:pt x="104" y="159"/>
                  </a:lnTo>
                  <a:lnTo>
                    <a:pt x="98" y="157"/>
                  </a:lnTo>
                  <a:lnTo>
                    <a:pt x="92" y="156"/>
                  </a:lnTo>
                  <a:lnTo>
                    <a:pt x="86" y="156"/>
                  </a:lnTo>
                  <a:lnTo>
                    <a:pt x="80" y="154"/>
                  </a:lnTo>
                  <a:lnTo>
                    <a:pt x="76" y="154"/>
                  </a:lnTo>
                  <a:lnTo>
                    <a:pt x="75" y="154"/>
                  </a:lnTo>
                  <a:lnTo>
                    <a:pt x="72" y="163"/>
                  </a:lnTo>
                  <a:lnTo>
                    <a:pt x="67" y="169"/>
                  </a:lnTo>
                  <a:lnTo>
                    <a:pt x="60" y="173"/>
                  </a:lnTo>
                  <a:lnTo>
                    <a:pt x="54" y="179"/>
                  </a:lnTo>
                  <a:lnTo>
                    <a:pt x="52" y="173"/>
                  </a:lnTo>
                  <a:lnTo>
                    <a:pt x="56" y="161"/>
                  </a:lnTo>
                  <a:lnTo>
                    <a:pt x="58" y="146"/>
                  </a:lnTo>
                  <a:lnTo>
                    <a:pt x="55" y="130"/>
                  </a:lnTo>
                  <a:lnTo>
                    <a:pt x="62" y="129"/>
                  </a:lnTo>
                  <a:lnTo>
                    <a:pt x="70" y="130"/>
                  </a:lnTo>
                  <a:lnTo>
                    <a:pt x="78" y="134"/>
                  </a:lnTo>
                  <a:lnTo>
                    <a:pt x="86" y="137"/>
                  </a:lnTo>
                  <a:lnTo>
                    <a:pt x="93" y="138"/>
                  </a:lnTo>
                  <a:lnTo>
                    <a:pt x="98" y="137"/>
                  </a:lnTo>
                  <a:lnTo>
                    <a:pt x="102" y="131"/>
                  </a:lnTo>
                  <a:lnTo>
                    <a:pt x="102" y="121"/>
                  </a:lnTo>
                  <a:lnTo>
                    <a:pt x="101" y="110"/>
                  </a:lnTo>
                  <a:lnTo>
                    <a:pt x="101" y="99"/>
                  </a:lnTo>
                  <a:lnTo>
                    <a:pt x="98" y="89"/>
                  </a:lnTo>
                  <a:lnTo>
                    <a:pt x="93" y="80"/>
                  </a:lnTo>
                  <a:lnTo>
                    <a:pt x="89" y="81"/>
                  </a:lnTo>
                  <a:lnTo>
                    <a:pt x="84" y="85"/>
                  </a:lnTo>
                  <a:lnTo>
                    <a:pt x="78" y="92"/>
                  </a:lnTo>
                  <a:lnTo>
                    <a:pt x="72" y="100"/>
                  </a:lnTo>
                  <a:lnTo>
                    <a:pt x="66" y="108"/>
                  </a:lnTo>
                  <a:lnTo>
                    <a:pt x="58" y="115"/>
                  </a:lnTo>
                  <a:lnTo>
                    <a:pt x="52" y="121"/>
                  </a:lnTo>
                  <a:lnTo>
                    <a:pt x="46" y="122"/>
                  </a:lnTo>
                  <a:lnTo>
                    <a:pt x="35" y="114"/>
                  </a:lnTo>
                  <a:lnTo>
                    <a:pt x="26" y="103"/>
                  </a:lnTo>
                  <a:lnTo>
                    <a:pt x="19" y="89"/>
                  </a:lnTo>
                  <a:lnTo>
                    <a:pt x="14" y="76"/>
                  </a:lnTo>
                  <a:lnTo>
                    <a:pt x="9" y="61"/>
                  </a:lnTo>
                  <a:lnTo>
                    <a:pt x="5" y="47"/>
                  </a:lnTo>
                  <a:lnTo>
                    <a:pt x="3" y="34"/>
                  </a:lnTo>
                  <a:lnTo>
                    <a:pt x="0" y="22"/>
                  </a:lnTo>
                  <a:lnTo>
                    <a:pt x="3" y="14"/>
                  </a:lnTo>
                  <a:lnTo>
                    <a:pt x="8" y="8"/>
                  </a:lnTo>
                  <a:lnTo>
                    <a:pt x="15" y="4"/>
                  </a:lnTo>
                  <a:lnTo>
                    <a:pt x="21" y="0"/>
                  </a:lnTo>
                  <a:lnTo>
                    <a:pt x="36" y="1"/>
                  </a:lnTo>
                  <a:lnTo>
                    <a:pt x="49" y="5"/>
                  </a:lnTo>
                  <a:lnTo>
                    <a:pt x="58" y="11"/>
                  </a:lnTo>
                  <a:lnTo>
                    <a:pt x="66" y="18"/>
                  </a:lnTo>
                  <a:lnTo>
                    <a:pt x="70" y="27"/>
                  </a:lnTo>
                  <a:lnTo>
                    <a:pt x="70" y="38"/>
                  </a:lnTo>
                  <a:lnTo>
                    <a:pt x="66" y="50"/>
                  </a:lnTo>
                  <a:lnTo>
                    <a:pt x="58" y="65"/>
                  </a:lnTo>
                  <a:lnTo>
                    <a:pt x="56" y="60"/>
                  </a:lnTo>
                  <a:lnTo>
                    <a:pt x="58" y="45"/>
                  </a:lnTo>
                  <a:lnTo>
                    <a:pt x="55" y="33"/>
                  </a:lnTo>
                  <a:lnTo>
                    <a:pt x="37" y="28"/>
                  </a:lnTo>
                  <a:lnTo>
                    <a:pt x="31" y="43"/>
                  </a:lnTo>
                  <a:lnTo>
                    <a:pt x="32" y="65"/>
                  </a:lnTo>
                  <a:lnTo>
                    <a:pt x="37" y="87"/>
                  </a:lnTo>
                  <a:lnTo>
                    <a:pt x="42" y="99"/>
                  </a:lnTo>
                  <a:lnTo>
                    <a:pt x="47" y="92"/>
                  </a:lnTo>
                  <a:lnTo>
                    <a:pt x="52" y="87"/>
                  </a:lnTo>
                  <a:lnTo>
                    <a:pt x="58" y="80"/>
                  </a:lnTo>
                  <a:lnTo>
                    <a:pt x="63" y="73"/>
                  </a:lnTo>
                  <a:lnTo>
                    <a:pt x="68" y="66"/>
                  </a:lnTo>
                  <a:lnTo>
                    <a:pt x="75" y="61"/>
                  </a:lnTo>
                  <a:lnTo>
                    <a:pt x="81" y="56"/>
                  </a:lnTo>
                  <a:lnTo>
                    <a:pt x="87" y="51"/>
                  </a:lnTo>
                  <a:lnTo>
                    <a:pt x="96" y="56"/>
                  </a:lnTo>
                  <a:lnTo>
                    <a:pt x="104" y="62"/>
                  </a:lnTo>
                  <a:lnTo>
                    <a:pt x="112" y="69"/>
                  </a:lnTo>
                  <a:lnTo>
                    <a:pt x="118" y="77"/>
                  </a:lnTo>
                  <a:lnTo>
                    <a:pt x="123" y="85"/>
                  </a:lnTo>
                  <a:lnTo>
                    <a:pt x="127" y="95"/>
                  </a:lnTo>
                  <a:lnTo>
                    <a:pt x="128" y="104"/>
                  </a:lnTo>
                  <a:lnTo>
                    <a:pt x="128" y="114"/>
                  </a:lnTo>
                  <a:lnTo>
                    <a:pt x="138" y="117"/>
                  </a:lnTo>
                  <a:lnTo>
                    <a:pt x="146" y="119"/>
                  </a:lnTo>
                  <a:lnTo>
                    <a:pt x="154" y="122"/>
                  </a:lnTo>
                  <a:lnTo>
                    <a:pt x="162" y="126"/>
                  </a:lnTo>
                  <a:lnTo>
                    <a:pt x="171" y="130"/>
                  </a:lnTo>
                  <a:lnTo>
                    <a:pt x="179" y="134"/>
                  </a:lnTo>
                  <a:lnTo>
                    <a:pt x="187" y="138"/>
                  </a:lnTo>
                  <a:lnTo>
                    <a:pt x="197" y="144"/>
                  </a:lnTo>
                  <a:lnTo>
                    <a:pt x="214" y="157"/>
                  </a:lnTo>
                  <a:lnTo>
                    <a:pt x="228" y="168"/>
                  </a:lnTo>
                  <a:lnTo>
                    <a:pt x="238" y="180"/>
                  </a:lnTo>
                  <a:lnTo>
                    <a:pt x="245" y="190"/>
                  </a:lnTo>
                  <a:lnTo>
                    <a:pt x="252" y="201"/>
                  </a:lnTo>
                  <a:lnTo>
                    <a:pt x="256" y="211"/>
                  </a:lnTo>
                  <a:lnTo>
                    <a:pt x="260" y="222"/>
                  </a:lnTo>
                  <a:lnTo>
                    <a:pt x="264" y="233"/>
                  </a:lnTo>
                  <a:lnTo>
                    <a:pt x="270" y="233"/>
                  </a:lnTo>
                  <a:lnTo>
                    <a:pt x="278" y="232"/>
                  </a:lnTo>
                  <a:lnTo>
                    <a:pt x="285" y="233"/>
                  </a:lnTo>
                  <a:lnTo>
                    <a:pt x="291" y="237"/>
                  </a:lnTo>
                  <a:lnTo>
                    <a:pt x="297" y="2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35"/>
            <p:cNvSpPr>
              <a:spLocks/>
            </p:cNvSpPr>
            <p:nvPr/>
          </p:nvSpPr>
          <p:spPr bwMode="auto">
            <a:xfrm>
              <a:off x="1988" y="446"/>
              <a:ext cx="269" cy="515"/>
            </a:xfrm>
            <a:custGeom>
              <a:avLst/>
              <a:gdLst>
                <a:gd name="T0" fmla="*/ 265 w 269"/>
                <a:gd name="T1" fmla="*/ 56 h 515"/>
                <a:gd name="T2" fmla="*/ 253 w 269"/>
                <a:gd name="T3" fmla="*/ 46 h 515"/>
                <a:gd name="T4" fmla="*/ 235 w 269"/>
                <a:gd name="T5" fmla="*/ 33 h 515"/>
                <a:gd name="T6" fmla="*/ 217 w 269"/>
                <a:gd name="T7" fmla="*/ 25 h 515"/>
                <a:gd name="T8" fmla="*/ 202 w 269"/>
                <a:gd name="T9" fmla="*/ 34 h 515"/>
                <a:gd name="T10" fmla="*/ 208 w 269"/>
                <a:gd name="T11" fmla="*/ 82 h 515"/>
                <a:gd name="T12" fmla="*/ 218 w 269"/>
                <a:gd name="T13" fmla="*/ 99 h 515"/>
                <a:gd name="T14" fmla="*/ 228 w 269"/>
                <a:gd name="T15" fmla="*/ 99 h 515"/>
                <a:gd name="T16" fmla="*/ 238 w 269"/>
                <a:gd name="T17" fmla="*/ 98 h 515"/>
                <a:gd name="T18" fmla="*/ 247 w 269"/>
                <a:gd name="T19" fmla="*/ 101 h 515"/>
                <a:gd name="T20" fmla="*/ 247 w 269"/>
                <a:gd name="T21" fmla="*/ 114 h 515"/>
                <a:gd name="T22" fmla="*/ 228 w 269"/>
                <a:gd name="T23" fmla="*/ 122 h 515"/>
                <a:gd name="T24" fmla="*/ 211 w 269"/>
                <a:gd name="T25" fmla="*/ 126 h 515"/>
                <a:gd name="T26" fmla="*/ 200 w 269"/>
                <a:gd name="T27" fmla="*/ 122 h 515"/>
                <a:gd name="T28" fmla="*/ 190 w 269"/>
                <a:gd name="T29" fmla="*/ 114 h 515"/>
                <a:gd name="T30" fmla="*/ 183 w 269"/>
                <a:gd name="T31" fmla="*/ 105 h 515"/>
                <a:gd name="T32" fmla="*/ 162 w 269"/>
                <a:gd name="T33" fmla="*/ 105 h 515"/>
                <a:gd name="T34" fmla="*/ 128 w 269"/>
                <a:gd name="T35" fmla="*/ 125 h 515"/>
                <a:gd name="T36" fmla="*/ 98 w 269"/>
                <a:gd name="T37" fmla="*/ 156 h 515"/>
                <a:gd name="T38" fmla="*/ 75 w 269"/>
                <a:gd name="T39" fmla="*/ 194 h 515"/>
                <a:gd name="T40" fmla="*/ 54 w 269"/>
                <a:gd name="T41" fmla="*/ 252 h 515"/>
                <a:gd name="T42" fmla="*/ 45 w 269"/>
                <a:gd name="T43" fmla="*/ 324 h 515"/>
                <a:gd name="T44" fmla="*/ 54 w 269"/>
                <a:gd name="T45" fmla="*/ 380 h 515"/>
                <a:gd name="T46" fmla="*/ 72 w 269"/>
                <a:gd name="T47" fmla="*/ 416 h 515"/>
                <a:gd name="T48" fmla="*/ 99 w 269"/>
                <a:gd name="T49" fmla="*/ 446 h 515"/>
                <a:gd name="T50" fmla="*/ 124 w 269"/>
                <a:gd name="T51" fmla="*/ 479 h 515"/>
                <a:gd name="T52" fmla="*/ 135 w 269"/>
                <a:gd name="T53" fmla="*/ 503 h 515"/>
                <a:gd name="T54" fmla="*/ 139 w 269"/>
                <a:gd name="T55" fmla="*/ 511 h 515"/>
                <a:gd name="T56" fmla="*/ 129 w 269"/>
                <a:gd name="T57" fmla="*/ 515 h 515"/>
                <a:gd name="T58" fmla="*/ 117 w 269"/>
                <a:gd name="T59" fmla="*/ 514 h 515"/>
                <a:gd name="T60" fmla="*/ 109 w 269"/>
                <a:gd name="T61" fmla="*/ 503 h 515"/>
                <a:gd name="T62" fmla="*/ 101 w 269"/>
                <a:gd name="T63" fmla="*/ 492 h 515"/>
                <a:gd name="T64" fmla="*/ 82 w 269"/>
                <a:gd name="T65" fmla="*/ 475 h 515"/>
                <a:gd name="T66" fmla="*/ 55 w 269"/>
                <a:gd name="T67" fmla="*/ 447 h 515"/>
                <a:gd name="T68" fmla="*/ 29 w 269"/>
                <a:gd name="T69" fmla="*/ 418 h 515"/>
                <a:gd name="T70" fmla="*/ 10 w 269"/>
                <a:gd name="T71" fmla="*/ 384 h 515"/>
                <a:gd name="T72" fmla="*/ 2 w 269"/>
                <a:gd name="T73" fmla="*/ 346 h 515"/>
                <a:gd name="T74" fmla="*/ 2 w 269"/>
                <a:gd name="T75" fmla="*/ 300 h 515"/>
                <a:gd name="T76" fmla="*/ 11 w 269"/>
                <a:gd name="T77" fmla="*/ 247 h 515"/>
                <a:gd name="T78" fmla="*/ 31 w 269"/>
                <a:gd name="T79" fmla="*/ 193 h 515"/>
                <a:gd name="T80" fmla="*/ 57 w 269"/>
                <a:gd name="T81" fmla="*/ 153 h 515"/>
                <a:gd name="T82" fmla="*/ 87 w 269"/>
                <a:gd name="T83" fmla="*/ 124 h 515"/>
                <a:gd name="T84" fmla="*/ 120 w 269"/>
                <a:gd name="T85" fmla="*/ 101 h 515"/>
                <a:gd name="T86" fmla="*/ 156 w 269"/>
                <a:gd name="T87" fmla="*/ 84 h 515"/>
                <a:gd name="T88" fmla="*/ 172 w 269"/>
                <a:gd name="T89" fmla="*/ 59 h 515"/>
                <a:gd name="T90" fmla="*/ 172 w 269"/>
                <a:gd name="T91" fmla="*/ 19 h 515"/>
                <a:gd name="T92" fmla="*/ 201 w 269"/>
                <a:gd name="T93" fmla="*/ 0 h 515"/>
                <a:gd name="T94" fmla="*/ 232 w 269"/>
                <a:gd name="T95" fmla="*/ 8 h 515"/>
                <a:gd name="T96" fmla="*/ 255 w 269"/>
                <a:gd name="T97" fmla="*/ 33 h 515"/>
                <a:gd name="T98" fmla="*/ 268 w 269"/>
                <a:gd name="T99" fmla="*/ 53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9" h="515">
                  <a:moveTo>
                    <a:pt x="269" y="59"/>
                  </a:moveTo>
                  <a:lnTo>
                    <a:pt x="265" y="56"/>
                  </a:lnTo>
                  <a:lnTo>
                    <a:pt x="260" y="52"/>
                  </a:lnTo>
                  <a:lnTo>
                    <a:pt x="253" y="46"/>
                  </a:lnTo>
                  <a:lnTo>
                    <a:pt x="244" y="40"/>
                  </a:lnTo>
                  <a:lnTo>
                    <a:pt x="235" y="33"/>
                  </a:lnTo>
                  <a:lnTo>
                    <a:pt x="227" y="27"/>
                  </a:lnTo>
                  <a:lnTo>
                    <a:pt x="217" y="25"/>
                  </a:lnTo>
                  <a:lnTo>
                    <a:pt x="208" y="23"/>
                  </a:lnTo>
                  <a:lnTo>
                    <a:pt x="202" y="34"/>
                  </a:lnTo>
                  <a:lnTo>
                    <a:pt x="203" y="57"/>
                  </a:lnTo>
                  <a:lnTo>
                    <a:pt x="208" y="82"/>
                  </a:lnTo>
                  <a:lnTo>
                    <a:pt x="213" y="98"/>
                  </a:lnTo>
                  <a:lnTo>
                    <a:pt x="218" y="99"/>
                  </a:lnTo>
                  <a:lnTo>
                    <a:pt x="223" y="101"/>
                  </a:lnTo>
                  <a:lnTo>
                    <a:pt x="228" y="99"/>
                  </a:lnTo>
                  <a:lnTo>
                    <a:pt x="233" y="98"/>
                  </a:lnTo>
                  <a:lnTo>
                    <a:pt x="238" y="98"/>
                  </a:lnTo>
                  <a:lnTo>
                    <a:pt x="242" y="98"/>
                  </a:lnTo>
                  <a:lnTo>
                    <a:pt x="247" y="101"/>
                  </a:lnTo>
                  <a:lnTo>
                    <a:pt x="252" y="105"/>
                  </a:lnTo>
                  <a:lnTo>
                    <a:pt x="247" y="114"/>
                  </a:lnTo>
                  <a:lnTo>
                    <a:pt x="239" y="120"/>
                  </a:lnTo>
                  <a:lnTo>
                    <a:pt x="228" y="122"/>
                  </a:lnTo>
                  <a:lnTo>
                    <a:pt x="218" y="125"/>
                  </a:lnTo>
                  <a:lnTo>
                    <a:pt x="211" y="126"/>
                  </a:lnTo>
                  <a:lnTo>
                    <a:pt x="205" y="125"/>
                  </a:lnTo>
                  <a:lnTo>
                    <a:pt x="200" y="122"/>
                  </a:lnTo>
                  <a:lnTo>
                    <a:pt x="195" y="118"/>
                  </a:lnTo>
                  <a:lnTo>
                    <a:pt x="190" y="114"/>
                  </a:lnTo>
                  <a:lnTo>
                    <a:pt x="186" y="110"/>
                  </a:lnTo>
                  <a:lnTo>
                    <a:pt x="183" y="105"/>
                  </a:lnTo>
                  <a:lnTo>
                    <a:pt x="181" y="101"/>
                  </a:lnTo>
                  <a:lnTo>
                    <a:pt x="162" y="105"/>
                  </a:lnTo>
                  <a:lnTo>
                    <a:pt x="145" y="113"/>
                  </a:lnTo>
                  <a:lnTo>
                    <a:pt x="128" y="125"/>
                  </a:lnTo>
                  <a:lnTo>
                    <a:pt x="113" y="139"/>
                  </a:lnTo>
                  <a:lnTo>
                    <a:pt x="98" y="156"/>
                  </a:lnTo>
                  <a:lnTo>
                    <a:pt x="86" y="174"/>
                  </a:lnTo>
                  <a:lnTo>
                    <a:pt x="75" y="194"/>
                  </a:lnTo>
                  <a:lnTo>
                    <a:pt x="66" y="214"/>
                  </a:lnTo>
                  <a:lnTo>
                    <a:pt x="54" y="252"/>
                  </a:lnTo>
                  <a:lnTo>
                    <a:pt x="46" y="289"/>
                  </a:lnTo>
                  <a:lnTo>
                    <a:pt x="45" y="324"/>
                  </a:lnTo>
                  <a:lnTo>
                    <a:pt x="51" y="357"/>
                  </a:lnTo>
                  <a:lnTo>
                    <a:pt x="54" y="380"/>
                  </a:lnTo>
                  <a:lnTo>
                    <a:pt x="61" y="399"/>
                  </a:lnTo>
                  <a:lnTo>
                    <a:pt x="72" y="416"/>
                  </a:lnTo>
                  <a:lnTo>
                    <a:pt x="84" y="431"/>
                  </a:lnTo>
                  <a:lnTo>
                    <a:pt x="99" y="446"/>
                  </a:lnTo>
                  <a:lnTo>
                    <a:pt x="113" y="461"/>
                  </a:lnTo>
                  <a:lnTo>
                    <a:pt x="124" y="479"/>
                  </a:lnTo>
                  <a:lnTo>
                    <a:pt x="133" y="498"/>
                  </a:lnTo>
                  <a:lnTo>
                    <a:pt x="135" y="503"/>
                  </a:lnTo>
                  <a:lnTo>
                    <a:pt x="138" y="507"/>
                  </a:lnTo>
                  <a:lnTo>
                    <a:pt x="139" y="511"/>
                  </a:lnTo>
                  <a:lnTo>
                    <a:pt x="135" y="515"/>
                  </a:lnTo>
                  <a:lnTo>
                    <a:pt x="129" y="515"/>
                  </a:lnTo>
                  <a:lnTo>
                    <a:pt x="123" y="515"/>
                  </a:lnTo>
                  <a:lnTo>
                    <a:pt x="117" y="514"/>
                  </a:lnTo>
                  <a:lnTo>
                    <a:pt x="112" y="510"/>
                  </a:lnTo>
                  <a:lnTo>
                    <a:pt x="109" y="503"/>
                  </a:lnTo>
                  <a:lnTo>
                    <a:pt x="106" y="498"/>
                  </a:lnTo>
                  <a:lnTo>
                    <a:pt x="101" y="492"/>
                  </a:lnTo>
                  <a:lnTo>
                    <a:pt x="94" y="489"/>
                  </a:lnTo>
                  <a:lnTo>
                    <a:pt x="82" y="475"/>
                  </a:lnTo>
                  <a:lnTo>
                    <a:pt x="68" y="461"/>
                  </a:lnTo>
                  <a:lnTo>
                    <a:pt x="55" y="447"/>
                  </a:lnTo>
                  <a:lnTo>
                    <a:pt x="41" y="433"/>
                  </a:lnTo>
                  <a:lnTo>
                    <a:pt x="29" y="418"/>
                  </a:lnTo>
                  <a:lnTo>
                    <a:pt x="19" y="401"/>
                  </a:lnTo>
                  <a:lnTo>
                    <a:pt x="10" y="384"/>
                  </a:lnTo>
                  <a:lnTo>
                    <a:pt x="4" y="365"/>
                  </a:lnTo>
                  <a:lnTo>
                    <a:pt x="2" y="346"/>
                  </a:lnTo>
                  <a:lnTo>
                    <a:pt x="0" y="324"/>
                  </a:lnTo>
                  <a:lnTo>
                    <a:pt x="2" y="300"/>
                  </a:lnTo>
                  <a:lnTo>
                    <a:pt x="5" y="274"/>
                  </a:lnTo>
                  <a:lnTo>
                    <a:pt x="11" y="247"/>
                  </a:lnTo>
                  <a:lnTo>
                    <a:pt x="20" y="220"/>
                  </a:lnTo>
                  <a:lnTo>
                    <a:pt x="31" y="193"/>
                  </a:lnTo>
                  <a:lnTo>
                    <a:pt x="46" y="168"/>
                  </a:lnTo>
                  <a:lnTo>
                    <a:pt x="57" y="153"/>
                  </a:lnTo>
                  <a:lnTo>
                    <a:pt x="71" y="139"/>
                  </a:lnTo>
                  <a:lnTo>
                    <a:pt x="87" y="124"/>
                  </a:lnTo>
                  <a:lnTo>
                    <a:pt x="103" y="111"/>
                  </a:lnTo>
                  <a:lnTo>
                    <a:pt x="120" y="101"/>
                  </a:lnTo>
                  <a:lnTo>
                    <a:pt x="138" y="91"/>
                  </a:lnTo>
                  <a:lnTo>
                    <a:pt x="156" y="84"/>
                  </a:lnTo>
                  <a:lnTo>
                    <a:pt x="174" y="79"/>
                  </a:lnTo>
                  <a:lnTo>
                    <a:pt x="172" y="59"/>
                  </a:lnTo>
                  <a:lnTo>
                    <a:pt x="170" y="38"/>
                  </a:lnTo>
                  <a:lnTo>
                    <a:pt x="172" y="19"/>
                  </a:lnTo>
                  <a:lnTo>
                    <a:pt x="183" y="6"/>
                  </a:lnTo>
                  <a:lnTo>
                    <a:pt x="201" y="0"/>
                  </a:lnTo>
                  <a:lnTo>
                    <a:pt x="217" y="2"/>
                  </a:lnTo>
                  <a:lnTo>
                    <a:pt x="232" y="8"/>
                  </a:lnTo>
                  <a:lnTo>
                    <a:pt x="244" y="19"/>
                  </a:lnTo>
                  <a:lnTo>
                    <a:pt x="255" y="33"/>
                  </a:lnTo>
                  <a:lnTo>
                    <a:pt x="263" y="44"/>
                  </a:lnTo>
                  <a:lnTo>
                    <a:pt x="268" y="53"/>
                  </a:lnTo>
                  <a:lnTo>
                    <a:pt x="269"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36"/>
            <p:cNvSpPr>
              <a:spLocks/>
            </p:cNvSpPr>
            <p:nvPr/>
          </p:nvSpPr>
          <p:spPr bwMode="auto">
            <a:xfrm>
              <a:off x="2306" y="570"/>
              <a:ext cx="35" cy="50"/>
            </a:xfrm>
            <a:custGeom>
              <a:avLst/>
              <a:gdLst>
                <a:gd name="T0" fmla="*/ 35 w 35"/>
                <a:gd name="T1" fmla="*/ 27 h 50"/>
                <a:gd name="T2" fmla="*/ 33 w 35"/>
                <a:gd name="T3" fmla="*/ 33 h 50"/>
                <a:gd name="T4" fmla="*/ 33 w 35"/>
                <a:gd name="T5" fmla="*/ 40 h 50"/>
                <a:gd name="T6" fmla="*/ 30 w 35"/>
                <a:gd name="T7" fmla="*/ 47 h 50"/>
                <a:gd name="T8" fmla="*/ 25 w 35"/>
                <a:gd name="T9" fmla="*/ 50 h 50"/>
                <a:gd name="T10" fmla="*/ 21 w 35"/>
                <a:gd name="T11" fmla="*/ 50 h 50"/>
                <a:gd name="T12" fmla="*/ 19 w 35"/>
                <a:gd name="T13" fmla="*/ 47 h 50"/>
                <a:gd name="T14" fmla="*/ 16 w 35"/>
                <a:gd name="T15" fmla="*/ 44 h 50"/>
                <a:gd name="T16" fmla="*/ 15 w 35"/>
                <a:gd name="T17" fmla="*/ 42 h 50"/>
                <a:gd name="T18" fmla="*/ 16 w 35"/>
                <a:gd name="T19" fmla="*/ 35 h 50"/>
                <a:gd name="T20" fmla="*/ 15 w 35"/>
                <a:gd name="T21" fmla="*/ 27 h 50"/>
                <a:gd name="T22" fmla="*/ 14 w 35"/>
                <a:gd name="T23" fmla="*/ 20 h 50"/>
                <a:gd name="T24" fmla="*/ 10 w 35"/>
                <a:gd name="T25" fmla="*/ 15 h 50"/>
                <a:gd name="T26" fmla="*/ 7 w 35"/>
                <a:gd name="T27" fmla="*/ 13 h 50"/>
                <a:gd name="T28" fmla="*/ 3 w 35"/>
                <a:gd name="T29" fmla="*/ 10 h 50"/>
                <a:gd name="T30" fmla="*/ 2 w 35"/>
                <a:gd name="T31" fmla="*/ 8 h 50"/>
                <a:gd name="T32" fmla="*/ 0 w 35"/>
                <a:gd name="T33" fmla="*/ 4 h 50"/>
                <a:gd name="T34" fmla="*/ 3 w 35"/>
                <a:gd name="T35" fmla="*/ 2 h 50"/>
                <a:gd name="T36" fmla="*/ 5 w 35"/>
                <a:gd name="T37" fmla="*/ 0 h 50"/>
                <a:gd name="T38" fmla="*/ 9 w 35"/>
                <a:gd name="T39" fmla="*/ 0 h 50"/>
                <a:gd name="T40" fmla="*/ 13 w 35"/>
                <a:gd name="T41" fmla="*/ 0 h 50"/>
                <a:gd name="T42" fmla="*/ 20 w 35"/>
                <a:gd name="T43" fmla="*/ 4 h 50"/>
                <a:gd name="T44" fmla="*/ 28 w 35"/>
                <a:gd name="T45" fmla="*/ 10 h 50"/>
                <a:gd name="T46" fmla="*/ 33 w 35"/>
                <a:gd name="T47" fmla="*/ 17 h 50"/>
                <a:gd name="T48" fmla="*/ 35 w 35"/>
                <a:gd name="T49"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50">
                  <a:moveTo>
                    <a:pt x="35" y="27"/>
                  </a:moveTo>
                  <a:lnTo>
                    <a:pt x="33" y="33"/>
                  </a:lnTo>
                  <a:lnTo>
                    <a:pt x="33" y="40"/>
                  </a:lnTo>
                  <a:lnTo>
                    <a:pt x="30" y="47"/>
                  </a:lnTo>
                  <a:lnTo>
                    <a:pt x="25" y="50"/>
                  </a:lnTo>
                  <a:lnTo>
                    <a:pt x="21" y="50"/>
                  </a:lnTo>
                  <a:lnTo>
                    <a:pt x="19" y="47"/>
                  </a:lnTo>
                  <a:lnTo>
                    <a:pt x="16" y="44"/>
                  </a:lnTo>
                  <a:lnTo>
                    <a:pt x="15" y="42"/>
                  </a:lnTo>
                  <a:lnTo>
                    <a:pt x="16" y="35"/>
                  </a:lnTo>
                  <a:lnTo>
                    <a:pt x="15" y="27"/>
                  </a:lnTo>
                  <a:lnTo>
                    <a:pt x="14" y="20"/>
                  </a:lnTo>
                  <a:lnTo>
                    <a:pt x="10" y="15"/>
                  </a:lnTo>
                  <a:lnTo>
                    <a:pt x="7" y="13"/>
                  </a:lnTo>
                  <a:lnTo>
                    <a:pt x="3" y="10"/>
                  </a:lnTo>
                  <a:lnTo>
                    <a:pt x="2" y="8"/>
                  </a:lnTo>
                  <a:lnTo>
                    <a:pt x="0" y="4"/>
                  </a:lnTo>
                  <a:lnTo>
                    <a:pt x="3" y="2"/>
                  </a:lnTo>
                  <a:lnTo>
                    <a:pt x="5" y="0"/>
                  </a:lnTo>
                  <a:lnTo>
                    <a:pt x="9" y="0"/>
                  </a:lnTo>
                  <a:lnTo>
                    <a:pt x="13" y="0"/>
                  </a:lnTo>
                  <a:lnTo>
                    <a:pt x="20" y="4"/>
                  </a:lnTo>
                  <a:lnTo>
                    <a:pt x="28" y="10"/>
                  </a:lnTo>
                  <a:lnTo>
                    <a:pt x="33" y="17"/>
                  </a:lnTo>
                  <a:lnTo>
                    <a:pt x="3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37"/>
            <p:cNvSpPr>
              <a:spLocks/>
            </p:cNvSpPr>
            <p:nvPr/>
          </p:nvSpPr>
          <p:spPr bwMode="auto">
            <a:xfrm>
              <a:off x="2251" y="574"/>
              <a:ext cx="58" cy="88"/>
            </a:xfrm>
            <a:custGeom>
              <a:avLst/>
              <a:gdLst>
                <a:gd name="T0" fmla="*/ 55 w 58"/>
                <a:gd name="T1" fmla="*/ 19 h 88"/>
                <a:gd name="T2" fmla="*/ 58 w 58"/>
                <a:gd name="T3" fmla="*/ 34 h 88"/>
                <a:gd name="T4" fmla="*/ 57 w 58"/>
                <a:gd name="T5" fmla="*/ 48 h 88"/>
                <a:gd name="T6" fmla="*/ 52 w 58"/>
                <a:gd name="T7" fmla="*/ 63 h 88"/>
                <a:gd name="T8" fmla="*/ 44 w 58"/>
                <a:gd name="T9" fmla="*/ 74 h 88"/>
                <a:gd name="T10" fmla="*/ 38 w 58"/>
                <a:gd name="T11" fmla="*/ 80 h 88"/>
                <a:gd name="T12" fmla="*/ 29 w 58"/>
                <a:gd name="T13" fmla="*/ 85 h 88"/>
                <a:gd name="T14" fmla="*/ 21 w 58"/>
                <a:gd name="T15" fmla="*/ 88 h 88"/>
                <a:gd name="T16" fmla="*/ 13 w 58"/>
                <a:gd name="T17" fmla="*/ 86 h 88"/>
                <a:gd name="T18" fmla="*/ 2 w 58"/>
                <a:gd name="T19" fmla="*/ 73 h 88"/>
                <a:gd name="T20" fmla="*/ 0 w 58"/>
                <a:gd name="T21" fmla="*/ 58 h 88"/>
                <a:gd name="T22" fmla="*/ 3 w 58"/>
                <a:gd name="T23" fmla="*/ 46 h 88"/>
                <a:gd name="T24" fmla="*/ 10 w 58"/>
                <a:gd name="T25" fmla="*/ 40 h 88"/>
                <a:gd name="T26" fmla="*/ 11 w 58"/>
                <a:gd name="T27" fmla="*/ 44 h 88"/>
                <a:gd name="T28" fmla="*/ 11 w 58"/>
                <a:gd name="T29" fmla="*/ 53 h 88"/>
                <a:gd name="T30" fmla="*/ 12 w 58"/>
                <a:gd name="T31" fmla="*/ 62 h 88"/>
                <a:gd name="T32" fmla="*/ 17 w 58"/>
                <a:gd name="T33" fmla="*/ 69 h 88"/>
                <a:gd name="T34" fmla="*/ 26 w 58"/>
                <a:gd name="T35" fmla="*/ 67 h 88"/>
                <a:gd name="T36" fmla="*/ 31 w 58"/>
                <a:gd name="T37" fmla="*/ 63 h 88"/>
                <a:gd name="T38" fmla="*/ 33 w 58"/>
                <a:gd name="T39" fmla="*/ 59 h 88"/>
                <a:gd name="T40" fmla="*/ 36 w 58"/>
                <a:gd name="T41" fmla="*/ 55 h 88"/>
                <a:gd name="T42" fmla="*/ 37 w 58"/>
                <a:gd name="T43" fmla="*/ 40 h 88"/>
                <a:gd name="T44" fmla="*/ 34 w 58"/>
                <a:gd name="T45" fmla="*/ 23 h 88"/>
                <a:gd name="T46" fmla="*/ 29 w 58"/>
                <a:gd name="T47" fmla="*/ 8 h 88"/>
                <a:gd name="T48" fmla="*/ 27 w 58"/>
                <a:gd name="T49" fmla="*/ 0 h 88"/>
                <a:gd name="T50" fmla="*/ 33 w 58"/>
                <a:gd name="T51" fmla="*/ 0 h 88"/>
                <a:gd name="T52" fmla="*/ 42 w 58"/>
                <a:gd name="T53" fmla="*/ 5 h 88"/>
                <a:gd name="T54" fmla="*/ 50 w 58"/>
                <a:gd name="T55" fmla="*/ 12 h 88"/>
                <a:gd name="T56" fmla="*/ 55 w 58"/>
                <a:gd name="T57" fmla="*/ 1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88">
                  <a:moveTo>
                    <a:pt x="55" y="19"/>
                  </a:moveTo>
                  <a:lnTo>
                    <a:pt x="58" y="34"/>
                  </a:lnTo>
                  <a:lnTo>
                    <a:pt x="57" y="48"/>
                  </a:lnTo>
                  <a:lnTo>
                    <a:pt x="52" y="63"/>
                  </a:lnTo>
                  <a:lnTo>
                    <a:pt x="44" y="74"/>
                  </a:lnTo>
                  <a:lnTo>
                    <a:pt x="38" y="80"/>
                  </a:lnTo>
                  <a:lnTo>
                    <a:pt x="29" y="85"/>
                  </a:lnTo>
                  <a:lnTo>
                    <a:pt x="21" y="88"/>
                  </a:lnTo>
                  <a:lnTo>
                    <a:pt x="13" y="86"/>
                  </a:lnTo>
                  <a:lnTo>
                    <a:pt x="2" y="73"/>
                  </a:lnTo>
                  <a:lnTo>
                    <a:pt x="0" y="58"/>
                  </a:lnTo>
                  <a:lnTo>
                    <a:pt x="3" y="46"/>
                  </a:lnTo>
                  <a:lnTo>
                    <a:pt x="10" y="40"/>
                  </a:lnTo>
                  <a:lnTo>
                    <a:pt x="11" y="44"/>
                  </a:lnTo>
                  <a:lnTo>
                    <a:pt x="11" y="53"/>
                  </a:lnTo>
                  <a:lnTo>
                    <a:pt x="12" y="62"/>
                  </a:lnTo>
                  <a:lnTo>
                    <a:pt x="17" y="69"/>
                  </a:lnTo>
                  <a:lnTo>
                    <a:pt x="26" y="67"/>
                  </a:lnTo>
                  <a:lnTo>
                    <a:pt x="31" y="63"/>
                  </a:lnTo>
                  <a:lnTo>
                    <a:pt x="33" y="59"/>
                  </a:lnTo>
                  <a:lnTo>
                    <a:pt x="36" y="55"/>
                  </a:lnTo>
                  <a:lnTo>
                    <a:pt x="37" y="40"/>
                  </a:lnTo>
                  <a:lnTo>
                    <a:pt x="34" y="23"/>
                  </a:lnTo>
                  <a:lnTo>
                    <a:pt x="29" y="8"/>
                  </a:lnTo>
                  <a:lnTo>
                    <a:pt x="27" y="0"/>
                  </a:lnTo>
                  <a:lnTo>
                    <a:pt x="33" y="0"/>
                  </a:lnTo>
                  <a:lnTo>
                    <a:pt x="42" y="5"/>
                  </a:lnTo>
                  <a:lnTo>
                    <a:pt x="50" y="12"/>
                  </a:lnTo>
                  <a:lnTo>
                    <a:pt x="55"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38"/>
            <p:cNvSpPr>
              <a:spLocks/>
            </p:cNvSpPr>
            <p:nvPr/>
          </p:nvSpPr>
          <p:spPr bwMode="auto">
            <a:xfrm>
              <a:off x="2330" y="659"/>
              <a:ext cx="59" cy="91"/>
            </a:xfrm>
            <a:custGeom>
              <a:avLst/>
              <a:gdLst>
                <a:gd name="T0" fmla="*/ 56 w 59"/>
                <a:gd name="T1" fmla="*/ 72 h 91"/>
                <a:gd name="T2" fmla="*/ 52 w 59"/>
                <a:gd name="T3" fmla="*/ 62 h 91"/>
                <a:gd name="T4" fmla="*/ 46 w 59"/>
                <a:gd name="T5" fmla="*/ 52 h 91"/>
                <a:gd name="T6" fmla="*/ 39 w 59"/>
                <a:gd name="T7" fmla="*/ 42 h 91"/>
                <a:gd name="T8" fmla="*/ 32 w 59"/>
                <a:gd name="T9" fmla="*/ 34 h 91"/>
                <a:gd name="T10" fmla="*/ 25 w 59"/>
                <a:gd name="T11" fmla="*/ 42 h 91"/>
                <a:gd name="T12" fmla="*/ 20 w 59"/>
                <a:gd name="T13" fmla="*/ 56 h 91"/>
                <a:gd name="T14" fmla="*/ 16 w 59"/>
                <a:gd name="T15" fmla="*/ 72 h 91"/>
                <a:gd name="T16" fmla="*/ 12 w 59"/>
                <a:gd name="T17" fmla="*/ 91 h 91"/>
                <a:gd name="T18" fmla="*/ 5 w 59"/>
                <a:gd name="T19" fmla="*/ 88 h 91"/>
                <a:gd name="T20" fmla="*/ 1 w 59"/>
                <a:gd name="T21" fmla="*/ 80 h 91"/>
                <a:gd name="T22" fmla="*/ 0 w 59"/>
                <a:gd name="T23" fmla="*/ 68 h 91"/>
                <a:gd name="T24" fmla="*/ 2 w 59"/>
                <a:gd name="T25" fmla="*/ 53 h 91"/>
                <a:gd name="T26" fmla="*/ 7 w 59"/>
                <a:gd name="T27" fmla="*/ 37 h 91"/>
                <a:gd name="T28" fmla="*/ 15 w 59"/>
                <a:gd name="T29" fmla="*/ 22 h 91"/>
                <a:gd name="T30" fmla="*/ 23 w 59"/>
                <a:gd name="T31" fmla="*/ 8 h 91"/>
                <a:gd name="T32" fmla="*/ 36 w 59"/>
                <a:gd name="T33" fmla="*/ 0 h 91"/>
                <a:gd name="T34" fmla="*/ 49 w 59"/>
                <a:gd name="T35" fmla="*/ 11 h 91"/>
                <a:gd name="T36" fmla="*/ 58 w 59"/>
                <a:gd name="T37" fmla="*/ 35 h 91"/>
                <a:gd name="T38" fmla="*/ 59 w 59"/>
                <a:gd name="T39" fmla="*/ 60 h 91"/>
                <a:gd name="T40" fmla="*/ 56 w 59"/>
                <a:gd name="T41" fmla="*/ 72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91">
                  <a:moveTo>
                    <a:pt x="56" y="72"/>
                  </a:moveTo>
                  <a:lnTo>
                    <a:pt x="52" y="62"/>
                  </a:lnTo>
                  <a:lnTo>
                    <a:pt x="46" y="52"/>
                  </a:lnTo>
                  <a:lnTo>
                    <a:pt x="39" y="42"/>
                  </a:lnTo>
                  <a:lnTo>
                    <a:pt x="32" y="34"/>
                  </a:lnTo>
                  <a:lnTo>
                    <a:pt x="25" y="42"/>
                  </a:lnTo>
                  <a:lnTo>
                    <a:pt x="20" y="56"/>
                  </a:lnTo>
                  <a:lnTo>
                    <a:pt x="16" y="72"/>
                  </a:lnTo>
                  <a:lnTo>
                    <a:pt x="12" y="91"/>
                  </a:lnTo>
                  <a:lnTo>
                    <a:pt x="5" y="88"/>
                  </a:lnTo>
                  <a:lnTo>
                    <a:pt x="1" y="80"/>
                  </a:lnTo>
                  <a:lnTo>
                    <a:pt x="0" y="68"/>
                  </a:lnTo>
                  <a:lnTo>
                    <a:pt x="2" y="53"/>
                  </a:lnTo>
                  <a:lnTo>
                    <a:pt x="7" y="37"/>
                  </a:lnTo>
                  <a:lnTo>
                    <a:pt x="15" y="22"/>
                  </a:lnTo>
                  <a:lnTo>
                    <a:pt x="23" y="8"/>
                  </a:lnTo>
                  <a:lnTo>
                    <a:pt x="36" y="0"/>
                  </a:lnTo>
                  <a:lnTo>
                    <a:pt x="49" y="11"/>
                  </a:lnTo>
                  <a:lnTo>
                    <a:pt x="58" y="35"/>
                  </a:lnTo>
                  <a:lnTo>
                    <a:pt x="59" y="60"/>
                  </a:lnTo>
                  <a:lnTo>
                    <a:pt x="56" y="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139"/>
            <p:cNvSpPr>
              <a:spLocks/>
            </p:cNvSpPr>
            <p:nvPr/>
          </p:nvSpPr>
          <p:spPr bwMode="auto">
            <a:xfrm>
              <a:off x="2133" y="625"/>
              <a:ext cx="40" cy="123"/>
            </a:xfrm>
            <a:custGeom>
              <a:avLst/>
              <a:gdLst>
                <a:gd name="T0" fmla="*/ 16 w 40"/>
                <a:gd name="T1" fmla="*/ 123 h 123"/>
                <a:gd name="T2" fmla="*/ 9 w 40"/>
                <a:gd name="T3" fmla="*/ 117 h 123"/>
                <a:gd name="T4" fmla="*/ 5 w 40"/>
                <a:gd name="T5" fmla="*/ 107 h 123"/>
                <a:gd name="T6" fmla="*/ 1 w 40"/>
                <a:gd name="T7" fmla="*/ 96 h 123"/>
                <a:gd name="T8" fmla="*/ 0 w 40"/>
                <a:gd name="T9" fmla="*/ 87 h 123"/>
                <a:gd name="T10" fmla="*/ 1 w 40"/>
                <a:gd name="T11" fmla="*/ 75 h 123"/>
                <a:gd name="T12" fmla="*/ 4 w 40"/>
                <a:gd name="T13" fmla="*/ 61 h 123"/>
                <a:gd name="T14" fmla="*/ 6 w 40"/>
                <a:gd name="T15" fmla="*/ 49 h 123"/>
                <a:gd name="T16" fmla="*/ 11 w 40"/>
                <a:gd name="T17" fmla="*/ 37 h 123"/>
                <a:gd name="T18" fmla="*/ 16 w 40"/>
                <a:gd name="T19" fmla="*/ 26 h 123"/>
                <a:gd name="T20" fmla="*/ 22 w 40"/>
                <a:gd name="T21" fmla="*/ 15 h 123"/>
                <a:gd name="T22" fmla="*/ 30 w 40"/>
                <a:gd name="T23" fmla="*/ 7 h 123"/>
                <a:gd name="T24" fmla="*/ 40 w 40"/>
                <a:gd name="T25" fmla="*/ 0 h 123"/>
                <a:gd name="T26" fmla="*/ 21 w 40"/>
                <a:gd name="T27" fmla="*/ 52 h 123"/>
                <a:gd name="T28" fmla="*/ 16 w 40"/>
                <a:gd name="T29" fmla="*/ 81 h 123"/>
                <a:gd name="T30" fmla="*/ 20 w 40"/>
                <a:gd name="T31" fmla="*/ 99 h 123"/>
                <a:gd name="T32" fmla="*/ 26 w 40"/>
                <a:gd name="T33" fmla="*/ 110 h 123"/>
                <a:gd name="T34" fmla="*/ 16 w 40"/>
                <a:gd name="T35"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23">
                  <a:moveTo>
                    <a:pt x="16" y="123"/>
                  </a:moveTo>
                  <a:lnTo>
                    <a:pt x="9" y="117"/>
                  </a:lnTo>
                  <a:lnTo>
                    <a:pt x="5" y="107"/>
                  </a:lnTo>
                  <a:lnTo>
                    <a:pt x="1" y="96"/>
                  </a:lnTo>
                  <a:lnTo>
                    <a:pt x="0" y="87"/>
                  </a:lnTo>
                  <a:lnTo>
                    <a:pt x="1" y="75"/>
                  </a:lnTo>
                  <a:lnTo>
                    <a:pt x="4" y="61"/>
                  </a:lnTo>
                  <a:lnTo>
                    <a:pt x="6" y="49"/>
                  </a:lnTo>
                  <a:lnTo>
                    <a:pt x="11" y="37"/>
                  </a:lnTo>
                  <a:lnTo>
                    <a:pt x="16" y="26"/>
                  </a:lnTo>
                  <a:lnTo>
                    <a:pt x="22" y="15"/>
                  </a:lnTo>
                  <a:lnTo>
                    <a:pt x="30" y="7"/>
                  </a:lnTo>
                  <a:lnTo>
                    <a:pt x="40" y="0"/>
                  </a:lnTo>
                  <a:lnTo>
                    <a:pt x="21" y="52"/>
                  </a:lnTo>
                  <a:lnTo>
                    <a:pt x="16" y="81"/>
                  </a:lnTo>
                  <a:lnTo>
                    <a:pt x="20" y="99"/>
                  </a:lnTo>
                  <a:lnTo>
                    <a:pt x="26" y="110"/>
                  </a:lnTo>
                  <a:lnTo>
                    <a:pt x="16" y="1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140"/>
            <p:cNvSpPr>
              <a:spLocks/>
            </p:cNvSpPr>
            <p:nvPr/>
          </p:nvSpPr>
          <p:spPr bwMode="auto">
            <a:xfrm>
              <a:off x="2091" y="688"/>
              <a:ext cx="41" cy="81"/>
            </a:xfrm>
            <a:custGeom>
              <a:avLst/>
              <a:gdLst>
                <a:gd name="T0" fmla="*/ 19 w 41"/>
                <a:gd name="T1" fmla="*/ 81 h 81"/>
                <a:gd name="T2" fmla="*/ 7 w 41"/>
                <a:gd name="T3" fmla="*/ 62 h 81"/>
                <a:gd name="T4" fmla="*/ 1 w 41"/>
                <a:gd name="T5" fmla="*/ 42 h 81"/>
                <a:gd name="T6" fmla="*/ 0 w 41"/>
                <a:gd name="T7" fmla="*/ 21 h 81"/>
                <a:gd name="T8" fmla="*/ 5 w 41"/>
                <a:gd name="T9" fmla="*/ 0 h 81"/>
                <a:gd name="T10" fmla="*/ 12 w 41"/>
                <a:gd name="T11" fmla="*/ 40 h 81"/>
                <a:gd name="T12" fmla="*/ 24 w 41"/>
                <a:gd name="T13" fmla="*/ 59 h 81"/>
                <a:gd name="T14" fmla="*/ 35 w 41"/>
                <a:gd name="T15" fmla="*/ 67 h 81"/>
                <a:gd name="T16" fmla="*/ 41 w 41"/>
                <a:gd name="T17" fmla="*/ 74 h 81"/>
                <a:gd name="T18" fmla="*/ 19 w 41"/>
                <a:gd name="T19"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81">
                  <a:moveTo>
                    <a:pt x="19" y="81"/>
                  </a:moveTo>
                  <a:lnTo>
                    <a:pt x="7" y="62"/>
                  </a:lnTo>
                  <a:lnTo>
                    <a:pt x="1" y="42"/>
                  </a:lnTo>
                  <a:lnTo>
                    <a:pt x="0" y="21"/>
                  </a:lnTo>
                  <a:lnTo>
                    <a:pt x="5" y="0"/>
                  </a:lnTo>
                  <a:lnTo>
                    <a:pt x="12" y="40"/>
                  </a:lnTo>
                  <a:lnTo>
                    <a:pt x="24" y="59"/>
                  </a:lnTo>
                  <a:lnTo>
                    <a:pt x="35" y="67"/>
                  </a:lnTo>
                  <a:lnTo>
                    <a:pt x="41" y="74"/>
                  </a:lnTo>
                  <a:lnTo>
                    <a:pt x="19" y="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141"/>
            <p:cNvSpPr>
              <a:spLocks/>
            </p:cNvSpPr>
            <p:nvPr/>
          </p:nvSpPr>
          <p:spPr bwMode="auto">
            <a:xfrm>
              <a:off x="2379" y="843"/>
              <a:ext cx="96" cy="72"/>
            </a:xfrm>
            <a:custGeom>
              <a:avLst/>
              <a:gdLst>
                <a:gd name="T0" fmla="*/ 96 w 96"/>
                <a:gd name="T1" fmla="*/ 0 h 72"/>
                <a:gd name="T2" fmla="*/ 91 w 96"/>
                <a:gd name="T3" fmla="*/ 7 h 72"/>
                <a:gd name="T4" fmla="*/ 85 w 96"/>
                <a:gd name="T5" fmla="*/ 14 h 72"/>
                <a:gd name="T6" fmla="*/ 78 w 96"/>
                <a:gd name="T7" fmla="*/ 19 h 72"/>
                <a:gd name="T8" fmla="*/ 72 w 96"/>
                <a:gd name="T9" fmla="*/ 26 h 72"/>
                <a:gd name="T10" fmla="*/ 65 w 96"/>
                <a:gd name="T11" fmla="*/ 30 h 72"/>
                <a:gd name="T12" fmla="*/ 57 w 96"/>
                <a:gd name="T13" fmla="*/ 34 h 72"/>
                <a:gd name="T14" fmla="*/ 50 w 96"/>
                <a:gd name="T15" fmla="*/ 36 h 72"/>
                <a:gd name="T16" fmla="*/ 41 w 96"/>
                <a:gd name="T17" fmla="*/ 36 h 72"/>
                <a:gd name="T18" fmla="*/ 42 w 96"/>
                <a:gd name="T19" fmla="*/ 38 h 72"/>
                <a:gd name="T20" fmla="*/ 47 w 96"/>
                <a:gd name="T21" fmla="*/ 41 h 72"/>
                <a:gd name="T22" fmla="*/ 54 w 96"/>
                <a:gd name="T23" fmla="*/ 45 h 72"/>
                <a:gd name="T24" fmla="*/ 60 w 96"/>
                <a:gd name="T25" fmla="*/ 48 h 72"/>
                <a:gd name="T26" fmla="*/ 67 w 96"/>
                <a:gd name="T27" fmla="*/ 52 h 72"/>
                <a:gd name="T28" fmla="*/ 73 w 96"/>
                <a:gd name="T29" fmla="*/ 55 h 72"/>
                <a:gd name="T30" fmla="*/ 77 w 96"/>
                <a:gd name="T31" fmla="*/ 57 h 72"/>
                <a:gd name="T32" fmla="*/ 78 w 96"/>
                <a:gd name="T33" fmla="*/ 59 h 72"/>
                <a:gd name="T34" fmla="*/ 72 w 96"/>
                <a:gd name="T35" fmla="*/ 64 h 72"/>
                <a:gd name="T36" fmla="*/ 65 w 96"/>
                <a:gd name="T37" fmla="*/ 68 h 72"/>
                <a:gd name="T38" fmla="*/ 59 w 96"/>
                <a:gd name="T39" fmla="*/ 71 h 72"/>
                <a:gd name="T40" fmla="*/ 51 w 96"/>
                <a:gd name="T41" fmla="*/ 72 h 72"/>
                <a:gd name="T42" fmla="*/ 39 w 96"/>
                <a:gd name="T43" fmla="*/ 69 h 72"/>
                <a:gd name="T44" fmla="*/ 29 w 96"/>
                <a:gd name="T45" fmla="*/ 65 h 72"/>
                <a:gd name="T46" fmla="*/ 20 w 96"/>
                <a:gd name="T47" fmla="*/ 59 h 72"/>
                <a:gd name="T48" fmla="*/ 14 w 96"/>
                <a:gd name="T49" fmla="*/ 50 h 72"/>
                <a:gd name="T50" fmla="*/ 9 w 96"/>
                <a:gd name="T51" fmla="*/ 42 h 72"/>
                <a:gd name="T52" fmla="*/ 5 w 96"/>
                <a:gd name="T53" fmla="*/ 31 h 72"/>
                <a:gd name="T54" fmla="*/ 3 w 96"/>
                <a:gd name="T55" fmla="*/ 22 h 72"/>
                <a:gd name="T56" fmla="*/ 0 w 96"/>
                <a:gd name="T57" fmla="*/ 11 h 72"/>
                <a:gd name="T58" fmla="*/ 4 w 96"/>
                <a:gd name="T59" fmla="*/ 11 h 72"/>
                <a:gd name="T60" fmla="*/ 10 w 96"/>
                <a:gd name="T61" fmla="*/ 11 h 72"/>
                <a:gd name="T62" fmla="*/ 18 w 96"/>
                <a:gd name="T63" fmla="*/ 13 h 72"/>
                <a:gd name="T64" fmla="*/ 28 w 96"/>
                <a:gd name="T65" fmla="*/ 13 h 72"/>
                <a:gd name="T66" fmla="*/ 40 w 96"/>
                <a:gd name="T67" fmla="*/ 13 h 72"/>
                <a:gd name="T68" fmla="*/ 55 w 96"/>
                <a:gd name="T69" fmla="*/ 10 h 72"/>
                <a:gd name="T70" fmla="*/ 73 w 96"/>
                <a:gd name="T71" fmla="*/ 7 h 72"/>
                <a:gd name="T72" fmla="*/ 96 w 96"/>
                <a:gd name="T7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72">
                  <a:moveTo>
                    <a:pt x="96" y="0"/>
                  </a:moveTo>
                  <a:lnTo>
                    <a:pt x="91" y="7"/>
                  </a:lnTo>
                  <a:lnTo>
                    <a:pt x="85" y="14"/>
                  </a:lnTo>
                  <a:lnTo>
                    <a:pt x="78" y="19"/>
                  </a:lnTo>
                  <a:lnTo>
                    <a:pt x="72" y="26"/>
                  </a:lnTo>
                  <a:lnTo>
                    <a:pt x="65" y="30"/>
                  </a:lnTo>
                  <a:lnTo>
                    <a:pt x="57" y="34"/>
                  </a:lnTo>
                  <a:lnTo>
                    <a:pt x="50" y="36"/>
                  </a:lnTo>
                  <a:lnTo>
                    <a:pt x="41" y="36"/>
                  </a:lnTo>
                  <a:lnTo>
                    <a:pt x="42" y="38"/>
                  </a:lnTo>
                  <a:lnTo>
                    <a:pt x="47" y="41"/>
                  </a:lnTo>
                  <a:lnTo>
                    <a:pt x="54" y="45"/>
                  </a:lnTo>
                  <a:lnTo>
                    <a:pt x="60" y="48"/>
                  </a:lnTo>
                  <a:lnTo>
                    <a:pt x="67" y="52"/>
                  </a:lnTo>
                  <a:lnTo>
                    <a:pt x="73" y="55"/>
                  </a:lnTo>
                  <a:lnTo>
                    <a:pt x="77" y="57"/>
                  </a:lnTo>
                  <a:lnTo>
                    <a:pt x="78" y="59"/>
                  </a:lnTo>
                  <a:lnTo>
                    <a:pt x="72" y="64"/>
                  </a:lnTo>
                  <a:lnTo>
                    <a:pt x="65" y="68"/>
                  </a:lnTo>
                  <a:lnTo>
                    <a:pt x="59" y="71"/>
                  </a:lnTo>
                  <a:lnTo>
                    <a:pt x="51" y="72"/>
                  </a:lnTo>
                  <a:lnTo>
                    <a:pt x="39" y="69"/>
                  </a:lnTo>
                  <a:lnTo>
                    <a:pt x="29" y="65"/>
                  </a:lnTo>
                  <a:lnTo>
                    <a:pt x="20" y="59"/>
                  </a:lnTo>
                  <a:lnTo>
                    <a:pt x="14" y="50"/>
                  </a:lnTo>
                  <a:lnTo>
                    <a:pt x="9" y="42"/>
                  </a:lnTo>
                  <a:lnTo>
                    <a:pt x="5" y="31"/>
                  </a:lnTo>
                  <a:lnTo>
                    <a:pt x="3" y="22"/>
                  </a:lnTo>
                  <a:lnTo>
                    <a:pt x="0" y="11"/>
                  </a:lnTo>
                  <a:lnTo>
                    <a:pt x="4" y="11"/>
                  </a:lnTo>
                  <a:lnTo>
                    <a:pt x="10" y="11"/>
                  </a:lnTo>
                  <a:lnTo>
                    <a:pt x="18" y="13"/>
                  </a:lnTo>
                  <a:lnTo>
                    <a:pt x="28" y="13"/>
                  </a:lnTo>
                  <a:lnTo>
                    <a:pt x="40" y="13"/>
                  </a:lnTo>
                  <a:lnTo>
                    <a:pt x="55" y="10"/>
                  </a:lnTo>
                  <a:lnTo>
                    <a:pt x="73" y="7"/>
                  </a:lnTo>
                  <a:lnTo>
                    <a:pt x="9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142"/>
            <p:cNvSpPr>
              <a:spLocks/>
            </p:cNvSpPr>
            <p:nvPr/>
          </p:nvSpPr>
          <p:spPr bwMode="auto">
            <a:xfrm>
              <a:off x="2147" y="786"/>
              <a:ext cx="84" cy="122"/>
            </a:xfrm>
            <a:custGeom>
              <a:avLst/>
              <a:gdLst>
                <a:gd name="T0" fmla="*/ 81 w 84"/>
                <a:gd name="T1" fmla="*/ 32 h 122"/>
                <a:gd name="T2" fmla="*/ 80 w 84"/>
                <a:gd name="T3" fmla="*/ 32 h 122"/>
                <a:gd name="T4" fmla="*/ 75 w 84"/>
                <a:gd name="T5" fmla="*/ 30 h 122"/>
                <a:gd name="T6" fmla="*/ 69 w 84"/>
                <a:gd name="T7" fmla="*/ 29 h 122"/>
                <a:gd name="T8" fmla="*/ 62 w 84"/>
                <a:gd name="T9" fmla="*/ 28 h 122"/>
                <a:gd name="T10" fmla="*/ 54 w 84"/>
                <a:gd name="T11" fmla="*/ 28 h 122"/>
                <a:gd name="T12" fmla="*/ 47 w 84"/>
                <a:gd name="T13" fmla="*/ 26 h 122"/>
                <a:gd name="T14" fmla="*/ 42 w 84"/>
                <a:gd name="T15" fmla="*/ 26 h 122"/>
                <a:gd name="T16" fmla="*/ 38 w 84"/>
                <a:gd name="T17" fmla="*/ 28 h 122"/>
                <a:gd name="T18" fmla="*/ 34 w 84"/>
                <a:gd name="T19" fmla="*/ 36 h 122"/>
                <a:gd name="T20" fmla="*/ 31 w 84"/>
                <a:gd name="T21" fmla="*/ 44 h 122"/>
                <a:gd name="T22" fmla="*/ 29 w 84"/>
                <a:gd name="T23" fmla="*/ 53 h 122"/>
                <a:gd name="T24" fmla="*/ 32 w 84"/>
                <a:gd name="T25" fmla="*/ 63 h 122"/>
                <a:gd name="T26" fmla="*/ 37 w 84"/>
                <a:gd name="T27" fmla="*/ 75 h 122"/>
                <a:gd name="T28" fmla="*/ 46 w 84"/>
                <a:gd name="T29" fmla="*/ 84 h 122"/>
                <a:gd name="T30" fmla="*/ 54 w 84"/>
                <a:gd name="T31" fmla="*/ 93 h 122"/>
                <a:gd name="T32" fmla="*/ 64 w 84"/>
                <a:gd name="T33" fmla="*/ 99 h 122"/>
                <a:gd name="T34" fmla="*/ 74 w 84"/>
                <a:gd name="T35" fmla="*/ 106 h 122"/>
                <a:gd name="T36" fmla="*/ 80 w 84"/>
                <a:gd name="T37" fmla="*/ 112 h 122"/>
                <a:gd name="T38" fmla="*/ 84 w 84"/>
                <a:gd name="T39" fmla="*/ 117 h 122"/>
                <a:gd name="T40" fmla="*/ 84 w 84"/>
                <a:gd name="T41" fmla="*/ 122 h 122"/>
                <a:gd name="T42" fmla="*/ 76 w 84"/>
                <a:gd name="T43" fmla="*/ 121 h 122"/>
                <a:gd name="T44" fmla="*/ 69 w 84"/>
                <a:gd name="T45" fmla="*/ 120 h 122"/>
                <a:gd name="T46" fmla="*/ 62 w 84"/>
                <a:gd name="T47" fmla="*/ 118 h 122"/>
                <a:gd name="T48" fmla="*/ 54 w 84"/>
                <a:gd name="T49" fmla="*/ 116 h 122"/>
                <a:gd name="T50" fmla="*/ 47 w 84"/>
                <a:gd name="T51" fmla="*/ 113 h 122"/>
                <a:gd name="T52" fmla="*/ 38 w 84"/>
                <a:gd name="T53" fmla="*/ 110 h 122"/>
                <a:gd name="T54" fmla="*/ 29 w 84"/>
                <a:gd name="T55" fmla="*/ 106 h 122"/>
                <a:gd name="T56" fmla="*/ 20 w 84"/>
                <a:gd name="T57" fmla="*/ 99 h 122"/>
                <a:gd name="T58" fmla="*/ 6 w 84"/>
                <a:gd name="T59" fmla="*/ 84 h 122"/>
                <a:gd name="T60" fmla="*/ 0 w 84"/>
                <a:gd name="T61" fmla="*/ 64 h 122"/>
                <a:gd name="T62" fmla="*/ 0 w 84"/>
                <a:gd name="T63" fmla="*/ 41 h 122"/>
                <a:gd name="T64" fmla="*/ 6 w 84"/>
                <a:gd name="T65" fmla="*/ 18 h 122"/>
                <a:gd name="T66" fmla="*/ 10 w 84"/>
                <a:gd name="T67" fmla="*/ 13 h 122"/>
                <a:gd name="T68" fmla="*/ 13 w 84"/>
                <a:gd name="T69" fmla="*/ 10 h 122"/>
                <a:gd name="T70" fmla="*/ 18 w 84"/>
                <a:gd name="T71" fmla="*/ 7 h 122"/>
                <a:gd name="T72" fmla="*/ 23 w 84"/>
                <a:gd name="T73" fmla="*/ 4 h 122"/>
                <a:gd name="T74" fmla="*/ 28 w 84"/>
                <a:gd name="T75" fmla="*/ 3 h 122"/>
                <a:gd name="T76" fmla="*/ 33 w 84"/>
                <a:gd name="T77" fmla="*/ 2 h 122"/>
                <a:gd name="T78" fmla="*/ 38 w 84"/>
                <a:gd name="T79" fmla="*/ 2 h 122"/>
                <a:gd name="T80" fmla="*/ 43 w 84"/>
                <a:gd name="T81" fmla="*/ 0 h 122"/>
                <a:gd name="T82" fmla="*/ 52 w 84"/>
                <a:gd name="T83" fmla="*/ 3 h 122"/>
                <a:gd name="T84" fmla="*/ 59 w 84"/>
                <a:gd name="T85" fmla="*/ 6 h 122"/>
                <a:gd name="T86" fmla="*/ 65 w 84"/>
                <a:gd name="T87" fmla="*/ 9 h 122"/>
                <a:gd name="T88" fmla="*/ 70 w 84"/>
                <a:gd name="T89" fmla="*/ 11 h 122"/>
                <a:gd name="T90" fmla="*/ 74 w 84"/>
                <a:gd name="T91" fmla="*/ 15 h 122"/>
                <a:gd name="T92" fmla="*/ 76 w 84"/>
                <a:gd name="T93" fmla="*/ 21 h 122"/>
                <a:gd name="T94" fmla="*/ 79 w 84"/>
                <a:gd name="T95" fmla="*/ 25 h 122"/>
                <a:gd name="T96" fmla="*/ 81 w 84"/>
                <a:gd name="T97" fmla="*/ 3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4" h="122">
                  <a:moveTo>
                    <a:pt x="81" y="32"/>
                  </a:moveTo>
                  <a:lnTo>
                    <a:pt x="80" y="32"/>
                  </a:lnTo>
                  <a:lnTo>
                    <a:pt x="75" y="30"/>
                  </a:lnTo>
                  <a:lnTo>
                    <a:pt x="69" y="29"/>
                  </a:lnTo>
                  <a:lnTo>
                    <a:pt x="62" y="28"/>
                  </a:lnTo>
                  <a:lnTo>
                    <a:pt x="54" y="28"/>
                  </a:lnTo>
                  <a:lnTo>
                    <a:pt x="47" y="26"/>
                  </a:lnTo>
                  <a:lnTo>
                    <a:pt x="42" y="26"/>
                  </a:lnTo>
                  <a:lnTo>
                    <a:pt x="38" y="28"/>
                  </a:lnTo>
                  <a:lnTo>
                    <a:pt x="34" y="36"/>
                  </a:lnTo>
                  <a:lnTo>
                    <a:pt x="31" y="44"/>
                  </a:lnTo>
                  <a:lnTo>
                    <a:pt x="29" y="53"/>
                  </a:lnTo>
                  <a:lnTo>
                    <a:pt x="32" y="63"/>
                  </a:lnTo>
                  <a:lnTo>
                    <a:pt x="37" y="75"/>
                  </a:lnTo>
                  <a:lnTo>
                    <a:pt x="46" y="84"/>
                  </a:lnTo>
                  <a:lnTo>
                    <a:pt x="54" y="93"/>
                  </a:lnTo>
                  <a:lnTo>
                    <a:pt x="64" y="99"/>
                  </a:lnTo>
                  <a:lnTo>
                    <a:pt x="74" y="106"/>
                  </a:lnTo>
                  <a:lnTo>
                    <a:pt x="80" y="112"/>
                  </a:lnTo>
                  <a:lnTo>
                    <a:pt x="84" y="117"/>
                  </a:lnTo>
                  <a:lnTo>
                    <a:pt x="84" y="122"/>
                  </a:lnTo>
                  <a:lnTo>
                    <a:pt x="76" y="121"/>
                  </a:lnTo>
                  <a:lnTo>
                    <a:pt x="69" y="120"/>
                  </a:lnTo>
                  <a:lnTo>
                    <a:pt x="62" y="118"/>
                  </a:lnTo>
                  <a:lnTo>
                    <a:pt x="54" y="116"/>
                  </a:lnTo>
                  <a:lnTo>
                    <a:pt x="47" y="113"/>
                  </a:lnTo>
                  <a:lnTo>
                    <a:pt x="38" y="110"/>
                  </a:lnTo>
                  <a:lnTo>
                    <a:pt x="29" y="106"/>
                  </a:lnTo>
                  <a:lnTo>
                    <a:pt x="20" y="99"/>
                  </a:lnTo>
                  <a:lnTo>
                    <a:pt x="6" y="84"/>
                  </a:lnTo>
                  <a:lnTo>
                    <a:pt x="0" y="64"/>
                  </a:lnTo>
                  <a:lnTo>
                    <a:pt x="0" y="41"/>
                  </a:lnTo>
                  <a:lnTo>
                    <a:pt x="6" y="18"/>
                  </a:lnTo>
                  <a:lnTo>
                    <a:pt x="10" y="13"/>
                  </a:lnTo>
                  <a:lnTo>
                    <a:pt x="13" y="10"/>
                  </a:lnTo>
                  <a:lnTo>
                    <a:pt x="18" y="7"/>
                  </a:lnTo>
                  <a:lnTo>
                    <a:pt x="23" y="4"/>
                  </a:lnTo>
                  <a:lnTo>
                    <a:pt x="28" y="3"/>
                  </a:lnTo>
                  <a:lnTo>
                    <a:pt x="33" y="2"/>
                  </a:lnTo>
                  <a:lnTo>
                    <a:pt x="38" y="2"/>
                  </a:lnTo>
                  <a:lnTo>
                    <a:pt x="43" y="0"/>
                  </a:lnTo>
                  <a:lnTo>
                    <a:pt x="52" y="3"/>
                  </a:lnTo>
                  <a:lnTo>
                    <a:pt x="59" y="6"/>
                  </a:lnTo>
                  <a:lnTo>
                    <a:pt x="65" y="9"/>
                  </a:lnTo>
                  <a:lnTo>
                    <a:pt x="70" y="11"/>
                  </a:lnTo>
                  <a:lnTo>
                    <a:pt x="74" y="15"/>
                  </a:lnTo>
                  <a:lnTo>
                    <a:pt x="76" y="21"/>
                  </a:lnTo>
                  <a:lnTo>
                    <a:pt x="79" y="25"/>
                  </a:lnTo>
                  <a:lnTo>
                    <a:pt x="81"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143"/>
            <p:cNvSpPr>
              <a:spLocks/>
            </p:cNvSpPr>
            <p:nvPr/>
          </p:nvSpPr>
          <p:spPr bwMode="auto">
            <a:xfrm>
              <a:off x="2079" y="759"/>
              <a:ext cx="27" cy="52"/>
            </a:xfrm>
            <a:custGeom>
              <a:avLst/>
              <a:gdLst>
                <a:gd name="T0" fmla="*/ 17 w 27"/>
                <a:gd name="T1" fmla="*/ 52 h 52"/>
                <a:gd name="T2" fmla="*/ 12 w 27"/>
                <a:gd name="T3" fmla="*/ 50 h 52"/>
                <a:gd name="T4" fmla="*/ 3 w 27"/>
                <a:gd name="T5" fmla="*/ 34 h 52"/>
                <a:gd name="T6" fmla="*/ 0 w 27"/>
                <a:gd name="T7" fmla="*/ 15 h 52"/>
                <a:gd name="T8" fmla="*/ 8 w 27"/>
                <a:gd name="T9" fmla="*/ 0 h 52"/>
                <a:gd name="T10" fmla="*/ 8 w 27"/>
                <a:gd name="T11" fmla="*/ 11 h 52"/>
                <a:gd name="T12" fmla="*/ 13 w 27"/>
                <a:gd name="T13" fmla="*/ 18 h 52"/>
                <a:gd name="T14" fmla="*/ 19 w 27"/>
                <a:gd name="T15" fmla="*/ 26 h 52"/>
                <a:gd name="T16" fmla="*/ 27 w 27"/>
                <a:gd name="T17" fmla="*/ 33 h 52"/>
                <a:gd name="T18" fmla="*/ 17 w 27"/>
                <a:gd name="T1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52">
                  <a:moveTo>
                    <a:pt x="17" y="52"/>
                  </a:moveTo>
                  <a:lnTo>
                    <a:pt x="12" y="50"/>
                  </a:lnTo>
                  <a:lnTo>
                    <a:pt x="3" y="34"/>
                  </a:lnTo>
                  <a:lnTo>
                    <a:pt x="0" y="15"/>
                  </a:lnTo>
                  <a:lnTo>
                    <a:pt x="8" y="0"/>
                  </a:lnTo>
                  <a:lnTo>
                    <a:pt x="8" y="11"/>
                  </a:lnTo>
                  <a:lnTo>
                    <a:pt x="13" y="18"/>
                  </a:lnTo>
                  <a:lnTo>
                    <a:pt x="19" y="26"/>
                  </a:lnTo>
                  <a:lnTo>
                    <a:pt x="27" y="33"/>
                  </a:lnTo>
                  <a:lnTo>
                    <a:pt x="17"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144"/>
            <p:cNvSpPr>
              <a:spLocks/>
            </p:cNvSpPr>
            <p:nvPr/>
          </p:nvSpPr>
          <p:spPr bwMode="auto">
            <a:xfrm>
              <a:off x="1097" y="984"/>
              <a:ext cx="1172" cy="588"/>
            </a:xfrm>
            <a:custGeom>
              <a:avLst/>
              <a:gdLst>
                <a:gd name="T0" fmla="*/ 1143 w 1172"/>
                <a:gd name="T1" fmla="*/ 59 h 588"/>
                <a:gd name="T2" fmla="*/ 1082 w 1172"/>
                <a:gd name="T3" fmla="*/ 38 h 588"/>
                <a:gd name="T4" fmla="*/ 1027 w 1172"/>
                <a:gd name="T5" fmla="*/ 75 h 588"/>
                <a:gd name="T6" fmla="*/ 919 w 1172"/>
                <a:gd name="T7" fmla="*/ 180 h 588"/>
                <a:gd name="T8" fmla="*/ 780 w 1172"/>
                <a:gd name="T9" fmla="*/ 232 h 588"/>
                <a:gd name="T10" fmla="*/ 716 w 1172"/>
                <a:gd name="T11" fmla="*/ 365 h 588"/>
                <a:gd name="T12" fmla="*/ 692 w 1172"/>
                <a:gd name="T13" fmla="*/ 373 h 588"/>
                <a:gd name="T14" fmla="*/ 714 w 1172"/>
                <a:gd name="T15" fmla="*/ 189 h 588"/>
                <a:gd name="T16" fmla="*/ 680 w 1172"/>
                <a:gd name="T17" fmla="*/ 255 h 588"/>
                <a:gd name="T18" fmla="*/ 652 w 1172"/>
                <a:gd name="T19" fmla="*/ 321 h 588"/>
                <a:gd name="T20" fmla="*/ 654 w 1172"/>
                <a:gd name="T21" fmla="*/ 397 h 588"/>
                <a:gd name="T22" fmla="*/ 662 w 1172"/>
                <a:gd name="T23" fmla="*/ 518 h 588"/>
                <a:gd name="T24" fmla="*/ 641 w 1172"/>
                <a:gd name="T25" fmla="*/ 465 h 588"/>
                <a:gd name="T26" fmla="*/ 646 w 1172"/>
                <a:gd name="T27" fmla="*/ 380 h 588"/>
                <a:gd name="T28" fmla="*/ 638 w 1172"/>
                <a:gd name="T29" fmla="*/ 282 h 588"/>
                <a:gd name="T30" fmla="*/ 656 w 1172"/>
                <a:gd name="T31" fmla="*/ 222 h 588"/>
                <a:gd name="T32" fmla="*/ 696 w 1172"/>
                <a:gd name="T33" fmla="*/ 179 h 588"/>
                <a:gd name="T34" fmla="*/ 635 w 1172"/>
                <a:gd name="T35" fmla="*/ 111 h 588"/>
                <a:gd name="T36" fmla="*/ 536 w 1172"/>
                <a:gd name="T37" fmla="*/ 82 h 588"/>
                <a:gd name="T38" fmla="*/ 485 w 1172"/>
                <a:gd name="T39" fmla="*/ 86 h 588"/>
                <a:gd name="T40" fmla="*/ 349 w 1172"/>
                <a:gd name="T41" fmla="*/ 180 h 588"/>
                <a:gd name="T42" fmla="*/ 363 w 1172"/>
                <a:gd name="T43" fmla="*/ 271 h 588"/>
                <a:gd name="T44" fmla="*/ 480 w 1172"/>
                <a:gd name="T45" fmla="*/ 416 h 588"/>
                <a:gd name="T46" fmla="*/ 479 w 1172"/>
                <a:gd name="T47" fmla="*/ 469 h 588"/>
                <a:gd name="T48" fmla="*/ 427 w 1172"/>
                <a:gd name="T49" fmla="*/ 366 h 588"/>
                <a:gd name="T50" fmla="*/ 332 w 1172"/>
                <a:gd name="T51" fmla="*/ 278 h 588"/>
                <a:gd name="T52" fmla="*/ 277 w 1172"/>
                <a:gd name="T53" fmla="*/ 330 h 588"/>
                <a:gd name="T54" fmla="*/ 322 w 1172"/>
                <a:gd name="T55" fmla="*/ 339 h 588"/>
                <a:gd name="T56" fmla="*/ 342 w 1172"/>
                <a:gd name="T57" fmla="*/ 370 h 588"/>
                <a:gd name="T58" fmla="*/ 381 w 1172"/>
                <a:gd name="T59" fmla="*/ 395 h 588"/>
                <a:gd name="T60" fmla="*/ 421 w 1172"/>
                <a:gd name="T61" fmla="*/ 430 h 588"/>
                <a:gd name="T62" fmla="*/ 454 w 1172"/>
                <a:gd name="T63" fmla="*/ 495 h 588"/>
                <a:gd name="T64" fmla="*/ 488 w 1172"/>
                <a:gd name="T65" fmla="*/ 580 h 588"/>
                <a:gd name="T66" fmla="*/ 454 w 1172"/>
                <a:gd name="T67" fmla="*/ 573 h 588"/>
                <a:gd name="T68" fmla="*/ 450 w 1172"/>
                <a:gd name="T69" fmla="*/ 525 h 588"/>
                <a:gd name="T70" fmla="*/ 406 w 1172"/>
                <a:gd name="T71" fmla="*/ 481 h 588"/>
                <a:gd name="T72" fmla="*/ 365 w 1172"/>
                <a:gd name="T73" fmla="*/ 447 h 588"/>
                <a:gd name="T74" fmla="*/ 342 w 1172"/>
                <a:gd name="T75" fmla="*/ 407 h 588"/>
                <a:gd name="T76" fmla="*/ 290 w 1172"/>
                <a:gd name="T77" fmla="*/ 381 h 588"/>
                <a:gd name="T78" fmla="*/ 186 w 1172"/>
                <a:gd name="T79" fmla="*/ 412 h 588"/>
                <a:gd name="T80" fmla="*/ 152 w 1172"/>
                <a:gd name="T81" fmla="*/ 511 h 588"/>
                <a:gd name="T82" fmla="*/ 133 w 1172"/>
                <a:gd name="T83" fmla="*/ 438 h 588"/>
                <a:gd name="T84" fmla="*/ 166 w 1172"/>
                <a:gd name="T85" fmla="*/ 334 h 588"/>
                <a:gd name="T86" fmla="*/ 87 w 1172"/>
                <a:gd name="T87" fmla="*/ 235 h 588"/>
                <a:gd name="T88" fmla="*/ 4 w 1172"/>
                <a:gd name="T89" fmla="*/ 167 h 588"/>
                <a:gd name="T90" fmla="*/ 42 w 1172"/>
                <a:gd name="T91" fmla="*/ 179 h 588"/>
                <a:gd name="T92" fmla="*/ 140 w 1172"/>
                <a:gd name="T93" fmla="*/ 159 h 588"/>
                <a:gd name="T94" fmla="*/ 174 w 1172"/>
                <a:gd name="T95" fmla="*/ 164 h 588"/>
                <a:gd name="T96" fmla="*/ 182 w 1172"/>
                <a:gd name="T97" fmla="*/ 241 h 588"/>
                <a:gd name="T98" fmla="*/ 127 w 1172"/>
                <a:gd name="T99" fmla="*/ 191 h 588"/>
                <a:gd name="T100" fmla="*/ 82 w 1172"/>
                <a:gd name="T101" fmla="*/ 198 h 588"/>
                <a:gd name="T102" fmla="*/ 157 w 1172"/>
                <a:gd name="T103" fmla="*/ 251 h 588"/>
                <a:gd name="T104" fmla="*/ 222 w 1172"/>
                <a:gd name="T105" fmla="*/ 334 h 588"/>
                <a:gd name="T106" fmla="*/ 249 w 1172"/>
                <a:gd name="T107" fmla="*/ 263 h 588"/>
                <a:gd name="T108" fmla="*/ 312 w 1172"/>
                <a:gd name="T109" fmla="*/ 197 h 588"/>
                <a:gd name="T110" fmla="*/ 467 w 1172"/>
                <a:gd name="T111" fmla="*/ 46 h 588"/>
                <a:gd name="T112" fmla="*/ 614 w 1172"/>
                <a:gd name="T113" fmla="*/ 57 h 588"/>
                <a:gd name="T114" fmla="*/ 722 w 1172"/>
                <a:gd name="T115" fmla="*/ 141 h 588"/>
                <a:gd name="T116" fmla="*/ 836 w 1172"/>
                <a:gd name="T117" fmla="*/ 159 h 588"/>
                <a:gd name="T118" fmla="*/ 936 w 1172"/>
                <a:gd name="T119" fmla="*/ 107 h 588"/>
                <a:gd name="T120" fmla="*/ 1055 w 1172"/>
                <a:gd name="T121" fmla="*/ 3 h 588"/>
                <a:gd name="T122" fmla="*/ 1145 w 1172"/>
                <a:gd name="T123" fmla="*/ 31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72" h="588">
                  <a:moveTo>
                    <a:pt x="1154" y="41"/>
                  </a:moveTo>
                  <a:lnTo>
                    <a:pt x="1164" y="57"/>
                  </a:lnTo>
                  <a:lnTo>
                    <a:pt x="1170" y="75"/>
                  </a:lnTo>
                  <a:lnTo>
                    <a:pt x="1172" y="88"/>
                  </a:lnTo>
                  <a:lnTo>
                    <a:pt x="1172" y="96"/>
                  </a:lnTo>
                  <a:lnTo>
                    <a:pt x="1162" y="82"/>
                  </a:lnTo>
                  <a:lnTo>
                    <a:pt x="1152" y="69"/>
                  </a:lnTo>
                  <a:lnTo>
                    <a:pt x="1143" y="59"/>
                  </a:lnTo>
                  <a:lnTo>
                    <a:pt x="1134" y="50"/>
                  </a:lnTo>
                  <a:lnTo>
                    <a:pt x="1126" y="44"/>
                  </a:lnTo>
                  <a:lnTo>
                    <a:pt x="1119" y="40"/>
                  </a:lnTo>
                  <a:lnTo>
                    <a:pt x="1114" y="38"/>
                  </a:lnTo>
                  <a:lnTo>
                    <a:pt x="1109" y="37"/>
                  </a:lnTo>
                  <a:lnTo>
                    <a:pt x="1099" y="37"/>
                  </a:lnTo>
                  <a:lnTo>
                    <a:pt x="1089" y="37"/>
                  </a:lnTo>
                  <a:lnTo>
                    <a:pt x="1082" y="38"/>
                  </a:lnTo>
                  <a:lnTo>
                    <a:pt x="1074" y="40"/>
                  </a:lnTo>
                  <a:lnTo>
                    <a:pt x="1068" y="41"/>
                  </a:lnTo>
                  <a:lnTo>
                    <a:pt x="1065" y="42"/>
                  </a:lnTo>
                  <a:lnTo>
                    <a:pt x="1061" y="45"/>
                  </a:lnTo>
                  <a:lnTo>
                    <a:pt x="1060" y="46"/>
                  </a:lnTo>
                  <a:lnTo>
                    <a:pt x="1048" y="54"/>
                  </a:lnTo>
                  <a:lnTo>
                    <a:pt x="1037" y="65"/>
                  </a:lnTo>
                  <a:lnTo>
                    <a:pt x="1027" y="75"/>
                  </a:lnTo>
                  <a:lnTo>
                    <a:pt x="1019" y="86"/>
                  </a:lnTo>
                  <a:lnTo>
                    <a:pt x="1009" y="98"/>
                  </a:lnTo>
                  <a:lnTo>
                    <a:pt x="1000" y="110"/>
                  </a:lnTo>
                  <a:lnTo>
                    <a:pt x="992" y="121"/>
                  </a:lnTo>
                  <a:lnTo>
                    <a:pt x="983" y="133"/>
                  </a:lnTo>
                  <a:lnTo>
                    <a:pt x="963" y="151"/>
                  </a:lnTo>
                  <a:lnTo>
                    <a:pt x="941" y="167"/>
                  </a:lnTo>
                  <a:lnTo>
                    <a:pt x="919" y="180"/>
                  </a:lnTo>
                  <a:lnTo>
                    <a:pt x="895" y="193"/>
                  </a:lnTo>
                  <a:lnTo>
                    <a:pt x="872" y="203"/>
                  </a:lnTo>
                  <a:lnTo>
                    <a:pt x="847" y="213"/>
                  </a:lnTo>
                  <a:lnTo>
                    <a:pt x="822" y="221"/>
                  </a:lnTo>
                  <a:lnTo>
                    <a:pt x="797" y="229"/>
                  </a:lnTo>
                  <a:lnTo>
                    <a:pt x="791" y="231"/>
                  </a:lnTo>
                  <a:lnTo>
                    <a:pt x="786" y="232"/>
                  </a:lnTo>
                  <a:lnTo>
                    <a:pt x="780" y="232"/>
                  </a:lnTo>
                  <a:lnTo>
                    <a:pt x="774" y="233"/>
                  </a:lnTo>
                  <a:lnTo>
                    <a:pt x="766" y="233"/>
                  </a:lnTo>
                  <a:lnTo>
                    <a:pt x="760" y="235"/>
                  </a:lnTo>
                  <a:lnTo>
                    <a:pt x="755" y="235"/>
                  </a:lnTo>
                  <a:lnTo>
                    <a:pt x="749" y="236"/>
                  </a:lnTo>
                  <a:lnTo>
                    <a:pt x="732" y="274"/>
                  </a:lnTo>
                  <a:lnTo>
                    <a:pt x="721" y="323"/>
                  </a:lnTo>
                  <a:lnTo>
                    <a:pt x="716" y="365"/>
                  </a:lnTo>
                  <a:lnTo>
                    <a:pt x="714" y="382"/>
                  </a:lnTo>
                  <a:lnTo>
                    <a:pt x="713" y="423"/>
                  </a:lnTo>
                  <a:lnTo>
                    <a:pt x="714" y="469"/>
                  </a:lnTo>
                  <a:lnTo>
                    <a:pt x="717" y="508"/>
                  </a:lnTo>
                  <a:lnTo>
                    <a:pt x="717" y="527"/>
                  </a:lnTo>
                  <a:lnTo>
                    <a:pt x="706" y="506"/>
                  </a:lnTo>
                  <a:lnTo>
                    <a:pt x="697" y="446"/>
                  </a:lnTo>
                  <a:lnTo>
                    <a:pt x="692" y="373"/>
                  </a:lnTo>
                  <a:lnTo>
                    <a:pt x="693" y="309"/>
                  </a:lnTo>
                  <a:lnTo>
                    <a:pt x="696" y="297"/>
                  </a:lnTo>
                  <a:lnTo>
                    <a:pt x="703" y="269"/>
                  </a:lnTo>
                  <a:lnTo>
                    <a:pt x="713" y="236"/>
                  </a:lnTo>
                  <a:lnTo>
                    <a:pt x="723" y="210"/>
                  </a:lnTo>
                  <a:lnTo>
                    <a:pt x="722" y="202"/>
                  </a:lnTo>
                  <a:lnTo>
                    <a:pt x="718" y="194"/>
                  </a:lnTo>
                  <a:lnTo>
                    <a:pt x="714" y="189"/>
                  </a:lnTo>
                  <a:lnTo>
                    <a:pt x="712" y="186"/>
                  </a:lnTo>
                  <a:lnTo>
                    <a:pt x="701" y="191"/>
                  </a:lnTo>
                  <a:lnTo>
                    <a:pt x="692" y="199"/>
                  </a:lnTo>
                  <a:lnTo>
                    <a:pt x="685" y="210"/>
                  </a:lnTo>
                  <a:lnTo>
                    <a:pt x="680" y="221"/>
                  </a:lnTo>
                  <a:lnTo>
                    <a:pt x="677" y="233"/>
                  </a:lnTo>
                  <a:lnTo>
                    <a:pt x="677" y="245"/>
                  </a:lnTo>
                  <a:lnTo>
                    <a:pt x="680" y="255"/>
                  </a:lnTo>
                  <a:lnTo>
                    <a:pt x="686" y="263"/>
                  </a:lnTo>
                  <a:lnTo>
                    <a:pt x="682" y="267"/>
                  </a:lnTo>
                  <a:lnTo>
                    <a:pt x="680" y="271"/>
                  </a:lnTo>
                  <a:lnTo>
                    <a:pt x="676" y="275"/>
                  </a:lnTo>
                  <a:lnTo>
                    <a:pt x="672" y="278"/>
                  </a:lnTo>
                  <a:lnTo>
                    <a:pt x="660" y="293"/>
                  </a:lnTo>
                  <a:lnTo>
                    <a:pt x="654" y="308"/>
                  </a:lnTo>
                  <a:lnTo>
                    <a:pt x="652" y="321"/>
                  </a:lnTo>
                  <a:lnTo>
                    <a:pt x="656" y="335"/>
                  </a:lnTo>
                  <a:lnTo>
                    <a:pt x="661" y="346"/>
                  </a:lnTo>
                  <a:lnTo>
                    <a:pt x="667" y="354"/>
                  </a:lnTo>
                  <a:lnTo>
                    <a:pt x="671" y="361"/>
                  </a:lnTo>
                  <a:lnTo>
                    <a:pt x="674" y="363"/>
                  </a:lnTo>
                  <a:lnTo>
                    <a:pt x="670" y="373"/>
                  </a:lnTo>
                  <a:lnTo>
                    <a:pt x="661" y="384"/>
                  </a:lnTo>
                  <a:lnTo>
                    <a:pt x="654" y="397"/>
                  </a:lnTo>
                  <a:lnTo>
                    <a:pt x="650" y="416"/>
                  </a:lnTo>
                  <a:lnTo>
                    <a:pt x="654" y="424"/>
                  </a:lnTo>
                  <a:lnTo>
                    <a:pt x="660" y="437"/>
                  </a:lnTo>
                  <a:lnTo>
                    <a:pt x="666" y="447"/>
                  </a:lnTo>
                  <a:lnTo>
                    <a:pt x="669" y="456"/>
                  </a:lnTo>
                  <a:lnTo>
                    <a:pt x="654" y="484"/>
                  </a:lnTo>
                  <a:lnTo>
                    <a:pt x="655" y="504"/>
                  </a:lnTo>
                  <a:lnTo>
                    <a:pt x="662" y="518"/>
                  </a:lnTo>
                  <a:lnTo>
                    <a:pt x="667" y="527"/>
                  </a:lnTo>
                  <a:lnTo>
                    <a:pt x="657" y="525"/>
                  </a:lnTo>
                  <a:lnTo>
                    <a:pt x="650" y="519"/>
                  </a:lnTo>
                  <a:lnTo>
                    <a:pt x="644" y="512"/>
                  </a:lnTo>
                  <a:lnTo>
                    <a:pt x="640" y="503"/>
                  </a:lnTo>
                  <a:lnTo>
                    <a:pt x="639" y="491"/>
                  </a:lnTo>
                  <a:lnTo>
                    <a:pt x="639" y="477"/>
                  </a:lnTo>
                  <a:lnTo>
                    <a:pt x="641" y="465"/>
                  </a:lnTo>
                  <a:lnTo>
                    <a:pt x="648" y="453"/>
                  </a:lnTo>
                  <a:lnTo>
                    <a:pt x="639" y="443"/>
                  </a:lnTo>
                  <a:lnTo>
                    <a:pt x="633" y="432"/>
                  </a:lnTo>
                  <a:lnTo>
                    <a:pt x="630" y="420"/>
                  </a:lnTo>
                  <a:lnTo>
                    <a:pt x="631" y="407"/>
                  </a:lnTo>
                  <a:lnTo>
                    <a:pt x="634" y="396"/>
                  </a:lnTo>
                  <a:lnTo>
                    <a:pt x="640" y="386"/>
                  </a:lnTo>
                  <a:lnTo>
                    <a:pt x="646" y="380"/>
                  </a:lnTo>
                  <a:lnTo>
                    <a:pt x="652" y="372"/>
                  </a:lnTo>
                  <a:lnTo>
                    <a:pt x="648" y="363"/>
                  </a:lnTo>
                  <a:lnTo>
                    <a:pt x="640" y="350"/>
                  </a:lnTo>
                  <a:lnTo>
                    <a:pt x="634" y="331"/>
                  </a:lnTo>
                  <a:lnTo>
                    <a:pt x="631" y="306"/>
                  </a:lnTo>
                  <a:lnTo>
                    <a:pt x="633" y="298"/>
                  </a:lnTo>
                  <a:lnTo>
                    <a:pt x="635" y="290"/>
                  </a:lnTo>
                  <a:lnTo>
                    <a:pt x="638" y="282"/>
                  </a:lnTo>
                  <a:lnTo>
                    <a:pt x="641" y="274"/>
                  </a:lnTo>
                  <a:lnTo>
                    <a:pt x="646" y="271"/>
                  </a:lnTo>
                  <a:lnTo>
                    <a:pt x="650" y="267"/>
                  </a:lnTo>
                  <a:lnTo>
                    <a:pt x="655" y="263"/>
                  </a:lnTo>
                  <a:lnTo>
                    <a:pt x="659" y="259"/>
                  </a:lnTo>
                  <a:lnTo>
                    <a:pt x="655" y="247"/>
                  </a:lnTo>
                  <a:lnTo>
                    <a:pt x="655" y="235"/>
                  </a:lnTo>
                  <a:lnTo>
                    <a:pt x="656" y="222"/>
                  </a:lnTo>
                  <a:lnTo>
                    <a:pt x="661" y="210"/>
                  </a:lnTo>
                  <a:lnTo>
                    <a:pt x="665" y="205"/>
                  </a:lnTo>
                  <a:lnTo>
                    <a:pt x="670" y="199"/>
                  </a:lnTo>
                  <a:lnTo>
                    <a:pt x="675" y="195"/>
                  </a:lnTo>
                  <a:lnTo>
                    <a:pt x="680" y="191"/>
                  </a:lnTo>
                  <a:lnTo>
                    <a:pt x="685" y="187"/>
                  </a:lnTo>
                  <a:lnTo>
                    <a:pt x="690" y="183"/>
                  </a:lnTo>
                  <a:lnTo>
                    <a:pt x="696" y="179"/>
                  </a:lnTo>
                  <a:lnTo>
                    <a:pt x="702" y="176"/>
                  </a:lnTo>
                  <a:lnTo>
                    <a:pt x="695" y="167"/>
                  </a:lnTo>
                  <a:lnTo>
                    <a:pt x="686" y="156"/>
                  </a:lnTo>
                  <a:lnTo>
                    <a:pt x="676" y="147"/>
                  </a:lnTo>
                  <a:lnTo>
                    <a:pt x="667" y="137"/>
                  </a:lnTo>
                  <a:lnTo>
                    <a:pt x="656" y="128"/>
                  </a:lnTo>
                  <a:lnTo>
                    <a:pt x="646" y="119"/>
                  </a:lnTo>
                  <a:lnTo>
                    <a:pt x="635" y="111"/>
                  </a:lnTo>
                  <a:lnTo>
                    <a:pt x="624" y="105"/>
                  </a:lnTo>
                  <a:lnTo>
                    <a:pt x="614" y="99"/>
                  </a:lnTo>
                  <a:lnTo>
                    <a:pt x="604" y="95"/>
                  </a:lnTo>
                  <a:lnTo>
                    <a:pt x="593" y="91"/>
                  </a:lnTo>
                  <a:lnTo>
                    <a:pt x="581" y="88"/>
                  </a:lnTo>
                  <a:lnTo>
                    <a:pt x="567" y="84"/>
                  </a:lnTo>
                  <a:lnTo>
                    <a:pt x="552" y="83"/>
                  </a:lnTo>
                  <a:lnTo>
                    <a:pt x="536" y="82"/>
                  </a:lnTo>
                  <a:lnTo>
                    <a:pt x="519" y="80"/>
                  </a:lnTo>
                  <a:lnTo>
                    <a:pt x="514" y="80"/>
                  </a:lnTo>
                  <a:lnTo>
                    <a:pt x="509" y="82"/>
                  </a:lnTo>
                  <a:lnTo>
                    <a:pt x="504" y="82"/>
                  </a:lnTo>
                  <a:lnTo>
                    <a:pt x="500" y="83"/>
                  </a:lnTo>
                  <a:lnTo>
                    <a:pt x="495" y="83"/>
                  </a:lnTo>
                  <a:lnTo>
                    <a:pt x="490" y="84"/>
                  </a:lnTo>
                  <a:lnTo>
                    <a:pt x="485" y="86"/>
                  </a:lnTo>
                  <a:lnTo>
                    <a:pt x="480" y="87"/>
                  </a:lnTo>
                  <a:lnTo>
                    <a:pt x="458" y="94"/>
                  </a:lnTo>
                  <a:lnTo>
                    <a:pt x="437" y="103"/>
                  </a:lnTo>
                  <a:lnTo>
                    <a:pt x="417" y="115"/>
                  </a:lnTo>
                  <a:lnTo>
                    <a:pt x="398" y="129"/>
                  </a:lnTo>
                  <a:lnTo>
                    <a:pt x="380" y="144"/>
                  </a:lnTo>
                  <a:lnTo>
                    <a:pt x="364" y="161"/>
                  </a:lnTo>
                  <a:lnTo>
                    <a:pt x="349" y="180"/>
                  </a:lnTo>
                  <a:lnTo>
                    <a:pt x="336" y="201"/>
                  </a:lnTo>
                  <a:lnTo>
                    <a:pt x="331" y="213"/>
                  </a:lnTo>
                  <a:lnTo>
                    <a:pt x="325" y="225"/>
                  </a:lnTo>
                  <a:lnTo>
                    <a:pt x="320" y="237"/>
                  </a:lnTo>
                  <a:lnTo>
                    <a:pt x="317" y="251"/>
                  </a:lnTo>
                  <a:lnTo>
                    <a:pt x="333" y="258"/>
                  </a:lnTo>
                  <a:lnTo>
                    <a:pt x="348" y="264"/>
                  </a:lnTo>
                  <a:lnTo>
                    <a:pt x="363" y="271"/>
                  </a:lnTo>
                  <a:lnTo>
                    <a:pt x="376" y="279"/>
                  </a:lnTo>
                  <a:lnTo>
                    <a:pt x="390" y="289"/>
                  </a:lnTo>
                  <a:lnTo>
                    <a:pt x="402" y="298"/>
                  </a:lnTo>
                  <a:lnTo>
                    <a:pt x="415" y="309"/>
                  </a:lnTo>
                  <a:lnTo>
                    <a:pt x="426" y="321"/>
                  </a:lnTo>
                  <a:lnTo>
                    <a:pt x="446" y="348"/>
                  </a:lnTo>
                  <a:lnTo>
                    <a:pt x="464" y="381"/>
                  </a:lnTo>
                  <a:lnTo>
                    <a:pt x="480" y="416"/>
                  </a:lnTo>
                  <a:lnTo>
                    <a:pt x="494" y="451"/>
                  </a:lnTo>
                  <a:lnTo>
                    <a:pt x="504" y="484"/>
                  </a:lnTo>
                  <a:lnTo>
                    <a:pt x="511" y="512"/>
                  </a:lnTo>
                  <a:lnTo>
                    <a:pt x="514" y="535"/>
                  </a:lnTo>
                  <a:lnTo>
                    <a:pt x="513" y="549"/>
                  </a:lnTo>
                  <a:lnTo>
                    <a:pt x="500" y="518"/>
                  </a:lnTo>
                  <a:lnTo>
                    <a:pt x="489" y="491"/>
                  </a:lnTo>
                  <a:lnTo>
                    <a:pt x="479" y="469"/>
                  </a:lnTo>
                  <a:lnTo>
                    <a:pt x="472" y="451"/>
                  </a:lnTo>
                  <a:lnTo>
                    <a:pt x="466" y="438"/>
                  </a:lnTo>
                  <a:lnTo>
                    <a:pt x="462" y="428"/>
                  </a:lnTo>
                  <a:lnTo>
                    <a:pt x="459" y="423"/>
                  </a:lnTo>
                  <a:lnTo>
                    <a:pt x="458" y="422"/>
                  </a:lnTo>
                  <a:lnTo>
                    <a:pt x="448" y="403"/>
                  </a:lnTo>
                  <a:lnTo>
                    <a:pt x="438" y="384"/>
                  </a:lnTo>
                  <a:lnTo>
                    <a:pt x="427" y="366"/>
                  </a:lnTo>
                  <a:lnTo>
                    <a:pt x="415" y="350"/>
                  </a:lnTo>
                  <a:lnTo>
                    <a:pt x="402" y="334"/>
                  </a:lnTo>
                  <a:lnTo>
                    <a:pt x="388" y="320"/>
                  </a:lnTo>
                  <a:lnTo>
                    <a:pt x="373" y="306"/>
                  </a:lnTo>
                  <a:lnTo>
                    <a:pt x="357" y="294"/>
                  </a:lnTo>
                  <a:lnTo>
                    <a:pt x="348" y="289"/>
                  </a:lnTo>
                  <a:lnTo>
                    <a:pt x="341" y="283"/>
                  </a:lnTo>
                  <a:lnTo>
                    <a:pt x="332" y="278"/>
                  </a:lnTo>
                  <a:lnTo>
                    <a:pt x="323" y="274"/>
                  </a:lnTo>
                  <a:lnTo>
                    <a:pt x="313" y="271"/>
                  </a:lnTo>
                  <a:lnTo>
                    <a:pt x="305" y="269"/>
                  </a:lnTo>
                  <a:lnTo>
                    <a:pt x="295" y="269"/>
                  </a:lnTo>
                  <a:lnTo>
                    <a:pt x="286" y="271"/>
                  </a:lnTo>
                  <a:lnTo>
                    <a:pt x="264" y="300"/>
                  </a:lnTo>
                  <a:lnTo>
                    <a:pt x="270" y="319"/>
                  </a:lnTo>
                  <a:lnTo>
                    <a:pt x="277" y="330"/>
                  </a:lnTo>
                  <a:lnTo>
                    <a:pt x="287" y="334"/>
                  </a:lnTo>
                  <a:lnTo>
                    <a:pt x="297" y="335"/>
                  </a:lnTo>
                  <a:lnTo>
                    <a:pt x="307" y="332"/>
                  </a:lnTo>
                  <a:lnTo>
                    <a:pt x="316" y="328"/>
                  </a:lnTo>
                  <a:lnTo>
                    <a:pt x="325" y="324"/>
                  </a:lnTo>
                  <a:lnTo>
                    <a:pt x="331" y="321"/>
                  </a:lnTo>
                  <a:lnTo>
                    <a:pt x="328" y="328"/>
                  </a:lnTo>
                  <a:lnTo>
                    <a:pt x="322" y="339"/>
                  </a:lnTo>
                  <a:lnTo>
                    <a:pt x="315" y="353"/>
                  </a:lnTo>
                  <a:lnTo>
                    <a:pt x="312" y="365"/>
                  </a:lnTo>
                  <a:lnTo>
                    <a:pt x="315" y="370"/>
                  </a:lnTo>
                  <a:lnTo>
                    <a:pt x="320" y="374"/>
                  </a:lnTo>
                  <a:lnTo>
                    <a:pt x="326" y="377"/>
                  </a:lnTo>
                  <a:lnTo>
                    <a:pt x="331" y="378"/>
                  </a:lnTo>
                  <a:lnTo>
                    <a:pt x="336" y="374"/>
                  </a:lnTo>
                  <a:lnTo>
                    <a:pt x="342" y="370"/>
                  </a:lnTo>
                  <a:lnTo>
                    <a:pt x="347" y="367"/>
                  </a:lnTo>
                  <a:lnTo>
                    <a:pt x="353" y="366"/>
                  </a:lnTo>
                  <a:lnTo>
                    <a:pt x="358" y="365"/>
                  </a:lnTo>
                  <a:lnTo>
                    <a:pt x="364" y="365"/>
                  </a:lnTo>
                  <a:lnTo>
                    <a:pt x="370" y="365"/>
                  </a:lnTo>
                  <a:lnTo>
                    <a:pt x="376" y="366"/>
                  </a:lnTo>
                  <a:lnTo>
                    <a:pt x="383" y="380"/>
                  </a:lnTo>
                  <a:lnTo>
                    <a:pt x="381" y="395"/>
                  </a:lnTo>
                  <a:lnTo>
                    <a:pt x="380" y="411"/>
                  </a:lnTo>
                  <a:lnTo>
                    <a:pt x="386" y="424"/>
                  </a:lnTo>
                  <a:lnTo>
                    <a:pt x="394" y="430"/>
                  </a:lnTo>
                  <a:lnTo>
                    <a:pt x="400" y="431"/>
                  </a:lnTo>
                  <a:lnTo>
                    <a:pt x="406" y="432"/>
                  </a:lnTo>
                  <a:lnTo>
                    <a:pt x="411" y="431"/>
                  </a:lnTo>
                  <a:lnTo>
                    <a:pt x="416" y="430"/>
                  </a:lnTo>
                  <a:lnTo>
                    <a:pt x="421" y="430"/>
                  </a:lnTo>
                  <a:lnTo>
                    <a:pt x="426" y="430"/>
                  </a:lnTo>
                  <a:lnTo>
                    <a:pt x="431" y="432"/>
                  </a:lnTo>
                  <a:lnTo>
                    <a:pt x="431" y="447"/>
                  </a:lnTo>
                  <a:lnTo>
                    <a:pt x="426" y="464"/>
                  </a:lnTo>
                  <a:lnTo>
                    <a:pt x="424" y="477"/>
                  </a:lnTo>
                  <a:lnTo>
                    <a:pt x="435" y="487"/>
                  </a:lnTo>
                  <a:lnTo>
                    <a:pt x="446" y="489"/>
                  </a:lnTo>
                  <a:lnTo>
                    <a:pt x="454" y="495"/>
                  </a:lnTo>
                  <a:lnTo>
                    <a:pt x="463" y="502"/>
                  </a:lnTo>
                  <a:lnTo>
                    <a:pt x="469" y="510"/>
                  </a:lnTo>
                  <a:lnTo>
                    <a:pt x="474" y="525"/>
                  </a:lnTo>
                  <a:lnTo>
                    <a:pt x="473" y="541"/>
                  </a:lnTo>
                  <a:lnTo>
                    <a:pt x="472" y="556"/>
                  </a:lnTo>
                  <a:lnTo>
                    <a:pt x="482" y="569"/>
                  </a:lnTo>
                  <a:lnTo>
                    <a:pt x="485" y="575"/>
                  </a:lnTo>
                  <a:lnTo>
                    <a:pt x="488" y="580"/>
                  </a:lnTo>
                  <a:lnTo>
                    <a:pt x="489" y="586"/>
                  </a:lnTo>
                  <a:lnTo>
                    <a:pt x="488" y="588"/>
                  </a:lnTo>
                  <a:lnTo>
                    <a:pt x="482" y="587"/>
                  </a:lnTo>
                  <a:lnTo>
                    <a:pt x="477" y="586"/>
                  </a:lnTo>
                  <a:lnTo>
                    <a:pt x="471" y="584"/>
                  </a:lnTo>
                  <a:lnTo>
                    <a:pt x="464" y="582"/>
                  </a:lnTo>
                  <a:lnTo>
                    <a:pt x="459" y="577"/>
                  </a:lnTo>
                  <a:lnTo>
                    <a:pt x="454" y="573"/>
                  </a:lnTo>
                  <a:lnTo>
                    <a:pt x="452" y="568"/>
                  </a:lnTo>
                  <a:lnTo>
                    <a:pt x="450" y="563"/>
                  </a:lnTo>
                  <a:lnTo>
                    <a:pt x="448" y="554"/>
                  </a:lnTo>
                  <a:lnTo>
                    <a:pt x="451" y="546"/>
                  </a:lnTo>
                  <a:lnTo>
                    <a:pt x="454" y="540"/>
                  </a:lnTo>
                  <a:lnTo>
                    <a:pt x="457" y="531"/>
                  </a:lnTo>
                  <a:lnTo>
                    <a:pt x="454" y="529"/>
                  </a:lnTo>
                  <a:lnTo>
                    <a:pt x="450" y="525"/>
                  </a:lnTo>
                  <a:lnTo>
                    <a:pt x="443" y="521"/>
                  </a:lnTo>
                  <a:lnTo>
                    <a:pt x="437" y="516"/>
                  </a:lnTo>
                  <a:lnTo>
                    <a:pt x="430" y="514"/>
                  </a:lnTo>
                  <a:lnTo>
                    <a:pt x="422" y="510"/>
                  </a:lnTo>
                  <a:lnTo>
                    <a:pt x="416" y="507"/>
                  </a:lnTo>
                  <a:lnTo>
                    <a:pt x="412" y="504"/>
                  </a:lnTo>
                  <a:lnTo>
                    <a:pt x="410" y="495"/>
                  </a:lnTo>
                  <a:lnTo>
                    <a:pt x="406" y="481"/>
                  </a:lnTo>
                  <a:lnTo>
                    <a:pt x="405" y="468"/>
                  </a:lnTo>
                  <a:lnTo>
                    <a:pt x="405" y="458"/>
                  </a:lnTo>
                  <a:lnTo>
                    <a:pt x="399" y="457"/>
                  </a:lnTo>
                  <a:lnTo>
                    <a:pt x="391" y="457"/>
                  </a:lnTo>
                  <a:lnTo>
                    <a:pt x="385" y="456"/>
                  </a:lnTo>
                  <a:lnTo>
                    <a:pt x="378" y="453"/>
                  </a:lnTo>
                  <a:lnTo>
                    <a:pt x="372" y="450"/>
                  </a:lnTo>
                  <a:lnTo>
                    <a:pt x="365" y="447"/>
                  </a:lnTo>
                  <a:lnTo>
                    <a:pt x="359" y="442"/>
                  </a:lnTo>
                  <a:lnTo>
                    <a:pt x="355" y="435"/>
                  </a:lnTo>
                  <a:lnTo>
                    <a:pt x="355" y="426"/>
                  </a:lnTo>
                  <a:lnTo>
                    <a:pt x="355" y="415"/>
                  </a:lnTo>
                  <a:lnTo>
                    <a:pt x="355" y="407"/>
                  </a:lnTo>
                  <a:lnTo>
                    <a:pt x="355" y="403"/>
                  </a:lnTo>
                  <a:lnTo>
                    <a:pt x="349" y="405"/>
                  </a:lnTo>
                  <a:lnTo>
                    <a:pt x="342" y="407"/>
                  </a:lnTo>
                  <a:lnTo>
                    <a:pt x="336" y="409"/>
                  </a:lnTo>
                  <a:lnTo>
                    <a:pt x="328" y="411"/>
                  </a:lnTo>
                  <a:lnTo>
                    <a:pt x="321" y="412"/>
                  </a:lnTo>
                  <a:lnTo>
                    <a:pt x="315" y="411"/>
                  </a:lnTo>
                  <a:lnTo>
                    <a:pt x="307" y="408"/>
                  </a:lnTo>
                  <a:lnTo>
                    <a:pt x="301" y="404"/>
                  </a:lnTo>
                  <a:lnTo>
                    <a:pt x="294" y="393"/>
                  </a:lnTo>
                  <a:lnTo>
                    <a:pt x="290" y="381"/>
                  </a:lnTo>
                  <a:lnTo>
                    <a:pt x="289" y="367"/>
                  </a:lnTo>
                  <a:lnTo>
                    <a:pt x="290" y="354"/>
                  </a:lnTo>
                  <a:lnTo>
                    <a:pt x="281" y="355"/>
                  </a:lnTo>
                  <a:lnTo>
                    <a:pt x="266" y="362"/>
                  </a:lnTo>
                  <a:lnTo>
                    <a:pt x="248" y="372"/>
                  </a:lnTo>
                  <a:lnTo>
                    <a:pt x="227" y="384"/>
                  </a:lnTo>
                  <a:lnTo>
                    <a:pt x="204" y="397"/>
                  </a:lnTo>
                  <a:lnTo>
                    <a:pt x="186" y="412"/>
                  </a:lnTo>
                  <a:lnTo>
                    <a:pt x="170" y="426"/>
                  </a:lnTo>
                  <a:lnTo>
                    <a:pt x="160" y="438"/>
                  </a:lnTo>
                  <a:lnTo>
                    <a:pt x="155" y="449"/>
                  </a:lnTo>
                  <a:lnTo>
                    <a:pt x="151" y="461"/>
                  </a:lnTo>
                  <a:lnTo>
                    <a:pt x="149" y="473"/>
                  </a:lnTo>
                  <a:lnTo>
                    <a:pt x="149" y="488"/>
                  </a:lnTo>
                  <a:lnTo>
                    <a:pt x="150" y="499"/>
                  </a:lnTo>
                  <a:lnTo>
                    <a:pt x="152" y="511"/>
                  </a:lnTo>
                  <a:lnTo>
                    <a:pt x="154" y="523"/>
                  </a:lnTo>
                  <a:lnTo>
                    <a:pt x="156" y="531"/>
                  </a:lnTo>
                  <a:lnTo>
                    <a:pt x="149" y="522"/>
                  </a:lnTo>
                  <a:lnTo>
                    <a:pt x="140" y="506"/>
                  </a:lnTo>
                  <a:lnTo>
                    <a:pt x="133" y="488"/>
                  </a:lnTo>
                  <a:lnTo>
                    <a:pt x="129" y="476"/>
                  </a:lnTo>
                  <a:lnTo>
                    <a:pt x="129" y="457"/>
                  </a:lnTo>
                  <a:lnTo>
                    <a:pt x="133" y="438"/>
                  </a:lnTo>
                  <a:lnTo>
                    <a:pt x="139" y="420"/>
                  </a:lnTo>
                  <a:lnTo>
                    <a:pt x="149" y="405"/>
                  </a:lnTo>
                  <a:lnTo>
                    <a:pt x="156" y="395"/>
                  </a:lnTo>
                  <a:lnTo>
                    <a:pt x="165" y="385"/>
                  </a:lnTo>
                  <a:lnTo>
                    <a:pt x="172" y="374"/>
                  </a:lnTo>
                  <a:lnTo>
                    <a:pt x="174" y="362"/>
                  </a:lnTo>
                  <a:lnTo>
                    <a:pt x="170" y="347"/>
                  </a:lnTo>
                  <a:lnTo>
                    <a:pt x="166" y="334"/>
                  </a:lnTo>
                  <a:lnTo>
                    <a:pt x="162" y="319"/>
                  </a:lnTo>
                  <a:lnTo>
                    <a:pt x="156" y="306"/>
                  </a:lnTo>
                  <a:lnTo>
                    <a:pt x="149" y="293"/>
                  </a:lnTo>
                  <a:lnTo>
                    <a:pt x="140" y="281"/>
                  </a:lnTo>
                  <a:lnTo>
                    <a:pt x="129" y="269"/>
                  </a:lnTo>
                  <a:lnTo>
                    <a:pt x="114" y="256"/>
                  </a:lnTo>
                  <a:lnTo>
                    <a:pt x="101" y="245"/>
                  </a:lnTo>
                  <a:lnTo>
                    <a:pt x="87" y="235"/>
                  </a:lnTo>
                  <a:lnTo>
                    <a:pt x="73" y="224"/>
                  </a:lnTo>
                  <a:lnTo>
                    <a:pt x="60" y="213"/>
                  </a:lnTo>
                  <a:lnTo>
                    <a:pt x="45" y="203"/>
                  </a:lnTo>
                  <a:lnTo>
                    <a:pt x="30" y="193"/>
                  </a:lnTo>
                  <a:lnTo>
                    <a:pt x="15" y="185"/>
                  </a:lnTo>
                  <a:lnTo>
                    <a:pt x="0" y="176"/>
                  </a:lnTo>
                  <a:lnTo>
                    <a:pt x="2" y="171"/>
                  </a:lnTo>
                  <a:lnTo>
                    <a:pt x="4" y="167"/>
                  </a:lnTo>
                  <a:lnTo>
                    <a:pt x="8" y="166"/>
                  </a:lnTo>
                  <a:lnTo>
                    <a:pt x="11" y="163"/>
                  </a:lnTo>
                  <a:lnTo>
                    <a:pt x="14" y="167"/>
                  </a:lnTo>
                  <a:lnTo>
                    <a:pt x="19" y="171"/>
                  </a:lnTo>
                  <a:lnTo>
                    <a:pt x="24" y="174"/>
                  </a:lnTo>
                  <a:lnTo>
                    <a:pt x="30" y="176"/>
                  </a:lnTo>
                  <a:lnTo>
                    <a:pt x="36" y="179"/>
                  </a:lnTo>
                  <a:lnTo>
                    <a:pt x="42" y="179"/>
                  </a:lnTo>
                  <a:lnTo>
                    <a:pt x="49" y="178"/>
                  </a:lnTo>
                  <a:lnTo>
                    <a:pt x="55" y="174"/>
                  </a:lnTo>
                  <a:lnTo>
                    <a:pt x="63" y="174"/>
                  </a:lnTo>
                  <a:lnTo>
                    <a:pt x="76" y="172"/>
                  </a:lnTo>
                  <a:lnTo>
                    <a:pt x="91" y="171"/>
                  </a:lnTo>
                  <a:lnTo>
                    <a:pt x="107" y="168"/>
                  </a:lnTo>
                  <a:lnTo>
                    <a:pt x="124" y="164"/>
                  </a:lnTo>
                  <a:lnTo>
                    <a:pt x="140" y="159"/>
                  </a:lnTo>
                  <a:lnTo>
                    <a:pt x="155" y="151"/>
                  </a:lnTo>
                  <a:lnTo>
                    <a:pt x="167" y="140"/>
                  </a:lnTo>
                  <a:lnTo>
                    <a:pt x="172" y="141"/>
                  </a:lnTo>
                  <a:lnTo>
                    <a:pt x="175" y="145"/>
                  </a:lnTo>
                  <a:lnTo>
                    <a:pt x="177" y="149"/>
                  </a:lnTo>
                  <a:lnTo>
                    <a:pt x="177" y="155"/>
                  </a:lnTo>
                  <a:lnTo>
                    <a:pt x="177" y="160"/>
                  </a:lnTo>
                  <a:lnTo>
                    <a:pt x="174" y="164"/>
                  </a:lnTo>
                  <a:lnTo>
                    <a:pt x="169" y="167"/>
                  </a:lnTo>
                  <a:lnTo>
                    <a:pt x="164" y="170"/>
                  </a:lnTo>
                  <a:lnTo>
                    <a:pt x="166" y="185"/>
                  </a:lnTo>
                  <a:lnTo>
                    <a:pt x="176" y="208"/>
                  </a:lnTo>
                  <a:lnTo>
                    <a:pt x="186" y="231"/>
                  </a:lnTo>
                  <a:lnTo>
                    <a:pt x="190" y="244"/>
                  </a:lnTo>
                  <a:lnTo>
                    <a:pt x="187" y="244"/>
                  </a:lnTo>
                  <a:lnTo>
                    <a:pt x="182" y="241"/>
                  </a:lnTo>
                  <a:lnTo>
                    <a:pt x="176" y="235"/>
                  </a:lnTo>
                  <a:lnTo>
                    <a:pt x="169" y="227"/>
                  </a:lnTo>
                  <a:lnTo>
                    <a:pt x="160" y="218"/>
                  </a:lnTo>
                  <a:lnTo>
                    <a:pt x="152" y="209"/>
                  </a:lnTo>
                  <a:lnTo>
                    <a:pt x="145" y="199"/>
                  </a:lnTo>
                  <a:lnTo>
                    <a:pt x="139" y="193"/>
                  </a:lnTo>
                  <a:lnTo>
                    <a:pt x="133" y="191"/>
                  </a:lnTo>
                  <a:lnTo>
                    <a:pt x="127" y="191"/>
                  </a:lnTo>
                  <a:lnTo>
                    <a:pt x="120" y="193"/>
                  </a:lnTo>
                  <a:lnTo>
                    <a:pt x="113" y="193"/>
                  </a:lnTo>
                  <a:lnTo>
                    <a:pt x="105" y="194"/>
                  </a:lnTo>
                  <a:lnTo>
                    <a:pt x="97" y="195"/>
                  </a:lnTo>
                  <a:lnTo>
                    <a:pt x="87" y="195"/>
                  </a:lnTo>
                  <a:lnTo>
                    <a:pt x="76" y="194"/>
                  </a:lnTo>
                  <a:lnTo>
                    <a:pt x="77" y="195"/>
                  </a:lnTo>
                  <a:lnTo>
                    <a:pt x="82" y="198"/>
                  </a:lnTo>
                  <a:lnTo>
                    <a:pt x="89" y="203"/>
                  </a:lnTo>
                  <a:lnTo>
                    <a:pt x="98" y="208"/>
                  </a:lnTo>
                  <a:lnTo>
                    <a:pt x="108" y="214"/>
                  </a:lnTo>
                  <a:lnTo>
                    <a:pt x="117" y="220"/>
                  </a:lnTo>
                  <a:lnTo>
                    <a:pt x="125" y="225"/>
                  </a:lnTo>
                  <a:lnTo>
                    <a:pt x="133" y="231"/>
                  </a:lnTo>
                  <a:lnTo>
                    <a:pt x="146" y="240"/>
                  </a:lnTo>
                  <a:lnTo>
                    <a:pt x="157" y="251"/>
                  </a:lnTo>
                  <a:lnTo>
                    <a:pt x="169" y="264"/>
                  </a:lnTo>
                  <a:lnTo>
                    <a:pt x="177" y="278"/>
                  </a:lnTo>
                  <a:lnTo>
                    <a:pt x="186" y="293"/>
                  </a:lnTo>
                  <a:lnTo>
                    <a:pt x="193" y="309"/>
                  </a:lnTo>
                  <a:lnTo>
                    <a:pt x="201" y="325"/>
                  </a:lnTo>
                  <a:lnTo>
                    <a:pt x="207" y="342"/>
                  </a:lnTo>
                  <a:lnTo>
                    <a:pt x="212" y="339"/>
                  </a:lnTo>
                  <a:lnTo>
                    <a:pt x="222" y="334"/>
                  </a:lnTo>
                  <a:lnTo>
                    <a:pt x="232" y="327"/>
                  </a:lnTo>
                  <a:lnTo>
                    <a:pt x="240" y="320"/>
                  </a:lnTo>
                  <a:lnTo>
                    <a:pt x="238" y="312"/>
                  </a:lnTo>
                  <a:lnTo>
                    <a:pt x="237" y="302"/>
                  </a:lnTo>
                  <a:lnTo>
                    <a:pt x="235" y="294"/>
                  </a:lnTo>
                  <a:lnTo>
                    <a:pt x="235" y="286"/>
                  </a:lnTo>
                  <a:lnTo>
                    <a:pt x="240" y="274"/>
                  </a:lnTo>
                  <a:lnTo>
                    <a:pt x="249" y="263"/>
                  </a:lnTo>
                  <a:lnTo>
                    <a:pt x="259" y="255"/>
                  </a:lnTo>
                  <a:lnTo>
                    <a:pt x="270" y="250"/>
                  </a:lnTo>
                  <a:lnTo>
                    <a:pt x="280" y="245"/>
                  </a:lnTo>
                  <a:lnTo>
                    <a:pt x="287" y="241"/>
                  </a:lnTo>
                  <a:lnTo>
                    <a:pt x="292" y="240"/>
                  </a:lnTo>
                  <a:lnTo>
                    <a:pt x="294" y="239"/>
                  </a:lnTo>
                  <a:lnTo>
                    <a:pt x="303" y="217"/>
                  </a:lnTo>
                  <a:lnTo>
                    <a:pt x="312" y="197"/>
                  </a:lnTo>
                  <a:lnTo>
                    <a:pt x="320" y="178"/>
                  </a:lnTo>
                  <a:lnTo>
                    <a:pt x="329" y="161"/>
                  </a:lnTo>
                  <a:lnTo>
                    <a:pt x="348" y="132"/>
                  </a:lnTo>
                  <a:lnTo>
                    <a:pt x="369" y="106"/>
                  </a:lnTo>
                  <a:lnTo>
                    <a:pt x="391" y="86"/>
                  </a:lnTo>
                  <a:lnTo>
                    <a:pt x="415" y="68"/>
                  </a:lnTo>
                  <a:lnTo>
                    <a:pt x="440" y="56"/>
                  </a:lnTo>
                  <a:lnTo>
                    <a:pt x="467" y="46"/>
                  </a:lnTo>
                  <a:lnTo>
                    <a:pt x="494" y="40"/>
                  </a:lnTo>
                  <a:lnTo>
                    <a:pt x="524" y="37"/>
                  </a:lnTo>
                  <a:lnTo>
                    <a:pt x="549" y="40"/>
                  </a:lnTo>
                  <a:lnTo>
                    <a:pt x="570" y="44"/>
                  </a:lnTo>
                  <a:lnTo>
                    <a:pt x="586" y="48"/>
                  </a:lnTo>
                  <a:lnTo>
                    <a:pt x="598" y="52"/>
                  </a:lnTo>
                  <a:lnTo>
                    <a:pt x="608" y="54"/>
                  </a:lnTo>
                  <a:lnTo>
                    <a:pt x="614" y="57"/>
                  </a:lnTo>
                  <a:lnTo>
                    <a:pt x="618" y="60"/>
                  </a:lnTo>
                  <a:lnTo>
                    <a:pt x="619" y="60"/>
                  </a:lnTo>
                  <a:lnTo>
                    <a:pt x="639" y="71"/>
                  </a:lnTo>
                  <a:lnTo>
                    <a:pt x="657" y="83"/>
                  </a:lnTo>
                  <a:lnTo>
                    <a:pt x="675" y="95"/>
                  </a:lnTo>
                  <a:lnTo>
                    <a:pt x="691" y="110"/>
                  </a:lnTo>
                  <a:lnTo>
                    <a:pt x="707" y="125"/>
                  </a:lnTo>
                  <a:lnTo>
                    <a:pt x="722" y="141"/>
                  </a:lnTo>
                  <a:lnTo>
                    <a:pt x="737" y="159"/>
                  </a:lnTo>
                  <a:lnTo>
                    <a:pt x="751" y="176"/>
                  </a:lnTo>
                  <a:lnTo>
                    <a:pt x="765" y="175"/>
                  </a:lnTo>
                  <a:lnTo>
                    <a:pt x="780" y="172"/>
                  </a:lnTo>
                  <a:lnTo>
                    <a:pt x="794" y="170"/>
                  </a:lnTo>
                  <a:lnTo>
                    <a:pt x="808" y="167"/>
                  </a:lnTo>
                  <a:lnTo>
                    <a:pt x="822" y="163"/>
                  </a:lnTo>
                  <a:lnTo>
                    <a:pt x="836" y="159"/>
                  </a:lnTo>
                  <a:lnTo>
                    <a:pt x="849" y="155"/>
                  </a:lnTo>
                  <a:lnTo>
                    <a:pt x="863" y="149"/>
                  </a:lnTo>
                  <a:lnTo>
                    <a:pt x="875" y="144"/>
                  </a:lnTo>
                  <a:lnTo>
                    <a:pt x="889" y="138"/>
                  </a:lnTo>
                  <a:lnTo>
                    <a:pt x="901" y="132"/>
                  </a:lnTo>
                  <a:lnTo>
                    <a:pt x="914" y="124"/>
                  </a:lnTo>
                  <a:lnTo>
                    <a:pt x="925" y="115"/>
                  </a:lnTo>
                  <a:lnTo>
                    <a:pt x="936" y="107"/>
                  </a:lnTo>
                  <a:lnTo>
                    <a:pt x="947" y="98"/>
                  </a:lnTo>
                  <a:lnTo>
                    <a:pt x="957" y="87"/>
                  </a:lnTo>
                  <a:lnTo>
                    <a:pt x="972" y="71"/>
                  </a:lnTo>
                  <a:lnTo>
                    <a:pt x="985" y="53"/>
                  </a:lnTo>
                  <a:lnTo>
                    <a:pt x="1001" y="37"/>
                  </a:lnTo>
                  <a:lnTo>
                    <a:pt x="1018" y="22"/>
                  </a:lnTo>
                  <a:lnTo>
                    <a:pt x="1035" y="10"/>
                  </a:lnTo>
                  <a:lnTo>
                    <a:pt x="1055" y="3"/>
                  </a:lnTo>
                  <a:lnTo>
                    <a:pt x="1076" y="0"/>
                  </a:lnTo>
                  <a:lnTo>
                    <a:pt x="1100" y="3"/>
                  </a:lnTo>
                  <a:lnTo>
                    <a:pt x="1110" y="6"/>
                  </a:lnTo>
                  <a:lnTo>
                    <a:pt x="1119" y="10"/>
                  </a:lnTo>
                  <a:lnTo>
                    <a:pt x="1126" y="15"/>
                  </a:lnTo>
                  <a:lnTo>
                    <a:pt x="1133" y="19"/>
                  </a:lnTo>
                  <a:lnTo>
                    <a:pt x="1139" y="26"/>
                  </a:lnTo>
                  <a:lnTo>
                    <a:pt x="1145" y="31"/>
                  </a:lnTo>
                  <a:lnTo>
                    <a:pt x="1149" y="37"/>
                  </a:lnTo>
                  <a:lnTo>
                    <a:pt x="1154"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145"/>
            <p:cNvSpPr>
              <a:spLocks/>
            </p:cNvSpPr>
            <p:nvPr/>
          </p:nvSpPr>
          <p:spPr bwMode="auto">
            <a:xfrm>
              <a:off x="2197" y="1202"/>
              <a:ext cx="226" cy="491"/>
            </a:xfrm>
            <a:custGeom>
              <a:avLst/>
              <a:gdLst>
                <a:gd name="T0" fmla="*/ 129 w 226"/>
                <a:gd name="T1" fmla="*/ 51 h 491"/>
                <a:gd name="T2" fmla="*/ 123 w 226"/>
                <a:gd name="T3" fmla="*/ 126 h 491"/>
                <a:gd name="T4" fmla="*/ 101 w 226"/>
                <a:gd name="T5" fmla="*/ 198 h 491"/>
                <a:gd name="T6" fmla="*/ 91 w 226"/>
                <a:gd name="T7" fmla="*/ 208 h 491"/>
                <a:gd name="T8" fmla="*/ 103 w 226"/>
                <a:gd name="T9" fmla="*/ 242 h 491"/>
                <a:gd name="T10" fmla="*/ 129 w 226"/>
                <a:gd name="T11" fmla="*/ 307 h 491"/>
                <a:gd name="T12" fmla="*/ 140 w 226"/>
                <a:gd name="T13" fmla="*/ 347 h 491"/>
                <a:gd name="T14" fmla="*/ 174 w 226"/>
                <a:gd name="T15" fmla="*/ 359 h 491"/>
                <a:gd name="T16" fmla="*/ 205 w 226"/>
                <a:gd name="T17" fmla="*/ 377 h 491"/>
                <a:gd name="T18" fmla="*/ 223 w 226"/>
                <a:gd name="T19" fmla="*/ 404 h 491"/>
                <a:gd name="T20" fmla="*/ 224 w 226"/>
                <a:gd name="T21" fmla="*/ 434 h 491"/>
                <a:gd name="T22" fmla="*/ 208 w 226"/>
                <a:gd name="T23" fmla="*/ 469 h 491"/>
                <a:gd name="T24" fmla="*/ 189 w 226"/>
                <a:gd name="T25" fmla="*/ 487 h 491"/>
                <a:gd name="T26" fmla="*/ 170 w 226"/>
                <a:gd name="T27" fmla="*/ 476 h 491"/>
                <a:gd name="T28" fmla="*/ 147 w 226"/>
                <a:gd name="T29" fmla="*/ 438 h 491"/>
                <a:gd name="T30" fmla="*/ 147 w 226"/>
                <a:gd name="T31" fmla="*/ 429 h 491"/>
                <a:gd name="T32" fmla="*/ 159 w 226"/>
                <a:gd name="T33" fmla="*/ 430 h 491"/>
                <a:gd name="T34" fmla="*/ 174 w 226"/>
                <a:gd name="T35" fmla="*/ 446 h 491"/>
                <a:gd name="T36" fmla="*/ 185 w 226"/>
                <a:gd name="T37" fmla="*/ 467 h 491"/>
                <a:gd name="T38" fmla="*/ 186 w 226"/>
                <a:gd name="T39" fmla="*/ 449 h 491"/>
                <a:gd name="T40" fmla="*/ 177 w 226"/>
                <a:gd name="T41" fmla="*/ 427 h 491"/>
                <a:gd name="T42" fmla="*/ 182 w 226"/>
                <a:gd name="T43" fmla="*/ 412 h 491"/>
                <a:gd name="T44" fmla="*/ 200 w 226"/>
                <a:gd name="T45" fmla="*/ 433 h 491"/>
                <a:gd name="T46" fmla="*/ 201 w 226"/>
                <a:gd name="T47" fmla="*/ 399 h 491"/>
                <a:gd name="T48" fmla="*/ 168 w 226"/>
                <a:gd name="T49" fmla="*/ 376 h 491"/>
                <a:gd name="T50" fmla="*/ 121 w 226"/>
                <a:gd name="T51" fmla="*/ 369 h 491"/>
                <a:gd name="T52" fmla="*/ 87 w 226"/>
                <a:gd name="T53" fmla="*/ 377 h 491"/>
                <a:gd name="T54" fmla="*/ 64 w 226"/>
                <a:gd name="T55" fmla="*/ 414 h 491"/>
                <a:gd name="T56" fmla="*/ 50 w 226"/>
                <a:gd name="T57" fmla="*/ 446 h 491"/>
                <a:gd name="T58" fmla="*/ 46 w 226"/>
                <a:gd name="T59" fmla="*/ 438 h 491"/>
                <a:gd name="T60" fmla="*/ 57 w 226"/>
                <a:gd name="T61" fmla="*/ 387 h 491"/>
                <a:gd name="T62" fmla="*/ 85 w 226"/>
                <a:gd name="T63" fmla="*/ 346 h 491"/>
                <a:gd name="T64" fmla="*/ 88 w 226"/>
                <a:gd name="T65" fmla="*/ 281 h 491"/>
                <a:gd name="T66" fmla="*/ 57 w 226"/>
                <a:gd name="T67" fmla="*/ 221 h 491"/>
                <a:gd name="T68" fmla="*/ 26 w 226"/>
                <a:gd name="T69" fmla="*/ 221 h 491"/>
                <a:gd name="T70" fmla="*/ 3 w 226"/>
                <a:gd name="T71" fmla="*/ 228 h 491"/>
                <a:gd name="T72" fmla="*/ 7 w 226"/>
                <a:gd name="T73" fmla="*/ 216 h 491"/>
                <a:gd name="T74" fmla="*/ 20 w 226"/>
                <a:gd name="T75" fmla="*/ 202 h 491"/>
                <a:gd name="T76" fmla="*/ 38 w 226"/>
                <a:gd name="T77" fmla="*/ 194 h 491"/>
                <a:gd name="T78" fmla="*/ 71 w 226"/>
                <a:gd name="T79" fmla="*/ 181 h 491"/>
                <a:gd name="T80" fmla="*/ 85 w 226"/>
                <a:gd name="T81" fmla="*/ 154 h 491"/>
                <a:gd name="T82" fmla="*/ 98 w 226"/>
                <a:gd name="T83" fmla="*/ 93 h 491"/>
                <a:gd name="T84" fmla="*/ 124 w 226"/>
                <a:gd name="T85" fmla="*/ 23 h 491"/>
                <a:gd name="T86" fmla="*/ 142 w 226"/>
                <a:gd name="T87" fmla="*/ 2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6" h="491">
                  <a:moveTo>
                    <a:pt x="143" y="0"/>
                  </a:moveTo>
                  <a:lnTo>
                    <a:pt x="134" y="25"/>
                  </a:lnTo>
                  <a:lnTo>
                    <a:pt x="129" y="51"/>
                  </a:lnTo>
                  <a:lnTo>
                    <a:pt x="127" y="76"/>
                  </a:lnTo>
                  <a:lnTo>
                    <a:pt x="125" y="101"/>
                  </a:lnTo>
                  <a:lnTo>
                    <a:pt x="123" y="126"/>
                  </a:lnTo>
                  <a:lnTo>
                    <a:pt x="119" y="151"/>
                  </a:lnTo>
                  <a:lnTo>
                    <a:pt x="112" y="175"/>
                  </a:lnTo>
                  <a:lnTo>
                    <a:pt x="101" y="198"/>
                  </a:lnTo>
                  <a:lnTo>
                    <a:pt x="97" y="201"/>
                  </a:lnTo>
                  <a:lnTo>
                    <a:pt x="95" y="204"/>
                  </a:lnTo>
                  <a:lnTo>
                    <a:pt x="91" y="208"/>
                  </a:lnTo>
                  <a:lnTo>
                    <a:pt x="87" y="210"/>
                  </a:lnTo>
                  <a:lnTo>
                    <a:pt x="95" y="224"/>
                  </a:lnTo>
                  <a:lnTo>
                    <a:pt x="103" y="242"/>
                  </a:lnTo>
                  <a:lnTo>
                    <a:pt x="112" y="263"/>
                  </a:lnTo>
                  <a:lnTo>
                    <a:pt x="121" y="285"/>
                  </a:lnTo>
                  <a:lnTo>
                    <a:pt x="129" y="307"/>
                  </a:lnTo>
                  <a:lnTo>
                    <a:pt x="135" y="326"/>
                  </a:lnTo>
                  <a:lnTo>
                    <a:pt x="139" y="341"/>
                  </a:lnTo>
                  <a:lnTo>
                    <a:pt x="140" y="347"/>
                  </a:lnTo>
                  <a:lnTo>
                    <a:pt x="151" y="351"/>
                  </a:lnTo>
                  <a:lnTo>
                    <a:pt x="163" y="354"/>
                  </a:lnTo>
                  <a:lnTo>
                    <a:pt x="174" y="359"/>
                  </a:lnTo>
                  <a:lnTo>
                    <a:pt x="185" y="364"/>
                  </a:lnTo>
                  <a:lnTo>
                    <a:pt x="195" y="370"/>
                  </a:lnTo>
                  <a:lnTo>
                    <a:pt x="205" y="377"/>
                  </a:lnTo>
                  <a:lnTo>
                    <a:pt x="213" y="385"/>
                  </a:lnTo>
                  <a:lnTo>
                    <a:pt x="221" y="395"/>
                  </a:lnTo>
                  <a:lnTo>
                    <a:pt x="223" y="404"/>
                  </a:lnTo>
                  <a:lnTo>
                    <a:pt x="224" y="414"/>
                  </a:lnTo>
                  <a:lnTo>
                    <a:pt x="226" y="425"/>
                  </a:lnTo>
                  <a:lnTo>
                    <a:pt x="224" y="434"/>
                  </a:lnTo>
                  <a:lnTo>
                    <a:pt x="220" y="445"/>
                  </a:lnTo>
                  <a:lnTo>
                    <a:pt x="215" y="457"/>
                  </a:lnTo>
                  <a:lnTo>
                    <a:pt x="208" y="469"/>
                  </a:lnTo>
                  <a:lnTo>
                    <a:pt x="200" y="476"/>
                  </a:lnTo>
                  <a:lnTo>
                    <a:pt x="196" y="481"/>
                  </a:lnTo>
                  <a:lnTo>
                    <a:pt x="189" y="487"/>
                  </a:lnTo>
                  <a:lnTo>
                    <a:pt x="180" y="491"/>
                  </a:lnTo>
                  <a:lnTo>
                    <a:pt x="172" y="491"/>
                  </a:lnTo>
                  <a:lnTo>
                    <a:pt x="170" y="476"/>
                  </a:lnTo>
                  <a:lnTo>
                    <a:pt x="165" y="461"/>
                  </a:lnTo>
                  <a:lnTo>
                    <a:pt x="158" y="448"/>
                  </a:lnTo>
                  <a:lnTo>
                    <a:pt x="147" y="438"/>
                  </a:lnTo>
                  <a:lnTo>
                    <a:pt x="148" y="435"/>
                  </a:lnTo>
                  <a:lnTo>
                    <a:pt x="147" y="431"/>
                  </a:lnTo>
                  <a:lnTo>
                    <a:pt x="147" y="429"/>
                  </a:lnTo>
                  <a:lnTo>
                    <a:pt x="147" y="426"/>
                  </a:lnTo>
                  <a:lnTo>
                    <a:pt x="154" y="427"/>
                  </a:lnTo>
                  <a:lnTo>
                    <a:pt x="159" y="430"/>
                  </a:lnTo>
                  <a:lnTo>
                    <a:pt x="165" y="435"/>
                  </a:lnTo>
                  <a:lnTo>
                    <a:pt x="170" y="441"/>
                  </a:lnTo>
                  <a:lnTo>
                    <a:pt x="174" y="446"/>
                  </a:lnTo>
                  <a:lnTo>
                    <a:pt x="177" y="453"/>
                  </a:lnTo>
                  <a:lnTo>
                    <a:pt x="181" y="460"/>
                  </a:lnTo>
                  <a:lnTo>
                    <a:pt x="185" y="467"/>
                  </a:lnTo>
                  <a:lnTo>
                    <a:pt x="187" y="461"/>
                  </a:lnTo>
                  <a:lnTo>
                    <a:pt x="187" y="456"/>
                  </a:lnTo>
                  <a:lnTo>
                    <a:pt x="186" y="449"/>
                  </a:lnTo>
                  <a:lnTo>
                    <a:pt x="186" y="443"/>
                  </a:lnTo>
                  <a:lnTo>
                    <a:pt x="184" y="438"/>
                  </a:lnTo>
                  <a:lnTo>
                    <a:pt x="177" y="427"/>
                  </a:lnTo>
                  <a:lnTo>
                    <a:pt x="171" y="415"/>
                  </a:lnTo>
                  <a:lnTo>
                    <a:pt x="172" y="407"/>
                  </a:lnTo>
                  <a:lnTo>
                    <a:pt x="182" y="412"/>
                  </a:lnTo>
                  <a:lnTo>
                    <a:pt x="191" y="422"/>
                  </a:lnTo>
                  <a:lnTo>
                    <a:pt x="197" y="429"/>
                  </a:lnTo>
                  <a:lnTo>
                    <a:pt x="200" y="433"/>
                  </a:lnTo>
                  <a:lnTo>
                    <a:pt x="205" y="422"/>
                  </a:lnTo>
                  <a:lnTo>
                    <a:pt x="205" y="410"/>
                  </a:lnTo>
                  <a:lnTo>
                    <a:pt x="201" y="399"/>
                  </a:lnTo>
                  <a:lnTo>
                    <a:pt x="194" y="388"/>
                  </a:lnTo>
                  <a:lnTo>
                    <a:pt x="182" y="381"/>
                  </a:lnTo>
                  <a:lnTo>
                    <a:pt x="168" y="376"/>
                  </a:lnTo>
                  <a:lnTo>
                    <a:pt x="153" y="372"/>
                  </a:lnTo>
                  <a:lnTo>
                    <a:pt x="137" y="370"/>
                  </a:lnTo>
                  <a:lnTo>
                    <a:pt x="121" y="369"/>
                  </a:lnTo>
                  <a:lnTo>
                    <a:pt x="107" y="370"/>
                  </a:lnTo>
                  <a:lnTo>
                    <a:pt x="96" y="373"/>
                  </a:lnTo>
                  <a:lnTo>
                    <a:pt x="87" y="377"/>
                  </a:lnTo>
                  <a:lnTo>
                    <a:pt x="77" y="388"/>
                  </a:lnTo>
                  <a:lnTo>
                    <a:pt x="70" y="400"/>
                  </a:lnTo>
                  <a:lnTo>
                    <a:pt x="64" y="414"/>
                  </a:lnTo>
                  <a:lnTo>
                    <a:pt x="57" y="426"/>
                  </a:lnTo>
                  <a:lnTo>
                    <a:pt x="54" y="437"/>
                  </a:lnTo>
                  <a:lnTo>
                    <a:pt x="50" y="446"/>
                  </a:lnTo>
                  <a:lnTo>
                    <a:pt x="47" y="453"/>
                  </a:lnTo>
                  <a:lnTo>
                    <a:pt x="45" y="454"/>
                  </a:lnTo>
                  <a:lnTo>
                    <a:pt x="46" y="438"/>
                  </a:lnTo>
                  <a:lnTo>
                    <a:pt x="49" y="420"/>
                  </a:lnTo>
                  <a:lnTo>
                    <a:pt x="51" y="403"/>
                  </a:lnTo>
                  <a:lnTo>
                    <a:pt x="57" y="387"/>
                  </a:lnTo>
                  <a:lnTo>
                    <a:pt x="64" y="370"/>
                  </a:lnTo>
                  <a:lnTo>
                    <a:pt x="73" y="357"/>
                  </a:lnTo>
                  <a:lnTo>
                    <a:pt x="85" y="346"/>
                  </a:lnTo>
                  <a:lnTo>
                    <a:pt x="98" y="339"/>
                  </a:lnTo>
                  <a:lnTo>
                    <a:pt x="95" y="309"/>
                  </a:lnTo>
                  <a:lnTo>
                    <a:pt x="88" y="281"/>
                  </a:lnTo>
                  <a:lnTo>
                    <a:pt x="80" y="254"/>
                  </a:lnTo>
                  <a:lnTo>
                    <a:pt x="66" y="228"/>
                  </a:lnTo>
                  <a:lnTo>
                    <a:pt x="57" y="221"/>
                  </a:lnTo>
                  <a:lnTo>
                    <a:pt x="47" y="219"/>
                  </a:lnTo>
                  <a:lnTo>
                    <a:pt x="36" y="220"/>
                  </a:lnTo>
                  <a:lnTo>
                    <a:pt x="26" y="221"/>
                  </a:lnTo>
                  <a:lnTo>
                    <a:pt x="17" y="224"/>
                  </a:lnTo>
                  <a:lnTo>
                    <a:pt x="8" y="227"/>
                  </a:lnTo>
                  <a:lnTo>
                    <a:pt x="3" y="228"/>
                  </a:lnTo>
                  <a:lnTo>
                    <a:pt x="0" y="227"/>
                  </a:lnTo>
                  <a:lnTo>
                    <a:pt x="3" y="221"/>
                  </a:lnTo>
                  <a:lnTo>
                    <a:pt x="7" y="216"/>
                  </a:lnTo>
                  <a:lnTo>
                    <a:pt x="12" y="212"/>
                  </a:lnTo>
                  <a:lnTo>
                    <a:pt x="15" y="206"/>
                  </a:lnTo>
                  <a:lnTo>
                    <a:pt x="20" y="202"/>
                  </a:lnTo>
                  <a:lnTo>
                    <a:pt x="26" y="198"/>
                  </a:lnTo>
                  <a:lnTo>
                    <a:pt x="31" y="196"/>
                  </a:lnTo>
                  <a:lnTo>
                    <a:pt x="38" y="194"/>
                  </a:lnTo>
                  <a:lnTo>
                    <a:pt x="52" y="191"/>
                  </a:lnTo>
                  <a:lnTo>
                    <a:pt x="64" y="186"/>
                  </a:lnTo>
                  <a:lnTo>
                    <a:pt x="71" y="181"/>
                  </a:lnTo>
                  <a:lnTo>
                    <a:pt x="77" y="172"/>
                  </a:lnTo>
                  <a:lnTo>
                    <a:pt x="82" y="164"/>
                  </a:lnTo>
                  <a:lnTo>
                    <a:pt x="85" y="154"/>
                  </a:lnTo>
                  <a:lnTo>
                    <a:pt x="87" y="143"/>
                  </a:lnTo>
                  <a:lnTo>
                    <a:pt x="90" y="129"/>
                  </a:lnTo>
                  <a:lnTo>
                    <a:pt x="98" y="93"/>
                  </a:lnTo>
                  <a:lnTo>
                    <a:pt x="107" y="63"/>
                  </a:lnTo>
                  <a:lnTo>
                    <a:pt x="117" y="40"/>
                  </a:lnTo>
                  <a:lnTo>
                    <a:pt x="124" y="23"/>
                  </a:lnTo>
                  <a:lnTo>
                    <a:pt x="132" y="13"/>
                  </a:lnTo>
                  <a:lnTo>
                    <a:pt x="138" y="4"/>
                  </a:lnTo>
                  <a:lnTo>
                    <a:pt x="142" y="2"/>
                  </a:lnTo>
                  <a:lnTo>
                    <a:pt x="1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146"/>
            <p:cNvSpPr>
              <a:spLocks/>
            </p:cNvSpPr>
            <p:nvPr/>
          </p:nvSpPr>
          <p:spPr bwMode="auto">
            <a:xfrm>
              <a:off x="1840" y="1148"/>
              <a:ext cx="536" cy="588"/>
            </a:xfrm>
            <a:custGeom>
              <a:avLst/>
              <a:gdLst>
                <a:gd name="T0" fmla="*/ 282 w 536"/>
                <a:gd name="T1" fmla="*/ 208 h 588"/>
                <a:gd name="T2" fmla="*/ 302 w 536"/>
                <a:gd name="T3" fmla="*/ 270 h 588"/>
                <a:gd name="T4" fmla="*/ 324 w 536"/>
                <a:gd name="T5" fmla="*/ 302 h 588"/>
                <a:gd name="T6" fmla="*/ 303 w 536"/>
                <a:gd name="T7" fmla="*/ 325 h 588"/>
                <a:gd name="T8" fmla="*/ 304 w 536"/>
                <a:gd name="T9" fmla="*/ 378 h 588"/>
                <a:gd name="T10" fmla="*/ 325 w 536"/>
                <a:gd name="T11" fmla="*/ 447 h 588"/>
                <a:gd name="T12" fmla="*/ 367 w 536"/>
                <a:gd name="T13" fmla="*/ 503 h 588"/>
                <a:gd name="T14" fmla="*/ 383 w 536"/>
                <a:gd name="T15" fmla="*/ 531 h 588"/>
                <a:gd name="T16" fmla="*/ 397 w 536"/>
                <a:gd name="T17" fmla="*/ 545 h 588"/>
                <a:gd name="T18" fmla="*/ 412 w 536"/>
                <a:gd name="T19" fmla="*/ 549 h 588"/>
                <a:gd name="T20" fmla="*/ 427 w 536"/>
                <a:gd name="T21" fmla="*/ 544 h 588"/>
                <a:gd name="T22" fmla="*/ 439 w 536"/>
                <a:gd name="T23" fmla="*/ 530 h 588"/>
                <a:gd name="T24" fmla="*/ 453 w 536"/>
                <a:gd name="T25" fmla="*/ 516 h 588"/>
                <a:gd name="T26" fmla="*/ 471 w 536"/>
                <a:gd name="T27" fmla="*/ 514 h 588"/>
                <a:gd name="T28" fmla="*/ 500 w 536"/>
                <a:gd name="T29" fmla="*/ 558 h 588"/>
                <a:gd name="T30" fmla="*/ 521 w 536"/>
                <a:gd name="T31" fmla="*/ 564 h 588"/>
                <a:gd name="T32" fmla="*/ 533 w 536"/>
                <a:gd name="T33" fmla="*/ 568 h 588"/>
                <a:gd name="T34" fmla="*/ 508 w 536"/>
                <a:gd name="T35" fmla="*/ 588 h 588"/>
                <a:gd name="T36" fmla="*/ 487 w 536"/>
                <a:gd name="T37" fmla="*/ 579 h 588"/>
                <a:gd name="T38" fmla="*/ 482 w 536"/>
                <a:gd name="T39" fmla="*/ 560 h 588"/>
                <a:gd name="T40" fmla="*/ 469 w 536"/>
                <a:gd name="T41" fmla="*/ 542 h 588"/>
                <a:gd name="T42" fmla="*/ 454 w 536"/>
                <a:gd name="T43" fmla="*/ 558 h 588"/>
                <a:gd name="T44" fmla="*/ 437 w 536"/>
                <a:gd name="T45" fmla="*/ 569 h 588"/>
                <a:gd name="T46" fmla="*/ 418 w 536"/>
                <a:gd name="T47" fmla="*/ 575 h 588"/>
                <a:gd name="T48" fmla="*/ 403 w 536"/>
                <a:gd name="T49" fmla="*/ 579 h 588"/>
                <a:gd name="T50" fmla="*/ 388 w 536"/>
                <a:gd name="T51" fmla="*/ 576 h 588"/>
                <a:gd name="T52" fmla="*/ 369 w 536"/>
                <a:gd name="T53" fmla="*/ 553 h 588"/>
                <a:gd name="T54" fmla="*/ 350 w 536"/>
                <a:gd name="T55" fmla="*/ 518 h 588"/>
                <a:gd name="T56" fmla="*/ 325 w 536"/>
                <a:gd name="T57" fmla="*/ 491 h 588"/>
                <a:gd name="T58" fmla="*/ 304 w 536"/>
                <a:gd name="T59" fmla="*/ 460 h 588"/>
                <a:gd name="T60" fmla="*/ 286 w 536"/>
                <a:gd name="T61" fmla="*/ 422 h 588"/>
                <a:gd name="T62" fmla="*/ 267 w 536"/>
                <a:gd name="T63" fmla="*/ 403 h 588"/>
                <a:gd name="T64" fmla="*/ 232 w 536"/>
                <a:gd name="T65" fmla="*/ 412 h 588"/>
                <a:gd name="T66" fmla="*/ 198 w 536"/>
                <a:gd name="T67" fmla="*/ 418 h 588"/>
                <a:gd name="T68" fmla="*/ 140 w 536"/>
                <a:gd name="T69" fmla="*/ 418 h 588"/>
                <a:gd name="T70" fmla="*/ 56 w 536"/>
                <a:gd name="T71" fmla="*/ 405 h 588"/>
                <a:gd name="T72" fmla="*/ 0 w 536"/>
                <a:gd name="T73" fmla="*/ 382 h 588"/>
                <a:gd name="T74" fmla="*/ 91 w 536"/>
                <a:gd name="T75" fmla="*/ 392 h 588"/>
                <a:gd name="T76" fmla="*/ 156 w 536"/>
                <a:gd name="T77" fmla="*/ 392 h 588"/>
                <a:gd name="T78" fmla="*/ 197 w 536"/>
                <a:gd name="T79" fmla="*/ 384 h 588"/>
                <a:gd name="T80" fmla="*/ 231 w 536"/>
                <a:gd name="T81" fmla="*/ 374 h 588"/>
                <a:gd name="T82" fmla="*/ 258 w 536"/>
                <a:gd name="T83" fmla="*/ 359 h 588"/>
                <a:gd name="T84" fmla="*/ 267 w 536"/>
                <a:gd name="T85" fmla="*/ 316 h 588"/>
                <a:gd name="T86" fmla="*/ 258 w 536"/>
                <a:gd name="T87" fmla="*/ 259 h 588"/>
                <a:gd name="T88" fmla="*/ 245 w 536"/>
                <a:gd name="T89" fmla="*/ 194 h 588"/>
                <a:gd name="T90" fmla="*/ 255 w 536"/>
                <a:gd name="T91" fmla="*/ 92 h 588"/>
                <a:gd name="T92" fmla="*/ 249 w 536"/>
                <a:gd name="T93" fmla="*/ 25 h 588"/>
                <a:gd name="T94" fmla="*/ 267 w 536"/>
                <a:gd name="T95" fmla="*/ 27 h 588"/>
                <a:gd name="T96" fmla="*/ 283 w 536"/>
                <a:gd name="T97" fmla="*/ 148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6" h="588">
                  <a:moveTo>
                    <a:pt x="283" y="148"/>
                  </a:moveTo>
                  <a:lnTo>
                    <a:pt x="283" y="178"/>
                  </a:lnTo>
                  <a:lnTo>
                    <a:pt x="282" y="208"/>
                  </a:lnTo>
                  <a:lnTo>
                    <a:pt x="284" y="237"/>
                  </a:lnTo>
                  <a:lnTo>
                    <a:pt x="296" y="262"/>
                  </a:lnTo>
                  <a:lnTo>
                    <a:pt x="302" y="270"/>
                  </a:lnTo>
                  <a:lnTo>
                    <a:pt x="312" y="283"/>
                  </a:lnTo>
                  <a:lnTo>
                    <a:pt x="320" y="297"/>
                  </a:lnTo>
                  <a:lnTo>
                    <a:pt x="324" y="302"/>
                  </a:lnTo>
                  <a:lnTo>
                    <a:pt x="304" y="297"/>
                  </a:lnTo>
                  <a:lnTo>
                    <a:pt x="304" y="310"/>
                  </a:lnTo>
                  <a:lnTo>
                    <a:pt x="303" y="325"/>
                  </a:lnTo>
                  <a:lnTo>
                    <a:pt x="303" y="339"/>
                  </a:lnTo>
                  <a:lnTo>
                    <a:pt x="302" y="354"/>
                  </a:lnTo>
                  <a:lnTo>
                    <a:pt x="304" y="378"/>
                  </a:lnTo>
                  <a:lnTo>
                    <a:pt x="309" y="403"/>
                  </a:lnTo>
                  <a:lnTo>
                    <a:pt x="317" y="426"/>
                  </a:lnTo>
                  <a:lnTo>
                    <a:pt x="325" y="447"/>
                  </a:lnTo>
                  <a:lnTo>
                    <a:pt x="338" y="468"/>
                  </a:lnTo>
                  <a:lnTo>
                    <a:pt x="351" y="487"/>
                  </a:lnTo>
                  <a:lnTo>
                    <a:pt x="367" y="503"/>
                  </a:lnTo>
                  <a:lnTo>
                    <a:pt x="385" y="518"/>
                  </a:lnTo>
                  <a:lnTo>
                    <a:pt x="382" y="525"/>
                  </a:lnTo>
                  <a:lnTo>
                    <a:pt x="383" y="531"/>
                  </a:lnTo>
                  <a:lnTo>
                    <a:pt x="387" y="538"/>
                  </a:lnTo>
                  <a:lnTo>
                    <a:pt x="392" y="542"/>
                  </a:lnTo>
                  <a:lnTo>
                    <a:pt x="397" y="545"/>
                  </a:lnTo>
                  <a:lnTo>
                    <a:pt x="402" y="546"/>
                  </a:lnTo>
                  <a:lnTo>
                    <a:pt x="407" y="548"/>
                  </a:lnTo>
                  <a:lnTo>
                    <a:pt x="412" y="549"/>
                  </a:lnTo>
                  <a:lnTo>
                    <a:pt x="418" y="548"/>
                  </a:lnTo>
                  <a:lnTo>
                    <a:pt x="423" y="546"/>
                  </a:lnTo>
                  <a:lnTo>
                    <a:pt x="427" y="544"/>
                  </a:lnTo>
                  <a:lnTo>
                    <a:pt x="432" y="539"/>
                  </a:lnTo>
                  <a:lnTo>
                    <a:pt x="435" y="534"/>
                  </a:lnTo>
                  <a:lnTo>
                    <a:pt x="439" y="530"/>
                  </a:lnTo>
                  <a:lnTo>
                    <a:pt x="444" y="525"/>
                  </a:lnTo>
                  <a:lnTo>
                    <a:pt x="448" y="521"/>
                  </a:lnTo>
                  <a:lnTo>
                    <a:pt x="453" y="516"/>
                  </a:lnTo>
                  <a:lnTo>
                    <a:pt x="459" y="514"/>
                  </a:lnTo>
                  <a:lnTo>
                    <a:pt x="465" y="514"/>
                  </a:lnTo>
                  <a:lnTo>
                    <a:pt x="471" y="514"/>
                  </a:lnTo>
                  <a:lnTo>
                    <a:pt x="486" y="526"/>
                  </a:lnTo>
                  <a:lnTo>
                    <a:pt x="496" y="542"/>
                  </a:lnTo>
                  <a:lnTo>
                    <a:pt x="500" y="558"/>
                  </a:lnTo>
                  <a:lnTo>
                    <a:pt x="501" y="568"/>
                  </a:lnTo>
                  <a:lnTo>
                    <a:pt x="512" y="571"/>
                  </a:lnTo>
                  <a:lnTo>
                    <a:pt x="521" y="564"/>
                  </a:lnTo>
                  <a:lnTo>
                    <a:pt x="529" y="557"/>
                  </a:lnTo>
                  <a:lnTo>
                    <a:pt x="536" y="558"/>
                  </a:lnTo>
                  <a:lnTo>
                    <a:pt x="533" y="568"/>
                  </a:lnTo>
                  <a:lnTo>
                    <a:pt x="527" y="576"/>
                  </a:lnTo>
                  <a:lnTo>
                    <a:pt x="517" y="583"/>
                  </a:lnTo>
                  <a:lnTo>
                    <a:pt x="508" y="588"/>
                  </a:lnTo>
                  <a:lnTo>
                    <a:pt x="501" y="587"/>
                  </a:lnTo>
                  <a:lnTo>
                    <a:pt x="494" y="584"/>
                  </a:lnTo>
                  <a:lnTo>
                    <a:pt x="487" y="579"/>
                  </a:lnTo>
                  <a:lnTo>
                    <a:pt x="484" y="571"/>
                  </a:lnTo>
                  <a:lnTo>
                    <a:pt x="484" y="565"/>
                  </a:lnTo>
                  <a:lnTo>
                    <a:pt x="482" y="560"/>
                  </a:lnTo>
                  <a:lnTo>
                    <a:pt x="484" y="553"/>
                  </a:lnTo>
                  <a:lnTo>
                    <a:pt x="485" y="548"/>
                  </a:lnTo>
                  <a:lnTo>
                    <a:pt x="469" y="542"/>
                  </a:lnTo>
                  <a:lnTo>
                    <a:pt x="464" y="548"/>
                  </a:lnTo>
                  <a:lnTo>
                    <a:pt x="459" y="553"/>
                  </a:lnTo>
                  <a:lnTo>
                    <a:pt x="454" y="558"/>
                  </a:lnTo>
                  <a:lnTo>
                    <a:pt x="449" y="563"/>
                  </a:lnTo>
                  <a:lnTo>
                    <a:pt x="443" y="567"/>
                  </a:lnTo>
                  <a:lnTo>
                    <a:pt x="437" y="569"/>
                  </a:lnTo>
                  <a:lnTo>
                    <a:pt x="430" y="572"/>
                  </a:lnTo>
                  <a:lnTo>
                    <a:pt x="423" y="573"/>
                  </a:lnTo>
                  <a:lnTo>
                    <a:pt x="418" y="575"/>
                  </a:lnTo>
                  <a:lnTo>
                    <a:pt x="413" y="577"/>
                  </a:lnTo>
                  <a:lnTo>
                    <a:pt x="408" y="579"/>
                  </a:lnTo>
                  <a:lnTo>
                    <a:pt x="403" y="579"/>
                  </a:lnTo>
                  <a:lnTo>
                    <a:pt x="398" y="579"/>
                  </a:lnTo>
                  <a:lnTo>
                    <a:pt x="393" y="577"/>
                  </a:lnTo>
                  <a:lnTo>
                    <a:pt x="388" y="576"/>
                  </a:lnTo>
                  <a:lnTo>
                    <a:pt x="383" y="572"/>
                  </a:lnTo>
                  <a:lnTo>
                    <a:pt x="375" y="563"/>
                  </a:lnTo>
                  <a:lnTo>
                    <a:pt x="369" y="553"/>
                  </a:lnTo>
                  <a:lnTo>
                    <a:pt x="362" y="541"/>
                  </a:lnTo>
                  <a:lnTo>
                    <a:pt x="356" y="530"/>
                  </a:lnTo>
                  <a:lnTo>
                    <a:pt x="350" y="518"/>
                  </a:lnTo>
                  <a:lnTo>
                    <a:pt x="343" y="508"/>
                  </a:lnTo>
                  <a:lnTo>
                    <a:pt x="335" y="499"/>
                  </a:lnTo>
                  <a:lnTo>
                    <a:pt x="325" y="491"/>
                  </a:lnTo>
                  <a:lnTo>
                    <a:pt x="318" y="483"/>
                  </a:lnTo>
                  <a:lnTo>
                    <a:pt x="310" y="472"/>
                  </a:lnTo>
                  <a:lnTo>
                    <a:pt x="304" y="460"/>
                  </a:lnTo>
                  <a:lnTo>
                    <a:pt x="297" y="447"/>
                  </a:lnTo>
                  <a:lnTo>
                    <a:pt x="291" y="434"/>
                  </a:lnTo>
                  <a:lnTo>
                    <a:pt x="286" y="422"/>
                  </a:lnTo>
                  <a:lnTo>
                    <a:pt x="282" y="409"/>
                  </a:lnTo>
                  <a:lnTo>
                    <a:pt x="278" y="399"/>
                  </a:lnTo>
                  <a:lnTo>
                    <a:pt x="267" y="403"/>
                  </a:lnTo>
                  <a:lnTo>
                    <a:pt x="256" y="407"/>
                  </a:lnTo>
                  <a:lnTo>
                    <a:pt x="245" y="409"/>
                  </a:lnTo>
                  <a:lnTo>
                    <a:pt x="232" y="412"/>
                  </a:lnTo>
                  <a:lnTo>
                    <a:pt x="220" y="415"/>
                  </a:lnTo>
                  <a:lnTo>
                    <a:pt x="209" y="416"/>
                  </a:lnTo>
                  <a:lnTo>
                    <a:pt x="198" y="418"/>
                  </a:lnTo>
                  <a:lnTo>
                    <a:pt x="188" y="419"/>
                  </a:lnTo>
                  <a:lnTo>
                    <a:pt x="166" y="419"/>
                  </a:lnTo>
                  <a:lnTo>
                    <a:pt x="140" y="418"/>
                  </a:lnTo>
                  <a:lnTo>
                    <a:pt x="112" y="415"/>
                  </a:lnTo>
                  <a:lnTo>
                    <a:pt x="83" y="411"/>
                  </a:lnTo>
                  <a:lnTo>
                    <a:pt x="56" y="405"/>
                  </a:lnTo>
                  <a:lnTo>
                    <a:pt x="32" y="399"/>
                  </a:lnTo>
                  <a:lnTo>
                    <a:pt x="12" y="392"/>
                  </a:lnTo>
                  <a:lnTo>
                    <a:pt x="0" y="382"/>
                  </a:lnTo>
                  <a:lnTo>
                    <a:pt x="33" y="386"/>
                  </a:lnTo>
                  <a:lnTo>
                    <a:pt x="64" y="390"/>
                  </a:lnTo>
                  <a:lnTo>
                    <a:pt x="91" y="392"/>
                  </a:lnTo>
                  <a:lnTo>
                    <a:pt x="116" y="393"/>
                  </a:lnTo>
                  <a:lnTo>
                    <a:pt x="137" y="393"/>
                  </a:lnTo>
                  <a:lnTo>
                    <a:pt x="156" y="392"/>
                  </a:lnTo>
                  <a:lnTo>
                    <a:pt x="171" y="390"/>
                  </a:lnTo>
                  <a:lnTo>
                    <a:pt x="183" y="388"/>
                  </a:lnTo>
                  <a:lnTo>
                    <a:pt x="197" y="384"/>
                  </a:lnTo>
                  <a:lnTo>
                    <a:pt x="209" y="381"/>
                  </a:lnTo>
                  <a:lnTo>
                    <a:pt x="220" y="377"/>
                  </a:lnTo>
                  <a:lnTo>
                    <a:pt x="231" y="374"/>
                  </a:lnTo>
                  <a:lnTo>
                    <a:pt x="240" y="370"/>
                  </a:lnTo>
                  <a:lnTo>
                    <a:pt x="250" y="365"/>
                  </a:lnTo>
                  <a:lnTo>
                    <a:pt x="258" y="359"/>
                  </a:lnTo>
                  <a:lnTo>
                    <a:pt x="268" y="352"/>
                  </a:lnTo>
                  <a:lnTo>
                    <a:pt x="267" y="335"/>
                  </a:lnTo>
                  <a:lnTo>
                    <a:pt x="267" y="316"/>
                  </a:lnTo>
                  <a:lnTo>
                    <a:pt x="268" y="296"/>
                  </a:lnTo>
                  <a:lnTo>
                    <a:pt x="272" y="277"/>
                  </a:lnTo>
                  <a:lnTo>
                    <a:pt x="258" y="259"/>
                  </a:lnTo>
                  <a:lnTo>
                    <a:pt x="249" y="239"/>
                  </a:lnTo>
                  <a:lnTo>
                    <a:pt x="242" y="217"/>
                  </a:lnTo>
                  <a:lnTo>
                    <a:pt x="245" y="194"/>
                  </a:lnTo>
                  <a:lnTo>
                    <a:pt x="250" y="160"/>
                  </a:lnTo>
                  <a:lnTo>
                    <a:pt x="254" y="128"/>
                  </a:lnTo>
                  <a:lnTo>
                    <a:pt x="255" y="92"/>
                  </a:lnTo>
                  <a:lnTo>
                    <a:pt x="250" y="50"/>
                  </a:lnTo>
                  <a:lnTo>
                    <a:pt x="250" y="38"/>
                  </a:lnTo>
                  <a:lnTo>
                    <a:pt x="249" y="25"/>
                  </a:lnTo>
                  <a:lnTo>
                    <a:pt x="247" y="12"/>
                  </a:lnTo>
                  <a:lnTo>
                    <a:pt x="247" y="0"/>
                  </a:lnTo>
                  <a:lnTo>
                    <a:pt x="267" y="27"/>
                  </a:lnTo>
                  <a:lnTo>
                    <a:pt x="277" y="73"/>
                  </a:lnTo>
                  <a:lnTo>
                    <a:pt x="282" y="119"/>
                  </a:lnTo>
                  <a:lnTo>
                    <a:pt x="283" y="1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47"/>
            <p:cNvSpPr>
              <a:spLocks/>
            </p:cNvSpPr>
            <p:nvPr/>
          </p:nvSpPr>
          <p:spPr bwMode="auto">
            <a:xfrm>
              <a:off x="2577" y="1327"/>
              <a:ext cx="55" cy="42"/>
            </a:xfrm>
            <a:custGeom>
              <a:avLst/>
              <a:gdLst>
                <a:gd name="T0" fmla="*/ 24 w 55"/>
                <a:gd name="T1" fmla="*/ 1 h 42"/>
                <a:gd name="T2" fmla="*/ 40 w 55"/>
                <a:gd name="T3" fmla="*/ 11 h 42"/>
                <a:gd name="T4" fmla="*/ 49 w 55"/>
                <a:gd name="T5" fmla="*/ 20 h 42"/>
                <a:gd name="T6" fmla="*/ 51 w 55"/>
                <a:gd name="T7" fmla="*/ 30 h 42"/>
                <a:gd name="T8" fmla="*/ 55 w 55"/>
                <a:gd name="T9" fmla="*/ 42 h 42"/>
                <a:gd name="T10" fmla="*/ 52 w 55"/>
                <a:gd name="T11" fmla="*/ 39 h 42"/>
                <a:gd name="T12" fmla="*/ 45 w 55"/>
                <a:gd name="T13" fmla="*/ 34 h 42"/>
                <a:gd name="T14" fmla="*/ 36 w 55"/>
                <a:gd name="T15" fmla="*/ 27 h 42"/>
                <a:gd name="T16" fmla="*/ 29 w 55"/>
                <a:gd name="T17" fmla="*/ 18 h 42"/>
                <a:gd name="T18" fmla="*/ 21 w 55"/>
                <a:gd name="T19" fmla="*/ 15 h 42"/>
                <a:gd name="T20" fmla="*/ 14 w 55"/>
                <a:gd name="T21" fmla="*/ 12 h 42"/>
                <a:gd name="T22" fmla="*/ 5 w 55"/>
                <a:gd name="T23" fmla="*/ 8 h 42"/>
                <a:gd name="T24" fmla="*/ 0 w 55"/>
                <a:gd name="T25" fmla="*/ 3 h 42"/>
                <a:gd name="T26" fmla="*/ 4 w 55"/>
                <a:gd name="T27" fmla="*/ 0 h 42"/>
                <a:gd name="T28" fmla="*/ 10 w 55"/>
                <a:gd name="T29" fmla="*/ 0 h 42"/>
                <a:gd name="T30" fmla="*/ 18 w 55"/>
                <a:gd name="T31" fmla="*/ 0 h 42"/>
                <a:gd name="T32" fmla="*/ 24 w 55"/>
                <a:gd name="T33"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5" h="42">
                  <a:moveTo>
                    <a:pt x="24" y="1"/>
                  </a:moveTo>
                  <a:lnTo>
                    <a:pt x="40" y="11"/>
                  </a:lnTo>
                  <a:lnTo>
                    <a:pt x="49" y="20"/>
                  </a:lnTo>
                  <a:lnTo>
                    <a:pt x="51" y="30"/>
                  </a:lnTo>
                  <a:lnTo>
                    <a:pt x="55" y="42"/>
                  </a:lnTo>
                  <a:lnTo>
                    <a:pt x="52" y="39"/>
                  </a:lnTo>
                  <a:lnTo>
                    <a:pt x="45" y="34"/>
                  </a:lnTo>
                  <a:lnTo>
                    <a:pt x="36" y="27"/>
                  </a:lnTo>
                  <a:lnTo>
                    <a:pt x="29" y="18"/>
                  </a:lnTo>
                  <a:lnTo>
                    <a:pt x="21" y="15"/>
                  </a:lnTo>
                  <a:lnTo>
                    <a:pt x="14" y="12"/>
                  </a:lnTo>
                  <a:lnTo>
                    <a:pt x="5" y="8"/>
                  </a:lnTo>
                  <a:lnTo>
                    <a:pt x="0" y="3"/>
                  </a:lnTo>
                  <a:lnTo>
                    <a:pt x="4" y="0"/>
                  </a:lnTo>
                  <a:lnTo>
                    <a:pt x="10" y="0"/>
                  </a:lnTo>
                  <a:lnTo>
                    <a:pt x="18" y="0"/>
                  </a:lnTo>
                  <a:lnTo>
                    <a:pt x="2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148"/>
            <p:cNvSpPr>
              <a:spLocks/>
            </p:cNvSpPr>
            <p:nvPr/>
          </p:nvSpPr>
          <p:spPr bwMode="auto">
            <a:xfrm>
              <a:off x="2543" y="1339"/>
              <a:ext cx="74" cy="61"/>
            </a:xfrm>
            <a:custGeom>
              <a:avLst/>
              <a:gdLst>
                <a:gd name="T0" fmla="*/ 74 w 74"/>
                <a:gd name="T1" fmla="*/ 61 h 61"/>
                <a:gd name="T2" fmla="*/ 65 w 74"/>
                <a:gd name="T3" fmla="*/ 56 h 61"/>
                <a:gd name="T4" fmla="*/ 57 w 74"/>
                <a:gd name="T5" fmla="*/ 48 h 61"/>
                <a:gd name="T6" fmla="*/ 49 w 74"/>
                <a:gd name="T7" fmla="*/ 40 h 61"/>
                <a:gd name="T8" fmla="*/ 42 w 74"/>
                <a:gd name="T9" fmla="*/ 30 h 61"/>
                <a:gd name="T10" fmla="*/ 37 w 74"/>
                <a:gd name="T11" fmla="*/ 27 h 61"/>
                <a:gd name="T12" fmla="*/ 29 w 74"/>
                <a:gd name="T13" fmla="*/ 25 h 61"/>
                <a:gd name="T14" fmla="*/ 22 w 74"/>
                <a:gd name="T15" fmla="*/ 21 h 61"/>
                <a:gd name="T16" fmla="*/ 16 w 74"/>
                <a:gd name="T17" fmla="*/ 17 h 61"/>
                <a:gd name="T18" fmla="*/ 8 w 74"/>
                <a:gd name="T19" fmla="*/ 12 h 61"/>
                <a:gd name="T20" fmla="*/ 3 w 74"/>
                <a:gd name="T21" fmla="*/ 8 h 61"/>
                <a:gd name="T22" fmla="*/ 0 w 74"/>
                <a:gd name="T23" fmla="*/ 4 h 61"/>
                <a:gd name="T24" fmla="*/ 0 w 74"/>
                <a:gd name="T25" fmla="*/ 0 h 61"/>
                <a:gd name="T26" fmla="*/ 11 w 74"/>
                <a:gd name="T27" fmla="*/ 2 h 61"/>
                <a:gd name="T28" fmla="*/ 22 w 74"/>
                <a:gd name="T29" fmla="*/ 4 h 61"/>
                <a:gd name="T30" fmla="*/ 32 w 74"/>
                <a:gd name="T31" fmla="*/ 8 h 61"/>
                <a:gd name="T32" fmla="*/ 41 w 74"/>
                <a:gd name="T33" fmla="*/ 12 h 61"/>
                <a:gd name="T34" fmla="*/ 49 w 74"/>
                <a:gd name="T35" fmla="*/ 18 h 61"/>
                <a:gd name="T36" fmla="*/ 57 w 74"/>
                <a:gd name="T37" fmla="*/ 25 h 61"/>
                <a:gd name="T38" fmla="*/ 63 w 74"/>
                <a:gd name="T39" fmla="*/ 31 h 61"/>
                <a:gd name="T40" fmla="*/ 69 w 74"/>
                <a:gd name="T41" fmla="*/ 40 h 61"/>
                <a:gd name="T42" fmla="*/ 69 w 74"/>
                <a:gd name="T43" fmla="*/ 46 h 61"/>
                <a:gd name="T44" fmla="*/ 72 w 74"/>
                <a:gd name="T45" fmla="*/ 53 h 61"/>
                <a:gd name="T46" fmla="*/ 73 w 74"/>
                <a:gd name="T47" fmla="*/ 59 h 61"/>
                <a:gd name="T48" fmla="*/ 74 w 74"/>
                <a:gd name="T49"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4" h="61">
                  <a:moveTo>
                    <a:pt x="74" y="61"/>
                  </a:moveTo>
                  <a:lnTo>
                    <a:pt x="65" y="56"/>
                  </a:lnTo>
                  <a:lnTo>
                    <a:pt x="57" y="48"/>
                  </a:lnTo>
                  <a:lnTo>
                    <a:pt x="49" y="40"/>
                  </a:lnTo>
                  <a:lnTo>
                    <a:pt x="42" y="30"/>
                  </a:lnTo>
                  <a:lnTo>
                    <a:pt x="37" y="27"/>
                  </a:lnTo>
                  <a:lnTo>
                    <a:pt x="29" y="25"/>
                  </a:lnTo>
                  <a:lnTo>
                    <a:pt x="22" y="21"/>
                  </a:lnTo>
                  <a:lnTo>
                    <a:pt x="16" y="17"/>
                  </a:lnTo>
                  <a:lnTo>
                    <a:pt x="8" y="12"/>
                  </a:lnTo>
                  <a:lnTo>
                    <a:pt x="3" y="8"/>
                  </a:lnTo>
                  <a:lnTo>
                    <a:pt x="0" y="4"/>
                  </a:lnTo>
                  <a:lnTo>
                    <a:pt x="0" y="0"/>
                  </a:lnTo>
                  <a:lnTo>
                    <a:pt x="11" y="2"/>
                  </a:lnTo>
                  <a:lnTo>
                    <a:pt x="22" y="4"/>
                  </a:lnTo>
                  <a:lnTo>
                    <a:pt x="32" y="8"/>
                  </a:lnTo>
                  <a:lnTo>
                    <a:pt x="41" y="12"/>
                  </a:lnTo>
                  <a:lnTo>
                    <a:pt x="49" y="18"/>
                  </a:lnTo>
                  <a:lnTo>
                    <a:pt x="57" y="25"/>
                  </a:lnTo>
                  <a:lnTo>
                    <a:pt x="63" y="31"/>
                  </a:lnTo>
                  <a:lnTo>
                    <a:pt x="69" y="40"/>
                  </a:lnTo>
                  <a:lnTo>
                    <a:pt x="69" y="46"/>
                  </a:lnTo>
                  <a:lnTo>
                    <a:pt x="72" y="53"/>
                  </a:lnTo>
                  <a:lnTo>
                    <a:pt x="73" y="59"/>
                  </a:lnTo>
                  <a:lnTo>
                    <a:pt x="74"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149"/>
            <p:cNvSpPr>
              <a:spLocks/>
            </p:cNvSpPr>
            <p:nvPr/>
          </p:nvSpPr>
          <p:spPr bwMode="auto">
            <a:xfrm>
              <a:off x="2314" y="1379"/>
              <a:ext cx="286" cy="84"/>
            </a:xfrm>
            <a:custGeom>
              <a:avLst/>
              <a:gdLst>
                <a:gd name="T0" fmla="*/ 8 w 286"/>
                <a:gd name="T1" fmla="*/ 48 h 84"/>
                <a:gd name="T2" fmla="*/ 26 w 286"/>
                <a:gd name="T3" fmla="*/ 46 h 84"/>
                <a:gd name="T4" fmla="*/ 43 w 286"/>
                <a:gd name="T5" fmla="*/ 43 h 84"/>
                <a:gd name="T6" fmla="*/ 59 w 286"/>
                <a:gd name="T7" fmla="*/ 42 h 84"/>
                <a:gd name="T8" fmla="*/ 79 w 286"/>
                <a:gd name="T9" fmla="*/ 35 h 84"/>
                <a:gd name="T10" fmla="*/ 104 w 286"/>
                <a:gd name="T11" fmla="*/ 29 h 84"/>
                <a:gd name="T12" fmla="*/ 130 w 286"/>
                <a:gd name="T13" fmla="*/ 33 h 84"/>
                <a:gd name="T14" fmla="*/ 153 w 286"/>
                <a:gd name="T15" fmla="*/ 43 h 84"/>
                <a:gd name="T16" fmla="*/ 178 w 286"/>
                <a:gd name="T17" fmla="*/ 55 h 84"/>
                <a:gd name="T18" fmla="*/ 198 w 286"/>
                <a:gd name="T19" fmla="*/ 43 h 84"/>
                <a:gd name="T20" fmla="*/ 213 w 286"/>
                <a:gd name="T21" fmla="*/ 17 h 84"/>
                <a:gd name="T22" fmla="*/ 230 w 286"/>
                <a:gd name="T23" fmla="*/ 0 h 84"/>
                <a:gd name="T24" fmla="*/ 247 w 286"/>
                <a:gd name="T25" fmla="*/ 4 h 84"/>
                <a:gd name="T26" fmla="*/ 257 w 286"/>
                <a:gd name="T27" fmla="*/ 12 h 84"/>
                <a:gd name="T28" fmla="*/ 267 w 286"/>
                <a:gd name="T29" fmla="*/ 17 h 84"/>
                <a:gd name="T30" fmla="*/ 279 w 286"/>
                <a:gd name="T31" fmla="*/ 24 h 84"/>
                <a:gd name="T32" fmla="*/ 283 w 286"/>
                <a:gd name="T33" fmla="*/ 29 h 84"/>
                <a:gd name="T34" fmla="*/ 273 w 286"/>
                <a:gd name="T35" fmla="*/ 29 h 84"/>
                <a:gd name="T36" fmla="*/ 260 w 286"/>
                <a:gd name="T37" fmla="*/ 28 h 84"/>
                <a:gd name="T38" fmla="*/ 249 w 286"/>
                <a:gd name="T39" fmla="*/ 28 h 84"/>
                <a:gd name="T40" fmla="*/ 239 w 286"/>
                <a:gd name="T41" fmla="*/ 32 h 84"/>
                <a:gd name="T42" fmla="*/ 223 w 286"/>
                <a:gd name="T43" fmla="*/ 48 h 84"/>
                <a:gd name="T44" fmla="*/ 205 w 286"/>
                <a:gd name="T45" fmla="*/ 69 h 84"/>
                <a:gd name="T46" fmla="*/ 188 w 286"/>
                <a:gd name="T47" fmla="*/ 82 h 84"/>
                <a:gd name="T48" fmla="*/ 168 w 286"/>
                <a:gd name="T49" fmla="*/ 82 h 84"/>
                <a:gd name="T50" fmla="*/ 146 w 286"/>
                <a:gd name="T51" fmla="*/ 71 h 84"/>
                <a:gd name="T52" fmla="*/ 124 w 286"/>
                <a:gd name="T53" fmla="*/ 58 h 84"/>
                <a:gd name="T54" fmla="*/ 101 w 286"/>
                <a:gd name="T55" fmla="*/ 52 h 84"/>
                <a:gd name="T56" fmla="*/ 78 w 286"/>
                <a:gd name="T57" fmla="*/ 58 h 84"/>
                <a:gd name="T58" fmla="*/ 53 w 286"/>
                <a:gd name="T59" fmla="*/ 61 h 84"/>
                <a:gd name="T60" fmla="*/ 27 w 286"/>
                <a:gd name="T61" fmla="*/ 65 h 84"/>
                <a:gd name="T62" fmla="*/ 8 w 286"/>
                <a:gd name="T63" fmla="*/ 65 h 84"/>
                <a:gd name="T64" fmla="*/ 0 w 286"/>
                <a:gd name="T65" fmla="*/ 5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6" h="84">
                  <a:moveTo>
                    <a:pt x="0" y="50"/>
                  </a:moveTo>
                  <a:lnTo>
                    <a:pt x="8" y="48"/>
                  </a:lnTo>
                  <a:lnTo>
                    <a:pt x="17" y="46"/>
                  </a:lnTo>
                  <a:lnTo>
                    <a:pt x="26" y="46"/>
                  </a:lnTo>
                  <a:lnTo>
                    <a:pt x="34" y="44"/>
                  </a:lnTo>
                  <a:lnTo>
                    <a:pt x="43" y="43"/>
                  </a:lnTo>
                  <a:lnTo>
                    <a:pt x="51" y="42"/>
                  </a:lnTo>
                  <a:lnTo>
                    <a:pt x="59" y="42"/>
                  </a:lnTo>
                  <a:lnTo>
                    <a:pt x="68" y="40"/>
                  </a:lnTo>
                  <a:lnTo>
                    <a:pt x="79" y="35"/>
                  </a:lnTo>
                  <a:lnTo>
                    <a:pt x="91" y="31"/>
                  </a:lnTo>
                  <a:lnTo>
                    <a:pt x="104" y="29"/>
                  </a:lnTo>
                  <a:lnTo>
                    <a:pt x="116" y="31"/>
                  </a:lnTo>
                  <a:lnTo>
                    <a:pt x="130" y="33"/>
                  </a:lnTo>
                  <a:lnTo>
                    <a:pt x="141" y="37"/>
                  </a:lnTo>
                  <a:lnTo>
                    <a:pt x="153" y="43"/>
                  </a:lnTo>
                  <a:lnTo>
                    <a:pt x="164" y="50"/>
                  </a:lnTo>
                  <a:lnTo>
                    <a:pt x="178" y="55"/>
                  </a:lnTo>
                  <a:lnTo>
                    <a:pt x="189" y="52"/>
                  </a:lnTo>
                  <a:lnTo>
                    <a:pt x="198" y="43"/>
                  </a:lnTo>
                  <a:lnTo>
                    <a:pt x="205" y="31"/>
                  </a:lnTo>
                  <a:lnTo>
                    <a:pt x="213" y="17"/>
                  </a:lnTo>
                  <a:lnTo>
                    <a:pt x="221" y="6"/>
                  </a:lnTo>
                  <a:lnTo>
                    <a:pt x="230" y="0"/>
                  </a:lnTo>
                  <a:lnTo>
                    <a:pt x="242" y="0"/>
                  </a:lnTo>
                  <a:lnTo>
                    <a:pt x="247" y="4"/>
                  </a:lnTo>
                  <a:lnTo>
                    <a:pt x="252" y="8"/>
                  </a:lnTo>
                  <a:lnTo>
                    <a:pt x="257" y="12"/>
                  </a:lnTo>
                  <a:lnTo>
                    <a:pt x="262" y="14"/>
                  </a:lnTo>
                  <a:lnTo>
                    <a:pt x="267" y="17"/>
                  </a:lnTo>
                  <a:lnTo>
                    <a:pt x="273" y="21"/>
                  </a:lnTo>
                  <a:lnTo>
                    <a:pt x="279" y="24"/>
                  </a:lnTo>
                  <a:lnTo>
                    <a:pt x="286" y="28"/>
                  </a:lnTo>
                  <a:lnTo>
                    <a:pt x="283" y="29"/>
                  </a:lnTo>
                  <a:lnTo>
                    <a:pt x="279" y="29"/>
                  </a:lnTo>
                  <a:lnTo>
                    <a:pt x="273" y="29"/>
                  </a:lnTo>
                  <a:lnTo>
                    <a:pt x="267" y="29"/>
                  </a:lnTo>
                  <a:lnTo>
                    <a:pt x="260" y="28"/>
                  </a:lnTo>
                  <a:lnTo>
                    <a:pt x="254" y="28"/>
                  </a:lnTo>
                  <a:lnTo>
                    <a:pt x="249" y="28"/>
                  </a:lnTo>
                  <a:lnTo>
                    <a:pt x="244" y="28"/>
                  </a:lnTo>
                  <a:lnTo>
                    <a:pt x="239" y="32"/>
                  </a:lnTo>
                  <a:lnTo>
                    <a:pt x="231" y="39"/>
                  </a:lnTo>
                  <a:lnTo>
                    <a:pt x="223" y="48"/>
                  </a:lnTo>
                  <a:lnTo>
                    <a:pt x="214" y="58"/>
                  </a:lnTo>
                  <a:lnTo>
                    <a:pt x="205" y="69"/>
                  </a:lnTo>
                  <a:lnTo>
                    <a:pt x="197" y="77"/>
                  </a:lnTo>
                  <a:lnTo>
                    <a:pt x="188" y="82"/>
                  </a:lnTo>
                  <a:lnTo>
                    <a:pt x="182" y="84"/>
                  </a:lnTo>
                  <a:lnTo>
                    <a:pt x="168" y="82"/>
                  </a:lnTo>
                  <a:lnTo>
                    <a:pt x="157" y="77"/>
                  </a:lnTo>
                  <a:lnTo>
                    <a:pt x="146" y="71"/>
                  </a:lnTo>
                  <a:lnTo>
                    <a:pt x="135" y="65"/>
                  </a:lnTo>
                  <a:lnTo>
                    <a:pt x="124" y="58"/>
                  </a:lnTo>
                  <a:lnTo>
                    <a:pt x="112" y="54"/>
                  </a:lnTo>
                  <a:lnTo>
                    <a:pt x="101" y="52"/>
                  </a:lnTo>
                  <a:lnTo>
                    <a:pt x="88" y="55"/>
                  </a:lnTo>
                  <a:lnTo>
                    <a:pt x="78" y="58"/>
                  </a:lnTo>
                  <a:lnTo>
                    <a:pt x="67" y="59"/>
                  </a:lnTo>
                  <a:lnTo>
                    <a:pt x="53" y="61"/>
                  </a:lnTo>
                  <a:lnTo>
                    <a:pt x="41" y="63"/>
                  </a:lnTo>
                  <a:lnTo>
                    <a:pt x="27" y="65"/>
                  </a:lnTo>
                  <a:lnTo>
                    <a:pt x="17" y="65"/>
                  </a:lnTo>
                  <a:lnTo>
                    <a:pt x="8" y="65"/>
                  </a:lnTo>
                  <a:lnTo>
                    <a:pt x="4" y="65"/>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150"/>
            <p:cNvSpPr>
              <a:spLocks/>
            </p:cNvSpPr>
            <p:nvPr/>
          </p:nvSpPr>
          <p:spPr bwMode="auto">
            <a:xfrm>
              <a:off x="779" y="1003"/>
              <a:ext cx="623" cy="287"/>
            </a:xfrm>
            <a:custGeom>
              <a:avLst/>
              <a:gdLst>
                <a:gd name="T0" fmla="*/ 605 w 623"/>
                <a:gd name="T1" fmla="*/ 152 h 287"/>
                <a:gd name="T2" fmla="*/ 584 w 623"/>
                <a:gd name="T3" fmla="*/ 125 h 287"/>
                <a:gd name="T4" fmla="*/ 532 w 623"/>
                <a:gd name="T5" fmla="*/ 96 h 287"/>
                <a:gd name="T6" fmla="*/ 520 w 623"/>
                <a:gd name="T7" fmla="*/ 102 h 287"/>
                <a:gd name="T8" fmla="*/ 506 w 623"/>
                <a:gd name="T9" fmla="*/ 75 h 287"/>
                <a:gd name="T10" fmla="*/ 485 w 623"/>
                <a:gd name="T11" fmla="*/ 44 h 287"/>
                <a:gd name="T12" fmla="*/ 454 w 623"/>
                <a:gd name="T13" fmla="*/ 26 h 287"/>
                <a:gd name="T14" fmla="*/ 419 w 623"/>
                <a:gd name="T15" fmla="*/ 35 h 287"/>
                <a:gd name="T16" fmla="*/ 393 w 623"/>
                <a:gd name="T17" fmla="*/ 60 h 287"/>
                <a:gd name="T18" fmla="*/ 369 w 623"/>
                <a:gd name="T19" fmla="*/ 76 h 287"/>
                <a:gd name="T20" fmla="*/ 345 w 623"/>
                <a:gd name="T21" fmla="*/ 73 h 287"/>
                <a:gd name="T22" fmla="*/ 379 w 623"/>
                <a:gd name="T23" fmla="*/ 45 h 287"/>
                <a:gd name="T24" fmla="*/ 370 w 623"/>
                <a:gd name="T25" fmla="*/ 37 h 287"/>
                <a:gd name="T26" fmla="*/ 353 w 623"/>
                <a:gd name="T27" fmla="*/ 35 h 287"/>
                <a:gd name="T28" fmla="*/ 336 w 623"/>
                <a:gd name="T29" fmla="*/ 35 h 287"/>
                <a:gd name="T30" fmla="*/ 307 w 623"/>
                <a:gd name="T31" fmla="*/ 44 h 287"/>
                <a:gd name="T32" fmla="*/ 284 w 623"/>
                <a:gd name="T33" fmla="*/ 61 h 287"/>
                <a:gd name="T34" fmla="*/ 269 w 623"/>
                <a:gd name="T35" fmla="*/ 72 h 287"/>
                <a:gd name="T36" fmla="*/ 265 w 623"/>
                <a:gd name="T37" fmla="*/ 50 h 287"/>
                <a:gd name="T38" fmla="*/ 251 w 623"/>
                <a:gd name="T39" fmla="*/ 58 h 287"/>
                <a:gd name="T40" fmla="*/ 245 w 623"/>
                <a:gd name="T41" fmla="*/ 72 h 287"/>
                <a:gd name="T42" fmla="*/ 253 w 623"/>
                <a:gd name="T43" fmla="*/ 87 h 287"/>
                <a:gd name="T44" fmla="*/ 271 w 623"/>
                <a:gd name="T45" fmla="*/ 99 h 287"/>
                <a:gd name="T46" fmla="*/ 296 w 623"/>
                <a:gd name="T47" fmla="*/ 129 h 287"/>
                <a:gd name="T48" fmla="*/ 295 w 623"/>
                <a:gd name="T49" fmla="*/ 134 h 287"/>
                <a:gd name="T50" fmla="*/ 263 w 623"/>
                <a:gd name="T51" fmla="*/ 113 h 287"/>
                <a:gd name="T52" fmla="*/ 223 w 623"/>
                <a:gd name="T53" fmla="*/ 98 h 287"/>
                <a:gd name="T54" fmla="*/ 191 w 623"/>
                <a:gd name="T55" fmla="*/ 100 h 287"/>
                <a:gd name="T56" fmla="*/ 164 w 623"/>
                <a:gd name="T57" fmla="*/ 114 h 287"/>
                <a:gd name="T58" fmla="*/ 144 w 623"/>
                <a:gd name="T59" fmla="*/ 129 h 287"/>
                <a:gd name="T60" fmla="*/ 100 w 623"/>
                <a:gd name="T61" fmla="*/ 172 h 287"/>
                <a:gd name="T62" fmla="*/ 55 w 623"/>
                <a:gd name="T63" fmla="*/ 220 h 287"/>
                <a:gd name="T64" fmla="*/ 32 w 623"/>
                <a:gd name="T65" fmla="*/ 235 h 287"/>
                <a:gd name="T66" fmla="*/ 15 w 623"/>
                <a:gd name="T67" fmla="*/ 259 h 287"/>
                <a:gd name="T68" fmla="*/ 24 w 623"/>
                <a:gd name="T69" fmla="*/ 274 h 287"/>
                <a:gd name="T70" fmla="*/ 27 w 623"/>
                <a:gd name="T71" fmla="*/ 285 h 287"/>
                <a:gd name="T72" fmla="*/ 8 w 623"/>
                <a:gd name="T73" fmla="*/ 278 h 287"/>
                <a:gd name="T74" fmla="*/ 0 w 623"/>
                <a:gd name="T75" fmla="*/ 244 h 287"/>
                <a:gd name="T76" fmla="*/ 27 w 623"/>
                <a:gd name="T77" fmla="*/ 210 h 287"/>
                <a:gd name="T78" fmla="*/ 82 w 623"/>
                <a:gd name="T79" fmla="*/ 170 h 287"/>
                <a:gd name="T80" fmla="*/ 121 w 623"/>
                <a:gd name="T81" fmla="*/ 106 h 287"/>
                <a:gd name="T82" fmla="*/ 171 w 623"/>
                <a:gd name="T83" fmla="*/ 75 h 287"/>
                <a:gd name="T84" fmla="*/ 202 w 623"/>
                <a:gd name="T85" fmla="*/ 72 h 287"/>
                <a:gd name="T86" fmla="*/ 222 w 623"/>
                <a:gd name="T87" fmla="*/ 71 h 287"/>
                <a:gd name="T88" fmla="*/ 230 w 623"/>
                <a:gd name="T89" fmla="*/ 54 h 287"/>
                <a:gd name="T90" fmla="*/ 248 w 623"/>
                <a:gd name="T91" fmla="*/ 40 h 287"/>
                <a:gd name="T92" fmla="*/ 269 w 623"/>
                <a:gd name="T93" fmla="*/ 31 h 287"/>
                <a:gd name="T94" fmla="*/ 294 w 623"/>
                <a:gd name="T95" fmla="*/ 26 h 287"/>
                <a:gd name="T96" fmla="*/ 311 w 623"/>
                <a:gd name="T97" fmla="*/ 10 h 287"/>
                <a:gd name="T98" fmla="*/ 327 w 623"/>
                <a:gd name="T99" fmla="*/ 3 h 287"/>
                <a:gd name="T100" fmla="*/ 345 w 623"/>
                <a:gd name="T101" fmla="*/ 2 h 287"/>
                <a:gd name="T102" fmla="*/ 369 w 623"/>
                <a:gd name="T103" fmla="*/ 4 h 287"/>
                <a:gd name="T104" fmla="*/ 388 w 623"/>
                <a:gd name="T105" fmla="*/ 10 h 287"/>
                <a:gd name="T106" fmla="*/ 409 w 623"/>
                <a:gd name="T107" fmla="*/ 12 h 287"/>
                <a:gd name="T108" fmla="*/ 427 w 623"/>
                <a:gd name="T109" fmla="*/ 3 h 287"/>
                <a:gd name="T110" fmla="*/ 446 w 623"/>
                <a:gd name="T111" fmla="*/ 2 h 287"/>
                <a:gd name="T112" fmla="*/ 479 w 623"/>
                <a:gd name="T113" fmla="*/ 4 h 287"/>
                <a:gd name="T114" fmla="*/ 515 w 623"/>
                <a:gd name="T115" fmla="*/ 23 h 287"/>
                <a:gd name="T116" fmla="*/ 535 w 623"/>
                <a:gd name="T117" fmla="*/ 60 h 287"/>
                <a:gd name="T118" fmla="*/ 532 w 623"/>
                <a:gd name="T119" fmla="*/ 71 h 287"/>
                <a:gd name="T120" fmla="*/ 561 w 623"/>
                <a:gd name="T121" fmla="*/ 80 h 287"/>
                <a:gd name="T122" fmla="*/ 598 w 623"/>
                <a:gd name="T123" fmla="*/ 98 h 287"/>
                <a:gd name="T124" fmla="*/ 623 w 623"/>
                <a:gd name="T125" fmla="*/ 12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3" h="287">
                  <a:moveTo>
                    <a:pt x="613" y="159"/>
                  </a:moveTo>
                  <a:lnTo>
                    <a:pt x="609" y="157"/>
                  </a:lnTo>
                  <a:lnTo>
                    <a:pt x="605" y="152"/>
                  </a:lnTo>
                  <a:lnTo>
                    <a:pt x="600" y="145"/>
                  </a:lnTo>
                  <a:lnTo>
                    <a:pt x="593" y="136"/>
                  </a:lnTo>
                  <a:lnTo>
                    <a:pt x="584" y="125"/>
                  </a:lnTo>
                  <a:lnTo>
                    <a:pt x="571" y="114"/>
                  </a:lnTo>
                  <a:lnTo>
                    <a:pt x="555" y="105"/>
                  </a:lnTo>
                  <a:lnTo>
                    <a:pt x="532" y="96"/>
                  </a:lnTo>
                  <a:lnTo>
                    <a:pt x="530" y="100"/>
                  </a:lnTo>
                  <a:lnTo>
                    <a:pt x="525" y="103"/>
                  </a:lnTo>
                  <a:lnTo>
                    <a:pt x="520" y="102"/>
                  </a:lnTo>
                  <a:lnTo>
                    <a:pt x="515" y="99"/>
                  </a:lnTo>
                  <a:lnTo>
                    <a:pt x="511" y="87"/>
                  </a:lnTo>
                  <a:lnTo>
                    <a:pt x="506" y="75"/>
                  </a:lnTo>
                  <a:lnTo>
                    <a:pt x="500" y="64"/>
                  </a:lnTo>
                  <a:lnTo>
                    <a:pt x="494" y="53"/>
                  </a:lnTo>
                  <a:lnTo>
                    <a:pt x="485" y="44"/>
                  </a:lnTo>
                  <a:lnTo>
                    <a:pt x="475" y="35"/>
                  </a:lnTo>
                  <a:lnTo>
                    <a:pt x="466" y="30"/>
                  </a:lnTo>
                  <a:lnTo>
                    <a:pt x="454" y="26"/>
                  </a:lnTo>
                  <a:lnTo>
                    <a:pt x="441" y="26"/>
                  </a:lnTo>
                  <a:lnTo>
                    <a:pt x="428" y="30"/>
                  </a:lnTo>
                  <a:lnTo>
                    <a:pt x="419" y="35"/>
                  </a:lnTo>
                  <a:lnTo>
                    <a:pt x="409" y="44"/>
                  </a:lnTo>
                  <a:lnTo>
                    <a:pt x="400" y="52"/>
                  </a:lnTo>
                  <a:lnTo>
                    <a:pt x="393" y="60"/>
                  </a:lnTo>
                  <a:lnTo>
                    <a:pt x="385" y="68"/>
                  </a:lnTo>
                  <a:lnTo>
                    <a:pt x="376" y="75"/>
                  </a:lnTo>
                  <a:lnTo>
                    <a:pt x="369" y="76"/>
                  </a:lnTo>
                  <a:lnTo>
                    <a:pt x="362" y="76"/>
                  </a:lnTo>
                  <a:lnTo>
                    <a:pt x="354" y="76"/>
                  </a:lnTo>
                  <a:lnTo>
                    <a:pt x="345" y="73"/>
                  </a:lnTo>
                  <a:lnTo>
                    <a:pt x="362" y="64"/>
                  </a:lnTo>
                  <a:lnTo>
                    <a:pt x="373" y="53"/>
                  </a:lnTo>
                  <a:lnTo>
                    <a:pt x="379" y="45"/>
                  </a:lnTo>
                  <a:lnTo>
                    <a:pt x="381" y="42"/>
                  </a:lnTo>
                  <a:lnTo>
                    <a:pt x="375" y="40"/>
                  </a:lnTo>
                  <a:lnTo>
                    <a:pt x="370" y="37"/>
                  </a:lnTo>
                  <a:lnTo>
                    <a:pt x="364" y="35"/>
                  </a:lnTo>
                  <a:lnTo>
                    <a:pt x="359" y="35"/>
                  </a:lnTo>
                  <a:lnTo>
                    <a:pt x="353" y="35"/>
                  </a:lnTo>
                  <a:lnTo>
                    <a:pt x="347" y="35"/>
                  </a:lnTo>
                  <a:lnTo>
                    <a:pt x="342" y="35"/>
                  </a:lnTo>
                  <a:lnTo>
                    <a:pt x="336" y="35"/>
                  </a:lnTo>
                  <a:lnTo>
                    <a:pt x="326" y="37"/>
                  </a:lnTo>
                  <a:lnTo>
                    <a:pt x="317" y="40"/>
                  </a:lnTo>
                  <a:lnTo>
                    <a:pt x="307" y="44"/>
                  </a:lnTo>
                  <a:lnTo>
                    <a:pt x="300" y="49"/>
                  </a:lnTo>
                  <a:lnTo>
                    <a:pt x="291" y="54"/>
                  </a:lnTo>
                  <a:lnTo>
                    <a:pt x="284" y="61"/>
                  </a:lnTo>
                  <a:lnTo>
                    <a:pt x="277" y="68"/>
                  </a:lnTo>
                  <a:lnTo>
                    <a:pt x="271" y="76"/>
                  </a:lnTo>
                  <a:lnTo>
                    <a:pt x="269" y="72"/>
                  </a:lnTo>
                  <a:lnTo>
                    <a:pt x="268" y="63"/>
                  </a:lnTo>
                  <a:lnTo>
                    <a:pt x="266" y="54"/>
                  </a:lnTo>
                  <a:lnTo>
                    <a:pt x="265" y="50"/>
                  </a:lnTo>
                  <a:lnTo>
                    <a:pt x="260" y="54"/>
                  </a:lnTo>
                  <a:lnTo>
                    <a:pt x="255" y="56"/>
                  </a:lnTo>
                  <a:lnTo>
                    <a:pt x="251" y="58"/>
                  </a:lnTo>
                  <a:lnTo>
                    <a:pt x="248" y="63"/>
                  </a:lnTo>
                  <a:lnTo>
                    <a:pt x="246" y="68"/>
                  </a:lnTo>
                  <a:lnTo>
                    <a:pt x="245" y="72"/>
                  </a:lnTo>
                  <a:lnTo>
                    <a:pt x="245" y="77"/>
                  </a:lnTo>
                  <a:lnTo>
                    <a:pt x="246" y="82"/>
                  </a:lnTo>
                  <a:lnTo>
                    <a:pt x="253" y="87"/>
                  </a:lnTo>
                  <a:lnTo>
                    <a:pt x="259" y="91"/>
                  </a:lnTo>
                  <a:lnTo>
                    <a:pt x="265" y="95"/>
                  </a:lnTo>
                  <a:lnTo>
                    <a:pt x="271" y="99"/>
                  </a:lnTo>
                  <a:lnTo>
                    <a:pt x="281" y="107"/>
                  </a:lnTo>
                  <a:lnTo>
                    <a:pt x="290" y="118"/>
                  </a:lnTo>
                  <a:lnTo>
                    <a:pt x="296" y="129"/>
                  </a:lnTo>
                  <a:lnTo>
                    <a:pt x="302" y="141"/>
                  </a:lnTo>
                  <a:lnTo>
                    <a:pt x="300" y="140"/>
                  </a:lnTo>
                  <a:lnTo>
                    <a:pt x="295" y="134"/>
                  </a:lnTo>
                  <a:lnTo>
                    <a:pt x="286" y="128"/>
                  </a:lnTo>
                  <a:lnTo>
                    <a:pt x="275" y="119"/>
                  </a:lnTo>
                  <a:lnTo>
                    <a:pt x="263" y="113"/>
                  </a:lnTo>
                  <a:lnTo>
                    <a:pt x="249" y="105"/>
                  </a:lnTo>
                  <a:lnTo>
                    <a:pt x="235" y="100"/>
                  </a:lnTo>
                  <a:lnTo>
                    <a:pt x="223" y="98"/>
                  </a:lnTo>
                  <a:lnTo>
                    <a:pt x="211" y="98"/>
                  </a:lnTo>
                  <a:lnTo>
                    <a:pt x="201" y="99"/>
                  </a:lnTo>
                  <a:lnTo>
                    <a:pt x="191" y="100"/>
                  </a:lnTo>
                  <a:lnTo>
                    <a:pt x="181" y="105"/>
                  </a:lnTo>
                  <a:lnTo>
                    <a:pt x="172" y="109"/>
                  </a:lnTo>
                  <a:lnTo>
                    <a:pt x="164" y="114"/>
                  </a:lnTo>
                  <a:lnTo>
                    <a:pt x="156" y="119"/>
                  </a:lnTo>
                  <a:lnTo>
                    <a:pt x="147" y="125"/>
                  </a:lnTo>
                  <a:lnTo>
                    <a:pt x="144" y="129"/>
                  </a:lnTo>
                  <a:lnTo>
                    <a:pt x="133" y="140"/>
                  </a:lnTo>
                  <a:lnTo>
                    <a:pt x="118" y="155"/>
                  </a:lnTo>
                  <a:lnTo>
                    <a:pt x="100" y="172"/>
                  </a:lnTo>
                  <a:lnTo>
                    <a:pt x="82" y="191"/>
                  </a:lnTo>
                  <a:lnTo>
                    <a:pt x="67" y="208"/>
                  </a:lnTo>
                  <a:lnTo>
                    <a:pt x="55" y="220"/>
                  </a:lnTo>
                  <a:lnTo>
                    <a:pt x="50" y="225"/>
                  </a:lnTo>
                  <a:lnTo>
                    <a:pt x="40" y="229"/>
                  </a:lnTo>
                  <a:lnTo>
                    <a:pt x="32" y="235"/>
                  </a:lnTo>
                  <a:lnTo>
                    <a:pt x="25" y="243"/>
                  </a:lnTo>
                  <a:lnTo>
                    <a:pt x="19" y="252"/>
                  </a:lnTo>
                  <a:lnTo>
                    <a:pt x="15" y="259"/>
                  </a:lnTo>
                  <a:lnTo>
                    <a:pt x="16" y="266"/>
                  </a:lnTo>
                  <a:lnTo>
                    <a:pt x="19" y="270"/>
                  </a:lnTo>
                  <a:lnTo>
                    <a:pt x="24" y="274"/>
                  </a:lnTo>
                  <a:lnTo>
                    <a:pt x="29" y="278"/>
                  </a:lnTo>
                  <a:lnTo>
                    <a:pt x="30" y="282"/>
                  </a:lnTo>
                  <a:lnTo>
                    <a:pt x="27" y="285"/>
                  </a:lnTo>
                  <a:lnTo>
                    <a:pt x="20" y="287"/>
                  </a:lnTo>
                  <a:lnTo>
                    <a:pt x="13" y="283"/>
                  </a:lnTo>
                  <a:lnTo>
                    <a:pt x="8" y="278"/>
                  </a:lnTo>
                  <a:lnTo>
                    <a:pt x="4" y="271"/>
                  </a:lnTo>
                  <a:lnTo>
                    <a:pt x="1" y="263"/>
                  </a:lnTo>
                  <a:lnTo>
                    <a:pt x="0" y="244"/>
                  </a:lnTo>
                  <a:lnTo>
                    <a:pt x="9" y="228"/>
                  </a:lnTo>
                  <a:lnTo>
                    <a:pt x="20" y="216"/>
                  </a:lnTo>
                  <a:lnTo>
                    <a:pt x="27" y="210"/>
                  </a:lnTo>
                  <a:lnTo>
                    <a:pt x="50" y="202"/>
                  </a:lnTo>
                  <a:lnTo>
                    <a:pt x="67" y="189"/>
                  </a:lnTo>
                  <a:lnTo>
                    <a:pt x="82" y="170"/>
                  </a:lnTo>
                  <a:lnTo>
                    <a:pt x="94" y="148"/>
                  </a:lnTo>
                  <a:lnTo>
                    <a:pt x="108" y="126"/>
                  </a:lnTo>
                  <a:lnTo>
                    <a:pt x="121" y="106"/>
                  </a:lnTo>
                  <a:lnTo>
                    <a:pt x="139" y="88"/>
                  </a:lnTo>
                  <a:lnTo>
                    <a:pt x="161" y="77"/>
                  </a:lnTo>
                  <a:lnTo>
                    <a:pt x="171" y="75"/>
                  </a:lnTo>
                  <a:lnTo>
                    <a:pt x="182" y="73"/>
                  </a:lnTo>
                  <a:lnTo>
                    <a:pt x="192" y="73"/>
                  </a:lnTo>
                  <a:lnTo>
                    <a:pt x="202" y="72"/>
                  </a:lnTo>
                  <a:lnTo>
                    <a:pt x="211" y="72"/>
                  </a:lnTo>
                  <a:lnTo>
                    <a:pt x="217" y="72"/>
                  </a:lnTo>
                  <a:lnTo>
                    <a:pt x="222" y="71"/>
                  </a:lnTo>
                  <a:lnTo>
                    <a:pt x="224" y="69"/>
                  </a:lnTo>
                  <a:lnTo>
                    <a:pt x="227" y="61"/>
                  </a:lnTo>
                  <a:lnTo>
                    <a:pt x="230" y="54"/>
                  </a:lnTo>
                  <a:lnTo>
                    <a:pt x="235" y="49"/>
                  </a:lnTo>
                  <a:lnTo>
                    <a:pt x="242" y="44"/>
                  </a:lnTo>
                  <a:lnTo>
                    <a:pt x="248" y="40"/>
                  </a:lnTo>
                  <a:lnTo>
                    <a:pt x="254" y="35"/>
                  </a:lnTo>
                  <a:lnTo>
                    <a:pt x="261" y="33"/>
                  </a:lnTo>
                  <a:lnTo>
                    <a:pt x="269" y="31"/>
                  </a:lnTo>
                  <a:lnTo>
                    <a:pt x="279" y="33"/>
                  </a:lnTo>
                  <a:lnTo>
                    <a:pt x="286" y="31"/>
                  </a:lnTo>
                  <a:lnTo>
                    <a:pt x="294" y="26"/>
                  </a:lnTo>
                  <a:lnTo>
                    <a:pt x="300" y="21"/>
                  </a:lnTo>
                  <a:lnTo>
                    <a:pt x="306" y="15"/>
                  </a:lnTo>
                  <a:lnTo>
                    <a:pt x="311" y="10"/>
                  </a:lnTo>
                  <a:lnTo>
                    <a:pt x="317" y="6"/>
                  </a:lnTo>
                  <a:lnTo>
                    <a:pt x="324" y="3"/>
                  </a:lnTo>
                  <a:lnTo>
                    <a:pt x="327" y="3"/>
                  </a:lnTo>
                  <a:lnTo>
                    <a:pt x="332" y="2"/>
                  </a:lnTo>
                  <a:lnTo>
                    <a:pt x="338" y="2"/>
                  </a:lnTo>
                  <a:lnTo>
                    <a:pt x="345" y="2"/>
                  </a:lnTo>
                  <a:lnTo>
                    <a:pt x="354" y="2"/>
                  </a:lnTo>
                  <a:lnTo>
                    <a:pt x="362" y="3"/>
                  </a:lnTo>
                  <a:lnTo>
                    <a:pt x="369" y="4"/>
                  </a:lnTo>
                  <a:lnTo>
                    <a:pt x="374" y="6"/>
                  </a:lnTo>
                  <a:lnTo>
                    <a:pt x="381" y="8"/>
                  </a:lnTo>
                  <a:lnTo>
                    <a:pt x="388" y="10"/>
                  </a:lnTo>
                  <a:lnTo>
                    <a:pt x="395" y="11"/>
                  </a:lnTo>
                  <a:lnTo>
                    <a:pt x="402" y="12"/>
                  </a:lnTo>
                  <a:lnTo>
                    <a:pt x="409" y="12"/>
                  </a:lnTo>
                  <a:lnTo>
                    <a:pt x="415" y="11"/>
                  </a:lnTo>
                  <a:lnTo>
                    <a:pt x="421" y="8"/>
                  </a:lnTo>
                  <a:lnTo>
                    <a:pt x="427" y="3"/>
                  </a:lnTo>
                  <a:lnTo>
                    <a:pt x="433" y="2"/>
                  </a:lnTo>
                  <a:lnTo>
                    <a:pt x="440" y="0"/>
                  </a:lnTo>
                  <a:lnTo>
                    <a:pt x="446" y="2"/>
                  </a:lnTo>
                  <a:lnTo>
                    <a:pt x="452" y="2"/>
                  </a:lnTo>
                  <a:lnTo>
                    <a:pt x="466" y="2"/>
                  </a:lnTo>
                  <a:lnTo>
                    <a:pt x="479" y="4"/>
                  </a:lnTo>
                  <a:lnTo>
                    <a:pt x="492" y="8"/>
                  </a:lnTo>
                  <a:lnTo>
                    <a:pt x="504" y="14"/>
                  </a:lnTo>
                  <a:lnTo>
                    <a:pt x="515" y="23"/>
                  </a:lnTo>
                  <a:lnTo>
                    <a:pt x="524" y="33"/>
                  </a:lnTo>
                  <a:lnTo>
                    <a:pt x="531" y="45"/>
                  </a:lnTo>
                  <a:lnTo>
                    <a:pt x="535" y="60"/>
                  </a:lnTo>
                  <a:lnTo>
                    <a:pt x="534" y="64"/>
                  </a:lnTo>
                  <a:lnTo>
                    <a:pt x="532" y="67"/>
                  </a:lnTo>
                  <a:lnTo>
                    <a:pt x="532" y="71"/>
                  </a:lnTo>
                  <a:lnTo>
                    <a:pt x="535" y="73"/>
                  </a:lnTo>
                  <a:lnTo>
                    <a:pt x="548" y="76"/>
                  </a:lnTo>
                  <a:lnTo>
                    <a:pt x="561" y="80"/>
                  </a:lnTo>
                  <a:lnTo>
                    <a:pt x="574" y="86"/>
                  </a:lnTo>
                  <a:lnTo>
                    <a:pt x="587" y="91"/>
                  </a:lnTo>
                  <a:lnTo>
                    <a:pt x="598" y="98"/>
                  </a:lnTo>
                  <a:lnTo>
                    <a:pt x="608" y="106"/>
                  </a:lnTo>
                  <a:lnTo>
                    <a:pt x="617" y="115"/>
                  </a:lnTo>
                  <a:lnTo>
                    <a:pt x="623" y="126"/>
                  </a:lnTo>
                  <a:lnTo>
                    <a:pt x="613" y="1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151"/>
            <p:cNvSpPr>
              <a:spLocks/>
            </p:cNvSpPr>
            <p:nvPr/>
          </p:nvSpPr>
          <p:spPr bwMode="auto">
            <a:xfrm>
              <a:off x="825" y="1167"/>
              <a:ext cx="708" cy="449"/>
            </a:xfrm>
            <a:custGeom>
              <a:avLst/>
              <a:gdLst>
                <a:gd name="T0" fmla="*/ 187 w 708"/>
                <a:gd name="T1" fmla="*/ 19 h 449"/>
                <a:gd name="T2" fmla="*/ 171 w 708"/>
                <a:gd name="T3" fmla="*/ 53 h 449"/>
                <a:gd name="T4" fmla="*/ 167 w 708"/>
                <a:gd name="T5" fmla="*/ 76 h 449"/>
                <a:gd name="T6" fmla="*/ 175 w 708"/>
                <a:gd name="T7" fmla="*/ 96 h 449"/>
                <a:gd name="T8" fmla="*/ 196 w 708"/>
                <a:gd name="T9" fmla="*/ 121 h 449"/>
                <a:gd name="T10" fmla="*/ 236 w 708"/>
                <a:gd name="T11" fmla="*/ 171 h 449"/>
                <a:gd name="T12" fmla="*/ 285 w 708"/>
                <a:gd name="T13" fmla="*/ 236 h 449"/>
                <a:gd name="T14" fmla="*/ 333 w 708"/>
                <a:gd name="T15" fmla="*/ 301 h 449"/>
                <a:gd name="T16" fmla="*/ 359 w 708"/>
                <a:gd name="T17" fmla="*/ 335 h 449"/>
                <a:gd name="T18" fmla="*/ 370 w 708"/>
                <a:gd name="T19" fmla="*/ 352 h 449"/>
                <a:gd name="T20" fmla="*/ 382 w 708"/>
                <a:gd name="T21" fmla="*/ 370 h 449"/>
                <a:gd name="T22" fmla="*/ 400 w 708"/>
                <a:gd name="T23" fmla="*/ 386 h 449"/>
                <a:gd name="T24" fmla="*/ 428 w 708"/>
                <a:gd name="T25" fmla="*/ 403 h 449"/>
                <a:gd name="T26" fmla="*/ 467 w 708"/>
                <a:gd name="T27" fmla="*/ 411 h 449"/>
                <a:gd name="T28" fmla="*/ 506 w 708"/>
                <a:gd name="T29" fmla="*/ 408 h 449"/>
                <a:gd name="T30" fmla="*/ 545 w 708"/>
                <a:gd name="T31" fmla="*/ 404 h 449"/>
                <a:gd name="T32" fmla="*/ 580 w 708"/>
                <a:gd name="T33" fmla="*/ 399 h 449"/>
                <a:gd name="T34" fmla="*/ 615 w 708"/>
                <a:gd name="T35" fmla="*/ 397 h 449"/>
                <a:gd name="T36" fmla="*/ 652 w 708"/>
                <a:gd name="T37" fmla="*/ 397 h 449"/>
                <a:gd name="T38" fmla="*/ 689 w 708"/>
                <a:gd name="T39" fmla="*/ 393 h 449"/>
                <a:gd name="T40" fmla="*/ 705 w 708"/>
                <a:gd name="T41" fmla="*/ 394 h 449"/>
                <a:gd name="T42" fmla="*/ 697 w 708"/>
                <a:gd name="T43" fmla="*/ 403 h 449"/>
                <a:gd name="T44" fmla="*/ 688 w 708"/>
                <a:gd name="T45" fmla="*/ 409 h 449"/>
                <a:gd name="T46" fmla="*/ 677 w 708"/>
                <a:gd name="T47" fmla="*/ 412 h 449"/>
                <a:gd name="T48" fmla="*/ 655 w 708"/>
                <a:gd name="T49" fmla="*/ 419 h 449"/>
                <a:gd name="T50" fmla="*/ 624 w 708"/>
                <a:gd name="T51" fmla="*/ 424 h 449"/>
                <a:gd name="T52" fmla="*/ 592 w 708"/>
                <a:gd name="T53" fmla="*/ 426 h 449"/>
                <a:gd name="T54" fmla="*/ 561 w 708"/>
                <a:gd name="T55" fmla="*/ 434 h 449"/>
                <a:gd name="T56" fmla="*/ 522 w 708"/>
                <a:gd name="T57" fmla="*/ 447 h 449"/>
                <a:gd name="T58" fmla="*/ 473 w 708"/>
                <a:gd name="T59" fmla="*/ 446 h 449"/>
                <a:gd name="T60" fmla="*/ 426 w 708"/>
                <a:gd name="T61" fmla="*/ 432 h 449"/>
                <a:gd name="T62" fmla="*/ 382 w 708"/>
                <a:gd name="T63" fmla="*/ 408 h 449"/>
                <a:gd name="T64" fmla="*/ 354 w 708"/>
                <a:gd name="T65" fmla="*/ 380 h 449"/>
                <a:gd name="T66" fmla="*/ 329 w 708"/>
                <a:gd name="T67" fmla="*/ 346 h 449"/>
                <a:gd name="T68" fmla="*/ 301 w 708"/>
                <a:gd name="T69" fmla="*/ 305 h 449"/>
                <a:gd name="T70" fmla="*/ 270 w 708"/>
                <a:gd name="T71" fmla="*/ 260 h 449"/>
                <a:gd name="T72" fmla="*/ 239 w 708"/>
                <a:gd name="T73" fmla="*/ 216 h 449"/>
                <a:gd name="T74" fmla="*/ 209 w 708"/>
                <a:gd name="T75" fmla="*/ 178 h 449"/>
                <a:gd name="T76" fmla="*/ 183 w 708"/>
                <a:gd name="T77" fmla="*/ 147 h 449"/>
                <a:gd name="T78" fmla="*/ 163 w 708"/>
                <a:gd name="T79" fmla="*/ 130 h 449"/>
                <a:gd name="T80" fmla="*/ 144 w 708"/>
                <a:gd name="T81" fmla="*/ 136 h 449"/>
                <a:gd name="T82" fmla="*/ 115 w 708"/>
                <a:gd name="T83" fmla="*/ 147 h 449"/>
                <a:gd name="T84" fmla="*/ 89 w 708"/>
                <a:gd name="T85" fmla="*/ 157 h 449"/>
                <a:gd name="T86" fmla="*/ 73 w 708"/>
                <a:gd name="T87" fmla="*/ 180 h 449"/>
                <a:gd name="T88" fmla="*/ 63 w 708"/>
                <a:gd name="T89" fmla="*/ 206 h 449"/>
                <a:gd name="T90" fmla="*/ 41 w 708"/>
                <a:gd name="T91" fmla="*/ 213 h 449"/>
                <a:gd name="T92" fmla="*/ 16 w 708"/>
                <a:gd name="T93" fmla="*/ 212 h 449"/>
                <a:gd name="T94" fmla="*/ 1 w 708"/>
                <a:gd name="T95" fmla="*/ 201 h 449"/>
                <a:gd name="T96" fmla="*/ 4 w 708"/>
                <a:gd name="T97" fmla="*/ 193 h 449"/>
                <a:gd name="T98" fmla="*/ 21 w 708"/>
                <a:gd name="T99" fmla="*/ 195 h 449"/>
                <a:gd name="T100" fmla="*/ 41 w 708"/>
                <a:gd name="T101" fmla="*/ 194 h 449"/>
                <a:gd name="T102" fmla="*/ 51 w 708"/>
                <a:gd name="T103" fmla="*/ 180 h 449"/>
                <a:gd name="T104" fmla="*/ 52 w 708"/>
                <a:gd name="T105" fmla="*/ 161 h 449"/>
                <a:gd name="T106" fmla="*/ 57 w 708"/>
                <a:gd name="T107" fmla="*/ 142 h 449"/>
                <a:gd name="T108" fmla="*/ 73 w 708"/>
                <a:gd name="T109" fmla="*/ 130 h 449"/>
                <a:gd name="T110" fmla="*/ 94 w 708"/>
                <a:gd name="T111" fmla="*/ 122 h 449"/>
                <a:gd name="T112" fmla="*/ 114 w 708"/>
                <a:gd name="T113" fmla="*/ 115 h 449"/>
                <a:gd name="T114" fmla="*/ 134 w 708"/>
                <a:gd name="T115" fmla="*/ 105 h 449"/>
                <a:gd name="T116" fmla="*/ 149 w 708"/>
                <a:gd name="T117" fmla="*/ 75 h 449"/>
                <a:gd name="T118" fmla="*/ 163 w 708"/>
                <a:gd name="T119" fmla="*/ 33 h 449"/>
                <a:gd name="T120" fmla="*/ 179 w 708"/>
                <a:gd name="T121" fmla="*/ 10 h 449"/>
                <a:gd name="T122" fmla="*/ 194 w 708"/>
                <a:gd name="T123" fmla="*/ 2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08" h="449">
                  <a:moveTo>
                    <a:pt x="198" y="0"/>
                  </a:moveTo>
                  <a:lnTo>
                    <a:pt x="187" y="19"/>
                  </a:lnTo>
                  <a:lnTo>
                    <a:pt x="177" y="37"/>
                  </a:lnTo>
                  <a:lnTo>
                    <a:pt x="171" y="53"/>
                  </a:lnTo>
                  <a:lnTo>
                    <a:pt x="167" y="64"/>
                  </a:lnTo>
                  <a:lnTo>
                    <a:pt x="167" y="76"/>
                  </a:lnTo>
                  <a:lnTo>
                    <a:pt x="170" y="87"/>
                  </a:lnTo>
                  <a:lnTo>
                    <a:pt x="175" y="96"/>
                  </a:lnTo>
                  <a:lnTo>
                    <a:pt x="182" y="107"/>
                  </a:lnTo>
                  <a:lnTo>
                    <a:pt x="196" y="121"/>
                  </a:lnTo>
                  <a:lnTo>
                    <a:pt x="214" y="144"/>
                  </a:lnTo>
                  <a:lnTo>
                    <a:pt x="236" y="171"/>
                  </a:lnTo>
                  <a:lnTo>
                    <a:pt x="260" y="203"/>
                  </a:lnTo>
                  <a:lnTo>
                    <a:pt x="285" y="236"/>
                  </a:lnTo>
                  <a:lnTo>
                    <a:pt x="309" y="270"/>
                  </a:lnTo>
                  <a:lnTo>
                    <a:pt x="333" y="301"/>
                  </a:lnTo>
                  <a:lnTo>
                    <a:pt x="354" y="328"/>
                  </a:lnTo>
                  <a:lnTo>
                    <a:pt x="359" y="335"/>
                  </a:lnTo>
                  <a:lnTo>
                    <a:pt x="364" y="343"/>
                  </a:lnTo>
                  <a:lnTo>
                    <a:pt x="370" y="352"/>
                  </a:lnTo>
                  <a:lnTo>
                    <a:pt x="376" y="361"/>
                  </a:lnTo>
                  <a:lnTo>
                    <a:pt x="382" y="370"/>
                  </a:lnTo>
                  <a:lnTo>
                    <a:pt x="391" y="380"/>
                  </a:lnTo>
                  <a:lnTo>
                    <a:pt x="400" y="386"/>
                  </a:lnTo>
                  <a:lnTo>
                    <a:pt x="410" y="393"/>
                  </a:lnTo>
                  <a:lnTo>
                    <a:pt x="428" y="403"/>
                  </a:lnTo>
                  <a:lnTo>
                    <a:pt x="448" y="408"/>
                  </a:lnTo>
                  <a:lnTo>
                    <a:pt x="467" y="411"/>
                  </a:lnTo>
                  <a:lnTo>
                    <a:pt x="486" y="411"/>
                  </a:lnTo>
                  <a:lnTo>
                    <a:pt x="506" y="408"/>
                  </a:lnTo>
                  <a:lnTo>
                    <a:pt x="526" y="407"/>
                  </a:lnTo>
                  <a:lnTo>
                    <a:pt x="545" y="404"/>
                  </a:lnTo>
                  <a:lnTo>
                    <a:pt x="564" y="401"/>
                  </a:lnTo>
                  <a:lnTo>
                    <a:pt x="580" y="399"/>
                  </a:lnTo>
                  <a:lnTo>
                    <a:pt x="598" y="399"/>
                  </a:lnTo>
                  <a:lnTo>
                    <a:pt x="615" y="397"/>
                  </a:lnTo>
                  <a:lnTo>
                    <a:pt x="634" y="397"/>
                  </a:lnTo>
                  <a:lnTo>
                    <a:pt x="652" y="397"/>
                  </a:lnTo>
                  <a:lnTo>
                    <a:pt x="671" y="396"/>
                  </a:lnTo>
                  <a:lnTo>
                    <a:pt x="689" y="393"/>
                  </a:lnTo>
                  <a:lnTo>
                    <a:pt x="708" y="389"/>
                  </a:lnTo>
                  <a:lnTo>
                    <a:pt x="705" y="394"/>
                  </a:lnTo>
                  <a:lnTo>
                    <a:pt x="702" y="400"/>
                  </a:lnTo>
                  <a:lnTo>
                    <a:pt x="697" y="403"/>
                  </a:lnTo>
                  <a:lnTo>
                    <a:pt x="693" y="407"/>
                  </a:lnTo>
                  <a:lnTo>
                    <a:pt x="688" y="409"/>
                  </a:lnTo>
                  <a:lnTo>
                    <a:pt x="682" y="411"/>
                  </a:lnTo>
                  <a:lnTo>
                    <a:pt x="677" y="412"/>
                  </a:lnTo>
                  <a:lnTo>
                    <a:pt x="671" y="413"/>
                  </a:lnTo>
                  <a:lnTo>
                    <a:pt x="655" y="419"/>
                  </a:lnTo>
                  <a:lnTo>
                    <a:pt x="640" y="422"/>
                  </a:lnTo>
                  <a:lnTo>
                    <a:pt x="624" y="424"/>
                  </a:lnTo>
                  <a:lnTo>
                    <a:pt x="608" y="424"/>
                  </a:lnTo>
                  <a:lnTo>
                    <a:pt x="592" y="426"/>
                  </a:lnTo>
                  <a:lnTo>
                    <a:pt x="575" y="428"/>
                  </a:lnTo>
                  <a:lnTo>
                    <a:pt x="561" y="434"/>
                  </a:lnTo>
                  <a:lnTo>
                    <a:pt x="546" y="442"/>
                  </a:lnTo>
                  <a:lnTo>
                    <a:pt x="522" y="447"/>
                  </a:lnTo>
                  <a:lnTo>
                    <a:pt x="498" y="449"/>
                  </a:lnTo>
                  <a:lnTo>
                    <a:pt x="473" y="446"/>
                  </a:lnTo>
                  <a:lnTo>
                    <a:pt x="449" y="441"/>
                  </a:lnTo>
                  <a:lnTo>
                    <a:pt x="426" y="432"/>
                  </a:lnTo>
                  <a:lnTo>
                    <a:pt x="403" y="422"/>
                  </a:lnTo>
                  <a:lnTo>
                    <a:pt x="382" y="408"/>
                  </a:lnTo>
                  <a:lnTo>
                    <a:pt x="364" y="392"/>
                  </a:lnTo>
                  <a:lnTo>
                    <a:pt x="354" y="380"/>
                  </a:lnTo>
                  <a:lnTo>
                    <a:pt x="343" y="363"/>
                  </a:lnTo>
                  <a:lnTo>
                    <a:pt x="329" y="346"/>
                  </a:lnTo>
                  <a:lnTo>
                    <a:pt x="316" y="325"/>
                  </a:lnTo>
                  <a:lnTo>
                    <a:pt x="301" y="305"/>
                  </a:lnTo>
                  <a:lnTo>
                    <a:pt x="286" y="282"/>
                  </a:lnTo>
                  <a:lnTo>
                    <a:pt x="270" y="260"/>
                  </a:lnTo>
                  <a:lnTo>
                    <a:pt x="254" y="237"/>
                  </a:lnTo>
                  <a:lnTo>
                    <a:pt x="239" y="216"/>
                  </a:lnTo>
                  <a:lnTo>
                    <a:pt x="223" y="195"/>
                  </a:lnTo>
                  <a:lnTo>
                    <a:pt x="209" y="178"/>
                  </a:lnTo>
                  <a:lnTo>
                    <a:pt x="196" y="160"/>
                  </a:lnTo>
                  <a:lnTo>
                    <a:pt x="183" y="147"/>
                  </a:lnTo>
                  <a:lnTo>
                    <a:pt x="172" y="137"/>
                  </a:lnTo>
                  <a:lnTo>
                    <a:pt x="163" y="130"/>
                  </a:lnTo>
                  <a:lnTo>
                    <a:pt x="156" y="128"/>
                  </a:lnTo>
                  <a:lnTo>
                    <a:pt x="144" y="136"/>
                  </a:lnTo>
                  <a:lnTo>
                    <a:pt x="130" y="142"/>
                  </a:lnTo>
                  <a:lnTo>
                    <a:pt x="115" y="147"/>
                  </a:lnTo>
                  <a:lnTo>
                    <a:pt x="101" y="151"/>
                  </a:lnTo>
                  <a:lnTo>
                    <a:pt x="89" y="157"/>
                  </a:lnTo>
                  <a:lnTo>
                    <a:pt x="79" y="167"/>
                  </a:lnTo>
                  <a:lnTo>
                    <a:pt x="73" y="180"/>
                  </a:lnTo>
                  <a:lnTo>
                    <a:pt x="71" y="199"/>
                  </a:lnTo>
                  <a:lnTo>
                    <a:pt x="63" y="206"/>
                  </a:lnTo>
                  <a:lnTo>
                    <a:pt x="52" y="212"/>
                  </a:lnTo>
                  <a:lnTo>
                    <a:pt x="41" y="213"/>
                  </a:lnTo>
                  <a:lnTo>
                    <a:pt x="28" y="213"/>
                  </a:lnTo>
                  <a:lnTo>
                    <a:pt x="16" y="212"/>
                  </a:lnTo>
                  <a:lnTo>
                    <a:pt x="7" y="206"/>
                  </a:lnTo>
                  <a:lnTo>
                    <a:pt x="1" y="201"/>
                  </a:lnTo>
                  <a:lnTo>
                    <a:pt x="0" y="193"/>
                  </a:lnTo>
                  <a:lnTo>
                    <a:pt x="4" y="193"/>
                  </a:lnTo>
                  <a:lnTo>
                    <a:pt x="11" y="194"/>
                  </a:lnTo>
                  <a:lnTo>
                    <a:pt x="21" y="195"/>
                  </a:lnTo>
                  <a:lnTo>
                    <a:pt x="30" y="197"/>
                  </a:lnTo>
                  <a:lnTo>
                    <a:pt x="41" y="194"/>
                  </a:lnTo>
                  <a:lnTo>
                    <a:pt x="48" y="189"/>
                  </a:lnTo>
                  <a:lnTo>
                    <a:pt x="51" y="180"/>
                  </a:lnTo>
                  <a:lnTo>
                    <a:pt x="52" y="171"/>
                  </a:lnTo>
                  <a:lnTo>
                    <a:pt x="52" y="161"/>
                  </a:lnTo>
                  <a:lnTo>
                    <a:pt x="53" y="151"/>
                  </a:lnTo>
                  <a:lnTo>
                    <a:pt x="57" y="142"/>
                  </a:lnTo>
                  <a:lnTo>
                    <a:pt x="63" y="136"/>
                  </a:lnTo>
                  <a:lnTo>
                    <a:pt x="73" y="130"/>
                  </a:lnTo>
                  <a:lnTo>
                    <a:pt x="84" y="126"/>
                  </a:lnTo>
                  <a:lnTo>
                    <a:pt x="94" y="122"/>
                  </a:lnTo>
                  <a:lnTo>
                    <a:pt x="104" y="118"/>
                  </a:lnTo>
                  <a:lnTo>
                    <a:pt x="114" y="115"/>
                  </a:lnTo>
                  <a:lnTo>
                    <a:pt x="125" y="110"/>
                  </a:lnTo>
                  <a:lnTo>
                    <a:pt x="134" y="105"/>
                  </a:lnTo>
                  <a:lnTo>
                    <a:pt x="144" y="98"/>
                  </a:lnTo>
                  <a:lnTo>
                    <a:pt x="149" y="75"/>
                  </a:lnTo>
                  <a:lnTo>
                    <a:pt x="156" y="53"/>
                  </a:lnTo>
                  <a:lnTo>
                    <a:pt x="163" y="33"/>
                  </a:lnTo>
                  <a:lnTo>
                    <a:pt x="175" y="14"/>
                  </a:lnTo>
                  <a:lnTo>
                    <a:pt x="179" y="10"/>
                  </a:lnTo>
                  <a:lnTo>
                    <a:pt x="187" y="4"/>
                  </a:lnTo>
                  <a:lnTo>
                    <a:pt x="194" y="2"/>
                  </a:lnTo>
                  <a:lnTo>
                    <a:pt x="19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152"/>
            <p:cNvSpPr>
              <a:spLocks/>
            </p:cNvSpPr>
            <p:nvPr/>
          </p:nvSpPr>
          <p:spPr bwMode="auto">
            <a:xfrm>
              <a:off x="1610" y="1477"/>
              <a:ext cx="203" cy="108"/>
            </a:xfrm>
            <a:custGeom>
              <a:avLst/>
              <a:gdLst>
                <a:gd name="T0" fmla="*/ 50 w 203"/>
                <a:gd name="T1" fmla="*/ 0 h 108"/>
                <a:gd name="T2" fmla="*/ 47 w 203"/>
                <a:gd name="T3" fmla="*/ 11 h 108"/>
                <a:gd name="T4" fmla="*/ 45 w 203"/>
                <a:gd name="T5" fmla="*/ 26 h 108"/>
                <a:gd name="T6" fmla="*/ 44 w 203"/>
                <a:gd name="T7" fmla="*/ 41 h 108"/>
                <a:gd name="T8" fmla="*/ 40 w 203"/>
                <a:gd name="T9" fmla="*/ 52 h 108"/>
                <a:gd name="T10" fmla="*/ 57 w 203"/>
                <a:gd name="T11" fmla="*/ 66 h 108"/>
                <a:gd name="T12" fmla="*/ 79 w 203"/>
                <a:gd name="T13" fmla="*/ 74 h 108"/>
                <a:gd name="T14" fmla="*/ 106 w 203"/>
                <a:gd name="T15" fmla="*/ 79 h 108"/>
                <a:gd name="T16" fmla="*/ 135 w 203"/>
                <a:gd name="T17" fmla="*/ 82 h 108"/>
                <a:gd name="T18" fmla="*/ 161 w 203"/>
                <a:gd name="T19" fmla="*/ 83 h 108"/>
                <a:gd name="T20" fmla="*/ 183 w 203"/>
                <a:gd name="T21" fmla="*/ 84 h 108"/>
                <a:gd name="T22" fmla="*/ 198 w 203"/>
                <a:gd name="T23" fmla="*/ 84 h 108"/>
                <a:gd name="T24" fmla="*/ 203 w 203"/>
                <a:gd name="T25" fmla="*/ 86 h 108"/>
                <a:gd name="T26" fmla="*/ 183 w 203"/>
                <a:gd name="T27" fmla="*/ 97 h 108"/>
                <a:gd name="T28" fmla="*/ 162 w 203"/>
                <a:gd name="T29" fmla="*/ 103 h 108"/>
                <a:gd name="T30" fmla="*/ 141 w 203"/>
                <a:gd name="T31" fmla="*/ 108 h 108"/>
                <a:gd name="T32" fmla="*/ 118 w 203"/>
                <a:gd name="T33" fmla="*/ 108 h 108"/>
                <a:gd name="T34" fmla="*/ 95 w 203"/>
                <a:gd name="T35" fmla="*/ 105 h 108"/>
                <a:gd name="T36" fmla="*/ 73 w 203"/>
                <a:gd name="T37" fmla="*/ 98 h 108"/>
                <a:gd name="T38" fmla="*/ 52 w 203"/>
                <a:gd name="T39" fmla="*/ 90 h 108"/>
                <a:gd name="T40" fmla="*/ 31 w 203"/>
                <a:gd name="T41" fmla="*/ 78 h 108"/>
                <a:gd name="T42" fmla="*/ 24 w 203"/>
                <a:gd name="T43" fmla="*/ 84 h 108"/>
                <a:gd name="T44" fmla="*/ 14 w 203"/>
                <a:gd name="T45" fmla="*/ 91 h 108"/>
                <a:gd name="T46" fmla="*/ 5 w 203"/>
                <a:gd name="T47" fmla="*/ 95 h 108"/>
                <a:gd name="T48" fmla="*/ 0 w 203"/>
                <a:gd name="T49" fmla="*/ 95 h 108"/>
                <a:gd name="T50" fmla="*/ 2 w 203"/>
                <a:gd name="T51" fmla="*/ 91 h 108"/>
                <a:gd name="T52" fmla="*/ 7 w 203"/>
                <a:gd name="T53" fmla="*/ 79 h 108"/>
                <a:gd name="T54" fmla="*/ 13 w 203"/>
                <a:gd name="T55" fmla="*/ 64 h 108"/>
                <a:gd name="T56" fmla="*/ 22 w 203"/>
                <a:gd name="T57" fmla="*/ 47 h 108"/>
                <a:gd name="T58" fmla="*/ 31 w 203"/>
                <a:gd name="T59" fmla="*/ 29 h 108"/>
                <a:gd name="T60" fmla="*/ 39 w 203"/>
                <a:gd name="T61" fmla="*/ 14 h 108"/>
                <a:gd name="T62" fmla="*/ 47 w 203"/>
                <a:gd name="T63" fmla="*/ 3 h 108"/>
                <a:gd name="T64" fmla="*/ 50 w 203"/>
                <a:gd name="T6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3" h="108">
                  <a:moveTo>
                    <a:pt x="50" y="0"/>
                  </a:moveTo>
                  <a:lnTo>
                    <a:pt x="47" y="11"/>
                  </a:lnTo>
                  <a:lnTo>
                    <a:pt x="45" y="26"/>
                  </a:lnTo>
                  <a:lnTo>
                    <a:pt x="44" y="41"/>
                  </a:lnTo>
                  <a:lnTo>
                    <a:pt x="40" y="52"/>
                  </a:lnTo>
                  <a:lnTo>
                    <a:pt x="57" y="66"/>
                  </a:lnTo>
                  <a:lnTo>
                    <a:pt x="79" y="74"/>
                  </a:lnTo>
                  <a:lnTo>
                    <a:pt x="106" y="79"/>
                  </a:lnTo>
                  <a:lnTo>
                    <a:pt x="135" y="82"/>
                  </a:lnTo>
                  <a:lnTo>
                    <a:pt x="161" y="83"/>
                  </a:lnTo>
                  <a:lnTo>
                    <a:pt x="183" y="84"/>
                  </a:lnTo>
                  <a:lnTo>
                    <a:pt x="198" y="84"/>
                  </a:lnTo>
                  <a:lnTo>
                    <a:pt x="203" y="86"/>
                  </a:lnTo>
                  <a:lnTo>
                    <a:pt x="183" y="97"/>
                  </a:lnTo>
                  <a:lnTo>
                    <a:pt x="162" y="103"/>
                  </a:lnTo>
                  <a:lnTo>
                    <a:pt x="141" y="108"/>
                  </a:lnTo>
                  <a:lnTo>
                    <a:pt x="118" y="108"/>
                  </a:lnTo>
                  <a:lnTo>
                    <a:pt x="95" y="105"/>
                  </a:lnTo>
                  <a:lnTo>
                    <a:pt x="73" y="98"/>
                  </a:lnTo>
                  <a:lnTo>
                    <a:pt x="52" y="90"/>
                  </a:lnTo>
                  <a:lnTo>
                    <a:pt x="31" y="78"/>
                  </a:lnTo>
                  <a:lnTo>
                    <a:pt x="24" y="84"/>
                  </a:lnTo>
                  <a:lnTo>
                    <a:pt x="14" y="91"/>
                  </a:lnTo>
                  <a:lnTo>
                    <a:pt x="5" y="95"/>
                  </a:lnTo>
                  <a:lnTo>
                    <a:pt x="0" y="95"/>
                  </a:lnTo>
                  <a:lnTo>
                    <a:pt x="2" y="91"/>
                  </a:lnTo>
                  <a:lnTo>
                    <a:pt x="7" y="79"/>
                  </a:lnTo>
                  <a:lnTo>
                    <a:pt x="13" y="64"/>
                  </a:lnTo>
                  <a:lnTo>
                    <a:pt x="22" y="47"/>
                  </a:lnTo>
                  <a:lnTo>
                    <a:pt x="31" y="29"/>
                  </a:lnTo>
                  <a:lnTo>
                    <a:pt x="39" y="14"/>
                  </a:lnTo>
                  <a:lnTo>
                    <a:pt x="47" y="3"/>
                  </a:lnTo>
                  <a:lnTo>
                    <a:pt x="5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153"/>
            <p:cNvSpPr>
              <a:spLocks/>
            </p:cNvSpPr>
            <p:nvPr/>
          </p:nvSpPr>
          <p:spPr bwMode="auto">
            <a:xfrm>
              <a:off x="792" y="1300"/>
              <a:ext cx="61" cy="50"/>
            </a:xfrm>
            <a:custGeom>
              <a:avLst/>
              <a:gdLst>
                <a:gd name="T0" fmla="*/ 52 w 61"/>
                <a:gd name="T1" fmla="*/ 18 h 50"/>
                <a:gd name="T2" fmla="*/ 47 w 61"/>
                <a:gd name="T3" fmla="*/ 23 h 50"/>
                <a:gd name="T4" fmla="*/ 40 w 61"/>
                <a:gd name="T5" fmla="*/ 24 h 50"/>
                <a:gd name="T6" fmla="*/ 35 w 61"/>
                <a:gd name="T7" fmla="*/ 27 h 50"/>
                <a:gd name="T8" fmla="*/ 38 w 61"/>
                <a:gd name="T9" fmla="*/ 34 h 50"/>
                <a:gd name="T10" fmla="*/ 44 w 61"/>
                <a:gd name="T11" fmla="*/ 38 h 50"/>
                <a:gd name="T12" fmla="*/ 50 w 61"/>
                <a:gd name="T13" fmla="*/ 41 h 50"/>
                <a:gd name="T14" fmla="*/ 57 w 61"/>
                <a:gd name="T15" fmla="*/ 42 h 50"/>
                <a:gd name="T16" fmla="*/ 61 w 61"/>
                <a:gd name="T17" fmla="*/ 43 h 50"/>
                <a:gd name="T18" fmla="*/ 59 w 61"/>
                <a:gd name="T19" fmla="*/ 50 h 50"/>
                <a:gd name="T20" fmla="*/ 53 w 61"/>
                <a:gd name="T21" fmla="*/ 50 h 50"/>
                <a:gd name="T22" fmla="*/ 45 w 61"/>
                <a:gd name="T23" fmla="*/ 50 h 50"/>
                <a:gd name="T24" fmla="*/ 39 w 61"/>
                <a:gd name="T25" fmla="*/ 50 h 50"/>
                <a:gd name="T26" fmla="*/ 32 w 61"/>
                <a:gd name="T27" fmla="*/ 47 h 50"/>
                <a:gd name="T28" fmla="*/ 27 w 61"/>
                <a:gd name="T29" fmla="*/ 43 h 50"/>
                <a:gd name="T30" fmla="*/ 22 w 61"/>
                <a:gd name="T31" fmla="*/ 37 h 50"/>
                <a:gd name="T32" fmla="*/ 17 w 61"/>
                <a:gd name="T33" fmla="*/ 27 h 50"/>
                <a:gd name="T34" fmla="*/ 9 w 61"/>
                <a:gd name="T35" fmla="*/ 22 h 50"/>
                <a:gd name="T36" fmla="*/ 5 w 61"/>
                <a:gd name="T37" fmla="*/ 15 h 50"/>
                <a:gd name="T38" fmla="*/ 1 w 61"/>
                <a:gd name="T39" fmla="*/ 9 h 50"/>
                <a:gd name="T40" fmla="*/ 0 w 61"/>
                <a:gd name="T41" fmla="*/ 4 h 50"/>
                <a:gd name="T42" fmla="*/ 1 w 61"/>
                <a:gd name="T43" fmla="*/ 4 h 50"/>
                <a:gd name="T44" fmla="*/ 5 w 61"/>
                <a:gd name="T45" fmla="*/ 4 h 50"/>
                <a:gd name="T46" fmla="*/ 9 w 61"/>
                <a:gd name="T47" fmla="*/ 5 h 50"/>
                <a:gd name="T48" fmla="*/ 17 w 61"/>
                <a:gd name="T49" fmla="*/ 7 h 50"/>
                <a:gd name="T50" fmla="*/ 24 w 61"/>
                <a:gd name="T51" fmla="*/ 7 h 50"/>
                <a:gd name="T52" fmla="*/ 32 w 61"/>
                <a:gd name="T53" fmla="*/ 7 h 50"/>
                <a:gd name="T54" fmla="*/ 40 w 61"/>
                <a:gd name="T55" fmla="*/ 4 h 50"/>
                <a:gd name="T56" fmla="*/ 47 w 61"/>
                <a:gd name="T57" fmla="*/ 0 h 50"/>
                <a:gd name="T58" fmla="*/ 49 w 61"/>
                <a:gd name="T59" fmla="*/ 5 h 50"/>
                <a:gd name="T60" fmla="*/ 52 w 61"/>
                <a:gd name="T61" fmla="*/ 8 h 50"/>
                <a:gd name="T62" fmla="*/ 53 w 61"/>
                <a:gd name="T63" fmla="*/ 12 h 50"/>
                <a:gd name="T64" fmla="*/ 52 w 61"/>
                <a:gd name="T65" fmla="*/ 1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50">
                  <a:moveTo>
                    <a:pt x="52" y="18"/>
                  </a:moveTo>
                  <a:lnTo>
                    <a:pt x="47" y="23"/>
                  </a:lnTo>
                  <a:lnTo>
                    <a:pt x="40" y="24"/>
                  </a:lnTo>
                  <a:lnTo>
                    <a:pt x="35" y="27"/>
                  </a:lnTo>
                  <a:lnTo>
                    <a:pt x="38" y="34"/>
                  </a:lnTo>
                  <a:lnTo>
                    <a:pt x="44" y="38"/>
                  </a:lnTo>
                  <a:lnTo>
                    <a:pt x="50" y="41"/>
                  </a:lnTo>
                  <a:lnTo>
                    <a:pt x="57" y="42"/>
                  </a:lnTo>
                  <a:lnTo>
                    <a:pt x="61" y="43"/>
                  </a:lnTo>
                  <a:lnTo>
                    <a:pt x="59" y="50"/>
                  </a:lnTo>
                  <a:lnTo>
                    <a:pt x="53" y="50"/>
                  </a:lnTo>
                  <a:lnTo>
                    <a:pt x="45" y="50"/>
                  </a:lnTo>
                  <a:lnTo>
                    <a:pt x="39" y="50"/>
                  </a:lnTo>
                  <a:lnTo>
                    <a:pt x="32" y="47"/>
                  </a:lnTo>
                  <a:lnTo>
                    <a:pt x="27" y="43"/>
                  </a:lnTo>
                  <a:lnTo>
                    <a:pt x="22" y="37"/>
                  </a:lnTo>
                  <a:lnTo>
                    <a:pt x="17" y="27"/>
                  </a:lnTo>
                  <a:lnTo>
                    <a:pt x="9" y="22"/>
                  </a:lnTo>
                  <a:lnTo>
                    <a:pt x="5" y="15"/>
                  </a:lnTo>
                  <a:lnTo>
                    <a:pt x="1" y="9"/>
                  </a:lnTo>
                  <a:lnTo>
                    <a:pt x="0" y="4"/>
                  </a:lnTo>
                  <a:lnTo>
                    <a:pt x="1" y="4"/>
                  </a:lnTo>
                  <a:lnTo>
                    <a:pt x="5" y="4"/>
                  </a:lnTo>
                  <a:lnTo>
                    <a:pt x="9" y="5"/>
                  </a:lnTo>
                  <a:lnTo>
                    <a:pt x="17" y="7"/>
                  </a:lnTo>
                  <a:lnTo>
                    <a:pt x="24" y="7"/>
                  </a:lnTo>
                  <a:lnTo>
                    <a:pt x="32" y="7"/>
                  </a:lnTo>
                  <a:lnTo>
                    <a:pt x="40" y="4"/>
                  </a:lnTo>
                  <a:lnTo>
                    <a:pt x="47" y="0"/>
                  </a:lnTo>
                  <a:lnTo>
                    <a:pt x="49" y="5"/>
                  </a:lnTo>
                  <a:lnTo>
                    <a:pt x="52" y="8"/>
                  </a:lnTo>
                  <a:lnTo>
                    <a:pt x="53" y="12"/>
                  </a:lnTo>
                  <a:lnTo>
                    <a:pt x="52"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8" name="Group 157"/>
          <p:cNvGrpSpPr>
            <a:grpSpLocks noChangeAspect="1"/>
          </p:cNvGrpSpPr>
          <p:nvPr/>
        </p:nvGrpSpPr>
        <p:grpSpPr bwMode="auto">
          <a:xfrm flipH="1">
            <a:off x="6459602" y="5551655"/>
            <a:ext cx="931798" cy="872443"/>
            <a:chOff x="1955" y="1393"/>
            <a:chExt cx="1308" cy="1183"/>
          </a:xfrm>
        </p:grpSpPr>
        <p:sp>
          <p:nvSpPr>
            <p:cNvPr id="59" name="Freeform 161"/>
            <p:cNvSpPr>
              <a:spLocks/>
            </p:cNvSpPr>
            <p:nvPr/>
          </p:nvSpPr>
          <p:spPr bwMode="auto">
            <a:xfrm>
              <a:off x="1955" y="1824"/>
              <a:ext cx="972" cy="746"/>
            </a:xfrm>
            <a:custGeom>
              <a:avLst/>
              <a:gdLst>
                <a:gd name="T0" fmla="*/ 699 w 972"/>
                <a:gd name="T1" fmla="*/ 86 h 746"/>
                <a:gd name="T2" fmla="*/ 649 w 972"/>
                <a:gd name="T3" fmla="*/ 67 h 746"/>
                <a:gd name="T4" fmla="*/ 605 w 972"/>
                <a:gd name="T5" fmla="*/ 58 h 746"/>
                <a:gd name="T6" fmla="*/ 567 w 972"/>
                <a:gd name="T7" fmla="*/ 61 h 746"/>
                <a:gd name="T8" fmla="*/ 518 w 972"/>
                <a:gd name="T9" fmla="*/ 66 h 746"/>
                <a:gd name="T10" fmla="*/ 477 w 972"/>
                <a:gd name="T11" fmla="*/ 75 h 746"/>
                <a:gd name="T12" fmla="*/ 446 w 972"/>
                <a:gd name="T13" fmla="*/ 87 h 746"/>
                <a:gd name="T14" fmla="*/ 416 w 972"/>
                <a:gd name="T15" fmla="*/ 103 h 746"/>
                <a:gd name="T16" fmla="*/ 383 w 972"/>
                <a:gd name="T17" fmla="*/ 123 h 746"/>
                <a:gd name="T18" fmla="*/ 355 w 972"/>
                <a:gd name="T19" fmla="*/ 150 h 746"/>
                <a:gd name="T20" fmla="*/ 332 w 972"/>
                <a:gd name="T21" fmla="*/ 179 h 746"/>
                <a:gd name="T22" fmla="*/ 295 w 972"/>
                <a:gd name="T23" fmla="*/ 237 h 746"/>
                <a:gd name="T24" fmla="*/ 251 w 972"/>
                <a:gd name="T25" fmla="*/ 311 h 746"/>
                <a:gd name="T26" fmla="*/ 237 w 972"/>
                <a:gd name="T27" fmla="*/ 351 h 746"/>
                <a:gd name="T28" fmla="*/ 218 w 972"/>
                <a:gd name="T29" fmla="*/ 386 h 746"/>
                <a:gd name="T30" fmla="*/ 189 w 972"/>
                <a:gd name="T31" fmla="*/ 414 h 746"/>
                <a:gd name="T32" fmla="*/ 147 w 972"/>
                <a:gd name="T33" fmla="*/ 450 h 746"/>
                <a:gd name="T34" fmla="*/ 131 w 972"/>
                <a:gd name="T35" fmla="*/ 471 h 746"/>
                <a:gd name="T36" fmla="*/ 108 w 972"/>
                <a:gd name="T37" fmla="*/ 497 h 746"/>
                <a:gd name="T38" fmla="*/ 65 w 972"/>
                <a:gd name="T39" fmla="*/ 517 h 746"/>
                <a:gd name="T40" fmla="*/ 11 w 972"/>
                <a:gd name="T41" fmla="*/ 545 h 746"/>
                <a:gd name="T42" fmla="*/ 6 w 972"/>
                <a:gd name="T43" fmla="*/ 567 h 746"/>
                <a:gd name="T44" fmla="*/ 38 w 972"/>
                <a:gd name="T45" fmla="*/ 611 h 746"/>
                <a:gd name="T46" fmla="*/ 78 w 972"/>
                <a:gd name="T47" fmla="*/ 650 h 746"/>
                <a:gd name="T48" fmla="*/ 115 w 972"/>
                <a:gd name="T49" fmla="*/ 654 h 746"/>
                <a:gd name="T50" fmla="*/ 156 w 972"/>
                <a:gd name="T51" fmla="*/ 648 h 746"/>
                <a:gd name="T52" fmla="*/ 174 w 972"/>
                <a:gd name="T53" fmla="*/ 643 h 746"/>
                <a:gd name="T54" fmla="*/ 162 w 972"/>
                <a:gd name="T55" fmla="*/ 660 h 746"/>
                <a:gd name="T56" fmla="*/ 152 w 972"/>
                <a:gd name="T57" fmla="*/ 691 h 746"/>
                <a:gd name="T58" fmla="*/ 180 w 972"/>
                <a:gd name="T59" fmla="*/ 715 h 746"/>
                <a:gd name="T60" fmla="*/ 213 w 972"/>
                <a:gd name="T61" fmla="*/ 728 h 746"/>
                <a:gd name="T62" fmla="*/ 237 w 972"/>
                <a:gd name="T63" fmla="*/ 735 h 746"/>
                <a:gd name="T64" fmla="*/ 262 w 972"/>
                <a:gd name="T65" fmla="*/ 737 h 746"/>
                <a:gd name="T66" fmla="*/ 297 w 972"/>
                <a:gd name="T67" fmla="*/ 740 h 746"/>
                <a:gd name="T68" fmla="*/ 349 w 972"/>
                <a:gd name="T69" fmla="*/ 745 h 746"/>
                <a:gd name="T70" fmla="*/ 393 w 972"/>
                <a:gd name="T71" fmla="*/ 744 h 746"/>
                <a:gd name="T72" fmla="*/ 434 w 972"/>
                <a:gd name="T73" fmla="*/ 730 h 746"/>
                <a:gd name="T74" fmla="*/ 463 w 972"/>
                <a:gd name="T75" fmla="*/ 707 h 746"/>
                <a:gd name="T76" fmla="*/ 489 w 972"/>
                <a:gd name="T77" fmla="*/ 683 h 746"/>
                <a:gd name="T78" fmla="*/ 517 w 972"/>
                <a:gd name="T79" fmla="*/ 668 h 746"/>
                <a:gd name="T80" fmla="*/ 553 w 972"/>
                <a:gd name="T81" fmla="*/ 659 h 746"/>
                <a:gd name="T82" fmla="*/ 606 w 972"/>
                <a:gd name="T83" fmla="*/ 649 h 746"/>
                <a:gd name="T84" fmla="*/ 658 w 972"/>
                <a:gd name="T85" fmla="*/ 632 h 746"/>
                <a:gd name="T86" fmla="*/ 694 w 972"/>
                <a:gd name="T87" fmla="*/ 595 h 746"/>
                <a:gd name="T88" fmla="*/ 720 w 972"/>
                <a:gd name="T89" fmla="*/ 554 h 746"/>
                <a:gd name="T90" fmla="*/ 742 w 972"/>
                <a:gd name="T91" fmla="*/ 535 h 746"/>
                <a:gd name="T92" fmla="*/ 797 w 972"/>
                <a:gd name="T93" fmla="*/ 483 h 746"/>
                <a:gd name="T94" fmla="*/ 851 w 972"/>
                <a:gd name="T95" fmla="*/ 434 h 746"/>
                <a:gd name="T96" fmla="*/ 883 w 972"/>
                <a:gd name="T97" fmla="*/ 431 h 746"/>
                <a:gd name="T98" fmla="*/ 938 w 972"/>
                <a:gd name="T99" fmla="*/ 433 h 746"/>
                <a:gd name="T100" fmla="*/ 972 w 972"/>
                <a:gd name="T101" fmla="*/ 428 h 746"/>
                <a:gd name="T102" fmla="*/ 957 w 972"/>
                <a:gd name="T103" fmla="*/ 365 h 746"/>
                <a:gd name="T104" fmla="*/ 829 w 972"/>
                <a:gd name="T105" fmla="*/ 345 h 746"/>
                <a:gd name="T106" fmla="*/ 845 w 972"/>
                <a:gd name="T107" fmla="*/ 336 h 746"/>
                <a:gd name="T108" fmla="*/ 867 w 972"/>
                <a:gd name="T109" fmla="*/ 322 h 746"/>
                <a:gd name="T110" fmla="*/ 878 w 972"/>
                <a:gd name="T111" fmla="*/ 293 h 746"/>
                <a:gd name="T112" fmla="*/ 843 w 972"/>
                <a:gd name="T113" fmla="*/ 225 h 746"/>
                <a:gd name="T114" fmla="*/ 860 w 972"/>
                <a:gd name="T115" fmla="*/ 225 h 746"/>
                <a:gd name="T116" fmla="*/ 898 w 972"/>
                <a:gd name="T117" fmla="*/ 211 h 746"/>
                <a:gd name="T118" fmla="*/ 927 w 972"/>
                <a:gd name="T119" fmla="*/ 180 h 746"/>
                <a:gd name="T120" fmla="*/ 946 w 972"/>
                <a:gd name="T121" fmla="*/ 165 h 746"/>
                <a:gd name="T122" fmla="*/ 962 w 972"/>
                <a:gd name="T123" fmla="*/ 159 h 746"/>
                <a:gd name="T124" fmla="*/ 846 w 972"/>
                <a:gd name="T125"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2" h="746">
                  <a:moveTo>
                    <a:pt x="712" y="95"/>
                  </a:moveTo>
                  <a:lnTo>
                    <a:pt x="709" y="92"/>
                  </a:lnTo>
                  <a:lnTo>
                    <a:pt x="699" y="86"/>
                  </a:lnTo>
                  <a:lnTo>
                    <a:pt x="685" y="79"/>
                  </a:lnTo>
                  <a:lnTo>
                    <a:pt x="668" y="73"/>
                  </a:lnTo>
                  <a:lnTo>
                    <a:pt x="649" y="67"/>
                  </a:lnTo>
                  <a:lnTo>
                    <a:pt x="632" y="62"/>
                  </a:lnTo>
                  <a:lnTo>
                    <a:pt x="616" y="58"/>
                  </a:lnTo>
                  <a:lnTo>
                    <a:pt x="605" y="58"/>
                  </a:lnTo>
                  <a:lnTo>
                    <a:pt x="595" y="58"/>
                  </a:lnTo>
                  <a:lnTo>
                    <a:pt x="582" y="59"/>
                  </a:lnTo>
                  <a:lnTo>
                    <a:pt x="567" y="61"/>
                  </a:lnTo>
                  <a:lnTo>
                    <a:pt x="551" y="62"/>
                  </a:lnTo>
                  <a:lnTo>
                    <a:pt x="534" y="64"/>
                  </a:lnTo>
                  <a:lnTo>
                    <a:pt x="518" y="66"/>
                  </a:lnTo>
                  <a:lnTo>
                    <a:pt x="502" y="69"/>
                  </a:lnTo>
                  <a:lnTo>
                    <a:pt x="489" y="72"/>
                  </a:lnTo>
                  <a:lnTo>
                    <a:pt x="477" y="75"/>
                  </a:lnTo>
                  <a:lnTo>
                    <a:pt x="466" y="79"/>
                  </a:lnTo>
                  <a:lnTo>
                    <a:pt x="455" y="83"/>
                  </a:lnTo>
                  <a:lnTo>
                    <a:pt x="446" y="87"/>
                  </a:lnTo>
                  <a:lnTo>
                    <a:pt x="436" y="93"/>
                  </a:lnTo>
                  <a:lnTo>
                    <a:pt x="426" y="98"/>
                  </a:lnTo>
                  <a:lnTo>
                    <a:pt x="416" y="103"/>
                  </a:lnTo>
                  <a:lnTo>
                    <a:pt x="405" y="109"/>
                  </a:lnTo>
                  <a:lnTo>
                    <a:pt x="394" y="116"/>
                  </a:lnTo>
                  <a:lnTo>
                    <a:pt x="383" y="123"/>
                  </a:lnTo>
                  <a:lnTo>
                    <a:pt x="373" y="132"/>
                  </a:lnTo>
                  <a:lnTo>
                    <a:pt x="364" y="141"/>
                  </a:lnTo>
                  <a:lnTo>
                    <a:pt x="355" y="150"/>
                  </a:lnTo>
                  <a:lnTo>
                    <a:pt x="346" y="160"/>
                  </a:lnTo>
                  <a:lnTo>
                    <a:pt x="338" y="169"/>
                  </a:lnTo>
                  <a:lnTo>
                    <a:pt x="332" y="179"/>
                  </a:lnTo>
                  <a:lnTo>
                    <a:pt x="323" y="192"/>
                  </a:lnTo>
                  <a:lnTo>
                    <a:pt x="310" y="212"/>
                  </a:lnTo>
                  <a:lnTo>
                    <a:pt x="295" y="237"/>
                  </a:lnTo>
                  <a:lnTo>
                    <a:pt x="279" y="263"/>
                  </a:lnTo>
                  <a:lnTo>
                    <a:pt x="264" y="288"/>
                  </a:lnTo>
                  <a:lnTo>
                    <a:pt x="251" y="311"/>
                  </a:lnTo>
                  <a:lnTo>
                    <a:pt x="242" y="328"/>
                  </a:lnTo>
                  <a:lnTo>
                    <a:pt x="239" y="339"/>
                  </a:lnTo>
                  <a:lnTo>
                    <a:pt x="237" y="351"/>
                  </a:lnTo>
                  <a:lnTo>
                    <a:pt x="232" y="364"/>
                  </a:lnTo>
                  <a:lnTo>
                    <a:pt x="225" y="375"/>
                  </a:lnTo>
                  <a:lnTo>
                    <a:pt x="218" y="386"/>
                  </a:lnTo>
                  <a:lnTo>
                    <a:pt x="213" y="392"/>
                  </a:lnTo>
                  <a:lnTo>
                    <a:pt x="202" y="401"/>
                  </a:lnTo>
                  <a:lnTo>
                    <a:pt x="189" y="414"/>
                  </a:lnTo>
                  <a:lnTo>
                    <a:pt x="174" y="427"/>
                  </a:lnTo>
                  <a:lnTo>
                    <a:pt x="160" y="439"/>
                  </a:lnTo>
                  <a:lnTo>
                    <a:pt x="147" y="450"/>
                  </a:lnTo>
                  <a:lnTo>
                    <a:pt x="138" y="459"/>
                  </a:lnTo>
                  <a:lnTo>
                    <a:pt x="134" y="464"/>
                  </a:lnTo>
                  <a:lnTo>
                    <a:pt x="131" y="471"/>
                  </a:lnTo>
                  <a:lnTo>
                    <a:pt x="125" y="480"/>
                  </a:lnTo>
                  <a:lnTo>
                    <a:pt x="117" y="490"/>
                  </a:lnTo>
                  <a:lnTo>
                    <a:pt x="108" y="497"/>
                  </a:lnTo>
                  <a:lnTo>
                    <a:pt x="99" y="501"/>
                  </a:lnTo>
                  <a:lnTo>
                    <a:pt x="84" y="508"/>
                  </a:lnTo>
                  <a:lnTo>
                    <a:pt x="65" y="517"/>
                  </a:lnTo>
                  <a:lnTo>
                    <a:pt x="45" y="526"/>
                  </a:lnTo>
                  <a:lnTo>
                    <a:pt x="27" y="537"/>
                  </a:lnTo>
                  <a:lnTo>
                    <a:pt x="11" y="545"/>
                  </a:lnTo>
                  <a:lnTo>
                    <a:pt x="2" y="554"/>
                  </a:lnTo>
                  <a:lnTo>
                    <a:pt x="0" y="559"/>
                  </a:lnTo>
                  <a:lnTo>
                    <a:pt x="6" y="567"/>
                  </a:lnTo>
                  <a:lnTo>
                    <a:pt x="15" y="579"/>
                  </a:lnTo>
                  <a:lnTo>
                    <a:pt x="26" y="594"/>
                  </a:lnTo>
                  <a:lnTo>
                    <a:pt x="38" y="611"/>
                  </a:lnTo>
                  <a:lnTo>
                    <a:pt x="52" y="627"/>
                  </a:lnTo>
                  <a:lnTo>
                    <a:pt x="65" y="641"/>
                  </a:lnTo>
                  <a:lnTo>
                    <a:pt x="78" y="650"/>
                  </a:lnTo>
                  <a:lnTo>
                    <a:pt x="90" y="655"/>
                  </a:lnTo>
                  <a:lnTo>
                    <a:pt x="102" y="655"/>
                  </a:lnTo>
                  <a:lnTo>
                    <a:pt x="115" y="654"/>
                  </a:lnTo>
                  <a:lnTo>
                    <a:pt x="130" y="652"/>
                  </a:lnTo>
                  <a:lnTo>
                    <a:pt x="144" y="650"/>
                  </a:lnTo>
                  <a:lnTo>
                    <a:pt x="156" y="648"/>
                  </a:lnTo>
                  <a:lnTo>
                    <a:pt x="166" y="645"/>
                  </a:lnTo>
                  <a:lnTo>
                    <a:pt x="172" y="644"/>
                  </a:lnTo>
                  <a:lnTo>
                    <a:pt x="174" y="643"/>
                  </a:lnTo>
                  <a:lnTo>
                    <a:pt x="172" y="645"/>
                  </a:lnTo>
                  <a:lnTo>
                    <a:pt x="168" y="651"/>
                  </a:lnTo>
                  <a:lnTo>
                    <a:pt x="162" y="660"/>
                  </a:lnTo>
                  <a:lnTo>
                    <a:pt x="157" y="669"/>
                  </a:lnTo>
                  <a:lnTo>
                    <a:pt x="152" y="681"/>
                  </a:lnTo>
                  <a:lnTo>
                    <a:pt x="152" y="691"/>
                  </a:lnTo>
                  <a:lnTo>
                    <a:pt x="156" y="701"/>
                  </a:lnTo>
                  <a:lnTo>
                    <a:pt x="166" y="709"/>
                  </a:lnTo>
                  <a:lnTo>
                    <a:pt x="180" y="715"/>
                  </a:lnTo>
                  <a:lnTo>
                    <a:pt x="192" y="720"/>
                  </a:lnTo>
                  <a:lnTo>
                    <a:pt x="203" y="724"/>
                  </a:lnTo>
                  <a:lnTo>
                    <a:pt x="213" y="728"/>
                  </a:lnTo>
                  <a:lnTo>
                    <a:pt x="221" y="731"/>
                  </a:lnTo>
                  <a:lnTo>
                    <a:pt x="229" y="733"/>
                  </a:lnTo>
                  <a:lnTo>
                    <a:pt x="237" y="735"/>
                  </a:lnTo>
                  <a:lnTo>
                    <a:pt x="244" y="736"/>
                  </a:lnTo>
                  <a:lnTo>
                    <a:pt x="253" y="737"/>
                  </a:lnTo>
                  <a:lnTo>
                    <a:pt x="262" y="737"/>
                  </a:lnTo>
                  <a:lnTo>
                    <a:pt x="272" y="738"/>
                  </a:lnTo>
                  <a:lnTo>
                    <a:pt x="284" y="739"/>
                  </a:lnTo>
                  <a:lnTo>
                    <a:pt x="297" y="740"/>
                  </a:lnTo>
                  <a:lnTo>
                    <a:pt x="311" y="741"/>
                  </a:lnTo>
                  <a:lnTo>
                    <a:pt x="329" y="743"/>
                  </a:lnTo>
                  <a:lnTo>
                    <a:pt x="349" y="745"/>
                  </a:lnTo>
                  <a:lnTo>
                    <a:pt x="364" y="746"/>
                  </a:lnTo>
                  <a:lnTo>
                    <a:pt x="379" y="746"/>
                  </a:lnTo>
                  <a:lnTo>
                    <a:pt x="393" y="744"/>
                  </a:lnTo>
                  <a:lnTo>
                    <a:pt x="407" y="741"/>
                  </a:lnTo>
                  <a:lnTo>
                    <a:pt x="422" y="737"/>
                  </a:lnTo>
                  <a:lnTo>
                    <a:pt x="434" y="730"/>
                  </a:lnTo>
                  <a:lnTo>
                    <a:pt x="444" y="723"/>
                  </a:lnTo>
                  <a:lnTo>
                    <a:pt x="454" y="716"/>
                  </a:lnTo>
                  <a:lnTo>
                    <a:pt x="463" y="707"/>
                  </a:lnTo>
                  <a:lnTo>
                    <a:pt x="472" y="699"/>
                  </a:lnTo>
                  <a:lnTo>
                    <a:pt x="481" y="691"/>
                  </a:lnTo>
                  <a:lnTo>
                    <a:pt x="489" y="683"/>
                  </a:lnTo>
                  <a:lnTo>
                    <a:pt x="498" y="677"/>
                  </a:lnTo>
                  <a:lnTo>
                    <a:pt x="508" y="672"/>
                  </a:lnTo>
                  <a:lnTo>
                    <a:pt x="517" y="668"/>
                  </a:lnTo>
                  <a:lnTo>
                    <a:pt x="527" y="664"/>
                  </a:lnTo>
                  <a:lnTo>
                    <a:pt x="539" y="662"/>
                  </a:lnTo>
                  <a:lnTo>
                    <a:pt x="553" y="659"/>
                  </a:lnTo>
                  <a:lnTo>
                    <a:pt x="570" y="656"/>
                  </a:lnTo>
                  <a:lnTo>
                    <a:pt x="588" y="653"/>
                  </a:lnTo>
                  <a:lnTo>
                    <a:pt x="606" y="649"/>
                  </a:lnTo>
                  <a:lnTo>
                    <a:pt x="625" y="645"/>
                  </a:lnTo>
                  <a:lnTo>
                    <a:pt x="642" y="639"/>
                  </a:lnTo>
                  <a:lnTo>
                    <a:pt x="658" y="632"/>
                  </a:lnTo>
                  <a:lnTo>
                    <a:pt x="671" y="622"/>
                  </a:lnTo>
                  <a:lnTo>
                    <a:pt x="683" y="609"/>
                  </a:lnTo>
                  <a:lnTo>
                    <a:pt x="694" y="595"/>
                  </a:lnTo>
                  <a:lnTo>
                    <a:pt x="704" y="580"/>
                  </a:lnTo>
                  <a:lnTo>
                    <a:pt x="712" y="566"/>
                  </a:lnTo>
                  <a:lnTo>
                    <a:pt x="720" y="554"/>
                  </a:lnTo>
                  <a:lnTo>
                    <a:pt x="727" y="545"/>
                  </a:lnTo>
                  <a:lnTo>
                    <a:pt x="732" y="541"/>
                  </a:lnTo>
                  <a:lnTo>
                    <a:pt x="742" y="535"/>
                  </a:lnTo>
                  <a:lnTo>
                    <a:pt x="756" y="522"/>
                  </a:lnTo>
                  <a:lnTo>
                    <a:pt x="776" y="504"/>
                  </a:lnTo>
                  <a:lnTo>
                    <a:pt x="797" y="483"/>
                  </a:lnTo>
                  <a:lnTo>
                    <a:pt x="817" y="463"/>
                  </a:lnTo>
                  <a:lnTo>
                    <a:pt x="836" y="445"/>
                  </a:lnTo>
                  <a:lnTo>
                    <a:pt x="851" y="434"/>
                  </a:lnTo>
                  <a:lnTo>
                    <a:pt x="860" y="429"/>
                  </a:lnTo>
                  <a:lnTo>
                    <a:pt x="869" y="430"/>
                  </a:lnTo>
                  <a:lnTo>
                    <a:pt x="883" y="431"/>
                  </a:lnTo>
                  <a:lnTo>
                    <a:pt x="900" y="432"/>
                  </a:lnTo>
                  <a:lnTo>
                    <a:pt x="919" y="433"/>
                  </a:lnTo>
                  <a:lnTo>
                    <a:pt x="938" y="433"/>
                  </a:lnTo>
                  <a:lnTo>
                    <a:pt x="954" y="432"/>
                  </a:lnTo>
                  <a:lnTo>
                    <a:pt x="965" y="430"/>
                  </a:lnTo>
                  <a:lnTo>
                    <a:pt x="972" y="428"/>
                  </a:lnTo>
                  <a:lnTo>
                    <a:pt x="972" y="412"/>
                  </a:lnTo>
                  <a:lnTo>
                    <a:pt x="965" y="387"/>
                  </a:lnTo>
                  <a:lnTo>
                    <a:pt x="957" y="365"/>
                  </a:lnTo>
                  <a:lnTo>
                    <a:pt x="954" y="355"/>
                  </a:lnTo>
                  <a:lnTo>
                    <a:pt x="828" y="346"/>
                  </a:lnTo>
                  <a:lnTo>
                    <a:pt x="829" y="345"/>
                  </a:lnTo>
                  <a:lnTo>
                    <a:pt x="833" y="343"/>
                  </a:lnTo>
                  <a:lnTo>
                    <a:pt x="838" y="340"/>
                  </a:lnTo>
                  <a:lnTo>
                    <a:pt x="845" y="336"/>
                  </a:lnTo>
                  <a:lnTo>
                    <a:pt x="852" y="332"/>
                  </a:lnTo>
                  <a:lnTo>
                    <a:pt x="859" y="327"/>
                  </a:lnTo>
                  <a:lnTo>
                    <a:pt x="867" y="322"/>
                  </a:lnTo>
                  <a:lnTo>
                    <a:pt x="872" y="318"/>
                  </a:lnTo>
                  <a:lnTo>
                    <a:pt x="878" y="306"/>
                  </a:lnTo>
                  <a:lnTo>
                    <a:pt x="878" y="293"/>
                  </a:lnTo>
                  <a:lnTo>
                    <a:pt x="874" y="282"/>
                  </a:lnTo>
                  <a:lnTo>
                    <a:pt x="872" y="277"/>
                  </a:lnTo>
                  <a:lnTo>
                    <a:pt x="843" y="225"/>
                  </a:lnTo>
                  <a:lnTo>
                    <a:pt x="845" y="225"/>
                  </a:lnTo>
                  <a:lnTo>
                    <a:pt x="851" y="225"/>
                  </a:lnTo>
                  <a:lnTo>
                    <a:pt x="860" y="225"/>
                  </a:lnTo>
                  <a:lnTo>
                    <a:pt x="872" y="223"/>
                  </a:lnTo>
                  <a:lnTo>
                    <a:pt x="885" y="219"/>
                  </a:lnTo>
                  <a:lnTo>
                    <a:pt x="898" y="211"/>
                  </a:lnTo>
                  <a:lnTo>
                    <a:pt x="910" y="201"/>
                  </a:lnTo>
                  <a:lnTo>
                    <a:pt x="921" y="186"/>
                  </a:lnTo>
                  <a:lnTo>
                    <a:pt x="927" y="180"/>
                  </a:lnTo>
                  <a:lnTo>
                    <a:pt x="932" y="174"/>
                  </a:lnTo>
                  <a:lnTo>
                    <a:pt x="939" y="169"/>
                  </a:lnTo>
                  <a:lnTo>
                    <a:pt x="946" y="165"/>
                  </a:lnTo>
                  <a:lnTo>
                    <a:pt x="953" y="162"/>
                  </a:lnTo>
                  <a:lnTo>
                    <a:pt x="957" y="160"/>
                  </a:lnTo>
                  <a:lnTo>
                    <a:pt x="962" y="159"/>
                  </a:lnTo>
                  <a:lnTo>
                    <a:pt x="963" y="158"/>
                  </a:lnTo>
                  <a:lnTo>
                    <a:pt x="907" y="23"/>
                  </a:lnTo>
                  <a:lnTo>
                    <a:pt x="846" y="0"/>
                  </a:lnTo>
                  <a:lnTo>
                    <a:pt x="712" y="95"/>
                  </a:lnTo>
                  <a:close/>
                </a:path>
              </a:pathLst>
            </a:custGeom>
            <a:solidFill>
              <a:srgbClr val="FFC6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162"/>
            <p:cNvSpPr>
              <a:spLocks/>
            </p:cNvSpPr>
            <p:nvPr/>
          </p:nvSpPr>
          <p:spPr bwMode="auto">
            <a:xfrm>
              <a:off x="2272" y="1399"/>
              <a:ext cx="465" cy="502"/>
            </a:xfrm>
            <a:custGeom>
              <a:avLst/>
              <a:gdLst>
                <a:gd name="T0" fmla="*/ 457 w 465"/>
                <a:gd name="T1" fmla="*/ 143 h 502"/>
                <a:gd name="T2" fmla="*/ 424 w 465"/>
                <a:gd name="T3" fmla="*/ 112 h 502"/>
                <a:gd name="T4" fmla="*/ 404 w 465"/>
                <a:gd name="T5" fmla="*/ 96 h 502"/>
                <a:gd name="T6" fmla="*/ 334 w 465"/>
                <a:gd name="T7" fmla="*/ 95 h 502"/>
                <a:gd name="T8" fmla="*/ 321 w 465"/>
                <a:gd name="T9" fmla="*/ 66 h 502"/>
                <a:gd name="T10" fmla="*/ 327 w 465"/>
                <a:gd name="T11" fmla="*/ 31 h 502"/>
                <a:gd name="T12" fmla="*/ 308 w 465"/>
                <a:gd name="T13" fmla="*/ 18 h 502"/>
                <a:gd name="T14" fmla="*/ 287 w 465"/>
                <a:gd name="T15" fmla="*/ 6 h 502"/>
                <a:gd name="T16" fmla="*/ 265 w 465"/>
                <a:gd name="T17" fmla="*/ 0 h 502"/>
                <a:gd name="T18" fmla="*/ 224 w 465"/>
                <a:gd name="T19" fmla="*/ 2 h 502"/>
                <a:gd name="T20" fmla="*/ 190 w 465"/>
                <a:gd name="T21" fmla="*/ 5 h 502"/>
                <a:gd name="T22" fmla="*/ 225 w 465"/>
                <a:gd name="T23" fmla="*/ 30 h 502"/>
                <a:gd name="T24" fmla="*/ 203 w 465"/>
                <a:gd name="T25" fmla="*/ 42 h 502"/>
                <a:gd name="T26" fmla="*/ 180 w 465"/>
                <a:gd name="T27" fmla="*/ 58 h 502"/>
                <a:gd name="T28" fmla="*/ 190 w 465"/>
                <a:gd name="T29" fmla="*/ 81 h 502"/>
                <a:gd name="T30" fmla="*/ 202 w 465"/>
                <a:gd name="T31" fmla="*/ 94 h 502"/>
                <a:gd name="T32" fmla="*/ 218 w 465"/>
                <a:gd name="T33" fmla="*/ 80 h 502"/>
                <a:gd name="T34" fmla="*/ 238 w 465"/>
                <a:gd name="T35" fmla="*/ 67 h 502"/>
                <a:gd name="T36" fmla="*/ 257 w 465"/>
                <a:gd name="T37" fmla="*/ 77 h 502"/>
                <a:gd name="T38" fmla="*/ 261 w 465"/>
                <a:gd name="T39" fmla="*/ 100 h 502"/>
                <a:gd name="T40" fmla="*/ 251 w 465"/>
                <a:gd name="T41" fmla="*/ 114 h 502"/>
                <a:gd name="T42" fmla="*/ 232 w 465"/>
                <a:gd name="T43" fmla="*/ 126 h 502"/>
                <a:gd name="T44" fmla="*/ 191 w 465"/>
                <a:gd name="T45" fmla="*/ 138 h 502"/>
                <a:gd name="T46" fmla="*/ 112 w 465"/>
                <a:gd name="T47" fmla="*/ 165 h 502"/>
                <a:gd name="T48" fmla="*/ 59 w 465"/>
                <a:gd name="T49" fmla="*/ 191 h 502"/>
                <a:gd name="T50" fmla="*/ 30 w 465"/>
                <a:gd name="T51" fmla="*/ 224 h 502"/>
                <a:gd name="T52" fmla="*/ 4 w 465"/>
                <a:gd name="T53" fmla="*/ 269 h 502"/>
                <a:gd name="T54" fmla="*/ 5 w 465"/>
                <a:gd name="T55" fmla="*/ 311 h 502"/>
                <a:gd name="T56" fmla="*/ 27 w 465"/>
                <a:gd name="T57" fmla="*/ 350 h 502"/>
                <a:gd name="T58" fmla="*/ 48 w 465"/>
                <a:gd name="T59" fmla="*/ 383 h 502"/>
                <a:gd name="T60" fmla="*/ 47 w 465"/>
                <a:gd name="T61" fmla="*/ 408 h 502"/>
                <a:gd name="T62" fmla="*/ 35 w 465"/>
                <a:gd name="T63" fmla="*/ 427 h 502"/>
                <a:gd name="T64" fmla="*/ 44 w 465"/>
                <a:gd name="T65" fmla="*/ 446 h 502"/>
                <a:gd name="T66" fmla="*/ 73 w 465"/>
                <a:gd name="T67" fmla="*/ 464 h 502"/>
                <a:gd name="T68" fmla="*/ 95 w 465"/>
                <a:gd name="T69" fmla="*/ 476 h 502"/>
                <a:gd name="T70" fmla="*/ 114 w 465"/>
                <a:gd name="T71" fmla="*/ 477 h 502"/>
                <a:gd name="T72" fmla="*/ 131 w 465"/>
                <a:gd name="T73" fmla="*/ 471 h 502"/>
                <a:gd name="T74" fmla="*/ 146 w 465"/>
                <a:gd name="T75" fmla="*/ 475 h 502"/>
                <a:gd name="T76" fmla="*/ 164 w 465"/>
                <a:gd name="T77" fmla="*/ 493 h 502"/>
                <a:gd name="T78" fmla="*/ 188 w 465"/>
                <a:gd name="T79" fmla="*/ 501 h 502"/>
                <a:gd name="T80" fmla="*/ 216 w 465"/>
                <a:gd name="T81" fmla="*/ 502 h 502"/>
                <a:gd name="T82" fmla="*/ 263 w 465"/>
                <a:gd name="T83" fmla="*/ 490 h 502"/>
                <a:gd name="T84" fmla="*/ 318 w 465"/>
                <a:gd name="T85" fmla="*/ 467 h 502"/>
                <a:gd name="T86" fmla="*/ 340 w 465"/>
                <a:gd name="T87" fmla="*/ 449 h 502"/>
                <a:gd name="T88" fmla="*/ 371 w 465"/>
                <a:gd name="T89" fmla="*/ 391 h 502"/>
                <a:gd name="T90" fmla="*/ 401 w 465"/>
                <a:gd name="T91" fmla="*/ 336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5" h="502">
                  <a:moveTo>
                    <a:pt x="465" y="161"/>
                  </a:moveTo>
                  <a:lnTo>
                    <a:pt x="463" y="153"/>
                  </a:lnTo>
                  <a:lnTo>
                    <a:pt x="457" y="143"/>
                  </a:lnTo>
                  <a:lnTo>
                    <a:pt x="447" y="132"/>
                  </a:lnTo>
                  <a:lnTo>
                    <a:pt x="436" y="121"/>
                  </a:lnTo>
                  <a:lnTo>
                    <a:pt x="424" y="112"/>
                  </a:lnTo>
                  <a:lnTo>
                    <a:pt x="414" y="104"/>
                  </a:lnTo>
                  <a:lnTo>
                    <a:pt x="406" y="98"/>
                  </a:lnTo>
                  <a:lnTo>
                    <a:pt x="404" y="96"/>
                  </a:lnTo>
                  <a:lnTo>
                    <a:pt x="350" y="103"/>
                  </a:lnTo>
                  <a:lnTo>
                    <a:pt x="344" y="101"/>
                  </a:lnTo>
                  <a:lnTo>
                    <a:pt x="334" y="95"/>
                  </a:lnTo>
                  <a:lnTo>
                    <a:pt x="323" y="87"/>
                  </a:lnTo>
                  <a:lnTo>
                    <a:pt x="318" y="78"/>
                  </a:lnTo>
                  <a:lnTo>
                    <a:pt x="321" y="66"/>
                  </a:lnTo>
                  <a:lnTo>
                    <a:pt x="328" y="53"/>
                  </a:lnTo>
                  <a:lnTo>
                    <a:pt x="331" y="41"/>
                  </a:lnTo>
                  <a:lnTo>
                    <a:pt x="327" y="31"/>
                  </a:lnTo>
                  <a:lnTo>
                    <a:pt x="321" y="26"/>
                  </a:lnTo>
                  <a:lnTo>
                    <a:pt x="315" y="22"/>
                  </a:lnTo>
                  <a:lnTo>
                    <a:pt x="308" y="18"/>
                  </a:lnTo>
                  <a:lnTo>
                    <a:pt x="301" y="13"/>
                  </a:lnTo>
                  <a:lnTo>
                    <a:pt x="295" y="10"/>
                  </a:lnTo>
                  <a:lnTo>
                    <a:pt x="287" y="6"/>
                  </a:lnTo>
                  <a:lnTo>
                    <a:pt x="281" y="3"/>
                  </a:lnTo>
                  <a:lnTo>
                    <a:pt x="274" y="1"/>
                  </a:lnTo>
                  <a:lnTo>
                    <a:pt x="265" y="0"/>
                  </a:lnTo>
                  <a:lnTo>
                    <a:pt x="253" y="0"/>
                  </a:lnTo>
                  <a:lnTo>
                    <a:pt x="239" y="0"/>
                  </a:lnTo>
                  <a:lnTo>
                    <a:pt x="224" y="2"/>
                  </a:lnTo>
                  <a:lnTo>
                    <a:pt x="210" y="3"/>
                  </a:lnTo>
                  <a:lnTo>
                    <a:pt x="197" y="4"/>
                  </a:lnTo>
                  <a:lnTo>
                    <a:pt x="190" y="5"/>
                  </a:lnTo>
                  <a:lnTo>
                    <a:pt x="187" y="5"/>
                  </a:lnTo>
                  <a:lnTo>
                    <a:pt x="227" y="29"/>
                  </a:lnTo>
                  <a:lnTo>
                    <a:pt x="225" y="30"/>
                  </a:lnTo>
                  <a:lnTo>
                    <a:pt x="219" y="33"/>
                  </a:lnTo>
                  <a:lnTo>
                    <a:pt x="212" y="38"/>
                  </a:lnTo>
                  <a:lnTo>
                    <a:pt x="203" y="42"/>
                  </a:lnTo>
                  <a:lnTo>
                    <a:pt x="193" y="48"/>
                  </a:lnTo>
                  <a:lnTo>
                    <a:pt x="185" y="53"/>
                  </a:lnTo>
                  <a:lnTo>
                    <a:pt x="180" y="58"/>
                  </a:lnTo>
                  <a:lnTo>
                    <a:pt x="178" y="61"/>
                  </a:lnTo>
                  <a:lnTo>
                    <a:pt x="181" y="70"/>
                  </a:lnTo>
                  <a:lnTo>
                    <a:pt x="190" y="81"/>
                  </a:lnTo>
                  <a:lnTo>
                    <a:pt x="197" y="92"/>
                  </a:lnTo>
                  <a:lnTo>
                    <a:pt x="201" y="96"/>
                  </a:lnTo>
                  <a:lnTo>
                    <a:pt x="202" y="94"/>
                  </a:lnTo>
                  <a:lnTo>
                    <a:pt x="206" y="92"/>
                  </a:lnTo>
                  <a:lnTo>
                    <a:pt x="212" y="86"/>
                  </a:lnTo>
                  <a:lnTo>
                    <a:pt x="218" y="80"/>
                  </a:lnTo>
                  <a:lnTo>
                    <a:pt x="225" y="75"/>
                  </a:lnTo>
                  <a:lnTo>
                    <a:pt x="232" y="70"/>
                  </a:lnTo>
                  <a:lnTo>
                    <a:pt x="238" y="67"/>
                  </a:lnTo>
                  <a:lnTo>
                    <a:pt x="242" y="66"/>
                  </a:lnTo>
                  <a:lnTo>
                    <a:pt x="250" y="69"/>
                  </a:lnTo>
                  <a:lnTo>
                    <a:pt x="257" y="77"/>
                  </a:lnTo>
                  <a:lnTo>
                    <a:pt x="262" y="87"/>
                  </a:lnTo>
                  <a:lnTo>
                    <a:pt x="262" y="96"/>
                  </a:lnTo>
                  <a:lnTo>
                    <a:pt x="261" y="100"/>
                  </a:lnTo>
                  <a:lnTo>
                    <a:pt x="259" y="105"/>
                  </a:lnTo>
                  <a:lnTo>
                    <a:pt x="255" y="109"/>
                  </a:lnTo>
                  <a:lnTo>
                    <a:pt x="251" y="114"/>
                  </a:lnTo>
                  <a:lnTo>
                    <a:pt x="246" y="119"/>
                  </a:lnTo>
                  <a:lnTo>
                    <a:pt x="240" y="123"/>
                  </a:lnTo>
                  <a:lnTo>
                    <a:pt x="232" y="126"/>
                  </a:lnTo>
                  <a:lnTo>
                    <a:pt x="225" y="128"/>
                  </a:lnTo>
                  <a:lnTo>
                    <a:pt x="212" y="132"/>
                  </a:lnTo>
                  <a:lnTo>
                    <a:pt x="191" y="138"/>
                  </a:lnTo>
                  <a:lnTo>
                    <a:pt x="166" y="146"/>
                  </a:lnTo>
                  <a:lnTo>
                    <a:pt x="140" y="155"/>
                  </a:lnTo>
                  <a:lnTo>
                    <a:pt x="112" y="165"/>
                  </a:lnTo>
                  <a:lnTo>
                    <a:pt x="88" y="175"/>
                  </a:lnTo>
                  <a:lnTo>
                    <a:pt x="70" y="183"/>
                  </a:lnTo>
                  <a:lnTo>
                    <a:pt x="59" y="191"/>
                  </a:lnTo>
                  <a:lnTo>
                    <a:pt x="51" y="200"/>
                  </a:lnTo>
                  <a:lnTo>
                    <a:pt x="41" y="210"/>
                  </a:lnTo>
                  <a:lnTo>
                    <a:pt x="30" y="224"/>
                  </a:lnTo>
                  <a:lnTo>
                    <a:pt x="20" y="238"/>
                  </a:lnTo>
                  <a:lnTo>
                    <a:pt x="10" y="254"/>
                  </a:lnTo>
                  <a:lnTo>
                    <a:pt x="4" y="269"/>
                  </a:lnTo>
                  <a:lnTo>
                    <a:pt x="0" y="284"/>
                  </a:lnTo>
                  <a:lnTo>
                    <a:pt x="1" y="298"/>
                  </a:lnTo>
                  <a:lnTo>
                    <a:pt x="5" y="311"/>
                  </a:lnTo>
                  <a:lnTo>
                    <a:pt x="12" y="324"/>
                  </a:lnTo>
                  <a:lnTo>
                    <a:pt x="19" y="337"/>
                  </a:lnTo>
                  <a:lnTo>
                    <a:pt x="27" y="350"/>
                  </a:lnTo>
                  <a:lnTo>
                    <a:pt x="36" y="362"/>
                  </a:lnTo>
                  <a:lnTo>
                    <a:pt x="42" y="374"/>
                  </a:lnTo>
                  <a:lnTo>
                    <a:pt x="48" y="383"/>
                  </a:lnTo>
                  <a:lnTo>
                    <a:pt x="50" y="393"/>
                  </a:lnTo>
                  <a:lnTo>
                    <a:pt x="50" y="401"/>
                  </a:lnTo>
                  <a:lnTo>
                    <a:pt x="47" y="408"/>
                  </a:lnTo>
                  <a:lnTo>
                    <a:pt x="42" y="415"/>
                  </a:lnTo>
                  <a:lnTo>
                    <a:pt x="38" y="421"/>
                  </a:lnTo>
                  <a:lnTo>
                    <a:pt x="35" y="427"/>
                  </a:lnTo>
                  <a:lnTo>
                    <a:pt x="33" y="433"/>
                  </a:lnTo>
                  <a:lnTo>
                    <a:pt x="37" y="439"/>
                  </a:lnTo>
                  <a:lnTo>
                    <a:pt x="44" y="446"/>
                  </a:lnTo>
                  <a:lnTo>
                    <a:pt x="54" y="453"/>
                  </a:lnTo>
                  <a:lnTo>
                    <a:pt x="64" y="459"/>
                  </a:lnTo>
                  <a:lnTo>
                    <a:pt x="73" y="464"/>
                  </a:lnTo>
                  <a:lnTo>
                    <a:pt x="80" y="469"/>
                  </a:lnTo>
                  <a:lnTo>
                    <a:pt x="87" y="473"/>
                  </a:lnTo>
                  <a:lnTo>
                    <a:pt x="95" y="476"/>
                  </a:lnTo>
                  <a:lnTo>
                    <a:pt x="101" y="477"/>
                  </a:lnTo>
                  <a:lnTo>
                    <a:pt x="108" y="478"/>
                  </a:lnTo>
                  <a:lnTo>
                    <a:pt x="114" y="477"/>
                  </a:lnTo>
                  <a:lnTo>
                    <a:pt x="120" y="476"/>
                  </a:lnTo>
                  <a:lnTo>
                    <a:pt x="125" y="474"/>
                  </a:lnTo>
                  <a:lnTo>
                    <a:pt x="131" y="471"/>
                  </a:lnTo>
                  <a:lnTo>
                    <a:pt x="136" y="471"/>
                  </a:lnTo>
                  <a:lnTo>
                    <a:pt x="142" y="471"/>
                  </a:lnTo>
                  <a:lnTo>
                    <a:pt x="146" y="475"/>
                  </a:lnTo>
                  <a:lnTo>
                    <a:pt x="152" y="481"/>
                  </a:lnTo>
                  <a:lnTo>
                    <a:pt x="157" y="488"/>
                  </a:lnTo>
                  <a:lnTo>
                    <a:pt x="164" y="493"/>
                  </a:lnTo>
                  <a:lnTo>
                    <a:pt x="171" y="497"/>
                  </a:lnTo>
                  <a:lnTo>
                    <a:pt x="179" y="499"/>
                  </a:lnTo>
                  <a:lnTo>
                    <a:pt x="188" y="501"/>
                  </a:lnTo>
                  <a:lnTo>
                    <a:pt x="196" y="502"/>
                  </a:lnTo>
                  <a:lnTo>
                    <a:pt x="206" y="502"/>
                  </a:lnTo>
                  <a:lnTo>
                    <a:pt x="216" y="502"/>
                  </a:lnTo>
                  <a:lnTo>
                    <a:pt x="228" y="500"/>
                  </a:lnTo>
                  <a:lnTo>
                    <a:pt x="245" y="496"/>
                  </a:lnTo>
                  <a:lnTo>
                    <a:pt x="263" y="490"/>
                  </a:lnTo>
                  <a:lnTo>
                    <a:pt x="283" y="482"/>
                  </a:lnTo>
                  <a:lnTo>
                    <a:pt x="301" y="475"/>
                  </a:lnTo>
                  <a:lnTo>
                    <a:pt x="318" y="467"/>
                  </a:lnTo>
                  <a:lnTo>
                    <a:pt x="330" y="461"/>
                  </a:lnTo>
                  <a:lnTo>
                    <a:pt x="335" y="457"/>
                  </a:lnTo>
                  <a:lnTo>
                    <a:pt x="340" y="449"/>
                  </a:lnTo>
                  <a:lnTo>
                    <a:pt x="348" y="435"/>
                  </a:lnTo>
                  <a:lnTo>
                    <a:pt x="359" y="415"/>
                  </a:lnTo>
                  <a:lnTo>
                    <a:pt x="371" y="391"/>
                  </a:lnTo>
                  <a:lnTo>
                    <a:pt x="383" y="369"/>
                  </a:lnTo>
                  <a:lnTo>
                    <a:pt x="394" y="350"/>
                  </a:lnTo>
                  <a:lnTo>
                    <a:pt x="401" y="336"/>
                  </a:lnTo>
                  <a:lnTo>
                    <a:pt x="404" y="331"/>
                  </a:lnTo>
                  <a:lnTo>
                    <a:pt x="465" y="1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163"/>
            <p:cNvSpPr>
              <a:spLocks/>
            </p:cNvSpPr>
            <p:nvPr/>
          </p:nvSpPr>
          <p:spPr bwMode="auto">
            <a:xfrm>
              <a:off x="2520" y="1551"/>
              <a:ext cx="335" cy="389"/>
            </a:xfrm>
            <a:custGeom>
              <a:avLst/>
              <a:gdLst>
                <a:gd name="T0" fmla="*/ 176 w 335"/>
                <a:gd name="T1" fmla="*/ 60 h 389"/>
                <a:gd name="T2" fmla="*/ 170 w 335"/>
                <a:gd name="T3" fmla="*/ 78 h 389"/>
                <a:gd name="T4" fmla="*/ 162 w 335"/>
                <a:gd name="T5" fmla="*/ 102 h 389"/>
                <a:gd name="T6" fmla="*/ 145 w 335"/>
                <a:gd name="T7" fmla="*/ 121 h 389"/>
                <a:gd name="T8" fmla="*/ 132 w 335"/>
                <a:gd name="T9" fmla="*/ 133 h 389"/>
                <a:gd name="T10" fmla="*/ 72 w 335"/>
                <a:gd name="T11" fmla="*/ 193 h 389"/>
                <a:gd name="T12" fmla="*/ 70 w 335"/>
                <a:gd name="T13" fmla="*/ 310 h 389"/>
                <a:gd name="T14" fmla="*/ 3 w 335"/>
                <a:gd name="T15" fmla="*/ 357 h 389"/>
                <a:gd name="T16" fmla="*/ 21 w 335"/>
                <a:gd name="T17" fmla="*/ 359 h 389"/>
                <a:gd name="T18" fmla="*/ 46 w 335"/>
                <a:gd name="T19" fmla="*/ 360 h 389"/>
                <a:gd name="T20" fmla="*/ 67 w 335"/>
                <a:gd name="T21" fmla="*/ 363 h 389"/>
                <a:gd name="T22" fmla="*/ 76 w 335"/>
                <a:gd name="T23" fmla="*/ 366 h 389"/>
                <a:gd name="T24" fmla="*/ 92 w 335"/>
                <a:gd name="T25" fmla="*/ 372 h 389"/>
                <a:gd name="T26" fmla="*/ 111 w 335"/>
                <a:gd name="T27" fmla="*/ 381 h 389"/>
                <a:gd name="T28" fmla="*/ 129 w 335"/>
                <a:gd name="T29" fmla="*/ 388 h 389"/>
                <a:gd name="T30" fmla="*/ 143 w 335"/>
                <a:gd name="T31" fmla="*/ 386 h 389"/>
                <a:gd name="T32" fmla="*/ 168 w 335"/>
                <a:gd name="T33" fmla="*/ 365 h 389"/>
                <a:gd name="T34" fmla="*/ 197 w 335"/>
                <a:gd name="T35" fmla="*/ 337 h 389"/>
                <a:gd name="T36" fmla="*/ 216 w 335"/>
                <a:gd name="T37" fmla="*/ 316 h 389"/>
                <a:gd name="T38" fmla="*/ 222 w 335"/>
                <a:gd name="T39" fmla="*/ 311 h 389"/>
                <a:gd name="T40" fmla="*/ 236 w 335"/>
                <a:gd name="T41" fmla="*/ 307 h 389"/>
                <a:gd name="T42" fmla="*/ 257 w 335"/>
                <a:gd name="T43" fmla="*/ 301 h 389"/>
                <a:gd name="T44" fmla="*/ 276 w 335"/>
                <a:gd name="T45" fmla="*/ 293 h 389"/>
                <a:gd name="T46" fmla="*/ 291 w 335"/>
                <a:gd name="T47" fmla="*/ 283 h 389"/>
                <a:gd name="T48" fmla="*/ 309 w 335"/>
                <a:gd name="T49" fmla="*/ 260 h 389"/>
                <a:gd name="T50" fmla="*/ 327 w 335"/>
                <a:gd name="T51" fmla="*/ 226 h 389"/>
                <a:gd name="T52" fmla="*/ 335 w 335"/>
                <a:gd name="T53" fmla="*/ 187 h 389"/>
                <a:gd name="T54" fmla="*/ 330 w 335"/>
                <a:gd name="T55" fmla="*/ 156 h 389"/>
                <a:gd name="T56" fmla="*/ 319 w 335"/>
                <a:gd name="T57" fmla="*/ 126 h 389"/>
                <a:gd name="T58" fmla="*/ 307 w 335"/>
                <a:gd name="T59" fmla="*/ 95 h 389"/>
                <a:gd name="T60" fmla="*/ 296 w 335"/>
                <a:gd name="T61" fmla="*/ 70 h 389"/>
                <a:gd name="T62" fmla="*/ 287 w 335"/>
                <a:gd name="T63" fmla="*/ 57 h 389"/>
                <a:gd name="T64" fmla="*/ 267 w 335"/>
                <a:gd name="T65" fmla="*/ 39 h 389"/>
                <a:gd name="T66" fmla="*/ 241 w 335"/>
                <a:gd name="T67" fmla="*/ 20 h 389"/>
                <a:gd name="T68" fmla="*/ 223 w 335"/>
                <a:gd name="T69" fmla="*/ 6 h 389"/>
                <a:gd name="T70" fmla="*/ 197 w 335"/>
                <a:gd name="T71" fmla="*/ 0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5" h="389">
                  <a:moveTo>
                    <a:pt x="197" y="0"/>
                  </a:moveTo>
                  <a:lnTo>
                    <a:pt x="176" y="60"/>
                  </a:lnTo>
                  <a:lnTo>
                    <a:pt x="174" y="65"/>
                  </a:lnTo>
                  <a:lnTo>
                    <a:pt x="170" y="78"/>
                  </a:lnTo>
                  <a:lnTo>
                    <a:pt x="165" y="92"/>
                  </a:lnTo>
                  <a:lnTo>
                    <a:pt x="162" y="102"/>
                  </a:lnTo>
                  <a:lnTo>
                    <a:pt x="156" y="111"/>
                  </a:lnTo>
                  <a:lnTo>
                    <a:pt x="145" y="121"/>
                  </a:lnTo>
                  <a:lnTo>
                    <a:pt x="136" y="129"/>
                  </a:lnTo>
                  <a:lnTo>
                    <a:pt x="132" y="133"/>
                  </a:lnTo>
                  <a:lnTo>
                    <a:pt x="81" y="151"/>
                  </a:lnTo>
                  <a:lnTo>
                    <a:pt x="72" y="193"/>
                  </a:lnTo>
                  <a:lnTo>
                    <a:pt x="81" y="241"/>
                  </a:lnTo>
                  <a:lnTo>
                    <a:pt x="70" y="310"/>
                  </a:lnTo>
                  <a:lnTo>
                    <a:pt x="0" y="357"/>
                  </a:lnTo>
                  <a:lnTo>
                    <a:pt x="3" y="357"/>
                  </a:lnTo>
                  <a:lnTo>
                    <a:pt x="10" y="358"/>
                  </a:lnTo>
                  <a:lnTo>
                    <a:pt x="21" y="359"/>
                  </a:lnTo>
                  <a:lnTo>
                    <a:pt x="33" y="359"/>
                  </a:lnTo>
                  <a:lnTo>
                    <a:pt x="46" y="360"/>
                  </a:lnTo>
                  <a:lnTo>
                    <a:pt x="57" y="361"/>
                  </a:lnTo>
                  <a:lnTo>
                    <a:pt x="67" y="363"/>
                  </a:lnTo>
                  <a:lnTo>
                    <a:pt x="72" y="364"/>
                  </a:lnTo>
                  <a:lnTo>
                    <a:pt x="76" y="366"/>
                  </a:lnTo>
                  <a:lnTo>
                    <a:pt x="84" y="368"/>
                  </a:lnTo>
                  <a:lnTo>
                    <a:pt x="92" y="372"/>
                  </a:lnTo>
                  <a:lnTo>
                    <a:pt x="102" y="377"/>
                  </a:lnTo>
                  <a:lnTo>
                    <a:pt x="111" y="381"/>
                  </a:lnTo>
                  <a:lnTo>
                    <a:pt x="121" y="386"/>
                  </a:lnTo>
                  <a:lnTo>
                    <a:pt x="129" y="388"/>
                  </a:lnTo>
                  <a:lnTo>
                    <a:pt x="135" y="389"/>
                  </a:lnTo>
                  <a:lnTo>
                    <a:pt x="143" y="386"/>
                  </a:lnTo>
                  <a:lnTo>
                    <a:pt x="155" y="377"/>
                  </a:lnTo>
                  <a:lnTo>
                    <a:pt x="168" y="365"/>
                  </a:lnTo>
                  <a:lnTo>
                    <a:pt x="182" y="351"/>
                  </a:lnTo>
                  <a:lnTo>
                    <a:pt x="197" y="337"/>
                  </a:lnTo>
                  <a:lnTo>
                    <a:pt x="209" y="324"/>
                  </a:lnTo>
                  <a:lnTo>
                    <a:pt x="216" y="316"/>
                  </a:lnTo>
                  <a:lnTo>
                    <a:pt x="220" y="312"/>
                  </a:lnTo>
                  <a:lnTo>
                    <a:pt x="222" y="311"/>
                  </a:lnTo>
                  <a:lnTo>
                    <a:pt x="227" y="310"/>
                  </a:lnTo>
                  <a:lnTo>
                    <a:pt x="236" y="307"/>
                  </a:lnTo>
                  <a:lnTo>
                    <a:pt x="246" y="304"/>
                  </a:lnTo>
                  <a:lnTo>
                    <a:pt x="257" y="301"/>
                  </a:lnTo>
                  <a:lnTo>
                    <a:pt x="268" y="297"/>
                  </a:lnTo>
                  <a:lnTo>
                    <a:pt x="276" y="293"/>
                  </a:lnTo>
                  <a:lnTo>
                    <a:pt x="284" y="290"/>
                  </a:lnTo>
                  <a:lnTo>
                    <a:pt x="291" y="283"/>
                  </a:lnTo>
                  <a:lnTo>
                    <a:pt x="299" y="274"/>
                  </a:lnTo>
                  <a:lnTo>
                    <a:pt x="309" y="260"/>
                  </a:lnTo>
                  <a:lnTo>
                    <a:pt x="319" y="243"/>
                  </a:lnTo>
                  <a:lnTo>
                    <a:pt x="327" y="226"/>
                  </a:lnTo>
                  <a:lnTo>
                    <a:pt x="332" y="206"/>
                  </a:lnTo>
                  <a:lnTo>
                    <a:pt x="335" y="187"/>
                  </a:lnTo>
                  <a:lnTo>
                    <a:pt x="333" y="167"/>
                  </a:lnTo>
                  <a:lnTo>
                    <a:pt x="330" y="156"/>
                  </a:lnTo>
                  <a:lnTo>
                    <a:pt x="326" y="142"/>
                  </a:lnTo>
                  <a:lnTo>
                    <a:pt x="319" y="126"/>
                  </a:lnTo>
                  <a:lnTo>
                    <a:pt x="314" y="111"/>
                  </a:lnTo>
                  <a:lnTo>
                    <a:pt x="307" y="95"/>
                  </a:lnTo>
                  <a:lnTo>
                    <a:pt x="300" y="80"/>
                  </a:lnTo>
                  <a:lnTo>
                    <a:pt x="296" y="70"/>
                  </a:lnTo>
                  <a:lnTo>
                    <a:pt x="293" y="63"/>
                  </a:lnTo>
                  <a:lnTo>
                    <a:pt x="287" y="57"/>
                  </a:lnTo>
                  <a:lnTo>
                    <a:pt x="279" y="49"/>
                  </a:lnTo>
                  <a:lnTo>
                    <a:pt x="267" y="39"/>
                  </a:lnTo>
                  <a:lnTo>
                    <a:pt x="253" y="29"/>
                  </a:lnTo>
                  <a:lnTo>
                    <a:pt x="241" y="20"/>
                  </a:lnTo>
                  <a:lnTo>
                    <a:pt x="230" y="11"/>
                  </a:lnTo>
                  <a:lnTo>
                    <a:pt x="223" y="6"/>
                  </a:lnTo>
                  <a:lnTo>
                    <a:pt x="220" y="4"/>
                  </a:lnTo>
                  <a:lnTo>
                    <a:pt x="197" y="0"/>
                  </a:lnTo>
                  <a:close/>
                </a:path>
              </a:pathLst>
            </a:custGeom>
            <a:solidFill>
              <a:srgbClr val="DF9E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164"/>
            <p:cNvSpPr>
              <a:spLocks/>
            </p:cNvSpPr>
            <p:nvPr/>
          </p:nvSpPr>
          <p:spPr bwMode="auto">
            <a:xfrm>
              <a:off x="2339" y="2142"/>
              <a:ext cx="439" cy="434"/>
            </a:xfrm>
            <a:custGeom>
              <a:avLst/>
              <a:gdLst>
                <a:gd name="T0" fmla="*/ 13 w 439"/>
                <a:gd name="T1" fmla="*/ 24 h 434"/>
                <a:gd name="T2" fmla="*/ 3 w 439"/>
                <a:gd name="T3" fmla="*/ 116 h 434"/>
                <a:gd name="T4" fmla="*/ 1 w 439"/>
                <a:gd name="T5" fmla="*/ 151 h 434"/>
                <a:gd name="T6" fmla="*/ 9 w 439"/>
                <a:gd name="T7" fmla="*/ 167 h 434"/>
                <a:gd name="T8" fmla="*/ 22 w 439"/>
                <a:gd name="T9" fmla="*/ 186 h 434"/>
                <a:gd name="T10" fmla="*/ 38 w 439"/>
                <a:gd name="T11" fmla="*/ 207 h 434"/>
                <a:gd name="T12" fmla="*/ 54 w 439"/>
                <a:gd name="T13" fmla="*/ 227 h 434"/>
                <a:gd name="T14" fmla="*/ 88 w 439"/>
                <a:gd name="T15" fmla="*/ 260 h 434"/>
                <a:gd name="T16" fmla="*/ 129 w 439"/>
                <a:gd name="T17" fmla="*/ 296 h 434"/>
                <a:gd name="T18" fmla="*/ 161 w 439"/>
                <a:gd name="T19" fmla="*/ 323 h 434"/>
                <a:gd name="T20" fmla="*/ 175 w 439"/>
                <a:gd name="T21" fmla="*/ 344 h 434"/>
                <a:gd name="T22" fmla="*/ 185 w 439"/>
                <a:gd name="T23" fmla="*/ 385 h 434"/>
                <a:gd name="T24" fmla="*/ 204 w 439"/>
                <a:gd name="T25" fmla="*/ 401 h 434"/>
                <a:gd name="T26" fmla="*/ 228 w 439"/>
                <a:gd name="T27" fmla="*/ 411 h 434"/>
                <a:gd name="T28" fmla="*/ 258 w 439"/>
                <a:gd name="T29" fmla="*/ 421 h 434"/>
                <a:gd name="T30" fmla="*/ 288 w 439"/>
                <a:gd name="T31" fmla="*/ 430 h 434"/>
                <a:gd name="T32" fmla="*/ 311 w 439"/>
                <a:gd name="T33" fmla="*/ 433 h 434"/>
                <a:gd name="T34" fmla="*/ 332 w 439"/>
                <a:gd name="T35" fmla="*/ 434 h 434"/>
                <a:gd name="T36" fmla="*/ 351 w 439"/>
                <a:gd name="T37" fmla="*/ 432 h 434"/>
                <a:gd name="T38" fmla="*/ 370 w 439"/>
                <a:gd name="T39" fmla="*/ 428 h 434"/>
                <a:gd name="T40" fmla="*/ 386 w 439"/>
                <a:gd name="T41" fmla="*/ 422 h 434"/>
                <a:gd name="T42" fmla="*/ 405 w 439"/>
                <a:gd name="T43" fmla="*/ 413 h 434"/>
                <a:gd name="T44" fmla="*/ 424 w 439"/>
                <a:gd name="T45" fmla="*/ 402 h 434"/>
                <a:gd name="T46" fmla="*/ 437 w 439"/>
                <a:gd name="T47" fmla="*/ 390 h 434"/>
                <a:gd name="T48" fmla="*/ 439 w 439"/>
                <a:gd name="T49" fmla="*/ 370 h 434"/>
                <a:gd name="T50" fmla="*/ 437 w 439"/>
                <a:gd name="T51" fmla="*/ 342 h 434"/>
                <a:gd name="T52" fmla="*/ 433 w 439"/>
                <a:gd name="T53" fmla="*/ 336 h 434"/>
                <a:gd name="T54" fmla="*/ 421 w 439"/>
                <a:gd name="T55" fmla="*/ 330 h 434"/>
                <a:gd name="T56" fmla="*/ 406 w 439"/>
                <a:gd name="T57" fmla="*/ 323 h 434"/>
                <a:gd name="T58" fmla="*/ 397 w 439"/>
                <a:gd name="T59" fmla="*/ 316 h 434"/>
                <a:gd name="T60" fmla="*/ 405 w 439"/>
                <a:gd name="T61" fmla="*/ 310 h 434"/>
                <a:gd name="T62" fmla="*/ 414 w 439"/>
                <a:gd name="T63" fmla="*/ 303 h 434"/>
                <a:gd name="T64" fmla="*/ 403 w 439"/>
                <a:gd name="T65" fmla="*/ 298 h 434"/>
                <a:gd name="T66" fmla="*/ 381 w 439"/>
                <a:gd name="T67" fmla="*/ 298 h 434"/>
                <a:gd name="T68" fmla="*/ 355 w 439"/>
                <a:gd name="T69" fmla="*/ 300 h 434"/>
                <a:gd name="T70" fmla="*/ 337 w 439"/>
                <a:gd name="T71" fmla="*/ 302 h 434"/>
                <a:gd name="T72" fmla="*/ 332 w 439"/>
                <a:gd name="T73" fmla="*/ 300 h 434"/>
                <a:gd name="T74" fmla="*/ 316 w 439"/>
                <a:gd name="T75" fmla="*/ 286 h 434"/>
                <a:gd name="T76" fmla="*/ 296 w 439"/>
                <a:gd name="T77" fmla="*/ 266 h 434"/>
                <a:gd name="T78" fmla="*/ 280 w 439"/>
                <a:gd name="T79" fmla="*/ 245 h 434"/>
                <a:gd name="T80" fmla="*/ 273 w 439"/>
                <a:gd name="T81" fmla="*/ 224 h 434"/>
                <a:gd name="T82" fmla="*/ 251 w 439"/>
                <a:gd name="T83" fmla="*/ 172 h 434"/>
                <a:gd name="T84" fmla="*/ 222 w 439"/>
                <a:gd name="T85" fmla="*/ 110 h 434"/>
                <a:gd name="T86" fmla="*/ 202 w 439"/>
                <a:gd name="T87" fmla="*/ 65 h 434"/>
                <a:gd name="T88" fmla="*/ 195 w 439"/>
                <a:gd name="T89" fmla="*/ 30 h 434"/>
                <a:gd name="T90" fmla="*/ 18 w 439"/>
                <a:gd name="T91"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9" h="434">
                  <a:moveTo>
                    <a:pt x="18" y="0"/>
                  </a:moveTo>
                  <a:lnTo>
                    <a:pt x="13" y="24"/>
                  </a:lnTo>
                  <a:lnTo>
                    <a:pt x="8" y="69"/>
                  </a:lnTo>
                  <a:lnTo>
                    <a:pt x="3" y="116"/>
                  </a:lnTo>
                  <a:lnTo>
                    <a:pt x="0" y="144"/>
                  </a:lnTo>
                  <a:lnTo>
                    <a:pt x="1" y="151"/>
                  </a:lnTo>
                  <a:lnTo>
                    <a:pt x="5" y="159"/>
                  </a:lnTo>
                  <a:lnTo>
                    <a:pt x="9" y="167"/>
                  </a:lnTo>
                  <a:lnTo>
                    <a:pt x="16" y="177"/>
                  </a:lnTo>
                  <a:lnTo>
                    <a:pt x="22" y="186"/>
                  </a:lnTo>
                  <a:lnTo>
                    <a:pt x="30" y="196"/>
                  </a:lnTo>
                  <a:lnTo>
                    <a:pt x="38" y="207"/>
                  </a:lnTo>
                  <a:lnTo>
                    <a:pt x="44" y="216"/>
                  </a:lnTo>
                  <a:lnTo>
                    <a:pt x="54" y="227"/>
                  </a:lnTo>
                  <a:lnTo>
                    <a:pt x="69" y="243"/>
                  </a:lnTo>
                  <a:lnTo>
                    <a:pt x="88" y="260"/>
                  </a:lnTo>
                  <a:lnTo>
                    <a:pt x="109" y="278"/>
                  </a:lnTo>
                  <a:lnTo>
                    <a:pt x="129" y="296"/>
                  </a:lnTo>
                  <a:lnTo>
                    <a:pt x="147" y="310"/>
                  </a:lnTo>
                  <a:lnTo>
                    <a:pt x="161" y="323"/>
                  </a:lnTo>
                  <a:lnTo>
                    <a:pt x="169" y="330"/>
                  </a:lnTo>
                  <a:lnTo>
                    <a:pt x="175" y="344"/>
                  </a:lnTo>
                  <a:lnTo>
                    <a:pt x="180" y="364"/>
                  </a:lnTo>
                  <a:lnTo>
                    <a:pt x="185" y="385"/>
                  </a:lnTo>
                  <a:lnTo>
                    <a:pt x="195" y="398"/>
                  </a:lnTo>
                  <a:lnTo>
                    <a:pt x="204" y="401"/>
                  </a:lnTo>
                  <a:lnTo>
                    <a:pt x="215" y="406"/>
                  </a:lnTo>
                  <a:lnTo>
                    <a:pt x="228" y="411"/>
                  </a:lnTo>
                  <a:lnTo>
                    <a:pt x="243" y="416"/>
                  </a:lnTo>
                  <a:lnTo>
                    <a:pt x="258" y="421"/>
                  </a:lnTo>
                  <a:lnTo>
                    <a:pt x="274" y="426"/>
                  </a:lnTo>
                  <a:lnTo>
                    <a:pt x="288" y="430"/>
                  </a:lnTo>
                  <a:lnTo>
                    <a:pt x="300" y="433"/>
                  </a:lnTo>
                  <a:lnTo>
                    <a:pt x="311" y="433"/>
                  </a:lnTo>
                  <a:lnTo>
                    <a:pt x="321" y="434"/>
                  </a:lnTo>
                  <a:lnTo>
                    <a:pt x="332" y="434"/>
                  </a:lnTo>
                  <a:lnTo>
                    <a:pt x="341" y="433"/>
                  </a:lnTo>
                  <a:lnTo>
                    <a:pt x="351" y="432"/>
                  </a:lnTo>
                  <a:lnTo>
                    <a:pt x="361" y="430"/>
                  </a:lnTo>
                  <a:lnTo>
                    <a:pt x="370" y="428"/>
                  </a:lnTo>
                  <a:lnTo>
                    <a:pt x="378" y="426"/>
                  </a:lnTo>
                  <a:lnTo>
                    <a:pt x="386" y="422"/>
                  </a:lnTo>
                  <a:lnTo>
                    <a:pt x="395" y="419"/>
                  </a:lnTo>
                  <a:lnTo>
                    <a:pt x="405" y="413"/>
                  </a:lnTo>
                  <a:lnTo>
                    <a:pt x="415" y="408"/>
                  </a:lnTo>
                  <a:lnTo>
                    <a:pt x="424" y="402"/>
                  </a:lnTo>
                  <a:lnTo>
                    <a:pt x="431" y="396"/>
                  </a:lnTo>
                  <a:lnTo>
                    <a:pt x="437" y="390"/>
                  </a:lnTo>
                  <a:lnTo>
                    <a:pt x="439" y="384"/>
                  </a:lnTo>
                  <a:lnTo>
                    <a:pt x="439" y="370"/>
                  </a:lnTo>
                  <a:lnTo>
                    <a:pt x="438" y="354"/>
                  </a:lnTo>
                  <a:lnTo>
                    <a:pt x="437" y="342"/>
                  </a:lnTo>
                  <a:lnTo>
                    <a:pt x="436" y="337"/>
                  </a:lnTo>
                  <a:lnTo>
                    <a:pt x="433" y="336"/>
                  </a:lnTo>
                  <a:lnTo>
                    <a:pt x="429" y="334"/>
                  </a:lnTo>
                  <a:lnTo>
                    <a:pt x="421" y="330"/>
                  </a:lnTo>
                  <a:lnTo>
                    <a:pt x="414" y="327"/>
                  </a:lnTo>
                  <a:lnTo>
                    <a:pt x="406" y="323"/>
                  </a:lnTo>
                  <a:lnTo>
                    <a:pt x="401" y="319"/>
                  </a:lnTo>
                  <a:lnTo>
                    <a:pt x="397" y="316"/>
                  </a:lnTo>
                  <a:lnTo>
                    <a:pt x="398" y="314"/>
                  </a:lnTo>
                  <a:lnTo>
                    <a:pt x="405" y="310"/>
                  </a:lnTo>
                  <a:lnTo>
                    <a:pt x="411" y="307"/>
                  </a:lnTo>
                  <a:lnTo>
                    <a:pt x="414" y="303"/>
                  </a:lnTo>
                  <a:lnTo>
                    <a:pt x="409" y="300"/>
                  </a:lnTo>
                  <a:lnTo>
                    <a:pt x="403" y="298"/>
                  </a:lnTo>
                  <a:lnTo>
                    <a:pt x="393" y="298"/>
                  </a:lnTo>
                  <a:lnTo>
                    <a:pt x="381" y="298"/>
                  </a:lnTo>
                  <a:lnTo>
                    <a:pt x="368" y="299"/>
                  </a:lnTo>
                  <a:lnTo>
                    <a:pt x="355" y="300"/>
                  </a:lnTo>
                  <a:lnTo>
                    <a:pt x="344" y="301"/>
                  </a:lnTo>
                  <a:lnTo>
                    <a:pt x="337" y="302"/>
                  </a:lnTo>
                  <a:lnTo>
                    <a:pt x="334" y="302"/>
                  </a:lnTo>
                  <a:lnTo>
                    <a:pt x="332" y="300"/>
                  </a:lnTo>
                  <a:lnTo>
                    <a:pt x="325" y="294"/>
                  </a:lnTo>
                  <a:lnTo>
                    <a:pt x="316" y="286"/>
                  </a:lnTo>
                  <a:lnTo>
                    <a:pt x="306" y="276"/>
                  </a:lnTo>
                  <a:lnTo>
                    <a:pt x="296" y="266"/>
                  </a:lnTo>
                  <a:lnTo>
                    <a:pt x="287" y="255"/>
                  </a:lnTo>
                  <a:lnTo>
                    <a:pt x="280" y="245"/>
                  </a:lnTo>
                  <a:lnTo>
                    <a:pt x="277" y="237"/>
                  </a:lnTo>
                  <a:lnTo>
                    <a:pt x="273" y="224"/>
                  </a:lnTo>
                  <a:lnTo>
                    <a:pt x="263" y="201"/>
                  </a:lnTo>
                  <a:lnTo>
                    <a:pt x="251" y="172"/>
                  </a:lnTo>
                  <a:lnTo>
                    <a:pt x="237" y="141"/>
                  </a:lnTo>
                  <a:lnTo>
                    <a:pt x="222" y="110"/>
                  </a:lnTo>
                  <a:lnTo>
                    <a:pt x="210" y="83"/>
                  </a:lnTo>
                  <a:lnTo>
                    <a:pt x="202" y="65"/>
                  </a:lnTo>
                  <a:lnTo>
                    <a:pt x="198" y="58"/>
                  </a:lnTo>
                  <a:lnTo>
                    <a:pt x="195" y="30"/>
                  </a:lnTo>
                  <a:lnTo>
                    <a:pt x="111" y="5"/>
                  </a:lnTo>
                  <a:lnTo>
                    <a:pt x="18" y="0"/>
                  </a:lnTo>
                  <a:close/>
                </a:path>
              </a:pathLst>
            </a:custGeom>
            <a:solidFill>
              <a:srgbClr val="DF9E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165"/>
            <p:cNvSpPr>
              <a:spLocks/>
            </p:cNvSpPr>
            <p:nvPr/>
          </p:nvSpPr>
          <p:spPr bwMode="auto">
            <a:xfrm>
              <a:off x="2676" y="2198"/>
              <a:ext cx="506" cy="287"/>
            </a:xfrm>
            <a:custGeom>
              <a:avLst/>
              <a:gdLst>
                <a:gd name="T0" fmla="*/ 4 w 506"/>
                <a:gd name="T1" fmla="*/ 163 h 287"/>
                <a:gd name="T2" fmla="*/ 19 w 506"/>
                <a:gd name="T3" fmla="*/ 184 h 287"/>
                <a:gd name="T4" fmla="*/ 41 w 506"/>
                <a:gd name="T5" fmla="*/ 206 h 287"/>
                <a:gd name="T6" fmla="*/ 73 w 506"/>
                <a:gd name="T7" fmla="*/ 225 h 287"/>
                <a:gd name="T8" fmla="*/ 115 w 506"/>
                <a:gd name="T9" fmla="*/ 233 h 287"/>
                <a:gd name="T10" fmla="*/ 162 w 506"/>
                <a:gd name="T11" fmla="*/ 237 h 287"/>
                <a:gd name="T12" fmla="*/ 205 w 506"/>
                <a:gd name="T13" fmla="*/ 238 h 287"/>
                <a:gd name="T14" fmla="*/ 240 w 506"/>
                <a:gd name="T15" fmla="*/ 239 h 287"/>
                <a:gd name="T16" fmla="*/ 266 w 506"/>
                <a:gd name="T17" fmla="*/ 240 h 287"/>
                <a:gd name="T18" fmla="*/ 299 w 506"/>
                <a:gd name="T19" fmla="*/ 243 h 287"/>
                <a:gd name="T20" fmla="*/ 335 w 506"/>
                <a:gd name="T21" fmla="*/ 249 h 287"/>
                <a:gd name="T22" fmla="*/ 367 w 506"/>
                <a:gd name="T23" fmla="*/ 256 h 287"/>
                <a:gd name="T24" fmla="*/ 389 w 506"/>
                <a:gd name="T25" fmla="*/ 264 h 287"/>
                <a:gd name="T26" fmla="*/ 414 w 506"/>
                <a:gd name="T27" fmla="*/ 274 h 287"/>
                <a:gd name="T28" fmla="*/ 436 w 506"/>
                <a:gd name="T29" fmla="*/ 283 h 287"/>
                <a:gd name="T30" fmla="*/ 453 w 506"/>
                <a:gd name="T31" fmla="*/ 287 h 287"/>
                <a:gd name="T32" fmla="*/ 461 w 506"/>
                <a:gd name="T33" fmla="*/ 281 h 287"/>
                <a:gd name="T34" fmla="*/ 475 w 506"/>
                <a:gd name="T35" fmla="*/ 255 h 287"/>
                <a:gd name="T36" fmla="*/ 492 w 506"/>
                <a:gd name="T37" fmla="*/ 224 h 287"/>
                <a:gd name="T38" fmla="*/ 504 w 506"/>
                <a:gd name="T39" fmla="*/ 198 h 287"/>
                <a:gd name="T40" fmla="*/ 502 w 506"/>
                <a:gd name="T41" fmla="*/ 178 h 287"/>
                <a:gd name="T42" fmla="*/ 481 w 506"/>
                <a:gd name="T43" fmla="*/ 151 h 287"/>
                <a:gd name="T44" fmla="*/ 431 w 506"/>
                <a:gd name="T45" fmla="*/ 139 h 287"/>
                <a:gd name="T46" fmla="*/ 434 w 506"/>
                <a:gd name="T47" fmla="*/ 113 h 287"/>
                <a:gd name="T48" fmla="*/ 442 w 506"/>
                <a:gd name="T49" fmla="*/ 76 h 287"/>
                <a:gd name="T50" fmla="*/ 442 w 506"/>
                <a:gd name="T51" fmla="*/ 33 h 287"/>
                <a:gd name="T52" fmla="*/ 436 w 506"/>
                <a:gd name="T53" fmla="*/ 0 h 287"/>
                <a:gd name="T54" fmla="*/ 433 w 506"/>
                <a:gd name="T55" fmla="*/ 5 h 287"/>
                <a:gd name="T56" fmla="*/ 421 w 506"/>
                <a:gd name="T57" fmla="*/ 18 h 287"/>
                <a:gd name="T58" fmla="*/ 404 w 506"/>
                <a:gd name="T59" fmla="*/ 32 h 287"/>
                <a:gd name="T60" fmla="*/ 379 w 506"/>
                <a:gd name="T61" fmla="*/ 41 h 287"/>
                <a:gd name="T62" fmla="*/ 341 w 506"/>
                <a:gd name="T63" fmla="*/ 45 h 287"/>
                <a:gd name="T64" fmla="*/ 295 w 506"/>
                <a:gd name="T65" fmla="*/ 45 h 287"/>
                <a:gd name="T66" fmla="*/ 258 w 506"/>
                <a:gd name="T67" fmla="*/ 45 h 287"/>
                <a:gd name="T68" fmla="*/ 242 w 506"/>
                <a:gd name="T69" fmla="*/ 44 h 287"/>
                <a:gd name="T70" fmla="*/ 231 w 506"/>
                <a:gd name="T71" fmla="*/ 41 h 287"/>
                <a:gd name="T72" fmla="*/ 206 w 506"/>
                <a:gd name="T73" fmla="*/ 35 h 287"/>
                <a:gd name="T74" fmla="*/ 179 w 506"/>
                <a:gd name="T75" fmla="*/ 29 h 287"/>
                <a:gd name="T76" fmla="*/ 163 w 506"/>
                <a:gd name="T77" fmla="*/ 26 h 287"/>
                <a:gd name="T78" fmla="*/ 152 w 506"/>
                <a:gd name="T79" fmla="*/ 23 h 287"/>
                <a:gd name="T80" fmla="*/ 135 w 506"/>
                <a:gd name="T81" fmla="*/ 20 h 287"/>
                <a:gd name="T82" fmla="*/ 117 w 506"/>
                <a:gd name="T83" fmla="*/ 16 h 287"/>
                <a:gd name="T84" fmla="*/ 104 w 506"/>
                <a:gd name="T85" fmla="*/ 13 h 287"/>
                <a:gd name="T86" fmla="*/ 88 w 506"/>
                <a:gd name="T87" fmla="*/ 15 h 287"/>
                <a:gd name="T88" fmla="*/ 62 w 506"/>
                <a:gd name="T89" fmla="*/ 21 h 287"/>
                <a:gd name="T90" fmla="*/ 38 w 506"/>
                <a:gd name="T91" fmla="*/ 27 h 287"/>
                <a:gd name="T92" fmla="*/ 29 w 506"/>
                <a:gd name="T93" fmla="*/ 3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6" h="287">
                  <a:moveTo>
                    <a:pt x="0" y="156"/>
                  </a:moveTo>
                  <a:lnTo>
                    <a:pt x="4" y="163"/>
                  </a:lnTo>
                  <a:lnTo>
                    <a:pt x="11" y="172"/>
                  </a:lnTo>
                  <a:lnTo>
                    <a:pt x="19" y="184"/>
                  </a:lnTo>
                  <a:lnTo>
                    <a:pt x="29" y="195"/>
                  </a:lnTo>
                  <a:lnTo>
                    <a:pt x="41" y="206"/>
                  </a:lnTo>
                  <a:lnTo>
                    <a:pt x="56" y="217"/>
                  </a:lnTo>
                  <a:lnTo>
                    <a:pt x="73" y="225"/>
                  </a:lnTo>
                  <a:lnTo>
                    <a:pt x="93" y="230"/>
                  </a:lnTo>
                  <a:lnTo>
                    <a:pt x="115" y="233"/>
                  </a:lnTo>
                  <a:lnTo>
                    <a:pt x="139" y="235"/>
                  </a:lnTo>
                  <a:lnTo>
                    <a:pt x="162" y="237"/>
                  </a:lnTo>
                  <a:lnTo>
                    <a:pt x="184" y="238"/>
                  </a:lnTo>
                  <a:lnTo>
                    <a:pt x="205" y="238"/>
                  </a:lnTo>
                  <a:lnTo>
                    <a:pt x="224" y="239"/>
                  </a:lnTo>
                  <a:lnTo>
                    <a:pt x="240" y="239"/>
                  </a:lnTo>
                  <a:lnTo>
                    <a:pt x="253" y="239"/>
                  </a:lnTo>
                  <a:lnTo>
                    <a:pt x="266" y="240"/>
                  </a:lnTo>
                  <a:lnTo>
                    <a:pt x="281" y="240"/>
                  </a:lnTo>
                  <a:lnTo>
                    <a:pt x="299" y="243"/>
                  </a:lnTo>
                  <a:lnTo>
                    <a:pt x="317" y="246"/>
                  </a:lnTo>
                  <a:lnTo>
                    <a:pt x="335" y="249"/>
                  </a:lnTo>
                  <a:lnTo>
                    <a:pt x="352" y="253"/>
                  </a:lnTo>
                  <a:lnTo>
                    <a:pt x="367" y="256"/>
                  </a:lnTo>
                  <a:lnTo>
                    <a:pt x="379" y="260"/>
                  </a:lnTo>
                  <a:lnTo>
                    <a:pt x="389" y="264"/>
                  </a:lnTo>
                  <a:lnTo>
                    <a:pt x="401" y="268"/>
                  </a:lnTo>
                  <a:lnTo>
                    <a:pt x="414" y="274"/>
                  </a:lnTo>
                  <a:lnTo>
                    <a:pt x="426" y="279"/>
                  </a:lnTo>
                  <a:lnTo>
                    <a:pt x="436" y="283"/>
                  </a:lnTo>
                  <a:lnTo>
                    <a:pt x="446" y="286"/>
                  </a:lnTo>
                  <a:lnTo>
                    <a:pt x="453" y="287"/>
                  </a:lnTo>
                  <a:lnTo>
                    <a:pt x="457" y="286"/>
                  </a:lnTo>
                  <a:lnTo>
                    <a:pt x="461" y="281"/>
                  </a:lnTo>
                  <a:lnTo>
                    <a:pt x="467" y="269"/>
                  </a:lnTo>
                  <a:lnTo>
                    <a:pt x="475" y="255"/>
                  </a:lnTo>
                  <a:lnTo>
                    <a:pt x="484" y="240"/>
                  </a:lnTo>
                  <a:lnTo>
                    <a:pt x="492" y="224"/>
                  </a:lnTo>
                  <a:lnTo>
                    <a:pt x="500" y="209"/>
                  </a:lnTo>
                  <a:lnTo>
                    <a:pt x="504" y="198"/>
                  </a:lnTo>
                  <a:lnTo>
                    <a:pt x="506" y="191"/>
                  </a:lnTo>
                  <a:lnTo>
                    <a:pt x="502" y="178"/>
                  </a:lnTo>
                  <a:lnTo>
                    <a:pt x="492" y="164"/>
                  </a:lnTo>
                  <a:lnTo>
                    <a:pt x="481" y="151"/>
                  </a:lnTo>
                  <a:lnTo>
                    <a:pt x="477" y="146"/>
                  </a:lnTo>
                  <a:lnTo>
                    <a:pt x="431" y="139"/>
                  </a:lnTo>
                  <a:lnTo>
                    <a:pt x="432" y="131"/>
                  </a:lnTo>
                  <a:lnTo>
                    <a:pt x="434" y="113"/>
                  </a:lnTo>
                  <a:lnTo>
                    <a:pt x="438" y="92"/>
                  </a:lnTo>
                  <a:lnTo>
                    <a:pt x="442" y="76"/>
                  </a:lnTo>
                  <a:lnTo>
                    <a:pt x="444" y="58"/>
                  </a:lnTo>
                  <a:lnTo>
                    <a:pt x="442" y="33"/>
                  </a:lnTo>
                  <a:lnTo>
                    <a:pt x="439" y="9"/>
                  </a:lnTo>
                  <a:lnTo>
                    <a:pt x="436" y="0"/>
                  </a:lnTo>
                  <a:lnTo>
                    <a:pt x="435" y="1"/>
                  </a:lnTo>
                  <a:lnTo>
                    <a:pt x="433" y="5"/>
                  </a:lnTo>
                  <a:lnTo>
                    <a:pt x="428" y="11"/>
                  </a:lnTo>
                  <a:lnTo>
                    <a:pt x="421" y="18"/>
                  </a:lnTo>
                  <a:lnTo>
                    <a:pt x="414" y="25"/>
                  </a:lnTo>
                  <a:lnTo>
                    <a:pt x="404" y="32"/>
                  </a:lnTo>
                  <a:lnTo>
                    <a:pt x="392" y="38"/>
                  </a:lnTo>
                  <a:lnTo>
                    <a:pt x="379" y="41"/>
                  </a:lnTo>
                  <a:lnTo>
                    <a:pt x="362" y="43"/>
                  </a:lnTo>
                  <a:lnTo>
                    <a:pt x="341" y="45"/>
                  </a:lnTo>
                  <a:lnTo>
                    <a:pt x="318" y="45"/>
                  </a:lnTo>
                  <a:lnTo>
                    <a:pt x="295" y="45"/>
                  </a:lnTo>
                  <a:lnTo>
                    <a:pt x="275" y="45"/>
                  </a:lnTo>
                  <a:lnTo>
                    <a:pt x="258" y="45"/>
                  </a:lnTo>
                  <a:lnTo>
                    <a:pt x="246" y="44"/>
                  </a:lnTo>
                  <a:lnTo>
                    <a:pt x="242" y="44"/>
                  </a:lnTo>
                  <a:lnTo>
                    <a:pt x="239" y="43"/>
                  </a:lnTo>
                  <a:lnTo>
                    <a:pt x="231" y="41"/>
                  </a:lnTo>
                  <a:lnTo>
                    <a:pt x="219" y="39"/>
                  </a:lnTo>
                  <a:lnTo>
                    <a:pt x="206" y="35"/>
                  </a:lnTo>
                  <a:lnTo>
                    <a:pt x="192" y="33"/>
                  </a:lnTo>
                  <a:lnTo>
                    <a:pt x="179" y="29"/>
                  </a:lnTo>
                  <a:lnTo>
                    <a:pt x="169" y="27"/>
                  </a:lnTo>
                  <a:lnTo>
                    <a:pt x="163" y="26"/>
                  </a:lnTo>
                  <a:lnTo>
                    <a:pt x="159" y="25"/>
                  </a:lnTo>
                  <a:lnTo>
                    <a:pt x="152" y="23"/>
                  </a:lnTo>
                  <a:lnTo>
                    <a:pt x="143" y="21"/>
                  </a:lnTo>
                  <a:lnTo>
                    <a:pt x="135" y="20"/>
                  </a:lnTo>
                  <a:lnTo>
                    <a:pt x="126" y="18"/>
                  </a:lnTo>
                  <a:lnTo>
                    <a:pt x="117" y="16"/>
                  </a:lnTo>
                  <a:lnTo>
                    <a:pt x="109" y="14"/>
                  </a:lnTo>
                  <a:lnTo>
                    <a:pt x="104" y="13"/>
                  </a:lnTo>
                  <a:lnTo>
                    <a:pt x="97" y="13"/>
                  </a:lnTo>
                  <a:lnTo>
                    <a:pt x="88" y="15"/>
                  </a:lnTo>
                  <a:lnTo>
                    <a:pt x="76" y="18"/>
                  </a:lnTo>
                  <a:lnTo>
                    <a:pt x="62" y="21"/>
                  </a:lnTo>
                  <a:lnTo>
                    <a:pt x="49" y="24"/>
                  </a:lnTo>
                  <a:lnTo>
                    <a:pt x="38" y="27"/>
                  </a:lnTo>
                  <a:lnTo>
                    <a:pt x="32" y="29"/>
                  </a:lnTo>
                  <a:lnTo>
                    <a:pt x="29" y="30"/>
                  </a:lnTo>
                  <a:lnTo>
                    <a:pt x="0" y="156"/>
                  </a:lnTo>
                  <a:close/>
                </a:path>
              </a:pathLst>
            </a:custGeom>
            <a:solidFill>
              <a:srgbClr val="DF9E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166"/>
            <p:cNvSpPr>
              <a:spLocks/>
            </p:cNvSpPr>
            <p:nvPr/>
          </p:nvSpPr>
          <p:spPr bwMode="auto">
            <a:xfrm>
              <a:off x="2848" y="1550"/>
              <a:ext cx="355" cy="432"/>
            </a:xfrm>
            <a:custGeom>
              <a:avLst/>
              <a:gdLst>
                <a:gd name="T0" fmla="*/ 291 w 355"/>
                <a:gd name="T1" fmla="*/ 29 h 432"/>
                <a:gd name="T2" fmla="*/ 280 w 355"/>
                <a:gd name="T3" fmla="*/ 19 h 432"/>
                <a:gd name="T4" fmla="*/ 263 w 355"/>
                <a:gd name="T5" fmla="*/ 7 h 432"/>
                <a:gd name="T6" fmla="*/ 250 w 355"/>
                <a:gd name="T7" fmla="*/ 0 h 432"/>
                <a:gd name="T8" fmla="*/ 244 w 355"/>
                <a:gd name="T9" fmla="*/ 6 h 432"/>
                <a:gd name="T10" fmla="*/ 229 w 355"/>
                <a:gd name="T11" fmla="*/ 26 h 432"/>
                <a:gd name="T12" fmla="*/ 212 w 355"/>
                <a:gd name="T13" fmla="*/ 52 h 432"/>
                <a:gd name="T14" fmla="*/ 200 w 355"/>
                <a:gd name="T15" fmla="*/ 70 h 432"/>
                <a:gd name="T16" fmla="*/ 199 w 355"/>
                <a:gd name="T17" fmla="*/ 82 h 432"/>
                <a:gd name="T18" fmla="*/ 202 w 355"/>
                <a:gd name="T19" fmla="*/ 129 h 432"/>
                <a:gd name="T20" fmla="*/ 198 w 355"/>
                <a:gd name="T21" fmla="*/ 149 h 432"/>
                <a:gd name="T22" fmla="*/ 189 w 355"/>
                <a:gd name="T23" fmla="*/ 161 h 432"/>
                <a:gd name="T24" fmla="*/ 173 w 355"/>
                <a:gd name="T25" fmla="*/ 175 h 432"/>
                <a:gd name="T26" fmla="*/ 147 w 355"/>
                <a:gd name="T27" fmla="*/ 195 h 432"/>
                <a:gd name="T28" fmla="*/ 112 w 355"/>
                <a:gd name="T29" fmla="*/ 215 h 432"/>
                <a:gd name="T30" fmla="*/ 85 w 355"/>
                <a:gd name="T31" fmla="*/ 229 h 432"/>
                <a:gd name="T32" fmla="*/ 63 w 355"/>
                <a:gd name="T33" fmla="*/ 241 h 432"/>
                <a:gd name="T34" fmla="*/ 45 w 355"/>
                <a:gd name="T35" fmla="*/ 258 h 432"/>
                <a:gd name="T36" fmla="*/ 25 w 355"/>
                <a:gd name="T37" fmla="*/ 284 h 432"/>
                <a:gd name="T38" fmla="*/ 10 w 355"/>
                <a:gd name="T39" fmla="*/ 301 h 432"/>
                <a:gd name="T40" fmla="*/ 2 w 355"/>
                <a:gd name="T41" fmla="*/ 315 h 432"/>
                <a:gd name="T42" fmla="*/ 1 w 355"/>
                <a:gd name="T43" fmla="*/ 335 h 432"/>
                <a:gd name="T44" fmla="*/ 10 w 355"/>
                <a:gd name="T45" fmla="*/ 367 h 432"/>
                <a:gd name="T46" fmla="*/ 18 w 355"/>
                <a:gd name="T47" fmla="*/ 397 h 432"/>
                <a:gd name="T48" fmla="*/ 28 w 355"/>
                <a:gd name="T49" fmla="*/ 419 h 432"/>
                <a:gd name="T50" fmla="*/ 42 w 355"/>
                <a:gd name="T51" fmla="*/ 430 h 432"/>
                <a:gd name="T52" fmla="*/ 64 w 355"/>
                <a:gd name="T53" fmla="*/ 430 h 432"/>
                <a:gd name="T54" fmla="*/ 94 w 355"/>
                <a:gd name="T55" fmla="*/ 421 h 432"/>
                <a:gd name="T56" fmla="*/ 127 w 355"/>
                <a:gd name="T57" fmla="*/ 407 h 432"/>
                <a:gd name="T58" fmla="*/ 155 w 355"/>
                <a:gd name="T59" fmla="*/ 392 h 432"/>
                <a:gd name="T60" fmla="*/ 176 w 355"/>
                <a:gd name="T61" fmla="*/ 377 h 432"/>
                <a:gd name="T62" fmla="*/ 207 w 355"/>
                <a:gd name="T63" fmla="*/ 345 h 432"/>
                <a:gd name="T64" fmla="*/ 239 w 355"/>
                <a:gd name="T65" fmla="*/ 304 h 432"/>
                <a:gd name="T66" fmla="*/ 263 w 355"/>
                <a:gd name="T67" fmla="*/ 269 h 432"/>
                <a:gd name="T68" fmla="*/ 279 w 355"/>
                <a:gd name="T69" fmla="*/ 237 h 432"/>
                <a:gd name="T70" fmla="*/ 298 w 355"/>
                <a:gd name="T71" fmla="*/ 193 h 432"/>
                <a:gd name="T72" fmla="*/ 303 w 355"/>
                <a:gd name="T73" fmla="*/ 184 h 432"/>
                <a:gd name="T74" fmla="*/ 313 w 355"/>
                <a:gd name="T75" fmla="*/ 181 h 432"/>
                <a:gd name="T76" fmla="*/ 328 w 355"/>
                <a:gd name="T77" fmla="*/ 172 h 432"/>
                <a:gd name="T78" fmla="*/ 342 w 355"/>
                <a:gd name="T79" fmla="*/ 155 h 432"/>
                <a:gd name="T80" fmla="*/ 355 w 355"/>
                <a:gd name="T81" fmla="*/ 116 h 432"/>
                <a:gd name="T82" fmla="*/ 351 w 355"/>
                <a:gd name="T83" fmla="*/ 76 h 432"/>
                <a:gd name="T84" fmla="*/ 342 w 355"/>
                <a:gd name="T85" fmla="*/ 47 h 432"/>
                <a:gd name="T86" fmla="*/ 334 w 355"/>
                <a:gd name="T87" fmla="*/ 23 h 432"/>
                <a:gd name="T88" fmla="*/ 320 w 355"/>
                <a:gd name="T89" fmla="*/ 20 h 432"/>
                <a:gd name="T90" fmla="*/ 308 w 355"/>
                <a:gd name="T91" fmla="*/ 24 h 432"/>
                <a:gd name="T92" fmla="*/ 299 w 355"/>
                <a:gd name="T93" fmla="*/ 28 h 432"/>
                <a:gd name="T94" fmla="*/ 294 w 355"/>
                <a:gd name="T95" fmla="*/ 31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5" h="432">
                  <a:moveTo>
                    <a:pt x="293" y="31"/>
                  </a:moveTo>
                  <a:lnTo>
                    <a:pt x="291" y="29"/>
                  </a:lnTo>
                  <a:lnTo>
                    <a:pt x="286" y="25"/>
                  </a:lnTo>
                  <a:lnTo>
                    <a:pt x="280" y="19"/>
                  </a:lnTo>
                  <a:lnTo>
                    <a:pt x="272" y="13"/>
                  </a:lnTo>
                  <a:lnTo>
                    <a:pt x="263" y="7"/>
                  </a:lnTo>
                  <a:lnTo>
                    <a:pt x="257" y="3"/>
                  </a:lnTo>
                  <a:lnTo>
                    <a:pt x="250" y="0"/>
                  </a:lnTo>
                  <a:lnTo>
                    <a:pt x="247" y="1"/>
                  </a:lnTo>
                  <a:lnTo>
                    <a:pt x="244" y="6"/>
                  </a:lnTo>
                  <a:lnTo>
                    <a:pt x="237" y="15"/>
                  </a:lnTo>
                  <a:lnTo>
                    <a:pt x="229" y="26"/>
                  </a:lnTo>
                  <a:lnTo>
                    <a:pt x="221" y="39"/>
                  </a:lnTo>
                  <a:lnTo>
                    <a:pt x="212" y="52"/>
                  </a:lnTo>
                  <a:lnTo>
                    <a:pt x="204" y="62"/>
                  </a:lnTo>
                  <a:lnTo>
                    <a:pt x="200" y="70"/>
                  </a:lnTo>
                  <a:lnTo>
                    <a:pt x="198" y="72"/>
                  </a:lnTo>
                  <a:lnTo>
                    <a:pt x="199" y="82"/>
                  </a:lnTo>
                  <a:lnTo>
                    <a:pt x="201" y="105"/>
                  </a:lnTo>
                  <a:lnTo>
                    <a:pt x="202" y="129"/>
                  </a:lnTo>
                  <a:lnTo>
                    <a:pt x="200" y="145"/>
                  </a:lnTo>
                  <a:lnTo>
                    <a:pt x="198" y="149"/>
                  </a:lnTo>
                  <a:lnTo>
                    <a:pt x="193" y="155"/>
                  </a:lnTo>
                  <a:lnTo>
                    <a:pt x="189" y="161"/>
                  </a:lnTo>
                  <a:lnTo>
                    <a:pt x="181" y="168"/>
                  </a:lnTo>
                  <a:lnTo>
                    <a:pt x="173" y="175"/>
                  </a:lnTo>
                  <a:lnTo>
                    <a:pt x="162" y="184"/>
                  </a:lnTo>
                  <a:lnTo>
                    <a:pt x="147" y="195"/>
                  </a:lnTo>
                  <a:lnTo>
                    <a:pt x="130" y="205"/>
                  </a:lnTo>
                  <a:lnTo>
                    <a:pt x="112" y="215"/>
                  </a:lnTo>
                  <a:lnTo>
                    <a:pt x="98" y="223"/>
                  </a:lnTo>
                  <a:lnTo>
                    <a:pt x="85" y="229"/>
                  </a:lnTo>
                  <a:lnTo>
                    <a:pt x="74" y="235"/>
                  </a:lnTo>
                  <a:lnTo>
                    <a:pt x="63" y="241"/>
                  </a:lnTo>
                  <a:lnTo>
                    <a:pt x="53" y="249"/>
                  </a:lnTo>
                  <a:lnTo>
                    <a:pt x="45" y="258"/>
                  </a:lnTo>
                  <a:lnTo>
                    <a:pt x="35" y="271"/>
                  </a:lnTo>
                  <a:lnTo>
                    <a:pt x="25" y="284"/>
                  </a:lnTo>
                  <a:lnTo>
                    <a:pt x="17" y="294"/>
                  </a:lnTo>
                  <a:lnTo>
                    <a:pt x="10" y="301"/>
                  </a:lnTo>
                  <a:lnTo>
                    <a:pt x="5" y="308"/>
                  </a:lnTo>
                  <a:lnTo>
                    <a:pt x="2" y="315"/>
                  </a:lnTo>
                  <a:lnTo>
                    <a:pt x="0" y="324"/>
                  </a:lnTo>
                  <a:lnTo>
                    <a:pt x="1" y="335"/>
                  </a:lnTo>
                  <a:lnTo>
                    <a:pt x="5" y="351"/>
                  </a:lnTo>
                  <a:lnTo>
                    <a:pt x="10" y="367"/>
                  </a:lnTo>
                  <a:lnTo>
                    <a:pt x="14" y="383"/>
                  </a:lnTo>
                  <a:lnTo>
                    <a:pt x="18" y="397"/>
                  </a:lnTo>
                  <a:lnTo>
                    <a:pt x="23" y="408"/>
                  </a:lnTo>
                  <a:lnTo>
                    <a:pt x="28" y="419"/>
                  </a:lnTo>
                  <a:lnTo>
                    <a:pt x="35" y="426"/>
                  </a:lnTo>
                  <a:lnTo>
                    <a:pt x="42" y="430"/>
                  </a:lnTo>
                  <a:lnTo>
                    <a:pt x="52" y="432"/>
                  </a:lnTo>
                  <a:lnTo>
                    <a:pt x="64" y="430"/>
                  </a:lnTo>
                  <a:lnTo>
                    <a:pt x="79" y="427"/>
                  </a:lnTo>
                  <a:lnTo>
                    <a:pt x="94" y="421"/>
                  </a:lnTo>
                  <a:lnTo>
                    <a:pt x="110" y="414"/>
                  </a:lnTo>
                  <a:lnTo>
                    <a:pt x="127" y="407"/>
                  </a:lnTo>
                  <a:lnTo>
                    <a:pt x="142" y="399"/>
                  </a:lnTo>
                  <a:lnTo>
                    <a:pt x="155" y="392"/>
                  </a:lnTo>
                  <a:lnTo>
                    <a:pt x="165" y="386"/>
                  </a:lnTo>
                  <a:lnTo>
                    <a:pt x="176" y="377"/>
                  </a:lnTo>
                  <a:lnTo>
                    <a:pt x="190" y="363"/>
                  </a:lnTo>
                  <a:lnTo>
                    <a:pt x="207" y="345"/>
                  </a:lnTo>
                  <a:lnTo>
                    <a:pt x="223" y="324"/>
                  </a:lnTo>
                  <a:lnTo>
                    <a:pt x="239" y="304"/>
                  </a:lnTo>
                  <a:lnTo>
                    <a:pt x="254" y="284"/>
                  </a:lnTo>
                  <a:lnTo>
                    <a:pt x="263" y="269"/>
                  </a:lnTo>
                  <a:lnTo>
                    <a:pt x="270" y="257"/>
                  </a:lnTo>
                  <a:lnTo>
                    <a:pt x="279" y="237"/>
                  </a:lnTo>
                  <a:lnTo>
                    <a:pt x="290" y="213"/>
                  </a:lnTo>
                  <a:lnTo>
                    <a:pt x="298" y="193"/>
                  </a:lnTo>
                  <a:lnTo>
                    <a:pt x="302" y="184"/>
                  </a:lnTo>
                  <a:lnTo>
                    <a:pt x="303" y="184"/>
                  </a:lnTo>
                  <a:lnTo>
                    <a:pt x="307" y="183"/>
                  </a:lnTo>
                  <a:lnTo>
                    <a:pt x="313" y="181"/>
                  </a:lnTo>
                  <a:lnTo>
                    <a:pt x="320" y="177"/>
                  </a:lnTo>
                  <a:lnTo>
                    <a:pt x="328" y="172"/>
                  </a:lnTo>
                  <a:lnTo>
                    <a:pt x="336" y="165"/>
                  </a:lnTo>
                  <a:lnTo>
                    <a:pt x="342" y="155"/>
                  </a:lnTo>
                  <a:lnTo>
                    <a:pt x="349" y="142"/>
                  </a:lnTo>
                  <a:lnTo>
                    <a:pt x="355" y="116"/>
                  </a:lnTo>
                  <a:lnTo>
                    <a:pt x="355" y="94"/>
                  </a:lnTo>
                  <a:lnTo>
                    <a:pt x="351" y="76"/>
                  </a:lnTo>
                  <a:lnTo>
                    <a:pt x="345" y="61"/>
                  </a:lnTo>
                  <a:lnTo>
                    <a:pt x="342" y="47"/>
                  </a:lnTo>
                  <a:lnTo>
                    <a:pt x="339" y="33"/>
                  </a:lnTo>
                  <a:lnTo>
                    <a:pt x="334" y="23"/>
                  </a:lnTo>
                  <a:lnTo>
                    <a:pt x="326" y="19"/>
                  </a:lnTo>
                  <a:lnTo>
                    <a:pt x="320" y="20"/>
                  </a:lnTo>
                  <a:lnTo>
                    <a:pt x="314" y="22"/>
                  </a:lnTo>
                  <a:lnTo>
                    <a:pt x="308" y="24"/>
                  </a:lnTo>
                  <a:lnTo>
                    <a:pt x="304" y="26"/>
                  </a:lnTo>
                  <a:lnTo>
                    <a:pt x="299" y="28"/>
                  </a:lnTo>
                  <a:lnTo>
                    <a:pt x="296" y="29"/>
                  </a:lnTo>
                  <a:lnTo>
                    <a:pt x="294" y="31"/>
                  </a:lnTo>
                  <a:lnTo>
                    <a:pt x="293" y="31"/>
                  </a:lnTo>
                  <a:close/>
                </a:path>
              </a:pathLst>
            </a:custGeom>
            <a:solidFill>
              <a:srgbClr val="DF9E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167"/>
            <p:cNvSpPr>
              <a:spLocks/>
            </p:cNvSpPr>
            <p:nvPr/>
          </p:nvSpPr>
          <p:spPr bwMode="auto">
            <a:xfrm>
              <a:off x="3022" y="2340"/>
              <a:ext cx="108" cy="137"/>
            </a:xfrm>
            <a:custGeom>
              <a:avLst/>
              <a:gdLst>
                <a:gd name="T0" fmla="*/ 43 w 108"/>
                <a:gd name="T1" fmla="*/ 0 h 137"/>
                <a:gd name="T2" fmla="*/ 39 w 108"/>
                <a:gd name="T3" fmla="*/ 6 h 137"/>
                <a:gd name="T4" fmla="*/ 29 w 108"/>
                <a:gd name="T5" fmla="*/ 19 h 137"/>
                <a:gd name="T6" fmla="*/ 19 w 108"/>
                <a:gd name="T7" fmla="*/ 34 h 137"/>
                <a:gd name="T8" fmla="*/ 12 w 108"/>
                <a:gd name="T9" fmla="*/ 43 h 137"/>
                <a:gd name="T10" fmla="*/ 7 w 108"/>
                <a:gd name="T11" fmla="*/ 55 h 137"/>
                <a:gd name="T12" fmla="*/ 2 w 108"/>
                <a:gd name="T13" fmla="*/ 72 h 137"/>
                <a:gd name="T14" fmla="*/ 0 w 108"/>
                <a:gd name="T15" fmla="*/ 91 h 137"/>
                <a:gd name="T16" fmla="*/ 3 w 108"/>
                <a:gd name="T17" fmla="*/ 102 h 137"/>
                <a:gd name="T18" fmla="*/ 7 w 108"/>
                <a:gd name="T19" fmla="*/ 105 h 137"/>
                <a:gd name="T20" fmla="*/ 13 w 108"/>
                <a:gd name="T21" fmla="*/ 109 h 137"/>
                <a:gd name="T22" fmla="*/ 21 w 108"/>
                <a:gd name="T23" fmla="*/ 113 h 137"/>
                <a:gd name="T24" fmla="*/ 28 w 108"/>
                <a:gd name="T25" fmla="*/ 118 h 137"/>
                <a:gd name="T26" fmla="*/ 37 w 108"/>
                <a:gd name="T27" fmla="*/ 124 h 137"/>
                <a:gd name="T28" fmla="*/ 45 w 108"/>
                <a:gd name="T29" fmla="*/ 128 h 137"/>
                <a:gd name="T30" fmla="*/ 52 w 108"/>
                <a:gd name="T31" fmla="*/ 132 h 137"/>
                <a:gd name="T32" fmla="*/ 59 w 108"/>
                <a:gd name="T33" fmla="*/ 137 h 137"/>
                <a:gd name="T34" fmla="*/ 63 w 108"/>
                <a:gd name="T35" fmla="*/ 135 h 137"/>
                <a:gd name="T36" fmla="*/ 60 w 108"/>
                <a:gd name="T37" fmla="*/ 122 h 137"/>
                <a:gd name="T38" fmla="*/ 53 w 108"/>
                <a:gd name="T39" fmla="*/ 106 h 137"/>
                <a:gd name="T40" fmla="*/ 50 w 108"/>
                <a:gd name="T41" fmla="*/ 95 h 137"/>
                <a:gd name="T42" fmla="*/ 49 w 108"/>
                <a:gd name="T43" fmla="*/ 84 h 137"/>
                <a:gd name="T44" fmla="*/ 48 w 108"/>
                <a:gd name="T45" fmla="*/ 71 h 137"/>
                <a:gd name="T46" fmla="*/ 50 w 108"/>
                <a:gd name="T47" fmla="*/ 58 h 137"/>
                <a:gd name="T48" fmla="*/ 55 w 108"/>
                <a:gd name="T49" fmla="*/ 49 h 137"/>
                <a:gd name="T50" fmla="*/ 61 w 108"/>
                <a:gd name="T51" fmla="*/ 44 h 137"/>
                <a:gd name="T52" fmla="*/ 69 w 108"/>
                <a:gd name="T53" fmla="*/ 37 h 137"/>
                <a:gd name="T54" fmla="*/ 77 w 108"/>
                <a:gd name="T55" fmla="*/ 30 h 137"/>
                <a:gd name="T56" fmla="*/ 86 w 108"/>
                <a:gd name="T57" fmla="*/ 22 h 137"/>
                <a:gd name="T58" fmla="*/ 95 w 108"/>
                <a:gd name="T59" fmla="*/ 15 h 137"/>
                <a:gd name="T60" fmla="*/ 101 w 108"/>
                <a:gd name="T61" fmla="*/ 9 h 137"/>
                <a:gd name="T62" fmla="*/ 106 w 108"/>
                <a:gd name="T63" fmla="*/ 6 h 137"/>
                <a:gd name="T64" fmla="*/ 108 w 108"/>
                <a:gd name="T65" fmla="*/ 4 h 137"/>
                <a:gd name="T66" fmla="*/ 43 w 108"/>
                <a:gd name="T67"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8" h="137">
                  <a:moveTo>
                    <a:pt x="43" y="0"/>
                  </a:moveTo>
                  <a:lnTo>
                    <a:pt x="39" y="6"/>
                  </a:lnTo>
                  <a:lnTo>
                    <a:pt x="29" y="19"/>
                  </a:lnTo>
                  <a:lnTo>
                    <a:pt x="19" y="34"/>
                  </a:lnTo>
                  <a:lnTo>
                    <a:pt x="12" y="43"/>
                  </a:lnTo>
                  <a:lnTo>
                    <a:pt x="7" y="55"/>
                  </a:lnTo>
                  <a:lnTo>
                    <a:pt x="2" y="72"/>
                  </a:lnTo>
                  <a:lnTo>
                    <a:pt x="0" y="91"/>
                  </a:lnTo>
                  <a:lnTo>
                    <a:pt x="3" y="102"/>
                  </a:lnTo>
                  <a:lnTo>
                    <a:pt x="7" y="105"/>
                  </a:lnTo>
                  <a:lnTo>
                    <a:pt x="13" y="109"/>
                  </a:lnTo>
                  <a:lnTo>
                    <a:pt x="21" y="113"/>
                  </a:lnTo>
                  <a:lnTo>
                    <a:pt x="28" y="118"/>
                  </a:lnTo>
                  <a:lnTo>
                    <a:pt x="37" y="124"/>
                  </a:lnTo>
                  <a:lnTo>
                    <a:pt x="45" y="128"/>
                  </a:lnTo>
                  <a:lnTo>
                    <a:pt x="52" y="132"/>
                  </a:lnTo>
                  <a:lnTo>
                    <a:pt x="59" y="137"/>
                  </a:lnTo>
                  <a:lnTo>
                    <a:pt x="63" y="135"/>
                  </a:lnTo>
                  <a:lnTo>
                    <a:pt x="60" y="122"/>
                  </a:lnTo>
                  <a:lnTo>
                    <a:pt x="53" y="106"/>
                  </a:lnTo>
                  <a:lnTo>
                    <a:pt x="50" y="95"/>
                  </a:lnTo>
                  <a:lnTo>
                    <a:pt x="49" y="84"/>
                  </a:lnTo>
                  <a:lnTo>
                    <a:pt x="48" y="71"/>
                  </a:lnTo>
                  <a:lnTo>
                    <a:pt x="50" y="58"/>
                  </a:lnTo>
                  <a:lnTo>
                    <a:pt x="55" y="49"/>
                  </a:lnTo>
                  <a:lnTo>
                    <a:pt x="61" y="44"/>
                  </a:lnTo>
                  <a:lnTo>
                    <a:pt x="69" y="37"/>
                  </a:lnTo>
                  <a:lnTo>
                    <a:pt x="77" y="30"/>
                  </a:lnTo>
                  <a:lnTo>
                    <a:pt x="86" y="22"/>
                  </a:lnTo>
                  <a:lnTo>
                    <a:pt x="95" y="15"/>
                  </a:lnTo>
                  <a:lnTo>
                    <a:pt x="101" y="9"/>
                  </a:lnTo>
                  <a:lnTo>
                    <a:pt x="106" y="6"/>
                  </a:lnTo>
                  <a:lnTo>
                    <a:pt x="108" y="4"/>
                  </a:lnTo>
                  <a:lnTo>
                    <a:pt x="43" y="0"/>
                  </a:lnTo>
                  <a:close/>
                </a:path>
              </a:pathLst>
            </a:custGeom>
            <a:solidFill>
              <a:srgbClr val="FFAA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168"/>
            <p:cNvSpPr>
              <a:spLocks/>
            </p:cNvSpPr>
            <p:nvPr/>
          </p:nvSpPr>
          <p:spPr bwMode="auto">
            <a:xfrm>
              <a:off x="3086" y="2361"/>
              <a:ext cx="164" cy="138"/>
            </a:xfrm>
            <a:custGeom>
              <a:avLst/>
              <a:gdLst>
                <a:gd name="T0" fmla="*/ 90 w 164"/>
                <a:gd name="T1" fmla="*/ 0 h 138"/>
                <a:gd name="T2" fmla="*/ 72 w 164"/>
                <a:gd name="T3" fmla="*/ 49 h 138"/>
                <a:gd name="T4" fmla="*/ 30 w 164"/>
                <a:gd name="T5" fmla="*/ 88 h 138"/>
                <a:gd name="T6" fmla="*/ 0 w 164"/>
                <a:gd name="T7" fmla="*/ 116 h 138"/>
                <a:gd name="T8" fmla="*/ 2 w 164"/>
                <a:gd name="T9" fmla="*/ 117 h 138"/>
                <a:gd name="T10" fmla="*/ 9 w 164"/>
                <a:gd name="T11" fmla="*/ 119 h 138"/>
                <a:gd name="T12" fmla="*/ 19 w 164"/>
                <a:gd name="T13" fmla="*/ 123 h 138"/>
                <a:gd name="T14" fmla="*/ 31 w 164"/>
                <a:gd name="T15" fmla="*/ 127 h 138"/>
                <a:gd name="T16" fmla="*/ 43 w 164"/>
                <a:gd name="T17" fmla="*/ 132 h 138"/>
                <a:gd name="T18" fmla="*/ 55 w 164"/>
                <a:gd name="T19" fmla="*/ 135 h 138"/>
                <a:gd name="T20" fmla="*/ 65 w 164"/>
                <a:gd name="T21" fmla="*/ 138 h 138"/>
                <a:gd name="T22" fmla="*/ 72 w 164"/>
                <a:gd name="T23" fmla="*/ 138 h 138"/>
                <a:gd name="T24" fmla="*/ 79 w 164"/>
                <a:gd name="T25" fmla="*/ 138 h 138"/>
                <a:gd name="T26" fmla="*/ 87 w 164"/>
                <a:gd name="T27" fmla="*/ 135 h 138"/>
                <a:gd name="T28" fmla="*/ 94 w 164"/>
                <a:gd name="T29" fmla="*/ 132 h 138"/>
                <a:gd name="T30" fmla="*/ 103 w 164"/>
                <a:gd name="T31" fmla="*/ 127 h 138"/>
                <a:gd name="T32" fmla="*/ 111 w 164"/>
                <a:gd name="T33" fmla="*/ 123 h 138"/>
                <a:gd name="T34" fmla="*/ 118 w 164"/>
                <a:gd name="T35" fmla="*/ 118 h 138"/>
                <a:gd name="T36" fmla="*/ 124 w 164"/>
                <a:gd name="T37" fmla="*/ 114 h 138"/>
                <a:gd name="T38" fmla="*/ 128 w 164"/>
                <a:gd name="T39" fmla="*/ 111 h 138"/>
                <a:gd name="T40" fmla="*/ 133 w 164"/>
                <a:gd name="T41" fmla="*/ 106 h 138"/>
                <a:gd name="T42" fmla="*/ 137 w 164"/>
                <a:gd name="T43" fmla="*/ 100 h 138"/>
                <a:gd name="T44" fmla="*/ 144 w 164"/>
                <a:gd name="T45" fmla="*/ 92 h 138"/>
                <a:gd name="T46" fmla="*/ 149 w 164"/>
                <a:gd name="T47" fmla="*/ 84 h 138"/>
                <a:gd name="T48" fmla="*/ 154 w 164"/>
                <a:gd name="T49" fmla="*/ 76 h 138"/>
                <a:gd name="T50" fmla="*/ 159 w 164"/>
                <a:gd name="T51" fmla="*/ 69 h 138"/>
                <a:gd name="T52" fmla="*/ 162 w 164"/>
                <a:gd name="T53" fmla="*/ 64 h 138"/>
                <a:gd name="T54" fmla="*/ 163 w 164"/>
                <a:gd name="T55" fmla="*/ 63 h 138"/>
                <a:gd name="T56" fmla="*/ 163 w 164"/>
                <a:gd name="T57" fmla="*/ 58 h 138"/>
                <a:gd name="T58" fmla="*/ 164 w 164"/>
                <a:gd name="T59" fmla="*/ 48 h 138"/>
                <a:gd name="T60" fmla="*/ 164 w 164"/>
                <a:gd name="T61" fmla="*/ 36 h 138"/>
                <a:gd name="T62" fmla="*/ 163 w 164"/>
                <a:gd name="T63" fmla="*/ 28 h 138"/>
                <a:gd name="T64" fmla="*/ 158 w 164"/>
                <a:gd name="T65" fmla="*/ 21 h 138"/>
                <a:gd name="T66" fmla="*/ 147 w 164"/>
                <a:gd name="T67" fmla="*/ 12 h 138"/>
                <a:gd name="T68" fmla="*/ 138 w 164"/>
                <a:gd name="T69" fmla="*/ 5 h 138"/>
                <a:gd name="T70" fmla="*/ 134 w 164"/>
                <a:gd name="T71" fmla="*/ 1 h 138"/>
                <a:gd name="T72" fmla="*/ 90 w 164"/>
                <a:gd name="T73"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 h="138">
                  <a:moveTo>
                    <a:pt x="90" y="0"/>
                  </a:moveTo>
                  <a:lnTo>
                    <a:pt x="72" y="49"/>
                  </a:lnTo>
                  <a:lnTo>
                    <a:pt x="30" y="88"/>
                  </a:lnTo>
                  <a:lnTo>
                    <a:pt x="0" y="116"/>
                  </a:lnTo>
                  <a:lnTo>
                    <a:pt x="2" y="117"/>
                  </a:lnTo>
                  <a:lnTo>
                    <a:pt x="9" y="119"/>
                  </a:lnTo>
                  <a:lnTo>
                    <a:pt x="19" y="123"/>
                  </a:lnTo>
                  <a:lnTo>
                    <a:pt x="31" y="127"/>
                  </a:lnTo>
                  <a:lnTo>
                    <a:pt x="43" y="132"/>
                  </a:lnTo>
                  <a:lnTo>
                    <a:pt x="55" y="135"/>
                  </a:lnTo>
                  <a:lnTo>
                    <a:pt x="65" y="138"/>
                  </a:lnTo>
                  <a:lnTo>
                    <a:pt x="72" y="138"/>
                  </a:lnTo>
                  <a:lnTo>
                    <a:pt x="79" y="138"/>
                  </a:lnTo>
                  <a:lnTo>
                    <a:pt x="87" y="135"/>
                  </a:lnTo>
                  <a:lnTo>
                    <a:pt x="94" y="132"/>
                  </a:lnTo>
                  <a:lnTo>
                    <a:pt x="103" y="127"/>
                  </a:lnTo>
                  <a:lnTo>
                    <a:pt x="111" y="123"/>
                  </a:lnTo>
                  <a:lnTo>
                    <a:pt x="118" y="118"/>
                  </a:lnTo>
                  <a:lnTo>
                    <a:pt x="124" y="114"/>
                  </a:lnTo>
                  <a:lnTo>
                    <a:pt x="128" y="111"/>
                  </a:lnTo>
                  <a:lnTo>
                    <a:pt x="133" y="106"/>
                  </a:lnTo>
                  <a:lnTo>
                    <a:pt x="137" y="100"/>
                  </a:lnTo>
                  <a:lnTo>
                    <a:pt x="144" y="92"/>
                  </a:lnTo>
                  <a:lnTo>
                    <a:pt x="149" y="84"/>
                  </a:lnTo>
                  <a:lnTo>
                    <a:pt x="154" y="76"/>
                  </a:lnTo>
                  <a:lnTo>
                    <a:pt x="159" y="69"/>
                  </a:lnTo>
                  <a:lnTo>
                    <a:pt x="162" y="64"/>
                  </a:lnTo>
                  <a:lnTo>
                    <a:pt x="163" y="63"/>
                  </a:lnTo>
                  <a:lnTo>
                    <a:pt x="163" y="58"/>
                  </a:lnTo>
                  <a:lnTo>
                    <a:pt x="164" y="48"/>
                  </a:lnTo>
                  <a:lnTo>
                    <a:pt x="164" y="36"/>
                  </a:lnTo>
                  <a:lnTo>
                    <a:pt x="163" y="28"/>
                  </a:lnTo>
                  <a:lnTo>
                    <a:pt x="158" y="21"/>
                  </a:lnTo>
                  <a:lnTo>
                    <a:pt x="147" y="12"/>
                  </a:lnTo>
                  <a:lnTo>
                    <a:pt x="138" y="5"/>
                  </a:lnTo>
                  <a:lnTo>
                    <a:pt x="134" y="1"/>
                  </a:lnTo>
                  <a:lnTo>
                    <a:pt x="90" y="0"/>
                  </a:lnTo>
                  <a:close/>
                </a:path>
              </a:pathLst>
            </a:custGeom>
            <a:solidFill>
              <a:srgbClr val="FFAA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169"/>
            <p:cNvSpPr>
              <a:spLocks/>
            </p:cNvSpPr>
            <p:nvPr/>
          </p:nvSpPr>
          <p:spPr bwMode="auto">
            <a:xfrm>
              <a:off x="3020" y="2238"/>
              <a:ext cx="63" cy="104"/>
            </a:xfrm>
            <a:custGeom>
              <a:avLst/>
              <a:gdLst>
                <a:gd name="T0" fmla="*/ 0 w 63"/>
                <a:gd name="T1" fmla="*/ 18 h 104"/>
                <a:gd name="T2" fmla="*/ 5 w 63"/>
                <a:gd name="T3" fmla="*/ 85 h 104"/>
                <a:gd name="T4" fmla="*/ 63 w 63"/>
                <a:gd name="T5" fmla="*/ 104 h 104"/>
                <a:gd name="T6" fmla="*/ 40 w 63"/>
                <a:gd name="T7" fmla="*/ 48 h 104"/>
                <a:gd name="T8" fmla="*/ 40 w 63"/>
                <a:gd name="T9" fmla="*/ 0 h 104"/>
                <a:gd name="T10" fmla="*/ 0 w 63"/>
                <a:gd name="T11" fmla="*/ 18 h 104"/>
              </a:gdLst>
              <a:ahLst/>
              <a:cxnLst>
                <a:cxn ang="0">
                  <a:pos x="T0" y="T1"/>
                </a:cxn>
                <a:cxn ang="0">
                  <a:pos x="T2" y="T3"/>
                </a:cxn>
                <a:cxn ang="0">
                  <a:pos x="T4" y="T5"/>
                </a:cxn>
                <a:cxn ang="0">
                  <a:pos x="T6" y="T7"/>
                </a:cxn>
                <a:cxn ang="0">
                  <a:pos x="T8" y="T9"/>
                </a:cxn>
                <a:cxn ang="0">
                  <a:pos x="T10" y="T11"/>
                </a:cxn>
              </a:cxnLst>
              <a:rect l="0" t="0" r="r" b="b"/>
              <a:pathLst>
                <a:path w="63" h="104">
                  <a:moveTo>
                    <a:pt x="0" y="18"/>
                  </a:moveTo>
                  <a:lnTo>
                    <a:pt x="5" y="85"/>
                  </a:lnTo>
                  <a:lnTo>
                    <a:pt x="63" y="104"/>
                  </a:lnTo>
                  <a:lnTo>
                    <a:pt x="40" y="48"/>
                  </a:lnTo>
                  <a:lnTo>
                    <a:pt x="40" y="0"/>
                  </a:lnTo>
                  <a:lnTo>
                    <a:pt x="0" y="18"/>
                  </a:lnTo>
                  <a:close/>
                </a:path>
              </a:pathLst>
            </a:custGeom>
            <a:solidFill>
              <a:srgbClr val="FFAA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170"/>
            <p:cNvSpPr>
              <a:spLocks/>
            </p:cNvSpPr>
            <p:nvPr/>
          </p:nvSpPr>
          <p:spPr bwMode="auto">
            <a:xfrm>
              <a:off x="3095" y="2175"/>
              <a:ext cx="110" cy="174"/>
            </a:xfrm>
            <a:custGeom>
              <a:avLst/>
              <a:gdLst>
                <a:gd name="T0" fmla="*/ 21 w 110"/>
                <a:gd name="T1" fmla="*/ 21 h 174"/>
                <a:gd name="T2" fmla="*/ 21 w 110"/>
                <a:gd name="T3" fmla="*/ 34 h 174"/>
                <a:gd name="T4" fmla="*/ 20 w 110"/>
                <a:gd name="T5" fmla="*/ 53 h 174"/>
                <a:gd name="T6" fmla="*/ 17 w 110"/>
                <a:gd name="T7" fmla="*/ 71 h 174"/>
                <a:gd name="T8" fmla="*/ 17 w 110"/>
                <a:gd name="T9" fmla="*/ 78 h 174"/>
                <a:gd name="T10" fmla="*/ 5 w 110"/>
                <a:gd name="T11" fmla="*/ 120 h 174"/>
                <a:gd name="T12" fmla="*/ 0 w 110"/>
                <a:gd name="T13" fmla="*/ 162 h 174"/>
                <a:gd name="T14" fmla="*/ 75 w 110"/>
                <a:gd name="T15" fmla="*/ 174 h 174"/>
                <a:gd name="T16" fmla="*/ 80 w 110"/>
                <a:gd name="T17" fmla="*/ 162 h 174"/>
                <a:gd name="T18" fmla="*/ 89 w 110"/>
                <a:gd name="T19" fmla="*/ 138 h 174"/>
                <a:gd name="T20" fmla="*/ 100 w 110"/>
                <a:gd name="T21" fmla="*/ 112 h 174"/>
                <a:gd name="T22" fmla="*/ 105 w 110"/>
                <a:gd name="T23" fmla="*/ 95 h 174"/>
                <a:gd name="T24" fmla="*/ 107 w 110"/>
                <a:gd name="T25" fmla="*/ 83 h 174"/>
                <a:gd name="T26" fmla="*/ 108 w 110"/>
                <a:gd name="T27" fmla="*/ 65 h 174"/>
                <a:gd name="T28" fmla="*/ 110 w 110"/>
                <a:gd name="T29" fmla="*/ 49 h 174"/>
                <a:gd name="T30" fmla="*/ 110 w 110"/>
                <a:gd name="T31" fmla="*/ 36 h 174"/>
                <a:gd name="T32" fmla="*/ 106 w 110"/>
                <a:gd name="T33" fmla="*/ 27 h 174"/>
                <a:gd name="T34" fmla="*/ 97 w 110"/>
                <a:gd name="T35" fmla="*/ 15 h 174"/>
                <a:gd name="T36" fmla="*/ 89 w 110"/>
                <a:gd name="T37" fmla="*/ 4 h 174"/>
                <a:gd name="T38" fmla="*/ 84 w 110"/>
                <a:gd name="T39" fmla="*/ 0 h 174"/>
                <a:gd name="T40" fmla="*/ 58 w 110"/>
                <a:gd name="T41" fmla="*/ 0 h 174"/>
                <a:gd name="T42" fmla="*/ 21 w 110"/>
                <a:gd name="T43" fmla="*/ 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0" h="174">
                  <a:moveTo>
                    <a:pt x="21" y="21"/>
                  </a:moveTo>
                  <a:lnTo>
                    <a:pt x="21" y="34"/>
                  </a:lnTo>
                  <a:lnTo>
                    <a:pt x="20" y="53"/>
                  </a:lnTo>
                  <a:lnTo>
                    <a:pt x="17" y="71"/>
                  </a:lnTo>
                  <a:lnTo>
                    <a:pt x="17" y="78"/>
                  </a:lnTo>
                  <a:lnTo>
                    <a:pt x="5" y="120"/>
                  </a:lnTo>
                  <a:lnTo>
                    <a:pt x="0" y="162"/>
                  </a:lnTo>
                  <a:lnTo>
                    <a:pt x="75" y="174"/>
                  </a:lnTo>
                  <a:lnTo>
                    <a:pt x="80" y="162"/>
                  </a:lnTo>
                  <a:lnTo>
                    <a:pt x="89" y="138"/>
                  </a:lnTo>
                  <a:lnTo>
                    <a:pt x="100" y="112"/>
                  </a:lnTo>
                  <a:lnTo>
                    <a:pt x="105" y="95"/>
                  </a:lnTo>
                  <a:lnTo>
                    <a:pt x="107" y="83"/>
                  </a:lnTo>
                  <a:lnTo>
                    <a:pt x="108" y="65"/>
                  </a:lnTo>
                  <a:lnTo>
                    <a:pt x="110" y="49"/>
                  </a:lnTo>
                  <a:lnTo>
                    <a:pt x="110" y="36"/>
                  </a:lnTo>
                  <a:lnTo>
                    <a:pt x="106" y="27"/>
                  </a:lnTo>
                  <a:lnTo>
                    <a:pt x="97" y="15"/>
                  </a:lnTo>
                  <a:lnTo>
                    <a:pt x="89" y="4"/>
                  </a:lnTo>
                  <a:lnTo>
                    <a:pt x="84" y="0"/>
                  </a:lnTo>
                  <a:lnTo>
                    <a:pt x="58" y="0"/>
                  </a:lnTo>
                  <a:lnTo>
                    <a:pt x="21" y="21"/>
                  </a:lnTo>
                  <a:close/>
                </a:path>
              </a:pathLst>
            </a:custGeom>
            <a:solidFill>
              <a:srgbClr val="FFAA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171"/>
            <p:cNvSpPr>
              <a:spLocks/>
            </p:cNvSpPr>
            <p:nvPr/>
          </p:nvSpPr>
          <p:spPr bwMode="auto">
            <a:xfrm>
              <a:off x="2527" y="1474"/>
              <a:ext cx="87" cy="46"/>
            </a:xfrm>
            <a:custGeom>
              <a:avLst/>
              <a:gdLst>
                <a:gd name="T0" fmla="*/ 44 w 87"/>
                <a:gd name="T1" fmla="*/ 46 h 46"/>
                <a:gd name="T2" fmla="*/ 53 w 87"/>
                <a:gd name="T3" fmla="*/ 45 h 46"/>
                <a:gd name="T4" fmla="*/ 61 w 87"/>
                <a:gd name="T5" fmla="*/ 45 h 46"/>
                <a:gd name="T6" fmla="*/ 68 w 87"/>
                <a:gd name="T7" fmla="*/ 42 h 46"/>
                <a:gd name="T8" fmla="*/ 74 w 87"/>
                <a:gd name="T9" fmla="*/ 39 h 46"/>
                <a:gd name="T10" fmla="*/ 79 w 87"/>
                <a:gd name="T11" fmla="*/ 36 h 46"/>
                <a:gd name="T12" fmla="*/ 84 w 87"/>
                <a:gd name="T13" fmla="*/ 32 h 46"/>
                <a:gd name="T14" fmla="*/ 86 w 87"/>
                <a:gd name="T15" fmla="*/ 28 h 46"/>
                <a:gd name="T16" fmla="*/ 87 w 87"/>
                <a:gd name="T17" fmla="*/ 24 h 46"/>
                <a:gd name="T18" fmla="*/ 86 w 87"/>
                <a:gd name="T19" fmla="*/ 19 h 46"/>
                <a:gd name="T20" fmla="*/ 84 w 87"/>
                <a:gd name="T21" fmla="*/ 14 h 46"/>
                <a:gd name="T22" fmla="*/ 79 w 87"/>
                <a:gd name="T23" fmla="*/ 11 h 46"/>
                <a:gd name="T24" fmla="*/ 74 w 87"/>
                <a:gd name="T25" fmla="*/ 7 h 46"/>
                <a:gd name="T26" fmla="*/ 68 w 87"/>
                <a:gd name="T27" fmla="*/ 4 h 46"/>
                <a:gd name="T28" fmla="*/ 61 w 87"/>
                <a:gd name="T29" fmla="*/ 2 h 46"/>
                <a:gd name="T30" fmla="*/ 53 w 87"/>
                <a:gd name="T31" fmla="*/ 1 h 46"/>
                <a:gd name="T32" fmla="*/ 44 w 87"/>
                <a:gd name="T33" fmla="*/ 0 h 46"/>
                <a:gd name="T34" fmla="*/ 35 w 87"/>
                <a:gd name="T35" fmla="*/ 1 h 46"/>
                <a:gd name="T36" fmla="*/ 27 w 87"/>
                <a:gd name="T37" fmla="*/ 2 h 46"/>
                <a:gd name="T38" fmla="*/ 20 w 87"/>
                <a:gd name="T39" fmla="*/ 4 h 46"/>
                <a:gd name="T40" fmla="*/ 14 w 87"/>
                <a:gd name="T41" fmla="*/ 7 h 46"/>
                <a:gd name="T42" fmla="*/ 8 w 87"/>
                <a:gd name="T43" fmla="*/ 11 h 46"/>
                <a:gd name="T44" fmla="*/ 4 w 87"/>
                <a:gd name="T45" fmla="*/ 14 h 46"/>
                <a:gd name="T46" fmla="*/ 2 w 87"/>
                <a:gd name="T47" fmla="*/ 19 h 46"/>
                <a:gd name="T48" fmla="*/ 0 w 87"/>
                <a:gd name="T49" fmla="*/ 24 h 46"/>
                <a:gd name="T50" fmla="*/ 2 w 87"/>
                <a:gd name="T51" fmla="*/ 28 h 46"/>
                <a:gd name="T52" fmla="*/ 4 w 87"/>
                <a:gd name="T53" fmla="*/ 32 h 46"/>
                <a:gd name="T54" fmla="*/ 8 w 87"/>
                <a:gd name="T55" fmla="*/ 36 h 46"/>
                <a:gd name="T56" fmla="*/ 14 w 87"/>
                <a:gd name="T57" fmla="*/ 39 h 46"/>
                <a:gd name="T58" fmla="*/ 20 w 87"/>
                <a:gd name="T59" fmla="*/ 42 h 46"/>
                <a:gd name="T60" fmla="*/ 27 w 87"/>
                <a:gd name="T61" fmla="*/ 45 h 46"/>
                <a:gd name="T62" fmla="*/ 35 w 87"/>
                <a:gd name="T63" fmla="*/ 45 h 46"/>
                <a:gd name="T64" fmla="*/ 44 w 87"/>
                <a:gd name="T65"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7" h="46">
                  <a:moveTo>
                    <a:pt x="44" y="46"/>
                  </a:moveTo>
                  <a:lnTo>
                    <a:pt x="53" y="45"/>
                  </a:lnTo>
                  <a:lnTo>
                    <a:pt x="61" y="45"/>
                  </a:lnTo>
                  <a:lnTo>
                    <a:pt x="68" y="42"/>
                  </a:lnTo>
                  <a:lnTo>
                    <a:pt x="74" y="39"/>
                  </a:lnTo>
                  <a:lnTo>
                    <a:pt x="79" y="36"/>
                  </a:lnTo>
                  <a:lnTo>
                    <a:pt x="84" y="32"/>
                  </a:lnTo>
                  <a:lnTo>
                    <a:pt x="86" y="28"/>
                  </a:lnTo>
                  <a:lnTo>
                    <a:pt x="87" y="24"/>
                  </a:lnTo>
                  <a:lnTo>
                    <a:pt x="86" y="19"/>
                  </a:lnTo>
                  <a:lnTo>
                    <a:pt x="84" y="14"/>
                  </a:lnTo>
                  <a:lnTo>
                    <a:pt x="79" y="11"/>
                  </a:lnTo>
                  <a:lnTo>
                    <a:pt x="74" y="7"/>
                  </a:lnTo>
                  <a:lnTo>
                    <a:pt x="68" y="4"/>
                  </a:lnTo>
                  <a:lnTo>
                    <a:pt x="61" y="2"/>
                  </a:lnTo>
                  <a:lnTo>
                    <a:pt x="53" y="1"/>
                  </a:lnTo>
                  <a:lnTo>
                    <a:pt x="44" y="0"/>
                  </a:lnTo>
                  <a:lnTo>
                    <a:pt x="35" y="1"/>
                  </a:lnTo>
                  <a:lnTo>
                    <a:pt x="27" y="2"/>
                  </a:lnTo>
                  <a:lnTo>
                    <a:pt x="20" y="4"/>
                  </a:lnTo>
                  <a:lnTo>
                    <a:pt x="14" y="7"/>
                  </a:lnTo>
                  <a:lnTo>
                    <a:pt x="8" y="11"/>
                  </a:lnTo>
                  <a:lnTo>
                    <a:pt x="4" y="14"/>
                  </a:lnTo>
                  <a:lnTo>
                    <a:pt x="2" y="19"/>
                  </a:lnTo>
                  <a:lnTo>
                    <a:pt x="0" y="24"/>
                  </a:lnTo>
                  <a:lnTo>
                    <a:pt x="2" y="28"/>
                  </a:lnTo>
                  <a:lnTo>
                    <a:pt x="4" y="32"/>
                  </a:lnTo>
                  <a:lnTo>
                    <a:pt x="8" y="36"/>
                  </a:lnTo>
                  <a:lnTo>
                    <a:pt x="14" y="39"/>
                  </a:lnTo>
                  <a:lnTo>
                    <a:pt x="20" y="42"/>
                  </a:lnTo>
                  <a:lnTo>
                    <a:pt x="27" y="45"/>
                  </a:lnTo>
                  <a:lnTo>
                    <a:pt x="35" y="45"/>
                  </a:lnTo>
                  <a:lnTo>
                    <a:pt x="44" y="46"/>
                  </a:lnTo>
                  <a:close/>
                </a:path>
              </a:pathLst>
            </a:custGeom>
            <a:solidFill>
              <a:srgbClr val="FFAA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172"/>
            <p:cNvSpPr>
              <a:spLocks/>
            </p:cNvSpPr>
            <p:nvPr/>
          </p:nvSpPr>
          <p:spPr bwMode="auto">
            <a:xfrm>
              <a:off x="2270" y="1393"/>
              <a:ext cx="568" cy="517"/>
            </a:xfrm>
            <a:custGeom>
              <a:avLst/>
              <a:gdLst>
                <a:gd name="T0" fmla="*/ 532 w 568"/>
                <a:gd name="T1" fmla="*/ 216 h 517"/>
                <a:gd name="T2" fmla="*/ 567 w 568"/>
                <a:gd name="T3" fmla="*/ 355 h 517"/>
                <a:gd name="T4" fmla="*/ 513 w 568"/>
                <a:gd name="T5" fmla="*/ 443 h 517"/>
                <a:gd name="T6" fmla="*/ 472 w 568"/>
                <a:gd name="T7" fmla="*/ 458 h 517"/>
                <a:gd name="T8" fmla="*/ 439 w 568"/>
                <a:gd name="T9" fmla="*/ 496 h 517"/>
                <a:gd name="T10" fmla="*/ 431 w 568"/>
                <a:gd name="T11" fmla="*/ 468 h 517"/>
                <a:gd name="T12" fmla="*/ 426 w 568"/>
                <a:gd name="T13" fmla="*/ 452 h 517"/>
                <a:gd name="T14" fmla="*/ 517 w 568"/>
                <a:gd name="T15" fmla="*/ 407 h 517"/>
                <a:gd name="T16" fmla="*/ 533 w 568"/>
                <a:gd name="T17" fmla="*/ 291 h 517"/>
                <a:gd name="T18" fmla="*/ 455 w 568"/>
                <a:gd name="T19" fmla="*/ 183 h 517"/>
                <a:gd name="T20" fmla="*/ 420 w 568"/>
                <a:gd name="T21" fmla="*/ 259 h 517"/>
                <a:gd name="T22" fmla="*/ 380 w 568"/>
                <a:gd name="T23" fmla="*/ 273 h 517"/>
                <a:gd name="T24" fmla="*/ 349 w 568"/>
                <a:gd name="T25" fmla="*/ 260 h 517"/>
                <a:gd name="T26" fmla="*/ 355 w 568"/>
                <a:gd name="T27" fmla="*/ 225 h 517"/>
                <a:gd name="T28" fmla="*/ 358 w 568"/>
                <a:gd name="T29" fmla="*/ 253 h 517"/>
                <a:gd name="T30" fmla="*/ 410 w 568"/>
                <a:gd name="T31" fmla="*/ 234 h 517"/>
                <a:gd name="T32" fmla="*/ 392 w 568"/>
                <a:gd name="T33" fmla="*/ 174 h 517"/>
                <a:gd name="T34" fmla="*/ 413 w 568"/>
                <a:gd name="T35" fmla="*/ 168 h 517"/>
                <a:gd name="T36" fmla="*/ 432 w 568"/>
                <a:gd name="T37" fmla="*/ 170 h 517"/>
                <a:gd name="T38" fmla="*/ 395 w 568"/>
                <a:gd name="T39" fmla="*/ 112 h 517"/>
                <a:gd name="T40" fmla="*/ 347 w 568"/>
                <a:gd name="T41" fmla="*/ 120 h 517"/>
                <a:gd name="T42" fmla="*/ 309 w 568"/>
                <a:gd name="T43" fmla="*/ 133 h 517"/>
                <a:gd name="T44" fmla="*/ 256 w 568"/>
                <a:gd name="T45" fmla="*/ 141 h 517"/>
                <a:gd name="T46" fmla="*/ 168 w 568"/>
                <a:gd name="T47" fmla="*/ 161 h 517"/>
                <a:gd name="T48" fmla="*/ 87 w 568"/>
                <a:gd name="T49" fmla="*/ 202 h 517"/>
                <a:gd name="T50" fmla="*/ 39 w 568"/>
                <a:gd name="T51" fmla="*/ 272 h 517"/>
                <a:gd name="T52" fmla="*/ 53 w 568"/>
                <a:gd name="T53" fmla="*/ 358 h 517"/>
                <a:gd name="T54" fmla="*/ 63 w 568"/>
                <a:gd name="T55" fmla="*/ 427 h 517"/>
                <a:gd name="T56" fmla="*/ 22 w 568"/>
                <a:gd name="T57" fmla="*/ 425 h 517"/>
                <a:gd name="T58" fmla="*/ 35 w 568"/>
                <a:gd name="T59" fmla="*/ 415 h 517"/>
                <a:gd name="T60" fmla="*/ 40 w 568"/>
                <a:gd name="T61" fmla="*/ 380 h 517"/>
                <a:gd name="T62" fmla="*/ 2 w 568"/>
                <a:gd name="T63" fmla="*/ 284 h 517"/>
                <a:gd name="T64" fmla="*/ 49 w 568"/>
                <a:gd name="T65" fmla="*/ 201 h 517"/>
                <a:gd name="T66" fmla="*/ 115 w 568"/>
                <a:gd name="T67" fmla="*/ 155 h 517"/>
                <a:gd name="T68" fmla="*/ 196 w 568"/>
                <a:gd name="T69" fmla="*/ 127 h 517"/>
                <a:gd name="T70" fmla="*/ 267 w 568"/>
                <a:gd name="T71" fmla="*/ 110 h 517"/>
                <a:gd name="T72" fmla="*/ 277 w 568"/>
                <a:gd name="T73" fmla="*/ 78 h 517"/>
                <a:gd name="T74" fmla="*/ 250 w 568"/>
                <a:gd name="T75" fmla="*/ 66 h 517"/>
                <a:gd name="T76" fmla="*/ 225 w 568"/>
                <a:gd name="T77" fmla="*/ 69 h 517"/>
                <a:gd name="T78" fmla="*/ 209 w 568"/>
                <a:gd name="T79" fmla="*/ 88 h 517"/>
                <a:gd name="T80" fmla="*/ 228 w 568"/>
                <a:gd name="T81" fmla="*/ 101 h 517"/>
                <a:gd name="T82" fmla="*/ 196 w 568"/>
                <a:gd name="T83" fmla="*/ 100 h 517"/>
                <a:gd name="T84" fmla="*/ 171 w 568"/>
                <a:gd name="T85" fmla="*/ 71 h 517"/>
                <a:gd name="T86" fmla="*/ 199 w 568"/>
                <a:gd name="T87" fmla="*/ 43 h 517"/>
                <a:gd name="T88" fmla="*/ 209 w 568"/>
                <a:gd name="T89" fmla="*/ 44 h 517"/>
                <a:gd name="T90" fmla="*/ 191 w 568"/>
                <a:gd name="T91" fmla="*/ 72 h 517"/>
                <a:gd name="T92" fmla="*/ 209 w 568"/>
                <a:gd name="T93" fmla="*/ 59 h 517"/>
                <a:gd name="T94" fmla="*/ 243 w 568"/>
                <a:gd name="T95" fmla="*/ 52 h 517"/>
                <a:gd name="T96" fmla="*/ 284 w 568"/>
                <a:gd name="T97" fmla="*/ 66 h 517"/>
                <a:gd name="T98" fmla="*/ 304 w 568"/>
                <a:gd name="T99" fmla="*/ 61 h 517"/>
                <a:gd name="T100" fmla="*/ 290 w 568"/>
                <a:gd name="T101" fmla="*/ 31 h 517"/>
                <a:gd name="T102" fmla="*/ 265 w 568"/>
                <a:gd name="T103" fmla="*/ 0 h 517"/>
                <a:gd name="T104" fmla="*/ 329 w 568"/>
                <a:gd name="T105" fmla="*/ 51 h 517"/>
                <a:gd name="T106" fmla="*/ 301 w 568"/>
                <a:gd name="T107" fmla="*/ 92 h 517"/>
                <a:gd name="T108" fmla="*/ 291 w 568"/>
                <a:gd name="T109" fmla="*/ 118 h 517"/>
                <a:gd name="T110" fmla="*/ 329 w 568"/>
                <a:gd name="T111" fmla="*/ 113 h 517"/>
                <a:gd name="T112" fmla="*/ 381 w 568"/>
                <a:gd name="T113" fmla="*/ 92 h 517"/>
                <a:gd name="T114" fmla="*/ 430 w 568"/>
                <a:gd name="T115" fmla="*/ 106 h 517"/>
                <a:gd name="T116" fmla="*/ 455 w 568"/>
                <a:gd name="T117" fmla="*/ 134 h 517"/>
                <a:gd name="T118" fmla="*/ 477 w 568"/>
                <a:gd name="T119" fmla="*/ 171 h 517"/>
                <a:gd name="T120" fmla="*/ 509 w 568"/>
                <a:gd name="T121" fmla="*/ 187 h 517"/>
                <a:gd name="T122" fmla="*/ 535 w 568"/>
                <a:gd name="T123" fmla="*/ 177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8" h="517">
                  <a:moveTo>
                    <a:pt x="554" y="200"/>
                  </a:moveTo>
                  <a:lnTo>
                    <a:pt x="546" y="202"/>
                  </a:lnTo>
                  <a:lnTo>
                    <a:pt x="536" y="205"/>
                  </a:lnTo>
                  <a:lnTo>
                    <a:pt x="531" y="209"/>
                  </a:lnTo>
                  <a:lnTo>
                    <a:pt x="532" y="216"/>
                  </a:lnTo>
                  <a:lnTo>
                    <a:pt x="546" y="241"/>
                  </a:lnTo>
                  <a:lnTo>
                    <a:pt x="557" y="268"/>
                  </a:lnTo>
                  <a:lnTo>
                    <a:pt x="565" y="297"/>
                  </a:lnTo>
                  <a:lnTo>
                    <a:pt x="568" y="326"/>
                  </a:lnTo>
                  <a:lnTo>
                    <a:pt x="567" y="355"/>
                  </a:lnTo>
                  <a:lnTo>
                    <a:pt x="561" y="384"/>
                  </a:lnTo>
                  <a:lnTo>
                    <a:pt x="548" y="410"/>
                  </a:lnTo>
                  <a:lnTo>
                    <a:pt x="530" y="434"/>
                  </a:lnTo>
                  <a:lnTo>
                    <a:pt x="522" y="439"/>
                  </a:lnTo>
                  <a:lnTo>
                    <a:pt x="513" y="443"/>
                  </a:lnTo>
                  <a:lnTo>
                    <a:pt x="506" y="447"/>
                  </a:lnTo>
                  <a:lnTo>
                    <a:pt x="497" y="450"/>
                  </a:lnTo>
                  <a:lnTo>
                    <a:pt x="488" y="453"/>
                  </a:lnTo>
                  <a:lnTo>
                    <a:pt x="479" y="455"/>
                  </a:lnTo>
                  <a:lnTo>
                    <a:pt x="472" y="458"/>
                  </a:lnTo>
                  <a:lnTo>
                    <a:pt x="463" y="462"/>
                  </a:lnTo>
                  <a:lnTo>
                    <a:pt x="458" y="469"/>
                  </a:lnTo>
                  <a:lnTo>
                    <a:pt x="451" y="477"/>
                  </a:lnTo>
                  <a:lnTo>
                    <a:pt x="445" y="487"/>
                  </a:lnTo>
                  <a:lnTo>
                    <a:pt x="439" y="496"/>
                  </a:lnTo>
                  <a:lnTo>
                    <a:pt x="433" y="504"/>
                  </a:lnTo>
                  <a:lnTo>
                    <a:pt x="429" y="511"/>
                  </a:lnTo>
                  <a:lnTo>
                    <a:pt x="426" y="516"/>
                  </a:lnTo>
                  <a:lnTo>
                    <a:pt x="425" y="517"/>
                  </a:lnTo>
                  <a:lnTo>
                    <a:pt x="431" y="468"/>
                  </a:lnTo>
                  <a:lnTo>
                    <a:pt x="425" y="464"/>
                  </a:lnTo>
                  <a:lnTo>
                    <a:pt x="418" y="461"/>
                  </a:lnTo>
                  <a:lnTo>
                    <a:pt x="410" y="457"/>
                  </a:lnTo>
                  <a:lnTo>
                    <a:pt x="407" y="454"/>
                  </a:lnTo>
                  <a:lnTo>
                    <a:pt x="426" y="452"/>
                  </a:lnTo>
                  <a:lnTo>
                    <a:pt x="445" y="448"/>
                  </a:lnTo>
                  <a:lnTo>
                    <a:pt x="465" y="441"/>
                  </a:lnTo>
                  <a:lnTo>
                    <a:pt x="485" y="432"/>
                  </a:lnTo>
                  <a:lnTo>
                    <a:pt x="502" y="420"/>
                  </a:lnTo>
                  <a:lnTo>
                    <a:pt x="517" y="407"/>
                  </a:lnTo>
                  <a:lnTo>
                    <a:pt x="528" y="391"/>
                  </a:lnTo>
                  <a:lnTo>
                    <a:pt x="534" y="373"/>
                  </a:lnTo>
                  <a:lnTo>
                    <a:pt x="537" y="346"/>
                  </a:lnTo>
                  <a:lnTo>
                    <a:pt x="537" y="318"/>
                  </a:lnTo>
                  <a:lnTo>
                    <a:pt x="533" y="291"/>
                  </a:lnTo>
                  <a:lnTo>
                    <a:pt x="526" y="264"/>
                  </a:lnTo>
                  <a:lnTo>
                    <a:pt x="514" y="239"/>
                  </a:lnTo>
                  <a:lnTo>
                    <a:pt x="499" y="217"/>
                  </a:lnTo>
                  <a:lnTo>
                    <a:pt x="479" y="198"/>
                  </a:lnTo>
                  <a:lnTo>
                    <a:pt x="455" y="183"/>
                  </a:lnTo>
                  <a:lnTo>
                    <a:pt x="449" y="201"/>
                  </a:lnTo>
                  <a:lnTo>
                    <a:pt x="440" y="217"/>
                  </a:lnTo>
                  <a:lnTo>
                    <a:pt x="431" y="234"/>
                  </a:lnTo>
                  <a:lnTo>
                    <a:pt x="427" y="252"/>
                  </a:lnTo>
                  <a:lnTo>
                    <a:pt x="420" y="259"/>
                  </a:lnTo>
                  <a:lnTo>
                    <a:pt x="414" y="265"/>
                  </a:lnTo>
                  <a:lnTo>
                    <a:pt x="406" y="270"/>
                  </a:lnTo>
                  <a:lnTo>
                    <a:pt x="395" y="273"/>
                  </a:lnTo>
                  <a:lnTo>
                    <a:pt x="386" y="273"/>
                  </a:lnTo>
                  <a:lnTo>
                    <a:pt x="380" y="273"/>
                  </a:lnTo>
                  <a:lnTo>
                    <a:pt x="372" y="273"/>
                  </a:lnTo>
                  <a:lnTo>
                    <a:pt x="367" y="272"/>
                  </a:lnTo>
                  <a:lnTo>
                    <a:pt x="360" y="270"/>
                  </a:lnTo>
                  <a:lnTo>
                    <a:pt x="355" y="266"/>
                  </a:lnTo>
                  <a:lnTo>
                    <a:pt x="349" y="260"/>
                  </a:lnTo>
                  <a:lnTo>
                    <a:pt x="344" y="251"/>
                  </a:lnTo>
                  <a:lnTo>
                    <a:pt x="344" y="244"/>
                  </a:lnTo>
                  <a:lnTo>
                    <a:pt x="345" y="236"/>
                  </a:lnTo>
                  <a:lnTo>
                    <a:pt x="348" y="229"/>
                  </a:lnTo>
                  <a:lnTo>
                    <a:pt x="355" y="225"/>
                  </a:lnTo>
                  <a:lnTo>
                    <a:pt x="355" y="227"/>
                  </a:lnTo>
                  <a:lnTo>
                    <a:pt x="354" y="232"/>
                  </a:lnTo>
                  <a:lnTo>
                    <a:pt x="354" y="238"/>
                  </a:lnTo>
                  <a:lnTo>
                    <a:pt x="355" y="246"/>
                  </a:lnTo>
                  <a:lnTo>
                    <a:pt x="358" y="253"/>
                  </a:lnTo>
                  <a:lnTo>
                    <a:pt x="366" y="258"/>
                  </a:lnTo>
                  <a:lnTo>
                    <a:pt x="377" y="260"/>
                  </a:lnTo>
                  <a:lnTo>
                    <a:pt x="393" y="258"/>
                  </a:lnTo>
                  <a:lnTo>
                    <a:pt x="404" y="246"/>
                  </a:lnTo>
                  <a:lnTo>
                    <a:pt x="410" y="234"/>
                  </a:lnTo>
                  <a:lnTo>
                    <a:pt x="413" y="222"/>
                  </a:lnTo>
                  <a:lnTo>
                    <a:pt x="412" y="209"/>
                  </a:lnTo>
                  <a:lnTo>
                    <a:pt x="407" y="196"/>
                  </a:lnTo>
                  <a:lnTo>
                    <a:pt x="401" y="185"/>
                  </a:lnTo>
                  <a:lnTo>
                    <a:pt x="392" y="174"/>
                  </a:lnTo>
                  <a:lnTo>
                    <a:pt x="382" y="165"/>
                  </a:lnTo>
                  <a:lnTo>
                    <a:pt x="392" y="158"/>
                  </a:lnTo>
                  <a:lnTo>
                    <a:pt x="400" y="157"/>
                  </a:lnTo>
                  <a:lnTo>
                    <a:pt x="407" y="161"/>
                  </a:lnTo>
                  <a:lnTo>
                    <a:pt x="413" y="168"/>
                  </a:lnTo>
                  <a:lnTo>
                    <a:pt x="417" y="175"/>
                  </a:lnTo>
                  <a:lnTo>
                    <a:pt x="420" y="182"/>
                  </a:lnTo>
                  <a:lnTo>
                    <a:pt x="421" y="188"/>
                  </a:lnTo>
                  <a:lnTo>
                    <a:pt x="423" y="190"/>
                  </a:lnTo>
                  <a:lnTo>
                    <a:pt x="432" y="170"/>
                  </a:lnTo>
                  <a:lnTo>
                    <a:pt x="435" y="152"/>
                  </a:lnTo>
                  <a:lnTo>
                    <a:pt x="429" y="135"/>
                  </a:lnTo>
                  <a:lnTo>
                    <a:pt x="413" y="119"/>
                  </a:lnTo>
                  <a:lnTo>
                    <a:pt x="404" y="114"/>
                  </a:lnTo>
                  <a:lnTo>
                    <a:pt x="395" y="112"/>
                  </a:lnTo>
                  <a:lnTo>
                    <a:pt x="384" y="111"/>
                  </a:lnTo>
                  <a:lnTo>
                    <a:pt x="374" y="111"/>
                  </a:lnTo>
                  <a:lnTo>
                    <a:pt x="365" y="113"/>
                  </a:lnTo>
                  <a:lnTo>
                    <a:pt x="356" y="116"/>
                  </a:lnTo>
                  <a:lnTo>
                    <a:pt x="347" y="120"/>
                  </a:lnTo>
                  <a:lnTo>
                    <a:pt x="342" y="126"/>
                  </a:lnTo>
                  <a:lnTo>
                    <a:pt x="342" y="133"/>
                  </a:lnTo>
                  <a:lnTo>
                    <a:pt x="331" y="132"/>
                  </a:lnTo>
                  <a:lnTo>
                    <a:pt x="320" y="132"/>
                  </a:lnTo>
                  <a:lnTo>
                    <a:pt x="309" y="133"/>
                  </a:lnTo>
                  <a:lnTo>
                    <a:pt x="299" y="134"/>
                  </a:lnTo>
                  <a:lnTo>
                    <a:pt x="288" y="136"/>
                  </a:lnTo>
                  <a:lnTo>
                    <a:pt x="277" y="138"/>
                  </a:lnTo>
                  <a:lnTo>
                    <a:pt x="266" y="140"/>
                  </a:lnTo>
                  <a:lnTo>
                    <a:pt x="256" y="141"/>
                  </a:lnTo>
                  <a:lnTo>
                    <a:pt x="239" y="143"/>
                  </a:lnTo>
                  <a:lnTo>
                    <a:pt x="221" y="147"/>
                  </a:lnTo>
                  <a:lnTo>
                    <a:pt x="203" y="150"/>
                  </a:lnTo>
                  <a:lnTo>
                    <a:pt x="185" y="154"/>
                  </a:lnTo>
                  <a:lnTo>
                    <a:pt x="168" y="161"/>
                  </a:lnTo>
                  <a:lnTo>
                    <a:pt x="150" y="167"/>
                  </a:lnTo>
                  <a:lnTo>
                    <a:pt x="133" y="174"/>
                  </a:lnTo>
                  <a:lnTo>
                    <a:pt x="116" y="182"/>
                  </a:lnTo>
                  <a:lnTo>
                    <a:pt x="101" y="192"/>
                  </a:lnTo>
                  <a:lnTo>
                    <a:pt x="87" y="202"/>
                  </a:lnTo>
                  <a:lnTo>
                    <a:pt x="74" y="214"/>
                  </a:lnTo>
                  <a:lnTo>
                    <a:pt x="63" y="227"/>
                  </a:lnTo>
                  <a:lnTo>
                    <a:pt x="53" y="241"/>
                  </a:lnTo>
                  <a:lnTo>
                    <a:pt x="44" y="256"/>
                  </a:lnTo>
                  <a:lnTo>
                    <a:pt x="39" y="272"/>
                  </a:lnTo>
                  <a:lnTo>
                    <a:pt x="35" y="291"/>
                  </a:lnTo>
                  <a:lnTo>
                    <a:pt x="35" y="308"/>
                  </a:lnTo>
                  <a:lnTo>
                    <a:pt x="39" y="325"/>
                  </a:lnTo>
                  <a:lnTo>
                    <a:pt x="45" y="342"/>
                  </a:lnTo>
                  <a:lnTo>
                    <a:pt x="53" y="358"/>
                  </a:lnTo>
                  <a:lnTo>
                    <a:pt x="61" y="373"/>
                  </a:lnTo>
                  <a:lnTo>
                    <a:pt x="66" y="390"/>
                  </a:lnTo>
                  <a:lnTo>
                    <a:pt x="69" y="407"/>
                  </a:lnTo>
                  <a:lnTo>
                    <a:pt x="68" y="425"/>
                  </a:lnTo>
                  <a:lnTo>
                    <a:pt x="63" y="427"/>
                  </a:lnTo>
                  <a:lnTo>
                    <a:pt x="55" y="428"/>
                  </a:lnTo>
                  <a:lnTo>
                    <a:pt x="46" y="428"/>
                  </a:lnTo>
                  <a:lnTo>
                    <a:pt x="37" y="428"/>
                  </a:lnTo>
                  <a:lnTo>
                    <a:pt x="29" y="427"/>
                  </a:lnTo>
                  <a:lnTo>
                    <a:pt x="22" y="425"/>
                  </a:lnTo>
                  <a:lnTo>
                    <a:pt x="19" y="421"/>
                  </a:lnTo>
                  <a:lnTo>
                    <a:pt x="19" y="417"/>
                  </a:lnTo>
                  <a:lnTo>
                    <a:pt x="22" y="416"/>
                  </a:lnTo>
                  <a:lnTo>
                    <a:pt x="29" y="416"/>
                  </a:lnTo>
                  <a:lnTo>
                    <a:pt x="35" y="415"/>
                  </a:lnTo>
                  <a:lnTo>
                    <a:pt x="43" y="413"/>
                  </a:lnTo>
                  <a:lnTo>
                    <a:pt x="47" y="409"/>
                  </a:lnTo>
                  <a:lnTo>
                    <a:pt x="50" y="403"/>
                  </a:lnTo>
                  <a:lnTo>
                    <a:pt x="47" y="393"/>
                  </a:lnTo>
                  <a:lnTo>
                    <a:pt x="40" y="380"/>
                  </a:lnTo>
                  <a:lnTo>
                    <a:pt x="22" y="364"/>
                  </a:lnTo>
                  <a:lnTo>
                    <a:pt x="10" y="346"/>
                  </a:lnTo>
                  <a:lnTo>
                    <a:pt x="3" y="325"/>
                  </a:lnTo>
                  <a:lnTo>
                    <a:pt x="0" y="305"/>
                  </a:lnTo>
                  <a:lnTo>
                    <a:pt x="2" y="284"/>
                  </a:lnTo>
                  <a:lnTo>
                    <a:pt x="7" y="263"/>
                  </a:lnTo>
                  <a:lnTo>
                    <a:pt x="16" y="243"/>
                  </a:lnTo>
                  <a:lnTo>
                    <a:pt x="28" y="224"/>
                  </a:lnTo>
                  <a:lnTo>
                    <a:pt x="38" y="212"/>
                  </a:lnTo>
                  <a:lnTo>
                    <a:pt x="49" y="201"/>
                  </a:lnTo>
                  <a:lnTo>
                    <a:pt x="61" y="190"/>
                  </a:lnTo>
                  <a:lnTo>
                    <a:pt x="74" y="180"/>
                  </a:lnTo>
                  <a:lnTo>
                    <a:pt x="87" y="171"/>
                  </a:lnTo>
                  <a:lnTo>
                    <a:pt x="101" y="162"/>
                  </a:lnTo>
                  <a:lnTo>
                    <a:pt x="115" y="155"/>
                  </a:lnTo>
                  <a:lnTo>
                    <a:pt x="132" y="148"/>
                  </a:lnTo>
                  <a:lnTo>
                    <a:pt x="147" y="142"/>
                  </a:lnTo>
                  <a:lnTo>
                    <a:pt x="163" y="136"/>
                  </a:lnTo>
                  <a:lnTo>
                    <a:pt x="180" y="132"/>
                  </a:lnTo>
                  <a:lnTo>
                    <a:pt x="196" y="127"/>
                  </a:lnTo>
                  <a:lnTo>
                    <a:pt x="214" y="124"/>
                  </a:lnTo>
                  <a:lnTo>
                    <a:pt x="230" y="121"/>
                  </a:lnTo>
                  <a:lnTo>
                    <a:pt x="248" y="120"/>
                  </a:lnTo>
                  <a:lnTo>
                    <a:pt x="264" y="118"/>
                  </a:lnTo>
                  <a:lnTo>
                    <a:pt x="267" y="110"/>
                  </a:lnTo>
                  <a:lnTo>
                    <a:pt x="275" y="99"/>
                  </a:lnTo>
                  <a:lnTo>
                    <a:pt x="282" y="90"/>
                  </a:lnTo>
                  <a:lnTo>
                    <a:pt x="285" y="86"/>
                  </a:lnTo>
                  <a:lnTo>
                    <a:pt x="282" y="82"/>
                  </a:lnTo>
                  <a:lnTo>
                    <a:pt x="277" y="78"/>
                  </a:lnTo>
                  <a:lnTo>
                    <a:pt x="273" y="74"/>
                  </a:lnTo>
                  <a:lnTo>
                    <a:pt x="267" y="72"/>
                  </a:lnTo>
                  <a:lnTo>
                    <a:pt x="262" y="70"/>
                  </a:lnTo>
                  <a:lnTo>
                    <a:pt x="256" y="67"/>
                  </a:lnTo>
                  <a:lnTo>
                    <a:pt x="250" y="66"/>
                  </a:lnTo>
                  <a:lnTo>
                    <a:pt x="244" y="65"/>
                  </a:lnTo>
                  <a:lnTo>
                    <a:pt x="239" y="65"/>
                  </a:lnTo>
                  <a:lnTo>
                    <a:pt x="233" y="66"/>
                  </a:lnTo>
                  <a:lnTo>
                    <a:pt x="229" y="67"/>
                  </a:lnTo>
                  <a:lnTo>
                    <a:pt x="225" y="69"/>
                  </a:lnTo>
                  <a:lnTo>
                    <a:pt x="220" y="72"/>
                  </a:lnTo>
                  <a:lnTo>
                    <a:pt x="217" y="74"/>
                  </a:lnTo>
                  <a:lnTo>
                    <a:pt x="214" y="78"/>
                  </a:lnTo>
                  <a:lnTo>
                    <a:pt x="212" y="82"/>
                  </a:lnTo>
                  <a:lnTo>
                    <a:pt x="209" y="88"/>
                  </a:lnTo>
                  <a:lnTo>
                    <a:pt x="210" y="92"/>
                  </a:lnTo>
                  <a:lnTo>
                    <a:pt x="215" y="95"/>
                  </a:lnTo>
                  <a:lnTo>
                    <a:pt x="220" y="97"/>
                  </a:lnTo>
                  <a:lnTo>
                    <a:pt x="225" y="99"/>
                  </a:lnTo>
                  <a:lnTo>
                    <a:pt x="228" y="101"/>
                  </a:lnTo>
                  <a:lnTo>
                    <a:pt x="228" y="105"/>
                  </a:lnTo>
                  <a:lnTo>
                    <a:pt x="222" y="110"/>
                  </a:lnTo>
                  <a:lnTo>
                    <a:pt x="214" y="108"/>
                  </a:lnTo>
                  <a:lnTo>
                    <a:pt x="205" y="105"/>
                  </a:lnTo>
                  <a:lnTo>
                    <a:pt x="196" y="100"/>
                  </a:lnTo>
                  <a:lnTo>
                    <a:pt x="189" y="96"/>
                  </a:lnTo>
                  <a:lnTo>
                    <a:pt x="182" y="91"/>
                  </a:lnTo>
                  <a:lnTo>
                    <a:pt x="177" y="85"/>
                  </a:lnTo>
                  <a:lnTo>
                    <a:pt x="173" y="78"/>
                  </a:lnTo>
                  <a:lnTo>
                    <a:pt x="171" y="71"/>
                  </a:lnTo>
                  <a:lnTo>
                    <a:pt x="172" y="65"/>
                  </a:lnTo>
                  <a:lnTo>
                    <a:pt x="177" y="59"/>
                  </a:lnTo>
                  <a:lnTo>
                    <a:pt x="183" y="53"/>
                  </a:lnTo>
                  <a:lnTo>
                    <a:pt x="191" y="47"/>
                  </a:lnTo>
                  <a:lnTo>
                    <a:pt x="199" y="43"/>
                  </a:lnTo>
                  <a:lnTo>
                    <a:pt x="207" y="38"/>
                  </a:lnTo>
                  <a:lnTo>
                    <a:pt x="215" y="36"/>
                  </a:lnTo>
                  <a:lnTo>
                    <a:pt x="220" y="35"/>
                  </a:lnTo>
                  <a:lnTo>
                    <a:pt x="218" y="38"/>
                  </a:lnTo>
                  <a:lnTo>
                    <a:pt x="209" y="44"/>
                  </a:lnTo>
                  <a:lnTo>
                    <a:pt x="199" y="52"/>
                  </a:lnTo>
                  <a:lnTo>
                    <a:pt x="193" y="60"/>
                  </a:lnTo>
                  <a:lnTo>
                    <a:pt x="192" y="64"/>
                  </a:lnTo>
                  <a:lnTo>
                    <a:pt x="191" y="68"/>
                  </a:lnTo>
                  <a:lnTo>
                    <a:pt x="191" y="72"/>
                  </a:lnTo>
                  <a:lnTo>
                    <a:pt x="192" y="76"/>
                  </a:lnTo>
                  <a:lnTo>
                    <a:pt x="195" y="71"/>
                  </a:lnTo>
                  <a:lnTo>
                    <a:pt x="199" y="66"/>
                  </a:lnTo>
                  <a:lnTo>
                    <a:pt x="204" y="63"/>
                  </a:lnTo>
                  <a:lnTo>
                    <a:pt x="209" y="59"/>
                  </a:lnTo>
                  <a:lnTo>
                    <a:pt x="215" y="56"/>
                  </a:lnTo>
                  <a:lnTo>
                    <a:pt x="221" y="54"/>
                  </a:lnTo>
                  <a:lnTo>
                    <a:pt x="228" y="51"/>
                  </a:lnTo>
                  <a:lnTo>
                    <a:pt x="234" y="51"/>
                  </a:lnTo>
                  <a:lnTo>
                    <a:pt x="243" y="52"/>
                  </a:lnTo>
                  <a:lnTo>
                    <a:pt x="253" y="54"/>
                  </a:lnTo>
                  <a:lnTo>
                    <a:pt x="261" y="56"/>
                  </a:lnTo>
                  <a:lnTo>
                    <a:pt x="269" y="58"/>
                  </a:lnTo>
                  <a:lnTo>
                    <a:pt x="277" y="62"/>
                  </a:lnTo>
                  <a:lnTo>
                    <a:pt x="284" y="66"/>
                  </a:lnTo>
                  <a:lnTo>
                    <a:pt x="290" y="72"/>
                  </a:lnTo>
                  <a:lnTo>
                    <a:pt x="296" y="78"/>
                  </a:lnTo>
                  <a:lnTo>
                    <a:pt x="301" y="74"/>
                  </a:lnTo>
                  <a:lnTo>
                    <a:pt x="304" y="68"/>
                  </a:lnTo>
                  <a:lnTo>
                    <a:pt x="304" y="61"/>
                  </a:lnTo>
                  <a:lnTo>
                    <a:pt x="304" y="55"/>
                  </a:lnTo>
                  <a:lnTo>
                    <a:pt x="302" y="50"/>
                  </a:lnTo>
                  <a:lnTo>
                    <a:pt x="299" y="44"/>
                  </a:lnTo>
                  <a:lnTo>
                    <a:pt x="295" y="38"/>
                  </a:lnTo>
                  <a:lnTo>
                    <a:pt x="290" y="31"/>
                  </a:lnTo>
                  <a:lnTo>
                    <a:pt x="285" y="24"/>
                  </a:lnTo>
                  <a:lnTo>
                    <a:pt x="278" y="17"/>
                  </a:lnTo>
                  <a:lnTo>
                    <a:pt x="272" y="10"/>
                  </a:lnTo>
                  <a:lnTo>
                    <a:pt x="264" y="2"/>
                  </a:lnTo>
                  <a:lnTo>
                    <a:pt x="265" y="0"/>
                  </a:lnTo>
                  <a:lnTo>
                    <a:pt x="273" y="3"/>
                  </a:lnTo>
                  <a:lnTo>
                    <a:pt x="287" y="11"/>
                  </a:lnTo>
                  <a:lnTo>
                    <a:pt x="303" y="23"/>
                  </a:lnTo>
                  <a:lnTo>
                    <a:pt x="318" y="37"/>
                  </a:lnTo>
                  <a:lnTo>
                    <a:pt x="329" y="51"/>
                  </a:lnTo>
                  <a:lnTo>
                    <a:pt x="333" y="65"/>
                  </a:lnTo>
                  <a:lnTo>
                    <a:pt x="326" y="78"/>
                  </a:lnTo>
                  <a:lnTo>
                    <a:pt x="319" y="85"/>
                  </a:lnTo>
                  <a:lnTo>
                    <a:pt x="311" y="89"/>
                  </a:lnTo>
                  <a:lnTo>
                    <a:pt x="301" y="92"/>
                  </a:lnTo>
                  <a:lnTo>
                    <a:pt x="294" y="95"/>
                  </a:lnTo>
                  <a:lnTo>
                    <a:pt x="288" y="99"/>
                  </a:lnTo>
                  <a:lnTo>
                    <a:pt x="285" y="103"/>
                  </a:lnTo>
                  <a:lnTo>
                    <a:pt x="285" y="109"/>
                  </a:lnTo>
                  <a:lnTo>
                    <a:pt x="291" y="118"/>
                  </a:lnTo>
                  <a:lnTo>
                    <a:pt x="299" y="116"/>
                  </a:lnTo>
                  <a:lnTo>
                    <a:pt x="307" y="116"/>
                  </a:lnTo>
                  <a:lnTo>
                    <a:pt x="314" y="118"/>
                  </a:lnTo>
                  <a:lnTo>
                    <a:pt x="321" y="120"/>
                  </a:lnTo>
                  <a:lnTo>
                    <a:pt x="329" y="113"/>
                  </a:lnTo>
                  <a:lnTo>
                    <a:pt x="336" y="106"/>
                  </a:lnTo>
                  <a:lnTo>
                    <a:pt x="346" y="99"/>
                  </a:lnTo>
                  <a:lnTo>
                    <a:pt x="357" y="96"/>
                  </a:lnTo>
                  <a:lnTo>
                    <a:pt x="369" y="93"/>
                  </a:lnTo>
                  <a:lnTo>
                    <a:pt x="381" y="92"/>
                  </a:lnTo>
                  <a:lnTo>
                    <a:pt x="394" y="92"/>
                  </a:lnTo>
                  <a:lnTo>
                    <a:pt x="407" y="93"/>
                  </a:lnTo>
                  <a:lnTo>
                    <a:pt x="416" y="97"/>
                  </a:lnTo>
                  <a:lnTo>
                    <a:pt x="423" y="101"/>
                  </a:lnTo>
                  <a:lnTo>
                    <a:pt x="430" y="106"/>
                  </a:lnTo>
                  <a:lnTo>
                    <a:pt x="436" y="111"/>
                  </a:lnTo>
                  <a:lnTo>
                    <a:pt x="441" y="116"/>
                  </a:lnTo>
                  <a:lnTo>
                    <a:pt x="447" y="122"/>
                  </a:lnTo>
                  <a:lnTo>
                    <a:pt x="451" y="128"/>
                  </a:lnTo>
                  <a:lnTo>
                    <a:pt x="455" y="134"/>
                  </a:lnTo>
                  <a:lnTo>
                    <a:pt x="455" y="143"/>
                  </a:lnTo>
                  <a:lnTo>
                    <a:pt x="459" y="151"/>
                  </a:lnTo>
                  <a:lnTo>
                    <a:pt x="463" y="159"/>
                  </a:lnTo>
                  <a:lnTo>
                    <a:pt x="470" y="165"/>
                  </a:lnTo>
                  <a:lnTo>
                    <a:pt x="477" y="171"/>
                  </a:lnTo>
                  <a:lnTo>
                    <a:pt x="485" y="178"/>
                  </a:lnTo>
                  <a:lnTo>
                    <a:pt x="493" y="184"/>
                  </a:lnTo>
                  <a:lnTo>
                    <a:pt x="499" y="191"/>
                  </a:lnTo>
                  <a:lnTo>
                    <a:pt x="503" y="189"/>
                  </a:lnTo>
                  <a:lnTo>
                    <a:pt x="509" y="187"/>
                  </a:lnTo>
                  <a:lnTo>
                    <a:pt x="513" y="184"/>
                  </a:lnTo>
                  <a:lnTo>
                    <a:pt x="520" y="181"/>
                  </a:lnTo>
                  <a:lnTo>
                    <a:pt x="525" y="179"/>
                  </a:lnTo>
                  <a:lnTo>
                    <a:pt x="530" y="178"/>
                  </a:lnTo>
                  <a:lnTo>
                    <a:pt x="535" y="177"/>
                  </a:lnTo>
                  <a:lnTo>
                    <a:pt x="540" y="179"/>
                  </a:lnTo>
                  <a:lnTo>
                    <a:pt x="554"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173"/>
            <p:cNvSpPr>
              <a:spLocks/>
            </p:cNvSpPr>
            <p:nvPr/>
          </p:nvSpPr>
          <p:spPr bwMode="auto">
            <a:xfrm>
              <a:off x="3107" y="1668"/>
              <a:ext cx="54" cy="39"/>
            </a:xfrm>
            <a:custGeom>
              <a:avLst/>
              <a:gdLst>
                <a:gd name="T0" fmla="*/ 53 w 54"/>
                <a:gd name="T1" fmla="*/ 9 h 39"/>
                <a:gd name="T2" fmla="*/ 45 w 54"/>
                <a:gd name="T3" fmla="*/ 10 h 39"/>
                <a:gd name="T4" fmla="*/ 38 w 54"/>
                <a:gd name="T5" fmla="*/ 12 h 39"/>
                <a:gd name="T6" fmla="*/ 33 w 54"/>
                <a:gd name="T7" fmla="*/ 16 h 39"/>
                <a:gd name="T8" fmla="*/ 27 w 54"/>
                <a:gd name="T9" fmla="*/ 19 h 39"/>
                <a:gd name="T10" fmla="*/ 22 w 54"/>
                <a:gd name="T11" fmla="*/ 23 h 39"/>
                <a:gd name="T12" fmla="*/ 18 w 54"/>
                <a:gd name="T13" fmla="*/ 29 h 39"/>
                <a:gd name="T14" fmla="*/ 14 w 54"/>
                <a:gd name="T15" fmla="*/ 34 h 39"/>
                <a:gd name="T16" fmla="*/ 11 w 54"/>
                <a:gd name="T17" fmla="*/ 39 h 39"/>
                <a:gd name="T18" fmla="*/ 7 w 54"/>
                <a:gd name="T19" fmla="*/ 39 h 39"/>
                <a:gd name="T20" fmla="*/ 4 w 54"/>
                <a:gd name="T21" fmla="*/ 38 h 39"/>
                <a:gd name="T22" fmla="*/ 2 w 54"/>
                <a:gd name="T23" fmla="*/ 37 h 39"/>
                <a:gd name="T24" fmla="*/ 0 w 54"/>
                <a:gd name="T25" fmla="*/ 35 h 39"/>
                <a:gd name="T26" fmla="*/ 4 w 54"/>
                <a:gd name="T27" fmla="*/ 29 h 39"/>
                <a:gd name="T28" fmla="*/ 9 w 54"/>
                <a:gd name="T29" fmla="*/ 23 h 39"/>
                <a:gd name="T30" fmla="*/ 15 w 54"/>
                <a:gd name="T31" fmla="*/ 17 h 39"/>
                <a:gd name="T32" fmla="*/ 22 w 54"/>
                <a:gd name="T33" fmla="*/ 13 h 39"/>
                <a:gd name="T34" fmla="*/ 28 w 54"/>
                <a:gd name="T35" fmla="*/ 9 h 39"/>
                <a:gd name="T36" fmla="*/ 36 w 54"/>
                <a:gd name="T37" fmla="*/ 5 h 39"/>
                <a:gd name="T38" fmla="*/ 44 w 54"/>
                <a:gd name="T39" fmla="*/ 2 h 39"/>
                <a:gd name="T40" fmla="*/ 51 w 54"/>
                <a:gd name="T41" fmla="*/ 0 h 39"/>
                <a:gd name="T42" fmla="*/ 53 w 54"/>
                <a:gd name="T43" fmla="*/ 1 h 39"/>
                <a:gd name="T44" fmla="*/ 54 w 54"/>
                <a:gd name="T45" fmla="*/ 3 h 39"/>
                <a:gd name="T46" fmla="*/ 53 w 54"/>
                <a:gd name="T47" fmla="*/ 6 h 39"/>
                <a:gd name="T48" fmla="*/ 53 w 54"/>
                <a:gd name="T49"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 h="39">
                  <a:moveTo>
                    <a:pt x="53" y="9"/>
                  </a:moveTo>
                  <a:lnTo>
                    <a:pt x="45" y="10"/>
                  </a:lnTo>
                  <a:lnTo>
                    <a:pt x="38" y="12"/>
                  </a:lnTo>
                  <a:lnTo>
                    <a:pt x="33" y="16"/>
                  </a:lnTo>
                  <a:lnTo>
                    <a:pt x="27" y="19"/>
                  </a:lnTo>
                  <a:lnTo>
                    <a:pt x="22" y="23"/>
                  </a:lnTo>
                  <a:lnTo>
                    <a:pt x="18" y="29"/>
                  </a:lnTo>
                  <a:lnTo>
                    <a:pt x="14" y="34"/>
                  </a:lnTo>
                  <a:lnTo>
                    <a:pt x="11" y="39"/>
                  </a:lnTo>
                  <a:lnTo>
                    <a:pt x="7" y="39"/>
                  </a:lnTo>
                  <a:lnTo>
                    <a:pt x="4" y="38"/>
                  </a:lnTo>
                  <a:lnTo>
                    <a:pt x="2" y="37"/>
                  </a:lnTo>
                  <a:lnTo>
                    <a:pt x="0" y="35"/>
                  </a:lnTo>
                  <a:lnTo>
                    <a:pt x="4" y="29"/>
                  </a:lnTo>
                  <a:lnTo>
                    <a:pt x="9" y="23"/>
                  </a:lnTo>
                  <a:lnTo>
                    <a:pt x="15" y="17"/>
                  </a:lnTo>
                  <a:lnTo>
                    <a:pt x="22" y="13"/>
                  </a:lnTo>
                  <a:lnTo>
                    <a:pt x="28" y="9"/>
                  </a:lnTo>
                  <a:lnTo>
                    <a:pt x="36" y="5"/>
                  </a:lnTo>
                  <a:lnTo>
                    <a:pt x="44" y="2"/>
                  </a:lnTo>
                  <a:lnTo>
                    <a:pt x="51" y="0"/>
                  </a:lnTo>
                  <a:lnTo>
                    <a:pt x="53" y="1"/>
                  </a:lnTo>
                  <a:lnTo>
                    <a:pt x="54" y="3"/>
                  </a:lnTo>
                  <a:lnTo>
                    <a:pt x="53" y="6"/>
                  </a:lnTo>
                  <a:lnTo>
                    <a:pt x="53"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175"/>
            <p:cNvSpPr>
              <a:spLocks/>
            </p:cNvSpPr>
            <p:nvPr/>
          </p:nvSpPr>
          <p:spPr bwMode="auto">
            <a:xfrm>
              <a:off x="2536" y="1681"/>
              <a:ext cx="128" cy="208"/>
            </a:xfrm>
            <a:custGeom>
              <a:avLst/>
              <a:gdLst>
                <a:gd name="T0" fmla="*/ 127 w 128"/>
                <a:gd name="T1" fmla="*/ 7 h 208"/>
                <a:gd name="T2" fmla="*/ 119 w 128"/>
                <a:gd name="T3" fmla="*/ 8 h 208"/>
                <a:gd name="T4" fmla="*/ 106 w 128"/>
                <a:gd name="T5" fmla="*/ 10 h 208"/>
                <a:gd name="T6" fmla="*/ 94 w 128"/>
                <a:gd name="T7" fmla="*/ 14 h 208"/>
                <a:gd name="T8" fmla="*/ 78 w 128"/>
                <a:gd name="T9" fmla="*/ 25 h 208"/>
                <a:gd name="T10" fmla="*/ 72 w 128"/>
                <a:gd name="T11" fmla="*/ 48 h 208"/>
                <a:gd name="T12" fmla="*/ 77 w 128"/>
                <a:gd name="T13" fmla="*/ 66 h 208"/>
                <a:gd name="T14" fmla="*/ 87 w 128"/>
                <a:gd name="T15" fmla="*/ 78 h 208"/>
                <a:gd name="T16" fmla="*/ 101 w 128"/>
                <a:gd name="T17" fmla="*/ 85 h 208"/>
                <a:gd name="T18" fmla="*/ 115 w 128"/>
                <a:gd name="T19" fmla="*/ 92 h 208"/>
                <a:gd name="T20" fmla="*/ 120 w 128"/>
                <a:gd name="T21" fmla="*/ 98 h 208"/>
                <a:gd name="T22" fmla="*/ 112 w 128"/>
                <a:gd name="T23" fmla="*/ 99 h 208"/>
                <a:gd name="T24" fmla="*/ 100 w 128"/>
                <a:gd name="T25" fmla="*/ 98 h 208"/>
                <a:gd name="T26" fmla="*/ 90 w 128"/>
                <a:gd name="T27" fmla="*/ 97 h 208"/>
                <a:gd name="T28" fmla="*/ 87 w 128"/>
                <a:gd name="T29" fmla="*/ 119 h 208"/>
                <a:gd name="T30" fmla="*/ 71 w 128"/>
                <a:gd name="T31" fmla="*/ 167 h 208"/>
                <a:gd name="T32" fmla="*/ 53 w 128"/>
                <a:gd name="T33" fmla="*/ 191 h 208"/>
                <a:gd name="T34" fmla="*/ 41 w 128"/>
                <a:gd name="T35" fmla="*/ 201 h 208"/>
                <a:gd name="T36" fmla="*/ 24 w 128"/>
                <a:gd name="T37" fmla="*/ 208 h 208"/>
                <a:gd name="T38" fmla="*/ 8 w 128"/>
                <a:gd name="T39" fmla="*/ 205 h 208"/>
                <a:gd name="T40" fmla="*/ 2 w 128"/>
                <a:gd name="T41" fmla="*/ 197 h 208"/>
                <a:gd name="T42" fmla="*/ 17 w 128"/>
                <a:gd name="T43" fmla="*/ 193 h 208"/>
                <a:gd name="T44" fmla="*/ 34 w 128"/>
                <a:gd name="T45" fmla="*/ 187 h 208"/>
                <a:gd name="T46" fmla="*/ 48 w 128"/>
                <a:gd name="T47" fmla="*/ 174 h 208"/>
                <a:gd name="T48" fmla="*/ 51 w 128"/>
                <a:gd name="T49" fmla="*/ 140 h 208"/>
                <a:gd name="T50" fmla="*/ 47 w 128"/>
                <a:gd name="T51" fmla="*/ 96 h 208"/>
                <a:gd name="T52" fmla="*/ 53 w 128"/>
                <a:gd name="T53" fmla="*/ 61 h 208"/>
                <a:gd name="T54" fmla="*/ 49 w 128"/>
                <a:gd name="T55" fmla="*/ 32 h 208"/>
                <a:gd name="T56" fmla="*/ 58 w 128"/>
                <a:gd name="T57" fmla="*/ 16 h 208"/>
                <a:gd name="T58" fmla="*/ 67 w 128"/>
                <a:gd name="T59" fmla="*/ 10 h 208"/>
                <a:gd name="T60" fmla="*/ 76 w 128"/>
                <a:gd name="T61" fmla="*/ 3 h 208"/>
                <a:gd name="T62" fmla="*/ 84 w 128"/>
                <a:gd name="T63" fmla="*/ 0 h 208"/>
                <a:gd name="T64" fmla="*/ 95 w 128"/>
                <a:gd name="T65" fmla="*/ 0 h 208"/>
                <a:gd name="T66" fmla="*/ 106 w 128"/>
                <a:gd name="T67" fmla="*/ 0 h 208"/>
                <a:gd name="T68" fmla="*/ 116 w 128"/>
                <a:gd name="T69" fmla="*/ 2 h 208"/>
                <a:gd name="T70" fmla="*/ 124 w 128"/>
                <a:gd name="T71" fmla="*/ 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208">
                  <a:moveTo>
                    <a:pt x="128" y="7"/>
                  </a:moveTo>
                  <a:lnTo>
                    <a:pt x="127" y="7"/>
                  </a:lnTo>
                  <a:lnTo>
                    <a:pt x="124" y="7"/>
                  </a:lnTo>
                  <a:lnTo>
                    <a:pt x="119" y="8"/>
                  </a:lnTo>
                  <a:lnTo>
                    <a:pt x="113" y="9"/>
                  </a:lnTo>
                  <a:lnTo>
                    <a:pt x="106" y="10"/>
                  </a:lnTo>
                  <a:lnTo>
                    <a:pt x="100" y="11"/>
                  </a:lnTo>
                  <a:lnTo>
                    <a:pt x="94" y="14"/>
                  </a:lnTo>
                  <a:lnTo>
                    <a:pt x="89" y="17"/>
                  </a:lnTo>
                  <a:lnTo>
                    <a:pt x="78" y="25"/>
                  </a:lnTo>
                  <a:lnTo>
                    <a:pt x="73" y="36"/>
                  </a:lnTo>
                  <a:lnTo>
                    <a:pt x="72" y="48"/>
                  </a:lnTo>
                  <a:lnTo>
                    <a:pt x="73" y="60"/>
                  </a:lnTo>
                  <a:lnTo>
                    <a:pt x="77" y="66"/>
                  </a:lnTo>
                  <a:lnTo>
                    <a:pt x="81" y="72"/>
                  </a:lnTo>
                  <a:lnTo>
                    <a:pt x="87" y="78"/>
                  </a:lnTo>
                  <a:lnTo>
                    <a:pt x="93" y="82"/>
                  </a:lnTo>
                  <a:lnTo>
                    <a:pt x="101" y="85"/>
                  </a:lnTo>
                  <a:lnTo>
                    <a:pt x="107" y="89"/>
                  </a:lnTo>
                  <a:lnTo>
                    <a:pt x="115" y="92"/>
                  </a:lnTo>
                  <a:lnTo>
                    <a:pt x="122" y="95"/>
                  </a:lnTo>
                  <a:lnTo>
                    <a:pt x="120" y="98"/>
                  </a:lnTo>
                  <a:lnTo>
                    <a:pt x="117" y="99"/>
                  </a:lnTo>
                  <a:lnTo>
                    <a:pt x="112" y="99"/>
                  </a:lnTo>
                  <a:lnTo>
                    <a:pt x="106" y="99"/>
                  </a:lnTo>
                  <a:lnTo>
                    <a:pt x="100" y="98"/>
                  </a:lnTo>
                  <a:lnTo>
                    <a:pt x="94" y="98"/>
                  </a:lnTo>
                  <a:lnTo>
                    <a:pt x="90" y="97"/>
                  </a:lnTo>
                  <a:lnTo>
                    <a:pt x="88" y="96"/>
                  </a:lnTo>
                  <a:lnTo>
                    <a:pt x="87" y="119"/>
                  </a:lnTo>
                  <a:lnTo>
                    <a:pt x="81" y="143"/>
                  </a:lnTo>
                  <a:lnTo>
                    <a:pt x="71" y="167"/>
                  </a:lnTo>
                  <a:lnTo>
                    <a:pt x="57" y="188"/>
                  </a:lnTo>
                  <a:lnTo>
                    <a:pt x="53" y="191"/>
                  </a:lnTo>
                  <a:lnTo>
                    <a:pt x="47" y="196"/>
                  </a:lnTo>
                  <a:lnTo>
                    <a:pt x="41" y="201"/>
                  </a:lnTo>
                  <a:lnTo>
                    <a:pt x="33" y="205"/>
                  </a:lnTo>
                  <a:lnTo>
                    <a:pt x="24" y="208"/>
                  </a:lnTo>
                  <a:lnTo>
                    <a:pt x="17" y="208"/>
                  </a:lnTo>
                  <a:lnTo>
                    <a:pt x="8" y="205"/>
                  </a:lnTo>
                  <a:lnTo>
                    <a:pt x="0" y="199"/>
                  </a:lnTo>
                  <a:lnTo>
                    <a:pt x="2" y="197"/>
                  </a:lnTo>
                  <a:lnTo>
                    <a:pt x="8" y="195"/>
                  </a:lnTo>
                  <a:lnTo>
                    <a:pt x="17" y="193"/>
                  </a:lnTo>
                  <a:lnTo>
                    <a:pt x="25" y="190"/>
                  </a:lnTo>
                  <a:lnTo>
                    <a:pt x="34" y="187"/>
                  </a:lnTo>
                  <a:lnTo>
                    <a:pt x="43" y="181"/>
                  </a:lnTo>
                  <a:lnTo>
                    <a:pt x="48" y="174"/>
                  </a:lnTo>
                  <a:lnTo>
                    <a:pt x="52" y="165"/>
                  </a:lnTo>
                  <a:lnTo>
                    <a:pt x="51" y="140"/>
                  </a:lnTo>
                  <a:lnTo>
                    <a:pt x="46" y="117"/>
                  </a:lnTo>
                  <a:lnTo>
                    <a:pt x="47" y="96"/>
                  </a:lnTo>
                  <a:lnTo>
                    <a:pt x="59" y="75"/>
                  </a:lnTo>
                  <a:lnTo>
                    <a:pt x="53" y="61"/>
                  </a:lnTo>
                  <a:lnTo>
                    <a:pt x="49" y="46"/>
                  </a:lnTo>
                  <a:lnTo>
                    <a:pt x="49" y="32"/>
                  </a:lnTo>
                  <a:lnTo>
                    <a:pt x="55" y="18"/>
                  </a:lnTo>
                  <a:lnTo>
                    <a:pt x="58" y="16"/>
                  </a:lnTo>
                  <a:lnTo>
                    <a:pt x="63" y="12"/>
                  </a:lnTo>
                  <a:lnTo>
                    <a:pt x="67" y="10"/>
                  </a:lnTo>
                  <a:lnTo>
                    <a:pt x="71" y="6"/>
                  </a:lnTo>
                  <a:lnTo>
                    <a:pt x="76" y="3"/>
                  </a:lnTo>
                  <a:lnTo>
                    <a:pt x="80" y="2"/>
                  </a:lnTo>
                  <a:lnTo>
                    <a:pt x="84" y="0"/>
                  </a:lnTo>
                  <a:lnTo>
                    <a:pt x="90" y="0"/>
                  </a:lnTo>
                  <a:lnTo>
                    <a:pt x="95" y="0"/>
                  </a:lnTo>
                  <a:lnTo>
                    <a:pt x="101" y="0"/>
                  </a:lnTo>
                  <a:lnTo>
                    <a:pt x="106" y="0"/>
                  </a:lnTo>
                  <a:lnTo>
                    <a:pt x="111" y="1"/>
                  </a:lnTo>
                  <a:lnTo>
                    <a:pt x="116" y="2"/>
                  </a:lnTo>
                  <a:lnTo>
                    <a:pt x="120" y="3"/>
                  </a:lnTo>
                  <a:lnTo>
                    <a:pt x="124" y="4"/>
                  </a:lnTo>
                  <a:lnTo>
                    <a:pt x="128"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76"/>
            <p:cNvSpPr>
              <a:spLocks/>
            </p:cNvSpPr>
            <p:nvPr/>
          </p:nvSpPr>
          <p:spPr bwMode="auto">
            <a:xfrm>
              <a:off x="2745" y="1777"/>
              <a:ext cx="364" cy="385"/>
            </a:xfrm>
            <a:custGeom>
              <a:avLst/>
              <a:gdLst>
                <a:gd name="T0" fmla="*/ 75 w 364"/>
                <a:gd name="T1" fmla="*/ 76 h 385"/>
                <a:gd name="T2" fmla="*/ 98 w 364"/>
                <a:gd name="T3" fmla="*/ 74 h 385"/>
                <a:gd name="T4" fmla="*/ 118 w 364"/>
                <a:gd name="T5" fmla="*/ 73 h 385"/>
                <a:gd name="T6" fmla="*/ 131 w 364"/>
                <a:gd name="T7" fmla="*/ 144 h 385"/>
                <a:gd name="T8" fmla="*/ 174 w 364"/>
                <a:gd name="T9" fmla="*/ 159 h 385"/>
                <a:gd name="T10" fmla="*/ 219 w 364"/>
                <a:gd name="T11" fmla="*/ 139 h 385"/>
                <a:gd name="T12" fmla="*/ 259 w 364"/>
                <a:gd name="T13" fmla="*/ 111 h 385"/>
                <a:gd name="T14" fmla="*/ 294 w 364"/>
                <a:gd name="T15" fmla="*/ 78 h 385"/>
                <a:gd name="T16" fmla="*/ 323 w 364"/>
                <a:gd name="T17" fmla="*/ 47 h 385"/>
                <a:gd name="T18" fmla="*/ 343 w 364"/>
                <a:gd name="T19" fmla="*/ 19 h 385"/>
                <a:gd name="T20" fmla="*/ 364 w 364"/>
                <a:gd name="T21" fmla="*/ 0 h 385"/>
                <a:gd name="T22" fmla="*/ 349 w 364"/>
                <a:gd name="T23" fmla="*/ 41 h 385"/>
                <a:gd name="T24" fmla="*/ 263 w 364"/>
                <a:gd name="T25" fmla="*/ 139 h 385"/>
                <a:gd name="T26" fmla="*/ 218 w 364"/>
                <a:gd name="T27" fmla="*/ 170 h 385"/>
                <a:gd name="T28" fmla="*/ 168 w 364"/>
                <a:gd name="T29" fmla="*/ 192 h 385"/>
                <a:gd name="T30" fmla="*/ 159 w 364"/>
                <a:gd name="T31" fmla="*/ 201 h 385"/>
                <a:gd name="T32" fmla="*/ 155 w 364"/>
                <a:gd name="T33" fmla="*/ 212 h 385"/>
                <a:gd name="T34" fmla="*/ 140 w 364"/>
                <a:gd name="T35" fmla="*/ 208 h 385"/>
                <a:gd name="T36" fmla="*/ 113 w 364"/>
                <a:gd name="T37" fmla="*/ 170 h 385"/>
                <a:gd name="T38" fmla="*/ 101 w 364"/>
                <a:gd name="T39" fmla="*/ 128 h 385"/>
                <a:gd name="T40" fmla="*/ 85 w 364"/>
                <a:gd name="T41" fmla="*/ 109 h 385"/>
                <a:gd name="T42" fmla="*/ 86 w 364"/>
                <a:gd name="T43" fmla="*/ 160 h 385"/>
                <a:gd name="T44" fmla="*/ 100 w 364"/>
                <a:gd name="T45" fmla="*/ 208 h 385"/>
                <a:gd name="T46" fmla="*/ 101 w 364"/>
                <a:gd name="T47" fmla="*/ 248 h 385"/>
                <a:gd name="T48" fmla="*/ 40 w 364"/>
                <a:gd name="T49" fmla="*/ 264 h 385"/>
                <a:gd name="T50" fmla="*/ 59 w 364"/>
                <a:gd name="T51" fmla="*/ 303 h 385"/>
                <a:gd name="T52" fmla="*/ 74 w 364"/>
                <a:gd name="T53" fmla="*/ 341 h 385"/>
                <a:gd name="T54" fmla="*/ 61 w 364"/>
                <a:gd name="T55" fmla="*/ 371 h 385"/>
                <a:gd name="T56" fmla="*/ 40 w 364"/>
                <a:gd name="T57" fmla="*/ 380 h 385"/>
                <a:gd name="T58" fmla="*/ 19 w 364"/>
                <a:gd name="T59" fmla="*/ 385 h 385"/>
                <a:gd name="T60" fmla="*/ 19 w 364"/>
                <a:gd name="T61" fmla="*/ 377 h 385"/>
                <a:gd name="T62" fmla="*/ 33 w 364"/>
                <a:gd name="T63" fmla="*/ 366 h 385"/>
                <a:gd name="T64" fmla="*/ 47 w 364"/>
                <a:gd name="T65" fmla="*/ 351 h 385"/>
                <a:gd name="T66" fmla="*/ 31 w 364"/>
                <a:gd name="T67" fmla="*/ 287 h 385"/>
                <a:gd name="T68" fmla="*/ 4 w 364"/>
                <a:gd name="T69" fmla="*/ 227 h 385"/>
                <a:gd name="T70" fmla="*/ 15 w 364"/>
                <a:gd name="T71" fmla="*/ 195 h 385"/>
                <a:gd name="T72" fmla="*/ 33 w 364"/>
                <a:gd name="T73" fmla="*/ 240 h 385"/>
                <a:gd name="T74" fmla="*/ 54 w 364"/>
                <a:gd name="T75" fmla="*/ 241 h 385"/>
                <a:gd name="T76" fmla="*/ 75 w 364"/>
                <a:gd name="T77" fmla="*/ 239 h 385"/>
                <a:gd name="T78" fmla="*/ 78 w 364"/>
                <a:gd name="T79" fmla="*/ 212 h 385"/>
                <a:gd name="T80" fmla="*/ 68 w 364"/>
                <a:gd name="T81" fmla="*/ 149 h 385"/>
                <a:gd name="T82" fmla="*/ 54 w 364"/>
                <a:gd name="T83" fmla="*/ 89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4" h="385">
                  <a:moveTo>
                    <a:pt x="66" y="64"/>
                  </a:moveTo>
                  <a:lnTo>
                    <a:pt x="70" y="71"/>
                  </a:lnTo>
                  <a:lnTo>
                    <a:pt x="75" y="76"/>
                  </a:lnTo>
                  <a:lnTo>
                    <a:pt x="83" y="79"/>
                  </a:lnTo>
                  <a:lnTo>
                    <a:pt x="93" y="77"/>
                  </a:lnTo>
                  <a:lnTo>
                    <a:pt x="98" y="74"/>
                  </a:lnTo>
                  <a:lnTo>
                    <a:pt x="105" y="71"/>
                  </a:lnTo>
                  <a:lnTo>
                    <a:pt x="112" y="70"/>
                  </a:lnTo>
                  <a:lnTo>
                    <a:pt x="118" y="73"/>
                  </a:lnTo>
                  <a:lnTo>
                    <a:pt x="117" y="98"/>
                  </a:lnTo>
                  <a:lnTo>
                    <a:pt x="123" y="121"/>
                  </a:lnTo>
                  <a:lnTo>
                    <a:pt x="131" y="144"/>
                  </a:lnTo>
                  <a:lnTo>
                    <a:pt x="141" y="167"/>
                  </a:lnTo>
                  <a:lnTo>
                    <a:pt x="158" y="163"/>
                  </a:lnTo>
                  <a:lnTo>
                    <a:pt x="174" y="159"/>
                  </a:lnTo>
                  <a:lnTo>
                    <a:pt x="189" y="153"/>
                  </a:lnTo>
                  <a:lnTo>
                    <a:pt x="205" y="146"/>
                  </a:lnTo>
                  <a:lnTo>
                    <a:pt x="219" y="139"/>
                  </a:lnTo>
                  <a:lnTo>
                    <a:pt x="233" y="130"/>
                  </a:lnTo>
                  <a:lnTo>
                    <a:pt x="246" y="120"/>
                  </a:lnTo>
                  <a:lnTo>
                    <a:pt x="259" y="111"/>
                  </a:lnTo>
                  <a:lnTo>
                    <a:pt x="271" y="100"/>
                  </a:lnTo>
                  <a:lnTo>
                    <a:pt x="283" y="90"/>
                  </a:lnTo>
                  <a:lnTo>
                    <a:pt x="294" y="78"/>
                  </a:lnTo>
                  <a:lnTo>
                    <a:pt x="304" y="68"/>
                  </a:lnTo>
                  <a:lnTo>
                    <a:pt x="314" y="57"/>
                  </a:lnTo>
                  <a:lnTo>
                    <a:pt x="323" y="47"/>
                  </a:lnTo>
                  <a:lnTo>
                    <a:pt x="331" y="37"/>
                  </a:lnTo>
                  <a:lnTo>
                    <a:pt x="339" y="27"/>
                  </a:lnTo>
                  <a:lnTo>
                    <a:pt x="343" y="19"/>
                  </a:lnTo>
                  <a:lnTo>
                    <a:pt x="349" y="10"/>
                  </a:lnTo>
                  <a:lnTo>
                    <a:pt x="355" y="4"/>
                  </a:lnTo>
                  <a:lnTo>
                    <a:pt x="364" y="0"/>
                  </a:lnTo>
                  <a:lnTo>
                    <a:pt x="363" y="12"/>
                  </a:lnTo>
                  <a:lnTo>
                    <a:pt x="357" y="26"/>
                  </a:lnTo>
                  <a:lnTo>
                    <a:pt x="349" y="41"/>
                  </a:lnTo>
                  <a:lnTo>
                    <a:pt x="340" y="55"/>
                  </a:lnTo>
                  <a:lnTo>
                    <a:pt x="275" y="126"/>
                  </a:lnTo>
                  <a:lnTo>
                    <a:pt x="263" y="139"/>
                  </a:lnTo>
                  <a:lnTo>
                    <a:pt x="248" y="150"/>
                  </a:lnTo>
                  <a:lnTo>
                    <a:pt x="233" y="160"/>
                  </a:lnTo>
                  <a:lnTo>
                    <a:pt x="218" y="170"/>
                  </a:lnTo>
                  <a:lnTo>
                    <a:pt x="201" y="179"/>
                  </a:lnTo>
                  <a:lnTo>
                    <a:pt x="185" y="186"/>
                  </a:lnTo>
                  <a:lnTo>
                    <a:pt x="168" y="192"/>
                  </a:lnTo>
                  <a:lnTo>
                    <a:pt x="152" y="195"/>
                  </a:lnTo>
                  <a:lnTo>
                    <a:pt x="155" y="199"/>
                  </a:lnTo>
                  <a:lnTo>
                    <a:pt x="159" y="201"/>
                  </a:lnTo>
                  <a:lnTo>
                    <a:pt x="160" y="204"/>
                  </a:lnTo>
                  <a:lnTo>
                    <a:pt x="160" y="209"/>
                  </a:lnTo>
                  <a:lnTo>
                    <a:pt x="155" y="212"/>
                  </a:lnTo>
                  <a:lnTo>
                    <a:pt x="150" y="213"/>
                  </a:lnTo>
                  <a:lnTo>
                    <a:pt x="144" y="211"/>
                  </a:lnTo>
                  <a:lnTo>
                    <a:pt x="140" y="208"/>
                  </a:lnTo>
                  <a:lnTo>
                    <a:pt x="128" y="196"/>
                  </a:lnTo>
                  <a:lnTo>
                    <a:pt x="119" y="184"/>
                  </a:lnTo>
                  <a:lnTo>
                    <a:pt x="113" y="170"/>
                  </a:lnTo>
                  <a:lnTo>
                    <a:pt x="107" y="156"/>
                  </a:lnTo>
                  <a:lnTo>
                    <a:pt x="104" y="142"/>
                  </a:lnTo>
                  <a:lnTo>
                    <a:pt x="101" y="128"/>
                  </a:lnTo>
                  <a:lnTo>
                    <a:pt x="97" y="113"/>
                  </a:lnTo>
                  <a:lnTo>
                    <a:pt x="95" y="99"/>
                  </a:lnTo>
                  <a:lnTo>
                    <a:pt x="85" y="109"/>
                  </a:lnTo>
                  <a:lnTo>
                    <a:pt x="82" y="123"/>
                  </a:lnTo>
                  <a:lnTo>
                    <a:pt x="83" y="140"/>
                  </a:lnTo>
                  <a:lnTo>
                    <a:pt x="86" y="160"/>
                  </a:lnTo>
                  <a:lnTo>
                    <a:pt x="90" y="176"/>
                  </a:lnTo>
                  <a:lnTo>
                    <a:pt x="94" y="192"/>
                  </a:lnTo>
                  <a:lnTo>
                    <a:pt x="100" y="208"/>
                  </a:lnTo>
                  <a:lnTo>
                    <a:pt x="103" y="222"/>
                  </a:lnTo>
                  <a:lnTo>
                    <a:pt x="104" y="236"/>
                  </a:lnTo>
                  <a:lnTo>
                    <a:pt x="101" y="248"/>
                  </a:lnTo>
                  <a:lnTo>
                    <a:pt x="92" y="257"/>
                  </a:lnTo>
                  <a:lnTo>
                    <a:pt x="75" y="264"/>
                  </a:lnTo>
                  <a:lnTo>
                    <a:pt x="40" y="264"/>
                  </a:lnTo>
                  <a:lnTo>
                    <a:pt x="45" y="277"/>
                  </a:lnTo>
                  <a:lnTo>
                    <a:pt x="51" y="290"/>
                  </a:lnTo>
                  <a:lnTo>
                    <a:pt x="59" y="303"/>
                  </a:lnTo>
                  <a:lnTo>
                    <a:pt x="66" y="315"/>
                  </a:lnTo>
                  <a:lnTo>
                    <a:pt x="71" y="328"/>
                  </a:lnTo>
                  <a:lnTo>
                    <a:pt x="74" y="341"/>
                  </a:lnTo>
                  <a:lnTo>
                    <a:pt x="73" y="354"/>
                  </a:lnTo>
                  <a:lnTo>
                    <a:pt x="67" y="368"/>
                  </a:lnTo>
                  <a:lnTo>
                    <a:pt x="61" y="371"/>
                  </a:lnTo>
                  <a:lnTo>
                    <a:pt x="55" y="374"/>
                  </a:lnTo>
                  <a:lnTo>
                    <a:pt x="48" y="377"/>
                  </a:lnTo>
                  <a:lnTo>
                    <a:pt x="40" y="380"/>
                  </a:lnTo>
                  <a:lnTo>
                    <a:pt x="33" y="382"/>
                  </a:lnTo>
                  <a:lnTo>
                    <a:pt x="25" y="384"/>
                  </a:lnTo>
                  <a:lnTo>
                    <a:pt x="19" y="385"/>
                  </a:lnTo>
                  <a:lnTo>
                    <a:pt x="12" y="384"/>
                  </a:lnTo>
                  <a:lnTo>
                    <a:pt x="15" y="380"/>
                  </a:lnTo>
                  <a:lnTo>
                    <a:pt x="19" y="377"/>
                  </a:lnTo>
                  <a:lnTo>
                    <a:pt x="23" y="373"/>
                  </a:lnTo>
                  <a:lnTo>
                    <a:pt x="27" y="370"/>
                  </a:lnTo>
                  <a:lnTo>
                    <a:pt x="33" y="366"/>
                  </a:lnTo>
                  <a:lnTo>
                    <a:pt x="37" y="362"/>
                  </a:lnTo>
                  <a:lnTo>
                    <a:pt x="43" y="357"/>
                  </a:lnTo>
                  <a:lnTo>
                    <a:pt x="47" y="351"/>
                  </a:lnTo>
                  <a:lnTo>
                    <a:pt x="45" y="329"/>
                  </a:lnTo>
                  <a:lnTo>
                    <a:pt x="39" y="308"/>
                  </a:lnTo>
                  <a:lnTo>
                    <a:pt x="31" y="287"/>
                  </a:lnTo>
                  <a:lnTo>
                    <a:pt x="21" y="267"/>
                  </a:lnTo>
                  <a:lnTo>
                    <a:pt x="11" y="247"/>
                  </a:lnTo>
                  <a:lnTo>
                    <a:pt x="4" y="227"/>
                  </a:lnTo>
                  <a:lnTo>
                    <a:pt x="0" y="206"/>
                  </a:lnTo>
                  <a:lnTo>
                    <a:pt x="2" y="186"/>
                  </a:lnTo>
                  <a:lnTo>
                    <a:pt x="15" y="195"/>
                  </a:lnTo>
                  <a:lnTo>
                    <a:pt x="23" y="214"/>
                  </a:lnTo>
                  <a:lnTo>
                    <a:pt x="27" y="231"/>
                  </a:lnTo>
                  <a:lnTo>
                    <a:pt x="33" y="240"/>
                  </a:lnTo>
                  <a:lnTo>
                    <a:pt x="38" y="240"/>
                  </a:lnTo>
                  <a:lnTo>
                    <a:pt x="46" y="240"/>
                  </a:lnTo>
                  <a:lnTo>
                    <a:pt x="54" y="241"/>
                  </a:lnTo>
                  <a:lnTo>
                    <a:pt x="61" y="241"/>
                  </a:lnTo>
                  <a:lnTo>
                    <a:pt x="69" y="241"/>
                  </a:lnTo>
                  <a:lnTo>
                    <a:pt x="75" y="239"/>
                  </a:lnTo>
                  <a:lnTo>
                    <a:pt x="81" y="236"/>
                  </a:lnTo>
                  <a:lnTo>
                    <a:pt x="84" y="231"/>
                  </a:lnTo>
                  <a:lnTo>
                    <a:pt x="78" y="212"/>
                  </a:lnTo>
                  <a:lnTo>
                    <a:pt x="73" y="191"/>
                  </a:lnTo>
                  <a:lnTo>
                    <a:pt x="70" y="171"/>
                  </a:lnTo>
                  <a:lnTo>
                    <a:pt x="68" y="149"/>
                  </a:lnTo>
                  <a:lnTo>
                    <a:pt x="65" y="129"/>
                  </a:lnTo>
                  <a:lnTo>
                    <a:pt x="60" y="108"/>
                  </a:lnTo>
                  <a:lnTo>
                    <a:pt x="54" y="89"/>
                  </a:lnTo>
                  <a:lnTo>
                    <a:pt x="45" y="71"/>
                  </a:lnTo>
                  <a:lnTo>
                    <a:pt x="66" y="6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177"/>
            <p:cNvSpPr>
              <a:spLocks/>
            </p:cNvSpPr>
            <p:nvPr/>
          </p:nvSpPr>
          <p:spPr bwMode="auto">
            <a:xfrm>
              <a:off x="2322" y="1786"/>
              <a:ext cx="103" cy="103"/>
            </a:xfrm>
            <a:custGeom>
              <a:avLst/>
              <a:gdLst>
                <a:gd name="T0" fmla="*/ 58 w 103"/>
                <a:gd name="T1" fmla="*/ 68 h 103"/>
                <a:gd name="T2" fmla="*/ 67 w 103"/>
                <a:gd name="T3" fmla="*/ 64 h 103"/>
                <a:gd name="T4" fmla="*/ 72 w 103"/>
                <a:gd name="T5" fmla="*/ 57 h 103"/>
                <a:gd name="T6" fmla="*/ 77 w 103"/>
                <a:gd name="T7" fmla="*/ 53 h 103"/>
                <a:gd name="T8" fmla="*/ 87 w 103"/>
                <a:gd name="T9" fmla="*/ 56 h 103"/>
                <a:gd name="T10" fmla="*/ 96 w 103"/>
                <a:gd name="T11" fmla="*/ 63 h 103"/>
                <a:gd name="T12" fmla="*/ 102 w 103"/>
                <a:gd name="T13" fmla="*/ 72 h 103"/>
                <a:gd name="T14" fmla="*/ 103 w 103"/>
                <a:gd name="T15" fmla="*/ 82 h 103"/>
                <a:gd name="T16" fmla="*/ 102 w 103"/>
                <a:gd name="T17" fmla="*/ 90 h 103"/>
                <a:gd name="T18" fmla="*/ 98 w 103"/>
                <a:gd name="T19" fmla="*/ 94 h 103"/>
                <a:gd name="T20" fmla="*/ 97 w 103"/>
                <a:gd name="T21" fmla="*/ 97 h 103"/>
                <a:gd name="T22" fmla="*/ 94 w 103"/>
                <a:gd name="T23" fmla="*/ 101 h 103"/>
                <a:gd name="T24" fmla="*/ 90 w 103"/>
                <a:gd name="T25" fmla="*/ 103 h 103"/>
                <a:gd name="T26" fmla="*/ 88 w 103"/>
                <a:gd name="T27" fmla="*/ 99 h 103"/>
                <a:gd name="T28" fmla="*/ 87 w 103"/>
                <a:gd name="T29" fmla="*/ 90 h 103"/>
                <a:gd name="T30" fmla="*/ 85 w 103"/>
                <a:gd name="T31" fmla="*/ 82 h 103"/>
                <a:gd name="T32" fmla="*/ 80 w 103"/>
                <a:gd name="T33" fmla="*/ 74 h 103"/>
                <a:gd name="T34" fmla="*/ 73 w 103"/>
                <a:gd name="T35" fmla="*/ 77 h 103"/>
                <a:gd name="T36" fmla="*/ 65 w 103"/>
                <a:gd name="T37" fmla="*/ 81 h 103"/>
                <a:gd name="T38" fmla="*/ 58 w 103"/>
                <a:gd name="T39" fmla="*/ 83 h 103"/>
                <a:gd name="T40" fmla="*/ 50 w 103"/>
                <a:gd name="T41" fmla="*/ 84 h 103"/>
                <a:gd name="T42" fmla="*/ 42 w 103"/>
                <a:gd name="T43" fmla="*/ 84 h 103"/>
                <a:gd name="T44" fmla="*/ 34 w 103"/>
                <a:gd name="T45" fmla="*/ 84 h 103"/>
                <a:gd name="T46" fmla="*/ 26 w 103"/>
                <a:gd name="T47" fmla="*/ 83 h 103"/>
                <a:gd name="T48" fmla="*/ 18 w 103"/>
                <a:gd name="T49" fmla="*/ 80 h 103"/>
                <a:gd name="T50" fmla="*/ 12 w 103"/>
                <a:gd name="T51" fmla="*/ 76 h 103"/>
                <a:gd name="T52" fmla="*/ 6 w 103"/>
                <a:gd name="T53" fmla="*/ 70 h 103"/>
                <a:gd name="T54" fmla="*/ 2 w 103"/>
                <a:gd name="T55" fmla="*/ 65 h 103"/>
                <a:gd name="T56" fmla="*/ 0 w 103"/>
                <a:gd name="T57" fmla="*/ 59 h 103"/>
                <a:gd name="T58" fmla="*/ 4 w 103"/>
                <a:gd name="T59" fmla="*/ 55 h 103"/>
                <a:gd name="T60" fmla="*/ 10 w 103"/>
                <a:gd name="T61" fmla="*/ 55 h 103"/>
                <a:gd name="T62" fmla="*/ 14 w 103"/>
                <a:gd name="T63" fmla="*/ 57 h 103"/>
                <a:gd name="T64" fmla="*/ 20 w 103"/>
                <a:gd name="T65" fmla="*/ 60 h 103"/>
                <a:gd name="T66" fmla="*/ 24 w 103"/>
                <a:gd name="T67" fmla="*/ 62 h 103"/>
                <a:gd name="T68" fmla="*/ 29 w 103"/>
                <a:gd name="T69" fmla="*/ 62 h 103"/>
                <a:gd name="T70" fmla="*/ 34 w 103"/>
                <a:gd name="T71" fmla="*/ 61 h 103"/>
                <a:gd name="T72" fmla="*/ 39 w 103"/>
                <a:gd name="T73" fmla="*/ 55 h 103"/>
                <a:gd name="T74" fmla="*/ 48 w 103"/>
                <a:gd name="T75" fmla="*/ 42 h 103"/>
                <a:gd name="T76" fmla="*/ 49 w 103"/>
                <a:gd name="T77" fmla="*/ 28 h 103"/>
                <a:gd name="T78" fmla="*/ 48 w 103"/>
                <a:gd name="T79" fmla="*/ 13 h 103"/>
                <a:gd name="T80" fmla="*/ 53 w 103"/>
                <a:gd name="T81" fmla="*/ 0 h 103"/>
                <a:gd name="T82" fmla="*/ 59 w 103"/>
                <a:gd name="T83" fmla="*/ 10 h 103"/>
                <a:gd name="T84" fmla="*/ 61 w 103"/>
                <a:gd name="T85" fmla="*/ 29 h 103"/>
                <a:gd name="T86" fmla="*/ 60 w 103"/>
                <a:gd name="T87" fmla="*/ 51 h 103"/>
                <a:gd name="T88" fmla="*/ 58 w 103"/>
                <a:gd name="T89" fmla="*/ 6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3" h="103">
                  <a:moveTo>
                    <a:pt x="58" y="68"/>
                  </a:moveTo>
                  <a:lnTo>
                    <a:pt x="67" y="64"/>
                  </a:lnTo>
                  <a:lnTo>
                    <a:pt x="72" y="57"/>
                  </a:lnTo>
                  <a:lnTo>
                    <a:pt x="77" y="53"/>
                  </a:lnTo>
                  <a:lnTo>
                    <a:pt x="87" y="56"/>
                  </a:lnTo>
                  <a:lnTo>
                    <a:pt x="96" y="63"/>
                  </a:lnTo>
                  <a:lnTo>
                    <a:pt x="102" y="72"/>
                  </a:lnTo>
                  <a:lnTo>
                    <a:pt x="103" y="82"/>
                  </a:lnTo>
                  <a:lnTo>
                    <a:pt x="102" y="90"/>
                  </a:lnTo>
                  <a:lnTo>
                    <a:pt x="98" y="94"/>
                  </a:lnTo>
                  <a:lnTo>
                    <a:pt x="97" y="97"/>
                  </a:lnTo>
                  <a:lnTo>
                    <a:pt x="94" y="101"/>
                  </a:lnTo>
                  <a:lnTo>
                    <a:pt x="90" y="103"/>
                  </a:lnTo>
                  <a:lnTo>
                    <a:pt x="88" y="99"/>
                  </a:lnTo>
                  <a:lnTo>
                    <a:pt x="87" y="90"/>
                  </a:lnTo>
                  <a:lnTo>
                    <a:pt x="85" y="82"/>
                  </a:lnTo>
                  <a:lnTo>
                    <a:pt x="80" y="74"/>
                  </a:lnTo>
                  <a:lnTo>
                    <a:pt x="73" y="77"/>
                  </a:lnTo>
                  <a:lnTo>
                    <a:pt x="65" y="81"/>
                  </a:lnTo>
                  <a:lnTo>
                    <a:pt x="58" y="83"/>
                  </a:lnTo>
                  <a:lnTo>
                    <a:pt x="50" y="84"/>
                  </a:lnTo>
                  <a:lnTo>
                    <a:pt x="42" y="84"/>
                  </a:lnTo>
                  <a:lnTo>
                    <a:pt x="34" y="84"/>
                  </a:lnTo>
                  <a:lnTo>
                    <a:pt x="26" y="83"/>
                  </a:lnTo>
                  <a:lnTo>
                    <a:pt x="18" y="80"/>
                  </a:lnTo>
                  <a:lnTo>
                    <a:pt x="12" y="76"/>
                  </a:lnTo>
                  <a:lnTo>
                    <a:pt x="6" y="70"/>
                  </a:lnTo>
                  <a:lnTo>
                    <a:pt x="2" y="65"/>
                  </a:lnTo>
                  <a:lnTo>
                    <a:pt x="0" y="59"/>
                  </a:lnTo>
                  <a:lnTo>
                    <a:pt x="4" y="55"/>
                  </a:lnTo>
                  <a:lnTo>
                    <a:pt x="10" y="55"/>
                  </a:lnTo>
                  <a:lnTo>
                    <a:pt x="14" y="57"/>
                  </a:lnTo>
                  <a:lnTo>
                    <a:pt x="20" y="60"/>
                  </a:lnTo>
                  <a:lnTo>
                    <a:pt x="24" y="62"/>
                  </a:lnTo>
                  <a:lnTo>
                    <a:pt x="29" y="62"/>
                  </a:lnTo>
                  <a:lnTo>
                    <a:pt x="34" y="61"/>
                  </a:lnTo>
                  <a:lnTo>
                    <a:pt x="39" y="55"/>
                  </a:lnTo>
                  <a:lnTo>
                    <a:pt x="48" y="42"/>
                  </a:lnTo>
                  <a:lnTo>
                    <a:pt x="49" y="28"/>
                  </a:lnTo>
                  <a:lnTo>
                    <a:pt x="48" y="13"/>
                  </a:lnTo>
                  <a:lnTo>
                    <a:pt x="53" y="0"/>
                  </a:lnTo>
                  <a:lnTo>
                    <a:pt x="59" y="10"/>
                  </a:lnTo>
                  <a:lnTo>
                    <a:pt x="61" y="29"/>
                  </a:lnTo>
                  <a:lnTo>
                    <a:pt x="60" y="51"/>
                  </a:lnTo>
                  <a:lnTo>
                    <a:pt x="58"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178"/>
            <p:cNvSpPr>
              <a:spLocks/>
            </p:cNvSpPr>
            <p:nvPr/>
          </p:nvSpPr>
          <p:spPr bwMode="auto">
            <a:xfrm>
              <a:off x="2445" y="1815"/>
              <a:ext cx="69" cy="73"/>
            </a:xfrm>
            <a:custGeom>
              <a:avLst/>
              <a:gdLst>
                <a:gd name="T0" fmla="*/ 40 w 69"/>
                <a:gd name="T1" fmla="*/ 6 h 73"/>
                <a:gd name="T2" fmla="*/ 31 w 69"/>
                <a:gd name="T3" fmla="*/ 18 h 73"/>
                <a:gd name="T4" fmla="*/ 33 w 69"/>
                <a:gd name="T5" fmla="*/ 31 h 73"/>
                <a:gd name="T6" fmla="*/ 39 w 69"/>
                <a:gd name="T7" fmla="*/ 44 h 73"/>
                <a:gd name="T8" fmla="*/ 42 w 69"/>
                <a:gd name="T9" fmla="*/ 57 h 73"/>
                <a:gd name="T10" fmla="*/ 49 w 69"/>
                <a:gd name="T11" fmla="*/ 55 h 73"/>
                <a:gd name="T12" fmla="*/ 55 w 69"/>
                <a:gd name="T13" fmla="*/ 53 h 73"/>
                <a:gd name="T14" fmla="*/ 62 w 69"/>
                <a:gd name="T15" fmla="*/ 52 h 73"/>
                <a:gd name="T16" fmla="*/ 68 w 69"/>
                <a:gd name="T17" fmla="*/ 55 h 73"/>
                <a:gd name="T18" fmla="*/ 69 w 69"/>
                <a:gd name="T19" fmla="*/ 60 h 73"/>
                <a:gd name="T20" fmla="*/ 69 w 69"/>
                <a:gd name="T21" fmla="*/ 63 h 73"/>
                <a:gd name="T22" fmla="*/ 66 w 69"/>
                <a:gd name="T23" fmla="*/ 66 h 73"/>
                <a:gd name="T24" fmla="*/ 62 w 69"/>
                <a:gd name="T25" fmla="*/ 67 h 73"/>
                <a:gd name="T26" fmla="*/ 57 w 69"/>
                <a:gd name="T27" fmla="*/ 69 h 73"/>
                <a:gd name="T28" fmla="*/ 52 w 69"/>
                <a:gd name="T29" fmla="*/ 71 h 73"/>
                <a:gd name="T30" fmla="*/ 46 w 69"/>
                <a:gd name="T31" fmla="*/ 72 h 73"/>
                <a:gd name="T32" fmla="*/ 42 w 69"/>
                <a:gd name="T33" fmla="*/ 73 h 73"/>
                <a:gd name="T34" fmla="*/ 37 w 69"/>
                <a:gd name="T35" fmla="*/ 73 h 73"/>
                <a:gd name="T36" fmla="*/ 30 w 69"/>
                <a:gd name="T37" fmla="*/ 73 h 73"/>
                <a:gd name="T38" fmla="*/ 24 w 69"/>
                <a:gd name="T39" fmla="*/ 72 h 73"/>
                <a:gd name="T40" fmla="*/ 19 w 69"/>
                <a:gd name="T41" fmla="*/ 71 h 73"/>
                <a:gd name="T42" fmla="*/ 14 w 69"/>
                <a:gd name="T43" fmla="*/ 69 h 73"/>
                <a:gd name="T44" fmla="*/ 9 w 69"/>
                <a:gd name="T45" fmla="*/ 67 h 73"/>
                <a:gd name="T46" fmla="*/ 5 w 69"/>
                <a:gd name="T47" fmla="*/ 65 h 73"/>
                <a:gd name="T48" fmla="*/ 0 w 69"/>
                <a:gd name="T49" fmla="*/ 62 h 73"/>
                <a:gd name="T50" fmla="*/ 5 w 69"/>
                <a:gd name="T51" fmla="*/ 55 h 73"/>
                <a:gd name="T52" fmla="*/ 12 w 69"/>
                <a:gd name="T53" fmla="*/ 52 h 73"/>
                <a:gd name="T54" fmla="*/ 19 w 69"/>
                <a:gd name="T55" fmla="*/ 48 h 73"/>
                <a:gd name="T56" fmla="*/ 17 w 69"/>
                <a:gd name="T57" fmla="*/ 40 h 73"/>
                <a:gd name="T58" fmla="*/ 10 w 69"/>
                <a:gd name="T59" fmla="*/ 28 h 73"/>
                <a:gd name="T60" fmla="*/ 10 w 69"/>
                <a:gd name="T61" fmla="*/ 19 h 73"/>
                <a:gd name="T62" fmla="*/ 16 w 69"/>
                <a:gd name="T63" fmla="*/ 9 h 73"/>
                <a:gd name="T64" fmla="*/ 26 w 69"/>
                <a:gd name="T65" fmla="*/ 0 h 73"/>
                <a:gd name="T66" fmla="*/ 30 w 69"/>
                <a:gd name="T67" fmla="*/ 0 h 73"/>
                <a:gd name="T68" fmla="*/ 35 w 69"/>
                <a:gd name="T69" fmla="*/ 0 h 73"/>
                <a:gd name="T70" fmla="*/ 40 w 69"/>
                <a:gd name="T71" fmla="*/ 2 h 73"/>
                <a:gd name="T72" fmla="*/ 40 w 69"/>
                <a:gd name="T73" fmla="*/ 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9" h="73">
                  <a:moveTo>
                    <a:pt x="40" y="6"/>
                  </a:moveTo>
                  <a:lnTo>
                    <a:pt x="31" y="18"/>
                  </a:lnTo>
                  <a:lnTo>
                    <a:pt x="33" y="31"/>
                  </a:lnTo>
                  <a:lnTo>
                    <a:pt x="39" y="44"/>
                  </a:lnTo>
                  <a:lnTo>
                    <a:pt x="42" y="57"/>
                  </a:lnTo>
                  <a:lnTo>
                    <a:pt x="49" y="55"/>
                  </a:lnTo>
                  <a:lnTo>
                    <a:pt x="55" y="53"/>
                  </a:lnTo>
                  <a:lnTo>
                    <a:pt x="62" y="52"/>
                  </a:lnTo>
                  <a:lnTo>
                    <a:pt x="68" y="55"/>
                  </a:lnTo>
                  <a:lnTo>
                    <a:pt x="69" y="60"/>
                  </a:lnTo>
                  <a:lnTo>
                    <a:pt x="69" y="63"/>
                  </a:lnTo>
                  <a:lnTo>
                    <a:pt x="66" y="66"/>
                  </a:lnTo>
                  <a:lnTo>
                    <a:pt x="62" y="67"/>
                  </a:lnTo>
                  <a:lnTo>
                    <a:pt x="57" y="69"/>
                  </a:lnTo>
                  <a:lnTo>
                    <a:pt x="52" y="71"/>
                  </a:lnTo>
                  <a:lnTo>
                    <a:pt x="46" y="72"/>
                  </a:lnTo>
                  <a:lnTo>
                    <a:pt x="42" y="73"/>
                  </a:lnTo>
                  <a:lnTo>
                    <a:pt x="37" y="73"/>
                  </a:lnTo>
                  <a:lnTo>
                    <a:pt x="30" y="73"/>
                  </a:lnTo>
                  <a:lnTo>
                    <a:pt x="24" y="72"/>
                  </a:lnTo>
                  <a:lnTo>
                    <a:pt x="19" y="71"/>
                  </a:lnTo>
                  <a:lnTo>
                    <a:pt x="14" y="69"/>
                  </a:lnTo>
                  <a:lnTo>
                    <a:pt x="9" y="67"/>
                  </a:lnTo>
                  <a:lnTo>
                    <a:pt x="5" y="65"/>
                  </a:lnTo>
                  <a:lnTo>
                    <a:pt x="0" y="62"/>
                  </a:lnTo>
                  <a:lnTo>
                    <a:pt x="5" y="55"/>
                  </a:lnTo>
                  <a:lnTo>
                    <a:pt x="12" y="52"/>
                  </a:lnTo>
                  <a:lnTo>
                    <a:pt x="19" y="48"/>
                  </a:lnTo>
                  <a:lnTo>
                    <a:pt x="17" y="40"/>
                  </a:lnTo>
                  <a:lnTo>
                    <a:pt x="10" y="28"/>
                  </a:lnTo>
                  <a:lnTo>
                    <a:pt x="10" y="19"/>
                  </a:lnTo>
                  <a:lnTo>
                    <a:pt x="16" y="9"/>
                  </a:lnTo>
                  <a:lnTo>
                    <a:pt x="26" y="0"/>
                  </a:lnTo>
                  <a:lnTo>
                    <a:pt x="30" y="0"/>
                  </a:lnTo>
                  <a:lnTo>
                    <a:pt x="35" y="0"/>
                  </a:lnTo>
                  <a:lnTo>
                    <a:pt x="40" y="2"/>
                  </a:lnTo>
                  <a:lnTo>
                    <a:pt x="4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179"/>
            <p:cNvSpPr>
              <a:spLocks/>
            </p:cNvSpPr>
            <p:nvPr/>
          </p:nvSpPr>
          <p:spPr bwMode="auto">
            <a:xfrm>
              <a:off x="1974" y="1896"/>
              <a:ext cx="783" cy="659"/>
            </a:xfrm>
            <a:custGeom>
              <a:avLst/>
              <a:gdLst>
                <a:gd name="T0" fmla="*/ 728 w 783"/>
                <a:gd name="T1" fmla="*/ 51 h 659"/>
                <a:gd name="T2" fmla="*/ 698 w 783"/>
                <a:gd name="T3" fmla="*/ 64 h 659"/>
                <a:gd name="T4" fmla="*/ 726 w 783"/>
                <a:gd name="T5" fmla="*/ 130 h 659"/>
                <a:gd name="T6" fmla="*/ 701 w 783"/>
                <a:gd name="T7" fmla="*/ 223 h 659"/>
                <a:gd name="T8" fmla="*/ 650 w 783"/>
                <a:gd name="T9" fmla="*/ 255 h 659"/>
                <a:gd name="T10" fmla="*/ 626 w 783"/>
                <a:gd name="T11" fmla="*/ 251 h 659"/>
                <a:gd name="T12" fmla="*/ 667 w 783"/>
                <a:gd name="T13" fmla="*/ 224 h 659"/>
                <a:gd name="T14" fmla="*/ 698 w 783"/>
                <a:gd name="T15" fmla="*/ 144 h 659"/>
                <a:gd name="T16" fmla="*/ 660 w 783"/>
                <a:gd name="T17" fmla="*/ 47 h 659"/>
                <a:gd name="T18" fmla="*/ 578 w 783"/>
                <a:gd name="T19" fmla="*/ 24 h 659"/>
                <a:gd name="T20" fmla="*/ 482 w 783"/>
                <a:gd name="T21" fmla="*/ 27 h 659"/>
                <a:gd name="T22" fmla="*/ 387 w 783"/>
                <a:gd name="T23" fmla="*/ 82 h 659"/>
                <a:gd name="T24" fmla="*/ 371 w 783"/>
                <a:gd name="T25" fmla="*/ 165 h 659"/>
                <a:gd name="T26" fmla="*/ 387 w 783"/>
                <a:gd name="T27" fmla="*/ 207 h 659"/>
                <a:gd name="T28" fmla="*/ 351 w 783"/>
                <a:gd name="T29" fmla="*/ 189 h 659"/>
                <a:gd name="T30" fmla="*/ 336 w 783"/>
                <a:gd name="T31" fmla="*/ 140 h 659"/>
                <a:gd name="T32" fmla="*/ 310 w 783"/>
                <a:gd name="T33" fmla="*/ 156 h 659"/>
                <a:gd name="T34" fmla="*/ 259 w 783"/>
                <a:gd name="T35" fmla="*/ 325 h 659"/>
                <a:gd name="T36" fmla="*/ 165 w 783"/>
                <a:gd name="T37" fmla="*/ 396 h 659"/>
                <a:gd name="T38" fmla="*/ 202 w 783"/>
                <a:gd name="T39" fmla="*/ 485 h 659"/>
                <a:gd name="T40" fmla="*/ 302 w 783"/>
                <a:gd name="T41" fmla="*/ 534 h 659"/>
                <a:gd name="T42" fmla="*/ 294 w 783"/>
                <a:gd name="T43" fmla="*/ 582 h 659"/>
                <a:gd name="T44" fmla="*/ 273 w 783"/>
                <a:gd name="T45" fmla="*/ 539 h 659"/>
                <a:gd name="T46" fmla="*/ 173 w 783"/>
                <a:gd name="T47" fmla="*/ 496 h 659"/>
                <a:gd name="T48" fmla="*/ 109 w 783"/>
                <a:gd name="T49" fmla="*/ 456 h 659"/>
                <a:gd name="T50" fmla="*/ 44 w 783"/>
                <a:gd name="T51" fmla="*/ 483 h 659"/>
                <a:gd name="T52" fmla="*/ 46 w 783"/>
                <a:gd name="T53" fmla="*/ 515 h 659"/>
                <a:gd name="T54" fmla="*/ 88 w 783"/>
                <a:gd name="T55" fmla="*/ 538 h 659"/>
                <a:gd name="T56" fmla="*/ 168 w 783"/>
                <a:gd name="T57" fmla="*/ 532 h 659"/>
                <a:gd name="T58" fmla="*/ 188 w 783"/>
                <a:gd name="T59" fmla="*/ 593 h 659"/>
                <a:gd name="T60" fmla="*/ 231 w 783"/>
                <a:gd name="T61" fmla="*/ 624 h 659"/>
                <a:gd name="T62" fmla="*/ 299 w 783"/>
                <a:gd name="T63" fmla="*/ 631 h 659"/>
                <a:gd name="T64" fmla="*/ 369 w 783"/>
                <a:gd name="T65" fmla="*/ 622 h 659"/>
                <a:gd name="T66" fmla="*/ 431 w 783"/>
                <a:gd name="T67" fmla="*/ 590 h 659"/>
                <a:gd name="T68" fmla="*/ 505 w 783"/>
                <a:gd name="T69" fmla="*/ 575 h 659"/>
                <a:gd name="T70" fmla="*/ 457 w 783"/>
                <a:gd name="T71" fmla="*/ 592 h 659"/>
                <a:gd name="T72" fmla="*/ 415 w 783"/>
                <a:gd name="T73" fmla="*/ 637 h 659"/>
                <a:gd name="T74" fmla="*/ 373 w 783"/>
                <a:gd name="T75" fmla="*/ 658 h 659"/>
                <a:gd name="T76" fmla="*/ 296 w 783"/>
                <a:gd name="T77" fmla="*/ 658 h 659"/>
                <a:gd name="T78" fmla="*/ 229 w 783"/>
                <a:gd name="T79" fmla="*/ 649 h 659"/>
                <a:gd name="T80" fmla="*/ 179 w 783"/>
                <a:gd name="T81" fmla="*/ 627 h 659"/>
                <a:gd name="T82" fmla="*/ 162 w 783"/>
                <a:gd name="T83" fmla="*/ 575 h 659"/>
                <a:gd name="T84" fmla="*/ 139 w 783"/>
                <a:gd name="T85" fmla="*/ 562 h 659"/>
                <a:gd name="T86" fmla="*/ 85 w 783"/>
                <a:gd name="T87" fmla="*/ 562 h 659"/>
                <a:gd name="T88" fmla="*/ 16 w 783"/>
                <a:gd name="T89" fmla="*/ 518 h 659"/>
                <a:gd name="T90" fmla="*/ 32 w 783"/>
                <a:gd name="T91" fmla="*/ 466 h 659"/>
                <a:gd name="T92" fmla="*/ 126 w 783"/>
                <a:gd name="T93" fmla="*/ 417 h 659"/>
                <a:gd name="T94" fmla="*/ 198 w 783"/>
                <a:gd name="T95" fmla="*/ 333 h 659"/>
                <a:gd name="T96" fmla="*/ 250 w 783"/>
                <a:gd name="T97" fmla="*/ 237 h 659"/>
                <a:gd name="T98" fmla="*/ 310 w 783"/>
                <a:gd name="T99" fmla="*/ 134 h 659"/>
                <a:gd name="T100" fmla="*/ 377 w 783"/>
                <a:gd name="T101" fmla="*/ 58 h 659"/>
                <a:gd name="T102" fmla="*/ 466 w 783"/>
                <a:gd name="T103" fmla="*/ 12 h 659"/>
                <a:gd name="T104" fmla="*/ 575 w 783"/>
                <a:gd name="T105" fmla="*/ 0 h 659"/>
                <a:gd name="T106" fmla="*/ 668 w 783"/>
                <a:gd name="T107" fmla="*/ 30 h 659"/>
                <a:gd name="T108" fmla="*/ 758 w 783"/>
                <a:gd name="T109" fmla="*/ 27 h 659"/>
                <a:gd name="T110" fmla="*/ 782 w 783"/>
                <a:gd name="T111" fmla="*/ 35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83" h="659">
                  <a:moveTo>
                    <a:pt x="782" y="35"/>
                  </a:moveTo>
                  <a:lnTo>
                    <a:pt x="772" y="41"/>
                  </a:lnTo>
                  <a:lnTo>
                    <a:pt x="759" y="44"/>
                  </a:lnTo>
                  <a:lnTo>
                    <a:pt x="744" y="48"/>
                  </a:lnTo>
                  <a:lnTo>
                    <a:pt x="728" y="51"/>
                  </a:lnTo>
                  <a:lnTo>
                    <a:pt x="714" y="53"/>
                  </a:lnTo>
                  <a:lnTo>
                    <a:pt x="702" y="54"/>
                  </a:lnTo>
                  <a:lnTo>
                    <a:pt x="693" y="55"/>
                  </a:lnTo>
                  <a:lnTo>
                    <a:pt x="690" y="54"/>
                  </a:lnTo>
                  <a:lnTo>
                    <a:pt x="698" y="64"/>
                  </a:lnTo>
                  <a:lnTo>
                    <a:pt x="704" y="73"/>
                  </a:lnTo>
                  <a:lnTo>
                    <a:pt x="711" y="82"/>
                  </a:lnTo>
                  <a:lnTo>
                    <a:pt x="715" y="93"/>
                  </a:lnTo>
                  <a:lnTo>
                    <a:pt x="723" y="111"/>
                  </a:lnTo>
                  <a:lnTo>
                    <a:pt x="726" y="130"/>
                  </a:lnTo>
                  <a:lnTo>
                    <a:pt x="727" y="149"/>
                  </a:lnTo>
                  <a:lnTo>
                    <a:pt x="725" y="168"/>
                  </a:lnTo>
                  <a:lnTo>
                    <a:pt x="720" y="187"/>
                  </a:lnTo>
                  <a:lnTo>
                    <a:pt x="711" y="206"/>
                  </a:lnTo>
                  <a:lnTo>
                    <a:pt x="701" y="223"/>
                  </a:lnTo>
                  <a:lnTo>
                    <a:pt x="688" y="239"/>
                  </a:lnTo>
                  <a:lnTo>
                    <a:pt x="681" y="243"/>
                  </a:lnTo>
                  <a:lnTo>
                    <a:pt x="673" y="247"/>
                  </a:lnTo>
                  <a:lnTo>
                    <a:pt x="662" y="252"/>
                  </a:lnTo>
                  <a:lnTo>
                    <a:pt x="650" y="255"/>
                  </a:lnTo>
                  <a:lnTo>
                    <a:pt x="639" y="258"/>
                  </a:lnTo>
                  <a:lnTo>
                    <a:pt x="629" y="259"/>
                  </a:lnTo>
                  <a:lnTo>
                    <a:pt x="622" y="258"/>
                  </a:lnTo>
                  <a:lnTo>
                    <a:pt x="619" y="254"/>
                  </a:lnTo>
                  <a:lnTo>
                    <a:pt x="626" y="251"/>
                  </a:lnTo>
                  <a:lnTo>
                    <a:pt x="633" y="247"/>
                  </a:lnTo>
                  <a:lnTo>
                    <a:pt x="642" y="242"/>
                  </a:lnTo>
                  <a:lnTo>
                    <a:pt x="651" y="237"/>
                  </a:lnTo>
                  <a:lnTo>
                    <a:pt x="660" y="231"/>
                  </a:lnTo>
                  <a:lnTo>
                    <a:pt x="667" y="224"/>
                  </a:lnTo>
                  <a:lnTo>
                    <a:pt x="676" y="216"/>
                  </a:lnTo>
                  <a:lnTo>
                    <a:pt x="684" y="206"/>
                  </a:lnTo>
                  <a:lnTo>
                    <a:pt x="691" y="186"/>
                  </a:lnTo>
                  <a:lnTo>
                    <a:pt x="696" y="165"/>
                  </a:lnTo>
                  <a:lnTo>
                    <a:pt x="698" y="144"/>
                  </a:lnTo>
                  <a:lnTo>
                    <a:pt x="697" y="121"/>
                  </a:lnTo>
                  <a:lnTo>
                    <a:pt x="692" y="100"/>
                  </a:lnTo>
                  <a:lnTo>
                    <a:pt x="685" y="80"/>
                  </a:lnTo>
                  <a:lnTo>
                    <a:pt x="674" y="62"/>
                  </a:lnTo>
                  <a:lnTo>
                    <a:pt x="660" y="47"/>
                  </a:lnTo>
                  <a:lnTo>
                    <a:pt x="648" y="40"/>
                  </a:lnTo>
                  <a:lnTo>
                    <a:pt x="632" y="34"/>
                  </a:lnTo>
                  <a:lnTo>
                    <a:pt x="614" y="29"/>
                  </a:lnTo>
                  <a:lnTo>
                    <a:pt x="596" y="27"/>
                  </a:lnTo>
                  <a:lnTo>
                    <a:pt x="578" y="24"/>
                  </a:lnTo>
                  <a:lnTo>
                    <a:pt x="561" y="23"/>
                  </a:lnTo>
                  <a:lnTo>
                    <a:pt x="548" y="22"/>
                  </a:lnTo>
                  <a:lnTo>
                    <a:pt x="538" y="22"/>
                  </a:lnTo>
                  <a:lnTo>
                    <a:pt x="509" y="24"/>
                  </a:lnTo>
                  <a:lnTo>
                    <a:pt x="482" y="27"/>
                  </a:lnTo>
                  <a:lnTo>
                    <a:pt x="460" y="32"/>
                  </a:lnTo>
                  <a:lnTo>
                    <a:pt x="441" y="39"/>
                  </a:lnTo>
                  <a:lnTo>
                    <a:pt x="422" y="49"/>
                  </a:lnTo>
                  <a:lnTo>
                    <a:pt x="405" y="63"/>
                  </a:lnTo>
                  <a:lnTo>
                    <a:pt x="387" y="82"/>
                  </a:lnTo>
                  <a:lnTo>
                    <a:pt x="369" y="106"/>
                  </a:lnTo>
                  <a:lnTo>
                    <a:pt x="363" y="119"/>
                  </a:lnTo>
                  <a:lnTo>
                    <a:pt x="362" y="134"/>
                  </a:lnTo>
                  <a:lnTo>
                    <a:pt x="364" y="150"/>
                  </a:lnTo>
                  <a:lnTo>
                    <a:pt x="371" y="165"/>
                  </a:lnTo>
                  <a:lnTo>
                    <a:pt x="377" y="179"/>
                  </a:lnTo>
                  <a:lnTo>
                    <a:pt x="384" y="191"/>
                  </a:lnTo>
                  <a:lnTo>
                    <a:pt x="389" y="200"/>
                  </a:lnTo>
                  <a:lnTo>
                    <a:pt x="392" y="206"/>
                  </a:lnTo>
                  <a:lnTo>
                    <a:pt x="387" y="207"/>
                  </a:lnTo>
                  <a:lnTo>
                    <a:pt x="382" y="207"/>
                  </a:lnTo>
                  <a:lnTo>
                    <a:pt x="375" y="206"/>
                  </a:lnTo>
                  <a:lnTo>
                    <a:pt x="368" y="201"/>
                  </a:lnTo>
                  <a:lnTo>
                    <a:pt x="359" y="196"/>
                  </a:lnTo>
                  <a:lnTo>
                    <a:pt x="351" y="189"/>
                  </a:lnTo>
                  <a:lnTo>
                    <a:pt x="343" y="180"/>
                  </a:lnTo>
                  <a:lnTo>
                    <a:pt x="337" y="170"/>
                  </a:lnTo>
                  <a:lnTo>
                    <a:pt x="334" y="159"/>
                  </a:lnTo>
                  <a:lnTo>
                    <a:pt x="334" y="150"/>
                  </a:lnTo>
                  <a:lnTo>
                    <a:pt x="336" y="140"/>
                  </a:lnTo>
                  <a:lnTo>
                    <a:pt x="336" y="130"/>
                  </a:lnTo>
                  <a:lnTo>
                    <a:pt x="327" y="136"/>
                  </a:lnTo>
                  <a:lnTo>
                    <a:pt x="320" y="142"/>
                  </a:lnTo>
                  <a:lnTo>
                    <a:pt x="314" y="148"/>
                  </a:lnTo>
                  <a:lnTo>
                    <a:pt x="310" y="156"/>
                  </a:lnTo>
                  <a:lnTo>
                    <a:pt x="305" y="164"/>
                  </a:lnTo>
                  <a:lnTo>
                    <a:pt x="302" y="171"/>
                  </a:lnTo>
                  <a:lnTo>
                    <a:pt x="298" y="179"/>
                  </a:lnTo>
                  <a:lnTo>
                    <a:pt x="293" y="187"/>
                  </a:lnTo>
                  <a:lnTo>
                    <a:pt x="259" y="325"/>
                  </a:lnTo>
                  <a:lnTo>
                    <a:pt x="240" y="337"/>
                  </a:lnTo>
                  <a:lnTo>
                    <a:pt x="218" y="350"/>
                  </a:lnTo>
                  <a:lnTo>
                    <a:pt x="197" y="364"/>
                  </a:lnTo>
                  <a:lnTo>
                    <a:pt x="179" y="379"/>
                  </a:lnTo>
                  <a:lnTo>
                    <a:pt x="165" y="396"/>
                  </a:lnTo>
                  <a:lnTo>
                    <a:pt x="159" y="414"/>
                  </a:lnTo>
                  <a:lnTo>
                    <a:pt x="160" y="434"/>
                  </a:lnTo>
                  <a:lnTo>
                    <a:pt x="171" y="458"/>
                  </a:lnTo>
                  <a:lnTo>
                    <a:pt x="185" y="473"/>
                  </a:lnTo>
                  <a:lnTo>
                    <a:pt x="202" y="485"/>
                  </a:lnTo>
                  <a:lnTo>
                    <a:pt x="223" y="494"/>
                  </a:lnTo>
                  <a:lnTo>
                    <a:pt x="244" y="502"/>
                  </a:lnTo>
                  <a:lnTo>
                    <a:pt x="265" y="511"/>
                  </a:lnTo>
                  <a:lnTo>
                    <a:pt x="284" y="521"/>
                  </a:lnTo>
                  <a:lnTo>
                    <a:pt x="302" y="534"/>
                  </a:lnTo>
                  <a:lnTo>
                    <a:pt x="316" y="549"/>
                  </a:lnTo>
                  <a:lnTo>
                    <a:pt x="314" y="558"/>
                  </a:lnTo>
                  <a:lnTo>
                    <a:pt x="310" y="567"/>
                  </a:lnTo>
                  <a:lnTo>
                    <a:pt x="303" y="575"/>
                  </a:lnTo>
                  <a:lnTo>
                    <a:pt x="294" y="582"/>
                  </a:lnTo>
                  <a:lnTo>
                    <a:pt x="294" y="576"/>
                  </a:lnTo>
                  <a:lnTo>
                    <a:pt x="293" y="569"/>
                  </a:lnTo>
                  <a:lnTo>
                    <a:pt x="293" y="559"/>
                  </a:lnTo>
                  <a:lnTo>
                    <a:pt x="292" y="549"/>
                  </a:lnTo>
                  <a:lnTo>
                    <a:pt x="273" y="539"/>
                  </a:lnTo>
                  <a:lnTo>
                    <a:pt x="254" y="529"/>
                  </a:lnTo>
                  <a:lnTo>
                    <a:pt x="233" y="521"/>
                  </a:lnTo>
                  <a:lnTo>
                    <a:pt x="212" y="514"/>
                  </a:lnTo>
                  <a:lnTo>
                    <a:pt x="191" y="506"/>
                  </a:lnTo>
                  <a:lnTo>
                    <a:pt x="173" y="496"/>
                  </a:lnTo>
                  <a:lnTo>
                    <a:pt x="156" y="484"/>
                  </a:lnTo>
                  <a:lnTo>
                    <a:pt x="143" y="468"/>
                  </a:lnTo>
                  <a:lnTo>
                    <a:pt x="131" y="441"/>
                  </a:lnTo>
                  <a:lnTo>
                    <a:pt x="120" y="449"/>
                  </a:lnTo>
                  <a:lnTo>
                    <a:pt x="109" y="456"/>
                  </a:lnTo>
                  <a:lnTo>
                    <a:pt x="98" y="461"/>
                  </a:lnTo>
                  <a:lnTo>
                    <a:pt x="86" y="466"/>
                  </a:lnTo>
                  <a:lnTo>
                    <a:pt x="73" y="472"/>
                  </a:lnTo>
                  <a:lnTo>
                    <a:pt x="59" y="477"/>
                  </a:lnTo>
                  <a:lnTo>
                    <a:pt x="44" y="483"/>
                  </a:lnTo>
                  <a:lnTo>
                    <a:pt x="26" y="490"/>
                  </a:lnTo>
                  <a:lnTo>
                    <a:pt x="30" y="495"/>
                  </a:lnTo>
                  <a:lnTo>
                    <a:pt x="34" y="501"/>
                  </a:lnTo>
                  <a:lnTo>
                    <a:pt x="39" y="508"/>
                  </a:lnTo>
                  <a:lnTo>
                    <a:pt x="46" y="515"/>
                  </a:lnTo>
                  <a:lnTo>
                    <a:pt x="54" y="521"/>
                  </a:lnTo>
                  <a:lnTo>
                    <a:pt x="60" y="528"/>
                  </a:lnTo>
                  <a:lnTo>
                    <a:pt x="67" y="533"/>
                  </a:lnTo>
                  <a:lnTo>
                    <a:pt x="72" y="536"/>
                  </a:lnTo>
                  <a:lnTo>
                    <a:pt x="88" y="538"/>
                  </a:lnTo>
                  <a:lnTo>
                    <a:pt x="104" y="537"/>
                  </a:lnTo>
                  <a:lnTo>
                    <a:pt x="121" y="535"/>
                  </a:lnTo>
                  <a:lnTo>
                    <a:pt x="138" y="532"/>
                  </a:lnTo>
                  <a:lnTo>
                    <a:pt x="154" y="531"/>
                  </a:lnTo>
                  <a:lnTo>
                    <a:pt x="168" y="532"/>
                  </a:lnTo>
                  <a:lnTo>
                    <a:pt x="179" y="539"/>
                  </a:lnTo>
                  <a:lnTo>
                    <a:pt x="188" y="551"/>
                  </a:lnTo>
                  <a:lnTo>
                    <a:pt x="187" y="565"/>
                  </a:lnTo>
                  <a:lnTo>
                    <a:pt x="187" y="579"/>
                  </a:lnTo>
                  <a:lnTo>
                    <a:pt x="188" y="593"/>
                  </a:lnTo>
                  <a:lnTo>
                    <a:pt x="195" y="605"/>
                  </a:lnTo>
                  <a:lnTo>
                    <a:pt x="201" y="611"/>
                  </a:lnTo>
                  <a:lnTo>
                    <a:pt x="210" y="617"/>
                  </a:lnTo>
                  <a:lnTo>
                    <a:pt x="220" y="621"/>
                  </a:lnTo>
                  <a:lnTo>
                    <a:pt x="231" y="624"/>
                  </a:lnTo>
                  <a:lnTo>
                    <a:pt x="243" y="627"/>
                  </a:lnTo>
                  <a:lnTo>
                    <a:pt x="256" y="630"/>
                  </a:lnTo>
                  <a:lnTo>
                    <a:pt x="270" y="631"/>
                  </a:lnTo>
                  <a:lnTo>
                    <a:pt x="284" y="631"/>
                  </a:lnTo>
                  <a:lnTo>
                    <a:pt x="299" y="631"/>
                  </a:lnTo>
                  <a:lnTo>
                    <a:pt x="313" y="631"/>
                  </a:lnTo>
                  <a:lnTo>
                    <a:pt x="327" y="630"/>
                  </a:lnTo>
                  <a:lnTo>
                    <a:pt x="341" y="628"/>
                  </a:lnTo>
                  <a:lnTo>
                    <a:pt x="355" y="625"/>
                  </a:lnTo>
                  <a:lnTo>
                    <a:pt x="369" y="622"/>
                  </a:lnTo>
                  <a:lnTo>
                    <a:pt x="382" y="618"/>
                  </a:lnTo>
                  <a:lnTo>
                    <a:pt x="393" y="614"/>
                  </a:lnTo>
                  <a:lnTo>
                    <a:pt x="405" y="605"/>
                  </a:lnTo>
                  <a:lnTo>
                    <a:pt x="418" y="597"/>
                  </a:lnTo>
                  <a:lnTo>
                    <a:pt x="431" y="590"/>
                  </a:lnTo>
                  <a:lnTo>
                    <a:pt x="444" y="583"/>
                  </a:lnTo>
                  <a:lnTo>
                    <a:pt x="458" y="577"/>
                  </a:lnTo>
                  <a:lnTo>
                    <a:pt x="474" y="574"/>
                  </a:lnTo>
                  <a:lnTo>
                    <a:pt x="489" y="573"/>
                  </a:lnTo>
                  <a:lnTo>
                    <a:pt x="505" y="575"/>
                  </a:lnTo>
                  <a:lnTo>
                    <a:pt x="502" y="576"/>
                  </a:lnTo>
                  <a:lnTo>
                    <a:pt x="495" y="577"/>
                  </a:lnTo>
                  <a:lnTo>
                    <a:pt x="485" y="581"/>
                  </a:lnTo>
                  <a:lnTo>
                    <a:pt x="471" y="585"/>
                  </a:lnTo>
                  <a:lnTo>
                    <a:pt x="457" y="592"/>
                  </a:lnTo>
                  <a:lnTo>
                    <a:pt x="444" y="600"/>
                  </a:lnTo>
                  <a:lnTo>
                    <a:pt x="432" y="610"/>
                  </a:lnTo>
                  <a:lnTo>
                    <a:pt x="424" y="623"/>
                  </a:lnTo>
                  <a:lnTo>
                    <a:pt x="420" y="630"/>
                  </a:lnTo>
                  <a:lnTo>
                    <a:pt x="415" y="637"/>
                  </a:lnTo>
                  <a:lnTo>
                    <a:pt x="408" y="643"/>
                  </a:lnTo>
                  <a:lnTo>
                    <a:pt x="400" y="648"/>
                  </a:lnTo>
                  <a:lnTo>
                    <a:pt x="393" y="652"/>
                  </a:lnTo>
                  <a:lnTo>
                    <a:pt x="383" y="656"/>
                  </a:lnTo>
                  <a:lnTo>
                    <a:pt x="373" y="658"/>
                  </a:lnTo>
                  <a:lnTo>
                    <a:pt x="363" y="659"/>
                  </a:lnTo>
                  <a:lnTo>
                    <a:pt x="346" y="659"/>
                  </a:lnTo>
                  <a:lnTo>
                    <a:pt x="328" y="659"/>
                  </a:lnTo>
                  <a:lnTo>
                    <a:pt x="312" y="659"/>
                  </a:lnTo>
                  <a:lnTo>
                    <a:pt x="296" y="658"/>
                  </a:lnTo>
                  <a:lnTo>
                    <a:pt x="281" y="658"/>
                  </a:lnTo>
                  <a:lnTo>
                    <a:pt x="267" y="656"/>
                  </a:lnTo>
                  <a:lnTo>
                    <a:pt x="254" y="654"/>
                  </a:lnTo>
                  <a:lnTo>
                    <a:pt x="241" y="651"/>
                  </a:lnTo>
                  <a:lnTo>
                    <a:pt x="229" y="649"/>
                  </a:lnTo>
                  <a:lnTo>
                    <a:pt x="217" y="646"/>
                  </a:lnTo>
                  <a:lnTo>
                    <a:pt x="207" y="642"/>
                  </a:lnTo>
                  <a:lnTo>
                    <a:pt x="197" y="638"/>
                  </a:lnTo>
                  <a:lnTo>
                    <a:pt x="187" y="632"/>
                  </a:lnTo>
                  <a:lnTo>
                    <a:pt x="179" y="627"/>
                  </a:lnTo>
                  <a:lnTo>
                    <a:pt x="172" y="620"/>
                  </a:lnTo>
                  <a:lnTo>
                    <a:pt x="165" y="613"/>
                  </a:lnTo>
                  <a:lnTo>
                    <a:pt x="164" y="601"/>
                  </a:lnTo>
                  <a:lnTo>
                    <a:pt x="163" y="587"/>
                  </a:lnTo>
                  <a:lnTo>
                    <a:pt x="162" y="575"/>
                  </a:lnTo>
                  <a:lnTo>
                    <a:pt x="163" y="569"/>
                  </a:lnTo>
                  <a:lnTo>
                    <a:pt x="159" y="563"/>
                  </a:lnTo>
                  <a:lnTo>
                    <a:pt x="153" y="561"/>
                  </a:lnTo>
                  <a:lnTo>
                    <a:pt x="147" y="561"/>
                  </a:lnTo>
                  <a:lnTo>
                    <a:pt x="139" y="562"/>
                  </a:lnTo>
                  <a:lnTo>
                    <a:pt x="130" y="562"/>
                  </a:lnTo>
                  <a:lnTo>
                    <a:pt x="120" y="564"/>
                  </a:lnTo>
                  <a:lnTo>
                    <a:pt x="112" y="565"/>
                  </a:lnTo>
                  <a:lnTo>
                    <a:pt x="104" y="564"/>
                  </a:lnTo>
                  <a:lnTo>
                    <a:pt x="85" y="562"/>
                  </a:lnTo>
                  <a:lnTo>
                    <a:pt x="69" y="558"/>
                  </a:lnTo>
                  <a:lnTo>
                    <a:pt x="54" y="550"/>
                  </a:lnTo>
                  <a:lnTo>
                    <a:pt x="39" y="541"/>
                  </a:lnTo>
                  <a:lnTo>
                    <a:pt x="27" y="530"/>
                  </a:lnTo>
                  <a:lnTo>
                    <a:pt x="16" y="518"/>
                  </a:lnTo>
                  <a:lnTo>
                    <a:pt x="8" y="505"/>
                  </a:lnTo>
                  <a:lnTo>
                    <a:pt x="0" y="493"/>
                  </a:lnTo>
                  <a:lnTo>
                    <a:pt x="4" y="486"/>
                  </a:lnTo>
                  <a:lnTo>
                    <a:pt x="15" y="477"/>
                  </a:lnTo>
                  <a:lnTo>
                    <a:pt x="32" y="466"/>
                  </a:lnTo>
                  <a:lnTo>
                    <a:pt x="53" y="456"/>
                  </a:lnTo>
                  <a:lnTo>
                    <a:pt x="73" y="446"/>
                  </a:lnTo>
                  <a:lnTo>
                    <a:pt x="94" y="435"/>
                  </a:lnTo>
                  <a:lnTo>
                    <a:pt x="113" y="425"/>
                  </a:lnTo>
                  <a:lnTo>
                    <a:pt x="126" y="417"/>
                  </a:lnTo>
                  <a:lnTo>
                    <a:pt x="130" y="395"/>
                  </a:lnTo>
                  <a:lnTo>
                    <a:pt x="141" y="377"/>
                  </a:lnTo>
                  <a:lnTo>
                    <a:pt x="159" y="362"/>
                  </a:lnTo>
                  <a:lnTo>
                    <a:pt x="178" y="347"/>
                  </a:lnTo>
                  <a:lnTo>
                    <a:pt x="198" y="333"/>
                  </a:lnTo>
                  <a:lnTo>
                    <a:pt x="217" y="317"/>
                  </a:lnTo>
                  <a:lnTo>
                    <a:pt x="230" y="300"/>
                  </a:lnTo>
                  <a:lnTo>
                    <a:pt x="236" y="278"/>
                  </a:lnTo>
                  <a:lnTo>
                    <a:pt x="243" y="257"/>
                  </a:lnTo>
                  <a:lnTo>
                    <a:pt x="250" y="237"/>
                  </a:lnTo>
                  <a:lnTo>
                    <a:pt x="259" y="217"/>
                  </a:lnTo>
                  <a:lnTo>
                    <a:pt x="270" y="197"/>
                  </a:lnTo>
                  <a:lnTo>
                    <a:pt x="281" y="177"/>
                  </a:lnTo>
                  <a:lnTo>
                    <a:pt x="294" y="156"/>
                  </a:lnTo>
                  <a:lnTo>
                    <a:pt x="310" y="134"/>
                  </a:lnTo>
                  <a:lnTo>
                    <a:pt x="326" y="110"/>
                  </a:lnTo>
                  <a:lnTo>
                    <a:pt x="337" y="96"/>
                  </a:lnTo>
                  <a:lnTo>
                    <a:pt x="349" y="82"/>
                  </a:lnTo>
                  <a:lnTo>
                    <a:pt x="363" y="69"/>
                  </a:lnTo>
                  <a:lnTo>
                    <a:pt x="377" y="58"/>
                  </a:lnTo>
                  <a:lnTo>
                    <a:pt x="394" y="47"/>
                  </a:lnTo>
                  <a:lnTo>
                    <a:pt x="410" y="36"/>
                  </a:lnTo>
                  <a:lnTo>
                    <a:pt x="428" y="27"/>
                  </a:lnTo>
                  <a:lnTo>
                    <a:pt x="446" y="19"/>
                  </a:lnTo>
                  <a:lnTo>
                    <a:pt x="466" y="12"/>
                  </a:lnTo>
                  <a:lnTo>
                    <a:pt x="487" y="7"/>
                  </a:lnTo>
                  <a:lnTo>
                    <a:pt x="508" y="2"/>
                  </a:lnTo>
                  <a:lnTo>
                    <a:pt x="529" y="0"/>
                  </a:lnTo>
                  <a:lnTo>
                    <a:pt x="552" y="0"/>
                  </a:lnTo>
                  <a:lnTo>
                    <a:pt x="575" y="0"/>
                  </a:lnTo>
                  <a:lnTo>
                    <a:pt x="598" y="3"/>
                  </a:lnTo>
                  <a:lnTo>
                    <a:pt x="622" y="8"/>
                  </a:lnTo>
                  <a:lnTo>
                    <a:pt x="637" y="18"/>
                  </a:lnTo>
                  <a:lnTo>
                    <a:pt x="652" y="25"/>
                  </a:lnTo>
                  <a:lnTo>
                    <a:pt x="668" y="30"/>
                  </a:lnTo>
                  <a:lnTo>
                    <a:pt x="687" y="34"/>
                  </a:lnTo>
                  <a:lnTo>
                    <a:pt x="704" y="35"/>
                  </a:lnTo>
                  <a:lnTo>
                    <a:pt x="723" y="34"/>
                  </a:lnTo>
                  <a:lnTo>
                    <a:pt x="740" y="32"/>
                  </a:lnTo>
                  <a:lnTo>
                    <a:pt x="758" y="27"/>
                  </a:lnTo>
                  <a:lnTo>
                    <a:pt x="768" y="21"/>
                  </a:lnTo>
                  <a:lnTo>
                    <a:pt x="770" y="12"/>
                  </a:lnTo>
                  <a:lnTo>
                    <a:pt x="773" y="7"/>
                  </a:lnTo>
                  <a:lnTo>
                    <a:pt x="783" y="10"/>
                  </a:lnTo>
                  <a:lnTo>
                    <a:pt x="782"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180"/>
            <p:cNvSpPr>
              <a:spLocks/>
            </p:cNvSpPr>
            <p:nvPr/>
          </p:nvSpPr>
          <p:spPr bwMode="auto">
            <a:xfrm>
              <a:off x="2394" y="2069"/>
              <a:ext cx="179" cy="61"/>
            </a:xfrm>
            <a:custGeom>
              <a:avLst/>
              <a:gdLst>
                <a:gd name="T0" fmla="*/ 82 w 179"/>
                <a:gd name="T1" fmla="*/ 34 h 61"/>
                <a:gd name="T2" fmla="*/ 93 w 179"/>
                <a:gd name="T3" fmla="*/ 28 h 61"/>
                <a:gd name="T4" fmla="*/ 104 w 179"/>
                <a:gd name="T5" fmla="*/ 22 h 61"/>
                <a:gd name="T6" fmla="*/ 116 w 179"/>
                <a:gd name="T7" fmla="*/ 18 h 61"/>
                <a:gd name="T8" fmla="*/ 128 w 179"/>
                <a:gd name="T9" fmla="*/ 14 h 61"/>
                <a:gd name="T10" fmla="*/ 141 w 179"/>
                <a:gd name="T11" fmla="*/ 12 h 61"/>
                <a:gd name="T12" fmla="*/ 154 w 179"/>
                <a:gd name="T13" fmla="*/ 12 h 61"/>
                <a:gd name="T14" fmla="*/ 166 w 179"/>
                <a:gd name="T15" fmla="*/ 12 h 61"/>
                <a:gd name="T16" fmla="*/ 179 w 179"/>
                <a:gd name="T17" fmla="*/ 15 h 61"/>
                <a:gd name="T18" fmla="*/ 179 w 179"/>
                <a:gd name="T19" fmla="*/ 23 h 61"/>
                <a:gd name="T20" fmla="*/ 166 w 179"/>
                <a:gd name="T21" fmla="*/ 21 h 61"/>
                <a:gd name="T22" fmla="*/ 155 w 179"/>
                <a:gd name="T23" fmla="*/ 21 h 61"/>
                <a:gd name="T24" fmla="*/ 147 w 179"/>
                <a:gd name="T25" fmla="*/ 22 h 61"/>
                <a:gd name="T26" fmla="*/ 139 w 179"/>
                <a:gd name="T27" fmla="*/ 24 h 61"/>
                <a:gd name="T28" fmla="*/ 132 w 179"/>
                <a:gd name="T29" fmla="*/ 26 h 61"/>
                <a:gd name="T30" fmla="*/ 127 w 179"/>
                <a:gd name="T31" fmla="*/ 29 h 61"/>
                <a:gd name="T32" fmla="*/ 121 w 179"/>
                <a:gd name="T33" fmla="*/ 33 h 61"/>
                <a:gd name="T34" fmla="*/ 115 w 179"/>
                <a:gd name="T35" fmla="*/ 37 h 61"/>
                <a:gd name="T36" fmla="*/ 119 w 179"/>
                <a:gd name="T37" fmla="*/ 40 h 61"/>
                <a:gd name="T38" fmla="*/ 125 w 179"/>
                <a:gd name="T39" fmla="*/ 43 h 61"/>
                <a:gd name="T40" fmla="*/ 131 w 179"/>
                <a:gd name="T41" fmla="*/ 46 h 61"/>
                <a:gd name="T42" fmla="*/ 138 w 179"/>
                <a:gd name="T43" fmla="*/ 47 h 61"/>
                <a:gd name="T44" fmla="*/ 144 w 179"/>
                <a:gd name="T45" fmla="*/ 50 h 61"/>
                <a:gd name="T46" fmla="*/ 150 w 179"/>
                <a:gd name="T47" fmla="*/ 53 h 61"/>
                <a:gd name="T48" fmla="*/ 153 w 179"/>
                <a:gd name="T49" fmla="*/ 56 h 61"/>
                <a:gd name="T50" fmla="*/ 155 w 179"/>
                <a:gd name="T51" fmla="*/ 61 h 61"/>
                <a:gd name="T52" fmla="*/ 144 w 179"/>
                <a:gd name="T53" fmla="*/ 61 h 61"/>
                <a:gd name="T54" fmla="*/ 135 w 179"/>
                <a:gd name="T55" fmla="*/ 60 h 61"/>
                <a:gd name="T56" fmla="*/ 125 w 179"/>
                <a:gd name="T57" fmla="*/ 57 h 61"/>
                <a:gd name="T58" fmla="*/ 115 w 179"/>
                <a:gd name="T59" fmla="*/ 53 h 61"/>
                <a:gd name="T60" fmla="*/ 105 w 179"/>
                <a:gd name="T61" fmla="*/ 51 h 61"/>
                <a:gd name="T62" fmla="*/ 95 w 179"/>
                <a:gd name="T63" fmla="*/ 49 h 61"/>
                <a:gd name="T64" fmla="*/ 85 w 179"/>
                <a:gd name="T65" fmla="*/ 48 h 61"/>
                <a:gd name="T66" fmla="*/ 75 w 179"/>
                <a:gd name="T67" fmla="*/ 49 h 61"/>
                <a:gd name="T68" fmla="*/ 68 w 179"/>
                <a:gd name="T69" fmla="*/ 49 h 61"/>
                <a:gd name="T70" fmla="*/ 60 w 179"/>
                <a:gd name="T71" fmla="*/ 48 h 61"/>
                <a:gd name="T72" fmla="*/ 53 w 179"/>
                <a:gd name="T73" fmla="*/ 47 h 61"/>
                <a:gd name="T74" fmla="*/ 45 w 179"/>
                <a:gd name="T75" fmla="*/ 46 h 61"/>
                <a:gd name="T76" fmla="*/ 38 w 179"/>
                <a:gd name="T77" fmla="*/ 45 h 61"/>
                <a:gd name="T78" fmla="*/ 31 w 179"/>
                <a:gd name="T79" fmla="*/ 43 h 61"/>
                <a:gd name="T80" fmla="*/ 24 w 179"/>
                <a:gd name="T81" fmla="*/ 40 h 61"/>
                <a:gd name="T82" fmla="*/ 19 w 179"/>
                <a:gd name="T83" fmla="*/ 37 h 61"/>
                <a:gd name="T84" fmla="*/ 13 w 179"/>
                <a:gd name="T85" fmla="*/ 27 h 61"/>
                <a:gd name="T86" fmla="*/ 5 w 179"/>
                <a:gd name="T87" fmla="*/ 18 h 61"/>
                <a:gd name="T88" fmla="*/ 0 w 179"/>
                <a:gd name="T89" fmla="*/ 9 h 61"/>
                <a:gd name="T90" fmla="*/ 4 w 179"/>
                <a:gd name="T91" fmla="*/ 0 h 61"/>
                <a:gd name="T92" fmla="*/ 13 w 179"/>
                <a:gd name="T93" fmla="*/ 6 h 61"/>
                <a:gd name="T94" fmla="*/ 21 w 179"/>
                <a:gd name="T95" fmla="*/ 13 h 61"/>
                <a:gd name="T96" fmla="*/ 28 w 179"/>
                <a:gd name="T97" fmla="*/ 20 h 61"/>
                <a:gd name="T98" fmla="*/ 36 w 179"/>
                <a:gd name="T99" fmla="*/ 27 h 61"/>
                <a:gd name="T100" fmla="*/ 45 w 179"/>
                <a:gd name="T101" fmla="*/ 33 h 61"/>
                <a:gd name="T102" fmla="*/ 56 w 179"/>
                <a:gd name="T103" fmla="*/ 36 h 61"/>
                <a:gd name="T104" fmla="*/ 68 w 179"/>
                <a:gd name="T105" fmla="*/ 37 h 61"/>
                <a:gd name="T106" fmla="*/ 82 w 179"/>
                <a:gd name="T107" fmla="*/ 3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9" h="61">
                  <a:moveTo>
                    <a:pt x="82" y="34"/>
                  </a:moveTo>
                  <a:lnTo>
                    <a:pt x="93" y="28"/>
                  </a:lnTo>
                  <a:lnTo>
                    <a:pt x="104" y="22"/>
                  </a:lnTo>
                  <a:lnTo>
                    <a:pt x="116" y="18"/>
                  </a:lnTo>
                  <a:lnTo>
                    <a:pt x="128" y="14"/>
                  </a:lnTo>
                  <a:lnTo>
                    <a:pt x="141" y="12"/>
                  </a:lnTo>
                  <a:lnTo>
                    <a:pt x="154" y="12"/>
                  </a:lnTo>
                  <a:lnTo>
                    <a:pt x="166" y="12"/>
                  </a:lnTo>
                  <a:lnTo>
                    <a:pt x="179" y="15"/>
                  </a:lnTo>
                  <a:lnTo>
                    <a:pt x="179" y="23"/>
                  </a:lnTo>
                  <a:lnTo>
                    <a:pt x="166" y="21"/>
                  </a:lnTo>
                  <a:lnTo>
                    <a:pt x="155" y="21"/>
                  </a:lnTo>
                  <a:lnTo>
                    <a:pt x="147" y="22"/>
                  </a:lnTo>
                  <a:lnTo>
                    <a:pt x="139" y="24"/>
                  </a:lnTo>
                  <a:lnTo>
                    <a:pt x="132" y="26"/>
                  </a:lnTo>
                  <a:lnTo>
                    <a:pt x="127" y="29"/>
                  </a:lnTo>
                  <a:lnTo>
                    <a:pt x="121" y="33"/>
                  </a:lnTo>
                  <a:lnTo>
                    <a:pt x="115" y="37"/>
                  </a:lnTo>
                  <a:lnTo>
                    <a:pt x="119" y="40"/>
                  </a:lnTo>
                  <a:lnTo>
                    <a:pt x="125" y="43"/>
                  </a:lnTo>
                  <a:lnTo>
                    <a:pt x="131" y="46"/>
                  </a:lnTo>
                  <a:lnTo>
                    <a:pt x="138" y="47"/>
                  </a:lnTo>
                  <a:lnTo>
                    <a:pt x="144" y="50"/>
                  </a:lnTo>
                  <a:lnTo>
                    <a:pt x="150" y="53"/>
                  </a:lnTo>
                  <a:lnTo>
                    <a:pt x="153" y="56"/>
                  </a:lnTo>
                  <a:lnTo>
                    <a:pt x="155" y="61"/>
                  </a:lnTo>
                  <a:lnTo>
                    <a:pt x="144" y="61"/>
                  </a:lnTo>
                  <a:lnTo>
                    <a:pt x="135" y="60"/>
                  </a:lnTo>
                  <a:lnTo>
                    <a:pt x="125" y="57"/>
                  </a:lnTo>
                  <a:lnTo>
                    <a:pt x="115" y="53"/>
                  </a:lnTo>
                  <a:lnTo>
                    <a:pt x="105" y="51"/>
                  </a:lnTo>
                  <a:lnTo>
                    <a:pt x="95" y="49"/>
                  </a:lnTo>
                  <a:lnTo>
                    <a:pt x="85" y="48"/>
                  </a:lnTo>
                  <a:lnTo>
                    <a:pt x="75" y="49"/>
                  </a:lnTo>
                  <a:lnTo>
                    <a:pt x="68" y="49"/>
                  </a:lnTo>
                  <a:lnTo>
                    <a:pt x="60" y="48"/>
                  </a:lnTo>
                  <a:lnTo>
                    <a:pt x="53" y="47"/>
                  </a:lnTo>
                  <a:lnTo>
                    <a:pt x="45" y="46"/>
                  </a:lnTo>
                  <a:lnTo>
                    <a:pt x="38" y="45"/>
                  </a:lnTo>
                  <a:lnTo>
                    <a:pt x="31" y="43"/>
                  </a:lnTo>
                  <a:lnTo>
                    <a:pt x="24" y="40"/>
                  </a:lnTo>
                  <a:lnTo>
                    <a:pt x="19" y="37"/>
                  </a:lnTo>
                  <a:lnTo>
                    <a:pt x="13" y="27"/>
                  </a:lnTo>
                  <a:lnTo>
                    <a:pt x="5" y="18"/>
                  </a:lnTo>
                  <a:lnTo>
                    <a:pt x="0" y="9"/>
                  </a:lnTo>
                  <a:lnTo>
                    <a:pt x="4" y="0"/>
                  </a:lnTo>
                  <a:lnTo>
                    <a:pt x="13" y="6"/>
                  </a:lnTo>
                  <a:lnTo>
                    <a:pt x="21" y="13"/>
                  </a:lnTo>
                  <a:lnTo>
                    <a:pt x="28" y="20"/>
                  </a:lnTo>
                  <a:lnTo>
                    <a:pt x="36" y="27"/>
                  </a:lnTo>
                  <a:lnTo>
                    <a:pt x="45" y="33"/>
                  </a:lnTo>
                  <a:lnTo>
                    <a:pt x="56" y="36"/>
                  </a:lnTo>
                  <a:lnTo>
                    <a:pt x="68" y="37"/>
                  </a:lnTo>
                  <a:lnTo>
                    <a:pt x="82"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181"/>
            <p:cNvSpPr>
              <a:spLocks/>
            </p:cNvSpPr>
            <p:nvPr/>
          </p:nvSpPr>
          <p:spPr bwMode="auto">
            <a:xfrm>
              <a:off x="2251" y="2112"/>
              <a:ext cx="448" cy="463"/>
            </a:xfrm>
            <a:custGeom>
              <a:avLst/>
              <a:gdLst>
                <a:gd name="T0" fmla="*/ 140 w 448"/>
                <a:gd name="T1" fmla="*/ 23 h 463"/>
                <a:gd name="T2" fmla="*/ 163 w 448"/>
                <a:gd name="T3" fmla="*/ 24 h 463"/>
                <a:gd name="T4" fmla="*/ 187 w 448"/>
                <a:gd name="T5" fmla="*/ 26 h 463"/>
                <a:gd name="T6" fmla="*/ 210 w 448"/>
                <a:gd name="T7" fmla="*/ 29 h 463"/>
                <a:gd name="T8" fmla="*/ 233 w 448"/>
                <a:gd name="T9" fmla="*/ 33 h 463"/>
                <a:gd name="T10" fmla="*/ 256 w 448"/>
                <a:gd name="T11" fmla="*/ 38 h 463"/>
                <a:gd name="T12" fmla="*/ 276 w 448"/>
                <a:gd name="T13" fmla="*/ 46 h 463"/>
                <a:gd name="T14" fmla="*/ 297 w 448"/>
                <a:gd name="T15" fmla="*/ 55 h 463"/>
                <a:gd name="T16" fmla="*/ 310 w 448"/>
                <a:gd name="T17" fmla="*/ 57 h 463"/>
                <a:gd name="T18" fmla="*/ 319 w 448"/>
                <a:gd name="T19" fmla="*/ 51 h 463"/>
                <a:gd name="T20" fmla="*/ 332 w 448"/>
                <a:gd name="T21" fmla="*/ 58 h 463"/>
                <a:gd name="T22" fmla="*/ 333 w 448"/>
                <a:gd name="T23" fmla="*/ 72 h 463"/>
                <a:gd name="T24" fmla="*/ 320 w 448"/>
                <a:gd name="T25" fmla="*/ 81 h 463"/>
                <a:gd name="T26" fmla="*/ 309 w 448"/>
                <a:gd name="T27" fmla="*/ 81 h 463"/>
                <a:gd name="T28" fmla="*/ 301 w 448"/>
                <a:gd name="T29" fmla="*/ 74 h 463"/>
                <a:gd name="T30" fmla="*/ 292 w 448"/>
                <a:gd name="T31" fmla="*/ 68 h 463"/>
                <a:gd name="T32" fmla="*/ 270 w 448"/>
                <a:gd name="T33" fmla="*/ 60 h 463"/>
                <a:gd name="T34" fmla="*/ 235 w 448"/>
                <a:gd name="T35" fmla="*/ 51 h 463"/>
                <a:gd name="T36" fmla="*/ 198 w 448"/>
                <a:gd name="T37" fmla="*/ 44 h 463"/>
                <a:gd name="T38" fmla="*/ 161 w 448"/>
                <a:gd name="T39" fmla="*/ 40 h 463"/>
                <a:gd name="T40" fmla="*/ 133 w 448"/>
                <a:gd name="T41" fmla="*/ 79 h 463"/>
                <a:gd name="T42" fmla="*/ 135 w 448"/>
                <a:gd name="T43" fmla="*/ 162 h 463"/>
                <a:gd name="T44" fmla="*/ 157 w 448"/>
                <a:gd name="T45" fmla="*/ 205 h 463"/>
                <a:gd name="T46" fmla="*/ 192 w 448"/>
                <a:gd name="T47" fmla="*/ 243 h 463"/>
                <a:gd name="T48" fmla="*/ 241 w 448"/>
                <a:gd name="T49" fmla="*/ 297 h 463"/>
                <a:gd name="T50" fmla="*/ 283 w 448"/>
                <a:gd name="T51" fmla="*/ 341 h 463"/>
                <a:gd name="T52" fmla="*/ 299 w 448"/>
                <a:gd name="T53" fmla="*/ 366 h 463"/>
                <a:gd name="T54" fmla="*/ 305 w 448"/>
                <a:gd name="T55" fmla="*/ 392 h 463"/>
                <a:gd name="T56" fmla="*/ 320 w 448"/>
                <a:gd name="T57" fmla="*/ 415 h 463"/>
                <a:gd name="T58" fmla="*/ 349 w 448"/>
                <a:gd name="T59" fmla="*/ 429 h 463"/>
                <a:gd name="T60" fmla="*/ 381 w 448"/>
                <a:gd name="T61" fmla="*/ 439 h 463"/>
                <a:gd name="T62" fmla="*/ 414 w 448"/>
                <a:gd name="T63" fmla="*/ 446 h 463"/>
                <a:gd name="T64" fmla="*/ 437 w 448"/>
                <a:gd name="T65" fmla="*/ 453 h 463"/>
                <a:gd name="T66" fmla="*/ 448 w 448"/>
                <a:gd name="T67" fmla="*/ 460 h 463"/>
                <a:gd name="T68" fmla="*/ 425 w 448"/>
                <a:gd name="T69" fmla="*/ 463 h 463"/>
                <a:gd name="T70" fmla="*/ 376 w 448"/>
                <a:gd name="T71" fmla="*/ 456 h 463"/>
                <a:gd name="T72" fmla="*/ 328 w 448"/>
                <a:gd name="T73" fmla="*/ 442 h 463"/>
                <a:gd name="T74" fmla="*/ 293 w 448"/>
                <a:gd name="T75" fmla="*/ 419 h 463"/>
                <a:gd name="T76" fmla="*/ 283 w 448"/>
                <a:gd name="T77" fmla="*/ 387 h 463"/>
                <a:gd name="T78" fmla="*/ 269 w 448"/>
                <a:gd name="T79" fmla="*/ 360 h 463"/>
                <a:gd name="T80" fmla="*/ 245 w 448"/>
                <a:gd name="T81" fmla="*/ 337 h 463"/>
                <a:gd name="T82" fmla="*/ 217 w 448"/>
                <a:gd name="T83" fmla="*/ 314 h 463"/>
                <a:gd name="T84" fmla="*/ 190 w 448"/>
                <a:gd name="T85" fmla="*/ 288 h 463"/>
                <a:gd name="T86" fmla="*/ 166 w 448"/>
                <a:gd name="T87" fmla="*/ 262 h 463"/>
                <a:gd name="T88" fmla="*/ 144 w 448"/>
                <a:gd name="T89" fmla="*/ 237 h 463"/>
                <a:gd name="T90" fmla="*/ 122 w 448"/>
                <a:gd name="T91" fmla="*/ 209 h 463"/>
                <a:gd name="T92" fmla="*/ 15 w 448"/>
                <a:gd name="T93" fmla="*/ 232 h 463"/>
                <a:gd name="T94" fmla="*/ 0 w 448"/>
                <a:gd name="T95" fmla="*/ 212 h 463"/>
                <a:gd name="T96" fmla="*/ 5 w 448"/>
                <a:gd name="T97" fmla="*/ 182 h 463"/>
                <a:gd name="T98" fmla="*/ 11 w 448"/>
                <a:gd name="T99" fmla="*/ 192 h 463"/>
                <a:gd name="T100" fmla="*/ 15 w 448"/>
                <a:gd name="T101" fmla="*/ 202 h 463"/>
                <a:gd name="T102" fmla="*/ 39 w 448"/>
                <a:gd name="T103" fmla="*/ 199 h 463"/>
                <a:gd name="T104" fmla="*/ 59 w 448"/>
                <a:gd name="T105" fmla="*/ 189 h 463"/>
                <a:gd name="T106" fmla="*/ 80 w 448"/>
                <a:gd name="T107" fmla="*/ 177 h 463"/>
                <a:gd name="T108" fmla="*/ 101 w 448"/>
                <a:gd name="T109" fmla="*/ 168 h 463"/>
                <a:gd name="T110" fmla="*/ 99 w 448"/>
                <a:gd name="T111" fmla="*/ 106 h 463"/>
                <a:gd name="T112" fmla="*/ 108 w 448"/>
                <a:gd name="T113" fmla="*/ 45 h 463"/>
                <a:gd name="T114" fmla="*/ 100 w 448"/>
                <a:gd name="T115" fmla="*/ 23 h 463"/>
                <a:gd name="T116" fmla="*/ 109 w 448"/>
                <a:gd name="T117" fmla="*/ 0 h 463"/>
                <a:gd name="T118" fmla="*/ 122 w 448"/>
                <a:gd name="T119" fmla="*/ 10 h 463"/>
                <a:gd name="T120" fmla="*/ 129 w 448"/>
                <a:gd name="T121" fmla="*/ 22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8" h="463">
                  <a:moveTo>
                    <a:pt x="129" y="22"/>
                  </a:moveTo>
                  <a:lnTo>
                    <a:pt x="140" y="23"/>
                  </a:lnTo>
                  <a:lnTo>
                    <a:pt x="152" y="23"/>
                  </a:lnTo>
                  <a:lnTo>
                    <a:pt x="163" y="24"/>
                  </a:lnTo>
                  <a:lnTo>
                    <a:pt x="175" y="24"/>
                  </a:lnTo>
                  <a:lnTo>
                    <a:pt x="187" y="26"/>
                  </a:lnTo>
                  <a:lnTo>
                    <a:pt x="198" y="27"/>
                  </a:lnTo>
                  <a:lnTo>
                    <a:pt x="210" y="29"/>
                  </a:lnTo>
                  <a:lnTo>
                    <a:pt x="222" y="31"/>
                  </a:lnTo>
                  <a:lnTo>
                    <a:pt x="233" y="33"/>
                  </a:lnTo>
                  <a:lnTo>
                    <a:pt x="245" y="36"/>
                  </a:lnTo>
                  <a:lnTo>
                    <a:pt x="256" y="38"/>
                  </a:lnTo>
                  <a:lnTo>
                    <a:pt x="267" y="42"/>
                  </a:lnTo>
                  <a:lnTo>
                    <a:pt x="276" y="46"/>
                  </a:lnTo>
                  <a:lnTo>
                    <a:pt x="287" y="50"/>
                  </a:lnTo>
                  <a:lnTo>
                    <a:pt x="297" y="55"/>
                  </a:lnTo>
                  <a:lnTo>
                    <a:pt x="306" y="60"/>
                  </a:lnTo>
                  <a:lnTo>
                    <a:pt x="310" y="57"/>
                  </a:lnTo>
                  <a:lnTo>
                    <a:pt x="315" y="53"/>
                  </a:lnTo>
                  <a:lnTo>
                    <a:pt x="319" y="51"/>
                  </a:lnTo>
                  <a:lnTo>
                    <a:pt x="326" y="51"/>
                  </a:lnTo>
                  <a:lnTo>
                    <a:pt x="332" y="58"/>
                  </a:lnTo>
                  <a:lnTo>
                    <a:pt x="334" y="65"/>
                  </a:lnTo>
                  <a:lnTo>
                    <a:pt x="333" y="72"/>
                  </a:lnTo>
                  <a:lnTo>
                    <a:pt x="326" y="78"/>
                  </a:lnTo>
                  <a:lnTo>
                    <a:pt x="320" y="81"/>
                  </a:lnTo>
                  <a:lnTo>
                    <a:pt x="315" y="82"/>
                  </a:lnTo>
                  <a:lnTo>
                    <a:pt x="309" y="81"/>
                  </a:lnTo>
                  <a:lnTo>
                    <a:pt x="305" y="79"/>
                  </a:lnTo>
                  <a:lnTo>
                    <a:pt x="301" y="74"/>
                  </a:lnTo>
                  <a:lnTo>
                    <a:pt x="296" y="71"/>
                  </a:lnTo>
                  <a:lnTo>
                    <a:pt x="292" y="68"/>
                  </a:lnTo>
                  <a:lnTo>
                    <a:pt x="286" y="66"/>
                  </a:lnTo>
                  <a:lnTo>
                    <a:pt x="270" y="60"/>
                  </a:lnTo>
                  <a:lnTo>
                    <a:pt x="252" y="55"/>
                  </a:lnTo>
                  <a:lnTo>
                    <a:pt x="235" y="51"/>
                  </a:lnTo>
                  <a:lnTo>
                    <a:pt x="216" y="47"/>
                  </a:lnTo>
                  <a:lnTo>
                    <a:pt x="198" y="44"/>
                  </a:lnTo>
                  <a:lnTo>
                    <a:pt x="179" y="42"/>
                  </a:lnTo>
                  <a:lnTo>
                    <a:pt x="161" y="40"/>
                  </a:lnTo>
                  <a:lnTo>
                    <a:pt x="141" y="39"/>
                  </a:lnTo>
                  <a:lnTo>
                    <a:pt x="133" y="79"/>
                  </a:lnTo>
                  <a:lnTo>
                    <a:pt x="130" y="121"/>
                  </a:lnTo>
                  <a:lnTo>
                    <a:pt x="135" y="162"/>
                  </a:lnTo>
                  <a:lnTo>
                    <a:pt x="152" y="199"/>
                  </a:lnTo>
                  <a:lnTo>
                    <a:pt x="157" y="205"/>
                  </a:lnTo>
                  <a:lnTo>
                    <a:pt x="171" y="221"/>
                  </a:lnTo>
                  <a:lnTo>
                    <a:pt x="192" y="243"/>
                  </a:lnTo>
                  <a:lnTo>
                    <a:pt x="216" y="270"/>
                  </a:lnTo>
                  <a:lnTo>
                    <a:pt x="241" y="297"/>
                  </a:lnTo>
                  <a:lnTo>
                    <a:pt x="264" y="321"/>
                  </a:lnTo>
                  <a:lnTo>
                    <a:pt x="283" y="341"/>
                  </a:lnTo>
                  <a:lnTo>
                    <a:pt x="294" y="353"/>
                  </a:lnTo>
                  <a:lnTo>
                    <a:pt x="299" y="366"/>
                  </a:lnTo>
                  <a:lnTo>
                    <a:pt x="303" y="379"/>
                  </a:lnTo>
                  <a:lnTo>
                    <a:pt x="305" y="392"/>
                  </a:lnTo>
                  <a:lnTo>
                    <a:pt x="307" y="405"/>
                  </a:lnTo>
                  <a:lnTo>
                    <a:pt x="320" y="415"/>
                  </a:lnTo>
                  <a:lnTo>
                    <a:pt x="334" y="422"/>
                  </a:lnTo>
                  <a:lnTo>
                    <a:pt x="349" y="429"/>
                  </a:lnTo>
                  <a:lnTo>
                    <a:pt x="365" y="435"/>
                  </a:lnTo>
                  <a:lnTo>
                    <a:pt x="381" y="439"/>
                  </a:lnTo>
                  <a:lnTo>
                    <a:pt x="398" y="443"/>
                  </a:lnTo>
                  <a:lnTo>
                    <a:pt x="414" y="446"/>
                  </a:lnTo>
                  <a:lnTo>
                    <a:pt x="431" y="449"/>
                  </a:lnTo>
                  <a:lnTo>
                    <a:pt x="437" y="453"/>
                  </a:lnTo>
                  <a:lnTo>
                    <a:pt x="444" y="456"/>
                  </a:lnTo>
                  <a:lnTo>
                    <a:pt x="448" y="460"/>
                  </a:lnTo>
                  <a:lnTo>
                    <a:pt x="448" y="463"/>
                  </a:lnTo>
                  <a:lnTo>
                    <a:pt x="425" y="463"/>
                  </a:lnTo>
                  <a:lnTo>
                    <a:pt x="401" y="460"/>
                  </a:lnTo>
                  <a:lnTo>
                    <a:pt x="376" y="456"/>
                  </a:lnTo>
                  <a:lnTo>
                    <a:pt x="351" y="449"/>
                  </a:lnTo>
                  <a:lnTo>
                    <a:pt x="328" y="442"/>
                  </a:lnTo>
                  <a:lnTo>
                    <a:pt x="308" y="431"/>
                  </a:lnTo>
                  <a:lnTo>
                    <a:pt x="293" y="419"/>
                  </a:lnTo>
                  <a:lnTo>
                    <a:pt x="284" y="404"/>
                  </a:lnTo>
                  <a:lnTo>
                    <a:pt x="283" y="387"/>
                  </a:lnTo>
                  <a:lnTo>
                    <a:pt x="278" y="372"/>
                  </a:lnTo>
                  <a:lnTo>
                    <a:pt x="269" y="360"/>
                  </a:lnTo>
                  <a:lnTo>
                    <a:pt x="258" y="347"/>
                  </a:lnTo>
                  <a:lnTo>
                    <a:pt x="245" y="337"/>
                  </a:lnTo>
                  <a:lnTo>
                    <a:pt x="231" y="326"/>
                  </a:lnTo>
                  <a:lnTo>
                    <a:pt x="217" y="314"/>
                  </a:lnTo>
                  <a:lnTo>
                    <a:pt x="204" y="301"/>
                  </a:lnTo>
                  <a:lnTo>
                    <a:pt x="190" y="288"/>
                  </a:lnTo>
                  <a:lnTo>
                    <a:pt x="178" y="275"/>
                  </a:lnTo>
                  <a:lnTo>
                    <a:pt x="166" y="262"/>
                  </a:lnTo>
                  <a:lnTo>
                    <a:pt x="155" y="250"/>
                  </a:lnTo>
                  <a:lnTo>
                    <a:pt x="144" y="237"/>
                  </a:lnTo>
                  <a:lnTo>
                    <a:pt x="133" y="223"/>
                  </a:lnTo>
                  <a:lnTo>
                    <a:pt x="122" y="209"/>
                  </a:lnTo>
                  <a:lnTo>
                    <a:pt x="111" y="195"/>
                  </a:lnTo>
                  <a:lnTo>
                    <a:pt x="15" y="232"/>
                  </a:lnTo>
                  <a:lnTo>
                    <a:pt x="5" y="227"/>
                  </a:lnTo>
                  <a:lnTo>
                    <a:pt x="0" y="212"/>
                  </a:lnTo>
                  <a:lnTo>
                    <a:pt x="0" y="195"/>
                  </a:lnTo>
                  <a:lnTo>
                    <a:pt x="5" y="182"/>
                  </a:lnTo>
                  <a:lnTo>
                    <a:pt x="7" y="185"/>
                  </a:lnTo>
                  <a:lnTo>
                    <a:pt x="11" y="192"/>
                  </a:lnTo>
                  <a:lnTo>
                    <a:pt x="14" y="198"/>
                  </a:lnTo>
                  <a:lnTo>
                    <a:pt x="15" y="202"/>
                  </a:lnTo>
                  <a:lnTo>
                    <a:pt x="27" y="202"/>
                  </a:lnTo>
                  <a:lnTo>
                    <a:pt x="39" y="199"/>
                  </a:lnTo>
                  <a:lnTo>
                    <a:pt x="49" y="195"/>
                  </a:lnTo>
                  <a:lnTo>
                    <a:pt x="59" y="189"/>
                  </a:lnTo>
                  <a:lnTo>
                    <a:pt x="69" y="183"/>
                  </a:lnTo>
                  <a:lnTo>
                    <a:pt x="80" y="177"/>
                  </a:lnTo>
                  <a:lnTo>
                    <a:pt x="89" y="172"/>
                  </a:lnTo>
                  <a:lnTo>
                    <a:pt x="101" y="168"/>
                  </a:lnTo>
                  <a:lnTo>
                    <a:pt x="97" y="136"/>
                  </a:lnTo>
                  <a:lnTo>
                    <a:pt x="99" y="106"/>
                  </a:lnTo>
                  <a:lnTo>
                    <a:pt x="104" y="76"/>
                  </a:lnTo>
                  <a:lnTo>
                    <a:pt x="108" y="45"/>
                  </a:lnTo>
                  <a:lnTo>
                    <a:pt x="100" y="34"/>
                  </a:lnTo>
                  <a:lnTo>
                    <a:pt x="100" y="23"/>
                  </a:lnTo>
                  <a:lnTo>
                    <a:pt x="105" y="11"/>
                  </a:lnTo>
                  <a:lnTo>
                    <a:pt x="109" y="0"/>
                  </a:lnTo>
                  <a:lnTo>
                    <a:pt x="116" y="3"/>
                  </a:lnTo>
                  <a:lnTo>
                    <a:pt x="122" y="10"/>
                  </a:lnTo>
                  <a:lnTo>
                    <a:pt x="127" y="18"/>
                  </a:lnTo>
                  <a:lnTo>
                    <a:pt x="129"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82"/>
            <p:cNvSpPr>
              <a:spLocks/>
            </p:cNvSpPr>
            <p:nvPr/>
          </p:nvSpPr>
          <p:spPr bwMode="auto">
            <a:xfrm>
              <a:off x="2889" y="2161"/>
              <a:ext cx="328" cy="162"/>
            </a:xfrm>
            <a:custGeom>
              <a:avLst/>
              <a:gdLst>
                <a:gd name="T0" fmla="*/ 286 w 328"/>
                <a:gd name="T1" fmla="*/ 138 h 162"/>
                <a:gd name="T2" fmla="*/ 300 w 328"/>
                <a:gd name="T3" fmla="*/ 106 h 162"/>
                <a:gd name="T4" fmla="*/ 309 w 328"/>
                <a:gd name="T5" fmla="*/ 77 h 162"/>
                <a:gd name="T6" fmla="*/ 307 w 328"/>
                <a:gd name="T7" fmla="*/ 50 h 162"/>
                <a:gd name="T8" fmla="*/ 289 w 328"/>
                <a:gd name="T9" fmla="*/ 52 h 162"/>
                <a:gd name="T10" fmla="*/ 274 w 328"/>
                <a:gd name="T11" fmla="*/ 84 h 162"/>
                <a:gd name="T12" fmla="*/ 265 w 328"/>
                <a:gd name="T13" fmla="*/ 117 h 162"/>
                <a:gd name="T14" fmla="*/ 260 w 328"/>
                <a:gd name="T15" fmla="*/ 146 h 162"/>
                <a:gd name="T16" fmla="*/ 253 w 328"/>
                <a:gd name="T17" fmla="*/ 160 h 162"/>
                <a:gd name="T18" fmla="*/ 248 w 328"/>
                <a:gd name="T19" fmla="*/ 160 h 162"/>
                <a:gd name="T20" fmla="*/ 243 w 328"/>
                <a:gd name="T21" fmla="*/ 153 h 162"/>
                <a:gd name="T22" fmla="*/ 248 w 328"/>
                <a:gd name="T23" fmla="*/ 120 h 162"/>
                <a:gd name="T24" fmla="*/ 260 w 328"/>
                <a:gd name="T25" fmla="*/ 78 h 162"/>
                <a:gd name="T26" fmla="*/ 276 w 328"/>
                <a:gd name="T27" fmla="*/ 39 h 162"/>
                <a:gd name="T28" fmla="*/ 278 w 328"/>
                <a:gd name="T29" fmla="*/ 26 h 162"/>
                <a:gd name="T30" fmla="*/ 264 w 328"/>
                <a:gd name="T31" fmla="*/ 30 h 162"/>
                <a:gd name="T32" fmla="*/ 252 w 328"/>
                <a:gd name="T33" fmla="*/ 37 h 162"/>
                <a:gd name="T34" fmla="*/ 243 w 328"/>
                <a:gd name="T35" fmla="*/ 46 h 162"/>
                <a:gd name="T36" fmla="*/ 240 w 328"/>
                <a:gd name="T37" fmla="*/ 71 h 162"/>
                <a:gd name="T38" fmla="*/ 233 w 328"/>
                <a:gd name="T39" fmla="*/ 115 h 162"/>
                <a:gd name="T40" fmla="*/ 220 w 328"/>
                <a:gd name="T41" fmla="*/ 135 h 162"/>
                <a:gd name="T42" fmla="*/ 214 w 328"/>
                <a:gd name="T43" fmla="*/ 135 h 162"/>
                <a:gd name="T44" fmla="*/ 216 w 328"/>
                <a:gd name="T45" fmla="*/ 112 h 162"/>
                <a:gd name="T46" fmla="*/ 219 w 328"/>
                <a:gd name="T47" fmla="*/ 78 h 162"/>
                <a:gd name="T48" fmla="*/ 211 w 328"/>
                <a:gd name="T49" fmla="*/ 73 h 162"/>
                <a:gd name="T50" fmla="*/ 203 w 328"/>
                <a:gd name="T51" fmla="*/ 78 h 162"/>
                <a:gd name="T52" fmla="*/ 194 w 328"/>
                <a:gd name="T53" fmla="*/ 84 h 162"/>
                <a:gd name="T54" fmla="*/ 185 w 328"/>
                <a:gd name="T55" fmla="*/ 91 h 162"/>
                <a:gd name="T56" fmla="*/ 179 w 328"/>
                <a:gd name="T57" fmla="*/ 106 h 162"/>
                <a:gd name="T58" fmla="*/ 180 w 328"/>
                <a:gd name="T59" fmla="*/ 133 h 162"/>
                <a:gd name="T60" fmla="*/ 185 w 328"/>
                <a:gd name="T61" fmla="*/ 146 h 162"/>
                <a:gd name="T62" fmla="*/ 178 w 328"/>
                <a:gd name="T63" fmla="*/ 146 h 162"/>
                <a:gd name="T64" fmla="*/ 163 w 328"/>
                <a:gd name="T65" fmla="*/ 136 h 162"/>
                <a:gd name="T66" fmla="*/ 159 w 328"/>
                <a:gd name="T67" fmla="*/ 112 h 162"/>
                <a:gd name="T68" fmla="*/ 148 w 328"/>
                <a:gd name="T69" fmla="*/ 107 h 162"/>
                <a:gd name="T70" fmla="*/ 146 w 328"/>
                <a:gd name="T71" fmla="*/ 129 h 162"/>
                <a:gd name="T72" fmla="*/ 141 w 328"/>
                <a:gd name="T73" fmla="*/ 140 h 162"/>
                <a:gd name="T74" fmla="*/ 132 w 328"/>
                <a:gd name="T75" fmla="*/ 137 h 162"/>
                <a:gd name="T76" fmla="*/ 131 w 328"/>
                <a:gd name="T77" fmla="*/ 105 h 162"/>
                <a:gd name="T78" fmla="*/ 97 w 328"/>
                <a:gd name="T79" fmla="*/ 109 h 162"/>
                <a:gd name="T80" fmla="*/ 53 w 328"/>
                <a:gd name="T81" fmla="*/ 103 h 162"/>
                <a:gd name="T82" fmla="*/ 15 w 328"/>
                <a:gd name="T83" fmla="*/ 92 h 162"/>
                <a:gd name="T84" fmla="*/ 0 w 328"/>
                <a:gd name="T85" fmla="*/ 78 h 162"/>
                <a:gd name="T86" fmla="*/ 27 w 328"/>
                <a:gd name="T87" fmla="*/ 78 h 162"/>
                <a:gd name="T88" fmla="*/ 66 w 328"/>
                <a:gd name="T89" fmla="*/ 83 h 162"/>
                <a:gd name="T90" fmla="*/ 105 w 328"/>
                <a:gd name="T91" fmla="*/ 87 h 162"/>
                <a:gd name="T92" fmla="*/ 131 w 328"/>
                <a:gd name="T93" fmla="*/ 87 h 162"/>
                <a:gd name="T94" fmla="*/ 169 w 328"/>
                <a:gd name="T95" fmla="*/ 68 h 162"/>
                <a:gd name="T96" fmla="*/ 205 w 328"/>
                <a:gd name="T97" fmla="*/ 42 h 162"/>
                <a:gd name="T98" fmla="*/ 240 w 328"/>
                <a:gd name="T99" fmla="*/ 16 h 162"/>
                <a:gd name="T100" fmla="*/ 281 w 328"/>
                <a:gd name="T101" fmla="*/ 0 h 162"/>
                <a:gd name="T102" fmla="*/ 295 w 328"/>
                <a:gd name="T103" fmla="*/ 3 h 162"/>
                <a:gd name="T104" fmla="*/ 307 w 328"/>
                <a:gd name="T105" fmla="*/ 10 h 162"/>
                <a:gd name="T106" fmla="*/ 316 w 328"/>
                <a:gd name="T107" fmla="*/ 19 h 162"/>
                <a:gd name="T108" fmla="*/ 323 w 328"/>
                <a:gd name="T109" fmla="*/ 30 h 162"/>
                <a:gd name="T110" fmla="*/ 328 w 328"/>
                <a:gd name="T111" fmla="*/ 62 h 162"/>
                <a:gd name="T112" fmla="*/ 324 w 328"/>
                <a:gd name="T113" fmla="*/ 97 h 162"/>
                <a:gd name="T114" fmla="*/ 311 w 328"/>
                <a:gd name="T115" fmla="*/ 132 h 162"/>
                <a:gd name="T116" fmla="*/ 291 w 328"/>
                <a:gd name="T117"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8" h="162">
                  <a:moveTo>
                    <a:pt x="279" y="155"/>
                  </a:moveTo>
                  <a:lnTo>
                    <a:pt x="286" y="138"/>
                  </a:lnTo>
                  <a:lnTo>
                    <a:pt x="293" y="122"/>
                  </a:lnTo>
                  <a:lnTo>
                    <a:pt x="300" y="106"/>
                  </a:lnTo>
                  <a:lnTo>
                    <a:pt x="306" y="91"/>
                  </a:lnTo>
                  <a:lnTo>
                    <a:pt x="309" y="77"/>
                  </a:lnTo>
                  <a:lnTo>
                    <a:pt x="310" y="63"/>
                  </a:lnTo>
                  <a:lnTo>
                    <a:pt x="307" y="50"/>
                  </a:lnTo>
                  <a:lnTo>
                    <a:pt x="300" y="38"/>
                  </a:lnTo>
                  <a:lnTo>
                    <a:pt x="289" y="52"/>
                  </a:lnTo>
                  <a:lnTo>
                    <a:pt x="281" y="67"/>
                  </a:lnTo>
                  <a:lnTo>
                    <a:pt x="274" y="84"/>
                  </a:lnTo>
                  <a:lnTo>
                    <a:pt x="269" y="100"/>
                  </a:lnTo>
                  <a:lnTo>
                    <a:pt x="265" y="117"/>
                  </a:lnTo>
                  <a:lnTo>
                    <a:pt x="262" y="133"/>
                  </a:lnTo>
                  <a:lnTo>
                    <a:pt x="260" y="146"/>
                  </a:lnTo>
                  <a:lnTo>
                    <a:pt x="256" y="158"/>
                  </a:lnTo>
                  <a:lnTo>
                    <a:pt x="253" y="160"/>
                  </a:lnTo>
                  <a:lnTo>
                    <a:pt x="251" y="160"/>
                  </a:lnTo>
                  <a:lnTo>
                    <a:pt x="248" y="160"/>
                  </a:lnTo>
                  <a:lnTo>
                    <a:pt x="244" y="160"/>
                  </a:lnTo>
                  <a:lnTo>
                    <a:pt x="243" y="153"/>
                  </a:lnTo>
                  <a:lnTo>
                    <a:pt x="244" y="139"/>
                  </a:lnTo>
                  <a:lnTo>
                    <a:pt x="248" y="120"/>
                  </a:lnTo>
                  <a:lnTo>
                    <a:pt x="253" y="99"/>
                  </a:lnTo>
                  <a:lnTo>
                    <a:pt x="260" y="78"/>
                  </a:lnTo>
                  <a:lnTo>
                    <a:pt x="267" y="57"/>
                  </a:lnTo>
                  <a:lnTo>
                    <a:pt x="276" y="39"/>
                  </a:lnTo>
                  <a:lnTo>
                    <a:pt x="285" y="25"/>
                  </a:lnTo>
                  <a:lnTo>
                    <a:pt x="278" y="26"/>
                  </a:lnTo>
                  <a:lnTo>
                    <a:pt x="272" y="28"/>
                  </a:lnTo>
                  <a:lnTo>
                    <a:pt x="264" y="30"/>
                  </a:lnTo>
                  <a:lnTo>
                    <a:pt x="257" y="33"/>
                  </a:lnTo>
                  <a:lnTo>
                    <a:pt x="252" y="37"/>
                  </a:lnTo>
                  <a:lnTo>
                    <a:pt x="246" y="41"/>
                  </a:lnTo>
                  <a:lnTo>
                    <a:pt x="243" y="46"/>
                  </a:lnTo>
                  <a:lnTo>
                    <a:pt x="240" y="51"/>
                  </a:lnTo>
                  <a:lnTo>
                    <a:pt x="240" y="71"/>
                  </a:lnTo>
                  <a:lnTo>
                    <a:pt x="239" y="94"/>
                  </a:lnTo>
                  <a:lnTo>
                    <a:pt x="233" y="115"/>
                  </a:lnTo>
                  <a:lnTo>
                    <a:pt x="223" y="134"/>
                  </a:lnTo>
                  <a:lnTo>
                    <a:pt x="220" y="135"/>
                  </a:lnTo>
                  <a:lnTo>
                    <a:pt x="217" y="135"/>
                  </a:lnTo>
                  <a:lnTo>
                    <a:pt x="214" y="135"/>
                  </a:lnTo>
                  <a:lnTo>
                    <a:pt x="209" y="135"/>
                  </a:lnTo>
                  <a:lnTo>
                    <a:pt x="216" y="112"/>
                  </a:lnTo>
                  <a:lnTo>
                    <a:pt x="219" y="92"/>
                  </a:lnTo>
                  <a:lnTo>
                    <a:pt x="219" y="78"/>
                  </a:lnTo>
                  <a:lnTo>
                    <a:pt x="217" y="71"/>
                  </a:lnTo>
                  <a:lnTo>
                    <a:pt x="211" y="73"/>
                  </a:lnTo>
                  <a:lnTo>
                    <a:pt x="207" y="75"/>
                  </a:lnTo>
                  <a:lnTo>
                    <a:pt x="203" y="78"/>
                  </a:lnTo>
                  <a:lnTo>
                    <a:pt x="198" y="81"/>
                  </a:lnTo>
                  <a:lnTo>
                    <a:pt x="194" y="84"/>
                  </a:lnTo>
                  <a:lnTo>
                    <a:pt x="190" y="87"/>
                  </a:lnTo>
                  <a:lnTo>
                    <a:pt x="185" y="91"/>
                  </a:lnTo>
                  <a:lnTo>
                    <a:pt x="181" y="93"/>
                  </a:lnTo>
                  <a:lnTo>
                    <a:pt x="179" y="106"/>
                  </a:lnTo>
                  <a:lnTo>
                    <a:pt x="178" y="119"/>
                  </a:lnTo>
                  <a:lnTo>
                    <a:pt x="180" y="133"/>
                  </a:lnTo>
                  <a:lnTo>
                    <a:pt x="187" y="144"/>
                  </a:lnTo>
                  <a:lnTo>
                    <a:pt x="185" y="146"/>
                  </a:lnTo>
                  <a:lnTo>
                    <a:pt x="182" y="147"/>
                  </a:lnTo>
                  <a:lnTo>
                    <a:pt x="178" y="146"/>
                  </a:lnTo>
                  <a:lnTo>
                    <a:pt x="173" y="146"/>
                  </a:lnTo>
                  <a:lnTo>
                    <a:pt x="163" y="136"/>
                  </a:lnTo>
                  <a:lnTo>
                    <a:pt x="160" y="125"/>
                  </a:lnTo>
                  <a:lnTo>
                    <a:pt x="159" y="112"/>
                  </a:lnTo>
                  <a:lnTo>
                    <a:pt x="158" y="99"/>
                  </a:lnTo>
                  <a:lnTo>
                    <a:pt x="148" y="107"/>
                  </a:lnTo>
                  <a:lnTo>
                    <a:pt x="146" y="118"/>
                  </a:lnTo>
                  <a:lnTo>
                    <a:pt x="146" y="129"/>
                  </a:lnTo>
                  <a:lnTo>
                    <a:pt x="146" y="140"/>
                  </a:lnTo>
                  <a:lnTo>
                    <a:pt x="141" y="140"/>
                  </a:lnTo>
                  <a:lnTo>
                    <a:pt x="136" y="139"/>
                  </a:lnTo>
                  <a:lnTo>
                    <a:pt x="132" y="137"/>
                  </a:lnTo>
                  <a:lnTo>
                    <a:pt x="131" y="132"/>
                  </a:lnTo>
                  <a:lnTo>
                    <a:pt x="131" y="105"/>
                  </a:lnTo>
                  <a:lnTo>
                    <a:pt x="115" y="108"/>
                  </a:lnTo>
                  <a:lnTo>
                    <a:pt x="97" y="109"/>
                  </a:lnTo>
                  <a:lnTo>
                    <a:pt x="75" y="106"/>
                  </a:lnTo>
                  <a:lnTo>
                    <a:pt x="53" y="103"/>
                  </a:lnTo>
                  <a:lnTo>
                    <a:pt x="32" y="98"/>
                  </a:lnTo>
                  <a:lnTo>
                    <a:pt x="15" y="92"/>
                  </a:lnTo>
                  <a:lnTo>
                    <a:pt x="4" y="85"/>
                  </a:lnTo>
                  <a:lnTo>
                    <a:pt x="0" y="78"/>
                  </a:lnTo>
                  <a:lnTo>
                    <a:pt x="11" y="77"/>
                  </a:lnTo>
                  <a:lnTo>
                    <a:pt x="27" y="78"/>
                  </a:lnTo>
                  <a:lnTo>
                    <a:pt x="45" y="79"/>
                  </a:lnTo>
                  <a:lnTo>
                    <a:pt x="66" y="83"/>
                  </a:lnTo>
                  <a:lnTo>
                    <a:pt x="87" y="85"/>
                  </a:lnTo>
                  <a:lnTo>
                    <a:pt x="105" y="87"/>
                  </a:lnTo>
                  <a:lnTo>
                    <a:pt x="121" y="88"/>
                  </a:lnTo>
                  <a:lnTo>
                    <a:pt x="131" y="87"/>
                  </a:lnTo>
                  <a:lnTo>
                    <a:pt x="150" y="79"/>
                  </a:lnTo>
                  <a:lnTo>
                    <a:pt x="169" y="68"/>
                  </a:lnTo>
                  <a:lnTo>
                    <a:pt x="187" y="56"/>
                  </a:lnTo>
                  <a:lnTo>
                    <a:pt x="205" y="42"/>
                  </a:lnTo>
                  <a:lnTo>
                    <a:pt x="222" y="29"/>
                  </a:lnTo>
                  <a:lnTo>
                    <a:pt x="240" y="16"/>
                  </a:lnTo>
                  <a:lnTo>
                    <a:pt x="260" y="7"/>
                  </a:lnTo>
                  <a:lnTo>
                    <a:pt x="281" y="0"/>
                  </a:lnTo>
                  <a:lnTo>
                    <a:pt x="288" y="2"/>
                  </a:lnTo>
                  <a:lnTo>
                    <a:pt x="295" y="3"/>
                  </a:lnTo>
                  <a:lnTo>
                    <a:pt x="301" y="7"/>
                  </a:lnTo>
                  <a:lnTo>
                    <a:pt x="307" y="10"/>
                  </a:lnTo>
                  <a:lnTo>
                    <a:pt x="312" y="15"/>
                  </a:lnTo>
                  <a:lnTo>
                    <a:pt x="316" y="19"/>
                  </a:lnTo>
                  <a:lnTo>
                    <a:pt x="321" y="24"/>
                  </a:lnTo>
                  <a:lnTo>
                    <a:pt x="323" y="30"/>
                  </a:lnTo>
                  <a:lnTo>
                    <a:pt x="327" y="45"/>
                  </a:lnTo>
                  <a:lnTo>
                    <a:pt x="328" y="62"/>
                  </a:lnTo>
                  <a:lnTo>
                    <a:pt x="327" y="79"/>
                  </a:lnTo>
                  <a:lnTo>
                    <a:pt x="324" y="97"/>
                  </a:lnTo>
                  <a:lnTo>
                    <a:pt x="319" y="115"/>
                  </a:lnTo>
                  <a:lnTo>
                    <a:pt x="311" y="132"/>
                  </a:lnTo>
                  <a:lnTo>
                    <a:pt x="302" y="148"/>
                  </a:lnTo>
                  <a:lnTo>
                    <a:pt x="291" y="162"/>
                  </a:lnTo>
                  <a:lnTo>
                    <a:pt x="279" y="1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83"/>
            <p:cNvSpPr>
              <a:spLocks/>
            </p:cNvSpPr>
            <p:nvPr/>
          </p:nvSpPr>
          <p:spPr bwMode="auto">
            <a:xfrm>
              <a:off x="2513" y="2174"/>
              <a:ext cx="750" cy="333"/>
            </a:xfrm>
            <a:custGeom>
              <a:avLst/>
              <a:gdLst>
                <a:gd name="T0" fmla="*/ 369 w 750"/>
                <a:gd name="T1" fmla="*/ 16 h 333"/>
                <a:gd name="T2" fmla="*/ 398 w 750"/>
                <a:gd name="T3" fmla="*/ 39 h 333"/>
                <a:gd name="T4" fmla="*/ 375 w 750"/>
                <a:gd name="T5" fmla="*/ 29 h 333"/>
                <a:gd name="T6" fmla="*/ 327 w 750"/>
                <a:gd name="T7" fmla="*/ 32 h 333"/>
                <a:gd name="T8" fmla="*/ 367 w 750"/>
                <a:gd name="T9" fmla="*/ 90 h 333"/>
                <a:gd name="T10" fmla="*/ 465 w 750"/>
                <a:gd name="T11" fmla="*/ 128 h 333"/>
                <a:gd name="T12" fmla="*/ 562 w 750"/>
                <a:gd name="T13" fmla="*/ 158 h 333"/>
                <a:gd name="T14" fmla="*/ 648 w 750"/>
                <a:gd name="T15" fmla="*/ 168 h 333"/>
                <a:gd name="T16" fmla="*/ 725 w 750"/>
                <a:gd name="T17" fmla="*/ 190 h 333"/>
                <a:gd name="T18" fmla="*/ 737 w 750"/>
                <a:gd name="T19" fmla="*/ 274 h 333"/>
                <a:gd name="T20" fmla="*/ 632 w 750"/>
                <a:gd name="T21" fmla="*/ 326 h 333"/>
                <a:gd name="T22" fmla="*/ 568 w 750"/>
                <a:gd name="T23" fmla="*/ 303 h 333"/>
                <a:gd name="T24" fmla="*/ 657 w 750"/>
                <a:gd name="T25" fmla="*/ 303 h 333"/>
                <a:gd name="T26" fmla="*/ 712 w 750"/>
                <a:gd name="T27" fmla="*/ 268 h 333"/>
                <a:gd name="T28" fmla="*/ 721 w 750"/>
                <a:gd name="T29" fmla="*/ 212 h 333"/>
                <a:gd name="T30" fmla="*/ 680 w 750"/>
                <a:gd name="T31" fmla="*/ 196 h 333"/>
                <a:gd name="T32" fmla="*/ 628 w 750"/>
                <a:gd name="T33" fmla="*/ 268 h 333"/>
                <a:gd name="T34" fmla="*/ 617 w 750"/>
                <a:gd name="T35" fmla="*/ 257 h 333"/>
                <a:gd name="T36" fmla="*/ 649 w 750"/>
                <a:gd name="T37" fmla="*/ 196 h 333"/>
                <a:gd name="T38" fmla="*/ 605 w 750"/>
                <a:gd name="T39" fmla="*/ 181 h 333"/>
                <a:gd name="T40" fmla="*/ 561 w 750"/>
                <a:gd name="T41" fmla="*/ 234 h 333"/>
                <a:gd name="T42" fmla="*/ 549 w 750"/>
                <a:gd name="T43" fmla="*/ 271 h 333"/>
                <a:gd name="T44" fmla="*/ 562 w 750"/>
                <a:gd name="T45" fmla="*/ 195 h 333"/>
                <a:gd name="T46" fmla="*/ 549 w 750"/>
                <a:gd name="T47" fmla="*/ 189 h 333"/>
                <a:gd name="T48" fmla="*/ 522 w 750"/>
                <a:gd name="T49" fmla="*/ 277 h 333"/>
                <a:gd name="T50" fmla="*/ 445 w 750"/>
                <a:gd name="T51" fmla="*/ 257 h 333"/>
                <a:gd name="T52" fmla="*/ 358 w 750"/>
                <a:gd name="T53" fmla="*/ 250 h 333"/>
                <a:gd name="T54" fmla="*/ 268 w 750"/>
                <a:gd name="T55" fmla="*/ 246 h 333"/>
                <a:gd name="T56" fmla="*/ 199 w 750"/>
                <a:gd name="T57" fmla="*/ 204 h 333"/>
                <a:gd name="T58" fmla="*/ 224 w 750"/>
                <a:gd name="T59" fmla="*/ 202 h 333"/>
                <a:gd name="T60" fmla="*/ 438 w 750"/>
                <a:gd name="T61" fmla="*/ 233 h 333"/>
                <a:gd name="T62" fmla="*/ 487 w 750"/>
                <a:gd name="T63" fmla="*/ 250 h 333"/>
                <a:gd name="T64" fmla="*/ 509 w 750"/>
                <a:gd name="T65" fmla="*/ 228 h 333"/>
                <a:gd name="T66" fmla="*/ 524 w 750"/>
                <a:gd name="T67" fmla="*/ 186 h 333"/>
                <a:gd name="T68" fmla="*/ 496 w 750"/>
                <a:gd name="T69" fmla="*/ 161 h 333"/>
                <a:gd name="T70" fmla="*/ 427 w 750"/>
                <a:gd name="T71" fmla="*/ 140 h 333"/>
                <a:gd name="T72" fmla="*/ 359 w 750"/>
                <a:gd name="T73" fmla="*/ 117 h 333"/>
                <a:gd name="T74" fmla="*/ 286 w 750"/>
                <a:gd name="T75" fmla="*/ 53 h 333"/>
                <a:gd name="T76" fmla="*/ 277 w 750"/>
                <a:gd name="T77" fmla="*/ 24 h 333"/>
                <a:gd name="T78" fmla="*/ 198 w 750"/>
                <a:gd name="T79" fmla="*/ 65 h 333"/>
                <a:gd name="T80" fmla="*/ 121 w 750"/>
                <a:gd name="T81" fmla="*/ 237 h 333"/>
                <a:gd name="T82" fmla="*/ 155 w 750"/>
                <a:gd name="T83" fmla="*/ 265 h 333"/>
                <a:gd name="T84" fmla="*/ 227 w 750"/>
                <a:gd name="T85" fmla="*/ 264 h 333"/>
                <a:gd name="T86" fmla="*/ 202 w 750"/>
                <a:gd name="T87" fmla="*/ 276 h 333"/>
                <a:gd name="T88" fmla="*/ 229 w 750"/>
                <a:gd name="T89" fmla="*/ 290 h 333"/>
                <a:gd name="T90" fmla="*/ 269 w 750"/>
                <a:gd name="T91" fmla="*/ 311 h 333"/>
                <a:gd name="T92" fmla="*/ 264 w 750"/>
                <a:gd name="T93" fmla="*/ 333 h 333"/>
                <a:gd name="T94" fmla="*/ 215 w 750"/>
                <a:gd name="T95" fmla="*/ 322 h 333"/>
                <a:gd name="T96" fmla="*/ 200 w 750"/>
                <a:gd name="T97" fmla="*/ 306 h 333"/>
                <a:gd name="T98" fmla="*/ 244 w 750"/>
                <a:gd name="T99" fmla="*/ 312 h 333"/>
                <a:gd name="T100" fmla="*/ 190 w 750"/>
                <a:gd name="T101" fmla="*/ 290 h 333"/>
                <a:gd name="T102" fmla="*/ 45 w 750"/>
                <a:gd name="T103" fmla="*/ 110 h 333"/>
                <a:gd name="T104" fmla="*/ 12 w 750"/>
                <a:gd name="T105" fmla="*/ 45 h 333"/>
                <a:gd name="T106" fmla="*/ 16 w 750"/>
                <a:gd name="T107" fmla="*/ 25 h 333"/>
                <a:gd name="T108" fmla="*/ 95 w 750"/>
                <a:gd name="T109" fmla="*/ 168 h 333"/>
                <a:gd name="T110" fmla="*/ 137 w 750"/>
                <a:gd name="T111" fmla="*/ 194 h 333"/>
                <a:gd name="T112" fmla="*/ 182 w 750"/>
                <a:gd name="T113" fmla="*/ 23 h 333"/>
                <a:gd name="T114" fmla="*/ 58 w 750"/>
                <a:gd name="T115" fmla="*/ 42 h 333"/>
                <a:gd name="T116" fmla="*/ 113 w 750"/>
                <a:gd name="T117" fmla="*/ 15 h 333"/>
                <a:gd name="T118" fmla="*/ 193 w 750"/>
                <a:gd name="T119" fmla="*/ 1 h 333"/>
                <a:gd name="T120" fmla="*/ 269 w 750"/>
                <a:gd name="T121" fmla="*/ 6 h 333"/>
                <a:gd name="T122" fmla="*/ 313 w 750"/>
                <a:gd name="T123" fmla="*/ 15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50" h="333">
                  <a:moveTo>
                    <a:pt x="320" y="17"/>
                  </a:moveTo>
                  <a:lnTo>
                    <a:pt x="329" y="16"/>
                  </a:lnTo>
                  <a:lnTo>
                    <a:pt x="339" y="16"/>
                  </a:lnTo>
                  <a:lnTo>
                    <a:pt x="349" y="16"/>
                  </a:lnTo>
                  <a:lnTo>
                    <a:pt x="359" y="16"/>
                  </a:lnTo>
                  <a:lnTo>
                    <a:pt x="369" y="16"/>
                  </a:lnTo>
                  <a:lnTo>
                    <a:pt x="377" y="14"/>
                  </a:lnTo>
                  <a:lnTo>
                    <a:pt x="386" y="11"/>
                  </a:lnTo>
                  <a:lnTo>
                    <a:pt x="394" y="6"/>
                  </a:lnTo>
                  <a:lnTo>
                    <a:pt x="397" y="12"/>
                  </a:lnTo>
                  <a:lnTo>
                    <a:pt x="399" y="25"/>
                  </a:lnTo>
                  <a:lnTo>
                    <a:pt x="398" y="39"/>
                  </a:lnTo>
                  <a:lnTo>
                    <a:pt x="396" y="50"/>
                  </a:lnTo>
                  <a:lnTo>
                    <a:pt x="392" y="48"/>
                  </a:lnTo>
                  <a:lnTo>
                    <a:pt x="388" y="43"/>
                  </a:lnTo>
                  <a:lnTo>
                    <a:pt x="385" y="35"/>
                  </a:lnTo>
                  <a:lnTo>
                    <a:pt x="382" y="28"/>
                  </a:lnTo>
                  <a:lnTo>
                    <a:pt x="375" y="29"/>
                  </a:lnTo>
                  <a:lnTo>
                    <a:pt x="368" y="30"/>
                  </a:lnTo>
                  <a:lnTo>
                    <a:pt x="360" y="31"/>
                  </a:lnTo>
                  <a:lnTo>
                    <a:pt x="352" y="31"/>
                  </a:lnTo>
                  <a:lnTo>
                    <a:pt x="344" y="31"/>
                  </a:lnTo>
                  <a:lnTo>
                    <a:pt x="335" y="31"/>
                  </a:lnTo>
                  <a:lnTo>
                    <a:pt x="327" y="32"/>
                  </a:lnTo>
                  <a:lnTo>
                    <a:pt x="318" y="34"/>
                  </a:lnTo>
                  <a:lnTo>
                    <a:pt x="324" y="48"/>
                  </a:lnTo>
                  <a:lnTo>
                    <a:pt x="333" y="60"/>
                  </a:lnTo>
                  <a:lnTo>
                    <a:pt x="342" y="71"/>
                  </a:lnTo>
                  <a:lnTo>
                    <a:pt x="353" y="81"/>
                  </a:lnTo>
                  <a:lnTo>
                    <a:pt x="367" y="90"/>
                  </a:lnTo>
                  <a:lnTo>
                    <a:pt x="381" y="98"/>
                  </a:lnTo>
                  <a:lnTo>
                    <a:pt x="396" y="105"/>
                  </a:lnTo>
                  <a:lnTo>
                    <a:pt x="412" y="111"/>
                  </a:lnTo>
                  <a:lnTo>
                    <a:pt x="430" y="117"/>
                  </a:lnTo>
                  <a:lnTo>
                    <a:pt x="446" y="123"/>
                  </a:lnTo>
                  <a:lnTo>
                    <a:pt x="465" y="128"/>
                  </a:lnTo>
                  <a:lnTo>
                    <a:pt x="482" y="133"/>
                  </a:lnTo>
                  <a:lnTo>
                    <a:pt x="500" y="138"/>
                  </a:lnTo>
                  <a:lnTo>
                    <a:pt x="517" y="143"/>
                  </a:lnTo>
                  <a:lnTo>
                    <a:pt x="534" y="148"/>
                  </a:lnTo>
                  <a:lnTo>
                    <a:pt x="550" y="154"/>
                  </a:lnTo>
                  <a:lnTo>
                    <a:pt x="562" y="158"/>
                  </a:lnTo>
                  <a:lnTo>
                    <a:pt x="575" y="161"/>
                  </a:lnTo>
                  <a:lnTo>
                    <a:pt x="590" y="163"/>
                  </a:lnTo>
                  <a:lnTo>
                    <a:pt x="604" y="165"/>
                  </a:lnTo>
                  <a:lnTo>
                    <a:pt x="618" y="166"/>
                  </a:lnTo>
                  <a:lnTo>
                    <a:pt x="632" y="168"/>
                  </a:lnTo>
                  <a:lnTo>
                    <a:pt x="648" y="168"/>
                  </a:lnTo>
                  <a:lnTo>
                    <a:pt x="662" y="170"/>
                  </a:lnTo>
                  <a:lnTo>
                    <a:pt x="675" y="173"/>
                  </a:lnTo>
                  <a:lnTo>
                    <a:pt x="689" y="175"/>
                  </a:lnTo>
                  <a:lnTo>
                    <a:pt x="702" y="179"/>
                  </a:lnTo>
                  <a:lnTo>
                    <a:pt x="713" y="184"/>
                  </a:lnTo>
                  <a:lnTo>
                    <a:pt x="725" y="190"/>
                  </a:lnTo>
                  <a:lnTo>
                    <a:pt x="735" y="197"/>
                  </a:lnTo>
                  <a:lnTo>
                    <a:pt x="743" y="207"/>
                  </a:lnTo>
                  <a:lnTo>
                    <a:pt x="750" y="217"/>
                  </a:lnTo>
                  <a:lnTo>
                    <a:pt x="749" y="237"/>
                  </a:lnTo>
                  <a:lnTo>
                    <a:pt x="745" y="256"/>
                  </a:lnTo>
                  <a:lnTo>
                    <a:pt x="737" y="274"/>
                  </a:lnTo>
                  <a:lnTo>
                    <a:pt x="725" y="290"/>
                  </a:lnTo>
                  <a:lnTo>
                    <a:pt x="711" y="304"/>
                  </a:lnTo>
                  <a:lnTo>
                    <a:pt x="692" y="315"/>
                  </a:lnTo>
                  <a:lnTo>
                    <a:pt x="672" y="323"/>
                  </a:lnTo>
                  <a:lnTo>
                    <a:pt x="649" y="327"/>
                  </a:lnTo>
                  <a:lnTo>
                    <a:pt x="632" y="326"/>
                  </a:lnTo>
                  <a:lnTo>
                    <a:pt x="618" y="324"/>
                  </a:lnTo>
                  <a:lnTo>
                    <a:pt x="605" y="320"/>
                  </a:lnTo>
                  <a:lnTo>
                    <a:pt x="594" y="317"/>
                  </a:lnTo>
                  <a:lnTo>
                    <a:pt x="584" y="312"/>
                  </a:lnTo>
                  <a:lnTo>
                    <a:pt x="575" y="307"/>
                  </a:lnTo>
                  <a:lnTo>
                    <a:pt x="568" y="303"/>
                  </a:lnTo>
                  <a:lnTo>
                    <a:pt x="561" y="298"/>
                  </a:lnTo>
                  <a:lnTo>
                    <a:pt x="587" y="304"/>
                  </a:lnTo>
                  <a:lnTo>
                    <a:pt x="610" y="305"/>
                  </a:lnTo>
                  <a:lnTo>
                    <a:pt x="629" y="306"/>
                  </a:lnTo>
                  <a:lnTo>
                    <a:pt x="644" y="305"/>
                  </a:lnTo>
                  <a:lnTo>
                    <a:pt x="657" y="303"/>
                  </a:lnTo>
                  <a:lnTo>
                    <a:pt x="668" y="300"/>
                  </a:lnTo>
                  <a:lnTo>
                    <a:pt x="676" y="297"/>
                  </a:lnTo>
                  <a:lnTo>
                    <a:pt x="684" y="294"/>
                  </a:lnTo>
                  <a:lnTo>
                    <a:pt x="695" y="285"/>
                  </a:lnTo>
                  <a:lnTo>
                    <a:pt x="703" y="277"/>
                  </a:lnTo>
                  <a:lnTo>
                    <a:pt x="712" y="268"/>
                  </a:lnTo>
                  <a:lnTo>
                    <a:pt x="719" y="258"/>
                  </a:lnTo>
                  <a:lnTo>
                    <a:pt x="723" y="249"/>
                  </a:lnTo>
                  <a:lnTo>
                    <a:pt x="725" y="239"/>
                  </a:lnTo>
                  <a:lnTo>
                    <a:pt x="725" y="229"/>
                  </a:lnTo>
                  <a:lnTo>
                    <a:pt x="723" y="218"/>
                  </a:lnTo>
                  <a:lnTo>
                    <a:pt x="721" y="212"/>
                  </a:lnTo>
                  <a:lnTo>
                    <a:pt x="717" y="208"/>
                  </a:lnTo>
                  <a:lnTo>
                    <a:pt x="710" y="204"/>
                  </a:lnTo>
                  <a:lnTo>
                    <a:pt x="703" y="202"/>
                  </a:lnTo>
                  <a:lnTo>
                    <a:pt x="696" y="200"/>
                  </a:lnTo>
                  <a:lnTo>
                    <a:pt x="688" y="198"/>
                  </a:lnTo>
                  <a:lnTo>
                    <a:pt x="680" y="196"/>
                  </a:lnTo>
                  <a:lnTo>
                    <a:pt x="673" y="195"/>
                  </a:lnTo>
                  <a:lnTo>
                    <a:pt x="675" y="212"/>
                  </a:lnTo>
                  <a:lnTo>
                    <a:pt x="669" y="229"/>
                  </a:lnTo>
                  <a:lnTo>
                    <a:pt x="657" y="243"/>
                  </a:lnTo>
                  <a:lnTo>
                    <a:pt x="643" y="257"/>
                  </a:lnTo>
                  <a:lnTo>
                    <a:pt x="628" y="268"/>
                  </a:lnTo>
                  <a:lnTo>
                    <a:pt x="614" y="276"/>
                  </a:lnTo>
                  <a:lnTo>
                    <a:pt x="603" y="280"/>
                  </a:lnTo>
                  <a:lnTo>
                    <a:pt x="599" y="280"/>
                  </a:lnTo>
                  <a:lnTo>
                    <a:pt x="601" y="274"/>
                  </a:lnTo>
                  <a:lnTo>
                    <a:pt x="607" y="266"/>
                  </a:lnTo>
                  <a:lnTo>
                    <a:pt x="617" y="257"/>
                  </a:lnTo>
                  <a:lnTo>
                    <a:pt x="627" y="246"/>
                  </a:lnTo>
                  <a:lnTo>
                    <a:pt x="638" y="235"/>
                  </a:lnTo>
                  <a:lnTo>
                    <a:pt x="647" y="223"/>
                  </a:lnTo>
                  <a:lnTo>
                    <a:pt x="652" y="212"/>
                  </a:lnTo>
                  <a:lnTo>
                    <a:pt x="653" y="202"/>
                  </a:lnTo>
                  <a:lnTo>
                    <a:pt x="649" y="196"/>
                  </a:lnTo>
                  <a:lnTo>
                    <a:pt x="642" y="192"/>
                  </a:lnTo>
                  <a:lnTo>
                    <a:pt x="636" y="188"/>
                  </a:lnTo>
                  <a:lnTo>
                    <a:pt x="629" y="186"/>
                  </a:lnTo>
                  <a:lnTo>
                    <a:pt x="621" y="183"/>
                  </a:lnTo>
                  <a:lnTo>
                    <a:pt x="614" y="182"/>
                  </a:lnTo>
                  <a:lnTo>
                    <a:pt x="605" y="181"/>
                  </a:lnTo>
                  <a:lnTo>
                    <a:pt x="597" y="182"/>
                  </a:lnTo>
                  <a:lnTo>
                    <a:pt x="585" y="191"/>
                  </a:lnTo>
                  <a:lnTo>
                    <a:pt x="577" y="201"/>
                  </a:lnTo>
                  <a:lnTo>
                    <a:pt x="569" y="211"/>
                  </a:lnTo>
                  <a:lnTo>
                    <a:pt x="564" y="223"/>
                  </a:lnTo>
                  <a:lnTo>
                    <a:pt x="561" y="234"/>
                  </a:lnTo>
                  <a:lnTo>
                    <a:pt x="559" y="246"/>
                  </a:lnTo>
                  <a:lnTo>
                    <a:pt x="559" y="257"/>
                  </a:lnTo>
                  <a:lnTo>
                    <a:pt x="560" y="268"/>
                  </a:lnTo>
                  <a:lnTo>
                    <a:pt x="556" y="269"/>
                  </a:lnTo>
                  <a:lnTo>
                    <a:pt x="552" y="271"/>
                  </a:lnTo>
                  <a:lnTo>
                    <a:pt x="549" y="271"/>
                  </a:lnTo>
                  <a:lnTo>
                    <a:pt x="547" y="270"/>
                  </a:lnTo>
                  <a:lnTo>
                    <a:pt x="545" y="253"/>
                  </a:lnTo>
                  <a:lnTo>
                    <a:pt x="546" y="236"/>
                  </a:lnTo>
                  <a:lnTo>
                    <a:pt x="550" y="221"/>
                  </a:lnTo>
                  <a:lnTo>
                    <a:pt x="556" y="207"/>
                  </a:lnTo>
                  <a:lnTo>
                    <a:pt x="562" y="195"/>
                  </a:lnTo>
                  <a:lnTo>
                    <a:pt x="568" y="187"/>
                  </a:lnTo>
                  <a:lnTo>
                    <a:pt x="572" y="181"/>
                  </a:lnTo>
                  <a:lnTo>
                    <a:pt x="574" y="179"/>
                  </a:lnTo>
                  <a:lnTo>
                    <a:pt x="564" y="177"/>
                  </a:lnTo>
                  <a:lnTo>
                    <a:pt x="556" y="181"/>
                  </a:lnTo>
                  <a:lnTo>
                    <a:pt x="549" y="189"/>
                  </a:lnTo>
                  <a:lnTo>
                    <a:pt x="544" y="195"/>
                  </a:lnTo>
                  <a:lnTo>
                    <a:pt x="532" y="216"/>
                  </a:lnTo>
                  <a:lnTo>
                    <a:pt x="524" y="234"/>
                  </a:lnTo>
                  <a:lnTo>
                    <a:pt x="523" y="254"/>
                  </a:lnTo>
                  <a:lnTo>
                    <a:pt x="526" y="277"/>
                  </a:lnTo>
                  <a:lnTo>
                    <a:pt x="522" y="277"/>
                  </a:lnTo>
                  <a:lnTo>
                    <a:pt x="513" y="275"/>
                  </a:lnTo>
                  <a:lnTo>
                    <a:pt x="501" y="271"/>
                  </a:lnTo>
                  <a:lnTo>
                    <a:pt x="488" y="268"/>
                  </a:lnTo>
                  <a:lnTo>
                    <a:pt x="473" y="264"/>
                  </a:lnTo>
                  <a:lnTo>
                    <a:pt x="458" y="260"/>
                  </a:lnTo>
                  <a:lnTo>
                    <a:pt x="445" y="257"/>
                  </a:lnTo>
                  <a:lnTo>
                    <a:pt x="435" y="255"/>
                  </a:lnTo>
                  <a:lnTo>
                    <a:pt x="420" y="252"/>
                  </a:lnTo>
                  <a:lnTo>
                    <a:pt x="405" y="250"/>
                  </a:lnTo>
                  <a:lnTo>
                    <a:pt x="388" y="250"/>
                  </a:lnTo>
                  <a:lnTo>
                    <a:pt x="373" y="250"/>
                  </a:lnTo>
                  <a:lnTo>
                    <a:pt x="358" y="250"/>
                  </a:lnTo>
                  <a:lnTo>
                    <a:pt x="342" y="250"/>
                  </a:lnTo>
                  <a:lnTo>
                    <a:pt x="327" y="250"/>
                  </a:lnTo>
                  <a:lnTo>
                    <a:pt x="312" y="250"/>
                  </a:lnTo>
                  <a:lnTo>
                    <a:pt x="297" y="250"/>
                  </a:lnTo>
                  <a:lnTo>
                    <a:pt x="282" y="249"/>
                  </a:lnTo>
                  <a:lnTo>
                    <a:pt x="268" y="246"/>
                  </a:lnTo>
                  <a:lnTo>
                    <a:pt x="255" y="243"/>
                  </a:lnTo>
                  <a:lnTo>
                    <a:pt x="241" y="237"/>
                  </a:lnTo>
                  <a:lnTo>
                    <a:pt x="229" y="230"/>
                  </a:lnTo>
                  <a:lnTo>
                    <a:pt x="217" y="222"/>
                  </a:lnTo>
                  <a:lnTo>
                    <a:pt x="205" y="210"/>
                  </a:lnTo>
                  <a:lnTo>
                    <a:pt x="199" y="204"/>
                  </a:lnTo>
                  <a:lnTo>
                    <a:pt x="193" y="199"/>
                  </a:lnTo>
                  <a:lnTo>
                    <a:pt x="187" y="193"/>
                  </a:lnTo>
                  <a:lnTo>
                    <a:pt x="187" y="184"/>
                  </a:lnTo>
                  <a:lnTo>
                    <a:pt x="198" y="190"/>
                  </a:lnTo>
                  <a:lnTo>
                    <a:pt x="210" y="196"/>
                  </a:lnTo>
                  <a:lnTo>
                    <a:pt x="224" y="202"/>
                  </a:lnTo>
                  <a:lnTo>
                    <a:pt x="237" y="207"/>
                  </a:lnTo>
                  <a:lnTo>
                    <a:pt x="250" y="211"/>
                  </a:lnTo>
                  <a:lnTo>
                    <a:pt x="259" y="215"/>
                  </a:lnTo>
                  <a:lnTo>
                    <a:pt x="266" y="216"/>
                  </a:lnTo>
                  <a:lnTo>
                    <a:pt x="268" y="217"/>
                  </a:lnTo>
                  <a:lnTo>
                    <a:pt x="438" y="233"/>
                  </a:lnTo>
                  <a:lnTo>
                    <a:pt x="446" y="235"/>
                  </a:lnTo>
                  <a:lnTo>
                    <a:pt x="455" y="237"/>
                  </a:lnTo>
                  <a:lnTo>
                    <a:pt x="463" y="240"/>
                  </a:lnTo>
                  <a:lnTo>
                    <a:pt x="472" y="243"/>
                  </a:lnTo>
                  <a:lnTo>
                    <a:pt x="479" y="246"/>
                  </a:lnTo>
                  <a:lnTo>
                    <a:pt x="487" y="250"/>
                  </a:lnTo>
                  <a:lnTo>
                    <a:pt x="493" y="253"/>
                  </a:lnTo>
                  <a:lnTo>
                    <a:pt x="501" y="257"/>
                  </a:lnTo>
                  <a:lnTo>
                    <a:pt x="505" y="250"/>
                  </a:lnTo>
                  <a:lnTo>
                    <a:pt x="505" y="243"/>
                  </a:lnTo>
                  <a:lnTo>
                    <a:pt x="505" y="236"/>
                  </a:lnTo>
                  <a:lnTo>
                    <a:pt x="509" y="228"/>
                  </a:lnTo>
                  <a:lnTo>
                    <a:pt x="509" y="222"/>
                  </a:lnTo>
                  <a:lnTo>
                    <a:pt x="509" y="215"/>
                  </a:lnTo>
                  <a:lnTo>
                    <a:pt x="511" y="208"/>
                  </a:lnTo>
                  <a:lnTo>
                    <a:pt x="513" y="201"/>
                  </a:lnTo>
                  <a:lnTo>
                    <a:pt x="517" y="193"/>
                  </a:lnTo>
                  <a:lnTo>
                    <a:pt x="524" y="186"/>
                  </a:lnTo>
                  <a:lnTo>
                    <a:pt x="531" y="179"/>
                  </a:lnTo>
                  <a:lnTo>
                    <a:pt x="540" y="172"/>
                  </a:lnTo>
                  <a:lnTo>
                    <a:pt x="530" y="169"/>
                  </a:lnTo>
                  <a:lnTo>
                    <a:pt x="519" y="166"/>
                  </a:lnTo>
                  <a:lnTo>
                    <a:pt x="507" y="163"/>
                  </a:lnTo>
                  <a:lnTo>
                    <a:pt x="496" y="161"/>
                  </a:lnTo>
                  <a:lnTo>
                    <a:pt x="484" y="157"/>
                  </a:lnTo>
                  <a:lnTo>
                    <a:pt x="473" y="154"/>
                  </a:lnTo>
                  <a:lnTo>
                    <a:pt x="461" y="151"/>
                  </a:lnTo>
                  <a:lnTo>
                    <a:pt x="450" y="147"/>
                  </a:lnTo>
                  <a:lnTo>
                    <a:pt x="438" y="144"/>
                  </a:lnTo>
                  <a:lnTo>
                    <a:pt x="427" y="140"/>
                  </a:lnTo>
                  <a:lnTo>
                    <a:pt x="415" y="137"/>
                  </a:lnTo>
                  <a:lnTo>
                    <a:pt x="404" y="133"/>
                  </a:lnTo>
                  <a:lnTo>
                    <a:pt x="392" y="129"/>
                  </a:lnTo>
                  <a:lnTo>
                    <a:pt x="381" y="125"/>
                  </a:lnTo>
                  <a:lnTo>
                    <a:pt x="370" y="121"/>
                  </a:lnTo>
                  <a:lnTo>
                    <a:pt x="359" y="117"/>
                  </a:lnTo>
                  <a:lnTo>
                    <a:pt x="346" y="107"/>
                  </a:lnTo>
                  <a:lnTo>
                    <a:pt x="334" y="95"/>
                  </a:lnTo>
                  <a:lnTo>
                    <a:pt x="323" y="83"/>
                  </a:lnTo>
                  <a:lnTo>
                    <a:pt x="312" y="71"/>
                  </a:lnTo>
                  <a:lnTo>
                    <a:pt x="300" y="60"/>
                  </a:lnTo>
                  <a:lnTo>
                    <a:pt x="286" y="53"/>
                  </a:lnTo>
                  <a:lnTo>
                    <a:pt x="269" y="49"/>
                  </a:lnTo>
                  <a:lnTo>
                    <a:pt x="250" y="51"/>
                  </a:lnTo>
                  <a:lnTo>
                    <a:pt x="254" y="47"/>
                  </a:lnTo>
                  <a:lnTo>
                    <a:pt x="263" y="38"/>
                  </a:lnTo>
                  <a:lnTo>
                    <a:pt x="272" y="29"/>
                  </a:lnTo>
                  <a:lnTo>
                    <a:pt x="277" y="24"/>
                  </a:lnTo>
                  <a:lnTo>
                    <a:pt x="271" y="21"/>
                  </a:lnTo>
                  <a:lnTo>
                    <a:pt x="265" y="18"/>
                  </a:lnTo>
                  <a:lnTo>
                    <a:pt x="258" y="17"/>
                  </a:lnTo>
                  <a:lnTo>
                    <a:pt x="252" y="18"/>
                  </a:lnTo>
                  <a:lnTo>
                    <a:pt x="218" y="38"/>
                  </a:lnTo>
                  <a:lnTo>
                    <a:pt x="198" y="65"/>
                  </a:lnTo>
                  <a:lnTo>
                    <a:pt x="187" y="95"/>
                  </a:lnTo>
                  <a:lnTo>
                    <a:pt x="182" y="127"/>
                  </a:lnTo>
                  <a:lnTo>
                    <a:pt x="176" y="159"/>
                  </a:lnTo>
                  <a:lnTo>
                    <a:pt x="167" y="189"/>
                  </a:lnTo>
                  <a:lnTo>
                    <a:pt x="150" y="216"/>
                  </a:lnTo>
                  <a:lnTo>
                    <a:pt x="121" y="237"/>
                  </a:lnTo>
                  <a:lnTo>
                    <a:pt x="122" y="244"/>
                  </a:lnTo>
                  <a:lnTo>
                    <a:pt x="123" y="251"/>
                  </a:lnTo>
                  <a:lnTo>
                    <a:pt x="126" y="257"/>
                  </a:lnTo>
                  <a:lnTo>
                    <a:pt x="131" y="262"/>
                  </a:lnTo>
                  <a:lnTo>
                    <a:pt x="143" y="264"/>
                  </a:lnTo>
                  <a:lnTo>
                    <a:pt x="155" y="265"/>
                  </a:lnTo>
                  <a:lnTo>
                    <a:pt x="167" y="264"/>
                  </a:lnTo>
                  <a:lnTo>
                    <a:pt x="180" y="263"/>
                  </a:lnTo>
                  <a:lnTo>
                    <a:pt x="192" y="262"/>
                  </a:lnTo>
                  <a:lnTo>
                    <a:pt x="202" y="261"/>
                  </a:lnTo>
                  <a:lnTo>
                    <a:pt x="215" y="262"/>
                  </a:lnTo>
                  <a:lnTo>
                    <a:pt x="227" y="264"/>
                  </a:lnTo>
                  <a:lnTo>
                    <a:pt x="227" y="269"/>
                  </a:lnTo>
                  <a:lnTo>
                    <a:pt x="223" y="272"/>
                  </a:lnTo>
                  <a:lnTo>
                    <a:pt x="218" y="274"/>
                  </a:lnTo>
                  <a:lnTo>
                    <a:pt x="213" y="275"/>
                  </a:lnTo>
                  <a:lnTo>
                    <a:pt x="208" y="275"/>
                  </a:lnTo>
                  <a:lnTo>
                    <a:pt x="202" y="276"/>
                  </a:lnTo>
                  <a:lnTo>
                    <a:pt x="198" y="277"/>
                  </a:lnTo>
                  <a:lnTo>
                    <a:pt x="194" y="277"/>
                  </a:lnTo>
                  <a:lnTo>
                    <a:pt x="202" y="281"/>
                  </a:lnTo>
                  <a:lnTo>
                    <a:pt x="211" y="284"/>
                  </a:lnTo>
                  <a:lnTo>
                    <a:pt x="220" y="287"/>
                  </a:lnTo>
                  <a:lnTo>
                    <a:pt x="229" y="290"/>
                  </a:lnTo>
                  <a:lnTo>
                    <a:pt x="239" y="292"/>
                  </a:lnTo>
                  <a:lnTo>
                    <a:pt x="247" y="294"/>
                  </a:lnTo>
                  <a:lnTo>
                    <a:pt x="257" y="297"/>
                  </a:lnTo>
                  <a:lnTo>
                    <a:pt x="266" y="299"/>
                  </a:lnTo>
                  <a:lnTo>
                    <a:pt x="270" y="305"/>
                  </a:lnTo>
                  <a:lnTo>
                    <a:pt x="269" y="311"/>
                  </a:lnTo>
                  <a:lnTo>
                    <a:pt x="267" y="316"/>
                  </a:lnTo>
                  <a:lnTo>
                    <a:pt x="268" y="320"/>
                  </a:lnTo>
                  <a:lnTo>
                    <a:pt x="268" y="324"/>
                  </a:lnTo>
                  <a:lnTo>
                    <a:pt x="268" y="327"/>
                  </a:lnTo>
                  <a:lnTo>
                    <a:pt x="267" y="331"/>
                  </a:lnTo>
                  <a:lnTo>
                    <a:pt x="264" y="333"/>
                  </a:lnTo>
                  <a:lnTo>
                    <a:pt x="255" y="331"/>
                  </a:lnTo>
                  <a:lnTo>
                    <a:pt x="247" y="328"/>
                  </a:lnTo>
                  <a:lnTo>
                    <a:pt x="240" y="327"/>
                  </a:lnTo>
                  <a:lnTo>
                    <a:pt x="232" y="325"/>
                  </a:lnTo>
                  <a:lnTo>
                    <a:pt x="224" y="324"/>
                  </a:lnTo>
                  <a:lnTo>
                    <a:pt x="215" y="322"/>
                  </a:lnTo>
                  <a:lnTo>
                    <a:pt x="205" y="319"/>
                  </a:lnTo>
                  <a:lnTo>
                    <a:pt x="193" y="316"/>
                  </a:lnTo>
                  <a:lnTo>
                    <a:pt x="193" y="313"/>
                  </a:lnTo>
                  <a:lnTo>
                    <a:pt x="195" y="311"/>
                  </a:lnTo>
                  <a:lnTo>
                    <a:pt x="197" y="308"/>
                  </a:lnTo>
                  <a:lnTo>
                    <a:pt x="200" y="306"/>
                  </a:lnTo>
                  <a:lnTo>
                    <a:pt x="212" y="310"/>
                  </a:lnTo>
                  <a:lnTo>
                    <a:pt x="222" y="312"/>
                  </a:lnTo>
                  <a:lnTo>
                    <a:pt x="229" y="313"/>
                  </a:lnTo>
                  <a:lnTo>
                    <a:pt x="234" y="313"/>
                  </a:lnTo>
                  <a:lnTo>
                    <a:pt x="240" y="313"/>
                  </a:lnTo>
                  <a:lnTo>
                    <a:pt x="244" y="312"/>
                  </a:lnTo>
                  <a:lnTo>
                    <a:pt x="248" y="312"/>
                  </a:lnTo>
                  <a:lnTo>
                    <a:pt x="255" y="311"/>
                  </a:lnTo>
                  <a:lnTo>
                    <a:pt x="237" y="307"/>
                  </a:lnTo>
                  <a:lnTo>
                    <a:pt x="221" y="302"/>
                  </a:lnTo>
                  <a:lnTo>
                    <a:pt x="206" y="296"/>
                  </a:lnTo>
                  <a:lnTo>
                    <a:pt x="190" y="290"/>
                  </a:lnTo>
                  <a:lnTo>
                    <a:pt x="175" y="284"/>
                  </a:lnTo>
                  <a:lnTo>
                    <a:pt x="159" y="281"/>
                  </a:lnTo>
                  <a:lnTo>
                    <a:pt x="141" y="280"/>
                  </a:lnTo>
                  <a:lnTo>
                    <a:pt x="122" y="281"/>
                  </a:lnTo>
                  <a:lnTo>
                    <a:pt x="102" y="276"/>
                  </a:lnTo>
                  <a:lnTo>
                    <a:pt x="45" y="110"/>
                  </a:lnTo>
                  <a:lnTo>
                    <a:pt x="40" y="99"/>
                  </a:lnTo>
                  <a:lnTo>
                    <a:pt x="34" y="89"/>
                  </a:lnTo>
                  <a:lnTo>
                    <a:pt x="29" y="79"/>
                  </a:lnTo>
                  <a:lnTo>
                    <a:pt x="23" y="67"/>
                  </a:lnTo>
                  <a:lnTo>
                    <a:pt x="18" y="57"/>
                  </a:lnTo>
                  <a:lnTo>
                    <a:pt x="12" y="45"/>
                  </a:lnTo>
                  <a:lnTo>
                    <a:pt x="7" y="36"/>
                  </a:lnTo>
                  <a:lnTo>
                    <a:pt x="0" y="25"/>
                  </a:lnTo>
                  <a:lnTo>
                    <a:pt x="4" y="24"/>
                  </a:lnTo>
                  <a:lnTo>
                    <a:pt x="8" y="24"/>
                  </a:lnTo>
                  <a:lnTo>
                    <a:pt x="12" y="25"/>
                  </a:lnTo>
                  <a:lnTo>
                    <a:pt x="16" y="25"/>
                  </a:lnTo>
                  <a:lnTo>
                    <a:pt x="34" y="48"/>
                  </a:lnTo>
                  <a:lnTo>
                    <a:pt x="49" y="71"/>
                  </a:lnTo>
                  <a:lnTo>
                    <a:pt x="63" y="94"/>
                  </a:lnTo>
                  <a:lnTo>
                    <a:pt x="75" y="119"/>
                  </a:lnTo>
                  <a:lnTo>
                    <a:pt x="86" y="143"/>
                  </a:lnTo>
                  <a:lnTo>
                    <a:pt x="95" y="168"/>
                  </a:lnTo>
                  <a:lnTo>
                    <a:pt x="105" y="193"/>
                  </a:lnTo>
                  <a:lnTo>
                    <a:pt x="115" y="217"/>
                  </a:lnTo>
                  <a:lnTo>
                    <a:pt x="124" y="213"/>
                  </a:lnTo>
                  <a:lnTo>
                    <a:pt x="130" y="208"/>
                  </a:lnTo>
                  <a:lnTo>
                    <a:pt x="135" y="202"/>
                  </a:lnTo>
                  <a:lnTo>
                    <a:pt x="137" y="194"/>
                  </a:lnTo>
                  <a:lnTo>
                    <a:pt x="165" y="54"/>
                  </a:lnTo>
                  <a:lnTo>
                    <a:pt x="170" y="45"/>
                  </a:lnTo>
                  <a:lnTo>
                    <a:pt x="175" y="37"/>
                  </a:lnTo>
                  <a:lnTo>
                    <a:pt x="181" y="30"/>
                  </a:lnTo>
                  <a:lnTo>
                    <a:pt x="188" y="23"/>
                  </a:lnTo>
                  <a:lnTo>
                    <a:pt x="182" y="23"/>
                  </a:lnTo>
                  <a:lnTo>
                    <a:pt x="165" y="25"/>
                  </a:lnTo>
                  <a:lnTo>
                    <a:pt x="143" y="29"/>
                  </a:lnTo>
                  <a:lnTo>
                    <a:pt x="118" y="33"/>
                  </a:lnTo>
                  <a:lnTo>
                    <a:pt x="93" y="37"/>
                  </a:lnTo>
                  <a:lnTo>
                    <a:pt x="72" y="40"/>
                  </a:lnTo>
                  <a:lnTo>
                    <a:pt x="58" y="42"/>
                  </a:lnTo>
                  <a:lnTo>
                    <a:pt x="54" y="42"/>
                  </a:lnTo>
                  <a:lnTo>
                    <a:pt x="65" y="35"/>
                  </a:lnTo>
                  <a:lnTo>
                    <a:pt x="77" y="30"/>
                  </a:lnTo>
                  <a:lnTo>
                    <a:pt x="88" y="24"/>
                  </a:lnTo>
                  <a:lnTo>
                    <a:pt x="101" y="19"/>
                  </a:lnTo>
                  <a:lnTo>
                    <a:pt x="113" y="15"/>
                  </a:lnTo>
                  <a:lnTo>
                    <a:pt x="126" y="11"/>
                  </a:lnTo>
                  <a:lnTo>
                    <a:pt x="139" y="8"/>
                  </a:lnTo>
                  <a:lnTo>
                    <a:pt x="152" y="5"/>
                  </a:lnTo>
                  <a:lnTo>
                    <a:pt x="165" y="3"/>
                  </a:lnTo>
                  <a:lnTo>
                    <a:pt x="180" y="2"/>
                  </a:lnTo>
                  <a:lnTo>
                    <a:pt x="193" y="1"/>
                  </a:lnTo>
                  <a:lnTo>
                    <a:pt x="207" y="0"/>
                  </a:lnTo>
                  <a:lnTo>
                    <a:pt x="221" y="0"/>
                  </a:lnTo>
                  <a:lnTo>
                    <a:pt x="234" y="1"/>
                  </a:lnTo>
                  <a:lnTo>
                    <a:pt x="248" y="2"/>
                  </a:lnTo>
                  <a:lnTo>
                    <a:pt x="263" y="3"/>
                  </a:lnTo>
                  <a:lnTo>
                    <a:pt x="269" y="6"/>
                  </a:lnTo>
                  <a:lnTo>
                    <a:pt x="276" y="9"/>
                  </a:lnTo>
                  <a:lnTo>
                    <a:pt x="283" y="10"/>
                  </a:lnTo>
                  <a:lnTo>
                    <a:pt x="291" y="11"/>
                  </a:lnTo>
                  <a:lnTo>
                    <a:pt x="299" y="12"/>
                  </a:lnTo>
                  <a:lnTo>
                    <a:pt x="306" y="13"/>
                  </a:lnTo>
                  <a:lnTo>
                    <a:pt x="313" y="15"/>
                  </a:lnTo>
                  <a:lnTo>
                    <a:pt x="32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84"/>
            <p:cNvSpPr>
              <a:spLocks/>
            </p:cNvSpPr>
            <p:nvPr/>
          </p:nvSpPr>
          <p:spPr bwMode="auto">
            <a:xfrm>
              <a:off x="2679" y="2500"/>
              <a:ext cx="79" cy="34"/>
            </a:xfrm>
            <a:custGeom>
              <a:avLst/>
              <a:gdLst>
                <a:gd name="T0" fmla="*/ 79 w 79"/>
                <a:gd name="T1" fmla="*/ 23 h 34"/>
                <a:gd name="T2" fmla="*/ 79 w 79"/>
                <a:gd name="T3" fmla="*/ 27 h 34"/>
                <a:gd name="T4" fmla="*/ 79 w 79"/>
                <a:gd name="T5" fmla="*/ 29 h 34"/>
                <a:gd name="T6" fmla="*/ 78 w 79"/>
                <a:gd name="T7" fmla="*/ 32 h 34"/>
                <a:gd name="T8" fmla="*/ 75 w 79"/>
                <a:gd name="T9" fmla="*/ 34 h 34"/>
                <a:gd name="T10" fmla="*/ 65 w 79"/>
                <a:gd name="T11" fmla="*/ 32 h 34"/>
                <a:gd name="T12" fmla="*/ 56 w 79"/>
                <a:gd name="T13" fmla="*/ 30 h 34"/>
                <a:gd name="T14" fmla="*/ 47 w 79"/>
                <a:gd name="T15" fmla="*/ 27 h 34"/>
                <a:gd name="T16" fmla="*/ 38 w 79"/>
                <a:gd name="T17" fmla="*/ 25 h 34"/>
                <a:gd name="T18" fmla="*/ 29 w 79"/>
                <a:gd name="T19" fmla="*/ 22 h 34"/>
                <a:gd name="T20" fmla="*/ 20 w 79"/>
                <a:gd name="T21" fmla="*/ 20 h 34"/>
                <a:gd name="T22" fmla="*/ 10 w 79"/>
                <a:gd name="T23" fmla="*/ 15 h 34"/>
                <a:gd name="T24" fmla="*/ 0 w 79"/>
                <a:gd name="T25" fmla="*/ 11 h 34"/>
                <a:gd name="T26" fmla="*/ 5 w 79"/>
                <a:gd name="T27" fmla="*/ 0 h 34"/>
                <a:gd name="T28" fmla="*/ 14 w 79"/>
                <a:gd name="T29" fmla="*/ 4 h 34"/>
                <a:gd name="T30" fmla="*/ 23 w 79"/>
                <a:gd name="T31" fmla="*/ 6 h 34"/>
                <a:gd name="T32" fmla="*/ 33 w 79"/>
                <a:gd name="T33" fmla="*/ 9 h 34"/>
                <a:gd name="T34" fmla="*/ 42 w 79"/>
                <a:gd name="T35" fmla="*/ 12 h 34"/>
                <a:gd name="T36" fmla="*/ 52 w 79"/>
                <a:gd name="T37" fmla="*/ 14 h 34"/>
                <a:gd name="T38" fmla="*/ 62 w 79"/>
                <a:gd name="T39" fmla="*/ 17 h 34"/>
                <a:gd name="T40" fmla="*/ 70 w 79"/>
                <a:gd name="T41" fmla="*/ 20 h 34"/>
                <a:gd name="T42" fmla="*/ 79 w 79"/>
                <a:gd name="T43"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 h="34">
                  <a:moveTo>
                    <a:pt x="79" y="23"/>
                  </a:moveTo>
                  <a:lnTo>
                    <a:pt x="79" y="27"/>
                  </a:lnTo>
                  <a:lnTo>
                    <a:pt x="79" y="29"/>
                  </a:lnTo>
                  <a:lnTo>
                    <a:pt x="78" y="32"/>
                  </a:lnTo>
                  <a:lnTo>
                    <a:pt x="75" y="34"/>
                  </a:lnTo>
                  <a:lnTo>
                    <a:pt x="65" y="32"/>
                  </a:lnTo>
                  <a:lnTo>
                    <a:pt x="56" y="30"/>
                  </a:lnTo>
                  <a:lnTo>
                    <a:pt x="47" y="27"/>
                  </a:lnTo>
                  <a:lnTo>
                    <a:pt x="38" y="25"/>
                  </a:lnTo>
                  <a:lnTo>
                    <a:pt x="29" y="22"/>
                  </a:lnTo>
                  <a:lnTo>
                    <a:pt x="20" y="20"/>
                  </a:lnTo>
                  <a:lnTo>
                    <a:pt x="10" y="15"/>
                  </a:lnTo>
                  <a:lnTo>
                    <a:pt x="0" y="11"/>
                  </a:lnTo>
                  <a:lnTo>
                    <a:pt x="5" y="0"/>
                  </a:lnTo>
                  <a:lnTo>
                    <a:pt x="14" y="4"/>
                  </a:lnTo>
                  <a:lnTo>
                    <a:pt x="23" y="6"/>
                  </a:lnTo>
                  <a:lnTo>
                    <a:pt x="33" y="9"/>
                  </a:lnTo>
                  <a:lnTo>
                    <a:pt x="42" y="12"/>
                  </a:lnTo>
                  <a:lnTo>
                    <a:pt x="52" y="14"/>
                  </a:lnTo>
                  <a:lnTo>
                    <a:pt x="62" y="17"/>
                  </a:lnTo>
                  <a:lnTo>
                    <a:pt x="70" y="20"/>
                  </a:lnTo>
                  <a:lnTo>
                    <a:pt x="79"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85"/>
            <p:cNvSpPr>
              <a:spLocks/>
            </p:cNvSpPr>
            <p:nvPr/>
          </p:nvSpPr>
          <p:spPr bwMode="auto">
            <a:xfrm>
              <a:off x="2645" y="2522"/>
              <a:ext cx="91" cy="39"/>
            </a:xfrm>
            <a:custGeom>
              <a:avLst/>
              <a:gdLst>
                <a:gd name="T0" fmla="*/ 90 w 91"/>
                <a:gd name="T1" fmla="*/ 29 h 39"/>
                <a:gd name="T2" fmla="*/ 91 w 91"/>
                <a:gd name="T3" fmla="*/ 32 h 39"/>
                <a:gd name="T4" fmla="*/ 90 w 91"/>
                <a:gd name="T5" fmla="*/ 35 h 39"/>
                <a:gd name="T6" fmla="*/ 87 w 91"/>
                <a:gd name="T7" fmla="*/ 37 h 39"/>
                <a:gd name="T8" fmla="*/ 84 w 91"/>
                <a:gd name="T9" fmla="*/ 39 h 39"/>
                <a:gd name="T10" fmla="*/ 73 w 91"/>
                <a:gd name="T11" fmla="*/ 36 h 39"/>
                <a:gd name="T12" fmla="*/ 62 w 91"/>
                <a:gd name="T13" fmla="*/ 32 h 39"/>
                <a:gd name="T14" fmla="*/ 52 w 91"/>
                <a:gd name="T15" fmla="*/ 30 h 39"/>
                <a:gd name="T16" fmla="*/ 41 w 91"/>
                <a:gd name="T17" fmla="*/ 26 h 39"/>
                <a:gd name="T18" fmla="*/ 31 w 91"/>
                <a:gd name="T19" fmla="*/ 23 h 39"/>
                <a:gd name="T20" fmla="*/ 21 w 91"/>
                <a:gd name="T21" fmla="*/ 20 h 39"/>
                <a:gd name="T22" fmla="*/ 11 w 91"/>
                <a:gd name="T23" fmla="*/ 17 h 39"/>
                <a:gd name="T24" fmla="*/ 2 w 91"/>
                <a:gd name="T25" fmla="*/ 14 h 39"/>
                <a:gd name="T26" fmla="*/ 0 w 91"/>
                <a:gd name="T27" fmla="*/ 11 h 39"/>
                <a:gd name="T28" fmla="*/ 0 w 91"/>
                <a:gd name="T29" fmla="*/ 6 h 39"/>
                <a:gd name="T30" fmla="*/ 4 w 91"/>
                <a:gd name="T31" fmla="*/ 3 h 39"/>
                <a:gd name="T32" fmla="*/ 6 w 91"/>
                <a:gd name="T33" fmla="*/ 0 h 39"/>
                <a:gd name="T34" fmla="*/ 16 w 91"/>
                <a:gd name="T35" fmla="*/ 5 h 39"/>
                <a:gd name="T36" fmla="*/ 27 w 91"/>
                <a:gd name="T37" fmla="*/ 8 h 39"/>
                <a:gd name="T38" fmla="*/ 38 w 91"/>
                <a:gd name="T39" fmla="*/ 12 h 39"/>
                <a:gd name="T40" fmla="*/ 49 w 91"/>
                <a:gd name="T41" fmla="*/ 15 h 39"/>
                <a:gd name="T42" fmla="*/ 58 w 91"/>
                <a:gd name="T43" fmla="*/ 19 h 39"/>
                <a:gd name="T44" fmla="*/ 69 w 91"/>
                <a:gd name="T45" fmla="*/ 22 h 39"/>
                <a:gd name="T46" fmla="*/ 80 w 91"/>
                <a:gd name="T47" fmla="*/ 25 h 39"/>
                <a:gd name="T48" fmla="*/ 90 w 91"/>
                <a:gd name="T49" fmla="*/ 2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 h="39">
                  <a:moveTo>
                    <a:pt x="90" y="29"/>
                  </a:moveTo>
                  <a:lnTo>
                    <a:pt x="91" y="32"/>
                  </a:lnTo>
                  <a:lnTo>
                    <a:pt x="90" y="35"/>
                  </a:lnTo>
                  <a:lnTo>
                    <a:pt x="87" y="37"/>
                  </a:lnTo>
                  <a:lnTo>
                    <a:pt x="84" y="39"/>
                  </a:lnTo>
                  <a:lnTo>
                    <a:pt x="73" y="36"/>
                  </a:lnTo>
                  <a:lnTo>
                    <a:pt x="62" y="32"/>
                  </a:lnTo>
                  <a:lnTo>
                    <a:pt x="52" y="30"/>
                  </a:lnTo>
                  <a:lnTo>
                    <a:pt x="41" y="26"/>
                  </a:lnTo>
                  <a:lnTo>
                    <a:pt x="31" y="23"/>
                  </a:lnTo>
                  <a:lnTo>
                    <a:pt x="21" y="20"/>
                  </a:lnTo>
                  <a:lnTo>
                    <a:pt x="11" y="17"/>
                  </a:lnTo>
                  <a:lnTo>
                    <a:pt x="2" y="14"/>
                  </a:lnTo>
                  <a:lnTo>
                    <a:pt x="0" y="11"/>
                  </a:lnTo>
                  <a:lnTo>
                    <a:pt x="0" y="6"/>
                  </a:lnTo>
                  <a:lnTo>
                    <a:pt x="4" y="3"/>
                  </a:lnTo>
                  <a:lnTo>
                    <a:pt x="6" y="0"/>
                  </a:lnTo>
                  <a:lnTo>
                    <a:pt x="16" y="5"/>
                  </a:lnTo>
                  <a:lnTo>
                    <a:pt x="27" y="8"/>
                  </a:lnTo>
                  <a:lnTo>
                    <a:pt x="38" y="12"/>
                  </a:lnTo>
                  <a:lnTo>
                    <a:pt x="49" y="15"/>
                  </a:lnTo>
                  <a:lnTo>
                    <a:pt x="58" y="19"/>
                  </a:lnTo>
                  <a:lnTo>
                    <a:pt x="69" y="22"/>
                  </a:lnTo>
                  <a:lnTo>
                    <a:pt x="80" y="25"/>
                  </a:lnTo>
                  <a:lnTo>
                    <a:pt x="9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4" name="Group 192"/>
          <p:cNvGrpSpPr>
            <a:grpSpLocks noChangeAspect="1"/>
          </p:cNvGrpSpPr>
          <p:nvPr/>
        </p:nvGrpSpPr>
        <p:grpSpPr bwMode="auto">
          <a:xfrm>
            <a:off x="3581400" y="5794912"/>
            <a:ext cx="1199957" cy="671769"/>
            <a:chOff x="1620" y="1056"/>
            <a:chExt cx="2549" cy="1427"/>
          </a:xfrm>
        </p:grpSpPr>
        <p:sp>
          <p:nvSpPr>
            <p:cNvPr id="85" name="AutoShape 191"/>
            <p:cNvSpPr>
              <a:spLocks noChangeAspect="1" noChangeArrowheads="1" noTextEdit="1"/>
            </p:cNvSpPr>
            <p:nvPr/>
          </p:nvSpPr>
          <p:spPr bwMode="auto">
            <a:xfrm>
              <a:off x="1620" y="1056"/>
              <a:ext cx="2549" cy="1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94"/>
            <p:cNvSpPr>
              <a:spLocks/>
            </p:cNvSpPr>
            <p:nvPr/>
          </p:nvSpPr>
          <p:spPr bwMode="auto">
            <a:xfrm>
              <a:off x="1620" y="1056"/>
              <a:ext cx="2548" cy="1392"/>
            </a:xfrm>
            <a:custGeom>
              <a:avLst/>
              <a:gdLst>
                <a:gd name="T0" fmla="*/ 960 w 2548"/>
                <a:gd name="T1" fmla="*/ 63 h 1392"/>
                <a:gd name="T2" fmla="*/ 1093 w 2548"/>
                <a:gd name="T3" fmla="*/ 269 h 1392"/>
                <a:gd name="T4" fmla="*/ 1050 w 2548"/>
                <a:gd name="T5" fmla="*/ 438 h 1392"/>
                <a:gd name="T6" fmla="*/ 973 w 2548"/>
                <a:gd name="T7" fmla="*/ 485 h 1392"/>
                <a:gd name="T8" fmla="*/ 963 w 2548"/>
                <a:gd name="T9" fmla="*/ 557 h 1392"/>
                <a:gd name="T10" fmla="*/ 1102 w 2548"/>
                <a:gd name="T11" fmla="*/ 638 h 1392"/>
                <a:gd name="T12" fmla="*/ 1228 w 2548"/>
                <a:gd name="T13" fmla="*/ 688 h 1392"/>
                <a:gd name="T14" fmla="*/ 1324 w 2548"/>
                <a:gd name="T15" fmla="*/ 674 h 1392"/>
                <a:gd name="T16" fmla="*/ 1474 w 2548"/>
                <a:gd name="T17" fmla="*/ 660 h 1392"/>
                <a:gd name="T18" fmla="*/ 1631 w 2548"/>
                <a:gd name="T19" fmla="*/ 640 h 1392"/>
                <a:gd name="T20" fmla="*/ 1788 w 2548"/>
                <a:gd name="T21" fmla="*/ 696 h 1392"/>
                <a:gd name="T22" fmla="*/ 1906 w 2548"/>
                <a:gd name="T23" fmla="*/ 830 h 1392"/>
                <a:gd name="T24" fmla="*/ 2006 w 2548"/>
                <a:gd name="T25" fmla="*/ 945 h 1392"/>
                <a:gd name="T26" fmla="*/ 2164 w 2548"/>
                <a:gd name="T27" fmla="*/ 973 h 1392"/>
                <a:gd name="T28" fmla="*/ 2260 w 2548"/>
                <a:gd name="T29" fmla="*/ 952 h 1392"/>
                <a:gd name="T30" fmla="*/ 2392 w 2548"/>
                <a:gd name="T31" fmla="*/ 967 h 1392"/>
                <a:gd name="T32" fmla="*/ 2522 w 2548"/>
                <a:gd name="T33" fmla="*/ 1023 h 1392"/>
                <a:gd name="T34" fmla="*/ 2525 w 2548"/>
                <a:gd name="T35" fmla="*/ 1114 h 1392"/>
                <a:gd name="T36" fmla="*/ 2442 w 2548"/>
                <a:gd name="T37" fmla="*/ 1111 h 1392"/>
                <a:gd name="T38" fmla="*/ 2307 w 2548"/>
                <a:gd name="T39" fmla="*/ 1115 h 1392"/>
                <a:gd name="T40" fmla="*/ 2097 w 2548"/>
                <a:gd name="T41" fmla="*/ 1156 h 1392"/>
                <a:gd name="T42" fmla="*/ 2213 w 2548"/>
                <a:gd name="T43" fmla="*/ 1196 h 1392"/>
                <a:gd name="T44" fmla="*/ 2225 w 2548"/>
                <a:gd name="T45" fmla="*/ 1312 h 1392"/>
                <a:gd name="T46" fmla="*/ 2143 w 2548"/>
                <a:gd name="T47" fmla="*/ 1296 h 1392"/>
                <a:gd name="T48" fmla="*/ 2005 w 2548"/>
                <a:gd name="T49" fmla="*/ 1293 h 1392"/>
                <a:gd name="T50" fmla="*/ 1854 w 2548"/>
                <a:gd name="T51" fmla="*/ 1299 h 1392"/>
                <a:gd name="T52" fmla="*/ 1587 w 2548"/>
                <a:gd name="T53" fmla="*/ 1338 h 1392"/>
                <a:gd name="T54" fmla="*/ 1360 w 2548"/>
                <a:gd name="T55" fmla="*/ 1272 h 1392"/>
                <a:gd name="T56" fmla="*/ 1309 w 2548"/>
                <a:gd name="T57" fmla="*/ 1176 h 1392"/>
                <a:gd name="T58" fmla="*/ 1223 w 2548"/>
                <a:gd name="T59" fmla="*/ 1144 h 1392"/>
                <a:gd name="T60" fmla="*/ 1137 w 2548"/>
                <a:gd name="T61" fmla="*/ 1138 h 1392"/>
                <a:gd name="T62" fmla="*/ 1073 w 2548"/>
                <a:gd name="T63" fmla="*/ 1088 h 1392"/>
                <a:gd name="T64" fmla="*/ 955 w 2548"/>
                <a:gd name="T65" fmla="*/ 1090 h 1392"/>
                <a:gd name="T66" fmla="*/ 847 w 2548"/>
                <a:gd name="T67" fmla="*/ 1092 h 1392"/>
                <a:gd name="T68" fmla="*/ 739 w 2548"/>
                <a:gd name="T69" fmla="*/ 1189 h 1392"/>
                <a:gd name="T70" fmla="*/ 612 w 2548"/>
                <a:gd name="T71" fmla="*/ 1274 h 1392"/>
                <a:gd name="T72" fmla="*/ 525 w 2548"/>
                <a:gd name="T73" fmla="*/ 1356 h 1392"/>
                <a:gd name="T74" fmla="*/ 407 w 2548"/>
                <a:gd name="T75" fmla="*/ 1392 h 1392"/>
                <a:gd name="T76" fmla="*/ 244 w 2548"/>
                <a:gd name="T77" fmla="*/ 1347 h 1392"/>
                <a:gd name="T78" fmla="*/ 352 w 2548"/>
                <a:gd name="T79" fmla="*/ 1256 h 1392"/>
                <a:gd name="T80" fmla="*/ 479 w 2548"/>
                <a:gd name="T81" fmla="*/ 1089 h 1392"/>
                <a:gd name="T82" fmla="*/ 477 w 2548"/>
                <a:gd name="T83" fmla="*/ 997 h 1392"/>
                <a:gd name="T84" fmla="*/ 368 w 2548"/>
                <a:gd name="T85" fmla="*/ 1175 h 1392"/>
                <a:gd name="T86" fmla="*/ 294 w 2548"/>
                <a:gd name="T87" fmla="*/ 1248 h 1392"/>
                <a:gd name="T88" fmla="*/ 183 w 2548"/>
                <a:gd name="T89" fmla="*/ 1262 h 1392"/>
                <a:gd name="T90" fmla="*/ 60 w 2548"/>
                <a:gd name="T91" fmla="*/ 1248 h 1392"/>
                <a:gd name="T92" fmla="*/ 5 w 2548"/>
                <a:gd name="T93" fmla="*/ 1217 h 1392"/>
                <a:gd name="T94" fmla="*/ 58 w 2548"/>
                <a:gd name="T95" fmla="*/ 1143 h 1392"/>
                <a:gd name="T96" fmla="*/ 180 w 2548"/>
                <a:gd name="T97" fmla="*/ 1023 h 1392"/>
                <a:gd name="T98" fmla="*/ 303 w 2548"/>
                <a:gd name="T99" fmla="*/ 755 h 1392"/>
                <a:gd name="T100" fmla="*/ 347 w 2548"/>
                <a:gd name="T101" fmla="*/ 513 h 1392"/>
                <a:gd name="T102" fmla="*/ 287 w 2548"/>
                <a:gd name="T103" fmla="*/ 316 h 1392"/>
                <a:gd name="T104" fmla="*/ 381 w 2548"/>
                <a:gd name="T105" fmla="*/ 145 h 1392"/>
                <a:gd name="T106" fmla="*/ 468 w 2548"/>
                <a:gd name="T107" fmla="*/ 40 h 1392"/>
                <a:gd name="T108" fmla="*/ 599 w 2548"/>
                <a:gd name="T109" fmla="*/ 4 h 1392"/>
                <a:gd name="T110" fmla="*/ 730 w 2548"/>
                <a:gd name="T111" fmla="*/ 0 h 1392"/>
                <a:gd name="T112" fmla="*/ 809 w 2548"/>
                <a:gd name="T113" fmla="*/ 14 h 1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48" h="1392">
                  <a:moveTo>
                    <a:pt x="838" y="16"/>
                  </a:moveTo>
                  <a:lnTo>
                    <a:pt x="858" y="20"/>
                  </a:lnTo>
                  <a:lnTo>
                    <a:pt x="876" y="25"/>
                  </a:lnTo>
                  <a:lnTo>
                    <a:pt x="894" y="31"/>
                  </a:lnTo>
                  <a:lnTo>
                    <a:pt x="911" y="38"/>
                  </a:lnTo>
                  <a:lnTo>
                    <a:pt x="928" y="46"/>
                  </a:lnTo>
                  <a:lnTo>
                    <a:pt x="945" y="55"/>
                  </a:lnTo>
                  <a:lnTo>
                    <a:pt x="960" y="63"/>
                  </a:lnTo>
                  <a:lnTo>
                    <a:pt x="975" y="72"/>
                  </a:lnTo>
                  <a:lnTo>
                    <a:pt x="975" y="76"/>
                  </a:lnTo>
                  <a:lnTo>
                    <a:pt x="1013" y="102"/>
                  </a:lnTo>
                  <a:lnTo>
                    <a:pt x="1045" y="132"/>
                  </a:lnTo>
                  <a:lnTo>
                    <a:pt x="1068" y="164"/>
                  </a:lnTo>
                  <a:lnTo>
                    <a:pt x="1082" y="198"/>
                  </a:lnTo>
                  <a:lnTo>
                    <a:pt x="1091" y="233"/>
                  </a:lnTo>
                  <a:lnTo>
                    <a:pt x="1093" y="269"/>
                  </a:lnTo>
                  <a:lnTo>
                    <a:pt x="1088" y="306"/>
                  </a:lnTo>
                  <a:lnTo>
                    <a:pt x="1077" y="342"/>
                  </a:lnTo>
                  <a:lnTo>
                    <a:pt x="1069" y="357"/>
                  </a:lnTo>
                  <a:lnTo>
                    <a:pt x="1065" y="373"/>
                  </a:lnTo>
                  <a:lnTo>
                    <a:pt x="1063" y="389"/>
                  </a:lnTo>
                  <a:lnTo>
                    <a:pt x="1060" y="406"/>
                  </a:lnTo>
                  <a:lnTo>
                    <a:pt x="1056" y="422"/>
                  </a:lnTo>
                  <a:lnTo>
                    <a:pt x="1050" y="438"/>
                  </a:lnTo>
                  <a:lnTo>
                    <a:pt x="1038" y="452"/>
                  </a:lnTo>
                  <a:lnTo>
                    <a:pt x="1020" y="464"/>
                  </a:lnTo>
                  <a:lnTo>
                    <a:pt x="1013" y="468"/>
                  </a:lnTo>
                  <a:lnTo>
                    <a:pt x="1006" y="473"/>
                  </a:lnTo>
                  <a:lnTo>
                    <a:pt x="998" y="477"/>
                  </a:lnTo>
                  <a:lnTo>
                    <a:pt x="990" y="479"/>
                  </a:lnTo>
                  <a:lnTo>
                    <a:pt x="981" y="482"/>
                  </a:lnTo>
                  <a:lnTo>
                    <a:pt x="973" y="485"/>
                  </a:lnTo>
                  <a:lnTo>
                    <a:pt x="964" y="487"/>
                  </a:lnTo>
                  <a:lnTo>
                    <a:pt x="956" y="489"/>
                  </a:lnTo>
                  <a:lnTo>
                    <a:pt x="952" y="501"/>
                  </a:lnTo>
                  <a:lnTo>
                    <a:pt x="947" y="512"/>
                  </a:lnTo>
                  <a:lnTo>
                    <a:pt x="941" y="523"/>
                  </a:lnTo>
                  <a:lnTo>
                    <a:pt x="932" y="532"/>
                  </a:lnTo>
                  <a:lnTo>
                    <a:pt x="947" y="545"/>
                  </a:lnTo>
                  <a:lnTo>
                    <a:pt x="963" y="557"/>
                  </a:lnTo>
                  <a:lnTo>
                    <a:pt x="980" y="568"/>
                  </a:lnTo>
                  <a:lnTo>
                    <a:pt x="995" y="579"/>
                  </a:lnTo>
                  <a:lnTo>
                    <a:pt x="1013" y="590"/>
                  </a:lnTo>
                  <a:lnTo>
                    <a:pt x="1030" y="600"/>
                  </a:lnTo>
                  <a:lnTo>
                    <a:pt x="1049" y="610"/>
                  </a:lnTo>
                  <a:lnTo>
                    <a:pt x="1065" y="620"/>
                  </a:lnTo>
                  <a:lnTo>
                    <a:pt x="1084" y="629"/>
                  </a:lnTo>
                  <a:lnTo>
                    <a:pt x="1102" y="638"/>
                  </a:lnTo>
                  <a:lnTo>
                    <a:pt x="1120" y="648"/>
                  </a:lnTo>
                  <a:lnTo>
                    <a:pt x="1138" y="657"/>
                  </a:lnTo>
                  <a:lnTo>
                    <a:pt x="1156" y="666"/>
                  </a:lnTo>
                  <a:lnTo>
                    <a:pt x="1175" y="675"/>
                  </a:lnTo>
                  <a:lnTo>
                    <a:pt x="1193" y="684"/>
                  </a:lnTo>
                  <a:lnTo>
                    <a:pt x="1211" y="694"/>
                  </a:lnTo>
                  <a:lnTo>
                    <a:pt x="1219" y="691"/>
                  </a:lnTo>
                  <a:lnTo>
                    <a:pt x="1228" y="688"/>
                  </a:lnTo>
                  <a:lnTo>
                    <a:pt x="1237" y="686"/>
                  </a:lnTo>
                  <a:lnTo>
                    <a:pt x="1246" y="684"/>
                  </a:lnTo>
                  <a:lnTo>
                    <a:pt x="1255" y="681"/>
                  </a:lnTo>
                  <a:lnTo>
                    <a:pt x="1264" y="679"/>
                  </a:lnTo>
                  <a:lnTo>
                    <a:pt x="1273" y="678"/>
                  </a:lnTo>
                  <a:lnTo>
                    <a:pt x="1283" y="675"/>
                  </a:lnTo>
                  <a:lnTo>
                    <a:pt x="1303" y="673"/>
                  </a:lnTo>
                  <a:lnTo>
                    <a:pt x="1324" y="674"/>
                  </a:lnTo>
                  <a:lnTo>
                    <a:pt x="1344" y="677"/>
                  </a:lnTo>
                  <a:lnTo>
                    <a:pt x="1363" y="679"/>
                  </a:lnTo>
                  <a:lnTo>
                    <a:pt x="1383" y="681"/>
                  </a:lnTo>
                  <a:lnTo>
                    <a:pt x="1401" y="681"/>
                  </a:lnTo>
                  <a:lnTo>
                    <a:pt x="1420" y="679"/>
                  </a:lnTo>
                  <a:lnTo>
                    <a:pt x="1438" y="672"/>
                  </a:lnTo>
                  <a:lnTo>
                    <a:pt x="1455" y="666"/>
                  </a:lnTo>
                  <a:lnTo>
                    <a:pt x="1474" y="660"/>
                  </a:lnTo>
                  <a:lnTo>
                    <a:pt x="1492" y="654"/>
                  </a:lnTo>
                  <a:lnTo>
                    <a:pt x="1511" y="650"/>
                  </a:lnTo>
                  <a:lnTo>
                    <a:pt x="1531" y="646"/>
                  </a:lnTo>
                  <a:lnTo>
                    <a:pt x="1550" y="643"/>
                  </a:lnTo>
                  <a:lnTo>
                    <a:pt x="1570" y="641"/>
                  </a:lnTo>
                  <a:lnTo>
                    <a:pt x="1591" y="640"/>
                  </a:lnTo>
                  <a:lnTo>
                    <a:pt x="1611" y="639"/>
                  </a:lnTo>
                  <a:lnTo>
                    <a:pt x="1631" y="640"/>
                  </a:lnTo>
                  <a:lnTo>
                    <a:pt x="1650" y="642"/>
                  </a:lnTo>
                  <a:lnTo>
                    <a:pt x="1670" y="644"/>
                  </a:lnTo>
                  <a:lnTo>
                    <a:pt x="1689" y="648"/>
                  </a:lnTo>
                  <a:lnTo>
                    <a:pt x="1707" y="653"/>
                  </a:lnTo>
                  <a:lnTo>
                    <a:pt x="1726" y="660"/>
                  </a:lnTo>
                  <a:lnTo>
                    <a:pt x="1743" y="668"/>
                  </a:lnTo>
                  <a:lnTo>
                    <a:pt x="1766" y="681"/>
                  </a:lnTo>
                  <a:lnTo>
                    <a:pt x="1788" y="696"/>
                  </a:lnTo>
                  <a:lnTo>
                    <a:pt x="1809" y="710"/>
                  </a:lnTo>
                  <a:lnTo>
                    <a:pt x="1827" y="725"/>
                  </a:lnTo>
                  <a:lnTo>
                    <a:pt x="1844" y="742"/>
                  </a:lnTo>
                  <a:lnTo>
                    <a:pt x="1858" y="759"/>
                  </a:lnTo>
                  <a:lnTo>
                    <a:pt x="1873" y="776"/>
                  </a:lnTo>
                  <a:lnTo>
                    <a:pt x="1884" y="794"/>
                  </a:lnTo>
                  <a:lnTo>
                    <a:pt x="1896" y="812"/>
                  </a:lnTo>
                  <a:lnTo>
                    <a:pt x="1906" y="830"/>
                  </a:lnTo>
                  <a:lnTo>
                    <a:pt x="1915" y="849"/>
                  </a:lnTo>
                  <a:lnTo>
                    <a:pt x="1923" y="868"/>
                  </a:lnTo>
                  <a:lnTo>
                    <a:pt x="1931" y="887"/>
                  </a:lnTo>
                  <a:lnTo>
                    <a:pt x="1939" y="907"/>
                  </a:lnTo>
                  <a:lnTo>
                    <a:pt x="1945" y="926"/>
                  </a:lnTo>
                  <a:lnTo>
                    <a:pt x="1952" y="945"/>
                  </a:lnTo>
                  <a:lnTo>
                    <a:pt x="1979" y="944"/>
                  </a:lnTo>
                  <a:lnTo>
                    <a:pt x="2006" y="945"/>
                  </a:lnTo>
                  <a:lnTo>
                    <a:pt x="2032" y="949"/>
                  </a:lnTo>
                  <a:lnTo>
                    <a:pt x="2057" y="954"/>
                  </a:lnTo>
                  <a:lnTo>
                    <a:pt x="2080" y="962"/>
                  </a:lnTo>
                  <a:lnTo>
                    <a:pt x="2104" y="970"/>
                  </a:lnTo>
                  <a:lnTo>
                    <a:pt x="2127" y="979"/>
                  </a:lnTo>
                  <a:lnTo>
                    <a:pt x="2151" y="987"/>
                  </a:lnTo>
                  <a:lnTo>
                    <a:pt x="2156" y="980"/>
                  </a:lnTo>
                  <a:lnTo>
                    <a:pt x="2164" y="973"/>
                  </a:lnTo>
                  <a:lnTo>
                    <a:pt x="2171" y="967"/>
                  </a:lnTo>
                  <a:lnTo>
                    <a:pt x="2182" y="962"/>
                  </a:lnTo>
                  <a:lnTo>
                    <a:pt x="2191" y="957"/>
                  </a:lnTo>
                  <a:lnTo>
                    <a:pt x="2203" y="954"/>
                  </a:lnTo>
                  <a:lnTo>
                    <a:pt x="2213" y="952"/>
                  </a:lnTo>
                  <a:lnTo>
                    <a:pt x="2225" y="951"/>
                  </a:lnTo>
                  <a:lnTo>
                    <a:pt x="2243" y="950"/>
                  </a:lnTo>
                  <a:lnTo>
                    <a:pt x="2260" y="952"/>
                  </a:lnTo>
                  <a:lnTo>
                    <a:pt x="2275" y="955"/>
                  </a:lnTo>
                  <a:lnTo>
                    <a:pt x="2291" y="961"/>
                  </a:lnTo>
                  <a:lnTo>
                    <a:pt x="2305" y="965"/>
                  </a:lnTo>
                  <a:lnTo>
                    <a:pt x="2320" y="969"/>
                  </a:lnTo>
                  <a:lnTo>
                    <a:pt x="2335" y="969"/>
                  </a:lnTo>
                  <a:lnTo>
                    <a:pt x="2351" y="966"/>
                  </a:lnTo>
                  <a:lnTo>
                    <a:pt x="2373" y="964"/>
                  </a:lnTo>
                  <a:lnTo>
                    <a:pt x="2392" y="967"/>
                  </a:lnTo>
                  <a:lnTo>
                    <a:pt x="2412" y="973"/>
                  </a:lnTo>
                  <a:lnTo>
                    <a:pt x="2430" y="979"/>
                  </a:lnTo>
                  <a:lnTo>
                    <a:pt x="2448" y="987"/>
                  </a:lnTo>
                  <a:lnTo>
                    <a:pt x="2465" y="995"/>
                  </a:lnTo>
                  <a:lnTo>
                    <a:pt x="2483" y="1001"/>
                  </a:lnTo>
                  <a:lnTo>
                    <a:pt x="2502" y="1006"/>
                  </a:lnTo>
                  <a:lnTo>
                    <a:pt x="2512" y="1014"/>
                  </a:lnTo>
                  <a:lnTo>
                    <a:pt x="2522" y="1023"/>
                  </a:lnTo>
                  <a:lnTo>
                    <a:pt x="2530" y="1032"/>
                  </a:lnTo>
                  <a:lnTo>
                    <a:pt x="2538" y="1042"/>
                  </a:lnTo>
                  <a:lnTo>
                    <a:pt x="2544" y="1057"/>
                  </a:lnTo>
                  <a:lnTo>
                    <a:pt x="2548" y="1074"/>
                  </a:lnTo>
                  <a:lnTo>
                    <a:pt x="2547" y="1091"/>
                  </a:lnTo>
                  <a:lnTo>
                    <a:pt x="2541" y="1110"/>
                  </a:lnTo>
                  <a:lnTo>
                    <a:pt x="2533" y="1112"/>
                  </a:lnTo>
                  <a:lnTo>
                    <a:pt x="2525" y="1114"/>
                  </a:lnTo>
                  <a:lnTo>
                    <a:pt x="2516" y="1115"/>
                  </a:lnTo>
                  <a:lnTo>
                    <a:pt x="2507" y="1114"/>
                  </a:lnTo>
                  <a:lnTo>
                    <a:pt x="2498" y="1113"/>
                  </a:lnTo>
                  <a:lnTo>
                    <a:pt x="2490" y="1111"/>
                  </a:lnTo>
                  <a:lnTo>
                    <a:pt x="2482" y="1110"/>
                  </a:lnTo>
                  <a:lnTo>
                    <a:pt x="2474" y="1107"/>
                  </a:lnTo>
                  <a:lnTo>
                    <a:pt x="2459" y="1110"/>
                  </a:lnTo>
                  <a:lnTo>
                    <a:pt x="2442" y="1111"/>
                  </a:lnTo>
                  <a:lnTo>
                    <a:pt x="2425" y="1112"/>
                  </a:lnTo>
                  <a:lnTo>
                    <a:pt x="2409" y="1114"/>
                  </a:lnTo>
                  <a:lnTo>
                    <a:pt x="2392" y="1114"/>
                  </a:lnTo>
                  <a:lnTo>
                    <a:pt x="2374" y="1115"/>
                  </a:lnTo>
                  <a:lnTo>
                    <a:pt x="2357" y="1115"/>
                  </a:lnTo>
                  <a:lnTo>
                    <a:pt x="2340" y="1115"/>
                  </a:lnTo>
                  <a:lnTo>
                    <a:pt x="2324" y="1115"/>
                  </a:lnTo>
                  <a:lnTo>
                    <a:pt x="2307" y="1115"/>
                  </a:lnTo>
                  <a:lnTo>
                    <a:pt x="2290" y="1115"/>
                  </a:lnTo>
                  <a:lnTo>
                    <a:pt x="2273" y="1115"/>
                  </a:lnTo>
                  <a:lnTo>
                    <a:pt x="2256" y="1116"/>
                  </a:lnTo>
                  <a:lnTo>
                    <a:pt x="2240" y="1117"/>
                  </a:lnTo>
                  <a:lnTo>
                    <a:pt x="2223" y="1119"/>
                  </a:lnTo>
                  <a:lnTo>
                    <a:pt x="2208" y="1120"/>
                  </a:lnTo>
                  <a:lnTo>
                    <a:pt x="2096" y="1148"/>
                  </a:lnTo>
                  <a:lnTo>
                    <a:pt x="2097" y="1156"/>
                  </a:lnTo>
                  <a:lnTo>
                    <a:pt x="2106" y="1164"/>
                  </a:lnTo>
                  <a:lnTo>
                    <a:pt x="2118" y="1170"/>
                  </a:lnTo>
                  <a:lnTo>
                    <a:pt x="2130" y="1175"/>
                  </a:lnTo>
                  <a:lnTo>
                    <a:pt x="2147" y="1179"/>
                  </a:lnTo>
                  <a:lnTo>
                    <a:pt x="2164" y="1183"/>
                  </a:lnTo>
                  <a:lnTo>
                    <a:pt x="2181" y="1186"/>
                  </a:lnTo>
                  <a:lnTo>
                    <a:pt x="2197" y="1191"/>
                  </a:lnTo>
                  <a:lnTo>
                    <a:pt x="2213" y="1196"/>
                  </a:lnTo>
                  <a:lnTo>
                    <a:pt x="2226" y="1204"/>
                  </a:lnTo>
                  <a:lnTo>
                    <a:pt x="2236" y="1214"/>
                  </a:lnTo>
                  <a:lnTo>
                    <a:pt x="2243" y="1227"/>
                  </a:lnTo>
                  <a:lnTo>
                    <a:pt x="2247" y="1248"/>
                  </a:lnTo>
                  <a:lnTo>
                    <a:pt x="2252" y="1270"/>
                  </a:lnTo>
                  <a:lnTo>
                    <a:pt x="2251" y="1292"/>
                  </a:lnTo>
                  <a:lnTo>
                    <a:pt x="2235" y="1309"/>
                  </a:lnTo>
                  <a:lnTo>
                    <a:pt x="2225" y="1312"/>
                  </a:lnTo>
                  <a:lnTo>
                    <a:pt x="2214" y="1312"/>
                  </a:lnTo>
                  <a:lnTo>
                    <a:pt x="2205" y="1310"/>
                  </a:lnTo>
                  <a:lnTo>
                    <a:pt x="2196" y="1307"/>
                  </a:lnTo>
                  <a:lnTo>
                    <a:pt x="2187" y="1304"/>
                  </a:lnTo>
                  <a:lnTo>
                    <a:pt x="2179" y="1300"/>
                  </a:lnTo>
                  <a:lnTo>
                    <a:pt x="2170" y="1296"/>
                  </a:lnTo>
                  <a:lnTo>
                    <a:pt x="2161" y="1293"/>
                  </a:lnTo>
                  <a:lnTo>
                    <a:pt x="2143" y="1296"/>
                  </a:lnTo>
                  <a:lnTo>
                    <a:pt x="2126" y="1299"/>
                  </a:lnTo>
                  <a:lnTo>
                    <a:pt x="2108" y="1300"/>
                  </a:lnTo>
                  <a:lnTo>
                    <a:pt x="2091" y="1300"/>
                  </a:lnTo>
                  <a:lnTo>
                    <a:pt x="2073" y="1299"/>
                  </a:lnTo>
                  <a:lnTo>
                    <a:pt x="2056" y="1298"/>
                  </a:lnTo>
                  <a:lnTo>
                    <a:pt x="2039" y="1296"/>
                  </a:lnTo>
                  <a:lnTo>
                    <a:pt x="2022" y="1294"/>
                  </a:lnTo>
                  <a:lnTo>
                    <a:pt x="2005" y="1293"/>
                  </a:lnTo>
                  <a:lnTo>
                    <a:pt x="1988" y="1291"/>
                  </a:lnTo>
                  <a:lnTo>
                    <a:pt x="1971" y="1289"/>
                  </a:lnTo>
                  <a:lnTo>
                    <a:pt x="1954" y="1288"/>
                  </a:lnTo>
                  <a:lnTo>
                    <a:pt x="1938" y="1288"/>
                  </a:lnTo>
                  <a:lnTo>
                    <a:pt x="1919" y="1290"/>
                  </a:lnTo>
                  <a:lnTo>
                    <a:pt x="1902" y="1292"/>
                  </a:lnTo>
                  <a:lnTo>
                    <a:pt x="1886" y="1295"/>
                  </a:lnTo>
                  <a:lnTo>
                    <a:pt x="1854" y="1299"/>
                  </a:lnTo>
                  <a:lnTo>
                    <a:pt x="1823" y="1304"/>
                  </a:lnTo>
                  <a:lnTo>
                    <a:pt x="1791" y="1310"/>
                  </a:lnTo>
                  <a:lnTo>
                    <a:pt x="1757" y="1316"/>
                  </a:lnTo>
                  <a:lnTo>
                    <a:pt x="1723" y="1322"/>
                  </a:lnTo>
                  <a:lnTo>
                    <a:pt x="1689" y="1327"/>
                  </a:lnTo>
                  <a:lnTo>
                    <a:pt x="1656" y="1332"/>
                  </a:lnTo>
                  <a:lnTo>
                    <a:pt x="1622" y="1336"/>
                  </a:lnTo>
                  <a:lnTo>
                    <a:pt x="1587" y="1338"/>
                  </a:lnTo>
                  <a:lnTo>
                    <a:pt x="1554" y="1338"/>
                  </a:lnTo>
                  <a:lnTo>
                    <a:pt x="1522" y="1336"/>
                  </a:lnTo>
                  <a:lnTo>
                    <a:pt x="1489" y="1332"/>
                  </a:lnTo>
                  <a:lnTo>
                    <a:pt x="1459" y="1325"/>
                  </a:lnTo>
                  <a:lnTo>
                    <a:pt x="1429" y="1314"/>
                  </a:lnTo>
                  <a:lnTo>
                    <a:pt x="1402" y="1300"/>
                  </a:lnTo>
                  <a:lnTo>
                    <a:pt x="1376" y="1282"/>
                  </a:lnTo>
                  <a:lnTo>
                    <a:pt x="1360" y="1272"/>
                  </a:lnTo>
                  <a:lnTo>
                    <a:pt x="1349" y="1261"/>
                  </a:lnTo>
                  <a:lnTo>
                    <a:pt x="1340" y="1248"/>
                  </a:lnTo>
                  <a:lnTo>
                    <a:pt x="1332" y="1236"/>
                  </a:lnTo>
                  <a:lnTo>
                    <a:pt x="1327" y="1222"/>
                  </a:lnTo>
                  <a:lnTo>
                    <a:pt x="1324" y="1208"/>
                  </a:lnTo>
                  <a:lnTo>
                    <a:pt x="1322" y="1193"/>
                  </a:lnTo>
                  <a:lnTo>
                    <a:pt x="1322" y="1179"/>
                  </a:lnTo>
                  <a:lnTo>
                    <a:pt x="1309" y="1176"/>
                  </a:lnTo>
                  <a:lnTo>
                    <a:pt x="1297" y="1174"/>
                  </a:lnTo>
                  <a:lnTo>
                    <a:pt x="1285" y="1169"/>
                  </a:lnTo>
                  <a:lnTo>
                    <a:pt x="1275" y="1164"/>
                  </a:lnTo>
                  <a:lnTo>
                    <a:pt x="1264" y="1158"/>
                  </a:lnTo>
                  <a:lnTo>
                    <a:pt x="1254" y="1153"/>
                  </a:lnTo>
                  <a:lnTo>
                    <a:pt x="1244" y="1147"/>
                  </a:lnTo>
                  <a:lnTo>
                    <a:pt x="1233" y="1141"/>
                  </a:lnTo>
                  <a:lnTo>
                    <a:pt x="1223" y="1144"/>
                  </a:lnTo>
                  <a:lnTo>
                    <a:pt x="1212" y="1146"/>
                  </a:lnTo>
                  <a:lnTo>
                    <a:pt x="1202" y="1147"/>
                  </a:lnTo>
                  <a:lnTo>
                    <a:pt x="1190" y="1148"/>
                  </a:lnTo>
                  <a:lnTo>
                    <a:pt x="1179" y="1149"/>
                  </a:lnTo>
                  <a:lnTo>
                    <a:pt x="1168" y="1148"/>
                  </a:lnTo>
                  <a:lnTo>
                    <a:pt x="1158" y="1147"/>
                  </a:lnTo>
                  <a:lnTo>
                    <a:pt x="1147" y="1143"/>
                  </a:lnTo>
                  <a:lnTo>
                    <a:pt x="1137" y="1138"/>
                  </a:lnTo>
                  <a:lnTo>
                    <a:pt x="1128" y="1130"/>
                  </a:lnTo>
                  <a:lnTo>
                    <a:pt x="1121" y="1123"/>
                  </a:lnTo>
                  <a:lnTo>
                    <a:pt x="1115" y="1116"/>
                  </a:lnTo>
                  <a:lnTo>
                    <a:pt x="1110" y="1108"/>
                  </a:lnTo>
                  <a:lnTo>
                    <a:pt x="1103" y="1101"/>
                  </a:lnTo>
                  <a:lnTo>
                    <a:pt x="1097" y="1093"/>
                  </a:lnTo>
                  <a:lnTo>
                    <a:pt x="1088" y="1086"/>
                  </a:lnTo>
                  <a:lnTo>
                    <a:pt x="1073" y="1088"/>
                  </a:lnTo>
                  <a:lnTo>
                    <a:pt x="1059" y="1090"/>
                  </a:lnTo>
                  <a:lnTo>
                    <a:pt x="1045" y="1091"/>
                  </a:lnTo>
                  <a:lnTo>
                    <a:pt x="1029" y="1092"/>
                  </a:lnTo>
                  <a:lnTo>
                    <a:pt x="1015" y="1092"/>
                  </a:lnTo>
                  <a:lnTo>
                    <a:pt x="1001" y="1092"/>
                  </a:lnTo>
                  <a:lnTo>
                    <a:pt x="985" y="1092"/>
                  </a:lnTo>
                  <a:lnTo>
                    <a:pt x="971" y="1091"/>
                  </a:lnTo>
                  <a:lnTo>
                    <a:pt x="955" y="1090"/>
                  </a:lnTo>
                  <a:lnTo>
                    <a:pt x="941" y="1089"/>
                  </a:lnTo>
                  <a:lnTo>
                    <a:pt x="926" y="1087"/>
                  </a:lnTo>
                  <a:lnTo>
                    <a:pt x="911" y="1086"/>
                  </a:lnTo>
                  <a:lnTo>
                    <a:pt x="897" y="1084"/>
                  </a:lnTo>
                  <a:lnTo>
                    <a:pt x="882" y="1083"/>
                  </a:lnTo>
                  <a:lnTo>
                    <a:pt x="869" y="1080"/>
                  </a:lnTo>
                  <a:lnTo>
                    <a:pt x="855" y="1078"/>
                  </a:lnTo>
                  <a:lnTo>
                    <a:pt x="847" y="1092"/>
                  </a:lnTo>
                  <a:lnTo>
                    <a:pt x="838" y="1106"/>
                  </a:lnTo>
                  <a:lnTo>
                    <a:pt x="828" y="1119"/>
                  </a:lnTo>
                  <a:lnTo>
                    <a:pt x="816" y="1132"/>
                  </a:lnTo>
                  <a:lnTo>
                    <a:pt x="803" y="1144"/>
                  </a:lnTo>
                  <a:lnTo>
                    <a:pt x="789" y="1156"/>
                  </a:lnTo>
                  <a:lnTo>
                    <a:pt x="773" y="1167"/>
                  </a:lnTo>
                  <a:lnTo>
                    <a:pt x="756" y="1178"/>
                  </a:lnTo>
                  <a:lnTo>
                    <a:pt x="739" y="1189"/>
                  </a:lnTo>
                  <a:lnTo>
                    <a:pt x="722" y="1200"/>
                  </a:lnTo>
                  <a:lnTo>
                    <a:pt x="705" y="1210"/>
                  </a:lnTo>
                  <a:lnTo>
                    <a:pt x="687" y="1220"/>
                  </a:lnTo>
                  <a:lnTo>
                    <a:pt x="669" y="1230"/>
                  </a:lnTo>
                  <a:lnTo>
                    <a:pt x="652" y="1240"/>
                  </a:lnTo>
                  <a:lnTo>
                    <a:pt x="635" y="1251"/>
                  </a:lnTo>
                  <a:lnTo>
                    <a:pt x="618" y="1261"/>
                  </a:lnTo>
                  <a:lnTo>
                    <a:pt x="612" y="1274"/>
                  </a:lnTo>
                  <a:lnTo>
                    <a:pt x="605" y="1287"/>
                  </a:lnTo>
                  <a:lnTo>
                    <a:pt x="600" y="1301"/>
                  </a:lnTo>
                  <a:lnTo>
                    <a:pt x="595" y="1314"/>
                  </a:lnTo>
                  <a:lnTo>
                    <a:pt x="587" y="1327"/>
                  </a:lnTo>
                  <a:lnTo>
                    <a:pt x="577" y="1338"/>
                  </a:lnTo>
                  <a:lnTo>
                    <a:pt x="561" y="1347"/>
                  </a:lnTo>
                  <a:lnTo>
                    <a:pt x="542" y="1354"/>
                  </a:lnTo>
                  <a:lnTo>
                    <a:pt x="525" y="1356"/>
                  </a:lnTo>
                  <a:lnTo>
                    <a:pt x="512" y="1360"/>
                  </a:lnTo>
                  <a:lnTo>
                    <a:pt x="499" y="1367"/>
                  </a:lnTo>
                  <a:lnTo>
                    <a:pt x="486" y="1374"/>
                  </a:lnTo>
                  <a:lnTo>
                    <a:pt x="474" y="1380"/>
                  </a:lnTo>
                  <a:lnTo>
                    <a:pt x="461" y="1386"/>
                  </a:lnTo>
                  <a:lnTo>
                    <a:pt x="447" y="1391"/>
                  </a:lnTo>
                  <a:lnTo>
                    <a:pt x="430" y="1392"/>
                  </a:lnTo>
                  <a:lnTo>
                    <a:pt x="407" y="1392"/>
                  </a:lnTo>
                  <a:lnTo>
                    <a:pt x="383" y="1390"/>
                  </a:lnTo>
                  <a:lnTo>
                    <a:pt x="362" y="1386"/>
                  </a:lnTo>
                  <a:lnTo>
                    <a:pt x="342" y="1381"/>
                  </a:lnTo>
                  <a:lnTo>
                    <a:pt x="321" y="1376"/>
                  </a:lnTo>
                  <a:lnTo>
                    <a:pt x="300" y="1369"/>
                  </a:lnTo>
                  <a:lnTo>
                    <a:pt x="279" y="1364"/>
                  </a:lnTo>
                  <a:lnTo>
                    <a:pt x="257" y="1359"/>
                  </a:lnTo>
                  <a:lnTo>
                    <a:pt x="244" y="1347"/>
                  </a:lnTo>
                  <a:lnTo>
                    <a:pt x="239" y="1331"/>
                  </a:lnTo>
                  <a:lnTo>
                    <a:pt x="239" y="1315"/>
                  </a:lnTo>
                  <a:lnTo>
                    <a:pt x="243" y="1301"/>
                  </a:lnTo>
                  <a:lnTo>
                    <a:pt x="261" y="1287"/>
                  </a:lnTo>
                  <a:lnTo>
                    <a:pt x="282" y="1277"/>
                  </a:lnTo>
                  <a:lnTo>
                    <a:pt x="304" y="1269"/>
                  </a:lnTo>
                  <a:lnTo>
                    <a:pt x="327" y="1262"/>
                  </a:lnTo>
                  <a:lnTo>
                    <a:pt x="352" y="1256"/>
                  </a:lnTo>
                  <a:lnTo>
                    <a:pt x="375" y="1248"/>
                  </a:lnTo>
                  <a:lnTo>
                    <a:pt x="399" y="1239"/>
                  </a:lnTo>
                  <a:lnTo>
                    <a:pt x="420" y="1229"/>
                  </a:lnTo>
                  <a:lnTo>
                    <a:pt x="430" y="1200"/>
                  </a:lnTo>
                  <a:lnTo>
                    <a:pt x="442" y="1172"/>
                  </a:lnTo>
                  <a:lnTo>
                    <a:pt x="452" y="1144"/>
                  </a:lnTo>
                  <a:lnTo>
                    <a:pt x="465" y="1116"/>
                  </a:lnTo>
                  <a:lnTo>
                    <a:pt x="479" y="1089"/>
                  </a:lnTo>
                  <a:lnTo>
                    <a:pt x="496" y="1062"/>
                  </a:lnTo>
                  <a:lnTo>
                    <a:pt x="514" y="1036"/>
                  </a:lnTo>
                  <a:lnTo>
                    <a:pt x="537" y="1010"/>
                  </a:lnTo>
                  <a:lnTo>
                    <a:pt x="583" y="959"/>
                  </a:lnTo>
                  <a:lnTo>
                    <a:pt x="542" y="922"/>
                  </a:lnTo>
                  <a:lnTo>
                    <a:pt x="514" y="945"/>
                  </a:lnTo>
                  <a:lnTo>
                    <a:pt x="494" y="970"/>
                  </a:lnTo>
                  <a:lnTo>
                    <a:pt x="477" y="997"/>
                  </a:lnTo>
                  <a:lnTo>
                    <a:pt x="465" y="1026"/>
                  </a:lnTo>
                  <a:lnTo>
                    <a:pt x="453" y="1055"/>
                  </a:lnTo>
                  <a:lnTo>
                    <a:pt x="440" y="1083"/>
                  </a:lnTo>
                  <a:lnTo>
                    <a:pt x="426" y="1110"/>
                  </a:lnTo>
                  <a:lnTo>
                    <a:pt x="405" y="1136"/>
                  </a:lnTo>
                  <a:lnTo>
                    <a:pt x="387" y="1147"/>
                  </a:lnTo>
                  <a:lnTo>
                    <a:pt x="375" y="1160"/>
                  </a:lnTo>
                  <a:lnTo>
                    <a:pt x="368" y="1175"/>
                  </a:lnTo>
                  <a:lnTo>
                    <a:pt x="361" y="1190"/>
                  </a:lnTo>
                  <a:lnTo>
                    <a:pt x="355" y="1205"/>
                  </a:lnTo>
                  <a:lnTo>
                    <a:pt x="347" y="1220"/>
                  </a:lnTo>
                  <a:lnTo>
                    <a:pt x="335" y="1232"/>
                  </a:lnTo>
                  <a:lnTo>
                    <a:pt x="317" y="1244"/>
                  </a:lnTo>
                  <a:lnTo>
                    <a:pt x="309" y="1245"/>
                  </a:lnTo>
                  <a:lnTo>
                    <a:pt x="300" y="1247"/>
                  </a:lnTo>
                  <a:lnTo>
                    <a:pt x="294" y="1248"/>
                  </a:lnTo>
                  <a:lnTo>
                    <a:pt x="286" y="1251"/>
                  </a:lnTo>
                  <a:lnTo>
                    <a:pt x="278" y="1255"/>
                  </a:lnTo>
                  <a:lnTo>
                    <a:pt x="271" y="1257"/>
                  </a:lnTo>
                  <a:lnTo>
                    <a:pt x="262" y="1259"/>
                  </a:lnTo>
                  <a:lnTo>
                    <a:pt x="255" y="1261"/>
                  </a:lnTo>
                  <a:lnTo>
                    <a:pt x="231" y="1257"/>
                  </a:lnTo>
                  <a:lnTo>
                    <a:pt x="206" y="1258"/>
                  </a:lnTo>
                  <a:lnTo>
                    <a:pt x="183" y="1262"/>
                  </a:lnTo>
                  <a:lnTo>
                    <a:pt x="160" y="1266"/>
                  </a:lnTo>
                  <a:lnTo>
                    <a:pt x="138" y="1270"/>
                  </a:lnTo>
                  <a:lnTo>
                    <a:pt x="117" y="1269"/>
                  </a:lnTo>
                  <a:lnTo>
                    <a:pt x="97" y="1262"/>
                  </a:lnTo>
                  <a:lnTo>
                    <a:pt x="79" y="1248"/>
                  </a:lnTo>
                  <a:lnTo>
                    <a:pt x="73" y="1248"/>
                  </a:lnTo>
                  <a:lnTo>
                    <a:pt x="66" y="1248"/>
                  </a:lnTo>
                  <a:lnTo>
                    <a:pt x="60" y="1248"/>
                  </a:lnTo>
                  <a:lnTo>
                    <a:pt x="53" y="1247"/>
                  </a:lnTo>
                  <a:lnTo>
                    <a:pt x="47" y="1245"/>
                  </a:lnTo>
                  <a:lnTo>
                    <a:pt x="41" y="1243"/>
                  </a:lnTo>
                  <a:lnTo>
                    <a:pt x="35" y="1241"/>
                  </a:lnTo>
                  <a:lnTo>
                    <a:pt x="30" y="1239"/>
                  </a:lnTo>
                  <a:lnTo>
                    <a:pt x="19" y="1231"/>
                  </a:lnTo>
                  <a:lnTo>
                    <a:pt x="11" y="1224"/>
                  </a:lnTo>
                  <a:lnTo>
                    <a:pt x="5" y="1217"/>
                  </a:lnTo>
                  <a:lnTo>
                    <a:pt x="1" y="1209"/>
                  </a:lnTo>
                  <a:lnTo>
                    <a:pt x="0" y="1201"/>
                  </a:lnTo>
                  <a:lnTo>
                    <a:pt x="0" y="1192"/>
                  </a:lnTo>
                  <a:lnTo>
                    <a:pt x="2" y="1183"/>
                  </a:lnTo>
                  <a:lnTo>
                    <a:pt x="6" y="1174"/>
                  </a:lnTo>
                  <a:lnTo>
                    <a:pt x="21" y="1160"/>
                  </a:lnTo>
                  <a:lnTo>
                    <a:pt x="37" y="1150"/>
                  </a:lnTo>
                  <a:lnTo>
                    <a:pt x="58" y="1143"/>
                  </a:lnTo>
                  <a:lnTo>
                    <a:pt x="80" y="1138"/>
                  </a:lnTo>
                  <a:lnTo>
                    <a:pt x="102" y="1133"/>
                  </a:lnTo>
                  <a:lnTo>
                    <a:pt x="125" y="1129"/>
                  </a:lnTo>
                  <a:lnTo>
                    <a:pt x="147" y="1123"/>
                  </a:lnTo>
                  <a:lnTo>
                    <a:pt x="166" y="1115"/>
                  </a:lnTo>
                  <a:lnTo>
                    <a:pt x="167" y="1083"/>
                  </a:lnTo>
                  <a:lnTo>
                    <a:pt x="173" y="1053"/>
                  </a:lnTo>
                  <a:lnTo>
                    <a:pt x="180" y="1023"/>
                  </a:lnTo>
                  <a:lnTo>
                    <a:pt x="193" y="995"/>
                  </a:lnTo>
                  <a:lnTo>
                    <a:pt x="208" y="967"/>
                  </a:lnTo>
                  <a:lnTo>
                    <a:pt x="226" y="941"/>
                  </a:lnTo>
                  <a:lnTo>
                    <a:pt x="247" y="915"/>
                  </a:lnTo>
                  <a:lnTo>
                    <a:pt x="270" y="890"/>
                  </a:lnTo>
                  <a:lnTo>
                    <a:pt x="281" y="845"/>
                  </a:lnTo>
                  <a:lnTo>
                    <a:pt x="291" y="800"/>
                  </a:lnTo>
                  <a:lnTo>
                    <a:pt x="303" y="755"/>
                  </a:lnTo>
                  <a:lnTo>
                    <a:pt x="316" y="711"/>
                  </a:lnTo>
                  <a:lnTo>
                    <a:pt x="335" y="668"/>
                  </a:lnTo>
                  <a:lnTo>
                    <a:pt x="361" y="627"/>
                  </a:lnTo>
                  <a:lnTo>
                    <a:pt x="395" y="589"/>
                  </a:lnTo>
                  <a:lnTo>
                    <a:pt x="439" y="554"/>
                  </a:lnTo>
                  <a:lnTo>
                    <a:pt x="404" y="544"/>
                  </a:lnTo>
                  <a:lnTo>
                    <a:pt x="373" y="531"/>
                  </a:lnTo>
                  <a:lnTo>
                    <a:pt x="347" y="513"/>
                  </a:lnTo>
                  <a:lnTo>
                    <a:pt x="325" y="492"/>
                  </a:lnTo>
                  <a:lnTo>
                    <a:pt x="307" y="470"/>
                  </a:lnTo>
                  <a:lnTo>
                    <a:pt x="292" y="446"/>
                  </a:lnTo>
                  <a:lnTo>
                    <a:pt x="281" y="422"/>
                  </a:lnTo>
                  <a:lnTo>
                    <a:pt x="274" y="398"/>
                  </a:lnTo>
                  <a:lnTo>
                    <a:pt x="274" y="369"/>
                  </a:lnTo>
                  <a:lnTo>
                    <a:pt x="278" y="342"/>
                  </a:lnTo>
                  <a:lnTo>
                    <a:pt x="287" y="316"/>
                  </a:lnTo>
                  <a:lnTo>
                    <a:pt x="300" y="291"/>
                  </a:lnTo>
                  <a:lnTo>
                    <a:pt x="314" y="267"/>
                  </a:lnTo>
                  <a:lnTo>
                    <a:pt x="332" y="243"/>
                  </a:lnTo>
                  <a:lnTo>
                    <a:pt x="351" y="220"/>
                  </a:lnTo>
                  <a:lnTo>
                    <a:pt x="370" y="197"/>
                  </a:lnTo>
                  <a:lnTo>
                    <a:pt x="370" y="179"/>
                  </a:lnTo>
                  <a:lnTo>
                    <a:pt x="374" y="161"/>
                  </a:lnTo>
                  <a:lnTo>
                    <a:pt x="381" y="145"/>
                  </a:lnTo>
                  <a:lnTo>
                    <a:pt x="388" y="128"/>
                  </a:lnTo>
                  <a:lnTo>
                    <a:pt x="397" y="112"/>
                  </a:lnTo>
                  <a:lnTo>
                    <a:pt x="409" y="97"/>
                  </a:lnTo>
                  <a:lnTo>
                    <a:pt x="420" y="82"/>
                  </a:lnTo>
                  <a:lnTo>
                    <a:pt x="430" y="66"/>
                  </a:lnTo>
                  <a:lnTo>
                    <a:pt x="442" y="56"/>
                  </a:lnTo>
                  <a:lnTo>
                    <a:pt x="455" y="47"/>
                  </a:lnTo>
                  <a:lnTo>
                    <a:pt x="468" y="40"/>
                  </a:lnTo>
                  <a:lnTo>
                    <a:pt x="482" y="33"/>
                  </a:lnTo>
                  <a:lnTo>
                    <a:pt x="498" y="27"/>
                  </a:lnTo>
                  <a:lnTo>
                    <a:pt x="513" y="23"/>
                  </a:lnTo>
                  <a:lnTo>
                    <a:pt x="530" y="20"/>
                  </a:lnTo>
                  <a:lnTo>
                    <a:pt x="548" y="19"/>
                  </a:lnTo>
                  <a:lnTo>
                    <a:pt x="564" y="10"/>
                  </a:lnTo>
                  <a:lnTo>
                    <a:pt x="581" y="6"/>
                  </a:lnTo>
                  <a:lnTo>
                    <a:pt x="599" y="4"/>
                  </a:lnTo>
                  <a:lnTo>
                    <a:pt x="617" y="3"/>
                  </a:lnTo>
                  <a:lnTo>
                    <a:pt x="635" y="4"/>
                  </a:lnTo>
                  <a:lnTo>
                    <a:pt x="654" y="4"/>
                  </a:lnTo>
                  <a:lnTo>
                    <a:pt x="670" y="3"/>
                  </a:lnTo>
                  <a:lnTo>
                    <a:pt x="687" y="0"/>
                  </a:lnTo>
                  <a:lnTo>
                    <a:pt x="702" y="0"/>
                  </a:lnTo>
                  <a:lnTo>
                    <a:pt x="716" y="0"/>
                  </a:lnTo>
                  <a:lnTo>
                    <a:pt x="730" y="0"/>
                  </a:lnTo>
                  <a:lnTo>
                    <a:pt x="743" y="0"/>
                  </a:lnTo>
                  <a:lnTo>
                    <a:pt x="756" y="1"/>
                  </a:lnTo>
                  <a:lnTo>
                    <a:pt x="769" y="2"/>
                  </a:lnTo>
                  <a:lnTo>
                    <a:pt x="782" y="5"/>
                  </a:lnTo>
                  <a:lnTo>
                    <a:pt x="795" y="8"/>
                  </a:lnTo>
                  <a:lnTo>
                    <a:pt x="799" y="10"/>
                  </a:lnTo>
                  <a:lnTo>
                    <a:pt x="804" y="12"/>
                  </a:lnTo>
                  <a:lnTo>
                    <a:pt x="809" y="14"/>
                  </a:lnTo>
                  <a:lnTo>
                    <a:pt x="816" y="15"/>
                  </a:lnTo>
                  <a:lnTo>
                    <a:pt x="821" y="16"/>
                  </a:lnTo>
                  <a:lnTo>
                    <a:pt x="828" y="16"/>
                  </a:lnTo>
                  <a:lnTo>
                    <a:pt x="833" y="16"/>
                  </a:lnTo>
                  <a:lnTo>
                    <a:pt x="838"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95"/>
            <p:cNvSpPr>
              <a:spLocks/>
            </p:cNvSpPr>
            <p:nvPr/>
          </p:nvSpPr>
          <p:spPr bwMode="auto">
            <a:xfrm>
              <a:off x="1937" y="1159"/>
              <a:ext cx="716" cy="462"/>
            </a:xfrm>
            <a:custGeom>
              <a:avLst/>
              <a:gdLst>
                <a:gd name="T0" fmla="*/ 195 w 716"/>
                <a:gd name="T1" fmla="*/ 5 h 462"/>
                <a:gd name="T2" fmla="*/ 210 w 716"/>
                <a:gd name="T3" fmla="*/ 3 h 462"/>
                <a:gd name="T4" fmla="*/ 227 w 716"/>
                <a:gd name="T5" fmla="*/ 9 h 462"/>
                <a:gd name="T6" fmla="*/ 268 w 716"/>
                <a:gd name="T7" fmla="*/ 16 h 462"/>
                <a:gd name="T8" fmla="*/ 309 w 716"/>
                <a:gd name="T9" fmla="*/ 16 h 462"/>
                <a:gd name="T10" fmla="*/ 343 w 716"/>
                <a:gd name="T11" fmla="*/ 14 h 462"/>
                <a:gd name="T12" fmla="*/ 379 w 716"/>
                <a:gd name="T13" fmla="*/ 25 h 462"/>
                <a:gd name="T14" fmla="*/ 418 w 716"/>
                <a:gd name="T15" fmla="*/ 26 h 462"/>
                <a:gd name="T16" fmla="*/ 450 w 716"/>
                <a:gd name="T17" fmla="*/ 43 h 462"/>
                <a:gd name="T18" fmla="*/ 487 w 716"/>
                <a:gd name="T19" fmla="*/ 57 h 462"/>
                <a:gd name="T20" fmla="*/ 533 w 716"/>
                <a:gd name="T21" fmla="*/ 61 h 462"/>
                <a:gd name="T22" fmla="*/ 555 w 716"/>
                <a:gd name="T23" fmla="*/ 88 h 462"/>
                <a:gd name="T24" fmla="*/ 589 w 716"/>
                <a:gd name="T25" fmla="*/ 106 h 462"/>
                <a:gd name="T26" fmla="*/ 602 w 716"/>
                <a:gd name="T27" fmla="*/ 131 h 462"/>
                <a:gd name="T28" fmla="*/ 630 w 716"/>
                <a:gd name="T29" fmla="*/ 153 h 462"/>
                <a:gd name="T30" fmla="*/ 639 w 716"/>
                <a:gd name="T31" fmla="*/ 176 h 462"/>
                <a:gd name="T32" fmla="*/ 639 w 716"/>
                <a:gd name="T33" fmla="*/ 199 h 462"/>
                <a:gd name="T34" fmla="*/ 633 w 716"/>
                <a:gd name="T35" fmla="*/ 220 h 462"/>
                <a:gd name="T36" fmla="*/ 634 w 716"/>
                <a:gd name="T37" fmla="*/ 244 h 462"/>
                <a:gd name="T38" fmla="*/ 612 w 716"/>
                <a:gd name="T39" fmla="*/ 262 h 462"/>
                <a:gd name="T40" fmla="*/ 620 w 716"/>
                <a:gd name="T41" fmla="*/ 274 h 462"/>
                <a:gd name="T42" fmla="*/ 634 w 716"/>
                <a:gd name="T43" fmla="*/ 268 h 462"/>
                <a:gd name="T44" fmla="*/ 648 w 716"/>
                <a:gd name="T45" fmla="*/ 270 h 462"/>
                <a:gd name="T46" fmla="*/ 665 w 716"/>
                <a:gd name="T47" fmla="*/ 268 h 462"/>
                <a:gd name="T48" fmla="*/ 707 w 716"/>
                <a:gd name="T49" fmla="*/ 268 h 462"/>
                <a:gd name="T50" fmla="*/ 716 w 716"/>
                <a:gd name="T51" fmla="*/ 296 h 462"/>
                <a:gd name="T52" fmla="*/ 699 w 716"/>
                <a:gd name="T53" fmla="*/ 322 h 462"/>
                <a:gd name="T54" fmla="*/ 672 w 716"/>
                <a:gd name="T55" fmla="*/ 346 h 462"/>
                <a:gd name="T56" fmla="*/ 628 w 716"/>
                <a:gd name="T57" fmla="*/ 358 h 462"/>
                <a:gd name="T58" fmla="*/ 599 w 716"/>
                <a:gd name="T59" fmla="*/ 379 h 462"/>
                <a:gd name="T60" fmla="*/ 582 w 716"/>
                <a:gd name="T61" fmla="*/ 413 h 462"/>
                <a:gd name="T62" fmla="*/ 547 w 716"/>
                <a:gd name="T63" fmla="*/ 440 h 462"/>
                <a:gd name="T64" fmla="*/ 502 w 716"/>
                <a:gd name="T65" fmla="*/ 458 h 462"/>
                <a:gd name="T66" fmla="*/ 452 w 716"/>
                <a:gd name="T67" fmla="*/ 462 h 462"/>
                <a:gd name="T68" fmla="*/ 400 w 716"/>
                <a:gd name="T69" fmla="*/ 459 h 462"/>
                <a:gd name="T70" fmla="*/ 364 w 716"/>
                <a:gd name="T71" fmla="*/ 455 h 462"/>
                <a:gd name="T72" fmla="*/ 348 w 716"/>
                <a:gd name="T73" fmla="*/ 456 h 462"/>
                <a:gd name="T74" fmla="*/ 346 w 716"/>
                <a:gd name="T75" fmla="*/ 452 h 462"/>
                <a:gd name="T76" fmla="*/ 320 w 716"/>
                <a:gd name="T77" fmla="*/ 457 h 462"/>
                <a:gd name="T78" fmla="*/ 282 w 716"/>
                <a:gd name="T79" fmla="*/ 462 h 462"/>
                <a:gd name="T80" fmla="*/ 242 w 716"/>
                <a:gd name="T81" fmla="*/ 460 h 462"/>
                <a:gd name="T82" fmla="*/ 199 w 716"/>
                <a:gd name="T83" fmla="*/ 445 h 462"/>
                <a:gd name="T84" fmla="*/ 160 w 716"/>
                <a:gd name="T85" fmla="*/ 427 h 462"/>
                <a:gd name="T86" fmla="*/ 127 w 716"/>
                <a:gd name="T87" fmla="*/ 416 h 462"/>
                <a:gd name="T88" fmla="*/ 101 w 716"/>
                <a:gd name="T89" fmla="*/ 410 h 462"/>
                <a:gd name="T90" fmla="*/ 74 w 716"/>
                <a:gd name="T91" fmla="*/ 399 h 462"/>
                <a:gd name="T92" fmla="*/ 21 w 716"/>
                <a:gd name="T93" fmla="*/ 346 h 462"/>
                <a:gd name="T94" fmla="*/ 0 w 716"/>
                <a:gd name="T95" fmla="*/ 254 h 462"/>
                <a:gd name="T96" fmla="*/ 28 w 716"/>
                <a:gd name="T97" fmla="*/ 167 h 462"/>
                <a:gd name="T98" fmla="*/ 48 w 716"/>
                <a:gd name="T99" fmla="*/ 145 h 462"/>
                <a:gd name="T100" fmla="*/ 67 w 716"/>
                <a:gd name="T101" fmla="*/ 124 h 462"/>
                <a:gd name="T102" fmla="*/ 84 w 716"/>
                <a:gd name="T103" fmla="*/ 96 h 462"/>
                <a:gd name="T104" fmla="*/ 99 w 716"/>
                <a:gd name="T105" fmla="*/ 53 h 462"/>
                <a:gd name="T106" fmla="*/ 119 w 716"/>
                <a:gd name="T107" fmla="*/ 13 h 462"/>
                <a:gd name="T108" fmla="*/ 140 w 716"/>
                <a:gd name="T109" fmla="*/ 6 h 462"/>
                <a:gd name="T110" fmla="*/ 161 w 716"/>
                <a:gd name="T111" fmla="*/ 13 h 462"/>
                <a:gd name="T112" fmla="*/ 184 w 716"/>
                <a:gd name="T113" fmla="*/ 11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16" h="462">
                  <a:moveTo>
                    <a:pt x="184" y="11"/>
                  </a:moveTo>
                  <a:lnTo>
                    <a:pt x="190" y="7"/>
                  </a:lnTo>
                  <a:lnTo>
                    <a:pt x="195" y="5"/>
                  </a:lnTo>
                  <a:lnTo>
                    <a:pt x="200" y="4"/>
                  </a:lnTo>
                  <a:lnTo>
                    <a:pt x="205" y="3"/>
                  </a:lnTo>
                  <a:lnTo>
                    <a:pt x="210" y="3"/>
                  </a:lnTo>
                  <a:lnTo>
                    <a:pt x="217" y="4"/>
                  </a:lnTo>
                  <a:lnTo>
                    <a:pt x="222" y="6"/>
                  </a:lnTo>
                  <a:lnTo>
                    <a:pt x="227" y="9"/>
                  </a:lnTo>
                  <a:lnTo>
                    <a:pt x="240" y="12"/>
                  </a:lnTo>
                  <a:lnTo>
                    <a:pt x="253" y="14"/>
                  </a:lnTo>
                  <a:lnTo>
                    <a:pt x="268" y="16"/>
                  </a:lnTo>
                  <a:lnTo>
                    <a:pt x="282" y="17"/>
                  </a:lnTo>
                  <a:lnTo>
                    <a:pt x="295" y="17"/>
                  </a:lnTo>
                  <a:lnTo>
                    <a:pt x="309" y="16"/>
                  </a:lnTo>
                  <a:lnTo>
                    <a:pt x="321" y="13"/>
                  </a:lnTo>
                  <a:lnTo>
                    <a:pt x="333" y="8"/>
                  </a:lnTo>
                  <a:lnTo>
                    <a:pt x="343" y="14"/>
                  </a:lnTo>
                  <a:lnTo>
                    <a:pt x="355" y="18"/>
                  </a:lnTo>
                  <a:lnTo>
                    <a:pt x="366" y="22"/>
                  </a:lnTo>
                  <a:lnTo>
                    <a:pt x="379" y="25"/>
                  </a:lnTo>
                  <a:lnTo>
                    <a:pt x="392" y="26"/>
                  </a:lnTo>
                  <a:lnTo>
                    <a:pt x="405" y="26"/>
                  </a:lnTo>
                  <a:lnTo>
                    <a:pt x="418" y="26"/>
                  </a:lnTo>
                  <a:lnTo>
                    <a:pt x="433" y="25"/>
                  </a:lnTo>
                  <a:lnTo>
                    <a:pt x="440" y="34"/>
                  </a:lnTo>
                  <a:lnTo>
                    <a:pt x="450" y="43"/>
                  </a:lnTo>
                  <a:lnTo>
                    <a:pt x="461" y="49"/>
                  </a:lnTo>
                  <a:lnTo>
                    <a:pt x="473" y="53"/>
                  </a:lnTo>
                  <a:lnTo>
                    <a:pt x="487" y="57"/>
                  </a:lnTo>
                  <a:lnTo>
                    <a:pt x="502" y="60"/>
                  </a:lnTo>
                  <a:lnTo>
                    <a:pt x="517" y="61"/>
                  </a:lnTo>
                  <a:lnTo>
                    <a:pt x="533" y="61"/>
                  </a:lnTo>
                  <a:lnTo>
                    <a:pt x="535" y="72"/>
                  </a:lnTo>
                  <a:lnTo>
                    <a:pt x="543" y="80"/>
                  </a:lnTo>
                  <a:lnTo>
                    <a:pt x="555" y="88"/>
                  </a:lnTo>
                  <a:lnTo>
                    <a:pt x="567" y="93"/>
                  </a:lnTo>
                  <a:lnTo>
                    <a:pt x="578" y="99"/>
                  </a:lnTo>
                  <a:lnTo>
                    <a:pt x="589" y="106"/>
                  </a:lnTo>
                  <a:lnTo>
                    <a:pt x="594" y="114"/>
                  </a:lnTo>
                  <a:lnTo>
                    <a:pt x="595" y="124"/>
                  </a:lnTo>
                  <a:lnTo>
                    <a:pt x="602" y="131"/>
                  </a:lnTo>
                  <a:lnTo>
                    <a:pt x="611" y="138"/>
                  </a:lnTo>
                  <a:lnTo>
                    <a:pt x="621" y="145"/>
                  </a:lnTo>
                  <a:lnTo>
                    <a:pt x="630" y="153"/>
                  </a:lnTo>
                  <a:lnTo>
                    <a:pt x="638" y="160"/>
                  </a:lnTo>
                  <a:lnTo>
                    <a:pt x="641" y="167"/>
                  </a:lnTo>
                  <a:lnTo>
                    <a:pt x="639" y="176"/>
                  </a:lnTo>
                  <a:lnTo>
                    <a:pt x="630" y="185"/>
                  </a:lnTo>
                  <a:lnTo>
                    <a:pt x="637" y="192"/>
                  </a:lnTo>
                  <a:lnTo>
                    <a:pt x="639" y="199"/>
                  </a:lnTo>
                  <a:lnTo>
                    <a:pt x="638" y="206"/>
                  </a:lnTo>
                  <a:lnTo>
                    <a:pt x="635" y="213"/>
                  </a:lnTo>
                  <a:lnTo>
                    <a:pt x="633" y="220"/>
                  </a:lnTo>
                  <a:lnTo>
                    <a:pt x="630" y="228"/>
                  </a:lnTo>
                  <a:lnTo>
                    <a:pt x="630" y="236"/>
                  </a:lnTo>
                  <a:lnTo>
                    <a:pt x="634" y="244"/>
                  </a:lnTo>
                  <a:lnTo>
                    <a:pt x="626" y="249"/>
                  </a:lnTo>
                  <a:lnTo>
                    <a:pt x="619" y="254"/>
                  </a:lnTo>
                  <a:lnTo>
                    <a:pt x="612" y="262"/>
                  </a:lnTo>
                  <a:lnTo>
                    <a:pt x="609" y="270"/>
                  </a:lnTo>
                  <a:lnTo>
                    <a:pt x="613" y="274"/>
                  </a:lnTo>
                  <a:lnTo>
                    <a:pt x="620" y="274"/>
                  </a:lnTo>
                  <a:lnTo>
                    <a:pt x="625" y="273"/>
                  </a:lnTo>
                  <a:lnTo>
                    <a:pt x="630" y="270"/>
                  </a:lnTo>
                  <a:lnTo>
                    <a:pt x="634" y="268"/>
                  </a:lnTo>
                  <a:lnTo>
                    <a:pt x="638" y="270"/>
                  </a:lnTo>
                  <a:lnTo>
                    <a:pt x="643" y="270"/>
                  </a:lnTo>
                  <a:lnTo>
                    <a:pt x="648" y="270"/>
                  </a:lnTo>
                  <a:lnTo>
                    <a:pt x="654" y="270"/>
                  </a:lnTo>
                  <a:lnTo>
                    <a:pt x="660" y="269"/>
                  </a:lnTo>
                  <a:lnTo>
                    <a:pt x="665" y="268"/>
                  </a:lnTo>
                  <a:lnTo>
                    <a:pt x="672" y="267"/>
                  </a:lnTo>
                  <a:lnTo>
                    <a:pt x="677" y="266"/>
                  </a:lnTo>
                  <a:lnTo>
                    <a:pt x="707" y="268"/>
                  </a:lnTo>
                  <a:lnTo>
                    <a:pt x="713" y="277"/>
                  </a:lnTo>
                  <a:lnTo>
                    <a:pt x="716" y="287"/>
                  </a:lnTo>
                  <a:lnTo>
                    <a:pt x="716" y="296"/>
                  </a:lnTo>
                  <a:lnTo>
                    <a:pt x="712" y="305"/>
                  </a:lnTo>
                  <a:lnTo>
                    <a:pt x="706" y="314"/>
                  </a:lnTo>
                  <a:lnTo>
                    <a:pt x="699" y="322"/>
                  </a:lnTo>
                  <a:lnTo>
                    <a:pt x="691" y="330"/>
                  </a:lnTo>
                  <a:lnTo>
                    <a:pt x="684" y="338"/>
                  </a:lnTo>
                  <a:lnTo>
                    <a:pt x="672" y="346"/>
                  </a:lnTo>
                  <a:lnTo>
                    <a:pt x="658" y="351"/>
                  </a:lnTo>
                  <a:lnTo>
                    <a:pt x="643" y="355"/>
                  </a:lnTo>
                  <a:lnTo>
                    <a:pt x="628" y="358"/>
                  </a:lnTo>
                  <a:lnTo>
                    <a:pt x="615" y="363"/>
                  </a:lnTo>
                  <a:lnTo>
                    <a:pt x="604" y="369"/>
                  </a:lnTo>
                  <a:lnTo>
                    <a:pt x="599" y="379"/>
                  </a:lnTo>
                  <a:lnTo>
                    <a:pt x="598" y="392"/>
                  </a:lnTo>
                  <a:lnTo>
                    <a:pt x="591" y="402"/>
                  </a:lnTo>
                  <a:lnTo>
                    <a:pt x="582" y="413"/>
                  </a:lnTo>
                  <a:lnTo>
                    <a:pt x="572" y="423"/>
                  </a:lnTo>
                  <a:lnTo>
                    <a:pt x="560" y="432"/>
                  </a:lnTo>
                  <a:lnTo>
                    <a:pt x="547" y="440"/>
                  </a:lnTo>
                  <a:lnTo>
                    <a:pt x="533" y="447"/>
                  </a:lnTo>
                  <a:lnTo>
                    <a:pt x="517" y="454"/>
                  </a:lnTo>
                  <a:lnTo>
                    <a:pt x="502" y="458"/>
                  </a:lnTo>
                  <a:lnTo>
                    <a:pt x="486" y="460"/>
                  </a:lnTo>
                  <a:lnTo>
                    <a:pt x="469" y="462"/>
                  </a:lnTo>
                  <a:lnTo>
                    <a:pt x="452" y="462"/>
                  </a:lnTo>
                  <a:lnTo>
                    <a:pt x="435" y="462"/>
                  </a:lnTo>
                  <a:lnTo>
                    <a:pt x="417" y="461"/>
                  </a:lnTo>
                  <a:lnTo>
                    <a:pt x="400" y="459"/>
                  </a:lnTo>
                  <a:lnTo>
                    <a:pt x="383" y="457"/>
                  </a:lnTo>
                  <a:lnTo>
                    <a:pt x="368" y="455"/>
                  </a:lnTo>
                  <a:lnTo>
                    <a:pt x="364" y="455"/>
                  </a:lnTo>
                  <a:lnTo>
                    <a:pt x="359" y="456"/>
                  </a:lnTo>
                  <a:lnTo>
                    <a:pt x="355" y="456"/>
                  </a:lnTo>
                  <a:lnTo>
                    <a:pt x="348" y="456"/>
                  </a:lnTo>
                  <a:lnTo>
                    <a:pt x="348" y="455"/>
                  </a:lnTo>
                  <a:lnTo>
                    <a:pt x="347" y="453"/>
                  </a:lnTo>
                  <a:lnTo>
                    <a:pt x="346" y="452"/>
                  </a:lnTo>
                  <a:lnTo>
                    <a:pt x="343" y="451"/>
                  </a:lnTo>
                  <a:lnTo>
                    <a:pt x="331" y="455"/>
                  </a:lnTo>
                  <a:lnTo>
                    <a:pt x="320" y="457"/>
                  </a:lnTo>
                  <a:lnTo>
                    <a:pt x="308" y="460"/>
                  </a:lnTo>
                  <a:lnTo>
                    <a:pt x="295" y="461"/>
                  </a:lnTo>
                  <a:lnTo>
                    <a:pt x="282" y="462"/>
                  </a:lnTo>
                  <a:lnTo>
                    <a:pt x="268" y="462"/>
                  </a:lnTo>
                  <a:lnTo>
                    <a:pt x="255" y="461"/>
                  </a:lnTo>
                  <a:lnTo>
                    <a:pt x="242" y="460"/>
                  </a:lnTo>
                  <a:lnTo>
                    <a:pt x="227" y="456"/>
                  </a:lnTo>
                  <a:lnTo>
                    <a:pt x="213" y="450"/>
                  </a:lnTo>
                  <a:lnTo>
                    <a:pt x="199" y="445"/>
                  </a:lnTo>
                  <a:lnTo>
                    <a:pt x="186" y="439"/>
                  </a:lnTo>
                  <a:lnTo>
                    <a:pt x="173" y="433"/>
                  </a:lnTo>
                  <a:lnTo>
                    <a:pt x="160" y="427"/>
                  </a:lnTo>
                  <a:lnTo>
                    <a:pt x="147" y="420"/>
                  </a:lnTo>
                  <a:lnTo>
                    <a:pt x="135" y="413"/>
                  </a:lnTo>
                  <a:lnTo>
                    <a:pt x="127" y="416"/>
                  </a:lnTo>
                  <a:lnTo>
                    <a:pt x="118" y="416"/>
                  </a:lnTo>
                  <a:lnTo>
                    <a:pt x="109" y="414"/>
                  </a:lnTo>
                  <a:lnTo>
                    <a:pt x="101" y="410"/>
                  </a:lnTo>
                  <a:lnTo>
                    <a:pt x="92" y="407"/>
                  </a:lnTo>
                  <a:lnTo>
                    <a:pt x="83" y="402"/>
                  </a:lnTo>
                  <a:lnTo>
                    <a:pt x="74" y="399"/>
                  </a:lnTo>
                  <a:lnTo>
                    <a:pt x="66" y="395"/>
                  </a:lnTo>
                  <a:lnTo>
                    <a:pt x="40" y="372"/>
                  </a:lnTo>
                  <a:lnTo>
                    <a:pt x="21" y="346"/>
                  </a:lnTo>
                  <a:lnTo>
                    <a:pt x="8" y="317"/>
                  </a:lnTo>
                  <a:lnTo>
                    <a:pt x="1" y="286"/>
                  </a:lnTo>
                  <a:lnTo>
                    <a:pt x="0" y="254"/>
                  </a:lnTo>
                  <a:lnTo>
                    <a:pt x="4" y="224"/>
                  </a:lnTo>
                  <a:lnTo>
                    <a:pt x="14" y="194"/>
                  </a:lnTo>
                  <a:lnTo>
                    <a:pt x="28" y="167"/>
                  </a:lnTo>
                  <a:lnTo>
                    <a:pt x="35" y="160"/>
                  </a:lnTo>
                  <a:lnTo>
                    <a:pt x="41" y="153"/>
                  </a:lnTo>
                  <a:lnTo>
                    <a:pt x="48" y="145"/>
                  </a:lnTo>
                  <a:lnTo>
                    <a:pt x="54" y="138"/>
                  </a:lnTo>
                  <a:lnTo>
                    <a:pt x="61" y="131"/>
                  </a:lnTo>
                  <a:lnTo>
                    <a:pt x="67" y="124"/>
                  </a:lnTo>
                  <a:lnTo>
                    <a:pt x="74" y="116"/>
                  </a:lnTo>
                  <a:lnTo>
                    <a:pt x="80" y="110"/>
                  </a:lnTo>
                  <a:lnTo>
                    <a:pt x="84" y="96"/>
                  </a:lnTo>
                  <a:lnTo>
                    <a:pt x="88" y="82"/>
                  </a:lnTo>
                  <a:lnTo>
                    <a:pt x="93" y="68"/>
                  </a:lnTo>
                  <a:lnTo>
                    <a:pt x="99" y="53"/>
                  </a:lnTo>
                  <a:lnTo>
                    <a:pt x="105" y="40"/>
                  </a:lnTo>
                  <a:lnTo>
                    <a:pt x="112" y="26"/>
                  </a:lnTo>
                  <a:lnTo>
                    <a:pt x="119" y="13"/>
                  </a:lnTo>
                  <a:lnTo>
                    <a:pt x="127" y="0"/>
                  </a:lnTo>
                  <a:lnTo>
                    <a:pt x="134" y="4"/>
                  </a:lnTo>
                  <a:lnTo>
                    <a:pt x="140" y="6"/>
                  </a:lnTo>
                  <a:lnTo>
                    <a:pt x="147" y="9"/>
                  </a:lnTo>
                  <a:lnTo>
                    <a:pt x="153" y="12"/>
                  </a:lnTo>
                  <a:lnTo>
                    <a:pt x="161" y="13"/>
                  </a:lnTo>
                  <a:lnTo>
                    <a:pt x="169" y="14"/>
                  </a:lnTo>
                  <a:lnTo>
                    <a:pt x="177" y="13"/>
                  </a:lnTo>
                  <a:lnTo>
                    <a:pt x="184" y="11"/>
                  </a:lnTo>
                  <a:close/>
                </a:path>
              </a:pathLst>
            </a:custGeom>
            <a:solidFill>
              <a:srgbClr val="A56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96"/>
            <p:cNvSpPr>
              <a:spLocks/>
            </p:cNvSpPr>
            <p:nvPr/>
          </p:nvSpPr>
          <p:spPr bwMode="auto">
            <a:xfrm>
              <a:off x="2020" y="1281"/>
              <a:ext cx="111" cy="50"/>
            </a:xfrm>
            <a:custGeom>
              <a:avLst/>
              <a:gdLst>
                <a:gd name="T0" fmla="*/ 82 w 111"/>
                <a:gd name="T1" fmla="*/ 5 h 50"/>
                <a:gd name="T2" fmla="*/ 95 w 111"/>
                <a:gd name="T3" fmla="*/ 15 h 50"/>
                <a:gd name="T4" fmla="*/ 105 w 111"/>
                <a:gd name="T5" fmla="*/ 27 h 50"/>
                <a:gd name="T6" fmla="*/ 111 w 111"/>
                <a:gd name="T7" fmla="*/ 39 h 50"/>
                <a:gd name="T8" fmla="*/ 107 w 111"/>
                <a:gd name="T9" fmla="*/ 50 h 50"/>
                <a:gd name="T10" fmla="*/ 99 w 111"/>
                <a:gd name="T11" fmla="*/ 48 h 50"/>
                <a:gd name="T12" fmla="*/ 92 w 111"/>
                <a:gd name="T13" fmla="*/ 42 h 50"/>
                <a:gd name="T14" fmla="*/ 87 w 111"/>
                <a:gd name="T15" fmla="*/ 37 h 50"/>
                <a:gd name="T16" fmla="*/ 82 w 111"/>
                <a:gd name="T17" fmla="*/ 31 h 50"/>
                <a:gd name="T18" fmla="*/ 74 w 111"/>
                <a:gd name="T19" fmla="*/ 36 h 50"/>
                <a:gd name="T20" fmla="*/ 65 w 111"/>
                <a:gd name="T21" fmla="*/ 40 h 50"/>
                <a:gd name="T22" fmla="*/ 57 w 111"/>
                <a:gd name="T23" fmla="*/ 44 h 50"/>
                <a:gd name="T24" fmla="*/ 47 w 111"/>
                <a:gd name="T25" fmla="*/ 45 h 50"/>
                <a:gd name="T26" fmla="*/ 38 w 111"/>
                <a:gd name="T27" fmla="*/ 46 h 50"/>
                <a:gd name="T28" fmla="*/ 30 w 111"/>
                <a:gd name="T29" fmla="*/ 45 h 50"/>
                <a:gd name="T30" fmla="*/ 23 w 111"/>
                <a:gd name="T31" fmla="*/ 41 h 50"/>
                <a:gd name="T32" fmla="*/ 18 w 111"/>
                <a:gd name="T33" fmla="*/ 38 h 50"/>
                <a:gd name="T34" fmla="*/ 13 w 111"/>
                <a:gd name="T35" fmla="*/ 33 h 50"/>
                <a:gd name="T36" fmla="*/ 9 w 111"/>
                <a:gd name="T37" fmla="*/ 28 h 50"/>
                <a:gd name="T38" fmla="*/ 4 w 111"/>
                <a:gd name="T39" fmla="*/ 23 h 50"/>
                <a:gd name="T40" fmla="*/ 0 w 111"/>
                <a:gd name="T41" fmla="*/ 19 h 50"/>
                <a:gd name="T42" fmla="*/ 3 w 111"/>
                <a:gd name="T43" fmla="*/ 14 h 50"/>
                <a:gd name="T44" fmla="*/ 5 w 111"/>
                <a:gd name="T45" fmla="*/ 11 h 50"/>
                <a:gd name="T46" fmla="*/ 10 w 111"/>
                <a:gd name="T47" fmla="*/ 8 h 50"/>
                <a:gd name="T48" fmla="*/ 17 w 111"/>
                <a:gd name="T49" fmla="*/ 5 h 50"/>
                <a:gd name="T50" fmla="*/ 23 w 111"/>
                <a:gd name="T51" fmla="*/ 4 h 50"/>
                <a:gd name="T52" fmla="*/ 30 w 111"/>
                <a:gd name="T53" fmla="*/ 2 h 50"/>
                <a:gd name="T54" fmla="*/ 38 w 111"/>
                <a:gd name="T55" fmla="*/ 1 h 50"/>
                <a:gd name="T56" fmla="*/ 44 w 111"/>
                <a:gd name="T57" fmla="*/ 0 h 50"/>
                <a:gd name="T58" fmla="*/ 53 w 111"/>
                <a:gd name="T59" fmla="*/ 1 h 50"/>
                <a:gd name="T60" fmla="*/ 64 w 111"/>
                <a:gd name="T61" fmla="*/ 1 h 50"/>
                <a:gd name="T62" fmla="*/ 73 w 111"/>
                <a:gd name="T63" fmla="*/ 3 h 50"/>
                <a:gd name="T64" fmla="*/ 82 w 111"/>
                <a:gd name="T65" fmla="*/ 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50">
                  <a:moveTo>
                    <a:pt x="82" y="5"/>
                  </a:moveTo>
                  <a:lnTo>
                    <a:pt x="95" y="15"/>
                  </a:lnTo>
                  <a:lnTo>
                    <a:pt x="105" y="27"/>
                  </a:lnTo>
                  <a:lnTo>
                    <a:pt x="111" y="39"/>
                  </a:lnTo>
                  <a:lnTo>
                    <a:pt x="107" y="50"/>
                  </a:lnTo>
                  <a:lnTo>
                    <a:pt x="99" y="48"/>
                  </a:lnTo>
                  <a:lnTo>
                    <a:pt x="92" y="42"/>
                  </a:lnTo>
                  <a:lnTo>
                    <a:pt x="87" y="37"/>
                  </a:lnTo>
                  <a:lnTo>
                    <a:pt x="82" y="31"/>
                  </a:lnTo>
                  <a:lnTo>
                    <a:pt x="74" y="36"/>
                  </a:lnTo>
                  <a:lnTo>
                    <a:pt x="65" y="40"/>
                  </a:lnTo>
                  <a:lnTo>
                    <a:pt x="57" y="44"/>
                  </a:lnTo>
                  <a:lnTo>
                    <a:pt x="47" y="45"/>
                  </a:lnTo>
                  <a:lnTo>
                    <a:pt x="38" y="46"/>
                  </a:lnTo>
                  <a:lnTo>
                    <a:pt x="30" y="45"/>
                  </a:lnTo>
                  <a:lnTo>
                    <a:pt x="23" y="41"/>
                  </a:lnTo>
                  <a:lnTo>
                    <a:pt x="18" y="38"/>
                  </a:lnTo>
                  <a:lnTo>
                    <a:pt x="13" y="33"/>
                  </a:lnTo>
                  <a:lnTo>
                    <a:pt x="9" y="28"/>
                  </a:lnTo>
                  <a:lnTo>
                    <a:pt x="4" y="23"/>
                  </a:lnTo>
                  <a:lnTo>
                    <a:pt x="0" y="19"/>
                  </a:lnTo>
                  <a:lnTo>
                    <a:pt x="3" y="14"/>
                  </a:lnTo>
                  <a:lnTo>
                    <a:pt x="5" y="11"/>
                  </a:lnTo>
                  <a:lnTo>
                    <a:pt x="10" y="8"/>
                  </a:lnTo>
                  <a:lnTo>
                    <a:pt x="17" y="5"/>
                  </a:lnTo>
                  <a:lnTo>
                    <a:pt x="23" y="4"/>
                  </a:lnTo>
                  <a:lnTo>
                    <a:pt x="30" y="2"/>
                  </a:lnTo>
                  <a:lnTo>
                    <a:pt x="38" y="1"/>
                  </a:lnTo>
                  <a:lnTo>
                    <a:pt x="44" y="0"/>
                  </a:lnTo>
                  <a:lnTo>
                    <a:pt x="53" y="1"/>
                  </a:lnTo>
                  <a:lnTo>
                    <a:pt x="64" y="1"/>
                  </a:lnTo>
                  <a:lnTo>
                    <a:pt x="73" y="3"/>
                  </a:lnTo>
                  <a:lnTo>
                    <a:pt x="82"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97"/>
            <p:cNvSpPr>
              <a:spLocks/>
            </p:cNvSpPr>
            <p:nvPr/>
          </p:nvSpPr>
          <p:spPr bwMode="auto">
            <a:xfrm>
              <a:off x="2063" y="1296"/>
              <a:ext cx="19" cy="7"/>
            </a:xfrm>
            <a:custGeom>
              <a:avLst/>
              <a:gdLst>
                <a:gd name="T0" fmla="*/ 19 w 19"/>
                <a:gd name="T1" fmla="*/ 4 h 7"/>
                <a:gd name="T2" fmla="*/ 16 w 19"/>
                <a:gd name="T3" fmla="*/ 7 h 7"/>
                <a:gd name="T4" fmla="*/ 12 w 19"/>
                <a:gd name="T5" fmla="*/ 7 h 7"/>
                <a:gd name="T6" fmla="*/ 6 w 19"/>
                <a:gd name="T7" fmla="*/ 7 h 7"/>
                <a:gd name="T8" fmla="*/ 1 w 19"/>
                <a:gd name="T9" fmla="*/ 7 h 7"/>
                <a:gd name="T10" fmla="*/ 0 w 19"/>
                <a:gd name="T11" fmla="*/ 5 h 7"/>
                <a:gd name="T12" fmla="*/ 1 w 19"/>
                <a:gd name="T13" fmla="*/ 3 h 7"/>
                <a:gd name="T14" fmla="*/ 5 w 19"/>
                <a:gd name="T15" fmla="*/ 2 h 7"/>
                <a:gd name="T16" fmla="*/ 9 w 19"/>
                <a:gd name="T17" fmla="*/ 0 h 7"/>
                <a:gd name="T18" fmla="*/ 12 w 19"/>
                <a:gd name="T19" fmla="*/ 1 h 7"/>
                <a:gd name="T20" fmla="*/ 14 w 19"/>
                <a:gd name="T21" fmla="*/ 2 h 7"/>
                <a:gd name="T22" fmla="*/ 17 w 19"/>
                <a:gd name="T23" fmla="*/ 3 h 7"/>
                <a:gd name="T24" fmla="*/ 19 w 19"/>
                <a:gd name="T2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7">
                  <a:moveTo>
                    <a:pt x="19" y="4"/>
                  </a:moveTo>
                  <a:lnTo>
                    <a:pt x="16" y="7"/>
                  </a:lnTo>
                  <a:lnTo>
                    <a:pt x="12" y="7"/>
                  </a:lnTo>
                  <a:lnTo>
                    <a:pt x="6" y="7"/>
                  </a:lnTo>
                  <a:lnTo>
                    <a:pt x="1" y="7"/>
                  </a:lnTo>
                  <a:lnTo>
                    <a:pt x="0" y="5"/>
                  </a:lnTo>
                  <a:lnTo>
                    <a:pt x="1" y="3"/>
                  </a:lnTo>
                  <a:lnTo>
                    <a:pt x="5" y="2"/>
                  </a:lnTo>
                  <a:lnTo>
                    <a:pt x="9" y="0"/>
                  </a:lnTo>
                  <a:lnTo>
                    <a:pt x="12" y="1"/>
                  </a:lnTo>
                  <a:lnTo>
                    <a:pt x="14" y="2"/>
                  </a:lnTo>
                  <a:lnTo>
                    <a:pt x="17" y="3"/>
                  </a:lnTo>
                  <a:lnTo>
                    <a:pt x="19"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198"/>
            <p:cNvSpPr>
              <a:spLocks/>
            </p:cNvSpPr>
            <p:nvPr/>
          </p:nvSpPr>
          <p:spPr bwMode="auto">
            <a:xfrm>
              <a:off x="2315" y="1322"/>
              <a:ext cx="111" cy="43"/>
            </a:xfrm>
            <a:custGeom>
              <a:avLst/>
              <a:gdLst>
                <a:gd name="T0" fmla="*/ 96 w 111"/>
                <a:gd name="T1" fmla="*/ 9 h 43"/>
                <a:gd name="T2" fmla="*/ 105 w 111"/>
                <a:gd name="T3" fmla="*/ 16 h 43"/>
                <a:gd name="T4" fmla="*/ 109 w 111"/>
                <a:gd name="T5" fmla="*/ 23 h 43"/>
                <a:gd name="T6" fmla="*/ 111 w 111"/>
                <a:gd name="T7" fmla="*/ 31 h 43"/>
                <a:gd name="T8" fmla="*/ 111 w 111"/>
                <a:gd name="T9" fmla="*/ 38 h 43"/>
                <a:gd name="T10" fmla="*/ 108 w 111"/>
                <a:gd name="T11" fmla="*/ 40 h 43"/>
                <a:gd name="T12" fmla="*/ 105 w 111"/>
                <a:gd name="T13" fmla="*/ 41 h 43"/>
                <a:gd name="T14" fmla="*/ 103 w 111"/>
                <a:gd name="T15" fmla="*/ 42 h 43"/>
                <a:gd name="T16" fmla="*/ 100 w 111"/>
                <a:gd name="T17" fmla="*/ 42 h 43"/>
                <a:gd name="T18" fmla="*/ 95 w 111"/>
                <a:gd name="T19" fmla="*/ 40 h 43"/>
                <a:gd name="T20" fmla="*/ 95 w 111"/>
                <a:gd name="T21" fmla="*/ 36 h 43"/>
                <a:gd name="T22" fmla="*/ 95 w 111"/>
                <a:gd name="T23" fmla="*/ 32 h 43"/>
                <a:gd name="T24" fmla="*/ 91 w 111"/>
                <a:gd name="T25" fmla="*/ 28 h 43"/>
                <a:gd name="T26" fmla="*/ 86 w 111"/>
                <a:gd name="T27" fmla="*/ 33 h 43"/>
                <a:gd name="T28" fmla="*/ 79 w 111"/>
                <a:gd name="T29" fmla="*/ 36 h 43"/>
                <a:gd name="T30" fmla="*/ 73 w 111"/>
                <a:gd name="T31" fmla="*/ 39 h 43"/>
                <a:gd name="T32" fmla="*/ 65 w 111"/>
                <a:gd name="T33" fmla="*/ 41 h 43"/>
                <a:gd name="T34" fmla="*/ 57 w 111"/>
                <a:gd name="T35" fmla="*/ 42 h 43"/>
                <a:gd name="T36" fmla="*/ 51 w 111"/>
                <a:gd name="T37" fmla="*/ 43 h 43"/>
                <a:gd name="T38" fmla="*/ 42 w 111"/>
                <a:gd name="T39" fmla="*/ 43 h 43"/>
                <a:gd name="T40" fmla="*/ 34 w 111"/>
                <a:gd name="T41" fmla="*/ 42 h 43"/>
                <a:gd name="T42" fmla="*/ 25 w 111"/>
                <a:gd name="T43" fmla="*/ 36 h 43"/>
                <a:gd name="T44" fmla="*/ 16 w 111"/>
                <a:gd name="T45" fmla="*/ 30 h 43"/>
                <a:gd name="T46" fmla="*/ 7 w 111"/>
                <a:gd name="T47" fmla="*/ 23 h 43"/>
                <a:gd name="T48" fmla="*/ 0 w 111"/>
                <a:gd name="T49" fmla="*/ 16 h 43"/>
                <a:gd name="T50" fmla="*/ 10 w 111"/>
                <a:gd name="T51" fmla="*/ 11 h 43"/>
                <a:gd name="T52" fmla="*/ 22 w 111"/>
                <a:gd name="T53" fmla="*/ 7 h 43"/>
                <a:gd name="T54" fmla="*/ 35 w 111"/>
                <a:gd name="T55" fmla="*/ 3 h 43"/>
                <a:gd name="T56" fmla="*/ 48 w 111"/>
                <a:gd name="T57" fmla="*/ 1 h 43"/>
                <a:gd name="T58" fmla="*/ 61 w 111"/>
                <a:gd name="T59" fmla="*/ 0 h 43"/>
                <a:gd name="T60" fmla="*/ 74 w 111"/>
                <a:gd name="T61" fmla="*/ 1 h 43"/>
                <a:gd name="T62" fmla="*/ 86 w 111"/>
                <a:gd name="T63" fmla="*/ 4 h 43"/>
                <a:gd name="T64" fmla="*/ 96 w 111"/>
                <a:gd name="T65" fmla="*/ 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43">
                  <a:moveTo>
                    <a:pt x="96" y="9"/>
                  </a:moveTo>
                  <a:lnTo>
                    <a:pt x="105" y="16"/>
                  </a:lnTo>
                  <a:lnTo>
                    <a:pt x="109" y="23"/>
                  </a:lnTo>
                  <a:lnTo>
                    <a:pt x="111" y="31"/>
                  </a:lnTo>
                  <a:lnTo>
                    <a:pt x="111" y="38"/>
                  </a:lnTo>
                  <a:lnTo>
                    <a:pt x="108" y="40"/>
                  </a:lnTo>
                  <a:lnTo>
                    <a:pt x="105" y="41"/>
                  </a:lnTo>
                  <a:lnTo>
                    <a:pt x="103" y="42"/>
                  </a:lnTo>
                  <a:lnTo>
                    <a:pt x="100" y="42"/>
                  </a:lnTo>
                  <a:lnTo>
                    <a:pt x="95" y="40"/>
                  </a:lnTo>
                  <a:lnTo>
                    <a:pt x="95" y="36"/>
                  </a:lnTo>
                  <a:lnTo>
                    <a:pt x="95" y="32"/>
                  </a:lnTo>
                  <a:lnTo>
                    <a:pt x="91" y="28"/>
                  </a:lnTo>
                  <a:lnTo>
                    <a:pt x="86" y="33"/>
                  </a:lnTo>
                  <a:lnTo>
                    <a:pt x="79" y="36"/>
                  </a:lnTo>
                  <a:lnTo>
                    <a:pt x="73" y="39"/>
                  </a:lnTo>
                  <a:lnTo>
                    <a:pt x="65" y="41"/>
                  </a:lnTo>
                  <a:lnTo>
                    <a:pt x="57" y="42"/>
                  </a:lnTo>
                  <a:lnTo>
                    <a:pt x="51" y="43"/>
                  </a:lnTo>
                  <a:lnTo>
                    <a:pt x="42" y="43"/>
                  </a:lnTo>
                  <a:lnTo>
                    <a:pt x="34" y="42"/>
                  </a:lnTo>
                  <a:lnTo>
                    <a:pt x="25" y="36"/>
                  </a:lnTo>
                  <a:lnTo>
                    <a:pt x="16" y="30"/>
                  </a:lnTo>
                  <a:lnTo>
                    <a:pt x="7" y="23"/>
                  </a:lnTo>
                  <a:lnTo>
                    <a:pt x="0" y="16"/>
                  </a:lnTo>
                  <a:lnTo>
                    <a:pt x="10" y="11"/>
                  </a:lnTo>
                  <a:lnTo>
                    <a:pt x="22" y="7"/>
                  </a:lnTo>
                  <a:lnTo>
                    <a:pt x="35" y="3"/>
                  </a:lnTo>
                  <a:lnTo>
                    <a:pt x="48" y="1"/>
                  </a:lnTo>
                  <a:lnTo>
                    <a:pt x="61" y="0"/>
                  </a:lnTo>
                  <a:lnTo>
                    <a:pt x="74" y="1"/>
                  </a:lnTo>
                  <a:lnTo>
                    <a:pt x="86" y="4"/>
                  </a:lnTo>
                  <a:lnTo>
                    <a:pt x="96"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199"/>
            <p:cNvSpPr>
              <a:spLocks/>
            </p:cNvSpPr>
            <p:nvPr/>
          </p:nvSpPr>
          <p:spPr bwMode="auto">
            <a:xfrm>
              <a:off x="2362" y="1340"/>
              <a:ext cx="17" cy="4"/>
            </a:xfrm>
            <a:custGeom>
              <a:avLst/>
              <a:gdLst>
                <a:gd name="T0" fmla="*/ 17 w 17"/>
                <a:gd name="T1" fmla="*/ 0 h 4"/>
                <a:gd name="T2" fmla="*/ 14 w 17"/>
                <a:gd name="T3" fmla="*/ 2 h 4"/>
                <a:gd name="T4" fmla="*/ 10 w 17"/>
                <a:gd name="T5" fmla="*/ 3 h 4"/>
                <a:gd name="T6" fmla="*/ 5 w 17"/>
                <a:gd name="T7" fmla="*/ 4 h 4"/>
                <a:gd name="T8" fmla="*/ 0 w 17"/>
                <a:gd name="T9" fmla="*/ 4 h 4"/>
                <a:gd name="T10" fmla="*/ 0 w 17"/>
                <a:gd name="T11" fmla="*/ 0 h 4"/>
                <a:gd name="T12" fmla="*/ 17 w 17"/>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7" h="4">
                  <a:moveTo>
                    <a:pt x="17" y="0"/>
                  </a:moveTo>
                  <a:lnTo>
                    <a:pt x="14" y="2"/>
                  </a:lnTo>
                  <a:lnTo>
                    <a:pt x="10" y="3"/>
                  </a:lnTo>
                  <a:lnTo>
                    <a:pt x="5" y="4"/>
                  </a:lnTo>
                  <a:lnTo>
                    <a:pt x="0" y="4"/>
                  </a:lnTo>
                  <a:lnTo>
                    <a:pt x="0" y="0"/>
                  </a:lnTo>
                  <a:lnTo>
                    <a:pt x="1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200"/>
            <p:cNvSpPr>
              <a:spLocks/>
            </p:cNvSpPr>
            <p:nvPr/>
          </p:nvSpPr>
          <p:spPr bwMode="auto">
            <a:xfrm>
              <a:off x="2107" y="1412"/>
              <a:ext cx="135" cy="38"/>
            </a:xfrm>
            <a:custGeom>
              <a:avLst/>
              <a:gdLst>
                <a:gd name="T0" fmla="*/ 72 w 135"/>
                <a:gd name="T1" fmla="*/ 21 h 38"/>
                <a:gd name="T2" fmla="*/ 79 w 135"/>
                <a:gd name="T3" fmla="*/ 21 h 38"/>
                <a:gd name="T4" fmla="*/ 87 w 135"/>
                <a:gd name="T5" fmla="*/ 21 h 38"/>
                <a:gd name="T6" fmla="*/ 96 w 135"/>
                <a:gd name="T7" fmla="*/ 21 h 38"/>
                <a:gd name="T8" fmla="*/ 104 w 135"/>
                <a:gd name="T9" fmla="*/ 21 h 38"/>
                <a:gd name="T10" fmla="*/ 113 w 135"/>
                <a:gd name="T11" fmla="*/ 21 h 38"/>
                <a:gd name="T12" fmla="*/ 121 w 135"/>
                <a:gd name="T13" fmla="*/ 21 h 38"/>
                <a:gd name="T14" fmla="*/ 129 w 135"/>
                <a:gd name="T15" fmla="*/ 22 h 38"/>
                <a:gd name="T16" fmla="*/ 135 w 135"/>
                <a:gd name="T17" fmla="*/ 23 h 38"/>
                <a:gd name="T18" fmla="*/ 134 w 135"/>
                <a:gd name="T19" fmla="*/ 29 h 38"/>
                <a:gd name="T20" fmla="*/ 128 w 135"/>
                <a:gd name="T21" fmla="*/ 33 h 38"/>
                <a:gd name="T22" fmla="*/ 120 w 135"/>
                <a:gd name="T23" fmla="*/ 35 h 38"/>
                <a:gd name="T24" fmla="*/ 112 w 135"/>
                <a:gd name="T25" fmla="*/ 38 h 38"/>
                <a:gd name="T26" fmla="*/ 102 w 135"/>
                <a:gd name="T27" fmla="*/ 38 h 38"/>
                <a:gd name="T28" fmla="*/ 90 w 135"/>
                <a:gd name="T29" fmla="*/ 38 h 38"/>
                <a:gd name="T30" fmla="*/ 79 w 135"/>
                <a:gd name="T31" fmla="*/ 38 h 38"/>
                <a:gd name="T32" fmla="*/ 68 w 135"/>
                <a:gd name="T33" fmla="*/ 37 h 38"/>
                <a:gd name="T34" fmla="*/ 57 w 135"/>
                <a:gd name="T35" fmla="*/ 35 h 38"/>
                <a:gd name="T36" fmla="*/ 48 w 135"/>
                <a:gd name="T37" fmla="*/ 31 h 38"/>
                <a:gd name="T38" fmla="*/ 40 w 135"/>
                <a:gd name="T39" fmla="*/ 28 h 38"/>
                <a:gd name="T40" fmla="*/ 34 w 135"/>
                <a:gd name="T41" fmla="*/ 21 h 38"/>
                <a:gd name="T42" fmla="*/ 24 w 135"/>
                <a:gd name="T43" fmla="*/ 23 h 38"/>
                <a:gd name="T44" fmla="*/ 13 w 135"/>
                <a:gd name="T45" fmla="*/ 20 h 38"/>
                <a:gd name="T46" fmla="*/ 4 w 135"/>
                <a:gd name="T47" fmla="*/ 16 h 38"/>
                <a:gd name="T48" fmla="*/ 0 w 135"/>
                <a:gd name="T49" fmla="*/ 10 h 38"/>
                <a:gd name="T50" fmla="*/ 0 w 135"/>
                <a:gd name="T51" fmla="*/ 6 h 38"/>
                <a:gd name="T52" fmla="*/ 1 w 135"/>
                <a:gd name="T53" fmla="*/ 3 h 38"/>
                <a:gd name="T54" fmla="*/ 4 w 135"/>
                <a:gd name="T55" fmla="*/ 1 h 38"/>
                <a:gd name="T56" fmla="*/ 8 w 135"/>
                <a:gd name="T57" fmla="*/ 0 h 38"/>
                <a:gd name="T58" fmla="*/ 16 w 135"/>
                <a:gd name="T59" fmla="*/ 1 h 38"/>
                <a:gd name="T60" fmla="*/ 25 w 135"/>
                <a:gd name="T61" fmla="*/ 4 h 38"/>
                <a:gd name="T62" fmla="*/ 33 w 135"/>
                <a:gd name="T63" fmla="*/ 6 h 38"/>
                <a:gd name="T64" fmla="*/ 40 w 135"/>
                <a:gd name="T65" fmla="*/ 9 h 38"/>
                <a:gd name="T66" fmla="*/ 48 w 135"/>
                <a:gd name="T67" fmla="*/ 11 h 38"/>
                <a:gd name="T68" fmla="*/ 56 w 135"/>
                <a:gd name="T69" fmla="*/ 14 h 38"/>
                <a:gd name="T70" fmla="*/ 64 w 135"/>
                <a:gd name="T71" fmla="*/ 18 h 38"/>
                <a:gd name="T72" fmla="*/ 72 w 135"/>
                <a:gd name="T73" fmla="*/ 2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5" h="38">
                  <a:moveTo>
                    <a:pt x="72" y="21"/>
                  </a:moveTo>
                  <a:lnTo>
                    <a:pt x="79" y="21"/>
                  </a:lnTo>
                  <a:lnTo>
                    <a:pt x="87" y="21"/>
                  </a:lnTo>
                  <a:lnTo>
                    <a:pt x="96" y="21"/>
                  </a:lnTo>
                  <a:lnTo>
                    <a:pt x="104" y="21"/>
                  </a:lnTo>
                  <a:lnTo>
                    <a:pt x="113" y="21"/>
                  </a:lnTo>
                  <a:lnTo>
                    <a:pt x="121" y="21"/>
                  </a:lnTo>
                  <a:lnTo>
                    <a:pt x="129" y="22"/>
                  </a:lnTo>
                  <a:lnTo>
                    <a:pt x="135" y="23"/>
                  </a:lnTo>
                  <a:lnTo>
                    <a:pt x="134" y="29"/>
                  </a:lnTo>
                  <a:lnTo>
                    <a:pt x="128" y="33"/>
                  </a:lnTo>
                  <a:lnTo>
                    <a:pt x="120" y="35"/>
                  </a:lnTo>
                  <a:lnTo>
                    <a:pt x="112" y="38"/>
                  </a:lnTo>
                  <a:lnTo>
                    <a:pt x="102" y="38"/>
                  </a:lnTo>
                  <a:lnTo>
                    <a:pt x="90" y="38"/>
                  </a:lnTo>
                  <a:lnTo>
                    <a:pt x="79" y="38"/>
                  </a:lnTo>
                  <a:lnTo>
                    <a:pt x="68" y="37"/>
                  </a:lnTo>
                  <a:lnTo>
                    <a:pt x="57" y="35"/>
                  </a:lnTo>
                  <a:lnTo>
                    <a:pt x="48" y="31"/>
                  </a:lnTo>
                  <a:lnTo>
                    <a:pt x="40" y="28"/>
                  </a:lnTo>
                  <a:lnTo>
                    <a:pt x="34" y="21"/>
                  </a:lnTo>
                  <a:lnTo>
                    <a:pt x="24" y="23"/>
                  </a:lnTo>
                  <a:lnTo>
                    <a:pt x="13" y="20"/>
                  </a:lnTo>
                  <a:lnTo>
                    <a:pt x="4" y="16"/>
                  </a:lnTo>
                  <a:lnTo>
                    <a:pt x="0" y="10"/>
                  </a:lnTo>
                  <a:lnTo>
                    <a:pt x="0" y="6"/>
                  </a:lnTo>
                  <a:lnTo>
                    <a:pt x="1" y="3"/>
                  </a:lnTo>
                  <a:lnTo>
                    <a:pt x="4" y="1"/>
                  </a:lnTo>
                  <a:lnTo>
                    <a:pt x="8" y="0"/>
                  </a:lnTo>
                  <a:lnTo>
                    <a:pt x="16" y="1"/>
                  </a:lnTo>
                  <a:lnTo>
                    <a:pt x="25" y="4"/>
                  </a:lnTo>
                  <a:lnTo>
                    <a:pt x="33" y="6"/>
                  </a:lnTo>
                  <a:lnTo>
                    <a:pt x="40" y="9"/>
                  </a:lnTo>
                  <a:lnTo>
                    <a:pt x="48" y="11"/>
                  </a:lnTo>
                  <a:lnTo>
                    <a:pt x="56" y="14"/>
                  </a:lnTo>
                  <a:lnTo>
                    <a:pt x="64" y="18"/>
                  </a:lnTo>
                  <a:lnTo>
                    <a:pt x="72"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201"/>
            <p:cNvSpPr>
              <a:spLocks/>
            </p:cNvSpPr>
            <p:nvPr/>
          </p:nvSpPr>
          <p:spPr bwMode="auto">
            <a:xfrm>
              <a:off x="2561" y="1436"/>
              <a:ext cx="57" cy="54"/>
            </a:xfrm>
            <a:custGeom>
              <a:avLst/>
              <a:gdLst>
                <a:gd name="T0" fmla="*/ 56 w 57"/>
                <a:gd name="T1" fmla="*/ 13 h 54"/>
                <a:gd name="T2" fmla="*/ 49 w 57"/>
                <a:gd name="T3" fmla="*/ 14 h 54"/>
                <a:gd name="T4" fmla="*/ 44 w 57"/>
                <a:gd name="T5" fmla="*/ 18 h 54"/>
                <a:gd name="T6" fmla="*/ 37 w 57"/>
                <a:gd name="T7" fmla="*/ 23 h 54"/>
                <a:gd name="T8" fmla="*/ 32 w 57"/>
                <a:gd name="T9" fmla="*/ 27 h 54"/>
                <a:gd name="T10" fmla="*/ 37 w 57"/>
                <a:gd name="T11" fmla="*/ 31 h 54"/>
                <a:gd name="T12" fmla="*/ 41 w 57"/>
                <a:gd name="T13" fmla="*/ 35 h 54"/>
                <a:gd name="T14" fmla="*/ 43 w 57"/>
                <a:gd name="T15" fmla="*/ 41 h 54"/>
                <a:gd name="T16" fmla="*/ 43 w 57"/>
                <a:gd name="T17" fmla="*/ 46 h 54"/>
                <a:gd name="T18" fmla="*/ 36 w 57"/>
                <a:gd name="T19" fmla="*/ 51 h 54"/>
                <a:gd name="T20" fmla="*/ 30 w 57"/>
                <a:gd name="T21" fmla="*/ 53 h 54"/>
                <a:gd name="T22" fmla="*/ 22 w 57"/>
                <a:gd name="T23" fmla="*/ 54 h 54"/>
                <a:gd name="T24" fmla="*/ 13 w 57"/>
                <a:gd name="T25" fmla="*/ 54 h 54"/>
                <a:gd name="T26" fmla="*/ 5 w 57"/>
                <a:gd name="T27" fmla="*/ 49 h 54"/>
                <a:gd name="T28" fmla="*/ 0 w 57"/>
                <a:gd name="T29" fmla="*/ 41 h 54"/>
                <a:gd name="T30" fmla="*/ 0 w 57"/>
                <a:gd name="T31" fmla="*/ 34 h 54"/>
                <a:gd name="T32" fmla="*/ 5 w 57"/>
                <a:gd name="T33" fmla="*/ 27 h 54"/>
                <a:gd name="T34" fmla="*/ 9 w 57"/>
                <a:gd name="T35" fmla="*/ 23 h 54"/>
                <a:gd name="T36" fmla="*/ 13 w 57"/>
                <a:gd name="T37" fmla="*/ 19 h 54"/>
                <a:gd name="T38" fmla="*/ 17 w 57"/>
                <a:gd name="T39" fmla="*/ 14 h 54"/>
                <a:gd name="T40" fmla="*/ 22 w 57"/>
                <a:gd name="T41" fmla="*/ 11 h 54"/>
                <a:gd name="T42" fmla="*/ 27 w 57"/>
                <a:gd name="T43" fmla="*/ 7 h 54"/>
                <a:gd name="T44" fmla="*/ 32 w 57"/>
                <a:gd name="T45" fmla="*/ 4 h 54"/>
                <a:gd name="T46" fmla="*/ 39 w 57"/>
                <a:gd name="T47" fmla="*/ 2 h 54"/>
                <a:gd name="T48" fmla="*/ 45 w 57"/>
                <a:gd name="T49" fmla="*/ 0 h 54"/>
                <a:gd name="T50" fmla="*/ 52 w 57"/>
                <a:gd name="T51" fmla="*/ 1 h 54"/>
                <a:gd name="T52" fmla="*/ 56 w 57"/>
                <a:gd name="T53" fmla="*/ 4 h 54"/>
                <a:gd name="T54" fmla="*/ 57 w 57"/>
                <a:gd name="T55" fmla="*/ 7 h 54"/>
                <a:gd name="T56" fmla="*/ 56 w 57"/>
                <a:gd name="T57" fmla="*/ 1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54">
                  <a:moveTo>
                    <a:pt x="56" y="13"/>
                  </a:moveTo>
                  <a:lnTo>
                    <a:pt x="49" y="14"/>
                  </a:lnTo>
                  <a:lnTo>
                    <a:pt x="44" y="18"/>
                  </a:lnTo>
                  <a:lnTo>
                    <a:pt x="37" y="23"/>
                  </a:lnTo>
                  <a:lnTo>
                    <a:pt x="32" y="27"/>
                  </a:lnTo>
                  <a:lnTo>
                    <a:pt x="37" y="31"/>
                  </a:lnTo>
                  <a:lnTo>
                    <a:pt x="41" y="35"/>
                  </a:lnTo>
                  <a:lnTo>
                    <a:pt x="43" y="41"/>
                  </a:lnTo>
                  <a:lnTo>
                    <a:pt x="43" y="46"/>
                  </a:lnTo>
                  <a:lnTo>
                    <a:pt x="36" y="51"/>
                  </a:lnTo>
                  <a:lnTo>
                    <a:pt x="30" y="53"/>
                  </a:lnTo>
                  <a:lnTo>
                    <a:pt x="22" y="54"/>
                  </a:lnTo>
                  <a:lnTo>
                    <a:pt x="13" y="54"/>
                  </a:lnTo>
                  <a:lnTo>
                    <a:pt x="5" y="49"/>
                  </a:lnTo>
                  <a:lnTo>
                    <a:pt x="0" y="41"/>
                  </a:lnTo>
                  <a:lnTo>
                    <a:pt x="0" y="34"/>
                  </a:lnTo>
                  <a:lnTo>
                    <a:pt x="5" y="27"/>
                  </a:lnTo>
                  <a:lnTo>
                    <a:pt x="9" y="23"/>
                  </a:lnTo>
                  <a:lnTo>
                    <a:pt x="13" y="19"/>
                  </a:lnTo>
                  <a:lnTo>
                    <a:pt x="17" y="14"/>
                  </a:lnTo>
                  <a:lnTo>
                    <a:pt x="22" y="11"/>
                  </a:lnTo>
                  <a:lnTo>
                    <a:pt x="27" y="7"/>
                  </a:lnTo>
                  <a:lnTo>
                    <a:pt x="32" y="4"/>
                  </a:lnTo>
                  <a:lnTo>
                    <a:pt x="39" y="2"/>
                  </a:lnTo>
                  <a:lnTo>
                    <a:pt x="45" y="0"/>
                  </a:lnTo>
                  <a:lnTo>
                    <a:pt x="52" y="1"/>
                  </a:lnTo>
                  <a:lnTo>
                    <a:pt x="56" y="4"/>
                  </a:lnTo>
                  <a:lnTo>
                    <a:pt x="57" y="7"/>
                  </a:lnTo>
                  <a:lnTo>
                    <a:pt x="56"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202"/>
            <p:cNvSpPr>
              <a:spLocks/>
            </p:cNvSpPr>
            <p:nvPr/>
          </p:nvSpPr>
          <p:spPr bwMode="auto">
            <a:xfrm>
              <a:off x="2107" y="1475"/>
              <a:ext cx="138" cy="48"/>
            </a:xfrm>
            <a:custGeom>
              <a:avLst/>
              <a:gdLst>
                <a:gd name="T0" fmla="*/ 96 w 138"/>
                <a:gd name="T1" fmla="*/ 28 h 48"/>
                <a:gd name="T2" fmla="*/ 102 w 138"/>
                <a:gd name="T3" fmla="*/ 26 h 48"/>
                <a:gd name="T4" fmla="*/ 105 w 138"/>
                <a:gd name="T5" fmla="*/ 23 h 48"/>
                <a:gd name="T6" fmla="*/ 111 w 138"/>
                <a:gd name="T7" fmla="*/ 21 h 48"/>
                <a:gd name="T8" fmla="*/ 116 w 138"/>
                <a:gd name="T9" fmla="*/ 18 h 48"/>
                <a:gd name="T10" fmla="*/ 121 w 138"/>
                <a:gd name="T11" fmla="*/ 17 h 48"/>
                <a:gd name="T12" fmla="*/ 126 w 138"/>
                <a:gd name="T13" fmla="*/ 15 h 48"/>
                <a:gd name="T14" fmla="*/ 131 w 138"/>
                <a:gd name="T15" fmla="*/ 16 h 48"/>
                <a:gd name="T16" fmla="*/ 138 w 138"/>
                <a:gd name="T17" fmla="*/ 17 h 48"/>
                <a:gd name="T18" fmla="*/ 138 w 138"/>
                <a:gd name="T19" fmla="*/ 25 h 48"/>
                <a:gd name="T20" fmla="*/ 131 w 138"/>
                <a:gd name="T21" fmla="*/ 31 h 48"/>
                <a:gd name="T22" fmla="*/ 121 w 138"/>
                <a:gd name="T23" fmla="*/ 39 h 48"/>
                <a:gd name="T24" fmla="*/ 111 w 138"/>
                <a:gd name="T25" fmla="*/ 44 h 48"/>
                <a:gd name="T26" fmla="*/ 99 w 138"/>
                <a:gd name="T27" fmla="*/ 47 h 48"/>
                <a:gd name="T28" fmla="*/ 87 w 138"/>
                <a:gd name="T29" fmla="*/ 48 h 48"/>
                <a:gd name="T30" fmla="*/ 77 w 138"/>
                <a:gd name="T31" fmla="*/ 47 h 48"/>
                <a:gd name="T32" fmla="*/ 65 w 138"/>
                <a:gd name="T33" fmla="*/ 46 h 48"/>
                <a:gd name="T34" fmla="*/ 53 w 138"/>
                <a:gd name="T35" fmla="*/ 44 h 48"/>
                <a:gd name="T36" fmla="*/ 43 w 138"/>
                <a:gd name="T37" fmla="*/ 41 h 48"/>
                <a:gd name="T38" fmla="*/ 33 w 138"/>
                <a:gd name="T39" fmla="*/ 39 h 48"/>
                <a:gd name="T40" fmla="*/ 22 w 138"/>
                <a:gd name="T41" fmla="*/ 36 h 48"/>
                <a:gd name="T42" fmla="*/ 12 w 138"/>
                <a:gd name="T43" fmla="*/ 28 h 48"/>
                <a:gd name="T44" fmla="*/ 4 w 138"/>
                <a:gd name="T45" fmla="*/ 19 h 48"/>
                <a:gd name="T46" fmla="*/ 0 w 138"/>
                <a:gd name="T47" fmla="*/ 10 h 48"/>
                <a:gd name="T48" fmla="*/ 3 w 138"/>
                <a:gd name="T49" fmla="*/ 0 h 48"/>
                <a:gd name="T50" fmla="*/ 11 w 138"/>
                <a:gd name="T51" fmla="*/ 8 h 48"/>
                <a:gd name="T52" fmla="*/ 20 w 138"/>
                <a:gd name="T53" fmla="*/ 14 h 48"/>
                <a:gd name="T54" fmla="*/ 30 w 138"/>
                <a:gd name="T55" fmla="*/ 20 h 48"/>
                <a:gd name="T56" fmla="*/ 43 w 138"/>
                <a:gd name="T57" fmla="*/ 23 h 48"/>
                <a:gd name="T58" fmla="*/ 56 w 138"/>
                <a:gd name="T59" fmla="*/ 26 h 48"/>
                <a:gd name="T60" fmla="*/ 70 w 138"/>
                <a:gd name="T61" fmla="*/ 27 h 48"/>
                <a:gd name="T62" fmla="*/ 83 w 138"/>
                <a:gd name="T63" fmla="*/ 28 h 48"/>
                <a:gd name="T64" fmla="*/ 96 w 138"/>
                <a:gd name="T65" fmla="*/ 2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48">
                  <a:moveTo>
                    <a:pt x="96" y="28"/>
                  </a:moveTo>
                  <a:lnTo>
                    <a:pt x="102" y="26"/>
                  </a:lnTo>
                  <a:lnTo>
                    <a:pt x="105" y="23"/>
                  </a:lnTo>
                  <a:lnTo>
                    <a:pt x="111" y="21"/>
                  </a:lnTo>
                  <a:lnTo>
                    <a:pt x="116" y="18"/>
                  </a:lnTo>
                  <a:lnTo>
                    <a:pt x="121" y="17"/>
                  </a:lnTo>
                  <a:lnTo>
                    <a:pt x="126" y="15"/>
                  </a:lnTo>
                  <a:lnTo>
                    <a:pt x="131" y="16"/>
                  </a:lnTo>
                  <a:lnTo>
                    <a:pt x="138" y="17"/>
                  </a:lnTo>
                  <a:lnTo>
                    <a:pt x="138" y="25"/>
                  </a:lnTo>
                  <a:lnTo>
                    <a:pt x="131" y="31"/>
                  </a:lnTo>
                  <a:lnTo>
                    <a:pt x="121" y="39"/>
                  </a:lnTo>
                  <a:lnTo>
                    <a:pt x="111" y="44"/>
                  </a:lnTo>
                  <a:lnTo>
                    <a:pt x="99" y="47"/>
                  </a:lnTo>
                  <a:lnTo>
                    <a:pt x="87" y="48"/>
                  </a:lnTo>
                  <a:lnTo>
                    <a:pt x="77" y="47"/>
                  </a:lnTo>
                  <a:lnTo>
                    <a:pt x="65" y="46"/>
                  </a:lnTo>
                  <a:lnTo>
                    <a:pt x="53" y="44"/>
                  </a:lnTo>
                  <a:lnTo>
                    <a:pt x="43" y="41"/>
                  </a:lnTo>
                  <a:lnTo>
                    <a:pt x="33" y="39"/>
                  </a:lnTo>
                  <a:lnTo>
                    <a:pt x="22" y="36"/>
                  </a:lnTo>
                  <a:lnTo>
                    <a:pt x="12" y="28"/>
                  </a:lnTo>
                  <a:lnTo>
                    <a:pt x="4" y="19"/>
                  </a:lnTo>
                  <a:lnTo>
                    <a:pt x="0" y="10"/>
                  </a:lnTo>
                  <a:lnTo>
                    <a:pt x="3" y="0"/>
                  </a:lnTo>
                  <a:lnTo>
                    <a:pt x="11" y="8"/>
                  </a:lnTo>
                  <a:lnTo>
                    <a:pt x="20" y="14"/>
                  </a:lnTo>
                  <a:lnTo>
                    <a:pt x="30" y="20"/>
                  </a:lnTo>
                  <a:lnTo>
                    <a:pt x="43" y="23"/>
                  </a:lnTo>
                  <a:lnTo>
                    <a:pt x="56" y="26"/>
                  </a:lnTo>
                  <a:lnTo>
                    <a:pt x="70" y="27"/>
                  </a:lnTo>
                  <a:lnTo>
                    <a:pt x="83" y="28"/>
                  </a:lnTo>
                  <a:lnTo>
                    <a:pt x="96"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203"/>
            <p:cNvSpPr>
              <a:spLocks/>
            </p:cNvSpPr>
            <p:nvPr/>
          </p:nvSpPr>
          <p:spPr bwMode="auto">
            <a:xfrm>
              <a:off x="1650" y="1617"/>
              <a:ext cx="1249" cy="817"/>
            </a:xfrm>
            <a:custGeom>
              <a:avLst/>
              <a:gdLst>
                <a:gd name="T0" fmla="*/ 1215 w 1249"/>
                <a:gd name="T1" fmla="*/ 171 h 817"/>
                <a:gd name="T2" fmla="*/ 1245 w 1249"/>
                <a:gd name="T3" fmla="*/ 343 h 817"/>
                <a:gd name="T4" fmla="*/ 1107 w 1249"/>
                <a:gd name="T5" fmla="*/ 493 h 817"/>
                <a:gd name="T6" fmla="*/ 976 w 1249"/>
                <a:gd name="T7" fmla="*/ 499 h 817"/>
                <a:gd name="T8" fmla="*/ 883 w 1249"/>
                <a:gd name="T9" fmla="*/ 461 h 817"/>
                <a:gd name="T10" fmla="*/ 1006 w 1249"/>
                <a:gd name="T11" fmla="*/ 312 h 817"/>
                <a:gd name="T12" fmla="*/ 921 w 1249"/>
                <a:gd name="T13" fmla="*/ 345 h 817"/>
                <a:gd name="T14" fmla="*/ 843 w 1249"/>
                <a:gd name="T15" fmla="*/ 439 h 817"/>
                <a:gd name="T16" fmla="*/ 743 w 1249"/>
                <a:gd name="T17" fmla="*/ 512 h 817"/>
                <a:gd name="T18" fmla="*/ 730 w 1249"/>
                <a:gd name="T19" fmla="*/ 570 h 817"/>
                <a:gd name="T20" fmla="*/ 620 w 1249"/>
                <a:gd name="T21" fmla="*/ 645 h 817"/>
                <a:gd name="T22" fmla="*/ 536 w 1249"/>
                <a:gd name="T23" fmla="*/ 724 h 817"/>
                <a:gd name="T24" fmla="*/ 495 w 1249"/>
                <a:gd name="T25" fmla="*/ 775 h 817"/>
                <a:gd name="T26" fmla="*/ 452 w 1249"/>
                <a:gd name="T27" fmla="*/ 785 h 817"/>
                <a:gd name="T28" fmla="*/ 382 w 1249"/>
                <a:gd name="T29" fmla="*/ 817 h 817"/>
                <a:gd name="T30" fmla="*/ 315 w 1249"/>
                <a:gd name="T31" fmla="*/ 789 h 817"/>
                <a:gd name="T32" fmla="*/ 249 w 1249"/>
                <a:gd name="T33" fmla="*/ 774 h 817"/>
                <a:gd name="T34" fmla="*/ 305 w 1249"/>
                <a:gd name="T35" fmla="*/ 724 h 817"/>
                <a:gd name="T36" fmla="*/ 418 w 1249"/>
                <a:gd name="T37" fmla="*/ 708 h 817"/>
                <a:gd name="T38" fmla="*/ 484 w 1249"/>
                <a:gd name="T39" fmla="*/ 715 h 817"/>
                <a:gd name="T40" fmla="*/ 460 w 1249"/>
                <a:gd name="T41" fmla="*/ 696 h 817"/>
                <a:gd name="T42" fmla="*/ 457 w 1249"/>
                <a:gd name="T43" fmla="*/ 595 h 817"/>
                <a:gd name="T44" fmla="*/ 582 w 1249"/>
                <a:gd name="T45" fmla="*/ 427 h 817"/>
                <a:gd name="T46" fmla="*/ 657 w 1249"/>
                <a:gd name="T47" fmla="*/ 264 h 817"/>
                <a:gd name="T48" fmla="*/ 798 w 1249"/>
                <a:gd name="T49" fmla="*/ 122 h 817"/>
                <a:gd name="T50" fmla="*/ 932 w 1249"/>
                <a:gd name="T51" fmla="*/ 96 h 817"/>
                <a:gd name="T52" fmla="*/ 928 w 1249"/>
                <a:gd name="T53" fmla="*/ 80 h 817"/>
                <a:gd name="T54" fmla="*/ 790 w 1249"/>
                <a:gd name="T55" fmla="*/ 82 h 817"/>
                <a:gd name="T56" fmla="*/ 647 w 1249"/>
                <a:gd name="T57" fmla="*/ 192 h 817"/>
                <a:gd name="T58" fmla="*/ 585 w 1249"/>
                <a:gd name="T59" fmla="*/ 335 h 817"/>
                <a:gd name="T60" fmla="*/ 483 w 1249"/>
                <a:gd name="T61" fmla="*/ 240 h 817"/>
                <a:gd name="T62" fmla="*/ 442 w 1249"/>
                <a:gd name="T63" fmla="*/ 168 h 817"/>
                <a:gd name="T64" fmla="*/ 473 w 1249"/>
                <a:gd name="T65" fmla="*/ 310 h 817"/>
                <a:gd name="T66" fmla="*/ 412 w 1249"/>
                <a:gd name="T67" fmla="*/ 429 h 817"/>
                <a:gd name="T68" fmla="*/ 341 w 1249"/>
                <a:gd name="T69" fmla="*/ 551 h 817"/>
                <a:gd name="T70" fmla="*/ 282 w 1249"/>
                <a:gd name="T71" fmla="*/ 650 h 817"/>
                <a:gd name="T72" fmla="*/ 131 w 1249"/>
                <a:gd name="T73" fmla="*/ 681 h 817"/>
                <a:gd name="T74" fmla="*/ 140 w 1249"/>
                <a:gd name="T75" fmla="*/ 659 h 817"/>
                <a:gd name="T76" fmla="*/ 173 w 1249"/>
                <a:gd name="T77" fmla="*/ 626 h 817"/>
                <a:gd name="T78" fmla="*/ 88 w 1249"/>
                <a:gd name="T79" fmla="*/ 648 h 817"/>
                <a:gd name="T80" fmla="*/ 46 w 1249"/>
                <a:gd name="T81" fmla="*/ 664 h 817"/>
                <a:gd name="T82" fmla="*/ 18 w 1249"/>
                <a:gd name="T83" fmla="*/ 649 h 817"/>
                <a:gd name="T84" fmla="*/ 5 w 1249"/>
                <a:gd name="T85" fmla="*/ 623 h 817"/>
                <a:gd name="T86" fmla="*/ 102 w 1249"/>
                <a:gd name="T87" fmla="*/ 595 h 817"/>
                <a:gd name="T88" fmla="*/ 182 w 1249"/>
                <a:gd name="T89" fmla="*/ 597 h 817"/>
                <a:gd name="T90" fmla="*/ 188 w 1249"/>
                <a:gd name="T91" fmla="*/ 573 h 817"/>
                <a:gd name="T92" fmla="*/ 205 w 1249"/>
                <a:gd name="T93" fmla="*/ 450 h 817"/>
                <a:gd name="T94" fmla="*/ 296 w 1249"/>
                <a:gd name="T95" fmla="*/ 323 h 817"/>
                <a:gd name="T96" fmla="*/ 387 w 1249"/>
                <a:gd name="T97" fmla="*/ 66 h 817"/>
                <a:gd name="T98" fmla="*/ 479 w 1249"/>
                <a:gd name="T99" fmla="*/ 59 h 817"/>
                <a:gd name="T100" fmla="*/ 534 w 1249"/>
                <a:gd name="T101" fmla="*/ 80 h 817"/>
                <a:gd name="T102" fmla="*/ 508 w 1249"/>
                <a:gd name="T103" fmla="*/ 50 h 817"/>
                <a:gd name="T104" fmla="*/ 613 w 1249"/>
                <a:gd name="T105" fmla="*/ 24 h 817"/>
                <a:gd name="T106" fmla="*/ 779 w 1249"/>
                <a:gd name="T107" fmla="*/ 23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49" h="817">
                  <a:moveTo>
                    <a:pt x="951" y="53"/>
                  </a:moveTo>
                  <a:lnTo>
                    <a:pt x="1171" y="156"/>
                  </a:lnTo>
                  <a:lnTo>
                    <a:pt x="1178" y="161"/>
                  </a:lnTo>
                  <a:lnTo>
                    <a:pt x="1186" y="164"/>
                  </a:lnTo>
                  <a:lnTo>
                    <a:pt x="1197" y="166"/>
                  </a:lnTo>
                  <a:lnTo>
                    <a:pt x="1206" y="168"/>
                  </a:lnTo>
                  <a:lnTo>
                    <a:pt x="1215" y="171"/>
                  </a:lnTo>
                  <a:lnTo>
                    <a:pt x="1223" y="174"/>
                  </a:lnTo>
                  <a:lnTo>
                    <a:pt x="1230" y="180"/>
                  </a:lnTo>
                  <a:lnTo>
                    <a:pt x="1236" y="187"/>
                  </a:lnTo>
                  <a:lnTo>
                    <a:pt x="1243" y="225"/>
                  </a:lnTo>
                  <a:lnTo>
                    <a:pt x="1247" y="265"/>
                  </a:lnTo>
                  <a:lnTo>
                    <a:pt x="1249" y="304"/>
                  </a:lnTo>
                  <a:lnTo>
                    <a:pt x="1245" y="343"/>
                  </a:lnTo>
                  <a:lnTo>
                    <a:pt x="1234" y="381"/>
                  </a:lnTo>
                  <a:lnTo>
                    <a:pt x="1217" y="416"/>
                  </a:lnTo>
                  <a:lnTo>
                    <a:pt x="1191" y="449"/>
                  </a:lnTo>
                  <a:lnTo>
                    <a:pt x="1156" y="479"/>
                  </a:lnTo>
                  <a:lnTo>
                    <a:pt x="1141" y="485"/>
                  </a:lnTo>
                  <a:lnTo>
                    <a:pt x="1124" y="489"/>
                  </a:lnTo>
                  <a:lnTo>
                    <a:pt x="1107" y="493"/>
                  </a:lnTo>
                  <a:lnTo>
                    <a:pt x="1089" y="495"/>
                  </a:lnTo>
                  <a:lnTo>
                    <a:pt x="1071" y="497"/>
                  </a:lnTo>
                  <a:lnTo>
                    <a:pt x="1052" y="499"/>
                  </a:lnTo>
                  <a:lnTo>
                    <a:pt x="1033" y="500"/>
                  </a:lnTo>
                  <a:lnTo>
                    <a:pt x="1013" y="500"/>
                  </a:lnTo>
                  <a:lnTo>
                    <a:pt x="995" y="500"/>
                  </a:lnTo>
                  <a:lnTo>
                    <a:pt x="976" y="499"/>
                  </a:lnTo>
                  <a:lnTo>
                    <a:pt x="956" y="498"/>
                  </a:lnTo>
                  <a:lnTo>
                    <a:pt x="938" y="496"/>
                  </a:lnTo>
                  <a:lnTo>
                    <a:pt x="920" y="494"/>
                  </a:lnTo>
                  <a:lnTo>
                    <a:pt x="903" y="491"/>
                  </a:lnTo>
                  <a:lnTo>
                    <a:pt x="886" y="487"/>
                  </a:lnTo>
                  <a:lnTo>
                    <a:pt x="869" y="484"/>
                  </a:lnTo>
                  <a:lnTo>
                    <a:pt x="883" y="461"/>
                  </a:lnTo>
                  <a:lnTo>
                    <a:pt x="898" y="439"/>
                  </a:lnTo>
                  <a:lnTo>
                    <a:pt x="912" y="417"/>
                  </a:lnTo>
                  <a:lnTo>
                    <a:pt x="928" y="394"/>
                  </a:lnTo>
                  <a:lnTo>
                    <a:pt x="945" y="373"/>
                  </a:lnTo>
                  <a:lnTo>
                    <a:pt x="963" y="352"/>
                  </a:lnTo>
                  <a:lnTo>
                    <a:pt x="983" y="332"/>
                  </a:lnTo>
                  <a:lnTo>
                    <a:pt x="1006" y="312"/>
                  </a:lnTo>
                  <a:lnTo>
                    <a:pt x="999" y="307"/>
                  </a:lnTo>
                  <a:lnTo>
                    <a:pt x="990" y="306"/>
                  </a:lnTo>
                  <a:lnTo>
                    <a:pt x="981" y="308"/>
                  </a:lnTo>
                  <a:lnTo>
                    <a:pt x="973" y="310"/>
                  </a:lnTo>
                  <a:lnTo>
                    <a:pt x="954" y="321"/>
                  </a:lnTo>
                  <a:lnTo>
                    <a:pt x="937" y="332"/>
                  </a:lnTo>
                  <a:lnTo>
                    <a:pt x="921" y="345"/>
                  </a:lnTo>
                  <a:lnTo>
                    <a:pt x="908" y="357"/>
                  </a:lnTo>
                  <a:lnTo>
                    <a:pt x="896" y="371"/>
                  </a:lnTo>
                  <a:lnTo>
                    <a:pt x="885" y="384"/>
                  </a:lnTo>
                  <a:lnTo>
                    <a:pt x="874" y="398"/>
                  </a:lnTo>
                  <a:lnTo>
                    <a:pt x="864" y="412"/>
                  </a:lnTo>
                  <a:lnTo>
                    <a:pt x="854" y="426"/>
                  </a:lnTo>
                  <a:lnTo>
                    <a:pt x="843" y="439"/>
                  </a:lnTo>
                  <a:lnTo>
                    <a:pt x="831" y="453"/>
                  </a:lnTo>
                  <a:lnTo>
                    <a:pt x="818" y="466"/>
                  </a:lnTo>
                  <a:lnTo>
                    <a:pt x="804" y="477"/>
                  </a:lnTo>
                  <a:lnTo>
                    <a:pt x="787" y="489"/>
                  </a:lnTo>
                  <a:lnTo>
                    <a:pt x="769" y="499"/>
                  </a:lnTo>
                  <a:lnTo>
                    <a:pt x="747" y="508"/>
                  </a:lnTo>
                  <a:lnTo>
                    <a:pt x="743" y="512"/>
                  </a:lnTo>
                  <a:lnTo>
                    <a:pt x="739" y="514"/>
                  </a:lnTo>
                  <a:lnTo>
                    <a:pt x="737" y="518"/>
                  </a:lnTo>
                  <a:lnTo>
                    <a:pt x="738" y="522"/>
                  </a:lnTo>
                  <a:lnTo>
                    <a:pt x="756" y="531"/>
                  </a:lnTo>
                  <a:lnTo>
                    <a:pt x="750" y="545"/>
                  </a:lnTo>
                  <a:lnTo>
                    <a:pt x="742" y="558"/>
                  </a:lnTo>
                  <a:lnTo>
                    <a:pt x="730" y="570"/>
                  </a:lnTo>
                  <a:lnTo>
                    <a:pt x="718" y="582"/>
                  </a:lnTo>
                  <a:lnTo>
                    <a:pt x="704" y="594"/>
                  </a:lnTo>
                  <a:lnTo>
                    <a:pt x="688" y="604"/>
                  </a:lnTo>
                  <a:lnTo>
                    <a:pt x="672" y="614"/>
                  </a:lnTo>
                  <a:lnTo>
                    <a:pt x="655" y="625"/>
                  </a:lnTo>
                  <a:lnTo>
                    <a:pt x="636" y="635"/>
                  </a:lnTo>
                  <a:lnTo>
                    <a:pt x="620" y="645"/>
                  </a:lnTo>
                  <a:lnTo>
                    <a:pt x="603" y="656"/>
                  </a:lnTo>
                  <a:lnTo>
                    <a:pt x="586" y="666"/>
                  </a:lnTo>
                  <a:lnTo>
                    <a:pt x="569" y="678"/>
                  </a:lnTo>
                  <a:lnTo>
                    <a:pt x="555" y="688"/>
                  </a:lnTo>
                  <a:lnTo>
                    <a:pt x="540" y="700"/>
                  </a:lnTo>
                  <a:lnTo>
                    <a:pt x="529" y="713"/>
                  </a:lnTo>
                  <a:lnTo>
                    <a:pt x="536" y="724"/>
                  </a:lnTo>
                  <a:lnTo>
                    <a:pt x="534" y="737"/>
                  </a:lnTo>
                  <a:lnTo>
                    <a:pt x="526" y="749"/>
                  </a:lnTo>
                  <a:lnTo>
                    <a:pt x="521" y="761"/>
                  </a:lnTo>
                  <a:lnTo>
                    <a:pt x="514" y="764"/>
                  </a:lnTo>
                  <a:lnTo>
                    <a:pt x="508" y="768"/>
                  </a:lnTo>
                  <a:lnTo>
                    <a:pt x="501" y="771"/>
                  </a:lnTo>
                  <a:lnTo>
                    <a:pt x="495" y="775"/>
                  </a:lnTo>
                  <a:lnTo>
                    <a:pt x="488" y="778"/>
                  </a:lnTo>
                  <a:lnTo>
                    <a:pt x="481" y="779"/>
                  </a:lnTo>
                  <a:lnTo>
                    <a:pt x="473" y="779"/>
                  </a:lnTo>
                  <a:lnTo>
                    <a:pt x="465" y="778"/>
                  </a:lnTo>
                  <a:lnTo>
                    <a:pt x="458" y="776"/>
                  </a:lnTo>
                  <a:lnTo>
                    <a:pt x="455" y="779"/>
                  </a:lnTo>
                  <a:lnTo>
                    <a:pt x="452" y="785"/>
                  </a:lnTo>
                  <a:lnTo>
                    <a:pt x="447" y="789"/>
                  </a:lnTo>
                  <a:lnTo>
                    <a:pt x="435" y="793"/>
                  </a:lnTo>
                  <a:lnTo>
                    <a:pt x="425" y="798"/>
                  </a:lnTo>
                  <a:lnTo>
                    <a:pt x="414" y="805"/>
                  </a:lnTo>
                  <a:lnTo>
                    <a:pt x="404" y="811"/>
                  </a:lnTo>
                  <a:lnTo>
                    <a:pt x="392" y="816"/>
                  </a:lnTo>
                  <a:lnTo>
                    <a:pt x="382" y="817"/>
                  </a:lnTo>
                  <a:lnTo>
                    <a:pt x="369" y="815"/>
                  </a:lnTo>
                  <a:lnTo>
                    <a:pt x="356" y="808"/>
                  </a:lnTo>
                  <a:lnTo>
                    <a:pt x="344" y="808"/>
                  </a:lnTo>
                  <a:lnTo>
                    <a:pt x="336" y="805"/>
                  </a:lnTo>
                  <a:lnTo>
                    <a:pt x="328" y="800"/>
                  </a:lnTo>
                  <a:lnTo>
                    <a:pt x="322" y="794"/>
                  </a:lnTo>
                  <a:lnTo>
                    <a:pt x="315" y="789"/>
                  </a:lnTo>
                  <a:lnTo>
                    <a:pt x="308" y="786"/>
                  </a:lnTo>
                  <a:lnTo>
                    <a:pt x="299" y="785"/>
                  </a:lnTo>
                  <a:lnTo>
                    <a:pt x="287" y="788"/>
                  </a:lnTo>
                  <a:lnTo>
                    <a:pt x="277" y="784"/>
                  </a:lnTo>
                  <a:lnTo>
                    <a:pt x="270" y="777"/>
                  </a:lnTo>
                  <a:lnTo>
                    <a:pt x="262" y="771"/>
                  </a:lnTo>
                  <a:lnTo>
                    <a:pt x="249" y="774"/>
                  </a:lnTo>
                  <a:lnTo>
                    <a:pt x="247" y="767"/>
                  </a:lnTo>
                  <a:lnTo>
                    <a:pt x="248" y="761"/>
                  </a:lnTo>
                  <a:lnTo>
                    <a:pt x="252" y="754"/>
                  </a:lnTo>
                  <a:lnTo>
                    <a:pt x="254" y="748"/>
                  </a:lnTo>
                  <a:lnTo>
                    <a:pt x="270" y="740"/>
                  </a:lnTo>
                  <a:lnTo>
                    <a:pt x="287" y="732"/>
                  </a:lnTo>
                  <a:lnTo>
                    <a:pt x="305" y="724"/>
                  </a:lnTo>
                  <a:lnTo>
                    <a:pt x="323" y="717"/>
                  </a:lnTo>
                  <a:lnTo>
                    <a:pt x="341" y="712"/>
                  </a:lnTo>
                  <a:lnTo>
                    <a:pt x="361" y="706"/>
                  </a:lnTo>
                  <a:lnTo>
                    <a:pt x="380" y="702"/>
                  </a:lnTo>
                  <a:lnTo>
                    <a:pt x="400" y="698"/>
                  </a:lnTo>
                  <a:lnTo>
                    <a:pt x="409" y="704"/>
                  </a:lnTo>
                  <a:lnTo>
                    <a:pt x="418" y="708"/>
                  </a:lnTo>
                  <a:lnTo>
                    <a:pt x="427" y="713"/>
                  </a:lnTo>
                  <a:lnTo>
                    <a:pt x="438" y="715"/>
                  </a:lnTo>
                  <a:lnTo>
                    <a:pt x="448" y="718"/>
                  </a:lnTo>
                  <a:lnTo>
                    <a:pt x="458" y="719"/>
                  </a:lnTo>
                  <a:lnTo>
                    <a:pt x="470" y="719"/>
                  </a:lnTo>
                  <a:lnTo>
                    <a:pt x="483" y="717"/>
                  </a:lnTo>
                  <a:lnTo>
                    <a:pt x="484" y="715"/>
                  </a:lnTo>
                  <a:lnTo>
                    <a:pt x="487" y="714"/>
                  </a:lnTo>
                  <a:lnTo>
                    <a:pt x="488" y="712"/>
                  </a:lnTo>
                  <a:lnTo>
                    <a:pt x="487" y="710"/>
                  </a:lnTo>
                  <a:lnTo>
                    <a:pt x="481" y="705"/>
                  </a:lnTo>
                  <a:lnTo>
                    <a:pt x="474" y="702"/>
                  </a:lnTo>
                  <a:lnTo>
                    <a:pt x="466" y="699"/>
                  </a:lnTo>
                  <a:lnTo>
                    <a:pt x="460" y="696"/>
                  </a:lnTo>
                  <a:lnTo>
                    <a:pt x="452" y="692"/>
                  </a:lnTo>
                  <a:lnTo>
                    <a:pt x="445" y="688"/>
                  </a:lnTo>
                  <a:lnTo>
                    <a:pt x="439" y="684"/>
                  </a:lnTo>
                  <a:lnTo>
                    <a:pt x="432" y="678"/>
                  </a:lnTo>
                  <a:lnTo>
                    <a:pt x="436" y="650"/>
                  </a:lnTo>
                  <a:lnTo>
                    <a:pt x="444" y="622"/>
                  </a:lnTo>
                  <a:lnTo>
                    <a:pt x="457" y="595"/>
                  </a:lnTo>
                  <a:lnTo>
                    <a:pt x="471" y="568"/>
                  </a:lnTo>
                  <a:lnTo>
                    <a:pt x="490" y="543"/>
                  </a:lnTo>
                  <a:lnTo>
                    <a:pt x="508" y="519"/>
                  </a:lnTo>
                  <a:lnTo>
                    <a:pt x="525" y="494"/>
                  </a:lnTo>
                  <a:lnTo>
                    <a:pt x="542" y="468"/>
                  </a:lnTo>
                  <a:lnTo>
                    <a:pt x="564" y="448"/>
                  </a:lnTo>
                  <a:lnTo>
                    <a:pt x="582" y="427"/>
                  </a:lnTo>
                  <a:lnTo>
                    <a:pt x="598" y="405"/>
                  </a:lnTo>
                  <a:lnTo>
                    <a:pt x="611" y="383"/>
                  </a:lnTo>
                  <a:lnTo>
                    <a:pt x="621" y="359"/>
                  </a:lnTo>
                  <a:lnTo>
                    <a:pt x="630" y="335"/>
                  </a:lnTo>
                  <a:lnTo>
                    <a:pt x="639" y="311"/>
                  </a:lnTo>
                  <a:lnTo>
                    <a:pt x="648" y="287"/>
                  </a:lnTo>
                  <a:lnTo>
                    <a:pt x="657" y="264"/>
                  </a:lnTo>
                  <a:lnTo>
                    <a:pt x="668" y="240"/>
                  </a:lnTo>
                  <a:lnTo>
                    <a:pt x="681" y="218"/>
                  </a:lnTo>
                  <a:lnTo>
                    <a:pt x="696" y="196"/>
                  </a:lnTo>
                  <a:lnTo>
                    <a:pt x="716" y="175"/>
                  </a:lnTo>
                  <a:lnTo>
                    <a:pt x="738" y="156"/>
                  </a:lnTo>
                  <a:lnTo>
                    <a:pt x="765" y="138"/>
                  </a:lnTo>
                  <a:lnTo>
                    <a:pt x="798" y="122"/>
                  </a:lnTo>
                  <a:lnTo>
                    <a:pt x="815" y="114"/>
                  </a:lnTo>
                  <a:lnTo>
                    <a:pt x="831" y="107"/>
                  </a:lnTo>
                  <a:lnTo>
                    <a:pt x="851" y="101"/>
                  </a:lnTo>
                  <a:lnTo>
                    <a:pt x="870" y="98"/>
                  </a:lnTo>
                  <a:lnTo>
                    <a:pt x="891" y="96"/>
                  </a:lnTo>
                  <a:lnTo>
                    <a:pt x="911" y="95"/>
                  </a:lnTo>
                  <a:lnTo>
                    <a:pt x="932" y="96"/>
                  </a:lnTo>
                  <a:lnTo>
                    <a:pt x="951" y="99"/>
                  </a:lnTo>
                  <a:lnTo>
                    <a:pt x="954" y="97"/>
                  </a:lnTo>
                  <a:lnTo>
                    <a:pt x="956" y="96"/>
                  </a:lnTo>
                  <a:lnTo>
                    <a:pt x="958" y="94"/>
                  </a:lnTo>
                  <a:lnTo>
                    <a:pt x="956" y="92"/>
                  </a:lnTo>
                  <a:lnTo>
                    <a:pt x="942" y="85"/>
                  </a:lnTo>
                  <a:lnTo>
                    <a:pt x="928" y="80"/>
                  </a:lnTo>
                  <a:lnTo>
                    <a:pt x="911" y="76"/>
                  </a:lnTo>
                  <a:lnTo>
                    <a:pt x="894" y="72"/>
                  </a:lnTo>
                  <a:lnTo>
                    <a:pt x="876" y="71"/>
                  </a:lnTo>
                  <a:lnTo>
                    <a:pt x="857" y="70"/>
                  </a:lnTo>
                  <a:lnTo>
                    <a:pt x="838" y="71"/>
                  </a:lnTo>
                  <a:lnTo>
                    <a:pt x="820" y="72"/>
                  </a:lnTo>
                  <a:lnTo>
                    <a:pt x="790" y="82"/>
                  </a:lnTo>
                  <a:lnTo>
                    <a:pt x="763" y="95"/>
                  </a:lnTo>
                  <a:lnTo>
                    <a:pt x="738" y="108"/>
                  </a:lnTo>
                  <a:lnTo>
                    <a:pt x="714" y="123"/>
                  </a:lnTo>
                  <a:lnTo>
                    <a:pt x="695" y="138"/>
                  </a:lnTo>
                  <a:lnTo>
                    <a:pt x="677" y="155"/>
                  </a:lnTo>
                  <a:lnTo>
                    <a:pt x="661" y="173"/>
                  </a:lnTo>
                  <a:lnTo>
                    <a:pt x="647" y="192"/>
                  </a:lnTo>
                  <a:lnTo>
                    <a:pt x="635" y="212"/>
                  </a:lnTo>
                  <a:lnTo>
                    <a:pt x="624" y="232"/>
                  </a:lnTo>
                  <a:lnTo>
                    <a:pt x="614" y="252"/>
                  </a:lnTo>
                  <a:lnTo>
                    <a:pt x="605" y="273"/>
                  </a:lnTo>
                  <a:lnTo>
                    <a:pt x="598" y="293"/>
                  </a:lnTo>
                  <a:lnTo>
                    <a:pt x="591" y="314"/>
                  </a:lnTo>
                  <a:lnTo>
                    <a:pt x="585" y="335"/>
                  </a:lnTo>
                  <a:lnTo>
                    <a:pt x="578" y="356"/>
                  </a:lnTo>
                  <a:lnTo>
                    <a:pt x="575" y="358"/>
                  </a:lnTo>
                  <a:lnTo>
                    <a:pt x="552" y="337"/>
                  </a:lnTo>
                  <a:lnTo>
                    <a:pt x="531" y="313"/>
                  </a:lnTo>
                  <a:lnTo>
                    <a:pt x="512" y="290"/>
                  </a:lnTo>
                  <a:lnTo>
                    <a:pt x="496" y="265"/>
                  </a:lnTo>
                  <a:lnTo>
                    <a:pt x="483" y="240"/>
                  </a:lnTo>
                  <a:lnTo>
                    <a:pt x="473" y="214"/>
                  </a:lnTo>
                  <a:lnTo>
                    <a:pt x="468" y="188"/>
                  </a:lnTo>
                  <a:lnTo>
                    <a:pt x="465" y="160"/>
                  </a:lnTo>
                  <a:lnTo>
                    <a:pt x="460" y="156"/>
                  </a:lnTo>
                  <a:lnTo>
                    <a:pt x="452" y="158"/>
                  </a:lnTo>
                  <a:lnTo>
                    <a:pt x="445" y="164"/>
                  </a:lnTo>
                  <a:lnTo>
                    <a:pt x="442" y="168"/>
                  </a:lnTo>
                  <a:lnTo>
                    <a:pt x="442" y="190"/>
                  </a:lnTo>
                  <a:lnTo>
                    <a:pt x="442" y="210"/>
                  </a:lnTo>
                  <a:lnTo>
                    <a:pt x="444" y="232"/>
                  </a:lnTo>
                  <a:lnTo>
                    <a:pt x="449" y="252"/>
                  </a:lnTo>
                  <a:lnTo>
                    <a:pt x="456" y="273"/>
                  </a:lnTo>
                  <a:lnTo>
                    <a:pt x="462" y="292"/>
                  </a:lnTo>
                  <a:lnTo>
                    <a:pt x="473" y="310"/>
                  </a:lnTo>
                  <a:lnTo>
                    <a:pt x="483" y="329"/>
                  </a:lnTo>
                  <a:lnTo>
                    <a:pt x="464" y="343"/>
                  </a:lnTo>
                  <a:lnTo>
                    <a:pt x="449" y="358"/>
                  </a:lnTo>
                  <a:lnTo>
                    <a:pt x="436" y="375"/>
                  </a:lnTo>
                  <a:lnTo>
                    <a:pt x="427" y="393"/>
                  </a:lnTo>
                  <a:lnTo>
                    <a:pt x="419" y="411"/>
                  </a:lnTo>
                  <a:lnTo>
                    <a:pt x="412" y="429"/>
                  </a:lnTo>
                  <a:lnTo>
                    <a:pt x="405" y="448"/>
                  </a:lnTo>
                  <a:lnTo>
                    <a:pt x="397" y="466"/>
                  </a:lnTo>
                  <a:lnTo>
                    <a:pt x="387" y="483"/>
                  </a:lnTo>
                  <a:lnTo>
                    <a:pt x="377" y="501"/>
                  </a:lnTo>
                  <a:lnTo>
                    <a:pt x="366" y="518"/>
                  </a:lnTo>
                  <a:lnTo>
                    <a:pt x="354" y="535"/>
                  </a:lnTo>
                  <a:lnTo>
                    <a:pt x="341" y="551"/>
                  </a:lnTo>
                  <a:lnTo>
                    <a:pt x="328" y="568"/>
                  </a:lnTo>
                  <a:lnTo>
                    <a:pt x="313" y="584"/>
                  </a:lnTo>
                  <a:lnTo>
                    <a:pt x="296" y="599"/>
                  </a:lnTo>
                  <a:lnTo>
                    <a:pt x="301" y="613"/>
                  </a:lnTo>
                  <a:lnTo>
                    <a:pt x="297" y="625"/>
                  </a:lnTo>
                  <a:lnTo>
                    <a:pt x="290" y="638"/>
                  </a:lnTo>
                  <a:lnTo>
                    <a:pt x="282" y="650"/>
                  </a:lnTo>
                  <a:lnTo>
                    <a:pt x="265" y="663"/>
                  </a:lnTo>
                  <a:lnTo>
                    <a:pt x="244" y="670"/>
                  </a:lnTo>
                  <a:lnTo>
                    <a:pt x="223" y="674"/>
                  </a:lnTo>
                  <a:lnTo>
                    <a:pt x="200" y="676"/>
                  </a:lnTo>
                  <a:lnTo>
                    <a:pt x="176" y="677"/>
                  </a:lnTo>
                  <a:lnTo>
                    <a:pt x="153" y="678"/>
                  </a:lnTo>
                  <a:lnTo>
                    <a:pt x="131" y="681"/>
                  </a:lnTo>
                  <a:lnTo>
                    <a:pt x="109" y="687"/>
                  </a:lnTo>
                  <a:lnTo>
                    <a:pt x="88" y="687"/>
                  </a:lnTo>
                  <a:lnTo>
                    <a:pt x="98" y="680"/>
                  </a:lnTo>
                  <a:lnTo>
                    <a:pt x="109" y="675"/>
                  </a:lnTo>
                  <a:lnTo>
                    <a:pt x="119" y="669"/>
                  </a:lnTo>
                  <a:lnTo>
                    <a:pt x="130" y="664"/>
                  </a:lnTo>
                  <a:lnTo>
                    <a:pt x="140" y="659"/>
                  </a:lnTo>
                  <a:lnTo>
                    <a:pt x="152" y="654"/>
                  </a:lnTo>
                  <a:lnTo>
                    <a:pt x="162" y="650"/>
                  </a:lnTo>
                  <a:lnTo>
                    <a:pt x="173" y="645"/>
                  </a:lnTo>
                  <a:lnTo>
                    <a:pt x="173" y="641"/>
                  </a:lnTo>
                  <a:lnTo>
                    <a:pt x="176" y="636"/>
                  </a:lnTo>
                  <a:lnTo>
                    <a:pt x="178" y="631"/>
                  </a:lnTo>
                  <a:lnTo>
                    <a:pt x="173" y="626"/>
                  </a:lnTo>
                  <a:lnTo>
                    <a:pt x="161" y="629"/>
                  </a:lnTo>
                  <a:lnTo>
                    <a:pt x="148" y="633"/>
                  </a:lnTo>
                  <a:lnTo>
                    <a:pt x="136" y="638"/>
                  </a:lnTo>
                  <a:lnTo>
                    <a:pt x="124" y="642"/>
                  </a:lnTo>
                  <a:lnTo>
                    <a:pt x="113" y="646"/>
                  </a:lnTo>
                  <a:lnTo>
                    <a:pt x="101" y="648"/>
                  </a:lnTo>
                  <a:lnTo>
                    <a:pt x="88" y="648"/>
                  </a:lnTo>
                  <a:lnTo>
                    <a:pt x="76" y="643"/>
                  </a:lnTo>
                  <a:lnTo>
                    <a:pt x="66" y="644"/>
                  </a:lnTo>
                  <a:lnTo>
                    <a:pt x="62" y="650"/>
                  </a:lnTo>
                  <a:lnTo>
                    <a:pt x="62" y="658"/>
                  </a:lnTo>
                  <a:lnTo>
                    <a:pt x="58" y="664"/>
                  </a:lnTo>
                  <a:lnTo>
                    <a:pt x="52" y="664"/>
                  </a:lnTo>
                  <a:lnTo>
                    <a:pt x="46" y="664"/>
                  </a:lnTo>
                  <a:lnTo>
                    <a:pt x="40" y="664"/>
                  </a:lnTo>
                  <a:lnTo>
                    <a:pt x="35" y="664"/>
                  </a:lnTo>
                  <a:lnTo>
                    <a:pt x="28" y="664"/>
                  </a:lnTo>
                  <a:lnTo>
                    <a:pt x="23" y="663"/>
                  </a:lnTo>
                  <a:lnTo>
                    <a:pt x="18" y="661"/>
                  </a:lnTo>
                  <a:lnTo>
                    <a:pt x="14" y="659"/>
                  </a:lnTo>
                  <a:lnTo>
                    <a:pt x="18" y="649"/>
                  </a:lnTo>
                  <a:lnTo>
                    <a:pt x="27" y="641"/>
                  </a:lnTo>
                  <a:lnTo>
                    <a:pt x="36" y="632"/>
                  </a:lnTo>
                  <a:lnTo>
                    <a:pt x="44" y="624"/>
                  </a:lnTo>
                  <a:lnTo>
                    <a:pt x="33" y="616"/>
                  </a:lnTo>
                  <a:lnTo>
                    <a:pt x="0" y="640"/>
                  </a:lnTo>
                  <a:lnTo>
                    <a:pt x="1" y="632"/>
                  </a:lnTo>
                  <a:lnTo>
                    <a:pt x="5" y="623"/>
                  </a:lnTo>
                  <a:lnTo>
                    <a:pt x="11" y="617"/>
                  </a:lnTo>
                  <a:lnTo>
                    <a:pt x="22" y="613"/>
                  </a:lnTo>
                  <a:lnTo>
                    <a:pt x="37" y="608"/>
                  </a:lnTo>
                  <a:lnTo>
                    <a:pt x="53" y="604"/>
                  </a:lnTo>
                  <a:lnTo>
                    <a:pt x="70" y="601"/>
                  </a:lnTo>
                  <a:lnTo>
                    <a:pt x="87" y="597"/>
                  </a:lnTo>
                  <a:lnTo>
                    <a:pt x="102" y="595"/>
                  </a:lnTo>
                  <a:lnTo>
                    <a:pt x="119" y="591"/>
                  </a:lnTo>
                  <a:lnTo>
                    <a:pt x="135" y="586"/>
                  </a:lnTo>
                  <a:lnTo>
                    <a:pt x="150" y="582"/>
                  </a:lnTo>
                  <a:lnTo>
                    <a:pt x="157" y="587"/>
                  </a:lnTo>
                  <a:lnTo>
                    <a:pt x="165" y="591"/>
                  </a:lnTo>
                  <a:lnTo>
                    <a:pt x="174" y="595"/>
                  </a:lnTo>
                  <a:lnTo>
                    <a:pt x="182" y="597"/>
                  </a:lnTo>
                  <a:lnTo>
                    <a:pt x="191" y="600"/>
                  </a:lnTo>
                  <a:lnTo>
                    <a:pt x="199" y="602"/>
                  </a:lnTo>
                  <a:lnTo>
                    <a:pt x="208" y="604"/>
                  </a:lnTo>
                  <a:lnTo>
                    <a:pt x="217" y="605"/>
                  </a:lnTo>
                  <a:lnTo>
                    <a:pt x="225" y="599"/>
                  </a:lnTo>
                  <a:lnTo>
                    <a:pt x="202" y="587"/>
                  </a:lnTo>
                  <a:lnTo>
                    <a:pt x="188" y="573"/>
                  </a:lnTo>
                  <a:lnTo>
                    <a:pt x="183" y="557"/>
                  </a:lnTo>
                  <a:lnTo>
                    <a:pt x="182" y="540"/>
                  </a:lnTo>
                  <a:lnTo>
                    <a:pt x="184" y="522"/>
                  </a:lnTo>
                  <a:lnTo>
                    <a:pt x="189" y="503"/>
                  </a:lnTo>
                  <a:lnTo>
                    <a:pt x="195" y="486"/>
                  </a:lnTo>
                  <a:lnTo>
                    <a:pt x="197" y="470"/>
                  </a:lnTo>
                  <a:lnTo>
                    <a:pt x="205" y="450"/>
                  </a:lnTo>
                  <a:lnTo>
                    <a:pt x="214" y="431"/>
                  </a:lnTo>
                  <a:lnTo>
                    <a:pt x="226" y="412"/>
                  </a:lnTo>
                  <a:lnTo>
                    <a:pt x="239" y="394"/>
                  </a:lnTo>
                  <a:lnTo>
                    <a:pt x="253" y="376"/>
                  </a:lnTo>
                  <a:lnTo>
                    <a:pt x="267" y="359"/>
                  </a:lnTo>
                  <a:lnTo>
                    <a:pt x="282" y="341"/>
                  </a:lnTo>
                  <a:lnTo>
                    <a:pt x="296" y="323"/>
                  </a:lnTo>
                  <a:lnTo>
                    <a:pt x="301" y="284"/>
                  </a:lnTo>
                  <a:lnTo>
                    <a:pt x="306" y="246"/>
                  </a:lnTo>
                  <a:lnTo>
                    <a:pt x="315" y="208"/>
                  </a:lnTo>
                  <a:lnTo>
                    <a:pt x="326" y="170"/>
                  </a:lnTo>
                  <a:lnTo>
                    <a:pt x="341" y="134"/>
                  </a:lnTo>
                  <a:lnTo>
                    <a:pt x="361" y="99"/>
                  </a:lnTo>
                  <a:lnTo>
                    <a:pt x="387" y="66"/>
                  </a:lnTo>
                  <a:lnTo>
                    <a:pt x="418" y="35"/>
                  </a:lnTo>
                  <a:lnTo>
                    <a:pt x="442" y="26"/>
                  </a:lnTo>
                  <a:lnTo>
                    <a:pt x="448" y="32"/>
                  </a:lnTo>
                  <a:lnTo>
                    <a:pt x="455" y="39"/>
                  </a:lnTo>
                  <a:lnTo>
                    <a:pt x="462" y="46"/>
                  </a:lnTo>
                  <a:lnTo>
                    <a:pt x="470" y="53"/>
                  </a:lnTo>
                  <a:lnTo>
                    <a:pt x="479" y="59"/>
                  </a:lnTo>
                  <a:lnTo>
                    <a:pt x="488" y="65"/>
                  </a:lnTo>
                  <a:lnTo>
                    <a:pt x="499" y="70"/>
                  </a:lnTo>
                  <a:lnTo>
                    <a:pt x="510" y="72"/>
                  </a:lnTo>
                  <a:lnTo>
                    <a:pt x="516" y="75"/>
                  </a:lnTo>
                  <a:lnTo>
                    <a:pt x="521" y="78"/>
                  </a:lnTo>
                  <a:lnTo>
                    <a:pt x="527" y="80"/>
                  </a:lnTo>
                  <a:lnTo>
                    <a:pt x="534" y="80"/>
                  </a:lnTo>
                  <a:lnTo>
                    <a:pt x="536" y="74"/>
                  </a:lnTo>
                  <a:lnTo>
                    <a:pt x="536" y="70"/>
                  </a:lnTo>
                  <a:lnTo>
                    <a:pt x="533" y="65"/>
                  </a:lnTo>
                  <a:lnTo>
                    <a:pt x="527" y="62"/>
                  </a:lnTo>
                  <a:lnTo>
                    <a:pt x="521" y="58"/>
                  </a:lnTo>
                  <a:lnTo>
                    <a:pt x="514" y="53"/>
                  </a:lnTo>
                  <a:lnTo>
                    <a:pt x="508" y="50"/>
                  </a:lnTo>
                  <a:lnTo>
                    <a:pt x="504" y="44"/>
                  </a:lnTo>
                  <a:lnTo>
                    <a:pt x="491" y="23"/>
                  </a:lnTo>
                  <a:lnTo>
                    <a:pt x="514" y="31"/>
                  </a:lnTo>
                  <a:lnTo>
                    <a:pt x="538" y="33"/>
                  </a:lnTo>
                  <a:lnTo>
                    <a:pt x="562" y="32"/>
                  </a:lnTo>
                  <a:lnTo>
                    <a:pt x="587" y="28"/>
                  </a:lnTo>
                  <a:lnTo>
                    <a:pt x="613" y="24"/>
                  </a:lnTo>
                  <a:lnTo>
                    <a:pt x="639" y="21"/>
                  </a:lnTo>
                  <a:lnTo>
                    <a:pt x="665" y="22"/>
                  </a:lnTo>
                  <a:lnTo>
                    <a:pt x="691" y="28"/>
                  </a:lnTo>
                  <a:lnTo>
                    <a:pt x="714" y="28"/>
                  </a:lnTo>
                  <a:lnTo>
                    <a:pt x="737" y="28"/>
                  </a:lnTo>
                  <a:lnTo>
                    <a:pt x="757" y="26"/>
                  </a:lnTo>
                  <a:lnTo>
                    <a:pt x="779" y="23"/>
                  </a:lnTo>
                  <a:lnTo>
                    <a:pt x="799" y="19"/>
                  </a:lnTo>
                  <a:lnTo>
                    <a:pt x="818" y="14"/>
                  </a:lnTo>
                  <a:lnTo>
                    <a:pt x="837" y="7"/>
                  </a:lnTo>
                  <a:lnTo>
                    <a:pt x="855" y="0"/>
                  </a:lnTo>
                  <a:lnTo>
                    <a:pt x="863" y="0"/>
                  </a:lnTo>
                  <a:lnTo>
                    <a:pt x="951" y="53"/>
                  </a:lnTo>
                  <a:close/>
                </a:path>
              </a:pathLst>
            </a:custGeom>
            <a:solidFill>
              <a:srgbClr val="A56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204"/>
            <p:cNvSpPr>
              <a:spLocks/>
            </p:cNvSpPr>
            <p:nvPr/>
          </p:nvSpPr>
          <p:spPr bwMode="auto">
            <a:xfrm>
              <a:off x="2763" y="1732"/>
              <a:ext cx="766" cy="463"/>
            </a:xfrm>
            <a:custGeom>
              <a:avLst/>
              <a:gdLst>
                <a:gd name="T0" fmla="*/ 740 w 766"/>
                <a:gd name="T1" fmla="*/ 184 h 463"/>
                <a:gd name="T2" fmla="*/ 766 w 766"/>
                <a:gd name="T3" fmla="*/ 276 h 463"/>
                <a:gd name="T4" fmla="*/ 740 w 766"/>
                <a:gd name="T5" fmla="*/ 369 h 463"/>
                <a:gd name="T6" fmla="*/ 709 w 766"/>
                <a:gd name="T7" fmla="*/ 410 h 463"/>
                <a:gd name="T8" fmla="*/ 680 w 766"/>
                <a:gd name="T9" fmla="*/ 427 h 463"/>
                <a:gd name="T10" fmla="*/ 649 w 766"/>
                <a:gd name="T11" fmla="*/ 443 h 463"/>
                <a:gd name="T12" fmla="*/ 672 w 766"/>
                <a:gd name="T13" fmla="*/ 403 h 463"/>
                <a:gd name="T14" fmla="*/ 698 w 766"/>
                <a:gd name="T15" fmla="*/ 361 h 463"/>
                <a:gd name="T16" fmla="*/ 719 w 766"/>
                <a:gd name="T17" fmla="*/ 327 h 463"/>
                <a:gd name="T18" fmla="*/ 715 w 766"/>
                <a:gd name="T19" fmla="*/ 309 h 463"/>
                <a:gd name="T20" fmla="*/ 679 w 766"/>
                <a:gd name="T21" fmla="*/ 288 h 463"/>
                <a:gd name="T22" fmla="*/ 637 w 766"/>
                <a:gd name="T23" fmla="*/ 278 h 463"/>
                <a:gd name="T24" fmla="*/ 592 w 766"/>
                <a:gd name="T25" fmla="*/ 274 h 463"/>
                <a:gd name="T26" fmla="*/ 544 w 766"/>
                <a:gd name="T27" fmla="*/ 274 h 463"/>
                <a:gd name="T28" fmla="*/ 497 w 766"/>
                <a:gd name="T29" fmla="*/ 274 h 463"/>
                <a:gd name="T30" fmla="*/ 441 w 766"/>
                <a:gd name="T31" fmla="*/ 281 h 463"/>
                <a:gd name="T32" fmla="*/ 379 w 766"/>
                <a:gd name="T33" fmla="*/ 294 h 463"/>
                <a:gd name="T34" fmla="*/ 319 w 766"/>
                <a:gd name="T35" fmla="*/ 312 h 463"/>
                <a:gd name="T36" fmla="*/ 264 w 766"/>
                <a:gd name="T37" fmla="*/ 335 h 463"/>
                <a:gd name="T38" fmla="*/ 220 w 766"/>
                <a:gd name="T39" fmla="*/ 368 h 463"/>
                <a:gd name="T40" fmla="*/ 193 w 766"/>
                <a:gd name="T41" fmla="*/ 412 h 463"/>
                <a:gd name="T42" fmla="*/ 180 w 766"/>
                <a:gd name="T43" fmla="*/ 463 h 463"/>
                <a:gd name="T44" fmla="*/ 147 w 766"/>
                <a:gd name="T45" fmla="*/ 449 h 463"/>
                <a:gd name="T46" fmla="*/ 115 w 766"/>
                <a:gd name="T47" fmla="*/ 435 h 463"/>
                <a:gd name="T48" fmla="*/ 80 w 766"/>
                <a:gd name="T49" fmla="*/ 440 h 463"/>
                <a:gd name="T50" fmla="*/ 60 w 766"/>
                <a:gd name="T51" fmla="*/ 443 h 463"/>
                <a:gd name="T52" fmla="*/ 39 w 766"/>
                <a:gd name="T53" fmla="*/ 443 h 463"/>
                <a:gd name="T54" fmla="*/ 12 w 766"/>
                <a:gd name="T55" fmla="*/ 431 h 463"/>
                <a:gd name="T56" fmla="*/ 62 w 766"/>
                <a:gd name="T57" fmla="*/ 388 h 463"/>
                <a:gd name="T58" fmla="*/ 167 w 766"/>
                <a:gd name="T59" fmla="*/ 270 h 463"/>
                <a:gd name="T60" fmla="*/ 189 w 766"/>
                <a:gd name="T61" fmla="*/ 123 h 463"/>
                <a:gd name="T62" fmla="*/ 171 w 766"/>
                <a:gd name="T63" fmla="*/ 56 h 463"/>
                <a:gd name="T64" fmla="*/ 142 w 766"/>
                <a:gd name="T65" fmla="*/ 39 h 463"/>
                <a:gd name="T66" fmla="*/ 114 w 766"/>
                <a:gd name="T67" fmla="*/ 37 h 463"/>
                <a:gd name="T68" fmla="*/ 143 w 766"/>
                <a:gd name="T69" fmla="*/ 26 h 463"/>
                <a:gd name="T70" fmla="*/ 177 w 766"/>
                <a:gd name="T71" fmla="*/ 21 h 463"/>
                <a:gd name="T72" fmla="*/ 215 w 766"/>
                <a:gd name="T73" fmla="*/ 33 h 463"/>
                <a:gd name="T74" fmla="*/ 268 w 766"/>
                <a:gd name="T75" fmla="*/ 46 h 463"/>
                <a:gd name="T76" fmla="*/ 324 w 766"/>
                <a:gd name="T77" fmla="*/ 46 h 463"/>
                <a:gd name="T78" fmla="*/ 383 w 766"/>
                <a:gd name="T79" fmla="*/ 44 h 463"/>
                <a:gd name="T80" fmla="*/ 437 w 766"/>
                <a:gd name="T81" fmla="*/ 49 h 463"/>
                <a:gd name="T82" fmla="*/ 488 w 766"/>
                <a:gd name="T83" fmla="*/ 68 h 463"/>
                <a:gd name="T84" fmla="*/ 498 w 766"/>
                <a:gd name="T85" fmla="*/ 58 h 463"/>
                <a:gd name="T86" fmla="*/ 480 w 766"/>
                <a:gd name="T87" fmla="*/ 42 h 463"/>
                <a:gd name="T88" fmla="*/ 446 w 766"/>
                <a:gd name="T89" fmla="*/ 29 h 463"/>
                <a:gd name="T90" fmla="*/ 402 w 766"/>
                <a:gd name="T91" fmla="*/ 16 h 463"/>
                <a:gd name="T92" fmla="*/ 355 w 766"/>
                <a:gd name="T93" fmla="*/ 10 h 463"/>
                <a:gd name="T94" fmla="*/ 373 w 766"/>
                <a:gd name="T95" fmla="*/ 3 h 463"/>
                <a:gd name="T96" fmla="*/ 429 w 766"/>
                <a:gd name="T97" fmla="*/ 0 h 463"/>
                <a:gd name="T98" fmla="*/ 484 w 766"/>
                <a:gd name="T99" fmla="*/ 3 h 463"/>
                <a:gd name="T100" fmla="*/ 536 w 766"/>
                <a:gd name="T101" fmla="*/ 12 h 463"/>
                <a:gd name="T102" fmla="*/ 583 w 766"/>
                <a:gd name="T103" fmla="*/ 30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6" h="463">
                  <a:moveTo>
                    <a:pt x="611" y="45"/>
                  </a:moveTo>
                  <a:lnTo>
                    <a:pt x="720" y="158"/>
                  </a:lnTo>
                  <a:lnTo>
                    <a:pt x="740" y="184"/>
                  </a:lnTo>
                  <a:lnTo>
                    <a:pt x="754" y="214"/>
                  </a:lnTo>
                  <a:lnTo>
                    <a:pt x="763" y="244"/>
                  </a:lnTo>
                  <a:lnTo>
                    <a:pt x="766" y="276"/>
                  </a:lnTo>
                  <a:lnTo>
                    <a:pt x="763" y="308"/>
                  </a:lnTo>
                  <a:lnTo>
                    <a:pt x="754" y="339"/>
                  </a:lnTo>
                  <a:lnTo>
                    <a:pt x="740" y="369"/>
                  </a:lnTo>
                  <a:lnTo>
                    <a:pt x="720" y="395"/>
                  </a:lnTo>
                  <a:lnTo>
                    <a:pt x="715" y="403"/>
                  </a:lnTo>
                  <a:lnTo>
                    <a:pt x="709" y="410"/>
                  </a:lnTo>
                  <a:lnTo>
                    <a:pt x="700" y="416"/>
                  </a:lnTo>
                  <a:lnTo>
                    <a:pt x="691" y="422"/>
                  </a:lnTo>
                  <a:lnTo>
                    <a:pt x="680" y="427"/>
                  </a:lnTo>
                  <a:lnTo>
                    <a:pt x="668" y="433"/>
                  </a:lnTo>
                  <a:lnTo>
                    <a:pt x="658" y="437"/>
                  </a:lnTo>
                  <a:lnTo>
                    <a:pt x="649" y="443"/>
                  </a:lnTo>
                  <a:lnTo>
                    <a:pt x="655" y="430"/>
                  </a:lnTo>
                  <a:lnTo>
                    <a:pt x="663" y="416"/>
                  </a:lnTo>
                  <a:lnTo>
                    <a:pt x="672" y="403"/>
                  </a:lnTo>
                  <a:lnTo>
                    <a:pt x="681" y="388"/>
                  </a:lnTo>
                  <a:lnTo>
                    <a:pt x="691" y="375"/>
                  </a:lnTo>
                  <a:lnTo>
                    <a:pt x="698" y="361"/>
                  </a:lnTo>
                  <a:lnTo>
                    <a:pt x="706" y="346"/>
                  </a:lnTo>
                  <a:lnTo>
                    <a:pt x="713" y="332"/>
                  </a:lnTo>
                  <a:lnTo>
                    <a:pt x="719" y="327"/>
                  </a:lnTo>
                  <a:lnTo>
                    <a:pt x="720" y="322"/>
                  </a:lnTo>
                  <a:lnTo>
                    <a:pt x="717" y="315"/>
                  </a:lnTo>
                  <a:lnTo>
                    <a:pt x="715" y="309"/>
                  </a:lnTo>
                  <a:lnTo>
                    <a:pt x="704" y="301"/>
                  </a:lnTo>
                  <a:lnTo>
                    <a:pt x="692" y="295"/>
                  </a:lnTo>
                  <a:lnTo>
                    <a:pt x="679" y="288"/>
                  </a:lnTo>
                  <a:lnTo>
                    <a:pt x="666" y="284"/>
                  </a:lnTo>
                  <a:lnTo>
                    <a:pt x="652" y="280"/>
                  </a:lnTo>
                  <a:lnTo>
                    <a:pt x="637" y="278"/>
                  </a:lnTo>
                  <a:lnTo>
                    <a:pt x="623" y="276"/>
                  </a:lnTo>
                  <a:lnTo>
                    <a:pt x="607" y="275"/>
                  </a:lnTo>
                  <a:lnTo>
                    <a:pt x="592" y="274"/>
                  </a:lnTo>
                  <a:lnTo>
                    <a:pt x="576" y="274"/>
                  </a:lnTo>
                  <a:lnTo>
                    <a:pt x="559" y="274"/>
                  </a:lnTo>
                  <a:lnTo>
                    <a:pt x="544" y="274"/>
                  </a:lnTo>
                  <a:lnTo>
                    <a:pt x="528" y="274"/>
                  </a:lnTo>
                  <a:lnTo>
                    <a:pt x="513" y="274"/>
                  </a:lnTo>
                  <a:lnTo>
                    <a:pt x="497" y="274"/>
                  </a:lnTo>
                  <a:lnTo>
                    <a:pt x="481" y="273"/>
                  </a:lnTo>
                  <a:lnTo>
                    <a:pt x="461" y="277"/>
                  </a:lnTo>
                  <a:lnTo>
                    <a:pt x="441" y="281"/>
                  </a:lnTo>
                  <a:lnTo>
                    <a:pt x="420" y="285"/>
                  </a:lnTo>
                  <a:lnTo>
                    <a:pt x="399" y="289"/>
                  </a:lnTo>
                  <a:lnTo>
                    <a:pt x="379" y="294"/>
                  </a:lnTo>
                  <a:lnTo>
                    <a:pt x="358" y="299"/>
                  </a:lnTo>
                  <a:lnTo>
                    <a:pt x="338" y="306"/>
                  </a:lnTo>
                  <a:lnTo>
                    <a:pt x="319" y="312"/>
                  </a:lnTo>
                  <a:lnTo>
                    <a:pt x="301" y="319"/>
                  </a:lnTo>
                  <a:lnTo>
                    <a:pt x="282" y="326"/>
                  </a:lnTo>
                  <a:lnTo>
                    <a:pt x="264" y="335"/>
                  </a:lnTo>
                  <a:lnTo>
                    <a:pt x="249" y="345"/>
                  </a:lnTo>
                  <a:lnTo>
                    <a:pt x="233" y="356"/>
                  </a:lnTo>
                  <a:lnTo>
                    <a:pt x="220" y="368"/>
                  </a:lnTo>
                  <a:lnTo>
                    <a:pt x="207" y="380"/>
                  </a:lnTo>
                  <a:lnTo>
                    <a:pt x="197" y="395"/>
                  </a:lnTo>
                  <a:lnTo>
                    <a:pt x="193" y="412"/>
                  </a:lnTo>
                  <a:lnTo>
                    <a:pt x="189" y="429"/>
                  </a:lnTo>
                  <a:lnTo>
                    <a:pt x="185" y="446"/>
                  </a:lnTo>
                  <a:lnTo>
                    <a:pt x="180" y="463"/>
                  </a:lnTo>
                  <a:lnTo>
                    <a:pt x="168" y="460"/>
                  </a:lnTo>
                  <a:lnTo>
                    <a:pt x="158" y="454"/>
                  </a:lnTo>
                  <a:lnTo>
                    <a:pt x="147" y="449"/>
                  </a:lnTo>
                  <a:lnTo>
                    <a:pt x="137" y="443"/>
                  </a:lnTo>
                  <a:lnTo>
                    <a:pt x="127" y="438"/>
                  </a:lnTo>
                  <a:lnTo>
                    <a:pt x="115" y="435"/>
                  </a:lnTo>
                  <a:lnTo>
                    <a:pt x="102" y="435"/>
                  </a:lnTo>
                  <a:lnTo>
                    <a:pt x="86" y="439"/>
                  </a:lnTo>
                  <a:lnTo>
                    <a:pt x="80" y="440"/>
                  </a:lnTo>
                  <a:lnTo>
                    <a:pt x="73" y="442"/>
                  </a:lnTo>
                  <a:lnTo>
                    <a:pt x="67" y="443"/>
                  </a:lnTo>
                  <a:lnTo>
                    <a:pt x="60" y="443"/>
                  </a:lnTo>
                  <a:lnTo>
                    <a:pt x="54" y="444"/>
                  </a:lnTo>
                  <a:lnTo>
                    <a:pt x="46" y="444"/>
                  </a:lnTo>
                  <a:lnTo>
                    <a:pt x="39" y="443"/>
                  </a:lnTo>
                  <a:lnTo>
                    <a:pt x="32" y="443"/>
                  </a:lnTo>
                  <a:lnTo>
                    <a:pt x="20" y="438"/>
                  </a:lnTo>
                  <a:lnTo>
                    <a:pt x="12" y="431"/>
                  </a:lnTo>
                  <a:lnTo>
                    <a:pt x="6" y="422"/>
                  </a:lnTo>
                  <a:lnTo>
                    <a:pt x="0" y="414"/>
                  </a:lnTo>
                  <a:lnTo>
                    <a:pt x="62" y="388"/>
                  </a:lnTo>
                  <a:lnTo>
                    <a:pt x="108" y="355"/>
                  </a:lnTo>
                  <a:lnTo>
                    <a:pt x="143" y="315"/>
                  </a:lnTo>
                  <a:lnTo>
                    <a:pt x="167" y="270"/>
                  </a:lnTo>
                  <a:lnTo>
                    <a:pt x="181" y="223"/>
                  </a:lnTo>
                  <a:lnTo>
                    <a:pt x="188" y="173"/>
                  </a:lnTo>
                  <a:lnTo>
                    <a:pt x="189" y="123"/>
                  </a:lnTo>
                  <a:lnTo>
                    <a:pt x="186" y="74"/>
                  </a:lnTo>
                  <a:lnTo>
                    <a:pt x="181" y="64"/>
                  </a:lnTo>
                  <a:lnTo>
                    <a:pt x="171" y="56"/>
                  </a:lnTo>
                  <a:lnTo>
                    <a:pt x="160" y="49"/>
                  </a:lnTo>
                  <a:lnTo>
                    <a:pt x="151" y="41"/>
                  </a:lnTo>
                  <a:lnTo>
                    <a:pt x="142" y="39"/>
                  </a:lnTo>
                  <a:lnTo>
                    <a:pt x="133" y="39"/>
                  </a:lnTo>
                  <a:lnTo>
                    <a:pt x="123" y="38"/>
                  </a:lnTo>
                  <a:lnTo>
                    <a:pt x="114" y="37"/>
                  </a:lnTo>
                  <a:lnTo>
                    <a:pt x="123" y="32"/>
                  </a:lnTo>
                  <a:lnTo>
                    <a:pt x="133" y="29"/>
                  </a:lnTo>
                  <a:lnTo>
                    <a:pt x="143" y="26"/>
                  </a:lnTo>
                  <a:lnTo>
                    <a:pt x="155" y="23"/>
                  </a:lnTo>
                  <a:lnTo>
                    <a:pt x="166" y="21"/>
                  </a:lnTo>
                  <a:lnTo>
                    <a:pt x="177" y="21"/>
                  </a:lnTo>
                  <a:lnTo>
                    <a:pt x="189" y="22"/>
                  </a:lnTo>
                  <a:lnTo>
                    <a:pt x="199" y="24"/>
                  </a:lnTo>
                  <a:lnTo>
                    <a:pt x="215" y="33"/>
                  </a:lnTo>
                  <a:lnTo>
                    <a:pt x="232" y="39"/>
                  </a:lnTo>
                  <a:lnTo>
                    <a:pt x="250" y="43"/>
                  </a:lnTo>
                  <a:lnTo>
                    <a:pt x="268" y="46"/>
                  </a:lnTo>
                  <a:lnTo>
                    <a:pt x="286" y="47"/>
                  </a:lnTo>
                  <a:lnTo>
                    <a:pt x="305" y="47"/>
                  </a:lnTo>
                  <a:lnTo>
                    <a:pt x="324" y="46"/>
                  </a:lnTo>
                  <a:lnTo>
                    <a:pt x="344" y="45"/>
                  </a:lnTo>
                  <a:lnTo>
                    <a:pt x="363" y="44"/>
                  </a:lnTo>
                  <a:lnTo>
                    <a:pt x="383" y="44"/>
                  </a:lnTo>
                  <a:lnTo>
                    <a:pt x="401" y="44"/>
                  </a:lnTo>
                  <a:lnTo>
                    <a:pt x="419" y="45"/>
                  </a:lnTo>
                  <a:lnTo>
                    <a:pt x="437" y="49"/>
                  </a:lnTo>
                  <a:lnTo>
                    <a:pt x="455" y="53"/>
                  </a:lnTo>
                  <a:lnTo>
                    <a:pt x="472" y="59"/>
                  </a:lnTo>
                  <a:lnTo>
                    <a:pt x="488" y="68"/>
                  </a:lnTo>
                  <a:lnTo>
                    <a:pt x="493" y="67"/>
                  </a:lnTo>
                  <a:lnTo>
                    <a:pt x="497" y="63"/>
                  </a:lnTo>
                  <a:lnTo>
                    <a:pt x="498" y="58"/>
                  </a:lnTo>
                  <a:lnTo>
                    <a:pt x="496" y="55"/>
                  </a:lnTo>
                  <a:lnTo>
                    <a:pt x="490" y="48"/>
                  </a:lnTo>
                  <a:lnTo>
                    <a:pt x="480" y="42"/>
                  </a:lnTo>
                  <a:lnTo>
                    <a:pt x="470" y="39"/>
                  </a:lnTo>
                  <a:lnTo>
                    <a:pt x="461" y="34"/>
                  </a:lnTo>
                  <a:lnTo>
                    <a:pt x="446" y="29"/>
                  </a:lnTo>
                  <a:lnTo>
                    <a:pt x="432" y="23"/>
                  </a:lnTo>
                  <a:lnTo>
                    <a:pt x="418" y="19"/>
                  </a:lnTo>
                  <a:lnTo>
                    <a:pt x="402" y="16"/>
                  </a:lnTo>
                  <a:lnTo>
                    <a:pt x="386" y="13"/>
                  </a:lnTo>
                  <a:lnTo>
                    <a:pt x="371" y="11"/>
                  </a:lnTo>
                  <a:lnTo>
                    <a:pt x="355" y="10"/>
                  </a:lnTo>
                  <a:lnTo>
                    <a:pt x="338" y="9"/>
                  </a:lnTo>
                  <a:lnTo>
                    <a:pt x="357" y="5"/>
                  </a:lnTo>
                  <a:lnTo>
                    <a:pt x="373" y="3"/>
                  </a:lnTo>
                  <a:lnTo>
                    <a:pt x="392" y="2"/>
                  </a:lnTo>
                  <a:lnTo>
                    <a:pt x="411" y="0"/>
                  </a:lnTo>
                  <a:lnTo>
                    <a:pt x="429" y="0"/>
                  </a:lnTo>
                  <a:lnTo>
                    <a:pt x="448" y="0"/>
                  </a:lnTo>
                  <a:lnTo>
                    <a:pt x="466" y="1"/>
                  </a:lnTo>
                  <a:lnTo>
                    <a:pt x="484" y="3"/>
                  </a:lnTo>
                  <a:lnTo>
                    <a:pt x="501" y="5"/>
                  </a:lnTo>
                  <a:lnTo>
                    <a:pt x="519" y="8"/>
                  </a:lnTo>
                  <a:lnTo>
                    <a:pt x="536" y="12"/>
                  </a:lnTo>
                  <a:lnTo>
                    <a:pt x="553" y="17"/>
                  </a:lnTo>
                  <a:lnTo>
                    <a:pt x="568" y="23"/>
                  </a:lnTo>
                  <a:lnTo>
                    <a:pt x="583" y="30"/>
                  </a:lnTo>
                  <a:lnTo>
                    <a:pt x="598" y="37"/>
                  </a:lnTo>
                  <a:lnTo>
                    <a:pt x="611" y="45"/>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205"/>
            <p:cNvSpPr>
              <a:spLocks/>
            </p:cNvSpPr>
            <p:nvPr/>
          </p:nvSpPr>
          <p:spPr bwMode="auto">
            <a:xfrm>
              <a:off x="2987" y="2036"/>
              <a:ext cx="858" cy="321"/>
            </a:xfrm>
            <a:custGeom>
              <a:avLst/>
              <a:gdLst>
                <a:gd name="T0" fmla="*/ 404 w 858"/>
                <a:gd name="T1" fmla="*/ 83 h 321"/>
                <a:gd name="T2" fmla="*/ 347 w 858"/>
                <a:gd name="T3" fmla="*/ 173 h 321"/>
                <a:gd name="T4" fmla="*/ 242 w 858"/>
                <a:gd name="T5" fmla="*/ 243 h 321"/>
                <a:gd name="T6" fmla="*/ 216 w 858"/>
                <a:gd name="T7" fmla="*/ 248 h 321"/>
                <a:gd name="T8" fmla="*/ 217 w 858"/>
                <a:gd name="T9" fmla="*/ 261 h 321"/>
                <a:gd name="T10" fmla="*/ 259 w 858"/>
                <a:gd name="T11" fmla="*/ 262 h 321"/>
                <a:gd name="T12" fmla="*/ 329 w 858"/>
                <a:gd name="T13" fmla="*/ 224 h 321"/>
                <a:gd name="T14" fmla="*/ 394 w 858"/>
                <a:gd name="T15" fmla="*/ 181 h 321"/>
                <a:gd name="T16" fmla="*/ 470 w 858"/>
                <a:gd name="T17" fmla="*/ 173 h 321"/>
                <a:gd name="T18" fmla="*/ 542 w 858"/>
                <a:gd name="T19" fmla="*/ 182 h 321"/>
                <a:gd name="T20" fmla="*/ 613 w 858"/>
                <a:gd name="T21" fmla="*/ 189 h 321"/>
                <a:gd name="T22" fmla="*/ 629 w 858"/>
                <a:gd name="T23" fmla="*/ 185 h 321"/>
                <a:gd name="T24" fmla="*/ 626 w 858"/>
                <a:gd name="T25" fmla="*/ 173 h 321"/>
                <a:gd name="T26" fmla="*/ 600 w 858"/>
                <a:gd name="T27" fmla="*/ 171 h 321"/>
                <a:gd name="T28" fmla="*/ 573 w 858"/>
                <a:gd name="T29" fmla="*/ 167 h 321"/>
                <a:gd name="T30" fmla="*/ 589 w 858"/>
                <a:gd name="T31" fmla="*/ 151 h 321"/>
                <a:gd name="T32" fmla="*/ 637 w 858"/>
                <a:gd name="T33" fmla="*/ 149 h 321"/>
                <a:gd name="T34" fmla="*/ 680 w 858"/>
                <a:gd name="T35" fmla="*/ 178 h 321"/>
                <a:gd name="T36" fmla="*/ 724 w 858"/>
                <a:gd name="T37" fmla="*/ 207 h 321"/>
                <a:gd name="T38" fmla="*/ 775 w 858"/>
                <a:gd name="T39" fmla="*/ 222 h 321"/>
                <a:gd name="T40" fmla="*/ 824 w 858"/>
                <a:gd name="T41" fmla="*/ 234 h 321"/>
                <a:gd name="T42" fmla="*/ 841 w 858"/>
                <a:gd name="T43" fmla="*/ 263 h 321"/>
                <a:gd name="T44" fmla="*/ 849 w 858"/>
                <a:gd name="T45" fmla="*/ 283 h 321"/>
                <a:gd name="T46" fmla="*/ 858 w 858"/>
                <a:gd name="T47" fmla="*/ 303 h 321"/>
                <a:gd name="T48" fmla="*/ 841 w 858"/>
                <a:gd name="T49" fmla="*/ 307 h 321"/>
                <a:gd name="T50" fmla="*/ 824 w 858"/>
                <a:gd name="T51" fmla="*/ 296 h 321"/>
                <a:gd name="T52" fmla="*/ 803 w 858"/>
                <a:gd name="T53" fmla="*/ 288 h 321"/>
                <a:gd name="T54" fmla="*/ 737 w 858"/>
                <a:gd name="T55" fmla="*/ 291 h 321"/>
                <a:gd name="T56" fmla="*/ 668 w 858"/>
                <a:gd name="T57" fmla="*/ 292 h 321"/>
                <a:gd name="T58" fmla="*/ 561 w 858"/>
                <a:gd name="T59" fmla="*/ 285 h 321"/>
                <a:gd name="T60" fmla="*/ 316 w 858"/>
                <a:gd name="T61" fmla="*/ 317 h 321"/>
                <a:gd name="T62" fmla="*/ 252 w 858"/>
                <a:gd name="T63" fmla="*/ 321 h 321"/>
                <a:gd name="T64" fmla="*/ 188 w 858"/>
                <a:gd name="T65" fmla="*/ 320 h 321"/>
                <a:gd name="T66" fmla="*/ 126 w 858"/>
                <a:gd name="T67" fmla="*/ 313 h 321"/>
                <a:gd name="T68" fmla="*/ 68 w 858"/>
                <a:gd name="T69" fmla="*/ 298 h 321"/>
                <a:gd name="T70" fmla="*/ 14 w 858"/>
                <a:gd name="T71" fmla="*/ 259 h 321"/>
                <a:gd name="T72" fmla="*/ 3 w 858"/>
                <a:gd name="T73" fmla="*/ 169 h 321"/>
                <a:gd name="T74" fmla="*/ 39 w 858"/>
                <a:gd name="T75" fmla="*/ 82 h 321"/>
                <a:gd name="T76" fmla="*/ 92 w 858"/>
                <a:gd name="T77" fmla="*/ 39 h 321"/>
                <a:gd name="T78" fmla="*/ 148 w 858"/>
                <a:gd name="T79" fmla="*/ 20 h 321"/>
                <a:gd name="T80" fmla="*/ 207 w 858"/>
                <a:gd name="T81" fmla="*/ 7 h 321"/>
                <a:gd name="T82" fmla="*/ 269 w 858"/>
                <a:gd name="T83" fmla="*/ 1 h 321"/>
                <a:gd name="T84" fmla="*/ 333 w 858"/>
                <a:gd name="T85" fmla="*/ 0 h 321"/>
                <a:gd name="T86" fmla="*/ 382 w 858"/>
                <a:gd name="T87" fmla="*/ 3 h 321"/>
                <a:gd name="T88" fmla="*/ 404 w 858"/>
                <a:gd name="T89" fmla="*/ 8 h 321"/>
                <a:gd name="T90" fmla="*/ 422 w 858"/>
                <a:gd name="T91" fmla="*/ 14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8" h="321">
                  <a:moveTo>
                    <a:pt x="428" y="19"/>
                  </a:moveTo>
                  <a:lnTo>
                    <a:pt x="417" y="50"/>
                  </a:lnTo>
                  <a:lnTo>
                    <a:pt x="404" y="83"/>
                  </a:lnTo>
                  <a:lnTo>
                    <a:pt x="389" y="114"/>
                  </a:lnTo>
                  <a:lnTo>
                    <a:pt x="370" y="144"/>
                  </a:lnTo>
                  <a:lnTo>
                    <a:pt x="347" y="173"/>
                  </a:lnTo>
                  <a:lnTo>
                    <a:pt x="318" y="199"/>
                  </a:lnTo>
                  <a:lnTo>
                    <a:pt x="283" y="222"/>
                  </a:lnTo>
                  <a:lnTo>
                    <a:pt x="242" y="243"/>
                  </a:lnTo>
                  <a:lnTo>
                    <a:pt x="233" y="245"/>
                  </a:lnTo>
                  <a:lnTo>
                    <a:pt x="224" y="246"/>
                  </a:lnTo>
                  <a:lnTo>
                    <a:pt x="216" y="248"/>
                  </a:lnTo>
                  <a:lnTo>
                    <a:pt x="209" y="253"/>
                  </a:lnTo>
                  <a:lnTo>
                    <a:pt x="211" y="259"/>
                  </a:lnTo>
                  <a:lnTo>
                    <a:pt x="217" y="261"/>
                  </a:lnTo>
                  <a:lnTo>
                    <a:pt x="225" y="262"/>
                  </a:lnTo>
                  <a:lnTo>
                    <a:pt x="230" y="266"/>
                  </a:lnTo>
                  <a:lnTo>
                    <a:pt x="259" y="262"/>
                  </a:lnTo>
                  <a:lnTo>
                    <a:pt x="285" y="253"/>
                  </a:lnTo>
                  <a:lnTo>
                    <a:pt x="307" y="240"/>
                  </a:lnTo>
                  <a:lnTo>
                    <a:pt x="329" y="224"/>
                  </a:lnTo>
                  <a:lnTo>
                    <a:pt x="350" y="208"/>
                  </a:lnTo>
                  <a:lnTo>
                    <a:pt x="370" y="194"/>
                  </a:lnTo>
                  <a:lnTo>
                    <a:pt x="394" y="181"/>
                  </a:lnTo>
                  <a:lnTo>
                    <a:pt x="420" y="173"/>
                  </a:lnTo>
                  <a:lnTo>
                    <a:pt x="446" y="172"/>
                  </a:lnTo>
                  <a:lnTo>
                    <a:pt x="470" y="173"/>
                  </a:lnTo>
                  <a:lnTo>
                    <a:pt x="494" y="176"/>
                  </a:lnTo>
                  <a:lnTo>
                    <a:pt x="519" y="178"/>
                  </a:lnTo>
                  <a:lnTo>
                    <a:pt x="542" y="182"/>
                  </a:lnTo>
                  <a:lnTo>
                    <a:pt x="565" y="185"/>
                  </a:lnTo>
                  <a:lnTo>
                    <a:pt x="589" y="187"/>
                  </a:lnTo>
                  <a:lnTo>
                    <a:pt x="613" y="189"/>
                  </a:lnTo>
                  <a:lnTo>
                    <a:pt x="619" y="188"/>
                  </a:lnTo>
                  <a:lnTo>
                    <a:pt x="624" y="186"/>
                  </a:lnTo>
                  <a:lnTo>
                    <a:pt x="629" y="185"/>
                  </a:lnTo>
                  <a:lnTo>
                    <a:pt x="633" y="182"/>
                  </a:lnTo>
                  <a:lnTo>
                    <a:pt x="630" y="176"/>
                  </a:lnTo>
                  <a:lnTo>
                    <a:pt x="626" y="173"/>
                  </a:lnTo>
                  <a:lnTo>
                    <a:pt x="619" y="171"/>
                  </a:lnTo>
                  <a:lnTo>
                    <a:pt x="610" y="170"/>
                  </a:lnTo>
                  <a:lnTo>
                    <a:pt x="600" y="171"/>
                  </a:lnTo>
                  <a:lnTo>
                    <a:pt x="590" y="171"/>
                  </a:lnTo>
                  <a:lnTo>
                    <a:pt x="581" y="170"/>
                  </a:lnTo>
                  <a:lnTo>
                    <a:pt x="573" y="167"/>
                  </a:lnTo>
                  <a:lnTo>
                    <a:pt x="574" y="160"/>
                  </a:lnTo>
                  <a:lnTo>
                    <a:pt x="581" y="155"/>
                  </a:lnTo>
                  <a:lnTo>
                    <a:pt x="589" y="151"/>
                  </a:lnTo>
                  <a:lnTo>
                    <a:pt x="598" y="149"/>
                  </a:lnTo>
                  <a:lnTo>
                    <a:pt x="619" y="147"/>
                  </a:lnTo>
                  <a:lnTo>
                    <a:pt x="637" y="149"/>
                  </a:lnTo>
                  <a:lnTo>
                    <a:pt x="652" y="157"/>
                  </a:lnTo>
                  <a:lnTo>
                    <a:pt x="667" y="167"/>
                  </a:lnTo>
                  <a:lnTo>
                    <a:pt x="680" y="178"/>
                  </a:lnTo>
                  <a:lnTo>
                    <a:pt x="694" y="189"/>
                  </a:lnTo>
                  <a:lnTo>
                    <a:pt x="708" y="199"/>
                  </a:lnTo>
                  <a:lnTo>
                    <a:pt x="724" y="207"/>
                  </a:lnTo>
                  <a:lnTo>
                    <a:pt x="739" y="213"/>
                  </a:lnTo>
                  <a:lnTo>
                    <a:pt x="756" y="218"/>
                  </a:lnTo>
                  <a:lnTo>
                    <a:pt x="775" y="222"/>
                  </a:lnTo>
                  <a:lnTo>
                    <a:pt x="793" y="224"/>
                  </a:lnTo>
                  <a:lnTo>
                    <a:pt x="810" y="228"/>
                  </a:lnTo>
                  <a:lnTo>
                    <a:pt x="824" y="234"/>
                  </a:lnTo>
                  <a:lnTo>
                    <a:pt x="837" y="242"/>
                  </a:lnTo>
                  <a:lnTo>
                    <a:pt x="845" y="256"/>
                  </a:lnTo>
                  <a:lnTo>
                    <a:pt x="841" y="263"/>
                  </a:lnTo>
                  <a:lnTo>
                    <a:pt x="841" y="269"/>
                  </a:lnTo>
                  <a:lnTo>
                    <a:pt x="845" y="277"/>
                  </a:lnTo>
                  <a:lnTo>
                    <a:pt x="849" y="283"/>
                  </a:lnTo>
                  <a:lnTo>
                    <a:pt x="854" y="289"/>
                  </a:lnTo>
                  <a:lnTo>
                    <a:pt x="858" y="296"/>
                  </a:lnTo>
                  <a:lnTo>
                    <a:pt x="858" y="303"/>
                  </a:lnTo>
                  <a:lnTo>
                    <a:pt x="855" y="310"/>
                  </a:lnTo>
                  <a:lnTo>
                    <a:pt x="847" y="310"/>
                  </a:lnTo>
                  <a:lnTo>
                    <a:pt x="841" y="307"/>
                  </a:lnTo>
                  <a:lnTo>
                    <a:pt x="836" y="304"/>
                  </a:lnTo>
                  <a:lnTo>
                    <a:pt x="829" y="300"/>
                  </a:lnTo>
                  <a:lnTo>
                    <a:pt x="824" y="296"/>
                  </a:lnTo>
                  <a:lnTo>
                    <a:pt x="817" y="292"/>
                  </a:lnTo>
                  <a:lnTo>
                    <a:pt x="811" y="289"/>
                  </a:lnTo>
                  <a:lnTo>
                    <a:pt x="803" y="288"/>
                  </a:lnTo>
                  <a:lnTo>
                    <a:pt x="781" y="288"/>
                  </a:lnTo>
                  <a:lnTo>
                    <a:pt x="759" y="289"/>
                  </a:lnTo>
                  <a:lnTo>
                    <a:pt x="737" y="291"/>
                  </a:lnTo>
                  <a:lnTo>
                    <a:pt x="713" y="292"/>
                  </a:lnTo>
                  <a:lnTo>
                    <a:pt x="690" y="292"/>
                  </a:lnTo>
                  <a:lnTo>
                    <a:pt x="668" y="292"/>
                  </a:lnTo>
                  <a:lnTo>
                    <a:pt x="645" y="291"/>
                  </a:lnTo>
                  <a:lnTo>
                    <a:pt x="623" y="288"/>
                  </a:lnTo>
                  <a:lnTo>
                    <a:pt x="561" y="285"/>
                  </a:lnTo>
                  <a:lnTo>
                    <a:pt x="356" y="312"/>
                  </a:lnTo>
                  <a:lnTo>
                    <a:pt x="335" y="314"/>
                  </a:lnTo>
                  <a:lnTo>
                    <a:pt x="316" y="317"/>
                  </a:lnTo>
                  <a:lnTo>
                    <a:pt x="294" y="319"/>
                  </a:lnTo>
                  <a:lnTo>
                    <a:pt x="273" y="320"/>
                  </a:lnTo>
                  <a:lnTo>
                    <a:pt x="252" y="321"/>
                  </a:lnTo>
                  <a:lnTo>
                    <a:pt x="230" y="321"/>
                  </a:lnTo>
                  <a:lnTo>
                    <a:pt x="209" y="321"/>
                  </a:lnTo>
                  <a:lnTo>
                    <a:pt x="188" y="320"/>
                  </a:lnTo>
                  <a:lnTo>
                    <a:pt x="166" y="318"/>
                  </a:lnTo>
                  <a:lnTo>
                    <a:pt x="146" y="315"/>
                  </a:lnTo>
                  <a:lnTo>
                    <a:pt x="126" y="313"/>
                  </a:lnTo>
                  <a:lnTo>
                    <a:pt x="105" y="308"/>
                  </a:lnTo>
                  <a:lnTo>
                    <a:pt x="87" y="304"/>
                  </a:lnTo>
                  <a:lnTo>
                    <a:pt x="68" y="298"/>
                  </a:lnTo>
                  <a:lnTo>
                    <a:pt x="49" y="292"/>
                  </a:lnTo>
                  <a:lnTo>
                    <a:pt x="32" y="285"/>
                  </a:lnTo>
                  <a:lnTo>
                    <a:pt x="14" y="259"/>
                  </a:lnTo>
                  <a:lnTo>
                    <a:pt x="3" y="231"/>
                  </a:lnTo>
                  <a:lnTo>
                    <a:pt x="0" y="200"/>
                  </a:lnTo>
                  <a:lnTo>
                    <a:pt x="3" y="169"/>
                  </a:lnTo>
                  <a:lnTo>
                    <a:pt x="10" y="139"/>
                  </a:lnTo>
                  <a:lnTo>
                    <a:pt x="23" y="110"/>
                  </a:lnTo>
                  <a:lnTo>
                    <a:pt x="39" y="82"/>
                  </a:lnTo>
                  <a:lnTo>
                    <a:pt x="58" y="57"/>
                  </a:lnTo>
                  <a:lnTo>
                    <a:pt x="75" y="48"/>
                  </a:lnTo>
                  <a:lnTo>
                    <a:pt x="92" y="39"/>
                  </a:lnTo>
                  <a:lnTo>
                    <a:pt x="110" y="32"/>
                  </a:lnTo>
                  <a:lnTo>
                    <a:pt x="129" y="26"/>
                  </a:lnTo>
                  <a:lnTo>
                    <a:pt x="148" y="20"/>
                  </a:lnTo>
                  <a:lnTo>
                    <a:pt x="166" y="15"/>
                  </a:lnTo>
                  <a:lnTo>
                    <a:pt x="187" y="11"/>
                  </a:lnTo>
                  <a:lnTo>
                    <a:pt x="207" y="7"/>
                  </a:lnTo>
                  <a:lnTo>
                    <a:pt x="227" y="4"/>
                  </a:lnTo>
                  <a:lnTo>
                    <a:pt x="248" y="2"/>
                  </a:lnTo>
                  <a:lnTo>
                    <a:pt x="269" y="1"/>
                  </a:lnTo>
                  <a:lnTo>
                    <a:pt x="290" y="0"/>
                  </a:lnTo>
                  <a:lnTo>
                    <a:pt x="312" y="0"/>
                  </a:lnTo>
                  <a:lnTo>
                    <a:pt x="333" y="0"/>
                  </a:lnTo>
                  <a:lnTo>
                    <a:pt x="353" y="1"/>
                  </a:lnTo>
                  <a:lnTo>
                    <a:pt x="376" y="2"/>
                  </a:lnTo>
                  <a:lnTo>
                    <a:pt x="382" y="3"/>
                  </a:lnTo>
                  <a:lnTo>
                    <a:pt x="389" y="5"/>
                  </a:lnTo>
                  <a:lnTo>
                    <a:pt x="396" y="7"/>
                  </a:lnTo>
                  <a:lnTo>
                    <a:pt x="404" y="8"/>
                  </a:lnTo>
                  <a:lnTo>
                    <a:pt x="411" y="10"/>
                  </a:lnTo>
                  <a:lnTo>
                    <a:pt x="417" y="11"/>
                  </a:lnTo>
                  <a:lnTo>
                    <a:pt x="422" y="14"/>
                  </a:lnTo>
                  <a:lnTo>
                    <a:pt x="428" y="19"/>
                  </a:lnTo>
                  <a:close/>
                </a:path>
              </a:pathLst>
            </a:custGeom>
            <a:solidFill>
              <a:srgbClr val="A56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206"/>
            <p:cNvSpPr>
              <a:spLocks/>
            </p:cNvSpPr>
            <p:nvPr/>
          </p:nvSpPr>
          <p:spPr bwMode="auto">
            <a:xfrm>
              <a:off x="3483" y="2038"/>
              <a:ext cx="657" cy="149"/>
            </a:xfrm>
            <a:custGeom>
              <a:avLst/>
              <a:gdLst>
                <a:gd name="T0" fmla="*/ 360 w 657"/>
                <a:gd name="T1" fmla="*/ 58 h 149"/>
                <a:gd name="T2" fmla="*/ 375 w 657"/>
                <a:gd name="T3" fmla="*/ 51 h 149"/>
                <a:gd name="T4" fmla="*/ 375 w 657"/>
                <a:gd name="T5" fmla="*/ 41 h 149"/>
                <a:gd name="T6" fmla="*/ 363 w 657"/>
                <a:gd name="T7" fmla="*/ 35 h 149"/>
                <a:gd name="T8" fmla="*/ 350 w 657"/>
                <a:gd name="T9" fmla="*/ 29 h 149"/>
                <a:gd name="T10" fmla="*/ 337 w 657"/>
                <a:gd name="T11" fmla="*/ 24 h 149"/>
                <a:gd name="T12" fmla="*/ 341 w 657"/>
                <a:gd name="T13" fmla="*/ 14 h 149"/>
                <a:gd name="T14" fmla="*/ 363 w 657"/>
                <a:gd name="T15" fmla="*/ 6 h 149"/>
                <a:gd name="T16" fmla="*/ 388 w 657"/>
                <a:gd name="T17" fmla="*/ 1 h 149"/>
                <a:gd name="T18" fmla="*/ 414 w 657"/>
                <a:gd name="T19" fmla="*/ 1 h 149"/>
                <a:gd name="T20" fmla="*/ 438 w 657"/>
                <a:gd name="T21" fmla="*/ 6 h 149"/>
                <a:gd name="T22" fmla="*/ 461 w 657"/>
                <a:gd name="T23" fmla="*/ 16 h 149"/>
                <a:gd name="T24" fmla="*/ 480 w 657"/>
                <a:gd name="T25" fmla="*/ 27 h 149"/>
                <a:gd name="T26" fmla="*/ 502 w 657"/>
                <a:gd name="T27" fmla="*/ 35 h 149"/>
                <a:gd name="T28" fmla="*/ 519 w 657"/>
                <a:gd name="T29" fmla="*/ 30 h 149"/>
                <a:gd name="T30" fmla="*/ 518 w 657"/>
                <a:gd name="T31" fmla="*/ 20 h 149"/>
                <a:gd name="T32" fmla="*/ 535 w 657"/>
                <a:gd name="T33" fmla="*/ 12 h 149"/>
                <a:gd name="T34" fmla="*/ 561 w 657"/>
                <a:gd name="T35" fmla="*/ 19 h 149"/>
                <a:gd name="T36" fmla="*/ 581 w 657"/>
                <a:gd name="T37" fmla="*/ 34 h 149"/>
                <a:gd name="T38" fmla="*/ 606 w 657"/>
                <a:gd name="T39" fmla="*/ 44 h 149"/>
                <a:gd name="T40" fmla="*/ 629 w 657"/>
                <a:gd name="T41" fmla="*/ 50 h 149"/>
                <a:gd name="T42" fmla="*/ 644 w 657"/>
                <a:gd name="T43" fmla="*/ 64 h 149"/>
                <a:gd name="T44" fmla="*/ 654 w 657"/>
                <a:gd name="T45" fmla="*/ 79 h 149"/>
                <a:gd name="T46" fmla="*/ 655 w 657"/>
                <a:gd name="T47" fmla="*/ 93 h 149"/>
                <a:gd name="T48" fmla="*/ 636 w 657"/>
                <a:gd name="T49" fmla="*/ 100 h 149"/>
                <a:gd name="T50" fmla="*/ 605 w 657"/>
                <a:gd name="T51" fmla="*/ 101 h 149"/>
                <a:gd name="T52" fmla="*/ 571 w 657"/>
                <a:gd name="T53" fmla="*/ 103 h 149"/>
                <a:gd name="T54" fmla="*/ 536 w 657"/>
                <a:gd name="T55" fmla="*/ 106 h 149"/>
                <a:gd name="T56" fmla="*/ 496 w 657"/>
                <a:gd name="T57" fmla="*/ 103 h 149"/>
                <a:gd name="T58" fmla="*/ 454 w 657"/>
                <a:gd name="T59" fmla="*/ 101 h 149"/>
                <a:gd name="T60" fmla="*/ 415 w 657"/>
                <a:gd name="T61" fmla="*/ 103 h 149"/>
                <a:gd name="T62" fmla="*/ 377 w 657"/>
                <a:gd name="T63" fmla="*/ 109 h 149"/>
                <a:gd name="T64" fmla="*/ 340 w 657"/>
                <a:gd name="T65" fmla="*/ 116 h 149"/>
                <a:gd name="T66" fmla="*/ 303 w 657"/>
                <a:gd name="T67" fmla="*/ 123 h 149"/>
                <a:gd name="T68" fmla="*/ 266 w 657"/>
                <a:gd name="T69" fmla="*/ 130 h 149"/>
                <a:gd name="T70" fmla="*/ 228 w 657"/>
                <a:gd name="T71" fmla="*/ 137 h 149"/>
                <a:gd name="T72" fmla="*/ 199 w 657"/>
                <a:gd name="T73" fmla="*/ 138 h 149"/>
                <a:gd name="T74" fmla="*/ 189 w 657"/>
                <a:gd name="T75" fmla="*/ 131 h 149"/>
                <a:gd name="T76" fmla="*/ 166 w 657"/>
                <a:gd name="T77" fmla="*/ 123 h 149"/>
                <a:gd name="T78" fmla="*/ 132 w 657"/>
                <a:gd name="T79" fmla="*/ 116 h 149"/>
                <a:gd name="T80" fmla="*/ 97 w 657"/>
                <a:gd name="T81" fmla="*/ 115 h 149"/>
                <a:gd name="T82" fmla="*/ 64 w 657"/>
                <a:gd name="T83" fmla="*/ 121 h 149"/>
                <a:gd name="T84" fmla="*/ 43 w 657"/>
                <a:gd name="T85" fmla="*/ 134 h 149"/>
                <a:gd name="T86" fmla="*/ 29 w 657"/>
                <a:gd name="T87" fmla="*/ 143 h 149"/>
                <a:gd name="T88" fmla="*/ 0 w 657"/>
                <a:gd name="T89" fmla="*/ 144 h 149"/>
                <a:gd name="T90" fmla="*/ 33 w 657"/>
                <a:gd name="T91" fmla="*/ 111 h 149"/>
                <a:gd name="T92" fmla="*/ 58 w 657"/>
                <a:gd name="T93" fmla="*/ 78 h 149"/>
                <a:gd name="T94" fmla="*/ 77 w 657"/>
                <a:gd name="T95" fmla="*/ 42 h 149"/>
                <a:gd name="T96" fmla="*/ 90 w 657"/>
                <a:gd name="T97" fmla="*/ 5 h 149"/>
                <a:gd name="T98" fmla="*/ 125 w 657"/>
                <a:gd name="T99" fmla="*/ 0 h 149"/>
                <a:gd name="T100" fmla="*/ 159 w 657"/>
                <a:gd name="T101" fmla="*/ 0 h 149"/>
                <a:gd name="T102" fmla="*/ 191 w 657"/>
                <a:gd name="T103" fmla="*/ 5 h 149"/>
                <a:gd name="T104" fmla="*/ 225 w 657"/>
                <a:gd name="T105" fmla="*/ 13 h 149"/>
                <a:gd name="T106" fmla="*/ 256 w 657"/>
                <a:gd name="T107" fmla="*/ 24 h 149"/>
                <a:gd name="T108" fmla="*/ 289 w 657"/>
                <a:gd name="T109" fmla="*/ 35 h 149"/>
                <a:gd name="T110" fmla="*/ 320 w 657"/>
                <a:gd name="T111" fmla="*/ 46 h 149"/>
                <a:gd name="T112" fmla="*/ 351 w 657"/>
                <a:gd name="T113" fmla="*/ 56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7" h="149">
                  <a:moveTo>
                    <a:pt x="351" y="56"/>
                  </a:moveTo>
                  <a:lnTo>
                    <a:pt x="360" y="58"/>
                  </a:lnTo>
                  <a:lnTo>
                    <a:pt x="368" y="56"/>
                  </a:lnTo>
                  <a:lnTo>
                    <a:pt x="375" y="51"/>
                  </a:lnTo>
                  <a:lnTo>
                    <a:pt x="379" y="45"/>
                  </a:lnTo>
                  <a:lnTo>
                    <a:pt x="375" y="41"/>
                  </a:lnTo>
                  <a:lnTo>
                    <a:pt x="370" y="37"/>
                  </a:lnTo>
                  <a:lnTo>
                    <a:pt x="363" y="35"/>
                  </a:lnTo>
                  <a:lnTo>
                    <a:pt x="358" y="32"/>
                  </a:lnTo>
                  <a:lnTo>
                    <a:pt x="350" y="29"/>
                  </a:lnTo>
                  <a:lnTo>
                    <a:pt x="344" y="27"/>
                  </a:lnTo>
                  <a:lnTo>
                    <a:pt x="337" y="24"/>
                  </a:lnTo>
                  <a:lnTo>
                    <a:pt x="332" y="20"/>
                  </a:lnTo>
                  <a:lnTo>
                    <a:pt x="341" y="14"/>
                  </a:lnTo>
                  <a:lnTo>
                    <a:pt x="353" y="9"/>
                  </a:lnTo>
                  <a:lnTo>
                    <a:pt x="363" y="6"/>
                  </a:lnTo>
                  <a:lnTo>
                    <a:pt x="376" y="3"/>
                  </a:lnTo>
                  <a:lnTo>
                    <a:pt x="388" y="1"/>
                  </a:lnTo>
                  <a:lnTo>
                    <a:pt x="401" y="0"/>
                  </a:lnTo>
                  <a:lnTo>
                    <a:pt x="414" y="1"/>
                  </a:lnTo>
                  <a:lnTo>
                    <a:pt x="427" y="3"/>
                  </a:lnTo>
                  <a:lnTo>
                    <a:pt x="438" y="6"/>
                  </a:lnTo>
                  <a:lnTo>
                    <a:pt x="450" y="10"/>
                  </a:lnTo>
                  <a:lnTo>
                    <a:pt x="461" y="16"/>
                  </a:lnTo>
                  <a:lnTo>
                    <a:pt x="470" y="22"/>
                  </a:lnTo>
                  <a:lnTo>
                    <a:pt x="480" y="27"/>
                  </a:lnTo>
                  <a:lnTo>
                    <a:pt x="490" y="32"/>
                  </a:lnTo>
                  <a:lnTo>
                    <a:pt x="502" y="35"/>
                  </a:lnTo>
                  <a:lnTo>
                    <a:pt x="515" y="36"/>
                  </a:lnTo>
                  <a:lnTo>
                    <a:pt x="519" y="30"/>
                  </a:lnTo>
                  <a:lnTo>
                    <a:pt x="519" y="26"/>
                  </a:lnTo>
                  <a:lnTo>
                    <a:pt x="518" y="20"/>
                  </a:lnTo>
                  <a:lnTo>
                    <a:pt x="518" y="15"/>
                  </a:lnTo>
                  <a:lnTo>
                    <a:pt x="535" y="12"/>
                  </a:lnTo>
                  <a:lnTo>
                    <a:pt x="549" y="14"/>
                  </a:lnTo>
                  <a:lnTo>
                    <a:pt x="561" y="19"/>
                  </a:lnTo>
                  <a:lnTo>
                    <a:pt x="571" y="27"/>
                  </a:lnTo>
                  <a:lnTo>
                    <a:pt x="581" y="34"/>
                  </a:lnTo>
                  <a:lnTo>
                    <a:pt x="593" y="40"/>
                  </a:lnTo>
                  <a:lnTo>
                    <a:pt x="606" y="44"/>
                  </a:lnTo>
                  <a:lnTo>
                    <a:pt x="623" y="43"/>
                  </a:lnTo>
                  <a:lnTo>
                    <a:pt x="629" y="50"/>
                  </a:lnTo>
                  <a:lnTo>
                    <a:pt x="637" y="56"/>
                  </a:lnTo>
                  <a:lnTo>
                    <a:pt x="644" y="64"/>
                  </a:lnTo>
                  <a:lnTo>
                    <a:pt x="650" y="71"/>
                  </a:lnTo>
                  <a:lnTo>
                    <a:pt x="654" y="79"/>
                  </a:lnTo>
                  <a:lnTo>
                    <a:pt x="657" y="86"/>
                  </a:lnTo>
                  <a:lnTo>
                    <a:pt x="655" y="93"/>
                  </a:lnTo>
                  <a:lnTo>
                    <a:pt x="652" y="101"/>
                  </a:lnTo>
                  <a:lnTo>
                    <a:pt x="636" y="100"/>
                  </a:lnTo>
                  <a:lnTo>
                    <a:pt x="620" y="100"/>
                  </a:lnTo>
                  <a:lnTo>
                    <a:pt x="605" y="101"/>
                  </a:lnTo>
                  <a:lnTo>
                    <a:pt x="588" y="102"/>
                  </a:lnTo>
                  <a:lnTo>
                    <a:pt x="571" y="103"/>
                  </a:lnTo>
                  <a:lnTo>
                    <a:pt x="553" y="105"/>
                  </a:lnTo>
                  <a:lnTo>
                    <a:pt x="536" y="106"/>
                  </a:lnTo>
                  <a:lnTo>
                    <a:pt x="518" y="106"/>
                  </a:lnTo>
                  <a:lnTo>
                    <a:pt x="496" y="103"/>
                  </a:lnTo>
                  <a:lnTo>
                    <a:pt x="475" y="101"/>
                  </a:lnTo>
                  <a:lnTo>
                    <a:pt x="454" y="101"/>
                  </a:lnTo>
                  <a:lnTo>
                    <a:pt x="435" y="102"/>
                  </a:lnTo>
                  <a:lnTo>
                    <a:pt x="415" y="103"/>
                  </a:lnTo>
                  <a:lnTo>
                    <a:pt x="396" y="106"/>
                  </a:lnTo>
                  <a:lnTo>
                    <a:pt x="377" y="109"/>
                  </a:lnTo>
                  <a:lnTo>
                    <a:pt x="358" y="112"/>
                  </a:lnTo>
                  <a:lnTo>
                    <a:pt x="340" y="116"/>
                  </a:lnTo>
                  <a:lnTo>
                    <a:pt x="321" y="119"/>
                  </a:lnTo>
                  <a:lnTo>
                    <a:pt x="303" y="123"/>
                  </a:lnTo>
                  <a:lnTo>
                    <a:pt x="284" y="127"/>
                  </a:lnTo>
                  <a:lnTo>
                    <a:pt x="266" y="130"/>
                  </a:lnTo>
                  <a:lnTo>
                    <a:pt x="247" y="134"/>
                  </a:lnTo>
                  <a:lnTo>
                    <a:pt x="228" y="137"/>
                  </a:lnTo>
                  <a:lnTo>
                    <a:pt x="208" y="138"/>
                  </a:lnTo>
                  <a:lnTo>
                    <a:pt x="199" y="138"/>
                  </a:lnTo>
                  <a:lnTo>
                    <a:pt x="193" y="135"/>
                  </a:lnTo>
                  <a:lnTo>
                    <a:pt x="189" y="131"/>
                  </a:lnTo>
                  <a:lnTo>
                    <a:pt x="181" y="128"/>
                  </a:lnTo>
                  <a:lnTo>
                    <a:pt x="166" y="123"/>
                  </a:lnTo>
                  <a:lnTo>
                    <a:pt x="150" y="119"/>
                  </a:lnTo>
                  <a:lnTo>
                    <a:pt x="132" y="116"/>
                  </a:lnTo>
                  <a:lnTo>
                    <a:pt x="115" y="115"/>
                  </a:lnTo>
                  <a:lnTo>
                    <a:pt x="97" y="115"/>
                  </a:lnTo>
                  <a:lnTo>
                    <a:pt x="80" y="117"/>
                  </a:lnTo>
                  <a:lnTo>
                    <a:pt x="64" y="121"/>
                  </a:lnTo>
                  <a:lnTo>
                    <a:pt x="50" y="128"/>
                  </a:lnTo>
                  <a:lnTo>
                    <a:pt x="43" y="134"/>
                  </a:lnTo>
                  <a:lnTo>
                    <a:pt x="36" y="138"/>
                  </a:lnTo>
                  <a:lnTo>
                    <a:pt x="29" y="143"/>
                  </a:lnTo>
                  <a:lnTo>
                    <a:pt x="28" y="149"/>
                  </a:lnTo>
                  <a:lnTo>
                    <a:pt x="0" y="144"/>
                  </a:lnTo>
                  <a:lnTo>
                    <a:pt x="17" y="128"/>
                  </a:lnTo>
                  <a:lnTo>
                    <a:pt x="33" y="111"/>
                  </a:lnTo>
                  <a:lnTo>
                    <a:pt x="46" y="95"/>
                  </a:lnTo>
                  <a:lnTo>
                    <a:pt x="58" y="78"/>
                  </a:lnTo>
                  <a:lnTo>
                    <a:pt x="68" y="60"/>
                  </a:lnTo>
                  <a:lnTo>
                    <a:pt x="77" y="42"/>
                  </a:lnTo>
                  <a:lnTo>
                    <a:pt x="85" y="24"/>
                  </a:lnTo>
                  <a:lnTo>
                    <a:pt x="90" y="5"/>
                  </a:lnTo>
                  <a:lnTo>
                    <a:pt x="107" y="1"/>
                  </a:lnTo>
                  <a:lnTo>
                    <a:pt x="125" y="0"/>
                  </a:lnTo>
                  <a:lnTo>
                    <a:pt x="142" y="0"/>
                  </a:lnTo>
                  <a:lnTo>
                    <a:pt x="159" y="0"/>
                  </a:lnTo>
                  <a:lnTo>
                    <a:pt x="176" y="2"/>
                  </a:lnTo>
                  <a:lnTo>
                    <a:pt x="191" y="5"/>
                  </a:lnTo>
                  <a:lnTo>
                    <a:pt x="208" y="9"/>
                  </a:lnTo>
                  <a:lnTo>
                    <a:pt x="225" y="13"/>
                  </a:lnTo>
                  <a:lnTo>
                    <a:pt x="241" y="18"/>
                  </a:lnTo>
                  <a:lnTo>
                    <a:pt x="256" y="24"/>
                  </a:lnTo>
                  <a:lnTo>
                    <a:pt x="273" y="29"/>
                  </a:lnTo>
                  <a:lnTo>
                    <a:pt x="289" y="35"/>
                  </a:lnTo>
                  <a:lnTo>
                    <a:pt x="305" y="41"/>
                  </a:lnTo>
                  <a:lnTo>
                    <a:pt x="320" y="46"/>
                  </a:lnTo>
                  <a:lnTo>
                    <a:pt x="336" y="52"/>
                  </a:lnTo>
                  <a:lnTo>
                    <a:pt x="351" y="56"/>
                  </a:lnTo>
                  <a:close/>
                </a:path>
              </a:pathLst>
            </a:custGeom>
            <a:solidFill>
              <a:srgbClr val="A56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9" name="Group 210"/>
          <p:cNvGrpSpPr>
            <a:grpSpLocks noChangeAspect="1"/>
          </p:cNvGrpSpPr>
          <p:nvPr/>
        </p:nvGrpSpPr>
        <p:grpSpPr bwMode="auto">
          <a:xfrm flipH="1">
            <a:off x="7707838" y="4953000"/>
            <a:ext cx="826562" cy="1103313"/>
            <a:chOff x="2400" y="1488"/>
            <a:chExt cx="672" cy="897"/>
          </a:xfrm>
        </p:grpSpPr>
        <p:sp>
          <p:nvSpPr>
            <p:cNvPr id="100" name="AutoShape 209"/>
            <p:cNvSpPr>
              <a:spLocks noChangeAspect="1" noChangeArrowheads="1" noTextEdit="1"/>
            </p:cNvSpPr>
            <p:nvPr/>
          </p:nvSpPr>
          <p:spPr bwMode="auto">
            <a:xfrm>
              <a:off x="2400" y="1488"/>
              <a:ext cx="672" cy="8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211"/>
            <p:cNvSpPr>
              <a:spLocks/>
            </p:cNvSpPr>
            <p:nvPr/>
          </p:nvSpPr>
          <p:spPr bwMode="auto">
            <a:xfrm>
              <a:off x="2400" y="1488"/>
              <a:ext cx="672" cy="897"/>
            </a:xfrm>
            <a:custGeom>
              <a:avLst/>
              <a:gdLst>
                <a:gd name="T0" fmla="*/ 75 w 672"/>
                <a:gd name="T1" fmla="*/ 57 h 897"/>
                <a:gd name="T2" fmla="*/ 45 w 672"/>
                <a:gd name="T3" fmla="*/ 74 h 897"/>
                <a:gd name="T4" fmla="*/ 24 w 672"/>
                <a:gd name="T5" fmla="*/ 105 h 897"/>
                <a:gd name="T6" fmla="*/ 1 w 672"/>
                <a:gd name="T7" fmla="*/ 138 h 897"/>
                <a:gd name="T8" fmla="*/ 0 w 672"/>
                <a:gd name="T9" fmla="*/ 172 h 897"/>
                <a:gd name="T10" fmla="*/ 11 w 672"/>
                <a:gd name="T11" fmla="*/ 205 h 897"/>
                <a:gd name="T12" fmla="*/ 13 w 672"/>
                <a:gd name="T13" fmla="*/ 239 h 897"/>
                <a:gd name="T14" fmla="*/ 51 w 672"/>
                <a:gd name="T15" fmla="*/ 269 h 897"/>
                <a:gd name="T16" fmla="*/ 100 w 672"/>
                <a:gd name="T17" fmla="*/ 294 h 897"/>
                <a:gd name="T18" fmla="*/ 101 w 672"/>
                <a:gd name="T19" fmla="*/ 320 h 897"/>
                <a:gd name="T20" fmla="*/ 79 w 672"/>
                <a:gd name="T21" fmla="*/ 354 h 897"/>
                <a:gd name="T22" fmla="*/ 87 w 672"/>
                <a:gd name="T23" fmla="*/ 409 h 897"/>
                <a:gd name="T24" fmla="*/ 112 w 672"/>
                <a:gd name="T25" fmla="*/ 462 h 897"/>
                <a:gd name="T26" fmla="*/ 117 w 672"/>
                <a:gd name="T27" fmla="*/ 493 h 897"/>
                <a:gd name="T28" fmla="*/ 124 w 672"/>
                <a:gd name="T29" fmla="*/ 530 h 897"/>
                <a:gd name="T30" fmla="*/ 123 w 672"/>
                <a:gd name="T31" fmla="*/ 563 h 897"/>
                <a:gd name="T32" fmla="*/ 118 w 672"/>
                <a:gd name="T33" fmla="*/ 600 h 897"/>
                <a:gd name="T34" fmla="*/ 133 w 672"/>
                <a:gd name="T35" fmla="*/ 625 h 897"/>
                <a:gd name="T36" fmla="*/ 136 w 672"/>
                <a:gd name="T37" fmla="*/ 659 h 897"/>
                <a:gd name="T38" fmla="*/ 144 w 672"/>
                <a:gd name="T39" fmla="*/ 689 h 897"/>
                <a:gd name="T40" fmla="*/ 136 w 672"/>
                <a:gd name="T41" fmla="*/ 729 h 897"/>
                <a:gd name="T42" fmla="*/ 145 w 672"/>
                <a:gd name="T43" fmla="*/ 769 h 897"/>
                <a:gd name="T44" fmla="*/ 140 w 672"/>
                <a:gd name="T45" fmla="*/ 803 h 897"/>
                <a:gd name="T46" fmla="*/ 158 w 672"/>
                <a:gd name="T47" fmla="*/ 836 h 897"/>
                <a:gd name="T48" fmla="*/ 191 w 672"/>
                <a:gd name="T49" fmla="*/ 866 h 897"/>
                <a:gd name="T50" fmla="*/ 236 w 672"/>
                <a:gd name="T51" fmla="*/ 889 h 897"/>
                <a:gd name="T52" fmla="*/ 291 w 672"/>
                <a:gd name="T53" fmla="*/ 897 h 897"/>
                <a:gd name="T54" fmla="*/ 332 w 672"/>
                <a:gd name="T55" fmla="*/ 890 h 897"/>
                <a:gd name="T56" fmla="*/ 370 w 672"/>
                <a:gd name="T57" fmla="*/ 864 h 897"/>
                <a:gd name="T58" fmla="*/ 419 w 672"/>
                <a:gd name="T59" fmla="*/ 866 h 897"/>
                <a:gd name="T60" fmla="*/ 472 w 672"/>
                <a:gd name="T61" fmla="*/ 858 h 897"/>
                <a:gd name="T62" fmla="*/ 505 w 672"/>
                <a:gd name="T63" fmla="*/ 825 h 897"/>
                <a:gd name="T64" fmla="*/ 503 w 672"/>
                <a:gd name="T65" fmla="*/ 789 h 897"/>
                <a:gd name="T66" fmla="*/ 481 w 672"/>
                <a:gd name="T67" fmla="*/ 761 h 897"/>
                <a:gd name="T68" fmla="*/ 485 w 672"/>
                <a:gd name="T69" fmla="*/ 730 h 897"/>
                <a:gd name="T70" fmla="*/ 482 w 672"/>
                <a:gd name="T71" fmla="*/ 694 h 897"/>
                <a:gd name="T72" fmla="*/ 472 w 672"/>
                <a:gd name="T73" fmla="*/ 663 h 897"/>
                <a:gd name="T74" fmla="*/ 485 w 672"/>
                <a:gd name="T75" fmla="*/ 628 h 897"/>
                <a:gd name="T76" fmla="*/ 493 w 672"/>
                <a:gd name="T77" fmla="*/ 595 h 897"/>
                <a:gd name="T78" fmla="*/ 513 w 672"/>
                <a:gd name="T79" fmla="*/ 488 h 897"/>
                <a:gd name="T80" fmla="*/ 557 w 672"/>
                <a:gd name="T81" fmla="*/ 481 h 897"/>
                <a:gd name="T82" fmla="*/ 616 w 672"/>
                <a:gd name="T83" fmla="*/ 447 h 897"/>
                <a:gd name="T84" fmla="*/ 651 w 672"/>
                <a:gd name="T85" fmla="*/ 397 h 897"/>
                <a:gd name="T86" fmla="*/ 660 w 672"/>
                <a:gd name="T87" fmla="*/ 366 h 897"/>
                <a:gd name="T88" fmla="*/ 670 w 672"/>
                <a:gd name="T89" fmla="*/ 335 h 897"/>
                <a:gd name="T90" fmla="*/ 670 w 672"/>
                <a:gd name="T91" fmla="*/ 299 h 897"/>
                <a:gd name="T92" fmla="*/ 657 w 672"/>
                <a:gd name="T93" fmla="*/ 269 h 897"/>
                <a:gd name="T94" fmla="*/ 614 w 672"/>
                <a:gd name="T95" fmla="*/ 250 h 897"/>
                <a:gd name="T96" fmla="*/ 571 w 672"/>
                <a:gd name="T97" fmla="*/ 264 h 897"/>
                <a:gd name="T98" fmla="*/ 428 w 672"/>
                <a:gd name="T99" fmla="*/ 212 h 897"/>
                <a:gd name="T100" fmla="*/ 412 w 672"/>
                <a:gd name="T101" fmla="*/ 178 h 897"/>
                <a:gd name="T102" fmla="*/ 395 w 672"/>
                <a:gd name="T103" fmla="*/ 150 h 897"/>
                <a:gd name="T104" fmla="*/ 432 w 672"/>
                <a:gd name="T105" fmla="*/ 119 h 897"/>
                <a:gd name="T106" fmla="*/ 407 w 672"/>
                <a:gd name="T107" fmla="*/ 87 h 897"/>
                <a:gd name="T108" fmla="*/ 397 w 672"/>
                <a:gd name="T109" fmla="*/ 53 h 897"/>
                <a:gd name="T110" fmla="*/ 364 w 672"/>
                <a:gd name="T111" fmla="*/ 31 h 897"/>
                <a:gd name="T112" fmla="*/ 329 w 672"/>
                <a:gd name="T113" fmla="*/ 18 h 897"/>
                <a:gd name="T114" fmla="*/ 291 w 672"/>
                <a:gd name="T115" fmla="*/ 15 h 897"/>
                <a:gd name="T116" fmla="*/ 253 w 672"/>
                <a:gd name="T117" fmla="*/ 1 h 897"/>
                <a:gd name="T118" fmla="*/ 212 w 672"/>
                <a:gd name="T119" fmla="*/ 9 h 897"/>
                <a:gd name="T120" fmla="*/ 176 w 672"/>
                <a:gd name="T121" fmla="*/ 2 h 897"/>
                <a:gd name="T122" fmla="*/ 143 w 672"/>
                <a:gd name="T123" fmla="*/ 24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2" h="897">
                  <a:moveTo>
                    <a:pt x="108" y="30"/>
                  </a:moveTo>
                  <a:lnTo>
                    <a:pt x="107" y="30"/>
                  </a:lnTo>
                  <a:lnTo>
                    <a:pt x="105" y="31"/>
                  </a:lnTo>
                  <a:lnTo>
                    <a:pt x="104" y="31"/>
                  </a:lnTo>
                  <a:lnTo>
                    <a:pt x="103" y="31"/>
                  </a:lnTo>
                  <a:lnTo>
                    <a:pt x="101" y="32"/>
                  </a:lnTo>
                  <a:lnTo>
                    <a:pt x="100" y="33"/>
                  </a:lnTo>
                  <a:lnTo>
                    <a:pt x="98" y="34"/>
                  </a:lnTo>
                  <a:lnTo>
                    <a:pt x="97" y="34"/>
                  </a:lnTo>
                  <a:lnTo>
                    <a:pt x="96" y="35"/>
                  </a:lnTo>
                  <a:lnTo>
                    <a:pt x="94" y="37"/>
                  </a:lnTo>
                  <a:lnTo>
                    <a:pt x="92" y="37"/>
                  </a:lnTo>
                  <a:lnTo>
                    <a:pt x="90" y="40"/>
                  </a:lnTo>
                  <a:lnTo>
                    <a:pt x="88" y="40"/>
                  </a:lnTo>
                  <a:lnTo>
                    <a:pt x="86" y="42"/>
                  </a:lnTo>
                  <a:lnTo>
                    <a:pt x="85" y="43"/>
                  </a:lnTo>
                  <a:lnTo>
                    <a:pt x="84" y="45"/>
                  </a:lnTo>
                  <a:lnTo>
                    <a:pt x="83" y="46"/>
                  </a:lnTo>
                  <a:lnTo>
                    <a:pt x="82" y="48"/>
                  </a:lnTo>
                  <a:lnTo>
                    <a:pt x="80" y="49"/>
                  </a:lnTo>
                  <a:lnTo>
                    <a:pt x="80" y="51"/>
                  </a:lnTo>
                  <a:lnTo>
                    <a:pt x="79" y="52"/>
                  </a:lnTo>
                  <a:lnTo>
                    <a:pt x="78" y="53"/>
                  </a:lnTo>
                  <a:lnTo>
                    <a:pt x="77" y="55"/>
                  </a:lnTo>
                  <a:lnTo>
                    <a:pt x="76" y="56"/>
                  </a:lnTo>
                  <a:lnTo>
                    <a:pt x="75" y="57"/>
                  </a:lnTo>
                  <a:lnTo>
                    <a:pt x="75" y="58"/>
                  </a:lnTo>
                  <a:lnTo>
                    <a:pt x="74" y="59"/>
                  </a:lnTo>
                  <a:lnTo>
                    <a:pt x="74" y="60"/>
                  </a:lnTo>
                  <a:lnTo>
                    <a:pt x="73" y="61"/>
                  </a:lnTo>
                  <a:lnTo>
                    <a:pt x="73" y="63"/>
                  </a:lnTo>
                  <a:lnTo>
                    <a:pt x="73" y="64"/>
                  </a:lnTo>
                  <a:lnTo>
                    <a:pt x="73" y="64"/>
                  </a:lnTo>
                  <a:lnTo>
                    <a:pt x="72" y="64"/>
                  </a:lnTo>
                  <a:lnTo>
                    <a:pt x="71" y="64"/>
                  </a:lnTo>
                  <a:lnTo>
                    <a:pt x="71" y="64"/>
                  </a:lnTo>
                  <a:lnTo>
                    <a:pt x="69" y="65"/>
                  </a:lnTo>
                  <a:lnTo>
                    <a:pt x="67" y="65"/>
                  </a:lnTo>
                  <a:lnTo>
                    <a:pt x="64" y="66"/>
                  </a:lnTo>
                  <a:lnTo>
                    <a:pt x="63" y="67"/>
                  </a:lnTo>
                  <a:lnTo>
                    <a:pt x="61" y="67"/>
                  </a:lnTo>
                  <a:lnTo>
                    <a:pt x="60" y="67"/>
                  </a:lnTo>
                  <a:lnTo>
                    <a:pt x="58" y="68"/>
                  </a:lnTo>
                  <a:lnTo>
                    <a:pt x="57" y="68"/>
                  </a:lnTo>
                  <a:lnTo>
                    <a:pt x="56" y="69"/>
                  </a:lnTo>
                  <a:lnTo>
                    <a:pt x="54" y="70"/>
                  </a:lnTo>
                  <a:lnTo>
                    <a:pt x="53" y="70"/>
                  </a:lnTo>
                  <a:lnTo>
                    <a:pt x="51" y="71"/>
                  </a:lnTo>
                  <a:lnTo>
                    <a:pt x="49" y="72"/>
                  </a:lnTo>
                  <a:lnTo>
                    <a:pt x="47" y="73"/>
                  </a:lnTo>
                  <a:lnTo>
                    <a:pt x="46" y="73"/>
                  </a:lnTo>
                  <a:lnTo>
                    <a:pt x="45" y="74"/>
                  </a:lnTo>
                  <a:lnTo>
                    <a:pt x="43" y="75"/>
                  </a:lnTo>
                  <a:lnTo>
                    <a:pt x="42" y="76"/>
                  </a:lnTo>
                  <a:lnTo>
                    <a:pt x="40" y="77"/>
                  </a:lnTo>
                  <a:lnTo>
                    <a:pt x="39" y="78"/>
                  </a:lnTo>
                  <a:lnTo>
                    <a:pt x="38" y="79"/>
                  </a:lnTo>
                  <a:lnTo>
                    <a:pt x="36" y="80"/>
                  </a:lnTo>
                  <a:lnTo>
                    <a:pt x="35" y="82"/>
                  </a:lnTo>
                  <a:lnTo>
                    <a:pt x="34" y="82"/>
                  </a:lnTo>
                  <a:lnTo>
                    <a:pt x="33" y="84"/>
                  </a:lnTo>
                  <a:lnTo>
                    <a:pt x="32" y="85"/>
                  </a:lnTo>
                  <a:lnTo>
                    <a:pt x="31" y="86"/>
                  </a:lnTo>
                  <a:lnTo>
                    <a:pt x="31" y="88"/>
                  </a:lnTo>
                  <a:lnTo>
                    <a:pt x="30" y="89"/>
                  </a:lnTo>
                  <a:lnTo>
                    <a:pt x="29" y="90"/>
                  </a:lnTo>
                  <a:lnTo>
                    <a:pt x="28" y="91"/>
                  </a:lnTo>
                  <a:lnTo>
                    <a:pt x="28" y="93"/>
                  </a:lnTo>
                  <a:lnTo>
                    <a:pt x="27" y="94"/>
                  </a:lnTo>
                  <a:lnTo>
                    <a:pt x="26" y="95"/>
                  </a:lnTo>
                  <a:lnTo>
                    <a:pt x="26" y="97"/>
                  </a:lnTo>
                  <a:lnTo>
                    <a:pt x="26" y="98"/>
                  </a:lnTo>
                  <a:lnTo>
                    <a:pt x="25" y="100"/>
                  </a:lnTo>
                  <a:lnTo>
                    <a:pt x="25" y="100"/>
                  </a:lnTo>
                  <a:lnTo>
                    <a:pt x="25" y="102"/>
                  </a:lnTo>
                  <a:lnTo>
                    <a:pt x="25" y="103"/>
                  </a:lnTo>
                  <a:lnTo>
                    <a:pt x="24" y="104"/>
                  </a:lnTo>
                  <a:lnTo>
                    <a:pt x="24" y="105"/>
                  </a:lnTo>
                  <a:lnTo>
                    <a:pt x="24" y="106"/>
                  </a:lnTo>
                  <a:lnTo>
                    <a:pt x="24" y="108"/>
                  </a:lnTo>
                  <a:lnTo>
                    <a:pt x="24" y="109"/>
                  </a:lnTo>
                  <a:lnTo>
                    <a:pt x="24" y="111"/>
                  </a:lnTo>
                  <a:lnTo>
                    <a:pt x="24" y="112"/>
                  </a:lnTo>
                  <a:lnTo>
                    <a:pt x="24" y="112"/>
                  </a:lnTo>
                  <a:lnTo>
                    <a:pt x="24" y="113"/>
                  </a:lnTo>
                  <a:lnTo>
                    <a:pt x="24" y="113"/>
                  </a:lnTo>
                  <a:lnTo>
                    <a:pt x="23" y="113"/>
                  </a:lnTo>
                  <a:lnTo>
                    <a:pt x="22" y="114"/>
                  </a:lnTo>
                  <a:lnTo>
                    <a:pt x="21" y="115"/>
                  </a:lnTo>
                  <a:lnTo>
                    <a:pt x="19" y="116"/>
                  </a:lnTo>
                  <a:lnTo>
                    <a:pt x="19" y="118"/>
                  </a:lnTo>
                  <a:lnTo>
                    <a:pt x="17" y="119"/>
                  </a:lnTo>
                  <a:lnTo>
                    <a:pt x="15" y="121"/>
                  </a:lnTo>
                  <a:lnTo>
                    <a:pt x="13" y="123"/>
                  </a:lnTo>
                  <a:lnTo>
                    <a:pt x="11" y="125"/>
                  </a:lnTo>
                  <a:lnTo>
                    <a:pt x="9" y="126"/>
                  </a:lnTo>
                  <a:lnTo>
                    <a:pt x="8" y="127"/>
                  </a:lnTo>
                  <a:lnTo>
                    <a:pt x="7" y="127"/>
                  </a:lnTo>
                  <a:lnTo>
                    <a:pt x="7" y="129"/>
                  </a:lnTo>
                  <a:lnTo>
                    <a:pt x="6" y="130"/>
                  </a:lnTo>
                  <a:lnTo>
                    <a:pt x="4" y="133"/>
                  </a:lnTo>
                  <a:lnTo>
                    <a:pt x="3" y="135"/>
                  </a:lnTo>
                  <a:lnTo>
                    <a:pt x="2" y="136"/>
                  </a:lnTo>
                  <a:lnTo>
                    <a:pt x="1" y="138"/>
                  </a:lnTo>
                  <a:lnTo>
                    <a:pt x="1" y="140"/>
                  </a:lnTo>
                  <a:lnTo>
                    <a:pt x="1" y="142"/>
                  </a:lnTo>
                  <a:lnTo>
                    <a:pt x="1" y="143"/>
                  </a:lnTo>
                  <a:lnTo>
                    <a:pt x="1" y="145"/>
                  </a:lnTo>
                  <a:lnTo>
                    <a:pt x="2" y="147"/>
                  </a:lnTo>
                  <a:lnTo>
                    <a:pt x="2" y="148"/>
                  </a:lnTo>
                  <a:lnTo>
                    <a:pt x="3" y="150"/>
                  </a:lnTo>
                  <a:lnTo>
                    <a:pt x="3" y="151"/>
                  </a:lnTo>
                  <a:lnTo>
                    <a:pt x="4" y="153"/>
                  </a:lnTo>
                  <a:lnTo>
                    <a:pt x="5" y="154"/>
                  </a:lnTo>
                  <a:lnTo>
                    <a:pt x="5" y="155"/>
                  </a:lnTo>
                  <a:lnTo>
                    <a:pt x="6" y="156"/>
                  </a:lnTo>
                  <a:lnTo>
                    <a:pt x="6" y="157"/>
                  </a:lnTo>
                  <a:lnTo>
                    <a:pt x="6" y="157"/>
                  </a:lnTo>
                  <a:lnTo>
                    <a:pt x="6" y="157"/>
                  </a:lnTo>
                  <a:lnTo>
                    <a:pt x="6" y="158"/>
                  </a:lnTo>
                  <a:lnTo>
                    <a:pt x="5" y="159"/>
                  </a:lnTo>
                  <a:lnTo>
                    <a:pt x="4" y="160"/>
                  </a:lnTo>
                  <a:lnTo>
                    <a:pt x="4" y="162"/>
                  </a:lnTo>
                  <a:lnTo>
                    <a:pt x="3" y="163"/>
                  </a:lnTo>
                  <a:lnTo>
                    <a:pt x="2" y="166"/>
                  </a:lnTo>
                  <a:lnTo>
                    <a:pt x="1" y="167"/>
                  </a:lnTo>
                  <a:lnTo>
                    <a:pt x="0" y="169"/>
                  </a:lnTo>
                  <a:lnTo>
                    <a:pt x="0" y="170"/>
                  </a:lnTo>
                  <a:lnTo>
                    <a:pt x="0" y="172"/>
                  </a:lnTo>
                  <a:lnTo>
                    <a:pt x="0" y="172"/>
                  </a:lnTo>
                  <a:lnTo>
                    <a:pt x="0" y="174"/>
                  </a:lnTo>
                  <a:lnTo>
                    <a:pt x="0" y="175"/>
                  </a:lnTo>
                  <a:lnTo>
                    <a:pt x="0" y="176"/>
                  </a:lnTo>
                  <a:lnTo>
                    <a:pt x="0" y="177"/>
                  </a:lnTo>
                  <a:lnTo>
                    <a:pt x="0" y="178"/>
                  </a:lnTo>
                  <a:lnTo>
                    <a:pt x="0" y="179"/>
                  </a:lnTo>
                  <a:lnTo>
                    <a:pt x="0" y="181"/>
                  </a:lnTo>
                  <a:lnTo>
                    <a:pt x="0" y="182"/>
                  </a:lnTo>
                  <a:lnTo>
                    <a:pt x="0" y="183"/>
                  </a:lnTo>
                  <a:lnTo>
                    <a:pt x="0" y="184"/>
                  </a:lnTo>
                  <a:lnTo>
                    <a:pt x="0" y="185"/>
                  </a:lnTo>
                  <a:lnTo>
                    <a:pt x="0" y="186"/>
                  </a:lnTo>
                  <a:lnTo>
                    <a:pt x="0" y="187"/>
                  </a:lnTo>
                  <a:lnTo>
                    <a:pt x="0" y="188"/>
                  </a:lnTo>
                  <a:lnTo>
                    <a:pt x="0" y="189"/>
                  </a:lnTo>
                  <a:lnTo>
                    <a:pt x="0" y="190"/>
                  </a:lnTo>
                  <a:lnTo>
                    <a:pt x="1" y="191"/>
                  </a:lnTo>
                  <a:lnTo>
                    <a:pt x="2" y="193"/>
                  </a:lnTo>
                  <a:lnTo>
                    <a:pt x="3" y="195"/>
                  </a:lnTo>
                  <a:lnTo>
                    <a:pt x="4" y="197"/>
                  </a:lnTo>
                  <a:lnTo>
                    <a:pt x="6" y="198"/>
                  </a:lnTo>
                  <a:lnTo>
                    <a:pt x="6" y="200"/>
                  </a:lnTo>
                  <a:lnTo>
                    <a:pt x="7" y="201"/>
                  </a:lnTo>
                  <a:lnTo>
                    <a:pt x="8" y="203"/>
                  </a:lnTo>
                  <a:lnTo>
                    <a:pt x="10" y="203"/>
                  </a:lnTo>
                  <a:lnTo>
                    <a:pt x="11" y="205"/>
                  </a:lnTo>
                  <a:lnTo>
                    <a:pt x="12" y="206"/>
                  </a:lnTo>
                  <a:lnTo>
                    <a:pt x="12" y="206"/>
                  </a:lnTo>
                  <a:lnTo>
                    <a:pt x="11" y="206"/>
                  </a:lnTo>
                  <a:lnTo>
                    <a:pt x="11" y="207"/>
                  </a:lnTo>
                  <a:lnTo>
                    <a:pt x="11" y="209"/>
                  </a:lnTo>
                  <a:lnTo>
                    <a:pt x="10" y="209"/>
                  </a:lnTo>
                  <a:lnTo>
                    <a:pt x="10" y="210"/>
                  </a:lnTo>
                  <a:lnTo>
                    <a:pt x="10" y="212"/>
                  </a:lnTo>
                  <a:lnTo>
                    <a:pt x="10" y="212"/>
                  </a:lnTo>
                  <a:lnTo>
                    <a:pt x="10" y="214"/>
                  </a:lnTo>
                  <a:lnTo>
                    <a:pt x="10" y="215"/>
                  </a:lnTo>
                  <a:lnTo>
                    <a:pt x="10" y="216"/>
                  </a:lnTo>
                  <a:lnTo>
                    <a:pt x="10" y="218"/>
                  </a:lnTo>
                  <a:lnTo>
                    <a:pt x="9" y="219"/>
                  </a:lnTo>
                  <a:lnTo>
                    <a:pt x="9" y="221"/>
                  </a:lnTo>
                  <a:lnTo>
                    <a:pt x="9" y="222"/>
                  </a:lnTo>
                  <a:lnTo>
                    <a:pt x="9" y="224"/>
                  </a:lnTo>
                  <a:lnTo>
                    <a:pt x="9" y="225"/>
                  </a:lnTo>
                  <a:lnTo>
                    <a:pt x="10" y="227"/>
                  </a:lnTo>
                  <a:lnTo>
                    <a:pt x="10" y="229"/>
                  </a:lnTo>
                  <a:lnTo>
                    <a:pt x="10" y="230"/>
                  </a:lnTo>
                  <a:lnTo>
                    <a:pt x="11" y="232"/>
                  </a:lnTo>
                  <a:lnTo>
                    <a:pt x="11" y="234"/>
                  </a:lnTo>
                  <a:lnTo>
                    <a:pt x="12" y="236"/>
                  </a:lnTo>
                  <a:lnTo>
                    <a:pt x="13" y="238"/>
                  </a:lnTo>
                  <a:lnTo>
                    <a:pt x="13" y="239"/>
                  </a:lnTo>
                  <a:lnTo>
                    <a:pt x="13" y="240"/>
                  </a:lnTo>
                  <a:lnTo>
                    <a:pt x="14" y="241"/>
                  </a:lnTo>
                  <a:lnTo>
                    <a:pt x="14" y="242"/>
                  </a:lnTo>
                  <a:lnTo>
                    <a:pt x="15" y="243"/>
                  </a:lnTo>
                  <a:lnTo>
                    <a:pt x="15" y="244"/>
                  </a:lnTo>
                  <a:lnTo>
                    <a:pt x="15" y="245"/>
                  </a:lnTo>
                  <a:lnTo>
                    <a:pt x="16" y="246"/>
                  </a:lnTo>
                  <a:lnTo>
                    <a:pt x="17" y="248"/>
                  </a:lnTo>
                  <a:lnTo>
                    <a:pt x="19" y="250"/>
                  </a:lnTo>
                  <a:lnTo>
                    <a:pt x="19" y="251"/>
                  </a:lnTo>
                  <a:lnTo>
                    <a:pt x="21" y="254"/>
                  </a:lnTo>
                  <a:lnTo>
                    <a:pt x="23" y="255"/>
                  </a:lnTo>
                  <a:lnTo>
                    <a:pt x="25" y="257"/>
                  </a:lnTo>
                  <a:lnTo>
                    <a:pt x="27" y="258"/>
                  </a:lnTo>
                  <a:lnTo>
                    <a:pt x="30" y="260"/>
                  </a:lnTo>
                  <a:lnTo>
                    <a:pt x="32" y="260"/>
                  </a:lnTo>
                  <a:lnTo>
                    <a:pt x="34" y="262"/>
                  </a:lnTo>
                  <a:lnTo>
                    <a:pt x="36" y="263"/>
                  </a:lnTo>
                  <a:lnTo>
                    <a:pt x="39" y="264"/>
                  </a:lnTo>
                  <a:lnTo>
                    <a:pt x="41" y="265"/>
                  </a:lnTo>
                  <a:lnTo>
                    <a:pt x="44" y="266"/>
                  </a:lnTo>
                  <a:lnTo>
                    <a:pt x="45" y="266"/>
                  </a:lnTo>
                  <a:lnTo>
                    <a:pt x="46" y="267"/>
                  </a:lnTo>
                  <a:lnTo>
                    <a:pt x="47" y="267"/>
                  </a:lnTo>
                  <a:lnTo>
                    <a:pt x="48" y="268"/>
                  </a:lnTo>
                  <a:lnTo>
                    <a:pt x="51" y="269"/>
                  </a:lnTo>
                  <a:lnTo>
                    <a:pt x="53" y="269"/>
                  </a:lnTo>
                  <a:lnTo>
                    <a:pt x="56" y="270"/>
                  </a:lnTo>
                  <a:lnTo>
                    <a:pt x="58" y="271"/>
                  </a:lnTo>
                  <a:lnTo>
                    <a:pt x="59" y="271"/>
                  </a:lnTo>
                  <a:lnTo>
                    <a:pt x="62" y="272"/>
                  </a:lnTo>
                  <a:lnTo>
                    <a:pt x="64" y="272"/>
                  </a:lnTo>
                  <a:lnTo>
                    <a:pt x="66" y="272"/>
                  </a:lnTo>
                  <a:lnTo>
                    <a:pt x="67" y="272"/>
                  </a:lnTo>
                  <a:lnTo>
                    <a:pt x="69" y="273"/>
                  </a:lnTo>
                  <a:lnTo>
                    <a:pt x="70" y="273"/>
                  </a:lnTo>
                  <a:lnTo>
                    <a:pt x="71" y="273"/>
                  </a:lnTo>
                  <a:lnTo>
                    <a:pt x="72" y="274"/>
                  </a:lnTo>
                  <a:lnTo>
                    <a:pt x="73" y="274"/>
                  </a:lnTo>
                  <a:lnTo>
                    <a:pt x="92" y="281"/>
                  </a:lnTo>
                  <a:lnTo>
                    <a:pt x="92" y="282"/>
                  </a:lnTo>
                  <a:lnTo>
                    <a:pt x="92" y="283"/>
                  </a:lnTo>
                  <a:lnTo>
                    <a:pt x="93" y="284"/>
                  </a:lnTo>
                  <a:lnTo>
                    <a:pt x="94" y="285"/>
                  </a:lnTo>
                  <a:lnTo>
                    <a:pt x="95" y="287"/>
                  </a:lnTo>
                  <a:lnTo>
                    <a:pt x="96" y="288"/>
                  </a:lnTo>
                  <a:lnTo>
                    <a:pt x="96" y="289"/>
                  </a:lnTo>
                  <a:lnTo>
                    <a:pt x="97" y="290"/>
                  </a:lnTo>
                  <a:lnTo>
                    <a:pt x="97" y="291"/>
                  </a:lnTo>
                  <a:lnTo>
                    <a:pt x="98" y="292"/>
                  </a:lnTo>
                  <a:lnTo>
                    <a:pt x="99" y="293"/>
                  </a:lnTo>
                  <a:lnTo>
                    <a:pt x="100" y="294"/>
                  </a:lnTo>
                  <a:lnTo>
                    <a:pt x="101" y="295"/>
                  </a:lnTo>
                  <a:lnTo>
                    <a:pt x="102" y="296"/>
                  </a:lnTo>
                  <a:lnTo>
                    <a:pt x="103" y="297"/>
                  </a:lnTo>
                  <a:lnTo>
                    <a:pt x="105" y="299"/>
                  </a:lnTo>
                  <a:lnTo>
                    <a:pt x="106" y="299"/>
                  </a:lnTo>
                  <a:lnTo>
                    <a:pt x="108" y="301"/>
                  </a:lnTo>
                  <a:lnTo>
                    <a:pt x="109" y="302"/>
                  </a:lnTo>
                  <a:lnTo>
                    <a:pt x="110" y="303"/>
                  </a:lnTo>
                  <a:lnTo>
                    <a:pt x="111" y="304"/>
                  </a:lnTo>
                  <a:lnTo>
                    <a:pt x="113" y="305"/>
                  </a:lnTo>
                  <a:lnTo>
                    <a:pt x="115" y="306"/>
                  </a:lnTo>
                  <a:lnTo>
                    <a:pt x="117" y="307"/>
                  </a:lnTo>
                  <a:lnTo>
                    <a:pt x="119" y="308"/>
                  </a:lnTo>
                  <a:lnTo>
                    <a:pt x="118" y="308"/>
                  </a:lnTo>
                  <a:lnTo>
                    <a:pt x="117" y="308"/>
                  </a:lnTo>
                  <a:lnTo>
                    <a:pt x="115" y="309"/>
                  </a:lnTo>
                  <a:lnTo>
                    <a:pt x="114" y="311"/>
                  </a:lnTo>
                  <a:lnTo>
                    <a:pt x="112" y="311"/>
                  </a:lnTo>
                  <a:lnTo>
                    <a:pt x="111" y="312"/>
                  </a:lnTo>
                  <a:lnTo>
                    <a:pt x="110" y="313"/>
                  </a:lnTo>
                  <a:lnTo>
                    <a:pt x="109" y="314"/>
                  </a:lnTo>
                  <a:lnTo>
                    <a:pt x="107" y="315"/>
                  </a:lnTo>
                  <a:lnTo>
                    <a:pt x="106" y="316"/>
                  </a:lnTo>
                  <a:lnTo>
                    <a:pt x="104" y="317"/>
                  </a:lnTo>
                  <a:lnTo>
                    <a:pt x="103" y="319"/>
                  </a:lnTo>
                  <a:lnTo>
                    <a:pt x="101" y="320"/>
                  </a:lnTo>
                  <a:lnTo>
                    <a:pt x="99" y="322"/>
                  </a:lnTo>
                  <a:lnTo>
                    <a:pt x="97" y="323"/>
                  </a:lnTo>
                  <a:lnTo>
                    <a:pt x="96" y="325"/>
                  </a:lnTo>
                  <a:lnTo>
                    <a:pt x="95" y="326"/>
                  </a:lnTo>
                  <a:lnTo>
                    <a:pt x="94" y="326"/>
                  </a:lnTo>
                  <a:lnTo>
                    <a:pt x="93" y="328"/>
                  </a:lnTo>
                  <a:lnTo>
                    <a:pt x="93" y="329"/>
                  </a:lnTo>
                  <a:lnTo>
                    <a:pt x="92" y="329"/>
                  </a:lnTo>
                  <a:lnTo>
                    <a:pt x="91" y="331"/>
                  </a:lnTo>
                  <a:lnTo>
                    <a:pt x="90" y="332"/>
                  </a:lnTo>
                  <a:lnTo>
                    <a:pt x="89" y="333"/>
                  </a:lnTo>
                  <a:lnTo>
                    <a:pt x="88" y="335"/>
                  </a:lnTo>
                  <a:lnTo>
                    <a:pt x="88" y="335"/>
                  </a:lnTo>
                  <a:lnTo>
                    <a:pt x="87" y="336"/>
                  </a:lnTo>
                  <a:lnTo>
                    <a:pt x="86" y="338"/>
                  </a:lnTo>
                  <a:lnTo>
                    <a:pt x="85" y="339"/>
                  </a:lnTo>
                  <a:lnTo>
                    <a:pt x="84" y="341"/>
                  </a:lnTo>
                  <a:lnTo>
                    <a:pt x="84" y="342"/>
                  </a:lnTo>
                  <a:lnTo>
                    <a:pt x="84" y="343"/>
                  </a:lnTo>
                  <a:lnTo>
                    <a:pt x="83" y="345"/>
                  </a:lnTo>
                  <a:lnTo>
                    <a:pt x="82" y="346"/>
                  </a:lnTo>
                  <a:lnTo>
                    <a:pt x="82" y="348"/>
                  </a:lnTo>
                  <a:lnTo>
                    <a:pt x="81" y="349"/>
                  </a:lnTo>
                  <a:lnTo>
                    <a:pt x="80" y="351"/>
                  </a:lnTo>
                  <a:lnTo>
                    <a:pt x="80" y="352"/>
                  </a:lnTo>
                  <a:lnTo>
                    <a:pt x="79" y="354"/>
                  </a:lnTo>
                  <a:lnTo>
                    <a:pt x="79" y="356"/>
                  </a:lnTo>
                  <a:lnTo>
                    <a:pt x="78" y="357"/>
                  </a:lnTo>
                  <a:lnTo>
                    <a:pt x="78" y="359"/>
                  </a:lnTo>
                  <a:lnTo>
                    <a:pt x="78" y="360"/>
                  </a:lnTo>
                  <a:lnTo>
                    <a:pt x="78" y="363"/>
                  </a:lnTo>
                  <a:lnTo>
                    <a:pt x="77" y="364"/>
                  </a:lnTo>
                  <a:lnTo>
                    <a:pt x="77" y="366"/>
                  </a:lnTo>
                  <a:lnTo>
                    <a:pt x="77" y="368"/>
                  </a:lnTo>
                  <a:lnTo>
                    <a:pt x="78" y="370"/>
                  </a:lnTo>
                  <a:lnTo>
                    <a:pt x="78" y="372"/>
                  </a:lnTo>
                  <a:lnTo>
                    <a:pt x="78" y="375"/>
                  </a:lnTo>
                  <a:lnTo>
                    <a:pt x="78" y="377"/>
                  </a:lnTo>
                  <a:lnTo>
                    <a:pt x="79" y="379"/>
                  </a:lnTo>
                  <a:lnTo>
                    <a:pt x="79" y="381"/>
                  </a:lnTo>
                  <a:lnTo>
                    <a:pt x="80" y="384"/>
                  </a:lnTo>
                  <a:lnTo>
                    <a:pt x="80" y="386"/>
                  </a:lnTo>
                  <a:lnTo>
                    <a:pt x="81" y="388"/>
                  </a:lnTo>
                  <a:lnTo>
                    <a:pt x="81" y="390"/>
                  </a:lnTo>
                  <a:lnTo>
                    <a:pt x="82" y="393"/>
                  </a:lnTo>
                  <a:lnTo>
                    <a:pt x="83" y="395"/>
                  </a:lnTo>
                  <a:lnTo>
                    <a:pt x="84" y="397"/>
                  </a:lnTo>
                  <a:lnTo>
                    <a:pt x="84" y="400"/>
                  </a:lnTo>
                  <a:lnTo>
                    <a:pt x="84" y="402"/>
                  </a:lnTo>
                  <a:lnTo>
                    <a:pt x="85" y="405"/>
                  </a:lnTo>
                  <a:lnTo>
                    <a:pt x="86" y="407"/>
                  </a:lnTo>
                  <a:lnTo>
                    <a:pt x="87" y="409"/>
                  </a:lnTo>
                  <a:lnTo>
                    <a:pt x="88" y="412"/>
                  </a:lnTo>
                  <a:lnTo>
                    <a:pt x="89" y="414"/>
                  </a:lnTo>
                  <a:lnTo>
                    <a:pt x="90" y="417"/>
                  </a:lnTo>
                  <a:lnTo>
                    <a:pt x="91" y="419"/>
                  </a:lnTo>
                  <a:lnTo>
                    <a:pt x="93" y="421"/>
                  </a:lnTo>
                  <a:lnTo>
                    <a:pt x="94" y="423"/>
                  </a:lnTo>
                  <a:lnTo>
                    <a:pt x="95" y="426"/>
                  </a:lnTo>
                  <a:lnTo>
                    <a:pt x="96" y="428"/>
                  </a:lnTo>
                  <a:lnTo>
                    <a:pt x="97" y="430"/>
                  </a:lnTo>
                  <a:lnTo>
                    <a:pt x="97" y="432"/>
                  </a:lnTo>
                  <a:lnTo>
                    <a:pt x="98" y="435"/>
                  </a:lnTo>
                  <a:lnTo>
                    <a:pt x="99" y="437"/>
                  </a:lnTo>
                  <a:lnTo>
                    <a:pt x="100" y="439"/>
                  </a:lnTo>
                  <a:lnTo>
                    <a:pt x="101" y="441"/>
                  </a:lnTo>
                  <a:lnTo>
                    <a:pt x="103" y="443"/>
                  </a:lnTo>
                  <a:lnTo>
                    <a:pt x="104" y="445"/>
                  </a:lnTo>
                  <a:lnTo>
                    <a:pt x="105" y="447"/>
                  </a:lnTo>
                  <a:lnTo>
                    <a:pt x="106" y="449"/>
                  </a:lnTo>
                  <a:lnTo>
                    <a:pt x="107" y="450"/>
                  </a:lnTo>
                  <a:lnTo>
                    <a:pt x="107" y="453"/>
                  </a:lnTo>
                  <a:lnTo>
                    <a:pt x="109" y="454"/>
                  </a:lnTo>
                  <a:lnTo>
                    <a:pt x="109" y="456"/>
                  </a:lnTo>
                  <a:lnTo>
                    <a:pt x="110" y="457"/>
                  </a:lnTo>
                  <a:lnTo>
                    <a:pt x="110" y="459"/>
                  </a:lnTo>
                  <a:lnTo>
                    <a:pt x="111" y="460"/>
                  </a:lnTo>
                  <a:lnTo>
                    <a:pt x="112" y="462"/>
                  </a:lnTo>
                  <a:lnTo>
                    <a:pt x="113" y="462"/>
                  </a:lnTo>
                  <a:lnTo>
                    <a:pt x="113" y="464"/>
                  </a:lnTo>
                  <a:lnTo>
                    <a:pt x="114" y="465"/>
                  </a:lnTo>
                  <a:lnTo>
                    <a:pt x="115" y="466"/>
                  </a:lnTo>
                  <a:lnTo>
                    <a:pt x="115" y="467"/>
                  </a:lnTo>
                  <a:lnTo>
                    <a:pt x="116" y="468"/>
                  </a:lnTo>
                  <a:lnTo>
                    <a:pt x="117" y="470"/>
                  </a:lnTo>
                  <a:lnTo>
                    <a:pt x="118" y="471"/>
                  </a:lnTo>
                  <a:lnTo>
                    <a:pt x="118" y="471"/>
                  </a:lnTo>
                  <a:lnTo>
                    <a:pt x="118" y="471"/>
                  </a:lnTo>
                  <a:lnTo>
                    <a:pt x="118" y="472"/>
                  </a:lnTo>
                  <a:lnTo>
                    <a:pt x="117" y="473"/>
                  </a:lnTo>
                  <a:lnTo>
                    <a:pt x="117" y="475"/>
                  </a:lnTo>
                  <a:lnTo>
                    <a:pt x="117" y="476"/>
                  </a:lnTo>
                  <a:lnTo>
                    <a:pt x="117" y="477"/>
                  </a:lnTo>
                  <a:lnTo>
                    <a:pt x="117" y="478"/>
                  </a:lnTo>
                  <a:lnTo>
                    <a:pt x="117" y="480"/>
                  </a:lnTo>
                  <a:lnTo>
                    <a:pt x="117" y="481"/>
                  </a:lnTo>
                  <a:lnTo>
                    <a:pt x="117" y="482"/>
                  </a:lnTo>
                  <a:lnTo>
                    <a:pt x="117" y="483"/>
                  </a:lnTo>
                  <a:lnTo>
                    <a:pt x="117" y="486"/>
                  </a:lnTo>
                  <a:lnTo>
                    <a:pt x="117" y="487"/>
                  </a:lnTo>
                  <a:lnTo>
                    <a:pt x="117" y="489"/>
                  </a:lnTo>
                  <a:lnTo>
                    <a:pt x="117" y="490"/>
                  </a:lnTo>
                  <a:lnTo>
                    <a:pt x="117" y="492"/>
                  </a:lnTo>
                  <a:lnTo>
                    <a:pt x="117" y="493"/>
                  </a:lnTo>
                  <a:lnTo>
                    <a:pt x="117" y="495"/>
                  </a:lnTo>
                  <a:lnTo>
                    <a:pt x="117" y="496"/>
                  </a:lnTo>
                  <a:lnTo>
                    <a:pt x="118" y="498"/>
                  </a:lnTo>
                  <a:lnTo>
                    <a:pt x="118" y="499"/>
                  </a:lnTo>
                  <a:lnTo>
                    <a:pt x="118" y="501"/>
                  </a:lnTo>
                  <a:lnTo>
                    <a:pt x="118" y="502"/>
                  </a:lnTo>
                  <a:lnTo>
                    <a:pt x="118" y="504"/>
                  </a:lnTo>
                  <a:lnTo>
                    <a:pt x="118" y="505"/>
                  </a:lnTo>
                  <a:lnTo>
                    <a:pt x="119" y="506"/>
                  </a:lnTo>
                  <a:lnTo>
                    <a:pt x="119" y="508"/>
                  </a:lnTo>
                  <a:lnTo>
                    <a:pt x="120" y="508"/>
                  </a:lnTo>
                  <a:lnTo>
                    <a:pt x="120" y="510"/>
                  </a:lnTo>
                  <a:lnTo>
                    <a:pt x="121" y="511"/>
                  </a:lnTo>
                  <a:lnTo>
                    <a:pt x="121" y="512"/>
                  </a:lnTo>
                  <a:lnTo>
                    <a:pt x="121" y="514"/>
                  </a:lnTo>
                  <a:lnTo>
                    <a:pt x="121" y="514"/>
                  </a:lnTo>
                  <a:lnTo>
                    <a:pt x="122" y="516"/>
                  </a:lnTo>
                  <a:lnTo>
                    <a:pt x="122" y="517"/>
                  </a:lnTo>
                  <a:lnTo>
                    <a:pt x="123" y="519"/>
                  </a:lnTo>
                  <a:lnTo>
                    <a:pt x="123" y="520"/>
                  </a:lnTo>
                  <a:lnTo>
                    <a:pt x="123" y="522"/>
                  </a:lnTo>
                  <a:lnTo>
                    <a:pt x="123" y="523"/>
                  </a:lnTo>
                  <a:lnTo>
                    <a:pt x="123" y="525"/>
                  </a:lnTo>
                  <a:lnTo>
                    <a:pt x="124" y="526"/>
                  </a:lnTo>
                  <a:lnTo>
                    <a:pt x="124" y="528"/>
                  </a:lnTo>
                  <a:lnTo>
                    <a:pt x="124" y="530"/>
                  </a:lnTo>
                  <a:lnTo>
                    <a:pt x="125" y="532"/>
                  </a:lnTo>
                  <a:lnTo>
                    <a:pt x="125" y="533"/>
                  </a:lnTo>
                  <a:lnTo>
                    <a:pt x="125" y="535"/>
                  </a:lnTo>
                  <a:lnTo>
                    <a:pt x="125" y="536"/>
                  </a:lnTo>
                  <a:lnTo>
                    <a:pt x="126" y="538"/>
                  </a:lnTo>
                  <a:lnTo>
                    <a:pt x="126" y="539"/>
                  </a:lnTo>
                  <a:lnTo>
                    <a:pt x="126" y="541"/>
                  </a:lnTo>
                  <a:lnTo>
                    <a:pt x="126" y="542"/>
                  </a:lnTo>
                  <a:lnTo>
                    <a:pt x="127" y="544"/>
                  </a:lnTo>
                  <a:lnTo>
                    <a:pt x="127" y="544"/>
                  </a:lnTo>
                  <a:lnTo>
                    <a:pt x="127" y="546"/>
                  </a:lnTo>
                  <a:lnTo>
                    <a:pt x="127" y="547"/>
                  </a:lnTo>
                  <a:lnTo>
                    <a:pt x="127" y="548"/>
                  </a:lnTo>
                  <a:lnTo>
                    <a:pt x="127" y="550"/>
                  </a:lnTo>
                  <a:lnTo>
                    <a:pt x="127" y="550"/>
                  </a:lnTo>
                  <a:lnTo>
                    <a:pt x="127" y="552"/>
                  </a:lnTo>
                  <a:lnTo>
                    <a:pt x="127" y="553"/>
                  </a:lnTo>
                  <a:lnTo>
                    <a:pt x="127" y="553"/>
                  </a:lnTo>
                  <a:lnTo>
                    <a:pt x="127" y="554"/>
                  </a:lnTo>
                  <a:lnTo>
                    <a:pt x="126" y="556"/>
                  </a:lnTo>
                  <a:lnTo>
                    <a:pt x="126" y="556"/>
                  </a:lnTo>
                  <a:lnTo>
                    <a:pt x="125" y="558"/>
                  </a:lnTo>
                  <a:lnTo>
                    <a:pt x="125" y="559"/>
                  </a:lnTo>
                  <a:lnTo>
                    <a:pt x="124" y="560"/>
                  </a:lnTo>
                  <a:lnTo>
                    <a:pt x="124" y="562"/>
                  </a:lnTo>
                  <a:lnTo>
                    <a:pt x="123" y="563"/>
                  </a:lnTo>
                  <a:lnTo>
                    <a:pt x="123" y="565"/>
                  </a:lnTo>
                  <a:lnTo>
                    <a:pt x="122" y="565"/>
                  </a:lnTo>
                  <a:lnTo>
                    <a:pt x="122" y="568"/>
                  </a:lnTo>
                  <a:lnTo>
                    <a:pt x="121" y="569"/>
                  </a:lnTo>
                  <a:lnTo>
                    <a:pt x="120" y="571"/>
                  </a:lnTo>
                  <a:lnTo>
                    <a:pt x="120" y="572"/>
                  </a:lnTo>
                  <a:lnTo>
                    <a:pt x="119" y="574"/>
                  </a:lnTo>
                  <a:lnTo>
                    <a:pt x="118" y="575"/>
                  </a:lnTo>
                  <a:lnTo>
                    <a:pt x="117" y="577"/>
                  </a:lnTo>
                  <a:lnTo>
                    <a:pt x="117" y="578"/>
                  </a:lnTo>
                  <a:lnTo>
                    <a:pt x="116" y="580"/>
                  </a:lnTo>
                  <a:lnTo>
                    <a:pt x="115" y="581"/>
                  </a:lnTo>
                  <a:lnTo>
                    <a:pt x="115" y="583"/>
                  </a:lnTo>
                  <a:lnTo>
                    <a:pt x="114" y="584"/>
                  </a:lnTo>
                  <a:lnTo>
                    <a:pt x="114" y="586"/>
                  </a:lnTo>
                  <a:lnTo>
                    <a:pt x="114" y="587"/>
                  </a:lnTo>
                  <a:lnTo>
                    <a:pt x="114" y="589"/>
                  </a:lnTo>
                  <a:lnTo>
                    <a:pt x="114" y="589"/>
                  </a:lnTo>
                  <a:lnTo>
                    <a:pt x="114" y="591"/>
                  </a:lnTo>
                  <a:lnTo>
                    <a:pt x="114" y="592"/>
                  </a:lnTo>
                  <a:lnTo>
                    <a:pt x="114" y="593"/>
                  </a:lnTo>
                  <a:lnTo>
                    <a:pt x="114" y="595"/>
                  </a:lnTo>
                  <a:lnTo>
                    <a:pt x="115" y="595"/>
                  </a:lnTo>
                  <a:lnTo>
                    <a:pt x="115" y="597"/>
                  </a:lnTo>
                  <a:lnTo>
                    <a:pt x="117" y="599"/>
                  </a:lnTo>
                  <a:lnTo>
                    <a:pt x="118" y="600"/>
                  </a:lnTo>
                  <a:lnTo>
                    <a:pt x="120" y="601"/>
                  </a:lnTo>
                  <a:lnTo>
                    <a:pt x="121" y="602"/>
                  </a:lnTo>
                  <a:lnTo>
                    <a:pt x="123" y="603"/>
                  </a:lnTo>
                  <a:lnTo>
                    <a:pt x="124" y="604"/>
                  </a:lnTo>
                  <a:lnTo>
                    <a:pt x="125" y="604"/>
                  </a:lnTo>
                  <a:lnTo>
                    <a:pt x="127" y="604"/>
                  </a:lnTo>
                  <a:lnTo>
                    <a:pt x="128" y="605"/>
                  </a:lnTo>
                  <a:lnTo>
                    <a:pt x="130" y="605"/>
                  </a:lnTo>
                  <a:lnTo>
                    <a:pt x="131" y="606"/>
                  </a:lnTo>
                  <a:lnTo>
                    <a:pt x="133" y="606"/>
                  </a:lnTo>
                  <a:lnTo>
                    <a:pt x="134" y="606"/>
                  </a:lnTo>
                  <a:lnTo>
                    <a:pt x="133" y="606"/>
                  </a:lnTo>
                  <a:lnTo>
                    <a:pt x="133" y="607"/>
                  </a:lnTo>
                  <a:lnTo>
                    <a:pt x="133" y="608"/>
                  </a:lnTo>
                  <a:lnTo>
                    <a:pt x="133" y="609"/>
                  </a:lnTo>
                  <a:lnTo>
                    <a:pt x="133" y="610"/>
                  </a:lnTo>
                  <a:lnTo>
                    <a:pt x="133" y="612"/>
                  </a:lnTo>
                  <a:lnTo>
                    <a:pt x="133" y="613"/>
                  </a:lnTo>
                  <a:lnTo>
                    <a:pt x="133" y="615"/>
                  </a:lnTo>
                  <a:lnTo>
                    <a:pt x="133" y="616"/>
                  </a:lnTo>
                  <a:lnTo>
                    <a:pt x="133" y="619"/>
                  </a:lnTo>
                  <a:lnTo>
                    <a:pt x="133" y="620"/>
                  </a:lnTo>
                  <a:lnTo>
                    <a:pt x="133" y="622"/>
                  </a:lnTo>
                  <a:lnTo>
                    <a:pt x="133" y="623"/>
                  </a:lnTo>
                  <a:lnTo>
                    <a:pt x="133" y="625"/>
                  </a:lnTo>
                  <a:lnTo>
                    <a:pt x="133" y="625"/>
                  </a:lnTo>
                  <a:lnTo>
                    <a:pt x="133" y="627"/>
                  </a:lnTo>
                  <a:lnTo>
                    <a:pt x="133" y="628"/>
                  </a:lnTo>
                  <a:lnTo>
                    <a:pt x="133" y="628"/>
                  </a:lnTo>
                  <a:lnTo>
                    <a:pt x="133" y="630"/>
                  </a:lnTo>
                  <a:lnTo>
                    <a:pt x="133" y="631"/>
                  </a:lnTo>
                  <a:lnTo>
                    <a:pt x="133" y="632"/>
                  </a:lnTo>
                  <a:lnTo>
                    <a:pt x="133" y="633"/>
                  </a:lnTo>
                  <a:lnTo>
                    <a:pt x="133" y="634"/>
                  </a:lnTo>
                  <a:lnTo>
                    <a:pt x="133" y="635"/>
                  </a:lnTo>
                  <a:lnTo>
                    <a:pt x="133" y="636"/>
                  </a:lnTo>
                  <a:lnTo>
                    <a:pt x="133" y="637"/>
                  </a:lnTo>
                  <a:lnTo>
                    <a:pt x="133" y="638"/>
                  </a:lnTo>
                  <a:lnTo>
                    <a:pt x="134" y="640"/>
                  </a:lnTo>
                  <a:lnTo>
                    <a:pt x="134" y="640"/>
                  </a:lnTo>
                  <a:lnTo>
                    <a:pt x="134" y="642"/>
                  </a:lnTo>
                  <a:lnTo>
                    <a:pt x="134" y="643"/>
                  </a:lnTo>
                  <a:lnTo>
                    <a:pt x="134" y="643"/>
                  </a:lnTo>
                  <a:lnTo>
                    <a:pt x="134" y="646"/>
                  </a:lnTo>
                  <a:lnTo>
                    <a:pt x="134" y="648"/>
                  </a:lnTo>
                  <a:lnTo>
                    <a:pt x="135" y="650"/>
                  </a:lnTo>
                  <a:lnTo>
                    <a:pt x="135" y="652"/>
                  </a:lnTo>
                  <a:lnTo>
                    <a:pt x="135" y="653"/>
                  </a:lnTo>
                  <a:lnTo>
                    <a:pt x="136" y="655"/>
                  </a:lnTo>
                  <a:lnTo>
                    <a:pt x="136" y="656"/>
                  </a:lnTo>
                  <a:lnTo>
                    <a:pt x="136" y="658"/>
                  </a:lnTo>
                  <a:lnTo>
                    <a:pt x="136" y="659"/>
                  </a:lnTo>
                  <a:lnTo>
                    <a:pt x="136" y="660"/>
                  </a:lnTo>
                  <a:lnTo>
                    <a:pt x="137" y="662"/>
                  </a:lnTo>
                  <a:lnTo>
                    <a:pt x="137" y="662"/>
                  </a:lnTo>
                  <a:lnTo>
                    <a:pt x="137" y="664"/>
                  </a:lnTo>
                  <a:lnTo>
                    <a:pt x="138" y="665"/>
                  </a:lnTo>
                  <a:lnTo>
                    <a:pt x="138" y="666"/>
                  </a:lnTo>
                  <a:lnTo>
                    <a:pt x="139" y="667"/>
                  </a:lnTo>
                  <a:lnTo>
                    <a:pt x="139" y="668"/>
                  </a:lnTo>
                  <a:lnTo>
                    <a:pt x="139" y="669"/>
                  </a:lnTo>
                  <a:lnTo>
                    <a:pt x="140" y="670"/>
                  </a:lnTo>
                  <a:lnTo>
                    <a:pt x="140" y="671"/>
                  </a:lnTo>
                  <a:lnTo>
                    <a:pt x="141" y="673"/>
                  </a:lnTo>
                  <a:lnTo>
                    <a:pt x="142" y="675"/>
                  </a:lnTo>
                  <a:lnTo>
                    <a:pt x="142" y="677"/>
                  </a:lnTo>
                  <a:lnTo>
                    <a:pt x="143" y="678"/>
                  </a:lnTo>
                  <a:lnTo>
                    <a:pt x="143" y="679"/>
                  </a:lnTo>
                  <a:lnTo>
                    <a:pt x="144" y="680"/>
                  </a:lnTo>
                  <a:lnTo>
                    <a:pt x="145" y="682"/>
                  </a:lnTo>
                  <a:lnTo>
                    <a:pt x="145" y="682"/>
                  </a:lnTo>
                  <a:lnTo>
                    <a:pt x="145" y="683"/>
                  </a:lnTo>
                  <a:lnTo>
                    <a:pt x="145" y="683"/>
                  </a:lnTo>
                  <a:lnTo>
                    <a:pt x="145" y="684"/>
                  </a:lnTo>
                  <a:lnTo>
                    <a:pt x="145" y="685"/>
                  </a:lnTo>
                  <a:lnTo>
                    <a:pt x="145" y="686"/>
                  </a:lnTo>
                  <a:lnTo>
                    <a:pt x="145" y="687"/>
                  </a:lnTo>
                  <a:lnTo>
                    <a:pt x="144" y="689"/>
                  </a:lnTo>
                  <a:lnTo>
                    <a:pt x="144" y="690"/>
                  </a:lnTo>
                  <a:lnTo>
                    <a:pt x="144" y="692"/>
                  </a:lnTo>
                  <a:lnTo>
                    <a:pt x="144" y="693"/>
                  </a:lnTo>
                  <a:lnTo>
                    <a:pt x="144" y="695"/>
                  </a:lnTo>
                  <a:lnTo>
                    <a:pt x="143" y="696"/>
                  </a:lnTo>
                  <a:lnTo>
                    <a:pt x="143" y="698"/>
                  </a:lnTo>
                  <a:lnTo>
                    <a:pt x="143" y="700"/>
                  </a:lnTo>
                  <a:lnTo>
                    <a:pt x="143" y="701"/>
                  </a:lnTo>
                  <a:lnTo>
                    <a:pt x="142" y="704"/>
                  </a:lnTo>
                  <a:lnTo>
                    <a:pt x="142" y="705"/>
                  </a:lnTo>
                  <a:lnTo>
                    <a:pt x="142" y="707"/>
                  </a:lnTo>
                  <a:lnTo>
                    <a:pt x="141" y="709"/>
                  </a:lnTo>
                  <a:lnTo>
                    <a:pt x="141" y="711"/>
                  </a:lnTo>
                  <a:lnTo>
                    <a:pt x="141" y="713"/>
                  </a:lnTo>
                  <a:lnTo>
                    <a:pt x="141" y="714"/>
                  </a:lnTo>
                  <a:lnTo>
                    <a:pt x="140" y="716"/>
                  </a:lnTo>
                  <a:lnTo>
                    <a:pt x="140" y="718"/>
                  </a:lnTo>
                  <a:lnTo>
                    <a:pt x="139" y="719"/>
                  </a:lnTo>
                  <a:lnTo>
                    <a:pt x="139" y="721"/>
                  </a:lnTo>
                  <a:lnTo>
                    <a:pt x="138" y="722"/>
                  </a:lnTo>
                  <a:lnTo>
                    <a:pt x="138" y="724"/>
                  </a:lnTo>
                  <a:lnTo>
                    <a:pt x="137" y="725"/>
                  </a:lnTo>
                  <a:lnTo>
                    <a:pt x="137" y="726"/>
                  </a:lnTo>
                  <a:lnTo>
                    <a:pt x="136" y="727"/>
                  </a:lnTo>
                  <a:lnTo>
                    <a:pt x="136" y="728"/>
                  </a:lnTo>
                  <a:lnTo>
                    <a:pt x="136" y="729"/>
                  </a:lnTo>
                  <a:lnTo>
                    <a:pt x="135" y="730"/>
                  </a:lnTo>
                  <a:lnTo>
                    <a:pt x="134" y="732"/>
                  </a:lnTo>
                  <a:lnTo>
                    <a:pt x="132" y="734"/>
                  </a:lnTo>
                  <a:lnTo>
                    <a:pt x="131" y="735"/>
                  </a:lnTo>
                  <a:lnTo>
                    <a:pt x="130" y="737"/>
                  </a:lnTo>
                  <a:lnTo>
                    <a:pt x="128" y="738"/>
                  </a:lnTo>
                  <a:lnTo>
                    <a:pt x="127" y="740"/>
                  </a:lnTo>
                  <a:lnTo>
                    <a:pt x="126" y="741"/>
                  </a:lnTo>
                  <a:lnTo>
                    <a:pt x="125" y="743"/>
                  </a:lnTo>
                  <a:lnTo>
                    <a:pt x="124" y="744"/>
                  </a:lnTo>
                  <a:lnTo>
                    <a:pt x="124" y="746"/>
                  </a:lnTo>
                  <a:lnTo>
                    <a:pt x="124" y="747"/>
                  </a:lnTo>
                  <a:lnTo>
                    <a:pt x="125" y="749"/>
                  </a:lnTo>
                  <a:lnTo>
                    <a:pt x="126" y="751"/>
                  </a:lnTo>
                  <a:lnTo>
                    <a:pt x="127" y="752"/>
                  </a:lnTo>
                  <a:lnTo>
                    <a:pt x="129" y="755"/>
                  </a:lnTo>
                  <a:lnTo>
                    <a:pt x="130" y="756"/>
                  </a:lnTo>
                  <a:lnTo>
                    <a:pt x="132" y="758"/>
                  </a:lnTo>
                  <a:lnTo>
                    <a:pt x="134" y="760"/>
                  </a:lnTo>
                  <a:lnTo>
                    <a:pt x="136" y="761"/>
                  </a:lnTo>
                  <a:lnTo>
                    <a:pt x="137" y="763"/>
                  </a:lnTo>
                  <a:lnTo>
                    <a:pt x="139" y="764"/>
                  </a:lnTo>
                  <a:lnTo>
                    <a:pt x="141" y="766"/>
                  </a:lnTo>
                  <a:lnTo>
                    <a:pt x="142" y="767"/>
                  </a:lnTo>
                  <a:lnTo>
                    <a:pt x="144" y="768"/>
                  </a:lnTo>
                  <a:lnTo>
                    <a:pt x="145" y="769"/>
                  </a:lnTo>
                  <a:lnTo>
                    <a:pt x="147" y="770"/>
                  </a:lnTo>
                  <a:lnTo>
                    <a:pt x="148" y="771"/>
                  </a:lnTo>
                  <a:lnTo>
                    <a:pt x="149" y="771"/>
                  </a:lnTo>
                  <a:lnTo>
                    <a:pt x="149" y="772"/>
                  </a:lnTo>
                  <a:lnTo>
                    <a:pt x="149" y="773"/>
                  </a:lnTo>
                  <a:lnTo>
                    <a:pt x="148" y="773"/>
                  </a:lnTo>
                  <a:lnTo>
                    <a:pt x="147" y="776"/>
                  </a:lnTo>
                  <a:lnTo>
                    <a:pt x="147" y="776"/>
                  </a:lnTo>
                  <a:lnTo>
                    <a:pt x="147" y="777"/>
                  </a:lnTo>
                  <a:lnTo>
                    <a:pt x="146" y="779"/>
                  </a:lnTo>
                  <a:lnTo>
                    <a:pt x="146" y="779"/>
                  </a:lnTo>
                  <a:lnTo>
                    <a:pt x="145" y="781"/>
                  </a:lnTo>
                  <a:lnTo>
                    <a:pt x="145" y="782"/>
                  </a:lnTo>
                  <a:lnTo>
                    <a:pt x="144" y="784"/>
                  </a:lnTo>
                  <a:lnTo>
                    <a:pt x="144" y="785"/>
                  </a:lnTo>
                  <a:lnTo>
                    <a:pt x="143" y="787"/>
                  </a:lnTo>
                  <a:lnTo>
                    <a:pt x="143" y="788"/>
                  </a:lnTo>
                  <a:lnTo>
                    <a:pt x="142" y="790"/>
                  </a:lnTo>
                  <a:lnTo>
                    <a:pt x="142" y="791"/>
                  </a:lnTo>
                  <a:lnTo>
                    <a:pt x="142" y="793"/>
                  </a:lnTo>
                  <a:lnTo>
                    <a:pt x="141" y="794"/>
                  </a:lnTo>
                  <a:lnTo>
                    <a:pt x="141" y="796"/>
                  </a:lnTo>
                  <a:lnTo>
                    <a:pt x="141" y="798"/>
                  </a:lnTo>
                  <a:lnTo>
                    <a:pt x="140" y="800"/>
                  </a:lnTo>
                  <a:lnTo>
                    <a:pt x="140" y="801"/>
                  </a:lnTo>
                  <a:lnTo>
                    <a:pt x="140" y="803"/>
                  </a:lnTo>
                  <a:lnTo>
                    <a:pt x="140" y="804"/>
                  </a:lnTo>
                  <a:lnTo>
                    <a:pt x="140" y="806"/>
                  </a:lnTo>
                  <a:lnTo>
                    <a:pt x="140" y="807"/>
                  </a:lnTo>
                  <a:lnTo>
                    <a:pt x="140" y="809"/>
                  </a:lnTo>
                  <a:lnTo>
                    <a:pt x="140" y="810"/>
                  </a:lnTo>
                  <a:lnTo>
                    <a:pt x="140" y="811"/>
                  </a:lnTo>
                  <a:lnTo>
                    <a:pt x="140" y="813"/>
                  </a:lnTo>
                  <a:lnTo>
                    <a:pt x="141" y="814"/>
                  </a:lnTo>
                  <a:lnTo>
                    <a:pt x="142" y="816"/>
                  </a:lnTo>
                  <a:lnTo>
                    <a:pt x="143" y="818"/>
                  </a:lnTo>
                  <a:lnTo>
                    <a:pt x="145" y="820"/>
                  </a:lnTo>
                  <a:lnTo>
                    <a:pt x="145" y="821"/>
                  </a:lnTo>
                  <a:lnTo>
                    <a:pt x="146" y="822"/>
                  </a:lnTo>
                  <a:lnTo>
                    <a:pt x="147" y="823"/>
                  </a:lnTo>
                  <a:lnTo>
                    <a:pt x="148" y="824"/>
                  </a:lnTo>
                  <a:lnTo>
                    <a:pt x="149" y="825"/>
                  </a:lnTo>
                  <a:lnTo>
                    <a:pt x="149" y="826"/>
                  </a:lnTo>
                  <a:lnTo>
                    <a:pt x="149" y="827"/>
                  </a:lnTo>
                  <a:lnTo>
                    <a:pt x="151" y="828"/>
                  </a:lnTo>
                  <a:lnTo>
                    <a:pt x="152" y="829"/>
                  </a:lnTo>
                  <a:lnTo>
                    <a:pt x="153" y="831"/>
                  </a:lnTo>
                  <a:lnTo>
                    <a:pt x="154" y="831"/>
                  </a:lnTo>
                  <a:lnTo>
                    <a:pt x="155" y="833"/>
                  </a:lnTo>
                  <a:lnTo>
                    <a:pt x="156" y="834"/>
                  </a:lnTo>
                  <a:lnTo>
                    <a:pt x="157" y="835"/>
                  </a:lnTo>
                  <a:lnTo>
                    <a:pt x="158" y="836"/>
                  </a:lnTo>
                  <a:lnTo>
                    <a:pt x="160" y="837"/>
                  </a:lnTo>
                  <a:lnTo>
                    <a:pt x="161" y="838"/>
                  </a:lnTo>
                  <a:lnTo>
                    <a:pt x="162" y="840"/>
                  </a:lnTo>
                  <a:lnTo>
                    <a:pt x="163" y="841"/>
                  </a:lnTo>
                  <a:lnTo>
                    <a:pt x="164" y="842"/>
                  </a:lnTo>
                  <a:lnTo>
                    <a:pt x="166" y="843"/>
                  </a:lnTo>
                  <a:lnTo>
                    <a:pt x="167" y="844"/>
                  </a:lnTo>
                  <a:lnTo>
                    <a:pt x="168" y="846"/>
                  </a:lnTo>
                  <a:lnTo>
                    <a:pt x="170" y="846"/>
                  </a:lnTo>
                  <a:lnTo>
                    <a:pt x="171" y="848"/>
                  </a:lnTo>
                  <a:lnTo>
                    <a:pt x="172" y="849"/>
                  </a:lnTo>
                  <a:lnTo>
                    <a:pt x="174" y="850"/>
                  </a:lnTo>
                  <a:lnTo>
                    <a:pt x="174" y="852"/>
                  </a:lnTo>
                  <a:lnTo>
                    <a:pt x="176" y="852"/>
                  </a:lnTo>
                  <a:lnTo>
                    <a:pt x="177" y="854"/>
                  </a:lnTo>
                  <a:lnTo>
                    <a:pt x="179" y="855"/>
                  </a:lnTo>
                  <a:lnTo>
                    <a:pt x="180" y="856"/>
                  </a:lnTo>
                  <a:lnTo>
                    <a:pt x="181" y="857"/>
                  </a:lnTo>
                  <a:lnTo>
                    <a:pt x="183" y="858"/>
                  </a:lnTo>
                  <a:lnTo>
                    <a:pt x="184" y="859"/>
                  </a:lnTo>
                  <a:lnTo>
                    <a:pt x="186" y="861"/>
                  </a:lnTo>
                  <a:lnTo>
                    <a:pt x="187" y="861"/>
                  </a:lnTo>
                  <a:lnTo>
                    <a:pt x="187" y="863"/>
                  </a:lnTo>
                  <a:lnTo>
                    <a:pt x="188" y="864"/>
                  </a:lnTo>
                  <a:lnTo>
                    <a:pt x="190" y="865"/>
                  </a:lnTo>
                  <a:lnTo>
                    <a:pt x="191" y="866"/>
                  </a:lnTo>
                  <a:lnTo>
                    <a:pt x="193" y="867"/>
                  </a:lnTo>
                  <a:lnTo>
                    <a:pt x="194" y="867"/>
                  </a:lnTo>
                  <a:lnTo>
                    <a:pt x="195" y="869"/>
                  </a:lnTo>
                  <a:lnTo>
                    <a:pt x="198" y="870"/>
                  </a:lnTo>
                  <a:lnTo>
                    <a:pt x="200" y="873"/>
                  </a:lnTo>
                  <a:lnTo>
                    <a:pt x="201" y="874"/>
                  </a:lnTo>
                  <a:lnTo>
                    <a:pt x="204" y="876"/>
                  </a:lnTo>
                  <a:lnTo>
                    <a:pt x="206" y="877"/>
                  </a:lnTo>
                  <a:lnTo>
                    <a:pt x="208" y="879"/>
                  </a:lnTo>
                  <a:lnTo>
                    <a:pt x="209" y="879"/>
                  </a:lnTo>
                  <a:lnTo>
                    <a:pt x="211" y="880"/>
                  </a:lnTo>
                  <a:lnTo>
                    <a:pt x="212" y="881"/>
                  </a:lnTo>
                  <a:lnTo>
                    <a:pt x="213" y="882"/>
                  </a:lnTo>
                  <a:lnTo>
                    <a:pt x="214" y="882"/>
                  </a:lnTo>
                  <a:lnTo>
                    <a:pt x="216" y="882"/>
                  </a:lnTo>
                  <a:lnTo>
                    <a:pt x="218" y="883"/>
                  </a:lnTo>
                  <a:lnTo>
                    <a:pt x="220" y="884"/>
                  </a:lnTo>
                  <a:lnTo>
                    <a:pt x="221" y="885"/>
                  </a:lnTo>
                  <a:lnTo>
                    <a:pt x="223" y="885"/>
                  </a:lnTo>
                  <a:lnTo>
                    <a:pt x="225" y="886"/>
                  </a:lnTo>
                  <a:lnTo>
                    <a:pt x="226" y="887"/>
                  </a:lnTo>
                  <a:lnTo>
                    <a:pt x="228" y="887"/>
                  </a:lnTo>
                  <a:lnTo>
                    <a:pt x="230" y="888"/>
                  </a:lnTo>
                  <a:lnTo>
                    <a:pt x="232" y="888"/>
                  </a:lnTo>
                  <a:lnTo>
                    <a:pt x="234" y="888"/>
                  </a:lnTo>
                  <a:lnTo>
                    <a:pt x="236" y="889"/>
                  </a:lnTo>
                  <a:lnTo>
                    <a:pt x="238" y="890"/>
                  </a:lnTo>
                  <a:lnTo>
                    <a:pt x="239" y="891"/>
                  </a:lnTo>
                  <a:lnTo>
                    <a:pt x="242" y="891"/>
                  </a:lnTo>
                  <a:lnTo>
                    <a:pt x="244" y="891"/>
                  </a:lnTo>
                  <a:lnTo>
                    <a:pt x="246" y="891"/>
                  </a:lnTo>
                  <a:lnTo>
                    <a:pt x="248" y="892"/>
                  </a:lnTo>
                  <a:lnTo>
                    <a:pt x="251" y="893"/>
                  </a:lnTo>
                  <a:lnTo>
                    <a:pt x="252" y="893"/>
                  </a:lnTo>
                  <a:lnTo>
                    <a:pt x="254" y="894"/>
                  </a:lnTo>
                  <a:lnTo>
                    <a:pt x="257" y="894"/>
                  </a:lnTo>
                  <a:lnTo>
                    <a:pt x="259" y="894"/>
                  </a:lnTo>
                  <a:lnTo>
                    <a:pt x="261" y="894"/>
                  </a:lnTo>
                  <a:lnTo>
                    <a:pt x="263" y="895"/>
                  </a:lnTo>
                  <a:lnTo>
                    <a:pt x="265" y="895"/>
                  </a:lnTo>
                  <a:lnTo>
                    <a:pt x="267" y="895"/>
                  </a:lnTo>
                  <a:lnTo>
                    <a:pt x="270" y="896"/>
                  </a:lnTo>
                  <a:lnTo>
                    <a:pt x="272" y="896"/>
                  </a:lnTo>
                  <a:lnTo>
                    <a:pt x="274" y="896"/>
                  </a:lnTo>
                  <a:lnTo>
                    <a:pt x="277" y="897"/>
                  </a:lnTo>
                  <a:lnTo>
                    <a:pt x="278" y="897"/>
                  </a:lnTo>
                  <a:lnTo>
                    <a:pt x="280" y="897"/>
                  </a:lnTo>
                  <a:lnTo>
                    <a:pt x="282" y="897"/>
                  </a:lnTo>
                  <a:lnTo>
                    <a:pt x="285" y="897"/>
                  </a:lnTo>
                  <a:lnTo>
                    <a:pt x="287" y="897"/>
                  </a:lnTo>
                  <a:lnTo>
                    <a:pt x="289" y="897"/>
                  </a:lnTo>
                  <a:lnTo>
                    <a:pt x="291" y="897"/>
                  </a:lnTo>
                  <a:lnTo>
                    <a:pt x="293" y="897"/>
                  </a:lnTo>
                  <a:lnTo>
                    <a:pt x="295" y="897"/>
                  </a:lnTo>
                  <a:lnTo>
                    <a:pt x="297" y="897"/>
                  </a:lnTo>
                  <a:lnTo>
                    <a:pt x="299" y="897"/>
                  </a:lnTo>
                  <a:lnTo>
                    <a:pt x="301" y="897"/>
                  </a:lnTo>
                  <a:lnTo>
                    <a:pt x="303" y="897"/>
                  </a:lnTo>
                  <a:lnTo>
                    <a:pt x="304" y="897"/>
                  </a:lnTo>
                  <a:lnTo>
                    <a:pt x="306" y="897"/>
                  </a:lnTo>
                  <a:lnTo>
                    <a:pt x="308" y="897"/>
                  </a:lnTo>
                  <a:lnTo>
                    <a:pt x="310" y="897"/>
                  </a:lnTo>
                  <a:lnTo>
                    <a:pt x="311" y="897"/>
                  </a:lnTo>
                  <a:lnTo>
                    <a:pt x="313" y="896"/>
                  </a:lnTo>
                  <a:lnTo>
                    <a:pt x="315" y="896"/>
                  </a:lnTo>
                  <a:lnTo>
                    <a:pt x="316" y="895"/>
                  </a:lnTo>
                  <a:lnTo>
                    <a:pt x="317" y="895"/>
                  </a:lnTo>
                  <a:lnTo>
                    <a:pt x="319" y="895"/>
                  </a:lnTo>
                  <a:lnTo>
                    <a:pt x="320" y="894"/>
                  </a:lnTo>
                  <a:lnTo>
                    <a:pt x="321" y="894"/>
                  </a:lnTo>
                  <a:lnTo>
                    <a:pt x="323" y="894"/>
                  </a:lnTo>
                  <a:lnTo>
                    <a:pt x="324" y="894"/>
                  </a:lnTo>
                  <a:lnTo>
                    <a:pt x="326" y="893"/>
                  </a:lnTo>
                  <a:lnTo>
                    <a:pt x="327" y="892"/>
                  </a:lnTo>
                  <a:lnTo>
                    <a:pt x="328" y="892"/>
                  </a:lnTo>
                  <a:lnTo>
                    <a:pt x="329" y="891"/>
                  </a:lnTo>
                  <a:lnTo>
                    <a:pt x="330" y="891"/>
                  </a:lnTo>
                  <a:lnTo>
                    <a:pt x="332" y="890"/>
                  </a:lnTo>
                  <a:lnTo>
                    <a:pt x="335" y="888"/>
                  </a:lnTo>
                  <a:lnTo>
                    <a:pt x="337" y="888"/>
                  </a:lnTo>
                  <a:lnTo>
                    <a:pt x="340" y="887"/>
                  </a:lnTo>
                  <a:lnTo>
                    <a:pt x="342" y="885"/>
                  </a:lnTo>
                  <a:lnTo>
                    <a:pt x="343" y="884"/>
                  </a:lnTo>
                  <a:lnTo>
                    <a:pt x="345" y="882"/>
                  </a:lnTo>
                  <a:lnTo>
                    <a:pt x="347" y="882"/>
                  </a:lnTo>
                  <a:lnTo>
                    <a:pt x="349" y="880"/>
                  </a:lnTo>
                  <a:lnTo>
                    <a:pt x="351" y="879"/>
                  </a:lnTo>
                  <a:lnTo>
                    <a:pt x="352" y="878"/>
                  </a:lnTo>
                  <a:lnTo>
                    <a:pt x="354" y="876"/>
                  </a:lnTo>
                  <a:lnTo>
                    <a:pt x="355" y="875"/>
                  </a:lnTo>
                  <a:lnTo>
                    <a:pt x="356" y="874"/>
                  </a:lnTo>
                  <a:lnTo>
                    <a:pt x="358" y="873"/>
                  </a:lnTo>
                  <a:lnTo>
                    <a:pt x="359" y="872"/>
                  </a:lnTo>
                  <a:lnTo>
                    <a:pt x="360" y="870"/>
                  </a:lnTo>
                  <a:lnTo>
                    <a:pt x="361" y="870"/>
                  </a:lnTo>
                  <a:lnTo>
                    <a:pt x="362" y="869"/>
                  </a:lnTo>
                  <a:lnTo>
                    <a:pt x="364" y="868"/>
                  </a:lnTo>
                  <a:lnTo>
                    <a:pt x="365" y="866"/>
                  </a:lnTo>
                  <a:lnTo>
                    <a:pt x="366" y="865"/>
                  </a:lnTo>
                  <a:lnTo>
                    <a:pt x="367" y="864"/>
                  </a:lnTo>
                  <a:lnTo>
                    <a:pt x="367" y="864"/>
                  </a:lnTo>
                  <a:lnTo>
                    <a:pt x="368" y="864"/>
                  </a:lnTo>
                  <a:lnTo>
                    <a:pt x="368" y="864"/>
                  </a:lnTo>
                  <a:lnTo>
                    <a:pt x="370" y="864"/>
                  </a:lnTo>
                  <a:lnTo>
                    <a:pt x="372" y="864"/>
                  </a:lnTo>
                  <a:lnTo>
                    <a:pt x="374" y="864"/>
                  </a:lnTo>
                  <a:lnTo>
                    <a:pt x="375" y="864"/>
                  </a:lnTo>
                  <a:lnTo>
                    <a:pt x="377" y="865"/>
                  </a:lnTo>
                  <a:lnTo>
                    <a:pt x="378" y="865"/>
                  </a:lnTo>
                  <a:lnTo>
                    <a:pt x="380" y="865"/>
                  </a:lnTo>
                  <a:lnTo>
                    <a:pt x="381" y="865"/>
                  </a:lnTo>
                  <a:lnTo>
                    <a:pt x="382" y="865"/>
                  </a:lnTo>
                  <a:lnTo>
                    <a:pt x="384" y="865"/>
                  </a:lnTo>
                  <a:lnTo>
                    <a:pt x="386" y="865"/>
                  </a:lnTo>
                  <a:lnTo>
                    <a:pt x="387" y="865"/>
                  </a:lnTo>
                  <a:lnTo>
                    <a:pt x="389" y="865"/>
                  </a:lnTo>
                  <a:lnTo>
                    <a:pt x="391" y="865"/>
                  </a:lnTo>
                  <a:lnTo>
                    <a:pt x="394" y="865"/>
                  </a:lnTo>
                  <a:lnTo>
                    <a:pt x="394" y="865"/>
                  </a:lnTo>
                  <a:lnTo>
                    <a:pt x="397" y="865"/>
                  </a:lnTo>
                  <a:lnTo>
                    <a:pt x="399" y="865"/>
                  </a:lnTo>
                  <a:lnTo>
                    <a:pt x="401" y="866"/>
                  </a:lnTo>
                  <a:lnTo>
                    <a:pt x="403" y="866"/>
                  </a:lnTo>
                  <a:lnTo>
                    <a:pt x="406" y="866"/>
                  </a:lnTo>
                  <a:lnTo>
                    <a:pt x="407" y="866"/>
                  </a:lnTo>
                  <a:lnTo>
                    <a:pt x="410" y="866"/>
                  </a:lnTo>
                  <a:lnTo>
                    <a:pt x="412" y="866"/>
                  </a:lnTo>
                  <a:lnTo>
                    <a:pt x="414" y="866"/>
                  </a:lnTo>
                  <a:lnTo>
                    <a:pt x="416" y="866"/>
                  </a:lnTo>
                  <a:lnTo>
                    <a:pt x="419" y="866"/>
                  </a:lnTo>
                  <a:lnTo>
                    <a:pt x="420" y="865"/>
                  </a:lnTo>
                  <a:lnTo>
                    <a:pt x="423" y="865"/>
                  </a:lnTo>
                  <a:lnTo>
                    <a:pt x="425" y="865"/>
                  </a:lnTo>
                  <a:lnTo>
                    <a:pt x="427" y="865"/>
                  </a:lnTo>
                  <a:lnTo>
                    <a:pt x="430" y="865"/>
                  </a:lnTo>
                  <a:lnTo>
                    <a:pt x="432" y="865"/>
                  </a:lnTo>
                  <a:lnTo>
                    <a:pt x="434" y="864"/>
                  </a:lnTo>
                  <a:lnTo>
                    <a:pt x="436" y="864"/>
                  </a:lnTo>
                  <a:lnTo>
                    <a:pt x="438" y="864"/>
                  </a:lnTo>
                  <a:lnTo>
                    <a:pt x="441" y="864"/>
                  </a:lnTo>
                  <a:lnTo>
                    <a:pt x="443" y="864"/>
                  </a:lnTo>
                  <a:lnTo>
                    <a:pt x="446" y="864"/>
                  </a:lnTo>
                  <a:lnTo>
                    <a:pt x="447" y="864"/>
                  </a:lnTo>
                  <a:lnTo>
                    <a:pt x="449" y="863"/>
                  </a:lnTo>
                  <a:lnTo>
                    <a:pt x="451" y="863"/>
                  </a:lnTo>
                  <a:lnTo>
                    <a:pt x="453" y="862"/>
                  </a:lnTo>
                  <a:lnTo>
                    <a:pt x="455" y="862"/>
                  </a:lnTo>
                  <a:lnTo>
                    <a:pt x="458" y="861"/>
                  </a:lnTo>
                  <a:lnTo>
                    <a:pt x="459" y="861"/>
                  </a:lnTo>
                  <a:lnTo>
                    <a:pt x="461" y="861"/>
                  </a:lnTo>
                  <a:lnTo>
                    <a:pt x="463" y="860"/>
                  </a:lnTo>
                  <a:lnTo>
                    <a:pt x="465" y="860"/>
                  </a:lnTo>
                  <a:lnTo>
                    <a:pt x="467" y="859"/>
                  </a:lnTo>
                  <a:lnTo>
                    <a:pt x="468" y="859"/>
                  </a:lnTo>
                  <a:lnTo>
                    <a:pt x="470" y="858"/>
                  </a:lnTo>
                  <a:lnTo>
                    <a:pt x="472" y="858"/>
                  </a:lnTo>
                  <a:lnTo>
                    <a:pt x="473" y="857"/>
                  </a:lnTo>
                  <a:lnTo>
                    <a:pt x="474" y="856"/>
                  </a:lnTo>
                  <a:lnTo>
                    <a:pt x="475" y="855"/>
                  </a:lnTo>
                  <a:lnTo>
                    <a:pt x="477" y="855"/>
                  </a:lnTo>
                  <a:lnTo>
                    <a:pt x="478" y="854"/>
                  </a:lnTo>
                  <a:lnTo>
                    <a:pt x="480" y="853"/>
                  </a:lnTo>
                  <a:lnTo>
                    <a:pt x="482" y="852"/>
                  </a:lnTo>
                  <a:lnTo>
                    <a:pt x="485" y="850"/>
                  </a:lnTo>
                  <a:lnTo>
                    <a:pt x="486" y="848"/>
                  </a:lnTo>
                  <a:lnTo>
                    <a:pt x="488" y="846"/>
                  </a:lnTo>
                  <a:lnTo>
                    <a:pt x="491" y="844"/>
                  </a:lnTo>
                  <a:lnTo>
                    <a:pt x="493" y="843"/>
                  </a:lnTo>
                  <a:lnTo>
                    <a:pt x="493" y="841"/>
                  </a:lnTo>
                  <a:lnTo>
                    <a:pt x="494" y="840"/>
                  </a:lnTo>
                  <a:lnTo>
                    <a:pt x="495" y="840"/>
                  </a:lnTo>
                  <a:lnTo>
                    <a:pt x="496" y="838"/>
                  </a:lnTo>
                  <a:lnTo>
                    <a:pt x="498" y="837"/>
                  </a:lnTo>
                  <a:lnTo>
                    <a:pt x="499" y="834"/>
                  </a:lnTo>
                  <a:lnTo>
                    <a:pt x="499" y="834"/>
                  </a:lnTo>
                  <a:lnTo>
                    <a:pt x="500" y="833"/>
                  </a:lnTo>
                  <a:lnTo>
                    <a:pt x="501" y="831"/>
                  </a:lnTo>
                  <a:lnTo>
                    <a:pt x="502" y="831"/>
                  </a:lnTo>
                  <a:lnTo>
                    <a:pt x="503" y="828"/>
                  </a:lnTo>
                  <a:lnTo>
                    <a:pt x="504" y="827"/>
                  </a:lnTo>
                  <a:lnTo>
                    <a:pt x="505" y="825"/>
                  </a:lnTo>
                  <a:lnTo>
                    <a:pt x="505" y="825"/>
                  </a:lnTo>
                  <a:lnTo>
                    <a:pt x="506" y="824"/>
                  </a:lnTo>
                  <a:lnTo>
                    <a:pt x="506" y="822"/>
                  </a:lnTo>
                  <a:lnTo>
                    <a:pt x="507" y="821"/>
                  </a:lnTo>
                  <a:lnTo>
                    <a:pt x="508" y="819"/>
                  </a:lnTo>
                  <a:lnTo>
                    <a:pt x="508" y="818"/>
                  </a:lnTo>
                  <a:lnTo>
                    <a:pt x="508" y="816"/>
                  </a:lnTo>
                  <a:lnTo>
                    <a:pt x="508" y="816"/>
                  </a:lnTo>
                  <a:lnTo>
                    <a:pt x="509" y="815"/>
                  </a:lnTo>
                  <a:lnTo>
                    <a:pt x="509" y="813"/>
                  </a:lnTo>
                  <a:lnTo>
                    <a:pt x="510" y="811"/>
                  </a:lnTo>
                  <a:lnTo>
                    <a:pt x="510" y="810"/>
                  </a:lnTo>
                  <a:lnTo>
                    <a:pt x="510" y="808"/>
                  </a:lnTo>
                  <a:lnTo>
                    <a:pt x="510" y="806"/>
                  </a:lnTo>
                  <a:lnTo>
                    <a:pt x="510" y="804"/>
                  </a:lnTo>
                  <a:lnTo>
                    <a:pt x="510" y="803"/>
                  </a:lnTo>
                  <a:lnTo>
                    <a:pt x="510" y="802"/>
                  </a:lnTo>
                  <a:lnTo>
                    <a:pt x="510" y="800"/>
                  </a:lnTo>
                  <a:lnTo>
                    <a:pt x="510" y="799"/>
                  </a:lnTo>
                  <a:lnTo>
                    <a:pt x="509" y="797"/>
                  </a:lnTo>
                  <a:lnTo>
                    <a:pt x="508" y="796"/>
                  </a:lnTo>
                  <a:lnTo>
                    <a:pt x="508" y="795"/>
                  </a:lnTo>
                  <a:lnTo>
                    <a:pt x="507" y="794"/>
                  </a:lnTo>
                  <a:lnTo>
                    <a:pt x="506" y="793"/>
                  </a:lnTo>
                  <a:lnTo>
                    <a:pt x="505" y="791"/>
                  </a:lnTo>
                  <a:lnTo>
                    <a:pt x="504" y="790"/>
                  </a:lnTo>
                  <a:lnTo>
                    <a:pt x="503" y="789"/>
                  </a:lnTo>
                  <a:lnTo>
                    <a:pt x="501" y="788"/>
                  </a:lnTo>
                  <a:lnTo>
                    <a:pt x="500" y="787"/>
                  </a:lnTo>
                  <a:lnTo>
                    <a:pt x="499" y="786"/>
                  </a:lnTo>
                  <a:lnTo>
                    <a:pt x="498" y="785"/>
                  </a:lnTo>
                  <a:lnTo>
                    <a:pt x="497" y="784"/>
                  </a:lnTo>
                  <a:lnTo>
                    <a:pt x="496" y="782"/>
                  </a:lnTo>
                  <a:lnTo>
                    <a:pt x="494" y="782"/>
                  </a:lnTo>
                  <a:lnTo>
                    <a:pt x="493" y="781"/>
                  </a:lnTo>
                  <a:lnTo>
                    <a:pt x="492" y="780"/>
                  </a:lnTo>
                  <a:lnTo>
                    <a:pt x="490" y="779"/>
                  </a:lnTo>
                  <a:lnTo>
                    <a:pt x="489" y="778"/>
                  </a:lnTo>
                  <a:lnTo>
                    <a:pt x="488" y="778"/>
                  </a:lnTo>
                  <a:lnTo>
                    <a:pt x="485" y="776"/>
                  </a:lnTo>
                  <a:lnTo>
                    <a:pt x="484" y="775"/>
                  </a:lnTo>
                  <a:lnTo>
                    <a:pt x="482" y="774"/>
                  </a:lnTo>
                  <a:lnTo>
                    <a:pt x="481" y="773"/>
                  </a:lnTo>
                  <a:lnTo>
                    <a:pt x="480" y="773"/>
                  </a:lnTo>
                  <a:lnTo>
                    <a:pt x="480" y="773"/>
                  </a:lnTo>
                  <a:lnTo>
                    <a:pt x="480" y="771"/>
                  </a:lnTo>
                  <a:lnTo>
                    <a:pt x="480" y="770"/>
                  </a:lnTo>
                  <a:lnTo>
                    <a:pt x="480" y="769"/>
                  </a:lnTo>
                  <a:lnTo>
                    <a:pt x="480" y="767"/>
                  </a:lnTo>
                  <a:lnTo>
                    <a:pt x="481" y="766"/>
                  </a:lnTo>
                  <a:lnTo>
                    <a:pt x="481" y="764"/>
                  </a:lnTo>
                  <a:lnTo>
                    <a:pt x="481" y="762"/>
                  </a:lnTo>
                  <a:lnTo>
                    <a:pt x="481" y="761"/>
                  </a:lnTo>
                  <a:lnTo>
                    <a:pt x="482" y="758"/>
                  </a:lnTo>
                  <a:lnTo>
                    <a:pt x="482" y="758"/>
                  </a:lnTo>
                  <a:lnTo>
                    <a:pt x="482" y="756"/>
                  </a:lnTo>
                  <a:lnTo>
                    <a:pt x="482" y="755"/>
                  </a:lnTo>
                  <a:lnTo>
                    <a:pt x="482" y="755"/>
                  </a:lnTo>
                  <a:lnTo>
                    <a:pt x="482" y="753"/>
                  </a:lnTo>
                  <a:lnTo>
                    <a:pt x="483" y="752"/>
                  </a:lnTo>
                  <a:lnTo>
                    <a:pt x="483" y="751"/>
                  </a:lnTo>
                  <a:lnTo>
                    <a:pt x="483" y="750"/>
                  </a:lnTo>
                  <a:lnTo>
                    <a:pt x="483" y="749"/>
                  </a:lnTo>
                  <a:lnTo>
                    <a:pt x="483" y="747"/>
                  </a:lnTo>
                  <a:lnTo>
                    <a:pt x="484" y="746"/>
                  </a:lnTo>
                  <a:lnTo>
                    <a:pt x="484" y="745"/>
                  </a:lnTo>
                  <a:lnTo>
                    <a:pt x="484" y="743"/>
                  </a:lnTo>
                  <a:lnTo>
                    <a:pt x="484" y="743"/>
                  </a:lnTo>
                  <a:lnTo>
                    <a:pt x="484" y="741"/>
                  </a:lnTo>
                  <a:lnTo>
                    <a:pt x="484" y="740"/>
                  </a:lnTo>
                  <a:lnTo>
                    <a:pt x="484" y="739"/>
                  </a:lnTo>
                  <a:lnTo>
                    <a:pt x="484" y="737"/>
                  </a:lnTo>
                  <a:lnTo>
                    <a:pt x="485" y="737"/>
                  </a:lnTo>
                  <a:lnTo>
                    <a:pt x="485" y="735"/>
                  </a:lnTo>
                  <a:lnTo>
                    <a:pt x="485" y="734"/>
                  </a:lnTo>
                  <a:lnTo>
                    <a:pt x="485" y="733"/>
                  </a:lnTo>
                  <a:lnTo>
                    <a:pt x="485" y="732"/>
                  </a:lnTo>
                  <a:lnTo>
                    <a:pt x="485" y="731"/>
                  </a:lnTo>
                  <a:lnTo>
                    <a:pt x="485" y="730"/>
                  </a:lnTo>
                  <a:lnTo>
                    <a:pt x="485" y="728"/>
                  </a:lnTo>
                  <a:lnTo>
                    <a:pt x="485" y="728"/>
                  </a:lnTo>
                  <a:lnTo>
                    <a:pt x="485" y="726"/>
                  </a:lnTo>
                  <a:lnTo>
                    <a:pt x="485" y="725"/>
                  </a:lnTo>
                  <a:lnTo>
                    <a:pt x="485" y="724"/>
                  </a:lnTo>
                  <a:lnTo>
                    <a:pt x="485" y="723"/>
                  </a:lnTo>
                  <a:lnTo>
                    <a:pt x="485" y="722"/>
                  </a:lnTo>
                  <a:lnTo>
                    <a:pt x="485" y="720"/>
                  </a:lnTo>
                  <a:lnTo>
                    <a:pt x="486" y="719"/>
                  </a:lnTo>
                  <a:lnTo>
                    <a:pt x="486" y="717"/>
                  </a:lnTo>
                  <a:lnTo>
                    <a:pt x="486" y="716"/>
                  </a:lnTo>
                  <a:lnTo>
                    <a:pt x="486" y="714"/>
                  </a:lnTo>
                  <a:lnTo>
                    <a:pt x="485" y="713"/>
                  </a:lnTo>
                  <a:lnTo>
                    <a:pt x="485" y="711"/>
                  </a:lnTo>
                  <a:lnTo>
                    <a:pt x="485" y="709"/>
                  </a:lnTo>
                  <a:lnTo>
                    <a:pt x="485" y="707"/>
                  </a:lnTo>
                  <a:lnTo>
                    <a:pt x="485" y="705"/>
                  </a:lnTo>
                  <a:lnTo>
                    <a:pt x="484" y="704"/>
                  </a:lnTo>
                  <a:lnTo>
                    <a:pt x="484" y="701"/>
                  </a:lnTo>
                  <a:lnTo>
                    <a:pt x="484" y="701"/>
                  </a:lnTo>
                  <a:lnTo>
                    <a:pt x="484" y="699"/>
                  </a:lnTo>
                  <a:lnTo>
                    <a:pt x="483" y="698"/>
                  </a:lnTo>
                  <a:lnTo>
                    <a:pt x="483" y="697"/>
                  </a:lnTo>
                  <a:lnTo>
                    <a:pt x="482" y="696"/>
                  </a:lnTo>
                  <a:lnTo>
                    <a:pt x="482" y="695"/>
                  </a:lnTo>
                  <a:lnTo>
                    <a:pt x="482" y="694"/>
                  </a:lnTo>
                  <a:lnTo>
                    <a:pt x="482" y="692"/>
                  </a:lnTo>
                  <a:lnTo>
                    <a:pt x="481" y="692"/>
                  </a:lnTo>
                  <a:lnTo>
                    <a:pt x="481" y="691"/>
                  </a:lnTo>
                  <a:lnTo>
                    <a:pt x="480" y="689"/>
                  </a:lnTo>
                  <a:lnTo>
                    <a:pt x="480" y="689"/>
                  </a:lnTo>
                  <a:lnTo>
                    <a:pt x="480" y="687"/>
                  </a:lnTo>
                  <a:lnTo>
                    <a:pt x="479" y="686"/>
                  </a:lnTo>
                  <a:lnTo>
                    <a:pt x="479" y="685"/>
                  </a:lnTo>
                  <a:lnTo>
                    <a:pt x="479" y="684"/>
                  </a:lnTo>
                  <a:lnTo>
                    <a:pt x="478" y="683"/>
                  </a:lnTo>
                  <a:lnTo>
                    <a:pt x="478" y="682"/>
                  </a:lnTo>
                  <a:lnTo>
                    <a:pt x="478" y="681"/>
                  </a:lnTo>
                  <a:lnTo>
                    <a:pt x="477" y="680"/>
                  </a:lnTo>
                  <a:lnTo>
                    <a:pt x="477" y="678"/>
                  </a:lnTo>
                  <a:lnTo>
                    <a:pt x="476" y="676"/>
                  </a:lnTo>
                  <a:lnTo>
                    <a:pt x="475" y="674"/>
                  </a:lnTo>
                  <a:lnTo>
                    <a:pt x="475" y="672"/>
                  </a:lnTo>
                  <a:lnTo>
                    <a:pt x="474" y="671"/>
                  </a:lnTo>
                  <a:lnTo>
                    <a:pt x="474" y="669"/>
                  </a:lnTo>
                  <a:lnTo>
                    <a:pt x="473" y="668"/>
                  </a:lnTo>
                  <a:lnTo>
                    <a:pt x="472" y="667"/>
                  </a:lnTo>
                  <a:lnTo>
                    <a:pt x="472" y="665"/>
                  </a:lnTo>
                  <a:lnTo>
                    <a:pt x="472" y="665"/>
                  </a:lnTo>
                  <a:lnTo>
                    <a:pt x="472" y="664"/>
                  </a:lnTo>
                  <a:lnTo>
                    <a:pt x="472" y="663"/>
                  </a:lnTo>
                  <a:lnTo>
                    <a:pt x="472" y="663"/>
                  </a:lnTo>
                  <a:lnTo>
                    <a:pt x="472" y="662"/>
                  </a:lnTo>
                  <a:lnTo>
                    <a:pt x="472" y="661"/>
                  </a:lnTo>
                  <a:lnTo>
                    <a:pt x="472" y="659"/>
                  </a:lnTo>
                  <a:lnTo>
                    <a:pt x="473" y="659"/>
                  </a:lnTo>
                  <a:lnTo>
                    <a:pt x="474" y="657"/>
                  </a:lnTo>
                  <a:lnTo>
                    <a:pt x="474" y="656"/>
                  </a:lnTo>
                  <a:lnTo>
                    <a:pt x="475" y="654"/>
                  </a:lnTo>
                  <a:lnTo>
                    <a:pt x="476" y="653"/>
                  </a:lnTo>
                  <a:lnTo>
                    <a:pt x="476" y="650"/>
                  </a:lnTo>
                  <a:lnTo>
                    <a:pt x="477" y="649"/>
                  </a:lnTo>
                  <a:lnTo>
                    <a:pt x="478" y="647"/>
                  </a:lnTo>
                  <a:lnTo>
                    <a:pt x="479" y="645"/>
                  </a:lnTo>
                  <a:lnTo>
                    <a:pt x="480" y="643"/>
                  </a:lnTo>
                  <a:lnTo>
                    <a:pt x="480" y="642"/>
                  </a:lnTo>
                  <a:lnTo>
                    <a:pt x="481" y="640"/>
                  </a:lnTo>
                  <a:lnTo>
                    <a:pt x="481" y="640"/>
                  </a:lnTo>
                  <a:lnTo>
                    <a:pt x="482" y="638"/>
                  </a:lnTo>
                  <a:lnTo>
                    <a:pt x="482" y="637"/>
                  </a:lnTo>
                  <a:lnTo>
                    <a:pt x="482" y="637"/>
                  </a:lnTo>
                  <a:lnTo>
                    <a:pt x="483" y="635"/>
                  </a:lnTo>
                  <a:lnTo>
                    <a:pt x="484" y="634"/>
                  </a:lnTo>
                  <a:lnTo>
                    <a:pt x="484" y="633"/>
                  </a:lnTo>
                  <a:lnTo>
                    <a:pt x="484" y="632"/>
                  </a:lnTo>
                  <a:lnTo>
                    <a:pt x="485" y="631"/>
                  </a:lnTo>
                  <a:lnTo>
                    <a:pt x="485" y="630"/>
                  </a:lnTo>
                  <a:lnTo>
                    <a:pt x="485" y="628"/>
                  </a:lnTo>
                  <a:lnTo>
                    <a:pt x="485" y="628"/>
                  </a:lnTo>
                  <a:lnTo>
                    <a:pt x="485" y="626"/>
                  </a:lnTo>
                  <a:lnTo>
                    <a:pt x="486" y="625"/>
                  </a:lnTo>
                  <a:lnTo>
                    <a:pt x="486" y="624"/>
                  </a:lnTo>
                  <a:lnTo>
                    <a:pt x="487" y="623"/>
                  </a:lnTo>
                  <a:lnTo>
                    <a:pt x="487" y="622"/>
                  </a:lnTo>
                  <a:lnTo>
                    <a:pt x="488" y="621"/>
                  </a:lnTo>
                  <a:lnTo>
                    <a:pt x="488" y="620"/>
                  </a:lnTo>
                  <a:lnTo>
                    <a:pt x="488" y="619"/>
                  </a:lnTo>
                  <a:lnTo>
                    <a:pt x="489" y="618"/>
                  </a:lnTo>
                  <a:lnTo>
                    <a:pt x="489" y="617"/>
                  </a:lnTo>
                  <a:lnTo>
                    <a:pt x="490" y="616"/>
                  </a:lnTo>
                  <a:lnTo>
                    <a:pt x="490" y="615"/>
                  </a:lnTo>
                  <a:lnTo>
                    <a:pt x="490" y="614"/>
                  </a:lnTo>
                  <a:lnTo>
                    <a:pt x="491" y="613"/>
                  </a:lnTo>
                  <a:lnTo>
                    <a:pt x="491" y="611"/>
                  </a:lnTo>
                  <a:lnTo>
                    <a:pt x="492" y="610"/>
                  </a:lnTo>
                  <a:lnTo>
                    <a:pt x="492" y="608"/>
                  </a:lnTo>
                  <a:lnTo>
                    <a:pt x="493" y="607"/>
                  </a:lnTo>
                  <a:lnTo>
                    <a:pt x="493" y="604"/>
                  </a:lnTo>
                  <a:lnTo>
                    <a:pt x="493" y="603"/>
                  </a:lnTo>
                  <a:lnTo>
                    <a:pt x="493" y="601"/>
                  </a:lnTo>
                  <a:lnTo>
                    <a:pt x="493" y="600"/>
                  </a:lnTo>
                  <a:lnTo>
                    <a:pt x="493" y="598"/>
                  </a:lnTo>
                  <a:lnTo>
                    <a:pt x="493" y="596"/>
                  </a:lnTo>
                  <a:lnTo>
                    <a:pt x="493" y="595"/>
                  </a:lnTo>
                  <a:lnTo>
                    <a:pt x="493" y="593"/>
                  </a:lnTo>
                  <a:lnTo>
                    <a:pt x="493" y="592"/>
                  </a:lnTo>
                  <a:lnTo>
                    <a:pt x="493" y="590"/>
                  </a:lnTo>
                  <a:lnTo>
                    <a:pt x="492" y="588"/>
                  </a:lnTo>
                  <a:lnTo>
                    <a:pt x="492" y="586"/>
                  </a:lnTo>
                  <a:lnTo>
                    <a:pt x="491" y="586"/>
                  </a:lnTo>
                  <a:lnTo>
                    <a:pt x="491" y="584"/>
                  </a:lnTo>
                  <a:lnTo>
                    <a:pt x="491" y="583"/>
                  </a:lnTo>
                  <a:lnTo>
                    <a:pt x="490" y="581"/>
                  </a:lnTo>
                  <a:lnTo>
                    <a:pt x="490" y="580"/>
                  </a:lnTo>
                  <a:lnTo>
                    <a:pt x="490" y="579"/>
                  </a:lnTo>
                  <a:lnTo>
                    <a:pt x="489" y="577"/>
                  </a:lnTo>
                  <a:lnTo>
                    <a:pt x="489" y="577"/>
                  </a:lnTo>
                  <a:lnTo>
                    <a:pt x="488" y="576"/>
                  </a:lnTo>
                  <a:lnTo>
                    <a:pt x="488" y="575"/>
                  </a:lnTo>
                  <a:lnTo>
                    <a:pt x="488" y="574"/>
                  </a:lnTo>
                  <a:lnTo>
                    <a:pt x="487" y="572"/>
                  </a:lnTo>
                  <a:lnTo>
                    <a:pt x="487" y="571"/>
                  </a:lnTo>
                  <a:lnTo>
                    <a:pt x="487" y="571"/>
                  </a:lnTo>
                  <a:lnTo>
                    <a:pt x="487" y="502"/>
                  </a:lnTo>
                  <a:lnTo>
                    <a:pt x="508" y="488"/>
                  </a:lnTo>
                  <a:lnTo>
                    <a:pt x="508" y="488"/>
                  </a:lnTo>
                  <a:lnTo>
                    <a:pt x="509" y="488"/>
                  </a:lnTo>
                  <a:lnTo>
                    <a:pt x="510" y="488"/>
                  </a:lnTo>
                  <a:lnTo>
                    <a:pt x="511" y="488"/>
                  </a:lnTo>
                  <a:lnTo>
                    <a:pt x="513" y="488"/>
                  </a:lnTo>
                  <a:lnTo>
                    <a:pt x="514" y="488"/>
                  </a:lnTo>
                  <a:lnTo>
                    <a:pt x="515" y="488"/>
                  </a:lnTo>
                  <a:lnTo>
                    <a:pt x="516" y="488"/>
                  </a:lnTo>
                  <a:lnTo>
                    <a:pt x="518" y="488"/>
                  </a:lnTo>
                  <a:lnTo>
                    <a:pt x="519" y="488"/>
                  </a:lnTo>
                  <a:lnTo>
                    <a:pt x="521" y="488"/>
                  </a:lnTo>
                  <a:lnTo>
                    <a:pt x="522" y="487"/>
                  </a:lnTo>
                  <a:lnTo>
                    <a:pt x="523" y="487"/>
                  </a:lnTo>
                  <a:lnTo>
                    <a:pt x="524" y="487"/>
                  </a:lnTo>
                  <a:lnTo>
                    <a:pt x="526" y="487"/>
                  </a:lnTo>
                  <a:lnTo>
                    <a:pt x="527" y="487"/>
                  </a:lnTo>
                  <a:lnTo>
                    <a:pt x="529" y="487"/>
                  </a:lnTo>
                  <a:lnTo>
                    <a:pt x="531" y="486"/>
                  </a:lnTo>
                  <a:lnTo>
                    <a:pt x="533" y="486"/>
                  </a:lnTo>
                  <a:lnTo>
                    <a:pt x="535" y="486"/>
                  </a:lnTo>
                  <a:lnTo>
                    <a:pt x="536" y="486"/>
                  </a:lnTo>
                  <a:lnTo>
                    <a:pt x="538" y="485"/>
                  </a:lnTo>
                  <a:lnTo>
                    <a:pt x="540" y="485"/>
                  </a:lnTo>
                  <a:lnTo>
                    <a:pt x="542" y="484"/>
                  </a:lnTo>
                  <a:lnTo>
                    <a:pt x="545" y="484"/>
                  </a:lnTo>
                  <a:lnTo>
                    <a:pt x="547" y="483"/>
                  </a:lnTo>
                  <a:lnTo>
                    <a:pt x="549" y="483"/>
                  </a:lnTo>
                  <a:lnTo>
                    <a:pt x="550" y="483"/>
                  </a:lnTo>
                  <a:lnTo>
                    <a:pt x="552" y="482"/>
                  </a:lnTo>
                  <a:lnTo>
                    <a:pt x="555" y="481"/>
                  </a:lnTo>
                  <a:lnTo>
                    <a:pt x="557" y="481"/>
                  </a:lnTo>
                  <a:lnTo>
                    <a:pt x="559" y="480"/>
                  </a:lnTo>
                  <a:lnTo>
                    <a:pt x="562" y="480"/>
                  </a:lnTo>
                  <a:lnTo>
                    <a:pt x="563" y="479"/>
                  </a:lnTo>
                  <a:lnTo>
                    <a:pt x="566" y="477"/>
                  </a:lnTo>
                  <a:lnTo>
                    <a:pt x="568" y="477"/>
                  </a:lnTo>
                  <a:lnTo>
                    <a:pt x="570" y="476"/>
                  </a:lnTo>
                  <a:lnTo>
                    <a:pt x="573" y="475"/>
                  </a:lnTo>
                  <a:lnTo>
                    <a:pt x="575" y="474"/>
                  </a:lnTo>
                  <a:lnTo>
                    <a:pt x="577" y="473"/>
                  </a:lnTo>
                  <a:lnTo>
                    <a:pt x="580" y="472"/>
                  </a:lnTo>
                  <a:lnTo>
                    <a:pt x="582" y="471"/>
                  </a:lnTo>
                  <a:lnTo>
                    <a:pt x="584" y="470"/>
                  </a:lnTo>
                  <a:lnTo>
                    <a:pt x="587" y="468"/>
                  </a:lnTo>
                  <a:lnTo>
                    <a:pt x="589" y="467"/>
                  </a:lnTo>
                  <a:lnTo>
                    <a:pt x="591" y="465"/>
                  </a:lnTo>
                  <a:lnTo>
                    <a:pt x="593" y="464"/>
                  </a:lnTo>
                  <a:lnTo>
                    <a:pt x="596" y="462"/>
                  </a:lnTo>
                  <a:lnTo>
                    <a:pt x="599" y="461"/>
                  </a:lnTo>
                  <a:lnTo>
                    <a:pt x="601" y="459"/>
                  </a:lnTo>
                  <a:lnTo>
                    <a:pt x="602" y="458"/>
                  </a:lnTo>
                  <a:lnTo>
                    <a:pt x="605" y="456"/>
                  </a:lnTo>
                  <a:lnTo>
                    <a:pt x="607" y="454"/>
                  </a:lnTo>
                  <a:lnTo>
                    <a:pt x="609" y="453"/>
                  </a:lnTo>
                  <a:lnTo>
                    <a:pt x="612" y="450"/>
                  </a:lnTo>
                  <a:lnTo>
                    <a:pt x="614" y="448"/>
                  </a:lnTo>
                  <a:lnTo>
                    <a:pt x="616" y="447"/>
                  </a:lnTo>
                  <a:lnTo>
                    <a:pt x="618" y="444"/>
                  </a:lnTo>
                  <a:lnTo>
                    <a:pt x="620" y="442"/>
                  </a:lnTo>
                  <a:lnTo>
                    <a:pt x="622" y="440"/>
                  </a:lnTo>
                  <a:lnTo>
                    <a:pt x="624" y="438"/>
                  </a:lnTo>
                  <a:lnTo>
                    <a:pt x="626" y="435"/>
                  </a:lnTo>
                  <a:lnTo>
                    <a:pt x="627" y="433"/>
                  </a:lnTo>
                  <a:lnTo>
                    <a:pt x="629" y="432"/>
                  </a:lnTo>
                  <a:lnTo>
                    <a:pt x="631" y="429"/>
                  </a:lnTo>
                  <a:lnTo>
                    <a:pt x="632" y="427"/>
                  </a:lnTo>
                  <a:lnTo>
                    <a:pt x="634" y="426"/>
                  </a:lnTo>
                  <a:lnTo>
                    <a:pt x="635" y="423"/>
                  </a:lnTo>
                  <a:lnTo>
                    <a:pt x="637" y="422"/>
                  </a:lnTo>
                  <a:lnTo>
                    <a:pt x="638" y="420"/>
                  </a:lnTo>
                  <a:lnTo>
                    <a:pt x="640" y="418"/>
                  </a:lnTo>
                  <a:lnTo>
                    <a:pt x="640" y="416"/>
                  </a:lnTo>
                  <a:lnTo>
                    <a:pt x="642" y="414"/>
                  </a:lnTo>
                  <a:lnTo>
                    <a:pt x="643" y="412"/>
                  </a:lnTo>
                  <a:lnTo>
                    <a:pt x="644" y="411"/>
                  </a:lnTo>
                  <a:lnTo>
                    <a:pt x="645" y="409"/>
                  </a:lnTo>
                  <a:lnTo>
                    <a:pt x="646" y="407"/>
                  </a:lnTo>
                  <a:lnTo>
                    <a:pt x="647" y="405"/>
                  </a:lnTo>
                  <a:lnTo>
                    <a:pt x="648" y="404"/>
                  </a:lnTo>
                  <a:lnTo>
                    <a:pt x="649" y="402"/>
                  </a:lnTo>
                  <a:lnTo>
                    <a:pt x="650" y="401"/>
                  </a:lnTo>
                  <a:lnTo>
                    <a:pt x="651" y="399"/>
                  </a:lnTo>
                  <a:lnTo>
                    <a:pt x="651" y="397"/>
                  </a:lnTo>
                  <a:lnTo>
                    <a:pt x="652" y="396"/>
                  </a:lnTo>
                  <a:lnTo>
                    <a:pt x="653" y="395"/>
                  </a:lnTo>
                  <a:lnTo>
                    <a:pt x="653" y="393"/>
                  </a:lnTo>
                  <a:lnTo>
                    <a:pt x="653" y="392"/>
                  </a:lnTo>
                  <a:lnTo>
                    <a:pt x="654" y="390"/>
                  </a:lnTo>
                  <a:lnTo>
                    <a:pt x="655" y="389"/>
                  </a:lnTo>
                  <a:lnTo>
                    <a:pt x="655" y="387"/>
                  </a:lnTo>
                  <a:lnTo>
                    <a:pt x="655" y="387"/>
                  </a:lnTo>
                  <a:lnTo>
                    <a:pt x="656" y="385"/>
                  </a:lnTo>
                  <a:lnTo>
                    <a:pt x="656" y="384"/>
                  </a:lnTo>
                  <a:lnTo>
                    <a:pt x="657" y="383"/>
                  </a:lnTo>
                  <a:lnTo>
                    <a:pt x="657" y="381"/>
                  </a:lnTo>
                  <a:lnTo>
                    <a:pt x="657" y="381"/>
                  </a:lnTo>
                  <a:lnTo>
                    <a:pt x="658" y="379"/>
                  </a:lnTo>
                  <a:lnTo>
                    <a:pt x="658" y="378"/>
                  </a:lnTo>
                  <a:lnTo>
                    <a:pt x="658" y="378"/>
                  </a:lnTo>
                  <a:lnTo>
                    <a:pt x="658" y="376"/>
                  </a:lnTo>
                  <a:lnTo>
                    <a:pt x="658" y="375"/>
                  </a:lnTo>
                  <a:lnTo>
                    <a:pt x="659" y="374"/>
                  </a:lnTo>
                  <a:lnTo>
                    <a:pt x="659" y="372"/>
                  </a:lnTo>
                  <a:lnTo>
                    <a:pt x="659" y="371"/>
                  </a:lnTo>
                  <a:lnTo>
                    <a:pt x="659" y="369"/>
                  </a:lnTo>
                  <a:lnTo>
                    <a:pt x="659" y="369"/>
                  </a:lnTo>
                  <a:lnTo>
                    <a:pt x="660" y="368"/>
                  </a:lnTo>
                  <a:lnTo>
                    <a:pt x="660" y="366"/>
                  </a:lnTo>
                  <a:lnTo>
                    <a:pt x="660" y="366"/>
                  </a:lnTo>
                  <a:lnTo>
                    <a:pt x="660" y="366"/>
                  </a:lnTo>
                  <a:lnTo>
                    <a:pt x="660" y="365"/>
                  </a:lnTo>
                  <a:lnTo>
                    <a:pt x="661" y="364"/>
                  </a:lnTo>
                  <a:lnTo>
                    <a:pt x="661" y="363"/>
                  </a:lnTo>
                  <a:lnTo>
                    <a:pt x="662" y="362"/>
                  </a:lnTo>
                  <a:lnTo>
                    <a:pt x="662" y="361"/>
                  </a:lnTo>
                  <a:lnTo>
                    <a:pt x="663" y="360"/>
                  </a:lnTo>
                  <a:lnTo>
                    <a:pt x="664" y="358"/>
                  </a:lnTo>
                  <a:lnTo>
                    <a:pt x="664" y="357"/>
                  </a:lnTo>
                  <a:lnTo>
                    <a:pt x="665" y="354"/>
                  </a:lnTo>
                  <a:lnTo>
                    <a:pt x="666" y="353"/>
                  </a:lnTo>
                  <a:lnTo>
                    <a:pt x="666" y="351"/>
                  </a:lnTo>
                  <a:lnTo>
                    <a:pt x="666" y="350"/>
                  </a:lnTo>
                  <a:lnTo>
                    <a:pt x="666" y="349"/>
                  </a:lnTo>
                  <a:lnTo>
                    <a:pt x="666" y="348"/>
                  </a:lnTo>
                  <a:lnTo>
                    <a:pt x="667" y="347"/>
                  </a:lnTo>
                  <a:lnTo>
                    <a:pt x="667" y="345"/>
                  </a:lnTo>
                  <a:lnTo>
                    <a:pt x="667" y="345"/>
                  </a:lnTo>
                  <a:lnTo>
                    <a:pt x="668" y="343"/>
                  </a:lnTo>
                  <a:lnTo>
                    <a:pt x="668" y="342"/>
                  </a:lnTo>
                  <a:lnTo>
                    <a:pt x="668" y="341"/>
                  </a:lnTo>
                  <a:lnTo>
                    <a:pt x="669" y="339"/>
                  </a:lnTo>
                  <a:lnTo>
                    <a:pt x="669" y="339"/>
                  </a:lnTo>
                  <a:lnTo>
                    <a:pt x="670" y="337"/>
                  </a:lnTo>
                  <a:lnTo>
                    <a:pt x="670" y="335"/>
                  </a:lnTo>
                  <a:lnTo>
                    <a:pt x="670" y="335"/>
                  </a:lnTo>
                  <a:lnTo>
                    <a:pt x="670" y="333"/>
                  </a:lnTo>
                  <a:lnTo>
                    <a:pt x="671" y="332"/>
                  </a:lnTo>
                  <a:lnTo>
                    <a:pt x="671" y="331"/>
                  </a:lnTo>
                  <a:lnTo>
                    <a:pt x="671" y="329"/>
                  </a:lnTo>
                  <a:lnTo>
                    <a:pt x="671" y="328"/>
                  </a:lnTo>
                  <a:lnTo>
                    <a:pt x="672" y="327"/>
                  </a:lnTo>
                  <a:lnTo>
                    <a:pt x="672" y="326"/>
                  </a:lnTo>
                  <a:lnTo>
                    <a:pt x="672" y="324"/>
                  </a:lnTo>
                  <a:lnTo>
                    <a:pt x="672" y="323"/>
                  </a:lnTo>
                  <a:lnTo>
                    <a:pt x="672" y="321"/>
                  </a:lnTo>
                  <a:lnTo>
                    <a:pt x="672" y="320"/>
                  </a:lnTo>
                  <a:lnTo>
                    <a:pt x="672" y="319"/>
                  </a:lnTo>
                  <a:lnTo>
                    <a:pt x="672" y="317"/>
                  </a:lnTo>
                  <a:lnTo>
                    <a:pt x="672" y="316"/>
                  </a:lnTo>
                  <a:lnTo>
                    <a:pt x="672" y="314"/>
                  </a:lnTo>
                  <a:lnTo>
                    <a:pt x="672" y="313"/>
                  </a:lnTo>
                  <a:lnTo>
                    <a:pt x="672" y="311"/>
                  </a:lnTo>
                  <a:lnTo>
                    <a:pt x="672" y="311"/>
                  </a:lnTo>
                  <a:lnTo>
                    <a:pt x="672" y="309"/>
                  </a:lnTo>
                  <a:lnTo>
                    <a:pt x="672" y="308"/>
                  </a:lnTo>
                  <a:lnTo>
                    <a:pt x="671" y="306"/>
                  </a:lnTo>
                  <a:lnTo>
                    <a:pt x="671" y="305"/>
                  </a:lnTo>
                  <a:lnTo>
                    <a:pt x="671" y="304"/>
                  </a:lnTo>
                  <a:lnTo>
                    <a:pt x="671" y="302"/>
                  </a:lnTo>
                  <a:lnTo>
                    <a:pt x="670" y="301"/>
                  </a:lnTo>
                  <a:lnTo>
                    <a:pt x="670" y="299"/>
                  </a:lnTo>
                  <a:lnTo>
                    <a:pt x="669" y="299"/>
                  </a:lnTo>
                  <a:lnTo>
                    <a:pt x="669" y="297"/>
                  </a:lnTo>
                  <a:lnTo>
                    <a:pt x="669" y="296"/>
                  </a:lnTo>
                  <a:lnTo>
                    <a:pt x="669" y="295"/>
                  </a:lnTo>
                  <a:lnTo>
                    <a:pt x="668" y="293"/>
                  </a:lnTo>
                  <a:lnTo>
                    <a:pt x="668" y="292"/>
                  </a:lnTo>
                  <a:lnTo>
                    <a:pt x="667" y="291"/>
                  </a:lnTo>
                  <a:lnTo>
                    <a:pt x="667" y="290"/>
                  </a:lnTo>
                  <a:lnTo>
                    <a:pt x="667" y="288"/>
                  </a:lnTo>
                  <a:lnTo>
                    <a:pt x="666" y="287"/>
                  </a:lnTo>
                  <a:lnTo>
                    <a:pt x="666" y="287"/>
                  </a:lnTo>
                  <a:lnTo>
                    <a:pt x="666" y="285"/>
                  </a:lnTo>
                  <a:lnTo>
                    <a:pt x="666" y="284"/>
                  </a:lnTo>
                  <a:lnTo>
                    <a:pt x="665" y="283"/>
                  </a:lnTo>
                  <a:lnTo>
                    <a:pt x="665" y="281"/>
                  </a:lnTo>
                  <a:lnTo>
                    <a:pt x="664" y="281"/>
                  </a:lnTo>
                  <a:lnTo>
                    <a:pt x="664" y="279"/>
                  </a:lnTo>
                  <a:lnTo>
                    <a:pt x="663" y="278"/>
                  </a:lnTo>
                  <a:lnTo>
                    <a:pt x="663" y="277"/>
                  </a:lnTo>
                  <a:lnTo>
                    <a:pt x="662" y="276"/>
                  </a:lnTo>
                  <a:lnTo>
                    <a:pt x="662" y="275"/>
                  </a:lnTo>
                  <a:lnTo>
                    <a:pt x="661" y="274"/>
                  </a:lnTo>
                  <a:lnTo>
                    <a:pt x="660" y="273"/>
                  </a:lnTo>
                  <a:lnTo>
                    <a:pt x="660" y="272"/>
                  </a:lnTo>
                  <a:lnTo>
                    <a:pt x="658" y="270"/>
                  </a:lnTo>
                  <a:lnTo>
                    <a:pt x="657" y="269"/>
                  </a:lnTo>
                  <a:lnTo>
                    <a:pt x="655" y="266"/>
                  </a:lnTo>
                  <a:lnTo>
                    <a:pt x="654" y="265"/>
                  </a:lnTo>
                  <a:lnTo>
                    <a:pt x="653" y="263"/>
                  </a:lnTo>
                  <a:lnTo>
                    <a:pt x="652" y="262"/>
                  </a:lnTo>
                  <a:lnTo>
                    <a:pt x="650" y="260"/>
                  </a:lnTo>
                  <a:lnTo>
                    <a:pt x="648" y="259"/>
                  </a:lnTo>
                  <a:lnTo>
                    <a:pt x="646" y="257"/>
                  </a:lnTo>
                  <a:lnTo>
                    <a:pt x="644" y="257"/>
                  </a:lnTo>
                  <a:lnTo>
                    <a:pt x="642" y="255"/>
                  </a:lnTo>
                  <a:lnTo>
                    <a:pt x="640" y="254"/>
                  </a:lnTo>
                  <a:lnTo>
                    <a:pt x="639" y="253"/>
                  </a:lnTo>
                  <a:lnTo>
                    <a:pt x="637" y="253"/>
                  </a:lnTo>
                  <a:lnTo>
                    <a:pt x="634" y="251"/>
                  </a:lnTo>
                  <a:lnTo>
                    <a:pt x="631" y="251"/>
                  </a:lnTo>
                  <a:lnTo>
                    <a:pt x="629" y="251"/>
                  </a:lnTo>
                  <a:lnTo>
                    <a:pt x="627" y="251"/>
                  </a:lnTo>
                  <a:lnTo>
                    <a:pt x="626" y="250"/>
                  </a:lnTo>
                  <a:lnTo>
                    <a:pt x="625" y="250"/>
                  </a:lnTo>
                  <a:lnTo>
                    <a:pt x="623" y="250"/>
                  </a:lnTo>
                  <a:lnTo>
                    <a:pt x="622" y="250"/>
                  </a:lnTo>
                  <a:lnTo>
                    <a:pt x="620" y="250"/>
                  </a:lnTo>
                  <a:lnTo>
                    <a:pt x="619" y="250"/>
                  </a:lnTo>
                  <a:lnTo>
                    <a:pt x="618" y="250"/>
                  </a:lnTo>
                  <a:lnTo>
                    <a:pt x="616" y="250"/>
                  </a:lnTo>
                  <a:lnTo>
                    <a:pt x="615" y="250"/>
                  </a:lnTo>
                  <a:lnTo>
                    <a:pt x="614" y="250"/>
                  </a:lnTo>
                  <a:lnTo>
                    <a:pt x="613" y="250"/>
                  </a:lnTo>
                  <a:lnTo>
                    <a:pt x="612" y="250"/>
                  </a:lnTo>
                  <a:lnTo>
                    <a:pt x="609" y="250"/>
                  </a:lnTo>
                  <a:lnTo>
                    <a:pt x="607" y="251"/>
                  </a:lnTo>
                  <a:lnTo>
                    <a:pt x="605" y="251"/>
                  </a:lnTo>
                  <a:lnTo>
                    <a:pt x="604" y="251"/>
                  </a:lnTo>
                  <a:lnTo>
                    <a:pt x="603" y="251"/>
                  </a:lnTo>
                  <a:lnTo>
                    <a:pt x="601" y="251"/>
                  </a:lnTo>
                  <a:lnTo>
                    <a:pt x="600" y="252"/>
                  </a:lnTo>
                  <a:lnTo>
                    <a:pt x="598" y="253"/>
                  </a:lnTo>
                  <a:lnTo>
                    <a:pt x="595" y="254"/>
                  </a:lnTo>
                  <a:lnTo>
                    <a:pt x="593" y="254"/>
                  </a:lnTo>
                  <a:lnTo>
                    <a:pt x="590" y="255"/>
                  </a:lnTo>
                  <a:lnTo>
                    <a:pt x="588" y="256"/>
                  </a:lnTo>
                  <a:lnTo>
                    <a:pt x="587" y="257"/>
                  </a:lnTo>
                  <a:lnTo>
                    <a:pt x="585" y="257"/>
                  </a:lnTo>
                  <a:lnTo>
                    <a:pt x="583" y="258"/>
                  </a:lnTo>
                  <a:lnTo>
                    <a:pt x="581" y="259"/>
                  </a:lnTo>
                  <a:lnTo>
                    <a:pt x="579" y="260"/>
                  </a:lnTo>
                  <a:lnTo>
                    <a:pt x="578" y="260"/>
                  </a:lnTo>
                  <a:lnTo>
                    <a:pt x="576" y="260"/>
                  </a:lnTo>
                  <a:lnTo>
                    <a:pt x="575" y="261"/>
                  </a:lnTo>
                  <a:lnTo>
                    <a:pt x="573" y="263"/>
                  </a:lnTo>
                  <a:lnTo>
                    <a:pt x="572" y="263"/>
                  </a:lnTo>
                  <a:lnTo>
                    <a:pt x="571" y="264"/>
                  </a:lnTo>
                  <a:lnTo>
                    <a:pt x="571" y="264"/>
                  </a:lnTo>
                  <a:lnTo>
                    <a:pt x="549" y="267"/>
                  </a:lnTo>
                  <a:lnTo>
                    <a:pt x="425" y="244"/>
                  </a:lnTo>
                  <a:lnTo>
                    <a:pt x="425" y="244"/>
                  </a:lnTo>
                  <a:lnTo>
                    <a:pt x="425" y="242"/>
                  </a:lnTo>
                  <a:lnTo>
                    <a:pt x="425" y="242"/>
                  </a:lnTo>
                  <a:lnTo>
                    <a:pt x="426" y="239"/>
                  </a:lnTo>
                  <a:lnTo>
                    <a:pt x="426" y="239"/>
                  </a:lnTo>
                  <a:lnTo>
                    <a:pt x="426" y="238"/>
                  </a:lnTo>
                  <a:lnTo>
                    <a:pt x="426" y="236"/>
                  </a:lnTo>
                  <a:lnTo>
                    <a:pt x="426" y="236"/>
                  </a:lnTo>
                  <a:lnTo>
                    <a:pt x="426" y="234"/>
                  </a:lnTo>
                  <a:lnTo>
                    <a:pt x="427" y="233"/>
                  </a:lnTo>
                  <a:lnTo>
                    <a:pt x="427" y="231"/>
                  </a:lnTo>
                  <a:lnTo>
                    <a:pt x="427" y="230"/>
                  </a:lnTo>
                  <a:lnTo>
                    <a:pt x="427" y="228"/>
                  </a:lnTo>
                  <a:lnTo>
                    <a:pt x="427" y="227"/>
                  </a:lnTo>
                  <a:lnTo>
                    <a:pt x="427" y="225"/>
                  </a:lnTo>
                  <a:lnTo>
                    <a:pt x="428" y="224"/>
                  </a:lnTo>
                  <a:lnTo>
                    <a:pt x="428" y="222"/>
                  </a:lnTo>
                  <a:lnTo>
                    <a:pt x="428" y="221"/>
                  </a:lnTo>
                  <a:lnTo>
                    <a:pt x="428" y="219"/>
                  </a:lnTo>
                  <a:lnTo>
                    <a:pt x="428" y="218"/>
                  </a:lnTo>
                  <a:lnTo>
                    <a:pt x="428" y="216"/>
                  </a:lnTo>
                  <a:lnTo>
                    <a:pt x="428" y="215"/>
                  </a:lnTo>
                  <a:lnTo>
                    <a:pt x="428" y="213"/>
                  </a:lnTo>
                  <a:lnTo>
                    <a:pt x="428" y="212"/>
                  </a:lnTo>
                  <a:lnTo>
                    <a:pt x="428" y="210"/>
                  </a:lnTo>
                  <a:lnTo>
                    <a:pt x="428" y="209"/>
                  </a:lnTo>
                  <a:lnTo>
                    <a:pt x="428" y="207"/>
                  </a:lnTo>
                  <a:lnTo>
                    <a:pt x="428" y="206"/>
                  </a:lnTo>
                  <a:lnTo>
                    <a:pt x="427" y="205"/>
                  </a:lnTo>
                  <a:lnTo>
                    <a:pt x="427" y="203"/>
                  </a:lnTo>
                  <a:lnTo>
                    <a:pt x="426" y="202"/>
                  </a:lnTo>
                  <a:lnTo>
                    <a:pt x="425" y="200"/>
                  </a:lnTo>
                  <a:lnTo>
                    <a:pt x="424" y="198"/>
                  </a:lnTo>
                  <a:lnTo>
                    <a:pt x="423" y="196"/>
                  </a:lnTo>
                  <a:lnTo>
                    <a:pt x="422" y="195"/>
                  </a:lnTo>
                  <a:lnTo>
                    <a:pt x="422" y="194"/>
                  </a:lnTo>
                  <a:lnTo>
                    <a:pt x="421" y="193"/>
                  </a:lnTo>
                  <a:lnTo>
                    <a:pt x="421" y="192"/>
                  </a:lnTo>
                  <a:lnTo>
                    <a:pt x="420" y="191"/>
                  </a:lnTo>
                  <a:lnTo>
                    <a:pt x="420" y="190"/>
                  </a:lnTo>
                  <a:lnTo>
                    <a:pt x="419" y="188"/>
                  </a:lnTo>
                  <a:lnTo>
                    <a:pt x="418" y="188"/>
                  </a:lnTo>
                  <a:lnTo>
                    <a:pt x="417" y="186"/>
                  </a:lnTo>
                  <a:lnTo>
                    <a:pt x="417" y="185"/>
                  </a:lnTo>
                  <a:lnTo>
                    <a:pt x="416" y="184"/>
                  </a:lnTo>
                  <a:lnTo>
                    <a:pt x="415" y="183"/>
                  </a:lnTo>
                  <a:lnTo>
                    <a:pt x="414" y="182"/>
                  </a:lnTo>
                  <a:lnTo>
                    <a:pt x="413" y="181"/>
                  </a:lnTo>
                  <a:lnTo>
                    <a:pt x="413" y="179"/>
                  </a:lnTo>
                  <a:lnTo>
                    <a:pt x="412" y="178"/>
                  </a:lnTo>
                  <a:lnTo>
                    <a:pt x="411" y="177"/>
                  </a:lnTo>
                  <a:lnTo>
                    <a:pt x="410" y="176"/>
                  </a:lnTo>
                  <a:lnTo>
                    <a:pt x="409" y="175"/>
                  </a:lnTo>
                  <a:lnTo>
                    <a:pt x="408" y="174"/>
                  </a:lnTo>
                  <a:lnTo>
                    <a:pt x="408" y="172"/>
                  </a:lnTo>
                  <a:lnTo>
                    <a:pt x="407" y="172"/>
                  </a:lnTo>
                  <a:lnTo>
                    <a:pt x="407" y="170"/>
                  </a:lnTo>
                  <a:lnTo>
                    <a:pt x="406" y="169"/>
                  </a:lnTo>
                  <a:lnTo>
                    <a:pt x="405" y="169"/>
                  </a:lnTo>
                  <a:lnTo>
                    <a:pt x="404" y="167"/>
                  </a:lnTo>
                  <a:lnTo>
                    <a:pt x="403" y="166"/>
                  </a:lnTo>
                  <a:lnTo>
                    <a:pt x="403" y="166"/>
                  </a:lnTo>
                  <a:lnTo>
                    <a:pt x="401" y="163"/>
                  </a:lnTo>
                  <a:lnTo>
                    <a:pt x="400" y="162"/>
                  </a:lnTo>
                  <a:lnTo>
                    <a:pt x="398" y="160"/>
                  </a:lnTo>
                  <a:lnTo>
                    <a:pt x="397" y="158"/>
                  </a:lnTo>
                  <a:lnTo>
                    <a:pt x="395" y="157"/>
                  </a:lnTo>
                  <a:lnTo>
                    <a:pt x="394" y="156"/>
                  </a:lnTo>
                  <a:lnTo>
                    <a:pt x="394" y="154"/>
                  </a:lnTo>
                  <a:lnTo>
                    <a:pt x="394" y="154"/>
                  </a:lnTo>
                  <a:lnTo>
                    <a:pt x="393" y="152"/>
                  </a:lnTo>
                  <a:lnTo>
                    <a:pt x="393" y="152"/>
                  </a:lnTo>
                  <a:lnTo>
                    <a:pt x="393" y="151"/>
                  </a:lnTo>
                  <a:lnTo>
                    <a:pt x="394" y="151"/>
                  </a:lnTo>
                  <a:lnTo>
                    <a:pt x="394" y="151"/>
                  </a:lnTo>
                  <a:lnTo>
                    <a:pt x="395" y="150"/>
                  </a:lnTo>
                  <a:lnTo>
                    <a:pt x="397" y="149"/>
                  </a:lnTo>
                  <a:lnTo>
                    <a:pt x="398" y="148"/>
                  </a:lnTo>
                  <a:lnTo>
                    <a:pt x="400" y="148"/>
                  </a:lnTo>
                  <a:lnTo>
                    <a:pt x="401" y="147"/>
                  </a:lnTo>
                  <a:lnTo>
                    <a:pt x="403" y="145"/>
                  </a:lnTo>
                  <a:lnTo>
                    <a:pt x="405" y="145"/>
                  </a:lnTo>
                  <a:lnTo>
                    <a:pt x="407" y="143"/>
                  </a:lnTo>
                  <a:lnTo>
                    <a:pt x="408" y="142"/>
                  </a:lnTo>
                  <a:lnTo>
                    <a:pt x="410" y="141"/>
                  </a:lnTo>
                  <a:lnTo>
                    <a:pt x="412" y="140"/>
                  </a:lnTo>
                  <a:lnTo>
                    <a:pt x="414" y="139"/>
                  </a:lnTo>
                  <a:lnTo>
                    <a:pt x="416" y="137"/>
                  </a:lnTo>
                  <a:lnTo>
                    <a:pt x="418" y="136"/>
                  </a:lnTo>
                  <a:lnTo>
                    <a:pt x="420" y="135"/>
                  </a:lnTo>
                  <a:lnTo>
                    <a:pt x="420" y="133"/>
                  </a:lnTo>
                  <a:lnTo>
                    <a:pt x="422" y="132"/>
                  </a:lnTo>
                  <a:lnTo>
                    <a:pt x="424" y="130"/>
                  </a:lnTo>
                  <a:lnTo>
                    <a:pt x="426" y="129"/>
                  </a:lnTo>
                  <a:lnTo>
                    <a:pt x="427" y="127"/>
                  </a:lnTo>
                  <a:lnTo>
                    <a:pt x="428" y="127"/>
                  </a:lnTo>
                  <a:lnTo>
                    <a:pt x="429" y="125"/>
                  </a:lnTo>
                  <a:lnTo>
                    <a:pt x="430" y="124"/>
                  </a:lnTo>
                  <a:lnTo>
                    <a:pt x="431" y="122"/>
                  </a:lnTo>
                  <a:lnTo>
                    <a:pt x="432" y="121"/>
                  </a:lnTo>
                  <a:lnTo>
                    <a:pt x="432" y="121"/>
                  </a:lnTo>
                  <a:lnTo>
                    <a:pt x="432" y="119"/>
                  </a:lnTo>
                  <a:lnTo>
                    <a:pt x="432" y="118"/>
                  </a:lnTo>
                  <a:lnTo>
                    <a:pt x="432" y="117"/>
                  </a:lnTo>
                  <a:lnTo>
                    <a:pt x="431" y="115"/>
                  </a:lnTo>
                  <a:lnTo>
                    <a:pt x="431" y="115"/>
                  </a:lnTo>
                  <a:lnTo>
                    <a:pt x="430" y="113"/>
                  </a:lnTo>
                  <a:lnTo>
                    <a:pt x="430" y="112"/>
                  </a:lnTo>
                  <a:lnTo>
                    <a:pt x="429" y="111"/>
                  </a:lnTo>
                  <a:lnTo>
                    <a:pt x="428" y="109"/>
                  </a:lnTo>
                  <a:lnTo>
                    <a:pt x="427" y="108"/>
                  </a:lnTo>
                  <a:lnTo>
                    <a:pt x="426" y="107"/>
                  </a:lnTo>
                  <a:lnTo>
                    <a:pt x="425" y="106"/>
                  </a:lnTo>
                  <a:lnTo>
                    <a:pt x="424" y="104"/>
                  </a:lnTo>
                  <a:lnTo>
                    <a:pt x="422" y="103"/>
                  </a:lnTo>
                  <a:lnTo>
                    <a:pt x="421" y="102"/>
                  </a:lnTo>
                  <a:lnTo>
                    <a:pt x="420" y="100"/>
                  </a:lnTo>
                  <a:lnTo>
                    <a:pt x="420" y="100"/>
                  </a:lnTo>
                  <a:lnTo>
                    <a:pt x="418" y="98"/>
                  </a:lnTo>
                  <a:lnTo>
                    <a:pt x="417" y="97"/>
                  </a:lnTo>
                  <a:lnTo>
                    <a:pt x="416" y="96"/>
                  </a:lnTo>
                  <a:lnTo>
                    <a:pt x="415" y="94"/>
                  </a:lnTo>
                  <a:lnTo>
                    <a:pt x="412" y="93"/>
                  </a:lnTo>
                  <a:lnTo>
                    <a:pt x="410" y="91"/>
                  </a:lnTo>
                  <a:lnTo>
                    <a:pt x="408" y="90"/>
                  </a:lnTo>
                  <a:lnTo>
                    <a:pt x="407" y="88"/>
                  </a:lnTo>
                  <a:lnTo>
                    <a:pt x="407" y="88"/>
                  </a:lnTo>
                  <a:lnTo>
                    <a:pt x="407" y="87"/>
                  </a:lnTo>
                  <a:lnTo>
                    <a:pt x="407" y="86"/>
                  </a:lnTo>
                  <a:lnTo>
                    <a:pt x="407" y="85"/>
                  </a:lnTo>
                  <a:lnTo>
                    <a:pt x="406" y="84"/>
                  </a:lnTo>
                  <a:lnTo>
                    <a:pt x="406" y="82"/>
                  </a:lnTo>
                  <a:lnTo>
                    <a:pt x="406" y="82"/>
                  </a:lnTo>
                  <a:lnTo>
                    <a:pt x="406" y="80"/>
                  </a:lnTo>
                  <a:lnTo>
                    <a:pt x="405" y="79"/>
                  </a:lnTo>
                  <a:lnTo>
                    <a:pt x="405" y="76"/>
                  </a:lnTo>
                  <a:lnTo>
                    <a:pt x="405" y="75"/>
                  </a:lnTo>
                  <a:lnTo>
                    <a:pt x="404" y="73"/>
                  </a:lnTo>
                  <a:lnTo>
                    <a:pt x="404" y="71"/>
                  </a:lnTo>
                  <a:lnTo>
                    <a:pt x="403" y="69"/>
                  </a:lnTo>
                  <a:lnTo>
                    <a:pt x="403" y="67"/>
                  </a:lnTo>
                  <a:lnTo>
                    <a:pt x="402" y="66"/>
                  </a:lnTo>
                  <a:lnTo>
                    <a:pt x="402" y="65"/>
                  </a:lnTo>
                  <a:lnTo>
                    <a:pt x="401" y="64"/>
                  </a:lnTo>
                  <a:lnTo>
                    <a:pt x="401" y="63"/>
                  </a:lnTo>
                  <a:lnTo>
                    <a:pt x="400" y="62"/>
                  </a:lnTo>
                  <a:lnTo>
                    <a:pt x="400" y="61"/>
                  </a:lnTo>
                  <a:lnTo>
                    <a:pt x="400" y="60"/>
                  </a:lnTo>
                  <a:lnTo>
                    <a:pt x="400" y="58"/>
                  </a:lnTo>
                  <a:lnTo>
                    <a:pt x="399" y="58"/>
                  </a:lnTo>
                  <a:lnTo>
                    <a:pt x="398" y="57"/>
                  </a:lnTo>
                  <a:lnTo>
                    <a:pt x="398" y="55"/>
                  </a:lnTo>
                  <a:lnTo>
                    <a:pt x="397" y="55"/>
                  </a:lnTo>
                  <a:lnTo>
                    <a:pt x="397" y="53"/>
                  </a:lnTo>
                  <a:lnTo>
                    <a:pt x="396" y="52"/>
                  </a:lnTo>
                  <a:lnTo>
                    <a:pt x="396" y="52"/>
                  </a:lnTo>
                  <a:lnTo>
                    <a:pt x="395" y="51"/>
                  </a:lnTo>
                  <a:lnTo>
                    <a:pt x="395" y="49"/>
                  </a:lnTo>
                  <a:lnTo>
                    <a:pt x="394" y="49"/>
                  </a:lnTo>
                  <a:lnTo>
                    <a:pt x="394" y="47"/>
                  </a:lnTo>
                  <a:lnTo>
                    <a:pt x="394" y="46"/>
                  </a:lnTo>
                  <a:lnTo>
                    <a:pt x="392" y="45"/>
                  </a:lnTo>
                  <a:lnTo>
                    <a:pt x="391" y="43"/>
                  </a:lnTo>
                  <a:lnTo>
                    <a:pt x="389" y="42"/>
                  </a:lnTo>
                  <a:lnTo>
                    <a:pt x="387" y="40"/>
                  </a:lnTo>
                  <a:lnTo>
                    <a:pt x="386" y="39"/>
                  </a:lnTo>
                  <a:lnTo>
                    <a:pt x="384" y="37"/>
                  </a:lnTo>
                  <a:lnTo>
                    <a:pt x="382" y="37"/>
                  </a:lnTo>
                  <a:lnTo>
                    <a:pt x="381" y="35"/>
                  </a:lnTo>
                  <a:lnTo>
                    <a:pt x="379" y="34"/>
                  </a:lnTo>
                  <a:lnTo>
                    <a:pt x="377" y="34"/>
                  </a:lnTo>
                  <a:lnTo>
                    <a:pt x="376" y="33"/>
                  </a:lnTo>
                  <a:lnTo>
                    <a:pt x="374" y="33"/>
                  </a:lnTo>
                  <a:lnTo>
                    <a:pt x="372" y="32"/>
                  </a:lnTo>
                  <a:lnTo>
                    <a:pt x="371" y="32"/>
                  </a:lnTo>
                  <a:lnTo>
                    <a:pt x="369" y="31"/>
                  </a:lnTo>
                  <a:lnTo>
                    <a:pt x="368" y="31"/>
                  </a:lnTo>
                  <a:lnTo>
                    <a:pt x="367" y="31"/>
                  </a:lnTo>
                  <a:lnTo>
                    <a:pt x="366" y="31"/>
                  </a:lnTo>
                  <a:lnTo>
                    <a:pt x="364" y="31"/>
                  </a:lnTo>
                  <a:lnTo>
                    <a:pt x="363" y="31"/>
                  </a:lnTo>
                  <a:lnTo>
                    <a:pt x="361" y="31"/>
                  </a:lnTo>
                  <a:lnTo>
                    <a:pt x="360" y="32"/>
                  </a:lnTo>
                  <a:lnTo>
                    <a:pt x="358" y="32"/>
                  </a:lnTo>
                  <a:lnTo>
                    <a:pt x="356" y="33"/>
                  </a:lnTo>
                  <a:lnTo>
                    <a:pt x="355" y="34"/>
                  </a:lnTo>
                  <a:lnTo>
                    <a:pt x="353" y="34"/>
                  </a:lnTo>
                  <a:lnTo>
                    <a:pt x="351" y="36"/>
                  </a:lnTo>
                  <a:lnTo>
                    <a:pt x="350" y="36"/>
                  </a:lnTo>
                  <a:lnTo>
                    <a:pt x="350" y="36"/>
                  </a:lnTo>
                  <a:lnTo>
                    <a:pt x="349" y="35"/>
                  </a:lnTo>
                  <a:lnTo>
                    <a:pt x="348" y="34"/>
                  </a:lnTo>
                  <a:lnTo>
                    <a:pt x="347" y="33"/>
                  </a:lnTo>
                  <a:lnTo>
                    <a:pt x="345" y="31"/>
                  </a:lnTo>
                  <a:lnTo>
                    <a:pt x="343" y="29"/>
                  </a:lnTo>
                  <a:lnTo>
                    <a:pt x="342" y="28"/>
                  </a:lnTo>
                  <a:lnTo>
                    <a:pt x="341" y="27"/>
                  </a:lnTo>
                  <a:lnTo>
                    <a:pt x="340" y="26"/>
                  </a:lnTo>
                  <a:lnTo>
                    <a:pt x="339" y="25"/>
                  </a:lnTo>
                  <a:lnTo>
                    <a:pt x="337" y="24"/>
                  </a:lnTo>
                  <a:lnTo>
                    <a:pt x="336" y="23"/>
                  </a:lnTo>
                  <a:lnTo>
                    <a:pt x="334" y="21"/>
                  </a:lnTo>
                  <a:lnTo>
                    <a:pt x="333" y="21"/>
                  </a:lnTo>
                  <a:lnTo>
                    <a:pt x="331" y="20"/>
                  </a:lnTo>
                  <a:lnTo>
                    <a:pt x="330" y="18"/>
                  </a:lnTo>
                  <a:lnTo>
                    <a:pt x="329" y="18"/>
                  </a:lnTo>
                  <a:lnTo>
                    <a:pt x="328" y="17"/>
                  </a:lnTo>
                  <a:lnTo>
                    <a:pt x="326" y="16"/>
                  </a:lnTo>
                  <a:lnTo>
                    <a:pt x="325" y="15"/>
                  </a:lnTo>
                  <a:lnTo>
                    <a:pt x="323" y="15"/>
                  </a:lnTo>
                  <a:lnTo>
                    <a:pt x="322" y="15"/>
                  </a:lnTo>
                  <a:lnTo>
                    <a:pt x="320" y="14"/>
                  </a:lnTo>
                  <a:lnTo>
                    <a:pt x="319" y="13"/>
                  </a:lnTo>
                  <a:lnTo>
                    <a:pt x="317" y="13"/>
                  </a:lnTo>
                  <a:lnTo>
                    <a:pt x="317" y="13"/>
                  </a:lnTo>
                  <a:lnTo>
                    <a:pt x="316" y="12"/>
                  </a:lnTo>
                  <a:lnTo>
                    <a:pt x="314" y="12"/>
                  </a:lnTo>
                  <a:lnTo>
                    <a:pt x="313" y="12"/>
                  </a:lnTo>
                  <a:lnTo>
                    <a:pt x="311" y="12"/>
                  </a:lnTo>
                  <a:lnTo>
                    <a:pt x="310" y="12"/>
                  </a:lnTo>
                  <a:lnTo>
                    <a:pt x="308" y="12"/>
                  </a:lnTo>
                  <a:lnTo>
                    <a:pt x="307" y="12"/>
                  </a:lnTo>
                  <a:lnTo>
                    <a:pt x="306" y="12"/>
                  </a:lnTo>
                  <a:lnTo>
                    <a:pt x="304" y="12"/>
                  </a:lnTo>
                  <a:lnTo>
                    <a:pt x="304" y="12"/>
                  </a:lnTo>
                  <a:lnTo>
                    <a:pt x="303" y="13"/>
                  </a:lnTo>
                  <a:lnTo>
                    <a:pt x="301" y="13"/>
                  </a:lnTo>
                  <a:lnTo>
                    <a:pt x="299" y="14"/>
                  </a:lnTo>
                  <a:lnTo>
                    <a:pt x="297" y="14"/>
                  </a:lnTo>
                  <a:lnTo>
                    <a:pt x="294" y="15"/>
                  </a:lnTo>
                  <a:lnTo>
                    <a:pt x="293" y="15"/>
                  </a:lnTo>
                  <a:lnTo>
                    <a:pt x="291" y="15"/>
                  </a:lnTo>
                  <a:lnTo>
                    <a:pt x="290" y="16"/>
                  </a:lnTo>
                  <a:lnTo>
                    <a:pt x="288" y="17"/>
                  </a:lnTo>
                  <a:lnTo>
                    <a:pt x="288" y="17"/>
                  </a:lnTo>
                  <a:lnTo>
                    <a:pt x="287" y="17"/>
                  </a:lnTo>
                  <a:lnTo>
                    <a:pt x="286" y="16"/>
                  </a:lnTo>
                  <a:lnTo>
                    <a:pt x="285" y="15"/>
                  </a:lnTo>
                  <a:lnTo>
                    <a:pt x="284" y="15"/>
                  </a:lnTo>
                  <a:lnTo>
                    <a:pt x="282" y="14"/>
                  </a:lnTo>
                  <a:lnTo>
                    <a:pt x="279" y="12"/>
                  </a:lnTo>
                  <a:lnTo>
                    <a:pt x="278" y="11"/>
                  </a:lnTo>
                  <a:lnTo>
                    <a:pt x="275" y="10"/>
                  </a:lnTo>
                  <a:lnTo>
                    <a:pt x="274" y="9"/>
                  </a:lnTo>
                  <a:lnTo>
                    <a:pt x="272" y="9"/>
                  </a:lnTo>
                  <a:lnTo>
                    <a:pt x="270" y="8"/>
                  </a:lnTo>
                  <a:lnTo>
                    <a:pt x="269" y="7"/>
                  </a:lnTo>
                  <a:lnTo>
                    <a:pt x="267" y="6"/>
                  </a:lnTo>
                  <a:lnTo>
                    <a:pt x="266" y="6"/>
                  </a:lnTo>
                  <a:lnTo>
                    <a:pt x="265" y="5"/>
                  </a:lnTo>
                  <a:lnTo>
                    <a:pt x="264" y="4"/>
                  </a:lnTo>
                  <a:lnTo>
                    <a:pt x="262" y="3"/>
                  </a:lnTo>
                  <a:lnTo>
                    <a:pt x="261" y="3"/>
                  </a:lnTo>
                  <a:lnTo>
                    <a:pt x="259" y="3"/>
                  </a:lnTo>
                  <a:lnTo>
                    <a:pt x="258" y="2"/>
                  </a:lnTo>
                  <a:lnTo>
                    <a:pt x="256" y="2"/>
                  </a:lnTo>
                  <a:lnTo>
                    <a:pt x="255" y="1"/>
                  </a:lnTo>
                  <a:lnTo>
                    <a:pt x="253" y="1"/>
                  </a:lnTo>
                  <a:lnTo>
                    <a:pt x="252" y="0"/>
                  </a:lnTo>
                  <a:lnTo>
                    <a:pt x="251" y="0"/>
                  </a:lnTo>
                  <a:lnTo>
                    <a:pt x="250" y="0"/>
                  </a:lnTo>
                  <a:lnTo>
                    <a:pt x="248" y="0"/>
                  </a:lnTo>
                  <a:lnTo>
                    <a:pt x="246" y="0"/>
                  </a:lnTo>
                  <a:lnTo>
                    <a:pt x="244" y="0"/>
                  </a:lnTo>
                  <a:lnTo>
                    <a:pt x="243" y="0"/>
                  </a:lnTo>
                  <a:lnTo>
                    <a:pt x="241" y="0"/>
                  </a:lnTo>
                  <a:lnTo>
                    <a:pt x="239" y="0"/>
                  </a:lnTo>
                  <a:lnTo>
                    <a:pt x="238" y="0"/>
                  </a:lnTo>
                  <a:lnTo>
                    <a:pt x="237" y="1"/>
                  </a:lnTo>
                  <a:lnTo>
                    <a:pt x="235" y="1"/>
                  </a:lnTo>
                  <a:lnTo>
                    <a:pt x="233" y="2"/>
                  </a:lnTo>
                  <a:lnTo>
                    <a:pt x="231" y="2"/>
                  </a:lnTo>
                  <a:lnTo>
                    <a:pt x="229" y="3"/>
                  </a:lnTo>
                  <a:lnTo>
                    <a:pt x="228" y="3"/>
                  </a:lnTo>
                  <a:lnTo>
                    <a:pt x="226" y="3"/>
                  </a:lnTo>
                  <a:lnTo>
                    <a:pt x="225" y="4"/>
                  </a:lnTo>
                  <a:lnTo>
                    <a:pt x="224" y="4"/>
                  </a:lnTo>
                  <a:lnTo>
                    <a:pt x="222" y="5"/>
                  </a:lnTo>
                  <a:lnTo>
                    <a:pt x="221" y="6"/>
                  </a:lnTo>
                  <a:lnTo>
                    <a:pt x="218" y="6"/>
                  </a:lnTo>
                  <a:lnTo>
                    <a:pt x="216" y="7"/>
                  </a:lnTo>
                  <a:lnTo>
                    <a:pt x="214" y="8"/>
                  </a:lnTo>
                  <a:lnTo>
                    <a:pt x="213" y="9"/>
                  </a:lnTo>
                  <a:lnTo>
                    <a:pt x="212" y="9"/>
                  </a:lnTo>
                  <a:lnTo>
                    <a:pt x="212" y="9"/>
                  </a:lnTo>
                  <a:lnTo>
                    <a:pt x="212" y="9"/>
                  </a:lnTo>
                  <a:lnTo>
                    <a:pt x="211" y="9"/>
                  </a:lnTo>
                  <a:lnTo>
                    <a:pt x="210" y="9"/>
                  </a:lnTo>
                  <a:lnTo>
                    <a:pt x="208" y="8"/>
                  </a:lnTo>
                  <a:lnTo>
                    <a:pt x="206" y="8"/>
                  </a:lnTo>
                  <a:lnTo>
                    <a:pt x="203" y="7"/>
                  </a:lnTo>
                  <a:lnTo>
                    <a:pt x="202" y="6"/>
                  </a:lnTo>
                  <a:lnTo>
                    <a:pt x="201" y="6"/>
                  </a:lnTo>
                  <a:lnTo>
                    <a:pt x="200" y="6"/>
                  </a:lnTo>
                  <a:lnTo>
                    <a:pt x="199" y="6"/>
                  </a:lnTo>
                  <a:lnTo>
                    <a:pt x="197" y="6"/>
                  </a:lnTo>
                  <a:lnTo>
                    <a:pt x="196" y="5"/>
                  </a:lnTo>
                  <a:lnTo>
                    <a:pt x="194" y="5"/>
                  </a:lnTo>
                  <a:lnTo>
                    <a:pt x="193" y="4"/>
                  </a:lnTo>
                  <a:lnTo>
                    <a:pt x="191" y="4"/>
                  </a:lnTo>
                  <a:lnTo>
                    <a:pt x="189" y="4"/>
                  </a:lnTo>
                  <a:lnTo>
                    <a:pt x="187" y="3"/>
                  </a:lnTo>
                  <a:lnTo>
                    <a:pt x="187" y="3"/>
                  </a:lnTo>
                  <a:lnTo>
                    <a:pt x="185" y="3"/>
                  </a:lnTo>
                  <a:lnTo>
                    <a:pt x="184" y="3"/>
                  </a:lnTo>
                  <a:lnTo>
                    <a:pt x="182" y="3"/>
                  </a:lnTo>
                  <a:lnTo>
                    <a:pt x="180" y="3"/>
                  </a:lnTo>
                  <a:lnTo>
                    <a:pt x="179" y="3"/>
                  </a:lnTo>
                  <a:lnTo>
                    <a:pt x="177" y="2"/>
                  </a:lnTo>
                  <a:lnTo>
                    <a:pt x="176" y="2"/>
                  </a:lnTo>
                  <a:lnTo>
                    <a:pt x="174" y="2"/>
                  </a:lnTo>
                  <a:lnTo>
                    <a:pt x="174" y="2"/>
                  </a:lnTo>
                  <a:lnTo>
                    <a:pt x="172" y="2"/>
                  </a:lnTo>
                  <a:lnTo>
                    <a:pt x="171" y="2"/>
                  </a:lnTo>
                  <a:lnTo>
                    <a:pt x="170" y="3"/>
                  </a:lnTo>
                  <a:lnTo>
                    <a:pt x="168" y="3"/>
                  </a:lnTo>
                  <a:lnTo>
                    <a:pt x="166" y="3"/>
                  </a:lnTo>
                  <a:lnTo>
                    <a:pt x="165" y="4"/>
                  </a:lnTo>
                  <a:lnTo>
                    <a:pt x="164" y="5"/>
                  </a:lnTo>
                  <a:lnTo>
                    <a:pt x="162" y="6"/>
                  </a:lnTo>
                  <a:lnTo>
                    <a:pt x="161" y="7"/>
                  </a:lnTo>
                  <a:lnTo>
                    <a:pt x="160" y="8"/>
                  </a:lnTo>
                  <a:lnTo>
                    <a:pt x="158" y="9"/>
                  </a:lnTo>
                  <a:lnTo>
                    <a:pt x="157" y="10"/>
                  </a:lnTo>
                  <a:lnTo>
                    <a:pt x="155" y="11"/>
                  </a:lnTo>
                  <a:lnTo>
                    <a:pt x="154" y="12"/>
                  </a:lnTo>
                  <a:lnTo>
                    <a:pt x="153" y="14"/>
                  </a:lnTo>
                  <a:lnTo>
                    <a:pt x="151" y="15"/>
                  </a:lnTo>
                  <a:lnTo>
                    <a:pt x="150" y="16"/>
                  </a:lnTo>
                  <a:lnTo>
                    <a:pt x="149" y="17"/>
                  </a:lnTo>
                  <a:lnTo>
                    <a:pt x="148" y="18"/>
                  </a:lnTo>
                  <a:lnTo>
                    <a:pt x="147" y="19"/>
                  </a:lnTo>
                  <a:lnTo>
                    <a:pt x="146" y="20"/>
                  </a:lnTo>
                  <a:lnTo>
                    <a:pt x="145" y="21"/>
                  </a:lnTo>
                  <a:lnTo>
                    <a:pt x="144" y="22"/>
                  </a:lnTo>
                  <a:lnTo>
                    <a:pt x="143" y="24"/>
                  </a:lnTo>
                  <a:lnTo>
                    <a:pt x="142" y="25"/>
                  </a:lnTo>
                  <a:lnTo>
                    <a:pt x="141" y="26"/>
                  </a:lnTo>
                  <a:lnTo>
                    <a:pt x="141" y="27"/>
                  </a:lnTo>
                  <a:lnTo>
                    <a:pt x="108" y="30"/>
                  </a:lnTo>
                  <a:lnTo>
                    <a:pt x="108" y="30"/>
                  </a:lnTo>
                  <a:close/>
                </a:path>
              </a:pathLst>
            </a:custGeom>
            <a:solidFill>
              <a:srgbClr val="F2CC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212"/>
            <p:cNvSpPr>
              <a:spLocks/>
            </p:cNvSpPr>
            <p:nvPr/>
          </p:nvSpPr>
          <p:spPr bwMode="auto">
            <a:xfrm>
              <a:off x="2565" y="2243"/>
              <a:ext cx="307" cy="115"/>
            </a:xfrm>
            <a:custGeom>
              <a:avLst/>
              <a:gdLst>
                <a:gd name="T0" fmla="*/ 25 w 307"/>
                <a:gd name="T1" fmla="*/ 0 h 115"/>
                <a:gd name="T2" fmla="*/ 18 w 307"/>
                <a:gd name="T3" fmla="*/ 23 h 115"/>
                <a:gd name="T4" fmla="*/ 3 w 307"/>
                <a:gd name="T5" fmla="*/ 34 h 115"/>
                <a:gd name="T6" fmla="*/ 0 w 307"/>
                <a:gd name="T7" fmla="*/ 50 h 115"/>
                <a:gd name="T8" fmla="*/ 18 w 307"/>
                <a:gd name="T9" fmla="*/ 74 h 115"/>
                <a:gd name="T10" fmla="*/ 54 w 307"/>
                <a:gd name="T11" fmla="*/ 98 h 115"/>
                <a:gd name="T12" fmla="*/ 87 w 307"/>
                <a:gd name="T13" fmla="*/ 115 h 115"/>
                <a:gd name="T14" fmla="*/ 127 w 307"/>
                <a:gd name="T15" fmla="*/ 112 h 115"/>
                <a:gd name="T16" fmla="*/ 160 w 307"/>
                <a:gd name="T17" fmla="*/ 103 h 115"/>
                <a:gd name="T18" fmla="*/ 188 w 307"/>
                <a:gd name="T19" fmla="*/ 82 h 115"/>
                <a:gd name="T20" fmla="*/ 232 w 307"/>
                <a:gd name="T21" fmla="*/ 93 h 115"/>
                <a:gd name="T22" fmla="*/ 280 w 307"/>
                <a:gd name="T23" fmla="*/ 88 h 115"/>
                <a:gd name="T24" fmla="*/ 303 w 307"/>
                <a:gd name="T25" fmla="*/ 70 h 115"/>
                <a:gd name="T26" fmla="*/ 307 w 307"/>
                <a:gd name="T27" fmla="*/ 50 h 115"/>
                <a:gd name="T28" fmla="*/ 263 w 307"/>
                <a:gd name="T29" fmla="*/ 6 h 115"/>
                <a:gd name="T30" fmla="*/ 25 w 307"/>
                <a:gd name="T31" fmla="*/ 0 h 115"/>
                <a:gd name="T32" fmla="*/ 25 w 307"/>
                <a:gd name="T3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7" h="115">
                  <a:moveTo>
                    <a:pt x="25" y="0"/>
                  </a:moveTo>
                  <a:lnTo>
                    <a:pt x="18" y="23"/>
                  </a:lnTo>
                  <a:lnTo>
                    <a:pt x="3" y="34"/>
                  </a:lnTo>
                  <a:lnTo>
                    <a:pt x="0" y="50"/>
                  </a:lnTo>
                  <a:lnTo>
                    <a:pt x="18" y="74"/>
                  </a:lnTo>
                  <a:lnTo>
                    <a:pt x="54" y="98"/>
                  </a:lnTo>
                  <a:lnTo>
                    <a:pt x="87" y="115"/>
                  </a:lnTo>
                  <a:lnTo>
                    <a:pt x="127" y="112"/>
                  </a:lnTo>
                  <a:lnTo>
                    <a:pt x="160" y="103"/>
                  </a:lnTo>
                  <a:lnTo>
                    <a:pt x="188" y="82"/>
                  </a:lnTo>
                  <a:lnTo>
                    <a:pt x="232" y="93"/>
                  </a:lnTo>
                  <a:lnTo>
                    <a:pt x="280" y="88"/>
                  </a:lnTo>
                  <a:lnTo>
                    <a:pt x="303" y="70"/>
                  </a:lnTo>
                  <a:lnTo>
                    <a:pt x="307" y="50"/>
                  </a:lnTo>
                  <a:lnTo>
                    <a:pt x="263" y="6"/>
                  </a:lnTo>
                  <a:lnTo>
                    <a:pt x="25" y="0"/>
                  </a:lnTo>
                  <a:lnTo>
                    <a:pt x="25" y="0"/>
                  </a:lnTo>
                  <a:close/>
                </a:path>
              </a:pathLst>
            </a:custGeom>
            <a:solidFill>
              <a:srgbClr val="9CB3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213"/>
            <p:cNvSpPr>
              <a:spLocks/>
            </p:cNvSpPr>
            <p:nvPr/>
          </p:nvSpPr>
          <p:spPr bwMode="auto">
            <a:xfrm>
              <a:off x="2561" y="2062"/>
              <a:ext cx="298" cy="211"/>
            </a:xfrm>
            <a:custGeom>
              <a:avLst/>
              <a:gdLst>
                <a:gd name="T0" fmla="*/ 5 w 298"/>
                <a:gd name="T1" fmla="*/ 15 h 211"/>
                <a:gd name="T2" fmla="*/ 7 w 298"/>
                <a:gd name="T3" fmla="*/ 82 h 211"/>
                <a:gd name="T4" fmla="*/ 22 w 298"/>
                <a:gd name="T5" fmla="*/ 104 h 211"/>
                <a:gd name="T6" fmla="*/ 16 w 298"/>
                <a:gd name="T7" fmla="*/ 142 h 211"/>
                <a:gd name="T8" fmla="*/ 0 w 298"/>
                <a:gd name="T9" fmla="*/ 172 h 211"/>
                <a:gd name="T10" fmla="*/ 26 w 298"/>
                <a:gd name="T11" fmla="*/ 189 h 211"/>
                <a:gd name="T12" fmla="*/ 77 w 298"/>
                <a:gd name="T13" fmla="*/ 206 h 211"/>
                <a:gd name="T14" fmla="*/ 139 w 298"/>
                <a:gd name="T15" fmla="*/ 211 h 211"/>
                <a:gd name="T16" fmla="*/ 168 w 298"/>
                <a:gd name="T17" fmla="*/ 202 h 211"/>
                <a:gd name="T18" fmla="*/ 206 w 298"/>
                <a:gd name="T19" fmla="*/ 206 h 211"/>
                <a:gd name="T20" fmla="*/ 277 w 298"/>
                <a:gd name="T21" fmla="*/ 204 h 211"/>
                <a:gd name="T22" fmla="*/ 289 w 298"/>
                <a:gd name="T23" fmla="*/ 143 h 211"/>
                <a:gd name="T24" fmla="*/ 284 w 298"/>
                <a:gd name="T25" fmla="*/ 86 h 211"/>
                <a:gd name="T26" fmla="*/ 298 w 298"/>
                <a:gd name="T27" fmla="*/ 49 h 211"/>
                <a:gd name="T28" fmla="*/ 293 w 298"/>
                <a:gd name="T29" fmla="*/ 0 h 211"/>
                <a:gd name="T30" fmla="*/ 5 w 298"/>
                <a:gd name="T31" fmla="*/ 15 h 211"/>
                <a:gd name="T32" fmla="*/ 5 w 298"/>
                <a:gd name="T33" fmla="*/ 1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8" h="211">
                  <a:moveTo>
                    <a:pt x="5" y="15"/>
                  </a:moveTo>
                  <a:lnTo>
                    <a:pt x="7" y="82"/>
                  </a:lnTo>
                  <a:lnTo>
                    <a:pt x="22" y="104"/>
                  </a:lnTo>
                  <a:lnTo>
                    <a:pt x="16" y="142"/>
                  </a:lnTo>
                  <a:lnTo>
                    <a:pt x="0" y="172"/>
                  </a:lnTo>
                  <a:lnTo>
                    <a:pt x="26" y="189"/>
                  </a:lnTo>
                  <a:lnTo>
                    <a:pt x="77" y="206"/>
                  </a:lnTo>
                  <a:lnTo>
                    <a:pt x="139" y="211"/>
                  </a:lnTo>
                  <a:lnTo>
                    <a:pt x="168" y="202"/>
                  </a:lnTo>
                  <a:lnTo>
                    <a:pt x="206" y="206"/>
                  </a:lnTo>
                  <a:lnTo>
                    <a:pt x="277" y="204"/>
                  </a:lnTo>
                  <a:lnTo>
                    <a:pt x="289" y="143"/>
                  </a:lnTo>
                  <a:lnTo>
                    <a:pt x="284" y="86"/>
                  </a:lnTo>
                  <a:lnTo>
                    <a:pt x="298" y="49"/>
                  </a:lnTo>
                  <a:lnTo>
                    <a:pt x="293" y="0"/>
                  </a:lnTo>
                  <a:lnTo>
                    <a:pt x="5" y="15"/>
                  </a:lnTo>
                  <a:lnTo>
                    <a:pt x="5" y="15"/>
                  </a:ln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214"/>
            <p:cNvSpPr>
              <a:spLocks/>
            </p:cNvSpPr>
            <p:nvPr/>
          </p:nvSpPr>
          <p:spPr bwMode="auto">
            <a:xfrm>
              <a:off x="2512" y="1802"/>
              <a:ext cx="523" cy="305"/>
            </a:xfrm>
            <a:custGeom>
              <a:avLst/>
              <a:gdLst>
                <a:gd name="T0" fmla="*/ 62 w 523"/>
                <a:gd name="T1" fmla="*/ 0 h 305"/>
                <a:gd name="T2" fmla="*/ 12 w 523"/>
                <a:gd name="T3" fmla="*/ 25 h 305"/>
                <a:gd name="T4" fmla="*/ 0 w 523"/>
                <a:gd name="T5" fmla="*/ 64 h 305"/>
                <a:gd name="T6" fmla="*/ 11 w 523"/>
                <a:gd name="T7" fmla="*/ 105 h 305"/>
                <a:gd name="T8" fmla="*/ 47 w 523"/>
                <a:gd name="T9" fmla="*/ 157 h 305"/>
                <a:gd name="T10" fmla="*/ 40 w 523"/>
                <a:gd name="T11" fmla="*/ 180 h 305"/>
                <a:gd name="T12" fmla="*/ 47 w 523"/>
                <a:gd name="T13" fmla="*/ 218 h 305"/>
                <a:gd name="T14" fmla="*/ 39 w 523"/>
                <a:gd name="T15" fmla="*/ 269 h 305"/>
                <a:gd name="T16" fmla="*/ 98 w 523"/>
                <a:gd name="T17" fmla="*/ 293 h 305"/>
                <a:gd name="T18" fmla="*/ 187 w 523"/>
                <a:gd name="T19" fmla="*/ 305 h 305"/>
                <a:gd name="T20" fmla="*/ 264 w 523"/>
                <a:gd name="T21" fmla="*/ 288 h 305"/>
                <a:gd name="T22" fmla="*/ 341 w 523"/>
                <a:gd name="T23" fmla="*/ 264 h 305"/>
                <a:gd name="T24" fmla="*/ 347 w 523"/>
                <a:gd name="T25" fmla="*/ 172 h 305"/>
                <a:gd name="T26" fmla="*/ 380 w 523"/>
                <a:gd name="T27" fmla="*/ 146 h 305"/>
                <a:gd name="T28" fmla="*/ 406 w 523"/>
                <a:gd name="T29" fmla="*/ 148 h 305"/>
                <a:gd name="T30" fmla="*/ 458 w 523"/>
                <a:gd name="T31" fmla="*/ 131 h 305"/>
                <a:gd name="T32" fmla="*/ 486 w 523"/>
                <a:gd name="T33" fmla="*/ 114 h 305"/>
                <a:gd name="T34" fmla="*/ 508 w 523"/>
                <a:gd name="T35" fmla="*/ 87 h 305"/>
                <a:gd name="T36" fmla="*/ 523 w 523"/>
                <a:gd name="T37" fmla="*/ 22 h 305"/>
                <a:gd name="T38" fmla="*/ 62 w 523"/>
                <a:gd name="T39" fmla="*/ 0 h 305"/>
                <a:gd name="T40" fmla="*/ 62 w 523"/>
                <a:gd name="T41" fmla="*/ 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3" h="305">
                  <a:moveTo>
                    <a:pt x="62" y="0"/>
                  </a:moveTo>
                  <a:lnTo>
                    <a:pt x="12" y="25"/>
                  </a:lnTo>
                  <a:lnTo>
                    <a:pt x="0" y="64"/>
                  </a:lnTo>
                  <a:lnTo>
                    <a:pt x="11" y="105"/>
                  </a:lnTo>
                  <a:lnTo>
                    <a:pt x="47" y="157"/>
                  </a:lnTo>
                  <a:lnTo>
                    <a:pt x="40" y="180"/>
                  </a:lnTo>
                  <a:lnTo>
                    <a:pt x="47" y="218"/>
                  </a:lnTo>
                  <a:lnTo>
                    <a:pt x="39" y="269"/>
                  </a:lnTo>
                  <a:lnTo>
                    <a:pt x="98" y="293"/>
                  </a:lnTo>
                  <a:lnTo>
                    <a:pt x="187" y="305"/>
                  </a:lnTo>
                  <a:lnTo>
                    <a:pt x="264" y="288"/>
                  </a:lnTo>
                  <a:lnTo>
                    <a:pt x="341" y="264"/>
                  </a:lnTo>
                  <a:lnTo>
                    <a:pt x="347" y="172"/>
                  </a:lnTo>
                  <a:lnTo>
                    <a:pt x="380" y="146"/>
                  </a:lnTo>
                  <a:lnTo>
                    <a:pt x="406" y="148"/>
                  </a:lnTo>
                  <a:lnTo>
                    <a:pt x="458" y="131"/>
                  </a:lnTo>
                  <a:lnTo>
                    <a:pt x="486" y="114"/>
                  </a:lnTo>
                  <a:lnTo>
                    <a:pt x="508" y="87"/>
                  </a:lnTo>
                  <a:lnTo>
                    <a:pt x="523" y="22"/>
                  </a:lnTo>
                  <a:lnTo>
                    <a:pt x="62" y="0"/>
                  </a:lnTo>
                  <a:lnTo>
                    <a:pt x="62" y="0"/>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215"/>
            <p:cNvSpPr>
              <a:spLocks/>
            </p:cNvSpPr>
            <p:nvPr/>
          </p:nvSpPr>
          <p:spPr bwMode="auto">
            <a:xfrm>
              <a:off x="2559" y="1798"/>
              <a:ext cx="166" cy="56"/>
            </a:xfrm>
            <a:custGeom>
              <a:avLst/>
              <a:gdLst>
                <a:gd name="T0" fmla="*/ 0 w 166"/>
                <a:gd name="T1" fmla="*/ 11 h 56"/>
                <a:gd name="T2" fmla="*/ 2 w 166"/>
                <a:gd name="T3" fmla="*/ 12 h 56"/>
                <a:gd name="T4" fmla="*/ 3 w 166"/>
                <a:gd name="T5" fmla="*/ 13 h 56"/>
                <a:gd name="T6" fmla="*/ 7 w 166"/>
                <a:gd name="T7" fmla="*/ 16 h 56"/>
                <a:gd name="T8" fmla="*/ 11 w 166"/>
                <a:gd name="T9" fmla="*/ 18 h 56"/>
                <a:gd name="T10" fmla="*/ 14 w 166"/>
                <a:gd name="T11" fmla="*/ 20 h 56"/>
                <a:gd name="T12" fmla="*/ 15 w 166"/>
                <a:gd name="T13" fmla="*/ 21 h 56"/>
                <a:gd name="T14" fmla="*/ 18 w 166"/>
                <a:gd name="T15" fmla="*/ 22 h 56"/>
                <a:gd name="T16" fmla="*/ 21 w 166"/>
                <a:gd name="T17" fmla="*/ 24 h 56"/>
                <a:gd name="T18" fmla="*/ 24 w 166"/>
                <a:gd name="T19" fmla="*/ 25 h 56"/>
                <a:gd name="T20" fmla="*/ 27 w 166"/>
                <a:gd name="T21" fmla="*/ 27 h 56"/>
                <a:gd name="T22" fmla="*/ 29 w 166"/>
                <a:gd name="T23" fmla="*/ 29 h 56"/>
                <a:gd name="T24" fmla="*/ 33 w 166"/>
                <a:gd name="T25" fmla="*/ 31 h 56"/>
                <a:gd name="T26" fmla="*/ 36 w 166"/>
                <a:gd name="T27" fmla="*/ 32 h 56"/>
                <a:gd name="T28" fmla="*/ 40 w 166"/>
                <a:gd name="T29" fmla="*/ 34 h 56"/>
                <a:gd name="T30" fmla="*/ 43 w 166"/>
                <a:gd name="T31" fmla="*/ 35 h 56"/>
                <a:gd name="T32" fmla="*/ 47 w 166"/>
                <a:gd name="T33" fmla="*/ 37 h 56"/>
                <a:gd name="T34" fmla="*/ 51 w 166"/>
                <a:gd name="T35" fmla="*/ 39 h 56"/>
                <a:gd name="T36" fmla="*/ 54 w 166"/>
                <a:gd name="T37" fmla="*/ 40 h 56"/>
                <a:gd name="T38" fmla="*/ 58 w 166"/>
                <a:gd name="T39" fmla="*/ 42 h 56"/>
                <a:gd name="T40" fmla="*/ 62 w 166"/>
                <a:gd name="T41" fmla="*/ 44 h 56"/>
                <a:gd name="T42" fmla="*/ 67 w 166"/>
                <a:gd name="T43" fmla="*/ 45 h 56"/>
                <a:gd name="T44" fmla="*/ 70 w 166"/>
                <a:gd name="T45" fmla="*/ 47 h 56"/>
                <a:gd name="T46" fmla="*/ 75 w 166"/>
                <a:gd name="T47" fmla="*/ 48 h 56"/>
                <a:gd name="T48" fmla="*/ 80 w 166"/>
                <a:gd name="T49" fmla="*/ 50 h 56"/>
                <a:gd name="T50" fmla="*/ 84 w 166"/>
                <a:gd name="T51" fmla="*/ 51 h 56"/>
                <a:gd name="T52" fmla="*/ 88 w 166"/>
                <a:gd name="T53" fmla="*/ 52 h 56"/>
                <a:gd name="T54" fmla="*/ 93 w 166"/>
                <a:gd name="T55" fmla="*/ 53 h 56"/>
                <a:gd name="T56" fmla="*/ 97 w 166"/>
                <a:gd name="T57" fmla="*/ 53 h 56"/>
                <a:gd name="T58" fmla="*/ 101 w 166"/>
                <a:gd name="T59" fmla="*/ 54 h 56"/>
                <a:gd name="T60" fmla="*/ 105 w 166"/>
                <a:gd name="T61" fmla="*/ 55 h 56"/>
                <a:gd name="T62" fmla="*/ 109 w 166"/>
                <a:gd name="T63" fmla="*/ 56 h 56"/>
                <a:gd name="T64" fmla="*/ 113 w 166"/>
                <a:gd name="T65" fmla="*/ 56 h 56"/>
                <a:gd name="T66" fmla="*/ 117 w 166"/>
                <a:gd name="T67" fmla="*/ 56 h 56"/>
                <a:gd name="T68" fmla="*/ 120 w 166"/>
                <a:gd name="T69" fmla="*/ 56 h 56"/>
                <a:gd name="T70" fmla="*/ 124 w 166"/>
                <a:gd name="T71" fmla="*/ 56 h 56"/>
                <a:gd name="T72" fmla="*/ 128 w 166"/>
                <a:gd name="T73" fmla="*/ 56 h 56"/>
                <a:gd name="T74" fmla="*/ 132 w 166"/>
                <a:gd name="T75" fmla="*/ 56 h 56"/>
                <a:gd name="T76" fmla="*/ 134 w 166"/>
                <a:gd name="T77" fmla="*/ 56 h 56"/>
                <a:gd name="T78" fmla="*/ 137 w 166"/>
                <a:gd name="T79" fmla="*/ 56 h 56"/>
                <a:gd name="T80" fmla="*/ 141 w 166"/>
                <a:gd name="T81" fmla="*/ 55 h 56"/>
                <a:gd name="T82" fmla="*/ 144 w 166"/>
                <a:gd name="T83" fmla="*/ 55 h 56"/>
                <a:gd name="T84" fmla="*/ 145 w 166"/>
                <a:gd name="T85" fmla="*/ 54 h 56"/>
                <a:gd name="T86" fmla="*/ 149 w 166"/>
                <a:gd name="T87" fmla="*/ 53 h 56"/>
                <a:gd name="T88" fmla="*/ 154 w 166"/>
                <a:gd name="T89" fmla="*/ 53 h 56"/>
                <a:gd name="T90" fmla="*/ 158 w 166"/>
                <a:gd name="T91" fmla="*/ 52 h 56"/>
                <a:gd name="T92" fmla="*/ 161 w 166"/>
                <a:gd name="T93" fmla="*/ 51 h 56"/>
                <a:gd name="T94" fmla="*/ 163 w 166"/>
                <a:gd name="T95" fmla="*/ 50 h 56"/>
                <a:gd name="T96" fmla="*/ 166 w 166"/>
                <a:gd name="T97" fmla="*/ 50 h 56"/>
                <a:gd name="T98" fmla="*/ 137 w 166"/>
                <a:gd name="T99" fmla="*/ 0 h 56"/>
                <a:gd name="T100" fmla="*/ 0 w 166"/>
                <a:gd name="T101" fmla="*/ 1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6" h="56">
                  <a:moveTo>
                    <a:pt x="0" y="11"/>
                  </a:moveTo>
                  <a:lnTo>
                    <a:pt x="0" y="11"/>
                  </a:lnTo>
                  <a:lnTo>
                    <a:pt x="1" y="12"/>
                  </a:lnTo>
                  <a:lnTo>
                    <a:pt x="2" y="12"/>
                  </a:lnTo>
                  <a:lnTo>
                    <a:pt x="3" y="13"/>
                  </a:lnTo>
                  <a:lnTo>
                    <a:pt x="3" y="13"/>
                  </a:lnTo>
                  <a:lnTo>
                    <a:pt x="5" y="15"/>
                  </a:lnTo>
                  <a:lnTo>
                    <a:pt x="7" y="16"/>
                  </a:lnTo>
                  <a:lnTo>
                    <a:pt x="9" y="17"/>
                  </a:lnTo>
                  <a:lnTo>
                    <a:pt x="11" y="18"/>
                  </a:lnTo>
                  <a:lnTo>
                    <a:pt x="13" y="19"/>
                  </a:lnTo>
                  <a:lnTo>
                    <a:pt x="14" y="20"/>
                  </a:lnTo>
                  <a:lnTo>
                    <a:pt x="15" y="21"/>
                  </a:lnTo>
                  <a:lnTo>
                    <a:pt x="15" y="21"/>
                  </a:lnTo>
                  <a:lnTo>
                    <a:pt x="17" y="22"/>
                  </a:lnTo>
                  <a:lnTo>
                    <a:pt x="18" y="22"/>
                  </a:lnTo>
                  <a:lnTo>
                    <a:pt x="20" y="23"/>
                  </a:lnTo>
                  <a:lnTo>
                    <a:pt x="21" y="24"/>
                  </a:lnTo>
                  <a:lnTo>
                    <a:pt x="23" y="25"/>
                  </a:lnTo>
                  <a:lnTo>
                    <a:pt x="24" y="25"/>
                  </a:lnTo>
                  <a:lnTo>
                    <a:pt x="26" y="26"/>
                  </a:lnTo>
                  <a:lnTo>
                    <a:pt x="27" y="27"/>
                  </a:lnTo>
                  <a:lnTo>
                    <a:pt x="28" y="28"/>
                  </a:lnTo>
                  <a:lnTo>
                    <a:pt x="29" y="29"/>
                  </a:lnTo>
                  <a:lnTo>
                    <a:pt x="31" y="30"/>
                  </a:lnTo>
                  <a:lnTo>
                    <a:pt x="33" y="31"/>
                  </a:lnTo>
                  <a:lnTo>
                    <a:pt x="35" y="32"/>
                  </a:lnTo>
                  <a:lnTo>
                    <a:pt x="36" y="32"/>
                  </a:lnTo>
                  <a:lnTo>
                    <a:pt x="38" y="33"/>
                  </a:lnTo>
                  <a:lnTo>
                    <a:pt x="40" y="34"/>
                  </a:lnTo>
                  <a:lnTo>
                    <a:pt x="41" y="35"/>
                  </a:lnTo>
                  <a:lnTo>
                    <a:pt x="43" y="35"/>
                  </a:lnTo>
                  <a:lnTo>
                    <a:pt x="44" y="36"/>
                  </a:lnTo>
                  <a:lnTo>
                    <a:pt x="47" y="37"/>
                  </a:lnTo>
                  <a:lnTo>
                    <a:pt x="49" y="38"/>
                  </a:lnTo>
                  <a:lnTo>
                    <a:pt x="51" y="39"/>
                  </a:lnTo>
                  <a:lnTo>
                    <a:pt x="53" y="40"/>
                  </a:lnTo>
                  <a:lnTo>
                    <a:pt x="54" y="40"/>
                  </a:lnTo>
                  <a:lnTo>
                    <a:pt x="56" y="41"/>
                  </a:lnTo>
                  <a:lnTo>
                    <a:pt x="58" y="42"/>
                  </a:lnTo>
                  <a:lnTo>
                    <a:pt x="60" y="43"/>
                  </a:lnTo>
                  <a:lnTo>
                    <a:pt x="62" y="44"/>
                  </a:lnTo>
                  <a:lnTo>
                    <a:pt x="65" y="44"/>
                  </a:lnTo>
                  <a:lnTo>
                    <a:pt x="67" y="45"/>
                  </a:lnTo>
                  <a:lnTo>
                    <a:pt x="68" y="46"/>
                  </a:lnTo>
                  <a:lnTo>
                    <a:pt x="70" y="47"/>
                  </a:lnTo>
                  <a:lnTo>
                    <a:pt x="73" y="47"/>
                  </a:lnTo>
                  <a:lnTo>
                    <a:pt x="75" y="48"/>
                  </a:lnTo>
                  <a:lnTo>
                    <a:pt x="77" y="49"/>
                  </a:lnTo>
                  <a:lnTo>
                    <a:pt x="80" y="50"/>
                  </a:lnTo>
                  <a:lnTo>
                    <a:pt x="81" y="50"/>
                  </a:lnTo>
                  <a:lnTo>
                    <a:pt x="84" y="51"/>
                  </a:lnTo>
                  <a:lnTo>
                    <a:pt x="86" y="51"/>
                  </a:lnTo>
                  <a:lnTo>
                    <a:pt x="88" y="52"/>
                  </a:lnTo>
                  <a:lnTo>
                    <a:pt x="91" y="53"/>
                  </a:lnTo>
                  <a:lnTo>
                    <a:pt x="93" y="53"/>
                  </a:lnTo>
                  <a:lnTo>
                    <a:pt x="94" y="53"/>
                  </a:lnTo>
                  <a:lnTo>
                    <a:pt x="97" y="53"/>
                  </a:lnTo>
                  <a:lnTo>
                    <a:pt x="99" y="54"/>
                  </a:lnTo>
                  <a:lnTo>
                    <a:pt x="101" y="54"/>
                  </a:lnTo>
                  <a:lnTo>
                    <a:pt x="103" y="55"/>
                  </a:lnTo>
                  <a:lnTo>
                    <a:pt x="105" y="55"/>
                  </a:lnTo>
                  <a:lnTo>
                    <a:pt x="107" y="56"/>
                  </a:lnTo>
                  <a:lnTo>
                    <a:pt x="109" y="56"/>
                  </a:lnTo>
                  <a:lnTo>
                    <a:pt x="111" y="56"/>
                  </a:lnTo>
                  <a:lnTo>
                    <a:pt x="113" y="56"/>
                  </a:lnTo>
                  <a:lnTo>
                    <a:pt x="115" y="56"/>
                  </a:lnTo>
                  <a:lnTo>
                    <a:pt x="117" y="56"/>
                  </a:lnTo>
                  <a:lnTo>
                    <a:pt x="119" y="56"/>
                  </a:lnTo>
                  <a:lnTo>
                    <a:pt x="120" y="56"/>
                  </a:lnTo>
                  <a:lnTo>
                    <a:pt x="122" y="56"/>
                  </a:lnTo>
                  <a:lnTo>
                    <a:pt x="124" y="56"/>
                  </a:lnTo>
                  <a:lnTo>
                    <a:pt x="126" y="56"/>
                  </a:lnTo>
                  <a:lnTo>
                    <a:pt x="128" y="56"/>
                  </a:lnTo>
                  <a:lnTo>
                    <a:pt x="130" y="56"/>
                  </a:lnTo>
                  <a:lnTo>
                    <a:pt x="132" y="56"/>
                  </a:lnTo>
                  <a:lnTo>
                    <a:pt x="132" y="56"/>
                  </a:lnTo>
                  <a:lnTo>
                    <a:pt x="134" y="56"/>
                  </a:lnTo>
                  <a:lnTo>
                    <a:pt x="136" y="56"/>
                  </a:lnTo>
                  <a:lnTo>
                    <a:pt x="137" y="56"/>
                  </a:lnTo>
                  <a:lnTo>
                    <a:pt x="139" y="56"/>
                  </a:lnTo>
                  <a:lnTo>
                    <a:pt x="141" y="55"/>
                  </a:lnTo>
                  <a:lnTo>
                    <a:pt x="142" y="55"/>
                  </a:lnTo>
                  <a:lnTo>
                    <a:pt x="144" y="55"/>
                  </a:lnTo>
                  <a:lnTo>
                    <a:pt x="145" y="54"/>
                  </a:lnTo>
                  <a:lnTo>
                    <a:pt x="145" y="54"/>
                  </a:lnTo>
                  <a:lnTo>
                    <a:pt x="147" y="54"/>
                  </a:lnTo>
                  <a:lnTo>
                    <a:pt x="149" y="53"/>
                  </a:lnTo>
                  <a:lnTo>
                    <a:pt x="152" y="53"/>
                  </a:lnTo>
                  <a:lnTo>
                    <a:pt x="154" y="53"/>
                  </a:lnTo>
                  <a:lnTo>
                    <a:pt x="156" y="52"/>
                  </a:lnTo>
                  <a:lnTo>
                    <a:pt x="158" y="52"/>
                  </a:lnTo>
                  <a:lnTo>
                    <a:pt x="159" y="51"/>
                  </a:lnTo>
                  <a:lnTo>
                    <a:pt x="161" y="51"/>
                  </a:lnTo>
                  <a:lnTo>
                    <a:pt x="162" y="50"/>
                  </a:lnTo>
                  <a:lnTo>
                    <a:pt x="163" y="50"/>
                  </a:lnTo>
                  <a:lnTo>
                    <a:pt x="164" y="50"/>
                  </a:lnTo>
                  <a:lnTo>
                    <a:pt x="166" y="50"/>
                  </a:lnTo>
                  <a:lnTo>
                    <a:pt x="166" y="50"/>
                  </a:lnTo>
                  <a:lnTo>
                    <a:pt x="137" y="0"/>
                  </a:lnTo>
                  <a:lnTo>
                    <a:pt x="0" y="11"/>
                  </a:lnTo>
                  <a:lnTo>
                    <a:pt x="0" y="11"/>
                  </a:lnTo>
                  <a:close/>
                </a:path>
              </a:pathLst>
            </a:custGeom>
            <a:solidFill>
              <a:srgbClr val="6380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216"/>
            <p:cNvSpPr>
              <a:spLocks/>
            </p:cNvSpPr>
            <p:nvPr/>
          </p:nvSpPr>
          <p:spPr bwMode="auto">
            <a:xfrm>
              <a:off x="2439" y="1520"/>
              <a:ext cx="347" cy="163"/>
            </a:xfrm>
            <a:custGeom>
              <a:avLst/>
              <a:gdLst>
                <a:gd name="T0" fmla="*/ 0 w 347"/>
                <a:gd name="T1" fmla="*/ 101 h 163"/>
                <a:gd name="T2" fmla="*/ 14 w 347"/>
                <a:gd name="T3" fmla="*/ 91 h 163"/>
                <a:gd name="T4" fmla="*/ 11 w 347"/>
                <a:gd name="T5" fmla="*/ 72 h 163"/>
                <a:gd name="T6" fmla="*/ 19 w 347"/>
                <a:gd name="T7" fmla="*/ 61 h 163"/>
                <a:gd name="T8" fmla="*/ 46 w 347"/>
                <a:gd name="T9" fmla="*/ 53 h 163"/>
                <a:gd name="T10" fmla="*/ 73 w 347"/>
                <a:gd name="T11" fmla="*/ 24 h 163"/>
                <a:gd name="T12" fmla="*/ 113 w 347"/>
                <a:gd name="T13" fmla="*/ 24 h 163"/>
                <a:gd name="T14" fmla="*/ 135 w 347"/>
                <a:gd name="T15" fmla="*/ 5 h 163"/>
                <a:gd name="T16" fmla="*/ 180 w 347"/>
                <a:gd name="T17" fmla="*/ 10 h 163"/>
                <a:gd name="T18" fmla="*/ 216 w 347"/>
                <a:gd name="T19" fmla="*/ 0 h 163"/>
                <a:gd name="T20" fmla="*/ 241 w 347"/>
                <a:gd name="T21" fmla="*/ 15 h 163"/>
                <a:gd name="T22" fmla="*/ 278 w 347"/>
                <a:gd name="T23" fmla="*/ 11 h 163"/>
                <a:gd name="T24" fmla="*/ 305 w 347"/>
                <a:gd name="T25" fmla="*/ 29 h 163"/>
                <a:gd name="T26" fmla="*/ 331 w 347"/>
                <a:gd name="T27" fmla="*/ 32 h 163"/>
                <a:gd name="T28" fmla="*/ 344 w 347"/>
                <a:gd name="T29" fmla="*/ 50 h 163"/>
                <a:gd name="T30" fmla="*/ 347 w 347"/>
                <a:gd name="T31" fmla="*/ 86 h 163"/>
                <a:gd name="T32" fmla="*/ 12 w 347"/>
                <a:gd name="T33" fmla="*/ 163 h 163"/>
                <a:gd name="T34" fmla="*/ 0 w 347"/>
                <a:gd name="T35" fmla="*/ 101 h 163"/>
                <a:gd name="T36" fmla="*/ 0 w 347"/>
                <a:gd name="T37" fmla="*/ 10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163">
                  <a:moveTo>
                    <a:pt x="0" y="101"/>
                  </a:moveTo>
                  <a:lnTo>
                    <a:pt x="14" y="91"/>
                  </a:lnTo>
                  <a:lnTo>
                    <a:pt x="11" y="72"/>
                  </a:lnTo>
                  <a:lnTo>
                    <a:pt x="19" y="61"/>
                  </a:lnTo>
                  <a:lnTo>
                    <a:pt x="46" y="53"/>
                  </a:lnTo>
                  <a:lnTo>
                    <a:pt x="73" y="24"/>
                  </a:lnTo>
                  <a:lnTo>
                    <a:pt x="113" y="24"/>
                  </a:lnTo>
                  <a:lnTo>
                    <a:pt x="135" y="5"/>
                  </a:lnTo>
                  <a:lnTo>
                    <a:pt x="180" y="10"/>
                  </a:lnTo>
                  <a:lnTo>
                    <a:pt x="216" y="0"/>
                  </a:lnTo>
                  <a:lnTo>
                    <a:pt x="241" y="15"/>
                  </a:lnTo>
                  <a:lnTo>
                    <a:pt x="278" y="11"/>
                  </a:lnTo>
                  <a:lnTo>
                    <a:pt x="305" y="29"/>
                  </a:lnTo>
                  <a:lnTo>
                    <a:pt x="331" y="32"/>
                  </a:lnTo>
                  <a:lnTo>
                    <a:pt x="344" y="50"/>
                  </a:lnTo>
                  <a:lnTo>
                    <a:pt x="347" y="86"/>
                  </a:lnTo>
                  <a:lnTo>
                    <a:pt x="12" y="163"/>
                  </a:lnTo>
                  <a:lnTo>
                    <a:pt x="0" y="101"/>
                  </a:lnTo>
                  <a:lnTo>
                    <a:pt x="0" y="101"/>
                  </a:lnTo>
                  <a:close/>
                </a:path>
              </a:pathLst>
            </a:custGeom>
            <a:solidFill>
              <a:srgbClr val="CC6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217"/>
            <p:cNvSpPr>
              <a:spLocks/>
            </p:cNvSpPr>
            <p:nvPr/>
          </p:nvSpPr>
          <p:spPr bwMode="auto">
            <a:xfrm>
              <a:off x="2427" y="1581"/>
              <a:ext cx="371" cy="163"/>
            </a:xfrm>
            <a:custGeom>
              <a:avLst/>
              <a:gdLst>
                <a:gd name="T0" fmla="*/ 19 w 371"/>
                <a:gd name="T1" fmla="*/ 40 h 163"/>
                <a:gd name="T2" fmla="*/ 19 w 371"/>
                <a:gd name="T3" fmla="*/ 43 h 163"/>
                <a:gd name="T4" fmla="*/ 19 w 371"/>
                <a:gd name="T5" fmla="*/ 46 h 163"/>
                <a:gd name="T6" fmla="*/ 19 w 371"/>
                <a:gd name="T7" fmla="*/ 49 h 163"/>
                <a:gd name="T8" fmla="*/ 20 w 371"/>
                <a:gd name="T9" fmla="*/ 52 h 163"/>
                <a:gd name="T10" fmla="*/ 22 w 371"/>
                <a:gd name="T11" fmla="*/ 55 h 163"/>
                <a:gd name="T12" fmla="*/ 25 w 371"/>
                <a:gd name="T13" fmla="*/ 58 h 163"/>
                <a:gd name="T14" fmla="*/ 29 w 371"/>
                <a:gd name="T15" fmla="*/ 61 h 163"/>
                <a:gd name="T16" fmla="*/ 32 w 371"/>
                <a:gd name="T17" fmla="*/ 62 h 163"/>
                <a:gd name="T18" fmla="*/ 37 w 371"/>
                <a:gd name="T19" fmla="*/ 63 h 163"/>
                <a:gd name="T20" fmla="*/ 41 w 371"/>
                <a:gd name="T21" fmla="*/ 63 h 163"/>
                <a:gd name="T22" fmla="*/ 44 w 371"/>
                <a:gd name="T23" fmla="*/ 63 h 163"/>
                <a:gd name="T24" fmla="*/ 47 w 371"/>
                <a:gd name="T25" fmla="*/ 62 h 163"/>
                <a:gd name="T26" fmla="*/ 51 w 371"/>
                <a:gd name="T27" fmla="*/ 61 h 163"/>
                <a:gd name="T28" fmla="*/ 52 w 371"/>
                <a:gd name="T29" fmla="*/ 61 h 163"/>
                <a:gd name="T30" fmla="*/ 51 w 371"/>
                <a:gd name="T31" fmla="*/ 63 h 163"/>
                <a:gd name="T32" fmla="*/ 51 w 371"/>
                <a:gd name="T33" fmla="*/ 67 h 163"/>
                <a:gd name="T34" fmla="*/ 52 w 371"/>
                <a:gd name="T35" fmla="*/ 69 h 163"/>
                <a:gd name="T36" fmla="*/ 53 w 371"/>
                <a:gd name="T37" fmla="*/ 71 h 163"/>
                <a:gd name="T38" fmla="*/ 55 w 371"/>
                <a:gd name="T39" fmla="*/ 73 h 163"/>
                <a:gd name="T40" fmla="*/ 58 w 371"/>
                <a:gd name="T41" fmla="*/ 75 h 163"/>
                <a:gd name="T42" fmla="*/ 62 w 371"/>
                <a:gd name="T43" fmla="*/ 75 h 163"/>
                <a:gd name="T44" fmla="*/ 65 w 371"/>
                <a:gd name="T45" fmla="*/ 75 h 163"/>
                <a:gd name="T46" fmla="*/ 68 w 371"/>
                <a:gd name="T47" fmla="*/ 75 h 163"/>
                <a:gd name="T48" fmla="*/ 70 w 371"/>
                <a:gd name="T49" fmla="*/ 75 h 163"/>
                <a:gd name="T50" fmla="*/ 72 w 371"/>
                <a:gd name="T51" fmla="*/ 74 h 163"/>
                <a:gd name="T52" fmla="*/ 75 w 371"/>
                <a:gd name="T53" fmla="*/ 73 h 163"/>
                <a:gd name="T54" fmla="*/ 78 w 371"/>
                <a:gd name="T55" fmla="*/ 73 h 163"/>
                <a:gd name="T56" fmla="*/ 81 w 371"/>
                <a:gd name="T57" fmla="*/ 72 h 163"/>
                <a:gd name="T58" fmla="*/ 83 w 371"/>
                <a:gd name="T59" fmla="*/ 70 h 163"/>
                <a:gd name="T60" fmla="*/ 87 w 371"/>
                <a:gd name="T61" fmla="*/ 67 h 163"/>
                <a:gd name="T62" fmla="*/ 102 w 371"/>
                <a:gd name="T63" fmla="*/ 76 h 163"/>
                <a:gd name="T64" fmla="*/ 330 w 371"/>
                <a:gd name="T65" fmla="*/ 18 h 163"/>
                <a:gd name="T66" fmla="*/ 334 w 371"/>
                <a:gd name="T67" fmla="*/ 18 h 163"/>
                <a:gd name="T68" fmla="*/ 337 w 371"/>
                <a:gd name="T69" fmla="*/ 18 h 163"/>
                <a:gd name="T70" fmla="*/ 340 w 371"/>
                <a:gd name="T71" fmla="*/ 19 h 163"/>
                <a:gd name="T72" fmla="*/ 343 w 371"/>
                <a:gd name="T73" fmla="*/ 19 h 163"/>
                <a:gd name="T74" fmla="*/ 347 w 371"/>
                <a:gd name="T75" fmla="*/ 19 h 163"/>
                <a:gd name="T76" fmla="*/ 351 w 371"/>
                <a:gd name="T77" fmla="*/ 18 h 163"/>
                <a:gd name="T78" fmla="*/ 354 w 371"/>
                <a:gd name="T79" fmla="*/ 16 h 163"/>
                <a:gd name="T80" fmla="*/ 354 w 371"/>
                <a:gd name="T81" fmla="*/ 14 h 163"/>
                <a:gd name="T82" fmla="*/ 355 w 371"/>
                <a:gd name="T83" fmla="*/ 12 h 163"/>
                <a:gd name="T84" fmla="*/ 355 w 371"/>
                <a:gd name="T85" fmla="*/ 9 h 163"/>
                <a:gd name="T86" fmla="*/ 355 w 371"/>
                <a:gd name="T87" fmla="*/ 6 h 163"/>
                <a:gd name="T88" fmla="*/ 354 w 371"/>
                <a:gd name="T89" fmla="*/ 4 h 163"/>
                <a:gd name="T90" fmla="*/ 354 w 371"/>
                <a:gd name="T91" fmla="*/ 1 h 163"/>
                <a:gd name="T92" fmla="*/ 354 w 371"/>
                <a:gd name="T93" fmla="*/ 0 h 163"/>
                <a:gd name="T94" fmla="*/ 371 w 371"/>
                <a:gd name="T95" fmla="*/ 18 h 163"/>
                <a:gd name="T96" fmla="*/ 53 w 371"/>
                <a:gd name="T97" fmla="*/ 163 h 163"/>
                <a:gd name="T98" fmla="*/ 14 w 371"/>
                <a:gd name="T99" fmla="*/ 134 h 163"/>
                <a:gd name="T100" fmla="*/ 0 w 371"/>
                <a:gd name="T101" fmla="*/ 89 h 163"/>
                <a:gd name="T102" fmla="*/ 2 w 371"/>
                <a:gd name="T103" fmla="*/ 50 h 163"/>
                <a:gd name="T104" fmla="*/ 20 w 371"/>
                <a:gd name="T105" fmla="*/ 4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1" h="163">
                  <a:moveTo>
                    <a:pt x="20" y="40"/>
                  </a:moveTo>
                  <a:lnTo>
                    <a:pt x="19" y="40"/>
                  </a:lnTo>
                  <a:lnTo>
                    <a:pt x="19" y="42"/>
                  </a:lnTo>
                  <a:lnTo>
                    <a:pt x="19" y="43"/>
                  </a:lnTo>
                  <a:lnTo>
                    <a:pt x="19" y="44"/>
                  </a:lnTo>
                  <a:lnTo>
                    <a:pt x="19" y="46"/>
                  </a:lnTo>
                  <a:lnTo>
                    <a:pt x="19" y="47"/>
                  </a:lnTo>
                  <a:lnTo>
                    <a:pt x="19" y="49"/>
                  </a:lnTo>
                  <a:lnTo>
                    <a:pt x="20" y="50"/>
                  </a:lnTo>
                  <a:lnTo>
                    <a:pt x="20" y="52"/>
                  </a:lnTo>
                  <a:lnTo>
                    <a:pt x="21" y="54"/>
                  </a:lnTo>
                  <a:lnTo>
                    <a:pt x="22" y="55"/>
                  </a:lnTo>
                  <a:lnTo>
                    <a:pt x="23" y="57"/>
                  </a:lnTo>
                  <a:lnTo>
                    <a:pt x="25" y="58"/>
                  </a:lnTo>
                  <a:lnTo>
                    <a:pt x="27" y="60"/>
                  </a:lnTo>
                  <a:lnTo>
                    <a:pt x="29" y="61"/>
                  </a:lnTo>
                  <a:lnTo>
                    <a:pt x="31" y="61"/>
                  </a:lnTo>
                  <a:lnTo>
                    <a:pt x="32" y="62"/>
                  </a:lnTo>
                  <a:lnTo>
                    <a:pt x="34" y="63"/>
                  </a:lnTo>
                  <a:lnTo>
                    <a:pt x="37" y="63"/>
                  </a:lnTo>
                  <a:lnTo>
                    <a:pt x="39" y="63"/>
                  </a:lnTo>
                  <a:lnTo>
                    <a:pt x="41" y="63"/>
                  </a:lnTo>
                  <a:lnTo>
                    <a:pt x="43" y="63"/>
                  </a:lnTo>
                  <a:lnTo>
                    <a:pt x="44" y="63"/>
                  </a:lnTo>
                  <a:lnTo>
                    <a:pt x="46" y="62"/>
                  </a:lnTo>
                  <a:lnTo>
                    <a:pt x="47" y="62"/>
                  </a:lnTo>
                  <a:lnTo>
                    <a:pt x="49" y="62"/>
                  </a:lnTo>
                  <a:lnTo>
                    <a:pt x="51" y="61"/>
                  </a:lnTo>
                  <a:lnTo>
                    <a:pt x="52" y="61"/>
                  </a:lnTo>
                  <a:lnTo>
                    <a:pt x="52" y="61"/>
                  </a:lnTo>
                  <a:lnTo>
                    <a:pt x="52" y="62"/>
                  </a:lnTo>
                  <a:lnTo>
                    <a:pt x="51" y="63"/>
                  </a:lnTo>
                  <a:lnTo>
                    <a:pt x="51" y="64"/>
                  </a:lnTo>
                  <a:lnTo>
                    <a:pt x="51" y="67"/>
                  </a:lnTo>
                  <a:lnTo>
                    <a:pt x="52" y="68"/>
                  </a:lnTo>
                  <a:lnTo>
                    <a:pt x="52" y="69"/>
                  </a:lnTo>
                  <a:lnTo>
                    <a:pt x="53" y="70"/>
                  </a:lnTo>
                  <a:lnTo>
                    <a:pt x="53" y="71"/>
                  </a:lnTo>
                  <a:lnTo>
                    <a:pt x="54" y="73"/>
                  </a:lnTo>
                  <a:lnTo>
                    <a:pt x="55" y="73"/>
                  </a:lnTo>
                  <a:lnTo>
                    <a:pt x="57" y="74"/>
                  </a:lnTo>
                  <a:lnTo>
                    <a:pt x="58" y="75"/>
                  </a:lnTo>
                  <a:lnTo>
                    <a:pt x="61" y="75"/>
                  </a:lnTo>
                  <a:lnTo>
                    <a:pt x="62" y="75"/>
                  </a:lnTo>
                  <a:lnTo>
                    <a:pt x="63" y="75"/>
                  </a:lnTo>
                  <a:lnTo>
                    <a:pt x="65" y="75"/>
                  </a:lnTo>
                  <a:lnTo>
                    <a:pt x="66" y="75"/>
                  </a:lnTo>
                  <a:lnTo>
                    <a:pt x="68" y="75"/>
                  </a:lnTo>
                  <a:lnTo>
                    <a:pt x="69" y="75"/>
                  </a:lnTo>
                  <a:lnTo>
                    <a:pt x="70" y="75"/>
                  </a:lnTo>
                  <a:lnTo>
                    <a:pt x="71" y="75"/>
                  </a:lnTo>
                  <a:lnTo>
                    <a:pt x="72" y="74"/>
                  </a:lnTo>
                  <a:lnTo>
                    <a:pt x="74" y="74"/>
                  </a:lnTo>
                  <a:lnTo>
                    <a:pt x="75" y="73"/>
                  </a:lnTo>
                  <a:lnTo>
                    <a:pt x="77" y="73"/>
                  </a:lnTo>
                  <a:lnTo>
                    <a:pt x="78" y="73"/>
                  </a:lnTo>
                  <a:lnTo>
                    <a:pt x="79" y="73"/>
                  </a:lnTo>
                  <a:lnTo>
                    <a:pt x="81" y="72"/>
                  </a:lnTo>
                  <a:lnTo>
                    <a:pt x="82" y="71"/>
                  </a:lnTo>
                  <a:lnTo>
                    <a:pt x="83" y="70"/>
                  </a:lnTo>
                  <a:lnTo>
                    <a:pt x="85" y="69"/>
                  </a:lnTo>
                  <a:lnTo>
                    <a:pt x="87" y="67"/>
                  </a:lnTo>
                  <a:lnTo>
                    <a:pt x="89" y="66"/>
                  </a:lnTo>
                  <a:lnTo>
                    <a:pt x="102" y="76"/>
                  </a:lnTo>
                  <a:lnTo>
                    <a:pt x="330" y="18"/>
                  </a:lnTo>
                  <a:lnTo>
                    <a:pt x="330" y="18"/>
                  </a:lnTo>
                  <a:lnTo>
                    <a:pt x="332" y="18"/>
                  </a:lnTo>
                  <a:lnTo>
                    <a:pt x="334" y="18"/>
                  </a:lnTo>
                  <a:lnTo>
                    <a:pt x="335" y="18"/>
                  </a:lnTo>
                  <a:lnTo>
                    <a:pt x="337" y="18"/>
                  </a:lnTo>
                  <a:lnTo>
                    <a:pt x="339" y="19"/>
                  </a:lnTo>
                  <a:lnTo>
                    <a:pt x="340" y="19"/>
                  </a:lnTo>
                  <a:lnTo>
                    <a:pt x="342" y="19"/>
                  </a:lnTo>
                  <a:lnTo>
                    <a:pt x="343" y="19"/>
                  </a:lnTo>
                  <a:lnTo>
                    <a:pt x="346" y="19"/>
                  </a:lnTo>
                  <a:lnTo>
                    <a:pt x="347" y="19"/>
                  </a:lnTo>
                  <a:lnTo>
                    <a:pt x="349" y="18"/>
                  </a:lnTo>
                  <a:lnTo>
                    <a:pt x="351" y="18"/>
                  </a:lnTo>
                  <a:lnTo>
                    <a:pt x="353" y="18"/>
                  </a:lnTo>
                  <a:lnTo>
                    <a:pt x="354" y="16"/>
                  </a:lnTo>
                  <a:lnTo>
                    <a:pt x="354" y="16"/>
                  </a:lnTo>
                  <a:lnTo>
                    <a:pt x="354" y="14"/>
                  </a:lnTo>
                  <a:lnTo>
                    <a:pt x="355" y="13"/>
                  </a:lnTo>
                  <a:lnTo>
                    <a:pt x="355" y="12"/>
                  </a:lnTo>
                  <a:lnTo>
                    <a:pt x="355" y="10"/>
                  </a:lnTo>
                  <a:lnTo>
                    <a:pt x="355" y="9"/>
                  </a:lnTo>
                  <a:lnTo>
                    <a:pt x="355" y="7"/>
                  </a:lnTo>
                  <a:lnTo>
                    <a:pt x="355" y="6"/>
                  </a:lnTo>
                  <a:lnTo>
                    <a:pt x="354" y="4"/>
                  </a:lnTo>
                  <a:lnTo>
                    <a:pt x="354" y="4"/>
                  </a:lnTo>
                  <a:lnTo>
                    <a:pt x="354" y="2"/>
                  </a:lnTo>
                  <a:lnTo>
                    <a:pt x="354" y="1"/>
                  </a:lnTo>
                  <a:lnTo>
                    <a:pt x="354" y="1"/>
                  </a:lnTo>
                  <a:lnTo>
                    <a:pt x="354" y="0"/>
                  </a:lnTo>
                  <a:lnTo>
                    <a:pt x="368" y="7"/>
                  </a:lnTo>
                  <a:lnTo>
                    <a:pt x="371" y="18"/>
                  </a:lnTo>
                  <a:lnTo>
                    <a:pt x="342" y="46"/>
                  </a:lnTo>
                  <a:lnTo>
                    <a:pt x="53" y="163"/>
                  </a:lnTo>
                  <a:lnTo>
                    <a:pt x="33" y="158"/>
                  </a:lnTo>
                  <a:lnTo>
                    <a:pt x="14" y="134"/>
                  </a:lnTo>
                  <a:lnTo>
                    <a:pt x="15" y="116"/>
                  </a:lnTo>
                  <a:lnTo>
                    <a:pt x="0" y="89"/>
                  </a:lnTo>
                  <a:lnTo>
                    <a:pt x="13" y="73"/>
                  </a:lnTo>
                  <a:lnTo>
                    <a:pt x="2" y="50"/>
                  </a:lnTo>
                  <a:lnTo>
                    <a:pt x="20" y="40"/>
                  </a:lnTo>
                  <a:lnTo>
                    <a:pt x="20" y="40"/>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218"/>
            <p:cNvSpPr>
              <a:spLocks/>
            </p:cNvSpPr>
            <p:nvPr/>
          </p:nvSpPr>
          <p:spPr bwMode="auto">
            <a:xfrm>
              <a:off x="2734" y="1793"/>
              <a:ext cx="239" cy="94"/>
            </a:xfrm>
            <a:custGeom>
              <a:avLst/>
              <a:gdLst>
                <a:gd name="T0" fmla="*/ 2 w 239"/>
                <a:gd name="T1" fmla="*/ 64 h 94"/>
                <a:gd name="T2" fmla="*/ 239 w 239"/>
                <a:gd name="T3" fmla="*/ 0 h 94"/>
                <a:gd name="T4" fmla="*/ 232 w 239"/>
                <a:gd name="T5" fmla="*/ 49 h 94"/>
                <a:gd name="T6" fmla="*/ 49 w 239"/>
                <a:gd name="T7" fmla="*/ 94 h 94"/>
                <a:gd name="T8" fmla="*/ 0 w 239"/>
                <a:gd name="T9" fmla="*/ 80 h 94"/>
                <a:gd name="T10" fmla="*/ 2 w 239"/>
                <a:gd name="T11" fmla="*/ 64 h 94"/>
                <a:gd name="T12" fmla="*/ 2 w 239"/>
                <a:gd name="T13" fmla="*/ 64 h 94"/>
              </a:gdLst>
              <a:ahLst/>
              <a:cxnLst>
                <a:cxn ang="0">
                  <a:pos x="T0" y="T1"/>
                </a:cxn>
                <a:cxn ang="0">
                  <a:pos x="T2" y="T3"/>
                </a:cxn>
                <a:cxn ang="0">
                  <a:pos x="T4" y="T5"/>
                </a:cxn>
                <a:cxn ang="0">
                  <a:pos x="T6" y="T7"/>
                </a:cxn>
                <a:cxn ang="0">
                  <a:pos x="T8" y="T9"/>
                </a:cxn>
                <a:cxn ang="0">
                  <a:pos x="T10" y="T11"/>
                </a:cxn>
                <a:cxn ang="0">
                  <a:pos x="T12" y="T13"/>
                </a:cxn>
              </a:cxnLst>
              <a:rect l="0" t="0" r="r" b="b"/>
              <a:pathLst>
                <a:path w="239" h="94">
                  <a:moveTo>
                    <a:pt x="2" y="64"/>
                  </a:moveTo>
                  <a:lnTo>
                    <a:pt x="239" y="0"/>
                  </a:lnTo>
                  <a:lnTo>
                    <a:pt x="232" y="49"/>
                  </a:lnTo>
                  <a:lnTo>
                    <a:pt x="49" y="94"/>
                  </a:lnTo>
                  <a:lnTo>
                    <a:pt x="0" y="80"/>
                  </a:lnTo>
                  <a:lnTo>
                    <a:pt x="2" y="64"/>
                  </a:lnTo>
                  <a:lnTo>
                    <a:pt x="2" y="64"/>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219"/>
            <p:cNvSpPr>
              <a:spLocks/>
            </p:cNvSpPr>
            <p:nvPr/>
          </p:nvSpPr>
          <p:spPr bwMode="auto">
            <a:xfrm>
              <a:off x="2638" y="1724"/>
              <a:ext cx="320" cy="130"/>
            </a:xfrm>
            <a:custGeom>
              <a:avLst/>
              <a:gdLst>
                <a:gd name="T0" fmla="*/ 0 w 320"/>
                <a:gd name="T1" fmla="*/ 18 h 130"/>
                <a:gd name="T2" fmla="*/ 104 w 320"/>
                <a:gd name="T3" fmla="*/ 130 h 130"/>
                <a:gd name="T4" fmla="*/ 259 w 320"/>
                <a:gd name="T5" fmla="*/ 106 h 130"/>
                <a:gd name="T6" fmla="*/ 320 w 320"/>
                <a:gd name="T7" fmla="*/ 54 h 130"/>
                <a:gd name="T8" fmla="*/ 94 w 320"/>
                <a:gd name="T9" fmla="*/ 0 h 130"/>
                <a:gd name="T10" fmla="*/ 0 w 320"/>
                <a:gd name="T11" fmla="*/ 18 h 130"/>
                <a:gd name="T12" fmla="*/ 0 w 320"/>
                <a:gd name="T13" fmla="*/ 18 h 130"/>
              </a:gdLst>
              <a:ahLst/>
              <a:cxnLst>
                <a:cxn ang="0">
                  <a:pos x="T0" y="T1"/>
                </a:cxn>
                <a:cxn ang="0">
                  <a:pos x="T2" y="T3"/>
                </a:cxn>
                <a:cxn ang="0">
                  <a:pos x="T4" y="T5"/>
                </a:cxn>
                <a:cxn ang="0">
                  <a:pos x="T6" y="T7"/>
                </a:cxn>
                <a:cxn ang="0">
                  <a:pos x="T8" y="T9"/>
                </a:cxn>
                <a:cxn ang="0">
                  <a:pos x="T10" y="T11"/>
                </a:cxn>
                <a:cxn ang="0">
                  <a:pos x="T12" y="T13"/>
                </a:cxn>
              </a:cxnLst>
              <a:rect l="0" t="0" r="r" b="b"/>
              <a:pathLst>
                <a:path w="320" h="130">
                  <a:moveTo>
                    <a:pt x="0" y="18"/>
                  </a:moveTo>
                  <a:lnTo>
                    <a:pt x="104" y="130"/>
                  </a:lnTo>
                  <a:lnTo>
                    <a:pt x="259" y="106"/>
                  </a:lnTo>
                  <a:lnTo>
                    <a:pt x="320" y="54"/>
                  </a:lnTo>
                  <a:lnTo>
                    <a:pt x="94" y="0"/>
                  </a:lnTo>
                  <a:lnTo>
                    <a:pt x="0" y="18"/>
                  </a:lnTo>
                  <a:lnTo>
                    <a:pt x="0" y="18"/>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220"/>
            <p:cNvSpPr>
              <a:spLocks/>
            </p:cNvSpPr>
            <p:nvPr/>
          </p:nvSpPr>
          <p:spPr bwMode="auto">
            <a:xfrm>
              <a:off x="2660" y="1727"/>
              <a:ext cx="291" cy="124"/>
            </a:xfrm>
            <a:custGeom>
              <a:avLst/>
              <a:gdLst>
                <a:gd name="T0" fmla="*/ 0 w 291"/>
                <a:gd name="T1" fmla="*/ 15 h 124"/>
                <a:gd name="T2" fmla="*/ 0 w 291"/>
                <a:gd name="T3" fmla="*/ 17 h 124"/>
                <a:gd name="T4" fmla="*/ 0 w 291"/>
                <a:gd name="T5" fmla="*/ 19 h 124"/>
                <a:gd name="T6" fmla="*/ 1 w 291"/>
                <a:gd name="T7" fmla="*/ 21 h 124"/>
                <a:gd name="T8" fmla="*/ 1 w 291"/>
                <a:gd name="T9" fmla="*/ 23 h 124"/>
                <a:gd name="T10" fmla="*/ 2 w 291"/>
                <a:gd name="T11" fmla="*/ 26 h 124"/>
                <a:gd name="T12" fmla="*/ 4 w 291"/>
                <a:gd name="T13" fmla="*/ 27 h 124"/>
                <a:gd name="T14" fmla="*/ 7 w 291"/>
                <a:gd name="T15" fmla="*/ 28 h 124"/>
                <a:gd name="T16" fmla="*/ 12 w 291"/>
                <a:gd name="T17" fmla="*/ 30 h 124"/>
                <a:gd name="T18" fmla="*/ 15 w 291"/>
                <a:gd name="T19" fmla="*/ 33 h 124"/>
                <a:gd name="T20" fmla="*/ 16 w 291"/>
                <a:gd name="T21" fmla="*/ 34 h 124"/>
                <a:gd name="T22" fmla="*/ 17 w 291"/>
                <a:gd name="T23" fmla="*/ 36 h 124"/>
                <a:gd name="T24" fmla="*/ 17 w 291"/>
                <a:gd name="T25" fmla="*/ 39 h 124"/>
                <a:gd name="T26" fmla="*/ 16 w 291"/>
                <a:gd name="T27" fmla="*/ 42 h 124"/>
                <a:gd name="T28" fmla="*/ 16 w 291"/>
                <a:gd name="T29" fmla="*/ 45 h 124"/>
                <a:gd name="T30" fmla="*/ 15 w 291"/>
                <a:gd name="T31" fmla="*/ 48 h 124"/>
                <a:gd name="T32" fmla="*/ 15 w 291"/>
                <a:gd name="T33" fmla="*/ 50 h 124"/>
                <a:gd name="T34" fmla="*/ 15 w 291"/>
                <a:gd name="T35" fmla="*/ 53 h 124"/>
                <a:gd name="T36" fmla="*/ 18 w 291"/>
                <a:gd name="T37" fmla="*/ 55 h 124"/>
                <a:gd name="T38" fmla="*/ 23 w 291"/>
                <a:gd name="T39" fmla="*/ 55 h 124"/>
                <a:gd name="T40" fmla="*/ 27 w 291"/>
                <a:gd name="T41" fmla="*/ 56 h 124"/>
                <a:gd name="T42" fmla="*/ 31 w 291"/>
                <a:gd name="T43" fmla="*/ 57 h 124"/>
                <a:gd name="T44" fmla="*/ 33 w 291"/>
                <a:gd name="T45" fmla="*/ 60 h 124"/>
                <a:gd name="T46" fmla="*/ 35 w 291"/>
                <a:gd name="T47" fmla="*/ 63 h 124"/>
                <a:gd name="T48" fmla="*/ 38 w 291"/>
                <a:gd name="T49" fmla="*/ 66 h 124"/>
                <a:gd name="T50" fmla="*/ 41 w 291"/>
                <a:gd name="T51" fmla="*/ 69 h 124"/>
                <a:gd name="T52" fmla="*/ 43 w 291"/>
                <a:gd name="T53" fmla="*/ 71 h 124"/>
                <a:gd name="T54" fmla="*/ 46 w 291"/>
                <a:gd name="T55" fmla="*/ 74 h 124"/>
                <a:gd name="T56" fmla="*/ 49 w 291"/>
                <a:gd name="T57" fmla="*/ 76 h 124"/>
                <a:gd name="T58" fmla="*/ 52 w 291"/>
                <a:gd name="T59" fmla="*/ 78 h 124"/>
                <a:gd name="T60" fmla="*/ 52 w 291"/>
                <a:gd name="T61" fmla="*/ 78 h 124"/>
                <a:gd name="T62" fmla="*/ 50 w 291"/>
                <a:gd name="T63" fmla="*/ 81 h 124"/>
                <a:gd name="T64" fmla="*/ 48 w 291"/>
                <a:gd name="T65" fmla="*/ 83 h 124"/>
                <a:gd name="T66" fmla="*/ 46 w 291"/>
                <a:gd name="T67" fmla="*/ 86 h 124"/>
                <a:gd name="T68" fmla="*/ 45 w 291"/>
                <a:gd name="T69" fmla="*/ 88 h 124"/>
                <a:gd name="T70" fmla="*/ 54 w 291"/>
                <a:gd name="T71" fmla="*/ 95 h 124"/>
                <a:gd name="T72" fmla="*/ 57 w 291"/>
                <a:gd name="T73" fmla="*/ 95 h 124"/>
                <a:gd name="T74" fmla="*/ 62 w 291"/>
                <a:gd name="T75" fmla="*/ 96 h 124"/>
                <a:gd name="T76" fmla="*/ 66 w 291"/>
                <a:gd name="T77" fmla="*/ 98 h 124"/>
                <a:gd name="T78" fmla="*/ 70 w 291"/>
                <a:gd name="T79" fmla="*/ 100 h 124"/>
                <a:gd name="T80" fmla="*/ 72 w 291"/>
                <a:gd name="T81" fmla="*/ 101 h 124"/>
                <a:gd name="T82" fmla="*/ 75 w 291"/>
                <a:gd name="T83" fmla="*/ 103 h 124"/>
                <a:gd name="T84" fmla="*/ 77 w 291"/>
                <a:gd name="T85" fmla="*/ 104 h 124"/>
                <a:gd name="T86" fmla="*/ 81 w 291"/>
                <a:gd name="T87" fmla="*/ 106 h 124"/>
                <a:gd name="T88" fmla="*/ 84 w 291"/>
                <a:gd name="T89" fmla="*/ 107 h 124"/>
                <a:gd name="T90" fmla="*/ 87 w 291"/>
                <a:gd name="T91" fmla="*/ 110 h 124"/>
                <a:gd name="T92" fmla="*/ 89 w 291"/>
                <a:gd name="T93" fmla="*/ 112 h 124"/>
                <a:gd name="T94" fmla="*/ 90 w 291"/>
                <a:gd name="T95" fmla="*/ 115 h 124"/>
                <a:gd name="T96" fmla="*/ 92 w 291"/>
                <a:gd name="T97" fmla="*/ 118 h 124"/>
                <a:gd name="T98" fmla="*/ 94 w 291"/>
                <a:gd name="T99" fmla="*/ 121 h 124"/>
                <a:gd name="T100" fmla="*/ 95 w 291"/>
                <a:gd name="T101" fmla="*/ 123 h 124"/>
                <a:gd name="T102" fmla="*/ 96 w 291"/>
                <a:gd name="T103" fmla="*/ 124 h 124"/>
                <a:gd name="T104" fmla="*/ 289 w 291"/>
                <a:gd name="T105" fmla="*/ 87 h 124"/>
                <a:gd name="T106" fmla="*/ 74 w 291"/>
                <a:gd name="T107" fmla="*/ 0 h 124"/>
                <a:gd name="T108" fmla="*/ 0 w 291"/>
                <a:gd name="T109" fmla="*/ 1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91" h="124">
                  <a:moveTo>
                    <a:pt x="0" y="15"/>
                  </a:moveTo>
                  <a:lnTo>
                    <a:pt x="0" y="15"/>
                  </a:lnTo>
                  <a:lnTo>
                    <a:pt x="0" y="16"/>
                  </a:lnTo>
                  <a:lnTo>
                    <a:pt x="0" y="17"/>
                  </a:lnTo>
                  <a:lnTo>
                    <a:pt x="0" y="18"/>
                  </a:lnTo>
                  <a:lnTo>
                    <a:pt x="0" y="19"/>
                  </a:lnTo>
                  <a:lnTo>
                    <a:pt x="1" y="20"/>
                  </a:lnTo>
                  <a:lnTo>
                    <a:pt x="1" y="21"/>
                  </a:lnTo>
                  <a:lnTo>
                    <a:pt x="1" y="22"/>
                  </a:lnTo>
                  <a:lnTo>
                    <a:pt x="1" y="23"/>
                  </a:lnTo>
                  <a:lnTo>
                    <a:pt x="2" y="24"/>
                  </a:lnTo>
                  <a:lnTo>
                    <a:pt x="2" y="26"/>
                  </a:lnTo>
                  <a:lnTo>
                    <a:pt x="3" y="27"/>
                  </a:lnTo>
                  <a:lnTo>
                    <a:pt x="4" y="27"/>
                  </a:lnTo>
                  <a:lnTo>
                    <a:pt x="5" y="28"/>
                  </a:lnTo>
                  <a:lnTo>
                    <a:pt x="7" y="28"/>
                  </a:lnTo>
                  <a:lnTo>
                    <a:pt x="10" y="30"/>
                  </a:lnTo>
                  <a:lnTo>
                    <a:pt x="12" y="30"/>
                  </a:lnTo>
                  <a:lnTo>
                    <a:pt x="14" y="32"/>
                  </a:lnTo>
                  <a:lnTo>
                    <a:pt x="15" y="33"/>
                  </a:lnTo>
                  <a:lnTo>
                    <a:pt x="16" y="33"/>
                  </a:lnTo>
                  <a:lnTo>
                    <a:pt x="16" y="34"/>
                  </a:lnTo>
                  <a:lnTo>
                    <a:pt x="17" y="36"/>
                  </a:lnTo>
                  <a:lnTo>
                    <a:pt x="17" y="36"/>
                  </a:lnTo>
                  <a:lnTo>
                    <a:pt x="17" y="38"/>
                  </a:lnTo>
                  <a:lnTo>
                    <a:pt x="17" y="39"/>
                  </a:lnTo>
                  <a:lnTo>
                    <a:pt x="17" y="41"/>
                  </a:lnTo>
                  <a:lnTo>
                    <a:pt x="16" y="42"/>
                  </a:lnTo>
                  <a:lnTo>
                    <a:pt x="16" y="44"/>
                  </a:lnTo>
                  <a:lnTo>
                    <a:pt x="16" y="45"/>
                  </a:lnTo>
                  <a:lnTo>
                    <a:pt x="16" y="47"/>
                  </a:lnTo>
                  <a:lnTo>
                    <a:pt x="15" y="48"/>
                  </a:lnTo>
                  <a:lnTo>
                    <a:pt x="15" y="49"/>
                  </a:lnTo>
                  <a:lnTo>
                    <a:pt x="15" y="50"/>
                  </a:lnTo>
                  <a:lnTo>
                    <a:pt x="15" y="51"/>
                  </a:lnTo>
                  <a:lnTo>
                    <a:pt x="15" y="53"/>
                  </a:lnTo>
                  <a:lnTo>
                    <a:pt x="17" y="54"/>
                  </a:lnTo>
                  <a:lnTo>
                    <a:pt x="18" y="55"/>
                  </a:lnTo>
                  <a:lnTo>
                    <a:pt x="20" y="55"/>
                  </a:lnTo>
                  <a:lnTo>
                    <a:pt x="23" y="55"/>
                  </a:lnTo>
                  <a:lnTo>
                    <a:pt x="25" y="56"/>
                  </a:lnTo>
                  <a:lnTo>
                    <a:pt x="27" y="56"/>
                  </a:lnTo>
                  <a:lnTo>
                    <a:pt x="29" y="57"/>
                  </a:lnTo>
                  <a:lnTo>
                    <a:pt x="31" y="57"/>
                  </a:lnTo>
                  <a:lnTo>
                    <a:pt x="32" y="58"/>
                  </a:lnTo>
                  <a:lnTo>
                    <a:pt x="33" y="60"/>
                  </a:lnTo>
                  <a:lnTo>
                    <a:pt x="34" y="61"/>
                  </a:lnTo>
                  <a:lnTo>
                    <a:pt x="35" y="63"/>
                  </a:lnTo>
                  <a:lnTo>
                    <a:pt x="37" y="64"/>
                  </a:lnTo>
                  <a:lnTo>
                    <a:pt x="38" y="66"/>
                  </a:lnTo>
                  <a:lnTo>
                    <a:pt x="39" y="67"/>
                  </a:lnTo>
                  <a:lnTo>
                    <a:pt x="41" y="69"/>
                  </a:lnTo>
                  <a:lnTo>
                    <a:pt x="42" y="70"/>
                  </a:lnTo>
                  <a:lnTo>
                    <a:pt x="43" y="71"/>
                  </a:lnTo>
                  <a:lnTo>
                    <a:pt x="44" y="72"/>
                  </a:lnTo>
                  <a:lnTo>
                    <a:pt x="46" y="74"/>
                  </a:lnTo>
                  <a:lnTo>
                    <a:pt x="48" y="75"/>
                  </a:lnTo>
                  <a:lnTo>
                    <a:pt x="49" y="76"/>
                  </a:lnTo>
                  <a:lnTo>
                    <a:pt x="51" y="78"/>
                  </a:lnTo>
                  <a:lnTo>
                    <a:pt x="52" y="78"/>
                  </a:lnTo>
                  <a:lnTo>
                    <a:pt x="53" y="78"/>
                  </a:lnTo>
                  <a:lnTo>
                    <a:pt x="52" y="78"/>
                  </a:lnTo>
                  <a:lnTo>
                    <a:pt x="51" y="79"/>
                  </a:lnTo>
                  <a:lnTo>
                    <a:pt x="50" y="81"/>
                  </a:lnTo>
                  <a:lnTo>
                    <a:pt x="49" y="81"/>
                  </a:lnTo>
                  <a:lnTo>
                    <a:pt x="48" y="83"/>
                  </a:lnTo>
                  <a:lnTo>
                    <a:pt x="46" y="85"/>
                  </a:lnTo>
                  <a:lnTo>
                    <a:pt x="46" y="86"/>
                  </a:lnTo>
                  <a:lnTo>
                    <a:pt x="45" y="87"/>
                  </a:lnTo>
                  <a:lnTo>
                    <a:pt x="45" y="88"/>
                  </a:lnTo>
                  <a:lnTo>
                    <a:pt x="44" y="89"/>
                  </a:lnTo>
                  <a:lnTo>
                    <a:pt x="54" y="95"/>
                  </a:lnTo>
                  <a:lnTo>
                    <a:pt x="56" y="95"/>
                  </a:lnTo>
                  <a:lnTo>
                    <a:pt x="57" y="95"/>
                  </a:lnTo>
                  <a:lnTo>
                    <a:pt x="59" y="96"/>
                  </a:lnTo>
                  <a:lnTo>
                    <a:pt x="62" y="96"/>
                  </a:lnTo>
                  <a:lnTo>
                    <a:pt x="64" y="97"/>
                  </a:lnTo>
                  <a:lnTo>
                    <a:pt x="66" y="98"/>
                  </a:lnTo>
                  <a:lnTo>
                    <a:pt x="69" y="99"/>
                  </a:lnTo>
                  <a:lnTo>
                    <a:pt x="70" y="100"/>
                  </a:lnTo>
                  <a:lnTo>
                    <a:pt x="71" y="100"/>
                  </a:lnTo>
                  <a:lnTo>
                    <a:pt x="72" y="101"/>
                  </a:lnTo>
                  <a:lnTo>
                    <a:pt x="73" y="102"/>
                  </a:lnTo>
                  <a:lnTo>
                    <a:pt x="75" y="103"/>
                  </a:lnTo>
                  <a:lnTo>
                    <a:pt x="75" y="103"/>
                  </a:lnTo>
                  <a:lnTo>
                    <a:pt x="77" y="104"/>
                  </a:lnTo>
                  <a:lnTo>
                    <a:pt x="79" y="104"/>
                  </a:lnTo>
                  <a:lnTo>
                    <a:pt x="81" y="106"/>
                  </a:lnTo>
                  <a:lnTo>
                    <a:pt x="82" y="106"/>
                  </a:lnTo>
                  <a:lnTo>
                    <a:pt x="84" y="107"/>
                  </a:lnTo>
                  <a:lnTo>
                    <a:pt x="85" y="109"/>
                  </a:lnTo>
                  <a:lnTo>
                    <a:pt x="87" y="110"/>
                  </a:lnTo>
                  <a:lnTo>
                    <a:pt x="88" y="111"/>
                  </a:lnTo>
                  <a:lnTo>
                    <a:pt x="89" y="112"/>
                  </a:lnTo>
                  <a:lnTo>
                    <a:pt x="90" y="114"/>
                  </a:lnTo>
                  <a:lnTo>
                    <a:pt x="90" y="115"/>
                  </a:lnTo>
                  <a:lnTo>
                    <a:pt x="91" y="116"/>
                  </a:lnTo>
                  <a:lnTo>
                    <a:pt x="92" y="118"/>
                  </a:lnTo>
                  <a:lnTo>
                    <a:pt x="93" y="118"/>
                  </a:lnTo>
                  <a:lnTo>
                    <a:pt x="94" y="121"/>
                  </a:lnTo>
                  <a:lnTo>
                    <a:pt x="95" y="122"/>
                  </a:lnTo>
                  <a:lnTo>
                    <a:pt x="95" y="123"/>
                  </a:lnTo>
                  <a:lnTo>
                    <a:pt x="95" y="124"/>
                  </a:lnTo>
                  <a:lnTo>
                    <a:pt x="96" y="124"/>
                  </a:lnTo>
                  <a:lnTo>
                    <a:pt x="128" y="123"/>
                  </a:lnTo>
                  <a:lnTo>
                    <a:pt x="289" y="87"/>
                  </a:lnTo>
                  <a:lnTo>
                    <a:pt x="291" y="51"/>
                  </a:lnTo>
                  <a:lnTo>
                    <a:pt x="74" y="0"/>
                  </a:lnTo>
                  <a:lnTo>
                    <a:pt x="0" y="15"/>
                  </a:lnTo>
                  <a:lnTo>
                    <a:pt x="0" y="15"/>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221"/>
            <p:cNvSpPr>
              <a:spLocks/>
            </p:cNvSpPr>
            <p:nvPr/>
          </p:nvSpPr>
          <p:spPr bwMode="auto">
            <a:xfrm>
              <a:off x="2888" y="1780"/>
              <a:ext cx="48" cy="43"/>
            </a:xfrm>
            <a:custGeom>
              <a:avLst/>
              <a:gdLst>
                <a:gd name="T0" fmla="*/ 47 w 48"/>
                <a:gd name="T1" fmla="*/ 14 h 43"/>
                <a:gd name="T2" fmla="*/ 38 w 48"/>
                <a:gd name="T3" fmla="*/ 1 h 43"/>
                <a:gd name="T4" fmla="*/ 12 w 48"/>
                <a:gd name="T5" fmla="*/ 0 h 43"/>
                <a:gd name="T6" fmla="*/ 0 w 48"/>
                <a:gd name="T7" fmla="*/ 13 h 43"/>
                <a:gd name="T8" fmla="*/ 2 w 48"/>
                <a:gd name="T9" fmla="*/ 25 h 43"/>
                <a:gd name="T10" fmla="*/ 22 w 48"/>
                <a:gd name="T11" fmla="*/ 43 h 43"/>
                <a:gd name="T12" fmla="*/ 48 w 48"/>
                <a:gd name="T13" fmla="*/ 35 h 43"/>
                <a:gd name="T14" fmla="*/ 47 w 48"/>
                <a:gd name="T15" fmla="*/ 14 h 43"/>
                <a:gd name="T16" fmla="*/ 47 w 48"/>
                <a:gd name="T17"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3">
                  <a:moveTo>
                    <a:pt x="47" y="14"/>
                  </a:moveTo>
                  <a:lnTo>
                    <a:pt x="38" y="1"/>
                  </a:lnTo>
                  <a:lnTo>
                    <a:pt x="12" y="0"/>
                  </a:lnTo>
                  <a:lnTo>
                    <a:pt x="0" y="13"/>
                  </a:lnTo>
                  <a:lnTo>
                    <a:pt x="2" y="25"/>
                  </a:lnTo>
                  <a:lnTo>
                    <a:pt x="22" y="43"/>
                  </a:lnTo>
                  <a:lnTo>
                    <a:pt x="48" y="35"/>
                  </a:lnTo>
                  <a:lnTo>
                    <a:pt x="47" y="14"/>
                  </a:lnTo>
                  <a:lnTo>
                    <a:pt x="47" y="14"/>
                  </a:lnTo>
                  <a:close/>
                </a:path>
              </a:pathLst>
            </a:custGeom>
            <a:solidFill>
              <a:srgbClr val="C2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222"/>
            <p:cNvSpPr>
              <a:spLocks/>
            </p:cNvSpPr>
            <p:nvPr/>
          </p:nvSpPr>
          <p:spPr bwMode="auto">
            <a:xfrm>
              <a:off x="2761" y="1805"/>
              <a:ext cx="48" cy="36"/>
            </a:xfrm>
            <a:custGeom>
              <a:avLst/>
              <a:gdLst>
                <a:gd name="T0" fmla="*/ 46 w 48"/>
                <a:gd name="T1" fmla="*/ 7 h 36"/>
                <a:gd name="T2" fmla="*/ 32 w 48"/>
                <a:gd name="T3" fmla="*/ 0 h 36"/>
                <a:gd name="T4" fmla="*/ 9 w 48"/>
                <a:gd name="T5" fmla="*/ 3 h 36"/>
                <a:gd name="T6" fmla="*/ 0 w 48"/>
                <a:gd name="T7" fmla="*/ 15 h 36"/>
                <a:gd name="T8" fmla="*/ 1 w 48"/>
                <a:gd name="T9" fmla="*/ 31 h 36"/>
                <a:gd name="T10" fmla="*/ 19 w 48"/>
                <a:gd name="T11" fmla="*/ 36 h 36"/>
                <a:gd name="T12" fmla="*/ 36 w 48"/>
                <a:gd name="T13" fmla="*/ 36 h 36"/>
                <a:gd name="T14" fmla="*/ 48 w 48"/>
                <a:gd name="T15" fmla="*/ 23 h 36"/>
                <a:gd name="T16" fmla="*/ 46 w 48"/>
                <a:gd name="T17" fmla="*/ 7 h 36"/>
                <a:gd name="T18" fmla="*/ 46 w 48"/>
                <a:gd name="T19" fmla="*/ 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36">
                  <a:moveTo>
                    <a:pt x="46" y="7"/>
                  </a:moveTo>
                  <a:lnTo>
                    <a:pt x="32" y="0"/>
                  </a:lnTo>
                  <a:lnTo>
                    <a:pt x="9" y="3"/>
                  </a:lnTo>
                  <a:lnTo>
                    <a:pt x="0" y="15"/>
                  </a:lnTo>
                  <a:lnTo>
                    <a:pt x="1" y="31"/>
                  </a:lnTo>
                  <a:lnTo>
                    <a:pt x="19" y="36"/>
                  </a:lnTo>
                  <a:lnTo>
                    <a:pt x="36" y="36"/>
                  </a:lnTo>
                  <a:lnTo>
                    <a:pt x="48" y="23"/>
                  </a:lnTo>
                  <a:lnTo>
                    <a:pt x="46" y="7"/>
                  </a:lnTo>
                  <a:lnTo>
                    <a:pt x="46" y="7"/>
                  </a:lnTo>
                  <a:close/>
                </a:path>
              </a:pathLst>
            </a:custGeom>
            <a:solidFill>
              <a:srgbClr val="C2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223"/>
            <p:cNvSpPr>
              <a:spLocks/>
            </p:cNvSpPr>
            <p:nvPr/>
          </p:nvSpPr>
          <p:spPr bwMode="auto">
            <a:xfrm>
              <a:off x="2798" y="1760"/>
              <a:ext cx="43" cy="37"/>
            </a:xfrm>
            <a:custGeom>
              <a:avLst/>
              <a:gdLst>
                <a:gd name="T0" fmla="*/ 27 w 43"/>
                <a:gd name="T1" fmla="*/ 0 h 37"/>
                <a:gd name="T2" fmla="*/ 9 w 43"/>
                <a:gd name="T3" fmla="*/ 3 h 37"/>
                <a:gd name="T4" fmla="*/ 0 w 43"/>
                <a:gd name="T5" fmla="*/ 14 h 37"/>
                <a:gd name="T6" fmla="*/ 2 w 43"/>
                <a:gd name="T7" fmla="*/ 30 h 37"/>
                <a:gd name="T8" fmla="*/ 9 w 43"/>
                <a:gd name="T9" fmla="*/ 37 h 37"/>
                <a:gd name="T10" fmla="*/ 26 w 43"/>
                <a:gd name="T11" fmla="*/ 36 h 37"/>
                <a:gd name="T12" fmla="*/ 40 w 43"/>
                <a:gd name="T13" fmla="*/ 25 h 37"/>
                <a:gd name="T14" fmla="*/ 43 w 43"/>
                <a:gd name="T15" fmla="*/ 11 h 37"/>
                <a:gd name="T16" fmla="*/ 36 w 43"/>
                <a:gd name="T17" fmla="*/ 2 h 37"/>
                <a:gd name="T18" fmla="*/ 27 w 43"/>
                <a:gd name="T19" fmla="*/ 0 h 37"/>
                <a:gd name="T20" fmla="*/ 27 w 43"/>
                <a:gd name="T2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37">
                  <a:moveTo>
                    <a:pt x="27" y="0"/>
                  </a:moveTo>
                  <a:lnTo>
                    <a:pt x="9" y="3"/>
                  </a:lnTo>
                  <a:lnTo>
                    <a:pt x="0" y="14"/>
                  </a:lnTo>
                  <a:lnTo>
                    <a:pt x="2" y="30"/>
                  </a:lnTo>
                  <a:lnTo>
                    <a:pt x="9" y="37"/>
                  </a:lnTo>
                  <a:lnTo>
                    <a:pt x="26" y="36"/>
                  </a:lnTo>
                  <a:lnTo>
                    <a:pt x="40" y="25"/>
                  </a:lnTo>
                  <a:lnTo>
                    <a:pt x="43" y="11"/>
                  </a:lnTo>
                  <a:lnTo>
                    <a:pt x="36" y="2"/>
                  </a:lnTo>
                  <a:lnTo>
                    <a:pt x="27" y="0"/>
                  </a:lnTo>
                  <a:lnTo>
                    <a:pt x="27" y="0"/>
                  </a:lnTo>
                  <a:close/>
                </a:path>
              </a:pathLst>
            </a:custGeom>
            <a:solidFill>
              <a:srgbClr val="C2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224"/>
            <p:cNvSpPr>
              <a:spLocks/>
            </p:cNvSpPr>
            <p:nvPr/>
          </p:nvSpPr>
          <p:spPr bwMode="auto">
            <a:xfrm>
              <a:off x="2698" y="1749"/>
              <a:ext cx="42" cy="39"/>
            </a:xfrm>
            <a:custGeom>
              <a:avLst/>
              <a:gdLst>
                <a:gd name="T0" fmla="*/ 32 w 42"/>
                <a:gd name="T1" fmla="*/ 2 h 39"/>
                <a:gd name="T2" fmla="*/ 13 w 42"/>
                <a:gd name="T3" fmla="*/ 0 h 39"/>
                <a:gd name="T4" fmla="*/ 0 w 42"/>
                <a:gd name="T5" fmla="*/ 5 h 39"/>
                <a:gd name="T6" fmla="*/ 0 w 42"/>
                <a:gd name="T7" fmla="*/ 18 h 39"/>
                <a:gd name="T8" fmla="*/ 6 w 42"/>
                <a:gd name="T9" fmla="*/ 34 h 39"/>
                <a:gd name="T10" fmla="*/ 20 w 42"/>
                <a:gd name="T11" fmla="*/ 39 h 39"/>
                <a:gd name="T12" fmla="*/ 36 w 42"/>
                <a:gd name="T13" fmla="*/ 35 h 39"/>
                <a:gd name="T14" fmla="*/ 42 w 42"/>
                <a:gd name="T15" fmla="*/ 20 h 39"/>
                <a:gd name="T16" fmla="*/ 32 w 42"/>
                <a:gd name="T17" fmla="*/ 2 h 39"/>
                <a:gd name="T18" fmla="*/ 32 w 42"/>
                <a:gd name="T1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39">
                  <a:moveTo>
                    <a:pt x="32" y="2"/>
                  </a:moveTo>
                  <a:lnTo>
                    <a:pt x="13" y="0"/>
                  </a:lnTo>
                  <a:lnTo>
                    <a:pt x="0" y="5"/>
                  </a:lnTo>
                  <a:lnTo>
                    <a:pt x="0" y="18"/>
                  </a:lnTo>
                  <a:lnTo>
                    <a:pt x="6" y="34"/>
                  </a:lnTo>
                  <a:lnTo>
                    <a:pt x="20" y="39"/>
                  </a:lnTo>
                  <a:lnTo>
                    <a:pt x="36" y="35"/>
                  </a:lnTo>
                  <a:lnTo>
                    <a:pt x="42" y="20"/>
                  </a:lnTo>
                  <a:lnTo>
                    <a:pt x="32" y="2"/>
                  </a:lnTo>
                  <a:lnTo>
                    <a:pt x="32" y="2"/>
                  </a:lnTo>
                  <a:close/>
                </a:path>
              </a:pathLst>
            </a:custGeom>
            <a:solidFill>
              <a:srgbClr val="C2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225"/>
            <p:cNvSpPr>
              <a:spLocks/>
            </p:cNvSpPr>
            <p:nvPr/>
          </p:nvSpPr>
          <p:spPr bwMode="auto">
            <a:xfrm>
              <a:off x="2935" y="1762"/>
              <a:ext cx="115" cy="107"/>
            </a:xfrm>
            <a:custGeom>
              <a:avLst/>
              <a:gdLst>
                <a:gd name="T0" fmla="*/ 1 w 115"/>
                <a:gd name="T1" fmla="*/ 51 h 107"/>
                <a:gd name="T2" fmla="*/ 22 w 115"/>
                <a:gd name="T3" fmla="*/ 62 h 107"/>
                <a:gd name="T4" fmla="*/ 19 w 115"/>
                <a:gd name="T5" fmla="*/ 87 h 107"/>
                <a:gd name="T6" fmla="*/ 26 w 115"/>
                <a:gd name="T7" fmla="*/ 100 h 107"/>
                <a:gd name="T8" fmla="*/ 51 w 115"/>
                <a:gd name="T9" fmla="*/ 107 h 107"/>
                <a:gd name="T10" fmla="*/ 88 w 115"/>
                <a:gd name="T11" fmla="*/ 98 h 107"/>
                <a:gd name="T12" fmla="*/ 106 w 115"/>
                <a:gd name="T13" fmla="*/ 75 h 107"/>
                <a:gd name="T14" fmla="*/ 115 w 115"/>
                <a:gd name="T15" fmla="*/ 43 h 107"/>
                <a:gd name="T16" fmla="*/ 102 w 115"/>
                <a:gd name="T17" fmla="*/ 13 h 107"/>
                <a:gd name="T18" fmla="*/ 78 w 115"/>
                <a:gd name="T19" fmla="*/ 0 h 107"/>
                <a:gd name="T20" fmla="*/ 58 w 115"/>
                <a:gd name="T21" fmla="*/ 1 h 107"/>
                <a:gd name="T22" fmla="*/ 48 w 115"/>
                <a:gd name="T23" fmla="*/ 7 h 107"/>
                <a:gd name="T24" fmla="*/ 20 w 115"/>
                <a:gd name="T25" fmla="*/ 12 h 107"/>
                <a:gd name="T26" fmla="*/ 12 w 115"/>
                <a:gd name="T27" fmla="*/ 30 h 107"/>
                <a:gd name="T28" fmla="*/ 0 w 115"/>
                <a:gd name="T29" fmla="*/ 34 h 107"/>
                <a:gd name="T30" fmla="*/ 1 w 115"/>
                <a:gd name="T31" fmla="*/ 51 h 107"/>
                <a:gd name="T32" fmla="*/ 1 w 115"/>
                <a:gd name="T33" fmla="*/ 5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107">
                  <a:moveTo>
                    <a:pt x="1" y="51"/>
                  </a:moveTo>
                  <a:lnTo>
                    <a:pt x="22" y="62"/>
                  </a:lnTo>
                  <a:lnTo>
                    <a:pt x="19" y="87"/>
                  </a:lnTo>
                  <a:lnTo>
                    <a:pt x="26" y="100"/>
                  </a:lnTo>
                  <a:lnTo>
                    <a:pt x="51" y="107"/>
                  </a:lnTo>
                  <a:lnTo>
                    <a:pt x="88" y="98"/>
                  </a:lnTo>
                  <a:lnTo>
                    <a:pt x="106" y="75"/>
                  </a:lnTo>
                  <a:lnTo>
                    <a:pt x="115" y="43"/>
                  </a:lnTo>
                  <a:lnTo>
                    <a:pt x="102" y="13"/>
                  </a:lnTo>
                  <a:lnTo>
                    <a:pt x="78" y="0"/>
                  </a:lnTo>
                  <a:lnTo>
                    <a:pt x="58" y="1"/>
                  </a:lnTo>
                  <a:lnTo>
                    <a:pt x="48" y="7"/>
                  </a:lnTo>
                  <a:lnTo>
                    <a:pt x="20" y="12"/>
                  </a:lnTo>
                  <a:lnTo>
                    <a:pt x="12" y="30"/>
                  </a:lnTo>
                  <a:lnTo>
                    <a:pt x="0" y="34"/>
                  </a:lnTo>
                  <a:lnTo>
                    <a:pt x="1" y="51"/>
                  </a:lnTo>
                  <a:lnTo>
                    <a:pt x="1" y="51"/>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226"/>
            <p:cNvSpPr>
              <a:spLocks/>
            </p:cNvSpPr>
            <p:nvPr/>
          </p:nvSpPr>
          <p:spPr bwMode="auto">
            <a:xfrm>
              <a:off x="2778" y="1824"/>
              <a:ext cx="139" cy="109"/>
            </a:xfrm>
            <a:custGeom>
              <a:avLst/>
              <a:gdLst>
                <a:gd name="T0" fmla="*/ 0 w 139"/>
                <a:gd name="T1" fmla="*/ 62 h 109"/>
                <a:gd name="T2" fmla="*/ 2 w 139"/>
                <a:gd name="T3" fmla="*/ 57 h 109"/>
                <a:gd name="T4" fmla="*/ 27 w 139"/>
                <a:gd name="T5" fmla="*/ 45 h 109"/>
                <a:gd name="T6" fmla="*/ 12 w 139"/>
                <a:gd name="T7" fmla="*/ 23 h 109"/>
                <a:gd name="T8" fmla="*/ 23 w 139"/>
                <a:gd name="T9" fmla="*/ 11 h 109"/>
                <a:gd name="T10" fmla="*/ 55 w 139"/>
                <a:gd name="T11" fmla="*/ 0 h 109"/>
                <a:gd name="T12" fmla="*/ 78 w 139"/>
                <a:gd name="T13" fmla="*/ 3 h 109"/>
                <a:gd name="T14" fmla="*/ 103 w 139"/>
                <a:gd name="T15" fmla="*/ 2 h 109"/>
                <a:gd name="T16" fmla="*/ 125 w 139"/>
                <a:gd name="T17" fmla="*/ 9 h 109"/>
                <a:gd name="T18" fmla="*/ 139 w 139"/>
                <a:gd name="T19" fmla="*/ 47 h 109"/>
                <a:gd name="T20" fmla="*/ 123 w 139"/>
                <a:gd name="T21" fmla="*/ 87 h 109"/>
                <a:gd name="T22" fmla="*/ 100 w 139"/>
                <a:gd name="T23" fmla="*/ 109 h 109"/>
                <a:gd name="T24" fmla="*/ 57 w 139"/>
                <a:gd name="T25" fmla="*/ 102 h 109"/>
                <a:gd name="T26" fmla="*/ 41 w 139"/>
                <a:gd name="T27" fmla="*/ 87 h 109"/>
                <a:gd name="T28" fmla="*/ 29 w 139"/>
                <a:gd name="T29" fmla="*/ 78 h 109"/>
                <a:gd name="T30" fmla="*/ 0 w 139"/>
                <a:gd name="T31" fmla="*/ 62 h 109"/>
                <a:gd name="T32" fmla="*/ 0 w 139"/>
                <a:gd name="T33" fmla="*/ 6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9" h="109">
                  <a:moveTo>
                    <a:pt x="0" y="62"/>
                  </a:moveTo>
                  <a:lnTo>
                    <a:pt x="2" y="57"/>
                  </a:lnTo>
                  <a:lnTo>
                    <a:pt x="27" y="45"/>
                  </a:lnTo>
                  <a:lnTo>
                    <a:pt x="12" y="23"/>
                  </a:lnTo>
                  <a:lnTo>
                    <a:pt x="23" y="11"/>
                  </a:lnTo>
                  <a:lnTo>
                    <a:pt x="55" y="0"/>
                  </a:lnTo>
                  <a:lnTo>
                    <a:pt x="78" y="3"/>
                  </a:lnTo>
                  <a:lnTo>
                    <a:pt x="103" y="2"/>
                  </a:lnTo>
                  <a:lnTo>
                    <a:pt x="125" y="9"/>
                  </a:lnTo>
                  <a:lnTo>
                    <a:pt x="139" y="47"/>
                  </a:lnTo>
                  <a:lnTo>
                    <a:pt x="123" y="87"/>
                  </a:lnTo>
                  <a:lnTo>
                    <a:pt x="100" y="109"/>
                  </a:lnTo>
                  <a:lnTo>
                    <a:pt x="57" y="102"/>
                  </a:lnTo>
                  <a:lnTo>
                    <a:pt x="41" y="87"/>
                  </a:lnTo>
                  <a:lnTo>
                    <a:pt x="29" y="78"/>
                  </a:lnTo>
                  <a:lnTo>
                    <a:pt x="0" y="62"/>
                  </a:lnTo>
                  <a:lnTo>
                    <a:pt x="0" y="62"/>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227"/>
            <p:cNvSpPr>
              <a:spLocks/>
            </p:cNvSpPr>
            <p:nvPr/>
          </p:nvSpPr>
          <p:spPr bwMode="auto">
            <a:xfrm>
              <a:off x="2481" y="1655"/>
              <a:ext cx="152" cy="162"/>
            </a:xfrm>
            <a:custGeom>
              <a:avLst/>
              <a:gdLst>
                <a:gd name="T0" fmla="*/ 68 w 152"/>
                <a:gd name="T1" fmla="*/ 0 h 162"/>
                <a:gd name="T2" fmla="*/ 42 w 152"/>
                <a:gd name="T3" fmla="*/ 12 h 162"/>
                <a:gd name="T4" fmla="*/ 45 w 152"/>
                <a:gd name="T5" fmla="*/ 42 h 162"/>
                <a:gd name="T6" fmla="*/ 37 w 152"/>
                <a:gd name="T7" fmla="*/ 51 h 162"/>
                <a:gd name="T8" fmla="*/ 13 w 152"/>
                <a:gd name="T9" fmla="*/ 40 h 162"/>
                <a:gd name="T10" fmla="*/ 0 w 152"/>
                <a:gd name="T11" fmla="*/ 57 h 162"/>
                <a:gd name="T12" fmla="*/ 12 w 152"/>
                <a:gd name="T13" fmla="*/ 93 h 162"/>
                <a:gd name="T14" fmla="*/ 35 w 152"/>
                <a:gd name="T15" fmla="*/ 100 h 162"/>
                <a:gd name="T16" fmla="*/ 43 w 152"/>
                <a:gd name="T17" fmla="*/ 117 h 162"/>
                <a:gd name="T18" fmla="*/ 90 w 152"/>
                <a:gd name="T19" fmla="*/ 148 h 162"/>
                <a:gd name="T20" fmla="*/ 152 w 152"/>
                <a:gd name="T21" fmla="*/ 162 h 162"/>
                <a:gd name="T22" fmla="*/ 68 w 152"/>
                <a:gd name="T23" fmla="*/ 0 h 162"/>
                <a:gd name="T24" fmla="*/ 68 w 152"/>
                <a:gd name="T2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 h="162">
                  <a:moveTo>
                    <a:pt x="68" y="0"/>
                  </a:moveTo>
                  <a:lnTo>
                    <a:pt x="42" y="12"/>
                  </a:lnTo>
                  <a:lnTo>
                    <a:pt x="45" y="42"/>
                  </a:lnTo>
                  <a:lnTo>
                    <a:pt x="37" y="51"/>
                  </a:lnTo>
                  <a:lnTo>
                    <a:pt x="13" y="40"/>
                  </a:lnTo>
                  <a:lnTo>
                    <a:pt x="0" y="57"/>
                  </a:lnTo>
                  <a:lnTo>
                    <a:pt x="12" y="93"/>
                  </a:lnTo>
                  <a:lnTo>
                    <a:pt x="35" y="100"/>
                  </a:lnTo>
                  <a:lnTo>
                    <a:pt x="43" y="117"/>
                  </a:lnTo>
                  <a:lnTo>
                    <a:pt x="90" y="148"/>
                  </a:lnTo>
                  <a:lnTo>
                    <a:pt x="152" y="162"/>
                  </a:lnTo>
                  <a:lnTo>
                    <a:pt x="68" y="0"/>
                  </a:lnTo>
                  <a:lnTo>
                    <a:pt x="68" y="0"/>
                  </a:lnTo>
                  <a:close/>
                </a:path>
              </a:pathLst>
            </a:custGeom>
            <a:solidFill>
              <a:srgbClr val="FFB5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228"/>
            <p:cNvSpPr>
              <a:spLocks/>
            </p:cNvSpPr>
            <p:nvPr/>
          </p:nvSpPr>
          <p:spPr bwMode="auto">
            <a:xfrm>
              <a:off x="2538" y="1591"/>
              <a:ext cx="264" cy="229"/>
            </a:xfrm>
            <a:custGeom>
              <a:avLst/>
              <a:gdLst>
                <a:gd name="T0" fmla="*/ 5 w 264"/>
                <a:gd name="T1" fmla="*/ 42 h 229"/>
                <a:gd name="T2" fmla="*/ 4 w 264"/>
                <a:gd name="T3" fmla="*/ 45 h 229"/>
                <a:gd name="T4" fmla="*/ 4 w 264"/>
                <a:gd name="T5" fmla="*/ 49 h 229"/>
                <a:gd name="T6" fmla="*/ 3 w 264"/>
                <a:gd name="T7" fmla="*/ 52 h 229"/>
                <a:gd name="T8" fmla="*/ 3 w 264"/>
                <a:gd name="T9" fmla="*/ 57 h 229"/>
                <a:gd name="T10" fmla="*/ 2 w 264"/>
                <a:gd name="T11" fmla="*/ 61 h 229"/>
                <a:gd name="T12" fmla="*/ 2 w 264"/>
                <a:gd name="T13" fmla="*/ 67 h 229"/>
                <a:gd name="T14" fmla="*/ 1 w 264"/>
                <a:gd name="T15" fmla="*/ 72 h 229"/>
                <a:gd name="T16" fmla="*/ 1 w 264"/>
                <a:gd name="T17" fmla="*/ 79 h 229"/>
                <a:gd name="T18" fmla="*/ 1 w 264"/>
                <a:gd name="T19" fmla="*/ 85 h 229"/>
                <a:gd name="T20" fmla="*/ 0 w 264"/>
                <a:gd name="T21" fmla="*/ 92 h 229"/>
                <a:gd name="T22" fmla="*/ 0 w 264"/>
                <a:gd name="T23" fmla="*/ 98 h 229"/>
                <a:gd name="T24" fmla="*/ 0 w 264"/>
                <a:gd name="T25" fmla="*/ 105 h 229"/>
                <a:gd name="T26" fmla="*/ 0 w 264"/>
                <a:gd name="T27" fmla="*/ 112 h 229"/>
                <a:gd name="T28" fmla="*/ 1 w 264"/>
                <a:gd name="T29" fmla="*/ 118 h 229"/>
                <a:gd name="T30" fmla="*/ 1 w 264"/>
                <a:gd name="T31" fmla="*/ 125 h 229"/>
                <a:gd name="T32" fmla="*/ 2 w 264"/>
                <a:gd name="T33" fmla="*/ 131 h 229"/>
                <a:gd name="T34" fmla="*/ 3 w 264"/>
                <a:gd name="T35" fmla="*/ 137 h 229"/>
                <a:gd name="T36" fmla="*/ 4 w 264"/>
                <a:gd name="T37" fmla="*/ 142 h 229"/>
                <a:gd name="T38" fmla="*/ 5 w 264"/>
                <a:gd name="T39" fmla="*/ 148 h 229"/>
                <a:gd name="T40" fmla="*/ 7 w 264"/>
                <a:gd name="T41" fmla="*/ 153 h 229"/>
                <a:gd name="T42" fmla="*/ 9 w 264"/>
                <a:gd name="T43" fmla="*/ 157 h 229"/>
                <a:gd name="T44" fmla="*/ 12 w 264"/>
                <a:gd name="T45" fmla="*/ 163 h 229"/>
                <a:gd name="T46" fmla="*/ 16 w 264"/>
                <a:gd name="T47" fmla="*/ 167 h 229"/>
                <a:gd name="T48" fmla="*/ 20 w 264"/>
                <a:gd name="T49" fmla="*/ 172 h 229"/>
                <a:gd name="T50" fmla="*/ 24 w 264"/>
                <a:gd name="T51" fmla="*/ 178 h 229"/>
                <a:gd name="T52" fmla="*/ 30 w 264"/>
                <a:gd name="T53" fmla="*/ 182 h 229"/>
                <a:gd name="T54" fmla="*/ 35 w 264"/>
                <a:gd name="T55" fmla="*/ 187 h 229"/>
                <a:gd name="T56" fmla="*/ 40 w 264"/>
                <a:gd name="T57" fmla="*/ 191 h 229"/>
                <a:gd name="T58" fmla="*/ 46 w 264"/>
                <a:gd name="T59" fmla="*/ 196 h 229"/>
                <a:gd name="T60" fmla="*/ 51 w 264"/>
                <a:gd name="T61" fmla="*/ 201 h 229"/>
                <a:gd name="T62" fmla="*/ 57 w 264"/>
                <a:gd name="T63" fmla="*/ 205 h 229"/>
                <a:gd name="T64" fmla="*/ 62 w 264"/>
                <a:gd name="T65" fmla="*/ 208 h 229"/>
                <a:gd name="T66" fmla="*/ 67 w 264"/>
                <a:gd name="T67" fmla="*/ 212 h 229"/>
                <a:gd name="T68" fmla="*/ 72 w 264"/>
                <a:gd name="T69" fmla="*/ 215 h 229"/>
                <a:gd name="T70" fmla="*/ 76 w 264"/>
                <a:gd name="T71" fmla="*/ 218 h 229"/>
                <a:gd name="T72" fmla="*/ 82 w 264"/>
                <a:gd name="T73" fmla="*/ 222 h 229"/>
                <a:gd name="T74" fmla="*/ 88 w 264"/>
                <a:gd name="T75" fmla="*/ 225 h 229"/>
                <a:gd name="T76" fmla="*/ 89 w 264"/>
                <a:gd name="T77" fmla="*/ 226 h 229"/>
                <a:gd name="T78" fmla="*/ 95 w 264"/>
                <a:gd name="T79" fmla="*/ 149 h 229"/>
                <a:gd name="T80" fmla="*/ 256 w 264"/>
                <a:gd name="T81" fmla="*/ 150 h 229"/>
                <a:gd name="T82" fmla="*/ 232 w 264"/>
                <a:gd name="T83" fmla="*/ 64 h 229"/>
                <a:gd name="T84" fmla="*/ 167 w 264"/>
                <a:gd name="T85" fmla="*/ 0 h 229"/>
                <a:gd name="T86" fmla="*/ 101 w 264"/>
                <a:gd name="T87" fmla="*/ 16 h 229"/>
                <a:gd name="T88" fmla="*/ 33 w 264"/>
                <a:gd name="T89" fmla="*/ 21 h 229"/>
                <a:gd name="T90" fmla="*/ 5 w 264"/>
                <a:gd name="T91" fmla="*/ 42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64" h="229">
                  <a:moveTo>
                    <a:pt x="5" y="42"/>
                  </a:moveTo>
                  <a:lnTo>
                    <a:pt x="5" y="42"/>
                  </a:lnTo>
                  <a:lnTo>
                    <a:pt x="5" y="42"/>
                  </a:lnTo>
                  <a:lnTo>
                    <a:pt x="5" y="44"/>
                  </a:lnTo>
                  <a:lnTo>
                    <a:pt x="5" y="45"/>
                  </a:lnTo>
                  <a:lnTo>
                    <a:pt x="4" y="45"/>
                  </a:lnTo>
                  <a:lnTo>
                    <a:pt x="4" y="47"/>
                  </a:lnTo>
                  <a:lnTo>
                    <a:pt x="4" y="48"/>
                  </a:lnTo>
                  <a:lnTo>
                    <a:pt x="4" y="49"/>
                  </a:lnTo>
                  <a:lnTo>
                    <a:pt x="4" y="50"/>
                  </a:lnTo>
                  <a:lnTo>
                    <a:pt x="4" y="51"/>
                  </a:lnTo>
                  <a:lnTo>
                    <a:pt x="3" y="52"/>
                  </a:lnTo>
                  <a:lnTo>
                    <a:pt x="3" y="54"/>
                  </a:lnTo>
                  <a:lnTo>
                    <a:pt x="3" y="55"/>
                  </a:lnTo>
                  <a:lnTo>
                    <a:pt x="3" y="57"/>
                  </a:lnTo>
                  <a:lnTo>
                    <a:pt x="3" y="58"/>
                  </a:lnTo>
                  <a:lnTo>
                    <a:pt x="3" y="60"/>
                  </a:lnTo>
                  <a:lnTo>
                    <a:pt x="2" y="61"/>
                  </a:lnTo>
                  <a:lnTo>
                    <a:pt x="2" y="63"/>
                  </a:lnTo>
                  <a:lnTo>
                    <a:pt x="2" y="65"/>
                  </a:lnTo>
                  <a:lnTo>
                    <a:pt x="2" y="67"/>
                  </a:lnTo>
                  <a:lnTo>
                    <a:pt x="2" y="69"/>
                  </a:lnTo>
                  <a:lnTo>
                    <a:pt x="2" y="71"/>
                  </a:lnTo>
                  <a:lnTo>
                    <a:pt x="1" y="72"/>
                  </a:lnTo>
                  <a:lnTo>
                    <a:pt x="1" y="75"/>
                  </a:lnTo>
                  <a:lnTo>
                    <a:pt x="1" y="77"/>
                  </a:lnTo>
                  <a:lnTo>
                    <a:pt x="1" y="79"/>
                  </a:lnTo>
                  <a:lnTo>
                    <a:pt x="1" y="81"/>
                  </a:lnTo>
                  <a:lnTo>
                    <a:pt x="1" y="83"/>
                  </a:lnTo>
                  <a:lnTo>
                    <a:pt x="1" y="85"/>
                  </a:lnTo>
                  <a:lnTo>
                    <a:pt x="1" y="88"/>
                  </a:lnTo>
                  <a:lnTo>
                    <a:pt x="0" y="90"/>
                  </a:lnTo>
                  <a:lnTo>
                    <a:pt x="0" y="92"/>
                  </a:lnTo>
                  <a:lnTo>
                    <a:pt x="0" y="94"/>
                  </a:lnTo>
                  <a:lnTo>
                    <a:pt x="0" y="96"/>
                  </a:lnTo>
                  <a:lnTo>
                    <a:pt x="0" y="98"/>
                  </a:lnTo>
                  <a:lnTo>
                    <a:pt x="0" y="100"/>
                  </a:lnTo>
                  <a:lnTo>
                    <a:pt x="0" y="103"/>
                  </a:lnTo>
                  <a:lnTo>
                    <a:pt x="0" y="105"/>
                  </a:lnTo>
                  <a:lnTo>
                    <a:pt x="0" y="107"/>
                  </a:lnTo>
                  <a:lnTo>
                    <a:pt x="0" y="109"/>
                  </a:lnTo>
                  <a:lnTo>
                    <a:pt x="0" y="112"/>
                  </a:lnTo>
                  <a:lnTo>
                    <a:pt x="0" y="114"/>
                  </a:lnTo>
                  <a:lnTo>
                    <a:pt x="1" y="116"/>
                  </a:lnTo>
                  <a:lnTo>
                    <a:pt x="1" y="118"/>
                  </a:lnTo>
                  <a:lnTo>
                    <a:pt x="1" y="121"/>
                  </a:lnTo>
                  <a:lnTo>
                    <a:pt x="1" y="123"/>
                  </a:lnTo>
                  <a:lnTo>
                    <a:pt x="1" y="125"/>
                  </a:lnTo>
                  <a:lnTo>
                    <a:pt x="1" y="127"/>
                  </a:lnTo>
                  <a:lnTo>
                    <a:pt x="1" y="129"/>
                  </a:lnTo>
                  <a:lnTo>
                    <a:pt x="2" y="131"/>
                  </a:lnTo>
                  <a:lnTo>
                    <a:pt x="2" y="133"/>
                  </a:lnTo>
                  <a:lnTo>
                    <a:pt x="2" y="135"/>
                  </a:lnTo>
                  <a:lnTo>
                    <a:pt x="3" y="137"/>
                  </a:lnTo>
                  <a:lnTo>
                    <a:pt x="3" y="139"/>
                  </a:lnTo>
                  <a:lnTo>
                    <a:pt x="3" y="141"/>
                  </a:lnTo>
                  <a:lnTo>
                    <a:pt x="4" y="142"/>
                  </a:lnTo>
                  <a:lnTo>
                    <a:pt x="4" y="145"/>
                  </a:lnTo>
                  <a:lnTo>
                    <a:pt x="5" y="146"/>
                  </a:lnTo>
                  <a:lnTo>
                    <a:pt x="5" y="148"/>
                  </a:lnTo>
                  <a:lnTo>
                    <a:pt x="6" y="150"/>
                  </a:lnTo>
                  <a:lnTo>
                    <a:pt x="7" y="151"/>
                  </a:lnTo>
                  <a:lnTo>
                    <a:pt x="7" y="153"/>
                  </a:lnTo>
                  <a:lnTo>
                    <a:pt x="8" y="154"/>
                  </a:lnTo>
                  <a:lnTo>
                    <a:pt x="9" y="156"/>
                  </a:lnTo>
                  <a:lnTo>
                    <a:pt x="9" y="157"/>
                  </a:lnTo>
                  <a:lnTo>
                    <a:pt x="11" y="159"/>
                  </a:lnTo>
                  <a:lnTo>
                    <a:pt x="11" y="161"/>
                  </a:lnTo>
                  <a:lnTo>
                    <a:pt x="12" y="163"/>
                  </a:lnTo>
                  <a:lnTo>
                    <a:pt x="13" y="164"/>
                  </a:lnTo>
                  <a:lnTo>
                    <a:pt x="15" y="166"/>
                  </a:lnTo>
                  <a:lnTo>
                    <a:pt x="16" y="167"/>
                  </a:lnTo>
                  <a:lnTo>
                    <a:pt x="17" y="169"/>
                  </a:lnTo>
                  <a:lnTo>
                    <a:pt x="19" y="171"/>
                  </a:lnTo>
                  <a:lnTo>
                    <a:pt x="20" y="172"/>
                  </a:lnTo>
                  <a:lnTo>
                    <a:pt x="22" y="174"/>
                  </a:lnTo>
                  <a:lnTo>
                    <a:pt x="24" y="176"/>
                  </a:lnTo>
                  <a:lnTo>
                    <a:pt x="24" y="178"/>
                  </a:lnTo>
                  <a:lnTo>
                    <a:pt x="26" y="179"/>
                  </a:lnTo>
                  <a:lnTo>
                    <a:pt x="28" y="181"/>
                  </a:lnTo>
                  <a:lnTo>
                    <a:pt x="30" y="182"/>
                  </a:lnTo>
                  <a:lnTo>
                    <a:pt x="32" y="184"/>
                  </a:lnTo>
                  <a:lnTo>
                    <a:pt x="34" y="185"/>
                  </a:lnTo>
                  <a:lnTo>
                    <a:pt x="35" y="187"/>
                  </a:lnTo>
                  <a:lnTo>
                    <a:pt x="37" y="189"/>
                  </a:lnTo>
                  <a:lnTo>
                    <a:pt x="38" y="190"/>
                  </a:lnTo>
                  <a:lnTo>
                    <a:pt x="40" y="191"/>
                  </a:lnTo>
                  <a:lnTo>
                    <a:pt x="42" y="193"/>
                  </a:lnTo>
                  <a:lnTo>
                    <a:pt x="44" y="195"/>
                  </a:lnTo>
                  <a:lnTo>
                    <a:pt x="46" y="196"/>
                  </a:lnTo>
                  <a:lnTo>
                    <a:pt x="48" y="198"/>
                  </a:lnTo>
                  <a:lnTo>
                    <a:pt x="49" y="199"/>
                  </a:lnTo>
                  <a:lnTo>
                    <a:pt x="51" y="201"/>
                  </a:lnTo>
                  <a:lnTo>
                    <a:pt x="53" y="202"/>
                  </a:lnTo>
                  <a:lnTo>
                    <a:pt x="55" y="203"/>
                  </a:lnTo>
                  <a:lnTo>
                    <a:pt x="57" y="205"/>
                  </a:lnTo>
                  <a:lnTo>
                    <a:pt x="59" y="206"/>
                  </a:lnTo>
                  <a:lnTo>
                    <a:pt x="61" y="207"/>
                  </a:lnTo>
                  <a:lnTo>
                    <a:pt x="62" y="208"/>
                  </a:lnTo>
                  <a:lnTo>
                    <a:pt x="64" y="210"/>
                  </a:lnTo>
                  <a:lnTo>
                    <a:pt x="65" y="211"/>
                  </a:lnTo>
                  <a:lnTo>
                    <a:pt x="67" y="212"/>
                  </a:lnTo>
                  <a:lnTo>
                    <a:pt x="69" y="213"/>
                  </a:lnTo>
                  <a:lnTo>
                    <a:pt x="70" y="214"/>
                  </a:lnTo>
                  <a:lnTo>
                    <a:pt x="72" y="215"/>
                  </a:lnTo>
                  <a:lnTo>
                    <a:pt x="74" y="216"/>
                  </a:lnTo>
                  <a:lnTo>
                    <a:pt x="75" y="217"/>
                  </a:lnTo>
                  <a:lnTo>
                    <a:pt x="76" y="218"/>
                  </a:lnTo>
                  <a:lnTo>
                    <a:pt x="77" y="219"/>
                  </a:lnTo>
                  <a:lnTo>
                    <a:pt x="80" y="220"/>
                  </a:lnTo>
                  <a:lnTo>
                    <a:pt x="82" y="222"/>
                  </a:lnTo>
                  <a:lnTo>
                    <a:pt x="84" y="223"/>
                  </a:lnTo>
                  <a:lnTo>
                    <a:pt x="86" y="224"/>
                  </a:lnTo>
                  <a:lnTo>
                    <a:pt x="88" y="225"/>
                  </a:lnTo>
                  <a:lnTo>
                    <a:pt x="88" y="226"/>
                  </a:lnTo>
                  <a:lnTo>
                    <a:pt x="88" y="226"/>
                  </a:lnTo>
                  <a:lnTo>
                    <a:pt x="89" y="226"/>
                  </a:lnTo>
                  <a:lnTo>
                    <a:pt x="124" y="229"/>
                  </a:lnTo>
                  <a:lnTo>
                    <a:pt x="156" y="221"/>
                  </a:lnTo>
                  <a:lnTo>
                    <a:pt x="95" y="149"/>
                  </a:lnTo>
                  <a:lnTo>
                    <a:pt x="166" y="148"/>
                  </a:lnTo>
                  <a:lnTo>
                    <a:pt x="192" y="135"/>
                  </a:lnTo>
                  <a:lnTo>
                    <a:pt x="256" y="150"/>
                  </a:lnTo>
                  <a:lnTo>
                    <a:pt x="264" y="126"/>
                  </a:lnTo>
                  <a:lnTo>
                    <a:pt x="256" y="97"/>
                  </a:lnTo>
                  <a:lnTo>
                    <a:pt x="232" y="64"/>
                  </a:lnTo>
                  <a:lnTo>
                    <a:pt x="221" y="11"/>
                  </a:lnTo>
                  <a:lnTo>
                    <a:pt x="189" y="13"/>
                  </a:lnTo>
                  <a:lnTo>
                    <a:pt x="167" y="0"/>
                  </a:lnTo>
                  <a:lnTo>
                    <a:pt x="143" y="10"/>
                  </a:lnTo>
                  <a:lnTo>
                    <a:pt x="124" y="3"/>
                  </a:lnTo>
                  <a:lnTo>
                    <a:pt x="101" y="16"/>
                  </a:lnTo>
                  <a:lnTo>
                    <a:pt x="81" y="12"/>
                  </a:lnTo>
                  <a:lnTo>
                    <a:pt x="64" y="24"/>
                  </a:lnTo>
                  <a:lnTo>
                    <a:pt x="33" y="21"/>
                  </a:lnTo>
                  <a:lnTo>
                    <a:pt x="23" y="40"/>
                  </a:lnTo>
                  <a:lnTo>
                    <a:pt x="5" y="42"/>
                  </a:lnTo>
                  <a:lnTo>
                    <a:pt x="5" y="42"/>
                  </a:lnTo>
                  <a:close/>
                </a:path>
              </a:pathLst>
            </a:custGeom>
            <a:solidFill>
              <a:srgbClr val="FFD1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229"/>
            <p:cNvSpPr>
              <a:spLocks/>
            </p:cNvSpPr>
            <p:nvPr/>
          </p:nvSpPr>
          <p:spPr bwMode="auto">
            <a:xfrm>
              <a:off x="2422" y="1515"/>
              <a:ext cx="383" cy="234"/>
            </a:xfrm>
            <a:custGeom>
              <a:avLst/>
              <a:gdLst>
                <a:gd name="T0" fmla="*/ 48 w 383"/>
                <a:gd name="T1" fmla="*/ 55 h 234"/>
                <a:gd name="T2" fmla="*/ 27 w 383"/>
                <a:gd name="T3" fmla="*/ 67 h 234"/>
                <a:gd name="T4" fmla="*/ 22 w 383"/>
                <a:gd name="T5" fmla="*/ 85 h 234"/>
                <a:gd name="T6" fmla="*/ 19 w 383"/>
                <a:gd name="T7" fmla="*/ 97 h 234"/>
                <a:gd name="T8" fmla="*/ 2 w 383"/>
                <a:gd name="T9" fmla="*/ 115 h 234"/>
                <a:gd name="T10" fmla="*/ 12 w 383"/>
                <a:gd name="T11" fmla="*/ 133 h 234"/>
                <a:gd name="T12" fmla="*/ 0 w 383"/>
                <a:gd name="T13" fmla="*/ 151 h 234"/>
                <a:gd name="T14" fmla="*/ 7 w 383"/>
                <a:gd name="T15" fmla="*/ 170 h 234"/>
                <a:gd name="T16" fmla="*/ 13 w 383"/>
                <a:gd name="T17" fmla="*/ 185 h 234"/>
                <a:gd name="T18" fmla="*/ 11 w 383"/>
                <a:gd name="T19" fmla="*/ 203 h 234"/>
                <a:gd name="T20" fmla="*/ 33 w 383"/>
                <a:gd name="T21" fmla="*/ 225 h 234"/>
                <a:gd name="T22" fmla="*/ 59 w 383"/>
                <a:gd name="T23" fmla="*/ 234 h 234"/>
                <a:gd name="T24" fmla="*/ 60 w 383"/>
                <a:gd name="T25" fmla="*/ 226 h 234"/>
                <a:gd name="T26" fmla="*/ 34 w 383"/>
                <a:gd name="T27" fmla="*/ 211 h 234"/>
                <a:gd name="T28" fmla="*/ 27 w 383"/>
                <a:gd name="T29" fmla="*/ 193 h 234"/>
                <a:gd name="T30" fmla="*/ 23 w 383"/>
                <a:gd name="T31" fmla="*/ 173 h 234"/>
                <a:gd name="T32" fmla="*/ 14 w 383"/>
                <a:gd name="T33" fmla="*/ 156 h 234"/>
                <a:gd name="T34" fmla="*/ 23 w 383"/>
                <a:gd name="T35" fmla="*/ 139 h 234"/>
                <a:gd name="T36" fmla="*/ 19 w 383"/>
                <a:gd name="T37" fmla="*/ 125 h 234"/>
                <a:gd name="T38" fmla="*/ 19 w 383"/>
                <a:gd name="T39" fmla="*/ 111 h 234"/>
                <a:gd name="T40" fmla="*/ 41 w 383"/>
                <a:gd name="T41" fmla="*/ 97 h 234"/>
                <a:gd name="T42" fmla="*/ 35 w 383"/>
                <a:gd name="T43" fmla="*/ 82 h 234"/>
                <a:gd name="T44" fmla="*/ 48 w 383"/>
                <a:gd name="T45" fmla="*/ 67 h 234"/>
                <a:gd name="T46" fmla="*/ 68 w 383"/>
                <a:gd name="T47" fmla="*/ 65 h 234"/>
                <a:gd name="T48" fmla="*/ 76 w 383"/>
                <a:gd name="T49" fmla="*/ 59 h 234"/>
                <a:gd name="T50" fmla="*/ 88 w 383"/>
                <a:gd name="T51" fmla="*/ 42 h 234"/>
                <a:gd name="T52" fmla="*/ 115 w 383"/>
                <a:gd name="T53" fmla="*/ 32 h 234"/>
                <a:gd name="T54" fmla="*/ 137 w 383"/>
                <a:gd name="T55" fmla="*/ 35 h 234"/>
                <a:gd name="T56" fmla="*/ 150 w 383"/>
                <a:gd name="T57" fmla="*/ 20 h 234"/>
                <a:gd name="T58" fmla="*/ 174 w 383"/>
                <a:gd name="T59" fmla="*/ 15 h 234"/>
                <a:gd name="T60" fmla="*/ 193 w 383"/>
                <a:gd name="T61" fmla="*/ 23 h 234"/>
                <a:gd name="T62" fmla="*/ 207 w 383"/>
                <a:gd name="T63" fmla="*/ 16 h 234"/>
                <a:gd name="T64" fmla="*/ 232 w 383"/>
                <a:gd name="T65" fmla="*/ 11 h 234"/>
                <a:gd name="T66" fmla="*/ 255 w 383"/>
                <a:gd name="T67" fmla="*/ 25 h 234"/>
                <a:gd name="T68" fmla="*/ 268 w 383"/>
                <a:gd name="T69" fmla="*/ 23 h 234"/>
                <a:gd name="T70" fmla="*/ 294 w 383"/>
                <a:gd name="T71" fmla="*/ 22 h 234"/>
                <a:gd name="T72" fmla="*/ 318 w 383"/>
                <a:gd name="T73" fmla="*/ 37 h 234"/>
                <a:gd name="T74" fmla="*/ 324 w 383"/>
                <a:gd name="T75" fmla="*/ 43 h 234"/>
                <a:gd name="T76" fmla="*/ 344 w 383"/>
                <a:gd name="T77" fmla="*/ 44 h 234"/>
                <a:gd name="T78" fmla="*/ 355 w 383"/>
                <a:gd name="T79" fmla="*/ 63 h 234"/>
                <a:gd name="T80" fmla="*/ 370 w 383"/>
                <a:gd name="T81" fmla="*/ 76 h 234"/>
                <a:gd name="T82" fmla="*/ 363 w 383"/>
                <a:gd name="T83" fmla="*/ 94 h 234"/>
                <a:gd name="T84" fmla="*/ 348 w 383"/>
                <a:gd name="T85" fmla="*/ 117 h 234"/>
                <a:gd name="T86" fmla="*/ 368 w 383"/>
                <a:gd name="T87" fmla="*/ 102 h 234"/>
                <a:gd name="T88" fmla="*/ 383 w 383"/>
                <a:gd name="T89" fmla="*/ 86 h 234"/>
                <a:gd name="T90" fmla="*/ 376 w 383"/>
                <a:gd name="T91" fmla="*/ 71 h 234"/>
                <a:gd name="T92" fmla="*/ 364 w 383"/>
                <a:gd name="T93" fmla="*/ 54 h 234"/>
                <a:gd name="T94" fmla="*/ 355 w 383"/>
                <a:gd name="T95" fmla="*/ 37 h 234"/>
                <a:gd name="T96" fmla="*/ 337 w 383"/>
                <a:gd name="T97" fmla="*/ 30 h 234"/>
                <a:gd name="T98" fmla="*/ 323 w 383"/>
                <a:gd name="T99" fmla="*/ 29 h 234"/>
                <a:gd name="T100" fmla="*/ 308 w 383"/>
                <a:gd name="T101" fmla="*/ 14 h 234"/>
                <a:gd name="T102" fmla="*/ 282 w 383"/>
                <a:gd name="T103" fmla="*/ 12 h 234"/>
                <a:gd name="T104" fmla="*/ 260 w 383"/>
                <a:gd name="T105" fmla="*/ 16 h 234"/>
                <a:gd name="T106" fmla="*/ 244 w 383"/>
                <a:gd name="T107" fmla="*/ 4 h 234"/>
                <a:gd name="T108" fmla="*/ 219 w 383"/>
                <a:gd name="T109" fmla="*/ 0 h 234"/>
                <a:gd name="T110" fmla="*/ 196 w 383"/>
                <a:gd name="T111" fmla="*/ 6 h 234"/>
                <a:gd name="T112" fmla="*/ 178 w 383"/>
                <a:gd name="T113" fmla="*/ 5 h 234"/>
                <a:gd name="T114" fmla="*/ 156 w 383"/>
                <a:gd name="T115" fmla="*/ 3 h 234"/>
                <a:gd name="T116" fmla="*/ 137 w 383"/>
                <a:gd name="T117" fmla="*/ 13 h 234"/>
                <a:gd name="T118" fmla="*/ 123 w 383"/>
                <a:gd name="T119" fmla="*/ 22 h 234"/>
                <a:gd name="T120" fmla="*/ 99 w 383"/>
                <a:gd name="T121" fmla="*/ 19 h 234"/>
                <a:gd name="T122" fmla="*/ 77 w 383"/>
                <a:gd name="T123" fmla="*/ 32 h 234"/>
                <a:gd name="T124" fmla="*/ 65 w 383"/>
                <a:gd name="T125" fmla="*/ 5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3" h="234">
                  <a:moveTo>
                    <a:pt x="64" y="53"/>
                  </a:moveTo>
                  <a:lnTo>
                    <a:pt x="64" y="52"/>
                  </a:lnTo>
                  <a:lnTo>
                    <a:pt x="63" y="52"/>
                  </a:lnTo>
                  <a:lnTo>
                    <a:pt x="62" y="52"/>
                  </a:lnTo>
                  <a:lnTo>
                    <a:pt x="61" y="53"/>
                  </a:lnTo>
                  <a:lnTo>
                    <a:pt x="59" y="53"/>
                  </a:lnTo>
                  <a:lnTo>
                    <a:pt x="57" y="53"/>
                  </a:lnTo>
                  <a:lnTo>
                    <a:pt x="56" y="53"/>
                  </a:lnTo>
                  <a:lnTo>
                    <a:pt x="54" y="54"/>
                  </a:lnTo>
                  <a:lnTo>
                    <a:pt x="53" y="54"/>
                  </a:lnTo>
                  <a:lnTo>
                    <a:pt x="52" y="54"/>
                  </a:lnTo>
                  <a:lnTo>
                    <a:pt x="50" y="55"/>
                  </a:lnTo>
                  <a:lnTo>
                    <a:pt x="49" y="55"/>
                  </a:lnTo>
                  <a:lnTo>
                    <a:pt x="48" y="55"/>
                  </a:lnTo>
                  <a:lnTo>
                    <a:pt x="46" y="55"/>
                  </a:lnTo>
                  <a:lnTo>
                    <a:pt x="45" y="56"/>
                  </a:lnTo>
                  <a:lnTo>
                    <a:pt x="43" y="57"/>
                  </a:lnTo>
                  <a:lnTo>
                    <a:pt x="42" y="58"/>
                  </a:lnTo>
                  <a:lnTo>
                    <a:pt x="40" y="58"/>
                  </a:lnTo>
                  <a:lnTo>
                    <a:pt x="38" y="58"/>
                  </a:lnTo>
                  <a:lnTo>
                    <a:pt x="37" y="59"/>
                  </a:lnTo>
                  <a:lnTo>
                    <a:pt x="36" y="61"/>
                  </a:lnTo>
                  <a:lnTo>
                    <a:pt x="35" y="61"/>
                  </a:lnTo>
                  <a:lnTo>
                    <a:pt x="33" y="62"/>
                  </a:lnTo>
                  <a:lnTo>
                    <a:pt x="32" y="64"/>
                  </a:lnTo>
                  <a:lnTo>
                    <a:pt x="30" y="65"/>
                  </a:lnTo>
                  <a:lnTo>
                    <a:pt x="29" y="66"/>
                  </a:lnTo>
                  <a:lnTo>
                    <a:pt x="27" y="67"/>
                  </a:lnTo>
                  <a:lnTo>
                    <a:pt x="26" y="69"/>
                  </a:lnTo>
                  <a:lnTo>
                    <a:pt x="25" y="70"/>
                  </a:lnTo>
                  <a:lnTo>
                    <a:pt x="24" y="71"/>
                  </a:lnTo>
                  <a:lnTo>
                    <a:pt x="23" y="73"/>
                  </a:lnTo>
                  <a:lnTo>
                    <a:pt x="23" y="74"/>
                  </a:lnTo>
                  <a:lnTo>
                    <a:pt x="23" y="75"/>
                  </a:lnTo>
                  <a:lnTo>
                    <a:pt x="22" y="76"/>
                  </a:lnTo>
                  <a:lnTo>
                    <a:pt x="22" y="78"/>
                  </a:lnTo>
                  <a:lnTo>
                    <a:pt x="22" y="79"/>
                  </a:lnTo>
                  <a:lnTo>
                    <a:pt x="21" y="80"/>
                  </a:lnTo>
                  <a:lnTo>
                    <a:pt x="21" y="81"/>
                  </a:lnTo>
                  <a:lnTo>
                    <a:pt x="21" y="82"/>
                  </a:lnTo>
                  <a:lnTo>
                    <a:pt x="21" y="83"/>
                  </a:lnTo>
                  <a:lnTo>
                    <a:pt x="22" y="85"/>
                  </a:lnTo>
                  <a:lnTo>
                    <a:pt x="22" y="85"/>
                  </a:lnTo>
                  <a:lnTo>
                    <a:pt x="22" y="87"/>
                  </a:lnTo>
                  <a:lnTo>
                    <a:pt x="23" y="89"/>
                  </a:lnTo>
                  <a:lnTo>
                    <a:pt x="23" y="91"/>
                  </a:lnTo>
                  <a:lnTo>
                    <a:pt x="24" y="92"/>
                  </a:lnTo>
                  <a:lnTo>
                    <a:pt x="24" y="93"/>
                  </a:lnTo>
                  <a:lnTo>
                    <a:pt x="25" y="94"/>
                  </a:lnTo>
                  <a:lnTo>
                    <a:pt x="25" y="94"/>
                  </a:lnTo>
                  <a:lnTo>
                    <a:pt x="25" y="94"/>
                  </a:lnTo>
                  <a:lnTo>
                    <a:pt x="25" y="94"/>
                  </a:lnTo>
                  <a:lnTo>
                    <a:pt x="23" y="95"/>
                  </a:lnTo>
                  <a:lnTo>
                    <a:pt x="22" y="96"/>
                  </a:lnTo>
                  <a:lnTo>
                    <a:pt x="21" y="97"/>
                  </a:lnTo>
                  <a:lnTo>
                    <a:pt x="19" y="97"/>
                  </a:lnTo>
                  <a:lnTo>
                    <a:pt x="18" y="99"/>
                  </a:lnTo>
                  <a:lnTo>
                    <a:pt x="16" y="100"/>
                  </a:lnTo>
                  <a:lnTo>
                    <a:pt x="14" y="100"/>
                  </a:lnTo>
                  <a:lnTo>
                    <a:pt x="12" y="102"/>
                  </a:lnTo>
                  <a:lnTo>
                    <a:pt x="10" y="103"/>
                  </a:lnTo>
                  <a:lnTo>
                    <a:pt x="9" y="105"/>
                  </a:lnTo>
                  <a:lnTo>
                    <a:pt x="8" y="106"/>
                  </a:lnTo>
                  <a:lnTo>
                    <a:pt x="6" y="108"/>
                  </a:lnTo>
                  <a:lnTo>
                    <a:pt x="5" y="110"/>
                  </a:lnTo>
                  <a:lnTo>
                    <a:pt x="4" y="111"/>
                  </a:lnTo>
                  <a:lnTo>
                    <a:pt x="3" y="112"/>
                  </a:lnTo>
                  <a:lnTo>
                    <a:pt x="3" y="113"/>
                  </a:lnTo>
                  <a:lnTo>
                    <a:pt x="3" y="115"/>
                  </a:lnTo>
                  <a:lnTo>
                    <a:pt x="2" y="115"/>
                  </a:lnTo>
                  <a:lnTo>
                    <a:pt x="2" y="116"/>
                  </a:lnTo>
                  <a:lnTo>
                    <a:pt x="3" y="118"/>
                  </a:lnTo>
                  <a:lnTo>
                    <a:pt x="3" y="118"/>
                  </a:lnTo>
                  <a:lnTo>
                    <a:pt x="3" y="121"/>
                  </a:lnTo>
                  <a:lnTo>
                    <a:pt x="4" y="122"/>
                  </a:lnTo>
                  <a:lnTo>
                    <a:pt x="5" y="124"/>
                  </a:lnTo>
                  <a:lnTo>
                    <a:pt x="7" y="126"/>
                  </a:lnTo>
                  <a:lnTo>
                    <a:pt x="8" y="127"/>
                  </a:lnTo>
                  <a:lnTo>
                    <a:pt x="9" y="129"/>
                  </a:lnTo>
                  <a:lnTo>
                    <a:pt x="10" y="130"/>
                  </a:lnTo>
                  <a:lnTo>
                    <a:pt x="10" y="131"/>
                  </a:lnTo>
                  <a:lnTo>
                    <a:pt x="12" y="133"/>
                  </a:lnTo>
                  <a:lnTo>
                    <a:pt x="13" y="133"/>
                  </a:lnTo>
                  <a:lnTo>
                    <a:pt x="12" y="133"/>
                  </a:lnTo>
                  <a:lnTo>
                    <a:pt x="11" y="134"/>
                  </a:lnTo>
                  <a:lnTo>
                    <a:pt x="9" y="135"/>
                  </a:lnTo>
                  <a:lnTo>
                    <a:pt x="7" y="136"/>
                  </a:lnTo>
                  <a:lnTo>
                    <a:pt x="5" y="137"/>
                  </a:lnTo>
                  <a:lnTo>
                    <a:pt x="4" y="139"/>
                  </a:lnTo>
                  <a:lnTo>
                    <a:pt x="3" y="140"/>
                  </a:lnTo>
                  <a:lnTo>
                    <a:pt x="2" y="142"/>
                  </a:lnTo>
                  <a:lnTo>
                    <a:pt x="1" y="142"/>
                  </a:lnTo>
                  <a:lnTo>
                    <a:pt x="1" y="144"/>
                  </a:lnTo>
                  <a:lnTo>
                    <a:pt x="1" y="145"/>
                  </a:lnTo>
                  <a:lnTo>
                    <a:pt x="1" y="146"/>
                  </a:lnTo>
                  <a:lnTo>
                    <a:pt x="0" y="148"/>
                  </a:lnTo>
                  <a:lnTo>
                    <a:pt x="0" y="149"/>
                  </a:lnTo>
                  <a:lnTo>
                    <a:pt x="0" y="151"/>
                  </a:lnTo>
                  <a:lnTo>
                    <a:pt x="1" y="152"/>
                  </a:lnTo>
                  <a:lnTo>
                    <a:pt x="1" y="154"/>
                  </a:lnTo>
                  <a:lnTo>
                    <a:pt x="1" y="156"/>
                  </a:lnTo>
                  <a:lnTo>
                    <a:pt x="1" y="158"/>
                  </a:lnTo>
                  <a:lnTo>
                    <a:pt x="1" y="159"/>
                  </a:lnTo>
                  <a:lnTo>
                    <a:pt x="1" y="161"/>
                  </a:lnTo>
                  <a:lnTo>
                    <a:pt x="2" y="162"/>
                  </a:lnTo>
                  <a:lnTo>
                    <a:pt x="3" y="164"/>
                  </a:lnTo>
                  <a:lnTo>
                    <a:pt x="3" y="165"/>
                  </a:lnTo>
                  <a:lnTo>
                    <a:pt x="4" y="166"/>
                  </a:lnTo>
                  <a:lnTo>
                    <a:pt x="4" y="167"/>
                  </a:lnTo>
                  <a:lnTo>
                    <a:pt x="5" y="168"/>
                  </a:lnTo>
                  <a:lnTo>
                    <a:pt x="6" y="170"/>
                  </a:lnTo>
                  <a:lnTo>
                    <a:pt x="7" y="170"/>
                  </a:lnTo>
                  <a:lnTo>
                    <a:pt x="7" y="172"/>
                  </a:lnTo>
                  <a:lnTo>
                    <a:pt x="8" y="173"/>
                  </a:lnTo>
                  <a:lnTo>
                    <a:pt x="9" y="174"/>
                  </a:lnTo>
                  <a:lnTo>
                    <a:pt x="10" y="176"/>
                  </a:lnTo>
                  <a:lnTo>
                    <a:pt x="11" y="177"/>
                  </a:lnTo>
                  <a:lnTo>
                    <a:pt x="12" y="178"/>
                  </a:lnTo>
                  <a:lnTo>
                    <a:pt x="13" y="179"/>
                  </a:lnTo>
                  <a:lnTo>
                    <a:pt x="15" y="180"/>
                  </a:lnTo>
                  <a:lnTo>
                    <a:pt x="16" y="181"/>
                  </a:lnTo>
                  <a:lnTo>
                    <a:pt x="16" y="181"/>
                  </a:lnTo>
                  <a:lnTo>
                    <a:pt x="15" y="182"/>
                  </a:lnTo>
                  <a:lnTo>
                    <a:pt x="14" y="182"/>
                  </a:lnTo>
                  <a:lnTo>
                    <a:pt x="13" y="184"/>
                  </a:lnTo>
                  <a:lnTo>
                    <a:pt x="13" y="185"/>
                  </a:lnTo>
                  <a:lnTo>
                    <a:pt x="12" y="185"/>
                  </a:lnTo>
                  <a:lnTo>
                    <a:pt x="12" y="187"/>
                  </a:lnTo>
                  <a:lnTo>
                    <a:pt x="11" y="188"/>
                  </a:lnTo>
                  <a:lnTo>
                    <a:pt x="11" y="189"/>
                  </a:lnTo>
                  <a:lnTo>
                    <a:pt x="11" y="190"/>
                  </a:lnTo>
                  <a:lnTo>
                    <a:pt x="10" y="191"/>
                  </a:lnTo>
                  <a:lnTo>
                    <a:pt x="10" y="193"/>
                  </a:lnTo>
                  <a:lnTo>
                    <a:pt x="10" y="194"/>
                  </a:lnTo>
                  <a:lnTo>
                    <a:pt x="10" y="195"/>
                  </a:lnTo>
                  <a:lnTo>
                    <a:pt x="10" y="197"/>
                  </a:lnTo>
                  <a:lnTo>
                    <a:pt x="10" y="198"/>
                  </a:lnTo>
                  <a:lnTo>
                    <a:pt x="10" y="200"/>
                  </a:lnTo>
                  <a:lnTo>
                    <a:pt x="11" y="201"/>
                  </a:lnTo>
                  <a:lnTo>
                    <a:pt x="11" y="203"/>
                  </a:lnTo>
                  <a:lnTo>
                    <a:pt x="12" y="205"/>
                  </a:lnTo>
                  <a:lnTo>
                    <a:pt x="13" y="206"/>
                  </a:lnTo>
                  <a:lnTo>
                    <a:pt x="15" y="209"/>
                  </a:lnTo>
                  <a:lnTo>
                    <a:pt x="16" y="210"/>
                  </a:lnTo>
                  <a:lnTo>
                    <a:pt x="17" y="212"/>
                  </a:lnTo>
                  <a:lnTo>
                    <a:pt x="19" y="214"/>
                  </a:lnTo>
                  <a:lnTo>
                    <a:pt x="21" y="216"/>
                  </a:lnTo>
                  <a:lnTo>
                    <a:pt x="22" y="217"/>
                  </a:lnTo>
                  <a:lnTo>
                    <a:pt x="23" y="218"/>
                  </a:lnTo>
                  <a:lnTo>
                    <a:pt x="24" y="219"/>
                  </a:lnTo>
                  <a:lnTo>
                    <a:pt x="25" y="220"/>
                  </a:lnTo>
                  <a:lnTo>
                    <a:pt x="28" y="222"/>
                  </a:lnTo>
                  <a:lnTo>
                    <a:pt x="31" y="224"/>
                  </a:lnTo>
                  <a:lnTo>
                    <a:pt x="33" y="225"/>
                  </a:lnTo>
                  <a:lnTo>
                    <a:pt x="36" y="227"/>
                  </a:lnTo>
                  <a:lnTo>
                    <a:pt x="37" y="228"/>
                  </a:lnTo>
                  <a:lnTo>
                    <a:pt x="39" y="230"/>
                  </a:lnTo>
                  <a:lnTo>
                    <a:pt x="41" y="230"/>
                  </a:lnTo>
                  <a:lnTo>
                    <a:pt x="43" y="231"/>
                  </a:lnTo>
                  <a:lnTo>
                    <a:pt x="45" y="232"/>
                  </a:lnTo>
                  <a:lnTo>
                    <a:pt x="47" y="233"/>
                  </a:lnTo>
                  <a:lnTo>
                    <a:pt x="49" y="233"/>
                  </a:lnTo>
                  <a:lnTo>
                    <a:pt x="50" y="233"/>
                  </a:lnTo>
                  <a:lnTo>
                    <a:pt x="51" y="233"/>
                  </a:lnTo>
                  <a:lnTo>
                    <a:pt x="53" y="234"/>
                  </a:lnTo>
                  <a:lnTo>
                    <a:pt x="55" y="234"/>
                  </a:lnTo>
                  <a:lnTo>
                    <a:pt x="56" y="234"/>
                  </a:lnTo>
                  <a:lnTo>
                    <a:pt x="59" y="234"/>
                  </a:lnTo>
                  <a:lnTo>
                    <a:pt x="61" y="234"/>
                  </a:lnTo>
                  <a:lnTo>
                    <a:pt x="62" y="233"/>
                  </a:lnTo>
                  <a:lnTo>
                    <a:pt x="64" y="233"/>
                  </a:lnTo>
                  <a:lnTo>
                    <a:pt x="65" y="233"/>
                  </a:lnTo>
                  <a:lnTo>
                    <a:pt x="66" y="232"/>
                  </a:lnTo>
                  <a:lnTo>
                    <a:pt x="66" y="232"/>
                  </a:lnTo>
                  <a:lnTo>
                    <a:pt x="66" y="232"/>
                  </a:lnTo>
                  <a:lnTo>
                    <a:pt x="66" y="227"/>
                  </a:lnTo>
                  <a:lnTo>
                    <a:pt x="66" y="227"/>
                  </a:lnTo>
                  <a:lnTo>
                    <a:pt x="64" y="227"/>
                  </a:lnTo>
                  <a:lnTo>
                    <a:pt x="63" y="226"/>
                  </a:lnTo>
                  <a:lnTo>
                    <a:pt x="62" y="226"/>
                  </a:lnTo>
                  <a:lnTo>
                    <a:pt x="61" y="226"/>
                  </a:lnTo>
                  <a:lnTo>
                    <a:pt x="60" y="226"/>
                  </a:lnTo>
                  <a:lnTo>
                    <a:pt x="58" y="225"/>
                  </a:lnTo>
                  <a:lnTo>
                    <a:pt x="56" y="224"/>
                  </a:lnTo>
                  <a:lnTo>
                    <a:pt x="54" y="224"/>
                  </a:lnTo>
                  <a:lnTo>
                    <a:pt x="52" y="223"/>
                  </a:lnTo>
                  <a:lnTo>
                    <a:pt x="50" y="222"/>
                  </a:lnTo>
                  <a:lnTo>
                    <a:pt x="49" y="221"/>
                  </a:lnTo>
                  <a:lnTo>
                    <a:pt x="47" y="221"/>
                  </a:lnTo>
                  <a:lnTo>
                    <a:pt x="45" y="220"/>
                  </a:lnTo>
                  <a:lnTo>
                    <a:pt x="43" y="218"/>
                  </a:lnTo>
                  <a:lnTo>
                    <a:pt x="40" y="217"/>
                  </a:lnTo>
                  <a:lnTo>
                    <a:pt x="38" y="215"/>
                  </a:lnTo>
                  <a:lnTo>
                    <a:pt x="36" y="215"/>
                  </a:lnTo>
                  <a:lnTo>
                    <a:pt x="35" y="212"/>
                  </a:lnTo>
                  <a:lnTo>
                    <a:pt x="34" y="211"/>
                  </a:lnTo>
                  <a:lnTo>
                    <a:pt x="32" y="209"/>
                  </a:lnTo>
                  <a:lnTo>
                    <a:pt x="31" y="207"/>
                  </a:lnTo>
                  <a:lnTo>
                    <a:pt x="30" y="206"/>
                  </a:lnTo>
                  <a:lnTo>
                    <a:pt x="30" y="205"/>
                  </a:lnTo>
                  <a:lnTo>
                    <a:pt x="29" y="204"/>
                  </a:lnTo>
                  <a:lnTo>
                    <a:pt x="29" y="203"/>
                  </a:lnTo>
                  <a:lnTo>
                    <a:pt x="28" y="202"/>
                  </a:lnTo>
                  <a:lnTo>
                    <a:pt x="28" y="200"/>
                  </a:lnTo>
                  <a:lnTo>
                    <a:pt x="27" y="200"/>
                  </a:lnTo>
                  <a:lnTo>
                    <a:pt x="27" y="198"/>
                  </a:lnTo>
                  <a:lnTo>
                    <a:pt x="27" y="197"/>
                  </a:lnTo>
                  <a:lnTo>
                    <a:pt x="27" y="196"/>
                  </a:lnTo>
                  <a:lnTo>
                    <a:pt x="27" y="194"/>
                  </a:lnTo>
                  <a:lnTo>
                    <a:pt x="27" y="193"/>
                  </a:lnTo>
                  <a:lnTo>
                    <a:pt x="27" y="191"/>
                  </a:lnTo>
                  <a:lnTo>
                    <a:pt x="27" y="190"/>
                  </a:lnTo>
                  <a:lnTo>
                    <a:pt x="27" y="188"/>
                  </a:lnTo>
                  <a:lnTo>
                    <a:pt x="28" y="187"/>
                  </a:lnTo>
                  <a:lnTo>
                    <a:pt x="36" y="182"/>
                  </a:lnTo>
                  <a:lnTo>
                    <a:pt x="36" y="182"/>
                  </a:lnTo>
                  <a:lnTo>
                    <a:pt x="36" y="181"/>
                  </a:lnTo>
                  <a:lnTo>
                    <a:pt x="34" y="180"/>
                  </a:lnTo>
                  <a:lnTo>
                    <a:pt x="33" y="179"/>
                  </a:lnTo>
                  <a:lnTo>
                    <a:pt x="31" y="178"/>
                  </a:lnTo>
                  <a:lnTo>
                    <a:pt x="29" y="177"/>
                  </a:lnTo>
                  <a:lnTo>
                    <a:pt x="27" y="176"/>
                  </a:lnTo>
                  <a:lnTo>
                    <a:pt x="25" y="174"/>
                  </a:lnTo>
                  <a:lnTo>
                    <a:pt x="23" y="173"/>
                  </a:lnTo>
                  <a:lnTo>
                    <a:pt x="23" y="172"/>
                  </a:lnTo>
                  <a:lnTo>
                    <a:pt x="22" y="170"/>
                  </a:lnTo>
                  <a:lnTo>
                    <a:pt x="21" y="170"/>
                  </a:lnTo>
                  <a:lnTo>
                    <a:pt x="20" y="169"/>
                  </a:lnTo>
                  <a:lnTo>
                    <a:pt x="19" y="167"/>
                  </a:lnTo>
                  <a:lnTo>
                    <a:pt x="18" y="167"/>
                  </a:lnTo>
                  <a:lnTo>
                    <a:pt x="17" y="165"/>
                  </a:lnTo>
                  <a:lnTo>
                    <a:pt x="16" y="164"/>
                  </a:lnTo>
                  <a:lnTo>
                    <a:pt x="16" y="163"/>
                  </a:lnTo>
                  <a:lnTo>
                    <a:pt x="15" y="161"/>
                  </a:lnTo>
                  <a:lnTo>
                    <a:pt x="15" y="161"/>
                  </a:lnTo>
                  <a:lnTo>
                    <a:pt x="14" y="159"/>
                  </a:lnTo>
                  <a:lnTo>
                    <a:pt x="14" y="158"/>
                  </a:lnTo>
                  <a:lnTo>
                    <a:pt x="14" y="156"/>
                  </a:lnTo>
                  <a:lnTo>
                    <a:pt x="14" y="155"/>
                  </a:lnTo>
                  <a:lnTo>
                    <a:pt x="14" y="153"/>
                  </a:lnTo>
                  <a:lnTo>
                    <a:pt x="14" y="152"/>
                  </a:lnTo>
                  <a:lnTo>
                    <a:pt x="14" y="151"/>
                  </a:lnTo>
                  <a:lnTo>
                    <a:pt x="15" y="150"/>
                  </a:lnTo>
                  <a:lnTo>
                    <a:pt x="15" y="148"/>
                  </a:lnTo>
                  <a:lnTo>
                    <a:pt x="16" y="148"/>
                  </a:lnTo>
                  <a:lnTo>
                    <a:pt x="16" y="147"/>
                  </a:lnTo>
                  <a:lnTo>
                    <a:pt x="17" y="146"/>
                  </a:lnTo>
                  <a:lnTo>
                    <a:pt x="17" y="144"/>
                  </a:lnTo>
                  <a:lnTo>
                    <a:pt x="19" y="143"/>
                  </a:lnTo>
                  <a:lnTo>
                    <a:pt x="20" y="142"/>
                  </a:lnTo>
                  <a:lnTo>
                    <a:pt x="22" y="141"/>
                  </a:lnTo>
                  <a:lnTo>
                    <a:pt x="23" y="139"/>
                  </a:lnTo>
                  <a:lnTo>
                    <a:pt x="25" y="139"/>
                  </a:lnTo>
                  <a:lnTo>
                    <a:pt x="27" y="139"/>
                  </a:lnTo>
                  <a:lnTo>
                    <a:pt x="28" y="139"/>
                  </a:lnTo>
                  <a:lnTo>
                    <a:pt x="27" y="138"/>
                  </a:lnTo>
                  <a:lnTo>
                    <a:pt x="27" y="138"/>
                  </a:lnTo>
                  <a:lnTo>
                    <a:pt x="26" y="137"/>
                  </a:lnTo>
                  <a:lnTo>
                    <a:pt x="25" y="136"/>
                  </a:lnTo>
                  <a:lnTo>
                    <a:pt x="24" y="135"/>
                  </a:lnTo>
                  <a:lnTo>
                    <a:pt x="23" y="133"/>
                  </a:lnTo>
                  <a:lnTo>
                    <a:pt x="23" y="132"/>
                  </a:lnTo>
                  <a:lnTo>
                    <a:pt x="22" y="130"/>
                  </a:lnTo>
                  <a:lnTo>
                    <a:pt x="21" y="128"/>
                  </a:lnTo>
                  <a:lnTo>
                    <a:pt x="20" y="127"/>
                  </a:lnTo>
                  <a:lnTo>
                    <a:pt x="19" y="125"/>
                  </a:lnTo>
                  <a:lnTo>
                    <a:pt x="19" y="124"/>
                  </a:lnTo>
                  <a:lnTo>
                    <a:pt x="18" y="124"/>
                  </a:lnTo>
                  <a:lnTo>
                    <a:pt x="18" y="122"/>
                  </a:lnTo>
                  <a:lnTo>
                    <a:pt x="18" y="121"/>
                  </a:lnTo>
                  <a:lnTo>
                    <a:pt x="17" y="121"/>
                  </a:lnTo>
                  <a:lnTo>
                    <a:pt x="17" y="119"/>
                  </a:lnTo>
                  <a:lnTo>
                    <a:pt x="17" y="118"/>
                  </a:lnTo>
                  <a:lnTo>
                    <a:pt x="17" y="117"/>
                  </a:lnTo>
                  <a:lnTo>
                    <a:pt x="17" y="116"/>
                  </a:lnTo>
                  <a:lnTo>
                    <a:pt x="18" y="115"/>
                  </a:lnTo>
                  <a:lnTo>
                    <a:pt x="18" y="114"/>
                  </a:lnTo>
                  <a:lnTo>
                    <a:pt x="18" y="113"/>
                  </a:lnTo>
                  <a:lnTo>
                    <a:pt x="19" y="112"/>
                  </a:lnTo>
                  <a:lnTo>
                    <a:pt x="19" y="111"/>
                  </a:lnTo>
                  <a:lnTo>
                    <a:pt x="20" y="110"/>
                  </a:lnTo>
                  <a:lnTo>
                    <a:pt x="22" y="108"/>
                  </a:lnTo>
                  <a:lnTo>
                    <a:pt x="23" y="107"/>
                  </a:lnTo>
                  <a:lnTo>
                    <a:pt x="25" y="105"/>
                  </a:lnTo>
                  <a:lnTo>
                    <a:pt x="27" y="104"/>
                  </a:lnTo>
                  <a:lnTo>
                    <a:pt x="29" y="103"/>
                  </a:lnTo>
                  <a:lnTo>
                    <a:pt x="31" y="102"/>
                  </a:lnTo>
                  <a:lnTo>
                    <a:pt x="33" y="100"/>
                  </a:lnTo>
                  <a:lnTo>
                    <a:pt x="35" y="100"/>
                  </a:lnTo>
                  <a:lnTo>
                    <a:pt x="36" y="99"/>
                  </a:lnTo>
                  <a:lnTo>
                    <a:pt x="38" y="99"/>
                  </a:lnTo>
                  <a:lnTo>
                    <a:pt x="39" y="98"/>
                  </a:lnTo>
                  <a:lnTo>
                    <a:pt x="40" y="98"/>
                  </a:lnTo>
                  <a:lnTo>
                    <a:pt x="41" y="97"/>
                  </a:lnTo>
                  <a:lnTo>
                    <a:pt x="41" y="97"/>
                  </a:lnTo>
                  <a:lnTo>
                    <a:pt x="41" y="97"/>
                  </a:lnTo>
                  <a:lnTo>
                    <a:pt x="41" y="97"/>
                  </a:lnTo>
                  <a:lnTo>
                    <a:pt x="40" y="96"/>
                  </a:lnTo>
                  <a:lnTo>
                    <a:pt x="39" y="94"/>
                  </a:lnTo>
                  <a:lnTo>
                    <a:pt x="38" y="93"/>
                  </a:lnTo>
                  <a:lnTo>
                    <a:pt x="37" y="91"/>
                  </a:lnTo>
                  <a:lnTo>
                    <a:pt x="37" y="89"/>
                  </a:lnTo>
                  <a:lnTo>
                    <a:pt x="36" y="87"/>
                  </a:lnTo>
                  <a:lnTo>
                    <a:pt x="36" y="86"/>
                  </a:lnTo>
                  <a:lnTo>
                    <a:pt x="36" y="85"/>
                  </a:lnTo>
                  <a:lnTo>
                    <a:pt x="36" y="84"/>
                  </a:lnTo>
                  <a:lnTo>
                    <a:pt x="36" y="82"/>
                  </a:lnTo>
                  <a:lnTo>
                    <a:pt x="35" y="82"/>
                  </a:lnTo>
                  <a:lnTo>
                    <a:pt x="35" y="80"/>
                  </a:lnTo>
                  <a:lnTo>
                    <a:pt x="35" y="79"/>
                  </a:lnTo>
                  <a:lnTo>
                    <a:pt x="36" y="79"/>
                  </a:lnTo>
                  <a:lnTo>
                    <a:pt x="36" y="77"/>
                  </a:lnTo>
                  <a:lnTo>
                    <a:pt x="36" y="76"/>
                  </a:lnTo>
                  <a:lnTo>
                    <a:pt x="36" y="75"/>
                  </a:lnTo>
                  <a:lnTo>
                    <a:pt x="36" y="74"/>
                  </a:lnTo>
                  <a:lnTo>
                    <a:pt x="37" y="73"/>
                  </a:lnTo>
                  <a:lnTo>
                    <a:pt x="39" y="71"/>
                  </a:lnTo>
                  <a:lnTo>
                    <a:pt x="41" y="70"/>
                  </a:lnTo>
                  <a:lnTo>
                    <a:pt x="44" y="68"/>
                  </a:lnTo>
                  <a:lnTo>
                    <a:pt x="45" y="68"/>
                  </a:lnTo>
                  <a:lnTo>
                    <a:pt x="47" y="67"/>
                  </a:lnTo>
                  <a:lnTo>
                    <a:pt x="48" y="67"/>
                  </a:lnTo>
                  <a:lnTo>
                    <a:pt x="49" y="67"/>
                  </a:lnTo>
                  <a:lnTo>
                    <a:pt x="51" y="67"/>
                  </a:lnTo>
                  <a:lnTo>
                    <a:pt x="52" y="66"/>
                  </a:lnTo>
                  <a:lnTo>
                    <a:pt x="54" y="66"/>
                  </a:lnTo>
                  <a:lnTo>
                    <a:pt x="55" y="66"/>
                  </a:lnTo>
                  <a:lnTo>
                    <a:pt x="57" y="66"/>
                  </a:lnTo>
                  <a:lnTo>
                    <a:pt x="58" y="66"/>
                  </a:lnTo>
                  <a:lnTo>
                    <a:pt x="60" y="66"/>
                  </a:lnTo>
                  <a:lnTo>
                    <a:pt x="62" y="66"/>
                  </a:lnTo>
                  <a:lnTo>
                    <a:pt x="62" y="65"/>
                  </a:lnTo>
                  <a:lnTo>
                    <a:pt x="64" y="65"/>
                  </a:lnTo>
                  <a:lnTo>
                    <a:pt x="65" y="65"/>
                  </a:lnTo>
                  <a:lnTo>
                    <a:pt x="66" y="65"/>
                  </a:lnTo>
                  <a:lnTo>
                    <a:pt x="68" y="65"/>
                  </a:lnTo>
                  <a:lnTo>
                    <a:pt x="69" y="66"/>
                  </a:lnTo>
                  <a:lnTo>
                    <a:pt x="70" y="66"/>
                  </a:lnTo>
                  <a:lnTo>
                    <a:pt x="71" y="66"/>
                  </a:lnTo>
                  <a:lnTo>
                    <a:pt x="73" y="66"/>
                  </a:lnTo>
                  <a:lnTo>
                    <a:pt x="75" y="66"/>
                  </a:lnTo>
                  <a:lnTo>
                    <a:pt x="75" y="66"/>
                  </a:lnTo>
                  <a:lnTo>
                    <a:pt x="75" y="66"/>
                  </a:lnTo>
                  <a:lnTo>
                    <a:pt x="75" y="66"/>
                  </a:lnTo>
                  <a:lnTo>
                    <a:pt x="75" y="65"/>
                  </a:lnTo>
                  <a:lnTo>
                    <a:pt x="75" y="64"/>
                  </a:lnTo>
                  <a:lnTo>
                    <a:pt x="76" y="62"/>
                  </a:lnTo>
                  <a:lnTo>
                    <a:pt x="76" y="61"/>
                  </a:lnTo>
                  <a:lnTo>
                    <a:pt x="76" y="60"/>
                  </a:lnTo>
                  <a:lnTo>
                    <a:pt x="76" y="59"/>
                  </a:lnTo>
                  <a:lnTo>
                    <a:pt x="77" y="58"/>
                  </a:lnTo>
                  <a:lnTo>
                    <a:pt x="77" y="57"/>
                  </a:lnTo>
                  <a:lnTo>
                    <a:pt x="78" y="56"/>
                  </a:lnTo>
                  <a:lnTo>
                    <a:pt x="79" y="55"/>
                  </a:lnTo>
                  <a:lnTo>
                    <a:pt x="80" y="53"/>
                  </a:lnTo>
                  <a:lnTo>
                    <a:pt x="80" y="52"/>
                  </a:lnTo>
                  <a:lnTo>
                    <a:pt x="81" y="51"/>
                  </a:lnTo>
                  <a:lnTo>
                    <a:pt x="82" y="49"/>
                  </a:lnTo>
                  <a:lnTo>
                    <a:pt x="83" y="48"/>
                  </a:lnTo>
                  <a:lnTo>
                    <a:pt x="84" y="47"/>
                  </a:lnTo>
                  <a:lnTo>
                    <a:pt x="85" y="46"/>
                  </a:lnTo>
                  <a:lnTo>
                    <a:pt x="87" y="44"/>
                  </a:lnTo>
                  <a:lnTo>
                    <a:pt x="88" y="43"/>
                  </a:lnTo>
                  <a:lnTo>
                    <a:pt x="88" y="42"/>
                  </a:lnTo>
                  <a:lnTo>
                    <a:pt x="90" y="41"/>
                  </a:lnTo>
                  <a:lnTo>
                    <a:pt x="92" y="40"/>
                  </a:lnTo>
                  <a:lnTo>
                    <a:pt x="93" y="39"/>
                  </a:lnTo>
                  <a:lnTo>
                    <a:pt x="95" y="38"/>
                  </a:lnTo>
                  <a:lnTo>
                    <a:pt x="98" y="37"/>
                  </a:lnTo>
                  <a:lnTo>
                    <a:pt x="100" y="37"/>
                  </a:lnTo>
                  <a:lnTo>
                    <a:pt x="101" y="36"/>
                  </a:lnTo>
                  <a:lnTo>
                    <a:pt x="103" y="35"/>
                  </a:lnTo>
                  <a:lnTo>
                    <a:pt x="105" y="34"/>
                  </a:lnTo>
                  <a:lnTo>
                    <a:pt x="108" y="34"/>
                  </a:lnTo>
                  <a:lnTo>
                    <a:pt x="110" y="34"/>
                  </a:lnTo>
                  <a:lnTo>
                    <a:pt x="112" y="33"/>
                  </a:lnTo>
                  <a:lnTo>
                    <a:pt x="114" y="33"/>
                  </a:lnTo>
                  <a:lnTo>
                    <a:pt x="115" y="32"/>
                  </a:lnTo>
                  <a:lnTo>
                    <a:pt x="117" y="32"/>
                  </a:lnTo>
                  <a:lnTo>
                    <a:pt x="118" y="32"/>
                  </a:lnTo>
                  <a:lnTo>
                    <a:pt x="120" y="32"/>
                  </a:lnTo>
                  <a:lnTo>
                    <a:pt x="121" y="32"/>
                  </a:lnTo>
                  <a:lnTo>
                    <a:pt x="123" y="32"/>
                  </a:lnTo>
                  <a:lnTo>
                    <a:pt x="125" y="32"/>
                  </a:lnTo>
                  <a:lnTo>
                    <a:pt x="126" y="32"/>
                  </a:lnTo>
                  <a:lnTo>
                    <a:pt x="127" y="32"/>
                  </a:lnTo>
                  <a:lnTo>
                    <a:pt x="128" y="33"/>
                  </a:lnTo>
                  <a:lnTo>
                    <a:pt x="130" y="33"/>
                  </a:lnTo>
                  <a:lnTo>
                    <a:pt x="132" y="34"/>
                  </a:lnTo>
                  <a:lnTo>
                    <a:pt x="133" y="34"/>
                  </a:lnTo>
                  <a:lnTo>
                    <a:pt x="135" y="34"/>
                  </a:lnTo>
                  <a:lnTo>
                    <a:pt x="137" y="35"/>
                  </a:lnTo>
                  <a:lnTo>
                    <a:pt x="138" y="36"/>
                  </a:lnTo>
                  <a:lnTo>
                    <a:pt x="138" y="35"/>
                  </a:lnTo>
                  <a:lnTo>
                    <a:pt x="138" y="34"/>
                  </a:lnTo>
                  <a:lnTo>
                    <a:pt x="139" y="34"/>
                  </a:lnTo>
                  <a:lnTo>
                    <a:pt x="140" y="32"/>
                  </a:lnTo>
                  <a:lnTo>
                    <a:pt x="140" y="31"/>
                  </a:lnTo>
                  <a:lnTo>
                    <a:pt x="141" y="29"/>
                  </a:lnTo>
                  <a:lnTo>
                    <a:pt x="143" y="27"/>
                  </a:lnTo>
                  <a:lnTo>
                    <a:pt x="145" y="25"/>
                  </a:lnTo>
                  <a:lnTo>
                    <a:pt x="146" y="24"/>
                  </a:lnTo>
                  <a:lnTo>
                    <a:pt x="147" y="23"/>
                  </a:lnTo>
                  <a:lnTo>
                    <a:pt x="148" y="22"/>
                  </a:lnTo>
                  <a:lnTo>
                    <a:pt x="149" y="21"/>
                  </a:lnTo>
                  <a:lnTo>
                    <a:pt x="150" y="20"/>
                  </a:lnTo>
                  <a:lnTo>
                    <a:pt x="152" y="19"/>
                  </a:lnTo>
                  <a:lnTo>
                    <a:pt x="152" y="19"/>
                  </a:lnTo>
                  <a:lnTo>
                    <a:pt x="154" y="18"/>
                  </a:lnTo>
                  <a:lnTo>
                    <a:pt x="156" y="17"/>
                  </a:lnTo>
                  <a:lnTo>
                    <a:pt x="157" y="16"/>
                  </a:lnTo>
                  <a:lnTo>
                    <a:pt x="159" y="16"/>
                  </a:lnTo>
                  <a:lnTo>
                    <a:pt x="161" y="16"/>
                  </a:lnTo>
                  <a:lnTo>
                    <a:pt x="163" y="15"/>
                  </a:lnTo>
                  <a:lnTo>
                    <a:pt x="165" y="15"/>
                  </a:lnTo>
                  <a:lnTo>
                    <a:pt x="166" y="15"/>
                  </a:lnTo>
                  <a:lnTo>
                    <a:pt x="168" y="15"/>
                  </a:lnTo>
                  <a:lnTo>
                    <a:pt x="170" y="14"/>
                  </a:lnTo>
                  <a:lnTo>
                    <a:pt x="172" y="14"/>
                  </a:lnTo>
                  <a:lnTo>
                    <a:pt x="174" y="15"/>
                  </a:lnTo>
                  <a:lnTo>
                    <a:pt x="176" y="15"/>
                  </a:lnTo>
                  <a:lnTo>
                    <a:pt x="178" y="15"/>
                  </a:lnTo>
                  <a:lnTo>
                    <a:pt x="179" y="15"/>
                  </a:lnTo>
                  <a:lnTo>
                    <a:pt x="180" y="16"/>
                  </a:lnTo>
                  <a:lnTo>
                    <a:pt x="182" y="16"/>
                  </a:lnTo>
                  <a:lnTo>
                    <a:pt x="183" y="16"/>
                  </a:lnTo>
                  <a:lnTo>
                    <a:pt x="184" y="17"/>
                  </a:lnTo>
                  <a:lnTo>
                    <a:pt x="186" y="17"/>
                  </a:lnTo>
                  <a:lnTo>
                    <a:pt x="187" y="18"/>
                  </a:lnTo>
                  <a:lnTo>
                    <a:pt x="189" y="19"/>
                  </a:lnTo>
                  <a:lnTo>
                    <a:pt x="191" y="20"/>
                  </a:lnTo>
                  <a:lnTo>
                    <a:pt x="191" y="21"/>
                  </a:lnTo>
                  <a:lnTo>
                    <a:pt x="192" y="22"/>
                  </a:lnTo>
                  <a:lnTo>
                    <a:pt x="193" y="23"/>
                  </a:lnTo>
                  <a:lnTo>
                    <a:pt x="194" y="25"/>
                  </a:lnTo>
                  <a:lnTo>
                    <a:pt x="195" y="25"/>
                  </a:lnTo>
                  <a:lnTo>
                    <a:pt x="195" y="26"/>
                  </a:lnTo>
                  <a:lnTo>
                    <a:pt x="195" y="26"/>
                  </a:lnTo>
                  <a:lnTo>
                    <a:pt x="196" y="25"/>
                  </a:lnTo>
                  <a:lnTo>
                    <a:pt x="196" y="25"/>
                  </a:lnTo>
                  <a:lnTo>
                    <a:pt x="198" y="24"/>
                  </a:lnTo>
                  <a:lnTo>
                    <a:pt x="199" y="22"/>
                  </a:lnTo>
                  <a:lnTo>
                    <a:pt x="200" y="21"/>
                  </a:lnTo>
                  <a:lnTo>
                    <a:pt x="202" y="19"/>
                  </a:lnTo>
                  <a:lnTo>
                    <a:pt x="204" y="18"/>
                  </a:lnTo>
                  <a:lnTo>
                    <a:pt x="205" y="17"/>
                  </a:lnTo>
                  <a:lnTo>
                    <a:pt x="206" y="16"/>
                  </a:lnTo>
                  <a:lnTo>
                    <a:pt x="207" y="16"/>
                  </a:lnTo>
                  <a:lnTo>
                    <a:pt x="209" y="16"/>
                  </a:lnTo>
                  <a:lnTo>
                    <a:pt x="210" y="15"/>
                  </a:lnTo>
                  <a:lnTo>
                    <a:pt x="212" y="14"/>
                  </a:lnTo>
                  <a:lnTo>
                    <a:pt x="213" y="13"/>
                  </a:lnTo>
                  <a:lnTo>
                    <a:pt x="215" y="13"/>
                  </a:lnTo>
                  <a:lnTo>
                    <a:pt x="217" y="13"/>
                  </a:lnTo>
                  <a:lnTo>
                    <a:pt x="218" y="12"/>
                  </a:lnTo>
                  <a:lnTo>
                    <a:pt x="220" y="11"/>
                  </a:lnTo>
                  <a:lnTo>
                    <a:pt x="222" y="11"/>
                  </a:lnTo>
                  <a:lnTo>
                    <a:pt x="224" y="11"/>
                  </a:lnTo>
                  <a:lnTo>
                    <a:pt x="226" y="11"/>
                  </a:lnTo>
                  <a:lnTo>
                    <a:pt x="229" y="11"/>
                  </a:lnTo>
                  <a:lnTo>
                    <a:pt x="230" y="11"/>
                  </a:lnTo>
                  <a:lnTo>
                    <a:pt x="232" y="11"/>
                  </a:lnTo>
                  <a:lnTo>
                    <a:pt x="234" y="12"/>
                  </a:lnTo>
                  <a:lnTo>
                    <a:pt x="236" y="12"/>
                  </a:lnTo>
                  <a:lnTo>
                    <a:pt x="238" y="13"/>
                  </a:lnTo>
                  <a:lnTo>
                    <a:pt x="240" y="13"/>
                  </a:lnTo>
                  <a:lnTo>
                    <a:pt x="241" y="13"/>
                  </a:lnTo>
                  <a:lnTo>
                    <a:pt x="243" y="14"/>
                  </a:lnTo>
                  <a:lnTo>
                    <a:pt x="244" y="15"/>
                  </a:lnTo>
                  <a:lnTo>
                    <a:pt x="246" y="16"/>
                  </a:lnTo>
                  <a:lnTo>
                    <a:pt x="248" y="17"/>
                  </a:lnTo>
                  <a:lnTo>
                    <a:pt x="250" y="19"/>
                  </a:lnTo>
                  <a:lnTo>
                    <a:pt x="252" y="21"/>
                  </a:lnTo>
                  <a:lnTo>
                    <a:pt x="253" y="22"/>
                  </a:lnTo>
                  <a:lnTo>
                    <a:pt x="254" y="24"/>
                  </a:lnTo>
                  <a:lnTo>
                    <a:pt x="255" y="25"/>
                  </a:lnTo>
                  <a:lnTo>
                    <a:pt x="255" y="26"/>
                  </a:lnTo>
                  <a:lnTo>
                    <a:pt x="255" y="27"/>
                  </a:lnTo>
                  <a:lnTo>
                    <a:pt x="256" y="28"/>
                  </a:lnTo>
                  <a:lnTo>
                    <a:pt x="256" y="28"/>
                  </a:lnTo>
                  <a:lnTo>
                    <a:pt x="256" y="28"/>
                  </a:lnTo>
                  <a:lnTo>
                    <a:pt x="256" y="28"/>
                  </a:lnTo>
                  <a:lnTo>
                    <a:pt x="256" y="28"/>
                  </a:lnTo>
                  <a:lnTo>
                    <a:pt x="257" y="27"/>
                  </a:lnTo>
                  <a:lnTo>
                    <a:pt x="259" y="26"/>
                  </a:lnTo>
                  <a:lnTo>
                    <a:pt x="261" y="25"/>
                  </a:lnTo>
                  <a:lnTo>
                    <a:pt x="264" y="25"/>
                  </a:lnTo>
                  <a:lnTo>
                    <a:pt x="265" y="24"/>
                  </a:lnTo>
                  <a:lnTo>
                    <a:pt x="267" y="23"/>
                  </a:lnTo>
                  <a:lnTo>
                    <a:pt x="268" y="23"/>
                  </a:lnTo>
                  <a:lnTo>
                    <a:pt x="269" y="22"/>
                  </a:lnTo>
                  <a:lnTo>
                    <a:pt x="271" y="22"/>
                  </a:lnTo>
                  <a:lnTo>
                    <a:pt x="272" y="22"/>
                  </a:lnTo>
                  <a:lnTo>
                    <a:pt x="274" y="21"/>
                  </a:lnTo>
                  <a:lnTo>
                    <a:pt x="276" y="21"/>
                  </a:lnTo>
                  <a:lnTo>
                    <a:pt x="278" y="20"/>
                  </a:lnTo>
                  <a:lnTo>
                    <a:pt x="280" y="20"/>
                  </a:lnTo>
                  <a:lnTo>
                    <a:pt x="282" y="20"/>
                  </a:lnTo>
                  <a:lnTo>
                    <a:pt x="283" y="20"/>
                  </a:lnTo>
                  <a:lnTo>
                    <a:pt x="285" y="20"/>
                  </a:lnTo>
                  <a:lnTo>
                    <a:pt x="288" y="20"/>
                  </a:lnTo>
                  <a:lnTo>
                    <a:pt x="290" y="20"/>
                  </a:lnTo>
                  <a:lnTo>
                    <a:pt x="292" y="21"/>
                  </a:lnTo>
                  <a:lnTo>
                    <a:pt x="294" y="22"/>
                  </a:lnTo>
                  <a:lnTo>
                    <a:pt x="295" y="22"/>
                  </a:lnTo>
                  <a:lnTo>
                    <a:pt x="298" y="23"/>
                  </a:lnTo>
                  <a:lnTo>
                    <a:pt x="300" y="24"/>
                  </a:lnTo>
                  <a:lnTo>
                    <a:pt x="302" y="25"/>
                  </a:lnTo>
                  <a:lnTo>
                    <a:pt x="305" y="25"/>
                  </a:lnTo>
                  <a:lnTo>
                    <a:pt x="306" y="27"/>
                  </a:lnTo>
                  <a:lnTo>
                    <a:pt x="308" y="28"/>
                  </a:lnTo>
                  <a:lnTo>
                    <a:pt x="309" y="28"/>
                  </a:lnTo>
                  <a:lnTo>
                    <a:pt x="310" y="30"/>
                  </a:lnTo>
                  <a:lnTo>
                    <a:pt x="312" y="31"/>
                  </a:lnTo>
                  <a:lnTo>
                    <a:pt x="313" y="31"/>
                  </a:lnTo>
                  <a:lnTo>
                    <a:pt x="315" y="34"/>
                  </a:lnTo>
                  <a:lnTo>
                    <a:pt x="317" y="36"/>
                  </a:lnTo>
                  <a:lnTo>
                    <a:pt x="318" y="37"/>
                  </a:lnTo>
                  <a:lnTo>
                    <a:pt x="319" y="40"/>
                  </a:lnTo>
                  <a:lnTo>
                    <a:pt x="320" y="41"/>
                  </a:lnTo>
                  <a:lnTo>
                    <a:pt x="320" y="43"/>
                  </a:lnTo>
                  <a:lnTo>
                    <a:pt x="320" y="44"/>
                  </a:lnTo>
                  <a:lnTo>
                    <a:pt x="320" y="45"/>
                  </a:lnTo>
                  <a:lnTo>
                    <a:pt x="320" y="46"/>
                  </a:lnTo>
                  <a:lnTo>
                    <a:pt x="320" y="46"/>
                  </a:lnTo>
                  <a:lnTo>
                    <a:pt x="320" y="47"/>
                  </a:lnTo>
                  <a:lnTo>
                    <a:pt x="320" y="47"/>
                  </a:lnTo>
                  <a:lnTo>
                    <a:pt x="320" y="46"/>
                  </a:lnTo>
                  <a:lnTo>
                    <a:pt x="321" y="46"/>
                  </a:lnTo>
                  <a:lnTo>
                    <a:pt x="321" y="45"/>
                  </a:lnTo>
                  <a:lnTo>
                    <a:pt x="322" y="44"/>
                  </a:lnTo>
                  <a:lnTo>
                    <a:pt x="324" y="43"/>
                  </a:lnTo>
                  <a:lnTo>
                    <a:pt x="326" y="43"/>
                  </a:lnTo>
                  <a:lnTo>
                    <a:pt x="327" y="42"/>
                  </a:lnTo>
                  <a:lnTo>
                    <a:pt x="329" y="41"/>
                  </a:lnTo>
                  <a:lnTo>
                    <a:pt x="330" y="41"/>
                  </a:lnTo>
                  <a:lnTo>
                    <a:pt x="331" y="41"/>
                  </a:lnTo>
                  <a:lnTo>
                    <a:pt x="333" y="41"/>
                  </a:lnTo>
                  <a:lnTo>
                    <a:pt x="333" y="41"/>
                  </a:lnTo>
                  <a:lnTo>
                    <a:pt x="335" y="41"/>
                  </a:lnTo>
                  <a:lnTo>
                    <a:pt x="336" y="41"/>
                  </a:lnTo>
                  <a:lnTo>
                    <a:pt x="338" y="42"/>
                  </a:lnTo>
                  <a:lnTo>
                    <a:pt x="339" y="42"/>
                  </a:lnTo>
                  <a:lnTo>
                    <a:pt x="341" y="43"/>
                  </a:lnTo>
                  <a:lnTo>
                    <a:pt x="342" y="43"/>
                  </a:lnTo>
                  <a:lnTo>
                    <a:pt x="344" y="44"/>
                  </a:lnTo>
                  <a:lnTo>
                    <a:pt x="346" y="45"/>
                  </a:lnTo>
                  <a:lnTo>
                    <a:pt x="347" y="46"/>
                  </a:lnTo>
                  <a:lnTo>
                    <a:pt x="349" y="47"/>
                  </a:lnTo>
                  <a:lnTo>
                    <a:pt x="350" y="48"/>
                  </a:lnTo>
                  <a:lnTo>
                    <a:pt x="351" y="49"/>
                  </a:lnTo>
                  <a:lnTo>
                    <a:pt x="354" y="51"/>
                  </a:lnTo>
                  <a:lnTo>
                    <a:pt x="355" y="52"/>
                  </a:lnTo>
                  <a:lnTo>
                    <a:pt x="356" y="54"/>
                  </a:lnTo>
                  <a:lnTo>
                    <a:pt x="356" y="56"/>
                  </a:lnTo>
                  <a:lnTo>
                    <a:pt x="356" y="58"/>
                  </a:lnTo>
                  <a:lnTo>
                    <a:pt x="357" y="59"/>
                  </a:lnTo>
                  <a:lnTo>
                    <a:pt x="356" y="61"/>
                  </a:lnTo>
                  <a:lnTo>
                    <a:pt x="355" y="61"/>
                  </a:lnTo>
                  <a:lnTo>
                    <a:pt x="355" y="63"/>
                  </a:lnTo>
                  <a:lnTo>
                    <a:pt x="354" y="64"/>
                  </a:lnTo>
                  <a:lnTo>
                    <a:pt x="353" y="65"/>
                  </a:lnTo>
                  <a:lnTo>
                    <a:pt x="353" y="66"/>
                  </a:lnTo>
                  <a:lnTo>
                    <a:pt x="353" y="66"/>
                  </a:lnTo>
                  <a:lnTo>
                    <a:pt x="354" y="66"/>
                  </a:lnTo>
                  <a:lnTo>
                    <a:pt x="355" y="66"/>
                  </a:lnTo>
                  <a:lnTo>
                    <a:pt x="357" y="67"/>
                  </a:lnTo>
                  <a:lnTo>
                    <a:pt x="359" y="67"/>
                  </a:lnTo>
                  <a:lnTo>
                    <a:pt x="361" y="69"/>
                  </a:lnTo>
                  <a:lnTo>
                    <a:pt x="363" y="70"/>
                  </a:lnTo>
                  <a:lnTo>
                    <a:pt x="365" y="72"/>
                  </a:lnTo>
                  <a:lnTo>
                    <a:pt x="367" y="73"/>
                  </a:lnTo>
                  <a:lnTo>
                    <a:pt x="369" y="75"/>
                  </a:lnTo>
                  <a:lnTo>
                    <a:pt x="370" y="76"/>
                  </a:lnTo>
                  <a:lnTo>
                    <a:pt x="370" y="77"/>
                  </a:lnTo>
                  <a:lnTo>
                    <a:pt x="371" y="78"/>
                  </a:lnTo>
                  <a:lnTo>
                    <a:pt x="371" y="79"/>
                  </a:lnTo>
                  <a:lnTo>
                    <a:pt x="371" y="80"/>
                  </a:lnTo>
                  <a:lnTo>
                    <a:pt x="371" y="82"/>
                  </a:lnTo>
                  <a:lnTo>
                    <a:pt x="371" y="82"/>
                  </a:lnTo>
                  <a:lnTo>
                    <a:pt x="371" y="84"/>
                  </a:lnTo>
                  <a:lnTo>
                    <a:pt x="370" y="85"/>
                  </a:lnTo>
                  <a:lnTo>
                    <a:pt x="370" y="87"/>
                  </a:lnTo>
                  <a:lnTo>
                    <a:pt x="369" y="88"/>
                  </a:lnTo>
                  <a:lnTo>
                    <a:pt x="367" y="90"/>
                  </a:lnTo>
                  <a:lnTo>
                    <a:pt x="366" y="91"/>
                  </a:lnTo>
                  <a:lnTo>
                    <a:pt x="364" y="92"/>
                  </a:lnTo>
                  <a:lnTo>
                    <a:pt x="363" y="94"/>
                  </a:lnTo>
                  <a:lnTo>
                    <a:pt x="362" y="94"/>
                  </a:lnTo>
                  <a:lnTo>
                    <a:pt x="360" y="96"/>
                  </a:lnTo>
                  <a:lnTo>
                    <a:pt x="359" y="97"/>
                  </a:lnTo>
                  <a:lnTo>
                    <a:pt x="359" y="98"/>
                  </a:lnTo>
                  <a:lnTo>
                    <a:pt x="358" y="99"/>
                  </a:lnTo>
                  <a:lnTo>
                    <a:pt x="356" y="100"/>
                  </a:lnTo>
                  <a:lnTo>
                    <a:pt x="354" y="101"/>
                  </a:lnTo>
                  <a:lnTo>
                    <a:pt x="353" y="103"/>
                  </a:lnTo>
                  <a:lnTo>
                    <a:pt x="352" y="103"/>
                  </a:lnTo>
                  <a:lnTo>
                    <a:pt x="350" y="105"/>
                  </a:lnTo>
                  <a:lnTo>
                    <a:pt x="348" y="105"/>
                  </a:lnTo>
                  <a:lnTo>
                    <a:pt x="347" y="106"/>
                  </a:lnTo>
                  <a:lnTo>
                    <a:pt x="347" y="106"/>
                  </a:lnTo>
                  <a:lnTo>
                    <a:pt x="348" y="117"/>
                  </a:lnTo>
                  <a:lnTo>
                    <a:pt x="348" y="117"/>
                  </a:lnTo>
                  <a:lnTo>
                    <a:pt x="349" y="116"/>
                  </a:lnTo>
                  <a:lnTo>
                    <a:pt x="351" y="115"/>
                  </a:lnTo>
                  <a:lnTo>
                    <a:pt x="353" y="114"/>
                  </a:lnTo>
                  <a:lnTo>
                    <a:pt x="355" y="112"/>
                  </a:lnTo>
                  <a:lnTo>
                    <a:pt x="357" y="111"/>
                  </a:lnTo>
                  <a:lnTo>
                    <a:pt x="359" y="109"/>
                  </a:lnTo>
                  <a:lnTo>
                    <a:pt x="359" y="109"/>
                  </a:lnTo>
                  <a:lnTo>
                    <a:pt x="361" y="108"/>
                  </a:lnTo>
                  <a:lnTo>
                    <a:pt x="362" y="107"/>
                  </a:lnTo>
                  <a:lnTo>
                    <a:pt x="363" y="106"/>
                  </a:lnTo>
                  <a:lnTo>
                    <a:pt x="365" y="104"/>
                  </a:lnTo>
                  <a:lnTo>
                    <a:pt x="366" y="103"/>
                  </a:lnTo>
                  <a:lnTo>
                    <a:pt x="368" y="102"/>
                  </a:lnTo>
                  <a:lnTo>
                    <a:pt x="369" y="100"/>
                  </a:lnTo>
                  <a:lnTo>
                    <a:pt x="371" y="100"/>
                  </a:lnTo>
                  <a:lnTo>
                    <a:pt x="372" y="98"/>
                  </a:lnTo>
                  <a:lnTo>
                    <a:pt x="373" y="97"/>
                  </a:lnTo>
                  <a:lnTo>
                    <a:pt x="374" y="96"/>
                  </a:lnTo>
                  <a:lnTo>
                    <a:pt x="375" y="94"/>
                  </a:lnTo>
                  <a:lnTo>
                    <a:pt x="377" y="94"/>
                  </a:lnTo>
                  <a:lnTo>
                    <a:pt x="378" y="92"/>
                  </a:lnTo>
                  <a:lnTo>
                    <a:pt x="379" y="91"/>
                  </a:lnTo>
                  <a:lnTo>
                    <a:pt x="380" y="90"/>
                  </a:lnTo>
                  <a:lnTo>
                    <a:pt x="381" y="89"/>
                  </a:lnTo>
                  <a:lnTo>
                    <a:pt x="382" y="88"/>
                  </a:lnTo>
                  <a:lnTo>
                    <a:pt x="382" y="87"/>
                  </a:lnTo>
                  <a:lnTo>
                    <a:pt x="383" y="86"/>
                  </a:lnTo>
                  <a:lnTo>
                    <a:pt x="383" y="85"/>
                  </a:lnTo>
                  <a:lnTo>
                    <a:pt x="383" y="84"/>
                  </a:lnTo>
                  <a:lnTo>
                    <a:pt x="383" y="82"/>
                  </a:lnTo>
                  <a:lnTo>
                    <a:pt x="383" y="81"/>
                  </a:lnTo>
                  <a:lnTo>
                    <a:pt x="383" y="80"/>
                  </a:lnTo>
                  <a:lnTo>
                    <a:pt x="383" y="79"/>
                  </a:lnTo>
                  <a:lnTo>
                    <a:pt x="382" y="78"/>
                  </a:lnTo>
                  <a:lnTo>
                    <a:pt x="381" y="77"/>
                  </a:lnTo>
                  <a:lnTo>
                    <a:pt x="380" y="76"/>
                  </a:lnTo>
                  <a:lnTo>
                    <a:pt x="380" y="75"/>
                  </a:lnTo>
                  <a:lnTo>
                    <a:pt x="379" y="73"/>
                  </a:lnTo>
                  <a:lnTo>
                    <a:pt x="378" y="73"/>
                  </a:lnTo>
                  <a:lnTo>
                    <a:pt x="377" y="72"/>
                  </a:lnTo>
                  <a:lnTo>
                    <a:pt x="376" y="71"/>
                  </a:lnTo>
                  <a:lnTo>
                    <a:pt x="374" y="69"/>
                  </a:lnTo>
                  <a:lnTo>
                    <a:pt x="372" y="67"/>
                  </a:lnTo>
                  <a:lnTo>
                    <a:pt x="371" y="66"/>
                  </a:lnTo>
                  <a:lnTo>
                    <a:pt x="369" y="64"/>
                  </a:lnTo>
                  <a:lnTo>
                    <a:pt x="367" y="64"/>
                  </a:lnTo>
                  <a:lnTo>
                    <a:pt x="366" y="63"/>
                  </a:lnTo>
                  <a:lnTo>
                    <a:pt x="365" y="62"/>
                  </a:lnTo>
                  <a:lnTo>
                    <a:pt x="365" y="62"/>
                  </a:lnTo>
                  <a:lnTo>
                    <a:pt x="365" y="61"/>
                  </a:lnTo>
                  <a:lnTo>
                    <a:pt x="365" y="59"/>
                  </a:lnTo>
                  <a:lnTo>
                    <a:pt x="365" y="58"/>
                  </a:lnTo>
                  <a:lnTo>
                    <a:pt x="365" y="57"/>
                  </a:lnTo>
                  <a:lnTo>
                    <a:pt x="365" y="55"/>
                  </a:lnTo>
                  <a:lnTo>
                    <a:pt x="364" y="54"/>
                  </a:lnTo>
                  <a:lnTo>
                    <a:pt x="364" y="52"/>
                  </a:lnTo>
                  <a:lnTo>
                    <a:pt x="363" y="51"/>
                  </a:lnTo>
                  <a:lnTo>
                    <a:pt x="363" y="49"/>
                  </a:lnTo>
                  <a:lnTo>
                    <a:pt x="362" y="49"/>
                  </a:lnTo>
                  <a:lnTo>
                    <a:pt x="362" y="48"/>
                  </a:lnTo>
                  <a:lnTo>
                    <a:pt x="361" y="46"/>
                  </a:lnTo>
                  <a:lnTo>
                    <a:pt x="361" y="45"/>
                  </a:lnTo>
                  <a:lnTo>
                    <a:pt x="360" y="44"/>
                  </a:lnTo>
                  <a:lnTo>
                    <a:pt x="359" y="43"/>
                  </a:lnTo>
                  <a:lnTo>
                    <a:pt x="359" y="42"/>
                  </a:lnTo>
                  <a:lnTo>
                    <a:pt x="359" y="40"/>
                  </a:lnTo>
                  <a:lnTo>
                    <a:pt x="358" y="39"/>
                  </a:lnTo>
                  <a:lnTo>
                    <a:pt x="357" y="38"/>
                  </a:lnTo>
                  <a:lnTo>
                    <a:pt x="355" y="37"/>
                  </a:lnTo>
                  <a:lnTo>
                    <a:pt x="354" y="35"/>
                  </a:lnTo>
                  <a:lnTo>
                    <a:pt x="353" y="34"/>
                  </a:lnTo>
                  <a:lnTo>
                    <a:pt x="352" y="34"/>
                  </a:lnTo>
                  <a:lnTo>
                    <a:pt x="350" y="32"/>
                  </a:lnTo>
                  <a:lnTo>
                    <a:pt x="349" y="31"/>
                  </a:lnTo>
                  <a:lnTo>
                    <a:pt x="347" y="31"/>
                  </a:lnTo>
                  <a:lnTo>
                    <a:pt x="346" y="31"/>
                  </a:lnTo>
                  <a:lnTo>
                    <a:pt x="346" y="31"/>
                  </a:lnTo>
                  <a:lnTo>
                    <a:pt x="344" y="30"/>
                  </a:lnTo>
                  <a:lnTo>
                    <a:pt x="343" y="30"/>
                  </a:lnTo>
                  <a:lnTo>
                    <a:pt x="341" y="30"/>
                  </a:lnTo>
                  <a:lnTo>
                    <a:pt x="340" y="29"/>
                  </a:lnTo>
                  <a:lnTo>
                    <a:pt x="338" y="29"/>
                  </a:lnTo>
                  <a:lnTo>
                    <a:pt x="337" y="30"/>
                  </a:lnTo>
                  <a:lnTo>
                    <a:pt x="336" y="30"/>
                  </a:lnTo>
                  <a:lnTo>
                    <a:pt x="334" y="30"/>
                  </a:lnTo>
                  <a:lnTo>
                    <a:pt x="333" y="30"/>
                  </a:lnTo>
                  <a:lnTo>
                    <a:pt x="333" y="30"/>
                  </a:lnTo>
                  <a:lnTo>
                    <a:pt x="332" y="31"/>
                  </a:lnTo>
                  <a:lnTo>
                    <a:pt x="330" y="31"/>
                  </a:lnTo>
                  <a:lnTo>
                    <a:pt x="328" y="31"/>
                  </a:lnTo>
                  <a:lnTo>
                    <a:pt x="326" y="31"/>
                  </a:lnTo>
                  <a:lnTo>
                    <a:pt x="325" y="32"/>
                  </a:lnTo>
                  <a:lnTo>
                    <a:pt x="324" y="32"/>
                  </a:lnTo>
                  <a:lnTo>
                    <a:pt x="324" y="33"/>
                  </a:lnTo>
                  <a:lnTo>
                    <a:pt x="324" y="32"/>
                  </a:lnTo>
                  <a:lnTo>
                    <a:pt x="324" y="31"/>
                  </a:lnTo>
                  <a:lnTo>
                    <a:pt x="323" y="29"/>
                  </a:lnTo>
                  <a:lnTo>
                    <a:pt x="323" y="28"/>
                  </a:lnTo>
                  <a:lnTo>
                    <a:pt x="322" y="27"/>
                  </a:lnTo>
                  <a:lnTo>
                    <a:pt x="321" y="25"/>
                  </a:lnTo>
                  <a:lnTo>
                    <a:pt x="320" y="24"/>
                  </a:lnTo>
                  <a:lnTo>
                    <a:pt x="320" y="22"/>
                  </a:lnTo>
                  <a:lnTo>
                    <a:pt x="318" y="21"/>
                  </a:lnTo>
                  <a:lnTo>
                    <a:pt x="316" y="19"/>
                  </a:lnTo>
                  <a:lnTo>
                    <a:pt x="315" y="19"/>
                  </a:lnTo>
                  <a:lnTo>
                    <a:pt x="314" y="18"/>
                  </a:lnTo>
                  <a:lnTo>
                    <a:pt x="313" y="17"/>
                  </a:lnTo>
                  <a:lnTo>
                    <a:pt x="312" y="16"/>
                  </a:lnTo>
                  <a:lnTo>
                    <a:pt x="310" y="16"/>
                  </a:lnTo>
                  <a:lnTo>
                    <a:pt x="309" y="15"/>
                  </a:lnTo>
                  <a:lnTo>
                    <a:pt x="308" y="14"/>
                  </a:lnTo>
                  <a:lnTo>
                    <a:pt x="307" y="14"/>
                  </a:lnTo>
                  <a:lnTo>
                    <a:pt x="305" y="13"/>
                  </a:lnTo>
                  <a:lnTo>
                    <a:pt x="303" y="13"/>
                  </a:lnTo>
                  <a:lnTo>
                    <a:pt x="301" y="13"/>
                  </a:lnTo>
                  <a:lnTo>
                    <a:pt x="299" y="12"/>
                  </a:lnTo>
                  <a:lnTo>
                    <a:pt x="297" y="12"/>
                  </a:lnTo>
                  <a:lnTo>
                    <a:pt x="295" y="12"/>
                  </a:lnTo>
                  <a:lnTo>
                    <a:pt x="294" y="12"/>
                  </a:lnTo>
                  <a:lnTo>
                    <a:pt x="292" y="12"/>
                  </a:lnTo>
                  <a:lnTo>
                    <a:pt x="289" y="12"/>
                  </a:lnTo>
                  <a:lnTo>
                    <a:pt x="287" y="12"/>
                  </a:lnTo>
                  <a:lnTo>
                    <a:pt x="285" y="12"/>
                  </a:lnTo>
                  <a:lnTo>
                    <a:pt x="283" y="12"/>
                  </a:lnTo>
                  <a:lnTo>
                    <a:pt x="282" y="12"/>
                  </a:lnTo>
                  <a:lnTo>
                    <a:pt x="280" y="12"/>
                  </a:lnTo>
                  <a:lnTo>
                    <a:pt x="278" y="13"/>
                  </a:lnTo>
                  <a:lnTo>
                    <a:pt x="276" y="13"/>
                  </a:lnTo>
                  <a:lnTo>
                    <a:pt x="274" y="13"/>
                  </a:lnTo>
                  <a:lnTo>
                    <a:pt x="272" y="13"/>
                  </a:lnTo>
                  <a:lnTo>
                    <a:pt x="271" y="13"/>
                  </a:lnTo>
                  <a:lnTo>
                    <a:pt x="269" y="13"/>
                  </a:lnTo>
                  <a:lnTo>
                    <a:pt x="268" y="14"/>
                  </a:lnTo>
                  <a:lnTo>
                    <a:pt x="267" y="14"/>
                  </a:lnTo>
                  <a:lnTo>
                    <a:pt x="265" y="14"/>
                  </a:lnTo>
                  <a:lnTo>
                    <a:pt x="264" y="15"/>
                  </a:lnTo>
                  <a:lnTo>
                    <a:pt x="262" y="15"/>
                  </a:lnTo>
                  <a:lnTo>
                    <a:pt x="261" y="16"/>
                  </a:lnTo>
                  <a:lnTo>
                    <a:pt x="260" y="16"/>
                  </a:lnTo>
                  <a:lnTo>
                    <a:pt x="259" y="16"/>
                  </a:lnTo>
                  <a:lnTo>
                    <a:pt x="259" y="16"/>
                  </a:lnTo>
                  <a:lnTo>
                    <a:pt x="258" y="14"/>
                  </a:lnTo>
                  <a:lnTo>
                    <a:pt x="257" y="13"/>
                  </a:lnTo>
                  <a:lnTo>
                    <a:pt x="256" y="11"/>
                  </a:lnTo>
                  <a:lnTo>
                    <a:pt x="255" y="10"/>
                  </a:lnTo>
                  <a:lnTo>
                    <a:pt x="254" y="9"/>
                  </a:lnTo>
                  <a:lnTo>
                    <a:pt x="252" y="8"/>
                  </a:lnTo>
                  <a:lnTo>
                    <a:pt x="251" y="7"/>
                  </a:lnTo>
                  <a:lnTo>
                    <a:pt x="250" y="7"/>
                  </a:lnTo>
                  <a:lnTo>
                    <a:pt x="249" y="6"/>
                  </a:lnTo>
                  <a:lnTo>
                    <a:pt x="247" y="5"/>
                  </a:lnTo>
                  <a:lnTo>
                    <a:pt x="246" y="5"/>
                  </a:lnTo>
                  <a:lnTo>
                    <a:pt x="244" y="4"/>
                  </a:lnTo>
                  <a:lnTo>
                    <a:pt x="243" y="4"/>
                  </a:lnTo>
                  <a:lnTo>
                    <a:pt x="242" y="3"/>
                  </a:lnTo>
                  <a:lnTo>
                    <a:pt x="240" y="3"/>
                  </a:lnTo>
                  <a:lnTo>
                    <a:pt x="238" y="2"/>
                  </a:lnTo>
                  <a:lnTo>
                    <a:pt x="236" y="1"/>
                  </a:lnTo>
                  <a:lnTo>
                    <a:pt x="233" y="1"/>
                  </a:lnTo>
                  <a:lnTo>
                    <a:pt x="231" y="1"/>
                  </a:lnTo>
                  <a:lnTo>
                    <a:pt x="229" y="1"/>
                  </a:lnTo>
                  <a:lnTo>
                    <a:pt x="227" y="1"/>
                  </a:lnTo>
                  <a:lnTo>
                    <a:pt x="225" y="0"/>
                  </a:lnTo>
                  <a:lnTo>
                    <a:pt x="224" y="0"/>
                  </a:lnTo>
                  <a:lnTo>
                    <a:pt x="223" y="0"/>
                  </a:lnTo>
                  <a:lnTo>
                    <a:pt x="222" y="0"/>
                  </a:lnTo>
                  <a:lnTo>
                    <a:pt x="219" y="0"/>
                  </a:lnTo>
                  <a:lnTo>
                    <a:pt x="217" y="0"/>
                  </a:lnTo>
                  <a:lnTo>
                    <a:pt x="216" y="0"/>
                  </a:lnTo>
                  <a:lnTo>
                    <a:pt x="213" y="0"/>
                  </a:lnTo>
                  <a:lnTo>
                    <a:pt x="211" y="1"/>
                  </a:lnTo>
                  <a:lnTo>
                    <a:pt x="209" y="1"/>
                  </a:lnTo>
                  <a:lnTo>
                    <a:pt x="207" y="1"/>
                  </a:lnTo>
                  <a:lnTo>
                    <a:pt x="206" y="1"/>
                  </a:lnTo>
                  <a:lnTo>
                    <a:pt x="204" y="2"/>
                  </a:lnTo>
                  <a:lnTo>
                    <a:pt x="204" y="3"/>
                  </a:lnTo>
                  <a:lnTo>
                    <a:pt x="202" y="4"/>
                  </a:lnTo>
                  <a:lnTo>
                    <a:pt x="201" y="4"/>
                  </a:lnTo>
                  <a:lnTo>
                    <a:pt x="199" y="4"/>
                  </a:lnTo>
                  <a:lnTo>
                    <a:pt x="198" y="5"/>
                  </a:lnTo>
                  <a:lnTo>
                    <a:pt x="196" y="6"/>
                  </a:lnTo>
                  <a:lnTo>
                    <a:pt x="194" y="7"/>
                  </a:lnTo>
                  <a:lnTo>
                    <a:pt x="193" y="9"/>
                  </a:lnTo>
                  <a:lnTo>
                    <a:pt x="192" y="10"/>
                  </a:lnTo>
                  <a:lnTo>
                    <a:pt x="191" y="11"/>
                  </a:lnTo>
                  <a:lnTo>
                    <a:pt x="191" y="12"/>
                  </a:lnTo>
                  <a:lnTo>
                    <a:pt x="190" y="12"/>
                  </a:lnTo>
                  <a:lnTo>
                    <a:pt x="189" y="10"/>
                  </a:lnTo>
                  <a:lnTo>
                    <a:pt x="187" y="10"/>
                  </a:lnTo>
                  <a:lnTo>
                    <a:pt x="185" y="9"/>
                  </a:lnTo>
                  <a:lnTo>
                    <a:pt x="183" y="8"/>
                  </a:lnTo>
                  <a:lnTo>
                    <a:pt x="181" y="7"/>
                  </a:lnTo>
                  <a:lnTo>
                    <a:pt x="180" y="7"/>
                  </a:lnTo>
                  <a:lnTo>
                    <a:pt x="179" y="6"/>
                  </a:lnTo>
                  <a:lnTo>
                    <a:pt x="178" y="5"/>
                  </a:lnTo>
                  <a:lnTo>
                    <a:pt x="177" y="5"/>
                  </a:lnTo>
                  <a:lnTo>
                    <a:pt x="175" y="4"/>
                  </a:lnTo>
                  <a:lnTo>
                    <a:pt x="174" y="4"/>
                  </a:lnTo>
                  <a:lnTo>
                    <a:pt x="172" y="4"/>
                  </a:lnTo>
                  <a:lnTo>
                    <a:pt x="171" y="4"/>
                  </a:lnTo>
                  <a:lnTo>
                    <a:pt x="169" y="3"/>
                  </a:lnTo>
                  <a:lnTo>
                    <a:pt x="167" y="3"/>
                  </a:lnTo>
                  <a:lnTo>
                    <a:pt x="166" y="3"/>
                  </a:lnTo>
                  <a:lnTo>
                    <a:pt x="165" y="3"/>
                  </a:lnTo>
                  <a:lnTo>
                    <a:pt x="163" y="3"/>
                  </a:lnTo>
                  <a:lnTo>
                    <a:pt x="161" y="3"/>
                  </a:lnTo>
                  <a:lnTo>
                    <a:pt x="159" y="3"/>
                  </a:lnTo>
                  <a:lnTo>
                    <a:pt x="158" y="3"/>
                  </a:lnTo>
                  <a:lnTo>
                    <a:pt x="156" y="3"/>
                  </a:lnTo>
                  <a:lnTo>
                    <a:pt x="154" y="3"/>
                  </a:lnTo>
                  <a:lnTo>
                    <a:pt x="152" y="3"/>
                  </a:lnTo>
                  <a:lnTo>
                    <a:pt x="151" y="4"/>
                  </a:lnTo>
                  <a:lnTo>
                    <a:pt x="149" y="4"/>
                  </a:lnTo>
                  <a:lnTo>
                    <a:pt x="148" y="4"/>
                  </a:lnTo>
                  <a:lnTo>
                    <a:pt x="146" y="5"/>
                  </a:lnTo>
                  <a:lnTo>
                    <a:pt x="145" y="6"/>
                  </a:lnTo>
                  <a:lnTo>
                    <a:pt x="143" y="7"/>
                  </a:lnTo>
                  <a:lnTo>
                    <a:pt x="142" y="7"/>
                  </a:lnTo>
                  <a:lnTo>
                    <a:pt x="140" y="9"/>
                  </a:lnTo>
                  <a:lnTo>
                    <a:pt x="140" y="10"/>
                  </a:lnTo>
                  <a:lnTo>
                    <a:pt x="139" y="10"/>
                  </a:lnTo>
                  <a:lnTo>
                    <a:pt x="138" y="11"/>
                  </a:lnTo>
                  <a:lnTo>
                    <a:pt x="137" y="13"/>
                  </a:lnTo>
                  <a:lnTo>
                    <a:pt x="136" y="13"/>
                  </a:lnTo>
                  <a:lnTo>
                    <a:pt x="134" y="16"/>
                  </a:lnTo>
                  <a:lnTo>
                    <a:pt x="133" y="17"/>
                  </a:lnTo>
                  <a:lnTo>
                    <a:pt x="131" y="19"/>
                  </a:lnTo>
                  <a:lnTo>
                    <a:pt x="130" y="21"/>
                  </a:lnTo>
                  <a:lnTo>
                    <a:pt x="129" y="22"/>
                  </a:lnTo>
                  <a:lnTo>
                    <a:pt x="129" y="23"/>
                  </a:lnTo>
                  <a:lnTo>
                    <a:pt x="128" y="24"/>
                  </a:lnTo>
                  <a:lnTo>
                    <a:pt x="128" y="24"/>
                  </a:lnTo>
                  <a:lnTo>
                    <a:pt x="128" y="24"/>
                  </a:lnTo>
                  <a:lnTo>
                    <a:pt x="127" y="23"/>
                  </a:lnTo>
                  <a:lnTo>
                    <a:pt x="126" y="22"/>
                  </a:lnTo>
                  <a:lnTo>
                    <a:pt x="124" y="22"/>
                  </a:lnTo>
                  <a:lnTo>
                    <a:pt x="123" y="22"/>
                  </a:lnTo>
                  <a:lnTo>
                    <a:pt x="121" y="21"/>
                  </a:lnTo>
                  <a:lnTo>
                    <a:pt x="118" y="20"/>
                  </a:lnTo>
                  <a:lnTo>
                    <a:pt x="116" y="20"/>
                  </a:lnTo>
                  <a:lnTo>
                    <a:pt x="115" y="19"/>
                  </a:lnTo>
                  <a:lnTo>
                    <a:pt x="114" y="19"/>
                  </a:lnTo>
                  <a:lnTo>
                    <a:pt x="113" y="19"/>
                  </a:lnTo>
                  <a:lnTo>
                    <a:pt x="111" y="19"/>
                  </a:lnTo>
                  <a:lnTo>
                    <a:pt x="109" y="19"/>
                  </a:lnTo>
                  <a:lnTo>
                    <a:pt x="108" y="19"/>
                  </a:lnTo>
                  <a:lnTo>
                    <a:pt x="106" y="19"/>
                  </a:lnTo>
                  <a:lnTo>
                    <a:pt x="104" y="19"/>
                  </a:lnTo>
                  <a:lnTo>
                    <a:pt x="102" y="19"/>
                  </a:lnTo>
                  <a:lnTo>
                    <a:pt x="101" y="19"/>
                  </a:lnTo>
                  <a:lnTo>
                    <a:pt x="99" y="19"/>
                  </a:lnTo>
                  <a:lnTo>
                    <a:pt x="98" y="19"/>
                  </a:lnTo>
                  <a:lnTo>
                    <a:pt x="96" y="19"/>
                  </a:lnTo>
                  <a:lnTo>
                    <a:pt x="94" y="20"/>
                  </a:lnTo>
                  <a:lnTo>
                    <a:pt x="92" y="20"/>
                  </a:lnTo>
                  <a:lnTo>
                    <a:pt x="90" y="22"/>
                  </a:lnTo>
                  <a:lnTo>
                    <a:pt x="88" y="22"/>
                  </a:lnTo>
                  <a:lnTo>
                    <a:pt x="87" y="23"/>
                  </a:lnTo>
                  <a:lnTo>
                    <a:pt x="86" y="24"/>
                  </a:lnTo>
                  <a:lnTo>
                    <a:pt x="84" y="25"/>
                  </a:lnTo>
                  <a:lnTo>
                    <a:pt x="83" y="26"/>
                  </a:lnTo>
                  <a:lnTo>
                    <a:pt x="81" y="28"/>
                  </a:lnTo>
                  <a:lnTo>
                    <a:pt x="79" y="29"/>
                  </a:lnTo>
                  <a:lnTo>
                    <a:pt x="78" y="31"/>
                  </a:lnTo>
                  <a:lnTo>
                    <a:pt x="77" y="32"/>
                  </a:lnTo>
                  <a:lnTo>
                    <a:pt x="75" y="34"/>
                  </a:lnTo>
                  <a:lnTo>
                    <a:pt x="75" y="35"/>
                  </a:lnTo>
                  <a:lnTo>
                    <a:pt x="74" y="37"/>
                  </a:lnTo>
                  <a:lnTo>
                    <a:pt x="73" y="38"/>
                  </a:lnTo>
                  <a:lnTo>
                    <a:pt x="72" y="40"/>
                  </a:lnTo>
                  <a:lnTo>
                    <a:pt x="70" y="41"/>
                  </a:lnTo>
                  <a:lnTo>
                    <a:pt x="70" y="43"/>
                  </a:lnTo>
                  <a:lnTo>
                    <a:pt x="69" y="44"/>
                  </a:lnTo>
                  <a:lnTo>
                    <a:pt x="68" y="45"/>
                  </a:lnTo>
                  <a:lnTo>
                    <a:pt x="67" y="46"/>
                  </a:lnTo>
                  <a:lnTo>
                    <a:pt x="67" y="48"/>
                  </a:lnTo>
                  <a:lnTo>
                    <a:pt x="66" y="49"/>
                  </a:lnTo>
                  <a:lnTo>
                    <a:pt x="66" y="50"/>
                  </a:lnTo>
                  <a:lnTo>
                    <a:pt x="65" y="51"/>
                  </a:lnTo>
                  <a:lnTo>
                    <a:pt x="65" y="52"/>
                  </a:lnTo>
                  <a:lnTo>
                    <a:pt x="64" y="52"/>
                  </a:lnTo>
                  <a:lnTo>
                    <a:pt x="64" y="53"/>
                  </a:lnTo>
                  <a:lnTo>
                    <a:pt x="64"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230"/>
            <p:cNvSpPr>
              <a:spLocks/>
            </p:cNvSpPr>
            <p:nvPr/>
          </p:nvSpPr>
          <p:spPr bwMode="auto">
            <a:xfrm>
              <a:off x="2473" y="1690"/>
              <a:ext cx="227" cy="134"/>
            </a:xfrm>
            <a:custGeom>
              <a:avLst/>
              <a:gdLst>
                <a:gd name="T0" fmla="*/ 48 w 227"/>
                <a:gd name="T1" fmla="*/ 13 h 134"/>
                <a:gd name="T2" fmla="*/ 36 w 227"/>
                <a:gd name="T3" fmla="*/ 4 h 134"/>
                <a:gd name="T4" fmla="*/ 22 w 227"/>
                <a:gd name="T5" fmla="*/ 0 h 134"/>
                <a:gd name="T6" fmla="*/ 11 w 227"/>
                <a:gd name="T7" fmla="*/ 6 h 134"/>
                <a:gd name="T8" fmla="*/ 7 w 227"/>
                <a:gd name="T9" fmla="*/ 13 h 134"/>
                <a:gd name="T10" fmla="*/ 3 w 227"/>
                <a:gd name="T11" fmla="*/ 20 h 134"/>
                <a:gd name="T12" fmla="*/ 1 w 227"/>
                <a:gd name="T13" fmla="*/ 28 h 134"/>
                <a:gd name="T14" fmla="*/ 0 w 227"/>
                <a:gd name="T15" fmla="*/ 36 h 134"/>
                <a:gd name="T16" fmla="*/ 3 w 227"/>
                <a:gd name="T17" fmla="*/ 45 h 134"/>
                <a:gd name="T18" fmla="*/ 8 w 227"/>
                <a:gd name="T19" fmla="*/ 52 h 134"/>
                <a:gd name="T20" fmla="*/ 14 w 227"/>
                <a:gd name="T21" fmla="*/ 59 h 134"/>
                <a:gd name="T22" fmla="*/ 24 w 227"/>
                <a:gd name="T23" fmla="*/ 66 h 134"/>
                <a:gd name="T24" fmla="*/ 33 w 227"/>
                <a:gd name="T25" fmla="*/ 69 h 134"/>
                <a:gd name="T26" fmla="*/ 39 w 227"/>
                <a:gd name="T27" fmla="*/ 70 h 134"/>
                <a:gd name="T28" fmla="*/ 44 w 227"/>
                <a:gd name="T29" fmla="*/ 78 h 134"/>
                <a:gd name="T30" fmla="*/ 49 w 227"/>
                <a:gd name="T31" fmla="*/ 85 h 134"/>
                <a:gd name="T32" fmla="*/ 55 w 227"/>
                <a:gd name="T33" fmla="*/ 91 h 134"/>
                <a:gd name="T34" fmla="*/ 63 w 227"/>
                <a:gd name="T35" fmla="*/ 98 h 134"/>
                <a:gd name="T36" fmla="*/ 71 w 227"/>
                <a:gd name="T37" fmla="*/ 106 h 134"/>
                <a:gd name="T38" fmla="*/ 82 w 227"/>
                <a:gd name="T39" fmla="*/ 112 h 134"/>
                <a:gd name="T40" fmla="*/ 95 w 227"/>
                <a:gd name="T41" fmla="*/ 119 h 134"/>
                <a:gd name="T42" fmla="*/ 110 w 227"/>
                <a:gd name="T43" fmla="*/ 124 h 134"/>
                <a:gd name="T44" fmla="*/ 127 w 227"/>
                <a:gd name="T45" fmla="*/ 129 h 134"/>
                <a:gd name="T46" fmla="*/ 142 w 227"/>
                <a:gd name="T47" fmla="*/ 132 h 134"/>
                <a:gd name="T48" fmla="*/ 158 w 227"/>
                <a:gd name="T49" fmla="*/ 133 h 134"/>
                <a:gd name="T50" fmla="*/ 172 w 227"/>
                <a:gd name="T51" fmla="*/ 133 h 134"/>
                <a:gd name="T52" fmla="*/ 185 w 227"/>
                <a:gd name="T53" fmla="*/ 133 h 134"/>
                <a:gd name="T54" fmla="*/ 196 w 227"/>
                <a:gd name="T55" fmla="*/ 132 h 134"/>
                <a:gd name="T56" fmla="*/ 205 w 227"/>
                <a:gd name="T57" fmla="*/ 130 h 134"/>
                <a:gd name="T58" fmla="*/ 215 w 227"/>
                <a:gd name="T59" fmla="*/ 128 h 134"/>
                <a:gd name="T60" fmla="*/ 224 w 227"/>
                <a:gd name="T61" fmla="*/ 125 h 134"/>
                <a:gd name="T62" fmla="*/ 223 w 227"/>
                <a:gd name="T63" fmla="*/ 121 h 134"/>
                <a:gd name="T64" fmla="*/ 215 w 227"/>
                <a:gd name="T65" fmla="*/ 122 h 134"/>
                <a:gd name="T66" fmla="*/ 204 w 227"/>
                <a:gd name="T67" fmla="*/ 124 h 134"/>
                <a:gd name="T68" fmla="*/ 189 w 227"/>
                <a:gd name="T69" fmla="*/ 124 h 134"/>
                <a:gd name="T70" fmla="*/ 171 w 227"/>
                <a:gd name="T71" fmla="*/ 124 h 134"/>
                <a:gd name="T72" fmla="*/ 152 w 227"/>
                <a:gd name="T73" fmla="*/ 121 h 134"/>
                <a:gd name="T74" fmla="*/ 130 w 227"/>
                <a:gd name="T75" fmla="*/ 117 h 134"/>
                <a:gd name="T76" fmla="*/ 107 w 227"/>
                <a:gd name="T77" fmla="*/ 109 h 134"/>
                <a:gd name="T78" fmla="*/ 84 w 227"/>
                <a:gd name="T79" fmla="*/ 97 h 134"/>
                <a:gd name="T80" fmla="*/ 60 w 227"/>
                <a:gd name="T81" fmla="*/ 82 h 134"/>
                <a:gd name="T82" fmla="*/ 58 w 227"/>
                <a:gd name="T83" fmla="*/ 63 h 134"/>
                <a:gd name="T84" fmla="*/ 55 w 227"/>
                <a:gd name="T85" fmla="*/ 58 h 134"/>
                <a:gd name="T86" fmla="*/ 48 w 227"/>
                <a:gd name="T87" fmla="*/ 58 h 134"/>
                <a:gd name="T88" fmla="*/ 39 w 227"/>
                <a:gd name="T89" fmla="*/ 58 h 134"/>
                <a:gd name="T90" fmla="*/ 31 w 227"/>
                <a:gd name="T91" fmla="*/ 56 h 134"/>
                <a:gd name="T92" fmla="*/ 24 w 227"/>
                <a:gd name="T93" fmla="*/ 51 h 134"/>
                <a:gd name="T94" fmla="*/ 18 w 227"/>
                <a:gd name="T95" fmla="*/ 43 h 134"/>
                <a:gd name="T96" fmla="*/ 15 w 227"/>
                <a:gd name="T97" fmla="*/ 34 h 134"/>
                <a:gd name="T98" fmla="*/ 16 w 227"/>
                <a:gd name="T99" fmla="*/ 25 h 134"/>
                <a:gd name="T100" fmla="*/ 18 w 227"/>
                <a:gd name="T101" fmla="*/ 17 h 134"/>
                <a:gd name="T102" fmla="*/ 24 w 227"/>
                <a:gd name="T103" fmla="*/ 12 h 134"/>
                <a:gd name="T104" fmla="*/ 35 w 227"/>
                <a:gd name="T105" fmla="*/ 16 h 134"/>
                <a:gd name="T106" fmla="*/ 44 w 227"/>
                <a:gd name="T107" fmla="*/ 2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7" h="134">
                  <a:moveTo>
                    <a:pt x="51" y="17"/>
                  </a:moveTo>
                  <a:lnTo>
                    <a:pt x="51" y="16"/>
                  </a:lnTo>
                  <a:lnTo>
                    <a:pt x="50" y="16"/>
                  </a:lnTo>
                  <a:lnTo>
                    <a:pt x="50" y="16"/>
                  </a:lnTo>
                  <a:lnTo>
                    <a:pt x="49" y="14"/>
                  </a:lnTo>
                  <a:lnTo>
                    <a:pt x="48" y="13"/>
                  </a:lnTo>
                  <a:lnTo>
                    <a:pt x="46" y="12"/>
                  </a:lnTo>
                  <a:lnTo>
                    <a:pt x="44" y="10"/>
                  </a:lnTo>
                  <a:lnTo>
                    <a:pt x="42" y="9"/>
                  </a:lnTo>
                  <a:lnTo>
                    <a:pt x="40" y="7"/>
                  </a:lnTo>
                  <a:lnTo>
                    <a:pt x="38" y="6"/>
                  </a:lnTo>
                  <a:lnTo>
                    <a:pt x="36" y="4"/>
                  </a:lnTo>
                  <a:lnTo>
                    <a:pt x="34" y="3"/>
                  </a:lnTo>
                  <a:lnTo>
                    <a:pt x="31" y="2"/>
                  </a:lnTo>
                  <a:lnTo>
                    <a:pt x="29" y="1"/>
                  </a:lnTo>
                  <a:lnTo>
                    <a:pt x="26" y="1"/>
                  </a:lnTo>
                  <a:lnTo>
                    <a:pt x="24" y="1"/>
                  </a:lnTo>
                  <a:lnTo>
                    <a:pt x="22" y="0"/>
                  </a:lnTo>
                  <a:lnTo>
                    <a:pt x="20" y="1"/>
                  </a:lnTo>
                  <a:lnTo>
                    <a:pt x="18" y="1"/>
                  </a:lnTo>
                  <a:lnTo>
                    <a:pt x="15" y="2"/>
                  </a:lnTo>
                  <a:lnTo>
                    <a:pt x="13" y="4"/>
                  </a:lnTo>
                  <a:lnTo>
                    <a:pt x="12" y="5"/>
                  </a:lnTo>
                  <a:lnTo>
                    <a:pt x="11" y="6"/>
                  </a:lnTo>
                  <a:lnTo>
                    <a:pt x="11" y="7"/>
                  </a:lnTo>
                  <a:lnTo>
                    <a:pt x="10" y="8"/>
                  </a:lnTo>
                  <a:lnTo>
                    <a:pt x="9" y="9"/>
                  </a:lnTo>
                  <a:lnTo>
                    <a:pt x="8" y="10"/>
                  </a:lnTo>
                  <a:lnTo>
                    <a:pt x="7" y="11"/>
                  </a:lnTo>
                  <a:lnTo>
                    <a:pt x="7" y="13"/>
                  </a:lnTo>
                  <a:lnTo>
                    <a:pt x="6" y="14"/>
                  </a:lnTo>
                  <a:lnTo>
                    <a:pt x="5" y="15"/>
                  </a:lnTo>
                  <a:lnTo>
                    <a:pt x="5" y="16"/>
                  </a:lnTo>
                  <a:lnTo>
                    <a:pt x="4" y="17"/>
                  </a:lnTo>
                  <a:lnTo>
                    <a:pt x="4" y="19"/>
                  </a:lnTo>
                  <a:lnTo>
                    <a:pt x="3" y="20"/>
                  </a:lnTo>
                  <a:lnTo>
                    <a:pt x="3" y="22"/>
                  </a:lnTo>
                  <a:lnTo>
                    <a:pt x="2" y="23"/>
                  </a:lnTo>
                  <a:lnTo>
                    <a:pt x="2" y="24"/>
                  </a:lnTo>
                  <a:lnTo>
                    <a:pt x="1" y="25"/>
                  </a:lnTo>
                  <a:lnTo>
                    <a:pt x="1" y="27"/>
                  </a:lnTo>
                  <a:lnTo>
                    <a:pt x="1" y="28"/>
                  </a:lnTo>
                  <a:lnTo>
                    <a:pt x="1" y="30"/>
                  </a:lnTo>
                  <a:lnTo>
                    <a:pt x="0" y="31"/>
                  </a:lnTo>
                  <a:lnTo>
                    <a:pt x="0" y="32"/>
                  </a:lnTo>
                  <a:lnTo>
                    <a:pt x="0" y="34"/>
                  </a:lnTo>
                  <a:lnTo>
                    <a:pt x="0" y="35"/>
                  </a:lnTo>
                  <a:lnTo>
                    <a:pt x="0" y="36"/>
                  </a:lnTo>
                  <a:lnTo>
                    <a:pt x="0" y="37"/>
                  </a:lnTo>
                  <a:lnTo>
                    <a:pt x="0" y="39"/>
                  </a:lnTo>
                  <a:lnTo>
                    <a:pt x="1" y="40"/>
                  </a:lnTo>
                  <a:lnTo>
                    <a:pt x="1" y="42"/>
                  </a:lnTo>
                  <a:lnTo>
                    <a:pt x="2" y="43"/>
                  </a:lnTo>
                  <a:lnTo>
                    <a:pt x="3" y="45"/>
                  </a:lnTo>
                  <a:lnTo>
                    <a:pt x="4" y="46"/>
                  </a:lnTo>
                  <a:lnTo>
                    <a:pt x="4" y="47"/>
                  </a:lnTo>
                  <a:lnTo>
                    <a:pt x="5" y="49"/>
                  </a:lnTo>
                  <a:lnTo>
                    <a:pt x="6" y="50"/>
                  </a:lnTo>
                  <a:lnTo>
                    <a:pt x="7" y="52"/>
                  </a:lnTo>
                  <a:lnTo>
                    <a:pt x="8" y="52"/>
                  </a:lnTo>
                  <a:lnTo>
                    <a:pt x="9" y="54"/>
                  </a:lnTo>
                  <a:lnTo>
                    <a:pt x="10" y="55"/>
                  </a:lnTo>
                  <a:lnTo>
                    <a:pt x="11" y="56"/>
                  </a:lnTo>
                  <a:lnTo>
                    <a:pt x="11" y="58"/>
                  </a:lnTo>
                  <a:lnTo>
                    <a:pt x="12" y="58"/>
                  </a:lnTo>
                  <a:lnTo>
                    <a:pt x="14" y="59"/>
                  </a:lnTo>
                  <a:lnTo>
                    <a:pt x="15" y="61"/>
                  </a:lnTo>
                  <a:lnTo>
                    <a:pt x="17" y="62"/>
                  </a:lnTo>
                  <a:lnTo>
                    <a:pt x="19" y="64"/>
                  </a:lnTo>
                  <a:lnTo>
                    <a:pt x="22" y="64"/>
                  </a:lnTo>
                  <a:lnTo>
                    <a:pt x="24" y="65"/>
                  </a:lnTo>
                  <a:lnTo>
                    <a:pt x="24" y="66"/>
                  </a:lnTo>
                  <a:lnTo>
                    <a:pt x="26" y="67"/>
                  </a:lnTo>
                  <a:lnTo>
                    <a:pt x="28" y="67"/>
                  </a:lnTo>
                  <a:lnTo>
                    <a:pt x="30" y="67"/>
                  </a:lnTo>
                  <a:lnTo>
                    <a:pt x="31" y="68"/>
                  </a:lnTo>
                  <a:lnTo>
                    <a:pt x="32" y="68"/>
                  </a:lnTo>
                  <a:lnTo>
                    <a:pt x="33" y="69"/>
                  </a:lnTo>
                  <a:lnTo>
                    <a:pt x="35" y="69"/>
                  </a:lnTo>
                  <a:lnTo>
                    <a:pt x="37" y="69"/>
                  </a:lnTo>
                  <a:lnTo>
                    <a:pt x="37" y="70"/>
                  </a:lnTo>
                  <a:lnTo>
                    <a:pt x="38" y="70"/>
                  </a:lnTo>
                  <a:lnTo>
                    <a:pt x="39" y="70"/>
                  </a:lnTo>
                  <a:lnTo>
                    <a:pt x="39" y="70"/>
                  </a:lnTo>
                  <a:lnTo>
                    <a:pt x="39" y="71"/>
                  </a:lnTo>
                  <a:lnTo>
                    <a:pt x="40" y="72"/>
                  </a:lnTo>
                  <a:lnTo>
                    <a:pt x="41" y="73"/>
                  </a:lnTo>
                  <a:lnTo>
                    <a:pt x="41" y="75"/>
                  </a:lnTo>
                  <a:lnTo>
                    <a:pt x="43" y="76"/>
                  </a:lnTo>
                  <a:lnTo>
                    <a:pt x="44" y="78"/>
                  </a:lnTo>
                  <a:lnTo>
                    <a:pt x="45" y="79"/>
                  </a:lnTo>
                  <a:lnTo>
                    <a:pt x="46" y="80"/>
                  </a:lnTo>
                  <a:lnTo>
                    <a:pt x="46" y="82"/>
                  </a:lnTo>
                  <a:lnTo>
                    <a:pt x="47" y="82"/>
                  </a:lnTo>
                  <a:lnTo>
                    <a:pt x="48" y="84"/>
                  </a:lnTo>
                  <a:lnTo>
                    <a:pt x="49" y="85"/>
                  </a:lnTo>
                  <a:lnTo>
                    <a:pt x="50" y="85"/>
                  </a:lnTo>
                  <a:lnTo>
                    <a:pt x="50" y="87"/>
                  </a:lnTo>
                  <a:lnTo>
                    <a:pt x="51" y="88"/>
                  </a:lnTo>
                  <a:lnTo>
                    <a:pt x="52" y="89"/>
                  </a:lnTo>
                  <a:lnTo>
                    <a:pt x="53" y="90"/>
                  </a:lnTo>
                  <a:lnTo>
                    <a:pt x="55" y="91"/>
                  </a:lnTo>
                  <a:lnTo>
                    <a:pt x="56" y="92"/>
                  </a:lnTo>
                  <a:lnTo>
                    <a:pt x="57" y="94"/>
                  </a:lnTo>
                  <a:lnTo>
                    <a:pt x="58" y="94"/>
                  </a:lnTo>
                  <a:lnTo>
                    <a:pt x="60" y="96"/>
                  </a:lnTo>
                  <a:lnTo>
                    <a:pt x="61" y="97"/>
                  </a:lnTo>
                  <a:lnTo>
                    <a:pt x="63" y="98"/>
                  </a:lnTo>
                  <a:lnTo>
                    <a:pt x="63" y="100"/>
                  </a:lnTo>
                  <a:lnTo>
                    <a:pt x="65" y="101"/>
                  </a:lnTo>
                  <a:lnTo>
                    <a:pt x="66" y="102"/>
                  </a:lnTo>
                  <a:lnTo>
                    <a:pt x="68" y="103"/>
                  </a:lnTo>
                  <a:lnTo>
                    <a:pt x="70" y="104"/>
                  </a:lnTo>
                  <a:lnTo>
                    <a:pt x="71" y="106"/>
                  </a:lnTo>
                  <a:lnTo>
                    <a:pt x="73" y="106"/>
                  </a:lnTo>
                  <a:lnTo>
                    <a:pt x="75" y="108"/>
                  </a:lnTo>
                  <a:lnTo>
                    <a:pt x="76" y="109"/>
                  </a:lnTo>
                  <a:lnTo>
                    <a:pt x="78" y="110"/>
                  </a:lnTo>
                  <a:lnTo>
                    <a:pt x="80" y="112"/>
                  </a:lnTo>
                  <a:lnTo>
                    <a:pt x="82" y="112"/>
                  </a:lnTo>
                  <a:lnTo>
                    <a:pt x="84" y="114"/>
                  </a:lnTo>
                  <a:lnTo>
                    <a:pt x="87" y="115"/>
                  </a:lnTo>
                  <a:lnTo>
                    <a:pt x="89" y="116"/>
                  </a:lnTo>
                  <a:lnTo>
                    <a:pt x="90" y="117"/>
                  </a:lnTo>
                  <a:lnTo>
                    <a:pt x="93" y="118"/>
                  </a:lnTo>
                  <a:lnTo>
                    <a:pt x="95" y="119"/>
                  </a:lnTo>
                  <a:lnTo>
                    <a:pt x="98" y="120"/>
                  </a:lnTo>
                  <a:lnTo>
                    <a:pt x="100" y="121"/>
                  </a:lnTo>
                  <a:lnTo>
                    <a:pt x="102" y="122"/>
                  </a:lnTo>
                  <a:lnTo>
                    <a:pt x="104" y="123"/>
                  </a:lnTo>
                  <a:lnTo>
                    <a:pt x="107" y="124"/>
                  </a:lnTo>
                  <a:lnTo>
                    <a:pt x="110" y="124"/>
                  </a:lnTo>
                  <a:lnTo>
                    <a:pt x="113" y="126"/>
                  </a:lnTo>
                  <a:lnTo>
                    <a:pt x="115" y="127"/>
                  </a:lnTo>
                  <a:lnTo>
                    <a:pt x="118" y="127"/>
                  </a:lnTo>
                  <a:lnTo>
                    <a:pt x="121" y="128"/>
                  </a:lnTo>
                  <a:lnTo>
                    <a:pt x="124" y="129"/>
                  </a:lnTo>
                  <a:lnTo>
                    <a:pt x="127" y="129"/>
                  </a:lnTo>
                  <a:lnTo>
                    <a:pt x="129" y="130"/>
                  </a:lnTo>
                  <a:lnTo>
                    <a:pt x="132" y="130"/>
                  </a:lnTo>
                  <a:lnTo>
                    <a:pt x="135" y="131"/>
                  </a:lnTo>
                  <a:lnTo>
                    <a:pt x="138" y="131"/>
                  </a:lnTo>
                  <a:lnTo>
                    <a:pt x="140" y="132"/>
                  </a:lnTo>
                  <a:lnTo>
                    <a:pt x="142" y="132"/>
                  </a:lnTo>
                  <a:lnTo>
                    <a:pt x="145" y="133"/>
                  </a:lnTo>
                  <a:lnTo>
                    <a:pt x="148" y="133"/>
                  </a:lnTo>
                  <a:lnTo>
                    <a:pt x="151" y="133"/>
                  </a:lnTo>
                  <a:lnTo>
                    <a:pt x="153" y="133"/>
                  </a:lnTo>
                  <a:lnTo>
                    <a:pt x="155" y="133"/>
                  </a:lnTo>
                  <a:lnTo>
                    <a:pt x="158" y="133"/>
                  </a:lnTo>
                  <a:lnTo>
                    <a:pt x="161" y="134"/>
                  </a:lnTo>
                  <a:lnTo>
                    <a:pt x="163" y="134"/>
                  </a:lnTo>
                  <a:lnTo>
                    <a:pt x="165" y="134"/>
                  </a:lnTo>
                  <a:lnTo>
                    <a:pt x="167" y="134"/>
                  </a:lnTo>
                  <a:lnTo>
                    <a:pt x="170" y="134"/>
                  </a:lnTo>
                  <a:lnTo>
                    <a:pt x="172" y="133"/>
                  </a:lnTo>
                  <a:lnTo>
                    <a:pt x="174" y="133"/>
                  </a:lnTo>
                  <a:lnTo>
                    <a:pt x="177" y="133"/>
                  </a:lnTo>
                  <a:lnTo>
                    <a:pt x="179" y="133"/>
                  </a:lnTo>
                  <a:lnTo>
                    <a:pt x="180" y="133"/>
                  </a:lnTo>
                  <a:lnTo>
                    <a:pt x="182" y="133"/>
                  </a:lnTo>
                  <a:lnTo>
                    <a:pt x="185" y="133"/>
                  </a:lnTo>
                  <a:lnTo>
                    <a:pt x="187" y="133"/>
                  </a:lnTo>
                  <a:lnTo>
                    <a:pt x="189" y="133"/>
                  </a:lnTo>
                  <a:lnTo>
                    <a:pt x="191" y="133"/>
                  </a:lnTo>
                  <a:lnTo>
                    <a:pt x="192" y="133"/>
                  </a:lnTo>
                  <a:lnTo>
                    <a:pt x="194" y="133"/>
                  </a:lnTo>
                  <a:lnTo>
                    <a:pt x="196" y="132"/>
                  </a:lnTo>
                  <a:lnTo>
                    <a:pt x="198" y="132"/>
                  </a:lnTo>
                  <a:lnTo>
                    <a:pt x="199" y="131"/>
                  </a:lnTo>
                  <a:lnTo>
                    <a:pt x="201" y="131"/>
                  </a:lnTo>
                  <a:lnTo>
                    <a:pt x="203" y="130"/>
                  </a:lnTo>
                  <a:lnTo>
                    <a:pt x="204" y="130"/>
                  </a:lnTo>
                  <a:lnTo>
                    <a:pt x="205" y="130"/>
                  </a:lnTo>
                  <a:lnTo>
                    <a:pt x="207" y="130"/>
                  </a:lnTo>
                  <a:lnTo>
                    <a:pt x="208" y="130"/>
                  </a:lnTo>
                  <a:lnTo>
                    <a:pt x="210" y="129"/>
                  </a:lnTo>
                  <a:lnTo>
                    <a:pt x="211" y="129"/>
                  </a:lnTo>
                  <a:lnTo>
                    <a:pt x="212" y="129"/>
                  </a:lnTo>
                  <a:lnTo>
                    <a:pt x="215" y="128"/>
                  </a:lnTo>
                  <a:lnTo>
                    <a:pt x="217" y="127"/>
                  </a:lnTo>
                  <a:lnTo>
                    <a:pt x="218" y="127"/>
                  </a:lnTo>
                  <a:lnTo>
                    <a:pt x="220" y="127"/>
                  </a:lnTo>
                  <a:lnTo>
                    <a:pt x="221" y="126"/>
                  </a:lnTo>
                  <a:lnTo>
                    <a:pt x="223" y="126"/>
                  </a:lnTo>
                  <a:lnTo>
                    <a:pt x="224" y="125"/>
                  </a:lnTo>
                  <a:lnTo>
                    <a:pt x="225" y="125"/>
                  </a:lnTo>
                  <a:lnTo>
                    <a:pt x="227" y="120"/>
                  </a:lnTo>
                  <a:lnTo>
                    <a:pt x="227" y="120"/>
                  </a:lnTo>
                  <a:lnTo>
                    <a:pt x="226" y="120"/>
                  </a:lnTo>
                  <a:lnTo>
                    <a:pt x="225" y="120"/>
                  </a:lnTo>
                  <a:lnTo>
                    <a:pt x="223" y="121"/>
                  </a:lnTo>
                  <a:lnTo>
                    <a:pt x="221" y="121"/>
                  </a:lnTo>
                  <a:lnTo>
                    <a:pt x="220" y="121"/>
                  </a:lnTo>
                  <a:lnTo>
                    <a:pt x="219" y="121"/>
                  </a:lnTo>
                  <a:lnTo>
                    <a:pt x="218" y="121"/>
                  </a:lnTo>
                  <a:lnTo>
                    <a:pt x="217" y="121"/>
                  </a:lnTo>
                  <a:lnTo>
                    <a:pt x="215" y="122"/>
                  </a:lnTo>
                  <a:lnTo>
                    <a:pt x="213" y="122"/>
                  </a:lnTo>
                  <a:lnTo>
                    <a:pt x="212" y="122"/>
                  </a:lnTo>
                  <a:lnTo>
                    <a:pt x="209" y="123"/>
                  </a:lnTo>
                  <a:lnTo>
                    <a:pt x="207" y="123"/>
                  </a:lnTo>
                  <a:lnTo>
                    <a:pt x="205" y="123"/>
                  </a:lnTo>
                  <a:lnTo>
                    <a:pt x="204" y="124"/>
                  </a:lnTo>
                  <a:lnTo>
                    <a:pt x="201" y="124"/>
                  </a:lnTo>
                  <a:lnTo>
                    <a:pt x="199" y="124"/>
                  </a:lnTo>
                  <a:lnTo>
                    <a:pt x="196" y="124"/>
                  </a:lnTo>
                  <a:lnTo>
                    <a:pt x="194" y="124"/>
                  </a:lnTo>
                  <a:lnTo>
                    <a:pt x="192" y="124"/>
                  </a:lnTo>
                  <a:lnTo>
                    <a:pt x="189" y="124"/>
                  </a:lnTo>
                  <a:lnTo>
                    <a:pt x="186" y="124"/>
                  </a:lnTo>
                  <a:lnTo>
                    <a:pt x="183" y="124"/>
                  </a:lnTo>
                  <a:lnTo>
                    <a:pt x="180" y="124"/>
                  </a:lnTo>
                  <a:lnTo>
                    <a:pt x="178" y="124"/>
                  </a:lnTo>
                  <a:lnTo>
                    <a:pt x="174" y="124"/>
                  </a:lnTo>
                  <a:lnTo>
                    <a:pt x="171" y="124"/>
                  </a:lnTo>
                  <a:lnTo>
                    <a:pt x="168" y="124"/>
                  </a:lnTo>
                  <a:lnTo>
                    <a:pt x="165" y="123"/>
                  </a:lnTo>
                  <a:lnTo>
                    <a:pt x="162" y="123"/>
                  </a:lnTo>
                  <a:lnTo>
                    <a:pt x="158" y="123"/>
                  </a:lnTo>
                  <a:lnTo>
                    <a:pt x="154" y="122"/>
                  </a:lnTo>
                  <a:lnTo>
                    <a:pt x="152" y="121"/>
                  </a:lnTo>
                  <a:lnTo>
                    <a:pt x="148" y="121"/>
                  </a:lnTo>
                  <a:lnTo>
                    <a:pt x="144" y="120"/>
                  </a:lnTo>
                  <a:lnTo>
                    <a:pt x="140" y="119"/>
                  </a:lnTo>
                  <a:lnTo>
                    <a:pt x="138" y="118"/>
                  </a:lnTo>
                  <a:lnTo>
                    <a:pt x="133" y="118"/>
                  </a:lnTo>
                  <a:lnTo>
                    <a:pt x="130" y="117"/>
                  </a:lnTo>
                  <a:lnTo>
                    <a:pt x="127" y="115"/>
                  </a:lnTo>
                  <a:lnTo>
                    <a:pt x="123" y="115"/>
                  </a:lnTo>
                  <a:lnTo>
                    <a:pt x="119" y="113"/>
                  </a:lnTo>
                  <a:lnTo>
                    <a:pt x="115" y="112"/>
                  </a:lnTo>
                  <a:lnTo>
                    <a:pt x="111" y="111"/>
                  </a:lnTo>
                  <a:lnTo>
                    <a:pt x="107" y="109"/>
                  </a:lnTo>
                  <a:lnTo>
                    <a:pt x="103" y="107"/>
                  </a:lnTo>
                  <a:lnTo>
                    <a:pt x="100" y="106"/>
                  </a:lnTo>
                  <a:lnTo>
                    <a:pt x="96" y="103"/>
                  </a:lnTo>
                  <a:lnTo>
                    <a:pt x="91" y="102"/>
                  </a:lnTo>
                  <a:lnTo>
                    <a:pt x="88" y="100"/>
                  </a:lnTo>
                  <a:lnTo>
                    <a:pt x="84" y="97"/>
                  </a:lnTo>
                  <a:lnTo>
                    <a:pt x="80" y="95"/>
                  </a:lnTo>
                  <a:lnTo>
                    <a:pt x="76" y="93"/>
                  </a:lnTo>
                  <a:lnTo>
                    <a:pt x="72" y="90"/>
                  </a:lnTo>
                  <a:lnTo>
                    <a:pt x="68" y="88"/>
                  </a:lnTo>
                  <a:lnTo>
                    <a:pt x="64" y="85"/>
                  </a:lnTo>
                  <a:lnTo>
                    <a:pt x="60" y="82"/>
                  </a:lnTo>
                  <a:lnTo>
                    <a:pt x="56" y="79"/>
                  </a:lnTo>
                  <a:lnTo>
                    <a:pt x="52" y="76"/>
                  </a:lnTo>
                  <a:lnTo>
                    <a:pt x="59" y="68"/>
                  </a:lnTo>
                  <a:lnTo>
                    <a:pt x="59" y="66"/>
                  </a:lnTo>
                  <a:lnTo>
                    <a:pt x="59" y="64"/>
                  </a:lnTo>
                  <a:lnTo>
                    <a:pt x="58" y="63"/>
                  </a:lnTo>
                  <a:lnTo>
                    <a:pt x="58" y="61"/>
                  </a:lnTo>
                  <a:lnTo>
                    <a:pt x="57" y="60"/>
                  </a:lnTo>
                  <a:lnTo>
                    <a:pt x="56" y="58"/>
                  </a:lnTo>
                  <a:lnTo>
                    <a:pt x="55" y="58"/>
                  </a:lnTo>
                  <a:lnTo>
                    <a:pt x="55" y="58"/>
                  </a:lnTo>
                  <a:lnTo>
                    <a:pt x="55" y="58"/>
                  </a:lnTo>
                  <a:lnTo>
                    <a:pt x="54" y="58"/>
                  </a:lnTo>
                  <a:lnTo>
                    <a:pt x="52" y="58"/>
                  </a:lnTo>
                  <a:lnTo>
                    <a:pt x="51" y="58"/>
                  </a:lnTo>
                  <a:lnTo>
                    <a:pt x="50" y="58"/>
                  </a:lnTo>
                  <a:lnTo>
                    <a:pt x="49" y="58"/>
                  </a:lnTo>
                  <a:lnTo>
                    <a:pt x="48" y="58"/>
                  </a:lnTo>
                  <a:lnTo>
                    <a:pt x="47" y="58"/>
                  </a:lnTo>
                  <a:lnTo>
                    <a:pt x="45" y="58"/>
                  </a:lnTo>
                  <a:lnTo>
                    <a:pt x="44" y="58"/>
                  </a:lnTo>
                  <a:lnTo>
                    <a:pt x="42" y="58"/>
                  </a:lnTo>
                  <a:lnTo>
                    <a:pt x="41" y="58"/>
                  </a:lnTo>
                  <a:lnTo>
                    <a:pt x="39" y="58"/>
                  </a:lnTo>
                  <a:lnTo>
                    <a:pt x="38" y="58"/>
                  </a:lnTo>
                  <a:lnTo>
                    <a:pt x="37" y="58"/>
                  </a:lnTo>
                  <a:lnTo>
                    <a:pt x="36" y="58"/>
                  </a:lnTo>
                  <a:lnTo>
                    <a:pt x="34" y="58"/>
                  </a:lnTo>
                  <a:lnTo>
                    <a:pt x="33" y="57"/>
                  </a:lnTo>
                  <a:lnTo>
                    <a:pt x="31" y="56"/>
                  </a:lnTo>
                  <a:lnTo>
                    <a:pt x="30" y="56"/>
                  </a:lnTo>
                  <a:lnTo>
                    <a:pt x="28" y="55"/>
                  </a:lnTo>
                  <a:lnTo>
                    <a:pt x="27" y="54"/>
                  </a:lnTo>
                  <a:lnTo>
                    <a:pt x="25" y="53"/>
                  </a:lnTo>
                  <a:lnTo>
                    <a:pt x="24" y="52"/>
                  </a:lnTo>
                  <a:lnTo>
                    <a:pt x="24" y="51"/>
                  </a:lnTo>
                  <a:lnTo>
                    <a:pt x="23" y="50"/>
                  </a:lnTo>
                  <a:lnTo>
                    <a:pt x="21" y="49"/>
                  </a:lnTo>
                  <a:lnTo>
                    <a:pt x="21" y="47"/>
                  </a:lnTo>
                  <a:lnTo>
                    <a:pt x="19" y="46"/>
                  </a:lnTo>
                  <a:lnTo>
                    <a:pt x="19" y="44"/>
                  </a:lnTo>
                  <a:lnTo>
                    <a:pt x="18" y="43"/>
                  </a:lnTo>
                  <a:lnTo>
                    <a:pt x="17" y="41"/>
                  </a:lnTo>
                  <a:lnTo>
                    <a:pt x="17" y="40"/>
                  </a:lnTo>
                  <a:lnTo>
                    <a:pt x="16" y="38"/>
                  </a:lnTo>
                  <a:lnTo>
                    <a:pt x="16" y="37"/>
                  </a:lnTo>
                  <a:lnTo>
                    <a:pt x="16" y="35"/>
                  </a:lnTo>
                  <a:lnTo>
                    <a:pt x="15" y="34"/>
                  </a:lnTo>
                  <a:lnTo>
                    <a:pt x="15" y="32"/>
                  </a:lnTo>
                  <a:lnTo>
                    <a:pt x="15" y="31"/>
                  </a:lnTo>
                  <a:lnTo>
                    <a:pt x="15" y="29"/>
                  </a:lnTo>
                  <a:lnTo>
                    <a:pt x="15" y="28"/>
                  </a:lnTo>
                  <a:lnTo>
                    <a:pt x="15" y="27"/>
                  </a:lnTo>
                  <a:lnTo>
                    <a:pt x="16" y="25"/>
                  </a:lnTo>
                  <a:lnTo>
                    <a:pt x="16" y="24"/>
                  </a:lnTo>
                  <a:lnTo>
                    <a:pt x="16" y="23"/>
                  </a:lnTo>
                  <a:lnTo>
                    <a:pt x="17" y="22"/>
                  </a:lnTo>
                  <a:lnTo>
                    <a:pt x="17" y="21"/>
                  </a:lnTo>
                  <a:lnTo>
                    <a:pt x="17" y="19"/>
                  </a:lnTo>
                  <a:lnTo>
                    <a:pt x="18" y="17"/>
                  </a:lnTo>
                  <a:lnTo>
                    <a:pt x="19" y="16"/>
                  </a:lnTo>
                  <a:lnTo>
                    <a:pt x="20" y="14"/>
                  </a:lnTo>
                  <a:lnTo>
                    <a:pt x="22" y="13"/>
                  </a:lnTo>
                  <a:lnTo>
                    <a:pt x="23" y="13"/>
                  </a:lnTo>
                  <a:lnTo>
                    <a:pt x="24" y="12"/>
                  </a:lnTo>
                  <a:lnTo>
                    <a:pt x="24" y="12"/>
                  </a:lnTo>
                  <a:lnTo>
                    <a:pt x="25" y="13"/>
                  </a:lnTo>
                  <a:lnTo>
                    <a:pt x="27" y="13"/>
                  </a:lnTo>
                  <a:lnTo>
                    <a:pt x="29" y="13"/>
                  </a:lnTo>
                  <a:lnTo>
                    <a:pt x="31" y="14"/>
                  </a:lnTo>
                  <a:lnTo>
                    <a:pt x="33" y="16"/>
                  </a:lnTo>
                  <a:lnTo>
                    <a:pt x="35" y="16"/>
                  </a:lnTo>
                  <a:lnTo>
                    <a:pt x="37" y="18"/>
                  </a:lnTo>
                  <a:lnTo>
                    <a:pt x="38" y="19"/>
                  </a:lnTo>
                  <a:lnTo>
                    <a:pt x="39" y="20"/>
                  </a:lnTo>
                  <a:lnTo>
                    <a:pt x="41" y="21"/>
                  </a:lnTo>
                  <a:lnTo>
                    <a:pt x="43" y="22"/>
                  </a:lnTo>
                  <a:lnTo>
                    <a:pt x="44" y="22"/>
                  </a:lnTo>
                  <a:lnTo>
                    <a:pt x="45" y="23"/>
                  </a:lnTo>
                  <a:lnTo>
                    <a:pt x="45" y="24"/>
                  </a:lnTo>
                  <a:lnTo>
                    <a:pt x="46" y="24"/>
                  </a:lnTo>
                  <a:lnTo>
                    <a:pt x="51" y="17"/>
                  </a:lnTo>
                  <a:lnTo>
                    <a:pt x="51"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231"/>
            <p:cNvSpPr>
              <a:spLocks/>
            </p:cNvSpPr>
            <p:nvPr/>
          </p:nvSpPr>
          <p:spPr bwMode="auto">
            <a:xfrm>
              <a:off x="2508" y="1581"/>
              <a:ext cx="299" cy="160"/>
            </a:xfrm>
            <a:custGeom>
              <a:avLst/>
              <a:gdLst>
                <a:gd name="T0" fmla="*/ 11 w 299"/>
                <a:gd name="T1" fmla="*/ 113 h 160"/>
                <a:gd name="T2" fmla="*/ 13 w 299"/>
                <a:gd name="T3" fmla="*/ 96 h 160"/>
                <a:gd name="T4" fmla="*/ 0 w 299"/>
                <a:gd name="T5" fmla="*/ 84 h 160"/>
                <a:gd name="T6" fmla="*/ 15 w 299"/>
                <a:gd name="T7" fmla="*/ 77 h 160"/>
                <a:gd name="T8" fmla="*/ 30 w 299"/>
                <a:gd name="T9" fmla="*/ 64 h 160"/>
                <a:gd name="T10" fmla="*/ 28 w 299"/>
                <a:gd name="T11" fmla="*/ 49 h 160"/>
                <a:gd name="T12" fmla="*/ 35 w 299"/>
                <a:gd name="T13" fmla="*/ 45 h 160"/>
                <a:gd name="T14" fmla="*/ 54 w 299"/>
                <a:gd name="T15" fmla="*/ 37 h 160"/>
                <a:gd name="T16" fmla="*/ 59 w 299"/>
                <a:gd name="T17" fmla="*/ 19 h 160"/>
                <a:gd name="T18" fmla="*/ 70 w 299"/>
                <a:gd name="T19" fmla="*/ 28 h 160"/>
                <a:gd name="T20" fmla="*/ 87 w 299"/>
                <a:gd name="T21" fmla="*/ 31 h 160"/>
                <a:gd name="T22" fmla="*/ 116 w 299"/>
                <a:gd name="T23" fmla="*/ 18 h 160"/>
                <a:gd name="T24" fmla="*/ 137 w 299"/>
                <a:gd name="T25" fmla="*/ 19 h 160"/>
                <a:gd name="T26" fmla="*/ 153 w 299"/>
                <a:gd name="T27" fmla="*/ 7 h 160"/>
                <a:gd name="T28" fmla="*/ 170 w 299"/>
                <a:gd name="T29" fmla="*/ 13 h 160"/>
                <a:gd name="T30" fmla="*/ 193 w 299"/>
                <a:gd name="T31" fmla="*/ 7 h 160"/>
                <a:gd name="T32" fmla="*/ 201 w 299"/>
                <a:gd name="T33" fmla="*/ 2 h 160"/>
                <a:gd name="T34" fmla="*/ 212 w 299"/>
                <a:gd name="T35" fmla="*/ 16 h 160"/>
                <a:gd name="T36" fmla="*/ 229 w 299"/>
                <a:gd name="T37" fmla="*/ 17 h 160"/>
                <a:gd name="T38" fmla="*/ 247 w 299"/>
                <a:gd name="T39" fmla="*/ 8 h 160"/>
                <a:gd name="T40" fmla="*/ 256 w 299"/>
                <a:gd name="T41" fmla="*/ 20 h 160"/>
                <a:gd name="T42" fmla="*/ 263 w 299"/>
                <a:gd name="T43" fmla="*/ 34 h 160"/>
                <a:gd name="T44" fmla="*/ 266 w 299"/>
                <a:gd name="T45" fmla="*/ 46 h 160"/>
                <a:gd name="T46" fmla="*/ 267 w 299"/>
                <a:gd name="T47" fmla="*/ 58 h 160"/>
                <a:gd name="T48" fmla="*/ 272 w 299"/>
                <a:gd name="T49" fmla="*/ 73 h 160"/>
                <a:gd name="T50" fmla="*/ 280 w 299"/>
                <a:gd name="T51" fmla="*/ 85 h 160"/>
                <a:gd name="T52" fmla="*/ 288 w 299"/>
                <a:gd name="T53" fmla="*/ 100 h 160"/>
                <a:gd name="T54" fmla="*/ 295 w 299"/>
                <a:gd name="T55" fmla="*/ 117 h 160"/>
                <a:gd name="T56" fmla="*/ 299 w 299"/>
                <a:gd name="T57" fmla="*/ 136 h 160"/>
                <a:gd name="T58" fmla="*/ 295 w 299"/>
                <a:gd name="T59" fmla="*/ 156 h 160"/>
                <a:gd name="T60" fmla="*/ 284 w 299"/>
                <a:gd name="T61" fmla="*/ 150 h 160"/>
                <a:gd name="T62" fmla="*/ 286 w 299"/>
                <a:gd name="T63" fmla="*/ 135 h 160"/>
                <a:gd name="T64" fmla="*/ 285 w 299"/>
                <a:gd name="T65" fmla="*/ 122 h 160"/>
                <a:gd name="T66" fmla="*/ 281 w 299"/>
                <a:gd name="T67" fmla="*/ 109 h 160"/>
                <a:gd name="T68" fmla="*/ 275 w 299"/>
                <a:gd name="T69" fmla="*/ 96 h 160"/>
                <a:gd name="T70" fmla="*/ 266 w 299"/>
                <a:gd name="T71" fmla="*/ 82 h 160"/>
                <a:gd name="T72" fmla="*/ 260 w 299"/>
                <a:gd name="T73" fmla="*/ 70 h 160"/>
                <a:gd name="T74" fmla="*/ 258 w 299"/>
                <a:gd name="T75" fmla="*/ 52 h 160"/>
                <a:gd name="T76" fmla="*/ 254 w 299"/>
                <a:gd name="T77" fmla="*/ 38 h 160"/>
                <a:gd name="T78" fmla="*/ 247 w 299"/>
                <a:gd name="T79" fmla="*/ 24 h 160"/>
                <a:gd name="T80" fmla="*/ 231 w 299"/>
                <a:gd name="T81" fmla="*/ 28 h 160"/>
                <a:gd name="T82" fmla="*/ 210 w 299"/>
                <a:gd name="T83" fmla="*/ 24 h 160"/>
                <a:gd name="T84" fmla="*/ 196 w 299"/>
                <a:gd name="T85" fmla="*/ 14 h 160"/>
                <a:gd name="T86" fmla="*/ 180 w 299"/>
                <a:gd name="T87" fmla="*/ 22 h 160"/>
                <a:gd name="T88" fmla="*/ 165 w 299"/>
                <a:gd name="T89" fmla="*/ 22 h 160"/>
                <a:gd name="T90" fmla="*/ 153 w 299"/>
                <a:gd name="T91" fmla="*/ 19 h 160"/>
                <a:gd name="T92" fmla="*/ 138 w 299"/>
                <a:gd name="T93" fmla="*/ 28 h 160"/>
                <a:gd name="T94" fmla="*/ 123 w 299"/>
                <a:gd name="T95" fmla="*/ 29 h 160"/>
                <a:gd name="T96" fmla="*/ 111 w 299"/>
                <a:gd name="T97" fmla="*/ 28 h 160"/>
                <a:gd name="T98" fmla="*/ 100 w 299"/>
                <a:gd name="T99" fmla="*/ 38 h 160"/>
                <a:gd name="T100" fmla="*/ 84 w 299"/>
                <a:gd name="T101" fmla="*/ 40 h 160"/>
                <a:gd name="T102" fmla="*/ 68 w 299"/>
                <a:gd name="T103" fmla="*/ 37 h 160"/>
                <a:gd name="T104" fmla="*/ 64 w 299"/>
                <a:gd name="T105" fmla="*/ 43 h 160"/>
                <a:gd name="T106" fmla="*/ 51 w 299"/>
                <a:gd name="T107" fmla="*/ 55 h 160"/>
                <a:gd name="T108" fmla="*/ 41 w 299"/>
                <a:gd name="T109" fmla="*/ 59 h 160"/>
                <a:gd name="T110" fmla="*/ 38 w 299"/>
                <a:gd name="T111" fmla="*/ 77 h 160"/>
                <a:gd name="T112" fmla="*/ 23 w 299"/>
                <a:gd name="T113" fmla="*/ 89 h 160"/>
                <a:gd name="T114" fmla="*/ 20 w 299"/>
                <a:gd name="T115" fmla="*/ 97 h 160"/>
                <a:gd name="T116" fmla="*/ 22 w 299"/>
                <a:gd name="T117" fmla="*/ 115 h 160"/>
                <a:gd name="T118" fmla="*/ 15 w 299"/>
                <a:gd name="T119" fmla="*/ 13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9" h="160">
                  <a:moveTo>
                    <a:pt x="6" y="124"/>
                  </a:moveTo>
                  <a:lnTo>
                    <a:pt x="6" y="123"/>
                  </a:lnTo>
                  <a:lnTo>
                    <a:pt x="6" y="122"/>
                  </a:lnTo>
                  <a:lnTo>
                    <a:pt x="6" y="122"/>
                  </a:lnTo>
                  <a:lnTo>
                    <a:pt x="7" y="121"/>
                  </a:lnTo>
                  <a:lnTo>
                    <a:pt x="8" y="119"/>
                  </a:lnTo>
                  <a:lnTo>
                    <a:pt x="9" y="118"/>
                  </a:lnTo>
                  <a:lnTo>
                    <a:pt x="10" y="116"/>
                  </a:lnTo>
                  <a:lnTo>
                    <a:pt x="11" y="114"/>
                  </a:lnTo>
                  <a:lnTo>
                    <a:pt x="11" y="113"/>
                  </a:lnTo>
                  <a:lnTo>
                    <a:pt x="11" y="113"/>
                  </a:lnTo>
                  <a:lnTo>
                    <a:pt x="12" y="111"/>
                  </a:lnTo>
                  <a:lnTo>
                    <a:pt x="12" y="110"/>
                  </a:lnTo>
                  <a:lnTo>
                    <a:pt x="13" y="108"/>
                  </a:lnTo>
                  <a:lnTo>
                    <a:pt x="14" y="107"/>
                  </a:lnTo>
                  <a:lnTo>
                    <a:pt x="14" y="104"/>
                  </a:lnTo>
                  <a:lnTo>
                    <a:pt x="15" y="103"/>
                  </a:lnTo>
                  <a:lnTo>
                    <a:pt x="15" y="101"/>
                  </a:lnTo>
                  <a:lnTo>
                    <a:pt x="15" y="100"/>
                  </a:lnTo>
                  <a:lnTo>
                    <a:pt x="14" y="98"/>
                  </a:lnTo>
                  <a:lnTo>
                    <a:pt x="14" y="98"/>
                  </a:lnTo>
                  <a:lnTo>
                    <a:pt x="13" y="96"/>
                  </a:lnTo>
                  <a:lnTo>
                    <a:pt x="12" y="95"/>
                  </a:lnTo>
                  <a:lnTo>
                    <a:pt x="11" y="93"/>
                  </a:lnTo>
                  <a:lnTo>
                    <a:pt x="9" y="92"/>
                  </a:lnTo>
                  <a:lnTo>
                    <a:pt x="8" y="91"/>
                  </a:lnTo>
                  <a:lnTo>
                    <a:pt x="7" y="90"/>
                  </a:lnTo>
                  <a:lnTo>
                    <a:pt x="5" y="89"/>
                  </a:lnTo>
                  <a:lnTo>
                    <a:pt x="4" y="87"/>
                  </a:lnTo>
                  <a:lnTo>
                    <a:pt x="3" y="86"/>
                  </a:lnTo>
                  <a:lnTo>
                    <a:pt x="2" y="85"/>
                  </a:lnTo>
                  <a:lnTo>
                    <a:pt x="1" y="85"/>
                  </a:lnTo>
                  <a:lnTo>
                    <a:pt x="0" y="84"/>
                  </a:lnTo>
                  <a:lnTo>
                    <a:pt x="0" y="84"/>
                  </a:lnTo>
                  <a:lnTo>
                    <a:pt x="1" y="83"/>
                  </a:lnTo>
                  <a:lnTo>
                    <a:pt x="2" y="83"/>
                  </a:lnTo>
                  <a:lnTo>
                    <a:pt x="4" y="82"/>
                  </a:lnTo>
                  <a:lnTo>
                    <a:pt x="6" y="82"/>
                  </a:lnTo>
                  <a:lnTo>
                    <a:pt x="8" y="81"/>
                  </a:lnTo>
                  <a:lnTo>
                    <a:pt x="10" y="80"/>
                  </a:lnTo>
                  <a:lnTo>
                    <a:pt x="11" y="79"/>
                  </a:lnTo>
                  <a:lnTo>
                    <a:pt x="13" y="79"/>
                  </a:lnTo>
                  <a:lnTo>
                    <a:pt x="14" y="79"/>
                  </a:lnTo>
                  <a:lnTo>
                    <a:pt x="15" y="77"/>
                  </a:lnTo>
                  <a:lnTo>
                    <a:pt x="16" y="76"/>
                  </a:lnTo>
                  <a:lnTo>
                    <a:pt x="17" y="76"/>
                  </a:lnTo>
                  <a:lnTo>
                    <a:pt x="18" y="76"/>
                  </a:lnTo>
                  <a:lnTo>
                    <a:pt x="20" y="74"/>
                  </a:lnTo>
                  <a:lnTo>
                    <a:pt x="21" y="73"/>
                  </a:lnTo>
                  <a:lnTo>
                    <a:pt x="22" y="73"/>
                  </a:lnTo>
                  <a:lnTo>
                    <a:pt x="24" y="72"/>
                  </a:lnTo>
                  <a:lnTo>
                    <a:pt x="26" y="70"/>
                  </a:lnTo>
                  <a:lnTo>
                    <a:pt x="28" y="68"/>
                  </a:lnTo>
                  <a:lnTo>
                    <a:pt x="28" y="67"/>
                  </a:lnTo>
                  <a:lnTo>
                    <a:pt x="30" y="64"/>
                  </a:lnTo>
                  <a:lnTo>
                    <a:pt x="30" y="64"/>
                  </a:lnTo>
                  <a:lnTo>
                    <a:pt x="30" y="62"/>
                  </a:lnTo>
                  <a:lnTo>
                    <a:pt x="30" y="61"/>
                  </a:lnTo>
                  <a:lnTo>
                    <a:pt x="30" y="61"/>
                  </a:lnTo>
                  <a:lnTo>
                    <a:pt x="30" y="58"/>
                  </a:lnTo>
                  <a:lnTo>
                    <a:pt x="30" y="57"/>
                  </a:lnTo>
                  <a:lnTo>
                    <a:pt x="30" y="55"/>
                  </a:lnTo>
                  <a:lnTo>
                    <a:pt x="30" y="53"/>
                  </a:lnTo>
                  <a:lnTo>
                    <a:pt x="29" y="52"/>
                  </a:lnTo>
                  <a:lnTo>
                    <a:pt x="29" y="50"/>
                  </a:lnTo>
                  <a:lnTo>
                    <a:pt x="28" y="49"/>
                  </a:lnTo>
                  <a:lnTo>
                    <a:pt x="28" y="48"/>
                  </a:lnTo>
                  <a:lnTo>
                    <a:pt x="28" y="46"/>
                  </a:lnTo>
                  <a:lnTo>
                    <a:pt x="28" y="46"/>
                  </a:lnTo>
                  <a:lnTo>
                    <a:pt x="27" y="45"/>
                  </a:lnTo>
                  <a:lnTo>
                    <a:pt x="27" y="44"/>
                  </a:lnTo>
                  <a:lnTo>
                    <a:pt x="27" y="44"/>
                  </a:lnTo>
                  <a:lnTo>
                    <a:pt x="28" y="44"/>
                  </a:lnTo>
                  <a:lnTo>
                    <a:pt x="30" y="44"/>
                  </a:lnTo>
                  <a:lnTo>
                    <a:pt x="31" y="44"/>
                  </a:lnTo>
                  <a:lnTo>
                    <a:pt x="33" y="44"/>
                  </a:lnTo>
                  <a:lnTo>
                    <a:pt x="35" y="45"/>
                  </a:lnTo>
                  <a:lnTo>
                    <a:pt x="37" y="44"/>
                  </a:lnTo>
                  <a:lnTo>
                    <a:pt x="39" y="44"/>
                  </a:lnTo>
                  <a:lnTo>
                    <a:pt x="41" y="44"/>
                  </a:lnTo>
                  <a:lnTo>
                    <a:pt x="43" y="43"/>
                  </a:lnTo>
                  <a:lnTo>
                    <a:pt x="45" y="43"/>
                  </a:lnTo>
                  <a:lnTo>
                    <a:pt x="47" y="43"/>
                  </a:lnTo>
                  <a:lnTo>
                    <a:pt x="49" y="42"/>
                  </a:lnTo>
                  <a:lnTo>
                    <a:pt x="51" y="41"/>
                  </a:lnTo>
                  <a:lnTo>
                    <a:pt x="52" y="40"/>
                  </a:lnTo>
                  <a:lnTo>
                    <a:pt x="53" y="38"/>
                  </a:lnTo>
                  <a:lnTo>
                    <a:pt x="54" y="37"/>
                  </a:lnTo>
                  <a:lnTo>
                    <a:pt x="54" y="35"/>
                  </a:lnTo>
                  <a:lnTo>
                    <a:pt x="55" y="33"/>
                  </a:lnTo>
                  <a:lnTo>
                    <a:pt x="56" y="31"/>
                  </a:lnTo>
                  <a:lnTo>
                    <a:pt x="57" y="29"/>
                  </a:lnTo>
                  <a:lnTo>
                    <a:pt x="57" y="28"/>
                  </a:lnTo>
                  <a:lnTo>
                    <a:pt x="58" y="26"/>
                  </a:lnTo>
                  <a:lnTo>
                    <a:pt x="58" y="25"/>
                  </a:lnTo>
                  <a:lnTo>
                    <a:pt x="58" y="22"/>
                  </a:lnTo>
                  <a:lnTo>
                    <a:pt x="59" y="22"/>
                  </a:lnTo>
                  <a:lnTo>
                    <a:pt x="59" y="20"/>
                  </a:lnTo>
                  <a:lnTo>
                    <a:pt x="59" y="19"/>
                  </a:lnTo>
                  <a:lnTo>
                    <a:pt x="59" y="19"/>
                  </a:lnTo>
                  <a:lnTo>
                    <a:pt x="59" y="19"/>
                  </a:lnTo>
                  <a:lnTo>
                    <a:pt x="60" y="20"/>
                  </a:lnTo>
                  <a:lnTo>
                    <a:pt x="61" y="21"/>
                  </a:lnTo>
                  <a:lnTo>
                    <a:pt x="62" y="22"/>
                  </a:lnTo>
                  <a:lnTo>
                    <a:pt x="63" y="23"/>
                  </a:lnTo>
                  <a:lnTo>
                    <a:pt x="66" y="25"/>
                  </a:lnTo>
                  <a:lnTo>
                    <a:pt x="66" y="25"/>
                  </a:lnTo>
                  <a:lnTo>
                    <a:pt x="67" y="26"/>
                  </a:lnTo>
                  <a:lnTo>
                    <a:pt x="68" y="27"/>
                  </a:lnTo>
                  <a:lnTo>
                    <a:pt x="70" y="28"/>
                  </a:lnTo>
                  <a:lnTo>
                    <a:pt x="71" y="28"/>
                  </a:lnTo>
                  <a:lnTo>
                    <a:pt x="72" y="28"/>
                  </a:lnTo>
                  <a:lnTo>
                    <a:pt x="74" y="29"/>
                  </a:lnTo>
                  <a:lnTo>
                    <a:pt x="76" y="30"/>
                  </a:lnTo>
                  <a:lnTo>
                    <a:pt x="77" y="30"/>
                  </a:lnTo>
                  <a:lnTo>
                    <a:pt x="79" y="31"/>
                  </a:lnTo>
                  <a:lnTo>
                    <a:pt x="80" y="31"/>
                  </a:lnTo>
                  <a:lnTo>
                    <a:pt x="82" y="31"/>
                  </a:lnTo>
                  <a:lnTo>
                    <a:pt x="83" y="31"/>
                  </a:lnTo>
                  <a:lnTo>
                    <a:pt x="85" y="31"/>
                  </a:lnTo>
                  <a:lnTo>
                    <a:pt x="87" y="31"/>
                  </a:lnTo>
                  <a:lnTo>
                    <a:pt x="89" y="31"/>
                  </a:lnTo>
                  <a:lnTo>
                    <a:pt x="91" y="30"/>
                  </a:lnTo>
                  <a:lnTo>
                    <a:pt x="93" y="29"/>
                  </a:lnTo>
                  <a:lnTo>
                    <a:pt x="95" y="28"/>
                  </a:lnTo>
                  <a:lnTo>
                    <a:pt x="97" y="28"/>
                  </a:lnTo>
                  <a:lnTo>
                    <a:pt x="108" y="14"/>
                  </a:lnTo>
                  <a:lnTo>
                    <a:pt x="109" y="15"/>
                  </a:lnTo>
                  <a:lnTo>
                    <a:pt x="111" y="16"/>
                  </a:lnTo>
                  <a:lnTo>
                    <a:pt x="112" y="16"/>
                  </a:lnTo>
                  <a:lnTo>
                    <a:pt x="114" y="17"/>
                  </a:lnTo>
                  <a:lnTo>
                    <a:pt x="116" y="18"/>
                  </a:lnTo>
                  <a:lnTo>
                    <a:pt x="118" y="19"/>
                  </a:lnTo>
                  <a:lnTo>
                    <a:pt x="119" y="19"/>
                  </a:lnTo>
                  <a:lnTo>
                    <a:pt x="121" y="20"/>
                  </a:lnTo>
                  <a:lnTo>
                    <a:pt x="123" y="21"/>
                  </a:lnTo>
                  <a:lnTo>
                    <a:pt x="126" y="21"/>
                  </a:lnTo>
                  <a:lnTo>
                    <a:pt x="128" y="21"/>
                  </a:lnTo>
                  <a:lnTo>
                    <a:pt x="130" y="22"/>
                  </a:lnTo>
                  <a:lnTo>
                    <a:pt x="131" y="21"/>
                  </a:lnTo>
                  <a:lnTo>
                    <a:pt x="134" y="21"/>
                  </a:lnTo>
                  <a:lnTo>
                    <a:pt x="135" y="20"/>
                  </a:lnTo>
                  <a:lnTo>
                    <a:pt x="137" y="19"/>
                  </a:lnTo>
                  <a:lnTo>
                    <a:pt x="139" y="18"/>
                  </a:lnTo>
                  <a:lnTo>
                    <a:pt x="141" y="17"/>
                  </a:lnTo>
                  <a:lnTo>
                    <a:pt x="143" y="16"/>
                  </a:lnTo>
                  <a:lnTo>
                    <a:pt x="144" y="14"/>
                  </a:lnTo>
                  <a:lnTo>
                    <a:pt x="145" y="13"/>
                  </a:lnTo>
                  <a:lnTo>
                    <a:pt x="147" y="13"/>
                  </a:lnTo>
                  <a:lnTo>
                    <a:pt x="148" y="11"/>
                  </a:lnTo>
                  <a:lnTo>
                    <a:pt x="149" y="10"/>
                  </a:lnTo>
                  <a:lnTo>
                    <a:pt x="150" y="10"/>
                  </a:lnTo>
                  <a:lnTo>
                    <a:pt x="152" y="9"/>
                  </a:lnTo>
                  <a:lnTo>
                    <a:pt x="153" y="7"/>
                  </a:lnTo>
                  <a:lnTo>
                    <a:pt x="154" y="7"/>
                  </a:lnTo>
                  <a:lnTo>
                    <a:pt x="154" y="7"/>
                  </a:lnTo>
                  <a:lnTo>
                    <a:pt x="155" y="8"/>
                  </a:lnTo>
                  <a:lnTo>
                    <a:pt x="156" y="9"/>
                  </a:lnTo>
                  <a:lnTo>
                    <a:pt x="157" y="10"/>
                  </a:lnTo>
                  <a:lnTo>
                    <a:pt x="159" y="10"/>
                  </a:lnTo>
                  <a:lnTo>
                    <a:pt x="161" y="11"/>
                  </a:lnTo>
                  <a:lnTo>
                    <a:pt x="163" y="12"/>
                  </a:lnTo>
                  <a:lnTo>
                    <a:pt x="165" y="13"/>
                  </a:lnTo>
                  <a:lnTo>
                    <a:pt x="167" y="13"/>
                  </a:lnTo>
                  <a:lnTo>
                    <a:pt x="170" y="13"/>
                  </a:lnTo>
                  <a:lnTo>
                    <a:pt x="171" y="14"/>
                  </a:lnTo>
                  <a:lnTo>
                    <a:pt x="174" y="14"/>
                  </a:lnTo>
                  <a:lnTo>
                    <a:pt x="177" y="14"/>
                  </a:lnTo>
                  <a:lnTo>
                    <a:pt x="179" y="14"/>
                  </a:lnTo>
                  <a:lnTo>
                    <a:pt x="182" y="13"/>
                  </a:lnTo>
                  <a:lnTo>
                    <a:pt x="183" y="13"/>
                  </a:lnTo>
                  <a:lnTo>
                    <a:pt x="185" y="12"/>
                  </a:lnTo>
                  <a:lnTo>
                    <a:pt x="187" y="11"/>
                  </a:lnTo>
                  <a:lnTo>
                    <a:pt x="189" y="10"/>
                  </a:lnTo>
                  <a:lnTo>
                    <a:pt x="191" y="9"/>
                  </a:lnTo>
                  <a:lnTo>
                    <a:pt x="193" y="7"/>
                  </a:lnTo>
                  <a:lnTo>
                    <a:pt x="194" y="7"/>
                  </a:lnTo>
                  <a:lnTo>
                    <a:pt x="196" y="5"/>
                  </a:lnTo>
                  <a:lnTo>
                    <a:pt x="196" y="4"/>
                  </a:lnTo>
                  <a:lnTo>
                    <a:pt x="197" y="3"/>
                  </a:lnTo>
                  <a:lnTo>
                    <a:pt x="198" y="2"/>
                  </a:lnTo>
                  <a:lnTo>
                    <a:pt x="199" y="1"/>
                  </a:lnTo>
                  <a:lnTo>
                    <a:pt x="200" y="0"/>
                  </a:lnTo>
                  <a:lnTo>
                    <a:pt x="201" y="0"/>
                  </a:lnTo>
                  <a:lnTo>
                    <a:pt x="201" y="0"/>
                  </a:lnTo>
                  <a:lnTo>
                    <a:pt x="201" y="1"/>
                  </a:lnTo>
                  <a:lnTo>
                    <a:pt x="201" y="2"/>
                  </a:lnTo>
                  <a:lnTo>
                    <a:pt x="201" y="3"/>
                  </a:lnTo>
                  <a:lnTo>
                    <a:pt x="202" y="4"/>
                  </a:lnTo>
                  <a:lnTo>
                    <a:pt x="203" y="7"/>
                  </a:lnTo>
                  <a:lnTo>
                    <a:pt x="204" y="8"/>
                  </a:lnTo>
                  <a:lnTo>
                    <a:pt x="205" y="10"/>
                  </a:lnTo>
                  <a:lnTo>
                    <a:pt x="206" y="11"/>
                  </a:lnTo>
                  <a:lnTo>
                    <a:pt x="208" y="13"/>
                  </a:lnTo>
                  <a:lnTo>
                    <a:pt x="209" y="14"/>
                  </a:lnTo>
                  <a:lnTo>
                    <a:pt x="210" y="14"/>
                  </a:lnTo>
                  <a:lnTo>
                    <a:pt x="211" y="15"/>
                  </a:lnTo>
                  <a:lnTo>
                    <a:pt x="212" y="16"/>
                  </a:lnTo>
                  <a:lnTo>
                    <a:pt x="214" y="16"/>
                  </a:lnTo>
                  <a:lnTo>
                    <a:pt x="215" y="16"/>
                  </a:lnTo>
                  <a:lnTo>
                    <a:pt x="217" y="17"/>
                  </a:lnTo>
                  <a:lnTo>
                    <a:pt x="219" y="17"/>
                  </a:lnTo>
                  <a:lnTo>
                    <a:pt x="221" y="18"/>
                  </a:lnTo>
                  <a:lnTo>
                    <a:pt x="222" y="18"/>
                  </a:lnTo>
                  <a:lnTo>
                    <a:pt x="223" y="18"/>
                  </a:lnTo>
                  <a:lnTo>
                    <a:pt x="225" y="18"/>
                  </a:lnTo>
                  <a:lnTo>
                    <a:pt x="226" y="18"/>
                  </a:lnTo>
                  <a:lnTo>
                    <a:pt x="228" y="17"/>
                  </a:lnTo>
                  <a:lnTo>
                    <a:pt x="229" y="17"/>
                  </a:lnTo>
                  <a:lnTo>
                    <a:pt x="231" y="17"/>
                  </a:lnTo>
                  <a:lnTo>
                    <a:pt x="233" y="17"/>
                  </a:lnTo>
                  <a:lnTo>
                    <a:pt x="234" y="16"/>
                  </a:lnTo>
                  <a:lnTo>
                    <a:pt x="237" y="16"/>
                  </a:lnTo>
                  <a:lnTo>
                    <a:pt x="239" y="14"/>
                  </a:lnTo>
                  <a:lnTo>
                    <a:pt x="241" y="13"/>
                  </a:lnTo>
                  <a:lnTo>
                    <a:pt x="242" y="13"/>
                  </a:lnTo>
                  <a:lnTo>
                    <a:pt x="244" y="12"/>
                  </a:lnTo>
                  <a:lnTo>
                    <a:pt x="245" y="10"/>
                  </a:lnTo>
                  <a:lnTo>
                    <a:pt x="247" y="10"/>
                  </a:lnTo>
                  <a:lnTo>
                    <a:pt x="247" y="8"/>
                  </a:lnTo>
                  <a:lnTo>
                    <a:pt x="248" y="8"/>
                  </a:lnTo>
                  <a:lnTo>
                    <a:pt x="248" y="8"/>
                  </a:lnTo>
                  <a:lnTo>
                    <a:pt x="248" y="9"/>
                  </a:lnTo>
                  <a:lnTo>
                    <a:pt x="249" y="10"/>
                  </a:lnTo>
                  <a:lnTo>
                    <a:pt x="250" y="12"/>
                  </a:lnTo>
                  <a:lnTo>
                    <a:pt x="252" y="13"/>
                  </a:lnTo>
                  <a:lnTo>
                    <a:pt x="253" y="15"/>
                  </a:lnTo>
                  <a:lnTo>
                    <a:pt x="254" y="16"/>
                  </a:lnTo>
                  <a:lnTo>
                    <a:pt x="255" y="17"/>
                  </a:lnTo>
                  <a:lnTo>
                    <a:pt x="255" y="19"/>
                  </a:lnTo>
                  <a:lnTo>
                    <a:pt x="256" y="20"/>
                  </a:lnTo>
                  <a:lnTo>
                    <a:pt x="257" y="21"/>
                  </a:lnTo>
                  <a:lnTo>
                    <a:pt x="258" y="22"/>
                  </a:lnTo>
                  <a:lnTo>
                    <a:pt x="259" y="24"/>
                  </a:lnTo>
                  <a:lnTo>
                    <a:pt x="259" y="25"/>
                  </a:lnTo>
                  <a:lnTo>
                    <a:pt x="260" y="26"/>
                  </a:lnTo>
                  <a:lnTo>
                    <a:pt x="260" y="28"/>
                  </a:lnTo>
                  <a:lnTo>
                    <a:pt x="261" y="28"/>
                  </a:lnTo>
                  <a:lnTo>
                    <a:pt x="261" y="30"/>
                  </a:lnTo>
                  <a:lnTo>
                    <a:pt x="262" y="31"/>
                  </a:lnTo>
                  <a:lnTo>
                    <a:pt x="262" y="32"/>
                  </a:lnTo>
                  <a:lnTo>
                    <a:pt x="263" y="34"/>
                  </a:lnTo>
                  <a:lnTo>
                    <a:pt x="263" y="34"/>
                  </a:lnTo>
                  <a:lnTo>
                    <a:pt x="264" y="35"/>
                  </a:lnTo>
                  <a:lnTo>
                    <a:pt x="264" y="37"/>
                  </a:lnTo>
                  <a:lnTo>
                    <a:pt x="264" y="37"/>
                  </a:lnTo>
                  <a:lnTo>
                    <a:pt x="265" y="39"/>
                  </a:lnTo>
                  <a:lnTo>
                    <a:pt x="265" y="40"/>
                  </a:lnTo>
                  <a:lnTo>
                    <a:pt x="265" y="42"/>
                  </a:lnTo>
                  <a:lnTo>
                    <a:pt x="265" y="43"/>
                  </a:lnTo>
                  <a:lnTo>
                    <a:pt x="265" y="44"/>
                  </a:lnTo>
                  <a:lnTo>
                    <a:pt x="265" y="45"/>
                  </a:lnTo>
                  <a:lnTo>
                    <a:pt x="266" y="46"/>
                  </a:lnTo>
                  <a:lnTo>
                    <a:pt x="266" y="47"/>
                  </a:lnTo>
                  <a:lnTo>
                    <a:pt x="266" y="49"/>
                  </a:lnTo>
                  <a:lnTo>
                    <a:pt x="266" y="49"/>
                  </a:lnTo>
                  <a:lnTo>
                    <a:pt x="266" y="50"/>
                  </a:lnTo>
                  <a:lnTo>
                    <a:pt x="266" y="52"/>
                  </a:lnTo>
                  <a:lnTo>
                    <a:pt x="266" y="53"/>
                  </a:lnTo>
                  <a:lnTo>
                    <a:pt x="266" y="54"/>
                  </a:lnTo>
                  <a:lnTo>
                    <a:pt x="266" y="55"/>
                  </a:lnTo>
                  <a:lnTo>
                    <a:pt x="266" y="56"/>
                  </a:lnTo>
                  <a:lnTo>
                    <a:pt x="266" y="58"/>
                  </a:lnTo>
                  <a:lnTo>
                    <a:pt x="267" y="58"/>
                  </a:lnTo>
                  <a:lnTo>
                    <a:pt x="267" y="60"/>
                  </a:lnTo>
                  <a:lnTo>
                    <a:pt x="267" y="61"/>
                  </a:lnTo>
                  <a:lnTo>
                    <a:pt x="267" y="62"/>
                  </a:lnTo>
                  <a:lnTo>
                    <a:pt x="267" y="63"/>
                  </a:lnTo>
                  <a:lnTo>
                    <a:pt x="268" y="64"/>
                  </a:lnTo>
                  <a:lnTo>
                    <a:pt x="268" y="66"/>
                  </a:lnTo>
                  <a:lnTo>
                    <a:pt x="269" y="67"/>
                  </a:lnTo>
                  <a:lnTo>
                    <a:pt x="270" y="70"/>
                  </a:lnTo>
                  <a:lnTo>
                    <a:pt x="271" y="71"/>
                  </a:lnTo>
                  <a:lnTo>
                    <a:pt x="271" y="71"/>
                  </a:lnTo>
                  <a:lnTo>
                    <a:pt x="272" y="73"/>
                  </a:lnTo>
                  <a:lnTo>
                    <a:pt x="273" y="73"/>
                  </a:lnTo>
                  <a:lnTo>
                    <a:pt x="273" y="75"/>
                  </a:lnTo>
                  <a:lnTo>
                    <a:pt x="274" y="76"/>
                  </a:lnTo>
                  <a:lnTo>
                    <a:pt x="275" y="78"/>
                  </a:lnTo>
                  <a:lnTo>
                    <a:pt x="276" y="79"/>
                  </a:lnTo>
                  <a:lnTo>
                    <a:pt x="277" y="79"/>
                  </a:lnTo>
                  <a:lnTo>
                    <a:pt x="277" y="81"/>
                  </a:lnTo>
                  <a:lnTo>
                    <a:pt x="278" y="82"/>
                  </a:lnTo>
                  <a:lnTo>
                    <a:pt x="279" y="83"/>
                  </a:lnTo>
                  <a:lnTo>
                    <a:pt x="280" y="84"/>
                  </a:lnTo>
                  <a:lnTo>
                    <a:pt x="280" y="85"/>
                  </a:lnTo>
                  <a:lnTo>
                    <a:pt x="281" y="86"/>
                  </a:lnTo>
                  <a:lnTo>
                    <a:pt x="282" y="88"/>
                  </a:lnTo>
                  <a:lnTo>
                    <a:pt x="283" y="89"/>
                  </a:lnTo>
                  <a:lnTo>
                    <a:pt x="284" y="90"/>
                  </a:lnTo>
                  <a:lnTo>
                    <a:pt x="285" y="92"/>
                  </a:lnTo>
                  <a:lnTo>
                    <a:pt x="285" y="92"/>
                  </a:lnTo>
                  <a:lnTo>
                    <a:pt x="286" y="94"/>
                  </a:lnTo>
                  <a:lnTo>
                    <a:pt x="286" y="95"/>
                  </a:lnTo>
                  <a:lnTo>
                    <a:pt x="287" y="97"/>
                  </a:lnTo>
                  <a:lnTo>
                    <a:pt x="287" y="98"/>
                  </a:lnTo>
                  <a:lnTo>
                    <a:pt x="288" y="100"/>
                  </a:lnTo>
                  <a:lnTo>
                    <a:pt x="289" y="101"/>
                  </a:lnTo>
                  <a:lnTo>
                    <a:pt x="290" y="103"/>
                  </a:lnTo>
                  <a:lnTo>
                    <a:pt x="291" y="104"/>
                  </a:lnTo>
                  <a:lnTo>
                    <a:pt x="291" y="106"/>
                  </a:lnTo>
                  <a:lnTo>
                    <a:pt x="292" y="107"/>
                  </a:lnTo>
                  <a:lnTo>
                    <a:pt x="293" y="109"/>
                  </a:lnTo>
                  <a:lnTo>
                    <a:pt x="293" y="110"/>
                  </a:lnTo>
                  <a:lnTo>
                    <a:pt x="294" y="112"/>
                  </a:lnTo>
                  <a:lnTo>
                    <a:pt x="294" y="113"/>
                  </a:lnTo>
                  <a:lnTo>
                    <a:pt x="295" y="116"/>
                  </a:lnTo>
                  <a:lnTo>
                    <a:pt x="295" y="117"/>
                  </a:lnTo>
                  <a:lnTo>
                    <a:pt x="296" y="119"/>
                  </a:lnTo>
                  <a:lnTo>
                    <a:pt x="296" y="120"/>
                  </a:lnTo>
                  <a:lnTo>
                    <a:pt x="297" y="122"/>
                  </a:lnTo>
                  <a:lnTo>
                    <a:pt x="297" y="124"/>
                  </a:lnTo>
                  <a:lnTo>
                    <a:pt x="298" y="125"/>
                  </a:lnTo>
                  <a:lnTo>
                    <a:pt x="298" y="128"/>
                  </a:lnTo>
                  <a:lnTo>
                    <a:pt x="299" y="129"/>
                  </a:lnTo>
                  <a:lnTo>
                    <a:pt x="299" y="131"/>
                  </a:lnTo>
                  <a:lnTo>
                    <a:pt x="299" y="132"/>
                  </a:lnTo>
                  <a:lnTo>
                    <a:pt x="299" y="134"/>
                  </a:lnTo>
                  <a:lnTo>
                    <a:pt x="299" y="136"/>
                  </a:lnTo>
                  <a:lnTo>
                    <a:pt x="299" y="138"/>
                  </a:lnTo>
                  <a:lnTo>
                    <a:pt x="299" y="140"/>
                  </a:lnTo>
                  <a:lnTo>
                    <a:pt x="299" y="141"/>
                  </a:lnTo>
                  <a:lnTo>
                    <a:pt x="299" y="143"/>
                  </a:lnTo>
                  <a:lnTo>
                    <a:pt x="298" y="145"/>
                  </a:lnTo>
                  <a:lnTo>
                    <a:pt x="298" y="147"/>
                  </a:lnTo>
                  <a:lnTo>
                    <a:pt x="297" y="149"/>
                  </a:lnTo>
                  <a:lnTo>
                    <a:pt x="297" y="151"/>
                  </a:lnTo>
                  <a:lnTo>
                    <a:pt x="297" y="152"/>
                  </a:lnTo>
                  <a:lnTo>
                    <a:pt x="296" y="154"/>
                  </a:lnTo>
                  <a:lnTo>
                    <a:pt x="295" y="156"/>
                  </a:lnTo>
                  <a:lnTo>
                    <a:pt x="295" y="158"/>
                  </a:lnTo>
                  <a:lnTo>
                    <a:pt x="280" y="160"/>
                  </a:lnTo>
                  <a:lnTo>
                    <a:pt x="280" y="159"/>
                  </a:lnTo>
                  <a:lnTo>
                    <a:pt x="281" y="158"/>
                  </a:lnTo>
                  <a:lnTo>
                    <a:pt x="281" y="158"/>
                  </a:lnTo>
                  <a:lnTo>
                    <a:pt x="282" y="156"/>
                  </a:lnTo>
                  <a:lnTo>
                    <a:pt x="282" y="155"/>
                  </a:lnTo>
                  <a:lnTo>
                    <a:pt x="283" y="154"/>
                  </a:lnTo>
                  <a:lnTo>
                    <a:pt x="283" y="153"/>
                  </a:lnTo>
                  <a:lnTo>
                    <a:pt x="284" y="152"/>
                  </a:lnTo>
                  <a:lnTo>
                    <a:pt x="284" y="150"/>
                  </a:lnTo>
                  <a:lnTo>
                    <a:pt x="285" y="149"/>
                  </a:lnTo>
                  <a:lnTo>
                    <a:pt x="285" y="147"/>
                  </a:lnTo>
                  <a:lnTo>
                    <a:pt x="286" y="146"/>
                  </a:lnTo>
                  <a:lnTo>
                    <a:pt x="286" y="144"/>
                  </a:lnTo>
                  <a:lnTo>
                    <a:pt x="286" y="143"/>
                  </a:lnTo>
                  <a:lnTo>
                    <a:pt x="286" y="140"/>
                  </a:lnTo>
                  <a:lnTo>
                    <a:pt x="286" y="139"/>
                  </a:lnTo>
                  <a:lnTo>
                    <a:pt x="286" y="138"/>
                  </a:lnTo>
                  <a:lnTo>
                    <a:pt x="286" y="137"/>
                  </a:lnTo>
                  <a:lnTo>
                    <a:pt x="286" y="136"/>
                  </a:lnTo>
                  <a:lnTo>
                    <a:pt x="286" y="135"/>
                  </a:lnTo>
                  <a:lnTo>
                    <a:pt x="286" y="134"/>
                  </a:lnTo>
                  <a:lnTo>
                    <a:pt x="286" y="133"/>
                  </a:lnTo>
                  <a:lnTo>
                    <a:pt x="286" y="132"/>
                  </a:lnTo>
                  <a:lnTo>
                    <a:pt x="286" y="131"/>
                  </a:lnTo>
                  <a:lnTo>
                    <a:pt x="286" y="130"/>
                  </a:lnTo>
                  <a:lnTo>
                    <a:pt x="286" y="128"/>
                  </a:lnTo>
                  <a:lnTo>
                    <a:pt x="286" y="128"/>
                  </a:lnTo>
                  <a:lnTo>
                    <a:pt x="286" y="126"/>
                  </a:lnTo>
                  <a:lnTo>
                    <a:pt x="286" y="125"/>
                  </a:lnTo>
                  <a:lnTo>
                    <a:pt x="286" y="124"/>
                  </a:lnTo>
                  <a:lnTo>
                    <a:pt x="285" y="122"/>
                  </a:lnTo>
                  <a:lnTo>
                    <a:pt x="285" y="122"/>
                  </a:lnTo>
                  <a:lnTo>
                    <a:pt x="285" y="120"/>
                  </a:lnTo>
                  <a:lnTo>
                    <a:pt x="285" y="119"/>
                  </a:lnTo>
                  <a:lnTo>
                    <a:pt x="284" y="118"/>
                  </a:lnTo>
                  <a:lnTo>
                    <a:pt x="284" y="116"/>
                  </a:lnTo>
                  <a:lnTo>
                    <a:pt x="283" y="116"/>
                  </a:lnTo>
                  <a:lnTo>
                    <a:pt x="283" y="114"/>
                  </a:lnTo>
                  <a:lnTo>
                    <a:pt x="283" y="113"/>
                  </a:lnTo>
                  <a:lnTo>
                    <a:pt x="282" y="112"/>
                  </a:lnTo>
                  <a:lnTo>
                    <a:pt x="282" y="110"/>
                  </a:lnTo>
                  <a:lnTo>
                    <a:pt x="281" y="109"/>
                  </a:lnTo>
                  <a:lnTo>
                    <a:pt x="281" y="108"/>
                  </a:lnTo>
                  <a:lnTo>
                    <a:pt x="280" y="107"/>
                  </a:lnTo>
                  <a:lnTo>
                    <a:pt x="279" y="105"/>
                  </a:lnTo>
                  <a:lnTo>
                    <a:pt x="279" y="104"/>
                  </a:lnTo>
                  <a:lnTo>
                    <a:pt x="278" y="104"/>
                  </a:lnTo>
                  <a:lnTo>
                    <a:pt x="278" y="102"/>
                  </a:lnTo>
                  <a:lnTo>
                    <a:pt x="277" y="101"/>
                  </a:lnTo>
                  <a:lnTo>
                    <a:pt x="277" y="100"/>
                  </a:lnTo>
                  <a:lnTo>
                    <a:pt x="276" y="99"/>
                  </a:lnTo>
                  <a:lnTo>
                    <a:pt x="276" y="98"/>
                  </a:lnTo>
                  <a:lnTo>
                    <a:pt x="275" y="96"/>
                  </a:lnTo>
                  <a:lnTo>
                    <a:pt x="274" y="95"/>
                  </a:lnTo>
                  <a:lnTo>
                    <a:pt x="273" y="93"/>
                  </a:lnTo>
                  <a:lnTo>
                    <a:pt x="273" y="91"/>
                  </a:lnTo>
                  <a:lnTo>
                    <a:pt x="272" y="90"/>
                  </a:lnTo>
                  <a:lnTo>
                    <a:pt x="271" y="89"/>
                  </a:lnTo>
                  <a:lnTo>
                    <a:pt x="270" y="87"/>
                  </a:lnTo>
                  <a:lnTo>
                    <a:pt x="269" y="85"/>
                  </a:lnTo>
                  <a:lnTo>
                    <a:pt x="268" y="85"/>
                  </a:lnTo>
                  <a:lnTo>
                    <a:pt x="268" y="83"/>
                  </a:lnTo>
                  <a:lnTo>
                    <a:pt x="267" y="82"/>
                  </a:lnTo>
                  <a:lnTo>
                    <a:pt x="266" y="82"/>
                  </a:lnTo>
                  <a:lnTo>
                    <a:pt x="265" y="80"/>
                  </a:lnTo>
                  <a:lnTo>
                    <a:pt x="264" y="79"/>
                  </a:lnTo>
                  <a:lnTo>
                    <a:pt x="263" y="78"/>
                  </a:lnTo>
                  <a:lnTo>
                    <a:pt x="262" y="77"/>
                  </a:lnTo>
                  <a:lnTo>
                    <a:pt x="261" y="76"/>
                  </a:lnTo>
                  <a:lnTo>
                    <a:pt x="260" y="75"/>
                  </a:lnTo>
                  <a:lnTo>
                    <a:pt x="260" y="73"/>
                  </a:lnTo>
                  <a:lnTo>
                    <a:pt x="260" y="73"/>
                  </a:lnTo>
                  <a:lnTo>
                    <a:pt x="260" y="72"/>
                  </a:lnTo>
                  <a:lnTo>
                    <a:pt x="260" y="70"/>
                  </a:lnTo>
                  <a:lnTo>
                    <a:pt x="260" y="70"/>
                  </a:lnTo>
                  <a:lnTo>
                    <a:pt x="260" y="68"/>
                  </a:lnTo>
                  <a:lnTo>
                    <a:pt x="259" y="67"/>
                  </a:lnTo>
                  <a:lnTo>
                    <a:pt x="259" y="66"/>
                  </a:lnTo>
                  <a:lnTo>
                    <a:pt x="259" y="64"/>
                  </a:lnTo>
                  <a:lnTo>
                    <a:pt x="259" y="62"/>
                  </a:lnTo>
                  <a:lnTo>
                    <a:pt x="259" y="61"/>
                  </a:lnTo>
                  <a:lnTo>
                    <a:pt x="258" y="59"/>
                  </a:lnTo>
                  <a:lnTo>
                    <a:pt x="258" y="58"/>
                  </a:lnTo>
                  <a:lnTo>
                    <a:pt x="258" y="55"/>
                  </a:lnTo>
                  <a:lnTo>
                    <a:pt x="258" y="54"/>
                  </a:lnTo>
                  <a:lnTo>
                    <a:pt x="258" y="52"/>
                  </a:lnTo>
                  <a:lnTo>
                    <a:pt x="257" y="51"/>
                  </a:lnTo>
                  <a:lnTo>
                    <a:pt x="257" y="49"/>
                  </a:lnTo>
                  <a:lnTo>
                    <a:pt x="257" y="49"/>
                  </a:lnTo>
                  <a:lnTo>
                    <a:pt x="257" y="48"/>
                  </a:lnTo>
                  <a:lnTo>
                    <a:pt x="256" y="46"/>
                  </a:lnTo>
                  <a:lnTo>
                    <a:pt x="256" y="44"/>
                  </a:lnTo>
                  <a:lnTo>
                    <a:pt x="255" y="43"/>
                  </a:lnTo>
                  <a:lnTo>
                    <a:pt x="255" y="42"/>
                  </a:lnTo>
                  <a:lnTo>
                    <a:pt x="255" y="41"/>
                  </a:lnTo>
                  <a:lnTo>
                    <a:pt x="255" y="40"/>
                  </a:lnTo>
                  <a:lnTo>
                    <a:pt x="254" y="38"/>
                  </a:lnTo>
                  <a:lnTo>
                    <a:pt x="254" y="36"/>
                  </a:lnTo>
                  <a:lnTo>
                    <a:pt x="253" y="34"/>
                  </a:lnTo>
                  <a:lnTo>
                    <a:pt x="253" y="32"/>
                  </a:lnTo>
                  <a:lnTo>
                    <a:pt x="252" y="31"/>
                  </a:lnTo>
                  <a:lnTo>
                    <a:pt x="251" y="29"/>
                  </a:lnTo>
                  <a:lnTo>
                    <a:pt x="250" y="28"/>
                  </a:lnTo>
                  <a:lnTo>
                    <a:pt x="249" y="26"/>
                  </a:lnTo>
                  <a:lnTo>
                    <a:pt x="249" y="25"/>
                  </a:lnTo>
                  <a:lnTo>
                    <a:pt x="248" y="24"/>
                  </a:lnTo>
                  <a:lnTo>
                    <a:pt x="247" y="24"/>
                  </a:lnTo>
                  <a:lnTo>
                    <a:pt x="247" y="24"/>
                  </a:lnTo>
                  <a:lnTo>
                    <a:pt x="246" y="24"/>
                  </a:lnTo>
                  <a:lnTo>
                    <a:pt x="245" y="25"/>
                  </a:lnTo>
                  <a:lnTo>
                    <a:pt x="243" y="25"/>
                  </a:lnTo>
                  <a:lnTo>
                    <a:pt x="241" y="25"/>
                  </a:lnTo>
                  <a:lnTo>
                    <a:pt x="239" y="26"/>
                  </a:lnTo>
                  <a:lnTo>
                    <a:pt x="236" y="27"/>
                  </a:lnTo>
                  <a:lnTo>
                    <a:pt x="235" y="27"/>
                  </a:lnTo>
                  <a:lnTo>
                    <a:pt x="234" y="28"/>
                  </a:lnTo>
                  <a:lnTo>
                    <a:pt x="233" y="28"/>
                  </a:lnTo>
                  <a:lnTo>
                    <a:pt x="232" y="28"/>
                  </a:lnTo>
                  <a:lnTo>
                    <a:pt x="231" y="28"/>
                  </a:lnTo>
                  <a:lnTo>
                    <a:pt x="229" y="28"/>
                  </a:lnTo>
                  <a:lnTo>
                    <a:pt x="228" y="28"/>
                  </a:lnTo>
                  <a:lnTo>
                    <a:pt x="227" y="28"/>
                  </a:lnTo>
                  <a:lnTo>
                    <a:pt x="224" y="28"/>
                  </a:lnTo>
                  <a:lnTo>
                    <a:pt x="222" y="28"/>
                  </a:lnTo>
                  <a:lnTo>
                    <a:pt x="221" y="28"/>
                  </a:lnTo>
                  <a:lnTo>
                    <a:pt x="219" y="28"/>
                  </a:lnTo>
                  <a:lnTo>
                    <a:pt x="216" y="27"/>
                  </a:lnTo>
                  <a:lnTo>
                    <a:pt x="214" y="26"/>
                  </a:lnTo>
                  <a:lnTo>
                    <a:pt x="212" y="25"/>
                  </a:lnTo>
                  <a:lnTo>
                    <a:pt x="210" y="24"/>
                  </a:lnTo>
                  <a:lnTo>
                    <a:pt x="209" y="22"/>
                  </a:lnTo>
                  <a:lnTo>
                    <a:pt x="207" y="21"/>
                  </a:lnTo>
                  <a:lnTo>
                    <a:pt x="205" y="20"/>
                  </a:lnTo>
                  <a:lnTo>
                    <a:pt x="203" y="19"/>
                  </a:lnTo>
                  <a:lnTo>
                    <a:pt x="202" y="18"/>
                  </a:lnTo>
                  <a:lnTo>
                    <a:pt x="200" y="17"/>
                  </a:lnTo>
                  <a:lnTo>
                    <a:pt x="199" y="16"/>
                  </a:lnTo>
                  <a:lnTo>
                    <a:pt x="198" y="15"/>
                  </a:lnTo>
                  <a:lnTo>
                    <a:pt x="196" y="14"/>
                  </a:lnTo>
                  <a:lnTo>
                    <a:pt x="196" y="13"/>
                  </a:lnTo>
                  <a:lnTo>
                    <a:pt x="196" y="14"/>
                  </a:lnTo>
                  <a:lnTo>
                    <a:pt x="195" y="14"/>
                  </a:lnTo>
                  <a:lnTo>
                    <a:pt x="194" y="16"/>
                  </a:lnTo>
                  <a:lnTo>
                    <a:pt x="193" y="17"/>
                  </a:lnTo>
                  <a:lnTo>
                    <a:pt x="191" y="18"/>
                  </a:lnTo>
                  <a:lnTo>
                    <a:pt x="190" y="19"/>
                  </a:lnTo>
                  <a:lnTo>
                    <a:pt x="188" y="19"/>
                  </a:lnTo>
                  <a:lnTo>
                    <a:pt x="186" y="20"/>
                  </a:lnTo>
                  <a:lnTo>
                    <a:pt x="184" y="21"/>
                  </a:lnTo>
                  <a:lnTo>
                    <a:pt x="183" y="21"/>
                  </a:lnTo>
                  <a:lnTo>
                    <a:pt x="181" y="22"/>
                  </a:lnTo>
                  <a:lnTo>
                    <a:pt x="180" y="22"/>
                  </a:lnTo>
                  <a:lnTo>
                    <a:pt x="179" y="22"/>
                  </a:lnTo>
                  <a:lnTo>
                    <a:pt x="177" y="22"/>
                  </a:lnTo>
                  <a:lnTo>
                    <a:pt x="176" y="22"/>
                  </a:lnTo>
                  <a:lnTo>
                    <a:pt x="174" y="22"/>
                  </a:lnTo>
                  <a:lnTo>
                    <a:pt x="173" y="22"/>
                  </a:lnTo>
                  <a:lnTo>
                    <a:pt x="171" y="22"/>
                  </a:lnTo>
                  <a:lnTo>
                    <a:pt x="170" y="22"/>
                  </a:lnTo>
                  <a:lnTo>
                    <a:pt x="169" y="22"/>
                  </a:lnTo>
                  <a:lnTo>
                    <a:pt x="168" y="22"/>
                  </a:lnTo>
                  <a:lnTo>
                    <a:pt x="167" y="22"/>
                  </a:lnTo>
                  <a:lnTo>
                    <a:pt x="165" y="22"/>
                  </a:lnTo>
                  <a:lnTo>
                    <a:pt x="163" y="22"/>
                  </a:lnTo>
                  <a:lnTo>
                    <a:pt x="161" y="21"/>
                  </a:lnTo>
                  <a:lnTo>
                    <a:pt x="159" y="21"/>
                  </a:lnTo>
                  <a:lnTo>
                    <a:pt x="157" y="20"/>
                  </a:lnTo>
                  <a:lnTo>
                    <a:pt x="157" y="19"/>
                  </a:lnTo>
                  <a:lnTo>
                    <a:pt x="156" y="19"/>
                  </a:lnTo>
                  <a:lnTo>
                    <a:pt x="155" y="19"/>
                  </a:lnTo>
                  <a:lnTo>
                    <a:pt x="154" y="18"/>
                  </a:lnTo>
                  <a:lnTo>
                    <a:pt x="154" y="18"/>
                  </a:lnTo>
                  <a:lnTo>
                    <a:pt x="153" y="18"/>
                  </a:lnTo>
                  <a:lnTo>
                    <a:pt x="153" y="19"/>
                  </a:lnTo>
                  <a:lnTo>
                    <a:pt x="152" y="20"/>
                  </a:lnTo>
                  <a:lnTo>
                    <a:pt x="150" y="22"/>
                  </a:lnTo>
                  <a:lnTo>
                    <a:pt x="148" y="23"/>
                  </a:lnTo>
                  <a:lnTo>
                    <a:pt x="147" y="24"/>
                  </a:lnTo>
                  <a:lnTo>
                    <a:pt x="145" y="25"/>
                  </a:lnTo>
                  <a:lnTo>
                    <a:pt x="144" y="25"/>
                  </a:lnTo>
                  <a:lnTo>
                    <a:pt x="143" y="26"/>
                  </a:lnTo>
                  <a:lnTo>
                    <a:pt x="142" y="26"/>
                  </a:lnTo>
                  <a:lnTo>
                    <a:pt x="141" y="27"/>
                  </a:lnTo>
                  <a:lnTo>
                    <a:pt x="140" y="28"/>
                  </a:lnTo>
                  <a:lnTo>
                    <a:pt x="138" y="28"/>
                  </a:lnTo>
                  <a:lnTo>
                    <a:pt x="137" y="28"/>
                  </a:lnTo>
                  <a:lnTo>
                    <a:pt x="135" y="28"/>
                  </a:lnTo>
                  <a:lnTo>
                    <a:pt x="134" y="28"/>
                  </a:lnTo>
                  <a:lnTo>
                    <a:pt x="132" y="28"/>
                  </a:lnTo>
                  <a:lnTo>
                    <a:pt x="131" y="28"/>
                  </a:lnTo>
                  <a:lnTo>
                    <a:pt x="129" y="29"/>
                  </a:lnTo>
                  <a:lnTo>
                    <a:pt x="128" y="29"/>
                  </a:lnTo>
                  <a:lnTo>
                    <a:pt x="126" y="29"/>
                  </a:lnTo>
                  <a:lnTo>
                    <a:pt x="125" y="29"/>
                  </a:lnTo>
                  <a:lnTo>
                    <a:pt x="124" y="29"/>
                  </a:lnTo>
                  <a:lnTo>
                    <a:pt x="123" y="29"/>
                  </a:lnTo>
                  <a:lnTo>
                    <a:pt x="120" y="29"/>
                  </a:lnTo>
                  <a:lnTo>
                    <a:pt x="118" y="29"/>
                  </a:lnTo>
                  <a:lnTo>
                    <a:pt x="118" y="28"/>
                  </a:lnTo>
                  <a:lnTo>
                    <a:pt x="116" y="28"/>
                  </a:lnTo>
                  <a:lnTo>
                    <a:pt x="115" y="28"/>
                  </a:lnTo>
                  <a:lnTo>
                    <a:pt x="114" y="28"/>
                  </a:lnTo>
                  <a:lnTo>
                    <a:pt x="113" y="28"/>
                  </a:lnTo>
                  <a:lnTo>
                    <a:pt x="112" y="28"/>
                  </a:lnTo>
                  <a:lnTo>
                    <a:pt x="112" y="27"/>
                  </a:lnTo>
                  <a:lnTo>
                    <a:pt x="111" y="28"/>
                  </a:lnTo>
                  <a:lnTo>
                    <a:pt x="111" y="28"/>
                  </a:lnTo>
                  <a:lnTo>
                    <a:pt x="111" y="29"/>
                  </a:lnTo>
                  <a:lnTo>
                    <a:pt x="110" y="31"/>
                  </a:lnTo>
                  <a:lnTo>
                    <a:pt x="109" y="31"/>
                  </a:lnTo>
                  <a:lnTo>
                    <a:pt x="109" y="33"/>
                  </a:lnTo>
                  <a:lnTo>
                    <a:pt x="107" y="34"/>
                  </a:lnTo>
                  <a:lnTo>
                    <a:pt x="106" y="35"/>
                  </a:lnTo>
                  <a:lnTo>
                    <a:pt x="105" y="36"/>
                  </a:lnTo>
                  <a:lnTo>
                    <a:pt x="104" y="37"/>
                  </a:lnTo>
                  <a:lnTo>
                    <a:pt x="102" y="37"/>
                  </a:lnTo>
                  <a:lnTo>
                    <a:pt x="101" y="37"/>
                  </a:lnTo>
                  <a:lnTo>
                    <a:pt x="100" y="38"/>
                  </a:lnTo>
                  <a:lnTo>
                    <a:pt x="99" y="38"/>
                  </a:lnTo>
                  <a:lnTo>
                    <a:pt x="97" y="39"/>
                  </a:lnTo>
                  <a:lnTo>
                    <a:pt x="96" y="39"/>
                  </a:lnTo>
                  <a:lnTo>
                    <a:pt x="94" y="39"/>
                  </a:lnTo>
                  <a:lnTo>
                    <a:pt x="93" y="40"/>
                  </a:lnTo>
                  <a:lnTo>
                    <a:pt x="92" y="40"/>
                  </a:lnTo>
                  <a:lnTo>
                    <a:pt x="90" y="40"/>
                  </a:lnTo>
                  <a:lnTo>
                    <a:pt x="88" y="40"/>
                  </a:lnTo>
                  <a:lnTo>
                    <a:pt x="87" y="40"/>
                  </a:lnTo>
                  <a:lnTo>
                    <a:pt x="85" y="40"/>
                  </a:lnTo>
                  <a:lnTo>
                    <a:pt x="84" y="40"/>
                  </a:lnTo>
                  <a:lnTo>
                    <a:pt x="82" y="39"/>
                  </a:lnTo>
                  <a:lnTo>
                    <a:pt x="81" y="39"/>
                  </a:lnTo>
                  <a:lnTo>
                    <a:pt x="79" y="39"/>
                  </a:lnTo>
                  <a:lnTo>
                    <a:pt x="79" y="39"/>
                  </a:lnTo>
                  <a:lnTo>
                    <a:pt x="78" y="39"/>
                  </a:lnTo>
                  <a:lnTo>
                    <a:pt x="77" y="39"/>
                  </a:lnTo>
                  <a:lnTo>
                    <a:pt x="75" y="38"/>
                  </a:lnTo>
                  <a:lnTo>
                    <a:pt x="73" y="38"/>
                  </a:lnTo>
                  <a:lnTo>
                    <a:pt x="71" y="37"/>
                  </a:lnTo>
                  <a:lnTo>
                    <a:pt x="69" y="37"/>
                  </a:lnTo>
                  <a:lnTo>
                    <a:pt x="68" y="37"/>
                  </a:lnTo>
                  <a:lnTo>
                    <a:pt x="67" y="37"/>
                  </a:lnTo>
                  <a:lnTo>
                    <a:pt x="66" y="37"/>
                  </a:lnTo>
                  <a:lnTo>
                    <a:pt x="66" y="37"/>
                  </a:lnTo>
                  <a:lnTo>
                    <a:pt x="66" y="37"/>
                  </a:lnTo>
                  <a:lnTo>
                    <a:pt x="66" y="37"/>
                  </a:lnTo>
                  <a:lnTo>
                    <a:pt x="66" y="38"/>
                  </a:lnTo>
                  <a:lnTo>
                    <a:pt x="65" y="39"/>
                  </a:lnTo>
                  <a:lnTo>
                    <a:pt x="65" y="40"/>
                  </a:lnTo>
                  <a:lnTo>
                    <a:pt x="65" y="41"/>
                  </a:lnTo>
                  <a:lnTo>
                    <a:pt x="64" y="42"/>
                  </a:lnTo>
                  <a:lnTo>
                    <a:pt x="64" y="43"/>
                  </a:lnTo>
                  <a:lnTo>
                    <a:pt x="63" y="44"/>
                  </a:lnTo>
                  <a:lnTo>
                    <a:pt x="62" y="46"/>
                  </a:lnTo>
                  <a:lnTo>
                    <a:pt x="61" y="47"/>
                  </a:lnTo>
                  <a:lnTo>
                    <a:pt x="60" y="49"/>
                  </a:lnTo>
                  <a:lnTo>
                    <a:pt x="59" y="49"/>
                  </a:lnTo>
                  <a:lnTo>
                    <a:pt x="58" y="51"/>
                  </a:lnTo>
                  <a:lnTo>
                    <a:pt x="56" y="52"/>
                  </a:lnTo>
                  <a:lnTo>
                    <a:pt x="55" y="53"/>
                  </a:lnTo>
                  <a:lnTo>
                    <a:pt x="54" y="54"/>
                  </a:lnTo>
                  <a:lnTo>
                    <a:pt x="53" y="55"/>
                  </a:lnTo>
                  <a:lnTo>
                    <a:pt x="51" y="55"/>
                  </a:lnTo>
                  <a:lnTo>
                    <a:pt x="50" y="56"/>
                  </a:lnTo>
                  <a:lnTo>
                    <a:pt x="48" y="56"/>
                  </a:lnTo>
                  <a:lnTo>
                    <a:pt x="47" y="57"/>
                  </a:lnTo>
                  <a:lnTo>
                    <a:pt x="45" y="57"/>
                  </a:lnTo>
                  <a:lnTo>
                    <a:pt x="44" y="58"/>
                  </a:lnTo>
                  <a:lnTo>
                    <a:pt x="43" y="58"/>
                  </a:lnTo>
                  <a:lnTo>
                    <a:pt x="42" y="58"/>
                  </a:lnTo>
                  <a:lnTo>
                    <a:pt x="41" y="58"/>
                  </a:lnTo>
                  <a:lnTo>
                    <a:pt x="41" y="58"/>
                  </a:lnTo>
                  <a:lnTo>
                    <a:pt x="41" y="59"/>
                  </a:lnTo>
                  <a:lnTo>
                    <a:pt x="41" y="59"/>
                  </a:lnTo>
                  <a:lnTo>
                    <a:pt x="41" y="61"/>
                  </a:lnTo>
                  <a:lnTo>
                    <a:pt x="41" y="61"/>
                  </a:lnTo>
                  <a:lnTo>
                    <a:pt x="41" y="63"/>
                  </a:lnTo>
                  <a:lnTo>
                    <a:pt x="41" y="64"/>
                  </a:lnTo>
                  <a:lnTo>
                    <a:pt x="41" y="66"/>
                  </a:lnTo>
                  <a:lnTo>
                    <a:pt x="41" y="68"/>
                  </a:lnTo>
                  <a:lnTo>
                    <a:pt x="41" y="70"/>
                  </a:lnTo>
                  <a:lnTo>
                    <a:pt x="40" y="71"/>
                  </a:lnTo>
                  <a:lnTo>
                    <a:pt x="40" y="73"/>
                  </a:lnTo>
                  <a:lnTo>
                    <a:pt x="39" y="75"/>
                  </a:lnTo>
                  <a:lnTo>
                    <a:pt x="38" y="77"/>
                  </a:lnTo>
                  <a:lnTo>
                    <a:pt x="37" y="79"/>
                  </a:lnTo>
                  <a:lnTo>
                    <a:pt x="36" y="80"/>
                  </a:lnTo>
                  <a:lnTo>
                    <a:pt x="34" y="82"/>
                  </a:lnTo>
                  <a:lnTo>
                    <a:pt x="33" y="82"/>
                  </a:lnTo>
                  <a:lnTo>
                    <a:pt x="31" y="83"/>
                  </a:lnTo>
                  <a:lnTo>
                    <a:pt x="29" y="85"/>
                  </a:lnTo>
                  <a:lnTo>
                    <a:pt x="28" y="85"/>
                  </a:lnTo>
                  <a:lnTo>
                    <a:pt x="27" y="86"/>
                  </a:lnTo>
                  <a:lnTo>
                    <a:pt x="26" y="87"/>
                  </a:lnTo>
                  <a:lnTo>
                    <a:pt x="24" y="88"/>
                  </a:lnTo>
                  <a:lnTo>
                    <a:pt x="23" y="89"/>
                  </a:lnTo>
                  <a:lnTo>
                    <a:pt x="22" y="89"/>
                  </a:lnTo>
                  <a:lnTo>
                    <a:pt x="20" y="89"/>
                  </a:lnTo>
                  <a:lnTo>
                    <a:pt x="20" y="90"/>
                  </a:lnTo>
                  <a:lnTo>
                    <a:pt x="18" y="90"/>
                  </a:lnTo>
                  <a:lnTo>
                    <a:pt x="18" y="91"/>
                  </a:lnTo>
                  <a:lnTo>
                    <a:pt x="18" y="91"/>
                  </a:lnTo>
                  <a:lnTo>
                    <a:pt x="19" y="92"/>
                  </a:lnTo>
                  <a:lnTo>
                    <a:pt x="19" y="93"/>
                  </a:lnTo>
                  <a:lnTo>
                    <a:pt x="19" y="95"/>
                  </a:lnTo>
                  <a:lnTo>
                    <a:pt x="19" y="95"/>
                  </a:lnTo>
                  <a:lnTo>
                    <a:pt x="20" y="97"/>
                  </a:lnTo>
                  <a:lnTo>
                    <a:pt x="20" y="98"/>
                  </a:lnTo>
                  <a:lnTo>
                    <a:pt x="20" y="100"/>
                  </a:lnTo>
                  <a:lnTo>
                    <a:pt x="21" y="101"/>
                  </a:lnTo>
                  <a:lnTo>
                    <a:pt x="21" y="103"/>
                  </a:lnTo>
                  <a:lnTo>
                    <a:pt x="21" y="104"/>
                  </a:lnTo>
                  <a:lnTo>
                    <a:pt x="22" y="107"/>
                  </a:lnTo>
                  <a:lnTo>
                    <a:pt x="22" y="108"/>
                  </a:lnTo>
                  <a:lnTo>
                    <a:pt x="22" y="110"/>
                  </a:lnTo>
                  <a:lnTo>
                    <a:pt x="22" y="112"/>
                  </a:lnTo>
                  <a:lnTo>
                    <a:pt x="22" y="113"/>
                  </a:lnTo>
                  <a:lnTo>
                    <a:pt x="22" y="115"/>
                  </a:lnTo>
                  <a:lnTo>
                    <a:pt x="22" y="117"/>
                  </a:lnTo>
                  <a:lnTo>
                    <a:pt x="21" y="118"/>
                  </a:lnTo>
                  <a:lnTo>
                    <a:pt x="20" y="120"/>
                  </a:lnTo>
                  <a:lnTo>
                    <a:pt x="20" y="122"/>
                  </a:lnTo>
                  <a:lnTo>
                    <a:pt x="19" y="123"/>
                  </a:lnTo>
                  <a:lnTo>
                    <a:pt x="18" y="125"/>
                  </a:lnTo>
                  <a:lnTo>
                    <a:pt x="17" y="125"/>
                  </a:lnTo>
                  <a:lnTo>
                    <a:pt x="16" y="127"/>
                  </a:lnTo>
                  <a:lnTo>
                    <a:pt x="15" y="128"/>
                  </a:lnTo>
                  <a:lnTo>
                    <a:pt x="15" y="129"/>
                  </a:lnTo>
                  <a:lnTo>
                    <a:pt x="15" y="130"/>
                  </a:lnTo>
                  <a:lnTo>
                    <a:pt x="6" y="124"/>
                  </a:lnTo>
                  <a:lnTo>
                    <a:pt x="6"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232"/>
            <p:cNvSpPr>
              <a:spLocks/>
            </p:cNvSpPr>
            <p:nvPr/>
          </p:nvSpPr>
          <p:spPr bwMode="auto">
            <a:xfrm>
              <a:off x="2573" y="1661"/>
              <a:ext cx="54" cy="21"/>
            </a:xfrm>
            <a:custGeom>
              <a:avLst/>
              <a:gdLst>
                <a:gd name="T0" fmla="*/ 0 w 54"/>
                <a:gd name="T1" fmla="*/ 14 h 21"/>
                <a:gd name="T2" fmla="*/ 1 w 54"/>
                <a:gd name="T3" fmla="*/ 14 h 21"/>
                <a:gd name="T4" fmla="*/ 4 w 54"/>
                <a:gd name="T5" fmla="*/ 13 h 21"/>
                <a:gd name="T6" fmla="*/ 8 w 54"/>
                <a:gd name="T7" fmla="*/ 13 h 21"/>
                <a:gd name="T8" fmla="*/ 12 w 54"/>
                <a:gd name="T9" fmla="*/ 13 h 21"/>
                <a:gd name="T10" fmla="*/ 14 w 54"/>
                <a:gd name="T11" fmla="*/ 12 h 21"/>
                <a:gd name="T12" fmla="*/ 17 w 54"/>
                <a:gd name="T13" fmla="*/ 12 h 21"/>
                <a:gd name="T14" fmla="*/ 20 w 54"/>
                <a:gd name="T15" fmla="*/ 12 h 21"/>
                <a:gd name="T16" fmla="*/ 23 w 54"/>
                <a:gd name="T17" fmla="*/ 12 h 21"/>
                <a:gd name="T18" fmla="*/ 26 w 54"/>
                <a:gd name="T19" fmla="*/ 12 h 21"/>
                <a:gd name="T20" fmla="*/ 28 w 54"/>
                <a:gd name="T21" fmla="*/ 11 h 21"/>
                <a:gd name="T22" fmla="*/ 31 w 54"/>
                <a:gd name="T23" fmla="*/ 11 h 21"/>
                <a:gd name="T24" fmla="*/ 34 w 54"/>
                <a:gd name="T25" fmla="*/ 10 h 21"/>
                <a:gd name="T26" fmla="*/ 37 w 54"/>
                <a:gd name="T27" fmla="*/ 9 h 21"/>
                <a:gd name="T28" fmla="*/ 40 w 54"/>
                <a:gd name="T29" fmla="*/ 8 h 21"/>
                <a:gd name="T30" fmla="*/ 44 w 54"/>
                <a:gd name="T31" fmla="*/ 6 h 21"/>
                <a:gd name="T32" fmla="*/ 47 w 54"/>
                <a:gd name="T33" fmla="*/ 5 h 21"/>
                <a:gd name="T34" fmla="*/ 51 w 54"/>
                <a:gd name="T35" fmla="*/ 2 h 21"/>
                <a:gd name="T36" fmla="*/ 53 w 54"/>
                <a:gd name="T37" fmla="*/ 0 h 21"/>
                <a:gd name="T38" fmla="*/ 54 w 54"/>
                <a:gd name="T39" fmla="*/ 9 h 21"/>
                <a:gd name="T40" fmla="*/ 53 w 54"/>
                <a:gd name="T41" fmla="*/ 9 h 21"/>
                <a:gd name="T42" fmla="*/ 50 w 54"/>
                <a:gd name="T43" fmla="*/ 12 h 21"/>
                <a:gd name="T44" fmla="*/ 46 w 54"/>
                <a:gd name="T45" fmla="*/ 15 h 21"/>
                <a:gd name="T46" fmla="*/ 42 w 54"/>
                <a:gd name="T47" fmla="*/ 16 h 21"/>
                <a:gd name="T48" fmla="*/ 40 w 54"/>
                <a:gd name="T49" fmla="*/ 18 h 21"/>
                <a:gd name="T50" fmla="*/ 37 w 54"/>
                <a:gd name="T51" fmla="*/ 18 h 21"/>
                <a:gd name="T52" fmla="*/ 34 w 54"/>
                <a:gd name="T53" fmla="*/ 19 h 21"/>
                <a:gd name="T54" fmla="*/ 31 w 54"/>
                <a:gd name="T55" fmla="*/ 20 h 21"/>
                <a:gd name="T56" fmla="*/ 27 w 54"/>
                <a:gd name="T57" fmla="*/ 21 h 21"/>
                <a:gd name="T58" fmla="*/ 25 w 54"/>
                <a:gd name="T59" fmla="*/ 21 h 21"/>
                <a:gd name="T60" fmla="*/ 22 w 54"/>
                <a:gd name="T61" fmla="*/ 21 h 21"/>
                <a:gd name="T62" fmla="*/ 19 w 54"/>
                <a:gd name="T63" fmla="*/ 21 h 21"/>
                <a:gd name="T64" fmla="*/ 16 w 54"/>
                <a:gd name="T65" fmla="*/ 21 h 21"/>
                <a:gd name="T66" fmla="*/ 14 w 54"/>
                <a:gd name="T67" fmla="*/ 21 h 21"/>
                <a:gd name="T68" fmla="*/ 11 w 54"/>
                <a:gd name="T69" fmla="*/ 21 h 21"/>
                <a:gd name="T70" fmla="*/ 7 w 54"/>
                <a:gd name="T71" fmla="*/ 21 h 21"/>
                <a:gd name="T72" fmla="*/ 5 w 54"/>
                <a:gd name="T73" fmla="*/ 21 h 21"/>
                <a:gd name="T74" fmla="*/ 3 w 54"/>
                <a:gd name="T75" fmla="*/ 20 h 21"/>
                <a:gd name="T76" fmla="*/ 0 w 54"/>
                <a:gd name="T77"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4" h="21">
                  <a:moveTo>
                    <a:pt x="0" y="14"/>
                  </a:moveTo>
                  <a:lnTo>
                    <a:pt x="0" y="14"/>
                  </a:lnTo>
                  <a:lnTo>
                    <a:pt x="1" y="14"/>
                  </a:lnTo>
                  <a:lnTo>
                    <a:pt x="1" y="14"/>
                  </a:lnTo>
                  <a:lnTo>
                    <a:pt x="3" y="14"/>
                  </a:lnTo>
                  <a:lnTo>
                    <a:pt x="4" y="13"/>
                  </a:lnTo>
                  <a:lnTo>
                    <a:pt x="6" y="13"/>
                  </a:lnTo>
                  <a:lnTo>
                    <a:pt x="8" y="13"/>
                  </a:lnTo>
                  <a:lnTo>
                    <a:pt x="11" y="13"/>
                  </a:lnTo>
                  <a:lnTo>
                    <a:pt x="12" y="13"/>
                  </a:lnTo>
                  <a:lnTo>
                    <a:pt x="13" y="13"/>
                  </a:lnTo>
                  <a:lnTo>
                    <a:pt x="14" y="12"/>
                  </a:lnTo>
                  <a:lnTo>
                    <a:pt x="15" y="12"/>
                  </a:lnTo>
                  <a:lnTo>
                    <a:pt x="17" y="12"/>
                  </a:lnTo>
                  <a:lnTo>
                    <a:pt x="18" y="12"/>
                  </a:lnTo>
                  <a:lnTo>
                    <a:pt x="20" y="12"/>
                  </a:lnTo>
                  <a:lnTo>
                    <a:pt x="22" y="12"/>
                  </a:lnTo>
                  <a:lnTo>
                    <a:pt x="23" y="12"/>
                  </a:lnTo>
                  <a:lnTo>
                    <a:pt x="24" y="12"/>
                  </a:lnTo>
                  <a:lnTo>
                    <a:pt x="26" y="12"/>
                  </a:lnTo>
                  <a:lnTo>
                    <a:pt x="27" y="12"/>
                  </a:lnTo>
                  <a:lnTo>
                    <a:pt x="28" y="11"/>
                  </a:lnTo>
                  <a:lnTo>
                    <a:pt x="30" y="11"/>
                  </a:lnTo>
                  <a:lnTo>
                    <a:pt x="31" y="11"/>
                  </a:lnTo>
                  <a:lnTo>
                    <a:pt x="33" y="11"/>
                  </a:lnTo>
                  <a:lnTo>
                    <a:pt x="34" y="10"/>
                  </a:lnTo>
                  <a:lnTo>
                    <a:pt x="36" y="10"/>
                  </a:lnTo>
                  <a:lnTo>
                    <a:pt x="37" y="9"/>
                  </a:lnTo>
                  <a:lnTo>
                    <a:pt x="38" y="9"/>
                  </a:lnTo>
                  <a:lnTo>
                    <a:pt x="40" y="8"/>
                  </a:lnTo>
                  <a:lnTo>
                    <a:pt x="42" y="7"/>
                  </a:lnTo>
                  <a:lnTo>
                    <a:pt x="44" y="6"/>
                  </a:lnTo>
                  <a:lnTo>
                    <a:pt x="46" y="5"/>
                  </a:lnTo>
                  <a:lnTo>
                    <a:pt x="47" y="5"/>
                  </a:lnTo>
                  <a:lnTo>
                    <a:pt x="49" y="4"/>
                  </a:lnTo>
                  <a:lnTo>
                    <a:pt x="51" y="2"/>
                  </a:lnTo>
                  <a:lnTo>
                    <a:pt x="52" y="1"/>
                  </a:lnTo>
                  <a:lnTo>
                    <a:pt x="53" y="0"/>
                  </a:lnTo>
                  <a:lnTo>
                    <a:pt x="53" y="0"/>
                  </a:lnTo>
                  <a:lnTo>
                    <a:pt x="54" y="9"/>
                  </a:lnTo>
                  <a:lnTo>
                    <a:pt x="53" y="9"/>
                  </a:lnTo>
                  <a:lnTo>
                    <a:pt x="53" y="9"/>
                  </a:lnTo>
                  <a:lnTo>
                    <a:pt x="52" y="11"/>
                  </a:lnTo>
                  <a:lnTo>
                    <a:pt x="50" y="12"/>
                  </a:lnTo>
                  <a:lnTo>
                    <a:pt x="48" y="13"/>
                  </a:lnTo>
                  <a:lnTo>
                    <a:pt x="46" y="15"/>
                  </a:lnTo>
                  <a:lnTo>
                    <a:pt x="44" y="15"/>
                  </a:lnTo>
                  <a:lnTo>
                    <a:pt x="42" y="16"/>
                  </a:lnTo>
                  <a:lnTo>
                    <a:pt x="40" y="17"/>
                  </a:lnTo>
                  <a:lnTo>
                    <a:pt x="40" y="18"/>
                  </a:lnTo>
                  <a:lnTo>
                    <a:pt x="39" y="18"/>
                  </a:lnTo>
                  <a:lnTo>
                    <a:pt x="37" y="18"/>
                  </a:lnTo>
                  <a:lnTo>
                    <a:pt x="36" y="18"/>
                  </a:lnTo>
                  <a:lnTo>
                    <a:pt x="34" y="19"/>
                  </a:lnTo>
                  <a:lnTo>
                    <a:pt x="32" y="19"/>
                  </a:lnTo>
                  <a:lnTo>
                    <a:pt x="31" y="20"/>
                  </a:lnTo>
                  <a:lnTo>
                    <a:pt x="29" y="20"/>
                  </a:lnTo>
                  <a:lnTo>
                    <a:pt x="27" y="21"/>
                  </a:lnTo>
                  <a:lnTo>
                    <a:pt x="26" y="21"/>
                  </a:lnTo>
                  <a:lnTo>
                    <a:pt x="25" y="21"/>
                  </a:lnTo>
                  <a:lnTo>
                    <a:pt x="23" y="21"/>
                  </a:lnTo>
                  <a:lnTo>
                    <a:pt x="22" y="21"/>
                  </a:lnTo>
                  <a:lnTo>
                    <a:pt x="20" y="21"/>
                  </a:lnTo>
                  <a:lnTo>
                    <a:pt x="19" y="21"/>
                  </a:lnTo>
                  <a:lnTo>
                    <a:pt x="17" y="21"/>
                  </a:lnTo>
                  <a:lnTo>
                    <a:pt x="16" y="21"/>
                  </a:lnTo>
                  <a:lnTo>
                    <a:pt x="15" y="21"/>
                  </a:lnTo>
                  <a:lnTo>
                    <a:pt x="14" y="21"/>
                  </a:lnTo>
                  <a:lnTo>
                    <a:pt x="12" y="21"/>
                  </a:lnTo>
                  <a:lnTo>
                    <a:pt x="11" y="21"/>
                  </a:lnTo>
                  <a:lnTo>
                    <a:pt x="8" y="21"/>
                  </a:lnTo>
                  <a:lnTo>
                    <a:pt x="7" y="21"/>
                  </a:lnTo>
                  <a:lnTo>
                    <a:pt x="6" y="21"/>
                  </a:lnTo>
                  <a:lnTo>
                    <a:pt x="5" y="21"/>
                  </a:lnTo>
                  <a:lnTo>
                    <a:pt x="3" y="20"/>
                  </a:lnTo>
                  <a:lnTo>
                    <a:pt x="3" y="20"/>
                  </a:lnTo>
                  <a:lnTo>
                    <a:pt x="0" y="14"/>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233"/>
            <p:cNvSpPr>
              <a:spLocks/>
            </p:cNvSpPr>
            <p:nvPr/>
          </p:nvSpPr>
          <p:spPr bwMode="auto">
            <a:xfrm>
              <a:off x="2705" y="1628"/>
              <a:ext cx="51" cy="26"/>
            </a:xfrm>
            <a:custGeom>
              <a:avLst/>
              <a:gdLst>
                <a:gd name="T0" fmla="*/ 0 w 51"/>
                <a:gd name="T1" fmla="*/ 17 h 26"/>
                <a:gd name="T2" fmla="*/ 2 w 51"/>
                <a:gd name="T3" fmla="*/ 17 h 26"/>
                <a:gd name="T4" fmla="*/ 5 w 51"/>
                <a:gd name="T5" fmla="*/ 17 h 26"/>
                <a:gd name="T6" fmla="*/ 8 w 51"/>
                <a:gd name="T7" fmla="*/ 17 h 26"/>
                <a:gd name="T8" fmla="*/ 11 w 51"/>
                <a:gd name="T9" fmla="*/ 17 h 26"/>
                <a:gd name="T10" fmla="*/ 13 w 51"/>
                <a:gd name="T11" fmla="*/ 17 h 26"/>
                <a:gd name="T12" fmla="*/ 15 w 51"/>
                <a:gd name="T13" fmla="*/ 17 h 26"/>
                <a:gd name="T14" fmla="*/ 18 w 51"/>
                <a:gd name="T15" fmla="*/ 16 h 26"/>
                <a:gd name="T16" fmla="*/ 21 w 51"/>
                <a:gd name="T17" fmla="*/ 16 h 26"/>
                <a:gd name="T18" fmla="*/ 24 w 51"/>
                <a:gd name="T19" fmla="*/ 15 h 26"/>
                <a:gd name="T20" fmla="*/ 26 w 51"/>
                <a:gd name="T21" fmla="*/ 15 h 26"/>
                <a:gd name="T22" fmla="*/ 29 w 51"/>
                <a:gd name="T23" fmla="*/ 14 h 26"/>
                <a:gd name="T24" fmla="*/ 31 w 51"/>
                <a:gd name="T25" fmla="*/ 14 h 26"/>
                <a:gd name="T26" fmla="*/ 35 w 51"/>
                <a:gd name="T27" fmla="*/ 13 h 26"/>
                <a:gd name="T28" fmla="*/ 38 w 51"/>
                <a:gd name="T29" fmla="*/ 11 h 26"/>
                <a:gd name="T30" fmla="*/ 41 w 51"/>
                <a:gd name="T31" fmla="*/ 8 h 26"/>
                <a:gd name="T32" fmla="*/ 44 w 51"/>
                <a:gd name="T33" fmla="*/ 6 h 26"/>
                <a:gd name="T34" fmla="*/ 46 w 51"/>
                <a:gd name="T35" fmla="*/ 5 h 26"/>
                <a:gd name="T36" fmla="*/ 48 w 51"/>
                <a:gd name="T37" fmla="*/ 2 h 26"/>
                <a:gd name="T38" fmla="*/ 49 w 51"/>
                <a:gd name="T39" fmla="*/ 1 h 26"/>
                <a:gd name="T40" fmla="*/ 51 w 51"/>
                <a:gd name="T41" fmla="*/ 9 h 26"/>
                <a:gd name="T42" fmla="*/ 50 w 51"/>
                <a:gd name="T43" fmla="*/ 11 h 26"/>
                <a:gd name="T44" fmla="*/ 49 w 51"/>
                <a:gd name="T45" fmla="*/ 12 h 26"/>
                <a:gd name="T46" fmla="*/ 47 w 51"/>
                <a:gd name="T47" fmla="*/ 14 h 26"/>
                <a:gd name="T48" fmla="*/ 44 w 51"/>
                <a:gd name="T49" fmla="*/ 17 h 26"/>
                <a:gd name="T50" fmla="*/ 41 w 51"/>
                <a:gd name="T51" fmla="*/ 19 h 26"/>
                <a:gd name="T52" fmla="*/ 37 w 51"/>
                <a:gd name="T53" fmla="*/ 21 h 26"/>
                <a:gd name="T54" fmla="*/ 34 w 51"/>
                <a:gd name="T55" fmla="*/ 23 h 26"/>
                <a:gd name="T56" fmla="*/ 29 w 51"/>
                <a:gd name="T57" fmla="*/ 24 h 26"/>
                <a:gd name="T58" fmla="*/ 25 w 51"/>
                <a:gd name="T59" fmla="*/ 25 h 26"/>
                <a:gd name="T60" fmla="*/ 21 w 51"/>
                <a:gd name="T61" fmla="*/ 26 h 26"/>
                <a:gd name="T62" fmla="*/ 17 w 51"/>
                <a:gd name="T63" fmla="*/ 26 h 26"/>
                <a:gd name="T64" fmla="*/ 12 w 51"/>
                <a:gd name="T65" fmla="*/ 26 h 26"/>
                <a:gd name="T66" fmla="*/ 10 w 51"/>
                <a:gd name="T67" fmla="*/ 26 h 26"/>
                <a:gd name="T68" fmla="*/ 7 w 51"/>
                <a:gd name="T69" fmla="*/ 26 h 26"/>
                <a:gd name="T70" fmla="*/ 6 w 51"/>
                <a:gd name="T71" fmla="*/ 26 h 26"/>
                <a:gd name="T72" fmla="*/ 3 w 51"/>
                <a:gd name="T73" fmla="*/ 24 h 26"/>
                <a:gd name="T74" fmla="*/ 1 w 51"/>
                <a:gd name="T75" fmla="*/ 22 h 26"/>
                <a:gd name="T76" fmla="*/ 0 w 51"/>
                <a:gd name="T77" fmla="*/ 19 h 26"/>
                <a:gd name="T78" fmla="*/ 0 w 51"/>
                <a:gd name="T79"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 h="26">
                  <a:moveTo>
                    <a:pt x="0" y="17"/>
                  </a:moveTo>
                  <a:lnTo>
                    <a:pt x="0" y="17"/>
                  </a:lnTo>
                  <a:lnTo>
                    <a:pt x="1" y="17"/>
                  </a:lnTo>
                  <a:lnTo>
                    <a:pt x="2" y="17"/>
                  </a:lnTo>
                  <a:lnTo>
                    <a:pt x="4" y="17"/>
                  </a:lnTo>
                  <a:lnTo>
                    <a:pt x="5" y="17"/>
                  </a:lnTo>
                  <a:lnTo>
                    <a:pt x="7" y="17"/>
                  </a:lnTo>
                  <a:lnTo>
                    <a:pt x="8" y="17"/>
                  </a:lnTo>
                  <a:lnTo>
                    <a:pt x="10" y="17"/>
                  </a:lnTo>
                  <a:lnTo>
                    <a:pt x="11" y="17"/>
                  </a:lnTo>
                  <a:lnTo>
                    <a:pt x="12" y="17"/>
                  </a:lnTo>
                  <a:lnTo>
                    <a:pt x="13" y="17"/>
                  </a:lnTo>
                  <a:lnTo>
                    <a:pt x="14" y="17"/>
                  </a:lnTo>
                  <a:lnTo>
                    <a:pt x="15" y="17"/>
                  </a:lnTo>
                  <a:lnTo>
                    <a:pt x="17" y="16"/>
                  </a:lnTo>
                  <a:lnTo>
                    <a:pt x="18" y="16"/>
                  </a:lnTo>
                  <a:lnTo>
                    <a:pt x="20" y="16"/>
                  </a:lnTo>
                  <a:lnTo>
                    <a:pt x="21" y="16"/>
                  </a:lnTo>
                  <a:lnTo>
                    <a:pt x="23" y="16"/>
                  </a:lnTo>
                  <a:lnTo>
                    <a:pt x="24" y="15"/>
                  </a:lnTo>
                  <a:lnTo>
                    <a:pt x="25" y="15"/>
                  </a:lnTo>
                  <a:lnTo>
                    <a:pt x="26" y="15"/>
                  </a:lnTo>
                  <a:lnTo>
                    <a:pt x="27" y="15"/>
                  </a:lnTo>
                  <a:lnTo>
                    <a:pt x="29" y="14"/>
                  </a:lnTo>
                  <a:lnTo>
                    <a:pt x="30" y="14"/>
                  </a:lnTo>
                  <a:lnTo>
                    <a:pt x="31" y="14"/>
                  </a:lnTo>
                  <a:lnTo>
                    <a:pt x="33" y="14"/>
                  </a:lnTo>
                  <a:lnTo>
                    <a:pt x="35" y="13"/>
                  </a:lnTo>
                  <a:lnTo>
                    <a:pt x="37" y="12"/>
                  </a:lnTo>
                  <a:lnTo>
                    <a:pt x="38" y="11"/>
                  </a:lnTo>
                  <a:lnTo>
                    <a:pt x="40" y="10"/>
                  </a:lnTo>
                  <a:lnTo>
                    <a:pt x="41" y="8"/>
                  </a:lnTo>
                  <a:lnTo>
                    <a:pt x="43" y="8"/>
                  </a:lnTo>
                  <a:lnTo>
                    <a:pt x="44" y="6"/>
                  </a:lnTo>
                  <a:lnTo>
                    <a:pt x="45" y="5"/>
                  </a:lnTo>
                  <a:lnTo>
                    <a:pt x="46" y="5"/>
                  </a:lnTo>
                  <a:lnTo>
                    <a:pt x="47" y="3"/>
                  </a:lnTo>
                  <a:lnTo>
                    <a:pt x="48" y="2"/>
                  </a:lnTo>
                  <a:lnTo>
                    <a:pt x="48" y="2"/>
                  </a:lnTo>
                  <a:lnTo>
                    <a:pt x="49" y="1"/>
                  </a:lnTo>
                  <a:lnTo>
                    <a:pt x="50" y="0"/>
                  </a:lnTo>
                  <a:lnTo>
                    <a:pt x="51" y="9"/>
                  </a:lnTo>
                  <a:lnTo>
                    <a:pt x="50" y="9"/>
                  </a:lnTo>
                  <a:lnTo>
                    <a:pt x="50" y="11"/>
                  </a:lnTo>
                  <a:lnTo>
                    <a:pt x="50" y="11"/>
                  </a:lnTo>
                  <a:lnTo>
                    <a:pt x="49" y="12"/>
                  </a:lnTo>
                  <a:lnTo>
                    <a:pt x="48" y="14"/>
                  </a:lnTo>
                  <a:lnTo>
                    <a:pt x="47" y="14"/>
                  </a:lnTo>
                  <a:lnTo>
                    <a:pt x="45" y="15"/>
                  </a:lnTo>
                  <a:lnTo>
                    <a:pt x="44" y="17"/>
                  </a:lnTo>
                  <a:lnTo>
                    <a:pt x="42" y="17"/>
                  </a:lnTo>
                  <a:lnTo>
                    <a:pt x="41" y="19"/>
                  </a:lnTo>
                  <a:lnTo>
                    <a:pt x="39" y="20"/>
                  </a:lnTo>
                  <a:lnTo>
                    <a:pt x="37" y="21"/>
                  </a:lnTo>
                  <a:lnTo>
                    <a:pt x="36" y="22"/>
                  </a:lnTo>
                  <a:lnTo>
                    <a:pt x="34" y="23"/>
                  </a:lnTo>
                  <a:lnTo>
                    <a:pt x="31" y="23"/>
                  </a:lnTo>
                  <a:lnTo>
                    <a:pt x="29" y="24"/>
                  </a:lnTo>
                  <a:lnTo>
                    <a:pt x="27" y="24"/>
                  </a:lnTo>
                  <a:lnTo>
                    <a:pt x="25" y="25"/>
                  </a:lnTo>
                  <a:lnTo>
                    <a:pt x="23" y="25"/>
                  </a:lnTo>
                  <a:lnTo>
                    <a:pt x="21" y="26"/>
                  </a:lnTo>
                  <a:lnTo>
                    <a:pt x="19" y="26"/>
                  </a:lnTo>
                  <a:lnTo>
                    <a:pt x="17" y="26"/>
                  </a:lnTo>
                  <a:lnTo>
                    <a:pt x="14" y="26"/>
                  </a:lnTo>
                  <a:lnTo>
                    <a:pt x="12" y="26"/>
                  </a:lnTo>
                  <a:lnTo>
                    <a:pt x="12" y="26"/>
                  </a:lnTo>
                  <a:lnTo>
                    <a:pt x="10" y="26"/>
                  </a:lnTo>
                  <a:lnTo>
                    <a:pt x="9" y="26"/>
                  </a:lnTo>
                  <a:lnTo>
                    <a:pt x="7" y="26"/>
                  </a:lnTo>
                  <a:lnTo>
                    <a:pt x="6" y="26"/>
                  </a:lnTo>
                  <a:lnTo>
                    <a:pt x="6" y="26"/>
                  </a:lnTo>
                  <a:lnTo>
                    <a:pt x="4" y="26"/>
                  </a:lnTo>
                  <a:lnTo>
                    <a:pt x="3" y="24"/>
                  </a:lnTo>
                  <a:lnTo>
                    <a:pt x="2" y="23"/>
                  </a:lnTo>
                  <a:lnTo>
                    <a:pt x="1" y="22"/>
                  </a:lnTo>
                  <a:lnTo>
                    <a:pt x="1" y="20"/>
                  </a:lnTo>
                  <a:lnTo>
                    <a:pt x="0" y="19"/>
                  </a:lnTo>
                  <a:lnTo>
                    <a:pt x="0" y="17"/>
                  </a:lnTo>
                  <a:lnTo>
                    <a:pt x="0" y="17"/>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234"/>
            <p:cNvSpPr>
              <a:spLocks/>
            </p:cNvSpPr>
            <p:nvPr/>
          </p:nvSpPr>
          <p:spPr bwMode="auto">
            <a:xfrm>
              <a:off x="2669" y="1676"/>
              <a:ext cx="44" cy="28"/>
            </a:xfrm>
            <a:custGeom>
              <a:avLst/>
              <a:gdLst>
                <a:gd name="T0" fmla="*/ 0 w 44"/>
                <a:gd name="T1" fmla="*/ 16 h 28"/>
                <a:gd name="T2" fmla="*/ 4 w 44"/>
                <a:gd name="T3" fmla="*/ 15 h 28"/>
                <a:gd name="T4" fmla="*/ 7 w 44"/>
                <a:gd name="T5" fmla="*/ 15 h 28"/>
                <a:gd name="T6" fmla="*/ 10 w 44"/>
                <a:gd name="T7" fmla="*/ 15 h 28"/>
                <a:gd name="T8" fmla="*/ 15 w 44"/>
                <a:gd name="T9" fmla="*/ 15 h 28"/>
                <a:gd name="T10" fmla="*/ 19 w 44"/>
                <a:gd name="T11" fmla="*/ 14 h 28"/>
                <a:gd name="T12" fmla="*/ 22 w 44"/>
                <a:gd name="T13" fmla="*/ 13 h 28"/>
                <a:gd name="T14" fmla="*/ 26 w 44"/>
                <a:gd name="T15" fmla="*/ 12 h 28"/>
                <a:gd name="T16" fmla="*/ 29 w 44"/>
                <a:gd name="T17" fmla="*/ 10 h 28"/>
                <a:gd name="T18" fmla="*/ 33 w 44"/>
                <a:gd name="T19" fmla="*/ 9 h 28"/>
                <a:gd name="T20" fmla="*/ 35 w 44"/>
                <a:gd name="T21" fmla="*/ 6 h 28"/>
                <a:gd name="T22" fmla="*/ 38 w 44"/>
                <a:gd name="T23" fmla="*/ 5 h 28"/>
                <a:gd name="T24" fmla="*/ 41 w 44"/>
                <a:gd name="T25" fmla="*/ 3 h 28"/>
                <a:gd name="T26" fmla="*/ 43 w 44"/>
                <a:gd name="T27" fmla="*/ 1 h 28"/>
                <a:gd name="T28" fmla="*/ 44 w 44"/>
                <a:gd name="T29" fmla="*/ 9 h 28"/>
                <a:gd name="T30" fmla="*/ 42 w 44"/>
                <a:gd name="T31" fmla="*/ 11 h 28"/>
                <a:gd name="T32" fmla="*/ 40 w 44"/>
                <a:gd name="T33" fmla="*/ 12 h 28"/>
                <a:gd name="T34" fmla="*/ 38 w 44"/>
                <a:gd name="T35" fmla="*/ 15 h 28"/>
                <a:gd name="T36" fmla="*/ 36 w 44"/>
                <a:gd name="T37" fmla="*/ 18 h 28"/>
                <a:gd name="T38" fmla="*/ 34 w 44"/>
                <a:gd name="T39" fmla="*/ 20 h 28"/>
                <a:gd name="T40" fmla="*/ 31 w 44"/>
                <a:gd name="T41" fmla="*/ 23 h 28"/>
                <a:gd name="T42" fmla="*/ 28 w 44"/>
                <a:gd name="T43" fmla="*/ 24 h 28"/>
                <a:gd name="T44" fmla="*/ 25 w 44"/>
                <a:gd name="T45" fmla="*/ 27 h 28"/>
                <a:gd name="T46" fmla="*/ 22 w 44"/>
                <a:gd name="T47" fmla="*/ 27 h 28"/>
                <a:gd name="T48" fmla="*/ 19 w 44"/>
                <a:gd name="T49" fmla="*/ 28 h 28"/>
                <a:gd name="T50" fmla="*/ 16 w 44"/>
                <a:gd name="T51" fmla="*/ 28 h 28"/>
                <a:gd name="T52" fmla="*/ 14 w 44"/>
                <a:gd name="T53" fmla="*/ 27 h 28"/>
                <a:gd name="T54" fmla="*/ 11 w 44"/>
                <a:gd name="T55" fmla="*/ 27 h 28"/>
                <a:gd name="T56" fmla="*/ 9 w 44"/>
                <a:gd name="T57" fmla="*/ 26 h 28"/>
                <a:gd name="T58" fmla="*/ 6 w 44"/>
                <a:gd name="T59" fmla="*/ 25 h 28"/>
                <a:gd name="T60" fmla="*/ 4 w 44"/>
                <a:gd name="T61" fmla="*/ 24 h 28"/>
                <a:gd name="T62" fmla="*/ 2 w 44"/>
                <a:gd name="T63" fmla="*/ 23 h 28"/>
                <a:gd name="T64" fmla="*/ 0 w 44"/>
                <a:gd name="T65" fmla="*/ 20 h 28"/>
                <a:gd name="T66" fmla="*/ 0 w 44"/>
                <a:gd name="T67" fmla="*/ 17 h 28"/>
                <a:gd name="T68" fmla="*/ 0 w 44"/>
                <a:gd name="T69" fmla="*/ 1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28">
                  <a:moveTo>
                    <a:pt x="0" y="16"/>
                  </a:moveTo>
                  <a:lnTo>
                    <a:pt x="0" y="16"/>
                  </a:lnTo>
                  <a:lnTo>
                    <a:pt x="2" y="16"/>
                  </a:lnTo>
                  <a:lnTo>
                    <a:pt x="4" y="15"/>
                  </a:lnTo>
                  <a:lnTo>
                    <a:pt x="5" y="15"/>
                  </a:lnTo>
                  <a:lnTo>
                    <a:pt x="7" y="15"/>
                  </a:lnTo>
                  <a:lnTo>
                    <a:pt x="9" y="15"/>
                  </a:lnTo>
                  <a:lnTo>
                    <a:pt x="10" y="15"/>
                  </a:lnTo>
                  <a:lnTo>
                    <a:pt x="12" y="15"/>
                  </a:lnTo>
                  <a:lnTo>
                    <a:pt x="15" y="15"/>
                  </a:lnTo>
                  <a:lnTo>
                    <a:pt x="17" y="14"/>
                  </a:lnTo>
                  <a:lnTo>
                    <a:pt x="19" y="14"/>
                  </a:lnTo>
                  <a:lnTo>
                    <a:pt x="21" y="13"/>
                  </a:lnTo>
                  <a:lnTo>
                    <a:pt x="22" y="13"/>
                  </a:lnTo>
                  <a:lnTo>
                    <a:pt x="24" y="13"/>
                  </a:lnTo>
                  <a:lnTo>
                    <a:pt x="26" y="12"/>
                  </a:lnTo>
                  <a:lnTo>
                    <a:pt x="28" y="12"/>
                  </a:lnTo>
                  <a:lnTo>
                    <a:pt x="29" y="10"/>
                  </a:lnTo>
                  <a:lnTo>
                    <a:pt x="31" y="9"/>
                  </a:lnTo>
                  <a:lnTo>
                    <a:pt x="33" y="9"/>
                  </a:lnTo>
                  <a:lnTo>
                    <a:pt x="35" y="8"/>
                  </a:lnTo>
                  <a:lnTo>
                    <a:pt x="35" y="6"/>
                  </a:lnTo>
                  <a:lnTo>
                    <a:pt x="37" y="6"/>
                  </a:lnTo>
                  <a:lnTo>
                    <a:pt x="38" y="5"/>
                  </a:lnTo>
                  <a:lnTo>
                    <a:pt x="40" y="3"/>
                  </a:lnTo>
                  <a:lnTo>
                    <a:pt x="41" y="3"/>
                  </a:lnTo>
                  <a:lnTo>
                    <a:pt x="42" y="2"/>
                  </a:lnTo>
                  <a:lnTo>
                    <a:pt x="43" y="1"/>
                  </a:lnTo>
                  <a:lnTo>
                    <a:pt x="44" y="0"/>
                  </a:lnTo>
                  <a:lnTo>
                    <a:pt x="44" y="9"/>
                  </a:lnTo>
                  <a:lnTo>
                    <a:pt x="43" y="9"/>
                  </a:lnTo>
                  <a:lnTo>
                    <a:pt x="42" y="11"/>
                  </a:lnTo>
                  <a:lnTo>
                    <a:pt x="41" y="12"/>
                  </a:lnTo>
                  <a:lnTo>
                    <a:pt x="40" y="12"/>
                  </a:lnTo>
                  <a:lnTo>
                    <a:pt x="39" y="14"/>
                  </a:lnTo>
                  <a:lnTo>
                    <a:pt x="38" y="15"/>
                  </a:lnTo>
                  <a:lnTo>
                    <a:pt x="37" y="16"/>
                  </a:lnTo>
                  <a:lnTo>
                    <a:pt x="36" y="18"/>
                  </a:lnTo>
                  <a:lnTo>
                    <a:pt x="35" y="18"/>
                  </a:lnTo>
                  <a:lnTo>
                    <a:pt x="34" y="20"/>
                  </a:lnTo>
                  <a:lnTo>
                    <a:pt x="33" y="21"/>
                  </a:lnTo>
                  <a:lnTo>
                    <a:pt x="31" y="23"/>
                  </a:lnTo>
                  <a:lnTo>
                    <a:pt x="30" y="24"/>
                  </a:lnTo>
                  <a:lnTo>
                    <a:pt x="28" y="24"/>
                  </a:lnTo>
                  <a:lnTo>
                    <a:pt x="26" y="25"/>
                  </a:lnTo>
                  <a:lnTo>
                    <a:pt x="25" y="27"/>
                  </a:lnTo>
                  <a:lnTo>
                    <a:pt x="23" y="27"/>
                  </a:lnTo>
                  <a:lnTo>
                    <a:pt x="22" y="27"/>
                  </a:lnTo>
                  <a:lnTo>
                    <a:pt x="21" y="27"/>
                  </a:lnTo>
                  <a:lnTo>
                    <a:pt x="19" y="28"/>
                  </a:lnTo>
                  <a:lnTo>
                    <a:pt x="18" y="28"/>
                  </a:lnTo>
                  <a:lnTo>
                    <a:pt x="16" y="28"/>
                  </a:lnTo>
                  <a:lnTo>
                    <a:pt x="15" y="27"/>
                  </a:lnTo>
                  <a:lnTo>
                    <a:pt x="14" y="27"/>
                  </a:lnTo>
                  <a:lnTo>
                    <a:pt x="12" y="27"/>
                  </a:lnTo>
                  <a:lnTo>
                    <a:pt x="11" y="27"/>
                  </a:lnTo>
                  <a:lnTo>
                    <a:pt x="9" y="27"/>
                  </a:lnTo>
                  <a:lnTo>
                    <a:pt x="9" y="26"/>
                  </a:lnTo>
                  <a:lnTo>
                    <a:pt x="7" y="26"/>
                  </a:lnTo>
                  <a:lnTo>
                    <a:pt x="6" y="25"/>
                  </a:lnTo>
                  <a:lnTo>
                    <a:pt x="5" y="24"/>
                  </a:lnTo>
                  <a:lnTo>
                    <a:pt x="4" y="24"/>
                  </a:lnTo>
                  <a:lnTo>
                    <a:pt x="3" y="24"/>
                  </a:lnTo>
                  <a:lnTo>
                    <a:pt x="2" y="23"/>
                  </a:lnTo>
                  <a:lnTo>
                    <a:pt x="1" y="21"/>
                  </a:lnTo>
                  <a:lnTo>
                    <a:pt x="0" y="20"/>
                  </a:lnTo>
                  <a:lnTo>
                    <a:pt x="0" y="18"/>
                  </a:lnTo>
                  <a:lnTo>
                    <a:pt x="0" y="17"/>
                  </a:lnTo>
                  <a:lnTo>
                    <a:pt x="0" y="16"/>
                  </a:lnTo>
                  <a:lnTo>
                    <a:pt x="0" y="16"/>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235"/>
            <p:cNvSpPr>
              <a:spLocks/>
            </p:cNvSpPr>
            <p:nvPr/>
          </p:nvSpPr>
          <p:spPr bwMode="auto">
            <a:xfrm>
              <a:off x="2595" y="1708"/>
              <a:ext cx="367" cy="71"/>
            </a:xfrm>
            <a:custGeom>
              <a:avLst/>
              <a:gdLst>
                <a:gd name="T0" fmla="*/ 31 w 367"/>
                <a:gd name="T1" fmla="*/ 14 h 71"/>
                <a:gd name="T2" fmla="*/ 24 w 367"/>
                <a:gd name="T3" fmla="*/ 20 h 71"/>
                <a:gd name="T4" fmla="*/ 17 w 367"/>
                <a:gd name="T5" fmla="*/ 26 h 71"/>
                <a:gd name="T6" fmla="*/ 9 w 367"/>
                <a:gd name="T7" fmla="*/ 29 h 71"/>
                <a:gd name="T8" fmla="*/ 3 w 367"/>
                <a:gd name="T9" fmla="*/ 31 h 71"/>
                <a:gd name="T10" fmla="*/ 1 w 367"/>
                <a:gd name="T11" fmla="*/ 37 h 71"/>
                <a:gd name="T12" fmla="*/ 7 w 367"/>
                <a:gd name="T13" fmla="*/ 41 h 71"/>
                <a:gd name="T14" fmla="*/ 27 w 367"/>
                <a:gd name="T15" fmla="*/ 34 h 71"/>
                <a:gd name="T16" fmla="*/ 36 w 367"/>
                <a:gd name="T17" fmla="*/ 34 h 71"/>
                <a:gd name="T18" fmla="*/ 44 w 367"/>
                <a:gd name="T19" fmla="*/ 35 h 71"/>
                <a:gd name="T20" fmla="*/ 51 w 367"/>
                <a:gd name="T21" fmla="*/ 36 h 71"/>
                <a:gd name="T22" fmla="*/ 58 w 367"/>
                <a:gd name="T23" fmla="*/ 36 h 71"/>
                <a:gd name="T24" fmla="*/ 66 w 367"/>
                <a:gd name="T25" fmla="*/ 37 h 71"/>
                <a:gd name="T26" fmla="*/ 74 w 367"/>
                <a:gd name="T27" fmla="*/ 37 h 71"/>
                <a:gd name="T28" fmla="*/ 82 w 367"/>
                <a:gd name="T29" fmla="*/ 37 h 71"/>
                <a:gd name="T30" fmla="*/ 89 w 367"/>
                <a:gd name="T31" fmla="*/ 37 h 71"/>
                <a:gd name="T32" fmla="*/ 96 w 367"/>
                <a:gd name="T33" fmla="*/ 37 h 71"/>
                <a:gd name="T34" fmla="*/ 107 w 367"/>
                <a:gd name="T35" fmla="*/ 35 h 71"/>
                <a:gd name="T36" fmla="*/ 117 w 367"/>
                <a:gd name="T37" fmla="*/ 32 h 71"/>
                <a:gd name="T38" fmla="*/ 125 w 367"/>
                <a:gd name="T39" fmla="*/ 29 h 71"/>
                <a:gd name="T40" fmla="*/ 132 w 367"/>
                <a:gd name="T41" fmla="*/ 26 h 71"/>
                <a:gd name="T42" fmla="*/ 139 w 367"/>
                <a:gd name="T43" fmla="*/ 22 h 71"/>
                <a:gd name="T44" fmla="*/ 367 w 367"/>
                <a:gd name="T45" fmla="*/ 65 h 71"/>
                <a:gd name="T46" fmla="*/ 360 w 367"/>
                <a:gd name="T47" fmla="*/ 64 h 71"/>
                <a:gd name="T48" fmla="*/ 348 w 367"/>
                <a:gd name="T49" fmla="*/ 61 h 71"/>
                <a:gd name="T50" fmla="*/ 332 w 367"/>
                <a:gd name="T51" fmla="*/ 58 h 71"/>
                <a:gd name="T52" fmla="*/ 313 w 367"/>
                <a:gd name="T53" fmla="*/ 54 h 71"/>
                <a:gd name="T54" fmla="*/ 291 w 367"/>
                <a:gd name="T55" fmla="*/ 49 h 71"/>
                <a:gd name="T56" fmla="*/ 268 w 367"/>
                <a:gd name="T57" fmla="*/ 44 h 71"/>
                <a:gd name="T58" fmla="*/ 244 w 367"/>
                <a:gd name="T59" fmla="*/ 39 h 71"/>
                <a:gd name="T60" fmla="*/ 221 w 367"/>
                <a:gd name="T61" fmla="*/ 34 h 71"/>
                <a:gd name="T62" fmla="*/ 199 w 367"/>
                <a:gd name="T63" fmla="*/ 28 h 71"/>
                <a:gd name="T64" fmla="*/ 179 w 367"/>
                <a:gd name="T65" fmla="*/ 23 h 71"/>
                <a:gd name="T66" fmla="*/ 162 w 367"/>
                <a:gd name="T67" fmla="*/ 19 h 71"/>
                <a:gd name="T68" fmla="*/ 149 w 367"/>
                <a:gd name="T69" fmla="*/ 15 h 71"/>
                <a:gd name="T70" fmla="*/ 151 w 367"/>
                <a:gd name="T71" fmla="*/ 11 h 71"/>
                <a:gd name="T72" fmla="*/ 149 w 367"/>
                <a:gd name="T73" fmla="*/ 3 h 71"/>
                <a:gd name="T74" fmla="*/ 140 w 367"/>
                <a:gd name="T75" fmla="*/ 1 h 71"/>
                <a:gd name="T76" fmla="*/ 134 w 367"/>
                <a:gd name="T77" fmla="*/ 5 h 71"/>
                <a:gd name="T78" fmla="*/ 125 w 367"/>
                <a:gd name="T79" fmla="*/ 13 h 71"/>
                <a:gd name="T80" fmla="*/ 116 w 367"/>
                <a:gd name="T81" fmla="*/ 19 h 71"/>
                <a:gd name="T82" fmla="*/ 106 w 367"/>
                <a:gd name="T83" fmla="*/ 25 h 71"/>
                <a:gd name="T84" fmla="*/ 98 w 367"/>
                <a:gd name="T85" fmla="*/ 27 h 71"/>
                <a:gd name="T86" fmla="*/ 87 w 367"/>
                <a:gd name="T87" fmla="*/ 28 h 71"/>
                <a:gd name="T88" fmla="*/ 79 w 367"/>
                <a:gd name="T89" fmla="*/ 28 h 71"/>
                <a:gd name="T90" fmla="*/ 73 w 367"/>
                <a:gd name="T91" fmla="*/ 28 h 71"/>
                <a:gd name="T92" fmla="*/ 66 w 367"/>
                <a:gd name="T93" fmla="*/ 28 h 71"/>
                <a:gd name="T94" fmla="*/ 59 w 367"/>
                <a:gd name="T95" fmla="*/ 28 h 71"/>
                <a:gd name="T96" fmla="*/ 53 w 367"/>
                <a:gd name="T97" fmla="*/ 28 h 71"/>
                <a:gd name="T98" fmla="*/ 47 w 367"/>
                <a:gd name="T99" fmla="*/ 27 h 71"/>
                <a:gd name="T100" fmla="*/ 36 w 367"/>
                <a:gd name="T101" fmla="*/ 26 h 71"/>
                <a:gd name="T102" fmla="*/ 41 w 367"/>
                <a:gd name="T103" fmla="*/ 22 h 71"/>
                <a:gd name="T104" fmla="*/ 44 w 367"/>
                <a:gd name="T105" fmla="*/ 13 h 71"/>
                <a:gd name="T106" fmla="*/ 36 w 367"/>
                <a:gd name="T107" fmla="*/ 1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67" h="71">
                  <a:moveTo>
                    <a:pt x="34" y="10"/>
                  </a:moveTo>
                  <a:lnTo>
                    <a:pt x="33" y="10"/>
                  </a:lnTo>
                  <a:lnTo>
                    <a:pt x="32" y="12"/>
                  </a:lnTo>
                  <a:lnTo>
                    <a:pt x="31" y="13"/>
                  </a:lnTo>
                  <a:lnTo>
                    <a:pt x="31" y="14"/>
                  </a:lnTo>
                  <a:lnTo>
                    <a:pt x="30" y="15"/>
                  </a:lnTo>
                  <a:lnTo>
                    <a:pt x="29" y="16"/>
                  </a:lnTo>
                  <a:lnTo>
                    <a:pt x="27" y="18"/>
                  </a:lnTo>
                  <a:lnTo>
                    <a:pt x="25" y="19"/>
                  </a:lnTo>
                  <a:lnTo>
                    <a:pt x="24" y="20"/>
                  </a:lnTo>
                  <a:lnTo>
                    <a:pt x="23" y="22"/>
                  </a:lnTo>
                  <a:lnTo>
                    <a:pt x="21" y="23"/>
                  </a:lnTo>
                  <a:lnTo>
                    <a:pt x="19" y="25"/>
                  </a:lnTo>
                  <a:lnTo>
                    <a:pt x="18" y="25"/>
                  </a:lnTo>
                  <a:lnTo>
                    <a:pt x="17" y="26"/>
                  </a:lnTo>
                  <a:lnTo>
                    <a:pt x="15" y="27"/>
                  </a:lnTo>
                  <a:lnTo>
                    <a:pt x="14" y="28"/>
                  </a:lnTo>
                  <a:lnTo>
                    <a:pt x="12" y="28"/>
                  </a:lnTo>
                  <a:lnTo>
                    <a:pt x="10" y="28"/>
                  </a:lnTo>
                  <a:lnTo>
                    <a:pt x="9" y="29"/>
                  </a:lnTo>
                  <a:lnTo>
                    <a:pt x="7" y="30"/>
                  </a:lnTo>
                  <a:lnTo>
                    <a:pt x="6" y="30"/>
                  </a:lnTo>
                  <a:lnTo>
                    <a:pt x="5" y="31"/>
                  </a:lnTo>
                  <a:lnTo>
                    <a:pt x="4" y="31"/>
                  </a:lnTo>
                  <a:lnTo>
                    <a:pt x="3" y="31"/>
                  </a:lnTo>
                  <a:lnTo>
                    <a:pt x="2" y="32"/>
                  </a:lnTo>
                  <a:lnTo>
                    <a:pt x="1" y="32"/>
                  </a:lnTo>
                  <a:lnTo>
                    <a:pt x="0" y="34"/>
                  </a:lnTo>
                  <a:lnTo>
                    <a:pt x="0" y="35"/>
                  </a:lnTo>
                  <a:lnTo>
                    <a:pt x="1" y="37"/>
                  </a:lnTo>
                  <a:lnTo>
                    <a:pt x="2" y="38"/>
                  </a:lnTo>
                  <a:lnTo>
                    <a:pt x="3" y="39"/>
                  </a:lnTo>
                  <a:lnTo>
                    <a:pt x="4" y="40"/>
                  </a:lnTo>
                  <a:lnTo>
                    <a:pt x="6" y="40"/>
                  </a:lnTo>
                  <a:lnTo>
                    <a:pt x="7" y="41"/>
                  </a:lnTo>
                  <a:lnTo>
                    <a:pt x="22" y="34"/>
                  </a:lnTo>
                  <a:lnTo>
                    <a:pt x="23" y="34"/>
                  </a:lnTo>
                  <a:lnTo>
                    <a:pt x="25" y="34"/>
                  </a:lnTo>
                  <a:lnTo>
                    <a:pt x="25" y="34"/>
                  </a:lnTo>
                  <a:lnTo>
                    <a:pt x="27" y="34"/>
                  </a:lnTo>
                  <a:lnTo>
                    <a:pt x="28" y="34"/>
                  </a:lnTo>
                  <a:lnTo>
                    <a:pt x="31" y="34"/>
                  </a:lnTo>
                  <a:lnTo>
                    <a:pt x="32" y="34"/>
                  </a:lnTo>
                  <a:lnTo>
                    <a:pt x="34" y="34"/>
                  </a:lnTo>
                  <a:lnTo>
                    <a:pt x="36" y="34"/>
                  </a:lnTo>
                  <a:lnTo>
                    <a:pt x="39" y="35"/>
                  </a:lnTo>
                  <a:lnTo>
                    <a:pt x="40" y="35"/>
                  </a:lnTo>
                  <a:lnTo>
                    <a:pt x="41" y="35"/>
                  </a:lnTo>
                  <a:lnTo>
                    <a:pt x="43" y="35"/>
                  </a:lnTo>
                  <a:lnTo>
                    <a:pt x="44" y="35"/>
                  </a:lnTo>
                  <a:lnTo>
                    <a:pt x="45" y="35"/>
                  </a:lnTo>
                  <a:lnTo>
                    <a:pt x="46" y="35"/>
                  </a:lnTo>
                  <a:lnTo>
                    <a:pt x="48" y="36"/>
                  </a:lnTo>
                  <a:lnTo>
                    <a:pt x="49" y="36"/>
                  </a:lnTo>
                  <a:lnTo>
                    <a:pt x="51" y="36"/>
                  </a:lnTo>
                  <a:lnTo>
                    <a:pt x="52" y="36"/>
                  </a:lnTo>
                  <a:lnTo>
                    <a:pt x="54" y="36"/>
                  </a:lnTo>
                  <a:lnTo>
                    <a:pt x="56" y="36"/>
                  </a:lnTo>
                  <a:lnTo>
                    <a:pt x="57" y="36"/>
                  </a:lnTo>
                  <a:lnTo>
                    <a:pt x="58" y="36"/>
                  </a:lnTo>
                  <a:lnTo>
                    <a:pt x="59" y="36"/>
                  </a:lnTo>
                  <a:lnTo>
                    <a:pt x="61" y="37"/>
                  </a:lnTo>
                  <a:lnTo>
                    <a:pt x="63" y="37"/>
                  </a:lnTo>
                  <a:lnTo>
                    <a:pt x="64" y="37"/>
                  </a:lnTo>
                  <a:lnTo>
                    <a:pt x="66" y="37"/>
                  </a:lnTo>
                  <a:lnTo>
                    <a:pt x="68" y="37"/>
                  </a:lnTo>
                  <a:lnTo>
                    <a:pt x="69" y="37"/>
                  </a:lnTo>
                  <a:lnTo>
                    <a:pt x="70" y="37"/>
                  </a:lnTo>
                  <a:lnTo>
                    <a:pt x="72" y="37"/>
                  </a:lnTo>
                  <a:lnTo>
                    <a:pt x="74" y="37"/>
                  </a:lnTo>
                  <a:lnTo>
                    <a:pt x="75" y="37"/>
                  </a:lnTo>
                  <a:lnTo>
                    <a:pt x="77" y="37"/>
                  </a:lnTo>
                  <a:lnTo>
                    <a:pt x="79" y="37"/>
                  </a:lnTo>
                  <a:lnTo>
                    <a:pt x="80" y="37"/>
                  </a:lnTo>
                  <a:lnTo>
                    <a:pt x="82" y="37"/>
                  </a:lnTo>
                  <a:lnTo>
                    <a:pt x="83" y="37"/>
                  </a:lnTo>
                  <a:lnTo>
                    <a:pt x="84" y="37"/>
                  </a:lnTo>
                  <a:lnTo>
                    <a:pt x="86" y="37"/>
                  </a:lnTo>
                  <a:lnTo>
                    <a:pt x="87" y="37"/>
                  </a:lnTo>
                  <a:lnTo>
                    <a:pt x="89" y="37"/>
                  </a:lnTo>
                  <a:lnTo>
                    <a:pt x="90" y="37"/>
                  </a:lnTo>
                  <a:lnTo>
                    <a:pt x="92" y="37"/>
                  </a:lnTo>
                  <a:lnTo>
                    <a:pt x="93" y="37"/>
                  </a:lnTo>
                  <a:lnTo>
                    <a:pt x="95" y="37"/>
                  </a:lnTo>
                  <a:lnTo>
                    <a:pt x="96" y="37"/>
                  </a:lnTo>
                  <a:lnTo>
                    <a:pt x="97" y="37"/>
                  </a:lnTo>
                  <a:lnTo>
                    <a:pt x="99" y="36"/>
                  </a:lnTo>
                  <a:lnTo>
                    <a:pt x="102" y="36"/>
                  </a:lnTo>
                  <a:lnTo>
                    <a:pt x="104" y="35"/>
                  </a:lnTo>
                  <a:lnTo>
                    <a:pt x="107" y="35"/>
                  </a:lnTo>
                  <a:lnTo>
                    <a:pt x="109" y="34"/>
                  </a:lnTo>
                  <a:lnTo>
                    <a:pt x="111" y="34"/>
                  </a:lnTo>
                  <a:lnTo>
                    <a:pt x="113" y="34"/>
                  </a:lnTo>
                  <a:lnTo>
                    <a:pt x="115" y="33"/>
                  </a:lnTo>
                  <a:lnTo>
                    <a:pt x="117" y="32"/>
                  </a:lnTo>
                  <a:lnTo>
                    <a:pt x="119" y="32"/>
                  </a:lnTo>
                  <a:lnTo>
                    <a:pt x="121" y="31"/>
                  </a:lnTo>
                  <a:lnTo>
                    <a:pt x="122" y="31"/>
                  </a:lnTo>
                  <a:lnTo>
                    <a:pt x="124" y="30"/>
                  </a:lnTo>
                  <a:lnTo>
                    <a:pt x="125" y="29"/>
                  </a:lnTo>
                  <a:lnTo>
                    <a:pt x="127" y="28"/>
                  </a:lnTo>
                  <a:lnTo>
                    <a:pt x="129" y="28"/>
                  </a:lnTo>
                  <a:lnTo>
                    <a:pt x="130" y="28"/>
                  </a:lnTo>
                  <a:lnTo>
                    <a:pt x="131" y="27"/>
                  </a:lnTo>
                  <a:lnTo>
                    <a:pt x="132" y="26"/>
                  </a:lnTo>
                  <a:lnTo>
                    <a:pt x="134" y="25"/>
                  </a:lnTo>
                  <a:lnTo>
                    <a:pt x="135" y="25"/>
                  </a:lnTo>
                  <a:lnTo>
                    <a:pt x="137" y="24"/>
                  </a:lnTo>
                  <a:lnTo>
                    <a:pt x="138" y="22"/>
                  </a:lnTo>
                  <a:lnTo>
                    <a:pt x="139" y="22"/>
                  </a:lnTo>
                  <a:lnTo>
                    <a:pt x="139" y="22"/>
                  </a:lnTo>
                  <a:lnTo>
                    <a:pt x="140" y="22"/>
                  </a:lnTo>
                  <a:lnTo>
                    <a:pt x="353" y="71"/>
                  </a:lnTo>
                  <a:lnTo>
                    <a:pt x="367" y="66"/>
                  </a:lnTo>
                  <a:lnTo>
                    <a:pt x="367" y="65"/>
                  </a:lnTo>
                  <a:lnTo>
                    <a:pt x="366" y="65"/>
                  </a:lnTo>
                  <a:lnTo>
                    <a:pt x="364" y="64"/>
                  </a:lnTo>
                  <a:lnTo>
                    <a:pt x="363" y="64"/>
                  </a:lnTo>
                  <a:lnTo>
                    <a:pt x="362" y="64"/>
                  </a:lnTo>
                  <a:lnTo>
                    <a:pt x="360" y="64"/>
                  </a:lnTo>
                  <a:lnTo>
                    <a:pt x="357" y="64"/>
                  </a:lnTo>
                  <a:lnTo>
                    <a:pt x="355" y="63"/>
                  </a:lnTo>
                  <a:lnTo>
                    <a:pt x="354" y="62"/>
                  </a:lnTo>
                  <a:lnTo>
                    <a:pt x="351" y="62"/>
                  </a:lnTo>
                  <a:lnTo>
                    <a:pt x="348" y="61"/>
                  </a:lnTo>
                  <a:lnTo>
                    <a:pt x="345" y="61"/>
                  </a:lnTo>
                  <a:lnTo>
                    <a:pt x="341" y="60"/>
                  </a:lnTo>
                  <a:lnTo>
                    <a:pt x="339" y="60"/>
                  </a:lnTo>
                  <a:lnTo>
                    <a:pt x="335" y="58"/>
                  </a:lnTo>
                  <a:lnTo>
                    <a:pt x="332" y="58"/>
                  </a:lnTo>
                  <a:lnTo>
                    <a:pt x="328" y="57"/>
                  </a:lnTo>
                  <a:lnTo>
                    <a:pt x="325" y="56"/>
                  </a:lnTo>
                  <a:lnTo>
                    <a:pt x="321" y="55"/>
                  </a:lnTo>
                  <a:lnTo>
                    <a:pt x="316" y="55"/>
                  </a:lnTo>
                  <a:lnTo>
                    <a:pt x="313" y="54"/>
                  </a:lnTo>
                  <a:lnTo>
                    <a:pt x="309" y="53"/>
                  </a:lnTo>
                  <a:lnTo>
                    <a:pt x="304" y="52"/>
                  </a:lnTo>
                  <a:lnTo>
                    <a:pt x="300" y="51"/>
                  </a:lnTo>
                  <a:lnTo>
                    <a:pt x="295" y="50"/>
                  </a:lnTo>
                  <a:lnTo>
                    <a:pt x="291" y="49"/>
                  </a:lnTo>
                  <a:lnTo>
                    <a:pt x="287" y="48"/>
                  </a:lnTo>
                  <a:lnTo>
                    <a:pt x="282" y="47"/>
                  </a:lnTo>
                  <a:lnTo>
                    <a:pt x="277" y="46"/>
                  </a:lnTo>
                  <a:lnTo>
                    <a:pt x="273" y="46"/>
                  </a:lnTo>
                  <a:lnTo>
                    <a:pt x="268" y="44"/>
                  </a:lnTo>
                  <a:lnTo>
                    <a:pt x="264" y="43"/>
                  </a:lnTo>
                  <a:lnTo>
                    <a:pt x="259" y="42"/>
                  </a:lnTo>
                  <a:lnTo>
                    <a:pt x="254" y="41"/>
                  </a:lnTo>
                  <a:lnTo>
                    <a:pt x="249" y="40"/>
                  </a:lnTo>
                  <a:lnTo>
                    <a:pt x="244" y="39"/>
                  </a:lnTo>
                  <a:lnTo>
                    <a:pt x="239" y="38"/>
                  </a:lnTo>
                  <a:lnTo>
                    <a:pt x="235" y="37"/>
                  </a:lnTo>
                  <a:lnTo>
                    <a:pt x="230" y="36"/>
                  </a:lnTo>
                  <a:lnTo>
                    <a:pt x="225" y="35"/>
                  </a:lnTo>
                  <a:lnTo>
                    <a:pt x="221" y="34"/>
                  </a:lnTo>
                  <a:lnTo>
                    <a:pt x="216" y="33"/>
                  </a:lnTo>
                  <a:lnTo>
                    <a:pt x="212" y="31"/>
                  </a:lnTo>
                  <a:lnTo>
                    <a:pt x="208" y="31"/>
                  </a:lnTo>
                  <a:lnTo>
                    <a:pt x="203" y="30"/>
                  </a:lnTo>
                  <a:lnTo>
                    <a:pt x="199" y="28"/>
                  </a:lnTo>
                  <a:lnTo>
                    <a:pt x="195" y="28"/>
                  </a:lnTo>
                  <a:lnTo>
                    <a:pt x="191" y="26"/>
                  </a:lnTo>
                  <a:lnTo>
                    <a:pt x="186" y="25"/>
                  </a:lnTo>
                  <a:lnTo>
                    <a:pt x="183" y="25"/>
                  </a:lnTo>
                  <a:lnTo>
                    <a:pt x="179" y="23"/>
                  </a:lnTo>
                  <a:lnTo>
                    <a:pt x="175" y="22"/>
                  </a:lnTo>
                  <a:lnTo>
                    <a:pt x="172" y="22"/>
                  </a:lnTo>
                  <a:lnTo>
                    <a:pt x="169" y="21"/>
                  </a:lnTo>
                  <a:lnTo>
                    <a:pt x="165" y="19"/>
                  </a:lnTo>
                  <a:lnTo>
                    <a:pt x="162" y="19"/>
                  </a:lnTo>
                  <a:lnTo>
                    <a:pt x="160" y="18"/>
                  </a:lnTo>
                  <a:lnTo>
                    <a:pt x="157" y="17"/>
                  </a:lnTo>
                  <a:lnTo>
                    <a:pt x="154" y="16"/>
                  </a:lnTo>
                  <a:lnTo>
                    <a:pt x="152" y="16"/>
                  </a:lnTo>
                  <a:lnTo>
                    <a:pt x="149" y="15"/>
                  </a:lnTo>
                  <a:lnTo>
                    <a:pt x="147" y="15"/>
                  </a:lnTo>
                  <a:lnTo>
                    <a:pt x="148" y="14"/>
                  </a:lnTo>
                  <a:lnTo>
                    <a:pt x="148" y="13"/>
                  </a:lnTo>
                  <a:lnTo>
                    <a:pt x="149" y="13"/>
                  </a:lnTo>
                  <a:lnTo>
                    <a:pt x="151" y="11"/>
                  </a:lnTo>
                  <a:lnTo>
                    <a:pt x="151" y="10"/>
                  </a:lnTo>
                  <a:lnTo>
                    <a:pt x="152" y="8"/>
                  </a:lnTo>
                  <a:lnTo>
                    <a:pt x="151" y="6"/>
                  </a:lnTo>
                  <a:lnTo>
                    <a:pt x="150" y="4"/>
                  </a:lnTo>
                  <a:lnTo>
                    <a:pt x="149" y="3"/>
                  </a:lnTo>
                  <a:lnTo>
                    <a:pt x="147" y="1"/>
                  </a:lnTo>
                  <a:lnTo>
                    <a:pt x="146" y="1"/>
                  </a:lnTo>
                  <a:lnTo>
                    <a:pt x="144" y="0"/>
                  </a:lnTo>
                  <a:lnTo>
                    <a:pt x="142" y="0"/>
                  </a:lnTo>
                  <a:lnTo>
                    <a:pt x="140" y="1"/>
                  </a:lnTo>
                  <a:lnTo>
                    <a:pt x="139" y="1"/>
                  </a:lnTo>
                  <a:lnTo>
                    <a:pt x="137" y="2"/>
                  </a:lnTo>
                  <a:lnTo>
                    <a:pt x="136" y="3"/>
                  </a:lnTo>
                  <a:lnTo>
                    <a:pt x="135" y="4"/>
                  </a:lnTo>
                  <a:lnTo>
                    <a:pt x="134" y="5"/>
                  </a:lnTo>
                  <a:lnTo>
                    <a:pt x="132" y="7"/>
                  </a:lnTo>
                  <a:lnTo>
                    <a:pt x="130" y="8"/>
                  </a:lnTo>
                  <a:lnTo>
                    <a:pt x="128" y="10"/>
                  </a:lnTo>
                  <a:lnTo>
                    <a:pt x="126" y="11"/>
                  </a:lnTo>
                  <a:lnTo>
                    <a:pt x="125" y="13"/>
                  </a:lnTo>
                  <a:lnTo>
                    <a:pt x="123" y="14"/>
                  </a:lnTo>
                  <a:lnTo>
                    <a:pt x="122" y="16"/>
                  </a:lnTo>
                  <a:lnTo>
                    <a:pt x="120" y="17"/>
                  </a:lnTo>
                  <a:lnTo>
                    <a:pt x="118" y="19"/>
                  </a:lnTo>
                  <a:lnTo>
                    <a:pt x="116" y="19"/>
                  </a:lnTo>
                  <a:lnTo>
                    <a:pt x="115" y="21"/>
                  </a:lnTo>
                  <a:lnTo>
                    <a:pt x="112" y="22"/>
                  </a:lnTo>
                  <a:lnTo>
                    <a:pt x="110" y="23"/>
                  </a:lnTo>
                  <a:lnTo>
                    <a:pt x="108" y="25"/>
                  </a:lnTo>
                  <a:lnTo>
                    <a:pt x="106" y="25"/>
                  </a:lnTo>
                  <a:lnTo>
                    <a:pt x="105" y="26"/>
                  </a:lnTo>
                  <a:lnTo>
                    <a:pt x="103" y="26"/>
                  </a:lnTo>
                  <a:lnTo>
                    <a:pt x="101" y="26"/>
                  </a:lnTo>
                  <a:lnTo>
                    <a:pt x="100" y="27"/>
                  </a:lnTo>
                  <a:lnTo>
                    <a:pt x="98" y="27"/>
                  </a:lnTo>
                  <a:lnTo>
                    <a:pt x="96" y="27"/>
                  </a:lnTo>
                  <a:lnTo>
                    <a:pt x="94" y="27"/>
                  </a:lnTo>
                  <a:lnTo>
                    <a:pt x="92" y="28"/>
                  </a:lnTo>
                  <a:lnTo>
                    <a:pt x="90" y="28"/>
                  </a:lnTo>
                  <a:lnTo>
                    <a:pt x="87" y="28"/>
                  </a:lnTo>
                  <a:lnTo>
                    <a:pt x="85" y="28"/>
                  </a:lnTo>
                  <a:lnTo>
                    <a:pt x="83" y="28"/>
                  </a:lnTo>
                  <a:lnTo>
                    <a:pt x="82" y="28"/>
                  </a:lnTo>
                  <a:lnTo>
                    <a:pt x="81" y="28"/>
                  </a:lnTo>
                  <a:lnTo>
                    <a:pt x="79" y="28"/>
                  </a:lnTo>
                  <a:lnTo>
                    <a:pt x="78" y="28"/>
                  </a:lnTo>
                  <a:lnTo>
                    <a:pt x="76" y="28"/>
                  </a:lnTo>
                  <a:lnTo>
                    <a:pt x="75" y="28"/>
                  </a:lnTo>
                  <a:lnTo>
                    <a:pt x="74" y="28"/>
                  </a:lnTo>
                  <a:lnTo>
                    <a:pt x="73" y="28"/>
                  </a:lnTo>
                  <a:lnTo>
                    <a:pt x="71" y="28"/>
                  </a:lnTo>
                  <a:lnTo>
                    <a:pt x="70" y="28"/>
                  </a:lnTo>
                  <a:lnTo>
                    <a:pt x="69" y="28"/>
                  </a:lnTo>
                  <a:lnTo>
                    <a:pt x="68" y="28"/>
                  </a:lnTo>
                  <a:lnTo>
                    <a:pt x="66" y="28"/>
                  </a:lnTo>
                  <a:lnTo>
                    <a:pt x="65" y="28"/>
                  </a:lnTo>
                  <a:lnTo>
                    <a:pt x="63" y="28"/>
                  </a:lnTo>
                  <a:lnTo>
                    <a:pt x="62" y="28"/>
                  </a:lnTo>
                  <a:lnTo>
                    <a:pt x="61" y="28"/>
                  </a:lnTo>
                  <a:lnTo>
                    <a:pt x="59" y="28"/>
                  </a:lnTo>
                  <a:lnTo>
                    <a:pt x="58" y="28"/>
                  </a:lnTo>
                  <a:lnTo>
                    <a:pt x="57" y="28"/>
                  </a:lnTo>
                  <a:lnTo>
                    <a:pt x="56" y="28"/>
                  </a:lnTo>
                  <a:lnTo>
                    <a:pt x="55" y="28"/>
                  </a:lnTo>
                  <a:lnTo>
                    <a:pt x="53" y="28"/>
                  </a:lnTo>
                  <a:lnTo>
                    <a:pt x="52" y="28"/>
                  </a:lnTo>
                  <a:lnTo>
                    <a:pt x="51" y="28"/>
                  </a:lnTo>
                  <a:lnTo>
                    <a:pt x="49" y="27"/>
                  </a:lnTo>
                  <a:lnTo>
                    <a:pt x="48" y="27"/>
                  </a:lnTo>
                  <a:lnTo>
                    <a:pt x="47" y="27"/>
                  </a:lnTo>
                  <a:lnTo>
                    <a:pt x="44" y="27"/>
                  </a:lnTo>
                  <a:lnTo>
                    <a:pt x="43" y="27"/>
                  </a:lnTo>
                  <a:lnTo>
                    <a:pt x="40" y="26"/>
                  </a:lnTo>
                  <a:lnTo>
                    <a:pt x="38" y="26"/>
                  </a:lnTo>
                  <a:lnTo>
                    <a:pt x="36" y="26"/>
                  </a:lnTo>
                  <a:lnTo>
                    <a:pt x="34" y="25"/>
                  </a:lnTo>
                  <a:lnTo>
                    <a:pt x="34" y="25"/>
                  </a:lnTo>
                  <a:lnTo>
                    <a:pt x="36" y="25"/>
                  </a:lnTo>
                  <a:lnTo>
                    <a:pt x="38" y="23"/>
                  </a:lnTo>
                  <a:lnTo>
                    <a:pt x="41" y="22"/>
                  </a:lnTo>
                  <a:lnTo>
                    <a:pt x="43" y="19"/>
                  </a:lnTo>
                  <a:lnTo>
                    <a:pt x="44" y="18"/>
                  </a:lnTo>
                  <a:lnTo>
                    <a:pt x="45" y="16"/>
                  </a:lnTo>
                  <a:lnTo>
                    <a:pt x="45" y="15"/>
                  </a:lnTo>
                  <a:lnTo>
                    <a:pt x="44" y="13"/>
                  </a:lnTo>
                  <a:lnTo>
                    <a:pt x="44" y="12"/>
                  </a:lnTo>
                  <a:lnTo>
                    <a:pt x="42" y="11"/>
                  </a:lnTo>
                  <a:lnTo>
                    <a:pt x="40" y="10"/>
                  </a:lnTo>
                  <a:lnTo>
                    <a:pt x="37" y="10"/>
                  </a:lnTo>
                  <a:lnTo>
                    <a:pt x="36" y="10"/>
                  </a:lnTo>
                  <a:lnTo>
                    <a:pt x="34" y="10"/>
                  </a:lnTo>
                  <a:lnTo>
                    <a:pt x="34" y="10"/>
                  </a:lnTo>
                  <a:lnTo>
                    <a:pt x="34"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236"/>
            <p:cNvSpPr>
              <a:spLocks/>
            </p:cNvSpPr>
            <p:nvPr/>
          </p:nvSpPr>
          <p:spPr bwMode="auto">
            <a:xfrm>
              <a:off x="2627" y="1740"/>
              <a:ext cx="167" cy="144"/>
            </a:xfrm>
            <a:custGeom>
              <a:avLst/>
              <a:gdLst>
                <a:gd name="T0" fmla="*/ 118 w 167"/>
                <a:gd name="T1" fmla="*/ 110 h 144"/>
                <a:gd name="T2" fmla="*/ 167 w 167"/>
                <a:gd name="T3" fmla="*/ 113 h 144"/>
                <a:gd name="T4" fmla="*/ 117 w 167"/>
                <a:gd name="T5" fmla="*/ 119 h 144"/>
                <a:gd name="T6" fmla="*/ 115 w 167"/>
                <a:gd name="T7" fmla="*/ 119 h 144"/>
                <a:gd name="T8" fmla="*/ 114 w 167"/>
                <a:gd name="T9" fmla="*/ 120 h 144"/>
                <a:gd name="T10" fmla="*/ 112 w 167"/>
                <a:gd name="T11" fmla="*/ 121 h 144"/>
                <a:gd name="T12" fmla="*/ 111 w 167"/>
                <a:gd name="T13" fmla="*/ 123 h 144"/>
                <a:gd name="T14" fmla="*/ 111 w 167"/>
                <a:gd name="T15" fmla="*/ 126 h 144"/>
                <a:gd name="T16" fmla="*/ 112 w 167"/>
                <a:gd name="T17" fmla="*/ 129 h 144"/>
                <a:gd name="T18" fmla="*/ 114 w 167"/>
                <a:gd name="T19" fmla="*/ 132 h 144"/>
                <a:gd name="T20" fmla="*/ 116 w 167"/>
                <a:gd name="T21" fmla="*/ 132 h 144"/>
                <a:gd name="T22" fmla="*/ 119 w 167"/>
                <a:gd name="T23" fmla="*/ 133 h 144"/>
                <a:gd name="T24" fmla="*/ 122 w 167"/>
                <a:gd name="T25" fmla="*/ 134 h 144"/>
                <a:gd name="T26" fmla="*/ 125 w 167"/>
                <a:gd name="T27" fmla="*/ 135 h 144"/>
                <a:gd name="T28" fmla="*/ 128 w 167"/>
                <a:gd name="T29" fmla="*/ 135 h 144"/>
                <a:gd name="T30" fmla="*/ 132 w 167"/>
                <a:gd name="T31" fmla="*/ 135 h 144"/>
                <a:gd name="T32" fmla="*/ 135 w 167"/>
                <a:gd name="T33" fmla="*/ 136 h 144"/>
                <a:gd name="T34" fmla="*/ 139 w 167"/>
                <a:gd name="T35" fmla="*/ 136 h 144"/>
                <a:gd name="T36" fmla="*/ 141 w 167"/>
                <a:gd name="T37" fmla="*/ 136 h 144"/>
                <a:gd name="T38" fmla="*/ 144 w 167"/>
                <a:gd name="T39" fmla="*/ 136 h 144"/>
                <a:gd name="T40" fmla="*/ 146 w 167"/>
                <a:gd name="T41" fmla="*/ 136 h 144"/>
                <a:gd name="T42" fmla="*/ 148 w 167"/>
                <a:gd name="T43" fmla="*/ 136 h 144"/>
                <a:gd name="T44" fmla="*/ 151 w 167"/>
                <a:gd name="T45" fmla="*/ 144 h 144"/>
                <a:gd name="T46" fmla="*/ 149 w 167"/>
                <a:gd name="T47" fmla="*/ 144 h 144"/>
                <a:gd name="T48" fmla="*/ 147 w 167"/>
                <a:gd name="T49" fmla="*/ 144 h 144"/>
                <a:gd name="T50" fmla="*/ 144 w 167"/>
                <a:gd name="T51" fmla="*/ 144 h 144"/>
                <a:gd name="T52" fmla="*/ 141 w 167"/>
                <a:gd name="T53" fmla="*/ 144 h 144"/>
                <a:gd name="T54" fmla="*/ 138 w 167"/>
                <a:gd name="T55" fmla="*/ 144 h 144"/>
                <a:gd name="T56" fmla="*/ 134 w 167"/>
                <a:gd name="T57" fmla="*/ 144 h 144"/>
                <a:gd name="T58" fmla="*/ 130 w 167"/>
                <a:gd name="T59" fmla="*/ 143 h 144"/>
                <a:gd name="T60" fmla="*/ 127 w 167"/>
                <a:gd name="T61" fmla="*/ 142 h 144"/>
                <a:gd name="T62" fmla="*/ 123 w 167"/>
                <a:gd name="T63" fmla="*/ 142 h 144"/>
                <a:gd name="T64" fmla="*/ 118 w 167"/>
                <a:gd name="T65" fmla="*/ 141 h 144"/>
                <a:gd name="T66" fmla="*/ 115 w 167"/>
                <a:gd name="T67" fmla="*/ 140 h 144"/>
                <a:gd name="T68" fmla="*/ 112 w 167"/>
                <a:gd name="T69" fmla="*/ 139 h 144"/>
                <a:gd name="T70" fmla="*/ 109 w 167"/>
                <a:gd name="T71" fmla="*/ 138 h 144"/>
                <a:gd name="T72" fmla="*/ 106 w 167"/>
                <a:gd name="T73" fmla="*/ 136 h 144"/>
                <a:gd name="T74" fmla="*/ 105 w 167"/>
                <a:gd name="T75" fmla="*/ 134 h 144"/>
                <a:gd name="T76" fmla="*/ 103 w 167"/>
                <a:gd name="T77" fmla="*/ 132 h 144"/>
                <a:gd name="T78" fmla="*/ 103 w 167"/>
                <a:gd name="T79" fmla="*/ 129 h 144"/>
                <a:gd name="T80" fmla="*/ 102 w 167"/>
                <a:gd name="T81" fmla="*/ 126 h 144"/>
                <a:gd name="T82" fmla="*/ 102 w 167"/>
                <a:gd name="T83" fmla="*/ 123 h 144"/>
                <a:gd name="T84" fmla="*/ 103 w 167"/>
                <a:gd name="T85" fmla="*/ 120 h 144"/>
                <a:gd name="T86" fmla="*/ 103 w 167"/>
                <a:gd name="T87" fmla="*/ 117 h 144"/>
                <a:gd name="T88" fmla="*/ 105 w 167"/>
                <a:gd name="T89" fmla="*/ 116 h 144"/>
                <a:gd name="T90" fmla="*/ 107 w 167"/>
                <a:gd name="T91" fmla="*/ 114 h 144"/>
                <a:gd name="T92" fmla="*/ 12 w 167"/>
                <a:gd name="T93" fmla="*/ 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7" h="144">
                  <a:moveTo>
                    <a:pt x="12" y="1"/>
                  </a:moveTo>
                  <a:lnTo>
                    <a:pt x="118" y="110"/>
                  </a:lnTo>
                  <a:lnTo>
                    <a:pt x="165" y="106"/>
                  </a:lnTo>
                  <a:lnTo>
                    <a:pt x="167" y="113"/>
                  </a:lnTo>
                  <a:lnTo>
                    <a:pt x="117" y="119"/>
                  </a:lnTo>
                  <a:lnTo>
                    <a:pt x="117" y="119"/>
                  </a:lnTo>
                  <a:lnTo>
                    <a:pt x="116" y="119"/>
                  </a:lnTo>
                  <a:lnTo>
                    <a:pt x="115" y="119"/>
                  </a:lnTo>
                  <a:lnTo>
                    <a:pt x="114" y="120"/>
                  </a:lnTo>
                  <a:lnTo>
                    <a:pt x="114" y="120"/>
                  </a:lnTo>
                  <a:lnTo>
                    <a:pt x="113" y="120"/>
                  </a:lnTo>
                  <a:lnTo>
                    <a:pt x="112" y="121"/>
                  </a:lnTo>
                  <a:lnTo>
                    <a:pt x="112" y="123"/>
                  </a:lnTo>
                  <a:lnTo>
                    <a:pt x="111" y="123"/>
                  </a:lnTo>
                  <a:lnTo>
                    <a:pt x="111" y="125"/>
                  </a:lnTo>
                  <a:lnTo>
                    <a:pt x="111" y="126"/>
                  </a:lnTo>
                  <a:lnTo>
                    <a:pt x="112" y="128"/>
                  </a:lnTo>
                  <a:lnTo>
                    <a:pt x="112" y="129"/>
                  </a:lnTo>
                  <a:lnTo>
                    <a:pt x="114" y="131"/>
                  </a:lnTo>
                  <a:lnTo>
                    <a:pt x="114" y="132"/>
                  </a:lnTo>
                  <a:lnTo>
                    <a:pt x="115" y="132"/>
                  </a:lnTo>
                  <a:lnTo>
                    <a:pt x="116" y="132"/>
                  </a:lnTo>
                  <a:lnTo>
                    <a:pt x="117" y="133"/>
                  </a:lnTo>
                  <a:lnTo>
                    <a:pt x="119" y="133"/>
                  </a:lnTo>
                  <a:lnTo>
                    <a:pt x="120" y="134"/>
                  </a:lnTo>
                  <a:lnTo>
                    <a:pt x="122" y="134"/>
                  </a:lnTo>
                  <a:lnTo>
                    <a:pt x="124" y="135"/>
                  </a:lnTo>
                  <a:lnTo>
                    <a:pt x="125" y="135"/>
                  </a:lnTo>
                  <a:lnTo>
                    <a:pt x="127" y="135"/>
                  </a:lnTo>
                  <a:lnTo>
                    <a:pt x="128" y="135"/>
                  </a:lnTo>
                  <a:lnTo>
                    <a:pt x="130" y="135"/>
                  </a:lnTo>
                  <a:lnTo>
                    <a:pt x="132" y="135"/>
                  </a:lnTo>
                  <a:lnTo>
                    <a:pt x="134" y="136"/>
                  </a:lnTo>
                  <a:lnTo>
                    <a:pt x="135" y="136"/>
                  </a:lnTo>
                  <a:lnTo>
                    <a:pt x="137" y="136"/>
                  </a:lnTo>
                  <a:lnTo>
                    <a:pt x="139" y="136"/>
                  </a:lnTo>
                  <a:lnTo>
                    <a:pt x="140" y="136"/>
                  </a:lnTo>
                  <a:lnTo>
                    <a:pt x="141" y="136"/>
                  </a:lnTo>
                  <a:lnTo>
                    <a:pt x="142" y="136"/>
                  </a:lnTo>
                  <a:lnTo>
                    <a:pt x="144" y="136"/>
                  </a:lnTo>
                  <a:lnTo>
                    <a:pt x="145" y="136"/>
                  </a:lnTo>
                  <a:lnTo>
                    <a:pt x="146" y="136"/>
                  </a:lnTo>
                  <a:lnTo>
                    <a:pt x="147" y="136"/>
                  </a:lnTo>
                  <a:lnTo>
                    <a:pt x="148" y="136"/>
                  </a:lnTo>
                  <a:lnTo>
                    <a:pt x="149" y="136"/>
                  </a:lnTo>
                  <a:lnTo>
                    <a:pt x="151" y="144"/>
                  </a:lnTo>
                  <a:lnTo>
                    <a:pt x="150" y="144"/>
                  </a:lnTo>
                  <a:lnTo>
                    <a:pt x="149" y="144"/>
                  </a:lnTo>
                  <a:lnTo>
                    <a:pt x="148" y="144"/>
                  </a:lnTo>
                  <a:lnTo>
                    <a:pt x="147" y="144"/>
                  </a:lnTo>
                  <a:lnTo>
                    <a:pt x="145" y="144"/>
                  </a:lnTo>
                  <a:lnTo>
                    <a:pt x="144" y="144"/>
                  </a:lnTo>
                  <a:lnTo>
                    <a:pt x="142" y="144"/>
                  </a:lnTo>
                  <a:lnTo>
                    <a:pt x="141" y="144"/>
                  </a:lnTo>
                  <a:lnTo>
                    <a:pt x="140" y="144"/>
                  </a:lnTo>
                  <a:lnTo>
                    <a:pt x="138" y="144"/>
                  </a:lnTo>
                  <a:lnTo>
                    <a:pt x="136" y="144"/>
                  </a:lnTo>
                  <a:lnTo>
                    <a:pt x="134" y="144"/>
                  </a:lnTo>
                  <a:lnTo>
                    <a:pt x="132" y="143"/>
                  </a:lnTo>
                  <a:lnTo>
                    <a:pt x="130" y="143"/>
                  </a:lnTo>
                  <a:lnTo>
                    <a:pt x="128" y="143"/>
                  </a:lnTo>
                  <a:lnTo>
                    <a:pt x="127" y="142"/>
                  </a:lnTo>
                  <a:lnTo>
                    <a:pt x="125" y="142"/>
                  </a:lnTo>
                  <a:lnTo>
                    <a:pt x="123" y="142"/>
                  </a:lnTo>
                  <a:lnTo>
                    <a:pt x="120" y="141"/>
                  </a:lnTo>
                  <a:lnTo>
                    <a:pt x="118" y="141"/>
                  </a:lnTo>
                  <a:lnTo>
                    <a:pt x="116" y="141"/>
                  </a:lnTo>
                  <a:lnTo>
                    <a:pt x="115" y="140"/>
                  </a:lnTo>
                  <a:lnTo>
                    <a:pt x="114" y="140"/>
                  </a:lnTo>
                  <a:lnTo>
                    <a:pt x="112" y="139"/>
                  </a:lnTo>
                  <a:lnTo>
                    <a:pt x="110" y="138"/>
                  </a:lnTo>
                  <a:lnTo>
                    <a:pt x="109" y="138"/>
                  </a:lnTo>
                  <a:lnTo>
                    <a:pt x="108" y="137"/>
                  </a:lnTo>
                  <a:lnTo>
                    <a:pt x="106" y="136"/>
                  </a:lnTo>
                  <a:lnTo>
                    <a:pt x="105" y="135"/>
                  </a:lnTo>
                  <a:lnTo>
                    <a:pt x="105" y="134"/>
                  </a:lnTo>
                  <a:lnTo>
                    <a:pt x="104" y="133"/>
                  </a:lnTo>
                  <a:lnTo>
                    <a:pt x="103" y="132"/>
                  </a:lnTo>
                  <a:lnTo>
                    <a:pt x="103" y="131"/>
                  </a:lnTo>
                  <a:lnTo>
                    <a:pt x="103" y="129"/>
                  </a:lnTo>
                  <a:lnTo>
                    <a:pt x="102" y="128"/>
                  </a:lnTo>
                  <a:lnTo>
                    <a:pt x="102" y="126"/>
                  </a:lnTo>
                  <a:lnTo>
                    <a:pt x="102" y="124"/>
                  </a:lnTo>
                  <a:lnTo>
                    <a:pt x="102" y="123"/>
                  </a:lnTo>
                  <a:lnTo>
                    <a:pt x="102" y="121"/>
                  </a:lnTo>
                  <a:lnTo>
                    <a:pt x="103" y="120"/>
                  </a:lnTo>
                  <a:lnTo>
                    <a:pt x="103" y="118"/>
                  </a:lnTo>
                  <a:lnTo>
                    <a:pt x="103" y="117"/>
                  </a:lnTo>
                  <a:lnTo>
                    <a:pt x="104" y="117"/>
                  </a:lnTo>
                  <a:lnTo>
                    <a:pt x="105" y="116"/>
                  </a:lnTo>
                  <a:lnTo>
                    <a:pt x="106" y="114"/>
                  </a:lnTo>
                  <a:lnTo>
                    <a:pt x="107" y="114"/>
                  </a:lnTo>
                  <a:lnTo>
                    <a:pt x="0" y="0"/>
                  </a:lnTo>
                  <a:lnTo>
                    <a:pt x="12" y="1"/>
                  </a:lnTo>
                  <a:lnTo>
                    <a:pt x="1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237"/>
            <p:cNvSpPr>
              <a:spLocks/>
            </p:cNvSpPr>
            <p:nvPr/>
          </p:nvSpPr>
          <p:spPr bwMode="auto">
            <a:xfrm>
              <a:off x="2694" y="1745"/>
              <a:ext cx="51" cy="46"/>
            </a:xfrm>
            <a:custGeom>
              <a:avLst/>
              <a:gdLst>
                <a:gd name="T0" fmla="*/ 15 w 51"/>
                <a:gd name="T1" fmla="*/ 3 h 46"/>
                <a:gd name="T2" fmla="*/ 16 w 51"/>
                <a:gd name="T3" fmla="*/ 6 h 46"/>
                <a:gd name="T4" fmla="*/ 20 w 51"/>
                <a:gd name="T5" fmla="*/ 7 h 46"/>
                <a:gd name="T6" fmla="*/ 24 w 51"/>
                <a:gd name="T7" fmla="*/ 8 h 46"/>
                <a:gd name="T8" fmla="*/ 30 w 51"/>
                <a:gd name="T9" fmla="*/ 9 h 46"/>
                <a:gd name="T10" fmla="*/ 35 w 51"/>
                <a:gd name="T11" fmla="*/ 11 h 46"/>
                <a:gd name="T12" fmla="*/ 39 w 51"/>
                <a:gd name="T13" fmla="*/ 15 h 46"/>
                <a:gd name="T14" fmla="*/ 40 w 51"/>
                <a:gd name="T15" fmla="*/ 18 h 46"/>
                <a:gd name="T16" fmla="*/ 42 w 51"/>
                <a:gd name="T17" fmla="*/ 23 h 46"/>
                <a:gd name="T18" fmla="*/ 41 w 51"/>
                <a:gd name="T19" fmla="*/ 28 h 46"/>
                <a:gd name="T20" fmla="*/ 39 w 51"/>
                <a:gd name="T21" fmla="*/ 33 h 46"/>
                <a:gd name="T22" fmla="*/ 36 w 51"/>
                <a:gd name="T23" fmla="*/ 36 h 46"/>
                <a:gd name="T24" fmla="*/ 32 w 51"/>
                <a:gd name="T25" fmla="*/ 39 h 46"/>
                <a:gd name="T26" fmla="*/ 28 w 51"/>
                <a:gd name="T27" fmla="*/ 39 h 46"/>
                <a:gd name="T28" fmla="*/ 24 w 51"/>
                <a:gd name="T29" fmla="*/ 39 h 46"/>
                <a:gd name="T30" fmla="*/ 21 w 51"/>
                <a:gd name="T31" fmla="*/ 39 h 46"/>
                <a:gd name="T32" fmla="*/ 16 w 51"/>
                <a:gd name="T33" fmla="*/ 36 h 46"/>
                <a:gd name="T34" fmla="*/ 11 w 51"/>
                <a:gd name="T35" fmla="*/ 33 h 46"/>
                <a:gd name="T36" fmla="*/ 10 w 51"/>
                <a:gd name="T37" fmla="*/ 30 h 46"/>
                <a:gd name="T38" fmla="*/ 9 w 51"/>
                <a:gd name="T39" fmla="*/ 26 h 46"/>
                <a:gd name="T40" fmla="*/ 7 w 51"/>
                <a:gd name="T41" fmla="*/ 24 h 46"/>
                <a:gd name="T42" fmla="*/ 3 w 51"/>
                <a:gd name="T43" fmla="*/ 21 h 46"/>
                <a:gd name="T44" fmla="*/ 0 w 51"/>
                <a:gd name="T45" fmla="*/ 23 h 46"/>
                <a:gd name="T46" fmla="*/ 0 w 51"/>
                <a:gd name="T47" fmla="*/ 27 h 46"/>
                <a:gd name="T48" fmla="*/ 1 w 51"/>
                <a:gd name="T49" fmla="*/ 30 h 46"/>
                <a:gd name="T50" fmla="*/ 4 w 51"/>
                <a:gd name="T51" fmla="*/ 34 h 46"/>
                <a:gd name="T52" fmla="*/ 6 w 51"/>
                <a:gd name="T53" fmla="*/ 37 h 46"/>
                <a:gd name="T54" fmla="*/ 10 w 51"/>
                <a:gd name="T55" fmla="*/ 41 h 46"/>
                <a:gd name="T56" fmla="*/ 14 w 51"/>
                <a:gd name="T57" fmla="*/ 44 h 46"/>
                <a:gd name="T58" fmla="*/ 19 w 51"/>
                <a:gd name="T59" fmla="*/ 45 h 46"/>
                <a:gd name="T60" fmla="*/ 25 w 51"/>
                <a:gd name="T61" fmla="*/ 46 h 46"/>
                <a:gd name="T62" fmla="*/ 31 w 51"/>
                <a:gd name="T63" fmla="*/ 46 h 46"/>
                <a:gd name="T64" fmla="*/ 36 w 51"/>
                <a:gd name="T65" fmla="*/ 44 h 46"/>
                <a:gd name="T66" fmla="*/ 42 w 51"/>
                <a:gd name="T67" fmla="*/ 41 h 46"/>
                <a:gd name="T68" fmla="*/ 47 w 51"/>
                <a:gd name="T69" fmla="*/ 36 h 46"/>
                <a:gd name="T70" fmla="*/ 49 w 51"/>
                <a:gd name="T71" fmla="*/ 31 h 46"/>
                <a:gd name="T72" fmla="*/ 51 w 51"/>
                <a:gd name="T73" fmla="*/ 27 h 46"/>
                <a:gd name="T74" fmla="*/ 51 w 51"/>
                <a:gd name="T75" fmla="*/ 22 h 46"/>
                <a:gd name="T76" fmla="*/ 50 w 51"/>
                <a:gd name="T77" fmla="*/ 18 h 46"/>
                <a:gd name="T78" fmla="*/ 48 w 51"/>
                <a:gd name="T79" fmla="*/ 14 h 46"/>
                <a:gd name="T80" fmla="*/ 46 w 51"/>
                <a:gd name="T81" fmla="*/ 10 h 46"/>
                <a:gd name="T82" fmla="*/ 42 w 51"/>
                <a:gd name="T83" fmla="*/ 6 h 46"/>
                <a:gd name="T84" fmla="*/ 38 w 51"/>
                <a:gd name="T85" fmla="*/ 3 h 46"/>
                <a:gd name="T86" fmla="*/ 33 w 51"/>
                <a:gd name="T87" fmla="*/ 0 h 46"/>
                <a:gd name="T88" fmla="*/ 27 w 51"/>
                <a:gd name="T89" fmla="*/ 0 h 46"/>
                <a:gd name="T90" fmla="*/ 23 w 51"/>
                <a:gd name="T91" fmla="*/ 0 h 46"/>
                <a:gd name="T92" fmla="*/ 18 w 51"/>
                <a:gd name="T93" fmla="*/ 0 h 46"/>
                <a:gd name="T94" fmla="*/ 16 w 51"/>
                <a:gd name="T95"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1" h="46">
                  <a:moveTo>
                    <a:pt x="16" y="1"/>
                  </a:moveTo>
                  <a:lnTo>
                    <a:pt x="15" y="2"/>
                  </a:lnTo>
                  <a:lnTo>
                    <a:pt x="15" y="3"/>
                  </a:lnTo>
                  <a:lnTo>
                    <a:pt x="15" y="4"/>
                  </a:lnTo>
                  <a:lnTo>
                    <a:pt x="15" y="5"/>
                  </a:lnTo>
                  <a:lnTo>
                    <a:pt x="16" y="6"/>
                  </a:lnTo>
                  <a:lnTo>
                    <a:pt x="18" y="6"/>
                  </a:lnTo>
                  <a:lnTo>
                    <a:pt x="18" y="7"/>
                  </a:lnTo>
                  <a:lnTo>
                    <a:pt x="20" y="7"/>
                  </a:lnTo>
                  <a:lnTo>
                    <a:pt x="21" y="7"/>
                  </a:lnTo>
                  <a:lnTo>
                    <a:pt x="23" y="8"/>
                  </a:lnTo>
                  <a:lnTo>
                    <a:pt x="24" y="8"/>
                  </a:lnTo>
                  <a:lnTo>
                    <a:pt x="26" y="8"/>
                  </a:lnTo>
                  <a:lnTo>
                    <a:pt x="27" y="9"/>
                  </a:lnTo>
                  <a:lnTo>
                    <a:pt x="30" y="9"/>
                  </a:lnTo>
                  <a:lnTo>
                    <a:pt x="31" y="9"/>
                  </a:lnTo>
                  <a:lnTo>
                    <a:pt x="33" y="10"/>
                  </a:lnTo>
                  <a:lnTo>
                    <a:pt x="35" y="11"/>
                  </a:lnTo>
                  <a:lnTo>
                    <a:pt x="36" y="12"/>
                  </a:lnTo>
                  <a:lnTo>
                    <a:pt x="37" y="13"/>
                  </a:lnTo>
                  <a:lnTo>
                    <a:pt x="39" y="15"/>
                  </a:lnTo>
                  <a:lnTo>
                    <a:pt x="39" y="16"/>
                  </a:lnTo>
                  <a:lnTo>
                    <a:pt x="40" y="17"/>
                  </a:lnTo>
                  <a:lnTo>
                    <a:pt x="40" y="18"/>
                  </a:lnTo>
                  <a:lnTo>
                    <a:pt x="41" y="19"/>
                  </a:lnTo>
                  <a:lnTo>
                    <a:pt x="41" y="21"/>
                  </a:lnTo>
                  <a:lnTo>
                    <a:pt x="42" y="23"/>
                  </a:lnTo>
                  <a:lnTo>
                    <a:pt x="42" y="24"/>
                  </a:lnTo>
                  <a:lnTo>
                    <a:pt x="42" y="27"/>
                  </a:lnTo>
                  <a:lnTo>
                    <a:pt x="41" y="28"/>
                  </a:lnTo>
                  <a:lnTo>
                    <a:pt x="41" y="30"/>
                  </a:lnTo>
                  <a:lnTo>
                    <a:pt x="40" y="31"/>
                  </a:lnTo>
                  <a:lnTo>
                    <a:pt x="39" y="33"/>
                  </a:lnTo>
                  <a:lnTo>
                    <a:pt x="37" y="34"/>
                  </a:lnTo>
                  <a:lnTo>
                    <a:pt x="36" y="35"/>
                  </a:lnTo>
                  <a:lnTo>
                    <a:pt x="36" y="36"/>
                  </a:lnTo>
                  <a:lnTo>
                    <a:pt x="35" y="37"/>
                  </a:lnTo>
                  <a:lnTo>
                    <a:pt x="33" y="38"/>
                  </a:lnTo>
                  <a:lnTo>
                    <a:pt x="32" y="39"/>
                  </a:lnTo>
                  <a:lnTo>
                    <a:pt x="30" y="39"/>
                  </a:lnTo>
                  <a:lnTo>
                    <a:pt x="29" y="39"/>
                  </a:lnTo>
                  <a:lnTo>
                    <a:pt x="28" y="39"/>
                  </a:lnTo>
                  <a:lnTo>
                    <a:pt x="27" y="40"/>
                  </a:lnTo>
                  <a:lnTo>
                    <a:pt x="25" y="39"/>
                  </a:lnTo>
                  <a:lnTo>
                    <a:pt x="24" y="39"/>
                  </a:lnTo>
                  <a:lnTo>
                    <a:pt x="23" y="39"/>
                  </a:lnTo>
                  <a:lnTo>
                    <a:pt x="22" y="39"/>
                  </a:lnTo>
                  <a:lnTo>
                    <a:pt x="21" y="39"/>
                  </a:lnTo>
                  <a:lnTo>
                    <a:pt x="19" y="38"/>
                  </a:lnTo>
                  <a:lnTo>
                    <a:pt x="17" y="37"/>
                  </a:lnTo>
                  <a:lnTo>
                    <a:pt x="16" y="36"/>
                  </a:lnTo>
                  <a:lnTo>
                    <a:pt x="15" y="36"/>
                  </a:lnTo>
                  <a:lnTo>
                    <a:pt x="14" y="35"/>
                  </a:lnTo>
                  <a:lnTo>
                    <a:pt x="11" y="33"/>
                  </a:lnTo>
                  <a:lnTo>
                    <a:pt x="10" y="32"/>
                  </a:lnTo>
                  <a:lnTo>
                    <a:pt x="10" y="30"/>
                  </a:lnTo>
                  <a:lnTo>
                    <a:pt x="10" y="30"/>
                  </a:lnTo>
                  <a:lnTo>
                    <a:pt x="9" y="28"/>
                  </a:lnTo>
                  <a:lnTo>
                    <a:pt x="9" y="27"/>
                  </a:lnTo>
                  <a:lnTo>
                    <a:pt x="9" y="26"/>
                  </a:lnTo>
                  <a:lnTo>
                    <a:pt x="8" y="25"/>
                  </a:lnTo>
                  <a:lnTo>
                    <a:pt x="8" y="24"/>
                  </a:lnTo>
                  <a:lnTo>
                    <a:pt x="7" y="24"/>
                  </a:lnTo>
                  <a:lnTo>
                    <a:pt x="6" y="21"/>
                  </a:lnTo>
                  <a:lnTo>
                    <a:pt x="5" y="21"/>
                  </a:lnTo>
                  <a:lnTo>
                    <a:pt x="3" y="21"/>
                  </a:lnTo>
                  <a:lnTo>
                    <a:pt x="2" y="21"/>
                  </a:lnTo>
                  <a:lnTo>
                    <a:pt x="1" y="22"/>
                  </a:lnTo>
                  <a:lnTo>
                    <a:pt x="0" y="23"/>
                  </a:lnTo>
                  <a:lnTo>
                    <a:pt x="0" y="24"/>
                  </a:lnTo>
                  <a:lnTo>
                    <a:pt x="0" y="25"/>
                  </a:lnTo>
                  <a:lnTo>
                    <a:pt x="0" y="27"/>
                  </a:lnTo>
                  <a:lnTo>
                    <a:pt x="0" y="27"/>
                  </a:lnTo>
                  <a:lnTo>
                    <a:pt x="1" y="29"/>
                  </a:lnTo>
                  <a:lnTo>
                    <a:pt x="1" y="30"/>
                  </a:lnTo>
                  <a:lnTo>
                    <a:pt x="2" y="31"/>
                  </a:lnTo>
                  <a:lnTo>
                    <a:pt x="3" y="33"/>
                  </a:lnTo>
                  <a:lnTo>
                    <a:pt x="4" y="34"/>
                  </a:lnTo>
                  <a:lnTo>
                    <a:pt x="5" y="35"/>
                  </a:lnTo>
                  <a:lnTo>
                    <a:pt x="5" y="36"/>
                  </a:lnTo>
                  <a:lnTo>
                    <a:pt x="6" y="37"/>
                  </a:lnTo>
                  <a:lnTo>
                    <a:pt x="7" y="39"/>
                  </a:lnTo>
                  <a:lnTo>
                    <a:pt x="8" y="39"/>
                  </a:lnTo>
                  <a:lnTo>
                    <a:pt x="10" y="41"/>
                  </a:lnTo>
                  <a:lnTo>
                    <a:pt x="11" y="42"/>
                  </a:lnTo>
                  <a:lnTo>
                    <a:pt x="12" y="43"/>
                  </a:lnTo>
                  <a:lnTo>
                    <a:pt x="14" y="44"/>
                  </a:lnTo>
                  <a:lnTo>
                    <a:pt x="16" y="44"/>
                  </a:lnTo>
                  <a:lnTo>
                    <a:pt x="18" y="45"/>
                  </a:lnTo>
                  <a:lnTo>
                    <a:pt x="19" y="45"/>
                  </a:lnTo>
                  <a:lnTo>
                    <a:pt x="21" y="45"/>
                  </a:lnTo>
                  <a:lnTo>
                    <a:pt x="23" y="46"/>
                  </a:lnTo>
                  <a:lnTo>
                    <a:pt x="25" y="46"/>
                  </a:lnTo>
                  <a:lnTo>
                    <a:pt x="27" y="46"/>
                  </a:lnTo>
                  <a:lnTo>
                    <a:pt x="29" y="46"/>
                  </a:lnTo>
                  <a:lnTo>
                    <a:pt x="31" y="46"/>
                  </a:lnTo>
                  <a:lnTo>
                    <a:pt x="33" y="46"/>
                  </a:lnTo>
                  <a:lnTo>
                    <a:pt x="35" y="45"/>
                  </a:lnTo>
                  <a:lnTo>
                    <a:pt x="36" y="44"/>
                  </a:lnTo>
                  <a:lnTo>
                    <a:pt x="38" y="43"/>
                  </a:lnTo>
                  <a:lnTo>
                    <a:pt x="40" y="42"/>
                  </a:lnTo>
                  <a:lnTo>
                    <a:pt x="42" y="41"/>
                  </a:lnTo>
                  <a:lnTo>
                    <a:pt x="44" y="39"/>
                  </a:lnTo>
                  <a:lnTo>
                    <a:pt x="45" y="38"/>
                  </a:lnTo>
                  <a:lnTo>
                    <a:pt x="47" y="36"/>
                  </a:lnTo>
                  <a:lnTo>
                    <a:pt x="48" y="35"/>
                  </a:lnTo>
                  <a:lnTo>
                    <a:pt x="48" y="33"/>
                  </a:lnTo>
                  <a:lnTo>
                    <a:pt x="49" y="31"/>
                  </a:lnTo>
                  <a:lnTo>
                    <a:pt x="50" y="30"/>
                  </a:lnTo>
                  <a:lnTo>
                    <a:pt x="50" y="28"/>
                  </a:lnTo>
                  <a:lnTo>
                    <a:pt x="51" y="27"/>
                  </a:lnTo>
                  <a:lnTo>
                    <a:pt x="51" y="25"/>
                  </a:lnTo>
                  <a:lnTo>
                    <a:pt x="51" y="24"/>
                  </a:lnTo>
                  <a:lnTo>
                    <a:pt x="51" y="22"/>
                  </a:lnTo>
                  <a:lnTo>
                    <a:pt x="51" y="21"/>
                  </a:lnTo>
                  <a:lnTo>
                    <a:pt x="50" y="20"/>
                  </a:lnTo>
                  <a:lnTo>
                    <a:pt x="50" y="18"/>
                  </a:lnTo>
                  <a:lnTo>
                    <a:pt x="49" y="17"/>
                  </a:lnTo>
                  <a:lnTo>
                    <a:pt x="49" y="15"/>
                  </a:lnTo>
                  <a:lnTo>
                    <a:pt x="48" y="14"/>
                  </a:lnTo>
                  <a:lnTo>
                    <a:pt x="48" y="13"/>
                  </a:lnTo>
                  <a:lnTo>
                    <a:pt x="47" y="11"/>
                  </a:lnTo>
                  <a:lnTo>
                    <a:pt x="46" y="10"/>
                  </a:lnTo>
                  <a:lnTo>
                    <a:pt x="45" y="9"/>
                  </a:lnTo>
                  <a:lnTo>
                    <a:pt x="44" y="7"/>
                  </a:lnTo>
                  <a:lnTo>
                    <a:pt x="42" y="6"/>
                  </a:lnTo>
                  <a:lnTo>
                    <a:pt x="41" y="5"/>
                  </a:lnTo>
                  <a:lnTo>
                    <a:pt x="39" y="3"/>
                  </a:lnTo>
                  <a:lnTo>
                    <a:pt x="38" y="3"/>
                  </a:lnTo>
                  <a:lnTo>
                    <a:pt x="36" y="2"/>
                  </a:lnTo>
                  <a:lnTo>
                    <a:pt x="35" y="1"/>
                  </a:lnTo>
                  <a:lnTo>
                    <a:pt x="33" y="0"/>
                  </a:lnTo>
                  <a:lnTo>
                    <a:pt x="31" y="0"/>
                  </a:lnTo>
                  <a:lnTo>
                    <a:pt x="29" y="0"/>
                  </a:lnTo>
                  <a:lnTo>
                    <a:pt x="27" y="0"/>
                  </a:lnTo>
                  <a:lnTo>
                    <a:pt x="25" y="0"/>
                  </a:lnTo>
                  <a:lnTo>
                    <a:pt x="23" y="0"/>
                  </a:lnTo>
                  <a:lnTo>
                    <a:pt x="23" y="0"/>
                  </a:lnTo>
                  <a:lnTo>
                    <a:pt x="21" y="0"/>
                  </a:lnTo>
                  <a:lnTo>
                    <a:pt x="19" y="0"/>
                  </a:lnTo>
                  <a:lnTo>
                    <a:pt x="18" y="0"/>
                  </a:lnTo>
                  <a:lnTo>
                    <a:pt x="16" y="1"/>
                  </a:lnTo>
                  <a:lnTo>
                    <a:pt x="16" y="1"/>
                  </a:lnTo>
                  <a:lnTo>
                    <a:pt x="1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238"/>
            <p:cNvSpPr>
              <a:spLocks/>
            </p:cNvSpPr>
            <p:nvPr/>
          </p:nvSpPr>
          <p:spPr bwMode="auto">
            <a:xfrm>
              <a:off x="2693" y="1747"/>
              <a:ext cx="24" cy="25"/>
            </a:xfrm>
            <a:custGeom>
              <a:avLst/>
              <a:gdLst>
                <a:gd name="T0" fmla="*/ 24 w 24"/>
                <a:gd name="T1" fmla="*/ 3 h 25"/>
                <a:gd name="T2" fmla="*/ 23 w 24"/>
                <a:gd name="T3" fmla="*/ 3 h 25"/>
                <a:gd name="T4" fmla="*/ 22 w 24"/>
                <a:gd name="T5" fmla="*/ 4 h 25"/>
                <a:gd name="T6" fmla="*/ 20 w 24"/>
                <a:gd name="T7" fmla="*/ 4 h 25"/>
                <a:gd name="T8" fmla="*/ 18 w 24"/>
                <a:gd name="T9" fmla="*/ 5 h 25"/>
                <a:gd name="T10" fmla="*/ 16 w 24"/>
                <a:gd name="T11" fmla="*/ 6 h 25"/>
                <a:gd name="T12" fmla="*/ 14 w 24"/>
                <a:gd name="T13" fmla="*/ 7 h 25"/>
                <a:gd name="T14" fmla="*/ 12 w 24"/>
                <a:gd name="T15" fmla="*/ 8 h 25"/>
                <a:gd name="T16" fmla="*/ 11 w 24"/>
                <a:gd name="T17" fmla="*/ 9 h 25"/>
                <a:gd name="T18" fmla="*/ 10 w 24"/>
                <a:gd name="T19" fmla="*/ 10 h 25"/>
                <a:gd name="T20" fmla="*/ 10 w 24"/>
                <a:gd name="T21" fmla="*/ 11 h 25"/>
                <a:gd name="T22" fmla="*/ 9 w 24"/>
                <a:gd name="T23" fmla="*/ 12 h 25"/>
                <a:gd name="T24" fmla="*/ 9 w 24"/>
                <a:gd name="T25" fmla="*/ 13 h 25"/>
                <a:gd name="T26" fmla="*/ 8 w 24"/>
                <a:gd name="T27" fmla="*/ 14 h 25"/>
                <a:gd name="T28" fmla="*/ 7 w 24"/>
                <a:gd name="T29" fmla="*/ 16 h 25"/>
                <a:gd name="T30" fmla="*/ 7 w 24"/>
                <a:gd name="T31" fmla="*/ 17 h 25"/>
                <a:gd name="T32" fmla="*/ 7 w 24"/>
                <a:gd name="T33" fmla="*/ 19 h 25"/>
                <a:gd name="T34" fmla="*/ 6 w 24"/>
                <a:gd name="T35" fmla="*/ 19 h 25"/>
                <a:gd name="T36" fmla="*/ 6 w 24"/>
                <a:gd name="T37" fmla="*/ 21 h 25"/>
                <a:gd name="T38" fmla="*/ 5 w 24"/>
                <a:gd name="T39" fmla="*/ 22 h 25"/>
                <a:gd name="T40" fmla="*/ 5 w 24"/>
                <a:gd name="T41" fmla="*/ 23 h 25"/>
                <a:gd name="T42" fmla="*/ 5 w 24"/>
                <a:gd name="T43" fmla="*/ 25 h 25"/>
                <a:gd name="T44" fmla="*/ 5 w 24"/>
                <a:gd name="T45" fmla="*/ 25 h 25"/>
                <a:gd name="T46" fmla="*/ 5 w 24"/>
                <a:gd name="T47" fmla="*/ 25 h 25"/>
                <a:gd name="T48" fmla="*/ 4 w 24"/>
                <a:gd name="T49" fmla="*/ 25 h 25"/>
                <a:gd name="T50" fmla="*/ 3 w 24"/>
                <a:gd name="T51" fmla="*/ 25 h 25"/>
                <a:gd name="T52" fmla="*/ 3 w 24"/>
                <a:gd name="T53" fmla="*/ 24 h 25"/>
                <a:gd name="T54" fmla="*/ 2 w 24"/>
                <a:gd name="T55" fmla="*/ 22 h 25"/>
                <a:gd name="T56" fmla="*/ 1 w 24"/>
                <a:gd name="T57" fmla="*/ 21 h 25"/>
                <a:gd name="T58" fmla="*/ 0 w 24"/>
                <a:gd name="T59" fmla="*/ 20 h 25"/>
                <a:gd name="T60" fmla="*/ 0 w 24"/>
                <a:gd name="T61" fmla="*/ 19 h 25"/>
                <a:gd name="T62" fmla="*/ 0 w 24"/>
                <a:gd name="T63" fmla="*/ 17 h 25"/>
                <a:gd name="T64" fmla="*/ 0 w 24"/>
                <a:gd name="T65" fmla="*/ 16 h 25"/>
                <a:gd name="T66" fmla="*/ 0 w 24"/>
                <a:gd name="T67" fmla="*/ 14 h 25"/>
                <a:gd name="T68" fmla="*/ 1 w 24"/>
                <a:gd name="T69" fmla="*/ 13 h 25"/>
                <a:gd name="T70" fmla="*/ 1 w 24"/>
                <a:gd name="T71" fmla="*/ 11 h 25"/>
                <a:gd name="T72" fmla="*/ 2 w 24"/>
                <a:gd name="T73" fmla="*/ 10 h 25"/>
                <a:gd name="T74" fmla="*/ 3 w 24"/>
                <a:gd name="T75" fmla="*/ 7 h 25"/>
                <a:gd name="T76" fmla="*/ 3 w 24"/>
                <a:gd name="T77" fmla="*/ 6 h 25"/>
                <a:gd name="T78" fmla="*/ 4 w 24"/>
                <a:gd name="T79" fmla="*/ 4 h 25"/>
                <a:gd name="T80" fmla="*/ 5 w 24"/>
                <a:gd name="T81" fmla="*/ 4 h 25"/>
                <a:gd name="T82" fmla="*/ 6 w 24"/>
                <a:gd name="T83" fmla="*/ 2 h 25"/>
                <a:gd name="T84" fmla="*/ 7 w 24"/>
                <a:gd name="T85" fmla="*/ 1 h 25"/>
                <a:gd name="T86" fmla="*/ 8 w 24"/>
                <a:gd name="T87" fmla="*/ 1 h 25"/>
                <a:gd name="T88" fmla="*/ 9 w 24"/>
                <a:gd name="T89" fmla="*/ 1 h 25"/>
                <a:gd name="T90" fmla="*/ 11 w 24"/>
                <a:gd name="T91" fmla="*/ 0 h 25"/>
                <a:gd name="T92" fmla="*/ 13 w 24"/>
                <a:gd name="T93" fmla="*/ 0 h 25"/>
                <a:gd name="T94" fmla="*/ 15 w 24"/>
                <a:gd name="T95" fmla="*/ 0 h 25"/>
                <a:gd name="T96" fmla="*/ 18 w 24"/>
                <a:gd name="T97" fmla="*/ 1 h 25"/>
                <a:gd name="T98" fmla="*/ 20 w 24"/>
                <a:gd name="T99" fmla="*/ 1 h 25"/>
                <a:gd name="T100" fmla="*/ 22 w 24"/>
                <a:gd name="T101" fmla="*/ 2 h 25"/>
                <a:gd name="T102" fmla="*/ 23 w 24"/>
                <a:gd name="T103" fmla="*/ 3 h 25"/>
                <a:gd name="T104" fmla="*/ 24 w 24"/>
                <a:gd name="T105" fmla="*/ 3 h 25"/>
                <a:gd name="T106" fmla="*/ 24 w 24"/>
                <a:gd name="T107"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 h="25">
                  <a:moveTo>
                    <a:pt x="24" y="3"/>
                  </a:moveTo>
                  <a:lnTo>
                    <a:pt x="23" y="3"/>
                  </a:lnTo>
                  <a:lnTo>
                    <a:pt x="22" y="4"/>
                  </a:lnTo>
                  <a:lnTo>
                    <a:pt x="20" y="4"/>
                  </a:lnTo>
                  <a:lnTo>
                    <a:pt x="18" y="5"/>
                  </a:lnTo>
                  <a:lnTo>
                    <a:pt x="16" y="6"/>
                  </a:lnTo>
                  <a:lnTo>
                    <a:pt x="14" y="7"/>
                  </a:lnTo>
                  <a:lnTo>
                    <a:pt x="12" y="8"/>
                  </a:lnTo>
                  <a:lnTo>
                    <a:pt x="11" y="9"/>
                  </a:lnTo>
                  <a:lnTo>
                    <a:pt x="10" y="10"/>
                  </a:lnTo>
                  <a:lnTo>
                    <a:pt x="10" y="11"/>
                  </a:lnTo>
                  <a:lnTo>
                    <a:pt x="9" y="12"/>
                  </a:lnTo>
                  <a:lnTo>
                    <a:pt x="9" y="13"/>
                  </a:lnTo>
                  <a:lnTo>
                    <a:pt x="8" y="14"/>
                  </a:lnTo>
                  <a:lnTo>
                    <a:pt x="7" y="16"/>
                  </a:lnTo>
                  <a:lnTo>
                    <a:pt x="7" y="17"/>
                  </a:lnTo>
                  <a:lnTo>
                    <a:pt x="7" y="19"/>
                  </a:lnTo>
                  <a:lnTo>
                    <a:pt x="6" y="19"/>
                  </a:lnTo>
                  <a:lnTo>
                    <a:pt x="6" y="21"/>
                  </a:lnTo>
                  <a:lnTo>
                    <a:pt x="5" y="22"/>
                  </a:lnTo>
                  <a:lnTo>
                    <a:pt x="5" y="23"/>
                  </a:lnTo>
                  <a:lnTo>
                    <a:pt x="5" y="25"/>
                  </a:lnTo>
                  <a:lnTo>
                    <a:pt x="5" y="25"/>
                  </a:lnTo>
                  <a:lnTo>
                    <a:pt x="5" y="25"/>
                  </a:lnTo>
                  <a:lnTo>
                    <a:pt x="4" y="25"/>
                  </a:lnTo>
                  <a:lnTo>
                    <a:pt x="3" y="25"/>
                  </a:lnTo>
                  <a:lnTo>
                    <a:pt x="3" y="24"/>
                  </a:lnTo>
                  <a:lnTo>
                    <a:pt x="2" y="22"/>
                  </a:lnTo>
                  <a:lnTo>
                    <a:pt x="1" y="21"/>
                  </a:lnTo>
                  <a:lnTo>
                    <a:pt x="0" y="20"/>
                  </a:lnTo>
                  <a:lnTo>
                    <a:pt x="0" y="19"/>
                  </a:lnTo>
                  <a:lnTo>
                    <a:pt x="0" y="17"/>
                  </a:lnTo>
                  <a:lnTo>
                    <a:pt x="0" y="16"/>
                  </a:lnTo>
                  <a:lnTo>
                    <a:pt x="0" y="14"/>
                  </a:lnTo>
                  <a:lnTo>
                    <a:pt x="1" y="13"/>
                  </a:lnTo>
                  <a:lnTo>
                    <a:pt x="1" y="11"/>
                  </a:lnTo>
                  <a:lnTo>
                    <a:pt x="2" y="10"/>
                  </a:lnTo>
                  <a:lnTo>
                    <a:pt x="3" y="7"/>
                  </a:lnTo>
                  <a:lnTo>
                    <a:pt x="3" y="6"/>
                  </a:lnTo>
                  <a:lnTo>
                    <a:pt x="4" y="4"/>
                  </a:lnTo>
                  <a:lnTo>
                    <a:pt x="5" y="4"/>
                  </a:lnTo>
                  <a:lnTo>
                    <a:pt x="6" y="2"/>
                  </a:lnTo>
                  <a:lnTo>
                    <a:pt x="7" y="1"/>
                  </a:lnTo>
                  <a:lnTo>
                    <a:pt x="8" y="1"/>
                  </a:lnTo>
                  <a:lnTo>
                    <a:pt x="9" y="1"/>
                  </a:lnTo>
                  <a:lnTo>
                    <a:pt x="11" y="0"/>
                  </a:lnTo>
                  <a:lnTo>
                    <a:pt x="13" y="0"/>
                  </a:lnTo>
                  <a:lnTo>
                    <a:pt x="15" y="0"/>
                  </a:lnTo>
                  <a:lnTo>
                    <a:pt x="18" y="1"/>
                  </a:lnTo>
                  <a:lnTo>
                    <a:pt x="20" y="1"/>
                  </a:lnTo>
                  <a:lnTo>
                    <a:pt x="22" y="2"/>
                  </a:lnTo>
                  <a:lnTo>
                    <a:pt x="23" y="3"/>
                  </a:lnTo>
                  <a:lnTo>
                    <a:pt x="24" y="3"/>
                  </a:lnTo>
                  <a:lnTo>
                    <a:pt x="2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239"/>
            <p:cNvSpPr>
              <a:spLocks/>
            </p:cNvSpPr>
            <p:nvPr/>
          </p:nvSpPr>
          <p:spPr bwMode="auto">
            <a:xfrm>
              <a:off x="2755" y="1802"/>
              <a:ext cx="62" cy="43"/>
            </a:xfrm>
            <a:custGeom>
              <a:avLst/>
              <a:gdLst>
                <a:gd name="T0" fmla="*/ 37 w 62"/>
                <a:gd name="T1" fmla="*/ 36 h 43"/>
                <a:gd name="T2" fmla="*/ 31 w 62"/>
                <a:gd name="T3" fmla="*/ 36 h 43"/>
                <a:gd name="T4" fmla="*/ 25 w 62"/>
                <a:gd name="T5" fmla="*/ 35 h 43"/>
                <a:gd name="T6" fmla="*/ 21 w 62"/>
                <a:gd name="T7" fmla="*/ 34 h 43"/>
                <a:gd name="T8" fmla="*/ 15 w 62"/>
                <a:gd name="T9" fmla="*/ 33 h 43"/>
                <a:gd name="T10" fmla="*/ 12 w 62"/>
                <a:gd name="T11" fmla="*/ 28 h 43"/>
                <a:gd name="T12" fmla="*/ 11 w 62"/>
                <a:gd name="T13" fmla="*/ 25 h 43"/>
                <a:gd name="T14" fmla="*/ 11 w 62"/>
                <a:gd name="T15" fmla="*/ 20 h 43"/>
                <a:gd name="T16" fmla="*/ 13 w 62"/>
                <a:gd name="T17" fmla="*/ 15 h 43"/>
                <a:gd name="T18" fmla="*/ 18 w 62"/>
                <a:gd name="T19" fmla="*/ 10 h 43"/>
                <a:gd name="T20" fmla="*/ 25 w 62"/>
                <a:gd name="T21" fmla="*/ 8 h 43"/>
                <a:gd name="T22" fmla="*/ 31 w 62"/>
                <a:gd name="T23" fmla="*/ 6 h 43"/>
                <a:gd name="T24" fmla="*/ 38 w 62"/>
                <a:gd name="T25" fmla="*/ 7 h 43"/>
                <a:gd name="T26" fmla="*/ 42 w 62"/>
                <a:gd name="T27" fmla="*/ 8 h 43"/>
                <a:gd name="T28" fmla="*/ 46 w 62"/>
                <a:gd name="T29" fmla="*/ 10 h 43"/>
                <a:gd name="T30" fmla="*/ 51 w 62"/>
                <a:gd name="T31" fmla="*/ 15 h 43"/>
                <a:gd name="T32" fmla="*/ 52 w 62"/>
                <a:gd name="T33" fmla="*/ 18 h 43"/>
                <a:gd name="T34" fmla="*/ 52 w 62"/>
                <a:gd name="T35" fmla="*/ 21 h 43"/>
                <a:gd name="T36" fmla="*/ 50 w 62"/>
                <a:gd name="T37" fmla="*/ 25 h 43"/>
                <a:gd name="T38" fmla="*/ 46 w 62"/>
                <a:gd name="T39" fmla="*/ 28 h 43"/>
                <a:gd name="T40" fmla="*/ 58 w 62"/>
                <a:gd name="T41" fmla="*/ 27 h 43"/>
                <a:gd name="T42" fmla="*/ 60 w 62"/>
                <a:gd name="T43" fmla="*/ 24 h 43"/>
                <a:gd name="T44" fmla="*/ 61 w 62"/>
                <a:gd name="T45" fmla="*/ 20 h 43"/>
                <a:gd name="T46" fmla="*/ 62 w 62"/>
                <a:gd name="T47" fmla="*/ 16 h 43"/>
                <a:gd name="T48" fmla="*/ 62 w 62"/>
                <a:gd name="T49" fmla="*/ 12 h 43"/>
                <a:gd name="T50" fmla="*/ 59 w 62"/>
                <a:gd name="T51" fmla="*/ 8 h 43"/>
                <a:gd name="T52" fmla="*/ 53 w 62"/>
                <a:gd name="T53" fmla="*/ 5 h 43"/>
                <a:gd name="T54" fmla="*/ 47 w 62"/>
                <a:gd name="T55" fmla="*/ 3 h 43"/>
                <a:gd name="T56" fmla="*/ 42 w 62"/>
                <a:gd name="T57" fmla="*/ 1 h 43"/>
                <a:gd name="T58" fmla="*/ 39 w 62"/>
                <a:gd name="T59" fmla="*/ 1 h 43"/>
                <a:gd name="T60" fmla="*/ 35 w 62"/>
                <a:gd name="T61" fmla="*/ 0 h 43"/>
                <a:gd name="T62" fmla="*/ 30 w 62"/>
                <a:gd name="T63" fmla="*/ 0 h 43"/>
                <a:gd name="T64" fmla="*/ 26 w 62"/>
                <a:gd name="T65" fmla="*/ 0 h 43"/>
                <a:gd name="T66" fmla="*/ 21 w 62"/>
                <a:gd name="T67" fmla="*/ 1 h 43"/>
                <a:gd name="T68" fmla="*/ 14 w 62"/>
                <a:gd name="T69" fmla="*/ 4 h 43"/>
                <a:gd name="T70" fmla="*/ 9 w 62"/>
                <a:gd name="T71" fmla="*/ 9 h 43"/>
                <a:gd name="T72" fmla="*/ 5 w 62"/>
                <a:gd name="T73" fmla="*/ 13 h 43"/>
                <a:gd name="T74" fmla="*/ 2 w 62"/>
                <a:gd name="T75" fmla="*/ 18 h 43"/>
                <a:gd name="T76" fmla="*/ 0 w 62"/>
                <a:gd name="T77" fmla="*/ 23 h 43"/>
                <a:gd name="T78" fmla="*/ 0 w 62"/>
                <a:gd name="T79" fmla="*/ 27 h 43"/>
                <a:gd name="T80" fmla="*/ 1 w 62"/>
                <a:gd name="T81" fmla="*/ 31 h 43"/>
                <a:gd name="T82" fmla="*/ 3 w 62"/>
                <a:gd name="T83" fmla="*/ 34 h 43"/>
                <a:gd name="T84" fmla="*/ 7 w 62"/>
                <a:gd name="T85" fmla="*/ 37 h 43"/>
                <a:gd name="T86" fmla="*/ 11 w 62"/>
                <a:gd name="T87" fmla="*/ 40 h 43"/>
                <a:gd name="T88" fmla="*/ 15 w 62"/>
                <a:gd name="T89" fmla="*/ 41 h 43"/>
                <a:gd name="T90" fmla="*/ 21 w 62"/>
                <a:gd name="T91" fmla="*/ 43 h 43"/>
                <a:gd name="T92" fmla="*/ 26 w 62"/>
                <a:gd name="T93" fmla="*/ 43 h 43"/>
                <a:gd name="T94" fmla="*/ 31 w 62"/>
                <a:gd name="T95" fmla="*/ 43 h 43"/>
                <a:gd name="T96" fmla="*/ 39 w 62"/>
                <a:gd name="T9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2" h="43">
                  <a:moveTo>
                    <a:pt x="39" y="36"/>
                  </a:moveTo>
                  <a:lnTo>
                    <a:pt x="38" y="36"/>
                  </a:lnTo>
                  <a:lnTo>
                    <a:pt x="37" y="36"/>
                  </a:lnTo>
                  <a:lnTo>
                    <a:pt x="36" y="36"/>
                  </a:lnTo>
                  <a:lnTo>
                    <a:pt x="34" y="36"/>
                  </a:lnTo>
                  <a:lnTo>
                    <a:pt x="31" y="36"/>
                  </a:lnTo>
                  <a:lnTo>
                    <a:pt x="29" y="36"/>
                  </a:lnTo>
                  <a:lnTo>
                    <a:pt x="27" y="36"/>
                  </a:lnTo>
                  <a:lnTo>
                    <a:pt x="25" y="35"/>
                  </a:lnTo>
                  <a:lnTo>
                    <a:pt x="24" y="35"/>
                  </a:lnTo>
                  <a:lnTo>
                    <a:pt x="22" y="35"/>
                  </a:lnTo>
                  <a:lnTo>
                    <a:pt x="21" y="34"/>
                  </a:lnTo>
                  <a:lnTo>
                    <a:pt x="20" y="34"/>
                  </a:lnTo>
                  <a:lnTo>
                    <a:pt x="17" y="34"/>
                  </a:lnTo>
                  <a:lnTo>
                    <a:pt x="15" y="33"/>
                  </a:lnTo>
                  <a:lnTo>
                    <a:pt x="13" y="31"/>
                  </a:lnTo>
                  <a:lnTo>
                    <a:pt x="13" y="30"/>
                  </a:lnTo>
                  <a:lnTo>
                    <a:pt x="12" y="28"/>
                  </a:lnTo>
                  <a:lnTo>
                    <a:pt x="11" y="27"/>
                  </a:lnTo>
                  <a:lnTo>
                    <a:pt x="11" y="25"/>
                  </a:lnTo>
                  <a:lnTo>
                    <a:pt x="11" y="25"/>
                  </a:lnTo>
                  <a:lnTo>
                    <a:pt x="11" y="23"/>
                  </a:lnTo>
                  <a:lnTo>
                    <a:pt x="11" y="22"/>
                  </a:lnTo>
                  <a:lnTo>
                    <a:pt x="11" y="20"/>
                  </a:lnTo>
                  <a:lnTo>
                    <a:pt x="12" y="18"/>
                  </a:lnTo>
                  <a:lnTo>
                    <a:pt x="13" y="17"/>
                  </a:lnTo>
                  <a:lnTo>
                    <a:pt x="13" y="15"/>
                  </a:lnTo>
                  <a:lnTo>
                    <a:pt x="15" y="13"/>
                  </a:lnTo>
                  <a:lnTo>
                    <a:pt x="17" y="12"/>
                  </a:lnTo>
                  <a:lnTo>
                    <a:pt x="18" y="10"/>
                  </a:lnTo>
                  <a:lnTo>
                    <a:pt x="20" y="9"/>
                  </a:lnTo>
                  <a:lnTo>
                    <a:pt x="22" y="8"/>
                  </a:lnTo>
                  <a:lnTo>
                    <a:pt x="25" y="8"/>
                  </a:lnTo>
                  <a:lnTo>
                    <a:pt x="26" y="7"/>
                  </a:lnTo>
                  <a:lnTo>
                    <a:pt x="29" y="6"/>
                  </a:lnTo>
                  <a:lnTo>
                    <a:pt x="31" y="6"/>
                  </a:lnTo>
                  <a:lnTo>
                    <a:pt x="33" y="7"/>
                  </a:lnTo>
                  <a:lnTo>
                    <a:pt x="35" y="7"/>
                  </a:lnTo>
                  <a:lnTo>
                    <a:pt x="38" y="7"/>
                  </a:lnTo>
                  <a:lnTo>
                    <a:pt x="39" y="7"/>
                  </a:lnTo>
                  <a:lnTo>
                    <a:pt x="40" y="8"/>
                  </a:lnTo>
                  <a:lnTo>
                    <a:pt x="42" y="8"/>
                  </a:lnTo>
                  <a:lnTo>
                    <a:pt x="43" y="9"/>
                  </a:lnTo>
                  <a:lnTo>
                    <a:pt x="45" y="9"/>
                  </a:lnTo>
                  <a:lnTo>
                    <a:pt x="46" y="10"/>
                  </a:lnTo>
                  <a:lnTo>
                    <a:pt x="48" y="11"/>
                  </a:lnTo>
                  <a:lnTo>
                    <a:pt x="50" y="13"/>
                  </a:lnTo>
                  <a:lnTo>
                    <a:pt x="51" y="15"/>
                  </a:lnTo>
                  <a:lnTo>
                    <a:pt x="52" y="16"/>
                  </a:lnTo>
                  <a:lnTo>
                    <a:pt x="52" y="17"/>
                  </a:lnTo>
                  <a:lnTo>
                    <a:pt x="52" y="18"/>
                  </a:lnTo>
                  <a:lnTo>
                    <a:pt x="52" y="19"/>
                  </a:lnTo>
                  <a:lnTo>
                    <a:pt x="52" y="21"/>
                  </a:lnTo>
                  <a:lnTo>
                    <a:pt x="52" y="21"/>
                  </a:lnTo>
                  <a:lnTo>
                    <a:pt x="51" y="22"/>
                  </a:lnTo>
                  <a:lnTo>
                    <a:pt x="50" y="24"/>
                  </a:lnTo>
                  <a:lnTo>
                    <a:pt x="50" y="25"/>
                  </a:lnTo>
                  <a:lnTo>
                    <a:pt x="48" y="26"/>
                  </a:lnTo>
                  <a:lnTo>
                    <a:pt x="47" y="27"/>
                  </a:lnTo>
                  <a:lnTo>
                    <a:pt x="46" y="28"/>
                  </a:lnTo>
                  <a:lnTo>
                    <a:pt x="46" y="28"/>
                  </a:lnTo>
                  <a:lnTo>
                    <a:pt x="57" y="28"/>
                  </a:lnTo>
                  <a:lnTo>
                    <a:pt x="58" y="27"/>
                  </a:lnTo>
                  <a:lnTo>
                    <a:pt x="58" y="26"/>
                  </a:lnTo>
                  <a:lnTo>
                    <a:pt x="59" y="25"/>
                  </a:lnTo>
                  <a:lnTo>
                    <a:pt x="60" y="24"/>
                  </a:lnTo>
                  <a:lnTo>
                    <a:pt x="60" y="23"/>
                  </a:lnTo>
                  <a:lnTo>
                    <a:pt x="61" y="21"/>
                  </a:lnTo>
                  <a:lnTo>
                    <a:pt x="61" y="20"/>
                  </a:lnTo>
                  <a:lnTo>
                    <a:pt x="62" y="19"/>
                  </a:lnTo>
                  <a:lnTo>
                    <a:pt x="62" y="18"/>
                  </a:lnTo>
                  <a:lnTo>
                    <a:pt x="62" y="16"/>
                  </a:lnTo>
                  <a:lnTo>
                    <a:pt x="62" y="15"/>
                  </a:lnTo>
                  <a:lnTo>
                    <a:pt x="62" y="13"/>
                  </a:lnTo>
                  <a:lnTo>
                    <a:pt x="62" y="12"/>
                  </a:lnTo>
                  <a:lnTo>
                    <a:pt x="62" y="11"/>
                  </a:lnTo>
                  <a:lnTo>
                    <a:pt x="60" y="9"/>
                  </a:lnTo>
                  <a:lnTo>
                    <a:pt x="59" y="8"/>
                  </a:lnTo>
                  <a:lnTo>
                    <a:pt x="57" y="7"/>
                  </a:lnTo>
                  <a:lnTo>
                    <a:pt x="55" y="6"/>
                  </a:lnTo>
                  <a:lnTo>
                    <a:pt x="53" y="5"/>
                  </a:lnTo>
                  <a:lnTo>
                    <a:pt x="52" y="4"/>
                  </a:lnTo>
                  <a:lnTo>
                    <a:pt x="49" y="3"/>
                  </a:lnTo>
                  <a:lnTo>
                    <a:pt x="47" y="3"/>
                  </a:lnTo>
                  <a:lnTo>
                    <a:pt x="45" y="2"/>
                  </a:lnTo>
                  <a:lnTo>
                    <a:pt x="44" y="2"/>
                  </a:lnTo>
                  <a:lnTo>
                    <a:pt x="42" y="1"/>
                  </a:lnTo>
                  <a:lnTo>
                    <a:pt x="41" y="1"/>
                  </a:lnTo>
                  <a:lnTo>
                    <a:pt x="39" y="1"/>
                  </a:lnTo>
                  <a:lnTo>
                    <a:pt x="39" y="1"/>
                  </a:lnTo>
                  <a:lnTo>
                    <a:pt x="38" y="0"/>
                  </a:lnTo>
                  <a:lnTo>
                    <a:pt x="36" y="0"/>
                  </a:lnTo>
                  <a:lnTo>
                    <a:pt x="35" y="0"/>
                  </a:lnTo>
                  <a:lnTo>
                    <a:pt x="33" y="0"/>
                  </a:lnTo>
                  <a:lnTo>
                    <a:pt x="32" y="0"/>
                  </a:lnTo>
                  <a:lnTo>
                    <a:pt x="30" y="0"/>
                  </a:lnTo>
                  <a:lnTo>
                    <a:pt x="29" y="0"/>
                  </a:lnTo>
                  <a:lnTo>
                    <a:pt x="28" y="0"/>
                  </a:lnTo>
                  <a:lnTo>
                    <a:pt x="26" y="0"/>
                  </a:lnTo>
                  <a:lnTo>
                    <a:pt x="26" y="0"/>
                  </a:lnTo>
                  <a:lnTo>
                    <a:pt x="23" y="1"/>
                  </a:lnTo>
                  <a:lnTo>
                    <a:pt x="21" y="1"/>
                  </a:lnTo>
                  <a:lnTo>
                    <a:pt x="18" y="2"/>
                  </a:lnTo>
                  <a:lnTo>
                    <a:pt x="16" y="3"/>
                  </a:lnTo>
                  <a:lnTo>
                    <a:pt x="14" y="4"/>
                  </a:lnTo>
                  <a:lnTo>
                    <a:pt x="13" y="6"/>
                  </a:lnTo>
                  <a:lnTo>
                    <a:pt x="11" y="7"/>
                  </a:lnTo>
                  <a:lnTo>
                    <a:pt x="9" y="9"/>
                  </a:lnTo>
                  <a:lnTo>
                    <a:pt x="7" y="10"/>
                  </a:lnTo>
                  <a:lnTo>
                    <a:pt x="6" y="12"/>
                  </a:lnTo>
                  <a:lnTo>
                    <a:pt x="5" y="13"/>
                  </a:lnTo>
                  <a:lnTo>
                    <a:pt x="4" y="15"/>
                  </a:lnTo>
                  <a:lnTo>
                    <a:pt x="3" y="17"/>
                  </a:lnTo>
                  <a:lnTo>
                    <a:pt x="2" y="18"/>
                  </a:lnTo>
                  <a:lnTo>
                    <a:pt x="1" y="20"/>
                  </a:lnTo>
                  <a:lnTo>
                    <a:pt x="1" y="22"/>
                  </a:lnTo>
                  <a:lnTo>
                    <a:pt x="0" y="23"/>
                  </a:lnTo>
                  <a:lnTo>
                    <a:pt x="0" y="25"/>
                  </a:lnTo>
                  <a:lnTo>
                    <a:pt x="0" y="25"/>
                  </a:lnTo>
                  <a:lnTo>
                    <a:pt x="0" y="27"/>
                  </a:lnTo>
                  <a:lnTo>
                    <a:pt x="0" y="28"/>
                  </a:lnTo>
                  <a:lnTo>
                    <a:pt x="1" y="29"/>
                  </a:lnTo>
                  <a:lnTo>
                    <a:pt x="1" y="31"/>
                  </a:lnTo>
                  <a:lnTo>
                    <a:pt x="2" y="32"/>
                  </a:lnTo>
                  <a:lnTo>
                    <a:pt x="3" y="33"/>
                  </a:lnTo>
                  <a:lnTo>
                    <a:pt x="3" y="34"/>
                  </a:lnTo>
                  <a:lnTo>
                    <a:pt x="4" y="35"/>
                  </a:lnTo>
                  <a:lnTo>
                    <a:pt x="6" y="36"/>
                  </a:lnTo>
                  <a:lnTo>
                    <a:pt x="7" y="37"/>
                  </a:lnTo>
                  <a:lnTo>
                    <a:pt x="8" y="38"/>
                  </a:lnTo>
                  <a:lnTo>
                    <a:pt x="10" y="39"/>
                  </a:lnTo>
                  <a:lnTo>
                    <a:pt x="11" y="40"/>
                  </a:lnTo>
                  <a:lnTo>
                    <a:pt x="13" y="40"/>
                  </a:lnTo>
                  <a:lnTo>
                    <a:pt x="14" y="41"/>
                  </a:lnTo>
                  <a:lnTo>
                    <a:pt x="15" y="41"/>
                  </a:lnTo>
                  <a:lnTo>
                    <a:pt x="17" y="42"/>
                  </a:lnTo>
                  <a:lnTo>
                    <a:pt x="19" y="42"/>
                  </a:lnTo>
                  <a:lnTo>
                    <a:pt x="21" y="43"/>
                  </a:lnTo>
                  <a:lnTo>
                    <a:pt x="23" y="43"/>
                  </a:lnTo>
                  <a:lnTo>
                    <a:pt x="25" y="43"/>
                  </a:lnTo>
                  <a:lnTo>
                    <a:pt x="26" y="43"/>
                  </a:lnTo>
                  <a:lnTo>
                    <a:pt x="28" y="43"/>
                  </a:lnTo>
                  <a:lnTo>
                    <a:pt x="29" y="43"/>
                  </a:lnTo>
                  <a:lnTo>
                    <a:pt x="31" y="43"/>
                  </a:lnTo>
                  <a:lnTo>
                    <a:pt x="32" y="43"/>
                  </a:lnTo>
                  <a:lnTo>
                    <a:pt x="33" y="43"/>
                  </a:lnTo>
                  <a:lnTo>
                    <a:pt x="39" y="36"/>
                  </a:lnTo>
                  <a:lnTo>
                    <a:pt x="39"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240"/>
            <p:cNvSpPr>
              <a:spLocks/>
            </p:cNvSpPr>
            <p:nvPr/>
          </p:nvSpPr>
          <p:spPr bwMode="auto">
            <a:xfrm>
              <a:off x="2794" y="1757"/>
              <a:ext cx="49" cy="43"/>
            </a:xfrm>
            <a:custGeom>
              <a:avLst/>
              <a:gdLst>
                <a:gd name="T0" fmla="*/ 39 w 49"/>
                <a:gd name="T1" fmla="*/ 7 h 43"/>
                <a:gd name="T2" fmla="*/ 35 w 49"/>
                <a:gd name="T3" fmla="*/ 6 h 43"/>
                <a:gd name="T4" fmla="*/ 31 w 49"/>
                <a:gd name="T5" fmla="*/ 6 h 43"/>
                <a:gd name="T6" fmla="*/ 27 w 49"/>
                <a:gd name="T7" fmla="*/ 6 h 43"/>
                <a:gd name="T8" fmla="*/ 24 w 49"/>
                <a:gd name="T9" fmla="*/ 6 h 43"/>
                <a:gd name="T10" fmla="*/ 20 w 49"/>
                <a:gd name="T11" fmla="*/ 7 h 43"/>
                <a:gd name="T12" fmla="*/ 16 w 49"/>
                <a:gd name="T13" fmla="*/ 9 h 43"/>
                <a:gd name="T14" fmla="*/ 13 w 49"/>
                <a:gd name="T15" fmla="*/ 10 h 43"/>
                <a:gd name="T16" fmla="*/ 11 w 49"/>
                <a:gd name="T17" fmla="*/ 12 h 43"/>
                <a:gd name="T18" fmla="*/ 9 w 49"/>
                <a:gd name="T19" fmla="*/ 15 h 43"/>
                <a:gd name="T20" fmla="*/ 8 w 49"/>
                <a:gd name="T21" fmla="*/ 18 h 43"/>
                <a:gd name="T22" fmla="*/ 8 w 49"/>
                <a:gd name="T23" fmla="*/ 23 h 43"/>
                <a:gd name="T24" fmla="*/ 9 w 49"/>
                <a:gd name="T25" fmla="*/ 27 h 43"/>
                <a:gd name="T26" fmla="*/ 10 w 49"/>
                <a:gd name="T27" fmla="*/ 30 h 43"/>
                <a:gd name="T28" fmla="*/ 12 w 49"/>
                <a:gd name="T29" fmla="*/ 33 h 43"/>
                <a:gd name="T30" fmla="*/ 14 w 49"/>
                <a:gd name="T31" fmla="*/ 35 h 43"/>
                <a:gd name="T32" fmla="*/ 16 w 49"/>
                <a:gd name="T33" fmla="*/ 36 h 43"/>
                <a:gd name="T34" fmla="*/ 20 w 49"/>
                <a:gd name="T35" fmla="*/ 37 h 43"/>
                <a:gd name="T36" fmla="*/ 24 w 49"/>
                <a:gd name="T37" fmla="*/ 37 h 43"/>
                <a:gd name="T38" fmla="*/ 27 w 49"/>
                <a:gd name="T39" fmla="*/ 36 h 43"/>
                <a:gd name="T40" fmla="*/ 31 w 49"/>
                <a:gd name="T41" fmla="*/ 36 h 43"/>
                <a:gd name="T42" fmla="*/ 34 w 49"/>
                <a:gd name="T43" fmla="*/ 36 h 43"/>
                <a:gd name="T44" fmla="*/ 37 w 49"/>
                <a:gd name="T45" fmla="*/ 35 h 43"/>
                <a:gd name="T46" fmla="*/ 38 w 49"/>
                <a:gd name="T47" fmla="*/ 35 h 43"/>
                <a:gd name="T48" fmla="*/ 37 w 49"/>
                <a:gd name="T49" fmla="*/ 37 h 43"/>
                <a:gd name="T50" fmla="*/ 35 w 49"/>
                <a:gd name="T51" fmla="*/ 39 h 43"/>
                <a:gd name="T52" fmla="*/ 33 w 49"/>
                <a:gd name="T53" fmla="*/ 40 h 43"/>
                <a:gd name="T54" fmla="*/ 30 w 49"/>
                <a:gd name="T55" fmla="*/ 41 h 43"/>
                <a:gd name="T56" fmla="*/ 27 w 49"/>
                <a:gd name="T57" fmla="*/ 42 h 43"/>
                <a:gd name="T58" fmla="*/ 24 w 49"/>
                <a:gd name="T59" fmla="*/ 43 h 43"/>
                <a:gd name="T60" fmla="*/ 20 w 49"/>
                <a:gd name="T61" fmla="*/ 43 h 43"/>
                <a:gd name="T62" fmla="*/ 16 w 49"/>
                <a:gd name="T63" fmla="*/ 43 h 43"/>
                <a:gd name="T64" fmla="*/ 13 w 49"/>
                <a:gd name="T65" fmla="*/ 43 h 43"/>
                <a:gd name="T66" fmla="*/ 9 w 49"/>
                <a:gd name="T67" fmla="*/ 42 h 43"/>
                <a:gd name="T68" fmla="*/ 6 w 49"/>
                <a:gd name="T69" fmla="*/ 40 h 43"/>
                <a:gd name="T70" fmla="*/ 3 w 49"/>
                <a:gd name="T71" fmla="*/ 39 h 43"/>
                <a:gd name="T72" fmla="*/ 1 w 49"/>
                <a:gd name="T73" fmla="*/ 36 h 43"/>
                <a:gd name="T74" fmla="*/ 0 w 49"/>
                <a:gd name="T75" fmla="*/ 33 h 43"/>
                <a:gd name="T76" fmla="*/ 0 w 49"/>
                <a:gd name="T77" fmla="*/ 29 h 43"/>
                <a:gd name="T78" fmla="*/ 0 w 49"/>
                <a:gd name="T79" fmla="*/ 26 h 43"/>
                <a:gd name="T80" fmla="*/ 0 w 49"/>
                <a:gd name="T81" fmla="*/ 22 h 43"/>
                <a:gd name="T82" fmla="*/ 0 w 49"/>
                <a:gd name="T83" fmla="*/ 19 h 43"/>
                <a:gd name="T84" fmla="*/ 0 w 49"/>
                <a:gd name="T85" fmla="*/ 17 h 43"/>
                <a:gd name="T86" fmla="*/ 1 w 49"/>
                <a:gd name="T87" fmla="*/ 14 h 43"/>
                <a:gd name="T88" fmla="*/ 3 w 49"/>
                <a:gd name="T89" fmla="*/ 12 h 43"/>
                <a:gd name="T90" fmla="*/ 6 w 49"/>
                <a:gd name="T91" fmla="*/ 9 h 43"/>
                <a:gd name="T92" fmla="*/ 9 w 49"/>
                <a:gd name="T93" fmla="*/ 6 h 43"/>
                <a:gd name="T94" fmla="*/ 12 w 49"/>
                <a:gd name="T95" fmla="*/ 5 h 43"/>
                <a:gd name="T96" fmla="*/ 14 w 49"/>
                <a:gd name="T97" fmla="*/ 3 h 43"/>
                <a:gd name="T98" fmla="*/ 17 w 49"/>
                <a:gd name="T99" fmla="*/ 2 h 43"/>
                <a:gd name="T100" fmla="*/ 19 w 49"/>
                <a:gd name="T101" fmla="*/ 1 h 43"/>
                <a:gd name="T102" fmla="*/ 22 w 49"/>
                <a:gd name="T103" fmla="*/ 0 h 43"/>
                <a:gd name="T104" fmla="*/ 25 w 49"/>
                <a:gd name="T105" fmla="*/ 0 h 43"/>
                <a:gd name="T106" fmla="*/ 28 w 49"/>
                <a:gd name="T107" fmla="*/ 0 h 43"/>
                <a:gd name="T108" fmla="*/ 31 w 49"/>
                <a:gd name="T109" fmla="*/ 0 h 43"/>
                <a:gd name="T110" fmla="*/ 34 w 49"/>
                <a:gd name="T111" fmla="*/ 0 h 43"/>
                <a:gd name="T112" fmla="*/ 38 w 49"/>
                <a:gd name="T113" fmla="*/ 1 h 43"/>
                <a:gd name="T114" fmla="*/ 39 w 49"/>
                <a:gd name="T115" fmla="*/ 2 h 43"/>
                <a:gd name="T116" fmla="*/ 42 w 49"/>
                <a:gd name="T117" fmla="*/ 3 h 43"/>
                <a:gd name="T118" fmla="*/ 46 w 49"/>
                <a:gd name="T119" fmla="*/ 7 h 43"/>
                <a:gd name="T120" fmla="*/ 47 w 49"/>
                <a:gd name="T121" fmla="*/ 10 h 43"/>
                <a:gd name="T122" fmla="*/ 49 w 49"/>
                <a:gd name="T123" fmla="*/ 12 h 43"/>
                <a:gd name="T124" fmla="*/ 40 w 49"/>
                <a:gd name="T125"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 h="43">
                  <a:moveTo>
                    <a:pt x="40" y="8"/>
                  </a:moveTo>
                  <a:lnTo>
                    <a:pt x="39" y="7"/>
                  </a:lnTo>
                  <a:lnTo>
                    <a:pt x="37" y="7"/>
                  </a:lnTo>
                  <a:lnTo>
                    <a:pt x="35" y="6"/>
                  </a:lnTo>
                  <a:lnTo>
                    <a:pt x="33" y="6"/>
                  </a:lnTo>
                  <a:lnTo>
                    <a:pt x="31" y="6"/>
                  </a:lnTo>
                  <a:lnTo>
                    <a:pt x="29" y="6"/>
                  </a:lnTo>
                  <a:lnTo>
                    <a:pt x="27" y="6"/>
                  </a:lnTo>
                  <a:lnTo>
                    <a:pt x="26" y="6"/>
                  </a:lnTo>
                  <a:lnTo>
                    <a:pt x="24" y="6"/>
                  </a:lnTo>
                  <a:lnTo>
                    <a:pt x="22" y="7"/>
                  </a:lnTo>
                  <a:lnTo>
                    <a:pt x="20" y="7"/>
                  </a:lnTo>
                  <a:lnTo>
                    <a:pt x="18" y="8"/>
                  </a:lnTo>
                  <a:lnTo>
                    <a:pt x="16" y="9"/>
                  </a:lnTo>
                  <a:lnTo>
                    <a:pt x="14" y="9"/>
                  </a:lnTo>
                  <a:lnTo>
                    <a:pt x="13" y="10"/>
                  </a:lnTo>
                  <a:lnTo>
                    <a:pt x="12" y="11"/>
                  </a:lnTo>
                  <a:lnTo>
                    <a:pt x="11" y="12"/>
                  </a:lnTo>
                  <a:lnTo>
                    <a:pt x="10" y="14"/>
                  </a:lnTo>
                  <a:lnTo>
                    <a:pt x="9" y="15"/>
                  </a:lnTo>
                  <a:lnTo>
                    <a:pt x="8" y="17"/>
                  </a:lnTo>
                  <a:lnTo>
                    <a:pt x="8" y="18"/>
                  </a:lnTo>
                  <a:lnTo>
                    <a:pt x="8" y="21"/>
                  </a:lnTo>
                  <a:lnTo>
                    <a:pt x="8" y="23"/>
                  </a:lnTo>
                  <a:lnTo>
                    <a:pt x="9" y="24"/>
                  </a:lnTo>
                  <a:lnTo>
                    <a:pt x="9" y="27"/>
                  </a:lnTo>
                  <a:lnTo>
                    <a:pt x="10" y="28"/>
                  </a:lnTo>
                  <a:lnTo>
                    <a:pt x="10" y="30"/>
                  </a:lnTo>
                  <a:lnTo>
                    <a:pt x="11" y="32"/>
                  </a:lnTo>
                  <a:lnTo>
                    <a:pt x="12" y="33"/>
                  </a:lnTo>
                  <a:lnTo>
                    <a:pt x="13" y="34"/>
                  </a:lnTo>
                  <a:lnTo>
                    <a:pt x="14" y="35"/>
                  </a:lnTo>
                  <a:lnTo>
                    <a:pt x="15" y="36"/>
                  </a:lnTo>
                  <a:lnTo>
                    <a:pt x="16" y="36"/>
                  </a:lnTo>
                  <a:lnTo>
                    <a:pt x="18" y="37"/>
                  </a:lnTo>
                  <a:lnTo>
                    <a:pt x="20" y="37"/>
                  </a:lnTo>
                  <a:lnTo>
                    <a:pt x="22" y="37"/>
                  </a:lnTo>
                  <a:lnTo>
                    <a:pt x="24" y="37"/>
                  </a:lnTo>
                  <a:lnTo>
                    <a:pt x="26" y="37"/>
                  </a:lnTo>
                  <a:lnTo>
                    <a:pt x="27" y="36"/>
                  </a:lnTo>
                  <a:lnTo>
                    <a:pt x="29" y="36"/>
                  </a:lnTo>
                  <a:lnTo>
                    <a:pt x="31" y="36"/>
                  </a:lnTo>
                  <a:lnTo>
                    <a:pt x="32" y="36"/>
                  </a:lnTo>
                  <a:lnTo>
                    <a:pt x="34" y="36"/>
                  </a:lnTo>
                  <a:lnTo>
                    <a:pt x="35" y="35"/>
                  </a:lnTo>
                  <a:lnTo>
                    <a:pt x="37" y="35"/>
                  </a:lnTo>
                  <a:lnTo>
                    <a:pt x="38" y="35"/>
                  </a:lnTo>
                  <a:lnTo>
                    <a:pt x="38" y="35"/>
                  </a:lnTo>
                  <a:lnTo>
                    <a:pt x="38" y="36"/>
                  </a:lnTo>
                  <a:lnTo>
                    <a:pt x="37" y="37"/>
                  </a:lnTo>
                  <a:lnTo>
                    <a:pt x="36" y="38"/>
                  </a:lnTo>
                  <a:lnTo>
                    <a:pt x="35" y="39"/>
                  </a:lnTo>
                  <a:lnTo>
                    <a:pt x="34" y="40"/>
                  </a:lnTo>
                  <a:lnTo>
                    <a:pt x="33" y="40"/>
                  </a:lnTo>
                  <a:lnTo>
                    <a:pt x="32" y="41"/>
                  </a:lnTo>
                  <a:lnTo>
                    <a:pt x="30" y="41"/>
                  </a:lnTo>
                  <a:lnTo>
                    <a:pt x="29" y="42"/>
                  </a:lnTo>
                  <a:lnTo>
                    <a:pt x="27" y="42"/>
                  </a:lnTo>
                  <a:lnTo>
                    <a:pt x="26" y="42"/>
                  </a:lnTo>
                  <a:lnTo>
                    <a:pt x="24" y="43"/>
                  </a:lnTo>
                  <a:lnTo>
                    <a:pt x="22" y="43"/>
                  </a:lnTo>
                  <a:lnTo>
                    <a:pt x="20" y="43"/>
                  </a:lnTo>
                  <a:lnTo>
                    <a:pt x="18" y="43"/>
                  </a:lnTo>
                  <a:lnTo>
                    <a:pt x="16" y="43"/>
                  </a:lnTo>
                  <a:lnTo>
                    <a:pt x="14" y="43"/>
                  </a:lnTo>
                  <a:lnTo>
                    <a:pt x="13" y="43"/>
                  </a:lnTo>
                  <a:lnTo>
                    <a:pt x="11" y="42"/>
                  </a:lnTo>
                  <a:lnTo>
                    <a:pt x="9" y="42"/>
                  </a:lnTo>
                  <a:lnTo>
                    <a:pt x="8" y="42"/>
                  </a:lnTo>
                  <a:lnTo>
                    <a:pt x="6" y="40"/>
                  </a:lnTo>
                  <a:lnTo>
                    <a:pt x="5" y="39"/>
                  </a:lnTo>
                  <a:lnTo>
                    <a:pt x="3" y="39"/>
                  </a:lnTo>
                  <a:lnTo>
                    <a:pt x="3" y="37"/>
                  </a:lnTo>
                  <a:lnTo>
                    <a:pt x="1" y="36"/>
                  </a:lnTo>
                  <a:lnTo>
                    <a:pt x="1" y="34"/>
                  </a:lnTo>
                  <a:lnTo>
                    <a:pt x="0" y="33"/>
                  </a:lnTo>
                  <a:lnTo>
                    <a:pt x="0" y="31"/>
                  </a:lnTo>
                  <a:lnTo>
                    <a:pt x="0" y="29"/>
                  </a:lnTo>
                  <a:lnTo>
                    <a:pt x="0" y="27"/>
                  </a:lnTo>
                  <a:lnTo>
                    <a:pt x="0" y="26"/>
                  </a:lnTo>
                  <a:lnTo>
                    <a:pt x="0" y="24"/>
                  </a:lnTo>
                  <a:lnTo>
                    <a:pt x="0" y="22"/>
                  </a:lnTo>
                  <a:lnTo>
                    <a:pt x="0" y="21"/>
                  </a:lnTo>
                  <a:lnTo>
                    <a:pt x="0" y="19"/>
                  </a:lnTo>
                  <a:lnTo>
                    <a:pt x="0" y="18"/>
                  </a:lnTo>
                  <a:lnTo>
                    <a:pt x="0" y="17"/>
                  </a:lnTo>
                  <a:lnTo>
                    <a:pt x="0" y="15"/>
                  </a:lnTo>
                  <a:lnTo>
                    <a:pt x="1" y="14"/>
                  </a:lnTo>
                  <a:lnTo>
                    <a:pt x="2" y="13"/>
                  </a:lnTo>
                  <a:lnTo>
                    <a:pt x="3" y="12"/>
                  </a:lnTo>
                  <a:lnTo>
                    <a:pt x="5" y="10"/>
                  </a:lnTo>
                  <a:lnTo>
                    <a:pt x="6" y="9"/>
                  </a:lnTo>
                  <a:lnTo>
                    <a:pt x="8" y="8"/>
                  </a:lnTo>
                  <a:lnTo>
                    <a:pt x="9" y="6"/>
                  </a:lnTo>
                  <a:lnTo>
                    <a:pt x="10" y="6"/>
                  </a:lnTo>
                  <a:lnTo>
                    <a:pt x="12" y="5"/>
                  </a:lnTo>
                  <a:lnTo>
                    <a:pt x="13" y="4"/>
                  </a:lnTo>
                  <a:lnTo>
                    <a:pt x="14" y="3"/>
                  </a:lnTo>
                  <a:lnTo>
                    <a:pt x="15" y="3"/>
                  </a:lnTo>
                  <a:lnTo>
                    <a:pt x="17" y="2"/>
                  </a:lnTo>
                  <a:lnTo>
                    <a:pt x="18" y="2"/>
                  </a:lnTo>
                  <a:lnTo>
                    <a:pt x="19" y="1"/>
                  </a:lnTo>
                  <a:lnTo>
                    <a:pt x="21" y="0"/>
                  </a:lnTo>
                  <a:lnTo>
                    <a:pt x="22" y="0"/>
                  </a:lnTo>
                  <a:lnTo>
                    <a:pt x="24" y="0"/>
                  </a:lnTo>
                  <a:lnTo>
                    <a:pt x="25" y="0"/>
                  </a:lnTo>
                  <a:lnTo>
                    <a:pt x="26" y="0"/>
                  </a:lnTo>
                  <a:lnTo>
                    <a:pt x="28" y="0"/>
                  </a:lnTo>
                  <a:lnTo>
                    <a:pt x="30" y="0"/>
                  </a:lnTo>
                  <a:lnTo>
                    <a:pt x="31" y="0"/>
                  </a:lnTo>
                  <a:lnTo>
                    <a:pt x="33" y="0"/>
                  </a:lnTo>
                  <a:lnTo>
                    <a:pt x="34" y="0"/>
                  </a:lnTo>
                  <a:lnTo>
                    <a:pt x="36" y="1"/>
                  </a:lnTo>
                  <a:lnTo>
                    <a:pt x="38" y="1"/>
                  </a:lnTo>
                  <a:lnTo>
                    <a:pt x="39" y="1"/>
                  </a:lnTo>
                  <a:lnTo>
                    <a:pt x="39" y="2"/>
                  </a:lnTo>
                  <a:lnTo>
                    <a:pt x="40" y="3"/>
                  </a:lnTo>
                  <a:lnTo>
                    <a:pt x="42" y="3"/>
                  </a:lnTo>
                  <a:lnTo>
                    <a:pt x="44" y="5"/>
                  </a:lnTo>
                  <a:lnTo>
                    <a:pt x="46" y="7"/>
                  </a:lnTo>
                  <a:lnTo>
                    <a:pt x="47" y="9"/>
                  </a:lnTo>
                  <a:lnTo>
                    <a:pt x="47" y="10"/>
                  </a:lnTo>
                  <a:lnTo>
                    <a:pt x="48" y="12"/>
                  </a:lnTo>
                  <a:lnTo>
                    <a:pt x="49" y="12"/>
                  </a:lnTo>
                  <a:lnTo>
                    <a:pt x="49" y="12"/>
                  </a:lnTo>
                  <a:lnTo>
                    <a:pt x="40" y="8"/>
                  </a:lnTo>
                  <a:lnTo>
                    <a:pt x="4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241"/>
            <p:cNvSpPr>
              <a:spLocks/>
            </p:cNvSpPr>
            <p:nvPr/>
          </p:nvSpPr>
          <p:spPr bwMode="auto">
            <a:xfrm>
              <a:off x="2821" y="1760"/>
              <a:ext cx="24" cy="39"/>
            </a:xfrm>
            <a:custGeom>
              <a:avLst/>
              <a:gdLst>
                <a:gd name="T0" fmla="*/ 5 w 24"/>
                <a:gd name="T1" fmla="*/ 0 h 39"/>
                <a:gd name="T2" fmla="*/ 5 w 24"/>
                <a:gd name="T3" fmla="*/ 0 h 39"/>
                <a:gd name="T4" fmla="*/ 7 w 24"/>
                <a:gd name="T5" fmla="*/ 1 h 39"/>
                <a:gd name="T6" fmla="*/ 9 w 24"/>
                <a:gd name="T7" fmla="*/ 2 h 39"/>
                <a:gd name="T8" fmla="*/ 11 w 24"/>
                <a:gd name="T9" fmla="*/ 4 h 39"/>
                <a:gd name="T10" fmla="*/ 12 w 24"/>
                <a:gd name="T11" fmla="*/ 5 h 39"/>
                <a:gd name="T12" fmla="*/ 13 w 24"/>
                <a:gd name="T13" fmla="*/ 6 h 39"/>
                <a:gd name="T14" fmla="*/ 13 w 24"/>
                <a:gd name="T15" fmla="*/ 6 h 39"/>
                <a:gd name="T16" fmla="*/ 14 w 24"/>
                <a:gd name="T17" fmla="*/ 8 h 39"/>
                <a:gd name="T18" fmla="*/ 15 w 24"/>
                <a:gd name="T19" fmla="*/ 9 h 39"/>
                <a:gd name="T20" fmla="*/ 16 w 24"/>
                <a:gd name="T21" fmla="*/ 9 h 39"/>
                <a:gd name="T22" fmla="*/ 16 w 24"/>
                <a:gd name="T23" fmla="*/ 11 h 39"/>
                <a:gd name="T24" fmla="*/ 17 w 24"/>
                <a:gd name="T25" fmla="*/ 12 h 39"/>
                <a:gd name="T26" fmla="*/ 16 w 24"/>
                <a:gd name="T27" fmla="*/ 13 h 39"/>
                <a:gd name="T28" fmla="*/ 16 w 24"/>
                <a:gd name="T29" fmla="*/ 15 h 39"/>
                <a:gd name="T30" fmla="*/ 16 w 24"/>
                <a:gd name="T31" fmla="*/ 15 h 39"/>
                <a:gd name="T32" fmla="*/ 16 w 24"/>
                <a:gd name="T33" fmla="*/ 17 h 39"/>
                <a:gd name="T34" fmla="*/ 15 w 24"/>
                <a:gd name="T35" fmla="*/ 18 h 39"/>
                <a:gd name="T36" fmla="*/ 15 w 24"/>
                <a:gd name="T37" fmla="*/ 19 h 39"/>
                <a:gd name="T38" fmla="*/ 14 w 24"/>
                <a:gd name="T39" fmla="*/ 21 h 39"/>
                <a:gd name="T40" fmla="*/ 14 w 24"/>
                <a:gd name="T41" fmla="*/ 22 h 39"/>
                <a:gd name="T42" fmla="*/ 13 w 24"/>
                <a:gd name="T43" fmla="*/ 23 h 39"/>
                <a:gd name="T44" fmla="*/ 13 w 24"/>
                <a:gd name="T45" fmla="*/ 24 h 39"/>
                <a:gd name="T46" fmla="*/ 12 w 24"/>
                <a:gd name="T47" fmla="*/ 24 h 39"/>
                <a:gd name="T48" fmla="*/ 12 w 24"/>
                <a:gd name="T49" fmla="*/ 25 h 39"/>
                <a:gd name="T50" fmla="*/ 12 w 24"/>
                <a:gd name="T51" fmla="*/ 27 h 39"/>
                <a:gd name="T52" fmla="*/ 12 w 24"/>
                <a:gd name="T53" fmla="*/ 27 h 39"/>
                <a:gd name="T54" fmla="*/ 0 w 24"/>
                <a:gd name="T55" fmla="*/ 36 h 39"/>
                <a:gd name="T56" fmla="*/ 0 w 24"/>
                <a:gd name="T57" fmla="*/ 36 h 39"/>
                <a:gd name="T58" fmla="*/ 1 w 24"/>
                <a:gd name="T59" fmla="*/ 39 h 39"/>
                <a:gd name="T60" fmla="*/ 1 w 24"/>
                <a:gd name="T61" fmla="*/ 39 h 39"/>
                <a:gd name="T62" fmla="*/ 2 w 24"/>
                <a:gd name="T63" fmla="*/ 39 h 39"/>
                <a:gd name="T64" fmla="*/ 3 w 24"/>
                <a:gd name="T65" fmla="*/ 39 h 39"/>
                <a:gd name="T66" fmla="*/ 5 w 24"/>
                <a:gd name="T67" fmla="*/ 39 h 39"/>
                <a:gd name="T68" fmla="*/ 7 w 24"/>
                <a:gd name="T69" fmla="*/ 38 h 39"/>
                <a:gd name="T70" fmla="*/ 10 w 24"/>
                <a:gd name="T71" fmla="*/ 36 h 39"/>
                <a:gd name="T72" fmla="*/ 11 w 24"/>
                <a:gd name="T73" fmla="*/ 36 h 39"/>
                <a:gd name="T74" fmla="*/ 12 w 24"/>
                <a:gd name="T75" fmla="*/ 35 h 39"/>
                <a:gd name="T76" fmla="*/ 13 w 24"/>
                <a:gd name="T77" fmla="*/ 34 h 39"/>
                <a:gd name="T78" fmla="*/ 14 w 24"/>
                <a:gd name="T79" fmla="*/ 33 h 39"/>
                <a:gd name="T80" fmla="*/ 15 w 24"/>
                <a:gd name="T81" fmla="*/ 32 h 39"/>
                <a:gd name="T82" fmla="*/ 17 w 24"/>
                <a:gd name="T83" fmla="*/ 31 h 39"/>
                <a:gd name="T84" fmla="*/ 18 w 24"/>
                <a:gd name="T85" fmla="*/ 30 h 39"/>
                <a:gd name="T86" fmla="*/ 19 w 24"/>
                <a:gd name="T87" fmla="*/ 30 h 39"/>
                <a:gd name="T88" fmla="*/ 21 w 24"/>
                <a:gd name="T89" fmla="*/ 27 h 39"/>
                <a:gd name="T90" fmla="*/ 23 w 24"/>
                <a:gd name="T91" fmla="*/ 26 h 39"/>
                <a:gd name="T92" fmla="*/ 23 w 24"/>
                <a:gd name="T93" fmla="*/ 25 h 39"/>
                <a:gd name="T94" fmla="*/ 24 w 24"/>
                <a:gd name="T95" fmla="*/ 24 h 39"/>
                <a:gd name="T96" fmla="*/ 24 w 24"/>
                <a:gd name="T97" fmla="*/ 23 h 39"/>
                <a:gd name="T98" fmla="*/ 24 w 24"/>
                <a:gd name="T99" fmla="*/ 21 h 39"/>
                <a:gd name="T100" fmla="*/ 24 w 24"/>
                <a:gd name="T101" fmla="*/ 20 h 39"/>
                <a:gd name="T102" fmla="*/ 24 w 24"/>
                <a:gd name="T103" fmla="*/ 18 h 39"/>
                <a:gd name="T104" fmla="*/ 24 w 24"/>
                <a:gd name="T105" fmla="*/ 17 h 39"/>
                <a:gd name="T106" fmla="*/ 24 w 24"/>
                <a:gd name="T107" fmla="*/ 15 h 39"/>
                <a:gd name="T108" fmla="*/ 24 w 24"/>
                <a:gd name="T109" fmla="*/ 14 h 39"/>
                <a:gd name="T110" fmla="*/ 24 w 24"/>
                <a:gd name="T111" fmla="*/ 12 h 39"/>
                <a:gd name="T112" fmla="*/ 24 w 24"/>
                <a:gd name="T113" fmla="*/ 11 h 39"/>
                <a:gd name="T114" fmla="*/ 24 w 24"/>
                <a:gd name="T115" fmla="*/ 10 h 39"/>
                <a:gd name="T116" fmla="*/ 24 w 24"/>
                <a:gd name="T117" fmla="*/ 9 h 39"/>
                <a:gd name="T118" fmla="*/ 24 w 24"/>
                <a:gd name="T119" fmla="*/ 9 h 39"/>
                <a:gd name="T120" fmla="*/ 24 w 24"/>
                <a:gd name="T121" fmla="*/ 8 h 39"/>
                <a:gd name="T122" fmla="*/ 5 w 24"/>
                <a:gd name="T123" fmla="*/ 0 h 39"/>
                <a:gd name="T124" fmla="*/ 5 w 24"/>
                <a:gd name="T12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 h="39">
                  <a:moveTo>
                    <a:pt x="5" y="0"/>
                  </a:moveTo>
                  <a:lnTo>
                    <a:pt x="5" y="0"/>
                  </a:lnTo>
                  <a:lnTo>
                    <a:pt x="7" y="1"/>
                  </a:lnTo>
                  <a:lnTo>
                    <a:pt x="9" y="2"/>
                  </a:lnTo>
                  <a:lnTo>
                    <a:pt x="11" y="4"/>
                  </a:lnTo>
                  <a:lnTo>
                    <a:pt x="12" y="5"/>
                  </a:lnTo>
                  <a:lnTo>
                    <a:pt x="13" y="6"/>
                  </a:lnTo>
                  <a:lnTo>
                    <a:pt x="13" y="6"/>
                  </a:lnTo>
                  <a:lnTo>
                    <a:pt x="14" y="8"/>
                  </a:lnTo>
                  <a:lnTo>
                    <a:pt x="15" y="9"/>
                  </a:lnTo>
                  <a:lnTo>
                    <a:pt x="16" y="9"/>
                  </a:lnTo>
                  <a:lnTo>
                    <a:pt x="16" y="11"/>
                  </a:lnTo>
                  <a:lnTo>
                    <a:pt x="17" y="12"/>
                  </a:lnTo>
                  <a:lnTo>
                    <a:pt x="16" y="13"/>
                  </a:lnTo>
                  <a:lnTo>
                    <a:pt x="16" y="15"/>
                  </a:lnTo>
                  <a:lnTo>
                    <a:pt x="16" y="15"/>
                  </a:lnTo>
                  <a:lnTo>
                    <a:pt x="16" y="17"/>
                  </a:lnTo>
                  <a:lnTo>
                    <a:pt x="15" y="18"/>
                  </a:lnTo>
                  <a:lnTo>
                    <a:pt x="15" y="19"/>
                  </a:lnTo>
                  <a:lnTo>
                    <a:pt x="14" y="21"/>
                  </a:lnTo>
                  <a:lnTo>
                    <a:pt x="14" y="22"/>
                  </a:lnTo>
                  <a:lnTo>
                    <a:pt x="13" y="23"/>
                  </a:lnTo>
                  <a:lnTo>
                    <a:pt x="13" y="24"/>
                  </a:lnTo>
                  <a:lnTo>
                    <a:pt x="12" y="24"/>
                  </a:lnTo>
                  <a:lnTo>
                    <a:pt x="12" y="25"/>
                  </a:lnTo>
                  <a:lnTo>
                    <a:pt x="12" y="27"/>
                  </a:lnTo>
                  <a:lnTo>
                    <a:pt x="12" y="27"/>
                  </a:lnTo>
                  <a:lnTo>
                    <a:pt x="0" y="36"/>
                  </a:lnTo>
                  <a:lnTo>
                    <a:pt x="0" y="36"/>
                  </a:lnTo>
                  <a:lnTo>
                    <a:pt x="1" y="39"/>
                  </a:lnTo>
                  <a:lnTo>
                    <a:pt x="1" y="39"/>
                  </a:lnTo>
                  <a:lnTo>
                    <a:pt x="2" y="39"/>
                  </a:lnTo>
                  <a:lnTo>
                    <a:pt x="3" y="39"/>
                  </a:lnTo>
                  <a:lnTo>
                    <a:pt x="5" y="39"/>
                  </a:lnTo>
                  <a:lnTo>
                    <a:pt x="7" y="38"/>
                  </a:lnTo>
                  <a:lnTo>
                    <a:pt x="10" y="36"/>
                  </a:lnTo>
                  <a:lnTo>
                    <a:pt x="11" y="36"/>
                  </a:lnTo>
                  <a:lnTo>
                    <a:pt x="12" y="35"/>
                  </a:lnTo>
                  <a:lnTo>
                    <a:pt x="13" y="34"/>
                  </a:lnTo>
                  <a:lnTo>
                    <a:pt x="14" y="33"/>
                  </a:lnTo>
                  <a:lnTo>
                    <a:pt x="15" y="32"/>
                  </a:lnTo>
                  <a:lnTo>
                    <a:pt x="17" y="31"/>
                  </a:lnTo>
                  <a:lnTo>
                    <a:pt x="18" y="30"/>
                  </a:lnTo>
                  <a:lnTo>
                    <a:pt x="19" y="30"/>
                  </a:lnTo>
                  <a:lnTo>
                    <a:pt x="21" y="27"/>
                  </a:lnTo>
                  <a:lnTo>
                    <a:pt x="23" y="26"/>
                  </a:lnTo>
                  <a:lnTo>
                    <a:pt x="23" y="25"/>
                  </a:lnTo>
                  <a:lnTo>
                    <a:pt x="24" y="24"/>
                  </a:lnTo>
                  <a:lnTo>
                    <a:pt x="24" y="23"/>
                  </a:lnTo>
                  <a:lnTo>
                    <a:pt x="24" y="21"/>
                  </a:lnTo>
                  <a:lnTo>
                    <a:pt x="24" y="20"/>
                  </a:lnTo>
                  <a:lnTo>
                    <a:pt x="24" y="18"/>
                  </a:lnTo>
                  <a:lnTo>
                    <a:pt x="24" y="17"/>
                  </a:lnTo>
                  <a:lnTo>
                    <a:pt x="24" y="15"/>
                  </a:lnTo>
                  <a:lnTo>
                    <a:pt x="24" y="14"/>
                  </a:lnTo>
                  <a:lnTo>
                    <a:pt x="24" y="12"/>
                  </a:lnTo>
                  <a:lnTo>
                    <a:pt x="24" y="11"/>
                  </a:lnTo>
                  <a:lnTo>
                    <a:pt x="24" y="10"/>
                  </a:lnTo>
                  <a:lnTo>
                    <a:pt x="24" y="9"/>
                  </a:lnTo>
                  <a:lnTo>
                    <a:pt x="24" y="9"/>
                  </a:lnTo>
                  <a:lnTo>
                    <a:pt x="24" y="8"/>
                  </a:lnTo>
                  <a:lnTo>
                    <a:pt x="5" y="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242"/>
            <p:cNvSpPr>
              <a:spLocks/>
            </p:cNvSpPr>
            <p:nvPr/>
          </p:nvSpPr>
          <p:spPr bwMode="auto">
            <a:xfrm>
              <a:off x="2882" y="1775"/>
              <a:ext cx="56" cy="48"/>
            </a:xfrm>
            <a:custGeom>
              <a:avLst/>
              <a:gdLst>
                <a:gd name="T0" fmla="*/ 50 w 56"/>
                <a:gd name="T1" fmla="*/ 19 h 48"/>
                <a:gd name="T2" fmla="*/ 47 w 56"/>
                <a:gd name="T3" fmla="*/ 14 h 48"/>
                <a:gd name="T4" fmla="*/ 42 w 56"/>
                <a:gd name="T5" fmla="*/ 11 h 48"/>
                <a:gd name="T6" fmla="*/ 37 w 56"/>
                <a:gd name="T7" fmla="*/ 9 h 48"/>
                <a:gd name="T8" fmla="*/ 31 w 56"/>
                <a:gd name="T9" fmla="*/ 8 h 48"/>
                <a:gd name="T10" fmla="*/ 27 w 56"/>
                <a:gd name="T11" fmla="*/ 7 h 48"/>
                <a:gd name="T12" fmla="*/ 23 w 56"/>
                <a:gd name="T13" fmla="*/ 8 h 48"/>
                <a:gd name="T14" fmla="*/ 17 w 56"/>
                <a:gd name="T15" fmla="*/ 9 h 48"/>
                <a:gd name="T16" fmla="*/ 15 w 56"/>
                <a:gd name="T17" fmla="*/ 13 h 48"/>
                <a:gd name="T18" fmla="*/ 13 w 56"/>
                <a:gd name="T19" fmla="*/ 16 h 48"/>
                <a:gd name="T20" fmla="*/ 14 w 56"/>
                <a:gd name="T21" fmla="*/ 21 h 48"/>
                <a:gd name="T22" fmla="*/ 14 w 56"/>
                <a:gd name="T23" fmla="*/ 26 h 48"/>
                <a:gd name="T24" fmla="*/ 16 w 56"/>
                <a:gd name="T25" fmla="*/ 30 h 48"/>
                <a:gd name="T26" fmla="*/ 17 w 56"/>
                <a:gd name="T27" fmla="*/ 34 h 48"/>
                <a:gd name="T28" fmla="*/ 18 w 56"/>
                <a:gd name="T29" fmla="*/ 37 h 48"/>
                <a:gd name="T30" fmla="*/ 22 w 56"/>
                <a:gd name="T31" fmla="*/ 40 h 48"/>
                <a:gd name="T32" fmla="*/ 28 w 56"/>
                <a:gd name="T33" fmla="*/ 42 h 48"/>
                <a:gd name="T34" fmla="*/ 31 w 56"/>
                <a:gd name="T35" fmla="*/ 41 h 48"/>
                <a:gd name="T36" fmla="*/ 35 w 56"/>
                <a:gd name="T37" fmla="*/ 40 h 48"/>
                <a:gd name="T38" fmla="*/ 41 w 56"/>
                <a:gd name="T39" fmla="*/ 39 h 48"/>
                <a:gd name="T40" fmla="*/ 44 w 56"/>
                <a:gd name="T41" fmla="*/ 38 h 48"/>
                <a:gd name="T42" fmla="*/ 42 w 56"/>
                <a:gd name="T43" fmla="*/ 46 h 48"/>
                <a:gd name="T44" fmla="*/ 39 w 56"/>
                <a:gd name="T45" fmla="*/ 47 h 48"/>
                <a:gd name="T46" fmla="*/ 33 w 56"/>
                <a:gd name="T47" fmla="*/ 48 h 48"/>
                <a:gd name="T48" fmla="*/ 27 w 56"/>
                <a:gd name="T49" fmla="*/ 47 h 48"/>
                <a:gd name="T50" fmla="*/ 21 w 56"/>
                <a:gd name="T51" fmla="*/ 47 h 48"/>
                <a:gd name="T52" fmla="*/ 16 w 56"/>
                <a:gd name="T53" fmla="*/ 45 h 48"/>
                <a:gd name="T54" fmla="*/ 12 w 56"/>
                <a:gd name="T55" fmla="*/ 41 h 48"/>
                <a:gd name="T56" fmla="*/ 6 w 56"/>
                <a:gd name="T57" fmla="*/ 36 h 48"/>
                <a:gd name="T58" fmla="*/ 2 w 56"/>
                <a:gd name="T59" fmla="*/ 31 h 48"/>
                <a:gd name="T60" fmla="*/ 0 w 56"/>
                <a:gd name="T61" fmla="*/ 26 h 48"/>
                <a:gd name="T62" fmla="*/ 0 w 56"/>
                <a:gd name="T63" fmla="*/ 21 h 48"/>
                <a:gd name="T64" fmla="*/ 3 w 56"/>
                <a:gd name="T65" fmla="*/ 17 h 48"/>
                <a:gd name="T66" fmla="*/ 6 w 56"/>
                <a:gd name="T67" fmla="*/ 12 h 48"/>
                <a:gd name="T68" fmla="*/ 11 w 56"/>
                <a:gd name="T69" fmla="*/ 7 h 48"/>
                <a:gd name="T70" fmla="*/ 16 w 56"/>
                <a:gd name="T71" fmla="*/ 3 h 48"/>
                <a:gd name="T72" fmla="*/ 20 w 56"/>
                <a:gd name="T73" fmla="*/ 1 h 48"/>
                <a:gd name="T74" fmla="*/ 27 w 56"/>
                <a:gd name="T75" fmla="*/ 0 h 48"/>
                <a:gd name="T76" fmla="*/ 32 w 56"/>
                <a:gd name="T77" fmla="*/ 0 h 48"/>
                <a:gd name="T78" fmla="*/ 37 w 56"/>
                <a:gd name="T79" fmla="*/ 1 h 48"/>
                <a:gd name="T80" fmla="*/ 41 w 56"/>
                <a:gd name="T81" fmla="*/ 2 h 48"/>
                <a:gd name="T82" fmla="*/ 45 w 56"/>
                <a:gd name="T83" fmla="*/ 3 h 48"/>
                <a:gd name="T84" fmla="*/ 49 w 56"/>
                <a:gd name="T85" fmla="*/ 6 h 48"/>
                <a:gd name="T86" fmla="*/ 51 w 56"/>
                <a:gd name="T87" fmla="*/ 9 h 48"/>
                <a:gd name="T88" fmla="*/ 53 w 56"/>
                <a:gd name="T89" fmla="*/ 12 h 48"/>
                <a:gd name="T90" fmla="*/ 54 w 56"/>
                <a:gd name="T91" fmla="*/ 15 h 48"/>
                <a:gd name="T92" fmla="*/ 56 w 56"/>
                <a:gd name="T93" fmla="*/ 18 h 48"/>
                <a:gd name="T94" fmla="*/ 50 w 56"/>
                <a:gd name="T95"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 h="48">
                  <a:moveTo>
                    <a:pt x="50" y="21"/>
                  </a:moveTo>
                  <a:lnTo>
                    <a:pt x="50" y="20"/>
                  </a:lnTo>
                  <a:lnTo>
                    <a:pt x="50" y="19"/>
                  </a:lnTo>
                  <a:lnTo>
                    <a:pt x="49" y="18"/>
                  </a:lnTo>
                  <a:lnTo>
                    <a:pt x="49" y="16"/>
                  </a:lnTo>
                  <a:lnTo>
                    <a:pt x="47" y="14"/>
                  </a:lnTo>
                  <a:lnTo>
                    <a:pt x="45" y="12"/>
                  </a:lnTo>
                  <a:lnTo>
                    <a:pt x="43" y="12"/>
                  </a:lnTo>
                  <a:lnTo>
                    <a:pt x="42" y="11"/>
                  </a:lnTo>
                  <a:lnTo>
                    <a:pt x="41" y="10"/>
                  </a:lnTo>
                  <a:lnTo>
                    <a:pt x="39" y="9"/>
                  </a:lnTo>
                  <a:lnTo>
                    <a:pt x="37" y="9"/>
                  </a:lnTo>
                  <a:lnTo>
                    <a:pt x="35" y="9"/>
                  </a:lnTo>
                  <a:lnTo>
                    <a:pt x="33" y="8"/>
                  </a:lnTo>
                  <a:lnTo>
                    <a:pt x="31" y="8"/>
                  </a:lnTo>
                  <a:lnTo>
                    <a:pt x="29" y="8"/>
                  </a:lnTo>
                  <a:lnTo>
                    <a:pt x="28" y="7"/>
                  </a:lnTo>
                  <a:lnTo>
                    <a:pt x="27" y="7"/>
                  </a:lnTo>
                  <a:lnTo>
                    <a:pt x="26" y="7"/>
                  </a:lnTo>
                  <a:lnTo>
                    <a:pt x="24" y="7"/>
                  </a:lnTo>
                  <a:lnTo>
                    <a:pt x="23" y="8"/>
                  </a:lnTo>
                  <a:lnTo>
                    <a:pt x="21" y="8"/>
                  </a:lnTo>
                  <a:lnTo>
                    <a:pt x="20" y="9"/>
                  </a:lnTo>
                  <a:lnTo>
                    <a:pt x="17" y="9"/>
                  </a:lnTo>
                  <a:lnTo>
                    <a:pt x="16" y="11"/>
                  </a:lnTo>
                  <a:lnTo>
                    <a:pt x="15" y="12"/>
                  </a:lnTo>
                  <a:lnTo>
                    <a:pt x="15" y="13"/>
                  </a:lnTo>
                  <a:lnTo>
                    <a:pt x="14" y="14"/>
                  </a:lnTo>
                  <a:lnTo>
                    <a:pt x="14" y="15"/>
                  </a:lnTo>
                  <a:lnTo>
                    <a:pt x="13" y="16"/>
                  </a:lnTo>
                  <a:lnTo>
                    <a:pt x="13" y="18"/>
                  </a:lnTo>
                  <a:lnTo>
                    <a:pt x="13" y="19"/>
                  </a:lnTo>
                  <a:lnTo>
                    <a:pt x="14" y="21"/>
                  </a:lnTo>
                  <a:lnTo>
                    <a:pt x="14" y="22"/>
                  </a:lnTo>
                  <a:lnTo>
                    <a:pt x="14" y="24"/>
                  </a:lnTo>
                  <a:lnTo>
                    <a:pt x="14" y="26"/>
                  </a:lnTo>
                  <a:lnTo>
                    <a:pt x="15" y="27"/>
                  </a:lnTo>
                  <a:lnTo>
                    <a:pt x="15" y="29"/>
                  </a:lnTo>
                  <a:lnTo>
                    <a:pt x="16" y="30"/>
                  </a:lnTo>
                  <a:lnTo>
                    <a:pt x="16" y="32"/>
                  </a:lnTo>
                  <a:lnTo>
                    <a:pt x="16" y="33"/>
                  </a:lnTo>
                  <a:lnTo>
                    <a:pt x="17" y="34"/>
                  </a:lnTo>
                  <a:lnTo>
                    <a:pt x="17" y="35"/>
                  </a:lnTo>
                  <a:lnTo>
                    <a:pt x="18" y="36"/>
                  </a:lnTo>
                  <a:lnTo>
                    <a:pt x="18" y="37"/>
                  </a:lnTo>
                  <a:lnTo>
                    <a:pt x="19" y="39"/>
                  </a:lnTo>
                  <a:lnTo>
                    <a:pt x="21" y="39"/>
                  </a:lnTo>
                  <a:lnTo>
                    <a:pt x="22" y="40"/>
                  </a:lnTo>
                  <a:lnTo>
                    <a:pt x="24" y="41"/>
                  </a:lnTo>
                  <a:lnTo>
                    <a:pt x="26" y="42"/>
                  </a:lnTo>
                  <a:lnTo>
                    <a:pt x="28" y="42"/>
                  </a:lnTo>
                  <a:lnTo>
                    <a:pt x="28" y="42"/>
                  </a:lnTo>
                  <a:lnTo>
                    <a:pt x="30" y="42"/>
                  </a:lnTo>
                  <a:lnTo>
                    <a:pt x="31" y="41"/>
                  </a:lnTo>
                  <a:lnTo>
                    <a:pt x="33" y="41"/>
                  </a:lnTo>
                  <a:lnTo>
                    <a:pt x="34" y="41"/>
                  </a:lnTo>
                  <a:lnTo>
                    <a:pt x="35" y="40"/>
                  </a:lnTo>
                  <a:lnTo>
                    <a:pt x="37" y="40"/>
                  </a:lnTo>
                  <a:lnTo>
                    <a:pt x="38" y="39"/>
                  </a:lnTo>
                  <a:lnTo>
                    <a:pt x="41" y="39"/>
                  </a:lnTo>
                  <a:lnTo>
                    <a:pt x="42" y="39"/>
                  </a:lnTo>
                  <a:lnTo>
                    <a:pt x="43" y="38"/>
                  </a:lnTo>
                  <a:lnTo>
                    <a:pt x="44" y="38"/>
                  </a:lnTo>
                  <a:lnTo>
                    <a:pt x="43" y="46"/>
                  </a:lnTo>
                  <a:lnTo>
                    <a:pt x="42" y="46"/>
                  </a:lnTo>
                  <a:lnTo>
                    <a:pt x="42" y="46"/>
                  </a:lnTo>
                  <a:lnTo>
                    <a:pt x="41" y="47"/>
                  </a:lnTo>
                  <a:lnTo>
                    <a:pt x="40" y="47"/>
                  </a:lnTo>
                  <a:lnTo>
                    <a:pt x="39" y="47"/>
                  </a:lnTo>
                  <a:lnTo>
                    <a:pt x="37" y="47"/>
                  </a:lnTo>
                  <a:lnTo>
                    <a:pt x="35" y="47"/>
                  </a:lnTo>
                  <a:lnTo>
                    <a:pt x="33" y="48"/>
                  </a:lnTo>
                  <a:lnTo>
                    <a:pt x="31" y="48"/>
                  </a:lnTo>
                  <a:lnTo>
                    <a:pt x="28" y="48"/>
                  </a:lnTo>
                  <a:lnTo>
                    <a:pt x="27" y="47"/>
                  </a:lnTo>
                  <a:lnTo>
                    <a:pt x="25" y="47"/>
                  </a:lnTo>
                  <a:lnTo>
                    <a:pt x="23" y="47"/>
                  </a:lnTo>
                  <a:lnTo>
                    <a:pt x="21" y="47"/>
                  </a:lnTo>
                  <a:lnTo>
                    <a:pt x="19" y="46"/>
                  </a:lnTo>
                  <a:lnTo>
                    <a:pt x="17" y="45"/>
                  </a:lnTo>
                  <a:lnTo>
                    <a:pt x="16" y="45"/>
                  </a:lnTo>
                  <a:lnTo>
                    <a:pt x="15" y="44"/>
                  </a:lnTo>
                  <a:lnTo>
                    <a:pt x="13" y="42"/>
                  </a:lnTo>
                  <a:lnTo>
                    <a:pt x="12" y="41"/>
                  </a:lnTo>
                  <a:lnTo>
                    <a:pt x="10" y="39"/>
                  </a:lnTo>
                  <a:lnTo>
                    <a:pt x="8" y="38"/>
                  </a:lnTo>
                  <a:lnTo>
                    <a:pt x="6" y="36"/>
                  </a:lnTo>
                  <a:lnTo>
                    <a:pt x="5" y="35"/>
                  </a:lnTo>
                  <a:lnTo>
                    <a:pt x="3" y="33"/>
                  </a:lnTo>
                  <a:lnTo>
                    <a:pt x="2" y="31"/>
                  </a:lnTo>
                  <a:lnTo>
                    <a:pt x="1" y="29"/>
                  </a:lnTo>
                  <a:lnTo>
                    <a:pt x="0" y="27"/>
                  </a:lnTo>
                  <a:lnTo>
                    <a:pt x="0" y="26"/>
                  </a:lnTo>
                  <a:lnTo>
                    <a:pt x="0" y="24"/>
                  </a:lnTo>
                  <a:lnTo>
                    <a:pt x="0" y="22"/>
                  </a:lnTo>
                  <a:lnTo>
                    <a:pt x="0" y="21"/>
                  </a:lnTo>
                  <a:lnTo>
                    <a:pt x="1" y="20"/>
                  </a:lnTo>
                  <a:lnTo>
                    <a:pt x="2" y="18"/>
                  </a:lnTo>
                  <a:lnTo>
                    <a:pt x="3" y="17"/>
                  </a:lnTo>
                  <a:lnTo>
                    <a:pt x="4" y="15"/>
                  </a:lnTo>
                  <a:lnTo>
                    <a:pt x="5" y="13"/>
                  </a:lnTo>
                  <a:lnTo>
                    <a:pt x="6" y="12"/>
                  </a:lnTo>
                  <a:lnTo>
                    <a:pt x="8" y="10"/>
                  </a:lnTo>
                  <a:lnTo>
                    <a:pt x="9" y="9"/>
                  </a:lnTo>
                  <a:lnTo>
                    <a:pt x="11" y="7"/>
                  </a:lnTo>
                  <a:lnTo>
                    <a:pt x="12" y="6"/>
                  </a:lnTo>
                  <a:lnTo>
                    <a:pt x="14" y="4"/>
                  </a:lnTo>
                  <a:lnTo>
                    <a:pt x="16" y="3"/>
                  </a:lnTo>
                  <a:lnTo>
                    <a:pt x="17" y="2"/>
                  </a:lnTo>
                  <a:lnTo>
                    <a:pt x="18" y="2"/>
                  </a:lnTo>
                  <a:lnTo>
                    <a:pt x="20" y="1"/>
                  </a:lnTo>
                  <a:lnTo>
                    <a:pt x="23" y="1"/>
                  </a:lnTo>
                  <a:lnTo>
                    <a:pt x="25" y="0"/>
                  </a:lnTo>
                  <a:lnTo>
                    <a:pt x="27" y="0"/>
                  </a:lnTo>
                  <a:lnTo>
                    <a:pt x="28" y="0"/>
                  </a:lnTo>
                  <a:lnTo>
                    <a:pt x="30" y="0"/>
                  </a:lnTo>
                  <a:lnTo>
                    <a:pt x="32" y="0"/>
                  </a:lnTo>
                  <a:lnTo>
                    <a:pt x="34" y="0"/>
                  </a:lnTo>
                  <a:lnTo>
                    <a:pt x="35" y="0"/>
                  </a:lnTo>
                  <a:lnTo>
                    <a:pt x="37" y="1"/>
                  </a:lnTo>
                  <a:lnTo>
                    <a:pt x="39" y="1"/>
                  </a:lnTo>
                  <a:lnTo>
                    <a:pt x="41" y="1"/>
                  </a:lnTo>
                  <a:lnTo>
                    <a:pt x="41" y="2"/>
                  </a:lnTo>
                  <a:lnTo>
                    <a:pt x="43" y="3"/>
                  </a:lnTo>
                  <a:lnTo>
                    <a:pt x="44" y="3"/>
                  </a:lnTo>
                  <a:lnTo>
                    <a:pt x="45" y="3"/>
                  </a:lnTo>
                  <a:lnTo>
                    <a:pt x="47" y="4"/>
                  </a:lnTo>
                  <a:lnTo>
                    <a:pt x="48" y="5"/>
                  </a:lnTo>
                  <a:lnTo>
                    <a:pt x="49" y="6"/>
                  </a:lnTo>
                  <a:lnTo>
                    <a:pt x="49" y="6"/>
                  </a:lnTo>
                  <a:lnTo>
                    <a:pt x="50" y="7"/>
                  </a:lnTo>
                  <a:lnTo>
                    <a:pt x="51" y="9"/>
                  </a:lnTo>
                  <a:lnTo>
                    <a:pt x="52" y="9"/>
                  </a:lnTo>
                  <a:lnTo>
                    <a:pt x="52" y="11"/>
                  </a:lnTo>
                  <a:lnTo>
                    <a:pt x="53" y="12"/>
                  </a:lnTo>
                  <a:lnTo>
                    <a:pt x="54" y="13"/>
                  </a:lnTo>
                  <a:lnTo>
                    <a:pt x="54" y="14"/>
                  </a:lnTo>
                  <a:lnTo>
                    <a:pt x="54" y="15"/>
                  </a:lnTo>
                  <a:lnTo>
                    <a:pt x="55" y="15"/>
                  </a:lnTo>
                  <a:lnTo>
                    <a:pt x="55" y="16"/>
                  </a:lnTo>
                  <a:lnTo>
                    <a:pt x="56" y="18"/>
                  </a:lnTo>
                  <a:lnTo>
                    <a:pt x="56" y="18"/>
                  </a:lnTo>
                  <a:lnTo>
                    <a:pt x="50" y="21"/>
                  </a:lnTo>
                  <a:lnTo>
                    <a:pt x="5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243"/>
            <p:cNvSpPr>
              <a:spLocks/>
            </p:cNvSpPr>
            <p:nvPr/>
          </p:nvSpPr>
          <p:spPr bwMode="auto">
            <a:xfrm>
              <a:off x="2887" y="1768"/>
              <a:ext cx="123" cy="95"/>
            </a:xfrm>
            <a:custGeom>
              <a:avLst/>
              <a:gdLst>
                <a:gd name="T0" fmla="*/ 44 w 123"/>
                <a:gd name="T1" fmla="*/ 43 h 95"/>
                <a:gd name="T2" fmla="*/ 41 w 123"/>
                <a:gd name="T3" fmla="*/ 34 h 95"/>
                <a:gd name="T4" fmla="*/ 44 w 123"/>
                <a:gd name="T5" fmla="*/ 27 h 95"/>
                <a:gd name="T6" fmla="*/ 51 w 123"/>
                <a:gd name="T7" fmla="*/ 22 h 95"/>
                <a:gd name="T8" fmla="*/ 53 w 123"/>
                <a:gd name="T9" fmla="*/ 18 h 95"/>
                <a:gd name="T10" fmla="*/ 55 w 123"/>
                <a:gd name="T11" fmla="*/ 10 h 95"/>
                <a:gd name="T12" fmla="*/ 62 w 123"/>
                <a:gd name="T13" fmla="*/ 4 h 95"/>
                <a:gd name="T14" fmla="*/ 73 w 123"/>
                <a:gd name="T15" fmla="*/ 1 h 95"/>
                <a:gd name="T16" fmla="*/ 81 w 123"/>
                <a:gd name="T17" fmla="*/ 1 h 95"/>
                <a:gd name="T18" fmla="*/ 90 w 123"/>
                <a:gd name="T19" fmla="*/ 0 h 95"/>
                <a:gd name="T20" fmla="*/ 101 w 123"/>
                <a:gd name="T21" fmla="*/ 1 h 95"/>
                <a:gd name="T22" fmla="*/ 110 w 123"/>
                <a:gd name="T23" fmla="*/ 4 h 95"/>
                <a:gd name="T24" fmla="*/ 119 w 123"/>
                <a:gd name="T25" fmla="*/ 13 h 95"/>
                <a:gd name="T26" fmla="*/ 123 w 123"/>
                <a:gd name="T27" fmla="*/ 20 h 95"/>
                <a:gd name="T28" fmla="*/ 114 w 123"/>
                <a:gd name="T29" fmla="*/ 17 h 95"/>
                <a:gd name="T30" fmla="*/ 104 w 123"/>
                <a:gd name="T31" fmla="*/ 12 h 95"/>
                <a:gd name="T32" fmla="*/ 93 w 123"/>
                <a:gd name="T33" fmla="*/ 7 h 95"/>
                <a:gd name="T34" fmla="*/ 85 w 123"/>
                <a:gd name="T35" fmla="*/ 7 h 95"/>
                <a:gd name="T36" fmla="*/ 75 w 123"/>
                <a:gd name="T37" fmla="*/ 10 h 95"/>
                <a:gd name="T38" fmla="*/ 68 w 123"/>
                <a:gd name="T39" fmla="*/ 15 h 95"/>
                <a:gd name="T40" fmla="*/ 67 w 123"/>
                <a:gd name="T41" fmla="*/ 19 h 95"/>
                <a:gd name="T42" fmla="*/ 77 w 123"/>
                <a:gd name="T43" fmla="*/ 20 h 95"/>
                <a:gd name="T44" fmla="*/ 89 w 123"/>
                <a:gd name="T45" fmla="*/ 23 h 95"/>
                <a:gd name="T46" fmla="*/ 100 w 123"/>
                <a:gd name="T47" fmla="*/ 28 h 95"/>
                <a:gd name="T48" fmla="*/ 108 w 123"/>
                <a:gd name="T49" fmla="*/ 37 h 95"/>
                <a:gd name="T50" fmla="*/ 105 w 123"/>
                <a:gd name="T51" fmla="*/ 39 h 95"/>
                <a:gd name="T52" fmla="*/ 95 w 123"/>
                <a:gd name="T53" fmla="*/ 35 h 95"/>
                <a:gd name="T54" fmla="*/ 87 w 123"/>
                <a:gd name="T55" fmla="*/ 30 h 95"/>
                <a:gd name="T56" fmla="*/ 78 w 123"/>
                <a:gd name="T57" fmla="*/ 28 h 95"/>
                <a:gd name="T58" fmla="*/ 68 w 123"/>
                <a:gd name="T59" fmla="*/ 26 h 95"/>
                <a:gd name="T60" fmla="*/ 59 w 123"/>
                <a:gd name="T61" fmla="*/ 28 h 95"/>
                <a:gd name="T62" fmla="*/ 52 w 123"/>
                <a:gd name="T63" fmla="*/ 34 h 95"/>
                <a:gd name="T64" fmla="*/ 54 w 123"/>
                <a:gd name="T65" fmla="*/ 42 h 95"/>
                <a:gd name="T66" fmla="*/ 60 w 123"/>
                <a:gd name="T67" fmla="*/ 47 h 95"/>
                <a:gd name="T68" fmla="*/ 68 w 123"/>
                <a:gd name="T69" fmla="*/ 51 h 95"/>
                <a:gd name="T70" fmla="*/ 76 w 123"/>
                <a:gd name="T71" fmla="*/ 55 h 95"/>
                <a:gd name="T72" fmla="*/ 85 w 123"/>
                <a:gd name="T73" fmla="*/ 58 h 95"/>
                <a:gd name="T74" fmla="*/ 89 w 123"/>
                <a:gd name="T75" fmla="*/ 60 h 95"/>
                <a:gd name="T76" fmla="*/ 81 w 123"/>
                <a:gd name="T77" fmla="*/ 62 h 95"/>
                <a:gd name="T78" fmla="*/ 74 w 123"/>
                <a:gd name="T79" fmla="*/ 65 h 95"/>
                <a:gd name="T80" fmla="*/ 74 w 123"/>
                <a:gd name="T81" fmla="*/ 73 h 95"/>
                <a:gd name="T82" fmla="*/ 75 w 123"/>
                <a:gd name="T83" fmla="*/ 79 h 95"/>
                <a:gd name="T84" fmla="*/ 75 w 123"/>
                <a:gd name="T85" fmla="*/ 86 h 95"/>
                <a:gd name="T86" fmla="*/ 77 w 123"/>
                <a:gd name="T87" fmla="*/ 91 h 95"/>
                <a:gd name="T88" fmla="*/ 71 w 123"/>
                <a:gd name="T89" fmla="*/ 94 h 95"/>
                <a:gd name="T90" fmla="*/ 62 w 123"/>
                <a:gd name="T91" fmla="*/ 87 h 95"/>
                <a:gd name="T92" fmla="*/ 61 w 123"/>
                <a:gd name="T93" fmla="*/ 80 h 95"/>
                <a:gd name="T94" fmla="*/ 62 w 123"/>
                <a:gd name="T95" fmla="*/ 69 h 95"/>
                <a:gd name="T96" fmla="*/ 66 w 123"/>
                <a:gd name="T97" fmla="*/ 60 h 95"/>
                <a:gd name="T98" fmla="*/ 63 w 123"/>
                <a:gd name="T99" fmla="*/ 57 h 95"/>
                <a:gd name="T100" fmla="*/ 54 w 123"/>
                <a:gd name="T101" fmla="*/ 54 h 95"/>
                <a:gd name="T102" fmla="*/ 47 w 123"/>
                <a:gd name="T103" fmla="*/ 54 h 95"/>
                <a:gd name="T104" fmla="*/ 38 w 123"/>
                <a:gd name="T105" fmla="*/ 56 h 95"/>
                <a:gd name="T106" fmla="*/ 28 w 123"/>
                <a:gd name="T107" fmla="*/ 60 h 95"/>
                <a:gd name="T108" fmla="*/ 19 w 123"/>
                <a:gd name="T109" fmla="*/ 63 h 95"/>
                <a:gd name="T110" fmla="*/ 0 w 123"/>
                <a:gd name="T111" fmla="*/ 59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3" h="95">
                  <a:moveTo>
                    <a:pt x="0" y="59"/>
                  </a:moveTo>
                  <a:lnTo>
                    <a:pt x="46" y="46"/>
                  </a:lnTo>
                  <a:lnTo>
                    <a:pt x="46" y="45"/>
                  </a:lnTo>
                  <a:lnTo>
                    <a:pt x="45" y="45"/>
                  </a:lnTo>
                  <a:lnTo>
                    <a:pt x="45" y="44"/>
                  </a:lnTo>
                  <a:lnTo>
                    <a:pt x="44" y="43"/>
                  </a:lnTo>
                  <a:lnTo>
                    <a:pt x="44" y="42"/>
                  </a:lnTo>
                  <a:lnTo>
                    <a:pt x="43" y="40"/>
                  </a:lnTo>
                  <a:lnTo>
                    <a:pt x="42" y="39"/>
                  </a:lnTo>
                  <a:lnTo>
                    <a:pt x="42" y="38"/>
                  </a:lnTo>
                  <a:lnTo>
                    <a:pt x="41" y="36"/>
                  </a:lnTo>
                  <a:lnTo>
                    <a:pt x="41" y="34"/>
                  </a:lnTo>
                  <a:lnTo>
                    <a:pt x="40" y="33"/>
                  </a:lnTo>
                  <a:lnTo>
                    <a:pt x="40" y="31"/>
                  </a:lnTo>
                  <a:lnTo>
                    <a:pt x="40" y="30"/>
                  </a:lnTo>
                  <a:lnTo>
                    <a:pt x="41" y="28"/>
                  </a:lnTo>
                  <a:lnTo>
                    <a:pt x="42" y="28"/>
                  </a:lnTo>
                  <a:lnTo>
                    <a:pt x="44" y="27"/>
                  </a:lnTo>
                  <a:lnTo>
                    <a:pt x="45" y="25"/>
                  </a:lnTo>
                  <a:lnTo>
                    <a:pt x="47" y="25"/>
                  </a:lnTo>
                  <a:lnTo>
                    <a:pt x="47" y="24"/>
                  </a:lnTo>
                  <a:lnTo>
                    <a:pt x="49" y="24"/>
                  </a:lnTo>
                  <a:lnTo>
                    <a:pt x="49" y="22"/>
                  </a:lnTo>
                  <a:lnTo>
                    <a:pt x="51" y="22"/>
                  </a:lnTo>
                  <a:lnTo>
                    <a:pt x="52" y="21"/>
                  </a:lnTo>
                  <a:lnTo>
                    <a:pt x="52" y="20"/>
                  </a:lnTo>
                  <a:lnTo>
                    <a:pt x="52" y="20"/>
                  </a:lnTo>
                  <a:lnTo>
                    <a:pt x="52" y="19"/>
                  </a:lnTo>
                  <a:lnTo>
                    <a:pt x="52" y="19"/>
                  </a:lnTo>
                  <a:lnTo>
                    <a:pt x="53" y="18"/>
                  </a:lnTo>
                  <a:lnTo>
                    <a:pt x="53" y="16"/>
                  </a:lnTo>
                  <a:lnTo>
                    <a:pt x="53" y="16"/>
                  </a:lnTo>
                  <a:lnTo>
                    <a:pt x="53" y="14"/>
                  </a:lnTo>
                  <a:lnTo>
                    <a:pt x="54" y="13"/>
                  </a:lnTo>
                  <a:lnTo>
                    <a:pt x="55" y="11"/>
                  </a:lnTo>
                  <a:lnTo>
                    <a:pt x="55" y="10"/>
                  </a:lnTo>
                  <a:lnTo>
                    <a:pt x="56" y="8"/>
                  </a:lnTo>
                  <a:lnTo>
                    <a:pt x="57" y="7"/>
                  </a:lnTo>
                  <a:lnTo>
                    <a:pt x="58" y="6"/>
                  </a:lnTo>
                  <a:lnTo>
                    <a:pt x="60" y="5"/>
                  </a:lnTo>
                  <a:lnTo>
                    <a:pt x="61" y="4"/>
                  </a:lnTo>
                  <a:lnTo>
                    <a:pt x="62" y="4"/>
                  </a:lnTo>
                  <a:lnTo>
                    <a:pt x="63" y="4"/>
                  </a:lnTo>
                  <a:lnTo>
                    <a:pt x="65" y="3"/>
                  </a:lnTo>
                  <a:lnTo>
                    <a:pt x="67" y="2"/>
                  </a:lnTo>
                  <a:lnTo>
                    <a:pt x="70" y="1"/>
                  </a:lnTo>
                  <a:lnTo>
                    <a:pt x="71" y="1"/>
                  </a:lnTo>
                  <a:lnTo>
                    <a:pt x="73" y="1"/>
                  </a:lnTo>
                  <a:lnTo>
                    <a:pt x="74" y="1"/>
                  </a:lnTo>
                  <a:lnTo>
                    <a:pt x="75" y="1"/>
                  </a:lnTo>
                  <a:lnTo>
                    <a:pt x="76" y="1"/>
                  </a:lnTo>
                  <a:lnTo>
                    <a:pt x="78" y="1"/>
                  </a:lnTo>
                  <a:lnTo>
                    <a:pt x="79" y="1"/>
                  </a:lnTo>
                  <a:lnTo>
                    <a:pt x="81" y="1"/>
                  </a:lnTo>
                  <a:lnTo>
                    <a:pt x="83" y="0"/>
                  </a:lnTo>
                  <a:lnTo>
                    <a:pt x="84" y="0"/>
                  </a:lnTo>
                  <a:lnTo>
                    <a:pt x="86" y="0"/>
                  </a:lnTo>
                  <a:lnTo>
                    <a:pt x="88" y="0"/>
                  </a:lnTo>
                  <a:lnTo>
                    <a:pt x="88" y="0"/>
                  </a:lnTo>
                  <a:lnTo>
                    <a:pt x="90" y="0"/>
                  </a:lnTo>
                  <a:lnTo>
                    <a:pt x="92" y="0"/>
                  </a:lnTo>
                  <a:lnTo>
                    <a:pt x="94" y="1"/>
                  </a:lnTo>
                  <a:lnTo>
                    <a:pt x="95" y="1"/>
                  </a:lnTo>
                  <a:lnTo>
                    <a:pt x="97" y="1"/>
                  </a:lnTo>
                  <a:lnTo>
                    <a:pt x="99" y="1"/>
                  </a:lnTo>
                  <a:lnTo>
                    <a:pt x="101" y="1"/>
                  </a:lnTo>
                  <a:lnTo>
                    <a:pt x="102" y="1"/>
                  </a:lnTo>
                  <a:lnTo>
                    <a:pt x="103" y="2"/>
                  </a:lnTo>
                  <a:lnTo>
                    <a:pt x="105" y="2"/>
                  </a:lnTo>
                  <a:lnTo>
                    <a:pt x="107" y="3"/>
                  </a:lnTo>
                  <a:lnTo>
                    <a:pt x="108" y="4"/>
                  </a:lnTo>
                  <a:lnTo>
                    <a:pt x="110" y="4"/>
                  </a:lnTo>
                  <a:lnTo>
                    <a:pt x="111" y="5"/>
                  </a:lnTo>
                  <a:lnTo>
                    <a:pt x="113" y="6"/>
                  </a:lnTo>
                  <a:lnTo>
                    <a:pt x="114" y="7"/>
                  </a:lnTo>
                  <a:lnTo>
                    <a:pt x="116" y="9"/>
                  </a:lnTo>
                  <a:lnTo>
                    <a:pt x="118" y="11"/>
                  </a:lnTo>
                  <a:lnTo>
                    <a:pt x="119" y="13"/>
                  </a:lnTo>
                  <a:lnTo>
                    <a:pt x="120" y="14"/>
                  </a:lnTo>
                  <a:lnTo>
                    <a:pt x="122" y="16"/>
                  </a:lnTo>
                  <a:lnTo>
                    <a:pt x="122" y="17"/>
                  </a:lnTo>
                  <a:lnTo>
                    <a:pt x="123" y="19"/>
                  </a:lnTo>
                  <a:lnTo>
                    <a:pt x="123" y="19"/>
                  </a:lnTo>
                  <a:lnTo>
                    <a:pt x="123" y="20"/>
                  </a:lnTo>
                  <a:lnTo>
                    <a:pt x="122" y="22"/>
                  </a:lnTo>
                  <a:lnTo>
                    <a:pt x="121" y="22"/>
                  </a:lnTo>
                  <a:lnTo>
                    <a:pt x="119" y="20"/>
                  </a:lnTo>
                  <a:lnTo>
                    <a:pt x="117" y="19"/>
                  </a:lnTo>
                  <a:lnTo>
                    <a:pt x="116" y="18"/>
                  </a:lnTo>
                  <a:lnTo>
                    <a:pt x="114" y="17"/>
                  </a:lnTo>
                  <a:lnTo>
                    <a:pt x="113" y="16"/>
                  </a:lnTo>
                  <a:lnTo>
                    <a:pt x="112" y="16"/>
                  </a:lnTo>
                  <a:lnTo>
                    <a:pt x="110" y="14"/>
                  </a:lnTo>
                  <a:lnTo>
                    <a:pt x="108" y="13"/>
                  </a:lnTo>
                  <a:lnTo>
                    <a:pt x="106" y="13"/>
                  </a:lnTo>
                  <a:lnTo>
                    <a:pt x="104" y="12"/>
                  </a:lnTo>
                  <a:lnTo>
                    <a:pt x="102" y="10"/>
                  </a:lnTo>
                  <a:lnTo>
                    <a:pt x="101" y="10"/>
                  </a:lnTo>
                  <a:lnTo>
                    <a:pt x="99" y="9"/>
                  </a:lnTo>
                  <a:lnTo>
                    <a:pt x="97" y="9"/>
                  </a:lnTo>
                  <a:lnTo>
                    <a:pt x="95" y="8"/>
                  </a:lnTo>
                  <a:lnTo>
                    <a:pt x="93" y="7"/>
                  </a:lnTo>
                  <a:lnTo>
                    <a:pt x="91" y="7"/>
                  </a:lnTo>
                  <a:lnTo>
                    <a:pt x="90" y="7"/>
                  </a:lnTo>
                  <a:lnTo>
                    <a:pt x="88" y="7"/>
                  </a:lnTo>
                  <a:lnTo>
                    <a:pt x="88" y="7"/>
                  </a:lnTo>
                  <a:lnTo>
                    <a:pt x="86" y="7"/>
                  </a:lnTo>
                  <a:lnTo>
                    <a:pt x="85" y="7"/>
                  </a:lnTo>
                  <a:lnTo>
                    <a:pt x="83" y="7"/>
                  </a:lnTo>
                  <a:lnTo>
                    <a:pt x="82" y="7"/>
                  </a:lnTo>
                  <a:lnTo>
                    <a:pt x="81" y="7"/>
                  </a:lnTo>
                  <a:lnTo>
                    <a:pt x="80" y="8"/>
                  </a:lnTo>
                  <a:lnTo>
                    <a:pt x="78" y="9"/>
                  </a:lnTo>
                  <a:lnTo>
                    <a:pt x="75" y="10"/>
                  </a:lnTo>
                  <a:lnTo>
                    <a:pt x="75" y="10"/>
                  </a:lnTo>
                  <a:lnTo>
                    <a:pt x="73" y="10"/>
                  </a:lnTo>
                  <a:lnTo>
                    <a:pt x="72" y="10"/>
                  </a:lnTo>
                  <a:lnTo>
                    <a:pt x="71" y="12"/>
                  </a:lnTo>
                  <a:lnTo>
                    <a:pt x="69" y="13"/>
                  </a:lnTo>
                  <a:lnTo>
                    <a:pt x="68" y="15"/>
                  </a:lnTo>
                  <a:lnTo>
                    <a:pt x="66" y="16"/>
                  </a:lnTo>
                  <a:lnTo>
                    <a:pt x="66" y="18"/>
                  </a:lnTo>
                  <a:lnTo>
                    <a:pt x="65" y="19"/>
                  </a:lnTo>
                  <a:lnTo>
                    <a:pt x="65" y="19"/>
                  </a:lnTo>
                  <a:lnTo>
                    <a:pt x="66" y="19"/>
                  </a:lnTo>
                  <a:lnTo>
                    <a:pt x="67" y="19"/>
                  </a:lnTo>
                  <a:lnTo>
                    <a:pt x="68" y="19"/>
                  </a:lnTo>
                  <a:lnTo>
                    <a:pt x="70" y="19"/>
                  </a:lnTo>
                  <a:lnTo>
                    <a:pt x="71" y="19"/>
                  </a:lnTo>
                  <a:lnTo>
                    <a:pt x="73" y="20"/>
                  </a:lnTo>
                  <a:lnTo>
                    <a:pt x="75" y="20"/>
                  </a:lnTo>
                  <a:lnTo>
                    <a:pt x="77" y="20"/>
                  </a:lnTo>
                  <a:lnTo>
                    <a:pt x="79" y="20"/>
                  </a:lnTo>
                  <a:lnTo>
                    <a:pt x="81" y="21"/>
                  </a:lnTo>
                  <a:lnTo>
                    <a:pt x="84" y="22"/>
                  </a:lnTo>
                  <a:lnTo>
                    <a:pt x="86" y="22"/>
                  </a:lnTo>
                  <a:lnTo>
                    <a:pt x="88" y="22"/>
                  </a:lnTo>
                  <a:lnTo>
                    <a:pt x="89" y="23"/>
                  </a:lnTo>
                  <a:lnTo>
                    <a:pt x="91" y="24"/>
                  </a:lnTo>
                  <a:lnTo>
                    <a:pt x="93" y="24"/>
                  </a:lnTo>
                  <a:lnTo>
                    <a:pt x="94" y="25"/>
                  </a:lnTo>
                  <a:lnTo>
                    <a:pt x="96" y="26"/>
                  </a:lnTo>
                  <a:lnTo>
                    <a:pt x="99" y="28"/>
                  </a:lnTo>
                  <a:lnTo>
                    <a:pt x="100" y="28"/>
                  </a:lnTo>
                  <a:lnTo>
                    <a:pt x="101" y="30"/>
                  </a:lnTo>
                  <a:lnTo>
                    <a:pt x="103" y="31"/>
                  </a:lnTo>
                  <a:lnTo>
                    <a:pt x="105" y="33"/>
                  </a:lnTo>
                  <a:lnTo>
                    <a:pt x="106" y="34"/>
                  </a:lnTo>
                  <a:lnTo>
                    <a:pt x="107" y="35"/>
                  </a:lnTo>
                  <a:lnTo>
                    <a:pt x="108" y="37"/>
                  </a:lnTo>
                  <a:lnTo>
                    <a:pt x="109" y="37"/>
                  </a:lnTo>
                  <a:lnTo>
                    <a:pt x="109" y="38"/>
                  </a:lnTo>
                  <a:lnTo>
                    <a:pt x="109" y="39"/>
                  </a:lnTo>
                  <a:lnTo>
                    <a:pt x="108" y="39"/>
                  </a:lnTo>
                  <a:lnTo>
                    <a:pt x="107" y="40"/>
                  </a:lnTo>
                  <a:lnTo>
                    <a:pt x="105" y="39"/>
                  </a:lnTo>
                  <a:lnTo>
                    <a:pt x="103" y="38"/>
                  </a:lnTo>
                  <a:lnTo>
                    <a:pt x="101" y="38"/>
                  </a:lnTo>
                  <a:lnTo>
                    <a:pt x="101" y="37"/>
                  </a:lnTo>
                  <a:lnTo>
                    <a:pt x="99" y="37"/>
                  </a:lnTo>
                  <a:lnTo>
                    <a:pt x="97" y="36"/>
                  </a:lnTo>
                  <a:lnTo>
                    <a:pt x="95" y="35"/>
                  </a:lnTo>
                  <a:lnTo>
                    <a:pt x="94" y="34"/>
                  </a:lnTo>
                  <a:lnTo>
                    <a:pt x="92" y="34"/>
                  </a:lnTo>
                  <a:lnTo>
                    <a:pt x="91" y="33"/>
                  </a:lnTo>
                  <a:lnTo>
                    <a:pt x="89" y="31"/>
                  </a:lnTo>
                  <a:lnTo>
                    <a:pt x="88" y="31"/>
                  </a:lnTo>
                  <a:lnTo>
                    <a:pt x="87" y="30"/>
                  </a:lnTo>
                  <a:lnTo>
                    <a:pt x="85" y="29"/>
                  </a:lnTo>
                  <a:lnTo>
                    <a:pt x="84" y="28"/>
                  </a:lnTo>
                  <a:lnTo>
                    <a:pt x="82" y="28"/>
                  </a:lnTo>
                  <a:lnTo>
                    <a:pt x="81" y="28"/>
                  </a:lnTo>
                  <a:lnTo>
                    <a:pt x="79" y="28"/>
                  </a:lnTo>
                  <a:lnTo>
                    <a:pt x="78" y="28"/>
                  </a:lnTo>
                  <a:lnTo>
                    <a:pt x="76" y="27"/>
                  </a:lnTo>
                  <a:lnTo>
                    <a:pt x="75" y="27"/>
                  </a:lnTo>
                  <a:lnTo>
                    <a:pt x="74" y="27"/>
                  </a:lnTo>
                  <a:lnTo>
                    <a:pt x="72" y="26"/>
                  </a:lnTo>
                  <a:lnTo>
                    <a:pt x="70" y="26"/>
                  </a:lnTo>
                  <a:lnTo>
                    <a:pt x="68" y="26"/>
                  </a:lnTo>
                  <a:lnTo>
                    <a:pt x="67" y="26"/>
                  </a:lnTo>
                  <a:lnTo>
                    <a:pt x="65" y="26"/>
                  </a:lnTo>
                  <a:lnTo>
                    <a:pt x="63" y="26"/>
                  </a:lnTo>
                  <a:lnTo>
                    <a:pt x="62" y="26"/>
                  </a:lnTo>
                  <a:lnTo>
                    <a:pt x="62" y="27"/>
                  </a:lnTo>
                  <a:lnTo>
                    <a:pt x="59" y="28"/>
                  </a:lnTo>
                  <a:lnTo>
                    <a:pt x="57" y="28"/>
                  </a:lnTo>
                  <a:lnTo>
                    <a:pt x="55" y="30"/>
                  </a:lnTo>
                  <a:lnTo>
                    <a:pt x="54" y="32"/>
                  </a:lnTo>
                  <a:lnTo>
                    <a:pt x="53" y="33"/>
                  </a:lnTo>
                  <a:lnTo>
                    <a:pt x="53" y="34"/>
                  </a:lnTo>
                  <a:lnTo>
                    <a:pt x="52" y="34"/>
                  </a:lnTo>
                  <a:lnTo>
                    <a:pt x="52" y="36"/>
                  </a:lnTo>
                  <a:lnTo>
                    <a:pt x="52" y="37"/>
                  </a:lnTo>
                  <a:lnTo>
                    <a:pt x="52" y="38"/>
                  </a:lnTo>
                  <a:lnTo>
                    <a:pt x="53" y="40"/>
                  </a:lnTo>
                  <a:lnTo>
                    <a:pt x="53" y="41"/>
                  </a:lnTo>
                  <a:lnTo>
                    <a:pt x="54" y="42"/>
                  </a:lnTo>
                  <a:lnTo>
                    <a:pt x="54" y="43"/>
                  </a:lnTo>
                  <a:lnTo>
                    <a:pt x="55" y="44"/>
                  </a:lnTo>
                  <a:lnTo>
                    <a:pt x="56" y="45"/>
                  </a:lnTo>
                  <a:lnTo>
                    <a:pt x="57" y="46"/>
                  </a:lnTo>
                  <a:lnTo>
                    <a:pt x="59" y="46"/>
                  </a:lnTo>
                  <a:lnTo>
                    <a:pt x="60" y="47"/>
                  </a:lnTo>
                  <a:lnTo>
                    <a:pt x="62" y="48"/>
                  </a:lnTo>
                  <a:lnTo>
                    <a:pt x="62" y="49"/>
                  </a:lnTo>
                  <a:lnTo>
                    <a:pt x="63" y="49"/>
                  </a:lnTo>
                  <a:lnTo>
                    <a:pt x="65" y="49"/>
                  </a:lnTo>
                  <a:lnTo>
                    <a:pt x="66" y="50"/>
                  </a:lnTo>
                  <a:lnTo>
                    <a:pt x="68" y="51"/>
                  </a:lnTo>
                  <a:lnTo>
                    <a:pt x="69" y="51"/>
                  </a:lnTo>
                  <a:lnTo>
                    <a:pt x="71" y="52"/>
                  </a:lnTo>
                  <a:lnTo>
                    <a:pt x="72" y="52"/>
                  </a:lnTo>
                  <a:lnTo>
                    <a:pt x="73" y="53"/>
                  </a:lnTo>
                  <a:lnTo>
                    <a:pt x="75" y="54"/>
                  </a:lnTo>
                  <a:lnTo>
                    <a:pt x="76" y="55"/>
                  </a:lnTo>
                  <a:lnTo>
                    <a:pt x="77" y="55"/>
                  </a:lnTo>
                  <a:lnTo>
                    <a:pt x="79" y="56"/>
                  </a:lnTo>
                  <a:lnTo>
                    <a:pt x="80" y="56"/>
                  </a:lnTo>
                  <a:lnTo>
                    <a:pt x="82" y="57"/>
                  </a:lnTo>
                  <a:lnTo>
                    <a:pt x="84" y="58"/>
                  </a:lnTo>
                  <a:lnTo>
                    <a:pt x="85" y="58"/>
                  </a:lnTo>
                  <a:lnTo>
                    <a:pt x="86" y="59"/>
                  </a:lnTo>
                  <a:lnTo>
                    <a:pt x="88" y="59"/>
                  </a:lnTo>
                  <a:lnTo>
                    <a:pt x="88" y="59"/>
                  </a:lnTo>
                  <a:lnTo>
                    <a:pt x="89" y="59"/>
                  </a:lnTo>
                  <a:lnTo>
                    <a:pt x="90" y="60"/>
                  </a:lnTo>
                  <a:lnTo>
                    <a:pt x="89" y="60"/>
                  </a:lnTo>
                  <a:lnTo>
                    <a:pt x="88" y="60"/>
                  </a:lnTo>
                  <a:lnTo>
                    <a:pt x="87" y="60"/>
                  </a:lnTo>
                  <a:lnTo>
                    <a:pt x="86" y="60"/>
                  </a:lnTo>
                  <a:lnTo>
                    <a:pt x="84" y="61"/>
                  </a:lnTo>
                  <a:lnTo>
                    <a:pt x="83" y="61"/>
                  </a:lnTo>
                  <a:lnTo>
                    <a:pt x="81" y="62"/>
                  </a:lnTo>
                  <a:lnTo>
                    <a:pt x="79" y="62"/>
                  </a:lnTo>
                  <a:lnTo>
                    <a:pt x="78" y="62"/>
                  </a:lnTo>
                  <a:lnTo>
                    <a:pt x="77" y="63"/>
                  </a:lnTo>
                  <a:lnTo>
                    <a:pt x="75" y="63"/>
                  </a:lnTo>
                  <a:lnTo>
                    <a:pt x="75" y="64"/>
                  </a:lnTo>
                  <a:lnTo>
                    <a:pt x="74" y="65"/>
                  </a:lnTo>
                  <a:lnTo>
                    <a:pt x="74" y="66"/>
                  </a:lnTo>
                  <a:lnTo>
                    <a:pt x="74" y="67"/>
                  </a:lnTo>
                  <a:lnTo>
                    <a:pt x="74" y="68"/>
                  </a:lnTo>
                  <a:lnTo>
                    <a:pt x="74" y="70"/>
                  </a:lnTo>
                  <a:lnTo>
                    <a:pt x="74" y="72"/>
                  </a:lnTo>
                  <a:lnTo>
                    <a:pt x="74" y="73"/>
                  </a:lnTo>
                  <a:lnTo>
                    <a:pt x="74" y="74"/>
                  </a:lnTo>
                  <a:lnTo>
                    <a:pt x="74" y="75"/>
                  </a:lnTo>
                  <a:lnTo>
                    <a:pt x="74" y="76"/>
                  </a:lnTo>
                  <a:lnTo>
                    <a:pt x="75" y="77"/>
                  </a:lnTo>
                  <a:lnTo>
                    <a:pt x="75" y="78"/>
                  </a:lnTo>
                  <a:lnTo>
                    <a:pt x="75" y="79"/>
                  </a:lnTo>
                  <a:lnTo>
                    <a:pt x="75" y="80"/>
                  </a:lnTo>
                  <a:lnTo>
                    <a:pt x="75" y="81"/>
                  </a:lnTo>
                  <a:lnTo>
                    <a:pt x="75" y="83"/>
                  </a:lnTo>
                  <a:lnTo>
                    <a:pt x="75" y="83"/>
                  </a:lnTo>
                  <a:lnTo>
                    <a:pt x="75" y="84"/>
                  </a:lnTo>
                  <a:lnTo>
                    <a:pt x="75" y="86"/>
                  </a:lnTo>
                  <a:lnTo>
                    <a:pt x="76" y="86"/>
                  </a:lnTo>
                  <a:lnTo>
                    <a:pt x="76" y="87"/>
                  </a:lnTo>
                  <a:lnTo>
                    <a:pt x="76" y="88"/>
                  </a:lnTo>
                  <a:lnTo>
                    <a:pt x="77" y="89"/>
                  </a:lnTo>
                  <a:lnTo>
                    <a:pt x="77" y="90"/>
                  </a:lnTo>
                  <a:lnTo>
                    <a:pt x="77" y="91"/>
                  </a:lnTo>
                  <a:lnTo>
                    <a:pt x="78" y="91"/>
                  </a:lnTo>
                  <a:lnTo>
                    <a:pt x="77" y="92"/>
                  </a:lnTo>
                  <a:lnTo>
                    <a:pt x="75" y="93"/>
                  </a:lnTo>
                  <a:lnTo>
                    <a:pt x="74" y="94"/>
                  </a:lnTo>
                  <a:lnTo>
                    <a:pt x="73" y="95"/>
                  </a:lnTo>
                  <a:lnTo>
                    <a:pt x="71" y="94"/>
                  </a:lnTo>
                  <a:lnTo>
                    <a:pt x="69" y="94"/>
                  </a:lnTo>
                  <a:lnTo>
                    <a:pt x="67" y="92"/>
                  </a:lnTo>
                  <a:lnTo>
                    <a:pt x="65" y="91"/>
                  </a:lnTo>
                  <a:lnTo>
                    <a:pt x="63" y="90"/>
                  </a:lnTo>
                  <a:lnTo>
                    <a:pt x="63" y="89"/>
                  </a:lnTo>
                  <a:lnTo>
                    <a:pt x="62" y="87"/>
                  </a:lnTo>
                  <a:lnTo>
                    <a:pt x="62" y="86"/>
                  </a:lnTo>
                  <a:lnTo>
                    <a:pt x="62" y="85"/>
                  </a:lnTo>
                  <a:lnTo>
                    <a:pt x="62" y="83"/>
                  </a:lnTo>
                  <a:lnTo>
                    <a:pt x="62" y="83"/>
                  </a:lnTo>
                  <a:lnTo>
                    <a:pt x="62" y="81"/>
                  </a:lnTo>
                  <a:lnTo>
                    <a:pt x="61" y="80"/>
                  </a:lnTo>
                  <a:lnTo>
                    <a:pt x="62" y="78"/>
                  </a:lnTo>
                  <a:lnTo>
                    <a:pt x="62" y="76"/>
                  </a:lnTo>
                  <a:lnTo>
                    <a:pt x="62" y="74"/>
                  </a:lnTo>
                  <a:lnTo>
                    <a:pt x="62" y="72"/>
                  </a:lnTo>
                  <a:lnTo>
                    <a:pt x="62" y="71"/>
                  </a:lnTo>
                  <a:lnTo>
                    <a:pt x="62" y="69"/>
                  </a:lnTo>
                  <a:lnTo>
                    <a:pt x="63" y="68"/>
                  </a:lnTo>
                  <a:lnTo>
                    <a:pt x="64" y="65"/>
                  </a:lnTo>
                  <a:lnTo>
                    <a:pt x="64" y="64"/>
                  </a:lnTo>
                  <a:lnTo>
                    <a:pt x="65" y="62"/>
                  </a:lnTo>
                  <a:lnTo>
                    <a:pt x="66" y="62"/>
                  </a:lnTo>
                  <a:lnTo>
                    <a:pt x="66" y="60"/>
                  </a:lnTo>
                  <a:lnTo>
                    <a:pt x="66" y="59"/>
                  </a:lnTo>
                  <a:lnTo>
                    <a:pt x="67" y="59"/>
                  </a:lnTo>
                  <a:lnTo>
                    <a:pt x="67" y="59"/>
                  </a:lnTo>
                  <a:lnTo>
                    <a:pt x="66" y="59"/>
                  </a:lnTo>
                  <a:lnTo>
                    <a:pt x="65" y="58"/>
                  </a:lnTo>
                  <a:lnTo>
                    <a:pt x="63" y="57"/>
                  </a:lnTo>
                  <a:lnTo>
                    <a:pt x="61" y="56"/>
                  </a:lnTo>
                  <a:lnTo>
                    <a:pt x="60" y="55"/>
                  </a:lnTo>
                  <a:lnTo>
                    <a:pt x="59" y="55"/>
                  </a:lnTo>
                  <a:lnTo>
                    <a:pt x="57" y="55"/>
                  </a:lnTo>
                  <a:lnTo>
                    <a:pt x="56" y="54"/>
                  </a:lnTo>
                  <a:lnTo>
                    <a:pt x="54" y="54"/>
                  </a:lnTo>
                  <a:lnTo>
                    <a:pt x="53" y="53"/>
                  </a:lnTo>
                  <a:lnTo>
                    <a:pt x="52" y="53"/>
                  </a:lnTo>
                  <a:lnTo>
                    <a:pt x="51" y="53"/>
                  </a:lnTo>
                  <a:lnTo>
                    <a:pt x="50" y="53"/>
                  </a:lnTo>
                  <a:lnTo>
                    <a:pt x="49" y="54"/>
                  </a:lnTo>
                  <a:lnTo>
                    <a:pt x="47" y="54"/>
                  </a:lnTo>
                  <a:lnTo>
                    <a:pt x="46" y="54"/>
                  </a:lnTo>
                  <a:lnTo>
                    <a:pt x="45" y="55"/>
                  </a:lnTo>
                  <a:lnTo>
                    <a:pt x="43" y="55"/>
                  </a:lnTo>
                  <a:lnTo>
                    <a:pt x="42" y="55"/>
                  </a:lnTo>
                  <a:lnTo>
                    <a:pt x="40" y="55"/>
                  </a:lnTo>
                  <a:lnTo>
                    <a:pt x="38" y="56"/>
                  </a:lnTo>
                  <a:lnTo>
                    <a:pt x="37" y="57"/>
                  </a:lnTo>
                  <a:lnTo>
                    <a:pt x="36" y="58"/>
                  </a:lnTo>
                  <a:lnTo>
                    <a:pt x="34" y="58"/>
                  </a:lnTo>
                  <a:lnTo>
                    <a:pt x="32" y="59"/>
                  </a:lnTo>
                  <a:lnTo>
                    <a:pt x="30" y="59"/>
                  </a:lnTo>
                  <a:lnTo>
                    <a:pt x="28" y="60"/>
                  </a:lnTo>
                  <a:lnTo>
                    <a:pt x="27" y="61"/>
                  </a:lnTo>
                  <a:lnTo>
                    <a:pt x="25" y="61"/>
                  </a:lnTo>
                  <a:lnTo>
                    <a:pt x="23" y="62"/>
                  </a:lnTo>
                  <a:lnTo>
                    <a:pt x="22" y="62"/>
                  </a:lnTo>
                  <a:lnTo>
                    <a:pt x="21" y="63"/>
                  </a:lnTo>
                  <a:lnTo>
                    <a:pt x="19" y="63"/>
                  </a:lnTo>
                  <a:lnTo>
                    <a:pt x="18" y="64"/>
                  </a:lnTo>
                  <a:lnTo>
                    <a:pt x="16" y="65"/>
                  </a:lnTo>
                  <a:lnTo>
                    <a:pt x="14" y="65"/>
                  </a:lnTo>
                  <a:lnTo>
                    <a:pt x="13" y="65"/>
                  </a:lnTo>
                  <a:lnTo>
                    <a:pt x="12" y="66"/>
                  </a:lnTo>
                  <a:lnTo>
                    <a:pt x="0" y="59"/>
                  </a:lnTo>
                  <a:lnTo>
                    <a:pt x="0"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244"/>
            <p:cNvSpPr>
              <a:spLocks/>
            </p:cNvSpPr>
            <p:nvPr/>
          </p:nvSpPr>
          <p:spPr bwMode="auto">
            <a:xfrm>
              <a:off x="2878" y="1758"/>
              <a:ext cx="178" cy="198"/>
            </a:xfrm>
            <a:custGeom>
              <a:avLst/>
              <a:gdLst>
                <a:gd name="T0" fmla="*/ 116 w 178"/>
                <a:gd name="T1" fmla="*/ 10 h 198"/>
                <a:gd name="T2" fmla="*/ 126 w 178"/>
                <a:gd name="T3" fmla="*/ 9 h 198"/>
                <a:gd name="T4" fmla="*/ 136 w 178"/>
                <a:gd name="T5" fmla="*/ 11 h 198"/>
                <a:gd name="T6" fmla="*/ 147 w 178"/>
                <a:gd name="T7" fmla="*/ 14 h 198"/>
                <a:gd name="T8" fmla="*/ 156 w 178"/>
                <a:gd name="T9" fmla="*/ 23 h 198"/>
                <a:gd name="T10" fmla="*/ 161 w 178"/>
                <a:gd name="T11" fmla="*/ 31 h 198"/>
                <a:gd name="T12" fmla="*/ 163 w 178"/>
                <a:gd name="T13" fmla="*/ 39 h 198"/>
                <a:gd name="T14" fmla="*/ 165 w 178"/>
                <a:gd name="T15" fmla="*/ 47 h 198"/>
                <a:gd name="T16" fmla="*/ 164 w 178"/>
                <a:gd name="T17" fmla="*/ 57 h 198"/>
                <a:gd name="T18" fmla="*/ 162 w 178"/>
                <a:gd name="T19" fmla="*/ 67 h 198"/>
                <a:gd name="T20" fmla="*/ 160 w 178"/>
                <a:gd name="T21" fmla="*/ 77 h 198"/>
                <a:gd name="T22" fmla="*/ 155 w 178"/>
                <a:gd name="T23" fmla="*/ 85 h 198"/>
                <a:gd name="T24" fmla="*/ 147 w 178"/>
                <a:gd name="T25" fmla="*/ 93 h 198"/>
                <a:gd name="T26" fmla="*/ 136 w 178"/>
                <a:gd name="T27" fmla="*/ 97 h 198"/>
                <a:gd name="T28" fmla="*/ 123 w 178"/>
                <a:gd name="T29" fmla="*/ 103 h 198"/>
                <a:gd name="T30" fmla="*/ 110 w 178"/>
                <a:gd name="T31" fmla="*/ 106 h 198"/>
                <a:gd name="T32" fmla="*/ 95 w 178"/>
                <a:gd name="T33" fmla="*/ 104 h 198"/>
                <a:gd name="T34" fmla="*/ 83 w 178"/>
                <a:gd name="T35" fmla="*/ 98 h 198"/>
                <a:gd name="T36" fmla="*/ 79 w 178"/>
                <a:gd name="T37" fmla="*/ 105 h 198"/>
                <a:gd name="T38" fmla="*/ 92 w 178"/>
                <a:gd name="T39" fmla="*/ 111 h 198"/>
                <a:gd name="T40" fmla="*/ 108 w 178"/>
                <a:gd name="T41" fmla="*/ 114 h 198"/>
                <a:gd name="T42" fmla="*/ 122 w 178"/>
                <a:gd name="T43" fmla="*/ 112 h 198"/>
                <a:gd name="T44" fmla="*/ 132 w 178"/>
                <a:gd name="T45" fmla="*/ 110 h 198"/>
                <a:gd name="T46" fmla="*/ 140 w 178"/>
                <a:gd name="T47" fmla="*/ 107 h 198"/>
                <a:gd name="T48" fmla="*/ 145 w 178"/>
                <a:gd name="T49" fmla="*/ 105 h 198"/>
                <a:gd name="T50" fmla="*/ 143 w 178"/>
                <a:gd name="T51" fmla="*/ 113 h 198"/>
                <a:gd name="T52" fmla="*/ 138 w 178"/>
                <a:gd name="T53" fmla="*/ 123 h 198"/>
                <a:gd name="T54" fmla="*/ 131 w 178"/>
                <a:gd name="T55" fmla="*/ 135 h 198"/>
                <a:gd name="T56" fmla="*/ 120 w 178"/>
                <a:gd name="T57" fmla="*/ 147 h 198"/>
                <a:gd name="T58" fmla="*/ 105 w 178"/>
                <a:gd name="T59" fmla="*/ 161 h 198"/>
                <a:gd name="T60" fmla="*/ 84 w 178"/>
                <a:gd name="T61" fmla="*/ 172 h 198"/>
                <a:gd name="T62" fmla="*/ 58 w 178"/>
                <a:gd name="T63" fmla="*/ 182 h 198"/>
                <a:gd name="T64" fmla="*/ 26 w 178"/>
                <a:gd name="T65" fmla="*/ 187 h 198"/>
                <a:gd name="T66" fmla="*/ 4 w 178"/>
                <a:gd name="T67" fmla="*/ 198 h 198"/>
                <a:gd name="T68" fmla="*/ 16 w 178"/>
                <a:gd name="T69" fmla="*/ 198 h 198"/>
                <a:gd name="T70" fmla="*/ 32 w 178"/>
                <a:gd name="T71" fmla="*/ 196 h 198"/>
                <a:gd name="T72" fmla="*/ 54 w 178"/>
                <a:gd name="T73" fmla="*/ 192 h 198"/>
                <a:gd name="T74" fmla="*/ 77 w 178"/>
                <a:gd name="T75" fmla="*/ 186 h 198"/>
                <a:gd name="T76" fmla="*/ 100 w 178"/>
                <a:gd name="T77" fmla="*/ 174 h 198"/>
                <a:gd name="T78" fmla="*/ 123 w 178"/>
                <a:gd name="T79" fmla="*/ 157 h 198"/>
                <a:gd name="T80" fmla="*/ 142 w 178"/>
                <a:gd name="T81" fmla="*/ 134 h 198"/>
                <a:gd name="T82" fmla="*/ 157 w 178"/>
                <a:gd name="T83" fmla="*/ 103 h 198"/>
                <a:gd name="T84" fmla="*/ 162 w 178"/>
                <a:gd name="T85" fmla="*/ 93 h 198"/>
                <a:gd name="T86" fmla="*/ 167 w 178"/>
                <a:gd name="T87" fmla="*/ 82 h 198"/>
                <a:gd name="T88" fmla="*/ 174 w 178"/>
                <a:gd name="T89" fmla="*/ 69 h 198"/>
                <a:gd name="T90" fmla="*/ 177 w 178"/>
                <a:gd name="T91" fmla="*/ 56 h 198"/>
                <a:gd name="T92" fmla="*/ 177 w 178"/>
                <a:gd name="T93" fmla="*/ 45 h 198"/>
                <a:gd name="T94" fmla="*/ 174 w 178"/>
                <a:gd name="T95" fmla="*/ 35 h 198"/>
                <a:gd name="T96" fmla="*/ 168 w 178"/>
                <a:gd name="T97" fmla="*/ 24 h 198"/>
                <a:gd name="T98" fmla="*/ 162 w 178"/>
                <a:gd name="T99" fmla="*/ 15 h 198"/>
                <a:gd name="T100" fmla="*/ 151 w 178"/>
                <a:gd name="T101" fmla="*/ 7 h 198"/>
                <a:gd name="T102" fmla="*/ 137 w 178"/>
                <a:gd name="T103" fmla="*/ 2 h 198"/>
                <a:gd name="T104" fmla="*/ 123 w 178"/>
                <a:gd name="T105" fmla="*/ 0 h 198"/>
                <a:gd name="T106" fmla="*/ 108 w 178"/>
                <a:gd name="T107" fmla="*/ 5 h 198"/>
                <a:gd name="T108" fmla="*/ 99 w 178"/>
                <a:gd name="T109" fmla="*/ 11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8" h="198">
                  <a:moveTo>
                    <a:pt x="109" y="13"/>
                  </a:moveTo>
                  <a:lnTo>
                    <a:pt x="110" y="13"/>
                  </a:lnTo>
                  <a:lnTo>
                    <a:pt x="110" y="12"/>
                  </a:lnTo>
                  <a:lnTo>
                    <a:pt x="111" y="11"/>
                  </a:lnTo>
                  <a:lnTo>
                    <a:pt x="113" y="11"/>
                  </a:lnTo>
                  <a:lnTo>
                    <a:pt x="114" y="11"/>
                  </a:lnTo>
                  <a:lnTo>
                    <a:pt x="116" y="10"/>
                  </a:lnTo>
                  <a:lnTo>
                    <a:pt x="118" y="10"/>
                  </a:lnTo>
                  <a:lnTo>
                    <a:pt x="121" y="9"/>
                  </a:lnTo>
                  <a:lnTo>
                    <a:pt x="121" y="9"/>
                  </a:lnTo>
                  <a:lnTo>
                    <a:pt x="123" y="9"/>
                  </a:lnTo>
                  <a:lnTo>
                    <a:pt x="123" y="9"/>
                  </a:lnTo>
                  <a:lnTo>
                    <a:pt x="125" y="9"/>
                  </a:lnTo>
                  <a:lnTo>
                    <a:pt x="126" y="9"/>
                  </a:lnTo>
                  <a:lnTo>
                    <a:pt x="127" y="9"/>
                  </a:lnTo>
                  <a:lnTo>
                    <a:pt x="129" y="9"/>
                  </a:lnTo>
                  <a:lnTo>
                    <a:pt x="130" y="9"/>
                  </a:lnTo>
                  <a:lnTo>
                    <a:pt x="132" y="10"/>
                  </a:lnTo>
                  <a:lnTo>
                    <a:pt x="133" y="10"/>
                  </a:lnTo>
                  <a:lnTo>
                    <a:pt x="135" y="11"/>
                  </a:lnTo>
                  <a:lnTo>
                    <a:pt x="136" y="11"/>
                  </a:lnTo>
                  <a:lnTo>
                    <a:pt x="137" y="11"/>
                  </a:lnTo>
                  <a:lnTo>
                    <a:pt x="139" y="11"/>
                  </a:lnTo>
                  <a:lnTo>
                    <a:pt x="140" y="12"/>
                  </a:lnTo>
                  <a:lnTo>
                    <a:pt x="142" y="13"/>
                  </a:lnTo>
                  <a:lnTo>
                    <a:pt x="144" y="13"/>
                  </a:lnTo>
                  <a:lnTo>
                    <a:pt x="145" y="14"/>
                  </a:lnTo>
                  <a:lnTo>
                    <a:pt x="147" y="14"/>
                  </a:lnTo>
                  <a:lnTo>
                    <a:pt x="148" y="16"/>
                  </a:lnTo>
                  <a:lnTo>
                    <a:pt x="149" y="17"/>
                  </a:lnTo>
                  <a:lnTo>
                    <a:pt x="152" y="19"/>
                  </a:lnTo>
                  <a:lnTo>
                    <a:pt x="153" y="20"/>
                  </a:lnTo>
                  <a:lnTo>
                    <a:pt x="154" y="21"/>
                  </a:lnTo>
                  <a:lnTo>
                    <a:pt x="155" y="22"/>
                  </a:lnTo>
                  <a:lnTo>
                    <a:pt x="156" y="23"/>
                  </a:lnTo>
                  <a:lnTo>
                    <a:pt x="157" y="24"/>
                  </a:lnTo>
                  <a:lnTo>
                    <a:pt x="157" y="25"/>
                  </a:lnTo>
                  <a:lnTo>
                    <a:pt x="158" y="26"/>
                  </a:lnTo>
                  <a:lnTo>
                    <a:pt x="159" y="27"/>
                  </a:lnTo>
                  <a:lnTo>
                    <a:pt x="160" y="29"/>
                  </a:lnTo>
                  <a:lnTo>
                    <a:pt x="160" y="30"/>
                  </a:lnTo>
                  <a:lnTo>
                    <a:pt x="161" y="31"/>
                  </a:lnTo>
                  <a:lnTo>
                    <a:pt x="162" y="32"/>
                  </a:lnTo>
                  <a:lnTo>
                    <a:pt x="162" y="33"/>
                  </a:lnTo>
                  <a:lnTo>
                    <a:pt x="162" y="35"/>
                  </a:lnTo>
                  <a:lnTo>
                    <a:pt x="162" y="35"/>
                  </a:lnTo>
                  <a:lnTo>
                    <a:pt x="163" y="37"/>
                  </a:lnTo>
                  <a:lnTo>
                    <a:pt x="163" y="38"/>
                  </a:lnTo>
                  <a:lnTo>
                    <a:pt x="163" y="39"/>
                  </a:lnTo>
                  <a:lnTo>
                    <a:pt x="163" y="40"/>
                  </a:lnTo>
                  <a:lnTo>
                    <a:pt x="164" y="41"/>
                  </a:lnTo>
                  <a:lnTo>
                    <a:pt x="164" y="43"/>
                  </a:lnTo>
                  <a:lnTo>
                    <a:pt x="164" y="44"/>
                  </a:lnTo>
                  <a:lnTo>
                    <a:pt x="164" y="45"/>
                  </a:lnTo>
                  <a:lnTo>
                    <a:pt x="165" y="46"/>
                  </a:lnTo>
                  <a:lnTo>
                    <a:pt x="165" y="47"/>
                  </a:lnTo>
                  <a:lnTo>
                    <a:pt x="165" y="49"/>
                  </a:lnTo>
                  <a:lnTo>
                    <a:pt x="165" y="50"/>
                  </a:lnTo>
                  <a:lnTo>
                    <a:pt x="165" y="52"/>
                  </a:lnTo>
                  <a:lnTo>
                    <a:pt x="165" y="53"/>
                  </a:lnTo>
                  <a:lnTo>
                    <a:pt x="165" y="54"/>
                  </a:lnTo>
                  <a:lnTo>
                    <a:pt x="164" y="56"/>
                  </a:lnTo>
                  <a:lnTo>
                    <a:pt x="164" y="57"/>
                  </a:lnTo>
                  <a:lnTo>
                    <a:pt x="164" y="59"/>
                  </a:lnTo>
                  <a:lnTo>
                    <a:pt x="164" y="60"/>
                  </a:lnTo>
                  <a:lnTo>
                    <a:pt x="164" y="62"/>
                  </a:lnTo>
                  <a:lnTo>
                    <a:pt x="164" y="63"/>
                  </a:lnTo>
                  <a:lnTo>
                    <a:pt x="163" y="65"/>
                  </a:lnTo>
                  <a:lnTo>
                    <a:pt x="163" y="66"/>
                  </a:lnTo>
                  <a:lnTo>
                    <a:pt x="162" y="67"/>
                  </a:lnTo>
                  <a:lnTo>
                    <a:pt x="162" y="69"/>
                  </a:lnTo>
                  <a:lnTo>
                    <a:pt x="162" y="70"/>
                  </a:lnTo>
                  <a:lnTo>
                    <a:pt x="162" y="72"/>
                  </a:lnTo>
                  <a:lnTo>
                    <a:pt x="162" y="73"/>
                  </a:lnTo>
                  <a:lnTo>
                    <a:pt x="161" y="74"/>
                  </a:lnTo>
                  <a:lnTo>
                    <a:pt x="161" y="75"/>
                  </a:lnTo>
                  <a:lnTo>
                    <a:pt x="160" y="77"/>
                  </a:lnTo>
                  <a:lnTo>
                    <a:pt x="160" y="78"/>
                  </a:lnTo>
                  <a:lnTo>
                    <a:pt x="159" y="79"/>
                  </a:lnTo>
                  <a:lnTo>
                    <a:pt x="158" y="80"/>
                  </a:lnTo>
                  <a:lnTo>
                    <a:pt x="158" y="81"/>
                  </a:lnTo>
                  <a:lnTo>
                    <a:pt x="157" y="82"/>
                  </a:lnTo>
                  <a:lnTo>
                    <a:pt x="157" y="83"/>
                  </a:lnTo>
                  <a:lnTo>
                    <a:pt x="155" y="85"/>
                  </a:lnTo>
                  <a:lnTo>
                    <a:pt x="153" y="87"/>
                  </a:lnTo>
                  <a:lnTo>
                    <a:pt x="152" y="87"/>
                  </a:lnTo>
                  <a:lnTo>
                    <a:pt x="151" y="89"/>
                  </a:lnTo>
                  <a:lnTo>
                    <a:pt x="150" y="90"/>
                  </a:lnTo>
                  <a:lnTo>
                    <a:pt x="149" y="91"/>
                  </a:lnTo>
                  <a:lnTo>
                    <a:pt x="148" y="92"/>
                  </a:lnTo>
                  <a:lnTo>
                    <a:pt x="147" y="93"/>
                  </a:lnTo>
                  <a:lnTo>
                    <a:pt x="146" y="93"/>
                  </a:lnTo>
                  <a:lnTo>
                    <a:pt x="144" y="93"/>
                  </a:lnTo>
                  <a:lnTo>
                    <a:pt x="143" y="94"/>
                  </a:lnTo>
                  <a:lnTo>
                    <a:pt x="141" y="95"/>
                  </a:lnTo>
                  <a:lnTo>
                    <a:pt x="139" y="96"/>
                  </a:lnTo>
                  <a:lnTo>
                    <a:pt x="138" y="96"/>
                  </a:lnTo>
                  <a:lnTo>
                    <a:pt x="136" y="97"/>
                  </a:lnTo>
                  <a:lnTo>
                    <a:pt x="135" y="98"/>
                  </a:lnTo>
                  <a:lnTo>
                    <a:pt x="132" y="99"/>
                  </a:lnTo>
                  <a:lnTo>
                    <a:pt x="130" y="100"/>
                  </a:lnTo>
                  <a:lnTo>
                    <a:pt x="128" y="101"/>
                  </a:lnTo>
                  <a:lnTo>
                    <a:pt x="126" y="102"/>
                  </a:lnTo>
                  <a:lnTo>
                    <a:pt x="124" y="102"/>
                  </a:lnTo>
                  <a:lnTo>
                    <a:pt x="123" y="103"/>
                  </a:lnTo>
                  <a:lnTo>
                    <a:pt x="121" y="104"/>
                  </a:lnTo>
                  <a:lnTo>
                    <a:pt x="120" y="105"/>
                  </a:lnTo>
                  <a:lnTo>
                    <a:pt x="118" y="105"/>
                  </a:lnTo>
                  <a:lnTo>
                    <a:pt x="116" y="106"/>
                  </a:lnTo>
                  <a:lnTo>
                    <a:pt x="114" y="106"/>
                  </a:lnTo>
                  <a:lnTo>
                    <a:pt x="112" y="106"/>
                  </a:lnTo>
                  <a:lnTo>
                    <a:pt x="110" y="106"/>
                  </a:lnTo>
                  <a:lnTo>
                    <a:pt x="109" y="106"/>
                  </a:lnTo>
                  <a:lnTo>
                    <a:pt x="106" y="106"/>
                  </a:lnTo>
                  <a:lnTo>
                    <a:pt x="104" y="106"/>
                  </a:lnTo>
                  <a:lnTo>
                    <a:pt x="102" y="105"/>
                  </a:lnTo>
                  <a:lnTo>
                    <a:pt x="99" y="105"/>
                  </a:lnTo>
                  <a:lnTo>
                    <a:pt x="97" y="104"/>
                  </a:lnTo>
                  <a:lnTo>
                    <a:pt x="95" y="104"/>
                  </a:lnTo>
                  <a:lnTo>
                    <a:pt x="93" y="102"/>
                  </a:lnTo>
                  <a:lnTo>
                    <a:pt x="91" y="102"/>
                  </a:lnTo>
                  <a:lnTo>
                    <a:pt x="89" y="101"/>
                  </a:lnTo>
                  <a:lnTo>
                    <a:pt x="87" y="101"/>
                  </a:lnTo>
                  <a:lnTo>
                    <a:pt x="85" y="99"/>
                  </a:lnTo>
                  <a:lnTo>
                    <a:pt x="84" y="99"/>
                  </a:lnTo>
                  <a:lnTo>
                    <a:pt x="83" y="98"/>
                  </a:lnTo>
                  <a:lnTo>
                    <a:pt x="82" y="98"/>
                  </a:lnTo>
                  <a:lnTo>
                    <a:pt x="81" y="96"/>
                  </a:lnTo>
                  <a:lnTo>
                    <a:pt x="80" y="96"/>
                  </a:lnTo>
                  <a:lnTo>
                    <a:pt x="76" y="104"/>
                  </a:lnTo>
                  <a:lnTo>
                    <a:pt x="76" y="104"/>
                  </a:lnTo>
                  <a:lnTo>
                    <a:pt x="78" y="105"/>
                  </a:lnTo>
                  <a:lnTo>
                    <a:pt x="79" y="105"/>
                  </a:lnTo>
                  <a:lnTo>
                    <a:pt x="81" y="105"/>
                  </a:lnTo>
                  <a:lnTo>
                    <a:pt x="82" y="106"/>
                  </a:lnTo>
                  <a:lnTo>
                    <a:pt x="84" y="108"/>
                  </a:lnTo>
                  <a:lnTo>
                    <a:pt x="85" y="108"/>
                  </a:lnTo>
                  <a:lnTo>
                    <a:pt x="87" y="108"/>
                  </a:lnTo>
                  <a:lnTo>
                    <a:pt x="89" y="109"/>
                  </a:lnTo>
                  <a:lnTo>
                    <a:pt x="92" y="111"/>
                  </a:lnTo>
                  <a:lnTo>
                    <a:pt x="94" y="111"/>
                  </a:lnTo>
                  <a:lnTo>
                    <a:pt x="97" y="111"/>
                  </a:lnTo>
                  <a:lnTo>
                    <a:pt x="98" y="112"/>
                  </a:lnTo>
                  <a:lnTo>
                    <a:pt x="101" y="113"/>
                  </a:lnTo>
                  <a:lnTo>
                    <a:pt x="103" y="114"/>
                  </a:lnTo>
                  <a:lnTo>
                    <a:pt x="106" y="114"/>
                  </a:lnTo>
                  <a:lnTo>
                    <a:pt x="108" y="114"/>
                  </a:lnTo>
                  <a:lnTo>
                    <a:pt x="110" y="114"/>
                  </a:lnTo>
                  <a:lnTo>
                    <a:pt x="112" y="114"/>
                  </a:lnTo>
                  <a:lnTo>
                    <a:pt x="114" y="114"/>
                  </a:lnTo>
                  <a:lnTo>
                    <a:pt x="116" y="114"/>
                  </a:lnTo>
                  <a:lnTo>
                    <a:pt x="118" y="113"/>
                  </a:lnTo>
                  <a:lnTo>
                    <a:pt x="120" y="113"/>
                  </a:lnTo>
                  <a:lnTo>
                    <a:pt x="122" y="112"/>
                  </a:lnTo>
                  <a:lnTo>
                    <a:pt x="123" y="112"/>
                  </a:lnTo>
                  <a:lnTo>
                    <a:pt x="124" y="111"/>
                  </a:lnTo>
                  <a:lnTo>
                    <a:pt x="126" y="111"/>
                  </a:lnTo>
                  <a:lnTo>
                    <a:pt x="127" y="111"/>
                  </a:lnTo>
                  <a:lnTo>
                    <a:pt x="129" y="111"/>
                  </a:lnTo>
                  <a:lnTo>
                    <a:pt x="130" y="111"/>
                  </a:lnTo>
                  <a:lnTo>
                    <a:pt x="132" y="110"/>
                  </a:lnTo>
                  <a:lnTo>
                    <a:pt x="133" y="110"/>
                  </a:lnTo>
                  <a:lnTo>
                    <a:pt x="135" y="109"/>
                  </a:lnTo>
                  <a:lnTo>
                    <a:pt x="136" y="108"/>
                  </a:lnTo>
                  <a:lnTo>
                    <a:pt x="136" y="108"/>
                  </a:lnTo>
                  <a:lnTo>
                    <a:pt x="138" y="108"/>
                  </a:lnTo>
                  <a:lnTo>
                    <a:pt x="139" y="107"/>
                  </a:lnTo>
                  <a:lnTo>
                    <a:pt x="140" y="107"/>
                  </a:lnTo>
                  <a:lnTo>
                    <a:pt x="143" y="105"/>
                  </a:lnTo>
                  <a:lnTo>
                    <a:pt x="145" y="105"/>
                  </a:lnTo>
                  <a:lnTo>
                    <a:pt x="146" y="104"/>
                  </a:lnTo>
                  <a:lnTo>
                    <a:pt x="146" y="104"/>
                  </a:lnTo>
                  <a:lnTo>
                    <a:pt x="146" y="104"/>
                  </a:lnTo>
                  <a:lnTo>
                    <a:pt x="146" y="105"/>
                  </a:lnTo>
                  <a:lnTo>
                    <a:pt x="145" y="105"/>
                  </a:lnTo>
                  <a:lnTo>
                    <a:pt x="145" y="107"/>
                  </a:lnTo>
                  <a:lnTo>
                    <a:pt x="145" y="108"/>
                  </a:lnTo>
                  <a:lnTo>
                    <a:pt x="145" y="108"/>
                  </a:lnTo>
                  <a:lnTo>
                    <a:pt x="144" y="109"/>
                  </a:lnTo>
                  <a:lnTo>
                    <a:pt x="144" y="111"/>
                  </a:lnTo>
                  <a:lnTo>
                    <a:pt x="143" y="111"/>
                  </a:lnTo>
                  <a:lnTo>
                    <a:pt x="143" y="113"/>
                  </a:lnTo>
                  <a:lnTo>
                    <a:pt x="142" y="114"/>
                  </a:lnTo>
                  <a:lnTo>
                    <a:pt x="142" y="115"/>
                  </a:lnTo>
                  <a:lnTo>
                    <a:pt x="141" y="117"/>
                  </a:lnTo>
                  <a:lnTo>
                    <a:pt x="140" y="118"/>
                  </a:lnTo>
                  <a:lnTo>
                    <a:pt x="140" y="120"/>
                  </a:lnTo>
                  <a:lnTo>
                    <a:pt x="139" y="121"/>
                  </a:lnTo>
                  <a:lnTo>
                    <a:pt x="138" y="123"/>
                  </a:lnTo>
                  <a:lnTo>
                    <a:pt x="137" y="124"/>
                  </a:lnTo>
                  <a:lnTo>
                    <a:pt x="136" y="126"/>
                  </a:lnTo>
                  <a:lnTo>
                    <a:pt x="136" y="128"/>
                  </a:lnTo>
                  <a:lnTo>
                    <a:pt x="135" y="129"/>
                  </a:lnTo>
                  <a:lnTo>
                    <a:pt x="134" y="131"/>
                  </a:lnTo>
                  <a:lnTo>
                    <a:pt x="132" y="133"/>
                  </a:lnTo>
                  <a:lnTo>
                    <a:pt x="131" y="135"/>
                  </a:lnTo>
                  <a:lnTo>
                    <a:pt x="130" y="136"/>
                  </a:lnTo>
                  <a:lnTo>
                    <a:pt x="128" y="138"/>
                  </a:lnTo>
                  <a:lnTo>
                    <a:pt x="127" y="141"/>
                  </a:lnTo>
                  <a:lnTo>
                    <a:pt x="125" y="142"/>
                  </a:lnTo>
                  <a:lnTo>
                    <a:pt x="123" y="144"/>
                  </a:lnTo>
                  <a:lnTo>
                    <a:pt x="122" y="146"/>
                  </a:lnTo>
                  <a:lnTo>
                    <a:pt x="120" y="147"/>
                  </a:lnTo>
                  <a:lnTo>
                    <a:pt x="118" y="150"/>
                  </a:lnTo>
                  <a:lnTo>
                    <a:pt x="116" y="151"/>
                  </a:lnTo>
                  <a:lnTo>
                    <a:pt x="114" y="153"/>
                  </a:lnTo>
                  <a:lnTo>
                    <a:pt x="111" y="155"/>
                  </a:lnTo>
                  <a:lnTo>
                    <a:pt x="110" y="157"/>
                  </a:lnTo>
                  <a:lnTo>
                    <a:pt x="107" y="159"/>
                  </a:lnTo>
                  <a:lnTo>
                    <a:pt x="105" y="161"/>
                  </a:lnTo>
                  <a:lnTo>
                    <a:pt x="102" y="162"/>
                  </a:lnTo>
                  <a:lnTo>
                    <a:pt x="99" y="164"/>
                  </a:lnTo>
                  <a:lnTo>
                    <a:pt x="97" y="165"/>
                  </a:lnTo>
                  <a:lnTo>
                    <a:pt x="94" y="168"/>
                  </a:lnTo>
                  <a:lnTo>
                    <a:pt x="90" y="169"/>
                  </a:lnTo>
                  <a:lnTo>
                    <a:pt x="87" y="171"/>
                  </a:lnTo>
                  <a:lnTo>
                    <a:pt x="84" y="172"/>
                  </a:lnTo>
                  <a:lnTo>
                    <a:pt x="81" y="174"/>
                  </a:lnTo>
                  <a:lnTo>
                    <a:pt x="77" y="175"/>
                  </a:lnTo>
                  <a:lnTo>
                    <a:pt x="73" y="177"/>
                  </a:lnTo>
                  <a:lnTo>
                    <a:pt x="70" y="178"/>
                  </a:lnTo>
                  <a:lnTo>
                    <a:pt x="66" y="179"/>
                  </a:lnTo>
                  <a:lnTo>
                    <a:pt x="62" y="180"/>
                  </a:lnTo>
                  <a:lnTo>
                    <a:pt x="58" y="182"/>
                  </a:lnTo>
                  <a:lnTo>
                    <a:pt x="54" y="183"/>
                  </a:lnTo>
                  <a:lnTo>
                    <a:pt x="49" y="183"/>
                  </a:lnTo>
                  <a:lnTo>
                    <a:pt x="45" y="184"/>
                  </a:lnTo>
                  <a:lnTo>
                    <a:pt x="40" y="186"/>
                  </a:lnTo>
                  <a:lnTo>
                    <a:pt x="35" y="186"/>
                  </a:lnTo>
                  <a:lnTo>
                    <a:pt x="31" y="187"/>
                  </a:lnTo>
                  <a:lnTo>
                    <a:pt x="26" y="187"/>
                  </a:lnTo>
                  <a:lnTo>
                    <a:pt x="20" y="188"/>
                  </a:lnTo>
                  <a:lnTo>
                    <a:pt x="0" y="198"/>
                  </a:lnTo>
                  <a:lnTo>
                    <a:pt x="1" y="198"/>
                  </a:lnTo>
                  <a:lnTo>
                    <a:pt x="2" y="198"/>
                  </a:lnTo>
                  <a:lnTo>
                    <a:pt x="2" y="198"/>
                  </a:lnTo>
                  <a:lnTo>
                    <a:pt x="3" y="198"/>
                  </a:lnTo>
                  <a:lnTo>
                    <a:pt x="4" y="198"/>
                  </a:lnTo>
                  <a:lnTo>
                    <a:pt x="6" y="198"/>
                  </a:lnTo>
                  <a:lnTo>
                    <a:pt x="7" y="198"/>
                  </a:lnTo>
                  <a:lnTo>
                    <a:pt x="8" y="198"/>
                  </a:lnTo>
                  <a:lnTo>
                    <a:pt x="10" y="198"/>
                  </a:lnTo>
                  <a:lnTo>
                    <a:pt x="12" y="198"/>
                  </a:lnTo>
                  <a:lnTo>
                    <a:pt x="14" y="198"/>
                  </a:lnTo>
                  <a:lnTo>
                    <a:pt x="16" y="198"/>
                  </a:lnTo>
                  <a:lnTo>
                    <a:pt x="18" y="198"/>
                  </a:lnTo>
                  <a:lnTo>
                    <a:pt x="20" y="198"/>
                  </a:lnTo>
                  <a:lnTo>
                    <a:pt x="22" y="197"/>
                  </a:lnTo>
                  <a:lnTo>
                    <a:pt x="25" y="197"/>
                  </a:lnTo>
                  <a:lnTo>
                    <a:pt x="28" y="197"/>
                  </a:lnTo>
                  <a:lnTo>
                    <a:pt x="31" y="197"/>
                  </a:lnTo>
                  <a:lnTo>
                    <a:pt x="32" y="196"/>
                  </a:lnTo>
                  <a:lnTo>
                    <a:pt x="35" y="196"/>
                  </a:lnTo>
                  <a:lnTo>
                    <a:pt x="38" y="195"/>
                  </a:lnTo>
                  <a:lnTo>
                    <a:pt x="42" y="195"/>
                  </a:lnTo>
                  <a:lnTo>
                    <a:pt x="45" y="195"/>
                  </a:lnTo>
                  <a:lnTo>
                    <a:pt x="47" y="194"/>
                  </a:lnTo>
                  <a:lnTo>
                    <a:pt x="51" y="193"/>
                  </a:lnTo>
                  <a:lnTo>
                    <a:pt x="54" y="192"/>
                  </a:lnTo>
                  <a:lnTo>
                    <a:pt x="58" y="192"/>
                  </a:lnTo>
                  <a:lnTo>
                    <a:pt x="60" y="191"/>
                  </a:lnTo>
                  <a:lnTo>
                    <a:pt x="64" y="190"/>
                  </a:lnTo>
                  <a:lnTo>
                    <a:pt x="68" y="189"/>
                  </a:lnTo>
                  <a:lnTo>
                    <a:pt x="71" y="188"/>
                  </a:lnTo>
                  <a:lnTo>
                    <a:pt x="74" y="187"/>
                  </a:lnTo>
                  <a:lnTo>
                    <a:pt x="77" y="186"/>
                  </a:lnTo>
                  <a:lnTo>
                    <a:pt x="81" y="184"/>
                  </a:lnTo>
                  <a:lnTo>
                    <a:pt x="84" y="183"/>
                  </a:lnTo>
                  <a:lnTo>
                    <a:pt x="87" y="181"/>
                  </a:lnTo>
                  <a:lnTo>
                    <a:pt x="91" y="180"/>
                  </a:lnTo>
                  <a:lnTo>
                    <a:pt x="94" y="178"/>
                  </a:lnTo>
                  <a:lnTo>
                    <a:pt x="97" y="176"/>
                  </a:lnTo>
                  <a:lnTo>
                    <a:pt x="100" y="174"/>
                  </a:lnTo>
                  <a:lnTo>
                    <a:pt x="104" y="172"/>
                  </a:lnTo>
                  <a:lnTo>
                    <a:pt x="108" y="170"/>
                  </a:lnTo>
                  <a:lnTo>
                    <a:pt x="110" y="168"/>
                  </a:lnTo>
                  <a:lnTo>
                    <a:pt x="113" y="165"/>
                  </a:lnTo>
                  <a:lnTo>
                    <a:pt x="117" y="162"/>
                  </a:lnTo>
                  <a:lnTo>
                    <a:pt x="121" y="160"/>
                  </a:lnTo>
                  <a:lnTo>
                    <a:pt x="123" y="157"/>
                  </a:lnTo>
                  <a:lnTo>
                    <a:pt x="126" y="154"/>
                  </a:lnTo>
                  <a:lnTo>
                    <a:pt x="129" y="151"/>
                  </a:lnTo>
                  <a:lnTo>
                    <a:pt x="132" y="148"/>
                  </a:lnTo>
                  <a:lnTo>
                    <a:pt x="135" y="144"/>
                  </a:lnTo>
                  <a:lnTo>
                    <a:pt x="137" y="141"/>
                  </a:lnTo>
                  <a:lnTo>
                    <a:pt x="139" y="138"/>
                  </a:lnTo>
                  <a:lnTo>
                    <a:pt x="142" y="134"/>
                  </a:lnTo>
                  <a:lnTo>
                    <a:pt x="145" y="130"/>
                  </a:lnTo>
                  <a:lnTo>
                    <a:pt x="147" y="126"/>
                  </a:lnTo>
                  <a:lnTo>
                    <a:pt x="149" y="122"/>
                  </a:lnTo>
                  <a:lnTo>
                    <a:pt x="151" y="117"/>
                  </a:lnTo>
                  <a:lnTo>
                    <a:pt x="153" y="113"/>
                  </a:lnTo>
                  <a:lnTo>
                    <a:pt x="155" y="108"/>
                  </a:lnTo>
                  <a:lnTo>
                    <a:pt x="157" y="103"/>
                  </a:lnTo>
                  <a:lnTo>
                    <a:pt x="159" y="98"/>
                  </a:lnTo>
                  <a:lnTo>
                    <a:pt x="159" y="98"/>
                  </a:lnTo>
                  <a:lnTo>
                    <a:pt x="160" y="96"/>
                  </a:lnTo>
                  <a:lnTo>
                    <a:pt x="160" y="96"/>
                  </a:lnTo>
                  <a:lnTo>
                    <a:pt x="161" y="95"/>
                  </a:lnTo>
                  <a:lnTo>
                    <a:pt x="161" y="94"/>
                  </a:lnTo>
                  <a:lnTo>
                    <a:pt x="162" y="93"/>
                  </a:lnTo>
                  <a:lnTo>
                    <a:pt x="162" y="91"/>
                  </a:lnTo>
                  <a:lnTo>
                    <a:pt x="162" y="90"/>
                  </a:lnTo>
                  <a:lnTo>
                    <a:pt x="163" y="89"/>
                  </a:lnTo>
                  <a:lnTo>
                    <a:pt x="164" y="87"/>
                  </a:lnTo>
                  <a:lnTo>
                    <a:pt x="165" y="86"/>
                  </a:lnTo>
                  <a:lnTo>
                    <a:pt x="166" y="84"/>
                  </a:lnTo>
                  <a:lnTo>
                    <a:pt x="167" y="82"/>
                  </a:lnTo>
                  <a:lnTo>
                    <a:pt x="168" y="81"/>
                  </a:lnTo>
                  <a:lnTo>
                    <a:pt x="169" y="78"/>
                  </a:lnTo>
                  <a:lnTo>
                    <a:pt x="170" y="77"/>
                  </a:lnTo>
                  <a:lnTo>
                    <a:pt x="171" y="75"/>
                  </a:lnTo>
                  <a:lnTo>
                    <a:pt x="172" y="73"/>
                  </a:lnTo>
                  <a:lnTo>
                    <a:pt x="173" y="71"/>
                  </a:lnTo>
                  <a:lnTo>
                    <a:pt x="174" y="69"/>
                  </a:lnTo>
                  <a:lnTo>
                    <a:pt x="175" y="67"/>
                  </a:lnTo>
                  <a:lnTo>
                    <a:pt x="175" y="65"/>
                  </a:lnTo>
                  <a:lnTo>
                    <a:pt x="175" y="63"/>
                  </a:lnTo>
                  <a:lnTo>
                    <a:pt x="176" y="61"/>
                  </a:lnTo>
                  <a:lnTo>
                    <a:pt x="177" y="59"/>
                  </a:lnTo>
                  <a:lnTo>
                    <a:pt x="177" y="58"/>
                  </a:lnTo>
                  <a:lnTo>
                    <a:pt x="177" y="56"/>
                  </a:lnTo>
                  <a:lnTo>
                    <a:pt x="177" y="54"/>
                  </a:lnTo>
                  <a:lnTo>
                    <a:pt x="177" y="53"/>
                  </a:lnTo>
                  <a:lnTo>
                    <a:pt x="178" y="52"/>
                  </a:lnTo>
                  <a:lnTo>
                    <a:pt x="177" y="50"/>
                  </a:lnTo>
                  <a:lnTo>
                    <a:pt x="177" y="48"/>
                  </a:lnTo>
                  <a:lnTo>
                    <a:pt x="177" y="47"/>
                  </a:lnTo>
                  <a:lnTo>
                    <a:pt x="177" y="45"/>
                  </a:lnTo>
                  <a:lnTo>
                    <a:pt x="176" y="44"/>
                  </a:lnTo>
                  <a:lnTo>
                    <a:pt x="176" y="42"/>
                  </a:lnTo>
                  <a:lnTo>
                    <a:pt x="175" y="41"/>
                  </a:lnTo>
                  <a:lnTo>
                    <a:pt x="175" y="39"/>
                  </a:lnTo>
                  <a:lnTo>
                    <a:pt x="175" y="38"/>
                  </a:lnTo>
                  <a:lnTo>
                    <a:pt x="174" y="36"/>
                  </a:lnTo>
                  <a:lnTo>
                    <a:pt x="174" y="35"/>
                  </a:lnTo>
                  <a:lnTo>
                    <a:pt x="173" y="33"/>
                  </a:lnTo>
                  <a:lnTo>
                    <a:pt x="172" y="32"/>
                  </a:lnTo>
                  <a:lnTo>
                    <a:pt x="171" y="30"/>
                  </a:lnTo>
                  <a:lnTo>
                    <a:pt x="171" y="29"/>
                  </a:lnTo>
                  <a:lnTo>
                    <a:pt x="170" y="27"/>
                  </a:lnTo>
                  <a:lnTo>
                    <a:pt x="169" y="26"/>
                  </a:lnTo>
                  <a:lnTo>
                    <a:pt x="168" y="24"/>
                  </a:lnTo>
                  <a:lnTo>
                    <a:pt x="167" y="23"/>
                  </a:lnTo>
                  <a:lnTo>
                    <a:pt x="166" y="22"/>
                  </a:lnTo>
                  <a:lnTo>
                    <a:pt x="165" y="20"/>
                  </a:lnTo>
                  <a:lnTo>
                    <a:pt x="164" y="19"/>
                  </a:lnTo>
                  <a:lnTo>
                    <a:pt x="163" y="17"/>
                  </a:lnTo>
                  <a:lnTo>
                    <a:pt x="162" y="17"/>
                  </a:lnTo>
                  <a:lnTo>
                    <a:pt x="162" y="15"/>
                  </a:lnTo>
                  <a:lnTo>
                    <a:pt x="161" y="14"/>
                  </a:lnTo>
                  <a:lnTo>
                    <a:pt x="160" y="13"/>
                  </a:lnTo>
                  <a:lnTo>
                    <a:pt x="159" y="12"/>
                  </a:lnTo>
                  <a:lnTo>
                    <a:pt x="157" y="11"/>
                  </a:lnTo>
                  <a:lnTo>
                    <a:pt x="156" y="9"/>
                  </a:lnTo>
                  <a:lnTo>
                    <a:pt x="153" y="8"/>
                  </a:lnTo>
                  <a:lnTo>
                    <a:pt x="151" y="7"/>
                  </a:lnTo>
                  <a:lnTo>
                    <a:pt x="149" y="5"/>
                  </a:lnTo>
                  <a:lnTo>
                    <a:pt x="148" y="5"/>
                  </a:lnTo>
                  <a:lnTo>
                    <a:pt x="146" y="4"/>
                  </a:lnTo>
                  <a:lnTo>
                    <a:pt x="144" y="3"/>
                  </a:lnTo>
                  <a:lnTo>
                    <a:pt x="141" y="2"/>
                  </a:lnTo>
                  <a:lnTo>
                    <a:pt x="139" y="2"/>
                  </a:lnTo>
                  <a:lnTo>
                    <a:pt x="137" y="2"/>
                  </a:lnTo>
                  <a:lnTo>
                    <a:pt x="136" y="1"/>
                  </a:lnTo>
                  <a:lnTo>
                    <a:pt x="134" y="1"/>
                  </a:lnTo>
                  <a:lnTo>
                    <a:pt x="132" y="0"/>
                  </a:lnTo>
                  <a:lnTo>
                    <a:pt x="129" y="0"/>
                  </a:lnTo>
                  <a:lnTo>
                    <a:pt x="127" y="0"/>
                  </a:lnTo>
                  <a:lnTo>
                    <a:pt x="124" y="0"/>
                  </a:lnTo>
                  <a:lnTo>
                    <a:pt x="123" y="0"/>
                  </a:lnTo>
                  <a:lnTo>
                    <a:pt x="121" y="0"/>
                  </a:lnTo>
                  <a:lnTo>
                    <a:pt x="118" y="0"/>
                  </a:lnTo>
                  <a:lnTo>
                    <a:pt x="116" y="1"/>
                  </a:lnTo>
                  <a:lnTo>
                    <a:pt x="114" y="2"/>
                  </a:lnTo>
                  <a:lnTo>
                    <a:pt x="112" y="2"/>
                  </a:lnTo>
                  <a:lnTo>
                    <a:pt x="110" y="4"/>
                  </a:lnTo>
                  <a:lnTo>
                    <a:pt x="108" y="5"/>
                  </a:lnTo>
                  <a:lnTo>
                    <a:pt x="107" y="5"/>
                  </a:lnTo>
                  <a:lnTo>
                    <a:pt x="105" y="7"/>
                  </a:lnTo>
                  <a:lnTo>
                    <a:pt x="103" y="8"/>
                  </a:lnTo>
                  <a:lnTo>
                    <a:pt x="102" y="8"/>
                  </a:lnTo>
                  <a:lnTo>
                    <a:pt x="101" y="10"/>
                  </a:lnTo>
                  <a:lnTo>
                    <a:pt x="100" y="11"/>
                  </a:lnTo>
                  <a:lnTo>
                    <a:pt x="99" y="11"/>
                  </a:lnTo>
                  <a:lnTo>
                    <a:pt x="109" y="13"/>
                  </a:lnTo>
                  <a:lnTo>
                    <a:pt x="109"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245"/>
            <p:cNvSpPr>
              <a:spLocks/>
            </p:cNvSpPr>
            <p:nvPr/>
          </p:nvSpPr>
          <p:spPr bwMode="auto">
            <a:xfrm>
              <a:off x="2910" y="1839"/>
              <a:ext cx="43" cy="26"/>
            </a:xfrm>
            <a:custGeom>
              <a:avLst/>
              <a:gdLst>
                <a:gd name="T0" fmla="*/ 39 w 43"/>
                <a:gd name="T1" fmla="*/ 0 h 26"/>
                <a:gd name="T2" fmla="*/ 1 w 43"/>
                <a:gd name="T3" fmla="*/ 14 h 26"/>
                <a:gd name="T4" fmla="*/ 0 w 43"/>
                <a:gd name="T5" fmla="*/ 26 h 26"/>
                <a:gd name="T6" fmla="*/ 43 w 43"/>
                <a:gd name="T7" fmla="*/ 10 h 26"/>
                <a:gd name="T8" fmla="*/ 39 w 43"/>
                <a:gd name="T9" fmla="*/ 0 h 26"/>
                <a:gd name="T10" fmla="*/ 39 w 43"/>
                <a:gd name="T11" fmla="*/ 0 h 26"/>
              </a:gdLst>
              <a:ahLst/>
              <a:cxnLst>
                <a:cxn ang="0">
                  <a:pos x="T0" y="T1"/>
                </a:cxn>
                <a:cxn ang="0">
                  <a:pos x="T2" y="T3"/>
                </a:cxn>
                <a:cxn ang="0">
                  <a:pos x="T4" y="T5"/>
                </a:cxn>
                <a:cxn ang="0">
                  <a:pos x="T6" y="T7"/>
                </a:cxn>
                <a:cxn ang="0">
                  <a:pos x="T8" y="T9"/>
                </a:cxn>
                <a:cxn ang="0">
                  <a:pos x="T10" y="T11"/>
                </a:cxn>
              </a:cxnLst>
              <a:rect l="0" t="0" r="r" b="b"/>
              <a:pathLst>
                <a:path w="43" h="26">
                  <a:moveTo>
                    <a:pt x="39" y="0"/>
                  </a:moveTo>
                  <a:lnTo>
                    <a:pt x="1" y="14"/>
                  </a:lnTo>
                  <a:lnTo>
                    <a:pt x="0" y="26"/>
                  </a:lnTo>
                  <a:lnTo>
                    <a:pt x="43" y="10"/>
                  </a:lnTo>
                  <a:lnTo>
                    <a:pt x="39" y="0"/>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246"/>
            <p:cNvSpPr>
              <a:spLocks/>
            </p:cNvSpPr>
            <p:nvPr/>
          </p:nvSpPr>
          <p:spPr bwMode="auto">
            <a:xfrm>
              <a:off x="2770" y="1821"/>
              <a:ext cx="151" cy="115"/>
            </a:xfrm>
            <a:custGeom>
              <a:avLst/>
              <a:gdLst>
                <a:gd name="T0" fmla="*/ 40 w 151"/>
                <a:gd name="T1" fmla="*/ 88 h 115"/>
                <a:gd name="T2" fmla="*/ 28 w 151"/>
                <a:gd name="T3" fmla="*/ 80 h 115"/>
                <a:gd name="T4" fmla="*/ 16 w 151"/>
                <a:gd name="T5" fmla="*/ 75 h 115"/>
                <a:gd name="T6" fmla="*/ 2 w 151"/>
                <a:gd name="T7" fmla="*/ 65 h 115"/>
                <a:gd name="T8" fmla="*/ 9 w 151"/>
                <a:gd name="T9" fmla="*/ 52 h 115"/>
                <a:gd name="T10" fmla="*/ 21 w 151"/>
                <a:gd name="T11" fmla="*/ 48 h 115"/>
                <a:gd name="T12" fmla="*/ 28 w 151"/>
                <a:gd name="T13" fmla="*/ 43 h 115"/>
                <a:gd name="T14" fmla="*/ 16 w 151"/>
                <a:gd name="T15" fmla="*/ 33 h 115"/>
                <a:gd name="T16" fmla="*/ 20 w 151"/>
                <a:gd name="T17" fmla="*/ 16 h 115"/>
                <a:gd name="T18" fmla="*/ 37 w 151"/>
                <a:gd name="T19" fmla="*/ 8 h 115"/>
                <a:gd name="T20" fmla="*/ 50 w 151"/>
                <a:gd name="T21" fmla="*/ 3 h 115"/>
                <a:gd name="T22" fmla="*/ 63 w 151"/>
                <a:gd name="T23" fmla="*/ 1 h 115"/>
                <a:gd name="T24" fmla="*/ 77 w 151"/>
                <a:gd name="T25" fmla="*/ 0 h 115"/>
                <a:gd name="T26" fmla="*/ 88 w 151"/>
                <a:gd name="T27" fmla="*/ 4 h 115"/>
                <a:gd name="T28" fmla="*/ 102 w 151"/>
                <a:gd name="T29" fmla="*/ 1 h 115"/>
                <a:gd name="T30" fmla="*/ 115 w 151"/>
                <a:gd name="T31" fmla="*/ 2 h 115"/>
                <a:gd name="T32" fmla="*/ 130 w 151"/>
                <a:gd name="T33" fmla="*/ 8 h 115"/>
                <a:gd name="T34" fmla="*/ 142 w 151"/>
                <a:gd name="T35" fmla="*/ 20 h 115"/>
                <a:gd name="T36" fmla="*/ 150 w 151"/>
                <a:gd name="T37" fmla="*/ 33 h 115"/>
                <a:gd name="T38" fmla="*/ 151 w 151"/>
                <a:gd name="T39" fmla="*/ 45 h 115"/>
                <a:gd name="T40" fmla="*/ 150 w 151"/>
                <a:gd name="T41" fmla="*/ 56 h 115"/>
                <a:gd name="T42" fmla="*/ 147 w 151"/>
                <a:gd name="T43" fmla="*/ 69 h 115"/>
                <a:gd name="T44" fmla="*/ 141 w 151"/>
                <a:gd name="T45" fmla="*/ 81 h 115"/>
                <a:gd name="T46" fmla="*/ 134 w 151"/>
                <a:gd name="T47" fmla="*/ 93 h 115"/>
                <a:gd name="T48" fmla="*/ 124 w 151"/>
                <a:gd name="T49" fmla="*/ 105 h 115"/>
                <a:gd name="T50" fmla="*/ 111 w 151"/>
                <a:gd name="T51" fmla="*/ 115 h 115"/>
                <a:gd name="T52" fmla="*/ 103 w 151"/>
                <a:gd name="T53" fmla="*/ 109 h 115"/>
                <a:gd name="T54" fmla="*/ 112 w 151"/>
                <a:gd name="T55" fmla="*/ 99 h 115"/>
                <a:gd name="T56" fmla="*/ 122 w 151"/>
                <a:gd name="T57" fmla="*/ 87 h 115"/>
                <a:gd name="T58" fmla="*/ 131 w 151"/>
                <a:gd name="T59" fmla="*/ 72 h 115"/>
                <a:gd name="T60" fmla="*/ 136 w 151"/>
                <a:gd name="T61" fmla="*/ 61 h 115"/>
                <a:gd name="T62" fmla="*/ 137 w 151"/>
                <a:gd name="T63" fmla="*/ 50 h 115"/>
                <a:gd name="T64" fmla="*/ 136 w 151"/>
                <a:gd name="T65" fmla="*/ 38 h 115"/>
                <a:gd name="T66" fmla="*/ 129 w 151"/>
                <a:gd name="T67" fmla="*/ 24 h 115"/>
                <a:gd name="T68" fmla="*/ 120 w 151"/>
                <a:gd name="T69" fmla="*/ 14 h 115"/>
                <a:gd name="T70" fmla="*/ 103 w 151"/>
                <a:gd name="T71" fmla="*/ 9 h 115"/>
                <a:gd name="T72" fmla="*/ 97 w 151"/>
                <a:gd name="T73" fmla="*/ 11 h 115"/>
                <a:gd name="T74" fmla="*/ 111 w 151"/>
                <a:gd name="T75" fmla="*/ 21 h 115"/>
                <a:gd name="T76" fmla="*/ 109 w 151"/>
                <a:gd name="T77" fmla="*/ 33 h 115"/>
                <a:gd name="T78" fmla="*/ 98 w 151"/>
                <a:gd name="T79" fmla="*/ 26 h 115"/>
                <a:gd name="T80" fmla="*/ 81 w 151"/>
                <a:gd name="T81" fmla="*/ 14 h 115"/>
                <a:gd name="T82" fmla="*/ 61 w 151"/>
                <a:gd name="T83" fmla="*/ 8 h 115"/>
                <a:gd name="T84" fmla="*/ 54 w 151"/>
                <a:gd name="T85" fmla="*/ 10 h 115"/>
                <a:gd name="T86" fmla="*/ 70 w 151"/>
                <a:gd name="T87" fmla="*/ 20 h 115"/>
                <a:gd name="T88" fmla="*/ 82 w 151"/>
                <a:gd name="T89" fmla="*/ 30 h 115"/>
                <a:gd name="T90" fmla="*/ 77 w 151"/>
                <a:gd name="T91" fmla="*/ 38 h 115"/>
                <a:gd name="T92" fmla="*/ 62 w 151"/>
                <a:gd name="T93" fmla="*/ 26 h 115"/>
                <a:gd name="T94" fmla="*/ 45 w 151"/>
                <a:gd name="T95" fmla="*/ 17 h 115"/>
                <a:gd name="T96" fmla="*/ 33 w 151"/>
                <a:gd name="T97" fmla="*/ 19 h 115"/>
                <a:gd name="T98" fmla="*/ 32 w 151"/>
                <a:gd name="T99" fmla="*/ 32 h 115"/>
                <a:gd name="T100" fmla="*/ 43 w 151"/>
                <a:gd name="T101" fmla="*/ 42 h 115"/>
                <a:gd name="T102" fmla="*/ 55 w 151"/>
                <a:gd name="T103" fmla="*/ 49 h 115"/>
                <a:gd name="T104" fmla="*/ 51 w 151"/>
                <a:gd name="T105" fmla="*/ 57 h 115"/>
                <a:gd name="T106" fmla="*/ 38 w 151"/>
                <a:gd name="T107" fmla="*/ 54 h 115"/>
                <a:gd name="T108" fmla="*/ 25 w 151"/>
                <a:gd name="T109" fmla="*/ 55 h 115"/>
                <a:gd name="T110" fmla="*/ 14 w 151"/>
                <a:gd name="T111" fmla="*/ 61 h 115"/>
                <a:gd name="T112" fmla="*/ 24 w 151"/>
                <a:gd name="T113" fmla="*/ 70 h 115"/>
                <a:gd name="T114" fmla="*/ 37 w 151"/>
                <a:gd name="T115" fmla="*/ 76 h 115"/>
                <a:gd name="T116" fmla="*/ 49 w 151"/>
                <a:gd name="T117" fmla="*/ 82 h 115"/>
                <a:gd name="T118" fmla="*/ 58 w 151"/>
                <a:gd name="T119" fmla="*/ 93 h 115"/>
                <a:gd name="T120" fmla="*/ 58 w 151"/>
                <a:gd name="T121" fmla="*/ 10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1" h="115">
                  <a:moveTo>
                    <a:pt x="48" y="98"/>
                  </a:moveTo>
                  <a:lnTo>
                    <a:pt x="47" y="97"/>
                  </a:lnTo>
                  <a:lnTo>
                    <a:pt x="46" y="96"/>
                  </a:lnTo>
                  <a:lnTo>
                    <a:pt x="45" y="95"/>
                  </a:lnTo>
                  <a:lnTo>
                    <a:pt x="44" y="93"/>
                  </a:lnTo>
                  <a:lnTo>
                    <a:pt x="43" y="92"/>
                  </a:lnTo>
                  <a:lnTo>
                    <a:pt x="42" y="91"/>
                  </a:lnTo>
                  <a:lnTo>
                    <a:pt x="41" y="90"/>
                  </a:lnTo>
                  <a:lnTo>
                    <a:pt x="40" y="88"/>
                  </a:lnTo>
                  <a:lnTo>
                    <a:pt x="38" y="87"/>
                  </a:lnTo>
                  <a:lnTo>
                    <a:pt x="37" y="86"/>
                  </a:lnTo>
                  <a:lnTo>
                    <a:pt x="37" y="84"/>
                  </a:lnTo>
                  <a:lnTo>
                    <a:pt x="35" y="84"/>
                  </a:lnTo>
                  <a:lnTo>
                    <a:pt x="34" y="83"/>
                  </a:lnTo>
                  <a:lnTo>
                    <a:pt x="33" y="82"/>
                  </a:lnTo>
                  <a:lnTo>
                    <a:pt x="31" y="81"/>
                  </a:lnTo>
                  <a:lnTo>
                    <a:pt x="29" y="81"/>
                  </a:lnTo>
                  <a:lnTo>
                    <a:pt x="28" y="80"/>
                  </a:lnTo>
                  <a:lnTo>
                    <a:pt x="27" y="79"/>
                  </a:lnTo>
                  <a:lnTo>
                    <a:pt x="25" y="79"/>
                  </a:lnTo>
                  <a:lnTo>
                    <a:pt x="24" y="78"/>
                  </a:lnTo>
                  <a:lnTo>
                    <a:pt x="23" y="78"/>
                  </a:lnTo>
                  <a:lnTo>
                    <a:pt x="22" y="77"/>
                  </a:lnTo>
                  <a:lnTo>
                    <a:pt x="20" y="76"/>
                  </a:lnTo>
                  <a:lnTo>
                    <a:pt x="19" y="76"/>
                  </a:lnTo>
                  <a:lnTo>
                    <a:pt x="17" y="75"/>
                  </a:lnTo>
                  <a:lnTo>
                    <a:pt x="16" y="75"/>
                  </a:lnTo>
                  <a:lnTo>
                    <a:pt x="14" y="74"/>
                  </a:lnTo>
                  <a:lnTo>
                    <a:pt x="13" y="73"/>
                  </a:lnTo>
                  <a:lnTo>
                    <a:pt x="12" y="72"/>
                  </a:lnTo>
                  <a:lnTo>
                    <a:pt x="11" y="72"/>
                  </a:lnTo>
                  <a:lnTo>
                    <a:pt x="10" y="71"/>
                  </a:lnTo>
                  <a:lnTo>
                    <a:pt x="8" y="70"/>
                  </a:lnTo>
                  <a:lnTo>
                    <a:pt x="6" y="68"/>
                  </a:lnTo>
                  <a:lnTo>
                    <a:pt x="4" y="66"/>
                  </a:lnTo>
                  <a:lnTo>
                    <a:pt x="2" y="65"/>
                  </a:lnTo>
                  <a:lnTo>
                    <a:pt x="1" y="63"/>
                  </a:lnTo>
                  <a:lnTo>
                    <a:pt x="0" y="62"/>
                  </a:lnTo>
                  <a:lnTo>
                    <a:pt x="0" y="60"/>
                  </a:lnTo>
                  <a:lnTo>
                    <a:pt x="1" y="59"/>
                  </a:lnTo>
                  <a:lnTo>
                    <a:pt x="2" y="57"/>
                  </a:lnTo>
                  <a:lnTo>
                    <a:pt x="4" y="55"/>
                  </a:lnTo>
                  <a:lnTo>
                    <a:pt x="6" y="54"/>
                  </a:lnTo>
                  <a:lnTo>
                    <a:pt x="7" y="54"/>
                  </a:lnTo>
                  <a:lnTo>
                    <a:pt x="9" y="52"/>
                  </a:lnTo>
                  <a:lnTo>
                    <a:pt x="10" y="52"/>
                  </a:lnTo>
                  <a:lnTo>
                    <a:pt x="11" y="51"/>
                  </a:lnTo>
                  <a:lnTo>
                    <a:pt x="12" y="51"/>
                  </a:lnTo>
                  <a:lnTo>
                    <a:pt x="14" y="50"/>
                  </a:lnTo>
                  <a:lnTo>
                    <a:pt x="15" y="50"/>
                  </a:lnTo>
                  <a:lnTo>
                    <a:pt x="17" y="49"/>
                  </a:lnTo>
                  <a:lnTo>
                    <a:pt x="18" y="48"/>
                  </a:lnTo>
                  <a:lnTo>
                    <a:pt x="19" y="48"/>
                  </a:lnTo>
                  <a:lnTo>
                    <a:pt x="21" y="48"/>
                  </a:lnTo>
                  <a:lnTo>
                    <a:pt x="22" y="47"/>
                  </a:lnTo>
                  <a:lnTo>
                    <a:pt x="24" y="46"/>
                  </a:lnTo>
                  <a:lnTo>
                    <a:pt x="26" y="45"/>
                  </a:lnTo>
                  <a:lnTo>
                    <a:pt x="28" y="45"/>
                  </a:lnTo>
                  <a:lnTo>
                    <a:pt x="29" y="45"/>
                  </a:lnTo>
                  <a:lnTo>
                    <a:pt x="30" y="45"/>
                  </a:lnTo>
                  <a:lnTo>
                    <a:pt x="31" y="45"/>
                  </a:lnTo>
                  <a:lnTo>
                    <a:pt x="30" y="44"/>
                  </a:lnTo>
                  <a:lnTo>
                    <a:pt x="28" y="43"/>
                  </a:lnTo>
                  <a:lnTo>
                    <a:pt x="27" y="42"/>
                  </a:lnTo>
                  <a:lnTo>
                    <a:pt x="26" y="42"/>
                  </a:lnTo>
                  <a:lnTo>
                    <a:pt x="24" y="41"/>
                  </a:lnTo>
                  <a:lnTo>
                    <a:pt x="24" y="39"/>
                  </a:lnTo>
                  <a:lnTo>
                    <a:pt x="22" y="38"/>
                  </a:lnTo>
                  <a:lnTo>
                    <a:pt x="21" y="37"/>
                  </a:lnTo>
                  <a:lnTo>
                    <a:pt x="19" y="36"/>
                  </a:lnTo>
                  <a:lnTo>
                    <a:pt x="18" y="34"/>
                  </a:lnTo>
                  <a:lnTo>
                    <a:pt x="16" y="33"/>
                  </a:lnTo>
                  <a:lnTo>
                    <a:pt x="15" y="31"/>
                  </a:lnTo>
                  <a:lnTo>
                    <a:pt x="14" y="29"/>
                  </a:lnTo>
                  <a:lnTo>
                    <a:pt x="14" y="27"/>
                  </a:lnTo>
                  <a:lnTo>
                    <a:pt x="13" y="25"/>
                  </a:lnTo>
                  <a:lnTo>
                    <a:pt x="14" y="24"/>
                  </a:lnTo>
                  <a:lnTo>
                    <a:pt x="14" y="21"/>
                  </a:lnTo>
                  <a:lnTo>
                    <a:pt x="16" y="20"/>
                  </a:lnTo>
                  <a:lnTo>
                    <a:pt x="17" y="18"/>
                  </a:lnTo>
                  <a:lnTo>
                    <a:pt x="20" y="16"/>
                  </a:lnTo>
                  <a:lnTo>
                    <a:pt x="22" y="15"/>
                  </a:lnTo>
                  <a:lnTo>
                    <a:pt x="24" y="14"/>
                  </a:lnTo>
                  <a:lnTo>
                    <a:pt x="26" y="12"/>
                  </a:lnTo>
                  <a:lnTo>
                    <a:pt x="28" y="11"/>
                  </a:lnTo>
                  <a:lnTo>
                    <a:pt x="30" y="10"/>
                  </a:lnTo>
                  <a:lnTo>
                    <a:pt x="33" y="9"/>
                  </a:lnTo>
                  <a:lnTo>
                    <a:pt x="34" y="9"/>
                  </a:lnTo>
                  <a:lnTo>
                    <a:pt x="36" y="8"/>
                  </a:lnTo>
                  <a:lnTo>
                    <a:pt x="37" y="8"/>
                  </a:lnTo>
                  <a:lnTo>
                    <a:pt x="37" y="8"/>
                  </a:lnTo>
                  <a:lnTo>
                    <a:pt x="37" y="7"/>
                  </a:lnTo>
                  <a:lnTo>
                    <a:pt x="39" y="6"/>
                  </a:lnTo>
                  <a:lnTo>
                    <a:pt x="40" y="6"/>
                  </a:lnTo>
                  <a:lnTo>
                    <a:pt x="42" y="6"/>
                  </a:lnTo>
                  <a:lnTo>
                    <a:pt x="44" y="5"/>
                  </a:lnTo>
                  <a:lnTo>
                    <a:pt x="47" y="5"/>
                  </a:lnTo>
                  <a:lnTo>
                    <a:pt x="49" y="4"/>
                  </a:lnTo>
                  <a:lnTo>
                    <a:pt x="50" y="3"/>
                  </a:lnTo>
                  <a:lnTo>
                    <a:pt x="52" y="3"/>
                  </a:lnTo>
                  <a:lnTo>
                    <a:pt x="53" y="2"/>
                  </a:lnTo>
                  <a:lnTo>
                    <a:pt x="55" y="2"/>
                  </a:lnTo>
                  <a:lnTo>
                    <a:pt x="56" y="2"/>
                  </a:lnTo>
                  <a:lnTo>
                    <a:pt x="58" y="2"/>
                  </a:lnTo>
                  <a:lnTo>
                    <a:pt x="59" y="2"/>
                  </a:lnTo>
                  <a:lnTo>
                    <a:pt x="61" y="1"/>
                  </a:lnTo>
                  <a:lnTo>
                    <a:pt x="62" y="1"/>
                  </a:lnTo>
                  <a:lnTo>
                    <a:pt x="63" y="1"/>
                  </a:lnTo>
                  <a:lnTo>
                    <a:pt x="64" y="1"/>
                  </a:lnTo>
                  <a:lnTo>
                    <a:pt x="66" y="0"/>
                  </a:lnTo>
                  <a:lnTo>
                    <a:pt x="68" y="0"/>
                  </a:lnTo>
                  <a:lnTo>
                    <a:pt x="69" y="0"/>
                  </a:lnTo>
                  <a:lnTo>
                    <a:pt x="70" y="0"/>
                  </a:lnTo>
                  <a:lnTo>
                    <a:pt x="72" y="0"/>
                  </a:lnTo>
                  <a:lnTo>
                    <a:pt x="73" y="0"/>
                  </a:lnTo>
                  <a:lnTo>
                    <a:pt x="75" y="0"/>
                  </a:lnTo>
                  <a:lnTo>
                    <a:pt x="77" y="0"/>
                  </a:lnTo>
                  <a:lnTo>
                    <a:pt x="79" y="1"/>
                  </a:lnTo>
                  <a:lnTo>
                    <a:pt x="80" y="1"/>
                  </a:lnTo>
                  <a:lnTo>
                    <a:pt x="82" y="2"/>
                  </a:lnTo>
                  <a:lnTo>
                    <a:pt x="83" y="2"/>
                  </a:lnTo>
                  <a:lnTo>
                    <a:pt x="85" y="2"/>
                  </a:lnTo>
                  <a:lnTo>
                    <a:pt x="86" y="3"/>
                  </a:lnTo>
                  <a:lnTo>
                    <a:pt x="87" y="4"/>
                  </a:lnTo>
                  <a:lnTo>
                    <a:pt x="88" y="5"/>
                  </a:lnTo>
                  <a:lnTo>
                    <a:pt x="88" y="4"/>
                  </a:lnTo>
                  <a:lnTo>
                    <a:pt x="89" y="3"/>
                  </a:lnTo>
                  <a:lnTo>
                    <a:pt x="89" y="3"/>
                  </a:lnTo>
                  <a:lnTo>
                    <a:pt x="91" y="2"/>
                  </a:lnTo>
                  <a:lnTo>
                    <a:pt x="93" y="2"/>
                  </a:lnTo>
                  <a:lnTo>
                    <a:pt x="95" y="2"/>
                  </a:lnTo>
                  <a:lnTo>
                    <a:pt x="97" y="2"/>
                  </a:lnTo>
                  <a:lnTo>
                    <a:pt x="99" y="2"/>
                  </a:lnTo>
                  <a:lnTo>
                    <a:pt x="101" y="1"/>
                  </a:lnTo>
                  <a:lnTo>
                    <a:pt x="102" y="1"/>
                  </a:lnTo>
                  <a:lnTo>
                    <a:pt x="103" y="1"/>
                  </a:lnTo>
                  <a:lnTo>
                    <a:pt x="104" y="1"/>
                  </a:lnTo>
                  <a:lnTo>
                    <a:pt x="106" y="1"/>
                  </a:lnTo>
                  <a:lnTo>
                    <a:pt x="107" y="1"/>
                  </a:lnTo>
                  <a:lnTo>
                    <a:pt x="109" y="1"/>
                  </a:lnTo>
                  <a:lnTo>
                    <a:pt x="111" y="1"/>
                  </a:lnTo>
                  <a:lnTo>
                    <a:pt x="112" y="1"/>
                  </a:lnTo>
                  <a:lnTo>
                    <a:pt x="114" y="2"/>
                  </a:lnTo>
                  <a:lnTo>
                    <a:pt x="115" y="2"/>
                  </a:lnTo>
                  <a:lnTo>
                    <a:pt x="117" y="2"/>
                  </a:lnTo>
                  <a:lnTo>
                    <a:pt x="119" y="2"/>
                  </a:lnTo>
                  <a:lnTo>
                    <a:pt x="121" y="2"/>
                  </a:lnTo>
                  <a:lnTo>
                    <a:pt x="122" y="3"/>
                  </a:lnTo>
                  <a:lnTo>
                    <a:pt x="124" y="4"/>
                  </a:lnTo>
                  <a:lnTo>
                    <a:pt x="126" y="5"/>
                  </a:lnTo>
                  <a:lnTo>
                    <a:pt x="128" y="6"/>
                  </a:lnTo>
                  <a:lnTo>
                    <a:pt x="128" y="7"/>
                  </a:lnTo>
                  <a:lnTo>
                    <a:pt x="130" y="8"/>
                  </a:lnTo>
                  <a:lnTo>
                    <a:pt x="132" y="9"/>
                  </a:lnTo>
                  <a:lnTo>
                    <a:pt x="133" y="10"/>
                  </a:lnTo>
                  <a:lnTo>
                    <a:pt x="135" y="12"/>
                  </a:lnTo>
                  <a:lnTo>
                    <a:pt x="136" y="13"/>
                  </a:lnTo>
                  <a:lnTo>
                    <a:pt x="138" y="14"/>
                  </a:lnTo>
                  <a:lnTo>
                    <a:pt x="139" y="15"/>
                  </a:lnTo>
                  <a:lnTo>
                    <a:pt x="140" y="17"/>
                  </a:lnTo>
                  <a:lnTo>
                    <a:pt x="141" y="18"/>
                  </a:lnTo>
                  <a:lnTo>
                    <a:pt x="142" y="20"/>
                  </a:lnTo>
                  <a:lnTo>
                    <a:pt x="143" y="21"/>
                  </a:lnTo>
                  <a:lnTo>
                    <a:pt x="144" y="23"/>
                  </a:lnTo>
                  <a:lnTo>
                    <a:pt x="145" y="24"/>
                  </a:lnTo>
                  <a:lnTo>
                    <a:pt x="146" y="26"/>
                  </a:lnTo>
                  <a:lnTo>
                    <a:pt x="147" y="28"/>
                  </a:lnTo>
                  <a:lnTo>
                    <a:pt x="147" y="30"/>
                  </a:lnTo>
                  <a:lnTo>
                    <a:pt x="148" y="31"/>
                  </a:lnTo>
                  <a:lnTo>
                    <a:pt x="149" y="33"/>
                  </a:lnTo>
                  <a:lnTo>
                    <a:pt x="150" y="33"/>
                  </a:lnTo>
                  <a:lnTo>
                    <a:pt x="150" y="35"/>
                  </a:lnTo>
                  <a:lnTo>
                    <a:pt x="151" y="36"/>
                  </a:lnTo>
                  <a:lnTo>
                    <a:pt x="151" y="38"/>
                  </a:lnTo>
                  <a:lnTo>
                    <a:pt x="151" y="39"/>
                  </a:lnTo>
                  <a:lnTo>
                    <a:pt x="151" y="40"/>
                  </a:lnTo>
                  <a:lnTo>
                    <a:pt x="151" y="42"/>
                  </a:lnTo>
                  <a:lnTo>
                    <a:pt x="151" y="42"/>
                  </a:lnTo>
                  <a:lnTo>
                    <a:pt x="151" y="43"/>
                  </a:lnTo>
                  <a:lnTo>
                    <a:pt x="151" y="45"/>
                  </a:lnTo>
                  <a:lnTo>
                    <a:pt x="151" y="45"/>
                  </a:lnTo>
                  <a:lnTo>
                    <a:pt x="151" y="47"/>
                  </a:lnTo>
                  <a:lnTo>
                    <a:pt x="151" y="48"/>
                  </a:lnTo>
                  <a:lnTo>
                    <a:pt x="151" y="49"/>
                  </a:lnTo>
                  <a:lnTo>
                    <a:pt x="151" y="51"/>
                  </a:lnTo>
                  <a:lnTo>
                    <a:pt x="151" y="51"/>
                  </a:lnTo>
                  <a:lnTo>
                    <a:pt x="151" y="53"/>
                  </a:lnTo>
                  <a:lnTo>
                    <a:pt x="150" y="54"/>
                  </a:lnTo>
                  <a:lnTo>
                    <a:pt x="150" y="56"/>
                  </a:lnTo>
                  <a:lnTo>
                    <a:pt x="150" y="57"/>
                  </a:lnTo>
                  <a:lnTo>
                    <a:pt x="150" y="59"/>
                  </a:lnTo>
                  <a:lnTo>
                    <a:pt x="149" y="60"/>
                  </a:lnTo>
                  <a:lnTo>
                    <a:pt x="149" y="62"/>
                  </a:lnTo>
                  <a:lnTo>
                    <a:pt x="149" y="63"/>
                  </a:lnTo>
                  <a:lnTo>
                    <a:pt x="148" y="65"/>
                  </a:lnTo>
                  <a:lnTo>
                    <a:pt x="148" y="66"/>
                  </a:lnTo>
                  <a:lnTo>
                    <a:pt x="147" y="68"/>
                  </a:lnTo>
                  <a:lnTo>
                    <a:pt x="147" y="69"/>
                  </a:lnTo>
                  <a:lnTo>
                    <a:pt x="146" y="71"/>
                  </a:lnTo>
                  <a:lnTo>
                    <a:pt x="146" y="72"/>
                  </a:lnTo>
                  <a:lnTo>
                    <a:pt x="145" y="74"/>
                  </a:lnTo>
                  <a:lnTo>
                    <a:pt x="145" y="75"/>
                  </a:lnTo>
                  <a:lnTo>
                    <a:pt x="144" y="76"/>
                  </a:lnTo>
                  <a:lnTo>
                    <a:pt x="143" y="78"/>
                  </a:lnTo>
                  <a:lnTo>
                    <a:pt x="143" y="79"/>
                  </a:lnTo>
                  <a:lnTo>
                    <a:pt x="142" y="81"/>
                  </a:lnTo>
                  <a:lnTo>
                    <a:pt x="141" y="81"/>
                  </a:lnTo>
                  <a:lnTo>
                    <a:pt x="140" y="83"/>
                  </a:lnTo>
                  <a:lnTo>
                    <a:pt x="140" y="84"/>
                  </a:lnTo>
                  <a:lnTo>
                    <a:pt x="140" y="86"/>
                  </a:lnTo>
                  <a:lnTo>
                    <a:pt x="139" y="87"/>
                  </a:lnTo>
                  <a:lnTo>
                    <a:pt x="138" y="88"/>
                  </a:lnTo>
                  <a:lnTo>
                    <a:pt x="137" y="89"/>
                  </a:lnTo>
                  <a:lnTo>
                    <a:pt x="136" y="90"/>
                  </a:lnTo>
                  <a:lnTo>
                    <a:pt x="135" y="92"/>
                  </a:lnTo>
                  <a:lnTo>
                    <a:pt x="134" y="93"/>
                  </a:lnTo>
                  <a:lnTo>
                    <a:pt x="133" y="95"/>
                  </a:lnTo>
                  <a:lnTo>
                    <a:pt x="131" y="96"/>
                  </a:lnTo>
                  <a:lnTo>
                    <a:pt x="130" y="97"/>
                  </a:lnTo>
                  <a:lnTo>
                    <a:pt x="129" y="99"/>
                  </a:lnTo>
                  <a:lnTo>
                    <a:pt x="128" y="100"/>
                  </a:lnTo>
                  <a:lnTo>
                    <a:pt x="128" y="101"/>
                  </a:lnTo>
                  <a:lnTo>
                    <a:pt x="126" y="102"/>
                  </a:lnTo>
                  <a:lnTo>
                    <a:pt x="125" y="104"/>
                  </a:lnTo>
                  <a:lnTo>
                    <a:pt x="124" y="105"/>
                  </a:lnTo>
                  <a:lnTo>
                    <a:pt x="123" y="106"/>
                  </a:lnTo>
                  <a:lnTo>
                    <a:pt x="121" y="107"/>
                  </a:lnTo>
                  <a:lnTo>
                    <a:pt x="120" y="108"/>
                  </a:lnTo>
                  <a:lnTo>
                    <a:pt x="119" y="109"/>
                  </a:lnTo>
                  <a:lnTo>
                    <a:pt x="117" y="111"/>
                  </a:lnTo>
                  <a:lnTo>
                    <a:pt x="115" y="113"/>
                  </a:lnTo>
                  <a:lnTo>
                    <a:pt x="114" y="114"/>
                  </a:lnTo>
                  <a:lnTo>
                    <a:pt x="112" y="114"/>
                  </a:lnTo>
                  <a:lnTo>
                    <a:pt x="111" y="115"/>
                  </a:lnTo>
                  <a:lnTo>
                    <a:pt x="111" y="115"/>
                  </a:lnTo>
                  <a:lnTo>
                    <a:pt x="109" y="114"/>
                  </a:lnTo>
                  <a:lnTo>
                    <a:pt x="107" y="114"/>
                  </a:lnTo>
                  <a:lnTo>
                    <a:pt x="105" y="114"/>
                  </a:lnTo>
                  <a:lnTo>
                    <a:pt x="104" y="114"/>
                  </a:lnTo>
                  <a:lnTo>
                    <a:pt x="102" y="112"/>
                  </a:lnTo>
                  <a:lnTo>
                    <a:pt x="102" y="111"/>
                  </a:lnTo>
                  <a:lnTo>
                    <a:pt x="102" y="110"/>
                  </a:lnTo>
                  <a:lnTo>
                    <a:pt x="103" y="109"/>
                  </a:lnTo>
                  <a:lnTo>
                    <a:pt x="104" y="108"/>
                  </a:lnTo>
                  <a:lnTo>
                    <a:pt x="105" y="106"/>
                  </a:lnTo>
                  <a:lnTo>
                    <a:pt x="106" y="105"/>
                  </a:lnTo>
                  <a:lnTo>
                    <a:pt x="108" y="104"/>
                  </a:lnTo>
                  <a:lnTo>
                    <a:pt x="109" y="102"/>
                  </a:lnTo>
                  <a:lnTo>
                    <a:pt x="110" y="102"/>
                  </a:lnTo>
                  <a:lnTo>
                    <a:pt x="111" y="101"/>
                  </a:lnTo>
                  <a:lnTo>
                    <a:pt x="112" y="100"/>
                  </a:lnTo>
                  <a:lnTo>
                    <a:pt x="112" y="99"/>
                  </a:lnTo>
                  <a:lnTo>
                    <a:pt x="114" y="98"/>
                  </a:lnTo>
                  <a:lnTo>
                    <a:pt x="115" y="96"/>
                  </a:lnTo>
                  <a:lnTo>
                    <a:pt x="115" y="96"/>
                  </a:lnTo>
                  <a:lnTo>
                    <a:pt x="116" y="94"/>
                  </a:lnTo>
                  <a:lnTo>
                    <a:pt x="117" y="93"/>
                  </a:lnTo>
                  <a:lnTo>
                    <a:pt x="118" y="92"/>
                  </a:lnTo>
                  <a:lnTo>
                    <a:pt x="119" y="90"/>
                  </a:lnTo>
                  <a:lnTo>
                    <a:pt x="120" y="89"/>
                  </a:lnTo>
                  <a:lnTo>
                    <a:pt x="122" y="87"/>
                  </a:lnTo>
                  <a:lnTo>
                    <a:pt x="123" y="86"/>
                  </a:lnTo>
                  <a:lnTo>
                    <a:pt x="124" y="84"/>
                  </a:lnTo>
                  <a:lnTo>
                    <a:pt x="125" y="82"/>
                  </a:lnTo>
                  <a:lnTo>
                    <a:pt x="127" y="81"/>
                  </a:lnTo>
                  <a:lnTo>
                    <a:pt x="128" y="79"/>
                  </a:lnTo>
                  <a:lnTo>
                    <a:pt x="128" y="78"/>
                  </a:lnTo>
                  <a:lnTo>
                    <a:pt x="129" y="75"/>
                  </a:lnTo>
                  <a:lnTo>
                    <a:pt x="130" y="73"/>
                  </a:lnTo>
                  <a:lnTo>
                    <a:pt x="131" y="72"/>
                  </a:lnTo>
                  <a:lnTo>
                    <a:pt x="133" y="69"/>
                  </a:lnTo>
                  <a:lnTo>
                    <a:pt x="133" y="69"/>
                  </a:lnTo>
                  <a:lnTo>
                    <a:pt x="133" y="67"/>
                  </a:lnTo>
                  <a:lnTo>
                    <a:pt x="134" y="66"/>
                  </a:lnTo>
                  <a:lnTo>
                    <a:pt x="134" y="66"/>
                  </a:lnTo>
                  <a:lnTo>
                    <a:pt x="134" y="64"/>
                  </a:lnTo>
                  <a:lnTo>
                    <a:pt x="135" y="63"/>
                  </a:lnTo>
                  <a:lnTo>
                    <a:pt x="135" y="62"/>
                  </a:lnTo>
                  <a:lnTo>
                    <a:pt x="136" y="61"/>
                  </a:lnTo>
                  <a:lnTo>
                    <a:pt x="136" y="60"/>
                  </a:lnTo>
                  <a:lnTo>
                    <a:pt x="136" y="59"/>
                  </a:lnTo>
                  <a:lnTo>
                    <a:pt x="136" y="58"/>
                  </a:lnTo>
                  <a:lnTo>
                    <a:pt x="136" y="57"/>
                  </a:lnTo>
                  <a:lnTo>
                    <a:pt x="137" y="55"/>
                  </a:lnTo>
                  <a:lnTo>
                    <a:pt x="137" y="53"/>
                  </a:lnTo>
                  <a:lnTo>
                    <a:pt x="137" y="52"/>
                  </a:lnTo>
                  <a:lnTo>
                    <a:pt x="137" y="51"/>
                  </a:lnTo>
                  <a:lnTo>
                    <a:pt x="137" y="50"/>
                  </a:lnTo>
                  <a:lnTo>
                    <a:pt x="137" y="49"/>
                  </a:lnTo>
                  <a:lnTo>
                    <a:pt x="137" y="47"/>
                  </a:lnTo>
                  <a:lnTo>
                    <a:pt x="137" y="45"/>
                  </a:lnTo>
                  <a:lnTo>
                    <a:pt x="137" y="44"/>
                  </a:lnTo>
                  <a:lnTo>
                    <a:pt x="136" y="43"/>
                  </a:lnTo>
                  <a:lnTo>
                    <a:pt x="136" y="42"/>
                  </a:lnTo>
                  <a:lnTo>
                    <a:pt x="136" y="41"/>
                  </a:lnTo>
                  <a:lnTo>
                    <a:pt x="136" y="39"/>
                  </a:lnTo>
                  <a:lnTo>
                    <a:pt x="136" y="38"/>
                  </a:lnTo>
                  <a:lnTo>
                    <a:pt x="135" y="36"/>
                  </a:lnTo>
                  <a:lnTo>
                    <a:pt x="134" y="34"/>
                  </a:lnTo>
                  <a:lnTo>
                    <a:pt x="134" y="33"/>
                  </a:lnTo>
                  <a:lnTo>
                    <a:pt x="133" y="30"/>
                  </a:lnTo>
                  <a:lnTo>
                    <a:pt x="132" y="29"/>
                  </a:lnTo>
                  <a:lnTo>
                    <a:pt x="131" y="27"/>
                  </a:lnTo>
                  <a:lnTo>
                    <a:pt x="131" y="26"/>
                  </a:lnTo>
                  <a:lnTo>
                    <a:pt x="130" y="24"/>
                  </a:lnTo>
                  <a:lnTo>
                    <a:pt x="129" y="24"/>
                  </a:lnTo>
                  <a:lnTo>
                    <a:pt x="128" y="22"/>
                  </a:lnTo>
                  <a:lnTo>
                    <a:pt x="128" y="21"/>
                  </a:lnTo>
                  <a:lnTo>
                    <a:pt x="128" y="20"/>
                  </a:lnTo>
                  <a:lnTo>
                    <a:pt x="127" y="18"/>
                  </a:lnTo>
                  <a:lnTo>
                    <a:pt x="126" y="18"/>
                  </a:lnTo>
                  <a:lnTo>
                    <a:pt x="125" y="17"/>
                  </a:lnTo>
                  <a:lnTo>
                    <a:pt x="124" y="16"/>
                  </a:lnTo>
                  <a:lnTo>
                    <a:pt x="122" y="15"/>
                  </a:lnTo>
                  <a:lnTo>
                    <a:pt x="120" y="14"/>
                  </a:lnTo>
                  <a:lnTo>
                    <a:pt x="117" y="12"/>
                  </a:lnTo>
                  <a:lnTo>
                    <a:pt x="115" y="12"/>
                  </a:lnTo>
                  <a:lnTo>
                    <a:pt x="114" y="11"/>
                  </a:lnTo>
                  <a:lnTo>
                    <a:pt x="113" y="11"/>
                  </a:lnTo>
                  <a:lnTo>
                    <a:pt x="112" y="10"/>
                  </a:lnTo>
                  <a:lnTo>
                    <a:pt x="110" y="10"/>
                  </a:lnTo>
                  <a:lnTo>
                    <a:pt x="108" y="10"/>
                  </a:lnTo>
                  <a:lnTo>
                    <a:pt x="105" y="10"/>
                  </a:lnTo>
                  <a:lnTo>
                    <a:pt x="103" y="9"/>
                  </a:lnTo>
                  <a:lnTo>
                    <a:pt x="102" y="9"/>
                  </a:lnTo>
                  <a:lnTo>
                    <a:pt x="99" y="9"/>
                  </a:lnTo>
                  <a:lnTo>
                    <a:pt x="98" y="9"/>
                  </a:lnTo>
                  <a:lnTo>
                    <a:pt x="97" y="9"/>
                  </a:lnTo>
                  <a:lnTo>
                    <a:pt x="96" y="9"/>
                  </a:lnTo>
                  <a:lnTo>
                    <a:pt x="95" y="9"/>
                  </a:lnTo>
                  <a:lnTo>
                    <a:pt x="95" y="9"/>
                  </a:lnTo>
                  <a:lnTo>
                    <a:pt x="95" y="9"/>
                  </a:lnTo>
                  <a:lnTo>
                    <a:pt x="97" y="11"/>
                  </a:lnTo>
                  <a:lnTo>
                    <a:pt x="99" y="12"/>
                  </a:lnTo>
                  <a:lnTo>
                    <a:pt x="100" y="12"/>
                  </a:lnTo>
                  <a:lnTo>
                    <a:pt x="102" y="13"/>
                  </a:lnTo>
                  <a:lnTo>
                    <a:pt x="103" y="15"/>
                  </a:lnTo>
                  <a:lnTo>
                    <a:pt x="105" y="16"/>
                  </a:lnTo>
                  <a:lnTo>
                    <a:pt x="106" y="17"/>
                  </a:lnTo>
                  <a:lnTo>
                    <a:pt x="108" y="18"/>
                  </a:lnTo>
                  <a:lnTo>
                    <a:pt x="109" y="20"/>
                  </a:lnTo>
                  <a:lnTo>
                    <a:pt x="111" y="21"/>
                  </a:lnTo>
                  <a:lnTo>
                    <a:pt x="112" y="22"/>
                  </a:lnTo>
                  <a:lnTo>
                    <a:pt x="112" y="24"/>
                  </a:lnTo>
                  <a:lnTo>
                    <a:pt x="112" y="25"/>
                  </a:lnTo>
                  <a:lnTo>
                    <a:pt x="112" y="26"/>
                  </a:lnTo>
                  <a:lnTo>
                    <a:pt x="112" y="27"/>
                  </a:lnTo>
                  <a:lnTo>
                    <a:pt x="112" y="28"/>
                  </a:lnTo>
                  <a:lnTo>
                    <a:pt x="112" y="29"/>
                  </a:lnTo>
                  <a:lnTo>
                    <a:pt x="110" y="31"/>
                  </a:lnTo>
                  <a:lnTo>
                    <a:pt x="109" y="33"/>
                  </a:lnTo>
                  <a:lnTo>
                    <a:pt x="108" y="33"/>
                  </a:lnTo>
                  <a:lnTo>
                    <a:pt x="106" y="33"/>
                  </a:lnTo>
                  <a:lnTo>
                    <a:pt x="105" y="33"/>
                  </a:lnTo>
                  <a:lnTo>
                    <a:pt x="103" y="32"/>
                  </a:lnTo>
                  <a:lnTo>
                    <a:pt x="102" y="31"/>
                  </a:lnTo>
                  <a:lnTo>
                    <a:pt x="102" y="30"/>
                  </a:lnTo>
                  <a:lnTo>
                    <a:pt x="101" y="29"/>
                  </a:lnTo>
                  <a:lnTo>
                    <a:pt x="100" y="27"/>
                  </a:lnTo>
                  <a:lnTo>
                    <a:pt x="98" y="26"/>
                  </a:lnTo>
                  <a:lnTo>
                    <a:pt x="97" y="25"/>
                  </a:lnTo>
                  <a:lnTo>
                    <a:pt x="95" y="24"/>
                  </a:lnTo>
                  <a:lnTo>
                    <a:pt x="93" y="22"/>
                  </a:lnTo>
                  <a:lnTo>
                    <a:pt x="91" y="21"/>
                  </a:lnTo>
                  <a:lnTo>
                    <a:pt x="89" y="19"/>
                  </a:lnTo>
                  <a:lnTo>
                    <a:pt x="88" y="18"/>
                  </a:lnTo>
                  <a:lnTo>
                    <a:pt x="86" y="17"/>
                  </a:lnTo>
                  <a:lnTo>
                    <a:pt x="83" y="15"/>
                  </a:lnTo>
                  <a:lnTo>
                    <a:pt x="81" y="14"/>
                  </a:lnTo>
                  <a:lnTo>
                    <a:pt x="78" y="12"/>
                  </a:lnTo>
                  <a:lnTo>
                    <a:pt x="76" y="12"/>
                  </a:lnTo>
                  <a:lnTo>
                    <a:pt x="74" y="10"/>
                  </a:lnTo>
                  <a:lnTo>
                    <a:pt x="72" y="9"/>
                  </a:lnTo>
                  <a:lnTo>
                    <a:pt x="69" y="9"/>
                  </a:lnTo>
                  <a:lnTo>
                    <a:pt x="67" y="9"/>
                  </a:lnTo>
                  <a:lnTo>
                    <a:pt x="64" y="8"/>
                  </a:lnTo>
                  <a:lnTo>
                    <a:pt x="63" y="8"/>
                  </a:lnTo>
                  <a:lnTo>
                    <a:pt x="61" y="8"/>
                  </a:lnTo>
                  <a:lnTo>
                    <a:pt x="60" y="8"/>
                  </a:lnTo>
                  <a:lnTo>
                    <a:pt x="58" y="8"/>
                  </a:lnTo>
                  <a:lnTo>
                    <a:pt x="56" y="8"/>
                  </a:lnTo>
                  <a:lnTo>
                    <a:pt x="55" y="8"/>
                  </a:lnTo>
                  <a:lnTo>
                    <a:pt x="54" y="9"/>
                  </a:lnTo>
                  <a:lnTo>
                    <a:pt x="52" y="9"/>
                  </a:lnTo>
                  <a:lnTo>
                    <a:pt x="52" y="9"/>
                  </a:lnTo>
                  <a:lnTo>
                    <a:pt x="53" y="10"/>
                  </a:lnTo>
                  <a:lnTo>
                    <a:pt x="54" y="10"/>
                  </a:lnTo>
                  <a:lnTo>
                    <a:pt x="56" y="12"/>
                  </a:lnTo>
                  <a:lnTo>
                    <a:pt x="58" y="12"/>
                  </a:lnTo>
                  <a:lnTo>
                    <a:pt x="60" y="14"/>
                  </a:lnTo>
                  <a:lnTo>
                    <a:pt x="61" y="15"/>
                  </a:lnTo>
                  <a:lnTo>
                    <a:pt x="63" y="15"/>
                  </a:lnTo>
                  <a:lnTo>
                    <a:pt x="63" y="16"/>
                  </a:lnTo>
                  <a:lnTo>
                    <a:pt x="64" y="17"/>
                  </a:lnTo>
                  <a:lnTo>
                    <a:pt x="67" y="18"/>
                  </a:lnTo>
                  <a:lnTo>
                    <a:pt x="70" y="20"/>
                  </a:lnTo>
                  <a:lnTo>
                    <a:pt x="71" y="21"/>
                  </a:lnTo>
                  <a:lnTo>
                    <a:pt x="72" y="21"/>
                  </a:lnTo>
                  <a:lnTo>
                    <a:pt x="73" y="22"/>
                  </a:lnTo>
                  <a:lnTo>
                    <a:pt x="75" y="24"/>
                  </a:lnTo>
                  <a:lnTo>
                    <a:pt x="76" y="24"/>
                  </a:lnTo>
                  <a:lnTo>
                    <a:pt x="78" y="26"/>
                  </a:lnTo>
                  <a:lnTo>
                    <a:pt x="80" y="27"/>
                  </a:lnTo>
                  <a:lnTo>
                    <a:pt x="81" y="29"/>
                  </a:lnTo>
                  <a:lnTo>
                    <a:pt x="82" y="30"/>
                  </a:lnTo>
                  <a:lnTo>
                    <a:pt x="83" y="33"/>
                  </a:lnTo>
                  <a:lnTo>
                    <a:pt x="84" y="34"/>
                  </a:lnTo>
                  <a:lnTo>
                    <a:pt x="84" y="36"/>
                  </a:lnTo>
                  <a:lnTo>
                    <a:pt x="84" y="37"/>
                  </a:lnTo>
                  <a:lnTo>
                    <a:pt x="83" y="38"/>
                  </a:lnTo>
                  <a:lnTo>
                    <a:pt x="82" y="39"/>
                  </a:lnTo>
                  <a:lnTo>
                    <a:pt x="80" y="39"/>
                  </a:lnTo>
                  <a:lnTo>
                    <a:pt x="79" y="39"/>
                  </a:lnTo>
                  <a:lnTo>
                    <a:pt x="77" y="38"/>
                  </a:lnTo>
                  <a:lnTo>
                    <a:pt x="76" y="36"/>
                  </a:lnTo>
                  <a:lnTo>
                    <a:pt x="75" y="36"/>
                  </a:lnTo>
                  <a:lnTo>
                    <a:pt x="72" y="34"/>
                  </a:lnTo>
                  <a:lnTo>
                    <a:pt x="70" y="33"/>
                  </a:lnTo>
                  <a:lnTo>
                    <a:pt x="67" y="30"/>
                  </a:lnTo>
                  <a:lnTo>
                    <a:pt x="65" y="29"/>
                  </a:lnTo>
                  <a:lnTo>
                    <a:pt x="64" y="27"/>
                  </a:lnTo>
                  <a:lnTo>
                    <a:pt x="63" y="27"/>
                  </a:lnTo>
                  <a:lnTo>
                    <a:pt x="62" y="26"/>
                  </a:lnTo>
                  <a:lnTo>
                    <a:pt x="61" y="24"/>
                  </a:lnTo>
                  <a:lnTo>
                    <a:pt x="58" y="23"/>
                  </a:lnTo>
                  <a:lnTo>
                    <a:pt x="56" y="21"/>
                  </a:lnTo>
                  <a:lnTo>
                    <a:pt x="53" y="20"/>
                  </a:lnTo>
                  <a:lnTo>
                    <a:pt x="51" y="19"/>
                  </a:lnTo>
                  <a:lnTo>
                    <a:pt x="50" y="18"/>
                  </a:lnTo>
                  <a:lnTo>
                    <a:pt x="49" y="18"/>
                  </a:lnTo>
                  <a:lnTo>
                    <a:pt x="47" y="18"/>
                  </a:lnTo>
                  <a:lnTo>
                    <a:pt x="45" y="17"/>
                  </a:lnTo>
                  <a:lnTo>
                    <a:pt x="44" y="17"/>
                  </a:lnTo>
                  <a:lnTo>
                    <a:pt x="42" y="17"/>
                  </a:lnTo>
                  <a:lnTo>
                    <a:pt x="41" y="17"/>
                  </a:lnTo>
                  <a:lnTo>
                    <a:pt x="40" y="16"/>
                  </a:lnTo>
                  <a:lnTo>
                    <a:pt x="38" y="16"/>
                  </a:lnTo>
                  <a:lnTo>
                    <a:pt x="37" y="17"/>
                  </a:lnTo>
                  <a:lnTo>
                    <a:pt x="36" y="17"/>
                  </a:lnTo>
                  <a:lnTo>
                    <a:pt x="34" y="18"/>
                  </a:lnTo>
                  <a:lnTo>
                    <a:pt x="33" y="19"/>
                  </a:lnTo>
                  <a:lnTo>
                    <a:pt x="32" y="21"/>
                  </a:lnTo>
                  <a:lnTo>
                    <a:pt x="31" y="21"/>
                  </a:lnTo>
                  <a:lnTo>
                    <a:pt x="31" y="24"/>
                  </a:lnTo>
                  <a:lnTo>
                    <a:pt x="30" y="24"/>
                  </a:lnTo>
                  <a:lnTo>
                    <a:pt x="30" y="27"/>
                  </a:lnTo>
                  <a:lnTo>
                    <a:pt x="30" y="28"/>
                  </a:lnTo>
                  <a:lnTo>
                    <a:pt x="31" y="30"/>
                  </a:lnTo>
                  <a:lnTo>
                    <a:pt x="31" y="30"/>
                  </a:lnTo>
                  <a:lnTo>
                    <a:pt x="32" y="32"/>
                  </a:lnTo>
                  <a:lnTo>
                    <a:pt x="32" y="33"/>
                  </a:lnTo>
                  <a:lnTo>
                    <a:pt x="34" y="35"/>
                  </a:lnTo>
                  <a:lnTo>
                    <a:pt x="35" y="36"/>
                  </a:lnTo>
                  <a:lnTo>
                    <a:pt x="36" y="37"/>
                  </a:lnTo>
                  <a:lnTo>
                    <a:pt x="37" y="38"/>
                  </a:lnTo>
                  <a:lnTo>
                    <a:pt x="38" y="39"/>
                  </a:lnTo>
                  <a:lnTo>
                    <a:pt x="39" y="40"/>
                  </a:lnTo>
                  <a:lnTo>
                    <a:pt x="41" y="42"/>
                  </a:lnTo>
                  <a:lnTo>
                    <a:pt x="43" y="42"/>
                  </a:lnTo>
                  <a:lnTo>
                    <a:pt x="45" y="44"/>
                  </a:lnTo>
                  <a:lnTo>
                    <a:pt x="46" y="45"/>
                  </a:lnTo>
                  <a:lnTo>
                    <a:pt x="47" y="45"/>
                  </a:lnTo>
                  <a:lnTo>
                    <a:pt x="49" y="46"/>
                  </a:lnTo>
                  <a:lnTo>
                    <a:pt x="50" y="47"/>
                  </a:lnTo>
                  <a:lnTo>
                    <a:pt x="51" y="48"/>
                  </a:lnTo>
                  <a:lnTo>
                    <a:pt x="52" y="48"/>
                  </a:lnTo>
                  <a:lnTo>
                    <a:pt x="54" y="48"/>
                  </a:lnTo>
                  <a:lnTo>
                    <a:pt x="55" y="49"/>
                  </a:lnTo>
                  <a:lnTo>
                    <a:pt x="56" y="51"/>
                  </a:lnTo>
                  <a:lnTo>
                    <a:pt x="58" y="51"/>
                  </a:lnTo>
                  <a:lnTo>
                    <a:pt x="58" y="52"/>
                  </a:lnTo>
                  <a:lnTo>
                    <a:pt x="57" y="54"/>
                  </a:lnTo>
                  <a:lnTo>
                    <a:pt x="55" y="55"/>
                  </a:lnTo>
                  <a:lnTo>
                    <a:pt x="54" y="56"/>
                  </a:lnTo>
                  <a:lnTo>
                    <a:pt x="53" y="57"/>
                  </a:lnTo>
                  <a:lnTo>
                    <a:pt x="52" y="57"/>
                  </a:lnTo>
                  <a:lnTo>
                    <a:pt x="51" y="57"/>
                  </a:lnTo>
                  <a:lnTo>
                    <a:pt x="50" y="57"/>
                  </a:lnTo>
                  <a:lnTo>
                    <a:pt x="49" y="57"/>
                  </a:lnTo>
                  <a:lnTo>
                    <a:pt x="48" y="57"/>
                  </a:lnTo>
                  <a:lnTo>
                    <a:pt x="45" y="55"/>
                  </a:lnTo>
                  <a:lnTo>
                    <a:pt x="43" y="54"/>
                  </a:lnTo>
                  <a:lnTo>
                    <a:pt x="42" y="54"/>
                  </a:lnTo>
                  <a:lnTo>
                    <a:pt x="41" y="54"/>
                  </a:lnTo>
                  <a:lnTo>
                    <a:pt x="39" y="54"/>
                  </a:lnTo>
                  <a:lnTo>
                    <a:pt x="38" y="54"/>
                  </a:lnTo>
                  <a:lnTo>
                    <a:pt x="37" y="53"/>
                  </a:lnTo>
                  <a:lnTo>
                    <a:pt x="36" y="53"/>
                  </a:lnTo>
                  <a:lnTo>
                    <a:pt x="35" y="53"/>
                  </a:lnTo>
                  <a:lnTo>
                    <a:pt x="33" y="53"/>
                  </a:lnTo>
                  <a:lnTo>
                    <a:pt x="32" y="53"/>
                  </a:lnTo>
                  <a:lnTo>
                    <a:pt x="30" y="54"/>
                  </a:lnTo>
                  <a:lnTo>
                    <a:pt x="28" y="54"/>
                  </a:lnTo>
                  <a:lnTo>
                    <a:pt x="27" y="54"/>
                  </a:lnTo>
                  <a:lnTo>
                    <a:pt x="25" y="55"/>
                  </a:lnTo>
                  <a:lnTo>
                    <a:pt x="24" y="55"/>
                  </a:lnTo>
                  <a:lnTo>
                    <a:pt x="23" y="56"/>
                  </a:lnTo>
                  <a:lnTo>
                    <a:pt x="22" y="57"/>
                  </a:lnTo>
                  <a:lnTo>
                    <a:pt x="19" y="57"/>
                  </a:lnTo>
                  <a:lnTo>
                    <a:pt x="17" y="58"/>
                  </a:lnTo>
                  <a:lnTo>
                    <a:pt x="15" y="58"/>
                  </a:lnTo>
                  <a:lnTo>
                    <a:pt x="14" y="60"/>
                  </a:lnTo>
                  <a:lnTo>
                    <a:pt x="14" y="60"/>
                  </a:lnTo>
                  <a:lnTo>
                    <a:pt x="14" y="61"/>
                  </a:lnTo>
                  <a:lnTo>
                    <a:pt x="14" y="62"/>
                  </a:lnTo>
                  <a:lnTo>
                    <a:pt x="15" y="63"/>
                  </a:lnTo>
                  <a:lnTo>
                    <a:pt x="16" y="65"/>
                  </a:lnTo>
                  <a:lnTo>
                    <a:pt x="18" y="67"/>
                  </a:lnTo>
                  <a:lnTo>
                    <a:pt x="19" y="67"/>
                  </a:lnTo>
                  <a:lnTo>
                    <a:pt x="20" y="68"/>
                  </a:lnTo>
                  <a:lnTo>
                    <a:pt x="21" y="69"/>
                  </a:lnTo>
                  <a:lnTo>
                    <a:pt x="23" y="70"/>
                  </a:lnTo>
                  <a:lnTo>
                    <a:pt x="24" y="70"/>
                  </a:lnTo>
                  <a:lnTo>
                    <a:pt x="24" y="71"/>
                  </a:lnTo>
                  <a:lnTo>
                    <a:pt x="26" y="72"/>
                  </a:lnTo>
                  <a:lnTo>
                    <a:pt x="27" y="72"/>
                  </a:lnTo>
                  <a:lnTo>
                    <a:pt x="29" y="72"/>
                  </a:lnTo>
                  <a:lnTo>
                    <a:pt x="30" y="73"/>
                  </a:lnTo>
                  <a:lnTo>
                    <a:pt x="32" y="74"/>
                  </a:lnTo>
                  <a:lnTo>
                    <a:pt x="33" y="74"/>
                  </a:lnTo>
                  <a:lnTo>
                    <a:pt x="35" y="75"/>
                  </a:lnTo>
                  <a:lnTo>
                    <a:pt x="37" y="76"/>
                  </a:lnTo>
                  <a:lnTo>
                    <a:pt x="38" y="77"/>
                  </a:lnTo>
                  <a:lnTo>
                    <a:pt x="40" y="78"/>
                  </a:lnTo>
                  <a:lnTo>
                    <a:pt x="41" y="78"/>
                  </a:lnTo>
                  <a:lnTo>
                    <a:pt x="42" y="79"/>
                  </a:lnTo>
                  <a:lnTo>
                    <a:pt x="44" y="80"/>
                  </a:lnTo>
                  <a:lnTo>
                    <a:pt x="45" y="80"/>
                  </a:lnTo>
                  <a:lnTo>
                    <a:pt x="46" y="81"/>
                  </a:lnTo>
                  <a:lnTo>
                    <a:pt x="48" y="81"/>
                  </a:lnTo>
                  <a:lnTo>
                    <a:pt x="49" y="82"/>
                  </a:lnTo>
                  <a:lnTo>
                    <a:pt x="50" y="83"/>
                  </a:lnTo>
                  <a:lnTo>
                    <a:pt x="51" y="84"/>
                  </a:lnTo>
                  <a:lnTo>
                    <a:pt x="53" y="84"/>
                  </a:lnTo>
                  <a:lnTo>
                    <a:pt x="54" y="85"/>
                  </a:lnTo>
                  <a:lnTo>
                    <a:pt x="55" y="87"/>
                  </a:lnTo>
                  <a:lnTo>
                    <a:pt x="56" y="87"/>
                  </a:lnTo>
                  <a:lnTo>
                    <a:pt x="57" y="89"/>
                  </a:lnTo>
                  <a:lnTo>
                    <a:pt x="57" y="91"/>
                  </a:lnTo>
                  <a:lnTo>
                    <a:pt x="58" y="93"/>
                  </a:lnTo>
                  <a:lnTo>
                    <a:pt x="58" y="94"/>
                  </a:lnTo>
                  <a:lnTo>
                    <a:pt x="59" y="96"/>
                  </a:lnTo>
                  <a:lnTo>
                    <a:pt x="58" y="98"/>
                  </a:lnTo>
                  <a:lnTo>
                    <a:pt x="58" y="99"/>
                  </a:lnTo>
                  <a:lnTo>
                    <a:pt x="58" y="101"/>
                  </a:lnTo>
                  <a:lnTo>
                    <a:pt x="58" y="102"/>
                  </a:lnTo>
                  <a:lnTo>
                    <a:pt x="58" y="103"/>
                  </a:lnTo>
                  <a:lnTo>
                    <a:pt x="58" y="104"/>
                  </a:lnTo>
                  <a:lnTo>
                    <a:pt x="58" y="105"/>
                  </a:lnTo>
                  <a:lnTo>
                    <a:pt x="58" y="105"/>
                  </a:lnTo>
                  <a:lnTo>
                    <a:pt x="48" y="98"/>
                  </a:lnTo>
                  <a:lnTo>
                    <a:pt x="48" y="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247"/>
            <p:cNvSpPr>
              <a:spLocks/>
            </p:cNvSpPr>
            <p:nvPr/>
          </p:nvSpPr>
          <p:spPr bwMode="auto">
            <a:xfrm>
              <a:off x="2824" y="1913"/>
              <a:ext cx="66" cy="23"/>
            </a:xfrm>
            <a:custGeom>
              <a:avLst/>
              <a:gdLst>
                <a:gd name="T0" fmla="*/ 1 w 66"/>
                <a:gd name="T1" fmla="*/ 0 h 23"/>
                <a:gd name="T2" fmla="*/ 4 w 66"/>
                <a:gd name="T3" fmla="*/ 1 h 23"/>
                <a:gd name="T4" fmla="*/ 7 w 66"/>
                <a:gd name="T5" fmla="*/ 4 h 23"/>
                <a:gd name="T6" fmla="*/ 10 w 66"/>
                <a:gd name="T7" fmla="*/ 6 h 23"/>
                <a:gd name="T8" fmla="*/ 15 w 66"/>
                <a:gd name="T9" fmla="*/ 8 h 23"/>
                <a:gd name="T10" fmla="*/ 19 w 66"/>
                <a:gd name="T11" fmla="*/ 10 h 23"/>
                <a:gd name="T12" fmla="*/ 22 w 66"/>
                <a:gd name="T13" fmla="*/ 10 h 23"/>
                <a:gd name="T14" fmla="*/ 24 w 66"/>
                <a:gd name="T15" fmla="*/ 12 h 23"/>
                <a:gd name="T16" fmla="*/ 27 w 66"/>
                <a:gd name="T17" fmla="*/ 13 h 23"/>
                <a:gd name="T18" fmla="*/ 30 w 66"/>
                <a:gd name="T19" fmla="*/ 13 h 23"/>
                <a:gd name="T20" fmla="*/ 33 w 66"/>
                <a:gd name="T21" fmla="*/ 13 h 23"/>
                <a:gd name="T22" fmla="*/ 35 w 66"/>
                <a:gd name="T23" fmla="*/ 14 h 23"/>
                <a:gd name="T24" fmla="*/ 38 w 66"/>
                <a:gd name="T25" fmla="*/ 14 h 23"/>
                <a:gd name="T26" fmla="*/ 42 w 66"/>
                <a:gd name="T27" fmla="*/ 14 h 23"/>
                <a:gd name="T28" fmla="*/ 45 w 66"/>
                <a:gd name="T29" fmla="*/ 15 h 23"/>
                <a:gd name="T30" fmla="*/ 48 w 66"/>
                <a:gd name="T31" fmla="*/ 15 h 23"/>
                <a:gd name="T32" fmla="*/ 51 w 66"/>
                <a:gd name="T33" fmla="*/ 15 h 23"/>
                <a:gd name="T34" fmla="*/ 54 w 66"/>
                <a:gd name="T35" fmla="*/ 15 h 23"/>
                <a:gd name="T36" fmla="*/ 57 w 66"/>
                <a:gd name="T37" fmla="*/ 15 h 23"/>
                <a:gd name="T38" fmla="*/ 60 w 66"/>
                <a:gd name="T39" fmla="*/ 15 h 23"/>
                <a:gd name="T40" fmla="*/ 63 w 66"/>
                <a:gd name="T41" fmla="*/ 16 h 23"/>
                <a:gd name="T42" fmla="*/ 66 w 66"/>
                <a:gd name="T43" fmla="*/ 16 h 23"/>
                <a:gd name="T44" fmla="*/ 66 w 66"/>
                <a:gd name="T45" fmla="*/ 16 h 23"/>
                <a:gd name="T46" fmla="*/ 64 w 66"/>
                <a:gd name="T47" fmla="*/ 17 h 23"/>
                <a:gd name="T48" fmla="*/ 62 w 66"/>
                <a:gd name="T49" fmla="*/ 20 h 23"/>
                <a:gd name="T50" fmla="*/ 59 w 66"/>
                <a:gd name="T51" fmla="*/ 22 h 23"/>
                <a:gd name="T52" fmla="*/ 55 w 66"/>
                <a:gd name="T53" fmla="*/ 23 h 23"/>
                <a:gd name="T54" fmla="*/ 52 w 66"/>
                <a:gd name="T55" fmla="*/ 23 h 23"/>
                <a:gd name="T56" fmla="*/ 49 w 66"/>
                <a:gd name="T57" fmla="*/ 23 h 23"/>
                <a:gd name="T58" fmla="*/ 46 w 66"/>
                <a:gd name="T59" fmla="*/ 23 h 23"/>
                <a:gd name="T60" fmla="*/ 41 w 66"/>
                <a:gd name="T61" fmla="*/ 22 h 23"/>
                <a:gd name="T62" fmla="*/ 37 w 66"/>
                <a:gd name="T63" fmla="*/ 22 h 23"/>
                <a:gd name="T64" fmla="*/ 34 w 66"/>
                <a:gd name="T65" fmla="*/ 22 h 23"/>
                <a:gd name="T66" fmla="*/ 31 w 66"/>
                <a:gd name="T67" fmla="*/ 22 h 23"/>
                <a:gd name="T68" fmla="*/ 27 w 66"/>
                <a:gd name="T69" fmla="*/ 21 h 23"/>
                <a:gd name="T70" fmla="*/ 24 w 66"/>
                <a:gd name="T71" fmla="*/ 20 h 23"/>
                <a:gd name="T72" fmla="*/ 22 w 66"/>
                <a:gd name="T73" fmla="*/ 19 h 23"/>
                <a:gd name="T74" fmla="*/ 18 w 66"/>
                <a:gd name="T75" fmla="*/ 19 h 23"/>
                <a:gd name="T76" fmla="*/ 13 w 66"/>
                <a:gd name="T77" fmla="*/ 17 h 23"/>
                <a:gd name="T78" fmla="*/ 9 w 66"/>
                <a:gd name="T79" fmla="*/ 16 h 23"/>
                <a:gd name="T80" fmla="*/ 6 w 66"/>
                <a:gd name="T81" fmla="*/ 14 h 23"/>
                <a:gd name="T82" fmla="*/ 3 w 66"/>
                <a:gd name="T83" fmla="*/ 13 h 23"/>
                <a:gd name="T84" fmla="*/ 1 w 66"/>
                <a:gd name="T85" fmla="*/ 12 h 23"/>
                <a:gd name="T86" fmla="*/ 0 w 66"/>
                <a:gd name="T8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6" h="23">
                  <a:moveTo>
                    <a:pt x="0" y="0"/>
                  </a:moveTo>
                  <a:lnTo>
                    <a:pt x="1" y="0"/>
                  </a:lnTo>
                  <a:lnTo>
                    <a:pt x="2" y="1"/>
                  </a:lnTo>
                  <a:lnTo>
                    <a:pt x="4" y="1"/>
                  </a:lnTo>
                  <a:lnTo>
                    <a:pt x="5" y="3"/>
                  </a:lnTo>
                  <a:lnTo>
                    <a:pt x="7" y="4"/>
                  </a:lnTo>
                  <a:lnTo>
                    <a:pt x="9" y="5"/>
                  </a:lnTo>
                  <a:lnTo>
                    <a:pt x="10" y="6"/>
                  </a:lnTo>
                  <a:lnTo>
                    <a:pt x="13" y="7"/>
                  </a:lnTo>
                  <a:lnTo>
                    <a:pt x="15" y="8"/>
                  </a:lnTo>
                  <a:lnTo>
                    <a:pt x="18" y="10"/>
                  </a:lnTo>
                  <a:lnTo>
                    <a:pt x="19" y="10"/>
                  </a:lnTo>
                  <a:lnTo>
                    <a:pt x="20" y="10"/>
                  </a:lnTo>
                  <a:lnTo>
                    <a:pt x="22" y="10"/>
                  </a:lnTo>
                  <a:lnTo>
                    <a:pt x="22" y="11"/>
                  </a:lnTo>
                  <a:lnTo>
                    <a:pt x="24" y="12"/>
                  </a:lnTo>
                  <a:lnTo>
                    <a:pt x="25" y="12"/>
                  </a:lnTo>
                  <a:lnTo>
                    <a:pt x="27" y="13"/>
                  </a:lnTo>
                  <a:lnTo>
                    <a:pt x="28" y="13"/>
                  </a:lnTo>
                  <a:lnTo>
                    <a:pt x="30" y="13"/>
                  </a:lnTo>
                  <a:lnTo>
                    <a:pt x="31" y="13"/>
                  </a:lnTo>
                  <a:lnTo>
                    <a:pt x="33" y="13"/>
                  </a:lnTo>
                  <a:lnTo>
                    <a:pt x="35" y="13"/>
                  </a:lnTo>
                  <a:lnTo>
                    <a:pt x="35" y="14"/>
                  </a:lnTo>
                  <a:lnTo>
                    <a:pt x="37" y="14"/>
                  </a:lnTo>
                  <a:lnTo>
                    <a:pt x="38" y="14"/>
                  </a:lnTo>
                  <a:lnTo>
                    <a:pt x="40" y="14"/>
                  </a:lnTo>
                  <a:lnTo>
                    <a:pt x="42" y="14"/>
                  </a:lnTo>
                  <a:lnTo>
                    <a:pt x="44" y="15"/>
                  </a:lnTo>
                  <a:lnTo>
                    <a:pt x="45" y="15"/>
                  </a:lnTo>
                  <a:lnTo>
                    <a:pt x="47" y="15"/>
                  </a:lnTo>
                  <a:lnTo>
                    <a:pt x="48" y="15"/>
                  </a:lnTo>
                  <a:lnTo>
                    <a:pt x="49" y="15"/>
                  </a:lnTo>
                  <a:lnTo>
                    <a:pt x="51" y="15"/>
                  </a:lnTo>
                  <a:lnTo>
                    <a:pt x="53" y="15"/>
                  </a:lnTo>
                  <a:lnTo>
                    <a:pt x="54" y="15"/>
                  </a:lnTo>
                  <a:lnTo>
                    <a:pt x="55" y="15"/>
                  </a:lnTo>
                  <a:lnTo>
                    <a:pt x="57" y="15"/>
                  </a:lnTo>
                  <a:lnTo>
                    <a:pt x="58" y="15"/>
                  </a:lnTo>
                  <a:lnTo>
                    <a:pt x="60" y="15"/>
                  </a:lnTo>
                  <a:lnTo>
                    <a:pt x="62" y="16"/>
                  </a:lnTo>
                  <a:lnTo>
                    <a:pt x="63" y="16"/>
                  </a:lnTo>
                  <a:lnTo>
                    <a:pt x="65" y="16"/>
                  </a:lnTo>
                  <a:lnTo>
                    <a:pt x="66" y="16"/>
                  </a:lnTo>
                  <a:lnTo>
                    <a:pt x="66" y="16"/>
                  </a:lnTo>
                  <a:lnTo>
                    <a:pt x="66" y="16"/>
                  </a:lnTo>
                  <a:lnTo>
                    <a:pt x="65" y="16"/>
                  </a:lnTo>
                  <a:lnTo>
                    <a:pt x="64" y="17"/>
                  </a:lnTo>
                  <a:lnTo>
                    <a:pt x="63" y="19"/>
                  </a:lnTo>
                  <a:lnTo>
                    <a:pt x="62" y="20"/>
                  </a:lnTo>
                  <a:lnTo>
                    <a:pt x="61" y="22"/>
                  </a:lnTo>
                  <a:lnTo>
                    <a:pt x="59" y="22"/>
                  </a:lnTo>
                  <a:lnTo>
                    <a:pt x="57" y="23"/>
                  </a:lnTo>
                  <a:lnTo>
                    <a:pt x="55" y="23"/>
                  </a:lnTo>
                  <a:lnTo>
                    <a:pt x="54" y="23"/>
                  </a:lnTo>
                  <a:lnTo>
                    <a:pt x="52" y="23"/>
                  </a:lnTo>
                  <a:lnTo>
                    <a:pt x="51" y="23"/>
                  </a:lnTo>
                  <a:lnTo>
                    <a:pt x="49" y="23"/>
                  </a:lnTo>
                  <a:lnTo>
                    <a:pt x="48" y="23"/>
                  </a:lnTo>
                  <a:lnTo>
                    <a:pt x="46" y="23"/>
                  </a:lnTo>
                  <a:lnTo>
                    <a:pt x="44" y="23"/>
                  </a:lnTo>
                  <a:lnTo>
                    <a:pt x="41" y="22"/>
                  </a:lnTo>
                  <a:lnTo>
                    <a:pt x="39" y="22"/>
                  </a:lnTo>
                  <a:lnTo>
                    <a:pt x="37" y="22"/>
                  </a:lnTo>
                  <a:lnTo>
                    <a:pt x="35" y="22"/>
                  </a:lnTo>
                  <a:lnTo>
                    <a:pt x="34" y="22"/>
                  </a:lnTo>
                  <a:lnTo>
                    <a:pt x="33" y="22"/>
                  </a:lnTo>
                  <a:lnTo>
                    <a:pt x="31" y="22"/>
                  </a:lnTo>
                  <a:lnTo>
                    <a:pt x="30" y="22"/>
                  </a:lnTo>
                  <a:lnTo>
                    <a:pt x="27" y="21"/>
                  </a:lnTo>
                  <a:lnTo>
                    <a:pt x="25" y="21"/>
                  </a:lnTo>
                  <a:lnTo>
                    <a:pt x="24" y="20"/>
                  </a:lnTo>
                  <a:lnTo>
                    <a:pt x="22" y="20"/>
                  </a:lnTo>
                  <a:lnTo>
                    <a:pt x="22" y="19"/>
                  </a:lnTo>
                  <a:lnTo>
                    <a:pt x="20" y="19"/>
                  </a:lnTo>
                  <a:lnTo>
                    <a:pt x="18" y="19"/>
                  </a:lnTo>
                  <a:lnTo>
                    <a:pt x="16" y="18"/>
                  </a:lnTo>
                  <a:lnTo>
                    <a:pt x="13" y="17"/>
                  </a:lnTo>
                  <a:lnTo>
                    <a:pt x="11" y="16"/>
                  </a:lnTo>
                  <a:lnTo>
                    <a:pt x="9" y="16"/>
                  </a:lnTo>
                  <a:lnTo>
                    <a:pt x="8" y="15"/>
                  </a:lnTo>
                  <a:lnTo>
                    <a:pt x="6" y="14"/>
                  </a:lnTo>
                  <a:lnTo>
                    <a:pt x="4" y="13"/>
                  </a:lnTo>
                  <a:lnTo>
                    <a:pt x="3" y="13"/>
                  </a:lnTo>
                  <a:lnTo>
                    <a:pt x="2" y="13"/>
                  </a:lnTo>
                  <a:lnTo>
                    <a:pt x="1" y="12"/>
                  </a:lnTo>
                  <a:lnTo>
                    <a:pt x="0" y="12"/>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248"/>
            <p:cNvSpPr>
              <a:spLocks/>
            </p:cNvSpPr>
            <p:nvPr/>
          </p:nvSpPr>
          <p:spPr bwMode="auto">
            <a:xfrm>
              <a:off x="2617" y="1890"/>
              <a:ext cx="199" cy="43"/>
            </a:xfrm>
            <a:custGeom>
              <a:avLst/>
              <a:gdLst>
                <a:gd name="T0" fmla="*/ 188 w 199"/>
                <a:gd name="T1" fmla="*/ 14 h 43"/>
                <a:gd name="T2" fmla="*/ 182 w 199"/>
                <a:gd name="T3" fmla="*/ 18 h 43"/>
                <a:gd name="T4" fmla="*/ 177 w 199"/>
                <a:gd name="T5" fmla="*/ 22 h 43"/>
                <a:gd name="T6" fmla="*/ 168 w 199"/>
                <a:gd name="T7" fmla="*/ 26 h 43"/>
                <a:gd name="T8" fmla="*/ 163 w 199"/>
                <a:gd name="T9" fmla="*/ 27 h 43"/>
                <a:gd name="T10" fmla="*/ 157 w 199"/>
                <a:gd name="T11" fmla="*/ 29 h 43"/>
                <a:gd name="T12" fmla="*/ 151 w 199"/>
                <a:gd name="T13" fmla="*/ 30 h 43"/>
                <a:gd name="T14" fmla="*/ 143 w 199"/>
                <a:gd name="T15" fmla="*/ 32 h 43"/>
                <a:gd name="T16" fmla="*/ 135 w 199"/>
                <a:gd name="T17" fmla="*/ 33 h 43"/>
                <a:gd name="T18" fmla="*/ 126 w 199"/>
                <a:gd name="T19" fmla="*/ 33 h 43"/>
                <a:gd name="T20" fmla="*/ 116 w 199"/>
                <a:gd name="T21" fmla="*/ 33 h 43"/>
                <a:gd name="T22" fmla="*/ 107 w 199"/>
                <a:gd name="T23" fmla="*/ 32 h 43"/>
                <a:gd name="T24" fmla="*/ 98 w 199"/>
                <a:gd name="T25" fmla="*/ 31 h 43"/>
                <a:gd name="T26" fmla="*/ 89 w 199"/>
                <a:gd name="T27" fmla="*/ 31 h 43"/>
                <a:gd name="T28" fmla="*/ 82 w 199"/>
                <a:gd name="T29" fmla="*/ 30 h 43"/>
                <a:gd name="T30" fmla="*/ 74 w 199"/>
                <a:gd name="T31" fmla="*/ 29 h 43"/>
                <a:gd name="T32" fmla="*/ 67 w 199"/>
                <a:gd name="T33" fmla="*/ 28 h 43"/>
                <a:gd name="T34" fmla="*/ 60 w 199"/>
                <a:gd name="T35" fmla="*/ 27 h 43"/>
                <a:gd name="T36" fmla="*/ 53 w 199"/>
                <a:gd name="T37" fmla="*/ 26 h 43"/>
                <a:gd name="T38" fmla="*/ 48 w 199"/>
                <a:gd name="T39" fmla="*/ 24 h 43"/>
                <a:gd name="T40" fmla="*/ 41 w 199"/>
                <a:gd name="T41" fmla="*/ 22 h 43"/>
                <a:gd name="T42" fmla="*/ 35 w 199"/>
                <a:gd name="T43" fmla="*/ 20 h 43"/>
                <a:gd name="T44" fmla="*/ 30 w 199"/>
                <a:gd name="T45" fmla="*/ 17 h 43"/>
                <a:gd name="T46" fmla="*/ 24 w 199"/>
                <a:gd name="T47" fmla="*/ 13 h 43"/>
                <a:gd name="T48" fmla="*/ 19 w 199"/>
                <a:gd name="T49" fmla="*/ 9 h 43"/>
                <a:gd name="T50" fmla="*/ 14 w 199"/>
                <a:gd name="T51" fmla="*/ 4 h 43"/>
                <a:gd name="T52" fmla="*/ 9 w 199"/>
                <a:gd name="T53" fmla="*/ 0 h 43"/>
                <a:gd name="T54" fmla="*/ 3 w 199"/>
                <a:gd name="T55" fmla="*/ 1 h 43"/>
                <a:gd name="T56" fmla="*/ 1 w 199"/>
                <a:gd name="T57" fmla="*/ 4 h 43"/>
                <a:gd name="T58" fmla="*/ 3 w 199"/>
                <a:gd name="T59" fmla="*/ 8 h 43"/>
                <a:gd name="T60" fmla="*/ 7 w 199"/>
                <a:gd name="T61" fmla="*/ 12 h 43"/>
                <a:gd name="T62" fmla="*/ 12 w 199"/>
                <a:gd name="T63" fmla="*/ 17 h 43"/>
                <a:gd name="T64" fmla="*/ 19 w 199"/>
                <a:gd name="T65" fmla="*/ 22 h 43"/>
                <a:gd name="T66" fmla="*/ 27 w 199"/>
                <a:gd name="T67" fmla="*/ 27 h 43"/>
                <a:gd name="T68" fmla="*/ 33 w 199"/>
                <a:gd name="T69" fmla="*/ 30 h 43"/>
                <a:gd name="T70" fmla="*/ 38 w 199"/>
                <a:gd name="T71" fmla="*/ 32 h 43"/>
                <a:gd name="T72" fmla="*/ 45 w 199"/>
                <a:gd name="T73" fmla="*/ 34 h 43"/>
                <a:gd name="T74" fmla="*/ 52 w 199"/>
                <a:gd name="T75" fmla="*/ 36 h 43"/>
                <a:gd name="T76" fmla="*/ 61 w 199"/>
                <a:gd name="T77" fmla="*/ 39 h 43"/>
                <a:gd name="T78" fmla="*/ 69 w 199"/>
                <a:gd name="T79" fmla="*/ 40 h 43"/>
                <a:gd name="T80" fmla="*/ 77 w 199"/>
                <a:gd name="T81" fmla="*/ 41 h 43"/>
                <a:gd name="T82" fmla="*/ 86 w 199"/>
                <a:gd name="T83" fmla="*/ 42 h 43"/>
                <a:gd name="T84" fmla="*/ 94 w 199"/>
                <a:gd name="T85" fmla="*/ 43 h 43"/>
                <a:gd name="T86" fmla="*/ 101 w 199"/>
                <a:gd name="T87" fmla="*/ 43 h 43"/>
                <a:gd name="T88" fmla="*/ 110 w 199"/>
                <a:gd name="T89" fmla="*/ 43 h 43"/>
                <a:gd name="T90" fmla="*/ 117 w 199"/>
                <a:gd name="T91" fmla="*/ 43 h 43"/>
                <a:gd name="T92" fmla="*/ 125 w 199"/>
                <a:gd name="T93" fmla="*/ 43 h 43"/>
                <a:gd name="T94" fmla="*/ 132 w 199"/>
                <a:gd name="T95" fmla="*/ 42 h 43"/>
                <a:gd name="T96" fmla="*/ 139 w 199"/>
                <a:gd name="T97" fmla="*/ 42 h 43"/>
                <a:gd name="T98" fmla="*/ 145 w 199"/>
                <a:gd name="T99" fmla="*/ 42 h 43"/>
                <a:gd name="T100" fmla="*/ 151 w 199"/>
                <a:gd name="T101" fmla="*/ 41 h 43"/>
                <a:gd name="T102" fmla="*/ 158 w 199"/>
                <a:gd name="T103" fmla="*/ 40 h 43"/>
                <a:gd name="T104" fmla="*/ 165 w 199"/>
                <a:gd name="T105" fmla="*/ 39 h 43"/>
                <a:gd name="T106" fmla="*/ 171 w 199"/>
                <a:gd name="T107" fmla="*/ 37 h 43"/>
                <a:gd name="T108" fmla="*/ 177 w 199"/>
                <a:gd name="T109" fmla="*/ 35 h 43"/>
                <a:gd name="T110" fmla="*/ 182 w 199"/>
                <a:gd name="T111" fmla="*/ 33 h 43"/>
                <a:gd name="T112" fmla="*/ 187 w 199"/>
                <a:gd name="T113" fmla="*/ 30 h 43"/>
                <a:gd name="T114" fmla="*/ 194 w 199"/>
                <a:gd name="T115" fmla="*/ 27 h 43"/>
                <a:gd name="T116" fmla="*/ 198 w 199"/>
                <a:gd name="T117" fmla="*/ 2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9" h="43">
                  <a:moveTo>
                    <a:pt x="190" y="12"/>
                  </a:moveTo>
                  <a:lnTo>
                    <a:pt x="190" y="12"/>
                  </a:lnTo>
                  <a:lnTo>
                    <a:pt x="189" y="13"/>
                  </a:lnTo>
                  <a:lnTo>
                    <a:pt x="188" y="14"/>
                  </a:lnTo>
                  <a:lnTo>
                    <a:pt x="186" y="16"/>
                  </a:lnTo>
                  <a:lnTo>
                    <a:pt x="185" y="16"/>
                  </a:lnTo>
                  <a:lnTo>
                    <a:pt x="184" y="18"/>
                  </a:lnTo>
                  <a:lnTo>
                    <a:pt x="182" y="18"/>
                  </a:lnTo>
                  <a:lnTo>
                    <a:pt x="181" y="19"/>
                  </a:lnTo>
                  <a:lnTo>
                    <a:pt x="179" y="20"/>
                  </a:lnTo>
                  <a:lnTo>
                    <a:pt x="177" y="21"/>
                  </a:lnTo>
                  <a:lnTo>
                    <a:pt x="177" y="22"/>
                  </a:lnTo>
                  <a:lnTo>
                    <a:pt x="175" y="24"/>
                  </a:lnTo>
                  <a:lnTo>
                    <a:pt x="172" y="24"/>
                  </a:lnTo>
                  <a:lnTo>
                    <a:pt x="169" y="25"/>
                  </a:lnTo>
                  <a:lnTo>
                    <a:pt x="168" y="26"/>
                  </a:lnTo>
                  <a:lnTo>
                    <a:pt x="167" y="26"/>
                  </a:lnTo>
                  <a:lnTo>
                    <a:pt x="165" y="27"/>
                  </a:lnTo>
                  <a:lnTo>
                    <a:pt x="164" y="27"/>
                  </a:lnTo>
                  <a:lnTo>
                    <a:pt x="163" y="27"/>
                  </a:lnTo>
                  <a:lnTo>
                    <a:pt x="162" y="28"/>
                  </a:lnTo>
                  <a:lnTo>
                    <a:pt x="160" y="28"/>
                  </a:lnTo>
                  <a:lnTo>
                    <a:pt x="159" y="29"/>
                  </a:lnTo>
                  <a:lnTo>
                    <a:pt x="157" y="29"/>
                  </a:lnTo>
                  <a:lnTo>
                    <a:pt x="155" y="30"/>
                  </a:lnTo>
                  <a:lnTo>
                    <a:pt x="154" y="30"/>
                  </a:lnTo>
                  <a:lnTo>
                    <a:pt x="152" y="30"/>
                  </a:lnTo>
                  <a:lnTo>
                    <a:pt x="151" y="30"/>
                  </a:lnTo>
                  <a:lnTo>
                    <a:pt x="149" y="31"/>
                  </a:lnTo>
                  <a:lnTo>
                    <a:pt x="147" y="31"/>
                  </a:lnTo>
                  <a:lnTo>
                    <a:pt x="145" y="31"/>
                  </a:lnTo>
                  <a:lnTo>
                    <a:pt x="143" y="32"/>
                  </a:lnTo>
                  <a:lnTo>
                    <a:pt x="141" y="32"/>
                  </a:lnTo>
                  <a:lnTo>
                    <a:pt x="139" y="32"/>
                  </a:lnTo>
                  <a:lnTo>
                    <a:pt x="138" y="33"/>
                  </a:lnTo>
                  <a:lnTo>
                    <a:pt x="135" y="33"/>
                  </a:lnTo>
                  <a:lnTo>
                    <a:pt x="133" y="33"/>
                  </a:lnTo>
                  <a:lnTo>
                    <a:pt x="130" y="33"/>
                  </a:lnTo>
                  <a:lnTo>
                    <a:pt x="128" y="33"/>
                  </a:lnTo>
                  <a:lnTo>
                    <a:pt x="126" y="33"/>
                  </a:lnTo>
                  <a:lnTo>
                    <a:pt x="124" y="33"/>
                  </a:lnTo>
                  <a:lnTo>
                    <a:pt x="121" y="33"/>
                  </a:lnTo>
                  <a:lnTo>
                    <a:pt x="119" y="33"/>
                  </a:lnTo>
                  <a:lnTo>
                    <a:pt x="116" y="33"/>
                  </a:lnTo>
                  <a:lnTo>
                    <a:pt x="114" y="32"/>
                  </a:lnTo>
                  <a:lnTo>
                    <a:pt x="112" y="32"/>
                  </a:lnTo>
                  <a:lnTo>
                    <a:pt x="110" y="32"/>
                  </a:lnTo>
                  <a:lnTo>
                    <a:pt x="107" y="32"/>
                  </a:lnTo>
                  <a:lnTo>
                    <a:pt x="104" y="32"/>
                  </a:lnTo>
                  <a:lnTo>
                    <a:pt x="102" y="31"/>
                  </a:lnTo>
                  <a:lnTo>
                    <a:pt x="100" y="31"/>
                  </a:lnTo>
                  <a:lnTo>
                    <a:pt x="98" y="31"/>
                  </a:lnTo>
                  <a:lnTo>
                    <a:pt x="96" y="31"/>
                  </a:lnTo>
                  <a:lnTo>
                    <a:pt x="94" y="31"/>
                  </a:lnTo>
                  <a:lnTo>
                    <a:pt x="92" y="31"/>
                  </a:lnTo>
                  <a:lnTo>
                    <a:pt x="89" y="31"/>
                  </a:lnTo>
                  <a:lnTo>
                    <a:pt x="87" y="30"/>
                  </a:lnTo>
                  <a:lnTo>
                    <a:pt x="86" y="30"/>
                  </a:lnTo>
                  <a:lnTo>
                    <a:pt x="84" y="30"/>
                  </a:lnTo>
                  <a:lnTo>
                    <a:pt x="82" y="30"/>
                  </a:lnTo>
                  <a:lnTo>
                    <a:pt x="80" y="30"/>
                  </a:lnTo>
                  <a:lnTo>
                    <a:pt x="77" y="30"/>
                  </a:lnTo>
                  <a:lnTo>
                    <a:pt x="76" y="30"/>
                  </a:lnTo>
                  <a:lnTo>
                    <a:pt x="74" y="29"/>
                  </a:lnTo>
                  <a:lnTo>
                    <a:pt x="72" y="29"/>
                  </a:lnTo>
                  <a:lnTo>
                    <a:pt x="70" y="29"/>
                  </a:lnTo>
                  <a:lnTo>
                    <a:pt x="69" y="29"/>
                  </a:lnTo>
                  <a:lnTo>
                    <a:pt x="67" y="28"/>
                  </a:lnTo>
                  <a:lnTo>
                    <a:pt x="65" y="28"/>
                  </a:lnTo>
                  <a:lnTo>
                    <a:pt x="63" y="28"/>
                  </a:lnTo>
                  <a:lnTo>
                    <a:pt x="61" y="27"/>
                  </a:lnTo>
                  <a:lnTo>
                    <a:pt x="60" y="27"/>
                  </a:lnTo>
                  <a:lnTo>
                    <a:pt x="59" y="27"/>
                  </a:lnTo>
                  <a:lnTo>
                    <a:pt x="57" y="27"/>
                  </a:lnTo>
                  <a:lnTo>
                    <a:pt x="55" y="27"/>
                  </a:lnTo>
                  <a:lnTo>
                    <a:pt x="53" y="26"/>
                  </a:lnTo>
                  <a:lnTo>
                    <a:pt x="52" y="26"/>
                  </a:lnTo>
                  <a:lnTo>
                    <a:pt x="50" y="25"/>
                  </a:lnTo>
                  <a:lnTo>
                    <a:pt x="49" y="24"/>
                  </a:lnTo>
                  <a:lnTo>
                    <a:pt x="48" y="24"/>
                  </a:lnTo>
                  <a:lnTo>
                    <a:pt x="46" y="24"/>
                  </a:lnTo>
                  <a:lnTo>
                    <a:pt x="45" y="24"/>
                  </a:lnTo>
                  <a:lnTo>
                    <a:pt x="43" y="23"/>
                  </a:lnTo>
                  <a:lnTo>
                    <a:pt x="41" y="22"/>
                  </a:lnTo>
                  <a:lnTo>
                    <a:pt x="40" y="21"/>
                  </a:lnTo>
                  <a:lnTo>
                    <a:pt x="38" y="21"/>
                  </a:lnTo>
                  <a:lnTo>
                    <a:pt x="37" y="21"/>
                  </a:lnTo>
                  <a:lnTo>
                    <a:pt x="35" y="20"/>
                  </a:lnTo>
                  <a:lnTo>
                    <a:pt x="35" y="19"/>
                  </a:lnTo>
                  <a:lnTo>
                    <a:pt x="33" y="18"/>
                  </a:lnTo>
                  <a:lnTo>
                    <a:pt x="32" y="18"/>
                  </a:lnTo>
                  <a:lnTo>
                    <a:pt x="30" y="17"/>
                  </a:lnTo>
                  <a:lnTo>
                    <a:pt x="29" y="16"/>
                  </a:lnTo>
                  <a:lnTo>
                    <a:pt x="27" y="15"/>
                  </a:lnTo>
                  <a:lnTo>
                    <a:pt x="26" y="14"/>
                  </a:lnTo>
                  <a:lnTo>
                    <a:pt x="24" y="13"/>
                  </a:lnTo>
                  <a:lnTo>
                    <a:pt x="23" y="12"/>
                  </a:lnTo>
                  <a:lnTo>
                    <a:pt x="22" y="11"/>
                  </a:lnTo>
                  <a:lnTo>
                    <a:pt x="21" y="10"/>
                  </a:lnTo>
                  <a:lnTo>
                    <a:pt x="19" y="9"/>
                  </a:lnTo>
                  <a:lnTo>
                    <a:pt x="18" y="8"/>
                  </a:lnTo>
                  <a:lnTo>
                    <a:pt x="17" y="6"/>
                  </a:lnTo>
                  <a:lnTo>
                    <a:pt x="15" y="6"/>
                  </a:lnTo>
                  <a:lnTo>
                    <a:pt x="14" y="4"/>
                  </a:lnTo>
                  <a:lnTo>
                    <a:pt x="12" y="3"/>
                  </a:lnTo>
                  <a:lnTo>
                    <a:pt x="11" y="2"/>
                  </a:lnTo>
                  <a:lnTo>
                    <a:pt x="10" y="0"/>
                  </a:lnTo>
                  <a:lnTo>
                    <a:pt x="9" y="0"/>
                  </a:lnTo>
                  <a:lnTo>
                    <a:pt x="9" y="0"/>
                  </a:lnTo>
                  <a:lnTo>
                    <a:pt x="7" y="0"/>
                  </a:lnTo>
                  <a:lnTo>
                    <a:pt x="5" y="0"/>
                  </a:lnTo>
                  <a:lnTo>
                    <a:pt x="3" y="1"/>
                  </a:lnTo>
                  <a:lnTo>
                    <a:pt x="1" y="1"/>
                  </a:lnTo>
                  <a:lnTo>
                    <a:pt x="0" y="3"/>
                  </a:lnTo>
                  <a:lnTo>
                    <a:pt x="0" y="3"/>
                  </a:lnTo>
                  <a:lnTo>
                    <a:pt x="1" y="4"/>
                  </a:lnTo>
                  <a:lnTo>
                    <a:pt x="2" y="6"/>
                  </a:lnTo>
                  <a:lnTo>
                    <a:pt x="2" y="6"/>
                  </a:lnTo>
                  <a:lnTo>
                    <a:pt x="3" y="7"/>
                  </a:lnTo>
                  <a:lnTo>
                    <a:pt x="3" y="8"/>
                  </a:lnTo>
                  <a:lnTo>
                    <a:pt x="4" y="9"/>
                  </a:lnTo>
                  <a:lnTo>
                    <a:pt x="5" y="10"/>
                  </a:lnTo>
                  <a:lnTo>
                    <a:pt x="6" y="11"/>
                  </a:lnTo>
                  <a:lnTo>
                    <a:pt x="7" y="12"/>
                  </a:lnTo>
                  <a:lnTo>
                    <a:pt x="9" y="13"/>
                  </a:lnTo>
                  <a:lnTo>
                    <a:pt x="9" y="15"/>
                  </a:lnTo>
                  <a:lnTo>
                    <a:pt x="10" y="16"/>
                  </a:lnTo>
                  <a:lnTo>
                    <a:pt x="12" y="17"/>
                  </a:lnTo>
                  <a:lnTo>
                    <a:pt x="14" y="18"/>
                  </a:lnTo>
                  <a:lnTo>
                    <a:pt x="15" y="20"/>
                  </a:lnTo>
                  <a:lnTo>
                    <a:pt x="18" y="21"/>
                  </a:lnTo>
                  <a:lnTo>
                    <a:pt x="19" y="22"/>
                  </a:lnTo>
                  <a:lnTo>
                    <a:pt x="22" y="24"/>
                  </a:lnTo>
                  <a:lnTo>
                    <a:pt x="23" y="25"/>
                  </a:lnTo>
                  <a:lnTo>
                    <a:pt x="26" y="26"/>
                  </a:lnTo>
                  <a:lnTo>
                    <a:pt x="27" y="27"/>
                  </a:lnTo>
                  <a:lnTo>
                    <a:pt x="28" y="27"/>
                  </a:lnTo>
                  <a:lnTo>
                    <a:pt x="30" y="28"/>
                  </a:lnTo>
                  <a:lnTo>
                    <a:pt x="32" y="29"/>
                  </a:lnTo>
                  <a:lnTo>
                    <a:pt x="33" y="30"/>
                  </a:lnTo>
                  <a:lnTo>
                    <a:pt x="35" y="30"/>
                  </a:lnTo>
                  <a:lnTo>
                    <a:pt x="35" y="30"/>
                  </a:lnTo>
                  <a:lnTo>
                    <a:pt x="37" y="31"/>
                  </a:lnTo>
                  <a:lnTo>
                    <a:pt x="38" y="32"/>
                  </a:lnTo>
                  <a:lnTo>
                    <a:pt x="40" y="33"/>
                  </a:lnTo>
                  <a:lnTo>
                    <a:pt x="42" y="33"/>
                  </a:lnTo>
                  <a:lnTo>
                    <a:pt x="44" y="34"/>
                  </a:lnTo>
                  <a:lnTo>
                    <a:pt x="45" y="34"/>
                  </a:lnTo>
                  <a:lnTo>
                    <a:pt x="47" y="35"/>
                  </a:lnTo>
                  <a:lnTo>
                    <a:pt x="48" y="36"/>
                  </a:lnTo>
                  <a:lnTo>
                    <a:pt x="50" y="36"/>
                  </a:lnTo>
                  <a:lnTo>
                    <a:pt x="52" y="36"/>
                  </a:lnTo>
                  <a:lnTo>
                    <a:pt x="54" y="37"/>
                  </a:lnTo>
                  <a:lnTo>
                    <a:pt x="57" y="38"/>
                  </a:lnTo>
                  <a:lnTo>
                    <a:pt x="59" y="39"/>
                  </a:lnTo>
                  <a:lnTo>
                    <a:pt x="61" y="39"/>
                  </a:lnTo>
                  <a:lnTo>
                    <a:pt x="62" y="39"/>
                  </a:lnTo>
                  <a:lnTo>
                    <a:pt x="64" y="39"/>
                  </a:lnTo>
                  <a:lnTo>
                    <a:pt x="67" y="40"/>
                  </a:lnTo>
                  <a:lnTo>
                    <a:pt x="69" y="40"/>
                  </a:lnTo>
                  <a:lnTo>
                    <a:pt x="71" y="40"/>
                  </a:lnTo>
                  <a:lnTo>
                    <a:pt x="73" y="41"/>
                  </a:lnTo>
                  <a:lnTo>
                    <a:pt x="74" y="41"/>
                  </a:lnTo>
                  <a:lnTo>
                    <a:pt x="77" y="41"/>
                  </a:lnTo>
                  <a:lnTo>
                    <a:pt x="79" y="42"/>
                  </a:lnTo>
                  <a:lnTo>
                    <a:pt x="81" y="42"/>
                  </a:lnTo>
                  <a:lnTo>
                    <a:pt x="83" y="42"/>
                  </a:lnTo>
                  <a:lnTo>
                    <a:pt x="86" y="42"/>
                  </a:lnTo>
                  <a:lnTo>
                    <a:pt x="87" y="42"/>
                  </a:lnTo>
                  <a:lnTo>
                    <a:pt x="89" y="42"/>
                  </a:lnTo>
                  <a:lnTo>
                    <a:pt x="91" y="43"/>
                  </a:lnTo>
                  <a:lnTo>
                    <a:pt x="94" y="43"/>
                  </a:lnTo>
                  <a:lnTo>
                    <a:pt x="96" y="43"/>
                  </a:lnTo>
                  <a:lnTo>
                    <a:pt x="98" y="43"/>
                  </a:lnTo>
                  <a:lnTo>
                    <a:pt x="100" y="43"/>
                  </a:lnTo>
                  <a:lnTo>
                    <a:pt x="101" y="43"/>
                  </a:lnTo>
                  <a:lnTo>
                    <a:pt x="103" y="43"/>
                  </a:lnTo>
                  <a:lnTo>
                    <a:pt x="106" y="43"/>
                  </a:lnTo>
                  <a:lnTo>
                    <a:pt x="108" y="43"/>
                  </a:lnTo>
                  <a:lnTo>
                    <a:pt x="110" y="43"/>
                  </a:lnTo>
                  <a:lnTo>
                    <a:pt x="112" y="43"/>
                  </a:lnTo>
                  <a:lnTo>
                    <a:pt x="113" y="43"/>
                  </a:lnTo>
                  <a:lnTo>
                    <a:pt x="115" y="43"/>
                  </a:lnTo>
                  <a:lnTo>
                    <a:pt x="117" y="43"/>
                  </a:lnTo>
                  <a:lnTo>
                    <a:pt x="119" y="43"/>
                  </a:lnTo>
                  <a:lnTo>
                    <a:pt x="122" y="43"/>
                  </a:lnTo>
                  <a:lnTo>
                    <a:pt x="124" y="43"/>
                  </a:lnTo>
                  <a:lnTo>
                    <a:pt x="125" y="43"/>
                  </a:lnTo>
                  <a:lnTo>
                    <a:pt x="127" y="43"/>
                  </a:lnTo>
                  <a:lnTo>
                    <a:pt x="128" y="43"/>
                  </a:lnTo>
                  <a:lnTo>
                    <a:pt x="131" y="43"/>
                  </a:lnTo>
                  <a:lnTo>
                    <a:pt x="132" y="42"/>
                  </a:lnTo>
                  <a:lnTo>
                    <a:pt x="134" y="42"/>
                  </a:lnTo>
                  <a:lnTo>
                    <a:pt x="136" y="42"/>
                  </a:lnTo>
                  <a:lnTo>
                    <a:pt x="138" y="42"/>
                  </a:lnTo>
                  <a:lnTo>
                    <a:pt x="139" y="42"/>
                  </a:lnTo>
                  <a:lnTo>
                    <a:pt x="141" y="42"/>
                  </a:lnTo>
                  <a:lnTo>
                    <a:pt x="142" y="42"/>
                  </a:lnTo>
                  <a:lnTo>
                    <a:pt x="144" y="42"/>
                  </a:lnTo>
                  <a:lnTo>
                    <a:pt x="145" y="42"/>
                  </a:lnTo>
                  <a:lnTo>
                    <a:pt x="147" y="42"/>
                  </a:lnTo>
                  <a:lnTo>
                    <a:pt x="149" y="41"/>
                  </a:lnTo>
                  <a:lnTo>
                    <a:pt x="151" y="41"/>
                  </a:lnTo>
                  <a:lnTo>
                    <a:pt x="151" y="41"/>
                  </a:lnTo>
                  <a:lnTo>
                    <a:pt x="152" y="41"/>
                  </a:lnTo>
                  <a:lnTo>
                    <a:pt x="154" y="40"/>
                  </a:lnTo>
                  <a:lnTo>
                    <a:pt x="155" y="40"/>
                  </a:lnTo>
                  <a:lnTo>
                    <a:pt x="158" y="40"/>
                  </a:lnTo>
                  <a:lnTo>
                    <a:pt x="160" y="40"/>
                  </a:lnTo>
                  <a:lnTo>
                    <a:pt x="162" y="39"/>
                  </a:lnTo>
                  <a:lnTo>
                    <a:pt x="164" y="39"/>
                  </a:lnTo>
                  <a:lnTo>
                    <a:pt x="165" y="39"/>
                  </a:lnTo>
                  <a:lnTo>
                    <a:pt x="167" y="39"/>
                  </a:lnTo>
                  <a:lnTo>
                    <a:pt x="168" y="38"/>
                  </a:lnTo>
                  <a:lnTo>
                    <a:pt x="170" y="37"/>
                  </a:lnTo>
                  <a:lnTo>
                    <a:pt x="171" y="37"/>
                  </a:lnTo>
                  <a:lnTo>
                    <a:pt x="173" y="36"/>
                  </a:lnTo>
                  <a:lnTo>
                    <a:pt x="174" y="36"/>
                  </a:lnTo>
                  <a:lnTo>
                    <a:pt x="176" y="36"/>
                  </a:lnTo>
                  <a:lnTo>
                    <a:pt x="177" y="35"/>
                  </a:lnTo>
                  <a:lnTo>
                    <a:pt x="178" y="34"/>
                  </a:lnTo>
                  <a:lnTo>
                    <a:pt x="179" y="33"/>
                  </a:lnTo>
                  <a:lnTo>
                    <a:pt x="180" y="33"/>
                  </a:lnTo>
                  <a:lnTo>
                    <a:pt x="182" y="33"/>
                  </a:lnTo>
                  <a:lnTo>
                    <a:pt x="183" y="32"/>
                  </a:lnTo>
                  <a:lnTo>
                    <a:pt x="185" y="31"/>
                  </a:lnTo>
                  <a:lnTo>
                    <a:pt x="186" y="31"/>
                  </a:lnTo>
                  <a:lnTo>
                    <a:pt x="187" y="30"/>
                  </a:lnTo>
                  <a:lnTo>
                    <a:pt x="189" y="30"/>
                  </a:lnTo>
                  <a:lnTo>
                    <a:pt x="190" y="29"/>
                  </a:lnTo>
                  <a:lnTo>
                    <a:pt x="192" y="28"/>
                  </a:lnTo>
                  <a:lnTo>
                    <a:pt x="194" y="27"/>
                  </a:lnTo>
                  <a:lnTo>
                    <a:pt x="195" y="27"/>
                  </a:lnTo>
                  <a:lnTo>
                    <a:pt x="197" y="26"/>
                  </a:lnTo>
                  <a:lnTo>
                    <a:pt x="198" y="25"/>
                  </a:lnTo>
                  <a:lnTo>
                    <a:pt x="198" y="25"/>
                  </a:lnTo>
                  <a:lnTo>
                    <a:pt x="199" y="25"/>
                  </a:lnTo>
                  <a:lnTo>
                    <a:pt x="190" y="12"/>
                  </a:lnTo>
                  <a:lnTo>
                    <a:pt x="19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249"/>
            <p:cNvSpPr>
              <a:spLocks/>
            </p:cNvSpPr>
            <p:nvPr/>
          </p:nvSpPr>
          <p:spPr bwMode="auto">
            <a:xfrm>
              <a:off x="2508" y="1803"/>
              <a:ext cx="395" cy="217"/>
            </a:xfrm>
            <a:custGeom>
              <a:avLst/>
              <a:gdLst>
                <a:gd name="T0" fmla="*/ 66 w 395"/>
                <a:gd name="T1" fmla="*/ 8 h 217"/>
                <a:gd name="T2" fmla="*/ 52 w 395"/>
                <a:gd name="T3" fmla="*/ 11 h 217"/>
                <a:gd name="T4" fmla="*/ 34 w 395"/>
                <a:gd name="T5" fmla="*/ 20 h 217"/>
                <a:gd name="T6" fmla="*/ 24 w 395"/>
                <a:gd name="T7" fmla="*/ 30 h 217"/>
                <a:gd name="T8" fmla="*/ 17 w 395"/>
                <a:gd name="T9" fmla="*/ 42 h 217"/>
                <a:gd name="T10" fmla="*/ 14 w 395"/>
                <a:gd name="T11" fmla="*/ 56 h 217"/>
                <a:gd name="T12" fmla="*/ 15 w 395"/>
                <a:gd name="T13" fmla="*/ 72 h 217"/>
                <a:gd name="T14" fmla="*/ 20 w 395"/>
                <a:gd name="T15" fmla="*/ 90 h 217"/>
                <a:gd name="T16" fmla="*/ 28 w 395"/>
                <a:gd name="T17" fmla="*/ 108 h 217"/>
                <a:gd name="T18" fmla="*/ 37 w 395"/>
                <a:gd name="T19" fmla="*/ 124 h 217"/>
                <a:gd name="T20" fmla="*/ 47 w 395"/>
                <a:gd name="T21" fmla="*/ 140 h 217"/>
                <a:gd name="T22" fmla="*/ 58 w 395"/>
                <a:gd name="T23" fmla="*/ 153 h 217"/>
                <a:gd name="T24" fmla="*/ 68 w 395"/>
                <a:gd name="T25" fmla="*/ 163 h 217"/>
                <a:gd name="T26" fmla="*/ 79 w 395"/>
                <a:gd name="T27" fmla="*/ 172 h 217"/>
                <a:gd name="T28" fmla="*/ 93 w 395"/>
                <a:gd name="T29" fmla="*/ 181 h 217"/>
                <a:gd name="T30" fmla="*/ 110 w 395"/>
                <a:gd name="T31" fmla="*/ 190 h 217"/>
                <a:gd name="T32" fmla="*/ 130 w 395"/>
                <a:gd name="T33" fmla="*/ 196 h 217"/>
                <a:gd name="T34" fmla="*/ 152 w 395"/>
                <a:gd name="T35" fmla="*/ 201 h 217"/>
                <a:gd name="T36" fmla="*/ 178 w 395"/>
                <a:gd name="T37" fmla="*/ 203 h 217"/>
                <a:gd name="T38" fmla="*/ 209 w 395"/>
                <a:gd name="T39" fmla="*/ 204 h 217"/>
                <a:gd name="T40" fmla="*/ 243 w 395"/>
                <a:gd name="T41" fmla="*/ 202 h 217"/>
                <a:gd name="T42" fmla="*/ 275 w 395"/>
                <a:gd name="T43" fmla="*/ 196 h 217"/>
                <a:gd name="T44" fmla="*/ 303 w 395"/>
                <a:gd name="T45" fmla="*/ 187 h 217"/>
                <a:gd name="T46" fmla="*/ 328 w 395"/>
                <a:gd name="T47" fmla="*/ 176 h 217"/>
                <a:gd name="T48" fmla="*/ 349 w 395"/>
                <a:gd name="T49" fmla="*/ 165 h 217"/>
                <a:gd name="T50" fmla="*/ 364 w 395"/>
                <a:gd name="T51" fmla="*/ 155 h 217"/>
                <a:gd name="T52" fmla="*/ 376 w 395"/>
                <a:gd name="T53" fmla="*/ 146 h 217"/>
                <a:gd name="T54" fmla="*/ 383 w 395"/>
                <a:gd name="T55" fmla="*/ 138 h 217"/>
                <a:gd name="T56" fmla="*/ 382 w 395"/>
                <a:gd name="T57" fmla="*/ 129 h 217"/>
                <a:gd name="T58" fmla="*/ 383 w 395"/>
                <a:gd name="T59" fmla="*/ 127 h 217"/>
                <a:gd name="T60" fmla="*/ 392 w 395"/>
                <a:gd name="T61" fmla="*/ 136 h 217"/>
                <a:gd name="T62" fmla="*/ 391 w 395"/>
                <a:gd name="T63" fmla="*/ 146 h 217"/>
                <a:gd name="T64" fmla="*/ 376 w 395"/>
                <a:gd name="T65" fmla="*/ 161 h 217"/>
                <a:gd name="T66" fmla="*/ 364 w 395"/>
                <a:gd name="T67" fmla="*/ 171 h 217"/>
                <a:gd name="T68" fmla="*/ 351 w 395"/>
                <a:gd name="T69" fmla="*/ 178 h 217"/>
                <a:gd name="T70" fmla="*/ 338 w 395"/>
                <a:gd name="T71" fmla="*/ 185 h 217"/>
                <a:gd name="T72" fmla="*/ 320 w 395"/>
                <a:gd name="T73" fmla="*/ 193 h 217"/>
                <a:gd name="T74" fmla="*/ 299 w 395"/>
                <a:gd name="T75" fmla="*/ 201 h 217"/>
                <a:gd name="T76" fmla="*/ 275 w 395"/>
                <a:gd name="T77" fmla="*/ 208 h 217"/>
                <a:gd name="T78" fmla="*/ 249 w 395"/>
                <a:gd name="T79" fmla="*/ 213 h 217"/>
                <a:gd name="T80" fmla="*/ 221 w 395"/>
                <a:gd name="T81" fmla="*/ 216 h 217"/>
                <a:gd name="T82" fmla="*/ 193 w 395"/>
                <a:gd name="T83" fmla="*/ 217 h 217"/>
                <a:gd name="T84" fmla="*/ 165 w 395"/>
                <a:gd name="T85" fmla="*/ 215 h 217"/>
                <a:gd name="T86" fmla="*/ 138 w 395"/>
                <a:gd name="T87" fmla="*/ 211 h 217"/>
                <a:gd name="T88" fmla="*/ 113 w 395"/>
                <a:gd name="T89" fmla="*/ 203 h 217"/>
                <a:gd name="T90" fmla="*/ 89 w 395"/>
                <a:gd name="T91" fmla="*/ 193 h 217"/>
                <a:gd name="T92" fmla="*/ 67 w 395"/>
                <a:gd name="T93" fmla="*/ 179 h 217"/>
                <a:gd name="T94" fmla="*/ 47 w 395"/>
                <a:gd name="T95" fmla="*/ 162 h 217"/>
                <a:gd name="T96" fmla="*/ 29 w 395"/>
                <a:gd name="T97" fmla="*/ 141 h 217"/>
                <a:gd name="T98" fmla="*/ 16 w 395"/>
                <a:gd name="T99" fmla="*/ 120 h 217"/>
                <a:gd name="T100" fmla="*/ 7 w 395"/>
                <a:gd name="T101" fmla="*/ 100 h 217"/>
                <a:gd name="T102" fmla="*/ 2 w 395"/>
                <a:gd name="T103" fmla="*/ 83 h 217"/>
                <a:gd name="T104" fmla="*/ 0 w 395"/>
                <a:gd name="T105" fmla="*/ 66 h 217"/>
                <a:gd name="T106" fmla="*/ 1 w 395"/>
                <a:gd name="T107" fmla="*/ 52 h 217"/>
                <a:gd name="T108" fmla="*/ 3 w 395"/>
                <a:gd name="T109" fmla="*/ 39 h 217"/>
                <a:gd name="T110" fmla="*/ 9 w 395"/>
                <a:gd name="T111" fmla="*/ 29 h 217"/>
                <a:gd name="T112" fmla="*/ 15 w 395"/>
                <a:gd name="T113" fmla="*/ 20 h 217"/>
                <a:gd name="T114" fmla="*/ 28 w 395"/>
                <a:gd name="T115" fmla="*/ 9 h 217"/>
                <a:gd name="T116" fmla="*/ 41 w 395"/>
                <a:gd name="T117" fmla="*/ 3 h 217"/>
                <a:gd name="T118" fmla="*/ 54 w 395"/>
                <a:gd name="T11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5" h="217">
                  <a:moveTo>
                    <a:pt x="74" y="9"/>
                  </a:moveTo>
                  <a:lnTo>
                    <a:pt x="73" y="8"/>
                  </a:lnTo>
                  <a:lnTo>
                    <a:pt x="72" y="8"/>
                  </a:lnTo>
                  <a:lnTo>
                    <a:pt x="71" y="8"/>
                  </a:lnTo>
                  <a:lnTo>
                    <a:pt x="70" y="8"/>
                  </a:lnTo>
                  <a:lnTo>
                    <a:pt x="69" y="8"/>
                  </a:lnTo>
                  <a:lnTo>
                    <a:pt x="67" y="8"/>
                  </a:lnTo>
                  <a:lnTo>
                    <a:pt x="66" y="8"/>
                  </a:lnTo>
                  <a:lnTo>
                    <a:pt x="65" y="8"/>
                  </a:lnTo>
                  <a:lnTo>
                    <a:pt x="63" y="8"/>
                  </a:lnTo>
                  <a:lnTo>
                    <a:pt x="62" y="9"/>
                  </a:lnTo>
                  <a:lnTo>
                    <a:pt x="59" y="9"/>
                  </a:lnTo>
                  <a:lnTo>
                    <a:pt x="57" y="10"/>
                  </a:lnTo>
                  <a:lnTo>
                    <a:pt x="55" y="10"/>
                  </a:lnTo>
                  <a:lnTo>
                    <a:pt x="54" y="11"/>
                  </a:lnTo>
                  <a:lnTo>
                    <a:pt x="52" y="11"/>
                  </a:lnTo>
                  <a:lnTo>
                    <a:pt x="49" y="12"/>
                  </a:lnTo>
                  <a:lnTo>
                    <a:pt x="47" y="13"/>
                  </a:lnTo>
                  <a:lnTo>
                    <a:pt x="45" y="14"/>
                  </a:lnTo>
                  <a:lnTo>
                    <a:pt x="42" y="14"/>
                  </a:lnTo>
                  <a:lnTo>
                    <a:pt x="41" y="16"/>
                  </a:lnTo>
                  <a:lnTo>
                    <a:pt x="38" y="17"/>
                  </a:lnTo>
                  <a:lnTo>
                    <a:pt x="36" y="19"/>
                  </a:lnTo>
                  <a:lnTo>
                    <a:pt x="34" y="20"/>
                  </a:lnTo>
                  <a:lnTo>
                    <a:pt x="31" y="22"/>
                  </a:lnTo>
                  <a:lnTo>
                    <a:pt x="30" y="23"/>
                  </a:lnTo>
                  <a:lnTo>
                    <a:pt x="29" y="24"/>
                  </a:lnTo>
                  <a:lnTo>
                    <a:pt x="28" y="25"/>
                  </a:lnTo>
                  <a:lnTo>
                    <a:pt x="28" y="27"/>
                  </a:lnTo>
                  <a:lnTo>
                    <a:pt x="26" y="28"/>
                  </a:lnTo>
                  <a:lnTo>
                    <a:pt x="25" y="29"/>
                  </a:lnTo>
                  <a:lnTo>
                    <a:pt x="24" y="30"/>
                  </a:lnTo>
                  <a:lnTo>
                    <a:pt x="23" y="32"/>
                  </a:lnTo>
                  <a:lnTo>
                    <a:pt x="22" y="33"/>
                  </a:lnTo>
                  <a:lnTo>
                    <a:pt x="21" y="34"/>
                  </a:lnTo>
                  <a:lnTo>
                    <a:pt x="20" y="36"/>
                  </a:lnTo>
                  <a:lnTo>
                    <a:pt x="19" y="37"/>
                  </a:lnTo>
                  <a:lnTo>
                    <a:pt x="18" y="39"/>
                  </a:lnTo>
                  <a:lnTo>
                    <a:pt x="17" y="40"/>
                  </a:lnTo>
                  <a:lnTo>
                    <a:pt x="17" y="42"/>
                  </a:lnTo>
                  <a:lnTo>
                    <a:pt x="16" y="44"/>
                  </a:lnTo>
                  <a:lnTo>
                    <a:pt x="15" y="45"/>
                  </a:lnTo>
                  <a:lnTo>
                    <a:pt x="15" y="47"/>
                  </a:lnTo>
                  <a:lnTo>
                    <a:pt x="15" y="49"/>
                  </a:lnTo>
                  <a:lnTo>
                    <a:pt x="15" y="51"/>
                  </a:lnTo>
                  <a:lnTo>
                    <a:pt x="14" y="52"/>
                  </a:lnTo>
                  <a:lnTo>
                    <a:pt x="14" y="54"/>
                  </a:lnTo>
                  <a:lnTo>
                    <a:pt x="14" y="56"/>
                  </a:lnTo>
                  <a:lnTo>
                    <a:pt x="14" y="58"/>
                  </a:lnTo>
                  <a:lnTo>
                    <a:pt x="14" y="60"/>
                  </a:lnTo>
                  <a:lnTo>
                    <a:pt x="14" y="63"/>
                  </a:lnTo>
                  <a:lnTo>
                    <a:pt x="14" y="64"/>
                  </a:lnTo>
                  <a:lnTo>
                    <a:pt x="15" y="66"/>
                  </a:lnTo>
                  <a:lnTo>
                    <a:pt x="15" y="69"/>
                  </a:lnTo>
                  <a:lnTo>
                    <a:pt x="15" y="70"/>
                  </a:lnTo>
                  <a:lnTo>
                    <a:pt x="15" y="72"/>
                  </a:lnTo>
                  <a:lnTo>
                    <a:pt x="15" y="75"/>
                  </a:lnTo>
                  <a:lnTo>
                    <a:pt x="16" y="77"/>
                  </a:lnTo>
                  <a:lnTo>
                    <a:pt x="16" y="79"/>
                  </a:lnTo>
                  <a:lnTo>
                    <a:pt x="17" y="81"/>
                  </a:lnTo>
                  <a:lnTo>
                    <a:pt x="18" y="84"/>
                  </a:lnTo>
                  <a:lnTo>
                    <a:pt x="18" y="86"/>
                  </a:lnTo>
                  <a:lnTo>
                    <a:pt x="19" y="88"/>
                  </a:lnTo>
                  <a:lnTo>
                    <a:pt x="20" y="90"/>
                  </a:lnTo>
                  <a:lnTo>
                    <a:pt x="21" y="92"/>
                  </a:lnTo>
                  <a:lnTo>
                    <a:pt x="22" y="94"/>
                  </a:lnTo>
                  <a:lnTo>
                    <a:pt x="23" y="96"/>
                  </a:lnTo>
                  <a:lnTo>
                    <a:pt x="24" y="99"/>
                  </a:lnTo>
                  <a:lnTo>
                    <a:pt x="25" y="101"/>
                  </a:lnTo>
                  <a:lnTo>
                    <a:pt x="26" y="103"/>
                  </a:lnTo>
                  <a:lnTo>
                    <a:pt x="27" y="105"/>
                  </a:lnTo>
                  <a:lnTo>
                    <a:pt x="28" y="108"/>
                  </a:lnTo>
                  <a:lnTo>
                    <a:pt x="28" y="110"/>
                  </a:lnTo>
                  <a:lnTo>
                    <a:pt x="29" y="111"/>
                  </a:lnTo>
                  <a:lnTo>
                    <a:pt x="30" y="114"/>
                  </a:lnTo>
                  <a:lnTo>
                    <a:pt x="32" y="116"/>
                  </a:lnTo>
                  <a:lnTo>
                    <a:pt x="33" y="118"/>
                  </a:lnTo>
                  <a:lnTo>
                    <a:pt x="34" y="120"/>
                  </a:lnTo>
                  <a:lnTo>
                    <a:pt x="36" y="123"/>
                  </a:lnTo>
                  <a:lnTo>
                    <a:pt x="37" y="124"/>
                  </a:lnTo>
                  <a:lnTo>
                    <a:pt x="38" y="126"/>
                  </a:lnTo>
                  <a:lnTo>
                    <a:pt x="40" y="129"/>
                  </a:lnTo>
                  <a:lnTo>
                    <a:pt x="41" y="130"/>
                  </a:lnTo>
                  <a:lnTo>
                    <a:pt x="42" y="132"/>
                  </a:lnTo>
                  <a:lnTo>
                    <a:pt x="43" y="135"/>
                  </a:lnTo>
                  <a:lnTo>
                    <a:pt x="45" y="136"/>
                  </a:lnTo>
                  <a:lnTo>
                    <a:pt x="46" y="138"/>
                  </a:lnTo>
                  <a:lnTo>
                    <a:pt x="47" y="140"/>
                  </a:lnTo>
                  <a:lnTo>
                    <a:pt x="49" y="141"/>
                  </a:lnTo>
                  <a:lnTo>
                    <a:pt x="50" y="144"/>
                  </a:lnTo>
                  <a:lnTo>
                    <a:pt x="52" y="145"/>
                  </a:lnTo>
                  <a:lnTo>
                    <a:pt x="53" y="147"/>
                  </a:lnTo>
                  <a:lnTo>
                    <a:pt x="54" y="148"/>
                  </a:lnTo>
                  <a:lnTo>
                    <a:pt x="55" y="150"/>
                  </a:lnTo>
                  <a:lnTo>
                    <a:pt x="57" y="151"/>
                  </a:lnTo>
                  <a:lnTo>
                    <a:pt x="58" y="153"/>
                  </a:lnTo>
                  <a:lnTo>
                    <a:pt x="60" y="154"/>
                  </a:lnTo>
                  <a:lnTo>
                    <a:pt x="61" y="156"/>
                  </a:lnTo>
                  <a:lnTo>
                    <a:pt x="63" y="157"/>
                  </a:lnTo>
                  <a:lnTo>
                    <a:pt x="64" y="159"/>
                  </a:lnTo>
                  <a:lnTo>
                    <a:pt x="65" y="160"/>
                  </a:lnTo>
                  <a:lnTo>
                    <a:pt x="66" y="161"/>
                  </a:lnTo>
                  <a:lnTo>
                    <a:pt x="67" y="162"/>
                  </a:lnTo>
                  <a:lnTo>
                    <a:pt x="68" y="163"/>
                  </a:lnTo>
                  <a:lnTo>
                    <a:pt x="70" y="165"/>
                  </a:lnTo>
                  <a:lnTo>
                    <a:pt x="71" y="165"/>
                  </a:lnTo>
                  <a:lnTo>
                    <a:pt x="73" y="167"/>
                  </a:lnTo>
                  <a:lnTo>
                    <a:pt x="74" y="168"/>
                  </a:lnTo>
                  <a:lnTo>
                    <a:pt x="76" y="169"/>
                  </a:lnTo>
                  <a:lnTo>
                    <a:pt x="77" y="170"/>
                  </a:lnTo>
                  <a:lnTo>
                    <a:pt x="79" y="171"/>
                  </a:lnTo>
                  <a:lnTo>
                    <a:pt x="79" y="172"/>
                  </a:lnTo>
                  <a:lnTo>
                    <a:pt x="81" y="174"/>
                  </a:lnTo>
                  <a:lnTo>
                    <a:pt x="83" y="175"/>
                  </a:lnTo>
                  <a:lnTo>
                    <a:pt x="85" y="176"/>
                  </a:lnTo>
                  <a:lnTo>
                    <a:pt x="87" y="177"/>
                  </a:lnTo>
                  <a:lnTo>
                    <a:pt x="89" y="178"/>
                  </a:lnTo>
                  <a:lnTo>
                    <a:pt x="90" y="179"/>
                  </a:lnTo>
                  <a:lnTo>
                    <a:pt x="92" y="181"/>
                  </a:lnTo>
                  <a:lnTo>
                    <a:pt x="93" y="181"/>
                  </a:lnTo>
                  <a:lnTo>
                    <a:pt x="95" y="183"/>
                  </a:lnTo>
                  <a:lnTo>
                    <a:pt x="97" y="184"/>
                  </a:lnTo>
                  <a:lnTo>
                    <a:pt x="100" y="184"/>
                  </a:lnTo>
                  <a:lnTo>
                    <a:pt x="102" y="186"/>
                  </a:lnTo>
                  <a:lnTo>
                    <a:pt x="104" y="187"/>
                  </a:lnTo>
                  <a:lnTo>
                    <a:pt x="105" y="187"/>
                  </a:lnTo>
                  <a:lnTo>
                    <a:pt x="107" y="188"/>
                  </a:lnTo>
                  <a:lnTo>
                    <a:pt x="110" y="190"/>
                  </a:lnTo>
                  <a:lnTo>
                    <a:pt x="112" y="190"/>
                  </a:lnTo>
                  <a:lnTo>
                    <a:pt x="115" y="191"/>
                  </a:lnTo>
                  <a:lnTo>
                    <a:pt x="117" y="192"/>
                  </a:lnTo>
                  <a:lnTo>
                    <a:pt x="119" y="193"/>
                  </a:lnTo>
                  <a:lnTo>
                    <a:pt x="122" y="194"/>
                  </a:lnTo>
                  <a:lnTo>
                    <a:pt x="124" y="194"/>
                  </a:lnTo>
                  <a:lnTo>
                    <a:pt x="127" y="195"/>
                  </a:lnTo>
                  <a:lnTo>
                    <a:pt x="130" y="196"/>
                  </a:lnTo>
                  <a:lnTo>
                    <a:pt x="132" y="196"/>
                  </a:lnTo>
                  <a:lnTo>
                    <a:pt x="134" y="197"/>
                  </a:lnTo>
                  <a:lnTo>
                    <a:pt x="137" y="198"/>
                  </a:lnTo>
                  <a:lnTo>
                    <a:pt x="140" y="199"/>
                  </a:lnTo>
                  <a:lnTo>
                    <a:pt x="144" y="199"/>
                  </a:lnTo>
                  <a:lnTo>
                    <a:pt x="145" y="199"/>
                  </a:lnTo>
                  <a:lnTo>
                    <a:pt x="149" y="200"/>
                  </a:lnTo>
                  <a:lnTo>
                    <a:pt x="152" y="201"/>
                  </a:lnTo>
                  <a:lnTo>
                    <a:pt x="155" y="201"/>
                  </a:lnTo>
                  <a:lnTo>
                    <a:pt x="158" y="202"/>
                  </a:lnTo>
                  <a:lnTo>
                    <a:pt x="161" y="202"/>
                  </a:lnTo>
                  <a:lnTo>
                    <a:pt x="165" y="202"/>
                  </a:lnTo>
                  <a:lnTo>
                    <a:pt x="168" y="203"/>
                  </a:lnTo>
                  <a:lnTo>
                    <a:pt x="171" y="203"/>
                  </a:lnTo>
                  <a:lnTo>
                    <a:pt x="174" y="203"/>
                  </a:lnTo>
                  <a:lnTo>
                    <a:pt x="178" y="203"/>
                  </a:lnTo>
                  <a:lnTo>
                    <a:pt x="182" y="204"/>
                  </a:lnTo>
                  <a:lnTo>
                    <a:pt x="185" y="204"/>
                  </a:lnTo>
                  <a:lnTo>
                    <a:pt x="189" y="204"/>
                  </a:lnTo>
                  <a:lnTo>
                    <a:pt x="193" y="204"/>
                  </a:lnTo>
                  <a:lnTo>
                    <a:pt x="196" y="204"/>
                  </a:lnTo>
                  <a:lnTo>
                    <a:pt x="200" y="204"/>
                  </a:lnTo>
                  <a:lnTo>
                    <a:pt x="204" y="204"/>
                  </a:lnTo>
                  <a:lnTo>
                    <a:pt x="209" y="204"/>
                  </a:lnTo>
                  <a:lnTo>
                    <a:pt x="212" y="204"/>
                  </a:lnTo>
                  <a:lnTo>
                    <a:pt x="217" y="204"/>
                  </a:lnTo>
                  <a:lnTo>
                    <a:pt x="221" y="203"/>
                  </a:lnTo>
                  <a:lnTo>
                    <a:pt x="225" y="203"/>
                  </a:lnTo>
                  <a:lnTo>
                    <a:pt x="230" y="203"/>
                  </a:lnTo>
                  <a:lnTo>
                    <a:pt x="234" y="202"/>
                  </a:lnTo>
                  <a:lnTo>
                    <a:pt x="238" y="202"/>
                  </a:lnTo>
                  <a:lnTo>
                    <a:pt x="243" y="202"/>
                  </a:lnTo>
                  <a:lnTo>
                    <a:pt x="247" y="201"/>
                  </a:lnTo>
                  <a:lnTo>
                    <a:pt x="251" y="200"/>
                  </a:lnTo>
                  <a:lnTo>
                    <a:pt x="255" y="200"/>
                  </a:lnTo>
                  <a:lnTo>
                    <a:pt x="260" y="199"/>
                  </a:lnTo>
                  <a:lnTo>
                    <a:pt x="263" y="199"/>
                  </a:lnTo>
                  <a:lnTo>
                    <a:pt x="267" y="197"/>
                  </a:lnTo>
                  <a:lnTo>
                    <a:pt x="271" y="196"/>
                  </a:lnTo>
                  <a:lnTo>
                    <a:pt x="275" y="196"/>
                  </a:lnTo>
                  <a:lnTo>
                    <a:pt x="279" y="195"/>
                  </a:lnTo>
                  <a:lnTo>
                    <a:pt x="283" y="193"/>
                  </a:lnTo>
                  <a:lnTo>
                    <a:pt x="286" y="193"/>
                  </a:lnTo>
                  <a:lnTo>
                    <a:pt x="289" y="191"/>
                  </a:lnTo>
                  <a:lnTo>
                    <a:pt x="294" y="190"/>
                  </a:lnTo>
                  <a:lnTo>
                    <a:pt x="297" y="190"/>
                  </a:lnTo>
                  <a:lnTo>
                    <a:pt x="300" y="188"/>
                  </a:lnTo>
                  <a:lnTo>
                    <a:pt x="303" y="187"/>
                  </a:lnTo>
                  <a:lnTo>
                    <a:pt x="307" y="186"/>
                  </a:lnTo>
                  <a:lnTo>
                    <a:pt x="310" y="184"/>
                  </a:lnTo>
                  <a:lnTo>
                    <a:pt x="313" y="183"/>
                  </a:lnTo>
                  <a:lnTo>
                    <a:pt x="316" y="181"/>
                  </a:lnTo>
                  <a:lnTo>
                    <a:pt x="319" y="181"/>
                  </a:lnTo>
                  <a:lnTo>
                    <a:pt x="323" y="179"/>
                  </a:lnTo>
                  <a:lnTo>
                    <a:pt x="325" y="178"/>
                  </a:lnTo>
                  <a:lnTo>
                    <a:pt x="328" y="176"/>
                  </a:lnTo>
                  <a:lnTo>
                    <a:pt x="331" y="175"/>
                  </a:lnTo>
                  <a:lnTo>
                    <a:pt x="334" y="174"/>
                  </a:lnTo>
                  <a:lnTo>
                    <a:pt x="337" y="172"/>
                  </a:lnTo>
                  <a:lnTo>
                    <a:pt x="338" y="171"/>
                  </a:lnTo>
                  <a:lnTo>
                    <a:pt x="341" y="169"/>
                  </a:lnTo>
                  <a:lnTo>
                    <a:pt x="344" y="168"/>
                  </a:lnTo>
                  <a:lnTo>
                    <a:pt x="346" y="167"/>
                  </a:lnTo>
                  <a:lnTo>
                    <a:pt x="349" y="165"/>
                  </a:lnTo>
                  <a:lnTo>
                    <a:pt x="351" y="164"/>
                  </a:lnTo>
                  <a:lnTo>
                    <a:pt x="352" y="162"/>
                  </a:lnTo>
                  <a:lnTo>
                    <a:pt x="355" y="161"/>
                  </a:lnTo>
                  <a:lnTo>
                    <a:pt x="357" y="159"/>
                  </a:lnTo>
                  <a:lnTo>
                    <a:pt x="359" y="159"/>
                  </a:lnTo>
                  <a:lnTo>
                    <a:pt x="361" y="157"/>
                  </a:lnTo>
                  <a:lnTo>
                    <a:pt x="363" y="156"/>
                  </a:lnTo>
                  <a:lnTo>
                    <a:pt x="364" y="155"/>
                  </a:lnTo>
                  <a:lnTo>
                    <a:pt x="366" y="153"/>
                  </a:lnTo>
                  <a:lnTo>
                    <a:pt x="367" y="152"/>
                  </a:lnTo>
                  <a:lnTo>
                    <a:pt x="369" y="151"/>
                  </a:lnTo>
                  <a:lnTo>
                    <a:pt x="370" y="150"/>
                  </a:lnTo>
                  <a:lnTo>
                    <a:pt x="372" y="149"/>
                  </a:lnTo>
                  <a:lnTo>
                    <a:pt x="373" y="148"/>
                  </a:lnTo>
                  <a:lnTo>
                    <a:pt x="374" y="147"/>
                  </a:lnTo>
                  <a:lnTo>
                    <a:pt x="376" y="146"/>
                  </a:lnTo>
                  <a:lnTo>
                    <a:pt x="377" y="145"/>
                  </a:lnTo>
                  <a:lnTo>
                    <a:pt x="378" y="144"/>
                  </a:lnTo>
                  <a:lnTo>
                    <a:pt x="380" y="142"/>
                  </a:lnTo>
                  <a:lnTo>
                    <a:pt x="381" y="141"/>
                  </a:lnTo>
                  <a:lnTo>
                    <a:pt x="382" y="140"/>
                  </a:lnTo>
                  <a:lnTo>
                    <a:pt x="383" y="139"/>
                  </a:lnTo>
                  <a:lnTo>
                    <a:pt x="383" y="138"/>
                  </a:lnTo>
                  <a:lnTo>
                    <a:pt x="383" y="138"/>
                  </a:lnTo>
                  <a:lnTo>
                    <a:pt x="383" y="137"/>
                  </a:lnTo>
                  <a:lnTo>
                    <a:pt x="383" y="135"/>
                  </a:lnTo>
                  <a:lnTo>
                    <a:pt x="383" y="135"/>
                  </a:lnTo>
                  <a:lnTo>
                    <a:pt x="383" y="134"/>
                  </a:lnTo>
                  <a:lnTo>
                    <a:pt x="383" y="132"/>
                  </a:lnTo>
                  <a:lnTo>
                    <a:pt x="382" y="132"/>
                  </a:lnTo>
                  <a:lnTo>
                    <a:pt x="382" y="130"/>
                  </a:lnTo>
                  <a:lnTo>
                    <a:pt x="382" y="129"/>
                  </a:lnTo>
                  <a:lnTo>
                    <a:pt x="382" y="128"/>
                  </a:lnTo>
                  <a:lnTo>
                    <a:pt x="381" y="127"/>
                  </a:lnTo>
                  <a:lnTo>
                    <a:pt x="381" y="127"/>
                  </a:lnTo>
                  <a:lnTo>
                    <a:pt x="381" y="126"/>
                  </a:lnTo>
                  <a:lnTo>
                    <a:pt x="381" y="126"/>
                  </a:lnTo>
                  <a:lnTo>
                    <a:pt x="381" y="126"/>
                  </a:lnTo>
                  <a:lnTo>
                    <a:pt x="383" y="127"/>
                  </a:lnTo>
                  <a:lnTo>
                    <a:pt x="383" y="127"/>
                  </a:lnTo>
                  <a:lnTo>
                    <a:pt x="385" y="128"/>
                  </a:lnTo>
                  <a:lnTo>
                    <a:pt x="386" y="129"/>
                  </a:lnTo>
                  <a:lnTo>
                    <a:pt x="387" y="130"/>
                  </a:lnTo>
                  <a:lnTo>
                    <a:pt x="389" y="132"/>
                  </a:lnTo>
                  <a:lnTo>
                    <a:pt x="390" y="132"/>
                  </a:lnTo>
                  <a:lnTo>
                    <a:pt x="390" y="134"/>
                  </a:lnTo>
                  <a:lnTo>
                    <a:pt x="391" y="135"/>
                  </a:lnTo>
                  <a:lnTo>
                    <a:pt x="392" y="136"/>
                  </a:lnTo>
                  <a:lnTo>
                    <a:pt x="393" y="137"/>
                  </a:lnTo>
                  <a:lnTo>
                    <a:pt x="394" y="138"/>
                  </a:lnTo>
                  <a:lnTo>
                    <a:pt x="395" y="139"/>
                  </a:lnTo>
                  <a:lnTo>
                    <a:pt x="395" y="141"/>
                  </a:lnTo>
                  <a:lnTo>
                    <a:pt x="395" y="141"/>
                  </a:lnTo>
                  <a:lnTo>
                    <a:pt x="394" y="143"/>
                  </a:lnTo>
                  <a:lnTo>
                    <a:pt x="393" y="144"/>
                  </a:lnTo>
                  <a:lnTo>
                    <a:pt x="391" y="146"/>
                  </a:lnTo>
                  <a:lnTo>
                    <a:pt x="390" y="148"/>
                  </a:lnTo>
                  <a:lnTo>
                    <a:pt x="389" y="150"/>
                  </a:lnTo>
                  <a:lnTo>
                    <a:pt x="387" y="152"/>
                  </a:lnTo>
                  <a:lnTo>
                    <a:pt x="385" y="153"/>
                  </a:lnTo>
                  <a:lnTo>
                    <a:pt x="382" y="156"/>
                  </a:lnTo>
                  <a:lnTo>
                    <a:pt x="380" y="157"/>
                  </a:lnTo>
                  <a:lnTo>
                    <a:pt x="378" y="159"/>
                  </a:lnTo>
                  <a:lnTo>
                    <a:pt x="376" y="161"/>
                  </a:lnTo>
                  <a:lnTo>
                    <a:pt x="374" y="163"/>
                  </a:lnTo>
                  <a:lnTo>
                    <a:pt x="372" y="165"/>
                  </a:lnTo>
                  <a:lnTo>
                    <a:pt x="370" y="166"/>
                  </a:lnTo>
                  <a:lnTo>
                    <a:pt x="369" y="167"/>
                  </a:lnTo>
                  <a:lnTo>
                    <a:pt x="368" y="167"/>
                  </a:lnTo>
                  <a:lnTo>
                    <a:pt x="367" y="168"/>
                  </a:lnTo>
                  <a:lnTo>
                    <a:pt x="365" y="169"/>
                  </a:lnTo>
                  <a:lnTo>
                    <a:pt x="364" y="171"/>
                  </a:lnTo>
                  <a:lnTo>
                    <a:pt x="361" y="172"/>
                  </a:lnTo>
                  <a:lnTo>
                    <a:pt x="360" y="173"/>
                  </a:lnTo>
                  <a:lnTo>
                    <a:pt x="359" y="174"/>
                  </a:lnTo>
                  <a:lnTo>
                    <a:pt x="357" y="174"/>
                  </a:lnTo>
                  <a:lnTo>
                    <a:pt x="356" y="175"/>
                  </a:lnTo>
                  <a:lnTo>
                    <a:pt x="354" y="176"/>
                  </a:lnTo>
                  <a:lnTo>
                    <a:pt x="353" y="177"/>
                  </a:lnTo>
                  <a:lnTo>
                    <a:pt x="351" y="178"/>
                  </a:lnTo>
                  <a:lnTo>
                    <a:pt x="351" y="179"/>
                  </a:lnTo>
                  <a:lnTo>
                    <a:pt x="349" y="180"/>
                  </a:lnTo>
                  <a:lnTo>
                    <a:pt x="347" y="181"/>
                  </a:lnTo>
                  <a:lnTo>
                    <a:pt x="345" y="181"/>
                  </a:lnTo>
                  <a:lnTo>
                    <a:pt x="343" y="183"/>
                  </a:lnTo>
                  <a:lnTo>
                    <a:pt x="341" y="184"/>
                  </a:lnTo>
                  <a:lnTo>
                    <a:pt x="339" y="184"/>
                  </a:lnTo>
                  <a:lnTo>
                    <a:pt x="338" y="185"/>
                  </a:lnTo>
                  <a:lnTo>
                    <a:pt x="336" y="187"/>
                  </a:lnTo>
                  <a:lnTo>
                    <a:pt x="333" y="187"/>
                  </a:lnTo>
                  <a:lnTo>
                    <a:pt x="331" y="188"/>
                  </a:lnTo>
                  <a:lnTo>
                    <a:pt x="329" y="190"/>
                  </a:lnTo>
                  <a:lnTo>
                    <a:pt x="327" y="190"/>
                  </a:lnTo>
                  <a:lnTo>
                    <a:pt x="325" y="191"/>
                  </a:lnTo>
                  <a:lnTo>
                    <a:pt x="323" y="193"/>
                  </a:lnTo>
                  <a:lnTo>
                    <a:pt x="320" y="193"/>
                  </a:lnTo>
                  <a:lnTo>
                    <a:pt x="318" y="194"/>
                  </a:lnTo>
                  <a:lnTo>
                    <a:pt x="315" y="195"/>
                  </a:lnTo>
                  <a:lnTo>
                    <a:pt x="312" y="196"/>
                  </a:lnTo>
                  <a:lnTo>
                    <a:pt x="310" y="197"/>
                  </a:lnTo>
                  <a:lnTo>
                    <a:pt x="308" y="199"/>
                  </a:lnTo>
                  <a:lnTo>
                    <a:pt x="305" y="199"/>
                  </a:lnTo>
                  <a:lnTo>
                    <a:pt x="302" y="200"/>
                  </a:lnTo>
                  <a:lnTo>
                    <a:pt x="299" y="201"/>
                  </a:lnTo>
                  <a:lnTo>
                    <a:pt x="297" y="202"/>
                  </a:lnTo>
                  <a:lnTo>
                    <a:pt x="294" y="203"/>
                  </a:lnTo>
                  <a:lnTo>
                    <a:pt x="291" y="204"/>
                  </a:lnTo>
                  <a:lnTo>
                    <a:pt x="287" y="205"/>
                  </a:lnTo>
                  <a:lnTo>
                    <a:pt x="286" y="205"/>
                  </a:lnTo>
                  <a:lnTo>
                    <a:pt x="282" y="206"/>
                  </a:lnTo>
                  <a:lnTo>
                    <a:pt x="279" y="207"/>
                  </a:lnTo>
                  <a:lnTo>
                    <a:pt x="275" y="208"/>
                  </a:lnTo>
                  <a:lnTo>
                    <a:pt x="273" y="209"/>
                  </a:lnTo>
                  <a:lnTo>
                    <a:pt x="269" y="209"/>
                  </a:lnTo>
                  <a:lnTo>
                    <a:pt x="266" y="210"/>
                  </a:lnTo>
                  <a:lnTo>
                    <a:pt x="262" y="211"/>
                  </a:lnTo>
                  <a:lnTo>
                    <a:pt x="260" y="211"/>
                  </a:lnTo>
                  <a:lnTo>
                    <a:pt x="256" y="212"/>
                  </a:lnTo>
                  <a:lnTo>
                    <a:pt x="253" y="213"/>
                  </a:lnTo>
                  <a:lnTo>
                    <a:pt x="249" y="213"/>
                  </a:lnTo>
                  <a:lnTo>
                    <a:pt x="246" y="214"/>
                  </a:lnTo>
                  <a:lnTo>
                    <a:pt x="242" y="214"/>
                  </a:lnTo>
                  <a:lnTo>
                    <a:pt x="239" y="214"/>
                  </a:lnTo>
                  <a:lnTo>
                    <a:pt x="235" y="215"/>
                  </a:lnTo>
                  <a:lnTo>
                    <a:pt x="232" y="216"/>
                  </a:lnTo>
                  <a:lnTo>
                    <a:pt x="228" y="216"/>
                  </a:lnTo>
                  <a:lnTo>
                    <a:pt x="224" y="216"/>
                  </a:lnTo>
                  <a:lnTo>
                    <a:pt x="221" y="216"/>
                  </a:lnTo>
                  <a:lnTo>
                    <a:pt x="218" y="217"/>
                  </a:lnTo>
                  <a:lnTo>
                    <a:pt x="214" y="217"/>
                  </a:lnTo>
                  <a:lnTo>
                    <a:pt x="210" y="217"/>
                  </a:lnTo>
                  <a:lnTo>
                    <a:pt x="207" y="217"/>
                  </a:lnTo>
                  <a:lnTo>
                    <a:pt x="203" y="217"/>
                  </a:lnTo>
                  <a:lnTo>
                    <a:pt x="199" y="217"/>
                  </a:lnTo>
                  <a:lnTo>
                    <a:pt x="196" y="217"/>
                  </a:lnTo>
                  <a:lnTo>
                    <a:pt x="193" y="217"/>
                  </a:lnTo>
                  <a:lnTo>
                    <a:pt x="189" y="217"/>
                  </a:lnTo>
                  <a:lnTo>
                    <a:pt x="185" y="217"/>
                  </a:lnTo>
                  <a:lnTo>
                    <a:pt x="182" y="217"/>
                  </a:lnTo>
                  <a:lnTo>
                    <a:pt x="179" y="216"/>
                  </a:lnTo>
                  <a:lnTo>
                    <a:pt x="175" y="216"/>
                  </a:lnTo>
                  <a:lnTo>
                    <a:pt x="171" y="216"/>
                  </a:lnTo>
                  <a:lnTo>
                    <a:pt x="169" y="215"/>
                  </a:lnTo>
                  <a:lnTo>
                    <a:pt x="165" y="215"/>
                  </a:lnTo>
                  <a:lnTo>
                    <a:pt x="161" y="214"/>
                  </a:lnTo>
                  <a:lnTo>
                    <a:pt x="158" y="214"/>
                  </a:lnTo>
                  <a:lnTo>
                    <a:pt x="155" y="214"/>
                  </a:lnTo>
                  <a:lnTo>
                    <a:pt x="151" y="213"/>
                  </a:lnTo>
                  <a:lnTo>
                    <a:pt x="148" y="213"/>
                  </a:lnTo>
                  <a:lnTo>
                    <a:pt x="144" y="212"/>
                  </a:lnTo>
                  <a:lnTo>
                    <a:pt x="142" y="211"/>
                  </a:lnTo>
                  <a:lnTo>
                    <a:pt x="138" y="211"/>
                  </a:lnTo>
                  <a:lnTo>
                    <a:pt x="135" y="210"/>
                  </a:lnTo>
                  <a:lnTo>
                    <a:pt x="131" y="209"/>
                  </a:lnTo>
                  <a:lnTo>
                    <a:pt x="129" y="208"/>
                  </a:lnTo>
                  <a:lnTo>
                    <a:pt x="125" y="208"/>
                  </a:lnTo>
                  <a:lnTo>
                    <a:pt x="122" y="207"/>
                  </a:lnTo>
                  <a:lnTo>
                    <a:pt x="119" y="205"/>
                  </a:lnTo>
                  <a:lnTo>
                    <a:pt x="116" y="205"/>
                  </a:lnTo>
                  <a:lnTo>
                    <a:pt x="113" y="203"/>
                  </a:lnTo>
                  <a:lnTo>
                    <a:pt x="110" y="202"/>
                  </a:lnTo>
                  <a:lnTo>
                    <a:pt x="106" y="201"/>
                  </a:lnTo>
                  <a:lnTo>
                    <a:pt x="104" y="200"/>
                  </a:lnTo>
                  <a:lnTo>
                    <a:pt x="101" y="199"/>
                  </a:lnTo>
                  <a:lnTo>
                    <a:pt x="98" y="197"/>
                  </a:lnTo>
                  <a:lnTo>
                    <a:pt x="95" y="196"/>
                  </a:lnTo>
                  <a:lnTo>
                    <a:pt x="92" y="194"/>
                  </a:lnTo>
                  <a:lnTo>
                    <a:pt x="89" y="193"/>
                  </a:lnTo>
                  <a:lnTo>
                    <a:pt x="86" y="191"/>
                  </a:lnTo>
                  <a:lnTo>
                    <a:pt x="83" y="190"/>
                  </a:lnTo>
                  <a:lnTo>
                    <a:pt x="80" y="188"/>
                  </a:lnTo>
                  <a:lnTo>
                    <a:pt x="78" y="187"/>
                  </a:lnTo>
                  <a:lnTo>
                    <a:pt x="75" y="184"/>
                  </a:lnTo>
                  <a:lnTo>
                    <a:pt x="72" y="183"/>
                  </a:lnTo>
                  <a:lnTo>
                    <a:pt x="70" y="181"/>
                  </a:lnTo>
                  <a:lnTo>
                    <a:pt x="67" y="179"/>
                  </a:lnTo>
                  <a:lnTo>
                    <a:pt x="65" y="177"/>
                  </a:lnTo>
                  <a:lnTo>
                    <a:pt x="62" y="174"/>
                  </a:lnTo>
                  <a:lnTo>
                    <a:pt x="59" y="173"/>
                  </a:lnTo>
                  <a:lnTo>
                    <a:pt x="56" y="171"/>
                  </a:lnTo>
                  <a:lnTo>
                    <a:pt x="54" y="168"/>
                  </a:lnTo>
                  <a:lnTo>
                    <a:pt x="52" y="166"/>
                  </a:lnTo>
                  <a:lnTo>
                    <a:pt x="50" y="164"/>
                  </a:lnTo>
                  <a:lnTo>
                    <a:pt x="47" y="162"/>
                  </a:lnTo>
                  <a:lnTo>
                    <a:pt x="45" y="159"/>
                  </a:lnTo>
                  <a:lnTo>
                    <a:pt x="42" y="156"/>
                  </a:lnTo>
                  <a:lnTo>
                    <a:pt x="40" y="153"/>
                  </a:lnTo>
                  <a:lnTo>
                    <a:pt x="38" y="151"/>
                  </a:lnTo>
                  <a:lnTo>
                    <a:pt x="36" y="149"/>
                  </a:lnTo>
                  <a:lnTo>
                    <a:pt x="34" y="146"/>
                  </a:lnTo>
                  <a:lnTo>
                    <a:pt x="31" y="143"/>
                  </a:lnTo>
                  <a:lnTo>
                    <a:pt x="29" y="141"/>
                  </a:lnTo>
                  <a:lnTo>
                    <a:pt x="28" y="138"/>
                  </a:lnTo>
                  <a:lnTo>
                    <a:pt x="26" y="135"/>
                  </a:lnTo>
                  <a:lnTo>
                    <a:pt x="24" y="132"/>
                  </a:lnTo>
                  <a:lnTo>
                    <a:pt x="22" y="130"/>
                  </a:lnTo>
                  <a:lnTo>
                    <a:pt x="21" y="127"/>
                  </a:lnTo>
                  <a:lnTo>
                    <a:pt x="19" y="125"/>
                  </a:lnTo>
                  <a:lnTo>
                    <a:pt x="17" y="122"/>
                  </a:lnTo>
                  <a:lnTo>
                    <a:pt x="16" y="120"/>
                  </a:lnTo>
                  <a:lnTo>
                    <a:pt x="15" y="117"/>
                  </a:lnTo>
                  <a:lnTo>
                    <a:pt x="14" y="114"/>
                  </a:lnTo>
                  <a:lnTo>
                    <a:pt x="13" y="112"/>
                  </a:lnTo>
                  <a:lnTo>
                    <a:pt x="12" y="110"/>
                  </a:lnTo>
                  <a:lnTo>
                    <a:pt x="11" y="108"/>
                  </a:lnTo>
                  <a:lnTo>
                    <a:pt x="9" y="105"/>
                  </a:lnTo>
                  <a:lnTo>
                    <a:pt x="8" y="102"/>
                  </a:lnTo>
                  <a:lnTo>
                    <a:pt x="7" y="100"/>
                  </a:lnTo>
                  <a:lnTo>
                    <a:pt x="6" y="98"/>
                  </a:lnTo>
                  <a:lnTo>
                    <a:pt x="5" y="96"/>
                  </a:lnTo>
                  <a:lnTo>
                    <a:pt x="4" y="93"/>
                  </a:lnTo>
                  <a:lnTo>
                    <a:pt x="4" y="91"/>
                  </a:lnTo>
                  <a:lnTo>
                    <a:pt x="3" y="89"/>
                  </a:lnTo>
                  <a:lnTo>
                    <a:pt x="3" y="87"/>
                  </a:lnTo>
                  <a:lnTo>
                    <a:pt x="2" y="85"/>
                  </a:lnTo>
                  <a:lnTo>
                    <a:pt x="2" y="83"/>
                  </a:lnTo>
                  <a:lnTo>
                    <a:pt x="2" y="81"/>
                  </a:lnTo>
                  <a:lnTo>
                    <a:pt x="1" y="78"/>
                  </a:lnTo>
                  <a:lnTo>
                    <a:pt x="1" y="76"/>
                  </a:lnTo>
                  <a:lnTo>
                    <a:pt x="1" y="75"/>
                  </a:lnTo>
                  <a:lnTo>
                    <a:pt x="1" y="72"/>
                  </a:lnTo>
                  <a:lnTo>
                    <a:pt x="0" y="70"/>
                  </a:lnTo>
                  <a:lnTo>
                    <a:pt x="0" y="69"/>
                  </a:lnTo>
                  <a:lnTo>
                    <a:pt x="0" y="66"/>
                  </a:lnTo>
                  <a:lnTo>
                    <a:pt x="0" y="64"/>
                  </a:lnTo>
                  <a:lnTo>
                    <a:pt x="0" y="63"/>
                  </a:lnTo>
                  <a:lnTo>
                    <a:pt x="0" y="60"/>
                  </a:lnTo>
                  <a:lnTo>
                    <a:pt x="0" y="59"/>
                  </a:lnTo>
                  <a:lnTo>
                    <a:pt x="0" y="57"/>
                  </a:lnTo>
                  <a:lnTo>
                    <a:pt x="0" y="55"/>
                  </a:lnTo>
                  <a:lnTo>
                    <a:pt x="0" y="54"/>
                  </a:lnTo>
                  <a:lnTo>
                    <a:pt x="1" y="52"/>
                  </a:lnTo>
                  <a:lnTo>
                    <a:pt x="1" y="51"/>
                  </a:lnTo>
                  <a:lnTo>
                    <a:pt x="1" y="48"/>
                  </a:lnTo>
                  <a:lnTo>
                    <a:pt x="2" y="47"/>
                  </a:lnTo>
                  <a:lnTo>
                    <a:pt x="2" y="45"/>
                  </a:lnTo>
                  <a:lnTo>
                    <a:pt x="2" y="44"/>
                  </a:lnTo>
                  <a:lnTo>
                    <a:pt x="2" y="42"/>
                  </a:lnTo>
                  <a:lnTo>
                    <a:pt x="3" y="41"/>
                  </a:lnTo>
                  <a:lnTo>
                    <a:pt x="3" y="39"/>
                  </a:lnTo>
                  <a:lnTo>
                    <a:pt x="4" y="38"/>
                  </a:lnTo>
                  <a:lnTo>
                    <a:pt x="4" y="36"/>
                  </a:lnTo>
                  <a:lnTo>
                    <a:pt x="5" y="35"/>
                  </a:lnTo>
                  <a:lnTo>
                    <a:pt x="6" y="33"/>
                  </a:lnTo>
                  <a:lnTo>
                    <a:pt x="6" y="33"/>
                  </a:lnTo>
                  <a:lnTo>
                    <a:pt x="7" y="31"/>
                  </a:lnTo>
                  <a:lnTo>
                    <a:pt x="8" y="30"/>
                  </a:lnTo>
                  <a:lnTo>
                    <a:pt x="9" y="29"/>
                  </a:lnTo>
                  <a:lnTo>
                    <a:pt x="9" y="27"/>
                  </a:lnTo>
                  <a:lnTo>
                    <a:pt x="10" y="27"/>
                  </a:lnTo>
                  <a:lnTo>
                    <a:pt x="11" y="25"/>
                  </a:lnTo>
                  <a:lnTo>
                    <a:pt x="12" y="24"/>
                  </a:lnTo>
                  <a:lnTo>
                    <a:pt x="13" y="24"/>
                  </a:lnTo>
                  <a:lnTo>
                    <a:pt x="14" y="22"/>
                  </a:lnTo>
                  <a:lnTo>
                    <a:pt x="14" y="21"/>
                  </a:lnTo>
                  <a:lnTo>
                    <a:pt x="15" y="20"/>
                  </a:lnTo>
                  <a:lnTo>
                    <a:pt x="15" y="19"/>
                  </a:lnTo>
                  <a:lnTo>
                    <a:pt x="17" y="17"/>
                  </a:lnTo>
                  <a:lnTo>
                    <a:pt x="19" y="16"/>
                  </a:lnTo>
                  <a:lnTo>
                    <a:pt x="21" y="14"/>
                  </a:lnTo>
                  <a:lnTo>
                    <a:pt x="23" y="13"/>
                  </a:lnTo>
                  <a:lnTo>
                    <a:pt x="25" y="11"/>
                  </a:lnTo>
                  <a:lnTo>
                    <a:pt x="27" y="10"/>
                  </a:lnTo>
                  <a:lnTo>
                    <a:pt x="28" y="9"/>
                  </a:lnTo>
                  <a:lnTo>
                    <a:pt x="29" y="8"/>
                  </a:lnTo>
                  <a:lnTo>
                    <a:pt x="31" y="7"/>
                  </a:lnTo>
                  <a:lnTo>
                    <a:pt x="33" y="6"/>
                  </a:lnTo>
                  <a:lnTo>
                    <a:pt x="35" y="5"/>
                  </a:lnTo>
                  <a:lnTo>
                    <a:pt x="37" y="5"/>
                  </a:lnTo>
                  <a:lnTo>
                    <a:pt x="38" y="4"/>
                  </a:lnTo>
                  <a:lnTo>
                    <a:pt x="40" y="3"/>
                  </a:lnTo>
                  <a:lnTo>
                    <a:pt x="41" y="3"/>
                  </a:lnTo>
                  <a:lnTo>
                    <a:pt x="42" y="2"/>
                  </a:lnTo>
                  <a:lnTo>
                    <a:pt x="44" y="2"/>
                  </a:lnTo>
                  <a:lnTo>
                    <a:pt x="45" y="2"/>
                  </a:lnTo>
                  <a:lnTo>
                    <a:pt x="48" y="1"/>
                  </a:lnTo>
                  <a:lnTo>
                    <a:pt x="50" y="1"/>
                  </a:lnTo>
                  <a:lnTo>
                    <a:pt x="52" y="0"/>
                  </a:lnTo>
                  <a:lnTo>
                    <a:pt x="54" y="0"/>
                  </a:lnTo>
                  <a:lnTo>
                    <a:pt x="54" y="0"/>
                  </a:lnTo>
                  <a:lnTo>
                    <a:pt x="54" y="0"/>
                  </a:lnTo>
                  <a:lnTo>
                    <a:pt x="74" y="9"/>
                  </a:lnTo>
                  <a:lnTo>
                    <a:pt x="74"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250"/>
            <p:cNvSpPr>
              <a:spLocks/>
            </p:cNvSpPr>
            <p:nvPr/>
          </p:nvSpPr>
          <p:spPr bwMode="auto">
            <a:xfrm>
              <a:off x="2543" y="1952"/>
              <a:ext cx="323" cy="157"/>
            </a:xfrm>
            <a:custGeom>
              <a:avLst/>
              <a:gdLst>
                <a:gd name="T0" fmla="*/ 5 w 323"/>
                <a:gd name="T1" fmla="*/ 6 h 157"/>
                <a:gd name="T2" fmla="*/ 5 w 323"/>
                <a:gd name="T3" fmla="*/ 13 h 157"/>
                <a:gd name="T4" fmla="*/ 6 w 323"/>
                <a:gd name="T5" fmla="*/ 24 h 157"/>
                <a:gd name="T6" fmla="*/ 6 w 323"/>
                <a:gd name="T7" fmla="*/ 34 h 157"/>
                <a:gd name="T8" fmla="*/ 8 w 323"/>
                <a:gd name="T9" fmla="*/ 44 h 157"/>
                <a:gd name="T10" fmla="*/ 9 w 323"/>
                <a:gd name="T11" fmla="*/ 53 h 157"/>
                <a:gd name="T12" fmla="*/ 10 w 323"/>
                <a:gd name="T13" fmla="*/ 61 h 157"/>
                <a:gd name="T14" fmla="*/ 10 w 323"/>
                <a:gd name="T15" fmla="*/ 68 h 157"/>
                <a:gd name="T16" fmla="*/ 10 w 323"/>
                <a:gd name="T17" fmla="*/ 77 h 157"/>
                <a:gd name="T18" fmla="*/ 8 w 323"/>
                <a:gd name="T19" fmla="*/ 86 h 157"/>
                <a:gd name="T20" fmla="*/ 6 w 323"/>
                <a:gd name="T21" fmla="*/ 95 h 157"/>
                <a:gd name="T22" fmla="*/ 5 w 323"/>
                <a:gd name="T23" fmla="*/ 103 h 157"/>
                <a:gd name="T24" fmla="*/ 2 w 323"/>
                <a:gd name="T25" fmla="*/ 113 h 157"/>
                <a:gd name="T26" fmla="*/ 0 w 323"/>
                <a:gd name="T27" fmla="*/ 122 h 157"/>
                <a:gd name="T28" fmla="*/ 8 w 323"/>
                <a:gd name="T29" fmla="*/ 126 h 157"/>
                <a:gd name="T30" fmla="*/ 17 w 323"/>
                <a:gd name="T31" fmla="*/ 130 h 157"/>
                <a:gd name="T32" fmla="*/ 29 w 323"/>
                <a:gd name="T33" fmla="*/ 134 h 157"/>
                <a:gd name="T34" fmla="*/ 44 w 323"/>
                <a:gd name="T35" fmla="*/ 140 h 157"/>
                <a:gd name="T36" fmla="*/ 62 w 323"/>
                <a:gd name="T37" fmla="*/ 145 h 157"/>
                <a:gd name="T38" fmla="*/ 83 w 323"/>
                <a:gd name="T39" fmla="*/ 149 h 157"/>
                <a:gd name="T40" fmla="*/ 108 w 323"/>
                <a:gd name="T41" fmla="*/ 153 h 157"/>
                <a:gd name="T42" fmla="*/ 135 w 323"/>
                <a:gd name="T43" fmla="*/ 156 h 157"/>
                <a:gd name="T44" fmla="*/ 163 w 323"/>
                <a:gd name="T45" fmla="*/ 156 h 157"/>
                <a:gd name="T46" fmla="*/ 192 w 323"/>
                <a:gd name="T47" fmla="*/ 153 h 157"/>
                <a:gd name="T48" fmla="*/ 220 w 323"/>
                <a:gd name="T49" fmla="*/ 148 h 157"/>
                <a:gd name="T50" fmla="*/ 247 w 323"/>
                <a:gd name="T51" fmla="*/ 141 h 157"/>
                <a:gd name="T52" fmla="*/ 271 w 323"/>
                <a:gd name="T53" fmla="*/ 134 h 157"/>
                <a:gd name="T54" fmla="*/ 291 w 323"/>
                <a:gd name="T55" fmla="*/ 127 h 157"/>
                <a:gd name="T56" fmla="*/ 307 w 323"/>
                <a:gd name="T57" fmla="*/ 121 h 157"/>
                <a:gd name="T58" fmla="*/ 318 w 323"/>
                <a:gd name="T59" fmla="*/ 116 h 157"/>
                <a:gd name="T60" fmla="*/ 307 w 323"/>
                <a:gd name="T61" fmla="*/ 105 h 157"/>
                <a:gd name="T62" fmla="*/ 298 w 323"/>
                <a:gd name="T63" fmla="*/ 110 h 157"/>
                <a:gd name="T64" fmla="*/ 284 w 323"/>
                <a:gd name="T65" fmla="*/ 115 h 157"/>
                <a:gd name="T66" fmla="*/ 266 w 323"/>
                <a:gd name="T67" fmla="*/ 122 h 157"/>
                <a:gd name="T68" fmla="*/ 245 w 323"/>
                <a:gd name="T69" fmla="*/ 130 h 157"/>
                <a:gd name="T70" fmla="*/ 221 w 323"/>
                <a:gd name="T71" fmla="*/ 137 h 157"/>
                <a:gd name="T72" fmla="*/ 194 w 323"/>
                <a:gd name="T73" fmla="*/ 143 h 157"/>
                <a:gd name="T74" fmla="*/ 167 w 323"/>
                <a:gd name="T75" fmla="*/ 146 h 157"/>
                <a:gd name="T76" fmla="*/ 140 w 323"/>
                <a:gd name="T77" fmla="*/ 147 h 157"/>
                <a:gd name="T78" fmla="*/ 114 w 323"/>
                <a:gd name="T79" fmla="*/ 145 h 157"/>
                <a:gd name="T80" fmla="*/ 92 w 323"/>
                <a:gd name="T81" fmla="*/ 140 h 157"/>
                <a:gd name="T82" fmla="*/ 72 w 323"/>
                <a:gd name="T83" fmla="*/ 136 h 157"/>
                <a:gd name="T84" fmla="*/ 56 w 323"/>
                <a:gd name="T85" fmla="*/ 131 h 157"/>
                <a:gd name="T86" fmla="*/ 43 w 323"/>
                <a:gd name="T87" fmla="*/ 127 h 157"/>
                <a:gd name="T88" fmla="*/ 32 w 323"/>
                <a:gd name="T89" fmla="*/ 122 h 157"/>
                <a:gd name="T90" fmla="*/ 23 w 323"/>
                <a:gd name="T91" fmla="*/ 118 h 157"/>
                <a:gd name="T92" fmla="*/ 17 w 323"/>
                <a:gd name="T93" fmla="*/ 114 h 157"/>
                <a:gd name="T94" fmla="*/ 19 w 323"/>
                <a:gd name="T95" fmla="*/ 107 h 157"/>
                <a:gd name="T96" fmla="*/ 21 w 323"/>
                <a:gd name="T97" fmla="*/ 95 h 157"/>
                <a:gd name="T98" fmla="*/ 23 w 323"/>
                <a:gd name="T99" fmla="*/ 83 h 157"/>
                <a:gd name="T100" fmla="*/ 25 w 323"/>
                <a:gd name="T101" fmla="*/ 75 h 157"/>
                <a:gd name="T102" fmla="*/ 23 w 323"/>
                <a:gd name="T103" fmla="*/ 66 h 157"/>
                <a:gd name="T104" fmla="*/ 21 w 323"/>
                <a:gd name="T105" fmla="*/ 57 h 157"/>
                <a:gd name="T106" fmla="*/ 19 w 323"/>
                <a:gd name="T107" fmla="*/ 48 h 157"/>
                <a:gd name="T108" fmla="*/ 18 w 323"/>
                <a:gd name="T109" fmla="*/ 41 h 157"/>
                <a:gd name="T110" fmla="*/ 19 w 323"/>
                <a:gd name="T111" fmla="*/ 30 h 157"/>
                <a:gd name="T112" fmla="*/ 23 w 323"/>
                <a:gd name="T113" fmla="*/ 21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3" h="157">
                  <a:moveTo>
                    <a:pt x="6" y="0"/>
                  </a:moveTo>
                  <a:lnTo>
                    <a:pt x="6" y="0"/>
                  </a:lnTo>
                  <a:lnTo>
                    <a:pt x="6" y="0"/>
                  </a:lnTo>
                  <a:lnTo>
                    <a:pt x="6" y="1"/>
                  </a:lnTo>
                  <a:lnTo>
                    <a:pt x="6" y="2"/>
                  </a:lnTo>
                  <a:lnTo>
                    <a:pt x="5" y="4"/>
                  </a:lnTo>
                  <a:lnTo>
                    <a:pt x="5" y="6"/>
                  </a:lnTo>
                  <a:lnTo>
                    <a:pt x="5" y="7"/>
                  </a:lnTo>
                  <a:lnTo>
                    <a:pt x="5" y="8"/>
                  </a:lnTo>
                  <a:lnTo>
                    <a:pt x="5" y="9"/>
                  </a:lnTo>
                  <a:lnTo>
                    <a:pt x="5" y="10"/>
                  </a:lnTo>
                  <a:lnTo>
                    <a:pt x="5" y="11"/>
                  </a:lnTo>
                  <a:lnTo>
                    <a:pt x="5" y="13"/>
                  </a:lnTo>
                  <a:lnTo>
                    <a:pt x="5" y="13"/>
                  </a:lnTo>
                  <a:lnTo>
                    <a:pt x="5" y="15"/>
                  </a:lnTo>
                  <a:lnTo>
                    <a:pt x="5" y="16"/>
                  </a:lnTo>
                  <a:lnTo>
                    <a:pt x="5" y="18"/>
                  </a:lnTo>
                  <a:lnTo>
                    <a:pt x="5" y="19"/>
                  </a:lnTo>
                  <a:lnTo>
                    <a:pt x="6" y="21"/>
                  </a:lnTo>
                  <a:lnTo>
                    <a:pt x="6" y="22"/>
                  </a:lnTo>
                  <a:lnTo>
                    <a:pt x="6" y="24"/>
                  </a:lnTo>
                  <a:lnTo>
                    <a:pt x="6" y="25"/>
                  </a:lnTo>
                  <a:lnTo>
                    <a:pt x="6" y="27"/>
                  </a:lnTo>
                  <a:lnTo>
                    <a:pt x="6" y="29"/>
                  </a:lnTo>
                  <a:lnTo>
                    <a:pt x="6" y="30"/>
                  </a:lnTo>
                  <a:lnTo>
                    <a:pt x="6" y="32"/>
                  </a:lnTo>
                  <a:lnTo>
                    <a:pt x="6" y="33"/>
                  </a:lnTo>
                  <a:lnTo>
                    <a:pt x="6" y="34"/>
                  </a:lnTo>
                  <a:lnTo>
                    <a:pt x="7" y="35"/>
                  </a:lnTo>
                  <a:lnTo>
                    <a:pt x="7" y="37"/>
                  </a:lnTo>
                  <a:lnTo>
                    <a:pt x="7" y="38"/>
                  </a:lnTo>
                  <a:lnTo>
                    <a:pt x="7" y="40"/>
                  </a:lnTo>
                  <a:lnTo>
                    <a:pt x="7" y="41"/>
                  </a:lnTo>
                  <a:lnTo>
                    <a:pt x="7" y="42"/>
                  </a:lnTo>
                  <a:lnTo>
                    <a:pt x="8" y="44"/>
                  </a:lnTo>
                  <a:lnTo>
                    <a:pt x="8" y="45"/>
                  </a:lnTo>
                  <a:lnTo>
                    <a:pt x="8" y="46"/>
                  </a:lnTo>
                  <a:lnTo>
                    <a:pt x="8" y="47"/>
                  </a:lnTo>
                  <a:lnTo>
                    <a:pt x="8" y="49"/>
                  </a:lnTo>
                  <a:lnTo>
                    <a:pt x="8" y="50"/>
                  </a:lnTo>
                  <a:lnTo>
                    <a:pt x="9" y="51"/>
                  </a:lnTo>
                  <a:lnTo>
                    <a:pt x="9" y="53"/>
                  </a:lnTo>
                  <a:lnTo>
                    <a:pt x="9" y="54"/>
                  </a:lnTo>
                  <a:lnTo>
                    <a:pt x="9" y="55"/>
                  </a:lnTo>
                  <a:lnTo>
                    <a:pt x="9" y="56"/>
                  </a:lnTo>
                  <a:lnTo>
                    <a:pt x="9" y="57"/>
                  </a:lnTo>
                  <a:lnTo>
                    <a:pt x="10" y="59"/>
                  </a:lnTo>
                  <a:lnTo>
                    <a:pt x="10" y="59"/>
                  </a:lnTo>
                  <a:lnTo>
                    <a:pt x="10" y="61"/>
                  </a:lnTo>
                  <a:lnTo>
                    <a:pt x="10" y="62"/>
                  </a:lnTo>
                  <a:lnTo>
                    <a:pt x="10" y="63"/>
                  </a:lnTo>
                  <a:lnTo>
                    <a:pt x="10" y="64"/>
                  </a:lnTo>
                  <a:lnTo>
                    <a:pt x="10" y="65"/>
                  </a:lnTo>
                  <a:lnTo>
                    <a:pt x="10" y="66"/>
                  </a:lnTo>
                  <a:lnTo>
                    <a:pt x="10" y="68"/>
                  </a:lnTo>
                  <a:lnTo>
                    <a:pt x="10" y="68"/>
                  </a:lnTo>
                  <a:lnTo>
                    <a:pt x="10" y="70"/>
                  </a:lnTo>
                  <a:lnTo>
                    <a:pt x="10" y="71"/>
                  </a:lnTo>
                  <a:lnTo>
                    <a:pt x="10" y="72"/>
                  </a:lnTo>
                  <a:lnTo>
                    <a:pt x="10" y="73"/>
                  </a:lnTo>
                  <a:lnTo>
                    <a:pt x="10" y="74"/>
                  </a:lnTo>
                  <a:lnTo>
                    <a:pt x="10" y="75"/>
                  </a:lnTo>
                  <a:lnTo>
                    <a:pt x="10" y="77"/>
                  </a:lnTo>
                  <a:lnTo>
                    <a:pt x="9" y="79"/>
                  </a:lnTo>
                  <a:lnTo>
                    <a:pt x="9" y="80"/>
                  </a:lnTo>
                  <a:lnTo>
                    <a:pt x="9" y="81"/>
                  </a:lnTo>
                  <a:lnTo>
                    <a:pt x="9" y="82"/>
                  </a:lnTo>
                  <a:lnTo>
                    <a:pt x="9" y="83"/>
                  </a:lnTo>
                  <a:lnTo>
                    <a:pt x="9" y="84"/>
                  </a:lnTo>
                  <a:lnTo>
                    <a:pt x="8" y="86"/>
                  </a:lnTo>
                  <a:lnTo>
                    <a:pt x="8" y="89"/>
                  </a:lnTo>
                  <a:lnTo>
                    <a:pt x="7" y="89"/>
                  </a:lnTo>
                  <a:lnTo>
                    <a:pt x="7" y="90"/>
                  </a:lnTo>
                  <a:lnTo>
                    <a:pt x="7" y="92"/>
                  </a:lnTo>
                  <a:lnTo>
                    <a:pt x="7" y="92"/>
                  </a:lnTo>
                  <a:lnTo>
                    <a:pt x="6" y="94"/>
                  </a:lnTo>
                  <a:lnTo>
                    <a:pt x="6" y="95"/>
                  </a:lnTo>
                  <a:lnTo>
                    <a:pt x="6" y="96"/>
                  </a:lnTo>
                  <a:lnTo>
                    <a:pt x="6" y="97"/>
                  </a:lnTo>
                  <a:lnTo>
                    <a:pt x="6" y="98"/>
                  </a:lnTo>
                  <a:lnTo>
                    <a:pt x="6" y="99"/>
                  </a:lnTo>
                  <a:lnTo>
                    <a:pt x="6" y="100"/>
                  </a:lnTo>
                  <a:lnTo>
                    <a:pt x="6" y="101"/>
                  </a:lnTo>
                  <a:lnTo>
                    <a:pt x="5" y="103"/>
                  </a:lnTo>
                  <a:lnTo>
                    <a:pt x="4" y="105"/>
                  </a:lnTo>
                  <a:lnTo>
                    <a:pt x="4" y="106"/>
                  </a:lnTo>
                  <a:lnTo>
                    <a:pt x="4" y="107"/>
                  </a:lnTo>
                  <a:lnTo>
                    <a:pt x="4" y="108"/>
                  </a:lnTo>
                  <a:lnTo>
                    <a:pt x="4" y="109"/>
                  </a:lnTo>
                  <a:lnTo>
                    <a:pt x="3" y="110"/>
                  </a:lnTo>
                  <a:lnTo>
                    <a:pt x="2" y="113"/>
                  </a:lnTo>
                  <a:lnTo>
                    <a:pt x="2" y="114"/>
                  </a:lnTo>
                  <a:lnTo>
                    <a:pt x="2" y="116"/>
                  </a:lnTo>
                  <a:lnTo>
                    <a:pt x="1" y="117"/>
                  </a:lnTo>
                  <a:lnTo>
                    <a:pt x="1" y="119"/>
                  </a:lnTo>
                  <a:lnTo>
                    <a:pt x="0" y="119"/>
                  </a:lnTo>
                  <a:lnTo>
                    <a:pt x="0" y="120"/>
                  </a:lnTo>
                  <a:lnTo>
                    <a:pt x="0" y="122"/>
                  </a:lnTo>
                  <a:lnTo>
                    <a:pt x="0" y="122"/>
                  </a:lnTo>
                  <a:lnTo>
                    <a:pt x="1" y="122"/>
                  </a:lnTo>
                  <a:lnTo>
                    <a:pt x="2" y="123"/>
                  </a:lnTo>
                  <a:lnTo>
                    <a:pt x="3" y="124"/>
                  </a:lnTo>
                  <a:lnTo>
                    <a:pt x="5" y="125"/>
                  </a:lnTo>
                  <a:lnTo>
                    <a:pt x="6" y="125"/>
                  </a:lnTo>
                  <a:lnTo>
                    <a:pt x="8" y="126"/>
                  </a:lnTo>
                  <a:lnTo>
                    <a:pt x="9" y="127"/>
                  </a:lnTo>
                  <a:lnTo>
                    <a:pt x="10" y="128"/>
                  </a:lnTo>
                  <a:lnTo>
                    <a:pt x="12" y="128"/>
                  </a:lnTo>
                  <a:lnTo>
                    <a:pt x="13" y="128"/>
                  </a:lnTo>
                  <a:lnTo>
                    <a:pt x="14" y="129"/>
                  </a:lnTo>
                  <a:lnTo>
                    <a:pt x="16" y="129"/>
                  </a:lnTo>
                  <a:lnTo>
                    <a:pt x="17" y="130"/>
                  </a:lnTo>
                  <a:lnTo>
                    <a:pt x="19" y="131"/>
                  </a:lnTo>
                  <a:lnTo>
                    <a:pt x="19" y="131"/>
                  </a:lnTo>
                  <a:lnTo>
                    <a:pt x="21" y="132"/>
                  </a:lnTo>
                  <a:lnTo>
                    <a:pt x="23" y="133"/>
                  </a:lnTo>
                  <a:lnTo>
                    <a:pt x="25" y="134"/>
                  </a:lnTo>
                  <a:lnTo>
                    <a:pt x="27" y="134"/>
                  </a:lnTo>
                  <a:lnTo>
                    <a:pt x="29" y="134"/>
                  </a:lnTo>
                  <a:lnTo>
                    <a:pt x="31" y="135"/>
                  </a:lnTo>
                  <a:lnTo>
                    <a:pt x="33" y="136"/>
                  </a:lnTo>
                  <a:lnTo>
                    <a:pt x="35" y="137"/>
                  </a:lnTo>
                  <a:lnTo>
                    <a:pt x="37" y="137"/>
                  </a:lnTo>
                  <a:lnTo>
                    <a:pt x="39" y="138"/>
                  </a:lnTo>
                  <a:lnTo>
                    <a:pt x="42" y="139"/>
                  </a:lnTo>
                  <a:lnTo>
                    <a:pt x="44" y="140"/>
                  </a:lnTo>
                  <a:lnTo>
                    <a:pt x="46" y="140"/>
                  </a:lnTo>
                  <a:lnTo>
                    <a:pt x="49" y="141"/>
                  </a:lnTo>
                  <a:lnTo>
                    <a:pt x="52" y="142"/>
                  </a:lnTo>
                  <a:lnTo>
                    <a:pt x="54" y="143"/>
                  </a:lnTo>
                  <a:lnTo>
                    <a:pt x="57" y="143"/>
                  </a:lnTo>
                  <a:lnTo>
                    <a:pt x="59" y="144"/>
                  </a:lnTo>
                  <a:lnTo>
                    <a:pt x="62" y="145"/>
                  </a:lnTo>
                  <a:lnTo>
                    <a:pt x="65" y="146"/>
                  </a:lnTo>
                  <a:lnTo>
                    <a:pt x="68" y="146"/>
                  </a:lnTo>
                  <a:lnTo>
                    <a:pt x="70" y="147"/>
                  </a:lnTo>
                  <a:lnTo>
                    <a:pt x="74" y="148"/>
                  </a:lnTo>
                  <a:lnTo>
                    <a:pt x="77" y="148"/>
                  </a:lnTo>
                  <a:lnTo>
                    <a:pt x="81" y="149"/>
                  </a:lnTo>
                  <a:lnTo>
                    <a:pt x="83" y="149"/>
                  </a:lnTo>
                  <a:lnTo>
                    <a:pt x="87" y="150"/>
                  </a:lnTo>
                  <a:lnTo>
                    <a:pt x="90" y="150"/>
                  </a:lnTo>
                  <a:lnTo>
                    <a:pt x="94" y="151"/>
                  </a:lnTo>
                  <a:lnTo>
                    <a:pt x="96" y="152"/>
                  </a:lnTo>
                  <a:lnTo>
                    <a:pt x="100" y="152"/>
                  </a:lnTo>
                  <a:lnTo>
                    <a:pt x="104" y="152"/>
                  </a:lnTo>
                  <a:lnTo>
                    <a:pt x="108" y="153"/>
                  </a:lnTo>
                  <a:lnTo>
                    <a:pt x="111" y="154"/>
                  </a:lnTo>
                  <a:lnTo>
                    <a:pt x="115" y="155"/>
                  </a:lnTo>
                  <a:lnTo>
                    <a:pt x="119" y="155"/>
                  </a:lnTo>
                  <a:lnTo>
                    <a:pt x="122" y="155"/>
                  </a:lnTo>
                  <a:lnTo>
                    <a:pt x="127" y="155"/>
                  </a:lnTo>
                  <a:lnTo>
                    <a:pt x="131" y="156"/>
                  </a:lnTo>
                  <a:lnTo>
                    <a:pt x="135" y="156"/>
                  </a:lnTo>
                  <a:lnTo>
                    <a:pt x="139" y="156"/>
                  </a:lnTo>
                  <a:lnTo>
                    <a:pt x="143" y="156"/>
                  </a:lnTo>
                  <a:lnTo>
                    <a:pt x="147" y="157"/>
                  </a:lnTo>
                  <a:lnTo>
                    <a:pt x="151" y="156"/>
                  </a:lnTo>
                  <a:lnTo>
                    <a:pt x="155" y="156"/>
                  </a:lnTo>
                  <a:lnTo>
                    <a:pt x="160" y="156"/>
                  </a:lnTo>
                  <a:lnTo>
                    <a:pt x="163" y="156"/>
                  </a:lnTo>
                  <a:lnTo>
                    <a:pt x="168" y="156"/>
                  </a:lnTo>
                  <a:lnTo>
                    <a:pt x="172" y="155"/>
                  </a:lnTo>
                  <a:lnTo>
                    <a:pt x="175" y="155"/>
                  </a:lnTo>
                  <a:lnTo>
                    <a:pt x="180" y="155"/>
                  </a:lnTo>
                  <a:lnTo>
                    <a:pt x="184" y="154"/>
                  </a:lnTo>
                  <a:lnTo>
                    <a:pt x="188" y="153"/>
                  </a:lnTo>
                  <a:lnTo>
                    <a:pt x="192" y="153"/>
                  </a:lnTo>
                  <a:lnTo>
                    <a:pt x="197" y="152"/>
                  </a:lnTo>
                  <a:lnTo>
                    <a:pt x="200" y="152"/>
                  </a:lnTo>
                  <a:lnTo>
                    <a:pt x="204" y="151"/>
                  </a:lnTo>
                  <a:lnTo>
                    <a:pt x="209" y="150"/>
                  </a:lnTo>
                  <a:lnTo>
                    <a:pt x="212" y="149"/>
                  </a:lnTo>
                  <a:lnTo>
                    <a:pt x="216" y="149"/>
                  </a:lnTo>
                  <a:lnTo>
                    <a:pt x="220" y="148"/>
                  </a:lnTo>
                  <a:lnTo>
                    <a:pt x="225" y="146"/>
                  </a:lnTo>
                  <a:lnTo>
                    <a:pt x="228" y="146"/>
                  </a:lnTo>
                  <a:lnTo>
                    <a:pt x="232" y="145"/>
                  </a:lnTo>
                  <a:lnTo>
                    <a:pt x="236" y="144"/>
                  </a:lnTo>
                  <a:lnTo>
                    <a:pt x="239" y="143"/>
                  </a:lnTo>
                  <a:lnTo>
                    <a:pt x="243" y="142"/>
                  </a:lnTo>
                  <a:lnTo>
                    <a:pt x="247" y="141"/>
                  </a:lnTo>
                  <a:lnTo>
                    <a:pt x="251" y="140"/>
                  </a:lnTo>
                  <a:lnTo>
                    <a:pt x="254" y="139"/>
                  </a:lnTo>
                  <a:lnTo>
                    <a:pt x="258" y="138"/>
                  </a:lnTo>
                  <a:lnTo>
                    <a:pt x="261" y="137"/>
                  </a:lnTo>
                  <a:lnTo>
                    <a:pt x="264" y="136"/>
                  </a:lnTo>
                  <a:lnTo>
                    <a:pt x="267" y="135"/>
                  </a:lnTo>
                  <a:lnTo>
                    <a:pt x="271" y="134"/>
                  </a:lnTo>
                  <a:lnTo>
                    <a:pt x="274" y="133"/>
                  </a:lnTo>
                  <a:lnTo>
                    <a:pt x="277" y="131"/>
                  </a:lnTo>
                  <a:lnTo>
                    <a:pt x="280" y="131"/>
                  </a:lnTo>
                  <a:lnTo>
                    <a:pt x="283" y="130"/>
                  </a:lnTo>
                  <a:lnTo>
                    <a:pt x="286" y="128"/>
                  </a:lnTo>
                  <a:lnTo>
                    <a:pt x="289" y="128"/>
                  </a:lnTo>
                  <a:lnTo>
                    <a:pt x="291" y="127"/>
                  </a:lnTo>
                  <a:lnTo>
                    <a:pt x="293" y="125"/>
                  </a:lnTo>
                  <a:lnTo>
                    <a:pt x="296" y="125"/>
                  </a:lnTo>
                  <a:lnTo>
                    <a:pt x="298" y="124"/>
                  </a:lnTo>
                  <a:lnTo>
                    <a:pt x="301" y="123"/>
                  </a:lnTo>
                  <a:lnTo>
                    <a:pt x="303" y="122"/>
                  </a:lnTo>
                  <a:lnTo>
                    <a:pt x="305" y="122"/>
                  </a:lnTo>
                  <a:lnTo>
                    <a:pt x="307" y="121"/>
                  </a:lnTo>
                  <a:lnTo>
                    <a:pt x="309" y="120"/>
                  </a:lnTo>
                  <a:lnTo>
                    <a:pt x="311" y="119"/>
                  </a:lnTo>
                  <a:lnTo>
                    <a:pt x="312" y="119"/>
                  </a:lnTo>
                  <a:lnTo>
                    <a:pt x="314" y="118"/>
                  </a:lnTo>
                  <a:lnTo>
                    <a:pt x="315" y="117"/>
                  </a:lnTo>
                  <a:lnTo>
                    <a:pt x="316" y="117"/>
                  </a:lnTo>
                  <a:lnTo>
                    <a:pt x="318" y="116"/>
                  </a:lnTo>
                  <a:lnTo>
                    <a:pt x="319" y="116"/>
                  </a:lnTo>
                  <a:lnTo>
                    <a:pt x="320" y="115"/>
                  </a:lnTo>
                  <a:lnTo>
                    <a:pt x="321" y="115"/>
                  </a:lnTo>
                  <a:lnTo>
                    <a:pt x="323" y="20"/>
                  </a:lnTo>
                  <a:lnTo>
                    <a:pt x="312" y="26"/>
                  </a:lnTo>
                  <a:lnTo>
                    <a:pt x="307" y="105"/>
                  </a:lnTo>
                  <a:lnTo>
                    <a:pt x="307" y="105"/>
                  </a:lnTo>
                  <a:lnTo>
                    <a:pt x="306" y="105"/>
                  </a:lnTo>
                  <a:lnTo>
                    <a:pt x="304" y="106"/>
                  </a:lnTo>
                  <a:lnTo>
                    <a:pt x="303" y="107"/>
                  </a:lnTo>
                  <a:lnTo>
                    <a:pt x="302" y="107"/>
                  </a:lnTo>
                  <a:lnTo>
                    <a:pt x="300" y="108"/>
                  </a:lnTo>
                  <a:lnTo>
                    <a:pt x="299" y="109"/>
                  </a:lnTo>
                  <a:lnTo>
                    <a:pt x="298" y="110"/>
                  </a:lnTo>
                  <a:lnTo>
                    <a:pt x="296" y="110"/>
                  </a:lnTo>
                  <a:lnTo>
                    <a:pt x="294" y="111"/>
                  </a:lnTo>
                  <a:lnTo>
                    <a:pt x="292" y="112"/>
                  </a:lnTo>
                  <a:lnTo>
                    <a:pt x="290" y="113"/>
                  </a:lnTo>
                  <a:lnTo>
                    <a:pt x="289" y="113"/>
                  </a:lnTo>
                  <a:lnTo>
                    <a:pt x="287" y="114"/>
                  </a:lnTo>
                  <a:lnTo>
                    <a:pt x="284" y="115"/>
                  </a:lnTo>
                  <a:lnTo>
                    <a:pt x="282" y="116"/>
                  </a:lnTo>
                  <a:lnTo>
                    <a:pt x="279" y="117"/>
                  </a:lnTo>
                  <a:lnTo>
                    <a:pt x="277" y="118"/>
                  </a:lnTo>
                  <a:lnTo>
                    <a:pt x="275" y="119"/>
                  </a:lnTo>
                  <a:lnTo>
                    <a:pt x="272" y="120"/>
                  </a:lnTo>
                  <a:lnTo>
                    <a:pt x="269" y="121"/>
                  </a:lnTo>
                  <a:lnTo>
                    <a:pt x="266" y="122"/>
                  </a:lnTo>
                  <a:lnTo>
                    <a:pt x="264" y="123"/>
                  </a:lnTo>
                  <a:lnTo>
                    <a:pt x="261" y="125"/>
                  </a:lnTo>
                  <a:lnTo>
                    <a:pt x="257" y="125"/>
                  </a:lnTo>
                  <a:lnTo>
                    <a:pt x="254" y="127"/>
                  </a:lnTo>
                  <a:lnTo>
                    <a:pt x="251" y="128"/>
                  </a:lnTo>
                  <a:lnTo>
                    <a:pt x="249" y="129"/>
                  </a:lnTo>
                  <a:lnTo>
                    <a:pt x="245" y="130"/>
                  </a:lnTo>
                  <a:lnTo>
                    <a:pt x="241" y="131"/>
                  </a:lnTo>
                  <a:lnTo>
                    <a:pt x="238" y="132"/>
                  </a:lnTo>
                  <a:lnTo>
                    <a:pt x="235" y="133"/>
                  </a:lnTo>
                  <a:lnTo>
                    <a:pt x="231" y="134"/>
                  </a:lnTo>
                  <a:lnTo>
                    <a:pt x="227" y="135"/>
                  </a:lnTo>
                  <a:lnTo>
                    <a:pt x="224" y="136"/>
                  </a:lnTo>
                  <a:lnTo>
                    <a:pt x="221" y="137"/>
                  </a:lnTo>
                  <a:lnTo>
                    <a:pt x="217" y="137"/>
                  </a:lnTo>
                  <a:lnTo>
                    <a:pt x="213" y="139"/>
                  </a:lnTo>
                  <a:lnTo>
                    <a:pt x="209" y="140"/>
                  </a:lnTo>
                  <a:lnTo>
                    <a:pt x="206" y="140"/>
                  </a:lnTo>
                  <a:lnTo>
                    <a:pt x="201" y="141"/>
                  </a:lnTo>
                  <a:lnTo>
                    <a:pt x="198" y="142"/>
                  </a:lnTo>
                  <a:lnTo>
                    <a:pt x="194" y="143"/>
                  </a:lnTo>
                  <a:lnTo>
                    <a:pt x="190" y="143"/>
                  </a:lnTo>
                  <a:lnTo>
                    <a:pt x="187" y="144"/>
                  </a:lnTo>
                  <a:lnTo>
                    <a:pt x="183" y="145"/>
                  </a:lnTo>
                  <a:lnTo>
                    <a:pt x="179" y="145"/>
                  </a:lnTo>
                  <a:lnTo>
                    <a:pt x="174" y="146"/>
                  </a:lnTo>
                  <a:lnTo>
                    <a:pt x="171" y="146"/>
                  </a:lnTo>
                  <a:lnTo>
                    <a:pt x="167" y="146"/>
                  </a:lnTo>
                  <a:lnTo>
                    <a:pt x="163" y="146"/>
                  </a:lnTo>
                  <a:lnTo>
                    <a:pt x="160" y="147"/>
                  </a:lnTo>
                  <a:lnTo>
                    <a:pt x="156" y="147"/>
                  </a:lnTo>
                  <a:lnTo>
                    <a:pt x="151" y="147"/>
                  </a:lnTo>
                  <a:lnTo>
                    <a:pt x="148" y="147"/>
                  </a:lnTo>
                  <a:lnTo>
                    <a:pt x="144" y="147"/>
                  </a:lnTo>
                  <a:lnTo>
                    <a:pt x="140" y="147"/>
                  </a:lnTo>
                  <a:lnTo>
                    <a:pt x="136" y="147"/>
                  </a:lnTo>
                  <a:lnTo>
                    <a:pt x="133" y="146"/>
                  </a:lnTo>
                  <a:lnTo>
                    <a:pt x="129" y="146"/>
                  </a:lnTo>
                  <a:lnTo>
                    <a:pt x="125" y="146"/>
                  </a:lnTo>
                  <a:lnTo>
                    <a:pt x="122" y="146"/>
                  </a:lnTo>
                  <a:lnTo>
                    <a:pt x="118" y="145"/>
                  </a:lnTo>
                  <a:lnTo>
                    <a:pt x="114" y="145"/>
                  </a:lnTo>
                  <a:lnTo>
                    <a:pt x="110" y="144"/>
                  </a:lnTo>
                  <a:lnTo>
                    <a:pt x="108" y="143"/>
                  </a:lnTo>
                  <a:lnTo>
                    <a:pt x="104" y="143"/>
                  </a:lnTo>
                  <a:lnTo>
                    <a:pt x="101" y="143"/>
                  </a:lnTo>
                  <a:lnTo>
                    <a:pt x="97" y="142"/>
                  </a:lnTo>
                  <a:lnTo>
                    <a:pt x="95" y="141"/>
                  </a:lnTo>
                  <a:lnTo>
                    <a:pt x="92" y="140"/>
                  </a:lnTo>
                  <a:lnTo>
                    <a:pt x="89" y="140"/>
                  </a:lnTo>
                  <a:lnTo>
                    <a:pt x="86" y="140"/>
                  </a:lnTo>
                  <a:lnTo>
                    <a:pt x="83" y="139"/>
                  </a:lnTo>
                  <a:lnTo>
                    <a:pt x="80" y="138"/>
                  </a:lnTo>
                  <a:lnTo>
                    <a:pt x="78" y="137"/>
                  </a:lnTo>
                  <a:lnTo>
                    <a:pt x="75" y="137"/>
                  </a:lnTo>
                  <a:lnTo>
                    <a:pt x="72" y="136"/>
                  </a:lnTo>
                  <a:lnTo>
                    <a:pt x="70" y="136"/>
                  </a:lnTo>
                  <a:lnTo>
                    <a:pt x="68" y="135"/>
                  </a:lnTo>
                  <a:lnTo>
                    <a:pt x="65" y="134"/>
                  </a:lnTo>
                  <a:lnTo>
                    <a:pt x="62" y="134"/>
                  </a:lnTo>
                  <a:lnTo>
                    <a:pt x="60" y="133"/>
                  </a:lnTo>
                  <a:lnTo>
                    <a:pt x="58" y="132"/>
                  </a:lnTo>
                  <a:lnTo>
                    <a:pt x="56" y="131"/>
                  </a:lnTo>
                  <a:lnTo>
                    <a:pt x="54" y="131"/>
                  </a:lnTo>
                  <a:lnTo>
                    <a:pt x="52" y="131"/>
                  </a:lnTo>
                  <a:lnTo>
                    <a:pt x="50" y="130"/>
                  </a:lnTo>
                  <a:lnTo>
                    <a:pt x="48" y="129"/>
                  </a:lnTo>
                  <a:lnTo>
                    <a:pt x="46" y="128"/>
                  </a:lnTo>
                  <a:lnTo>
                    <a:pt x="44" y="128"/>
                  </a:lnTo>
                  <a:lnTo>
                    <a:pt x="43" y="127"/>
                  </a:lnTo>
                  <a:lnTo>
                    <a:pt x="41" y="126"/>
                  </a:lnTo>
                  <a:lnTo>
                    <a:pt x="39" y="125"/>
                  </a:lnTo>
                  <a:lnTo>
                    <a:pt x="38" y="125"/>
                  </a:lnTo>
                  <a:lnTo>
                    <a:pt x="36" y="125"/>
                  </a:lnTo>
                  <a:lnTo>
                    <a:pt x="35" y="124"/>
                  </a:lnTo>
                  <a:lnTo>
                    <a:pt x="33" y="123"/>
                  </a:lnTo>
                  <a:lnTo>
                    <a:pt x="32" y="122"/>
                  </a:lnTo>
                  <a:lnTo>
                    <a:pt x="31" y="122"/>
                  </a:lnTo>
                  <a:lnTo>
                    <a:pt x="30" y="122"/>
                  </a:lnTo>
                  <a:lnTo>
                    <a:pt x="28" y="121"/>
                  </a:lnTo>
                  <a:lnTo>
                    <a:pt x="27" y="120"/>
                  </a:lnTo>
                  <a:lnTo>
                    <a:pt x="26" y="120"/>
                  </a:lnTo>
                  <a:lnTo>
                    <a:pt x="24" y="119"/>
                  </a:lnTo>
                  <a:lnTo>
                    <a:pt x="23" y="118"/>
                  </a:lnTo>
                  <a:lnTo>
                    <a:pt x="21" y="117"/>
                  </a:lnTo>
                  <a:lnTo>
                    <a:pt x="19" y="116"/>
                  </a:lnTo>
                  <a:lnTo>
                    <a:pt x="19" y="116"/>
                  </a:lnTo>
                  <a:lnTo>
                    <a:pt x="18" y="116"/>
                  </a:lnTo>
                  <a:lnTo>
                    <a:pt x="17" y="115"/>
                  </a:lnTo>
                  <a:lnTo>
                    <a:pt x="17" y="114"/>
                  </a:lnTo>
                  <a:lnTo>
                    <a:pt x="17" y="114"/>
                  </a:lnTo>
                  <a:lnTo>
                    <a:pt x="17" y="113"/>
                  </a:lnTo>
                  <a:lnTo>
                    <a:pt x="17" y="112"/>
                  </a:lnTo>
                  <a:lnTo>
                    <a:pt x="17" y="111"/>
                  </a:lnTo>
                  <a:lnTo>
                    <a:pt x="18" y="110"/>
                  </a:lnTo>
                  <a:lnTo>
                    <a:pt x="18" y="109"/>
                  </a:lnTo>
                  <a:lnTo>
                    <a:pt x="18" y="107"/>
                  </a:lnTo>
                  <a:lnTo>
                    <a:pt x="19" y="107"/>
                  </a:lnTo>
                  <a:lnTo>
                    <a:pt x="19" y="105"/>
                  </a:lnTo>
                  <a:lnTo>
                    <a:pt x="19" y="104"/>
                  </a:lnTo>
                  <a:lnTo>
                    <a:pt x="19" y="101"/>
                  </a:lnTo>
                  <a:lnTo>
                    <a:pt x="19" y="100"/>
                  </a:lnTo>
                  <a:lnTo>
                    <a:pt x="20" y="98"/>
                  </a:lnTo>
                  <a:lnTo>
                    <a:pt x="21" y="97"/>
                  </a:lnTo>
                  <a:lnTo>
                    <a:pt x="21" y="95"/>
                  </a:lnTo>
                  <a:lnTo>
                    <a:pt x="21" y="93"/>
                  </a:lnTo>
                  <a:lnTo>
                    <a:pt x="21" y="92"/>
                  </a:lnTo>
                  <a:lnTo>
                    <a:pt x="22" y="90"/>
                  </a:lnTo>
                  <a:lnTo>
                    <a:pt x="22" y="89"/>
                  </a:lnTo>
                  <a:lnTo>
                    <a:pt x="23" y="86"/>
                  </a:lnTo>
                  <a:lnTo>
                    <a:pt x="23" y="85"/>
                  </a:lnTo>
                  <a:lnTo>
                    <a:pt x="23" y="83"/>
                  </a:lnTo>
                  <a:lnTo>
                    <a:pt x="24" y="82"/>
                  </a:lnTo>
                  <a:lnTo>
                    <a:pt x="24" y="80"/>
                  </a:lnTo>
                  <a:lnTo>
                    <a:pt x="24" y="79"/>
                  </a:lnTo>
                  <a:lnTo>
                    <a:pt x="25" y="78"/>
                  </a:lnTo>
                  <a:lnTo>
                    <a:pt x="25" y="77"/>
                  </a:lnTo>
                  <a:lnTo>
                    <a:pt x="25" y="76"/>
                  </a:lnTo>
                  <a:lnTo>
                    <a:pt x="25" y="75"/>
                  </a:lnTo>
                  <a:lnTo>
                    <a:pt x="25" y="74"/>
                  </a:lnTo>
                  <a:lnTo>
                    <a:pt x="25" y="73"/>
                  </a:lnTo>
                  <a:lnTo>
                    <a:pt x="25" y="71"/>
                  </a:lnTo>
                  <a:lnTo>
                    <a:pt x="24" y="70"/>
                  </a:lnTo>
                  <a:lnTo>
                    <a:pt x="24" y="68"/>
                  </a:lnTo>
                  <a:lnTo>
                    <a:pt x="24" y="68"/>
                  </a:lnTo>
                  <a:lnTo>
                    <a:pt x="23" y="66"/>
                  </a:lnTo>
                  <a:lnTo>
                    <a:pt x="23" y="65"/>
                  </a:lnTo>
                  <a:lnTo>
                    <a:pt x="23" y="64"/>
                  </a:lnTo>
                  <a:lnTo>
                    <a:pt x="22" y="62"/>
                  </a:lnTo>
                  <a:lnTo>
                    <a:pt x="22" y="62"/>
                  </a:lnTo>
                  <a:lnTo>
                    <a:pt x="21" y="60"/>
                  </a:lnTo>
                  <a:lnTo>
                    <a:pt x="21" y="59"/>
                  </a:lnTo>
                  <a:lnTo>
                    <a:pt x="21" y="57"/>
                  </a:lnTo>
                  <a:lnTo>
                    <a:pt x="21" y="56"/>
                  </a:lnTo>
                  <a:lnTo>
                    <a:pt x="20" y="55"/>
                  </a:lnTo>
                  <a:lnTo>
                    <a:pt x="19" y="53"/>
                  </a:lnTo>
                  <a:lnTo>
                    <a:pt x="19" y="52"/>
                  </a:lnTo>
                  <a:lnTo>
                    <a:pt x="19" y="51"/>
                  </a:lnTo>
                  <a:lnTo>
                    <a:pt x="19" y="50"/>
                  </a:lnTo>
                  <a:lnTo>
                    <a:pt x="19" y="48"/>
                  </a:lnTo>
                  <a:lnTo>
                    <a:pt x="19" y="47"/>
                  </a:lnTo>
                  <a:lnTo>
                    <a:pt x="19" y="46"/>
                  </a:lnTo>
                  <a:lnTo>
                    <a:pt x="18" y="45"/>
                  </a:lnTo>
                  <a:lnTo>
                    <a:pt x="18" y="44"/>
                  </a:lnTo>
                  <a:lnTo>
                    <a:pt x="18" y="43"/>
                  </a:lnTo>
                  <a:lnTo>
                    <a:pt x="18" y="42"/>
                  </a:lnTo>
                  <a:lnTo>
                    <a:pt x="18" y="41"/>
                  </a:lnTo>
                  <a:lnTo>
                    <a:pt x="18" y="39"/>
                  </a:lnTo>
                  <a:lnTo>
                    <a:pt x="18" y="38"/>
                  </a:lnTo>
                  <a:lnTo>
                    <a:pt x="18" y="36"/>
                  </a:lnTo>
                  <a:lnTo>
                    <a:pt x="19" y="35"/>
                  </a:lnTo>
                  <a:lnTo>
                    <a:pt x="19" y="33"/>
                  </a:lnTo>
                  <a:lnTo>
                    <a:pt x="19" y="32"/>
                  </a:lnTo>
                  <a:lnTo>
                    <a:pt x="19" y="30"/>
                  </a:lnTo>
                  <a:lnTo>
                    <a:pt x="19" y="29"/>
                  </a:lnTo>
                  <a:lnTo>
                    <a:pt x="20" y="27"/>
                  </a:lnTo>
                  <a:lnTo>
                    <a:pt x="21" y="25"/>
                  </a:lnTo>
                  <a:lnTo>
                    <a:pt x="21" y="25"/>
                  </a:lnTo>
                  <a:lnTo>
                    <a:pt x="22" y="23"/>
                  </a:lnTo>
                  <a:lnTo>
                    <a:pt x="22" y="22"/>
                  </a:lnTo>
                  <a:lnTo>
                    <a:pt x="23" y="21"/>
                  </a:lnTo>
                  <a:lnTo>
                    <a:pt x="23" y="21"/>
                  </a:lnTo>
                  <a:lnTo>
                    <a:pt x="6"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251"/>
            <p:cNvSpPr>
              <a:spLocks/>
            </p:cNvSpPr>
            <p:nvPr/>
          </p:nvSpPr>
          <p:spPr bwMode="auto">
            <a:xfrm>
              <a:off x="2557" y="2080"/>
              <a:ext cx="206" cy="196"/>
            </a:xfrm>
            <a:custGeom>
              <a:avLst/>
              <a:gdLst>
                <a:gd name="T0" fmla="*/ 2 w 206"/>
                <a:gd name="T1" fmla="*/ 9 h 196"/>
                <a:gd name="T2" fmla="*/ 2 w 206"/>
                <a:gd name="T3" fmla="*/ 21 h 196"/>
                <a:gd name="T4" fmla="*/ 3 w 206"/>
                <a:gd name="T5" fmla="*/ 33 h 196"/>
                <a:gd name="T6" fmla="*/ 3 w 206"/>
                <a:gd name="T7" fmla="*/ 45 h 196"/>
                <a:gd name="T8" fmla="*/ 5 w 206"/>
                <a:gd name="T9" fmla="*/ 58 h 196"/>
                <a:gd name="T10" fmla="*/ 9 w 206"/>
                <a:gd name="T11" fmla="*/ 71 h 196"/>
                <a:gd name="T12" fmla="*/ 17 w 206"/>
                <a:gd name="T13" fmla="*/ 85 h 196"/>
                <a:gd name="T14" fmla="*/ 15 w 206"/>
                <a:gd name="T15" fmla="*/ 96 h 196"/>
                <a:gd name="T16" fmla="*/ 13 w 206"/>
                <a:gd name="T17" fmla="*/ 109 h 196"/>
                <a:gd name="T18" fmla="*/ 12 w 206"/>
                <a:gd name="T19" fmla="*/ 122 h 196"/>
                <a:gd name="T20" fmla="*/ 7 w 206"/>
                <a:gd name="T21" fmla="*/ 136 h 196"/>
                <a:gd name="T22" fmla="*/ 2 w 206"/>
                <a:gd name="T23" fmla="*/ 148 h 196"/>
                <a:gd name="T24" fmla="*/ 4 w 206"/>
                <a:gd name="T25" fmla="*/ 158 h 196"/>
                <a:gd name="T26" fmla="*/ 20 w 206"/>
                <a:gd name="T27" fmla="*/ 171 h 196"/>
                <a:gd name="T28" fmla="*/ 34 w 206"/>
                <a:gd name="T29" fmla="*/ 178 h 196"/>
                <a:gd name="T30" fmla="*/ 52 w 206"/>
                <a:gd name="T31" fmla="*/ 184 h 196"/>
                <a:gd name="T32" fmla="*/ 69 w 206"/>
                <a:gd name="T33" fmla="*/ 188 h 196"/>
                <a:gd name="T34" fmla="*/ 82 w 206"/>
                <a:gd name="T35" fmla="*/ 191 h 196"/>
                <a:gd name="T36" fmla="*/ 97 w 206"/>
                <a:gd name="T37" fmla="*/ 195 h 196"/>
                <a:gd name="T38" fmla="*/ 114 w 206"/>
                <a:gd name="T39" fmla="*/ 196 h 196"/>
                <a:gd name="T40" fmla="*/ 131 w 206"/>
                <a:gd name="T41" fmla="*/ 196 h 196"/>
                <a:gd name="T42" fmla="*/ 147 w 206"/>
                <a:gd name="T43" fmla="*/ 195 h 196"/>
                <a:gd name="T44" fmla="*/ 164 w 206"/>
                <a:gd name="T45" fmla="*/ 192 h 196"/>
                <a:gd name="T46" fmla="*/ 177 w 206"/>
                <a:gd name="T47" fmla="*/ 184 h 196"/>
                <a:gd name="T48" fmla="*/ 183 w 206"/>
                <a:gd name="T49" fmla="*/ 169 h 196"/>
                <a:gd name="T50" fmla="*/ 188 w 206"/>
                <a:gd name="T51" fmla="*/ 142 h 196"/>
                <a:gd name="T52" fmla="*/ 195 w 206"/>
                <a:gd name="T53" fmla="*/ 112 h 196"/>
                <a:gd name="T54" fmla="*/ 200 w 206"/>
                <a:gd name="T55" fmla="*/ 84 h 196"/>
                <a:gd name="T56" fmla="*/ 204 w 206"/>
                <a:gd name="T57" fmla="*/ 62 h 196"/>
                <a:gd name="T58" fmla="*/ 204 w 206"/>
                <a:gd name="T59" fmla="*/ 53 h 196"/>
                <a:gd name="T60" fmla="*/ 195 w 206"/>
                <a:gd name="T61" fmla="*/ 57 h 196"/>
                <a:gd name="T62" fmla="*/ 191 w 206"/>
                <a:gd name="T63" fmla="*/ 72 h 196"/>
                <a:gd name="T64" fmla="*/ 186 w 206"/>
                <a:gd name="T65" fmla="*/ 94 h 196"/>
                <a:gd name="T66" fmla="*/ 181 w 206"/>
                <a:gd name="T67" fmla="*/ 120 h 196"/>
                <a:gd name="T68" fmla="*/ 175 w 206"/>
                <a:gd name="T69" fmla="*/ 145 h 196"/>
                <a:gd name="T70" fmla="*/ 170 w 206"/>
                <a:gd name="T71" fmla="*/ 165 h 196"/>
                <a:gd name="T72" fmla="*/ 166 w 206"/>
                <a:gd name="T73" fmla="*/ 176 h 196"/>
                <a:gd name="T74" fmla="*/ 151 w 206"/>
                <a:gd name="T75" fmla="*/ 184 h 196"/>
                <a:gd name="T76" fmla="*/ 137 w 206"/>
                <a:gd name="T77" fmla="*/ 185 h 196"/>
                <a:gd name="T78" fmla="*/ 121 w 206"/>
                <a:gd name="T79" fmla="*/ 186 h 196"/>
                <a:gd name="T80" fmla="*/ 104 w 206"/>
                <a:gd name="T81" fmla="*/ 184 h 196"/>
                <a:gd name="T82" fmla="*/ 84 w 206"/>
                <a:gd name="T83" fmla="*/ 182 h 196"/>
                <a:gd name="T84" fmla="*/ 64 w 206"/>
                <a:gd name="T85" fmla="*/ 177 h 196"/>
                <a:gd name="T86" fmla="*/ 48 w 206"/>
                <a:gd name="T87" fmla="*/ 172 h 196"/>
                <a:gd name="T88" fmla="*/ 34 w 206"/>
                <a:gd name="T89" fmla="*/ 166 h 196"/>
                <a:gd name="T90" fmla="*/ 17 w 206"/>
                <a:gd name="T91" fmla="*/ 157 h 196"/>
                <a:gd name="T92" fmla="*/ 15 w 206"/>
                <a:gd name="T93" fmla="*/ 148 h 196"/>
                <a:gd name="T94" fmla="*/ 23 w 206"/>
                <a:gd name="T95" fmla="*/ 136 h 196"/>
                <a:gd name="T96" fmla="*/ 29 w 206"/>
                <a:gd name="T97" fmla="*/ 124 h 196"/>
                <a:gd name="T98" fmla="*/ 29 w 206"/>
                <a:gd name="T99" fmla="*/ 112 h 196"/>
                <a:gd name="T100" fmla="*/ 30 w 206"/>
                <a:gd name="T101" fmla="*/ 99 h 196"/>
                <a:gd name="T102" fmla="*/ 41 w 206"/>
                <a:gd name="T103" fmla="*/ 109 h 196"/>
                <a:gd name="T104" fmla="*/ 52 w 206"/>
                <a:gd name="T105" fmla="*/ 103 h 196"/>
                <a:gd name="T106" fmla="*/ 41 w 206"/>
                <a:gd name="T107" fmla="*/ 92 h 196"/>
                <a:gd name="T108" fmla="*/ 29 w 206"/>
                <a:gd name="T109" fmla="*/ 79 h 196"/>
                <a:gd name="T110" fmla="*/ 21 w 206"/>
                <a:gd name="T111" fmla="*/ 64 h 196"/>
                <a:gd name="T112" fmla="*/ 18 w 206"/>
                <a:gd name="T113" fmla="*/ 51 h 196"/>
                <a:gd name="T114" fmla="*/ 17 w 206"/>
                <a:gd name="T115" fmla="*/ 39 h 196"/>
                <a:gd name="T116" fmla="*/ 17 w 206"/>
                <a:gd name="T117" fmla="*/ 27 h 196"/>
                <a:gd name="T118" fmla="*/ 16 w 206"/>
                <a:gd name="T119" fmla="*/ 15 h 196"/>
                <a:gd name="T120" fmla="*/ 3 w 206"/>
                <a:gd name="T121"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6" h="196">
                  <a:moveTo>
                    <a:pt x="3" y="0"/>
                  </a:moveTo>
                  <a:lnTo>
                    <a:pt x="3" y="0"/>
                  </a:lnTo>
                  <a:lnTo>
                    <a:pt x="3" y="1"/>
                  </a:lnTo>
                  <a:lnTo>
                    <a:pt x="3" y="3"/>
                  </a:lnTo>
                  <a:lnTo>
                    <a:pt x="3" y="3"/>
                  </a:lnTo>
                  <a:lnTo>
                    <a:pt x="3" y="5"/>
                  </a:lnTo>
                  <a:lnTo>
                    <a:pt x="3" y="7"/>
                  </a:lnTo>
                  <a:lnTo>
                    <a:pt x="2" y="8"/>
                  </a:lnTo>
                  <a:lnTo>
                    <a:pt x="2" y="9"/>
                  </a:lnTo>
                  <a:lnTo>
                    <a:pt x="2" y="9"/>
                  </a:lnTo>
                  <a:lnTo>
                    <a:pt x="2" y="11"/>
                  </a:lnTo>
                  <a:lnTo>
                    <a:pt x="2" y="12"/>
                  </a:lnTo>
                  <a:lnTo>
                    <a:pt x="2" y="12"/>
                  </a:lnTo>
                  <a:lnTo>
                    <a:pt x="2" y="14"/>
                  </a:lnTo>
                  <a:lnTo>
                    <a:pt x="2" y="15"/>
                  </a:lnTo>
                  <a:lnTo>
                    <a:pt x="2" y="16"/>
                  </a:lnTo>
                  <a:lnTo>
                    <a:pt x="2" y="17"/>
                  </a:lnTo>
                  <a:lnTo>
                    <a:pt x="2" y="18"/>
                  </a:lnTo>
                  <a:lnTo>
                    <a:pt x="2" y="19"/>
                  </a:lnTo>
                  <a:lnTo>
                    <a:pt x="2" y="21"/>
                  </a:lnTo>
                  <a:lnTo>
                    <a:pt x="2" y="22"/>
                  </a:lnTo>
                  <a:lnTo>
                    <a:pt x="2" y="23"/>
                  </a:lnTo>
                  <a:lnTo>
                    <a:pt x="3" y="24"/>
                  </a:lnTo>
                  <a:lnTo>
                    <a:pt x="3" y="26"/>
                  </a:lnTo>
                  <a:lnTo>
                    <a:pt x="3" y="27"/>
                  </a:lnTo>
                  <a:lnTo>
                    <a:pt x="3" y="28"/>
                  </a:lnTo>
                  <a:lnTo>
                    <a:pt x="3" y="30"/>
                  </a:lnTo>
                  <a:lnTo>
                    <a:pt x="3" y="30"/>
                  </a:lnTo>
                  <a:lnTo>
                    <a:pt x="3" y="32"/>
                  </a:lnTo>
                  <a:lnTo>
                    <a:pt x="3" y="33"/>
                  </a:lnTo>
                  <a:lnTo>
                    <a:pt x="3" y="35"/>
                  </a:lnTo>
                  <a:lnTo>
                    <a:pt x="3" y="36"/>
                  </a:lnTo>
                  <a:lnTo>
                    <a:pt x="3" y="37"/>
                  </a:lnTo>
                  <a:lnTo>
                    <a:pt x="3" y="38"/>
                  </a:lnTo>
                  <a:lnTo>
                    <a:pt x="3" y="39"/>
                  </a:lnTo>
                  <a:lnTo>
                    <a:pt x="3" y="41"/>
                  </a:lnTo>
                  <a:lnTo>
                    <a:pt x="3" y="42"/>
                  </a:lnTo>
                  <a:lnTo>
                    <a:pt x="3" y="43"/>
                  </a:lnTo>
                  <a:lnTo>
                    <a:pt x="3" y="45"/>
                  </a:lnTo>
                  <a:lnTo>
                    <a:pt x="3" y="45"/>
                  </a:lnTo>
                  <a:lnTo>
                    <a:pt x="3" y="47"/>
                  </a:lnTo>
                  <a:lnTo>
                    <a:pt x="3" y="48"/>
                  </a:lnTo>
                  <a:lnTo>
                    <a:pt x="4" y="49"/>
                  </a:lnTo>
                  <a:lnTo>
                    <a:pt x="4" y="50"/>
                  </a:lnTo>
                  <a:lnTo>
                    <a:pt x="4" y="51"/>
                  </a:lnTo>
                  <a:lnTo>
                    <a:pt x="4" y="52"/>
                  </a:lnTo>
                  <a:lnTo>
                    <a:pt x="4" y="54"/>
                  </a:lnTo>
                  <a:lnTo>
                    <a:pt x="4" y="55"/>
                  </a:lnTo>
                  <a:lnTo>
                    <a:pt x="5" y="57"/>
                  </a:lnTo>
                  <a:lnTo>
                    <a:pt x="5" y="58"/>
                  </a:lnTo>
                  <a:lnTo>
                    <a:pt x="5" y="61"/>
                  </a:lnTo>
                  <a:lnTo>
                    <a:pt x="5" y="61"/>
                  </a:lnTo>
                  <a:lnTo>
                    <a:pt x="5" y="63"/>
                  </a:lnTo>
                  <a:lnTo>
                    <a:pt x="6" y="64"/>
                  </a:lnTo>
                  <a:lnTo>
                    <a:pt x="7" y="65"/>
                  </a:lnTo>
                  <a:lnTo>
                    <a:pt x="7" y="67"/>
                  </a:lnTo>
                  <a:lnTo>
                    <a:pt x="7" y="68"/>
                  </a:lnTo>
                  <a:lnTo>
                    <a:pt x="8" y="69"/>
                  </a:lnTo>
                  <a:lnTo>
                    <a:pt x="8" y="70"/>
                  </a:lnTo>
                  <a:lnTo>
                    <a:pt x="9" y="71"/>
                  </a:lnTo>
                  <a:lnTo>
                    <a:pt x="9" y="73"/>
                  </a:lnTo>
                  <a:lnTo>
                    <a:pt x="10" y="73"/>
                  </a:lnTo>
                  <a:lnTo>
                    <a:pt x="10" y="75"/>
                  </a:lnTo>
                  <a:lnTo>
                    <a:pt x="11" y="76"/>
                  </a:lnTo>
                  <a:lnTo>
                    <a:pt x="13" y="79"/>
                  </a:lnTo>
                  <a:lnTo>
                    <a:pt x="13" y="79"/>
                  </a:lnTo>
                  <a:lnTo>
                    <a:pt x="14" y="81"/>
                  </a:lnTo>
                  <a:lnTo>
                    <a:pt x="15" y="82"/>
                  </a:lnTo>
                  <a:lnTo>
                    <a:pt x="16" y="83"/>
                  </a:lnTo>
                  <a:lnTo>
                    <a:pt x="17" y="85"/>
                  </a:lnTo>
                  <a:lnTo>
                    <a:pt x="17" y="85"/>
                  </a:lnTo>
                  <a:lnTo>
                    <a:pt x="17" y="85"/>
                  </a:lnTo>
                  <a:lnTo>
                    <a:pt x="17" y="86"/>
                  </a:lnTo>
                  <a:lnTo>
                    <a:pt x="17" y="87"/>
                  </a:lnTo>
                  <a:lnTo>
                    <a:pt x="17" y="89"/>
                  </a:lnTo>
                  <a:lnTo>
                    <a:pt x="16" y="91"/>
                  </a:lnTo>
                  <a:lnTo>
                    <a:pt x="16" y="93"/>
                  </a:lnTo>
                  <a:lnTo>
                    <a:pt x="16" y="94"/>
                  </a:lnTo>
                  <a:lnTo>
                    <a:pt x="15" y="94"/>
                  </a:lnTo>
                  <a:lnTo>
                    <a:pt x="15" y="96"/>
                  </a:lnTo>
                  <a:lnTo>
                    <a:pt x="15" y="97"/>
                  </a:lnTo>
                  <a:lnTo>
                    <a:pt x="15" y="99"/>
                  </a:lnTo>
                  <a:lnTo>
                    <a:pt x="14" y="100"/>
                  </a:lnTo>
                  <a:lnTo>
                    <a:pt x="14" y="101"/>
                  </a:lnTo>
                  <a:lnTo>
                    <a:pt x="14" y="103"/>
                  </a:lnTo>
                  <a:lnTo>
                    <a:pt x="14" y="104"/>
                  </a:lnTo>
                  <a:lnTo>
                    <a:pt x="14" y="106"/>
                  </a:lnTo>
                  <a:lnTo>
                    <a:pt x="13" y="107"/>
                  </a:lnTo>
                  <a:lnTo>
                    <a:pt x="13" y="109"/>
                  </a:lnTo>
                  <a:lnTo>
                    <a:pt x="13" y="109"/>
                  </a:lnTo>
                  <a:lnTo>
                    <a:pt x="13" y="111"/>
                  </a:lnTo>
                  <a:lnTo>
                    <a:pt x="13" y="112"/>
                  </a:lnTo>
                  <a:lnTo>
                    <a:pt x="13" y="114"/>
                  </a:lnTo>
                  <a:lnTo>
                    <a:pt x="12" y="115"/>
                  </a:lnTo>
                  <a:lnTo>
                    <a:pt x="12" y="116"/>
                  </a:lnTo>
                  <a:lnTo>
                    <a:pt x="12" y="118"/>
                  </a:lnTo>
                  <a:lnTo>
                    <a:pt x="12" y="119"/>
                  </a:lnTo>
                  <a:lnTo>
                    <a:pt x="12" y="121"/>
                  </a:lnTo>
                  <a:lnTo>
                    <a:pt x="12" y="121"/>
                  </a:lnTo>
                  <a:lnTo>
                    <a:pt x="12" y="122"/>
                  </a:lnTo>
                  <a:lnTo>
                    <a:pt x="12" y="124"/>
                  </a:lnTo>
                  <a:lnTo>
                    <a:pt x="11" y="125"/>
                  </a:lnTo>
                  <a:lnTo>
                    <a:pt x="11" y="127"/>
                  </a:lnTo>
                  <a:lnTo>
                    <a:pt x="10" y="128"/>
                  </a:lnTo>
                  <a:lnTo>
                    <a:pt x="10" y="130"/>
                  </a:lnTo>
                  <a:lnTo>
                    <a:pt x="9" y="130"/>
                  </a:lnTo>
                  <a:lnTo>
                    <a:pt x="9" y="132"/>
                  </a:lnTo>
                  <a:lnTo>
                    <a:pt x="8" y="133"/>
                  </a:lnTo>
                  <a:lnTo>
                    <a:pt x="8" y="135"/>
                  </a:lnTo>
                  <a:lnTo>
                    <a:pt x="7" y="136"/>
                  </a:lnTo>
                  <a:lnTo>
                    <a:pt x="7" y="138"/>
                  </a:lnTo>
                  <a:lnTo>
                    <a:pt x="6" y="139"/>
                  </a:lnTo>
                  <a:lnTo>
                    <a:pt x="5" y="141"/>
                  </a:lnTo>
                  <a:lnTo>
                    <a:pt x="5" y="142"/>
                  </a:lnTo>
                  <a:lnTo>
                    <a:pt x="5" y="143"/>
                  </a:lnTo>
                  <a:lnTo>
                    <a:pt x="4" y="145"/>
                  </a:lnTo>
                  <a:lnTo>
                    <a:pt x="4" y="145"/>
                  </a:lnTo>
                  <a:lnTo>
                    <a:pt x="3" y="147"/>
                  </a:lnTo>
                  <a:lnTo>
                    <a:pt x="3" y="148"/>
                  </a:lnTo>
                  <a:lnTo>
                    <a:pt x="2" y="148"/>
                  </a:lnTo>
                  <a:lnTo>
                    <a:pt x="2" y="150"/>
                  </a:lnTo>
                  <a:lnTo>
                    <a:pt x="1" y="151"/>
                  </a:lnTo>
                  <a:lnTo>
                    <a:pt x="0" y="153"/>
                  </a:lnTo>
                  <a:lnTo>
                    <a:pt x="0" y="154"/>
                  </a:lnTo>
                  <a:lnTo>
                    <a:pt x="0" y="154"/>
                  </a:lnTo>
                  <a:lnTo>
                    <a:pt x="0" y="154"/>
                  </a:lnTo>
                  <a:lnTo>
                    <a:pt x="1" y="155"/>
                  </a:lnTo>
                  <a:lnTo>
                    <a:pt x="2" y="156"/>
                  </a:lnTo>
                  <a:lnTo>
                    <a:pt x="2" y="157"/>
                  </a:lnTo>
                  <a:lnTo>
                    <a:pt x="4" y="158"/>
                  </a:lnTo>
                  <a:lnTo>
                    <a:pt x="5" y="160"/>
                  </a:lnTo>
                  <a:lnTo>
                    <a:pt x="7" y="161"/>
                  </a:lnTo>
                  <a:lnTo>
                    <a:pt x="8" y="163"/>
                  </a:lnTo>
                  <a:lnTo>
                    <a:pt x="10" y="165"/>
                  </a:lnTo>
                  <a:lnTo>
                    <a:pt x="13" y="166"/>
                  </a:lnTo>
                  <a:lnTo>
                    <a:pt x="15" y="168"/>
                  </a:lnTo>
                  <a:lnTo>
                    <a:pt x="16" y="169"/>
                  </a:lnTo>
                  <a:lnTo>
                    <a:pt x="17" y="169"/>
                  </a:lnTo>
                  <a:lnTo>
                    <a:pt x="18" y="170"/>
                  </a:lnTo>
                  <a:lnTo>
                    <a:pt x="20" y="171"/>
                  </a:lnTo>
                  <a:lnTo>
                    <a:pt x="21" y="172"/>
                  </a:lnTo>
                  <a:lnTo>
                    <a:pt x="22" y="172"/>
                  </a:lnTo>
                  <a:lnTo>
                    <a:pt x="24" y="173"/>
                  </a:lnTo>
                  <a:lnTo>
                    <a:pt x="26" y="174"/>
                  </a:lnTo>
                  <a:lnTo>
                    <a:pt x="27" y="175"/>
                  </a:lnTo>
                  <a:lnTo>
                    <a:pt x="29" y="175"/>
                  </a:lnTo>
                  <a:lnTo>
                    <a:pt x="30" y="175"/>
                  </a:lnTo>
                  <a:lnTo>
                    <a:pt x="31" y="176"/>
                  </a:lnTo>
                  <a:lnTo>
                    <a:pt x="32" y="177"/>
                  </a:lnTo>
                  <a:lnTo>
                    <a:pt x="34" y="178"/>
                  </a:lnTo>
                  <a:lnTo>
                    <a:pt x="36" y="178"/>
                  </a:lnTo>
                  <a:lnTo>
                    <a:pt x="38" y="179"/>
                  </a:lnTo>
                  <a:lnTo>
                    <a:pt x="39" y="179"/>
                  </a:lnTo>
                  <a:lnTo>
                    <a:pt x="41" y="180"/>
                  </a:lnTo>
                  <a:lnTo>
                    <a:pt x="43" y="181"/>
                  </a:lnTo>
                  <a:lnTo>
                    <a:pt x="44" y="181"/>
                  </a:lnTo>
                  <a:lnTo>
                    <a:pt x="45" y="182"/>
                  </a:lnTo>
                  <a:lnTo>
                    <a:pt x="47" y="183"/>
                  </a:lnTo>
                  <a:lnTo>
                    <a:pt x="49" y="183"/>
                  </a:lnTo>
                  <a:lnTo>
                    <a:pt x="52" y="184"/>
                  </a:lnTo>
                  <a:lnTo>
                    <a:pt x="54" y="184"/>
                  </a:lnTo>
                  <a:lnTo>
                    <a:pt x="56" y="185"/>
                  </a:lnTo>
                  <a:lnTo>
                    <a:pt x="57" y="185"/>
                  </a:lnTo>
                  <a:lnTo>
                    <a:pt x="59" y="186"/>
                  </a:lnTo>
                  <a:lnTo>
                    <a:pt x="62" y="187"/>
                  </a:lnTo>
                  <a:lnTo>
                    <a:pt x="64" y="187"/>
                  </a:lnTo>
                  <a:lnTo>
                    <a:pt x="65" y="187"/>
                  </a:lnTo>
                  <a:lnTo>
                    <a:pt x="66" y="187"/>
                  </a:lnTo>
                  <a:lnTo>
                    <a:pt x="68" y="188"/>
                  </a:lnTo>
                  <a:lnTo>
                    <a:pt x="69" y="188"/>
                  </a:lnTo>
                  <a:lnTo>
                    <a:pt x="70" y="189"/>
                  </a:lnTo>
                  <a:lnTo>
                    <a:pt x="71" y="189"/>
                  </a:lnTo>
                  <a:lnTo>
                    <a:pt x="72" y="189"/>
                  </a:lnTo>
                  <a:lnTo>
                    <a:pt x="74" y="190"/>
                  </a:lnTo>
                  <a:lnTo>
                    <a:pt x="75" y="190"/>
                  </a:lnTo>
                  <a:lnTo>
                    <a:pt x="77" y="190"/>
                  </a:lnTo>
                  <a:lnTo>
                    <a:pt x="78" y="190"/>
                  </a:lnTo>
                  <a:lnTo>
                    <a:pt x="80" y="191"/>
                  </a:lnTo>
                  <a:lnTo>
                    <a:pt x="81" y="191"/>
                  </a:lnTo>
                  <a:lnTo>
                    <a:pt x="82" y="191"/>
                  </a:lnTo>
                  <a:lnTo>
                    <a:pt x="83" y="192"/>
                  </a:lnTo>
                  <a:lnTo>
                    <a:pt x="85" y="192"/>
                  </a:lnTo>
                  <a:lnTo>
                    <a:pt x="87" y="193"/>
                  </a:lnTo>
                  <a:lnTo>
                    <a:pt x="88" y="193"/>
                  </a:lnTo>
                  <a:lnTo>
                    <a:pt x="90" y="193"/>
                  </a:lnTo>
                  <a:lnTo>
                    <a:pt x="92" y="193"/>
                  </a:lnTo>
                  <a:lnTo>
                    <a:pt x="93" y="194"/>
                  </a:lnTo>
                  <a:lnTo>
                    <a:pt x="95" y="194"/>
                  </a:lnTo>
                  <a:lnTo>
                    <a:pt x="96" y="194"/>
                  </a:lnTo>
                  <a:lnTo>
                    <a:pt x="97" y="195"/>
                  </a:lnTo>
                  <a:lnTo>
                    <a:pt x="99" y="195"/>
                  </a:lnTo>
                  <a:lnTo>
                    <a:pt x="101" y="195"/>
                  </a:lnTo>
                  <a:lnTo>
                    <a:pt x="103" y="195"/>
                  </a:lnTo>
                  <a:lnTo>
                    <a:pt x="105" y="196"/>
                  </a:lnTo>
                  <a:lnTo>
                    <a:pt x="106" y="196"/>
                  </a:lnTo>
                  <a:lnTo>
                    <a:pt x="108" y="196"/>
                  </a:lnTo>
                  <a:lnTo>
                    <a:pt x="109" y="196"/>
                  </a:lnTo>
                  <a:lnTo>
                    <a:pt x="111" y="196"/>
                  </a:lnTo>
                  <a:lnTo>
                    <a:pt x="113" y="196"/>
                  </a:lnTo>
                  <a:lnTo>
                    <a:pt x="114" y="196"/>
                  </a:lnTo>
                  <a:lnTo>
                    <a:pt x="116" y="196"/>
                  </a:lnTo>
                  <a:lnTo>
                    <a:pt x="118" y="196"/>
                  </a:lnTo>
                  <a:lnTo>
                    <a:pt x="120" y="196"/>
                  </a:lnTo>
                  <a:lnTo>
                    <a:pt x="121" y="196"/>
                  </a:lnTo>
                  <a:lnTo>
                    <a:pt x="122" y="196"/>
                  </a:lnTo>
                  <a:lnTo>
                    <a:pt x="124" y="196"/>
                  </a:lnTo>
                  <a:lnTo>
                    <a:pt x="126" y="196"/>
                  </a:lnTo>
                  <a:lnTo>
                    <a:pt x="128" y="196"/>
                  </a:lnTo>
                  <a:lnTo>
                    <a:pt x="129" y="196"/>
                  </a:lnTo>
                  <a:lnTo>
                    <a:pt x="131" y="196"/>
                  </a:lnTo>
                  <a:lnTo>
                    <a:pt x="133" y="196"/>
                  </a:lnTo>
                  <a:lnTo>
                    <a:pt x="134" y="196"/>
                  </a:lnTo>
                  <a:lnTo>
                    <a:pt x="135" y="196"/>
                  </a:lnTo>
                  <a:lnTo>
                    <a:pt x="137" y="196"/>
                  </a:lnTo>
                  <a:lnTo>
                    <a:pt x="138" y="196"/>
                  </a:lnTo>
                  <a:lnTo>
                    <a:pt x="140" y="196"/>
                  </a:lnTo>
                  <a:lnTo>
                    <a:pt x="142" y="195"/>
                  </a:lnTo>
                  <a:lnTo>
                    <a:pt x="144" y="195"/>
                  </a:lnTo>
                  <a:lnTo>
                    <a:pt x="145" y="195"/>
                  </a:lnTo>
                  <a:lnTo>
                    <a:pt x="147" y="195"/>
                  </a:lnTo>
                  <a:lnTo>
                    <a:pt x="147" y="194"/>
                  </a:lnTo>
                  <a:lnTo>
                    <a:pt x="149" y="194"/>
                  </a:lnTo>
                  <a:lnTo>
                    <a:pt x="150" y="194"/>
                  </a:lnTo>
                  <a:lnTo>
                    <a:pt x="152" y="194"/>
                  </a:lnTo>
                  <a:lnTo>
                    <a:pt x="153" y="193"/>
                  </a:lnTo>
                  <a:lnTo>
                    <a:pt x="155" y="193"/>
                  </a:lnTo>
                  <a:lnTo>
                    <a:pt x="157" y="193"/>
                  </a:lnTo>
                  <a:lnTo>
                    <a:pt x="160" y="193"/>
                  </a:lnTo>
                  <a:lnTo>
                    <a:pt x="161" y="192"/>
                  </a:lnTo>
                  <a:lnTo>
                    <a:pt x="164" y="192"/>
                  </a:lnTo>
                  <a:lnTo>
                    <a:pt x="166" y="191"/>
                  </a:lnTo>
                  <a:lnTo>
                    <a:pt x="168" y="190"/>
                  </a:lnTo>
                  <a:lnTo>
                    <a:pt x="170" y="190"/>
                  </a:lnTo>
                  <a:lnTo>
                    <a:pt x="172" y="190"/>
                  </a:lnTo>
                  <a:lnTo>
                    <a:pt x="173" y="189"/>
                  </a:lnTo>
                  <a:lnTo>
                    <a:pt x="174" y="188"/>
                  </a:lnTo>
                  <a:lnTo>
                    <a:pt x="175" y="188"/>
                  </a:lnTo>
                  <a:lnTo>
                    <a:pt x="176" y="187"/>
                  </a:lnTo>
                  <a:lnTo>
                    <a:pt x="177" y="186"/>
                  </a:lnTo>
                  <a:lnTo>
                    <a:pt x="177" y="184"/>
                  </a:lnTo>
                  <a:lnTo>
                    <a:pt x="178" y="184"/>
                  </a:lnTo>
                  <a:lnTo>
                    <a:pt x="178" y="183"/>
                  </a:lnTo>
                  <a:lnTo>
                    <a:pt x="179" y="181"/>
                  </a:lnTo>
                  <a:lnTo>
                    <a:pt x="179" y="180"/>
                  </a:lnTo>
                  <a:lnTo>
                    <a:pt x="180" y="178"/>
                  </a:lnTo>
                  <a:lnTo>
                    <a:pt x="180" y="176"/>
                  </a:lnTo>
                  <a:lnTo>
                    <a:pt x="181" y="175"/>
                  </a:lnTo>
                  <a:lnTo>
                    <a:pt x="182" y="172"/>
                  </a:lnTo>
                  <a:lnTo>
                    <a:pt x="182" y="170"/>
                  </a:lnTo>
                  <a:lnTo>
                    <a:pt x="183" y="169"/>
                  </a:lnTo>
                  <a:lnTo>
                    <a:pt x="184" y="166"/>
                  </a:lnTo>
                  <a:lnTo>
                    <a:pt x="184" y="164"/>
                  </a:lnTo>
                  <a:lnTo>
                    <a:pt x="185" y="162"/>
                  </a:lnTo>
                  <a:lnTo>
                    <a:pt x="185" y="159"/>
                  </a:lnTo>
                  <a:lnTo>
                    <a:pt x="185" y="156"/>
                  </a:lnTo>
                  <a:lnTo>
                    <a:pt x="186" y="154"/>
                  </a:lnTo>
                  <a:lnTo>
                    <a:pt x="186" y="151"/>
                  </a:lnTo>
                  <a:lnTo>
                    <a:pt x="187" y="148"/>
                  </a:lnTo>
                  <a:lnTo>
                    <a:pt x="188" y="145"/>
                  </a:lnTo>
                  <a:lnTo>
                    <a:pt x="188" y="142"/>
                  </a:lnTo>
                  <a:lnTo>
                    <a:pt x="189" y="139"/>
                  </a:lnTo>
                  <a:lnTo>
                    <a:pt x="190" y="136"/>
                  </a:lnTo>
                  <a:lnTo>
                    <a:pt x="190" y="133"/>
                  </a:lnTo>
                  <a:lnTo>
                    <a:pt x="191" y="130"/>
                  </a:lnTo>
                  <a:lnTo>
                    <a:pt x="192" y="127"/>
                  </a:lnTo>
                  <a:lnTo>
                    <a:pt x="193" y="124"/>
                  </a:lnTo>
                  <a:lnTo>
                    <a:pt x="193" y="121"/>
                  </a:lnTo>
                  <a:lnTo>
                    <a:pt x="194" y="118"/>
                  </a:lnTo>
                  <a:lnTo>
                    <a:pt x="195" y="115"/>
                  </a:lnTo>
                  <a:lnTo>
                    <a:pt x="195" y="112"/>
                  </a:lnTo>
                  <a:lnTo>
                    <a:pt x="196" y="109"/>
                  </a:lnTo>
                  <a:lnTo>
                    <a:pt x="196" y="106"/>
                  </a:lnTo>
                  <a:lnTo>
                    <a:pt x="197" y="103"/>
                  </a:lnTo>
                  <a:lnTo>
                    <a:pt x="198" y="100"/>
                  </a:lnTo>
                  <a:lnTo>
                    <a:pt x="198" y="97"/>
                  </a:lnTo>
                  <a:lnTo>
                    <a:pt x="198" y="94"/>
                  </a:lnTo>
                  <a:lnTo>
                    <a:pt x="198" y="91"/>
                  </a:lnTo>
                  <a:lnTo>
                    <a:pt x="199" y="89"/>
                  </a:lnTo>
                  <a:lnTo>
                    <a:pt x="199" y="86"/>
                  </a:lnTo>
                  <a:lnTo>
                    <a:pt x="200" y="84"/>
                  </a:lnTo>
                  <a:lnTo>
                    <a:pt x="200" y="81"/>
                  </a:lnTo>
                  <a:lnTo>
                    <a:pt x="201" y="79"/>
                  </a:lnTo>
                  <a:lnTo>
                    <a:pt x="201" y="76"/>
                  </a:lnTo>
                  <a:lnTo>
                    <a:pt x="202" y="74"/>
                  </a:lnTo>
                  <a:lnTo>
                    <a:pt x="202" y="72"/>
                  </a:lnTo>
                  <a:lnTo>
                    <a:pt x="203" y="70"/>
                  </a:lnTo>
                  <a:lnTo>
                    <a:pt x="203" y="67"/>
                  </a:lnTo>
                  <a:lnTo>
                    <a:pt x="204" y="65"/>
                  </a:lnTo>
                  <a:lnTo>
                    <a:pt x="204" y="64"/>
                  </a:lnTo>
                  <a:lnTo>
                    <a:pt x="204" y="62"/>
                  </a:lnTo>
                  <a:lnTo>
                    <a:pt x="204" y="61"/>
                  </a:lnTo>
                  <a:lnTo>
                    <a:pt x="205" y="59"/>
                  </a:lnTo>
                  <a:lnTo>
                    <a:pt x="205" y="58"/>
                  </a:lnTo>
                  <a:lnTo>
                    <a:pt x="205" y="57"/>
                  </a:lnTo>
                  <a:lnTo>
                    <a:pt x="205" y="56"/>
                  </a:lnTo>
                  <a:lnTo>
                    <a:pt x="206" y="55"/>
                  </a:lnTo>
                  <a:lnTo>
                    <a:pt x="206" y="54"/>
                  </a:lnTo>
                  <a:lnTo>
                    <a:pt x="206" y="54"/>
                  </a:lnTo>
                  <a:lnTo>
                    <a:pt x="206" y="54"/>
                  </a:lnTo>
                  <a:lnTo>
                    <a:pt x="204" y="53"/>
                  </a:lnTo>
                  <a:lnTo>
                    <a:pt x="203" y="51"/>
                  </a:lnTo>
                  <a:lnTo>
                    <a:pt x="201" y="51"/>
                  </a:lnTo>
                  <a:lnTo>
                    <a:pt x="199" y="51"/>
                  </a:lnTo>
                  <a:lnTo>
                    <a:pt x="198" y="51"/>
                  </a:lnTo>
                  <a:lnTo>
                    <a:pt x="197" y="51"/>
                  </a:lnTo>
                  <a:lnTo>
                    <a:pt x="196" y="52"/>
                  </a:lnTo>
                  <a:lnTo>
                    <a:pt x="196" y="53"/>
                  </a:lnTo>
                  <a:lnTo>
                    <a:pt x="196" y="55"/>
                  </a:lnTo>
                  <a:lnTo>
                    <a:pt x="195" y="56"/>
                  </a:lnTo>
                  <a:lnTo>
                    <a:pt x="195" y="57"/>
                  </a:lnTo>
                  <a:lnTo>
                    <a:pt x="194" y="58"/>
                  </a:lnTo>
                  <a:lnTo>
                    <a:pt x="194" y="59"/>
                  </a:lnTo>
                  <a:lnTo>
                    <a:pt x="194" y="60"/>
                  </a:lnTo>
                  <a:lnTo>
                    <a:pt x="193" y="61"/>
                  </a:lnTo>
                  <a:lnTo>
                    <a:pt x="193" y="63"/>
                  </a:lnTo>
                  <a:lnTo>
                    <a:pt x="193" y="64"/>
                  </a:lnTo>
                  <a:lnTo>
                    <a:pt x="192" y="66"/>
                  </a:lnTo>
                  <a:lnTo>
                    <a:pt x="192" y="68"/>
                  </a:lnTo>
                  <a:lnTo>
                    <a:pt x="191" y="70"/>
                  </a:lnTo>
                  <a:lnTo>
                    <a:pt x="191" y="72"/>
                  </a:lnTo>
                  <a:lnTo>
                    <a:pt x="191" y="73"/>
                  </a:lnTo>
                  <a:lnTo>
                    <a:pt x="190" y="76"/>
                  </a:lnTo>
                  <a:lnTo>
                    <a:pt x="190" y="78"/>
                  </a:lnTo>
                  <a:lnTo>
                    <a:pt x="189" y="79"/>
                  </a:lnTo>
                  <a:lnTo>
                    <a:pt x="189" y="82"/>
                  </a:lnTo>
                  <a:lnTo>
                    <a:pt x="188" y="84"/>
                  </a:lnTo>
                  <a:lnTo>
                    <a:pt x="187" y="86"/>
                  </a:lnTo>
                  <a:lnTo>
                    <a:pt x="187" y="89"/>
                  </a:lnTo>
                  <a:lnTo>
                    <a:pt x="186" y="91"/>
                  </a:lnTo>
                  <a:lnTo>
                    <a:pt x="186" y="94"/>
                  </a:lnTo>
                  <a:lnTo>
                    <a:pt x="185" y="96"/>
                  </a:lnTo>
                  <a:lnTo>
                    <a:pt x="185" y="99"/>
                  </a:lnTo>
                  <a:lnTo>
                    <a:pt x="185" y="101"/>
                  </a:lnTo>
                  <a:lnTo>
                    <a:pt x="185" y="104"/>
                  </a:lnTo>
                  <a:lnTo>
                    <a:pt x="184" y="106"/>
                  </a:lnTo>
                  <a:lnTo>
                    <a:pt x="183" y="109"/>
                  </a:lnTo>
                  <a:lnTo>
                    <a:pt x="183" y="112"/>
                  </a:lnTo>
                  <a:lnTo>
                    <a:pt x="182" y="115"/>
                  </a:lnTo>
                  <a:lnTo>
                    <a:pt x="182" y="117"/>
                  </a:lnTo>
                  <a:lnTo>
                    <a:pt x="181" y="120"/>
                  </a:lnTo>
                  <a:lnTo>
                    <a:pt x="180" y="122"/>
                  </a:lnTo>
                  <a:lnTo>
                    <a:pt x="180" y="125"/>
                  </a:lnTo>
                  <a:lnTo>
                    <a:pt x="179" y="127"/>
                  </a:lnTo>
                  <a:lnTo>
                    <a:pt x="178" y="130"/>
                  </a:lnTo>
                  <a:lnTo>
                    <a:pt x="178" y="133"/>
                  </a:lnTo>
                  <a:lnTo>
                    <a:pt x="178" y="135"/>
                  </a:lnTo>
                  <a:lnTo>
                    <a:pt x="177" y="138"/>
                  </a:lnTo>
                  <a:lnTo>
                    <a:pt x="176" y="140"/>
                  </a:lnTo>
                  <a:lnTo>
                    <a:pt x="175" y="142"/>
                  </a:lnTo>
                  <a:lnTo>
                    <a:pt x="175" y="145"/>
                  </a:lnTo>
                  <a:lnTo>
                    <a:pt x="174" y="147"/>
                  </a:lnTo>
                  <a:lnTo>
                    <a:pt x="174" y="149"/>
                  </a:lnTo>
                  <a:lnTo>
                    <a:pt x="173" y="151"/>
                  </a:lnTo>
                  <a:lnTo>
                    <a:pt x="173" y="154"/>
                  </a:lnTo>
                  <a:lnTo>
                    <a:pt x="173" y="156"/>
                  </a:lnTo>
                  <a:lnTo>
                    <a:pt x="172" y="158"/>
                  </a:lnTo>
                  <a:lnTo>
                    <a:pt x="172" y="160"/>
                  </a:lnTo>
                  <a:lnTo>
                    <a:pt x="172" y="162"/>
                  </a:lnTo>
                  <a:lnTo>
                    <a:pt x="171" y="163"/>
                  </a:lnTo>
                  <a:lnTo>
                    <a:pt x="170" y="165"/>
                  </a:lnTo>
                  <a:lnTo>
                    <a:pt x="170" y="167"/>
                  </a:lnTo>
                  <a:lnTo>
                    <a:pt x="170" y="169"/>
                  </a:lnTo>
                  <a:lnTo>
                    <a:pt x="169" y="169"/>
                  </a:lnTo>
                  <a:lnTo>
                    <a:pt x="169" y="171"/>
                  </a:lnTo>
                  <a:lnTo>
                    <a:pt x="168" y="172"/>
                  </a:lnTo>
                  <a:lnTo>
                    <a:pt x="168" y="173"/>
                  </a:lnTo>
                  <a:lnTo>
                    <a:pt x="167" y="174"/>
                  </a:lnTo>
                  <a:lnTo>
                    <a:pt x="167" y="175"/>
                  </a:lnTo>
                  <a:lnTo>
                    <a:pt x="166" y="175"/>
                  </a:lnTo>
                  <a:lnTo>
                    <a:pt x="166" y="176"/>
                  </a:lnTo>
                  <a:lnTo>
                    <a:pt x="165" y="177"/>
                  </a:lnTo>
                  <a:lnTo>
                    <a:pt x="164" y="178"/>
                  </a:lnTo>
                  <a:lnTo>
                    <a:pt x="163" y="178"/>
                  </a:lnTo>
                  <a:lnTo>
                    <a:pt x="162" y="180"/>
                  </a:lnTo>
                  <a:lnTo>
                    <a:pt x="160" y="180"/>
                  </a:lnTo>
                  <a:lnTo>
                    <a:pt x="159" y="181"/>
                  </a:lnTo>
                  <a:lnTo>
                    <a:pt x="157" y="181"/>
                  </a:lnTo>
                  <a:lnTo>
                    <a:pt x="155" y="182"/>
                  </a:lnTo>
                  <a:lnTo>
                    <a:pt x="153" y="183"/>
                  </a:lnTo>
                  <a:lnTo>
                    <a:pt x="151" y="184"/>
                  </a:lnTo>
                  <a:lnTo>
                    <a:pt x="149" y="184"/>
                  </a:lnTo>
                  <a:lnTo>
                    <a:pt x="148" y="184"/>
                  </a:lnTo>
                  <a:lnTo>
                    <a:pt x="147" y="184"/>
                  </a:lnTo>
                  <a:lnTo>
                    <a:pt x="146" y="184"/>
                  </a:lnTo>
                  <a:lnTo>
                    <a:pt x="145" y="184"/>
                  </a:lnTo>
                  <a:lnTo>
                    <a:pt x="144" y="184"/>
                  </a:lnTo>
                  <a:lnTo>
                    <a:pt x="142" y="184"/>
                  </a:lnTo>
                  <a:lnTo>
                    <a:pt x="141" y="185"/>
                  </a:lnTo>
                  <a:lnTo>
                    <a:pt x="139" y="185"/>
                  </a:lnTo>
                  <a:lnTo>
                    <a:pt x="137" y="185"/>
                  </a:lnTo>
                  <a:lnTo>
                    <a:pt x="136" y="185"/>
                  </a:lnTo>
                  <a:lnTo>
                    <a:pt x="135" y="186"/>
                  </a:lnTo>
                  <a:lnTo>
                    <a:pt x="134" y="186"/>
                  </a:lnTo>
                  <a:lnTo>
                    <a:pt x="132" y="186"/>
                  </a:lnTo>
                  <a:lnTo>
                    <a:pt x="130" y="186"/>
                  </a:lnTo>
                  <a:lnTo>
                    <a:pt x="128" y="186"/>
                  </a:lnTo>
                  <a:lnTo>
                    <a:pt x="127" y="186"/>
                  </a:lnTo>
                  <a:lnTo>
                    <a:pt x="125" y="186"/>
                  </a:lnTo>
                  <a:lnTo>
                    <a:pt x="123" y="186"/>
                  </a:lnTo>
                  <a:lnTo>
                    <a:pt x="121" y="186"/>
                  </a:lnTo>
                  <a:lnTo>
                    <a:pt x="120" y="186"/>
                  </a:lnTo>
                  <a:lnTo>
                    <a:pt x="119" y="186"/>
                  </a:lnTo>
                  <a:lnTo>
                    <a:pt x="116" y="185"/>
                  </a:lnTo>
                  <a:lnTo>
                    <a:pt x="115" y="185"/>
                  </a:lnTo>
                  <a:lnTo>
                    <a:pt x="113" y="185"/>
                  </a:lnTo>
                  <a:lnTo>
                    <a:pt x="111" y="185"/>
                  </a:lnTo>
                  <a:lnTo>
                    <a:pt x="109" y="185"/>
                  </a:lnTo>
                  <a:lnTo>
                    <a:pt x="108" y="185"/>
                  </a:lnTo>
                  <a:lnTo>
                    <a:pt x="106" y="184"/>
                  </a:lnTo>
                  <a:lnTo>
                    <a:pt x="104" y="184"/>
                  </a:lnTo>
                  <a:lnTo>
                    <a:pt x="102" y="184"/>
                  </a:lnTo>
                  <a:lnTo>
                    <a:pt x="100" y="184"/>
                  </a:lnTo>
                  <a:lnTo>
                    <a:pt x="97" y="184"/>
                  </a:lnTo>
                  <a:lnTo>
                    <a:pt x="95" y="184"/>
                  </a:lnTo>
                  <a:lnTo>
                    <a:pt x="94" y="184"/>
                  </a:lnTo>
                  <a:lnTo>
                    <a:pt x="92" y="184"/>
                  </a:lnTo>
                  <a:lnTo>
                    <a:pt x="90" y="183"/>
                  </a:lnTo>
                  <a:lnTo>
                    <a:pt x="88" y="183"/>
                  </a:lnTo>
                  <a:lnTo>
                    <a:pt x="86" y="182"/>
                  </a:lnTo>
                  <a:lnTo>
                    <a:pt x="84" y="182"/>
                  </a:lnTo>
                  <a:lnTo>
                    <a:pt x="82" y="181"/>
                  </a:lnTo>
                  <a:lnTo>
                    <a:pt x="80" y="181"/>
                  </a:lnTo>
                  <a:lnTo>
                    <a:pt x="78" y="181"/>
                  </a:lnTo>
                  <a:lnTo>
                    <a:pt x="76" y="181"/>
                  </a:lnTo>
                  <a:lnTo>
                    <a:pt x="74" y="180"/>
                  </a:lnTo>
                  <a:lnTo>
                    <a:pt x="72" y="179"/>
                  </a:lnTo>
                  <a:lnTo>
                    <a:pt x="70" y="178"/>
                  </a:lnTo>
                  <a:lnTo>
                    <a:pt x="68" y="178"/>
                  </a:lnTo>
                  <a:lnTo>
                    <a:pt x="66" y="178"/>
                  </a:lnTo>
                  <a:lnTo>
                    <a:pt x="64" y="177"/>
                  </a:lnTo>
                  <a:lnTo>
                    <a:pt x="62" y="176"/>
                  </a:lnTo>
                  <a:lnTo>
                    <a:pt x="61" y="176"/>
                  </a:lnTo>
                  <a:lnTo>
                    <a:pt x="58" y="175"/>
                  </a:lnTo>
                  <a:lnTo>
                    <a:pt x="57" y="175"/>
                  </a:lnTo>
                  <a:lnTo>
                    <a:pt x="56" y="175"/>
                  </a:lnTo>
                  <a:lnTo>
                    <a:pt x="54" y="174"/>
                  </a:lnTo>
                  <a:lnTo>
                    <a:pt x="52" y="173"/>
                  </a:lnTo>
                  <a:lnTo>
                    <a:pt x="51" y="172"/>
                  </a:lnTo>
                  <a:lnTo>
                    <a:pt x="49" y="172"/>
                  </a:lnTo>
                  <a:lnTo>
                    <a:pt x="48" y="172"/>
                  </a:lnTo>
                  <a:lnTo>
                    <a:pt x="46" y="171"/>
                  </a:lnTo>
                  <a:lnTo>
                    <a:pt x="44" y="170"/>
                  </a:lnTo>
                  <a:lnTo>
                    <a:pt x="43" y="169"/>
                  </a:lnTo>
                  <a:lnTo>
                    <a:pt x="42" y="169"/>
                  </a:lnTo>
                  <a:lnTo>
                    <a:pt x="41" y="169"/>
                  </a:lnTo>
                  <a:lnTo>
                    <a:pt x="39" y="168"/>
                  </a:lnTo>
                  <a:lnTo>
                    <a:pt x="38" y="167"/>
                  </a:lnTo>
                  <a:lnTo>
                    <a:pt x="37" y="167"/>
                  </a:lnTo>
                  <a:lnTo>
                    <a:pt x="35" y="166"/>
                  </a:lnTo>
                  <a:lnTo>
                    <a:pt x="34" y="166"/>
                  </a:lnTo>
                  <a:lnTo>
                    <a:pt x="32" y="165"/>
                  </a:lnTo>
                  <a:lnTo>
                    <a:pt x="31" y="165"/>
                  </a:lnTo>
                  <a:lnTo>
                    <a:pt x="30" y="163"/>
                  </a:lnTo>
                  <a:lnTo>
                    <a:pt x="28" y="163"/>
                  </a:lnTo>
                  <a:lnTo>
                    <a:pt x="25" y="162"/>
                  </a:lnTo>
                  <a:lnTo>
                    <a:pt x="23" y="160"/>
                  </a:lnTo>
                  <a:lnTo>
                    <a:pt x="21" y="160"/>
                  </a:lnTo>
                  <a:lnTo>
                    <a:pt x="20" y="159"/>
                  </a:lnTo>
                  <a:lnTo>
                    <a:pt x="18" y="157"/>
                  </a:lnTo>
                  <a:lnTo>
                    <a:pt x="17" y="157"/>
                  </a:lnTo>
                  <a:lnTo>
                    <a:pt x="16" y="156"/>
                  </a:lnTo>
                  <a:lnTo>
                    <a:pt x="15" y="156"/>
                  </a:lnTo>
                  <a:lnTo>
                    <a:pt x="13" y="154"/>
                  </a:lnTo>
                  <a:lnTo>
                    <a:pt x="12" y="154"/>
                  </a:lnTo>
                  <a:lnTo>
                    <a:pt x="11" y="153"/>
                  </a:lnTo>
                  <a:lnTo>
                    <a:pt x="11" y="152"/>
                  </a:lnTo>
                  <a:lnTo>
                    <a:pt x="12" y="152"/>
                  </a:lnTo>
                  <a:lnTo>
                    <a:pt x="12" y="151"/>
                  </a:lnTo>
                  <a:lnTo>
                    <a:pt x="14" y="149"/>
                  </a:lnTo>
                  <a:lnTo>
                    <a:pt x="15" y="148"/>
                  </a:lnTo>
                  <a:lnTo>
                    <a:pt x="16" y="146"/>
                  </a:lnTo>
                  <a:lnTo>
                    <a:pt x="17" y="145"/>
                  </a:lnTo>
                  <a:lnTo>
                    <a:pt x="17" y="144"/>
                  </a:lnTo>
                  <a:lnTo>
                    <a:pt x="18" y="142"/>
                  </a:lnTo>
                  <a:lnTo>
                    <a:pt x="19" y="142"/>
                  </a:lnTo>
                  <a:lnTo>
                    <a:pt x="20" y="141"/>
                  </a:lnTo>
                  <a:lnTo>
                    <a:pt x="21" y="139"/>
                  </a:lnTo>
                  <a:lnTo>
                    <a:pt x="21" y="138"/>
                  </a:lnTo>
                  <a:lnTo>
                    <a:pt x="22" y="137"/>
                  </a:lnTo>
                  <a:lnTo>
                    <a:pt x="23" y="136"/>
                  </a:lnTo>
                  <a:lnTo>
                    <a:pt x="24" y="134"/>
                  </a:lnTo>
                  <a:lnTo>
                    <a:pt x="24" y="133"/>
                  </a:lnTo>
                  <a:lnTo>
                    <a:pt x="25" y="132"/>
                  </a:lnTo>
                  <a:lnTo>
                    <a:pt x="26" y="130"/>
                  </a:lnTo>
                  <a:lnTo>
                    <a:pt x="27" y="129"/>
                  </a:lnTo>
                  <a:lnTo>
                    <a:pt x="27" y="128"/>
                  </a:lnTo>
                  <a:lnTo>
                    <a:pt x="28" y="127"/>
                  </a:lnTo>
                  <a:lnTo>
                    <a:pt x="28" y="126"/>
                  </a:lnTo>
                  <a:lnTo>
                    <a:pt x="28" y="124"/>
                  </a:lnTo>
                  <a:lnTo>
                    <a:pt x="29" y="124"/>
                  </a:lnTo>
                  <a:lnTo>
                    <a:pt x="29" y="122"/>
                  </a:lnTo>
                  <a:lnTo>
                    <a:pt x="29" y="121"/>
                  </a:lnTo>
                  <a:lnTo>
                    <a:pt x="29" y="120"/>
                  </a:lnTo>
                  <a:lnTo>
                    <a:pt x="29" y="118"/>
                  </a:lnTo>
                  <a:lnTo>
                    <a:pt x="29" y="118"/>
                  </a:lnTo>
                  <a:lnTo>
                    <a:pt x="29" y="116"/>
                  </a:lnTo>
                  <a:lnTo>
                    <a:pt x="29" y="115"/>
                  </a:lnTo>
                  <a:lnTo>
                    <a:pt x="29" y="114"/>
                  </a:lnTo>
                  <a:lnTo>
                    <a:pt x="29" y="113"/>
                  </a:lnTo>
                  <a:lnTo>
                    <a:pt x="29" y="112"/>
                  </a:lnTo>
                  <a:lnTo>
                    <a:pt x="29" y="111"/>
                  </a:lnTo>
                  <a:lnTo>
                    <a:pt x="29" y="110"/>
                  </a:lnTo>
                  <a:lnTo>
                    <a:pt x="29" y="109"/>
                  </a:lnTo>
                  <a:lnTo>
                    <a:pt x="29" y="107"/>
                  </a:lnTo>
                  <a:lnTo>
                    <a:pt x="30" y="106"/>
                  </a:lnTo>
                  <a:lnTo>
                    <a:pt x="30" y="104"/>
                  </a:lnTo>
                  <a:lnTo>
                    <a:pt x="30" y="103"/>
                  </a:lnTo>
                  <a:lnTo>
                    <a:pt x="30" y="101"/>
                  </a:lnTo>
                  <a:lnTo>
                    <a:pt x="30" y="100"/>
                  </a:lnTo>
                  <a:lnTo>
                    <a:pt x="30" y="99"/>
                  </a:lnTo>
                  <a:lnTo>
                    <a:pt x="30" y="99"/>
                  </a:lnTo>
                  <a:lnTo>
                    <a:pt x="30" y="100"/>
                  </a:lnTo>
                  <a:lnTo>
                    <a:pt x="31" y="101"/>
                  </a:lnTo>
                  <a:lnTo>
                    <a:pt x="32" y="102"/>
                  </a:lnTo>
                  <a:lnTo>
                    <a:pt x="33" y="103"/>
                  </a:lnTo>
                  <a:lnTo>
                    <a:pt x="35" y="104"/>
                  </a:lnTo>
                  <a:lnTo>
                    <a:pt x="37" y="106"/>
                  </a:lnTo>
                  <a:lnTo>
                    <a:pt x="38" y="106"/>
                  </a:lnTo>
                  <a:lnTo>
                    <a:pt x="40" y="108"/>
                  </a:lnTo>
                  <a:lnTo>
                    <a:pt x="41" y="109"/>
                  </a:lnTo>
                  <a:lnTo>
                    <a:pt x="43" y="109"/>
                  </a:lnTo>
                  <a:lnTo>
                    <a:pt x="44" y="109"/>
                  </a:lnTo>
                  <a:lnTo>
                    <a:pt x="45" y="109"/>
                  </a:lnTo>
                  <a:lnTo>
                    <a:pt x="46" y="109"/>
                  </a:lnTo>
                  <a:lnTo>
                    <a:pt x="48" y="109"/>
                  </a:lnTo>
                  <a:lnTo>
                    <a:pt x="49" y="107"/>
                  </a:lnTo>
                  <a:lnTo>
                    <a:pt x="51" y="106"/>
                  </a:lnTo>
                  <a:lnTo>
                    <a:pt x="52" y="105"/>
                  </a:lnTo>
                  <a:lnTo>
                    <a:pt x="52" y="104"/>
                  </a:lnTo>
                  <a:lnTo>
                    <a:pt x="52" y="103"/>
                  </a:lnTo>
                  <a:lnTo>
                    <a:pt x="52" y="102"/>
                  </a:lnTo>
                  <a:lnTo>
                    <a:pt x="51" y="101"/>
                  </a:lnTo>
                  <a:lnTo>
                    <a:pt x="50" y="100"/>
                  </a:lnTo>
                  <a:lnTo>
                    <a:pt x="49" y="100"/>
                  </a:lnTo>
                  <a:lnTo>
                    <a:pt x="47" y="99"/>
                  </a:lnTo>
                  <a:lnTo>
                    <a:pt x="46" y="97"/>
                  </a:lnTo>
                  <a:lnTo>
                    <a:pt x="44" y="96"/>
                  </a:lnTo>
                  <a:lnTo>
                    <a:pt x="43" y="94"/>
                  </a:lnTo>
                  <a:lnTo>
                    <a:pt x="42" y="94"/>
                  </a:lnTo>
                  <a:lnTo>
                    <a:pt x="41" y="92"/>
                  </a:lnTo>
                  <a:lnTo>
                    <a:pt x="40" y="91"/>
                  </a:lnTo>
                  <a:lnTo>
                    <a:pt x="39" y="90"/>
                  </a:lnTo>
                  <a:lnTo>
                    <a:pt x="38" y="89"/>
                  </a:lnTo>
                  <a:lnTo>
                    <a:pt x="36" y="88"/>
                  </a:lnTo>
                  <a:lnTo>
                    <a:pt x="35" y="86"/>
                  </a:lnTo>
                  <a:lnTo>
                    <a:pt x="34" y="85"/>
                  </a:lnTo>
                  <a:lnTo>
                    <a:pt x="32" y="84"/>
                  </a:lnTo>
                  <a:lnTo>
                    <a:pt x="31" y="82"/>
                  </a:lnTo>
                  <a:lnTo>
                    <a:pt x="30" y="81"/>
                  </a:lnTo>
                  <a:lnTo>
                    <a:pt x="29" y="79"/>
                  </a:lnTo>
                  <a:lnTo>
                    <a:pt x="29" y="78"/>
                  </a:lnTo>
                  <a:lnTo>
                    <a:pt x="27" y="76"/>
                  </a:lnTo>
                  <a:lnTo>
                    <a:pt x="26" y="75"/>
                  </a:lnTo>
                  <a:lnTo>
                    <a:pt x="25" y="73"/>
                  </a:lnTo>
                  <a:lnTo>
                    <a:pt x="24" y="72"/>
                  </a:lnTo>
                  <a:lnTo>
                    <a:pt x="23" y="70"/>
                  </a:lnTo>
                  <a:lnTo>
                    <a:pt x="23" y="69"/>
                  </a:lnTo>
                  <a:lnTo>
                    <a:pt x="22" y="67"/>
                  </a:lnTo>
                  <a:lnTo>
                    <a:pt x="21" y="65"/>
                  </a:lnTo>
                  <a:lnTo>
                    <a:pt x="21" y="64"/>
                  </a:lnTo>
                  <a:lnTo>
                    <a:pt x="21" y="63"/>
                  </a:lnTo>
                  <a:lnTo>
                    <a:pt x="20" y="61"/>
                  </a:lnTo>
                  <a:lnTo>
                    <a:pt x="20" y="59"/>
                  </a:lnTo>
                  <a:lnTo>
                    <a:pt x="19" y="58"/>
                  </a:lnTo>
                  <a:lnTo>
                    <a:pt x="19" y="56"/>
                  </a:lnTo>
                  <a:lnTo>
                    <a:pt x="19" y="55"/>
                  </a:lnTo>
                  <a:lnTo>
                    <a:pt x="18" y="54"/>
                  </a:lnTo>
                  <a:lnTo>
                    <a:pt x="18" y="52"/>
                  </a:lnTo>
                  <a:lnTo>
                    <a:pt x="18" y="51"/>
                  </a:lnTo>
                  <a:lnTo>
                    <a:pt x="18" y="51"/>
                  </a:lnTo>
                  <a:lnTo>
                    <a:pt x="18" y="49"/>
                  </a:lnTo>
                  <a:lnTo>
                    <a:pt x="18" y="48"/>
                  </a:lnTo>
                  <a:lnTo>
                    <a:pt x="18" y="47"/>
                  </a:lnTo>
                  <a:lnTo>
                    <a:pt x="18" y="45"/>
                  </a:lnTo>
                  <a:lnTo>
                    <a:pt x="17" y="45"/>
                  </a:lnTo>
                  <a:lnTo>
                    <a:pt x="17" y="43"/>
                  </a:lnTo>
                  <a:lnTo>
                    <a:pt x="17" y="42"/>
                  </a:lnTo>
                  <a:lnTo>
                    <a:pt x="17" y="41"/>
                  </a:lnTo>
                  <a:lnTo>
                    <a:pt x="17" y="39"/>
                  </a:lnTo>
                  <a:lnTo>
                    <a:pt x="17" y="39"/>
                  </a:lnTo>
                  <a:lnTo>
                    <a:pt x="17" y="37"/>
                  </a:lnTo>
                  <a:lnTo>
                    <a:pt x="17" y="36"/>
                  </a:lnTo>
                  <a:lnTo>
                    <a:pt x="17" y="35"/>
                  </a:lnTo>
                  <a:lnTo>
                    <a:pt x="17" y="33"/>
                  </a:lnTo>
                  <a:lnTo>
                    <a:pt x="17" y="33"/>
                  </a:lnTo>
                  <a:lnTo>
                    <a:pt x="17" y="31"/>
                  </a:lnTo>
                  <a:lnTo>
                    <a:pt x="17" y="30"/>
                  </a:lnTo>
                  <a:lnTo>
                    <a:pt x="17" y="29"/>
                  </a:lnTo>
                  <a:lnTo>
                    <a:pt x="17" y="28"/>
                  </a:lnTo>
                  <a:lnTo>
                    <a:pt x="17" y="27"/>
                  </a:lnTo>
                  <a:lnTo>
                    <a:pt x="17" y="25"/>
                  </a:lnTo>
                  <a:lnTo>
                    <a:pt x="17" y="24"/>
                  </a:lnTo>
                  <a:lnTo>
                    <a:pt x="17" y="23"/>
                  </a:lnTo>
                  <a:lnTo>
                    <a:pt x="17" y="22"/>
                  </a:lnTo>
                  <a:lnTo>
                    <a:pt x="17" y="21"/>
                  </a:lnTo>
                  <a:lnTo>
                    <a:pt x="17" y="20"/>
                  </a:lnTo>
                  <a:lnTo>
                    <a:pt x="17" y="18"/>
                  </a:lnTo>
                  <a:lnTo>
                    <a:pt x="16" y="18"/>
                  </a:lnTo>
                  <a:lnTo>
                    <a:pt x="16" y="17"/>
                  </a:lnTo>
                  <a:lnTo>
                    <a:pt x="16" y="15"/>
                  </a:lnTo>
                  <a:lnTo>
                    <a:pt x="16" y="15"/>
                  </a:lnTo>
                  <a:lnTo>
                    <a:pt x="16" y="13"/>
                  </a:lnTo>
                  <a:lnTo>
                    <a:pt x="16" y="12"/>
                  </a:lnTo>
                  <a:lnTo>
                    <a:pt x="16" y="9"/>
                  </a:lnTo>
                  <a:lnTo>
                    <a:pt x="16" y="8"/>
                  </a:lnTo>
                  <a:lnTo>
                    <a:pt x="16" y="7"/>
                  </a:lnTo>
                  <a:lnTo>
                    <a:pt x="16" y="6"/>
                  </a:lnTo>
                  <a:lnTo>
                    <a:pt x="16" y="5"/>
                  </a:lnTo>
                  <a:lnTo>
                    <a:pt x="16" y="4"/>
                  </a:lnTo>
                  <a:lnTo>
                    <a:pt x="3"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252"/>
            <p:cNvSpPr>
              <a:spLocks/>
            </p:cNvSpPr>
            <p:nvPr/>
          </p:nvSpPr>
          <p:spPr bwMode="auto">
            <a:xfrm>
              <a:off x="2736" y="2064"/>
              <a:ext cx="133" cy="222"/>
            </a:xfrm>
            <a:custGeom>
              <a:avLst/>
              <a:gdLst>
                <a:gd name="T0" fmla="*/ 112 w 133"/>
                <a:gd name="T1" fmla="*/ 10 h 222"/>
                <a:gd name="T2" fmla="*/ 113 w 133"/>
                <a:gd name="T3" fmla="*/ 20 h 222"/>
                <a:gd name="T4" fmla="*/ 113 w 133"/>
                <a:gd name="T5" fmla="*/ 28 h 222"/>
                <a:gd name="T6" fmla="*/ 113 w 133"/>
                <a:gd name="T7" fmla="*/ 36 h 222"/>
                <a:gd name="T8" fmla="*/ 113 w 133"/>
                <a:gd name="T9" fmla="*/ 44 h 222"/>
                <a:gd name="T10" fmla="*/ 111 w 133"/>
                <a:gd name="T11" fmla="*/ 56 h 222"/>
                <a:gd name="T12" fmla="*/ 108 w 133"/>
                <a:gd name="T13" fmla="*/ 65 h 222"/>
                <a:gd name="T14" fmla="*/ 102 w 133"/>
                <a:gd name="T15" fmla="*/ 74 h 222"/>
                <a:gd name="T16" fmla="*/ 100 w 133"/>
                <a:gd name="T17" fmla="*/ 83 h 222"/>
                <a:gd name="T18" fmla="*/ 102 w 133"/>
                <a:gd name="T19" fmla="*/ 92 h 222"/>
                <a:gd name="T20" fmla="*/ 104 w 133"/>
                <a:gd name="T21" fmla="*/ 101 h 222"/>
                <a:gd name="T22" fmla="*/ 106 w 133"/>
                <a:gd name="T23" fmla="*/ 113 h 222"/>
                <a:gd name="T24" fmla="*/ 108 w 133"/>
                <a:gd name="T25" fmla="*/ 122 h 222"/>
                <a:gd name="T26" fmla="*/ 108 w 133"/>
                <a:gd name="T27" fmla="*/ 131 h 222"/>
                <a:gd name="T28" fmla="*/ 107 w 133"/>
                <a:gd name="T29" fmla="*/ 140 h 222"/>
                <a:gd name="T30" fmla="*/ 105 w 133"/>
                <a:gd name="T31" fmla="*/ 150 h 222"/>
                <a:gd name="T32" fmla="*/ 104 w 133"/>
                <a:gd name="T33" fmla="*/ 161 h 222"/>
                <a:gd name="T34" fmla="*/ 101 w 133"/>
                <a:gd name="T35" fmla="*/ 170 h 222"/>
                <a:gd name="T36" fmla="*/ 99 w 133"/>
                <a:gd name="T37" fmla="*/ 179 h 222"/>
                <a:gd name="T38" fmla="*/ 97 w 133"/>
                <a:gd name="T39" fmla="*/ 188 h 222"/>
                <a:gd name="T40" fmla="*/ 95 w 133"/>
                <a:gd name="T41" fmla="*/ 194 h 222"/>
                <a:gd name="T42" fmla="*/ 84 w 133"/>
                <a:gd name="T43" fmla="*/ 195 h 222"/>
                <a:gd name="T44" fmla="*/ 71 w 133"/>
                <a:gd name="T45" fmla="*/ 197 h 222"/>
                <a:gd name="T46" fmla="*/ 58 w 133"/>
                <a:gd name="T47" fmla="*/ 198 h 222"/>
                <a:gd name="T48" fmla="*/ 45 w 133"/>
                <a:gd name="T49" fmla="*/ 199 h 222"/>
                <a:gd name="T50" fmla="*/ 31 w 133"/>
                <a:gd name="T51" fmla="*/ 199 h 222"/>
                <a:gd name="T52" fmla="*/ 17 w 133"/>
                <a:gd name="T53" fmla="*/ 198 h 222"/>
                <a:gd name="T54" fmla="*/ 6 w 133"/>
                <a:gd name="T55" fmla="*/ 197 h 222"/>
                <a:gd name="T56" fmla="*/ 14 w 133"/>
                <a:gd name="T57" fmla="*/ 210 h 222"/>
                <a:gd name="T58" fmla="*/ 11 w 133"/>
                <a:gd name="T59" fmla="*/ 219 h 222"/>
                <a:gd name="T60" fmla="*/ 17 w 133"/>
                <a:gd name="T61" fmla="*/ 221 h 222"/>
                <a:gd name="T62" fmla="*/ 31 w 133"/>
                <a:gd name="T63" fmla="*/ 213 h 222"/>
                <a:gd name="T64" fmla="*/ 41 w 133"/>
                <a:gd name="T65" fmla="*/ 208 h 222"/>
                <a:gd name="T66" fmla="*/ 50 w 133"/>
                <a:gd name="T67" fmla="*/ 206 h 222"/>
                <a:gd name="T68" fmla="*/ 63 w 133"/>
                <a:gd name="T69" fmla="*/ 206 h 222"/>
                <a:gd name="T70" fmla="*/ 74 w 133"/>
                <a:gd name="T71" fmla="*/ 206 h 222"/>
                <a:gd name="T72" fmla="*/ 84 w 133"/>
                <a:gd name="T73" fmla="*/ 206 h 222"/>
                <a:gd name="T74" fmla="*/ 98 w 133"/>
                <a:gd name="T75" fmla="*/ 206 h 222"/>
                <a:gd name="T76" fmla="*/ 109 w 133"/>
                <a:gd name="T77" fmla="*/ 206 h 222"/>
                <a:gd name="T78" fmla="*/ 110 w 133"/>
                <a:gd name="T79" fmla="*/ 200 h 222"/>
                <a:gd name="T80" fmla="*/ 112 w 133"/>
                <a:gd name="T81" fmla="*/ 189 h 222"/>
                <a:gd name="T82" fmla="*/ 114 w 133"/>
                <a:gd name="T83" fmla="*/ 182 h 222"/>
                <a:gd name="T84" fmla="*/ 116 w 133"/>
                <a:gd name="T85" fmla="*/ 173 h 222"/>
                <a:gd name="T86" fmla="*/ 118 w 133"/>
                <a:gd name="T87" fmla="*/ 165 h 222"/>
                <a:gd name="T88" fmla="*/ 120 w 133"/>
                <a:gd name="T89" fmla="*/ 157 h 222"/>
                <a:gd name="T90" fmla="*/ 123 w 133"/>
                <a:gd name="T91" fmla="*/ 149 h 222"/>
                <a:gd name="T92" fmla="*/ 123 w 133"/>
                <a:gd name="T93" fmla="*/ 141 h 222"/>
                <a:gd name="T94" fmla="*/ 123 w 133"/>
                <a:gd name="T95" fmla="*/ 133 h 222"/>
                <a:gd name="T96" fmla="*/ 122 w 133"/>
                <a:gd name="T97" fmla="*/ 124 h 222"/>
                <a:gd name="T98" fmla="*/ 121 w 133"/>
                <a:gd name="T99" fmla="*/ 114 h 222"/>
                <a:gd name="T100" fmla="*/ 120 w 133"/>
                <a:gd name="T101" fmla="*/ 104 h 222"/>
                <a:gd name="T102" fmla="*/ 118 w 133"/>
                <a:gd name="T103" fmla="*/ 95 h 222"/>
                <a:gd name="T104" fmla="*/ 117 w 133"/>
                <a:gd name="T105" fmla="*/ 88 h 222"/>
                <a:gd name="T106" fmla="*/ 117 w 133"/>
                <a:gd name="T107" fmla="*/ 80 h 222"/>
                <a:gd name="T108" fmla="*/ 120 w 133"/>
                <a:gd name="T109" fmla="*/ 74 h 222"/>
                <a:gd name="T110" fmla="*/ 123 w 133"/>
                <a:gd name="T111" fmla="*/ 63 h 222"/>
                <a:gd name="T112" fmla="*/ 128 w 133"/>
                <a:gd name="T113" fmla="*/ 51 h 222"/>
                <a:gd name="T114" fmla="*/ 132 w 133"/>
                <a:gd name="T115" fmla="*/ 42 h 222"/>
                <a:gd name="T116" fmla="*/ 133 w 133"/>
                <a:gd name="T117" fmla="*/ 36 h 222"/>
                <a:gd name="T118" fmla="*/ 132 w 133"/>
                <a:gd name="T119" fmla="*/ 27 h 222"/>
                <a:gd name="T120" fmla="*/ 129 w 133"/>
                <a:gd name="T121" fmla="*/ 16 h 222"/>
                <a:gd name="T122" fmla="*/ 126 w 133"/>
                <a:gd name="T123" fmla="*/ 5 h 222"/>
                <a:gd name="T124" fmla="*/ 112 w 133"/>
                <a:gd name="T125" fmla="*/ 4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3" h="222">
                  <a:moveTo>
                    <a:pt x="112" y="4"/>
                  </a:moveTo>
                  <a:lnTo>
                    <a:pt x="112" y="4"/>
                  </a:lnTo>
                  <a:lnTo>
                    <a:pt x="112" y="6"/>
                  </a:lnTo>
                  <a:lnTo>
                    <a:pt x="112" y="7"/>
                  </a:lnTo>
                  <a:lnTo>
                    <a:pt x="112" y="8"/>
                  </a:lnTo>
                  <a:lnTo>
                    <a:pt x="112" y="9"/>
                  </a:lnTo>
                  <a:lnTo>
                    <a:pt x="112" y="10"/>
                  </a:lnTo>
                  <a:lnTo>
                    <a:pt x="112" y="12"/>
                  </a:lnTo>
                  <a:lnTo>
                    <a:pt x="112" y="13"/>
                  </a:lnTo>
                  <a:lnTo>
                    <a:pt x="112" y="16"/>
                  </a:lnTo>
                  <a:lnTo>
                    <a:pt x="113" y="17"/>
                  </a:lnTo>
                  <a:lnTo>
                    <a:pt x="113" y="19"/>
                  </a:lnTo>
                  <a:lnTo>
                    <a:pt x="113" y="19"/>
                  </a:lnTo>
                  <a:lnTo>
                    <a:pt x="113" y="20"/>
                  </a:lnTo>
                  <a:lnTo>
                    <a:pt x="113" y="22"/>
                  </a:lnTo>
                  <a:lnTo>
                    <a:pt x="113" y="22"/>
                  </a:lnTo>
                  <a:lnTo>
                    <a:pt x="113" y="24"/>
                  </a:lnTo>
                  <a:lnTo>
                    <a:pt x="113" y="25"/>
                  </a:lnTo>
                  <a:lnTo>
                    <a:pt x="113" y="26"/>
                  </a:lnTo>
                  <a:lnTo>
                    <a:pt x="113" y="27"/>
                  </a:lnTo>
                  <a:lnTo>
                    <a:pt x="113" y="28"/>
                  </a:lnTo>
                  <a:lnTo>
                    <a:pt x="113" y="29"/>
                  </a:lnTo>
                  <a:lnTo>
                    <a:pt x="113" y="31"/>
                  </a:lnTo>
                  <a:lnTo>
                    <a:pt x="113" y="31"/>
                  </a:lnTo>
                  <a:lnTo>
                    <a:pt x="113" y="33"/>
                  </a:lnTo>
                  <a:lnTo>
                    <a:pt x="113" y="34"/>
                  </a:lnTo>
                  <a:lnTo>
                    <a:pt x="113" y="35"/>
                  </a:lnTo>
                  <a:lnTo>
                    <a:pt x="113" y="36"/>
                  </a:lnTo>
                  <a:lnTo>
                    <a:pt x="113" y="37"/>
                  </a:lnTo>
                  <a:lnTo>
                    <a:pt x="113" y="38"/>
                  </a:lnTo>
                  <a:lnTo>
                    <a:pt x="113" y="40"/>
                  </a:lnTo>
                  <a:lnTo>
                    <a:pt x="113" y="40"/>
                  </a:lnTo>
                  <a:lnTo>
                    <a:pt x="113" y="42"/>
                  </a:lnTo>
                  <a:lnTo>
                    <a:pt x="113" y="43"/>
                  </a:lnTo>
                  <a:lnTo>
                    <a:pt x="113" y="44"/>
                  </a:lnTo>
                  <a:lnTo>
                    <a:pt x="113" y="46"/>
                  </a:lnTo>
                  <a:lnTo>
                    <a:pt x="112" y="48"/>
                  </a:lnTo>
                  <a:lnTo>
                    <a:pt x="112" y="49"/>
                  </a:lnTo>
                  <a:lnTo>
                    <a:pt x="112" y="52"/>
                  </a:lnTo>
                  <a:lnTo>
                    <a:pt x="112" y="53"/>
                  </a:lnTo>
                  <a:lnTo>
                    <a:pt x="112" y="55"/>
                  </a:lnTo>
                  <a:lnTo>
                    <a:pt x="111" y="56"/>
                  </a:lnTo>
                  <a:lnTo>
                    <a:pt x="111" y="58"/>
                  </a:lnTo>
                  <a:lnTo>
                    <a:pt x="110" y="58"/>
                  </a:lnTo>
                  <a:lnTo>
                    <a:pt x="110" y="59"/>
                  </a:lnTo>
                  <a:lnTo>
                    <a:pt x="110" y="61"/>
                  </a:lnTo>
                  <a:lnTo>
                    <a:pt x="110" y="61"/>
                  </a:lnTo>
                  <a:lnTo>
                    <a:pt x="109" y="63"/>
                  </a:lnTo>
                  <a:lnTo>
                    <a:pt x="108" y="65"/>
                  </a:lnTo>
                  <a:lnTo>
                    <a:pt x="107" y="67"/>
                  </a:lnTo>
                  <a:lnTo>
                    <a:pt x="106" y="67"/>
                  </a:lnTo>
                  <a:lnTo>
                    <a:pt x="105" y="69"/>
                  </a:lnTo>
                  <a:lnTo>
                    <a:pt x="105" y="71"/>
                  </a:lnTo>
                  <a:lnTo>
                    <a:pt x="104" y="72"/>
                  </a:lnTo>
                  <a:lnTo>
                    <a:pt x="103" y="74"/>
                  </a:lnTo>
                  <a:lnTo>
                    <a:pt x="102" y="74"/>
                  </a:lnTo>
                  <a:lnTo>
                    <a:pt x="101" y="76"/>
                  </a:lnTo>
                  <a:lnTo>
                    <a:pt x="101" y="77"/>
                  </a:lnTo>
                  <a:lnTo>
                    <a:pt x="100" y="78"/>
                  </a:lnTo>
                  <a:lnTo>
                    <a:pt x="100" y="80"/>
                  </a:lnTo>
                  <a:lnTo>
                    <a:pt x="100" y="81"/>
                  </a:lnTo>
                  <a:lnTo>
                    <a:pt x="100" y="82"/>
                  </a:lnTo>
                  <a:lnTo>
                    <a:pt x="100" y="83"/>
                  </a:lnTo>
                  <a:lnTo>
                    <a:pt x="101" y="85"/>
                  </a:lnTo>
                  <a:lnTo>
                    <a:pt x="101" y="87"/>
                  </a:lnTo>
                  <a:lnTo>
                    <a:pt x="101" y="88"/>
                  </a:lnTo>
                  <a:lnTo>
                    <a:pt x="101" y="89"/>
                  </a:lnTo>
                  <a:lnTo>
                    <a:pt x="101" y="90"/>
                  </a:lnTo>
                  <a:lnTo>
                    <a:pt x="102" y="91"/>
                  </a:lnTo>
                  <a:lnTo>
                    <a:pt x="102" y="92"/>
                  </a:lnTo>
                  <a:lnTo>
                    <a:pt x="102" y="93"/>
                  </a:lnTo>
                  <a:lnTo>
                    <a:pt x="102" y="95"/>
                  </a:lnTo>
                  <a:lnTo>
                    <a:pt x="103" y="96"/>
                  </a:lnTo>
                  <a:lnTo>
                    <a:pt x="103" y="97"/>
                  </a:lnTo>
                  <a:lnTo>
                    <a:pt x="103" y="98"/>
                  </a:lnTo>
                  <a:lnTo>
                    <a:pt x="103" y="100"/>
                  </a:lnTo>
                  <a:lnTo>
                    <a:pt x="104" y="101"/>
                  </a:lnTo>
                  <a:lnTo>
                    <a:pt x="104" y="103"/>
                  </a:lnTo>
                  <a:lnTo>
                    <a:pt x="105" y="104"/>
                  </a:lnTo>
                  <a:lnTo>
                    <a:pt x="105" y="106"/>
                  </a:lnTo>
                  <a:lnTo>
                    <a:pt x="105" y="108"/>
                  </a:lnTo>
                  <a:lnTo>
                    <a:pt x="105" y="110"/>
                  </a:lnTo>
                  <a:lnTo>
                    <a:pt x="106" y="111"/>
                  </a:lnTo>
                  <a:lnTo>
                    <a:pt x="106" y="113"/>
                  </a:lnTo>
                  <a:lnTo>
                    <a:pt x="107" y="115"/>
                  </a:lnTo>
                  <a:lnTo>
                    <a:pt x="107" y="116"/>
                  </a:lnTo>
                  <a:lnTo>
                    <a:pt x="107" y="119"/>
                  </a:lnTo>
                  <a:lnTo>
                    <a:pt x="107" y="119"/>
                  </a:lnTo>
                  <a:lnTo>
                    <a:pt x="107" y="120"/>
                  </a:lnTo>
                  <a:lnTo>
                    <a:pt x="108" y="122"/>
                  </a:lnTo>
                  <a:lnTo>
                    <a:pt x="108" y="122"/>
                  </a:lnTo>
                  <a:lnTo>
                    <a:pt x="108" y="123"/>
                  </a:lnTo>
                  <a:lnTo>
                    <a:pt x="108" y="125"/>
                  </a:lnTo>
                  <a:lnTo>
                    <a:pt x="108" y="125"/>
                  </a:lnTo>
                  <a:lnTo>
                    <a:pt x="108" y="127"/>
                  </a:lnTo>
                  <a:lnTo>
                    <a:pt x="108" y="128"/>
                  </a:lnTo>
                  <a:lnTo>
                    <a:pt x="108" y="129"/>
                  </a:lnTo>
                  <a:lnTo>
                    <a:pt x="108" y="131"/>
                  </a:lnTo>
                  <a:lnTo>
                    <a:pt x="108" y="132"/>
                  </a:lnTo>
                  <a:lnTo>
                    <a:pt x="108" y="133"/>
                  </a:lnTo>
                  <a:lnTo>
                    <a:pt x="108" y="134"/>
                  </a:lnTo>
                  <a:lnTo>
                    <a:pt x="107" y="135"/>
                  </a:lnTo>
                  <a:lnTo>
                    <a:pt x="107" y="137"/>
                  </a:lnTo>
                  <a:lnTo>
                    <a:pt x="107" y="138"/>
                  </a:lnTo>
                  <a:lnTo>
                    <a:pt x="107" y="140"/>
                  </a:lnTo>
                  <a:lnTo>
                    <a:pt x="107" y="141"/>
                  </a:lnTo>
                  <a:lnTo>
                    <a:pt x="107" y="143"/>
                  </a:lnTo>
                  <a:lnTo>
                    <a:pt x="107" y="144"/>
                  </a:lnTo>
                  <a:lnTo>
                    <a:pt x="107" y="146"/>
                  </a:lnTo>
                  <a:lnTo>
                    <a:pt x="106" y="147"/>
                  </a:lnTo>
                  <a:lnTo>
                    <a:pt x="106" y="149"/>
                  </a:lnTo>
                  <a:lnTo>
                    <a:pt x="105" y="150"/>
                  </a:lnTo>
                  <a:lnTo>
                    <a:pt x="105" y="152"/>
                  </a:lnTo>
                  <a:lnTo>
                    <a:pt x="105" y="153"/>
                  </a:lnTo>
                  <a:lnTo>
                    <a:pt x="105" y="155"/>
                  </a:lnTo>
                  <a:lnTo>
                    <a:pt x="105" y="156"/>
                  </a:lnTo>
                  <a:lnTo>
                    <a:pt x="104" y="158"/>
                  </a:lnTo>
                  <a:lnTo>
                    <a:pt x="104" y="159"/>
                  </a:lnTo>
                  <a:lnTo>
                    <a:pt x="104" y="161"/>
                  </a:lnTo>
                  <a:lnTo>
                    <a:pt x="103" y="162"/>
                  </a:lnTo>
                  <a:lnTo>
                    <a:pt x="103" y="163"/>
                  </a:lnTo>
                  <a:lnTo>
                    <a:pt x="103" y="164"/>
                  </a:lnTo>
                  <a:lnTo>
                    <a:pt x="103" y="167"/>
                  </a:lnTo>
                  <a:lnTo>
                    <a:pt x="102" y="167"/>
                  </a:lnTo>
                  <a:lnTo>
                    <a:pt x="102" y="169"/>
                  </a:lnTo>
                  <a:lnTo>
                    <a:pt x="101" y="170"/>
                  </a:lnTo>
                  <a:lnTo>
                    <a:pt x="101" y="172"/>
                  </a:lnTo>
                  <a:lnTo>
                    <a:pt x="101" y="173"/>
                  </a:lnTo>
                  <a:lnTo>
                    <a:pt x="100" y="174"/>
                  </a:lnTo>
                  <a:lnTo>
                    <a:pt x="100" y="176"/>
                  </a:lnTo>
                  <a:lnTo>
                    <a:pt x="100" y="177"/>
                  </a:lnTo>
                  <a:lnTo>
                    <a:pt x="99" y="178"/>
                  </a:lnTo>
                  <a:lnTo>
                    <a:pt x="99" y="179"/>
                  </a:lnTo>
                  <a:lnTo>
                    <a:pt x="99" y="180"/>
                  </a:lnTo>
                  <a:lnTo>
                    <a:pt x="98" y="182"/>
                  </a:lnTo>
                  <a:lnTo>
                    <a:pt x="98" y="182"/>
                  </a:lnTo>
                  <a:lnTo>
                    <a:pt x="98" y="184"/>
                  </a:lnTo>
                  <a:lnTo>
                    <a:pt x="98" y="185"/>
                  </a:lnTo>
                  <a:lnTo>
                    <a:pt x="98" y="185"/>
                  </a:lnTo>
                  <a:lnTo>
                    <a:pt x="97" y="188"/>
                  </a:lnTo>
                  <a:lnTo>
                    <a:pt x="97" y="189"/>
                  </a:lnTo>
                  <a:lnTo>
                    <a:pt x="97" y="191"/>
                  </a:lnTo>
                  <a:lnTo>
                    <a:pt x="97" y="192"/>
                  </a:lnTo>
                  <a:lnTo>
                    <a:pt x="96" y="193"/>
                  </a:lnTo>
                  <a:lnTo>
                    <a:pt x="96" y="194"/>
                  </a:lnTo>
                  <a:lnTo>
                    <a:pt x="96" y="194"/>
                  </a:lnTo>
                  <a:lnTo>
                    <a:pt x="95" y="194"/>
                  </a:lnTo>
                  <a:lnTo>
                    <a:pt x="93" y="194"/>
                  </a:lnTo>
                  <a:lnTo>
                    <a:pt x="91" y="194"/>
                  </a:lnTo>
                  <a:lnTo>
                    <a:pt x="90" y="194"/>
                  </a:lnTo>
                  <a:lnTo>
                    <a:pt x="88" y="194"/>
                  </a:lnTo>
                  <a:lnTo>
                    <a:pt x="87" y="195"/>
                  </a:lnTo>
                  <a:lnTo>
                    <a:pt x="85" y="195"/>
                  </a:lnTo>
                  <a:lnTo>
                    <a:pt x="84" y="195"/>
                  </a:lnTo>
                  <a:lnTo>
                    <a:pt x="83" y="195"/>
                  </a:lnTo>
                  <a:lnTo>
                    <a:pt x="81" y="196"/>
                  </a:lnTo>
                  <a:lnTo>
                    <a:pt x="79" y="196"/>
                  </a:lnTo>
                  <a:lnTo>
                    <a:pt x="77" y="196"/>
                  </a:lnTo>
                  <a:lnTo>
                    <a:pt x="75" y="196"/>
                  </a:lnTo>
                  <a:lnTo>
                    <a:pt x="73" y="197"/>
                  </a:lnTo>
                  <a:lnTo>
                    <a:pt x="71" y="197"/>
                  </a:lnTo>
                  <a:lnTo>
                    <a:pt x="70" y="197"/>
                  </a:lnTo>
                  <a:lnTo>
                    <a:pt x="68" y="197"/>
                  </a:lnTo>
                  <a:lnTo>
                    <a:pt x="66" y="197"/>
                  </a:lnTo>
                  <a:lnTo>
                    <a:pt x="64" y="197"/>
                  </a:lnTo>
                  <a:lnTo>
                    <a:pt x="61" y="197"/>
                  </a:lnTo>
                  <a:lnTo>
                    <a:pt x="59" y="197"/>
                  </a:lnTo>
                  <a:lnTo>
                    <a:pt x="58" y="198"/>
                  </a:lnTo>
                  <a:lnTo>
                    <a:pt x="56" y="198"/>
                  </a:lnTo>
                  <a:lnTo>
                    <a:pt x="54" y="198"/>
                  </a:lnTo>
                  <a:lnTo>
                    <a:pt x="52" y="198"/>
                  </a:lnTo>
                  <a:lnTo>
                    <a:pt x="50" y="198"/>
                  </a:lnTo>
                  <a:lnTo>
                    <a:pt x="48" y="199"/>
                  </a:lnTo>
                  <a:lnTo>
                    <a:pt x="46" y="199"/>
                  </a:lnTo>
                  <a:lnTo>
                    <a:pt x="45" y="199"/>
                  </a:lnTo>
                  <a:lnTo>
                    <a:pt x="42" y="199"/>
                  </a:lnTo>
                  <a:lnTo>
                    <a:pt x="40" y="199"/>
                  </a:lnTo>
                  <a:lnTo>
                    <a:pt x="38" y="199"/>
                  </a:lnTo>
                  <a:lnTo>
                    <a:pt x="36" y="199"/>
                  </a:lnTo>
                  <a:lnTo>
                    <a:pt x="34" y="199"/>
                  </a:lnTo>
                  <a:lnTo>
                    <a:pt x="32" y="199"/>
                  </a:lnTo>
                  <a:lnTo>
                    <a:pt x="31" y="199"/>
                  </a:lnTo>
                  <a:lnTo>
                    <a:pt x="28" y="199"/>
                  </a:lnTo>
                  <a:lnTo>
                    <a:pt x="26" y="199"/>
                  </a:lnTo>
                  <a:lnTo>
                    <a:pt x="24" y="199"/>
                  </a:lnTo>
                  <a:lnTo>
                    <a:pt x="22" y="198"/>
                  </a:lnTo>
                  <a:lnTo>
                    <a:pt x="20" y="198"/>
                  </a:lnTo>
                  <a:lnTo>
                    <a:pt x="19" y="198"/>
                  </a:lnTo>
                  <a:lnTo>
                    <a:pt x="17" y="198"/>
                  </a:lnTo>
                  <a:lnTo>
                    <a:pt x="15" y="198"/>
                  </a:lnTo>
                  <a:lnTo>
                    <a:pt x="13" y="198"/>
                  </a:lnTo>
                  <a:lnTo>
                    <a:pt x="11" y="198"/>
                  </a:lnTo>
                  <a:lnTo>
                    <a:pt x="10" y="198"/>
                  </a:lnTo>
                  <a:lnTo>
                    <a:pt x="8" y="197"/>
                  </a:lnTo>
                  <a:lnTo>
                    <a:pt x="7" y="197"/>
                  </a:lnTo>
                  <a:lnTo>
                    <a:pt x="6" y="197"/>
                  </a:lnTo>
                  <a:lnTo>
                    <a:pt x="5" y="197"/>
                  </a:lnTo>
                  <a:lnTo>
                    <a:pt x="3" y="197"/>
                  </a:lnTo>
                  <a:lnTo>
                    <a:pt x="1" y="197"/>
                  </a:lnTo>
                  <a:lnTo>
                    <a:pt x="0" y="197"/>
                  </a:lnTo>
                  <a:lnTo>
                    <a:pt x="0" y="197"/>
                  </a:lnTo>
                  <a:lnTo>
                    <a:pt x="14" y="209"/>
                  </a:lnTo>
                  <a:lnTo>
                    <a:pt x="14" y="210"/>
                  </a:lnTo>
                  <a:lnTo>
                    <a:pt x="13" y="212"/>
                  </a:lnTo>
                  <a:lnTo>
                    <a:pt x="13" y="213"/>
                  </a:lnTo>
                  <a:lnTo>
                    <a:pt x="12" y="214"/>
                  </a:lnTo>
                  <a:lnTo>
                    <a:pt x="12" y="215"/>
                  </a:lnTo>
                  <a:lnTo>
                    <a:pt x="12" y="217"/>
                  </a:lnTo>
                  <a:lnTo>
                    <a:pt x="11" y="218"/>
                  </a:lnTo>
                  <a:lnTo>
                    <a:pt x="11" y="219"/>
                  </a:lnTo>
                  <a:lnTo>
                    <a:pt x="11" y="220"/>
                  </a:lnTo>
                  <a:lnTo>
                    <a:pt x="12" y="221"/>
                  </a:lnTo>
                  <a:lnTo>
                    <a:pt x="12" y="221"/>
                  </a:lnTo>
                  <a:lnTo>
                    <a:pt x="13" y="222"/>
                  </a:lnTo>
                  <a:lnTo>
                    <a:pt x="14" y="222"/>
                  </a:lnTo>
                  <a:lnTo>
                    <a:pt x="16" y="222"/>
                  </a:lnTo>
                  <a:lnTo>
                    <a:pt x="17" y="221"/>
                  </a:lnTo>
                  <a:lnTo>
                    <a:pt x="19" y="220"/>
                  </a:lnTo>
                  <a:lnTo>
                    <a:pt x="20" y="219"/>
                  </a:lnTo>
                  <a:lnTo>
                    <a:pt x="22" y="218"/>
                  </a:lnTo>
                  <a:lnTo>
                    <a:pt x="24" y="216"/>
                  </a:lnTo>
                  <a:lnTo>
                    <a:pt x="26" y="215"/>
                  </a:lnTo>
                  <a:lnTo>
                    <a:pt x="28" y="214"/>
                  </a:lnTo>
                  <a:lnTo>
                    <a:pt x="31" y="213"/>
                  </a:lnTo>
                  <a:lnTo>
                    <a:pt x="32" y="212"/>
                  </a:lnTo>
                  <a:lnTo>
                    <a:pt x="35" y="210"/>
                  </a:lnTo>
                  <a:lnTo>
                    <a:pt x="36" y="209"/>
                  </a:lnTo>
                  <a:lnTo>
                    <a:pt x="37" y="209"/>
                  </a:lnTo>
                  <a:lnTo>
                    <a:pt x="39" y="209"/>
                  </a:lnTo>
                  <a:lnTo>
                    <a:pt x="40" y="208"/>
                  </a:lnTo>
                  <a:lnTo>
                    <a:pt x="41" y="208"/>
                  </a:lnTo>
                  <a:lnTo>
                    <a:pt x="43" y="207"/>
                  </a:lnTo>
                  <a:lnTo>
                    <a:pt x="44" y="207"/>
                  </a:lnTo>
                  <a:lnTo>
                    <a:pt x="45" y="206"/>
                  </a:lnTo>
                  <a:lnTo>
                    <a:pt x="46" y="206"/>
                  </a:lnTo>
                  <a:lnTo>
                    <a:pt x="47" y="206"/>
                  </a:lnTo>
                  <a:lnTo>
                    <a:pt x="49" y="206"/>
                  </a:lnTo>
                  <a:lnTo>
                    <a:pt x="50" y="206"/>
                  </a:lnTo>
                  <a:lnTo>
                    <a:pt x="51" y="206"/>
                  </a:lnTo>
                  <a:lnTo>
                    <a:pt x="53" y="206"/>
                  </a:lnTo>
                  <a:lnTo>
                    <a:pt x="55" y="206"/>
                  </a:lnTo>
                  <a:lnTo>
                    <a:pt x="57" y="206"/>
                  </a:lnTo>
                  <a:lnTo>
                    <a:pt x="58" y="206"/>
                  </a:lnTo>
                  <a:lnTo>
                    <a:pt x="60" y="206"/>
                  </a:lnTo>
                  <a:lnTo>
                    <a:pt x="63" y="206"/>
                  </a:lnTo>
                  <a:lnTo>
                    <a:pt x="65" y="206"/>
                  </a:lnTo>
                  <a:lnTo>
                    <a:pt x="67" y="206"/>
                  </a:lnTo>
                  <a:lnTo>
                    <a:pt x="70" y="206"/>
                  </a:lnTo>
                  <a:lnTo>
                    <a:pt x="71" y="206"/>
                  </a:lnTo>
                  <a:lnTo>
                    <a:pt x="72" y="206"/>
                  </a:lnTo>
                  <a:lnTo>
                    <a:pt x="73" y="206"/>
                  </a:lnTo>
                  <a:lnTo>
                    <a:pt x="74" y="206"/>
                  </a:lnTo>
                  <a:lnTo>
                    <a:pt x="76" y="206"/>
                  </a:lnTo>
                  <a:lnTo>
                    <a:pt x="77" y="206"/>
                  </a:lnTo>
                  <a:lnTo>
                    <a:pt x="78" y="206"/>
                  </a:lnTo>
                  <a:lnTo>
                    <a:pt x="80" y="206"/>
                  </a:lnTo>
                  <a:lnTo>
                    <a:pt x="81" y="206"/>
                  </a:lnTo>
                  <a:lnTo>
                    <a:pt x="82" y="206"/>
                  </a:lnTo>
                  <a:lnTo>
                    <a:pt x="84" y="206"/>
                  </a:lnTo>
                  <a:lnTo>
                    <a:pt x="84" y="206"/>
                  </a:lnTo>
                  <a:lnTo>
                    <a:pt x="87" y="206"/>
                  </a:lnTo>
                  <a:lnTo>
                    <a:pt x="89" y="206"/>
                  </a:lnTo>
                  <a:lnTo>
                    <a:pt x="92" y="206"/>
                  </a:lnTo>
                  <a:lnTo>
                    <a:pt x="94" y="206"/>
                  </a:lnTo>
                  <a:lnTo>
                    <a:pt x="97" y="206"/>
                  </a:lnTo>
                  <a:lnTo>
                    <a:pt x="98" y="206"/>
                  </a:lnTo>
                  <a:lnTo>
                    <a:pt x="100" y="206"/>
                  </a:lnTo>
                  <a:lnTo>
                    <a:pt x="102" y="206"/>
                  </a:lnTo>
                  <a:lnTo>
                    <a:pt x="103" y="206"/>
                  </a:lnTo>
                  <a:lnTo>
                    <a:pt x="105" y="206"/>
                  </a:lnTo>
                  <a:lnTo>
                    <a:pt x="106" y="206"/>
                  </a:lnTo>
                  <a:lnTo>
                    <a:pt x="108" y="206"/>
                  </a:lnTo>
                  <a:lnTo>
                    <a:pt x="109" y="206"/>
                  </a:lnTo>
                  <a:lnTo>
                    <a:pt x="110" y="206"/>
                  </a:lnTo>
                  <a:lnTo>
                    <a:pt x="110" y="206"/>
                  </a:lnTo>
                  <a:lnTo>
                    <a:pt x="110" y="205"/>
                  </a:lnTo>
                  <a:lnTo>
                    <a:pt x="110" y="203"/>
                  </a:lnTo>
                  <a:lnTo>
                    <a:pt x="110" y="203"/>
                  </a:lnTo>
                  <a:lnTo>
                    <a:pt x="110" y="201"/>
                  </a:lnTo>
                  <a:lnTo>
                    <a:pt x="110" y="200"/>
                  </a:lnTo>
                  <a:lnTo>
                    <a:pt x="110" y="198"/>
                  </a:lnTo>
                  <a:lnTo>
                    <a:pt x="111" y="197"/>
                  </a:lnTo>
                  <a:lnTo>
                    <a:pt x="111" y="194"/>
                  </a:lnTo>
                  <a:lnTo>
                    <a:pt x="112" y="193"/>
                  </a:lnTo>
                  <a:lnTo>
                    <a:pt x="112" y="191"/>
                  </a:lnTo>
                  <a:lnTo>
                    <a:pt x="112" y="191"/>
                  </a:lnTo>
                  <a:lnTo>
                    <a:pt x="112" y="189"/>
                  </a:lnTo>
                  <a:lnTo>
                    <a:pt x="113" y="188"/>
                  </a:lnTo>
                  <a:lnTo>
                    <a:pt x="113" y="187"/>
                  </a:lnTo>
                  <a:lnTo>
                    <a:pt x="113" y="186"/>
                  </a:lnTo>
                  <a:lnTo>
                    <a:pt x="113" y="185"/>
                  </a:lnTo>
                  <a:lnTo>
                    <a:pt x="114" y="184"/>
                  </a:lnTo>
                  <a:lnTo>
                    <a:pt x="114" y="183"/>
                  </a:lnTo>
                  <a:lnTo>
                    <a:pt x="114" y="182"/>
                  </a:lnTo>
                  <a:lnTo>
                    <a:pt x="114" y="180"/>
                  </a:lnTo>
                  <a:lnTo>
                    <a:pt x="114" y="179"/>
                  </a:lnTo>
                  <a:lnTo>
                    <a:pt x="115" y="178"/>
                  </a:lnTo>
                  <a:lnTo>
                    <a:pt x="115" y="177"/>
                  </a:lnTo>
                  <a:lnTo>
                    <a:pt x="115" y="176"/>
                  </a:lnTo>
                  <a:lnTo>
                    <a:pt x="116" y="174"/>
                  </a:lnTo>
                  <a:lnTo>
                    <a:pt x="116" y="173"/>
                  </a:lnTo>
                  <a:lnTo>
                    <a:pt x="116" y="172"/>
                  </a:lnTo>
                  <a:lnTo>
                    <a:pt x="116" y="171"/>
                  </a:lnTo>
                  <a:lnTo>
                    <a:pt x="117" y="170"/>
                  </a:lnTo>
                  <a:lnTo>
                    <a:pt x="117" y="168"/>
                  </a:lnTo>
                  <a:lnTo>
                    <a:pt x="117" y="167"/>
                  </a:lnTo>
                  <a:lnTo>
                    <a:pt x="118" y="166"/>
                  </a:lnTo>
                  <a:lnTo>
                    <a:pt x="118" y="165"/>
                  </a:lnTo>
                  <a:lnTo>
                    <a:pt x="118" y="164"/>
                  </a:lnTo>
                  <a:lnTo>
                    <a:pt x="119" y="163"/>
                  </a:lnTo>
                  <a:lnTo>
                    <a:pt x="119" y="161"/>
                  </a:lnTo>
                  <a:lnTo>
                    <a:pt x="119" y="160"/>
                  </a:lnTo>
                  <a:lnTo>
                    <a:pt x="119" y="159"/>
                  </a:lnTo>
                  <a:lnTo>
                    <a:pt x="120" y="158"/>
                  </a:lnTo>
                  <a:lnTo>
                    <a:pt x="120" y="157"/>
                  </a:lnTo>
                  <a:lnTo>
                    <a:pt x="120" y="156"/>
                  </a:lnTo>
                  <a:lnTo>
                    <a:pt x="120" y="155"/>
                  </a:lnTo>
                  <a:lnTo>
                    <a:pt x="121" y="154"/>
                  </a:lnTo>
                  <a:lnTo>
                    <a:pt x="121" y="153"/>
                  </a:lnTo>
                  <a:lnTo>
                    <a:pt x="121" y="152"/>
                  </a:lnTo>
                  <a:lnTo>
                    <a:pt x="122" y="150"/>
                  </a:lnTo>
                  <a:lnTo>
                    <a:pt x="123" y="149"/>
                  </a:lnTo>
                  <a:lnTo>
                    <a:pt x="123" y="148"/>
                  </a:lnTo>
                  <a:lnTo>
                    <a:pt x="123" y="146"/>
                  </a:lnTo>
                  <a:lnTo>
                    <a:pt x="123" y="146"/>
                  </a:lnTo>
                  <a:lnTo>
                    <a:pt x="123" y="145"/>
                  </a:lnTo>
                  <a:lnTo>
                    <a:pt x="123" y="143"/>
                  </a:lnTo>
                  <a:lnTo>
                    <a:pt x="123" y="143"/>
                  </a:lnTo>
                  <a:lnTo>
                    <a:pt x="123" y="141"/>
                  </a:lnTo>
                  <a:lnTo>
                    <a:pt x="123" y="140"/>
                  </a:lnTo>
                  <a:lnTo>
                    <a:pt x="123" y="139"/>
                  </a:lnTo>
                  <a:lnTo>
                    <a:pt x="123" y="138"/>
                  </a:lnTo>
                  <a:lnTo>
                    <a:pt x="123" y="137"/>
                  </a:lnTo>
                  <a:lnTo>
                    <a:pt x="123" y="136"/>
                  </a:lnTo>
                  <a:lnTo>
                    <a:pt x="123" y="134"/>
                  </a:lnTo>
                  <a:lnTo>
                    <a:pt x="123" y="133"/>
                  </a:lnTo>
                  <a:lnTo>
                    <a:pt x="123" y="131"/>
                  </a:lnTo>
                  <a:lnTo>
                    <a:pt x="123" y="131"/>
                  </a:lnTo>
                  <a:lnTo>
                    <a:pt x="123" y="129"/>
                  </a:lnTo>
                  <a:lnTo>
                    <a:pt x="123" y="128"/>
                  </a:lnTo>
                  <a:lnTo>
                    <a:pt x="123" y="126"/>
                  </a:lnTo>
                  <a:lnTo>
                    <a:pt x="123" y="125"/>
                  </a:lnTo>
                  <a:lnTo>
                    <a:pt x="122" y="124"/>
                  </a:lnTo>
                  <a:lnTo>
                    <a:pt x="122" y="122"/>
                  </a:lnTo>
                  <a:lnTo>
                    <a:pt x="122" y="121"/>
                  </a:lnTo>
                  <a:lnTo>
                    <a:pt x="122" y="119"/>
                  </a:lnTo>
                  <a:lnTo>
                    <a:pt x="122" y="118"/>
                  </a:lnTo>
                  <a:lnTo>
                    <a:pt x="122" y="116"/>
                  </a:lnTo>
                  <a:lnTo>
                    <a:pt x="121" y="116"/>
                  </a:lnTo>
                  <a:lnTo>
                    <a:pt x="121" y="114"/>
                  </a:lnTo>
                  <a:lnTo>
                    <a:pt x="121" y="113"/>
                  </a:lnTo>
                  <a:lnTo>
                    <a:pt x="121" y="111"/>
                  </a:lnTo>
                  <a:lnTo>
                    <a:pt x="121" y="110"/>
                  </a:lnTo>
                  <a:lnTo>
                    <a:pt x="121" y="109"/>
                  </a:lnTo>
                  <a:lnTo>
                    <a:pt x="120" y="107"/>
                  </a:lnTo>
                  <a:lnTo>
                    <a:pt x="120" y="106"/>
                  </a:lnTo>
                  <a:lnTo>
                    <a:pt x="120" y="104"/>
                  </a:lnTo>
                  <a:lnTo>
                    <a:pt x="120" y="103"/>
                  </a:lnTo>
                  <a:lnTo>
                    <a:pt x="119" y="101"/>
                  </a:lnTo>
                  <a:lnTo>
                    <a:pt x="119" y="101"/>
                  </a:lnTo>
                  <a:lnTo>
                    <a:pt x="119" y="99"/>
                  </a:lnTo>
                  <a:lnTo>
                    <a:pt x="119" y="98"/>
                  </a:lnTo>
                  <a:lnTo>
                    <a:pt x="118" y="97"/>
                  </a:lnTo>
                  <a:lnTo>
                    <a:pt x="118" y="95"/>
                  </a:lnTo>
                  <a:lnTo>
                    <a:pt x="118" y="95"/>
                  </a:lnTo>
                  <a:lnTo>
                    <a:pt x="118" y="93"/>
                  </a:lnTo>
                  <a:lnTo>
                    <a:pt x="118" y="92"/>
                  </a:lnTo>
                  <a:lnTo>
                    <a:pt x="117" y="91"/>
                  </a:lnTo>
                  <a:lnTo>
                    <a:pt x="117" y="90"/>
                  </a:lnTo>
                  <a:lnTo>
                    <a:pt x="117" y="89"/>
                  </a:lnTo>
                  <a:lnTo>
                    <a:pt x="117" y="88"/>
                  </a:lnTo>
                  <a:lnTo>
                    <a:pt x="117" y="87"/>
                  </a:lnTo>
                  <a:lnTo>
                    <a:pt x="117" y="86"/>
                  </a:lnTo>
                  <a:lnTo>
                    <a:pt x="117" y="85"/>
                  </a:lnTo>
                  <a:lnTo>
                    <a:pt x="117" y="83"/>
                  </a:lnTo>
                  <a:lnTo>
                    <a:pt x="117" y="83"/>
                  </a:lnTo>
                  <a:lnTo>
                    <a:pt x="117" y="81"/>
                  </a:lnTo>
                  <a:lnTo>
                    <a:pt x="117" y="80"/>
                  </a:lnTo>
                  <a:lnTo>
                    <a:pt x="117" y="80"/>
                  </a:lnTo>
                  <a:lnTo>
                    <a:pt x="117" y="80"/>
                  </a:lnTo>
                  <a:lnTo>
                    <a:pt x="118" y="78"/>
                  </a:lnTo>
                  <a:lnTo>
                    <a:pt x="119" y="77"/>
                  </a:lnTo>
                  <a:lnTo>
                    <a:pt x="119" y="76"/>
                  </a:lnTo>
                  <a:lnTo>
                    <a:pt x="120" y="74"/>
                  </a:lnTo>
                  <a:lnTo>
                    <a:pt x="120" y="74"/>
                  </a:lnTo>
                  <a:lnTo>
                    <a:pt x="121" y="72"/>
                  </a:lnTo>
                  <a:lnTo>
                    <a:pt x="121" y="71"/>
                  </a:lnTo>
                  <a:lnTo>
                    <a:pt x="122" y="69"/>
                  </a:lnTo>
                  <a:lnTo>
                    <a:pt x="123" y="67"/>
                  </a:lnTo>
                  <a:lnTo>
                    <a:pt x="123" y="67"/>
                  </a:lnTo>
                  <a:lnTo>
                    <a:pt x="123" y="64"/>
                  </a:lnTo>
                  <a:lnTo>
                    <a:pt x="123" y="63"/>
                  </a:lnTo>
                  <a:lnTo>
                    <a:pt x="124" y="61"/>
                  </a:lnTo>
                  <a:lnTo>
                    <a:pt x="125" y="60"/>
                  </a:lnTo>
                  <a:lnTo>
                    <a:pt x="125" y="58"/>
                  </a:lnTo>
                  <a:lnTo>
                    <a:pt x="126" y="56"/>
                  </a:lnTo>
                  <a:lnTo>
                    <a:pt x="127" y="55"/>
                  </a:lnTo>
                  <a:lnTo>
                    <a:pt x="127" y="53"/>
                  </a:lnTo>
                  <a:lnTo>
                    <a:pt x="128" y="51"/>
                  </a:lnTo>
                  <a:lnTo>
                    <a:pt x="129" y="49"/>
                  </a:lnTo>
                  <a:lnTo>
                    <a:pt x="129" y="48"/>
                  </a:lnTo>
                  <a:lnTo>
                    <a:pt x="130" y="46"/>
                  </a:lnTo>
                  <a:lnTo>
                    <a:pt x="130" y="45"/>
                  </a:lnTo>
                  <a:lnTo>
                    <a:pt x="131" y="44"/>
                  </a:lnTo>
                  <a:lnTo>
                    <a:pt x="131" y="43"/>
                  </a:lnTo>
                  <a:lnTo>
                    <a:pt x="132" y="42"/>
                  </a:lnTo>
                  <a:lnTo>
                    <a:pt x="132" y="40"/>
                  </a:lnTo>
                  <a:lnTo>
                    <a:pt x="132" y="40"/>
                  </a:lnTo>
                  <a:lnTo>
                    <a:pt x="132" y="39"/>
                  </a:lnTo>
                  <a:lnTo>
                    <a:pt x="133" y="38"/>
                  </a:lnTo>
                  <a:lnTo>
                    <a:pt x="133" y="38"/>
                  </a:lnTo>
                  <a:lnTo>
                    <a:pt x="133" y="37"/>
                  </a:lnTo>
                  <a:lnTo>
                    <a:pt x="133" y="36"/>
                  </a:lnTo>
                  <a:lnTo>
                    <a:pt x="133" y="35"/>
                  </a:lnTo>
                  <a:lnTo>
                    <a:pt x="133" y="34"/>
                  </a:lnTo>
                  <a:lnTo>
                    <a:pt x="133" y="33"/>
                  </a:lnTo>
                  <a:lnTo>
                    <a:pt x="132" y="31"/>
                  </a:lnTo>
                  <a:lnTo>
                    <a:pt x="132" y="30"/>
                  </a:lnTo>
                  <a:lnTo>
                    <a:pt x="132" y="28"/>
                  </a:lnTo>
                  <a:lnTo>
                    <a:pt x="132" y="27"/>
                  </a:lnTo>
                  <a:lnTo>
                    <a:pt x="131" y="25"/>
                  </a:lnTo>
                  <a:lnTo>
                    <a:pt x="131" y="24"/>
                  </a:lnTo>
                  <a:lnTo>
                    <a:pt x="131" y="22"/>
                  </a:lnTo>
                  <a:lnTo>
                    <a:pt x="130" y="20"/>
                  </a:lnTo>
                  <a:lnTo>
                    <a:pt x="130" y="19"/>
                  </a:lnTo>
                  <a:lnTo>
                    <a:pt x="130" y="17"/>
                  </a:lnTo>
                  <a:lnTo>
                    <a:pt x="129" y="16"/>
                  </a:lnTo>
                  <a:lnTo>
                    <a:pt x="129" y="13"/>
                  </a:lnTo>
                  <a:lnTo>
                    <a:pt x="128" y="12"/>
                  </a:lnTo>
                  <a:lnTo>
                    <a:pt x="128" y="10"/>
                  </a:lnTo>
                  <a:lnTo>
                    <a:pt x="127" y="9"/>
                  </a:lnTo>
                  <a:lnTo>
                    <a:pt x="127" y="7"/>
                  </a:lnTo>
                  <a:lnTo>
                    <a:pt x="126" y="6"/>
                  </a:lnTo>
                  <a:lnTo>
                    <a:pt x="126" y="5"/>
                  </a:lnTo>
                  <a:lnTo>
                    <a:pt x="126" y="4"/>
                  </a:lnTo>
                  <a:lnTo>
                    <a:pt x="125" y="3"/>
                  </a:lnTo>
                  <a:lnTo>
                    <a:pt x="125" y="2"/>
                  </a:lnTo>
                  <a:lnTo>
                    <a:pt x="125" y="1"/>
                  </a:lnTo>
                  <a:lnTo>
                    <a:pt x="125" y="0"/>
                  </a:lnTo>
                  <a:lnTo>
                    <a:pt x="125" y="0"/>
                  </a:lnTo>
                  <a:lnTo>
                    <a:pt x="112" y="4"/>
                  </a:lnTo>
                  <a:lnTo>
                    <a:pt x="11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253"/>
            <p:cNvSpPr>
              <a:spLocks/>
            </p:cNvSpPr>
            <p:nvPr/>
          </p:nvSpPr>
          <p:spPr bwMode="auto">
            <a:xfrm>
              <a:off x="2606" y="2267"/>
              <a:ext cx="45" cy="23"/>
            </a:xfrm>
            <a:custGeom>
              <a:avLst/>
              <a:gdLst>
                <a:gd name="T0" fmla="*/ 31 w 45"/>
                <a:gd name="T1" fmla="*/ 0 h 23"/>
                <a:gd name="T2" fmla="*/ 29 w 45"/>
                <a:gd name="T3" fmla="*/ 0 h 23"/>
                <a:gd name="T4" fmla="*/ 26 w 45"/>
                <a:gd name="T5" fmla="*/ 0 h 23"/>
                <a:gd name="T6" fmla="*/ 22 w 45"/>
                <a:gd name="T7" fmla="*/ 0 h 23"/>
                <a:gd name="T8" fmla="*/ 18 w 45"/>
                <a:gd name="T9" fmla="*/ 0 h 23"/>
                <a:gd name="T10" fmla="*/ 14 w 45"/>
                <a:gd name="T11" fmla="*/ 2 h 23"/>
                <a:gd name="T12" fmla="*/ 10 w 45"/>
                <a:gd name="T13" fmla="*/ 4 h 23"/>
                <a:gd name="T14" fmla="*/ 7 w 45"/>
                <a:gd name="T15" fmla="*/ 6 h 23"/>
                <a:gd name="T16" fmla="*/ 7 w 45"/>
                <a:gd name="T17" fmla="*/ 9 h 23"/>
                <a:gd name="T18" fmla="*/ 6 w 45"/>
                <a:gd name="T19" fmla="*/ 11 h 23"/>
                <a:gd name="T20" fmla="*/ 4 w 45"/>
                <a:gd name="T21" fmla="*/ 12 h 23"/>
                <a:gd name="T22" fmla="*/ 3 w 45"/>
                <a:gd name="T23" fmla="*/ 15 h 23"/>
                <a:gd name="T24" fmla="*/ 1 w 45"/>
                <a:gd name="T25" fmla="*/ 18 h 23"/>
                <a:gd name="T26" fmla="*/ 0 w 45"/>
                <a:gd name="T27" fmla="*/ 21 h 23"/>
                <a:gd name="T28" fmla="*/ 0 w 45"/>
                <a:gd name="T29" fmla="*/ 23 h 23"/>
                <a:gd name="T30" fmla="*/ 2 w 45"/>
                <a:gd name="T31" fmla="*/ 23 h 23"/>
                <a:gd name="T32" fmla="*/ 4 w 45"/>
                <a:gd name="T33" fmla="*/ 22 h 23"/>
                <a:gd name="T34" fmla="*/ 7 w 45"/>
                <a:gd name="T35" fmla="*/ 21 h 23"/>
                <a:gd name="T36" fmla="*/ 8 w 45"/>
                <a:gd name="T37" fmla="*/ 20 h 23"/>
                <a:gd name="T38" fmla="*/ 11 w 45"/>
                <a:gd name="T39" fmla="*/ 18 h 23"/>
                <a:gd name="T40" fmla="*/ 14 w 45"/>
                <a:gd name="T41" fmla="*/ 17 h 23"/>
                <a:gd name="T42" fmla="*/ 17 w 45"/>
                <a:gd name="T43" fmla="*/ 16 h 23"/>
                <a:gd name="T44" fmla="*/ 20 w 45"/>
                <a:gd name="T45" fmla="*/ 15 h 23"/>
                <a:gd name="T46" fmla="*/ 23 w 45"/>
                <a:gd name="T47" fmla="*/ 13 h 23"/>
                <a:gd name="T48" fmla="*/ 27 w 45"/>
                <a:gd name="T49" fmla="*/ 12 h 23"/>
                <a:gd name="T50" fmla="*/ 30 w 45"/>
                <a:gd name="T51" fmla="*/ 11 h 23"/>
                <a:gd name="T52" fmla="*/ 33 w 45"/>
                <a:gd name="T53" fmla="*/ 9 h 23"/>
                <a:gd name="T54" fmla="*/ 36 w 45"/>
                <a:gd name="T55" fmla="*/ 8 h 23"/>
                <a:gd name="T56" fmla="*/ 38 w 45"/>
                <a:gd name="T57" fmla="*/ 7 h 23"/>
                <a:gd name="T58" fmla="*/ 42 w 45"/>
                <a:gd name="T59" fmla="*/ 6 h 23"/>
                <a:gd name="T60" fmla="*/ 44 w 45"/>
                <a:gd name="T61" fmla="*/ 5 h 23"/>
                <a:gd name="T62" fmla="*/ 31 w 45"/>
                <a:gd name="T6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23">
                  <a:moveTo>
                    <a:pt x="31" y="0"/>
                  </a:moveTo>
                  <a:lnTo>
                    <a:pt x="31" y="0"/>
                  </a:lnTo>
                  <a:lnTo>
                    <a:pt x="30" y="0"/>
                  </a:lnTo>
                  <a:lnTo>
                    <a:pt x="29" y="0"/>
                  </a:lnTo>
                  <a:lnTo>
                    <a:pt x="28" y="0"/>
                  </a:lnTo>
                  <a:lnTo>
                    <a:pt x="26" y="0"/>
                  </a:lnTo>
                  <a:lnTo>
                    <a:pt x="24" y="0"/>
                  </a:lnTo>
                  <a:lnTo>
                    <a:pt x="22" y="0"/>
                  </a:lnTo>
                  <a:lnTo>
                    <a:pt x="20" y="0"/>
                  </a:lnTo>
                  <a:lnTo>
                    <a:pt x="18" y="0"/>
                  </a:lnTo>
                  <a:lnTo>
                    <a:pt x="16" y="1"/>
                  </a:lnTo>
                  <a:lnTo>
                    <a:pt x="14" y="2"/>
                  </a:lnTo>
                  <a:lnTo>
                    <a:pt x="12" y="3"/>
                  </a:lnTo>
                  <a:lnTo>
                    <a:pt x="10" y="4"/>
                  </a:lnTo>
                  <a:lnTo>
                    <a:pt x="8" y="6"/>
                  </a:lnTo>
                  <a:lnTo>
                    <a:pt x="7" y="6"/>
                  </a:lnTo>
                  <a:lnTo>
                    <a:pt x="7" y="7"/>
                  </a:lnTo>
                  <a:lnTo>
                    <a:pt x="7" y="9"/>
                  </a:lnTo>
                  <a:lnTo>
                    <a:pt x="6" y="10"/>
                  </a:lnTo>
                  <a:lnTo>
                    <a:pt x="6" y="11"/>
                  </a:lnTo>
                  <a:lnTo>
                    <a:pt x="5" y="12"/>
                  </a:lnTo>
                  <a:lnTo>
                    <a:pt x="4" y="12"/>
                  </a:lnTo>
                  <a:lnTo>
                    <a:pt x="4" y="14"/>
                  </a:lnTo>
                  <a:lnTo>
                    <a:pt x="3" y="15"/>
                  </a:lnTo>
                  <a:lnTo>
                    <a:pt x="2" y="17"/>
                  </a:lnTo>
                  <a:lnTo>
                    <a:pt x="1" y="18"/>
                  </a:lnTo>
                  <a:lnTo>
                    <a:pt x="0" y="20"/>
                  </a:lnTo>
                  <a:lnTo>
                    <a:pt x="0" y="21"/>
                  </a:lnTo>
                  <a:lnTo>
                    <a:pt x="0" y="21"/>
                  </a:lnTo>
                  <a:lnTo>
                    <a:pt x="0" y="23"/>
                  </a:lnTo>
                  <a:lnTo>
                    <a:pt x="1" y="23"/>
                  </a:lnTo>
                  <a:lnTo>
                    <a:pt x="2" y="23"/>
                  </a:lnTo>
                  <a:lnTo>
                    <a:pt x="3" y="23"/>
                  </a:lnTo>
                  <a:lnTo>
                    <a:pt x="4" y="22"/>
                  </a:lnTo>
                  <a:lnTo>
                    <a:pt x="6" y="21"/>
                  </a:lnTo>
                  <a:lnTo>
                    <a:pt x="7" y="21"/>
                  </a:lnTo>
                  <a:lnTo>
                    <a:pt x="7" y="21"/>
                  </a:lnTo>
                  <a:lnTo>
                    <a:pt x="8" y="20"/>
                  </a:lnTo>
                  <a:lnTo>
                    <a:pt x="10" y="19"/>
                  </a:lnTo>
                  <a:lnTo>
                    <a:pt x="11" y="18"/>
                  </a:lnTo>
                  <a:lnTo>
                    <a:pt x="13" y="18"/>
                  </a:lnTo>
                  <a:lnTo>
                    <a:pt x="14" y="17"/>
                  </a:lnTo>
                  <a:lnTo>
                    <a:pt x="16" y="17"/>
                  </a:lnTo>
                  <a:lnTo>
                    <a:pt x="17" y="16"/>
                  </a:lnTo>
                  <a:lnTo>
                    <a:pt x="19" y="15"/>
                  </a:lnTo>
                  <a:lnTo>
                    <a:pt x="20" y="15"/>
                  </a:lnTo>
                  <a:lnTo>
                    <a:pt x="22" y="14"/>
                  </a:lnTo>
                  <a:lnTo>
                    <a:pt x="23" y="13"/>
                  </a:lnTo>
                  <a:lnTo>
                    <a:pt x="25" y="12"/>
                  </a:lnTo>
                  <a:lnTo>
                    <a:pt x="27" y="12"/>
                  </a:lnTo>
                  <a:lnTo>
                    <a:pt x="29" y="12"/>
                  </a:lnTo>
                  <a:lnTo>
                    <a:pt x="30" y="11"/>
                  </a:lnTo>
                  <a:lnTo>
                    <a:pt x="32" y="10"/>
                  </a:lnTo>
                  <a:lnTo>
                    <a:pt x="33" y="9"/>
                  </a:lnTo>
                  <a:lnTo>
                    <a:pt x="34" y="9"/>
                  </a:lnTo>
                  <a:lnTo>
                    <a:pt x="36" y="8"/>
                  </a:lnTo>
                  <a:lnTo>
                    <a:pt x="37" y="8"/>
                  </a:lnTo>
                  <a:lnTo>
                    <a:pt x="38" y="7"/>
                  </a:lnTo>
                  <a:lnTo>
                    <a:pt x="40" y="7"/>
                  </a:lnTo>
                  <a:lnTo>
                    <a:pt x="42" y="6"/>
                  </a:lnTo>
                  <a:lnTo>
                    <a:pt x="43" y="6"/>
                  </a:lnTo>
                  <a:lnTo>
                    <a:pt x="44" y="5"/>
                  </a:lnTo>
                  <a:lnTo>
                    <a:pt x="45" y="5"/>
                  </a:lnTo>
                  <a:lnTo>
                    <a:pt x="31" y="0"/>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254"/>
            <p:cNvSpPr>
              <a:spLocks/>
            </p:cNvSpPr>
            <p:nvPr/>
          </p:nvSpPr>
          <p:spPr bwMode="auto">
            <a:xfrm>
              <a:off x="2559" y="2250"/>
              <a:ext cx="319" cy="114"/>
            </a:xfrm>
            <a:custGeom>
              <a:avLst/>
              <a:gdLst>
                <a:gd name="T0" fmla="*/ 20 w 319"/>
                <a:gd name="T1" fmla="*/ 25 h 114"/>
                <a:gd name="T2" fmla="*/ 13 w 319"/>
                <a:gd name="T3" fmla="*/ 40 h 114"/>
                <a:gd name="T4" fmla="*/ 19 w 319"/>
                <a:gd name="T5" fmla="*/ 50 h 114"/>
                <a:gd name="T6" fmla="*/ 28 w 319"/>
                <a:gd name="T7" fmla="*/ 60 h 114"/>
                <a:gd name="T8" fmla="*/ 39 w 319"/>
                <a:gd name="T9" fmla="*/ 71 h 114"/>
                <a:gd name="T10" fmla="*/ 53 w 319"/>
                <a:gd name="T11" fmla="*/ 83 h 114"/>
                <a:gd name="T12" fmla="*/ 69 w 319"/>
                <a:gd name="T13" fmla="*/ 92 h 114"/>
                <a:gd name="T14" fmla="*/ 88 w 319"/>
                <a:gd name="T15" fmla="*/ 99 h 114"/>
                <a:gd name="T16" fmla="*/ 107 w 319"/>
                <a:gd name="T17" fmla="*/ 101 h 114"/>
                <a:gd name="T18" fmla="*/ 126 w 319"/>
                <a:gd name="T19" fmla="*/ 99 h 114"/>
                <a:gd name="T20" fmla="*/ 143 w 319"/>
                <a:gd name="T21" fmla="*/ 96 h 114"/>
                <a:gd name="T22" fmla="*/ 158 w 319"/>
                <a:gd name="T23" fmla="*/ 92 h 114"/>
                <a:gd name="T24" fmla="*/ 172 w 319"/>
                <a:gd name="T25" fmla="*/ 84 h 114"/>
                <a:gd name="T26" fmla="*/ 185 w 319"/>
                <a:gd name="T27" fmla="*/ 73 h 114"/>
                <a:gd name="T28" fmla="*/ 178 w 319"/>
                <a:gd name="T29" fmla="*/ 60 h 114"/>
                <a:gd name="T30" fmla="*/ 170 w 319"/>
                <a:gd name="T31" fmla="*/ 51 h 114"/>
                <a:gd name="T32" fmla="*/ 159 w 319"/>
                <a:gd name="T33" fmla="*/ 41 h 114"/>
                <a:gd name="T34" fmla="*/ 146 w 319"/>
                <a:gd name="T35" fmla="*/ 28 h 114"/>
                <a:gd name="T36" fmla="*/ 154 w 319"/>
                <a:gd name="T37" fmla="*/ 20 h 114"/>
                <a:gd name="T38" fmla="*/ 167 w 319"/>
                <a:gd name="T39" fmla="*/ 32 h 114"/>
                <a:gd name="T40" fmla="*/ 176 w 319"/>
                <a:gd name="T41" fmla="*/ 42 h 114"/>
                <a:gd name="T42" fmla="*/ 184 w 319"/>
                <a:gd name="T43" fmla="*/ 51 h 114"/>
                <a:gd name="T44" fmla="*/ 192 w 319"/>
                <a:gd name="T45" fmla="*/ 61 h 114"/>
                <a:gd name="T46" fmla="*/ 201 w 319"/>
                <a:gd name="T47" fmla="*/ 72 h 114"/>
                <a:gd name="T48" fmla="*/ 215 w 319"/>
                <a:gd name="T49" fmla="*/ 75 h 114"/>
                <a:gd name="T50" fmla="*/ 229 w 319"/>
                <a:gd name="T51" fmla="*/ 77 h 114"/>
                <a:gd name="T52" fmla="*/ 246 w 319"/>
                <a:gd name="T53" fmla="*/ 78 h 114"/>
                <a:gd name="T54" fmla="*/ 262 w 319"/>
                <a:gd name="T55" fmla="*/ 77 h 114"/>
                <a:gd name="T56" fmla="*/ 278 w 319"/>
                <a:gd name="T57" fmla="*/ 74 h 114"/>
                <a:gd name="T58" fmla="*/ 291 w 319"/>
                <a:gd name="T59" fmla="*/ 68 h 114"/>
                <a:gd name="T60" fmla="*/ 304 w 319"/>
                <a:gd name="T61" fmla="*/ 55 h 114"/>
                <a:gd name="T62" fmla="*/ 304 w 319"/>
                <a:gd name="T63" fmla="*/ 42 h 114"/>
                <a:gd name="T64" fmla="*/ 289 w 319"/>
                <a:gd name="T65" fmla="*/ 26 h 114"/>
                <a:gd name="T66" fmla="*/ 283 w 319"/>
                <a:gd name="T67" fmla="*/ 13 h 114"/>
                <a:gd name="T68" fmla="*/ 294 w 319"/>
                <a:gd name="T69" fmla="*/ 19 h 114"/>
                <a:gd name="T70" fmla="*/ 311 w 319"/>
                <a:gd name="T71" fmla="*/ 33 h 114"/>
                <a:gd name="T72" fmla="*/ 317 w 319"/>
                <a:gd name="T73" fmla="*/ 45 h 114"/>
                <a:gd name="T74" fmla="*/ 319 w 319"/>
                <a:gd name="T75" fmla="*/ 55 h 114"/>
                <a:gd name="T76" fmla="*/ 314 w 319"/>
                <a:gd name="T77" fmla="*/ 66 h 114"/>
                <a:gd name="T78" fmla="*/ 304 w 319"/>
                <a:gd name="T79" fmla="*/ 75 h 114"/>
                <a:gd name="T80" fmla="*/ 291 w 319"/>
                <a:gd name="T81" fmla="*/ 82 h 114"/>
                <a:gd name="T82" fmla="*/ 275 w 319"/>
                <a:gd name="T83" fmla="*/ 87 h 114"/>
                <a:gd name="T84" fmla="*/ 256 w 319"/>
                <a:gd name="T85" fmla="*/ 88 h 114"/>
                <a:gd name="T86" fmla="*/ 235 w 319"/>
                <a:gd name="T87" fmla="*/ 88 h 114"/>
                <a:gd name="T88" fmla="*/ 213 w 319"/>
                <a:gd name="T89" fmla="*/ 85 h 114"/>
                <a:gd name="T90" fmla="*/ 197 w 319"/>
                <a:gd name="T91" fmla="*/ 87 h 114"/>
                <a:gd name="T92" fmla="*/ 182 w 319"/>
                <a:gd name="T93" fmla="*/ 97 h 114"/>
                <a:gd name="T94" fmla="*/ 168 w 319"/>
                <a:gd name="T95" fmla="*/ 104 h 114"/>
                <a:gd name="T96" fmla="*/ 151 w 319"/>
                <a:gd name="T97" fmla="*/ 110 h 114"/>
                <a:gd name="T98" fmla="*/ 131 w 319"/>
                <a:gd name="T99" fmla="*/ 113 h 114"/>
                <a:gd name="T100" fmla="*/ 108 w 319"/>
                <a:gd name="T101" fmla="*/ 113 h 114"/>
                <a:gd name="T102" fmla="*/ 85 w 319"/>
                <a:gd name="T103" fmla="*/ 107 h 114"/>
                <a:gd name="T104" fmla="*/ 63 w 319"/>
                <a:gd name="T105" fmla="*/ 98 h 114"/>
                <a:gd name="T106" fmla="*/ 43 w 319"/>
                <a:gd name="T107" fmla="*/ 87 h 114"/>
                <a:gd name="T108" fmla="*/ 27 w 319"/>
                <a:gd name="T109" fmla="*/ 75 h 114"/>
                <a:gd name="T110" fmla="*/ 14 w 319"/>
                <a:gd name="T111" fmla="*/ 62 h 114"/>
                <a:gd name="T112" fmla="*/ 5 w 319"/>
                <a:gd name="T113" fmla="*/ 51 h 114"/>
                <a:gd name="T114" fmla="*/ 1 w 319"/>
                <a:gd name="T115" fmla="*/ 41 h 114"/>
                <a:gd name="T116" fmla="*/ 3 w 319"/>
                <a:gd name="T117" fmla="*/ 29 h 114"/>
                <a:gd name="T118" fmla="*/ 12 w 319"/>
                <a:gd name="T119" fmla="*/ 17 h 114"/>
                <a:gd name="T120" fmla="*/ 38 w 319"/>
                <a:gd name="T121" fmla="*/ 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9" h="114">
                  <a:moveTo>
                    <a:pt x="38" y="6"/>
                  </a:moveTo>
                  <a:lnTo>
                    <a:pt x="28" y="20"/>
                  </a:lnTo>
                  <a:lnTo>
                    <a:pt x="28" y="20"/>
                  </a:lnTo>
                  <a:lnTo>
                    <a:pt x="28" y="20"/>
                  </a:lnTo>
                  <a:lnTo>
                    <a:pt x="27" y="20"/>
                  </a:lnTo>
                  <a:lnTo>
                    <a:pt x="26" y="21"/>
                  </a:lnTo>
                  <a:lnTo>
                    <a:pt x="24" y="23"/>
                  </a:lnTo>
                  <a:lnTo>
                    <a:pt x="22" y="23"/>
                  </a:lnTo>
                  <a:lnTo>
                    <a:pt x="20" y="25"/>
                  </a:lnTo>
                  <a:lnTo>
                    <a:pt x="19" y="26"/>
                  </a:lnTo>
                  <a:lnTo>
                    <a:pt x="17" y="28"/>
                  </a:lnTo>
                  <a:lnTo>
                    <a:pt x="15" y="29"/>
                  </a:lnTo>
                  <a:lnTo>
                    <a:pt x="15" y="32"/>
                  </a:lnTo>
                  <a:lnTo>
                    <a:pt x="14" y="33"/>
                  </a:lnTo>
                  <a:lnTo>
                    <a:pt x="13" y="35"/>
                  </a:lnTo>
                  <a:lnTo>
                    <a:pt x="12" y="37"/>
                  </a:lnTo>
                  <a:lnTo>
                    <a:pt x="12" y="38"/>
                  </a:lnTo>
                  <a:lnTo>
                    <a:pt x="13" y="40"/>
                  </a:lnTo>
                  <a:lnTo>
                    <a:pt x="13" y="41"/>
                  </a:lnTo>
                  <a:lnTo>
                    <a:pt x="14" y="42"/>
                  </a:lnTo>
                  <a:lnTo>
                    <a:pt x="15" y="43"/>
                  </a:lnTo>
                  <a:lnTo>
                    <a:pt x="15" y="45"/>
                  </a:lnTo>
                  <a:lnTo>
                    <a:pt x="16" y="46"/>
                  </a:lnTo>
                  <a:lnTo>
                    <a:pt x="16" y="47"/>
                  </a:lnTo>
                  <a:lnTo>
                    <a:pt x="17" y="48"/>
                  </a:lnTo>
                  <a:lnTo>
                    <a:pt x="18" y="48"/>
                  </a:lnTo>
                  <a:lnTo>
                    <a:pt x="19" y="50"/>
                  </a:lnTo>
                  <a:lnTo>
                    <a:pt x="20" y="51"/>
                  </a:lnTo>
                  <a:lnTo>
                    <a:pt x="20" y="52"/>
                  </a:lnTo>
                  <a:lnTo>
                    <a:pt x="22" y="53"/>
                  </a:lnTo>
                  <a:lnTo>
                    <a:pt x="22" y="54"/>
                  </a:lnTo>
                  <a:lnTo>
                    <a:pt x="23" y="55"/>
                  </a:lnTo>
                  <a:lnTo>
                    <a:pt x="24" y="56"/>
                  </a:lnTo>
                  <a:lnTo>
                    <a:pt x="26" y="57"/>
                  </a:lnTo>
                  <a:lnTo>
                    <a:pt x="27" y="58"/>
                  </a:lnTo>
                  <a:lnTo>
                    <a:pt x="28" y="60"/>
                  </a:lnTo>
                  <a:lnTo>
                    <a:pt x="28" y="61"/>
                  </a:lnTo>
                  <a:lnTo>
                    <a:pt x="29" y="62"/>
                  </a:lnTo>
                  <a:lnTo>
                    <a:pt x="31" y="63"/>
                  </a:lnTo>
                  <a:lnTo>
                    <a:pt x="32" y="65"/>
                  </a:lnTo>
                  <a:lnTo>
                    <a:pt x="33" y="66"/>
                  </a:lnTo>
                  <a:lnTo>
                    <a:pt x="35" y="67"/>
                  </a:lnTo>
                  <a:lnTo>
                    <a:pt x="36" y="69"/>
                  </a:lnTo>
                  <a:lnTo>
                    <a:pt x="38" y="70"/>
                  </a:lnTo>
                  <a:lnTo>
                    <a:pt x="39" y="71"/>
                  </a:lnTo>
                  <a:lnTo>
                    <a:pt x="41" y="72"/>
                  </a:lnTo>
                  <a:lnTo>
                    <a:pt x="42" y="74"/>
                  </a:lnTo>
                  <a:lnTo>
                    <a:pt x="43" y="75"/>
                  </a:lnTo>
                  <a:lnTo>
                    <a:pt x="45" y="76"/>
                  </a:lnTo>
                  <a:lnTo>
                    <a:pt x="46" y="78"/>
                  </a:lnTo>
                  <a:lnTo>
                    <a:pt x="48" y="78"/>
                  </a:lnTo>
                  <a:lnTo>
                    <a:pt x="50" y="80"/>
                  </a:lnTo>
                  <a:lnTo>
                    <a:pt x="52" y="81"/>
                  </a:lnTo>
                  <a:lnTo>
                    <a:pt x="53" y="83"/>
                  </a:lnTo>
                  <a:lnTo>
                    <a:pt x="54" y="84"/>
                  </a:lnTo>
                  <a:lnTo>
                    <a:pt x="56" y="84"/>
                  </a:lnTo>
                  <a:lnTo>
                    <a:pt x="58" y="86"/>
                  </a:lnTo>
                  <a:lnTo>
                    <a:pt x="60" y="87"/>
                  </a:lnTo>
                  <a:lnTo>
                    <a:pt x="62" y="88"/>
                  </a:lnTo>
                  <a:lnTo>
                    <a:pt x="64" y="89"/>
                  </a:lnTo>
                  <a:lnTo>
                    <a:pt x="66" y="90"/>
                  </a:lnTo>
                  <a:lnTo>
                    <a:pt x="67" y="91"/>
                  </a:lnTo>
                  <a:lnTo>
                    <a:pt x="69" y="92"/>
                  </a:lnTo>
                  <a:lnTo>
                    <a:pt x="71" y="93"/>
                  </a:lnTo>
                  <a:lnTo>
                    <a:pt x="73" y="93"/>
                  </a:lnTo>
                  <a:lnTo>
                    <a:pt x="76" y="95"/>
                  </a:lnTo>
                  <a:lnTo>
                    <a:pt x="78" y="96"/>
                  </a:lnTo>
                  <a:lnTo>
                    <a:pt x="80" y="96"/>
                  </a:lnTo>
                  <a:lnTo>
                    <a:pt x="81" y="97"/>
                  </a:lnTo>
                  <a:lnTo>
                    <a:pt x="84" y="97"/>
                  </a:lnTo>
                  <a:lnTo>
                    <a:pt x="86" y="98"/>
                  </a:lnTo>
                  <a:lnTo>
                    <a:pt x="88" y="99"/>
                  </a:lnTo>
                  <a:lnTo>
                    <a:pt x="90" y="99"/>
                  </a:lnTo>
                  <a:lnTo>
                    <a:pt x="93" y="99"/>
                  </a:lnTo>
                  <a:lnTo>
                    <a:pt x="94" y="99"/>
                  </a:lnTo>
                  <a:lnTo>
                    <a:pt x="96" y="100"/>
                  </a:lnTo>
                  <a:lnTo>
                    <a:pt x="99" y="100"/>
                  </a:lnTo>
                  <a:lnTo>
                    <a:pt x="101" y="101"/>
                  </a:lnTo>
                  <a:lnTo>
                    <a:pt x="103" y="101"/>
                  </a:lnTo>
                  <a:lnTo>
                    <a:pt x="106" y="101"/>
                  </a:lnTo>
                  <a:lnTo>
                    <a:pt x="107" y="101"/>
                  </a:lnTo>
                  <a:lnTo>
                    <a:pt x="110" y="101"/>
                  </a:lnTo>
                  <a:lnTo>
                    <a:pt x="112" y="101"/>
                  </a:lnTo>
                  <a:lnTo>
                    <a:pt x="114" y="101"/>
                  </a:lnTo>
                  <a:lnTo>
                    <a:pt x="116" y="100"/>
                  </a:lnTo>
                  <a:lnTo>
                    <a:pt x="118" y="100"/>
                  </a:lnTo>
                  <a:lnTo>
                    <a:pt x="120" y="100"/>
                  </a:lnTo>
                  <a:lnTo>
                    <a:pt x="122" y="100"/>
                  </a:lnTo>
                  <a:lnTo>
                    <a:pt x="124" y="99"/>
                  </a:lnTo>
                  <a:lnTo>
                    <a:pt x="126" y="99"/>
                  </a:lnTo>
                  <a:lnTo>
                    <a:pt x="128" y="99"/>
                  </a:lnTo>
                  <a:lnTo>
                    <a:pt x="130" y="99"/>
                  </a:lnTo>
                  <a:lnTo>
                    <a:pt x="132" y="99"/>
                  </a:lnTo>
                  <a:lnTo>
                    <a:pt x="134" y="99"/>
                  </a:lnTo>
                  <a:lnTo>
                    <a:pt x="135" y="98"/>
                  </a:lnTo>
                  <a:lnTo>
                    <a:pt x="138" y="98"/>
                  </a:lnTo>
                  <a:lnTo>
                    <a:pt x="139" y="97"/>
                  </a:lnTo>
                  <a:lnTo>
                    <a:pt x="142" y="97"/>
                  </a:lnTo>
                  <a:lnTo>
                    <a:pt x="143" y="96"/>
                  </a:lnTo>
                  <a:lnTo>
                    <a:pt x="145" y="96"/>
                  </a:lnTo>
                  <a:lnTo>
                    <a:pt x="146" y="96"/>
                  </a:lnTo>
                  <a:lnTo>
                    <a:pt x="148" y="95"/>
                  </a:lnTo>
                  <a:lnTo>
                    <a:pt x="150" y="95"/>
                  </a:lnTo>
                  <a:lnTo>
                    <a:pt x="151" y="94"/>
                  </a:lnTo>
                  <a:lnTo>
                    <a:pt x="153" y="93"/>
                  </a:lnTo>
                  <a:lnTo>
                    <a:pt x="155" y="93"/>
                  </a:lnTo>
                  <a:lnTo>
                    <a:pt x="156" y="93"/>
                  </a:lnTo>
                  <a:lnTo>
                    <a:pt x="158" y="92"/>
                  </a:lnTo>
                  <a:lnTo>
                    <a:pt x="158" y="91"/>
                  </a:lnTo>
                  <a:lnTo>
                    <a:pt x="160" y="91"/>
                  </a:lnTo>
                  <a:lnTo>
                    <a:pt x="161" y="90"/>
                  </a:lnTo>
                  <a:lnTo>
                    <a:pt x="163" y="90"/>
                  </a:lnTo>
                  <a:lnTo>
                    <a:pt x="164" y="89"/>
                  </a:lnTo>
                  <a:lnTo>
                    <a:pt x="166" y="88"/>
                  </a:lnTo>
                  <a:lnTo>
                    <a:pt x="168" y="87"/>
                  </a:lnTo>
                  <a:lnTo>
                    <a:pt x="171" y="86"/>
                  </a:lnTo>
                  <a:lnTo>
                    <a:pt x="172" y="84"/>
                  </a:lnTo>
                  <a:lnTo>
                    <a:pt x="174" y="84"/>
                  </a:lnTo>
                  <a:lnTo>
                    <a:pt x="176" y="82"/>
                  </a:lnTo>
                  <a:lnTo>
                    <a:pt x="178" y="81"/>
                  </a:lnTo>
                  <a:lnTo>
                    <a:pt x="180" y="80"/>
                  </a:lnTo>
                  <a:lnTo>
                    <a:pt x="181" y="78"/>
                  </a:lnTo>
                  <a:lnTo>
                    <a:pt x="182" y="78"/>
                  </a:lnTo>
                  <a:lnTo>
                    <a:pt x="183" y="76"/>
                  </a:lnTo>
                  <a:lnTo>
                    <a:pt x="184" y="75"/>
                  </a:lnTo>
                  <a:lnTo>
                    <a:pt x="185" y="73"/>
                  </a:lnTo>
                  <a:lnTo>
                    <a:pt x="185" y="72"/>
                  </a:lnTo>
                  <a:lnTo>
                    <a:pt x="185" y="71"/>
                  </a:lnTo>
                  <a:lnTo>
                    <a:pt x="184" y="69"/>
                  </a:lnTo>
                  <a:lnTo>
                    <a:pt x="184" y="69"/>
                  </a:lnTo>
                  <a:lnTo>
                    <a:pt x="183" y="67"/>
                  </a:lnTo>
                  <a:lnTo>
                    <a:pt x="182" y="66"/>
                  </a:lnTo>
                  <a:lnTo>
                    <a:pt x="181" y="63"/>
                  </a:lnTo>
                  <a:lnTo>
                    <a:pt x="179" y="62"/>
                  </a:lnTo>
                  <a:lnTo>
                    <a:pt x="178" y="60"/>
                  </a:lnTo>
                  <a:lnTo>
                    <a:pt x="177" y="60"/>
                  </a:lnTo>
                  <a:lnTo>
                    <a:pt x="176" y="58"/>
                  </a:lnTo>
                  <a:lnTo>
                    <a:pt x="175" y="57"/>
                  </a:lnTo>
                  <a:lnTo>
                    <a:pt x="174" y="56"/>
                  </a:lnTo>
                  <a:lnTo>
                    <a:pt x="173" y="55"/>
                  </a:lnTo>
                  <a:lnTo>
                    <a:pt x="172" y="54"/>
                  </a:lnTo>
                  <a:lnTo>
                    <a:pt x="171" y="53"/>
                  </a:lnTo>
                  <a:lnTo>
                    <a:pt x="171" y="52"/>
                  </a:lnTo>
                  <a:lnTo>
                    <a:pt x="170" y="51"/>
                  </a:lnTo>
                  <a:lnTo>
                    <a:pt x="168" y="50"/>
                  </a:lnTo>
                  <a:lnTo>
                    <a:pt x="168" y="48"/>
                  </a:lnTo>
                  <a:lnTo>
                    <a:pt x="166" y="48"/>
                  </a:lnTo>
                  <a:lnTo>
                    <a:pt x="165" y="47"/>
                  </a:lnTo>
                  <a:lnTo>
                    <a:pt x="164" y="45"/>
                  </a:lnTo>
                  <a:lnTo>
                    <a:pt x="163" y="45"/>
                  </a:lnTo>
                  <a:lnTo>
                    <a:pt x="161" y="43"/>
                  </a:lnTo>
                  <a:lnTo>
                    <a:pt x="160" y="42"/>
                  </a:lnTo>
                  <a:lnTo>
                    <a:pt x="159" y="41"/>
                  </a:lnTo>
                  <a:lnTo>
                    <a:pt x="158" y="40"/>
                  </a:lnTo>
                  <a:lnTo>
                    <a:pt x="158" y="38"/>
                  </a:lnTo>
                  <a:lnTo>
                    <a:pt x="156" y="38"/>
                  </a:lnTo>
                  <a:lnTo>
                    <a:pt x="155" y="36"/>
                  </a:lnTo>
                  <a:lnTo>
                    <a:pt x="154" y="35"/>
                  </a:lnTo>
                  <a:lnTo>
                    <a:pt x="152" y="33"/>
                  </a:lnTo>
                  <a:lnTo>
                    <a:pt x="150" y="32"/>
                  </a:lnTo>
                  <a:lnTo>
                    <a:pt x="148" y="29"/>
                  </a:lnTo>
                  <a:lnTo>
                    <a:pt x="146" y="28"/>
                  </a:lnTo>
                  <a:lnTo>
                    <a:pt x="145" y="26"/>
                  </a:lnTo>
                  <a:lnTo>
                    <a:pt x="144" y="26"/>
                  </a:lnTo>
                  <a:lnTo>
                    <a:pt x="142" y="24"/>
                  </a:lnTo>
                  <a:lnTo>
                    <a:pt x="141" y="23"/>
                  </a:lnTo>
                  <a:lnTo>
                    <a:pt x="140" y="22"/>
                  </a:lnTo>
                  <a:lnTo>
                    <a:pt x="139" y="21"/>
                  </a:lnTo>
                  <a:lnTo>
                    <a:pt x="153" y="18"/>
                  </a:lnTo>
                  <a:lnTo>
                    <a:pt x="153" y="18"/>
                  </a:lnTo>
                  <a:lnTo>
                    <a:pt x="154" y="20"/>
                  </a:lnTo>
                  <a:lnTo>
                    <a:pt x="155" y="20"/>
                  </a:lnTo>
                  <a:lnTo>
                    <a:pt x="157" y="21"/>
                  </a:lnTo>
                  <a:lnTo>
                    <a:pt x="158" y="23"/>
                  </a:lnTo>
                  <a:lnTo>
                    <a:pt x="159" y="24"/>
                  </a:lnTo>
                  <a:lnTo>
                    <a:pt x="160" y="26"/>
                  </a:lnTo>
                  <a:lnTo>
                    <a:pt x="162" y="27"/>
                  </a:lnTo>
                  <a:lnTo>
                    <a:pt x="164" y="29"/>
                  </a:lnTo>
                  <a:lnTo>
                    <a:pt x="166" y="31"/>
                  </a:lnTo>
                  <a:lnTo>
                    <a:pt x="167" y="32"/>
                  </a:lnTo>
                  <a:lnTo>
                    <a:pt x="168" y="32"/>
                  </a:lnTo>
                  <a:lnTo>
                    <a:pt x="169" y="34"/>
                  </a:lnTo>
                  <a:lnTo>
                    <a:pt x="170" y="35"/>
                  </a:lnTo>
                  <a:lnTo>
                    <a:pt x="171" y="35"/>
                  </a:lnTo>
                  <a:lnTo>
                    <a:pt x="172" y="37"/>
                  </a:lnTo>
                  <a:lnTo>
                    <a:pt x="173" y="38"/>
                  </a:lnTo>
                  <a:lnTo>
                    <a:pt x="174" y="39"/>
                  </a:lnTo>
                  <a:lnTo>
                    <a:pt x="175" y="40"/>
                  </a:lnTo>
                  <a:lnTo>
                    <a:pt x="176" y="42"/>
                  </a:lnTo>
                  <a:lnTo>
                    <a:pt x="177" y="42"/>
                  </a:lnTo>
                  <a:lnTo>
                    <a:pt x="178" y="43"/>
                  </a:lnTo>
                  <a:lnTo>
                    <a:pt x="179" y="45"/>
                  </a:lnTo>
                  <a:lnTo>
                    <a:pt x="180" y="45"/>
                  </a:lnTo>
                  <a:lnTo>
                    <a:pt x="181" y="47"/>
                  </a:lnTo>
                  <a:lnTo>
                    <a:pt x="182" y="48"/>
                  </a:lnTo>
                  <a:lnTo>
                    <a:pt x="183" y="49"/>
                  </a:lnTo>
                  <a:lnTo>
                    <a:pt x="183" y="50"/>
                  </a:lnTo>
                  <a:lnTo>
                    <a:pt x="184" y="51"/>
                  </a:lnTo>
                  <a:lnTo>
                    <a:pt x="185" y="52"/>
                  </a:lnTo>
                  <a:lnTo>
                    <a:pt x="186" y="54"/>
                  </a:lnTo>
                  <a:lnTo>
                    <a:pt x="187" y="54"/>
                  </a:lnTo>
                  <a:lnTo>
                    <a:pt x="188" y="56"/>
                  </a:lnTo>
                  <a:lnTo>
                    <a:pt x="189" y="57"/>
                  </a:lnTo>
                  <a:lnTo>
                    <a:pt x="190" y="57"/>
                  </a:lnTo>
                  <a:lnTo>
                    <a:pt x="191" y="59"/>
                  </a:lnTo>
                  <a:lnTo>
                    <a:pt x="191" y="60"/>
                  </a:lnTo>
                  <a:lnTo>
                    <a:pt x="192" y="61"/>
                  </a:lnTo>
                  <a:lnTo>
                    <a:pt x="193" y="63"/>
                  </a:lnTo>
                  <a:lnTo>
                    <a:pt x="195" y="65"/>
                  </a:lnTo>
                  <a:lnTo>
                    <a:pt x="196" y="66"/>
                  </a:lnTo>
                  <a:lnTo>
                    <a:pt x="196" y="69"/>
                  </a:lnTo>
                  <a:lnTo>
                    <a:pt x="196" y="70"/>
                  </a:lnTo>
                  <a:lnTo>
                    <a:pt x="197" y="72"/>
                  </a:lnTo>
                  <a:lnTo>
                    <a:pt x="197" y="72"/>
                  </a:lnTo>
                  <a:lnTo>
                    <a:pt x="200" y="72"/>
                  </a:lnTo>
                  <a:lnTo>
                    <a:pt x="201" y="72"/>
                  </a:lnTo>
                  <a:lnTo>
                    <a:pt x="203" y="72"/>
                  </a:lnTo>
                  <a:lnTo>
                    <a:pt x="205" y="73"/>
                  </a:lnTo>
                  <a:lnTo>
                    <a:pt x="208" y="74"/>
                  </a:lnTo>
                  <a:lnTo>
                    <a:pt x="209" y="74"/>
                  </a:lnTo>
                  <a:lnTo>
                    <a:pt x="209" y="74"/>
                  </a:lnTo>
                  <a:lnTo>
                    <a:pt x="210" y="74"/>
                  </a:lnTo>
                  <a:lnTo>
                    <a:pt x="212" y="75"/>
                  </a:lnTo>
                  <a:lnTo>
                    <a:pt x="213" y="75"/>
                  </a:lnTo>
                  <a:lnTo>
                    <a:pt x="215" y="75"/>
                  </a:lnTo>
                  <a:lnTo>
                    <a:pt x="216" y="75"/>
                  </a:lnTo>
                  <a:lnTo>
                    <a:pt x="218" y="75"/>
                  </a:lnTo>
                  <a:lnTo>
                    <a:pt x="219" y="75"/>
                  </a:lnTo>
                  <a:lnTo>
                    <a:pt x="221" y="76"/>
                  </a:lnTo>
                  <a:lnTo>
                    <a:pt x="222" y="76"/>
                  </a:lnTo>
                  <a:lnTo>
                    <a:pt x="224" y="76"/>
                  </a:lnTo>
                  <a:lnTo>
                    <a:pt x="226" y="76"/>
                  </a:lnTo>
                  <a:lnTo>
                    <a:pt x="228" y="77"/>
                  </a:lnTo>
                  <a:lnTo>
                    <a:pt x="229" y="77"/>
                  </a:lnTo>
                  <a:lnTo>
                    <a:pt x="232" y="77"/>
                  </a:lnTo>
                  <a:lnTo>
                    <a:pt x="233" y="77"/>
                  </a:lnTo>
                  <a:lnTo>
                    <a:pt x="235" y="78"/>
                  </a:lnTo>
                  <a:lnTo>
                    <a:pt x="236" y="78"/>
                  </a:lnTo>
                  <a:lnTo>
                    <a:pt x="238" y="78"/>
                  </a:lnTo>
                  <a:lnTo>
                    <a:pt x="240" y="78"/>
                  </a:lnTo>
                  <a:lnTo>
                    <a:pt x="242" y="78"/>
                  </a:lnTo>
                  <a:lnTo>
                    <a:pt x="244" y="78"/>
                  </a:lnTo>
                  <a:lnTo>
                    <a:pt x="246" y="78"/>
                  </a:lnTo>
                  <a:lnTo>
                    <a:pt x="248" y="78"/>
                  </a:lnTo>
                  <a:lnTo>
                    <a:pt x="249" y="78"/>
                  </a:lnTo>
                  <a:lnTo>
                    <a:pt x="251" y="78"/>
                  </a:lnTo>
                  <a:lnTo>
                    <a:pt x="253" y="78"/>
                  </a:lnTo>
                  <a:lnTo>
                    <a:pt x="255" y="78"/>
                  </a:lnTo>
                  <a:lnTo>
                    <a:pt x="257" y="78"/>
                  </a:lnTo>
                  <a:lnTo>
                    <a:pt x="259" y="78"/>
                  </a:lnTo>
                  <a:lnTo>
                    <a:pt x="261" y="78"/>
                  </a:lnTo>
                  <a:lnTo>
                    <a:pt x="262" y="77"/>
                  </a:lnTo>
                  <a:lnTo>
                    <a:pt x="264" y="77"/>
                  </a:lnTo>
                  <a:lnTo>
                    <a:pt x="266" y="76"/>
                  </a:lnTo>
                  <a:lnTo>
                    <a:pt x="268" y="76"/>
                  </a:lnTo>
                  <a:lnTo>
                    <a:pt x="270" y="76"/>
                  </a:lnTo>
                  <a:lnTo>
                    <a:pt x="272" y="75"/>
                  </a:lnTo>
                  <a:lnTo>
                    <a:pt x="274" y="75"/>
                  </a:lnTo>
                  <a:lnTo>
                    <a:pt x="275" y="75"/>
                  </a:lnTo>
                  <a:lnTo>
                    <a:pt x="276" y="75"/>
                  </a:lnTo>
                  <a:lnTo>
                    <a:pt x="278" y="74"/>
                  </a:lnTo>
                  <a:lnTo>
                    <a:pt x="280" y="73"/>
                  </a:lnTo>
                  <a:lnTo>
                    <a:pt x="282" y="72"/>
                  </a:lnTo>
                  <a:lnTo>
                    <a:pt x="283" y="72"/>
                  </a:lnTo>
                  <a:lnTo>
                    <a:pt x="285" y="72"/>
                  </a:lnTo>
                  <a:lnTo>
                    <a:pt x="286" y="71"/>
                  </a:lnTo>
                  <a:lnTo>
                    <a:pt x="287" y="70"/>
                  </a:lnTo>
                  <a:lnTo>
                    <a:pt x="288" y="69"/>
                  </a:lnTo>
                  <a:lnTo>
                    <a:pt x="290" y="69"/>
                  </a:lnTo>
                  <a:lnTo>
                    <a:pt x="291" y="68"/>
                  </a:lnTo>
                  <a:lnTo>
                    <a:pt x="292" y="67"/>
                  </a:lnTo>
                  <a:lnTo>
                    <a:pt x="294" y="66"/>
                  </a:lnTo>
                  <a:lnTo>
                    <a:pt x="297" y="64"/>
                  </a:lnTo>
                  <a:lnTo>
                    <a:pt x="299" y="63"/>
                  </a:lnTo>
                  <a:lnTo>
                    <a:pt x="300" y="61"/>
                  </a:lnTo>
                  <a:lnTo>
                    <a:pt x="301" y="60"/>
                  </a:lnTo>
                  <a:lnTo>
                    <a:pt x="302" y="58"/>
                  </a:lnTo>
                  <a:lnTo>
                    <a:pt x="303" y="57"/>
                  </a:lnTo>
                  <a:lnTo>
                    <a:pt x="304" y="55"/>
                  </a:lnTo>
                  <a:lnTo>
                    <a:pt x="305" y="54"/>
                  </a:lnTo>
                  <a:lnTo>
                    <a:pt x="306" y="52"/>
                  </a:lnTo>
                  <a:lnTo>
                    <a:pt x="306" y="51"/>
                  </a:lnTo>
                  <a:lnTo>
                    <a:pt x="306" y="49"/>
                  </a:lnTo>
                  <a:lnTo>
                    <a:pt x="306" y="48"/>
                  </a:lnTo>
                  <a:lnTo>
                    <a:pt x="306" y="47"/>
                  </a:lnTo>
                  <a:lnTo>
                    <a:pt x="306" y="45"/>
                  </a:lnTo>
                  <a:lnTo>
                    <a:pt x="305" y="44"/>
                  </a:lnTo>
                  <a:lnTo>
                    <a:pt x="304" y="42"/>
                  </a:lnTo>
                  <a:lnTo>
                    <a:pt x="303" y="41"/>
                  </a:lnTo>
                  <a:lnTo>
                    <a:pt x="302" y="38"/>
                  </a:lnTo>
                  <a:lnTo>
                    <a:pt x="300" y="37"/>
                  </a:lnTo>
                  <a:lnTo>
                    <a:pt x="300" y="35"/>
                  </a:lnTo>
                  <a:lnTo>
                    <a:pt x="298" y="34"/>
                  </a:lnTo>
                  <a:lnTo>
                    <a:pt x="296" y="32"/>
                  </a:lnTo>
                  <a:lnTo>
                    <a:pt x="294" y="30"/>
                  </a:lnTo>
                  <a:lnTo>
                    <a:pt x="292" y="28"/>
                  </a:lnTo>
                  <a:lnTo>
                    <a:pt x="289" y="26"/>
                  </a:lnTo>
                  <a:lnTo>
                    <a:pt x="288" y="25"/>
                  </a:lnTo>
                  <a:lnTo>
                    <a:pt x="287" y="24"/>
                  </a:lnTo>
                  <a:lnTo>
                    <a:pt x="286" y="23"/>
                  </a:lnTo>
                  <a:lnTo>
                    <a:pt x="285" y="22"/>
                  </a:lnTo>
                  <a:lnTo>
                    <a:pt x="283" y="21"/>
                  </a:lnTo>
                  <a:lnTo>
                    <a:pt x="282" y="20"/>
                  </a:lnTo>
                  <a:lnTo>
                    <a:pt x="280" y="19"/>
                  </a:lnTo>
                  <a:lnTo>
                    <a:pt x="279" y="18"/>
                  </a:lnTo>
                  <a:lnTo>
                    <a:pt x="283" y="13"/>
                  </a:lnTo>
                  <a:lnTo>
                    <a:pt x="283" y="13"/>
                  </a:lnTo>
                  <a:lnTo>
                    <a:pt x="285" y="14"/>
                  </a:lnTo>
                  <a:lnTo>
                    <a:pt x="285" y="14"/>
                  </a:lnTo>
                  <a:lnTo>
                    <a:pt x="287" y="14"/>
                  </a:lnTo>
                  <a:lnTo>
                    <a:pt x="287" y="15"/>
                  </a:lnTo>
                  <a:lnTo>
                    <a:pt x="289" y="16"/>
                  </a:lnTo>
                  <a:lnTo>
                    <a:pt x="290" y="17"/>
                  </a:lnTo>
                  <a:lnTo>
                    <a:pt x="292" y="18"/>
                  </a:lnTo>
                  <a:lnTo>
                    <a:pt x="294" y="19"/>
                  </a:lnTo>
                  <a:lnTo>
                    <a:pt x="296" y="20"/>
                  </a:lnTo>
                  <a:lnTo>
                    <a:pt x="298" y="21"/>
                  </a:lnTo>
                  <a:lnTo>
                    <a:pt x="300" y="23"/>
                  </a:lnTo>
                  <a:lnTo>
                    <a:pt x="302" y="24"/>
                  </a:lnTo>
                  <a:lnTo>
                    <a:pt x="304" y="26"/>
                  </a:lnTo>
                  <a:lnTo>
                    <a:pt x="306" y="27"/>
                  </a:lnTo>
                  <a:lnTo>
                    <a:pt x="308" y="29"/>
                  </a:lnTo>
                  <a:lnTo>
                    <a:pt x="309" y="31"/>
                  </a:lnTo>
                  <a:lnTo>
                    <a:pt x="311" y="33"/>
                  </a:lnTo>
                  <a:lnTo>
                    <a:pt x="313" y="35"/>
                  </a:lnTo>
                  <a:lnTo>
                    <a:pt x="313" y="37"/>
                  </a:lnTo>
                  <a:lnTo>
                    <a:pt x="314" y="38"/>
                  </a:lnTo>
                  <a:lnTo>
                    <a:pt x="315" y="39"/>
                  </a:lnTo>
                  <a:lnTo>
                    <a:pt x="316" y="40"/>
                  </a:lnTo>
                  <a:lnTo>
                    <a:pt x="316" y="42"/>
                  </a:lnTo>
                  <a:lnTo>
                    <a:pt x="316" y="42"/>
                  </a:lnTo>
                  <a:lnTo>
                    <a:pt x="317" y="44"/>
                  </a:lnTo>
                  <a:lnTo>
                    <a:pt x="317" y="45"/>
                  </a:lnTo>
                  <a:lnTo>
                    <a:pt x="318" y="46"/>
                  </a:lnTo>
                  <a:lnTo>
                    <a:pt x="318" y="47"/>
                  </a:lnTo>
                  <a:lnTo>
                    <a:pt x="318" y="48"/>
                  </a:lnTo>
                  <a:lnTo>
                    <a:pt x="319" y="49"/>
                  </a:lnTo>
                  <a:lnTo>
                    <a:pt x="319" y="51"/>
                  </a:lnTo>
                  <a:lnTo>
                    <a:pt x="319" y="51"/>
                  </a:lnTo>
                  <a:lnTo>
                    <a:pt x="319" y="53"/>
                  </a:lnTo>
                  <a:lnTo>
                    <a:pt x="319" y="54"/>
                  </a:lnTo>
                  <a:lnTo>
                    <a:pt x="319" y="55"/>
                  </a:lnTo>
                  <a:lnTo>
                    <a:pt x="318" y="57"/>
                  </a:lnTo>
                  <a:lnTo>
                    <a:pt x="318" y="58"/>
                  </a:lnTo>
                  <a:lnTo>
                    <a:pt x="318" y="59"/>
                  </a:lnTo>
                  <a:lnTo>
                    <a:pt x="317" y="60"/>
                  </a:lnTo>
                  <a:lnTo>
                    <a:pt x="317" y="62"/>
                  </a:lnTo>
                  <a:lnTo>
                    <a:pt x="316" y="63"/>
                  </a:lnTo>
                  <a:lnTo>
                    <a:pt x="315" y="64"/>
                  </a:lnTo>
                  <a:lnTo>
                    <a:pt x="315" y="66"/>
                  </a:lnTo>
                  <a:lnTo>
                    <a:pt x="314" y="66"/>
                  </a:lnTo>
                  <a:lnTo>
                    <a:pt x="313" y="68"/>
                  </a:lnTo>
                  <a:lnTo>
                    <a:pt x="313" y="69"/>
                  </a:lnTo>
                  <a:lnTo>
                    <a:pt x="312" y="70"/>
                  </a:lnTo>
                  <a:lnTo>
                    <a:pt x="311" y="71"/>
                  </a:lnTo>
                  <a:lnTo>
                    <a:pt x="309" y="72"/>
                  </a:lnTo>
                  <a:lnTo>
                    <a:pt x="308" y="73"/>
                  </a:lnTo>
                  <a:lnTo>
                    <a:pt x="307" y="74"/>
                  </a:lnTo>
                  <a:lnTo>
                    <a:pt x="306" y="75"/>
                  </a:lnTo>
                  <a:lnTo>
                    <a:pt x="304" y="75"/>
                  </a:lnTo>
                  <a:lnTo>
                    <a:pt x="303" y="76"/>
                  </a:lnTo>
                  <a:lnTo>
                    <a:pt x="302" y="78"/>
                  </a:lnTo>
                  <a:lnTo>
                    <a:pt x="300" y="78"/>
                  </a:lnTo>
                  <a:lnTo>
                    <a:pt x="300" y="79"/>
                  </a:lnTo>
                  <a:lnTo>
                    <a:pt x="298" y="80"/>
                  </a:lnTo>
                  <a:lnTo>
                    <a:pt x="296" y="81"/>
                  </a:lnTo>
                  <a:lnTo>
                    <a:pt x="294" y="81"/>
                  </a:lnTo>
                  <a:lnTo>
                    <a:pt x="293" y="81"/>
                  </a:lnTo>
                  <a:lnTo>
                    <a:pt x="291" y="82"/>
                  </a:lnTo>
                  <a:lnTo>
                    <a:pt x="289" y="83"/>
                  </a:lnTo>
                  <a:lnTo>
                    <a:pt x="287" y="84"/>
                  </a:lnTo>
                  <a:lnTo>
                    <a:pt x="286" y="84"/>
                  </a:lnTo>
                  <a:lnTo>
                    <a:pt x="284" y="84"/>
                  </a:lnTo>
                  <a:lnTo>
                    <a:pt x="282" y="85"/>
                  </a:lnTo>
                  <a:lnTo>
                    <a:pt x="280" y="85"/>
                  </a:lnTo>
                  <a:lnTo>
                    <a:pt x="278" y="86"/>
                  </a:lnTo>
                  <a:lnTo>
                    <a:pt x="276" y="86"/>
                  </a:lnTo>
                  <a:lnTo>
                    <a:pt x="275" y="87"/>
                  </a:lnTo>
                  <a:lnTo>
                    <a:pt x="273" y="87"/>
                  </a:lnTo>
                  <a:lnTo>
                    <a:pt x="271" y="87"/>
                  </a:lnTo>
                  <a:lnTo>
                    <a:pt x="269" y="87"/>
                  </a:lnTo>
                  <a:lnTo>
                    <a:pt x="267" y="87"/>
                  </a:lnTo>
                  <a:lnTo>
                    <a:pt x="264" y="87"/>
                  </a:lnTo>
                  <a:lnTo>
                    <a:pt x="262" y="88"/>
                  </a:lnTo>
                  <a:lnTo>
                    <a:pt x="260" y="88"/>
                  </a:lnTo>
                  <a:lnTo>
                    <a:pt x="258" y="88"/>
                  </a:lnTo>
                  <a:lnTo>
                    <a:pt x="256" y="88"/>
                  </a:lnTo>
                  <a:lnTo>
                    <a:pt x="253" y="88"/>
                  </a:lnTo>
                  <a:lnTo>
                    <a:pt x="251" y="88"/>
                  </a:lnTo>
                  <a:lnTo>
                    <a:pt x="249" y="88"/>
                  </a:lnTo>
                  <a:lnTo>
                    <a:pt x="247" y="88"/>
                  </a:lnTo>
                  <a:lnTo>
                    <a:pt x="244" y="88"/>
                  </a:lnTo>
                  <a:lnTo>
                    <a:pt x="242" y="88"/>
                  </a:lnTo>
                  <a:lnTo>
                    <a:pt x="240" y="88"/>
                  </a:lnTo>
                  <a:lnTo>
                    <a:pt x="237" y="88"/>
                  </a:lnTo>
                  <a:lnTo>
                    <a:pt x="235" y="88"/>
                  </a:lnTo>
                  <a:lnTo>
                    <a:pt x="233" y="87"/>
                  </a:lnTo>
                  <a:lnTo>
                    <a:pt x="230" y="87"/>
                  </a:lnTo>
                  <a:lnTo>
                    <a:pt x="227" y="87"/>
                  </a:lnTo>
                  <a:lnTo>
                    <a:pt x="225" y="87"/>
                  </a:lnTo>
                  <a:lnTo>
                    <a:pt x="222" y="87"/>
                  </a:lnTo>
                  <a:lnTo>
                    <a:pt x="221" y="87"/>
                  </a:lnTo>
                  <a:lnTo>
                    <a:pt x="218" y="86"/>
                  </a:lnTo>
                  <a:lnTo>
                    <a:pt x="216" y="86"/>
                  </a:lnTo>
                  <a:lnTo>
                    <a:pt x="213" y="85"/>
                  </a:lnTo>
                  <a:lnTo>
                    <a:pt x="210" y="85"/>
                  </a:lnTo>
                  <a:lnTo>
                    <a:pt x="209" y="84"/>
                  </a:lnTo>
                  <a:lnTo>
                    <a:pt x="206" y="84"/>
                  </a:lnTo>
                  <a:lnTo>
                    <a:pt x="203" y="84"/>
                  </a:lnTo>
                  <a:lnTo>
                    <a:pt x="201" y="84"/>
                  </a:lnTo>
                  <a:lnTo>
                    <a:pt x="200" y="84"/>
                  </a:lnTo>
                  <a:lnTo>
                    <a:pt x="199" y="85"/>
                  </a:lnTo>
                  <a:lnTo>
                    <a:pt x="198" y="85"/>
                  </a:lnTo>
                  <a:lnTo>
                    <a:pt x="197" y="87"/>
                  </a:lnTo>
                  <a:lnTo>
                    <a:pt x="196" y="87"/>
                  </a:lnTo>
                  <a:lnTo>
                    <a:pt x="194" y="89"/>
                  </a:lnTo>
                  <a:lnTo>
                    <a:pt x="192" y="90"/>
                  </a:lnTo>
                  <a:lnTo>
                    <a:pt x="190" y="92"/>
                  </a:lnTo>
                  <a:lnTo>
                    <a:pt x="188" y="93"/>
                  </a:lnTo>
                  <a:lnTo>
                    <a:pt x="185" y="95"/>
                  </a:lnTo>
                  <a:lnTo>
                    <a:pt x="184" y="96"/>
                  </a:lnTo>
                  <a:lnTo>
                    <a:pt x="183" y="96"/>
                  </a:lnTo>
                  <a:lnTo>
                    <a:pt x="182" y="97"/>
                  </a:lnTo>
                  <a:lnTo>
                    <a:pt x="181" y="98"/>
                  </a:lnTo>
                  <a:lnTo>
                    <a:pt x="179" y="99"/>
                  </a:lnTo>
                  <a:lnTo>
                    <a:pt x="177" y="99"/>
                  </a:lnTo>
                  <a:lnTo>
                    <a:pt x="176" y="100"/>
                  </a:lnTo>
                  <a:lnTo>
                    <a:pt x="174" y="101"/>
                  </a:lnTo>
                  <a:lnTo>
                    <a:pt x="172" y="102"/>
                  </a:lnTo>
                  <a:lnTo>
                    <a:pt x="171" y="102"/>
                  </a:lnTo>
                  <a:lnTo>
                    <a:pt x="170" y="103"/>
                  </a:lnTo>
                  <a:lnTo>
                    <a:pt x="168" y="104"/>
                  </a:lnTo>
                  <a:lnTo>
                    <a:pt x="166" y="105"/>
                  </a:lnTo>
                  <a:lnTo>
                    <a:pt x="164" y="105"/>
                  </a:lnTo>
                  <a:lnTo>
                    <a:pt x="162" y="106"/>
                  </a:lnTo>
                  <a:lnTo>
                    <a:pt x="160" y="107"/>
                  </a:lnTo>
                  <a:lnTo>
                    <a:pt x="158" y="108"/>
                  </a:lnTo>
                  <a:lnTo>
                    <a:pt x="157" y="108"/>
                  </a:lnTo>
                  <a:lnTo>
                    <a:pt x="155" y="108"/>
                  </a:lnTo>
                  <a:lnTo>
                    <a:pt x="153" y="109"/>
                  </a:lnTo>
                  <a:lnTo>
                    <a:pt x="151" y="110"/>
                  </a:lnTo>
                  <a:lnTo>
                    <a:pt x="148" y="111"/>
                  </a:lnTo>
                  <a:lnTo>
                    <a:pt x="146" y="111"/>
                  </a:lnTo>
                  <a:lnTo>
                    <a:pt x="145" y="111"/>
                  </a:lnTo>
                  <a:lnTo>
                    <a:pt x="142" y="111"/>
                  </a:lnTo>
                  <a:lnTo>
                    <a:pt x="140" y="112"/>
                  </a:lnTo>
                  <a:lnTo>
                    <a:pt x="137" y="112"/>
                  </a:lnTo>
                  <a:lnTo>
                    <a:pt x="135" y="113"/>
                  </a:lnTo>
                  <a:lnTo>
                    <a:pt x="133" y="113"/>
                  </a:lnTo>
                  <a:lnTo>
                    <a:pt x="131" y="113"/>
                  </a:lnTo>
                  <a:lnTo>
                    <a:pt x="129" y="113"/>
                  </a:lnTo>
                  <a:lnTo>
                    <a:pt x="126" y="114"/>
                  </a:lnTo>
                  <a:lnTo>
                    <a:pt x="123" y="114"/>
                  </a:lnTo>
                  <a:lnTo>
                    <a:pt x="121" y="114"/>
                  </a:lnTo>
                  <a:lnTo>
                    <a:pt x="119" y="114"/>
                  </a:lnTo>
                  <a:lnTo>
                    <a:pt x="117" y="114"/>
                  </a:lnTo>
                  <a:lnTo>
                    <a:pt x="114" y="113"/>
                  </a:lnTo>
                  <a:lnTo>
                    <a:pt x="111" y="113"/>
                  </a:lnTo>
                  <a:lnTo>
                    <a:pt x="108" y="113"/>
                  </a:lnTo>
                  <a:lnTo>
                    <a:pt x="106" y="112"/>
                  </a:lnTo>
                  <a:lnTo>
                    <a:pt x="104" y="111"/>
                  </a:lnTo>
                  <a:lnTo>
                    <a:pt x="101" y="111"/>
                  </a:lnTo>
                  <a:lnTo>
                    <a:pt x="98" y="111"/>
                  </a:lnTo>
                  <a:lnTo>
                    <a:pt x="95" y="110"/>
                  </a:lnTo>
                  <a:lnTo>
                    <a:pt x="93" y="109"/>
                  </a:lnTo>
                  <a:lnTo>
                    <a:pt x="90" y="108"/>
                  </a:lnTo>
                  <a:lnTo>
                    <a:pt x="88" y="108"/>
                  </a:lnTo>
                  <a:lnTo>
                    <a:pt x="85" y="107"/>
                  </a:lnTo>
                  <a:lnTo>
                    <a:pt x="82" y="106"/>
                  </a:lnTo>
                  <a:lnTo>
                    <a:pt x="80" y="105"/>
                  </a:lnTo>
                  <a:lnTo>
                    <a:pt x="78" y="105"/>
                  </a:lnTo>
                  <a:lnTo>
                    <a:pt x="75" y="104"/>
                  </a:lnTo>
                  <a:lnTo>
                    <a:pt x="72" y="102"/>
                  </a:lnTo>
                  <a:lnTo>
                    <a:pt x="70" y="102"/>
                  </a:lnTo>
                  <a:lnTo>
                    <a:pt x="67" y="100"/>
                  </a:lnTo>
                  <a:lnTo>
                    <a:pt x="66" y="99"/>
                  </a:lnTo>
                  <a:lnTo>
                    <a:pt x="63" y="98"/>
                  </a:lnTo>
                  <a:lnTo>
                    <a:pt x="61" y="97"/>
                  </a:lnTo>
                  <a:lnTo>
                    <a:pt x="58" y="96"/>
                  </a:lnTo>
                  <a:lnTo>
                    <a:pt x="56" y="94"/>
                  </a:lnTo>
                  <a:lnTo>
                    <a:pt x="54" y="93"/>
                  </a:lnTo>
                  <a:lnTo>
                    <a:pt x="52" y="92"/>
                  </a:lnTo>
                  <a:lnTo>
                    <a:pt x="50" y="90"/>
                  </a:lnTo>
                  <a:lnTo>
                    <a:pt x="48" y="90"/>
                  </a:lnTo>
                  <a:lnTo>
                    <a:pt x="46" y="88"/>
                  </a:lnTo>
                  <a:lnTo>
                    <a:pt x="43" y="87"/>
                  </a:lnTo>
                  <a:lnTo>
                    <a:pt x="41" y="85"/>
                  </a:lnTo>
                  <a:lnTo>
                    <a:pt x="40" y="84"/>
                  </a:lnTo>
                  <a:lnTo>
                    <a:pt x="38" y="83"/>
                  </a:lnTo>
                  <a:lnTo>
                    <a:pt x="36" y="81"/>
                  </a:lnTo>
                  <a:lnTo>
                    <a:pt x="34" y="80"/>
                  </a:lnTo>
                  <a:lnTo>
                    <a:pt x="32" y="78"/>
                  </a:lnTo>
                  <a:lnTo>
                    <a:pt x="30" y="77"/>
                  </a:lnTo>
                  <a:lnTo>
                    <a:pt x="28" y="76"/>
                  </a:lnTo>
                  <a:lnTo>
                    <a:pt x="27" y="75"/>
                  </a:lnTo>
                  <a:lnTo>
                    <a:pt x="26" y="73"/>
                  </a:lnTo>
                  <a:lnTo>
                    <a:pt x="24" y="72"/>
                  </a:lnTo>
                  <a:lnTo>
                    <a:pt x="22" y="70"/>
                  </a:lnTo>
                  <a:lnTo>
                    <a:pt x="20" y="69"/>
                  </a:lnTo>
                  <a:lnTo>
                    <a:pt x="19" y="68"/>
                  </a:lnTo>
                  <a:lnTo>
                    <a:pt x="17" y="66"/>
                  </a:lnTo>
                  <a:lnTo>
                    <a:pt x="16" y="65"/>
                  </a:lnTo>
                  <a:lnTo>
                    <a:pt x="15" y="63"/>
                  </a:lnTo>
                  <a:lnTo>
                    <a:pt x="14" y="62"/>
                  </a:lnTo>
                  <a:lnTo>
                    <a:pt x="13" y="61"/>
                  </a:lnTo>
                  <a:lnTo>
                    <a:pt x="12" y="60"/>
                  </a:lnTo>
                  <a:lnTo>
                    <a:pt x="11" y="58"/>
                  </a:lnTo>
                  <a:lnTo>
                    <a:pt x="10" y="57"/>
                  </a:lnTo>
                  <a:lnTo>
                    <a:pt x="8" y="56"/>
                  </a:lnTo>
                  <a:lnTo>
                    <a:pt x="7" y="54"/>
                  </a:lnTo>
                  <a:lnTo>
                    <a:pt x="6" y="54"/>
                  </a:lnTo>
                  <a:lnTo>
                    <a:pt x="5" y="52"/>
                  </a:lnTo>
                  <a:lnTo>
                    <a:pt x="5" y="51"/>
                  </a:lnTo>
                  <a:lnTo>
                    <a:pt x="4" y="50"/>
                  </a:lnTo>
                  <a:lnTo>
                    <a:pt x="3" y="48"/>
                  </a:lnTo>
                  <a:lnTo>
                    <a:pt x="3" y="48"/>
                  </a:lnTo>
                  <a:lnTo>
                    <a:pt x="3" y="47"/>
                  </a:lnTo>
                  <a:lnTo>
                    <a:pt x="2" y="45"/>
                  </a:lnTo>
                  <a:lnTo>
                    <a:pt x="2" y="45"/>
                  </a:lnTo>
                  <a:lnTo>
                    <a:pt x="2" y="44"/>
                  </a:lnTo>
                  <a:lnTo>
                    <a:pt x="1" y="42"/>
                  </a:lnTo>
                  <a:lnTo>
                    <a:pt x="1" y="41"/>
                  </a:lnTo>
                  <a:lnTo>
                    <a:pt x="0" y="39"/>
                  </a:lnTo>
                  <a:lnTo>
                    <a:pt x="0" y="38"/>
                  </a:lnTo>
                  <a:lnTo>
                    <a:pt x="0" y="36"/>
                  </a:lnTo>
                  <a:lnTo>
                    <a:pt x="1" y="35"/>
                  </a:lnTo>
                  <a:lnTo>
                    <a:pt x="1" y="34"/>
                  </a:lnTo>
                  <a:lnTo>
                    <a:pt x="1" y="32"/>
                  </a:lnTo>
                  <a:lnTo>
                    <a:pt x="2" y="31"/>
                  </a:lnTo>
                  <a:lnTo>
                    <a:pt x="3" y="30"/>
                  </a:lnTo>
                  <a:lnTo>
                    <a:pt x="3" y="29"/>
                  </a:lnTo>
                  <a:lnTo>
                    <a:pt x="3" y="27"/>
                  </a:lnTo>
                  <a:lnTo>
                    <a:pt x="4" y="26"/>
                  </a:lnTo>
                  <a:lnTo>
                    <a:pt x="5" y="25"/>
                  </a:lnTo>
                  <a:lnTo>
                    <a:pt x="6" y="24"/>
                  </a:lnTo>
                  <a:lnTo>
                    <a:pt x="7" y="23"/>
                  </a:lnTo>
                  <a:lnTo>
                    <a:pt x="8" y="22"/>
                  </a:lnTo>
                  <a:lnTo>
                    <a:pt x="9" y="21"/>
                  </a:lnTo>
                  <a:lnTo>
                    <a:pt x="11" y="19"/>
                  </a:lnTo>
                  <a:lnTo>
                    <a:pt x="12" y="17"/>
                  </a:lnTo>
                  <a:lnTo>
                    <a:pt x="14" y="16"/>
                  </a:lnTo>
                  <a:lnTo>
                    <a:pt x="15" y="14"/>
                  </a:lnTo>
                  <a:lnTo>
                    <a:pt x="16" y="14"/>
                  </a:lnTo>
                  <a:lnTo>
                    <a:pt x="17" y="13"/>
                  </a:lnTo>
                  <a:lnTo>
                    <a:pt x="18" y="13"/>
                  </a:lnTo>
                  <a:lnTo>
                    <a:pt x="19" y="13"/>
                  </a:lnTo>
                  <a:lnTo>
                    <a:pt x="22" y="0"/>
                  </a:lnTo>
                  <a:lnTo>
                    <a:pt x="38" y="6"/>
                  </a:lnTo>
                  <a:lnTo>
                    <a:pt x="38"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753923551"/>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Lesson: Smoking</a:t>
            </a:r>
            <a:endParaRPr lang="en-US" dirty="0"/>
          </a:p>
        </p:txBody>
      </p:sp>
      <p:sp>
        <p:nvSpPr>
          <p:cNvPr id="4" name="Content Placeholder 3"/>
          <p:cNvSpPr>
            <a:spLocks noGrp="1"/>
          </p:cNvSpPr>
          <p:nvPr>
            <p:ph sz="half" idx="2"/>
          </p:nvPr>
        </p:nvSpPr>
        <p:spPr>
          <a:xfrm>
            <a:off x="533400" y="2362200"/>
            <a:ext cx="4419600" cy="4267200"/>
          </a:xfrm>
        </p:spPr>
        <p:txBody>
          <a:bodyPr/>
          <a:lstStyle/>
          <a:p>
            <a:r>
              <a:rPr lang="en-US" sz="2400" dirty="0" smtClean="0"/>
              <a:t>Unborn baby</a:t>
            </a:r>
          </a:p>
          <a:p>
            <a:pPr lvl="1"/>
            <a:r>
              <a:rPr lang="en-US" dirty="0" smtClean="0"/>
              <a:t>Stillbirth and miscarriage</a:t>
            </a:r>
          </a:p>
          <a:p>
            <a:pPr lvl="1"/>
            <a:r>
              <a:rPr lang="en-US" dirty="0" smtClean="0"/>
              <a:t>Premature birth</a:t>
            </a:r>
          </a:p>
          <a:p>
            <a:pPr lvl="1"/>
            <a:r>
              <a:rPr lang="en-US" dirty="0" smtClean="0"/>
              <a:t>Birth defects</a:t>
            </a:r>
          </a:p>
          <a:p>
            <a:r>
              <a:rPr lang="en-US" sz="2400" dirty="0" smtClean="0"/>
              <a:t>Children</a:t>
            </a:r>
          </a:p>
          <a:p>
            <a:pPr lvl="1"/>
            <a:r>
              <a:rPr lang="en-US" dirty="0" smtClean="0"/>
              <a:t>Respiratory problems</a:t>
            </a:r>
          </a:p>
          <a:p>
            <a:pPr lvl="1"/>
            <a:r>
              <a:rPr lang="en-US" dirty="0" smtClean="0"/>
              <a:t>Ear infections</a:t>
            </a:r>
          </a:p>
          <a:p>
            <a:pPr lvl="1"/>
            <a:r>
              <a:rPr lang="en-US" dirty="0" smtClean="0"/>
              <a:t>Death from Sudden Infant Death Syndrome (SIDS)</a:t>
            </a:r>
          </a:p>
          <a:p>
            <a:endParaRPr lang="en-US" sz="2400" dirty="0"/>
          </a:p>
        </p:txBody>
      </p:sp>
      <p:sp>
        <p:nvSpPr>
          <p:cNvPr id="5" name="Slide Number Placeholder 4"/>
          <p:cNvSpPr>
            <a:spLocks noGrp="1"/>
          </p:cNvSpPr>
          <p:nvPr>
            <p:ph type="sldNum" sz="quarter" idx="12"/>
          </p:nvPr>
        </p:nvSpPr>
        <p:spPr/>
        <p:txBody>
          <a:bodyPr/>
          <a:lstStyle/>
          <a:p>
            <a:pPr>
              <a:defRPr/>
            </a:pPr>
            <a:fld id="{0162525C-6DC3-4718-A4A4-55D316DA7468}" type="slidenum">
              <a:rPr lang="en-US" smtClean="0"/>
              <a:pPr>
                <a:defRPr/>
              </a:pPr>
              <a:t>43</a:t>
            </a:fld>
            <a:endParaRPr lang="en-US" dirty="0"/>
          </a:p>
        </p:txBody>
      </p:sp>
      <p:sp>
        <p:nvSpPr>
          <p:cNvPr id="8" name="Content Placeholder 7"/>
          <p:cNvSpPr txBox="1">
            <a:spLocks noGrp="1"/>
          </p:cNvSpPr>
          <p:nvPr>
            <p:ph sz="half" idx="1"/>
          </p:nvPr>
        </p:nvSpPr>
        <p:spPr>
          <a:xfrm>
            <a:off x="457200" y="1600200"/>
            <a:ext cx="8229600" cy="523220"/>
          </a:xfrm>
          <a:prstGeom prst="rect">
            <a:avLst/>
          </a:prstGeom>
          <a:noFill/>
        </p:spPr>
        <p:txBody>
          <a:bodyPr wrap="square" rtlCol="0">
            <a:spAutoFit/>
          </a:bodyPr>
          <a:lstStyle/>
          <a:p>
            <a:pPr marL="0" indent="0">
              <a:buNone/>
            </a:pPr>
            <a:r>
              <a:rPr lang="en-US" sz="2800" dirty="0" smtClean="0">
                <a:solidFill>
                  <a:schemeClr val="tx2"/>
                </a:solidFill>
              </a:rPr>
              <a:t>Exposure to second-hand smoke increases health risks</a:t>
            </a:r>
            <a:endParaRPr lang="en-US" sz="2800" dirty="0">
              <a:solidFill>
                <a:schemeClr val="tx2"/>
              </a:solidFill>
            </a:endParaRPr>
          </a:p>
        </p:txBody>
      </p:sp>
      <p:sp>
        <p:nvSpPr>
          <p:cNvPr id="7" name="Content Placeholder 3"/>
          <p:cNvSpPr txBox="1">
            <a:spLocks/>
          </p:cNvSpPr>
          <p:nvPr/>
        </p:nvSpPr>
        <p:spPr bwMode="auto">
          <a:xfrm>
            <a:off x="4953000" y="4473574"/>
            <a:ext cx="3657600" cy="2155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fontAlgn="base">
              <a:spcBef>
                <a:spcPct val="20000"/>
              </a:spcBef>
              <a:spcAft>
                <a:spcPct val="0"/>
              </a:spcAft>
              <a:buFont typeface="Arial" charset="0"/>
              <a:buChar char="•"/>
              <a:defRPr lang="en-US" sz="3200" kern="1200" dirty="0" smtClean="0">
                <a:solidFill>
                  <a:schemeClr val="accent1"/>
                </a:solidFill>
                <a:latin typeface="+mn-lt"/>
                <a:ea typeface="+mn-ea"/>
                <a:cs typeface="+mn-cs"/>
              </a:defRPr>
            </a:lvl1pPr>
            <a:lvl2pPr marL="742950" indent="-285750" algn="l" rtl="0" fontAlgn="base">
              <a:spcBef>
                <a:spcPct val="20000"/>
              </a:spcBef>
              <a:spcAft>
                <a:spcPct val="0"/>
              </a:spcAft>
              <a:buFont typeface="Arial" charset="0"/>
              <a:buChar char="–"/>
              <a:defRPr sz="2400" kern="1200">
                <a:solidFill>
                  <a:schemeClr val="accent1"/>
                </a:solidFill>
                <a:latin typeface="+mn-lt"/>
                <a:ea typeface="+mn-ea"/>
                <a:cs typeface="+mn-cs"/>
              </a:defRPr>
            </a:lvl2pPr>
            <a:lvl3pPr marL="1143000" indent="-228600" algn="l" rtl="0" fontAlgn="base">
              <a:spcBef>
                <a:spcPct val="20000"/>
              </a:spcBef>
              <a:spcAft>
                <a:spcPct val="0"/>
              </a:spcAft>
              <a:buFont typeface="Arial" charset="0"/>
              <a:buChar char="•"/>
              <a:defRPr sz="2000" kern="1200">
                <a:solidFill>
                  <a:schemeClr val="accent1"/>
                </a:solidFill>
                <a:latin typeface="+mn-lt"/>
                <a:ea typeface="+mn-ea"/>
                <a:cs typeface="+mn-cs"/>
              </a:defRPr>
            </a:lvl3pPr>
            <a:lvl4pPr marL="1600200" indent="-228600" algn="l" rtl="0" fontAlgn="base">
              <a:spcBef>
                <a:spcPct val="20000"/>
              </a:spcBef>
              <a:spcAft>
                <a:spcPct val="0"/>
              </a:spcAft>
              <a:buFont typeface="Arial" charset="0"/>
              <a:buChar char="–"/>
              <a:defRPr sz="1800" kern="1200">
                <a:solidFill>
                  <a:srgbClr val="5767B4"/>
                </a:solidFill>
                <a:latin typeface="+mn-lt"/>
                <a:ea typeface="+mn-ea"/>
                <a:cs typeface="+mn-cs"/>
              </a:defRPr>
            </a:lvl4pPr>
            <a:lvl5pPr marL="2057400" indent="-228600" algn="l" rtl="0" fontAlgn="base">
              <a:spcBef>
                <a:spcPct val="20000"/>
              </a:spcBef>
              <a:spcAft>
                <a:spcPct val="0"/>
              </a:spcAft>
              <a:buFont typeface="Arial" charset="0"/>
              <a:buChar char="»"/>
              <a:defRPr sz="1800" kern="1200">
                <a:solidFill>
                  <a:schemeClr val="accent5"/>
                </a:solidFill>
                <a:latin typeface="+mn-lt"/>
                <a:ea typeface="+mn-ea"/>
                <a:cs typeface="+mn-cs"/>
              </a:defRPr>
            </a:lvl5pPr>
            <a:lvl6pPr marL="25146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9pPr>
          </a:lstStyle>
          <a:p>
            <a:r>
              <a:rPr lang="en-US" sz="2400" dirty="0" smtClean="0"/>
              <a:t>Adults</a:t>
            </a:r>
          </a:p>
          <a:p>
            <a:pPr lvl="1"/>
            <a:r>
              <a:rPr lang="en-US" dirty="0" smtClean="0"/>
              <a:t>Heart disease</a:t>
            </a:r>
          </a:p>
          <a:p>
            <a:pPr lvl="1"/>
            <a:r>
              <a:rPr lang="en-US" dirty="0" smtClean="0"/>
              <a:t>Lung cancer</a:t>
            </a:r>
          </a:p>
          <a:p>
            <a:pPr lvl="1"/>
            <a:r>
              <a:rPr lang="en-US" dirty="0" smtClean="0"/>
              <a:t>Other cancers</a:t>
            </a:r>
          </a:p>
          <a:p>
            <a:pPr lvl="1"/>
            <a:r>
              <a:rPr lang="en-US" dirty="0"/>
              <a:t>S</a:t>
            </a:r>
            <a:r>
              <a:rPr lang="en-US" dirty="0" smtClean="0"/>
              <a:t>troke</a:t>
            </a:r>
          </a:p>
          <a:p>
            <a:endParaRPr lang="en-US" sz="2400" dirty="0" smtClean="0"/>
          </a:p>
          <a:p>
            <a:endParaRPr lang="en-US" sz="2400" dirty="0"/>
          </a:p>
        </p:txBody>
      </p:sp>
      <p:grpSp>
        <p:nvGrpSpPr>
          <p:cNvPr id="3" name="Group 8"/>
          <p:cNvGrpSpPr>
            <a:grpSpLocks noChangeAspect="1"/>
          </p:cNvGrpSpPr>
          <p:nvPr/>
        </p:nvGrpSpPr>
        <p:grpSpPr bwMode="auto">
          <a:xfrm>
            <a:off x="5562600" y="2398312"/>
            <a:ext cx="1850735" cy="2005412"/>
            <a:chOff x="4539" y="2841"/>
            <a:chExt cx="1029" cy="1115"/>
          </a:xfrm>
        </p:grpSpPr>
        <p:sp>
          <p:nvSpPr>
            <p:cNvPr id="6" name="AutoShape 7"/>
            <p:cNvSpPr>
              <a:spLocks noChangeAspect="1" noChangeArrowheads="1" noTextEdit="1"/>
            </p:cNvSpPr>
            <p:nvPr/>
          </p:nvSpPr>
          <p:spPr bwMode="auto">
            <a:xfrm>
              <a:off x="4539" y="2841"/>
              <a:ext cx="1029" cy="1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8" name="Freeform 9"/>
            <p:cNvSpPr>
              <a:spLocks/>
            </p:cNvSpPr>
            <p:nvPr/>
          </p:nvSpPr>
          <p:spPr bwMode="auto">
            <a:xfrm>
              <a:off x="4548" y="3025"/>
              <a:ext cx="1020" cy="904"/>
            </a:xfrm>
            <a:custGeom>
              <a:avLst/>
              <a:gdLst>
                <a:gd name="T0" fmla="*/ 264 w 2040"/>
                <a:gd name="T1" fmla="*/ 0 h 1807"/>
                <a:gd name="T2" fmla="*/ 1696 w 2040"/>
                <a:gd name="T3" fmla="*/ 0 h 1807"/>
                <a:gd name="T4" fmla="*/ 2040 w 2040"/>
                <a:gd name="T5" fmla="*/ 1807 h 1807"/>
                <a:gd name="T6" fmla="*/ 0 w 2040"/>
                <a:gd name="T7" fmla="*/ 1807 h 1807"/>
                <a:gd name="T8" fmla="*/ 264 w 2040"/>
                <a:gd name="T9" fmla="*/ 0 h 1807"/>
              </a:gdLst>
              <a:ahLst/>
              <a:cxnLst>
                <a:cxn ang="0">
                  <a:pos x="T0" y="T1"/>
                </a:cxn>
                <a:cxn ang="0">
                  <a:pos x="T2" y="T3"/>
                </a:cxn>
                <a:cxn ang="0">
                  <a:pos x="T4" y="T5"/>
                </a:cxn>
                <a:cxn ang="0">
                  <a:pos x="T6" y="T7"/>
                </a:cxn>
                <a:cxn ang="0">
                  <a:pos x="T8" y="T9"/>
                </a:cxn>
              </a:cxnLst>
              <a:rect l="0" t="0" r="r" b="b"/>
              <a:pathLst>
                <a:path w="2040" h="1807">
                  <a:moveTo>
                    <a:pt x="264" y="0"/>
                  </a:moveTo>
                  <a:lnTo>
                    <a:pt x="1696" y="0"/>
                  </a:lnTo>
                  <a:lnTo>
                    <a:pt x="2040" y="1807"/>
                  </a:lnTo>
                  <a:lnTo>
                    <a:pt x="0" y="1807"/>
                  </a:lnTo>
                  <a:lnTo>
                    <a:pt x="264" y="0"/>
                  </a:lnTo>
                  <a:close/>
                </a:path>
              </a:pathLst>
            </a:custGeom>
            <a:solidFill>
              <a:srgbClr val="E0C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9" name="Freeform 10"/>
            <p:cNvSpPr>
              <a:spLocks/>
            </p:cNvSpPr>
            <p:nvPr/>
          </p:nvSpPr>
          <p:spPr bwMode="auto">
            <a:xfrm>
              <a:off x="4545" y="2841"/>
              <a:ext cx="938" cy="1115"/>
            </a:xfrm>
            <a:custGeom>
              <a:avLst/>
              <a:gdLst>
                <a:gd name="T0" fmla="*/ 641 w 1876"/>
                <a:gd name="T1" fmla="*/ 537 h 2230"/>
                <a:gd name="T2" fmla="*/ 658 w 1876"/>
                <a:gd name="T3" fmla="*/ 448 h 2230"/>
                <a:gd name="T4" fmla="*/ 1484 w 1876"/>
                <a:gd name="T5" fmla="*/ 528 h 2230"/>
                <a:gd name="T6" fmla="*/ 1590 w 1876"/>
                <a:gd name="T7" fmla="*/ 744 h 2230"/>
                <a:gd name="T8" fmla="*/ 1625 w 1876"/>
                <a:gd name="T9" fmla="*/ 635 h 2230"/>
                <a:gd name="T10" fmla="*/ 1676 w 1876"/>
                <a:gd name="T11" fmla="*/ 514 h 2230"/>
                <a:gd name="T12" fmla="*/ 1617 w 1876"/>
                <a:gd name="T13" fmla="*/ 416 h 2230"/>
                <a:gd name="T14" fmla="*/ 1606 w 1876"/>
                <a:gd name="T15" fmla="*/ 279 h 2230"/>
                <a:gd name="T16" fmla="*/ 1643 w 1876"/>
                <a:gd name="T17" fmla="*/ 137 h 2230"/>
                <a:gd name="T18" fmla="*/ 1706 w 1876"/>
                <a:gd name="T19" fmla="*/ 161 h 2230"/>
                <a:gd name="T20" fmla="*/ 1752 w 1876"/>
                <a:gd name="T21" fmla="*/ 123 h 2230"/>
                <a:gd name="T22" fmla="*/ 1794 w 1876"/>
                <a:gd name="T23" fmla="*/ 85 h 2230"/>
                <a:gd name="T24" fmla="*/ 1824 w 1876"/>
                <a:gd name="T25" fmla="*/ 97 h 2230"/>
                <a:gd name="T26" fmla="*/ 1876 w 1876"/>
                <a:gd name="T27" fmla="*/ 205 h 2230"/>
                <a:gd name="T28" fmla="*/ 1849 w 1876"/>
                <a:gd name="T29" fmla="*/ 371 h 2230"/>
                <a:gd name="T30" fmla="*/ 1818 w 1876"/>
                <a:gd name="T31" fmla="*/ 430 h 2230"/>
                <a:gd name="T32" fmla="*/ 1780 w 1876"/>
                <a:gd name="T33" fmla="*/ 549 h 2230"/>
                <a:gd name="T34" fmla="*/ 1734 w 1876"/>
                <a:gd name="T35" fmla="*/ 1002 h 2230"/>
                <a:gd name="T36" fmla="*/ 1751 w 1876"/>
                <a:gd name="T37" fmla="*/ 1047 h 2230"/>
                <a:gd name="T38" fmla="*/ 1794 w 1876"/>
                <a:gd name="T39" fmla="*/ 1078 h 2230"/>
                <a:gd name="T40" fmla="*/ 1827 w 1876"/>
                <a:gd name="T41" fmla="*/ 1154 h 2230"/>
                <a:gd name="T42" fmla="*/ 1803 w 1876"/>
                <a:gd name="T43" fmla="*/ 1216 h 2230"/>
                <a:gd name="T44" fmla="*/ 1756 w 1876"/>
                <a:gd name="T45" fmla="*/ 1241 h 2230"/>
                <a:gd name="T46" fmla="*/ 1700 w 1876"/>
                <a:gd name="T47" fmla="*/ 1241 h 2230"/>
                <a:gd name="T48" fmla="*/ 1782 w 1876"/>
                <a:gd name="T49" fmla="*/ 1807 h 2230"/>
                <a:gd name="T50" fmla="*/ 1825 w 1876"/>
                <a:gd name="T51" fmla="*/ 1916 h 2230"/>
                <a:gd name="T52" fmla="*/ 1817 w 1876"/>
                <a:gd name="T53" fmla="*/ 2058 h 2230"/>
                <a:gd name="T54" fmla="*/ 1790 w 1876"/>
                <a:gd name="T55" fmla="*/ 2218 h 2230"/>
                <a:gd name="T56" fmla="*/ 1695 w 1876"/>
                <a:gd name="T57" fmla="*/ 2159 h 2230"/>
                <a:gd name="T58" fmla="*/ 620 w 1876"/>
                <a:gd name="T59" fmla="*/ 2207 h 2230"/>
                <a:gd name="T60" fmla="*/ 498 w 1876"/>
                <a:gd name="T61" fmla="*/ 2193 h 2230"/>
                <a:gd name="T62" fmla="*/ 461 w 1876"/>
                <a:gd name="T63" fmla="*/ 2096 h 2230"/>
                <a:gd name="T64" fmla="*/ 344 w 1876"/>
                <a:gd name="T65" fmla="*/ 2138 h 2230"/>
                <a:gd name="T66" fmla="*/ 292 w 1876"/>
                <a:gd name="T67" fmla="*/ 2121 h 2230"/>
                <a:gd name="T68" fmla="*/ 354 w 1876"/>
                <a:gd name="T69" fmla="*/ 2073 h 2230"/>
                <a:gd name="T70" fmla="*/ 364 w 1876"/>
                <a:gd name="T71" fmla="*/ 1986 h 2230"/>
                <a:gd name="T72" fmla="*/ 311 w 1876"/>
                <a:gd name="T73" fmla="*/ 1964 h 2230"/>
                <a:gd name="T74" fmla="*/ 254 w 1876"/>
                <a:gd name="T75" fmla="*/ 1931 h 2230"/>
                <a:gd name="T76" fmla="*/ 233 w 1876"/>
                <a:gd name="T77" fmla="*/ 1807 h 2230"/>
                <a:gd name="T78" fmla="*/ 141 w 1876"/>
                <a:gd name="T79" fmla="*/ 1266 h 2230"/>
                <a:gd name="T80" fmla="*/ 116 w 1876"/>
                <a:gd name="T81" fmla="*/ 1078 h 2230"/>
                <a:gd name="T82" fmla="*/ 43 w 1876"/>
                <a:gd name="T83" fmla="*/ 915 h 2230"/>
                <a:gd name="T84" fmla="*/ 2 w 1876"/>
                <a:gd name="T85" fmla="*/ 730 h 2230"/>
                <a:gd name="T86" fmla="*/ 39 w 1876"/>
                <a:gd name="T87" fmla="*/ 631 h 2230"/>
                <a:gd name="T88" fmla="*/ 101 w 1876"/>
                <a:gd name="T89" fmla="*/ 541 h 2230"/>
                <a:gd name="T90" fmla="*/ 183 w 1876"/>
                <a:gd name="T91" fmla="*/ 465 h 2230"/>
                <a:gd name="T92" fmla="*/ 192 w 1876"/>
                <a:gd name="T93" fmla="*/ 316 h 2230"/>
                <a:gd name="T94" fmla="*/ 250 w 1876"/>
                <a:gd name="T95" fmla="*/ 174 h 2230"/>
                <a:gd name="T96" fmla="*/ 361 w 1876"/>
                <a:gd name="T97" fmla="*/ 157 h 2230"/>
                <a:gd name="T98" fmla="*/ 444 w 1876"/>
                <a:gd name="T99" fmla="*/ 202 h 2230"/>
                <a:gd name="T100" fmla="*/ 485 w 1876"/>
                <a:gd name="T101" fmla="*/ 273 h 2230"/>
                <a:gd name="T102" fmla="*/ 423 w 1876"/>
                <a:gd name="T103" fmla="*/ 424 h 2230"/>
                <a:gd name="T104" fmla="*/ 397 w 1876"/>
                <a:gd name="T105" fmla="*/ 483 h 2230"/>
                <a:gd name="T106" fmla="*/ 430 w 1876"/>
                <a:gd name="T107" fmla="*/ 591 h 2230"/>
                <a:gd name="T108" fmla="*/ 518 w 1876"/>
                <a:gd name="T109" fmla="*/ 813 h 2230"/>
                <a:gd name="T110" fmla="*/ 558 w 1876"/>
                <a:gd name="T111" fmla="*/ 834 h 2230"/>
                <a:gd name="T112" fmla="*/ 623 w 1876"/>
                <a:gd name="T113" fmla="*/ 541 h 2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76" h="2230">
                  <a:moveTo>
                    <a:pt x="623" y="541"/>
                  </a:moveTo>
                  <a:lnTo>
                    <a:pt x="626" y="538"/>
                  </a:lnTo>
                  <a:lnTo>
                    <a:pt x="631" y="537"/>
                  </a:lnTo>
                  <a:lnTo>
                    <a:pt x="635" y="537"/>
                  </a:lnTo>
                  <a:lnTo>
                    <a:pt x="641" y="537"/>
                  </a:lnTo>
                  <a:lnTo>
                    <a:pt x="646" y="537"/>
                  </a:lnTo>
                  <a:lnTo>
                    <a:pt x="650" y="536"/>
                  </a:lnTo>
                  <a:lnTo>
                    <a:pt x="655" y="533"/>
                  </a:lnTo>
                  <a:lnTo>
                    <a:pt x="657" y="530"/>
                  </a:lnTo>
                  <a:lnTo>
                    <a:pt x="658" y="448"/>
                  </a:lnTo>
                  <a:lnTo>
                    <a:pt x="660" y="267"/>
                  </a:lnTo>
                  <a:lnTo>
                    <a:pt x="660" y="85"/>
                  </a:lnTo>
                  <a:lnTo>
                    <a:pt x="657" y="0"/>
                  </a:lnTo>
                  <a:lnTo>
                    <a:pt x="1483" y="1"/>
                  </a:lnTo>
                  <a:lnTo>
                    <a:pt x="1484" y="528"/>
                  </a:lnTo>
                  <a:lnTo>
                    <a:pt x="1524" y="526"/>
                  </a:lnTo>
                  <a:lnTo>
                    <a:pt x="1568" y="751"/>
                  </a:lnTo>
                  <a:lnTo>
                    <a:pt x="1575" y="751"/>
                  </a:lnTo>
                  <a:lnTo>
                    <a:pt x="1583" y="749"/>
                  </a:lnTo>
                  <a:lnTo>
                    <a:pt x="1590" y="744"/>
                  </a:lnTo>
                  <a:lnTo>
                    <a:pt x="1597" y="739"/>
                  </a:lnTo>
                  <a:lnTo>
                    <a:pt x="1611" y="716"/>
                  </a:lnTo>
                  <a:lnTo>
                    <a:pt x="1618" y="690"/>
                  </a:lnTo>
                  <a:lnTo>
                    <a:pt x="1622" y="663"/>
                  </a:lnTo>
                  <a:lnTo>
                    <a:pt x="1625" y="635"/>
                  </a:lnTo>
                  <a:lnTo>
                    <a:pt x="1628" y="608"/>
                  </a:lnTo>
                  <a:lnTo>
                    <a:pt x="1635" y="582"/>
                  </a:lnTo>
                  <a:lnTo>
                    <a:pt x="1647" y="559"/>
                  </a:lnTo>
                  <a:lnTo>
                    <a:pt x="1666" y="538"/>
                  </a:lnTo>
                  <a:lnTo>
                    <a:pt x="1676" y="514"/>
                  </a:lnTo>
                  <a:lnTo>
                    <a:pt x="1675" y="492"/>
                  </a:lnTo>
                  <a:lnTo>
                    <a:pt x="1665" y="472"/>
                  </a:lnTo>
                  <a:lnTo>
                    <a:pt x="1650" y="454"/>
                  </a:lnTo>
                  <a:lnTo>
                    <a:pt x="1633" y="435"/>
                  </a:lnTo>
                  <a:lnTo>
                    <a:pt x="1617" y="416"/>
                  </a:lnTo>
                  <a:lnTo>
                    <a:pt x="1606" y="394"/>
                  </a:lnTo>
                  <a:lnTo>
                    <a:pt x="1603" y="371"/>
                  </a:lnTo>
                  <a:lnTo>
                    <a:pt x="1603" y="340"/>
                  </a:lnTo>
                  <a:lnTo>
                    <a:pt x="1604" y="309"/>
                  </a:lnTo>
                  <a:lnTo>
                    <a:pt x="1606" y="279"/>
                  </a:lnTo>
                  <a:lnTo>
                    <a:pt x="1611" y="249"/>
                  </a:lnTo>
                  <a:lnTo>
                    <a:pt x="1617" y="220"/>
                  </a:lnTo>
                  <a:lnTo>
                    <a:pt x="1623" y="192"/>
                  </a:lnTo>
                  <a:lnTo>
                    <a:pt x="1633" y="165"/>
                  </a:lnTo>
                  <a:lnTo>
                    <a:pt x="1643" y="137"/>
                  </a:lnTo>
                  <a:lnTo>
                    <a:pt x="1656" y="142"/>
                  </a:lnTo>
                  <a:lnTo>
                    <a:pt x="1670" y="146"/>
                  </a:lnTo>
                  <a:lnTo>
                    <a:pt x="1682" y="152"/>
                  </a:lnTo>
                  <a:lnTo>
                    <a:pt x="1695" y="157"/>
                  </a:lnTo>
                  <a:lnTo>
                    <a:pt x="1706" y="161"/>
                  </a:lnTo>
                  <a:lnTo>
                    <a:pt x="1719" y="166"/>
                  </a:lnTo>
                  <a:lnTo>
                    <a:pt x="1733" y="169"/>
                  </a:lnTo>
                  <a:lnTo>
                    <a:pt x="1746" y="173"/>
                  </a:lnTo>
                  <a:lnTo>
                    <a:pt x="1750" y="150"/>
                  </a:lnTo>
                  <a:lnTo>
                    <a:pt x="1752" y="123"/>
                  </a:lnTo>
                  <a:lnTo>
                    <a:pt x="1758" y="100"/>
                  </a:lnTo>
                  <a:lnTo>
                    <a:pt x="1774" y="84"/>
                  </a:lnTo>
                  <a:lnTo>
                    <a:pt x="1781" y="84"/>
                  </a:lnTo>
                  <a:lnTo>
                    <a:pt x="1788" y="84"/>
                  </a:lnTo>
                  <a:lnTo>
                    <a:pt x="1794" y="85"/>
                  </a:lnTo>
                  <a:lnTo>
                    <a:pt x="1801" y="86"/>
                  </a:lnTo>
                  <a:lnTo>
                    <a:pt x="1807" y="89"/>
                  </a:lnTo>
                  <a:lnTo>
                    <a:pt x="1812" y="90"/>
                  </a:lnTo>
                  <a:lnTo>
                    <a:pt x="1818" y="93"/>
                  </a:lnTo>
                  <a:lnTo>
                    <a:pt x="1824" y="97"/>
                  </a:lnTo>
                  <a:lnTo>
                    <a:pt x="1824" y="119"/>
                  </a:lnTo>
                  <a:lnTo>
                    <a:pt x="1823" y="143"/>
                  </a:lnTo>
                  <a:lnTo>
                    <a:pt x="1820" y="166"/>
                  </a:lnTo>
                  <a:lnTo>
                    <a:pt x="1818" y="190"/>
                  </a:lnTo>
                  <a:lnTo>
                    <a:pt x="1876" y="205"/>
                  </a:lnTo>
                  <a:lnTo>
                    <a:pt x="1873" y="244"/>
                  </a:lnTo>
                  <a:lnTo>
                    <a:pt x="1869" y="283"/>
                  </a:lnTo>
                  <a:lnTo>
                    <a:pt x="1863" y="321"/>
                  </a:lnTo>
                  <a:lnTo>
                    <a:pt x="1854" y="358"/>
                  </a:lnTo>
                  <a:lnTo>
                    <a:pt x="1849" y="371"/>
                  </a:lnTo>
                  <a:lnTo>
                    <a:pt x="1845" y="382"/>
                  </a:lnTo>
                  <a:lnTo>
                    <a:pt x="1839" y="395"/>
                  </a:lnTo>
                  <a:lnTo>
                    <a:pt x="1833" y="407"/>
                  </a:lnTo>
                  <a:lnTo>
                    <a:pt x="1826" y="418"/>
                  </a:lnTo>
                  <a:lnTo>
                    <a:pt x="1818" y="430"/>
                  </a:lnTo>
                  <a:lnTo>
                    <a:pt x="1810" y="441"/>
                  </a:lnTo>
                  <a:lnTo>
                    <a:pt x="1801" y="452"/>
                  </a:lnTo>
                  <a:lnTo>
                    <a:pt x="1789" y="462"/>
                  </a:lnTo>
                  <a:lnTo>
                    <a:pt x="1787" y="486"/>
                  </a:lnTo>
                  <a:lnTo>
                    <a:pt x="1780" y="549"/>
                  </a:lnTo>
                  <a:lnTo>
                    <a:pt x="1771" y="639"/>
                  </a:lnTo>
                  <a:lnTo>
                    <a:pt x="1761" y="743"/>
                  </a:lnTo>
                  <a:lnTo>
                    <a:pt x="1749" y="847"/>
                  </a:lnTo>
                  <a:lnTo>
                    <a:pt x="1740" y="938"/>
                  </a:lnTo>
                  <a:lnTo>
                    <a:pt x="1734" y="1002"/>
                  </a:lnTo>
                  <a:lnTo>
                    <a:pt x="1732" y="1027"/>
                  </a:lnTo>
                  <a:lnTo>
                    <a:pt x="1734" y="1033"/>
                  </a:lnTo>
                  <a:lnTo>
                    <a:pt x="1739" y="1039"/>
                  </a:lnTo>
                  <a:lnTo>
                    <a:pt x="1744" y="1044"/>
                  </a:lnTo>
                  <a:lnTo>
                    <a:pt x="1751" y="1047"/>
                  </a:lnTo>
                  <a:lnTo>
                    <a:pt x="1759" y="1052"/>
                  </a:lnTo>
                  <a:lnTo>
                    <a:pt x="1767" y="1055"/>
                  </a:lnTo>
                  <a:lnTo>
                    <a:pt x="1774" y="1060"/>
                  </a:lnTo>
                  <a:lnTo>
                    <a:pt x="1781" y="1065"/>
                  </a:lnTo>
                  <a:lnTo>
                    <a:pt x="1794" y="1078"/>
                  </a:lnTo>
                  <a:lnTo>
                    <a:pt x="1805" y="1092"/>
                  </a:lnTo>
                  <a:lnTo>
                    <a:pt x="1815" y="1106"/>
                  </a:lnTo>
                  <a:lnTo>
                    <a:pt x="1822" y="1122"/>
                  </a:lnTo>
                  <a:lnTo>
                    <a:pt x="1826" y="1138"/>
                  </a:lnTo>
                  <a:lnTo>
                    <a:pt x="1827" y="1154"/>
                  </a:lnTo>
                  <a:lnTo>
                    <a:pt x="1826" y="1171"/>
                  </a:lnTo>
                  <a:lnTo>
                    <a:pt x="1822" y="1190"/>
                  </a:lnTo>
                  <a:lnTo>
                    <a:pt x="1817" y="1200"/>
                  </a:lnTo>
                  <a:lnTo>
                    <a:pt x="1811" y="1208"/>
                  </a:lnTo>
                  <a:lnTo>
                    <a:pt x="1803" y="1216"/>
                  </a:lnTo>
                  <a:lnTo>
                    <a:pt x="1795" y="1223"/>
                  </a:lnTo>
                  <a:lnTo>
                    <a:pt x="1786" y="1229"/>
                  </a:lnTo>
                  <a:lnTo>
                    <a:pt x="1776" y="1234"/>
                  </a:lnTo>
                  <a:lnTo>
                    <a:pt x="1765" y="1237"/>
                  </a:lnTo>
                  <a:lnTo>
                    <a:pt x="1756" y="1241"/>
                  </a:lnTo>
                  <a:lnTo>
                    <a:pt x="1744" y="1242"/>
                  </a:lnTo>
                  <a:lnTo>
                    <a:pt x="1733" y="1243"/>
                  </a:lnTo>
                  <a:lnTo>
                    <a:pt x="1721" y="1243"/>
                  </a:lnTo>
                  <a:lnTo>
                    <a:pt x="1710" y="1242"/>
                  </a:lnTo>
                  <a:lnTo>
                    <a:pt x="1700" y="1241"/>
                  </a:lnTo>
                  <a:lnTo>
                    <a:pt x="1688" y="1238"/>
                  </a:lnTo>
                  <a:lnTo>
                    <a:pt x="1678" y="1236"/>
                  </a:lnTo>
                  <a:lnTo>
                    <a:pt x="1667" y="1232"/>
                  </a:lnTo>
                  <a:lnTo>
                    <a:pt x="1667" y="1256"/>
                  </a:lnTo>
                  <a:lnTo>
                    <a:pt x="1782" y="1807"/>
                  </a:lnTo>
                  <a:lnTo>
                    <a:pt x="1799" y="1825"/>
                  </a:lnTo>
                  <a:lnTo>
                    <a:pt x="1810" y="1844"/>
                  </a:lnTo>
                  <a:lnTo>
                    <a:pt x="1818" y="1866"/>
                  </a:lnTo>
                  <a:lnTo>
                    <a:pt x="1823" y="1890"/>
                  </a:lnTo>
                  <a:lnTo>
                    <a:pt x="1825" y="1916"/>
                  </a:lnTo>
                  <a:lnTo>
                    <a:pt x="1825" y="1941"/>
                  </a:lnTo>
                  <a:lnTo>
                    <a:pt x="1826" y="1966"/>
                  </a:lnTo>
                  <a:lnTo>
                    <a:pt x="1826" y="1992"/>
                  </a:lnTo>
                  <a:lnTo>
                    <a:pt x="1823" y="2023"/>
                  </a:lnTo>
                  <a:lnTo>
                    <a:pt x="1817" y="2058"/>
                  </a:lnTo>
                  <a:lnTo>
                    <a:pt x="1811" y="2098"/>
                  </a:lnTo>
                  <a:lnTo>
                    <a:pt x="1804" y="2136"/>
                  </a:lnTo>
                  <a:lnTo>
                    <a:pt x="1799" y="2170"/>
                  </a:lnTo>
                  <a:lnTo>
                    <a:pt x="1794" y="2199"/>
                  </a:lnTo>
                  <a:lnTo>
                    <a:pt x="1790" y="2218"/>
                  </a:lnTo>
                  <a:lnTo>
                    <a:pt x="1789" y="2227"/>
                  </a:lnTo>
                  <a:lnTo>
                    <a:pt x="1679" y="2227"/>
                  </a:lnTo>
                  <a:lnTo>
                    <a:pt x="1683" y="2202"/>
                  </a:lnTo>
                  <a:lnTo>
                    <a:pt x="1689" y="2179"/>
                  </a:lnTo>
                  <a:lnTo>
                    <a:pt x="1695" y="2159"/>
                  </a:lnTo>
                  <a:lnTo>
                    <a:pt x="1697" y="2139"/>
                  </a:lnTo>
                  <a:lnTo>
                    <a:pt x="601" y="2139"/>
                  </a:lnTo>
                  <a:lnTo>
                    <a:pt x="608" y="2163"/>
                  </a:lnTo>
                  <a:lnTo>
                    <a:pt x="615" y="2185"/>
                  </a:lnTo>
                  <a:lnTo>
                    <a:pt x="620" y="2207"/>
                  </a:lnTo>
                  <a:lnTo>
                    <a:pt x="622" y="2230"/>
                  </a:lnTo>
                  <a:lnTo>
                    <a:pt x="521" y="2230"/>
                  </a:lnTo>
                  <a:lnTo>
                    <a:pt x="514" y="2224"/>
                  </a:lnTo>
                  <a:lnTo>
                    <a:pt x="506" y="2210"/>
                  </a:lnTo>
                  <a:lnTo>
                    <a:pt x="498" y="2193"/>
                  </a:lnTo>
                  <a:lnTo>
                    <a:pt x="489" y="2172"/>
                  </a:lnTo>
                  <a:lnTo>
                    <a:pt x="480" y="2151"/>
                  </a:lnTo>
                  <a:lnTo>
                    <a:pt x="473" y="2129"/>
                  </a:lnTo>
                  <a:lnTo>
                    <a:pt x="466" y="2110"/>
                  </a:lnTo>
                  <a:lnTo>
                    <a:pt x="461" y="2096"/>
                  </a:lnTo>
                  <a:lnTo>
                    <a:pt x="404" y="2137"/>
                  </a:lnTo>
                  <a:lnTo>
                    <a:pt x="389" y="2137"/>
                  </a:lnTo>
                  <a:lnTo>
                    <a:pt x="374" y="2137"/>
                  </a:lnTo>
                  <a:lnTo>
                    <a:pt x="359" y="2138"/>
                  </a:lnTo>
                  <a:lnTo>
                    <a:pt x="344" y="2138"/>
                  </a:lnTo>
                  <a:lnTo>
                    <a:pt x="330" y="2138"/>
                  </a:lnTo>
                  <a:lnTo>
                    <a:pt x="316" y="2136"/>
                  </a:lnTo>
                  <a:lnTo>
                    <a:pt x="303" y="2131"/>
                  </a:lnTo>
                  <a:lnTo>
                    <a:pt x="290" y="2123"/>
                  </a:lnTo>
                  <a:lnTo>
                    <a:pt x="292" y="2121"/>
                  </a:lnTo>
                  <a:lnTo>
                    <a:pt x="300" y="2116"/>
                  </a:lnTo>
                  <a:lnTo>
                    <a:pt x="312" y="2108"/>
                  </a:lnTo>
                  <a:lnTo>
                    <a:pt x="326" y="2098"/>
                  </a:lnTo>
                  <a:lnTo>
                    <a:pt x="339" y="2086"/>
                  </a:lnTo>
                  <a:lnTo>
                    <a:pt x="354" y="2073"/>
                  </a:lnTo>
                  <a:lnTo>
                    <a:pt x="367" y="2062"/>
                  </a:lnTo>
                  <a:lnTo>
                    <a:pt x="376" y="2050"/>
                  </a:lnTo>
                  <a:lnTo>
                    <a:pt x="369" y="2030"/>
                  </a:lnTo>
                  <a:lnTo>
                    <a:pt x="366" y="2008"/>
                  </a:lnTo>
                  <a:lnTo>
                    <a:pt x="364" y="1986"/>
                  </a:lnTo>
                  <a:lnTo>
                    <a:pt x="360" y="1964"/>
                  </a:lnTo>
                  <a:lnTo>
                    <a:pt x="347" y="1964"/>
                  </a:lnTo>
                  <a:lnTo>
                    <a:pt x="336" y="1964"/>
                  </a:lnTo>
                  <a:lnTo>
                    <a:pt x="323" y="1964"/>
                  </a:lnTo>
                  <a:lnTo>
                    <a:pt x="311" y="1964"/>
                  </a:lnTo>
                  <a:lnTo>
                    <a:pt x="298" y="1963"/>
                  </a:lnTo>
                  <a:lnTo>
                    <a:pt x="286" y="1962"/>
                  </a:lnTo>
                  <a:lnTo>
                    <a:pt x="275" y="1958"/>
                  </a:lnTo>
                  <a:lnTo>
                    <a:pt x="263" y="1954"/>
                  </a:lnTo>
                  <a:lnTo>
                    <a:pt x="254" y="1931"/>
                  </a:lnTo>
                  <a:lnTo>
                    <a:pt x="247" y="1907"/>
                  </a:lnTo>
                  <a:lnTo>
                    <a:pt x="242" y="1883"/>
                  </a:lnTo>
                  <a:lnTo>
                    <a:pt x="238" y="1858"/>
                  </a:lnTo>
                  <a:lnTo>
                    <a:pt x="236" y="1833"/>
                  </a:lnTo>
                  <a:lnTo>
                    <a:pt x="233" y="1807"/>
                  </a:lnTo>
                  <a:lnTo>
                    <a:pt x="230" y="1782"/>
                  </a:lnTo>
                  <a:lnTo>
                    <a:pt x="227" y="1757"/>
                  </a:lnTo>
                  <a:lnTo>
                    <a:pt x="184" y="1467"/>
                  </a:lnTo>
                  <a:lnTo>
                    <a:pt x="149" y="1302"/>
                  </a:lnTo>
                  <a:lnTo>
                    <a:pt x="141" y="1266"/>
                  </a:lnTo>
                  <a:lnTo>
                    <a:pt x="133" y="1229"/>
                  </a:lnTo>
                  <a:lnTo>
                    <a:pt x="126" y="1192"/>
                  </a:lnTo>
                  <a:lnTo>
                    <a:pt x="121" y="1154"/>
                  </a:lnTo>
                  <a:lnTo>
                    <a:pt x="117" y="1116"/>
                  </a:lnTo>
                  <a:lnTo>
                    <a:pt x="116" y="1078"/>
                  </a:lnTo>
                  <a:lnTo>
                    <a:pt x="118" y="1040"/>
                  </a:lnTo>
                  <a:lnTo>
                    <a:pt x="125" y="1002"/>
                  </a:lnTo>
                  <a:lnTo>
                    <a:pt x="94" y="974"/>
                  </a:lnTo>
                  <a:lnTo>
                    <a:pt x="66" y="946"/>
                  </a:lnTo>
                  <a:lnTo>
                    <a:pt x="43" y="915"/>
                  </a:lnTo>
                  <a:lnTo>
                    <a:pt x="25" y="881"/>
                  </a:lnTo>
                  <a:lnTo>
                    <a:pt x="11" y="847"/>
                  </a:lnTo>
                  <a:lnTo>
                    <a:pt x="2" y="810"/>
                  </a:lnTo>
                  <a:lnTo>
                    <a:pt x="0" y="771"/>
                  </a:lnTo>
                  <a:lnTo>
                    <a:pt x="2" y="730"/>
                  </a:lnTo>
                  <a:lnTo>
                    <a:pt x="7" y="710"/>
                  </a:lnTo>
                  <a:lnTo>
                    <a:pt x="13" y="690"/>
                  </a:lnTo>
                  <a:lnTo>
                    <a:pt x="20" y="669"/>
                  </a:lnTo>
                  <a:lnTo>
                    <a:pt x="30" y="650"/>
                  </a:lnTo>
                  <a:lnTo>
                    <a:pt x="39" y="631"/>
                  </a:lnTo>
                  <a:lnTo>
                    <a:pt x="49" y="612"/>
                  </a:lnTo>
                  <a:lnTo>
                    <a:pt x="61" y="593"/>
                  </a:lnTo>
                  <a:lnTo>
                    <a:pt x="73" y="576"/>
                  </a:lnTo>
                  <a:lnTo>
                    <a:pt x="87" y="559"/>
                  </a:lnTo>
                  <a:lnTo>
                    <a:pt x="101" y="541"/>
                  </a:lnTo>
                  <a:lnTo>
                    <a:pt x="116" y="525"/>
                  </a:lnTo>
                  <a:lnTo>
                    <a:pt x="132" y="509"/>
                  </a:lnTo>
                  <a:lnTo>
                    <a:pt x="148" y="494"/>
                  </a:lnTo>
                  <a:lnTo>
                    <a:pt x="166" y="479"/>
                  </a:lnTo>
                  <a:lnTo>
                    <a:pt x="183" y="465"/>
                  </a:lnTo>
                  <a:lnTo>
                    <a:pt x="200" y="452"/>
                  </a:lnTo>
                  <a:lnTo>
                    <a:pt x="194" y="418"/>
                  </a:lnTo>
                  <a:lnTo>
                    <a:pt x="191" y="385"/>
                  </a:lnTo>
                  <a:lnTo>
                    <a:pt x="190" y="350"/>
                  </a:lnTo>
                  <a:lnTo>
                    <a:pt x="192" y="316"/>
                  </a:lnTo>
                  <a:lnTo>
                    <a:pt x="198" y="282"/>
                  </a:lnTo>
                  <a:lnTo>
                    <a:pt x="206" y="249"/>
                  </a:lnTo>
                  <a:lnTo>
                    <a:pt x="217" y="219"/>
                  </a:lnTo>
                  <a:lnTo>
                    <a:pt x="231" y="190"/>
                  </a:lnTo>
                  <a:lnTo>
                    <a:pt x="250" y="174"/>
                  </a:lnTo>
                  <a:lnTo>
                    <a:pt x="269" y="164"/>
                  </a:lnTo>
                  <a:lnTo>
                    <a:pt x="292" y="156"/>
                  </a:lnTo>
                  <a:lnTo>
                    <a:pt x="315" y="153"/>
                  </a:lnTo>
                  <a:lnTo>
                    <a:pt x="338" y="153"/>
                  </a:lnTo>
                  <a:lnTo>
                    <a:pt x="361" y="157"/>
                  </a:lnTo>
                  <a:lnTo>
                    <a:pt x="384" y="162"/>
                  </a:lnTo>
                  <a:lnTo>
                    <a:pt x="405" y="172"/>
                  </a:lnTo>
                  <a:lnTo>
                    <a:pt x="418" y="181"/>
                  </a:lnTo>
                  <a:lnTo>
                    <a:pt x="430" y="191"/>
                  </a:lnTo>
                  <a:lnTo>
                    <a:pt x="444" y="202"/>
                  </a:lnTo>
                  <a:lnTo>
                    <a:pt x="456" y="214"/>
                  </a:lnTo>
                  <a:lnTo>
                    <a:pt x="466" y="228"/>
                  </a:lnTo>
                  <a:lnTo>
                    <a:pt x="475" y="242"/>
                  </a:lnTo>
                  <a:lnTo>
                    <a:pt x="481" y="257"/>
                  </a:lnTo>
                  <a:lnTo>
                    <a:pt x="485" y="273"/>
                  </a:lnTo>
                  <a:lnTo>
                    <a:pt x="486" y="313"/>
                  </a:lnTo>
                  <a:lnTo>
                    <a:pt x="480" y="352"/>
                  </a:lnTo>
                  <a:lnTo>
                    <a:pt x="471" y="390"/>
                  </a:lnTo>
                  <a:lnTo>
                    <a:pt x="460" y="427"/>
                  </a:lnTo>
                  <a:lnTo>
                    <a:pt x="423" y="424"/>
                  </a:lnTo>
                  <a:lnTo>
                    <a:pt x="419" y="435"/>
                  </a:lnTo>
                  <a:lnTo>
                    <a:pt x="413" y="447"/>
                  </a:lnTo>
                  <a:lnTo>
                    <a:pt x="409" y="460"/>
                  </a:lnTo>
                  <a:lnTo>
                    <a:pt x="404" y="471"/>
                  </a:lnTo>
                  <a:lnTo>
                    <a:pt x="397" y="483"/>
                  </a:lnTo>
                  <a:lnTo>
                    <a:pt x="390" y="494"/>
                  </a:lnTo>
                  <a:lnTo>
                    <a:pt x="382" y="505"/>
                  </a:lnTo>
                  <a:lnTo>
                    <a:pt x="373" y="513"/>
                  </a:lnTo>
                  <a:lnTo>
                    <a:pt x="403" y="551"/>
                  </a:lnTo>
                  <a:lnTo>
                    <a:pt x="430" y="591"/>
                  </a:lnTo>
                  <a:lnTo>
                    <a:pt x="453" y="634"/>
                  </a:lnTo>
                  <a:lnTo>
                    <a:pt x="474" y="676"/>
                  </a:lnTo>
                  <a:lnTo>
                    <a:pt x="491" y="721"/>
                  </a:lnTo>
                  <a:lnTo>
                    <a:pt x="506" y="766"/>
                  </a:lnTo>
                  <a:lnTo>
                    <a:pt x="518" y="813"/>
                  </a:lnTo>
                  <a:lnTo>
                    <a:pt x="528" y="860"/>
                  </a:lnTo>
                  <a:lnTo>
                    <a:pt x="535" y="854"/>
                  </a:lnTo>
                  <a:lnTo>
                    <a:pt x="543" y="847"/>
                  </a:lnTo>
                  <a:lnTo>
                    <a:pt x="551" y="841"/>
                  </a:lnTo>
                  <a:lnTo>
                    <a:pt x="558" y="834"/>
                  </a:lnTo>
                  <a:lnTo>
                    <a:pt x="566" y="828"/>
                  </a:lnTo>
                  <a:lnTo>
                    <a:pt x="574" y="822"/>
                  </a:lnTo>
                  <a:lnTo>
                    <a:pt x="582" y="817"/>
                  </a:lnTo>
                  <a:lnTo>
                    <a:pt x="590" y="811"/>
                  </a:lnTo>
                  <a:lnTo>
                    <a:pt x="623" y="5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4" name="Freeform 11"/>
            <p:cNvSpPr>
              <a:spLocks/>
            </p:cNvSpPr>
            <p:nvPr/>
          </p:nvSpPr>
          <p:spPr bwMode="auto">
            <a:xfrm>
              <a:off x="4891" y="2853"/>
              <a:ext cx="379" cy="256"/>
            </a:xfrm>
            <a:custGeom>
              <a:avLst/>
              <a:gdLst>
                <a:gd name="T0" fmla="*/ 759 w 759"/>
                <a:gd name="T1" fmla="*/ 504 h 512"/>
                <a:gd name="T2" fmla="*/ 747 w 759"/>
                <a:gd name="T3" fmla="*/ 502 h 512"/>
                <a:gd name="T4" fmla="*/ 746 w 759"/>
                <a:gd name="T5" fmla="*/ 457 h 512"/>
                <a:gd name="T6" fmla="*/ 741 w 759"/>
                <a:gd name="T7" fmla="*/ 414 h 512"/>
                <a:gd name="T8" fmla="*/ 734 w 759"/>
                <a:gd name="T9" fmla="*/ 370 h 512"/>
                <a:gd name="T10" fmla="*/ 728 w 759"/>
                <a:gd name="T11" fmla="*/ 328 h 512"/>
                <a:gd name="T12" fmla="*/ 719 w 759"/>
                <a:gd name="T13" fmla="*/ 286 h 512"/>
                <a:gd name="T14" fmla="*/ 714 w 759"/>
                <a:gd name="T15" fmla="*/ 242 h 512"/>
                <a:gd name="T16" fmla="*/ 711 w 759"/>
                <a:gd name="T17" fmla="*/ 197 h 512"/>
                <a:gd name="T18" fmla="*/ 714 w 759"/>
                <a:gd name="T19" fmla="*/ 151 h 512"/>
                <a:gd name="T20" fmla="*/ 717 w 759"/>
                <a:gd name="T21" fmla="*/ 136 h 512"/>
                <a:gd name="T22" fmla="*/ 722 w 759"/>
                <a:gd name="T23" fmla="*/ 121 h 512"/>
                <a:gd name="T24" fmla="*/ 730 w 759"/>
                <a:gd name="T25" fmla="*/ 107 h 512"/>
                <a:gd name="T26" fmla="*/ 742 w 759"/>
                <a:gd name="T27" fmla="*/ 96 h 512"/>
                <a:gd name="T28" fmla="*/ 741 w 759"/>
                <a:gd name="T29" fmla="*/ 90 h 512"/>
                <a:gd name="T30" fmla="*/ 737 w 759"/>
                <a:gd name="T31" fmla="*/ 84 h 512"/>
                <a:gd name="T32" fmla="*/ 732 w 759"/>
                <a:gd name="T33" fmla="*/ 80 h 512"/>
                <a:gd name="T34" fmla="*/ 726 w 759"/>
                <a:gd name="T35" fmla="*/ 76 h 512"/>
                <a:gd name="T36" fmla="*/ 548 w 759"/>
                <a:gd name="T37" fmla="*/ 49 h 512"/>
                <a:gd name="T38" fmla="*/ 322 w 759"/>
                <a:gd name="T39" fmla="*/ 49 h 512"/>
                <a:gd name="T40" fmla="*/ 304 w 759"/>
                <a:gd name="T41" fmla="*/ 51 h 512"/>
                <a:gd name="T42" fmla="*/ 286 w 759"/>
                <a:gd name="T43" fmla="*/ 52 h 512"/>
                <a:gd name="T44" fmla="*/ 268 w 759"/>
                <a:gd name="T45" fmla="*/ 54 h 512"/>
                <a:gd name="T46" fmla="*/ 251 w 759"/>
                <a:gd name="T47" fmla="*/ 57 h 512"/>
                <a:gd name="T48" fmla="*/ 233 w 759"/>
                <a:gd name="T49" fmla="*/ 59 h 512"/>
                <a:gd name="T50" fmla="*/ 215 w 759"/>
                <a:gd name="T51" fmla="*/ 62 h 512"/>
                <a:gd name="T52" fmla="*/ 198 w 759"/>
                <a:gd name="T53" fmla="*/ 65 h 512"/>
                <a:gd name="T54" fmla="*/ 180 w 759"/>
                <a:gd name="T55" fmla="*/ 68 h 512"/>
                <a:gd name="T56" fmla="*/ 163 w 759"/>
                <a:gd name="T57" fmla="*/ 72 h 512"/>
                <a:gd name="T58" fmla="*/ 146 w 759"/>
                <a:gd name="T59" fmla="*/ 75 h 512"/>
                <a:gd name="T60" fmla="*/ 129 w 759"/>
                <a:gd name="T61" fmla="*/ 79 h 512"/>
                <a:gd name="T62" fmla="*/ 111 w 759"/>
                <a:gd name="T63" fmla="*/ 83 h 512"/>
                <a:gd name="T64" fmla="*/ 94 w 759"/>
                <a:gd name="T65" fmla="*/ 88 h 512"/>
                <a:gd name="T66" fmla="*/ 77 w 759"/>
                <a:gd name="T67" fmla="*/ 92 h 512"/>
                <a:gd name="T68" fmla="*/ 60 w 759"/>
                <a:gd name="T69" fmla="*/ 97 h 512"/>
                <a:gd name="T70" fmla="*/ 43 w 759"/>
                <a:gd name="T71" fmla="*/ 103 h 512"/>
                <a:gd name="T72" fmla="*/ 38 w 759"/>
                <a:gd name="T73" fmla="*/ 108 h 512"/>
                <a:gd name="T74" fmla="*/ 38 w 759"/>
                <a:gd name="T75" fmla="*/ 117 h 512"/>
                <a:gd name="T76" fmla="*/ 40 w 759"/>
                <a:gd name="T77" fmla="*/ 125 h 512"/>
                <a:gd name="T78" fmla="*/ 41 w 759"/>
                <a:gd name="T79" fmla="*/ 132 h 512"/>
                <a:gd name="T80" fmla="*/ 54 w 759"/>
                <a:gd name="T81" fmla="*/ 184 h 512"/>
                <a:gd name="T82" fmla="*/ 58 w 759"/>
                <a:gd name="T83" fmla="*/ 241 h 512"/>
                <a:gd name="T84" fmla="*/ 56 w 759"/>
                <a:gd name="T85" fmla="*/ 297 h 512"/>
                <a:gd name="T86" fmla="*/ 51 w 759"/>
                <a:gd name="T87" fmla="*/ 354 h 512"/>
                <a:gd name="T88" fmla="*/ 45 w 759"/>
                <a:gd name="T89" fmla="*/ 392 h 512"/>
                <a:gd name="T90" fmla="*/ 37 w 759"/>
                <a:gd name="T91" fmla="*/ 431 h 512"/>
                <a:gd name="T92" fmla="*/ 31 w 759"/>
                <a:gd name="T93" fmla="*/ 470 h 512"/>
                <a:gd name="T94" fmla="*/ 28 w 759"/>
                <a:gd name="T95" fmla="*/ 512 h 512"/>
                <a:gd name="T96" fmla="*/ 0 w 759"/>
                <a:gd name="T97" fmla="*/ 512 h 512"/>
                <a:gd name="T98" fmla="*/ 0 w 759"/>
                <a:gd name="T99" fmla="*/ 0 h 512"/>
                <a:gd name="T100" fmla="*/ 756 w 759"/>
                <a:gd name="T101" fmla="*/ 2 h 512"/>
                <a:gd name="T102" fmla="*/ 759 w 759"/>
                <a:gd name="T103" fmla="*/ 504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59" h="512">
                  <a:moveTo>
                    <a:pt x="759" y="504"/>
                  </a:moveTo>
                  <a:lnTo>
                    <a:pt x="747" y="502"/>
                  </a:lnTo>
                  <a:lnTo>
                    <a:pt x="746" y="457"/>
                  </a:lnTo>
                  <a:lnTo>
                    <a:pt x="741" y="414"/>
                  </a:lnTo>
                  <a:lnTo>
                    <a:pt x="734" y="370"/>
                  </a:lnTo>
                  <a:lnTo>
                    <a:pt x="728" y="328"/>
                  </a:lnTo>
                  <a:lnTo>
                    <a:pt x="719" y="286"/>
                  </a:lnTo>
                  <a:lnTo>
                    <a:pt x="714" y="242"/>
                  </a:lnTo>
                  <a:lnTo>
                    <a:pt x="711" y="197"/>
                  </a:lnTo>
                  <a:lnTo>
                    <a:pt x="714" y="151"/>
                  </a:lnTo>
                  <a:lnTo>
                    <a:pt x="717" y="136"/>
                  </a:lnTo>
                  <a:lnTo>
                    <a:pt x="722" y="121"/>
                  </a:lnTo>
                  <a:lnTo>
                    <a:pt x="730" y="107"/>
                  </a:lnTo>
                  <a:lnTo>
                    <a:pt x="742" y="96"/>
                  </a:lnTo>
                  <a:lnTo>
                    <a:pt x="741" y="90"/>
                  </a:lnTo>
                  <a:lnTo>
                    <a:pt x="737" y="84"/>
                  </a:lnTo>
                  <a:lnTo>
                    <a:pt x="732" y="80"/>
                  </a:lnTo>
                  <a:lnTo>
                    <a:pt x="726" y="76"/>
                  </a:lnTo>
                  <a:lnTo>
                    <a:pt x="548" y="49"/>
                  </a:lnTo>
                  <a:lnTo>
                    <a:pt x="322" y="49"/>
                  </a:lnTo>
                  <a:lnTo>
                    <a:pt x="304" y="51"/>
                  </a:lnTo>
                  <a:lnTo>
                    <a:pt x="286" y="52"/>
                  </a:lnTo>
                  <a:lnTo>
                    <a:pt x="268" y="54"/>
                  </a:lnTo>
                  <a:lnTo>
                    <a:pt x="251" y="57"/>
                  </a:lnTo>
                  <a:lnTo>
                    <a:pt x="233" y="59"/>
                  </a:lnTo>
                  <a:lnTo>
                    <a:pt x="215" y="62"/>
                  </a:lnTo>
                  <a:lnTo>
                    <a:pt x="198" y="65"/>
                  </a:lnTo>
                  <a:lnTo>
                    <a:pt x="180" y="68"/>
                  </a:lnTo>
                  <a:lnTo>
                    <a:pt x="163" y="72"/>
                  </a:lnTo>
                  <a:lnTo>
                    <a:pt x="146" y="75"/>
                  </a:lnTo>
                  <a:lnTo>
                    <a:pt x="129" y="79"/>
                  </a:lnTo>
                  <a:lnTo>
                    <a:pt x="111" y="83"/>
                  </a:lnTo>
                  <a:lnTo>
                    <a:pt x="94" y="88"/>
                  </a:lnTo>
                  <a:lnTo>
                    <a:pt x="77" y="92"/>
                  </a:lnTo>
                  <a:lnTo>
                    <a:pt x="60" y="97"/>
                  </a:lnTo>
                  <a:lnTo>
                    <a:pt x="43" y="103"/>
                  </a:lnTo>
                  <a:lnTo>
                    <a:pt x="38" y="108"/>
                  </a:lnTo>
                  <a:lnTo>
                    <a:pt x="38" y="117"/>
                  </a:lnTo>
                  <a:lnTo>
                    <a:pt x="40" y="125"/>
                  </a:lnTo>
                  <a:lnTo>
                    <a:pt x="41" y="132"/>
                  </a:lnTo>
                  <a:lnTo>
                    <a:pt x="54" y="184"/>
                  </a:lnTo>
                  <a:lnTo>
                    <a:pt x="58" y="241"/>
                  </a:lnTo>
                  <a:lnTo>
                    <a:pt x="56" y="297"/>
                  </a:lnTo>
                  <a:lnTo>
                    <a:pt x="51" y="354"/>
                  </a:lnTo>
                  <a:lnTo>
                    <a:pt x="45" y="392"/>
                  </a:lnTo>
                  <a:lnTo>
                    <a:pt x="37" y="431"/>
                  </a:lnTo>
                  <a:lnTo>
                    <a:pt x="31" y="470"/>
                  </a:lnTo>
                  <a:lnTo>
                    <a:pt x="28" y="512"/>
                  </a:lnTo>
                  <a:lnTo>
                    <a:pt x="0" y="512"/>
                  </a:lnTo>
                  <a:lnTo>
                    <a:pt x="0" y="0"/>
                  </a:lnTo>
                  <a:lnTo>
                    <a:pt x="756" y="2"/>
                  </a:lnTo>
                  <a:lnTo>
                    <a:pt x="759" y="504"/>
                  </a:lnTo>
                  <a:close/>
                </a:path>
              </a:pathLst>
            </a:custGeom>
            <a:solidFill>
              <a:srgbClr val="D1B2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5" name="Freeform 12"/>
            <p:cNvSpPr>
              <a:spLocks/>
            </p:cNvSpPr>
            <p:nvPr/>
          </p:nvSpPr>
          <p:spPr bwMode="auto">
            <a:xfrm>
              <a:off x="4924" y="2893"/>
              <a:ext cx="321" cy="241"/>
            </a:xfrm>
            <a:custGeom>
              <a:avLst/>
              <a:gdLst>
                <a:gd name="T0" fmla="*/ 611 w 642"/>
                <a:gd name="T1" fmla="*/ 130 h 481"/>
                <a:gd name="T2" fmla="*/ 634 w 642"/>
                <a:gd name="T3" fmla="*/ 280 h 481"/>
                <a:gd name="T4" fmla="*/ 632 w 642"/>
                <a:gd name="T5" fmla="*/ 432 h 481"/>
                <a:gd name="T6" fmla="*/ 600 w 642"/>
                <a:gd name="T7" fmla="*/ 413 h 481"/>
                <a:gd name="T8" fmla="*/ 565 w 642"/>
                <a:gd name="T9" fmla="*/ 386 h 481"/>
                <a:gd name="T10" fmla="*/ 527 w 642"/>
                <a:gd name="T11" fmla="*/ 361 h 481"/>
                <a:gd name="T12" fmla="*/ 486 w 642"/>
                <a:gd name="T13" fmla="*/ 343 h 481"/>
                <a:gd name="T14" fmla="*/ 443 w 642"/>
                <a:gd name="T15" fmla="*/ 333 h 481"/>
                <a:gd name="T16" fmla="*/ 417 w 642"/>
                <a:gd name="T17" fmla="*/ 319 h 481"/>
                <a:gd name="T18" fmla="*/ 430 w 642"/>
                <a:gd name="T19" fmla="*/ 282 h 481"/>
                <a:gd name="T20" fmla="*/ 447 w 642"/>
                <a:gd name="T21" fmla="*/ 270 h 481"/>
                <a:gd name="T22" fmla="*/ 478 w 642"/>
                <a:gd name="T23" fmla="*/ 223 h 481"/>
                <a:gd name="T24" fmla="*/ 473 w 642"/>
                <a:gd name="T25" fmla="*/ 169 h 481"/>
                <a:gd name="T26" fmla="*/ 459 w 642"/>
                <a:gd name="T27" fmla="*/ 155 h 481"/>
                <a:gd name="T28" fmla="*/ 443 w 642"/>
                <a:gd name="T29" fmla="*/ 147 h 481"/>
                <a:gd name="T30" fmla="*/ 429 w 642"/>
                <a:gd name="T31" fmla="*/ 146 h 481"/>
                <a:gd name="T32" fmla="*/ 419 w 642"/>
                <a:gd name="T33" fmla="*/ 133 h 481"/>
                <a:gd name="T34" fmla="*/ 410 w 642"/>
                <a:gd name="T35" fmla="*/ 87 h 481"/>
                <a:gd name="T36" fmla="*/ 386 w 642"/>
                <a:gd name="T37" fmla="*/ 49 h 481"/>
                <a:gd name="T38" fmla="*/ 338 w 642"/>
                <a:gd name="T39" fmla="*/ 33 h 481"/>
                <a:gd name="T40" fmla="*/ 288 w 642"/>
                <a:gd name="T41" fmla="*/ 38 h 481"/>
                <a:gd name="T42" fmla="*/ 243 w 642"/>
                <a:gd name="T43" fmla="*/ 58 h 481"/>
                <a:gd name="T44" fmla="*/ 217 w 642"/>
                <a:gd name="T45" fmla="*/ 131 h 481"/>
                <a:gd name="T46" fmla="*/ 197 w 642"/>
                <a:gd name="T47" fmla="*/ 159 h 481"/>
                <a:gd name="T48" fmla="*/ 181 w 642"/>
                <a:gd name="T49" fmla="*/ 170 h 481"/>
                <a:gd name="T50" fmla="*/ 170 w 642"/>
                <a:gd name="T51" fmla="*/ 186 h 481"/>
                <a:gd name="T52" fmla="*/ 177 w 642"/>
                <a:gd name="T53" fmla="*/ 251 h 481"/>
                <a:gd name="T54" fmla="*/ 202 w 642"/>
                <a:gd name="T55" fmla="*/ 274 h 481"/>
                <a:gd name="T56" fmla="*/ 219 w 642"/>
                <a:gd name="T57" fmla="*/ 290 h 481"/>
                <a:gd name="T58" fmla="*/ 235 w 642"/>
                <a:gd name="T59" fmla="*/ 331 h 481"/>
                <a:gd name="T60" fmla="*/ 190 w 642"/>
                <a:gd name="T61" fmla="*/ 346 h 481"/>
                <a:gd name="T62" fmla="*/ 146 w 642"/>
                <a:gd name="T63" fmla="*/ 367 h 481"/>
                <a:gd name="T64" fmla="*/ 104 w 642"/>
                <a:gd name="T65" fmla="*/ 395 h 481"/>
                <a:gd name="T66" fmla="*/ 67 w 642"/>
                <a:gd name="T67" fmla="*/ 428 h 481"/>
                <a:gd name="T68" fmla="*/ 37 w 642"/>
                <a:gd name="T69" fmla="*/ 467 h 481"/>
                <a:gd name="T70" fmla="*/ 2 w 642"/>
                <a:gd name="T71" fmla="*/ 418 h 481"/>
                <a:gd name="T72" fmla="*/ 11 w 642"/>
                <a:gd name="T73" fmla="*/ 315 h 481"/>
                <a:gd name="T74" fmla="*/ 27 w 642"/>
                <a:gd name="T75" fmla="*/ 210 h 481"/>
                <a:gd name="T76" fmla="*/ 23 w 642"/>
                <a:gd name="T77" fmla="*/ 88 h 481"/>
                <a:gd name="T78" fmla="*/ 82 w 642"/>
                <a:gd name="T79" fmla="*/ 31 h 481"/>
                <a:gd name="T80" fmla="*/ 196 w 642"/>
                <a:gd name="T81" fmla="*/ 10 h 481"/>
                <a:gd name="T82" fmla="*/ 316 w 642"/>
                <a:gd name="T83" fmla="*/ 1 h 481"/>
                <a:gd name="T84" fmla="*/ 437 w 642"/>
                <a:gd name="T85" fmla="*/ 3 h 481"/>
                <a:gd name="T86" fmla="*/ 556 w 642"/>
                <a:gd name="T87" fmla="*/ 15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2" h="481">
                  <a:moveTo>
                    <a:pt x="633" y="27"/>
                  </a:moveTo>
                  <a:lnTo>
                    <a:pt x="615" y="79"/>
                  </a:lnTo>
                  <a:lnTo>
                    <a:pt x="611" y="130"/>
                  </a:lnTo>
                  <a:lnTo>
                    <a:pt x="614" y="179"/>
                  </a:lnTo>
                  <a:lnTo>
                    <a:pt x="623" y="229"/>
                  </a:lnTo>
                  <a:lnTo>
                    <a:pt x="634" y="280"/>
                  </a:lnTo>
                  <a:lnTo>
                    <a:pt x="642" y="329"/>
                  </a:lnTo>
                  <a:lnTo>
                    <a:pt x="642" y="380"/>
                  </a:lnTo>
                  <a:lnTo>
                    <a:pt x="632" y="432"/>
                  </a:lnTo>
                  <a:lnTo>
                    <a:pt x="625" y="432"/>
                  </a:lnTo>
                  <a:lnTo>
                    <a:pt x="613" y="422"/>
                  </a:lnTo>
                  <a:lnTo>
                    <a:pt x="600" y="413"/>
                  </a:lnTo>
                  <a:lnTo>
                    <a:pt x="589" y="404"/>
                  </a:lnTo>
                  <a:lnTo>
                    <a:pt x="576" y="395"/>
                  </a:lnTo>
                  <a:lnTo>
                    <a:pt x="565" y="386"/>
                  </a:lnTo>
                  <a:lnTo>
                    <a:pt x="552" y="377"/>
                  </a:lnTo>
                  <a:lnTo>
                    <a:pt x="539" y="369"/>
                  </a:lnTo>
                  <a:lnTo>
                    <a:pt x="527" y="361"/>
                  </a:lnTo>
                  <a:lnTo>
                    <a:pt x="514" y="354"/>
                  </a:lnTo>
                  <a:lnTo>
                    <a:pt x="500" y="349"/>
                  </a:lnTo>
                  <a:lnTo>
                    <a:pt x="486" y="343"/>
                  </a:lnTo>
                  <a:lnTo>
                    <a:pt x="473" y="338"/>
                  </a:lnTo>
                  <a:lnTo>
                    <a:pt x="458" y="335"/>
                  </a:lnTo>
                  <a:lnTo>
                    <a:pt x="443" y="333"/>
                  </a:lnTo>
                  <a:lnTo>
                    <a:pt x="428" y="331"/>
                  </a:lnTo>
                  <a:lnTo>
                    <a:pt x="412" y="331"/>
                  </a:lnTo>
                  <a:lnTo>
                    <a:pt x="417" y="319"/>
                  </a:lnTo>
                  <a:lnTo>
                    <a:pt x="421" y="306"/>
                  </a:lnTo>
                  <a:lnTo>
                    <a:pt x="424" y="293"/>
                  </a:lnTo>
                  <a:lnTo>
                    <a:pt x="430" y="282"/>
                  </a:lnTo>
                  <a:lnTo>
                    <a:pt x="435" y="276"/>
                  </a:lnTo>
                  <a:lnTo>
                    <a:pt x="440" y="273"/>
                  </a:lnTo>
                  <a:lnTo>
                    <a:pt x="447" y="270"/>
                  </a:lnTo>
                  <a:lnTo>
                    <a:pt x="458" y="269"/>
                  </a:lnTo>
                  <a:lnTo>
                    <a:pt x="470" y="247"/>
                  </a:lnTo>
                  <a:lnTo>
                    <a:pt x="478" y="223"/>
                  </a:lnTo>
                  <a:lnTo>
                    <a:pt x="481" y="199"/>
                  </a:lnTo>
                  <a:lnTo>
                    <a:pt x="475" y="175"/>
                  </a:lnTo>
                  <a:lnTo>
                    <a:pt x="473" y="169"/>
                  </a:lnTo>
                  <a:lnTo>
                    <a:pt x="468" y="163"/>
                  </a:lnTo>
                  <a:lnTo>
                    <a:pt x="465" y="159"/>
                  </a:lnTo>
                  <a:lnTo>
                    <a:pt x="459" y="155"/>
                  </a:lnTo>
                  <a:lnTo>
                    <a:pt x="453" y="152"/>
                  </a:lnTo>
                  <a:lnTo>
                    <a:pt x="448" y="149"/>
                  </a:lnTo>
                  <a:lnTo>
                    <a:pt x="443" y="147"/>
                  </a:lnTo>
                  <a:lnTo>
                    <a:pt x="437" y="145"/>
                  </a:lnTo>
                  <a:lnTo>
                    <a:pt x="432" y="146"/>
                  </a:lnTo>
                  <a:lnTo>
                    <a:pt x="429" y="146"/>
                  </a:lnTo>
                  <a:lnTo>
                    <a:pt x="424" y="147"/>
                  </a:lnTo>
                  <a:lnTo>
                    <a:pt x="421" y="148"/>
                  </a:lnTo>
                  <a:lnTo>
                    <a:pt x="419" y="133"/>
                  </a:lnTo>
                  <a:lnTo>
                    <a:pt x="416" y="117"/>
                  </a:lnTo>
                  <a:lnTo>
                    <a:pt x="414" y="102"/>
                  </a:lnTo>
                  <a:lnTo>
                    <a:pt x="410" y="87"/>
                  </a:lnTo>
                  <a:lnTo>
                    <a:pt x="405" y="72"/>
                  </a:lnTo>
                  <a:lnTo>
                    <a:pt x="398" y="60"/>
                  </a:lnTo>
                  <a:lnTo>
                    <a:pt x="386" y="49"/>
                  </a:lnTo>
                  <a:lnTo>
                    <a:pt x="371" y="40"/>
                  </a:lnTo>
                  <a:lnTo>
                    <a:pt x="355" y="35"/>
                  </a:lnTo>
                  <a:lnTo>
                    <a:pt x="338" y="33"/>
                  </a:lnTo>
                  <a:lnTo>
                    <a:pt x="322" y="33"/>
                  </a:lnTo>
                  <a:lnTo>
                    <a:pt x="304" y="34"/>
                  </a:lnTo>
                  <a:lnTo>
                    <a:pt x="288" y="38"/>
                  </a:lnTo>
                  <a:lnTo>
                    <a:pt x="272" y="42"/>
                  </a:lnTo>
                  <a:lnTo>
                    <a:pt x="257" y="49"/>
                  </a:lnTo>
                  <a:lnTo>
                    <a:pt x="243" y="58"/>
                  </a:lnTo>
                  <a:lnTo>
                    <a:pt x="233" y="81"/>
                  </a:lnTo>
                  <a:lnTo>
                    <a:pt x="224" y="106"/>
                  </a:lnTo>
                  <a:lnTo>
                    <a:pt x="217" y="131"/>
                  </a:lnTo>
                  <a:lnTo>
                    <a:pt x="211" y="156"/>
                  </a:lnTo>
                  <a:lnTo>
                    <a:pt x="204" y="157"/>
                  </a:lnTo>
                  <a:lnTo>
                    <a:pt x="197" y="159"/>
                  </a:lnTo>
                  <a:lnTo>
                    <a:pt x="192" y="162"/>
                  </a:lnTo>
                  <a:lnTo>
                    <a:pt x="187" y="166"/>
                  </a:lnTo>
                  <a:lnTo>
                    <a:pt x="181" y="170"/>
                  </a:lnTo>
                  <a:lnTo>
                    <a:pt x="178" y="175"/>
                  </a:lnTo>
                  <a:lnTo>
                    <a:pt x="173" y="181"/>
                  </a:lnTo>
                  <a:lnTo>
                    <a:pt x="170" y="186"/>
                  </a:lnTo>
                  <a:lnTo>
                    <a:pt x="167" y="209"/>
                  </a:lnTo>
                  <a:lnTo>
                    <a:pt x="170" y="231"/>
                  </a:lnTo>
                  <a:lnTo>
                    <a:pt x="177" y="251"/>
                  </a:lnTo>
                  <a:lnTo>
                    <a:pt x="189" y="269"/>
                  </a:lnTo>
                  <a:lnTo>
                    <a:pt x="196" y="272"/>
                  </a:lnTo>
                  <a:lnTo>
                    <a:pt x="202" y="274"/>
                  </a:lnTo>
                  <a:lnTo>
                    <a:pt x="208" y="275"/>
                  </a:lnTo>
                  <a:lnTo>
                    <a:pt x="211" y="278"/>
                  </a:lnTo>
                  <a:lnTo>
                    <a:pt x="219" y="290"/>
                  </a:lnTo>
                  <a:lnTo>
                    <a:pt x="224" y="305"/>
                  </a:lnTo>
                  <a:lnTo>
                    <a:pt x="228" y="319"/>
                  </a:lnTo>
                  <a:lnTo>
                    <a:pt x="235" y="331"/>
                  </a:lnTo>
                  <a:lnTo>
                    <a:pt x="220" y="336"/>
                  </a:lnTo>
                  <a:lnTo>
                    <a:pt x="205" y="341"/>
                  </a:lnTo>
                  <a:lnTo>
                    <a:pt x="190" y="346"/>
                  </a:lnTo>
                  <a:lnTo>
                    <a:pt x="176" y="352"/>
                  </a:lnTo>
                  <a:lnTo>
                    <a:pt x="161" y="359"/>
                  </a:lnTo>
                  <a:lnTo>
                    <a:pt x="146" y="367"/>
                  </a:lnTo>
                  <a:lnTo>
                    <a:pt x="132" y="375"/>
                  </a:lnTo>
                  <a:lnTo>
                    <a:pt x="118" y="384"/>
                  </a:lnTo>
                  <a:lnTo>
                    <a:pt x="104" y="395"/>
                  </a:lnTo>
                  <a:lnTo>
                    <a:pt x="91" y="405"/>
                  </a:lnTo>
                  <a:lnTo>
                    <a:pt x="79" y="415"/>
                  </a:lnTo>
                  <a:lnTo>
                    <a:pt x="67" y="428"/>
                  </a:lnTo>
                  <a:lnTo>
                    <a:pt x="57" y="440"/>
                  </a:lnTo>
                  <a:lnTo>
                    <a:pt x="47" y="454"/>
                  </a:lnTo>
                  <a:lnTo>
                    <a:pt x="37" y="467"/>
                  </a:lnTo>
                  <a:lnTo>
                    <a:pt x="28" y="481"/>
                  </a:lnTo>
                  <a:lnTo>
                    <a:pt x="10" y="450"/>
                  </a:lnTo>
                  <a:lnTo>
                    <a:pt x="2" y="418"/>
                  </a:lnTo>
                  <a:lnTo>
                    <a:pt x="0" y="384"/>
                  </a:lnTo>
                  <a:lnTo>
                    <a:pt x="4" y="350"/>
                  </a:lnTo>
                  <a:lnTo>
                    <a:pt x="11" y="315"/>
                  </a:lnTo>
                  <a:lnTo>
                    <a:pt x="19" y="281"/>
                  </a:lnTo>
                  <a:lnTo>
                    <a:pt x="25" y="245"/>
                  </a:lnTo>
                  <a:lnTo>
                    <a:pt x="27" y="210"/>
                  </a:lnTo>
                  <a:lnTo>
                    <a:pt x="29" y="170"/>
                  </a:lnTo>
                  <a:lnTo>
                    <a:pt x="29" y="128"/>
                  </a:lnTo>
                  <a:lnTo>
                    <a:pt x="23" y="88"/>
                  </a:lnTo>
                  <a:lnTo>
                    <a:pt x="10" y="53"/>
                  </a:lnTo>
                  <a:lnTo>
                    <a:pt x="45" y="41"/>
                  </a:lnTo>
                  <a:lnTo>
                    <a:pt x="82" y="31"/>
                  </a:lnTo>
                  <a:lnTo>
                    <a:pt x="119" y="23"/>
                  </a:lnTo>
                  <a:lnTo>
                    <a:pt x="158" y="16"/>
                  </a:lnTo>
                  <a:lnTo>
                    <a:pt x="196" y="10"/>
                  </a:lnTo>
                  <a:lnTo>
                    <a:pt x="237" y="5"/>
                  </a:lnTo>
                  <a:lnTo>
                    <a:pt x="276" y="2"/>
                  </a:lnTo>
                  <a:lnTo>
                    <a:pt x="316" y="1"/>
                  </a:lnTo>
                  <a:lnTo>
                    <a:pt x="356" y="0"/>
                  </a:lnTo>
                  <a:lnTo>
                    <a:pt x="397" y="1"/>
                  </a:lnTo>
                  <a:lnTo>
                    <a:pt x="437" y="3"/>
                  </a:lnTo>
                  <a:lnTo>
                    <a:pt x="477" y="5"/>
                  </a:lnTo>
                  <a:lnTo>
                    <a:pt x="516" y="10"/>
                  </a:lnTo>
                  <a:lnTo>
                    <a:pt x="556" y="15"/>
                  </a:lnTo>
                  <a:lnTo>
                    <a:pt x="595" y="20"/>
                  </a:lnTo>
                  <a:lnTo>
                    <a:pt x="633"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6" name="Freeform 13"/>
            <p:cNvSpPr>
              <a:spLocks/>
            </p:cNvSpPr>
            <p:nvPr/>
          </p:nvSpPr>
          <p:spPr bwMode="auto">
            <a:xfrm>
              <a:off x="5427" y="2900"/>
              <a:ext cx="20" cy="32"/>
            </a:xfrm>
            <a:custGeom>
              <a:avLst/>
              <a:gdLst>
                <a:gd name="T0" fmla="*/ 31 w 38"/>
                <a:gd name="T1" fmla="*/ 65 h 65"/>
                <a:gd name="T2" fmla="*/ 24 w 38"/>
                <a:gd name="T3" fmla="*/ 65 h 65"/>
                <a:gd name="T4" fmla="*/ 16 w 38"/>
                <a:gd name="T5" fmla="*/ 64 h 65"/>
                <a:gd name="T6" fmla="*/ 7 w 38"/>
                <a:gd name="T7" fmla="*/ 62 h 65"/>
                <a:gd name="T8" fmla="*/ 0 w 38"/>
                <a:gd name="T9" fmla="*/ 59 h 65"/>
                <a:gd name="T10" fmla="*/ 1 w 38"/>
                <a:gd name="T11" fmla="*/ 50 h 65"/>
                <a:gd name="T12" fmla="*/ 2 w 38"/>
                <a:gd name="T13" fmla="*/ 40 h 65"/>
                <a:gd name="T14" fmla="*/ 3 w 38"/>
                <a:gd name="T15" fmla="*/ 29 h 65"/>
                <a:gd name="T16" fmla="*/ 5 w 38"/>
                <a:gd name="T17" fmla="*/ 19 h 65"/>
                <a:gd name="T18" fmla="*/ 8 w 38"/>
                <a:gd name="T19" fmla="*/ 10 h 65"/>
                <a:gd name="T20" fmla="*/ 15 w 38"/>
                <a:gd name="T21" fmla="*/ 4 h 65"/>
                <a:gd name="T22" fmla="*/ 24 w 38"/>
                <a:gd name="T23" fmla="*/ 0 h 65"/>
                <a:gd name="T24" fmla="*/ 38 w 38"/>
                <a:gd name="T25" fmla="*/ 3 h 65"/>
                <a:gd name="T26" fmla="*/ 31 w 38"/>
                <a:gd name="T27"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65">
                  <a:moveTo>
                    <a:pt x="31" y="65"/>
                  </a:moveTo>
                  <a:lnTo>
                    <a:pt x="24" y="65"/>
                  </a:lnTo>
                  <a:lnTo>
                    <a:pt x="16" y="64"/>
                  </a:lnTo>
                  <a:lnTo>
                    <a:pt x="7" y="62"/>
                  </a:lnTo>
                  <a:lnTo>
                    <a:pt x="0" y="59"/>
                  </a:lnTo>
                  <a:lnTo>
                    <a:pt x="1" y="50"/>
                  </a:lnTo>
                  <a:lnTo>
                    <a:pt x="2" y="40"/>
                  </a:lnTo>
                  <a:lnTo>
                    <a:pt x="3" y="29"/>
                  </a:lnTo>
                  <a:lnTo>
                    <a:pt x="5" y="19"/>
                  </a:lnTo>
                  <a:lnTo>
                    <a:pt x="8" y="10"/>
                  </a:lnTo>
                  <a:lnTo>
                    <a:pt x="15" y="4"/>
                  </a:lnTo>
                  <a:lnTo>
                    <a:pt x="24" y="0"/>
                  </a:lnTo>
                  <a:lnTo>
                    <a:pt x="38" y="3"/>
                  </a:lnTo>
                  <a:lnTo>
                    <a:pt x="31" y="65"/>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7" name="Freeform 14"/>
            <p:cNvSpPr>
              <a:spLocks/>
            </p:cNvSpPr>
            <p:nvPr/>
          </p:nvSpPr>
          <p:spPr bwMode="auto">
            <a:xfrm>
              <a:off x="5357" y="2925"/>
              <a:ext cx="112" cy="157"/>
            </a:xfrm>
            <a:custGeom>
              <a:avLst/>
              <a:gdLst>
                <a:gd name="T0" fmla="*/ 224 w 224"/>
                <a:gd name="T1" fmla="*/ 52 h 314"/>
                <a:gd name="T2" fmla="*/ 220 w 224"/>
                <a:gd name="T3" fmla="*/ 86 h 314"/>
                <a:gd name="T4" fmla="*/ 219 w 224"/>
                <a:gd name="T5" fmla="*/ 120 h 314"/>
                <a:gd name="T6" fmla="*/ 216 w 224"/>
                <a:gd name="T7" fmla="*/ 153 h 314"/>
                <a:gd name="T8" fmla="*/ 210 w 224"/>
                <a:gd name="T9" fmla="*/ 185 h 314"/>
                <a:gd name="T10" fmla="*/ 205 w 224"/>
                <a:gd name="T11" fmla="*/ 202 h 314"/>
                <a:gd name="T12" fmla="*/ 200 w 224"/>
                <a:gd name="T13" fmla="*/ 217 h 314"/>
                <a:gd name="T14" fmla="*/ 193 w 224"/>
                <a:gd name="T15" fmla="*/ 232 h 314"/>
                <a:gd name="T16" fmla="*/ 184 w 224"/>
                <a:gd name="T17" fmla="*/ 245 h 314"/>
                <a:gd name="T18" fmla="*/ 172 w 224"/>
                <a:gd name="T19" fmla="*/ 259 h 314"/>
                <a:gd name="T20" fmla="*/ 159 w 224"/>
                <a:gd name="T21" fmla="*/ 272 h 314"/>
                <a:gd name="T22" fmla="*/ 143 w 224"/>
                <a:gd name="T23" fmla="*/ 283 h 314"/>
                <a:gd name="T24" fmla="*/ 125 w 224"/>
                <a:gd name="T25" fmla="*/ 295 h 314"/>
                <a:gd name="T26" fmla="*/ 75 w 224"/>
                <a:gd name="T27" fmla="*/ 314 h 314"/>
                <a:gd name="T28" fmla="*/ 65 w 224"/>
                <a:gd name="T29" fmla="*/ 298 h 314"/>
                <a:gd name="T30" fmla="*/ 53 w 224"/>
                <a:gd name="T31" fmla="*/ 283 h 314"/>
                <a:gd name="T32" fmla="*/ 40 w 224"/>
                <a:gd name="T33" fmla="*/ 268 h 314"/>
                <a:gd name="T34" fmla="*/ 27 w 224"/>
                <a:gd name="T35" fmla="*/ 252 h 314"/>
                <a:gd name="T36" fmla="*/ 15 w 224"/>
                <a:gd name="T37" fmla="*/ 236 h 314"/>
                <a:gd name="T38" fmla="*/ 6 w 224"/>
                <a:gd name="T39" fmla="*/ 220 h 314"/>
                <a:gd name="T40" fmla="*/ 2 w 224"/>
                <a:gd name="T41" fmla="*/ 202 h 314"/>
                <a:gd name="T42" fmla="*/ 0 w 224"/>
                <a:gd name="T43" fmla="*/ 182 h 314"/>
                <a:gd name="T44" fmla="*/ 3 w 224"/>
                <a:gd name="T45" fmla="*/ 158 h 314"/>
                <a:gd name="T46" fmla="*/ 5 w 224"/>
                <a:gd name="T47" fmla="*/ 134 h 314"/>
                <a:gd name="T48" fmla="*/ 9 w 224"/>
                <a:gd name="T49" fmla="*/ 109 h 314"/>
                <a:gd name="T50" fmla="*/ 12 w 224"/>
                <a:gd name="T51" fmla="*/ 86 h 314"/>
                <a:gd name="T52" fmla="*/ 15 w 224"/>
                <a:gd name="T53" fmla="*/ 63 h 314"/>
                <a:gd name="T54" fmla="*/ 21 w 224"/>
                <a:gd name="T55" fmla="*/ 41 h 314"/>
                <a:gd name="T56" fmla="*/ 27 w 224"/>
                <a:gd name="T57" fmla="*/ 20 h 314"/>
                <a:gd name="T58" fmla="*/ 35 w 224"/>
                <a:gd name="T59" fmla="*/ 0 h 314"/>
                <a:gd name="T60" fmla="*/ 47 w 224"/>
                <a:gd name="T61" fmla="*/ 5 h 314"/>
                <a:gd name="T62" fmla="*/ 57 w 224"/>
                <a:gd name="T63" fmla="*/ 9 h 314"/>
                <a:gd name="T64" fmla="*/ 68 w 224"/>
                <a:gd name="T65" fmla="*/ 14 h 314"/>
                <a:gd name="T66" fmla="*/ 79 w 224"/>
                <a:gd name="T67" fmla="*/ 18 h 314"/>
                <a:gd name="T68" fmla="*/ 90 w 224"/>
                <a:gd name="T69" fmla="*/ 22 h 314"/>
                <a:gd name="T70" fmla="*/ 101 w 224"/>
                <a:gd name="T71" fmla="*/ 27 h 314"/>
                <a:gd name="T72" fmla="*/ 112 w 224"/>
                <a:gd name="T73" fmla="*/ 30 h 314"/>
                <a:gd name="T74" fmla="*/ 124 w 224"/>
                <a:gd name="T75" fmla="*/ 33 h 314"/>
                <a:gd name="T76" fmla="*/ 135 w 224"/>
                <a:gd name="T77" fmla="*/ 37 h 314"/>
                <a:gd name="T78" fmla="*/ 147 w 224"/>
                <a:gd name="T79" fmla="*/ 39 h 314"/>
                <a:gd name="T80" fmla="*/ 158 w 224"/>
                <a:gd name="T81" fmla="*/ 43 h 314"/>
                <a:gd name="T82" fmla="*/ 171 w 224"/>
                <a:gd name="T83" fmla="*/ 45 h 314"/>
                <a:gd name="T84" fmla="*/ 184 w 224"/>
                <a:gd name="T85" fmla="*/ 47 h 314"/>
                <a:gd name="T86" fmla="*/ 196 w 224"/>
                <a:gd name="T87" fmla="*/ 50 h 314"/>
                <a:gd name="T88" fmla="*/ 210 w 224"/>
                <a:gd name="T89" fmla="*/ 51 h 314"/>
                <a:gd name="T90" fmla="*/ 224 w 224"/>
                <a:gd name="T91" fmla="*/ 52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4" h="314">
                  <a:moveTo>
                    <a:pt x="224" y="52"/>
                  </a:moveTo>
                  <a:lnTo>
                    <a:pt x="220" y="86"/>
                  </a:lnTo>
                  <a:lnTo>
                    <a:pt x="219" y="120"/>
                  </a:lnTo>
                  <a:lnTo>
                    <a:pt x="216" y="153"/>
                  </a:lnTo>
                  <a:lnTo>
                    <a:pt x="210" y="185"/>
                  </a:lnTo>
                  <a:lnTo>
                    <a:pt x="205" y="202"/>
                  </a:lnTo>
                  <a:lnTo>
                    <a:pt x="200" y="217"/>
                  </a:lnTo>
                  <a:lnTo>
                    <a:pt x="193" y="232"/>
                  </a:lnTo>
                  <a:lnTo>
                    <a:pt x="184" y="245"/>
                  </a:lnTo>
                  <a:lnTo>
                    <a:pt x="172" y="259"/>
                  </a:lnTo>
                  <a:lnTo>
                    <a:pt x="159" y="272"/>
                  </a:lnTo>
                  <a:lnTo>
                    <a:pt x="143" y="283"/>
                  </a:lnTo>
                  <a:lnTo>
                    <a:pt x="125" y="295"/>
                  </a:lnTo>
                  <a:lnTo>
                    <a:pt x="75" y="314"/>
                  </a:lnTo>
                  <a:lnTo>
                    <a:pt x="65" y="298"/>
                  </a:lnTo>
                  <a:lnTo>
                    <a:pt x="53" y="283"/>
                  </a:lnTo>
                  <a:lnTo>
                    <a:pt x="40" y="268"/>
                  </a:lnTo>
                  <a:lnTo>
                    <a:pt x="27" y="252"/>
                  </a:lnTo>
                  <a:lnTo>
                    <a:pt x="15" y="236"/>
                  </a:lnTo>
                  <a:lnTo>
                    <a:pt x="6" y="220"/>
                  </a:lnTo>
                  <a:lnTo>
                    <a:pt x="2" y="202"/>
                  </a:lnTo>
                  <a:lnTo>
                    <a:pt x="0" y="182"/>
                  </a:lnTo>
                  <a:lnTo>
                    <a:pt x="3" y="158"/>
                  </a:lnTo>
                  <a:lnTo>
                    <a:pt x="5" y="134"/>
                  </a:lnTo>
                  <a:lnTo>
                    <a:pt x="9" y="109"/>
                  </a:lnTo>
                  <a:lnTo>
                    <a:pt x="12" y="86"/>
                  </a:lnTo>
                  <a:lnTo>
                    <a:pt x="15" y="63"/>
                  </a:lnTo>
                  <a:lnTo>
                    <a:pt x="21" y="41"/>
                  </a:lnTo>
                  <a:lnTo>
                    <a:pt x="27" y="20"/>
                  </a:lnTo>
                  <a:lnTo>
                    <a:pt x="35" y="0"/>
                  </a:lnTo>
                  <a:lnTo>
                    <a:pt x="47" y="5"/>
                  </a:lnTo>
                  <a:lnTo>
                    <a:pt x="57" y="9"/>
                  </a:lnTo>
                  <a:lnTo>
                    <a:pt x="68" y="14"/>
                  </a:lnTo>
                  <a:lnTo>
                    <a:pt x="79" y="18"/>
                  </a:lnTo>
                  <a:lnTo>
                    <a:pt x="90" y="22"/>
                  </a:lnTo>
                  <a:lnTo>
                    <a:pt x="101" y="27"/>
                  </a:lnTo>
                  <a:lnTo>
                    <a:pt x="112" y="30"/>
                  </a:lnTo>
                  <a:lnTo>
                    <a:pt x="124" y="33"/>
                  </a:lnTo>
                  <a:lnTo>
                    <a:pt x="135" y="37"/>
                  </a:lnTo>
                  <a:lnTo>
                    <a:pt x="147" y="39"/>
                  </a:lnTo>
                  <a:lnTo>
                    <a:pt x="158" y="43"/>
                  </a:lnTo>
                  <a:lnTo>
                    <a:pt x="171" y="45"/>
                  </a:lnTo>
                  <a:lnTo>
                    <a:pt x="184" y="47"/>
                  </a:lnTo>
                  <a:lnTo>
                    <a:pt x="196" y="50"/>
                  </a:lnTo>
                  <a:lnTo>
                    <a:pt x="210" y="51"/>
                  </a:lnTo>
                  <a:lnTo>
                    <a:pt x="224" y="52"/>
                  </a:lnTo>
                  <a:close/>
                </a:path>
              </a:pathLst>
            </a:custGeom>
            <a:solidFill>
              <a:srgbClr val="D8D8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8" name="Freeform 15"/>
            <p:cNvSpPr>
              <a:spLocks/>
            </p:cNvSpPr>
            <p:nvPr/>
          </p:nvSpPr>
          <p:spPr bwMode="auto">
            <a:xfrm>
              <a:off x="5064" y="2924"/>
              <a:ext cx="38" cy="11"/>
            </a:xfrm>
            <a:custGeom>
              <a:avLst/>
              <a:gdLst>
                <a:gd name="T0" fmla="*/ 76 w 76"/>
                <a:gd name="T1" fmla="*/ 2 h 22"/>
                <a:gd name="T2" fmla="*/ 75 w 76"/>
                <a:gd name="T3" fmla="*/ 7 h 22"/>
                <a:gd name="T4" fmla="*/ 72 w 76"/>
                <a:gd name="T5" fmla="*/ 11 h 22"/>
                <a:gd name="T6" fmla="*/ 67 w 76"/>
                <a:gd name="T7" fmla="*/ 15 h 22"/>
                <a:gd name="T8" fmla="*/ 64 w 76"/>
                <a:gd name="T9" fmla="*/ 17 h 22"/>
                <a:gd name="T10" fmla="*/ 56 w 76"/>
                <a:gd name="T11" fmla="*/ 19 h 22"/>
                <a:gd name="T12" fmla="*/ 48 w 76"/>
                <a:gd name="T13" fmla="*/ 22 h 22"/>
                <a:gd name="T14" fmla="*/ 38 w 76"/>
                <a:gd name="T15" fmla="*/ 22 h 22"/>
                <a:gd name="T16" fmla="*/ 30 w 76"/>
                <a:gd name="T17" fmla="*/ 22 h 22"/>
                <a:gd name="T18" fmla="*/ 22 w 76"/>
                <a:gd name="T19" fmla="*/ 21 h 22"/>
                <a:gd name="T20" fmla="*/ 14 w 76"/>
                <a:gd name="T21" fmla="*/ 18 h 22"/>
                <a:gd name="T22" fmla="*/ 7 w 76"/>
                <a:gd name="T23" fmla="*/ 15 h 22"/>
                <a:gd name="T24" fmla="*/ 0 w 76"/>
                <a:gd name="T25" fmla="*/ 10 h 22"/>
                <a:gd name="T26" fmla="*/ 8 w 76"/>
                <a:gd name="T27" fmla="*/ 6 h 22"/>
                <a:gd name="T28" fmla="*/ 16 w 76"/>
                <a:gd name="T29" fmla="*/ 3 h 22"/>
                <a:gd name="T30" fmla="*/ 26 w 76"/>
                <a:gd name="T31" fmla="*/ 1 h 22"/>
                <a:gd name="T32" fmla="*/ 36 w 76"/>
                <a:gd name="T33" fmla="*/ 0 h 22"/>
                <a:gd name="T34" fmla="*/ 46 w 76"/>
                <a:gd name="T35" fmla="*/ 0 h 22"/>
                <a:gd name="T36" fmla="*/ 57 w 76"/>
                <a:gd name="T37" fmla="*/ 0 h 22"/>
                <a:gd name="T38" fmla="*/ 67 w 76"/>
                <a:gd name="T39" fmla="*/ 1 h 22"/>
                <a:gd name="T40" fmla="*/ 76 w 76"/>
                <a:gd name="T41"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 h="22">
                  <a:moveTo>
                    <a:pt x="76" y="2"/>
                  </a:moveTo>
                  <a:lnTo>
                    <a:pt x="75" y="7"/>
                  </a:lnTo>
                  <a:lnTo>
                    <a:pt x="72" y="11"/>
                  </a:lnTo>
                  <a:lnTo>
                    <a:pt x="67" y="15"/>
                  </a:lnTo>
                  <a:lnTo>
                    <a:pt x="64" y="17"/>
                  </a:lnTo>
                  <a:lnTo>
                    <a:pt x="56" y="19"/>
                  </a:lnTo>
                  <a:lnTo>
                    <a:pt x="48" y="22"/>
                  </a:lnTo>
                  <a:lnTo>
                    <a:pt x="38" y="22"/>
                  </a:lnTo>
                  <a:lnTo>
                    <a:pt x="30" y="22"/>
                  </a:lnTo>
                  <a:lnTo>
                    <a:pt x="22" y="21"/>
                  </a:lnTo>
                  <a:lnTo>
                    <a:pt x="14" y="18"/>
                  </a:lnTo>
                  <a:lnTo>
                    <a:pt x="7" y="15"/>
                  </a:lnTo>
                  <a:lnTo>
                    <a:pt x="0" y="10"/>
                  </a:lnTo>
                  <a:lnTo>
                    <a:pt x="8" y="6"/>
                  </a:lnTo>
                  <a:lnTo>
                    <a:pt x="16" y="3"/>
                  </a:lnTo>
                  <a:lnTo>
                    <a:pt x="26" y="1"/>
                  </a:lnTo>
                  <a:lnTo>
                    <a:pt x="36" y="0"/>
                  </a:lnTo>
                  <a:lnTo>
                    <a:pt x="46" y="0"/>
                  </a:lnTo>
                  <a:lnTo>
                    <a:pt x="57" y="0"/>
                  </a:lnTo>
                  <a:lnTo>
                    <a:pt x="67" y="1"/>
                  </a:lnTo>
                  <a:lnTo>
                    <a:pt x="76" y="2"/>
                  </a:lnTo>
                  <a:close/>
                </a:path>
              </a:pathLst>
            </a:custGeom>
            <a:solidFill>
              <a:srgbClr val="87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9" name="Freeform 16"/>
            <p:cNvSpPr>
              <a:spLocks/>
            </p:cNvSpPr>
            <p:nvPr/>
          </p:nvSpPr>
          <p:spPr bwMode="auto">
            <a:xfrm>
              <a:off x="5019" y="2935"/>
              <a:ext cx="134" cy="152"/>
            </a:xfrm>
            <a:custGeom>
              <a:avLst/>
              <a:gdLst>
                <a:gd name="T0" fmla="*/ 253 w 268"/>
                <a:gd name="T1" fmla="*/ 85 h 304"/>
                <a:gd name="T2" fmla="*/ 263 w 268"/>
                <a:gd name="T3" fmla="*/ 96 h 304"/>
                <a:gd name="T4" fmla="*/ 268 w 268"/>
                <a:gd name="T5" fmla="*/ 119 h 304"/>
                <a:gd name="T6" fmla="*/ 260 w 268"/>
                <a:gd name="T7" fmla="*/ 154 h 304"/>
                <a:gd name="T8" fmla="*/ 248 w 268"/>
                <a:gd name="T9" fmla="*/ 173 h 304"/>
                <a:gd name="T10" fmla="*/ 239 w 268"/>
                <a:gd name="T11" fmla="*/ 176 h 304"/>
                <a:gd name="T12" fmla="*/ 230 w 268"/>
                <a:gd name="T13" fmla="*/ 178 h 304"/>
                <a:gd name="T14" fmla="*/ 220 w 268"/>
                <a:gd name="T15" fmla="*/ 182 h 304"/>
                <a:gd name="T16" fmla="*/ 211 w 268"/>
                <a:gd name="T17" fmla="*/ 203 h 304"/>
                <a:gd name="T18" fmla="*/ 202 w 268"/>
                <a:gd name="T19" fmla="*/ 237 h 304"/>
                <a:gd name="T20" fmla="*/ 186 w 268"/>
                <a:gd name="T21" fmla="*/ 267 h 304"/>
                <a:gd name="T22" fmla="*/ 159 w 268"/>
                <a:gd name="T23" fmla="*/ 292 h 304"/>
                <a:gd name="T24" fmla="*/ 119 w 268"/>
                <a:gd name="T25" fmla="*/ 292 h 304"/>
                <a:gd name="T26" fmla="*/ 89 w 268"/>
                <a:gd name="T27" fmla="*/ 265 h 304"/>
                <a:gd name="T28" fmla="*/ 70 w 268"/>
                <a:gd name="T29" fmla="*/ 235 h 304"/>
                <a:gd name="T30" fmla="*/ 56 w 268"/>
                <a:gd name="T31" fmla="*/ 201 h 304"/>
                <a:gd name="T32" fmla="*/ 44 w 268"/>
                <a:gd name="T33" fmla="*/ 177 h 304"/>
                <a:gd name="T34" fmla="*/ 30 w 268"/>
                <a:gd name="T35" fmla="*/ 172 h 304"/>
                <a:gd name="T36" fmla="*/ 15 w 268"/>
                <a:gd name="T37" fmla="*/ 168 h 304"/>
                <a:gd name="T38" fmla="*/ 5 w 268"/>
                <a:gd name="T39" fmla="*/ 159 h 304"/>
                <a:gd name="T40" fmla="*/ 0 w 268"/>
                <a:gd name="T41" fmla="*/ 137 h 304"/>
                <a:gd name="T42" fmla="*/ 2 w 268"/>
                <a:gd name="T43" fmla="*/ 114 h 304"/>
                <a:gd name="T44" fmla="*/ 9 w 268"/>
                <a:gd name="T45" fmla="*/ 99 h 304"/>
                <a:gd name="T46" fmla="*/ 21 w 268"/>
                <a:gd name="T47" fmla="*/ 98 h 304"/>
                <a:gd name="T48" fmla="*/ 34 w 268"/>
                <a:gd name="T49" fmla="*/ 99 h 304"/>
                <a:gd name="T50" fmla="*/ 45 w 268"/>
                <a:gd name="T51" fmla="*/ 96 h 304"/>
                <a:gd name="T52" fmla="*/ 50 w 268"/>
                <a:gd name="T53" fmla="*/ 68 h 304"/>
                <a:gd name="T54" fmla="*/ 66 w 268"/>
                <a:gd name="T55" fmla="*/ 25 h 304"/>
                <a:gd name="T56" fmla="*/ 79 w 268"/>
                <a:gd name="T57" fmla="*/ 11 h 304"/>
                <a:gd name="T58" fmla="*/ 88 w 268"/>
                <a:gd name="T59" fmla="*/ 19 h 304"/>
                <a:gd name="T60" fmla="*/ 101 w 268"/>
                <a:gd name="T61" fmla="*/ 23 h 304"/>
                <a:gd name="T62" fmla="*/ 113 w 268"/>
                <a:gd name="T63" fmla="*/ 25 h 304"/>
                <a:gd name="T64" fmla="*/ 129 w 268"/>
                <a:gd name="T65" fmla="*/ 28 h 304"/>
                <a:gd name="T66" fmla="*/ 148 w 268"/>
                <a:gd name="T67" fmla="*/ 25 h 304"/>
                <a:gd name="T68" fmla="*/ 165 w 268"/>
                <a:gd name="T69" fmla="*/ 19 h 304"/>
                <a:gd name="T70" fmla="*/ 180 w 268"/>
                <a:gd name="T71" fmla="*/ 8 h 304"/>
                <a:gd name="T72" fmla="*/ 195 w 268"/>
                <a:gd name="T73" fmla="*/ 11 h 304"/>
                <a:gd name="T74" fmla="*/ 203 w 268"/>
                <a:gd name="T75" fmla="*/ 45 h 304"/>
                <a:gd name="T76" fmla="*/ 209 w 268"/>
                <a:gd name="T77" fmla="*/ 77 h 304"/>
                <a:gd name="T78" fmla="*/ 227 w 268"/>
                <a:gd name="T79" fmla="*/ 91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8" h="304">
                  <a:moveTo>
                    <a:pt x="247" y="86"/>
                  </a:moveTo>
                  <a:lnTo>
                    <a:pt x="253" y="85"/>
                  </a:lnTo>
                  <a:lnTo>
                    <a:pt x="258" y="90"/>
                  </a:lnTo>
                  <a:lnTo>
                    <a:pt x="263" y="96"/>
                  </a:lnTo>
                  <a:lnTo>
                    <a:pt x="267" y="100"/>
                  </a:lnTo>
                  <a:lnTo>
                    <a:pt x="268" y="119"/>
                  </a:lnTo>
                  <a:lnTo>
                    <a:pt x="265" y="137"/>
                  </a:lnTo>
                  <a:lnTo>
                    <a:pt x="260" y="154"/>
                  </a:lnTo>
                  <a:lnTo>
                    <a:pt x="253" y="170"/>
                  </a:lnTo>
                  <a:lnTo>
                    <a:pt x="248" y="173"/>
                  </a:lnTo>
                  <a:lnTo>
                    <a:pt x="243" y="174"/>
                  </a:lnTo>
                  <a:lnTo>
                    <a:pt x="239" y="176"/>
                  </a:lnTo>
                  <a:lnTo>
                    <a:pt x="234" y="177"/>
                  </a:lnTo>
                  <a:lnTo>
                    <a:pt x="230" y="178"/>
                  </a:lnTo>
                  <a:lnTo>
                    <a:pt x="225" y="180"/>
                  </a:lnTo>
                  <a:lnTo>
                    <a:pt x="220" y="182"/>
                  </a:lnTo>
                  <a:lnTo>
                    <a:pt x="216" y="183"/>
                  </a:lnTo>
                  <a:lnTo>
                    <a:pt x="211" y="203"/>
                  </a:lnTo>
                  <a:lnTo>
                    <a:pt x="207" y="221"/>
                  </a:lnTo>
                  <a:lnTo>
                    <a:pt x="202" y="237"/>
                  </a:lnTo>
                  <a:lnTo>
                    <a:pt x="195" y="252"/>
                  </a:lnTo>
                  <a:lnTo>
                    <a:pt x="186" y="267"/>
                  </a:lnTo>
                  <a:lnTo>
                    <a:pt x="174" y="280"/>
                  </a:lnTo>
                  <a:lnTo>
                    <a:pt x="159" y="292"/>
                  </a:lnTo>
                  <a:lnTo>
                    <a:pt x="140" y="304"/>
                  </a:lnTo>
                  <a:lnTo>
                    <a:pt x="119" y="292"/>
                  </a:lnTo>
                  <a:lnTo>
                    <a:pt x="103" y="280"/>
                  </a:lnTo>
                  <a:lnTo>
                    <a:pt x="89" y="265"/>
                  </a:lnTo>
                  <a:lnTo>
                    <a:pt x="79" y="250"/>
                  </a:lnTo>
                  <a:lnTo>
                    <a:pt x="70" y="235"/>
                  </a:lnTo>
                  <a:lnTo>
                    <a:pt x="63" y="219"/>
                  </a:lnTo>
                  <a:lnTo>
                    <a:pt x="56" y="201"/>
                  </a:lnTo>
                  <a:lnTo>
                    <a:pt x="49" y="185"/>
                  </a:lnTo>
                  <a:lnTo>
                    <a:pt x="44" y="177"/>
                  </a:lnTo>
                  <a:lnTo>
                    <a:pt x="37" y="174"/>
                  </a:lnTo>
                  <a:lnTo>
                    <a:pt x="30" y="172"/>
                  </a:lnTo>
                  <a:lnTo>
                    <a:pt x="22" y="169"/>
                  </a:lnTo>
                  <a:lnTo>
                    <a:pt x="15" y="168"/>
                  </a:lnTo>
                  <a:lnTo>
                    <a:pt x="10" y="165"/>
                  </a:lnTo>
                  <a:lnTo>
                    <a:pt x="5" y="159"/>
                  </a:lnTo>
                  <a:lnTo>
                    <a:pt x="2" y="148"/>
                  </a:lnTo>
                  <a:lnTo>
                    <a:pt x="0" y="137"/>
                  </a:lnTo>
                  <a:lnTo>
                    <a:pt x="0" y="124"/>
                  </a:lnTo>
                  <a:lnTo>
                    <a:pt x="2" y="114"/>
                  </a:lnTo>
                  <a:lnTo>
                    <a:pt x="5" y="104"/>
                  </a:lnTo>
                  <a:lnTo>
                    <a:pt x="9" y="99"/>
                  </a:lnTo>
                  <a:lnTo>
                    <a:pt x="14" y="98"/>
                  </a:lnTo>
                  <a:lnTo>
                    <a:pt x="21" y="98"/>
                  </a:lnTo>
                  <a:lnTo>
                    <a:pt x="28" y="98"/>
                  </a:lnTo>
                  <a:lnTo>
                    <a:pt x="34" y="99"/>
                  </a:lnTo>
                  <a:lnTo>
                    <a:pt x="41" y="98"/>
                  </a:lnTo>
                  <a:lnTo>
                    <a:pt x="45" y="96"/>
                  </a:lnTo>
                  <a:lnTo>
                    <a:pt x="48" y="91"/>
                  </a:lnTo>
                  <a:lnTo>
                    <a:pt x="50" y="68"/>
                  </a:lnTo>
                  <a:lnTo>
                    <a:pt x="58" y="46"/>
                  </a:lnTo>
                  <a:lnTo>
                    <a:pt x="66" y="25"/>
                  </a:lnTo>
                  <a:lnTo>
                    <a:pt x="75" y="5"/>
                  </a:lnTo>
                  <a:lnTo>
                    <a:pt x="79" y="11"/>
                  </a:lnTo>
                  <a:lnTo>
                    <a:pt x="83" y="16"/>
                  </a:lnTo>
                  <a:lnTo>
                    <a:pt x="88" y="19"/>
                  </a:lnTo>
                  <a:lnTo>
                    <a:pt x="94" y="21"/>
                  </a:lnTo>
                  <a:lnTo>
                    <a:pt x="101" y="23"/>
                  </a:lnTo>
                  <a:lnTo>
                    <a:pt x="106" y="24"/>
                  </a:lnTo>
                  <a:lnTo>
                    <a:pt x="113" y="25"/>
                  </a:lnTo>
                  <a:lnTo>
                    <a:pt x="119" y="28"/>
                  </a:lnTo>
                  <a:lnTo>
                    <a:pt x="129" y="28"/>
                  </a:lnTo>
                  <a:lnTo>
                    <a:pt x="139" y="26"/>
                  </a:lnTo>
                  <a:lnTo>
                    <a:pt x="148" y="25"/>
                  </a:lnTo>
                  <a:lnTo>
                    <a:pt x="157" y="23"/>
                  </a:lnTo>
                  <a:lnTo>
                    <a:pt x="165" y="19"/>
                  </a:lnTo>
                  <a:lnTo>
                    <a:pt x="173" y="14"/>
                  </a:lnTo>
                  <a:lnTo>
                    <a:pt x="180" y="8"/>
                  </a:lnTo>
                  <a:lnTo>
                    <a:pt x="187" y="0"/>
                  </a:lnTo>
                  <a:lnTo>
                    <a:pt x="195" y="11"/>
                  </a:lnTo>
                  <a:lnTo>
                    <a:pt x="201" y="26"/>
                  </a:lnTo>
                  <a:lnTo>
                    <a:pt x="203" y="45"/>
                  </a:lnTo>
                  <a:lnTo>
                    <a:pt x="205" y="62"/>
                  </a:lnTo>
                  <a:lnTo>
                    <a:pt x="209" y="77"/>
                  </a:lnTo>
                  <a:lnTo>
                    <a:pt x="216" y="87"/>
                  </a:lnTo>
                  <a:lnTo>
                    <a:pt x="227" y="91"/>
                  </a:lnTo>
                  <a:lnTo>
                    <a:pt x="247" y="86"/>
                  </a:lnTo>
                  <a:close/>
                </a:path>
              </a:pathLst>
            </a:custGeom>
            <a:solidFill>
              <a:srgbClr val="D2A5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0" name="Freeform 17"/>
            <p:cNvSpPr>
              <a:spLocks/>
            </p:cNvSpPr>
            <p:nvPr/>
          </p:nvSpPr>
          <p:spPr bwMode="auto">
            <a:xfrm>
              <a:off x="4656" y="2930"/>
              <a:ext cx="119" cy="156"/>
            </a:xfrm>
            <a:custGeom>
              <a:avLst/>
              <a:gdLst>
                <a:gd name="T0" fmla="*/ 227 w 237"/>
                <a:gd name="T1" fmla="*/ 73 h 313"/>
                <a:gd name="T2" fmla="*/ 237 w 237"/>
                <a:gd name="T3" fmla="*/ 110 h 313"/>
                <a:gd name="T4" fmla="*/ 236 w 237"/>
                <a:gd name="T5" fmla="*/ 148 h 313"/>
                <a:gd name="T6" fmla="*/ 230 w 237"/>
                <a:gd name="T7" fmla="*/ 188 h 313"/>
                <a:gd name="T8" fmla="*/ 225 w 237"/>
                <a:gd name="T9" fmla="*/ 226 h 313"/>
                <a:gd name="T10" fmla="*/ 219 w 237"/>
                <a:gd name="T11" fmla="*/ 226 h 313"/>
                <a:gd name="T12" fmla="*/ 213 w 237"/>
                <a:gd name="T13" fmla="*/ 225 h 313"/>
                <a:gd name="T14" fmla="*/ 206 w 237"/>
                <a:gd name="T15" fmla="*/ 223 h 313"/>
                <a:gd name="T16" fmla="*/ 200 w 237"/>
                <a:gd name="T17" fmla="*/ 220 h 313"/>
                <a:gd name="T18" fmla="*/ 195 w 237"/>
                <a:gd name="T19" fmla="*/ 219 h 313"/>
                <a:gd name="T20" fmla="*/ 189 w 237"/>
                <a:gd name="T21" fmla="*/ 219 h 313"/>
                <a:gd name="T22" fmla="*/ 183 w 237"/>
                <a:gd name="T23" fmla="*/ 223 h 313"/>
                <a:gd name="T24" fmla="*/ 180 w 237"/>
                <a:gd name="T25" fmla="*/ 230 h 313"/>
                <a:gd name="T26" fmla="*/ 177 w 237"/>
                <a:gd name="T27" fmla="*/ 242 h 313"/>
                <a:gd name="T28" fmla="*/ 172 w 237"/>
                <a:gd name="T29" fmla="*/ 255 h 313"/>
                <a:gd name="T30" fmla="*/ 165 w 237"/>
                <a:gd name="T31" fmla="*/ 266 h 313"/>
                <a:gd name="T32" fmla="*/ 157 w 237"/>
                <a:gd name="T33" fmla="*/ 278 h 313"/>
                <a:gd name="T34" fmla="*/ 146 w 237"/>
                <a:gd name="T35" fmla="*/ 288 h 313"/>
                <a:gd name="T36" fmla="*/ 136 w 237"/>
                <a:gd name="T37" fmla="*/ 298 h 313"/>
                <a:gd name="T38" fmla="*/ 125 w 237"/>
                <a:gd name="T39" fmla="*/ 306 h 313"/>
                <a:gd name="T40" fmla="*/ 115 w 237"/>
                <a:gd name="T41" fmla="*/ 313 h 313"/>
                <a:gd name="T42" fmla="*/ 104 w 237"/>
                <a:gd name="T43" fmla="*/ 307 h 313"/>
                <a:gd name="T44" fmla="*/ 90 w 237"/>
                <a:gd name="T45" fmla="*/ 301 h 313"/>
                <a:gd name="T46" fmla="*/ 77 w 237"/>
                <a:gd name="T47" fmla="*/ 296 h 313"/>
                <a:gd name="T48" fmla="*/ 63 w 237"/>
                <a:gd name="T49" fmla="*/ 291 h 313"/>
                <a:gd name="T50" fmla="*/ 49 w 237"/>
                <a:gd name="T51" fmla="*/ 286 h 313"/>
                <a:gd name="T52" fmla="*/ 36 w 237"/>
                <a:gd name="T53" fmla="*/ 281 h 313"/>
                <a:gd name="T54" fmla="*/ 22 w 237"/>
                <a:gd name="T55" fmla="*/ 277 h 313"/>
                <a:gd name="T56" fmla="*/ 9 w 237"/>
                <a:gd name="T57" fmla="*/ 273 h 313"/>
                <a:gd name="T58" fmla="*/ 3 w 237"/>
                <a:gd name="T59" fmla="*/ 245 h 313"/>
                <a:gd name="T60" fmla="*/ 1 w 237"/>
                <a:gd name="T61" fmla="*/ 213 h 313"/>
                <a:gd name="T62" fmla="*/ 0 w 237"/>
                <a:gd name="T63" fmla="*/ 182 h 313"/>
                <a:gd name="T64" fmla="*/ 1 w 237"/>
                <a:gd name="T65" fmla="*/ 151 h 313"/>
                <a:gd name="T66" fmla="*/ 5 w 237"/>
                <a:gd name="T67" fmla="*/ 119 h 313"/>
                <a:gd name="T68" fmla="*/ 11 w 237"/>
                <a:gd name="T69" fmla="*/ 89 h 313"/>
                <a:gd name="T70" fmla="*/ 20 w 237"/>
                <a:gd name="T71" fmla="*/ 60 h 313"/>
                <a:gd name="T72" fmla="*/ 31 w 237"/>
                <a:gd name="T73" fmla="*/ 33 h 313"/>
                <a:gd name="T74" fmla="*/ 43 w 237"/>
                <a:gd name="T75" fmla="*/ 21 h 313"/>
                <a:gd name="T76" fmla="*/ 55 w 237"/>
                <a:gd name="T77" fmla="*/ 13 h 313"/>
                <a:gd name="T78" fmla="*/ 70 w 237"/>
                <a:gd name="T79" fmla="*/ 6 h 313"/>
                <a:gd name="T80" fmla="*/ 85 w 237"/>
                <a:gd name="T81" fmla="*/ 3 h 313"/>
                <a:gd name="T82" fmla="*/ 101 w 237"/>
                <a:gd name="T83" fmla="*/ 0 h 313"/>
                <a:gd name="T84" fmla="*/ 117 w 237"/>
                <a:gd name="T85" fmla="*/ 0 h 313"/>
                <a:gd name="T86" fmla="*/ 135 w 237"/>
                <a:gd name="T87" fmla="*/ 3 h 313"/>
                <a:gd name="T88" fmla="*/ 151 w 237"/>
                <a:gd name="T89" fmla="*/ 6 h 313"/>
                <a:gd name="T90" fmla="*/ 163 w 237"/>
                <a:gd name="T91" fmla="*/ 11 h 313"/>
                <a:gd name="T92" fmla="*/ 174 w 237"/>
                <a:gd name="T93" fmla="*/ 17 h 313"/>
                <a:gd name="T94" fmla="*/ 184 w 237"/>
                <a:gd name="T95" fmla="*/ 23 h 313"/>
                <a:gd name="T96" fmla="*/ 195 w 237"/>
                <a:gd name="T97" fmla="*/ 31 h 313"/>
                <a:gd name="T98" fmla="*/ 204 w 237"/>
                <a:gd name="T99" fmla="*/ 41 h 313"/>
                <a:gd name="T100" fmla="*/ 212 w 237"/>
                <a:gd name="T101" fmla="*/ 51 h 313"/>
                <a:gd name="T102" fmla="*/ 220 w 237"/>
                <a:gd name="T103" fmla="*/ 61 h 313"/>
                <a:gd name="T104" fmla="*/ 227 w 237"/>
                <a:gd name="T105" fmla="*/ 73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7" h="313">
                  <a:moveTo>
                    <a:pt x="227" y="73"/>
                  </a:moveTo>
                  <a:lnTo>
                    <a:pt x="237" y="110"/>
                  </a:lnTo>
                  <a:lnTo>
                    <a:pt x="236" y="148"/>
                  </a:lnTo>
                  <a:lnTo>
                    <a:pt x="230" y="188"/>
                  </a:lnTo>
                  <a:lnTo>
                    <a:pt x="225" y="226"/>
                  </a:lnTo>
                  <a:lnTo>
                    <a:pt x="219" y="226"/>
                  </a:lnTo>
                  <a:lnTo>
                    <a:pt x="213" y="225"/>
                  </a:lnTo>
                  <a:lnTo>
                    <a:pt x="206" y="223"/>
                  </a:lnTo>
                  <a:lnTo>
                    <a:pt x="200" y="220"/>
                  </a:lnTo>
                  <a:lnTo>
                    <a:pt x="195" y="219"/>
                  </a:lnTo>
                  <a:lnTo>
                    <a:pt x="189" y="219"/>
                  </a:lnTo>
                  <a:lnTo>
                    <a:pt x="183" y="223"/>
                  </a:lnTo>
                  <a:lnTo>
                    <a:pt x="180" y="230"/>
                  </a:lnTo>
                  <a:lnTo>
                    <a:pt x="177" y="242"/>
                  </a:lnTo>
                  <a:lnTo>
                    <a:pt x="172" y="255"/>
                  </a:lnTo>
                  <a:lnTo>
                    <a:pt x="165" y="266"/>
                  </a:lnTo>
                  <a:lnTo>
                    <a:pt x="157" y="278"/>
                  </a:lnTo>
                  <a:lnTo>
                    <a:pt x="146" y="288"/>
                  </a:lnTo>
                  <a:lnTo>
                    <a:pt x="136" y="298"/>
                  </a:lnTo>
                  <a:lnTo>
                    <a:pt x="125" y="306"/>
                  </a:lnTo>
                  <a:lnTo>
                    <a:pt x="115" y="313"/>
                  </a:lnTo>
                  <a:lnTo>
                    <a:pt x="104" y="307"/>
                  </a:lnTo>
                  <a:lnTo>
                    <a:pt x="90" y="301"/>
                  </a:lnTo>
                  <a:lnTo>
                    <a:pt x="77" y="296"/>
                  </a:lnTo>
                  <a:lnTo>
                    <a:pt x="63" y="291"/>
                  </a:lnTo>
                  <a:lnTo>
                    <a:pt x="49" y="286"/>
                  </a:lnTo>
                  <a:lnTo>
                    <a:pt x="36" y="281"/>
                  </a:lnTo>
                  <a:lnTo>
                    <a:pt x="22" y="277"/>
                  </a:lnTo>
                  <a:lnTo>
                    <a:pt x="9" y="273"/>
                  </a:lnTo>
                  <a:lnTo>
                    <a:pt x="3" y="245"/>
                  </a:lnTo>
                  <a:lnTo>
                    <a:pt x="1" y="213"/>
                  </a:lnTo>
                  <a:lnTo>
                    <a:pt x="0" y="182"/>
                  </a:lnTo>
                  <a:lnTo>
                    <a:pt x="1" y="151"/>
                  </a:lnTo>
                  <a:lnTo>
                    <a:pt x="5" y="119"/>
                  </a:lnTo>
                  <a:lnTo>
                    <a:pt x="11" y="89"/>
                  </a:lnTo>
                  <a:lnTo>
                    <a:pt x="20" y="60"/>
                  </a:lnTo>
                  <a:lnTo>
                    <a:pt x="31" y="33"/>
                  </a:lnTo>
                  <a:lnTo>
                    <a:pt x="43" y="21"/>
                  </a:lnTo>
                  <a:lnTo>
                    <a:pt x="55" y="13"/>
                  </a:lnTo>
                  <a:lnTo>
                    <a:pt x="70" y="6"/>
                  </a:lnTo>
                  <a:lnTo>
                    <a:pt x="85" y="3"/>
                  </a:lnTo>
                  <a:lnTo>
                    <a:pt x="101" y="0"/>
                  </a:lnTo>
                  <a:lnTo>
                    <a:pt x="117" y="0"/>
                  </a:lnTo>
                  <a:lnTo>
                    <a:pt x="135" y="3"/>
                  </a:lnTo>
                  <a:lnTo>
                    <a:pt x="151" y="6"/>
                  </a:lnTo>
                  <a:lnTo>
                    <a:pt x="163" y="11"/>
                  </a:lnTo>
                  <a:lnTo>
                    <a:pt x="174" y="17"/>
                  </a:lnTo>
                  <a:lnTo>
                    <a:pt x="184" y="23"/>
                  </a:lnTo>
                  <a:lnTo>
                    <a:pt x="195" y="31"/>
                  </a:lnTo>
                  <a:lnTo>
                    <a:pt x="204" y="41"/>
                  </a:lnTo>
                  <a:lnTo>
                    <a:pt x="212" y="51"/>
                  </a:lnTo>
                  <a:lnTo>
                    <a:pt x="220" y="61"/>
                  </a:lnTo>
                  <a:lnTo>
                    <a:pt x="227" y="73"/>
                  </a:lnTo>
                  <a:close/>
                </a:path>
              </a:pathLst>
            </a:custGeom>
            <a:solidFill>
              <a:srgbClr val="CCA5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1" name="Freeform 18"/>
            <p:cNvSpPr>
              <a:spLocks/>
            </p:cNvSpPr>
            <p:nvPr/>
          </p:nvSpPr>
          <p:spPr bwMode="auto">
            <a:xfrm>
              <a:off x="5366" y="2967"/>
              <a:ext cx="87" cy="102"/>
            </a:xfrm>
            <a:custGeom>
              <a:avLst/>
              <a:gdLst>
                <a:gd name="T0" fmla="*/ 173 w 173"/>
                <a:gd name="T1" fmla="*/ 47 h 204"/>
                <a:gd name="T2" fmla="*/ 172 w 173"/>
                <a:gd name="T3" fmla="*/ 67 h 204"/>
                <a:gd name="T4" fmla="*/ 169 w 173"/>
                <a:gd name="T5" fmla="*/ 88 h 204"/>
                <a:gd name="T6" fmla="*/ 166 w 173"/>
                <a:gd name="T7" fmla="*/ 107 h 204"/>
                <a:gd name="T8" fmla="*/ 160 w 173"/>
                <a:gd name="T9" fmla="*/ 126 h 204"/>
                <a:gd name="T10" fmla="*/ 152 w 173"/>
                <a:gd name="T11" fmla="*/ 144 h 204"/>
                <a:gd name="T12" fmla="*/ 142 w 173"/>
                <a:gd name="T13" fmla="*/ 160 h 204"/>
                <a:gd name="T14" fmla="*/ 129 w 173"/>
                <a:gd name="T15" fmla="*/ 175 h 204"/>
                <a:gd name="T16" fmla="*/ 112 w 173"/>
                <a:gd name="T17" fmla="*/ 187 h 204"/>
                <a:gd name="T18" fmla="*/ 105 w 173"/>
                <a:gd name="T19" fmla="*/ 190 h 204"/>
                <a:gd name="T20" fmla="*/ 98 w 173"/>
                <a:gd name="T21" fmla="*/ 193 h 204"/>
                <a:gd name="T22" fmla="*/ 91 w 173"/>
                <a:gd name="T23" fmla="*/ 196 h 204"/>
                <a:gd name="T24" fmla="*/ 85 w 173"/>
                <a:gd name="T25" fmla="*/ 198 h 204"/>
                <a:gd name="T26" fmla="*/ 77 w 173"/>
                <a:gd name="T27" fmla="*/ 202 h 204"/>
                <a:gd name="T28" fmla="*/ 70 w 173"/>
                <a:gd name="T29" fmla="*/ 203 h 204"/>
                <a:gd name="T30" fmla="*/ 62 w 173"/>
                <a:gd name="T31" fmla="*/ 204 h 204"/>
                <a:gd name="T32" fmla="*/ 54 w 173"/>
                <a:gd name="T33" fmla="*/ 204 h 204"/>
                <a:gd name="T34" fmla="*/ 37 w 173"/>
                <a:gd name="T35" fmla="*/ 185 h 204"/>
                <a:gd name="T36" fmla="*/ 23 w 173"/>
                <a:gd name="T37" fmla="*/ 164 h 204"/>
                <a:gd name="T38" fmla="*/ 13 w 173"/>
                <a:gd name="T39" fmla="*/ 141 h 204"/>
                <a:gd name="T40" fmla="*/ 5 w 173"/>
                <a:gd name="T41" fmla="*/ 117 h 204"/>
                <a:gd name="T42" fmla="*/ 1 w 173"/>
                <a:gd name="T43" fmla="*/ 91 h 204"/>
                <a:gd name="T44" fmla="*/ 0 w 173"/>
                <a:gd name="T45" fmla="*/ 66 h 204"/>
                <a:gd name="T46" fmla="*/ 1 w 173"/>
                <a:gd name="T47" fmla="*/ 41 h 204"/>
                <a:gd name="T48" fmla="*/ 7 w 173"/>
                <a:gd name="T49" fmla="*/ 14 h 204"/>
                <a:gd name="T50" fmla="*/ 6 w 173"/>
                <a:gd name="T51" fmla="*/ 11 h 204"/>
                <a:gd name="T52" fmla="*/ 7 w 173"/>
                <a:gd name="T53" fmla="*/ 6 h 204"/>
                <a:gd name="T54" fmla="*/ 9 w 173"/>
                <a:gd name="T55" fmla="*/ 3 h 204"/>
                <a:gd name="T56" fmla="*/ 13 w 173"/>
                <a:gd name="T57" fmla="*/ 0 h 204"/>
                <a:gd name="T58" fmla="*/ 31 w 173"/>
                <a:gd name="T59" fmla="*/ 11 h 204"/>
                <a:gd name="T60" fmla="*/ 49 w 173"/>
                <a:gd name="T61" fmla="*/ 19 h 204"/>
                <a:gd name="T62" fmla="*/ 69 w 173"/>
                <a:gd name="T63" fmla="*/ 26 h 204"/>
                <a:gd name="T64" fmla="*/ 90 w 173"/>
                <a:gd name="T65" fmla="*/ 31 h 204"/>
                <a:gd name="T66" fmla="*/ 109 w 173"/>
                <a:gd name="T67" fmla="*/ 36 h 204"/>
                <a:gd name="T68" fmla="*/ 130 w 173"/>
                <a:gd name="T69" fmla="*/ 41 h 204"/>
                <a:gd name="T70" fmla="*/ 152 w 173"/>
                <a:gd name="T71" fmla="*/ 44 h 204"/>
                <a:gd name="T72" fmla="*/ 173 w 173"/>
                <a:gd name="T73" fmla="*/ 4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3" h="204">
                  <a:moveTo>
                    <a:pt x="173" y="47"/>
                  </a:moveTo>
                  <a:lnTo>
                    <a:pt x="172" y="67"/>
                  </a:lnTo>
                  <a:lnTo>
                    <a:pt x="169" y="88"/>
                  </a:lnTo>
                  <a:lnTo>
                    <a:pt x="166" y="107"/>
                  </a:lnTo>
                  <a:lnTo>
                    <a:pt x="160" y="126"/>
                  </a:lnTo>
                  <a:lnTo>
                    <a:pt x="152" y="144"/>
                  </a:lnTo>
                  <a:lnTo>
                    <a:pt x="142" y="160"/>
                  </a:lnTo>
                  <a:lnTo>
                    <a:pt x="129" y="175"/>
                  </a:lnTo>
                  <a:lnTo>
                    <a:pt x="112" y="187"/>
                  </a:lnTo>
                  <a:lnTo>
                    <a:pt x="105" y="190"/>
                  </a:lnTo>
                  <a:lnTo>
                    <a:pt x="98" y="193"/>
                  </a:lnTo>
                  <a:lnTo>
                    <a:pt x="91" y="196"/>
                  </a:lnTo>
                  <a:lnTo>
                    <a:pt x="85" y="198"/>
                  </a:lnTo>
                  <a:lnTo>
                    <a:pt x="77" y="202"/>
                  </a:lnTo>
                  <a:lnTo>
                    <a:pt x="70" y="203"/>
                  </a:lnTo>
                  <a:lnTo>
                    <a:pt x="62" y="204"/>
                  </a:lnTo>
                  <a:lnTo>
                    <a:pt x="54" y="204"/>
                  </a:lnTo>
                  <a:lnTo>
                    <a:pt x="37" y="185"/>
                  </a:lnTo>
                  <a:lnTo>
                    <a:pt x="23" y="164"/>
                  </a:lnTo>
                  <a:lnTo>
                    <a:pt x="13" y="141"/>
                  </a:lnTo>
                  <a:lnTo>
                    <a:pt x="5" y="117"/>
                  </a:lnTo>
                  <a:lnTo>
                    <a:pt x="1" y="91"/>
                  </a:lnTo>
                  <a:lnTo>
                    <a:pt x="0" y="66"/>
                  </a:lnTo>
                  <a:lnTo>
                    <a:pt x="1" y="41"/>
                  </a:lnTo>
                  <a:lnTo>
                    <a:pt x="7" y="14"/>
                  </a:lnTo>
                  <a:lnTo>
                    <a:pt x="6" y="11"/>
                  </a:lnTo>
                  <a:lnTo>
                    <a:pt x="7" y="6"/>
                  </a:lnTo>
                  <a:lnTo>
                    <a:pt x="9" y="3"/>
                  </a:lnTo>
                  <a:lnTo>
                    <a:pt x="13" y="0"/>
                  </a:lnTo>
                  <a:lnTo>
                    <a:pt x="31" y="11"/>
                  </a:lnTo>
                  <a:lnTo>
                    <a:pt x="49" y="19"/>
                  </a:lnTo>
                  <a:lnTo>
                    <a:pt x="69" y="26"/>
                  </a:lnTo>
                  <a:lnTo>
                    <a:pt x="90" y="31"/>
                  </a:lnTo>
                  <a:lnTo>
                    <a:pt x="109" y="36"/>
                  </a:lnTo>
                  <a:lnTo>
                    <a:pt x="130" y="41"/>
                  </a:lnTo>
                  <a:lnTo>
                    <a:pt x="152" y="44"/>
                  </a:lnTo>
                  <a:lnTo>
                    <a:pt x="173"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2" name="Freeform 19"/>
            <p:cNvSpPr>
              <a:spLocks/>
            </p:cNvSpPr>
            <p:nvPr/>
          </p:nvSpPr>
          <p:spPr bwMode="auto">
            <a:xfrm>
              <a:off x="5377" y="2981"/>
              <a:ext cx="66" cy="77"/>
            </a:xfrm>
            <a:custGeom>
              <a:avLst/>
              <a:gdLst>
                <a:gd name="T0" fmla="*/ 131 w 131"/>
                <a:gd name="T1" fmla="*/ 36 h 154"/>
                <a:gd name="T2" fmla="*/ 130 w 131"/>
                <a:gd name="T3" fmla="*/ 49 h 154"/>
                <a:gd name="T4" fmla="*/ 129 w 131"/>
                <a:gd name="T5" fmla="*/ 63 h 154"/>
                <a:gd name="T6" fmla="*/ 125 w 131"/>
                <a:gd name="T7" fmla="*/ 77 h 154"/>
                <a:gd name="T8" fmla="*/ 121 w 131"/>
                <a:gd name="T9" fmla="*/ 92 h 154"/>
                <a:gd name="T10" fmla="*/ 115 w 131"/>
                <a:gd name="T11" fmla="*/ 106 h 154"/>
                <a:gd name="T12" fmla="*/ 107 w 131"/>
                <a:gd name="T13" fmla="*/ 119 h 154"/>
                <a:gd name="T14" fmla="*/ 98 w 131"/>
                <a:gd name="T15" fmla="*/ 130 h 154"/>
                <a:gd name="T16" fmla="*/ 85 w 131"/>
                <a:gd name="T17" fmla="*/ 142 h 154"/>
                <a:gd name="T18" fmla="*/ 79 w 131"/>
                <a:gd name="T19" fmla="*/ 144 h 154"/>
                <a:gd name="T20" fmla="*/ 74 w 131"/>
                <a:gd name="T21" fmla="*/ 146 h 154"/>
                <a:gd name="T22" fmla="*/ 68 w 131"/>
                <a:gd name="T23" fmla="*/ 150 h 154"/>
                <a:gd name="T24" fmla="*/ 62 w 131"/>
                <a:gd name="T25" fmla="*/ 152 h 154"/>
                <a:gd name="T26" fmla="*/ 56 w 131"/>
                <a:gd name="T27" fmla="*/ 153 h 154"/>
                <a:gd name="T28" fmla="*/ 50 w 131"/>
                <a:gd name="T29" fmla="*/ 154 h 154"/>
                <a:gd name="T30" fmla="*/ 45 w 131"/>
                <a:gd name="T31" fmla="*/ 154 h 154"/>
                <a:gd name="T32" fmla="*/ 39 w 131"/>
                <a:gd name="T33" fmla="*/ 153 h 154"/>
                <a:gd name="T34" fmla="*/ 26 w 131"/>
                <a:gd name="T35" fmla="*/ 137 h 154"/>
                <a:gd name="T36" fmla="*/ 16 w 131"/>
                <a:gd name="T37" fmla="*/ 121 h 154"/>
                <a:gd name="T38" fmla="*/ 8 w 131"/>
                <a:gd name="T39" fmla="*/ 102 h 154"/>
                <a:gd name="T40" fmla="*/ 3 w 131"/>
                <a:gd name="T41" fmla="*/ 83 h 154"/>
                <a:gd name="T42" fmla="*/ 1 w 131"/>
                <a:gd name="T43" fmla="*/ 62 h 154"/>
                <a:gd name="T44" fmla="*/ 0 w 131"/>
                <a:gd name="T45" fmla="*/ 41 h 154"/>
                <a:gd name="T46" fmla="*/ 2 w 131"/>
                <a:gd name="T47" fmla="*/ 21 h 154"/>
                <a:gd name="T48" fmla="*/ 6 w 131"/>
                <a:gd name="T49" fmla="*/ 0 h 154"/>
                <a:gd name="T50" fmla="*/ 21 w 131"/>
                <a:gd name="T51" fmla="*/ 7 h 154"/>
                <a:gd name="T52" fmla="*/ 36 w 131"/>
                <a:gd name="T53" fmla="*/ 13 h 154"/>
                <a:gd name="T54" fmla="*/ 50 w 131"/>
                <a:gd name="T55" fmla="*/ 18 h 154"/>
                <a:gd name="T56" fmla="*/ 67 w 131"/>
                <a:gd name="T57" fmla="*/ 23 h 154"/>
                <a:gd name="T58" fmla="*/ 83 w 131"/>
                <a:gd name="T59" fmla="*/ 26 h 154"/>
                <a:gd name="T60" fmla="*/ 99 w 131"/>
                <a:gd name="T61" fmla="*/ 30 h 154"/>
                <a:gd name="T62" fmla="*/ 115 w 131"/>
                <a:gd name="T63" fmla="*/ 33 h 154"/>
                <a:gd name="T64" fmla="*/ 131 w 131"/>
                <a:gd name="T65" fmla="*/ 3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1" h="154">
                  <a:moveTo>
                    <a:pt x="131" y="36"/>
                  </a:moveTo>
                  <a:lnTo>
                    <a:pt x="130" y="49"/>
                  </a:lnTo>
                  <a:lnTo>
                    <a:pt x="129" y="63"/>
                  </a:lnTo>
                  <a:lnTo>
                    <a:pt x="125" y="77"/>
                  </a:lnTo>
                  <a:lnTo>
                    <a:pt x="121" y="92"/>
                  </a:lnTo>
                  <a:lnTo>
                    <a:pt x="115" y="106"/>
                  </a:lnTo>
                  <a:lnTo>
                    <a:pt x="107" y="119"/>
                  </a:lnTo>
                  <a:lnTo>
                    <a:pt x="98" y="130"/>
                  </a:lnTo>
                  <a:lnTo>
                    <a:pt x="85" y="142"/>
                  </a:lnTo>
                  <a:lnTo>
                    <a:pt x="79" y="144"/>
                  </a:lnTo>
                  <a:lnTo>
                    <a:pt x="74" y="146"/>
                  </a:lnTo>
                  <a:lnTo>
                    <a:pt x="68" y="150"/>
                  </a:lnTo>
                  <a:lnTo>
                    <a:pt x="62" y="152"/>
                  </a:lnTo>
                  <a:lnTo>
                    <a:pt x="56" y="153"/>
                  </a:lnTo>
                  <a:lnTo>
                    <a:pt x="50" y="154"/>
                  </a:lnTo>
                  <a:lnTo>
                    <a:pt x="45" y="154"/>
                  </a:lnTo>
                  <a:lnTo>
                    <a:pt x="39" y="153"/>
                  </a:lnTo>
                  <a:lnTo>
                    <a:pt x="26" y="137"/>
                  </a:lnTo>
                  <a:lnTo>
                    <a:pt x="16" y="121"/>
                  </a:lnTo>
                  <a:lnTo>
                    <a:pt x="8" y="102"/>
                  </a:lnTo>
                  <a:lnTo>
                    <a:pt x="3" y="83"/>
                  </a:lnTo>
                  <a:lnTo>
                    <a:pt x="1" y="62"/>
                  </a:lnTo>
                  <a:lnTo>
                    <a:pt x="0" y="41"/>
                  </a:lnTo>
                  <a:lnTo>
                    <a:pt x="2" y="21"/>
                  </a:lnTo>
                  <a:lnTo>
                    <a:pt x="6" y="0"/>
                  </a:lnTo>
                  <a:lnTo>
                    <a:pt x="21" y="7"/>
                  </a:lnTo>
                  <a:lnTo>
                    <a:pt x="36" y="13"/>
                  </a:lnTo>
                  <a:lnTo>
                    <a:pt x="50" y="18"/>
                  </a:lnTo>
                  <a:lnTo>
                    <a:pt x="67" y="23"/>
                  </a:lnTo>
                  <a:lnTo>
                    <a:pt x="83" y="26"/>
                  </a:lnTo>
                  <a:lnTo>
                    <a:pt x="99" y="30"/>
                  </a:lnTo>
                  <a:lnTo>
                    <a:pt x="115" y="33"/>
                  </a:lnTo>
                  <a:lnTo>
                    <a:pt x="131" y="36"/>
                  </a:lnTo>
                  <a:close/>
                </a:path>
              </a:pathLst>
            </a:custGeom>
            <a:solidFill>
              <a:srgbClr val="E2D1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3" name="Freeform 20"/>
            <p:cNvSpPr>
              <a:spLocks/>
            </p:cNvSpPr>
            <p:nvPr/>
          </p:nvSpPr>
          <p:spPr bwMode="auto">
            <a:xfrm>
              <a:off x="4677" y="2982"/>
              <a:ext cx="32" cy="43"/>
            </a:xfrm>
            <a:custGeom>
              <a:avLst/>
              <a:gdLst>
                <a:gd name="T0" fmla="*/ 62 w 66"/>
                <a:gd name="T1" fmla="*/ 21 h 88"/>
                <a:gd name="T2" fmla="*/ 64 w 66"/>
                <a:gd name="T3" fmla="*/ 29 h 88"/>
                <a:gd name="T4" fmla="*/ 66 w 66"/>
                <a:gd name="T5" fmla="*/ 38 h 88"/>
                <a:gd name="T6" fmla="*/ 66 w 66"/>
                <a:gd name="T7" fmla="*/ 46 h 88"/>
                <a:gd name="T8" fmla="*/ 64 w 66"/>
                <a:gd name="T9" fmla="*/ 54 h 88"/>
                <a:gd name="T10" fmla="*/ 58 w 66"/>
                <a:gd name="T11" fmla="*/ 53 h 88"/>
                <a:gd name="T12" fmla="*/ 53 w 66"/>
                <a:gd name="T13" fmla="*/ 46 h 88"/>
                <a:gd name="T14" fmla="*/ 50 w 66"/>
                <a:gd name="T15" fmla="*/ 38 h 88"/>
                <a:gd name="T16" fmla="*/ 46 w 66"/>
                <a:gd name="T17" fmla="*/ 28 h 88"/>
                <a:gd name="T18" fmla="*/ 42 w 66"/>
                <a:gd name="T19" fmla="*/ 21 h 88"/>
                <a:gd name="T20" fmla="*/ 37 w 66"/>
                <a:gd name="T21" fmla="*/ 16 h 88"/>
                <a:gd name="T22" fmla="*/ 30 w 66"/>
                <a:gd name="T23" fmla="*/ 17 h 88"/>
                <a:gd name="T24" fmla="*/ 21 w 66"/>
                <a:gd name="T25" fmla="*/ 27 h 88"/>
                <a:gd name="T26" fmla="*/ 19 w 66"/>
                <a:gd name="T27" fmla="*/ 36 h 88"/>
                <a:gd name="T28" fmla="*/ 20 w 66"/>
                <a:gd name="T29" fmla="*/ 45 h 88"/>
                <a:gd name="T30" fmla="*/ 22 w 66"/>
                <a:gd name="T31" fmla="*/ 54 h 88"/>
                <a:gd name="T32" fmla="*/ 26 w 66"/>
                <a:gd name="T33" fmla="*/ 63 h 88"/>
                <a:gd name="T34" fmla="*/ 31 w 66"/>
                <a:gd name="T35" fmla="*/ 69 h 88"/>
                <a:gd name="T36" fmla="*/ 41 w 66"/>
                <a:gd name="T37" fmla="*/ 74 h 88"/>
                <a:gd name="T38" fmla="*/ 46 w 66"/>
                <a:gd name="T39" fmla="*/ 78 h 88"/>
                <a:gd name="T40" fmla="*/ 41 w 66"/>
                <a:gd name="T41" fmla="*/ 88 h 88"/>
                <a:gd name="T42" fmla="*/ 34 w 66"/>
                <a:gd name="T43" fmla="*/ 88 h 88"/>
                <a:gd name="T44" fmla="*/ 29 w 66"/>
                <a:gd name="T45" fmla="*/ 85 h 88"/>
                <a:gd name="T46" fmla="*/ 24 w 66"/>
                <a:gd name="T47" fmla="*/ 83 h 88"/>
                <a:gd name="T48" fmla="*/ 20 w 66"/>
                <a:gd name="T49" fmla="*/ 78 h 88"/>
                <a:gd name="T50" fmla="*/ 16 w 66"/>
                <a:gd name="T51" fmla="*/ 75 h 88"/>
                <a:gd name="T52" fmla="*/ 13 w 66"/>
                <a:gd name="T53" fmla="*/ 69 h 88"/>
                <a:gd name="T54" fmla="*/ 9 w 66"/>
                <a:gd name="T55" fmla="*/ 65 h 88"/>
                <a:gd name="T56" fmla="*/ 5 w 66"/>
                <a:gd name="T57" fmla="*/ 60 h 88"/>
                <a:gd name="T58" fmla="*/ 1 w 66"/>
                <a:gd name="T59" fmla="*/ 51 h 88"/>
                <a:gd name="T60" fmla="*/ 0 w 66"/>
                <a:gd name="T61" fmla="*/ 40 h 88"/>
                <a:gd name="T62" fmla="*/ 1 w 66"/>
                <a:gd name="T63" fmla="*/ 30 h 88"/>
                <a:gd name="T64" fmla="*/ 3 w 66"/>
                <a:gd name="T65" fmla="*/ 20 h 88"/>
                <a:gd name="T66" fmla="*/ 7 w 66"/>
                <a:gd name="T67" fmla="*/ 10 h 88"/>
                <a:gd name="T68" fmla="*/ 14 w 66"/>
                <a:gd name="T69" fmla="*/ 5 h 88"/>
                <a:gd name="T70" fmla="*/ 22 w 66"/>
                <a:gd name="T71" fmla="*/ 1 h 88"/>
                <a:gd name="T72" fmla="*/ 32 w 66"/>
                <a:gd name="T73" fmla="*/ 0 h 88"/>
                <a:gd name="T74" fmla="*/ 42 w 66"/>
                <a:gd name="T75" fmla="*/ 1 h 88"/>
                <a:gd name="T76" fmla="*/ 50 w 66"/>
                <a:gd name="T77" fmla="*/ 6 h 88"/>
                <a:gd name="T78" fmla="*/ 58 w 66"/>
                <a:gd name="T79" fmla="*/ 12 h 88"/>
                <a:gd name="T80" fmla="*/ 62 w 66"/>
                <a:gd name="T81" fmla="*/ 2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6" h="88">
                  <a:moveTo>
                    <a:pt x="62" y="21"/>
                  </a:moveTo>
                  <a:lnTo>
                    <a:pt x="64" y="29"/>
                  </a:lnTo>
                  <a:lnTo>
                    <a:pt x="66" y="38"/>
                  </a:lnTo>
                  <a:lnTo>
                    <a:pt x="66" y="46"/>
                  </a:lnTo>
                  <a:lnTo>
                    <a:pt x="64" y="54"/>
                  </a:lnTo>
                  <a:lnTo>
                    <a:pt x="58" y="53"/>
                  </a:lnTo>
                  <a:lnTo>
                    <a:pt x="53" y="46"/>
                  </a:lnTo>
                  <a:lnTo>
                    <a:pt x="50" y="38"/>
                  </a:lnTo>
                  <a:lnTo>
                    <a:pt x="46" y="28"/>
                  </a:lnTo>
                  <a:lnTo>
                    <a:pt x="42" y="21"/>
                  </a:lnTo>
                  <a:lnTo>
                    <a:pt x="37" y="16"/>
                  </a:lnTo>
                  <a:lnTo>
                    <a:pt x="30" y="17"/>
                  </a:lnTo>
                  <a:lnTo>
                    <a:pt x="21" y="27"/>
                  </a:lnTo>
                  <a:lnTo>
                    <a:pt x="19" y="36"/>
                  </a:lnTo>
                  <a:lnTo>
                    <a:pt x="20" y="45"/>
                  </a:lnTo>
                  <a:lnTo>
                    <a:pt x="22" y="54"/>
                  </a:lnTo>
                  <a:lnTo>
                    <a:pt x="26" y="63"/>
                  </a:lnTo>
                  <a:lnTo>
                    <a:pt x="31" y="69"/>
                  </a:lnTo>
                  <a:lnTo>
                    <a:pt x="41" y="74"/>
                  </a:lnTo>
                  <a:lnTo>
                    <a:pt x="46" y="78"/>
                  </a:lnTo>
                  <a:lnTo>
                    <a:pt x="41" y="88"/>
                  </a:lnTo>
                  <a:lnTo>
                    <a:pt x="34" y="88"/>
                  </a:lnTo>
                  <a:lnTo>
                    <a:pt x="29" y="85"/>
                  </a:lnTo>
                  <a:lnTo>
                    <a:pt x="24" y="83"/>
                  </a:lnTo>
                  <a:lnTo>
                    <a:pt x="20" y="78"/>
                  </a:lnTo>
                  <a:lnTo>
                    <a:pt x="16" y="75"/>
                  </a:lnTo>
                  <a:lnTo>
                    <a:pt x="13" y="69"/>
                  </a:lnTo>
                  <a:lnTo>
                    <a:pt x="9" y="65"/>
                  </a:lnTo>
                  <a:lnTo>
                    <a:pt x="5" y="60"/>
                  </a:lnTo>
                  <a:lnTo>
                    <a:pt x="1" y="51"/>
                  </a:lnTo>
                  <a:lnTo>
                    <a:pt x="0" y="40"/>
                  </a:lnTo>
                  <a:lnTo>
                    <a:pt x="1" y="30"/>
                  </a:lnTo>
                  <a:lnTo>
                    <a:pt x="3" y="20"/>
                  </a:lnTo>
                  <a:lnTo>
                    <a:pt x="7" y="10"/>
                  </a:lnTo>
                  <a:lnTo>
                    <a:pt x="14" y="5"/>
                  </a:lnTo>
                  <a:lnTo>
                    <a:pt x="22" y="1"/>
                  </a:lnTo>
                  <a:lnTo>
                    <a:pt x="32" y="0"/>
                  </a:lnTo>
                  <a:lnTo>
                    <a:pt x="42" y="1"/>
                  </a:lnTo>
                  <a:lnTo>
                    <a:pt x="50" y="6"/>
                  </a:lnTo>
                  <a:lnTo>
                    <a:pt x="58" y="12"/>
                  </a:lnTo>
                  <a:lnTo>
                    <a:pt x="62"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4" name="Freeform 21"/>
            <p:cNvSpPr>
              <a:spLocks/>
            </p:cNvSpPr>
            <p:nvPr/>
          </p:nvSpPr>
          <p:spPr bwMode="auto">
            <a:xfrm>
              <a:off x="5048" y="2988"/>
              <a:ext cx="28" cy="13"/>
            </a:xfrm>
            <a:custGeom>
              <a:avLst/>
              <a:gdLst>
                <a:gd name="T0" fmla="*/ 21 w 56"/>
                <a:gd name="T1" fmla="*/ 4 h 24"/>
                <a:gd name="T2" fmla="*/ 25 w 56"/>
                <a:gd name="T3" fmla="*/ 6 h 24"/>
                <a:gd name="T4" fmla="*/ 30 w 56"/>
                <a:gd name="T5" fmla="*/ 7 h 24"/>
                <a:gd name="T6" fmla="*/ 36 w 56"/>
                <a:gd name="T7" fmla="*/ 8 h 24"/>
                <a:gd name="T8" fmla="*/ 40 w 56"/>
                <a:gd name="T9" fmla="*/ 8 h 24"/>
                <a:gd name="T10" fmla="*/ 46 w 56"/>
                <a:gd name="T11" fmla="*/ 9 h 24"/>
                <a:gd name="T12" fmla="*/ 50 w 56"/>
                <a:gd name="T13" fmla="*/ 10 h 24"/>
                <a:gd name="T14" fmla="*/ 54 w 56"/>
                <a:gd name="T15" fmla="*/ 13 h 24"/>
                <a:gd name="T16" fmla="*/ 56 w 56"/>
                <a:gd name="T17" fmla="*/ 15 h 24"/>
                <a:gd name="T18" fmla="*/ 56 w 56"/>
                <a:gd name="T19" fmla="*/ 22 h 24"/>
                <a:gd name="T20" fmla="*/ 50 w 56"/>
                <a:gd name="T21" fmla="*/ 23 h 24"/>
                <a:gd name="T22" fmla="*/ 42 w 56"/>
                <a:gd name="T23" fmla="*/ 24 h 24"/>
                <a:gd name="T24" fmla="*/ 35 w 56"/>
                <a:gd name="T25" fmla="*/ 23 h 24"/>
                <a:gd name="T26" fmla="*/ 27 w 56"/>
                <a:gd name="T27" fmla="*/ 22 h 24"/>
                <a:gd name="T28" fmla="*/ 20 w 56"/>
                <a:gd name="T29" fmla="*/ 19 h 24"/>
                <a:gd name="T30" fmla="*/ 13 w 56"/>
                <a:gd name="T31" fmla="*/ 17 h 24"/>
                <a:gd name="T32" fmla="*/ 6 w 56"/>
                <a:gd name="T33" fmla="*/ 14 h 24"/>
                <a:gd name="T34" fmla="*/ 0 w 56"/>
                <a:gd name="T35" fmla="*/ 9 h 24"/>
                <a:gd name="T36" fmla="*/ 2 w 56"/>
                <a:gd name="T37" fmla="*/ 2 h 24"/>
                <a:gd name="T38" fmla="*/ 9 w 56"/>
                <a:gd name="T39" fmla="*/ 0 h 24"/>
                <a:gd name="T40" fmla="*/ 16 w 56"/>
                <a:gd name="T41" fmla="*/ 1 h 24"/>
                <a:gd name="T42" fmla="*/ 21 w 56"/>
                <a:gd name="T43"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24">
                  <a:moveTo>
                    <a:pt x="21" y="4"/>
                  </a:moveTo>
                  <a:lnTo>
                    <a:pt x="25" y="6"/>
                  </a:lnTo>
                  <a:lnTo>
                    <a:pt x="30" y="7"/>
                  </a:lnTo>
                  <a:lnTo>
                    <a:pt x="36" y="8"/>
                  </a:lnTo>
                  <a:lnTo>
                    <a:pt x="40" y="8"/>
                  </a:lnTo>
                  <a:lnTo>
                    <a:pt x="46" y="9"/>
                  </a:lnTo>
                  <a:lnTo>
                    <a:pt x="50" y="10"/>
                  </a:lnTo>
                  <a:lnTo>
                    <a:pt x="54" y="13"/>
                  </a:lnTo>
                  <a:lnTo>
                    <a:pt x="56" y="15"/>
                  </a:lnTo>
                  <a:lnTo>
                    <a:pt x="56" y="22"/>
                  </a:lnTo>
                  <a:lnTo>
                    <a:pt x="50" y="23"/>
                  </a:lnTo>
                  <a:lnTo>
                    <a:pt x="42" y="24"/>
                  </a:lnTo>
                  <a:lnTo>
                    <a:pt x="35" y="23"/>
                  </a:lnTo>
                  <a:lnTo>
                    <a:pt x="27" y="22"/>
                  </a:lnTo>
                  <a:lnTo>
                    <a:pt x="20" y="19"/>
                  </a:lnTo>
                  <a:lnTo>
                    <a:pt x="13" y="17"/>
                  </a:lnTo>
                  <a:lnTo>
                    <a:pt x="6" y="14"/>
                  </a:lnTo>
                  <a:lnTo>
                    <a:pt x="0" y="9"/>
                  </a:lnTo>
                  <a:lnTo>
                    <a:pt x="2" y="2"/>
                  </a:lnTo>
                  <a:lnTo>
                    <a:pt x="9" y="0"/>
                  </a:lnTo>
                  <a:lnTo>
                    <a:pt x="16" y="1"/>
                  </a:lnTo>
                  <a:lnTo>
                    <a:pt x="2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5" name="Freeform 22"/>
            <p:cNvSpPr>
              <a:spLocks/>
            </p:cNvSpPr>
            <p:nvPr/>
          </p:nvSpPr>
          <p:spPr bwMode="auto">
            <a:xfrm>
              <a:off x="5093" y="2993"/>
              <a:ext cx="28" cy="8"/>
            </a:xfrm>
            <a:custGeom>
              <a:avLst/>
              <a:gdLst>
                <a:gd name="T0" fmla="*/ 56 w 56"/>
                <a:gd name="T1" fmla="*/ 12 h 16"/>
                <a:gd name="T2" fmla="*/ 49 w 56"/>
                <a:gd name="T3" fmla="*/ 14 h 16"/>
                <a:gd name="T4" fmla="*/ 42 w 56"/>
                <a:gd name="T5" fmla="*/ 15 h 16"/>
                <a:gd name="T6" fmla="*/ 36 w 56"/>
                <a:gd name="T7" fmla="*/ 16 h 16"/>
                <a:gd name="T8" fmla="*/ 29 w 56"/>
                <a:gd name="T9" fmla="*/ 16 h 16"/>
                <a:gd name="T10" fmla="*/ 22 w 56"/>
                <a:gd name="T11" fmla="*/ 16 h 16"/>
                <a:gd name="T12" fmla="*/ 15 w 56"/>
                <a:gd name="T13" fmla="*/ 15 h 16"/>
                <a:gd name="T14" fmla="*/ 7 w 56"/>
                <a:gd name="T15" fmla="*/ 14 h 16"/>
                <a:gd name="T16" fmla="*/ 0 w 56"/>
                <a:gd name="T17" fmla="*/ 12 h 16"/>
                <a:gd name="T18" fmla="*/ 1 w 56"/>
                <a:gd name="T19" fmla="*/ 7 h 16"/>
                <a:gd name="T20" fmla="*/ 2 w 56"/>
                <a:gd name="T21" fmla="*/ 4 h 16"/>
                <a:gd name="T22" fmla="*/ 4 w 56"/>
                <a:gd name="T23" fmla="*/ 1 h 16"/>
                <a:gd name="T24" fmla="*/ 8 w 56"/>
                <a:gd name="T25" fmla="*/ 0 h 16"/>
                <a:gd name="T26" fmla="*/ 14 w 56"/>
                <a:gd name="T27" fmla="*/ 2 h 16"/>
                <a:gd name="T28" fmla="*/ 22 w 56"/>
                <a:gd name="T29" fmla="*/ 2 h 16"/>
                <a:gd name="T30" fmla="*/ 29 w 56"/>
                <a:gd name="T31" fmla="*/ 1 h 16"/>
                <a:gd name="T32" fmla="*/ 37 w 56"/>
                <a:gd name="T33" fmla="*/ 0 h 16"/>
                <a:gd name="T34" fmla="*/ 44 w 56"/>
                <a:gd name="T35" fmla="*/ 0 h 16"/>
                <a:gd name="T36" fmla="*/ 49 w 56"/>
                <a:gd name="T37" fmla="*/ 1 h 16"/>
                <a:gd name="T38" fmla="*/ 54 w 56"/>
                <a:gd name="T39" fmla="*/ 5 h 16"/>
                <a:gd name="T40" fmla="*/ 56 w 56"/>
                <a:gd name="T41"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16">
                  <a:moveTo>
                    <a:pt x="56" y="12"/>
                  </a:moveTo>
                  <a:lnTo>
                    <a:pt x="49" y="14"/>
                  </a:lnTo>
                  <a:lnTo>
                    <a:pt x="42" y="15"/>
                  </a:lnTo>
                  <a:lnTo>
                    <a:pt x="36" y="16"/>
                  </a:lnTo>
                  <a:lnTo>
                    <a:pt x="29" y="16"/>
                  </a:lnTo>
                  <a:lnTo>
                    <a:pt x="22" y="16"/>
                  </a:lnTo>
                  <a:lnTo>
                    <a:pt x="15" y="15"/>
                  </a:lnTo>
                  <a:lnTo>
                    <a:pt x="7" y="14"/>
                  </a:lnTo>
                  <a:lnTo>
                    <a:pt x="0" y="12"/>
                  </a:lnTo>
                  <a:lnTo>
                    <a:pt x="1" y="7"/>
                  </a:lnTo>
                  <a:lnTo>
                    <a:pt x="2" y="4"/>
                  </a:lnTo>
                  <a:lnTo>
                    <a:pt x="4" y="1"/>
                  </a:lnTo>
                  <a:lnTo>
                    <a:pt x="8" y="0"/>
                  </a:lnTo>
                  <a:lnTo>
                    <a:pt x="14" y="2"/>
                  </a:lnTo>
                  <a:lnTo>
                    <a:pt x="22" y="2"/>
                  </a:lnTo>
                  <a:lnTo>
                    <a:pt x="29" y="1"/>
                  </a:lnTo>
                  <a:lnTo>
                    <a:pt x="37" y="0"/>
                  </a:lnTo>
                  <a:lnTo>
                    <a:pt x="44" y="0"/>
                  </a:lnTo>
                  <a:lnTo>
                    <a:pt x="49" y="1"/>
                  </a:lnTo>
                  <a:lnTo>
                    <a:pt x="54" y="5"/>
                  </a:lnTo>
                  <a:lnTo>
                    <a:pt x="56"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6" name="Freeform 23"/>
            <p:cNvSpPr>
              <a:spLocks/>
            </p:cNvSpPr>
            <p:nvPr/>
          </p:nvSpPr>
          <p:spPr bwMode="auto">
            <a:xfrm>
              <a:off x="4742" y="3003"/>
              <a:ext cx="18" cy="13"/>
            </a:xfrm>
            <a:custGeom>
              <a:avLst/>
              <a:gdLst>
                <a:gd name="T0" fmla="*/ 35 w 35"/>
                <a:gd name="T1" fmla="*/ 24 h 25"/>
                <a:gd name="T2" fmla="*/ 27 w 35"/>
                <a:gd name="T3" fmla="*/ 25 h 25"/>
                <a:gd name="T4" fmla="*/ 20 w 35"/>
                <a:gd name="T5" fmla="*/ 23 h 25"/>
                <a:gd name="T6" fmla="*/ 12 w 35"/>
                <a:gd name="T7" fmla="*/ 19 h 25"/>
                <a:gd name="T8" fmla="*/ 4 w 35"/>
                <a:gd name="T9" fmla="*/ 17 h 25"/>
                <a:gd name="T10" fmla="*/ 2 w 35"/>
                <a:gd name="T11" fmla="*/ 12 h 25"/>
                <a:gd name="T12" fmla="*/ 0 w 35"/>
                <a:gd name="T13" fmla="*/ 8 h 25"/>
                <a:gd name="T14" fmla="*/ 1 w 35"/>
                <a:gd name="T15" fmla="*/ 3 h 25"/>
                <a:gd name="T16" fmla="*/ 4 w 35"/>
                <a:gd name="T17" fmla="*/ 0 h 25"/>
                <a:gd name="T18" fmla="*/ 8 w 35"/>
                <a:gd name="T19" fmla="*/ 4 h 25"/>
                <a:gd name="T20" fmla="*/ 13 w 35"/>
                <a:gd name="T21" fmla="*/ 7 h 25"/>
                <a:gd name="T22" fmla="*/ 19 w 35"/>
                <a:gd name="T23" fmla="*/ 8 h 25"/>
                <a:gd name="T24" fmla="*/ 25 w 35"/>
                <a:gd name="T25" fmla="*/ 9 h 25"/>
                <a:gd name="T26" fmla="*/ 29 w 35"/>
                <a:gd name="T27" fmla="*/ 10 h 25"/>
                <a:gd name="T28" fmla="*/ 33 w 35"/>
                <a:gd name="T29" fmla="*/ 12 h 25"/>
                <a:gd name="T30" fmla="*/ 35 w 35"/>
                <a:gd name="T31" fmla="*/ 17 h 25"/>
                <a:gd name="T32" fmla="*/ 35 w 35"/>
                <a:gd name="T33"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25">
                  <a:moveTo>
                    <a:pt x="35" y="24"/>
                  </a:moveTo>
                  <a:lnTo>
                    <a:pt x="27" y="25"/>
                  </a:lnTo>
                  <a:lnTo>
                    <a:pt x="20" y="23"/>
                  </a:lnTo>
                  <a:lnTo>
                    <a:pt x="12" y="19"/>
                  </a:lnTo>
                  <a:lnTo>
                    <a:pt x="4" y="17"/>
                  </a:lnTo>
                  <a:lnTo>
                    <a:pt x="2" y="12"/>
                  </a:lnTo>
                  <a:lnTo>
                    <a:pt x="0" y="8"/>
                  </a:lnTo>
                  <a:lnTo>
                    <a:pt x="1" y="3"/>
                  </a:lnTo>
                  <a:lnTo>
                    <a:pt x="4" y="0"/>
                  </a:lnTo>
                  <a:lnTo>
                    <a:pt x="8" y="4"/>
                  </a:lnTo>
                  <a:lnTo>
                    <a:pt x="13" y="7"/>
                  </a:lnTo>
                  <a:lnTo>
                    <a:pt x="19" y="8"/>
                  </a:lnTo>
                  <a:lnTo>
                    <a:pt x="25" y="9"/>
                  </a:lnTo>
                  <a:lnTo>
                    <a:pt x="29" y="10"/>
                  </a:lnTo>
                  <a:lnTo>
                    <a:pt x="33" y="12"/>
                  </a:lnTo>
                  <a:lnTo>
                    <a:pt x="35" y="17"/>
                  </a:lnTo>
                  <a:lnTo>
                    <a:pt x="35"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7" name="Freeform 24"/>
            <p:cNvSpPr>
              <a:spLocks/>
            </p:cNvSpPr>
            <p:nvPr/>
          </p:nvSpPr>
          <p:spPr bwMode="auto">
            <a:xfrm>
              <a:off x="4947" y="3074"/>
              <a:ext cx="321" cy="200"/>
            </a:xfrm>
            <a:custGeom>
              <a:avLst/>
              <a:gdLst>
                <a:gd name="T0" fmla="*/ 643 w 643"/>
                <a:gd name="T1" fmla="*/ 211 h 400"/>
                <a:gd name="T2" fmla="*/ 602 w 643"/>
                <a:gd name="T3" fmla="*/ 228 h 400"/>
                <a:gd name="T4" fmla="*/ 560 w 643"/>
                <a:gd name="T5" fmla="*/ 250 h 400"/>
                <a:gd name="T6" fmla="*/ 521 w 643"/>
                <a:gd name="T7" fmla="*/ 276 h 400"/>
                <a:gd name="T8" fmla="*/ 484 w 643"/>
                <a:gd name="T9" fmla="*/ 308 h 400"/>
                <a:gd name="T10" fmla="*/ 464 w 643"/>
                <a:gd name="T11" fmla="*/ 293 h 400"/>
                <a:gd name="T12" fmla="*/ 444 w 643"/>
                <a:gd name="T13" fmla="*/ 278 h 400"/>
                <a:gd name="T14" fmla="*/ 423 w 643"/>
                <a:gd name="T15" fmla="*/ 264 h 400"/>
                <a:gd name="T16" fmla="*/ 401 w 643"/>
                <a:gd name="T17" fmla="*/ 254 h 400"/>
                <a:gd name="T18" fmla="*/ 202 w 643"/>
                <a:gd name="T19" fmla="*/ 245 h 400"/>
                <a:gd name="T20" fmla="*/ 185 w 643"/>
                <a:gd name="T21" fmla="*/ 228 h 400"/>
                <a:gd name="T22" fmla="*/ 165 w 643"/>
                <a:gd name="T23" fmla="*/ 215 h 400"/>
                <a:gd name="T24" fmla="*/ 144 w 643"/>
                <a:gd name="T25" fmla="*/ 210 h 400"/>
                <a:gd name="T26" fmla="*/ 139 w 643"/>
                <a:gd name="T27" fmla="*/ 219 h 400"/>
                <a:gd name="T28" fmla="*/ 152 w 643"/>
                <a:gd name="T29" fmla="*/ 233 h 400"/>
                <a:gd name="T30" fmla="*/ 167 w 643"/>
                <a:gd name="T31" fmla="*/ 248 h 400"/>
                <a:gd name="T32" fmla="*/ 180 w 643"/>
                <a:gd name="T33" fmla="*/ 264 h 400"/>
                <a:gd name="T34" fmla="*/ 189 w 643"/>
                <a:gd name="T35" fmla="*/ 283 h 400"/>
                <a:gd name="T36" fmla="*/ 197 w 643"/>
                <a:gd name="T37" fmla="*/ 304 h 400"/>
                <a:gd name="T38" fmla="*/ 179 w 643"/>
                <a:gd name="T39" fmla="*/ 324 h 400"/>
                <a:gd name="T40" fmla="*/ 140 w 643"/>
                <a:gd name="T41" fmla="*/ 341 h 400"/>
                <a:gd name="T42" fmla="*/ 102 w 643"/>
                <a:gd name="T43" fmla="*/ 362 h 400"/>
                <a:gd name="T44" fmla="*/ 65 w 643"/>
                <a:gd name="T45" fmla="*/ 386 h 400"/>
                <a:gd name="T46" fmla="*/ 34 w 643"/>
                <a:gd name="T47" fmla="*/ 385 h 400"/>
                <a:gd name="T48" fmla="*/ 19 w 643"/>
                <a:gd name="T49" fmla="*/ 351 h 400"/>
                <a:gd name="T50" fmla="*/ 11 w 643"/>
                <a:gd name="T51" fmla="*/ 313 h 400"/>
                <a:gd name="T52" fmla="*/ 5 w 643"/>
                <a:gd name="T53" fmla="*/ 273 h 400"/>
                <a:gd name="T54" fmla="*/ 0 w 643"/>
                <a:gd name="T55" fmla="*/ 222 h 400"/>
                <a:gd name="T56" fmla="*/ 11 w 643"/>
                <a:gd name="T57" fmla="*/ 160 h 400"/>
                <a:gd name="T58" fmla="*/ 37 w 643"/>
                <a:gd name="T59" fmla="*/ 106 h 400"/>
                <a:gd name="T60" fmla="*/ 78 w 643"/>
                <a:gd name="T61" fmla="*/ 61 h 400"/>
                <a:gd name="T62" fmla="*/ 117 w 643"/>
                <a:gd name="T63" fmla="*/ 35 h 400"/>
                <a:gd name="T64" fmla="*/ 142 w 643"/>
                <a:gd name="T65" fmla="*/ 21 h 400"/>
                <a:gd name="T66" fmla="*/ 169 w 643"/>
                <a:gd name="T67" fmla="*/ 10 h 400"/>
                <a:gd name="T68" fmla="*/ 197 w 643"/>
                <a:gd name="T69" fmla="*/ 4 h 400"/>
                <a:gd name="T70" fmla="*/ 220 w 643"/>
                <a:gd name="T71" fmla="*/ 12 h 400"/>
                <a:gd name="T72" fmla="*/ 235 w 643"/>
                <a:gd name="T73" fmla="*/ 28 h 400"/>
                <a:gd name="T74" fmla="*/ 251 w 643"/>
                <a:gd name="T75" fmla="*/ 41 h 400"/>
                <a:gd name="T76" fmla="*/ 271 w 643"/>
                <a:gd name="T77" fmla="*/ 49 h 400"/>
                <a:gd name="T78" fmla="*/ 299 w 643"/>
                <a:gd name="T79" fmla="*/ 49 h 400"/>
                <a:gd name="T80" fmla="*/ 324 w 643"/>
                <a:gd name="T81" fmla="*/ 31 h 400"/>
                <a:gd name="T82" fmla="*/ 346 w 643"/>
                <a:gd name="T83" fmla="*/ 10 h 400"/>
                <a:gd name="T84" fmla="*/ 372 w 643"/>
                <a:gd name="T85" fmla="*/ 0 h 400"/>
                <a:gd name="T86" fmla="*/ 406 w 643"/>
                <a:gd name="T87" fmla="*/ 11 h 400"/>
                <a:gd name="T88" fmla="*/ 439 w 643"/>
                <a:gd name="T89" fmla="*/ 25 h 400"/>
                <a:gd name="T90" fmla="*/ 471 w 643"/>
                <a:gd name="T91" fmla="*/ 40 h 400"/>
                <a:gd name="T92" fmla="*/ 502 w 643"/>
                <a:gd name="T93" fmla="*/ 57 h 400"/>
                <a:gd name="T94" fmla="*/ 534 w 643"/>
                <a:gd name="T95" fmla="*/ 76 h 400"/>
                <a:gd name="T96" fmla="*/ 562 w 643"/>
                <a:gd name="T97" fmla="*/ 99 h 400"/>
                <a:gd name="T98" fmla="*/ 588 w 643"/>
                <a:gd name="T99" fmla="*/ 125 h 400"/>
                <a:gd name="T100" fmla="*/ 611 w 643"/>
                <a:gd name="T101" fmla="*/ 15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43" h="400">
                  <a:moveTo>
                    <a:pt x="621" y="171"/>
                  </a:moveTo>
                  <a:lnTo>
                    <a:pt x="643" y="211"/>
                  </a:lnTo>
                  <a:lnTo>
                    <a:pt x="622" y="219"/>
                  </a:lnTo>
                  <a:lnTo>
                    <a:pt x="602" y="228"/>
                  </a:lnTo>
                  <a:lnTo>
                    <a:pt x="581" y="239"/>
                  </a:lnTo>
                  <a:lnTo>
                    <a:pt x="560" y="250"/>
                  </a:lnTo>
                  <a:lnTo>
                    <a:pt x="540" y="262"/>
                  </a:lnTo>
                  <a:lnTo>
                    <a:pt x="521" y="276"/>
                  </a:lnTo>
                  <a:lnTo>
                    <a:pt x="501" y="291"/>
                  </a:lnTo>
                  <a:lnTo>
                    <a:pt x="484" y="308"/>
                  </a:lnTo>
                  <a:lnTo>
                    <a:pt x="474" y="300"/>
                  </a:lnTo>
                  <a:lnTo>
                    <a:pt x="464" y="293"/>
                  </a:lnTo>
                  <a:lnTo>
                    <a:pt x="454" y="285"/>
                  </a:lnTo>
                  <a:lnTo>
                    <a:pt x="444" y="278"/>
                  </a:lnTo>
                  <a:lnTo>
                    <a:pt x="433" y="271"/>
                  </a:lnTo>
                  <a:lnTo>
                    <a:pt x="423" y="264"/>
                  </a:lnTo>
                  <a:lnTo>
                    <a:pt x="413" y="258"/>
                  </a:lnTo>
                  <a:lnTo>
                    <a:pt x="401" y="254"/>
                  </a:lnTo>
                  <a:lnTo>
                    <a:pt x="211" y="253"/>
                  </a:lnTo>
                  <a:lnTo>
                    <a:pt x="202" y="245"/>
                  </a:lnTo>
                  <a:lnTo>
                    <a:pt x="194" y="236"/>
                  </a:lnTo>
                  <a:lnTo>
                    <a:pt x="185" y="228"/>
                  </a:lnTo>
                  <a:lnTo>
                    <a:pt x="175" y="220"/>
                  </a:lnTo>
                  <a:lnTo>
                    <a:pt x="165" y="215"/>
                  </a:lnTo>
                  <a:lnTo>
                    <a:pt x="155" y="211"/>
                  </a:lnTo>
                  <a:lnTo>
                    <a:pt x="144" y="210"/>
                  </a:lnTo>
                  <a:lnTo>
                    <a:pt x="133" y="211"/>
                  </a:lnTo>
                  <a:lnTo>
                    <a:pt x="139" y="219"/>
                  </a:lnTo>
                  <a:lnTo>
                    <a:pt x="145" y="226"/>
                  </a:lnTo>
                  <a:lnTo>
                    <a:pt x="152" y="233"/>
                  </a:lnTo>
                  <a:lnTo>
                    <a:pt x="159" y="240"/>
                  </a:lnTo>
                  <a:lnTo>
                    <a:pt x="167" y="248"/>
                  </a:lnTo>
                  <a:lnTo>
                    <a:pt x="173" y="256"/>
                  </a:lnTo>
                  <a:lnTo>
                    <a:pt x="180" y="264"/>
                  </a:lnTo>
                  <a:lnTo>
                    <a:pt x="185" y="273"/>
                  </a:lnTo>
                  <a:lnTo>
                    <a:pt x="189" y="283"/>
                  </a:lnTo>
                  <a:lnTo>
                    <a:pt x="194" y="293"/>
                  </a:lnTo>
                  <a:lnTo>
                    <a:pt x="197" y="304"/>
                  </a:lnTo>
                  <a:lnTo>
                    <a:pt x="200" y="316"/>
                  </a:lnTo>
                  <a:lnTo>
                    <a:pt x="179" y="324"/>
                  </a:lnTo>
                  <a:lnTo>
                    <a:pt x="159" y="332"/>
                  </a:lnTo>
                  <a:lnTo>
                    <a:pt x="140" y="341"/>
                  </a:lnTo>
                  <a:lnTo>
                    <a:pt x="120" y="352"/>
                  </a:lnTo>
                  <a:lnTo>
                    <a:pt x="102" y="362"/>
                  </a:lnTo>
                  <a:lnTo>
                    <a:pt x="82" y="374"/>
                  </a:lnTo>
                  <a:lnTo>
                    <a:pt x="65" y="386"/>
                  </a:lnTo>
                  <a:lnTo>
                    <a:pt x="46" y="400"/>
                  </a:lnTo>
                  <a:lnTo>
                    <a:pt x="34" y="385"/>
                  </a:lnTo>
                  <a:lnTo>
                    <a:pt x="25" y="369"/>
                  </a:lnTo>
                  <a:lnTo>
                    <a:pt x="19" y="351"/>
                  </a:lnTo>
                  <a:lnTo>
                    <a:pt x="14" y="332"/>
                  </a:lnTo>
                  <a:lnTo>
                    <a:pt x="11" y="313"/>
                  </a:lnTo>
                  <a:lnTo>
                    <a:pt x="8" y="293"/>
                  </a:lnTo>
                  <a:lnTo>
                    <a:pt x="5" y="273"/>
                  </a:lnTo>
                  <a:lnTo>
                    <a:pt x="2" y="255"/>
                  </a:lnTo>
                  <a:lnTo>
                    <a:pt x="0" y="222"/>
                  </a:lnTo>
                  <a:lnTo>
                    <a:pt x="4" y="190"/>
                  </a:lnTo>
                  <a:lnTo>
                    <a:pt x="11" y="160"/>
                  </a:lnTo>
                  <a:lnTo>
                    <a:pt x="22" y="133"/>
                  </a:lnTo>
                  <a:lnTo>
                    <a:pt x="37" y="106"/>
                  </a:lnTo>
                  <a:lnTo>
                    <a:pt x="56" y="83"/>
                  </a:lnTo>
                  <a:lnTo>
                    <a:pt x="78" y="61"/>
                  </a:lnTo>
                  <a:lnTo>
                    <a:pt x="104" y="42"/>
                  </a:lnTo>
                  <a:lnTo>
                    <a:pt x="117" y="35"/>
                  </a:lnTo>
                  <a:lnTo>
                    <a:pt x="129" y="28"/>
                  </a:lnTo>
                  <a:lnTo>
                    <a:pt x="142" y="21"/>
                  </a:lnTo>
                  <a:lnTo>
                    <a:pt x="156" y="15"/>
                  </a:lnTo>
                  <a:lnTo>
                    <a:pt x="169" y="10"/>
                  </a:lnTo>
                  <a:lnTo>
                    <a:pt x="182" y="6"/>
                  </a:lnTo>
                  <a:lnTo>
                    <a:pt x="197" y="4"/>
                  </a:lnTo>
                  <a:lnTo>
                    <a:pt x="212" y="3"/>
                  </a:lnTo>
                  <a:lnTo>
                    <a:pt x="220" y="12"/>
                  </a:lnTo>
                  <a:lnTo>
                    <a:pt x="228" y="21"/>
                  </a:lnTo>
                  <a:lnTo>
                    <a:pt x="235" y="28"/>
                  </a:lnTo>
                  <a:lnTo>
                    <a:pt x="243" y="35"/>
                  </a:lnTo>
                  <a:lnTo>
                    <a:pt x="251" y="41"/>
                  </a:lnTo>
                  <a:lnTo>
                    <a:pt x="261" y="45"/>
                  </a:lnTo>
                  <a:lnTo>
                    <a:pt x="271" y="49"/>
                  </a:lnTo>
                  <a:lnTo>
                    <a:pt x="283" y="52"/>
                  </a:lnTo>
                  <a:lnTo>
                    <a:pt x="299" y="49"/>
                  </a:lnTo>
                  <a:lnTo>
                    <a:pt x="312" y="42"/>
                  </a:lnTo>
                  <a:lnTo>
                    <a:pt x="324" y="31"/>
                  </a:lnTo>
                  <a:lnTo>
                    <a:pt x="335" y="20"/>
                  </a:lnTo>
                  <a:lnTo>
                    <a:pt x="346" y="10"/>
                  </a:lnTo>
                  <a:lnTo>
                    <a:pt x="359" y="3"/>
                  </a:lnTo>
                  <a:lnTo>
                    <a:pt x="372" y="0"/>
                  </a:lnTo>
                  <a:lnTo>
                    <a:pt x="390" y="5"/>
                  </a:lnTo>
                  <a:lnTo>
                    <a:pt x="406" y="11"/>
                  </a:lnTo>
                  <a:lnTo>
                    <a:pt x="422" y="18"/>
                  </a:lnTo>
                  <a:lnTo>
                    <a:pt x="439" y="25"/>
                  </a:lnTo>
                  <a:lnTo>
                    <a:pt x="455" y="31"/>
                  </a:lnTo>
                  <a:lnTo>
                    <a:pt x="471" y="40"/>
                  </a:lnTo>
                  <a:lnTo>
                    <a:pt x="488" y="48"/>
                  </a:lnTo>
                  <a:lnTo>
                    <a:pt x="502" y="57"/>
                  </a:lnTo>
                  <a:lnTo>
                    <a:pt x="519" y="66"/>
                  </a:lnTo>
                  <a:lnTo>
                    <a:pt x="534" y="76"/>
                  </a:lnTo>
                  <a:lnTo>
                    <a:pt x="547" y="88"/>
                  </a:lnTo>
                  <a:lnTo>
                    <a:pt x="562" y="99"/>
                  </a:lnTo>
                  <a:lnTo>
                    <a:pt x="575" y="112"/>
                  </a:lnTo>
                  <a:lnTo>
                    <a:pt x="588" y="125"/>
                  </a:lnTo>
                  <a:lnTo>
                    <a:pt x="600" y="140"/>
                  </a:lnTo>
                  <a:lnTo>
                    <a:pt x="611" y="155"/>
                  </a:lnTo>
                  <a:lnTo>
                    <a:pt x="621" y="171"/>
                  </a:lnTo>
                  <a:close/>
                </a:path>
              </a:pathLst>
            </a:custGeom>
            <a:solidFill>
              <a:schemeClr val="tx2">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8" name="Freeform 25"/>
            <p:cNvSpPr>
              <a:spLocks/>
            </p:cNvSpPr>
            <p:nvPr/>
          </p:nvSpPr>
          <p:spPr bwMode="auto">
            <a:xfrm>
              <a:off x="5391" y="3081"/>
              <a:ext cx="36" cy="320"/>
            </a:xfrm>
            <a:custGeom>
              <a:avLst/>
              <a:gdLst>
                <a:gd name="T0" fmla="*/ 13 w 74"/>
                <a:gd name="T1" fmla="*/ 638 h 641"/>
                <a:gd name="T2" fmla="*/ 10 w 74"/>
                <a:gd name="T3" fmla="*/ 641 h 641"/>
                <a:gd name="T4" fmla="*/ 6 w 74"/>
                <a:gd name="T5" fmla="*/ 641 h 641"/>
                <a:gd name="T6" fmla="*/ 3 w 74"/>
                <a:gd name="T7" fmla="*/ 638 h 641"/>
                <a:gd name="T8" fmla="*/ 0 w 74"/>
                <a:gd name="T9" fmla="*/ 636 h 641"/>
                <a:gd name="T10" fmla="*/ 1 w 74"/>
                <a:gd name="T11" fmla="*/ 596 h 641"/>
                <a:gd name="T12" fmla="*/ 7 w 74"/>
                <a:gd name="T13" fmla="*/ 519 h 641"/>
                <a:gd name="T14" fmla="*/ 15 w 74"/>
                <a:gd name="T15" fmla="*/ 417 h 641"/>
                <a:gd name="T16" fmla="*/ 26 w 74"/>
                <a:gd name="T17" fmla="*/ 307 h 641"/>
                <a:gd name="T18" fmla="*/ 36 w 74"/>
                <a:gd name="T19" fmla="*/ 197 h 641"/>
                <a:gd name="T20" fmla="*/ 45 w 74"/>
                <a:gd name="T21" fmla="*/ 103 h 641"/>
                <a:gd name="T22" fmla="*/ 52 w 74"/>
                <a:gd name="T23" fmla="*/ 37 h 641"/>
                <a:gd name="T24" fmla="*/ 54 w 74"/>
                <a:gd name="T25" fmla="*/ 12 h 641"/>
                <a:gd name="T26" fmla="*/ 74 w 74"/>
                <a:gd name="T27" fmla="*/ 0 h 641"/>
                <a:gd name="T28" fmla="*/ 13 w 74"/>
                <a:gd name="T29" fmla="*/ 638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641">
                  <a:moveTo>
                    <a:pt x="13" y="638"/>
                  </a:moveTo>
                  <a:lnTo>
                    <a:pt x="10" y="641"/>
                  </a:lnTo>
                  <a:lnTo>
                    <a:pt x="6" y="641"/>
                  </a:lnTo>
                  <a:lnTo>
                    <a:pt x="3" y="638"/>
                  </a:lnTo>
                  <a:lnTo>
                    <a:pt x="0" y="636"/>
                  </a:lnTo>
                  <a:lnTo>
                    <a:pt x="1" y="596"/>
                  </a:lnTo>
                  <a:lnTo>
                    <a:pt x="7" y="519"/>
                  </a:lnTo>
                  <a:lnTo>
                    <a:pt x="15" y="417"/>
                  </a:lnTo>
                  <a:lnTo>
                    <a:pt x="26" y="307"/>
                  </a:lnTo>
                  <a:lnTo>
                    <a:pt x="36" y="197"/>
                  </a:lnTo>
                  <a:lnTo>
                    <a:pt x="45" y="103"/>
                  </a:lnTo>
                  <a:lnTo>
                    <a:pt x="52" y="37"/>
                  </a:lnTo>
                  <a:lnTo>
                    <a:pt x="54" y="12"/>
                  </a:lnTo>
                  <a:lnTo>
                    <a:pt x="74" y="0"/>
                  </a:lnTo>
                  <a:lnTo>
                    <a:pt x="13" y="638"/>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9" name="Freeform 26"/>
            <p:cNvSpPr>
              <a:spLocks/>
            </p:cNvSpPr>
            <p:nvPr/>
          </p:nvSpPr>
          <p:spPr bwMode="auto">
            <a:xfrm>
              <a:off x="4561" y="3081"/>
              <a:ext cx="232" cy="270"/>
            </a:xfrm>
            <a:custGeom>
              <a:avLst/>
              <a:gdLst>
                <a:gd name="T0" fmla="*/ 336 w 464"/>
                <a:gd name="T1" fmla="*/ 69 h 542"/>
                <a:gd name="T2" fmla="*/ 360 w 464"/>
                <a:gd name="T3" fmla="*/ 105 h 542"/>
                <a:gd name="T4" fmla="*/ 384 w 464"/>
                <a:gd name="T5" fmla="*/ 145 h 542"/>
                <a:gd name="T6" fmla="*/ 407 w 464"/>
                <a:gd name="T7" fmla="*/ 189 h 542"/>
                <a:gd name="T8" fmla="*/ 428 w 464"/>
                <a:gd name="T9" fmla="*/ 249 h 542"/>
                <a:gd name="T10" fmla="*/ 447 w 464"/>
                <a:gd name="T11" fmla="*/ 318 h 542"/>
                <a:gd name="T12" fmla="*/ 458 w 464"/>
                <a:gd name="T13" fmla="*/ 373 h 542"/>
                <a:gd name="T14" fmla="*/ 463 w 464"/>
                <a:gd name="T15" fmla="*/ 409 h 542"/>
                <a:gd name="T16" fmla="*/ 457 w 464"/>
                <a:gd name="T17" fmla="*/ 425 h 542"/>
                <a:gd name="T18" fmla="*/ 448 w 464"/>
                <a:gd name="T19" fmla="*/ 449 h 542"/>
                <a:gd name="T20" fmla="*/ 442 w 464"/>
                <a:gd name="T21" fmla="*/ 475 h 542"/>
                <a:gd name="T22" fmla="*/ 433 w 464"/>
                <a:gd name="T23" fmla="*/ 498 h 542"/>
                <a:gd name="T24" fmla="*/ 422 w 464"/>
                <a:gd name="T25" fmla="*/ 509 h 542"/>
                <a:gd name="T26" fmla="*/ 416 w 464"/>
                <a:gd name="T27" fmla="*/ 513 h 542"/>
                <a:gd name="T28" fmla="*/ 406 w 464"/>
                <a:gd name="T29" fmla="*/ 514 h 542"/>
                <a:gd name="T30" fmla="*/ 395 w 464"/>
                <a:gd name="T31" fmla="*/ 515 h 542"/>
                <a:gd name="T32" fmla="*/ 376 w 464"/>
                <a:gd name="T33" fmla="*/ 517 h 542"/>
                <a:gd name="T34" fmla="*/ 350 w 464"/>
                <a:gd name="T35" fmla="*/ 521 h 542"/>
                <a:gd name="T36" fmla="*/ 325 w 464"/>
                <a:gd name="T37" fmla="*/ 521 h 542"/>
                <a:gd name="T38" fmla="*/ 300 w 464"/>
                <a:gd name="T39" fmla="*/ 513 h 542"/>
                <a:gd name="T40" fmla="*/ 278 w 464"/>
                <a:gd name="T41" fmla="*/ 490 h 542"/>
                <a:gd name="T42" fmla="*/ 254 w 464"/>
                <a:gd name="T43" fmla="*/ 463 h 542"/>
                <a:gd name="T44" fmla="*/ 230 w 464"/>
                <a:gd name="T45" fmla="*/ 439 h 542"/>
                <a:gd name="T46" fmla="*/ 212 w 464"/>
                <a:gd name="T47" fmla="*/ 411 h 542"/>
                <a:gd name="T48" fmla="*/ 202 w 464"/>
                <a:gd name="T49" fmla="*/ 385 h 542"/>
                <a:gd name="T50" fmla="*/ 197 w 464"/>
                <a:gd name="T51" fmla="*/ 364 h 542"/>
                <a:gd name="T52" fmla="*/ 190 w 464"/>
                <a:gd name="T53" fmla="*/ 343 h 542"/>
                <a:gd name="T54" fmla="*/ 178 w 464"/>
                <a:gd name="T55" fmla="*/ 327 h 542"/>
                <a:gd name="T56" fmla="*/ 166 w 464"/>
                <a:gd name="T57" fmla="*/ 324 h 542"/>
                <a:gd name="T58" fmla="*/ 167 w 464"/>
                <a:gd name="T59" fmla="*/ 376 h 542"/>
                <a:gd name="T60" fmla="*/ 185 w 464"/>
                <a:gd name="T61" fmla="*/ 422 h 542"/>
                <a:gd name="T62" fmla="*/ 215 w 464"/>
                <a:gd name="T63" fmla="*/ 464 h 542"/>
                <a:gd name="T64" fmla="*/ 252 w 464"/>
                <a:gd name="T65" fmla="*/ 502 h 542"/>
                <a:gd name="T66" fmla="*/ 163 w 464"/>
                <a:gd name="T67" fmla="*/ 533 h 542"/>
                <a:gd name="T68" fmla="*/ 137 w 464"/>
                <a:gd name="T69" fmla="*/ 515 h 542"/>
                <a:gd name="T70" fmla="*/ 113 w 464"/>
                <a:gd name="T71" fmla="*/ 493 h 542"/>
                <a:gd name="T72" fmla="*/ 88 w 464"/>
                <a:gd name="T73" fmla="*/ 469 h 542"/>
                <a:gd name="T74" fmla="*/ 60 w 464"/>
                <a:gd name="T75" fmla="*/ 437 h 542"/>
                <a:gd name="T76" fmla="*/ 29 w 464"/>
                <a:gd name="T77" fmla="*/ 395 h 542"/>
                <a:gd name="T78" fmla="*/ 6 w 464"/>
                <a:gd name="T79" fmla="*/ 350 h 542"/>
                <a:gd name="T80" fmla="*/ 0 w 464"/>
                <a:gd name="T81" fmla="*/ 301 h 542"/>
                <a:gd name="T82" fmla="*/ 9 w 464"/>
                <a:gd name="T83" fmla="*/ 239 h 542"/>
                <a:gd name="T84" fmla="*/ 27 w 464"/>
                <a:gd name="T85" fmla="*/ 175 h 542"/>
                <a:gd name="T86" fmla="*/ 60 w 464"/>
                <a:gd name="T87" fmla="*/ 117 h 542"/>
                <a:gd name="T88" fmla="*/ 102 w 464"/>
                <a:gd name="T89" fmla="*/ 64 h 542"/>
                <a:gd name="T90" fmla="*/ 139 w 464"/>
                <a:gd name="T91" fmla="*/ 32 h 542"/>
                <a:gd name="T92" fmla="*/ 161 w 464"/>
                <a:gd name="T93" fmla="*/ 16 h 542"/>
                <a:gd name="T94" fmla="*/ 185 w 464"/>
                <a:gd name="T95" fmla="*/ 4 h 542"/>
                <a:gd name="T96" fmla="*/ 212 w 464"/>
                <a:gd name="T97" fmla="*/ 1 h 542"/>
                <a:gd name="T98" fmla="*/ 240 w 464"/>
                <a:gd name="T99" fmla="*/ 11 h 542"/>
                <a:gd name="T100" fmla="*/ 266 w 464"/>
                <a:gd name="T101" fmla="*/ 19 h 542"/>
                <a:gd name="T102" fmla="*/ 290 w 464"/>
                <a:gd name="T103" fmla="*/ 30 h 542"/>
                <a:gd name="T104" fmla="*/ 313 w 464"/>
                <a:gd name="T105" fmla="*/ 45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4" h="542">
                  <a:moveTo>
                    <a:pt x="325" y="53"/>
                  </a:moveTo>
                  <a:lnTo>
                    <a:pt x="336" y="69"/>
                  </a:lnTo>
                  <a:lnTo>
                    <a:pt x="348" y="87"/>
                  </a:lnTo>
                  <a:lnTo>
                    <a:pt x="360" y="105"/>
                  </a:lnTo>
                  <a:lnTo>
                    <a:pt x="373" y="125"/>
                  </a:lnTo>
                  <a:lnTo>
                    <a:pt x="384" y="145"/>
                  </a:lnTo>
                  <a:lnTo>
                    <a:pt x="396" y="166"/>
                  </a:lnTo>
                  <a:lnTo>
                    <a:pt x="407" y="189"/>
                  </a:lnTo>
                  <a:lnTo>
                    <a:pt x="417" y="212"/>
                  </a:lnTo>
                  <a:lnTo>
                    <a:pt x="428" y="249"/>
                  </a:lnTo>
                  <a:lnTo>
                    <a:pt x="439" y="285"/>
                  </a:lnTo>
                  <a:lnTo>
                    <a:pt x="447" y="318"/>
                  </a:lnTo>
                  <a:lnTo>
                    <a:pt x="454" y="348"/>
                  </a:lnTo>
                  <a:lnTo>
                    <a:pt x="458" y="373"/>
                  </a:lnTo>
                  <a:lnTo>
                    <a:pt x="462" y="394"/>
                  </a:lnTo>
                  <a:lnTo>
                    <a:pt x="463" y="409"/>
                  </a:lnTo>
                  <a:lnTo>
                    <a:pt x="464" y="416"/>
                  </a:lnTo>
                  <a:lnTo>
                    <a:pt x="457" y="425"/>
                  </a:lnTo>
                  <a:lnTo>
                    <a:pt x="452" y="437"/>
                  </a:lnTo>
                  <a:lnTo>
                    <a:pt x="448" y="449"/>
                  </a:lnTo>
                  <a:lnTo>
                    <a:pt x="445" y="462"/>
                  </a:lnTo>
                  <a:lnTo>
                    <a:pt x="442" y="475"/>
                  </a:lnTo>
                  <a:lnTo>
                    <a:pt x="437" y="487"/>
                  </a:lnTo>
                  <a:lnTo>
                    <a:pt x="433" y="498"/>
                  </a:lnTo>
                  <a:lnTo>
                    <a:pt x="426" y="507"/>
                  </a:lnTo>
                  <a:lnTo>
                    <a:pt x="422" y="509"/>
                  </a:lnTo>
                  <a:lnTo>
                    <a:pt x="419" y="512"/>
                  </a:lnTo>
                  <a:lnTo>
                    <a:pt x="416" y="513"/>
                  </a:lnTo>
                  <a:lnTo>
                    <a:pt x="411" y="513"/>
                  </a:lnTo>
                  <a:lnTo>
                    <a:pt x="406" y="514"/>
                  </a:lnTo>
                  <a:lnTo>
                    <a:pt x="401" y="514"/>
                  </a:lnTo>
                  <a:lnTo>
                    <a:pt x="395" y="515"/>
                  </a:lnTo>
                  <a:lnTo>
                    <a:pt x="388" y="517"/>
                  </a:lnTo>
                  <a:lnTo>
                    <a:pt x="376" y="517"/>
                  </a:lnTo>
                  <a:lnTo>
                    <a:pt x="364" y="520"/>
                  </a:lnTo>
                  <a:lnTo>
                    <a:pt x="350" y="521"/>
                  </a:lnTo>
                  <a:lnTo>
                    <a:pt x="337" y="521"/>
                  </a:lnTo>
                  <a:lnTo>
                    <a:pt x="325" y="521"/>
                  </a:lnTo>
                  <a:lnTo>
                    <a:pt x="312" y="517"/>
                  </a:lnTo>
                  <a:lnTo>
                    <a:pt x="300" y="513"/>
                  </a:lnTo>
                  <a:lnTo>
                    <a:pt x="290" y="505"/>
                  </a:lnTo>
                  <a:lnTo>
                    <a:pt x="278" y="490"/>
                  </a:lnTo>
                  <a:lnTo>
                    <a:pt x="267" y="476"/>
                  </a:lnTo>
                  <a:lnTo>
                    <a:pt x="254" y="463"/>
                  </a:lnTo>
                  <a:lnTo>
                    <a:pt x="242" y="452"/>
                  </a:lnTo>
                  <a:lnTo>
                    <a:pt x="230" y="439"/>
                  </a:lnTo>
                  <a:lnTo>
                    <a:pt x="220" y="425"/>
                  </a:lnTo>
                  <a:lnTo>
                    <a:pt x="212" y="411"/>
                  </a:lnTo>
                  <a:lnTo>
                    <a:pt x="206" y="395"/>
                  </a:lnTo>
                  <a:lnTo>
                    <a:pt x="202" y="385"/>
                  </a:lnTo>
                  <a:lnTo>
                    <a:pt x="199" y="375"/>
                  </a:lnTo>
                  <a:lnTo>
                    <a:pt x="197" y="364"/>
                  </a:lnTo>
                  <a:lnTo>
                    <a:pt x="193" y="354"/>
                  </a:lnTo>
                  <a:lnTo>
                    <a:pt x="190" y="343"/>
                  </a:lnTo>
                  <a:lnTo>
                    <a:pt x="185" y="335"/>
                  </a:lnTo>
                  <a:lnTo>
                    <a:pt x="178" y="327"/>
                  </a:lnTo>
                  <a:lnTo>
                    <a:pt x="170" y="320"/>
                  </a:lnTo>
                  <a:lnTo>
                    <a:pt x="166" y="324"/>
                  </a:lnTo>
                  <a:lnTo>
                    <a:pt x="164" y="350"/>
                  </a:lnTo>
                  <a:lnTo>
                    <a:pt x="167" y="376"/>
                  </a:lnTo>
                  <a:lnTo>
                    <a:pt x="174" y="400"/>
                  </a:lnTo>
                  <a:lnTo>
                    <a:pt x="185" y="422"/>
                  </a:lnTo>
                  <a:lnTo>
                    <a:pt x="199" y="444"/>
                  </a:lnTo>
                  <a:lnTo>
                    <a:pt x="215" y="464"/>
                  </a:lnTo>
                  <a:lnTo>
                    <a:pt x="232" y="484"/>
                  </a:lnTo>
                  <a:lnTo>
                    <a:pt x="252" y="502"/>
                  </a:lnTo>
                  <a:lnTo>
                    <a:pt x="177" y="542"/>
                  </a:lnTo>
                  <a:lnTo>
                    <a:pt x="163" y="533"/>
                  </a:lnTo>
                  <a:lnTo>
                    <a:pt x="151" y="525"/>
                  </a:lnTo>
                  <a:lnTo>
                    <a:pt x="137" y="515"/>
                  </a:lnTo>
                  <a:lnTo>
                    <a:pt x="124" y="505"/>
                  </a:lnTo>
                  <a:lnTo>
                    <a:pt x="113" y="493"/>
                  </a:lnTo>
                  <a:lnTo>
                    <a:pt x="100" y="482"/>
                  </a:lnTo>
                  <a:lnTo>
                    <a:pt x="88" y="469"/>
                  </a:lnTo>
                  <a:lnTo>
                    <a:pt x="77" y="456"/>
                  </a:lnTo>
                  <a:lnTo>
                    <a:pt x="60" y="437"/>
                  </a:lnTo>
                  <a:lnTo>
                    <a:pt x="44" y="416"/>
                  </a:lnTo>
                  <a:lnTo>
                    <a:pt x="29" y="395"/>
                  </a:lnTo>
                  <a:lnTo>
                    <a:pt x="16" y="373"/>
                  </a:lnTo>
                  <a:lnTo>
                    <a:pt x="6" y="350"/>
                  </a:lnTo>
                  <a:lnTo>
                    <a:pt x="1" y="326"/>
                  </a:lnTo>
                  <a:lnTo>
                    <a:pt x="0" y="301"/>
                  </a:lnTo>
                  <a:lnTo>
                    <a:pt x="4" y="273"/>
                  </a:lnTo>
                  <a:lnTo>
                    <a:pt x="9" y="239"/>
                  </a:lnTo>
                  <a:lnTo>
                    <a:pt x="17" y="206"/>
                  </a:lnTo>
                  <a:lnTo>
                    <a:pt x="27" y="175"/>
                  </a:lnTo>
                  <a:lnTo>
                    <a:pt x="42" y="145"/>
                  </a:lnTo>
                  <a:lnTo>
                    <a:pt x="60" y="117"/>
                  </a:lnTo>
                  <a:lnTo>
                    <a:pt x="79" y="90"/>
                  </a:lnTo>
                  <a:lnTo>
                    <a:pt x="102" y="64"/>
                  </a:lnTo>
                  <a:lnTo>
                    <a:pt x="128" y="39"/>
                  </a:lnTo>
                  <a:lnTo>
                    <a:pt x="139" y="32"/>
                  </a:lnTo>
                  <a:lnTo>
                    <a:pt x="149" y="24"/>
                  </a:lnTo>
                  <a:lnTo>
                    <a:pt x="161" y="16"/>
                  </a:lnTo>
                  <a:lnTo>
                    <a:pt x="174" y="8"/>
                  </a:lnTo>
                  <a:lnTo>
                    <a:pt x="185" y="4"/>
                  </a:lnTo>
                  <a:lnTo>
                    <a:pt x="198" y="0"/>
                  </a:lnTo>
                  <a:lnTo>
                    <a:pt x="212" y="1"/>
                  </a:lnTo>
                  <a:lnTo>
                    <a:pt x="227" y="7"/>
                  </a:lnTo>
                  <a:lnTo>
                    <a:pt x="240" y="11"/>
                  </a:lnTo>
                  <a:lnTo>
                    <a:pt x="253" y="14"/>
                  </a:lnTo>
                  <a:lnTo>
                    <a:pt x="266" y="19"/>
                  </a:lnTo>
                  <a:lnTo>
                    <a:pt x="278" y="24"/>
                  </a:lnTo>
                  <a:lnTo>
                    <a:pt x="290" y="30"/>
                  </a:lnTo>
                  <a:lnTo>
                    <a:pt x="303" y="37"/>
                  </a:lnTo>
                  <a:lnTo>
                    <a:pt x="313" y="45"/>
                  </a:lnTo>
                  <a:lnTo>
                    <a:pt x="325" y="53"/>
                  </a:lnTo>
                  <a:close/>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0" name="Freeform 27"/>
            <p:cNvSpPr>
              <a:spLocks/>
            </p:cNvSpPr>
            <p:nvPr/>
          </p:nvSpPr>
          <p:spPr bwMode="auto">
            <a:xfrm>
              <a:off x="5332" y="3092"/>
              <a:ext cx="74" cy="257"/>
            </a:xfrm>
            <a:custGeom>
              <a:avLst/>
              <a:gdLst>
                <a:gd name="T0" fmla="*/ 97 w 147"/>
                <a:gd name="T1" fmla="*/ 515 h 515"/>
                <a:gd name="T2" fmla="*/ 49 w 147"/>
                <a:gd name="T3" fmla="*/ 511 h 515"/>
                <a:gd name="T4" fmla="*/ 0 w 147"/>
                <a:gd name="T5" fmla="*/ 270 h 515"/>
                <a:gd name="T6" fmla="*/ 10 w 147"/>
                <a:gd name="T7" fmla="*/ 271 h 515"/>
                <a:gd name="T8" fmla="*/ 20 w 147"/>
                <a:gd name="T9" fmla="*/ 268 h 515"/>
                <a:gd name="T10" fmla="*/ 28 w 147"/>
                <a:gd name="T11" fmla="*/ 264 h 515"/>
                <a:gd name="T12" fmla="*/ 36 w 147"/>
                <a:gd name="T13" fmla="*/ 258 h 515"/>
                <a:gd name="T14" fmla="*/ 43 w 147"/>
                <a:gd name="T15" fmla="*/ 252 h 515"/>
                <a:gd name="T16" fmla="*/ 48 w 147"/>
                <a:gd name="T17" fmla="*/ 244 h 515"/>
                <a:gd name="T18" fmla="*/ 54 w 147"/>
                <a:gd name="T19" fmla="*/ 237 h 515"/>
                <a:gd name="T20" fmla="*/ 60 w 147"/>
                <a:gd name="T21" fmla="*/ 230 h 515"/>
                <a:gd name="T22" fmla="*/ 68 w 147"/>
                <a:gd name="T23" fmla="*/ 209 h 515"/>
                <a:gd name="T24" fmla="*/ 73 w 147"/>
                <a:gd name="T25" fmla="*/ 184 h 515"/>
                <a:gd name="T26" fmla="*/ 75 w 147"/>
                <a:gd name="T27" fmla="*/ 160 h 515"/>
                <a:gd name="T28" fmla="*/ 77 w 147"/>
                <a:gd name="T29" fmla="*/ 136 h 515"/>
                <a:gd name="T30" fmla="*/ 81 w 147"/>
                <a:gd name="T31" fmla="*/ 113 h 515"/>
                <a:gd name="T32" fmla="*/ 85 w 147"/>
                <a:gd name="T33" fmla="*/ 90 h 515"/>
                <a:gd name="T34" fmla="*/ 93 w 147"/>
                <a:gd name="T35" fmla="*/ 68 h 515"/>
                <a:gd name="T36" fmla="*/ 105 w 147"/>
                <a:gd name="T37" fmla="*/ 48 h 515"/>
                <a:gd name="T38" fmla="*/ 107 w 147"/>
                <a:gd name="T39" fmla="*/ 42 h 515"/>
                <a:gd name="T40" fmla="*/ 112 w 147"/>
                <a:gd name="T41" fmla="*/ 35 h 515"/>
                <a:gd name="T42" fmla="*/ 116 w 147"/>
                <a:gd name="T43" fmla="*/ 28 h 515"/>
                <a:gd name="T44" fmla="*/ 121 w 147"/>
                <a:gd name="T45" fmla="*/ 21 h 515"/>
                <a:gd name="T46" fmla="*/ 128 w 147"/>
                <a:gd name="T47" fmla="*/ 15 h 515"/>
                <a:gd name="T48" fmla="*/ 134 w 147"/>
                <a:gd name="T49" fmla="*/ 9 h 515"/>
                <a:gd name="T50" fmla="*/ 140 w 147"/>
                <a:gd name="T51" fmla="*/ 5 h 515"/>
                <a:gd name="T52" fmla="*/ 147 w 147"/>
                <a:gd name="T53" fmla="*/ 0 h 515"/>
                <a:gd name="T54" fmla="*/ 142 w 147"/>
                <a:gd name="T55" fmla="*/ 23 h 515"/>
                <a:gd name="T56" fmla="*/ 97 w 147"/>
                <a:gd name="T57" fmla="*/ 515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7" h="515">
                  <a:moveTo>
                    <a:pt x="97" y="515"/>
                  </a:moveTo>
                  <a:lnTo>
                    <a:pt x="49" y="511"/>
                  </a:lnTo>
                  <a:lnTo>
                    <a:pt x="0" y="270"/>
                  </a:lnTo>
                  <a:lnTo>
                    <a:pt x="10" y="271"/>
                  </a:lnTo>
                  <a:lnTo>
                    <a:pt x="20" y="268"/>
                  </a:lnTo>
                  <a:lnTo>
                    <a:pt x="28" y="264"/>
                  </a:lnTo>
                  <a:lnTo>
                    <a:pt x="36" y="258"/>
                  </a:lnTo>
                  <a:lnTo>
                    <a:pt x="43" y="252"/>
                  </a:lnTo>
                  <a:lnTo>
                    <a:pt x="48" y="244"/>
                  </a:lnTo>
                  <a:lnTo>
                    <a:pt x="54" y="237"/>
                  </a:lnTo>
                  <a:lnTo>
                    <a:pt x="60" y="230"/>
                  </a:lnTo>
                  <a:lnTo>
                    <a:pt x="68" y="209"/>
                  </a:lnTo>
                  <a:lnTo>
                    <a:pt x="73" y="184"/>
                  </a:lnTo>
                  <a:lnTo>
                    <a:pt x="75" y="160"/>
                  </a:lnTo>
                  <a:lnTo>
                    <a:pt x="77" y="136"/>
                  </a:lnTo>
                  <a:lnTo>
                    <a:pt x="81" y="113"/>
                  </a:lnTo>
                  <a:lnTo>
                    <a:pt x="85" y="90"/>
                  </a:lnTo>
                  <a:lnTo>
                    <a:pt x="93" y="68"/>
                  </a:lnTo>
                  <a:lnTo>
                    <a:pt x="105" y="48"/>
                  </a:lnTo>
                  <a:lnTo>
                    <a:pt x="107" y="42"/>
                  </a:lnTo>
                  <a:lnTo>
                    <a:pt x="112" y="35"/>
                  </a:lnTo>
                  <a:lnTo>
                    <a:pt x="116" y="28"/>
                  </a:lnTo>
                  <a:lnTo>
                    <a:pt x="121" y="21"/>
                  </a:lnTo>
                  <a:lnTo>
                    <a:pt x="128" y="15"/>
                  </a:lnTo>
                  <a:lnTo>
                    <a:pt x="134" y="9"/>
                  </a:lnTo>
                  <a:lnTo>
                    <a:pt x="140" y="5"/>
                  </a:lnTo>
                  <a:lnTo>
                    <a:pt x="147" y="0"/>
                  </a:lnTo>
                  <a:lnTo>
                    <a:pt x="142" y="23"/>
                  </a:lnTo>
                  <a:lnTo>
                    <a:pt x="97" y="515"/>
                  </a:lnTo>
                  <a:close/>
                </a:path>
              </a:pathLst>
            </a:custGeom>
            <a:solidFill>
              <a:srgbClr val="E0C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1" name="Freeform 28"/>
            <p:cNvSpPr>
              <a:spLocks/>
            </p:cNvSpPr>
            <p:nvPr/>
          </p:nvSpPr>
          <p:spPr bwMode="auto">
            <a:xfrm>
              <a:off x="5258" y="3123"/>
              <a:ext cx="57" cy="92"/>
            </a:xfrm>
            <a:custGeom>
              <a:avLst/>
              <a:gdLst>
                <a:gd name="T0" fmla="*/ 115 w 115"/>
                <a:gd name="T1" fmla="*/ 185 h 185"/>
                <a:gd name="T2" fmla="*/ 110 w 115"/>
                <a:gd name="T3" fmla="*/ 183 h 185"/>
                <a:gd name="T4" fmla="*/ 104 w 115"/>
                <a:gd name="T5" fmla="*/ 181 h 185"/>
                <a:gd name="T6" fmla="*/ 98 w 115"/>
                <a:gd name="T7" fmla="*/ 179 h 185"/>
                <a:gd name="T8" fmla="*/ 92 w 115"/>
                <a:gd name="T9" fmla="*/ 176 h 185"/>
                <a:gd name="T10" fmla="*/ 87 w 115"/>
                <a:gd name="T11" fmla="*/ 174 h 185"/>
                <a:gd name="T12" fmla="*/ 81 w 115"/>
                <a:gd name="T13" fmla="*/ 173 h 185"/>
                <a:gd name="T14" fmla="*/ 75 w 115"/>
                <a:gd name="T15" fmla="*/ 172 h 185"/>
                <a:gd name="T16" fmla="*/ 68 w 115"/>
                <a:gd name="T17" fmla="*/ 173 h 185"/>
                <a:gd name="T18" fmla="*/ 57 w 115"/>
                <a:gd name="T19" fmla="*/ 150 h 185"/>
                <a:gd name="T20" fmla="*/ 64 w 115"/>
                <a:gd name="T21" fmla="*/ 150 h 185"/>
                <a:gd name="T22" fmla="*/ 69 w 115"/>
                <a:gd name="T23" fmla="*/ 150 h 185"/>
                <a:gd name="T24" fmla="*/ 74 w 115"/>
                <a:gd name="T25" fmla="*/ 148 h 185"/>
                <a:gd name="T26" fmla="*/ 77 w 115"/>
                <a:gd name="T27" fmla="*/ 142 h 185"/>
                <a:gd name="T28" fmla="*/ 73 w 115"/>
                <a:gd name="T29" fmla="*/ 122 h 185"/>
                <a:gd name="T30" fmla="*/ 66 w 115"/>
                <a:gd name="T31" fmla="*/ 105 h 185"/>
                <a:gd name="T32" fmla="*/ 57 w 115"/>
                <a:gd name="T33" fmla="*/ 87 h 185"/>
                <a:gd name="T34" fmla="*/ 47 w 115"/>
                <a:gd name="T35" fmla="*/ 69 h 185"/>
                <a:gd name="T36" fmla="*/ 37 w 115"/>
                <a:gd name="T37" fmla="*/ 53 h 185"/>
                <a:gd name="T38" fmla="*/ 24 w 115"/>
                <a:gd name="T39" fmla="*/ 37 h 185"/>
                <a:gd name="T40" fmla="*/ 13 w 115"/>
                <a:gd name="T41" fmla="*/ 21 h 185"/>
                <a:gd name="T42" fmla="*/ 0 w 115"/>
                <a:gd name="T43" fmla="*/ 5 h 185"/>
                <a:gd name="T44" fmla="*/ 3 w 115"/>
                <a:gd name="T45" fmla="*/ 0 h 185"/>
                <a:gd name="T46" fmla="*/ 79 w 115"/>
                <a:gd name="T47" fmla="*/ 1 h 185"/>
                <a:gd name="T48" fmla="*/ 115 w 115"/>
                <a:gd name="T49" fmla="*/ 18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5" h="185">
                  <a:moveTo>
                    <a:pt x="115" y="185"/>
                  </a:moveTo>
                  <a:lnTo>
                    <a:pt x="110" y="183"/>
                  </a:lnTo>
                  <a:lnTo>
                    <a:pt x="104" y="181"/>
                  </a:lnTo>
                  <a:lnTo>
                    <a:pt x="98" y="179"/>
                  </a:lnTo>
                  <a:lnTo>
                    <a:pt x="92" y="176"/>
                  </a:lnTo>
                  <a:lnTo>
                    <a:pt x="87" y="174"/>
                  </a:lnTo>
                  <a:lnTo>
                    <a:pt x="81" y="173"/>
                  </a:lnTo>
                  <a:lnTo>
                    <a:pt x="75" y="172"/>
                  </a:lnTo>
                  <a:lnTo>
                    <a:pt x="68" y="173"/>
                  </a:lnTo>
                  <a:lnTo>
                    <a:pt x="57" y="150"/>
                  </a:lnTo>
                  <a:lnTo>
                    <a:pt x="64" y="150"/>
                  </a:lnTo>
                  <a:lnTo>
                    <a:pt x="69" y="150"/>
                  </a:lnTo>
                  <a:lnTo>
                    <a:pt x="74" y="148"/>
                  </a:lnTo>
                  <a:lnTo>
                    <a:pt x="77" y="142"/>
                  </a:lnTo>
                  <a:lnTo>
                    <a:pt x="73" y="122"/>
                  </a:lnTo>
                  <a:lnTo>
                    <a:pt x="66" y="105"/>
                  </a:lnTo>
                  <a:lnTo>
                    <a:pt x="57" y="87"/>
                  </a:lnTo>
                  <a:lnTo>
                    <a:pt x="47" y="69"/>
                  </a:lnTo>
                  <a:lnTo>
                    <a:pt x="37" y="53"/>
                  </a:lnTo>
                  <a:lnTo>
                    <a:pt x="24" y="37"/>
                  </a:lnTo>
                  <a:lnTo>
                    <a:pt x="13" y="21"/>
                  </a:lnTo>
                  <a:lnTo>
                    <a:pt x="0" y="5"/>
                  </a:lnTo>
                  <a:lnTo>
                    <a:pt x="3" y="0"/>
                  </a:lnTo>
                  <a:lnTo>
                    <a:pt x="79" y="1"/>
                  </a:lnTo>
                  <a:lnTo>
                    <a:pt x="115" y="18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2" name="Freeform 29"/>
            <p:cNvSpPr>
              <a:spLocks/>
            </p:cNvSpPr>
            <p:nvPr/>
          </p:nvSpPr>
          <p:spPr bwMode="auto">
            <a:xfrm>
              <a:off x="4860" y="3126"/>
              <a:ext cx="73" cy="93"/>
            </a:xfrm>
            <a:custGeom>
              <a:avLst/>
              <a:gdLst>
                <a:gd name="T0" fmla="*/ 101 w 145"/>
                <a:gd name="T1" fmla="*/ 2 h 187"/>
                <a:gd name="T2" fmla="*/ 108 w 145"/>
                <a:gd name="T3" fmla="*/ 25 h 187"/>
                <a:gd name="T4" fmla="*/ 112 w 145"/>
                <a:gd name="T5" fmla="*/ 31 h 187"/>
                <a:gd name="T6" fmla="*/ 116 w 145"/>
                <a:gd name="T7" fmla="*/ 37 h 187"/>
                <a:gd name="T8" fmla="*/ 121 w 145"/>
                <a:gd name="T9" fmla="*/ 43 h 187"/>
                <a:gd name="T10" fmla="*/ 125 w 145"/>
                <a:gd name="T11" fmla="*/ 48 h 187"/>
                <a:gd name="T12" fmla="*/ 130 w 145"/>
                <a:gd name="T13" fmla="*/ 53 h 187"/>
                <a:gd name="T14" fmla="*/ 134 w 145"/>
                <a:gd name="T15" fmla="*/ 58 h 187"/>
                <a:gd name="T16" fmla="*/ 139 w 145"/>
                <a:gd name="T17" fmla="*/ 62 h 187"/>
                <a:gd name="T18" fmla="*/ 145 w 145"/>
                <a:gd name="T19" fmla="*/ 65 h 187"/>
                <a:gd name="T20" fmla="*/ 140 w 145"/>
                <a:gd name="T21" fmla="*/ 89 h 187"/>
                <a:gd name="T22" fmla="*/ 138 w 145"/>
                <a:gd name="T23" fmla="*/ 114 h 187"/>
                <a:gd name="T24" fmla="*/ 137 w 145"/>
                <a:gd name="T25" fmla="*/ 139 h 187"/>
                <a:gd name="T26" fmla="*/ 137 w 145"/>
                <a:gd name="T27" fmla="*/ 166 h 187"/>
                <a:gd name="T28" fmla="*/ 0 w 145"/>
                <a:gd name="T29" fmla="*/ 187 h 187"/>
                <a:gd name="T30" fmla="*/ 25 w 145"/>
                <a:gd name="T31" fmla="*/ 0 h 187"/>
                <a:gd name="T32" fmla="*/ 101 w 145"/>
                <a:gd name="T33" fmla="*/ 2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5" h="187">
                  <a:moveTo>
                    <a:pt x="101" y="2"/>
                  </a:moveTo>
                  <a:lnTo>
                    <a:pt x="108" y="25"/>
                  </a:lnTo>
                  <a:lnTo>
                    <a:pt x="112" y="31"/>
                  </a:lnTo>
                  <a:lnTo>
                    <a:pt x="116" y="37"/>
                  </a:lnTo>
                  <a:lnTo>
                    <a:pt x="121" y="43"/>
                  </a:lnTo>
                  <a:lnTo>
                    <a:pt x="125" y="48"/>
                  </a:lnTo>
                  <a:lnTo>
                    <a:pt x="130" y="53"/>
                  </a:lnTo>
                  <a:lnTo>
                    <a:pt x="134" y="58"/>
                  </a:lnTo>
                  <a:lnTo>
                    <a:pt x="139" y="62"/>
                  </a:lnTo>
                  <a:lnTo>
                    <a:pt x="145" y="65"/>
                  </a:lnTo>
                  <a:lnTo>
                    <a:pt x="140" y="89"/>
                  </a:lnTo>
                  <a:lnTo>
                    <a:pt x="138" y="114"/>
                  </a:lnTo>
                  <a:lnTo>
                    <a:pt x="137" y="139"/>
                  </a:lnTo>
                  <a:lnTo>
                    <a:pt x="137" y="166"/>
                  </a:lnTo>
                  <a:lnTo>
                    <a:pt x="0" y="187"/>
                  </a:lnTo>
                  <a:lnTo>
                    <a:pt x="25" y="0"/>
                  </a:lnTo>
                  <a:lnTo>
                    <a:pt x="101"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3" name="Freeform 30"/>
            <p:cNvSpPr>
              <a:spLocks/>
            </p:cNvSpPr>
            <p:nvPr/>
          </p:nvSpPr>
          <p:spPr bwMode="auto">
            <a:xfrm>
              <a:off x="4694" y="3134"/>
              <a:ext cx="36" cy="50"/>
            </a:xfrm>
            <a:custGeom>
              <a:avLst/>
              <a:gdLst>
                <a:gd name="T0" fmla="*/ 41 w 71"/>
                <a:gd name="T1" fmla="*/ 15 h 100"/>
                <a:gd name="T2" fmla="*/ 38 w 71"/>
                <a:gd name="T3" fmla="*/ 25 h 100"/>
                <a:gd name="T4" fmla="*/ 38 w 71"/>
                <a:gd name="T5" fmla="*/ 35 h 100"/>
                <a:gd name="T6" fmla="*/ 42 w 71"/>
                <a:gd name="T7" fmla="*/ 43 h 100"/>
                <a:gd name="T8" fmla="*/ 48 w 71"/>
                <a:gd name="T9" fmla="*/ 50 h 100"/>
                <a:gd name="T10" fmla="*/ 55 w 71"/>
                <a:gd name="T11" fmla="*/ 58 h 100"/>
                <a:gd name="T12" fmla="*/ 62 w 71"/>
                <a:gd name="T13" fmla="*/ 65 h 100"/>
                <a:gd name="T14" fmla="*/ 68 w 71"/>
                <a:gd name="T15" fmla="*/ 73 h 100"/>
                <a:gd name="T16" fmla="*/ 71 w 71"/>
                <a:gd name="T17" fmla="*/ 81 h 100"/>
                <a:gd name="T18" fmla="*/ 67 w 71"/>
                <a:gd name="T19" fmla="*/ 81 h 100"/>
                <a:gd name="T20" fmla="*/ 59 w 71"/>
                <a:gd name="T21" fmla="*/ 78 h 100"/>
                <a:gd name="T22" fmla="*/ 48 w 71"/>
                <a:gd name="T23" fmla="*/ 72 h 100"/>
                <a:gd name="T24" fmla="*/ 40 w 71"/>
                <a:gd name="T25" fmla="*/ 62 h 100"/>
                <a:gd name="T26" fmla="*/ 34 w 71"/>
                <a:gd name="T27" fmla="*/ 72 h 100"/>
                <a:gd name="T28" fmla="*/ 29 w 71"/>
                <a:gd name="T29" fmla="*/ 81 h 100"/>
                <a:gd name="T30" fmla="*/ 24 w 71"/>
                <a:gd name="T31" fmla="*/ 91 h 100"/>
                <a:gd name="T32" fmla="*/ 17 w 71"/>
                <a:gd name="T33" fmla="*/ 100 h 100"/>
                <a:gd name="T34" fmla="*/ 9 w 71"/>
                <a:gd name="T35" fmla="*/ 92 h 100"/>
                <a:gd name="T36" fmla="*/ 9 w 71"/>
                <a:gd name="T37" fmla="*/ 83 h 100"/>
                <a:gd name="T38" fmla="*/ 12 w 71"/>
                <a:gd name="T39" fmla="*/ 74 h 100"/>
                <a:gd name="T40" fmla="*/ 17 w 71"/>
                <a:gd name="T41" fmla="*/ 63 h 100"/>
                <a:gd name="T42" fmla="*/ 22 w 71"/>
                <a:gd name="T43" fmla="*/ 54 h 100"/>
                <a:gd name="T44" fmla="*/ 23 w 71"/>
                <a:gd name="T45" fmla="*/ 45 h 100"/>
                <a:gd name="T46" fmla="*/ 17 w 71"/>
                <a:gd name="T47" fmla="*/ 36 h 100"/>
                <a:gd name="T48" fmla="*/ 4 w 71"/>
                <a:gd name="T49" fmla="*/ 28 h 100"/>
                <a:gd name="T50" fmla="*/ 3 w 71"/>
                <a:gd name="T51" fmla="*/ 23 h 100"/>
                <a:gd name="T52" fmla="*/ 1 w 71"/>
                <a:gd name="T53" fmla="*/ 19 h 100"/>
                <a:gd name="T54" fmla="*/ 0 w 71"/>
                <a:gd name="T55" fmla="*/ 14 h 100"/>
                <a:gd name="T56" fmla="*/ 2 w 71"/>
                <a:gd name="T57" fmla="*/ 9 h 100"/>
                <a:gd name="T58" fmla="*/ 7 w 71"/>
                <a:gd name="T59" fmla="*/ 6 h 100"/>
                <a:gd name="T60" fmla="*/ 12 w 71"/>
                <a:gd name="T61" fmla="*/ 2 h 100"/>
                <a:gd name="T62" fmla="*/ 18 w 71"/>
                <a:gd name="T63" fmla="*/ 0 h 100"/>
                <a:gd name="T64" fmla="*/ 24 w 71"/>
                <a:gd name="T65" fmla="*/ 0 h 100"/>
                <a:gd name="T66" fmla="*/ 30 w 71"/>
                <a:gd name="T67" fmla="*/ 0 h 100"/>
                <a:gd name="T68" fmla="*/ 35 w 71"/>
                <a:gd name="T69" fmla="*/ 4 h 100"/>
                <a:gd name="T70" fmla="*/ 39 w 71"/>
                <a:gd name="T71" fmla="*/ 8 h 100"/>
                <a:gd name="T72" fmla="*/ 41 w 71"/>
                <a:gd name="T7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1" h="100">
                  <a:moveTo>
                    <a:pt x="41" y="15"/>
                  </a:moveTo>
                  <a:lnTo>
                    <a:pt x="38" y="25"/>
                  </a:lnTo>
                  <a:lnTo>
                    <a:pt x="38" y="35"/>
                  </a:lnTo>
                  <a:lnTo>
                    <a:pt x="42" y="43"/>
                  </a:lnTo>
                  <a:lnTo>
                    <a:pt x="48" y="50"/>
                  </a:lnTo>
                  <a:lnTo>
                    <a:pt x="55" y="58"/>
                  </a:lnTo>
                  <a:lnTo>
                    <a:pt x="62" y="65"/>
                  </a:lnTo>
                  <a:lnTo>
                    <a:pt x="68" y="73"/>
                  </a:lnTo>
                  <a:lnTo>
                    <a:pt x="71" y="81"/>
                  </a:lnTo>
                  <a:lnTo>
                    <a:pt x="67" y="81"/>
                  </a:lnTo>
                  <a:lnTo>
                    <a:pt x="59" y="78"/>
                  </a:lnTo>
                  <a:lnTo>
                    <a:pt x="48" y="72"/>
                  </a:lnTo>
                  <a:lnTo>
                    <a:pt x="40" y="62"/>
                  </a:lnTo>
                  <a:lnTo>
                    <a:pt x="34" y="72"/>
                  </a:lnTo>
                  <a:lnTo>
                    <a:pt x="29" y="81"/>
                  </a:lnTo>
                  <a:lnTo>
                    <a:pt x="24" y="91"/>
                  </a:lnTo>
                  <a:lnTo>
                    <a:pt x="17" y="100"/>
                  </a:lnTo>
                  <a:lnTo>
                    <a:pt x="9" y="92"/>
                  </a:lnTo>
                  <a:lnTo>
                    <a:pt x="9" y="83"/>
                  </a:lnTo>
                  <a:lnTo>
                    <a:pt x="12" y="74"/>
                  </a:lnTo>
                  <a:lnTo>
                    <a:pt x="17" y="63"/>
                  </a:lnTo>
                  <a:lnTo>
                    <a:pt x="22" y="54"/>
                  </a:lnTo>
                  <a:lnTo>
                    <a:pt x="23" y="45"/>
                  </a:lnTo>
                  <a:lnTo>
                    <a:pt x="17" y="36"/>
                  </a:lnTo>
                  <a:lnTo>
                    <a:pt x="4" y="28"/>
                  </a:lnTo>
                  <a:lnTo>
                    <a:pt x="3" y="23"/>
                  </a:lnTo>
                  <a:lnTo>
                    <a:pt x="1" y="19"/>
                  </a:lnTo>
                  <a:lnTo>
                    <a:pt x="0" y="14"/>
                  </a:lnTo>
                  <a:lnTo>
                    <a:pt x="2" y="9"/>
                  </a:lnTo>
                  <a:lnTo>
                    <a:pt x="7" y="6"/>
                  </a:lnTo>
                  <a:lnTo>
                    <a:pt x="12" y="2"/>
                  </a:lnTo>
                  <a:lnTo>
                    <a:pt x="18" y="0"/>
                  </a:lnTo>
                  <a:lnTo>
                    <a:pt x="24" y="0"/>
                  </a:lnTo>
                  <a:lnTo>
                    <a:pt x="30" y="0"/>
                  </a:lnTo>
                  <a:lnTo>
                    <a:pt x="35" y="4"/>
                  </a:lnTo>
                  <a:lnTo>
                    <a:pt x="39" y="8"/>
                  </a:lnTo>
                  <a:lnTo>
                    <a:pt x="41" y="15"/>
                  </a:lnTo>
                  <a:close/>
                </a:path>
              </a:pathLst>
            </a:custGeom>
            <a:solidFill>
              <a:srgbClr val="FF16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4" name="Freeform 31"/>
            <p:cNvSpPr>
              <a:spLocks/>
            </p:cNvSpPr>
            <p:nvPr/>
          </p:nvSpPr>
          <p:spPr bwMode="auto">
            <a:xfrm>
              <a:off x="4704" y="3142"/>
              <a:ext cx="4" cy="5"/>
            </a:xfrm>
            <a:custGeom>
              <a:avLst/>
              <a:gdLst>
                <a:gd name="T0" fmla="*/ 5 w 6"/>
                <a:gd name="T1" fmla="*/ 8 h 12"/>
                <a:gd name="T2" fmla="*/ 5 w 6"/>
                <a:gd name="T3" fmla="*/ 12 h 12"/>
                <a:gd name="T4" fmla="*/ 3 w 6"/>
                <a:gd name="T5" fmla="*/ 11 h 12"/>
                <a:gd name="T6" fmla="*/ 1 w 6"/>
                <a:gd name="T7" fmla="*/ 7 h 12"/>
                <a:gd name="T8" fmla="*/ 0 w 6"/>
                <a:gd name="T9" fmla="*/ 4 h 12"/>
                <a:gd name="T10" fmla="*/ 0 w 6"/>
                <a:gd name="T11" fmla="*/ 0 h 12"/>
                <a:gd name="T12" fmla="*/ 4 w 6"/>
                <a:gd name="T13" fmla="*/ 0 h 12"/>
                <a:gd name="T14" fmla="*/ 6 w 6"/>
                <a:gd name="T15" fmla="*/ 1 h 12"/>
                <a:gd name="T16" fmla="*/ 6 w 6"/>
                <a:gd name="T17" fmla="*/ 5 h 12"/>
                <a:gd name="T18" fmla="*/ 5 w 6"/>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2">
                  <a:moveTo>
                    <a:pt x="5" y="8"/>
                  </a:moveTo>
                  <a:lnTo>
                    <a:pt x="5" y="12"/>
                  </a:lnTo>
                  <a:lnTo>
                    <a:pt x="3" y="11"/>
                  </a:lnTo>
                  <a:lnTo>
                    <a:pt x="1" y="7"/>
                  </a:lnTo>
                  <a:lnTo>
                    <a:pt x="0" y="4"/>
                  </a:lnTo>
                  <a:lnTo>
                    <a:pt x="0" y="0"/>
                  </a:lnTo>
                  <a:lnTo>
                    <a:pt x="4" y="0"/>
                  </a:lnTo>
                  <a:lnTo>
                    <a:pt x="6" y="1"/>
                  </a:lnTo>
                  <a:lnTo>
                    <a:pt x="6" y="5"/>
                  </a:lnTo>
                  <a:lnTo>
                    <a:pt x="5" y="8"/>
                  </a:lnTo>
                  <a:close/>
                </a:path>
              </a:pathLst>
            </a:custGeom>
            <a:solidFill>
              <a:srgbClr val="9ED8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5" name="Freeform 32"/>
            <p:cNvSpPr>
              <a:spLocks/>
            </p:cNvSpPr>
            <p:nvPr/>
          </p:nvSpPr>
          <p:spPr bwMode="auto">
            <a:xfrm>
              <a:off x="5239" y="3202"/>
              <a:ext cx="85" cy="173"/>
            </a:xfrm>
            <a:custGeom>
              <a:avLst/>
              <a:gdLst>
                <a:gd name="T0" fmla="*/ 63 w 171"/>
                <a:gd name="T1" fmla="*/ 0 h 347"/>
                <a:gd name="T2" fmla="*/ 58 w 171"/>
                <a:gd name="T3" fmla="*/ 1 h 347"/>
                <a:gd name="T4" fmla="*/ 53 w 171"/>
                <a:gd name="T5" fmla="*/ 4 h 347"/>
                <a:gd name="T6" fmla="*/ 49 w 171"/>
                <a:gd name="T7" fmla="*/ 5 h 347"/>
                <a:gd name="T8" fmla="*/ 45 w 171"/>
                <a:gd name="T9" fmla="*/ 7 h 347"/>
                <a:gd name="T10" fmla="*/ 41 w 171"/>
                <a:gd name="T11" fmla="*/ 9 h 347"/>
                <a:gd name="T12" fmla="*/ 36 w 171"/>
                <a:gd name="T13" fmla="*/ 13 h 347"/>
                <a:gd name="T14" fmla="*/ 33 w 171"/>
                <a:gd name="T15" fmla="*/ 15 h 347"/>
                <a:gd name="T16" fmla="*/ 28 w 171"/>
                <a:gd name="T17" fmla="*/ 17 h 347"/>
                <a:gd name="T18" fmla="*/ 32 w 171"/>
                <a:gd name="T19" fmla="*/ 26 h 347"/>
                <a:gd name="T20" fmla="*/ 35 w 171"/>
                <a:gd name="T21" fmla="*/ 32 h 347"/>
                <a:gd name="T22" fmla="*/ 40 w 171"/>
                <a:gd name="T23" fmla="*/ 39 h 347"/>
                <a:gd name="T24" fmla="*/ 44 w 171"/>
                <a:gd name="T25" fmla="*/ 45 h 347"/>
                <a:gd name="T26" fmla="*/ 49 w 171"/>
                <a:gd name="T27" fmla="*/ 52 h 347"/>
                <a:gd name="T28" fmla="*/ 53 w 171"/>
                <a:gd name="T29" fmla="*/ 58 h 347"/>
                <a:gd name="T30" fmla="*/ 58 w 171"/>
                <a:gd name="T31" fmla="*/ 65 h 347"/>
                <a:gd name="T32" fmla="*/ 63 w 171"/>
                <a:gd name="T33" fmla="*/ 72 h 347"/>
                <a:gd name="T34" fmla="*/ 67 w 171"/>
                <a:gd name="T35" fmla="*/ 70 h 347"/>
                <a:gd name="T36" fmla="*/ 71 w 171"/>
                <a:gd name="T37" fmla="*/ 70 h 347"/>
                <a:gd name="T38" fmla="*/ 75 w 171"/>
                <a:gd name="T39" fmla="*/ 69 h 347"/>
                <a:gd name="T40" fmla="*/ 80 w 171"/>
                <a:gd name="T41" fmla="*/ 68 h 347"/>
                <a:gd name="T42" fmla="*/ 83 w 171"/>
                <a:gd name="T43" fmla="*/ 68 h 347"/>
                <a:gd name="T44" fmla="*/ 88 w 171"/>
                <a:gd name="T45" fmla="*/ 68 h 347"/>
                <a:gd name="T46" fmla="*/ 93 w 171"/>
                <a:gd name="T47" fmla="*/ 68 h 347"/>
                <a:gd name="T48" fmla="*/ 97 w 171"/>
                <a:gd name="T49" fmla="*/ 68 h 347"/>
                <a:gd name="T50" fmla="*/ 109 w 171"/>
                <a:gd name="T51" fmla="*/ 96 h 347"/>
                <a:gd name="T52" fmla="*/ 120 w 171"/>
                <a:gd name="T53" fmla="*/ 123 h 347"/>
                <a:gd name="T54" fmla="*/ 132 w 171"/>
                <a:gd name="T55" fmla="*/ 151 h 347"/>
                <a:gd name="T56" fmla="*/ 143 w 171"/>
                <a:gd name="T57" fmla="*/ 179 h 347"/>
                <a:gd name="T58" fmla="*/ 154 w 171"/>
                <a:gd name="T59" fmla="*/ 206 h 347"/>
                <a:gd name="T60" fmla="*/ 162 w 171"/>
                <a:gd name="T61" fmla="*/ 235 h 347"/>
                <a:gd name="T62" fmla="*/ 167 w 171"/>
                <a:gd name="T63" fmla="*/ 265 h 347"/>
                <a:gd name="T64" fmla="*/ 171 w 171"/>
                <a:gd name="T65" fmla="*/ 295 h 347"/>
                <a:gd name="T66" fmla="*/ 170 w 171"/>
                <a:gd name="T67" fmla="*/ 312 h 347"/>
                <a:gd name="T68" fmla="*/ 160 w 171"/>
                <a:gd name="T69" fmla="*/ 330 h 347"/>
                <a:gd name="T70" fmla="*/ 150 w 171"/>
                <a:gd name="T71" fmla="*/ 342 h 347"/>
                <a:gd name="T72" fmla="*/ 146 w 171"/>
                <a:gd name="T73" fmla="*/ 347 h 347"/>
                <a:gd name="T74" fmla="*/ 143 w 171"/>
                <a:gd name="T75" fmla="*/ 328 h 347"/>
                <a:gd name="T76" fmla="*/ 146 w 171"/>
                <a:gd name="T77" fmla="*/ 304 h 347"/>
                <a:gd name="T78" fmla="*/ 150 w 171"/>
                <a:gd name="T79" fmla="*/ 278 h 347"/>
                <a:gd name="T80" fmla="*/ 154 w 171"/>
                <a:gd name="T81" fmla="*/ 254 h 347"/>
                <a:gd name="T82" fmla="*/ 151 w 171"/>
                <a:gd name="T83" fmla="*/ 251 h 347"/>
                <a:gd name="T84" fmla="*/ 149 w 171"/>
                <a:gd name="T85" fmla="*/ 249 h 347"/>
                <a:gd name="T86" fmla="*/ 146 w 171"/>
                <a:gd name="T87" fmla="*/ 249 h 347"/>
                <a:gd name="T88" fmla="*/ 142 w 171"/>
                <a:gd name="T89" fmla="*/ 249 h 347"/>
                <a:gd name="T90" fmla="*/ 139 w 171"/>
                <a:gd name="T91" fmla="*/ 280 h 347"/>
                <a:gd name="T92" fmla="*/ 135 w 171"/>
                <a:gd name="T93" fmla="*/ 280 h 347"/>
                <a:gd name="T94" fmla="*/ 125 w 171"/>
                <a:gd name="T95" fmla="*/ 242 h 347"/>
                <a:gd name="T96" fmla="*/ 108 w 171"/>
                <a:gd name="T97" fmla="*/ 199 h 347"/>
                <a:gd name="T98" fmla="*/ 86 w 171"/>
                <a:gd name="T99" fmla="*/ 156 h 347"/>
                <a:gd name="T100" fmla="*/ 63 w 171"/>
                <a:gd name="T101" fmla="*/ 114 h 347"/>
                <a:gd name="T102" fmla="*/ 40 w 171"/>
                <a:gd name="T103" fmla="*/ 77 h 347"/>
                <a:gd name="T104" fmla="*/ 19 w 171"/>
                <a:gd name="T105" fmla="*/ 47 h 347"/>
                <a:gd name="T106" fmla="*/ 5 w 171"/>
                <a:gd name="T107" fmla="*/ 28 h 347"/>
                <a:gd name="T108" fmla="*/ 0 w 171"/>
                <a:gd name="T109" fmla="*/ 21 h 347"/>
                <a:gd name="T110" fmla="*/ 8 w 171"/>
                <a:gd name="T111" fmla="*/ 17 h 347"/>
                <a:gd name="T112" fmla="*/ 17 w 171"/>
                <a:gd name="T113" fmla="*/ 15 h 347"/>
                <a:gd name="T114" fmla="*/ 23 w 171"/>
                <a:gd name="T115" fmla="*/ 11 h 347"/>
                <a:gd name="T116" fmla="*/ 32 w 171"/>
                <a:gd name="T117" fmla="*/ 7 h 347"/>
                <a:gd name="T118" fmla="*/ 40 w 171"/>
                <a:gd name="T119" fmla="*/ 5 h 347"/>
                <a:gd name="T120" fmla="*/ 48 w 171"/>
                <a:gd name="T121" fmla="*/ 3 h 347"/>
                <a:gd name="T122" fmla="*/ 55 w 171"/>
                <a:gd name="T123" fmla="*/ 0 h 347"/>
                <a:gd name="T124" fmla="*/ 63 w 171"/>
                <a:gd name="T12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1" h="347">
                  <a:moveTo>
                    <a:pt x="63" y="0"/>
                  </a:moveTo>
                  <a:lnTo>
                    <a:pt x="58" y="1"/>
                  </a:lnTo>
                  <a:lnTo>
                    <a:pt x="53" y="4"/>
                  </a:lnTo>
                  <a:lnTo>
                    <a:pt x="49" y="5"/>
                  </a:lnTo>
                  <a:lnTo>
                    <a:pt x="45" y="7"/>
                  </a:lnTo>
                  <a:lnTo>
                    <a:pt x="41" y="9"/>
                  </a:lnTo>
                  <a:lnTo>
                    <a:pt x="36" y="13"/>
                  </a:lnTo>
                  <a:lnTo>
                    <a:pt x="33" y="15"/>
                  </a:lnTo>
                  <a:lnTo>
                    <a:pt x="28" y="17"/>
                  </a:lnTo>
                  <a:lnTo>
                    <a:pt x="32" y="26"/>
                  </a:lnTo>
                  <a:lnTo>
                    <a:pt x="35" y="32"/>
                  </a:lnTo>
                  <a:lnTo>
                    <a:pt x="40" y="39"/>
                  </a:lnTo>
                  <a:lnTo>
                    <a:pt x="44" y="45"/>
                  </a:lnTo>
                  <a:lnTo>
                    <a:pt x="49" y="52"/>
                  </a:lnTo>
                  <a:lnTo>
                    <a:pt x="53" y="58"/>
                  </a:lnTo>
                  <a:lnTo>
                    <a:pt x="58" y="65"/>
                  </a:lnTo>
                  <a:lnTo>
                    <a:pt x="63" y="72"/>
                  </a:lnTo>
                  <a:lnTo>
                    <a:pt x="67" y="70"/>
                  </a:lnTo>
                  <a:lnTo>
                    <a:pt x="71" y="70"/>
                  </a:lnTo>
                  <a:lnTo>
                    <a:pt x="75" y="69"/>
                  </a:lnTo>
                  <a:lnTo>
                    <a:pt x="80" y="68"/>
                  </a:lnTo>
                  <a:lnTo>
                    <a:pt x="83" y="68"/>
                  </a:lnTo>
                  <a:lnTo>
                    <a:pt x="88" y="68"/>
                  </a:lnTo>
                  <a:lnTo>
                    <a:pt x="93" y="68"/>
                  </a:lnTo>
                  <a:lnTo>
                    <a:pt x="97" y="68"/>
                  </a:lnTo>
                  <a:lnTo>
                    <a:pt x="109" y="96"/>
                  </a:lnTo>
                  <a:lnTo>
                    <a:pt x="120" y="123"/>
                  </a:lnTo>
                  <a:lnTo>
                    <a:pt x="132" y="151"/>
                  </a:lnTo>
                  <a:lnTo>
                    <a:pt x="143" y="179"/>
                  </a:lnTo>
                  <a:lnTo>
                    <a:pt x="154" y="206"/>
                  </a:lnTo>
                  <a:lnTo>
                    <a:pt x="162" y="235"/>
                  </a:lnTo>
                  <a:lnTo>
                    <a:pt x="167" y="265"/>
                  </a:lnTo>
                  <a:lnTo>
                    <a:pt x="171" y="295"/>
                  </a:lnTo>
                  <a:lnTo>
                    <a:pt x="170" y="312"/>
                  </a:lnTo>
                  <a:lnTo>
                    <a:pt x="160" y="330"/>
                  </a:lnTo>
                  <a:lnTo>
                    <a:pt x="150" y="342"/>
                  </a:lnTo>
                  <a:lnTo>
                    <a:pt x="146" y="347"/>
                  </a:lnTo>
                  <a:lnTo>
                    <a:pt x="143" y="328"/>
                  </a:lnTo>
                  <a:lnTo>
                    <a:pt x="146" y="304"/>
                  </a:lnTo>
                  <a:lnTo>
                    <a:pt x="150" y="278"/>
                  </a:lnTo>
                  <a:lnTo>
                    <a:pt x="154" y="254"/>
                  </a:lnTo>
                  <a:lnTo>
                    <a:pt x="151" y="251"/>
                  </a:lnTo>
                  <a:lnTo>
                    <a:pt x="149" y="249"/>
                  </a:lnTo>
                  <a:lnTo>
                    <a:pt x="146" y="249"/>
                  </a:lnTo>
                  <a:lnTo>
                    <a:pt x="142" y="249"/>
                  </a:lnTo>
                  <a:lnTo>
                    <a:pt x="139" y="280"/>
                  </a:lnTo>
                  <a:lnTo>
                    <a:pt x="135" y="280"/>
                  </a:lnTo>
                  <a:lnTo>
                    <a:pt x="125" y="242"/>
                  </a:lnTo>
                  <a:lnTo>
                    <a:pt x="108" y="199"/>
                  </a:lnTo>
                  <a:lnTo>
                    <a:pt x="86" y="156"/>
                  </a:lnTo>
                  <a:lnTo>
                    <a:pt x="63" y="114"/>
                  </a:lnTo>
                  <a:lnTo>
                    <a:pt x="40" y="77"/>
                  </a:lnTo>
                  <a:lnTo>
                    <a:pt x="19" y="47"/>
                  </a:lnTo>
                  <a:lnTo>
                    <a:pt x="5" y="28"/>
                  </a:lnTo>
                  <a:lnTo>
                    <a:pt x="0" y="21"/>
                  </a:lnTo>
                  <a:lnTo>
                    <a:pt x="8" y="17"/>
                  </a:lnTo>
                  <a:lnTo>
                    <a:pt x="17" y="15"/>
                  </a:lnTo>
                  <a:lnTo>
                    <a:pt x="23" y="11"/>
                  </a:lnTo>
                  <a:lnTo>
                    <a:pt x="32" y="7"/>
                  </a:lnTo>
                  <a:lnTo>
                    <a:pt x="40" y="5"/>
                  </a:lnTo>
                  <a:lnTo>
                    <a:pt x="48" y="3"/>
                  </a:lnTo>
                  <a:lnTo>
                    <a:pt x="55" y="0"/>
                  </a:lnTo>
                  <a:lnTo>
                    <a:pt x="63" y="0"/>
                  </a:lnTo>
                  <a:close/>
                </a:path>
              </a:pathLst>
            </a:custGeom>
            <a:solidFill>
              <a:srgbClr val="D2A5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6" name="Freeform 33"/>
            <p:cNvSpPr>
              <a:spLocks/>
            </p:cNvSpPr>
            <p:nvPr/>
          </p:nvSpPr>
          <p:spPr bwMode="auto">
            <a:xfrm>
              <a:off x="5267" y="3212"/>
              <a:ext cx="15" cy="13"/>
            </a:xfrm>
            <a:custGeom>
              <a:avLst/>
              <a:gdLst>
                <a:gd name="T0" fmla="*/ 28 w 30"/>
                <a:gd name="T1" fmla="*/ 8 h 25"/>
                <a:gd name="T2" fmla="*/ 28 w 30"/>
                <a:gd name="T3" fmla="*/ 11 h 25"/>
                <a:gd name="T4" fmla="*/ 28 w 30"/>
                <a:gd name="T5" fmla="*/ 16 h 25"/>
                <a:gd name="T6" fmla="*/ 30 w 30"/>
                <a:gd name="T7" fmla="*/ 21 h 25"/>
                <a:gd name="T8" fmla="*/ 30 w 30"/>
                <a:gd name="T9" fmla="*/ 23 h 25"/>
                <a:gd name="T10" fmla="*/ 25 w 30"/>
                <a:gd name="T11" fmla="*/ 23 h 25"/>
                <a:gd name="T12" fmla="*/ 20 w 30"/>
                <a:gd name="T13" fmla="*/ 23 h 25"/>
                <a:gd name="T14" fmla="*/ 15 w 30"/>
                <a:gd name="T15" fmla="*/ 23 h 25"/>
                <a:gd name="T16" fmla="*/ 10 w 30"/>
                <a:gd name="T17" fmla="*/ 25 h 25"/>
                <a:gd name="T18" fmla="*/ 0 w 30"/>
                <a:gd name="T19" fmla="*/ 7 h 25"/>
                <a:gd name="T20" fmla="*/ 7 w 30"/>
                <a:gd name="T21" fmla="*/ 3 h 25"/>
                <a:gd name="T22" fmla="*/ 16 w 30"/>
                <a:gd name="T23" fmla="*/ 0 h 25"/>
                <a:gd name="T24" fmla="*/ 23 w 30"/>
                <a:gd name="T25" fmla="*/ 1 h 25"/>
                <a:gd name="T26" fmla="*/ 28 w 30"/>
                <a:gd name="T27"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25">
                  <a:moveTo>
                    <a:pt x="28" y="8"/>
                  </a:moveTo>
                  <a:lnTo>
                    <a:pt x="28" y="11"/>
                  </a:lnTo>
                  <a:lnTo>
                    <a:pt x="28" y="16"/>
                  </a:lnTo>
                  <a:lnTo>
                    <a:pt x="30" y="21"/>
                  </a:lnTo>
                  <a:lnTo>
                    <a:pt x="30" y="23"/>
                  </a:lnTo>
                  <a:lnTo>
                    <a:pt x="25" y="23"/>
                  </a:lnTo>
                  <a:lnTo>
                    <a:pt x="20" y="23"/>
                  </a:lnTo>
                  <a:lnTo>
                    <a:pt x="15" y="23"/>
                  </a:lnTo>
                  <a:lnTo>
                    <a:pt x="10" y="25"/>
                  </a:lnTo>
                  <a:lnTo>
                    <a:pt x="0" y="7"/>
                  </a:lnTo>
                  <a:lnTo>
                    <a:pt x="7" y="3"/>
                  </a:lnTo>
                  <a:lnTo>
                    <a:pt x="16" y="0"/>
                  </a:lnTo>
                  <a:lnTo>
                    <a:pt x="23" y="1"/>
                  </a:lnTo>
                  <a:lnTo>
                    <a:pt x="28"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7" name="Freeform 34"/>
            <p:cNvSpPr>
              <a:spLocks/>
            </p:cNvSpPr>
            <p:nvPr/>
          </p:nvSpPr>
          <p:spPr bwMode="auto">
            <a:xfrm>
              <a:off x="4802" y="3215"/>
              <a:ext cx="616" cy="524"/>
            </a:xfrm>
            <a:custGeom>
              <a:avLst/>
              <a:gdLst>
                <a:gd name="T0" fmla="*/ 746 w 1232"/>
                <a:gd name="T1" fmla="*/ 43 h 1048"/>
                <a:gd name="T2" fmla="*/ 798 w 1232"/>
                <a:gd name="T3" fmla="*/ 49 h 1048"/>
                <a:gd name="T4" fmla="*/ 830 w 1232"/>
                <a:gd name="T5" fmla="*/ 23 h 1048"/>
                <a:gd name="T6" fmla="*/ 919 w 1232"/>
                <a:gd name="T7" fmla="*/ 100 h 1048"/>
                <a:gd name="T8" fmla="*/ 989 w 1232"/>
                <a:gd name="T9" fmla="*/ 267 h 1048"/>
                <a:gd name="T10" fmla="*/ 996 w 1232"/>
                <a:gd name="T11" fmla="*/ 327 h 1048"/>
                <a:gd name="T12" fmla="*/ 1038 w 1232"/>
                <a:gd name="T13" fmla="*/ 335 h 1048"/>
                <a:gd name="T14" fmla="*/ 1060 w 1232"/>
                <a:gd name="T15" fmla="*/ 289 h 1048"/>
                <a:gd name="T16" fmla="*/ 1044 w 1232"/>
                <a:gd name="T17" fmla="*/ 143 h 1048"/>
                <a:gd name="T18" fmla="*/ 995 w 1232"/>
                <a:gd name="T19" fmla="*/ 15 h 1048"/>
                <a:gd name="T20" fmla="*/ 1023 w 1232"/>
                <a:gd name="T21" fmla="*/ 18 h 1048"/>
                <a:gd name="T22" fmla="*/ 72 w 1232"/>
                <a:gd name="T23" fmla="*/ 1034 h 1048"/>
                <a:gd name="T24" fmla="*/ 20 w 1232"/>
                <a:gd name="T25" fmla="*/ 1040 h 1048"/>
                <a:gd name="T26" fmla="*/ 2 w 1232"/>
                <a:gd name="T27" fmla="*/ 1008 h 1048"/>
                <a:gd name="T28" fmla="*/ 106 w 1232"/>
                <a:gd name="T29" fmla="*/ 1000 h 1048"/>
                <a:gd name="T30" fmla="*/ 229 w 1232"/>
                <a:gd name="T31" fmla="*/ 981 h 1048"/>
                <a:gd name="T32" fmla="*/ 336 w 1232"/>
                <a:gd name="T33" fmla="*/ 922 h 1048"/>
                <a:gd name="T34" fmla="*/ 408 w 1232"/>
                <a:gd name="T35" fmla="*/ 821 h 1048"/>
                <a:gd name="T36" fmla="*/ 401 w 1232"/>
                <a:gd name="T37" fmla="*/ 697 h 1048"/>
                <a:gd name="T38" fmla="*/ 491 w 1232"/>
                <a:gd name="T39" fmla="*/ 760 h 1048"/>
                <a:gd name="T40" fmla="*/ 583 w 1232"/>
                <a:gd name="T41" fmla="*/ 776 h 1048"/>
                <a:gd name="T42" fmla="*/ 670 w 1232"/>
                <a:gd name="T43" fmla="*/ 754 h 1048"/>
                <a:gd name="T44" fmla="*/ 702 w 1232"/>
                <a:gd name="T45" fmla="*/ 720 h 1048"/>
                <a:gd name="T46" fmla="*/ 665 w 1232"/>
                <a:gd name="T47" fmla="*/ 699 h 1048"/>
                <a:gd name="T48" fmla="*/ 624 w 1232"/>
                <a:gd name="T49" fmla="*/ 685 h 1048"/>
                <a:gd name="T50" fmla="*/ 577 w 1232"/>
                <a:gd name="T51" fmla="*/ 695 h 1048"/>
                <a:gd name="T52" fmla="*/ 545 w 1232"/>
                <a:gd name="T53" fmla="*/ 679 h 1048"/>
                <a:gd name="T54" fmla="*/ 515 w 1232"/>
                <a:gd name="T55" fmla="*/ 640 h 1048"/>
                <a:gd name="T56" fmla="*/ 484 w 1232"/>
                <a:gd name="T57" fmla="*/ 548 h 1048"/>
                <a:gd name="T58" fmla="*/ 434 w 1232"/>
                <a:gd name="T59" fmla="*/ 455 h 1048"/>
                <a:gd name="T60" fmla="*/ 358 w 1232"/>
                <a:gd name="T61" fmla="*/ 366 h 1048"/>
                <a:gd name="T62" fmla="*/ 310 w 1232"/>
                <a:gd name="T63" fmla="*/ 342 h 1048"/>
                <a:gd name="T64" fmla="*/ 280 w 1232"/>
                <a:gd name="T65" fmla="*/ 265 h 1048"/>
                <a:gd name="T66" fmla="*/ 266 w 1232"/>
                <a:gd name="T67" fmla="*/ 124 h 1048"/>
                <a:gd name="T68" fmla="*/ 188 w 1232"/>
                <a:gd name="T69" fmla="*/ 63 h 1048"/>
                <a:gd name="T70" fmla="*/ 112 w 1232"/>
                <a:gd name="T71" fmla="*/ 45 h 1048"/>
                <a:gd name="T72" fmla="*/ 202 w 1232"/>
                <a:gd name="T73" fmla="*/ 25 h 1048"/>
                <a:gd name="T74" fmla="*/ 265 w 1232"/>
                <a:gd name="T75" fmla="*/ 57 h 1048"/>
                <a:gd name="T76" fmla="*/ 308 w 1232"/>
                <a:gd name="T77" fmla="*/ 148 h 1048"/>
                <a:gd name="T78" fmla="*/ 347 w 1232"/>
                <a:gd name="T79" fmla="*/ 148 h 1048"/>
                <a:gd name="T80" fmla="*/ 387 w 1232"/>
                <a:gd name="T81" fmla="*/ 131 h 1048"/>
                <a:gd name="T82" fmla="*/ 467 w 1232"/>
                <a:gd name="T83" fmla="*/ 128 h 1048"/>
                <a:gd name="T84" fmla="*/ 545 w 1232"/>
                <a:gd name="T85" fmla="*/ 130 h 1048"/>
                <a:gd name="T86" fmla="*/ 619 w 1232"/>
                <a:gd name="T87" fmla="*/ 146 h 1048"/>
                <a:gd name="T88" fmla="*/ 688 w 1232"/>
                <a:gd name="T89" fmla="*/ 183 h 1048"/>
                <a:gd name="T90" fmla="*/ 750 w 1232"/>
                <a:gd name="T91" fmla="*/ 189 h 1048"/>
                <a:gd name="T92" fmla="*/ 757 w 1232"/>
                <a:gd name="T93" fmla="*/ 146 h 1048"/>
                <a:gd name="T94" fmla="*/ 719 w 1232"/>
                <a:gd name="T95" fmla="*/ 114 h 1048"/>
                <a:gd name="T96" fmla="*/ 660 w 1232"/>
                <a:gd name="T97" fmla="*/ 90 h 1048"/>
                <a:gd name="T98" fmla="*/ 601 w 1232"/>
                <a:gd name="T99" fmla="*/ 67 h 1048"/>
                <a:gd name="T100" fmla="*/ 544 w 1232"/>
                <a:gd name="T101" fmla="*/ 42 h 1048"/>
                <a:gd name="T102" fmla="*/ 592 w 1232"/>
                <a:gd name="T103" fmla="*/ 0 h 1048"/>
                <a:gd name="T104" fmla="*/ 704 w 1232"/>
                <a:gd name="T105" fmla="*/ 3 h 10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2" h="1048">
                  <a:moveTo>
                    <a:pt x="704" y="3"/>
                  </a:moveTo>
                  <a:lnTo>
                    <a:pt x="715" y="11"/>
                  </a:lnTo>
                  <a:lnTo>
                    <a:pt x="727" y="20"/>
                  </a:lnTo>
                  <a:lnTo>
                    <a:pt x="736" y="33"/>
                  </a:lnTo>
                  <a:lnTo>
                    <a:pt x="746" y="43"/>
                  </a:lnTo>
                  <a:lnTo>
                    <a:pt x="757" y="54"/>
                  </a:lnTo>
                  <a:lnTo>
                    <a:pt x="767" y="60"/>
                  </a:lnTo>
                  <a:lnTo>
                    <a:pt x="780" y="61"/>
                  </a:lnTo>
                  <a:lnTo>
                    <a:pt x="794" y="56"/>
                  </a:lnTo>
                  <a:lnTo>
                    <a:pt x="798" y="49"/>
                  </a:lnTo>
                  <a:lnTo>
                    <a:pt x="804" y="42"/>
                  </a:lnTo>
                  <a:lnTo>
                    <a:pt x="811" y="38"/>
                  </a:lnTo>
                  <a:lnTo>
                    <a:pt x="818" y="32"/>
                  </a:lnTo>
                  <a:lnTo>
                    <a:pt x="824" y="27"/>
                  </a:lnTo>
                  <a:lnTo>
                    <a:pt x="830" y="23"/>
                  </a:lnTo>
                  <a:lnTo>
                    <a:pt x="837" y="18"/>
                  </a:lnTo>
                  <a:lnTo>
                    <a:pt x="844" y="14"/>
                  </a:lnTo>
                  <a:lnTo>
                    <a:pt x="871" y="41"/>
                  </a:lnTo>
                  <a:lnTo>
                    <a:pt x="896" y="70"/>
                  </a:lnTo>
                  <a:lnTo>
                    <a:pt x="919" y="100"/>
                  </a:lnTo>
                  <a:lnTo>
                    <a:pt x="939" y="131"/>
                  </a:lnTo>
                  <a:lnTo>
                    <a:pt x="956" y="163"/>
                  </a:lnTo>
                  <a:lnTo>
                    <a:pt x="971" y="197"/>
                  </a:lnTo>
                  <a:lnTo>
                    <a:pt x="981" y="231"/>
                  </a:lnTo>
                  <a:lnTo>
                    <a:pt x="989" y="267"/>
                  </a:lnTo>
                  <a:lnTo>
                    <a:pt x="993" y="277"/>
                  </a:lnTo>
                  <a:lnTo>
                    <a:pt x="994" y="289"/>
                  </a:lnTo>
                  <a:lnTo>
                    <a:pt x="994" y="303"/>
                  </a:lnTo>
                  <a:lnTo>
                    <a:pt x="995" y="315"/>
                  </a:lnTo>
                  <a:lnTo>
                    <a:pt x="996" y="327"/>
                  </a:lnTo>
                  <a:lnTo>
                    <a:pt x="1001" y="336"/>
                  </a:lnTo>
                  <a:lnTo>
                    <a:pt x="1009" y="343"/>
                  </a:lnTo>
                  <a:lnTo>
                    <a:pt x="1022" y="346"/>
                  </a:lnTo>
                  <a:lnTo>
                    <a:pt x="1030" y="342"/>
                  </a:lnTo>
                  <a:lnTo>
                    <a:pt x="1038" y="335"/>
                  </a:lnTo>
                  <a:lnTo>
                    <a:pt x="1044" y="327"/>
                  </a:lnTo>
                  <a:lnTo>
                    <a:pt x="1049" y="318"/>
                  </a:lnTo>
                  <a:lnTo>
                    <a:pt x="1053" y="308"/>
                  </a:lnTo>
                  <a:lnTo>
                    <a:pt x="1056" y="299"/>
                  </a:lnTo>
                  <a:lnTo>
                    <a:pt x="1060" y="289"/>
                  </a:lnTo>
                  <a:lnTo>
                    <a:pt x="1062" y="280"/>
                  </a:lnTo>
                  <a:lnTo>
                    <a:pt x="1063" y="244"/>
                  </a:lnTo>
                  <a:lnTo>
                    <a:pt x="1060" y="209"/>
                  </a:lnTo>
                  <a:lnTo>
                    <a:pt x="1053" y="176"/>
                  </a:lnTo>
                  <a:lnTo>
                    <a:pt x="1044" y="143"/>
                  </a:lnTo>
                  <a:lnTo>
                    <a:pt x="1032" y="110"/>
                  </a:lnTo>
                  <a:lnTo>
                    <a:pt x="1018" y="78"/>
                  </a:lnTo>
                  <a:lnTo>
                    <a:pt x="1004" y="47"/>
                  </a:lnTo>
                  <a:lnTo>
                    <a:pt x="991" y="16"/>
                  </a:lnTo>
                  <a:lnTo>
                    <a:pt x="995" y="15"/>
                  </a:lnTo>
                  <a:lnTo>
                    <a:pt x="1001" y="14"/>
                  </a:lnTo>
                  <a:lnTo>
                    <a:pt x="1007" y="15"/>
                  </a:lnTo>
                  <a:lnTo>
                    <a:pt x="1012" y="15"/>
                  </a:lnTo>
                  <a:lnTo>
                    <a:pt x="1017" y="16"/>
                  </a:lnTo>
                  <a:lnTo>
                    <a:pt x="1023" y="18"/>
                  </a:lnTo>
                  <a:lnTo>
                    <a:pt x="1029" y="19"/>
                  </a:lnTo>
                  <a:lnTo>
                    <a:pt x="1033" y="22"/>
                  </a:lnTo>
                  <a:lnTo>
                    <a:pt x="1232" y="1035"/>
                  </a:lnTo>
                  <a:lnTo>
                    <a:pt x="82" y="1035"/>
                  </a:lnTo>
                  <a:lnTo>
                    <a:pt x="72" y="1034"/>
                  </a:lnTo>
                  <a:lnTo>
                    <a:pt x="61" y="1033"/>
                  </a:lnTo>
                  <a:lnTo>
                    <a:pt x="51" y="1033"/>
                  </a:lnTo>
                  <a:lnTo>
                    <a:pt x="40" y="1034"/>
                  </a:lnTo>
                  <a:lnTo>
                    <a:pt x="30" y="1036"/>
                  </a:lnTo>
                  <a:lnTo>
                    <a:pt x="20" y="1040"/>
                  </a:lnTo>
                  <a:lnTo>
                    <a:pt x="11" y="1043"/>
                  </a:lnTo>
                  <a:lnTo>
                    <a:pt x="1" y="1048"/>
                  </a:lnTo>
                  <a:lnTo>
                    <a:pt x="0" y="1040"/>
                  </a:lnTo>
                  <a:lnTo>
                    <a:pt x="1" y="1025"/>
                  </a:lnTo>
                  <a:lnTo>
                    <a:pt x="2" y="1008"/>
                  </a:lnTo>
                  <a:lnTo>
                    <a:pt x="4" y="994"/>
                  </a:lnTo>
                  <a:lnTo>
                    <a:pt x="29" y="996"/>
                  </a:lnTo>
                  <a:lnTo>
                    <a:pt x="55" y="998"/>
                  </a:lnTo>
                  <a:lnTo>
                    <a:pt x="81" y="1000"/>
                  </a:lnTo>
                  <a:lnTo>
                    <a:pt x="106" y="1000"/>
                  </a:lnTo>
                  <a:lnTo>
                    <a:pt x="131" y="998"/>
                  </a:lnTo>
                  <a:lnTo>
                    <a:pt x="157" y="996"/>
                  </a:lnTo>
                  <a:lnTo>
                    <a:pt x="181" y="993"/>
                  </a:lnTo>
                  <a:lnTo>
                    <a:pt x="206" y="987"/>
                  </a:lnTo>
                  <a:lnTo>
                    <a:pt x="229" y="981"/>
                  </a:lnTo>
                  <a:lnTo>
                    <a:pt x="252" y="973"/>
                  </a:lnTo>
                  <a:lnTo>
                    <a:pt x="275" y="963"/>
                  </a:lnTo>
                  <a:lnTo>
                    <a:pt x="296" y="951"/>
                  </a:lnTo>
                  <a:lnTo>
                    <a:pt x="317" y="937"/>
                  </a:lnTo>
                  <a:lnTo>
                    <a:pt x="336" y="922"/>
                  </a:lnTo>
                  <a:lnTo>
                    <a:pt x="356" y="904"/>
                  </a:lnTo>
                  <a:lnTo>
                    <a:pt x="373" y="884"/>
                  </a:lnTo>
                  <a:lnTo>
                    <a:pt x="391" y="866"/>
                  </a:lnTo>
                  <a:lnTo>
                    <a:pt x="401" y="845"/>
                  </a:lnTo>
                  <a:lnTo>
                    <a:pt x="408" y="821"/>
                  </a:lnTo>
                  <a:lnTo>
                    <a:pt x="410" y="796"/>
                  </a:lnTo>
                  <a:lnTo>
                    <a:pt x="410" y="770"/>
                  </a:lnTo>
                  <a:lnTo>
                    <a:pt x="408" y="744"/>
                  </a:lnTo>
                  <a:lnTo>
                    <a:pt x="404" y="720"/>
                  </a:lnTo>
                  <a:lnTo>
                    <a:pt x="401" y="697"/>
                  </a:lnTo>
                  <a:lnTo>
                    <a:pt x="418" y="710"/>
                  </a:lnTo>
                  <a:lnTo>
                    <a:pt x="435" y="724"/>
                  </a:lnTo>
                  <a:lnTo>
                    <a:pt x="454" y="737"/>
                  </a:lnTo>
                  <a:lnTo>
                    <a:pt x="471" y="748"/>
                  </a:lnTo>
                  <a:lnTo>
                    <a:pt x="491" y="760"/>
                  </a:lnTo>
                  <a:lnTo>
                    <a:pt x="509" y="769"/>
                  </a:lnTo>
                  <a:lnTo>
                    <a:pt x="529" y="778"/>
                  </a:lnTo>
                  <a:lnTo>
                    <a:pt x="548" y="786"/>
                  </a:lnTo>
                  <a:lnTo>
                    <a:pt x="566" y="781"/>
                  </a:lnTo>
                  <a:lnTo>
                    <a:pt x="583" y="776"/>
                  </a:lnTo>
                  <a:lnTo>
                    <a:pt x="600" y="771"/>
                  </a:lnTo>
                  <a:lnTo>
                    <a:pt x="619" y="767"/>
                  </a:lnTo>
                  <a:lnTo>
                    <a:pt x="636" y="763"/>
                  </a:lnTo>
                  <a:lnTo>
                    <a:pt x="653" y="759"/>
                  </a:lnTo>
                  <a:lnTo>
                    <a:pt x="670" y="754"/>
                  </a:lnTo>
                  <a:lnTo>
                    <a:pt x="688" y="748"/>
                  </a:lnTo>
                  <a:lnTo>
                    <a:pt x="695" y="742"/>
                  </a:lnTo>
                  <a:lnTo>
                    <a:pt x="700" y="735"/>
                  </a:lnTo>
                  <a:lnTo>
                    <a:pt x="704" y="728"/>
                  </a:lnTo>
                  <a:lnTo>
                    <a:pt x="702" y="720"/>
                  </a:lnTo>
                  <a:lnTo>
                    <a:pt x="696" y="713"/>
                  </a:lnTo>
                  <a:lnTo>
                    <a:pt x="688" y="708"/>
                  </a:lnTo>
                  <a:lnTo>
                    <a:pt x="681" y="705"/>
                  </a:lnTo>
                  <a:lnTo>
                    <a:pt x="673" y="701"/>
                  </a:lnTo>
                  <a:lnTo>
                    <a:pt x="665" y="699"/>
                  </a:lnTo>
                  <a:lnTo>
                    <a:pt x="657" y="695"/>
                  </a:lnTo>
                  <a:lnTo>
                    <a:pt x="651" y="691"/>
                  </a:lnTo>
                  <a:lnTo>
                    <a:pt x="645" y="685"/>
                  </a:lnTo>
                  <a:lnTo>
                    <a:pt x="635" y="685"/>
                  </a:lnTo>
                  <a:lnTo>
                    <a:pt x="624" y="685"/>
                  </a:lnTo>
                  <a:lnTo>
                    <a:pt x="615" y="686"/>
                  </a:lnTo>
                  <a:lnTo>
                    <a:pt x="605" y="687"/>
                  </a:lnTo>
                  <a:lnTo>
                    <a:pt x="596" y="690"/>
                  </a:lnTo>
                  <a:lnTo>
                    <a:pt x="586" y="692"/>
                  </a:lnTo>
                  <a:lnTo>
                    <a:pt x="577" y="695"/>
                  </a:lnTo>
                  <a:lnTo>
                    <a:pt x="568" y="699"/>
                  </a:lnTo>
                  <a:lnTo>
                    <a:pt x="561" y="695"/>
                  </a:lnTo>
                  <a:lnTo>
                    <a:pt x="555" y="691"/>
                  </a:lnTo>
                  <a:lnTo>
                    <a:pt x="551" y="685"/>
                  </a:lnTo>
                  <a:lnTo>
                    <a:pt x="545" y="679"/>
                  </a:lnTo>
                  <a:lnTo>
                    <a:pt x="540" y="674"/>
                  </a:lnTo>
                  <a:lnTo>
                    <a:pt x="536" y="668"/>
                  </a:lnTo>
                  <a:lnTo>
                    <a:pt x="532" y="662"/>
                  </a:lnTo>
                  <a:lnTo>
                    <a:pt x="528" y="656"/>
                  </a:lnTo>
                  <a:lnTo>
                    <a:pt x="515" y="640"/>
                  </a:lnTo>
                  <a:lnTo>
                    <a:pt x="506" y="623"/>
                  </a:lnTo>
                  <a:lnTo>
                    <a:pt x="499" y="604"/>
                  </a:lnTo>
                  <a:lnTo>
                    <a:pt x="493" y="586"/>
                  </a:lnTo>
                  <a:lnTo>
                    <a:pt x="488" y="568"/>
                  </a:lnTo>
                  <a:lnTo>
                    <a:pt x="484" y="548"/>
                  </a:lnTo>
                  <a:lnTo>
                    <a:pt x="477" y="530"/>
                  </a:lnTo>
                  <a:lnTo>
                    <a:pt x="469" y="512"/>
                  </a:lnTo>
                  <a:lnTo>
                    <a:pt x="457" y="493"/>
                  </a:lnTo>
                  <a:lnTo>
                    <a:pt x="446" y="474"/>
                  </a:lnTo>
                  <a:lnTo>
                    <a:pt x="434" y="455"/>
                  </a:lnTo>
                  <a:lnTo>
                    <a:pt x="422" y="435"/>
                  </a:lnTo>
                  <a:lnTo>
                    <a:pt x="408" y="417"/>
                  </a:lnTo>
                  <a:lnTo>
                    <a:pt x="393" y="399"/>
                  </a:lnTo>
                  <a:lnTo>
                    <a:pt x="377" y="382"/>
                  </a:lnTo>
                  <a:lnTo>
                    <a:pt x="358" y="366"/>
                  </a:lnTo>
                  <a:lnTo>
                    <a:pt x="356" y="365"/>
                  </a:lnTo>
                  <a:lnTo>
                    <a:pt x="349" y="361"/>
                  </a:lnTo>
                  <a:lnTo>
                    <a:pt x="338" y="356"/>
                  </a:lnTo>
                  <a:lnTo>
                    <a:pt x="325" y="349"/>
                  </a:lnTo>
                  <a:lnTo>
                    <a:pt x="310" y="342"/>
                  </a:lnTo>
                  <a:lnTo>
                    <a:pt x="295" y="336"/>
                  </a:lnTo>
                  <a:lnTo>
                    <a:pt x="280" y="330"/>
                  </a:lnTo>
                  <a:lnTo>
                    <a:pt x="266" y="327"/>
                  </a:lnTo>
                  <a:lnTo>
                    <a:pt x="275" y="298"/>
                  </a:lnTo>
                  <a:lnTo>
                    <a:pt x="280" y="265"/>
                  </a:lnTo>
                  <a:lnTo>
                    <a:pt x="277" y="231"/>
                  </a:lnTo>
                  <a:lnTo>
                    <a:pt x="266" y="202"/>
                  </a:lnTo>
                  <a:lnTo>
                    <a:pt x="272" y="177"/>
                  </a:lnTo>
                  <a:lnTo>
                    <a:pt x="272" y="149"/>
                  </a:lnTo>
                  <a:lnTo>
                    <a:pt x="266" y="124"/>
                  </a:lnTo>
                  <a:lnTo>
                    <a:pt x="254" y="101"/>
                  </a:lnTo>
                  <a:lnTo>
                    <a:pt x="239" y="87"/>
                  </a:lnTo>
                  <a:lnTo>
                    <a:pt x="222" y="77"/>
                  </a:lnTo>
                  <a:lnTo>
                    <a:pt x="206" y="69"/>
                  </a:lnTo>
                  <a:lnTo>
                    <a:pt x="188" y="63"/>
                  </a:lnTo>
                  <a:lnTo>
                    <a:pt x="168" y="58"/>
                  </a:lnTo>
                  <a:lnTo>
                    <a:pt x="149" y="56"/>
                  </a:lnTo>
                  <a:lnTo>
                    <a:pt x="129" y="55"/>
                  </a:lnTo>
                  <a:lnTo>
                    <a:pt x="110" y="56"/>
                  </a:lnTo>
                  <a:lnTo>
                    <a:pt x="112" y="45"/>
                  </a:lnTo>
                  <a:lnTo>
                    <a:pt x="129" y="40"/>
                  </a:lnTo>
                  <a:lnTo>
                    <a:pt x="148" y="35"/>
                  </a:lnTo>
                  <a:lnTo>
                    <a:pt x="166" y="32"/>
                  </a:lnTo>
                  <a:lnTo>
                    <a:pt x="183" y="29"/>
                  </a:lnTo>
                  <a:lnTo>
                    <a:pt x="202" y="25"/>
                  </a:lnTo>
                  <a:lnTo>
                    <a:pt x="220" y="23"/>
                  </a:lnTo>
                  <a:lnTo>
                    <a:pt x="239" y="19"/>
                  </a:lnTo>
                  <a:lnTo>
                    <a:pt x="257" y="17"/>
                  </a:lnTo>
                  <a:lnTo>
                    <a:pt x="260" y="38"/>
                  </a:lnTo>
                  <a:lnTo>
                    <a:pt x="265" y="57"/>
                  </a:lnTo>
                  <a:lnTo>
                    <a:pt x="271" y="77"/>
                  </a:lnTo>
                  <a:lnTo>
                    <a:pt x="278" y="95"/>
                  </a:lnTo>
                  <a:lnTo>
                    <a:pt x="286" y="115"/>
                  </a:lnTo>
                  <a:lnTo>
                    <a:pt x="295" y="132"/>
                  </a:lnTo>
                  <a:lnTo>
                    <a:pt x="308" y="148"/>
                  </a:lnTo>
                  <a:lnTo>
                    <a:pt x="323" y="164"/>
                  </a:lnTo>
                  <a:lnTo>
                    <a:pt x="328" y="161"/>
                  </a:lnTo>
                  <a:lnTo>
                    <a:pt x="335" y="156"/>
                  </a:lnTo>
                  <a:lnTo>
                    <a:pt x="341" y="153"/>
                  </a:lnTo>
                  <a:lnTo>
                    <a:pt x="347" y="148"/>
                  </a:lnTo>
                  <a:lnTo>
                    <a:pt x="353" y="144"/>
                  </a:lnTo>
                  <a:lnTo>
                    <a:pt x="359" y="140"/>
                  </a:lnTo>
                  <a:lnTo>
                    <a:pt x="365" y="136"/>
                  </a:lnTo>
                  <a:lnTo>
                    <a:pt x="371" y="131"/>
                  </a:lnTo>
                  <a:lnTo>
                    <a:pt x="387" y="131"/>
                  </a:lnTo>
                  <a:lnTo>
                    <a:pt x="402" y="130"/>
                  </a:lnTo>
                  <a:lnTo>
                    <a:pt x="418" y="130"/>
                  </a:lnTo>
                  <a:lnTo>
                    <a:pt x="434" y="129"/>
                  </a:lnTo>
                  <a:lnTo>
                    <a:pt x="450" y="129"/>
                  </a:lnTo>
                  <a:lnTo>
                    <a:pt x="467" y="128"/>
                  </a:lnTo>
                  <a:lnTo>
                    <a:pt x="482" y="128"/>
                  </a:lnTo>
                  <a:lnTo>
                    <a:pt x="498" y="128"/>
                  </a:lnTo>
                  <a:lnTo>
                    <a:pt x="514" y="128"/>
                  </a:lnTo>
                  <a:lnTo>
                    <a:pt x="529" y="129"/>
                  </a:lnTo>
                  <a:lnTo>
                    <a:pt x="545" y="130"/>
                  </a:lnTo>
                  <a:lnTo>
                    <a:pt x="560" y="132"/>
                  </a:lnTo>
                  <a:lnTo>
                    <a:pt x="575" y="134"/>
                  </a:lnTo>
                  <a:lnTo>
                    <a:pt x="590" y="138"/>
                  </a:lnTo>
                  <a:lnTo>
                    <a:pt x="605" y="141"/>
                  </a:lnTo>
                  <a:lnTo>
                    <a:pt x="619" y="146"/>
                  </a:lnTo>
                  <a:lnTo>
                    <a:pt x="630" y="159"/>
                  </a:lnTo>
                  <a:lnTo>
                    <a:pt x="644" y="167"/>
                  </a:lnTo>
                  <a:lnTo>
                    <a:pt x="658" y="174"/>
                  </a:lnTo>
                  <a:lnTo>
                    <a:pt x="673" y="179"/>
                  </a:lnTo>
                  <a:lnTo>
                    <a:pt x="688" y="183"/>
                  </a:lnTo>
                  <a:lnTo>
                    <a:pt x="703" y="186"/>
                  </a:lnTo>
                  <a:lnTo>
                    <a:pt x="718" y="191"/>
                  </a:lnTo>
                  <a:lnTo>
                    <a:pt x="733" y="196"/>
                  </a:lnTo>
                  <a:lnTo>
                    <a:pt x="743" y="194"/>
                  </a:lnTo>
                  <a:lnTo>
                    <a:pt x="750" y="189"/>
                  </a:lnTo>
                  <a:lnTo>
                    <a:pt x="754" y="181"/>
                  </a:lnTo>
                  <a:lnTo>
                    <a:pt x="760" y="174"/>
                  </a:lnTo>
                  <a:lnTo>
                    <a:pt x="763" y="163"/>
                  </a:lnTo>
                  <a:lnTo>
                    <a:pt x="761" y="154"/>
                  </a:lnTo>
                  <a:lnTo>
                    <a:pt x="757" y="146"/>
                  </a:lnTo>
                  <a:lnTo>
                    <a:pt x="750" y="139"/>
                  </a:lnTo>
                  <a:lnTo>
                    <a:pt x="742" y="132"/>
                  </a:lnTo>
                  <a:lnTo>
                    <a:pt x="734" y="126"/>
                  </a:lnTo>
                  <a:lnTo>
                    <a:pt x="726" y="120"/>
                  </a:lnTo>
                  <a:lnTo>
                    <a:pt x="719" y="114"/>
                  </a:lnTo>
                  <a:lnTo>
                    <a:pt x="707" y="109"/>
                  </a:lnTo>
                  <a:lnTo>
                    <a:pt x="696" y="103"/>
                  </a:lnTo>
                  <a:lnTo>
                    <a:pt x="683" y="99"/>
                  </a:lnTo>
                  <a:lnTo>
                    <a:pt x="672" y="94"/>
                  </a:lnTo>
                  <a:lnTo>
                    <a:pt x="660" y="90"/>
                  </a:lnTo>
                  <a:lnTo>
                    <a:pt x="649" y="85"/>
                  </a:lnTo>
                  <a:lnTo>
                    <a:pt x="636" y="80"/>
                  </a:lnTo>
                  <a:lnTo>
                    <a:pt x="624" y="76"/>
                  </a:lnTo>
                  <a:lnTo>
                    <a:pt x="613" y="71"/>
                  </a:lnTo>
                  <a:lnTo>
                    <a:pt x="601" y="67"/>
                  </a:lnTo>
                  <a:lnTo>
                    <a:pt x="590" y="62"/>
                  </a:lnTo>
                  <a:lnTo>
                    <a:pt x="578" y="57"/>
                  </a:lnTo>
                  <a:lnTo>
                    <a:pt x="567" y="52"/>
                  </a:lnTo>
                  <a:lnTo>
                    <a:pt x="555" y="47"/>
                  </a:lnTo>
                  <a:lnTo>
                    <a:pt x="544" y="42"/>
                  </a:lnTo>
                  <a:lnTo>
                    <a:pt x="532" y="37"/>
                  </a:lnTo>
                  <a:lnTo>
                    <a:pt x="524" y="1"/>
                  </a:lnTo>
                  <a:lnTo>
                    <a:pt x="547" y="0"/>
                  </a:lnTo>
                  <a:lnTo>
                    <a:pt x="570" y="0"/>
                  </a:lnTo>
                  <a:lnTo>
                    <a:pt x="592" y="0"/>
                  </a:lnTo>
                  <a:lnTo>
                    <a:pt x="614" y="0"/>
                  </a:lnTo>
                  <a:lnTo>
                    <a:pt x="636" y="0"/>
                  </a:lnTo>
                  <a:lnTo>
                    <a:pt x="658" y="1"/>
                  </a:lnTo>
                  <a:lnTo>
                    <a:pt x="680" y="2"/>
                  </a:lnTo>
                  <a:lnTo>
                    <a:pt x="704" y="3"/>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8" name="Freeform 35"/>
            <p:cNvSpPr>
              <a:spLocks/>
            </p:cNvSpPr>
            <p:nvPr/>
          </p:nvSpPr>
          <p:spPr bwMode="auto">
            <a:xfrm>
              <a:off x="5006" y="3244"/>
              <a:ext cx="161" cy="56"/>
            </a:xfrm>
            <a:custGeom>
              <a:avLst/>
              <a:gdLst>
                <a:gd name="T0" fmla="*/ 278 w 322"/>
                <a:gd name="T1" fmla="*/ 73 h 113"/>
                <a:gd name="T2" fmla="*/ 283 w 322"/>
                <a:gd name="T3" fmla="*/ 77 h 113"/>
                <a:gd name="T4" fmla="*/ 289 w 322"/>
                <a:gd name="T5" fmla="*/ 82 h 113"/>
                <a:gd name="T6" fmla="*/ 295 w 322"/>
                <a:gd name="T7" fmla="*/ 87 h 113"/>
                <a:gd name="T8" fmla="*/ 301 w 322"/>
                <a:gd name="T9" fmla="*/ 91 h 113"/>
                <a:gd name="T10" fmla="*/ 306 w 322"/>
                <a:gd name="T11" fmla="*/ 96 h 113"/>
                <a:gd name="T12" fmla="*/ 312 w 322"/>
                <a:gd name="T13" fmla="*/ 102 h 113"/>
                <a:gd name="T14" fmla="*/ 317 w 322"/>
                <a:gd name="T15" fmla="*/ 106 h 113"/>
                <a:gd name="T16" fmla="*/ 322 w 322"/>
                <a:gd name="T17" fmla="*/ 112 h 113"/>
                <a:gd name="T18" fmla="*/ 297 w 322"/>
                <a:gd name="T19" fmla="*/ 113 h 113"/>
                <a:gd name="T20" fmla="*/ 274 w 322"/>
                <a:gd name="T21" fmla="*/ 106 h 113"/>
                <a:gd name="T22" fmla="*/ 253 w 322"/>
                <a:gd name="T23" fmla="*/ 96 h 113"/>
                <a:gd name="T24" fmla="*/ 233 w 322"/>
                <a:gd name="T25" fmla="*/ 81 h 113"/>
                <a:gd name="T26" fmla="*/ 212 w 322"/>
                <a:gd name="T27" fmla="*/ 67 h 113"/>
                <a:gd name="T28" fmla="*/ 190 w 322"/>
                <a:gd name="T29" fmla="*/ 57 h 113"/>
                <a:gd name="T30" fmla="*/ 166 w 322"/>
                <a:gd name="T31" fmla="*/ 50 h 113"/>
                <a:gd name="T32" fmla="*/ 139 w 322"/>
                <a:gd name="T33" fmla="*/ 51 h 113"/>
                <a:gd name="T34" fmla="*/ 0 w 322"/>
                <a:gd name="T35" fmla="*/ 50 h 113"/>
                <a:gd name="T36" fmla="*/ 15 w 322"/>
                <a:gd name="T37" fmla="*/ 40 h 113"/>
                <a:gd name="T38" fmla="*/ 30 w 322"/>
                <a:gd name="T39" fmla="*/ 30 h 113"/>
                <a:gd name="T40" fmla="*/ 46 w 322"/>
                <a:gd name="T41" fmla="*/ 20 h 113"/>
                <a:gd name="T42" fmla="*/ 62 w 322"/>
                <a:gd name="T43" fmla="*/ 9 h 113"/>
                <a:gd name="T44" fmla="*/ 78 w 322"/>
                <a:gd name="T45" fmla="*/ 4 h 113"/>
                <a:gd name="T46" fmla="*/ 94 w 322"/>
                <a:gd name="T47" fmla="*/ 0 h 113"/>
                <a:gd name="T48" fmla="*/ 112 w 322"/>
                <a:gd name="T49" fmla="*/ 2 h 113"/>
                <a:gd name="T50" fmla="*/ 130 w 322"/>
                <a:gd name="T51" fmla="*/ 12 h 113"/>
                <a:gd name="T52" fmla="*/ 278 w 322"/>
                <a:gd name="T53" fmla="*/ 7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2" h="113">
                  <a:moveTo>
                    <a:pt x="278" y="73"/>
                  </a:moveTo>
                  <a:lnTo>
                    <a:pt x="283" y="77"/>
                  </a:lnTo>
                  <a:lnTo>
                    <a:pt x="289" y="82"/>
                  </a:lnTo>
                  <a:lnTo>
                    <a:pt x="295" y="87"/>
                  </a:lnTo>
                  <a:lnTo>
                    <a:pt x="301" y="91"/>
                  </a:lnTo>
                  <a:lnTo>
                    <a:pt x="306" y="96"/>
                  </a:lnTo>
                  <a:lnTo>
                    <a:pt x="312" y="102"/>
                  </a:lnTo>
                  <a:lnTo>
                    <a:pt x="317" y="106"/>
                  </a:lnTo>
                  <a:lnTo>
                    <a:pt x="322" y="112"/>
                  </a:lnTo>
                  <a:lnTo>
                    <a:pt x="297" y="113"/>
                  </a:lnTo>
                  <a:lnTo>
                    <a:pt x="274" y="106"/>
                  </a:lnTo>
                  <a:lnTo>
                    <a:pt x="253" y="96"/>
                  </a:lnTo>
                  <a:lnTo>
                    <a:pt x="233" y="81"/>
                  </a:lnTo>
                  <a:lnTo>
                    <a:pt x="212" y="67"/>
                  </a:lnTo>
                  <a:lnTo>
                    <a:pt x="190" y="57"/>
                  </a:lnTo>
                  <a:lnTo>
                    <a:pt x="166" y="50"/>
                  </a:lnTo>
                  <a:lnTo>
                    <a:pt x="139" y="51"/>
                  </a:lnTo>
                  <a:lnTo>
                    <a:pt x="0" y="50"/>
                  </a:lnTo>
                  <a:lnTo>
                    <a:pt x="15" y="40"/>
                  </a:lnTo>
                  <a:lnTo>
                    <a:pt x="30" y="30"/>
                  </a:lnTo>
                  <a:lnTo>
                    <a:pt x="46" y="20"/>
                  </a:lnTo>
                  <a:lnTo>
                    <a:pt x="62" y="9"/>
                  </a:lnTo>
                  <a:lnTo>
                    <a:pt x="78" y="4"/>
                  </a:lnTo>
                  <a:lnTo>
                    <a:pt x="94" y="0"/>
                  </a:lnTo>
                  <a:lnTo>
                    <a:pt x="112" y="2"/>
                  </a:lnTo>
                  <a:lnTo>
                    <a:pt x="130" y="12"/>
                  </a:lnTo>
                  <a:lnTo>
                    <a:pt x="278" y="73"/>
                  </a:lnTo>
                  <a:close/>
                </a:path>
              </a:pathLst>
            </a:custGeom>
            <a:solidFill>
              <a:srgbClr val="D2A5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9" name="Freeform 36"/>
            <p:cNvSpPr>
              <a:spLocks/>
            </p:cNvSpPr>
            <p:nvPr/>
          </p:nvSpPr>
          <p:spPr bwMode="auto">
            <a:xfrm>
              <a:off x="4791" y="3257"/>
              <a:ext cx="137" cy="144"/>
            </a:xfrm>
            <a:custGeom>
              <a:avLst/>
              <a:gdLst>
                <a:gd name="T0" fmla="*/ 275 w 275"/>
                <a:gd name="T1" fmla="*/ 84 h 288"/>
                <a:gd name="T2" fmla="*/ 269 w 275"/>
                <a:gd name="T3" fmla="*/ 103 h 288"/>
                <a:gd name="T4" fmla="*/ 256 w 275"/>
                <a:gd name="T5" fmla="*/ 119 h 288"/>
                <a:gd name="T6" fmla="*/ 241 w 275"/>
                <a:gd name="T7" fmla="*/ 136 h 288"/>
                <a:gd name="T8" fmla="*/ 226 w 275"/>
                <a:gd name="T9" fmla="*/ 142 h 288"/>
                <a:gd name="T10" fmla="*/ 212 w 275"/>
                <a:gd name="T11" fmla="*/ 144 h 288"/>
                <a:gd name="T12" fmla="*/ 199 w 275"/>
                <a:gd name="T13" fmla="*/ 147 h 288"/>
                <a:gd name="T14" fmla="*/ 186 w 275"/>
                <a:gd name="T15" fmla="*/ 154 h 288"/>
                <a:gd name="T16" fmla="*/ 171 w 275"/>
                <a:gd name="T17" fmla="*/ 168 h 288"/>
                <a:gd name="T18" fmla="*/ 164 w 275"/>
                <a:gd name="T19" fmla="*/ 192 h 288"/>
                <a:gd name="T20" fmla="*/ 169 w 275"/>
                <a:gd name="T21" fmla="*/ 213 h 288"/>
                <a:gd name="T22" fmla="*/ 186 w 275"/>
                <a:gd name="T23" fmla="*/ 227 h 288"/>
                <a:gd name="T24" fmla="*/ 202 w 275"/>
                <a:gd name="T25" fmla="*/ 231 h 288"/>
                <a:gd name="T26" fmla="*/ 213 w 275"/>
                <a:gd name="T27" fmla="*/ 229 h 288"/>
                <a:gd name="T28" fmla="*/ 225 w 275"/>
                <a:gd name="T29" fmla="*/ 223 h 288"/>
                <a:gd name="T30" fmla="*/ 234 w 275"/>
                <a:gd name="T31" fmla="*/ 215 h 288"/>
                <a:gd name="T32" fmla="*/ 239 w 275"/>
                <a:gd name="T33" fmla="*/ 199 h 288"/>
                <a:gd name="T34" fmla="*/ 232 w 275"/>
                <a:gd name="T35" fmla="*/ 182 h 288"/>
                <a:gd name="T36" fmla="*/ 215 w 275"/>
                <a:gd name="T37" fmla="*/ 179 h 288"/>
                <a:gd name="T38" fmla="*/ 201 w 275"/>
                <a:gd name="T39" fmla="*/ 185 h 288"/>
                <a:gd name="T40" fmla="*/ 197 w 275"/>
                <a:gd name="T41" fmla="*/ 195 h 288"/>
                <a:gd name="T42" fmla="*/ 200 w 275"/>
                <a:gd name="T43" fmla="*/ 200 h 288"/>
                <a:gd name="T44" fmla="*/ 213 w 275"/>
                <a:gd name="T45" fmla="*/ 202 h 288"/>
                <a:gd name="T46" fmla="*/ 213 w 275"/>
                <a:gd name="T47" fmla="*/ 205 h 288"/>
                <a:gd name="T48" fmla="*/ 216 w 275"/>
                <a:gd name="T49" fmla="*/ 207 h 288"/>
                <a:gd name="T50" fmla="*/ 201 w 275"/>
                <a:gd name="T51" fmla="*/ 213 h 288"/>
                <a:gd name="T52" fmla="*/ 188 w 275"/>
                <a:gd name="T53" fmla="*/ 207 h 288"/>
                <a:gd name="T54" fmla="*/ 186 w 275"/>
                <a:gd name="T55" fmla="*/ 195 h 288"/>
                <a:gd name="T56" fmla="*/ 187 w 275"/>
                <a:gd name="T57" fmla="*/ 184 h 288"/>
                <a:gd name="T58" fmla="*/ 193 w 275"/>
                <a:gd name="T59" fmla="*/ 174 h 288"/>
                <a:gd name="T60" fmla="*/ 203 w 275"/>
                <a:gd name="T61" fmla="*/ 167 h 288"/>
                <a:gd name="T62" fmla="*/ 217 w 275"/>
                <a:gd name="T63" fmla="*/ 166 h 288"/>
                <a:gd name="T64" fmla="*/ 231 w 275"/>
                <a:gd name="T65" fmla="*/ 168 h 288"/>
                <a:gd name="T66" fmla="*/ 251 w 275"/>
                <a:gd name="T67" fmla="*/ 202 h 288"/>
                <a:gd name="T68" fmla="*/ 242 w 275"/>
                <a:gd name="T69" fmla="*/ 238 h 288"/>
                <a:gd name="T70" fmla="*/ 213 w 275"/>
                <a:gd name="T71" fmla="*/ 238 h 288"/>
                <a:gd name="T72" fmla="*/ 185 w 275"/>
                <a:gd name="T73" fmla="*/ 239 h 288"/>
                <a:gd name="T74" fmla="*/ 157 w 275"/>
                <a:gd name="T75" fmla="*/ 243 h 288"/>
                <a:gd name="T76" fmla="*/ 129 w 275"/>
                <a:gd name="T77" fmla="*/ 247 h 288"/>
                <a:gd name="T78" fmla="*/ 102 w 275"/>
                <a:gd name="T79" fmla="*/ 254 h 288"/>
                <a:gd name="T80" fmla="*/ 75 w 275"/>
                <a:gd name="T81" fmla="*/ 263 h 288"/>
                <a:gd name="T82" fmla="*/ 50 w 275"/>
                <a:gd name="T83" fmla="*/ 275 h 288"/>
                <a:gd name="T84" fmla="*/ 26 w 275"/>
                <a:gd name="T85" fmla="*/ 288 h 288"/>
                <a:gd name="T86" fmla="*/ 0 w 275"/>
                <a:gd name="T87" fmla="*/ 195 h 288"/>
                <a:gd name="T88" fmla="*/ 19 w 275"/>
                <a:gd name="T89" fmla="*/ 100 h 288"/>
                <a:gd name="T90" fmla="*/ 46 w 275"/>
                <a:gd name="T91" fmla="*/ 63 h 288"/>
                <a:gd name="T92" fmla="*/ 81 w 275"/>
                <a:gd name="T93" fmla="*/ 33 h 288"/>
                <a:gd name="T94" fmla="*/ 121 w 275"/>
                <a:gd name="T95" fmla="*/ 11 h 288"/>
                <a:gd name="T96" fmla="*/ 165 w 275"/>
                <a:gd name="T97" fmla="*/ 0 h 288"/>
                <a:gd name="T98" fmla="*/ 200 w 275"/>
                <a:gd name="T99" fmla="*/ 5 h 288"/>
                <a:gd name="T100" fmla="*/ 232 w 275"/>
                <a:gd name="T101" fmla="*/ 20 h 288"/>
                <a:gd name="T102" fmla="*/ 257 w 275"/>
                <a:gd name="T103" fmla="*/ 42 h 288"/>
                <a:gd name="T104" fmla="*/ 273 w 275"/>
                <a:gd name="T105" fmla="*/ 72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5" h="288">
                  <a:moveTo>
                    <a:pt x="273" y="72"/>
                  </a:moveTo>
                  <a:lnTo>
                    <a:pt x="275" y="84"/>
                  </a:lnTo>
                  <a:lnTo>
                    <a:pt x="272" y="94"/>
                  </a:lnTo>
                  <a:lnTo>
                    <a:pt x="269" y="103"/>
                  </a:lnTo>
                  <a:lnTo>
                    <a:pt x="263" y="111"/>
                  </a:lnTo>
                  <a:lnTo>
                    <a:pt x="256" y="119"/>
                  </a:lnTo>
                  <a:lnTo>
                    <a:pt x="249" y="127"/>
                  </a:lnTo>
                  <a:lnTo>
                    <a:pt x="241" y="136"/>
                  </a:lnTo>
                  <a:lnTo>
                    <a:pt x="234" y="144"/>
                  </a:lnTo>
                  <a:lnTo>
                    <a:pt x="226" y="142"/>
                  </a:lnTo>
                  <a:lnTo>
                    <a:pt x="219" y="142"/>
                  </a:lnTo>
                  <a:lnTo>
                    <a:pt x="212" y="144"/>
                  </a:lnTo>
                  <a:lnTo>
                    <a:pt x="205" y="145"/>
                  </a:lnTo>
                  <a:lnTo>
                    <a:pt x="199" y="147"/>
                  </a:lnTo>
                  <a:lnTo>
                    <a:pt x="192" y="151"/>
                  </a:lnTo>
                  <a:lnTo>
                    <a:pt x="186" y="154"/>
                  </a:lnTo>
                  <a:lnTo>
                    <a:pt x="180" y="159"/>
                  </a:lnTo>
                  <a:lnTo>
                    <a:pt x="171" y="168"/>
                  </a:lnTo>
                  <a:lnTo>
                    <a:pt x="165" y="179"/>
                  </a:lnTo>
                  <a:lnTo>
                    <a:pt x="164" y="192"/>
                  </a:lnTo>
                  <a:lnTo>
                    <a:pt x="164" y="204"/>
                  </a:lnTo>
                  <a:lnTo>
                    <a:pt x="169" y="213"/>
                  </a:lnTo>
                  <a:lnTo>
                    <a:pt x="177" y="221"/>
                  </a:lnTo>
                  <a:lnTo>
                    <a:pt x="186" y="227"/>
                  </a:lnTo>
                  <a:lnTo>
                    <a:pt x="195" y="231"/>
                  </a:lnTo>
                  <a:lnTo>
                    <a:pt x="202" y="231"/>
                  </a:lnTo>
                  <a:lnTo>
                    <a:pt x="208" y="230"/>
                  </a:lnTo>
                  <a:lnTo>
                    <a:pt x="213" y="229"/>
                  </a:lnTo>
                  <a:lnTo>
                    <a:pt x="220" y="227"/>
                  </a:lnTo>
                  <a:lnTo>
                    <a:pt x="225" y="223"/>
                  </a:lnTo>
                  <a:lnTo>
                    <a:pt x="230" y="220"/>
                  </a:lnTo>
                  <a:lnTo>
                    <a:pt x="234" y="215"/>
                  </a:lnTo>
                  <a:lnTo>
                    <a:pt x="238" y="209"/>
                  </a:lnTo>
                  <a:lnTo>
                    <a:pt x="239" y="199"/>
                  </a:lnTo>
                  <a:lnTo>
                    <a:pt x="237" y="190"/>
                  </a:lnTo>
                  <a:lnTo>
                    <a:pt x="232" y="182"/>
                  </a:lnTo>
                  <a:lnTo>
                    <a:pt x="223" y="178"/>
                  </a:lnTo>
                  <a:lnTo>
                    <a:pt x="215" y="179"/>
                  </a:lnTo>
                  <a:lnTo>
                    <a:pt x="207" y="182"/>
                  </a:lnTo>
                  <a:lnTo>
                    <a:pt x="201" y="185"/>
                  </a:lnTo>
                  <a:lnTo>
                    <a:pt x="196" y="192"/>
                  </a:lnTo>
                  <a:lnTo>
                    <a:pt x="197" y="195"/>
                  </a:lnTo>
                  <a:lnTo>
                    <a:pt x="199" y="198"/>
                  </a:lnTo>
                  <a:lnTo>
                    <a:pt x="200" y="200"/>
                  </a:lnTo>
                  <a:lnTo>
                    <a:pt x="202" y="202"/>
                  </a:lnTo>
                  <a:lnTo>
                    <a:pt x="213" y="202"/>
                  </a:lnTo>
                  <a:lnTo>
                    <a:pt x="213" y="204"/>
                  </a:lnTo>
                  <a:lnTo>
                    <a:pt x="213" y="205"/>
                  </a:lnTo>
                  <a:lnTo>
                    <a:pt x="215" y="206"/>
                  </a:lnTo>
                  <a:lnTo>
                    <a:pt x="216" y="207"/>
                  </a:lnTo>
                  <a:lnTo>
                    <a:pt x="208" y="212"/>
                  </a:lnTo>
                  <a:lnTo>
                    <a:pt x="201" y="213"/>
                  </a:lnTo>
                  <a:lnTo>
                    <a:pt x="194" y="212"/>
                  </a:lnTo>
                  <a:lnTo>
                    <a:pt x="188" y="207"/>
                  </a:lnTo>
                  <a:lnTo>
                    <a:pt x="187" y="200"/>
                  </a:lnTo>
                  <a:lnTo>
                    <a:pt x="186" y="195"/>
                  </a:lnTo>
                  <a:lnTo>
                    <a:pt x="187" y="191"/>
                  </a:lnTo>
                  <a:lnTo>
                    <a:pt x="187" y="184"/>
                  </a:lnTo>
                  <a:lnTo>
                    <a:pt x="189" y="178"/>
                  </a:lnTo>
                  <a:lnTo>
                    <a:pt x="193" y="174"/>
                  </a:lnTo>
                  <a:lnTo>
                    <a:pt x="197" y="169"/>
                  </a:lnTo>
                  <a:lnTo>
                    <a:pt x="203" y="167"/>
                  </a:lnTo>
                  <a:lnTo>
                    <a:pt x="210" y="166"/>
                  </a:lnTo>
                  <a:lnTo>
                    <a:pt x="217" y="166"/>
                  </a:lnTo>
                  <a:lnTo>
                    <a:pt x="224" y="166"/>
                  </a:lnTo>
                  <a:lnTo>
                    <a:pt x="231" y="168"/>
                  </a:lnTo>
                  <a:lnTo>
                    <a:pt x="247" y="184"/>
                  </a:lnTo>
                  <a:lnTo>
                    <a:pt x="251" y="202"/>
                  </a:lnTo>
                  <a:lnTo>
                    <a:pt x="249" y="222"/>
                  </a:lnTo>
                  <a:lnTo>
                    <a:pt x="242" y="238"/>
                  </a:lnTo>
                  <a:lnTo>
                    <a:pt x="228" y="238"/>
                  </a:lnTo>
                  <a:lnTo>
                    <a:pt x="213" y="238"/>
                  </a:lnTo>
                  <a:lnTo>
                    <a:pt x="200" y="238"/>
                  </a:lnTo>
                  <a:lnTo>
                    <a:pt x="185" y="239"/>
                  </a:lnTo>
                  <a:lnTo>
                    <a:pt x="171" y="240"/>
                  </a:lnTo>
                  <a:lnTo>
                    <a:pt x="157" y="243"/>
                  </a:lnTo>
                  <a:lnTo>
                    <a:pt x="143" y="245"/>
                  </a:lnTo>
                  <a:lnTo>
                    <a:pt x="129" y="247"/>
                  </a:lnTo>
                  <a:lnTo>
                    <a:pt x="116" y="251"/>
                  </a:lnTo>
                  <a:lnTo>
                    <a:pt x="102" y="254"/>
                  </a:lnTo>
                  <a:lnTo>
                    <a:pt x="88" y="259"/>
                  </a:lnTo>
                  <a:lnTo>
                    <a:pt x="75" y="263"/>
                  </a:lnTo>
                  <a:lnTo>
                    <a:pt x="63" y="269"/>
                  </a:lnTo>
                  <a:lnTo>
                    <a:pt x="50" y="275"/>
                  </a:lnTo>
                  <a:lnTo>
                    <a:pt x="37" y="281"/>
                  </a:lnTo>
                  <a:lnTo>
                    <a:pt x="26" y="288"/>
                  </a:lnTo>
                  <a:lnTo>
                    <a:pt x="7" y="246"/>
                  </a:lnTo>
                  <a:lnTo>
                    <a:pt x="0" y="195"/>
                  </a:lnTo>
                  <a:lnTo>
                    <a:pt x="5" y="145"/>
                  </a:lnTo>
                  <a:lnTo>
                    <a:pt x="19" y="100"/>
                  </a:lnTo>
                  <a:lnTo>
                    <a:pt x="32" y="80"/>
                  </a:lnTo>
                  <a:lnTo>
                    <a:pt x="46" y="63"/>
                  </a:lnTo>
                  <a:lnTo>
                    <a:pt x="63" y="47"/>
                  </a:lnTo>
                  <a:lnTo>
                    <a:pt x="81" y="33"/>
                  </a:lnTo>
                  <a:lnTo>
                    <a:pt x="101" y="22"/>
                  </a:lnTo>
                  <a:lnTo>
                    <a:pt x="121" y="11"/>
                  </a:lnTo>
                  <a:lnTo>
                    <a:pt x="143" y="4"/>
                  </a:lnTo>
                  <a:lnTo>
                    <a:pt x="165" y="0"/>
                  </a:lnTo>
                  <a:lnTo>
                    <a:pt x="182" y="2"/>
                  </a:lnTo>
                  <a:lnTo>
                    <a:pt x="200" y="5"/>
                  </a:lnTo>
                  <a:lnTo>
                    <a:pt x="216" y="12"/>
                  </a:lnTo>
                  <a:lnTo>
                    <a:pt x="232" y="20"/>
                  </a:lnTo>
                  <a:lnTo>
                    <a:pt x="246" y="30"/>
                  </a:lnTo>
                  <a:lnTo>
                    <a:pt x="257" y="42"/>
                  </a:lnTo>
                  <a:lnTo>
                    <a:pt x="266" y="56"/>
                  </a:lnTo>
                  <a:lnTo>
                    <a:pt x="273" y="72"/>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37"/>
            <p:cNvSpPr>
              <a:spLocks/>
            </p:cNvSpPr>
            <p:nvPr/>
          </p:nvSpPr>
          <p:spPr bwMode="auto">
            <a:xfrm>
              <a:off x="4918" y="3329"/>
              <a:ext cx="14" cy="32"/>
            </a:xfrm>
            <a:custGeom>
              <a:avLst/>
              <a:gdLst>
                <a:gd name="T0" fmla="*/ 17 w 26"/>
                <a:gd name="T1" fmla="*/ 63 h 63"/>
                <a:gd name="T2" fmla="*/ 14 w 26"/>
                <a:gd name="T3" fmla="*/ 52 h 63"/>
                <a:gd name="T4" fmla="*/ 10 w 26"/>
                <a:gd name="T5" fmla="*/ 40 h 63"/>
                <a:gd name="T6" fmla="*/ 7 w 26"/>
                <a:gd name="T7" fmla="*/ 30 h 63"/>
                <a:gd name="T8" fmla="*/ 0 w 26"/>
                <a:gd name="T9" fmla="*/ 19 h 63"/>
                <a:gd name="T10" fmla="*/ 2 w 26"/>
                <a:gd name="T11" fmla="*/ 14 h 63"/>
                <a:gd name="T12" fmla="*/ 7 w 26"/>
                <a:gd name="T13" fmla="*/ 8 h 63"/>
                <a:gd name="T14" fmla="*/ 11 w 26"/>
                <a:gd name="T15" fmla="*/ 4 h 63"/>
                <a:gd name="T16" fmla="*/ 16 w 26"/>
                <a:gd name="T17" fmla="*/ 0 h 63"/>
                <a:gd name="T18" fmla="*/ 24 w 26"/>
                <a:gd name="T19" fmla="*/ 12 h 63"/>
                <a:gd name="T20" fmla="*/ 26 w 26"/>
                <a:gd name="T21" fmla="*/ 27 h 63"/>
                <a:gd name="T22" fmla="*/ 23 w 26"/>
                <a:gd name="T23" fmla="*/ 46 h 63"/>
                <a:gd name="T24" fmla="*/ 17 w 26"/>
                <a:gd name="T25"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63">
                  <a:moveTo>
                    <a:pt x="17" y="63"/>
                  </a:moveTo>
                  <a:lnTo>
                    <a:pt x="14" y="52"/>
                  </a:lnTo>
                  <a:lnTo>
                    <a:pt x="10" y="40"/>
                  </a:lnTo>
                  <a:lnTo>
                    <a:pt x="7" y="30"/>
                  </a:lnTo>
                  <a:lnTo>
                    <a:pt x="0" y="19"/>
                  </a:lnTo>
                  <a:lnTo>
                    <a:pt x="2" y="14"/>
                  </a:lnTo>
                  <a:lnTo>
                    <a:pt x="7" y="8"/>
                  </a:lnTo>
                  <a:lnTo>
                    <a:pt x="11" y="4"/>
                  </a:lnTo>
                  <a:lnTo>
                    <a:pt x="16" y="0"/>
                  </a:lnTo>
                  <a:lnTo>
                    <a:pt x="24" y="12"/>
                  </a:lnTo>
                  <a:lnTo>
                    <a:pt x="26" y="27"/>
                  </a:lnTo>
                  <a:lnTo>
                    <a:pt x="23" y="46"/>
                  </a:lnTo>
                  <a:lnTo>
                    <a:pt x="17" y="63"/>
                  </a:lnTo>
                  <a:close/>
                </a:path>
              </a:pathLst>
            </a:custGeom>
            <a:solidFill>
              <a:srgbClr val="D2A5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38"/>
            <p:cNvSpPr>
              <a:spLocks/>
            </p:cNvSpPr>
            <p:nvPr/>
          </p:nvSpPr>
          <p:spPr bwMode="auto">
            <a:xfrm>
              <a:off x="4665" y="3343"/>
              <a:ext cx="57" cy="38"/>
            </a:xfrm>
            <a:custGeom>
              <a:avLst/>
              <a:gdLst>
                <a:gd name="T0" fmla="*/ 112 w 114"/>
                <a:gd name="T1" fmla="*/ 76 h 76"/>
                <a:gd name="T2" fmla="*/ 107 w 114"/>
                <a:gd name="T3" fmla="*/ 73 h 76"/>
                <a:gd name="T4" fmla="*/ 104 w 114"/>
                <a:gd name="T5" fmla="*/ 67 h 76"/>
                <a:gd name="T6" fmla="*/ 99 w 114"/>
                <a:gd name="T7" fmla="*/ 63 h 76"/>
                <a:gd name="T8" fmla="*/ 97 w 114"/>
                <a:gd name="T9" fmla="*/ 57 h 76"/>
                <a:gd name="T10" fmla="*/ 92 w 114"/>
                <a:gd name="T11" fmla="*/ 52 h 76"/>
                <a:gd name="T12" fmla="*/ 89 w 114"/>
                <a:gd name="T13" fmla="*/ 49 h 76"/>
                <a:gd name="T14" fmla="*/ 83 w 114"/>
                <a:gd name="T15" fmla="*/ 46 h 76"/>
                <a:gd name="T16" fmla="*/ 77 w 114"/>
                <a:gd name="T17" fmla="*/ 45 h 76"/>
                <a:gd name="T18" fmla="*/ 70 w 114"/>
                <a:gd name="T19" fmla="*/ 49 h 76"/>
                <a:gd name="T20" fmla="*/ 64 w 114"/>
                <a:gd name="T21" fmla="*/ 50 h 76"/>
                <a:gd name="T22" fmla="*/ 55 w 114"/>
                <a:gd name="T23" fmla="*/ 52 h 76"/>
                <a:gd name="T24" fmla="*/ 47 w 114"/>
                <a:gd name="T25" fmla="*/ 53 h 76"/>
                <a:gd name="T26" fmla="*/ 38 w 114"/>
                <a:gd name="T27" fmla="*/ 53 h 76"/>
                <a:gd name="T28" fmla="*/ 30 w 114"/>
                <a:gd name="T29" fmla="*/ 55 h 76"/>
                <a:gd name="T30" fmla="*/ 22 w 114"/>
                <a:gd name="T31" fmla="*/ 56 h 76"/>
                <a:gd name="T32" fmla="*/ 14 w 114"/>
                <a:gd name="T33" fmla="*/ 58 h 76"/>
                <a:gd name="T34" fmla="*/ 11 w 114"/>
                <a:gd name="T35" fmla="*/ 51 h 76"/>
                <a:gd name="T36" fmla="*/ 7 w 114"/>
                <a:gd name="T37" fmla="*/ 44 h 76"/>
                <a:gd name="T38" fmla="*/ 4 w 114"/>
                <a:gd name="T39" fmla="*/ 37 h 76"/>
                <a:gd name="T40" fmla="*/ 0 w 114"/>
                <a:gd name="T41" fmla="*/ 30 h 76"/>
                <a:gd name="T42" fmla="*/ 8 w 114"/>
                <a:gd name="T43" fmla="*/ 26 h 76"/>
                <a:gd name="T44" fmla="*/ 17 w 114"/>
                <a:gd name="T45" fmla="*/ 20 h 76"/>
                <a:gd name="T46" fmla="*/ 26 w 114"/>
                <a:gd name="T47" fmla="*/ 15 h 76"/>
                <a:gd name="T48" fmla="*/ 34 w 114"/>
                <a:gd name="T49" fmla="*/ 10 h 76"/>
                <a:gd name="T50" fmla="*/ 43 w 114"/>
                <a:gd name="T51" fmla="*/ 5 h 76"/>
                <a:gd name="T52" fmla="*/ 52 w 114"/>
                <a:gd name="T53" fmla="*/ 2 h 76"/>
                <a:gd name="T54" fmla="*/ 61 w 114"/>
                <a:gd name="T55" fmla="*/ 0 h 76"/>
                <a:gd name="T56" fmla="*/ 70 w 114"/>
                <a:gd name="T57" fmla="*/ 2 h 76"/>
                <a:gd name="T58" fmla="*/ 80 w 114"/>
                <a:gd name="T59" fmla="*/ 7 h 76"/>
                <a:gd name="T60" fmla="*/ 88 w 114"/>
                <a:gd name="T61" fmla="*/ 14 h 76"/>
                <a:gd name="T62" fmla="*/ 97 w 114"/>
                <a:gd name="T63" fmla="*/ 22 h 76"/>
                <a:gd name="T64" fmla="*/ 104 w 114"/>
                <a:gd name="T65" fmla="*/ 32 h 76"/>
                <a:gd name="T66" fmla="*/ 110 w 114"/>
                <a:gd name="T67" fmla="*/ 42 h 76"/>
                <a:gd name="T68" fmla="*/ 113 w 114"/>
                <a:gd name="T69" fmla="*/ 52 h 76"/>
                <a:gd name="T70" fmla="*/ 114 w 114"/>
                <a:gd name="T71" fmla="*/ 64 h 76"/>
                <a:gd name="T72" fmla="*/ 112 w 114"/>
                <a:gd name="T73"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4" h="76">
                  <a:moveTo>
                    <a:pt x="112" y="76"/>
                  </a:moveTo>
                  <a:lnTo>
                    <a:pt x="107" y="73"/>
                  </a:lnTo>
                  <a:lnTo>
                    <a:pt x="104" y="67"/>
                  </a:lnTo>
                  <a:lnTo>
                    <a:pt x="99" y="63"/>
                  </a:lnTo>
                  <a:lnTo>
                    <a:pt x="97" y="57"/>
                  </a:lnTo>
                  <a:lnTo>
                    <a:pt x="92" y="52"/>
                  </a:lnTo>
                  <a:lnTo>
                    <a:pt x="89" y="49"/>
                  </a:lnTo>
                  <a:lnTo>
                    <a:pt x="83" y="46"/>
                  </a:lnTo>
                  <a:lnTo>
                    <a:pt x="77" y="45"/>
                  </a:lnTo>
                  <a:lnTo>
                    <a:pt x="70" y="49"/>
                  </a:lnTo>
                  <a:lnTo>
                    <a:pt x="64" y="50"/>
                  </a:lnTo>
                  <a:lnTo>
                    <a:pt x="55" y="52"/>
                  </a:lnTo>
                  <a:lnTo>
                    <a:pt x="47" y="53"/>
                  </a:lnTo>
                  <a:lnTo>
                    <a:pt x="38" y="53"/>
                  </a:lnTo>
                  <a:lnTo>
                    <a:pt x="30" y="55"/>
                  </a:lnTo>
                  <a:lnTo>
                    <a:pt x="22" y="56"/>
                  </a:lnTo>
                  <a:lnTo>
                    <a:pt x="14" y="58"/>
                  </a:lnTo>
                  <a:lnTo>
                    <a:pt x="11" y="51"/>
                  </a:lnTo>
                  <a:lnTo>
                    <a:pt x="7" y="44"/>
                  </a:lnTo>
                  <a:lnTo>
                    <a:pt x="4" y="37"/>
                  </a:lnTo>
                  <a:lnTo>
                    <a:pt x="0" y="30"/>
                  </a:lnTo>
                  <a:lnTo>
                    <a:pt x="8" y="26"/>
                  </a:lnTo>
                  <a:lnTo>
                    <a:pt x="17" y="20"/>
                  </a:lnTo>
                  <a:lnTo>
                    <a:pt x="26" y="15"/>
                  </a:lnTo>
                  <a:lnTo>
                    <a:pt x="34" y="10"/>
                  </a:lnTo>
                  <a:lnTo>
                    <a:pt x="43" y="5"/>
                  </a:lnTo>
                  <a:lnTo>
                    <a:pt x="52" y="2"/>
                  </a:lnTo>
                  <a:lnTo>
                    <a:pt x="61" y="0"/>
                  </a:lnTo>
                  <a:lnTo>
                    <a:pt x="70" y="2"/>
                  </a:lnTo>
                  <a:lnTo>
                    <a:pt x="80" y="7"/>
                  </a:lnTo>
                  <a:lnTo>
                    <a:pt x="88" y="14"/>
                  </a:lnTo>
                  <a:lnTo>
                    <a:pt x="97" y="22"/>
                  </a:lnTo>
                  <a:lnTo>
                    <a:pt x="104" y="32"/>
                  </a:lnTo>
                  <a:lnTo>
                    <a:pt x="110" y="42"/>
                  </a:lnTo>
                  <a:lnTo>
                    <a:pt x="113" y="52"/>
                  </a:lnTo>
                  <a:lnTo>
                    <a:pt x="114" y="64"/>
                  </a:lnTo>
                  <a:lnTo>
                    <a:pt x="112" y="76"/>
                  </a:lnTo>
                  <a:close/>
                </a:path>
              </a:pathLst>
            </a:custGeom>
            <a:solidFill>
              <a:srgbClr val="D2A5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39"/>
            <p:cNvSpPr>
              <a:spLocks/>
            </p:cNvSpPr>
            <p:nvPr/>
          </p:nvSpPr>
          <p:spPr bwMode="auto">
            <a:xfrm>
              <a:off x="4707" y="3390"/>
              <a:ext cx="325" cy="375"/>
            </a:xfrm>
            <a:custGeom>
              <a:avLst/>
              <a:gdLst>
                <a:gd name="T0" fmla="*/ 567 w 651"/>
                <a:gd name="T1" fmla="*/ 87 h 750"/>
                <a:gd name="T2" fmla="*/ 619 w 651"/>
                <a:gd name="T3" fmla="*/ 174 h 750"/>
                <a:gd name="T4" fmla="*/ 651 w 651"/>
                <a:gd name="T5" fmla="*/ 267 h 750"/>
                <a:gd name="T6" fmla="*/ 628 w 651"/>
                <a:gd name="T7" fmla="*/ 288 h 750"/>
                <a:gd name="T8" fmla="*/ 601 w 651"/>
                <a:gd name="T9" fmla="*/ 304 h 750"/>
                <a:gd name="T10" fmla="*/ 579 w 651"/>
                <a:gd name="T11" fmla="*/ 292 h 750"/>
                <a:gd name="T12" fmla="*/ 561 w 651"/>
                <a:gd name="T13" fmla="*/ 237 h 750"/>
                <a:gd name="T14" fmla="*/ 554 w 651"/>
                <a:gd name="T15" fmla="*/ 179 h 750"/>
                <a:gd name="T16" fmla="*/ 553 w 651"/>
                <a:gd name="T17" fmla="*/ 154 h 750"/>
                <a:gd name="T18" fmla="*/ 530 w 651"/>
                <a:gd name="T19" fmla="*/ 184 h 750"/>
                <a:gd name="T20" fmla="*/ 536 w 651"/>
                <a:gd name="T21" fmla="*/ 288 h 750"/>
                <a:gd name="T22" fmla="*/ 552 w 651"/>
                <a:gd name="T23" fmla="*/ 373 h 750"/>
                <a:gd name="T24" fmla="*/ 556 w 651"/>
                <a:gd name="T25" fmla="*/ 459 h 750"/>
                <a:gd name="T26" fmla="*/ 520 w 651"/>
                <a:gd name="T27" fmla="*/ 532 h 750"/>
                <a:gd name="T28" fmla="*/ 463 w 651"/>
                <a:gd name="T29" fmla="*/ 576 h 750"/>
                <a:gd name="T30" fmla="*/ 400 w 651"/>
                <a:gd name="T31" fmla="*/ 603 h 750"/>
                <a:gd name="T32" fmla="*/ 331 w 651"/>
                <a:gd name="T33" fmla="*/ 617 h 750"/>
                <a:gd name="T34" fmla="*/ 260 w 651"/>
                <a:gd name="T35" fmla="*/ 618 h 750"/>
                <a:gd name="T36" fmla="*/ 188 w 651"/>
                <a:gd name="T37" fmla="*/ 609 h 750"/>
                <a:gd name="T38" fmla="*/ 166 w 651"/>
                <a:gd name="T39" fmla="*/ 599 h 750"/>
                <a:gd name="T40" fmla="*/ 143 w 651"/>
                <a:gd name="T41" fmla="*/ 587 h 750"/>
                <a:gd name="T42" fmla="*/ 126 w 651"/>
                <a:gd name="T43" fmla="*/ 576 h 750"/>
                <a:gd name="T44" fmla="*/ 119 w 651"/>
                <a:gd name="T45" fmla="*/ 583 h 750"/>
                <a:gd name="T46" fmla="*/ 129 w 651"/>
                <a:gd name="T47" fmla="*/ 599 h 750"/>
                <a:gd name="T48" fmla="*/ 143 w 651"/>
                <a:gd name="T49" fmla="*/ 613 h 750"/>
                <a:gd name="T50" fmla="*/ 149 w 651"/>
                <a:gd name="T51" fmla="*/ 654 h 750"/>
                <a:gd name="T52" fmla="*/ 129 w 651"/>
                <a:gd name="T53" fmla="*/ 750 h 750"/>
                <a:gd name="T54" fmla="*/ 76 w 651"/>
                <a:gd name="T55" fmla="*/ 737 h 750"/>
                <a:gd name="T56" fmla="*/ 30 w 651"/>
                <a:gd name="T57" fmla="*/ 709 h 750"/>
                <a:gd name="T58" fmla="*/ 0 w 651"/>
                <a:gd name="T59" fmla="*/ 645 h 750"/>
                <a:gd name="T60" fmla="*/ 12 w 651"/>
                <a:gd name="T61" fmla="*/ 534 h 750"/>
                <a:gd name="T62" fmla="*/ 65 w 651"/>
                <a:gd name="T63" fmla="*/ 439 h 750"/>
                <a:gd name="T64" fmla="*/ 108 w 651"/>
                <a:gd name="T65" fmla="*/ 419 h 750"/>
                <a:gd name="T66" fmla="*/ 133 w 651"/>
                <a:gd name="T67" fmla="*/ 424 h 750"/>
                <a:gd name="T68" fmla="*/ 157 w 651"/>
                <a:gd name="T69" fmla="*/ 418 h 750"/>
                <a:gd name="T70" fmla="*/ 186 w 651"/>
                <a:gd name="T71" fmla="*/ 380 h 750"/>
                <a:gd name="T72" fmla="*/ 190 w 651"/>
                <a:gd name="T73" fmla="*/ 329 h 750"/>
                <a:gd name="T74" fmla="*/ 198 w 651"/>
                <a:gd name="T75" fmla="*/ 277 h 750"/>
                <a:gd name="T76" fmla="*/ 206 w 651"/>
                <a:gd name="T77" fmla="*/ 217 h 750"/>
                <a:gd name="T78" fmla="*/ 171 w 651"/>
                <a:gd name="T79" fmla="*/ 251 h 750"/>
                <a:gd name="T80" fmla="*/ 161 w 651"/>
                <a:gd name="T81" fmla="*/ 325 h 750"/>
                <a:gd name="T82" fmla="*/ 139 w 651"/>
                <a:gd name="T83" fmla="*/ 391 h 750"/>
                <a:gd name="T84" fmla="*/ 119 w 651"/>
                <a:gd name="T85" fmla="*/ 389 h 750"/>
                <a:gd name="T86" fmla="*/ 103 w 651"/>
                <a:gd name="T87" fmla="*/ 378 h 750"/>
                <a:gd name="T88" fmla="*/ 87 w 651"/>
                <a:gd name="T89" fmla="*/ 338 h 750"/>
                <a:gd name="T90" fmla="*/ 93 w 651"/>
                <a:gd name="T91" fmla="*/ 253 h 750"/>
                <a:gd name="T92" fmla="*/ 122 w 651"/>
                <a:gd name="T93" fmla="*/ 171 h 750"/>
                <a:gd name="T94" fmla="*/ 152 w 651"/>
                <a:gd name="T95" fmla="*/ 109 h 750"/>
                <a:gd name="T96" fmla="*/ 192 w 651"/>
                <a:gd name="T97" fmla="*/ 67 h 750"/>
                <a:gd name="T98" fmla="*/ 242 w 651"/>
                <a:gd name="T99" fmla="*/ 34 h 750"/>
                <a:gd name="T100" fmla="*/ 298 w 651"/>
                <a:gd name="T101" fmla="*/ 14 h 750"/>
                <a:gd name="T102" fmla="*/ 357 w 651"/>
                <a:gd name="T103" fmla="*/ 3 h 750"/>
                <a:gd name="T104" fmla="*/ 414 w 651"/>
                <a:gd name="T105" fmla="*/ 2 h 750"/>
                <a:gd name="T106" fmla="*/ 461 w 651"/>
                <a:gd name="T107" fmla="*/ 12 h 750"/>
                <a:gd name="T108" fmla="*/ 503 w 651"/>
                <a:gd name="T109" fmla="*/ 31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51" h="750">
                  <a:moveTo>
                    <a:pt x="516" y="40"/>
                  </a:moveTo>
                  <a:lnTo>
                    <a:pt x="544" y="63"/>
                  </a:lnTo>
                  <a:lnTo>
                    <a:pt x="567" y="87"/>
                  </a:lnTo>
                  <a:lnTo>
                    <a:pt x="586" y="115"/>
                  </a:lnTo>
                  <a:lnTo>
                    <a:pt x="604" y="143"/>
                  </a:lnTo>
                  <a:lnTo>
                    <a:pt x="619" y="174"/>
                  </a:lnTo>
                  <a:lnTo>
                    <a:pt x="630" y="204"/>
                  </a:lnTo>
                  <a:lnTo>
                    <a:pt x="642" y="236"/>
                  </a:lnTo>
                  <a:lnTo>
                    <a:pt x="651" y="267"/>
                  </a:lnTo>
                  <a:lnTo>
                    <a:pt x="643" y="274"/>
                  </a:lnTo>
                  <a:lnTo>
                    <a:pt x="636" y="281"/>
                  </a:lnTo>
                  <a:lnTo>
                    <a:pt x="628" y="288"/>
                  </a:lnTo>
                  <a:lnTo>
                    <a:pt x="619" y="293"/>
                  </a:lnTo>
                  <a:lnTo>
                    <a:pt x="611" y="299"/>
                  </a:lnTo>
                  <a:lnTo>
                    <a:pt x="601" y="304"/>
                  </a:lnTo>
                  <a:lnTo>
                    <a:pt x="592" y="308"/>
                  </a:lnTo>
                  <a:lnTo>
                    <a:pt x="583" y="312"/>
                  </a:lnTo>
                  <a:lnTo>
                    <a:pt x="579" y="292"/>
                  </a:lnTo>
                  <a:lnTo>
                    <a:pt x="574" y="274"/>
                  </a:lnTo>
                  <a:lnTo>
                    <a:pt x="568" y="255"/>
                  </a:lnTo>
                  <a:lnTo>
                    <a:pt x="561" y="237"/>
                  </a:lnTo>
                  <a:lnTo>
                    <a:pt x="555" y="219"/>
                  </a:lnTo>
                  <a:lnTo>
                    <a:pt x="553" y="199"/>
                  </a:lnTo>
                  <a:lnTo>
                    <a:pt x="554" y="179"/>
                  </a:lnTo>
                  <a:lnTo>
                    <a:pt x="560" y="160"/>
                  </a:lnTo>
                  <a:lnTo>
                    <a:pt x="556" y="156"/>
                  </a:lnTo>
                  <a:lnTo>
                    <a:pt x="553" y="154"/>
                  </a:lnTo>
                  <a:lnTo>
                    <a:pt x="548" y="153"/>
                  </a:lnTo>
                  <a:lnTo>
                    <a:pt x="544" y="153"/>
                  </a:lnTo>
                  <a:lnTo>
                    <a:pt x="530" y="184"/>
                  </a:lnTo>
                  <a:lnTo>
                    <a:pt x="528" y="219"/>
                  </a:lnTo>
                  <a:lnTo>
                    <a:pt x="531" y="253"/>
                  </a:lnTo>
                  <a:lnTo>
                    <a:pt x="536" y="288"/>
                  </a:lnTo>
                  <a:lnTo>
                    <a:pt x="540" y="315"/>
                  </a:lnTo>
                  <a:lnTo>
                    <a:pt x="546" y="344"/>
                  </a:lnTo>
                  <a:lnTo>
                    <a:pt x="552" y="373"/>
                  </a:lnTo>
                  <a:lnTo>
                    <a:pt x="556" y="402"/>
                  </a:lnTo>
                  <a:lnTo>
                    <a:pt x="559" y="432"/>
                  </a:lnTo>
                  <a:lnTo>
                    <a:pt x="556" y="459"/>
                  </a:lnTo>
                  <a:lnTo>
                    <a:pt x="549" y="487"/>
                  </a:lnTo>
                  <a:lnTo>
                    <a:pt x="537" y="513"/>
                  </a:lnTo>
                  <a:lnTo>
                    <a:pt x="520" y="532"/>
                  </a:lnTo>
                  <a:lnTo>
                    <a:pt x="501" y="549"/>
                  </a:lnTo>
                  <a:lnTo>
                    <a:pt x="483" y="563"/>
                  </a:lnTo>
                  <a:lnTo>
                    <a:pt x="463" y="576"/>
                  </a:lnTo>
                  <a:lnTo>
                    <a:pt x="442" y="587"/>
                  </a:lnTo>
                  <a:lnTo>
                    <a:pt x="422" y="596"/>
                  </a:lnTo>
                  <a:lnTo>
                    <a:pt x="400" y="603"/>
                  </a:lnTo>
                  <a:lnTo>
                    <a:pt x="377" y="609"/>
                  </a:lnTo>
                  <a:lnTo>
                    <a:pt x="354" y="614"/>
                  </a:lnTo>
                  <a:lnTo>
                    <a:pt x="331" y="617"/>
                  </a:lnTo>
                  <a:lnTo>
                    <a:pt x="308" y="618"/>
                  </a:lnTo>
                  <a:lnTo>
                    <a:pt x="283" y="619"/>
                  </a:lnTo>
                  <a:lnTo>
                    <a:pt x="260" y="618"/>
                  </a:lnTo>
                  <a:lnTo>
                    <a:pt x="236" y="616"/>
                  </a:lnTo>
                  <a:lnTo>
                    <a:pt x="212" y="614"/>
                  </a:lnTo>
                  <a:lnTo>
                    <a:pt x="188" y="609"/>
                  </a:lnTo>
                  <a:lnTo>
                    <a:pt x="181" y="606"/>
                  </a:lnTo>
                  <a:lnTo>
                    <a:pt x="173" y="601"/>
                  </a:lnTo>
                  <a:lnTo>
                    <a:pt x="166" y="599"/>
                  </a:lnTo>
                  <a:lnTo>
                    <a:pt x="158" y="595"/>
                  </a:lnTo>
                  <a:lnTo>
                    <a:pt x="150" y="592"/>
                  </a:lnTo>
                  <a:lnTo>
                    <a:pt x="143" y="587"/>
                  </a:lnTo>
                  <a:lnTo>
                    <a:pt x="136" y="581"/>
                  </a:lnTo>
                  <a:lnTo>
                    <a:pt x="130" y="576"/>
                  </a:lnTo>
                  <a:lnTo>
                    <a:pt x="126" y="576"/>
                  </a:lnTo>
                  <a:lnTo>
                    <a:pt x="123" y="577"/>
                  </a:lnTo>
                  <a:lnTo>
                    <a:pt x="120" y="579"/>
                  </a:lnTo>
                  <a:lnTo>
                    <a:pt x="119" y="583"/>
                  </a:lnTo>
                  <a:lnTo>
                    <a:pt x="122" y="588"/>
                  </a:lnTo>
                  <a:lnTo>
                    <a:pt x="126" y="594"/>
                  </a:lnTo>
                  <a:lnTo>
                    <a:pt x="129" y="599"/>
                  </a:lnTo>
                  <a:lnTo>
                    <a:pt x="134" y="603"/>
                  </a:lnTo>
                  <a:lnTo>
                    <a:pt x="138" y="608"/>
                  </a:lnTo>
                  <a:lnTo>
                    <a:pt x="143" y="613"/>
                  </a:lnTo>
                  <a:lnTo>
                    <a:pt x="149" y="617"/>
                  </a:lnTo>
                  <a:lnTo>
                    <a:pt x="153" y="622"/>
                  </a:lnTo>
                  <a:lnTo>
                    <a:pt x="149" y="654"/>
                  </a:lnTo>
                  <a:lnTo>
                    <a:pt x="146" y="687"/>
                  </a:lnTo>
                  <a:lnTo>
                    <a:pt x="141" y="720"/>
                  </a:lnTo>
                  <a:lnTo>
                    <a:pt x="129" y="750"/>
                  </a:lnTo>
                  <a:lnTo>
                    <a:pt x="111" y="747"/>
                  </a:lnTo>
                  <a:lnTo>
                    <a:pt x="93" y="743"/>
                  </a:lnTo>
                  <a:lnTo>
                    <a:pt x="76" y="737"/>
                  </a:lnTo>
                  <a:lnTo>
                    <a:pt x="60" y="730"/>
                  </a:lnTo>
                  <a:lnTo>
                    <a:pt x="45" y="721"/>
                  </a:lnTo>
                  <a:lnTo>
                    <a:pt x="30" y="709"/>
                  </a:lnTo>
                  <a:lnTo>
                    <a:pt x="17" y="697"/>
                  </a:lnTo>
                  <a:lnTo>
                    <a:pt x="5" y="683"/>
                  </a:lnTo>
                  <a:lnTo>
                    <a:pt x="0" y="645"/>
                  </a:lnTo>
                  <a:lnTo>
                    <a:pt x="0" y="608"/>
                  </a:lnTo>
                  <a:lnTo>
                    <a:pt x="4" y="570"/>
                  </a:lnTo>
                  <a:lnTo>
                    <a:pt x="12" y="534"/>
                  </a:lnTo>
                  <a:lnTo>
                    <a:pt x="24" y="500"/>
                  </a:lnTo>
                  <a:lnTo>
                    <a:pt x="42" y="467"/>
                  </a:lnTo>
                  <a:lnTo>
                    <a:pt x="65" y="439"/>
                  </a:lnTo>
                  <a:lnTo>
                    <a:pt x="93" y="413"/>
                  </a:lnTo>
                  <a:lnTo>
                    <a:pt x="100" y="416"/>
                  </a:lnTo>
                  <a:lnTo>
                    <a:pt x="108" y="419"/>
                  </a:lnTo>
                  <a:lnTo>
                    <a:pt x="116" y="421"/>
                  </a:lnTo>
                  <a:lnTo>
                    <a:pt x="125" y="422"/>
                  </a:lnTo>
                  <a:lnTo>
                    <a:pt x="133" y="424"/>
                  </a:lnTo>
                  <a:lnTo>
                    <a:pt x="141" y="424"/>
                  </a:lnTo>
                  <a:lnTo>
                    <a:pt x="149" y="421"/>
                  </a:lnTo>
                  <a:lnTo>
                    <a:pt x="157" y="418"/>
                  </a:lnTo>
                  <a:lnTo>
                    <a:pt x="172" y="407"/>
                  </a:lnTo>
                  <a:lnTo>
                    <a:pt x="181" y="395"/>
                  </a:lnTo>
                  <a:lnTo>
                    <a:pt x="186" y="380"/>
                  </a:lnTo>
                  <a:lnTo>
                    <a:pt x="188" y="364"/>
                  </a:lnTo>
                  <a:lnTo>
                    <a:pt x="189" y="346"/>
                  </a:lnTo>
                  <a:lnTo>
                    <a:pt x="190" y="329"/>
                  </a:lnTo>
                  <a:lnTo>
                    <a:pt x="192" y="312"/>
                  </a:lnTo>
                  <a:lnTo>
                    <a:pt x="197" y="297"/>
                  </a:lnTo>
                  <a:lnTo>
                    <a:pt x="198" y="277"/>
                  </a:lnTo>
                  <a:lnTo>
                    <a:pt x="201" y="258"/>
                  </a:lnTo>
                  <a:lnTo>
                    <a:pt x="203" y="238"/>
                  </a:lnTo>
                  <a:lnTo>
                    <a:pt x="206" y="217"/>
                  </a:lnTo>
                  <a:lnTo>
                    <a:pt x="194" y="209"/>
                  </a:lnTo>
                  <a:lnTo>
                    <a:pt x="179" y="229"/>
                  </a:lnTo>
                  <a:lnTo>
                    <a:pt x="171" y="251"/>
                  </a:lnTo>
                  <a:lnTo>
                    <a:pt x="166" y="274"/>
                  </a:lnTo>
                  <a:lnTo>
                    <a:pt x="164" y="299"/>
                  </a:lnTo>
                  <a:lnTo>
                    <a:pt x="161" y="325"/>
                  </a:lnTo>
                  <a:lnTo>
                    <a:pt x="158" y="349"/>
                  </a:lnTo>
                  <a:lnTo>
                    <a:pt x="151" y="372"/>
                  </a:lnTo>
                  <a:lnTo>
                    <a:pt x="139" y="391"/>
                  </a:lnTo>
                  <a:lnTo>
                    <a:pt x="133" y="393"/>
                  </a:lnTo>
                  <a:lnTo>
                    <a:pt x="126" y="391"/>
                  </a:lnTo>
                  <a:lnTo>
                    <a:pt x="119" y="389"/>
                  </a:lnTo>
                  <a:lnTo>
                    <a:pt x="113" y="386"/>
                  </a:lnTo>
                  <a:lnTo>
                    <a:pt x="107" y="382"/>
                  </a:lnTo>
                  <a:lnTo>
                    <a:pt x="103" y="378"/>
                  </a:lnTo>
                  <a:lnTo>
                    <a:pt x="98" y="372"/>
                  </a:lnTo>
                  <a:lnTo>
                    <a:pt x="95" y="367"/>
                  </a:lnTo>
                  <a:lnTo>
                    <a:pt x="87" y="338"/>
                  </a:lnTo>
                  <a:lnTo>
                    <a:pt x="85" y="310"/>
                  </a:lnTo>
                  <a:lnTo>
                    <a:pt x="88" y="282"/>
                  </a:lnTo>
                  <a:lnTo>
                    <a:pt x="93" y="253"/>
                  </a:lnTo>
                  <a:lnTo>
                    <a:pt x="101" y="225"/>
                  </a:lnTo>
                  <a:lnTo>
                    <a:pt x="112" y="198"/>
                  </a:lnTo>
                  <a:lnTo>
                    <a:pt x="122" y="171"/>
                  </a:lnTo>
                  <a:lnTo>
                    <a:pt x="131" y="145"/>
                  </a:lnTo>
                  <a:lnTo>
                    <a:pt x="141" y="126"/>
                  </a:lnTo>
                  <a:lnTo>
                    <a:pt x="152" y="109"/>
                  </a:lnTo>
                  <a:lnTo>
                    <a:pt x="164" y="93"/>
                  </a:lnTo>
                  <a:lnTo>
                    <a:pt x="177" y="79"/>
                  </a:lnTo>
                  <a:lnTo>
                    <a:pt x="192" y="67"/>
                  </a:lnTo>
                  <a:lnTo>
                    <a:pt x="207" y="54"/>
                  </a:lnTo>
                  <a:lnTo>
                    <a:pt x="225" y="43"/>
                  </a:lnTo>
                  <a:lnTo>
                    <a:pt x="242" y="34"/>
                  </a:lnTo>
                  <a:lnTo>
                    <a:pt x="260" y="26"/>
                  </a:lnTo>
                  <a:lnTo>
                    <a:pt x="279" y="19"/>
                  </a:lnTo>
                  <a:lnTo>
                    <a:pt x="298" y="14"/>
                  </a:lnTo>
                  <a:lnTo>
                    <a:pt x="318" y="9"/>
                  </a:lnTo>
                  <a:lnTo>
                    <a:pt x="338" y="5"/>
                  </a:lnTo>
                  <a:lnTo>
                    <a:pt x="357" y="3"/>
                  </a:lnTo>
                  <a:lnTo>
                    <a:pt x="378" y="1"/>
                  </a:lnTo>
                  <a:lnTo>
                    <a:pt x="397" y="0"/>
                  </a:lnTo>
                  <a:lnTo>
                    <a:pt x="414" y="2"/>
                  </a:lnTo>
                  <a:lnTo>
                    <a:pt x="430" y="5"/>
                  </a:lnTo>
                  <a:lnTo>
                    <a:pt x="445" y="8"/>
                  </a:lnTo>
                  <a:lnTo>
                    <a:pt x="461" y="12"/>
                  </a:lnTo>
                  <a:lnTo>
                    <a:pt x="475" y="17"/>
                  </a:lnTo>
                  <a:lnTo>
                    <a:pt x="490" y="23"/>
                  </a:lnTo>
                  <a:lnTo>
                    <a:pt x="503" y="31"/>
                  </a:lnTo>
                  <a:lnTo>
                    <a:pt x="516" y="4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40"/>
            <p:cNvSpPr>
              <a:spLocks/>
            </p:cNvSpPr>
            <p:nvPr/>
          </p:nvSpPr>
          <p:spPr bwMode="auto">
            <a:xfrm>
              <a:off x="5022" y="3536"/>
              <a:ext cx="119" cy="59"/>
            </a:xfrm>
            <a:custGeom>
              <a:avLst/>
              <a:gdLst>
                <a:gd name="T0" fmla="*/ 116 w 238"/>
                <a:gd name="T1" fmla="*/ 88 h 119"/>
                <a:gd name="T2" fmla="*/ 187 w 238"/>
                <a:gd name="T3" fmla="*/ 68 h 119"/>
                <a:gd name="T4" fmla="*/ 191 w 238"/>
                <a:gd name="T5" fmla="*/ 73 h 119"/>
                <a:gd name="T6" fmla="*/ 197 w 238"/>
                <a:gd name="T7" fmla="*/ 76 h 119"/>
                <a:gd name="T8" fmla="*/ 204 w 238"/>
                <a:gd name="T9" fmla="*/ 77 h 119"/>
                <a:gd name="T10" fmla="*/ 211 w 238"/>
                <a:gd name="T11" fmla="*/ 79 h 119"/>
                <a:gd name="T12" fmla="*/ 219 w 238"/>
                <a:gd name="T13" fmla="*/ 79 h 119"/>
                <a:gd name="T14" fmla="*/ 226 w 238"/>
                <a:gd name="T15" fmla="*/ 80 h 119"/>
                <a:gd name="T16" fmla="*/ 233 w 238"/>
                <a:gd name="T17" fmla="*/ 82 h 119"/>
                <a:gd name="T18" fmla="*/ 238 w 238"/>
                <a:gd name="T19" fmla="*/ 87 h 119"/>
                <a:gd name="T20" fmla="*/ 226 w 238"/>
                <a:gd name="T21" fmla="*/ 92 h 119"/>
                <a:gd name="T22" fmla="*/ 211 w 238"/>
                <a:gd name="T23" fmla="*/ 97 h 119"/>
                <a:gd name="T24" fmla="*/ 196 w 238"/>
                <a:gd name="T25" fmla="*/ 101 h 119"/>
                <a:gd name="T26" fmla="*/ 179 w 238"/>
                <a:gd name="T27" fmla="*/ 103 h 119"/>
                <a:gd name="T28" fmla="*/ 162 w 238"/>
                <a:gd name="T29" fmla="*/ 105 h 119"/>
                <a:gd name="T30" fmla="*/ 145 w 238"/>
                <a:gd name="T31" fmla="*/ 109 h 119"/>
                <a:gd name="T32" fmla="*/ 129 w 238"/>
                <a:gd name="T33" fmla="*/ 113 h 119"/>
                <a:gd name="T34" fmla="*/ 114 w 238"/>
                <a:gd name="T35" fmla="*/ 119 h 119"/>
                <a:gd name="T36" fmla="*/ 98 w 238"/>
                <a:gd name="T37" fmla="*/ 113 h 119"/>
                <a:gd name="T38" fmla="*/ 82 w 238"/>
                <a:gd name="T39" fmla="*/ 105 h 119"/>
                <a:gd name="T40" fmla="*/ 67 w 238"/>
                <a:gd name="T41" fmla="*/ 96 h 119"/>
                <a:gd name="T42" fmla="*/ 52 w 238"/>
                <a:gd name="T43" fmla="*/ 84 h 119"/>
                <a:gd name="T44" fmla="*/ 38 w 238"/>
                <a:gd name="T45" fmla="*/ 73 h 119"/>
                <a:gd name="T46" fmla="*/ 24 w 238"/>
                <a:gd name="T47" fmla="*/ 60 h 119"/>
                <a:gd name="T48" fmla="*/ 12 w 238"/>
                <a:gd name="T49" fmla="*/ 48 h 119"/>
                <a:gd name="T50" fmla="*/ 0 w 238"/>
                <a:gd name="T51" fmla="*/ 34 h 119"/>
                <a:gd name="T52" fmla="*/ 43 w 238"/>
                <a:gd name="T53" fmla="*/ 0 h 119"/>
                <a:gd name="T54" fmla="*/ 51 w 238"/>
                <a:gd name="T55" fmla="*/ 12 h 119"/>
                <a:gd name="T56" fmla="*/ 59 w 238"/>
                <a:gd name="T57" fmla="*/ 23 h 119"/>
                <a:gd name="T58" fmla="*/ 68 w 238"/>
                <a:gd name="T59" fmla="*/ 36 h 119"/>
                <a:gd name="T60" fmla="*/ 76 w 238"/>
                <a:gd name="T61" fmla="*/ 48 h 119"/>
                <a:gd name="T62" fmla="*/ 86 w 238"/>
                <a:gd name="T63" fmla="*/ 58 h 119"/>
                <a:gd name="T64" fmla="*/ 96 w 238"/>
                <a:gd name="T65" fmla="*/ 68 h 119"/>
                <a:gd name="T66" fmla="*/ 106 w 238"/>
                <a:gd name="T67" fmla="*/ 79 h 119"/>
                <a:gd name="T68" fmla="*/ 116 w 238"/>
                <a:gd name="T69" fmla="*/ 8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8" h="119">
                  <a:moveTo>
                    <a:pt x="116" y="88"/>
                  </a:moveTo>
                  <a:lnTo>
                    <a:pt x="187" y="68"/>
                  </a:lnTo>
                  <a:lnTo>
                    <a:pt x="191" y="73"/>
                  </a:lnTo>
                  <a:lnTo>
                    <a:pt x="197" y="76"/>
                  </a:lnTo>
                  <a:lnTo>
                    <a:pt x="204" y="77"/>
                  </a:lnTo>
                  <a:lnTo>
                    <a:pt x="211" y="79"/>
                  </a:lnTo>
                  <a:lnTo>
                    <a:pt x="219" y="79"/>
                  </a:lnTo>
                  <a:lnTo>
                    <a:pt x="226" y="80"/>
                  </a:lnTo>
                  <a:lnTo>
                    <a:pt x="233" y="82"/>
                  </a:lnTo>
                  <a:lnTo>
                    <a:pt x="238" y="87"/>
                  </a:lnTo>
                  <a:lnTo>
                    <a:pt x="226" y="92"/>
                  </a:lnTo>
                  <a:lnTo>
                    <a:pt x="211" y="97"/>
                  </a:lnTo>
                  <a:lnTo>
                    <a:pt x="196" y="101"/>
                  </a:lnTo>
                  <a:lnTo>
                    <a:pt x="179" y="103"/>
                  </a:lnTo>
                  <a:lnTo>
                    <a:pt x="162" y="105"/>
                  </a:lnTo>
                  <a:lnTo>
                    <a:pt x="145" y="109"/>
                  </a:lnTo>
                  <a:lnTo>
                    <a:pt x="129" y="113"/>
                  </a:lnTo>
                  <a:lnTo>
                    <a:pt x="114" y="119"/>
                  </a:lnTo>
                  <a:lnTo>
                    <a:pt x="98" y="113"/>
                  </a:lnTo>
                  <a:lnTo>
                    <a:pt x="82" y="105"/>
                  </a:lnTo>
                  <a:lnTo>
                    <a:pt x="67" y="96"/>
                  </a:lnTo>
                  <a:lnTo>
                    <a:pt x="52" y="84"/>
                  </a:lnTo>
                  <a:lnTo>
                    <a:pt x="38" y="73"/>
                  </a:lnTo>
                  <a:lnTo>
                    <a:pt x="24" y="60"/>
                  </a:lnTo>
                  <a:lnTo>
                    <a:pt x="12" y="48"/>
                  </a:lnTo>
                  <a:lnTo>
                    <a:pt x="0" y="34"/>
                  </a:lnTo>
                  <a:lnTo>
                    <a:pt x="43" y="0"/>
                  </a:lnTo>
                  <a:lnTo>
                    <a:pt x="51" y="12"/>
                  </a:lnTo>
                  <a:lnTo>
                    <a:pt x="59" y="23"/>
                  </a:lnTo>
                  <a:lnTo>
                    <a:pt x="68" y="36"/>
                  </a:lnTo>
                  <a:lnTo>
                    <a:pt x="76" y="48"/>
                  </a:lnTo>
                  <a:lnTo>
                    <a:pt x="86" y="58"/>
                  </a:lnTo>
                  <a:lnTo>
                    <a:pt x="96" y="68"/>
                  </a:lnTo>
                  <a:lnTo>
                    <a:pt x="106" y="79"/>
                  </a:lnTo>
                  <a:lnTo>
                    <a:pt x="116" y="88"/>
                  </a:lnTo>
                  <a:close/>
                </a:path>
              </a:pathLst>
            </a:custGeom>
            <a:solidFill>
              <a:srgbClr val="D2A5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41"/>
            <p:cNvSpPr>
              <a:spLocks/>
            </p:cNvSpPr>
            <p:nvPr/>
          </p:nvSpPr>
          <p:spPr bwMode="auto">
            <a:xfrm>
              <a:off x="4779" y="3753"/>
              <a:ext cx="667" cy="186"/>
            </a:xfrm>
            <a:custGeom>
              <a:avLst/>
              <a:gdLst>
                <a:gd name="T0" fmla="*/ 1327 w 1335"/>
                <a:gd name="T1" fmla="*/ 85 h 372"/>
                <a:gd name="T2" fmla="*/ 1333 w 1335"/>
                <a:gd name="T3" fmla="*/ 187 h 372"/>
                <a:gd name="T4" fmla="*/ 1315 w 1335"/>
                <a:gd name="T5" fmla="*/ 294 h 372"/>
                <a:gd name="T6" fmla="*/ 1300 w 1335"/>
                <a:gd name="T7" fmla="*/ 351 h 372"/>
                <a:gd name="T8" fmla="*/ 1253 w 1335"/>
                <a:gd name="T9" fmla="*/ 365 h 372"/>
                <a:gd name="T10" fmla="*/ 1272 w 1335"/>
                <a:gd name="T11" fmla="*/ 302 h 372"/>
                <a:gd name="T12" fmla="*/ 1288 w 1335"/>
                <a:gd name="T13" fmla="*/ 217 h 372"/>
                <a:gd name="T14" fmla="*/ 1285 w 1335"/>
                <a:gd name="T15" fmla="*/ 126 h 372"/>
                <a:gd name="T16" fmla="*/ 1267 w 1335"/>
                <a:gd name="T17" fmla="*/ 71 h 372"/>
                <a:gd name="T18" fmla="*/ 1239 w 1335"/>
                <a:gd name="T19" fmla="*/ 59 h 372"/>
                <a:gd name="T20" fmla="*/ 1217 w 1335"/>
                <a:gd name="T21" fmla="*/ 57 h 372"/>
                <a:gd name="T22" fmla="*/ 1205 w 1335"/>
                <a:gd name="T23" fmla="*/ 57 h 372"/>
                <a:gd name="T24" fmla="*/ 1153 w 1335"/>
                <a:gd name="T25" fmla="*/ 56 h 372"/>
                <a:gd name="T26" fmla="*/ 1067 w 1335"/>
                <a:gd name="T27" fmla="*/ 54 h 372"/>
                <a:gd name="T28" fmla="*/ 954 w 1335"/>
                <a:gd name="T29" fmla="*/ 51 h 372"/>
                <a:gd name="T30" fmla="*/ 821 w 1335"/>
                <a:gd name="T31" fmla="*/ 50 h 372"/>
                <a:gd name="T32" fmla="*/ 678 w 1335"/>
                <a:gd name="T33" fmla="*/ 48 h 372"/>
                <a:gd name="T34" fmla="*/ 534 w 1335"/>
                <a:gd name="T35" fmla="*/ 47 h 372"/>
                <a:gd name="T36" fmla="*/ 395 w 1335"/>
                <a:gd name="T37" fmla="*/ 47 h 372"/>
                <a:gd name="T38" fmla="*/ 272 w 1335"/>
                <a:gd name="T39" fmla="*/ 48 h 372"/>
                <a:gd name="T40" fmla="*/ 169 w 1335"/>
                <a:gd name="T41" fmla="*/ 50 h 372"/>
                <a:gd name="T42" fmla="*/ 99 w 1335"/>
                <a:gd name="T43" fmla="*/ 55 h 372"/>
                <a:gd name="T44" fmla="*/ 70 w 1335"/>
                <a:gd name="T45" fmla="*/ 64 h 372"/>
                <a:gd name="T46" fmla="*/ 54 w 1335"/>
                <a:gd name="T47" fmla="*/ 133 h 372"/>
                <a:gd name="T48" fmla="*/ 85 w 1335"/>
                <a:gd name="T49" fmla="*/ 286 h 372"/>
                <a:gd name="T50" fmla="*/ 112 w 1335"/>
                <a:gd name="T51" fmla="*/ 372 h 372"/>
                <a:gd name="T52" fmla="*/ 61 w 1335"/>
                <a:gd name="T53" fmla="*/ 336 h 372"/>
                <a:gd name="T54" fmla="*/ 37 w 1335"/>
                <a:gd name="T55" fmla="*/ 267 h 372"/>
                <a:gd name="T56" fmla="*/ 21 w 1335"/>
                <a:gd name="T57" fmla="*/ 221 h 372"/>
                <a:gd name="T58" fmla="*/ 5 w 1335"/>
                <a:gd name="T59" fmla="*/ 142 h 372"/>
                <a:gd name="T60" fmla="*/ 4 w 1335"/>
                <a:gd name="T61" fmla="*/ 72 h 372"/>
                <a:gd name="T62" fmla="*/ 35 w 1335"/>
                <a:gd name="T63" fmla="*/ 26 h 372"/>
                <a:gd name="T64" fmla="*/ 52 w 1335"/>
                <a:gd name="T65" fmla="*/ 15 h 372"/>
                <a:gd name="T66" fmla="*/ 82 w 1335"/>
                <a:gd name="T67" fmla="*/ 6 h 372"/>
                <a:gd name="T68" fmla="*/ 150 w 1335"/>
                <a:gd name="T69" fmla="*/ 3 h 372"/>
                <a:gd name="T70" fmla="*/ 251 w 1335"/>
                <a:gd name="T71" fmla="*/ 2 h 372"/>
                <a:gd name="T72" fmla="*/ 372 w 1335"/>
                <a:gd name="T73" fmla="*/ 1 h 372"/>
                <a:gd name="T74" fmla="*/ 506 w 1335"/>
                <a:gd name="T75" fmla="*/ 1 h 372"/>
                <a:gd name="T76" fmla="*/ 644 w 1335"/>
                <a:gd name="T77" fmla="*/ 0 h 372"/>
                <a:gd name="T78" fmla="*/ 781 w 1335"/>
                <a:gd name="T79" fmla="*/ 0 h 372"/>
                <a:gd name="T80" fmla="*/ 910 w 1335"/>
                <a:gd name="T81" fmla="*/ 0 h 372"/>
                <a:gd name="T82" fmla="*/ 1022 w 1335"/>
                <a:gd name="T83" fmla="*/ 1 h 372"/>
                <a:gd name="T84" fmla="*/ 1111 w 1335"/>
                <a:gd name="T85" fmla="*/ 1 h 372"/>
                <a:gd name="T86" fmla="*/ 1170 w 1335"/>
                <a:gd name="T87" fmla="*/ 1 h 372"/>
                <a:gd name="T88" fmla="*/ 1191 w 1335"/>
                <a:gd name="T89" fmla="*/ 1 h 372"/>
                <a:gd name="T90" fmla="*/ 1232 w 1335"/>
                <a:gd name="T91" fmla="*/ 1 h 372"/>
                <a:gd name="T92" fmla="*/ 1274 w 1335"/>
                <a:gd name="T93" fmla="*/ 8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35" h="372">
                  <a:moveTo>
                    <a:pt x="1295" y="20"/>
                  </a:moveTo>
                  <a:lnTo>
                    <a:pt x="1314" y="53"/>
                  </a:lnTo>
                  <a:lnTo>
                    <a:pt x="1327" y="85"/>
                  </a:lnTo>
                  <a:lnTo>
                    <a:pt x="1334" y="118"/>
                  </a:lnTo>
                  <a:lnTo>
                    <a:pt x="1335" y="153"/>
                  </a:lnTo>
                  <a:lnTo>
                    <a:pt x="1333" y="187"/>
                  </a:lnTo>
                  <a:lnTo>
                    <a:pt x="1328" y="223"/>
                  </a:lnTo>
                  <a:lnTo>
                    <a:pt x="1321" y="259"/>
                  </a:lnTo>
                  <a:lnTo>
                    <a:pt x="1315" y="294"/>
                  </a:lnTo>
                  <a:lnTo>
                    <a:pt x="1311" y="313"/>
                  </a:lnTo>
                  <a:lnTo>
                    <a:pt x="1305" y="332"/>
                  </a:lnTo>
                  <a:lnTo>
                    <a:pt x="1300" y="351"/>
                  </a:lnTo>
                  <a:lnTo>
                    <a:pt x="1296" y="370"/>
                  </a:lnTo>
                  <a:lnTo>
                    <a:pt x="1252" y="370"/>
                  </a:lnTo>
                  <a:lnTo>
                    <a:pt x="1253" y="365"/>
                  </a:lnTo>
                  <a:lnTo>
                    <a:pt x="1258" y="351"/>
                  </a:lnTo>
                  <a:lnTo>
                    <a:pt x="1265" y="329"/>
                  </a:lnTo>
                  <a:lnTo>
                    <a:pt x="1272" y="302"/>
                  </a:lnTo>
                  <a:lnTo>
                    <a:pt x="1278" y="274"/>
                  </a:lnTo>
                  <a:lnTo>
                    <a:pt x="1283" y="245"/>
                  </a:lnTo>
                  <a:lnTo>
                    <a:pt x="1288" y="217"/>
                  </a:lnTo>
                  <a:lnTo>
                    <a:pt x="1288" y="194"/>
                  </a:lnTo>
                  <a:lnTo>
                    <a:pt x="1289" y="159"/>
                  </a:lnTo>
                  <a:lnTo>
                    <a:pt x="1285" y="126"/>
                  </a:lnTo>
                  <a:lnTo>
                    <a:pt x="1281" y="99"/>
                  </a:lnTo>
                  <a:lnTo>
                    <a:pt x="1273" y="78"/>
                  </a:lnTo>
                  <a:lnTo>
                    <a:pt x="1267" y="71"/>
                  </a:lnTo>
                  <a:lnTo>
                    <a:pt x="1259" y="65"/>
                  </a:lnTo>
                  <a:lnTo>
                    <a:pt x="1250" y="62"/>
                  </a:lnTo>
                  <a:lnTo>
                    <a:pt x="1239" y="59"/>
                  </a:lnTo>
                  <a:lnTo>
                    <a:pt x="1230" y="58"/>
                  </a:lnTo>
                  <a:lnTo>
                    <a:pt x="1222" y="57"/>
                  </a:lnTo>
                  <a:lnTo>
                    <a:pt x="1217" y="57"/>
                  </a:lnTo>
                  <a:lnTo>
                    <a:pt x="1215" y="57"/>
                  </a:lnTo>
                  <a:lnTo>
                    <a:pt x="1213" y="57"/>
                  </a:lnTo>
                  <a:lnTo>
                    <a:pt x="1205" y="57"/>
                  </a:lnTo>
                  <a:lnTo>
                    <a:pt x="1192" y="57"/>
                  </a:lnTo>
                  <a:lnTo>
                    <a:pt x="1175" y="56"/>
                  </a:lnTo>
                  <a:lnTo>
                    <a:pt x="1153" y="56"/>
                  </a:lnTo>
                  <a:lnTo>
                    <a:pt x="1128" y="55"/>
                  </a:lnTo>
                  <a:lnTo>
                    <a:pt x="1099" y="55"/>
                  </a:lnTo>
                  <a:lnTo>
                    <a:pt x="1067" y="54"/>
                  </a:lnTo>
                  <a:lnTo>
                    <a:pt x="1032" y="54"/>
                  </a:lnTo>
                  <a:lnTo>
                    <a:pt x="994" y="53"/>
                  </a:lnTo>
                  <a:lnTo>
                    <a:pt x="954" y="51"/>
                  </a:lnTo>
                  <a:lnTo>
                    <a:pt x="911" y="51"/>
                  </a:lnTo>
                  <a:lnTo>
                    <a:pt x="867" y="50"/>
                  </a:lnTo>
                  <a:lnTo>
                    <a:pt x="821" y="50"/>
                  </a:lnTo>
                  <a:lnTo>
                    <a:pt x="775" y="49"/>
                  </a:lnTo>
                  <a:lnTo>
                    <a:pt x="727" y="49"/>
                  </a:lnTo>
                  <a:lnTo>
                    <a:pt x="678" y="48"/>
                  </a:lnTo>
                  <a:lnTo>
                    <a:pt x="630" y="48"/>
                  </a:lnTo>
                  <a:lnTo>
                    <a:pt x="582" y="47"/>
                  </a:lnTo>
                  <a:lnTo>
                    <a:pt x="534" y="47"/>
                  </a:lnTo>
                  <a:lnTo>
                    <a:pt x="487" y="47"/>
                  </a:lnTo>
                  <a:lnTo>
                    <a:pt x="441" y="47"/>
                  </a:lnTo>
                  <a:lnTo>
                    <a:pt x="395" y="47"/>
                  </a:lnTo>
                  <a:lnTo>
                    <a:pt x="352" y="47"/>
                  </a:lnTo>
                  <a:lnTo>
                    <a:pt x="311" y="47"/>
                  </a:lnTo>
                  <a:lnTo>
                    <a:pt x="272" y="48"/>
                  </a:lnTo>
                  <a:lnTo>
                    <a:pt x="235" y="48"/>
                  </a:lnTo>
                  <a:lnTo>
                    <a:pt x="200" y="49"/>
                  </a:lnTo>
                  <a:lnTo>
                    <a:pt x="169" y="50"/>
                  </a:lnTo>
                  <a:lnTo>
                    <a:pt x="143" y="51"/>
                  </a:lnTo>
                  <a:lnTo>
                    <a:pt x="119" y="54"/>
                  </a:lnTo>
                  <a:lnTo>
                    <a:pt x="99" y="55"/>
                  </a:lnTo>
                  <a:lnTo>
                    <a:pt x="86" y="57"/>
                  </a:lnTo>
                  <a:lnTo>
                    <a:pt x="77" y="61"/>
                  </a:lnTo>
                  <a:lnTo>
                    <a:pt x="70" y="64"/>
                  </a:lnTo>
                  <a:lnTo>
                    <a:pt x="68" y="68"/>
                  </a:lnTo>
                  <a:lnTo>
                    <a:pt x="57" y="93"/>
                  </a:lnTo>
                  <a:lnTo>
                    <a:pt x="54" y="133"/>
                  </a:lnTo>
                  <a:lnTo>
                    <a:pt x="61" y="183"/>
                  </a:lnTo>
                  <a:lnTo>
                    <a:pt x="71" y="236"/>
                  </a:lnTo>
                  <a:lnTo>
                    <a:pt x="85" y="286"/>
                  </a:lnTo>
                  <a:lnTo>
                    <a:pt x="98" y="330"/>
                  </a:lnTo>
                  <a:lnTo>
                    <a:pt x="108" y="360"/>
                  </a:lnTo>
                  <a:lnTo>
                    <a:pt x="112" y="372"/>
                  </a:lnTo>
                  <a:lnTo>
                    <a:pt x="73" y="372"/>
                  </a:lnTo>
                  <a:lnTo>
                    <a:pt x="68" y="357"/>
                  </a:lnTo>
                  <a:lnTo>
                    <a:pt x="61" y="336"/>
                  </a:lnTo>
                  <a:lnTo>
                    <a:pt x="53" y="313"/>
                  </a:lnTo>
                  <a:lnTo>
                    <a:pt x="45" y="290"/>
                  </a:lnTo>
                  <a:lnTo>
                    <a:pt x="37" y="267"/>
                  </a:lnTo>
                  <a:lnTo>
                    <a:pt x="29" y="246"/>
                  </a:lnTo>
                  <a:lnTo>
                    <a:pt x="24" y="230"/>
                  </a:lnTo>
                  <a:lnTo>
                    <a:pt x="21" y="221"/>
                  </a:lnTo>
                  <a:lnTo>
                    <a:pt x="15" y="194"/>
                  </a:lnTo>
                  <a:lnTo>
                    <a:pt x="9" y="168"/>
                  </a:lnTo>
                  <a:lnTo>
                    <a:pt x="5" y="142"/>
                  </a:lnTo>
                  <a:lnTo>
                    <a:pt x="1" y="118"/>
                  </a:lnTo>
                  <a:lnTo>
                    <a:pt x="0" y="95"/>
                  </a:lnTo>
                  <a:lnTo>
                    <a:pt x="4" y="72"/>
                  </a:lnTo>
                  <a:lnTo>
                    <a:pt x="13" y="50"/>
                  </a:lnTo>
                  <a:lnTo>
                    <a:pt x="29" y="31"/>
                  </a:lnTo>
                  <a:lnTo>
                    <a:pt x="35" y="26"/>
                  </a:lnTo>
                  <a:lnTo>
                    <a:pt x="39" y="21"/>
                  </a:lnTo>
                  <a:lnTo>
                    <a:pt x="45" y="18"/>
                  </a:lnTo>
                  <a:lnTo>
                    <a:pt x="52" y="15"/>
                  </a:lnTo>
                  <a:lnTo>
                    <a:pt x="60" y="12"/>
                  </a:lnTo>
                  <a:lnTo>
                    <a:pt x="70" y="9"/>
                  </a:lnTo>
                  <a:lnTo>
                    <a:pt x="82" y="6"/>
                  </a:lnTo>
                  <a:lnTo>
                    <a:pt x="97" y="4"/>
                  </a:lnTo>
                  <a:lnTo>
                    <a:pt x="122" y="3"/>
                  </a:lnTo>
                  <a:lnTo>
                    <a:pt x="150" y="3"/>
                  </a:lnTo>
                  <a:lnTo>
                    <a:pt x="181" y="3"/>
                  </a:lnTo>
                  <a:lnTo>
                    <a:pt x="214" y="2"/>
                  </a:lnTo>
                  <a:lnTo>
                    <a:pt x="251" y="2"/>
                  </a:lnTo>
                  <a:lnTo>
                    <a:pt x="289" y="1"/>
                  </a:lnTo>
                  <a:lnTo>
                    <a:pt x="329" y="1"/>
                  </a:lnTo>
                  <a:lnTo>
                    <a:pt x="372" y="1"/>
                  </a:lnTo>
                  <a:lnTo>
                    <a:pt x="415" y="1"/>
                  </a:lnTo>
                  <a:lnTo>
                    <a:pt x="460" y="1"/>
                  </a:lnTo>
                  <a:lnTo>
                    <a:pt x="506" y="1"/>
                  </a:lnTo>
                  <a:lnTo>
                    <a:pt x="552" y="0"/>
                  </a:lnTo>
                  <a:lnTo>
                    <a:pt x="598" y="0"/>
                  </a:lnTo>
                  <a:lnTo>
                    <a:pt x="644" y="0"/>
                  </a:lnTo>
                  <a:lnTo>
                    <a:pt x="690" y="0"/>
                  </a:lnTo>
                  <a:lnTo>
                    <a:pt x="736" y="0"/>
                  </a:lnTo>
                  <a:lnTo>
                    <a:pt x="781" y="0"/>
                  </a:lnTo>
                  <a:lnTo>
                    <a:pt x="826" y="0"/>
                  </a:lnTo>
                  <a:lnTo>
                    <a:pt x="868" y="0"/>
                  </a:lnTo>
                  <a:lnTo>
                    <a:pt x="910" y="0"/>
                  </a:lnTo>
                  <a:lnTo>
                    <a:pt x="949" y="0"/>
                  </a:lnTo>
                  <a:lnTo>
                    <a:pt x="987" y="0"/>
                  </a:lnTo>
                  <a:lnTo>
                    <a:pt x="1022" y="1"/>
                  </a:lnTo>
                  <a:lnTo>
                    <a:pt x="1055" y="1"/>
                  </a:lnTo>
                  <a:lnTo>
                    <a:pt x="1085" y="1"/>
                  </a:lnTo>
                  <a:lnTo>
                    <a:pt x="1111" y="1"/>
                  </a:lnTo>
                  <a:lnTo>
                    <a:pt x="1134" y="1"/>
                  </a:lnTo>
                  <a:lnTo>
                    <a:pt x="1154" y="1"/>
                  </a:lnTo>
                  <a:lnTo>
                    <a:pt x="1170" y="1"/>
                  </a:lnTo>
                  <a:lnTo>
                    <a:pt x="1182" y="1"/>
                  </a:lnTo>
                  <a:lnTo>
                    <a:pt x="1189" y="1"/>
                  </a:lnTo>
                  <a:lnTo>
                    <a:pt x="1191" y="1"/>
                  </a:lnTo>
                  <a:lnTo>
                    <a:pt x="1204" y="1"/>
                  </a:lnTo>
                  <a:lnTo>
                    <a:pt x="1217" y="1"/>
                  </a:lnTo>
                  <a:lnTo>
                    <a:pt x="1232" y="1"/>
                  </a:lnTo>
                  <a:lnTo>
                    <a:pt x="1246" y="2"/>
                  </a:lnTo>
                  <a:lnTo>
                    <a:pt x="1260" y="4"/>
                  </a:lnTo>
                  <a:lnTo>
                    <a:pt x="1274" y="8"/>
                  </a:lnTo>
                  <a:lnTo>
                    <a:pt x="1285" y="12"/>
                  </a:lnTo>
                  <a:lnTo>
                    <a:pt x="1295" y="2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42"/>
            <p:cNvSpPr>
              <a:spLocks/>
            </p:cNvSpPr>
            <p:nvPr/>
          </p:nvSpPr>
          <p:spPr bwMode="auto">
            <a:xfrm>
              <a:off x="4737" y="3773"/>
              <a:ext cx="33" cy="98"/>
            </a:xfrm>
            <a:custGeom>
              <a:avLst/>
              <a:gdLst>
                <a:gd name="T0" fmla="*/ 47 w 66"/>
                <a:gd name="T1" fmla="*/ 18 h 195"/>
                <a:gd name="T2" fmla="*/ 45 w 66"/>
                <a:gd name="T3" fmla="*/ 63 h 195"/>
                <a:gd name="T4" fmla="*/ 49 w 66"/>
                <a:gd name="T5" fmla="*/ 107 h 195"/>
                <a:gd name="T6" fmla="*/ 55 w 66"/>
                <a:gd name="T7" fmla="*/ 151 h 195"/>
                <a:gd name="T8" fmla="*/ 66 w 66"/>
                <a:gd name="T9" fmla="*/ 193 h 195"/>
                <a:gd name="T10" fmla="*/ 60 w 66"/>
                <a:gd name="T11" fmla="*/ 195 h 195"/>
                <a:gd name="T12" fmla="*/ 55 w 66"/>
                <a:gd name="T13" fmla="*/ 195 h 195"/>
                <a:gd name="T14" fmla="*/ 50 w 66"/>
                <a:gd name="T15" fmla="*/ 195 h 195"/>
                <a:gd name="T16" fmla="*/ 45 w 66"/>
                <a:gd name="T17" fmla="*/ 193 h 195"/>
                <a:gd name="T18" fmla="*/ 39 w 66"/>
                <a:gd name="T19" fmla="*/ 193 h 195"/>
                <a:gd name="T20" fmla="*/ 35 w 66"/>
                <a:gd name="T21" fmla="*/ 191 h 195"/>
                <a:gd name="T22" fmla="*/ 30 w 66"/>
                <a:gd name="T23" fmla="*/ 190 h 195"/>
                <a:gd name="T24" fmla="*/ 26 w 66"/>
                <a:gd name="T25" fmla="*/ 188 h 195"/>
                <a:gd name="T26" fmla="*/ 2 w 66"/>
                <a:gd name="T27" fmla="*/ 28 h 195"/>
                <a:gd name="T28" fmla="*/ 0 w 66"/>
                <a:gd name="T29" fmla="*/ 0 h 195"/>
                <a:gd name="T30" fmla="*/ 47 w 66"/>
                <a:gd name="T31" fmla="*/ 18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195">
                  <a:moveTo>
                    <a:pt x="47" y="18"/>
                  </a:moveTo>
                  <a:lnTo>
                    <a:pt x="45" y="63"/>
                  </a:lnTo>
                  <a:lnTo>
                    <a:pt x="49" y="107"/>
                  </a:lnTo>
                  <a:lnTo>
                    <a:pt x="55" y="151"/>
                  </a:lnTo>
                  <a:lnTo>
                    <a:pt x="66" y="193"/>
                  </a:lnTo>
                  <a:lnTo>
                    <a:pt x="60" y="195"/>
                  </a:lnTo>
                  <a:lnTo>
                    <a:pt x="55" y="195"/>
                  </a:lnTo>
                  <a:lnTo>
                    <a:pt x="50" y="195"/>
                  </a:lnTo>
                  <a:lnTo>
                    <a:pt x="45" y="193"/>
                  </a:lnTo>
                  <a:lnTo>
                    <a:pt x="39" y="193"/>
                  </a:lnTo>
                  <a:lnTo>
                    <a:pt x="35" y="191"/>
                  </a:lnTo>
                  <a:lnTo>
                    <a:pt x="30" y="190"/>
                  </a:lnTo>
                  <a:lnTo>
                    <a:pt x="26" y="188"/>
                  </a:lnTo>
                  <a:lnTo>
                    <a:pt x="2" y="28"/>
                  </a:lnTo>
                  <a:lnTo>
                    <a:pt x="0" y="0"/>
                  </a:lnTo>
                  <a:lnTo>
                    <a:pt x="47" y="18"/>
                  </a:lnTo>
                  <a:close/>
                </a:path>
              </a:pathLst>
            </a:custGeom>
            <a:solidFill>
              <a:srgbClr val="D2A5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43"/>
            <p:cNvSpPr>
              <a:spLocks/>
            </p:cNvSpPr>
            <p:nvPr/>
          </p:nvSpPr>
          <p:spPr bwMode="auto">
            <a:xfrm>
              <a:off x="4826" y="3806"/>
              <a:ext cx="578" cy="90"/>
            </a:xfrm>
            <a:custGeom>
              <a:avLst/>
              <a:gdLst>
                <a:gd name="T0" fmla="*/ 1135 w 1157"/>
                <a:gd name="T1" fmla="*/ 2 h 180"/>
                <a:gd name="T2" fmla="*/ 1151 w 1157"/>
                <a:gd name="T3" fmla="*/ 42 h 180"/>
                <a:gd name="T4" fmla="*/ 1157 w 1157"/>
                <a:gd name="T5" fmla="*/ 88 h 180"/>
                <a:gd name="T6" fmla="*/ 1152 w 1157"/>
                <a:gd name="T7" fmla="*/ 135 h 180"/>
                <a:gd name="T8" fmla="*/ 1140 w 1157"/>
                <a:gd name="T9" fmla="*/ 180 h 180"/>
                <a:gd name="T10" fmla="*/ 29 w 1157"/>
                <a:gd name="T11" fmla="*/ 178 h 180"/>
                <a:gd name="T12" fmla="*/ 21 w 1157"/>
                <a:gd name="T13" fmla="*/ 151 h 180"/>
                <a:gd name="T14" fmla="*/ 14 w 1157"/>
                <a:gd name="T15" fmla="*/ 121 h 180"/>
                <a:gd name="T16" fmla="*/ 8 w 1157"/>
                <a:gd name="T17" fmla="*/ 89 h 180"/>
                <a:gd name="T18" fmla="*/ 0 w 1157"/>
                <a:gd name="T19" fmla="*/ 57 h 180"/>
                <a:gd name="T20" fmla="*/ 1 w 1157"/>
                <a:gd name="T21" fmla="*/ 37 h 180"/>
                <a:gd name="T22" fmla="*/ 5 w 1157"/>
                <a:gd name="T23" fmla="*/ 20 h 180"/>
                <a:gd name="T24" fmla="*/ 13 w 1157"/>
                <a:gd name="T25" fmla="*/ 7 h 180"/>
                <a:gd name="T26" fmla="*/ 27 w 1157"/>
                <a:gd name="T27" fmla="*/ 0 h 180"/>
                <a:gd name="T28" fmla="*/ 32 w 1157"/>
                <a:gd name="T29" fmla="*/ 0 h 180"/>
                <a:gd name="T30" fmla="*/ 43 w 1157"/>
                <a:gd name="T31" fmla="*/ 0 h 180"/>
                <a:gd name="T32" fmla="*/ 59 w 1157"/>
                <a:gd name="T33" fmla="*/ 0 h 180"/>
                <a:gd name="T34" fmla="*/ 81 w 1157"/>
                <a:gd name="T35" fmla="*/ 2 h 180"/>
                <a:gd name="T36" fmla="*/ 107 w 1157"/>
                <a:gd name="T37" fmla="*/ 2 h 180"/>
                <a:gd name="T38" fmla="*/ 137 w 1157"/>
                <a:gd name="T39" fmla="*/ 2 h 180"/>
                <a:gd name="T40" fmla="*/ 171 w 1157"/>
                <a:gd name="T41" fmla="*/ 2 h 180"/>
                <a:gd name="T42" fmla="*/ 209 w 1157"/>
                <a:gd name="T43" fmla="*/ 2 h 180"/>
                <a:gd name="T44" fmla="*/ 249 w 1157"/>
                <a:gd name="T45" fmla="*/ 2 h 180"/>
                <a:gd name="T46" fmla="*/ 293 w 1157"/>
                <a:gd name="T47" fmla="*/ 2 h 180"/>
                <a:gd name="T48" fmla="*/ 339 w 1157"/>
                <a:gd name="T49" fmla="*/ 2 h 180"/>
                <a:gd name="T50" fmla="*/ 386 w 1157"/>
                <a:gd name="T51" fmla="*/ 2 h 180"/>
                <a:gd name="T52" fmla="*/ 436 w 1157"/>
                <a:gd name="T53" fmla="*/ 2 h 180"/>
                <a:gd name="T54" fmla="*/ 487 w 1157"/>
                <a:gd name="T55" fmla="*/ 2 h 180"/>
                <a:gd name="T56" fmla="*/ 537 w 1157"/>
                <a:gd name="T57" fmla="*/ 2 h 180"/>
                <a:gd name="T58" fmla="*/ 589 w 1157"/>
                <a:gd name="T59" fmla="*/ 2 h 180"/>
                <a:gd name="T60" fmla="*/ 640 w 1157"/>
                <a:gd name="T61" fmla="*/ 2 h 180"/>
                <a:gd name="T62" fmla="*/ 692 w 1157"/>
                <a:gd name="T63" fmla="*/ 2 h 180"/>
                <a:gd name="T64" fmla="*/ 741 w 1157"/>
                <a:gd name="T65" fmla="*/ 2 h 180"/>
                <a:gd name="T66" fmla="*/ 790 w 1157"/>
                <a:gd name="T67" fmla="*/ 2 h 180"/>
                <a:gd name="T68" fmla="*/ 837 w 1157"/>
                <a:gd name="T69" fmla="*/ 2 h 180"/>
                <a:gd name="T70" fmla="*/ 883 w 1157"/>
                <a:gd name="T71" fmla="*/ 2 h 180"/>
                <a:gd name="T72" fmla="*/ 925 w 1157"/>
                <a:gd name="T73" fmla="*/ 2 h 180"/>
                <a:gd name="T74" fmla="*/ 965 w 1157"/>
                <a:gd name="T75" fmla="*/ 2 h 180"/>
                <a:gd name="T76" fmla="*/ 1001 w 1157"/>
                <a:gd name="T77" fmla="*/ 2 h 180"/>
                <a:gd name="T78" fmla="*/ 1035 w 1157"/>
                <a:gd name="T79" fmla="*/ 2 h 180"/>
                <a:gd name="T80" fmla="*/ 1064 w 1157"/>
                <a:gd name="T81" fmla="*/ 2 h 180"/>
                <a:gd name="T82" fmla="*/ 1088 w 1157"/>
                <a:gd name="T83" fmla="*/ 2 h 180"/>
                <a:gd name="T84" fmla="*/ 1109 w 1157"/>
                <a:gd name="T85" fmla="*/ 2 h 180"/>
                <a:gd name="T86" fmla="*/ 1122 w 1157"/>
                <a:gd name="T87" fmla="*/ 2 h 180"/>
                <a:gd name="T88" fmla="*/ 1132 w 1157"/>
                <a:gd name="T89" fmla="*/ 2 h 180"/>
                <a:gd name="T90" fmla="*/ 1135 w 1157"/>
                <a:gd name="T91" fmla="*/ 2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57" h="180">
                  <a:moveTo>
                    <a:pt x="1135" y="2"/>
                  </a:moveTo>
                  <a:lnTo>
                    <a:pt x="1151" y="42"/>
                  </a:lnTo>
                  <a:lnTo>
                    <a:pt x="1157" y="88"/>
                  </a:lnTo>
                  <a:lnTo>
                    <a:pt x="1152" y="135"/>
                  </a:lnTo>
                  <a:lnTo>
                    <a:pt x="1140" y="180"/>
                  </a:lnTo>
                  <a:lnTo>
                    <a:pt x="29" y="178"/>
                  </a:lnTo>
                  <a:lnTo>
                    <a:pt x="21" y="151"/>
                  </a:lnTo>
                  <a:lnTo>
                    <a:pt x="14" y="121"/>
                  </a:lnTo>
                  <a:lnTo>
                    <a:pt x="8" y="89"/>
                  </a:lnTo>
                  <a:lnTo>
                    <a:pt x="0" y="57"/>
                  </a:lnTo>
                  <a:lnTo>
                    <a:pt x="1" y="37"/>
                  </a:lnTo>
                  <a:lnTo>
                    <a:pt x="5" y="20"/>
                  </a:lnTo>
                  <a:lnTo>
                    <a:pt x="13" y="7"/>
                  </a:lnTo>
                  <a:lnTo>
                    <a:pt x="27" y="0"/>
                  </a:lnTo>
                  <a:lnTo>
                    <a:pt x="32" y="0"/>
                  </a:lnTo>
                  <a:lnTo>
                    <a:pt x="43" y="0"/>
                  </a:lnTo>
                  <a:lnTo>
                    <a:pt x="59" y="0"/>
                  </a:lnTo>
                  <a:lnTo>
                    <a:pt x="81" y="2"/>
                  </a:lnTo>
                  <a:lnTo>
                    <a:pt x="107" y="2"/>
                  </a:lnTo>
                  <a:lnTo>
                    <a:pt x="137" y="2"/>
                  </a:lnTo>
                  <a:lnTo>
                    <a:pt x="171" y="2"/>
                  </a:lnTo>
                  <a:lnTo>
                    <a:pt x="209" y="2"/>
                  </a:lnTo>
                  <a:lnTo>
                    <a:pt x="249" y="2"/>
                  </a:lnTo>
                  <a:lnTo>
                    <a:pt x="293" y="2"/>
                  </a:lnTo>
                  <a:lnTo>
                    <a:pt x="339" y="2"/>
                  </a:lnTo>
                  <a:lnTo>
                    <a:pt x="386" y="2"/>
                  </a:lnTo>
                  <a:lnTo>
                    <a:pt x="436" y="2"/>
                  </a:lnTo>
                  <a:lnTo>
                    <a:pt x="487" y="2"/>
                  </a:lnTo>
                  <a:lnTo>
                    <a:pt x="537" y="2"/>
                  </a:lnTo>
                  <a:lnTo>
                    <a:pt x="589" y="2"/>
                  </a:lnTo>
                  <a:lnTo>
                    <a:pt x="640" y="2"/>
                  </a:lnTo>
                  <a:lnTo>
                    <a:pt x="692" y="2"/>
                  </a:lnTo>
                  <a:lnTo>
                    <a:pt x="741" y="2"/>
                  </a:lnTo>
                  <a:lnTo>
                    <a:pt x="790" y="2"/>
                  </a:lnTo>
                  <a:lnTo>
                    <a:pt x="837" y="2"/>
                  </a:lnTo>
                  <a:lnTo>
                    <a:pt x="883" y="2"/>
                  </a:lnTo>
                  <a:lnTo>
                    <a:pt x="925" y="2"/>
                  </a:lnTo>
                  <a:lnTo>
                    <a:pt x="965" y="2"/>
                  </a:lnTo>
                  <a:lnTo>
                    <a:pt x="1001" y="2"/>
                  </a:lnTo>
                  <a:lnTo>
                    <a:pt x="1035" y="2"/>
                  </a:lnTo>
                  <a:lnTo>
                    <a:pt x="1064" y="2"/>
                  </a:lnTo>
                  <a:lnTo>
                    <a:pt x="1088" y="2"/>
                  </a:lnTo>
                  <a:lnTo>
                    <a:pt x="1109" y="2"/>
                  </a:lnTo>
                  <a:lnTo>
                    <a:pt x="1122" y="2"/>
                  </a:lnTo>
                  <a:lnTo>
                    <a:pt x="1132" y="2"/>
                  </a:lnTo>
                  <a:lnTo>
                    <a:pt x="1135" y="2"/>
                  </a:ln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323242894"/>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Lesson: Smoking</a:t>
            </a:r>
            <a:endParaRPr lang="en-US" dirty="0"/>
          </a:p>
        </p:txBody>
      </p:sp>
      <p:sp>
        <p:nvSpPr>
          <p:cNvPr id="8" name="Content Placeholder 7"/>
          <p:cNvSpPr txBox="1">
            <a:spLocks noGrp="1"/>
          </p:cNvSpPr>
          <p:nvPr>
            <p:ph idx="1"/>
          </p:nvPr>
        </p:nvSpPr>
        <p:spPr>
          <a:xfrm>
            <a:off x="457200" y="1600200"/>
            <a:ext cx="8229600" cy="2332946"/>
          </a:xfrm>
          <a:prstGeom prst="rect">
            <a:avLst/>
          </a:prstGeom>
          <a:noFill/>
        </p:spPr>
        <p:txBody>
          <a:bodyPr wrap="square" rtlCol="0">
            <a:spAutoFit/>
          </a:bodyPr>
          <a:lstStyle/>
          <a:p>
            <a:pPr marL="0" indent="0">
              <a:buNone/>
            </a:pPr>
            <a:r>
              <a:rPr lang="en-US" sz="3000" b="1" dirty="0">
                <a:solidFill>
                  <a:schemeClr val="tx1"/>
                </a:solidFill>
              </a:rPr>
              <a:t>Third-hand </a:t>
            </a:r>
            <a:r>
              <a:rPr lang="en-US" sz="3000" b="1" dirty="0" smtClean="0">
                <a:solidFill>
                  <a:schemeClr val="tx1"/>
                </a:solidFill>
              </a:rPr>
              <a:t>smoke: </a:t>
            </a:r>
            <a:r>
              <a:rPr lang="en-US" sz="3000" dirty="0" smtClean="0">
                <a:solidFill>
                  <a:schemeClr val="tx1"/>
                </a:solidFill>
              </a:rPr>
              <a:t>chemicals </a:t>
            </a:r>
            <a:r>
              <a:rPr lang="en-US" sz="3000" dirty="0">
                <a:solidFill>
                  <a:schemeClr val="tx1"/>
                </a:solidFill>
              </a:rPr>
              <a:t>from tobacco smoke that </a:t>
            </a:r>
            <a:r>
              <a:rPr lang="en-US" sz="3000" dirty="0" smtClean="0">
                <a:solidFill>
                  <a:schemeClr val="tx1"/>
                </a:solidFill>
              </a:rPr>
              <a:t>remain on</a:t>
            </a:r>
          </a:p>
          <a:p>
            <a:r>
              <a:rPr lang="en-US" sz="2400" dirty="0" smtClean="0"/>
              <a:t>Smoker’s </a:t>
            </a:r>
            <a:r>
              <a:rPr lang="en-US" sz="2400" dirty="0"/>
              <a:t>hair, skin, and </a:t>
            </a:r>
            <a:r>
              <a:rPr lang="en-US" sz="2400" dirty="0" smtClean="0"/>
              <a:t>clothing</a:t>
            </a:r>
          </a:p>
          <a:p>
            <a:r>
              <a:rPr lang="en-US" sz="2400" dirty="0" smtClean="0"/>
              <a:t>Surfaces </a:t>
            </a:r>
            <a:r>
              <a:rPr lang="en-US" sz="2400" dirty="0"/>
              <a:t>like walls, floors, rugs, furniture, dust, and  car </a:t>
            </a:r>
            <a:r>
              <a:rPr lang="en-US" sz="2400" dirty="0" smtClean="0"/>
              <a:t>interiors</a:t>
            </a:r>
          </a:p>
        </p:txBody>
      </p:sp>
      <p:sp>
        <p:nvSpPr>
          <p:cNvPr id="5" name="Slide Number Placeholder 4"/>
          <p:cNvSpPr>
            <a:spLocks noGrp="1"/>
          </p:cNvSpPr>
          <p:nvPr>
            <p:ph type="sldNum" sz="quarter" idx="12"/>
          </p:nvPr>
        </p:nvSpPr>
        <p:spPr/>
        <p:txBody>
          <a:bodyPr/>
          <a:lstStyle/>
          <a:p>
            <a:pPr>
              <a:defRPr/>
            </a:pPr>
            <a:fld id="{0162525C-6DC3-4718-A4A4-55D316DA7468}" type="slidenum">
              <a:rPr lang="en-US" smtClean="0"/>
              <a:pPr>
                <a:defRPr/>
              </a:pPr>
              <a:t>44</a:t>
            </a:fld>
            <a:endParaRPr lang="en-US" dirty="0"/>
          </a:p>
        </p:txBody>
      </p:sp>
      <p:sp>
        <p:nvSpPr>
          <p:cNvPr id="7" name="Content Placeholder 7"/>
          <p:cNvSpPr txBox="1">
            <a:spLocks/>
          </p:cNvSpPr>
          <p:nvPr/>
        </p:nvSpPr>
        <p:spPr bwMode="auto">
          <a:xfrm>
            <a:off x="457200" y="3962400"/>
            <a:ext cx="6705600" cy="2160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spAutoFit/>
          </a:bodyPr>
          <a:lstStyle>
            <a:lvl1pPr marL="342900" indent="-342900" algn="l" rtl="0" fontAlgn="base">
              <a:spcBef>
                <a:spcPct val="20000"/>
              </a:spcBef>
              <a:spcAft>
                <a:spcPct val="0"/>
              </a:spcAft>
              <a:buFont typeface="Arial" charset="0"/>
              <a:buChar char="•"/>
              <a:defRPr sz="3200" kern="1200">
                <a:solidFill>
                  <a:schemeClr val="accent1"/>
                </a:solidFill>
                <a:latin typeface="+mn-lt"/>
                <a:ea typeface="+mn-ea"/>
                <a:cs typeface="+mn-cs"/>
              </a:defRPr>
            </a:lvl1pPr>
            <a:lvl2pPr marL="742950" indent="-285750" algn="l" rtl="0" fontAlgn="base">
              <a:spcBef>
                <a:spcPct val="20000"/>
              </a:spcBef>
              <a:spcAft>
                <a:spcPct val="0"/>
              </a:spcAft>
              <a:buFont typeface="Arial" charset="0"/>
              <a:buChar char="–"/>
              <a:defRPr sz="2800" kern="1200">
                <a:solidFill>
                  <a:schemeClr val="accent2"/>
                </a:solidFill>
                <a:latin typeface="+mn-lt"/>
                <a:ea typeface="+mn-ea"/>
                <a:cs typeface="+mn-cs"/>
              </a:defRPr>
            </a:lvl2pPr>
            <a:lvl3pPr marL="1143000" indent="-228600" algn="l" rtl="0" fontAlgn="base">
              <a:spcBef>
                <a:spcPct val="20000"/>
              </a:spcBef>
              <a:spcAft>
                <a:spcPct val="0"/>
              </a:spcAft>
              <a:buFont typeface="Arial" charset="0"/>
              <a:buChar char="•"/>
              <a:defRPr sz="2400" kern="1200">
                <a:solidFill>
                  <a:schemeClr val="accent4"/>
                </a:solidFill>
                <a:latin typeface="+mn-lt"/>
                <a:ea typeface="+mn-ea"/>
                <a:cs typeface="+mn-cs"/>
              </a:defRPr>
            </a:lvl3pPr>
            <a:lvl4pPr marL="1600200" indent="-228600" algn="l" rtl="0" fontAlgn="base">
              <a:spcBef>
                <a:spcPct val="20000"/>
              </a:spcBef>
              <a:spcAft>
                <a:spcPct val="0"/>
              </a:spcAft>
              <a:buFont typeface="Arial" charset="0"/>
              <a:buChar char="–"/>
              <a:defRPr sz="2000" kern="1200">
                <a:solidFill>
                  <a:schemeClr val="accent5"/>
                </a:solidFill>
                <a:latin typeface="+mn-lt"/>
                <a:ea typeface="+mn-ea"/>
                <a:cs typeface="+mn-cs"/>
              </a:defRPr>
            </a:lvl4pPr>
            <a:lvl5pPr marL="2057400" indent="-228600" algn="l" rtl="0" fontAlgn="base">
              <a:spcBef>
                <a:spcPct val="20000"/>
              </a:spcBef>
              <a:spcAft>
                <a:spcPct val="0"/>
              </a:spcAft>
              <a:buFont typeface="Arial" charset="0"/>
              <a:buChar char="»"/>
              <a:defRPr sz="2000" kern="1200">
                <a:solidFill>
                  <a:schemeClr val="accent6"/>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charset="0"/>
              <a:buNone/>
            </a:pPr>
            <a:r>
              <a:rPr lang="en-US" sz="2400" dirty="0" smtClean="0"/>
              <a:t>Children may be exposed to dangerous chemicals by</a:t>
            </a:r>
          </a:p>
          <a:p>
            <a:r>
              <a:rPr lang="en-US" sz="2400" dirty="0" smtClean="0"/>
              <a:t>Putting contaminated objects in mouths</a:t>
            </a:r>
          </a:p>
          <a:p>
            <a:r>
              <a:rPr lang="en-US" sz="2400" dirty="0" smtClean="0"/>
              <a:t>Touching contaminated surfaces </a:t>
            </a:r>
            <a:br>
              <a:rPr lang="en-US" sz="2400" dirty="0" smtClean="0"/>
            </a:br>
            <a:r>
              <a:rPr lang="en-US" sz="2400" dirty="0" smtClean="0"/>
              <a:t>and putting hands  in mouths</a:t>
            </a:r>
          </a:p>
          <a:p>
            <a:r>
              <a:rPr lang="en-US" sz="2400" dirty="0" smtClean="0"/>
              <a:t>Breathing contaminated dust</a:t>
            </a:r>
          </a:p>
        </p:txBody>
      </p:sp>
      <p:grpSp>
        <p:nvGrpSpPr>
          <p:cNvPr id="3" name="Group 8"/>
          <p:cNvGrpSpPr>
            <a:grpSpLocks noChangeAspect="1"/>
          </p:cNvGrpSpPr>
          <p:nvPr/>
        </p:nvGrpSpPr>
        <p:grpSpPr bwMode="auto">
          <a:xfrm>
            <a:off x="5447973" y="5090972"/>
            <a:ext cx="963300" cy="1081228"/>
            <a:chOff x="4224" y="3041"/>
            <a:chExt cx="727" cy="816"/>
          </a:xfrm>
        </p:grpSpPr>
        <p:sp>
          <p:nvSpPr>
            <p:cNvPr id="10" name="AutoShape 7"/>
            <p:cNvSpPr>
              <a:spLocks noChangeAspect="1" noChangeArrowheads="1" noTextEdit="1"/>
            </p:cNvSpPr>
            <p:nvPr/>
          </p:nvSpPr>
          <p:spPr bwMode="auto">
            <a:xfrm>
              <a:off x="4224" y="3041"/>
              <a:ext cx="727" cy="8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0"/>
            <p:cNvSpPr>
              <a:spLocks/>
            </p:cNvSpPr>
            <p:nvPr/>
          </p:nvSpPr>
          <p:spPr bwMode="auto">
            <a:xfrm>
              <a:off x="4371" y="3565"/>
              <a:ext cx="474" cy="290"/>
            </a:xfrm>
            <a:custGeom>
              <a:avLst/>
              <a:gdLst>
                <a:gd name="T0" fmla="*/ 13 w 474"/>
                <a:gd name="T1" fmla="*/ 134 h 290"/>
                <a:gd name="T2" fmla="*/ 0 w 474"/>
                <a:gd name="T3" fmla="*/ 190 h 290"/>
                <a:gd name="T4" fmla="*/ 3 w 474"/>
                <a:gd name="T5" fmla="*/ 290 h 290"/>
                <a:gd name="T6" fmla="*/ 474 w 474"/>
                <a:gd name="T7" fmla="*/ 290 h 290"/>
                <a:gd name="T8" fmla="*/ 469 w 474"/>
                <a:gd name="T9" fmla="*/ 177 h 290"/>
                <a:gd name="T10" fmla="*/ 404 w 474"/>
                <a:gd name="T11" fmla="*/ 37 h 290"/>
                <a:gd name="T12" fmla="*/ 366 w 474"/>
                <a:gd name="T13" fmla="*/ 0 h 290"/>
                <a:gd name="T14" fmla="*/ 13 w 474"/>
                <a:gd name="T15" fmla="*/ 134 h 2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4" h="290">
                  <a:moveTo>
                    <a:pt x="13" y="134"/>
                  </a:moveTo>
                  <a:lnTo>
                    <a:pt x="0" y="190"/>
                  </a:lnTo>
                  <a:lnTo>
                    <a:pt x="3" y="290"/>
                  </a:lnTo>
                  <a:lnTo>
                    <a:pt x="474" y="290"/>
                  </a:lnTo>
                  <a:lnTo>
                    <a:pt x="469" y="177"/>
                  </a:lnTo>
                  <a:lnTo>
                    <a:pt x="404" y="37"/>
                  </a:lnTo>
                  <a:lnTo>
                    <a:pt x="366" y="0"/>
                  </a:lnTo>
                  <a:lnTo>
                    <a:pt x="13" y="134"/>
                  </a:lnTo>
                  <a:close/>
                </a:path>
              </a:pathLst>
            </a:custGeom>
            <a:solidFill>
              <a:schemeClr val="tx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1"/>
            <p:cNvSpPr>
              <a:spLocks/>
            </p:cNvSpPr>
            <p:nvPr/>
          </p:nvSpPr>
          <p:spPr bwMode="auto">
            <a:xfrm>
              <a:off x="4224" y="3095"/>
              <a:ext cx="727" cy="762"/>
            </a:xfrm>
            <a:custGeom>
              <a:avLst/>
              <a:gdLst>
                <a:gd name="T0" fmla="*/ 601 w 727"/>
                <a:gd name="T1" fmla="*/ 636 h 762"/>
                <a:gd name="T2" fmla="*/ 554 w 727"/>
                <a:gd name="T3" fmla="*/ 536 h 762"/>
                <a:gd name="T4" fmla="*/ 542 w 727"/>
                <a:gd name="T5" fmla="*/ 518 h 762"/>
                <a:gd name="T6" fmla="*/ 523 w 727"/>
                <a:gd name="T7" fmla="*/ 489 h 762"/>
                <a:gd name="T8" fmla="*/ 508 w 727"/>
                <a:gd name="T9" fmla="*/ 517 h 762"/>
                <a:gd name="T10" fmla="*/ 506 w 727"/>
                <a:gd name="T11" fmla="*/ 530 h 762"/>
                <a:gd name="T12" fmla="*/ 527 w 727"/>
                <a:gd name="T13" fmla="*/ 521 h 762"/>
                <a:gd name="T14" fmla="*/ 547 w 727"/>
                <a:gd name="T15" fmla="*/ 536 h 762"/>
                <a:gd name="T16" fmla="*/ 540 w 727"/>
                <a:gd name="T17" fmla="*/ 567 h 762"/>
                <a:gd name="T18" fmla="*/ 558 w 727"/>
                <a:gd name="T19" fmla="*/ 609 h 762"/>
                <a:gd name="T20" fmla="*/ 558 w 727"/>
                <a:gd name="T21" fmla="*/ 696 h 762"/>
                <a:gd name="T22" fmla="*/ 519 w 727"/>
                <a:gd name="T23" fmla="*/ 732 h 762"/>
                <a:gd name="T24" fmla="*/ 467 w 727"/>
                <a:gd name="T25" fmla="*/ 746 h 762"/>
                <a:gd name="T26" fmla="*/ 409 w 727"/>
                <a:gd name="T27" fmla="*/ 738 h 762"/>
                <a:gd name="T28" fmla="*/ 360 w 727"/>
                <a:gd name="T29" fmla="*/ 706 h 762"/>
                <a:gd name="T30" fmla="*/ 336 w 727"/>
                <a:gd name="T31" fmla="*/ 633 h 762"/>
                <a:gd name="T32" fmla="*/ 354 w 727"/>
                <a:gd name="T33" fmla="*/ 587 h 762"/>
                <a:gd name="T34" fmla="*/ 345 w 727"/>
                <a:gd name="T35" fmla="*/ 579 h 762"/>
                <a:gd name="T36" fmla="*/ 305 w 727"/>
                <a:gd name="T37" fmla="*/ 583 h 762"/>
                <a:gd name="T38" fmla="*/ 272 w 727"/>
                <a:gd name="T39" fmla="*/ 597 h 762"/>
                <a:gd name="T40" fmla="*/ 251 w 727"/>
                <a:gd name="T41" fmla="*/ 655 h 762"/>
                <a:gd name="T42" fmla="*/ 202 w 727"/>
                <a:gd name="T43" fmla="*/ 698 h 762"/>
                <a:gd name="T44" fmla="*/ 168 w 727"/>
                <a:gd name="T45" fmla="*/ 711 h 762"/>
                <a:gd name="T46" fmla="*/ 145 w 727"/>
                <a:gd name="T47" fmla="*/ 762 h 762"/>
                <a:gd name="T48" fmla="*/ 121 w 727"/>
                <a:gd name="T49" fmla="*/ 722 h 762"/>
                <a:gd name="T50" fmla="*/ 63 w 727"/>
                <a:gd name="T51" fmla="*/ 722 h 762"/>
                <a:gd name="T52" fmla="*/ 13 w 727"/>
                <a:gd name="T53" fmla="*/ 688 h 762"/>
                <a:gd name="T54" fmla="*/ 10 w 727"/>
                <a:gd name="T55" fmla="*/ 589 h 762"/>
                <a:gd name="T56" fmla="*/ 50 w 727"/>
                <a:gd name="T57" fmla="*/ 531 h 762"/>
                <a:gd name="T58" fmla="*/ 92 w 727"/>
                <a:gd name="T59" fmla="*/ 494 h 762"/>
                <a:gd name="T60" fmla="*/ 136 w 727"/>
                <a:gd name="T61" fmla="*/ 471 h 762"/>
                <a:gd name="T62" fmla="*/ 189 w 727"/>
                <a:gd name="T63" fmla="*/ 453 h 762"/>
                <a:gd name="T64" fmla="*/ 216 w 727"/>
                <a:gd name="T65" fmla="*/ 427 h 762"/>
                <a:gd name="T66" fmla="*/ 178 w 727"/>
                <a:gd name="T67" fmla="*/ 387 h 762"/>
                <a:gd name="T68" fmla="*/ 146 w 727"/>
                <a:gd name="T69" fmla="*/ 379 h 762"/>
                <a:gd name="T70" fmla="*/ 122 w 727"/>
                <a:gd name="T71" fmla="*/ 346 h 762"/>
                <a:gd name="T72" fmla="*/ 125 w 727"/>
                <a:gd name="T73" fmla="*/ 288 h 762"/>
                <a:gd name="T74" fmla="*/ 105 w 727"/>
                <a:gd name="T75" fmla="*/ 162 h 762"/>
                <a:gd name="T76" fmla="*/ 158 w 727"/>
                <a:gd name="T77" fmla="*/ 69 h 762"/>
                <a:gd name="T78" fmla="*/ 211 w 727"/>
                <a:gd name="T79" fmla="*/ 33 h 762"/>
                <a:gd name="T80" fmla="*/ 263 w 727"/>
                <a:gd name="T81" fmla="*/ 11 h 762"/>
                <a:gd name="T82" fmla="*/ 300 w 727"/>
                <a:gd name="T83" fmla="*/ 2 h 762"/>
                <a:gd name="T84" fmla="*/ 335 w 727"/>
                <a:gd name="T85" fmla="*/ 0 h 762"/>
                <a:gd name="T86" fmla="*/ 387 w 727"/>
                <a:gd name="T87" fmla="*/ 3 h 762"/>
                <a:gd name="T88" fmla="*/ 423 w 727"/>
                <a:gd name="T89" fmla="*/ 11 h 762"/>
                <a:gd name="T90" fmla="*/ 454 w 727"/>
                <a:gd name="T91" fmla="*/ 23 h 762"/>
                <a:gd name="T92" fmla="*/ 502 w 727"/>
                <a:gd name="T93" fmla="*/ 58 h 762"/>
                <a:gd name="T94" fmla="*/ 540 w 727"/>
                <a:gd name="T95" fmla="*/ 125 h 762"/>
                <a:gd name="T96" fmla="*/ 555 w 727"/>
                <a:gd name="T97" fmla="*/ 205 h 762"/>
                <a:gd name="T98" fmla="*/ 583 w 727"/>
                <a:gd name="T99" fmla="*/ 237 h 762"/>
                <a:gd name="T100" fmla="*/ 567 w 727"/>
                <a:gd name="T101" fmla="*/ 285 h 762"/>
                <a:gd name="T102" fmla="*/ 550 w 727"/>
                <a:gd name="T103" fmla="*/ 315 h 762"/>
                <a:gd name="T104" fmla="*/ 539 w 727"/>
                <a:gd name="T105" fmla="*/ 383 h 762"/>
                <a:gd name="T106" fmla="*/ 576 w 727"/>
                <a:gd name="T107" fmla="*/ 434 h 762"/>
                <a:gd name="T108" fmla="*/ 598 w 727"/>
                <a:gd name="T109" fmla="*/ 443 h 762"/>
                <a:gd name="T110" fmla="*/ 650 w 727"/>
                <a:gd name="T111" fmla="*/ 452 h 762"/>
                <a:gd name="T112" fmla="*/ 698 w 727"/>
                <a:gd name="T113" fmla="*/ 503 h 762"/>
                <a:gd name="T114" fmla="*/ 726 w 727"/>
                <a:gd name="T115" fmla="*/ 572 h 762"/>
                <a:gd name="T116" fmla="*/ 714 w 727"/>
                <a:gd name="T117" fmla="*/ 632 h 762"/>
                <a:gd name="T118" fmla="*/ 672 w 727"/>
                <a:gd name="T119" fmla="*/ 655 h 762"/>
                <a:gd name="T120" fmla="*/ 630 w 727"/>
                <a:gd name="T121" fmla="*/ 670 h 762"/>
                <a:gd name="T122" fmla="*/ 633 w 727"/>
                <a:gd name="T123" fmla="*/ 758 h 7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7" h="762">
                  <a:moveTo>
                    <a:pt x="611" y="758"/>
                  </a:moveTo>
                  <a:lnTo>
                    <a:pt x="615" y="732"/>
                  </a:lnTo>
                  <a:lnTo>
                    <a:pt x="615" y="709"/>
                  </a:lnTo>
                  <a:lnTo>
                    <a:pt x="613" y="689"/>
                  </a:lnTo>
                  <a:lnTo>
                    <a:pt x="612" y="670"/>
                  </a:lnTo>
                  <a:lnTo>
                    <a:pt x="607" y="653"/>
                  </a:lnTo>
                  <a:lnTo>
                    <a:pt x="601" y="636"/>
                  </a:lnTo>
                  <a:lnTo>
                    <a:pt x="595" y="619"/>
                  </a:lnTo>
                  <a:lnTo>
                    <a:pt x="589" y="602"/>
                  </a:lnTo>
                  <a:lnTo>
                    <a:pt x="582" y="586"/>
                  </a:lnTo>
                  <a:lnTo>
                    <a:pt x="574" y="570"/>
                  </a:lnTo>
                  <a:lnTo>
                    <a:pt x="565" y="554"/>
                  </a:lnTo>
                  <a:lnTo>
                    <a:pt x="555" y="539"/>
                  </a:lnTo>
                  <a:lnTo>
                    <a:pt x="554" y="536"/>
                  </a:lnTo>
                  <a:lnTo>
                    <a:pt x="552" y="534"/>
                  </a:lnTo>
                  <a:lnTo>
                    <a:pt x="551" y="531"/>
                  </a:lnTo>
                  <a:lnTo>
                    <a:pt x="550" y="528"/>
                  </a:lnTo>
                  <a:lnTo>
                    <a:pt x="549" y="525"/>
                  </a:lnTo>
                  <a:lnTo>
                    <a:pt x="547" y="522"/>
                  </a:lnTo>
                  <a:lnTo>
                    <a:pt x="545" y="520"/>
                  </a:lnTo>
                  <a:lnTo>
                    <a:pt x="542" y="518"/>
                  </a:lnTo>
                  <a:lnTo>
                    <a:pt x="537" y="495"/>
                  </a:lnTo>
                  <a:lnTo>
                    <a:pt x="534" y="494"/>
                  </a:lnTo>
                  <a:lnTo>
                    <a:pt x="532" y="493"/>
                  </a:lnTo>
                  <a:lnTo>
                    <a:pt x="530" y="492"/>
                  </a:lnTo>
                  <a:lnTo>
                    <a:pt x="528" y="491"/>
                  </a:lnTo>
                  <a:lnTo>
                    <a:pt x="525" y="490"/>
                  </a:lnTo>
                  <a:lnTo>
                    <a:pt x="523" y="489"/>
                  </a:lnTo>
                  <a:lnTo>
                    <a:pt x="521" y="488"/>
                  </a:lnTo>
                  <a:lnTo>
                    <a:pt x="519" y="486"/>
                  </a:lnTo>
                  <a:lnTo>
                    <a:pt x="517" y="492"/>
                  </a:lnTo>
                  <a:lnTo>
                    <a:pt x="515" y="499"/>
                  </a:lnTo>
                  <a:lnTo>
                    <a:pt x="513" y="505"/>
                  </a:lnTo>
                  <a:lnTo>
                    <a:pt x="511" y="511"/>
                  </a:lnTo>
                  <a:lnTo>
                    <a:pt x="508" y="517"/>
                  </a:lnTo>
                  <a:lnTo>
                    <a:pt x="505" y="523"/>
                  </a:lnTo>
                  <a:lnTo>
                    <a:pt x="501" y="528"/>
                  </a:lnTo>
                  <a:lnTo>
                    <a:pt x="497" y="533"/>
                  </a:lnTo>
                  <a:lnTo>
                    <a:pt x="502" y="538"/>
                  </a:lnTo>
                  <a:lnTo>
                    <a:pt x="503" y="535"/>
                  </a:lnTo>
                  <a:lnTo>
                    <a:pt x="504" y="532"/>
                  </a:lnTo>
                  <a:lnTo>
                    <a:pt x="506" y="530"/>
                  </a:lnTo>
                  <a:lnTo>
                    <a:pt x="509" y="528"/>
                  </a:lnTo>
                  <a:lnTo>
                    <a:pt x="511" y="526"/>
                  </a:lnTo>
                  <a:lnTo>
                    <a:pt x="514" y="524"/>
                  </a:lnTo>
                  <a:lnTo>
                    <a:pt x="517" y="523"/>
                  </a:lnTo>
                  <a:lnTo>
                    <a:pt x="520" y="521"/>
                  </a:lnTo>
                  <a:lnTo>
                    <a:pt x="523" y="521"/>
                  </a:lnTo>
                  <a:lnTo>
                    <a:pt x="527" y="521"/>
                  </a:lnTo>
                  <a:lnTo>
                    <a:pt x="529" y="522"/>
                  </a:lnTo>
                  <a:lnTo>
                    <a:pt x="532" y="523"/>
                  </a:lnTo>
                  <a:lnTo>
                    <a:pt x="535" y="525"/>
                  </a:lnTo>
                  <a:lnTo>
                    <a:pt x="537" y="526"/>
                  </a:lnTo>
                  <a:lnTo>
                    <a:pt x="540" y="528"/>
                  </a:lnTo>
                  <a:lnTo>
                    <a:pt x="542" y="530"/>
                  </a:lnTo>
                  <a:lnTo>
                    <a:pt x="547" y="536"/>
                  </a:lnTo>
                  <a:lnTo>
                    <a:pt x="550" y="543"/>
                  </a:lnTo>
                  <a:lnTo>
                    <a:pt x="550" y="551"/>
                  </a:lnTo>
                  <a:lnTo>
                    <a:pt x="549" y="559"/>
                  </a:lnTo>
                  <a:lnTo>
                    <a:pt x="547" y="561"/>
                  </a:lnTo>
                  <a:lnTo>
                    <a:pt x="545" y="563"/>
                  </a:lnTo>
                  <a:lnTo>
                    <a:pt x="542" y="565"/>
                  </a:lnTo>
                  <a:lnTo>
                    <a:pt x="540" y="567"/>
                  </a:lnTo>
                  <a:lnTo>
                    <a:pt x="537" y="568"/>
                  </a:lnTo>
                  <a:lnTo>
                    <a:pt x="534" y="569"/>
                  </a:lnTo>
                  <a:lnTo>
                    <a:pt x="531" y="571"/>
                  </a:lnTo>
                  <a:lnTo>
                    <a:pt x="528" y="572"/>
                  </a:lnTo>
                  <a:lnTo>
                    <a:pt x="540" y="583"/>
                  </a:lnTo>
                  <a:lnTo>
                    <a:pt x="550" y="595"/>
                  </a:lnTo>
                  <a:lnTo>
                    <a:pt x="558" y="609"/>
                  </a:lnTo>
                  <a:lnTo>
                    <a:pt x="565" y="622"/>
                  </a:lnTo>
                  <a:lnTo>
                    <a:pt x="570" y="637"/>
                  </a:lnTo>
                  <a:lnTo>
                    <a:pt x="571" y="652"/>
                  </a:lnTo>
                  <a:lnTo>
                    <a:pt x="570" y="667"/>
                  </a:lnTo>
                  <a:lnTo>
                    <a:pt x="566" y="683"/>
                  </a:lnTo>
                  <a:lnTo>
                    <a:pt x="563" y="690"/>
                  </a:lnTo>
                  <a:lnTo>
                    <a:pt x="558" y="696"/>
                  </a:lnTo>
                  <a:lnTo>
                    <a:pt x="554" y="702"/>
                  </a:lnTo>
                  <a:lnTo>
                    <a:pt x="549" y="708"/>
                  </a:lnTo>
                  <a:lnTo>
                    <a:pt x="544" y="713"/>
                  </a:lnTo>
                  <a:lnTo>
                    <a:pt x="538" y="718"/>
                  </a:lnTo>
                  <a:lnTo>
                    <a:pt x="532" y="723"/>
                  </a:lnTo>
                  <a:lnTo>
                    <a:pt x="526" y="728"/>
                  </a:lnTo>
                  <a:lnTo>
                    <a:pt x="519" y="732"/>
                  </a:lnTo>
                  <a:lnTo>
                    <a:pt x="512" y="735"/>
                  </a:lnTo>
                  <a:lnTo>
                    <a:pt x="505" y="738"/>
                  </a:lnTo>
                  <a:lnTo>
                    <a:pt x="498" y="741"/>
                  </a:lnTo>
                  <a:lnTo>
                    <a:pt x="490" y="743"/>
                  </a:lnTo>
                  <a:lnTo>
                    <a:pt x="482" y="745"/>
                  </a:lnTo>
                  <a:lnTo>
                    <a:pt x="475" y="745"/>
                  </a:lnTo>
                  <a:lnTo>
                    <a:pt x="467" y="746"/>
                  </a:lnTo>
                  <a:lnTo>
                    <a:pt x="458" y="746"/>
                  </a:lnTo>
                  <a:lnTo>
                    <a:pt x="450" y="746"/>
                  </a:lnTo>
                  <a:lnTo>
                    <a:pt x="441" y="746"/>
                  </a:lnTo>
                  <a:lnTo>
                    <a:pt x="433" y="745"/>
                  </a:lnTo>
                  <a:lnTo>
                    <a:pt x="425" y="743"/>
                  </a:lnTo>
                  <a:lnTo>
                    <a:pt x="417" y="741"/>
                  </a:lnTo>
                  <a:lnTo>
                    <a:pt x="409" y="738"/>
                  </a:lnTo>
                  <a:lnTo>
                    <a:pt x="402" y="735"/>
                  </a:lnTo>
                  <a:lnTo>
                    <a:pt x="394" y="731"/>
                  </a:lnTo>
                  <a:lnTo>
                    <a:pt x="387" y="727"/>
                  </a:lnTo>
                  <a:lnTo>
                    <a:pt x="380" y="723"/>
                  </a:lnTo>
                  <a:lnTo>
                    <a:pt x="373" y="718"/>
                  </a:lnTo>
                  <a:lnTo>
                    <a:pt x="367" y="712"/>
                  </a:lnTo>
                  <a:lnTo>
                    <a:pt x="360" y="706"/>
                  </a:lnTo>
                  <a:lnTo>
                    <a:pt x="354" y="701"/>
                  </a:lnTo>
                  <a:lnTo>
                    <a:pt x="349" y="694"/>
                  </a:lnTo>
                  <a:lnTo>
                    <a:pt x="342" y="683"/>
                  </a:lnTo>
                  <a:lnTo>
                    <a:pt x="337" y="672"/>
                  </a:lnTo>
                  <a:lnTo>
                    <a:pt x="335" y="659"/>
                  </a:lnTo>
                  <a:lnTo>
                    <a:pt x="335" y="646"/>
                  </a:lnTo>
                  <a:lnTo>
                    <a:pt x="336" y="633"/>
                  </a:lnTo>
                  <a:lnTo>
                    <a:pt x="339" y="621"/>
                  </a:lnTo>
                  <a:lnTo>
                    <a:pt x="343" y="608"/>
                  </a:lnTo>
                  <a:lnTo>
                    <a:pt x="348" y="597"/>
                  </a:lnTo>
                  <a:lnTo>
                    <a:pt x="349" y="594"/>
                  </a:lnTo>
                  <a:lnTo>
                    <a:pt x="351" y="592"/>
                  </a:lnTo>
                  <a:lnTo>
                    <a:pt x="353" y="590"/>
                  </a:lnTo>
                  <a:lnTo>
                    <a:pt x="354" y="587"/>
                  </a:lnTo>
                  <a:lnTo>
                    <a:pt x="355" y="585"/>
                  </a:lnTo>
                  <a:lnTo>
                    <a:pt x="357" y="582"/>
                  </a:lnTo>
                  <a:lnTo>
                    <a:pt x="359" y="580"/>
                  </a:lnTo>
                  <a:lnTo>
                    <a:pt x="361" y="577"/>
                  </a:lnTo>
                  <a:lnTo>
                    <a:pt x="356" y="578"/>
                  </a:lnTo>
                  <a:lnTo>
                    <a:pt x="350" y="579"/>
                  </a:lnTo>
                  <a:lnTo>
                    <a:pt x="345" y="579"/>
                  </a:lnTo>
                  <a:lnTo>
                    <a:pt x="339" y="580"/>
                  </a:lnTo>
                  <a:lnTo>
                    <a:pt x="333" y="580"/>
                  </a:lnTo>
                  <a:lnTo>
                    <a:pt x="328" y="581"/>
                  </a:lnTo>
                  <a:lnTo>
                    <a:pt x="322" y="581"/>
                  </a:lnTo>
                  <a:lnTo>
                    <a:pt x="317" y="582"/>
                  </a:lnTo>
                  <a:lnTo>
                    <a:pt x="311" y="582"/>
                  </a:lnTo>
                  <a:lnTo>
                    <a:pt x="305" y="583"/>
                  </a:lnTo>
                  <a:lnTo>
                    <a:pt x="299" y="584"/>
                  </a:lnTo>
                  <a:lnTo>
                    <a:pt x="293" y="585"/>
                  </a:lnTo>
                  <a:lnTo>
                    <a:pt x="288" y="585"/>
                  </a:lnTo>
                  <a:lnTo>
                    <a:pt x="282" y="586"/>
                  </a:lnTo>
                  <a:lnTo>
                    <a:pt x="277" y="587"/>
                  </a:lnTo>
                  <a:lnTo>
                    <a:pt x="271" y="588"/>
                  </a:lnTo>
                  <a:lnTo>
                    <a:pt x="272" y="597"/>
                  </a:lnTo>
                  <a:lnTo>
                    <a:pt x="272" y="607"/>
                  </a:lnTo>
                  <a:lnTo>
                    <a:pt x="270" y="615"/>
                  </a:lnTo>
                  <a:lnTo>
                    <a:pt x="268" y="624"/>
                  </a:lnTo>
                  <a:lnTo>
                    <a:pt x="265" y="632"/>
                  </a:lnTo>
                  <a:lnTo>
                    <a:pt x="261" y="640"/>
                  </a:lnTo>
                  <a:lnTo>
                    <a:pt x="256" y="648"/>
                  </a:lnTo>
                  <a:lnTo>
                    <a:pt x="251" y="655"/>
                  </a:lnTo>
                  <a:lnTo>
                    <a:pt x="245" y="662"/>
                  </a:lnTo>
                  <a:lnTo>
                    <a:pt x="239" y="669"/>
                  </a:lnTo>
                  <a:lnTo>
                    <a:pt x="232" y="676"/>
                  </a:lnTo>
                  <a:lnTo>
                    <a:pt x="225" y="682"/>
                  </a:lnTo>
                  <a:lnTo>
                    <a:pt x="217" y="688"/>
                  </a:lnTo>
                  <a:lnTo>
                    <a:pt x="210" y="693"/>
                  </a:lnTo>
                  <a:lnTo>
                    <a:pt x="202" y="698"/>
                  </a:lnTo>
                  <a:lnTo>
                    <a:pt x="194" y="703"/>
                  </a:lnTo>
                  <a:lnTo>
                    <a:pt x="190" y="704"/>
                  </a:lnTo>
                  <a:lnTo>
                    <a:pt x="186" y="706"/>
                  </a:lnTo>
                  <a:lnTo>
                    <a:pt x="182" y="708"/>
                  </a:lnTo>
                  <a:lnTo>
                    <a:pt x="177" y="709"/>
                  </a:lnTo>
                  <a:lnTo>
                    <a:pt x="173" y="710"/>
                  </a:lnTo>
                  <a:lnTo>
                    <a:pt x="168" y="711"/>
                  </a:lnTo>
                  <a:lnTo>
                    <a:pt x="164" y="712"/>
                  </a:lnTo>
                  <a:lnTo>
                    <a:pt x="159" y="713"/>
                  </a:lnTo>
                  <a:lnTo>
                    <a:pt x="161" y="724"/>
                  </a:lnTo>
                  <a:lnTo>
                    <a:pt x="162" y="737"/>
                  </a:lnTo>
                  <a:lnTo>
                    <a:pt x="163" y="750"/>
                  </a:lnTo>
                  <a:lnTo>
                    <a:pt x="162" y="762"/>
                  </a:lnTo>
                  <a:lnTo>
                    <a:pt x="145" y="762"/>
                  </a:lnTo>
                  <a:lnTo>
                    <a:pt x="144" y="752"/>
                  </a:lnTo>
                  <a:lnTo>
                    <a:pt x="144" y="740"/>
                  </a:lnTo>
                  <a:lnTo>
                    <a:pt x="144" y="729"/>
                  </a:lnTo>
                  <a:lnTo>
                    <a:pt x="144" y="719"/>
                  </a:lnTo>
                  <a:lnTo>
                    <a:pt x="137" y="720"/>
                  </a:lnTo>
                  <a:lnTo>
                    <a:pt x="129" y="721"/>
                  </a:lnTo>
                  <a:lnTo>
                    <a:pt x="121" y="722"/>
                  </a:lnTo>
                  <a:lnTo>
                    <a:pt x="113" y="723"/>
                  </a:lnTo>
                  <a:lnTo>
                    <a:pt x="104" y="724"/>
                  </a:lnTo>
                  <a:lnTo>
                    <a:pt x="96" y="724"/>
                  </a:lnTo>
                  <a:lnTo>
                    <a:pt x="88" y="725"/>
                  </a:lnTo>
                  <a:lnTo>
                    <a:pt x="79" y="724"/>
                  </a:lnTo>
                  <a:lnTo>
                    <a:pt x="71" y="723"/>
                  </a:lnTo>
                  <a:lnTo>
                    <a:pt x="63" y="722"/>
                  </a:lnTo>
                  <a:lnTo>
                    <a:pt x="55" y="720"/>
                  </a:lnTo>
                  <a:lnTo>
                    <a:pt x="47" y="718"/>
                  </a:lnTo>
                  <a:lnTo>
                    <a:pt x="40" y="714"/>
                  </a:lnTo>
                  <a:lnTo>
                    <a:pt x="33" y="711"/>
                  </a:lnTo>
                  <a:lnTo>
                    <a:pt x="27" y="706"/>
                  </a:lnTo>
                  <a:lnTo>
                    <a:pt x="21" y="700"/>
                  </a:lnTo>
                  <a:lnTo>
                    <a:pt x="13" y="688"/>
                  </a:lnTo>
                  <a:lnTo>
                    <a:pt x="7" y="675"/>
                  </a:lnTo>
                  <a:lnTo>
                    <a:pt x="3" y="661"/>
                  </a:lnTo>
                  <a:lnTo>
                    <a:pt x="1" y="646"/>
                  </a:lnTo>
                  <a:lnTo>
                    <a:pt x="0" y="631"/>
                  </a:lnTo>
                  <a:lnTo>
                    <a:pt x="2" y="616"/>
                  </a:lnTo>
                  <a:lnTo>
                    <a:pt x="5" y="602"/>
                  </a:lnTo>
                  <a:lnTo>
                    <a:pt x="10" y="589"/>
                  </a:lnTo>
                  <a:lnTo>
                    <a:pt x="15" y="580"/>
                  </a:lnTo>
                  <a:lnTo>
                    <a:pt x="20" y="572"/>
                  </a:lnTo>
                  <a:lnTo>
                    <a:pt x="25" y="563"/>
                  </a:lnTo>
                  <a:lnTo>
                    <a:pt x="31" y="555"/>
                  </a:lnTo>
                  <a:lnTo>
                    <a:pt x="36" y="547"/>
                  </a:lnTo>
                  <a:lnTo>
                    <a:pt x="43" y="539"/>
                  </a:lnTo>
                  <a:lnTo>
                    <a:pt x="50" y="531"/>
                  </a:lnTo>
                  <a:lnTo>
                    <a:pt x="58" y="523"/>
                  </a:lnTo>
                  <a:lnTo>
                    <a:pt x="64" y="518"/>
                  </a:lnTo>
                  <a:lnTo>
                    <a:pt x="69" y="513"/>
                  </a:lnTo>
                  <a:lnTo>
                    <a:pt x="75" y="508"/>
                  </a:lnTo>
                  <a:lnTo>
                    <a:pt x="80" y="504"/>
                  </a:lnTo>
                  <a:lnTo>
                    <a:pt x="86" y="499"/>
                  </a:lnTo>
                  <a:lnTo>
                    <a:pt x="92" y="494"/>
                  </a:lnTo>
                  <a:lnTo>
                    <a:pt x="98" y="490"/>
                  </a:lnTo>
                  <a:lnTo>
                    <a:pt x="104" y="485"/>
                  </a:lnTo>
                  <a:lnTo>
                    <a:pt x="110" y="482"/>
                  </a:lnTo>
                  <a:lnTo>
                    <a:pt x="116" y="478"/>
                  </a:lnTo>
                  <a:lnTo>
                    <a:pt x="123" y="475"/>
                  </a:lnTo>
                  <a:lnTo>
                    <a:pt x="130" y="473"/>
                  </a:lnTo>
                  <a:lnTo>
                    <a:pt x="136" y="471"/>
                  </a:lnTo>
                  <a:lnTo>
                    <a:pt x="144" y="470"/>
                  </a:lnTo>
                  <a:lnTo>
                    <a:pt x="151" y="469"/>
                  </a:lnTo>
                  <a:lnTo>
                    <a:pt x="158" y="469"/>
                  </a:lnTo>
                  <a:lnTo>
                    <a:pt x="165" y="464"/>
                  </a:lnTo>
                  <a:lnTo>
                    <a:pt x="173" y="460"/>
                  </a:lnTo>
                  <a:lnTo>
                    <a:pt x="181" y="456"/>
                  </a:lnTo>
                  <a:lnTo>
                    <a:pt x="189" y="453"/>
                  </a:lnTo>
                  <a:lnTo>
                    <a:pt x="198" y="451"/>
                  </a:lnTo>
                  <a:lnTo>
                    <a:pt x="206" y="450"/>
                  </a:lnTo>
                  <a:lnTo>
                    <a:pt x="215" y="450"/>
                  </a:lnTo>
                  <a:lnTo>
                    <a:pt x="225" y="451"/>
                  </a:lnTo>
                  <a:lnTo>
                    <a:pt x="231" y="437"/>
                  </a:lnTo>
                  <a:lnTo>
                    <a:pt x="223" y="432"/>
                  </a:lnTo>
                  <a:lnTo>
                    <a:pt x="216" y="427"/>
                  </a:lnTo>
                  <a:lnTo>
                    <a:pt x="210" y="422"/>
                  </a:lnTo>
                  <a:lnTo>
                    <a:pt x="204" y="415"/>
                  </a:lnTo>
                  <a:lnTo>
                    <a:pt x="198" y="408"/>
                  </a:lnTo>
                  <a:lnTo>
                    <a:pt x="192" y="401"/>
                  </a:lnTo>
                  <a:lnTo>
                    <a:pt x="188" y="394"/>
                  </a:lnTo>
                  <a:lnTo>
                    <a:pt x="183" y="387"/>
                  </a:lnTo>
                  <a:lnTo>
                    <a:pt x="178" y="387"/>
                  </a:lnTo>
                  <a:lnTo>
                    <a:pt x="173" y="388"/>
                  </a:lnTo>
                  <a:lnTo>
                    <a:pt x="169" y="387"/>
                  </a:lnTo>
                  <a:lnTo>
                    <a:pt x="165" y="386"/>
                  </a:lnTo>
                  <a:lnTo>
                    <a:pt x="160" y="385"/>
                  </a:lnTo>
                  <a:lnTo>
                    <a:pt x="156" y="384"/>
                  </a:lnTo>
                  <a:lnTo>
                    <a:pt x="151" y="382"/>
                  </a:lnTo>
                  <a:lnTo>
                    <a:pt x="146" y="379"/>
                  </a:lnTo>
                  <a:lnTo>
                    <a:pt x="141" y="376"/>
                  </a:lnTo>
                  <a:lnTo>
                    <a:pt x="136" y="372"/>
                  </a:lnTo>
                  <a:lnTo>
                    <a:pt x="132" y="367"/>
                  </a:lnTo>
                  <a:lnTo>
                    <a:pt x="129" y="363"/>
                  </a:lnTo>
                  <a:lnTo>
                    <a:pt x="125" y="357"/>
                  </a:lnTo>
                  <a:lnTo>
                    <a:pt x="124" y="352"/>
                  </a:lnTo>
                  <a:lnTo>
                    <a:pt x="122" y="346"/>
                  </a:lnTo>
                  <a:lnTo>
                    <a:pt x="122" y="340"/>
                  </a:lnTo>
                  <a:lnTo>
                    <a:pt x="121" y="329"/>
                  </a:lnTo>
                  <a:lnTo>
                    <a:pt x="123" y="319"/>
                  </a:lnTo>
                  <a:lnTo>
                    <a:pt x="126" y="310"/>
                  </a:lnTo>
                  <a:lnTo>
                    <a:pt x="130" y="301"/>
                  </a:lnTo>
                  <a:lnTo>
                    <a:pt x="129" y="294"/>
                  </a:lnTo>
                  <a:lnTo>
                    <a:pt x="125" y="288"/>
                  </a:lnTo>
                  <a:lnTo>
                    <a:pt x="122" y="283"/>
                  </a:lnTo>
                  <a:lnTo>
                    <a:pt x="118" y="278"/>
                  </a:lnTo>
                  <a:lnTo>
                    <a:pt x="109" y="257"/>
                  </a:lnTo>
                  <a:lnTo>
                    <a:pt x="104" y="234"/>
                  </a:lnTo>
                  <a:lnTo>
                    <a:pt x="101" y="210"/>
                  </a:lnTo>
                  <a:lnTo>
                    <a:pt x="101" y="186"/>
                  </a:lnTo>
                  <a:lnTo>
                    <a:pt x="105" y="162"/>
                  </a:lnTo>
                  <a:lnTo>
                    <a:pt x="112" y="139"/>
                  </a:lnTo>
                  <a:lnTo>
                    <a:pt x="122" y="118"/>
                  </a:lnTo>
                  <a:lnTo>
                    <a:pt x="135" y="99"/>
                  </a:lnTo>
                  <a:lnTo>
                    <a:pt x="140" y="91"/>
                  </a:lnTo>
                  <a:lnTo>
                    <a:pt x="145" y="83"/>
                  </a:lnTo>
                  <a:lnTo>
                    <a:pt x="151" y="76"/>
                  </a:lnTo>
                  <a:lnTo>
                    <a:pt x="158" y="69"/>
                  </a:lnTo>
                  <a:lnTo>
                    <a:pt x="165" y="63"/>
                  </a:lnTo>
                  <a:lnTo>
                    <a:pt x="171" y="57"/>
                  </a:lnTo>
                  <a:lnTo>
                    <a:pt x="179" y="52"/>
                  </a:lnTo>
                  <a:lnTo>
                    <a:pt x="187" y="46"/>
                  </a:lnTo>
                  <a:lnTo>
                    <a:pt x="195" y="42"/>
                  </a:lnTo>
                  <a:lnTo>
                    <a:pt x="203" y="37"/>
                  </a:lnTo>
                  <a:lnTo>
                    <a:pt x="211" y="33"/>
                  </a:lnTo>
                  <a:lnTo>
                    <a:pt x="219" y="29"/>
                  </a:lnTo>
                  <a:lnTo>
                    <a:pt x="228" y="25"/>
                  </a:lnTo>
                  <a:lnTo>
                    <a:pt x="236" y="21"/>
                  </a:lnTo>
                  <a:lnTo>
                    <a:pt x="244" y="18"/>
                  </a:lnTo>
                  <a:lnTo>
                    <a:pt x="253" y="14"/>
                  </a:lnTo>
                  <a:lnTo>
                    <a:pt x="258" y="12"/>
                  </a:lnTo>
                  <a:lnTo>
                    <a:pt x="263" y="11"/>
                  </a:lnTo>
                  <a:lnTo>
                    <a:pt x="269" y="9"/>
                  </a:lnTo>
                  <a:lnTo>
                    <a:pt x="274" y="8"/>
                  </a:lnTo>
                  <a:lnTo>
                    <a:pt x="279" y="6"/>
                  </a:lnTo>
                  <a:lnTo>
                    <a:pt x="284" y="5"/>
                  </a:lnTo>
                  <a:lnTo>
                    <a:pt x="290" y="4"/>
                  </a:lnTo>
                  <a:lnTo>
                    <a:pt x="295" y="3"/>
                  </a:lnTo>
                  <a:lnTo>
                    <a:pt x="300" y="2"/>
                  </a:lnTo>
                  <a:lnTo>
                    <a:pt x="305" y="2"/>
                  </a:lnTo>
                  <a:lnTo>
                    <a:pt x="310" y="1"/>
                  </a:lnTo>
                  <a:lnTo>
                    <a:pt x="315" y="1"/>
                  </a:lnTo>
                  <a:lnTo>
                    <a:pt x="320" y="0"/>
                  </a:lnTo>
                  <a:lnTo>
                    <a:pt x="325" y="0"/>
                  </a:lnTo>
                  <a:lnTo>
                    <a:pt x="330" y="0"/>
                  </a:lnTo>
                  <a:lnTo>
                    <a:pt x="335" y="0"/>
                  </a:lnTo>
                  <a:lnTo>
                    <a:pt x="343" y="0"/>
                  </a:lnTo>
                  <a:lnTo>
                    <a:pt x="350" y="0"/>
                  </a:lnTo>
                  <a:lnTo>
                    <a:pt x="357" y="0"/>
                  </a:lnTo>
                  <a:lnTo>
                    <a:pt x="365" y="1"/>
                  </a:lnTo>
                  <a:lnTo>
                    <a:pt x="372" y="2"/>
                  </a:lnTo>
                  <a:lnTo>
                    <a:pt x="380" y="2"/>
                  </a:lnTo>
                  <a:lnTo>
                    <a:pt x="387" y="3"/>
                  </a:lnTo>
                  <a:lnTo>
                    <a:pt x="394" y="4"/>
                  </a:lnTo>
                  <a:lnTo>
                    <a:pt x="399" y="5"/>
                  </a:lnTo>
                  <a:lnTo>
                    <a:pt x="404" y="6"/>
                  </a:lnTo>
                  <a:lnTo>
                    <a:pt x="409" y="7"/>
                  </a:lnTo>
                  <a:lnTo>
                    <a:pt x="414" y="8"/>
                  </a:lnTo>
                  <a:lnTo>
                    <a:pt x="418" y="9"/>
                  </a:lnTo>
                  <a:lnTo>
                    <a:pt x="423" y="11"/>
                  </a:lnTo>
                  <a:lnTo>
                    <a:pt x="427" y="12"/>
                  </a:lnTo>
                  <a:lnTo>
                    <a:pt x="432" y="14"/>
                  </a:lnTo>
                  <a:lnTo>
                    <a:pt x="436" y="15"/>
                  </a:lnTo>
                  <a:lnTo>
                    <a:pt x="440" y="17"/>
                  </a:lnTo>
                  <a:lnTo>
                    <a:pt x="445" y="19"/>
                  </a:lnTo>
                  <a:lnTo>
                    <a:pt x="449" y="21"/>
                  </a:lnTo>
                  <a:lnTo>
                    <a:pt x="454" y="23"/>
                  </a:lnTo>
                  <a:lnTo>
                    <a:pt x="458" y="25"/>
                  </a:lnTo>
                  <a:lnTo>
                    <a:pt x="462" y="27"/>
                  </a:lnTo>
                  <a:lnTo>
                    <a:pt x="466" y="29"/>
                  </a:lnTo>
                  <a:lnTo>
                    <a:pt x="476" y="36"/>
                  </a:lnTo>
                  <a:lnTo>
                    <a:pt x="485" y="43"/>
                  </a:lnTo>
                  <a:lnTo>
                    <a:pt x="494" y="50"/>
                  </a:lnTo>
                  <a:lnTo>
                    <a:pt x="502" y="58"/>
                  </a:lnTo>
                  <a:lnTo>
                    <a:pt x="509" y="67"/>
                  </a:lnTo>
                  <a:lnTo>
                    <a:pt x="516" y="76"/>
                  </a:lnTo>
                  <a:lnTo>
                    <a:pt x="522" y="85"/>
                  </a:lnTo>
                  <a:lnTo>
                    <a:pt x="528" y="94"/>
                  </a:lnTo>
                  <a:lnTo>
                    <a:pt x="532" y="104"/>
                  </a:lnTo>
                  <a:lnTo>
                    <a:pt x="537" y="115"/>
                  </a:lnTo>
                  <a:lnTo>
                    <a:pt x="540" y="125"/>
                  </a:lnTo>
                  <a:lnTo>
                    <a:pt x="543" y="136"/>
                  </a:lnTo>
                  <a:lnTo>
                    <a:pt x="545" y="147"/>
                  </a:lnTo>
                  <a:lnTo>
                    <a:pt x="546" y="158"/>
                  </a:lnTo>
                  <a:lnTo>
                    <a:pt x="547" y="169"/>
                  </a:lnTo>
                  <a:lnTo>
                    <a:pt x="548" y="181"/>
                  </a:lnTo>
                  <a:lnTo>
                    <a:pt x="549" y="203"/>
                  </a:lnTo>
                  <a:lnTo>
                    <a:pt x="555" y="205"/>
                  </a:lnTo>
                  <a:lnTo>
                    <a:pt x="560" y="208"/>
                  </a:lnTo>
                  <a:lnTo>
                    <a:pt x="565" y="212"/>
                  </a:lnTo>
                  <a:lnTo>
                    <a:pt x="570" y="216"/>
                  </a:lnTo>
                  <a:lnTo>
                    <a:pt x="574" y="221"/>
                  </a:lnTo>
                  <a:lnTo>
                    <a:pt x="578" y="226"/>
                  </a:lnTo>
                  <a:lnTo>
                    <a:pt x="581" y="231"/>
                  </a:lnTo>
                  <a:lnTo>
                    <a:pt x="583" y="237"/>
                  </a:lnTo>
                  <a:lnTo>
                    <a:pt x="584" y="247"/>
                  </a:lnTo>
                  <a:lnTo>
                    <a:pt x="583" y="258"/>
                  </a:lnTo>
                  <a:lnTo>
                    <a:pt x="580" y="269"/>
                  </a:lnTo>
                  <a:lnTo>
                    <a:pt x="575" y="278"/>
                  </a:lnTo>
                  <a:lnTo>
                    <a:pt x="572" y="280"/>
                  </a:lnTo>
                  <a:lnTo>
                    <a:pt x="570" y="283"/>
                  </a:lnTo>
                  <a:lnTo>
                    <a:pt x="567" y="285"/>
                  </a:lnTo>
                  <a:lnTo>
                    <a:pt x="564" y="287"/>
                  </a:lnTo>
                  <a:lnTo>
                    <a:pt x="562" y="289"/>
                  </a:lnTo>
                  <a:lnTo>
                    <a:pt x="559" y="291"/>
                  </a:lnTo>
                  <a:lnTo>
                    <a:pt x="556" y="291"/>
                  </a:lnTo>
                  <a:lnTo>
                    <a:pt x="552" y="292"/>
                  </a:lnTo>
                  <a:lnTo>
                    <a:pt x="552" y="303"/>
                  </a:lnTo>
                  <a:lnTo>
                    <a:pt x="550" y="315"/>
                  </a:lnTo>
                  <a:lnTo>
                    <a:pt x="549" y="327"/>
                  </a:lnTo>
                  <a:lnTo>
                    <a:pt x="546" y="337"/>
                  </a:lnTo>
                  <a:lnTo>
                    <a:pt x="543" y="349"/>
                  </a:lnTo>
                  <a:lnTo>
                    <a:pt x="540" y="359"/>
                  </a:lnTo>
                  <a:lnTo>
                    <a:pt x="535" y="369"/>
                  </a:lnTo>
                  <a:lnTo>
                    <a:pt x="530" y="379"/>
                  </a:lnTo>
                  <a:lnTo>
                    <a:pt x="539" y="383"/>
                  </a:lnTo>
                  <a:lnTo>
                    <a:pt x="546" y="388"/>
                  </a:lnTo>
                  <a:lnTo>
                    <a:pt x="554" y="395"/>
                  </a:lnTo>
                  <a:lnTo>
                    <a:pt x="560" y="402"/>
                  </a:lnTo>
                  <a:lnTo>
                    <a:pt x="565" y="409"/>
                  </a:lnTo>
                  <a:lnTo>
                    <a:pt x="570" y="417"/>
                  </a:lnTo>
                  <a:lnTo>
                    <a:pt x="573" y="426"/>
                  </a:lnTo>
                  <a:lnTo>
                    <a:pt x="576" y="434"/>
                  </a:lnTo>
                  <a:lnTo>
                    <a:pt x="579" y="437"/>
                  </a:lnTo>
                  <a:lnTo>
                    <a:pt x="582" y="439"/>
                  </a:lnTo>
                  <a:lnTo>
                    <a:pt x="585" y="442"/>
                  </a:lnTo>
                  <a:lnTo>
                    <a:pt x="589" y="444"/>
                  </a:lnTo>
                  <a:lnTo>
                    <a:pt x="592" y="445"/>
                  </a:lnTo>
                  <a:lnTo>
                    <a:pt x="595" y="445"/>
                  </a:lnTo>
                  <a:lnTo>
                    <a:pt x="598" y="443"/>
                  </a:lnTo>
                  <a:lnTo>
                    <a:pt x="601" y="439"/>
                  </a:lnTo>
                  <a:lnTo>
                    <a:pt x="608" y="439"/>
                  </a:lnTo>
                  <a:lnTo>
                    <a:pt x="617" y="440"/>
                  </a:lnTo>
                  <a:lnTo>
                    <a:pt x="626" y="443"/>
                  </a:lnTo>
                  <a:lnTo>
                    <a:pt x="635" y="446"/>
                  </a:lnTo>
                  <a:lnTo>
                    <a:pt x="643" y="449"/>
                  </a:lnTo>
                  <a:lnTo>
                    <a:pt x="650" y="452"/>
                  </a:lnTo>
                  <a:lnTo>
                    <a:pt x="655" y="454"/>
                  </a:lnTo>
                  <a:lnTo>
                    <a:pt x="656" y="456"/>
                  </a:lnTo>
                  <a:lnTo>
                    <a:pt x="665" y="465"/>
                  </a:lnTo>
                  <a:lnTo>
                    <a:pt x="674" y="474"/>
                  </a:lnTo>
                  <a:lnTo>
                    <a:pt x="683" y="483"/>
                  </a:lnTo>
                  <a:lnTo>
                    <a:pt x="690" y="493"/>
                  </a:lnTo>
                  <a:lnTo>
                    <a:pt x="698" y="503"/>
                  </a:lnTo>
                  <a:lnTo>
                    <a:pt x="704" y="513"/>
                  </a:lnTo>
                  <a:lnTo>
                    <a:pt x="711" y="524"/>
                  </a:lnTo>
                  <a:lnTo>
                    <a:pt x="716" y="534"/>
                  </a:lnTo>
                  <a:lnTo>
                    <a:pt x="719" y="543"/>
                  </a:lnTo>
                  <a:lnTo>
                    <a:pt x="722" y="553"/>
                  </a:lnTo>
                  <a:lnTo>
                    <a:pt x="725" y="562"/>
                  </a:lnTo>
                  <a:lnTo>
                    <a:pt x="726" y="572"/>
                  </a:lnTo>
                  <a:lnTo>
                    <a:pt x="727" y="582"/>
                  </a:lnTo>
                  <a:lnTo>
                    <a:pt x="727" y="592"/>
                  </a:lnTo>
                  <a:lnTo>
                    <a:pt x="726" y="602"/>
                  </a:lnTo>
                  <a:lnTo>
                    <a:pt x="725" y="613"/>
                  </a:lnTo>
                  <a:lnTo>
                    <a:pt x="722" y="620"/>
                  </a:lnTo>
                  <a:lnTo>
                    <a:pt x="718" y="626"/>
                  </a:lnTo>
                  <a:lnTo>
                    <a:pt x="714" y="632"/>
                  </a:lnTo>
                  <a:lnTo>
                    <a:pt x="709" y="637"/>
                  </a:lnTo>
                  <a:lnTo>
                    <a:pt x="704" y="641"/>
                  </a:lnTo>
                  <a:lnTo>
                    <a:pt x="698" y="645"/>
                  </a:lnTo>
                  <a:lnTo>
                    <a:pt x="692" y="648"/>
                  </a:lnTo>
                  <a:lnTo>
                    <a:pt x="686" y="651"/>
                  </a:lnTo>
                  <a:lnTo>
                    <a:pt x="679" y="653"/>
                  </a:lnTo>
                  <a:lnTo>
                    <a:pt x="672" y="655"/>
                  </a:lnTo>
                  <a:lnTo>
                    <a:pt x="665" y="657"/>
                  </a:lnTo>
                  <a:lnTo>
                    <a:pt x="658" y="658"/>
                  </a:lnTo>
                  <a:lnTo>
                    <a:pt x="650" y="659"/>
                  </a:lnTo>
                  <a:lnTo>
                    <a:pt x="643" y="660"/>
                  </a:lnTo>
                  <a:lnTo>
                    <a:pt x="636" y="660"/>
                  </a:lnTo>
                  <a:lnTo>
                    <a:pt x="628" y="660"/>
                  </a:lnTo>
                  <a:lnTo>
                    <a:pt x="630" y="670"/>
                  </a:lnTo>
                  <a:lnTo>
                    <a:pt x="633" y="681"/>
                  </a:lnTo>
                  <a:lnTo>
                    <a:pt x="636" y="692"/>
                  </a:lnTo>
                  <a:lnTo>
                    <a:pt x="638" y="704"/>
                  </a:lnTo>
                  <a:lnTo>
                    <a:pt x="640" y="717"/>
                  </a:lnTo>
                  <a:lnTo>
                    <a:pt x="640" y="730"/>
                  </a:lnTo>
                  <a:lnTo>
                    <a:pt x="638" y="744"/>
                  </a:lnTo>
                  <a:lnTo>
                    <a:pt x="633" y="758"/>
                  </a:lnTo>
                  <a:lnTo>
                    <a:pt x="611" y="7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2"/>
            <p:cNvSpPr>
              <a:spLocks/>
            </p:cNvSpPr>
            <p:nvPr/>
          </p:nvSpPr>
          <p:spPr bwMode="auto">
            <a:xfrm>
              <a:off x="4344" y="3109"/>
              <a:ext cx="410" cy="277"/>
            </a:xfrm>
            <a:custGeom>
              <a:avLst/>
              <a:gdLst>
                <a:gd name="T0" fmla="*/ 333 w 410"/>
                <a:gd name="T1" fmla="*/ 28 h 277"/>
                <a:gd name="T2" fmla="*/ 365 w 410"/>
                <a:gd name="T3" fmla="*/ 51 h 277"/>
                <a:gd name="T4" fmla="*/ 389 w 410"/>
                <a:gd name="T5" fmla="*/ 81 h 277"/>
                <a:gd name="T6" fmla="*/ 404 w 410"/>
                <a:gd name="T7" fmla="*/ 116 h 277"/>
                <a:gd name="T8" fmla="*/ 410 w 410"/>
                <a:gd name="T9" fmla="*/ 171 h 277"/>
                <a:gd name="T10" fmla="*/ 390 w 410"/>
                <a:gd name="T11" fmla="*/ 172 h 277"/>
                <a:gd name="T12" fmla="*/ 375 w 410"/>
                <a:gd name="T13" fmla="*/ 138 h 277"/>
                <a:gd name="T14" fmla="*/ 369 w 410"/>
                <a:gd name="T15" fmla="*/ 99 h 277"/>
                <a:gd name="T16" fmla="*/ 346 w 410"/>
                <a:gd name="T17" fmla="*/ 67 h 277"/>
                <a:gd name="T18" fmla="*/ 328 w 410"/>
                <a:gd name="T19" fmla="*/ 50 h 277"/>
                <a:gd name="T20" fmla="*/ 322 w 410"/>
                <a:gd name="T21" fmla="*/ 49 h 277"/>
                <a:gd name="T22" fmla="*/ 322 w 410"/>
                <a:gd name="T23" fmla="*/ 58 h 277"/>
                <a:gd name="T24" fmla="*/ 329 w 410"/>
                <a:gd name="T25" fmla="*/ 73 h 277"/>
                <a:gd name="T26" fmla="*/ 323 w 410"/>
                <a:gd name="T27" fmla="*/ 85 h 277"/>
                <a:gd name="T28" fmla="*/ 306 w 410"/>
                <a:gd name="T29" fmla="*/ 93 h 277"/>
                <a:gd name="T30" fmla="*/ 306 w 410"/>
                <a:gd name="T31" fmla="*/ 85 h 277"/>
                <a:gd name="T32" fmla="*/ 301 w 410"/>
                <a:gd name="T33" fmla="*/ 68 h 277"/>
                <a:gd name="T34" fmla="*/ 292 w 410"/>
                <a:gd name="T35" fmla="*/ 57 h 277"/>
                <a:gd name="T36" fmla="*/ 283 w 410"/>
                <a:gd name="T37" fmla="*/ 63 h 277"/>
                <a:gd name="T38" fmla="*/ 277 w 410"/>
                <a:gd name="T39" fmla="*/ 65 h 277"/>
                <a:gd name="T40" fmla="*/ 271 w 410"/>
                <a:gd name="T41" fmla="*/ 54 h 277"/>
                <a:gd name="T42" fmla="*/ 260 w 410"/>
                <a:gd name="T43" fmla="*/ 53 h 277"/>
                <a:gd name="T44" fmla="*/ 249 w 410"/>
                <a:gd name="T45" fmla="*/ 70 h 277"/>
                <a:gd name="T46" fmla="*/ 231 w 410"/>
                <a:gd name="T47" fmla="*/ 94 h 277"/>
                <a:gd name="T48" fmla="*/ 198 w 410"/>
                <a:gd name="T49" fmla="*/ 114 h 277"/>
                <a:gd name="T50" fmla="*/ 179 w 410"/>
                <a:gd name="T51" fmla="*/ 109 h 277"/>
                <a:gd name="T52" fmla="*/ 185 w 410"/>
                <a:gd name="T53" fmla="*/ 87 h 277"/>
                <a:gd name="T54" fmla="*/ 175 w 410"/>
                <a:gd name="T55" fmla="*/ 87 h 277"/>
                <a:gd name="T56" fmla="*/ 160 w 410"/>
                <a:gd name="T57" fmla="*/ 100 h 277"/>
                <a:gd name="T58" fmla="*/ 136 w 410"/>
                <a:gd name="T59" fmla="*/ 111 h 277"/>
                <a:gd name="T60" fmla="*/ 127 w 410"/>
                <a:gd name="T61" fmla="*/ 104 h 277"/>
                <a:gd name="T62" fmla="*/ 136 w 410"/>
                <a:gd name="T63" fmla="*/ 87 h 277"/>
                <a:gd name="T64" fmla="*/ 134 w 410"/>
                <a:gd name="T65" fmla="*/ 73 h 277"/>
                <a:gd name="T66" fmla="*/ 124 w 410"/>
                <a:gd name="T67" fmla="*/ 66 h 277"/>
                <a:gd name="T68" fmla="*/ 98 w 410"/>
                <a:gd name="T69" fmla="*/ 72 h 277"/>
                <a:gd name="T70" fmla="*/ 75 w 410"/>
                <a:gd name="T71" fmla="*/ 103 h 277"/>
                <a:gd name="T72" fmla="*/ 66 w 410"/>
                <a:gd name="T73" fmla="*/ 150 h 277"/>
                <a:gd name="T74" fmla="*/ 52 w 410"/>
                <a:gd name="T75" fmla="*/ 153 h 277"/>
                <a:gd name="T76" fmla="*/ 39 w 410"/>
                <a:gd name="T77" fmla="*/ 172 h 277"/>
                <a:gd name="T78" fmla="*/ 37 w 410"/>
                <a:gd name="T79" fmla="*/ 221 h 277"/>
                <a:gd name="T80" fmla="*/ 30 w 410"/>
                <a:gd name="T81" fmla="*/ 251 h 277"/>
                <a:gd name="T82" fmla="*/ 30 w 410"/>
                <a:gd name="T83" fmla="*/ 275 h 277"/>
                <a:gd name="T84" fmla="*/ 15 w 410"/>
                <a:gd name="T85" fmla="*/ 257 h 277"/>
                <a:gd name="T86" fmla="*/ 0 w 410"/>
                <a:gd name="T87" fmla="*/ 166 h 277"/>
                <a:gd name="T88" fmla="*/ 28 w 410"/>
                <a:gd name="T89" fmla="*/ 95 h 277"/>
                <a:gd name="T90" fmla="*/ 51 w 410"/>
                <a:gd name="T91" fmla="*/ 68 h 277"/>
                <a:gd name="T92" fmla="*/ 79 w 410"/>
                <a:gd name="T93" fmla="*/ 43 h 277"/>
                <a:gd name="T94" fmla="*/ 119 w 410"/>
                <a:gd name="T95" fmla="*/ 22 h 277"/>
                <a:gd name="T96" fmla="*/ 161 w 410"/>
                <a:gd name="T97" fmla="*/ 7 h 277"/>
                <a:gd name="T98" fmla="*/ 207 w 410"/>
                <a:gd name="T99" fmla="*/ 0 h 277"/>
                <a:gd name="T100" fmla="*/ 256 w 410"/>
                <a:gd name="T101" fmla="*/ 2 h 277"/>
                <a:gd name="T102" fmla="*/ 286 w 410"/>
                <a:gd name="T103" fmla="*/ 1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0" h="277">
                  <a:moveTo>
                    <a:pt x="307" y="17"/>
                  </a:moveTo>
                  <a:lnTo>
                    <a:pt x="316" y="20"/>
                  </a:lnTo>
                  <a:lnTo>
                    <a:pt x="325" y="24"/>
                  </a:lnTo>
                  <a:lnTo>
                    <a:pt x="333" y="28"/>
                  </a:lnTo>
                  <a:lnTo>
                    <a:pt x="341" y="33"/>
                  </a:lnTo>
                  <a:lnTo>
                    <a:pt x="350" y="39"/>
                  </a:lnTo>
                  <a:lnTo>
                    <a:pt x="357" y="44"/>
                  </a:lnTo>
                  <a:lnTo>
                    <a:pt x="365" y="51"/>
                  </a:lnTo>
                  <a:lnTo>
                    <a:pt x="371" y="58"/>
                  </a:lnTo>
                  <a:lnTo>
                    <a:pt x="378" y="66"/>
                  </a:lnTo>
                  <a:lnTo>
                    <a:pt x="384" y="73"/>
                  </a:lnTo>
                  <a:lnTo>
                    <a:pt x="389" y="81"/>
                  </a:lnTo>
                  <a:lnTo>
                    <a:pt x="394" y="90"/>
                  </a:lnTo>
                  <a:lnTo>
                    <a:pt x="398" y="98"/>
                  </a:lnTo>
                  <a:lnTo>
                    <a:pt x="401" y="107"/>
                  </a:lnTo>
                  <a:lnTo>
                    <a:pt x="404" y="116"/>
                  </a:lnTo>
                  <a:lnTo>
                    <a:pt x="405" y="124"/>
                  </a:lnTo>
                  <a:lnTo>
                    <a:pt x="408" y="139"/>
                  </a:lnTo>
                  <a:lnTo>
                    <a:pt x="410" y="155"/>
                  </a:lnTo>
                  <a:lnTo>
                    <a:pt x="410" y="171"/>
                  </a:lnTo>
                  <a:lnTo>
                    <a:pt x="409" y="187"/>
                  </a:lnTo>
                  <a:lnTo>
                    <a:pt x="401" y="188"/>
                  </a:lnTo>
                  <a:lnTo>
                    <a:pt x="396" y="180"/>
                  </a:lnTo>
                  <a:lnTo>
                    <a:pt x="390" y="172"/>
                  </a:lnTo>
                  <a:lnTo>
                    <a:pt x="385" y="165"/>
                  </a:lnTo>
                  <a:lnTo>
                    <a:pt x="381" y="156"/>
                  </a:lnTo>
                  <a:lnTo>
                    <a:pt x="377" y="147"/>
                  </a:lnTo>
                  <a:lnTo>
                    <a:pt x="375" y="138"/>
                  </a:lnTo>
                  <a:lnTo>
                    <a:pt x="374" y="128"/>
                  </a:lnTo>
                  <a:lnTo>
                    <a:pt x="375" y="118"/>
                  </a:lnTo>
                  <a:lnTo>
                    <a:pt x="373" y="108"/>
                  </a:lnTo>
                  <a:lnTo>
                    <a:pt x="369" y="99"/>
                  </a:lnTo>
                  <a:lnTo>
                    <a:pt x="365" y="91"/>
                  </a:lnTo>
                  <a:lnTo>
                    <a:pt x="359" y="83"/>
                  </a:lnTo>
                  <a:lnTo>
                    <a:pt x="353" y="75"/>
                  </a:lnTo>
                  <a:lnTo>
                    <a:pt x="346" y="67"/>
                  </a:lnTo>
                  <a:lnTo>
                    <a:pt x="339" y="59"/>
                  </a:lnTo>
                  <a:lnTo>
                    <a:pt x="332" y="52"/>
                  </a:lnTo>
                  <a:lnTo>
                    <a:pt x="330" y="51"/>
                  </a:lnTo>
                  <a:lnTo>
                    <a:pt x="328" y="50"/>
                  </a:lnTo>
                  <a:lnTo>
                    <a:pt x="326" y="49"/>
                  </a:lnTo>
                  <a:lnTo>
                    <a:pt x="325" y="49"/>
                  </a:lnTo>
                  <a:lnTo>
                    <a:pt x="323" y="49"/>
                  </a:lnTo>
                  <a:lnTo>
                    <a:pt x="322" y="49"/>
                  </a:lnTo>
                  <a:lnTo>
                    <a:pt x="320" y="50"/>
                  </a:lnTo>
                  <a:lnTo>
                    <a:pt x="319" y="52"/>
                  </a:lnTo>
                  <a:lnTo>
                    <a:pt x="320" y="55"/>
                  </a:lnTo>
                  <a:lnTo>
                    <a:pt x="322" y="58"/>
                  </a:lnTo>
                  <a:lnTo>
                    <a:pt x="324" y="62"/>
                  </a:lnTo>
                  <a:lnTo>
                    <a:pt x="326" y="66"/>
                  </a:lnTo>
                  <a:lnTo>
                    <a:pt x="328" y="69"/>
                  </a:lnTo>
                  <a:lnTo>
                    <a:pt x="329" y="73"/>
                  </a:lnTo>
                  <a:lnTo>
                    <a:pt x="329" y="76"/>
                  </a:lnTo>
                  <a:lnTo>
                    <a:pt x="328" y="80"/>
                  </a:lnTo>
                  <a:lnTo>
                    <a:pt x="326" y="83"/>
                  </a:lnTo>
                  <a:lnTo>
                    <a:pt x="323" y="85"/>
                  </a:lnTo>
                  <a:lnTo>
                    <a:pt x="319" y="88"/>
                  </a:lnTo>
                  <a:lnTo>
                    <a:pt x="314" y="90"/>
                  </a:lnTo>
                  <a:lnTo>
                    <a:pt x="310" y="92"/>
                  </a:lnTo>
                  <a:lnTo>
                    <a:pt x="306" y="93"/>
                  </a:lnTo>
                  <a:lnTo>
                    <a:pt x="303" y="94"/>
                  </a:lnTo>
                  <a:lnTo>
                    <a:pt x="302" y="94"/>
                  </a:lnTo>
                  <a:lnTo>
                    <a:pt x="304" y="90"/>
                  </a:lnTo>
                  <a:lnTo>
                    <a:pt x="306" y="85"/>
                  </a:lnTo>
                  <a:lnTo>
                    <a:pt x="306" y="81"/>
                  </a:lnTo>
                  <a:lnTo>
                    <a:pt x="305" y="77"/>
                  </a:lnTo>
                  <a:lnTo>
                    <a:pt x="304" y="72"/>
                  </a:lnTo>
                  <a:lnTo>
                    <a:pt x="301" y="68"/>
                  </a:lnTo>
                  <a:lnTo>
                    <a:pt x="299" y="64"/>
                  </a:lnTo>
                  <a:lnTo>
                    <a:pt x="297" y="61"/>
                  </a:lnTo>
                  <a:lnTo>
                    <a:pt x="294" y="59"/>
                  </a:lnTo>
                  <a:lnTo>
                    <a:pt x="292" y="57"/>
                  </a:lnTo>
                  <a:lnTo>
                    <a:pt x="289" y="56"/>
                  </a:lnTo>
                  <a:lnTo>
                    <a:pt x="286" y="56"/>
                  </a:lnTo>
                  <a:lnTo>
                    <a:pt x="284" y="60"/>
                  </a:lnTo>
                  <a:lnTo>
                    <a:pt x="283" y="63"/>
                  </a:lnTo>
                  <a:lnTo>
                    <a:pt x="281" y="67"/>
                  </a:lnTo>
                  <a:lnTo>
                    <a:pt x="279" y="70"/>
                  </a:lnTo>
                  <a:lnTo>
                    <a:pt x="278" y="68"/>
                  </a:lnTo>
                  <a:lnTo>
                    <a:pt x="277" y="65"/>
                  </a:lnTo>
                  <a:lnTo>
                    <a:pt x="276" y="62"/>
                  </a:lnTo>
                  <a:lnTo>
                    <a:pt x="275" y="59"/>
                  </a:lnTo>
                  <a:lnTo>
                    <a:pt x="273" y="56"/>
                  </a:lnTo>
                  <a:lnTo>
                    <a:pt x="271" y="54"/>
                  </a:lnTo>
                  <a:lnTo>
                    <a:pt x="268" y="52"/>
                  </a:lnTo>
                  <a:lnTo>
                    <a:pt x="265" y="51"/>
                  </a:lnTo>
                  <a:lnTo>
                    <a:pt x="263" y="51"/>
                  </a:lnTo>
                  <a:lnTo>
                    <a:pt x="260" y="53"/>
                  </a:lnTo>
                  <a:lnTo>
                    <a:pt x="258" y="56"/>
                  </a:lnTo>
                  <a:lnTo>
                    <a:pt x="255" y="60"/>
                  </a:lnTo>
                  <a:lnTo>
                    <a:pt x="252" y="64"/>
                  </a:lnTo>
                  <a:lnTo>
                    <a:pt x="249" y="70"/>
                  </a:lnTo>
                  <a:lnTo>
                    <a:pt x="246" y="75"/>
                  </a:lnTo>
                  <a:lnTo>
                    <a:pt x="241" y="81"/>
                  </a:lnTo>
                  <a:lnTo>
                    <a:pt x="236" y="87"/>
                  </a:lnTo>
                  <a:lnTo>
                    <a:pt x="231" y="94"/>
                  </a:lnTo>
                  <a:lnTo>
                    <a:pt x="224" y="100"/>
                  </a:lnTo>
                  <a:lnTo>
                    <a:pt x="216" y="105"/>
                  </a:lnTo>
                  <a:lnTo>
                    <a:pt x="208" y="110"/>
                  </a:lnTo>
                  <a:lnTo>
                    <a:pt x="198" y="114"/>
                  </a:lnTo>
                  <a:lnTo>
                    <a:pt x="187" y="117"/>
                  </a:lnTo>
                  <a:lnTo>
                    <a:pt x="175" y="119"/>
                  </a:lnTo>
                  <a:lnTo>
                    <a:pt x="177" y="114"/>
                  </a:lnTo>
                  <a:lnTo>
                    <a:pt x="179" y="109"/>
                  </a:lnTo>
                  <a:lnTo>
                    <a:pt x="182" y="104"/>
                  </a:lnTo>
                  <a:lnTo>
                    <a:pt x="184" y="98"/>
                  </a:lnTo>
                  <a:lnTo>
                    <a:pt x="185" y="93"/>
                  </a:lnTo>
                  <a:lnTo>
                    <a:pt x="185" y="87"/>
                  </a:lnTo>
                  <a:lnTo>
                    <a:pt x="184" y="83"/>
                  </a:lnTo>
                  <a:lnTo>
                    <a:pt x="181" y="78"/>
                  </a:lnTo>
                  <a:lnTo>
                    <a:pt x="178" y="84"/>
                  </a:lnTo>
                  <a:lnTo>
                    <a:pt x="175" y="87"/>
                  </a:lnTo>
                  <a:lnTo>
                    <a:pt x="173" y="90"/>
                  </a:lnTo>
                  <a:lnTo>
                    <a:pt x="170" y="93"/>
                  </a:lnTo>
                  <a:lnTo>
                    <a:pt x="165" y="97"/>
                  </a:lnTo>
                  <a:lnTo>
                    <a:pt x="160" y="100"/>
                  </a:lnTo>
                  <a:lnTo>
                    <a:pt x="155" y="104"/>
                  </a:lnTo>
                  <a:lnTo>
                    <a:pt x="149" y="107"/>
                  </a:lnTo>
                  <a:lnTo>
                    <a:pt x="143" y="109"/>
                  </a:lnTo>
                  <a:lnTo>
                    <a:pt x="136" y="111"/>
                  </a:lnTo>
                  <a:lnTo>
                    <a:pt x="130" y="112"/>
                  </a:lnTo>
                  <a:lnTo>
                    <a:pt x="124" y="111"/>
                  </a:lnTo>
                  <a:lnTo>
                    <a:pt x="125" y="108"/>
                  </a:lnTo>
                  <a:lnTo>
                    <a:pt x="127" y="104"/>
                  </a:lnTo>
                  <a:lnTo>
                    <a:pt x="130" y="100"/>
                  </a:lnTo>
                  <a:lnTo>
                    <a:pt x="132" y="96"/>
                  </a:lnTo>
                  <a:lnTo>
                    <a:pt x="134" y="92"/>
                  </a:lnTo>
                  <a:lnTo>
                    <a:pt x="136" y="87"/>
                  </a:lnTo>
                  <a:lnTo>
                    <a:pt x="137" y="84"/>
                  </a:lnTo>
                  <a:lnTo>
                    <a:pt x="138" y="80"/>
                  </a:lnTo>
                  <a:lnTo>
                    <a:pt x="136" y="76"/>
                  </a:lnTo>
                  <a:lnTo>
                    <a:pt x="134" y="73"/>
                  </a:lnTo>
                  <a:lnTo>
                    <a:pt x="132" y="70"/>
                  </a:lnTo>
                  <a:lnTo>
                    <a:pt x="130" y="68"/>
                  </a:lnTo>
                  <a:lnTo>
                    <a:pt x="127" y="67"/>
                  </a:lnTo>
                  <a:lnTo>
                    <a:pt x="124" y="66"/>
                  </a:lnTo>
                  <a:lnTo>
                    <a:pt x="121" y="66"/>
                  </a:lnTo>
                  <a:lnTo>
                    <a:pt x="118" y="66"/>
                  </a:lnTo>
                  <a:lnTo>
                    <a:pt x="107" y="68"/>
                  </a:lnTo>
                  <a:lnTo>
                    <a:pt x="98" y="72"/>
                  </a:lnTo>
                  <a:lnTo>
                    <a:pt x="90" y="78"/>
                  </a:lnTo>
                  <a:lnTo>
                    <a:pt x="84" y="85"/>
                  </a:lnTo>
                  <a:lnTo>
                    <a:pt x="79" y="94"/>
                  </a:lnTo>
                  <a:lnTo>
                    <a:pt x="75" y="103"/>
                  </a:lnTo>
                  <a:lnTo>
                    <a:pt x="72" y="114"/>
                  </a:lnTo>
                  <a:lnTo>
                    <a:pt x="69" y="124"/>
                  </a:lnTo>
                  <a:lnTo>
                    <a:pt x="69" y="151"/>
                  </a:lnTo>
                  <a:lnTo>
                    <a:pt x="66" y="150"/>
                  </a:lnTo>
                  <a:lnTo>
                    <a:pt x="62" y="150"/>
                  </a:lnTo>
                  <a:lnTo>
                    <a:pt x="58" y="151"/>
                  </a:lnTo>
                  <a:lnTo>
                    <a:pt x="55" y="151"/>
                  </a:lnTo>
                  <a:lnTo>
                    <a:pt x="52" y="153"/>
                  </a:lnTo>
                  <a:lnTo>
                    <a:pt x="49" y="154"/>
                  </a:lnTo>
                  <a:lnTo>
                    <a:pt x="47" y="157"/>
                  </a:lnTo>
                  <a:lnTo>
                    <a:pt x="45" y="160"/>
                  </a:lnTo>
                  <a:lnTo>
                    <a:pt x="39" y="172"/>
                  </a:lnTo>
                  <a:lnTo>
                    <a:pt x="37" y="186"/>
                  </a:lnTo>
                  <a:lnTo>
                    <a:pt x="38" y="201"/>
                  </a:lnTo>
                  <a:lnTo>
                    <a:pt x="42" y="214"/>
                  </a:lnTo>
                  <a:lnTo>
                    <a:pt x="37" y="221"/>
                  </a:lnTo>
                  <a:lnTo>
                    <a:pt x="34" y="228"/>
                  </a:lnTo>
                  <a:lnTo>
                    <a:pt x="32" y="235"/>
                  </a:lnTo>
                  <a:lnTo>
                    <a:pt x="31" y="243"/>
                  </a:lnTo>
                  <a:lnTo>
                    <a:pt x="30" y="251"/>
                  </a:lnTo>
                  <a:lnTo>
                    <a:pt x="31" y="259"/>
                  </a:lnTo>
                  <a:lnTo>
                    <a:pt x="31" y="267"/>
                  </a:lnTo>
                  <a:lnTo>
                    <a:pt x="33" y="274"/>
                  </a:lnTo>
                  <a:lnTo>
                    <a:pt x="30" y="275"/>
                  </a:lnTo>
                  <a:lnTo>
                    <a:pt x="28" y="276"/>
                  </a:lnTo>
                  <a:lnTo>
                    <a:pt x="27" y="277"/>
                  </a:lnTo>
                  <a:lnTo>
                    <a:pt x="24" y="277"/>
                  </a:lnTo>
                  <a:lnTo>
                    <a:pt x="15" y="257"/>
                  </a:lnTo>
                  <a:lnTo>
                    <a:pt x="8" y="235"/>
                  </a:lnTo>
                  <a:lnTo>
                    <a:pt x="2" y="212"/>
                  </a:lnTo>
                  <a:lnTo>
                    <a:pt x="0" y="189"/>
                  </a:lnTo>
                  <a:lnTo>
                    <a:pt x="0" y="166"/>
                  </a:lnTo>
                  <a:lnTo>
                    <a:pt x="4" y="143"/>
                  </a:lnTo>
                  <a:lnTo>
                    <a:pt x="11" y="121"/>
                  </a:lnTo>
                  <a:lnTo>
                    <a:pt x="22" y="102"/>
                  </a:lnTo>
                  <a:lnTo>
                    <a:pt x="28" y="95"/>
                  </a:lnTo>
                  <a:lnTo>
                    <a:pt x="33" y="88"/>
                  </a:lnTo>
                  <a:lnTo>
                    <a:pt x="39" y="81"/>
                  </a:lnTo>
                  <a:lnTo>
                    <a:pt x="45" y="74"/>
                  </a:lnTo>
                  <a:lnTo>
                    <a:pt x="51" y="68"/>
                  </a:lnTo>
                  <a:lnTo>
                    <a:pt x="57" y="61"/>
                  </a:lnTo>
                  <a:lnTo>
                    <a:pt x="63" y="55"/>
                  </a:lnTo>
                  <a:lnTo>
                    <a:pt x="69" y="49"/>
                  </a:lnTo>
                  <a:lnTo>
                    <a:pt x="79" y="43"/>
                  </a:lnTo>
                  <a:lnTo>
                    <a:pt x="89" y="37"/>
                  </a:lnTo>
                  <a:lnTo>
                    <a:pt x="99" y="32"/>
                  </a:lnTo>
                  <a:lnTo>
                    <a:pt x="109" y="27"/>
                  </a:lnTo>
                  <a:lnTo>
                    <a:pt x="119" y="22"/>
                  </a:lnTo>
                  <a:lnTo>
                    <a:pt x="129" y="18"/>
                  </a:lnTo>
                  <a:lnTo>
                    <a:pt x="140" y="14"/>
                  </a:lnTo>
                  <a:lnTo>
                    <a:pt x="150" y="10"/>
                  </a:lnTo>
                  <a:lnTo>
                    <a:pt x="161" y="7"/>
                  </a:lnTo>
                  <a:lnTo>
                    <a:pt x="172" y="5"/>
                  </a:lnTo>
                  <a:lnTo>
                    <a:pt x="184" y="2"/>
                  </a:lnTo>
                  <a:lnTo>
                    <a:pt x="195" y="1"/>
                  </a:lnTo>
                  <a:lnTo>
                    <a:pt x="207" y="0"/>
                  </a:lnTo>
                  <a:lnTo>
                    <a:pt x="219" y="0"/>
                  </a:lnTo>
                  <a:lnTo>
                    <a:pt x="231" y="0"/>
                  </a:lnTo>
                  <a:lnTo>
                    <a:pt x="244" y="1"/>
                  </a:lnTo>
                  <a:lnTo>
                    <a:pt x="256" y="2"/>
                  </a:lnTo>
                  <a:lnTo>
                    <a:pt x="266" y="4"/>
                  </a:lnTo>
                  <a:lnTo>
                    <a:pt x="274" y="5"/>
                  </a:lnTo>
                  <a:lnTo>
                    <a:pt x="281" y="7"/>
                  </a:lnTo>
                  <a:lnTo>
                    <a:pt x="286" y="10"/>
                  </a:lnTo>
                  <a:lnTo>
                    <a:pt x="292" y="12"/>
                  </a:lnTo>
                  <a:lnTo>
                    <a:pt x="299" y="15"/>
                  </a:lnTo>
                  <a:lnTo>
                    <a:pt x="307" y="17"/>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3"/>
            <p:cNvSpPr>
              <a:spLocks/>
            </p:cNvSpPr>
            <p:nvPr/>
          </p:nvSpPr>
          <p:spPr bwMode="auto">
            <a:xfrm>
              <a:off x="4359" y="3184"/>
              <a:ext cx="435" cy="332"/>
            </a:xfrm>
            <a:custGeom>
              <a:avLst/>
              <a:gdLst>
                <a:gd name="T0" fmla="*/ 264 w 435"/>
                <a:gd name="T1" fmla="*/ 6 h 332"/>
                <a:gd name="T2" fmla="*/ 275 w 435"/>
                <a:gd name="T3" fmla="*/ 17 h 332"/>
                <a:gd name="T4" fmla="*/ 265 w 435"/>
                <a:gd name="T5" fmla="*/ 20 h 332"/>
                <a:gd name="T6" fmla="*/ 266 w 435"/>
                <a:gd name="T7" fmla="*/ 29 h 332"/>
                <a:gd name="T8" fmla="*/ 320 w 435"/>
                <a:gd name="T9" fmla="*/ 17 h 332"/>
                <a:gd name="T10" fmla="*/ 344 w 435"/>
                <a:gd name="T11" fmla="*/ 33 h 332"/>
                <a:gd name="T12" fmla="*/ 357 w 435"/>
                <a:gd name="T13" fmla="*/ 88 h 332"/>
                <a:gd name="T14" fmla="*/ 371 w 435"/>
                <a:gd name="T15" fmla="*/ 116 h 332"/>
                <a:gd name="T16" fmla="*/ 386 w 435"/>
                <a:gd name="T17" fmla="*/ 126 h 332"/>
                <a:gd name="T18" fmla="*/ 401 w 435"/>
                <a:gd name="T19" fmla="*/ 125 h 332"/>
                <a:gd name="T20" fmla="*/ 424 w 435"/>
                <a:gd name="T21" fmla="*/ 132 h 332"/>
                <a:gd name="T22" fmla="*/ 435 w 435"/>
                <a:gd name="T23" fmla="*/ 163 h 332"/>
                <a:gd name="T24" fmla="*/ 426 w 435"/>
                <a:gd name="T25" fmla="*/ 179 h 332"/>
                <a:gd name="T26" fmla="*/ 411 w 435"/>
                <a:gd name="T27" fmla="*/ 163 h 332"/>
                <a:gd name="T28" fmla="*/ 399 w 435"/>
                <a:gd name="T29" fmla="*/ 174 h 332"/>
                <a:gd name="T30" fmla="*/ 396 w 435"/>
                <a:gd name="T31" fmla="*/ 243 h 332"/>
                <a:gd name="T32" fmla="*/ 384 w 435"/>
                <a:gd name="T33" fmla="*/ 274 h 332"/>
                <a:gd name="T34" fmla="*/ 365 w 435"/>
                <a:gd name="T35" fmla="*/ 284 h 332"/>
                <a:gd name="T36" fmla="*/ 343 w 435"/>
                <a:gd name="T37" fmla="*/ 284 h 332"/>
                <a:gd name="T38" fmla="*/ 319 w 435"/>
                <a:gd name="T39" fmla="*/ 264 h 332"/>
                <a:gd name="T40" fmla="*/ 324 w 435"/>
                <a:gd name="T41" fmla="*/ 245 h 332"/>
                <a:gd name="T42" fmla="*/ 306 w 435"/>
                <a:gd name="T43" fmla="*/ 257 h 332"/>
                <a:gd name="T44" fmla="*/ 272 w 435"/>
                <a:gd name="T45" fmla="*/ 272 h 332"/>
                <a:gd name="T46" fmla="*/ 234 w 435"/>
                <a:gd name="T47" fmla="*/ 276 h 332"/>
                <a:gd name="T48" fmla="*/ 214 w 435"/>
                <a:gd name="T49" fmla="*/ 240 h 332"/>
                <a:gd name="T50" fmla="*/ 199 w 435"/>
                <a:gd name="T51" fmla="*/ 213 h 332"/>
                <a:gd name="T52" fmla="*/ 191 w 435"/>
                <a:gd name="T53" fmla="*/ 220 h 332"/>
                <a:gd name="T54" fmla="*/ 192 w 435"/>
                <a:gd name="T55" fmla="*/ 263 h 332"/>
                <a:gd name="T56" fmla="*/ 164 w 435"/>
                <a:gd name="T57" fmla="*/ 295 h 332"/>
                <a:gd name="T58" fmla="*/ 129 w 435"/>
                <a:gd name="T59" fmla="*/ 310 h 332"/>
                <a:gd name="T60" fmla="*/ 105 w 435"/>
                <a:gd name="T61" fmla="*/ 332 h 332"/>
                <a:gd name="T62" fmla="*/ 67 w 435"/>
                <a:gd name="T63" fmla="*/ 298 h 332"/>
                <a:gd name="T64" fmla="*/ 54 w 435"/>
                <a:gd name="T65" fmla="*/ 277 h 332"/>
                <a:gd name="T66" fmla="*/ 21 w 435"/>
                <a:gd name="T67" fmla="*/ 277 h 332"/>
                <a:gd name="T68" fmla="*/ 1 w 435"/>
                <a:gd name="T69" fmla="*/ 249 h 332"/>
                <a:gd name="T70" fmla="*/ 8 w 435"/>
                <a:gd name="T71" fmla="*/ 221 h 332"/>
                <a:gd name="T72" fmla="*/ 28 w 435"/>
                <a:gd name="T73" fmla="*/ 216 h 332"/>
                <a:gd name="T74" fmla="*/ 45 w 435"/>
                <a:gd name="T75" fmla="*/ 221 h 332"/>
                <a:gd name="T76" fmla="*/ 32 w 435"/>
                <a:gd name="T77" fmla="*/ 183 h 332"/>
                <a:gd name="T78" fmla="*/ 40 w 435"/>
                <a:gd name="T79" fmla="*/ 142 h 332"/>
                <a:gd name="T80" fmla="*/ 34 w 435"/>
                <a:gd name="T81" fmla="*/ 119 h 332"/>
                <a:gd name="T82" fmla="*/ 43 w 435"/>
                <a:gd name="T83" fmla="*/ 92 h 332"/>
                <a:gd name="T84" fmla="*/ 66 w 435"/>
                <a:gd name="T85" fmla="*/ 82 h 332"/>
                <a:gd name="T86" fmla="*/ 78 w 435"/>
                <a:gd name="T87" fmla="*/ 24 h 332"/>
                <a:gd name="T88" fmla="*/ 96 w 435"/>
                <a:gd name="T89" fmla="*/ 5 h 332"/>
                <a:gd name="T90" fmla="*/ 106 w 435"/>
                <a:gd name="T91" fmla="*/ 16 h 332"/>
                <a:gd name="T92" fmla="*/ 97 w 435"/>
                <a:gd name="T93" fmla="*/ 42 h 332"/>
                <a:gd name="T94" fmla="*/ 133 w 435"/>
                <a:gd name="T95" fmla="*/ 46 h 332"/>
                <a:gd name="T96" fmla="*/ 141 w 435"/>
                <a:gd name="T97" fmla="*/ 49 h 332"/>
                <a:gd name="T98" fmla="*/ 169 w 435"/>
                <a:gd name="T99" fmla="*/ 56 h 332"/>
                <a:gd name="T100" fmla="*/ 198 w 435"/>
                <a:gd name="T101" fmla="*/ 47 h 332"/>
                <a:gd name="T102" fmla="*/ 228 w 435"/>
                <a:gd name="T103" fmla="*/ 28 h 332"/>
                <a:gd name="T104" fmla="*/ 247 w 435"/>
                <a:gd name="T105" fmla="*/ 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5" h="332">
                  <a:moveTo>
                    <a:pt x="252" y="15"/>
                  </a:moveTo>
                  <a:lnTo>
                    <a:pt x="254" y="12"/>
                  </a:lnTo>
                  <a:lnTo>
                    <a:pt x="256" y="11"/>
                  </a:lnTo>
                  <a:lnTo>
                    <a:pt x="259" y="9"/>
                  </a:lnTo>
                  <a:lnTo>
                    <a:pt x="262" y="8"/>
                  </a:lnTo>
                  <a:lnTo>
                    <a:pt x="264" y="6"/>
                  </a:lnTo>
                  <a:lnTo>
                    <a:pt x="266" y="4"/>
                  </a:lnTo>
                  <a:lnTo>
                    <a:pt x="268" y="3"/>
                  </a:lnTo>
                  <a:lnTo>
                    <a:pt x="271" y="0"/>
                  </a:lnTo>
                  <a:lnTo>
                    <a:pt x="272" y="5"/>
                  </a:lnTo>
                  <a:lnTo>
                    <a:pt x="274" y="11"/>
                  </a:lnTo>
                  <a:lnTo>
                    <a:pt x="275" y="17"/>
                  </a:lnTo>
                  <a:lnTo>
                    <a:pt x="275" y="22"/>
                  </a:lnTo>
                  <a:lnTo>
                    <a:pt x="273" y="22"/>
                  </a:lnTo>
                  <a:lnTo>
                    <a:pt x="271" y="22"/>
                  </a:lnTo>
                  <a:lnTo>
                    <a:pt x="269" y="22"/>
                  </a:lnTo>
                  <a:lnTo>
                    <a:pt x="268" y="21"/>
                  </a:lnTo>
                  <a:lnTo>
                    <a:pt x="265" y="20"/>
                  </a:lnTo>
                  <a:lnTo>
                    <a:pt x="264" y="20"/>
                  </a:lnTo>
                  <a:lnTo>
                    <a:pt x="262" y="20"/>
                  </a:lnTo>
                  <a:lnTo>
                    <a:pt x="259" y="20"/>
                  </a:lnTo>
                  <a:lnTo>
                    <a:pt x="262" y="25"/>
                  </a:lnTo>
                  <a:lnTo>
                    <a:pt x="264" y="27"/>
                  </a:lnTo>
                  <a:lnTo>
                    <a:pt x="266" y="29"/>
                  </a:lnTo>
                  <a:lnTo>
                    <a:pt x="269" y="31"/>
                  </a:lnTo>
                  <a:lnTo>
                    <a:pt x="285" y="32"/>
                  </a:lnTo>
                  <a:lnTo>
                    <a:pt x="298" y="30"/>
                  </a:lnTo>
                  <a:lnTo>
                    <a:pt x="307" y="26"/>
                  </a:lnTo>
                  <a:lnTo>
                    <a:pt x="315" y="22"/>
                  </a:lnTo>
                  <a:lnTo>
                    <a:pt x="320" y="17"/>
                  </a:lnTo>
                  <a:lnTo>
                    <a:pt x="324" y="12"/>
                  </a:lnTo>
                  <a:lnTo>
                    <a:pt x="326" y="9"/>
                  </a:lnTo>
                  <a:lnTo>
                    <a:pt x="326" y="8"/>
                  </a:lnTo>
                  <a:lnTo>
                    <a:pt x="335" y="15"/>
                  </a:lnTo>
                  <a:lnTo>
                    <a:pt x="341" y="24"/>
                  </a:lnTo>
                  <a:lnTo>
                    <a:pt x="344" y="33"/>
                  </a:lnTo>
                  <a:lnTo>
                    <a:pt x="346" y="42"/>
                  </a:lnTo>
                  <a:lnTo>
                    <a:pt x="347" y="53"/>
                  </a:lnTo>
                  <a:lnTo>
                    <a:pt x="347" y="63"/>
                  </a:lnTo>
                  <a:lnTo>
                    <a:pt x="350" y="73"/>
                  </a:lnTo>
                  <a:lnTo>
                    <a:pt x="354" y="83"/>
                  </a:lnTo>
                  <a:lnTo>
                    <a:pt x="357" y="88"/>
                  </a:lnTo>
                  <a:lnTo>
                    <a:pt x="359" y="94"/>
                  </a:lnTo>
                  <a:lnTo>
                    <a:pt x="361" y="99"/>
                  </a:lnTo>
                  <a:lnTo>
                    <a:pt x="363" y="104"/>
                  </a:lnTo>
                  <a:lnTo>
                    <a:pt x="365" y="108"/>
                  </a:lnTo>
                  <a:lnTo>
                    <a:pt x="367" y="112"/>
                  </a:lnTo>
                  <a:lnTo>
                    <a:pt x="371" y="116"/>
                  </a:lnTo>
                  <a:lnTo>
                    <a:pt x="375" y="119"/>
                  </a:lnTo>
                  <a:lnTo>
                    <a:pt x="377" y="121"/>
                  </a:lnTo>
                  <a:lnTo>
                    <a:pt x="379" y="122"/>
                  </a:lnTo>
                  <a:lnTo>
                    <a:pt x="381" y="123"/>
                  </a:lnTo>
                  <a:lnTo>
                    <a:pt x="384" y="124"/>
                  </a:lnTo>
                  <a:lnTo>
                    <a:pt x="386" y="126"/>
                  </a:lnTo>
                  <a:lnTo>
                    <a:pt x="387" y="127"/>
                  </a:lnTo>
                  <a:lnTo>
                    <a:pt x="389" y="127"/>
                  </a:lnTo>
                  <a:lnTo>
                    <a:pt x="390" y="127"/>
                  </a:lnTo>
                  <a:lnTo>
                    <a:pt x="393" y="126"/>
                  </a:lnTo>
                  <a:lnTo>
                    <a:pt x="397" y="125"/>
                  </a:lnTo>
                  <a:lnTo>
                    <a:pt x="401" y="125"/>
                  </a:lnTo>
                  <a:lnTo>
                    <a:pt x="405" y="125"/>
                  </a:lnTo>
                  <a:lnTo>
                    <a:pt x="408" y="125"/>
                  </a:lnTo>
                  <a:lnTo>
                    <a:pt x="412" y="126"/>
                  </a:lnTo>
                  <a:lnTo>
                    <a:pt x="416" y="127"/>
                  </a:lnTo>
                  <a:lnTo>
                    <a:pt x="420" y="128"/>
                  </a:lnTo>
                  <a:lnTo>
                    <a:pt x="424" y="132"/>
                  </a:lnTo>
                  <a:lnTo>
                    <a:pt x="427" y="136"/>
                  </a:lnTo>
                  <a:lnTo>
                    <a:pt x="430" y="141"/>
                  </a:lnTo>
                  <a:lnTo>
                    <a:pt x="432" y="146"/>
                  </a:lnTo>
                  <a:lnTo>
                    <a:pt x="434" y="151"/>
                  </a:lnTo>
                  <a:lnTo>
                    <a:pt x="435" y="157"/>
                  </a:lnTo>
                  <a:lnTo>
                    <a:pt x="435" y="163"/>
                  </a:lnTo>
                  <a:lnTo>
                    <a:pt x="434" y="168"/>
                  </a:lnTo>
                  <a:lnTo>
                    <a:pt x="432" y="171"/>
                  </a:lnTo>
                  <a:lnTo>
                    <a:pt x="432" y="173"/>
                  </a:lnTo>
                  <a:lnTo>
                    <a:pt x="430" y="175"/>
                  </a:lnTo>
                  <a:lnTo>
                    <a:pt x="429" y="177"/>
                  </a:lnTo>
                  <a:lnTo>
                    <a:pt x="426" y="179"/>
                  </a:lnTo>
                  <a:lnTo>
                    <a:pt x="424" y="180"/>
                  </a:lnTo>
                  <a:lnTo>
                    <a:pt x="421" y="181"/>
                  </a:lnTo>
                  <a:lnTo>
                    <a:pt x="417" y="181"/>
                  </a:lnTo>
                  <a:lnTo>
                    <a:pt x="416" y="175"/>
                  </a:lnTo>
                  <a:lnTo>
                    <a:pt x="414" y="169"/>
                  </a:lnTo>
                  <a:lnTo>
                    <a:pt x="411" y="163"/>
                  </a:lnTo>
                  <a:lnTo>
                    <a:pt x="406" y="157"/>
                  </a:lnTo>
                  <a:lnTo>
                    <a:pt x="403" y="158"/>
                  </a:lnTo>
                  <a:lnTo>
                    <a:pt x="400" y="159"/>
                  </a:lnTo>
                  <a:lnTo>
                    <a:pt x="398" y="161"/>
                  </a:lnTo>
                  <a:lnTo>
                    <a:pt x="395" y="163"/>
                  </a:lnTo>
                  <a:lnTo>
                    <a:pt x="399" y="174"/>
                  </a:lnTo>
                  <a:lnTo>
                    <a:pt x="401" y="185"/>
                  </a:lnTo>
                  <a:lnTo>
                    <a:pt x="402" y="197"/>
                  </a:lnTo>
                  <a:lnTo>
                    <a:pt x="402" y="209"/>
                  </a:lnTo>
                  <a:lnTo>
                    <a:pt x="400" y="220"/>
                  </a:lnTo>
                  <a:lnTo>
                    <a:pt x="399" y="232"/>
                  </a:lnTo>
                  <a:lnTo>
                    <a:pt x="396" y="243"/>
                  </a:lnTo>
                  <a:lnTo>
                    <a:pt x="394" y="255"/>
                  </a:lnTo>
                  <a:lnTo>
                    <a:pt x="393" y="259"/>
                  </a:lnTo>
                  <a:lnTo>
                    <a:pt x="391" y="263"/>
                  </a:lnTo>
                  <a:lnTo>
                    <a:pt x="389" y="266"/>
                  </a:lnTo>
                  <a:lnTo>
                    <a:pt x="387" y="270"/>
                  </a:lnTo>
                  <a:lnTo>
                    <a:pt x="384" y="274"/>
                  </a:lnTo>
                  <a:lnTo>
                    <a:pt x="381" y="277"/>
                  </a:lnTo>
                  <a:lnTo>
                    <a:pt x="379" y="281"/>
                  </a:lnTo>
                  <a:lnTo>
                    <a:pt x="377" y="285"/>
                  </a:lnTo>
                  <a:lnTo>
                    <a:pt x="373" y="284"/>
                  </a:lnTo>
                  <a:lnTo>
                    <a:pt x="369" y="284"/>
                  </a:lnTo>
                  <a:lnTo>
                    <a:pt x="365" y="284"/>
                  </a:lnTo>
                  <a:lnTo>
                    <a:pt x="361" y="284"/>
                  </a:lnTo>
                  <a:lnTo>
                    <a:pt x="357" y="284"/>
                  </a:lnTo>
                  <a:lnTo>
                    <a:pt x="353" y="285"/>
                  </a:lnTo>
                  <a:lnTo>
                    <a:pt x="350" y="286"/>
                  </a:lnTo>
                  <a:lnTo>
                    <a:pt x="346" y="288"/>
                  </a:lnTo>
                  <a:lnTo>
                    <a:pt x="343" y="284"/>
                  </a:lnTo>
                  <a:lnTo>
                    <a:pt x="340" y="280"/>
                  </a:lnTo>
                  <a:lnTo>
                    <a:pt x="337" y="276"/>
                  </a:lnTo>
                  <a:lnTo>
                    <a:pt x="332" y="272"/>
                  </a:lnTo>
                  <a:lnTo>
                    <a:pt x="328" y="269"/>
                  </a:lnTo>
                  <a:lnTo>
                    <a:pt x="323" y="267"/>
                  </a:lnTo>
                  <a:lnTo>
                    <a:pt x="319" y="264"/>
                  </a:lnTo>
                  <a:lnTo>
                    <a:pt x="314" y="262"/>
                  </a:lnTo>
                  <a:lnTo>
                    <a:pt x="318" y="259"/>
                  </a:lnTo>
                  <a:lnTo>
                    <a:pt x="321" y="255"/>
                  </a:lnTo>
                  <a:lnTo>
                    <a:pt x="324" y="250"/>
                  </a:lnTo>
                  <a:lnTo>
                    <a:pt x="326" y="246"/>
                  </a:lnTo>
                  <a:lnTo>
                    <a:pt x="324" y="245"/>
                  </a:lnTo>
                  <a:lnTo>
                    <a:pt x="323" y="243"/>
                  </a:lnTo>
                  <a:lnTo>
                    <a:pt x="321" y="243"/>
                  </a:lnTo>
                  <a:lnTo>
                    <a:pt x="319" y="243"/>
                  </a:lnTo>
                  <a:lnTo>
                    <a:pt x="315" y="248"/>
                  </a:lnTo>
                  <a:lnTo>
                    <a:pt x="310" y="253"/>
                  </a:lnTo>
                  <a:lnTo>
                    <a:pt x="306" y="257"/>
                  </a:lnTo>
                  <a:lnTo>
                    <a:pt x="301" y="260"/>
                  </a:lnTo>
                  <a:lnTo>
                    <a:pt x="295" y="263"/>
                  </a:lnTo>
                  <a:lnTo>
                    <a:pt x="290" y="266"/>
                  </a:lnTo>
                  <a:lnTo>
                    <a:pt x="284" y="268"/>
                  </a:lnTo>
                  <a:lnTo>
                    <a:pt x="278" y="270"/>
                  </a:lnTo>
                  <a:lnTo>
                    <a:pt x="272" y="272"/>
                  </a:lnTo>
                  <a:lnTo>
                    <a:pt x="266" y="274"/>
                  </a:lnTo>
                  <a:lnTo>
                    <a:pt x="259" y="275"/>
                  </a:lnTo>
                  <a:lnTo>
                    <a:pt x="253" y="275"/>
                  </a:lnTo>
                  <a:lnTo>
                    <a:pt x="247" y="276"/>
                  </a:lnTo>
                  <a:lnTo>
                    <a:pt x="240" y="276"/>
                  </a:lnTo>
                  <a:lnTo>
                    <a:pt x="234" y="276"/>
                  </a:lnTo>
                  <a:lnTo>
                    <a:pt x="227" y="275"/>
                  </a:lnTo>
                  <a:lnTo>
                    <a:pt x="209" y="269"/>
                  </a:lnTo>
                  <a:lnTo>
                    <a:pt x="211" y="262"/>
                  </a:lnTo>
                  <a:lnTo>
                    <a:pt x="213" y="255"/>
                  </a:lnTo>
                  <a:lnTo>
                    <a:pt x="214" y="248"/>
                  </a:lnTo>
                  <a:lnTo>
                    <a:pt x="214" y="240"/>
                  </a:lnTo>
                  <a:lnTo>
                    <a:pt x="213" y="233"/>
                  </a:lnTo>
                  <a:lnTo>
                    <a:pt x="211" y="226"/>
                  </a:lnTo>
                  <a:lnTo>
                    <a:pt x="208" y="220"/>
                  </a:lnTo>
                  <a:lnTo>
                    <a:pt x="204" y="214"/>
                  </a:lnTo>
                  <a:lnTo>
                    <a:pt x="201" y="214"/>
                  </a:lnTo>
                  <a:lnTo>
                    <a:pt x="199" y="213"/>
                  </a:lnTo>
                  <a:lnTo>
                    <a:pt x="197" y="212"/>
                  </a:lnTo>
                  <a:lnTo>
                    <a:pt x="195" y="213"/>
                  </a:lnTo>
                  <a:lnTo>
                    <a:pt x="193" y="214"/>
                  </a:lnTo>
                  <a:lnTo>
                    <a:pt x="192" y="216"/>
                  </a:lnTo>
                  <a:lnTo>
                    <a:pt x="191" y="218"/>
                  </a:lnTo>
                  <a:lnTo>
                    <a:pt x="191" y="220"/>
                  </a:lnTo>
                  <a:lnTo>
                    <a:pt x="195" y="226"/>
                  </a:lnTo>
                  <a:lnTo>
                    <a:pt x="197" y="233"/>
                  </a:lnTo>
                  <a:lnTo>
                    <a:pt x="197" y="241"/>
                  </a:lnTo>
                  <a:lnTo>
                    <a:pt x="196" y="248"/>
                  </a:lnTo>
                  <a:lnTo>
                    <a:pt x="195" y="255"/>
                  </a:lnTo>
                  <a:lnTo>
                    <a:pt x="192" y="263"/>
                  </a:lnTo>
                  <a:lnTo>
                    <a:pt x="189" y="269"/>
                  </a:lnTo>
                  <a:lnTo>
                    <a:pt x="185" y="275"/>
                  </a:lnTo>
                  <a:lnTo>
                    <a:pt x="180" y="280"/>
                  </a:lnTo>
                  <a:lnTo>
                    <a:pt x="175" y="285"/>
                  </a:lnTo>
                  <a:lnTo>
                    <a:pt x="170" y="290"/>
                  </a:lnTo>
                  <a:lnTo>
                    <a:pt x="164" y="295"/>
                  </a:lnTo>
                  <a:lnTo>
                    <a:pt x="158" y="299"/>
                  </a:lnTo>
                  <a:lnTo>
                    <a:pt x="152" y="302"/>
                  </a:lnTo>
                  <a:lnTo>
                    <a:pt x="146" y="304"/>
                  </a:lnTo>
                  <a:lnTo>
                    <a:pt x="139" y="306"/>
                  </a:lnTo>
                  <a:lnTo>
                    <a:pt x="134" y="307"/>
                  </a:lnTo>
                  <a:lnTo>
                    <a:pt x="129" y="310"/>
                  </a:lnTo>
                  <a:lnTo>
                    <a:pt x="124" y="312"/>
                  </a:lnTo>
                  <a:lnTo>
                    <a:pt x="120" y="316"/>
                  </a:lnTo>
                  <a:lnTo>
                    <a:pt x="115" y="319"/>
                  </a:lnTo>
                  <a:lnTo>
                    <a:pt x="112" y="323"/>
                  </a:lnTo>
                  <a:lnTo>
                    <a:pt x="108" y="327"/>
                  </a:lnTo>
                  <a:lnTo>
                    <a:pt x="105" y="332"/>
                  </a:lnTo>
                  <a:lnTo>
                    <a:pt x="97" y="329"/>
                  </a:lnTo>
                  <a:lnTo>
                    <a:pt x="89" y="324"/>
                  </a:lnTo>
                  <a:lnTo>
                    <a:pt x="83" y="319"/>
                  </a:lnTo>
                  <a:lnTo>
                    <a:pt x="77" y="312"/>
                  </a:lnTo>
                  <a:lnTo>
                    <a:pt x="72" y="305"/>
                  </a:lnTo>
                  <a:lnTo>
                    <a:pt x="67" y="298"/>
                  </a:lnTo>
                  <a:lnTo>
                    <a:pt x="62" y="291"/>
                  </a:lnTo>
                  <a:lnTo>
                    <a:pt x="57" y="284"/>
                  </a:lnTo>
                  <a:lnTo>
                    <a:pt x="57" y="282"/>
                  </a:lnTo>
                  <a:lnTo>
                    <a:pt x="56" y="280"/>
                  </a:lnTo>
                  <a:lnTo>
                    <a:pt x="55" y="279"/>
                  </a:lnTo>
                  <a:lnTo>
                    <a:pt x="54" y="277"/>
                  </a:lnTo>
                  <a:lnTo>
                    <a:pt x="48" y="281"/>
                  </a:lnTo>
                  <a:lnTo>
                    <a:pt x="43" y="282"/>
                  </a:lnTo>
                  <a:lnTo>
                    <a:pt x="37" y="282"/>
                  </a:lnTo>
                  <a:lnTo>
                    <a:pt x="31" y="281"/>
                  </a:lnTo>
                  <a:lnTo>
                    <a:pt x="26" y="279"/>
                  </a:lnTo>
                  <a:lnTo>
                    <a:pt x="21" y="277"/>
                  </a:lnTo>
                  <a:lnTo>
                    <a:pt x="15" y="273"/>
                  </a:lnTo>
                  <a:lnTo>
                    <a:pt x="11" y="270"/>
                  </a:lnTo>
                  <a:lnTo>
                    <a:pt x="7" y="266"/>
                  </a:lnTo>
                  <a:lnTo>
                    <a:pt x="4" y="261"/>
                  </a:lnTo>
                  <a:lnTo>
                    <a:pt x="2" y="255"/>
                  </a:lnTo>
                  <a:lnTo>
                    <a:pt x="1" y="249"/>
                  </a:lnTo>
                  <a:lnTo>
                    <a:pt x="0" y="243"/>
                  </a:lnTo>
                  <a:lnTo>
                    <a:pt x="1" y="237"/>
                  </a:lnTo>
                  <a:lnTo>
                    <a:pt x="2" y="231"/>
                  </a:lnTo>
                  <a:lnTo>
                    <a:pt x="3" y="226"/>
                  </a:lnTo>
                  <a:lnTo>
                    <a:pt x="5" y="224"/>
                  </a:lnTo>
                  <a:lnTo>
                    <a:pt x="8" y="221"/>
                  </a:lnTo>
                  <a:lnTo>
                    <a:pt x="11" y="219"/>
                  </a:lnTo>
                  <a:lnTo>
                    <a:pt x="14" y="217"/>
                  </a:lnTo>
                  <a:lnTo>
                    <a:pt x="17" y="216"/>
                  </a:lnTo>
                  <a:lnTo>
                    <a:pt x="20" y="215"/>
                  </a:lnTo>
                  <a:lnTo>
                    <a:pt x="24" y="215"/>
                  </a:lnTo>
                  <a:lnTo>
                    <a:pt x="28" y="216"/>
                  </a:lnTo>
                  <a:lnTo>
                    <a:pt x="30" y="217"/>
                  </a:lnTo>
                  <a:lnTo>
                    <a:pt x="33" y="218"/>
                  </a:lnTo>
                  <a:lnTo>
                    <a:pt x="36" y="219"/>
                  </a:lnTo>
                  <a:lnTo>
                    <a:pt x="39" y="220"/>
                  </a:lnTo>
                  <a:lnTo>
                    <a:pt x="42" y="221"/>
                  </a:lnTo>
                  <a:lnTo>
                    <a:pt x="45" y="221"/>
                  </a:lnTo>
                  <a:lnTo>
                    <a:pt x="48" y="221"/>
                  </a:lnTo>
                  <a:lnTo>
                    <a:pt x="50" y="219"/>
                  </a:lnTo>
                  <a:lnTo>
                    <a:pt x="44" y="211"/>
                  </a:lnTo>
                  <a:lnTo>
                    <a:pt x="39" y="202"/>
                  </a:lnTo>
                  <a:lnTo>
                    <a:pt x="34" y="193"/>
                  </a:lnTo>
                  <a:lnTo>
                    <a:pt x="32" y="183"/>
                  </a:lnTo>
                  <a:lnTo>
                    <a:pt x="31" y="173"/>
                  </a:lnTo>
                  <a:lnTo>
                    <a:pt x="31" y="163"/>
                  </a:lnTo>
                  <a:lnTo>
                    <a:pt x="33" y="153"/>
                  </a:lnTo>
                  <a:lnTo>
                    <a:pt x="37" y="144"/>
                  </a:lnTo>
                  <a:lnTo>
                    <a:pt x="39" y="144"/>
                  </a:lnTo>
                  <a:lnTo>
                    <a:pt x="40" y="142"/>
                  </a:lnTo>
                  <a:lnTo>
                    <a:pt x="42" y="140"/>
                  </a:lnTo>
                  <a:lnTo>
                    <a:pt x="42" y="138"/>
                  </a:lnTo>
                  <a:lnTo>
                    <a:pt x="40" y="134"/>
                  </a:lnTo>
                  <a:lnTo>
                    <a:pt x="38" y="129"/>
                  </a:lnTo>
                  <a:lnTo>
                    <a:pt x="36" y="124"/>
                  </a:lnTo>
                  <a:lnTo>
                    <a:pt x="34" y="119"/>
                  </a:lnTo>
                  <a:lnTo>
                    <a:pt x="33" y="113"/>
                  </a:lnTo>
                  <a:lnTo>
                    <a:pt x="33" y="108"/>
                  </a:lnTo>
                  <a:lnTo>
                    <a:pt x="35" y="103"/>
                  </a:lnTo>
                  <a:lnTo>
                    <a:pt x="37" y="98"/>
                  </a:lnTo>
                  <a:lnTo>
                    <a:pt x="39" y="94"/>
                  </a:lnTo>
                  <a:lnTo>
                    <a:pt x="43" y="92"/>
                  </a:lnTo>
                  <a:lnTo>
                    <a:pt x="48" y="91"/>
                  </a:lnTo>
                  <a:lnTo>
                    <a:pt x="52" y="90"/>
                  </a:lnTo>
                  <a:lnTo>
                    <a:pt x="57" y="90"/>
                  </a:lnTo>
                  <a:lnTo>
                    <a:pt x="61" y="88"/>
                  </a:lnTo>
                  <a:lnTo>
                    <a:pt x="64" y="86"/>
                  </a:lnTo>
                  <a:lnTo>
                    <a:pt x="66" y="82"/>
                  </a:lnTo>
                  <a:lnTo>
                    <a:pt x="65" y="71"/>
                  </a:lnTo>
                  <a:lnTo>
                    <a:pt x="66" y="61"/>
                  </a:lnTo>
                  <a:lnTo>
                    <a:pt x="67" y="52"/>
                  </a:lnTo>
                  <a:lnTo>
                    <a:pt x="70" y="42"/>
                  </a:lnTo>
                  <a:lnTo>
                    <a:pt x="74" y="33"/>
                  </a:lnTo>
                  <a:lnTo>
                    <a:pt x="78" y="24"/>
                  </a:lnTo>
                  <a:lnTo>
                    <a:pt x="83" y="15"/>
                  </a:lnTo>
                  <a:lnTo>
                    <a:pt x="90" y="8"/>
                  </a:lnTo>
                  <a:lnTo>
                    <a:pt x="91" y="7"/>
                  </a:lnTo>
                  <a:lnTo>
                    <a:pt x="93" y="6"/>
                  </a:lnTo>
                  <a:lnTo>
                    <a:pt x="94" y="5"/>
                  </a:lnTo>
                  <a:lnTo>
                    <a:pt x="96" y="5"/>
                  </a:lnTo>
                  <a:lnTo>
                    <a:pt x="97" y="4"/>
                  </a:lnTo>
                  <a:lnTo>
                    <a:pt x="99" y="4"/>
                  </a:lnTo>
                  <a:lnTo>
                    <a:pt x="101" y="4"/>
                  </a:lnTo>
                  <a:lnTo>
                    <a:pt x="103" y="4"/>
                  </a:lnTo>
                  <a:lnTo>
                    <a:pt x="106" y="10"/>
                  </a:lnTo>
                  <a:lnTo>
                    <a:pt x="106" y="16"/>
                  </a:lnTo>
                  <a:lnTo>
                    <a:pt x="104" y="23"/>
                  </a:lnTo>
                  <a:lnTo>
                    <a:pt x="103" y="30"/>
                  </a:lnTo>
                  <a:lnTo>
                    <a:pt x="100" y="33"/>
                  </a:lnTo>
                  <a:lnTo>
                    <a:pt x="99" y="36"/>
                  </a:lnTo>
                  <a:lnTo>
                    <a:pt x="98" y="39"/>
                  </a:lnTo>
                  <a:lnTo>
                    <a:pt x="97" y="42"/>
                  </a:lnTo>
                  <a:lnTo>
                    <a:pt x="103" y="45"/>
                  </a:lnTo>
                  <a:lnTo>
                    <a:pt x="109" y="47"/>
                  </a:lnTo>
                  <a:lnTo>
                    <a:pt x="115" y="49"/>
                  </a:lnTo>
                  <a:lnTo>
                    <a:pt x="121" y="48"/>
                  </a:lnTo>
                  <a:lnTo>
                    <a:pt x="127" y="47"/>
                  </a:lnTo>
                  <a:lnTo>
                    <a:pt x="133" y="46"/>
                  </a:lnTo>
                  <a:lnTo>
                    <a:pt x="140" y="44"/>
                  </a:lnTo>
                  <a:lnTo>
                    <a:pt x="146" y="42"/>
                  </a:lnTo>
                  <a:lnTo>
                    <a:pt x="146" y="44"/>
                  </a:lnTo>
                  <a:lnTo>
                    <a:pt x="144" y="45"/>
                  </a:lnTo>
                  <a:lnTo>
                    <a:pt x="142" y="47"/>
                  </a:lnTo>
                  <a:lnTo>
                    <a:pt x="141" y="49"/>
                  </a:lnTo>
                  <a:lnTo>
                    <a:pt x="146" y="53"/>
                  </a:lnTo>
                  <a:lnTo>
                    <a:pt x="152" y="55"/>
                  </a:lnTo>
                  <a:lnTo>
                    <a:pt x="156" y="56"/>
                  </a:lnTo>
                  <a:lnTo>
                    <a:pt x="161" y="56"/>
                  </a:lnTo>
                  <a:lnTo>
                    <a:pt x="164" y="56"/>
                  </a:lnTo>
                  <a:lnTo>
                    <a:pt x="169" y="56"/>
                  </a:lnTo>
                  <a:lnTo>
                    <a:pt x="173" y="55"/>
                  </a:lnTo>
                  <a:lnTo>
                    <a:pt x="177" y="55"/>
                  </a:lnTo>
                  <a:lnTo>
                    <a:pt x="182" y="53"/>
                  </a:lnTo>
                  <a:lnTo>
                    <a:pt x="188" y="51"/>
                  </a:lnTo>
                  <a:lnTo>
                    <a:pt x="193" y="49"/>
                  </a:lnTo>
                  <a:lnTo>
                    <a:pt x="198" y="47"/>
                  </a:lnTo>
                  <a:lnTo>
                    <a:pt x="204" y="44"/>
                  </a:lnTo>
                  <a:lnTo>
                    <a:pt x="209" y="42"/>
                  </a:lnTo>
                  <a:lnTo>
                    <a:pt x="214" y="39"/>
                  </a:lnTo>
                  <a:lnTo>
                    <a:pt x="219" y="35"/>
                  </a:lnTo>
                  <a:lnTo>
                    <a:pt x="224" y="32"/>
                  </a:lnTo>
                  <a:lnTo>
                    <a:pt x="228" y="28"/>
                  </a:lnTo>
                  <a:lnTo>
                    <a:pt x="232" y="24"/>
                  </a:lnTo>
                  <a:lnTo>
                    <a:pt x="236" y="20"/>
                  </a:lnTo>
                  <a:lnTo>
                    <a:pt x="240" y="15"/>
                  </a:lnTo>
                  <a:lnTo>
                    <a:pt x="243" y="10"/>
                  </a:lnTo>
                  <a:lnTo>
                    <a:pt x="245" y="5"/>
                  </a:lnTo>
                  <a:lnTo>
                    <a:pt x="247" y="0"/>
                  </a:lnTo>
                  <a:lnTo>
                    <a:pt x="248" y="4"/>
                  </a:lnTo>
                  <a:lnTo>
                    <a:pt x="249" y="8"/>
                  </a:lnTo>
                  <a:lnTo>
                    <a:pt x="250" y="12"/>
                  </a:lnTo>
                  <a:lnTo>
                    <a:pt x="252" y="15"/>
                  </a:lnTo>
                  <a:close/>
                </a:path>
              </a:pathLst>
            </a:custGeom>
            <a:solidFill>
              <a:srgbClr val="D2A5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4"/>
            <p:cNvSpPr>
              <a:spLocks/>
            </p:cNvSpPr>
            <p:nvPr/>
          </p:nvSpPr>
          <p:spPr bwMode="auto">
            <a:xfrm>
              <a:off x="4659" y="3299"/>
              <a:ext cx="23" cy="26"/>
            </a:xfrm>
            <a:custGeom>
              <a:avLst/>
              <a:gdLst>
                <a:gd name="T0" fmla="*/ 23 w 23"/>
                <a:gd name="T1" fmla="*/ 8 h 26"/>
                <a:gd name="T2" fmla="*/ 23 w 23"/>
                <a:gd name="T3" fmla="*/ 13 h 26"/>
                <a:gd name="T4" fmla="*/ 23 w 23"/>
                <a:gd name="T5" fmla="*/ 19 h 26"/>
                <a:gd name="T6" fmla="*/ 20 w 23"/>
                <a:gd name="T7" fmla="*/ 23 h 26"/>
                <a:gd name="T8" fmla="*/ 15 w 23"/>
                <a:gd name="T9" fmla="*/ 25 h 26"/>
                <a:gd name="T10" fmla="*/ 12 w 23"/>
                <a:gd name="T11" fmla="*/ 26 h 26"/>
                <a:gd name="T12" fmla="*/ 10 w 23"/>
                <a:gd name="T13" fmla="*/ 26 h 26"/>
                <a:gd name="T14" fmla="*/ 7 w 23"/>
                <a:gd name="T15" fmla="*/ 25 h 26"/>
                <a:gd name="T16" fmla="*/ 5 w 23"/>
                <a:gd name="T17" fmla="*/ 23 h 26"/>
                <a:gd name="T18" fmla="*/ 4 w 23"/>
                <a:gd name="T19" fmla="*/ 21 h 26"/>
                <a:gd name="T20" fmla="*/ 2 w 23"/>
                <a:gd name="T21" fmla="*/ 19 h 26"/>
                <a:gd name="T22" fmla="*/ 1 w 23"/>
                <a:gd name="T23" fmla="*/ 16 h 26"/>
                <a:gd name="T24" fmla="*/ 0 w 23"/>
                <a:gd name="T25" fmla="*/ 14 h 26"/>
                <a:gd name="T26" fmla="*/ 0 w 23"/>
                <a:gd name="T27" fmla="*/ 10 h 26"/>
                <a:gd name="T28" fmla="*/ 2 w 23"/>
                <a:gd name="T29" fmla="*/ 6 h 26"/>
                <a:gd name="T30" fmla="*/ 5 w 23"/>
                <a:gd name="T31" fmla="*/ 3 h 26"/>
                <a:gd name="T32" fmla="*/ 9 w 23"/>
                <a:gd name="T33" fmla="*/ 0 h 26"/>
                <a:gd name="T34" fmla="*/ 11 w 23"/>
                <a:gd name="T35" fmla="*/ 0 h 26"/>
                <a:gd name="T36" fmla="*/ 14 w 23"/>
                <a:gd name="T37" fmla="*/ 0 h 26"/>
                <a:gd name="T38" fmla="*/ 16 w 23"/>
                <a:gd name="T39" fmla="*/ 1 h 26"/>
                <a:gd name="T40" fmla="*/ 18 w 23"/>
                <a:gd name="T41" fmla="*/ 2 h 26"/>
                <a:gd name="T42" fmla="*/ 20 w 23"/>
                <a:gd name="T43" fmla="*/ 3 h 26"/>
                <a:gd name="T44" fmla="*/ 21 w 23"/>
                <a:gd name="T45" fmla="*/ 4 h 26"/>
                <a:gd name="T46" fmla="*/ 23 w 23"/>
                <a:gd name="T47" fmla="*/ 6 h 26"/>
                <a:gd name="T48" fmla="*/ 23 w 23"/>
                <a:gd name="T4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26">
                  <a:moveTo>
                    <a:pt x="23" y="8"/>
                  </a:moveTo>
                  <a:lnTo>
                    <a:pt x="23" y="13"/>
                  </a:lnTo>
                  <a:lnTo>
                    <a:pt x="23" y="19"/>
                  </a:lnTo>
                  <a:lnTo>
                    <a:pt x="20" y="23"/>
                  </a:lnTo>
                  <a:lnTo>
                    <a:pt x="15" y="25"/>
                  </a:lnTo>
                  <a:lnTo>
                    <a:pt x="12" y="26"/>
                  </a:lnTo>
                  <a:lnTo>
                    <a:pt x="10" y="26"/>
                  </a:lnTo>
                  <a:lnTo>
                    <a:pt x="7" y="25"/>
                  </a:lnTo>
                  <a:lnTo>
                    <a:pt x="5" y="23"/>
                  </a:lnTo>
                  <a:lnTo>
                    <a:pt x="4" y="21"/>
                  </a:lnTo>
                  <a:lnTo>
                    <a:pt x="2" y="19"/>
                  </a:lnTo>
                  <a:lnTo>
                    <a:pt x="1" y="16"/>
                  </a:lnTo>
                  <a:lnTo>
                    <a:pt x="0" y="14"/>
                  </a:lnTo>
                  <a:lnTo>
                    <a:pt x="0" y="10"/>
                  </a:lnTo>
                  <a:lnTo>
                    <a:pt x="2" y="6"/>
                  </a:lnTo>
                  <a:lnTo>
                    <a:pt x="5" y="3"/>
                  </a:lnTo>
                  <a:lnTo>
                    <a:pt x="9" y="0"/>
                  </a:lnTo>
                  <a:lnTo>
                    <a:pt x="11" y="0"/>
                  </a:lnTo>
                  <a:lnTo>
                    <a:pt x="14" y="0"/>
                  </a:lnTo>
                  <a:lnTo>
                    <a:pt x="16" y="1"/>
                  </a:lnTo>
                  <a:lnTo>
                    <a:pt x="18" y="2"/>
                  </a:lnTo>
                  <a:lnTo>
                    <a:pt x="20" y="3"/>
                  </a:lnTo>
                  <a:lnTo>
                    <a:pt x="21" y="4"/>
                  </a:lnTo>
                  <a:lnTo>
                    <a:pt x="23" y="6"/>
                  </a:lnTo>
                  <a:lnTo>
                    <a:pt x="23"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5"/>
            <p:cNvSpPr>
              <a:spLocks/>
            </p:cNvSpPr>
            <p:nvPr/>
          </p:nvSpPr>
          <p:spPr bwMode="auto">
            <a:xfrm>
              <a:off x="4464" y="3349"/>
              <a:ext cx="27" cy="25"/>
            </a:xfrm>
            <a:custGeom>
              <a:avLst/>
              <a:gdLst>
                <a:gd name="T0" fmla="*/ 27 w 27"/>
                <a:gd name="T1" fmla="*/ 10 h 25"/>
                <a:gd name="T2" fmla="*/ 26 w 27"/>
                <a:gd name="T3" fmla="*/ 14 h 25"/>
                <a:gd name="T4" fmla="*/ 25 w 27"/>
                <a:gd name="T5" fmla="*/ 18 h 25"/>
                <a:gd name="T6" fmla="*/ 23 w 27"/>
                <a:gd name="T7" fmla="*/ 21 h 25"/>
                <a:gd name="T8" fmla="*/ 19 w 27"/>
                <a:gd name="T9" fmla="*/ 24 h 25"/>
                <a:gd name="T10" fmla="*/ 17 w 27"/>
                <a:gd name="T11" fmla="*/ 24 h 25"/>
                <a:gd name="T12" fmla="*/ 15 w 27"/>
                <a:gd name="T13" fmla="*/ 25 h 25"/>
                <a:gd name="T14" fmla="*/ 13 w 27"/>
                <a:gd name="T15" fmla="*/ 25 h 25"/>
                <a:gd name="T16" fmla="*/ 11 w 27"/>
                <a:gd name="T17" fmla="*/ 25 h 25"/>
                <a:gd name="T18" fmla="*/ 10 w 27"/>
                <a:gd name="T19" fmla="*/ 24 h 25"/>
                <a:gd name="T20" fmla="*/ 8 w 27"/>
                <a:gd name="T21" fmla="*/ 23 h 25"/>
                <a:gd name="T22" fmla="*/ 6 w 27"/>
                <a:gd name="T23" fmla="*/ 22 h 25"/>
                <a:gd name="T24" fmla="*/ 4 w 27"/>
                <a:gd name="T25" fmla="*/ 22 h 25"/>
                <a:gd name="T26" fmla="*/ 1 w 27"/>
                <a:gd name="T27" fmla="*/ 19 h 25"/>
                <a:gd name="T28" fmla="*/ 0 w 27"/>
                <a:gd name="T29" fmla="*/ 16 h 25"/>
                <a:gd name="T30" fmla="*/ 0 w 27"/>
                <a:gd name="T31" fmla="*/ 12 h 25"/>
                <a:gd name="T32" fmla="*/ 1 w 27"/>
                <a:gd name="T33" fmla="*/ 8 h 25"/>
                <a:gd name="T34" fmla="*/ 4 w 27"/>
                <a:gd name="T35" fmla="*/ 5 h 25"/>
                <a:gd name="T36" fmla="*/ 7 w 27"/>
                <a:gd name="T37" fmla="*/ 2 h 25"/>
                <a:gd name="T38" fmla="*/ 10 w 27"/>
                <a:gd name="T39" fmla="*/ 0 h 25"/>
                <a:gd name="T40" fmla="*/ 15 w 27"/>
                <a:gd name="T41" fmla="*/ 0 h 25"/>
                <a:gd name="T42" fmla="*/ 19 w 27"/>
                <a:gd name="T43" fmla="*/ 0 h 25"/>
                <a:gd name="T44" fmla="*/ 23 w 27"/>
                <a:gd name="T45" fmla="*/ 3 h 25"/>
                <a:gd name="T46" fmla="*/ 26 w 27"/>
                <a:gd name="T47" fmla="*/ 5 h 25"/>
                <a:gd name="T48" fmla="*/ 27 w 27"/>
                <a:gd name="T49"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 h="25">
                  <a:moveTo>
                    <a:pt x="27" y="10"/>
                  </a:moveTo>
                  <a:lnTo>
                    <a:pt x="26" y="14"/>
                  </a:lnTo>
                  <a:lnTo>
                    <a:pt x="25" y="18"/>
                  </a:lnTo>
                  <a:lnTo>
                    <a:pt x="23" y="21"/>
                  </a:lnTo>
                  <a:lnTo>
                    <a:pt x="19" y="24"/>
                  </a:lnTo>
                  <a:lnTo>
                    <a:pt x="17" y="24"/>
                  </a:lnTo>
                  <a:lnTo>
                    <a:pt x="15" y="25"/>
                  </a:lnTo>
                  <a:lnTo>
                    <a:pt x="13" y="25"/>
                  </a:lnTo>
                  <a:lnTo>
                    <a:pt x="11" y="25"/>
                  </a:lnTo>
                  <a:lnTo>
                    <a:pt x="10" y="24"/>
                  </a:lnTo>
                  <a:lnTo>
                    <a:pt x="8" y="23"/>
                  </a:lnTo>
                  <a:lnTo>
                    <a:pt x="6" y="22"/>
                  </a:lnTo>
                  <a:lnTo>
                    <a:pt x="4" y="22"/>
                  </a:lnTo>
                  <a:lnTo>
                    <a:pt x="1" y="19"/>
                  </a:lnTo>
                  <a:lnTo>
                    <a:pt x="0" y="16"/>
                  </a:lnTo>
                  <a:lnTo>
                    <a:pt x="0" y="12"/>
                  </a:lnTo>
                  <a:lnTo>
                    <a:pt x="1" y="8"/>
                  </a:lnTo>
                  <a:lnTo>
                    <a:pt x="4" y="5"/>
                  </a:lnTo>
                  <a:lnTo>
                    <a:pt x="7" y="2"/>
                  </a:lnTo>
                  <a:lnTo>
                    <a:pt x="10" y="0"/>
                  </a:lnTo>
                  <a:lnTo>
                    <a:pt x="15" y="0"/>
                  </a:lnTo>
                  <a:lnTo>
                    <a:pt x="19" y="0"/>
                  </a:lnTo>
                  <a:lnTo>
                    <a:pt x="23" y="3"/>
                  </a:lnTo>
                  <a:lnTo>
                    <a:pt x="26" y="5"/>
                  </a:lnTo>
                  <a:lnTo>
                    <a:pt x="27"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6"/>
            <p:cNvSpPr>
              <a:spLocks/>
            </p:cNvSpPr>
            <p:nvPr/>
          </p:nvSpPr>
          <p:spPr bwMode="auto">
            <a:xfrm>
              <a:off x="4593" y="3357"/>
              <a:ext cx="64" cy="48"/>
            </a:xfrm>
            <a:custGeom>
              <a:avLst/>
              <a:gdLst>
                <a:gd name="T0" fmla="*/ 61 w 64"/>
                <a:gd name="T1" fmla="*/ 14 h 48"/>
                <a:gd name="T2" fmla="*/ 62 w 64"/>
                <a:gd name="T3" fmla="*/ 19 h 48"/>
                <a:gd name="T4" fmla="*/ 64 w 64"/>
                <a:gd name="T5" fmla="*/ 25 h 48"/>
                <a:gd name="T6" fmla="*/ 63 w 64"/>
                <a:gd name="T7" fmla="*/ 31 h 48"/>
                <a:gd name="T8" fmla="*/ 59 w 64"/>
                <a:gd name="T9" fmla="*/ 35 h 48"/>
                <a:gd name="T10" fmla="*/ 54 w 64"/>
                <a:gd name="T11" fmla="*/ 39 h 48"/>
                <a:gd name="T12" fmla="*/ 48 w 64"/>
                <a:gd name="T13" fmla="*/ 42 h 48"/>
                <a:gd name="T14" fmla="*/ 43 w 64"/>
                <a:gd name="T15" fmla="*/ 45 h 48"/>
                <a:gd name="T16" fmla="*/ 37 w 64"/>
                <a:gd name="T17" fmla="*/ 47 h 48"/>
                <a:gd name="T18" fmla="*/ 30 w 64"/>
                <a:gd name="T19" fmla="*/ 48 h 48"/>
                <a:gd name="T20" fmla="*/ 24 w 64"/>
                <a:gd name="T21" fmla="*/ 48 h 48"/>
                <a:gd name="T22" fmla="*/ 17 w 64"/>
                <a:gd name="T23" fmla="*/ 48 h 48"/>
                <a:gd name="T24" fmla="*/ 11 w 64"/>
                <a:gd name="T25" fmla="*/ 46 h 48"/>
                <a:gd name="T26" fmla="*/ 8 w 64"/>
                <a:gd name="T27" fmla="*/ 43 h 48"/>
                <a:gd name="T28" fmla="*/ 4 w 64"/>
                <a:gd name="T29" fmla="*/ 42 h 48"/>
                <a:gd name="T30" fmla="*/ 1 w 64"/>
                <a:gd name="T31" fmla="*/ 40 h 48"/>
                <a:gd name="T32" fmla="*/ 0 w 64"/>
                <a:gd name="T33" fmla="*/ 36 h 48"/>
                <a:gd name="T34" fmla="*/ 3 w 64"/>
                <a:gd name="T35" fmla="*/ 36 h 48"/>
                <a:gd name="T36" fmla="*/ 7 w 64"/>
                <a:gd name="T37" fmla="*/ 36 h 48"/>
                <a:gd name="T38" fmla="*/ 10 w 64"/>
                <a:gd name="T39" fmla="*/ 37 h 48"/>
                <a:gd name="T40" fmla="*/ 14 w 64"/>
                <a:gd name="T41" fmla="*/ 37 h 48"/>
                <a:gd name="T42" fmla="*/ 17 w 64"/>
                <a:gd name="T43" fmla="*/ 38 h 48"/>
                <a:gd name="T44" fmla="*/ 21 w 64"/>
                <a:gd name="T45" fmla="*/ 38 h 48"/>
                <a:gd name="T46" fmla="*/ 24 w 64"/>
                <a:gd name="T47" fmla="*/ 37 h 48"/>
                <a:gd name="T48" fmla="*/ 28 w 64"/>
                <a:gd name="T49" fmla="*/ 36 h 48"/>
                <a:gd name="T50" fmla="*/ 33 w 64"/>
                <a:gd name="T51" fmla="*/ 36 h 48"/>
                <a:gd name="T52" fmla="*/ 37 w 64"/>
                <a:gd name="T53" fmla="*/ 35 h 48"/>
                <a:gd name="T54" fmla="*/ 41 w 64"/>
                <a:gd name="T55" fmla="*/ 34 h 48"/>
                <a:gd name="T56" fmla="*/ 45 w 64"/>
                <a:gd name="T57" fmla="*/ 32 h 48"/>
                <a:gd name="T58" fmla="*/ 48 w 64"/>
                <a:gd name="T59" fmla="*/ 29 h 48"/>
                <a:gd name="T60" fmla="*/ 50 w 64"/>
                <a:gd name="T61" fmla="*/ 26 h 48"/>
                <a:gd name="T62" fmla="*/ 52 w 64"/>
                <a:gd name="T63" fmla="*/ 23 h 48"/>
                <a:gd name="T64" fmla="*/ 52 w 64"/>
                <a:gd name="T65" fmla="*/ 19 h 48"/>
                <a:gd name="T66" fmla="*/ 52 w 64"/>
                <a:gd name="T67" fmla="*/ 17 h 48"/>
                <a:gd name="T68" fmla="*/ 51 w 64"/>
                <a:gd name="T69" fmla="*/ 14 h 48"/>
                <a:gd name="T70" fmla="*/ 50 w 64"/>
                <a:gd name="T71" fmla="*/ 12 h 48"/>
                <a:gd name="T72" fmla="*/ 48 w 64"/>
                <a:gd name="T73" fmla="*/ 10 h 48"/>
                <a:gd name="T74" fmla="*/ 46 w 64"/>
                <a:gd name="T75" fmla="*/ 8 h 48"/>
                <a:gd name="T76" fmla="*/ 44 w 64"/>
                <a:gd name="T77" fmla="*/ 7 h 48"/>
                <a:gd name="T78" fmla="*/ 41 w 64"/>
                <a:gd name="T79" fmla="*/ 6 h 48"/>
                <a:gd name="T80" fmla="*/ 39 w 64"/>
                <a:gd name="T81" fmla="*/ 5 h 48"/>
                <a:gd name="T82" fmla="*/ 41 w 64"/>
                <a:gd name="T83" fmla="*/ 1 h 48"/>
                <a:gd name="T84" fmla="*/ 44 w 64"/>
                <a:gd name="T85" fmla="*/ 0 h 48"/>
                <a:gd name="T86" fmla="*/ 47 w 64"/>
                <a:gd name="T87" fmla="*/ 0 h 48"/>
                <a:gd name="T88" fmla="*/ 50 w 64"/>
                <a:gd name="T89" fmla="*/ 2 h 48"/>
                <a:gd name="T90" fmla="*/ 54 w 64"/>
                <a:gd name="T91" fmla="*/ 4 h 48"/>
                <a:gd name="T92" fmla="*/ 57 w 64"/>
                <a:gd name="T93" fmla="*/ 7 h 48"/>
                <a:gd name="T94" fmla="*/ 60 w 64"/>
                <a:gd name="T95" fmla="*/ 11 h 48"/>
                <a:gd name="T96" fmla="*/ 61 w 64"/>
                <a:gd name="T97" fmla="*/ 1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 h="48">
                  <a:moveTo>
                    <a:pt x="61" y="14"/>
                  </a:moveTo>
                  <a:lnTo>
                    <a:pt x="62" y="19"/>
                  </a:lnTo>
                  <a:lnTo>
                    <a:pt x="64" y="25"/>
                  </a:lnTo>
                  <a:lnTo>
                    <a:pt x="63" y="31"/>
                  </a:lnTo>
                  <a:lnTo>
                    <a:pt x="59" y="35"/>
                  </a:lnTo>
                  <a:lnTo>
                    <a:pt x="54" y="39"/>
                  </a:lnTo>
                  <a:lnTo>
                    <a:pt x="48" y="42"/>
                  </a:lnTo>
                  <a:lnTo>
                    <a:pt x="43" y="45"/>
                  </a:lnTo>
                  <a:lnTo>
                    <a:pt x="37" y="47"/>
                  </a:lnTo>
                  <a:lnTo>
                    <a:pt x="30" y="48"/>
                  </a:lnTo>
                  <a:lnTo>
                    <a:pt x="24" y="48"/>
                  </a:lnTo>
                  <a:lnTo>
                    <a:pt x="17" y="48"/>
                  </a:lnTo>
                  <a:lnTo>
                    <a:pt x="11" y="46"/>
                  </a:lnTo>
                  <a:lnTo>
                    <a:pt x="8" y="43"/>
                  </a:lnTo>
                  <a:lnTo>
                    <a:pt x="4" y="42"/>
                  </a:lnTo>
                  <a:lnTo>
                    <a:pt x="1" y="40"/>
                  </a:lnTo>
                  <a:lnTo>
                    <a:pt x="0" y="36"/>
                  </a:lnTo>
                  <a:lnTo>
                    <a:pt x="3" y="36"/>
                  </a:lnTo>
                  <a:lnTo>
                    <a:pt x="7" y="36"/>
                  </a:lnTo>
                  <a:lnTo>
                    <a:pt x="10" y="37"/>
                  </a:lnTo>
                  <a:lnTo>
                    <a:pt x="14" y="37"/>
                  </a:lnTo>
                  <a:lnTo>
                    <a:pt x="17" y="38"/>
                  </a:lnTo>
                  <a:lnTo>
                    <a:pt x="21" y="38"/>
                  </a:lnTo>
                  <a:lnTo>
                    <a:pt x="24" y="37"/>
                  </a:lnTo>
                  <a:lnTo>
                    <a:pt x="28" y="36"/>
                  </a:lnTo>
                  <a:lnTo>
                    <a:pt x="33" y="36"/>
                  </a:lnTo>
                  <a:lnTo>
                    <a:pt x="37" y="35"/>
                  </a:lnTo>
                  <a:lnTo>
                    <a:pt x="41" y="34"/>
                  </a:lnTo>
                  <a:lnTo>
                    <a:pt x="45" y="32"/>
                  </a:lnTo>
                  <a:lnTo>
                    <a:pt x="48" y="29"/>
                  </a:lnTo>
                  <a:lnTo>
                    <a:pt x="50" y="26"/>
                  </a:lnTo>
                  <a:lnTo>
                    <a:pt x="52" y="23"/>
                  </a:lnTo>
                  <a:lnTo>
                    <a:pt x="52" y="19"/>
                  </a:lnTo>
                  <a:lnTo>
                    <a:pt x="52" y="17"/>
                  </a:lnTo>
                  <a:lnTo>
                    <a:pt x="51" y="14"/>
                  </a:lnTo>
                  <a:lnTo>
                    <a:pt x="50" y="12"/>
                  </a:lnTo>
                  <a:lnTo>
                    <a:pt x="48" y="10"/>
                  </a:lnTo>
                  <a:lnTo>
                    <a:pt x="46" y="8"/>
                  </a:lnTo>
                  <a:lnTo>
                    <a:pt x="44" y="7"/>
                  </a:lnTo>
                  <a:lnTo>
                    <a:pt x="41" y="6"/>
                  </a:lnTo>
                  <a:lnTo>
                    <a:pt x="39" y="5"/>
                  </a:lnTo>
                  <a:lnTo>
                    <a:pt x="41" y="1"/>
                  </a:lnTo>
                  <a:lnTo>
                    <a:pt x="44" y="0"/>
                  </a:lnTo>
                  <a:lnTo>
                    <a:pt x="47" y="0"/>
                  </a:lnTo>
                  <a:lnTo>
                    <a:pt x="50" y="2"/>
                  </a:lnTo>
                  <a:lnTo>
                    <a:pt x="54" y="4"/>
                  </a:lnTo>
                  <a:lnTo>
                    <a:pt x="57" y="7"/>
                  </a:lnTo>
                  <a:lnTo>
                    <a:pt x="60" y="11"/>
                  </a:lnTo>
                  <a:lnTo>
                    <a:pt x="61"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7"/>
            <p:cNvSpPr>
              <a:spLocks/>
            </p:cNvSpPr>
            <p:nvPr/>
          </p:nvSpPr>
          <p:spPr bwMode="auto">
            <a:xfrm>
              <a:off x="4372" y="3419"/>
              <a:ext cx="32" cy="28"/>
            </a:xfrm>
            <a:custGeom>
              <a:avLst/>
              <a:gdLst>
                <a:gd name="T0" fmla="*/ 32 w 32"/>
                <a:gd name="T1" fmla="*/ 16 h 28"/>
                <a:gd name="T2" fmla="*/ 31 w 32"/>
                <a:gd name="T3" fmla="*/ 21 h 28"/>
                <a:gd name="T4" fmla="*/ 30 w 32"/>
                <a:gd name="T5" fmla="*/ 24 h 28"/>
                <a:gd name="T6" fmla="*/ 28 w 32"/>
                <a:gd name="T7" fmla="*/ 27 h 28"/>
                <a:gd name="T8" fmla="*/ 24 w 32"/>
                <a:gd name="T9" fmla="*/ 28 h 28"/>
                <a:gd name="T10" fmla="*/ 20 w 32"/>
                <a:gd name="T11" fmla="*/ 27 h 28"/>
                <a:gd name="T12" fmla="*/ 18 w 32"/>
                <a:gd name="T13" fmla="*/ 23 h 28"/>
                <a:gd name="T14" fmla="*/ 17 w 32"/>
                <a:gd name="T15" fmla="*/ 19 h 28"/>
                <a:gd name="T16" fmla="*/ 16 w 32"/>
                <a:gd name="T17" fmla="*/ 15 h 28"/>
                <a:gd name="T18" fmla="*/ 0 w 32"/>
                <a:gd name="T19" fmla="*/ 0 h 28"/>
                <a:gd name="T20" fmla="*/ 3 w 32"/>
                <a:gd name="T21" fmla="*/ 0 h 28"/>
                <a:gd name="T22" fmla="*/ 6 w 32"/>
                <a:gd name="T23" fmla="*/ 0 h 28"/>
                <a:gd name="T24" fmla="*/ 9 w 32"/>
                <a:gd name="T25" fmla="*/ 1 h 28"/>
                <a:gd name="T26" fmla="*/ 13 w 32"/>
                <a:gd name="T27" fmla="*/ 1 h 28"/>
                <a:gd name="T28" fmla="*/ 16 w 32"/>
                <a:gd name="T29" fmla="*/ 2 h 28"/>
                <a:gd name="T30" fmla="*/ 18 w 32"/>
                <a:gd name="T31" fmla="*/ 3 h 28"/>
                <a:gd name="T32" fmla="*/ 21 w 32"/>
                <a:gd name="T33" fmla="*/ 5 h 28"/>
                <a:gd name="T34" fmla="*/ 24 w 32"/>
                <a:gd name="T35" fmla="*/ 6 h 28"/>
                <a:gd name="T36" fmla="*/ 26 w 32"/>
                <a:gd name="T37" fmla="*/ 9 h 28"/>
                <a:gd name="T38" fmla="*/ 27 w 32"/>
                <a:gd name="T39" fmla="*/ 12 h 28"/>
                <a:gd name="T40" fmla="*/ 29 w 32"/>
                <a:gd name="T41" fmla="*/ 14 h 28"/>
                <a:gd name="T42" fmla="*/ 32 w 32"/>
                <a:gd name="T43" fmla="*/ 1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28">
                  <a:moveTo>
                    <a:pt x="32" y="16"/>
                  </a:moveTo>
                  <a:lnTo>
                    <a:pt x="31" y="21"/>
                  </a:lnTo>
                  <a:lnTo>
                    <a:pt x="30" y="24"/>
                  </a:lnTo>
                  <a:lnTo>
                    <a:pt x="28" y="27"/>
                  </a:lnTo>
                  <a:lnTo>
                    <a:pt x="24" y="28"/>
                  </a:lnTo>
                  <a:lnTo>
                    <a:pt x="20" y="27"/>
                  </a:lnTo>
                  <a:lnTo>
                    <a:pt x="18" y="23"/>
                  </a:lnTo>
                  <a:lnTo>
                    <a:pt x="17" y="19"/>
                  </a:lnTo>
                  <a:lnTo>
                    <a:pt x="16" y="15"/>
                  </a:lnTo>
                  <a:lnTo>
                    <a:pt x="0" y="0"/>
                  </a:lnTo>
                  <a:lnTo>
                    <a:pt x="3" y="0"/>
                  </a:lnTo>
                  <a:lnTo>
                    <a:pt x="6" y="0"/>
                  </a:lnTo>
                  <a:lnTo>
                    <a:pt x="9" y="1"/>
                  </a:lnTo>
                  <a:lnTo>
                    <a:pt x="13" y="1"/>
                  </a:lnTo>
                  <a:lnTo>
                    <a:pt x="16" y="2"/>
                  </a:lnTo>
                  <a:lnTo>
                    <a:pt x="18" y="3"/>
                  </a:lnTo>
                  <a:lnTo>
                    <a:pt x="21" y="5"/>
                  </a:lnTo>
                  <a:lnTo>
                    <a:pt x="24" y="6"/>
                  </a:lnTo>
                  <a:lnTo>
                    <a:pt x="26" y="9"/>
                  </a:lnTo>
                  <a:lnTo>
                    <a:pt x="27" y="12"/>
                  </a:lnTo>
                  <a:lnTo>
                    <a:pt x="29" y="14"/>
                  </a:lnTo>
                  <a:lnTo>
                    <a:pt x="32"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8"/>
            <p:cNvSpPr>
              <a:spLocks/>
            </p:cNvSpPr>
            <p:nvPr/>
          </p:nvSpPr>
          <p:spPr bwMode="auto">
            <a:xfrm>
              <a:off x="4540" y="3458"/>
              <a:ext cx="147" cy="38"/>
            </a:xfrm>
            <a:custGeom>
              <a:avLst/>
              <a:gdLst>
                <a:gd name="T0" fmla="*/ 147 w 147"/>
                <a:gd name="T1" fmla="*/ 20 h 38"/>
                <a:gd name="T2" fmla="*/ 121 w 147"/>
                <a:gd name="T3" fmla="*/ 38 h 38"/>
                <a:gd name="T4" fmla="*/ 119 w 147"/>
                <a:gd name="T5" fmla="*/ 35 h 38"/>
                <a:gd name="T6" fmla="*/ 117 w 147"/>
                <a:gd name="T7" fmla="*/ 33 h 38"/>
                <a:gd name="T8" fmla="*/ 114 w 147"/>
                <a:gd name="T9" fmla="*/ 30 h 38"/>
                <a:gd name="T10" fmla="*/ 111 w 147"/>
                <a:gd name="T11" fmla="*/ 27 h 38"/>
                <a:gd name="T12" fmla="*/ 108 w 147"/>
                <a:gd name="T13" fmla="*/ 25 h 38"/>
                <a:gd name="T14" fmla="*/ 104 w 147"/>
                <a:gd name="T15" fmla="*/ 23 h 38"/>
                <a:gd name="T16" fmla="*/ 100 w 147"/>
                <a:gd name="T17" fmla="*/ 21 h 38"/>
                <a:gd name="T18" fmla="*/ 96 w 147"/>
                <a:gd name="T19" fmla="*/ 20 h 38"/>
                <a:gd name="T20" fmla="*/ 90 w 147"/>
                <a:gd name="T21" fmla="*/ 20 h 38"/>
                <a:gd name="T22" fmla="*/ 84 w 147"/>
                <a:gd name="T23" fmla="*/ 20 h 38"/>
                <a:gd name="T24" fmla="*/ 78 w 147"/>
                <a:gd name="T25" fmla="*/ 21 h 38"/>
                <a:gd name="T26" fmla="*/ 72 w 147"/>
                <a:gd name="T27" fmla="*/ 23 h 38"/>
                <a:gd name="T28" fmla="*/ 65 w 147"/>
                <a:gd name="T29" fmla="*/ 25 h 38"/>
                <a:gd name="T30" fmla="*/ 60 w 147"/>
                <a:gd name="T31" fmla="*/ 27 h 38"/>
                <a:gd name="T32" fmla="*/ 56 w 147"/>
                <a:gd name="T33" fmla="*/ 32 h 38"/>
                <a:gd name="T34" fmla="*/ 53 w 147"/>
                <a:gd name="T35" fmla="*/ 37 h 38"/>
                <a:gd name="T36" fmla="*/ 47 w 147"/>
                <a:gd name="T37" fmla="*/ 34 h 38"/>
                <a:gd name="T38" fmla="*/ 41 w 147"/>
                <a:gd name="T39" fmla="*/ 31 h 38"/>
                <a:gd name="T40" fmla="*/ 34 w 147"/>
                <a:gd name="T41" fmla="*/ 30 h 38"/>
                <a:gd name="T42" fmla="*/ 28 w 147"/>
                <a:gd name="T43" fmla="*/ 29 h 38"/>
                <a:gd name="T44" fmla="*/ 21 w 147"/>
                <a:gd name="T45" fmla="*/ 28 h 38"/>
                <a:gd name="T46" fmla="*/ 14 w 147"/>
                <a:gd name="T47" fmla="*/ 28 h 38"/>
                <a:gd name="T48" fmla="*/ 7 w 147"/>
                <a:gd name="T49" fmla="*/ 29 h 38"/>
                <a:gd name="T50" fmla="*/ 0 w 147"/>
                <a:gd name="T51" fmla="*/ 29 h 38"/>
                <a:gd name="T52" fmla="*/ 17 w 147"/>
                <a:gd name="T53" fmla="*/ 14 h 38"/>
                <a:gd name="T54" fmla="*/ 23 w 147"/>
                <a:gd name="T55" fmla="*/ 16 h 38"/>
                <a:gd name="T56" fmla="*/ 30 w 147"/>
                <a:gd name="T57" fmla="*/ 17 h 38"/>
                <a:gd name="T58" fmla="*/ 37 w 147"/>
                <a:gd name="T59" fmla="*/ 18 h 38"/>
                <a:gd name="T60" fmla="*/ 44 w 147"/>
                <a:gd name="T61" fmla="*/ 19 h 38"/>
                <a:gd name="T62" fmla="*/ 50 w 147"/>
                <a:gd name="T63" fmla="*/ 19 h 38"/>
                <a:gd name="T64" fmla="*/ 57 w 147"/>
                <a:gd name="T65" fmla="*/ 19 h 38"/>
                <a:gd name="T66" fmla="*/ 64 w 147"/>
                <a:gd name="T67" fmla="*/ 19 h 38"/>
                <a:gd name="T68" fmla="*/ 71 w 147"/>
                <a:gd name="T69" fmla="*/ 18 h 38"/>
                <a:gd name="T70" fmla="*/ 77 w 147"/>
                <a:gd name="T71" fmla="*/ 18 h 38"/>
                <a:gd name="T72" fmla="*/ 84 w 147"/>
                <a:gd name="T73" fmla="*/ 16 h 38"/>
                <a:gd name="T74" fmla="*/ 90 w 147"/>
                <a:gd name="T75" fmla="*/ 15 h 38"/>
                <a:gd name="T76" fmla="*/ 96 w 147"/>
                <a:gd name="T77" fmla="*/ 13 h 38"/>
                <a:gd name="T78" fmla="*/ 102 w 147"/>
                <a:gd name="T79" fmla="*/ 10 h 38"/>
                <a:gd name="T80" fmla="*/ 108 w 147"/>
                <a:gd name="T81" fmla="*/ 7 h 38"/>
                <a:gd name="T82" fmla="*/ 114 w 147"/>
                <a:gd name="T83" fmla="*/ 4 h 38"/>
                <a:gd name="T84" fmla="*/ 119 w 147"/>
                <a:gd name="T85" fmla="*/ 0 h 38"/>
                <a:gd name="T86" fmla="*/ 122 w 147"/>
                <a:gd name="T87" fmla="*/ 2 h 38"/>
                <a:gd name="T88" fmla="*/ 126 w 147"/>
                <a:gd name="T89" fmla="*/ 5 h 38"/>
                <a:gd name="T90" fmla="*/ 129 w 147"/>
                <a:gd name="T91" fmla="*/ 7 h 38"/>
                <a:gd name="T92" fmla="*/ 133 w 147"/>
                <a:gd name="T93" fmla="*/ 9 h 38"/>
                <a:gd name="T94" fmla="*/ 137 w 147"/>
                <a:gd name="T95" fmla="*/ 11 h 38"/>
                <a:gd name="T96" fmla="*/ 140 w 147"/>
                <a:gd name="T97" fmla="*/ 14 h 38"/>
                <a:gd name="T98" fmla="*/ 144 w 147"/>
                <a:gd name="T99" fmla="*/ 17 h 38"/>
                <a:gd name="T100" fmla="*/ 147 w 147"/>
                <a:gd name="T101"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7" h="38">
                  <a:moveTo>
                    <a:pt x="147" y="20"/>
                  </a:moveTo>
                  <a:lnTo>
                    <a:pt x="121" y="38"/>
                  </a:lnTo>
                  <a:lnTo>
                    <a:pt x="119" y="35"/>
                  </a:lnTo>
                  <a:lnTo>
                    <a:pt x="117" y="33"/>
                  </a:lnTo>
                  <a:lnTo>
                    <a:pt x="114" y="30"/>
                  </a:lnTo>
                  <a:lnTo>
                    <a:pt x="111" y="27"/>
                  </a:lnTo>
                  <a:lnTo>
                    <a:pt x="108" y="25"/>
                  </a:lnTo>
                  <a:lnTo>
                    <a:pt x="104" y="23"/>
                  </a:lnTo>
                  <a:lnTo>
                    <a:pt x="100" y="21"/>
                  </a:lnTo>
                  <a:lnTo>
                    <a:pt x="96" y="20"/>
                  </a:lnTo>
                  <a:lnTo>
                    <a:pt x="90" y="20"/>
                  </a:lnTo>
                  <a:lnTo>
                    <a:pt x="84" y="20"/>
                  </a:lnTo>
                  <a:lnTo>
                    <a:pt x="78" y="21"/>
                  </a:lnTo>
                  <a:lnTo>
                    <a:pt x="72" y="23"/>
                  </a:lnTo>
                  <a:lnTo>
                    <a:pt x="65" y="25"/>
                  </a:lnTo>
                  <a:lnTo>
                    <a:pt x="60" y="27"/>
                  </a:lnTo>
                  <a:lnTo>
                    <a:pt x="56" y="32"/>
                  </a:lnTo>
                  <a:lnTo>
                    <a:pt x="53" y="37"/>
                  </a:lnTo>
                  <a:lnTo>
                    <a:pt x="47" y="34"/>
                  </a:lnTo>
                  <a:lnTo>
                    <a:pt x="41" y="31"/>
                  </a:lnTo>
                  <a:lnTo>
                    <a:pt x="34" y="30"/>
                  </a:lnTo>
                  <a:lnTo>
                    <a:pt x="28" y="29"/>
                  </a:lnTo>
                  <a:lnTo>
                    <a:pt x="21" y="28"/>
                  </a:lnTo>
                  <a:lnTo>
                    <a:pt x="14" y="28"/>
                  </a:lnTo>
                  <a:lnTo>
                    <a:pt x="7" y="29"/>
                  </a:lnTo>
                  <a:lnTo>
                    <a:pt x="0" y="29"/>
                  </a:lnTo>
                  <a:lnTo>
                    <a:pt x="17" y="14"/>
                  </a:lnTo>
                  <a:lnTo>
                    <a:pt x="23" y="16"/>
                  </a:lnTo>
                  <a:lnTo>
                    <a:pt x="30" y="17"/>
                  </a:lnTo>
                  <a:lnTo>
                    <a:pt x="37" y="18"/>
                  </a:lnTo>
                  <a:lnTo>
                    <a:pt x="44" y="19"/>
                  </a:lnTo>
                  <a:lnTo>
                    <a:pt x="50" y="19"/>
                  </a:lnTo>
                  <a:lnTo>
                    <a:pt x="57" y="19"/>
                  </a:lnTo>
                  <a:lnTo>
                    <a:pt x="64" y="19"/>
                  </a:lnTo>
                  <a:lnTo>
                    <a:pt x="71" y="18"/>
                  </a:lnTo>
                  <a:lnTo>
                    <a:pt x="77" y="18"/>
                  </a:lnTo>
                  <a:lnTo>
                    <a:pt x="84" y="16"/>
                  </a:lnTo>
                  <a:lnTo>
                    <a:pt x="90" y="15"/>
                  </a:lnTo>
                  <a:lnTo>
                    <a:pt x="96" y="13"/>
                  </a:lnTo>
                  <a:lnTo>
                    <a:pt x="102" y="10"/>
                  </a:lnTo>
                  <a:lnTo>
                    <a:pt x="108" y="7"/>
                  </a:lnTo>
                  <a:lnTo>
                    <a:pt x="114" y="4"/>
                  </a:lnTo>
                  <a:lnTo>
                    <a:pt x="119" y="0"/>
                  </a:lnTo>
                  <a:lnTo>
                    <a:pt x="122" y="2"/>
                  </a:lnTo>
                  <a:lnTo>
                    <a:pt x="126" y="5"/>
                  </a:lnTo>
                  <a:lnTo>
                    <a:pt x="129" y="7"/>
                  </a:lnTo>
                  <a:lnTo>
                    <a:pt x="133" y="9"/>
                  </a:lnTo>
                  <a:lnTo>
                    <a:pt x="137" y="11"/>
                  </a:lnTo>
                  <a:lnTo>
                    <a:pt x="140" y="14"/>
                  </a:lnTo>
                  <a:lnTo>
                    <a:pt x="144" y="17"/>
                  </a:lnTo>
                  <a:lnTo>
                    <a:pt x="147" y="20"/>
                  </a:lnTo>
                  <a:close/>
                </a:path>
              </a:pathLst>
            </a:custGeom>
            <a:solidFill>
              <a:schemeClr val="accent5">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9"/>
            <p:cNvSpPr>
              <a:spLocks/>
            </p:cNvSpPr>
            <p:nvPr/>
          </p:nvSpPr>
          <p:spPr bwMode="auto">
            <a:xfrm>
              <a:off x="4667" y="3480"/>
              <a:ext cx="121" cy="95"/>
            </a:xfrm>
            <a:custGeom>
              <a:avLst/>
              <a:gdLst>
                <a:gd name="T0" fmla="*/ 120 w 121"/>
                <a:gd name="T1" fmla="*/ 53 h 95"/>
                <a:gd name="T2" fmla="*/ 118 w 121"/>
                <a:gd name="T3" fmla="*/ 78 h 95"/>
                <a:gd name="T4" fmla="*/ 110 w 121"/>
                <a:gd name="T5" fmla="*/ 89 h 95"/>
                <a:gd name="T6" fmla="*/ 106 w 121"/>
                <a:gd name="T7" fmla="*/ 92 h 95"/>
                <a:gd name="T8" fmla="*/ 101 w 121"/>
                <a:gd name="T9" fmla="*/ 95 h 95"/>
                <a:gd name="T10" fmla="*/ 96 w 121"/>
                <a:gd name="T11" fmla="*/ 95 h 95"/>
                <a:gd name="T12" fmla="*/ 91 w 121"/>
                <a:gd name="T13" fmla="*/ 91 h 95"/>
                <a:gd name="T14" fmla="*/ 83 w 121"/>
                <a:gd name="T15" fmla="*/ 87 h 95"/>
                <a:gd name="T16" fmla="*/ 75 w 121"/>
                <a:gd name="T17" fmla="*/ 83 h 95"/>
                <a:gd name="T18" fmla="*/ 70 w 121"/>
                <a:gd name="T19" fmla="*/ 77 h 95"/>
                <a:gd name="T20" fmla="*/ 72 w 121"/>
                <a:gd name="T21" fmla="*/ 71 h 95"/>
                <a:gd name="T22" fmla="*/ 76 w 121"/>
                <a:gd name="T23" fmla="*/ 72 h 95"/>
                <a:gd name="T24" fmla="*/ 81 w 121"/>
                <a:gd name="T25" fmla="*/ 74 h 95"/>
                <a:gd name="T26" fmla="*/ 84 w 121"/>
                <a:gd name="T27" fmla="*/ 73 h 95"/>
                <a:gd name="T28" fmla="*/ 85 w 121"/>
                <a:gd name="T29" fmla="*/ 68 h 95"/>
                <a:gd name="T30" fmla="*/ 81 w 121"/>
                <a:gd name="T31" fmla="*/ 63 h 95"/>
                <a:gd name="T32" fmla="*/ 73 w 121"/>
                <a:gd name="T33" fmla="*/ 61 h 95"/>
                <a:gd name="T34" fmla="*/ 63 w 121"/>
                <a:gd name="T35" fmla="*/ 63 h 95"/>
                <a:gd name="T36" fmla="*/ 53 w 121"/>
                <a:gd name="T37" fmla="*/ 64 h 95"/>
                <a:gd name="T38" fmla="*/ 44 w 121"/>
                <a:gd name="T39" fmla="*/ 67 h 95"/>
                <a:gd name="T40" fmla="*/ 35 w 121"/>
                <a:gd name="T41" fmla="*/ 70 h 95"/>
                <a:gd name="T42" fmla="*/ 26 w 121"/>
                <a:gd name="T43" fmla="*/ 73 h 95"/>
                <a:gd name="T44" fmla="*/ 17 w 121"/>
                <a:gd name="T45" fmla="*/ 76 h 95"/>
                <a:gd name="T46" fmla="*/ 9 w 121"/>
                <a:gd name="T47" fmla="*/ 78 h 95"/>
                <a:gd name="T48" fmla="*/ 2 w 121"/>
                <a:gd name="T49" fmla="*/ 75 h 95"/>
                <a:gd name="T50" fmla="*/ 1 w 121"/>
                <a:gd name="T51" fmla="*/ 65 h 95"/>
                <a:gd name="T52" fmla="*/ 5 w 121"/>
                <a:gd name="T53" fmla="*/ 54 h 95"/>
                <a:gd name="T54" fmla="*/ 11 w 121"/>
                <a:gd name="T55" fmla="*/ 43 h 95"/>
                <a:gd name="T56" fmla="*/ 13 w 121"/>
                <a:gd name="T57" fmla="*/ 36 h 95"/>
                <a:gd name="T58" fmla="*/ 12 w 121"/>
                <a:gd name="T59" fmla="*/ 31 h 95"/>
                <a:gd name="T60" fmla="*/ 4 w 121"/>
                <a:gd name="T61" fmla="*/ 30 h 95"/>
                <a:gd name="T62" fmla="*/ 6 w 121"/>
                <a:gd name="T63" fmla="*/ 26 h 95"/>
                <a:gd name="T64" fmla="*/ 9 w 121"/>
                <a:gd name="T65" fmla="*/ 22 h 95"/>
                <a:gd name="T66" fmla="*/ 14 w 121"/>
                <a:gd name="T67" fmla="*/ 18 h 95"/>
                <a:gd name="T68" fmla="*/ 18 w 121"/>
                <a:gd name="T69" fmla="*/ 15 h 95"/>
                <a:gd name="T70" fmla="*/ 29 w 121"/>
                <a:gd name="T71" fmla="*/ 8 h 95"/>
                <a:gd name="T72" fmla="*/ 41 w 121"/>
                <a:gd name="T73" fmla="*/ 3 h 95"/>
                <a:gd name="T74" fmla="*/ 53 w 121"/>
                <a:gd name="T75" fmla="*/ 0 h 95"/>
                <a:gd name="T76" fmla="*/ 67 w 121"/>
                <a:gd name="T77" fmla="*/ 2 h 95"/>
                <a:gd name="T78" fmla="*/ 82 w 121"/>
                <a:gd name="T79" fmla="*/ 8 h 95"/>
                <a:gd name="T80" fmla="*/ 96 w 121"/>
                <a:gd name="T81" fmla="*/ 16 h 95"/>
                <a:gd name="T82" fmla="*/ 109 w 121"/>
                <a:gd name="T83" fmla="*/ 27 h 95"/>
                <a:gd name="T84" fmla="*/ 116 w 121"/>
                <a:gd name="T85" fmla="*/ 4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1" h="95">
                  <a:moveTo>
                    <a:pt x="116" y="41"/>
                  </a:moveTo>
                  <a:lnTo>
                    <a:pt x="120" y="53"/>
                  </a:lnTo>
                  <a:lnTo>
                    <a:pt x="121" y="65"/>
                  </a:lnTo>
                  <a:lnTo>
                    <a:pt x="118" y="78"/>
                  </a:lnTo>
                  <a:lnTo>
                    <a:pt x="112" y="88"/>
                  </a:lnTo>
                  <a:lnTo>
                    <a:pt x="110" y="89"/>
                  </a:lnTo>
                  <a:lnTo>
                    <a:pt x="108" y="90"/>
                  </a:lnTo>
                  <a:lnTo>
                    <a:pt x="106" y="92"/>
                  </a:lnTo>
                  <a:lnTo>
                    <a:pt x="103" y="93"/>
                  </a:lnTo>
                  <a:lnTo>
                    <a:pt x="101" y="95"/>
                  </a:lnTo>
                  <a:lnTo>
                    <a:pt x="99" y="95"/>
                  </a:lnTo>
                  <a:lnTo>
                    <a:pt x="96" y="95"/>
                  </a:lnTo>
                  <a:lnTo>
                    <a:pt x="94" y="94"/>
                  </a:lnTo>
                  <a:lnTo>
                    <a:pt x="91" y="91"/>
                  </a:lnTo>
                  <a:lnTo>
                    <a:pt x="87" y="88"/>
                  </a:lnTo>
                  <a:lnTo>
                    <a:pt x="83" y="87"/>
                  </a:lnTo>
                  <a:lnTo>
                    <a:pt x="79" y="85"/>
                  </a:lnTo>
                  <a:lnTo>
                    <a:pt x="75" y="83"/>
                  </a:lnTo>
                  <a:lnTo>
                    <a:pt x="72" y="80"/>
                  </a:lnTo>
                  <a:lnTo>
                    <a:pt x="70" y="77"/>
                  </a:lnTo>
                  <a:lnTo>
                    <a:pt x="69" y="72"/>
                  </a:lnTo>
                  <a:lnTo>
                    <a:pt x="72" y="71"/>
                  </a:lnTo>
                  <a:lnTo>
                    <a:pt x="74" y="72"/>
                  </a:lnTo>
                  <a:lnTo>
                    <a:pt x="76" y="72"/>
                  </a:lnTo>
                  <a:lnTo>
                    <a:pt x="79" y="73"/>
                  </a:lnTo>
                  <a:lnTo>
                    <a:pt x="81" y="74"/>
                  </a:lnTo>
                  <a:lnTo>
                    <a:pt x="82" y="74"/>
                  </a:lnTo>
                  <a:lnTo>
                    <a:pt x="84" y="73"/>
                  </a:lnTo>
                  <a:lnTo>
                    <a:pt x="85" y="71"/>
                  </a:lnTo>
                  <a:lnTo>
                    <a:pt x="85" y="68"/>
                  </a:lnTo>
                  <a:lnTo>
                    <a:pt x="83" y="65"/>
                  </a:lnTo>
                  <a:lnTo>
                    <a:pt x="81" y="63"/>
                  </a:lnTo>
                  <a:lnTo>
                    <a:pt x="78" y="61"/>
                  </a:lnTo>
                  <a:lnTo>
                    <a:pt x="73" y="61"/>
                  </a:lnTo>
                  <a:lnTo>
                    <a:pt x="68" y="62"/>
                  </a:lnTo>
                  <a:lnTo>
                    <a:pt x="63" y="63"/>
                  </a:lnTo>
                  <a:lnTo>
                    <a:pt x="58" y="64"/>
                  </a:lnTo>
                  <a:lnTo>
                    <a:pt x="53" y="64"/>
                  </a:lnTo>
                  <a:lnTo>
                    <a:pt x="48" y="66"/>
                  </a:lnTo>
                  <a:lnTo>
                    <a:pt x="44" y="67"/>
                  </a:lnTo>
                  <a:lnTo>
                    <a:pt x="39" y="68"/>
                  </a:lnTo>
                  <a:lnTo>
                    <a:pt x="35" y="70"/>
                  </a:lnTo>
                  <a:lnTo>
                    <a:pt x="30" y="71"/>
                  </a:lnTo>
                  <a:lnTo>
                    <a:pt x="26" y="73"/>
                  </a:lnTo>
                  <a:lnTo>
                    <a:pt x="21" y="74"/>
                  </a:lnTo>
                  <a:lnTo>
                    <a:pt x="17" y="76"/>
                  </a:lnTo>
                  <a:lnTo>
                    <a:pt x="13" y="77"/>
                  </a:lnTo>
                  <a:lnTo>
                    <a:pt x="9" y="78"/>
                  </a:lnTo>
                  <a:lnTo>
                    <a:pt x="4" y="80"/>
                  </a:lnTo>
                  <a:lnTo>
                    <a:pt x="2" y="75"/>
                  </a:lnTo>
                  <a:lnTo>
                    <a:pt x="0" y="70"/>
                  </a:lnTo>
                  <a:lnTo>
                    <a:pt x="1" y="65"/>
                  </a:lnTo>
                  <a:lnTo>
                    <a:pt x="2" y="59"/>
                  </a:lnTo>
                  <a:lnTo>
                    <a:pt x="5" y="54"/>
                  </a:lnTo>
                  <a:lnTo>
                    <a:pt x="8" y="49"/>
                  </a:lnTo>
                  <a:lnTo>
                    <a:pt x="11" y="43"/>
                  </a:lnTo>
                  <a:lnTo>
                    <a:pt x="15" y="39"/>
                  </a:lnTo>
                  <a:lnTo>
                    <a:pt x="13" y="36"/>
                  </a:lnTo>
                  <a:lnTo>
                    <a:pt x="13" y="34"/>
                  </a:lnTo>
                  <a:lnTo>
                    <a:pt x="12" y="31"/>
                  </a:lnTo>
                  <a:lnTo>
                    <a:pt x="10" y="30"/>
                  </a:lnTo>
                  <a:lnTo>
                    <a:pt x="4" y="30"/>
                  </a:lnTo>
                  <a:lnTo>
                    <a:pt x="5" y="28"/>
                  </a:lnTo>
                  <a:lnTo>
                    <a:pt x="6" y="26"/>
                  </a:lnTo>
                  <a:lnTo>
                    <a:pt x="7" y="24"/>
                  </a:lnTo>
                  <a:lnTo>
                    <a:pt x="9" y="22"/>
                  </a:lnTo>
                  <a:lnTo>
                    <a:pt x="12" y="20"/>
                  </a:lnTo>
                  <a:lnTo>
                    <a:pt x="14" y="18"/>
                  </a:lnTo>
                  <a:lnTo>
                    <a:pt x="16" y="16"/>
                  </a:lnTo>
                  <a:lnTo>
                    <a:pt x="18" y="15"/>
                  </a:lnTo>
                  <a:lnTo>
                    <a:pt x="24" y="12"/>
                  </a:lnTo>
                  <a:lnTo>
                    <a:pt x="29" y="8"/>
                  </a:lnTo>
                  <a:lnTo>
                    <a:pt x="35" y="5"/>
                  </a:lnTo>
                  <a:lnTo>
                    <a:pt x="41" y="3"/>
                  </a:lnTo>
                  <a:lnTo>
                    <a:pt x="47" y="1"/>
                  </a:lnTo>
                  <a:lnTo>
                    <a:pt x="53" y="0"/>
                  </a:lnTo>
                  <a:lnTo>
                    <a:pt x="60" y="1"/>
                  </a:lnTo>
                  <a:lnTo>
                    <a:pt x="67" y="2"/>
                  </a:lnTo>
                  <a:lnTo>
                    <a:pt x="74" y="5"/>
                  </a:lnTo>
                  <a:lnTo>
                    <a:pt x="82" y="8"/>
                  </a:lnTo>
                  <a:lnTo>
                    <a:pt x="89" y="12"/>
                  </a:lnTo>
                  <a:lnTo>
                    <a:pt x="96" y="16"/>
                  </a:lnTo>
                  <a:lnTo>
                    <a:pt x="103" y="21"/>
                  </a:lnTo>
                  <a:lnTo>
                    <a:pt x="109" y="27"/>
                  </a:lnTo>
                  <a:lnTo>
                    <a:pt x="113" y="33"/>
                  </a:lnTo>
                  <a:lnTo>
                    <a:pt x="116" y="41"/>
                  </a:lnTo>
                  <a:close/>
                </a:path>
              </a:pathLst>
            </a:custGeom>
            <a:solidFill>
              <a:srgbClr val="D2A5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0"/>
            <p:cNvSpPr>
              <a:spLocks/>
            </p:cNvSpPr>
            <p:nvPr/>
          </p:nvSpPr>
          <p:spPr bwMode="auto">
            <a:xfrm>
              <a:off x="4586" y="3546"/>
              <a:ext cx="68" cy="36"/>
            </a:xfrm>
            <a:custGeom>
              <a:avLst/>
              <a:gdLst>
                <a:gd name="T0" fmla="*/ 45 w 68"/>
                <a:gd name="T1" fmla="*/ 5 h 36"/>
                <a:gd name="T2" fmla="*/ 49 w 68"/>
                <a:gd name="T3" fmla="*/ 5 h 36"/>
                <a:gd name="T4" fmla="*/ 53 w 68"/>
                <a:gd name="T5" fmla="*/ 4 h 36"/>
                <a:gd name="T6" fmla="*/ 56 w 68"/>
                <a:gd name="T7" fmla="*/ 3 h 36"/>
                <a:gd name="T8" fmla="*/ 60 w 68"/>
                <a:gd name="T9" fmla="*/ 3 h 36"/>
                <a:gd name="T10" fmla="*/ 62 w 68"/>
                <a:gd name="T11" fmla="*/ 2 h 36"/>
                <a:gd name="T12" fmla="*/ 65 w 68"/>
                <a:gd name="T13" fmla="*/ 1 h 36"/>
                <a:gd name="T14" fmla="*/ 66 w 68"/>
                <a:gd name="T15" fmla="*/ 0 h 36"/>
                <a:gd name="T16" fmla="*/ 66 w 68"/>
                <a:gd name="T17" fmla="*/ 0 h 36"/>
                <a:gd name="T18" fmla="*/ 65 w 68"/>
                <a:gd name="T19" fmla="*/ 7 h 36"/>
                <a:gd name="T20" fmla="*/ 65 w 68"/>
                <a:gd name="T21" fmla="*/ 15 h 36"/>
                <a:gd name="T22" fmla="*/ 66 w 68"/>
                <a:gd name="T23" fmla="*/ 22 h 36"/>
                <a:gd name="T24" fmla="*/ 68 w 68"/>
                <a:gd name="T25" fmla="*/ 29 h 36"/>
                <a:gd name="T26" fmla="*/ 62 w 68"/>
                <a:gd name="T27" fmla="*/ 32 h 36"/>
                <a:gd name="T28" fmla="*/ 56 w 68"/>
                <a:gd name="T29" fmla="*/ 34 h 36"/>
                <a:gd name="T30" fmla="*/ 49 w 68"/>
                <a:gd name="T31" fmla="*/ 36 h 36"/>
                <a:gd name="T32" fmla="*/ 42 w 68"/>
                <a:gd name="T33" fmla="*/ 36 h 36"/>
                <a:gd name="T34" fmla="*/ 35 w 68"/>
                <a:gd name="T35" fmla="*/ 36 h 36"/>
                <a:gd name="T36" fmla="*/ 27 w 68"/>
                <a:gd name="T37" fmla="*/ 34 h 36"/>
                <a:gd name="T38" fmla="*/ 19 w 68"/>
                <a:gd name="T39" fmla="*/ 32 h 36"/>
                <a:gd name="T40" fmla="*/ 11 w 68"/>
                <a:gd name="T41" fmla="*/ 28 h 36"/>
                <a:gd name="T42" fmla="*/ 7 w 68"/>
                <a:gd name="T43" fmla="*/ 23 h 36"/>
                <a:gd name="T44" fmla="*/ 4 w 68"/>
                <a:gd name="T45" fmla="*/ 18 h 36"/>
                <a:gd name="T46" fmla="*/ 2 w 68"/>
                <a:gd name="T47" fmla="*/ 12 h 36"/>
                <a:gd name="T48" fmla="*/ 0 w 68"/>
                <a:gd name="T49" fmla="*/ 6 h 36"/>
                <a:gd name="T50" fmla="*/ 4 w 68"/>
                <a:gd name="T51" fmla="*/ 6 h 36"/>
                <a:gd name="T52" fmla="*/ 7 w 68"/>
                <a:gd name="T53" fmla="*/ 7 h 36"/>
                <a:gd name="T54" fmla="*/ 10 w 68"/>
                <a:gd name="T55" fmla="*/ 7 h 36"/>
                <a:gd name="T56" fmla="*/ 13 w 68"/>
                <a:gd name="T57" fmla="*/ 8 h 36"/>
                <a:gd name="T58" fmla="*/ 16 w 68"/>
                <a:gd name="T59" fmla="*/ 9 h 36"/>
                <a:gd name="T60" fmla="*/ 19 w 68"/>
                <a:gd name="T61" fmla="*/ 10 h 36"/>
                <a:gd name="T62" fmla="*/ 22 w 68"/>
                <a:gd name="T63" fmla="*/ 10 h 36"/>
                <a:gd name="T64" fmla="*/ 25 w 68"/>
                <a:gd name="T65" fmla="*/ 8 h 36"/>
                <a:gd name="T66" fmla="*/ 26 w 68"/>
                <a:gd name="T67" fmla="*/ 7 h 36"/>
                <a:gd name="T68" fmla="*/ 27 w 68"/>
                <a:gd name="T69" fmla="*/ 5 h 36"/>
                <a:gd name="T70" fmla="*/ 28 w 68"/>
                <a:gd name="T71" fmla="*/ 2 h 36"/>
                <a:gd name="T72" fmla="*/ 29 w 68"/>
                <a:gd name="T73" fmla="*/ 0 h 36"/>
                <a:gd name="T74" fmla="*/ 29 w 68"/>
                <a:gd name="T75" fmla="*/ 0 h 36"/>
                <a:gd name="T76" fmla="*/ 30 w 68"/>
                <a:gd name="T77" fmla="*/ 1 h 36"/>
                <a:gd name="T78" fmla="*/ 32 w 68"/>
                <a:gd name="T79" fmla="*/ 2 h 36"/>
                <a:gd name="T80" fmla="*/ 33 w 68"/>
                <a:gd name="T81" fmla="*/ 3 h 36"/>
                <a:gd name="T82" fmla="*/ 35 w 68"/>
                <a:gd name="T83" fmla="*/ 3 h 36"/>
                <a:gd name="T84" fmla="*/ 38 w 68"/>
                <a:gd name="T85" fmla="*/ 4 h 36"/>
                <a:gd name="T86" fmla="*/ 41 w 68"/>
                <a:gd name="T87" fmla="*/ 5 h 36"/>
                <a:gd name="T88" fmla="*/ 45 w 68"/>
                <a:gd name="T89"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 h="36">
                  <a:moveTo>
                    <a:pt x="45" y="5"/>
                  </a:moveTo>
                  <a:lnTo>
                    <a:pt x="49" y="5"/>
                  </a:lnTo>
                  <a:lnTo>
                    <a:pt x="53" y="4"/>
                  </a:lnTo>
                  <a:lnTo>
                    <a:pt x="56" y="3"/>
                  </a:lnTo>
                  <a:lnTo>
                    <a:pt x="60" y="3"/>
                  </a:lnTo>
                  <a:lnTo>
                    <a:pt x="62" y="2"/>
                  </a:lnTo>
                  <a:lnTo>
                    <a:pt x="65" y="1"/>
                  </a:lnTo>
                  <a:lnTo>
                    <a:pt x="66" y="0"/>
                  </a:lnTo>
                  <a:lnTo>
                    <a:pt x="66" y="0"/>
                  </a:lnTo>
                  <a:lnTo>
                    <a:pt x="65" y="7"/>
                  </a:lnTo>
                  <a:lnTo>
                    <a:pt x="65" y="15"/>
                  </a:lnTo>
                  <a:lnTo>
                    <a:pt x="66" y="22"/>
                  </a:lnTo>
                  <a:lnTo>
                    <a:pt x="68" y="29"/>
                  </a:lnTo>
                  <a:lnTo>
                    <a:pt x="62" y="32"/>
                  </a:lnTo>
                  <a:lnTo>
                    <a:pt x="56" y="34"/>
                  </a:lnTo>
                  <a:lnTo>
                    <a:pt x="49" y="36"/>
                  </a:lnTo>
                  <a:lnTo>
                    <a:pt x="42" y="36"/>
                  </a:lnTo>
                  <a:lnTo>
                    <a:pt x="35" y="36"/>
                  </a:lnTo>
                  <a:lnTo>
                    <a:pt x="27" y="34"/>
                  </a:lnTo>
                  <a:lnTo>
                    <a:pt x="19" y="32"/>
                  </a:lnTo>
                  <a:lnTo>
                    <a:pt x="11" y="28"/>
                  </a:lnTo>
                  <a:lnTo>
                    <a:pt x="7" y="23"/>
                  </a:lnTo>
                  <a:lnTo>
                    <a:pt x="4" y="18"/>
                  </a:lnTo>
                  <a:lnTo>
                    <a:pt x="2" y="12"/>
                  </a:lnTo>
                  <a:lnTo>
                    <a:pt x="0" y="6"/>
                  </a:lnTo>
                  <a:lnTo>
                    <a:pt x="4" y="6"/>
                  </a:lnTo>
                  <a:lnTo>
                    <a:pt x="7" y="7"/>
                  </a:lnTo>
                  <a:lnTo>
                    <a:pt x="10" y="7"/>
                  </a:lnTo>
                  <a:lnTo>
                    <a:pt x="13" y="8"/>
                  </a:lnTo>
                  <a:lnTo>
                    <a:pt x="16" y="9"/>
                  </a:lnTo>
                  <a:lnTo>
                    <a:pt x="19" y="10"/>
                  </a:lnTo>
                  <a:lnTo>
                    <a:pt x="22" y="10"/>
                  </a:lnTo>
                  <a:lnTo>
                    <a:pt x="25" y="8"/>
                  </a:lnTo>
                  <a:lnTo>
                    <a:pt x="26" y="7"/>
                  </a:lnTo>
                  <a:lnTo>
                    <a:pt x="27" y="5"/>
                  </a:lnTo>
                  <a:lnTo>
                    <a:pt x="28" y="2"/>
                  </a:lnTo>
                  <a:lnTo>
                    <a:pt x="29" y="0"/>
                  </a:lnTo>
                  <a:lnTo>
                    <a:pt x="29" y="0"/>
                  </a:lnTo>
                  <a:lnTo>
                    <a:pt x="30" y="1"/>
                  </a:lnTo>
                  <a:lnTo>
                    <a:pt x="32" y="2"/>
                  </a:lnTo>
                  <a:lnTo>
                    <a:pt x="33" y="3"/>
                  </a:lnTo>
                  <a:lnTo>
                    <a:pt x="35" y="3"/>
                  </a:lnTo>
                  <a:lnTo>
                    <a:pt x="38" y="4"/>
                  </a:lnTo>
                  <a:lnTo>
                    <a:pt x="41" y="5"/>
                  </a:lnTo>
                  <a:lnTo>
                    <a:pt x="45" y="5"/>
                  </a:lnTo>
                  <a:close/>
                </a:path>
              </a:pathLst>
            </a:custGeom>
            <a:solidFill>
              <a:schemeClr val="bg2">
                <a:lumMod val="9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1"/>
            <p:cNvSpPr>
              <a:spLocks/>
            </p:cNvSpPr>
            <p:nvPr/>
          </p:nvSpPr>
          <p:spPr bwMode="auto">
            <a:xfrm>
              <a:off x="4602" y="3491"/>
              <a:ext cx="55" cy="49"/>
            </a:xfrm>
            <a:custGeom>
              <a:avLst/>
              <a:gdLst>
                <a:gd name="T0" fmla="*/ 12 w 55"/>
                <a:gd name="T1" fmla="*/ 45 h 49"/>
                <a:gd name="T2" fmla="*/ 11 w 55"/>
                <a:gd name="T3" fmla="*/ 41 h 49"/>
                <a:gd name="T4" fmla="*/ 11 w 55"/>
                <a:gd name="T5" fmla="*/ 38 h 49"/>
                <a:gd name="T6" fmla="*/ 11 w 55"/>
                <a:gd name="T7" fmla="*/ 35 h 49"/>
                <a:gd name="T8" fmla="*/ 10 w 55"/>
                <a:gd name="T9" fmla="*/ 31 h 49"/>
                <a:gd name="T10" fmla="*/ 0 w 55"/>
                <a:gd name="T11" fmla="*/ 18 h 49"/>
                <a:gd name="T12" fmla="*/ 0 w 55"/>
                <a:gd name="T13" fmla="*/ 14 h 49"/>
                <a:gd name="T14" fmla="*/ 2 w 55"/>
                <a:gd name="T15" fmla="*/ 12 h 49"/>
                <a:gd name="T16" fmla="*/ 4 w 55"/>
                <a:gd name="T17" fmla="*/ 9 h 49"/>
                <a:gd name="T18" fmla="*/ 6 w 55"/>
                <a:gd name="T19" fmla="*/ 7 h 49"/>
                <a:gd name="T20" fmla="*/ 9 w 55"/>
                <a:gd name="T21" fmla="*/ 6 h 49"/>
                <a:gd name="T22" fmla="*/ 12 w 55"/>
                <a:gd name="T23" fmla="*/ 4 h 49"/>
                <a:gd name="T24" fmla="*/ 15 w 55"/>
                <a:gd name="T25" fmla="*/ 2 h 49"/>
                <a:gd name="T26" fmla="*/ 18 w 55"/>
                <a:gd name="T27" fmla="*/ 1 h 49"/>
                <a:gd name="T28" fmla="*/ 21 w 55"/>
                <a:gd name="T29" fmla="*/ 0 h 49"/>
                <a:gd name="T30" fmla="*/ 25 w 55"/>
                <a:gd name="T31" fmla="*/ 0 h 49"/>
                <a:gd name="T32" fmla="*/ 28 w 55"/>
                <a:gd name="T33" fmla="*/ 1 h 49"/>
                <a:gd name="T34" fmla="*/ 31 w 55"/>
                <a:gd name="T35" fmla="*/ 2 h 49"/>
                <a:gd name="T36" fmla="*/ 34 w 55"/>
                <a:gd name="T37" fmla="*/ 3 h 49"/>
                <a:gd name="T38" fmla="*/ 37 w 55"/>
                <a:gd name="T39" fmla="*/ 4 h 49"/>
                <a:gd name="T40" fmla="*/ 40 w 55"/>
                <a:gd name="T41" fmla="*/ 6 h 49"/>
                <a:gd name="T42" fmla="*/ 43 w 55"/>
                <a:gd name="T43" fmla="*/ 7 h 49"/>
                <a:gd name="T44" fmla="*/ 49 w 55"/>
                <a:gd name="T45" fmla="*/ 14 h 49"/>
                <a:gd name="T46" fmla="*/ 50 w 55"/>
                <a:gd name="T47" fmla="*/ 23 h 49"/>
                <a:gd name="T48" fmla="*/ 51 w 55"/>
                <a:gd name="T49" fmla="*/ 32 h 49"/>
                <a:gd name="T50" fmla="*/ 55 w 55"/>
                <a:gd name="T51" fmla="*/ 38 h 49"/>
                <a:gd name="T52" fmla="*/ 55 w 55"/>
                <a:gd name="T53" fmla="*/ 39 h 49"/>
                <a:gd name="T54" fmla="*/ 54 w 55"/>
                <a:gd name="T55" fmla="*/ 41 h 49"/>
                <a:gd name="T56" fmla="*/ 52 w 55"/>
                <a:gd name="T57" fmla="*/ 42 h 49"/>
                <a:gd name="T58" fmla="*/ 50 w 55"/>
                <a:gd name="T59" fmla="*/ 43 h 49"/>
                <a:gd name="T60" fmla="*/ 47 w 55"/>
                <a:gd name="T61" fmla="*/ 45 h 49"/>
                <a:gd name="T62" fmla="*/ 44 w 55"/>
                <a:gd name="T63" fmla="*/ 46 h 49"/>
                <a:gd name="T64" fmla="*/ 40 w 55"/>
                <a:gd name="T65" fmla="*/ 47 h 49"/>
                <a:gd name="T66" fmla="*/ 35 w 55"/>
                <a:gd name="T67" fmla="*/ 48 h 49"/>
                <a:gd name="T68" fmla="*/ 31 w 55"/>
                <a:gd name="T69" fmla="*/ 49 h 49"/>
                <a:gd name="T70" fmla="*/ 26 w 55"/>
                <a:gd name="T71" fmla="*/ 49 h 49"/>
                <a:gd name="T72" fmla="*/ 22 w 55"/>
                <a:gd name="T73" fmla="*/ 49 h 49"/>
                <a:gd name="T74" fmla="*/ 19 w 55"/>
                <a:gd name="T75" fmla="*/ 48 h 49"/>
                <a:gd name="T76" fmla="*/ 16 w 55"/>
                <a:gd name="T77" fmla="*/ 47 h 49"/>
                <a:gd name="T78" fmla="*/ 14 w 55"/>
                <a:gd name="T79" fmla="*/ 46 h 49"/>
                <a:gd name="T80" fmla="*/ 13 w 55"/>
                <a:gd name="T81" fmla="*/ 45 h 49"/>
                <a:gd name="T82" fmla="*/ 12 w 55"/>
                <a:gd name="T83"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5" h="49">
                  <a:moveTo>
                    <a:pt x="12" y="45"/>
                  </a:moveTo>
                  <a:lnTo>
                    <a:pt x="11" y="41"/>
                  </a:lnTo>
                  <a:lnTo>
                    <a:pt x="11" y="38"/>
                  </a:lnTo>
                  <a:lnTo>
                    <a:pt x="11" y="35"/>
                  </a:lnTo>
                  <a:lnTo>
                    <a:pt x="10" y="31"/>
                  </a:lnTo>
                  <a:lnTo>
                    <a:pt x="0" y="18"/>
                  </a:lnTo>
                  <a:lnTo>
                    <a:pt x="0" y="14"/>
                  </a:lnTo>
                  <a:lnTo>
                    <a:pt x="2" y="12"/>
                  </a:lnTo>
                  <a:lnTo>
                    <a:pt x="4" y="9"/>
                  </a:lnTo>
                  <a:lnTo>
                    <a:pt x="6" y="7"/>
                  </a:lnTo>
                  <a:lnTo>
                    <a:pt x="9" y="6"/>
                  </a:lnTo>
                  <a:lnTo>
                    <a:pt x="12" y="4"/>
                  </a:lnTo>
                  <a:lnTo>
                    <a:pt x="15" y="2"/>
                  </a:lnTo>
                  <a:lnTo>
                    <a:pt x="18" y="1"/>
                  </a:lnTo>
                  <a:lnTo>
                    <a:pt x="21" y="0"/>
                  </a:lnTo>
                  <a:lnTo>
                    <a:pt x="25" y="0"/>
                  </a:lnTo>
                  <a:lnTo>
                    <a:pt x="28" y="1"/>
                  </a:lnTo>
                  <a:lnTo>
                    <a:pt x="31" y="2"/>
                  </a:lnTo>
                  <a:lnTo>
                    <a:pt x="34" y="3"/>
                  </a:lnTo>
                  <a:lnTo>
                    <a:pt x="37" y="4"/>
                  </a:lnTo>
                  <a:lnTo>
                    <a:pt x="40" y="6"/>
                  </a:lnTo>
                  <a:lnTo>
                    <a:pt x="43" y="7"/>
                  </a:lnTo>
                  <a:lnTo>
                    <a:pt x="49" y="14"/>
                  </a:lnTo>
                  <a:lnTo>
                    <a:pt x="50" y="23"/>
                  </a:lnTo>
                  <a:lnTo>
                    <a:pt x="51" y="32"/>
                  </a:lnTo>
                  <a:lnTo>
                    <a:pt x="55" y="38"/>
                  </a:lnTo>
                  <a:lnTo>
                    <a:pt x="55" y="39"/>
                  </a:lnTo>
                  <a:lnTo>
                    <a:pt x="54" y="41"/>
                  </a:lnTo>
                  <a:lnTo>
                    <a:pt x="52" y="42"/>
                  </a:lnTo>
                  <a:lnTo>
                    <a:pt x="50" y="43"/>
                  </a:lnTo>
                  <a:lnTo>
                    <a:pt x="47" y="45"/>
                  </a:lnTo>
                  <a:lnTo>
                    <a:pt x="44" y="46"/>
                  </a:lnTo>
                  <a:lnTo>
                    <a:pt x="40" y="47"/>
                  </a:lnTo>
                  <a:lnTo>
                    <a:pt x="35" y="48"/>
                  </a:lnTo>
                  <a:lnTo>
                    <a:pt x="31" y="49"/>
                  </a:lnTo>
                  <a:lnTo>
                    <a:pt x="26" y="49"/>
                  </a:lnTo>
                  <a:lnTo>
                    <a:pt x="22" y="49"/>
                  </a:lnTo>
                  <a:lnTo>
                    <a:pt x="19" y="48"/>
                  </a:lnTo>
                  <a:lnTo>
                    <a:pt x="16" y="47"/>
                  </a:lnTo>
                  <a:lnTo>
                    <a:pt x="14" y="46"/>
                  </a:lnTo>
                  <a:lnTo>
                    <a:pt x="13" y="45"/>
                  </a:lnTo>
                  <a:lnTo>
                    <a:pt x="12" y="45"/>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2"/>
            <p:cNvSpPr>
              <a:spLocks/>
            </p:cNvSpPr>
            <p:nvPr/>
          </p:nvSpPr>
          <p:spPr bwMode="auto">
            <a:xfrm>
              <a:off x="4453" y="3497"/>
              <a:ext cx="151" cy="131"/>
            </a:xfrm>
            <a:custGeom>
              <a:avLst/>
              <a:gdLst>
                <a:gd name="T0" fmla="*/ 67 w 151"/>
                <a:gd name="T1" fmla="*/ 10 h 131"/>
                <a:gd name="T2" fmla="*/ 79 w 151"/>
                <a:gd name="T3" fmla="*/ 7 h 131"/>
                <a:gd name="T4" fmla="*/ 90 w 151"/>
                <a:gd name="T5" fmla="*/ 3 h 131"/>
                <a:gd name="T6" fmla="*/ 102 w 151"/>
                <a:gd name="T7" fmla="*/ 0 h 131"/>
                <a:gd name="T8" fmla="*/ 107 w 151"/>
                <a:gd name="T9" fmla="*/ 2 h 131"/>
                <a:gd name="T10" fmla="*/ 107 w 151"/>
                <a:gd name="T11" fmla="*/ 6 h 131"/>
                <a:gd name="T12" fmla="*/ 110 w 151"/>
                <a:gd name="T13" fmla="*/ 10 h 131"/>
                <a:gd name="T14" fmla="*/ 116 w 151"/>
                <a:gd name="T15" fmla="*/ 10 h 131"/>
                <a:gd name="T16" fmla="*/ 122 w 151"/>
                <a:gd name="T17" fmla="*/ 10 h 131"/>
                <a:gd name="T18" fmla="*/ 128 w 151"/>
                <a:gd name="T19" fmla="*/ 11 h 131"/>
                <a:gd name="T20" fmla="*/ 133 w 151"/>
                <a:gd name="T21" fmla="*/ 20 h 131"/>
                <a:gd name="T22" fmla="*/ 129 w 151"/>
                <a:gd name="T23" fmla="*/ 20 h 131"/>
                <a:gd name="T24" fmla="*/ 124 w 151"/>
                <a:gd name="T25" fmla="*/ 22 h 131"/>
                <a:gd name="T26" fmla="*/ 125 w 151"/>
                <a:gd name="T27" fmla="*/ 28 h 131"/>
                <a:gd name="T28" fmla="*/ 131 w 151"/>
                <a:gd name="T29" fmla="*/ 30 h 131"/>
                <a:gd name="T30" fmla="*/ 138 w 151"/>
                <a:gd name="T31" fmla="*/ 32 h 131"/>
                <a:gd name="T32" fmla="*/ 144 w 151"/>
                <a:gd name="T33" fmla="*/ 36 h 131"/>
                <a:gd name="T34" fmla="*/ 149 w 151"/>
                <a:gd name="T35" fmla="*/ 41 h 131"/>
                <a:gd name="T36" fmla="*/ 151 w 151"/>
                <a:gd name="T37" fmla="*/ 48 h 131"/>
                <a:gd name="T38" fmla="*/ 140 w 151"/>
                <a:gd name="T39" fmla="*/ 44 h 131"/>
                <a:gd name="T40" fmla="*/ 128 w 151"/>
                <a:gd name="T41" fmla="*/ 41 h 131"/>
                <a:gd name="T42" fmla="*/ 116 w 151"/>
                <a:gd name="T43" fmla="*/ 41 h 131"/>
                <a:gd name="T44" fmla="*/ 104 w 151"/>
                <a:gd name="T45" fmla="*/ 43 h 131"/>
                <a:gd name="T46" fmla="*/ 91 w 151"/>
                <a:gd name="T47" fmla="*/ 56 h 131"/>
                <a:gd name="T48" fmla="*/ 88 w 151"/>
                <a:gd name="T49" fmla="*/ 74 h 131"/>
                <a:gd name="T50" fmla="*/ 86 w 151"/>
                <a:gd name="T51" fmla="*/ 93 h 131"/>
                <a:gd name="T52" fmla="*/ 80 w 151"/>
                <a:gd name="T53" fmla="*/ 110 h 131"/>
                <a:gd name="T54" fmla="*/ 74 w 151"/>
                <a:gd name="T55" fmla="*/ 118 h 131"/>
                <a:gd name="T56" fmla="*/ 67 w 151"/>
                <a:gd name="T57" fmla="*/ 125 h 131"/>
                <a:gd name="T58" fmla="*/ 58 w 151"/>
                <a:gd name="T59" fmla="*/ 130 h 131"/>
                <a:gd name="T60" fmla="*/ 49 w 151"/>
                <a:gd name="T61" fmla="*/ 131 h 131"/>
                <a:gd name="T62" fmla="*/ 37 w 151"/>
                <a:gd name="T63" fmla="*/ 117 h 131"/>
                <a:gd name="T64" fmla="*/ 26 w 151"/>
                <a:gd name="T65" fmla="*/ 103 h 131"/>
                <a:gd name="T66" fmla="*/ 14 w 151"/>
                <a:gd name="T67" fmla="*/ 90 h 131"/>
                <a:gd name="T68" fmla="*/ 0 w 151"/>
                <a:gd name="T69" fmla="*/ 80 h 131"/>
                <a:gd name="T70" fmla="*/ 8 w 151"/>
                <a:gd name="T71" fmla="*/ 56 h 131"/>
                <a:gd name="T72" fmla="*/ 18 w 151"/>
                <a:gd name="T73" fmla="*/ 33 h 131"/>
                <a:gd name="T74" fmla="*/ 35 w 151"/>
                <a:gd name="T75" fmla="*/ 13 h 131"/>
                <a:gd name="T76" fmla="*/ 59 w 151"/>
                <a:gd name="T77" fmla="*/ 0 h 131"/>
                <a:gd name="T78" fmla="*/ 58 w 151"/>
                <a:gd name="T79" fmla="*/ 6 h 131"/>
                <a:gd name="T80" fmla="*/ 61 w 151"/>
                <a:gd name="T81" fmla="*/ 1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31">
                  <a:moveTo>
                    <a:pt x="61" y="11"/>
                  </a:moveTo>
                  <a:lnTo>
                    <a:pt x="67" y="10"/>
                  </a:lnTo>
                  <a:lnTo>
                    <a:pt x="73" y="9"/>
                  </a:lnTo>
                  <a:lnTo>
                    <a:pt x="79" y="7"/>
                  </a:lnTo>
                  <a:lnTo>
                    <a:pt x="84" y="5"/>
                  </a:lnTo>
                  <a:lnTo>
                    <a:pt x="90" y="3"/>
                  </a:lnTo>
                  <a:lnTo>
                    <a:pt x="96" y="1"/>
                  </a:lnTo>
                  <a:lnTo>
                    <a:pt x="102" y="0"/>
                  </a:lnTo>
                  <a:lnTo>
                    <a:pt x="108" y="0"/>
                  </a:lnTo>
                  <a:lnTo>
                    <a:pt x="107" y="2"/>
                  </a:lnTo>
                  <a:lnTo>
                    <a:pt x="107" y="3"/>
                  </a:lnTo>
                  <a:lnTo>
                    <a:pt x="107" y="6"/>
                  </a:lnTo>
                  <a:lnTo>
                    <a:pt x="107" y="8"/>
                  </a:lnTo>
                  <a:lnTo>
                    <a:pt x="110" y="10"/>
                  </a:lnTo>
                  <a:lnTo>
                    <a:pt x="113" y="10"/>
                  </a:lnTo>
                  <a:lnTo>
                    <a:pt x="116" y="10"/>
                  </a:lnTo>
                  <a:lnTo>
                    <a:pt x="119" y="10"/>
                  </a:lnTo>
                  <a:lnTo>
                    <a:pt x="122" y="10"/>
                  </a:lnTo>
                  <a:lnTo>
                    <a:pt x="125" y="10"/>
                  </a:lnTo>
                  <a:lnTo>
                    <a:pt x="128" y="11"/>
                  </a:lnTo>
                  <a:lnTo>
                    <a:pt x="130" y="13"/>
                  </a:lnTo>
                  <a:lnTo>
                    <a:pt x="133" y="20"/>
                  </a:lnTo>
                  <a:lnTo>
                    <a:pt x="131" y="20"/>
                  </a:lnTo>
                  <a:lnTo>
                    <a:pt x="129" y="20"/>
                  </a:lnTo>
                  <a:lnTo>
                    <a:pt x="126" y="20"/>
                  </a:lnTo>
                  <a:lnTo>
                    <a:pt x="124" y="22"/>
                  </a:lnTo>
                  <a:lnTo>
                    <a:pt x="123" y="25"/>
                  </a:lnTo>
                  <a:lnTo>
                    <a:pt x="125" y="28"/>
                  </a:lnTo>
                  <a:lnTo>
                    <a:pt x="128" y="30"/>
                  </a:lnTo>
                  <a:lnTo>
                    <a:pt x="131" y="30"/>
                  </a:lnTo>
                  <a:lnTo>
                    <a:pt x="134" y="31"/>
                  </a:lnTo>
                  <a:lnTo>
                    <a:pt x="138" y="32"/>
                  </a:lnTo>
                  <a:lnTo>
                    <a:pt x="141" y="34"/>
                  </a:lnTo>
                  <a:lnTo>
                    <a:pt x="144" y="36"/>
                  </a:lnTo>
                  <a:lnTo>
                    <a:pt x="146" y="39"/>
                  </a:lnTo>
                  <a:lnTo>
                    <a:pt x="149" y="41"/>
                  </a:lnTo>
                  <a:lnTo>
                    <a:pt x="150" y="44"/>
                  </a:lnTo>
                  <a:lnTo>
                    <a:pt x="151" y="48"/>
                  </a:lnTo>
                  <a:lnTo>
                    <a:pt x="145" y="45"/>
                  </a:lnTo>
                  <a:lnTo>
                    <a:pt x="140" y="44"/>
                  </a:lnTo>
                  <a:lnTo>
                    <a:pt x="134" y="42"/>
                  </a:lnTo>
                  <a:lnTo>
                    <a:pt x="128" y="41"/>
                  </a:lnTo>
                  <a:lnTo>
                    <a:pt x="122" y="41"/>
                  </a:lnTo>
                  <a:lnTo>
                    <a:pt x="116" y="41"/>
                  </a:lnTo>
                  <a:lnTo>
                    <a:pt x="110" y="42"/>
                  </a:lnTo>
                  <a:lnTo>
                    <a:pt x="104" y="43"/>
                  </a:lnTo>
                  <a:lnTo>
                    <a:pt x="96" y="49"/>
                  </a:lnTo>
                  <a:lnTo>
                    <a:pt x="91" y="56"/>
                  </a:lnTo>
                  <a:lnTo>
                    <a:pt x="89" y="65"/>
                  </a:lnTo>
                  <a:lnTo>
                    <a:pt x="88" y="74"/>
                  </a:lnTo>
                  <a:lnTo>
                    <a:pt x="87" y="84"/>
                  </a:lnTo>
                  <a:lnTo>
                    <a:pt x="86" y="93"/>
                  </a:lnTo>
                  <a:lnTo>
                    <a:pt x="85" y="103"/>
                  </a:lnTo>
                  <a:lnTo>
                    <a:pt x="80" y="110"/>
                  </a:lnTo>
                  <a:lnTo>
                    <a:pt x="78" y="114"/>
                  </a:lnTo>
                  <a:lnTo>
                    <a:pt x="74" y="118"/>
                  </a:lnTo>
                  <a:lnTo>
                    <a:pt x="71" y="122"/>
                  </a:lnTo>
                  <a:lnTo>
                    <a:pt x="67" y="125"/>
                  </a:lnTo>
                  <a:lnTo>
                    <a:pt x="63" y="128"/>
                  </a:lnTo>
                  <a:lnTo>
                    <a:pt x="58" y="130"/>
                  </a:lnTo>
                  <a:lnTo>
                    <a:pt x="54" y="131"/>
                  </a:lnTo>
                  <a:lnTo>
                    <a:pt x="49" y="131"/>
                  </a:lnTo>
                  <a:lnTo>
                    <a:pt x="43" y="124"/>
                  </a:lnTo>
                  <a:lnTo>
                    <a:pt x="37" y="117"/>
                  </a:lnTo>
                  <a:lnTo>
                    <a:pt x="32" y="110"/>
                  </a:lnTo>
                  <a:lnTo>
                    <a:pt x="26" y="103"/>
                  </a:lnTo>
                  <a:lnTo>
                    <a:pt x="20" y="97"/>
                  </a:lnTo>
                  <a:lnTo>
                    <a:pt x="14" y="90"/>
                  </a:lnTo>
                  <a:lnTo>
                    <a:pt x="7" y="85"/>
                  </a:lnTo>
                  <a:lnTo>
                    <a:pt x="0" y="80"/>
                  </a:lnTo>
                  <a:lnTo>
                    <a:pt x="3" y="69"/>
                  </a:lnTo>
                  <a:lnTo>
                    <a:pt x="8" y="56"/>
                  </a:lnTo>
                  <a:lnTo>
                    <a:pt x="12" y="44"/>
                  </a:lnTo>
                  <a:lnTo>
                    <a:pt x="18" y="33"/>
                  </a:lnTo>
                  <a:lnTo>
                    <a:pt x="26" y="22"/>
                  </a:lnTo>
                  <a:lnTo>
                    <a:pt x="35" y="13"/>
                  </a:lnTo>
                  <a:lnTo>
                    <a:pt x="46" y="5"/>
                  </a:lnTo>
                  <a:lnTo>
                    <a:pt x="59" y="0"/>
                  </a:lnTo>
                  <a:lnTo>
                    <a:pt x="58" y="3"/>
                  </a:lnTo>
                  <a:lnTo>
                    <a:pt x="58" y="6"/>
                  </a:lnTo>
                  <a:lnTo>
                    <a:pt x="59" y="9"/>
                  </a:lnTo>
                  <a:lnTo>
                    <a:pt x="61" y="11"/>
                  </a:lnTo>
                  <a:close/>
                </a:path>
              </a:pathLst>
            </a:custGeom>
            <a:solidFill>
              <a:srgbClr val="D2A5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3"/>
            <p:cNvSpPr>
              <a:spLocks/>
            </p:cNvSpPr>
            <p:nvPr/>
          </p:nvSpPr>
          <p:spPr bwMode="auto">
            <a:xfrm>
              <a:off x="4777" y="3546"/>
              <a:ext cx="156" cy="191"/>
            </a:xfrm>
            <a:custGeom>
              <a:avLst/>
              <a:gdLst>
                <a:gd name="T0" fmla="*/ 118 w 156"/>
                <a:gd name="T1" fmla="*/ 45 h 191"/>
                <a:gd name="T2" fmla="*/ 122 w 156"/>
                <a:gd name="T3" fmla="*/ 50 h 191"/>
                <a:gd name="T4" fmla="*/ 126 w 156"/>
                <a:gd name="T5" fmla="*/ 56 h 191"/>
                <a:gd name="T6" fmla="*/ 130 w 156"/>
                <a:gd name="T7" fmla="*/ 61 h 191"/>
                <a:gd name="T8" fmla="*/ 135 w 156"/>
                <a:gd name="T9" fmla="*/ 69 h 191"/>
                <a:gd name="T10" fmla="*/ 140 w 156"/>
                <a:gd name="T11" fmla="*/ 81 h 191"/>
                <a:gd name="T12" fmla="*/ 145 w 156"/>
                <a:gd name="T13" fmla="*/ 93 h 191"/>
                <a:gd name="T14" fmla="*/ 149 w 156"/>
                <a:gd name="T15" fmla="*/ 105 h 191"/>
                <a:gd name="T16" fmla="*/ 152 w 156"/>
                <a:gd name="T17" fmla="*/ 118 h 191"/>
                <a:gd name="T18" fmla="*/ 155 w 156"/>
                <a:gd name="T19" fmla="*/ 134 h 191"/>
                <a:gd name="T20" fmla="*/ 156 w 156"/>
                <a:gd name="T21" fmla="*/ 149 h 191"/>
                <a:gd name="T22" fmla="*/ 152 w 156"/>
                <a:gd name="T23" fmla="*/ 163 h 191"/>
                <a:gd name="T24" fmla="*/ 143 w 156"/>
                <a:gd name="T25" fmla="*/ 173 h 191"/>
                <a:gd name="T26" fmla="*/ 134 w 156"/>
                <a:gd name="T27" fmla="*/ 178 h 191"/>
                <a:gd name="T28" fmla="*/ 125 w 156"/>
                <a:gd name="T29" fmla="*/ 182 h 191"/>
                <a:gd name="T30" fmla="*/ 116 w 156"/>
                <a:gd name="T31" fmla="*/ 185 h 191"/>
                <a:gd name="T32" fmla="*/ 106 w 156"/>
                <a:gd name="T33" fmla="*/ 187 h 191"/>
                <a:gd name="T34" fmla="*/ 96 w 156"/>
                <a:gd name="T35" fmla="*/ 188 h 191"/>
                <a:gd name="T36" fmla="*/ 86 w 156"/>
                <a:gd name="T37" fmla="*/ 189 h 191"/>
                <a:gd name="T38" fmla="*/ 75 w 156"/>
                <a:gd name="T39" fmla="*/ 190 h 191"/>
                <a:gd name="T40" fmla="*/ 66 w 156"/>
                <a:gd name="T41" fmla="*/ 177 h 191"/>
                <a:gd name="T42" fmla="*/ 56 w 156"/>
                <a:gd name="T43" fmla="*/ 150 h 191"/>
                <a:gd name="T44" fmla="*/ 45 w 156"/>
                <a:gd name="T45" fmla="*/ 122 h 191"/>
                <a:gd name="T46" fmla="*/ 33 w 156"/>
                <a:gd name="T47" fmla="*/ 96 h 191"/>
                <a:gd name="T48" fmla="*/ 30 w 156"/>
                <a:gd name="T49" fmla="*/ 78 h 191"/>
                <a:gd name="T50" fmla="*/ 39 w 156"/>
                <a:gd name="T51" fmla="*/ 68 h 191"/>
                <a:gd name="T52" fmla="*/ 48 w 156"/>
                <a:gd name="T53" fmla="*/ 58 h 191"/>
                <a:gd name="T54" fmla="*/ 55 w 156"/>
                <a:gd name="T55" fmla="*/ 47 h 191"/>
                <a:gd name="T56" fmla="*/ 48 w 156"/>
                <a:gd name="T57" fmla="*/ 27 h 191"/>
                <a:gd name="T58" fmla="*/ 40 w 156"/>
                <a:gd name="T59" fmla="*/ 37 h 191"/>
                <a:gd name="T60" fmla="*/ 32 w 156"/>
                <a:gd name="T61" fmla="*/ 47 h 191"/>
                <a:gd name="T62" fmla="*/ 23 w 156"/>
                <a:gd name="T63" fmla="*/ 56 h 191"/>
                <a:gd name="T64" fmla="*/ 11 w 156"/>
                <a:gd name="T65" fmla="*/ 62 h 191"/>
                <a:gd name="T66" fmla="*/ 5 w 156"/>
                <a:gd name="T67" fmla="*/ 38 h 191"/>
                <a:gd name="T68" fmla="*/ 14 w 156"/>
                <a:gd name="T69" fmla="*/ 30 h 191"/>
                <a:gd name="T70" fmla="*/ 20 w 156"/>
                <a:gd name="T71" fmla="*/ 21 h 191"/>
                <a:gd name="T72" fmla="*/ 25 w 156"/>
                <a:gd name="T73" fmla="*/ 11 h 191"/>
                <a:gd name="T74" fmla="*/ 30 w 156"/>
                <a:gd name="T75" fmla="*/ 7 h 191"/>
                <a:gd name="T76" fmla="*/ 36 w 156"/>
                <a:gd name="T77" fmla="*/ 11 h 191"/>
                <a:gd name="T78" fmla="*/ 42 w 156"/>
                <a:gd name="T79" fmla="*/ 16 h 191"/>
                <a:gd name="T80" fmla="*/ 49 w 156"/>
                <a:gd name="T81" fmla="*/ 16 h 191"/>
                <a:gd name="T82" fmla="*/ 53 w 156"/>
                <a:gd name="T83" fmla="*/ 10 h 191"/>
                <a:gd name="T84" fmla="*/ 55 w 156"/>
                <a:gd name="T85" fmla="*/ 3 h 191"/>
                <a:gd name="T86" fmla="*/ 65 w 156"/>
                <a:gd name="T87" fmla="*/ 3 h 191"/>
                <a:gd name="T88" fmla="*/ 80 w 156"/>
                <a:gd name="T89" fmla="*/ 12 h 191"/>
                <a:gd name="T90" fmla="*/ 95 w 156"/>
                <a:gd name="T91" fmla="*/ 23 h 191"/>
                <a:gd name="T92" fmla="*/ 109 w 156"/>
                <a:gd name="T93" fmla="*/ 36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6" h="191">
                  <a:moveTo>
                    <a:pt x="116" y="43"/>
                  </a:moveTo>
                  <a:lnTo>
                    <a:pt x="118" y="45"/>
                  </a:lnTo>
                  <a:lnTo>
                    <a:pt x="120" y="47"/>
                  </a:lnTo>
                  <a:lnTo>
                    <a:pt x="122" y="50"/>
                  </a:lnTo>
                  <a:lnTo>
                    <a:pt x="124" y="53"/>
                  </a:lnTo>
                  <a:lnTo>
                    <a:pt x="126" y="56"/>
                  </a:lnTo>
                  <a:lnTo>
                    <a:pt x="128" y="59"/>
                  </a:lnTo>
                  <a:lnTo>
                    <a:pt x="130" y="61"/>
                  </a:lnTo>
                  <a:lnTo>
                    <a:pt x="132" y="63"/>
                  </a:lnTo>
                  <a:lnTo>
                    <a:pt x="135" y="69"/>
                  </a:lnTo>
                  <a:lnTo>
                    <a:pt x="137" y="75"/>
                  </a:lnTo>
                  <a:lnTo>
                    <a:pt x="140" y="81"/>
                  </a:lnTo>
                  <a:lnTo>
                    <a:pt x="142" y="87"/>
                  </a:lnTo>
                  <a:lnTo>
                    <a:pt x="145" y="93"/>
                  </a:lnTo>
                  <a:lnTo>
                    <a:pt x="147" y="99"/>
                  </a:lnTo>
                  <a:lnTo>
                    <a:pt x="149" y="105"/>
                  </a:lnTo>
                  <a:lnTo>
                    <a:pt x="151" y="111"/>
                  </a:lnTo>
                  <a:lnTo>
                    <a:pt x="152" y="118"/>
                  </a:lnTo>
                  <a:lnTo>
                    <a:pt x="154" y="126"/>
                  </a:lnTo>
                  <a:lnTo>
                    <a:pt x="155" y="134"/>
                  </a:lnTo>
                  <a:lnTo>
                    <a:pt x="156" y="141"/>
                  </a:lnTo>
                  <a:lnTo>
                    <a:pt x="156" y="149"/>
                  </a:lnTo>
                  <a:lnTo>
                    <a:pt x="155" y="157"/>
                  </a:lnTo>
                  <a:lnTo>
                    <a:pt x="152" y="163"/>
                  </a:lnTo>
                  <a:lnTo>
                    <a:pt x="148" y="170"/>
                  </a:lnTo>
                  <a:lnTo>
                    <a:pt x="143" y="173"/>
                  </a:lnTo>
                  <a:lnTo>
                    <a:pt x="139" y="175"/>
                  </a:lnTo>
                  <a:lnTo>
                    <a:pt x="134" y="178"/>
                  </a:lnTo>
                  <a:lnTo>
                    <a:pt x="130" y="180"/>
                  </a:lnTo>
                  <a:lnTo>
                    <a:pt x="125" y="182"/>
                  </a:lnTo>
                  <a:lnTo>
                    <a:pt x="121" y="183"/>
                  </a:lnTo>
                  <a:lnTo>
                    <a:pt x="116" y="185"/>
                  </a:lnTo>
                  <a:lnTo>
                    <a:pt x="111" y="186"/>
                  </a:lnTo>
                  <a:lnTo>
                    <a:pt x="106" y="187"/>
                  </a:lnTo>
                  <a:lnTo>
                    <a:pt x="101" y="187"/>
                  </a:lnTo>
                  <a:lnTo>
                    <a:pt x="96" y="188"/>
                  </a:lnTo>
                  <a:lnTo>
                    <a:pt x="91" y="189"/>
                  </a:lnTo>
                  <a:lnTo>
                    <a:pt x="86" y="189"/>
                  </a:lnTo>
                  <a:lnTo>
                    <a:pt x="81" y="190"/>
                  </a:lnTo>
                  <a:lnTo>
                    <a:pt x="75" y="190"/>
                  </a:lnTo>
                  <a:lnTo>
                    <a:pt x="70" y="191"/>
                  </a:lnTo>
                  <a:lnTo>
                    <a:pt x="66" y="177"/>
                  </a:lnTo>
                  <a:lnTo>
                    <a:pt x="61" y="163"/>
                  </a:lnTo>
                  <a:lnTo>
                    <a:pt x="56" y="150"/>
                  </a:lnTo>
                  <a:lnTo>
                    <a:pt x="51" y="136"/>
                  </a:lnTo>
                  <a:lnTo>
                    <a:pt x="45" y="122"/>
                  </a:lnTo>
                  <a:lnTo>
                    <a:pt x="39" y="109"/>
                  </a:lnTo>
                  <a:lnTo>
                    <a:pt x="33" y="96"/>
                  </a:lnTo>
                  <a:lnTo>
                    <a:pt x="26" y="83"/>
                  </a:lnTo>
                  <a:lnTo>
                    <a:pt x="30" y="78"/>
                  </a:lnTo>
                  <a:lnTo>
                    <a:pt x="34" y="73"/>
                  </a:lnTo>
                  <a:lnTo>
                    <a:pt x="39" y="68"/>
                  </a:lnTo>
                  <a:lnTo>
                    <a:pt x="44" y="63"/>
                  </a:lnTo>
                  <a:lnTo>
                    <a:pt x="48" y="58"/>
                  </a:lnTo>
                  <a:lnTo>
                    <a:pt x="52" y="53"/>
                  </a:lnTo>
                  <a:lnTo>
                    <a:pt x="55" y="47"/>
                  </a:lnTo>
                  <a:lnTo>
                    <a:pt x="58" y="41"/>
                  </a:lnTo>
                  <a:lnTo>
                    <a:pt x="48" y="27"/>
                  </a:lnTo>
                  <a:lnTo>
                    <a:pt x="44" y="32"/>
                  </a:lnTo>
                  <a:lnTo>
                    <a:pt x="40" y="37"/>
                  </a:lnTo>
                  <a:lnTo>
                    <a:pt x="36" y="42"/>
                  </a:lnTo>
                  <a:lnTo>
                    <a:pt x="32" y="47"/>
                  </a:lnTo>
                  <a:lnTo>
                    <a:pt x="28" y="52"/>
                  </a:lnTo>
                  <a:lnTo>
                    <a:pt x="23" y="56"/>
                  </a:lnTo>
                  <a:lnTo>
                    <a:pt x="17" y="60"/>
                  </a:lnTo>
                  <a:lnTo>
                    <a:pt x="11" y="62"/>
                  </a:lnTo>
                  <a:lnTo>
                    <a:pt x="0" y="41"/>
                  </a:lnTo>
                  <a:lnTo>
                    <a:pt x="5" y="38"/>
                  </a:lnTo>
                  <a:lnTo>
                    <a:pt x="9" y="34"/>
                  </a:lnTo>
                  <a:lnTo>
                    <a:pt x="14" y="30"/>
                  </a:lnTo>
                  <a:lnTo>
                    <a:pt x="17" y="26"/>
                  </a:lnTo>
                  <a:lnTo>
                    <a:pt x="20" y="21"/>
                  </a:lnTo>
                  <a:lnTo>
                    <a:pt x="23" y="16"/>
                  </a:lnTo>
                  <a:lnTo>
                    <a:pt x="25" y="11"/>
                  </a:lnTo>
                  <a:lnTo>
                    <a:pt x="26" y="6"/>
                  </a:lnTo>
                  <a:lnTo>
                    <a:pt x="30" y="7"/>
                  </a:lnTo>
                  <a:lnTo>
                    <a:pt x="33" y="9"/>
                  </a:lnTo>
                  <a:lnTo>
                    <a:pt x="36" y="11"/>
                  </a:lnTo>
                  <a:lnTo>
                    <a:pt x="39" y="14"/>
                  </a:lnTo>
                  <a:lnTo>
                    <a:pt x="42" y="16"/>
                  </a:lnTo>
                  <a:lnTo>
                    <a:pt x="45" y="17"/>
                  </a:lnTo>
                  <a:lnTo>
                    <a:pt x="49" y="16"/>
                  </a:lnTo>
                  <a:lnTo>
                    <a:pt x="52" y="13"/>
                  </a:lnTo>
                  <a:lnTo>
                    <a:pt x="53" y="10"/>
                  </a:lnTo>
                  <a:lnTo>
                    <a:pt x="54" y="6"/>
                  </a:lnTo>
                  <a:lnTo>
                    <a:pt x="55" y="3"/>
                  </a:lnTo>
                  <a:lnTo>
                    <a:pt x="57" y="0"/>
                  </a:lnTo>
                  <a:lnTo>
                    <a:pt x="65" y="3"/>
                  </a:lnTo>
                  <a:lnTo>
                    <a:pt x="72" y="8"/>
                  </a:lnTo>
                  <a:lnTo>
                    <a:pt x="80" y="12"/>
                  </a:lnTo>
                  <a:lnTo>
                    <a:pt x="87" y="17"/>
                  </a:lnTo>
                  <a:lnTo>
                    <a:pt x="95" y="23"/>
                  </a:lnTo>
                  <a:lnTo>
                    <a:pt x="102" y="29"/>
                  </a:lnTo>
                  <a:lnTo>
                    <a:pt x="109" y="36"/>
                  </a:lnTo>
                  <a:lnTo>
                    <a:pt x="116" y="43"/>
                  </a:lnTo>
                  <a:close/>
                </a:path>
              </a:pathLst>
            </a:custGeom>
            <a:solidFill>
              <a:schemeClr val="bg2">
                <a:lumMod val="9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4"/>
            <p:cNvSpPr>
              <a:spLocks/>
            </p:cNvSpPr>
            <p:nvPr/>
          </p:nvSpPr>
          <p:spPr bwMode="auto">
            <a:xfrm>
              <a:off x="4555" y="3554"/>
              <a:ext cx="169" cy="160"/>
            </a:xfrm>
            <a:custGeom>
              <a:avLst/>
              <a:gdLst>
                <a:gd name="T0" fmla="*/ 27 w 169"/>
                <a:gd name="T1" fmla="*/ 21 h 160"/>
                <a:gd name="T2" fmla="*/ 38 w 169"/>
                <a:gd name="T3" fmla="*/ 31 h 160"/>
                <a:gd name="T4" fmla="*/ 51 w 169"/>
                <a:gd name="T5" fmla="*/ 37 h 160"/>
                <a:gd name="T6" fmla="*/ 66 w 169"/>
                <a:gd name="T7" fmla="*/ 40 h 160"/>
                <a:gd name="T8" fmla="*/ 80 w 169"/>
                <a:gd name="T9" fmla="*/ 41 h 160"/>
                <a:gd name="T10" fmla="*/ 97 w 169"/>
                <a:gd name="T11" fmla="*/ 40 h 160"/>
                <a:gd name="T12" fmla="*/ 113 w 169"/>
                <a:gd name="T13" fmla="*/ 28 h 160"/>
                <a:gd name="T14" fmla="*/ 129 w 169"/>
                <a:gd name="T15" fmla="*/ 16 h 160"/>
                <a:gd name="T16" fmla="*/ 144 w 169"/>
                <a:gd name="T17" fmla="*/ 12 h 160"/>
                <a:gd name="T18" fmla="*/ 156 w 169"/>
                <a:gd name="T19" fmla="*/ 5 h 160"/>
                <a:gd name="T20" fmla="*/ 166 w 169"/>
                <a:gd name="T21" fmla="*/ 12 h 160"/>
                <a:gd name="T22" fmla="*/ 169 w 169"/>
                <a:gd name="T23" fmla="*/ 30 h 160"/>
                <a:gd name="T24" fmla="*/ 164 w 169"/>
                <a:gd name="T25" fmla="*/ 47 h 160"/>
                <a:gd name="T26" fmla="*/ 157 w 169"/>
                <a:gd name="T27" fmla="*/ 59 h 160"/>
                <a:gd name="T28" fmla="*/ 151 w 169"/>
                <a:gd name="T29" fmla="*/ 64 h 160"/>
                <a:gd name="T30" fmla="*/ 145 w 169"/>
                <a:gd name="T31" fmla="*/ 65 h 160"/>
                <a:gd name="T32" fmla="*/ 132 w 169"/>
                <a:gd name="T33" fmla="*/ 63 h 160"/>
                <a:gd name="T34" fmla="*/ 115 w 169"/>
                <a:gd name="T35" fmla="*/ 65 h 160"/>
                <a:gd name="T36" fmla="*/ 106 w 169"/>
                <a:gd name="T37" fmla="*/ 75 h 160"/>
                <a:gd name="T38" fmla="*/ 114 w 169"/>
                <a:gd name="T39" fmla="*/ 77 h 160"/>
                <a:gd name="T40" fmla="*/ 124 w 169"/>
                <a:gd name="T41" fmla="*/ 76 h 160"/>
                <a:gd name="T42" fmla="*/ 134 w 169"/>
                <a:gd name="T43" fmla="*/ 77 h 160"/>
                <a:gd name="T44" fmla="*/ 148 w 169"/>
                <a:gd name="T45" fmla="*/ 82 h 160"/>
                <a:gd name="T46" fmla="*/ 159 w 169"/>
                <a:gd name="T47" fmla="*/ 92 h 160"/>
                <a:gd name="T48" fmla="*/ 162 w 169"/>
                <a:gd name="T49" fmla="*/ 113 h 160"/>
                <a:gd name="T50" fmla="*/ 159 w 169"/>
                <a:gd name="T51" fmla="*/ 137 h 160"/>
                <a:gd name="T52" fmla="*/ 145 w 169"/>
                <a:gd name="T53" fmla="*/ 156 h 160"/>
                <a:gd name="T54" fmla="*/ 133 w 169"/>
                <a:gd name="T55" fmla="*/ 159 h 160"/>
                <a:gd name="T56" fmla="*/ 120 w 169"/>
                <a:gd name="T57" fmla="*/ 159 h 160"/>
                <a:gd name="T58" fmla="*/ 109 w 169"/>
                <a:gd name="T59" fmla="*/ 157 h 160"/>
                <a:gd name="T60" fmla="*/ 101 w 169"/>
                <a:gd name="T61" fmla="*/ 151 h 160"/>
                <a:gd name="T62" fmla="*/ 99 w 169"/>
                <a:gd name="T63" fmla="*/ 142 h 160"/>
                <a:gd name="T64" fmla="*/ 102 w 169"/>
                <a:gd name="T65" fmla="*/ 141 h 160"/>
                <a:gd name="T66" fmla="*/ 105 w 169"/>
                <a:gd name="T67" fmla="*/ 146 h 160"/>
                <a:gd name="T68" fmla="*/ 115 w 169"/>
                <a:gd name="T69" fmla="*/ 142 h 160"/>
                <a:gd name="T70" fmla="*/ 117 w 169"/>
                <a:gd name="T71" fmla="*/ 115 h 160"/>
                <a:gd name="T72" fmla="*/ 105 w 169"/>
                <a:gd name="T73" fmla="*/ 92 h 160"/>
                <a:gd name="T74" fmla="*/ 98 w 169"/>
                <a:gd name="T75" fmla="*/ 86 h 160"/>
                <a:gd name="T76" fmla="*/ 91 w 169"/>
                <a:gd name="T77" fmla="*/ 82 h 160"/>
                <a:gd name="T78" fmla="*/ 85 w 169"/>
                <a:gd name="T79" fmla="*/ 86 h 160"/>
                <a:gd name="T80" fmla="*/ 69 w 169"/>
                <a:gd name="T81" fmla="*/ 93 h 160"/>
                <a:gd name="T82" fmla="*/ 74 w 169"/>
                <a:gd name="T83" fmla="*/ 86 h 160"/>
                <a:gd name="T84" fmla="*/ 67 w 169"/>
                <a:gd name="T85" fmla="*/ 80 h 160"/>
                <a:gd name="T86" fmla="*/ 57 w 169"/>
                <a:gd name="T87" fmla="*/ 82 h 160"/>
                <a:gd name="T88" fmla="*/ 47 w 169"/>
                <a:gd name="T89" fmla="*/ 82 h 160"/>
                <a:gd name="T90" fmla="*/ 26 w 169"/>
                <a:gd name="T91" fmla="*/ 73 h 160"/>
                <a:gd name="T92" fmla="*/ 9 w 169"/>
                <a:gd name="T93" fmla="*/ 59 h 160"/>
                <a:gd name="T94" fmla="*/ 3 w 169"/>
                <a:gd name="T95" fmla="*/ 38 h 160"/>
                <a:gd name="T96" fmla="*/ 6 w 169"/>
                <a:gd name="T97" fmla="*/ 5 h 160"/>
                <a:gd name="T98" fmla="*/ 15 w 169"/>
                <a:gd name="T99"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9" h="160">
                  <a:moveTo>
                    <a:pt x="21" y="14"/>
                  </a:moveTo>
                  <a:lnTo>
                    <a:pt x="24" y="18"/>
                  </a:lnTo>
                  <a:lnTo>
                    <a:pt x="27" y="21"/>
                  </a:lnTo>
                  <a:lnTo>
                    <a:pt x="30" y="25"/>
                  </a:lnTo>
                  <a:lnTo>
                    <a:pt x="34" y="28"/>
                  </a:lnTo>
                  <a:lnTo>
                    <a:pt x="38" y="31"/>
                  </a:lnTo>
                  <a:lnTo>
                    <a:pt x="42" y="33"/>
                  </a:lnTo>
                  <a:lnTo>
                    <a:pt x="47" y="35"/>
                  </a:lnTo>
                  <a:lnTo>
                    <a:pt x="51" y="37"/>
                  </a:lnTo>
                  <a:lnTo>
                    <a:pt x="56" y="38"/>
                  </a:lnTo>
                  <a:lnTo>
                    <a:pt x="61" y="39"/>
                  </a:lnTo>
                  <a:lnTo>
                    <a:pt x="66" y="40"/>
                  </a:lnTo>
                  <a:lnTo>
                    <a:pt x="70" y="41"/>
                  </a:lnTo>
                  <a:lnTo>
                    <a:pt x="75" y="41"/>
                  </a:lnTo>
                  <a:lnTo>
                    <a:pt x="80" y="41"/>
                  </a:lnTo>
                  <a:lnTo>
                    <a:pt x="85" y="41"/>
                  </a:lnTo>
                  <a:lnTo>
                    <a:pt x="90" y="41"/>
                  </a:lnTo>
                  <a:lnTo>
                    <a:pt x="97" y="40"/>
                  </a:lnTo>
                  <a:lnTo>
                    <a:pt x="103" y="37"/>
                  </a:lnTo>
                  <a:lnTo>
                    <a:pt x="108" y="33"/>
                  </a:lnTo>
                  <a:lnTo>
                    <a:pt x="113" y="28"/>
                  </a:lnTo>
                  <a:lnTo>
                    <a:pt x="117" y="23"/>
                  </a:lnTo>
                  <a:lnTo>
                    <a:pt x="123" y="19"/>
                  </a:lnTo>
                  <a:lnTo>
                    <a:pt x="129" y="16"/>
                  </a:lnTo>
                  <a:lnTo>
                    <a:pt x="136" y="16"/>
                  </a:lnTo>
                  <a:lnTo>
                    <a:pt x="140" y="15"/>
                  </a:lnTo>
                  <a:lnTo>
                    <a:pt x="144" y="12"/>
                  </a:lnTo>
                  <a:lnTo>
                    <a:pt x="148" y="9"/>
                  </a:lnTo>
                  <a:lnTo>
                    <a:pt x="152" y="7"/>
                  </a:lnTo>
                  <a:lnTo>
                    <a:pt x="156" y="5"/>
                  </a:lnTo>
                  <a:lnTo>
                    <a:pt x="160" y="4"/>
                  </a:lnTo>
                  <a:lnTo>
                    <a:pt x="163" y="7"/>
                  </a:lnTo>
                  <a:lnTo>
                    <a:pt x="166" y="12"/>
                  </a:lnTo>
                  <a:lnTo>
                    <a:pt x="168" y="18"/>
                  </a:lnTo>
                  <a:lnTo>
                    <a:pt x="169" y="24"/>
                  </a:lnTo>
                  <a:lnTo>
                    <a:pt x="169" y="30"/>
                  </a:lnTo>
                  <a:lnTo>
                    <a:pt x="168" y="36"/>
                  </a:lnTo>
                  <a:lnTo>
                    <a:pt x="166" y="42"/>
                  </a:lnTo>
                  <a:lnTo>
                    <a:pt x="164" y="47"/>
                  </a:lnTo>
                  <a:lnTo>
                    <a:pt x="162" y="53"/>
                  </a:lnTo>
                  <a:lnTo>
                    <a:pt x="159" y="58"/>
                  </a:lnTo>
                  <a:lnTo>
                    <a:pt x="157" y="59"/>
                  </a:lnTo>
                  <a:lnTo>
                    <a:pt x="155" y="61"/>
                  </a:lnTo>
                  <a:lnTo>
                    <a:pt x="154" y="63"/>
                  </a:lnTo>
                  <a:lnTo>
                    <a:pt x="151" y="64"/>
                  </a:lnTo>
                  <a:lnTo>
                    <a:pt x="149" y="65"/>
                  </a:lnTo>
                  <a:lnTo>
                    <a:pt x="148" y="65"/>
                  </a:lnTo>
                  <a:lnTo>
                    <a:pt x="145" y="65"/>
                  </a:lnTo>
                  <a:lnTo>
                    <a:pt x="143" y="63"/>
                  </a:lnTo>
                  <a:lnTo>
                    <a:pt x="137" y="63"/>
                  </a:lnTo>
                  <a:lnTo>
                    <a:pt x="132" y="63"/>
                  </a:lnTo>
                  <a:lnTo>
                    <a:pt x="126" y="63"/>
                  </a:lnTo>
                  <a:lnTo>
                    <a:pt x="121" y="63"/>
                  </a:lnTo>
                  <a:lnTo>
                    <a:pt x="115" y="65"/>
                  </a:lnTo>
                  <a:lnTo>
                    <a:pt x="111" y="67"/>
                  </a:lnTo>
                  <a:lnTo>
                    <a:pt x="108" y="70"/>
                  </a:lnTo>
                  <a:lnTo>
                    <a:pt x="106" y="75"/>
                  </a:lnTo>
                  <a:lnTo>
                    <a:pt x="109" y="76"/>
                  </a:lnTo>
                  <a:lnTo>
                    <a:pt x="112" y="77"/>
                  </a:lnTo>
                  <a:lnTo>
                    <a:pt x="114" y="77"/>
                  </a:lnTo>
                  <a:lnTo>
                    <a:pt x="117" y="77"/>
                  </a:lnTo>
                  <a:lnTo>
                    <a:pt x="121" y="76"/>
                  </a:lnTo>
                  <a:lnTo>
                    <a:pt x="124" y="76"/>
                  </a:lnTo>
                  <a:lnTo>
                    <a:pt x="127" y="75"/>
                  </a:lnTo>
                  <a:lnTo>
                    <a:pt x="130" y="75"/>
                  </a:lnTo>
                  <a:lnTo>
                    <a:pt x="134" y="77"/>
                  </a:lnTo>
                  <a:lnTo>
                    <a:pt x="139" y="78"/>
                  </a:lnTo>
                  <a:lnTo>
                    <a:pt x="143" y="80"/>
                  </a:lnTo>
                  <a:lnTo>
                    <a:pt x="148" y="82"/>
                  </a:lnTo>
                  <a:lnTo>
                    <a:pt x="152" y="85"/>
                  </a:lnTo>
                  <a:lnTo>
                    <a:pt x="155" y="88"/>
                  </a:lnTo>
                  <a:lnTo>
                    <a:pt x="159" y="92"/>
                  </a:lnTo>
                  <a:lnTo>
                    <a:pt x="161" y="97"/>
                  </a:lnTo>
                  <a:lnTo>
                    <a:pt x="161" y="105"/>
                  </a:lnTo>
                  <a:lnTo>
                    <a:pt x="162" y="113"/>
                  </a:lnTo>
                  <a:lnTo>
                    <a:pt x="162" y="121"/>
                  </a:lnTo>
                  <a:lnTo>
                    <a:pt x="161" y="129"/>
                  </a:lnTo>
                  <a:lnTo>
                    <a:pt x="159" y="137"/>
                  </a:lnTo>
                  <a:lnTo>
                    <a:pt x="156" y="144"/>
                  </a:lnTo>
                  <a:lnTo>
                    <a:pt x="152" y="151"/>
                  </a:lnTo>
                  <a:lnTo>
                    <a:pt x="145" y="156"/>
                  </a:lnTo>
                  <a:lnTo>
                    <a:pt x="142" y="157"/>
                  </a:lnTo>
                  <a:lnTo>
                    <a:pt x="137" y="159"/>
                  </a:lnTo>
                  <a:lnTo>
                    <a:pt x="133" y="159"/>
                  </a:lnTo>
                  <a:lnTo>
                    <a:pt x="129" y="160"/>
                  </a:lnTo>
                  <a:lnTo>
                    <a:pt x="124" y="160"/>
                  </a:lnTo>
                  <a:lnTo>
                    <a:pt x="120" y="159"/>
                  </a:lnTo>
                  <a:lnTo>
                    <a:pt x="116" y="159"/>
                  </a:lnTo>
                  <a:lnTo>
                    <a:pt x="112" y="158"/>
                  </a:lnTo>
                  <a:lnTo>
                    <a:pt x="109" y="157"/>
                  </a:lnTo>
                  <a:lnTo>
                    <a:pt x="106" y="155"/>
                  </a:lnTo>
                  <a:lnTo>
                    <a:pt x="103" y="153"/>
                  </a:lnTo>
                  <a:lnTo>
                    <a:pt x="101" y="151"/>
                  </a:lnTo>
                  <a:lnTo>
                    <a:pt x="100" y="148"/>
                  </a:lnTo>
                  <a:lnTo>
                    <a:pt x="99" y="145"/>
                  </a:lnTo>
                  <a:lnTo>
                    <a:pt x="99" y="142"/>
                  </a:lnTo>
                  <a:lnTo>
                    <a:pt x="99" y="139"/>
                  </a:lnTo>
                  <a:lnTo>
                    <a:pt x="102" y="139"/>
                  </a:lnTo>
                  <a:lnTo>
                    <a:pt x="102" y="141"/>
                  </a:lnTo>
                  <a:lnTo>
                    <a:pt x="102" y="143"/>
                  </a:lnTo>
                  <a:lnTo>
                    <a:pt x="103" y="145"/>
                  </a:lnTo>
                  <a:lnTo>
                    <a:pt x="105" y="146"/>
                  </a:lnTo>
                  <a:lnTo>
                    <a:pt x="109" y="147"/>
                  </a:lnTo>
                  <a:lnTo>
                    <a:pt x="113" y="145"/>
                  </a:lnTo>
                  <a:lnTo>
                    <a:pt x="115" y="142"/>
                  </a:lnTo>
                  <a:lnTo>
                    <a:pt x="116" y="139"/>
                  </a:lnTo>
                  <a:lnTo>
                    <a:pt x="117" y="127"/>
                  </a:lnTo>
                  <a:lnTo>
                    <a:pt x="117" y="115"/>
                  </a:lnTo>
                  <a:lnTo>
                    <a:pt x="114" y="103"/>
                  </a:lnTo>
                  <a:lnTo>
                    <a:pt x="107" y="93"/>
                  </a:lnTo>
                  <a:lnTo>
                    <a:pt x="105" y="92"/>
                  </a:lnTo>
                  <a:lnTo>
                    <a:pt x="102" y="89"/>
                  </a:lnTo>
                  <a:lnTo>
                    <a:pt x="100" y="87"/>
                  </a:lnTo>
                  <a:lnTo>
                    <a:pt x="98" y="86"/>
                  </a:lnTo>
                  <a:lnTo>
                    <a:pt x="96" y="84"/>
                  </a:lnTo>
                  <a:lnTo>
                    <a:pt x="93" y="83"/>
                  </a:lnTo>
                  <a:lnTo>
                    <a:pt x="91" y="82"/>
                  </a:lnTo>
                  <a:lnTo>
                    <a:pt x="88" y="82"/>
                  </a:lnTo>
                  <a:lnTo>
                    <a:pt x="86" y="84"/>
                  </a:lnTo>
                  <a:lnTo>
                    <a:pt x="85" y="86"/>
                  </a:lnTo>
                  <a:lnTo>
                    <a:pt x="86" y="89"/>
                  </a:lnTo>
                  <a:lnTo>
                    <a:pt x="87" y="91"/>
                  </a:lnTo>
                  <a:lnTo>
                    <a:pt x="69" y="93"/>
                  </a:lnTo>
                  <a:lnTo>
                    <a:pt x="71" y="91"/>
                  </a:lnTo>
                  <a:lnTo>
                    <a:pt x="72" y="88"/>
                  </a:lnTo>
                  <a:lnTo>
                    <a:pt x="74" y="86"/>
                  </a:lnTo>
                  <a:lnTo>
                    <a:pt x="74" y="82"/>
                  </a:lnTo>
                  <a:lnTo>
                    <a:pt x="71" y="80"/>
                  </a:lnTo>
                  <a:lnTo>
                    <a:pt x="67" y="80"/>
                  </a:lnTo>
                  <a:lnTo>
                    <a:pt x="64" y="80"/>
                  </a:lnTo>
                  <a:lnTo>
                    <a:pt x="60" y="81"/>
                  </a:lnTo>
                  <a:lnTo>
                    <a:pt x="57" y="82"/>
                  </a:lnTo>
                  <a:lnTo>
                    <a:pt x="53" y="83"/>
                  </a:lnTo>
                  <a:lnTo>
                    <a:pt x="50" y="83"/>
                  </a:lnTo>
                  <a:lnTo>
                    <a:pt x="47" y="82"/>
                  </a:lnTo>
                  <a:lnTo>
                    <a:pt x="40" y="79"/>
                  </a:lnTo>
                  <a:lnTo>
                    <a:pt x="33" y="76"/>
                  </a:lnTo>
                  <a:lnTo>
                    <a:pt x="26" y="73"/>
                  </a:lnTo>
                  <a:lnTo>
                    <a:pt x="20" y="69"/>
                  </a:lnTo>
                  <a:lnTo>
                    <a:pt x="14" y="64"/>
                  </a:lnTo>
                  <a:lnTo>
                    <a:pt x="9" y="59"/>
                  </a:lnTo>
                  <a:lnTo>
                    <a:pt x="4" y="54"/>
                  </a:lnTo>
                  <a:lnTo>
                    <a:pt x="0" y="48"/>
                  </a:lnTo>
                  <a:lnTo>
                    <a:pt x="3" y="38"/>
                  </a:lnTo>
                  <a:lnTo>
                    <a:pt x="6" y="27"/>
                  </a:lnTo>
                  <a:lnTo>
                    <a:pt x="7" y="16"/>
                  </a:lnTo>
                  <a:lnTo>
                    <a:pt x="6" y="5"/>
                  </a:lnTo>
                  <a:lnTo>
                    <a:pt x="9" y="3"/>
                  </a:lnTo>
                  <a:lnTo>
                    <a:pt x="12" y="2"/>
                  </a:lnTo>
                  <a:lnTo>
                    <a:pt x="15" y="1"/>
                  </a:lnTo>
                  <a:lnTo>
                    <a:pt x="18" y="0"/>
                  </a:lnTo>
                  <a:lnTo>
                    <a:pt x="21" y="14"/>
                  </a:lnTo>
                  <a:close/>
                </a:path>
              </a:pathLst>
            </a:custGeom>
            <a:solidFill>
              <a:schemeClr val="accent6">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5"/>
            <p:cNvSpPr>
              <a:spLocks/>
            </p:cNvSpPr>
            <p:nvPr/>
          </p:nvSpPr>
          <p:spPr bwMode="auto">
            <a:xfrm>
              <a:off x="4397" y="3561"/>
              <a:ext cx="42" cy="48"/>
            </a:xfrm>
            <a:custGeom>
              <a:avLst/>
              <a:gdLst>
                <a:gd name="T0" fmla="*/ 31 w 42"/>
                <a:gd name="T1" fmla="*/ 21 h 48"/>
                <a:gd name="T2" fmla="*/ 7 w 42"/>
                <a:gd name="T3" fmla="*/ 48 h 48"/>
                <a:gd name="T4" fmla="*/ 7 w 42"/>
                <a:gd name="T5" fmla="*/ 41 h 48"/>
                <a:gd name="T6" fmla="*/ 6 w 42"/>
                <a:gd name="T7" fmla="*/ 34 h 48"/>
                <a:gd name="T8" fmla="*/ 3 w 42"/>
                <a:gd name="T9" fmla="*/ 28 h 48"/>
                <a:gd name="T10" fmla="*/ 1 w 42"/>
                <a:gd name="T11" fmla="*/ 21 h 48"/>
                <a:gd name="T12" fmla="*/ 0 w 42"/>
                <a:gd name="T13" fmla="*/ 15 h 48"/>
                <a:gd name="T14" fmla="*/ 1 w 42"/>
                <a:gd name="T15" fmla="*/ 10 h 48"/>
                <a:gd name="T16" fmla="*/ 6 w 42"/>
                <a:gd name="T17" fmla="*/ 6 h 48"/>
                <a:gd name="T18" fmla="*/ 16 w 42"/>
                <a:gd name="T19" fmla="*/ 3 h 48"/>
                <a:gd name="T20" fmla="*/ 42 w 42"/>
                <a:gd name="T21" fmla="*/ 0 h 48"/>
                <a:gd name="T22" fmla="*/ 41 w 42"/>
                <a:gd name="T23" fmla="*/ 3 h 48"/>
                <a:gd name="T24" fmla="*/ 40 w 42"/>
                <a:gd name="T25" fmla="*/ 6 h 48"/>
                <a:gd name="T26" fmla="*/ 40 w 42"/>
                <a:gd name="T27" fmla="*/ 9 h 48"/>
                <a:gd name="T28" fmla="*/ 40 w 42"/>
                <a:gd name="T29" fmla="*/ 13 h 48"/>
                <a:gd name="T30" fmla="*/ 39 w 42"/>
                <a:gd name="T31" fmla="*/ 16 h 48"/>
                <a:gd name="T32" fmla="*/ 38 w 42"/>
                <a:gd name="T33" fmla="*/ 18 h 48"/>
                <a:gd name="T34" fmla="*/ 35 w 42"/>
                <a:gd name="T35" fmla="*/ 20 h 48"/>
                <a:gd name="T36" fmla="*/ 31 w 42"/>
                <a:gd name="T37"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48">
                  <a:moveTo>
                    <a:pt x="31" y="21"/>
                  </a:moveTo>
                  <a:lnTo>
                    <a:pt x="7" y="48"/>
                  </a:lnTo>
                  <a:lnTo>
                    <a:pt x="7" y="41"/>
                  </a:lnTo>
                  <a:lnTo>
                    <a:pt x="6" y="34"/>
                  </a:lnTo>
                  <a:lnTo>
                    <a:pt x="3" y="28"/>
                  </a:lnTo>
                  <a:lnTo>
                    <a:pt x="1" y="21"/>
                  </a:lnTo>
                  <a:lnTo>
                    <a:pt x="0" y="15"/>
                  </a:lnTo>
                  <a:lnTo>
                    <a:pt x="1" y="10"/>
                  </a:lnTo>
                  <a:lnTo>
                    <a:pt x="6" y="6"/>
                  </a:lnTo>
                  <a:lnTo>
                    <a:pt x="16" y="3"/>
                  </a:lnTo>
                  <a:lnTo>
                    <a:pt x="42" y="0"/>
                  </a:lnTo>
                  <a:lnTo>
                    <a:pt x="41" y="3"/>
                  </a:lnTo>
                  <a:lnTo>
                    <a:pt x="40" y="6"/>
                  </a:lnTo>
                  <a:lnTo>
                    <a:pt x="40" y="9"/>
                  </a:lnTo>
                  <a:lnTo>
                    <a:pt x="40" y="13"/>
                  </a:lnTo>
                  <a:lnTo>
                    <a:pt x="39" y="16"/>
                  </a:lnTo>
                  <a:lnTo>
                    <a:pt x="38" y="18"/>
                  </a:lnTo>
                  <a:lnTo>
                    <a:pt x="35" y="20"/>
                  </a:lnTo>
                  <a:lnTo>
                    <a:pt x="31" y="21"/>
                  </a:lnTo>
                  <a:close/>
                </a:path>
              </a:pathLst>
            </a:custGeom>
            <a:solidFill>
              <a:srgbClr val="00D8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6"/>
            <p:cNvSpPr>
              <a:spLocks/>
            </p:cNvSpPr>
            <p:nvPr/>
          </p:nvSpPr>
          <p:spPr bwMode="auto">
            <a:xfrm>
              <a:off x="4241" y="3577"/>
              <a:ext cx="253" cy="229"/>
            </a:xfrm>
            <a:custGeom>
              <a:avLst/>
              <a:gdLst>
                <a:gd name="T0" fmla="*/ 134 w 253"/>
                <a:gd name="T1" fmla="*/ 44 h 229"/>
                <a:gd name="T2" fmla="*/ 112 w 253"/>
                <a:gd name="T3" fmla="*/ 51 h 229"/>
                <a:gd name="T4" fmla="*/ 90 w 253"/>
                <a:gd name="T5" fmla="*/ 60 h 229"/>
                <a:gd name="T6" fmla="*/ 71 w 253"/>
                <a:gd name="T7" fmla="*/ 72 h 229"/>
                <a:gd name="T8" fmla="*/ 52 w 253"/>
                <a:gd name="T9" fmla="*/ 86 h 229"/>
                <a:gd name="T10" fmla="*/ 37 w 253"/>
                <a:gd name="T11" fmla="*/ 103 h 229"/>
                <a:gd name="T12" fmla="*/ 29 w 253"/>
                <a:gd name="T13" fmla="*/ 123 h 229"/>
                <a:gd name="T14" fmla="*/ 33 w 253"/>
                <a:gd name="T15" fmla="*/ 127 h 229"/>
                <a:gd name="T16" fmla="*/ 39 w 253"/>
                <a:gd name="T17" fmla="*/ 129 h 229"/>
                <a:gd name="T18" fmla="*/ 44 w 253"/>
                <a:gd name="T19" fmla="*/ 122 h 229"/>
                <a:gd name="T20" fmla="*/ 51 w 253"/>
                <a:gd name="T21" fmla="*/ 106 h 229"/>
                <a:gd name="T22" fmla="*/ 63 w 253"/>
                <a:gd name="T23" fmla="*/ 93 h 229"/>
                <a:gd name="T24" fmla="*/ 84 w 253"/>
                <a:gd name="T25" fmla="*/ 84 h 229"/>
                <a:gd name="T26" fmla="*/ 108 w 253"/>
                <a:gd name="T27" fmla="*/ 75 h 229"/>
                <a:gd name="T28" fmla="*/ 131 w 253"/>
                <a:gd name="T29" fmla="*/ 63 h 229"/>
                <a:gd name="T30" fmla="*/ 155 w 253"/>
                <a:gd name="T31" fmla="*/ 68 h 229"/>
                <a:gd name="T32" fmla="*/ 177 w 253"/>
                <a:gd name="T33" fmla="*/ 80 h 229"/>
                <a:gd name="T34" fmla="*/ 195 w 253"/>
                <a:gd name="T35" fmla="*/ 84 h 229"/>
                <a:gd name="T36" fmla="*/ 195 w 253"/>
                <a:gd name="T37" fmla="*/ 78 h 229"/>
                <a:gd name="T38" fmla="*/ 190 w 253"/>
                <a:gd name="T39" fmla="*/ 71 h 229"/>
                <a:gd name="T40" fmla="*/ 185 w 253"/>
                <a:gd name="T41" fmla="*/ 66 h 229"/>
                <a:gd name="T42" fmla="*/ 179 w 253"/>
                <a:gd name="T43" fmla="*/ 59 h 229"/>
                <a:gd name="T44" fmla="*/ 172 w 253"/>
                <a:gd name="T45" fmla="*/ 54 h 229"/>
                <a:gd name="T46" fmla="*/ 183 w 253"/>
                <a:gd name="T47" fmla="*/ 37 h 229"/>
                <a:gd name="T48" fmla="*/ 197 w 253"/>
                <a:gd name="T49" fmla="*/ 21 h 229"/>
                <a:gd name="T50" fmla="*/ 215 w 253"/>
                <a:gd name="T51" fmla="*/ 21 h 229"/>
                <a:gd name="T52" fmla="*/ 231 w 253"/>
                <a:gd name="T53" fmla="*/ 38 h 229"/>
                <a:gd name="T54" fmla="*/ 248 w 253"/>
                <a:gd name="T55" fmla="*/ 54 h 229"/>
                <a:gd name="T56" fmla="*/ 252 w 253"/>
                <a:gd name="T57" fmla="*/ 71 h 229"/>
                <a:gd name="T58" fmla="*/ 245 w 253"/>
                <a:gd name="T59" fmla="*/ 88 h 229"/>
                <a:gd name="T60" fmla="*/ 237 w 253"/>
                <a:gd name="T61" fmla="*/ 104 h 229"/>
                <a:gd name="T62" fmla="*/ 236 w 253"/>
                <a:gd name="T63" fmla="*/ 140 h 229"/>
                <a:gd name="T64" fmla="*/ 217 w 253"/>
                <a:gd name="T65" fmla="*/ 168 h 229"/>
                <a:gd name="T66" fmla="*/ 194 w 253"/>
                <a:gd name="T67" fmla="*/ 189 h 229"/>
                <a:gd name="T68" fmla="*/ 178 w 253"/>
                <a:gd name="T69" fmla="*/ 200 h 229"/>
                <a:gd name="T70" fmla="*/ 160 w 253"/>
                <a:gd name="T71" fmla="*/ 211 h 229"/>
                <a:gd name="T72" fmla="*/ 139 w 253"/>
                <a:gd name="T73" fmla="*/ 219 h 229"/>
                <a:gd name="T74" fmla="*/ 113 w 253"/>
                <a:gd name="T75" fmla="*/ 225 h 229"/>
                <a:gd name="T76" fmla="*/ 85 w 253"/>
                <a:gd name="T77" fmla="*/ 229 h 229"/>
                <a:gd name="T78" fmla="*/ 57 w 253"/>
                <a:gd name="T79" fmla="*/ 227 h 229"/>
                <a:gd name="T80" fmla="*/ 32 w 253"/>
                <a:gd name="T81" fmla="*/ 221 h 229"/>
                <a:gd name="T82" fmla="*/ 15 w 253"/>
                <a:gd name="T83" fmla="*/ 210 h 229"/>
                <a:gd name="T84" fmla="*/ 5 w 253"/>
                <a:gd name="T85" fmla="*/ 190 h 229"/>
                <a:gd name="T86" fmla="*/ 0 w 253"/>
                <a:gd name="T87" fmla="*/ 156 h 229"/>
                <a:gd name="T88" fmla="*/ 5 w 253"/>
                <a:gd name="T89" fmla="*/ 124 h 229"/>
                <a:gd name="T90" fmla="*/ 20 w 253"/>
                <a:gd name="T91" fmla="*/ 95 h 229"/>
                <a:gd name="T92" fmla="*/ 41 w 253"/>
                <a:gd name="T93" fmla="*/ 68 h 229"/>
                <a:gd name="T94" fmla="*/ 66 w 253"/>
                <a:gd name="T95" fmla="*/ 43 h 229"/>
                <a:gd name="T96" fmla="*/ 89 w 253"/>
                <a:gd name="T97" fmla="*/ 24 h 229"/>
                <a:gd name="T98" fmla="*/ 113 w 253"/>
                <a:gd name="T99" fmla="*/ 9 h 229"/>
                <a:gd name="T100" fmla="*/ 139 w 253"/>
                <a:gd name="T101" fmla="*/ 0 h 229"/>
                <a:gd name="T102" fmla="*/ 148 w 253"/>
                <a:gd name="T103" fmla="*/ 31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3" h="229">
                  <a:moveTo>
                    <a:pt x="149" y="42"/>
                  </a:moveTo>
                  <a:lnTo>
                    <a:pt x="142" y="43"/>
                  </a:lnTo>
                  <a:lnTo>
                    <a:pt x="134" y="44"/>
                  </a:lnTo>
                  <a:lnTo>
                    <a:pt x="126" y="46"/>
                  </a:lnTo>
                  <a:lnTo>
                    <a:pt x="119" y="48"/>
                  </a:lnTo>
                  <a:lnTo>
                    <a:pt x="112" y="51"/>
                  </a:lnTo>
                  <a:lnTo>
                    <a:pt x="104" y="54"/>
                  </a:lnTo>
                  <a:lnTo>
                    <a:pt x="97" y="57"/>
                  </a:lnTo>
                  <a:lnTo>
                    <a:pt x="90" y="60"/>
                  </a:lnTo>
                  <a:lnTo>
                    <a:pt x="84" y="64"/>
                  </a:lnTo>
                  <a:lnTo>
                    <a:pt x="77" y="68"/>
                  </a:lnTo>
                  <a:lnTo>
                    <a:pt x="71" y="72"/>
                  </a:lnTo>
                  <a:lnTo>
                    <a:pt x="64" y="76"/>
                  </a:lnTo>
                  <a:lnTo>
                    <a:pt x="58" y="81"/>
                  </a:lnTo>
                  <a:lnTo>
                    <a:pt x="52" y="86"/>
                  </a:lnTo>
                  <a:lnTo>
                    <a:pt x="46" y="92"/>
                  </a:lnTo>
                  <a:lnTo>
                    <a:pt x="41" y="97"/>
                  </a:lnTo>
                  <a:lnTo>
                    <a:pt x="37" y="103"/>
                  </a:lnTo>
                  <a:lnTo>
                    <a:pt x="33" y="110"/>
                  </a:lnTo>
                  <a:lnTo>
                    <a:pt x="31" y="116"/>
                  </a:lnTo>
                  <a:lnTo>
                    <a:pt x="29" y="123"/>
                  </a:lnTo>
                  <a:lnTo>
                    <a:pt x="30" y="125"/>
                  </a:lnTo>
                  <a:lnTo>
                    <a:pt x="32" y="126"/>
                  </a:lnTo>
                  <a:lnTo>
                    <a:pt x="33" y="127"/>
                  </a:lnTo>
                  <a:lnTo>
                    <a:pt x="35" y="128"/>
                  </a:lnTo>
                  <a:lnTo>
                    <a:pt x="38" y="129"/>
                  </a:lnTo>
                  <a:lnTo>
                    <a:pt x="39" y="129"/>
                  </a:lnTo>
                  <a:lnTo>
                    <a:pt x="41" y="129"/>
                  </a:lnTo>
                  <a:lnTo>
                    <a:pt x="44" y="128"/>
                  </a:lnTo>
                  <a:lnTo>
                    <a:pt x="44" y="122"/>
                  </a:lnTo>
                  <a:lnTo>
                    <a:pt x="45" y="117"/>
                  </a:lnTo>
                  <a:lnTo>
                    <a:pt x="47" y="112"/>
                  </a:lnTo>
                  <a:lnTo>
                    <a:pt x="51" y="106"/>
                  </a:lnTo>
                  <a:lnTo>
                    <a:pt x="54" y="102"/>
                  </a:lnTo>
                  <a:lnTo>
                    <a:pt x="58" y="98"/>
                  </a:lnTo>
                  <a:lnTo>
                    <a:pt x="63" y="93"/>
                  </a:lnTo>
                  <a:lnTo>
                    <a:pt x="68" y="90"/>
                  </a:lnTo>
                  <a:lnTo>
                    <a:pt x="76" y="87"/>
                  </a:lnTo>
                  <a:lnTo>
                    <a:pt x="84" y="84"/>
                  </a:lnTo>
                  <a:lnTo>
                    <a:pt x="92" y="81"/>
                  </a:lnTo>
                  <a:lnTo>
                    <a:pt x="100" y="78"/>
                  </a:lnTo>
                  <a:lnTo>
                    <a:pt x="108" y="75"/>
                  </a:lnTo>
                  <a:lnTo>
                    <a:pt x="116" y="71"/>
                  </a:lnTo>
                  <a:lnTo>
                    <a:pt x="124" y="67"/>
                  </a:lnTo>
                  <a:lnTo>
                    <a:pt x="131" y="63"/>
                  </a:lnTo>
                  <a:lnTo>
                    <a:pt x="139" y="63"/>
                  </a:lnTo>
                  <a:lnTo>
                    <a:pt x="148" y="65"/>
                  </a:lnTo>
                  <a:lnTo>
                    <a:pt x="155" y="68"/>
                  </a:lnTo>
                  <a:lnTo>
                    <a:pt x="163" y="72"/>
                  </a:lnTo>
                  <a:lnTo>
                    <a:pt x="170" y="76"/>
                  </a:lnTo>
                  <a:lnTo>
                    <a:pt x="177" y="80"/>
                  </a:lnTo>
                  <a:lnTo>
                    <a:pt x="184" y="83"/>
                  </a:lnTo>
                  <a:lnTo>
                    <a:pt x="192" y="86"/>
                  </a:lnTo>
                  <a:lnTo>
                    <a:pt x="195" y="84"/>
                  </a:lnTo>
                  <a:lnTo>
                    <a:pt x="196" y="82"/>
                  </a:lnTo>
                  <a:lnTo>
                    <a:pt x="196" y="80"/>
                  </a:lnTo>
                  <a:lnTo>
                    <a:pt x="195" y="78"/>
                  </a:lnTo>
                  <a:lnTo>
                    <a:pt x="193" y="76"/>
                  </a:lnTo>
                  <a:lnTo>
                    <a:pt x="191" y="74"/>
                  </a:lnTo>
                  <a:lnTo>
                    <a:pt x="190" y="71"/>
                  </a:lnTo>
                  <a:lnTo>
                    <a:pt x="189" y="69"/>
                  </a:lnTo>
                  <a:lnTo>
                    <a:pt x="187" y="67"/>
                  </a:lnTo>
                  <a:lnTo>
                    <a:pt x="185" y="66"/>
                  </a:lnTo>
                  <a:lnTo>
                    <a:pt x="183" y="64"/>
                  </a:lnTo>
                  <a:lnTo>
                    <a:pt x="181" y="61"/>
                  </a:lnTo>
                  <a:lnTo>
                    <a:pt x="179" y="59"/>
                  </a:lnTo>
                  <a:lnTo>
                    <a:pt x="177" y="57"/>
                  </a:lnTo>
                  <a:lnTo>
                    <a:pt x="175" y="56"/>
                  </a:lnTo>
                  <a:lnTo>
                    <a:pt x="172" y="54"/>
                  </a:lnTo>
                  <a:lnTo>
                    <a:pt x="176" y="49"/>
                  </a:lnTo>
                  <a:lnTo>
                    <a:pt x="179" y="43"/>
                  </a:lnTo>
                  <a:lnTo>
                    <a:pt x="183" y="37"/>
                  </a:lnTo>
                  <a:lnTo>
                    <a:pt x="187" y="31"/>
                  </a:lnTo>
                  <a:lnTo>
                    <a:pt x="192" y="26"/>
                  </a:lnTo>
                  <a:lnTo>
                    <a:pt x="197" y="21"/>
                  </a:lnTo>
                  <a:lnTo>
                    <a:pt x="203" y="18"/>
                  </a:lnTo>
                  <a:lnTo>
                    <a:pt x="209" y="16"/>
                  </a:lnTo>
                  <a:lnTo>
                    <a:pt x="215" y="21"/>
                  </a:lnTo>
                  <a:lnTo>
                    <a:pt x="221" y="27"/>
                  </a:lnTo>
                  <a:lnTo>
                    <a:pt x="226" y="32"/>
                  </a:lnTo>
                  <a:lnTo>
                    <a:pt x="231" y="38"/>
                  </a:lnTo>
                  <a:lnTo>
                    <a:pt x="237" y="44"/>
                  </a:lnTo>
                  <a:lnTo>
                    <a:pt x="243" y="49"/>
                  </a:lnTo>
                  <a:lnTo>
                    <a:pt x="248" y="54"/>
                  </a:lnTo>
                  <a:lnTo>
                    <a:pt x="253" y="59"/>
                  </a:lnTo>
                  <a:lnTo>
                    <a:pt x="253" y="66"/>
                  </a:lnTo>
                  <a:lnTo>
                    <a:pt x="252" y="71"/>
                  </a:lnTo>
                  <a:lnTo>
                    <a:pt x="250" y="77"/>
                  </a:lnTo>
                  <a:lnTo>
                    <a:pt x="248" y="83"/>
                  </a:lnTo>
                  <a:lnTo>
                    <a:pt x="245" y="88"/>
                  </a:lnTo>
                  <a:lnTo>
                    <a:pt x="243" y="93"/>
                  </a:lnTo>
                  <a:lnTo>
                    <a:pt x="240" y="98"/>
                  </a:lnTo>
                  <a:lnTo>
                    <a:pt x="237" y="104"/>
                  </a:lnTo>
                  <a:lnTo>
                    <a:pt x="240" y="117"/>
                  </a:lnTo>
                  <a:lnTo>
                    <a:pt x="239" y="129"/>
                  </a:lnTo>
                  <a:lnTo>
                    <a:pt x="236" y="140"/>
                  </a:lnTo>
                  <a:lnTo>
                    <a:pt x="231" y="150"/>
                  </a:lnTo>
                  <a:lnTo>
                    <a:pt x="224" y="160"/>
                  </a:lnTo>
                  <a:lnTo>
                    <a:pt x="217" y="168"/>
                  </a:lnTo>
                  <a:lnTo>
                    <a:pt x="209" y="177"/>
                  </a:lnTo>
                  <a:lnTo>
                    <a:pt x="200" y="185"/>
                  </a:lnTo>
                  <a:lnTo>
                    <a:pt x="194" y="189"/>
                  </a:lnTo>
                  <a:lnTo>
                    <a:pt x="189" y="193"/>
                  </a:lnTo>
                  <a:lnTo>
                    <a:pt x="183" y="197"/>
                  </a:lnTo>
                  <a:lnTo>
                    <a:pt x="178" y="200"/>
                  </a:lnTo>
                  <a:lnTo>
                    <a:pt x="173" y="204"/>
                  </a:lnTo>
                  <a:lnTo>
                    <a:pt x="167" y="207"/>
                  </a:lnTo>
                  <a:lnTo>
                    <a:pt x="160" y="211"/>
                  </a:lnTo>
                  <a:lnTo>
                    <a:pt x="153" y="213"/>
                  </a:lnTo>
                  <a:lnTo>
                    <a:pt x="146" y="216"/>
                  </a:lnTo>
                  <a:lnTo>
                    <a:pt x="139" y="219"/>
                  </a:lnTo>
                  <a:lnTo>
                    <a:pt x="130" y="222"/>
                  </a:lnTo>
                  <a:lnTo>
                    <a:pt x="122" y="224"/>
                  </a:lnTo>
                  <a:lnTo>
                    <a:pt x="113" y="225"/>
                  </a:lnTo>
                  <a:lnTo>
                    <a:pt x="104" y="227"/>
                  </a:lnTo>
                  <a:lnTo>
                    <a:pt x="94" y="228"/>
                  </a:lnTo>
                  <a:lnTo>
                    <a:pt x="85" y="229"/>
                  </a:lnTo>
                  <a:lnTo>
                    <a:pt x="76" y="229"/>
                  </a:lnTo>
                  <a:lnTo>
                    <a:pt x="66" y="228"/>
                  </a:lnTo>
                  <a:lnTo>
                    <a:pt x="57" y="227"/>
                  </a:lnTo>
                  <a:lnTo>
                    <a:pt x="48" y="226"/>
                  </a:lnTo>
                  <a:lnTo>
                    <a:pt x="40" y="223"/>
                  </a:lnTo>
                  <a:lnTo>
                    <a:pt x="32" y="221"/>
                  </a:lnTo>
                  <a:lnTo>
                    <a:pt x="24" y="217"/>
                  </a:lnTo>
                  <a:lnTo>
                    <a:pt x="17" y="213"/>
                  </a:lnTo>
                  <a:lnTo>
                    <a:pt x="15" y="210"/>
                  </a:lnTo>
                  <a:lnTo>
                    <a:pt x="11" y="206"/>
                  </a:lnTo>
                  <a:lnTo>
                    <a:pt x="7" y="200"/>
                  </a:lnTo>
                  <a:lnTo>
                    <a:pt x="5" y="190"/>
                  </a:lnTo>
                  <a:lnTo>
                    <a:pt x="2" y="179"/>
                  </a:lnTo>
                  <a:lnTo>
                    <a:pt x="0" y="167"/>
                  </a:lnTo>
                  <a:lnTo>
                    <a:pt x="0" y="156"/>
                  </a:lnTo>
                  <a:lnTo>
                    <a:pt x="1" y="145"/>
                  </a:lnTo>
                  <a:lnTo>
                    <a:pt x="2" y="134"/>
                  </a:lnTo>
                  <a:lnTo>
                    <a:pt x="5" y="124"/>
                  </a:lnTo>
                  <a:lnTo>
                    <a:pt x="10" y="114"/>
                  </a:lnTo>
                  <a:lnTo>
                    <a:pt x="14" y="104"/>
                  </a:lnTo>
                  <a:lnTo>
                    <a:pt x="20" y="95"/>
                  </a:lnTo>
                  <a:lnTo>
                    <a:pt x="26" y="86"/>
                  </a:lnTo>
                  <a:lnTo>
                    <a:pt x="33" y="77"/>
                  </a:lnTo>
                  <a:lnTo>
                    <a:pt x="41" y="68"/>
                  </a:lnTo>
                  <a:lnTo>
                    <a:pt x="49" y="59"/>
                  </a:lnTo>
                  <a:lnTo>
                    <a:pt x="57" y="52"/>
                  </a:lnTo>
                  <a:lnTo>
                    <a:pt x="66" y="43"/>
                  </a:lnTo>
                  <a:lnTo>
                    <a:pt x="74" y="36"/>
                  </a:lnTo>
                  <a:lnTo>
                    <a:pt x="82" y="30"/>
                  </a:lnTo>
                  <a:lnTo>
                    <a:pt x="89" y="24"/>
                  </a:lnTo>
                  <a:lnTo>
                    <a:pt x="97" y="19"/>
                  </a:lnTo>
                  <a:lnTo>
                    <a:pt x="105" y="13"/>
                  </a:lnTo>
                  <a:lnTo>
                    <a:pt x="113" y="9"/>
                  </a:lnTo>
                  <a:lnTo>
                    <a:pt x="121" y="5"/>
                  </a:lnTo>
                  <a:lnTo>
                    <a:pt x="130" y="2"/>
                  </a:lnTo>
                  <a:lnTo>
                    <a:pt x="139" y="0"/>
                  </a:lnTo>
                  <a:lnTo>
                    <a:pt x="142" y="10"/>
                  </a:lnTo>
                  <a:lnTo>
                    <a:pt x="145" y="21"/>
                  </a:lnTo>
                  <a:lnTo>
                    <a:pt x="148" y="31"/>
                  </a:lnTo>
                  <a:lnTo>
                    <a:pt x="149" y="42"/>
                  </a:lnTo>
                  <a:close/>
                </a:path>
              </a:pathLst>
            </a:custGeom>
            <a:solidFill>
              <a:schemeClr val="bg2">
                <a:lumMod val="9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7"/>
            <p:cNvSpPr>
              <a:spLocks/>
            </p:cNvSpPr>
            <p:nvPr/>
          </p:nvSpPr>
          <p:spPr bwMode="auto">
            <a:xfrm>
              <a:off x="4502" y="3621"/>
              <a:ext cx="99" cy="46"/>
            </a:xfrm>
            <a:custGeom>
              <a:avLst/>
              <a:gdLst>
                <a:gd name="T0" fmla="*/ 99 w 99"/>
                <a:gd name="T1" fmla="*/ 35 h 46"/>
                <a:gd name="T2" fmla="*/ 96 w 99"/>
                <a:gd name="T3" fmla="*/ 37 h 46"/>
                <a:gd name="T4" fmla="*/ 90 w 99"/>
                <a:gd name="T5" fmla="*/ 37 h 46"/>
                <a:gd name="T6" fmla="*/ 83 w 99"/>
                <a:gd name="T7" fmla="*/ 36 h 46"/>
                <a:gd name="T8" fmla="*/ 77 w 99"/>
                <a:gd name="T9" fmla="*/ 36 h 46"/>
                <a:gd name="T10" fmla="*/ 71 w 99"/>
                <a:gd name="T11" fmla="*/ 37 h 46"/>
                <a:gd name="T12" fmla="*/ 65 w 99"/>
                <a:gd name="T13" fmla="*/ 37 h 46"/>
                <a:gd name="T14" fmla="*/ 59 w 99"/>
                <a:gd name="T15" fmla="*/ 37 h 46"/>
                <a:gd name="T16" fmla="*/ 53 w 99"/>
                <a:gd name="T17" fmla="*/ 38 h 46"/>
                <a:gd name="T18" fmla="*/ 47 w 99"/>
                <a:gd name="T19" fmla="*/ 39 h 46"/>
                <a:gd name="T20" fmla="*/ 41 w 99"/>
                <a:gd name="T21" fmla="*/ 40 h 46"/>
                <a:gd name="T22" fmla="*/ 36 w 99"/>
                <a:gd name="T23" fmla="*/ 41 h 46"/>
                <a:gd name="T24" fmla="*/ 30 w 99"/>
                <a:gd name="T25" fmla="*/ 42 h 46"/>
                <a:gd name="T26" fmla="*/ 24 w 99"/>
                <a:gd name="T27" fmla="*/ 43 h 46"/>
                <a:gd name="T28" fmla="*/ 18 w 99"/>
                <a:gd name="T29" fmla="*/ 44 h 46"/>
                <a:gd name="T30" fmla="*/ 12 w 99"/>
                <a:gd name="T31" fmla="*/ 44 h 46"/>
                <a:gd name="T32" fmla="*/ 6 w 99"/>
                <a:gd name="T33" fmla="*/ 45 h 46"/>
                <a:gd name="T34" fmla="*/ 0 w 99"/>
                <a:gd name="T35" fmla="*/ 46 h 46"/>
                <a:gd name="T36" fmla="*/ 0 w 99"/>
                <a:gd name="T37" fmla="*/ 42 h 46"/>
                <a:gd name="T38" fmla="*/ 1 w 99"/>
                <a:gd name="T39" fmla="*/ 39 h 46"/>
                <a:gd name="T40" fmla="*/ 3 w 99"/>
                <a:gd name="T41" fmla="*/ 35 h 46"/>
                <a:gd name="T42" fmla="*/ 5 w 99"/>
                <a:gd name="T43" fmla="*/ 32 h 46"/>
                <a:gd name="T44" fmla="*/ 7 w 99"/>
                <a:gd name="T45" fmla="*/ 28 h 46"/>
                <a:gd name="T46" fmla="*/ 9 w 99"/>
                <a:gd name="T47" fmla="*/ 25 h 46"/>
                <a:gd name="T48" fmla="*/ 12 w 99"/>
                <a:gd name="T49" fmla="*/ 22 h 46"/>
                <a:gd name="T50" fmla="*/ 15 w 99"/>
                <a:gd name="T51" fmla="*/ 19 h 46"/>
                <a:gd name="T52" fmla="*/ 18 w 99"/>
                <a:gd name="T53" fmla="*/ 17 h 46"/>
                <a:gd name="T54" fmla="*/ 23 w 99"/>
                <a:gd name="T55" fmla="*/ 16 h 46"/>
                <a:gd name="T56" fmla="*/ 27 w 99"/>
                <a:gd name="T57" fmla="*/ 15 h 46"/>
                <a:gd name="T58" fmla="*/ 30 w 99"/>
                <a:gd name="T59" fmla="*/ 13 h 46"/>
                <a:gd name="T60" fmla="*/ 33 w 99"/>
                <a:gd name="T61" fmla="*/ 10 h 46"/>
                <a:gd name="T62" fmla="*/ 37 w 99"/>
                <a:gd name="T63" fmla="*/ 7 h 46"/>
                <a:gd name="T64" fmla="*/ 40 w 99"/>
                <a:gd name="T65" fmla="*/ 4 h 46"/>
                <a:gd name="T66" fmla="*/ 42 w 99"/>
                <a:gd name="T67" fmla="*/ 0 h 46"/>
                <a:gd name="T68" fmla="*/ 49 w 99"/>
                <a:gd name="T69" fmla="*/ 6 h 46"/>
                <a:gd name="T70" fmla="*/ 56 w 99"/>
                <a:gd name="T71" fmla="*/ 12 h 46"/>
                <a:gd name="T72" fmla="*/ 62 w 99"/>
                <a:gd name="T73" fmla="*/ 17 h 46"/>
                <a:gd name="T74" fmla="*/ 69 w 99"/>
                <a:gd name="T75" fmla="*/ 22 h 46"/>
                <a:gd name="T76" fmla="*/ 76 w 99"/>
                <a:gd name="T77" fmla="*/ 26 h 46"/>
                <a:gd name="T78" fmla="*/ 83 w 99"/>
                <a:gd name="T79" fmla="*/ 30 h 46"/>
                <a:gd name="T80" fmla="*/ 91 w 99"/>
                <a:gd name="T81" fmla="*/ 33 h 46"/>
                <a:gd name="T82" fmla="*/ 99 w 99"/>
                <a:gd name="T83" fmla="*/ 3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46">
                  <a:moveTo>
                    <a:pt x="99" y="35"/>
                  </a:moveTo>
                  <a:lnTo>
                    <a:pt x="96" y="37"/>
                  </a:lnTo>
                  <a:lnTo>
                    <a:pt x="90" y="37"/>
                  </a:lnTo>
                  <a:lnTo>
                    <a:pt x="83" y="36"/>
                  </a:lnTo>
                  <a:lnTo>
                    <a:pt x="77" y="36"/>
                  </a:lnTo>
                  <a:lnTo>
                    <a:pt x="71" y="37"/>
                  </a:lnTo>
                  <a:lnTo>
                    <a:pt x="65" y="37"/>
                  </a:lnTo>
                  <a:lnTo>
                    <a:pt x="59" y="37"/>
                  </a:lnTo>
                  <a:lnTo>
                    <a:pt x="53" y="38"/>
                  </a:lnTo>
                  <a:lnTo>
                    <a:pt x="47" y="39"/>
                  </a:lnTo>
                  <a:lnTo>
                    <a:pt x="41" y="40"/>
                  </a:lnTo>
                  <a:lnTo>
                    <a:pt x="36" y="41"/>
                  </a:lnTo>
                  <a:lnTo>
                    <a:pt x="30" y="42"/>
                  </a:lnTo>
                  <a:lnTo>
                    <a:pt x="24" y="43"/>
                  </a:lnTo>
                  <a:lnTo>
                    <a:pt x="18" y="44"/>
                  </a:lnTo>
                  <a:lnTo>
                    <a:pt x="12" y="44"/>
                  </a:lnTo>
                  <a:lnTo>
                    <a:pt x="6" y="45"/>
                  </a:lnTo>
                  <a:lnTo>
                    <a:pt x="0" y="46"/>
                  </a:lnTo>
                  <a:lnTo>
                    <a:pt x="0" y="42"/>
                  </a:lnTo>
                  <a:lnTo>
                    <a:pt x="1" y="39"/>
                  </a:lnTo>
                  <a:lnTo>
                    <a:pt x="3" y="35"/>
                  </a:lnTo>
                  <a:lnTo>
                    <a:pt x="5" y="32"/>
                  </a:lnTo>
                  <a:lnTo>
                    <a:pt x="7" y="28"/>
                  </a:lnTo>
                  <a:lnTo>
                    <a:pt x="9" y="25"/>
                  </a:lnTo>
                  <a:lnTo>
                    <a:pt x="12" y="22"/>
                  </a:lnTo>
                  <a:lnTo>
                    <a:pt x="15" y="19"/>
                  </a:lnTo>
                  <a:lnTo>
                    <a:pt x="18" y="17"/>
                  </a:lnTo>
                  <a:lnTo>
                    <a:pt x="23" y="16"/>
                  </a:lnTo>
                  <a:lnTo>
                    <a:pt x="27" y="15"/>
                  </a:lnTo>
                  <a:lnTo>
                    <a:pt x="30" y="13"/>
                  </a:lnTo>
                  <a:lnTo>
                    <a:pt x="33" y="10"/>
                  </a:lnTo>
                  <a:lnTo>
                    <a:pt x="37" y="7"/>
                  </a:lnTo>
                  <a:lnTo>
                    <a:pt x="40" y="4"/>
                  </a:lnTo>
                  <a:lnTo>
                    <a:pt x="42" y="0"/>
                  </a:lnTo>
                  <a:lnTo>
                    <a:pt x="49" y="6"/>
                  </a:lnTo>
                  <a:lnTo>
                    <a:pt x="56" y="12"/>
                  </a:lnTo>
                  <a:lnTo>
                    <a:pt x="62" y="17"/>
                  </a:lnTo>
                  <a:lnTo>
                    <a:pt x="69" y="22"/>
                  </a:lnTo>
                  <a:lnTo>
                    <a:pt x="76" y="26"/>
                  </a:lnTo>
                  <a:lnTo>
                    <a:pt x="83" y="30"/>
                  </a:lnTo>
                  <a:lnTo>
                    <a:pt x="91" y="33"/>
                  </a:lnTo>
                  <a:lnTo>
                    <a:pt x="99" y="35"/>
                  </a:lnTo>
                  <a:close/>
                </a:path>
              </a:pathLst>
            </a:custGeom>
            <a:solidFill>
              <a:schemeClr val="bg2">
                <a:lumMod val="9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8"/>
            <p:cNvSpPr>
              <a:spLocks/>
            </p:cNvSpPr>
            <p:nvPr/>
          </p:nvSpPr>
          <p:spPr bwMode="auto">
            <a:xfrm>
              <a:off x="4736" y="3627"/>
              <a:ext cx="26" cy="30"/>
            </a:xfrm>
            <a:custGeom>
              <a:avLst/>
              <a:gdLst>
                <a:gd name="T0" fmla="*/ 13 w 26"/>
                <a:gd name="T1" fmla="*/ 2 h 30"/>
                <a:gd name="T2" fmla="*/ 10 w 26"/>
                <a:gd name="T3" fmla="*/ 4 h 30"/>
                <a:gd name="T4" fmla="*/ 8 w 26"/>
                <a:gd name="T5" fmla="*/ 9 h 30"/>
                <a:gd name="T6" fmla="*/ 8 w 26"/>
                <a:gd name="T7" fmla="*/ 14 h 30"/>
                <a:gd name="T8" fmla="*/ 7 w 26"/>
                <a:gd name="T9" fmla="*/ 18 h 30"/>
                <a:gd name="T10" fmla="*/ 8 w 26"/>
                <a:gd name="T11" fmla="*/ 19 h 30"/>
                <a:gd name="T12" fmla="*/ 10 w 26"/>
                <a:gd name="T13" fmla="*/ 21 h 30"/>
                <a:gd name="T14" fmla="*/ 12 w 26"/>
                <a:gd name="T15" fmla="*/ 21 h 30"/>
                <a:gd name="T16" fmla="*/ 13 w 26"/>
                <a:gd name="T17" fmla="*/ 21 h 30"/>
                <a:gd name="T18" fmla="*/ 16 w 26"/>
                <a:gd name="T19" fmla="*/ 18 h 30"/>
                <a:gd name="T20" fmla="*/ 17 w 26"/>
                <a:gd name="T21" fmla="*/ 14 h 30"/>
                <a:gd name="T22" fmla="*/ 17 w 26"/>
                <a:gd name="T23" fmla="*/ 9 h 30"/>
                <a:gd name="T24" fmla="*/ 18 w 26"/>
                <a:gd name="T25" fmla="*/ 5 h 30"/>
                <a:gd name="T26" fmla="*/ 22 w 26"/>
                <a:gd name="T27" fmla="*/ 9 h 30"/>
                <a:gd name="T28" fmla="*/ 25 w 26"/>
                <a:gd name="T29" fmla="*/ 14 h 30"/>
                <a:gd name="T30" fmla="*/ 26 w 26"/>
                <a:gd name="T31" fmla="*/ 20 h 30"/>
                <a:gd name="T32" fmla="*/ 25 w 26"/>
                <a:gd name="T33" fmla="*/ 26 h 30"/>
                <a:gd name="T34" fmla="*/ 24 w 26"/>
                <a:gd name="T35" fmla="*/ 27 h 30"/>
                <a:gd name="T36" fmla="*/ 22 w 26"/>
                <a:gd name="T37" fmla="*/ 28 h 30"/>
                <a:gd name="T38" fmla="*/ 20 w 26"/>
                <a:gd name="T39" fmla="*/ 29 h 30"/>
                <a:gd name="T40" fmla="*/ 19 w 26"/>
                <a:gd name="T41" fmla="*/ 30 h 30"/>
                <a:gd name="T42" fmla="*/ 16 w 26"/>
                <a:gd name="T43" fmla="*/ 30 h 30"/>
                <a:gd name="T44" fmla="*/ 14 w 26"/>
                <a:gd name="T45" fmla="*/ 30 h 30"/>
                <a:gd name="T46" fmla="*/ 12 w 26"/>
                <a:gd name="T47" fmla="*/ 30 h 30"/>
                <a:gd name="T48" fmla="*/ 10 w 26"/>
                <a:gd name="T49" fmla="*/ 29 h 30"/>
                <a:gd name="T50" fmla="*/ 7 w 26"/>
                <a:gd name="T51" fmla="*/ 27 h 30"/>
                <a:gd name="T52" fmla="*/ 4 w 26"/>
                <a:gd name="T53" fmla="*/ 24 h 30"/>
                <a:gd name="T54" fmla="*/ 2 w 26"/>
                <a:gd name="T55" fmla="*/ 21 h 30"/>
                <a:gd name="T56" fmla="*/ 0 w 26"/>
                <a:gd name="T57" fmla="*/ 18 h 30"/>
                <a:gd name="T58" fmla="*/ 0 w 26"/>
                <a:gd name="T59" fmla="*/ 13 h 30"/>
                <a:gd name="T60" fmla="*/ 1 w 26"/>
                <a:gd name="T61" fmla="*/ 8 h 30"/>
                <a:gd name="T62" fmla="*/ 3 w 26"/>
                <a:gd name="T63" fmla="*/ 3 h 30"/>
                <a:gd name="T64" fmla="*/ 6 w 26"/>
                <a:gd name="T65" fmla="*/ 0 h 30"/>
                <a:gd name="T66" fmla="*/ 8 w 26"/>
                <a:gd name="T67" fmla="*/ 0 h 30"/>
                <a:gd name="T68" fmla="*/ 10 w 26"/>
                <a:gd name="T69" fmla="*/ 0 h 30"/>
                <a:gd name="T70" fmla="*/ 12 w 26"/>
                <a:gd name="T71" fmla="*/ 1 h 30"/>
                <a:gd name="T72" fmla="*/ 13 w 26"/>
                <a:gd name="T73"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 h="30">
                  <a:moveTo>
                    <a:pt x="13" y="2"/>
                  </a:moveTo>
                  <a:lnTo>
                    <a:pt x="10" y="4"/>
                  </a:lnTo>
                  <a:lnTo>
                    <a:pt x="8" y="9"/>
                  </a:lnTo>
                  <a:lnTo>
                    <a:pt x="8" y="14"/>
                  </a:lnTo>
                  <a:lnTo>
                    <a:pt x="7" y="18"/>
                  </a:lnTo>
                  <a:lnTo>
                    <a:pt x="8" y="19"/>
                  </a:lnTo>
                  <a:lnTo>
                    <a:pt x="10" y="21"/>
                  </a:lnTo>
                  <a:lnTo>
                    <a:pt x="12" y="21"/>
                  </a:lnTo>
                  <a:lnTo>
                    <a:pt x="13" y="21"/>
                  </a:lnTo>
                  <a:lnTo>
                    <a:pt x="16" y="18"/>
                  </a:lnTo>
                  <a:lnTo>
                    <a:pt x="17" y="14"/>
                  </a:lnTo>
                  <a:lnTo>
                    <a:pt x="17" y="9"/>
                  </a:lnTo>
                  <a:lnTo>
                    <a:pt x="18" y="5"/>
                  </a:lnTo>
                  <a:lnTo>
                    <a:pt x="22" y="9"/>
                  </a:lnTo>
                  <a:lnTo>
                    <a:pt x="25" y="14"/>
                  </a:lnTo>
                  <a:lnTo>
                    <a:pt x="26" y="20"/>
                  </a:lnTo>
                  <a:lnTo>
                    <a:pt x="25" y="26"/>
                  </a:lnTo>
                  <a:lnTo>
                    <a:pt x="24" y="27"/>
                  </a:lnTo>
                  <a:lnTo>
                    <a:pt x="22" y="28"/>
                  </a:lnTo>
                  <a:lnTo>
                    <a:pt x="20" y="29"/>
                  </a:lnTo>
                  <a:lnTo>
                    <a:pt x="19" y="30"/>
                  </a:lnTo>
                  <a:lnTo>
                    <a:pt x="16" y="30"/>
                  </a:lnTo>
                  <a:lnTo>
                    <a:pt x="14" y="30"/>
                  </a:lnTo>
                  <a:lnTo>
                    <a:pt x="12" y="30"/>
                  </a:lnTo>
                  <a:lnTo>
                    <a:pt x="10" y="29"/>
                  </a:lnTo>
                  <a:lnTo>
                    <a:pt x="7" y="27"/>
                  </a:lnTo>
                  <a:lnTo>
                    <a:pt x="4" y="24"/>
                  </a:lnTo>
                  <a:lnTo>
                    <a:pt x="2" y="21"/>
                  </a:lnTo>
                  <a:lnTo>
                    <a:pt x="0" y="18"/>
                  </a:lnTo>
                  <a:lnTo>
                    <a:pt x="0" y="13"/>
                  </a:lnTo>
                  <a:lnTo>
                    <a:pt x="1" y="8"/>
                  </a:lnTo>
                  <a:lnTo>
                    <a:pt x="3" y="3"/>
                  </a:lnTo>
                  <a:lnTo>
                    <a:pt x="6" y="0"/>
                  </a:lnTo>
                  <a:lnTo>
                    <a:pt x="8" y="0"/>
                  </a:lnTo>
                  <a:lnTo>
                    <a:pt x="10" y="0"/>
                  </a:lnTo>
                  <a:lnTo>
                    <a:pt x="12" y="1"/>
                  </a:lnTo>
                  <a:lnTo>
                    <a:pt x="13" y="2"/>
                  </a:lnTo>
                  <a:close/>
                </a:path>
              </a:pathLst>
            </a:custGeom>
            <a:solidFill>
              <a:srgbClr val="FFB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9"/>
            <p:cNvSpPr>
              <a:spLocks/>
            </p:cNvSpPr>
            <p:nvPr/>
          </p:nvSpPr>
          <p:spPr bwMode="auto">
            <a:xfrm>
              <a:off x="4579" y="3657"/>
              <a:ext cx="198" cy="167"/>
            </a:xfrm>
            <a:custGeom>
              <a:avLst/>
              <a:gdLst>
                <a:gd name="T0" fmla="*/ 78 w 198"/>
                <a:gd name="T1" fmla="*/ 25 h 167"/>
                <a:gd name="T2" fmla="*/ 66 w 198"/>
                <a:gd name="T3" fmla="*/ 25 h 167"/>
                <a:gd name="T4" fmla="*/ 55 w 198"/>
                <a:gd name="T5" fmla="*/ 31 h 167"/>
                <a:gd name="T6" fmla="*/ 47 w 198"/>
                <a:gd name="T7" fmla="*/ 40 h 167"/>
                <a:gd name="T8" fmla="*/ 39 w 198"/>
                <a:gd name="T9" fmla="*/ 49 h 167"/>
                <a:gd name="T10" fmla="*/ 33 w 198"/>
                <a:gd name="T11" fmla="*/ 62 h 167"/>
                <a:gd name="T12" fmla="*/ 29 w 198"/>
                <a:gd name="T13" fmla="*/ 76 h 167"/>
                <a:gd name="T14" fmla="*/ 29 w 198"/>
                <a:gd name="T15" fmla="*/ 91 h 167"/>
                <a:gd name="T16" fmla="*/ 34 w 198"/>
                <a:gd name="T17" fmla="*/ 104 h 167"/>
                <a:gd name="T18" fmla="*/ 42 w 198"/>
                <a:gd name="T19" fmla="*/ 113 h 167"/>
                <a:gd name="T20" fmla="*/ 51 w 198"/>
                <a:gd name="T21" fmla="*/ 120 h 167"/>
                <a:gd name="T22" fmla="*/ 62 w 198"/>
                <a:gd name="T23" fmla="*/ 125 h 167"/>
                <a:gd name="T24" fmla="*/ 73 w 198"/>
                <a:gd name="T25" fmla="*/ 129 h 167"/>
                <a:gd name="T26" fmla="*/ 85 w 198"/>
                <a:gd name="T27" fmla="*/ 132 h 167"/>
                <a:gd name="T28" fmla="*/ 97 w 198"/>
                <a:gd name="T29" fmla="*/ 132 h 167"/>
                <a:gd name="T30" fmla="*/ 110 w 198"/>
                <a:gd name="T31" fmla="*/ 132 h 167"/>
                <a:gd name="T32" fmla="*/ 122 w 198"/>
                <a:gd name="T33" fmla="*/ 130 h 167"/>
                <a:gd name="T34" fmla="*/ 134 w 198"/>
                <a:gd name="T35" fmla="*/ 123 h 167"/>
                <a:gd name="T36" fmla="*/ 146 w 198"/>
                <a:gd name="T37" fmla="*/ 115 h 167"/>
                <a:gd name="T38" fmla="*/ 154 w 198"/>
                <a:gd name="T39" fmla="*/ 104 h 167"/>
                <a:gd name="T40" fmla="*/ 158 w 198"/>
                <a:gd name="T41" fmla="*/ 91 h 167"/>
                <a:gd name="T42" fmla="*/ 158 w 198"/>
                <a:gd name="T43" fmla="*/ 79 h 167"/>
                <a:gd name="T44" fmla="*/ 155 w 198"/>
                <a:gd name="T45" fmla="*/ 67 h 167"/>
                <a:gd name="T46" fmla="*/ 151 w 198"/>
                <a:gd name="T47" fmla="*/ 56 h 167"/>
                <a:gd name="T48" fmla="*/ 146 w 198"/>
                <a:gd name="T49" fmla="*/ 45 h 167"/>
                <a:gd name="T50" fmla="*/ 151 w 198"/>
                <a:gd name="T51" fmla="*/ 28 h 167"/>
                <a:gd name="T52" fmla="*/ 154 w 198"/>
                <a:gd name="T53" fmla="*/ 10 h 167"/>
                <a:gd name="T54" fmla="*/ 174 w 198"/>
                <a:gd name="T55" fmla="*/ 29 h 167"/>
                <a:gd name="T56" fmla="*/ 188 w 198"/>
                <a:gd name="T57" fmla="*/ 51 h 167"/>
                <a:gd name="T58" fmla="*/ 196 w 198"/>
                <a:gd name="T59" fmla="*/ 75 h 167"/>
                <a:gd name="T60" fmla="*/ 198 w 198"/>
                <a:gd name="T61" fmla="*/ 102 h 167"/>
                <a:gd name="T62" fmla="*/ 193 w 198"/>
                <a:gd name="T63" fmla="*/ 117 h 167"/>
                <a:gd name="T64" fmla="*/ 184 w 198"/>
                <a:gd name="T65" fmla="*/ 132 h 167"/>
                <a:gd name="T66" fmla="*/ 172 w 198"/>
                <a:gd name="T67" fmla="*/ 144 h 167"/>
                <a:gd name="T68" fmla="*/ 157 w 198"/>
                <a:gd name="T69" fmla="*/ 154 h 167"/>
                <a:gd name="T70" fmla="*/ 144 w 198"/>
                <a:gd name="T71" fmla="*/ 159 h 167"/>
                <a:gd name="T72" fmla="*/ 130 w 198"/>
                <a:gd name="T73" fmla="*/ 164 h 167"/>
                <a:gd name="T74" fmla="*/ 115 w 198"/>
                <a:gd name="T75" fmla="*/ 166 h 167"/>
                <a:gd name="T76" fmla="*/ 99 w 198"/>
                <a:gd name="T77" fmla="*/ 167 h 167"/>
                <a:gd name="T78" fmla="*/ 84 w 198"/>
                <a:gd name="T79" fmla="*/ 166 h 167"/>
                <a:gd name="T80" fmla="*/ 69 w 198"/>
                <a:gd name="T81" fmla="*/ 163 h 167"/>
                <a:gd name="T82" fmla="*/ 56 w 198"/>
                <a:gd name="T83" fmla="*/ 158 h 167"/>
                <a:gd name="T84" fmla="*/ 43 w 198"/>
                <a:gd name="T85" fmla="*/ 151 h 167"/>
                <a:gd name="T86" fmla="*/ 22 w 198"/>
                <a:gd name="T87" fmla="*/ 134 h 167"/>
                <a:gd name="T88" fmla="*/ 8 w 198"/>
                <a:gd name="T89" fmla="*/ 114 h 167"/>
                <a:gd name="T90" fmla="*/ 1 w 198"/>
                <a:gd name="T91" fmla="*/ 90 h 167"/>
                <a:gd name="T92" fmla="*/ 0 w 198"/>
                <a:gd name="T93" fmla="*/ 64 h 167"/>
                <a:gd name="T94" fmla="*/ 5 w 198"/>
                <a:gd name="T95" fmla="*/ 49 h 167"/>
                <a:gd name="T96" fmla="*/ 13 w 198"/>
                <a:gd name="T97" fmla="*/ 35 h 167"/>
                <a:gd name="T98" fmla="*/ 24 w 198"/>
                <a:gd name="T99" fmla="*/ 23 h 167"/>
                <a:gd name="T100" fmla="*/ 36 w 198"/>
                <a:gd name="T101" fmla="*/ 11 h 167"/>
                <a:gd name="T102" fmla="*/ 48 w 198"/>
                <a:gd name="T103" fmla="*/ 6 h 167"/>
                <a:gd name="T104" fmla="*/ 63 w 198"/>
                <a:gd name="T105" fmla="*/ 1 h 167"/>
                <a:gd name="T106" fmla="*/ 74 w 198"/>
                <a:gd name="T107" fmla="*/ 1 h 167"/>
                <a:gd name="T108" fmla="*/ 78 w 198"/>
                <a:gd name="T109" fmla="*/ 15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8" h="167">
                  <a:moveTo>
                    <a:pt x="78" y="15"/>
                  </a:moveTo>
                  <a:lnTo>
                    <a:pt x="78" y="25"/>
                  </a:lnTo>
                  <a:lnTo>
                    <a:pt x="72" y="24"/>
                  </a:lnTo>
                  <a:lnTo>
                    <a:pt x="66" y="25"/>
                  </a:lnTo>
                  <a:lnTo>
                    <a:pt x="60" y="28"/>
                  </a:lnTo>
                  <a:lnTo>
                    <a:pt x="55" y="31"/>
                  </a:lnTo>
                  <a:lnTo>
                    <a:pt x="51" y="35"/>
                  </a:lnTo>
                  <a:lnTo>
                    <a:pt x="47" y="40"/>
                  </a:lnTo>
                  <a:lnTo>
                    <a:pt x="43" y="45"/>
                  </a:lnTo>
                  <a:lnTo>
                    <a:pt x="39" y="49"/>
                  </a:lnTo>
                  <a:lnTo>
                    <a:pt x="36" y="55"/>
                  </a:lnTo>
                  <a:lnTo>
                    <a:pt x="33" y="62"/>
                  </a:lnTo>
                  <a:lnTo>
                    <a:pt x="30" y="69"/>
                  </a:lnTo>
                  <a:lnTo>
                    <a:pt x="29" y="76"/>
                  </a:lnTo>
                  <a:lnTo>
                    <a:pt x="28" y="83"/>
                  </a:lnTo>
                  <a:lnTo>
                    <a:pt x="29" y="91"/>
                  </a:lnTo>
                  <a:lnTo>
                    <a:pt x="31" y="97"/>
                  </a:lnTo>
                  <a:lnTo>
                    <a:pt x="34" y="104"/>
                  </a:lnTo>
                  <a:lnTo>
                    <a:pt x="38" y="108"/>
                  </a:lnTo>
                  <a:lnTo>
                    <a:pt x="42" y="113"/>
                  </a:lnTo>
                  <a:lnTo>
                    <a:pt x="47" y="116"/>
                  </a:lnTo>
                  <a:lnTo>
                    <a:pt x="51" y="120"/>
                  </a:lnTo>
                  <a:lnTo>
                    <a:pt x="57" y="122"/>
                  </a:lnTo>
                  <a:lnTo>
                    <a:pt x="62" y="125"/>
                  </a:lnTo>
                  <a:lnTo>
                    <a:pt x="68" y="127"/>
                  </a:lnTo>
                  <a:lnTo>
                    <a:pt x="73" y="129"/>
                  </a:lnTo>
                  <a:lnTo>
                    <a:pt x="79" y="130"/>
                  </a:lnTo>
                  <a:lnTo>
                    <a:pt x="85" y="132"/>
                  </a:lnTo>
                  <a:lnTo>
                    <a:pt x="91" y="132"/>
                  </a:lnTo>
                  <a:lnTo>
                    <a:pt x="97" y="132"/>
                  </a:lnTo>
                  <a:lnTo>
                    <a:pt x="103" y="132"/>
                  </a:lnTo>
                  <a:lnTo>
                    <a:pt x="110" y="132"/>
                  </a:lnTo>
                  <a:lnTo>
                    <a:pt x="116" y="131"/>
                  </a:lnTo>
                  <a:lnTo>
                    <a:pt x="122" y="130"/>
                  </a:lnTo>
                  <a:lnTo>
                    <a:pt x="128" y="127"/>
                  </a:lnTo>
                  <a:lnTo>
                    <a:pt x="134" y="123"/>
                  </a:lnTo>
                  <a:lnTo>
                    <a:pt x="140" y="119"/>
                  </a:lnTo>
                  <a:lnTo>
                    <a:pt x="146" y="115"/>
                  </a:lnTo>
                  <a:lnTo>
                    <a:pt x="151" y="110"/>
                  </a:lnTo>
                  <a:lnTo>
                    <a:pt x="154" y="104"/>
                  </a:lnTo>
                  <a:lnTo>
                    <a:pt x="157" y="98"/>
                  </a:lnTo>
                  <a:lnTo>
                    <a:pt x="158" y="91"/>
                  </a:lnTo>
                  <a:lnTo>
                    <a:pt x="158" y="85"/>
                  </a:lnTo>
                  <a:lnTo>
                    <a:pt x="158" y="79"/>
                  </a:lnTo>
                  <a:lnTo>
                    <a:pt x="157" y="73"/>
                  </a:lnTo>
                  <a:lnTo>
                    <a:pt x="155" y="67"/>
                  </a:lnTo>
                  <a:lnTo>
                    <a:pt x="154" y="61"/>
                  </a:lnTo>
                  <a:lnTo>
                    <a:pt x="151" y="56"/>
                  </a:lnTo>
                  <a:lnTo>
                    <a:pt x="148" y="51"/>
                  </a:lnTo>
                  <a:lnTo>
                    <a:pt x="146" y="45"/>
                  </a:lnTo>
                  <a:lnTo>
                    <a:pt x="148" y="37"/>
                  </a:lnTo>
                  <a:lnTo>
                    <a:pt x="151" y="28"/>
                  </a:lnTo>
                  <a:lnTo>
                    <a:pt x="152" y="19"/>
                  </a:lnTo>
                  <a:lnTo>
                    <a:pt x="154" y="10"/>
                  </a:lnTo>
                  <a:lnTo>
                    <a:pt x="165" y="19"/>
                  </a:lnTo>
                  <a:lnTo>
                    <a:pt x="174" y="29"/>
                  </a:lnTo>
                  <a:lnTo>
                    <a:pt x="182" y="40"/>
                  </a:lnTo>
                  <a:lnTo>
                    <a:pt x="188" y="51"/>
                  </a:lnTo>
                  <a:lnTo>
                    <a:pt x="193" y="62"/>
                  </a:lnTo>
                  <a:lnTo>
                    <a:pt x="196" y="75"/>
                  </a:lnTo>
                  <a:lnTo>
                    <a:pt x="198" y="88"/>
                  </a:lnTo>
                  <a:lnTo>
                    <a:pt x="198" y="102"/>
                  </a:lnTo>
                  <a:lnTo>
                    <a:pt x="196" y="110"/>
                  </a:lnTo>
                  <a:lnTo>
                    <a:pt x="193" y="117"/>
                  </a:lnTo>
                  <a:lnTo>
                    <a:pt x="189" y="125"/>
                  </a:lnTo>
                  <a:lnTo>
                    <a:pt x="184" y="132"/>
                  </a:lnTo>
                  <a:lnTo>
                    <a:pt x="179" y="138"/>
                  </a:lnTo>
                  <a:lnTo>
                    <a:pt x="172" y="144"/>
                  </a:lnTo>
                  <a:lnTo>
                    <a:pt x="165" y="149"/>
                  </a:lnTo>
                  <a:lnTo>
                    <a:pt x="157" y="154"/>
                  </a:lnTo>
                  <a:lnTo>
                    <a:pt x="151" y="156"/>
                  </a:lnTo>
                  <a:lnTo>
                    <a:pt x="144" y="159"/>
                  </a:lnTo>
                  <a:lnTo>
                    <a:pt x="137" y="161"/>
                  </a:lnTo>
                  <a:lnTo>
                    <a:pt x="130" y="164"/>
                  </a:lnTo>
                  <a:lnTo>
                    <a:pt x="122" y="165"/>
                  </a:lnTo>
                  <a:lnTo>
                    <a:pt x="115" y="166"/>
                  </a:lnTo>
                  <a:lnTo>
                    <a:pt x="107" y="167"/>
                  </a:lnTo>
                  <a:lnTo>
                    <a:pt x="99" y="167"/>
                  </a:lnTo>
                  <a:lnTo>
                    <a:pt x="91" y="167"/>
                  </a:lnTo>
                  <a:lnTo>
                    <a:pt x="84" y="166"/>
                  </a:lnTo>
                  <a:lnTo>
                    <a:pt x="76" y="165"/>
                  </a:lnTo>
                  <a:lnTo>
                    <a:pt x="69" y="163"/>
                  </a:lnTo>
                  <a:lnTo>
                    <a:pt x="62" y="161"/>
                  </a:lnTo>
                  <a:lnTo>
                    <a:pt x="56" y="158"/>
                  </a:lnTo>
                  <a:lnTo>
                    <a:pt x="49" y="155"/>
                  </a:lnTo>
                  <a:lnTo>
                    <a:pt x="43" y="151"/>
                  </a:lnTo>
                  <a:lnTo>
                    <a:pt x="31" y="143"/>
                  </a:lnTo>
                  <a:lnTo>
                    <a:pt x="22" y="134"/>
                  </a:lnTo>
                  <a:lnTo>
                    <a:pt x="14" y="125"/>
                  </a:lnTo>
                  <a:lnTo>
                    <a:pt x="8" y="114"/>
                  </a:lnTo>
                  <a:lnTo>
                    <a:pt x="3" y="102"/>
                  </a:lnTo>
                  <a:lnTo>
                    <a:pt x="1" y="90"/>
                  </a:lnTo>
                  <a:lnTo>
                    <a:pt x="0" y="77"/>
                  </a:lnTo>
                  <a:lnTo>
                    <a:pt x="0" y="64"/>
                  </a:lnTo>
                  <a:lnTo>
                    <a:pt x="2" y="56"/>
                  </a:lnTo>
                  <a:lnTo>
                    <a:pt x="5" y="49"/>
                  </a:lnTo>
                  <a:lnTo>
                    <a:pt x="8" y="42"/>
                  </a:lnTo>
                  <a:lnTo>
                    <a:pt x="13" y="35"/>
                  </a:lnTo>
                  <a:lnTo>
                    <a:pt x="18" y="28"/>
                  </a:lnTo>
                  <a:lnTo>
                    <a:pt x="24" y="23"/>
                  </a:lnTo>
                  <a:lnTo>
                    <a:pt x="30" y="16"/>
                  </a:lnTo>
                  <a:lnTo>
                    <a:pt x="36" y="11"/>
                  </a:lnTo>
                  <a:lnTo>
                    <a:pt x="42" y="9"/>
                  </a:lnTo>
                  <a:lnTo>
                    <a:pt x="48" y="6"/>
                  </a:lnTo>
                  <a:lnTo>
                    <a:pt x="55" y="3"/>
                  </a:lnTo>
                  <a:lnTo>
                    <a:pt x="63" y="1"/>
                  </a:lnTo>
                  <a:lnTo>
                    <a:pt x="69" y="0"/>
                  </a:lnTo>
                  <a:lnTo>
                    <a:pt x="74" y="1"/>
                  </a:lnTo>
                  <a:lnTo>
                    <a:pt x="78" y="6"/>
                  </a:lnTo>
                  <a:lnTo>
                    <a:pt x="78" y="15"/>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44" name="Freeform 30"/>
            <p:cNvSpPr>
              <a:spLocks/>
            </p:cNvSpPr>
            <p:nvPr/>
          </p:nvSpPr>
          <p:spPr bwMode="auto">
            <a:xfrm>
              <a:off x="4628" y="3705"/>
              <a:ext cx="91" cy="69"/>
            </a:xfrm>
            <a:custGeom>
              <a:avLst/>
              <a:gdLst>
                <a:gd name="T0" fmla="*/ 44 w 91"/>
                <a:gd name="T1" fmla="*/ 25 h 69"/>
                <a:gd name="T2" fmla="*/ 52 w 91"/>
                <a:gd name="T3" fmla="*/ 25 h 69"/>
                <a:gd name="T4" fmla="*/ 58 w 91"/>
                <a:gd name="T5" fmla="*/ 24 h 69"/>
                <a:gd name="T6" fmla="*/ 64 w 91"/>
                <a:gd name="T7" fmla="*/ 23 h 69"/>
                <a:gd name="T8" fmla="*/ 69 w 91"/>
                <a:gd name="T9" fmla="*/ 22 h 69"/>
                <a:gd name="T10" fmla="*/ 73 w 91"/>
                <a:gd name="T11" fmla="*/ 20 h 69"/>
                <a:gd name="T12" fmla="*/ 78 w 91"/>
                <a:gd name="T13" fmla="*/ 18 h 69"/>
                <a:gd name="T14" fmla="*/ 82 w 91"/>
                <a:gd name="T15" fmla="*/ 15 h 69"/>
                <a:gd name="T16" fmla="*/ 87 w 91"/>
                <a:gd name="T17" fmla="*/ 12 h 69"/>
                <a:gd name="T18" fmla="*/ 90 w 91"/>
                <a:gd name="T19" fmla="*/ 24 h 69"/>
                <a:gd name="T20" fmla="*/ 91 w 91"/>
                <a:gd name="T21" fmla="*/ 36 h 69"/>
                <a:gd name="T22" fmla="*/ 89 w 91"/>
                <a:gd name="T23" fmla="*/ 48 h 69"/>
                <a:gd name="T24" fmla="*/ 84 w 91"/>
                <a:gd name="T25" fmla="*/ 58 h 69"/>
                <a:gd name="T26" fmla="*/ 78 w 91"/>
                <a:gd name="T27" fmla="*/ 63 h 69"/>
                <a:gd name="T28" fmla="*/ 72 w 91"/>
                <a:gd name="T29" fmla="*/ 67 h 69"/>
                <a:gd name="T30" fmla="*/ 66 w 91"/>
                <a:gd name="T31" fmla="*/ 69 h 69"/>
                <a:gd name="T32" fmla="*/ 59 w 91"/>
                <a:gd name="T33" fmla="*/ 69 h 69"/>
                <a:gd name="T34" fmla="*/ 52 w 91"/>
                <a:gd name="T35" fmla="*/ 69 h 69"/>
                <a:gd name="T36" fmla="*/ 45 w 91"/>
                <a:gd name="T37" fmla="*/ 68 h 69"/>
                <a:gd name="T38" fmla="*/ 38 w 91"/>
                <a:gd name="T39" fmla="*/ 66 h 69"/>
                <a:gd name="T40" fmla="*/ 32 w 91"/>
                <a:gd name="T41" fmla="*/ 65 h 69"/>
                <a:gd name="T42" fmla="*/ 26 w 91"/>
                <a:gd name="T43" fmla="*/ 63 h 69"/>
                <a:gd name="T44" fmla="*/ 20 w 91"/>
                <a:gd name="T45" fmla="*/ 61 h 69"/>
                <a:gd name="T46" fmla="*/ 15 w 91"/>
                <a:gd name="T47" fmla="*/ 58 h 69"/>
                <a:gd name="T48" fmla="*/ 11 w 91"/>
                <a:gd name="T49" fmla="*/ 54 h 69"/>
                <a:gd name="T50" fmla="*/ 6 w 91"/>
                <a:gd name="T51" fmla="*/ 49 h 69"/>
                <a:gd name="T52" fmla="*/ 3 w 91"/>
                <a:gd name="T53" fmla="*/ 43 h 69"/>
                <a:gd name="T54" fmla="*/ 1 w 91"/>
                <a:gd name="T55" fmla="*/ 37 h 69"/>
                <a:gd name="T56" fmla="*/ 0 w 91"/>
                <a:gd name="T57" fmla="*/ 30 h 69"/>
                <a:gd name="T58" fmla="*/ 0 w 91"/>
                <a:gd name="T59" fmla="*/ 22 h 69"/>
                <a:gd name="T60" fmla="*/ 2 w 91"/>
                <a:gd name="T61" fmla="*/ 14 h 69"/>
                <a:gd name="T62" fmla="*/ 5 w 91"/>
                <a:gd name="T63" fmla="*/ 6 h 69"/>
                <a:gd name="T64" fmla="*/ 10 w 91"/>
                <a:gd name="T65" fmla="*/ 0 h 69"/>
                <a:gd name="T66" fmla="*/ 14 w 91"/>
                <a:gd name="T67" fmla="*/ 8 h 69"/>
                <a:gd name="T68" fmla="*/ 19 w 91"/>
                <a:gd name="T69" fmla="*/ 14 h 69"/>
                <a:gd name="T70" fmla="*/ 23 w 91"/>
                <a:gd name="T71" fmla="*/ 17 h 69"/>
                <a:gd name="T72" fmla="*/ 27 w 91"/>
                <a:gd name="T73" fmla="*/ 20 h 69"/>
                <a:gd name="T74" fmla="*/ 31 w 91"/>
                <a:gd name="T75" fmla="*/ 21 h 69"/>
                <a:gd name="T76" fmla="*/ 35 w 91"/>
                <a:gd name="T77" fmla="*/ 23 h 69"/>
                <a:gd name="T78" fmla="*/ 40 w 91"/>
                <a:gd name="T79" fmla="*/ 23 h 69"/>
                <a:gd name="T80" fmla="*/ 44 w 91"/>
                <a:gd name="T81" fmla="*/ 2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1" h="69">
                  <a:moveTo>
                    <a:pt x="44" y="25"/>
                  </a:moveTo>
                  <a:lnTo>
                    <a:pt x="52" y="25"/>
                  </a:lnTo>
                  <a:lnTo>
                    <a:pt x="58" y="24"/>
                  </a:lnTo>
                  <a:lnTo>
                    <a:pt x="64" y="23"/>
                  </a:lnTo>
                  <a:lnTo>
                    <a:pt x="69" y="22"/>
                  </a:lnTo>
                  <a:lnTo>
                    <a:pt x="73" y="20"/>
                  </a:lnTo>
                  <a:lnTo>
                    <a:pt x="78" y="18"/>
                  </a:lnTo>
                  <a:lnTo>
                    <a:pt x="82" y="15"/>
                  </a:lnTo>
                  <a:lnTo>
                    <a:pt x="87" y="12"/>
                  </a:lnTo>
                  <a:lnTo>
                    <a:pt x="90" y="24"/>
                  </a:lnTo>
                  <a:lnTo>
                    <a:pt x="91" y="36"/>
                  </a:lnTo>
                  <a:lnTo>
                    <a:pt x="89" y="48"/>
                  </a:lnTo>
                  <a:lnTo>
                    <a:pt x="84" y="58"/>
                  </a:lnTo>
                  <a:lnTo>
                    <a:pt x="78" y="63"/>
                  </a:lnTo>
                  <a:lnTo>
                    <a:pt x="72" y="67"/>
                  </a:lnTo>
                  <a:lnTo>
                    <a:pt x="66" y="69"/>
                  </a:lnTo>
                  <a:lnTo>
                    <a:pt x="59" y="69"/>
                  </a:lnTo>
                  <a:lnTo>
                    <a:pt x="52" y="69"/>
                  </a:lnTo>
                  <a:lnTo>
                    <a:pt x="45" y="68"/>
                  </a:lnTo>
                  <a:lnTo>
                    <a:pt x="38" y="66"/>
                  </a:lnTo>
                  <a:lnTo>
                    <a:pt x="32" y="65"/>
                  </a:lnTo>
                  <a:lnTo>
                    <a:pt x="26" y="63"/>
                  </a:lnTo>
                  <a:lnTo>
                    <a:pt x="20" y="61"/>
                  </a:lnTo>
                  <a:lnTo>
                    <a:pt x="15" y="58"/>
                  </a:lnTo>
                  <a:lnTo>
                    <a:pt x="11" y="54"/>
                  </a:lnTo>
                  <a:lnTo>
                    <a:pt x="6" y="49"/>
                  </a:lnTo>
                  <a:lnTo>
                    <a:pt x="3" y="43"/>
                  </a:lnTo>
                  <a:lnTo>
                    <a:pt x="1" y="37"/>
                  </a:lnTo>
                  <a:lnTo>
                    <a:pt x="0" y="30"/>
                  </a:lnTo>
                  <a:lnTo>
                    <a:pt x="0" y="22"/>
                  </a:lnTo>
                  <a:lnTo>
                    <a:pt x="2" y="14"/>
                  </a:lnTo>
                  <a:lnTo>
                    <a:pt x="5" y="6"/>
                  </a:lnTo>
                  <a:lnTo>
                    <a:pt x="10" y="0"/>
                  </a:lnTo>
                  <a:lnTo>
                    <a:pt x="14" y="8"/>
                  </a:lnTo>
                  <a:lnTo>
                    <a:pt x="19" y="14"/>
                  </a:lnTo>
                  <a:lnTo>
                    <a:pt x="23" y="17"/>
                  </a:lnTo>
                  <a:lnTo>
                    <a:pt x="27" y="20"/>
                  </a:lnTo>
                  <a:lnTo>
                    <a:pt x="31" y="21"/>
                  </a:lnTo>
                  <a:lnTo>
                    <a:pt x="35" y="23"/>
                  </a:lnTo>
                  <a:lnTo>
                    <a:pt x="40" y="23"/>
                  </a:lnTo>
                  <a:lnTo>
                    <a:pt x="44" y="25"/>
                  </a:lnTo>
                  <a:close/>
                </a:path>
              </a:pathLst>
            </a:custGeom>
            <a:solidFill>
              <a:srgbClr val="00D8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145" name="Group 35"/>
          <p:cNvGrpSpPr>
            <a:grpSpLocks noChangeAspect="1"/>
          </p:cNvGrpSpPr>
          <p:nvPr/>
        </p:nvGrpSpPr>
        <p:grpSpPr bwMode="auto">
          <a:xfrm flipH="1">
            <a:off x="6781007" y="4812911"/>
            <a:ext cx="1833563" cy="1447800"/>
            <a:chOff x="3216" y="3051"/>
            <a:chExt cx="1155" cy="912"/>
          </a:xfrm>
        </p:grpSpPr>
        <p:sp>
          <p:nvSpPr>
            <p:cNvPr id="6150" name="AutoShape 34"/>
            <p:cNvSpPr>
              <a:spLocks noChangeAspect="1" noChangeArrowheads="1" noTextEdit="1"/>
            </p:cNvSpPr>
            <p:nvPr/>
          </p:nvSpPr>
          <p:spPr bwMode="auto">
            <a:xfrm>
              <a:off x="3216" y="3051"/>
              <a:ext cx="1155" cy="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1" name="Freeform 36"/>
            <p:cNvSpPr>
              <a:spLocks/>
            </p:cNvSpPr>
            <p:nvPr/>
          </p:nvSpPr>
          <p:spPr bwMode="auto">
            <a:xfrm>
              <a:off x="3216" y="3051"/>
              <a:ext cx="1155" cy="912"/>
            </a:xfrm>
            <a:custGeom>
              <a:avLst/>
              <a:gdLst>
                <a:gd name="T0" fmla="*/ 797 w 1155"/>
                <a:gd name="T1" fmla="*/ 276 h 912"/>
                <a:gd name="T2" fmla="*/ 826 w 1155"/>
                <a:gd name="T3" fmla="*/ 301 h 912"/>
                <a:gd name="T4" fmla="*/ 837 w 1155"/>
                <a:gd name="T5" fmla="*/ 354 h 912"/>
                <a:gd name="T6" fmla="*/ 787 w 1155"/>
                <a:gd name="T7" fmla="*/ 438 h 912"/>
                <a:gd name="T8" fmla="*/ 730 w 1155"/>
                <a:gd name="T9" fmla="*/ 430 h 912"/>
                <a:gd name="T10" fmla="*/ 669 w 1155"/>
                <a:gd name="T11" fmla="*/ 484 h 912"/>
                <a:gd name="T12" fmla="*/ 586 w 1155"/>
                <a:gd name="T13" fmla="*/ 509 h 912"/>
                <a:gd name="T14" fmla="*/ 536 w 1155"/>
                <a:gd name="T15" fmla="*/ 568 h 912"/>
                <a:gd name="T16" fmla="*/ 613 w 1155"/>
                <a:gd name="T17" fmla="*/ 563 h 912"/>
                <a:gd name="T18" fmla="*/ 760 w 1155"/>
                <a:gd name="T19" fmla="*/ 474 h 912"/>
                <a:gd name="T20" fmla="*/ 1134 w 1155"/>
                <a:gd name="T21" fmla="*/ 540 h 912"/>
                <a:gd name="T22" fmla="*/ 1155 w 1155"/>
                <a:gd name="T23" fmla="*/ 580 h 912"/>
                <a:gd name="T24" fmla="*/ 1142 w 1155"/>
                <a:gd name="T25" fmla="*/ 627 h 912"/>
                <a:gd name="T26" fmla="*/ 1131 w 1155"/>
                <a:gd name="T27" fmla="*/ 683 h 912"/>
                <a:gd name="T28" fmla="*/ 1098 w 1155"/>
                <a:gd name="T29" fmla="*/ 731 h 912"/>
                <a:gd name="T30" fmla="*/ 984 w 1155"/>
                <a:gd name="T31" fmla="*/ 810 h 912"/>
                <a:gd name="T32" fmla="*/ 949 w 1155"/>
                <a:gd name="T33" fmla="*/ 910 h 912"/>
                <a:gd name="T34" fmla="*/ 890 w 1155"/>
                <a:gd name="T35" fmla="*/ 907 h 912"/>
                <a:gd name="T36" fmla="*/ 686 w 1155"/>
                <a:gd name="T37" fmla="*/ 779 h 912"/>
                <a:gd name="T38" fmla="*/ 655 w 1155"/>
                <a:gd name="T39" fmla="*/ 840 h 912"/>
                <a:gd name="T40" fmla="*/ 575 w 1155"/>
                <a:gd name="T41" fmla="*/ 812 h 912"/>
                <a:gd name="T42" fmla="*/ 561 w 1155"/>
                <a:gd name="T43" fmla="*/ 775 h 912"/>
                <a:gd name="T44" fmla="*/ 558 w 1155"/>
                <a:gd name="T45" fmla="*/ 820 h 912"/>
                <a:gd name="T46" fmla="*/ 526 w 1155"/>
                <a:gd name="T47" fmla="*/ 860 h 912"/>
                <a:gd name="T48" fmla="*/ 472 w 1155"/>
                <a:gd name="T49" fmla="*/ 849 h 912"/>
                <a:gd name="T50" fmla="*/ 417 w 1155"/>
                <a:gd name="T51" fmla="*/ 825 h 912"/>
                <a:gd name="T52" fmla="*/ 383 w 1155"/>
                <a:gd name="T53" fmla="*/ 859 h 912"/>
                <a:gd name="T54" fmla="*/ 347 w 1155"/>
                <a:gd name="T55" fmla="*/ 870 h 912"/>
                <a:gd name="T56" fmla="*/ 309 w 1155"/>
                <a:gd name="T57" fmla="*/ 894 h 912"/>
                <a:gd name="T58" fmla="*/ 263 w 1155"/>
                <a:gd name="T59" fmla="*/ 899 h 912"/>
                <a:gd name="T60" fmla="*/ 215 w 1155"/>
                <a:gd name="T61" fmla="*/ 876 h 912"/>
                <a:gd name="T62" fmla="*/ 179 w 1155"/>
                <a:gd name="T63" fmla="*/ 855 h 912"/>
                <a:gd name="T64" fmla="*/ 139 w 1155"/>
                <a:gd name="T65" fmla="*/ 860 h 912"/>
                <a:gd name="T66" fmla="*/ 109 w 1155"/>
                <a:gd name="T67" fmla="*/ 874 h 912"/>
                <a:gd name="T68" fmla="*/ 69 w 1155"/>
                <a:gd name="T69" fmla="*/ 875 h 912"/>
                <a:gd name="T70" fmla="*/ 32 w 1155"/>
                <a:gd name="T71" fmla="*/ 867 h 912"/>
                <a:gd name="T72" fmla="*/ 14 w 1155"/>
                <a:gd name="T73" fmla="*/ 864 h 912"/>
                <a:gd name="T74" fmla="*/ 11 w 1155"/>
                <a:gd name="T75" fmla="*/ 822 h 912"/>
                <a:gd name="T76" fmla="*/ 26 w 1155"/>
                <a:gd name="T77" fmla="*/ 789 h 912"/>
                <a:gd name="T78" fmla="*/ 17 w 1155"/>
                <a:gd name="T79" fmla="*/ 694 h 912"/>
                <a:gd name="T80" fmla="*/ 42 w 1155"/>
                <a:gd name="T81" fmla="*/ 652 h 912"/>
                <a:gd name="T82" fmla="*/ 56 w 1155"/>
                <a:gd name="T83" fmla="*/ 493 h 912"/>
                <a:gd name="T84" fmla="*/ 105 w 1155"/>
                <a:gd name="T85" fmla="*/ 419 h 912"/>
                <a:gd name="T86" fmla="*/ 134 w 1155"/>
                <a:gd name="T87" fmla="*/ 371 h 912"/>
                <a:gd name="T88" fmla="*/ 176 w 1155"/>
                <a:gd name="T89" fmla="*/ 349 h 912"/>
                <a:gd name="T90" fmla="*/ 140 w 1155"/>
                <a:gd name="T91" fmla="*/ 288 h 912"/>
                <a:gd name="T92" fmla="*/ 107 w 1155"/>
                <a:gd name="T93" fmla="*/ 249 h 912"/>
                <a:gd name="T94" fmla="*/ 101 w 1155"/>
                <a:gd name="T95" fmla="*/ 190 h 912"/>
                <a:gd name="T96" fmla="*/ 119 w 1155"/>
                <a:gd name="T97" fmla="*/ 180 h 912"/>
                <a:gd name="T98" fmla="*/ 140 w 1155"/>
                <a:gd name="T99" fmla="*/ 75 h 912"/>
                <a:gd name="T100" fmla="*/ 199 w 1155"/>
                <a:gd name="T101" fmla="*/ 28 h 912"/>
                <a:gd name="T102" fmla="*/ 249 w 1155"/>
                <a:gd name="T103" fmla="*/ 9 h 912"/>
                <a:gd name="T104" fmla="*/ 308 w 1155"/>
                <a:gd name="T105" fmla="*/ 0 h 912"/>
                <a:gd name="T106" fmla="*/ 370 w 1155"/>
                <a:gd name="T107" fmla="*/ 5 h 912"/>
                <a:gd name="T108" fmla="*/ 421 w 1155"/>
                <a:gd name="T109" fmla="*/ 28 h 912"/>
                <a:gd name="T110" fmla="*/ 451 w 1155"/>
                <a:gd name="T111" fmla="*/ 83 h 912"/>
                <a:gd name="T112" fmla="*/ 474 w 1155"/>
                <a:gd name="T113" fmla="*/ 275 h 912"/>
                <a:gd name="T114" fmla="*/ 470 w 1155"/>
                <a:gd name="T115" fmla="*/ 314 h 912"/>
                <a:gd name="T116" fmla="*/ 515 w 1155"/>
                <a:gd name="T117" fmla="*/ 360 h 912"/>
                <a:gd name="T118" fmla="*/ 572 w 1155"/>
                <a:gd name="T119" fmla="*/ 388 h 912"/>
                <a:gd name="T120" fmla="*/ 642 w 1155"/>
                <a:gd name="T121" fmla="*/ 379 h 912"/>
                <a:gd name="T122" fmla="*/ 655 w 1155"/>
                <a:gd name="T123" fmla="*/ 293 h 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5" h="912">
                  <a:moveTo>
                    <a:pt x="655" y="293"/>
                  </a:moveTo>
                  <a:lnTo>
                    <a:pt x="777" y="257"/>
                  </a:lnTo>
                  <a:lnTo>
                    <a:pt x="783" y="259"/>
                  </a:lnTo>
                  <a:lnTo>
                    <a:pt x="787" y="262"/>
                  </a:lnTo>
                  <a:lnTo>
                    <a:pt x="791" y="266"/>
                  </a:lnTo>
                  <a:lnTo>
                    <a:pt x="794" y="271"/>
                  </a:lnTo>
                  <a:lnTo>
                    <a:pt x="797" y="276"/>
                  </a:lnTo>
                  <a:lnTo>
                    <a:pt x="801" y="280"/>
                  </a:lnTo>
                  <a:lnTo>
                    <a:pt x="807" y="283"/>
                  </a:lnTo>
                  <a:lnTo>
                    <a:pt x="814" y="285"/>
                  </a:lnTo>
                  <a:lnTo>
                    <a:pt x="818" y="289"/>
                  </a:lnTo>
                  <a:lnTo>
                    <a:pt x="821" y="293"/>
                  </a:lnTo>
                  <a:lnTo>
                    <a:pt x="824" y="297"/>
                  </a:lnTo>
                  <a:lnTo>
                    <a:pt x="826" y="301"/>
                  </a:lnTo>
                  <a:lnTo>
                    <a:pt x="829" y="306"/>
                  </a:lnTo>
                  <a:lnTo>
                    <a:pt x="832" y="310"/>
                  </a:lnTo>
                  <a:lnTo>
                    <a:pt x="834" y="315"/>
                  </a:lnTo>
                  <a:lnTo>
                    <a:pt x="835" y="320"/>
                  </a:lnTo>
                  <a:lnTo>
                    <a:pt x="838" y="331"/>
                  </a:lnTo>
                  <a:lnTo>
                    <a:pt x="839" y="343"/>
                  </a:lnTo>
                  <a:lnTo>
                    <a:pt x="837" y="354"/>
                  </a:lnTo>
                  <a:lnTo>
                    <a:pt x="833" y="365"/>
                  </a:lnTo>
                  <a:lnTo>
                    <a:pt x="828" y="369"/>
                  </a:lnTo>
                  <a:lnTo>
                    <a:pt x="825" y="374"/>
                  </a:lnTo>
                  <a:lnTo>
                    <a:pt x="824" y="379"/>
                  </a:lnTo>
                  <a:lnTo>
                    <a:pt x="824" y="385"/>
                  </a:lnTo>
                  <a:lnTo>
                    <a:pt x="796" y="437"/>
                  </a:lnTo>
                  <a:lnTo>
                    <a:pt x="787" y="438"/>
                  </a:lnTo>
                  <a:lnTo>
                    <a:pt x="779" y="438"/>
                  </a:lnTo>
                  <a:lnTo>
                    <a:pt x="770" y="437"/>
                  </a:lnTo>
                  <a:lnTo>
                    <a:pt x="763" y="435"/>
                  </a:lnTo>
                  <a:lnTo>
                    <a:pt x="754" y="434"/>
                  </a:lnTo>
                  <a:lnTo>
                    <a:pt x="746" y="432"/>
                  </a:lnTo>
                  <a:lnTo>
                    <a:pt x="738" y="431"/>
                  </a:lnTo>
                  <a:lnTo>
                    <a:pt x="730" y="430"/>
                  </a:lnTo>
                  <a:lnTo>
                    <a:pt x="723" y="440"/>
                  </a:lnTo>
                  <a:lnTo>
                    <a:pt x="716" y="449"/>
                  </a:lnTo>
                  <a:lnTo>
                    <a:pt x="707" y="458"/>
                  </a:lnTo>
                  <a:lnTo>
                    <a:pt x="698" y="465"/>
                  </a:lnTo>
                  <a:lnTo>
                    <a:pt x="689" y="472"/>
                  </a:lnTo>
                  <a:lnTo>
                    <a:pt x="679" y="478"/>
                  </a:lnTo>
                  <a:lnTo>
                    <a:pt x="669" y="484"/>
                  </a:lnTo>
                  <a:lnTo>
                    <a:pt x="657" y="488"/>
                  </a:lnTo>
                  <a:lnTo>
                    <a:pt x="646" y="493"/>
                  </a:lnTo>
                  <a:lnTo>
                    <a:pt x="635" y="497"/>
                  </a:lnTo>
                  <a:lnTo>
                    <a:pt x="623" y="500"/>
                  </a:lnTo>
                  <a:lnTo>
                    <a:pt x="611" y="503"/>
                  </a:lnTo>
                  <a:lnTo>
                    <a:pt x="598" y="506"/>
                  </a:lnTo>
                  <a:lnTo>
                    <a:pt x="586" y="509"/>
                  </a:lnTo>
                  <a:lnTo>
                    <a:pt x="574" y="511"/>
                  </a:lnTo>
                  <a:lnTo>
                    <a:pt x="563" y="513"/>
                  </a:lnTo>
                  <a:lnTo>
                    <a:pt x="535" y="513"/>
                  </a:lnTo>
                  <a:lnTo>
                    <a:pt x="534" y="527"/>
                  </a:lnTo>
                  <a:lnTo>
                    <a:pt x="536" y="541"/>
                  </a:lnTo>
                  <a:lnTo>
                    <a:pt x="538" y="555"/>
                  </a:lnTo>
                  <a:lnTo>
                    <a:pt x="536" y="568"/>
                  </a:lnTo>
                  <a:lnTo>
                    <a:pt x="546" y="566"/>
                  </a:lnTo>
                  <a:lnTo>
                    <a:pt x="557" y="565"/>
                  </a:lnTo>
                  <a:lnTo>
                    <a:pt x="567" y="563"/>
                  </a:lnTo>
                  <a:lnTo>
                    <a:pt x="579" y="562"/>
                  </a:lnTo>
                  <a:lnTo>
                    <a:pt x="590" y="561"/>
                  </a:lnTo>
                  <a:lnTo>
                    <a:pt x="602" y="561"/>
                  </a:lnTo>
                  <a:lnTo>
                    <a:pt x="613" y="563"/>
                  </a:lnTo>
                  <a:lnTo>
                    <a:pt x="624" y="565"/>
                  </a:lnTo>
                  <a:lnTo>
                    <a:pt x="742" y="482"/>
                  </a:lnTo>
                  <a:lnTo>
                    <a:pt x="745" y="480"/>
                  </a:lnTo>
                  <a:lnTo>
                    <a:pt x="749" y="478"/>
                  </a:lnTo>
                  <a:lnTo>
                    <a:pt x="752" y="477"/>
                  </a:lnTo>
                  <a:lnTo>
                    <a:pt x="756" y="475"/>
                  </a:lnTo>
                  <a:lnTo>
                    <a:pt x="760" y="474"/>
                  </a:lnTo>
                  <a:lnTo>
                    <a:pt x="765" y="473"/>
                  </a:lnTo>
                  <a:lnTo>
                    <a:pt x="772" y="473"/>
                  </a:lnTo>
                  <a:lnTo>
                    <a:pt x="779" y="473"/>
                  </a:lnTo>
                  <a:lnTo>
                    <a:pt x="1120" y="533"/>
                  </a:lnTo>
                  <a:lnTo>
                    <a:pt x="1124" y="535"/>
                  </a:lnTo>
                  <a:lnTo>
                    <a:pt x="1130" y="537"/>
                  </a:lnTo>
                  <a:lnTo>
                    <a:pt x="1134" y="540"/>
                  </a:lnTo>
                  <a:lnTo>
                    <a:pt x="1139" y="543"/>
                  </a:lnTo>
                  <a:lnTo>
                    <a:pt x="1143" y="546"/>
                  </a:lnTo>
                  <a:lnTo>
                    <a:pt x="1146" y="550"/>
                  </a:lnTo>
                  <a:lnTo>
                    <a:pt x="1149" y="554"/>
                  </a:lnTo>
                  <a:lnTo>
                    <a:pt x="1151" y="559"/>
                  </a:lnTo>
                  <a:lnTo>
                    <a:pt x="1154" y="569"/>
                  </a:lnTo>
                  <a:lnTo>
                    <a:pt x="1155" y="580"/>
                  </a:lnTo>
                  <a:lnTo>
                    <a:pt x="1155" y="590"/>
                  </a:lnTo>
                  <a:lnTo>
                    <a:pt x="1154" y="601"/>
                  </a:lnTo>
                  <a:lnTo>
                    <a:pt x="1152" y="606"/>
                  </a:lnTo>
                  <a:lnTo>
                    <a:pt x="1150" y="612"/>
                  </a:lnTo>
                  <a:lnTo>
                    <a:pt x="1148" y="617"/>
                  </a:lnTo>
                  <a:lnTo>
                    <a:pt x="1145" y="622"/>
                  </a:lnTo>
                  <a:lnTo>
                    <a:pt x="1142" y="627"/>
                  </a:lnTo>
                  <a:lnTo>
                    <a:pt x="1139" y="632"/>
                  </a:lnTo>
                  <a:lnTo>
                    <a:pt x="1134" y="636"/>
                  </a:lnTo>
                  <a:lnTo>
                    <a:pt x="1130" y="641"/>
                  </a:lnTo>
                  <a:lnTo>
                    <a:pt x="1130" y="651"/>
                  </a:lnTo>
                  <a:lnTo>
                    <a:pt x="1130" y="661"/>
                  </a:lnTo>
                  <a:lnTo>
                    <a:pt x="1131" y="672"/>
                  </a:lnTo>
                  <a:lnTo>
                    <a:pt x="1131" y="683"/>
                  </a:lnTo>
                  <a:lnTo>
                    <a:pt x="1130" y="693"/>
                  </a:lnTo>
                  <a:lnTo>
                    <a:pt x="1128" y="704"/>
                  </a:lnTo>
                  <a:lnTo>
                    <a:pt x="1123" y="713"/>
                  </a:lnTo>
                  <a:lnTo>
                    <a:pt x="1117" y="721"/>
                  </a:lnTo>
                  <a:lnTo>
                    <a:pt x="1109" y="726"/>
                  </a:lnTo>
                  <a:lnTo>
                    <a:pt x="1104" y="729"/>
                  </a:lnTo>
                  <a:lnTo>
                    <a:pt x="1098" y="731"/>
                  </a:lnTo>
                  <a:lnTo>
                    <a:pt x="1093" y="733"/>
                  </a:lnTo>
                  <a:lnTo>
                    <a:pt x="1088" y="734"/>
                  </a:lnTo>
                  <a:lnTo>
                    <a:pt x="1083" y="735"/>
                  </a:lnTo>
                  <a:lnTo>
                    <a:pt x="1077" y="735"/>
                  </a:lnTo>
                  <a:lnTo>
                    <a:pt x="1071" y="735"/>
                  </a:lnTo>
                  <a:lnTo>
                    <a:pt x="1055" y="726"/>
                  </a:lnTo>
                  <a:lnTo>
                    <a:pt x="984" y="810"/>
                  </a:lnTo>
                  <a:lnTo>
                    <a:pt x="984" y="884"/>
                  </a:lnTo>
                  <a:lnTo>
                    <a:pt x="980" y="890"/>
                  </a:lnTo>
                  <a:lnTo>
                    <a:pt x="975" y="895"/>
                  </a:lnTo>
                  <a:lnTo>
                    <a:pt x="970" y="900"/>
                  </a:lnTo>
                  <a:lnTo>
                    <a:pt x="964" y="904"/>
                  </a:lnTo>
                  <a:lnTo>
                    <a:pt x="957" y="907"/>
                  </a:lnTo>
                  <a:lnTo>
                    <a:pt x="949" y="910"/>
                  </a:lnTo>
                  <a:lnTo>
                    <a:pt x="941" y="911"/>
                  </a:lnTo>
                  <a:lnTo>
                    <a:pt x="934" y="912"/>
                  </a:lnTo>
                  <a:lnTo>
                    <a:pt x="925" y="912"/>
                  </a:lnTo>
                  <a:lnTo>
                    <a:pt x="916" y="912"/>
                  </a:lnTo>
                  <a:lnTo>
                    <a:pt x="907" y="911"/>
                  </a:lnTo>
                  <a:lnTo>
                    <a:pt x="899" y="909"/>
                  </a:lnTo>
                  <a:lnTo>
                    <a:pt x="890" y="907"/>
                  </a:lnTo>
                  <a:lnTo>
                    <a:pt x="883" y="903"/>
                  </a:lnTo>
                  <a:lnTo>
                    <a:pt x="876" y="899"/>
                  </a:lnTo>
                  <a:lnTo>
                    <a:pt x="870" y="893"/>
                  </a:lnTo>
                  <a:lnTo>
                    <a:pt x="869" y="807"/>
                  </a:lnTo>
                  <a:lnTo>
                    <a:pt x="689" y="760"/>
                  </a:lnTo>
                  <a:lnTo>
                    <a:pt x="688" y="769"/>
                  </a:lnTo>
                  <a:lnTo>
                    <a:pt x="686" y="779"/>
                  </a:lnTo>
                  <a:lnTo>
                    <a:pt x="686" y="790"/>
                  </a:lnTo>
                  <a:lnTo>
                    <a:pt x="685" y="801"/>
                  </a:lnTo>
                  <a:lnTo>
                    <a:pt x="683" y="811"/>
                  </a:lnTo>
                  <a:lnTo>
                    <a:pt x="680" y="821"/>
                  </a:lnTo>
                  <a:lnTo>
                    <a:pt x="675" y="830"/>
                  </a:lnTo>
                  <a:lnTo>
                    <a:pt x="667" y="839"/>
                  </a:lnTo>
                  <a:lnTo>
                    <a:pt x="655" y="840"/>
                  </a:lnTo>
                  <a:lnTo>
                    <a:pt x="642" y="841"/>
                  </a:lnTo>
                  <a:lnTo>
                    <a:pt x="629" y="840"/>
                  </a:lnTo>
                  <a:lnTo>
                    <a:pt x="616" y="838"/>
                  </a:lnTo>
                  <a:lnTo>
                    <a:pt x="604" y="835"/>
                  </a:lnTo>
                  <a:lnTo>
                    <a:pt x="594" y="829"/>
                  </a:lnTo>
                  <a:lnTo>
                    <a:pt x="583" y="822"/>
                  </a:lnTo>
                  <a:lnTo>
                    <a:pt x="575" y="812"/>
                  </a:lnTo>
                  <a:lnTo>
                    <a:pt x="573" y="801"/>
                  </a:lnTo>
                  <a:lnTo>
                    <a:pt x="574" y="790"/>
                  </a:lnTo>
                  <a:lnTo>
                    <a:pt x="575" y="779"/>
                  </a:lnTo>
                  <a:lnTo>
                    <a:pt x="572" y="769"/>
                  </a:lnTo>
                  <a:lnTo>
                    <a:pt x="568" y="771"/>
                  </a:lnTo>
                  <a:lnTo>
                    <a:pt x="564" y="773"/>
                  </a:lnTo>
                  <a:lnTo>
                    <a:pt x="561" y="775"/>
                  </a:lnTo>
                  <a:lnTo>
                    <a:pt x="557" y="778"/>
                  </a:lnTo>
                  <a:lnTo>
                    <a:pt x="554" y="781"/>
                  </a:lnTo>
                  <a:lnTo>
                    <a:pt x="552" y="784"/>
                  </a:lnTo>
                  <a:lnTo>
                    <a:pt x="550" y="787"/>
                  </a:lnTo>
                  <a:lnTo>
                    <a:pt x="548" y="790"/>
                  </a:lnTo>
                  <a:lnTo>
                    <a:pt x="555" y="805"/>
                  </a:lnTo>
                  <a:lnTo>
                    <a:pt x="558" y="820"/>
                  </a:lnTo>
                  <a:lnTo>
                    <a:pt x="556" y="835"/>
                  </a:lnTo>
                  <a:lnTo>
                    <a:pt x="548" y="847"/>
                  </a:lnTo>
                  <a:lnTo>
                    <a:pt x="546" y="852"/>
                  </a:lnTo>
                  <a:lnTo>
                    <a:pt x="542" y="855"/>
                  </a:lnTo>
                  <a:lnTo>
                    <a:pt x="538" y="857"/>
                  </a:lnTo>
                  <a:lnTo>
                    <a:pt x="532" y="859"/>
                  </a:lnTo>
                  <a:lnTo>
                    <a:pt x="526" y="860"/>
                  </a:lnTo>
                  <a:lnTo>
                    <a:pt x="520" y="861"/>
                  </a:lnTo>
                  <a:lnTo>
                    <a:pt x="515" y="862"/>
                  </a:lnTo>
                  <a:lnTo>
                    <a:pt x="510" y="862"/>
                  </a:lnTo>
                  <a:lnTo>
                    <a:pt x="500" y="860"/>
                  </a:lnTo>
                  <a:lnTo>
                    <a:pt x="490" y="857"/>
                  </a:lnTo>
                  <a:lnTo>
                    <a:pt x="481" y="854"/>
                  </a:lnTo>
                  <a:lnTo>
                    <a:pt x="472" y="849"/>
                  </a:lnTo>
                  <a:lnTo>
                    <a:pt x="464" y="845"/>
                  </a:lnTo>
                  <a:lnTo>
                    <a:pt x="455" y="839"/>
                  </a:lnTo>
                  <a:lnTo>
                    <a:pt x="448" y="832"/>
                  </a:lnTo>
                  <a:lnTo>
                    <a:pt x="440" y="824"/>
                  </a:lnTo>
                  <a:lnTo>
                    <a:pt x="429" y="821"/>
                  </a:lnTo>
                  <a:lnTo>
                    <a:pt x="422" y="821"/>
                  </a:lnTo>
                  <a:lnTo>
                    <a:pt x="417" y="825"/>
                  </a:lnTo>
                  <a:lnTo>
                    <a:pt x="413" y="831"/>
                  </a:lnTo>
                  <a:lnTo>
                    <a:pt x="410" y="839"/>
                  </a:lnTo>
                  <a:lnTo>
                    <a:pt x="407" y="846"/>
                  </a:lnTo>
                  <a:lnTo>
                    <a:pt x="402" y="853"/>
                  </a:lnTo>
                  <a:lnTo>
                    <a:pt x="395" y="856"/>
                  </a:lnTo>
                  <a:lnTo>
                    <a:pt x="389" y="858"/>
                  </a:lnTo>
                  <a:lnTo>
                    <a:pt x="383" y="859"/>
                  </a:lnTo>
                  <a:lnTo>
                    <a:pt x="378" y="859"/>
                  </a:lnTo>
                  <a:lnTo>
                    <a:pt x="372" y="858"/>
                  </a:lnTo>
                  <a:lnTo>
                    <a:pt x="367" y="858"/>
                  </a:lnTo>
                  <a:lnTo>
                    <a:pt x="361" y="859"/>
                  </a:lnTo>
                  <a:lnTo>
                    <a:pt x="356" y="861"/>
                  </a:lnTo>
                  <a:lnTo>
                    <a:pt x="352" y="866"/>
                  </a:lnTo>
                  <a:lnTo>
                    <a:pt x="347" y="870"/>
                  </a:lnTo>
                  <a:lnTo>
                    <a:pt x="343" y="875"/>
                  </a:lnTo>
                  <a:lnTo>
                    <a:pt x="337" y="879"/>
                  </a:lnTo>
                  <a:lnTo>
                    <a:pt x="332" y="883"/>
                  </a:lnTo>
                  <a:lnTo>
                    <a:pt x="327" y="886"/>
                  </a:lnTo>
                  <a:lnTo>
                    <a:pt x="321" y="889"/>
                  </a:lnTo>
                  <a:lnTo>
                    <a:pt x="315" y="892"/>
                  </a:lnTo>
                  <a:lnTo>
                    <a:pt x="309" y="894"/>
                  </a:lnTo>
                  <a:lnTo>
                    <a:pt x="303" y="896"/>
                  </a:lnTo>
                  <a:lnTo>
                    <a:pt x="296" y="898"/>
                  </a:lnTo>
                  <a:lnTo>
                    <a:pt x="290" y="899"/>
                  </a:lnTo>
                  <a:lnTo>
                    <a:pt x="283" y="900"/>
                  </a:lnTo>
                  <a:lnTo>
                    <a:pt x="277" y="900"/>
                  </a:lnTo>
                  <a:lnTo>
                    <a:pt x="269" y="900"/>
                  </a:lnTo>
                  <a:lnTo>
                    <a:pt x="263" y="899"/>
                  </a:lnTo>
                  <a:lnTo>
                    <a:pt x="256" y="898"/>
                  </a:lnTo>
                  <a:lnTo>
                    <a:pt x="248" y="895"/>
                  </a:lnTo>
                  <a:lnTo>
                    <a:pt x="240" y="893"/>
                  </a:lnTo>
                  <a:lnTo>
                    <a:pt x="233" y="890"/>
                  </a:lnTo>
                  <a:lnTo>
                    <a:pt x="226" y="886"/>
                  </a:lnTo>
                  <a:lnTo>
                    <a:pt x="220" y="881"/>
                  </a:lnTo>
                  <a:lnTo>
                    <a:pt x="215" y="876"/>
                  </a:lnTo>
                  <a:lnTo>
                    <a:pt x="211" y="869"/>
                  </a:lnTo>
                  <a:lnTo>
                    <a:pt x="209" y="862"/>
                  </a:lnTo>
                  <a:lnTo>
                    <a:pt x="209" y="852"/>
                  </a:lnTo>
                  <a:lnTo>
                    <a:pt x="201" y="849"/>
                  </a:lnTo>
                  <a:lnTo>
                    <a:pt x="194" y="849"/>
                  </a:lnTo>
                  <a:lnTo>
                    <a:pt x="187" y="852"/>
                  </a:lnTo>
                  <a:lnTo>
                    <a:pt x="179" y="855"/>
                  </a:lnTo>
                  <a:lnTo>
                    <a:pt x="172" y="858"/>
                  </a:lnTo>
                  <a:lnTo>
                    <a:pt x="163" y="859"/>
                  </a:lnTo>
                  <a:lnTo>
                    <a:pt x="155" y="856"/>
                  </a:lnTo>
                  <a:lnTo>
                    <a:pt x="146" y="850"/>
                  </a:lnTo>
                  <a:lnTo>
                    <a:pt x="144" y="853"/>
                  </a:lnTo>
                  <a:lnTo>
                    <a:pt x="141" y="857"/>
                  </a:lnTo>
                  <a:lnTo>
                    <a:pt x="139" y="860"/>
                  </a:lnTo>
                  <a:lnTo>
                    <a:pt x="136" y="863"/>
                  </a:lnTo>
                  <a:lnTo>
                    <a:pt x="133" y="867"/>
                  </a:lnTo>
                  <a:lnTo>
                    <a:pt x="129" y="869"/>
                  </a:lnTo>
                  <a:lnTo>
                    <a:pt x="125" y="871"/>
                  </a:lnTo>
                  <a:lnTo>
                    <a:pt x="121" y="873"/>
                  </a:lnTo>
                  <a:lnTo>
                    <a:pt x="115" y="875"/>
                  </a:lnTo>
                  <a:lnTo>
                    <a:pt x="109" y="874"/>
                  </a:lnTo>
                  <a:lnTo>
                    <a:pt x="103" y="872"/>
                  </a:lnTo>
                  <a:lnTo>
                    <a:pt x="97" y="870"/>
                  </a:lnTo>
                  <a:lnTo>
                    <a:pt x="91" y="868"/>
                  </a:lnTo>
                  <a:lnTo>
                    <a:pt x="86" y="867"/>
                  </a:lnTo>
                  <a:lnTo>
                    <a:pt x="81" y="869"/>
                  </a:lnTo>
                  <a:lnTo>
                    <a:pt x="75" y="875"/>
                  </a:lnTo>
                  <a:lnTo>
                    <a:pt x="69" y="875"/>
                  </a:lnTo>
                  <a:lnTo>
                    <a:pt x="63" y="873"/>
                  </a:lnTo>
                  <a:lnTo>
                    <a:pt x="58" y="870"/>
                  </a:lnTo>
                  <a:lnTo>
                    <a:pt x="53" y="866"/>
                  </a:lnTo>
                  <a:lnTo>
                    <a:pt x="48" y="863"/>
                  </a:lnTo>
                  <a:lnTo>
                    <a:pt x="43" y="861"/>
                  </a:lnTo>
                  <a:lnTo>
                    <a:pt x="38" y="862"/>
                  </a:lnTo>
                  <a:lnTo>
                    <a:pt x="32" y="867"/>
                  </a:lnTo>
                  <a:lnTo>
                    <a:pt x="29" y="868"/>
                  </a:lnTo>
                  <a:lnTo>
                    <a:pt x="26" y="868"/>
                  </a:lnTo>
                  <a:lnTo>
                    <a:pt x="23" y="868"/>
                  </a:lnTo>
                  <a:lnTo>
                    <a:pt x="21" y="868"/>
                  </a:lnTo>
                  <a:lnTo>
                    <a:pt x="19" y="867"/>
                  </a:lnTo>
                  <a:lnTo>
                    <a:pt x="16" y="865"/>
                  </a:lnTo>
                  <a:lnTo>
                    <a:pt x="14" y="864"/>
                  </a:lnTo>
                  <a:lnTo>
                    <a:pt x="11" y="862"/>
                  </a:lnTo>
                  <a:lnTo>
                    <a:pt x="6" y="855"/>
                  </a:lnTo>
                  <a:lnTo>
                    <a:pt x="3" y="847"/>
                  </a:lnTo>
                  <a:lnTo>
                    <a:pt x="0" y="838"/>
                  </a:lnTo>
                  <a:lnTo>
                    <a:pt x="2" y="829"/>
                  </a:lnTo>
                  <a:lnTo>
                    <a:pt x="6" y="825"/>
                  </a:lnTo>
                  <a:lnTo>
                    <a:pt x="11" y="822"/>
                  </a:lnTo>
                  <a:lnTo>
                    <a:pt x="15" y="818"/>
                  </a:lnTo>
                  <a:lnTo>
                    <a:pt x="20" y="815"/>
                  </a:lnTo>
                  <a:lnTo>
                    <a:pt x="24" y="812"/>
                  </a:lnTo>
                  <a:lnTo>
                    <a:pt x="29" y="808"/>
                  </a:lnTo>
                  <a:lnTo>
                    <a:pt x="33" y="804"/>
                  </a:lnTo>
                  <a:lnTo>
                    <a:pt x="37" y="800"/>
                  </a:lnTo>
                  <a:lnTo>
                    <a:pt x="26" y="789"/>
                  </a:lnTo>
                  <a:lnTo>
                    <a:pt x="19" y="777"/>
                  </a:lnTo>
                  <a:lnTo>
                    <a:pt x="13" y="764"/>
                  </a:lnTo>
                  <a:lnTo>
                    <a:pt x="10" y="750"/>
                  </a:lnTo>
                  <a:lnTo>
                    <a:pt x="9" y="735"/>
                  </a:lnTo>
                  <a:lnTo>
                    <a:pt x="10" y="721"/>
                  </a:lnTo>
                  <a:lnTo>
                    <a:pt x="13" y="707"/>
                  </a:lnTo>
                  <a:lnTo>
                    <a:pt x="17" y="694"/>
                  </a:lnTo>
                  <a:lnTo>
                    <a:pt x="20" y="688"/>
                  </a:lnTo>
                  <a:lnTo>
                    <a:pt x="23" y="682"/>
                  </a:lnTo>
                  <a:lnTo>
                    <a:pt x="26" y="675"/>
                  </a:lnTo>
                  <a:lnTo>
                    <a:pt x="29" y="669"/>
                  </a:lnTo>
                  <a:lnTo>
                    <a:pt x="33" y="663"/>
                  </a:lnTo>
                  <a:lnTo>
                    <a:pt x="37" y="658"/>
                  </a:lnTo>
                  <a:lnTo>
                    <a:pt x="42" y="652"/>
                  </a:lnTo>
                  <a:lnTo>
                    <a:pt x="48" y="648"/>
                  </a:lnTo>
                  <a:lnTo>
                    <a:pt x="48" y="622"/>
                  </a:lnTo>
                  <a:lnTo>
                    <a:pt x="47" y="596"/>
                  </a:lnTo>
                  <a:lnTo>
                    <a:pt x="47" y="570"/>
                  </a:lnTo>
                  <a:lnTo>
                    <a:pt x="48" y="543"/>
                  </a:lnTo>
                  <a:lnTo>
                    <a:pt x="51" y="518"/>
                  </a:lnTo>
                  <a:lnTo>
                    <a:pt x="56" y="493"/>
                  </a:lnTo>
                  <a:lnTo>
                    <a:pt x="65" y="470"/>
                  </a:lnTo>
                  <a:lnTo>
                    <a:pt x="78" y="448"/>
                  </a:lnTo>
                  <a:lnTo>
                    <a:pt x="82" y="442"/>
                  </a:lnTo>
                  <a:lnTo>
                    <a:pt x="87" y="436"/>
                  </a:lnTo>
                  <a:lnTo>
                    <a:pt x="93" y="430"/>
                  </a:lnTo>
                  <a:lnTo>
                    <a:pt x="98" y="424"/>
                  </a:lnTo>
                  <a:lnTo>
                    <a:pt x="105" y="419"/>
                  </a:lnTo>
                  <a:lnTo>
                    <a:pt x="112" y="414"/>
                  </a:lnTo>
                  <a:lnTo>
                    <a:pt x="118" y="409"/>
                  </a:lnTo>
                  <a:lnTo>
                    <a:pt x="124" y="404"/>
                  </a:lnTo>
                  <a:lnTo>
                    <a:pt x="125" y="395"/>
                  </a:lnTo>
                  <a:lnTo>
                    <a:pt x="126" y="386"/>
                  </a:lnTo>
                  <a:lnTo>
                    <a:pt x="129" y="378"/>
                  </a:lnTo>
                  <a:lnTo>
                    <a:pt x="134" y="371"/>
                  </a:lnTo>
                  <a:lnTo>
                    <a:pt x="140" y="368"/>
                  </a:lnTo>
                  <a:lnTo>
                    <a:pt x="146" y="364"/>
                  </a:lnTo>
                  <a:lnTo>
                    <a:pt x="152" y="361"/>
                  </a:lnTo>
                  <a:lnTo>
                    <a:pt x="158" y="358"/>
                  </a:lnTo>
                  <a:lnTo>
                    <a:pt x="164" y="355"/>
                  </a:lnTo>
                  <a:lnTo>
                    <a:pt x="170" y="352"/>
                  </a:lnTo>
                  <a:lnTo>
                    <a:pt x="176" y="349"/>
                  </a:lnTo>
                  <a:lnTo>
                    <a:pt x="182" y="347"/>
                  </a:lnTo>
                  <a:lnTo>
                    <a:pt x="172" y="339"/>
                  </a:lnTo>
                  <a:lnTo>
                    <a:pt x="163" y="330"/>
                  </a:lnTo>
                  <a:lnTo>
                    <a:pt x="156" y="320"/>
                  </a:lnTo>
                  <a:lnTo>
                    <a:pt x="150" y="309"/>
                  </a:lnTo>
                  <a:lnTo>
                    <a:pt x="145" y="299"/>
                  </a:lnTo>
                  <a:lnTo>
                    <a:pt x="140" y="288"/>
                  </a:lnTo>
                  <a:lnTo>
                    <a:pt x="135" y="277"/>
                  </a:lnTo>
                  <a:lnTo>
                    <a:pt x="131" y="267"/>
                  </a:lnTo>
                  <a:lnTo>
                    <a:pt x="125" y="265"/>
                  </a:lnTo>
                  <a:lnTo>
                    <a:pt x="120" y="262"/>
                  </a:lnTo>
                  <a:lnTo>
                    <a:pt x="115" y="258"/>
                  </a:lnTo>
                  <a:lnTo>
                    <a:pt x="111" y="254"/>
                  </a:lnTo>
                  <a:lnTo>
                    <a:pt x="107" y="249"/>
                  </a:lnTo>
                  <a:lnTo>
                    <a:pt x="103" y="244"/>
                  </a:lnTo>
                  <a:lnTo>
                    <a:pt x="100" y="239"/>
                  </a:lnTo>
                  <a:lnTo>
                    <a:pt x="96" y="235"/>
                  </a:lnTo>
                  <a:lnTo>
                    <a:pt x="94" y="223"/>
                  </a:lnTo>
                  <a:lnTo>
                    <a:pt x="93" y="211"/>
                  </a:lnTo>
                  <a:lnTo>
                    <a:pt x="95" y="200"/>
                  </a:lnTo>
                  <a:lnTo>
                    <a:pt x="101" y="190"/>
                  </a:lnTo>
                  <a:lnTo>
                    <a:pt x="103" y="188"/>
                  </a:lnTo>
                  <a:lnTo>
                    <a:pt x="106" y="186"/>
                  </a:lnTo>
                  <a:lnTo>
                    <a:pt x="108" y="184"/>
                  </a:lnTo>
                  <a:lnTo>
                    <a:pt x="111" y="183"/>
                  </a:lnTo>
                  <a:lnTo>
                    <a:pt x="113" y="182"/>
                  </a:lnTo>
                  <a:lnTo>
                    <a:pt x="116" y="181"/>
                  </a:lnTo>
                  <a:lnTo>
                    <a:pt x="119" y="180"/>
                  </a:lnTo>
                  <a:lnTo>
                    <a:pt x="121" y="179"/>
                  </a:lnTo>
                  <a:lnTo>
                    <a:pt x="118" y="161"/>
                  </a:lnTo>
                  <a:lnTo>
                    <a:pt x="118" y="143"/>
                  </a:lnTo>
                  <a:lnTo>
                    <a:pt x="119" y="125"/>
                  </a:lnTo>
                  <a:lnTo>
                    <a:pt x="123" y="107"/>
                  </a:lnTo>
                  <a:lnTo>
                    <a:pt x="131" y="90"/>
                  </a:lnTo>
                  <a:lnTo>
                    <a:pt x="140" y="75"/>
                  </a:lnTo>
                  <a:lnTo>
                    <a:pt x="153" y="61"/>
                  </a:lnTo>
                  <a:lnTo>
                    <a:pt x="168" y="48"/>
                  </a:lnTo>
                  <a:lnTo>
                    <a:pt x="174" y="44"/>
                  </a:lnTo>
                  <a:lnTo>
                    <a:pt x="180" y="40"/>
                  </a:lnTo>
                  <a:lnTo>
                    <a:pt x="186" y="36"/>
                  </a:lnTo>
                  <a:lnTo>
                    <a:pt x="193" y="32"/>
                  </a:lnTo>
                  <a:lnTo>
                    <a:pt x="199" y="28"/>
                  </a:lnTo>
                  <a:lnTo>
                    <a:pt x="206" y="25"/>
                  </a:lnTo>
                  <a:lnTo>
                    <a:pt x="213" y="21"/>
                  </a:lnTo>
                  <a:lnTo>
                    <a:pt x="220" y="19"/>
                  </a:lnTo>
                  <a:lnTo>
                    <a:pt x="227" y="16"/>
                  </a:lnTo>
                  <a:lnTo>
                    <a:pt x="234" y="13"/>
                  </a:lnTo>
                  <a:lnTo>
                    <a:pt x="241" y="11"/>
                  </a:lnTo>
                  <a:lnTo>
                    <a:pt x="249" y="9"/>
                  </a:lnTo>
                  <a:lnTo>
                    <a:pt x="256" y="7"/>
                  </a:lnTo>
                  <a:lnTo>
                    <a:pt x="264" y="5"/>
                  </a:lnTo>
                  <a:lnTo>
                    <a:pt x="272" y="4"/>
                  </a:lnTo>
                  <a:lnTo>
                    <a:pt x="280" y="3"/>
                  </a:lnTo>
                  <a:lnTo>
                    <a:pt x="290" y="2"/>
                  </a:lnTo>
                  <a:lnTo>
                    <a:pt x="299" y="1"/>
                  </a:lnTo>
                  <a:lnTo>
                    <a:pt x="308" y="0"/>
                  </a:lnTo>
                  <a:lnTo>
                    <a:pt x="318" y="0"/>
                  </a:lnTo>
                  <a:lnTo>
                    <a:pt x="327" y="0"/>
                  </a:lnTo>
                  <a:lnTo>
                    <a:pt x="337" y="1"/>
                  </a:lnTo>
                  <a:lnTo>
                    <a:pt x="346" y="1"/>
                  </a:lnTo>
                  <a:lnTo>
                    <a:pt x="355" y="2"/>
                  </a:lnTo>
                  <a:lnTo>
                    <a:pt x="362" y="3"/>
                  </a:lnTo>
                  <a:lnTo>
                    <a:pt x="370" y="5"/>
                  </a:lnTo>
                  <a:lnTo>
                    <a:pt x="377" y="6"/>
                  </a:lnTo>
                  <a:lnTo>
                    <a:pt x="384" y="9"/>
                  </a:lnTo>
                  <a:lnTo>
                    <a:pt x="390" y="11"/>
                  </a:lnTo>
                  <a:lnTo>
                    <a:pt x="397" y="14"/>
                  </a:lnTo>
                  <a:lnTo>
                    <a:pt x="403" y="17"/>
                  </a:lnTo>
                  <a:lnTo>
                    <a:pt x="409" y="20"/>
                  </a:lnTo>
                  <a:lnTo>
                    <a:pt x="421" y="28"/>
                  </a:lnTo>
                  <a:lnTo>
                    <a:pt x="429" y="35"/>
                  </a:lnTo>
                  <a:lnTo>
                    <a:pt x="434" y="42"/>
                  </a:lnTo>
                  <a:lnTo>
                    <a:pt x="438" y="50"/>
                  </a:lnTo>
                  <a:lnTo>
                    <a:pt x="441" y="58"/>
                  </a:lnTo>
                  <a:lnTo>
                    <a:pt x="443" y="66"/>
                  </a:lnTo>
                  <a:lnTo>
                    <a:pt x="446" y="74"/>
                  </a:lnTo>
                  <a:lnTo>
                    <a:pt x="451" y="83"/>
                  </a:lnTo>
                  <a:lnTo>
                    <a:pt x="466" y="106"/>
                  </a:lnTo>
                  <a:lnTo>
                    <a:pt x="477" y="133"/>
                  </a:lnTo>
                  <a:lnTo>
                    <a:pt x="485" y="161"/>
                  </a:lnTo>
                  <a:lnTo>
                    <a:pt x="489" y="190"/>
                  </a:lnTo>
                  <a:lnTo>
                    <a:pt x="489" y="219"/>
                  </a:lnTo>
                  <a:lnTo>
                    <a:pt x="484" y="248"/>
                  </a:lnTo>
                  <a:lnTo>
                    <a:pt x="474" y="275"/>
                  </a:lnTo>
                  <a:lnTo>
                    <a:pt x="459" y="299"/>
                  </a:lnTo>
                  <a:lnTo>
                    <a:pt x="458" y="301"/>
                  </a:lnTo>
                  <a:lnTo>
                    <a:pt x="456" y="303"/>
                  </a:lnTo>
                  <a:lnTo>
                    <a:pt x="454" y="305"/>
                  </a:lnTo>
                  <a:lnTo>
                    <a:pt x="453" y="307"/>
                  </a:lnTo>
                  <a:lnTo>
                    <a:pt x="462" y="310"/>
                  </a:lnTo>
                  <a:lnTo>
                    <a:pt x="470" y="314"/>
                  </a:lnTo>
                  <a:lnTo>
                    <a:pt x="478" y="320"/>
                  </a:lnTo>
                  <a:lnTo>
                    <a:pt x="485" y="325"/>
                  </a:lnTo>
                  <a:lnTo>
                    <a:pt x="491" y="332"/>
                  </a:lnTo>
                  <a:lnTo>
                    <a:pt x="497" y="339"/>
                  </a:lnTo>
                  <a:lnTo>
                    <a:pt x="503" y="346"/>
                  </a:lnTo>
                  <a:lnTo>
                    <a:pt x="509" y="353"/>
                  </a:lnTo>
                  <a:lnTo>
                    <a:pt x="515" y="360"/>
                  </a:lnTo>
                  <a:lnTo>
                    <a:pt x="521" y="367"/>
                  </a:lnTo>
                  <a:lnTo>
                    <a:pt x="528" y="372"/>
                  </a:lnTo>
                  <a:lnTo>
                    <a:pt x="535" y="378"/>
                  </a:lnTo>
                  <a:lnTo>
                    <a:pt x="543" y="382"/>
                  </a:lnTo>
                  <a:lnTo>
                    <a:pt x="551" y="386"/>
                  </a:lnTo>
                  <a:lnTo>
                    <a:pt x="561" y="388"/>
                  </a:lnTo>
                  <a:lnTo>
                    <a:pt x="572" y="388"/>
                  </a:lnTo>
                  <a:lnTo>
                    <a:pt x="582" y="389"/>
                  </a:lnTo>
                  <a:lnTo>
                    <a:pt x="592" y="389"/>
                  </a:lnTo>
                  <a:lnTo>
                    <a:pt x="602" y="388"/>
                  </a:lnTo>
                  <a:lnTo>
                    <a:pt x="613" y="387"/>
                  </a:lnTo>
                  <a:lnTo>
                    <a:pt x="623" y="385"/>
                  </a:lnTo>
                  <a:lnTo>
                    <a:pt x="633" y="382"/>
                  </a:lnTo>
                  <a:lnTo>
                    <a:pt x="642" y="379"/>
                  </a:lnTo>
                  <a:lnTo>
                    <a:pt x="651" y="375"/>
                  </a:lnTo>
                  <a:lnTo>
                    <a:pt x="652" y="367"/>
                  </a:lnTo>
                  <a:lnTo>
                    <a:pt x="654" y="359"/>
                  </a:lnTo>
                  <a:lnTo>
                    <a:pt x="657" y="352"/>
                  </a:lnTo>
                  <a:lnTo>
                    <a:pt x="662" y="346"/>
                  </a:lnTo>
                  <a:lnTo>
                    <a:pt x="672" y="345"/>
                  </a:lnTo>
                  <a:lnTo>
                    <a:pt x="655" y="2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2" name="Freeform 37"/>
            <p:cNvSpPr>
              <a:spLocks/>
            </p:cNvSpPr>
            <p:nvPr/>
          </p:nvSpPr>
          <p:spPr bwMode="auto">
            <a:xfrm>
              <a:off x="3353" y="3066"/>
              <a:ext cx="282" cy="165"/>
            </a:xfrm>
            <a:custGeom>
              <a:avLst/>
              <a:gdLst>
                <a:gd name="T0" fmla="*/ 264 w 282"/>
                <a:gd name="T1" fmla="*/ 16 h 165"/>
                <a:gd name="T2" fmla="*/ 274 w 282"/>
                <a:gd name="T3" fmla="*/ 25 h 165"/>
                <a:gd name="T4" fmla="*/ 282 w 282"/>
                <a:gd name="T5" fmla="*/ 35 h 165"/>
                <a:gd name="T6" fmla="*/ 271 w 282"/>
                <a:gd name="T7" fmla="*/ 29 h 165"/>
                <a:gd name="T8" fmla="*/ 253 w 282"/>
                <a:gd name="T9" fmla="*/ 25 h 165"/>
                <a:gd name="T10" fmla="*/ 240 w 282"/>
                <a:gd name="T11" fmla="*/ 33 h 165"/>
                <a:gd name="T12" fmla="*/ 248 w 282"/>
                <a:gd name="T13" fmla="*/ 47 h 165"/>
                <a:gd name="T14" fmla="*/ 248 w 282"/>
                <a:gd name="T15" fmla="*/ 59 h 165"/>
                <a:gd name="T16" fmla="*/ 239 w 282"/>
                <a:gd name="T17" fmla="*/ 68 h 165"/>
                <a:gd name="T18" fmla="*/ 229 w 282"/>
                <a:gd name="T19" fmla="*/ 74 h 165"/>
                <a:gd name="T20" fmla="*/ 221 w 282"/>
                <a:gd name="T21" fmla="*/ 76 h 165"/>
                <a:gd name="T22" fmla="*/ 225 w 282"/>
                <a:gd name="T23" fmla="*/ 56 h 165"/>
                <a:gd name="T24" fmla="*/ 217 w 282"/>
                <a:gd name="T25" fmla="*/ 42 h 165"/>
                <a:gd name="T26" fmla="*/ 205 w 282"/>
                <a:gd name="T27" fmla="*/ 35 h 165"/>
                <a:gd name="T28" fmla="*/ 193 w 282"/>
                <a:gd name="T29" fmla="*/ 37 h 165"/>
                <a:gd name="T30" fmla="*/ 181 w 282"/>
                <a:gd name="T31" fmla="*/ 42 h 165"/>
                <a:gd name="T32" fmla="*/ 174 w 282"/>
                <a:gd name="T33" fmla="*/ 55 h 165"/>
                <a:gd name="T34" fmla="*/ 163 w 282"/>
                <a:gd name="T35" fmla="*/ 71 h 165"/>
                <a:gd name="T36" fmla="*/ 147 w 282"/>
                <a:gd name="T37" fmla="*/ 83 h 165"/>
                <a:gd name="T38" fmla="*/ 140 w 282"/>
                <a:gd name="T39" fmla="*/ 86 h 165"/>
                <a:gd name="T40" fmla="*/ 132 w 282"/>
                <a:gd name="T41" fmla="*/ 87 h 165"/>
                <a:gd name="T42" fmla="*/ 124 w 282"/>
                <a:gd name="T43" fmla="*/ 82 h 165"/>
                <a:gd name="T44" fmla="*/ 137 w 282"/>
                <a:gd name="T45" fmla="*/ 79 h 165"/>
                <a:gd name="T46" fmla="*/ 146 w 282"/>
                <a:gd name="T47" fmla="*/ 70 h 165"/>
                <a:gd name="T48" fmla="*/ 152 w 282"/>
                <a:gd name="T49" fmla="*/ 58 h 165"/>
                <a:gd name="T50" fmla="*/ 152 w 282"/>
                <a:gd name="T51" fmla="*/ 41 h 165"/>
                <a:gd name="T52" fmla="*/ 135 w 282"/>
                <a:gd name="T53" fmla="*/ 32 h 165"/>
                <a:gd name="T54" fmla="*/ 116 w 282"/>
                <a:gd name="T55" fmla="*/ 30 h 165"/>
                <a:gd name="T56" fmla="*/ 91 w 282"/>
                <a:gd name="T57" fmla="*/ 33 h 165"/>
                <a:gd name="T58" fmla="*/ 60 w 282"/>
                <a:gd name="T59" fmla="*/ 54 h 165"/>
                <a:gd name="T60" fmla="*/ 37 w 282"/>
                <a:gd name="T61" fmla="*/ 84 h 165"/>
                <a:gd name="T62" fmla="*/ 25 w 282"/>
                <a:gd name="T63" fmla="*/ 129 h 165"/>
                <a:gd name="T64" fmla="*/ 19 w 282"/>
                <a:gd name="T65" fmla="*/ 165 h 165"/>
                <a:gd name="T66" fmla="*/ 12 w 282"/>
                <a:gd name="T67" fmla="*/ 162 h 165"/>
                <a:gd name="T68" fmla="*/ 4 w 282"/>
                <a:gd name="T69" fmla="*/ 160 h 165"/>
                <a:gd name="T70" fmla="*/ 0 w 282"/>
                <a:gd name="T71" fmla="*/ 134 h 165"/>
                <a:gd name="T72" fmla="*/ 9 w 282"/>
                <a:gd name="T73" fmla="*/ 97 h 165"/>
                <a:gd name="T74" fmla="*/ 25 w 282"/>
                <a:gd name="T75" fmla="*/ 64 h 165"/>
                <a:gd name="T76" fmla="*/ 45 w 282"/>
                <a:gd name="T77" fmla="*/ 44 h 165"/>
                <a:gd name="T78" fmla="*/ 69 w 282"/>
                <a:gd name="T79" fmla="*/ 26 h 165"/>
                <a:gd name="T80" fmla="*/ 94 w 282"/>
                <a:gd name="T81" fmla="*/ 17 h 165"/>
                <a:gd name="T82" fmla="*/ 116 w 282"/>
                <a:gd name="T83" fmla="*/ 11 h 165"/>
                <a:gd name="T84" fmla="*/ 135 w 282"/>
                <a:gd name="T85" fmla="*/ 6 h 165"/>
                <a:gd name="T86" fmla="*/ 156 w 282"/>
                <a:gd name="T87" fmla="*/ 3 h 165"/>
                <a:gd name="T88" fmla="*/ 179 w 282"/>
                <a:gd name="T89" fmla="*/ 1 h 165"/>
                <a:gd name="T90" fmla="*/ 203 w 282"/>
                <a:gd name="T91" fmla="*/ 0 h 165"/>
                <a:gd name="T92" fmla="*/ 225 w 282"/>
                <a:gd name="T93" fmla="*/ 2 h 165"/>
                <a:gd name="T94" fmla="*/ 246 w 282"/>
                <a:gd name="T95" fmla="*/ 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2" h="165">
                  <a:moveTo>
                    <a:pt x="258" y="13"/>
                  </a:moveTo>
                  <a:lnTo>
                    <a:pt x="261" y="14"/>
                  </a:lnTo>
                  <a:lnTo>
                    <a:pt x="264" y="16"/>
                  </a:lnTo>
                  <a:lnTo>
                    <a:pt x="267" y="18"/>
                  </a:lnTo>
                  <a:lnTo>
                    <a:pt x="271" y="21"/>
                  </a:lnTo>
                  <a:lnTo>
                    <a:pt x="274" y="25"/>
                  </a:lnTo>
                  <a:lnTo>
                    <a:pt x="277" y="28"/>
                  </a:lnTo>
                  <a:lnTo>
                    <a:pt x="280" y="32"/>
                  </a:lnTo>
                  <a:lnTo>
                    <a:pt x="282" y="35"/>
                  </a:lnTo>
                  <a:lnTo>
                    <a:pt x="280" y="34"/>
                  </a:lnTo>
                  <a:lnTo>
                    <a:pt x="275" y="32"/>
                  </a:lnTo>
                  <a:lnTo>
                    <a:pt x="271" y="29"/>
                  </a:lnTo>
                  <a:lnTo>
                    <a:pt x="265" y="27"/>
                  </a:lnTo>
                  <a:lnTo>
                    <a:pt x="259" y="26"/>
                  </a:lnTo>
                  <a:lnTo>
                    <a:pt x="253" y="25"/>
                  </a:lnTo>
                  <a:lnTo>
                    <a:pt x="247" y="26"/>
                  </a:lnTo>
                  <a:lnTo>
                    <a:pt x="243" y="29"/>
                  </a:lnTo>
                  <a:lnTo>
                    <a:pt x="240" y="33"/>
                  </a:lnTo>
                  <a:lnTo>
                    <a:pt x="243" y="37"/>
                  </a:lnTo>
                  <a:lnTo>
                    <a:pt x="246" y="42"/>
                  </a:lnTo>
                  <a:lnTo>
                    <a:pt x="248" y="47"/>
                  </a:lnTo>
                  <a:lnTo>
                    <a:pt x="249" y="51"/>
                  </a:lnTo>
                  <a:lnTo>
                    <a:pt x="249" y="55"/>
                  </a:lnTo>
                  <a:lnTo>
                    <a:pt x="248" y="59"/>
                  </a:lnTo>
                  <a:lnTo>
                    <a:pt x="246" y="62"/>
                  </a:lnTo>
                  <a:lnTo>
                    <a:pt x="243" y="65"/>
                  </a:lnTo>
                  <a:lnTo>
                    <a:pt x="239" y="68"/>
                  </a:lnTo>
                  <a:lnTo>
                    <a:pt x="236" y="71"/>
                  </a:lnTo>
                  <a:lnTo>
                    <a:pt x="232" y="74"/>
                  </a:lnTo>
                  <a:lnTo>
                    <a:pt x="229" y="74"/>
                  </a:lnTo>
                  <a:lnTo>
                    <a:pt x="227" y="75"/>
                  </a:lnTo>
                  <a:lnTo>
                    <a:pt x="224" y="76"/>
                  </a:lnTo>
                  <a:lnTo>
                    <a:pt x="221" y="76"/>
                  </a:lnTo>
                  <a:lnTo>
                    <a:pt x="223" y="69"/>
                  </a:lnTo>
                  <a:lnTo>
                    <a:pt x="224" y="63"/>
                  </a:lnTo>
                  <a:lnTo>
                    <a:pt x="225" y="56"/>
                  </a:lnTo>
                  <a:lnTo>
                    <a:pt x="224" y="50"/>
                  </a:lnTo>
                  <a:lnTo>
                    <a:pt x="221" y="45"/>
                  </a:lnTo>
                  <a:lnTo>
                    <a:pt x="217" y="42"/>
                  </a:lnTo>
                  <a:lnTo>
                    <a:pt x="213" y="39"/>
                  </a:lnTo>
                  <a:lnTo>
                    <a:pt x="209" y="36"/>
                  </a:lnTo>
                  <a:lnTo>
                    <a:pt x="205" y="35"/>
                  </a:lnTo>
                  <a:lnTo>
                    <a:pt x="200" y="36"/>
                  </a:lnTo>
                  <a:lnTo>
                    <a:pt x="196" y="36"/>
                  </a:lnTo>
                  <a:lnTo>
                    <a:pt x="193" y="37"/>
                  </a:lnTo>
                  <a:lnTo>
                    <a:pt x="188" y="38"/>
                  </a:lnTo>
                  <a:lnTo>
                    <a:pt x="185" y="40"/>
                  </a:lnTo>
                  <a:lnTo>
                    <a:pt x="181" y="42"/>
                  </a:lnTo>
                  <a:lnTo>
                    <a:pt x="178" y="44"/>
                  </a:lnTo>
                  <a:lnTo>
                    <a:pt x="177" y="50"/>
                  </a:lnTo>
                  <a:lnTo>
                    <a:pt x="174" y="55"/>
                  </a:lnTo>
                  <a:lnTo>
                    <a:pt x="171" y="60"/>
                  </a:lnTo>
                  <a:lnTo>
                    <a:pt x="168" y="66"/>
                  </a:lnTo>
                  <a:lnTo>
                    <a:pt x="163" y="71"/>
                  </a:lnTo>
                  <a:lnTo>
                    <a:pt x="159" y="76"/>
                  </a:lnTo>
                  <a:lnTo>
                    <a:pt x="153" y="80"/>
                  </a:lnTo>
                  <a:lnTo>
                    <a:pt x="147" y="83"/>
                  </a:lnTo>
                  <a:lnTo>
                    <a:pt x="145" y="84"/>
                  </a:lnTo>
                  <a:lnTo>
                    <a:pt x="143" y="85"/>
                  </a:lnTo>
                  <a:lnTo>
                    <a:pt x="140" y="86"/>
                  </a:lnTo>
                  <a:lnTo>
                    <a:pt x="137" y="87"/>
                  </a:lnTo>
                  <a:lnTo>
                    <a:pt x="135" y="87"/>
                  </a:lnTo>
                  <a:lnTo>
                    <a:pt x="132" y="87"/>
                  </a:lnTo>
                  <a:lnTo>
                    <a:pt x="129" y="86"/>
                  </a:lnTo>
                  <a:lnTo>
                    <a:pt x="127" y="84"/>
                  </a:lnTo>
                  <a:lnTo>
                    <a:pt x="124" y="82"/>
                  </a:lnTo>
                  <a:lnTo>
                    <a:pt x="129" y="82"/>
                  </a:lnTo>
                  <a:lnTo>
                    <a:pt x="132" y="81"/>
                  </a:lnTo>
                  <a:lnTo>
                    <a:pt x="137" y="79"/>
                  </a:lnTo>
                  <a:lnTo>
                    <a:pt x="140" y="76"/>
                  </a:lnTo>
                  <a:lnTo>
                    <a:pt x="143" y="73"/>
                  </a:lnTo>
                  <a:lnTo>
                    <a:pt x="146" y="70"/>
                  </a:lnTo>
                  <a:lnTo>
                    <a:pt x="148" y="67"/>
                  </a:lnTo>
                  <a:lnTo>
                    <a:pt x="150" y="64"/>
                  </a:lnTo>
                  <a:lnTo>
                    <a:pt x="152" y="58"/>
                  </a:lnTo>
                  <a:lnTo>
                    <a:pt x="153" y="52"/>
                  </a:lnTo>
                  <a:lnTo>
                    <a:pt x="153" y="47"/>
                  </a:lnTo>
                  <a:lnTo>
                    <a:pt x="152" y="41"/>
                  </a:lnTo>
                  <a:lnTo>
                    <a:pt x="147" y="37"/>
                  </a:lnTo>
                  <a:lnTo>
                    <a:pt x="141" y="34"/>
                  </a:lnTo>
                  <a:lnTo>
                    <a:pt x="135" y="32"/>
                  </a:lnTo>
                  <a:lnTo>
                    <a:pt x="129" y="30"/>
                  </a:lnTo>
                  <a:lnTo>
                    <a:pt x="123" y="30"/>
                  </a:lnTo>
                  <a:lnTo>
                    <a:pt x="116" y="30"/>
                  </a:lnTo>
                  <a:lnTo>
                    <a:pt x="110" y="30"/>
                  </a:lnTo>
                  <a:lnTo>
                    <a:pt x="104" y="30"/>
                  </a:lnTo>
                  <a:lnTo>
                    <a:pt x="91" y="33"/>
                  </a:lnTo>
                  <a:lnTo>
                    <a:pt x="80" y="39"/>
                  </a:lnTo>
                  <a:lnTo>
                    <a:pt x="69" y="45"/>
                  </a:lnTo>
                  <a:lnTo>
                    <a:pt x="60" y="54"/>
                  </a:lnTo>
                  <a:lnTo>
                    <a:pt x="51" y="64"/>
                  </a:lnTo>
                  <a:lnTo>
                    <a:pt x="44" y="74"/>
                  </a:lnTo>
                  <a:lnTo>
                    <a:pt x="37" y="84"/>
                  </a:lnTo>
                  <a:lnTo>
                    <a:pt x="32" y="94"/>
                  </a:lnTo>
                  <a:lnTo>
                    <a:pt x="29" y="112"/>
                  </a:lnTo>
                  <a:lnTo>
                    <a:pt x="25" y="129"/>
                  </a:lnTo>
                  <a:lnTo>
                    <a:pt x="22" y="146"/>
                  </a:lnTo>
                  <a:lnTo>
                    <a:pt x="21" y="165"/>
                  </a:lnTo>
                  <a:lnTo>
                    <a:pt x="19" y="165"/>
                  </a:lnTo>
                  <a:lnTo>
                    <a:pt x="17" y="164"/>
                  </a:lnTo>
                  <a:lnTo>
                    <a:pt x="14" y="163"/>
                  </a:lnTo>
                  <a:lnTo>
                    <a:pt x="12" y="162"/>
                  </a:lnTo>
                  <a:lnTo>
                    <a:pt x="9" y="161"/>
                  </a:lnTo>
                  <a:lnTo>
                    <a:pt x="7" y="161"/>
                  </a:lnTo>
                  <a:lnTo>
                    <a:pt x="4" y="160"/>
                  </a:lnTo>
                  <a:lnTo>
                    <a:pt x="2" y="159"/>
                  </a:lnTo>
                  <a:lnTo>
                    <a:pt x="0" y="146"/>
                  </a:lnTo>
                  <a:lnTo>
                    <a:pt x="0" y="134"/>
                  </a:lnTo>
                  <a:lnTo>
                    <a:pt x="1" y="121"/>
                  </a:lnTo>
                  <a:lnTo>
                    <a:pt x="4" y="109"/>
                  </a:lnTo>
                  <a:lnTo>
                    <a:pt x="9" y="97"/>
                  </a:lnTo>
                  <a:lnTo>
                    <a:pt x="13" y="86"/>
                  </a:lnTo>
                  <a:lnTo>
                    <a:pt x="19" y="74"/>
                  </a:lnTo>
                  <a:lnTo>
                    <a:pt x="25" y="64"/>
                  </a:lnTo>
                  <a:lnTo>
                    <a:pt x="31" y="57"/>
                  </a:lnTo>
                  <a:lnTo>
                    <a:pt x="38" y="50"/>
                  </a:lnTo>
                  <a:lnTo>
                    <a:pt x="45" y="44"/>
                  </a:lnTo>
                  <a:lnTo>
                    <a:pt x="53" y="37"/>
                  </a:lnTo>
                  <a:lnTo>
                    <a:pt x="60" y="32"/>
                  </a:lnTo>
                  <a:lnTo>
                    <a:pt x="69" y="26"/>
                  </a:lnTo>
                  <a:lnTo>
                    <a:pt x="77" y="22"/>
                  </a:lnTo>
                  <a:lnTo>
                    <a:pt x="86" y="20"/>
                  </a:lnTo>
                  <a:lnTo>
                    <a:pt x="94" y="17"/>
                  </a:lnTo>
                  <a:lnTo>
                    <a:pt x="102" y="14"/>
                  </a:lnTo>
                  <a:lnTo>
                    <a:pt x="109" y="12"/>
                  </a:lnTo>
                  <a:lnTo>
                    <a:pt x="116" y="11"/>
                  </a:lnTo>
                  <a:lnTo>
                    <a:pt x="122" y="10"/>
                  </a:lnTo>
                  <a:lnTo>
                    <a:pt x="129" y="8"/>
                  </a:lnTo>
                  <a:lnTo>
                    <a:pt x="135" y="6"/>
                  </a:lnTo>
                  <a:lnTo>
                    <a:pt x="141" y="5"/>
                  </a:lnTo>
                  <a:lnTo>
                    <a:pt x="149" y="4"/>
                  </a:lnTo>
                  <a:lnTo>
                    <a:pt x="156" y="3"/>
                  </a:lnTo>
                  <a:lnTo>
                    <a:pt x="163" y="2"/>
                  </a:lnTo>
                  <a:lnTo>
                    <a:pt x="171" y="1"/>
                  </a:lnTo>
                  <a:lnTo>
                    <a:pt x="179" y="1"/>
                  </a:lnTo>
                  <a:lnTo>
                    <a:pt x="187" y="0"/>
                  </a:lnTo>
                  <a:lnTo>
                    <a:pt x="195" y="0"/>
                  </a:lnTo>
                  <a:lnTo>
                    <a:pt x="203" y="0"/>
                  </a:lnTo>
                  <a:lnTo>
                    <a:pt x="210" y="1"/>
                  </a:lnTo>
                  <a:lnTo>
                    <a:pt x="218" y="1"/>
                  </a:lnTo>
                  <a:lnTo>
                    <a:pt x="225" y="2"/>
                  </a:lnTo>
                  <a:lnTo>
                    <a:pt x="233" y="4"/>
                  </a:lnTo>
                  <a:lnTo>
                    <a:pt x="239" y="5"/>
                  </a:lnTo>
                  <a:lnTo>
                    <a:pt x="246" y="8"/>
                  </a:lnTo>
                  <a:lnTo>
                    <a:pt x="252" y="10"/>
                  </a:lnTo>
                  <a:lnTo>
                    <a:pt x="258" y="13"/>
                  </a:lnTo>
                  <a:close/>
                </a:path>
              </a:pathLst>
            </a:custGeom>
            <a:solidFill>
              <a:srgbClr val="D14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3" name="Freeform 38"/>
            <p:cNvSpPr>
              <a:spLocks/>
            </p:cNvSpPr>
            <p:nvPr/>
          </p:nvSpPr>
          <p:spPr bwMode="auto">
            <a:xfrm>
              <a:off x="3328" y="3106"/>
              <a:ext cx="354" cy="300"/>
            </a:xfrm>
            <a:custGeom>
              <a:avLst/>
              <a:gdLst>
                <a:gd name="T0" fmla="*/ 288 w 354"/>
                <a:gd name="T1" fmla="*/ 28 h 300"/>
                <a:gd name="T2" fmla="*/ 294 w 354"/>
                <a:gd name="T3" fmla="*/ 40 h 300"/>
                <a:gd name="T4" fmla="*/ 304 w 354"/>
                <a:gd name="T5" fmla="*/ 35 h 300"/>
                <a:gd name="T6" fmla="*/ 312 w 354"/>
                <a:gd name="T7" fmla="*/ 29 h 300"/>
                <a:gd name="T8" fmla="*/ 337 w 354"/>
                <a:gd name="T9" fmla="*/ 61 h 300"/>
                <a:gd name="T10" fmla="*/ 352 w 354"/>
                <a:gd name="T11" fmla="*/ 120 h 300"/>
                <a:gd name="T12" fmla="*/ 353 w 354"/>
                <a:gd name="T13" fmla="*/ 181 h 300"/>
                <a:gd name="T14" fmla="*/ 342 w 354"/>
                <a:gd name="T15" fmla="*/ 210 h 300"/>
                <a:gd name="T16" fmla="*/ 327 w 354"/>
                <a:gd name="T17" fmla="*/ 236 h 300"/>
                <a:gd name="T18" fmla="*/ 308 w 354"/>
                <a:gd name="T19" fmla="*/ 259 h 300"/>
                <a:gd name="T20" fmla="*/ 284 w 354"/>
                <a:gd name="T21" fmla="*/ 276 h 300"/>
                <a:gd name="T22" fmla="*/ 257 w 354"/>
                <a:gd name="T23" fmla="*/ 288 h 300"/>
                <a:gd name="T24" fmla="*/ 227 w 354"/>
                <a:gd name="T25" fmla="*/ 294 h 300"/>
                <a:gd name="T26" fmla="*/ 194 w 354"/>
                <a:gd name="T27" fmla="*/ 299 h 300"/>
                <a:gd name="T28" fmla="*/ 162 w 354"/>
                <a:gd name="T29" fmla="*/ 299 h 300"/>
                <a:gd name="T30" fmla="*/ 129 w 354"/>
                <a:gd name="T31" fmla="*/ 295 h 300"/>
                <a:gd name="T32" fmla="*/ 99 w 354"/>
                <a:gd name="T33" fmla="*/ 285 h 300"/>
                <a:gd name="T34" fmla="*/ 72 w 354"/>
                <a:gd name="T35" fmla="*/ 267 h 300"/>
                <a:gd name="T36" fmla="*/ 54 w 354"/>
                <a:gd name="T37" fmla="*/ 242 h 300"/>
                <a:gd name="T38" fmla="*/ 44 w 354"/>
                <a:gd name="T39" fmla="*/ 214 h 300"/>
                <a:gd name="T40" fmla="*/ 24 w 354"/>
                <a:gd name="T41" fmla="*/ 196 h 300"/>
                <a:gd name="T42" fmla="*/ 7 w 354"/>
                <a:gd name="T43" fmla="*/ 182 h 300"/>
                <a:gd name="T44" fmla="*/ 0 w 354"/>
                <a:gd name="T45" fmla="*/ 163 h 300"/>
                <a:gd name="T46" fmla="*/ 4 w 354"/>
                <a:gd name="T47" fmla="*/ 152 h 300"/>
                <a:gd name="T48" fmla="*/ 12 w 354"/>
                <a:gd name="T49" fmla="*/ 143 h 300"/>
                <a:gd name="T50" fmla="*/ 26 w 354"/>
                <a:gd name="T51" fmla="*/ 137 h 300"/>
                <a:gd name="T52" fmla="*/ 45 w 354"/>
                <a:gd name="T53" fmla="*/ 143 h 300"/>
                <a:gd name="T54" fmla="*/ 59 w 354"/>
                <a:gd name="T55" fmla="*/ 144 h 300"/>
                <a:gd name="T56" fmla="*/ 61 w 354"/>
                <a:gd name="T57" fmla="*/ 120 h 300"/>
                <a:gd name="T58" fmla="*/ 66 w 354"/>
                <a:gd name="T59" fmla="*/ 88 h 300"/>
                <a:gd name="T60" fmla="*/ 79 w 354"/>
                <a:gd name="T61" fmla="*/ 47 h 300"/>
                <a:gd name="T62" fmla="*/ 109 w 354"/>
                <a:gd name="T63" fmla="*/ 11 h 300"/>
                <a:gd name="T64" fmla="*/ 132 w 354"/>
                <a:gd name="T65" fmla="*/ 0 h 300"/>
                <a:gd name="T66" fmla="*/ 145 w 354"/>
                <a:gd name="T67" fmla="*/ 1 h 300"/>
                <a:gd name="T68" fmla="*/ 155 w 354"/>
                <a:gd name="T69" fmla="*/ 5 h 300"/>
                <a:gd name="T70" fmla="*/ 159 w 354"/>
                <a:gd name="T71" fmla="*/ 18 h 300"/>
                <a:gd name="T72" fmla="*/ 154 w 354"/>
                <a:gd name="T73" fmla="*/ 27 h 300"/>
                <a:gd name="T74" fmla="*/ 143 w 354"/>
                <a:gd name="T75" fmla="*/ 31 h 300"/>
                <a:gd name="T76" fmla="*/ 129 w 354"/>
                <a:gd name="T77" fmla="*/ 16 h 300"/>
                <a:gd name="T78" fmla="*/ 129 w 354"/>
                <a:gd name="T79" fmla="*/ 42 h 300"/>
                <a:gd name="T80" fmla="*/ 142 w 354"/>
                <a:gd name="T81" fmla="*/ 57 h 300"/>
                <a:gd name="T82" fmla="*/ 157 w 354"/>
                <a:gd name="T83" fmla="*/ 62 h 300"/>
                <a:gd name="T84" fmla="*/ 174 w 354"/>
                <a:gd name="T85" fmla="*/ 62 h 300"/>
                <a:gd name="T86" fmla="*/ 197 w 354"/>
                <a:gd name="T87" fmla="*/ 48 h 300"/>
                <a:gd name="T88" fmla="*/ 213 w 354"/>
                <a:gd name="T89" fmla="*/ 27 h 300"/>
                <a:gd name="T90" fmla="*/ 229 w 354"/>
                <a:gd name="T91" fmla="*/ 14 h 300"/>
                <a:gd name="T92" fmla="*/ 237 w 354"/>
                <a:gd name="T93" fmla="*/ 19 h 300"/>
                <a:gd name="T94" fmla="*/ 231 w 354"/>
                <a:gd name="T95" fmla="*/ 30 h 300"/>
                <a:gd name="T96" fmla="*/ 220 w 354"/>
                <a:gd name="T97" fmla="*/ 34 h 300"/>
                <a:gd name="T98" fmla="*/ 225 w 354"/>
                <a:gd name="T99" fmla="*/ 46 h 300"/>
                <a:gd name="T100" fmla="*/ 238 w 354"/>
                <a:gd name="T101" fmla="*/ 50 h 300"/>
                <a:gd name="T102" fmla="*/ 252 w 354"/>
                <a:gd name="T103" fmla="*/ 50 h 300"/>
                <a:gd name="T104" fmla="*/ 266 w 354"/>
                <a:gd name="T105" fmla="*/ 46 h 300"/>
                <a:gd name="T106" fmla="*/ 277 w 354"/>
                <a:gd name="T107" fmla="*/ 36 h 300"/>
                <a:gd name="T108" fmla="*/ 285 w 354"/>
                <a:gd name="T109" fmla="*/ 24 h 300"/>
                <a:gd name="T110" fmla="*/ 284 w 354"/>
                <a:gd name="T111" fmla="*/ 6 h 300"/>
                <a:gd name="T112" fmla="*/ 290 w 354"/>
                <a:gd name="T113" fmla="*/ 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4" h="300">
                  <a:moveTo>
                    <a:pt x="293" y="13"/>
                  </a:moveTo>
                  <a:lnTo>
                    <a:pt x="291" y="20"/>
                  </a:lnTo>
                  <a:lnTo>
                    <a:pt x="288" y="28"/>
                  </a:lnTo>
                  <a:lnTo>
                    <a:pt x="287" y="35"/>
                  </a:lnTo>
                  <a:lnTo>
                    <a:pt x="291" y="41"/>
                  </a:lnTo>
                  <a:lnTo>
                    <a:pt x="294" y="40"/>
                  </a:lnTo>
                  <a:lnTo>
                    <a:pt x="297" y="39"/>
                  </a:lnTo>
                  <a:lnTo>
                    <a:pt x="301" y="38"/>
                  </a:lnTo>
                  <a:lnTo>
                    <a:pt x="304" y="35"/>
                  </a:lnTo>
                  <a:lnTo>
                    <a:pt x="307" y="34"/>
                  </a:lnTo>
                  <a:lnTo>
                    <a:pt x="309" y="32"/>
                  </a:lnTo>
                  <a:lnTo>
                    <a:pt x="312" y="29"/>
                  </a:lnTo>
                  <a:lnTo>
                    <a:pt x="315" y="26"/>
                  </a:lnTo>
                  <a:lnTo>
                    <a:pt x="327" y="43"/>
                  </a:lnTo>
                  <a:lnTo>
                    <a:pt x="337" y="61"/>
                  </a:lnTo>
                  <a:lnTo>
                    <a:pt x="345" y="80"/>
                  </a:lnTo>
                  <a:lnTo>
                    <a:pt x="349" y="99"/>
                  </a:lnTo>
                  <a:lnTo>
                    <a:pt x="352" y="120"/>
                  </a:lnTo>
                  <a:lnTo>
                    <a:pt x="354" y="140"/>
                  </a:lnTo>
                  <a:lnTo>
                    <a:pt x="354" y="161"/>
                  </a:lnTo>
                  <a:lnTo>
                    <a:pt x="353" y="181"/>
                  </a:lnTo>
                  <a:lnTo>
                    <a:pt x="350" y="191"/>
                  </a:lnTo>
                  <a:lnTo>
                    <a:pt x="346" y="200"/>
                  </a:lnTo>
                  <a:lnTo>
                    <a:pt x="342" y="210"/>
                  </a:lnTo>
                  <a:lnTo>
                    <a:pt x="337" y="219"/>
                  </a:lnTo>
                  <a:lnTo>
                    <a:pt x="333" y="228"/>
                  </a:lnTo>
                  <a:lnTo>
                    <a:pt x="327" y="236"/>
                  </a:lnTo>
                  <a:lnTo>
                    <a:pt x="321" y="244"/>
                  </a:lnTo>
                  <a:lnTo>
                    <a:pt x="315" y="252"/>
                  </a:lnTo>
                  <a:lnTo>
                    <a:pt x="308" y="259"/>
                  </a:lnTo>
                  <a:lnTo>
                    <a:pt x="300" y="265"/>
                  </a:lnTo>
                  <a:lnTo>
                    <a:pt x="293" y="271"/>
                  </a:lnTo>
                  <a:lnTo>
                    <a:pt x="284" y="276"/>
                  </a:lnTo>
                  <a:lnTo>
                    <a:pt x="276" y="281"/>
                  </a:lnTo>
                  <a:lnTo>
                    <a:pt x="266" y="284"/>
                  </a:lnTo>
                  <a:lnTo>
                    <a:pt x="257" y="288"/>
                  </a:lnTo>
                  <a:lnTo>
                    <a:pt x="247" y="290"/>
                  </a:lnTo>
                  <a:lnTo>
                    <a:pt x="237" y="292"/>
                  </a:lnTo>
                  <a:lnTo>
                    <a:pt x="227" y="294"/>
                  </a:lnTo>
                  <a:lnTo>
                    <a:pt x="216" y="297"/>
                  </a:lnTo>
                  <a:lnTo>
                    <a:pt x="205" y="298"/>
                  </a:lnTo>
                  <a:lnTo>
                    <a:pt x="194" y="299"/>
                  </a:lnTo>
                  <a:lnTo>
                    <a:pt x="183" y="300"/>
                  </a:lnTo>
                  <a:lnTo>
                    <a:pt x="172" y="300"/>
                  </a:lnTo>
                  <a:lnTo>
                    <a:pt x="162" y="299"/>
                  </a:lnTo>
                  <a:lnTo>
                    <a:pt x="150" y="298"/>
                  </a:lnTo>
                  <a:lnTo>
                    <a:pt x="140" y="297"/>
                  </a:lnTo>
                  <a:lnTo>
                    <a:pt x="129" y="295"/>
                  </a:lnTo>
                  <a:lnTo>
                    <a:pt x="119" y="292"/>
                  </a:lnTo>
                  <a:lnTo>
                    <a:pt x="109" y="289"/>
                  </a:lnTo>
                  <a:lnTo>
                    <a:pt x="99" y="285"/>
                  </a:lnTo>
                  <a:lnTo>
                    <a:pt x="90" y="280"/>
                  </a:lnTo>
                  <a:lnTo>
                    <a:pt x="81" y="275"/>
                  </a:lnTo>
                  <a:lnTo>
                    <a:pt x="72" y="267"/>
                  </a:lnTo>
                  <a:lnTo>
                    <a:pt x="65" y="259"/>
                  </a:lnTo>
                  <a:lnTo>
                    <a:pt x="59" y="251"/>
                  </a:lnTo>
                  <a:lnTo>
                    <a:pt x="54" y="242"/>
                  </a:lnTo>
                  <a:lnTo>
                    <a:pt x="50" y="233"/>
                  </a:lnTo>
                  <a:lnTo>
                    <a:pt x="47" y="223"/>
                  </a:lnTo>
                  <a:lnTo>
                    <a:pt x="44" y="214"/>
                  </a:lnTo>
                  <a:lnTo>
                    <a:pt x="42" y="204"/>
                  </a:lnTo>
                  <a:lnTo>
                    <a:pt x="32" y="200"/>
                  </a:lnTo>
                  <a:lnTo>
                    <a:pt x="24" y="196"/>
                  </a:lnTo>
                  <a:lnTo>
                    <a:pt x="17" y="192"/>
                  </a:lnTo>
                  <a:lnTo>
                    <a:pt x="11" y="188"/>
                  </a:lnTo>
                  <a:lnTo>
                    <a:pt x="7" y="182"/>
                  </a:lnTo>
                  <a:lnTo>
                    <a:pt x="3" y="177"/>
                  </a:lnTo>
                  <a:lnTo>
                    <a:pt x="1" y="171"/>
                  </a:lnTo>
                  <a:lnTo>
                    <a:pt x="0" y="163"/>
                  </a:lnTo>
                  <a:lnTo>
                    <a:pt x="0" y="159"/>
                  </a:lnTo>
                  <a:lnTo>
                    <a:pt x="1" y="156"/>
                  </a:lnTo>
                  <a:lnTo>
                    <a:pt x="4" y="152"/>
                  </a:lnTo>
                  <a:lnTo>
                    <a:pt x="6" y="149"/>
                  </a:lnTo>
                  <a:lnTo>
                    <a:pt x="9" y="146"/>
                  </a:lnTo>
                  <a:lnTo>
                    <a:pt x="12" y="143"/>
                  </a:lnTo>
                  <a:lnTo>
                    <a:pt x="16" y="141"/>
                  </a:lnTo>
                  <a:lnTo>
                    <a:pt x="20" y="140"/>
                  </a:lnTo>
                  <a:lnTo>
                    <a:pt x="26" y="137"/>
                  </a:lnTo>
                  <a:lnTo>
                    <a:pt x="33" y="137"/>
                  </a:lnTo>
                  <a:lnTo>
                    <a:pt x="39" y="140"/>
                  </a:lnTo>
                  <a:lnTo>
                    <a:pt x="45" y="143"/>
                  </a:lnTo>
                  <a:lnTo>
                    <a:pt x="50" y="145"/>
                  </a:lnTo>
                  <a:lnTo>
                    <a:pt x="54" y="146"/>
                  </a:lnTo>
                  <a:lnTo>
                    <a:pt x="59" y="144"/>
                  </a:lnTo>
                  <a:lnTo>
                    <a:pt x="63" y="137"/>
                  </a:lnTo>
                  <a:lnTo>
                    <a:pt x="60" y="128"/>
                  </a:lnTo>
                  <a:lnTo>
                    <a:pt x="61" y="120"/>
                  </a:lnTo>
                  <a:lnTo>
                    <a:pt x="63" y="111"/>
                  </a:lnTo>
                  <a:lnTo>
                    <a:pt x="64" y="102"/>
                  </a:lnTo>
                  <a:lnTo>
                    <a:pt x="66" y="88"/>
                  </a:lnTo>
                  <a:lnTo>
                    <a:pt x="69" y="74"/>
                  </a:lnTo>
                  <a:lnTo>
                    <a:pt x="73" y="60"/>
                  </a:lnTo>
                  <a:lnTo>
                    <a:pt x="79" y="47"/>
                  </a:lnTo>
                  <a:lnTo>
                    <a:pt x="86" y="35"/>
                  </a:lnTo>
                  <a:lnTo>
                    <a:pt x="96" y="23"/>
                  </a:lnTo>
                  <a:lnTo>
                    <a:pt x="109" y="11"/>
                  </a:lnTo>
                  <a:lnTo>
                    <a:pt x="126" y="1"/>
                  </a:lnTo>
                  <a:lnTo>
                    <a:pt x="129" y="0"/>
                  </a:lnTo>
                  <a:lnTo>
                    <a:pt x="132" y="0"/>
                  </a:lnTo>
                  <a:lnTo>
                    <a:pt x="136" y="0"/>
                  </a:lnTo>
                  <a:lnTo>
                    <a:pt x="141" y="1"/>
                  </a:lnTo>
                  <a:lnTo>
                    <a:pt x="145" y="1"/>
                  </a:lnTo>
                  <a:lnTo>
                    <a:pt x="149" y="2"/>
                  </a:lnTo>
                  <a:lnTo>
                    <a:pt x="152" y="4"/>
                  </a:lnTo>
                  <a:lnTo>
                    <a:pt x="155" y="5"/>
                  </a:lnTo>
                  <a:lnTo>
                    <a:pt x="159" y="9"/>
                  </a:lnTo>
                  <a:lnTo>
                    <a:pt x="159" y="13"/>
                  </a:lnTo>
                  <a:lnTo>
                    <a:pt x="159" y="18"/>
                  </a:lnTo>
                  <a:lnTo>
                    <a:pt x="157" y="21"/>
                  </a:lnTo>
                  <a:lnTo>
                    <a:pt x="156" y="24"/>
                  </a:lnTo>
                  <a:lnTo>
                    <a:pt x="154" y="27"/>
                  </a:lnTo>
                  <a:lnTo>
                    <a:pt x="150" y="29"/>
                  </a:lnTo>
                  <a:lnTo>
                    <a:pt x="147" y="31"/>
                  </a:lnTo>
                  <a:lnTo>
                    <a:pt x="143" y="31"/>
                  </a:lnTo>
                  <a:lnTo>
                    <a:pt x="138" y="28"/>
                  </a:lnTo>
                  <a:lnTo>
                    <a:pt x="134" y="24"/>
                  </a:lnTo>
                  <a:lnTo>
                    <a:pt x="129" y="16"/>
                  </a:lnTo>
                  <a:lnTo>
                    <a:pt x="125" y="24"/>
                  </a:lnTo>
                  <a:lnTo>
                    <a:pt x="126" y="33"/>
                  </a:lnTo>
                  <a:lnTo>
                    <a:pt x="129" y="42"/>
                  </a:lnTo>
                  <a:lnTo>
                    <a:pt x="133" y="51"/>
                  </a:lnTo>
                  <a:lnTo>
                    <a:pt x="137" y="55"/>
                  </a:lnTo>
                  <a:lnTo>
                    <a:pt x="142" y="57"/>
                  </a:lnTo>
                  <a:lnTo>
                    <a:pt x="147" y="59"/>
                  </a:lnTo>
                  <a:lnTo>
                    <a:pt x="151" y="60"/>
                  </a:lnTo>
                  <a:lnTo>
                    <a:pt x="157" y="62"/>
                  </a:lnTo>
                  <a:lnTo>
                    <a:pt x="162" y="62"/>
                  </a:lnTo>
                  <a:lnTo>
                    <a:pt x="168" y="62"/>
                  </a:lnTo>
                  <a:lnTo>
                    <a:pt x="174" y="62"/>
                  </a:lnTo>
                  <a:lnTo>
                    <a:pt x="183" y="58"/>
                  </a:lnTo>
                  <a:lnTo>
                    <a:pt x="191" y="54"/>
                  </a:lnTo>
                  <a:lnTo>
                    <a:pt x="197" y="48"/>
                  </a:lnTo>
                  <a:lnTo>
                    <a:pt x="203" y="41"/>
                  </a:lnTo>
                  <a:lnTo>
                    <a:pt x="208" y="34"/>
                  </a:lnTo>
                  <a:lnTo>
                    <a:pt x="213" y="27"/>
                  </a:lnTo>
                  <a:lnTo>
                    <a:pt x="219" y="19"/>
                  </a:lnTo>
                  <a:lnTo>
                    <a:pt x="225" y="13"/>
                  </a:lnTo>
                  <a:lnTo>
                    <a:pt x="229" y="14"/>
                  </a:lnTo>
                  <a:lnTo>
                    <a:pt x="233" y="15"/>
                  </a:lnTo>
                  <a:lnTo>
                    <a:pt x="235" y="16"/>
                  </a:lnTo>
                  <a:lnTo>
                    <a:pt x="237" y="19"/>
                  </a:lnTo>
                  <a:lnTo>
                    <a:pt x="237" y="22"/>
                  </a:lnTo>
                  <a:lnTo>
                    <a:pt x="235" y="27"/>
                  </a:lnTo>
                  <a:lnTo>
                    <a:pt x="231" y="30"/>
                  </a:lnTo>
                  <a:lnTo>
                    <a:pt x="224" y="26"/>
                  </a:lnTo>
                  <a:lnTo>
                    <a:pt x="220" y="30"/>
                  </a:lnTo>
                  <a:lnTo>
                    <a:pt x="220" y="34"/>
                  </a:lnTo>
                  <a:lnTo>
                    <a:pt x="222" y="39"/>
                  </a:lnTo>
                  <a:lnTo>
                    <a:pt x="223" y="42"/>
                  </a:lnTo>
                  <a:lnTo>
                    <a:pt x="225" y="46"/>
                  </a:lnTo>
                  <a:lnTo>
                    <a:pt x="229" y="48"/>
                  </a:lnTo>
                  <a:lnTo>
                    <a:pt x="233" y="50"/>
                  </a:lnTo>
                  <a:lnTo>
                    <a:pt x="238" y="50"/>
                  </a:lnTo>
                  <a:lnTo>
                    <a:pt x="243" y="51"/>
                  </a:lnTo>
                  <a:lnTo>
                    <a:pt x="247" y="51"/>
                  </a:lnTo>
                  <a:lnTo>
                    <a:pt x="252" y="50"/>
                  </a:lnTo>
                  <a:lnTo>
                    <a:pt x="257" y="50"/>
                  </a:lnTo>
                  <a:lnTo>
                    <a:pt x="262" y="48"/>
                  </a:lnTo>
                  <a:lnTo>
                    <a:pt x="266" y="46"/>
                  </a:lnTo>
                  <a:lnTo>
                    <a:pt x="270" y="42"/>
                  </a:lnTo>
                  <a:lnTo>
                    <a:pt x="274" y="39"/>
                  </a:lnTo>
                  <a:lnTo>
                    <a:pt x="277" y="36"/>
                  </a:lnTo>
                  <a:lnTo>
                    <a:pt x="280" y="32"/>
                  </a:lnTo>
                  <a:lnTo>
                    <a:pt x="283" y="28"/>
                  </a:lnTo>
                  <a:lnTo>
                    <a:pt x="285" y="24"/>
                  </a:lnTo>
                  <a:lnTo>
                    <a:pt x="285" y="18"/>
                  </a:lnTo>
                  <a:lnTo>
                    <a:pt x="285" y="12"/>
                  </a:lnTo>
                  <a:lnTo>
                    <a:pt x="284" y="6"/>
                  </a:lnTo>
                  <a:lnTo>
                    <a:pt x="283" y="1"/>
                  </a:lnTo>
                  <a:lnTo>
                    <a:pt x="287" y="2"/>
                  </a:lnTo>
                  <a:lnTo>
                    <a:pt x="290" y="5"/>
                  </a:lnTo>
                  <a:lnTo>
                    <a:pt x="291" y="9"/>
                  </a:lnTo>
                  <a:lnTo>
                    <a:pt x="293" y="13"/>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4" name="Freeform 39"/>
            <p:cNvSpPr>
              <a:spLocks/>
            </p:cNvSpPr>
            <p:nvPr/>
          </p:nvSpPr>
          <p:spPr bwMode="auto">
            <a:xfrm>
              <a:off x="3611" y="3201"/>
              <a:ext cx="45" cy="34"/>
            </a:xfrm>
            <a:custGeom>
              <a:avLst/>
              <a:gdLst>
                <a:gd name="T0" fmla="*/ 44 w 45"/>
                <a:gd name="T1" fmla="*/ 10 h 34"/>
                <a:gd name="T2" fmla="*/ 45 w 45"/>
                <a:gd name="T3" fmla="*/ 16 h 34"/>
                <a:gd name="T4" fmla="*/ 45 w 45"/>
                <a:gd name="T5" fmla="*/ 21 h 34"/>
                <a:gd name="T6" fmla="*/ 44 w 45"/>
                <a:gd name="T7" fmla="*/ 26 h 34"/>
                <a:gd name="T8" fmla="*/ 41 w 45"/>
                <a:gd name="T9" fmla="*/ 30 h 34"/>
                <a:gd name="T10" fmla="*/ 39 w 45"/>
                <a:gd name="T11" fmla="*/ 32 h 34"/>
                <a:gd name="T12" fmla="*/ 36 w 45"/>
                <a:gd name="T13" fmla="*/ 33 h 34"/>
                <a:gd name="T14" fmla="*/ 34 w 45"/>
                <a:gd name="T15" fmla="*/ 34 h 34"/>
                <a:gd name="T16" fmla="*/ 32 w 45"/>
                <a:gd name="T17" fmla="*/ 32 h 34"/>
                <a:gd name="T18" fmla="*/ 28 w 45"/>
                <a:gd name="T19" fmla="*/ 26 h 34"/>
                <a:gd name="T20" fmla="*/ 24 w 45"/>
                <a:gd name="T21" fmla="*/ 23 h 34"/>
                <a:gd name="T22" fmla="*/ 20 w 45"/>
                <a:gd name="T23" fmla="*/ 20 h 34"/>
                <a:gd name="T24" fmla="*/ 14 w 45"/>
                <a:gd name="T25" fmla="*/ 19 h 34"/>
                <a:gd name="T26" fmla="*/ 8 w 45"/>
                <a:gd name="T27" fmla="*/ 20 h 34"/>
                <a:gd name="T28" fmla="*/ 4 w 45"/>
                <a:gd name="T29" fmla="*/ 21 h 34"/>
                <a:gd name="T30" fmla="*/ 1 w 45"/>
                <a:gd name="T31" fmla="*/ 20 h 34"/>
                <a:gd name="T32" fmla="*/ 0 w 45"/>
                <a:gd name="T33" fmla="*/ 17 h 34"/>
                <a:gd name="T34" fmla="*/ 2 w 45"/>
                <a:gd name="T35" fmla="*/ 11 h 34"/>
                <a:gd name="T36" fmla="*/ 6 w 45"/>
                <a:gd name="T37" fmla="*/ 7 h 34"/>
                <a:gd name="T38" fmla="*/ 10 w 45"/>
                <a:gd name="T39" fmla="*/ 4 h 34"/>
                <a:gd name="T40" fmla="*/ 16 w 45"/>
                <a:gd name="T41" fmla="*/ 1 h 34"/>
                <a:gd name="T42" fmla="*/ 20 w 45"/>
                <a:gd name="T43" fmla="*/ 0 h 34"/>
                <a:gd name="T44" fmla="*/ 25 w 45"/>
                <a:gd name="T45" fmla="*/ 0 h 34"/>
                <a:gd name="T46" fmla="*/ 29 w 45"/>
                <a:gd name="T47" fmla="*/ 1 h 34"/>
                <a:gd name="T48" fmla="*/ 32 w 45"/>
                <a:gd name="T49" fmla="*/ 2 h 34"/>
                <a:gd name="T50" fmla="*/ 36 w 45"/>
                <a:gd name="T51" fmla="*/ 3 h 34"/>
                <a:gd name="T52" fmla="*/ 39 w 45"/>
                <a:gd name="T53" fmla="*/ 5 h 34"/>
                <a:gd name="T54" fmla="*/ 42 w 45"/>
                <a:gd name="T55" fmla="*/ 8 h 34"/>
                <a:gd name="T56" fmla="*/ 44 w 45"/>
                <a:gd name="T57" fmla="*/ 1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5" h="34">
                  <a:moveTo>
                    <a:pt x="44" y="10"/>
                  </a:moveTo>
                  <a:lnTo>
                    <a:pt x="45" y="16"/>
                  </a:lnTo>
                  <a:lnTo>
                    <a:pt x="45" y="21"/>
                  </a:lnTo>
                  <a:lnTo>
                    <a:pt x="44" y="26"/>
                  </a:lnTo>
                  <a:lnTo>
                    <a:pt x="41" y="30"/>
                  </a:lnTo>
                  <a:lnTo>
                    <a:pt x="39" y="32"/>
                  </a:lnTo>
                  <a:lnTo>
                    <a:pt x="36" y="33"/>
                  </a:lnTo>
                  <a:lnTo>
                    <a:pt x="34" y="34"/>
                  </a:lnTo>
                  <a:lnTo>
                    <a:pt x="32" y="32"/>
                  </a:lnTo>
                  <a:lnTo>
                    <a:pt x="28" y="26"/>
                  </a:lnTo>
                  <a:lnTo>
                    <a:pt x="24" y="23"/>
                  </a:lnTo>
                  <a:lnTo>
                    <a:pt x="20" y="20"/>
                  </a:lnTo>
                  <a:lnTo>
                    <a:pt x="14" y="19"/>
                  </a:lnTo>
                  <a:lnTo>
                    <a:pt x="8" y="20"/>
                  </a:lnTo>
                  <a:lnTo>
                    <a:pt x="4" y="21"/>
                  </a:lnTo>
                  <a:lnTo>
                    <a:pt x="1" y="20"/>
                  </a:lnTo>
                  <a:lnTo>
                    <a:pt x="0" y="17"/>
                  </a:lnTo>
                  <a:lnTo>
                    <a:pt x="2" y="11"/>
                  </a:lnTo>
                  <a:lnTo>
                    <a:pt x="6" y="7"/>
                  </a:lnTo>
                  <a:lnTo>
                    <a:pt x="10" y="4"/>
                  </a:lnTo>
                  <a:lnTo>
                    <a:pt x="16" y="1"/>
                  </a:lnTo>
                  <a:lnTo>
                    <a:pt x="20" y="0"/>
                  </a:lnTo>
                  <a:lnTo>
                    <a:pt x="25" y="0"/>
                  </a:lnTo>
                  <a:lnTo>
                    <a:pt x="29" y="1"/>
                  </a:lnTo>
                  <a:lnTo>
                    <a:pt x="32" y="2"/>
                  </a:lnTo>
                  <a:lnTo>
                    <a:pt x="36" y="3"/>
                  </a:lnTo>
                  <a:lnTo>
                    <a:pt x="39" y="5"/>
                  </a:lnTo>
                  <a:lnTo>
                    <a:pt x="42" y="8"/>
                  </a:lnTo>
                  <a:lnTo>
                    <a:pt x="44"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5" name="Freeform 40"/>
            <p:cNvSpPr>
              <a:spLocks/>
            </p:cNvSpPr>
            <p:nvPr/>
          </p:nvSpPr>
          <p:spPr bwMode="auto">
            <a:xfrm>
              <a:off x="3470" y="3214"/>
              <a:ext cx="49" cy="28"/>
            </a:xfrm>
            <a:custGeom>
              <a:avLst/>
              <a:gdLst>
                <a:gd name="T0" fmla="*/ 49 w 49"/>
                <a:gd name="T1" fmla="*/ 10 h 28"/>
                <a:gd name="T2" fmla="*/ 49 w 49"/>
                <a:gd name="T3" fmla="*/ 22 h 28"/>
                <a:gd name="T4" fmla="*/ 43 w 49"/>
                <a:gd name="T5" fmla="*/ 21 h 28"/>
                <a:gd name="T6" fmla="*/ 38 w 49"/>
                <a:gd name="T7" fmla="*/ 21 h 28"/>
                <a:gd name="T8" fmla="*/ 32 w 49"/>
                <a:gd name="T9" fmla="*/ 22 h 28"/>
                <a:gd name="T10" fmla="*/ 26 w 49"/>
                <a:gd name="T11" fmla="*/ 24 h 28"/>
                <a:gd name="T12" fmla="*/ 20 w 49"/>
                <a:gd name="T13" fmla="*/ 26 h 28"/>
                <a:gd name="T14" fmla="*/ 14 w 49"/>
                <a:gd name="T15" fmla="*/ 27 h 28"/>
                <a:gd name="T16" fmla="*/ 8 w 49"/>
                <a:gd name="T17" fmla="*/ 28 h 28"/>
                <a:gd name="T18" fmla="*/ 2 w 49"/>
                <a:gd name="T19" fmla="*/ 27 h 28"/>
                <a:gd name="T20" fmla="*/ 0 w 49"/>
                <a:gd name="T21" fmla="*/ 20 h 28"/>
                <a:gd name="T22" fmla="*/ 2 w 49"/>
                <a:gd name="T23" fmla="*/ 13 h 28"/>
                <a:gd name="T24" fmla="*/ 7 w 49"/>
                <a:gd name="T25" fmla="*/ 7 h 28"/>
                <a:gd name="T26" fmla="*/ 14 w 49"/>
                <a:gd name="T27" fmla="*/ 4 h 28"/>
                <a:gd name="T28" fmla="*/ 18 w 49"/>
                <a:gd name="T29" fmla="*/ 2 h 28"/>
                <a:gd name="T30" fmla="*/ 23 w 49"/>
                <a:gd name="T31" fmla="*/ 0 h 28"/>
                <a:gd name="T32" fmla="*/ 28 w 49"/>
                <a:gd name="T33" fmla="*/ 0 h 28"/>
                <a:gd name="T34" fmla="*/ 33 w 49"/>
                <a:gd name="T35" fmla="*/ 1 h 28"/>
                <a:gd name="T36" fmla="*/ 37 w 49"/>
                <a:gd name="T37" fmla="*/ 2 h 28"/>
                <a:gd name="T38" fmla="*/ 42 w 49"/>
                <a:gd name="T39" fmla="*/ 4 h 28"/>
                <a:gd name="T40" fmla="*/ 46 w 49"/>
                <a:gd name="T41" fmla="*/ 6 h 28"/>
                <a:gd name="T42" fmla="*/ 49 w 49"/>
                <a:gd name="T43"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28">
                  <a:moveTo>
                    <a:pt x="49" y="10"/>
                  </a:moveTo>
                  <a:lnTo>
                    <a:pt x="49" y="22"/>
                  </a:lnTo>
                  <a:lnTo>
                    <a:pt x="43" y="21"/>
                  </a:lnTo>
                  <a:lnTo>
                    <a:pt x="38" y="21"/>
                  </a:lnTo>
                  <a:lnTo>
                    <a:pt x="32" y="22"/>
                  </a:lnTo>
                  <a:lnTo>
                    <a:pt x="26" y="24"/>
                  </a:lnTo>
                  <a:lnTo>
                    <a:pt x="20" y="26"/>
                  </a:lnTo>
                  <a:lnTo>
                    <a:pt x="14" y="27"/>
                  </a:lnTo>
                  <a:lnTo>
                    <a:pt x="8" y="28"/>
                  </a:lnTo>
                  <a:lnTo>
                    <a:pt x="2" y="27"/>
                  </a:lnTo>
                  <a:lnTo>
                    <a:pt x="0" y="20"/>
                  </a:lnTo>
                  <a:lnTo>
                    <a:pt x="2" y="13"/>
                  </a:lnTo>
                  <a:lnTo>
                    <a:pt x="7" y="7"/>
                  </a:lnTo>
                  <a:lnTo>
                    <a:pt x="14" y="4"/>
                  </a:lnTo>
                  <a:lnTo>
                    <a:pt x="18" y="2"/>
                  </a:lnTo>
                  <a:lnTo>
                    <a:pt x="23" y="0"/>
                  </a:lnTo>
                  <a:lnTo>
                    <a:pt x="28" y="0"/>
                  </a:lnTo>
                  <a:lnTo>
                    <a:pt x="33" y="1"/>
                  </a:lnTo>
                  <a:lnTo>
                    <a:pt x="37" y="2"/>
                  </a:lnTo>
                  <a:lnTo>
                    <a:pt x="42" y="4"/>
                  </a:lnTo>
                  <a:lnTo>
                    <a:pt x="46" y="6"/>
                  </a:lnTo>
                  <a:lnTo>
                    <a:pt x="49"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6" name="Freeform 41"/>
            <p:cNvSpPr>
              <a:spLocks/>
            </p:cNvSpPr>
            <p:nvPr/>
          </p:nvSpPr>
          <p:spPr bwMode="auto">
            <a:xfrm>
              <a:off x="3348" y="3264"/>
              <a:ext cx="27" cy="29"/>
            </a:xfrm>
            <a:custGeom>
              <a:avLst/>
              <a:gdLst>
                <a:gd name="T0" fmla="*/ 26 w 27"/>
                <a:gd name="T1" fmla="*/ 11 h 29"/>
                <a:gd name="T2" fmla="*/ 27 w 27"/>
                <a:gd name="T3" fmla="*/ 16 h 29"/>
                <a:gd name="T4" fmla="*/ 27 w 27"/>
                <a:gd name="T5" fmla="*/ 21 h 29"/>
                <a:gd name="T6" fmla="*/ 25 w 27"/>
                <a:gd name="T7" fmla="*/ 25 h 29"/>
                <a:gd name="T8" fmla="*/ 22 w 27"/>
                <a:gd name="T9" fmla="*/ 29 h 29"/>
                <a:gd name="T10" fmla="*/ 19 w 27"/>
                <a:gd name="T11" fmla="*/ 28 h 29"/>
                <a:gd name="T12" fmla="*/ 15 w 27"/>
                <a:gd name="T13" fmla="*/ 27 h 29"/>
                <a:gd name="T14" fmla="*/ 13 w 27"/>
                <a:gd name="T15" fmla="*/ 25 h 29"/>
                <a:gd name="T16" fmla="*/ 12 w 27"/>
                <a:gd name="T17" fmla="*/ 22 h 29"/>
                <a:gd name="T18" fmla="*/ 12 w 27"/>
                <a:gd name="T19" fmla="*/ 19 h 29"/>
                <a:gd name="T20" fmla="*/ 12 w 27"/>
                <a:gd name="T21" fmla="*/ 16 h 29"/>
                <a:gd name="T22" fmla="*/ 14 w 27"/>
                <a:gd name="T23" fmla="*/ 13 h 29"/>
                <a:gd name="T24" fmla="*/ 15 w 27"/>
                <a:gd name="T25" fmla="*/ 11 h 29"/>
                <a:gd name="T26" fmla="*/ 11 w 27"/>
                <a:gd name="T27" fmla="*/ 9 h 29"/>
                <a:gd name="T28" fmla="*/ 6 w 27"/>
                <a:gd name="T29" fmla="*/ 9 h 29"/>
                <a:gd name="T30" fmla="*/ 2 w 27"/>
                <a:gd name="T31" fmla="*/ 8 h 29"/>
                <a:gd name="T32" fmla="*/ 0 w 27"/>
                <a:gd name="T33" fmla="*/ 2 h 29"/>
                <a:gd name="T34" fmla="*/ 3 w 27"/>
                <a:gd name="T35" fmla="*/ 1 h 29"/>
                <a:gd name="T36" fmla="*/ 8 w 27"/>
                <a:gd name="T37" fmla="*/ 0 h 29"/>
                <a:gd name="T38" fmla="*/ 12 w 27"/>
                <a:gd name="T39" fmla="*/ 0 h 29"/>
                <a:gd name="T40" fmla="*/ 15 w 27"/>
                <a:gd name="T41" fmla="*/ 1 h 29"/>
                <a:gd name="T42" fmla="*/ 18 w 27"/>
                <a:gd name="T43" fmla="*/ 3 h 29"/>
                <a:gd name="T44" fmla="*/ 22 w 27"/>
                <a:gd name="T45" fmla="*/ 5 h 29"/>
                <a:gd name="T46" fmla="*/ 24 w 27"/>
                <a:gd name="T47" fmla="*/ 8 h 29"/>
                <a:gd name="T48" fmla="*/ 26 w 27"/>
                <a:gd name="T49"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 h="29">
                  <a:moveTo>
                    <a:pt x="26" y="11"/>
                  </a:moveTo>
                  <a:lnTo>
                    <a:pt x="27" y="16"/>
                  </a:lnTo>
                  <a:lnTo>
                    <a:pt x="27" y="21"/>
                  </a:lnTo>
                  <a:lnTo>
                    <a:pt x="25" y="25"/>
                  </a:lnTo>
                  <a:lnTo>
                    <a:pt x="22" y="29"/>
                  </a:lnTo>
                  <a:lnTo>
                    <a:pt x="19" y="28"/>
                  </a:lnTo>
                  <a:lnTo>
                    <a:pt x="15" y="27"/>
                  </a:lnTo>
                  <a:lnTo>
                    <a:pt x="13" y="25"/>
                  </a:lnTo>
                  <a:lnTo>
                    <a:pt x="12" y="22"/>
                  </a:lnTo>
                  <a:lnTo>
                    <a:pt x="12" y="19"/>
                  </a:lnTo>
                  <a:lnTo>
                    <a:pt x="12" y="16"/>
                  </a:lnTo>
                  <a:lnTo>
                    <a:pt x="14" y="13"/>
                  </a:lnTo>
                  <a:lnTo>
                    <a:pt x="15" y="11"/>
                  </a:lnTo>
                  <a:lnTo>
                    <a:pt x="11" y="9"/>
                  </a:lnTo>
                  <a:lnTo>
                    <a:pt x="6" y="9"/>
                  </a:lnTo>
                  <a:lnTo>
                    <a:pt x="2" y="8"/>
                  </a:lnTo>
                  <a:lnTo>
                    <a:pt x="0" y="2"/>
                  </a:lnTo>
                  <a:lnTo>
                    <a:pt x="3" y="1"/>
                  </a:lnTo>
                  <a:lnTo>
                    <a:pt x="8" y="0"/>
                  </a:lnTo>
                  <a:lnTo>
                    <a:pt x="12" y="0"/>
                  </a:lnTo>
                  <a:lnTo>
                    <a:pt x="15" y="1"/>
                  </a:lnTo>
                  <a:lnTo>
                    <a:pt x="18" y="3"/>
                  </a:lnTo>
                  <a:lnTo>
                    <a:pt x="22" y="5"/>
                  </a:lnTo>
                  <a:lnTo>
                    <a:pt x="24" y="8"/>
                  </a:lnTo>
                  <a:lnTo>
                    <a:pt x="26"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7" name="Freeform 42"/>
            <p:cNvSpPr>
              <a:spLocks/>
            </p:cNvSpPr>
            <p:nvPr/>
          </p:nvSpPr>
          <p:spPr bwMode="auto">
            <a:xfrm>
              <a:off x="3574" y="3271"/>
              <a:ext cx="37" cy="36"/>
            </a:xfrm>
            <a:custGeom>
              <a:avLst/>
              <a:gdLst>
                <a:gd name="T0" fmla="*/ 35 w 37"/>
                <a:gd name="T1" fmla="*/ 11 h 36"/>
                <a:gd name="T2" fmla="*/ 37 w 37"/>
                <a:gd name="T3" fmla="*/ 17 h 36"/>
                <a:gd name="T4" fmla="*/ 35 w 37"/>
                <a:gd name="T5" fmla="*/ 24 h 36"/>
                <a:gd name="T6" fmla="*/ 31 w 37"/>
                <a:gd name="T7" fmla="*/ 29 h 36"/>
                <a:gd name="T8" fmla="*/ 25 w 37"/>
                <a:gd name="T9" fmla="*/ 33 h 36"/>
                <a:gd name="T10" fmla="*/ 23 w 37"/>
                <a:gd name="T11" fmla="*/ 34 h 36"/>
                <a:gd name="T12" fmla="*/ 20 w 37"/>
                <a:gd name="T13" fmla="*/ 35 h 36"/>
                <a:gd name="T14" fmla="*/ 16 w 37"/>
                <a:gd name="T15" fmla="*/ 35 h 36"/>
                <a:gd name="T16" fmla="*/ 13 w 37"/>
                <a:gd name="T17" fmla="*/ 36 h 36"/>
                <a:gd name="T18" fmla="*/ 10 w 37"/>
                <a:gd name="T19" fmla="*/ 36 h 36"/>
                <a:gd name="T20" fmla="*/ 7 w 37"/>
                <a:gd name="T21" fmla="*/ 35 h 36"/>
                <a:gd name="T22" fmla="*/ 4 w 37"/>
                <a:gd name="T23" fmla="*/ 34 h 36"/>
                <a:gd name="T24" fmla="*/ 1 w 37"/>
                <a:gd name="T25" fmla="*/ 33 h 36"/>
                <a:gd name="T26" fmla="*/ 0 w 37"/>
                <a:gd name="T27" fmla="*/ 32 h 36"/>
                <a:gd name="T28" fmla="*/ 0 w 37"/>
                <a:gd name="T29" fmla="*/ 31 h 36"/>
                <a:gd name="T30" fmla="*/ 0 w 37"/>
                <a:gd name="T31" fmla="*/ 30 h 36"/>
                <a:gd name="T32" fmla="*/ 0 w 37"/>
                <a:gd name="T33" fmla="*/ 28 h 36"/>
                <a:gd name="T34" fmla="*/ 3 w 37"/>
                <a:gd name="T35" fmla="*/ 27 h 36"/>
                <a:gd name="T36" fmla="*/ 6 w 37"/>
                <a:gd name="T37" fmla="*/ 27 h 36"/>
                <a:gd name="T38" fmla="*/ 9 w 37"/>
                <a:gd name="T39" fmla="*/ 27 h 36"/>
                <a:gd name="T40" fmla="*/ 12 w 37"/>
                <a:gd name="T41" fmla="*/ 26 h 36"/>
                <a:gd name="T42" fmla="*/ 16 w 37"/>
                <a:gd name="T43" fmla="*/ 26 h 36"/>
                <a:gd name="T44" fmla="*/ 19 w 37"/>
                <a:gd name="T45" fmla="*/ 25 h 36"/>
                <a:gd name="T46" fmla="*/ 22 w 37"/>
                <a:gd name="T47" fmla="*/ 23 h 36"/>
                <a:gd name="T48" fmla="*/ 24 w 37"/>
                <a:gd name="T49" fmla="*/ 19 h 36"/>
                <a:gd name="T50" fmla="*/ 25 w 37"/>
                <a:gd name="T51" fmla="*/ 18 h 36"/>
                <a:gd name="T52" fmla="*/ 26 w 37"/>
                <a:gd name="T53" fmla="*/ 16 h 36"/>
                <a:gd name="T54" fmla="*/ 25 w 37"/>
                <a:gd name="T55" fmla="*/ 13 h 36"/>
                <a:gd name="T56" fmla="*/ 23 w 37"/>
                <a:gd name="T57" fmla="*/ 11 h 36"/>
                <a:gd name="T58" fmla="*/ 20 w 37"/>
                <a:gd name="T59" fmla="*/ 9 h 36"/>
                <a:gd name="T60" fmla="*/ 16 w 37"/>
                <a:gd name="T61" fmla="*/ 9 h 36"/>
                <a:gd name="T62" fmla="*/ 13 w 37"/>
                <a:gd name="T63" fmla="*/ 10 h 36"/>
                <a:gd name="T64" fmla="*/ 10 w 37"/>
                <a:gd name="T65" fmla="*/ 10 h 36"/>
                <a:gd name="T66" fmla="*/ 9 w 37"/>
                <a:gd name="T67" fmla="*/ 7 h 36"/>
                <a:gd name="T68" fmla="*/ 8 w 37"/>
                <a:gd name="T69" fmla="*/ 5 h 36"/>
                <a:gd name="T70" fmla="*/ 9 w 37"/>
                <a:gd name="T71" fmla="*/ 3 h 36"/>
                <a:gd name="T72" fmla="*/ 11 w 37"/>
                <a:gd name="T73" fmla="*/ 0 h 36"/>
                <a:gd name="T74" fmla="*/ 15 w 37"/>
                <a:gd name="T75" fmla="*/ 0 h 36"/>
                <a:gd name="T76" fmla="*/ 19 w 37"/>
                <a:gd name="T77" fmla="*/ 0 h 36"/>
                <a:gd name="T78" fmla="*/ 22 w 37"/>
                <a:gd name="T79" fmla="*/ 0 h 36"/>
                <a:gd name="T80" fmla="*/ 25 w 37"/>
                <a:gd name="T81" fmla="*/ 2 h 36"/>
                <a:gd name="T82" fmla="*/ 28 w 37"/>
                <a:gd name="T83" fmla="*/ 3 h 36"/>
                <a:gd name="T84" fmla="*/ 31 w 37"/>
                <a:gd name="T85" fmla="*/ 6 h 36"/>
                <a:gd name="T86" fmla="*/ 33 w 37"/>
                <a:gd name="T87" fmla="*/ 8 h 36"/>
                <a:gd name="T88" fmla="*/ 35 w 37"/>
                <a:gd name="T89"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 h="36">
                  <a:moveTo>
                    <a:pt x="35" y="11"/>
                  </a:moveTo>
                  <a:lnTo>
                    <a:pt x="37" y="17"/>
                  </a:lnTo>
                  <a:lnTo>
                    <a:pt x="35" y="24"/>
                  </a:lnTo>
                  <a:lnTo>
                    <a:pt x="31" y="29"/>
                  </a:lnTo>
                  <a:lnTo>
                    <a:pt x="25" y="33"/>
                  </a:lnTo>
                  <a:lnTo>
                    <a:pt x="23" y="34"/>
                  </a:lnTo>
                  <a:lnTo>
                    <a:pt x="20" y="35"/>
                  </a:lnTo>
                  <a:lnTo>
                    <a:pt x="16" y="35"/>
                  </a:lnTo>
                  <a:lnTo>
                    <a:pt x="13" y="36"/>
                  </a:lnTo>
                  <a:lnTo>
                    <a:pt x="10" y="36"/>
                  </a:lnTo>
                  <a:lnTo>
                    <a:pt x="7" y="35"/>
                  </a:lnTo>
                  <a:lnTo>
                    <a:pt x="4" y="34"/>
                  </a:lnTo>
                  <a:lnTo>
                    <a:pt x="1" y="33"/>
                  </a:lnTo>
                  <a:lnTo>
                    <a:pt x="0" y="32"/>
                  </a:lnTo>
                  <a:lnTo>
                    <a:pt x="0" y="31"/>
                  </a:lnTo>
                  <a:lnTo>
                    <a:pt x="0" y="30"/>
                  </a:lnTo>
                  <a:lnTo>
                    <a:pt x="0" y="28"/>
                  </a:lnTo>
                  <a:lnTo>
                    <a:pt x="3" y="27"/>
                  </a:lnTo>
                  <a:lnTo>
                    <a:pt x="6" y="27"/>
                  </a:lnTo>
                  <a:lnTo>
                    <a:pt x="9" y="27"/>
                  </a:lnTo>
                  <a:lnTo>
                    <a:pt x="12" y="26"/>
                  </a:lnTo>
                  <a:lnTo>
                    <a:pt x="16" y="26"/>
                  </a:lnTo>
                  <a:lnTo>
                    <a:pt x="19" y="25"/>
                  </a:lnTo>
                  <a:lnTo>
                    <a:pt x="22" y="23"/>
                  </a:lnTo>
                  <a:lnTo>
                    <a:pt x="24" y="19"/>
                  </a:lnTo>
                  <a:lnTo>
                    <a:pt x="25" y="18"/>
                  </a:lnTo>
                  <a:lnTo>
                    <a:pt x="26" y="16"/>
                  </a:lnTo>
                  <a:lnTo>
                    <a:pt x="25" y="13"/>
                  </a:lnTo>
                  <a:lnTo>
                    <a:pt x="23" y="11"/>
                  </a:lnTo>
                  <a:lnTo>
                    <a:pt x="20" y="9"/>
                  </a:lnTo>
                  <a:lnTo>
                    <a:pt x="16" y="9"/>
                  </a:lnTo>
                  <a:lnTo>
                    <a:pt x="13" y="10"/>
                  </a:lnTo>
                  <a:lnTo>
                    <a:pt x="10" y="10"/>
                  </a:lnTo>
                  <a:lnTo>
                    <a:pt x="9" y="7"/>
                  </a:lnTo>
                  <a:lnTo>
                    <a:pt x="8" y="5"/>
                  </a:lnTo>
                  <a:lnTo>
                    <a:pt x="9" y="3"/>
                  </a:lnTo>
                  <a:lnTo>
                    <a:pt x="11" y="0"/>
                  </a:lnTo>
                  <a:lnTo>
                    <a:pt x="15" y="0"/>
                  </a:lnTo>
                  <a:lnTo>
                    <a:pt x="19" y="0"/>
                  </a:lnTo>
                  <a:lnTo>
                    <a:pt x="22" y="0"/>
                  </a:lnTo>
                  <a:lnTo>
                    <a:pt x="25" y="2"/>
                  </a:lnTo>
                  <a:lnTo>
                    <a:pt x="28" y="3"/>
                  </a:lnTo>
                  <a:lnTo>
                    <a:pt x="31" y="6"/>
                  </a:lnTo>
                  <a:lnTo>
                    <a:pt x="33" y="8"/>
                  </a:lnTo>
                  <a:lnTo>
                    <a:pt x="35"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8" name="Freeform 43"/>
            <p:cNvSpPr>
              <a:spLocks/>
            </p:cNvSpPr>
            <p:nvPr/>
          </p:nvSpPr>
          <p:spPr bwMode="auto">
            <a:xfrm>
              <a:off x="3900" y="3321"/>
              <a:ext cx="81" cy="33"/>
            </a:xfrm>
            <a:custGeom>
              <a:avLst/>
              <a:gdLst>
                <a:gd name="T0" fmla="*/ 62 w 81"/>
                <a:gd name="T1" fmla="*/ 33 h 33"/>
                <a:gd name="T2" fmla="*/ 54 w 81"/>
                <a:gd name="T3" fmla="*/ 33 h 33"/>
                <a:gd name="T4" fmla="*/ 47 w 81"/>
                <a:gd name="T5" fmla="*/ 32 h 33"/>
                <a:gd name="T6" fmla="*/ 39 w 81"/>
                <a:gd name="T7" fmla="*/ 31 h 33"/>
                <a:gd name="T8" fmla="*/ 32 w 81"/>
                <a:gd name="T9" fmla="*/ 30 h 33"/>
                <a:gd name="T10" fmla="*/ 24 w 81"/>
                <a:gd name="T11" fmla="*/ 29 h 33"/>
                <a:gd name="T12" fmla="*/ 16 w 81"/>
                <a:gd name="T13" fmla="*/ 28 h 33"/>
                <a:gd name="T14" fmla="*/ 8 w 81"/>
                <a:gd name="T15" fmla="*/ 27 h 33"/>
                <a:gd name="T16" fmla="*/ 0 w 81"/>
                <a:gd name="T17" fmla="*/ 26 h 33"/>
                <a:gd name="T18" fmla="*/ 81 w 81"/>
                <a:gd name="T19" fmla="*/ 0 h 33"/>
                <a:gd name="T20" fmla="*/ 62 w 81"/>
                <a:gd name="T21"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33">
                  <a:moveTo>
                    <a:pt x="62" y="33"/>
                  </a:moveTo>
                  <a:lnTo>
                    <a:pt x="54" y="33"/>
                  </a:lnTo>
                  <a:lnTo>
                    <a:pt x="47" y="32"/>
                  </a:lnTo>
                  <a:lnTo>
                    <a:pt x="39" y="31"/>
                  </a:lnTo>
                  <a:lnTo>
                    <a:pt x="32" y="30"/>
                  </a:lnTo>
                  <a:lnTo>
                    <a:pt x="24" y="29"/>
                  </a:lnTo>
                  <a:lnTo>
                    <a:pt x="16" y="28"/>
                  </a:lnTo>
                  <a:lnTo>
                    <a:pt x="8" y="27"/>
                  </a:lnTo>
                  <a:lnTo>
                    <a:pt x="0" y="26"/>
                  </a:lnTo>
                  <a:lnTo>
                    <a:pt x="81" y="0"/>
                  </a:lnTo>
                  <a:lnTo>
                    <a:pt x="62" y="33"/>
                  </a:lnTo>
                  <a:close/>
                </a:path>
              </a:pathLst>
            </a:cu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9" name="Freeform 44"/>
            <p:cNvSpPr>
              <a:spLocks/>
            </p:cNvSpPr>
            <p:nvPr/>
          </p:nvSpPr>
          <p:spPr bwMode="auto">
            <a:xfrm>
              <a:off x="3970" y="3329"/>
              <a:ext cx="55" cy="138"/>
            </a:xfrm>
            <a:custGeom>
              <a:avLst/>
              <a:gdLst>
                <a:gd name="T0" fmla="*/ 28 w 55"/>
                <a:gd name="T1" fmla="*/ 40 h 138"/>
                <a:gd name="T2" fmla="*/ 27 w 55"/>
                <a:gd name="T3" fmla="*/ 45 h 138"/>
                <a:gd name="T4" fmla="*/ 25 w 55"/>
                <a:gd name="T5" fmla="*/ 52 h 138"/>
                <a:gd name="T6" fmla="*/ 25 w 55"/>
                <a:gd name="T7" fmla="*/ 58 h 138"/>
                <a:gd name="T8" fmla="*/ 26 w 55"/>
                <a:gd name="T9" fmla="*/ 65 h 138"/>
                <a:gd name="T10" fmla="*/ 32 w 55"/>
                <a:gd name="T11" fmla="*/ 69 h 138"/>
                <a:gd name="T12" fmla="*/ 36 w 55"/>
                <a:gd name="T13" fmla="*/ 73 h 138"/>
                <a:gd name="T14" fmla="*/ 38 w 55"/>
                <a:gd name="T15" fmla="*/ 78 h 138"/>
                <a:gd name="T16" fmla="*/ 40 w 55"/>
                <a:gd name="T17" fmla="*/ 84 h 138"/>
                <a:gd name="T18" fmla="*/ 42 w 55"/>
                <a:gd name="T19" fmla="*/ 89 h 138"/>
                <a:gd name="T20" fmla="*/ 44 w 55"/>
                <a:gd name="T21" fmla="*/ 93 h 138"/>
                <a:gd name="T22" fmla="*/ 49 w 55"/>
                <a:gd name="T23" fmla="*/ 97 h 138"/>
                <a:gd name="T24" fmla="*/ 55 w 55"/>
                <a:gd name="T25" fmla="*/ 99 h 138"/>
                <a:gd name="T26" fmla="*/ 53 w 55"/>
                <a:gd name="T27" fmla="*/ 104 h 138"/>
                <a:gd name="T28" fmla="*/ 51 w 55"/>
                <a:gd name="T29" fmla="*/ 109 h 138"/>
                <a:gd name="T30" fmla="*/ 49 w 55"/>
                <a:gd name="T31" fmla="*/ 114 h 138"/>
                <a:gd name="T32" fmla="*/ 46 w 55"/>
                <a:gd name="T33" fmla="*/ 118 h 138"/>
                <a:gd name="T34" fmla="*/ 43 w 55"/>
                <a:gd name="T35" fmla="*/ 123 h 138"/>
                <a:gd name="T36" fmla="*/ 41 w 55"/>
                <a:gd name="T37" fmla="*/ 128 h 138"/>
                <a:gd name="T38" fmla="*/ 39 w 55"/>
                <a:gd name="T39" fmla="*/ 133 h 138"/>
                <a:gd name="T40" fmla="*/ 37 w 55"/>
                <a:gd name="T41" fmla="*/ 138 h 138"/>
                <a:gd name="T42" fmla="*/ 32 w 55"/>
                <a:gd name="T43" fmla="*/ 125 h 138"/>
                <a:gd name="T44" fmla="*/ 28 w 55"/>
                <a:gd name="T45" fmla="*/ 112 h 138"/>
                <a:gd name="T46" fmla="*/ 23 w 55"/>
                <a:gd name="T47" fmla="*/ 99 h 138"/>
                <a:gd name="T48" fmla="*/ 19 w 55"/>
                <a:gd name="T49" fmla="*/ 85 h 138"/>
                <a:gd name="T50" fmla="*/ 14 w 55"/>
                <a:gd name="T51" fmla="*/ 71 h 138"/>
                <a:gd name="T52" fmla="*/ 9 w 55"/>
                <a:gd name="T53" fmla="*/ 58 h 138"/>
                <a:gd name="T54" fmla="*/ 5 w 55"/>
                <a:gd name="T55" fmla="*/ 45 h 138"/>
                <a:gd name="T56" fmla="*/ 0 w 55"/>
                <a:gd name="T57" fmla="*/ 31 h 138"/>
                <a:gd name="T58" fmla="*/ 21 w 55"/>
                <a:gd name="T59" fmla="*/ 0 h 138"/>
                <a:gd name="T60" fmla="*/ 25 w 55"/>
                <a:gd name="T61" fmla="*/ 5 h 138"/>
                <a:gd name="T62" fmla="*/ 25 w 55"/>
                <a:gd name="T63" fmla="*/ 10 h 138"/>
                <a:gd name="T64" fmla="*/ 24 w 55"/>
                <a:gd name="T65" fmla="*/ 15 h 138"/>
                <a:gd name="T66" fmla="*/ 22 w 55"/>
                <a:gd name="T67" fmla="*/ 21 h 138"/>
                <a:gd name="T68" fmla="*/ 20 w 55"/>
                <a:gd name="T69" fmla="*/ 26 h 138"/>
                <a:gd name="T70" fmla="*/ 19 w 55"/>
                <a:gd name="T71" fmla="*/ 31 h 138"/>
                <a:gd name="T72" fmla="*/ 22 w 55"/>
                <a:gd name="T73" fmla="*/ 36 h 138"/>
                <a:gd name="T74" fmla="*/ 28 w 55"/>
                <a:gd name="T75" fmla="*/ 4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 h="138">
                  <a:moveTo>
                    <a:pt x="28" y="40"/>
                  </a:moveTo>
                  <a:lnTo>
                    <a:pt x="27" y="45"/>
                  </a:lnTo>
                  <a:lnTo>
                    <a:pt x="25" y="52"/>
                  </a:lnTo>
                  <a:lnTo>
                    <a:pt x="25" y="58"/>
                  </a:lnTo>
                  <a:lnTo>
                    <a:pt x="26" y="65"/>
                  </a:lnTo>
                  <a:lnTo>
                    <a:pt x="32" y="69"/>
                  </a:lnTo>
                  <a:lnTo>
                    <a:pt x="36" y="73"/>
                  </a:lnTo>
                  <a:lnTo>
                    <a:pt x="38" y="78"/>
                  </a:lnTo>
                  <a:lnTo>
                    <a:pt x="40" y="84"/>
                  </a:lnTo>
                  <a:lnTo>
                    <a:pt x="42" y="89"/>
                  </a:lnTo>
                  <a:lnTo>
                    <a:pt x="44" y="93"/>
                  </a:lnTo>
                  <a:lnTo>
                    <a:pt x="49" y="97"/>
                  </a:lnTo>
                  <a:lnTo>
                    <a:pt x="55" y="99"/>
                  </a:lnTo>
                  <a:lnTo>
                    <a:pt x="53" y="104"/>
                  </a:lnTo>
                  <a:lnTo>
                    <a:pt x="51" y="109"/>
                  </a:lnTo>
                  <a:lnTo>
                    <a:pt x="49" y="114"/>
                  </a:lnTo>
                  <a:lnTo>
                    <a:pt x="46" y="118"/>
                  </a:lnTo>
                  <a:lnTo>
                    <a:pt x="43" y="123"/>
                  </a:lnTo>
                  <a:lnTo>
                    <a:pt x="41" y="128"/>
                  </a:lnTo>
                  <a:lnTo>
                    <a:pt x="39" y="133"/>
                  </a:lnTo>
                  <a:lnTo>
                    <a:pt x="37" y="138"/>
                  </a:lnTo>
                  <a:lnTo>
                    <a:pt x="32" y="125"/>
                  </a:lnTo>
                  <a:lnTo>
                    <a:pt x="28" y="112"/>
                  </a:lnTo>
                  <a:lnTo>
                    <a:pt x="23" y="99"/>
                  </a:lnTo>
                  <a:lnTo>
                    <a:pt x="19" y="85"/>
                  </a:lnTo>
                  <a:lnTo>
                    <a:pt x="14" y="71"/>
                  </a:lnTo>
                  <a:lnTo>
                    <a:pt x="9" y="58"/>
                  </a:lnTo>
                  <a:lnTo>
                    <a:pt x="5" y="45"/>
                  </a:lnTo>
                  <a:lnTo>
                    <a:pt x="0" y="31"/>
                  </a:lnTo>
                  <a:lnTo>
                    <a:pt x="21" y="0"/>
                  </a:lnTo>
                  <a:lnTo>
                    <a:pt x="25" y="5"/>
                  </a:lnTo>
                  <a:lnTo>
                    <a:pt x="25" y="10"/>
                  </a:lnTo>
                  <a:lnTo>
                    <a:pt x="24" y="15"/>
                  </a:lnTo>
                  <a:lnTo>
                    <a:pt x="22" y="21"/>
                  </a:lnTo>
                  <a:lnTo>
                    <a:pt x="20" y="26"/>
                  </a:lnTo>
                  <a:lnTo>
                    <a:pt x="19" y="31"/>
                  </a:lnTo>
                  <a:lnTo>
                    <a:pt x="22" y="36"/>
                  </a:lnTo>
                  <a:lnTo>
                    <a:pt x="28" y="40"/>
                  </a:lnTo>
                  <a:close/>
                </a:path>
              </a:pathLst>
            </a:cu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0" name="Freeform 45"/>
            <p:cNvSpPr>
              <a:spLocks/>
            </p:cNvSpPr>
            <p:nvPr/>
          </p:nvSpPr>
          <p:spPr bwMode="auto">
            <a:xfrm>
              <a:off x="3527" y="3336"/>
              <a:ext cx="63" cy="27"/>
            </a:xfrm>
            <a:custGeom>
              <a:avLst/>
              <a:gdLst>
                <a:gd name="T0" fmla="*/ 62 w 63"/>
                <a:gd name="T1" fmla="*/ 13 h 27"/>
                <a:gd name="T2" fmla="*/ 57 w 63"/>
                <a:gd name="T3" fmla="*/ 17 h 27"/>
                <a:gd name="T4" fmla="*/ 53 w 63"/>
                <a:gd name="T5" fmla="*/ 21 h 27"/>
                <a:gd name="T6" fmla="*/ 47 w 63"/>
                <a:gd name="T7" fmla="*/ 23 h 27"/>
                <a:gd name="T8" fmla="*/ 42 w 63"/>
                <a:gd name="T9" fmla="*/ 25 h 27"/>
                <a:gd name="T10" fmla="*/ 35 w 63"/>
                <a:gd name="T11" fmla="*/ 27 h 27"/>
                <a:gd name="T12" fmla="*/ 29 w 63"/>
                <a:gd name="T13" fmla="*/ 27 h 27"/>
                <a:gd name="T14" fmla="*/ 23 w 63"/>
                <a:gd name="T15" fmla="*/ 27 h 27"/>
                <a:gd name="T16" fmla="*/ 17 w 63"/>
                <a:gd name="T17" fmla="*/ 27 h 27"/>
                <a:gd name="T18" fmla="*/ 11 w 63"/>
                <a:gd name="T19" fmla="*/ 24 h 27"/>
                <a:gd name="T20" fmla="*/ 7 w 63"/>
                <a:gd name="T21" fmla="*/ 20 h 27"/>
                <a:gd name="T22" fmla="*/ 4 w 63"/>
                <a:gd name="T23" fmla="*/ 16 h 27"/>
                <a:gd name="T24" fmla="*/ 1 w 63"/>
                <a:gd name="T25" fmla="*/ 11 h 27"/>
                <a:gd name="T26" fmla="*/ 1 w 63"/>
                <a:gd name="T27" fmla="*/ 8 h 27"/>
                <a:gd name="T28" fmla="*/ 0 w 63"/>
                <a:gd name="T29" fmla="*/ 5 h 27"/>
                <a:gd name="T30" fmla="*/ 1 w 63"/>
                <a:gd name="T31" fmla="*/ 2 h 27"/>
                <a:gd name="T32" fmla="*/ 4 w 63"/>
                <a:gd name="T33" fmla="*/ 2 h 27"/>
                <a:gd name="T34" fmla="*/ 7 w 63"/>
                <a:gd name="T35" fmla="*/ 3 h 27"/>
                <a:gd name="T36" fmla="*/ 9 w 63"/>
                <a:gd name="T37" fmla="*/ 4 h 27"/>
                <a:gd name="T38" fmla="*/ 11 w 63"/>
                <a:gd name="T39" fmla="*/ 6 h 27"/>
                <a:gd name="T40" fmla="*/ 13 w 63"/>
                <a:gd name="T41" fmla="*/ 7 h 27"/>
                <a:gd name="T42" fmla="*/ 15 w 63"/>
                <a:gd name="T43" fmla="*/ 9 h 27"/>
                <a:gd name="T44" fmla="*/ 17 w 63"/>
                <a:gd name="T45" fmla="*/ 11 h 27"/>
                <a:gd name="T46" fmla="*/ 20 w 63"/>
                <a:gd name="T47" fmla="*/ 13 h 27"/>
                <a:gd name="T48" fmla="*/ 23 w 63"/>
                <a:gd name="T49" fmla="*/ 13 h 27"/>
                <a:gd name="T50" fmla="*/ 28 w 63"/>
                <a:gd name="T51" fmla="*/ 15 h 27"/>
                <a:gd name="T52" fmla="*/ 33 w 63"/>
                <a:gd name="T53" fmla="*/ 15 h 27"/>
                <a:gd name="T54" fmla="*/ 38 w 63"/>
                <a:gd name="T55" fmla="*/ 14 h 27"/>
                <a:gd name="T56" fmla="*/ 42 w 63"/>
                <a:gd name="T57" fmla="*/ 12 h 27"/>
                <a:gd name="T58" fmla="*/ 47 w 63"/>
                <a:gd name="T59" fmla="*/ 9 h 27"/>
                <a:gd name="T60" fmla="*/ 51 w 63"/>
                <a:gd name="T61" fmla="*/ 6 h 27"/>
                <a:gd name="T62" fmla="*/ 55 w 63"/>
                <a:gd name="T63" fmla="*/ 3 h 27"/>
                <a:gd name="T64" fmla="*/ 59 w 63"/>
                <a:gd name="T65" fmla="*/ 0 h 27"/>
                <a:gd name="T66" fmla="*/ 63 w 63"/>
                <a:gd name="T67" fmla="*/ 1 h 27"/>
                <a:gd name="T68" fmla="*/ 63 w 63"/>
                <a:gd name="T69" fmla="*/ 5 h 27"/>
                <a:gd name="T70" fmla="*/ 63 w 63"/>
                <a:gd name="T71" fmla="*/ 9 h 27"/>
                <a:gd name="T72" fmla="*/ 62 w 63"/>
                <a:gd name="T73"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 h="27">
                  <a:moveTo>
                    <a:pt x="62" y="13"/>
                  </a:moveTo>
                  <a:lnTo>
                    <a:pt x="57" y="17"/>
                  </a:lnTo>
                  <a:lnTo>
                    <a:pt x="53" y="21"/>
                  </a:lnTo>
                  <a:lnTo>
                    <a:pt x="47" y="23"/>
                  </a:lnTo>
                  <a:lnTo>
                    <a:pt x="42" y="25"/>
                  </a:lnTo>
                  <a:lnTo>
                    <a:pt x="35" y="27"/>
                  </a:lnTo>
                  <a:lnTo>
                    <a:pt x="29" y="27"/>
                  </a:lnTo>
                  <a:lnTo>
                    <a:pt x="23" y="27"/>
                  </a:lnTo>
                  <a:lnTo>
                    <a:pt x="17" y="27"/>
                  </a:lnTo>
                  <a:lnTo>
                    <a:pt x="11" y="24"/>
                  </a:lnTo>
                  <a:lnTo>
                    <a:pt x="7" y="20"/>
                  </a:lnTo>
                  <a:lnTo>
                    <a:pt x="4" y="16"/>
                  </a:lnTo>
                  <a:lnTo>
                    <a:pt x="1" y="11"/>
                  </a:lnTo>
                  <a:lnTo>
                    <a:pt x="1" y="8"/>
                  </a:lnTo>
                  <a:lnTo>
                    <a:pt x="0" y="5"/>
                  </a:lnTo>
                  <a:lnTo>
                    <a:pt x="1" y="2"/>
                  </a:lnTo>
                  <a:lnTo>
                    <a:pt x="4" y="2"/>
                  </a:lnTo>
                  <a:lnTo>
                    <a:pt x="7" y="3"/>
                  </a:lnTo>
                  <a:lnTo>
                    <a:pt x="9" y="4"/>
                  </a:lnTo>
                  <a:lnTo>
                    <a:pt x="11" y="6"/>
                  </a:lnTo>
                  <a:lnTo>
                    <a:pt x="13" y="7"/>
                  </a:lnTo>
                  <a:lnTo>
                    <a:pt x="15" y="9"/>
                  </a:lnTo>
                  <a:lnTo>
                    <a:pt x="17" y="11"/>
                  </a:lnTo>
                  <a:lnTo>
                    <a:pt x="20" y="13"/>
                  </a:lnTo>
                  <a:lnTo>
                    <a:pt x="23" y="13"/>
                  </a:lnTo>
                  <a:lnTo>
                    <a:pt x="28" y="15"/>
                  </a:lnTo>
                  <a:lnTo>
                    <a:pt x="33" y="15"/>
                  </a:lnTo>
                  <a:lnTo>
                    <a:pt x="38" y="14"/>
                  </a:lnTo>
                  <a:lnTo>
                    <a:pt x="42" y="12"/>
                  </a:lnTo>
                  <a:lnTo>
                    <a:pt x="47" y="9"/>
                  </a:lnTo>
                  <a:lnTo>
                    <a:pt x="51" y="6"/>
                  </a:lnTo>
                  <a:lnTo>
                    <a:pt x="55" y="3"/>
                  </a:lnTo>
                  <a:lnTo>
                    <a:pt x="59" y="0"/>
                  </a:lnTo>
                  <a:lnTo>
                    <a:pt x="63" y="1"/>
                  </a:lnTo>
                  <a:lnTo>
                    <a:pt x="63" y="5"/>
                  </a:lnTo>
                  <a:lnTo>
                    <a:pt x="63" y="9"/>
                  </a:lnTo>
                  <a:lnTo>
                    <a:pt x="62"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1" name="Freeform 46"/>
            <p:cNvSpPr>
              <a:spLocks/>
            </p:cNvSpPr>
            <p:nvPr/>
          </p:nvSpPr>
          <p:spPr bwMode="auto">
            <a:xfrm>
              <a:off x="4004" y="3344"/>
              <a:ext cx="33" cy="66"/>
            </a:xfrm>
            <a:custGeom>
              <a:avLst/>
              <a:gdLst>
                <a:gd name="T0" fmla="*/ 32 w 33"/>
                <a:gd name="T1" fmla="*/ 31 h 66"/>
                <a:gd name="T2" fmla="*/ 33 w 33"/>
                <a:gd name="T3" fmla="*/ 40 h 66"/>
                <a:gd name="T4" fmla="*/ 33 w 33"/>
                <a:gd name="T5" fmla="*/ 49 h 66"/>
                <a:gd name="T6" fmla="*/ 31 w 33"/>
                <a:gd name="T7" fmla="*/ 58 h 66"/>
                <a:gd name="T8" fmla="*/ 28 w 33"/>
                <a:gd name="T9" fmla="*/ 66 h 66"/>
                <a:gd name="T10" fmla="*/ 21 w 33"/>
                <a:gd name="T11" fmla="*/ 66 h 66"/>
                <a:gd name="T12" fmla="*/ 20 w 33"/>
                <a:gd name="T13" fmla="*/ 59 h 66"/>
                <a:gd name="T14" fmla="*/ 19 w 33"/>
                <a:gd name="T15" fmla="*/ 52 h 66"/>
                <a:gd name="T16" fmla="*/ 16 w 33"/>
                <a:gd name="T17" fmla="*/ 46 h 66"/>
                <a:gd name="T18" fmla="*/ 9 w 33"/>
                <a:gd name="T19" fmla="*/ 43 h 66"/>
                <a:gd name="T20" fmla="*/ 9 w 33"/>
                <a:gd name="T21" fmla="*/ 34 h 66"/>
                <a:gd name="T22" fmla="*/ 10 w 33"/>
                <a:gd name="T23" fmla="*/ 25 h 66"/>
                <a:gd name="T24" fmla="*/ 8 w 33"/>
                <a:gd name="T25" fmla="*/ 17 h 66"/>
                <a:gd name="T26" fmla="*/ 0 w 33"/>
                <a:gd name="T27" fmla="*/ 11 h 66"/>
                <a:gd name="T28" fmla="*/ 1 w 33"/>
                <a:gd name="T29" fmla="*/ 8 h 66"/>
                <a:gd name="T30" fmla="*/ 2 w 33"/>
                <a:gd name="T31" fmla="*/ 5 h 66"/>
                <a:gd name="T32" fmla="*/ 2 w 33"/>
                <a:gd name="T33" fmla="*/ 2 h 66"/>
                <a:gd name="T34" fmla="*/ 6 w 33"/>
                <a:gd name="T35" fmla="*/ 0 h 66"/>
                <a:gd name="T36" fmla="*/ 10 w 33"/>
                <a:gd name="T37" fmla="*/ 3 h 66"/>
                <a:gd name="T38" fmla="*/ 15 w 33"/>
                <a:gd name="T39" fmla="*/ 7 h 66"/>
                <a:gd name="T40" fmla="*/ 18 w 33"/>
                <a:gd name="T41" fmla="*/ 10 h 66"/>
                <a:gd name="T42" fmla="*/ 21 w 33"/>
                <a:gd name="T43" fmla="*/ 14 h 66"/>
                <a:gd name="T44" fmla="*/ 24 w 33"/>
                <a:gd name="T45" fmla="*/ 19 h 66"/>
                <a:gd name="T46" fmla="*/ 27 w 33"/>
                <a:gd name="T47" fmla="*/ 22 h 66"/>
                <a:gd name="T48" fmla="*/ 29 w 33"/>
                <a:gd name="T49" fmla="*/ 27 h 66"/>
                <a:gd name="T50" fmla="*/ 32 w 33"/>
                <a:gd name="T51" fmla="*/ 3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 h="66">
                  <a:moveTo>
                    <a:pt x="32" y="31"/>
                  </a:moveTo>
                  <a:lnTo>
                    <a:pt x="33" y="40"/>
                  </a:lnTo>
                  <a:lnTo>
                    <a:pt x="33" y="49"/>
                  </a:lnTo>
                  <a:lnTo>
                    <a:pt x="31" y="58"/>
                  </a:lnTo>
                  <a:lnTo>
                    <a:pt x="28" y="66"/>
                  </a:lnTo>
                  <a:lnTo>
                    <a:pt x="21" y="66"/>
                  </a:lnTo>
                  <a:lnTo>
                    <a:pt x="20" y="59"/>
                  </a:lnTo>
                  <a:lnTo>
                    <a:pt x="19" y="52"/>
                  </a:lnTo>
                  <a:lnTo>
                    <a:pt x="16" y="46"/>
                  </a:lnTo>
                  <a:lnTo>
                    <a:pt x="9" y="43"/>
                  </a:lnTo>
                  <a:lnTo>
                    <a:pt x="9" y="34"/>
                  </a:lnTo>
                  <a:lnTo>
                    <a:pt x="10" y="25"/>
                  </a:lnTo>
                  <a:lnTo>
                    <a:pt x="8" y="17"/>
                  </a:lnTo>
                  <a:lnTo>
                    <a:pt x="0" y="11"/>
                  </a:lnTo>
                  <a:lnTo>
                    <a:pt x="1" y="8"/>
                  </a:lnTo>
                  <a:lnTo>
                    <a:pt x="2" y="5"/>
                  </a:lnTo>
                  <a:lnTo>
                    <a:pt x="2" y="2"/>
                  </a:lnTo>
                  <a:lnTo>
                    <a:pt x="6" y="0"/>
                  </a:lnTo>
                  <a:lnTo>
                    <a:pt x="10" y="3"/>
                  </a:lnTo>
                  <a:lnTo>
                    <a:pt x="15" y="7"/>
                  </a:lnTo>
                  <a:lnTo>
                    <a:pt x="18" y="10"/>
                  </a:lnTo>
                  <a:lnTo>
                    <a:pt x="21" y="14"/>
                  </a:lnTo>
                  <a:lnTo>
                    <a:pt x="24" y="19"/>
                  </a:lnTo>
                  <a:lnTo>
                    <a:pt x="27" y="22"/>
                  </a:lnTo>
                  <a:lnTo>
                    <a:pt x="29" y="27"/>
                  </a:lnTo>
                  <a:lnTo>
                    <a:pt x="32" y="31"/>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2" name="Freeform 47"/>
            <p:cNvSpPr>
              <a:spLocks/>
            </p:cNvSpPr>
            <p:nvPr/>
          </p:nvSpPr>
          <p:spPr bwMode="auto">
            <a:xfrm>
              <a:off x="3891" y="3355"/>
              <a:ext cx="105" cy="118"/>
            </a:xfrm>
            <a:custGeom>
              <a:avLst/>
              <a:gdLst>
                <a:gd name="T0" fmla="*/ 0 w 105"/>
                <a:gd name="T1" fmla="*/ 0 h 118"/>
                <a:gd name="T2" fmla="*/ 70 w 105"/>
                <a:gd name="T3" fmla="*/ 11 h 118"/>
                <a:gd name="T4" fmla="*/ 105 w 105"/>
                <a:gd name="T5" fmla="*/ 118 h 118"/>
                <a:gd name="T6" fmla="*/ 43 w 105"/>
                <a:gd name="T7" fmla="*/ 108 h 118"/>
                <a:gd name="T8" fmla="*/ 0 w 105"/>
                <a:gd name="T9" fmla="*/ 0 h 118"/>
              </a:gdLst>
              <a:ahLst/>
              <a:cxnLst>
                <a:cxn ang="0">
                  <a:pos x="T0" y="T1"/>
                </a:cxn>
                <a:cxn ang="0">
                  <a:pos x="T2" y="T3"/>
                </a:cxn>
                <a:cxn ang="0">
                  <a:pos x="T4" y="T5"/>
                </a:cxn>
                <a:cxn ang="0">
                  <a:pos x="T6" y="T7"/>
                </a:cxn>
                <a:cxn ang="0">
                  <a:pos x="T8" y="T9"/>
                </a:cxn>
              </a:cxnLst>
              <a:rect l="0" t="0" r="r" b="b"/>
              <a:pathLst>
                <a:path w="105" h="118">
                  <a:moveTo>
                    <a:pt x="0" y="0"/>
                  </a:moveTo>
                  <a:lnTo>
                    <a:pt x="70" y="11"/>
                  </a:lnTo>
                  <a:lnTo>
                    <a:pt x="105" y="118"/>
                  </a:lnTo>
                  <a:lnTo>
                    <a:pt x="43" y="108"/>
                  </a:lnTo>
                  <a:lnTo>
                    <a:pt x="0" y="0"/>
                  </a:lnTo>
                  <a:close/>
                </a:path>
              </a:pathLst>
            </a:cu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3" name="Freeform 48"/>
            <p:cNvSpPr>
              <a:spLocks/>
            </p:cNvSpPr>
            <p:nvPr/>
          </p:nvSpPr>
          <p:spPr bwMode="auto">
            <a:xfrm>
              <a:off x="3656" y="3379"/>
              <a:ext cx="263" cy="164"/>
            </a:xfrm>
            <a:custGeom>
              <a:avLst/>
              <a:gdLst>
                <a:gd name="T0" fmla="*/ 62 w 263"/>
                <a:gd name="T1" fmla="*/ 41 h 164"/>
                <a:gd name="T2" fmla="*/ 73 w 263"/>
                <a:gd name="T3" fmla="*/ 53 h 164"/>
                <a:gd name="T4" fmla="*/ 84 w 263"/>
                <a:gd name="T5" fmla="*/ 63 h 164"/>
                <a:gd name="T6" fmla="*/ 96 w 263"/>
                <a:gd name="T7" fmla="*/ 72 h 164"/>
                <a:gd name="T8" fmla="*/ 110 w 263"/>
                <a:gd name="T9" fmla="*/ 80 h 164"/>
                <a:gd name="T10" fmla="*/ 125 w 263"/>
                <a:gd name="T11" fmla="*/ 85 h 164"/>
                <a:gd name="T12" fmla="*/ 140 w 263"/>
                <a:gd name="T13" fmla="*/ 88 h 164"/>
                <a:gd name="T14" fmla="*/ 157 w 263"/>
                <a:gd name="T15" fmla="*/ 88 h 164"/>
                <a:gd name="T16" fmla="*/ 172 w 263"/>
                <a:gd name="T17" fmla="*/ 86 h 164"/>
                <a:gd name="T18" fmla="*/ 185 w 263"/>
                <a:gd name="T19" fmla="*/ 81 h 164"/>
                <a:gd name="T20" fmla="*/ 198 w 263"/>
                <a:gd name="T21" fmla="*/ 76 h 164"/>
                <a:gd name="T22" fmla="*/ 210 w 263"/>
                <a:gd name="T23" fmla="*/ 70 h 164"/>
                <a:gd name="T24" fmla="*/ 217 w 263"/>
                <a:gd name="T25" fmla="*/ 70 h 164"/>
                <a:gd name="T26" fmla="*/ 223 w 263"/>
                <a:gd name="T27" fmla="*/ 77 h 164"/>
                <a:gd name="T28" fmla="*/ 230 w 263"/>
                <a:gd name="T29" fmla="*/ 80 h 164"/>
                <a:gd name="T30" fmla="*/ 238 w 263"/>
                <a:gd name="T31" fmla="*/ 80 h 164"/>
                <a:gd name="T32" fmla="*/ 245 w 263"/>
                <a:gd name="T33" fmla="*/ 76 h 164"/>
                <a:gd name="T34" fmla="*/ 251 w 263"/>
                <a:gd name="T35" fmla="*/ 71 h 164"/>
                <a:gd name="T36" fmla="*/ 254 w 263"/>
                <a:gd name="T37" fmla="*/ 72 h 164"/>
                <a:gd name="T38" fmla="*/ 258 w 263"/>
                <a:gd name="T39" fmla="*/ 80 h 164"/>
                <a:gd name="T40" fmla="*/ 263 w 263"/>
                <a:gd name="T41" fmla="*/ 88 h 164"/>
                <a:gd name="T42" fmla="*/ 261 w 263"/>
                <a:gd name="T43" fmla="*/ 96 h 164"/>
                <a:gd name="T44" fmla="*/ 251 w 263"/>
                <a:gd name="T45" fmla="*/ 109 h 164"/>
                <a:gd name="T46" fmla="*/ 238 w 263"/>
                <a:gd name="T47" fmla="*/ 122 h 164"/>
                <a:gd name="T48" fmla="*/ 223 w 263"/>
                <a:gd name="T49" fmla="*/ 133 h 164"/>
                <a:gd name="T50" fmla="*/ 206 w 263"/>
                <a:gd name="T51" fmla="*/ 142 h 164"/>
                <a:gd name="T52" fmla="*/ 188 w 263"/>
                <a:gd name="T53" fmla="*/ 149 h 164"/>
                <a:gd name="T54" fmla="*/ 170 w 263"/>
                <a:gd name="T55" fmla="*/ 154 h 164"/>
                <a:gd name="T56" fmla="*/ 151 w 263"/>
                <a:gd name="T57" fmla="*/ 158 h 164"/>
                <a:gd name="T58" fmla="*/ 132 w 263"/>
                <a:gd name="T59" fmla="*/ 162 h 164"/>
                <a:gd name="T60" fmla="*/ 86 w 263"/>
                <a:gd name="T61" fmla="*/ 161 h 164"/>
                <a:gd name="T62" fmla="*/ 74 w 263"/>
                <a:gd name="T63" fmla="*/ 118 h 164"/>
                <a:gd name="T64" fmla="*/ 56 w 263"/>
                <a:gd name="T65" fmla="*/ 75 h 164"/>
                <a:gd name="T66" fmla="*/ 33 w 263"/>
                <a:gd name="T67" fmla="*/ 36 h 164"/>
                <a:gd name="T68" fmla="*/ 0 w 263"/>
                <a:gd name="T69" fmla="*/ 0 h 164"/>
                <a:gd name="T70" fmla="*/ 18 w 263"/>
                <a:gd name="T71" fmla="*/ 2 h 164"/>
                <a:gd name="T72" fmla="*/ 32 w 263"/>
                <a:gd name="T73" fmla="*/ 11 h 164"/>
                <a:gd name="T74" fmla="*/ 45 w 263"/>
                <a:gd name="T75" fmla="*/ 24 h 164"/>
                <a:gd name="T76" fmla="*/ 58 w 263"/>
                <a:gd name="T77" fmla="*/ 35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3" h="164">
                  <a:moveTo>
                    <a:pt x="58" y="35"/>
                  </a:moveTo>
                  <a:lnTo>
                    <a:pt x="62" y="41"/>
                  </a:lnTo>
                  <a:lnTo>
                    <a:pt x="67" y="47"/>
                  </a:lnTo>
                  <a:lnTo>
                    <a:pt x="73" y="53"/>
                  </a:lnTo>
                  <a:lnTo>
                    <a:pt x="78" y="58"/>
                  </a:lnTo>
                  <a:lnTo>
                    <a:pt x="84" y="63"/>
                  </a:lnTo>
                  <a:lnTo>
                    <a:pt x="90" y="68"/>
                  </a:lnTo>
                  <a:lnTo>
                    <a:pt x="96" y="72"/>
                  </a:lnTo>
                  <a:lnTo>
                    <a:pt x="104" y="76"/>
                  </a:lnTo>
                  <a:lnTo>
                    <a:pt x="110" y="80"/>
                  </a:lnTo>
                  <a:lnTo>
                    <a:pt x="118" y="82"/>
                  </a:lnTo>
                  <a:lnTo>
                    <a:pt x="125" y="85"/>
                  </a:lnTo>
                  <a:lnTo>
                    <a:pt x="133" y="87"/>
                  </a:lnTo>
                  <a:lnTo>
                    <a:pt x="140" y="88"/>
                  </a:lnTo>
                  <a:lnTo>
                    <a:pt x="149" y="88"/>
                  </a:lnTo>
                  <a:lnTo>
                    <a:pt x="157" y="88"/>
                  </a:lnTo>
                  <a:lnTo>
                    <a:pt x="165" y="87"/>
                  </a:lnTo>
                  <a:lnTo>
                    <a:pt x="172" y="86"/>
                  </a:lnTo>
                  <a:lnTo>
                    <a:pt x="179" y="83"/>
                  </a:lnTo>
                  <a:lnTo>
                    <a:pt x="185" y="81"/>
                  </a:lnTo>
                  <a:lnTo>
                    <a:pt x="191" y="79"/>
                  </a:lnTo>
                  <a:lnTo>
                    <a:pt x="198" y="76"/>
                  </a:lnTo>
                  <a:lnTo>
                    <a:pt x="204" y="73"/>
                  </a:lnTo>
                  <a:lnTo>
                    <a:pt x="210" y="70"/>
                  </a:lnTo>
                  <a:lnTo>
                    <a:pt x="215" y="66"/>
                  </a:lnTo>
                  <a:lnTo>
                    <a:pt x="217" y="70"/>
                  </a:lnTo>
                  <a:lnTo>
                    <a:pt x="220" y="74"/>
                  </a:lnTo>
                  <a:lnTo>
                    <a:pt x="223" y="77"/>
                  </a:lnTo>
                  <a:lnTo>
                    <a:pt x="226" y="80"/>
                  </a:lnTo>
                  <a:lnTo>
                    <a:pt x="230" y="80"/>
                  </a:lnTo>
                  <a:lnTo>
                    <a:pt x="234" y="80"/>
                  </a:lnTo>
                  <a:lnTo>
                    <a:pt x="238" y="80"/>
                  </a:lnTo>
                  <a:lnTo>
                    <a:pt x="242" y="78"/>
                  </a:lnTo>
                  <a:lnTo>
                    <a:pt x="245" y="76"/>
                  </a:lnTo>
                  <a:lnTo>
                    <a:pt x="248" y="73"/>
                  </a:lnTo>
                  <a:lnTo>
                    <a:pt x="251" y="71"/>
                  </a:lnTo>
                  <a:lnTo>
                    <a:pt x="254" y="67"/>
                  </a:lnTo>
                  <a:lnTo>
                    <a:pt x="254" y="72"/>
                  </a:lnTo>
                  <a:lnTo>
                    <a:pt x="256" y="76"/>
                  </a:lnTo>
                  <a:lnTo>
                    <a:pt x="258" y="80"/>
                  </a:lnTo>
                  <a:lnTo>
                    <a:pt x="261" y="84"/>
                  </a:lnTo>
                  <a:lnTo>
                    <a:pt x="263" y="88"/>
                  </a:lnTo>
                  <a:lnTo>
                    <a:pt x="263" y="92"/>
                  </a:lnTo>
                  <a:lnTo>
                    <a:pt x="261" y="96"/>
                  </a:lnTo>
                  <a:lnTo>
                    <a:pt x="257" y="101"/>
                  </a:lnTo>
                  <a:lnTo>
                    <a:pt x="251" y="109"/>
                  </a:lnTo>
                  <a:lnTo>
                    <a:pt x="245" y="115"/>
                  </a:lnTo>
                  <a:lnTo>
                    <a:pt x="238" y="122"/>
                  </a:lnTo>
                  <a:lnTo>
                    <a:pt x="230" y="128"/>
                  </a:lnTo>
                  <a:lnTo>
                    <a:pt x="223" y="133"/>
                  </a:lnTo>
                  <a:lnTo>
                    <a:pt x="214" y="137"/>
                  </a:lnTo>
                  <a:lnTo>
                    <a:pt x="206" y="142"/>
                  </a:lnTo>
                  <a:lnTo>
                    <a:pt x="197" y="145"/>
                  </a:lnTo>
                  <a:lnTo>
                    <a:pt x="188" y="149"/>
                  </a:lnTo>
                  <a:lnTo>
                    <a:pt x="179" y="151"/>
                  </a:lnTo>
                  <a:lnTo>
                    <a:pt x="170" y="154"/>
                  </a:lnTo>
                  <a:lnTo>
                    <a:pt x="161" y="156"/>
                  </a:lnTo>
                  <a:lnTo>
                    <a:pt x="151" y="158"/>
                  </a:lnTo>
                  <a:lnTo>
                    <a:pt x="142" y="160"/>
                  </a:lnTo>
                  <a:lnTo>
                    <a:pt x="132" y="162"/>
                  </a:lnTo>
                  <a:lnTo>
                    <a:pt x="123" y="164"/>
                  </a:lnTo>
                  <a:lnTo>
                    <a:pt x="86" y="161"/>
                  </a:lnTo>
                  <a:lnTo>
                    <a:pt x="80" y="140"/>
                  </a:lnTo>
                  <a:lnTo>
                    <a:pt x="74" y="118"/>
                  </a:lnTo>
                  <a:lnTo>
                    <a:pt x="66" y="96"/>
                  </a:lnTo>
                  <a:lnTo>
                    <a:pt x="56" y="75"/>
                  </a:lnTo>
                  <a:lnTo>
                    <a:pt x="46" y="55"/>
                  </a:lnTo>
                  <a:lnTo>
                    <a:pt x="33" y="36"/>
                  </a:lnTo>
                  <a:lnTo>
                    <a:pt x="18" y="17"/>
                  </a:lnTo>
                  <a:lnTo>
                    <a:pt x="0" y="0"/>
                  </a:lnTo>
                  <a:lnTo>
                    <a:pt x="9" y="0"/>
                  </a:lnTo>
                  <a:lnTo>
                    <a:pt x="18" y="2"/>
                  </a:lnTo>
                  <a:lnTo>
                    <a:pt x="25" y="6"/>
                  </a:lnTo>
                  <a:lnTo>
                    <a:pt x="32" y="11"/>
                  </a:lnTo>
                  <a:lnTo>
                    <a:pt x="39" y="18"/>
                  </a:lnTo>
                  <a:lnTo>
                    <a:pt x="45" y="24"/>
                  </a:lnTo>
                  <a:lnTo>
                    <a:pt x="51" y="29"/>
                  </a:lnTo>
                  <a:lnTo>
                    <a:pt x="58" y="35"/>
                  </a:lnTo>
                  <a:close/>
                </a:path>
              </a:pathLst>
            </a:custGeom>
            <a:solidFill>
              <a:schemeClr val="bg2">
                <a:lumMod val="9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4" name="Freeform 49"/>
            <p:cNvSpPr>
              <a:spLocks/>
            </p:cNvSpPr>
            <p:nvPr/>
          </p:nvSpPr>
          <p:spPr bwMode="auto">
            <a:xfrm>
              <a:off x="3370" y="3388"/>
              <a:ext cx="357" cy="310"/>
            </a:xfrm>
            <a:custGeom>
              <a:avLst/>
              <a:gdLst>
                <a:gd name="T0" fmla="*/ 347 w 357"/>
                <a:gd name="T1" fmla="*/ 250 h 310"/>
                <a:gd name="T2" fmla="*/ 328 w 357"/>
                <a:gd name="T3" fmla="*/ 264 h 310"/>
                <a:gd name="T4" fmla="*/ 310 w 357"/>
                <a:gd name="T5" fmla="*/ 277 h 310"/>
                <a:gd name="T6" fmla="*/ 289 w 357"/>
                <a:gd name="T7" fmla="*/ 287 h 310"/>
                <a:gd name="T8" fmla="*/ 266 w 357"/>
                <a:gd name="T9" fmla="*/ 290 h 310"/>
                <a:gd name="T10" fmla="*/ 241 w 357"/>
                <a:gd name="T11" fmla="*/ 292 h 310"/>
                <a:gd name="T12" fmla="*/ 216 w 357"/>
                <a:gd name="T13" fmla="*/ 297 h 310"/>
                <a:gd name="T14" fmla="*/ 192 w 357"/>
                <a:gd name="T15" fmla="*/ 302 h 310"/>
                <a:gd name="T16" fmla="*/ 169 w 357"/>
                <a:gd name="T17" fmla="*/ 307 h 310"/>
                <a:gd name="T18" fmla="*/ 145 w 357"/>
                <a:gd name="T19" fmla="*/ 310 h 310"/>
                <a:gd name="T20" fmla="*/ 122 w 357"/>
                <a:gd name="T21" fmla="*/ 309 h 310"/>
                <a:gd name="T22" fmla="*/ 98 w 357"/>
                <a:gd name="T23" fmla="*/ 303 h 310"/>
                <a:gd name="T24" fmla="*/ 64 w 357"/>
                <a:gd name="T25" fmla="*/ 288 h 310"/>
                <a:gd name="T26" fmla="*/ 73 w 357"/>
                <a:gd name="T27" fmla="*/ 237 h 310"/>
                <a:gd name="T28" fmla="*/ 69 w 357"/>
                <a:gd name="T29" fmla="*/ 186 h 310"/>
                <a:gd name="T30" fmla="*/ 56 w 357"/>
                <a:gd name="T31" fmla="*/ 137 h 310"/>
                <a:gd name="T32" fmla="*/ 38 w 357"/>
                <a:gd name="T33" fmla="*/ 90 h 310"/>
                <a:gd name="T34" fmla="*/ 30 w 357"/>
                <a:gd name="T35" fmla="*/ 79 h 310"/>
                <a:gd name="T36" fmla="*/ 21 w 357"/>
                <a:gd name="T37" fmla="*/ 67 h 310"/>
                <a:gd name="T38" fmla="*/ 11 w 357"/>
                <a:gd name="T39" fmla="*/ 57 h 310"/>
                <a:gd name="T40" fmla="*/ 0 w 357"/>
                <a:gd name="T41" fmla="*/ 46 h 310"/>
                <a:gd name="T42" fmla="*/ 12 w 357"/>
                <a:gd name="T43" fmla="*/ 38 h 310"/>
                <a:gd name="T44" fmla="*/ 28 w 357"/>
                <a:gd name="T45" fmla="*/ 32 h 310"/>
                <a:gd name="T46" fmla="*/ 42 w 357"/>
                <a:gd name="T47" fmla="*/ 27 h 310"/>
                <a:gd name="T48" fmla="*/ 48 w 357"/>
                <a:gd name="T49" fmla="*/ 26 h 310"/>
                <a:gd name="T50" fmla="*/ 73 w 357"/>
                <a:gd name="T51" fmla="*/ 55 h 310"/>
                <a:gd name="T52" fmla="*/ 95 w 357"/>
                <a:gd name="T53" fmla="*/ 89 h 310"/>
                <a:gd name="T54" fmla="*/ 112 w 357"/>
                <a:gd name="T55" fmla="*/ 118 h 310"/>
                <a:gd name="T56" fmla="*/ 120 w 357"/>
                <a:gd name="T57" fmla="*/ 131 h 310"/>
                <a:gd name="T58" fmla="*/ 137 w 357"/>
                <a:gd name="T59" fmla="*/ 122 h 310"/>
                <a:gd name="T60" fmla="*/ 158 w 357"/>
                <a:gd name="T61" fmla="*/ 113 h 310"/>
                <a:gd name="T62" fmla="*/ 181 w 357"/>
                <a:gd name="T63" fmla="*/ 104 h 310"/>
                <a:gd name="T64" fmla="*/ 205 w 357"/>
                <a:gd name="T65" fmla="*/ 96 h 310"/>
                <a:gd name="T66" fmla="*/ 227 w 357"/>
                <a:gd name="T67" fmla="*/ 88 h 310"/>
                <a:gd name="T68" fmla="*/ 247 w 357"/>
                <a:gd name="T69" fmla="*/ 82 h 310"/>
                <a:gd name="T70" fmla="*/ 261 w 357"/>
                <a:gd name="T71" fmla="*/ 78 h 310"/>
                <a:gd name="T72" fmla="*/ 269 w 357"/>
                <a:gd name="T73" fmla="*/ 75 h 310"/>
                <a:gd name="T74" fmla="*/ 266 w 357"/>
                <a:gd name="T75" fmla="*/ 59 h 310"/>
                <a:gd name="T76" fmla="*/ 262 w 357"/>
                <a:gd name="T77" fmla="*/ 44 h 310"/>
                <a:gd name="T78" fmla="*/ 256 w 357"/>
                <a:gd name="T79" fmla="*/ 29 h 310"/>
                <a:gd name="T80" fmla="*/ 249 w 357"/>
                <a:gd name="T81" fmla="*/ 15 h 310"/>
                <a:gd name="T82" fmla="*/ 255 w 357"/>
                <a:gd name="T83" fmla="*/ 11 h 310"/>
                <a:gd name="T84" fmla="*/ 263 w 357"/>
                <a:gd name="T85" fmla="*/ 6 h 310"/>
                <a:gd name="T86" fmla="*/ 269 w 357"/>
                <a:gd name="T87" fmla="*/ 2 h 310"/>
                <a:gd name="T88" fmla="*/ 272 w 357"/>
                <a:gd name="T89" fmla="*/ 0 h 310"/>
                <a:gd name="T90" fmla="*/ 313 w 357"/>
                <a:gd name="T91" fmla="*/ 53 h 310"/>
                <a:gd name="T92" fmla="*/ 341 w 357"/>
                <a:gd name="T93" fmla="*/ 111 h 310"/>
                <a:gd name="T94" fmla="*/ 355 w 357"/>
                <a:gd name="T95" fmla="*/ 175 h 310"/>
                <a:gd name="T96" fmla="*/ 356 w 357"/>
                <a:gd name="T97" fmla="*/ 244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57" h="310">
                  <a:moveTo>
                    <a:pt x="356" y="244"/>
                  </a:moveTo>
                  <a:lnTo>
                    <a:pt x="347" y="250"/>
                  </a:lnTo>
                  <a:lnTo>
                    <a:pt x="337" y="257"/>
                  </a:lnTo>
                  <a:lnTo>
                    <a:pt x="328" y="264"/>
                  </a:lnTo>
                  <a:lnTo>
                    <a:pt x="319" y="270"/>
                  </a:lnTo>
                  <a:lnTo>
                    <a:pt x="310" y="277"/>
                  </a:lnTo>
                  <a:lnTo>
                    <a:pt x="300" y="283"/>
                  </a:lnTo>
                  <a:lnTo>
                    <a:pt x="289" y="287"/>
                  </a:lnTo>
                  <a:lnTo>
                    <a:pt x="279" y="290"/>
                  </a:lnTo>
                  <a:lnTo>
                    <a:pt x="266" y="290"/>
                  </a:lnTo>
                  <a:lnTo>
                    <a:pt x="253" y="290"/>
                  </a:lnTo>
                  <a:lnTo>
                    <a:pt x="241" y="292"/>
                  </a:lnTo>
                  <a:lnTo>
                    <a:pt x="228" y="294"/>
                  </a:lnTo>
                  <a:lnTo>
                    <a:pt x="216" y="297"/>
                  </a:lnTo>
                  <a:lnTo>
                    <a:pt x="204" y="299"/>
                  </a:lnTo>
                  <a:lnTo>
                    <a:pt x="192" y="302"/>
                  </a:lnTo>
                  <a:lnTo>
                    <a:pt x="180" y="305"/>
                  </a:lnTo>
                  <a:lnTo>
                    <a:pt x="169" y="307"/>
                  </a:lnTo>
                  <a:lnTo>
                    <a:pt x="157" y="309"/>
                  </a:lnTo>
                  <a:lnTo>
                    <a:pt x="145" y="310"/>
                  </a:lnTo>
                  <a:lnTo>
                    <a:pt x="134" y="310"/>
                  </a:lnTo>
                  <a:lnTo>
                    <a:pt x="122" y="309"/>
                  </a:lnTo>
                  <a:lnTo>
                    <a:pt x="110" y="306"/>
                  </a:lnTo>
                  <a:lnTo>
                    <a:pt x="98" y="303"/>
                  </a:lnTo>
                  <a:lnTo>
                    <a:pt x="86" y="297"/>
                  </a:lnTo>
                  <a:lnTo>
                    <a:pt x="64" y="288"/>
                  </a:lnTo>
                  <a:lnTo>
                    <a:pt x="70" y="262"/>
                  </a:lnTo>
                  <a:lnTo>
                    <a:pt x="73" y="237"/>
                  </a:lnTo>
                  <a:lnTo>
                    <a:pt x="73" y="211"/>
                  </a:lnTo>
                  <a:lnTo>
                    <a:pt x="69" y="186"/>
                  </a:lnTo>
                  <a:lnTo>
                    <a:pt x="63" y="161"/>
                  </a:lnTo>
                  <a:lnTo>
                    <a:pt x="56" y="137"/>
                  </a:lnTo>
                  <a:lnTo>
                    <a:pt x="48" y="113"/>
                  </a:lnTo>
                  <a:lnTo>
                    <a:pt x="38" y="90"/>
                  </a:lnTo>
                  <a:lnTo>
                    <a:pt x="34" y="85"/>
                  </a:lnTo>
                  <a:lnTo>
                    <a:pt x="30" y="79"/>
                  </a:lnTo>
                  <a:lnTo>
                    <a:pt x="26" y="73"/>
                  </a:lnTo>
                  <a:lnTo>
                    <a:pt x="21" y="67"/>
                  </a:lnTo>
                  <a:lnTo>
                    <a:pt x="16" y="62"/>
                  </a:lnTo>
                  <a:lnTo>
                    <a:pt x="11" y="57"/>
                  </a:lnTo>
                  <a:lnTo>
                    <a:pt x="5" y="51"/>
                  </a:lnTo>
                  <a:lnTo>
                    <a:pt x="0" y="46"/>
                  </a:lnTo>
                  <a:lnTo>
                    <a:pt x="5" y="42"/>
                  </a:lnTo>
                  <a:lnTo>
                    <a:pt x="12" y="38"/>
                  </a:lnTo>
                  <a:lnTo>
                    <a:pt x="20" y="35"/>
                  </a:lnTo>
                  <a:lnTo>
                    <a:pt x="28" y="32"/>
                  </a:lnTo>
                  <a:lnTo>
                    <a:pt x="36" y="29"/>
                  </a:lnTo>
                  <a:lnTo>
                    <a:pt x="42" y="27"/>
                  </a:lnTo>
                  <a:lnTo>
                    <a:pt x="46" y="26"/>
                  </a:lnTo>
                  <a:lnTo>
                    <a:pt x="48" y="26"/>
                  </a:lnTo>
                  <a:lnTo>
                    <a:pt x="61" y="39"/>
                  </a:lnTo>
                  <a:lnTo>
                    <a:pt x="73" y="55"/>
                  </a:lnTo>
                  <a:lnTo>
                    <a:pt x="85" y="72"/>
                  </a:lnTo>
                  <a:lnTo>
                    <a:pt x="95" y="89"/>
                  </a:lnTo>
                  <a:lnTo>
                    <a:pt x="104" y="105"/>
                  </a:lnTo>
                  <a:lnTo>
                    <a:pt x="112" y="118"/>
                  </a:lnTo>
                  <a:lnTo>
                    <a:pt x="117" y="127"/>
                  </a:lnTo>
                  <a:lnTo>
                    <a:pt x="120" y="131"/>
                  </a:lnTo>
                  <a:lnTo>
                    <a:pt x="127" y="126"/>
                  </a:lnTo>
                  <a:lnTo>
                    <a:pt x="137" y="122"/>
                  </a:lnTo>
                  <a:lnTo>
                    <a:pt x="147" y="118"/>
                  </a:lnTo>
                  <a:lnTo>
                    <a:pt x="158" y="113"/>
                  </a:lnTo>
                  <a:lnTo>
                    <a:pt x="169" y="109"/>
                  </a:lnTo>
                  <a:lnTo>
                    <a:pt x="181" y="104"/>
                  </a:lnTo>
                  <a:lnTo>
                    <a:pt x="193" y="100"/>
                  </a:lnTo>
                  <a:lnTo>
                    <a:pt x="205" y="96"/>
                  </a:lnTo>
                  <a:lnTo>
                    <a:pt x="216" y="92"/>
                  </a:lnTo>
                  <a:lnTo>
                    <a:pt x="227" y="88"/>
                  </a:lnTo>
                  <a:lnTo>
                    <a:pt x="238" y="85"/>
                  </a:lnTo>
                  <a:lnTo>
                    <a:pt x="247" y="82"/>
                  </a:lnTo>
                  <a:lnTo>
                    <a:pt x="255" y="80"/>
                  </a:lnTo>
                  <a:lnTo>
                    <a:pt x="261" y="78"/>
                  </a:lnTo>
                  <a:lnTo>
                    <a:pt x="266" y="76"/>
                  </a:lnTo>
                  <a:lnTo>
                    <a:pt x="269" y="75"/>
                  </a:lnTo>
                  <a:lnTo>
                    <a:pt x="268" y="67"/>
                  </a:lnTo>
                  <a:lnTo>
                    <a:pt x="266" y="59"/>
                  </a:lnTo>
                  <a:lnTo>
                    <a:pt x="264" y="52"/>
                  </a:lnTo>
                  <a:lnTo>
                    <a:pt x="262" y="44"/>
                  </a:lnTo>
                  <a:lnTo>
                    <a:pt x="259" y="36"/>
                  </a:lnTo>
                  <a:lnTo>
                    <a:pt x="256" y="29"/>
                  </a:lnTo>
                  <a:lnTo>
                    <a:pt x="253" y="22"/>
                  </a:lnTo>
                  <a:lnTo>
                    <a:pt x="249" y="15"/>
                  </a:lnTo>
                  <a:lnTo>
                    <a:pt x="252" y="13"/>
                  </a:lnTo>
                  <a:lnTo>
                    <a:pt x="255" y="11"/>
                  </a:lnTo>
                  <a:lnTo>
                    <a:pt x="259" y="8"/>
                  </a:lnTo>
                  <a:lnTo>
                    <a:pt x="263" y="6"/>
                  </a:lnTo>
                  <a:lnTo>
                    <a:pt x="266" y="4"/>
                  </a:lnTo>
                  <a:lnTo>
                    <a:pt x="269" y="2"/>
                  </a:lnTo>
                  <a:lnTo>
                    <a:pt x="271" y="1"/>
                  </a:lnTo>
                  <a:lnTo>
                    <a:pt x="272" y="0"/>
                  </a:lnTo>
                  <a:lnTo>
                    <a:pt x="294" y="26"/>
                  </a:lnTo>
                  <a:lnTo>
                    <a:pt x="313" y="53"/>
                  </a:lnTo>
                  <a:lnTo>
                    <a:pt x="329" y="81"/>
                  </a:lnTo>
                  <a:lnTo>
                    <a:pt x="341" y="111"/>
                  </a:lnTo>
                  <a:lnTo>
                    <a:pt x="350" y="142"/>
                  </a:lnTo>
                  <a:lnTo>
                    <a:pt x="355" y="175"/>
                  </a:lnTo>
                  <a:lnTo>
                    <a:pt x="357" y="209"/>
                  </a:lnTo>
                  <a:lnTo>
                    <a:pt x="356" y="244"/>
                  </a:lnTo>
                  <a:close/>
                </a:path>
              </a:pathLst>
            </a:custGeom>
            <a:solidFill>
              <a:schemeClr val="tx1">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5" name="Freeform 50"/>
            <p:cNvSpPr>
              <a:spLocks/>
            </p:cNvSpPr>
            <p:nvPr/>
          </p:nvSpPr>
          <p:spPr bwMode="auto">
            <a:xfrm>
              <a:off x="3886" y="3408"/>
              <a:ext cx="16" cy="32"/>
            </a:xfrm>
            <a:custGeom>
              <a:avLst/>
              <a:gdLst>
                <a:gd name="T0" fmla="*/ 16 w 16"/>
                <a:gd name="T1" fmla="*/ 10 h 32"/>
                <a:gd name="T2" fmla="*/ 16 w 16"/>
                <a:gd name="T3" fmla="*/ 15 h 32"/>
                <a:gd name="T4" fmla="*/ 16 w 16"/>
                <a:gd name="T5" fmla="*/ 20 h 32"/>
                <a:gd name="T6" fmla="*/ 15 w 16"/>
                <a:gd name="T7" fmla="*/ 26 h 32"/>
                <a:gd name="T8" fmla="*/ 12 w 16"/>
                <a:gd name="T9" fmla="*/ 30 h 32"/>
                <a:gd name="T10" fmla="*/ 9 w 16"/>
                <a:gd name="T11" fmla="*/ 32 h 32"/>
                <a:gd name="T12" fmla="*/ 6 w 16"/>
                <a:gd name="T13" fmla="*/ 31 h 32"/>
                <a:gd name="T14" fmla="*/ 3 w 16"/>
                <a:gd name="T15" fmla="*/ 29 h 32"/>
                <a:gd name="T16" fmla="*/ 2 w 16"/>
                <a:gd name="T17" fmla="*/ 26 h 32"/>
                <a:gd name="T18" fmla="*/ 1 w 16"/>
                <a:gd name="T19" fmla="*/ 19 h 32"/>
                <a:gd name="T20" fmla="*/ 0 w 16"/>
                <a:gd name="T21" fmla="*/ 12 h 32"/>
                <a:gd name="T22" fmla="*/ 0 w 16"/>
                <a:gd name="T23" fmla="*/ 6 h 32"/>
                <a:gd name="T24" fmla="*/ 5 w 16"/>
                <a:gd name="T25" fmla="*/ 0 h 32"/>
                <a:gd name="T26" fmla="*/ 10 w 16"/>
                <a:gd name="T27" fmla="*/ 0 h 32"/>
                <a:gd name="T28" fmla="*/ 12 w 16"/>
                <a:gd name="T29" fmla="*/ 4 h 32"/>
                <a:gd name="T30" fmla="*/ 14 w 16"/>
                <a:gd name="T31" fmla="*/ 8 h 32"/>
                <a:gd name="T32" fmla="*/ 16 w 16"/>
                <a:gd name="T33"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32">
                  <a:moveTo>
                    <a:pt x="16" y="10"/>
                  </a:moveTo>
                  <a:lnTo>
                    <a:pt x="16" y="15"/>
                  </a:lnTo>
                  <a:lnTo>
                    <a:pt x="16" y="20"/>
                  </a:lnTo>
                  <a:lnTo>
                    <a:pt x="15" y="26"/>
                  </a:lnTo>
                  <a:lnTo>
                    <a:pt x="12" y="30"/>
                  </a:lnTo>
                  <a:lnTo>
                    <a:pt x="9" y="32"/>
                  </a:lnTo>
                  <a:lnTo>
                    <a:pt x="6" y="31"/>
                  </a:lnTo>
                  <a:lnTo>
                    <a:pt x="3" y="29"/>
                  </a:lnTo>
                  <a:lnTo>
                    <a:pt x="2" y="26"/>
                  </a:lnTo>
                  <a:lnTo>
                    <a:pt x="1" y="19"/>
                  </a:lnTo>
                  <a:lnTo>
                    <a:pt x="0" y="12"/>
                  </a:lnTo>
                  <a:lnTo>
                    <a:pt x="0" y="6"/>
                  </a:lnTo>
                  <a:lnTo>
                    <a:pt x="5" y="0"/>
                  </a:lnTo>
                  <a:lnTo>
                    <a:pt x="10" y="0"/>
                  </a:lnTo>
                  <a:lnTo>
                    <a:pt x="12" y="4"/>
                  </a:lnTo>
                  <a:lnTo>
                    <a:pt x="14" y="8"/>
                  </a:lnTo>
                  <a:lnTo>
                    <a:pt x="16" y="10"/>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6" name="Freeform 51"/>
            <p:cNvSpPr>
              <a:spLocks/>
            </p:cNvSpPr>
            <p:nvPr/>
          </p:nvSpPr>
          <p:spPr bwMode="auto">
            <a:xfrm>
              <a:off x="3449" y="3412"/>
              <a:ext cx="170" cy="83"/>
            </a:xfrm>
            <a:custGeom>
              <a:avLst/>
              <a:gdLst>
                <a:gd name="T0" fmla="*/ 170 w 170"/>
                <a:gd name="T1" fmla="*/ 43 h 83"/>
                <a:gd name="T2" fmla="*/ 162 w 170"/>
                <a:gd name="T3" fmla="*/ 45 h 83"/>
                <a:gd name="T4" fmla="*/ 154 w 170"/>
                <a:gd name="T5" fmla="*/ 47 h 83"/>
                <a:gd name="T6" fmla="*/ 147 w 170"/>
                <a:gd name="T7" fmla="*/ 50 h 83"/>
                <a:gd name="T8" fmla="*/ 139 w 170"/>
                <a:gd name="T9" fmla="*/ 52 h 83"/>
                <a:gd name="T10" fmla="*/ 131 w 170"/>
                <a:gd name="T11" fmla="*/ 55 h 83"/>
                <a:gd name="T12" fmla="*/ 123 w 170"/>
                <a:gd name="T13" fmla="*/ 57 h 83"/>
                <a:gd name="T14" fmla="*/ 116 w 170"/>
                <a:gd name="T15" fmla="*/ 59 h 83"/>
                <a:gd name="T16" fmla="*/ 108 w 170"/>
                <a:gd name="T17" fmla="*/ 62 h 83"/>
                <a:gd name="T18" fmla="*/ 100 w 170"/>
                <a:gd name="T19" fmla="*/ 64 h 83"/>
                <a:gd name="T20" fmla="*/ 93 w 170"/>
                <a:gd name="T21" fmla="*/ 67 h 83"/>
                <a:gd name="T22" fmla="*/ 85 w 170"/>
                <a:gd name="T23" fmla="*/ 70 h 83"/>
                <a:gd name="T24" fmla="*/ 78 w 170"/>
                <a:gd name="T25" fmla="*/ 72 h 83"/>
                <a:gd name="T26" fmla="*/ 71 w 170"/>
                <a:gd name="T27" fmla="*/ 75 h 83"/>
                <a:gd name="T28" fmla="*/ 64 w 170"/>
                <a:gd name="T29" fmla="*/ 78 h 83"/>
                <a:gd name="T30" fmla="*/ 57 w 170"/>
                <a:gd name="T31" fmla="*/ 80 h 83"/>
                <a:gd name="T32" fmla="*/ 50 w 170"/>
                <a:gd name="T33" fmla="*/ 83 h 83"/>
                <a:gd name="T34" fmla="*/ 46 w 170"/>
                <a:gd name="T35" fmla="*/ 74 h 83"/>
                <a:gd name="T36" fmla="*/ 41 w 170"/>
                <a:gd name="T37" fmla="*/ 64 h 83"/>
                <a:gd name="T38" fmla="*/ 34 w 170"/>
                <a:gd name="T39" fmla="*/ 55 h 83"/>
                <a:gd name="T40" fmla="*/ 28 w 170"/>
                <a:gd name="T41" fmla="*/ 45 h 83"/>
                <a:gd name="T42" fmla="*/ 20 w 170"/>
                <a:gd name="T43" fmla="*/ 35 h 83"/>
                <a:gd name="T44" fmla="*/ 13 w 170"/>
                <a:gd name="T45" fmla="*/ 26 h 83"/>
                <a:gd name="T46" fmla="*/ 6 w 170"/>
                <a:gd name="T47" fmla="*/ 17 h 83"/>
                <a:gd name="T48" fmla="*/ 0 w 170"/>
                <a:gd name="T49" fmla="*/ 9 h 83"/>
                <a:gd name="T50" fmla="*/ 7 w 170"/>
                <a:gd name="T51" fmla="*/ 11 h 83"/>
                <a:gd name="T52" fmla="*/ 14 w 170"/>
                <a:gd name="T53" fmla="*/ 12 h 83"/>
                <a:gd name="T54" fmla="*/ 20 w 170"/>
                <a:gd name="T55" fmla="*/ 14 h 83"/>
                <a:gd name="T56" fmla="*/ 25 w 170"/>
                <a:gd name="T57" fmla="*/ 15 h 83"/>
                <a:gd name="T58" fmla="*/ 30 w 170"/>
                <a:gd name="T59" fmla="*/ 15 h 83"/>
                <a:gd name="T60" fmla="*/ 35 w 170"/>
                <a:gd name="T61" fmla="*/ 15 h 83"/>
                <a:gd name="T62" fmla="*/ 39 w 170"/>
                <a:gd name="T63" fmla="*/ 16 h 83"/>
                <a:gd name="T64" fmla="*/ 44 w 170"/>
                <a:gd name="T65" fmla="*/ 16 h 83"/>
                <a:gd name="T66" fmla="*/ 55 w 170"/>
                <a:gd name="T67" fmla="*/ 17 h 83"/>
                <a:gd name="T68" fmla="*/ 65 w 170"/>
                <a:gd name="T69" fmla="*/ 17 h 83"/>
                <a:gd name="T70" fmla="*/ 74 w 170"/>
                <a:gd name="T71" fmla="*/ 17 h 83"/>
                <a:gd name="T72" fmla="*/ 82 w 170"/>
                <a:gd name="T73" fmla="*/ 17 h 83"/>
                <a:gd name="T74" fmla="*/ 89 w 170"/>
                <a:gd name="T75" fmla="*/ 17 h 83"/>
                <a:gd name="T76" fmla="*/ 96 w 170"/>
                <a:gd name="T77" fmla="*/ 16 h 83"/>
                <a:gd name="T78" fmla="*/ 102 w 170"/>
                <a:gd name="T79" fmla="*/ 15 h 83"/>
                <a:gd name="T80" fmla="*/ 107 w 170"/>
                <a:gd name="T81" fmla="*/ 14 h 83"/>
                <a:gd name="T82" fmla="*/ 112 w 170"/>
                <a:gd name="T83" fmla="*/ 13 h 83"/>
                <a:gd name="T84" fmla="*/ 117 w 170"/>
                <a:gd name="T85" fmla="*/ 11 h 83"/>
                <a:gd name="T86" fmla="*/ 122 w 170"/>
                <a:gd name="T87" fmla="*/ 10 h 83"/>
                <a:gd name="T88" fmla="*/ 126 w 170"/>
                <a:gd name="T89" fmla="*/ 8 h 83"/>
                <a:gd name="T90" fmla="*/ 131 w 170"/>
                <a:gd name="T91" fmla="*/ 7 h 83"/>
                <a:gd name="T92" fmla="*/ 137 w 170"/>
                <a:gd name="T93" fmla="*/ 4 h 83"/>
                <a:gd name="T94" fmla="*/ 142 w 170"/>
                <a:gd name="T95" fmla="*/ 2 h 83"/>
                <a:gd name="T96" fmla="*/ 148 w 170"/>
                <a:gd name="T97" fmla="*/ 0 h 83"/>
                <a:gd name="T98" fmla="*/ 153 w 170"/>
                <a:gd name="T99" fmla="*/ 4 h 83"/>
                <a:gd name="T100" fmla="*/ 157 w 170"/>
                <a:gd name="T101" fmla="*/ 9 h 83"/>
                <a:gd name="T102" fmla="*/ 161 w 170"/>
                <a:gd name="T103" fmla="*/ 14 h 83"/>
                <a:gd name="T104" fmla="*/ 163 w 170"/>
                <a:gd name="T105" fmla="*/ 19 h 83"/>
                <a:gd name="T106" fmla="*/ 165 w 170"/>
                <a:gd name="T107" fmla="*/ 25 h 83"/>
                <a:gd name="T108" fmla="*/ 167 w 170"/>
                <a:gd name="T109" fmla="*/ 31 h 83"/>
                <a:gd name="T110" fmla="*/ 168 w 170"/>
                <a:gd name="T111" fmla="*/ 37 h 83"/>
                <a:gd name="T112" fmla="*/ 170 w 170"/>
                <a:gd name="T113" fmla="*/ 4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0" h="83">
                  <a:moveTo>
                    <a:pt x="170" y="43"/>
                  </a:moveTo>
                  <a:lnTo>
                    <a:pt x="162" y="45"/>
                  </a:lnTo>
                  <a:lnTo>
                    <a:pt x="154" y="47"/>
                  </a:lnTo>
                  <a:lnTo>
                    <a:pt x="147" y="50"/>
                  </a:lnTo>
                  <a:lnTo>
                    <a:pt x="139" y="52"/>
                  </a:lnTo>
                  <a:lnTo>
                    <a:pt x="131" y="55"/>
                  </a:lnTo>
                  <a:lnTo>
                    <a:pt x="123" y="57"/>
                  </a:lnTo>
                  <a:lnTo>
                    <a:pt x="116" y="59"/>
                  </a:lnTo>
                  <a:lnTo>
                    <a:pt x="108" y="62"/>
                  </a:lnTo>
                  <a:lnTo>
                    <a:pt x="100" y="64"/>
                  </a:lnTo>
                  <a:lnTo>
                    <a:pt x="93" y="67"/>
                  </a:lnTo>
                  <a:lnTo>
                    <a:pt x="85" y="70"/>
                  </a:lnTo>
                  <a:lnTo>
                    <a:pt x="78" y="72"/>
                  </a:lnTo>
                  <a:lnTo>
                    <a:pt x="71" y="75"/>
                  </a:lnTo>
                  <a:lnTo>
                    <a:pt x="64" y="78"/>
                  </a:lnTo>
                  <a:lnTo>
                    <a:pt x="57" y="80"/>
                  </a:lnTo>
                  <a:lnTo>
                    <a:pt x="50" y="83"/>
                  </a:lnTo>
                  <a:lnTo>
                    <a:pt x="46" y="74"/>
                  </a:lnTo>
                  <a:lnTo>
                    <a:pt x="41" y="64"/>
                  </a:lnTo>
                  <a:lnTo>
                    <a:pt x="34" y="55"/>
                  </a:lnTo>
                  <a:lnTo>
                    <a:pt x="28" y="45"/>
                  </a:lnTo>
                  <a:lnTo>
                    <a:pt x="20" y="35"/>
                  </a:lnTo>
                  <a:lnTo>
                    <a:pt x="13" y="26"/>
                  </a:lnTo>
                  <a:lnTo>
                    <a:pt x="6" y="17"/>
                  </a:lnTo>
                  <a:lnTo>
                    <a:pt x="0" y="9"/>
                  </a:lnTo>
                  <a:lnTo>
                    <a:pt x="7" y="11"/>
                  </a:lnTo>
                  <a:lnTo>
                    <a:pt x="14" y="12"/>
                  </a:lnTo>
                  <a:lnTo>
                    <a:pt x="20" y="14"/>
                  </a:lnTo>
                  <a:lnTo>
                    <a:pt x="25" y="15"/>
                  </a:lnTo>
                  <a:lnTo>
                    <a:pt x="30" y="15"/>
                  </a:lnTo>
                  <a:lnTo>
                    <a:pt x="35" y="15"/>
                  </a:lnTo>
                  <a:lnTo>
                    <a:pt x="39" y="16"/>
                  </a:lnTo>
                  <a:lnTo>
                    <a:pt x="44" y="16"/>
                  </a:lnTo>
                  <a:lnTo>
                    <a:pt x="55" y="17"/>
                  </a:lnTo>
                  <a:lnTo>
                    <a:pt x="65" y="17"/>
                  </a:lnTo>
                  <a:lnTo>
                    <a:pt x="74" y="17"/>
                  </a:lnTo>
                  <a:lnTo>
                    <a:pt x="82" y="17"/>
                  </a:lnTo>
                  <a:lnTo>
                    <a:pt x="89" y="17"/>
                  </a:lnTo>
                  <a:lnTo>
                    <a:pt x="96" y="16"/>
                  </a:lnTo>
                  <a:lnTo>
                    <a:pt x="102" y="15"/>
                  </a:lnTo>
                  <a:lnTo>
                    <a:pt x="107" y="14"/>
                  </a:lnTo>
                  <a:lnTo>
                    <a:pt x="112" y="13"/>
                  </a:lnTo>
                  <a:lnTo>
                    <a:pt x="117" y="11"/>
                  </a:lnTo>
                  <a:lnTo>
                    <a:pt x="122" y="10"/>
                  </a:lnTo>
                  <a:lnTo>
                    <a:pt x="126" y="8"/>
                  </a:lnTo>
                  <a:lnTo>
                    <a:pt x="131" y="7"/>
                  </a:lnTo>
                  <a:lnTo>
                    <a:pt x="137" y="4"/>
                  </a:lnTo>
                  <a:lnTo>
                    <a:pt x="142" y="2"/>
                  </a:lnTo>
                  <a:lnTo>
                    <a:pt x="148" y="0"/>
                  </a:lnTo>
                  <a:lnTo>
                    <a:pt x="153" y="4"/>
                  </a:lnTo>
                  <a:lnTo>
                    <a:pt x="157" y="9"/>
                  </a:lnTo>
                  <a:lnTo>
                    <a:pt x="161" y="14"/>
                  </a:lnTo>
                  <a:lnTo>
                    <a:pt x="163" y="19"/>
                  </a:lnTo>
                  <a:lnTo>
                    <a:pt x="165" y="25"/>
                  </a:lnTo>
                  <a:lnTo>
                    <a:pt x="167" y="31"/>
                  </a:lnTo>
                  <a:lnTo>
                    <a:pt x="168" y="37"/>
                  </a:lnTo>
                  <a:lnTo>
                    <a:pt x="170" y="43"/>
                  </a:lnTo>
                  <a:close/>
                </a:path>
              </a:pathLst>
            </a:custGeom>
            <a:solidFill>
              <a:schemeClr val="bg2">
                <a:lumMod val="9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7" name="Freeform 52"/>
            <p:cNvSpPr>
              <a:spLocks/>
            </p:cNvSpPr>
            <p:nvPr/>
          </p:nvSpPr>
          <p:spPr bwMode="auto">
            <a:xfrm>
              <a:off x="3283" y="3462"/>
              <a:ext cx="133" cy="370"/>
            </a:xfrm>
            <a:custGeom>
              <a:avLst/>
              <a:gdLst>
                <a:gd name="T0" fmla="*/ 125 w 133"/>
                <a:gd name="T1" fmla="*/ 149 h 370"/>
                <a:gd name="T2" fmla="*/ 118 w 133"/>
                <a:gd name="T3" fmla="*/ 165 h 370"/>
                <a:gd name="T4" fmla="*/ 111 w 133"/>
                <a:gd name="T5" fmla="*/ 181 h 370"/>
                <a:gd name="T6" fmla="*/ 105 w 133"/>
                <a:gd name="T7" fmla="*/ 197 h 370"/>
                <a:gd name="T8" fmla="*/ 99 w 133"/>
                <a:gd name="T9" fmla="*/ 214 h 370"/>
                <a:gd name="T10" fmla="*/ 94 w 133"/>
                <a:gd name="T11" fmla="*/ 230 h 370"/>
                <a:gd name="T12" fmla="*/ 89 w 133"/>
                <a:gd name="T13" fmla="*/ 247 h 370"/>
                <a:gd name="T14" fmla="*/ 85 w 133"/>
                <a:gd name="T15" fmla="*/ 264 h 370"/>
                <a:gd name="T16" fmla="*/ 82 w 133"/>
                <a:gd name="T17" fmla="*/ 281 h 370"/>
                <a:gd name="T18" fmla="*/ 70 w 133"/>
                <a:gd name="T19" fmla="*/ 370 h 370"/>
                <a:gd name="T20" fmla="*/ 63 w 133"/>
                <a:gd name="T21" fmla="*/ 370 h 370"/>
                <a:gd name="T22" fmla="*/ 55 w 133"/>
                <a:gd name="T23" fmla="*/ 370 h 370"/>
                <a:gd name="T24" fmla="*/ 48 w 133"/>
                <a:gd name="T25" fmla="*/ 370 h 370"/>
                <a:gd name="T26" fmla="*/ 40 w 133"/>
                <a:gd name="T27" fmla="*/ 368 h 370"/>
                <a:gd name="T28" fmla="*/ 33 w 133"/>
                <a:gd name="T29" fmla="*/ 366 h 370"/>
                <a:gd name="T30" fmla="*/ 27 w 133"/>
                <a:gd name="T31" fmla="*/ 364 h 370"/>
                <a:gd name="T32" fmla="*/ 21 w 133"/>
                <a:gd name="T33" fmla="*/ 362 h 370"/>
                <a:gd name="T34" fmla="*/ 17 w 133"/>
                <a:gd name="T35" fmla="*/ 358 h 370"/>
                <a:gd name="T36" fmla="*/ 14 w 133"/>
                <a:gd name="T37" fmla="*/ 343 h 370"/>
                <a:gd name="T38" fmla="*/ 12 w 133"/>
                <a:gd name="T39" fmla="*/ 327 h 370"/>
                <a:gd name="T40" fmla="*/ 10 w 133"/>
                <a:gd name="T41" fmla="*/ 311 h 370"/>
                <a:gd name="T42" fmla="*/ 9 w 133"/>
                <a:gd name="T43" fmla="*/ 295 h 370"/>
                <a:gd name="T44" fmla="*/ 0 w 133"/>
                <a:gd name="T45" fmla="*/ 175 h 370"/>
                <a:gd name="T46" fmla="*/ 0 w 133"/>
                <a:gd name="T47" fmla="*/ 148 h 370"/>
                <a:gd name="T48" fmla="*/ 3 w 133"/>
                <a:gd name="T49" fmla="*/ 123 h 370"/>
                <a:gd name="T50" fmla="*/ 8 w 133"/>
                <a:gd name="T51" fmla="*/ 99 h 370"/>
                <a:gd name="T52" fmla="*/ 17 w 133"/>
                <a:gd name="T53" fmla="*/ 76 h 370"/>
                <a:gd name="T54" fmla="*/ 28 w 133"/>
                <a:gd name="T55" fmla="*/ 55 h 370"/>
                <a:gd name="T56" fmla="*/ 43 w 133"/>
                <a:gd name="T57" fmla="*/ 35 h 370"/>
                <a:gd name="T58" fmla="*/ 62 w 133"/>
                <a:gd name="T59" fmla="*/ 16 h 370"/>
                <a:gd name="T60" fmla="*/ 83 w 133"/>
                <a:gd name="T61" fmla="*/ 0 h 370"/>
                <a:gd name="T62" fmla="*/ 95 w 133"/>
                <a:gd name="T63" fmla="*/ 17 h 370"/>
                <a:gd name="T64" fmla="*/ 105 w 133"/>
                <a:gd name="T65" fmla="*/ 35 h 370"/>
                <a:gd name="T66" fmla="*/ 115 w 133"/>
                <a:gd name="T67" fmla="*/ 52 h 370"/>
                <a:gd name="T68" fmla="*/ 124 w 133"/>
                <a:gd name="T69" fmla="*/ 71 h 370"/>
                <a:gd name="T70" fmla="*/ 130 w 133"/>
                <a:gd name="T71" fmla="*/ 90 h 370"/>
                <a:gd name="T72" fmla="*/ 133 w 133"/>
                <a:gd name="T73" fmla="*/ 109 h 370"/>
                <a:gd name="T74" fmla="*/ 132 w 133"/>
                <a:gd name="T75" fmla="*/ 129 h 370"/>
                <a:gd name="T76" fmla="*/ 125 w 133"/>
                <a:gd name="T77" fmla="*/ 149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3" h="370">
                  <a:moveTo>
                    <a:pt x="125" y="149"/>
                  </a:moveTo>
                  <a:lnTo>
                    <a:pt x="118" y="165"/>
                  </a:lnTo>
                  <a:lnTo>
                    <a:pt x="111" y="181"/>
                  </a:lnTo>
                  <a:lnTo>
                    <a:pt x="105" y="197"/>
                  </a:lnTo>
                  <a:lnTo>
                    <a:pt x="99" y="214"/>
                  </a:lnTo>
                  <a:lnTo>
                    <a:pt x="94" y="230"/>
                  </a:lnTo>
                  <a:lnTo>
                    <a:pt x="89" y="247"/>
                  </a:lnTo>
                  <a:lnTo>
                    <a:pt x="85" y="264"/>
                  </a:lnTo>
                  <a:lnTo>
                    <a:pt x="82" y="281"/>
                  </a:lnTo>
                  <a:lnTo>
                    <a:pt x="70" y="370"/>
                  </a:lnTo>
                  <a:lnTo>
                    <a:pt x="63" y="370"/>
                  </a:lnTo>
                  <a:lnTo>
                    <a:pt x="55" y="370"/>
                  </a:lnTo>
                  <a:lnTo>
                    <a:pt x="48" y="370"/>
                  </a:lnTo>
                  <a:lnTo>
                    <a:pt x="40" y="368"/>
                  </a:lnTo>
                  <a:lnTo>
                    <a:pt x="33" y="366"/>
                  </a:lnTo>
                  <a:lnTo>
                    <a:pt x="27" y="364"/>
                  </a:lnTo>
                  <a:lnTo>
                    <a:pt x="21" y="362"/>
                  </a:lnTo>
                  <a:lnTo>
                    <a:pt x="17" y="358"/>
                  </a:lnTo>
                  <a:lnTo>
                    <a:pt x="14" y="343"/>
                  </a:lnTo>
                  <a:lnTo>
                    <a:pt x="12" y="327"/>
                  </a:lnTo>
                  <a:lnTo>
                    <a:pt x="10" y="311"/>
                  </a:lnTo>
                  <a:lnTo>
                    <a:pt x="9" y="295"/>
                  </a:lnTo>
                  <a:lnTo>
                    <a:pt x="0" y="175"/>
                  </a:lnTo>
                  <a:lnTo>
                    <a:pt x="0" y="148"/>
                  </a:lnTo>
                  <a:lnTo>
                    <a:pt x="3" y="123"/>
                  </a:lnTo>
                  <a:lnTo>
                    <a:pt x="8" y="99"/>
                  </a:lnTo>
                  <a:lnTo>
                    <a:pt x="17" y="76"/>
                  </a:lnTo>
                  <a:lnTo>
                    <a:pt x="28" y="55"/>
                  </a:lnTo>
                  <a:lnTo>
                    <a:pt x="43" y="35"/>
                  </a:lnTo>
                  <a:lnTo>
                    <a:pt x="62" y="16"/>
                  </a:lnTo>
                  <a:lnTo>
                    <a:pt x="83" y="0"/>
                  </a:lnTo>
                  <a:lnTo>
                    <a:pt x="95" y="17"/>
                  </a:lnTo>
                  <a:lnTo>
                    <a:pt x="105" y="35"/>
                  </a:lnTo>
                  <a:lnTo>
                    <a:pt x="115" y="52"/>
                  </a:lnTo>
                  <a:lnTo>
                    <a:pt x="124" y="71"/>
                  </a:lnTo>
                  <a:lnTo>
                    <a:pt x="130" y="90"/>
                  </a:lnTo>
                  <a:lnTo>
                    <a:pt x="133" y="109"/>
                  </a:lnTo>
                  <a:lnTo>
                    <a:pt x="132" y="129"/>
                  </a:lnTo>
                  <a:lnTo>
                    <a:pt x="125" y="149"/>
                  </a:lnTo>
                  <a:close/>
                </a:path>
              </a:pathLst>
            </a:custGeom>
            <a:solidFill>
              <a:schemeClr val="bg2">
                <a:lumMod val="9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8" name="Freeform 53"/>
            <p:cNvSpPr>
              <a:spLocks/>
            </p:cNvSpPr>
            <p:nvPr/>
          </p:nvSpPr>
          <p:spPr bwMode="auto">
            <a:xfrm>
              <a:off x="3638" y="3464"/>
              <a:ext cx="61" cy="59"/>
            </a:xfrm>
            <a:custGeom>
              <a:avLst/>
              <a:gdLst>
                <a:gd name="T0" fmla="*/ 61 w 61"/>
                <a:gd name="T1" fmla="*/ 20 h 59"/>
                <a:gd name="T2" fmla="*/ 61 w 61"/>
                <a:gd name="T3" fmla="*/ 26 h 59"/>
                <a:gd name="T4" fmla="*/ 60 w 61"/>
                <a:gd name="T5" fmla="*/ 32 h 59"/>
                <a:gd name="T6" fmla="*/ 59 w 61"/>
                <a:gd name="T7" fmla="*/ 37 h 59"/>
                <a:gd name="T8" fmla="*/ 57 w 61"/>
                <a:gd name="T9" fmla="*/ 42 h 59"/>
                <a:gd name="T10" fmla="*/ 55 w 61"/>
                <a:gd name="T11" fmla="*/ 47 h 59"/>
                <a:gd name="T12" fmla="*/ 51 w 61"/>
                <a:gd name="T13" fmla="*/ 51 h 59"/>
                <a:gd name="T14" fmla="*/ 46 w 61"/>
                <a:gd name="T15" fmla="*/ 55 h 59"/>
                <a:gd name="T16" fmla="*/ 40 w 61"/>
                <a:gd name="T17" fmla="*/ 58 h 59"/>
                <a:gd name="T18" fmla="*/ 35 w 61"/>
                <a:gd name="T19" fmla="*/ 59 h 59"/>
                <a:gd name="T20" fmla="*/ 30 w 61"/>
                <a:gd name="T21" fmla="*/ 59 h 59"/>
                <a:gd name="T22" fmla="*/ 24 w 61"/>
                <a:gd name="T23" fmla="*/ 59 h 59"/>
                <a:gd name="T24" fmla="*/ 20 w 61"/>
                <a:gd name="T25" fmla="*/ 58 h 59"/>
                <a:gd name="T26" fmla="*/ 14 w 61"/>
                <a:gd name="T27" fmla="*/ 57 h 59"/>
                <a:gd name="T28" fmla="*/ 10 w 61"/>
                <a:gd name="T29" fmla="*/ 55 h 59"/>
                <a:gd name="T30" fmla="*/ 7 w 61"/>
                <a:gd name="T31" fmla="*/ 52 h 59"/>
                <a:gd name="T32" fmla="*/ 4 w 61"/>
                <a:gd name="T33" fmla="*/ 48 h 59"/>
                <a:gd name="T34" fmla="*/ 0 w 61"/>
                <a:gd name="T35" fmla="*/ 37 h 59"/>
                <a:gd name="T36" fmla="*/ 1 w 61"/>
                <a:gd name="T37" fmla="*/ 26 h 59"/>
                <a:gd name="T38" fmla="*/ 5 w 61"/>
                <a:gd name="T39" fmla="*/ 16 h 59"/>
                <a:gd name="T40" fmla="*/ 12 w 61"/>
                <a:gd name="T41" fmla="*/ 7 h 59"/>
                <a:gd name="T42" fmla="*/ 15 w 61"/>
                <a:gd name="T43" fmla="*/ 4 h 59"/>
                <a:gd name="T44" fmla="*/ 20 w 61"/>
                <a:gd name="T45" fmla="*/ 2 h 59"/>
                <a:gd name="T46" fmla="*/ 24 w 61"/>
                <a:gd name="T47" fmla="*/ 1 h 59"/>
                <a:gd name="T48" fmla="*/ 29 w 61"/>
                <a:gd name="T49" fmla="*/ 0 h 59"/>
                <a:gd name="T50" fmla="*/ 33 w 61"/>
                <a:gd name="T51" fmla="*/ 1 h 59"/>
                <a:gd name="T52" fmla="*/ 37 w 61"/>
                <a:gd name="T53" fmla="*/ 2 h 59"/>
                <a:gd name="T54" fmla="*/ 42 w 61"/>
                <a:gd name="T55" fmla="*/ 3 h 59"/>
                <a:gd name="T56" fmla="*/ 46 w 61"/>
                <a:gd name="T57" fmla="*/ 5 h 59"/>
                <a:gd name="T58" fmla="*/ 51 w 61"/>
                <a:gd name="T59" fmla="*/ 7 h 59"/>
                <a:gd name="T60" fmla="*/ 55 w 61"/>
                <a:gd name="T61" fmla="*/ 11 h 59"/>
                <a:gd name="T62" fmla="*/ 59 w 61"/>
                <a:gd name="T63" fmla="*/ 16 h 59"/>
                <a:gd name="T64" fmla="*/ 61 w 61"/>
                <a:gd name="T65" fmla="*/ 2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59">
                  <a:moveTo>
                    <a:pt x="61" y="20"/>
                  </a:moveTo>
                  <a:lnTo>
                    <a:pt x="61" y="26"/>
                  </a:lnTo>
                  <a:lnTo>
                    <a:pt x="60" y="32"/>
                  </a:lnTo>
                  <a:lnTo>
                    <a:pt x="59" y="37"/>
                  </a:lnTo>
                  <a:lnTo>
                    <a:pt x="57" y="42"/>
                  </a:lnTo>
                  <a:lnTo>
                    <a:pt x="55" y="47"/>
                  </a:lnTo>
                  <a:lnTo>
                    <a:pt x="51" y="51"/>
                  </a:lnTo>
                  <a:lnTo>
                    <a:pt x="46" y="55"/>
                  </a:lnTo>
                  <a:lnTo>
                    <a:pt x="40" y="58"/>
                  </a:lnTo>
                  <a:lnTo>
                    <a:pt x="35" y="59"/>
                  </a:lnTo>
                  <a:lnTo>
                    <a:pt x="30" y="59"/>
                  </a:lnTo>
                  <a:lnTo>
                    <a:pt x="24" y="59"/>
                  </a:lnTo>
                  <a:lnTo>
                    <a:pt x="20" y="58"/>
                  </a:lnTo>
                  <a:lnTo>
                    <a:pt x="14" y="57"/>
                  </a:lnTo>
                  <a:lnTo>
                    <a:pt x="10" y="55"/>
                  </a:lnTo>
                  <a:lnTo>
                    <a:pt x="7" y="52"/>
                  </a:lnTo>
                  <a:lnTo>
                    <a:pt x="4" y="48"/>
                  </a:lnTo>
                  <a:lnTo>
                    <a:pt x="0" y="37"/>
                  </a:lnTo>
                  <a:lnTo>
                    <a:pt x="1" y="26"/>
                  </a:lnTo>
                  <a:lnTo>
                    <a:pt x="5" y="16"/>
                  </a:lnTo>
                  <a:lnTo>
                    <a:pt x="12" y="7"/>
                  </a:lnTo>
                  <a:lnTo>
                    <a:pt x="15" y="4"/>
                  </a:lnTo>
                  <a:lnTo>
                    <a:pt x="20" y="2"/>
                  </a:lnTo>
                  <a:lnTo>
                    <a:pt x="24" y="1"/>
                  </a:lnTo>
                  <a:lnTo>
                    <a:pt x="29" y="0"/>
                  </a:lnTo>
                  <a:lnTo>
                    <a:pt x="33" y="1"/>
                  </a:lnTo>
                  <a:lnTo>
                    <a:pt x="37" y="2"/>
                  </a:lnTo>
                  <a:lnTo>
                    <a:pt x="42" y="3"/>
                  </a:lnTo>
                  <a:lnTo>
                    <a:pt x="46" y="5"/>
                  </a:lnTo>
                  <a:lnTo>
                    <a:pt x="51" y="7"/>
                  </a:lnTo>
                  <a:lnTo>
                    <a:pt x="55" y="11"/>
                  </a:lnTo>
                  <a:lnTo>
                    <a:pt x="59" y="16"/>
                  </a:lnTo>
                  <a:lnTo>
                    <a:pt x="61"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9" name="Freeform 54"/>
            <p:cNvSpPr>
              <a:spLocks/>
            </p:cNvSpPr>
            <p:nvPr/>
          </p:nvSpPr>
          <p:spPr bwMode="auto">
            <a:xfrm>
              <a:off x="3647" y="3474"/>
              <a:ext cx="42" cy="41"/>
            </a:xfrm>
            <a:custGeom>
              <a:avLst/>
              <a:gdLst>
                <a:gd name="T0" fmla="*/ 37 w 42"/>
                <a:gd name="T1" fmla="*/ 7 h 41"/>
                <a:gd name="T2" fmla="*/ 40 w 42"/>
                <a:gd name="T3" fmla="*/ 11 h 41"/>
                <a:gd name="T4" fmla="*/ 42 w 42"/>
                <a:gd name="T5" fmla="*/ 16 h 41"/>
                <a:gd name="T6" fmla="*/ 42 w 42"/>
                <a:gd name="T7" fmla="*/ 21 h 41"/>
                <a:gd name="T8" fmla="*/ 40 w 42"/>
                <a:gd name="T9" fmla="*/ 26 h 41"/>
                <a:gd name="T10" fmla="*/ 39 w 42"/>
                <a:gd name="T11" fmla="*/ 31 h 41"/>
                <a:gd name="T12" fmla="*/ 36 w 42"/>
                <a:gd name="T13" fmla="*/ 34 h 41"/>
                <a:gd name="T14" fmla="*/ 33 w 42"/>
                <a:gd name="T15" fmla="*/ 36 h 41"/>
                <a:gd name="T16" fmla="*/ 30 w 42"/>
                <a:gd name="T17" fmla="*/ 39 h 41"/>
                <a:gd name="T18" fmla="*/ 26 w 42"/>
                <a:gd name="T19" fmla="*/ 40 h 41"/>
                <a:gd name="T20" fmla="*/ 21 w 42"/>
                <a:gd name="T21" fmla="*/ 41 h 41"/>
                <a:gd name="T22" fmla="*/ 17 w 42"/>
                <a:gd name="T23" fmla="*/ 40 h 41"/>
                <a:gd name="T24" fmla="*/ 11 w 42"/>
                <a:gd name="T25" fmla="*/ 39 h 41"/>
                <a:gd name="T26" fmla="*/ 6 w 42"/>
                <a:gd name="T27" fmla="*/ 35 h 41"/>
                <a:gd name="T28" fmla="*/ 3 w 42"/>
                <a:gd name="T29" fmla="*/ 31 h 41"/>
                <a:gd name="T30" fmla="*/ 2 w 42"/>
                <a:gd name="T31" fmla="*/ 26 h 41"/>
                <a:gd name="T32" fmla="*/ 0 w 42"/>
                <a:gd name="T33" fmla="*/ 21 h 41"/>
                <a:gd name="T34" fmla="*/ 2 w 42"/>
                <a:gd name="T35" fmla="*/ 15 h 41"/>
                <a:gd name="T36" fmla="*/ 5 w 42"/>
                <a:gd name="T37" fmla="*/ 10 h 41"/>
                <a:gd name="T38" fmla="*/ 8 w 42"/>
                <a:gd name="T39" fmla="*/ 5 h 41"/>
                <a:gd name="T40" fmla="*/ 14 w 42"/>
                <a:gd name="T41" fmla="*/ 1 h 41"/>
                <a:gd name="T42" fmla="*/ 17 w 42"/>
                <a:gd name="T43" fmla="*/ 1 h 41"/>
                <a:gd name="T44" fmla="*/ 20 w 42"/>
                <a:gd name="T45" fmla="*/ 0 h 41"/>
                <a:gd name="T46" fmla="*/ 24 w 42"/>
                <a:gd name="T47" fmla="*/ 1 h 41"/>
                <a:gd name="T48" fmla="*/ 27 w 42"/>
                <a:gd name="T49" fmla="*/ 1 h 41"/>
                <a:gd name="T50" fmla="*/ 30 w 42"/>
                <a:gd name="T51" fmla="*/ 2 h 41"/>
                <a:gd name="T52" fmla="*/ 32 w 42"/>
                <a:gd name="T53" fmla="*/ 3 h 41"/>
                <a:gd name="T54" fmla="*/ 34 w 42"/>
                <a:gd name="T55" fmla="*/ 4 h 41"/>
                <a:gd name="T56" fmla="*/ 37 w 42"/>
                <a:gd name="T5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41">
                  <a:moveTo>
                    <a:pt x="37" y="7"/>
                  </a:moveTo>
                  <a:lnTo>
                    <a:pt x="40" y="11"/>
                  </a:lnTo>
                  <a:lnTo>
                    <a:pt x="42" y="16"/>
                  </a:lnTo>
                  <a:lnTo>
                    <a:pt x="42" y="21"/>
                  </a:lnTo>
                  <a:lnTo>
                    <a:pt x="40" y="26"/>
                  </a:lnTo>
                  <a:lnTo>
                    <a:pt x="39" y="31"/>
                  </a:lnTo>
                  <a:lnTo>
                    <a:pt x="36" y="34"/>
                  </a:lnTo>
                  <a:lnTo>
                    <a:pt x="33" y="36"/>
                  </a:lnTo>
                  <a:lnTo>
                    <a:pt x="30" y="39"/>
                  </a:lnTo>
                  <a:lnTo>
                    <a:pt x="26" y="40"/>
                  </a:lnTo>
                  <a:lnTo>
                    <a:pt x="21" y="41"/>
                  </a:lnTo>
                  <a:lnTo>
                    <a:pt x="17" y="40"/>
                  </a:lnTo>
                  <a:lnTo>
                    <a:pt x="11" y="39"/>
                  </a:lnTo>
                  <a:lnTo>
                    <a:pt x="6" y="35"/>
                  </a:lnTo>
                  <a:lnTo>
                    <a:pt x="3" y="31"/>
                  </a:lnTo>
                  <a:lnTo>
                    <a:pt x="2" y="26"/>
                  </a:lnTo>
                  <a:lnTo>
                    <a:pt x="0" y="21"/>
                  </a:lnTo>
                  <a:lnTo>
                    <a:pt x="2" y="15"/>
                  </a:lnTo>
                  <a:lnTo>
                    <a:pt x="5" y="10"/>
                  </a:lnTo>
                  <a:lnTo>
                    <a:pt x="8" y="5"/>
                  </a:lnTo>
                  <a:lnTo>
                    <a:pt x="14" y="1"/>
                  </a:lnTo>
                  <a:lnTo>
                    <a:pt x="17" y="1"/>
                  </a:lnTo>
                  <a:lnTo>
                    <a:pt x="20" y="0"/>
                  </a:lnTo>
                  <a:lnTo>
                    <a:pt x="24" y="1"/>
                  </a:lnTo>
                  <a:lnTo>
                    <a:pt x="27" y="1"/>
                  </a:lnTo>
                  <a:lnTo>
                    <a:pt x="30" y="2"/>
                  </a:lnTo>
                  <a:lnTo>
                    <a:pt x="32" y="3"/>
                  </a:lnTo>
                  <a:lnTo>
                    <a:pt x="34" y="4"/>
                  </a:lnTo>
                  <a:lnTo>
                    <a:pt x="37" y="7"/>
                  </a:lnTo>
                  <a:close/>
                </a:path>
              </a:pathLst>
            </a:custGeom>
            <a:solidFill>
              <a:srgbClr val="FFFF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0" name="Freeform 55"/>
            <p:cNvSpPr>
              <a:spLocks/>
            </p:cNvSpPr>
            <p:nvPr/>
          </p:nvSpPr>
          <p:spPr bwMode="auto">
            <a:xfrm>
              <a:off x="3667" y="3484"/>
              <a:ext cx="13" cy="21"/>
            </a:xfrm>
            <a:custGeom>
              <a:avLst/>
              <a:gdLst>
                <a:gd name="T0" fmla="*/ 6 w 13"/>
                <a:gd name="T1" fmla="*/ 21 h 21"/>
                <a:gd name="T2" fmla="*/ 0 w 13"/>
                <a:gd name="T3" fmla="*/ 21 h 21"/>
                <a:gd name="T4" fmla="*/ 0 w 13"/>
                <a:gd name="T5" fmla="*/ 16 h 21"/>
                <a:gd name="T6" fmla="*/ 1 w 13"/>
                <a:gd name="T7" fmla="*/ 10 h 21"/>
                <a:gd name="T8" fmla="*/ 3 w 13"/>
                <a:gd name="T9" fmla="*/ 5 h 21"/>
                <a:gd name="T10" fmla="*/ 6 w 13"/>
                <a:gd name="T11" fmla="*/ 0 h 21"/>
                <a:gd name="T12" fmla="*/ 11 w 13"/>
                <a:gd name="T13" fmla="*/ 1 h 21"/>
                <a:gd name="T14" fmla="*/ 13 w 13"/>
                <a:gd name="T15" fmla="*/ 4 h 21"/>
                <a:gd name="T16" fmla="*/ 13 w 13"/>
                <a:gd name="T17" fmla="*/ 6 h 21"/>
                <a:gd name="T18" fmla="*/ 11 w 13"/>
                <a:gd name="T19" fmla="*/ 9 h 21"/>
                <a:gd name="T20" fmla="*/ 9 w 13"/>
                <a:gd name="T21" fmla="*/ 12 h 21"/>
                <a:gd name="T22" fmla="*/ 7 w 13"/>
                <a:gd name="T23" fmla="*/ 15 h 21"/>
                <a:gd name="T24" fmla="*/ 6 w 13"/>
                <a:gd name="T25" fmla="*/ 18 h 21"/>
                <a:gd name="T26" fmla="*/ 6 w 13"/>
                <a:gd name="T2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21">
                  <a:moveTo>
                    <a:pt x="6" y="21"/>
                  </a:moveTo>
                  <a:lnTo>
                    <a:pt x="0" y="21"/>
                  </a:lnTo>
                  <a:lnTo>
                    <a:pt x="0" y="16"/>
                  </a:lnTo>
                  <a:lnTo>
                    <a:pt x="1" y="10"/>
                  </a:lnTo>
                  <a:lnTo>
                    <a:pt x="3" y="5"/>
                  </a:lnTo>
                  <a:lnTo>
                    <a:pt x="6" y="0"/>
                  </a:lnTo>
                  <a:lnTo>
                    <a:pt x="11" y="1"/>
                  </a:lnTo>
                  <a:lnTo>
                    <a:pt x="13" y="4"/>
                  </a:lnTo>
                  <a:lnTo>
                    <a:pt x="13" y="6"/>
                  </a:lnTo>
                  <a:lnTo>
                    <a:pt x="11" y="9"/>
                  </a:lnTo>
                  <a:lnTo>
                    <a:pt x="9" y="12"/>
                  </a:lnTo>
                  <a:lnTo>
                    <a:pt x="7" y="15"/>
                  </a:lnTo>
                  <a:lnTo>
                    <a:pt x="6" y="18"/>
                  </a:lnTo>
                  <a:lnTo>
                    <a:pt x="6"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1" name="Freeform 56"/>
            <p:cNvSpPr>
              <a:spLocks/>
            </p:cNvSpPr>
            <p:nvPr/>
          </p:nvSpPr>
          <p:spPr bwMode="auto">
            <a:xfrm>
              <a:off x="3445" y="3527"/>
              <a:ext cx="63" cy="59"/>
            </a:xfrm>
            <a:custGeom>
              <a:avLst/>
              <a:gdLst>
                <a:gd name="T0" fmla="*/ 62 w 63"/>
                <a:gd name="T1" fmla="*/ 13 h 59"/>
                <a:gd name="T2" fmla="*/ 63 w 63"/>
                <a:gd name="T3" fmla="*/ 21 h 59"/>
                <a:gd name="T4" fmla="*/ 63 w 63"/>
                <a:gd name="T5" fmla="*/ 30 h 59"/>
                <a:gd name="T6" fmla="*/ 61 w 63"/>
                <a:gd name="T7" fmla="*/ 38 h 59"/>
                <a:gd name="T8" fmla="*/ 57 w 63"/>
                <a:gd name="T9" fmla="*/ 45 h 59"/>
                <a:gd name="T10" fmla="*/ 54 w 63"/>
                <a:gd name="T11" fmla="*/ 48 h 59"/>
                <a:gd name="T12" fmla="*/ 51 w 63"/>
                <a:gd name="T13" fmla="*/ 51 h 59"/>
                <a:gd name="T14" fmla="*/ 48 w 63"/>
                <a:gd name="T15" fmla="*/ 53 h 59"/>
                <a:gd name="T16" fmla="*/ 45 w 63"/>
                <a:gd name="T17" fmla="*/ 55 h 59"/>
                <a:gd name="T18" fmla="*/ 41 w 63"/>
                <a:gd name="T19" fmla="*/ 57 h 59"/>
                <a:gd name="T20" fmla="*/ 37 w 63"/>
                <a:gd name="T21" fmla="*/ 58 h 59"/>
                <a:gd name="T22" fmla="*/ 34 w 63"/>
                <a:gd name="T23" fmla="*/ 59 h 59"/>
                <a:gd name="T24" fmla="*/ 30 w 63"/>
                <a:gd name="T25" fmla="*/ 59 h 59"/>
                <a:gd name="T26" fmla="*/ 26 w 63"/>
                <a:gd name="T27" fmla="*/ 58 h 59"/>
                <a:gd name="T28" fmla="*/ 22 w 63"/>
                <a:gd name="T29" fmla="*/ 57 h 59"/>
                <a:gd name="T30" fmla="*/ 18 w 63"/>
                <a:gd name="T31" fmla="*/ 56 h 59"/>
                <a:gd name="T32" fmla="*/ 14 w 63"/>
                <a:gd name="T33" fmla="*/ 55 h 59"/>
                <a:gd name="T34" fmla="*/ 11 w 63"/>
                <a:gd name="T35" fmla="*/ 53 h 59"/>
                <a:gd name="T36" fmla="*/ 8 w 63"/>
                <a:gd name="T37" fmla="*/ 50 h 59"/>
                <a:gd name="T38" fmla="*/ 6 w 63"/>
                <a:gd name="T39" fmla="*/ 48 h 59"/>
                <a:gd name="T40" fmla="*/ 4 w 63"/>
                <a:gd name="T41" fmla="*/ 44 h 59"/>
                <a:gd name="T42" fmla="*/ 2 w 63"/>
                <a:gd name="T43" fmla="*/ 38 h 59"/>
                <a:gd name="T44" fmla="*/ 0 w 63"/>
                <a:gd name="T45" fmla="*/ 32 h 59"/>
                <a:gd name="T46" fmla="*/ 0 w 63"/>
                <a:gd name="T47" fmla="*/ 26 h 59"/>
                <a:gd name="T48" fmla="*/ 3 w 63"/>
                <a:gd name="T49" fmla="*/ 21 h 59"/>
                <a:gd name="T50" fmla="*/ 5 w 63"/>
                <a:gd name="T51" fmla="*/ 18 h 59"/>
                <a:gd name="T52" fmla="*/ 7 w 63"/>
                <a:gd name="T53" fmla="*/ 14 h 59"/>
                <a:gd name="T54" fmla="*/ 10 w 63"/>
                <a:gd name="T55" fmla="*/ 10 h 59"/>
                <a:gd name="T56" fmla="*/ 13 w 63"/>
                <a:gd name="T57" fmla="*/ 7 h 59"/>
                <a:gd name="T58" fmla="*/ 17 w 63"/>
                <a:gd name="T59" fmla="*/ 4 h 59"/>
                <a:gd name="T60" fmla="*/ 21 w 63"/>
                <a:gd name="T61" fmla="*/ 2 h 59"/>
                <a:gd name="T62" fmla="*/ 25 w 63"/>
                <a:gd name="T63" fmla="*/ 0 h 59"/>
                <a:gd name="T64" fmla="*/ 30 w 63"/>
                <a:gd name="T65" fmla="*/ 0 h 59"/>
                <a:gd name="T66" fmla="*/ 35 w 63"/>
                <a:gd name="T67" fmla="*/ 0 h 59"/>
                <a:gd name="T68" fmla="*/ 40 w 63"/>
                <a:gd name="T69" fmla="*/ 0 h 59"/>
                <a:gd name="T70" fmla="*/ 45 w 63"/>
                <a:gd name="T71" fmla="*/ 0 h 59"/>
                <a:gd name="T72" fmla="*/ 49 w 63"/>
                <a:gd name="T73" fmla="*/ 2 h 59"/>
                <a:gd name="T74" fmla="*/ 52 w 63"/>
                <a:gd name="T75" fmla="*/ 4 h 59"/>
                <a:gd name="T76" fmla="*/ 56 w 63"/>
                <a:gd name="T77" fmla="*/ 6 h 59"/>
                <a:gd name="T78" fmla="*/ 60 w 63"/>
                <a:gd name="T79" fmla="*/ 10 h 59"/>
                <a:gd name="T80" fmla="*/ 62 w 63"/>
                <a:gd name="T81" fmla="*/ 1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3" h="59">
                  <a:moveTo>
                    <a:pt x="62" y="13"/>
                  </a:moveTo>
                  <a:lnTo>
                    <a:pt x="63" y="21"/>
                  </a:lnTo>
                  <a:lnTo>
                    <a:pt x="63" y="30"/>
                  </a:lnTo>
                  <a:lnTo>
                    <a:pt x="61" y="38"/>
                  </a:lnTo>
                  <a:lnTo>
                    <a:pt x="57" y="45"/>
                  </a:lnTo>
                  <a:lnTo>
                    <a:pt x="54" y="48"/>
                  </a:lnTo>
                  <a:lnTo>
                    <a:pt x="51" y="51"/>
                  </a:lnTo>
                  <a:lnTo>
                    <a:pt x="48" y="53"/>
                  </a:lnTo>
                  <a:lnTo>
                    <a:pt x="45" y="55"/>
                  </a:lnTo>
                  <a:lnTo>
                    <a:pt x="41" y="57"/>
                  </a:lnTo>
                  <a:lnTo>
                    <a:pt x="37" y="58"/>
                  </a:lnTo>
                  <a:lnTo>
                    <a:pt x="34" y="59"/>
                  </a:lnTo>
                  <a:lnTo>
                    <a:pt x="30" y="59"/>
                  </a:lnTo>
                  <a:lnTo>
                    <a:pt x="26" y="58"/>
                  </a:lnTo>
                  <a:lnTo>
                    <a:pt x="22" y="57"/>
                  </a:lnTo>
                  <a:lnTo>
                    <a:pt x="18" y="56"/>
                  </a:lnTo>
                  <a:lnTo>
                    <a:pt x="14" y="55"/>
                  </a:lnTo>
                  <a:lnTo>
                    <a:pt x="11" y="53"/>
                  </a:lnTo>
                  <a:lnTo>
                    <a:pt x="8" y="50"/>
                  </a:lnTo>
                  <a:lnTo>
                    <a:pt x="6" y="48"/>
                  </a:lnTo>
                  <a:lnTo>
                    <a:pt x="4" y="44"/>
                  </a:lnTo>
                  <a:lnTo>
                    <a:pt x="2" y="38"/>
                  </a:lnTo>
                  <a:lnTo>
                    <a:pt x="0" y="32"/>
                  </a:lnTo>
                  <a:lnTo>
                    <a:pt x="0" y="26"/>
                  </a:lnTo>
                  <a:lnTo>
                    <a:pt x="3" y="21"/>
                  </a:lnTo>
                  <a:lnTo>
                    <a:pt x="5" y="18"/>
                  </a:lnTo>
                  <a:lnTo>
                    <a:pt x="7" y="14"/>
                  </a:lnTo>
                  <a:lnTo>
                    <a:pt x="10" y="10"/>
                  </a:lnTo>
                  <a:lnTo>
                    <a:pt x="13" y="7"/>
                  </a:lnTo>
                  <a:lnTo>
                    <a:pt x="17" y="4"/>
                  </a:lnTo>
                  <a:lnTo>
                    <a:pt x="21" y="2"/>
                  </a:lnTo>
                  <a:lnTo>
                    <a:pt x="25" y="0"/>
                  </a:lnTo>
                  <a:lnTo>
                    <a:pt x="30" y="0"/>
                  </a:lnTo>
                  <a:lnTo>
                    <a:pt x="35" y="0"/>
                  </a:lnTo>
                  <a:lnTo>
                    <a:pt x="40" y="0"/>
                  </a:lnTo>
                  <a:lnTo>
                    <a:pt x="45" y="0"/>
                  </a:lnTo>
                  <a:lnTo>
                    <a:pt x="49" y="2"/>
                  </a:lnTo>
                  <a:lnTo>
                    <a:pt x="52" y="4"/>
                  </a:lnTo>
                  <a:lnTo>
                    <a:pt x="56" y="6"/>
                  </a:lnTo>
                  <a:lnTo>
                    <a:pt x="60" y="10"/>
                  </a:lnTo>
                  <a:lnTo>
                    <a:pt x="62"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2" name="Freeform 57"/>
            <p:cNvSpPr>
              <a:spLocks/>
            </p:cNvSpPr>
            <p:nvPr/>
          </p:nvSpPr>
          <p:spPr bwMode="auto">
            <a:xfrm>
              <a:off x="3454" y="3534"/>
              <a:ext cx="46" cy="43"/>
            </a:xfrm>
            <a:custGeom>
              <a:avLst/>
              <a:gdLst>
                <a:gd name="T0" fmla="*/ 45 w 46"/>
                <a:gd name="T1" fmla="*/ 11 h 43"/>
                <a:gd name="T2" fmla="*/ 46 w 46"/>
                <a:gd name="T3" fmla="*/ 19 h 43"/>
                <a:gd name="T4" fmla="*/ 46 w 46"/>
                <a:gd name="T5" fmla="*/ 25 h 43"/>
                <a:gd name="T6" fmla="*/ 44 w 46"/>
                <a:gd name="T7" fmla="*/ 29 h 43"/>
                <a:gd name="T8" fmla="*/ 39 w 46"/>
                <a:gd name="T9" fmla="*/ 34 h 43"/>
                <a:gd name="T10" fmla="*/ 36 w 46"/>
                <a:gd name="T11" fmla="*/ 36 h 43"/>
                <a:gd name="T12" fmla="*/ 33 w 46"/>
                <a:gd name="T13" fmla="*/ 38 h 43"/>
                <a:gd name="T14" fmla="*/ 30 w 46"/>
                <a:gd name="T15" fmla="*/ 40 h 43"/>
                <a:gd name="T16" fmla="*/ 27 w 46"/>
                <a:gd name="T17" fmla="*/ 42 h 43"/>
                <a:gd name="T18" fmla="*/ 24 w 46"/>
                <a:gd name="T19" fmla="*/ 43 h 43"/>
                <a:gd name="T20" fmla="*/ 21 w 46"/>
                <a:gd name="T21" fmla="*/ 43 h 43"/>
                <a:gd name="T22" fmla="*/ 18 w 46"/>
                <a:gd name="T23" fmla="*/ 43 h 43"/>
                <a:gd name="T24" fmla="*/ 14 w 46"/>
                <a:gd name="T25" fmla="*/ 42 h 43"/>
                <a:gd name="T26" fmla="*/ 8 w 46"/>
                <a:gd name="T27" fmla="*/ 38 h 43"/>
                <a:gd name="T28" fmla="*/ 5 w 46"/>
                <a:gd name="T29" fmla="*/ 33 h 43"/>
                <a:gd name="T30" fmla="*/ 2 w 46"/>
                <a:gd name="T31" fmla="*/ 28 h 43"/>
                <a:gd name="T32" fmla="*/ 0 w 46"/>
                <a:gd name="T33" fmla="*/ 22 h 43"/>
                <a:gd name="T34" fmla="*/ 2 w 46"/>
                <a:gd name="T35" fmla="*/ 18 h 43"/>
                <a:gd name="T36" fmla="*/ 3 w 46"/>
                <a:gd name="T37" fmla="*/ 15 h 43"/>
                <a:gd name="T38" fmla="*/ 5 w 46"/>
                <a:gd name="T39" fmla="*/ 12 h 43"/>
                <a:gd name="T40" fmla="*/ 8 w 46"/>
                <a:gd name="T41" fmla="*/ 9 h 43"/>
                <a:gd name="T42" fmla="*/ 11 w 46"/>
                <a:gd name="T43" fmla="*/ 6 h 43"/>
                <a:gd name="T44" fmla="*/ 15 w 46"/>
                <a:gd name="T45" fmla="*/ 4 h 43"/>
                <a:gd name="T46" fmla="*/ 18 w 46"/>
                <a:gd name="T47" fmla="*/ 2 h 43"/>
                <a:gd name="T48" fmla="*/ 22 w 46"/>
                <a:gd name="T49" fmla="*/ 0 h 43"/>
                <a:gd name="T50" fmla="*/ 25 w 46"/>
                <a:gd name="T51" fmla="*/ 1 h 43"/>
                <a:gd name="T52" fmla="*/ 28 w 46"/>
                <a:gd name="T53" fmla="*/ 1 h 43"/>
                <a:gd name="T54" fmla="*/ 32 w 46"/>
                <a:gd name="T55" fmla="*/ 2 h 43"/>
                <a:gd name="T56" fmla="*/ 35 w 46"/>
                <a:gd name="T57" fmla="*/ 3 h 43"/>
                <a:gd name="T58" fmla="*/ 38 w 46"/>
                <a:gd name="T59" fmla="*/ 4 h 43"/>
                <a:gd name="T60" fmla="*/ 41 w 46"/>
                <a:gd name="T61" fmla="*/ 6 h 43"/>
                <a:gd name="T62" fmla="*/ 43 w 46"/>
                <a:gd name="T63" fmla="*/ 9 h 43"/>
                <a:gd name="T64" fmla="*/ 45 w 46"/>
                <a:gd name="T65" fmla="*/ 1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 h="43">
                  <a:moveTo>
                    <a:pt x="45" y="11"/>
                  </a:moveTo>
                  <a:lnTo>
                    <a:pt x="46" y="19"/>
                  </a:lnTo>
                  <a:lnTo>
                    <a:pt x="46" y="25"/>
                  </a:lnTo>
                  <a:lnTo>
                    <a:pt x="44" y="29"/>
                  </a:lnTo>
                  <a:lnTo>
                    <a:pt x="39" y="34"/>
                  </a:lnTo>
                  <a:lnTo>
                    <a:pt x="36" y="36"/>
                  </a:lnTo>
                  <a:lnTo>
                    <a:pt x="33" y="38"/>
                  </a:lnTo>
                  <a:lnTo>
                    <a:pt x="30" y="40"/>
                  </a:lnTo>
                  <a:lnTo>
                    <a:pt x="27" y="42"/>
                  </a:lnTo>
                  <a:lnTo>
                    <a:pt x="24" y="43"/>
                  </a:lnTo>
                  <a:lnTo>
                    <a:pt x="21" y="43"/>
                  </a:lnTo>
                  <a:lnTo>
                    <a:pt x="18" y="43"/>
                  </a:lnTo>
                  <a:lnTo>
                    <a:pt x="14" y="42"/>
                  </a:lnTo>
                  <a:lnTo>
                    <a:pt x="8" y="38"/>
                  </a:lnTo>
                  <a:lnTo>
                    <a:pt x="5" y="33"/>
                  </a:lnTo>
                  <a:lnTo>
                    <a:pt x="2" y="28"/>
                  </a:lnTo>
                  <a:lnTo>
                    <a:pt x="0" y="22"/>
                  </a:lnTo>
                  <a:lnTo>
                    <a:pt x="2" y="18"/>
                  </a:lnTo>
                  <a:lnTo>
                    <a:pt x="3" y="15"/>
                  </a:lnTo>
                  <a:lnTo>
                    <a:pt x="5" y="12"/>
                  </a:lnTo>
                  <a:lnTo>
                    <a:pt x="8" y="9"/>
                  </a:lnTo>
                  <a:lnTo>
                    <a:pt x="11" y="6"/>
                  </a:lnTo>
                  <a:lnTo>
                    <a:pt x="15" y="4"/>
                  </a:lnTo>
                  <a:lnTo>
                    <a:pt x="18" y="2"/>
                  </a:lnTo>
                  <a:lnTo>
                    <a:pt x="22" y="0"/>
                  </a:lnTo>
                  <a:lnTo>
                    <a:pt x="25" y="1"/>
                  </a:lnTo>
                  <a:lnTo>
                    <a:pt x="28" y="1"/>
                  </a:lnTo>
                  <a:lnTo>
                    <a:pt x="32" y="2"/>
                  </a:lnTo>
                  <a:lnTo>
                    <a:pt x="35" y="3"/>
                  </a:lnTo>
                  <a:lnTo>
                    <a:pt x="38" y="4"/>
                  </a:lnTo>
                  <a:lnTo>
                    <a:pt x="41" y="6"/>
                  </a:lnTo>
                  <a:lnTo>
                    <a:pt x="43" y="9"/>
                  </a:lnTo>
                  <a:lnTo>
                    <a:pt x="45" y="11"/>
                  </a:lnTo>
                  <a:close/>
                </a:path>
              </a:pathLst>
            </a:custGeom>
            <a:solidFill>
              <a:srgbClr val="FFFF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3" name="Freeform 58"/>
            <p:cNvSpPr>
              <a:spLocks/>
            </p:cNvSpPr>
            <p:nvPr/>
          </p:nvSpPr>
          <p:spPr bwMode="auto">
            <a:xfrm>
              <a:off x="3767" y="3538"/>
              <a:ext cx="562" cy="252"/>
            </a:xfrm>
            <a:custGeom>
              <a:avLst/>
              <a:gdLst>
                <a:gd name="T0" fmla="*/ 562 w 562"/>
                <a:gd name="T1" fmla="*/ 60 h 252"/>
                <a:gd name="T2" fmla="*/ 408 w 562"/>
                <a:gd name="T3" fmla="*/ 240 h 252"/>
                <a:gd name="T4" fmla="*/ 387 w 562"/>
                <a:gd name="T5" fmla="*/ 252 h 252"/>
                <a:gd name="T6" fmla="*/ 0 w 562"/>
                <a:gd name="T7" fmla="*/ 162 h 252"/>
                <a:gd name="T8" fmla="*/ 0 w 562"/>
                <a:gd name="T9" fmla="*/ 147 h 252"/>
                <a:gd name="T10" fmla="*/ 206 w 562"/>
                <a:gd name="T11" fmla="*/ 4 h 252"/>
                <a:gd name="T12" fmla="*/ 217 w 562"/>
                <a:gd name="T13" fmla="*/ 1 h 252"/>
                <a:gd name="T14" fmla="*/ 228 w 562"/>
                <a:gd name="T15" fmla="*/ 0 h 252"/>
                <a:gd name="T16" fmla="*/ 239 w 562"/>
                <a:gd name="T17" fmla="*/ 0 h 252"/>
                <a:gd name="T18" fmla="*/ 249 w 562"/>
                <a:gd name="T19" fmla="*/ 2 h 252"/>
                <a:gd name="T20" fmla="*/ 260 w 562"/>
                <a:gd name="T21" fmla="*/ 4 h 252"/>
                <a:gd name="T22" fmla="*/ 271 w 562"/>
                <a:gd name="T23" fmla="*/ 6 h 252"/>
                <a:gd name="T24" fmla="*/ 281 w 562"/>
                <a:gd name="T25" fmla="*/ 8 h 252"/>
                <a:gd name="T26" fmla="*/ 292 w 562"/>
                <a:gd name="T27" fmla="*/ 10 h 252"/>
                <a:gd name="T28" fmla="*/ 562 w 562"/>
                <a:gd name="T29" fmla="*/ 6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2" h="252">
                  <a:moveTo>
                    <a:pt x="562" y="60"/>
                  </a:moveTo>
                  <a:lnTo>
                    <a:pt x="408" y="240"/>
                  </a:lnTo>
                  <a:lnTo>
                    <a:pt x="387" y="252"/>
                  </a:lnTo>
                  <a:lnTo>
                    <a:pt x="0" y="162"/>
                  </a:lnTo>
                  <a:lnTo>
                    <a:pt x="0" y="147"/>
                  </a:lnTo>
                  <a:lnTo>
                    <a:pt x="206" y="4"/>
                  </a:lnTo>
                  <a:lnTo>
                    <a:pt x="217" y="1"/>
                  </a:lnTo>
                  <a:lnTo>
                    <a:pt x="228" y="0"/>
                  </a:lnTo>
                  <a:lnTo>
                    <a:pt x="239" y="0"/>
                  </a:lnTo>
                  <a:lnTo>
                    <a:pt x="249" y="2"/>
                  </a:lnTo>
                  <a:lnTo>
                    <a:pt x="260" y="4"/>
                  </a:lnTo>
                  <a:lnTo>
                    <a:pt x="271" y="6"/>
                  </a:lnTo>
                  <a:lnTo>
                    <a:pt x="281" y="8"/>
                  </a:lnTo>
                  <a:lnTo>
                    <a:pt x="292" y="10"/>
                  </a:lnTo>
                  <a:lnTo>
                    <a:pt x="562" y="60"/>
                  </a:lnTo>
                  <a:close/>
                </a:path>
              </a:pathLst>
            </a:custGeom>
            <a:solidFill>
              <a:srgbClr val="FFFF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4" name="Freeform 59"/>
            <p:cNvSpPr>
              <a:spLocks/>
            </p:cNvSpPr>
            <p:nvPr/>
          </p:nvSpPr>
          <p:spPr bwMode="auto">
            <a:xfrm>
              <a:off x="3466" y="3549"/>
              <a:ext cx="19" cy="15"/>
            </a:xfrm>
            <a:custGeom>
              <a:avLst/>
              <a:gdLst>
                <a:gd name="T0" fmla="*/ 19 w 19"/>
                <a:gd name="T1" fmla="*/ 10 h 15"/>
                <a:gd name="T2" fmla="*/ 19 w 19"/>
                <a:gd name="T3" fmla="*/ 14 h 15"/>
                <a:gd name="T4" fmla="*/ 16 w 19"/>
                <a:gd name="T5" fmla="*/ 15 h 15"/>
                <a:gd name="T6" fmla="*/ 12 w 19"/>
                <a:gd name="T7" fmla="*/ 15 h 15"/>
                <a:gd name="T8" fmla="*/ 9 w 19"/>
                <a:gd name="T9" fmla="*/ 15 h 15"/>
                <a:gd name="T10" fmla="*/ 5 w 19"/>
                <a:gd name="T11" fmla="*/ 12 h 15"/>
                <a:gd name="T12" fmla="*/ 2 w 19"/>
                <a:gd name="T13" fmla="*/ 8 h 15"/>
                <a:gd name="T14" fmla="*/ 0 w 19"/>
                <a:gd name="T15" fmla="*/ 4 h 15"/>
                <a:gd name="T16" fmla="*/ 2 w 19"/>
                <a:gd name="T17" fmla="*/ 0 h 15"/>
                <a:gd name="T18" fmla="*/ 7 w 19"/>
                <a:gd name="T19" fmla="*/ 1 h 15"/>
                <a:gd name="T20" fmla="*/ 11 w 19"/>
                <a:gd name="T21" fmla="*/ 4 h 15"/>
                <a:gd name="T22" fmla="*/ 15 w 19"/>
                <a:gd name="T23" fmla="*/ 7 h 15"/>
                <a:gd name="T24" fmla="*/ 19 w 19"/>
                <a:gd name="T25"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15">
                  <a:moveTo>
                    <a:pt x="19" y="10"/>
                  </a:moveTo>
                  <a:lnTo>
                    <a:pt x="19" y="14"/>
                  </a:lnTo>
                  <a:lnTo>
                    <a:pt x="16" y="15"/>
                  </a:lnTo>
                  <a:lnTo>
                    <a:pt x="12" y="15"/>
                  </a:lnTo>
                  <a:lnTo>
                    <a:pt x="9" y="15"/>
                  </a:lnTo>
                  <a:lnTo>
                    <a:pt x="5" y="12"/>
                  </a:lnTo>
                  <a:lnTo>
                    <a:pt x="2" y="8"/>
                  </a:lnTo>
                  <a:lnTo>
                    <a:pt x="0" y="4"/>
                  </a:lnTo>
                  <a:lnTo>
                    <a:pt x="2" y="0"/>
                  </a:lnTo>
                  <a:lnTo>
                    <a:pt x="7" y="1"/>
                  </a:lnTo>
                  <a:lnTo>
                    <a:pt x="11" y="4"/>
                  </a:lnTo>
                  <a:lnTo>
                    <a:pt x="15" y="7"/>
                  </a:lnTo>
                  <a:lnTo>
                    <a:pt x="19"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7" name="Freeform 60"/>
            <p:cNvSpPr>
              <a:spLocks/>
            </p:cNvSpPr>
            <p:nvPr/>
          </p:nvSpPr>
          <p:spPr bwMode="auto">
            <a:xfrm>
              <a:off x="3944" y="3563"/>
              <a:ext cx="149" cy="71"/>
            </a:xfrm>
            <a:custGeom>
              <a:avLst/>
              <a:gdLst>
                <a:gd name="T0" fmla="*/ 131 w 149"/>
                <a:gd name="T1" fmla="*/ 71 h 71"/>
                <a:gd name="T2" fmla="*/ 112 w 149"/>
                <a:gd name="T3" fmla="*/ 67 h 71"/>
                <a:gd name="T4" fmla="*/ 94 w 149"/>
                <a:gd name="T5" fmla="*/ 63 h 71"/>
                <a:gd name="T6" fmla="*/ 78 w 149"/>
                <a:gd name="T7" fmla="*/ 59 h 71"/>
                <a:gd name="T8" fmla="*/ 65 w 149"/>
                <a:gd name="T9" fmla="*/ 55 h 71"/>
                <a:gd name="T10" fmla="*/ 52 w 149"/>
                <a:gd name="T11" fmla="*/ 51 h 71"/>
                <a:gd name="T12" fmla="*/ 41 w 149"/>
                <a:gd name="T13" fmla="*/ 47 h 71"/>
                <a:gd name="T14" fmla="*/ 32 w 149"/>
                <a:gd name="T15" fmla="*/ 44 h 71"/>
                <a:gd name="T16" fmla="*/ 25 w 149"/>
                <a:gd name="T17" fmla="*/ 40 h 71"/>
                <a:gd name="T18" fmla="*/ 18 w 149"/>
                <a:gd name="T19" fmla="*/ 37 h 71"/>
                <a:gd name="T20" fmla="*/ 13 w 149"/>
                <a:gd name="T21" fmla="*/ 35 h 71"/>
                <a:gd name="T22" fmla="*/ 8 w 149"/>
                <a:gd name="T23" fmla="*/ 32 h 71"/>
                <a:gd name="T24" fmla="*/ 5 w 149"/>
                <a:gd name="T25" fmla="*/ 30 h 71"/>
                <a:gd name="T26" fmla="*/ 3 w 149"/>
                <a:gd name="T27" fmla="*/ 28 h 71"/>
                <a:gd name="T28" fmla="*/ 1 w 149"/>
                <a:gd name="T29" fmla="*/ 27 h 71"/>
                <a:gd name="T30" fmla="*/ 0 w 149"/>
                <a:gd name="T31" fmla="*/ 26 h 71"/>
                <a:gd name="T32" fmla="*/ 0 w 149"/>
                <a:gd name="T33" fmla="*/ 26 h 71"/>
                <a:gd name="T34" fmla="*/ 5 w 149"/>
                <a:gd name="T35" fmla="*/ 24 h 71"/>
                <a:gd name="T36" fmla="*/ 13 w 149"/>
                <a:gd name="T37" fmla="*/ 22 h 71"/>
                <a:gd name="T38" fmla="*/ 22 w 149"/>
                <a:gd name="T39" fmla="*/ 21 h 71"/>
                <a:gd name="T40" fmla="*/ 32 w 149"/>
                <a:gd name="T41" fmla="*/ 19 h 71"/>
                <a:gd name="T42" fmla="*/ 43 w 149"/>
                <a:gd name="T43" fmla="*/ 16 h 71"/>
                <a:gd name="T44" fmla="*/ 55 w 149"/>
                <a:gd name="T45" fmla="*/ 14 h 71"/>
                <a:gd name="T46" fmla="*/ 68 w 149"/>
                <a:gd name="T47" fmla="*/ 12 h 71"/>
                <a:gd name="T48" fmla="*/ 80 w 149"/>
                <a:gd name="T49" fmla="*/ 10 h 71"/>
                <a:gd name="T50" fmla="*/ 92 w 149"/>
                <a:gd name="T51" fmla="*/ 8 h 71"/>
                <a:gd name="T52" fmla="*/ 103 w 149"/>
                <a:gd name="T53" fmla="*/ 6 h 71"/>
                <a:gd name="T54" fmla="*/ 114 w 149"/>
                <a:gd name="T55" fmla="*/ 5 h 71"/>
                <a:gd name="T56" fmla="*/ 123 w 149"/>
                <a:gd name="T57" fmla="*/ 3 h 71"/>
                <a:gd name="T58" fmla="*/ 131 w 149"/>
                <a:gd name="T59" fmla="*/ 2 h 71"/>
                <a:gd name="T60" fmla="*/ 137 w 149"/>
                <a:gd name="T61" fmla="*/ 1 h 71"/>
                <a:gd name="T62" fmla="*/ 141 w 149"/>
                <a:gd name="T63" fmla="*/ 0 h 71"/>
                <a:gd name="T64" fmla="*/ 142 w 149"/>
                <a:gd name="T65" fmla="*/ 0 h 71"/>
                <a:gd name="T66" fmla="*/ 149 w 149"/>
                <a:gd name="T67" fmla="*/ 1 h 71"/>
                <a:gd name="T68" fmla="*/ 131 w 149"/>
                <a:gd name="T69"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9" h="71">
                  <a:moveTo>
                    <a:pt x="131" y="71"/>
                  </a:moveTo>
                  <a:lnTo>
                    <a:pt x="112" y="67"/>
                  </a:lnTo>
                  <a:lnTo>
                    <a:pt x="94" y="63"/>
                  </a:lnTo>
                  <a:lnTo>
                    <a:pt x="78" y="59"/>
                  </a:lnTo>
                  <a:lnTo>
                    <a:pt x="65" y="55"/>
                  </a:lnTo>
                  <a:lnTo>
                    <a:pt x="52" y="51"/>
                  </a:lnTo>
                  <a:lnTo>
                    <a:pt x="41" y="47"/>
                  </a:lnTo>
                  <a:lnTo>
                    <a:pt x="32" y="44"/>
                  </a:lnTo>
                  <a:lnTo>
                    <a:pt x="25" y="40"/>
                  </a:lnTo>
                  <a:lnTo>
                    <a:pt x="18" y="37"/>
                  </a:lnTo>
                  <a:lnTo>
                    <a:pt x="13" y="35"/>
                  </a:lnTo>
                  <a:lnTo>
                    <a:pt x="8" y="32"/>
                  </a:lnTo>
                  <a:lnTo>
                    <a:pt x="5" y="30"/>
                  </a:lnTo>
                  <a:lnTo>
                    <a:pt x="3" y="28"/>
                  </a:lnTo>
                  <a:lnTo>
                    <a:pt x="1" y="27"/>
                  </a:lnTo>
                  <a:lnTo>
                    <a:pt x="0" y="26"/>
                  </a:lnTo>
                  <a:lnTo>
                    <a:pt x="0" y="26"/>
                  </a:lnTo>
                  <a:lnTo>
                    <a:pt x="5" y="24"/>
                  </a:lnTo>
                  <a:lnTo>
                    <a:pt x="13" y="22"/>
                  </a:lnTo>
                  <a:lnTo>
                    <a:pt x="22" y="21"/>
                  </a:lnTo>
                  <a:lnTo>
                    <a:pt x="32" y="19"/>
                  </a:lnTo>
                  <a:lnTo>
                    <a:pt x="43" y="16"/>
                  </a:lnTo>
                  <a:lnTo>
                    <a:pt x="55" y="14"/>
                  </a:lnTo>
                  <a:lnTo>
                    <a:pt x="68" y="12"/>
                  </a:lnTo>
                  <a:lnTo>
                    <a:pt x="80" y="10"/>
                  </a:lnTo>
                  <a:lnTo>
                    <a:pt x="92" y="8"/>
                  </a:lnTo>
                  <a:lnTo>
                    <a:pt x="103" y="6"/>
                  </a:lnTo>
                  <a:lnTo>
                    <a:pt x="114" y="5"/>
                  </a:lnTo>
                  <a:lnTo>
                    <a:pt x="123" y="3"/>
                  </a:lnTo>
                  <a:lnTo>
                    <a:pt x="131" y="2"/>
                  </a:lnTo>
                  <a:lnTo>
                    <a:pt x="137" y="1"/>
                  </a:lnTo>
                  <a:lnTo>
                    <a:pt x="141" y="0"/>
                  </a:lnTo>
                  <a:lnTo>
                    <a:pt x="142" y="0"/>
                  </a:lnTo>
                  <a:lnTo>
                    <a:pt x="149" y="1"/>
                  </a:lnTo>
                  <a:lnTo>
                    <a:pt x="131"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8" name="Freeform 61"/>
            <p:cNvSpPr>
              <a:spLocks/>
            </p:cNvSpPr>
            <p:nvPr/>
          </p:nvSpPr>
          <p:spPr bwMode="auto">
            <a:xfrm>
              <a:off x="4133" y="3586"/>
              <a:ext cx="145" cy="84"/>
            </a:xfrm>
            <a:custGeom>
              <a:avLst/>
              <a:gdLst>
                <a:gd name="T0" fmla="*/ 145 w 145"/>
                <a:gd name="T1" fmla="*/ 53 h 84"/>
                <a:gd name="T2" fmla="*/ 138 w 145"/>
                <a:gd name="T3" fmla="*/ 58 h 84"/>
                <a:gd name="T4" fmla="*/ 131 w 145"/>
                <a:gd name="T5" fmla="*/ 62 h 84"/>
                <a:gd name="T6" fmla="*/ 122 w 145"/>
                <a:gd name="T7" fmla="*/ 66 h 84"/>
                <a:gd name="T8" fmla="*/ 114 w 145"/>
                <a:gd name="T9" fmla="*/ 69 h 84"/>
                <a:gd name="T10" fmla="*/ 105 w 145"/>
                <a:gd name="T11" fmla="*/ 73 h 84"/>
                <a:gd name="T12" fmla="*/ 97 w 145"/>
                <a:gd name="T13" fmla="*/ 76 h 84"/>
                <a:gd name="T14" fmla="*/ 89 w 145"/>
                <a:gd name="T15" fmla="*/ 80 h 84"/>
                <a:gd name="T16" fmla="*/ 80 w 145"/>
                <a:gd name="T17" fmla="*/ 84 h 84"/>
                <a:gd name="T18" fmla="*/ 18 w 145"/>
                <a:gd name="T19" fmla="*/ 66 h 84"/>
                <a:gd name="T20" fmla="*/ 14 w 145"/>
                <a:gd name="T21" fmla="*/ 56 h 84"/>
                <a:gd name="T22" fmla="*/ 9 w 145"/>
                <a:gd name="T23" fmla="*/ 47 h 84"/>
                <a:gd name="T24" fmla="*/ 5 w 145"/>
                <a:gd name="T25" fmla="*/ 39 h 84"/>
                <a:gd name="T26" fmla="*/ 1 w 145"/>
                <a:gd name="T27" fmla="*/ 31 h 84"/>
                <a:gd name="T28" fmla="*/ 0 w 145"/>
                <a:gd name="T29" fmla="*/ 24 h 84"/>
                <a:gd name="T30" fmla="*/ 2 w 145"/>
                <a:gd name="T31" fmla="*/ 19 h 84"/>
                <a:gd name="T32" fmla="*/ 7 w 145"/>
                <a:gd name="T33" fmla="*/ 13 h 84"/>
                <a:gd name="T34" fmla="*/ 17 w 145"/>
                <a:gd name="T35" fmla="*/ 9 h 84"/>
                <a:gd name="T36" fmla="*/ 26 w 145"/>
                <a:gd name="T37" fmla="*/ 8 h 84"/>
                <a:gd name="T38" fmla="*/ 34 w 145"/>
                <a:gd name="T39" fmla="*/ 6 h 84"/>
                <a:gd name="T40" fmla="*/ 42 w 145"/>
                <a:gd name="T41" fmla="*/ 4 h 84"/>
                <a:gd name="T42" fmla="*/ 51 w 145"/>
                <a:gd name="T43" fmla="*/ 2 h 84"/>
                <a:gd name="T44" fmla="*/ 60 w 145"/>
                <a:gd name="T45" fmla="*/ 1 h 84"/>
                <a:gd name="T46" fmla="*/ 70 w 145"/>
                <a:gd name="T47" fmla="*/ 0 h 84"/>
                <a:gd name="T48" fmla="*/ 82 w 145"/>
                <a:gd name="T49" fmla="*/ 1 h 84"/>
                <a:gd name="T50" fmla="*/ 94 w 145"/>
                <a:gd name="T51" fmla="*/ 3 h 84"/>
                <a:gd name="T52" fmla="*/ 105 w 145"/>
                <a:gd name="T53" fmla="*/ 6 h 84"/>
                <a:gd name="T54" fmla="*/ 116 w 145"/>
                <a:gd name="T55" fmla="*/ 13 h 84"/>
                <a:gd name="T56" fmla="*/ 125 w 145"/>
                <a:gd name="T57" fmla="*/ 21 h 84"/>
                <a:gd name="T58" fmla="*/ 132 w 145"/>
                <a:gd name="T59" fmla="*/ 30 h 84"/>
                <a:gd name="T60" fmla="*/ 138 w 145"/>
                <a:gd name="T61" fmla="*/ 38 h 84"/>
                <a:gd name="T62" fmla="*/ 142 w 145"/>
                <a:gd name="T63" fmla="*/ 46 h 84"/>
                <a:gd name="T64" fmla="*/ 144 w 145"/>
                <a:gd name="T65" fmla="*/ 51 h 84"/>
                <a:gd name="T66" fmla="*/ 145 w 145"/>
                <a:gd name="T67" fmla="*/ 5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5" h="84">
                  <a:moveTo>
                    <a:pt x="145" y="53"/>
                  </a:moveTo>
                  <a:lnTo>
                    <a:pt x="138" y="58"/>
                  </a:lnTo>
                  <a:lnTo>
                    <a:pt x="131" y="62"/>
                  </a:lnTo>
                  <a:lnTo>
                    <a:pt x="122" y="66"/>
                  </a:lnTo>
                  <a:lnTo>
                    <a:pt x="114" y="69"/>
                  </a:lnTo>
                  <a:lnTo>
                    <a:pt x="105" y="73"/>
                  </a:lnTo>
                  <a:lnTo>
                    <a:pt x="97" y="76"/>
                  </a:lnTo>
                  <a:lnTo>
                    <a:pt x="89" y="80"/>
                  </a:lnTo>
                  <a:lnTo>
                    <a:pt x="80" y="84"/>
                  </a:lnTo>
                  <a:lnTo>
                    <a:pt x="18" y="66"/>
                  </a:lnTo>
                  <a:lnTo>
                    <a:pt x="14" y="56"/>
                  </a:lnTo>
                  <a:lnTo>
                    <a:pt x="9" y="47"/>
                  </a:lnTo>
                  <a:lnTo>
                    <a:pt x="5" y="39"/>
                  </a:lnTo>
                  <a:lnTo>
                    <a:pt x="1" y="31"/>
                  </a:lnTo>
                  <a:lnTo>
                    <a:pt x="0" y="24"/>
                  </a:lnTo>
                  <a:lnTo>
                    <a:pt x="2" y="19"/>
                  </a:lnTo>
                  <a:lnTo>
                    <a:pt x="7" y="13"/>
                  </a:lnTo>
                  <a:lnTo>
                    <a:pt x="17" y="9"/>
                  </a:lnTo>
                  <a:lnTo>
                    <a:pt x="26" y="8"/>
                  </a:lnTo>
                  <a:lnTo>
                    <a:pt x="34" y="6"/>
                  </a:lnTo>
                  <a:lnTo>
                    <a:pt x="42" y="4"/>
                  </a:lnTo>
                  <a:lnTo>
                    <a:pt x="51" y="2"/>
                  </a:lnTo>
                  <a:lnTo>
                    <a:pt x="60" y="1"/>
                  </a:lnTo>
                  <a:lnTo>
                    <a:pt x="70" y="0"/>
                  </a:lnTo>
                  <a:lnTo>
                    <a:pt x="82" y="1"/>
                  </a:lnTo>
                  <a:lnTo>
                    <a:pt x="94" y="3"/>
                  </a:lnTo>
                  <a:lnTo>
                    <a:pt x="105" y="6"/>
                  </a:lnTo>
                  <a:lnTo>
                    <a:pt x="116" y="13"/>
                  </a:lnTo>
                  <a:lnTo>
                    <a:pt x="125" y="21"/>
                  </a:lnTo>
                  <a:lnTo>
                    <a:pt x="132" y="30"/>
                  </a:lnTo>
                  <a:lnTo>
                    <a:pt x="138" y="38"/>
                  </a:lnTo>
                  <a:lnTo>
                    <a:pt x="142" y="46"/>
                  </a:lnTo>
                  <a:lnTo>
                    <a:pt x="144" y="51"/>
                  </a:lnTo>
                  <a:lnTo>
                    <a:pt x="145"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9" name="Freeform 62"/>
            <p:cNvSpPr>
              <a:spLocks/>
            </p:cNvSpPr>
            <p:nvPr/>
          </p:nvSpPr>
          <p:spPr bwMode="auto">
            <a:xfrm>
              <a:off x="4154" y="3595"/>
              <a:ext cx="110" cy="60"/>
            </a:xfrm>
            <a:custGeom>
              <a:avLst/>
              <a:gdLst>
                <a:gd name="T0" fmla="*/ 87 w 110"/>
                <a:gd name="T1" fmla="*/ 9 h 60"/>
                <a:gd name="T2" fmla="*/ 110 w 110"/>
                <a:gd name="T3" fmla="*/ 38 h 60"/>
                <a:gd name="T4" fmla="*/ 104 w 110"/>
                <a:gd name="T5" fmla="*/ 41 h 60"/>
                <a:gd name="T6" fmla="*/ 98 w 110"/>
                <a:gd name="T7" fmla="*/ 44 h 60"/>
                <a:gd name="T8" fmla="*/ 92 w 110"/>
                <a:gd name="T9" fmla="*/ 47 h 60"/>
                <a:gd name="T10" fmla="*/ 85 w 110"/>
                <a:gd name="T11" fmla="*/ 50 h 60"/>
                <a:gd name="T12" fmla="*/ 79 w 110"/>
                <a:gd name="T13" fmla="*/ 53 h 60"/>
                <a:gd name="T14" fmla="*/ 73 w 110"/>
                <a:gd name="T15" fmla="*/ 56 h 60"/>
                <a:gd name="T16" fmla="*/ 66 w 110"/>
                <a:gd name="T17" fmla="*/ 58 h 60"/>
                <a:gd name="T18" fmla="*/ 59 w 110"/>
                <a:gd name="T19" fmla="*/ 60 h 60"/>
                <a:gd name="T20" fmla="*/ 53 w 110"/>
                <a:gd name="T21" fmla="*/ 59 h 60"/>
                <a:gd name="T22" fmla="*/ 46 w 110"/>
                <a:gd name="T23" fmla="*/ 58 h 60"/>
                <a:gd name="T24" fmla="*/ 40 w 110"/>
                <a:gd name="T25" fmla="*/ 56 h 60"/>
                <a:gd name="T26" fmla="*/ 33 w 110"/>
                <a:gd name="T27" fmla="*/ 54 h 60"/>
                <a:gd name="T28" fmla="*/ 27 w 110"/>
                <a:gd name="T29" fmla="*/ 52 h 60"/>
                <a:gd name="T30" fmla="*/ 21 w 110"/>
                <a:gd name="T31" fmla="*/ 50 h 60"/>
                <a:gd name="T32" fmla="*/ 14 w 110"/>
                <a:gd name="T33" fmla="*/ 47 h 60"/>
                <a:gd name="T34" fmla="*/ 8 w 110"/>
                <a:gd name="T35" fmla="*/ 45 h 60"/>
                <a:gd name="T36" fmla="*/ 0 w 110"/>
                <a:gd name="T37" fmla="*/ 15 h 60"/>
                <a:gd name="T38" fmla="*/ 5 w 110"/>
                <a:gd name="T39" fmla="*/ 12 h 60"/>
                <a:gd name="T40" fmla="*/ 11 w 110"/>
                <a:gd name="T41" fmla="*/ 11 h 60"/>
                <a:gd name="T42" fmla="*/ 18 w 110"/>
                <a:gd name="T43" fmla="*/ 8 h 60"/>
                <a:gd name="T44" fmla="*/ 24 w 110"/>
                <a:gd name="T45" fmla="*/ 7 h 60"/>
                <a:gd name="T46" fmla="*/ 31 w 110"/>
                <a:gd name="T47" fmla="*/ 5 h 60"/>
                <a:gd name="T48" fmla="*/ 38 w 110"/>
                <a:gd name="T49" fmla="*/ 4 h 60"/>
                <a:gd name="T50" fmla="*/ 45 w 110"/>
                <a:gd name="T51" fmla="*/ 2 h 60"/>
                <a:gd name="T52" fmla="*/ 50 w 110"/>
                <a:gd name="T53" fmla="*/ 0 h 60"/>
                <a:gd name="T54" fmla="*/ 55 w 110"/>
                <a:gd name="T55" fmla="*/ 1 h 60"/>
                <a:gd name="T56" fmla="*/ 60 w 110"/>
                <a:gd name="T57" fmla="*/ 2 h 60"/>
                <a:gd name="T58" fmla="*/ 64 w 110"/>
                <a:gd name="T59" fmla="*/ 3 h 60"/>
                <a:gd name="T60" fmla="*/ 68 w 110"/>
                <a:gd name="T61" fmla="*/ 4 h 60"/>
                <a:gd name="T62" fmla="*/ 73 w 110"/>
                <a:gd name="T63" fmla="*/ 5 h 60"/>
                <a:gd name="T64" fmla="*/ 77 w 110"/>
                <a:gd name="T65" fmla="*/ 6 h 60"/>
                <a:gd name="T66" fmla="*/ 82 w 110"/>
                <a:gd name="T67" fmla="*/ 7 h 60"/>
                <a:gd name="T68" fmla="*/ 87 w 110"/>
                <a:gd name="T69" fmla="*/ 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60">
                  <a:moveTo>
                    <a:pt x="87" y="9"/>
                  </a:moveTo>
                  <a:lnTo>
                    <a:pt x="110" y="38"/>
                  </a:lnTo>
                  <a:lnTo>
                    <a:pt x="104" y="41"/>
                  </a:lnTo>
                  <a:lnTo>
                    <a:pt x="98" y="44"/>
                  </a:lnTo>
                  <a:lnTo>
                    <a:pt x="92" y="47"/>
                  </a:lnTo>
                  <a:lnTo>
                    <a:pt x="85" y="50"/>
                  </a:lnTo>
                  <a:lnTo>
                    <a:pt x="79" y="53"/>
                  </a:lnTo>
                  <a:lnTo>
                    <a:pt x="73" y="56"/>
                  </a:lnTo>
                  <a:lnTo>
                    <a:pt x="66" y="58"/>
                  </a:lnTo>
                  <a:lnTo>
                    <a:pt x="59" y="60"/>
                  </a:lnTo>
                  <a:lnTo>
                    <a:pt x="53" y="59"/>
                  </a:lnTo>
                  <a:lnTo>
                    <a:pt x="46" y="58"/>
                  </a:lnTo>
                  <a:lnTo>
                    <a:pt x="40" y="56"/>
                  </a:lnTo>
                  <a:lnTo>
                    <a:pt x="33" y="54"/>
                  </a:lnTo>
                  <a:lnTo>
                    <a:pt x="27" y="52"/>
                  </a:lnTo>
                  <a:lnTo>
                    <a:pt x="21" y="50"/>
                  </a:lnTo>
                  <a:lnTo>
                    <a:pt x="14" y="47"/>
                  </a:lnTo>
                  <a:lnTo>
                    <a:pt x="8" y="45"/>
                  </a:lnTo>
                  <a:lnTo>
                    <a:pt x="0" y="15"/>
                  </a:lnTo>
                  <a:lnTo>
                    <a:pt x="5" y="12"/>
                  </a:lnTo>
                  <a:lnTo>
                    <a:pt x="11" y="11"/>
                  </a:lnTo>
                  <a:lnTo>
                    <a:pt x="18" y="8"/>
                  </a:lnTo>
                  <a:lnTo>
                    <a:pt x="24" y="7"/>
                  </a:lnTo>
                  <a:lnTo>
                    <a:pt x="31" y="5"/>
                  </a:lnTo>
                  <a:lnTo>
                    <a:pt x="38" y="4"/>
                  </a:lnTo>
                  <a:lnTo>
                    <a:pt x="45" y="2"/>
                  </a:lnTo>
                  <a:lnTo>
                    <a:pt x="50" y="0"/>
                  </a:lnTo>
                  <a:lnTo>
                    <a:pt x="55" y="1"/>
                  </a:lnTo>
                  <a:lnTo>
                    <a:pt x="60" y="2"/>
                  </a:lnTo>
                  <a:lnTo>
                    <a:pt x="64" y="3"/>
                  </a:lnTo>
                  <a:lnTo>
                    <a:pt x="68" y="4"/>
                  </a:lnTo>
                  <a:lnTo>
                    <a:pt x="73" y="5"/>
                  </a:lnTo>
                  <a:lnTo>
                    <a:pt x="77" y="6"/>
                  </a:lnTo>
                  <a:lnTo>
                    <a:pt x="82" y="7"/>
                  </a:lnTo>
                  <a:lnTo>
                    <a:pt x="87" y="9"/>
                  </a:lnTo>
                  <a:close/>
                </a:path>
              </a:pathLst>
            </a:custGeom>
            <a:solidFill>
              <a:schemeClr val="tx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0" name="Freeform 63"/>
            <p:cNvSpPr>
              <a:spLocks/>
            </p:cNvSpPr>
            <p:nvPr/>
          </p:nvSpPr>
          <p:spPr bwMode="auto">
            <a:xfrm>
              <a:off x="3752" y="3610"/>
              <a:ext cx="598" cy="246"/>
            </a:xfrm>
            <a:custGeom>
              <a:avLst/>
              <a:gdLst>
                <a:gd name="T0" fmla="*/ 592 w 598"/>
                <a:gd name="T1" fmla="*/ 55 h 246"/>
                <a:gd name="T2" fmla="*/ 443 w 598"/>
                <a:gd name="T3" fmla="*/ 225 h 246"/>
                <a:gd name="T4" fmla="*/ 439 w 598"/>
                <a:gd name="T5" fmla="*/ 229 h 246"/>
                <a:gd name="T6" fmla="*/ 435 w 598"/>
                <a:gd name="T7" fmla="*/ 233 h 246"/>
                <a:gd name="T8" fmla="*/ 431 w 598"/>
                <a:gd name="T9" fmla="*/ 236 h 246"/>
                <a:gd name="T10" fmla="*/ 427 w 598"/>
                <a:gd name="T11" fmla="*/ 239 h 246"/>
                <a:gd name="T12" fmla="*/ 422 w 598"/>
                <a:gd name="T13" fmla="*/ 241 h 246"/>
                <a:gd name="T14" fmla="*/ 416 w 598"/>
                <a:gd name="T15" fmla="*/ 243 h 246"/>
                <a:gd name="T16" fmla="*/ 410 w 598"/>
                <a:gd name="T17" fmla="*/ 245 h 246"/>
                <a:gd name="T18" fmla="*/ 402 w 598"/>
                <a:gd name="T19" fmla="*/ 246 h 246"/>
                <a:gd name="T20" fmla="*/ 3 w 598"/>
                <a:gd name="T21" fmla="*/ 145 h 246"/>
                <a:gd name="T22" fmla="*/ 2 w 598"/>
                <a:gd name="T23" fmla="*/ 135 h 246"/>
                <a:gd name="T24" fmla="*/ 0 w 598"/>
                <a:gd name="T25" fmla="*/ 124 h 246"/>
                <a:gd name="T26" fmla="*/ 0 w 598"/>
                <a:gd name="T27" fmla="*/ 113 h 246"/>
                <a:gd name="T28" fmla="*/ 2 w 598"/>
                <a:gd name="T29" fmla="*/ 103 h 246"/>
                <a:gd name="T30" fmla="*/ 405 w 598"/>
                <a:gd name="T31" fmla="*/ 198 h 246"/>
                <a:gd name="T32" fmla="*/ 408 w 598"/>
                <a:gd name="T33" fmla="*/ 198 h 246"/>
                <a:gd name="T34" fmla="*/ 411 w 598"/>
                <a:gd name="T35" fmla="*/ 197 h 246"/>
                <a:gd name="T36" fmla="*/ 416 w 598"/>
                <a:gd name="T37" fmla="*/ 196 h 246"/>
                <a:gd name="T38" fmla="*/ 419 w 598"/>
                <a:gd name="T39" fmla="*/ 194 h 246"/>
                <a:gd name="T40" fmla="*/ 423 w 598"/>
                <a:gd name="T41" fmla="*/ 193 h 246"/>
                <a:gd name="T42" fmla="*/ 426 w 598"/>
                <a:gd name="T43" fmla="*/ 191 h 246"/>
                <a:gd name="T44" fmla="*/ 428 w 598"/>
                <a:gd name="T45" fmla="*/ 189 h 246"/>
                <a:gd name="T46" fmla="*/ 429 w 598"/>
                <a:gd name="T47" fmla="*/ 187 h 246"/>
                <a:gd name="T48" fmla="*/ 593 w 598"/>
                <a:gd name="T49" fmla="*/ 0 h 246"/>
                <a:gd name="T50" fmla="*/ 598 w 598"/>
                <a:gd name="T51" fmla="*/ 13 h 246"/>
                <a:gd name="T52" fmla="*/ 598 w 598"/>
                <a:gd name="T53" fmla="*/ 28 h 246"/>
                <a:gd name="T54" fmla="*/ 596 w 598"/>
                <a:gd name="T55" fmla="*/ 42 h 246"/>
                <a:gd name="T56" fmla="*/ 592 w 598"/>
                <a:gd name="T57" fmla="*/ 5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98" h="246">
                  <a:moveTo>
                    <a:pt x="592" y="55"/>
                  </a:moveTo>
                  <a:lnTo>
                    <a:pt x="443" y="225"/>
                  </a:lnTo>
                  <a:lnTo>
                    <a:pt x="439" y="229"/>
                  </a:lnTo>
                  <a:lnTo>
                    <a:pt x="435" y="233"/>
                  </a:lnTo>
                  <a:lnTo>
                    <a:pt x="431" y="236"/>
                  </a:lnTo>
                  <a:lnTo>
                    <a:pt x="427" y="239"/>
                  </a:lnTo>
                  <a:lnTo>
                    <a:pt x="422" y="241"/>
                  </a:lnTo>
                  <a:lnTo>
                    <a:pt x="416" y="243"/>
                  </a:lnTo>
                  <a:lnTo>
                    <a:pt x="410" y="245"/>
                  </a:lnTo>
                  <a:lnTo>
                    <a:pt x="402" y="246"/>
                  </a:lnTo>
                  <a:lnTo>
                    <a:pt x="3" y="145"/>
                  </a:lnTo>
                  <a:lnTo>
                    <a:pt x="2" y="135"/>
                  </a:lnTo>
                  <a:lnTo>
                    <a:pt x="0" y="124"/>
                  </a:lnTo>
                  <a:lnTo>
                    <a:pt x="0" y="113"/>
                  </a:lnTo>
                  <a:lnTo>
                    <a:pt x="2" y="103"/>
                  </a:lnTo>
                  <a:lnTo>
                    <a:pt x="405" y="198"/>
                  </a:lnTo>
                  <a:lnTo>
                    <a:pt x="408" y="198"/>
                  </a:lnTo>
                  <a:lnTo>
                    <a:pt x="411" y="197"/>
                  </a:lnTo>
                  <a:lnTo>
                    <a:pt x="416" y="196"/>
                  </a:lnTo>
                  <a:lnTo>
                    <a:pt x="419" y="194"/>
                  </a:lnTo>
                  <a:lnTo>
                    <a:pt x="423" y="193"/>
                  </a:lnTo>
                  <a:lnTo>
                    <a:pt x="426" y="191"/>
                  </a:lnTo>
                  <a:lnTo>
                    <a:pt x="428" y="189"/>
                  </a:lnTo>
                  <a:lnTo>
                    <a:pt x="429" y="187"/>
                  </a:lnTo>
                  <a:lnTo>
                    <a:pt x="593" y="0"/>
                  </a:lnTo>
                  <a:lnTo>
                    <a:pt x="598" y="13"/>
                  </a:lnTo>
                  <a:lnTo>
                    <a:pt x="598" y="28"/>
                  </a:lnTo>
                  <a:lnTo>
                    <a:pt x="596" y="42"/>
                  </a:lnTo>
                  <a:lnTo>
                    <a:pt x="592" y="55"/>
                  </a:lnTo>
                  <a:close/>
                </a:path>
              </a:pathLst>
            </a:custGeom>
            <a:solidFill>
              <a:srgbClr val="FFFF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1" name="Freeform 64"/>
            <p:cNvSpPr>
              <a:spLocks/>
            </p:cNvSpPr>
            <p:nvPr/>
          </p:nvSpPr>
          <p:spPr bwMode="auto">
            <a:xfrm>
              <a:off x="3859" y="3614"/>
              <a:ext cx="151" cy="101"/>
            </a:xfrm>
            <a:custGeom>
              <a:avLst/>
              <a:gdLst>
                <a:gd name="T0" fmla="*/ 145 w 151"/>
                <a:gd name="T1" fmla="*/ 32 h 101"/>
                <a:gd name="T2" fmla="*/ 150 w 151"/>
                <a:gd name="T3" fmla="*/ 41 h 101"/>
                <a:gd name="T4" fmla="*/ 151 w 151"/>
                <a:gd name="T5" fmla="*/ 50 h 101"/>
                <a:gd name="T6" fmla="*/ 151 w 151"/>
                <a:gd name="T7" fmla="*/ 59 h 101"/>
                <a:gd name="T8" fmla="*/ 150 w 151"/>
                <a:gd name="T9" fmla="*/ 68 h 101"/>
                <a:gd name="T10" fmla="*/ 147 w 151"/>
                <a:gd name="T11" fmla="*/ 74 h 101"/>
                <a:gd name="T12" fmla="*/ 142 w 151"/>
                <a:gd name="T13" fmla="*/ 80 h 101"/>
                <a:gd name="T14" fmla="*/ 137 w 151"/>
                <a:gd name="T15" fmla="*/ 85 h 101"/>
                <a:gd name="T16" fmla="*/ 130 w 151"/>
                <a:gd name="T17" fmla="*/ 90 h 101"/>
                <a:gd name="T18" fmla="*/ 124 w 151"/>
                <a:gd name="T19" fmla="*/ 94 h 101"/>
                <a:gd name="T20" fmla="*/ 117 w 151"/>
                <a:gd name="T21" fmla="*/ 96 h 101"/>
                <a:gd name="T22" fmla="*/ 109 w 151"/>
                <a:gd name="T23" fmla="*/ 99 h 101"/>
                <a:gd name="T24" fmla="*/ 102 w 151"/>
                <a:gd name="T25" fmla="*/ 101 h 101"/>
                <a:gd name="T26" fmla="*/ 95 w 151"/>
                <a:gd name="T27" fmla="*/ 101 h 101"/>
                <a:gd name="T28" fmla="*/ 88 w 151"/>
                <a:gd name="T29" fmla="*/ 101 h 101"/>
                <a:gd name="T30" fmla="*/ 80 w 151"/>
                <a:gd name="T31" fmla="*/ 101 h 101"/>
                <a:gd name="T32" fmla="*/ 73 w 151"/>
                <a:gd name="T33" fmla="*/ 101 h 101"/>
                <a:gd name="T34" fmla="*/ 66 w 151"/>
                <a:gd name="T35" fmla="*/ 99 h 101"/>
                <a:gd name="T36" fmla="*/ 59 w 151"/>
                <a:gd name="T37" fmla="*/ 98 h 101"/>
                <a:gd name="T38" fmla="*/ 52 w 151"/>
                <a:gd name="T39" fmla="*/ 97 h 101"/>
                <a:gd name="T40" fmla="*/ 46 w 151"/>
                <a:gd name="T41" fmla="*/ 95 h 101"/>
                <a:gd name="T42" fmla="*/ 39 w 151"/>
                <a:gd name="T43" fmla="*/ 92 h 101"/>
                <a:gd name="T44" fmla="*/ 33 w 151"/>
                <a:gd name="T45" fmla="*/ 89 h 101"/>
                <a:gd name="T46" fmla="*/ 27 w 151"/>
                <a:gd name="T47" fmla="*/ 86 h 101"/>
                <a:gd name="T48" fmla="*/ 22 w 151"/>
                <a:gd name="T49" fmla="*/ 82 h 101"/>
                <a:gd name="T50" fmla="*/ 17 w 151"/>
                <a:gd name="T51" fmla="*/ 78 h 101"/>
                <a:gd name="T52" fmla="*/ 13 w 151"/>
                <a:gd name="T53" fmla="*/ 73 h 101"/>
                <a:gd name="T54" fmla="*/ 8 w 151"/>
                <a:gd name="T55" fmla="*/ 68 h 101"/>
                <a:gd name="T56" fmla="*/ 4 w 151"/>
                <a:gd name="T57" fmla="*/ 63 h 101"/>
                <a:gd name="T58" fmla="*/ 1 w 151"/>
                <a:gd name="T59" fmla="*/ 52 h 101"/>
                <a:gd name="T60" fmla="*/ 0 w 151"/>
                <a:gd name="T61" fmla="*/ 40 h 101"/>
                <a:gd name="T62" fmla="*/ 3 w 151"/>
                <a:gd name="T63" fmla="*/ 29 h 101"/>
                <a:gd name="T64" fmla="*/ 10 w 151"/>
                <a:gd name="T65" fmla="*/ 19 h 101"/>
                <a:gd name="T66" fmla="*/ 18 w 151"/>
                <a:gd name="T67" fmla="*/ 12 h 101"/>
                <a:gd name="T68" fmla="*/ 27 w 151"/>
                <a:gd name="T69" fmla="*/ 7 h 101"/>
                <a:gd name="T70" fmla="*/ 37 w 151"/>
                <a:gd name="T71" fmla="*/ 3 h 101"/>
                <a:gd name="T72" fmla="*/ 48 w 151"/>
                <a:gd name="T73" fmla="*/ 1 h 101"/>
                <a:gd name="T74" fmla="*/ 58 w 151"/>
                <a:gd name="T75" fmla="*/ 0 h 101"/>
                <a:gd name="T76" fmla="*/ 69 w 151"/>
                <a:gd name="T77" fmla="*/ 0 h 101"/>
                <a:gd name="T78" fmla="*/ 80 w 151"/>
                <a:gd name="T79" fmla="*/ 0 h 101"/>
                <a:gd name="T80" fmla="*/ 91 w 151"/>
                <a:gd name="T81" fmla="*/ 2 h 101"/>
                <a:gd name="T82" fmla="*/ 100 w 151"/>
                <a:gd name="T83" fmla="*/ 4 h 101"/>
                <a:gd name="T84" fmla="*/ 108 w 151"/>
                <a:gd name="T85" fmla="*/ 7 h 101"/>
                <a:gd name="T86" fmla="*/ 116 w 151"/>
                <a:gd name="T87" fmla="*/ 10 h 101"/>
                <a:gd name="T88" fmla="*/ 123 w 151"/>
                <a:gd name="T89" fmla="*/ 13 h 101"/>
                <a:gd name="T90" fmla="*/ 129 w 151"/>
                <a:gd name="T91" fmla="*/ 17 h 101"/>
                <a:gd name="T92" fmla="*/ 135 w 151"/>
                <a:gd name="T93" fmla="*/ 21 h 101"/>
                <a:gd name="T94" fmla="*/ 141 w 151"/>
                <a:gd name="T95" fmla="*/ 26 h 101"/>
                <a:gd name="T96" fmla="*/ 145 w 151"/>
                <a:gd name="T97" fmla="*/ 3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1" h="101">
                  <a:moveTo>
                    <a:pt x="145" y="32"/>
                  </a:moveTo>
                  <a:lnTo>
                    <a:pt x="150" y="41"/>
                  </a:lnTo>
                  <a:lnTo>
                    <a:pt x="151" y="50"/>
                  </a:lnTo>
                  <a:lnTo>
                    <a:pt x="151" y="59"/>
                  </a:lnTo>
                  <a:lnTo>
                    <a:pt x="150" y="68"/>
                  </a:lnTo>
                  <a:lnTo>
                    <a:pt x="147" y="74"/>
                  </a:lnTo>
                  <a:lnTo>
                    <a:pt x="142" y="80"/>
                  </a:lnTo>
                  <a:lnTo>
                    <a:pt x="137" y="85"/>
                  </a:lnTo>
                  <a:lnTo>
                    <a:pt x="130" y="90"/>
                  </a:lnTo>
                  <a:lnTo>
                    <a:pt x="124" y="94"/>
                  </a:lnTo>
                  <a:lnTo>
                    <a:pt x="117" y="96"/>
                  </a:lnTo>
                  <a:lnTo>
                    <a:pt x="109" y="99"/>
                  </a:lnTo>
                  <a:lnTo>
                    <a:pt x="102" y="101"/>
                  </a:lnTo>
                  <a:lnTo>
                    <a:pt x="95" y="101"/>
                  </a:lnTo>
                  <a:lnTo>
                    <a:pt x="88" y="101"/>
                  </a:lnTo>
                  <a:lnTo>
                    <a:pt x="80" y="101"/>
                  </a:lnTo>
                  <a:lnTo>
                    <a:pt x="73" y="101"/>
                  </a:lnTo>
                  <a:lnTo>
                    <a:pt x="66" y="99"/>
                  </a:lnTo>
                  <a:lnTo>
                    <a:pt x="59" y="98"/>
                  </a:lnTo>
                  <a:lnTo>
                    <a:pt x="52" y="97"/>
                  </a:lnTo>
                  <a:lnTo>
                    <a:pt x="46" y="95"/>
                  </a:lnTo>
                  <a:lnTo>
                    <a:pt x="39" y="92"/>
                  </a:lnTo>
                  <a:lnTo>
                    <a:pt x="33" y="89"/>
                  </a:lnTo>
                  <a:lnTo>
                    <a:pt x="27" y="86"/>
                  </a:lnTo>
                  <a:lnTo>
                    <a:pt x="22" y="82"/>
                  </a:lnTo>
                  <a:lnTo>
                    <a:pt x="17" y="78"/>
                  </a:lnTo>
                  <a:lnTo>
                    <a:pt x="13" y="73"/>
                  </a:lnTo>
                  <a:lnTo>
                    <a:pt x="8" y="68"/>
                  </a:lnTo>
                  <a:lnTo>
                    <a:pt x="4" y="63"/>
                  </a:lnTo>
                  <a:lnTo>
                    <a:pt x="1" y="52"/>
                  </a:lnTo>
                  <a:lnTo>
                    <a:pt x="0" y="40"/>
                  </a:lnTo>
                  <a:lnTo>
                    <a:pt x="3" y="29"/>
                  </a:lnTo>
                  <a:lnTo>
                    <a:pt x="10" y="19"/>
                  </a:lnTo>
                  <a:lnTo>
                    <a:pt x="18" y="12"/>
                  </a:lnTo>
                  <a:lnTo>
                    <a:pt x="27" y="7"/>
                  </a:lnTo>
                  <a:lnTo>
                    <a:pt x="37" y="3"/>
                  </a:lnTo>
                  <a:lnTo>
                    <a:pt x="48" y="1"/>
                  </a:lnTo>
                  <a:lnTo>
                    <a:pt x="58" y="0"/>
                  </a:lnTo>
                  <a:lnTo>
                    <a:pt x="69" y="0"/>
                  </a:lnTo>
                  <a:lnTo>
                    <a:pt x="80" y="0"/>
                  </a:lnTo>
                  <a:lnTo>
                    <a:pt x="91" y="2"/>
                  </a:lnTo>
                  <a:lnTo>
                    <a:pt x="100" y="4"/>
                  </a:lnTo>
                  <a:lnTo>
                    <a:pt x="108" y="7"/>
                  </a:lnTo>
                  <a:lnTo>
                    <a:pt x="116" y="10"/>
                  </a:lnTo>
                  <a:lnTo>
                    <a:pt x="123" y="13"/>
                  </a:lnTo>
                  <a:lnTo>
                    <a:pt x="129" y="17"/>
                  </a:lnTo>
                  <a:lnTo>
                    <a:pt x="135" y="21"/>
                  </a:lnTo>
                  <a:lnTo>
                    <a:pt x="141" y="26"/>
                  </a:lnTo>
                  <a:lnTo>
                    <a:pt x="145"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2" name="Freeform 65"/>
            <p:cNvSpPr>
              <a:spLocks/>
            </p:cNvSpPr>
            <p:nvPr/>
          </p:nvSpPr>
          <p:spPr bwMode="auto">
            <a:xfrm>
              <a:off x="3874" y="3626"/>
              <a:ext cx="124" cy="76"/>
            </a:xfrm>
            <a:custGeom>
              <a:avLst/>
              <a:gdLst>
                <a:gd name="T0" fmla="*/ 122 w 124"/>
                <a:gd name="T1" fmla="*/ 34 h 76"/>
                <a:gd name="T2" fmla="*/ 124 w 124"/>
                <a:gd name="T3" fmla="*/ 42 h 76"/>
                <a:gd name="T4" fmla="*/ 123 w 124"/>
                <a:gd name="T5" fmla="*/ 49 h 76"/>
                <a:gd name="T6" fmla="*/ 119 w 124"/>
                <a:gd name="T7" fmla="*/ 57 h 76"/>
                <a:gd name="T8" fmla="*/ 114 w 124"/>
                <a:gd name="T9" fmla="*/ 63 h 76"/>
                <a:gd name="T10" fmla="*/ 108 w 124"/>
                <a:gd name="T11" fmla="*/ 68 h 76"/>
                <a:gd name="T12" fmla="*/ 101 w 124"/>
                <a:gd name="T13" fmla="*/ 71 h 76"/>
                <a:gd name="T14" fmla="*/ 93 w 124"/>
                <a:gd name="T15" fmla="*/ 74 h 76"/>
                <a:gd name="T16" fmla="*/ 86 w 124"/>
                <a:gd name="T17" fmla="*/ 76 h 76"/>
                <a:gd name="T18" fmla="*/ 77 w 124"/>
                <a:gd name="T19" fmla="*/ 76 h 76"/>
                <a:gd name="T20" fmla="*/ 69 w 124"/>
                <a:gd name="T21" fmla="*/ 76 h 76"/>
                <a:gd name="T22" fmla="*/ 61 w 124"/>
                <a:gd name="T23" fmla="*/ 76 h 76"/>
                <a:gd name="T24" fmla="*/ 53 w 124"/>
                <a:gd name="T25" fmla="*/ 74 h 76"/>
                <a:gd name="T26" fmla="*/ 45 w 124"/>
                <a:gd name="T27" fmla="*/ 71 h 76"/>
                <a:gd name="T28" fmla="*/ 37 w 124"/>
                <a:gd name="T29" fmla="*/ 69 h 76"/>
                <a:gd name="T30" fmla="*/ 28 w 124"/>
                <a:gd name="T31" fmla="*/ 66 h 76"/>
                <a:gd name="T32" fmla="*/ 20 w 124"/>
                <a:gd name="T33" fmla="*/ 62 h 76"/>
                <a:gd name="T34" fmla="*/ 12 w 124"/>
                <a:gd name="T35" fmla="*/ 58 h 76"/>
                <a:gd name="T36" fmla="*/ 6 w 124"/>
                <a:gd name="T37" fmla="*/ 53 h 76"/>
                <a:gd name="T38" fmla="*/ 2 w 124"/>
                <a:gd name="T39" fmla="*/ 46 h 76"/>
                <a:gd name="T40" fmla="*/ 0 w 124"/>
                <a:gd name="T41" fmla="*/ 38 h 76"/>
                <a:gd name="T42" fmla="*/ 0 w 124"/>
                <a:gd name="T43" fmla="*/ 32 h 76"/>
                <a:gd name="T44" fmla="*/ 1 w 124"/>
                <a:gd name="T45" fmla="*/ 27 h 76"/>
                <a:gd name="T46" fmla="*/ 4 w 124"/>
                <a:gd name="T47" fmla="*/ 22 h 76"/>
                <a:gd name="T48" fmla="*/ 8 w 124"/>
                <a:gd name="T49" fmla="*/ 18 h 76"/>
                <a:gd name="T50" fmla="*/ 12 w 124"/>
                <a:gd name="T51" fmla="*/ 14 h 76"/>
                <a:gd name="T52" fmla="*/ 17 w 124"/>
                <a:gd name="T53" fmla="*/ 10 h 76"/>
                <a:gd name="T54" fmla="*/ 21 w 124"/>
                <a:gd name="T55" fmla="*/ 7 h 76"/>
                <a:gd name="T56" fmla="*/ 26 w 124"/>
                <a:gd name="T57" fmla="*/ 4 h 76"/>
                <a:gd name="T58" fmla="*/ 32 w 124"/>
                <a:gd name="T59" fmla="*/ 3 h 76"/>
                <a:gd name="T60" fmla="*/ 39 w 124"/>
                <a:gd name="T61" fmla="*/ 1 h 76"/>
                <a:gd name="T62" fmla="*/ 46 w 124"/>
                <a:gd name="T63" fmla="*/ 1 h 76"/>
                <a:gd name="T64" fmla="*/ 52 w 124"/>
                <a:gd name="T65" fmla="*/ 0 h 76"/>
                <a:gd name="T66" fmla="*/ 59 w 124"/>
                <a:gd name="T67" fmla="*/ 0 h 76"/>
                <a:gd name="T68" fmla="*/ 67 w 124"/>
                <a:gd name="T69" fmla="*/ 0 h 76"/>
                <a:gd name="T70" fmla="*/ 74 w 124"/>
                <a:gd name="T71" fmla="*/ 1 h 76"/>
                <a:gd name="T72" fmla="*/ 80 w 124"/>
                <a:gd name="T73" fmla="*/ 3 h 76"/>
                <a:gd name="T74" fmla="*/ 87 w 124"/>
                <a:gd name="T75" fmla="*/ 4 h 76"/>
                <a:gd name="T76" fmla="*/ 93 w 124"/>
                <a:gd name="T77" fmla="*/ 7 h 76"/>
                <a:gd name="T78" fmla="*/ 99 w 124"/>
                <a:gd name="T79" fmla="*/ 9 h 76"/>
                <a:gd name="T80" fmla="*/ 105 w 124"/>
                <a:gd name="T81" fmla="*/ 13 h 76"/>
                <a:gd name="T82" fmla="*/ 110 w 124"/>
                <a:gd name="T83" fmla="*/ 17 h 76"/>
                <a:gd name="T84" fmla="*/ 114 w 124"/>
                <a:gd name="T85" fmla="*/ 22 h 76"/>
                <a:gd name="T86" fmla="*/ 118 w 124"/>
                <a:gd name="T87" fmla="*/ 27 h 76"/>
                <a:gd name="T88" fmla="*/ 122 w 124"/>
                <a:gd name="T89" fmla="*/ 3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4" h="76">
                  <a:moveTo>
                    <a:pt x="122" y="34"/>
                  </a:moveTo>
                  <a:lnTo>
                    <a:pt x="124" y="42"/>
                  </a:lnTo>
                  <a:lnTo>
                    <a:pt x="123" y="49"/>
                  </a:lnTo>
                  <a:lnTo>
                    <a:pt x="119" y="57"/>
                  </a:lnTo>
                  <a:lnTo>
                    <a:pt x="114" y="63"/>
                  </a:lnTo>
                  <a:lnTo>
                    <a:pt x="108" y="68"/>
                  </a:lnTo>
                  <a:lnTo>
                    <a:pt x="101" y="71"/>
                  </a:lnTo>
                  <a:lnTo>
                    <a:pt x="93" y="74"/>
                  </a:lnTo>
                  <a:lnTo>
                    <a:pt x="86" y="76"/>
                  </a:lnTo>
                  <a:lnTo>
                    <a:pt x="77" y="76"/>
                  </a:lnTo>
                  <a:lnTo>
                    <a:pt x="69" y="76"/>
                  </a:lnTo>
                  <a:lnTo>
                    <a:pt x="61" y="76"/>
                  </a:lnTo>
                  <a:lnTo>
                    <a:pt x="53" y="74"/>
                  </a:lnTo>
                  <a:lnTo>
                    <a:pt x="45" y="71"/>
                  </a:lnTo>
                  <a:lnTo>
                    <a:pt x="37" y="69"/>
                  </a:lnTo>
                  <a:lnTo>
                    <a:pt x="28" y="66"/>
                  </a:lnTo>
                  <a:lnTo>
                    <a:pt x="20" y="62"/>
                  </a:lnTo>
                  <a:lnTo>
                    <a:pt x="12" y="58"/>
                  </a:lnTo>
                  <a:lnTo>
                    <a:pt x="6" y="53"/>
                  </a:lnTo>
                  <a:lnTo>
                    <a:pt x="2" y="46"/>
                  </a:lnTo>
                  <a:lnTo>
                    <a:pt x="0" y="38"/>
                  </a:lnTo>
                  <a:lnTo>
                    <a:pt x="0" y="32"/>
                  </a:lnTo>
                  <a:lnTo>
                    <a:pt x="1" y="27"/>
                  </a:lnTo>
                  <a:lnTo>
                    <a:pt x="4" y="22"/>
                  </a:lnTo>
                  <a:lnTo>
                    <a:pt x="8" y="18"/>
                  </a:lnTo>
                  <a:lnTo>
                    <a:pt x="12" y="14"/>
                  </a:lnTo>
                  <a:lnTo>
                    <a:pt x="17" y="10"/>
                  </a:lnTo>
                  <a:lnTo>
                    <a:pt x="21" y="7"/>
                  </a:lnTo>
                  <a:lnTo>
                    <a:pt x="26" y="4"/>
                  </a:lnTo>
                  <a:lnTo>
                    <a:pt x="32" y="3"/>
                  </a:lnTo>
                  <a:lnTo>
                    <a:pt x="39" y="1"/>
                  </a:lnTo>
                  <a:lnTo>
                    <a:pt x="46" y="1"/>
                  </a:lnTo>
                  <a:lnTo>
                    <a:pt x="52" y="0"/>
                  </a:lnTo>
                  <a:lnTo>
                    <a:pt x="59" y="0"/>
                  </a:lnTo>
                  <a:lnTo>
                    <a:pt x="67" y="0"/>
                  </a:lnTo>
                  <a:lnTo>
                    <a:pt x="74" y="1"/>
                  </a:lnTo>
                  <a:lnTo>
                    <a:pt x="80" y="3"/>
                  </a:lnTo>
                  <a:lnTo>
                    <a:pt x="87" y="4"/>
                  </a:lnTo>
                  <a:lnTo>
                    <a:pt x="93" y="7"/>
                  </a:lnTo>
                  <a:lnTo>
                    <a:pt x="99" y="9"/>
                  </a:lnTo>
                  <a:lnTo>
                    <a:pt x="105" y="13"/>
                  </a:lnTo>
                  <a:lnTo>
                    <a:pt x="110" y="17"/>
                  </a:lnTo>
                  <a:lnTo>
                    <a:pt x="114" y="22"/>
                  </a:lnTo>
                  <a:lnTo>
                    <a:pt x="118" y="27"/>
                  </a:lnTo>
                  <a:lnTo>
                    <a:pt x="122" y="34"/>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3" name="Freeform 66"/>
            <p:cNvSpPr>
              <a:spLocks/>
            </p:cNvSpPr>
            <p:nvPr/>
          </p:nvSpPr>
          <p:spPr bwMode="auto">
            <a:xfrm>
              <a:off x="3405" y="3633"/>
              <a:ext cx="18" cy="38"/>
            </a:xfrm>
            <a:custGeom>
              <a:avLst/>
              <a:gdLst>
                <a:gd name="T0" fmla="*/ 13 w 18"/>
                <a:gd name="T1" fmla="*/ 38 h 38"/>
                <a:gd name="T2" fmla="*/ 0 w 18"/>
                <a:gd name="T3" fmla="*/ 38 h 38"/>
                <a:gd name="T4" fmla="*/ 2 w 18"/>
                <a:gd name="T5" fmla="*/ 33 h 38"/>
                <a:gd name="T6" fmla="*/ 4 w 18"/>
                <a:gd name="T7" fmla="*/ 28 h 38"/>
                <a:gd name="T8" fmla="*/ 6 w 18"/>
                <a:gd name="T9" fmla="*/ 23 h 38"/>
                <a:gd name="T10" fmla="*/ 8 w 18"/>
                <a:gd name="T11" fmla="*/ 19 h 38"/>
                <a:gd name="T12" fmla="*/ 10 w 18"/>
                <a:gd name="T13" fmla="*/ 14 h 38"/>
                <a:gd name="T14" fmla="*/ 13 w 18"/>
                <a:gd name="T15" fmla="*/ 9 h 38"/>
                <a:gd name="T16" fmla="*/ 15 w 18"/>
                <a:gd name="T17" fmla="*/ 5 h 38"/>
                <a:gd name="T18" fmla="*/ 18 w 18"/>
                <a:gd name="T19" fmla="*/ 0 h 38"/>
                <a:gd name="T20" fmla="*/ 18 w 18"/>
                <a:gd name="T21" fmla="*/ 10 h 38"/>
                <a:gd name="T22" fmla="*/ 17 w 18"/>
                <a:gd name="T23" fmla="*/ 19 h 38"/>
                <a:gd name="T24" fmla="*/ 14 w 18"/>
                <a:gd name="T25" fmla="*/ 28 h 38"/>
                <a:gd name="T26" fmla="*/ 13 w 18"/>
                <a:gd name="T2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38">
                  <a:moveTo>
                    <a:pt x="13" y="38"/>
                  </a:moveTo>
                  <a:lnTo>
                    <a:pt x="0" y="38"/>
                  </a:lnTo>
                  <a:lnTo>
                    <a:pt x="2" y="33"/>
                  </a:lnTo>
                  <a:lnTo>
                    <a:pt x="4" y="28"/>
                  </a:lnTo>
                  <a:lnTo>
                    <a:pt x="6" y="23"/>
                  </a:lnTo>
                  <a:lnTo>
                    <a:pt x="8" y="19"/>
                  </a:lnTo>
                  <a:lnTo>
                    <a:pt x="10" y="14"/>
                  </a:lnTo>
                  <a:lnTo>
                    <a:pt x="13" y="9"/>
                  </a:lnTo>
                  <a:lnTo>
                    <a:pt x="15" y="5"/>
                  </a:lnTo>
                  <a:lnTo>
                    <a:pt x="18" y="0"/>
                  </a:lnTo>
                  <a:lnTo>
                    <a:pt x="18" y="10"/>
                  </a:lnTo>
                  <a:lnTo>
                    <a:pt x="17" y="19"/>
                  </a:lnTo>
                  <a:lnTo>
                    <a:pt x="14" y="28"/>
                  </a:lnTo>
                  <a:lnTo>
                    <a:pt x="13" y="38"/>
                  </a:lnTo>
                  <a:close/>
                </a:path>
              </a:pathLst>
            </a:custGeom>
            <a:solidFill>
              <a:srgbClr val="F2CC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4" name="Freeform 67"/>
            <p:cNvSpPr>
              <a:spLocks/>
            </p:cNvSpPr>
            <p:nvPr/>
          </p:nvSpPr>
          <p:spPr bwMode="auto">
            <a:xfrm>
              <a:off x="3374" y="3635"/>
              <a:ext cx="436" cy="252"/>
            </a:xfrm>
            <a:custGeom>
              <a:avLst/>
              <a:gdLst>
                <a:gd name="T0" fmla="*/ 352 w 436"/>
                <a:gd name="T1" fmla="*/ 91 h 252"/>
                <a:gd name="T2" fmla="*/ 344 w 436"/>
                <a:gd name="T3" fmla="*/ 96 h 252"/>
                <a:gd name="T4" fmla="*/ 333 w 436"/>
                <a:gd name="T5" fmla="*/ 98 h 252"/>
                <a:gd name="T6" fmla="*/ 309 w 436"/>
                <a:gd name="T7" fmla="*/ 111 h 252"/>
                <a:gd name="T8" fmla="*/ 277 w 436"/>
                <a:gd name="T9" fmla="*/ 111 h 252"/>
                <a:gd name="T10" fmla="*/ 237 w 436"/>
                <a:gd name="T11" fmla="*/ 127 h 252"/>
                <a:gd name="T12" fmla="*/ 219 w 436"/>
                <a:gd name="T13" fmla="*/ 142 h 252"/>
                <a:gd name="T14" fmla="*/ 206 w 436"/>
                <a:gd name="T15" fmla="*/ 158 h 252"/>
                <a:gd name="T16" fmla="*/ 185 w 436"/>
                <a:gd name="T17" fmla="*/ 161 h 252"/>
                <a:gd name="T18" fmla="*/ 161 w 436"/>
                <a:gd name="T19" fmla="*/ 154 h 252"/>
                <a:gd name="T20" fmla="*/ 151 w 436"/>
                <a:gd name="T21" fmla="*/ 149 h 252"/>
                <a:gd name="T22" fmla="*/ 132 w 436"/>
                <a:gd name="T23" fmla="*/ 134 h 252"/>
                <a:gd name="T24" fmla="*/ 113 w 436"/>
                <a:gd name="T25" fmla="*/ 120 h 252"/>
                <a:gd name="T26" fmla="*/ 92 w 436"/>
                <a:gd name="T27" fmla="*/ 109 h 252"/>
                <a:gd name="T28" fmla="*/ 69 w 436"/>
                <a:gd name="T29" fmla="*/ 103 h 252"/>
                <a:gd name="T30" fmla="*/ 44 w 436"/>
                <a:gd name="T31" fmla="*/ 104 h 252"/>
                <a:gd name="T32" fmla="*/ 26 w 436"/>
                <a:gd name="T33" fmla="*/ 110 h 252"/>
                <a:gd name="T34" fmla="*/ 21 w 436"/>
                <a:gd name="T35" fmla="*/ 120 h 252"/>
                <a:gd name="T36" fmla="*/ 24 w 436"/>
                <a:gd name="T37" fmla="*/ 124 h 252"/>
                <a:gd name="T38" fmla="*/ 35 w 436"/>
                <a:gd name="T39" fmla="*/ 120 h 252"/>
                <a:gd name="T40" fmla="*/ 66 w 436"/>
                <a:gd name="T41" fmla="*/ 119 h 252"/>
                <a:gd name="T42" fmla="*/ 101 w 436"/>
                <a:gd name="T43" fmla="*/ 139 h 252"/>
                <a:gd name="T44" fmla="*/ 129 w 436"/>
                <a:gd name="T45" fmla="*/ 167 h 252"/>
                <a:gd name="T46" fmla="*/ 92 w 436"/>
                <a:gd name="T47" fmla="*/ 181 h 252"/>
                <a:gd name="T48" fmla="*/ 64 w 436"/>
                <a:gd name="T49" fmla="*/ 208 h 252"/>
                <a:gd name="T50" fmla="*/ 49 w 436"/>
                <a:gd name="T51" fmla="*/ 252 h 252"/>
                <a:gd name="T52" fmla="*/ 36 w 436"/>
                <a:gd name="T53" fmla="*/ 248 h 252"/>
                <a:gd name="T54" fmla="*/ 26 w 436"/>
                <a:gd name="T55" fmla="*/ 240 h 252"/>
                <a:gd name="T56" fmla="*/ 12 w 436"/>
                <a:gd name="T57" fmla="*/ 230 h 252"/>
                <a:gd name="T58" fmla="*/ 1 w 436"/>
                <a:gd name="T59" fmla="*/ 207 h 252"/>
                <a:gd name="T60" fmla="*/ 1 w 436"/>
                <a:gd name="T61" fmla="*/ 181 h 252"/>
                <a:gd name="T62" fmla="*/ 7 w 436"/>
                <a:gd name="T63" fmla="*/ 142 h 252"/>
                <a:gd name="T64" fmla="*/ 16 w 436"/>
                <a:gd name="T65" fmla="*/ 98 h 252"/>
                <a:gd name="T66" fmla="*/ 26 w 436"/>
                <a:gd name="T67" fmla="*/ 54 h 252"/>
                <a:gd name="T68" fmla="*/ 41 w 436"/>
                <a:gd name="T69" fmla="*/ 56 h 252"/>
                <a:gd name="T70" fmla="*/ 55 w 436"/>
                <a:gd name="T71" fmla="*/ 57 h 252"/>
                <a:gd name="T72" fmla="*/ 70 w 436"/>
                <a:gd name="T73" fmla="*/ 63 h 252"/>
                <a:gd name="T74" fmla="*/ 88 w 436"/>
                <a:gd name="T75" fmla="*/ 69 h 252"/>
                <a:gd name="T76" fmla="*/ 107 w 436"/>
                <a:gd name="T77" fmla="*/ 75 h 252"/>
                <a:gd name="T78" fmla="*/ 126 w 436"/>
                <a:gd name="T79" fmla="*/ 79 h 252"/>
                <a:gd name="T80" fmla="*/ 145 w 436"/>
                <a:gd name="T81" fmla="*/ 81 h 252"/>
                <a:gd name="T82" fmla="*/ 166 w 436"/>
                <a:gd name="T83" fmla="*/ 81 h 252"/>
                <a:gd name="T84" fmla="*/ 191 w 436"/>
                <a:gd name="T85" fmla="*/ 77 h 252"/>
                <a:gd name="T86" fmla="*/ 215 w 436"/>
                <a:gd name="T87" fmla="*/ 73 h 252"/>
                <a:gd name="T88" fmla="*/ 239 w 436"/>
                <a:gd name="T89" fmla="*/ 68 h 252"/>
                <a:gd name="T90" fmla="*/ 263 w 436"/>
                <a:gd name="T91" fmla="*/ 63 h 252"/>
                <a:gd name="T92" fmla="*/ 288 w 436"/>
                <a:gd name="T93" fmla="*/ 60 h 252"/>
                <a:gd name="T94" fmla="*/ 304 w 436"/>
                <a:gd name="T95" fmla="*/ 56 h 252"/>
                <a:gd name="T96" fmla="*/ 316 w 436"/>
                <a:gd name="T97" fmla="*/ 50 h 252"/>
                <a:gd name="T98" fmla="*/ 329 w 436"/>
                <a:gd name="T99" fmla="*/ 44 h 252"/>
                <a:gd name="T100" fmla="*/ 347 w 436"/>
                <a:gd name="T101" fmla="*/ 31 h 252"/>
                <a:gd name="T102" fmla="*/ 366 w 436"/>
                <a:gd name="T103" fmla="*/ 20 h 252"/>
                <a:gd name="T104" fmla="*/ 385 w 436"/>
                <a:gd name="T105" fmla="*/ 10 h 252"/>
                <a:gd name="T106" fmla="*/ 406 w 436"/>
                <a:gd name="T107" fmla="*/ 3 h 252"/>
                <a:gd name="T108" fmla="*/ 428 w 436"/>
                <a:gd name="T109" fmla="*/ 0 h 252"/>
                <a:gd name="T110" fmla="*/ 355 w 436"/>
                <a:gd name="T111" fmla="*/ 87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6" h="252">
                  <a:moveTo>
                    <a:pt x="355" y="87"/>
                  </a:moveTo>
                  <a:lnTo>
                    <a:pt x="353" y="89"/>
                  </a:lnTo>
                  <a:lnTo>
                    <a:pt x="352" y="91"/>
                  </a:lnTo>
                  <a:lnTo>
                    <a:pt x="350" y="93"/>
                  </a:lnTo>
                  <a:lnTo>
                    <a:pt x="347" y="95"/>
                  </a:lnTo>
                  <a:lnTo>
                    <a:pt x="344" y="96"/>
                  </a:lnTo>
                  <a:lnTo>
                    <a:pt x="341" y="97"/>
                  </a:lnTo>
                  <a:lnTo>
                    <a:pt x="337" y="98"/>
                  </a:lnTo>
                  <a:lnTo>
                    <a:pt x="333" y="98"/>
                  </a:lnTo>
                  <a:lnTo>
                    <a:pt x="325" y="106"/>
                  </a:lnTo>
                  <a:lnTo>
                    <a:pt x="317" y="109"/>
                  </a:lnTo>
                  <a:lnTo>
                    <a:pt x="309" y="111"/>
                  </a:lnTo>
                  <a:lnTo>
                    <a:pt x="300" y="110"/>
                  </a:lnTo>
                  <a:lnTo>
                    <a:pt x="290" y="110"/>
                  </a:lnTo>
                  <a:lnTo>
                    <a:pt x="277" y="111"/>
                  </a:lnTo>
                  <a:lnTo>
                    <a:pt x="262" y="115"/>
                  </a:lnTo>
                  <a:lnTo>
                    <a:pt x="244" y="123"/>
                  </a:lnTo>
                  <a:lnTo>
                    <a:pt x="237" y="127"/>
                  </a:lnTo>
                  <a:lnTo>
                    <a:pt x="230" y="132"/>
                  </a:lnTo>
                  <a:lnTo>
                    <a:pt x="224" y="137"/>
                  </a:lnTo>
                  <a:lnTo>
                    <a:pt x="219" y="142"/>
                  </a:lnTo>
                  <a:lnTo>
                    <a:pt x="213" y="147"/>
                  </a:lnTo>
                  <a:lnTo>
                    <a:pt x="209" y="152"/>
                  </a:lnTo>
                  <a:lnTo>
                    <a:pt x="206" y="158"/>
                  </a:lnTo>
                  <a:lnTo>
                    <a:pt x="204" y="163"/>
                  </a:lnTo>
                  <a:lnTo>
                    <a:pt x="195" y="163"/>
                  </a:lnTo>
                  <a:lnTo>
                    <a:pt x="185" y="161"/>
                  </a:lnTo>
                  <a:lnTo>
                    <a:pt x="176" y="159"/>
                  </a:lnTo>
                  <a:lnTo>
                    <a:pt x="169" y="156"/>
                  </a:lnTo>
                  <a:lnTo>
                    <a:pt x="161" y="154"/>
                  </a:lnTo>
                  <a:lnTo>
                    <a:pt x="156" y="151"/>
                  </a:lnTo>
                  <a:lnTo>
                    <a:pt x="152" y="150"/>
                  </a:lnTo>
                  <a:lnTo>
                    <a:pt x="151" y="149"/>
                  </a:lnTo>
                  <a:lnTo>
                    <a:pt x="145" y="144"/>
                  </a:lnTo>
                  <a:lnTo>
                    <a:pt x="139" y="138"/>
                  </a:lnTo>
                  <a:lnTo>
                    <a:pt x="132" y="134"/>
                  </a:lnTo>
                  <a:lnTo>
                    <a:pt x="126" y="129"/>
                  </a:lnTo>
                  <a:lnTo>
                    <a:pt x="120" y="124"/>
                  </a:lnTo>
                  <a:lnTo>
                    <a:pt x="113" y="120"/>
                  </a:lnTo>
                  <a:lnTo>
                    <a:pt x="106" y="116"/>
                  </a:lnTo>
                  <a:lnTo>
                    <a:pt x="99" y="112"/>
                  </a:lnTo>
                  <a:lnTo>
                    <a:pt x="92" y="109"/>
                  </a:lnTo>
                  <a:lnTo>
                    <a:pt x="85" y="107"/>
                  </a:lnTo>
                  <a:lnTo>
                    <a:pt x="77" y="105"/>
                  </a:lnTo>
                  <a:lnTo>
                    <a:pt x="69" y="103"/>
                  </a:lnTo>
                  <a:lnTo>
                    <a:pt x="61" y="103"/>
                  </a:lnTo>
                  <a:lnTo>
                    <a:pt x="52" y="103"/>
                  </a:lnTo>
                  <a:lnTo>
                    <a:pt x="44" y="104"/>
                  </a:lnTo>
                  <a:lnTo>
                    <a:pt x="35" y="105"/>
                  </a:lnTo>
                  <a:lnTo>
                    <a:pt x="31" y="108"/>
                  </a:lnTo>
                  <a:lnTo>
                    <a:pt x="26" y="110"/>
                  </a:lnTo>
                  <a:lnTo>
                    <a:pt x="22" y="113"/>
                  </a:lnTo>
                  <a:lnTo>
                    <a:pt x="21" y="119"/>
                  </a:lnTo>
                  <a:lnTo>
                    <a:pt x="21" y="120"/>
                  </a:lnTo>
                  <a:lnTo>
                    <a:pt x="22" y="122"/>
                  </a:lnTo>
                  <a:lnTo>
                    <a:pt x="23" y="123"/>
                  </a:lnTo>
                  <a:lnTo>
                    <a:pt x="24" y="124"/>
                  </a:lnTo>
                  <a:lnTo>
                    <a:pt x="29" y="124"/>
                  </a:lnTo>
                  <a:lnTo>
                    <a:pt x="32" y="122"/>
                  </a:lnTo>
                  <a:lnTo>
                    <a:pt x="35" y="120"/>
                  </a:lnTo>
                  <a:lnTo>
                    <a:pt x="38" y="119"/>
                  </a:lnTo>
                  <a:lnTo>
                    <a:pt x="52" y="117"/>
                  </a:lnTo>
                  <a:lnTo>
                    <a:pt x="66" y="119"/>
                  </a:lnTo>
                  <a:lnTo>
                    <a:pt x="78" y="123"/>
                  </a:lnTo>
                  <a:lnTo>
                    <a:pt x="90" y="130"/>
                  </a:lnTo>
                  <a:lnTo>
                    <a:pt x="101" y="139"/>
                  </a:lnTo>
                  <a:lnTo>
                    <a:pt x="110" y="148"/>
                  </a:lnTo>
                  <a:lnTo>
                    <a:pt x="120" y="158"/>
                  </a:lnTo>
                  <a:lnTo>
                    <a:pt x="129" y="167"/>
                  </a:lnTo>
                  <a:lnTo>
                    <a:pt x="116" y="170"/>
                  </a:lnTo>
                  <a:lnTo>
                    <a:pt x="104" y="175"/>
                  </a:lnTo>
                  <a:lnTo>
                    <a:pt x="92" y="181"/>
                  </a:lnTo>
                  <a:lnTo>
                    <a:pt x="82" y="189"/>
                  </a:lnTo>
                  <a:lnTo>
                    <a:pt x="72" y="198"/>
                  </a:lnTo>
                  <a:lnTo>
                    <a:pt x="64" y="208"/>
                  </a:lnTo>
                  <a:lnTo>
                    <a:pt x="58" y="218"/>
                  </a:lnTo>
                  <a:lnTo>
                    <a:pt x="53" y="230"/>
                  </a:lnTo>
                  <a:lnTo>
                    <a:pt x="49" y="252"/>
                  </a:lnTo>
                  <a:lnTo>
                    <a:pt x="44" y="252"/>
                  </a:lnTo>
                  <a:lnTo>
                    <a:pt x="40" y="251"/>
                  </a:lnTo>
                  <a:lnTo>
                    <a:pt x="36" y="248"/>
                  </a:lnTo>
                  <a:lnTo>
                    <a:pt x="33" y="246"/>
                  </a:lnTo>
                  <a:lnTo>
                    <a:pt x="30" y="242"/>
                  </a:lnTo>
                  <a:lnTo>
                    <a:pt x="26" y="240"/>
                  </a:lnTo>
                  <a:lnTo>
                    <a:pt x="23" y="237"/>
                  </a:lnTo>
                  <a:lnTo>
                    <a:pt x="19" y="236"/>
                  </a:lnTo>
                  <a:lnTo>
                    <a:pt x="12" y="230"/>
                  </a:lnTo>
                  <a:lnTo>
                    <a:pt x="7" y="223"/>
                  </a:lnTo>
                  <a:lnTo>
                    <a:pt x="3" y="215"/>
                  </a:lnTo>
                  <a:lnTo>
                    <a:pt x="1" y="207"/>
                  </a:lnTo>
                  <a:lnTo>
                    <a:pt x="0" y="198"/>
                  </a:lnTo>
                  <a:lnTo>
                    <a:pt x="0" y="189"/>
                  </a:lnTo>
                  <a:lnTo>
                    <a:pt x="1" y="181"/>
                  </a:lnTo>
                  <a:lnTo>
                    <a:pt x="3" y="172"/>
                  </a:lnTo>
                  <a:lnTo>
                    <a:pt x="5" y="157"/>
                  </a:lnTo>
                  <a:lnTo>
                    <a:pt x="7" y="142"/>
                  </a:lnTo>
                  <a:lnTo>
                    <a:pt x="9" y="127"/>
                  </a:lnTo>
                  <a:lnTo>
                    <a:pt x="12" y="112"/>
                  </a:lnTo>
                  <a:lnTo>
                    <a:pt x="16" y="98"/>
                  </a:lnTo>
                  <a:lnTo>
                    <a:pt x="19" y="83"/>
                  </a:lnTo>
                  <a:lnTo>
                    <a:pt x="23" y="68"/>
                  </a:lnTo>
                  <a:lnTo>
                    <a:pt x="26" y="54"/>
                  </a:lnTo>
                  <a:lnTo>
                    <a:pt x="31" y="54"/>
                  </a:lnTo>
                  <a:lnTo>
                    <a:pt x="36" y="55"/>
                  </a:lnTo>
                  <a:lnTo>
                    <a:pt x="41" y="56"/>
                  </a:lnTo>
                  <a:lnTo>
                    <a:pt x="45" y="56"/>
                  </a:lnTo>
                  <a:lnTo>
                    <a:pt x="50" y="56"/>
                  </a:lnTo>
                  <a:lnTo>
                    <a:pt x="55" y="57"/>
                  </a:lnTo>
                  <a:lnTo>
                    <a:pt x="59" y="58"/>
                  </a:lnTo>
                  <a:lnTo>
                    <a:pt x="64" y="60"/>
                  </a:lnTo>
                  <a:lnTo>
                    <a:pt x="70" y="63"/>
                  </a:lnTo>
                  <a:lnTo>
                    <a:pt x="76" y="65"/>
                  </a:lnTo>
                  <a:lnTo>
                    <a:pt x="82" y="68"/>
                  </a:lnTo>
                  <a:lnTo>
                    <a:pt x="88" y="69"/>
                  </a:lnTo>
                  <a:lnTo>
                    <a:pt x="94" y="72"/>
                  </a:lnTo>
                  <a:lnTo>
                    <a:pt x="100" y="74"/>
                  </a:lnTo>
                  <a:lnTo>
                    <a:pt x="107" y="75"/>
                  </a:lnTo>
                  <a:lnTo>
                    <a:pt x="113" y="76"/>
                  </a:lnTo>
                  <a:lnTo>
                    <a:pt x="119" y="78"/>
                  </a:lnTo>
                  <a:lnTo>
                    <a:pt x="126" y="79"/>
                  </a:lnTo>
                  <a:lnTo>
                    <a:pt x="132" y="80"/>
                  </a:lnTo>
                  <a:lnTo>
                    <a:pt x="139" y="80"/>
                  </a:lnTo>
                  <a:lnTo>
                    <a:pt x="145" y="81"/>
                  </a:lnTo>
                  <a:lnTo>
                    <a:pt x="153" y="81"/>
                  </a:lnTo>
                  <a:lnTo>
                    <a:pt x="159" y="81"/>
                  </a:lnTo>
                  <a:lnTo>
                    <a:pt x="166" y="81"/>
                  </a:lnTo>
                  <a:lnTo>
                    <a:pt x="174" y="80"/>
                  </a:lnTo>
                  <a:lnTo>
                    <a:pt x="182" y="78"/>
                  </a:lnTo>
                  <a:lnTo>
                    <a:pt x="191" y="77"/>
                  </a:lnTo>
                  <a:lnTo>
                    <a:pt x="198" y="75"/>
                  </a:lnTo>
                  <a:lnTo>
                    <a:pt x="207" y="74"/>
                  </a:lnTo>
                  <a:lnTo>
                    <a:pt x="215" y="73"/>
                  </a:lnTo>
                  <a:lnTo>
                    <a:pt x="223" y="71"/>
                  </a:lnTo>
                  <a:lnTo>
                    <a:pt x="231" y="69"/>
                  </a:lnTo>
                  <a:lnTo>
                    <a:pt x="239" y="68"/>
                  </a:lnTo>
                  <a:lnTo>
                    <a:pt x="247" y="66"/>
                  </a:lnTo>
                  <a:lnTo>
                    <a:pt x="255" y="65"/>
                  </a:lnTo>
                  <a:lnTo>
                    <a:pt x="263" y="63"/>
                  </a:lnTo>
                  <a:lnTo>
                    <a:pt x="271" y="62"/>
                  </a:lnTo>
                  <a:lnTo>
                    <a:pt x="279" y="61"/>
                  </a:lnTo>
                  <a:lnTo>
                    <a:pt x="288" y="60"/>
                  </a:lnTo>
                  <a:lnTo>
                    <a:pt x="296" y="59"/>
                  </a:lnTo>
                  <a:lnTo>
                    <a:pt x="300" y="57"/>
                  </a:lnTo>
                  <a:lnTo>
                    <a:pt x="304" y="56"/>
                  </a:lnTo>
                  <a:lnTo>
                    <a:pt x="308" y="53"/>
                  </a:lnTo>
                  <a:lnTo>
                    <a:pt x="312" y="52"/>
                  </a:lnTo>
                  <a:lnTo>
                    <a:pt x="316" y="50"/>
                  </a:lnTo>
                  <a:lnTo>
                    <a:pt x="321" y="48"/>
                  </a:lnTo>
                  <a:lnTo>
                    <a:pt x="325" y="46"/>
                  </a:lnTo>
                  <a:lnTo>
                    <a:pt x="329" y="44"/>
                  </a:lnTo>
                  <a:lnTo>
                    <a:pt x="335" y="40"/>
                  </a:lnTo>
                  <a:lnTo>
                    <a:pt x="341" y="36"/>
                  </a:lnTo>
                  <a:lnTo>
                    <a:pt x="347" y="31"/>
                  </a:lnTo>
                  <a:lnTo>
                    <a:pt x="353" y="28"/>
                  </a:lnTo>
                  <a:lnTo>
                    <a:pt x="359" y="23"/>
                  </a:lnTo>
                  <a:lnTo>
                    <a:pt x="366" y="20"/>
                  </a:lnTo>
                  <a:lnTo>
                    <a:pt x="372" y="16"/>
                  </a:lnTo>
                  <a:lnTo>
                    <a:pt x="378" y="13"/>
                  </a:lnTo>
                  <a:lnTo>
                    <a:pt x="385" y="10"/>
                  </a:lnTo>
                  <a:lnTo>
                    <a:pt x="392" y="7"/>
                  </a:lnTo>
                  <a:lnTo>
                    <a:pt x="399" y="5"/>
                  </a:lnTo>
                  <a:lnTo>
                    <a:pt x="406" y="3"/>
                  </a:lnTo>
                  <a:lnTo>
                    <a:pt x="413" y="1"/>
                  </a:lnTo>
                  <a:lnTo>
                    <a:pt x="421" y="0"/>
                  </a:lnTo>
                  <a:lnTo>
                    <a:pt x="428" y="0"/>
                  </a:lnTo>
                  <a:lnTo>
                    <a:pt x="436" y="0"/>
                  </a:lnTo>
                  <a:lnTo>
                    <a:pt x="359" y="58"/>
                  </a:lnTo>
                  <a:lnTo>
                    <a:pt x="355" y="87"/>
                  </a:lnTo>
                  <a:close/>
                </a:path>
              </a:pathLst>
            </a:custGeom>
            <a:solidFill>
              <a:schemeClr val="tx1">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5" name="Freeform 68"/>
            <p:cNvSpPr>
              <a:spLocks/>
            </p:cNvSpPr>
            <p:nvPr/>
          </p:nvSpPr>
          <p:spPr bwMode="auto">
            <a:xfrm>
              <a:off x="4033" y="3662"/>
              <a:ext cx="169" cy="91"/>
            </a:xfrm>
            <a:custGeom>
              <a:avLst/>
              <a:gdLst>
                <a:gd name="T0" fmla="*/ 167 w 169"/>
                <a:gd name="T1" fmla="*/ 28 h 91"/>
                <a:gd name="T2" fmla="*/ 169 w 169"/>
                <a:gd name="T3" fmla="*/ 33 h 91"/>
                <a:gd name="T4" fmla="*/ 169 w 169"/>
                <a:gd name="T5" fmla="*/ 37 h 91"/>
                <a:gd name="T6" fmla="*/ 167 w 169"/>
                <a:gd name="T7" fmla="*/ 41 h 91"/>
                <a:gd name="T8" fmla="*/ 164 w 169"/>
                <a:gd name="T9" fmla="*/ 45 h 91"/>
                <a:gd name="T10" fmla="*/ 160 w 169"/>
                <a:gd name="T11" fmla="*/ 49 h 91"/>
                <a:gd name="T12" fmla="*/ 155 w 169"/>
                <a:gd name="T13" fmla="*/ 53 h 91"/>
                <a:gd name="T14" fmla="*/ 151 w 169"/>
                <a:gd name="T15" fmla="*/ 56 h 91"/>
                <a:gd name="T16" fmla="*/ 148 w 169"/>
                <a:gd name="T17" fmla="*/ 60 h 91"/>
                <a:gd name="T18" fmla="*/ 144 w 169"/>
                <a:gd name="T19" fmla="*/ 66 h 91"/>
                <a:gd name="T20" fmla="*/ 138 w 169"/>
                <a:gd name="T21" fmla="*/ 72 h 91"/>
                <a:gd name="T22" fmla="*/ 133 w 169"/>
                <a:gd name="T23" fmla="*/ 79 h 91"/>
                <a:gd name="T24" fmla="*/ 127 w 169"/>
                <a:gd name="T25" fmla="*/ 84 h 91"/>
                <a:gd name="T26" fmla="*/ 120 w 169"/>
                <a:gd name="T27" fmla="*/ 88 h 91"/>
                <a:gd name="T28" fmla="*/ 111 w 169"/>
                <a:gd name="T29" fmla="*/ 91 h 91"/>
                <a:gd name="T30" fmla="*/ 101 w 169"/>
                <a:gd name="T31" fmla="*/ 90 h 91"/>
                <a:gd name="T32" fmla="*/ 89 w 169"/>
                <a:gd name="T33" fmla="*/ 87 h 91"/>
                <a:gd name="T34" fmla="*/ 79 w 169"/>
                <a:gd name="T35" fmla="*/ 82 h 91"/>
                <a:gd name="T36" fmla="*/ 67 w 169"/>
                <a:gd name="T37" fmla="*/ 79 h 91"/>
                <a:gd name="T38" fmla="*/ 56 w 169"/>
                <a:gd name="T39" fmla="*/ 76 h 91"/>
                <a:gd name="T40" fmla="*/ 45 w 169"/>
                <a:gd name="T41" fmla="*/ 74 h 91"/>
                <a:gd name="T42" fmla="*/ 33 w 169"/>
                <a:gd name="T43" fmla="*/ 71 h 91"/>
                <a:gd name="T44" fmla="*/ 21 w 169"/>
                <a:gd name="T45" fmla="*/ 68 h 91"/>
                <a:gd name="T46" fmla="*/ 11 w 169"/>
                <a:gd name="T47" fmla="*/ 65 h 91"/>
                <a:gd name="T48" fmla="*/ 0 w 169"/>
                <a:gd name="T49" fmla="*/ 60 h 91"/>
                <a:gd name="T50" fmla="*/ 4 w 169"/>
                <a:gd name="T51" fmla="*/ 55 h 91"/>
                <a:gd name="T52" fmla="*/ 12 w 169"/>
                <a:gd name="T53" fmla="*/ 46 h 91"/>
                <a:gd name="T54" fmla="*/ 23 w 169"/>
                <a:gd name="T55" fmla="*/ 37 h 91"/>
                <a:gd name="T56" fmla="*/ 35 w 169"/>
                <a:gd name="T57" fmla="*/ 26 h 91"/>
                <a:gd name="T58" fmla="*/ 46 w 169"/>
                <a:gd name="T59" fmla="*/ 16 h 91"/>
                <a:gd name="T60" fmla="*/ 57 w 169"/>
                <a:gd name="T61" fmla="*/ 8 h 91"/>
                <a:gd name="T62" fmla="*/ 64 w 169"/>
                <a:gd name="T63" fmla="*/ 2 h 91"/>
                <a:gd name="T64" fmla="*/ 67 w 169"/>
                <a:gd name="T65" fmla="*/ 0 h 91"/>
                <a:gd name="T66" fmla="*/ 73 w 169"/>
                <a:gd name="T67" fmla="*/ 2 h 91"/>
                <a:gd name="T68" fmla="*/ 79 w 169"/>
                <a:gd name="T69" fmla="*/ 4 h 91"/>
                <a:gd name="T70" fmla="*/ 85 w 169"/>
                <a:gd name="T71" fmla="*/ 6 h 91"/>
                <a:gd name="T72" fmla="*/ 92 w 169"/>
                <a:gd name="T73" fmla="*/ 8 h 91"/>
                <a:gd name="T74" fmla="*/ 98 w 169"/>
                <a:gd name="T75" fmla="*/ 9 h 91"/>
                <a:gd name="T76" fmla="*/ 104 w 169"/>
                <a:gd name="T77" fmla="*/ 11 h 91"/>
                <a:gd name="T78" fmla="*/ 110 w 169"/>
                <a:gd name="T79" fmla="*/ 13 h 91"/>
                <a:gd name="T80" fmla="*/ 117 w 169"/>
                <a:gd name="T81" fmla="*/ 15 h 91"/>
                <a:gd name="T82" fmla="*/ 123 w 169"/>
                <a:gd name="T83" fmla="*/ 17 h 91"/>
                <a:gd name="T84" fmla="*/ 129 w 169"/>
                <a:gd name="T85" fmla="*/ 18 h 91"/>
                <a:gd name="T86" fmla="*/ 135 w 169"/>
                <a:gd name="T87" fmla="*/ 20 h 91"/>
                <a:gd name="T88" fmla="*/ 142 w 169"/>
                <a:gd name="T89" fmla="*/ 22 h 91"/>
                <a:gd name="T90" fmla="*/ 148 w 169"/>
                <a:gd name="T91" fmla="*/ 24 h 91"/>
                <a:gd name="T92" fmla="*/ 154 w 169"/>
                <a:gd name="T93" fmla="*/ 25 h 91"/>
                <a:gd name="T94" fmla="*/ 160 w 169"/>
                <a:gd name="T95" fmla="*/ 26 h 91"/>
                <a:gd name="T96" fmla="*/ 167 w 169"/>
                <a:gd name="T97" fmla="*/ 2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9" h="91">
                  <a:moveTo>
                    <a:pt x="167" y="28"/>
                  </a:moveTo>
                  <a:lnTo>
                    <a:pt x="169" y="33"/>
                  </a:lnTo>
                  <a:lnTo>
                    <a:pt x="169" y="37"/>
                  </a:lnTo>
                  <a:lnTo>
                    <a:pt x="167" y="41"/>
                  </a:lnTo>
                  <a:lnTo>
                    <a:pt x="164" y="45"/>
                  </a:lnTo>
                  <a:lnTo>
                    <a:pt x="160" y="49"/>
                  </a:lnTo>
                  <a:lnTo>
                    <a:pt x="155" y="53"/>
                  </a:lnTo>
                  <a:lnTo>
                    <a:pt x="151" y="56"/>
                  </a:lnTo>
                  <a:lnTo>
                    <a:pt x="148" y="60"/>
                  </a:lnTo>
                  <a:lnTo>
                    <a:pt x="144" y="66"/>
                  </a:lnTo>
                  <a:lnTo>
                    <a:pt x="138" y="72"/>
                  </a:lnTo>
                  <a:lnTo>
                    <a:pt x="133" y="79"/>
                  </a:lnTo>
                  <a:lnTo>
                    <a:pt x="127" y="84"/>
                  </a:lnTo>
                  <a:lnTo>
                    <a:pt x="120" y="88"/>
                  </a:lnTo>
                  <a:lnTo>
                    <a:pt x="111" y="91"/>
                  </a:lnTo>
                  <a:lnTo>
                    <a:pt x="101" y="90"/>
                  </a:lnTo>
                  <a:lnTo>
                    <a:pt x="89" y="87"/>
                  </a:lnTo>
                  <a:lnTo>
                    <a:pt x="79" y="82"/>
                  </a:lnTo>
                  <a:lnTo>
                    <a:pt x="67" y="79"/>
                  </a:lnTo>
                  <a:lnTo>
                    <a:pt x="56" y="76"/>
                  </a:lnTo>
                  <a:lnTo>
                    <a:pt x="45" y="74"/>
                  </a:lnTo>
                  <a:lnTo>
                    <a:pt x="33" y="71"/>
                  </a:lnTo>
                  <a:lnTo>
                    <a:pt x="21" y="68"/>
                  </a:lnTo>
                  <a:lnTo>
                    <a:pt x="11" y="65"/>
                  </a:lnTo>
                  <a:lnTo>
                    <a:pt x="0" y="60"/>
                  </a:lnTo>
                  <a:lnTo>
                    <a:pt x="4" y="55"/>
                  </a:lnTo>
                  <a:lnTo>
                    <a:pt x="12" y="46"/>
                  </a:lnTo>
                  <a:lnTo>
                    <a:pt x="23" y="37"/>
                  </a:lnTo>
                  <a:lnTo>
                    <a:pt x="35" y="26"/>
                  </a:lnTo>
                  <a:lnTo>
                    <a:pt x="46" y="16"/>
                  </a:lnTo>
                  <a:lnTo>
                    <a:pt x="57" y="8"/>
                  </a:lnTo>
                  <a:lnTo>
                    <a:pt x="64" y="2"/>
                  </a:lnTo>
                  <a:lnTo>
                    <a:pt x="67" y="0"/>
                  </a:lnTo>
                  <a:lnTo>
                    <a:pt x="73" y="2"/>
                  </a:lnTo>
                  <a:lnTo>
                    <a:pt x="79" y="4"/>
                  </a:lnTo>
                  <a:lnTo>
                    <a:pt x="85" y="6"/>
                  </a:lnTo>
                  <a:lnTo>
                    <a:pt x="92" y="8"/>
                  </a:lnTo>
                  <a:lnTo>
                    <a:pt x="98" y="9"/>
                  </a:lnTo>
                  <a:lnTo>
                    <a:pt x="104" y="11"/>
                  </a:lnTo>
                  <a:lnTo>
                    <a:pt x="110" y="13"/>
                  </a:lnTo>
                  <a:lnTo>
                    <a:pt x="117" y="15"/>
                  </a:lnTo>
                  <a:lnTo>
                    <a:pt x="123" y="17"/>
                  </a:lnTo>
                  <a:lnTo>
                    <a:pt x="129" y="18"/>
                  </a:lnTo>
                  <a:lnTo>
                    <a:pt x="135" y="20"/>
                  </a:lnTo>
                  <a:lnTo>
                    <a:pt x="142" y="22"/>
                  </a:lnTo>
                  <a:lnTo>
                    <a:pt x="148" y="24"/>
                  </a:lnTo>
                  <a:lnTo>
                    <a:pt x="154" y="25"/>
                  </a:lnTo>
                  <a:lnTo>
                    <a:pt x="160" y="26"/>
                  </a:lnTo>
                  <a:lnTo>
                    <a:pt x="167"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6" name="Freeform 69"/>
            <p:cNvSpPr>
              <a:spLocks/>
            </p:cNvSpPr>
            <p:nvPr/>
          </p:nvSpPr>
          <p:spPr bwMode="auto">
            <a:xfrm>
              <a:off x="4052" y="3674"/>
              <a:ext cx="133" cy="69"/>
            </a:xfrm>
            <a:custGeom>
              <a:avLst/>
              <a:gdLst>
                <a:gd name="T0" fmla="*/ 133 w 133"/>
                <a:gd name="T1" fmla="*/ 26 h 69"/>
                <a:gd name="T2" fmla="*/ 128 w 133"/>
                <a:gd name="T3" fmla="*/ 31 h 69"/>
                <a:gd name="T4" fmla="*/ 123 w 133"/>
                <a:gd name="T5" fmla="*/ 37 h 69"/>
                <a:gd name="T6" fmla="*/ 117 w 133"/>
                <a:gd name="T7" fmla="*/ 43 h 69"/>
                <a:gd name="T8" fmla="*/ 111 w 133"/>
                <a:gd name="T9" fmla="*/ 49 h 69"/>
                <a:gd name="T10" fmla="*/ 105 w 133"/>
                <a:gd name="T11" fmla="*/ 54 h 69"/>
                <a:gd name="T12" fmla="*/ 100 w 133"/>
                <a:gd name="T13" fmla="*/ 59 h 69"/>
                <a:gd name="T14" fmla="*/ 94 w 133"/>
                <a:gd name="T15" fmla="*/ 65 h 69"/>
                <a:gd name="T16" fmla="*/ 88 w 133"/>
                <a:gd name="T17" fmla="*/ 69 h 69"/>
                <a:gd name="T18" fmla="*/ 0 w 133"/>
                <a:gd name="T19" fmla="*/ 44 h 69"/>
                <a:gd name="T20" fmla="*/ 7 w 133"/>
                <a:gd name="T21" fmla="*/ 39 h 69"/>
                <a:gd name="T22" fmla="*/ 13 w 133"/>
                <a:gd name="T23" fmla="*/ 35 h 69"/>
                <a:gd name="T24" fmla="*/ 20 w 133"/>
                <a:gd name="T25" fmla="*/ 29 h 69"/>
                <a:gd name="T26" fmla="*/ 26 w 133"/>
                <a:gd name="T27" fmla="*/ 23 h 69"/>
                <a:gd name="T28" fmla="*/ 31 w 133"/>
                <a:gd name="T29" fmla="*/ 18 h 69"/>
                <a:gd name="T30" fmla="*/ 37 w 133"/>
                <a:gd name="T31" fmla="*/ 12 h 69"/>
                <a:gd name="T32" fmla="*/ 43 w 133"/>
                <a:gd name="T33" fmla="*/ 6 h 69"/>
                <a:gd name="T34" fmla="*/ 49 w 133"/>
                <a:gd name="T35" fmla="*/ 0 h 69"/>
                <a:gd name="T36" fmla="*/ 133 w 133"/>
                <a:gd name="T37" fmla="*/ 2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3" h="69">
                  <a:moveTo>
                    <a:pt x="133" y="26"/>
                  </a:moveTo>
                  <a:lnTo>
                    <a:pt x="128" y="31"/>
                  </a:lnTo>
                  <a:lnTo>
                    <a:pt x="123" y="37"/>
                  </a:lnTo>
                  <a:lnTo>
                    <a:pt x="117" y="43"/>
                  </a:lnTo>
                  <a:lnTo>
                    <a:pt x="111" y="49"/>
                  </a:lnTo>
                  <a:lnTo>
                    <a:pt x="105" y="54"/>
                  </a:lnTo>
                  <a:lnTo>
                    <a:pt x="100" y="59"/>
                  </a:lnTo>
                  <a:lnTo>
                    <a:pt x="94" y="65"/>
                  </a:lnTo>
                  <a:lnTo>
                    <a:pt x="88" y="69"/>
                  </a:lnTo>
                  <a:lnTo>
                    <a:pt x="0" y="44"/>
                  </a:lnTo>
                  <a:lnTo>
                    <a:pt x="7" y="39"/>
                  </a:lnTo>
                  <a:lnTo>
                    <a:pt x="13" y="35"/>
                  </a:lnTo>
                  <a:lnTo>
                    <a:pt x="20" y="29"/>
                  </a:lnTo>
                  <a:lnTo>
                    <a:pt x="26" y="23"/>
                  </a:lnTo>
                  <a:lnTo>
                    <a:pt x="31" y="18"/>
                  </a:lnTo>
                  <a:lnTo>
                    <a:pt x="37" y="12"/>
                  </a:lnTo>
                  <a:lnTo>
                    <a:pt x="43" y="6"/>
                  </a:lnTo>
                  <a:lnTo>
                    <a:pt x="49" y="0"/>
                  </a:lnTo>
                  <a:lnTo>
                    <a:pt x="133" y="2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7" name="Freeform 70"/>
            <p:cNvSpPr>
              <a:spLocks/>
            </p:cNvSpPr>
            <p:nvPr/>
          </p:nvSpPr>
          <p:spPr bwMode="auto">
            <a:xfrm>
              <a:off x="4283" y="3712"/>
              <a:ext cx="48" cy="54"/>
            </a:xfrm>
            <a:custGeom>
              <a:avLst/>
              <a:gdLst>
                <a:gd name="T0" fmla="*/ 25 w 48"/>
                <a:gd name="T1" fmla="*/ 54 h 54"/>
                <a:gd name="T2" fmla="*/ 22 w 48"/>
                <a:gd name="T3" fmla="*/ 54 h 54"/>
                <a:gd name="T4" fmla="*/ 19 w 48"/>
                <a:gd name="T5" fmla="*/ 53 h 54"/>
                <a:gd name="T6" fmla="*/ 15 w 48"/>
                <a:gd name="T7" fmla="*/ 54 h 54"/>
                <a:gd name="T8" fmla="*/ 12 w 48"/>
                <a:gd name="T9" fmla="*/ 54 h 54"/>
                <a:gd name="T10" fmla="*/ 9 w 48"/>
                <a:gd name="T11" fmla="*/ 54 h 54"/>
                <a:gd name="T12" fmla="*/ 6 w 48"/>
                <a:gd name="T13" fmla="*/ 53 h 54"/>
                <a:gd name="T14" fmla="*/ 3 w 48"/>
                <a:gd name="T15" fmla="*/ 52 h 54"/>
                <a:gd name="T16" fmla="*/ 0 w 48"/>
                <a:gd name="T17" fmla="*/ 51 h 54"/>
                <a:gd name="T18" fmla="*/ 46 w 48"/>
                <a:gd name="T19" fmla="*/ 0 h 54"/>
                <a:gd name="T20" fmla="*/ 47 w 48"/>
                <a:gd name="T21" fmla="*/ 8 h 54"/>
                <a:gd name="T22" fmla="*/ 47 w 48"/>
                <a:gd name="T23" fmla="*/ 16 h 54"/>
                <a:gd name="T24" fmla="*/ 48 w 48"/>
                <a:gd name="T25" fmla="*/ 24 h 54"/>
                <a:gd name="T26" fmla="*/ 47 w 48"/>
                <a:gd name="T27" fmla="*/ 32 h 54"/>
                <a:gd name="T28" fmla="*/ 44 w 48"/>
                <a:gd name="T29" fmla="*/ 39 h 54"/>
                <a:gd name="T30" fmla="*/ 40 w 48"/>
                <a:gd name="T31" fmla="*/ 46 h 54"/>
                <a:gd name="T32" fmla="*/ 34 w 48"/>
                <a:gd name="T33" fmla="*/ 51 h 54"/>
                <a:gd name="T34" fmla="*/ 25 w 48"/>
                <a:gd name="T3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54">
                  <a:moveTo>
                    <a:pt x="25" y="54"/>
                  </a:moveTo>
                  <a:lnTo>
                    <a:pt x="22" y="54"/>
                  </a:lnTo>
                  <a:lnTo>
                    <a:pt x="19" y="53"/>
                  </a:lnTo>
                  <a:lnTo>
                    <a:pt x="15" y="54"/>
                  </a:lnTo>
                  <a:lnTo>
                    <a:pt x="12" y="54"/>
                  </a:lnTo>
                  <a:lnTo>
                    <a:pt x="9" y="54"/>
                  </a:lnTo>
                  <a:lnTo>
                    <a:pt x="6" y="53"/>
                  </a:lnTo>
                  <a:lnTo>
                    <a:pt x="3" y="52"/>
                  </a:lnTo>
                  <a:lnTo>
                    <a:pt x="0" y="51"/>
                  </a:lnTo>
                  <a:lnTo>
                    <a:pt x="46" y="0"/>
                  </a:lnTo>
                  <a:lnTo>
                    <a:pt x="47" y="8"/>
                  </a:lnTo>
                  <a:lnTo>
                    <a:pt x="47" y="16"/>
                  </a:lnTo>
                  <a:lnTo>
                    <a:pt x="48" y="24"/>
                  </a:lnTo>
                  <a:lnTo>
                    <a:pt x="47" y="32"/>
                  </a:lnTo>
                  <a:lnTo>
                    <a:pt x="44" y="39"/>
                  </a:lnTo>
                  <a:lnTo>
                    <a:pt x="40" y="46"/>
                  </a:lnTo>
                  <a:lnTo>
                    <a:pt x="34" y="51"/>
                  </a:lnTo>
                  <a:lnTo>
                    <a:pt x="25" y="54"/>
                  </a:lnTo>
                  <a:close/>
                </a:path>
              </a:pathLst>
            </a:custGeom>
            <a:solidFill>
              <a:srgbClr val="FFFF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8" name="Freeform 71"/>
            <p:cNvSpPr>
              <a:spLocks/>
            </p:cNvSpPr>
            <p:nvPr/>
          </p:nvSpPr>
          <p:spPr bwMode="auto">
            <a:xfrm>
              <a:off x="3248" y="3726"/>
              <a:ext cx="28" cy="111"/>
            </a:xfrm>
            <a:custGeom>
              <a:avLst/>
              <a:gdLst>
                <a:gd name="T0" fmla="*/ 28 w 28"/>
                <a:gd name="T1" fmla="*/ 101 h 111"/>
                <a:gd name="T2" fmla="*/ 20 w 28"/>
                <a:gd name="T3" fmla="*/ 111 h 111"/>
                <a:gd name="T4" fmla="*/ 13 w 28"/>
                <a:gd name="T5" fmla="*/ 99 h 111"/>
                <a:gd name="T6" fmla="*/ 7 w 28"/>
                <a:gd name="T7" fmla="*/ 86 h 111"/>
                <a:gd name="T8" fmla="*/ 3 w 28"/>
                <a:gd name="T9" fmla="*/ 71 h 111"/>
                <a:gd name="T10" fmla="*/ 0 w 28"/>
                <a:gd name="T11" fmla="*/ 56 h 111"/>
                <a:gd name="T12" fmla="*/ 0 w 28"/>
                <a:gd name="T13" fmla="*/ 41 h 111"/>
                <a:gd name="T14" fmla="*/ 3 w 28"/>
                <a:gd name="T15" fmla="*/ 26 h 111"/>
                <a:gd name="T16" fmla="*/ 9 w 28"/>
                <a:gd name="T17" fmla="*/ 13 h 111"/>
                <a:gd name="T18" fmla="*/ 18 w 28"/>
                <a:gd name="T19" fmla="*/ 0 h 111"/>
                <a:gd name="T20" fmla="*/ 21 w 28"/>
                <a:gd name="T21" fmla="*/ 25 h 111"/>
                <a:gd name="T22" fmla="*/ 23 w 28"/>
                <a:gd name="T23" fmla="*/ 51 h 111"/>
                <a:gd name="T24" fmla="*/ 25 w 28"/>
                <a:gd name="T25" fmla="*/ 76 h 111"/>
                <a:gd name="T26" fmla="*/ 28 w 28"/>
                <a:gd name="T27" fmla="*/ 10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11">
                  <a:moveTo>
                    <a:pt x="28" y="101"/>
                  </a:moveTo>
                  <a:lnTo>
                    <a:pt x="20" y="111"/>
                  </a:lnTo>
                  <a:lnTo>
                    <a:pt x="13" y="99"/>
                  </a:lnTo>
                  <a:lnTo>
                    <a:pt x="7" y="86"/>
                  </a:lnTo>
                  <a:lnTo>
                    <a:pt x="3" y="71"/>
                  </a:lnTo>
                  <a:lnTo>
                    <a:pt x="0" y="56"/>
                  </a:lnTo>
                  <a:lnTo>
                    <a:pt x="0" y="41"/>
                  </a:lnTo>
                  <a:lnTo>
                    <a:pt x="3" y="26"/>
                  </a:lnTo>
                  <a:lnTo>
                    <a:pt x="9" y="13"/>
                  </a:lnTo>
                  <a:lnTo>
                    <a:pt x="18" y="0"/>
                  </a:lnTo>
                  <a:lnTo>
                    <a:pt x="21" y="25"/>
                  </a:lnTo>
                  <a:lnTo>
                    <a:pt x="23" y="51"/>
                  </a:lnTo>
                  <a:lnTo>
                    <a:pt x="25" y="76"/>
                  </a:lnTo>
                  <a:lnTo>
                    <a:pt x="28" y="101"/>
                  </a:lnTo>
                  <a:close/>
                </a:path>
              </a:pathLst>
            </a:custGeom>
            <a:solidFill>
              <a:schemeClr val="accent5">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9" name="Freeform 72"/>
            <p:cNvSpPr>
              <a:spLocks/>
            </p:cNvSpPr>
            <p:nvPr/>
          </p:nvSpPr>
          <p:spPr bwMode="auto">
            <a:xfrm>
              <a:off x="3706" y="3741"/>
              <a:ext cx="84" cy="82"/>
            </a:xfrm>
            <a:custGeom>
              <a:avLst/>
              <a:gdLst>
                <a:gd name="T0" fmla="*/ 54 w 84"/>
                <a:gd name="T1" fmla="*/ 34 h 82"/>
                <a:gd name="T2" fmla="*/ 59 w 84"/>
                <a:gd name="T3" fmla="*/ 36 h 82"/>
                <a:gd name="T4" fmla="*/ 65 w 84"/>
                <a:gd name="T5" fmla="*/ 37 h 82"/>
                <a:gd name="T6" fmla="*/ 70 w 84"/>
                <a:gd name="T7" fmla="*/ 38 h 82"/>
                <a:gd name="T8" fmla="*/ 76 w 84"/>
                <a:gd name="T9" fmla="*/ 40 h 82"/>
                <a:gd name="T10" fmla="*/ 80 w 84"/>
                <a:gd name="T11" fmla="*/ 41 h 82"/>
                <a:gd name="T12" fmla="*/ 83 w 84"/>
                <a:gd name="T13" fmla="*/ 45 h 82"/>
                <a:gd name="T14" fmla="*/ 84 w 84"/>
                <a:gd name="T15" fmla="*/ 49 h 82"/>
                <a:gd name="T16" fmla="*/ 83 w 84"/>
                <a:gd name="T17" fmla="*/ 56 h 82"/>
                <a:gd name="T18" fmla="*/ 82 w 84"/>
                <a:gd name="T19" fmla="*/ 60 h 82"/>
                <a:gd name="T20" fmla="*/ 80 w 84"/>
                <a:gd name="T21" fmla="*/ 62 h 82"/>
                <a:gd name="T22" fmla="*/ 78 w 84"/>
                <a:gd name="T23" fmla="*/ 63 h 82"/>
                <a:gd name="T24" fmla="*/ 75 w 84"/>
                <a:gd name="T25" fmla="*/ 64 h 82"/>
                <a:gd name="T26" fmla="*/ 72 w 84"/>
                <a:gd name="T27" fmla="*/ 65 h 82"/>
                <a:gd name="T28" fmla="*/ 69 w 84"/>
                <a:gd name="T29" fmla="*/ 65 h 82"/>
                <a:gd name="T30" fmla="*/ 66 w 84"/>
                <a:gd name="T31" fmla="*/ 67 h 82"/>
                <a:gd name="T32" fmla="*/ 63 w 84"/>
                <a:gd name="T33" fmla="*/ 69 h 82"/>
                <a:gd name="T34" fmla="*/ 60 w 84"/>
                <a:gd name="T35" fmla="*/ 72 h 82"/>
                <a:gd name="T36" fmla="*/ 56 w 84"/>
                <a:gd name="T37" fmla="*/ 75 h 82"/>
                <a:gd name="T38" fmla="*/ 52 w 84"/>
                <a:gd name="T39" fmla="*/ 78 h 82"/>
                <a:gd name="T40" fmla="*/ 49 w 84"/>
                <a:gd name="T41" fmla="*/ 82 h 82"/>
                <a:gd name="T42" fmla="*/ 46 w 84"/>
                <a:gd name="T43" fmla="*/ 78 h 82"/>
                <a:gd name="T44" fmla="*/ 42 w 84"/>
                <a:gd name="T45" fmla="*/ 74 h 82"/>
                <a:gd name="T46" fmla="*/ 37 w 84"/>
                <a:gd name="T47" fmla="*/ 70 h 82"/>
                <a:gd name="T48" fmla="*/ 33 w 84"/>
                <a:gd name="T49" fmla="*/ 66 h 82"/>
                <a:gd name="T50" fmla="*/ 30 w 84"/>
                <a:gd name="T51" fmla="*/ 62 h 82"/>
                <a:gd name="T52" fmla="*/ 28 w 84"/>
                <a:gd name="T53" fmla="*/ 57 h 82"/>
                <a:gd name="T54" fmla="*/ 29 w 84"/>
                <a:gd name="T55" fmla="*/ 52 h 82"/>
                <a:gd name="T56" fmla="*/ 32 w 84"/>
                <a:gd name="T57" fmla="*/ 46 h 82"/>
                <a:gd name="T58" fmla="*/ 30 w 84"/>
                <a:gd name="T59" fmla="*/ 40 h 82"/>
                <a:gd name="T60" fmla="*/ 26 w 84"/>
                <a:gd name="T61" fmla="*/ 36 h 82"/>
                <a:gd name="T62" fmla="*/ 22 w 84"/>
                <a:gd name="T63" fmla="*/ 32 h 82"/>
                <a:gd name="T64" fmla="*/ 17 w 84"/>
                <a:gd name="T65" fmla="*/ 28 h 82"/>
                <a:gd name="T66" fmla="*/ 12 w 84"/>
                <a:gd name="T67" fmla="*/ 24 h 82"/>
                <a:gd name="T68" fmla="*/ 8 w 84"/>
                <a:gd name="T69" fmla="*/ 20 h 82"/>
                <a:gd name="T70" fmla="*/ 3 w 84"/>
                <a:gd name="T71" fmla="*/ 16 h 82"/>
                <a:gd name="T72" fmla="*/ 0 w 84"/>
                <a:gd name="T73" fmla="*/ 11 h 82"/>
                <a:gd name="T74" fmla="*/ 3 w 84"/>
                <a:gd name="T75" fmla="*/ 10 h 82"/>
                <a:gd name="T76" fmla="*/ 6 w 84"/>
                <a:gd name="T77" fmla="*/ 9 h 82"/>
                <a:gd name="T78" fmla="*/ 9 w 84"/>
                <a:gd name="T79" fmla="*/ 7 h 82"/>
                <a:gd name="T80" fmla="*/ 12 w 84"/>
                <a:gd name="T81" fmla="*/ 6 h 82"/>
                <a:gd name="T82" fmla="*/ 15 w 84"/>
                <a:gd name="T83" fmla="*/ 5 h 82"/>
                <a:gd name="T84" fmla="*/ 18 w 84"/>
                <a:gd name="T85" fmla="*/ 3 h 82"/>
                <a:gd name="T86" fmla="*/ 21 w 84"/>
                <a:gd name="T87" fmla="*/ 2 h 82"/>
                <a:gd name="T88" fmla="*/ 24 w 84"/>
                <a:gd name="T89" fmla="*/ 0 h 82"/>
                <a:gd name="T90" fmla="*/ 26 w 84"/>
                <a:gd name="T91" fmla="*/ 6 h 82"/>
                <a:gd name="T92" fmla="*/ 27 w 84"/>
                <a:gd name="T93" fmla="*/ 11 h 82"/>
                <a:gd name="T94" fmla="*/ 30 w 84"/>
                <a:gd name="T95" fmla="*/ 16 h 82"/>
                <a:gd name="T96" fmla="*/ 34 w 84"/>
                <a:gd name="T97" fmla="*/ 21 h 82"/>
                <a:gd name="T98" fmla="*/ 39 w 84"/>
                <a:gd name="T99" fmla="*/ 25 h 82"/>
                <a:gd name="T100" fmla="*/ 43 w 84"/>
                <a:gd name="T101" fmla="*/ 29 h 82"/>
                <a:gd name="T102" fmla="*/ 49 w 84"/>
                <a:gd name="T103" fmla="*/ 32 h 82"/>
                <a:gd name="T104" fmla="*/ 54 w 84"/>
                <a:gd name="T105" fmla="*/ 3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4" h="82">
                  <a:moveTo>
                    <a:pt x="54" y="34"/>
                  </a:moveTo>
                  <a:lnTo>
                    <a:pt x="59" y="36"/>
                  </a:lnTo>
                  <a:lnTo>
                    <a:pt x="65" y="37"/>
                  </a:lnTo>
                  <a:lnTo>
                    <a:pt x="70" y="38"/>
                  </a:lnTo>
                  <a:lnTo>
                    <a:pt x="76" y="40"/>
                  </a:lnTo>
                  <a:lnTo>
                    <a:pt x="80" y="41"/>
                  </a:lnTo>
                  <a:lnTo>
                    <a:pt x="83" y="45"/>
                  </a:lnTo>
                  <a:lnTo>
                    <a:pt x="84" y="49"/>
                  </a:lnTo>
                  <a:lnTo>
                    <a:pt x="83" y="56"/>
                  </a:lnTo>
                  <a:lnTo>
                    <a:pt x="82" y="60"/>
                  </a:lnTo>
                  <a:lnTo>
                    <a:pt x="80" y="62"/>
                  </a:lnTo>
                  <a:lnTo>
                    <a:pt x="78" y="63"/>
                  </a:lnTo>
                  <a:lnTo>
                    <a:pt x="75" y="64"/>
                  </a:lnTo>
                  <a:lnTo>
                    <a:pt x="72" y="65"/>
                  </a:lnTo>
                  <a:lnTo>
                    <a:pt x="69" y="65"/>
                  </a:lnTo>
                  <a:lnTo>
                    <a:pt x="66" y="67"/>
                  </a:lnTo>
                  <a:lnTo>
                    <a:pt x="63" y="69"/>
                  </a:lnTo>
                  <a:lnTo>
                    <a:pt x="60" y="72"/>
                  </a:lnTo>
                  <a:lnTo>
                    <a:pt x="56" y="75"/>
                  </a:lnTo>
                  <a:lnTo>
                    <a:pt x="52" y="78"/>
                  </a:lnTo>
                  <a:lnTo>
                    <a:pt x="49" y="82"/>
                  </a:lnTo>
                  <a:lnTo>
                    <a:pt x="46" y="78"/>
                  </a:lnTo>
                  <a:lnTo>
                    <a:pt x="42" y="74"/>
                  </a:lnTo>
                  <a:lnTo>
                    <a:pt x="37" y="70"/>
                  </a:lnTo>
                  <a:lnTo>
                    <a:pt x="33" y="66"/>
                  </a:lnTo>
                  <a:lnTo>
                    <a:pt x="30" y="62"/>
                  </a:lnTo>
                  <a:lnTo>
                    <a:pt x="28" y="57"/>
                  </a:lnTo>
                  <a:lnTo>
                    <a:pt x="29" y="52"/>
                  </a:lnTo>
                  <a:lnTo>
                    <a:pt x="32" y="46"/>
                  </a:lnTo>
                  <a:lnTo>
                    <a:pt x="30" y="40"/>
                  </a:lnTo>
                  <a:lnTo>
                    <a:pt x="26" y="36"/>
                  </a:lnTo>
                  <a:lnTo>
                    <a:pt x="22" y="32"/>
                  </a:lnTo>
                  <a:lnTo>
                    <a:pt x="17" y="28"/>
                  </a:lnTo>
                  <a:lnTo>
                    <a:pt x="12" y="24"/>
                  </a:lnTo>
                  <a:lnTo>
                    <a:pt x="8" y="20"/>
                  </a:lnTo>
                  <a:lnTo>
                    <a:pt x="3" y="16"/>
                  </a:lnTo>
                  <a:lnTo>
                    <a:pt x="0" y="11"/>
                  </a:lnTo>
                  <a:lnTo>
                    <a:pt x="3" y="10"/>
                  </a:lnTo>
                  <a:lnTo>
                    <a:pt x="6" y="9"/>
                  </a:lnTo>
                  <a:lnTo>
                    <a:pt x="9" y="7"/>
                  </a:lnTo>
                  <a:lnTo>
                    <a:pt x="12" y="6"/>
                  </a:lnTo>
                  <a:lnTo>
                    <a:pt x="15" y="5"/>
                  </a:lnTo>
                  <a:lnTo>
                    <a:pt x="18" y="3"/>
                  </a:lnTo>
                  <a:lnTo>
                    <a:pt x="21" y="2"/>
                  </a:lnTo>
                  <a:lnTo>
                    <a:pt x="24" y="0"/>
                  </a:lnTo>
                  <a:lnTo>
                    <a:pt x="26" y="6"/>
                  </a:lnTo>
                  <a:lnTo>
                    <a:pt x="27" y="11"/>
                  </a:lnTo>
                  <a:lnTo>
                    <a:pt x="30" y="16"/>
                  </a:lnTo>
                  <a:lnTo>
                    <a:pt x="34" y="21"/>
                  </a:lnTo>
                  <a:lnTo>
                    <a:pt x="39" y="25"/>
                  </a:lnTo>
                  <a:lnTo>
                    <a:pt x="43" y="29"/>
                  </a:lnTo>
                  <a:lnTo>
                    <a:pt x="49" y="32"/>
                  </a:lnTo>
                  <a:lnTo>
                    <a:pt x="54" y="34"/>
                  </a:lnTo>
                  <a:close/>
                </a:path>
              </a:pathLst>
            </a:custGeom>
            <a:solidFill>
              <a:srgbClr val="8C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0" name="Freeform 73"/>
            <p:cNvSpPr>
              <a:spLocks/>
            </p:cNvSpPr>
            <p:nvPr/>
          </p:nvSpPr>
          <p:spPr bwMode="auto">
            <a:xfrm>
              <a:off x="3611" y="3762"/>
              <a:ext cx="133" cy="71"/>
            </a:xfrm>
            <a:custGeom>
              <a:avLst/>
              <a:gdLst>
                <a:gd name="T0" fmla="*/ 110 w 133"/>
                <a:gd name="T1" fmla="*/ 27 h 71"/>
                <a:gd name="T2" fmla="*/ 109 w 133"/>
                <a:gd name="T3" fmla="*/ 33 h 71"/>
                <a:gd name="T4" fmla="*/ 110 w 133"/>
                <a:gd name="T5" fmla="*/ 39 h 71"/>
                <a:gd name="T6" fmla="*/ 113 w 133"/>
                <a:gd name="T7" fmla="*/ 44 h 71"/>
                <a:gd name="T8" fmla="*/ 116 w 133"/>
                <a:gd name="T9" fmla="*/ 50 h 71"/>
                <a:gd name="T10" fmla="*/ 121 w 133"/>
                <a:gd name="T11" fmla="*/ 56 h 71"/>
                <a:gd name="T12" fmla="*/ 125 w 133"/>
                <a:gd name="T13" fmla="*/ 62 h 71"/>
                <a:gd name="T14" fmla="*/ 129 w 133"/>
                <a:gd name="T15" fmla="*/ 66 h 71"/>
                <a:gd name="T16" fmla="*/ 133 w 133"/>
                <a:gd name="T17" fmla="*/ 71 h 71"/>
                <a:gd name="T18" fmla="*/ 125 w 133"/>
                <a:gd name="T19" fmla="*/ 68 h 71"/>
                <a:gd name="T20" fmla="*/ 117 w 133"/>
                <a:gd name="T21" fmla="*/ 67 h 71"/>
                <a:gd name="T22" fmla="*/ 108 w 133"/>
                <a:gd name="T23" fmla="*/ 64 h 71"/>
                <a:gd name="T24" fmla="*/ 98 w 133"/>
                <a:gd name="T25" fmla="*/ 62 h 71"/>
                <a:gd name="T26" fmla="*/ 89 w 133"/>
                <a:gd name="T27" fmla="*/ 58 h 71"/>
                <a:gd name="T28" fmla="*/ 79 w 133"/>
                <a:gd name="T29" fmla="*/ 55 h 71"/>
                <a:gd name="T30" fmla="*/ 69 w 133"/>
                <a:gd name="T31" fmla="*/ 51 h 71"/>
                <a:gd name="T32" fmla="*/ 58 w 133"/>
                <a:gd name="T33" fmla="*/ 46 h 71"/>
                <a:gd name="T34" fmla="*/ 50 w 133"/>
                <a:gd name="T35" fmla="*/ 45 h 71"/>
                <a:gd name="T36" fmla="*/ 43 w 133"/>
                <a:gd name="T37" fmla="*/ 42 h 71"/>
                <a:gd name="T38" fmla="*/ 36 w 133"/>
                <a:gd name="T39" fmla="*/ 39 h 71"/>
                <a:gd name="T40" fmla="*/ 29 w 133"/>
                <a:gd name="T41" fmla="*/ 35 h 71"/>
                <a:gd name="T42" fmla="*/ 22 w 133"/>
                <a:gd name="T43" fmla="*/ 31 h 71"/>
                <a:gd name="T44" fmla="*/ 15 w 133"/>
                <a:gd name="T45" fmla="*/ 27 h 71"/>
                <a:gd name="T46" fmla="*/ 8 w 133"/>
                <a:gd name="T47" fmla="*/ 25 h 71"/>
                <a:gd name="T48" fmla="*/ 0 w 133"/>
                <a:gd name="T49" fmla="*/ 24 h 71"/>
                <a:gd name="T50" fmla="*/ 8 w 133"/>
                <a:gd name="T51" fmla="*/ 18 h 71"/>
                <a:gd name="T52" fmla="*/ 17 w 133"/>
                <a:gd name="T53" fmla="*/ 13 h 71"/>
                <a:gd name="T54" fmla="*/ 27 w 133"/>
                <a:gd name="T55" fmla="*/ 9 h 71"/>
                <a:gd name="T56" fmla="*/ 36 w 133"/>
                <a:gd name="T57" fmla="*/ 5 h 71"/>
                <a:gd name="T58" fmla="*/ 47 w 133"/>
                <a:gd name="T59" fmla="*/ 2 h 71"/>
                <a:gd name="T60" fmla="*/ 57 w 133"/>
                <a:gd name="T61" fmla="*/ 0 h 71"/>
                <a:gd name="T62" fmla="*/ 67 w 133"/>
                <a:gd name="T63" fmla="*/ 0 h 71"/>
                <a:gd name="T64" fmla="*/ 78 w 133"/>
                <a:gd name="T65" fmla="*/ 1 h 71"/>
                <a:gd name="T66" fmla="*/ 82 w 133"/>
                <a:gd name="T67" fmla="*/ 4 h 71"/>
                <a:gd name="T68" fmla="*/ 87 w 133"/>
                <a:gd name="T69" fmla="*/ 7 h 71"/>
                <a:gd name="T70" fmla="*/ 91 w 133"/>
                <a:gd name="T71" fmla="*/ 10 h 71"/>
                <a:gd name="T72" fmla="*/ 95 w 133"/>
                <a:gd name="T73" fmla="*/ 12 h 71"/>
                <a:gd name="T74" fmla="*/ 100 w 133"/>
                <a:gd name="T75" fmla="*/ 16 h 71"/>
                <a:gd name="T76" fmla="*/ 103 w 133"/>
                <a:gd name="T77" fmla="*/ 19 h 71"/>
                <a:gd name="T78" fmla="*/ 107 w 133"/>
                <a:gd name="T79" fmla="*/ 23 h 71"/>
                <a:gd name="T80" fmla="*/ 110 w 133"/>
                <a:gd name="T81" fmla="*/ 2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3" h="71">
                  <a:moveTo>
                    <a:pt x="110" y="27"/>
                  </a:moveTo>
                  <a:lnTo>
                    <a:pt x="109" y="33"/>
                  </a:lnTo>
                  <a:lnTo>
                    <a:pt x="110" y="39"/>
                  </a:lnTo>
                  <a:lnTo>
                    <a:pt x="113" y="44"/>
                  </a:lnTo>
                  <a:lnTo>
                    <a:pt x="116" y="50"/>
                  </a:lnTo>
                  <a:lnTo>
                    <a:pt x="121" y="56"/>
                  </a:lnTo>
                  <a:lnTo>
                    <a:pt x="125" y="62"/>
                  </a:lnTo>
                  <a:lnTo>
                    <a:pt x="129" y="66"/>
                  </a:lnTo>
                  <a:lnTo>
                    <a:pt x="133" y="71"/>
                  </a:lnTo>
                  <a:lnTo>
                    <a:pt x="125" y="68"/>
                  </a:lnTo>
                  <a:lnTo>
                    <a:pt x="117" y="67"/>
                  </a:lnTo>
                  <a:lnTo>
                    <a:pt x="108" y="64"/>
                  </a:lnTo>
                  <a:lnTo>
                    <a:pt x="98" y="62"/>
                  </a:lnTo>
                  <a:lnTo>
                    <a:pt x="89" y="58"/>
                  </a:lnTo>
                  <a:lnTo>
                    <a:pt x="79" y="55"/>
                  </a:lnTo>
                  <a:lnTo>
                    <a:pt x="69" y="51"/>
                  </a:lnTo>
                  <a:lnTo>
                    <a:pt x="58" y="46"/>
                  </a:lnTo>
                  <a:lnTo>
                    <a:pt x="50" y="45"/>
                  </a:lnTo>
                  <a:lnTo>
                    <a:pt x="43" y="42"/>
                  </a:lnTo>
                  <a:lnTo>
                    <a:pt x="36" y="39"/>
                  </a:lnTo>
                  <a:lnTo>
                    <a:pt x="29" y="35"/>
                  </a:lnTo>
                  <a:lnTo>
                    <a:pt x="22" y="31"/>
                  </a:lnTo>
                  <a:lnTo>
                    <a:pt x="15" y="27"/>
                  </a:lnTo>
                  <a:lnTo>
                    <a:pt x="8" y="25"/>
                  </a:lnTo>
                  <a:lnTo>
                    <a:pt x="0" y="24"/>
                  </a:lnTo>
                  <a:lnTo>
                    <a:pt x="8" y="18"/>
                  </a:lnTo>
                  <a:lnTo>
                    <a:pt x="17" y="13"/>
                  </a:lnTo>
                  <a:lnTo>
                    <a:pt x="27" y="9"/>
                  </a:lnTo>
                  <a:lnTo>
                    <a:pt x="36" y="5"/>
                  </a:lnTo>
                  <a:lnTo>
                    <a:pt x="47" y="2"/>
                  </a:lnTo>
                  <a:lnTo>
                    <a:pt x="57" y="0"/>
                  </a:lnTo>
                  <a:lnTo>
                    <a:pt x="67" y="0"/>
                  </a:lnTo>
                  <a:lnTo>
                    <a:pt x="78" y="1"/>
                  </a:lnTo>
                  <a:lnTo>
                    <a:pt x="82" y="4"/>
                  </a:lnTo>
                  <a:lnTo>
                    <a:pt x="87" y="7"/>
                  </a:lnTo>
                  <a:lnTo>
                    <a:pt x="91" y="10"/>
                  </a:lnTo>
                  <a:lnTo>
                    <a:pt x="95" y="12"/>
                  </a:lnTo>
                  <a:lnTo>
                    <a:pt x="100" y="16"/>
                  </a:lnTo>
                  <a:lnTo>
                    <a:pt x="103" y="19"/>
                  </a:lnTo>
                  <a:lnTo>
                    <a:pt x="107" y="23"/>
                  </a:lnTo>
                  <a:lnTo>
                    <a:pt x="110"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1" name="Freeform 74"/>
            <p:cNvSpPr>
              <a:spLocks/>
            </p:cNvSpPr>
            <p:nvPr/>
          </p:nvSpPr>
          <p:spPr bwMode="auto">
            <a:xfrm>
              <a:off x="3810" y="3787"/>
              <a:ext cx="76" cy="88"/>
            </a:xfrm>
            <a:custGeom>
              <a:avLst/>
              <a:gdLst>
                <a:gd name="T0" fmla="*/ 76 w 76"/>
                <a:gd name="T1" fmla="*/ 20 h 88"/>
                <a:gd name="T2" fmla="*/ 75 w 76"/>
                <a:gd name="T3" fmla="*/ 29 h 88"/>
                <a:gd name="T4" fmla="*/ 75 w 76"/>
                <a:gd name="T5" fmla="*/ 38 h 88"/>
                <a:gd name="T6" fmla="*/ 75 w 76"/>
                <a:gd name="T7" fmla="*/ 46 h 88"/>
                <a:gd name="T8" fmla="*/ 75 w 76"/>
                <a:gd name="T9" fmla="*/ 55 h 88"/>
                <a:gd name="T10" fmla="*/ 73 w 76"/>
                <a:gd name="T11" fmla="*/ 63 h 88"/>
                <a:gd name="T12" fmla="*/ 70 w 76"/>
                <a:gd name="T13" fmla="*/ 71 h 88"/>
                <a:gd name="T14" fmla="*/ 66 w 76"/>
                <a:gd name="T15" fmla="*/ 78 h 88"/>
                <a:gd name="T16" fmla="*/ 60 w 76"/>
                <a:gd name="T17" fmla="*/ 85 h 88"/>
                <a:gd name="T18" fmla="*/ 53 w 76"/>
                <a:gd name="T19" fmla="*/ 87 h 88"/>
                <a:gd name="T20" fmla="*/ 47 w 76"/>
                <a:gd name="T21" fmla="*/ 88 h 88"/>
                <a:gd name="T22" fmla="*/ 39 w 76"/>
                <a:gd name="T23" fmla="*/ 88 h 88"/>
                <a:gd name="T24" fmla="*/ 32 w 76"/>
                <a:gd name="T25" fmla="*/ 87 h 88"/>
                <a:gd name="T26" fmla="*/ 26 w 76"/>
                <a:gd name="T27" fmla="*/ 85 h 88"/>
                <a:gd name="T28" fmla="*/ 19 w 76"/>
                <a:gd name="T29" fmla="*/ 83 h 88"/>
                <a:gd name="T30" fmla="*/ 13 w 76"/>
                <a:gd name="T31" fmla="*/ 80 h 88"/>
                <a:gd name="T32" fmla="*/ 7 w 76"/>
                <a:gd name="T33" fmla="*/ 78 h 88"/>
                <a:gd name="T34" fmla="*/ 0 w 76"/>
                <a:gd name="T35" fmla="*/ 68 h 88"/>
                <a:gd name="T36" fmla="*/ 0 w 76"/>
                <a:gd name="T37" fmla="*/ 0 h 88"/>
                <a:gd name="T38" fmla="*/ 76 w 76"/>
                <a:gd name="T39" fmla="*/ 2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6" h="88">
                  <a:moveTo>
                    <a:pt x="76" y="20"/>
                  </a:moveTo>
                  <a:lnTo>
                    <a:pt x="75" y="29"/>
                  </a:lnTo>
                  <a:lnTo>
                    <a:pt x="75" y="38"/>
                  </a:lnTo>
                  <a:lnTo>
                    <a:pt x="75" y="46"/>
                  </a:lnTo>
                  <a:lnTo>
                    <a:pt x="75" y="55"/>
                  </a:lnTo>
                  <a:lnTo>
                    <a:pt x="73" y="63"/>
                  </a:lnTo>
                  <a:lnTo>
                    <a:pt x="70" y="71"/>
                  </a:lnTo>
                  <a:lnTo>
                    <a:pt x="66" y="78"/>
                  </a:lnTo>
                  <a:lnTo>
                    <a:pt x="60" y="85"/>
                  </a:lnTo>
                  <a:lnTo>
                    <a:pt x="53" y="87"/>
                  </a:lnTo>
                  <a:lnTo>
                    <a:pt x="47" y="88"/>
                  </a:lnTo>
                  <a:lnTo>
                    <a:pt x="39" y="88"/>
                  </a:lnTo>
                  <a:lnTo>
                    <a:pt x="32" y="87"/>
                  </a:lnTo>
                  <a:lnTo>
                    <a:pt x="26" y="85"/>
                  </a:lnTo>
                  <a:lnTo>
                    <a:pt x="19" y="83"/>
                  </a:lnTo>
                  <a:lnTo>
                    <a:pt x="13" y="80"/>
                  </a:lnTo>
                  <a:lnTo>
                    <a:pt x="7" y="78"/>
                  </a:lnTo>
                  <a:lnTo>
                    <a:pt x="0" y="68"/>
                  </a:lnTo>
                  <a:lnTo>
                    <a:pt x="0" y="0"/>
                  </a:lnTo>
                  <a:lnTo>
                    <a:pt x="76" y="20"/>
                  </a:lnTo>
                  <a:close/>
                </a:path>
              </a:pathLst>
            </a:custGeom>
            <a:solidFill>
              <a:srgbClr val="FFFF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2" name="Freeform 75"/>
            <p:cNvSpPr>
              <a:spLocks/>
            </p:cNvSpPr>
            <p:nvPr/>
          </p:nvSpPr>
          <p:spPr bwMode="auto">
            <a:xfrm>
              <a:off x="3606" y="3806"/>
              <a:ext cx="46" cy="50"/>
            </a:xfrm>
            <a:custGeom>
              <a:avLst/>
              <a:gdLst>
                <a:gd name="T0" fmla="*/ 46 w 46"/>
                <a:gd name="T1" fmla="*/ 14 h 50"/>
                <a:gd name="T2" fmla="*/ 46 w 46"/>
                <a:gd name="T3" fmla="*/ 23 h 50"/>
                <a:gd name="T4" fmla="*/ 44 w 46"/>
                <a:gd name="T5" fmla="*/ 32 h 50"/>
                <a:gd name="T6" fmla="*/ 41 w 46"/>
                <a:gd name="T7" fmla="*/ 42 h 50"/>
                <a:gd name="T8" fmla="*/ 39 w 46"/>
                <a:gd name="T9" fmla="*/ 50 h 50"/>
                <a:gd name="T10" fmla="*/ 30 w 46"/>
                <a:gd name="T11" fmla="*/ 50 h 50"/>
                <a:gd name="T12" fmla="*/ 29 w 46"/>
                <a:gd name="T13" fmla="*/ 43 h 50"/>
                <a:gd name="T14" fmla="*/ 27 w 46"/>
                <a:gd name="T15" fmla="*/ 37 h 50"/>
                <a:gd name="T16" fmla="*/ 25 w 46"/>
                <a:gd name="T17" fmla="*/ 30 h 50"/>
                <a:gd name="T18" fmla="*/ 22 w 46"/>
                <a:gd name="T19" fmla="*/ 23 h 50"/>
                <a:gd name="T20" fmla="*/ 19 w 46"/>
                <a:gd name="T21" fmla="*/ 18 h 50"/>
                <a:gd name="T22" fmla="*/ 14 w 46"/>
                <a:gd name="T23" fmla="*/ 13 h 50"/>
                <a:gd name="T24" fmla="*/ 8 w 46"/>
                <a:gd name="T25" fmla="*/ 8 h 50"/>
                <a:gd name="T26" fmla="*/ 0 w 46"/>
                <a:gd name="T27" fmla="*/ 6 h 50"/>
                <a:gd name="T28" fmla="*/ 0 w 46"/>
                <a:gd name="T29" fmla="*/ 4 h 50"/>
                <a:gd name="T30" fmla="*/ 2 w 46"/>
                <a:gd name="T31" fmla="*/ 2 h 50"/>
                <a:gd name="T32" fmla="*/ 4 w 46"/>
                <a:gd name="T33" fmla="*/ 1 h 50"/>
                <a:gd name="T34" fmla="*/ 6 w 46"/>
                <a:gd name="T35" fmla="*/ 0 h 50"/>
                <a:gd name="T36" fmla="*/ 11 w 46"/>
                <a:gd name="T37" fmla="*/ 0 h 50"/>
                <a:gd name="T38" fmla="*/ 16 w 46"/>
                <a:gd name="T39" fmla="*/ 2 h 50"/>
                <a:gd name="T40" fmla="*/ 22 w 46"/>
                <a:gd name="T41" fmla="*/ 3 h 50"/>
                <a:gd name="T42" fmla="*/ 27 w 46"/>
                <a:gd name="T43" fmla="*/ 5 h 50"/>
                <a:gd name="T44" fmla="*/ 32 w 46"/>
                <a:gd name="T45" fmla="*/ 6 h 50"/>
                <a:gd name="T46" fmla="*/ 37 w 46"/>
                <a:gd name="T47" fmla="*/ 9 h 50"/>
                <a:gd name="T48" fmla="*/ 41 w 46"/>
                <a:gd name="T49" fmla="*/ 12 h 50"/>
                <a:gd name="T50" fmla="*/ 46 w 46"/>
                <a:gd name="T51" fmla="*/ 1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 h="50">
                  <a:moveTo>
                    <a:pt x="46" y="14"/>
                  </a:moveTo>
                  <a:lnTo>
                    <a:pt x="46" y="23"/>
                  </a:lnTo>
                  <a:lnTo>
                    <a:pt x="44" y="32"/>
                  </a:lnTo>
                  <a:lnTo>
                    <a:pt x="41" y="42"/>
                  </a:lnTo>
                  <a:lnTo>
                    <a:pt x="39" y="50"/>
                  </a:lnTo>
                  <a:lnTo>
                    <a:pt x="30" y="50"/>
                  </a:lnTo>
                  <a:lnTo>
                    <a:pt x="29" y="43"/>
                  </a:lnTo>
                  <a:lnTo>
                    <a:pt x="27" y="37"/>
                  </a:lnTo>
                  <a:lnTo>
                    <a:pt x="25" y="30"/>
                  </a:lnTo>
                  <a:lnTo>
                    <a:pt x="22" y="23"/>
                  </a:lnTo>
                  <a:lnTo>
                    <a:pt x="19" y="18"/>
                  </a:lnTo>
                  <a:lnTo>
                    <a:pt x="14" y="13"/>
                  </a:lnTo>
                  <a:lnTo>
                    <a:pt x="8" y="8"/>
                  </a:lnTo>
                  <a:lnTo>
                    <a:pt x="0" y="6"/>
                  </a:lnTo>
                  <a:lnTo>
                    <a:pt x="0" y="4"/>
                  </a:lnTo>
                  <a:lnTo>
                    <a:pt x="2" y="2"/>
                  </a:lnTo>
                  <a:lnTo>
                    <a:pt x="4" y="1"/>
                  </a:lnTo>
                  <a:lnTo>
                    <a:pt x="6" y="0"/>
                  </a:lnTo>
                  <a:lnTo>
                    <a:pt x="11" y="0"/>
                  </a:lnTo>
                  <a:lnTo>
                    <a:pt x="16" y="2"/>
                  </a:lnTo>
                  <a:lnTo>
                    <a:pt x="22" y="3"/>
                  </a:lnTo>
                  <a:lnTo>
                    <a:pt x="27" y="5"/>
                  </a:lnTo>
                  <a:lnTo>
                    <a:pt x="32" y="6"/>
                  </a:lnTo>
                  <a:lnTo>
                    <a:pt x="37" y="9"/>
                  </a:lnTo>
                  <a:lnTo>
                    <a:pt x="41" y="12"/>
                  </a:lnTo>
                  <a:lnTo>
                    <a:pt x="46" y="14"/>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3" name="Freeform 76"/>
            <p:cNvSpPr>
              <a:spLocks/>
            </p:cNvSpPr>
            <p:nvPr/>
          </p:nvSpPr>
          <p:spPr bwMode="auto">
            <a:xfrm>
              <a:off x="3454" y="3808"/>
              <a:ext cx="131" cy="48"/>
            </a:xfrm>
            <a:custGeom>
              <a:avLst/>
              <a:gdLst>
                <a:gd name="T0" fmla="*/ 131 w 131"/>
                <a:gd name="T1" fmla="*/ 5 h 48"/>
                <a:gd name="T2" fmla="*/ 124 w 131"/>
                <a:gd name="T3" fmla="*/ 11 h 48"/>
                <a:gd name="T4" fmla="*/ 117 w 131"/>
                <a:gd name="T5" fmla="*/ 15 h 48"/>
                <a:gd name="T6" fmla="*/ 109 w 131"/>
                <a:gd name="T7" fmla="*/ 18 h 48"/>
                <a:gd name="T8" fmla="*/ 101 w 131"/>
                <a:gd name="T9" fmla="*/ 21 h 48"/>
                <a:gd name="T10" fmla="*/ 93 w 131"/>
                <a:gd name="T11" fmla="*/ 23 h 48"/>
                <a:gd name="T12" fmla="*/ 84 w 131"/>
                <a:gd name="T13" fmla="*/ 25 h 48"/>
                <a:gd name="T14" fmla="*/ 76 w 131"/>
                <a:gd name="T15" fmla="*/ 26 h 48"/>
                <a:gd name="T16" fmla="*/ 67 w 131"/>
                <a:gd name="T17" fmla="*/ 27 h 48"/>
                <a:gd name="T18" fmla="*/ 58 w 131"/>
                <a:gd name="T19" fmla="*/ 28 h 48"/>
                <a:gd name="T20" fmla="*/ 49 w 131"/>
                <a:gd name="T21" fmla="*/ 30 h 48"/>
                <a:gd name="T22" fmla="*/ 40 w 131"/>
                <a:gd name="T23" fmla="*/ 32 h 48"/>
                <a:gd name="T24" fmla="*/ 31 w 131"/>
                <a:gd name="T25" fmla="*/ 34 h 48"/>
                <a:gd name="T26" fmla="*/ 23 w 131"/>
                <a:gd name="T27" fmla="*/ 36 h 48"/>
                <a:gd name="T28" fmla="*/ 15 w 131"/>
                <a:gd name="T29" fmla="*/ 39 h 48"/>
                <a:gd name="T30" fmla="*/ 8 w 131"/>
                <a:gd name="T31" fmla="*/ 43 h 48"/>
                <a:gd name="T32" fmla="*/ 0 w 131"/>
                <a:gd name="T33" fmla="*/ 48 h 48"/>
                <a:gd name="T34" fmla="*/ 3 w 131"/>
                <a:gd name="T35" fmla="*/ 43 h 48"/>
                <a:gd name="T36" fmla="*/ 6 w 131"/>
                <a:gd name="T37" fmla="*/ 37 h 48"/>
                <a:gd name="T38" fmla="*/ 11 w 131"/>
                <a:gd name="T39" fmla="*/ 31 h 48"/>
                <a:gd name="T40" fmla="*/ 17 w 131"/>
                <a:gd name="T41" fmla="*/ 25 h 48"/>
                <a:gd name="T42" fmla="*/ 24 w 131"/>
                <a:gd name="T43" fmla="*/ 20 h 48"/>
                <a:gd name="T44" fmla="*/ 31 w 131"/>
                <a:gd name="T45" fmla="*/ 15 h 48"/>
                <a:gd name="T46" fmla="*/ 39 w 131"/>
                <a:gd name="T47" fmla="*/ 11 h 48"/>
                <a:gd name="T48" fmla="*/ 46 w 131"/>
                <a:gd name="T49" fmla="*/ 9 h 48"/>
                <a:gd name="T50" fmla="*/ 56 w 131"/>
                <a:gd name="T51" fmla="*/ 5 h 48"/>
                <a:gd name="T52" fmla="*/ 67 w 131"/>
                <a:gd name="T53" fmla="*/ 3 h 48"/>
                <a:gd name="T54" fmla="*/ 77 w 131"/>
                <a:gd name="T55" fmla="*/ 1 h 48"/>
                <a:gd name="T56" fmla="*/ 88 w 131"/>
                <a:gd name="T57" fmla="*/ 0 h 48"/>
                <a:gd name="T58" fmla="*/ 99 w 131"/>
                <a:gd name="T59" fmla="*/ 0 h 48"/>
                <a:gd name="T60" fmla="*/ 109 w 131"/>
                <a:gd name="T61" fmla="*/ 1 h 48"/>
                <a:gd name="T62" fmla="*/ 120 w 131"/>
                <a:gd name="T63" fmla="*/ 2 h 48"/>
                <a:gd name="T64" fmla="*/ 131 w 131"/>
                <a:gd name="T65" fmla="*/ 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1" h="48">
                  <a:moveTo>
                    <a:pt x="131" y="5"/>
                  </a:moveTo>
                  <a:lnTo>
                    <a:pt x="124" y="11"/>
                  </a:lnTo>
                  <a:lnTo>
                    <a:pt x="117" y="15"/>
                  </a:lnTo>
                  <a:lnTo>
                    <a:pt x="109" y="18"/>
                  </a:lnTo>
                  <a:lnTo>
                    <a:pt x="101" y="21"/>
                  </a:lnTo>
                  <a:lnTo>
                    <a:pt x="93" y="23"/>
                  </a:lnTo>
                  <a:lnTo>
                    <a:pt x="84" y="25"/>
                  </a:lnTo>
                  <a:lnTo>
                    <a:pt x="76" y="26"/>
                  </a:lnTo>
                  <a:lnTo>
                    <a:pt x="67" y="27"/>
                  </a:lnTo>
                  <a:lnTo>
                    <a:pt x="58" y="28"/>
                  </a:lnTo>
                  <a:lnTo>
                    <a:pt x="49" y="30"/>
                  </a:lnTo>
                  <a:lnTo>
                    <a:pt x="40" y="32"/>
                  </a:lnTo>
                  <a:lnTo>
                    <a:pt x="31" y="34"/>
                  </a:lnTo>
                  <a:lnTo>
                    <a:pt x="23" y="36"/>
                  </a:lnTo>
                  <a:lnTo>
                    <a:pt x="15" y="39"/>
                  </a:lnTo>
                  <a:lnTo>
                    <a:pt x="8" y="43"/>
                  </a:lnTo>
                  <a:lnTo>
                    <a:pt x="0" y="48"/>
                  </a:lnTo>
                  <a:lnTo>
                    <a:pt x="3" y="43"/>
                  </a:lnTo>
                  <a:lnTo>
                    <a:pt x="6" y="37"/>
                  </a:lnTo>
                  <a:lnTo>
                    <a:pt x="11" y="31"/>
                  </a:lnTo>
                  <a:lnTo>
                    <a:pt x="17" y="25"/>
                  </a:lnTo>
                  <a:lnTo>
                    <a:pt x="24" y="20"/>
                  </a:lnTo>
                  <a:lnTo>
                    <a:pt x="31" y="15"/>
                  </a:lnTo>
                  <a:lnTo>
                    <a:pt x="39" y="11"/>
                  </a:lnTo>
                  <a:lnTo>
                    <a:pt x="46" y="9"/>
                  </a:lnTo>
                  <a:lnTo>
                    <a:pt x="56" y="5"/>
                  </a:lnTo>
                  <a:lnTo>
                    <a:pt x="67" y="3"/>
                  </a:lnTo>
                  <a:lnTo>
                    <a:pt x="77" y="1"/>
                  </a:lnTo>
                  <a:lnTo>
                    <a:pt x="88" y="0"/>
                  </a:lnTo>
                  <a:lnTo>
                    <a:pt x="99" y="0"/>
                  </a:lnTo>
                  <a:lnTo>
                    <a:pt x="109" y="1"/>
                  </a:lnTo>
                  <a:lnTo>
                    <a:pt x="120" y="2"/>
                  </a:lnTo>
                  <a:lnTo>
                    <a:pt x="131"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4" name="Freeform 77"/>
            <p:cNvSpPr>
              <a:spLocks/>
            </p:cNvSpPr>
            <p:nvPr/>
          </p:nvSpPr>
          <p:spPr bwMode="auto">
            <a:xfrm>
              <a:off x="3581" y="3832"/>
              <a:ext cx="40" cy="66"/>
            </a:xfrm>
            <a:custGeom>
              <a:avLst/>
              <a:gdLst>
                <a:gd name="T0" fmla="*/ 37 w 40"/>
                <a:gd name="T1" fmla="*/ 16 h 66"/>
                <a:gd name="T2" fmla="*/ 40 w 40"/>
                <a:gd name="T3" fmla="*/ 26 h 66"/>
                <a:gd name="T4" fmla="*/ 40 w 40"/>
                <a:gd name="T5" fmla="*/ 39 h 66"/>
                <a:gd name="T6" fmla="*/ 37 w 40"/>
                <a:gd name="T7" fmla="*/ 50 h 66"/>
                <a:gd name="T8" fmla="*/ 31 w 40"/>
                <a:gd name="T9" fmla="*/ 60 h 66"/>
                <a:gd name="T10" fmla="*/ 29 w 40"/>
                <a:gd name="T11" fmla="*/ 63 h 66"/>
                <a:gd name="T12" fmla="*/ 27 w 40"/>
                <a:gd name="T13" fmla="*/ 64 h 66"/>
                <a:gd name="T14" fmla="*/ 24 w 40"/>
                <a:gd name="T15" fmla="*/ 66 h 66"/>
                <a:gd name="T16" fmla="*/ 22 w 40"/>
                <a:gd name="T17" fmla="*/ 66 h 66"/>
                <a:gd name="T18" fmla="*/ 19 w 40"/>
                <a:gd name="T19" fmla="*/ 66 h 66"/>
                <a:gd name="T20" fmla="*/ 16 w 40"/>
                <a:gd name="T21" fmla="*/ 66 h 66"/>
                <a:gd name="T22" fmla="*/ 13 w 40"/>
                <a:gd name="T23" fmla="*/ 66 h 66"/>
                <a:gd name="T24" fmla="*/ 10 w 40"/>
                <a:gd name="T25" fmla="*/ 65 h 66"/>
                <a:gd name="T26" fmla="*/ 11 w 40"/>
                <a:gd name="T27" fmla="*/ 56 h 66"/>
                <a:gd name="T28" fmla="*/ 9 w 40"/>
                <a:gd name="T29" fmla="*/ 47 h 66"/>
                <a:gd name="T30" fmla="*/ 5 w 40"/>
                <a:gd name="T31" fmla="*/ 38 h 66"/>
                <a:gd name="T32" fmla="*/ 2 w 40"/>
                <a:gd name="T33" fmla="*/ 29 h 66"/>
                <a:gd name="T34" fmla="*/ 0 w 40"/>
                <a:gd name="T35" fmla="*/ 20 h 66"/>
                <a:gd name="T36" fmla="*/ 0 w 40"/>
                <a:gd name="T37" fmla="*/ 12 h 66"/>
                <a:gd name="T38" fmla="*/ 6 w 40"/>
                <a:gd name="T39" fmla="*/ 5 h 66"/>
                <a:gd name="T40" fmla="*/ 17 w 40"/>
                <a:gd name="T41" fmla="*/ 0 h 66"/>
                <a:gd name="T42" fmla="*/ 21 w 40"/>
                <a:gd name="T43" fmla="*/ 0 h 66"/>
                <a:gd name="T44" fmla="*/ 24 w 40"/>
                <a:gd name="T45" fmla="*/ 1 h 66"/>
                <a:gd name="T46" fmla="*/ 27 w 40"/>
                <a:gd name="T47" fmla="*/ 2 h 66"/>
                <a:gd name="T48" fmla="*/ 30 w 40"/>
                <a:gd name="T49" fmla="*/ 4 h 66"/>
                <a:gd name="T50" fmla="*/ 31 w 40"/>
                <a:gd name="T51" fmla="*/ 7 h 66"/>
                <a:gd name="T52" fmla="*/ 34 w 40"/>
                <a:gd name="T53" fmla="*/ 10 h 66"/>
                <a:gd name="T54" fmla="*/ 35 w 40"/>
                <a:gd name="T55" fmla="*/ 13 h 66"/>
                <a:gd name="T56" fmla="*/ 37 w 40"/>
                <a:gd name="T57" fmla="*/ 1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 h="66">
                  <a:moveTo>
                    <a:pt x="37" y="16"/>
                  </a:moveTo>
                  <a:lnTo>
                    <a:pt x="40" y="26"/>
                  </a:lnTo>
                  <a:lnTo>
                    <a:pt x="40" y="39"/>
                  </a:lnTo>
                  <a:lnTo>
                    <a:pt x="37" y="50"/>
                  </a:lnTo>
                  <a:lnTo>
                    <a:pt x="31" y="60"/>
                  </a:lnTo>
                  <a:lnTo>
                    <a:pt x="29" y="63"/>
                  </a:lnTo>
                  <a:lnTo>
                    <a:pt x="27" y="64"/>
                  </a:lnTo>
                  <a:lnTo>
                    <a:pt x="24" y="66"/>
                  </a:lnTo>
                  <a:lnTo>
                    <a:pt x="22" y="66"/>
                  </a:lnTo>
                  <a:lnTo>
                    <a:pt x="19" y="66"/>
                  </a:lnTo>
                  <a:lnTo>
                    <a:pt x="16" y="66"/>
                  </a:lnTo>
                  <a:lnTo>
                    <a:pt x="13" y="66"/>
                  </a:lnTo>
                  <a:lnTo>
                    <a:pt x="10" y="65"/>
                  </a:lnTo>
                  <a:lnTo>
                    <a:pt x="11" y="56"/>
                  </a:lnTo>
                  <a:lnTo>
                    <a:pt x="9" y="47"/>
                  </a:lnTo>
                  <a:lnTo>
                    <a:pt x="5" y="38"/>
                  </a:lnTo>
                  <a:lnTo>
                    <a:pt x="2" y="29"/>
                  </a:lnTo>
                  <a:lnTo>
                    <a:pt x="0" y="20"/>
                  </a:lnTo>
                  <a:lnTo>
                    <a:pt x="0" y="12"/>
                  </a:lnTo>
                  <a:lnTo>
                    <a:pt x="6" y="5"/>
                  </a:lnTo>
                  <a:lnTo>
                    <a:pt x="17" y="0"/>
                  </a:lnTo>
                  <a:lnTo>
                    <a:pt x="21" y="0"/>
                  </a:lnTo>
                  <a:lnTo>
                    <a:pt x="24" y="1"/>
                  </a:lnTo>
                  <a:lnTo>
                    <a:pt x="27" y="2"/>
                  </a:lnTo>
                  <a:lnTo>
                    <a:pt x="30" y="4"/>
                  </a:lnTo>
                  <a:lnTo>
                    <a:pt x="31" y="7"/>
                  </a:lnTo>
                  <a:lnTo>
                    <a:pt x="34" y="10"/>
                  </a:lnTo>
                  <a:lnTo>
                    <a:pt x="35" y="13"/>
                  </a:lnTo>
                  <a:lnTo>
                    <a:pt x="37" y="16"/>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5" name="Freeform 78"/>
            <p:cNvSpPr>
              <a:spLocks/>
            </p:cNvSpPr>
            <p:nvPr/>
          </p:nvSpPr>
          <p:spPr bwMode="auto">
            <a:xfrm>
              <a:off x="3665" y="3835"/>
              <a:ext cx="91" cy="59"/>
            </a:xfrm>
            <a:custGeom>
              <a:avLst/>
              <a:gdLst>
                <a:gd name="T0" fmla="*/ 87 w 91"/>
                <a:gd name="T1" fmla="*/ 21 h 59"/>
                <a:gd name="T2" fmla="*/ 89 w 91"/>
                <a:gd name="T3" fmla="*/ 28 h 59"/>
                <a:gd name="T4" fmla="*/ 90 w 91"/>
                <a:gd name="T5" fmla="*/ 34 h 59"/>
                <a:gd name="T6" fmla="*/ 91 w 91"/>
                <a:gd name="T7" fmla="*/ 41 h 59"/>
                <a:gd name="T8" fmla="*/ 89 w 91"/>
                <a:gd name="T9" fmla="*/ 48 h 59"/>
                <a:gd name="T10" fmla="*/ 86 w 91"/>
                <a:gd name="T11" fmla="*/ 53 h 59"/>
                <a:gd name="T12" fmla="*/ 82 w 91"/>
                <a:gd name="T13" fmla="*/ 56 h 59"/>
                <a:gd name="T14" fmla="*/ 78 w 91"/>
                <a:gd name="T15" fmla="*/ 58 h 59"/>
                <a:gd name="T16" fmla="*/ 72 w 91"/>
                <a:gd name="T17" fmla="*/ 59 h 59"/>
                <a:gd name="T18" fmla="*/ 67 w 91"/>
                <a:gd name="T19" fmla="*/ 59 h 59"/>
                <a:gd name="T20" fmla="*/ 62 w 91"/>
                <a:gd name="T21" fmla="*/ 59 h 59"/>
                <a:gd name="T22" fmla="*/ 56 w 91"/>
                <a:gd name="T23" fmla="*/ 58 h 59"/>
                <a:gd name="T24" fmla="*/ 52 w 91"/>
                <a:gd name="T25" fmla="*/ 57 h 59"/>
                <a:gd name="T26" fmla="*/ 44 w 91"/>
                <a:gd name="T27" fmla="*/ 56 h 59"/>
                <a:gd name="T28" fmla="*/ 36 w 91"/>
                <a:gd name="T29" fmla="*/ 54 h 59"/>
                <a:gd name="T30" fmla="*/ 29 w 91"/>
                <a:gd name="T31" fmla="*/ 51 h 59"/>
                <a:gd name="T32" fmla="*/ 22 w 91"/>
                <a:gd name="T33" fmla="*/ 47 h 59"/>
                <a:gd name="T34" fmla="*/ 16 w 91"/>
                <a:gd name="T35" fmla="*/ 42 h 59"/>
                <a:gd name="T36" fmla="*/ 10 w 91"/>
                <a:gd name="T37" fmla="*/ 38 h 59"/>
                <a:gd name="T38" fmla="*/ 5 w 91"/>
                <a:gd name="T39" fmla="*/ 32 h 59"/>
                <a:gd name="T40" fmla="*/ 0 w 91"/>
                <a:gd name="T41" fmla="*/ 27 h 59"/>
                <a:gd name="T42" fmla="*/ 0 w 91"/>
                <a:gd name="T43" fmla="*/ 20 h 59"/>
                <a:gd name="T44" fmla="*/ 2 w 91"/>
                <a:gd name="T45" fmla="*/ 13 h 59"/>
                <a:gd name="T46" fmla="*/ 5 w 91"/>
                <a:gd name="T47" fmla="*/ 7 h 59"/>
                <a:gd name="T48" fmla="*/ 7 w 91"/>
                <a:gd name="T49" fmla="*/ 0 h 59"/>
                <a:gd name="T50" fmla="*/ 18 w 91"/>
                <a:gd name="T51" fmla="*/ 1 h 59"/>
                <a:gd name="T52" fmla="*/ 28 w 91"/>
                <a:gd name="T53" fmla="*/ 3 h 59"/>
                <a:gd name="T54" fmla="*/ 38 w 91"/>
                <a:gd name="T55" fmla="*/ 5 h 59"/>
                <a:gd name="T56" fmla="*/ 48 w 91"/>
                <a:gd name="T57" fmla="*/ 7 h 59"/>
                <a:gd name="T58" fmla="*/ 58 w 91"/>
                <a:gd name="T59" fmla="*/ 10 h 59"/>
                <a:gd name="T60" fmla="*/ 68 w 91"/>
                <a:gd name="T61" fmla="*/ 14 h 59"/>
                <a:gd name="T62" fmla="*/ 77 w 91"/>
                <a:gd name="T63" fmla="*/ 17 h 59"/>
                <a:gd name="T64" fmla="*/ 87 w 91"/>
                <a:gd name="T65" fmla="*/ 2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1" h="59">
                  <a:moveTo>
                    <a:pt x="87" y="21"/>
                  </a:moveTo>
                  <a:lnTo>
                    <a:pt x="89" y="28"/>
                  </a:lnTo>
                  <a:lnTo>
                    <a:pt x="90" y="34"/>
                  </a:lnTo>
                  <a:lnTo>
                    <a:pt x="91" y="41"/>
                  </a:lnTo>
                  <a:lnTo>
                    <a:pt x="89" y="48"/>
                  </a:lnTo>
                  <a:lnTo>
                    <a:pt x="86" y="53"/>
                  </a:lnTo>
                  <a:lnTo>
                    <a:pt x="82" y="56"/>
                  </a:lnTo>
                  <a:lnTo>
                    <a:pt x="78" y="58"/>
                  </a:lnTo>
                  <a:lnTo>
                    <a:pt x="72" y="59"/>
                  </a:lnTo>
                  <a:lnTo>
                    <a:pt x="67" y="59"/>
                  </a:lnTo>
                  <a:lnTo>
                    <a:pt x="62" y="59"/>
                  </a:lnTo>
                  <a:lnTo>
                    <a:pt x="56" y="58"/>
                  </a:lnTo>
                  <a:lnTo>
                    <a:pt x="52" y="57"/>
                  </a:lnTo>
                  <a:lnTo>
                    <a:pt x="44" y="56"/>
                  </a:lnTo>
                  <a:lnTo>
                    <a:pt x="36" y="54"/>
                  </a:lnTo>
                  <a:lnTo>
                    <a:pt x="29" y="51"/>
                  </a:lnTo>
                  <a:lnTo>
                    <a:pt x="22" y="47"/>
                  </a:lnTo>
                  <a:lnTo>
                    <a:pt x="16" y="42"/>
                  </a:lnTo>
                  <a:lnTo>
                    <a:pt x="10" y="38"/>
                  </a:lnTo>
                  <a:lnTo>
                    <a:pt x="5" y="32"/>
                  </a:lnTo>
                  <a:lnTo>
                    <a:pt x="0" y="27"/>
                  </a:lnTo>
                  <a:lnTo>
                    <a:pt x="0" y="20"/>
                  </a:lnTo>
                  <a:lnTo>
                    <a:pt x="2" y="13"/>
                  </a:lnTo>
                  <a:lnTo>
                    <a:pt x="5" y="7"/>
                  </a:lnTo>
                  <a:lnTo>
                    <a:pt x="7" y="0"/>
                  </a:lnTo>
                  <a:lnTo>
                    <a:pt x="18" y="1"/>
                  </a:lnTo>
                  <a:lnTo>
                    <a:pt x="28" y="3"/>
                  </a:lnTo>
                  <a:lnTo>
                    <a:pt x="38" y="5"/>
                  </a:lnTo>
                  <a:lnTo>
                    <a:pt x="48" y="7"/>
                  </a:lnTo>
                  <a:lnTo>
                    <a:pt x="58" y="10"/>
                  </a:lnTo>
                  <a:lnTo>
                    <a:pt x="68" y="14"/>
                  </a:lnTo>
                  <a:lnTo>
                    <a:pt x="77" y="17"/>
                  </a:lnTo>
                  <a:lnTo>
                    <a:pt x="87" y="21"/>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6" name="Freeform 79"/>
            <p:cNvSpPr>
              <a:spLocks/>
            </p:cNvSpPr>
            <p:nvPr/>
          </p:nvSpPr>
          <p:spPr bwMode="auto">
            <a:xfrm>
              <a:off x="3237" y="3838"/>
              <a:ext cx="157" cy="70"/>
            </a:xfrm>
            <a:custGeom>
              <a:avLst/>
              <a:gdLst>
                <a:gd name="T0" fmla="*/ 121 w 157"/>
                <a:gd name="T1" fmla="*/ 13 h 70"/>
                <a:gd name="T2" fmla="*/ 124 w 157"/>
                <a:gd name="T3" fmla="*/ 19 h 70"/>
                <a:gd name="T4" fmla="*/ 127 w 157"/>
                <a:gd name="T5" fmla="*/ 25 h 70"/>
                <a:gd name="T6" fmla="*/ 130 w 157"/>
                <a:gd name="T7" fmla="*/ 31 h 70"/>
                <a:gd name="T8" fmla="*/ 134 w 157"/>
                <a:gd name="T9" fmla="*/ 37 h 70"/>
                <a:gd name="T10" fmla="*/ 138 w 157"/>
                <a:gd name="T11" fmla="*/ 42 h 70"/>
                <a:gd name="T12" fmla="*/ 144 w 157"/>
                <a:gd name="T13" fmla="*/ 46 h 70"/>
                <a:gd name="T14" fmla="*/ 150 w 157"/>
                <a:gd name="T15" fmla="*/ 50 h 70"/>
                <a:gd name="T16" fmla="*/ 157 w 157"/>
                <a:gd name="T17" fmla="*/ 52 h 70"/>
                <a:gd name="T18" fmla="*/ 148 w 157"/>
                <a:gd name="T19" fmla="*/ 58 h 70"/>
                <a:gd name="T20" fmla="*/ 141 w 157"/>
                <a:gd name="T21" fmla="*/ 58 h 70"/>
                <a:gd name="T22" fmla="*/ 134 w 157"/>
                <a:gd name="T23" fmla="*/ 54 h 70"/>
                <a:gd name="T24" fmla="*/ 128 w 157"/>
                <a:gd name="T25" fmla="*/ 49 h 70"/>
                <a:gd name="T26" fmla="*/ 123 w 157"/>
                <a:gd name="T27" fmla="*/ 43 h 70"/>
                <a:gd name="T28" fmla="*/ 117 w 157"/>
                <a:gd name="T29" fmla="*/ 39 h 70"/>
                <a:gd name="T30" fmla="*/ 112 w 157"/>
                <a:gd name="T31" fmla="*/ 41 h 70"/>
                <a:gd name="T32" fmla="*/ 106 w 157"/>
                <a:gd name="T33" fmla="*/ 47 h 70"/>
                <a:gd name="T34" fmla="*/ 105 w 157"/>
                <a:gd name="T35" fmla="*/ 54 h 70"/>
                <a:gd name="T36" fmla="*/ 103 w 157"/>
                <a:gd name="T37" fmla="*/ 61 h 70"/>
                <a:gd name="T38" fmla="*/ 100 w 157"/>
                <a:gd name="T39" fmla="*/ 67 h 70"/>
                <a:gd name="T40" fmla="*/ 92 w 157"/>
                <a:gd name="T41" fmla="*/ 70 h 70"/>
                <a:gd name="T42" fmla="*/ 87 w 157"/>
                <a:gd name="T43" fmla="*/ 70 h 70"/>
                <a:gd name="T44" fmla="*/ 82 w 157"/>
                <a:gd name="T45" fmla="*/ 69 h 70"/>
                <a:gd name="T46" fmla="*/ 77 w 157"/>
                <a:gd name="T47" fmla="*/ 67 h 70"/>
                <a:gd name="T48" fmla="*/ 73 w 157"/>
                <a:gd name="T49" fmla="*/ 65 h 70"/>
                <a:gd name="T50" fmla="*/ 69 w 157"/>
                <a:gd name="T51" fmla="*/ 64 h 70"/>
                <a:gd name="T52" fmla="*/ 64 w 157"/>
                <a:gd name="T53" fmla="*/ 64 h 70"/>
                <a:gd name="T54" fmla="*/ 59 w 157"/>
                <a:gd name="T55" fmla="*/ 65 h 70"/>
                <a:gd name="T56" fmla="*/ 54 w 157"/>
                <a:gd name="T57" fmla="*/ 68 h 70"/>
                <a:gd name="T58" fmla="*/ 48 w 157"/>
                <a:gd name="T59" fmla="*/ 67 h 70"/>
                <a:gd name="T60" fmla="*/ 42 w 157"/>
                <a:gd name="T61" fmla="*/ 66 h 70"/>
                <a:gd name="T62" fmla="*/ 36 w 157"/>
                <a:gd name="T63" fmla="*/ 64 h 70"/>
                <a:gd name="T64" fmla="*/ 30 w 157"/>
                <a:gd name="T65" fmla="*/ 61 h 70"/>
                <a:gd name="T66" fmla="*/ 24 w 157"/>
                <a:gd name="T67" fmla="*/ 60 h 70"/>
                <a:gd name="T68" fmla="*/ 17 w 157"/>
                <a:gd name="T69" fmla="*/ 59 h 70"/>
                <a:gd name="T70" fmla="*/ 11 w 157"/>
                <a:gd name="T71" fmla="*/ 59 h 70"/>
                <a:gd name="T72" fmla="*/ 4 w 157"/>
                <a:gd name="T73" fmla="*/ 60 h 70"/>
                <a:gd name="T74" fmla="*/ 2 w 157"/>
                <a:gd name="T75" fmla="*/ 59 h 70"/>
                <a:gd name="T76" fmla="*/ 0 w 157"/>
                <a:gd name="T77" fmla="*/ 57 h 70"/>
                <a:gd name="T78" fmla="*/ 0 w 157"/>
                <a:gd name="T79" fmla="*/ 54 h 70"/>
                <a:gd name="T80" fmla="*/ 1 w 157"/>
                <a:gd name="T81" fmla="*/ 52 h 70"/>
                <a:gd name="T82" fmla="*/ 8 w 157"/>
                <a:gd name="T83" fmla="*/ 46 h 70"/>
                <a:gd name="T84" fmla="*/ 16 w 157"/>
                <a:gd name="T85" fmla="*/ 40 h 70"/>
                <a:gd name="T86" fmla="*/ 24 w 157"/>
                <a:gd name="T87" fmla="*/ 35 h 70"/>
                <a:gd name="T88" fmla="*/ 32 w 157"/>
                <a:gd name="T89" fmla="*/ 28 h 70"/>
                <a:gd name="T90" fmla="*/ 38 w 157"/>
                <a:gd name="T91" fmla="*/ 22 h 70"/>
                <a:gd name="T92" fmla="*/ 45 w 157"/>
                <a:gd name="T93" fmla="*/ 15 h 70"/>
                <a:gd name="T94" fmla="*/ 50 w 157"/>
                <a:gd name="T95" fmla="*/ 9 h 70"/>
                <a:gd name="T96" fmla="*/ 54 w 157"/>
                <a:gd name="T97" fmla="*/ 0 h 70"/>
                <a:gd name="T98" fmla="*/ 62 w 157"/>
                <a:gd name="T99" fmla="*/ 3 h 70"/>
                <a:gd name="T100" fmla="*/ 70 w 157"/>
                <a:gd name="T101" fmla="*/ 5 h 70"/>
                <a:gd name="T102" fmla="*/ 79 w 157"/>
                <a:gd name="T103" fmla="*/ 7 h 70"/>
                <a:gd name="T104" fmla="*/ 87 w 157"/>
                <a:gd name="T105" fmla="*/ 9 h 70"/>
                <a:gd name="T106" fmla="*/ 95 w 157"/>
                <a:gd name="T107" fmla="*/ 10 h 70"/>
                <a:gd name="T108" fmla="*/ 104 w 157"/>
                <a:gd name="T109" fmla="*/ 11 h 70"/>
                <a:gd name="T110" fmla="*/ 112 w 157"/>
                <a:gd name="T111" fmla="*/ 12 h 70"/>
                <a:gd name="T112" fmla="*/ 121 w 157"/>
                <a:gd name="T113" fmla="*/ 1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7" h="70">
                  <a:moveTo>
                    <a:pt x="121" y="13"/>
                  </a:moveTo>
                  <a:lnTo>
                    <a:pt x="124" y="19"/>
                  </a:lnTo>
                  <a:lnTo>
                    <a:pt x="127" y="25"/>
                  </a:lnTo>
                  <a:lnTo>
                    <a:pt x="130" y="31"/>
                  </a:lnTo>
                  <a:lnTo>
                    <a:pt x="134" y="37"/>
                  </a:lnTo>
                  <a:lnTo>
                    <a:pt x="138" y="42"/>
                  </a:lnTo>
                  <a:lnTo>
                    <a:pt x="144" y="46"/>
                  </a:lnTo>
                  <a:lnTo>
                    <a:pt x="150" y="50"/>
                  </a:lnTo>
                  <a:lnTo>
                    <a:pt x="157" y="52"/>
                  </a:lnTo>
                  <a:lnTo>
                    <a:pt x="148" y="58"/>
                  </a:lnTo>
                  <a:lnTo>
                    <a:pt x="141" y="58"/>
                  </a:lnTo>
                  <a:lnTo>
                    <a:pt x="134" y="54"/>
                  </a:lnTo>
                  <a:lnTo>
                    <a:pt x="128" y="49"/>
                  </a:lnTo>
                  <a:lnTo>
                    <a:pt x="123" y="43"/>
                  </a:lnTo>
                  <a:lnTo>
                    <a:pt x="117" y="39"/>
                  </a:lnTo>
                  <a:lnTo>
                    <a:pt x="112" y="41"/>
                  </a:lnTo>
                  <a:lnTo>
                    <a:pt x="106" y="47"/>
                  </a:lnTo>
                  <a:lnTo>
                    <a:pt x="105" y="54"/>
                  </a:lnTo>
                  <a:lnTo>
                    <a:pt x="103" y="61"/>
                  </a:lnTo>
                  <a:lnTo>
                    <a:pt x="100" y="67"/>
                  </a:lnTo>
                  <a:lnTo>
                    <a:pt x="92" y="70"/>
                  </a:lnTo>
                  <a:lnTo>
                    <a:pt x="87" y="70"/>
                  </a:lnTo>
                  <a:lnTo>
                    <a:pt x="82" y="69"/>
                  </a:lnTo>
                  <a:lnTo>
                    <a:pt x="77" y="67"/>
                  </a:lnTo>
                  <a:lnTo>
                    <a:pt x="73" y="65"/>
                  </a:lnTo>
                  <a:lnTo>
                    <a:pt x="69" y="64"/>
                  </a:lnTo>
                  <a:lnTo>
                    <a:pt x="64" y="64"/>
                  </a:lnTo>
                  <a:lnTo>
                    <a:pt x="59" y="65"/>
                  </a:lnTo>
                  <a:lnTo>
                    <a:pt x="54" y="68"/>
                  </a:lnTo>
                  <a:lnTo>
                    <a:pt x="48" y="67"/>
                  </a:lnTo>
                  <a:lnTo>
                    <a:pt x="42" y="66"/>
                  </a:lnTo>
                  <a:lnTo>
                    <a:pt x="36" y="64"/>
                  </a:lnTo>
                  <a:lnTo>
                    <a:pt x="30" y="61"/>
                  </a:lnTo>
                  <a:lnTo>
                    <a:pt x="24" y="60"/>
                  </a:lnTo>
                  <a:lnTo>
                    <a:pt x="17" y="59"/>
                  </a:lnTo>
                  <a:lnTo>
                    <a:pt x="11" y="59"/>
                  </a:lnTo>
                  <a:lnTo>
                    <a:pt x="4" y="60"/>
                  </a:lnTo>
                  <a:lnTo>
                    <a:pt x="2" y="59"/>
                  </a:lnTo>
                  <a:lnTo>
                    <a:pt x="0" y="57"/>
                  </a:lnTo>
                  <a:lnTo>
                    <a:pt x="0" y="54"/>
                  </a:lnTo>
                  <a:lnTo>
                    <a:pt x="1" y="52"/>
                  </a:lnTo>
                  <a:lnTo>
                    <a:pt x="8" y="46"/>
                  </a:lnTo>
                  <a:lnTo>
                    <a:pt x="16" y="40"/>
                  </a:lnTo>
                  <a:lnTo>
                    <a:pt x="24" y="35"/>
                  </a:lnTo>
                  <a:lnTo>
                    <a:pt x="32" y="28"/>
                  </a:lnTo>
                  <a:lnTo>
                    <a:pt x="38" y="22"/>
                  </a:lnTo>
                  <a:lnTo>
                    <a:pt x="45" y="15"/>
                  </a:lnTo>
                  <a:lnTo>
                    <a:pt x="50" y="9"/>
                  </a:lnTo>
                  <a:lnTo>
                    <a:pt x="54" y="0"/>
                  </a:lnTo>
                  <a:lnTo>
                    <a:pt x="62" y="3"/>
                  </a:lnTo>
                  <a:lnTo>
                    <a:pt x="70" y="5"/>
                  </a:lnTo>
                  <a:lnTo>
                    <a:pt x="79" y="7"/>
                  </a:lnTo>
                  <a:lnTo>
                    <a:pt x="87" y="9"/>
                  </a:lnTo>
                  <a:lnTo>
                    <a:pt x="95" y="10"/>
                  </a:lnTo>
                  <a:lnTo>
                    <a:pt x="104" y="11"/>
                  </a:lnTo>
                  <a:lnTo>
                    <a:pt x="112" y="12"/>
                  </a:lnTo>
                  <a:lnTo>
                    <a:pt x="121" y="13"/>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7" name="Freeform 80"/>
            <p:cNvSpPr>
              <a:spLocks/>
            </p:cNvSpPr>
            <p:nvPr/>
          </p:nvSpPr>
          <p:spPr bwMode="auto">
            <a:xfrm>
              <a:off x="3443" y="3848"/>
              <a:ext cx="122" cy="85"/>
            </a:xfrm>
            <a:custGeom>
              <a:avLst/>
              <a:gdLst>
                <a:gd name="T0" fmla="*/ 119 w 122"/>
                <a:gd name="T1" fmla="*/ 49 h 85"/>
                <a:gd name="T2" fmla="*/ 115 w 122"/>
                <a:gd name="T3" fmla="*/ 55 h 85"/>
                <a:gd name="T4" fmla="*/ 111 w 122"/>
                <a:gd name="T5" fmla="*/ 60 h 85"/>
                <a:gd name="T6" fmla="*/ 106 w 122"/>
                <a:gd name="T7" fmla="*/ 65 h 85"/>
                <a:gd name="T8" fmla="*/ 102 w 122"/>
                <a:gd name="T9" fmla="*/ 69 h 85"/>
                <a:gd name="T10" fmla="*/ 97 w 122"/>
                <a:gd name="T11" fmla="*/ 73 h 85"/>
                <a:gd name="T12" fmla="*/ 92 w 122"/>
                <a:gd name="T13" fmla="*/ 76 h 85"/>
                <a:gd name="T14" fmla="*/ 86 w 122"/>
                <a:gd name="T15" fmla="*/ 79 h 85"/>
                <a:gd name="T16" fmla="*/ 81 w 122"/>
                <a:gd name="T17" fmla="*/ 81 h 85"/>
                <a:gd name="T18" fmla="*/ 74 w 122"/>
                <a:gd name="T19" fmla="*/ 83 h 85"/>
                <a:gd name="T20" fmla="*/ 67 w 122"/>
                <a:gd name="T21" fmla="*/ 84 h 85"/>
                <a:gd name="T22" fmla="*/ 61 w 122"/>
                <a:gd name="T23" fmla="*/ 85 h 85"/>
                <a:gd name="T24" fmla="*/ 53 w 122"/>
                <a:gd name="T25" fmla="*/ 85 h 85"/>
                <a:gd name="T26" fmla="*/ 45 w 122"/>
                <a:gd name="T27" fmla="*/ 85 h 85"/>
                <a:gd name="T28" fmla="*/ 38 w 122"/>
                <a:gd name="T29" fmla="*/ 84 h 85"/>
                <a:gd name="T30" fmla="*/ 29 w 122"/>
                <a:gd name="T31" fmla="*/ 82 h 85"/>
                <a:gd name="T32" fmla="*/ 20 w 122"/>
                <a:gd name="T33" fmla="*/ 81 h 85"/>
                <a:gd name="T34" fmla="*/ 16 w 122"/>
                <a:gd name="T35" fmla="*/ 78 h 85"/>
                <a:gd name="T36" fmla="*/ 12 w 122"/>
                <a:gd name="T37" fmla="*/ 75 h 85"/>
                <a:gd name="T38" fmla="*/ 9 w 122"/>
                <a:gd name="T39" fmla="*/ 71 h 85"/>
                <a:gd name="T40" fmla="*/ 7 w 122"/>
                <a:gd name="T41" fmla="*/ 67 h 85"/>
                <a:gd name="T42" fmla="*/ 5 w 122"/>
                <a:gd name="T43" fmla="*/ 62 h 85"/>
                <a:gd name="T44" fmla="*/ 4 w 122"/>
                <a:gd name="T45" fmla="*/ 57 h 85"/>
                <a:gd name="T46" fmla="*/ 2 w 122"/>
                <a:gd name="T47" fmla="*/ 52 h 85"/>
                <a:gd name="T48" fmla="*/ 0 w 122"/>
                <a:gd name="T49" fmla="*/ 48 h 85"/>
                <a:gd name="T50" fmla="*/ 2 w 122"/>
                <a:gd name="T51" fmla="*/ 38 h 85"/>
                <a:gd name="T52" fmla="*/ 7 w 122"/>
                <a:gd name="T53" fmla="*/ 30 h 85"/>
                <a:gd name="T54" fmla="*/ 14 w 122"/>
                <a:gd name="T55" fmla="*/ 24 h 85"/>
                <a:gd name="T56" fmla="*/ 23 w 122"/>
                <a:gd name="T57" fmla="*/ 19 h 85"/>
                <a:gd name="T58" fmla="*/ 34 w 122"/>
                <a:gd name="T59" fmla="*/ 15 h 85"/>
                <a:gd name="T60" fmla="*/ 44 w 122"/>
                <a:gd name="T61" fmla="*/ 12 h 85"/>
                <a:gd name="T62" fmla="*/ 54 w 122"/>
                <a:gd name="T63" fmla="*/ 9 h 85"/>
                <a:gd name="T64" fmla="*/ 64 w 122"/>
                <a:gd name="T65" fmla="*/ 5 h 85"/>
                <a:gd name="T66" fmla="*/ 109 w 122"/>
                <a:gd name="T67" fmla="*/ 0 h 85"/>
                <a:gd name="T68" fmla="*/ 116 w 122"/>
                <a:gd name="T69" fmla="*/ 10 h 85"/>
                <a:gd name="T70" fmla="*/ 120 w 122"/>
                <a:gd name="T71" fmla="*/ 23 h 85"/>
                <a:gd name="T72" fmla="*/ 122 w 122"/>
                <a:gd name="T73" fmla="*/ 36 h 85"/>
                <a:gd name="T74" fmla="*/ 119 w 122"/>
                <a:gd name="T75" fmla="*/ 4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2" h="85">
                  <a:moveTo>
                    <a:pt x="119" y="49"/>
                  </a:moveTo>
                  <a:lnTo>
                    <a:pt x="115" y="55"/>
                  </a:lnTo>
                  <a:lnTo>
                    <a:pt x="111" y="60"/>
                  </a:lnTo>
                  <a:lnTo>
                    <a:pt x="106" y="65"/>
                  </a:lnTo>
                  <a:lnTo>
                    <a:pt x="102" y="69"/>
                  </a:lnTo>
                  <a:lnTo>
                    <a:pt x="97" y="73"/>
                  </a:lnTo>
                  <a:lnTo>
                    <a:pt x="92" y="76"/>
                  </a:lnTo>
                  <a:lnTo>
                    <a:pt x="86" y="79"/>
                  </a:lnTo>
                  <a:lnTo>
                    <a:pt x="81" y="81"/>
                  </a:lnTo>
                  <a:lnTo>
                    <a:pt x="74" y="83"/>
                  </a:lnTo>
                  <a:lnTo>
                    <a:pt x="67" y="84"/>
                  </a:lnTo>
                  <a:lnTo>
                    <a:pt x="61" y="85"/>
                  </a:lnTo>
                  <a:lnTo>
                    <a:pt x="53" y="85"/>
                  </a:lnTo>
                  <a:lnTo>
                    <a:pt x="45" y="85"/>
                  </a:lnTo>
                  <a:lnTo>
                    <a:pt x="38" y="84"/>
                  </a:lnTo>
                  <a:lnTo>
                    <a:pt x="29" y="82"/>
                  </a:lnTo>
                  <a:lnTo>
                    <a:pt x="20" y="81"/>
                  </a:lnTo>
                  <a:lnTo>
                    <a:pt x="16" y="78"/>
                  </a:lnTo>
                  <a:lnTo>
                    <a:pt x="12" y="75"/>
                  </a:lnTo>
                  <a:lnTo>
                    <a:pt x="9" y="71"/>
                  </a:lnTo>
                  <a:lnTo>
                    <a:pt x="7" y="67"/>
                  </a:lnTo>
                  <a:lnTo>
                    <a:pt x="5" y="62"/>
                  </a:lnTo>
                  <a:lnTo>
                    <a:pt x="4" y="57"/>
                  </a:lnTo>
                  <a:lnTo>
                    <a:pt x="2" y="52"/>
                  </a:lnTo>
                  <a:lnTo>
                    <a:pt x="0" y="48"/>
                  </a:lnTo>
                  <a:lnTo>
                    <a:pt x="2" y="38"/>
                  </a:lnTo>
                  <a:lnTo>
                    <a:pt x="7" y="30"/>
                  </a:lnTo>
                  <a:lnTo>
                    <a:pt x="14" y="24"/>
                  </a:lnTo>
                  <a:lnTo>
                    <a:pt x="23" y="19"/>
                  </a:lnTo>
                  <a:lnTo>
                    <a:pt x="34" y="15"/>
                  </a:lnTo>
                  <a:lnTo>
                    <a:pt x="44" y="12"/>
                  </a:lnTo>
                  <a:lnTo>
                    <a:pt x="54" y="9"/>
                  </a:lnTo>
                  <a:lnTo>
                    <a:pt x="64" y="5"/>
                  </a:lnTo>
                  <a:lnTo>
                    <a:pt x="109" y="0"/>
                  </a:lnTo>
                  <a:lnTo>
                    <a:pt x="116" y="10"/>
                  </a:lnTo>
                  <a:lnTo>
                    <a:pt x="120" y="23"/>
                  </a:lnTo>
                  <a:lnTo>
                    <a:pt x="122" y="36"/>
                  </a:lnTo>
                  <a:lnTo>
                    <a:pt x="119" y="49"/>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8" name="Freeform 81"/>
            <p:cNvSpPr>
              <a:spLocks/>
            </p:cNvSpPr>
            <p:nvPr/>
          </p:nvSpPr>
          <p:spPr bwMode="auto">
            <a:xfrm>
              <a:off x="4104" y="3867"/>
              <a:ext cx="77" cy="82"/>
            </a:xfrm>
            <a:custGeom>
              <a:avLst/>
              <a:gdLst>
                <a:gd name="T0" fmla="*/ 74 w 77"/>
                <a:gd name="T1" fmla="*/ 10 h 82"/>
                <a:gd name="T2" fmla="*/ 74 w 77"/>
                <a:gd name="T3" fmla="*/ 20 h 82"/>
                <a:gd name="T4" fmla="*/ 75 w 77"/>
                <a:gd name="T5" fmla="*/ 30 h 82"/>
                <a:gd name="T6" fmla="*/ 76 w 77"/>
                <a:gd name="T7" fmla="*/ 40 h 82"/>
                <a:gd name="T8" fmla="*/ 77 w 77"/>
                <a:gd name="T9" fmla="*/ 50 h 82"/>
                <a:gd name="T10" fmla="*/ 76 w 77"/>
                <a:gd name="T11" fmla="*/ 60 h 82"/>
                <a:gd name="T12" fmla="*/ 73 w 77"/>
                <a:gd name="T13" fmla="*/ 68 h 82"/>
                <a:gd name="T14" fmla="*/ 67 w 77"/>
                <a:gd name="T15" fmla="*/ 75 h 82"/>
                <a:gd name="T16" fmla="*/ 57 w 77"/>
                <a:gd name="T17" fmla="*/ 80 h 82"/>
                <a:gd name="T18" fmla="*/ 49 w 77"/>
                <a:gd name="T19" fmla="*/ 81 h 82"/>
                <a:gd name="T20" fmla="*/ 42 w 77"/>
                <a:gd name="T21" fmla="*/ 82 h 82"/>
                <a:gd name="T22" fmla="*/ 34 w 77"/>
                <a:gd name="T23" fmla="*/ 82 h 82"/>
                <a:gd name="T24" fmla="*/ 27 w 77"/>
                <a:gd name="T25" fmla="*/ 80 h 82"/>
                <a:gd name="T26" fmla="*/ 21 w 77"/>
                <a:gd name="T27" fmla="*/ 79 h 82"/>
                <a:gd name="T28" fmla="*/ 14 w 77"/>
                <a:gd name="T29" fmla="*/ 76 h 82"/>
                <a:gd name="T30" fmla="*/ 8 w 77"/>
                <a:gd name="T31" fmla="*/ 72 h 82"/>
                <a:gd name="T32" fmla="*/ 2 w 77"/>
                <a:gd name="T33" fmla="*/ 66 h 82"/>
                <a:gd name="T34" fmla="*/ 2 w 77"/>
                <a:gd name="T35" fmla="*/ 49 h 82"/>
                <a:gd name="T36" fmla="*/ 3 w 77"/>
                <a:gd name="T37" fmla="*/ 32 h 82"/>
                <a:gd name="T38" fmla="*/ 2 w 77"/>
                <a:gd name="T39" fmla="*/ 16 h 82"/>
                <a:gd name="T40" fmla="*/ 0 w 77"/>
                <a:gd name="T41" fmla="*/ 0 h 82"/>
                <a:gd name="T42" fmla="*/ 8 w 77"/>
                <a:gd name="T43" fmla="*/ 2 h 82"/>
                <a:gd name="T44" fmla="*/ 17 w 77"/>
                <a:gd name="T45" fmla="*/ 5 h 82"/>
                <a:gd name="T46" fmla="*/ 24 w 77"/>
                <a:gd name="T47" fmla="*/ 8 h 82"/>
                <a:gd name="T48" fmla="*/ 33 w 77"/>
                <a:gd name="T49" fmla="*/ 11 h 82"/>
                <a:gd name="T50" fmla="*/ 42 w 77"/>
                <a:gd name="T51" fmla="*/ 13 h 82"/>
                <a:gd name="T52" fmla="*/ 51 w 77"/>
                <a:gd name="T53" fmla="*/ 14 h 82"/>
                <a:gd name="T54" fmla="*/ 62 w 77"/>
                <a:gd name="T55" fmla="*/ 13 h 82"/>
                <a:gd name="T56" fmla="*/ 74 w 77"/>
                <a:gd name="T57" fmla="*/ 1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7" h="82">
                  <a:moveTo>
                    <a:pt x="74" y="10"/>
                  </a:moveTo>
                  <a:lnTo>
                    <a:pt x="74" y="20"/>
                  </a:lnTo>
                  <a:lnTo>
                    <a:pt x="75" y="30"/>
                  </a:lnTo>
                  <a:lnTo>
                    <a:pt x="76" y="40"/>
                  </a:lnTo>
                  <a:lnTo>
                    <a:pt x="77" y="50"/>
                  </a:lnTo>
                  <a:lnTo>
                    <a:pt x="76" y="60"/>
                  </a:lnTo>
                  <a:lnTo>
                    <a:pt x="73" y="68"/>
                  </a:lnTo>
                  <a:lnTo>
                    <a:pt x="67" y="75"/>
                  </a:lnTo>
                  <a:lnTo>
                    <a:pt x="57" y="80"/>
                  </a:lnTo>
                  <a:lnTo>
                    <a:pt x="49" y="81"/>
                  </a:lnTo>
                  <a:lnTo>
                    <a:pt x="42" y="82"/>
                  </a:lnTo>
                  <a:lnTo>
                    <a:pt x="34" y="82"/>
                  </a:lnTo>
                  <a:lnTo>
                    <a:pt x="27" y="80"/>
                  </a:lnTo>
                  <a:lnTo>
                    <a:pt x="21" y="79"/>
                  </a:lnTo>
                  <a:lnTo>
                    <a:pt x="14" y="76"/>
                  </a:lnTo>
                  <a:lnTo>
                    <a:pt x="8" y="72"/>
                  </a:lnTo>
                  <a:lnTo>
                    <a:pt x="2" y="66"/>
                  </a:lnTo>
                  <a:lnTo>
                    <a:pt x="2" y="49"/>
                  </a:lnTo>
                  <a:lnTo>
                    <a:pt x="3" y="32"/>
                  </a:lnTo>
                  <a:lnTo>
                    <a:pt x="2" y="16"/>
                  </a:lnTo>
                  <a:lnTo>
                    <a:pt x="0" y="0"/>
                  </a:lnTo>
                  <a:lnTo>
                    <a:pt x="8" y="2"/>
                  </a:lnTo>
                  <a:lnTo>
                    <a:pt x="17" y="5"/>
                  </a:lnTo>
                  <a:lnTo>
                    <a:pt x="24" y="8"/>
                  </a:lnTo>
                  <a:lnTo>
                    <a:pt x="33" y="11"/>
                  </a:lnTo>
                  <a:lnTo>
                    <a:pt x="42" y="13"/>
                  </a:lnTo>
                  <a:lnTo>
                    <a:pt x="51" y="14"/>
                  </a:lnTo>
                  <a:lnTo>
                    <a:pt x="62" y="13"/>
                  </a:lnTo>
                  <a:lnTo>
                    <a:pt x="74" y="10"/>
                  </a:lnTo>
                  <a:close/>
                </a:path>
              </a:pathLst>
            </a:custGeom>
            <a:solidFill>
              <a:srgbClr val="FFFF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138549666"/>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Lesson: Smoking</a:t>
            </a:r>
            <a:endParaRPr lang="en-US" dirty="0"/>
          </a:p>
        </p:txBody>
      </p:sp>
      <p:sp>
        <p:nvSpPr>
          <p:cNvPr id="3" name="Content Placeholder 2"/>
          <p:cNvSpPr>
            <a:spLocks noGrp="1"/>
          </p:cNvSpPr>
          <p:nvPr>
            <p:ph idx="1"/>
          </p:nvPr>
        </p:nvSpPr>
        <p:spPr/>
        <p:txBody>
          <a:bodyPr/>
          <a:lstStyle/>
          <a:p>
            <a:pPr marL="0" indent="0">
              <a:buNone/>
            </a:pPr>
            <a:r>
              <a:rPr lang="en-US" sz="2400" dirty="0">
                <a:solidFill>
                  <a:schemeClr val="accent2"/>
                </a:solidFill>
              </a:rPr>
              <a:t>At the end of this lesson, learners will be able </a:t>
            </a:r>
            <a:r>
              <a:rPr lang="en-US" sz="2400" dirty="0" smtClean="0">
                <a:solidFill>
                  <a:schemeClr val="accent2"/>
                </a:solidFill>
              </a:rPr>
              <a:t>to</a:t>
            </a:r>
          </a:p>
          <a:p>
            <a:r>
              <a:rPr lang="en-US" sz="2400" dirty="0"/>
              <a:t>Recognize the dangers of smoking tobacco, second-hand smoke, and third-hand smoke</a:t>
            </a:r>
          </a:p>
          <a:p>
            <a:r>
              <a:rPr lang="en-US" sz="2400" dirty="0" smtClean="0"/>
              <a:t>Name </a:t>
            </a:r>
            <a:r>
              <a:rPr lang="en-US" sz="2400" dirty="0"/>
              <a:t>five health effects associated with smoking</a:t>
            </a:r>
          </a:p>
          <a:p>
            <a:r>
              <a:rPr lang="en-US" sz="2400" dirty="0" smtClean="0"/>
              <a:t>Describe </a:t>
            </a:r>
            <a:r>
              <a:rPr lang="en-US" sz="2400" dirty="0"/>
              <a:t>the dangers of second-hand smoke</a:t>
            </a:r>
          </a:p>
          <a:p>
            <a:r>
              <a:rPr lang="en-US" sz="2400" dirty="0" smtClean="0"/>
              <a:t>Describe </a:t>
            </a:r>
            <a:r>
              <a:rPr lang="en-US" sz="2400" dirty="0"/>
              <a:t>the dangers of third-hand smoke</a:t>
            </a:r>
          </a:p>
          <a:p>
            <a:r>
              <a:rPr lang="en-US" sz="2400" dirty="0" smtClean="0"/>
              <a:t>List </a:t>
            </a:r>
            <a:r>
              <a:rPr lang="en-US" sz="2400" dirty="0"/>
              <a:t>five reasons to quit smoking</a:t>
            </a:r>
          </a:p>
          <a:p>
            <a:r>
              <a:rPr lang="en-US" sz="2400" dirty="0" smtClean="0"/>
              <a:t>List </a:t>
            </a:r>
            <a:r>
              <a:rPr lang="en-US" sz="2400" dirty="0"/>
              <a:t>five ways to protect their family from exposure to second-hand and third-hand smoke</a:t>
            </a:r>
          </a:p>
          <a:p>
            <a:r>
              <a:rPr lang="en-US" sz="2400" dirty="0" smtClean="0"/>
              <a:t>Identify </a:t>
            </a:r>
            <a:r>
              <a:rPr lang="en-US" sz="2400" dirty="0"/>
              <a:t>three ways to help themselves or a family member quit smoking</a:t>
            </a:r>
          </a:p>
          <a:p>
            <a:endParaRPr lang="en-US" sz="2400" dirty="0"/>
          </a:p>
        </p:txBody>
      </p:sp>
      <p:sp>
        <p:nvSpPr>
          <p:cNvPr id="4" name="Slide Number Placeholder 3"/>
          <p:cNvSpPr>
            <a:spLocks noGrp="1"/>
          </p:cNvSpPr>
          <p:nvPr>
            <p:ph type="sldNum" sz="quarter" idx="12"/>
          </p:nvPr>
        </p:nvSpPr>
        <p:spPr/>
        <p:txBody>
          <a:bodyPr/>
          <a:lstStyle/>
          <a:p>
            <a:pPr>
              <a:defRPr/>
            </a:pPr>
            <a:fld id="{1E977EE2-AE7D-4A3E-A969-7C148C7B1C00}" type="slidenum">
              <a:rPr lang="en-US" smtClean="0"/>
              <a:pPr>
                <a:defRPr/>
              </a:pPr>
              <a:t>45</a:t>
            </a:fld>
            <a:endParaRPr lang="en-US" dirty="0"/>
          </a:p>
        </p:txBody>
      </p:sp>
      <p:pic>
        <p:nvPicPr>
          <p:cNvPr id="3074" name="Picture 2"/>
          <p:cNvPicPr>
            <a:picLocks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543800" y="990600"/>
            <a:ext cx="914400"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21431860"/>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8"/>
          <p:cNvSpPr>
            <a:spLocks/>
          </p:cNvSpPr>
          <p:nvPr/>
        </p:nvSpPr>
        <p:spPr bwMode="auto">
          <a:xfrm>
            <a:off x="6903720" y="4678680"/>
            <a:ext cx="182880" cy="731520"/>
          </a:xfrm>
          <a:custGeom>
            <a:avLst/>
            <a:gdLst>
              <a:gd name="T0" fmla="*/ 0 w 223"/>
              <a:gd name="T1" fmla="*/ 0 h 636"/>
              <a:gd name="T2" fmla="*/ 156 w 223"/>
              <a:gd name="T3" fmla="*/ 636 h 636"/>
              <a:gd name="T4" fmla="*/ 223 w 223"/>
              <a:gd name="T5" fmla="*/ 636 h 636"/>
              <a:gd name="T6" fmla="*/ 113 w 223"/>
              <a:gd name="T7" fmla="*/ 0 h 636"/>
              <a:gd name="T8" fmla="*/ 0 w 223"/>
              <a:gd name="T9" fmla="*/ 0 h 636"/>
            </a:gdLst>
            <a:ahLst/>
            <a:cxnLst>
              <a:cxn ang="0">
                <a:pos x="T0" y="T1"/>
              </a:cxn>
              <a:cxn ang="0">
                <a:pos x="T2" y="T3"/>
              </a:cxn>
              <a:cxn ang="0">
                <a:pos x="T4" y="T5"/>
              </a:cxn>
              <a:cxn ang="0">
                <a:pos x="T6" y="T7"/>
              </a:cxn>
              <a:cxn ang="0">
                <a:pos x="T8" y="T9"/>
              </a:cxn>
            </a:cxnLst>
            <a:rect l="0" t="0" r="r" b="b"/>
            <a:pathLst>
              <a:path w="223" h="636">
                <a:moveTo>
                  <a:pt x="0" y="0"/>
                </a:moveTo>
                <a:lnTo>
                  <a:pt x="156" y="636"/>
                </a:lnTo>
                <a:lnTo>
                  <a:pt x="223" y="636"/>
                </a:lnTo>
                <a:lnTo>
                  <a:pt x="113" y="0"/>
                </a:lnTo>
                <a:lnTo>
                  <a:pt x="0" y="0"/>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6568440" y="5013960"/>
            <a:ext cx="822960" cy="91440"/>
          </a:xfrm>
          <a:custGeom>
            <a:avLst/>
            <a:gdLst>
              <a:gd name="T0" fmla="*/ 10 w 817"/>
              <a:gd name="T1" fmla="*/ 36 h 107"/>
              <a:gd name="T2" fmla="*/ 0 w 817"/>
              <a:gd name="T3" fmla="*/ 107 h 107"/>
              <a:gd name="T4" fmla="*/ 817 w 817"/>
              <a:gd name="T5" fmla="*/ 51 h 107"/>
              <a:gd name="T6" fmla="*/ 791 w 817"/>
              <a:gd name="T7" fmla="*/ 0 h 107"/>
              <a:gd name="T8" fmla="*/ 10 w 817"/>
              <a:gd name="T9" fmla="*/ 36 h 107"/>
            </a:gdLst>
            <a:ahLst/>
            <a:cxnLst>
              <a:cxn ang="0">
                <a:pos x="T0" y="T1"/>
              </a:cxn>
              <a:cxn ang="0">
                <a:pos x="T2" y="T3"/>
              </a:cxn>
              <a:cxn ang="0">
                <a:pos x="T4" y="T5"/>
              </a:cxn>
              <a:cxn ang="0">
                <a:pos x="T6" y="T7"/>
              </a:cxn>
              <a:cxn ang="0">
                <a:pos x="T8" y="T9"/>
              </a:cxn>
            </a:cxnLst>
            <a:rect l="0" t="0" r="r" b="b"/>
            <a:pathLst>
              <a:path w="817" h="107">
                <a:moveTo>
                  <a:pt x="10" y="36"/>
                </a:moveTo>
                <a:lnTo>
                  <a:pt x="0" y="107"/>
                </a:lnTo>
                <a:lnTo>
                  <a:pt x="817" y="51"/>
                </a:lnTo>
                <a:lnTo>
                  <a:pt x="791" y="0"/>
                </a:lnTo>
                <a:lnTo>
                  <a:pt x="10" y="36"/>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10"/>
          <p:cNvSpPr>
            <a:spLocks/>
          </p:cNvSpPr>
          <p:nvPr/>
        </p:nvSpPr>
        <p:spPr bwMode="auto">
          <a:xfrm>
            <a:off x="5029200" y="4267180"/>
            <a:ext cx="3367881" cy="2196887"/>
          </a:xfrm>
          <a:custGeom>
            <a:avLst/>
            <a:gdLst>
              <a:gd name="T0" fmla="*/ 4444 w 4444"/>
              <a:gd name="T1" fmla="*/ 949 h 2321"/>
              <a:gd name="T2" fmla="*/ 2363 w 4444"/>
              <a:gd name="T3" fmla="*/ 0 h 2321"/>
              <a:gd name="T4" fmla="*/ 1501 w 4444"/>
              <a:gd name="T5" fmla="*/ 360 h 2321"/>
              <a:gd name="T6" fmla="*/ 2260 w 4444"/>
              <a:gd name="T7" fmla="*/ 680 h 2321"/>
              <a:gd name="T8" fmla="*/ 2267 w 4444"/>
              <a:gd name="T9" fmla="*/ 606 h 2321"/>
              <a:gd name="T10" fmla="*/ 2791 w 4444"/>
              <a:gd name="T11" fmla="*/ 590 h 2321"/>
              <a:gd name="T12" fmla="*/ 2996 w 4444"/>
              <a:gd name="T13" fmla="*/ 1120 h 2321"/>
              <a:gd name="T14" fmla="*/ 2223 w 4444"/>
              <a:gd name="T15" fmla="*/ 1160 h 2321"/>
              <a:gd name="T16" fmla="*/ 2260 w 4444"/>
              <a:gd name="T17" fmla="*/ 680 h 2321"/>
              <a:gd name="T18" fmla="*/ 1501 w 4444"/>
              <a:gd name="T19" fmla="*/ 360 h 2321"/>
              <a:gd name="T20" fmla="*/ 0 w 4444"/>
              <a:gd name="T21" fmla="*/ 982 h 2321"/>
              <a:gd name="T22" fmla="*/ 513 w 4444"/>
              <a:gd name="T23" fmla="*/ 1002 h 2321"/>
              <a:gd name="T24" fmla="*/ 285 w 4444"/>
              <a:gd name="T25" fmla="*/ 2321 h 2321"/>
              <a:gd name="T26" fmla="*/ 4150 w 4444"/>
              <a:gd name="T27" fmla="*/ 2246 h 2321"/>
              <a:gd name="T28" fmla="*/ 3954 w 4444"/>
              <a:gd name="T29" fmla="*/ 978 h 2321"/>
              <a:gd name="T30" fmla="*/ 4444 w 4444"/>
              <a:gd name="T31" fmla="*/ 949 h 2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44" h="2321">
                <a:moveTo>
                  <a:pt x="4444" y="949"/>
                </a:moveTo>
                <a:lnTo>
                  <a:pt x="2363" y="0"/>
                </a:lnTo>
                <a:lnTo>
                  <a:pt x="1501" y="360"/>
                </a:lnTo>
                <a:lnTo>
                  <a:pt x="2260" y="680"/>
                </a:lnTo>
                <a:lnTo>
                  <a:pt x="2267" y="606"/>
                </a:lnTo>
                <a:lnTo>
                  <a:pt x="2791" y="590"/>
                </a:lnTo>
                <a:lnTo>
                  <a:pt x="2996" y="1120"/>
                </a:lnTo>
                <a:lnTo>
                  <a:pt x="2223" y="1160"/>
                </a:lnTo>
                <a:lnTo>
                  <a:pt x="2260" y="680"/>
                </a:lnTo>
                <a:lnTo>
                  <a:pt x="1501" y="360"/>
                </a:lnTo>
                <a:lnTo>
                  <a:pt x="0" y="982"/>
                </a:lnTo>
                <a:lnTo>
                  <a:pt x="513" y="1002"/>
                </a:lnTo>
                <a:lnTo>
                  <a:pt x="285" y="2321"/>
                </a:lnTo>
                <a:lnTo>
                  <a:pt x="4150" y="2246"/>
                </a:lnTo>
                <a:lnTo>
                  <a:pt x="3954" y="978"/>
                </a:lnTo>
                <a:lnTo>
                  <a:pt x="4444" y="949"/>
                </a:lnTo>
                <a:close/>
              </a:path>
            </a:pathLst>
          </a:custGeom>
          <a:solidFill>
            <a:srgbClr val="BFDD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 name="Title 1"/>
          <p:cNvSpPr>
            <a:spLocks noGrp="1"/>
          </p:cNvSpPr>
          <p:nvPr>
            <p:ph type="title"/>
          </p:nvPr>
        </p:nvSpPr>
        <p:spPr/>
        <p:txBody>
          <a:bodyPr/>
          <a:lstStyle/>
          <a:p>
            <a:r>
              <a:rPr lang="en-US" dirty="0" smtClean="0"/>
              <a:t>Lesson: Advocating for a healthy</a:t>
            </a:r>
            <a:br>
              <a:rPr lang="en-US" dirty="0" smtClean="0"/>
            </a:br>
            <a:r>
              <a:rPr lang="en-US" dirty="0"/>
              <a:t>	</a:t>
            </a:r>
            <a:r>
              <a:rPr lang="en-US" dirty="0" smtClean="0"/>
              <a:t>	home</a:t>
            </a:r>
            <a:endParaRPr lang="en-US" dirty="0"/>
          </a:p>
        </p:txBody>
      </p:sp>
      <p:sp>
        <p:nvSpPr>
          <p:cNvPr id="3" name="Content Placeholder 2"/>
          <p:cNvSpPr>
            <a:spLocks noGrp="1"/>
          </p:cNvSpPr>
          <p:nvPr>
            <p:ph sz="half" idx="1"/>
          </p:nvPr>
        </p:nvSpPr>
        <p:spPr>
          <a:xfrm>
            <a:off x="457200" y="1600200"/>
            <a:ext cx="4038600" cy="4876800"/>
          </a:xfrm>
        </p:spPr>
        <p:txBody>
          <a:bodyPr/>
          <a:lstStyle/>
          <a:p>
            <a:r>
              <a:rPr lang="en-US" sz="2400" dirty="0" smtClean="0"/>
              <a:t>Adults sometimes must </a:t>
            </a:r>
            <a:r>
              <a:rPr lang="en-US" sz="2400" dirty="0"/>
              <a:t>act as </a:t>
            </a:r>
            <a:r>
              <a:rPr lang="en-US" sz="2400" dirty="0" smtClean="0"/>
              <a:t>advocates </a:t>
            </a:r>
            <a:r>
              <a:rPr lang="en-US" sz="2400" dirty="0"/>
              <a:t>for </a:t>
            </a:r>
            <a:r>
              <a:rPr lang="en-US" sz="2400" dirty="0" smtClean="0"/>
              <a:t>family, working with</a:t>
            </a:r>
          </a:p>
          <a:p>
            <a:pPr lvl="1"/>
            <a:r>
              <a:rPr lang="en-US" dirty="0" smtClean="0"/>
              <a:t>Landlords</a:t>
            </a:r>
          </a:p>
          <a:p>
            <a:pPr lvl="1"/>
            <a:r>
              <a:rPr lang="en-US" dirty="0" smtClean="0"/>
              <a:t>State and local health, housing, building, and fire officials</a:t>
            </a:r>
          </a:p>
          <a:p>
            <a:pPr lvl="1"/>
            <a:r>
              <a:rPr lang="en-US" dirty="0" smtClean="0"/>
              <a:t>Nonprofit agencies</a:t>
            </a:r>
          </a:p>
          <a:p>
            <a:pPr lvl="1"/>
            <a:r>
              <a:rPr lang="en-US" dirty="0" smtClean="0"/>
              <a:t>Other residents in the home</a:t>
            </a:r>
          </a:p>
          <a:p>
            <a:pPr lvl="1"/>
            <a:r>
              <a:rPr lang="en-US" dirty="0" smtClean="0"/>
              <a:t>Other </a:t>
            </a:r>
            <a:r>
              <a:rPr lang="en-US" dirty="0"/>
              <a:t>people or </a:t>
            </a:r>
            <a:r>
              <a:rPr lang="en-US" dirty="0" smtClean="0"/>
              <a:t>organizations</a:t>
            </a:r>
            <a:endParaRPr lang="en-US" dirty="0"/>
          </a:p>
        </p:txBody>
      </p:sp>
      <p:sp>
        <p:nvSpPr>
          <p:cNvPr id="6" name="Content Placeholder 5"/>
          <p:cNvSpPr>
            <a:spLocks noGrp="1"/>
          </p:cNvSpPr>
          <p:nvPr>
            <p:ph sz="half" idx="2"/>
          </p:nvPr>
        </p:nvSpPr>
        <p:spPr/>
        <p:txBody>
          <a:bodyPr/>
          <a:lstStyle/>
          <a:p>
            <a:r>
              <a:rPr lang="en-US" sz="2400" dirty="0"/>
              <a:t>If learner is a tenant, advocating </a:t>
            </a:r>
            <a:r>
              <a:rPr lang="en-US" sz="2400" dirty="0" smtClean="0"/>
              <a:t>often </a:t>
            </a:r>
            <a:r>
              <a:rPr lang="en-US" sz="2400" dirty="0"/>
              <a:t>starts with </a:t>
            </a:r>
            <a:r>
              <a:rPr lang="en-US" sz="2400" dirty="0" smtClean="0"/>
              <a:t>landlord</a:t>
            </a:r>
            <a:endParaRPr lang="en-US" sz="2400" dirty="0"/>
          </a:p>
          <a:p>
            <a:pPr lvl="1"/>
            <a:r>
              <a:rPr lang="en-US" dirty="0" smtClean="0"/>
              <a:t>Helpful </a:t>
            </a:r>
            <a:r>
              <a:rPr lang="en-US" dirty="0"/>
              <a:t>for </a:t>
            </a:r>
            <a:r>
              <a:rPr lang="en-US" dirty="0" smtClean="0"/>
              <a:t>learner </a:t>
            </a:r>
            <a:r>
              <a:rPr lang="en-US" dirty="0"/>
              <a:t>to understand </a:t>
            </a:r>
            <a:r>
              <a:rPr lang="en-US" dirty="0" smtClean="0"/>
              <a:t>rights </a:t>
            </a:r>
            <a:r>
              <a:rPr lang="en-US" dirty="0"/>
              <a:t>and responsibilities of both tenants and landlords</a:t>
            </a:r>
          </a:p>
          <a:p>
            <a:endParaRPr lang="en-US" dirty="0"/>
          </a:p>
        </p:txBody>
      </p:sp>
      <p:sp>
        <p:nvSpPr>
          <p:cNvPr id="4" name="Slide Number Placeholder 3"/>
          <p:cNvSpPr>
            <a:spLocks noGrp="1"/>
          </p:cNvSpPr>
          <p:nvPr>
            <p:ph type="sldNum" sz="quarter" idx="12"/>
          </p:nvPr>
        </p:nvSpPr>
        <p:spPr/>
        <p:txBody>
          <a:bodyPr/>
          <a:lstStyle/>
          <a:p>
            <a:pPr>
              <a:defRPr/>
            </a:pPr>
            <a:fld id="{1E977EE2-AE7D-4A3E-A969-7C148C7B1C00}" type="slidenum">
              <a:rPr lang="en-US" smtClean="0"/>
              <a:pPr>
                <a:defRPr/>
              </a:pPr>
              <a:t>46</a:t>
            </a:fld>
            <a:endParaRPr lang="en-US" dirty="0"/>
          </a:p>
        </p:txBody>
      </p:sp>
      <p:grpSp>
        <p:nvGrpSpPr>
          <p:cNvPr id="5" name="Group 7"/>
          <p:cNvGrpSpPr>
            <a:grpSpLocks noChangeAspect="1"/>
          </p:cNvGrpSpPr>
          <p:nvPr/>
        </p:nvGrpSpPr>
        <p:grpSpPr bwMode="auto">
          <a:xfrm>
            <a:off x="5453063" y="5013325"/>
            <a:ext cx="1279525" cy="1439863"/>
            <a:chOff x="3435" y="3158"/>
            <a:chExt cx="806" cy="907"/>
          </a:xfrm>
        </p:grpSpPr>
        <p:sp>
          <p:nvSpPr>
            <p:cNvPr id="7" name="AutoShape 6"/>
            <p:cNvSpPr>
              <a:spLocks noChangeAspect="1" noChangeArrowheads="1" noTextEdit="1"/>
            </p:cNvSpPr>
            <p:nvPr/>
          </p:nvSpPr>
          <p:spPr bwMode="auto">
            <a:xfrm>
              <a:off x="3435" y="3158"/>
              <a:ext cx="806" cy="9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8"/>
            <p:cNvSpPr>
              <a:spLocks/>
            </p:cNvSpPr>
            <p:nvPr/>
          </p:nvSpPr>
          <p:spPr bwMode="auto">
            <a:xfrm>
              <a:off x="4175" y="3662"/>
              <a:ext cx="64" cy="33"/>
            </a:xfrm>
            <a:custGeom>
              <a:avLst/>
              <a:gdLst>
                <a:gd name="T0" fmla="*/ 1 w 64"/>
                <a:gd name="T1" fmla="*/ 7 h 33"/>
                <a:gd name="T2" fmla="*/ 10 w 64"/>
                <a:gd name="T3" fmla="*/ 5 h 33"/>
                <a:gd name="T4" fmla="*/ 24 w 64"/>
                <a:gd name="T5" fmla="*/ 2 h 33"/>
                <a:gd name="T6" fmla="*/ 47 w 64"/>
                <a:gd name="T7" fmla="*/ 0 h 33"/>
                <a:gd name="T8" fmla="*/ 58 w 64"/>
                <a:gd name="T9" fmla="*/ 14 h 33"/>
                <a:gd name="T10" fmla="*/ 64 w 64"/>
                <a:gd name="T11" fmla="*/ 29 h 33"/>
                <a:gd name="T12" fmla="*/ 59 w 64"/>
                <a:gd name="T13" fmla="*/ 31 h 33"/>
                <a:gd name="T14" fmla="*/ 51 w 64"/>
                <a:gd name="T15" fmla="*/ 26 h 33"/>
                <a:gd name="T16" fmla="*/ 46 w 64"/>
                <a:gd name="T17" fmla="*/ 19 h 33"/>
                <a:gd name="T18" fmla="*/ 43 w 64"/>
                <a:gd name="T19" fmla="*/ 23 h 33"/>
                <a:gd name="T20" fmla="*/ 42 w 64"/>
                <a:gd name="T21" fmla="*/ 30 h 33"/>
                <a:gd name="T22" fmla="*/ 37 w 64"/>
                <a:gd name="T23" fmla="*/ 33 h 33"/>
                <a:gd name="T24" fmla="*/ 32 w 64"/>
                <a:gd name="T25" fmla="*/ 26 h 33"/>
                <a:gd name="T26" fmla="*/ 32 w 64"/>
                <a:gd name="T27" fmla="*/ 21 h 33"/>
                <a:gd name="T28" fmla="*/ 28 w 64"/>
                <a:gd name="T29" fmla="*/ 23 h 33"/>
                <a:gd name="T30" fmla="*/ 21 w 64"/>
                <a:gd name="T31" fmla="*/ 33 h 33"/>
                <a:gd name="T32" fmla="*/ 16 w 64"/>
                <a:gd name="T33" fmla="*/ 32 h 33"/>
                <a:gd name="T34" fmla="*/ 20 w 64"/>
                <a:gd name="T35" fmla="*/ 20 h 33"/>
                <a:gd name="T36" fmla="*/ 13 w 64"/>
                <a:gd name="T37" fmla="*/ 23 h 33"/>
                <a:gd name="T38" fmla="*/ 7 w 64"/>
                <a:gd name="T39" fmla="*/ 25 h 33"/>
                <a:gd name="T40" fmla="*/ 5 w 64"/>
                <a:gd name="T41" fmla="*/ 23 h 33"/>
                <a:gd name="T42" fmla="*/ 14 w 64"/>
                <a:gd name="T43" fmla="*/ 13 h 33"/>
                <a:gd name="T44" fmla="*/ 9 w 64"/>
                <a:gd name="T45" fmla="*/ 13 h 33"/>
                <a:gd name="T46" fmla="*/ 0 w 64"/>
                <a:gd name="T47" fmla="*/ 12 h 33"/>
                <a:gd name="T48" fmla="*/ 1 w 64"/>
                <a:gd name="T49" fmla="*/ 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4" h="33">
                  <a:moveTo>
                    <a:pt x="1" y="7"/>
                  </a:moveTo>
                  <a:lnTo>
                    <a:pt x="10" y="5"/>
                  </a:lnTo>
                  <a:lnTo>
                    <a:pt x="24" y="2"/>
                  </a:lnTo>
                  <a:lnTo>
                    <a:pt x="47" y="0"/>
                  </a:lnTo>
                  <a:lnTo>
                    <a:pt x="58" y="14"/>
                  </a:lnTo>
                  <a:lnTo>
                    <a:pt x="64" y="29"/>
                  </a:lnTo>
                  <a:lnTo>
                    <a:pt x="59" y="31"/>
                  </a:lnTo>
                  <a:lnTo>
                    <a:pt x="51" y="26"/>
                  </a:lnTo>
                  <a:lnTo>
                    <a:pt x="46" y="19"/>
                  </a:lnTo>
                  <a:lnTo>
                    <a:pt x="43" y="23"/>
                  </a:lnTo>
                  <a:lnTo>
                    <a:pt x="42" y="30"/>
                  </a:lnTo>
                  <a:lnTo>
                    <a:pt x="37" y="33"/>
                  </a:lnTo>
                  <a:lnTo>
                    <a:pt x="32" y="26"/>
                  </a:lnTo>
                  <a:lnTo>
                    <a:pt x="32" y="21"/>
                  </a:lnTo>
                  <a:lnTo>
                    <a:pt x="28" y="23"/>
                  </a:lnTo>
                  <a:lnTo>
                    <a:pt x="21" y="33"/>
                  </a:lnTo>
                  <a:lnTo>
                    <a:pt x="16" y="32"/>
                  </a:lnTo>
                  <a:lnTo>
                    <a:pt x="20" y="20"/>
                  </a:lnTo>
                  <a:lnTo>
                    <a:pt x="13" y="23"/>
                  </a:lnTo>
                  <a:lnTo>
                    <a:pt x="7" y="25"/>
                  </a:lnTo>
                  <a:lnTo>
                    <a:pt x="5" y="23"/>
                  </a:lnTo>
                  <a:lnTo>
                    <a:pt x="14" y="13"/>
                  </a:lnTo>
                  <a:lnTo>
                    <a:pt x="9" y="13"/>
                  </a:lnTo>
                  <a:lnTo>
                    <a:pt x="0" y="12"/>
                  </a:lnTo>
                  <a:lnTo>
                    <a:pt x="1"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9"/>
            <p:cNvSpPr>
              <a:spLocks/>
            </p:cNvSpPr>
            <p:nvPr/>
          </p:nvSpPr>
          <p:spPr bwMode="auto">
            <a:xfrm>
              <a:off x="4038" y="4036"/>
              <a:ext cx="94" cy="28"/>
            </a:xfrm>
            <a:custGeom>
              <a:avLst/>
              <a:gdLst>
                <a:gd name="T0" fmla="*/ 14 w 94"/>
                <a:gd name="T1" fmla="*/ 1 h 28"/>
                <a:gd name="T2" fmla="*/ 46 w 94"/>
                <a:gd name="T3" fmla="*/ 0 h 28"/>
                <a:gd name="T4" fmla="*/ 63 w 94"/>
                <a:gd name="T5" fmla="*/ 0 h 28"/>
                <a:gd name="T6" fmla="*/ 81 w 94"/>
                <a:gd name="T7" fmla="*/ 5 h 28"/>
                <a:gd name="T8" fmla="*/ 93 w 94"/>
                <a:gd name="T9" fmla="*/ 12 h 28"/>
                <a:gd name="T10" fmla="*/ 94 w 94"/>
                <a:gd name="T11" fmla="*/ 18 h 28"/>
                <a:gd name="T12" fmla="*/ 88 w 94"/>
                <a:gd name="T13" fmla="*/ 24 h 28"/>
                <a:gd name="T14" fmla="*/ 74 w 94"/>
                <a:gd name="T15" fmla="*/ 28 h 28"/>
                <a:gd name="T16" fmla="*/ 57 w 94"/>
                <a:gd name="T17" fmla="*/ 26 h 28"/>
                <a:gd name="T18" fmla="*/ 43 w 94"/>
                <a:gd name="T19" fmla="*/ 21 h 28"/>
                <a:gd name="T20" fmla="*/ 27 w 94"/>
                <a:gd name="T21" fmla="*/ 13 h 28"/>
                <a:gd name="T22" fmla="*/ 20 w 94"/>
                <a:gd name="T23" fmla="*/ 20 h 28"/>
                <a:gd name="T24" fmla="*/ 12 w 94"/>
                <a:gd name="T25" fmla="*/ 24 h 28"/>
                <a:gd name="T26" fmla="*/ 5 w 94"/>
                <a:gd name="T27" fmla="*/ 24 h 28"/>
                <a:gd name="T28" fmla="*/ 0 w 94"/>
                <a:gd name="T29" fmla="*/ 21 h 28"/>
                <a:gd name="T30" fmla="*/ 7 w 94"/>
                <a:gd name="T31" fmla="*/ 12 h 28"/>
                <a:gd name="T32" fmla="*/ 14 w 94"/>
                <a:gd name="T33"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28">
                  <a:moveTo>
                    <a:pt x="14" y="1"/>
                  </a:moveTo>
                  <a:lnTo>
                    <a:pt x="46" y="0"/>
                  </a:lnTo>
                  <a:lnTo>
                    <a:pt x="63" y="0"/>
                  </a:lnTo>
                  <a:lnTo>
                    <a:pt x="81" y="5"/>
                  </a:lnTo>
                  <a:lnTo>
                    <a:pt x="93" y="12"/>
                  </a:lnTo>
                  <a:lnTo>
                    <a:pt x="94" y="18"/>
                  </a:lnTo>
                  <a:lnTo>
                    <a:pt x="88" y="24"/>
                  </a:lnTo>
                  <a:lnTo>
                    <a:pt x="74" y="28"/>
                  </a:lnTo>
                  <a:lnTo>
                    <a:pt x="57" y="26"/>
                  </a:lnTo>
                  <a:lnTo>
                    <a:pt x="43" y="21"/>
                  </a:lnTo>
                  <a:lnTo>
                    <a:pt x="27" y="13"/>
                  </a:lnTo>
                  <a:lnTo>
                    <a:pt x="20" y="20"/>
                  </a:lnTo>
                  <a:lnTo>
                    <a:pt x="12" y="24"/>
                  </a:lnTo>
                  <a:lnTo>
                    <a:pt x="5" y="24"/>
                  </a:lnTo>
                  <a:lnTo>
                    <a:pt x="0" y="21"/>
                  </a:lnTo>
                  <a:lnTo>
                    <a:pt x="7" y="12"/>
                  </a:lnTo>
                  <a:lnTo>
                    <a:pt x="14" y="1"/>
                  </a:lnTo>
                  <a:close/>
                </a:path>
              </a:pathLst>
            </a:custGeom>
            <a:solidFill>
              <a:srgbClr val="E89E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0"/>
            <p:cNvSpPr>
              <a:spLocks/>
            </p:cNvSpPr>
            <p:nvPr/>
          </p:nvSpPr>
          <p:spPr bwMode="auto">
            <a:xfrm>
              <a:off x="3805" y="4028"/>
              <a:ext cx="92" cy="29"/>
            </a:xfrm>
            <a:custGeom>
              <a:avLst/>
              <a:gdLst>
                <a:gd name="T0" fmla="*/ 64 w 92"/>
                <a:gd name="T1" fmla="*/ 3 h 29"/>
                <a:gd name="T2" fmla="*/ 57 w 92"/>
                <a:gd name="T3" fmla="*/ 2 h 29"/>
                <a:gd name="T4" fmla="*/ 41 w 92"/>
                <a:gd name="T5" fmla="*/ 0 h 29"/>
                <a:gd name="T6" fmla="*/ 23 w 92"/>
                <a:gd name="T7" fmla="*/ 2 h 29"/>
                <a:gd name="T8" fmla="*/ 10 w 92"/>
                <a:gd name="T9" fmla="*/ 7 h 29"/>
                <a:gd name="T10" fmla="*/ 1 w 92"/>
                <a:gd name="T11" fmla="*/ 13 h 29"/>
                <a:gd name="T12" fmla="*/ 0 w 92"/>
                <a:gd name="T13" fmla="*/ 20 h 29"/>
                <a:gd name="T14" fmla="*/ 5 w 92"/>
                <a:gd name="T15" fmla="*/ 26 h 29"/>
                <a:gd name="T16" fmla="*/ 14 w 92"/>
                <a:gd name="T17" fmla="*/ 29 h 29"/>
                <a:gd name="T18" fmla="*/ 23 w 92"/>
                <a:gd name="T19" fmla="*/ 29 h 29"/>
                <a:gd name="T20" fmla="*/ 34 w 92"/>
                <a:gd name="T21" fmla="*/ 28 h 29"/>
                <a:gd name="T22" fmla="*/ 46 w 92"/>
                <a:gd name="T23" fmla="*/ 25 h 29"/>
                <a:gd name="T24" fmla="*/ 60 w 92"/>
                <a:gd name="T25" fmla="*/ 19 h 29"/>
                <a:gd name="T26" fmla="*/ 65 w 92"/>
                <a:gd name="T27" fmla="*/ 15 h 29"/>
                <a:gd name="T28" fmla="*/ 73 w 92"/>
                <a:gd name="T29" fmla="*/ 22 h 29"/>
                <a:gd name="T30" fmla="*/ 79 w 92"/>
                <a:gd name="T31" fmla="*/ 26 h 29"/>
                <a:gd name="T32" fmla="*/ 88 w 92"/>
                <a:gd name="T33" fmla="*/ 26 h 29"/>
                <a:gd name="T34" fmla="*/ 92 w 92"/>
                <a:gd name="T35" fmla="*/ 21 h 29"/>
                <a:gd name="T36" fmla="*/ 86 w 92"/>
                <a:gd name="T37" fmla="*/ 2 h 29"/>
                <a:gd name="T38" fmla="*/ 64 w 92"/>
                <a:gd name="T39"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2" h="29">
                  <a:moveTo>
                    <a:pt x="64" y="3"/>
                  </a:moveTo>
                  <a:lnTo>
                    <a:pt x="57" y="2"/>
                  </a:lnTo>
                  <a:lnTo>
                    <a:pt x="41" y="0"/>
                  </a:lnTo>
                  <a:lnTo>
                    <a:pt x="23" y="2"/>
                  </a:lnTo>
                  <a:lnTo>
                    <a:pt x="10" y="7"/>
                  </a:lnTo>
                  <a:lnTo>
                    <a:pt x="1" y="13"/>
                  </a:lnTo>
                  <a:lnTo>
                    <a:pt x="0" y="20"/>
                  </a:lnTo>
                  <a:lnTo>
                    <a:pt x="5" y="26"/>
                  </a:lnTo>
                  <a:lnTo>
                    <a:pt x="14" y="29"/>
                  </a:lnTo>
                  <a:lnTo>
                    <a:pt x="23" y="29"/>
                  </a:lnTo>
                  <a:lnTo>
                    <a:pt x="34" y="28"/>
                  </a:lnTo>
                  <a:lnTo>
                    <a:pt x="46" y="25"/>
                  </a:lnTo>
                  <a:lnTo>
                    <a:pt x="60" y="19"/>
                  </a:lnTo>
                  <a:lnTo>
                    <a:pt x="65" y="15"/>
                  </a:lnTo>
                  <a:lnTo>
                    <a:pt x="73" y="22"/>
                  </a:lnTo>
                  <a:lnTo>
                    <a:pt x="79" y="26"/>
                  </a:lnTo>
                  <a:lnTo>
                    <a:pt x="88" y="26"/>
                  </a:lnTo>
                  <a:lnTo>
                    <a:pt x="92" y="21"/>
                  </a:lnTo>
                  <a:lnTo>
                    <a:pt x="86" y="2"/>
                  </a:lnTo>
                  <a:lnTo>
                    <a:pt x="64" y="3"/>
                  </a:lnTo>
                  <a:close/>
                </a:path>
              </a:pathLst>
            </a:custGeom>
            <a:solidFill>
              <a:srgbClr val="E89E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1"/>
            <p:cNvSpPr>
              <a:spLocks/>
            </p:cNvSpPr>
            <p:nvPr/>
          </p:nvSpPr>
          <p:spPr bwMode="auto">
            <a:xfrm>
              <a:off x="3832" y="3690"/>
              <a:ext cx="253" cy="347"/>
            </a:xfrm>
            <a:custGeom>
              <a:avLst/>
              <a:gdLst>
                <a:gd name="T0" fmla="*/ 37 w 253"/>
                <a:gd name="T1" fmla="*/ 336 h 347"/>
                <a:gd name="T2" fmla="*/ 33 w 253"/>
                <a:gd name="T3" fmla="*/ 323 h 347"/>
                <a:gd name="T4" fmla="*/ 31 w 253"/>
                <a:gd name="T5" fmla="*/ 308 h 347"/>
                <a:gd name="T6" fmla="*/ 29 w 253"/>
                <a:gd name="T7" fmla="*/ 290 h 347"/>
                <a:gd name="T8" fmla="*/ 26 w 253"/>
                <a:gd name="T9" fmla="*/ 268 h 347"/>
                <a:gd name="T10" fmla="*/ 25 w 253"/>
                <a:gd name="T11" fmla="*/ 243 h 347"/>
                <a:gd name="T12" fmla="*/ 24 w 253"/>
                <a:gd name="T13" fmla="*/ 216 h 347"/>
                <a:gd name="T14" fmla="*/ 22 w 253"/>
                <a:gd name="T15" fmla="*/ 192 h 347"/>
                <a:gd name="T16" fmla="*/ 19 w 253"/>
                <a:gd name="T17" fmla="*/ 164 h 347"/>
                <a:gd name="T18" fmla="*/ 18 w 253"/>
                <a:gd name="T19" fmla="*/ 145 h 347"/>
                <a:gd name="T20" fmla="*/ 17 w 253"/>
                <a:gd name="T21" fmla="*/ 122 h 347"/>
                <a:gd name="T22" fmla="*/ 16 w 253"/>
                <a:gd name="T23" fmla="*/ 108 h 347"/>
                <a:gd name="T24" fmla="*/ 14 w 253"/>
                <a:gd name="T25" fmla="*/ 97 h 347"/>
                <a:gd name="T26" fmla="*/ 13 w 253"/>
                <a:gd name="T27" fmla="*/ 83 h 347"/>
                <a:gd name="T28" fmla="*/ 10 w 253"/>
                <a:gd name="T29" fmla="*/ 69 h 347"/>
                <a:gd name="T30" fmla="*/ 3 w 253"/>
                <a:gd name="T31" fmla="*/ 41 h 347"/>
                <a:gd name="T32" fmla="*/ 0 w 253"/>
                <a:gd name="T33" fmla="*/ 27 h 347"/>
                <a:gd name="T34" fmla="*/ 23 w 253"/>
                <a:gd name="T35" fmla="*/ 0 h 347"/>
                <a:gd name="T36" fmla="*/ 232 w 253"/>
                <a:gd name="T37" fmla="*/ 7 h 347"/>
                <a:gd name="T38" fmla="*/ 243 w 253"/>
                <a:gd name="T39" fmla="*/ 21 h 347"/>
                <a:gd name="T40" fmla="*/ 245 w 253"/>
                <a:gd name="T41" fmla="*/ 28 h 347"/>
                <a:gd name="T42" fmla="*/ 248 w 253"/>
                <a:gd name="T43" fmla="*/ 56 h 347"/>
                <a:gd name="T44" fmla="*/ 250 w 253"/>
                <a:gd name="T45" fmla="*/ 99 h 347"/>
                <a:gd name="T46" fmla="*/ 251 w 253"/>
                <a:gd name="T47" fmla="*/ 155 h 347"/>
                <a:gd name="T48" fmla="*/ 253 w 253"/>
                <a:gd name="T49" fmla="*/ 195 h 347"/>
                <a:gd name="T50" fmla="*/ 252 w 253"/>
                <a:gd name="T51" fmla="*/ 238 h 347"/>
                <a:gd name="T52" fmla="*/ 252 w 253"/>
                <a:gd name="T53" fmla="*/ 296 h 347"/>
                <a:gd name="T54" fmla="*/ 251 w 253"/>
                <a:gd name="T55" fmla="*/ 347 h 347"/>
                <a:gd name="T56" fmla="*/ 224 w 253"/>
                <a:gd name="T57" fmla="*/ 347 h 347"/>
                <a:gd name="T58" fmla="*/ 223 w 253"/>
                <a:gd name="T59" fmla="*/ 290 h 347"/>
                <a:gd name="T60" fmla="*/ 224 w 253"/>
                <a:gd name="T61" fmla="*/ 236 h 347"/>
                <a:gd name="T62" fmla="*/ 221 w 253"/>
                <a:gd name="T63" fmla="*/ 179 h 347"/>
                <a:gd name="T64" fmla="*/ 219 w 253"/>
                <a:gd name="T65" fmla="*/ 133 h 347"/>
                <a:gd name="T66" fmla="*/ 218 w 253"/>
                <a:gd name="T67" fmla="*/ 110 h 347"/>
                <a:gd name="T68" fmla="*/ 213 w 253"/>
                <a:gd name="T69" fmla="*/ 94 h 347"/>
                <a:gd name="T70" fmla="*/ 207 w 253"/>
                <a:gd name="T71" fmla="*/ 91 h 347"/>
                <a:gd name="T72" fmla="*/ 174 w 253"/>
                <a:gd name="T73" fmla="*/ 86 h 347"/>
                <a:gd name="T74" fmla="*/ 141 w 253"/>
                <a:gd name="T75" fmla="*/ 85 h 347"/>
                <a:gd name="T76" fmla="*/ 108 w 253"/>
                <a:gd name="T77" fmla="*/ 86 h 347"/>
                <a:gd name="T78" fmla="*/ 77 w 253"/>
                <a:gd name="T79" fmla="*/ 91 h 347"/>
                <a:gd name="T80" fmla="*/ 65 w 253"/>
                <a:gd name="T81" fmla="*/ 97 h 347"/>
                <a:gd name="T82" fmla="*/ 63 w 253"/>
                <a:gd name="T83" fmla="*/ 103 h 347"/>
                <a:gd name="T84" fmla="*/ 58 w 253"/>
                <a:gd name="T85" fmla="*/ 140 h 347"/>
                <a:gd name="T86" fmla="*/ 56 w 253"/>
                <a:gd name="T87" fmla="*/ 192 h 347"/>
                <a:gd name="T88" fmla="*/ 56 w 253"/>
                <a:gd name="T89" fmla="*/ 231 h 347"/>
                <a:gd name="T90" fmla="*/ 56 w 253"/>
                <a:gd name="T91" fmla="*/ 300 h 347"/>
                <a:gd name="T92" fmla="*/ 59 w 253"/>
                <a:gd name="T93" fmla="*/ 337 h 347"/>
                <a:gd name="T94" fmla="*/ 59 w 253"/>
                <a:gd name="T95" fmla="*/ 340 h 347"/>
                <a:gd name="T96" fmla="*/ 38 w 253"/>
                <a:gd name="T97" fmla="*/ 342 h 347"/>
                <a:gd name="T98" fmla="*/ 37 w 253"/>
                <a:gd name="T99" fmla="*/ 336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3" h="347">
                  <a:moveTo>
                    <a:pt x="37" y="336"/>
                  </a:moveTo>
                  <a:lnTo>
                    <a:pt x="33" y="323"/>
                  </a:lnTo>
                  <a:lnTo>
                    <a:pt x="31" y="308"/>
                  </a:lnTo>
                  <a:lnTo>
                    <a:pt x="29" y="290"/>
                  </a:lnTo>
                  <a:lnTo>
                    <a:pt x="26" y="268"/>
                  </a:lnTo>
                  <a:lnTo>
                    <a:pt x="25" y="243"/>
                  </a:lnTo>
                  <a:lnTo>
                    <a:pt x="24" y="216"/>
                  </a:lnTo>
                  <a:lnTo>
                    <a:pt x="22" y="192"/>
                  </a:lnTo>
                  <a:lnTo>
                    <a:pt x="19" y="164"/>
                  </a:lnTo>
                  <a:lnTo>
                    <a:pt x="18" y="145"/>
                  </a:lnTo>
                  <a:lnTo>
                    <a:pt x="17" y="122"/>
                  </a:lnTo>
                  <a:lnTo>
                    <a:pt x="16" y="108"/>
                  </a:lnTo>
                  <a:lnTo>
                    <a:pt x="14" y="97"/>
                  </a:lnTo>
                  <a:lnTo>
                    <a:pt x="13" y="83"/>
                  </a:lnTo>
                  <a:lnTo>
                    <a:pt x="10" y="69"/>
                  </a:lnTo>
                  <a:lnTo>
                    <a:pt x="3" y="41"/>
                  </a:lnTo>
                  <a:lnTo>
                    <a:pt x="0" y="27"/>
                  </a:lnTo>
                  <a:lnTo>
                    <a:pt x="23" y="0"/>
                  </a:lnTo>
                  <a:lnTo>
                    <a:pt x="232" y="7"/>
                  </a:lnTo>
                  <a:lnTo>
                    <a:pt x="243" y="21"/>
                  </a:lnTo>
                  <a:lnTo>
                    <a:pt x="245" y="28"/>
                  </a:lnTo>
                  <a:lnTo>
                    <a:pt x="248" y="56"/>
                  </a:lnTo>
                  <a:lnTo>
                    <a:pt x="250" y="99"/>
                  </a:lnTo>
                  <a:lnTo>
                    <a:pt x="251" y="155"/>
                  </a:lnTo>
                  <a:lnTo>
                    <a:pt x="253" y="195"/>
                  </a:lnTo>
                  <a:lnTo>
                    <a:pt x="252" y="238"/>
                  </a:lnTo>
                  <a:lnTo>
                    <a:pt x="252" y="296"/>
                  </a:lnTo>
                  <a:lnTo>
                    <a:pt x="251" y="347"/>
                  </a:lnTo>
                  <a:lnTo>
                    <a:pt x="224" y="347"/>
                  </a:lnTo>
                  <a:lnTo>
                    <a:pt x="223" y="290"/>
                  </a:lnTo>
                  <a:lnTo>
                    <a:pt x="224" y="236"/>
                  </a:lnTo>
                  <a:lnTo>
                    <a:pt x="221" y="179"/>
                  </a:lnTo>
                  <a:lnTo>
                    <a:pt x="219" y="133"/>
                  </a:lnTo>
                  <a:lnTo>
                    <a:pt x="218" y="110"/>
                  </a:lnTo>
                  <a:lnTo>
                    <a:pt x="213" y="94"/>
                  </a:lnTo>
                  <a:lnTo>
                    <a:pt x="207" y="91"/>
                  </a:lnTo>
                  <a:lnTo>
                    <a:pt x="174" y="86"/>
                  </a:lnTo>
                  <a:lnTo>
                    <a:pt x="141" y="85"/>
                  </a:lnTo>
                  <a:lnTo>
                    <a:pt x="108" y="86"/>
                  </a:lnTo>
                  <a:lnTo>
                    <a:pt x="77" y="91"/>
                  </a:lnTo>
                  <a:lnTo>
                    <a:pt x="65" y="97"/>
                  </a:lnTo>
                  <a:lnTo>
                    <a:pt x="63" y="103"/>
                  </a:lnTo>
                  <a:lnTo>
                    <a:pt x="58" y="140"/>
                  </a:lnTo>
                  <a:lnTo>
                    <a:pt x="56" y="192"/>
                  </a:lnTo>
                  <a:lnTo>
                    <a:pt x="56" y="231"/>
                  </a:lnTo>
                  <a:lnTo>
                    <a:pt x="56" y="300"/>
                  </a:lnTo>
                  <a:lnTo>
                    <a:pt x="59" y="337"/>
                  </a:lnTo>
                  <a:lnTo>
                    <a:pt x="59" y="340"/>
                  </a:lnTo>
                  <a:lnTo>
                    <a:pt x="38" y="342"/>
                  </a:lnTo>
                  <a:lnTo>
                    <a:pt x="37" y="336"/>
                  </a:lnTo>
                  <a:close/>
                </a:path>
              </a:pathLst>
            </a:custGeom>
            <a:solidFill>
              <a:schemeClr val="accent5">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2"/>
            <p:cNvSpPr>
              <a:spLocks/>
            </p:cNvSpPr>
            <p:nvPr/>
          </p:nvSpPr>
          <p:spPr bwMode="auto">
            <a:xfrm>
              <a:off x="3873" y="3159"/>
              <a:ext cx="208" cy="244"/>
            </a:xfrm>
            <a:custGeom>
              <a:avLst/>
              <a:gdLst>
                <a:gd name="T0" fmla="*/ 13 w 208"/>
                <a:gd name="T1" fmla="*/ 160 h 244"/>
                <a:gd name="T2" fmla="*/ 9 w 208"/>
                <a:gd name="T3" fmla="*/ 154 h 244"/>
                <a:gd name="T4" fmla="*/ 6 w 208"/>
                <a:gd name="T5" fmla="*/ 144 h 244"/>
                <a:gd name="T6" fmla="*/ 5 w 208"/>
                <a:gd name="T7" fmla="*/ 135 h 244"/>
                <a:gd name="T8" fmla="*/ 5 w 208"/>
                <a:gd name="T9" fmla="*/ 124 h 244"/>
                <a:gd name="T10" fmla="*/ 6 w 208"/>
                <a:gd name="T11" fmla="*/ 112 h 244"/>
                <a:gd name="T12" fmla="*/ 6 w 208"/>
                <a:gd name="T13" fmla="*/ 100 h 244"/>
                <a:gd name="T14" fmla="*/ 6 w 208"/>
                <a:gd name="T15" fmla="*/ 91 h 244"/>
                <a:gd name="T16" fmla="*/ 3 w 208"/>
                <a:gd name="T17" fmla="*/ 78 h 244"/>
                <a:gd name="T18" fmla="*/ 1 w 208"/>
                <a:gd name="T19" fmla="*/ 69 h 244"/>
                <a:gd name="T20" fmla="*/ 0 w 208"/>
                <a:gd name="T21" fmla="*/ 56 h 244"/>
                <a:gd name="T22" fmla="*/ 9 w 208"/>
                <a:gd name="T23" fmla="*/ 42 h 244"/>
                <a:gd name="T24" fmla="*/ 21 w 208"/>
                <a:gd name="T25" fmla="*/ 29 h 244"/>
                <a:gd name="T26" fmla="*/ 38 w 208"/>
                <a:gd name="T27" fmla="*/ 18 h 244"/>
                <a:gd name="T28" fmla="*/ 57 w 208"/>
                <a:gd name="T29" fmla="*/ 10 h 244"/>
                <a:gd name="T30" fmla="*/ 85 w 208"/>
                <a:gd name="T31" fmla="*/ 4 h 244"/>
                <a:gd name="T32" fmla="*/ 109 w 208"/>
                <a:gd name="T33" fmla="*/ 2 h 244"/>
                <a:gd name="T34" fmla="*/ 127 w 208"/>
                <a:gd name="T35" fmla="*/ 0 h 244"/>
                <a:gd name="T36" fmla="*/ 146 w 208"/>
                <a:gd name="T37" fmla="*/ 1 h 244"/>
                <a:gd name="T38" fmla="*/ 163 w 208"/>
                <a:gd name="T39" fmla="*/ 6 h 244"/>
                <a:gd name="T40" fmla="*/ 177 w 208"/>
                <a:gd name="T41" fmla="*/ 14 h 244"/>
                <a:gd name="T42" fmla="*/ 191 w 208"/>
                <a:gd name="T43" fmla="*/ 29 h 244"/>
                <a:gd name="T44" fmla="*/ 200 w 208"/>
                <a:gd name="T45" fmla="*/ 47 h 244"/>
                <a:gd name="T46" fmla="*/ 205 w 208"/>
                <a:gd name="T47" fmla="*/ 67 h 244"/>
                <a:gd name="T48" fmla="*/ 208 w 208"/>
                <a:gd name="T49" fmla="*/ 88 h 244"/>
                <a:gd name="T50" fmla="*/ 206 w 208"/>
                <a:gd name="T51" fmla="*/ 106 h 244"/>
                <a:gd name="T52" fmla="*/ 201 w 208"/>
                <a:gd name="T53" fmla="*/ 120 h 244"/>
                <a:gd name="T54" fmla="*/ 195 w 208"/>
                <a:gd name="T55" fmla="*/ 134 h 244"/>
                <a:gd name="T56" fmla="*/ 182 w 208"/>
                <a:gd name="T57" fmla="*/ 147 h 244"/>
                <a:gd name="T58" fmla="*/ 165 w 208"/>
                <a:gd name="T59" fmla="*/ 159 h 244"/>
                <a:gd name="T60" fmla="*/ 148 w 208"/>
                <a:gd name="T61" fmla="*/ 169 h 244"/>
                <a:gd name="T62" fmla="*/ 127 w 208"/>
                <a:gd name="T63" fmla="*/ 181 h 244"/>
                <a:gd name="T64" fmla="*/ 117 w 208"/>
                <a:gd name="T65" fmla="*/ 185 h 244"/>
                <a:gd name="T66" fmla="*/ 109 w 208"/>
                <a:gd name="T67" fmla="*/ 193 h 244"/>
                <a:gd name="T68" fmla="*/ 106 w 208"/>
                <a:gd name="T69" fmla="*/ 199 h 244"/>
                <a:gd name="T70" fmla="*/ 105 w 208"/>
                <a:gd name="T71" fmla="*/ 207 h 244"/>
                <a:gd name="T72" fmla="*/ 107 w 208"/>
                <a:gd name="T73" fmla="*/ 214 h 244"/>
                <a:gd name="T74" fmla="*/ 112 w 208"/>
                <a:gd name="T75" fmla="*/ 222 h 244"/>
                <a:gd name="T76" fmla="*/ 124 w 208"/>
                <a:gd name="T77" fmla="*/ 237 h 244"/>
                <a:gd name="T78" fmla="*/ 41 w 208"/>
                <a:gd name="T79" fmla="*/ 244 h 244"/>
                <a:gd name="T80" fmla="*/ 47 w 208"/>
                <a:gd name="T81" fmla="*/ 234 h 244"/>
                <a:gd name="T82" fmla="*/ 53 w 208"/>
                <a:gd name="T83" fmla="*/ 230 h 244"/>
                <a:gd name="T84" fmla="*/ 61 w 208"/>
                <a:gd name="T85" fmla="*/ 224 h 244"/>
                <a:gd name="T86" fmla="*/ 64 w 208"/>
                <a:gd name="T87" fmla="*/ 217 h 244"/>
                <a:gd name="T88" fmla="*/ 66 w 208"/>
                <a:gd name="T89" fmla="*/ 208 h 244"/>
                <a:gd name="T90" fmla="*/ 61 w 208"/>
                <a:gd name="T91" fmla="*/ 201 h 244"/>
                <a:gd name="T92" fmla="*/ 53 w 208"/>
                <a:gd name="T93" fmla="*/ 194 h 244"/>
                <a:gd name="T94" fmla="*/ 40 w 208"/>
                <a:gd name="T95" fmla="*/ 185 h 244"/>
                <a:gd name="T96" fmla="*/ 26 w 208"/>
                <a:gd name="T97" fmla="*/ 174 h 244"/>
                <a:gd name="T98" fmla="*/ 13 w 208"/>
                <a:gd name="T99" fmla="*/ 16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8" h="244">
                  <a:moveTo>
                    <a:pt x="13" y="160"/>
                  </a:moveTo>
                  <a:lnTo>
                    <a:pt x="9" y="154"/>
                  </a:lnTo>
                  <a:lnTo>
                    <a:pt x="6" y="144"/>
                  </a:lnTo>
                  <a:lnTo>
                    <a:pt x="5" y="135"/>
                  </a:lnTo>
                  <a:lnTo>
                    <a:pt x="5" y="124"/>
                  </a:lnTo>
                  <a:lnTo>
                    <a:pt x="6" y="112"/>
                  </a:lnTo>
                  <a:lnTo>
                    <a:pt x="6" y="100"/>
                  </a:lnTo>
                  <a:lnTo>
                    <a:pt x="6" y="91"/>
                  </a:lnTo>
                  <a:lnTo>
                    <a:pt x="3" y="78"/>
                  </a:lnTo>
                  <a:lnTo>
                    <a:pt x="1" y="69"/>
                  </a:lnTo>
                  <a:lnTo>
                    <a:pt x="0" y="56"/>
                  </a:lnTo>
                  <a:lnTo>
                    <a:pt x="9" y="42"/>
                  </a:lnTo>
                  <a:lnTo>
                    <a:pt x="21" y="29"/>
                  </a:lnTo>
                  <a:lnTo>
                    <a:pt x="38" y="18"/>
                  </a:lnTo>
                  <a:lnTo>
                    <a:pt x="57" y="10"/>
                  </a:lnTo>
                  <a:lnTo>
                    <a:pt x="85" y="4"/>
                  </a:lnTo>
                  <a:lnTo>
                    <a:pt x="109" y="2"/>
                  </a:lnTo>
                  <a:lnTo>
                    <a:pt x="127" y="0"/>
                  </a:lnTo>
                  <a:lnTo>
                    <a:pt x="146" y="1"/>
                  </a:lnTo>
                  <a:lnTo>
                    <a:pt x="163" y="6"/>
                  </a:lnTo>
                  <a:lnTo>
                    <a:pt x="177" y="14"/>
                  </a:lnTo>
                  <a:lnTo>
                    <a:pt x="191" y="29"/>
                  </a:lnTo>
                  <a:lnTo>
                    <a:pt x="200" y="47"/>
                  </a:lnTo>
                  <a:lnTo>
                    <a:pt x="205" y="67"/>
                  </a:lnTo>
                  <a:lnTo>
                    <a:pt x="208" y="88"/>
                  </a:lnTo>
                  <a:lnTo>
                    <a:pt x="206" y="106"/>
                  </a:lnTo>
                  <a:lnTo>
                    <a:pt x="201" y="120"/>
                  </a:lnTo>
                  <a:lnTo>
                    <a:pt x="195" y="134"/>
                  </a:lnTo>
                  <a:lnTo>
                    <a:pt x="182" y="147"/>
                  </a:lnTo>
                  <a:lnTo>
                    <a:pt x="165" y="159"/>
                  </a:lnTo>
                  <a:lnTo>
                    <a:pt x="148" y="169"/>
                  </a:lnTo>
                  <a:lnTo>
                    <a:pt x="127" y="181"/>
                  </a:lnTo>
                  <a:lnTo>
                    <a:pt x="117" y="185"/>
                  </a:lnTo>
                  <a:lnTo>
                    <a:pt x="109" y="193"/>
                  </a:lnTo>
                  <a:lnTo>
                    <a:pt x="106" y="199"/>
                  </a:lnTo>
                  <a:lnTo>
                    <a:pt x="105" y="207"/>
                  </a:lnTo>
                  <a:lnTo>
                    <a:pt x="107" y="214"/>
                  </a:lnTo>
                  <a:lnTo>
                    <a:pt x="112" y="222"/>
                  </a:lnTo>
                  <a:lnTo>
                    <a:pt x="124" y="237"/>
                  </a:lnTo>
                  <a:lnTo>
                    <a:pt x="41" y="244"/>
                  </a:lnTo>
                  <a:lnTo>
                    <a:pt x="47" y="234"/>
                  </a:lnTo>
                  <a:lnTo>
                    <a:pt x="53" y="230"/>
                  </a:lnTo>
                  <a:lnTo>
                    <a:pt x="61" y="224"/>
                  </a:lnTo>
                  <a:lnTo>
                    <a:pt x="64" y="217"/>
                  </a:lnTo>
                  <a:lnTo>
                    <a:pt x="66" y="208"/>
                  </a:lnTo>
                  <a:lnTo>
                    <a:pt x="61" y="201"/>
                  </a:lnTo>
                  <a:lnTo>
                    <a:pt x="53" y="194"/>
                  </a:lnTo>
                  <a:lnTo>
                    <a:pt x="40" y="185"/>
                  </a:lnTo>
                  <a:lnTo>
                    <a:pt x="26" y="174"/>
                  </a:lnTo>
                  <a:lnTo>
                    <a:pt x="13" y="160"/>
                  </a:lnTo>
                  <a:close/>
                </a:path>
              </a:pathLst>
            </a:custGeom>
            <a:solidFill>
              <a:srgbClr val="C873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3"/>
            <p:cNvSpPr>
              <a:spLocks/>
            </p:cNvSpPr>
            <p:nvPr/>
          </p:nvSpPr>
          <p:spPr bwMode="auto">
            <a:xfrm>
              <a:off x="3982" y="3160"/>
              <a:ext cx="98" cy="68"/>
            </a:xfrm>
            <a:custGeom>
              <a:avLst/>
              <a:gdLst>
                <a:gd name="T0" fmla="*/ 0 w 98"/>
                <a:gd name="T1" fmla="*/ 1 h 68"/>
                <a:gd name="T2" fmla="*/ 0 w 98"/>
                <a:gd name="T3" fmla="*/ 6 h 68"/>
                <a:gd name="T4" fmla="*/ 7 w 98"/>
                <a:gd name="T5" fmla="*/ 15 h 68"/>
                <a:gd name="T6" fmla="*/ 14 w 98"/>
                <a:gd name="T7" fmla="*/ 23 h 68"/>
                <a:gd name="T8" fmla="*/ 25 w 98"/>
                <a:gd name="T9" fmla="*/ 33 h 68"/>
                <a:gd name="T10" fmla="*/ 36 w 98"/>
                <a:gd name="T11" fmla="*/ 41 h 68"/>
                <a:gd name="T12" fmla="*/ 49 w 98"/>
                <a:gd name="T13" fmla="*/ 50 h 68"/>
                <a:gd name="T14" fmla="*/ 63 w 98"/>
                <a:gd name="T15" fmla="*/ 57 h 68"/>
                <a:gd name="T16" fmla="*/ 80 w 98"/>
                <a:gd name="T17" fmla="*/ 65 h 68"/>
                <a:gd name="T18" fmla="*/ 95 w 98"/>
                <a:gd name="T19" fmla="*/ 68 h 68"/>
                <a:gd name="T20" fmla="*/ 98 w 98"/>
                <a:gd name="T21" fmla="*/ 68 h 68"/>
                <a:gd name="T22" fmla="*/ 95 w 98"/>
                <a:gd name="T23" fmla="*/ 60 h 68"/>
                <a:gd name="T24" fmla="*/ 94 w 98"/>
                <a:gd name="T25" fmla="*/ 51 h 68"/>
                <a:gd name="T26" fmla="*/ 91 w 98"/>
                <a:gd name="T27" fmla="*/ 44 h 68"/>
                <a:gd name="T28" fmla="*/ 89 w 98"/>
                <a:gd name="T29" fmla="*/ 39 h 68"/>
                <a:gd name="T30" fmla="*/ 85 w 98"/>
                <a:gd name="T31" fmla="*/ 32 h 68"/>
                <a:gd name="T32" fmla="*/ 80 w 98"/>
                <a:gd name="T33" fmla="*/ 26 h 68"/>
                <a:gd name="T34" fmla="*/ 75 w 98"/>
                <a:gd name="T35" fmla="*/ 19 h 68"/>
                <a:gd name="T36" fmla="*/ 68 w 98"/>
                <a:gd name="T37" fmla="*/ 13 h 68"/>
                <a:gd name="T38" fmla="*/ 59 w 98"/>
                <a:gd name="T39" fmla="*/ 8 h 68"/>
                <a:gd name="T40" fmla="*/ 51 w 98"/>
                <a:gd name="T41" fmla="*/ 4 h 68"/>
                <a:gd name="T42" fmla="*/ 42 w 98"/>
                <a:gd name="T43" fmla="*/ 2 h 68"/>
                <a:gd name="T44" fmla="*/ 31 w 98"/>
                <a:gd name="T45" fmla="*/ 0 h 68"/>
                <a:gd name="T46" fmla="*/ 20 w 98"/>
                <a:gd name="T47" fmla="*/ 0 h 68"/>
                <a:gd name="T48" fmla="*/ 8 w 98"/>
                <a:gd name="T49" fmla="*/ 0 h 68"/>
                <a:gd name="T50" fmla="*/ 0 w 98"/>
                <a:gd name="T51"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 h="68">
                  <a:moveTo>
                    <a:pt x="0" y="1"/>
                  </a:moveTo>
                  <a:lnTo>
                    <a:pt x="0" y="6"/>
                  </a:lnTo>
                  <a:lnTo>
                    <a:pt x="7" y="15"/>
                  </a:lnTo>
                  <a:lnTo>
                    <a:pt x="14" y="23"/>
                  </a:lnTo>
                  <a:lnTo>
                    <a:pt x="25" y="33"/>
                  </a:lnTo>
                  <a:lnTo>
                    <a:pt x="36" y="41"/>
                  </a:lnTo>
                  <a:lnTo>
                    <a:pt x="49" y="50"/>
                  </a:lnTo>
                  <a:lnTo>
                    <a:pt x="63" y="57"/>
                  </a:lnTo>
                  <a:lnTo>
                    <a:pt x="80" y="65"/>
                  </a:lnTo>
                  <a:lnTo>
                    <a:pt x="95" y="68"/>
                  </a:lnTo>
                  <a:lnTo>
                    <a:pt x="98" y="68"/>
                  </a:lnTo>
                  <a:lnTo>
                    <a:pt x="95" y="60"/>
                  </a:lnTo>
                  <a:lnTo>
                    <a:pt x="94" y="51"/>
                  </a:lnTo>
                  <a:lnTo>
                    <a:pt x="91" y="44"/>
                  </a:lnTo>
                  <a:lnTo>
                    <a:pt x="89" y="39"/>
                  </a:lnTo>
                  <a:lnTo>
                    <a:pt x="85" y="32"/>
                  </a:lnTo>
                  <a:lnTo>
                    <a:pt x="80" y="26"/>
                  </a:lnTo>
                  <a:lnTo>
                    <a:pt x="75" y="19"/>
                  </a:lnTo>
                  <a:lnTo>
                    <a:pt x="68" y="13"/>
                  </a:lnTo>
                  <a:lnTo>
                    <a:pt x="59" y="8"/>
                  </a:lnTo>
                  <a:lnTo>
                    <a:pt x="51" y="4"/>
                  </a:lnTo>
                  <a:lnTo>
                    <a:pt x="42" y="2"/>
                  </a:lnTo>
                  <a:lnTo>
                    <a:pt x="31" y="0"/>
                  </a:lnTo>
                  <a:lnTo>
                    <a:pt x="20" y="0"/>
                  </a:lnTo>
                  <a:lnTo>
                    <a:pt x="8"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4"/>
            <p:cNvSpPr>
              <a:spLocks/>
            </p:cNvSpPr>
            <p:nvPr/>
          </p:nvSpPr>
          <p:spPr bwMode="auto">
            <a:xfrm>
              <a:off x="3873" y="3161"/>
              <a:ext cx="106" cy="73"/>
            </a:xfrm>
            <a:custGeom>
              <a:avLst/>
              <a:gdLst>
                <a:gd name="T0" fmla="*/ 3 w 106"/>
                <a:gd name="T1" fmla="*/ 73 h 73"/>
                <a:gd name="T2" fmla="*/ 17 w 106"/>
                <a:gd name="T3" fmla="*/ 71 h 73"/>
                <a:gd name="T4" fmla="*/ 31 w 106"/>
                <a:gd name="T5" fmla="*/ 66 h 73"/>
                <a:gd name="T6" fmla="*/ 44 w 106"/>
                <a:gd name="T7" fmla="*/ 63 h 73"/>
                <a:gd name="T8" fmla="*/ 55 w 106"/>
                <a:gd name="T9" fmla="*/ 54 h 73"/>
                <a:gd name="T10" fmla="*/ 68 w 106"/>
                <a:gd name="T11" fmla="*/ 47 h 73"/>
                <a:gd name="T12" fmla="*/ 77 w 106"/>
                <a:gd name="T13" fmla="*/ 38 h 73"/>
                <a:gd name="T14" fmla="*/ 85 w 106"/>
                <a:gd name="T15" fmla="*/ 29 h 73"/>
                <a:gd name="T16" fmla="*/ 93 w 106"/>
                <a:gd name="T17" fmla="*/ 19 h 73"/>
                <a:gd name="T18" fmla="*/ 99 w 106"/>
                <a:gd name="T19" fmla="*/ 10 h 73"/>
                <a:gd name="T20" fmla="*/ 106 w 106"/>
                <a:gd name="T21" fmla="*/ 0 h 73"/>
                <a:gd name="T22" fmla="*/ 93 w 106"/>
                <a:gd name="T23" fmla="*/ 1 h 73"/>
                <a:gd name="T24" fmla="*/ 80 w 106"/>
                <a:gd name="T25" fmla="*/ 3 h 73"/>
                <a:gd name="T26" fmla="*/ 67 w 106"/>
                <a:gd name="T27" fmla="*/ 6 h 73"/>
                <a:gd name="T28" fmla="*/ 56 w 106"/>
                <a:gd name="T29" fmla="*/ 10 h 73"/>
                <a:gd name="T30" fmla="*/ 45 w 106"/>
                <a:gd name="T31" fmla="*/ 13 h 73"/>
                <a:gd name="T32" fmla="*/ 38 w 106"/>
                <a:gd name="T33" fmla="*/ 16 h 73"/>
                <a:gd name="T34" fmla="*/ 29 w 106"/>
                <a:gd name="T35" fmla="*/ 21 h 73"/>
                <a:gd name="T36" fmla="*/ 22 w 106"/>
                <a:gd name="T37" fmla="*/ 26 h 73"/>
                <a:gd name="T38" fmla="*/ 16 w 106"/>
                <a:gd name="T39" fmla="*/ 31 h 73"/>
                <a:gd name="T40" fmla="*/ 10 w 106"/>
                <a:gd name="T41" fmla="*/ 37 h 73"/>
                <a:gd name="T42" fmla="*/ 6 w 106"/>
                <a:gd name="T43" fmla="*/ 43 h 73"/>
                <a:gd name="T44" fmla="*/ 3 w 106"/>
                <a:gd name="T45" fmla="*/ 49 h 73"/>
                <a:gd name="T46" fmla="*/ 0 w 106"/>
                <a:gd name="T47" fmla="*/ 54 h 73"/>
                <a:gd name="T48" fmla="*/ 0 w 106"/>
                <a:gd name="T49" fmla="*/ 62 h 73"/>
                <a:gd name="T50" fmla="*/ 3 w 106"/>
                <a:gd name="T51"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6" h="73">
                  <a:moveTo>
                    <a:pt x="3" y="73"/>
                  </a:moveTo>
                  <a:lnTo>
                    <a:pt x="17" y="71"/>
                  </a:lnTo>
                  <a:lnTo>
                    <a:pt x="31" y="66"/>
                  </a:lnTo>
                  <a:lnTo>
                    <a:pt x="44" y="63"/>
                  </a:lnTo>
                  <a:lnTo>
                    <a:pt x="55" y="54"/>
                  </a:lnTo>
                  <a:lnTo>
                    <a:pt x="68" y="47"/>
                  </a:lnTo>
                  <a:lnTo>
                    <a:pt x="77" y="38"/>
                  </a:lnTo>
                  <a:lnTo>
                    <a:pt x="85" y="29"/>
                  </a:lnTo>
                  <a:lnTo>
                    <a:pt x="93" y="19"/>
                  </a:lnTo>
                  <a:lnTo>
                    <a:pt x="99" y="10"/>
                  </a:lnTo>
                  <a:lnTo>
                    <a:pt x="106" y="0"/>
                  </a:lnTo>
                  <a:lnTo>
                    <a:pt x="93" y="1"/>
                  </a:lnTo>
                  <a:lnTo>
                    <a:pt x="80" y="3"/>
                  </a:lnTo>
                  <a:lnTo>
                    <a:pt x="67" y="6"/>
                  </a:lnTo>
                  <a:lnTo>
                    <a:pt x="56" y="10"/>
                  </a:lnTo>
                  <a:lnTo>
                    <a:pt x="45" y="13"/>
                  </a:lnTo>
                  <a:lnTo>
                    <a:pt x="38" y="16"/>
                  </a:lnTo>
                  <a:lnTo>
                    <a:pt x="29" y="21"/>
                  </a:lnTo>
                  <a:lnTo>
                    <a:pt x="22" y="26"/>
                  </a:lnTo>
                  <a:lnTo>
                    <a:pt x="16" y="31"/>
                  </a:lnTo>
                  <a:lnTo>
                    <a:pt x="10" y="37"/>
                  </a:lnTo>
                  <a:lnTo>
                    <a:pt x="6" y="43"/>
                  </a:lnTo>
                  <a:lnTo>
                    <a:pt x="3" y="49"/>
                  </a:lnTo>
                  <a:lnTo>
                    <a:pt x="0" y="54"/>
                  </a:lnTo>
                  <a:lnTo>
                    <a:pt x="0" y="62"/>
                  </a:lnTo>
                  <a:lnTo>
                    <a:pt x="3"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5"/>
            <p:cNvSpPr>
              <a:spLocks/>
            </p:cNvSpPr>
            <p:nvPr/>
          </p:nvSpPr>
          <p:spPr bwMode="auto">
            <a:xfrm>
              <a:off x="3541" y="3384"/>
              <a:ext cx="693" cy="340"/>
            </a:xfrm>
            <a:custGeom>
              <a:avLst/>
              <a:gdLst>
                <a:gd name="T0" fmla="*/ 673 w 693"/>
                <a:gd name="T1" fmla="*/ 118 h 340"/>
                <a:gd name="T2" fmla="*/ 625 w 693"/>
                <a:gd name="T3" fmla="*/ 63 h 340"/>
                <a:gd name="T4" fmla="*/ 586 w 693"/>
                <a:gd name="T5" fmla="*/ 35 h 340"/>
                <a:gd name="T6" fmla="*/ 547 w 693"/>
                <a:gd name="T7" fmla="*/ 21 h 340"/>
                <a:gd name="T8" fmla="*/ 520 w 693"/>
                <a:gd name="T9" fmla="*/ 14 h 340"/>
                <a:gd name="T10" fmla="*/ 492 w 693"/>
                <a:gd name="T11" fmla="*/ 5 h 340"/>
                <a:gd name="T12" fmla="*/ 461 w 693"/>
                <a:gd name="T13" fmla="*/ 0 h 340"/>
                <a:gd name="T14" fmla="*/ 459 w 693"/>
                <a:gd name="T15" fmla="*/ 0 h 340"/>
                <a:gd name="T16" fmla="*/ 445 w 693"/>
                <a:gd name="T17" fmla="*/ 9 h 340"/>
                <a:gd name="T18" fmla="*/ 426 w 693"/>
                <a:gd name="T19" fmla="*/ 10 h 340"/>
                <a:gd name="T20" fmla="*/ 411 w 693"/>
                <a:gd name="T21" fmla="*/ 8 h 340"/>
                <a:gd name="T22" fmla="*/ 388 w 693"/>
                <a:gd name="T23" fmla="*/ 7 h 340"/>
                <a:gd name="T24" fmla="*/ 366 w 693"/>
                <a:gd name="T25" fmla="*/ 10 h 340"/>
                <a:gd name="T26" fmla="*/ 352 w 693"/>
                <a:gd name="T27" fmla="*/ 15 h 340"/>
                <a:gd name="T28" fmla="*/ 296 w 693"/>
                <a:gd name="T29" fmla="*/ 37 h 340"/>
                <a:gd name="T30" fmla="*/ 225 w 693"/>
                <a:gd name="T31" fmla="*/ 68 h 340"/>
                <a:gd name="T32" fmla="*/ 161 w 693"/>
                <a:gd name="T33" fmla="*/ 101 h 340"/>
                <a:gd name="T34" fmla="*/ 109 w 693"/>
                <a:gd name="T35" fmla="*/ 132 h 340"/>
                <a:gd name="T36" fmla="*/ 66 w 693"/>
                <a:gd name="T37" fmla="*/ 163 h 340"/>
                <a:gd name="T38" fmla="*/ 32 w 693"/>
                <a:gd name="T39" fmla="*/ 189 h 340"/>
                <a:gd name="T40" fmla="*/ 6 w 693"/>
                <a:gd name="T41" fmla="*/ 210 h 340"/>
                <a:gd name="T42" fmla="*/ 1 w 693"/>
                <a:gd name="T43" fmla="*/ 215 h 340"/>
                <a:gd name="T44" fmla="*/ 5 w 693"/>
                <a:gd name="T45" fmla="*/ 215 h 340"/>
                <a:gd name="T46" fmla="*/ 4 w 693"/>
                <a:gd name="T47" fmla="*/ 217 h 340"/>
                <a:gd name="T48" fmla="*/ 28 w 693"/>
                <a:gd name="T49" fmla="*/ 220 h 340"/>
                <a:gd name="T50" fmla="*/ 40 w 693"/>
                <a:gd name="T51" fmla="*/ 223 h 340"/>
                <a:gd name="T52" fmla="*/ 58 w 693"/>
                <a:gd name="T53" fmla="*/ 206 h 340"/>
                <a:gd name="T54" fmla="*/ 116 w 693"/>
                <a:gd name="T55" fmla="*/ 163 h 340"/>
                <a:gd name="T56" fmla="*/ 196 w 693"/>
                <a:gd name="T57" fmla="*/ 117 h 340"/>
                <a:gd name="T58" fmla="*/ 238 w 693"/>
                <a:gd name="T59" fmla="*/ 98 h 340"/>
                <a:gd name="T60" fmla="*/ 269 w 693"/>
                <a:gd name="T61" fmla="*/ 85 h 340"/>
                <a:gd name="T62" fmla="*/ 291 w 693"/>
                <a:gd name="T63" fmla="*/ 76 h 340"/>
                <a:gd name="T64" fmla="*/ 297 w 693"/>
                <a:gd name="T65" fmla="*/ 138 h 340"/>
                <a:gd name="T66" fmla="*/ 288 w 693"/>
                <a:gd name="T67" fmla="*/ 221 h 340"/>
                <a:gd name="T68" fmla="*/ 278 w 693"/>
                <a:gd name="T69" fmla="*/ 289 h 340"/>
                <a:gd name="T70" fmla="*/ 297 w 693"/>
                <a:gd name="T71" fmla="*/ 332 h 340"/>
                <a:gd name="T72" fmla="*/ 325 w 693"/>
                <a:gd name="T73" fmla="*/ 317 h 340"/>
                <a:gd name="T74" fmla="*/ 362 w 693"/>
                <a:gd name="T75" fmla="*/ 313 h 340"/>
                <a:gd name="T76" fmla="*/ 400 w 693"/>
                <a:gd name="T77" fmla="*/ 312 h 340"/>
                <a:gd name="T78" fmla="*/ 441 w 693"/>
                <a:gd name="T79" fmla="*/ 313 h 340"/>
                <a:gd name="T80" fmla="*/ 479 w 693"/>
                <a:gd name="T81" fmla="*/ 318 h 340"/>
                <a:gd name="T82" fmla="*/ 512 w 693"/>
                <a:gd name="T83" fmla="*/ 324 h 340"/>
                <a:gd name="T84" fmla="*/ 537 w 693"/>
                <a:gd name="T85" fmla="*/ 326 h 340"/>
                <a:gd name="T86" fmla="*/ 535 w 693"/>
                <a:gd name="T87" fmla="*/ 296 h 340"/>
                <a:gd name="T88" fmla="*/ 536 w 693"/>
                <a:gd name="T89" fmla="*/ 259 h 340"/>
                <a:gd name="T90" fmla="*/ 542 w 693"/>
                <a:gd name="T91" fmla="*/ 190 h 340"/>
                <a:gd name="T92" fmla="*/ 530 w 693"/>
                <a:gd name="T93" fmla="*/ 121 h 340"/>
                <a:gd name="T94" fmla="*/ 537 w 693"/>
                <a:gd name="T95" fmla="*/ 87 h 340"/>
                <a:gd name="T96" fmla="*/ 550 w 693"/>
                <a:gd name="T97" fmla="*/ 67 h 340"/>
                <a:gd name="T98" fmla="*/ 571 w 693"/>
                <a:gd name="T99" fmla="*/ 70 h 340"/>
                <a:gd name="T100" fmla="*/ 640 w 693"/>
                <a:gd name="T101" fmla="*/ 122 h 340"/>
                <a:gd name="T102" fmla="*/ 659 w 693"/>
                <a:gd name="T103" fmla="*/ 195 h 340"/>
                <a:gd name="T104" fmla="*/ 653 w 693"/>
                <a:gd name="T105" fmla="*/ 270 h 340"/>
                <a:gd name="T106" fmla="*/ 660 w 693"/>
                <a:gd name="T107" fmla="*/ 282 h 340"/>
                <a:gd name="T108" fmla="*/ 682 w 693"/>
                <a:gd name="T109" fmla="*/ 279 h 340"/>
                <a:gd name="T110" fmla="*/ 692 w 693"/>
                <a:gd name="T111" fmla="*/ 199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93" h="340">
                  <a:moveTo>
                    <a:pt x="693" y="175"/>
                  </a:moveTo>
                  <a:lnTo>
                    <a:pt x="692" y="163"/>
                  </a:lnTo>
                  <a:lnTo>
                    <a:pt x="688" y="151"/>
                  </a:lnTo>
                  <a:lnTo>
                    <a:pt x="685" y="140"/>
                  </a:lnTo>
                  <a:lnTo>
                    <a:pt x="679" y="129"/>
                  </a:lnTo>
                  <a:lnTo>
                    <a:pt x="673" y="118"/>
                  </a:lnTo>
                  <a:lnTo>
                    <a:pt x="666" y="108"/>
                  </a:lnTo>
                  <a:lnTo>
                    <a:pt x="658" y="98"/>
                  </a:lnTo>
                  <a:lnTo>
                    <a:pt x="650" y="88"/>
                  </a:lnTo>
                  <a:lnTo>
                    <a:pt x="641" y="79"/>
                  </a:lnTo>
                  <a:lnTo>
                    <a:pt x="633" y="71"/>
                  </a:lnTo>
                  <a:lnTo>
                    <a:pt x="625" y="63"/>
                  </a:lnTo>
                  <a:lnTo>
                    <a:pt x="617" y="57"/>
                  </a:lnTo>
                  <a:lnTo>
                    <a:pt x="610" y="50"/>
                  </a:lnTo>
                  <a:lnTo>
                    <a:pt x="603" y="46"/>
                  </a:lnTo>
                  <a:lnTo>
                    <a:pt x="597" y="42"/>
                  </a:lnTo>
                  <a:lnTo>
                    <a:pt x="593" y="39"/>
                  </a:lnTo>
                  <a:lnTo>
                    <a:pt x="586" y="35"/>
                  </a:lnTo>
                  <a:lnTo>
                    <a:pt x="579" y="32"/>
                  </a:lnTo>
                  <a:lnTo>
                    <a:pt x="572" y="29"/>
                  </a:lnTo>
                  <a:lnTo>
                    <a:pt x="566" y="27"/>
                  </a:lnTo>
                  <a:lnTo>
                    <a:pt x="560" y="25"/>
                  </a:lnTo>
                  <a:lnTo>
                    <a:pt x="553" y="23"/>
                  </a:lnTo>
                  <a:lnTo>
                    <a:pt x="547" y="21"/>
                  </a:lnTo>
                  <a:lnTo>
                    <a:pt x="541" y="19"/>
                  </a:lnTo>
                  <a:lnTo>
                    <a:pt x="537" y="18"/>
                  </a:lnTo>
                  <a:lnTo>
                    <a:pt x="533" y="17"/>
                  </a:lnTo>
                  <a:lnTo>
                    <a:pt x="529" y="16"/>
                  </a:lnTo>
                  <a:lnTo>
                    <a:pt x="524" y="15"/>
                  </a:lnTo>
                  <a:lnTo>
                    <a:pt x="520" y="14"/>
                  </a:lnTo>
                  <a:lnTo>
                    <a:pt x="515" y="12"/>
                  </a:lnTo>
                  <a:lnTo>
                    <a:pt x="510" y="11"/>
                  </a:lnTo>
                  <a:lnTo>
                    <a:pt x="505" y="9"/>
                  </a:lnTo>
                  <a:lnTo>
                    <a:pt x="502" y="8"/>
                  </a:lnTo>
                  <a:lnTo>
                    <a:pt x="497" y="6"/>
                  </a:lnTo>
                  <a:lnTo>
                    <a:pt x="492" y="5"/>
                  </a:lnTo>
                  <a:lnTo>
                    <a:pt x="487" y="4"/>
                  </a:lnTo>
                  <a:lnTo>
                    <a:pt x="481" y="3"/>
                  </a:lnTo>
                  <a:lnTo>
                    <a:pt x="475" y="2"/>
                  </a:lnTo>
                  <a:lnTo>
                    <a:pt x="468" y="1"/>
                  </a:lnTo>
                  <a:lnTo>
                    <a:pt x="461" y="0"/>
                  </a:lnTo>
                  <a:lnTo>
                    <a:pt x="461" y="0"/>
                  </a:lnTo>
                  <a:lnTo>
                    <a:pt x="461" y="0"/>
                  </a:lnTo>
                  <a:lnTo>
                    <a:pt x="460" y="0"/>
                  </a:lnTo>
                  <a:lnTo>
                    <a:pt x="460" y="0"/>
                  </a:lnTo>
                  <a:lnTo>
                    <a:pt x="461" y="0"/>
                  </a:lnTo>
                  <a:lnTo>
                    <a:pt x="459" y="0"/>
                  </a:lnTo>
                  <a:lnTo>
                    <a:pt x="459" y="0"/>
                  </a:lnTo>
                  <a:lnTo>
                    <a:pt x="458" y="1"/>
                  </a:lnTo>
                  <a:lnTo>
                    <a:pt x="456" y="1"/>
                  </a:lnTo>
                  <a:lnTo>
                    <a:pt x="453" y="4"/>
                  </a:lnTo>
                  <a:lnTo>
                    <a:pt x="450" y="6"/>
                  </a:lnTo>
                  <a:lnTo>
                    <a:pt x="447" y="7"/>
                  </a:lnTo>
                  <a:lnTo>
                    <a:pt x="445" y="9"/>
                  </a:lnTo>
                  <a:lnTo>
                    <a:pt x="442" y="10"/>
                  </a:lnTo>
                  <a:lnTo>
                    <a:pt x="440" y="10"/>
                  </a:lnTo>
                  <a:lnTo>
                    <a:pt x="437" y="11"/>
                  </a:lnTo>
                  <a:lnTo>
                    <a:pt x="435" y="11"/>
                  </a:lnTo>
                  <a:lnTo>
                    <a:pt x="430" y="10"/>
                  </a:lnTo>
                  <a:lnTo>
                    <a:pt x="426" y="10"/>
                  </a:lnTo>
                  <a:lnTo>
                    <a:pt x="422" y="10"/>
                  </a:lnTo>
                  <a:lnTo>
                    <a:pt x="420" y="9"/>
                  </a:lnTo>
                  <a:lnTo>
                    <a:pt x="417" y="9"/>
                  </a:lnTo>
                  <a:lnTo>
                    <a:pt x="415" y="9"/>
                  </a:lnTo>
                  <a:lnTo>
                    <a:pt x="412" y="9"/>
                  </a:lnTo>
                  <a:lnTo>
                    <a:pt x="411" y="8"/>
                  </a:lnTo>
                  <a:lnTo>
                    <a:pt x="408" y="8"/>
                  </a:lnTo>
                  <a:lnTo>
                    <a:pt x="405" y="8"/>
                  </a:lnTo>
                  <a:lnTo>
                    <a:pt x="403" y="7"/>
                  </a:lnTo>
                  <a:lnTo>
                    <a:pt x="399" y="7"/>
                  </a:lnTo>
                  <a:lnTo>
                    <a:pt x="394" y="7"/>
                  </a:lnTo>
                  <a:lnTo>
                    <a:pt x="388" y="7"/>
                  </a:lnTo>
                  <a:lnTo>
                    <a:pt x="380" y="8"/>
                  </a:lnTo>
                  <a:lnTo>
                    <a:pt x="371" y="8"/>
                  </a:lnTo>
                  <a:lnTo>
                    <a:pt x="370" y="8"/>
                  </a:lnTo>
                  <a:lnTo>
                    <a:pt x="370" y="8"/>
                  </a:lnTo>
                  <a:lnTo>
                    <a:pt x="368" y="9"/>
                  </a:lnTo>
                  <a:lnTo>
                    <a:pt x="366" y="10"/>
                  </a:lnTo>
                  <a:lnTo>
                    <a:pt x="364" y="10"/>
                  </a:lnTo>
                  <a:lnTo>
                    <a:pt x="362" y="11"/>
                  </a:lnTo>
                  <a:lnTo>
                    <a:pt x="360" y="12"/>
                  </a:lnTo>
                  <a:lnTo>
                    <a:pt x="358" y="13"/>
                  </a:lnTo>
                  <a:lnTo>
                    <a:pt x="354" y="14"/>
                  </a:lnTo>
                  <a:lnTo>
                    <a:pt x="352" y="15"/>
                  </a:lnTo>
                  <a:lnTo>
                    <a:pt x="344" y="18"/>
                  </a:lnTo>
                  <a:lnTo>
                    <a:pt x="336" y="21"/>
                  </a:lnTo>
                  <a:lnTo>
                    <a:pt x="327" y="25"/>
                  </a:lnTo>
                  <a:lnTo>
                    <a:pt x="317" y="28"/>
                  </a:lnTo>
                  <a:lnTo>
                    <a:pt x="307" y="33"/>
                  </a:lnTo>
                  <a:lnTo>
                    <a:pt x="296" y="37"/>
                  </a:lnTo>
                  <a:lnTo>
                    <a:pt x="285" y="42"/>
                  </a:lnTo>
                  <a:lnTo>
                    <a:pt x="273" y="46"/>
                  </a:lnTo>
                  <a:lnTo>
                    <a:pt x="261" y="52"/>
                  </a:lnTo>
                  <a:lnTo>
                    <a:pt x="249" y="57"/>
                  </a:lnTo>
                  <a:lnTo>
                    <a:pt x="237" y="62"/>
                  </a:lnTo>
                  <a:lnTo>
                    <a:pt x="225" y="68"/>
                  </a:lnTo>
                  <a:lnTo>
                    <a:pt x="213" y="73"/>
                  </a:lnTo>
                  <a:lnTo>
                    <a:pt x="202" y="79"/>
                  </a:lnTo>
                  <a:lnTo>
                    <a:pt x="190" y="85"/>
                  </a:lnTo>
                  <a:lnTo>
                    <a:pt x="179" y="90"/>
                  </a:lnTo>
                  <a:lnTo>
                    <a:pt x="170" y="96"/>
                  </a:lnTo>
                  <a:lnTo>
                    <a:pt x="161" y="101"/>
                  </a:lnTo>
                  <a:lnTo>
                    <a:pt x="152" y="106"/>
                  </a:lnTo>
                  <a:lnTo>
                    <a:pt x="143" y="111"/>
                  </a:lnTo>
                  <a:lnTo>
                    <a:pt x="134" y="116"/>
                  </a:lnTo>
                  <a:lnTo>
                    <a:pt x="126" y="122"/>
                  </a:lnTo>
                  <a:lnTo>
                    <a:pt x="117" y="127"/>
                  </a:lnTo>
                  <a:lnTo>
                    <a:pt x="109" y="132"/>
                  </a:lnTo>
                  <a:lnTo>
                    <a:pt x="102" y="137"/>
                  </a:lnTo>
                  <a:lnTo>
                    <a:pt x="94" y="143"/>
                  </a:lnTo>
                  <a:lnTo>
                    <a:pt x="86" y="148"/>
                  </a:lnTo>
                  <a:lnTo>
                    <a:pt x="79" y="153"/>
                  </a:lnTo>
                  <a:lnTo>
                    <a:pt x="73" y="158"/>
                  </a:lnTo>
                  <a:lnTo>
                    <a:pt x="66" y="163"/>
                  </a:lnTo>
                  <a:lnTo>
                    <a:pt x="60" y="167"/>
                  </a:lnTo>
                  <a:lnTo>
                    <a:pt x="54" y="171"/>
                  </a:lnTo>
                  <a:lnTo>
                    <a:pt x="48" y="176"/>
                  </a:lnTo>
                  <a:lnTo>
                    <a:pt x="42" y="181"/>
                  </a:lnTo>
                  <a:lnTo>
                    <a:pt x="37" y="185"/>
                  </a:lnTo>
                  <a:lnTo>
                    <a:pt x="32" y="189"/>
                  </a:lnTo>
                  <a:lnTo>
                    <a:pt x="27" y="193"/>
                  </a:lnTo>
                  <a:lnTo>
                    <a:pt x="23" y="196"/>
                  </a:lnTo>
                  <a:lnTo>
                    <a:pt x="19" y="199"/>
                  </a:lnTo>
                  <a:lnTo>
                    <a:pt x="15" y="202"/>
                  </a:lnTo>
                  <a:lnTo>
                    <a:pt x="10" y="207"/>
                  </a:lnTo>
                  <a:lnTo>
                    <a:pt x="6" y="210"/>
                  </a:lnTo>
                  <a:lnTo>
                    <a:pt x="3" y="212"/>
                  </a:lnTo>
                  <a:lnTo>
                    <a:pt x="1" y="214"/>
                  </a:lnTo>
                  <a:lnTo>
                    <a:pt x="1" y="214"/>
                  </a:lnTo>
                  <a:lnTo>
                    <a:pt x="1" y="215"/>
                  </a:lnTo>
                  <a:lnTo>
                    <a:pt x="1" y="215"/>
                  </a:lnTo>
                  <a:lnTo>
                    <a:pt x="1" y="215"/>
                  </a:lnTo>
                  <a:lnTo>
                    <a:pt x="0" y="216"/>
                  </a:lnTo>
                  <a:lnTo>
                    <a:pt x="0" y="216"/>
                  </a:lnTo>
                  <a:lnTo>
                    <a:pt x="1" y="216"/>
                  </a:lnTo>
                  <a:lnTo>
                    <a:pt x="1" y="217"/>
                  </a:lnTo>
                  <a:lnTo>
                    <a:pt x="1" y="217"/>
                  </a:lnTo>
                  <a:lnTo>
                    <a:pt x="5" y="215"/>
                  </a:lnTo>
                  <a:lnTo>
                    <a:pt x="5" y="215"/>
                  </a:lnTo>
                  <a:lnTo>
                    <a:pt x="5" y="216"/>
                  </a:lnTo>
                  <a:lnTo>
                    <a:pt x="4" y="217"/>
                  </a:lnTo>
                  <a:lnTo>
                    <a:pt x="4" y="217"/>
                  </a:lnTo>
                  <a:lnTo>
                    <a:pt x="4" y="217"/>
                  </a:lnTo>
                  <a:lnTo>
                    <a:pt x="4" y="217"/>
                  </a:lnTo>
                  <a:lnTo>
                    <a:pt x="6" y="217"/>
                  </a:lnTo>
                  <a:lnTo>
                    <a:pt x="9" y="217"/>
                  </a:lnTo>
                  <a:lnTo>
                    <a:pt x="14" y="217"/>
                  </a:lnTo>
                  <a:lnTo>
                    <a:pt x="19" y="218"/>
                  </a:lnTo>
                  <a:lnTo>
                    <a:pt x="24" y="219"/>
                  </a:lnTo>
                  <a:lnTo>
                    <a:pt x="28" y="220"/>
                  </a:lnTo>
                  <a:lnTo>
                    <a:pt x="32" y="222"/>
                  </a:lnTo>
                  <a:lnTo>
                    <a:pt x="34" y="224"/>
                  </a:lnTo>
                  <a:lnTo>
                    <a:pt x="39" y="222"/>
                  </a:lnTo>
                  <a:lnTo>
                    <a:pt x="40" y="223"/>
                  </a:lnTo>
                  <a:lnTo>
                    <a:pt x="40" y="223"/>
                  </a:lnTo>
                  <a:lnTo>
                    <a:pt x="40" y="223"/>
                  </a:lnTo>
                  <a:lnTo>
                    <a:pt x="39" y="223"/>
                  </a:lnTo>
                  <a:lnTo>
                    <a:pt x="40" y="222"/>
                  </a:lnTo>
                  <a:lnTo>
                    <a:pt x="43" y="219"/>
                  </a:lnTo>
                  <a:lnTo>
                    <a:pt x="47" y="216"/>
                  </a:lnTo>
                  <a:lnTo>
                    <a:pt x="52" y="212"/>
                  </a:lnTo>
                  <a:lnTo>
                    <a:pt x="58" y="206"/>
                  </a:lnTo>
                  <a:lnTo>
                    <a:pt x="65" y="200"/>
                  </a:lnTo>
                  <a:lnTo>
                    <a:pt x="73" y="194"/>
                  </a:lnTo>
                  <a:lnTo>
                    <a:pt x="83" y="187"/>
                  </a:lnTo>
                  <a:lnTo>
                    <a:pt x="93" y="179"/>
                  </a:lnTo>
                  <a:lnTo>
                    <a:pt x="104" y="172"/>
                  </a:lnTo>
                  <a:lnTo>
                    <a:pt x="116" y="163"/>
                  </a:lnTo>
                  <a:lnTo>
                    <a:pt x="129" y="155"/>
                  </a:lnTo>
                  <a:lnTo>
                    <a:pt x="143" y="146"/>
                  </a:lnTo>
                  <a:lnTo>
                    <a:pt x="157" y="138"/>
                  </a:lnTo>
                  <a:lnTo>
                    <a:pt x="172" y="129"/>
                  </a:lnTo>
                  <a:lnTo>
                    <a:pt x="188" y="121"/>
                  </a:lnTo>
                  <a:lnTo>
                    <a:pt x="196" y="117"/>
                  </a:lnTo>
                  <a:lnTo>
                    <a:pt x="204" y="114"/>
                  </a:lnTo>
                  <a:lnTo>
                    <a:pt x="211" y="110"/>
                  </a:lnTo>
                  <a:lnTo>
                    <a:pt x="218" y="107"/>
                  </a:lnTo>
                  <a:lnTo>
                    <a:pt x="225" y="103"/>
                  </a:lnTo>
                  <a:lnTo>
                    <a:pt x="232" y="101"/>
                  </a:lnTo>
                  <a:lnTo>
                    <a:pt x="238" y="98"/>
                  </a:lnTo>
                  <a:lnTo>
                    <a:pt x="244" y="95"/>
                  </a:lnTo>
                  <a:lnTo>
                    <a:pt x="249" y="93"/>
                  </a:lnTo>
                  <a:lnTo>
                    <a:pt x="254" y="90"/>
                  </a:lnTo>
                  <a:lnTo>
                    <a:pt x="260" y="88"/>
                  </a:lnTo>
                  <a:lnTo>
                    <a:pt x="265" y="87"/>
                  </a:lnTo>
                  <a:lnTo>
                    <a:pt x="269" y="85"/>
                  </a:lnTo>
                  <a:lnTo>
                    <a:pt x="273" y="83"/>
                  </a:lnTo>
                  <a:lnTo>
                    <a:pt x="277" y="81"/>
                  </a:lnTo>
                  <a:lnTo>
                    <a:pt x="281" y="80"/>
                  </a:lnTo>
                  <a:lnTo>
                    <a:pt x="285" y="79"/>
                  </a:lnTo>
                  <a:lnTo>
                    <a:pt x="288" y="77"/>
                  </a:lnTo>
                  <a:lnTo>
                    <a:pt x="291" y="76"/>
                  </a:lnTo>
                  <a:lnTo>
                    <a:pt x="294" y="75"/>
                  </a:lnTo>
                  <a:lnTo>
                    <a:pt x="294" y="85"/>
                  </a:lnTo>
                  <a:lnTo>
                    <a:pt x="294" y="96"/>
                  </a:lnTo>
                  <a:lnTo>
                    <a:pt x="295" y="106"/>
                  </a:lnTo>
                  <a:lnTo>
                    <a:pt x="295" y="115"/>
                  </a:lnTo>
                  <a:lnTo>
                    <a:pt x="297" y="138"/>
                  </a:lnTo>
                  <a:lnTo>
                    <a:pt x="297" y="161"/>
                  </a:lnTo>
                  <a:lnTo>
                    <a:pt x="296" y="184"/>
                  </a:lnTo>
                  <a:lnTo>
                    <a:pt x="291" y="208"/>
                  </a:lnTo>
                  <a:lnTo>
                    <a:pt x="291" y="211"/>
                  </a:lnTo>
                  <a:lnTo>
                    <a:pt x="290" y="216"/>
                  </a:lnTo>
                  <a:lnTo>
                    <a:pt x="288" y="221"/>
                  </a:lnTo>
                  <a:lnTo>
                    <a:pt x="288" y="224"/>
                  </a:lnTo>
                  <a:lnTo>
                    <a:pt x="284" y="238"/>
                  </a:lnTo>
                  <a:lnTo>
                    <a:pt x="281" y="251"/>
                  </a:lnTo>
                  <a:lnTo>
                    <a:pt x="279" y="264"/>
                  </a:lnTo>
                  <a:lnTo>
                    <a:pt x="278" y="276"/>
                  </a:lnTo>
                  <a:lnTo>
                    <a:pt x="278" y="289"/>
                  </a:lnTo>
                  <a:lnTo>
                    <a:pt x="280" y="303"/>
                  </a:lnTo>
                  <a:lnTo>
                    <a:pt x="283" y="318"/>
                  </a:lnTo>
                  <a:lnTo>
                    <a:pt x="289" y="335"/>
                  </a:lnTo>
                  <a:lnTo>
                    <a:pt x="290" y="340"/>
                  </a:lnTo>
                  <a:lnTo>
                    <a:pt x="294" y="336"/>
                  </a:lnTo>
                  <a:lnTo>
                    <a:pt x="297" y="332"/>
                  </a:lnTo>
                  <a:lnTo>
                    <a:pt x="301" y="329"/>
                  </a:lnTo>
                  <a:lnTo>
                    <a:pt x="305" y="326"/>
                  </a:lnTo>
                  <a:lnTo>
                    <a:pt x="310" y="323"/>
                  </a:lnTo>
                  <a:lnTo>
                    <a:pt x="315" y="321"/>
                  </a:lnTo>
                  <a:lnTo>
                    <a:pt x="320" y="319"/>
                  </a:lnTo>
                  <a:lnTo>
                    <a:pt x="325" y="317"/>
                  </a:lnTo>
                  <a:lnTo>
                    <a:pt x="331" y="316"/>
                  </a:lnTo>
                  <a:lnTo>
                    <a:pt x="336" y="315"/>
                  </a:lnTo>
                  <a:lnTo>
                    <a:pt x="343" y="314"/>
                  </a:lnTo>
                  <a:lnTo>
                    <a:pt x="349" y="314"/>
                  </a:lnTo>
                  <a:lnTo>
                    <a:pt x="355" y="313"/>
                  </a:lnTo>
                  <a:lnTo>
                    <a:pt x="362" y="313"/>
                  </a:lnTo>
                  <a:lnTo>
                    <a:pt x="369" y="312"/>
                  </a:lnTo>
                  <a:lnTo>
                    <a:pt x="376" y="312"/>
                  </a:lnTo>
                  <a:lnTo>
                    <a:pt x="383" y="312"/>
                  </a:lnTo>
                  <a:lnTo>
                    <a:pt x="385" y="312"/>
                  </a:lnTo>
                  <a:lnTo>
                    <a:pt x="393" y="312"/>
                  </a:lnTo>
                  <a:lnTo>
                    <a:pt x="400" y="312"/>
                  </a:lnTo>
                  <a:lnTo>
                    <a:pt x="408" y="312"/>
                  </a:lnTo>
                  <a:lnTo>
                    <a:pt x="415" y="312"/>
                  </a:lnTo>
                  <a:lnTo>
                    <a:pt x="422" y="312"/>
                  </a:lnTo>
                  <a:lnTo>
                    <a:pt x="428" y="312"/>
                  </a:lnTo>
                  <a:lnTo>
                    <a:pt x="435" y="313"/>
                  </a:lnTo>
                  <a:lnTo>
                    <a:pt x="441" y="313"/>
                  </a:lnTo>
                  <a:lnTo>
                    <a:pt x="447" y="314"/>
                  </a:lnTo>
                  <a:lnTo>
                    <a:pt x="454" y="315"/>
                  </a:lnTo>
                  <a:lnTo>
                    <a:pt x="460" y="316"/>
                  </a:lnTo>
                  <a:lnTo>
                    <a:pt x="466" y="317"/>
                  </a:lnTo>
                  <a:lnTo>
                    <a:pt x="472" y="317"/>
                  </a:lnTo>
                  <a:lnTo>
                    <a:pt x="479" y="318"/>
                  </a:lnTo>
                  <a:lnTo>
                    <a:pt x="485" y="320"/>
                  </a:lnTo>
                  <a:lnTo>
                    <a:pt x="492" y="321"/>
                  </a:lnTo>
                  <a:lnTo>
                    <a:pt x="497" y="321"/>
                  </a:lnTo>
                  <a:lnTo>
                    <a:pt x="502" y="322"/>
                  </a:lnTo>
                  <a:lnTo>
                    <a:pt x="507" y="323"/>
                  </a:lnTo>
                  <a:lnTo>
                    <a:pt x="512" y="324"/>
                  </a:lnTo>
                  <a:lnTo>
                    <a:pt x="517" y="325"/>
                  </a:lnTo>
                  <a:lnTo>
                    <a:pt x="523" y="325"/>
                  </a:lnTo>
                  <a:lnTo>
                    <a:pt x="528" y="326"/>
                  </a:lnTo>
                  <a:lnTo>
                    <a:pt x="534" y="327"/>
                  </a:lnTo>
                  <a:lnTo>
                    <a:pt x="536" y="327"/>
                  </a:lnTo>
                  <a:lnTo>
                    <a:pt x="537" y="326"/>
                  </a:lnTo>
                  <a:lnTo>
                    <a:pt x="538" y="320"/>
                  </a:lnTo>
                  <a:lnTo>
                    <a:pt x="539" y="314"/>
                  </a:lnTo>
                  <a:lnTo>
                    <a:pt x="537" y="309"/>
                  </a:lnTo>
                  <a:lnTo>
                    <a:pt x="536" y="304"/>
                  </a:lnTo>
                  <a:lnTo>
                    <a:pt x="535" y="300"/>
                  </a:lnTo>
                  <a:lnTo>
                    <a:pt x="535" y="296"/>
                  </a:lnTo>
                  <a:lnTo>
                    <a:pt x="534" y="291"/>
                  </a:lnTo>
                  <a:lnTo>
                    <a:pt x="535" y="286"/>
                  </a:lnTo>
                  <a:lnTo>
                    <a:pt x="535" y="279"/>
                  </a:lnTo>
                  <a:lnTo>
                    <a:pt x="536" y="273"/>
                  </a:lnTo>
                  <a:lnTo>
                    <a:pt x="536" y="266"/>
                  </a:lnTo>
                  <a:lnTo>
                    <a:pt x="536" y="259"/>
                  </a:lnTo>
                  <a:lnTo>
                    <a:pt x="536" y="251"/>
                  </a:lnTo>
                  <a:lnTo>
                    <a:pt x="536" y="242"/>
                  </a:lnTo>
                  <a:lnTo>
                    <a:pt x="537" y="234"/>
                  </a:lnTo>
                  <a:lnTo>
                    <a:pt x="539" y="226"/>
                  </a:lnTo>
                  <a:lnTo>
                    <a:pt x="542" y="206"/>
                  </a:lnTo>
                  <a:lnTo>
                    <a:pt x="542" y="190"/>
                  </a:lnTo>
                  <a:lnTo>
                    <a:pt x="540" y="176"/>
                  </a:lnTo>
                  <a:lnTo>
                    <a:pt x="535" y="160"/>
                  </a:lnTo>
                  <a:lnTo>
                    <a:pt x="530" y="145"/>
                  </a:lnTo>
                  <a:lnTo>
                    <a:pt x="528" y="137"/>
                  </a:lnTo>
                  <a:lnTo>
                    <a:pt x="529" y="129"/>
                  </a:lnTo>
                  <a:lnTo>
                    <a:pt x="530" y="121"/>
                  </a:lnTo>
                  <a:lnTo>
                    <a:pt x="532" y="114"/>
                  </a:lnTo>
                  <a:lnTo>
                    <a:pt x="534" y="109"/>
                  </a:lnTo>
                  <a:lnTo>
                    <a:pt x="535" y="103"/>
                  </a:lnTo>
                  <a:lnTo>
                    <a:pt x="536" y="98"/>
                  </a:lnTo>
                  <a:lnTo>
                    <a:pt x="537" y="92"/>
                  </a:lnTo>
                  <a:lnTo>
                    <a:pt x="537" y="87"/>
                  </a:lnTo>
                  <a:lnTo>
                    <a:pt x="538" y="82"/>
                  </a:lnTo>
                  <a:lnTo>
                    <a:pt x="539" y="78"/>
                  </a:lnTo>
                  <a:lnTo>
                    <a:pt x="541" y="75"/>
                  </a:lnTo>
                  <a:lnTo>
                    <a:pt x="543" y="71"/>
                  </a:lnTo>
                  <a:lnTo>
                    <a:pt x="546" y="69"/>
                  </a:lnTo>
                  <a:lnTo>
                    <a:pt x="550" y="67"/>
                  </a:lnTo>
                  <a:lnTo>
                    <a:pt x="555" y="65"/>
                  </a:lnTo>
                  <a:lnTo>
                    <a:pt x="556" y="65"/>
                  </a:lnTo>
                  <a:lnTo>
                    <a:pt x="558" y="65"/>
                  </a:lnTo>
                  <a:lnTo>
                    <a:pt x="559" y="65"/>
                  </a:lnTo>
                  <a:lnTo>
                    <a:pt x="561" y="66"/>
                  </a:lnTo>
                  <a:lnTo>
                    <a:pt x="571" y="70"/>
                  </a:lnTo>
                  <a:lnTo>
                    <a:pt x="583" y="76"/>
                  </a:lnTo>
                  <a:lnTo>
                    <a:pt x="595" y="84"/>
                  </a:lnTo>
                  <a:lnTo>
                    <a:pt x="608" y="93"/>
                  </a:lnTo>
                  <a:lnTo>
                    <a:pt x="620" y="102"/>
                  </a:lnTo>
                  <a:lnTo>
                    <a:pt x="631" y="112"/>
                  </a:lnTo>
                  <a:lnTo>
                    <a:pt x="640" y="122"/>
                  </a:lnTo>
                  <a:lnTo>
                    <a:pt x="646" y="129"/>
                  </a:lnTo>
                  <a:lnTo>
                    <a:pt x="651" y="142"/>
                  </a:lnTo>
                  <a:lnTo>
                    <a:pt x="655" y="154"/>
                  </a:lnTo>
                  <a:lnTo>
                    <a:pt x="658" y="167"/>
                  </a:lnTo>
                  <a:lnTo>
                    <a:pt x="659" y="181"/>
                  </a:lnTo>
                  <a:lnTo>
                    <a:pt x="659" y="195"/>
                  </a:lnTo>
                  <a:lnTo>
                    <a:pt x="658" y="209"/>
                  </a:lnTo>
                  <a:lnTo>
                    <a:pt x="657" y="224"/>
                  </a:lnTo>
                  <a:lnTo>
                    <a:pt x="655" y="238"/>
                  </a:lnTo>
                  <a:lnTo>
                    <a:pt x="654" y="249"/>
                  </a:lnTo>
                  <a:lnTo>
                    <a:pt x="654" y="260"/>
                  </a:lnTo>
                  <a:lnTo>
                    <a:pt x="653" y="270"/>
                  </a:lnTo>
                  <a:lnTo>
                    <a:pt x="653" y="280"/>
                  </a:lnTo>
                  <a:lnTo>
                    <a:pt x="653" y="281"/>
                  </a:lnTo>
                  <a:lnTo>
                    <a:pt x="653" y="281"/>
                  </a:lnTo>
                  <a:lnTo>
                    <a:pt x="654" y="282"/>
                  </a:lnTo>
                  <a:lnTo>
                    <a:pt x="656" y="282"/>
                  </a:lnTo>
                  <a:lnTo>
                    <a:pt x="660" y="282"/>
                  </a:lnTo>
                  <a:lnTo>
                    <a:pt x="668" y="282"/>
                  </a:lnTo>
                  <a:lnTo>
                    <a:pt x="675" y="281"/>
                  </a:lnTo>
                  <a:lnTo>
                    <a:pt x="680" y="280"/>
                  </a:lnTo>
                  <a:lnTo>
                    <a:pt x="681" y="279"/>
                  </a:lnTo>
                  <a:lnTo>
                    <a:pt x="682" y="279"/>
                  </a:lnTo>
                  <a:lnTo>
                    <a:pt x="682" y="279"/>
                  </a:lnTo>
                  <a:lnTo>
                    <a:pt x="683" y="277"/>
                  </a:lnTo>
                  <a:lnTo>
                    <a:pt x="684" y="270"/>
                  </a:lnTo>
                  <a:lnTo>
                    <a:pt x="686" y="257"/>
                  </a:lnTo>
                  <a:lnTo>
                    <a:pt x="689" y="235"/>
                  </a:lnTo>
                  <a:lnTo>
                    <a:pt x="691" y="216"/>
                  </a:lnTo>
                  <a:lnTo>
                    <a:pt x="692" y="199"/>
                  </a:lnTo>
                  <a:lnTo>
                    <a:pt x="693" y="185"/>
                  </a:lnTo>
                  <a:lnTo>
                    <a:pt x="693" y="1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6"/>
            <p:cNvSpPr>
              <a:spLocks/>
            </p:cNvSpPr>
            <p:nvPr/>
          </p:nvSpPr>
          <p:spPr bwMode="auto">
            <a:xfrm>
              <a:off x="3549" y="3388"/>
              <a:ext cx="680" cy="326"/>
            </a:xfrm>
            <a:custGeom>
              <a:avLst/>
              <a:gdLst>
                <a:gd name="T0" fmla="*/ 661 w 680"/>
                <a:gd name="T1" fmla="*/ 274 h 326"/>
                <a:gd name="T2" fmla="*/ 650 w 680"/>
                <a:gd name="T3" fmla="*/ 265 h 326"/>
                <a:gd name="T4" fmla="*/ 655 w 680"/>
                <a:gd name="T5" fmla="*/ 205 h 326"/>
                <a:gd name="T6" fmla="*/ 648 w 680"/>
                <a:gd name="T7" fmla="*/ 137 h 326"/>
                <a:gd name="T8" fmla="*/ 627 w 680"/>
                <a:gd name="T9" fmla="*/ 106 h 326"/>
                <a:gd name="T10" fmla="*/ 597 w 680"/>
                <a:gd name="T11" fmla="*/ 81 h 326"/>
                <a:gd name="T12" fmla="*/ 566 w 680"/>
                <a:gd name="T13" fmla="*/ 62 h 326"/>
                <a:gd name="T14" fmla="*/ 547 w 680"/>
                <a:gd name="T15" fmla="*/ 57 h 326"/>
                <a:gd name="T16" fmla="*/ 528 w 680"/>
                <a:gd name="T17" fmla="*/ 70 h 326"/>
                <a:gd name="T18" fmla="*/ 523 w 680"/>
                <a:gd name="T19" fmla="*/ 93 h 326"/>
                <a:gd name="T20" fmla="*/ 515 w 680"/>
                <a:gd name="T21" fmla="*/ 125 h 326"/>
                <a:gd name="T22" fmla="*/ 521 w 680"/>
                <a:gd name="T23" fmla="*/ 155 h 326"/>
                <a:gd name="T24" fmla="*/ 526 w 680"/>
                <a:gd name="T25" fmla="*/ 221 h 326"/>
                <a:gd name="T26" fmla="*/ 523 w 680"/>
                <a:gd name="T27" fmla="*/ 262 h 326"/>
                <a:gd name="T28" fmla="*/ 521 w 680"/>
                <a:gd name="T29" fmla="*/ 292 h 326"/>
                <a:gd name="T30" fmla="*/ 525 w 680"/>
                <a:gd name="T31" fmla="*/ 314 h 326"/>
                <a:gd name="T32" fmla="*/ 504 w 680"/>
                <a:gd name="T33" fmla="*/ 316 h 326"/>
                <a:gd name="T34" fmla="*/ 478 w 680"/>
                <a:gd name="T35" fmla="*/ 312 h 326"/>
                <a:gd name="T36" fmla="*/ 446 w 680"/>
                <a:gd name="T37" fmla="*/ 307 h 326"/>
                <a:gd name="T38" fmla="*/ 414 w 680"/>
                <a:gd name="T39" fmla="*/ 305 h 326"/>
                <a:gd name="T40" fmla="*/ 377 w 680"/>
                <a:gd name="T41" fmla="*/ 304 h 326"/>
                <a:gd name="T42" fmla="*/ 369 w 680"/>
                <a:gd name="T43" fmla="*/ 305 h 326"/>
                <a:gd name="T44" fmla="*/ 336 w 680"/>
                <a:gd name="T45" fmla="*/ 307 h 326"/>
                <a:gd name="T46" fmla="*/ 307 w 680"/>
                <a:gd name="T47" fmla="*/ 313 h 326"/>
                <a:gd name="T48" fmla="*/ 284 w 680"/>
                <a:gd name="T49" fmla="*/ 326 h 326"/>
                <a:gd name="T50" fmla="*/ 288 w 680"/>
                <a:gd name="T51" fmla="*/ 204 h 326"/>
                <a:gd name="T52" fmla="*/ 292 w 680"/>
                <a:gd name="T53" fmla="*/ 101 h 326"/>
                <a:gd name="T54" fmla="*/ 290 w 680"/>
                <a:gd name="T55" fmla="*/ 64 h 326"/>
                <a:gd name="T56" fmla="*/ 281 w 680"/>
                <a:gd name="T57" fmla="*/ 69 h 326"/>
                <a:gd name="T58" fmla="*/ 258 w 680"/>
                <a:gd name="T59" fmla="*/ 77 h 326"/>
                <a:gd name="T60" fmla="*/ 233 w 680"/>
                <a:gd name="T61" fmla="*/ 88 h 326"/>
                <a:gd name="T62" fmla="*/ 200 w 680"/>
                <a:gd name="T63" fmla="*/ 103 h 326"/>
                <a:gd name="T64" fmla="*/ 160 w 680"/>
                <a:gd name="T65" fmla="*/ 124 h 326"/>
                <a:gd name="T66" fmla="*/ 121 w 680"/>
                <a:gd name="T67" fmla="*/ 146 h 326"/>
                <a:gd name="T68" fmla="*/ 89 w 680"/>
                <a:gd name="T69" fmla="*/ 168 h 326"/>
                <a:gd name="T70" fmla="*/ 63 w 680"/>
                <a:gd name="T71" fmla="*/ 187 h 326"/>
                <a:gd name="T72" fmla="*/ 43 w 680"/>
                <a:gd name="T73" fmla="*/ 203 h 326"/>
                <a:gd name="T74" fmla="*/ 30 w 680"/>
                <a:gd name="T75" fmla="*/ 214 h 326"/>
                <a:gd name="T76" fmla="*/ 15 w 680"/>
                <a:gd name="T77" fmla="*/ 211 h 326"/>
                <a:gd name="T78" fmla="*/ 4 w 680"/>
                <a:gd name="T79" fmla="*/ 207 h 326"/>
                <a:gd name="T80" fmla="*/ 40 w 680"/>
                <a:gd name="T81" fmla="*/ 177 h 326"/>
                <a:gd name="T82" fmla="*/ 100 w 680"/>
                <a:gd name="T83" fmla="*/ 134 h 326"/>
                <a:gd name="T84" fmla="*/ 174 w 680"/>
                <a:gd name="T85" fmla="*/ 89 h 326"/>
                <a:gd name="T86" fmla="*/ 232 w 680"/>
                <a:gd name="T87" fmla="*/ 61 h 326"/>
                <a:gd name="T88" fmla="*/ 291 w 680"/>
                <a:gd name="T89" fmla="*/ 36 h 326"/>
                <a:gd name="T90" fmla="*/ 339 w 680"/>
                <a:gd name="T91" fmla="*/ 17 h 326"/>
                <a:gd name="T92" fmla="*/ 357 w 680"/>
                <a:gd name="T93" fmla="*/ 10 h 326"/>
                <a:gd name="T94" fmla="*/ 373 w 680"/>
                <a:gd name="T95" fmla="*/ 7 h 326"/>
                <a:gd name="T96" fmla="*/ 397 w 680"/>
                <a:gd name="T97" fmla="*/ 7 h 326"/>
                <a:gd name="T98" fmla="*/ 408 w 680"/>
                <a:gd name="T99" fmla="*/ 9 h 326"/>
                <a:gd name="T100" fmla="*/ 427 w 680"/>
                <a:gd name="T101" fmla="*/ 10 h 326"/>
                <a:gd name="T102" fmla="*/ 444 w 680"/>
                <a:gd name="T103" fmla="*/ 5 h 326"/>
                <a:gd name="T104" fmla="*/ 452 w 680"/>
                <a:gd name="T105" fmla="*/ 0 h 326"/>
                <a:gd name="T106" fmla="*/ 472 w 680"/>
                <a:gd name="T107" fmla="*/ 2 h 326"/>
                <a:gd name="T108" fmla="*/ 495 w 680"/>
                <a:gd name="T109" fmla="*/ 8 h 326"/>
                <a:gd name="T110" fmla="*/ 519 w 680"/>
                <a:gd name="T111" fmla="*/ 15 h 326"/>
                <a:gd name="T112" fmla="*/ 544 w 680"/>
                <a:gd name="T113" fmla="*/ 22 h 326"/>
                <a:gd name="T114" fmla="*/ 575 w 680"/>
                <a:gd name="T115" fmla="*/ 34 h 326"/>
                <a:gd name="T116" fmla="*/ 605 w 680"/>
                <a:gd name="T117" fmla="*/ 55 h 326"/>
                <a:gd name="T118" fmla="*/ 645 w 680"/>
                <a:gd name="T119" fmla="*/ 95 h 326"/>
                <a:gd name="T120" fmla="*/ 676 w 680"/>
                <a:gd name="T121" fmla="*/ 148 h 326"/>
                <a:gd name="T122" fmla="*/ 672 w 680"/>
                <a:gd name="T123" fmla="*/ 257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0" h="326">
                  <a:moveTo>
                    <a:pt x="670" y="273"/>
                  </a:moveTo>
                  <a:lnTo>
                    <a:pt x="668" y="273"/>
                  </a:lnTo>
                  <a:lnTo>
                    <a:pt x="666" y="274"/>
                  </a:lnTo>
                  <a:lnTo>
                    <a:pt x="664" y="274"/>
                  </a:lnTo>
                  <a:lnTo>
                    <a:pt x="661" y="274"/>
                  </a:lnTo>
                  <a:lnTo>
                    <a:pt x="658" y="274"/>
                  </a:lnTo>
                  <a:lnTo>
                    <a:pt x="655" y="274"/>
                  </a:lnTo>
                  <a:lnTo>
                    <a:pt x="652" y="275"/>
                  </a:lnTo>
                  <a:lnTo>
                    <a:pt x="650" y="275"/>
                  </a:lnTo>
                  <a:lnTo>
                    <a:pt x="650" y="265"/>
                  </a:lnTo>
                  <a:lnTo>
                    <a:pt x="651" y="255"/>
                  </a:lnTo>
                  <a:lnTo>
                    <a:pt x="652" y="244"/>
                  </a:lnTo>
                  <a:lnTo>
                    <a:pt x="653" y="234"/>
                  </a:lnTo>
                  <a:lnTo>
                    <a:pt x="654" y="220"/>
                  </a:lnTo>
                  <a:lnTo>
                    <a:pt x="655" y="205"/>
                  </a:lnTo>
                  <a:lnTo>
                    <a:pt x="656" y="191"/>
                  </a:lnTo>
                  <a:lnTo>
                    <a:pt x="656" y="177"/>
                  </a:lnTo>
                  <a:lnTo>
                    <a:pt x="654" y="163"/>
                  </a:lnTo>
                  <a:lnTo>
                    <a:pt x="652" y="150"/>
                  </a:lnTo>
                  <a:lnTo>
                    <a:pt x="648" y="137"/>
                  </a:lnTo>
                  <a:lnTo>
                    <a:pt x="642" y="124"/>
                  </a:lnTo>
                  <a:lnTo>
                    <a:pt x="640" y="120"/>
                  </a:lnTo>
                  <a:lnTo>
                    <a:pt x="636" y="116"/>
                  </a:lnTo>
                  <a:lnTo>
                    <a:pt x="632" y="111"/>
                  </a:lnTo>
                  <a:lnTo>
                    <a:pt x="627" y="106"/>
                  </a:lnTo>
                  <a:lnTo>
                    <a:pt x="622" y="101"/>
                  </a:lnTo>
                  <a:lnTo>
                    <a:pt x="616" y="96"/>
                  </a:lnTo>
                  <a:lnTo>
                    <a:pt x="610" y="91"/>
                  </a:lnTo>
                  <a:lnTo>
                    <a:pt x="604" y="86"/>
                  </a:lnTo>
                  <a:lnTo>
                    <a:pt x="597" y="81"/>
                  </a:lnTo>
                  <a:lnTo>
                    <a:pt x="591" y="77"/>
                  </a:lnTo>
                  <a:lnTo>
                    <a:pt x="584" y="72"/>
                  </a:lnTo>
                  <a:lnTo>
                    <a:pt x="578" y="68"/>
                  </a:lnTo>
                  <a:lnTo>
                    <a:pt x="572" y="65"/>
                  </a:lnTo>
                  <a:lnTo>
                    <a:pt x="566" y="62"/>
                  </a:lnTo>
                  <a:lnTo>
                    <a:pt x="560" y="60"/>
                  </a:lnTo>
                  <a:lnTo>
                    <a:pt x="556" y="58"/>
                  </a:lnTo>
                  <a:lnTo>
                    <a:pt x="552" y="58"/>
                  </a:lnTo>
                  <a:lnTo>
                    <a:pt x="550" y="57"/>
                  </a:lnTo>
                  <a:lnTo>
                    <a:pt x="547" y="57"/>
                  </a:lnTo>
                  <a:lnTo>
                    <a:pt x="545" y="58"/>
                  </a:lnTo>
                  <a:lnTo>
                    <a:pt x="539" y="60"/>
                  </a:lnTo>
                  <a:lnTo>
                    <a:pt x="534" y="63"/>
                  </a:lnTo>
                  <a:lnTo>
                    <a:pt x="531" y="66"/>
                  </a:lnTo>
                  <a:lnTo>
                    <a:pt x="528" y="70"/>
                  </a:lnTo>
                  <a:lnTo>
                    <a:pt x="526" y="74"/>
                  </a:lnTo>
                  <a:lnTo>
                    <a:pt x="525" y="79"/>
                  </a:lnTo>
                  <a:lnTo>
                    <a:pt x="525" y="83"/>
                  </a:lnTo>
                  <a:lnTo>
                    <a:pt x="524" y="87"/>
                  </a:lnTo>
                  <a:lnTo>
                    <a:pt x="523" y="93"/>
                  </a:lnTo>
                  <a:lnTo>
                    <a:pt x="522" y="99"/>
                  </a:lnTo>
                  <a:lnTo>
                    <a:pt x="521" y="104"/>
                  </a:lnTo>
                  <a:lnTo>
                    <a:pt x="519" y="109"/>
                  </a:lnTo>
                  <a:lnTo>
                    <a:pt x="517" y="117"/>
                  </a:lnTo>
                  <a:lnTo>
                    <a:pt x="515" y="125"/>
                  </a:lnTo>
                  <a:lnTo>
                    <a:pt x="515" y="133"/>
                  </a:lnTo>
                  <a:lnTo>
                    <a:pt x="516" y="142"/>
                  </a:lnTo>
                  <a:lnTo>
                    <a:pt x="517" y="144"/>
                  </a:lnTo>
                  <a:lnTo>
                    <a:pt x="519" y="149"/>
                  </a:lnTo>
                  <a:lnTo>
                    <a:pt x="521" y="155"/>
                  </a:lnTo>
                  <a:lnTo>
                    <a:pt x="521" y="157"/>
                  </a:lnTo>
                  <a:lnTo>
                    <a:pt x="526" y="173"/>
                  </a:lnTo>
                  <a:lnTo>
                    <a:pt x="529" y="186"/>
                  </a:lnTo>
                  <a:lnTo>
                    <a:pt x="529" y="202"/>
                  </a:lnTo>
                  <a:lnTo>
                    <a:pt x="526" y="221"/>
                  </a:lnTo>
                  <a:lnTo>
                    <a:pt x="524" y="230"/>
                  </a:lnTo>
                  <a:lnTo>
                    <a:pt x="523" y="238"/>
                  </a:lnTo>
                  <a:lnTo>
                    <a:pt x="523" y="247"/>
                  </a:lnTo>
                  <a:lnTo>
                    <a:pt x="523" y="255"/>
                  </a:lnTo>
                  <a:lnTo>
                    <a:pt x="523" y="262"/>
                  </a:lnTo>
                  <a:lnTo>
                    <a:pt x="523" y="269"/>
                  </a:lnTo>
                  <a:lnTo>
                    <a:pt x="522" y="275"/>
                  </a:lnTo>
                  <a:lnTo>
                    <a:pt x="521" y="282"/>
                  </a:lnTo>
                  <a:lnTo>
                    <a:pt x="521" y="287"/>
                  </a:lnTo>
                  <a:lnTo>
                    <a:pt x="521" y="292"/>
                  </a:lnTo>
                  <a:lnTo>
                    <a:pt x="522" y="296"/>
                  </a:lnTo>
                  <a:lnTo>
                    <a:pt x="523" y="300"/>
                  </a:lnTo>
                  <a:lnTo>
                    <a:pt x="524" y="305"/>
                  </a:lnTo>
                  <a:lnTo>
                    <a:pt x="525" y="309"/>
                  </a:lnTo>
                  <a:lnTo>
                    <a:pt x="525" y="314"/>
                  </a:lnTo>
                  <a:lnTo>
                    <a:pt x="525" y="319"/>
                  </a:lnTo>
                  <a:lnTo>
                    <a:pt x="519" y="318"/>
                  </a:lnTo>
                  <a:lnTo>
                    <a:pt x="514" y="318"/>
                  </a:lnTo>
                  <a:lnTo>
                    <a:pt x="509" y="317"/>
                  </a:lnTo>
                  <a:lnTo>
                    <a:pt x="504" y="316"/>
                  </a:lnTo>
                  <a:lnTo>
                    <a:pt x="499" y="316"/>
                  </a:lnTo>
                  <a:lnTo>
                    <a:pt x="494" y="314"/>
                  </a:lnTo>
                  <a:lnTo>
                    <a:pt x="489" y="314"/>
                  </a:lnTo>
                  <a:lnTo>
                    <a:pt x="485" y="313"/>
                  </a:lnTo>
                  <a:lnTo>
                    <a:pt x="478" y="312"/>
                  </a:lnTo>
                  <a:lnTo>
                    <a:pt x="472" y="311"/>
                  </a:lnTo>
                  <a:lnTo>
                    <a:pt x="465" y="310"/>
                  </a:lnTo>
                  <a:lnTo>
                    <a:pt x="459" y="309"/>
                  </a:lnTo>
                  <a:lnTo>
                    <a:pt x="453" y="308"/>
                  </a:lnTo>
                  <a:lnTo>
                    <a:pt x="446" y="307"/>
                  </a:lnTo>
                  <a:lnTo>
                    <a:pt x="440" y="307"/>
                  </a:lnTo>
                  <a:lnTo>
                    <a:pt x="434" y="306"/>
                  </a:lnTo>
                  <a:lnTo>
                    <a:pt x="427" y="305"/>
                  </a:lnTo>
                  <a:lnTo>
                    <a:pt x="421" y="305"/>
                  </a:lnTo>
                  <a:lnTo>
                    <a:pt x="414" y="305"/>
                  </a:lnTo>
                  <a:lnTo>
                    <a:pt x="407" y="304"/>
                  </a:lnTo>
                  <a:lnTo>
                    <a:pt x="400" y="304"/>
                  </a:lnTo>
                  <a:lnTo>
                    <a:pt x="392" y="304"/>
                  </a:lnTo>
                  <a:lnTo>
                    <a:pt x="385" y="304"/>
                  </a:lnTo>
                  <a:lnTo>
                    <a:pt x="377" y="304"/>
                  </a:lnTo>
                  <a:lnTo>
                    <a:pt x="377" y="304"/>
                  </a:lnTo>
                  <a:lnTo>
                    <a:pt x="376" y="304"/>
                  </a:lnTo>
                  <a:lnTo>
                    <a:pt x="375" y="304"/>
                  </a:lnTo>
                  <a:lnTo>
                    <a:pt x="375" y="304"/>
                  </a:lnTo>
                  <a:lnTo>
                    <a:pt x="369" y="305"/>
                  </a:lnTo>
                  <a:lnTo>
                    <a:pt x="362" y="305"/>
                  </a:lnTo>
                  <a:lnTo>
                    <a:pt x="355" y="305"/>
                  </a:lnTo>
                  <a:lnTo>
                    <a:pt x="348" y="305"/>
                  </a:lnTo>
                  <a:lnTo>
                    <a:pt x="342" y="306"/>
                  </a:lnTo>
                  <a:lnTo>
                    <a:pt x="336" y="307"/>
                  </a:lnTo>
                  <a:lnTo>
                    <a:pt x="330" y="307"/>
                  </a:lnTo>
                  <a:lnTo>
                    <a:pt x="324" y="308"/>
                  </a:lnTo>
                  <a:lnTo>
                    <a:pt x="318" y="309"/>
                  </a:lnTo>
                  <a:lnTo>
                    <a:pt x="313" y="311"/>
                  </a:lnTo>
                  <a:lnTo>
                    <a:pt x="307" y="313"/>
                  </a:lnTo>
                  <a:lnTo>
                    <a:pt x="302" y="315"/>
                  </a:lnTo>
                  <a:lnTo>
                    <a:pt x="297" y="317"/>
                  </a:lnTo>
                  <a:lnTo>
                    <a:pt x="293" y="320"/>
                  </a:lnTo>
                  <a:lnTo>
                    <a:pt x="288" y="323"/>
                  </a:lnTo>
                  <a:lnTo>
                    <a:pt x="284" y="326"/>
                  </a:lnTo>
                  <a:lnTo>
                    <a:pt x="277" y="296"/>
                  </a:lnTo>
                  <a:lnTo>
                    <a:pt x="276" y="271"/>
                  </a:lnTo>
                  <a:lnTo>
                    <a:pt x="278" y="247"/>
                  </a:lnTo>
                  <a:lnTo>
                    <a:pt x="284" y="220"/>
                  </a:lnTo>
                  <a:lnTo>
                    <a:pt x="288" y="204"/>
                  </a:lnTo>
                  <a:lnTo>
                    <a:pt x="293" y="180"/>
                  </a:lnTo>
                  <a:lnTo>
                    <a:pt x="294" y="157"/>
                  </a:lnTo>
                  <a:lnTo>
                    <a:pt x="294" y="134"/>
                  </a:lnTo>
                  <a:lnTo>
                    <a:pt x="293" y="111"/>
                  </a:lnTo>
                  <a:lnTo>
                    <a:pt x="292" y="101"/>
                  </a:lnTo>
                  <a:lnTo>
                    <a:pt x="291" y="90"/>
                  </a:lnTo>
                  <a:lnTo>
                    <a:pt x="290" y="79"/>
                  </a:lnTo>
                  <a:lnTo>
                    <a:pt x="290" y="68"/>
                  </a:lnTo>
                  <a:lnTo>
                    <a:pt x="290" y="64"/>
                  </a:lnTo>
                  <a:lnTo>
                    <a:pt x="290" y="64"/>
                  </a:lnTo>
                  <a:lnTo>
                    <a:pt x="288" y="65"/>
                  </a:lnTo>
                  <a:lnTo>
                    <a:pt x="287" y="66"/>
                  </a:lnTo>
                  <a:lnTo>
                    <a:pt x="286" y="66"/>
                  </a:lnTo>
                  <a:lnTo>
                    <a:pt x="284" y="67"/>
                  </a:lnTo>
                  <a:lnTo>
                    <a:pt x="281" y="69"/>
                  </a:lnTo>
                  <a:lnTo>
                    <a:pt x="276" y="71"/>
                  </a:lnTo>
                  <a:lnTo>
                    <a:pt x="270" y="73"/>
                  </a:lnTo>
                  <a:lnTo>
                    <a:pt x="266" y="74"/>
                  </a:lnTo>
                  <a:lnTo>
                    <a:pt x="263" y="76"/>
                  </a:lnTo>
                  <a:lnTo>
                    <a:pt x="258" y="77"/>
                  </a:lnTo>
                  <a:lnTo>
                    <a:pt x="253" y="79"/>
                  </a:lnTo>
                  <a:lnTo>
                    <a:pt x="249" y="81"/>
                  </a:lnTo>
                  <a:lnTo>
                    <a:pt x="244" y="84"/>
                  </a:lnTo>
                  <a:lnTo>
                    <a:pt x="238" y="86"/>
                  </a:lnTo>
                  <a:lnTo>
                    <a:pt x="233" y="88"/>
                  </a:lnTo>
                  <a:lnTo>
                    <a:pt x="226" y="91"/>
                  </a:lnTo>
                  <a:lnTo>
                    <a:pt x="220" y="94"/>
                  </a:lnTo>
                  <a:lnTo>
                    <a:pt x="214" y="97"/>
                  </a:lnTo>
                  <a:lnTo>
                    <a:pt x="207" y="100"/>
                  </a:lnTo>
                  <a:lnTo>
                    <a:pt x="200" y="103"/>
                  </a:lnTo>
                  <a:lnTo>
                    <a:pt x="193" y="107"/>
                  </a:lnTo>
                  <a:lnTo>
                    <a:pt x="185" y="111"/>
                  </a:lnTo>
                  <a:lnTo>
                    <a:pt x="177" y="115"/>
                  </a:lnTo>
                  <a:lnTo>
                    <a:pt x="168" y="119"/>
                  </a:lnTo>
                  <a:lnTo>
                    <a:pt x="160" y="124"/>
                  </a:lnTo>
                  <a:lnTo>
                    <a:pt x="151" y="128"/>
                  </a:lnTo>
                  <a:lnTo>
                    <a:pt x="144" y="133"/>
                  </a:lnTo>
                  <a:lnTo>
                    <a:pt x="136" y="137"/>
                  </a:lnTo>
                  <a:lnTo>
                    <a:pt x="128" y="142"/>
                  </a:lnTo>
                  <a:lnTo>
                    <a:pt x="121" y="146"/>
                  </a:lnTo>
                  <a:lnTo>
                    <a:pt x="114" y="151"/>
                  </a:lnTo>
                  <a:lnTo>
                    <a:pt x="107" y="155"/>
                  </a:lnTo>
                  <a:lnTo>
                    <a:pt x="101" y="159"/>
                  </a:lnTo>
                  <a:lnTo>
                    <a:pt x="95" y="164"/>
                  </a:lnTo>
                  <a:lnTo>
                    <a:pt x="89" y="168"/>
                  </a:lnTo>
                  <a:lnTo>
                    <a:pt x="83" y="172"/>
                  </a:lnTo>
                  <a:lnTo>
                    <a:pt x="78" y="176"/>
                  </a:lnTo>
                  <a:lnTo>
                    <a:pt x="73" y="179"/>
                  </a:lnTo>
                  <a:lnTo>
                    <a:pt x="68" y="183"/>
                  </a:lnTo>
                  <a:lnTo>
                    <a:pt x="63" y="187"/>
                  </a:lnTo>
                  <a:lnTo>
                    <a:pt x="58" y="190"/>
                  </a:lnTo>
                  <a:lnTo>
                    <a:pt x="53" y="194"/>
                  </a:lnTo>
                  <a:lnTo>
                    <a:pt x="50" y="197"/>
                  </a:lnTo>
                  <a:lnTo>
                    <a:pt x="46" y="200"/>
                  </a:lnTo>
                  <a:lnTo>
                    <a:pt x="43" y="203"/>
                  </a:lnTo>
                  <a:lnTo>
                    <a:pt x="40" y="206"/>
                  </a:lnTo>
                  <a:lnTo>
                    <a:pt x="37" y="208"/>
                  </a:lnTo>
                  <a:lnTo>
                    <a:pt x="34" y="211"/>
                  </a:lnTo>
                  <a:lnTo>
                    <a:pt x="32" y="213"/>
                  </a:lnTo>
                  <a:lnTo>
                    <a:pt x="30" y="214"/>
                  </a:lnTo>
                  <a:lnTo>
                    <a:pt x="28" y="216"/>
                  </a:lnTo>
                  <a:lnTo>
                    <a:pt x="26" y="214"/>
                  </a:lnTo>
                  <a:lnTo>
                    <a:pt x="23" y="213"/>
                  </a:lnTo>
                  <a:lnTo>
                    <a:pt x="19" y="212"/>
                  </a:lnTo>
                  <a:lnTo>
                    <a:pt x="15" y="211"/>
                  </a:lnTo>
                  <a:lnTo>
                    <a:pt x="11" y="211"/>
                  </a:lnTo>
                  <a:lnTo>
                    <a:pt x="7" y="210"/>
                  </a:lnTo>
                  <a:lnTo>
                    <a:pt x="3" y="210"/>
                  </a:lnTo>
                  <a:lnTo>
                    <a:pt x="0" y="210"/>
                  </a:lnTo>
                  <a:lnTo>
                    <a:pt x="4" y="207"/>
                  </a:lnTo>
                  <a:lnTo>
                    <a:pt x="9" y="203"/>
                  </a:lnTo>
                  <a:lnTo>
                    <a:pt x="15" y="198"/>
                  </a:lnTo>
                  <a:lnTo>
                    <a:pt x="23" y="191"/>
                  </a:lnTo>
                  <a:lnTo>
                    <a:pt x="31" y="185"/>
                  </a:lnTo>
                  <a:lnTo>
                    <a:pt x="40" y="177"/>
                  </a:lnTo>
                  <a:lnTo>
                    <a:pt x="50" y="169"/>
                  </a:lnTo>
                  <a:lnTo>
                    <a:pt x="62" y="161"/>
                  </a:lnTo>
                  <a:lnTo>
                    <a:pt x="74" y="152"/>
                  </a:lnTo>
                  <a:lnTo>
                    <a:pt x="87" y="143"/>
                  </a:lnTo>
                  <a:lnTo>
                    <a:pt x="100" y="134"/>
                  </a:lnTo>
                  <a:lnTo>
                    <a:pt x="114" y="125"/>
                  </a:lnTo>
                  <a:lnTo>
                    <a:pt x="128" y="116"/>
                  </a:lnTo>
                  <a:lnTo>
                    <a:pt x="143" y="107"/>
                  </a:lnTo>
                  <a:lnTo>
                    <a:pt x="158" y="98"/>
                  </a:lnTo>
                  <a:lnTo>
                    <a:pt x="174" y="89"/>
                  </a:lnTo>
                  <a:lnTo>
                    <a:pt x="185" y="84"/>
                  </a:lnTo>
                  <a:lnTo>
                    <a:pt x="197" y="78"/>
                  </a:lnTo>
                  <a:lnTo>
                    <a:pt x="208" y="72"/>
                  </a:lnTo>
                  <a:lnTo>
                    <a:pt x="220" y="67"/>
                  </a:lnTo>
                  <a:lnTo>
                    <a:pt x="232" y="61"/>
                  </a:lnTo>
                  <a:lnTo>
                    <a:pt x="244" y="56"/>
                  </a:lnTo>
                  <a:lnTo>
                    <a:pt x="256" y="50"/>
                  </a:lnTo>
                  <a:lnTo>
                    <a:pt x="268" y="45"/>
                  </a:lnTo>
                  <a:lnTo>
                    <a:pt x="280" y="41"/>
                  </a:lnTo>
                  <a:lnTo>
                    <a:pt x="291" y="36"/>
                  </a:lnTo>
                  <a:lnTo>
                    <a:pt x="302" y="32"/>
                  </a:lnTo>
                  <a:lnTo>
                    <a:pt x="312" y="28"/>
                  </a:lnTo>
                  <a:lnTo>
                    <a:pt x="322" y="24"/>
                  </a:lnTo>
                  <a:lnTo>
                    <a:pt x="331" y="20"/>
                  </a:lnTo>
                  <a:lnTo>
                    <a:pt x="339" y="17"/>
                  </a:lnTo>
                  <a:lnTo>
                    <a:pt x="346" y="14"/>
                  </a:lnTo>
                  <a:lnTo>
                    <a:pt x="349" y="13"/>
                  </a:lnTo>
                  <a:lnTo>
                    <a:pt x="352" y="12"/>
                  </a:lnTo>
                  <a:lnTo>
                    <a:pt x="354" y="11"/>
                  </a:lnTo>
                  <a:lnTo>
                    <a:pt x="357" y="10"/>
                  </a:lnTo>
                  <a:lnTo>
                    <a:pt x="358" y="10"/>
                  </a:lnTo>
                  <a:lnTo>
                    <a:pt x="360" y="9"/>
                  </a:lnTo>
                  <a:lnTo>
                    <a:pt x="362" y="8"/>
                  </a:lnTo>
                  <a:lnTo>
                    <a:pt x="364" y="7"/>
                  </a:lnTo>
                  <a:lnTo>
                    <a:pt x="373" y="7"/>
                  </a:lnTo>
                  <a:lnTo>
                    <a:pt x="381" y="7"/>
                  </a:lnTo>
                  <a:lnTo>
                    <a:pt x="387" y="6"/>
                  </a:lnTo>
                  <a:lnTo>
                    <a:pt x="391" y="6"/>
                  </a:lnTo>
                  <a:lnTo>
                    <a:pt x="394" y="7"/>
                  </a:lnTo>
                  <a:lnTo>
                    <a:pt x="397" y="7"/>
                  </a:lnTo>
                  <a:lnTo>
                    <a:pt x="399" y="7"/>
                  </a:lnTo>
                  <a:lnTo>
                    <a:pt x="402" y="7"/>
                  </a:lnTo>
                  <a:lnTo>
                    <a:pt x="403" y="8"/>
                  </a:lnTo>
                  <a:lnTo>
                    <a:pt x="406" y="8"/>
                  </a:lnTo>
                  <a:lnTo>
                    <a:pt x="408" y="9"/>
                  </a:lnTo>
                  <a:lnTo>
                    <a:pt x="410" y="9"/>
                  </a:lnTo>
                  <a:lnTo>
                    <a:pt x="414" y="9"/>
                  </a:lnTo>
                  <a:lnTo>
                    <a:pt x="417" y="10"/>
                  </a:lnTo>
                  <a:lnTo>
                    <a:pt x="422" y="10"/>
                  </a:lnTo>
                  <a:lnTo>
                    <a:pt x="427" y="10"/>
                  </a:lnTo>
                  <a:lnTo>
                    <a:pt x="430" y="10"/>
                  </a:lnTo>
                  <a:lnTo>
                    <a:pt x="434" y="10"/>
                  </a:lnTo>
                  <a:lnTo>
                    <a:pt x="437" y="9"/>
                  </a:lnTo>
                  <a:lnTo>
                    <a:pt x="440" y="7"/>
                  </a:lnTo>
                  <a:lnTo>
                    <a:pt x="444" y="5"/>
                  </a:lnTo>
                  <a:lnTo>
                    <a:pt x="447" y="4"/>
                  </a:lnTo>
                  <a:lnTo>
                    <a:pt x="450" y="1"/>
                  </a:lnTo>
                  <a:lnTo>
                    <a:pt x="452" y="0"/>
                  </a:lnTo>
                  <a:lnTo>
                    <a:pt x="452" y="0"/>
                  </a:lnTo>
                  <a:lnTo>
                    <a:pt x="452" y="0"/>
                  </a:lnTo>
                  <a:lnTo>
                    <a:pt x="452" y="0"/>
                  </a:lnTo>
                  <a:lnTo>
                    <a:pt x="452" y="0"/>
                  </a:lnTo>
                  <a:lnTo>
                    <a:pt x="459" y="0"/>
                  </a:lnTo>
                  <a:lnTo>
                    <a:pt x="466" y="1"/>
                  </a:lnTo>
                  <a:lnTo>
                    <a:pt x="472" y="2"/>
                  </a:lnTo>
                  <a:lnTo>
                    <a:pt x="478" y="4"/>
                  </a:lnTo>
                  <a:lnTo>
                    <a:pt x="483" y="5"/>
                  </a:lnTo>
                  <a:lnTo>
                    <a:pt x="488" y="6"/>
                  </a:lnTo>
                  <a:lnTo>
                    <a:pt x="491" y="7"/>
                  </a:lnTo>
                  <a:lnTo>
                    <a:pt x="495" y="8"/>
                  </a:lnTo>
                  <a:lnTo>
                    <a:pt x="500" y="10"/>
                  </a:lnTo>
                  <a:lnTo>
                    <a:pt x="505" y="11"/>
                  </a:lnTo>
                  <a:lnTo>
                    <a:pt x="510" y="13"/>
                  </a:lnTo>
                  <a:lnTo>
                    <a:pt x="514" y="14"/>
                  </a:lnTo>
                  <a:lnTo>
                    <a:pt x="519" y="15"/>
                  </a:lnTo>
                  <a:lnTo>
                    <a:pt x="523" y="17"/>
                  </a:lnTo>
                  <a:lnTo>
                    <a:pt x="527" y="18"/>
                  </a:lnTo>
                  <a:lnTo>
                    <a:pt x="531" y="19"/>
                  </a:lnTo>
                  <a:lnTo>
                    <a:pt x="537" y="20"/>
                  </a:lnTo>
                  <a:lnTo>
                    <a:pt x="544" y="22"/>
                  </a:lnTo>
                  <a:lnTo>
                    <a:pt x="550" y="24"/>
                  </a:lnTo>
                  <a:lnTo>
                    <a:pt x="556" y="26"/>
                  </a:lnTo>
                  <a:lnTo>
                    <a:pt x="561" y="28"/>
                  </a:lnTo>
                  <a:lnTo>
                    <a:pt x="568" y="31"/>
                  </a:lnTo>
                  <a:lnTo>
                    <a:pt x="575" y="34"/>
                  </a:lnTo>
                  <a:lnTo>
                    <a:pt x="581" y="37"/>
                  </a:lnTo>
                  <a:lnTo>
                    <a:pt x="585" y="40"/>
                  </a:lnTo>
                  <a:lnTo>
                    <a:pt x="591" y="44"/>
                  </a:lnTo>
                  <a:lnTo>
                    <a:pt x="598" y="49"/>
                  </a:lnTo>
                  <a:lnTo>
                    <a:pt x="605" y="55"/>
                  </a:lnTo>
                  <a:lnTo>
                    <a:pt x="613" y="61"/>
                  </a:lnTo>
                  <a:lnTo>
                    <a:pt x="621" y="69"/>
                  </a:lnTo>
                  <a:lnTo>
                    <a:pt x="629" y="77"/>
                  </a:lnTo>
                  <a:lnTo>
                    <a:pt x="638" y="86"/>
                  </a:lnTo>
                  <a:lnTo>
                    <a:pt x="645" y="95"/>
                  </a:lnTo>
                  <a:lnTo>
                    <a:pt x="653" y="105"/>
                  </a:lnTo>
                  <a:lnTo>
                    <a:pt x="660" y="115"/>
                  </a:lnTo>
                  <a:lnTo>
                    <a:pt x="666" y="126"/>
                  </a:lnTo>
                  <a:lnTo>
                    <a:pt x="672" y="137"/>
                  </a:lnTo>
                  <a:lnTo>
                    <a:pt x="676" y="148"/>
                  </a:lnTo>
                  <a:lnTo>
                    <a:pt x="679" y="159"/>
                  </a:lnTo>
                  <a:lnTo>
                    <a:pt x="680" y="171"/>
                  </a:lnTo>
                  <a:lnTo>
                    <a:pt x="679" y="196"/>
                  </a:lnTo>
                  <a:lnTo>
                    <a:pt x="676" y="228"/>
                  </a:lnTo>
                  <a:lnTo>
                    <a:pt x="672" y="257"/>
                  </a:lnTo>
                  <a:lnTo>
                    <a:pt x="670" y="27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7"/>
            <p:cNvSpPr>
              <a:spLocks/>
            </p:cNvSpPr>
            <p:nvPr/>
          </p:nvSpPr>
          <p:spPr bwMode="auto">
            <a:xfrm>
              <a:off x="3870" y="3158"/>
              <a:ext cx="214" cy="237"/>
            </a:xfrm>
            <a:custGeom>
              <a:avLst/>
              <a:gdLst>
                <a:gd name="T0" fmla="*/ 49 w 214"/>
                <a:gd name="T1" fmla="*/ 236 h 237"/>
                <a:gd name="T2" fmla="*/ 60 w 214"/>
                <a:gd name="T3" fmla="*/ 231 h 237"/>
                <a:gd name="T4" fmla="*/ 69 w 214"/>
                <a:gd name="T5" fmla="*/ 223 h 237"/>
                <a:gd name="T6" fmla="*/ 69 w 214"/>
                <a:gd name="T7" fmla="*/ 205 h 237"/>
                <a:gd name="T8" fmla="*/ 52 w 214"/>
                <a:gd name="T9" fmla="*/ 189 h 237"/>
                <a:gd name="T10" fmla="*/ 38 w 214"/>
                <a:gd name="T11" fmla="*/ 179 h 237"/>
                <a:gd name="T12" fmla="*/ 27 w 214"/>
                <a:gd name="T13" fmla="*/ 171 h 237"/>
                <a:gd name="T14" fmla="*/ 12 w 214"/>
                <a:gd name="T15" fmla="*/ 148 h 237"/>
                <a:gd name="T16" fmla="*/ 11 w 214"/>
                <a:gd name="T17" fmla="*/ 119 h 237"/>
                <a:gd name="T18" fmla="*/ 12 w 214"/>
                <a:gd name="T19" fmla="*/ 103 h 237"/>
                <a:gd name="T20" fmla="*/ 10 w 214"/>
                <a:gd name="T21" fmla="*/ 84 h 237"/>
                <a:gd name="T22" fmla="*/ 6 w 214"/>
                <a:gd name="T23" fmla="*/ 61 h 237"/>
                <a:gd name="T24" fmla="*/ 10 w 214"/>
                <a:gd name="T25" fmla="*/ 49 h 237"/>
                <a:gd name="T26" fmla="*/ 23 w 214"/>
                <a:gd name="T27" fmla="*/ 33 h 237"/>
                <a:gd name="T28" fmla="*/ 52 w 214"/>
                <a:gd name="T29" fmla="*/ 16 h 237"/>
                <a:gd name="T30" fmla="*/ 106 w 214"/>
                <a:gd name="T31" fmla="*/ 4 h 237"/>
                <a:gd name="T32" fmla="*/ 147 w 214"/>
                <a:gd name="T33" fmla="*/ 5 h 237"/>
                <a:gd name="T34" fmla="*/ 173 w 214"/>
                <a:gd name="T35" fmla="*/ 13 h 237"/>
                <a:gd name="T36" fmla="*/ 201 w 214"/>
                <a:gd name="T37" fmla="*/ 49 h 237"/>
                <a:gd name="T38" fmla="*/ 207 w 214"/>
                <a:gd name="T39" fmla="*/ 101 h 237"/>
                <a:gd name="T40" fmla="*/ 191 w 214"/>
                <a:gd name="T41" fmla="*/ 140 h 237"/>
                <a:gd name="T42" fmla="*/ 155 w 214"/>
                <a:gd name="T43" fmla="*/ 165 h 237"/>
                <a:gd name="T44" fmla="*/ 138 w 214"/>
                <a:gd name="T45" fmla="*/ 174 h 237"/>
                <a:gd name="T46" fmla="*/ 129 w 214"/>
                <a:gd name="T47" fmla="*/ 179 h 237"/>
                <a:gd name="T48" fmla="*/ 107 w 214"/>
                <a:gd name="T49" fmla="*/ 199 h 237"/>
                <a:gd name="T50" fmla="*/ 114 w 214"/>
                <a:gd name="T51" fmla="*/ 226 h 237"/>
                <a:gd name="T52" fmla="*/ 115 w 214"/>
                <a:gd name="T53" fmla="*/ 221 h 237"/>
                <a:gd name="T54" fmla="*/ 114 w 214"/>
                <a:gd name="T55" fmla="*/ 197 h 237"/>
                <a:gd name="T56" fmla="*/ 134 w 214"/>
                <a:gd name="T57" fmla="*/ 181 h 237"/>
                <a:gd name="T58" fmla="*/ 143 w 214"/>
                <a:gd name="T59" fmla="*/ 176 h 237"/>
                <a:gd name="T60" fmla="*/ 169 w 214"/>
                <a:gd name="T61" fmla="*/ 162 h 237"/>
                <a:gd name="T62" fmla="*/ 202 w 214"/>
                <a:gd name="T63" fmla="*/ 134 h 237"/>
                <a:gd name="T64" fmla="*/ 214 w 214"/>
                <a:gd name="T65" fmla="*/ 92 h 237"/>
                <a:gd name="T66" fmla="*/ 202 w 214"/>
                <a:gd name="T67" fmla="*/ 38 h 237"/>
                <a:gd name="T68" fmla="*/ 170 w 214"/>
                <a:gd name="T69" fmla="*/ 8 h 237"/>
                <a:gd name="T70" fmla="*/ 141 w 214"/>
                <a:gd name="T71" fmla="*/ 0 h 237"/>
                <a:gd name="T72" fmla="*/ 88 w 214"/>
                <a:gd name="T73" fmla="*/ 3 h 237"/>
                <a:gd name="T74" fmla="*/ 40 w 214"/>
                <a:gd name="T75" fmla="*/ 18 h 237"/>
                <a:gd name="T76" fmla="*/ 14 w 214"/>
                <a:gd name="T77" fmla="*/ 36 h 237"/>
                <a:gd name="T78" fmla="*/ 4 w 214"/>
                <a:gd name="T79" fmla="*/ 51 h 237"/>
                <a:gd name="T80" fmla="*/ 0 w 214"/>
                <a:gd name="T81" fmla="*/ 68 h 237"/>
                <a:gd name="T82" fmla="*/ 6 w 214"/>
                <a:gd name="T83" fmla="*/ 89 h 237"/>
                <a:gd name="T84" fmla="*/ 6 w 214"/>
                <a:gd name="T85" fmla="*/ 105 h 237"/>
                <a:gd name="T86" fmla="*/ 5 w 214"/>
                <a:gd name="T87" fmla="*/ 127 h 237"/>
                <a:gd name="T88" fmla="*/ 10 w 214"/>
                <a:gd name="T89" fmla="*/ 156 h 237"/>
                <a:gd name="T90" fmla="*/ 26 w 214"/>
                <a:gd name="T91" fmla="*/ 175 h 237"/>
                <a:gd name="T92" fmla="*/ 37 w 214"/>
                <a:gd name="T93" fmla="*/ 184 h 237"/>
                <a:gd name="T94" fmla="*/ 53 w 214"/>
                <a:gd name="T95" fmla="*/ 195 h 237"/>
                <a:gd name="T96" fmla="*/ 66 w 214"/>
                <a:gd name="T97" fmla="*/ 210 h 237"/>
                <a:gd name="T98" fmla="*/ 63 w 214"/>
                <a:gd name="T99" fmla="*/ 224 h 237"/>
                <a:gd name="T100" fmla="*/ 54 w 214"/>
                <a:gd name="T101" fmla="*/ 230 h 237"/>
                <a:gd name="T102" fmla="*/ 44 w 214"/>
                <a:gd name="T103" fmla="*/ 235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4" h="237">
                  <a:moveTo>
                    <a:pt x="44" y="236"/>
                  </a:moveTo>
                  <a:lnTo>
                    <a:pt x="45" y="236"/>
                  </a:lnTo>
                  <a:lnTo>
                    <a:pt x="47" y="236"/>
                  </a:lnTo>
                  <a:lnTo>
                    <a:pt x="49" y="236"/>
                  </a:lnTo>
                  <a:lnTo>
                    <a:pt x="50" y="236"/>
                  </a:lnTo>
                  <a:lnTo>
                    <a:pt x="54" y="235"/>
                  </a:lnTo>
                  <a:lnTo>
                    <a:pt x="57" y="233"/>
                  </a:lnTo>
                  <a:lnTo>
                    <a:pt x="60" y="231"/>
                  </a:lnTo>
                  <a:lnTo>
                    <a:pt x="63" y="230"/>
                  </a:lnTo>
                  <a:lnTo>
                    <a:pt x="66" y="227"/>
                  </a:lnTo>
                  <a:lnTo>
                    <a:pt x="68" y="225"/>
                  </a:lnTo>
                  <a:lnTo>
                    <a:pt x="69" y="223"/>
                  </a:lnTo>
                  <a:lnTo>
                    <a:pt x="70" y="220"/>
                  </a:lnTo>
                  <a:lnTo>
                    <a:pt x="71" y="214"/>
                  </a:lnTo>
                  <a:lnTo>
                    <a:pt x="71" y="209"/>
                  </a:lnTo>
                  <a:lnTo>
                    <a:pt x="69" y="205"/>
                  </a:lnTo>
                  <a:lnTo>
                    <a:pt x="66" y="200"/>
                  </a:lnTo>
                  <a:lnTo>
                    <a:pt x="62" y="196"/>
                  </a:lnTo>
                  <a:lnTo>
                    <a:pt x="57" y="192"/>
                  </a:lnTo>
                  <a:lnTo>
                    <a:pt x="52" y="189"/>
                  </a:lnTo>
                  <a:lnTo>
                    <a:pt x="47" y="185"/>
                  </a:lnTo>
                  <a:lnTo>
                    <a:pt x="44" y="183"/>
                  </a:lnTo>
                  <a:lnTo>
                    <a:pt x="41" y="181"/>
                  </a:lnTo>
                  <a:lnTo>
                    <a:pt x="38" y="179"/>
                  </a:lnTo>
                  <a:lnTo>
                    <a:pt x="35" y="178"/>
                  </a:lnTo>
                  <a:lnTo>
                    <a:pt x="32" y="175"/>
                  </a:lnTo>
                  <a:lnTo>
                    <a:pt x="30" y="173"/>
                  </a:lnTo>
                  <a:lnTo>
                    <a:pt x="27" y="171"/>
                  </a:lnTo>
                  <a:lnTo>
                    <a:pt x="25" y="169"/>
                  </a:lnTo>
                  <a:lnTo>
                    <a:pt x="19" y="162"/>
                  </a:lnTo>
                  <a:lnTo>
                    <a:pt x="15" y="155"/>
                  </a:lnTo>
                  <a:lnTo>
                    <a:pt x="12" y="148"/>
                  </a:lnTo>
                  <a:lnTo>
                    <a:pt x="11" y="141"/>
                  </a:lnTo>
                  <a:lnTo>
                    <a:pt x="10" y="134"/>
                  </a:lnTo>
                  <a:lnTo>
                    <a:pt x="10" y="127"/>
                  </a:lnTo>
                  <a:lnTo>
                    <a:pt x="11" y="119"/>
                  </a:lnTo>
                  <a:lnTo>
                    <a:pt x="11" y="111"/>
                  </a:lnTo>
                  <a:lnTo>
                    <a:pt x="11" y="108"/>
                  </a:lnTo>
                  <a:lnTo>
                    <a:pt x="12" y="105"/>
                  </a:lnTo>
                  <a:lnTo>
                    <a:pt x="12" y="103"/>
                  </a:lnTo>
                  <a:lnTo>
                    <a:pt x="12" y="100"/>
                  </a:lnTo>
                  <a:lnTo>
                    <a:pt x="12" y="94"/>
                  </a:lnTo>
                  <a:lnTo>
                    <a:pt x="11" y="89"/>
                  </a:lnTo>
                  <a:lnTo>
                    <a:pt x="10" y="84"/>
                  </a:lnTo>
                  <a:lnTo>
                    <a:pt x="9" y="79"/>
                  </a:lnTo>
                  <a:lnTo>
                    <a:pt x="7" y="73"/>
                  </a:lnTo>
                  <a:lnTo>
                    <a:pt x="6" y="68"/>
                  </a:lnTo>
                  <a:lnTo>
                    <a:pt x="6" y="61"/>
                  </a:lnTo>
                  <a:lnTo>
                    <a:pt x="7" y="55"/>
                  </a:lnTo>
                  <a:lnTo>
                    <a:pt x="7" y="54"/>
                  </a:lnTo>
                  <a:lnTo>
                    <a:pt x="9" y="52"/>
                  </a:lnTo>
                  <a:lnTo>
                    <a:pt x="10" y="49"/>
                  </a:lnTo>
                  <a:lnTo>
                    <a:pt x="12" y="46"/>
                  </a:lnTo>
                  <a:lnTo>
                    <a:pt x="15" y="42"/>
                  </a:lnTo>
                  <a:lnTo>
                    <a:pt x="18" y="38"/>
                  </a:lnTo>
                  <a:lnTo>
                    <a:pt x="23" y="33"/>
                  </a:lnTo>
                  <a:lnTo>
                    <a:pt x="29" y="29"/>
                  </a:lnTo>
                  <a:lnTo>
                    <a:pt x="35" y="25"/>
                  </a:lnTo>
                  <a:lnTo>
                    <a:pt x="43" y="20"/>
                  </a:lnTo>
                  <a:lnTo>
                    <a:pt x="52" y="16"/>
                  </a:lnTo>
                  <a:lnTo>
                    <a:pt x="63" y="13"/>
                  </a:lnTo>
                  <a:lnTo>
                    <a:pt x="76" y="10"/>
                  </a:lnTo>
                  <a:lnTo>
                    <a:pt x="90" y="7"/>
                  </a:lnTo>
                  <a:lnTo>
                    <a:pt x="106" y="4"/>
                  </a:lnTo>
                  <a:lnTo>
                    <a:pt x="124" y="3"/>
                  </a:lnTo>
                  <a:lnTo>
                    <a:pt x="132" y="3"/>
                  </a:lnTo>
                  <a:lnTo>
                    <a:pt x="139" y="4"/>
                  </a:lnTo>
                  <a:lnTo>
                    <a:pt x="147" y="5"/>
                  </a:lnTo>
                  <a:lnTo>
                    <a:pt x="154" y="6"/>
                  </a:lnTo>
                  <a:lnTo>
                    <a:pt x="161" y="8"/>
                  </a:lnTo>
                  <a:lnTo>
                    <a:pt x="167" y="11"/>
                  </a:lnTo>
                  <a:lnTo>
                    <a:pt x="173" y="13"/>
                  </a:lnTo>
                  <a:lnTo>
                    <a:pt x="178" y="17"/>
                  </a:lnTo>
                  <a:lnTo>
                    <a:pt x="188" y="26"/>
                  </a:lnTo>
                  <a:lnTo>
                    <a:pt x="196" y="37"/>
                  </a:lnTo>
                  <a:lnTo>
                    <a:pt x="201" y="49"/>
                  </a:lnTo>
                  <a:lnTo>
                    <a:pt x="206" y="61"/>
                  </a:lnTo>
                  <a:lnTo>
                    <a:pt x="208" y="75"/>
                  </a:lnTo>
                  <a:lnTo>
                    <a:pt x="208" y="88"/>
                  </a:lnTo>
                  <a:lnTo>
                    <a:pt x="207" y="101"/>
                  </a:lnTo>
                  <a:lnTo>
                    <a:pt x="205" y="114"/>
                  </a:lnTo>
                  <a:lnTo>
                    <a:pt x="202" y="123"/>
                  </a:lnTo>
                  <a:lnTo>
                    <a:pt x="197" y="132"/>
                  </a:lnTo>
                  <a:lnTo>
                    <a:pt x="191" y="140"/>
                  </a:lnTo>
                  <a:lnTo>
                    <a:pt x="184" y="147"/>
                  </a:lnTo>
                  <a:lnTo>
                    <a:pt x="175" y="153"/>
                  </a:lnTo>
                  <a:lnTo>
                    <a:pt x="166" y="159"/>
                  </a:lnTo>
                  <a:lnTo>
                    <a:pt x="155" y="165"/>
                  </a:lnTo>
                  <a:lnTo>
                    <a:pt x="144" y="171"/>
                  </a:lnTo>
                  <a:lnTo>
                    <a:pt x="142" y="172"/>
                  </a:lnTo>
                  <a:lnTo>
                    <a:pt x="140" y="173"/>
                  </a:lnTo>
                  <a:lnTo>
                    <a:pt x="138" y="174"/>
                  </a:lnTo>
                  <a:lnTo>
                    <a:pt x="136" y="176"/>
                  </a:lnTo>
                  <a:lnTo>
                    <a:pt x="133" y="177"/>
                  </a:lnTo>
                  <a:lnTo>
                    <a:pt x="131" y="178"/>
                  </a:lnTo>
                  <a:lnTo>
                    <a:pt x="129" y="179"/>
                  </a:lnTo>
                  <a:lnTo>
                    <a:pt x="126" y="180"/>
                  </a:lnTo>
                  <a:lnTo>
                    <a:pt x="118" y="186"/>
                  </a:lnTo>
                  <a:lnTo>
                    <a:pt x="111" y="192"/>
                  </a:lnTo>
                  <a:lnTo>
                    <a:pt x="107" y="199"/>
                  </a:lnTo>
                  <a:lnTo>
                    <a:pt x="105" y="205"/>
                  </a:lnTo>
                  <a:lnTo>
                    <a:pt x="106" y="212"/>
                  </a:lnTo>
                  <a:lnTo>
                    <a:pt x="108" y="219"/>
                  </a:lnTo>
                  <a:lnTo>
                    <a:pt x="114" y="226"/>
                  </a:lnTo>
                  <a:lnTo>
                    <a:pt x="121" y="234"/>
                  </a:lnTo>
                  <a:lnTo>
                    <a:pt x="125" y="231"/>
                  </a:lnTo>
                  <a:lnTo>
                    <a:pt x="120" y="227"/>
                  </a:lnTo>
                  <a:lnTo>
                    <a:pt x="115" y="221"/>
                  </a:lnTo>
                  <a:lnTo>
                    <a:pt x="112" y="215"/>
                  </a:lnTo>
                  <a:lnTo>
                    <a:pt x="110" y="209"/>
                  </a:lnTo>
                  <a:lnTo>
                    <a:pt x="111" y="203"/>
                  </a:lnTo>
                  <a:lnTo>
                    <a:pt x="114" y="197"/>
                  </a:lnTo>
                  <a:lnTo>
                    <a:pt x="120" y="190"/>
                  </a:lnTo>
                  <a:lnTo>
                    <a:pt x="130" y="183"/>
                  </a:lnTo>
                  <a:lnTo>
                    <a:pt x="132" y="182"/>
                  </a:lnTo>
                  <a:lnTo>
                    <a:pt x="134" y="181"/>
                  </a:lnTo>
                  <a:lnTo>
                    <a:pt x="136" y="179"/>
                  </a:lnTo>
                  <a:lnTo>
                    <a:pt x="139" y="178"/>
                  </a:lnTo>
                  <a:lnTo>
                    <a:pt x="141" y="177"/>
                  </a:lnTo>
                  <a:lnTo>
                    <a:pt x="143" y="176"/>
                  </a:lnTo>
                  <a:lnTo>
                    <a:pt x="145" y="175"/>
                  </a:lnTo>
                  <a:lnTo>
                    <a:pt x="148" y="174"/>
                  </a:lnTo>
                  <a:lnTo>
                    <a:pt x="158" y="168"/>
                  </a:lnTo>
                  <a:lnTo>
                    <a:pt x="169" y="162"/>
                  </a:lnTo>
                  <a:lnTo>
                    <a:pt x="179" y="155"/>
                  </a:lnTo>
                  <a:lnTo>
                    <a:pt x="188" y="149"/>
                  </a:lnTo>
                  <a:lnTo>
                    <a:pt x="195" y="142"/>
                  </a:lnTo>
                  <a:lnTo>
                    <a:pt x="202" y="134"/>
                  </a:lnTo>
                  <a:lnTo>
                    <a:pt x="207" y="124"/>
                  </a:lnTo>
                  <a:lnTo>
                    <a:pt x="211" y="114"/>
                  </a:lnTo>
                  <a:lnTo>
                    <a:pt x="213" y="104"/>
                  </a:lnTo>
                  <a:lnTo>
                    <a:pt x="214" y="92"/>
                  </a:lnTo>
                  <a:lnTo>
                    <a:pt x="213" y="78"/>
                  </a:lnTo>
                  <a:lnTo>
                    <a:pt x="212" y="65"/>
                  </a:lnTo>
                  <a:lnTo>
                    <a:pt x="208" y="51"/>
                  </a:lnTo>
                  <a:lnTo>
                    <a:pt x="202" y="38"/>
                  </a:lnTo>
                  <a:lnTo>
                    <a:pt x="194" y="25"/>
                  </a:lnTo>
                  <a:lnTo>
                    <a:pt x="182" y="15"/>
                  </a:lnTo>
                  <a:lnTo>
                    <a:pt x="176" y="11"/>
                  </a:lnTo>
                  <a:lnTo>
                    <a:pt x="170" y="8"/>
                  </a:lnTo>
                  <a:lnTo>
                    <a:pt x="163" y="5"/>
                  </a:lnTo>
                  <a:lnTo>
                    <a:pt x="156" y="3"/>
                  </a:lnTo>
                  <a:lnTo>
                    <a:pt x="149" y="2"/>
                  </a:lnTo>
                  <a:lnTo>
                    <a:pt x="141" y="0"/>
                  </a:lnTo>
                  <a:lnTo>
                    <a:pt x="132" y="0"/>
                  </a:lnTo>
                  <a:lnTo>
                    <a:pt x="123" y="0"/>
                  </a:lnTo>
                  <a:lnTo>
                    <a:pt x="105" y="2"/>
                  </a:lnTo>
                  <a:lnTo>
                    <a:pt x="88" y="3"/>
                  </a:lnTo>
                  <a:lnTo>
                    <a:pt x="74" y="6"/>
                  </a:lnTo>
                  <a:lnTo>
                    <a:pt x="61" y="10"/>
                  </a:lnTo>
                  <a:lnTo>
                    <a:pt x="50" y="13"/>
                  </a:lnTo>
                  <a:lnTo>
                    <a:pt x="40" y="18"/>
                  </a:lnTo>
                  <a:lnTo>
                    <a:pt x="31" y="22"/>
                  </a:lnTo>
                  <a:lnTo>
                    <a:pt x="24" y="27"/>
                  </a:lnTo>
                  <a:lnTo>
                    <a:pt x="19" y="32"/>
                  </a:lnTo>
                  <a:lnTo>
                    <a:pt x="14" y="36"/>
                  </a:lnTo>
                  <a:lnTo>
                    <a:pt x="10" y="40"/>
                  </a:lnTo>
                  <a:lnTo>
                    <a:pt x="7" y="44"/>
                  </a:lnTo>
                  <a:lnTo>
                    <a:pt x="5" y="48"/>
                  </a:lnTo>
                  <a:lnTo>
                    <a:pt x="4" y="51"/>
                  </a:lnTo>
                  <a:lnTo>
                    <a:pt x="3" y="53"/>
                  </a:lnTo>
                  <a:lnTo>
                    <a:pt x="2" y="54"/>
                  </a:lnTo>
                  <a:lnTo>
                    <a:pt x="0" y="61"/>
                  </a:lnTo>
                  <a:lnTo>
                    <a:pt x="0" y="68"/>
                  </a:lnTo>
                  <a:lnTo>
                    <a:pt x="2" y="74"/>
                  </a:lnTo>
                  <a:lnTo>
                    <a:pt x="4" y="80"/>
                  </a:lnTo>
                  <a:lnTo>
                    <a:pt x="5" y="84"/>
                  </a:lnTo>
                  <a:lnTo>
                    <a:pt x="6" y="89"/>
                  </a:lnTo>
                  <a:lnTo>
                    <a:pt x="7" y="94"/>
                  </a:lnTo>
                  <a:lnTo>
                    <a:pt x="7" y="99"/>
                  </a:lnTo>
                  <a:lnTo>
                    <a:pt x="6" y="102"/>
                  </a:lnTo>
                  <a:lnTo>
                    <a:pt x="6" y="105"/>
                  </a:lnTo>
                  <a:lnTo>
                    <a:pt x="6" y="108"/>
                  </a:lnTo>
                  <a:lnTo>
                    <a:pt x="6" y="111"/>
                  </a:lnTo>
                  <a:lnTo>
                    <a:pt x="5" y="119"/>
                  </a:lnTo>
                  <a:lnTo>
                    <a:pt x="5" y="127"/>
                  </a:lnTo>
                  <a:lnTo>
                    <a:pt x="5" y="134"/>
                  </a:lnTo>
                  <a:lnTo>
                    <a:pt x="5" y="142"/>
                  </a:lnTo>
                  <a:lnTo>
                    <a:pt x="7" y="149"/>
                  </a:lnTo>
                  <a:lnTo>
                    <a:pt x="10" y="156"/>
                  </a:lnTo>
                  <a:lnTo>
                    <a:pt x="15" y="163"/>
                  </a:lnTo>
                  <a:lnTo>
                    <a:pt x="21" y="171"/>
                  </a:lnTo>
                  <a:lnTo>
                    <a:pt x="24" y="173"/>
                  </a:lnTo>
                  <a:lnTo>
                    <a:pt x="26" y="175"/>
                  </a:lnTo>
                  <a:lnTo>
                    <a:pt x="29" y="178"/>
                  </a:lnTo>
                  <a:lnTo>
                    <a:pt x="31" y="180"/>
                  </a:lnTo>
                  <a:lnTo>
                    <a:pt x="34" y="182"/>
                  </a:lnTo>
                  <a:lnTo>
                    <a:pt x="37" y="184"/>
                  </a:lnTo>
                  <a:lnTo>
                    <a:pt x="40" y="186"/>
                  </a:lnTo>
                  <a:lnTo>
                    <a:pt x="43" y="188"/>
                  </a:lnTo>
                  <a:lnTo>
                    <a:pt x="48" y="191"/>
                  </a:lnTo>
                  <a:lnTo>
                    <a:pt x="53" y="195"/>
                  </a:lnTo>
                  <a:lnTo>
                    <a:pt x="57" y="198"/>
                  </a:lnTo>
                  <a:lnTo>
                    <a:pt x="61" y="202"/>
                  </a:lnTo>
                  <a:lnTo>
                    <a:pt x="64" y="206"/>
                  </a:lnTo>
                  <a:lnTo>
                    <a:pt x="66" y="210"/>
                  </a:lnTo>
                  <a:lnTo>
                    <a:pt x="67" y="214"/>
                  </a:lnTo>
                  <a:lnTo>
                    <a:pt x="66" y="219"/>
                  </a:lnTo>
                  <a:lnTo>
                    <a:pt x="64" y="222"/>
                  </a:lnTo>
                  <a:lnTo>
                    <a:pt x="63" y="224"/>
                  </a:lnTo>
                  <a:lnTo>
                    <a:pt x="61" y="226"/>
                  </a:lnTo>
                  <a:lnTo>
                    <a:pt x="59" y="227"/>
                  </a:lnTo>
                  <a:lnTo>
                    <a:pt x="56" y="229"/>
                  </a:lnTo>
                  <a:lnTo>
                    <a:pt x="54" y="230"/>
                  </a:lnTo>
                  <a:lnTo>
                    <a:pt x="51" y="232"/>
                  </a:lnTo>
                  <a:lnTo>
                    <a:pt x="48" y="233"/>
                  </a:lnTo>
                  <a:lnTo>
                    <a:pt x="45" y="234"/>
                  </a:lnTo>
                  <a:lnTo>
                    <a:pt x="44" y="235"/>
                  </a:lnTo>
                  <a:lnTo>
                    <a:pt x="42" y="236"/>
                  </a:lnTo>
                  <a:lnTo>
                    <a:pt x="40" y="237"/>
                  </a:lnTo>
                  <a:lnTo>
                    <a:pt x="44" y="2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8"/>
            <p:cNvSpPr>
              <a:spLocks/>
            </p:cNvSpPr>
            <p:nvPr/>
          </p:nvSpPr>
          <p:spPr bwMode="auto">
            <a:xfrm>
              <a:off x="3871" y="3159"/>
              <a:ext cx="207" cy="78"/>
            </a:xfrm>
            <a:custGeom>
              <a:avLst/>
              <a:gdLst>
                <a:gd name="T0" fmla="*/ 107 w 207"/>
                <a:gd name="T1" fmla="*/ 0 h 78"/>
                <a:gd name="T2" fmla="*/ 99 w 207"/>
                <a:gd name="T3" fmla="*/ 12 h 78"/>
                <a:gd name="T4" fmla="*/ 91 w 207"/>
                <a:gd name="T5" fmla="*/ 25 h 78"/>
                <a:gd name="T6" fmla="*/ 81 w 207"/>
                <a:gd name="T7" fmla="*/ 36 h 78"/>
                <a:gd name="T8" fmla="*/ 69 w 207"/>
                <a:gd name="T9" fmla="*/ 47 h 78"/>
                <a:gd name="T10" fmla="*/ 56 w 207"/>
                <a:gd name="T11" fmla="*/ 56 h 78"/>
                <a:gd name="T12" fmla="*/ 41 w 207"/>
                <a:gd name="T13" fmla="*/ 64 h 78"/>
                <a:gd name="T14" fmla="*/ 22 w 207"/>
                <a:gd name="T15" fmla="*/ 71 h 78"/>
                <a:gd name="T16" fmla="*/ 0 w 207"/>
                <a:gd name="T17" fmla="*/ 75 h 78"/>
                <a:gd name="T18" fmla="*/ 13 w 207"/>
                <a:gd name="T19" fmla="*/ 77 h 78"/>
                <a:gd name="T20" fmla="*/ 32 w 207"/>
                <a:gd name="T21" fmla="*/ 71 h 78"/>
                <a:gd name="T22" fmla="*/ 50 w 207"/>
                <a:gd name="T23" fmla="*/ 64 h 78"/>
                <a:gd name="T24" fmla="*/ 64 w 207"/>
                <a:gd name="T25" fmla="*/ 56 h 78"/>
                <a:gd name="T26" fmla="*/ 76 w 207"/>
                <a:gd name="T27" fmla="*/ 46 h 78"/>
                <a:gd name="T28" fmla="*/ 87 w 207"/>
                <a:gd name="T29" fmla="*/ 36 h 78"/>
                <a:gd name="T30" fmla="*/ 96 w 207"/>
                <a:gd name="T31" fmla="*/ 24 h 78"/>
                <a:gd name="T32" fmla="*/ 105 w 207"/>
                <a:gd name="T33" fmla="*/ 12 h 78"/>
                <a:gd name="T34" fmla="*/ 111 w 207"/>
                <a:gd name="T35" fmla="*/ 11 h 78"/>
                <a:gd name="T36" fmla="*/ 119 w 207"/>
                <a:gd name="T37" fmla="*/ 20 h 78"/>
                <a:gd name="T38" fmla="*/ 130 w 207"/>
                <a:gd name="T39" fmla="*/ 31 h 78"/>
                <a:gd name="T40" fmla="*/ 143 w 207"/>
                <a:gd name="T41" fmla="*/ 41 h 78"/>
                <a:gd name="T42" fmla="*/ 157 w 207"/>
                <a:gd name="T43" fmla="*/ 51 h 78"/>
                <a:gd name="T44" fmla="*/ 172 w 207"/>
                <a:gd name="T45" fmla="*/ 59 h 78"/>
                <a:gd name="T46" fmla="*/ 187 w 207"/>
                <a:gd name="T47" fmla="*/ 66 h 78"/>
                <a:gd name="T48" fmla="*/ 200 w 207"/>
                <a:gd name="T49" fmla="*/ 70 h 78"/>
                <a:gd name="T50" fmla="*/ 207 w 207"/>
                <a:gd name="T51" fmla="*/ 67 h 78"/>
                <a:gd name="T52" fmla="*/ 195 w 207"/>
                <a:gd name="T53" fmla="*/ 65 h 78"/>
                <a:gd name="T54" fmla="*/ 180 w 207"/>
                <a:gd name="T55" fmla="*/ 59 h 78"/>
                <a:gd name="T56" fmla="*/ 165 w 207"/>
                <a:gd name="T57" fmla="*/ 51 h 78"/>
                <a:gd name="T58" fmla="*/ 150 w 207"/>
                <a:gd name="T59" fmla="*/ 41 h 78"/>
                <a:gd name="T60" fmla="*/ 136 w 207"/>
                <a:gd name="T61" fmla="*/ 30 h 78"/>
                <a:gd name="T62" fmla="*/ 124 w 207"/>
                <a:gd name="T63" fmla="*/ 19 h 78"/>
                <a:gd name="T64" fmla="*/ 116 w 207"/>
                <a:gd name="T65" fmla="*/ 9 h 78"/>
                <a:gd name="T66" fmla="*/ 112 w 207"/>
                <a:gd name="T67" fmla="*/ 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7" h="78">
                  <a:moveTo>
                    <a:pt x="112" y="1"/>
                  </a:moveTo>
                  <a:lnTo>
                    <a:pt x="107" y="0"/>
                  </a:lnTo>
                  <a:lnTo>
                    <a:pt x="103" y="6"/>
                  </a:lnTo>
                  <a:lnTo>
                    <a:pt x="99" y="12"/>
                  </a:lnTo>
                  <a:lnTo>
                    <a:pt x="95" y="19"/>
                  </a:lnTo>
                  <a:lnTo>
                    <a:pt x="91" y="25"/>
                  </a:lnTo>
                  <a:lnTo>
                    <a:pt x="86" y="31"/>
                  </a:lnTo>
                  <a:lnTo>
                    <a:pt x="81" y="36"/>
                  </a:lnTo>
                  <a:lnTo>
                    <a:pt x="75" y="42"/>
                  </a:lnTo>
                  <a:lnTo>
                    <a:pt x="69" y="47"/>
                  </a:lnTo>
                  <a:lnTo>
                    <a:pt x="63" y="52"/>
                  </a:lnTo>
                  <a:lnTo>
                    <a:pt x="56" y="56"/>
                  </a:lnTo>
                  <a:lnTo>
                    <a:pt x="49" y="60"/>
                  </a:lnTo>
                  <a:lnTo>
                    <a:pt x="41" y="64"/>
                  </a:lnTo>
                  <a:lnTo>
                    <a:pt x="32" y="68"/>
                  </a:lnTo>
                  <a:lnTo>
                    <a:pt x="22" y="71"/>
                  </a:lnTo>
                  <a:lnTo>
                    <a:pt x="12" y="73"/>
                  </a:lnTo>
                  <a:lnTo>
                    <a:pt x="0" y="75"/>
                  </a:lnTo>
                  <a:lnTo>
                    <a:pt x="2" y="78"/>
                  </a:lnTo>
                  <a:lnTo>
                    <a:pt x="13" y="77"/>
                  </a:lnTo>
                  <a:lnTo>
                    <a:pt x="23" y="74"/>
                  </a:lnTo>
                  <a:lnTo>
                    <a:pt x="32" y="71"/>
                  </a:lnTo>
                  <a:lnTo>
                    <a:pt x="42" y="68"/>
                  </a:lnTo>
                  <a:lnTo>
                    <a:pt x="50" y="64"/>
                  </a:lnTo>
                  <a:lnTo>
                    <a:pt x="57" y="60"/>
                  </a:lnTo>
                  <a:lnTo>
                    <a:pt x="64" y="56"/>
                  </a:lnTo>
                  <a:lnTo>
                    <a:pt x="70" y="51"/>
                  </a:lnTo>
                  <a:lnTo>
                    <a:pt x="76" y="46"/>
                  </a:lnTo>
                  <a:lnTo>
                    <a:pt x="82" y="41"/>
                  </a:lnTo>
                  <a:lnTo>
                    <a:pt x="87" y="36"/>
                  </a:lnTo>
                  <a:lnTo>
                    <a:pt x="92" y="31"/>
                  </a:lnTo>
                  <a:lnTo>
                    <a:pt x="96" y="24"/>
                  </a:lnTo>
                  <a:lnTo>
                    <a:pt x="100" y="19"/>
                  </a:lnTo>
                  <a:lnTo>
                    <a:pt x="105" y="12"/>
                  </a:lnTo>
                  <a:lnTo>
                    <a:pt x="109" y="6"/>
                  </a:lnTo>
                  <a:lnTo>
                    <a:pt x="111" y="11"/>
                  </a:lnTo>
                  <a:lnTo>
                    <a:pt x="115" y="16"/>
                  </a:lnTo>
                  <a:lnTo>
                    <a:pt x="119" y="20"/>
                  </a:lnTo>
                  <a:lnTo>
                    <a:pt x="124" y="26"/>
                  </a:lnTo>
                  <a:lnTo>
                    <a:pt x="130" y="31"/>
                  </a:lnTo>
                  <a:lnTo>
                    <a:pt x="136" y="36"/>
                  </a:lnTo>
                  <a:lnTo>
                    <a:pt x="143" y="41"/>
                  </a:lnTo>
                  <a:lnTo>
                    <a:pt x="150" y="46"/>
                  </a:lnTo>
                  <a:lnTo>
                    <a:pt x="157" y="51"/>
                  </a:lnTo>
                  <a:lnTo>
                    <a:pt x="165" y="55"/>
                  </a:lnTo>
                  <a:lnTo>
                    <a:pt x="172" y="59"/>
                  </a:lnTo>
                  <a:lnTo>
                    <a:pt x="180" y="63"/>
                  </a:lnTo>
                  <a:lnTo>
                    <a:pt x="187" y="66"/>
                  </a:lnTo>
                  <a:lnTo>
                    <a:pt x="194" y="68"/>
                  </a:lnTo>
                  <a:lnTo>
                    <a:pt x="200" y="70"/>
                  </a:lnTo>
                  <a:lnTo>
                    <a:pt x="207" y="71"/>
                  </a:lnTo>
                  <a:lnTo>
                    <a:pt x="207" y="67"/>
                  </a:lnTo>
                  <a:lnTo>
                    <a:pt x="201" y="67"/>
                  </a:lnTo>
                  <a:lnTo>
                    <a:pt x="195" y="65"/>
                  </a:lnTo>
                  <a:lnTo>
                    <a:pt x="188" y="62"/>
                  </a:lnTo>
                  <a:lnTo>
                    <a:pt x="180" y="59"/>
                  </a:lnTo>
                  <a:lnTo>
                    <a:pt x="173" y="55"/>
                  </a:lnTo>
                  <a:lnTo>
                    <a:pt x="165" y="51"/>
                  </a:lnTo>
                  <a:lnTo>
                    <a:pt x="157" y="46"/>
                  </a:lnTo>
                  <a:lnTo>
                    <a:pt x="150" y="41"/>
                  </a:lnTo>
                  <a:lnTo>
                    <a:pt x="142" y="36"/>
                  </a:lnTo>
                  <a:lnTo>
                    <a:pt x="136" y="30"/>
                  </a:lnTo>
                  <a:lnTo>
                    <a:pt x="129" y="25"/>
                  </a:lnTo>
                  <a:lnTo>
                    <a:pt x="124" y="19"/>
                  </a:lnTo>
                  <a:lnTo>
                    <a:pt x="119" y="14"/>
                  </a:lnTo>
                  <a:lnTo>
                    <a:pt x="116" y="9"/>
                  </a:lnTo>
                  <a:lnTo>
                    <a:pt x="113" y="5"/>
                  </a:lnTo>
                  <a:lnTo>
                    <a:pt x="112" y="1"/>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9"/>
            <p:cNvSpPr>
              <a:spLocks/>
            </p:cNvSpPr>
            <p:nvPr/>
          </p:nvSpPr>
          <p:spPr bwMode="auto">
            <a:xfrm>
              <a:off x="3957" y="3238"/>
              <a:ext cx="22" cy="62"/>
            </a:xfrm>
            <a:custGeom>
              <a:avLst/>
              <a:gdLst>
                <a:gd name="T0" fmla="*/ 16 w 22"/>
                <a:gd name="T1" fmla="*/ 0 h 62"/>
                <a:gd name="T2" fmla="*/ 12 w 22"/>
                <a:gd name="T3" fmla="*/ 8 h 62"/>
                <a:gd name="T4" fmla="*/ 8 w 22"/>
                <a:gd name="T5" fmla="*/ 16 h 62"/>
                <a:gd name="T6" fmla="*/ 5 w 22"/>
                <a:gd name="T7" fmla="*/ 24 h 62"/>
                <a:gd name="T8" fmla="*/ 2 w 22"/>
                <a:gd name="T9" fmla="*/ 32 h 62"/>
                <a:gd name="T10" fmla="*/ 0 w 22"/>
                <a:gd name="T11" fmla="*/ 40 h 62"/>
                <a:gd name="T12" fmla="*/ 1 w 22"/>
                <a:gd name="T13" fmla="*/ 46 h 62"/>
                <a:gd name="T14" fmla="*/ 4 w 22"/>
                <a:gd name="T15" fmla="*/ 53 h 62"/>
                <a:gd name="T16" fmla="*/ 10 w 22"/>
                <a:gd name="T17" fmla="*/ 58 h 62"/>
                <a:gd name="T18" fmla="*/ 20 w 22"/>
                <a:gd name="T19" fmla="*/ 62 h 62"/>
                <a:gd name="T20" fmla="*/ 22 w 22"/>
                <a:gd name="T21" fmla="*/ 59 h 62"/>
                <a:gd name="T22" fmla="*/ 14 w 22"/>
                <a:gd name="T23" fmla="*/ 55 h 62"/>
                <a:gd name="T24" fmla="*/ 8 w 22"/>
                <a:gd name="T25" fmla="*/ 51 h 62"/>
                <a:gd name="T26" fmla="*/ 6 w 22"/>
                <a:gd name="T27" fmla="*/ 45 h 62"/>
                <a:gd name="T28" fmla="*/ 6 w 22"/>
                <a:gd name="T29" fmla="*/ 39 h 62"/>
                <a:gd name="T30" fmla="*/ 7 w 22"/>
                <a:gd name="T31" fmla="*/ 32 h 62"/>
                <a:gd name="T32" fmla="*/ 9 w 22"/>
                <a:gd name="T33" fmla="*/ 24 h 62"/>
                <a:gd name="T34" fmla="*/ 13 w 22"/>
                <a:gd name="T35" fmla="*/ 17 h 62"/>
                <a:gd name="T36" fmla="*/ 17 w 22"/>
                <a:gd name="T37" fmla="*/ 9 h 62"/>
                <a:gd name="T38" fmla="*/ 21 w 22"/>
                <a:gd name="T39" fmla="*/ 1 h 62"/>
                <a:gd name="T40" fmla="*/ 16 w 22"/>
                <a:gd name="T4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62">
                  <a:moveTo>
                    <a:pt x="16" y="0"/>
                  </a:moveTo>
                  <a:lnTo>
                    <a:pt x="12" y="8"/>
                  </a:lnTo>
                  <a:lnTo>
                    <a:pt x="8" y="16"/>
                  </a:lnTo>
                  <a:lnTo>
                    <a:pt x="5" y="24"/>
                  </a:lnTo>
                  <a:lnTo>
                    <a:pt x="2" y="32"/>
                  </a:lnTo>
                  <a:lnTo>
                    <a:pt x="0" y="40"/>
                  </a:lnTo>
                  <a:lnTo>
                    <a:pt x="1" y="46"/>
                  </a:lnTo>
                  <a:lnTo>
                    <a:pt x="4" y="53"/>
                  </a:lnTo>
                  <a:lnTo>
                    <a:pt x="10" y="58"/>
                  </a:lnTo>
                  <a:lnTo>
                    <a:pt x="20" y="62"/>
                  </a:lnTo>
                  <a:lnTo>
                    <a:pt x="22" y="59"/>
                  </a:lnTo>
                  <a:lnTo>
                    <a:pt x="14" y="55"/>
                  </a:lnTo>
                  <a:lnTo>
                    <a:pt x="8" y="51"/>
                  </a:lnTo>
                  <a:lnTo>
                    <a:pt x="6" y="45"/>
                  </a:lnTo>
                  <a:lnTo>
                    <a:pt x="6" y="39"/>
                  </a:lnTo>
                  <a:lnTo>
                    <a:pt x="7" y="32"/>
                  </a:lnTo>
                  <a:lnTo>
                    <a:pt x="9" y="24"/>
                  </a:lnTo>
                  <a:lnTo>
                    <a:pt x="13" y="17"/>
                  </a:lnTo>
                  <a:lnTo>
                    <a:pt x="17" y="9"/>
                  </a:lnTo>
                  <a:lnTo>
                    <a:pt x="21" y="1"/>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0"/>
            <p:cNvSpPr>
              <a:spLocks/>
            </p:cNvSpPr>
            <p:nvPr/>
          </p:nvSpPr>
          <p:spPr bwMode="auto">
            <a:xfrm>
              <a:off x="3956" y="3313"/>
              <a:ext cx="47" cy="9"/>
            </a:xfrm>
            <a:custGeom>
              <a:avLst/>
              <a:gdLst>
                <a:gd name="T0" fmla="*/ 0 w 47"/>
                <a:gd name="T1" fmla="*/ 2 h 9"/>
                <a:gd name="T2" fmla="*/ 2 w 47"/>
                <a:gd name="T3" fmla="*/ 3 h 9"/>
                <a:gd name="T4" fmla="*/ 5 w 47"/>
                <a:gd name="T5" fmla="*/ 5 h 9"/>
                <a:gd name="T6" fmla="*/ 8 w 47"/>
                <a:gd name="T7" fmla="*/ 6 h 9"/>
                <a:gd name="T8" fmla="*/ 11 w 47"/>
                <a:gd name="T9" fmla="*/ 7 h 9"/>
                <a:gd name="T10" fmla="*/ 14 w 47"/>
                <a:gd name="T11" fmla="*/ 8 h 9"/>
                <a:gd name="T12" fmla="*/ 18 w 47"/>
                <a:gd name="T13" fmla="*/ 9 h 9"/>
                <a:gd name="T14" fmla="*/ 21 w 47"/>
                <a:gd name="T15" fmla="*/ 9 h 9"/>
                <a:gd name="T16" fmla="*/ 25 w 47"/>
                <a:gd name="T17" fmla="*/ 9 h 9"/>
                <a:gd name="T18" fmla="*/ 28 w 47"/>
                <a:gd name="T19" fmla="*/ 9 h 9"/>
                <a:gd name="T20" fmla="*/ 32 w 47"/>
                <a:gd name="T21" fmla="*/ 9 h 9"/>
                <a:gd name="T22" fmla="*/ 34 w 47"/>
                <a:gd name="T23" fmla="*/ 9 h 9"/>
                <a:gd name="T24" fmla="*/ 37 w 47"/>
                <a:gd name="T25" fmla="*/ 8 h 9"/>
                <a:gd name="T26" fmla="*/ 40 w 47"/>
                <a:gd name="T27" fmla="*/ 7 h 9"/>
                <a:gd name="T28" fmla="*/ 43 w 47"/>
                <a:gd name="T29" fmla="*/ 6 h 9"/>
                <a:gd name="T30" fmla="*/ 45 w 47"/>
                <a:gd name="T31" fmla="*/ 5 h 9"/>
                <a:gd name="T32" fmla="*/ 47 w 47"/>
                <a:gd name="T33" fmla="*/ 3 h 9"/>
                <a:gd name="T34" fmla="*/ 43 w 47"/>
                <a:gd name="T35" fmla="*/ 1 h 9"/>
                <a:gd name="T36" fmla="*/ 41 w 47"/>
                <a:gd name="T37" fmla="*/ 2 h 9"/>
                <a:gd name="T38" fmla="*/ 39 w 47"/>
                <a:gd name="T39" fmla="*/ 3 h 9"/>
                <a:gd name="T40" fmla="*/ 37 w 47"/>
                <a:gd name="T41" fmla="*/ 4 h 9"/>
                <a:gd name="T42" fmla="*/ 35 w 47"/>
                <a:gd name="T43" fmla="*/ 5 h 9"/>
                <a:gd name="T44" fmla="*/ 33 w 47"/>
                <a:gd name="T45" fmla="*/ 5 h 9"/>
                <a:gd name="T46" fmla="*/ 30 w 47"/>
                <a:gd name="T47" fmla="*/ 6 h 9"/>
                <a:gd name="T48" fmla="*/ 28 w 47"/>
                <a:gd name="T49" fmla="*/ 6 h 9"/>
                <a:gd name="T50" fmla="*/ 25 w 47"/>
                <a:gd name="T51" fmla="*/ 6 h 9"/>
                <a:gd name="T52" fmla="*/ 22 w 47"/>
                <a:gd name="T53" fmla="*/ 6 h 9"/>
                <a:gd name="T54" fmla="*/ 19 w 47"/>
                <a:gd name="T55" fmla="*/ 5 h 9"/>
                <a:gd name="T56" fmla="*/ 16 w 47"/>
                <a:gd name="T57" fmla="*/ 5 h 9"/>
                <a:gd name="T58" fmla="*/ 14 w 47"/>
                <a:gd name="T59" fmla="*/ 4 h 9"/>
                <a:gd name="T60" fmla="*/ 11 w 47"/>
                <a:gd name="T61" fmla="*/ 3 h 9"/>
                <a:gd name="T62" fmla="*/ 9 w 47"/>
                <a:gd name="T63" fmla="*/ 2 h 9"/>
                <a:gd name="T64" fmla="*/ 7 w 47"/>
                <a:gd name="T65" fmla="*/ 1 h 9"/>
                <a:gd name="T66" fmla="*/ 5 w 47"/>
                <a:gd name="T67" fmla="*/ 0 h 9"/>
                <a:gd name="T68" fmla="*/ 0 w 47"/>
                <a:gd name="T69"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9">
                  <a:moveTo>
                    <a:pt x="0" y="2"/>
                  </a:moveTo>
                  <a:lnTo>
                    <a:pt x="2" y="3"/>
                  </a:lnTo>
                  <a:lnTo>
                    <a:pt x="5" y="5"/>
                  </a:lnTo>
                  <a:lnTo>
                    <a:pt x="8" y="6"/>
                  </a:lnTo>
                  <a:lnTo>
                    <a:pt x="11" y="7"/>
                  </a:lnTo>
                  <a:lnTo>
                    <a:pt x="14" y="8"/>
                  </a:lnTo>
                  <a:lnTo>
                    <a:pt x="18" y="9"/>
                  </a:lnTo>
                  <a:lnTo>
                    <a:pt x="21" y="9"/>
                  </a:lnTo>
                  <a:lnTo>
                    <a:pt x="25" y="9"/>
                  </a:lnTo>
                  <a:lnTo>
                    <a:pt x="28" y="9"/>
                  </a:lnTo>
                  <a:lnTo>
                    <a:pt x="32" y="9"/>
                  </a:lnTo>
                  <a:lnTo>
                    <a:pt x="34" y="9"/>
                  </a:lnTo>
                  <a:lnTo>
                    <a:pt x="37" y="8"/>
                  </a:lnTo>
                  <a:lnTo>
                    <a:pt x="40" y="7"/>
                  </a:lnTo>
                  <a:lnTo>
                    <a:pt x="43" y="6"/>
                  </a:lnTo>
                  <a:lnTo>
                    <a:pt x="45" y="5"/>
                  </a:lnTo>
                  <a:lnTo>
                    <a:pt x="47" y="3"/>
                  </a:lnTo>
                  <a:lnTo>
                    <a:pt x="43" y="1"/>
                  </a:lnTo>
                  <a:lnTo>
                    <a:pt x="41" y="2"/>
                  </a:lnTo>
                  <a:lnTo>
                    <a:pt x="39" y="3"/>
                  </a:lnTo>
                  <a:lnTo>
                    <a:pt x="37" y="4"/>
                  </a:lnTo>
                  <a:lnTo>
                    <a:pt x="35" y="5"/>
                  </a:lnTo>
                  <a:lnTo>
                    <a:pt x="33" y="5"/>
                  </a:lnTo>
                  <a:lnTo>
                    <a:pt x="30" y="6"/>
                  </a:lnTo>
                  <a:lnTo>
                    <a:pt x="28" y="6"/>
                  </a:lnTo>
                  <a:lnTo>
                    <a:pt x="25" y="6"/>
                  </a:lnTo>
                  <a:lnTo>
                    <a:pt x="22" y="6"/>
                  </a:lnTo>
                  <a:lnTo>
                    <a:pt x="19" y="5"/>
                  </a:lnTo>
                  <a:lnTo>
                    <a:pt x="16" y="5"/>
                  </a:lnTo>
                  <a:lnTo>
                    <a:pt x="14" y="4"/>
                  </a:lnTo>
                  <a:lnTo>
                    <a:pt x="11" y="3"/>
                  </a:lnTo>
                  <a:lnTo>
                    <a:pt x="9" y="2"/>
                  </a:lnTo>
                  <a:lnTo>
                    <a:pt x="7" y="1"/>
                  </a:lnTo>
                  <a:lnTo>
                    <a:pt x="5"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1"/>
            <p:cNvSpPr>
              <a:spLocks/>
            </p:cNvSpPr>
            <p:nvPr/>
          </p:nvSpPr>
          <p:spPr bwMode="auto">
            <a:xfrm>
              <a:off x="3949" y="3217"/>
              <a:ext cx="34" cy="24"/>
            </a:xfrm>
            <a:custGeom>
              <a:avLst/>
              <a:gdLst>
                <a:gd name="T0" fmla="*/ 28 w 34"/>
                <a:gd name="T1" fmla="*/ 4 h 24"/>
                <a:gd name="T2" fmla="*/ 26 w 34"/>
                <a:gd name="T3" fmla="*/ 2 h 24"/>
                <a:gd name="T4" fmla="*/ 23 w 34"/>
                <a:gd name="T5" fmla="*/ 1 h 24"/>
                <a:gd name="T6" fmla="*/ 20 w 34"/>
                <a:gd name="T7" fmla="*/ 1 h 24"/>
                <a:gd name="T8" fmla="*/ 16 w 34"/>
                <a:gd name="T9" fmla="*/ 0 h 24"/>
                <a:gd name="T10" fmla="*/ 13 w 34"/>
                <a:gd name="T11" fmla="*/ 1 h 24"/>
                <a:gd name="T12" fmla="*/ 10 w 34"/>
                <a:gd name="T13" fmla="*/ 1 h 24"/>
                <a:gd name="T14" fmla="*/ 7 w 34"/>
                <a:gd name="T15" fmla="*/ 2 h 24"/>
                <a:gd name="T16" fmla="*/ 4 w 34"/>
                <a:gd name="T17" fmla="*/ 4 h 24"/>
                <a:gd name="T18" fmla="*/ 2 w 34"/>
                <a:gd name="T19" fmla="*/ 5 h 24"/>
                <a:gd name="T20" fmla="*/ 1 w 34"/>
                <a:gd name="T21" fmla="*/ 7 h 24"/>
                <a:gd name="T22" fmla="*/ 0 w 34"/>
                <a:gd name="T23" fmla="*/ 9 h 24"/>
                <a:gd name="T24" fmla="*/ 0 w 34"/>
                <a:gd name="T25" fmla="*/ 12 h 24"/>
                <a:gd name="T26" fmla="*/ 0 w 34"/>
                <a:gd name="T27" fmla="*/ 14 h 24"/>
                <a:gd name="T28" fmla="*/ 1 w 34"/>
                <a:gd name="T29" fmla="*/ 17 h 24"/>
                <a:gd name="T30" fmla="*/ 2 w 34"/>
                <a:gd name="T31" fmla="*/ 19 h 24"/>
                <a:gd name="T32" fmla="*/ 5 w 34"/>
                <a:gd name="T33" fmla="*/ 20 h 24"/>
                <a:gd name="T34" fmla="*/ 7 w 34"/>
                <a:gd name="T35" fmla="*/ 22 h 24"/>
                <a:gd name="T36" fmla="*/ 10 w 34"/>
                <a:gd name="T37" fmla="*/ 23 h 24"/>
                <a:gd name="T38" fmla="*/ 13 w 34"/>
                <a:gd name="T39" fmla="*/ 23 h 24"/>
                <a:gd name="T40" fmla="*/ 16 w 34"/>
                <a:gd name="T41" fmla="*/ 24 h 24"/>
                <a:gd name="T42" fmla="*/ 20 w 34"/>
                <a:gd name="T43" fmla="*/ 23 h 24"/>
                <a:gd name="T44" fmla="*/ 23 w 34"/>
                <a:gd name="T45" fmla="*/ 23 h 24"/>
                <a:gd name="T46" fmla="*/ 26 w 34"/>
                <a:gd name="T47" fmla="*/ 22 h 24"/>
                <a:gd name="T48" fmla="*/ 28 w 34"/>
                <a:gd name="T49" fmla="*/ 20 h 24"/>
                <a:gd name="T50" fmla="*/ 31 w 34"/>
                <a:gd name="T51" fmla="*/ 19 h 24"/>
                <a:gd name="T52" fmla="*/ 33 w 34"/>
                <a:gd name="T53" fmla="*/ 17 h 24"/>
                <a:gd name="T54" fmla="*/ 33 w 34"/>
                <a:gd name="T55" fmla="*/ 14 h 24"/>
                <a:gd name="T56" fmla="*/ 34 w 34"/>
                <a:gd name="T57" fmla="*/ 12 h 24"/>
                <a:gd name="T58" fmla="*/ 33 w 34"/>
                <a:gd name="T59" fmla="*/ 9 h 24"/>
                <a:gd name="T60" fmla="*/ 33 w 34"/>
                <a:gd name="T61" fmla="*/ 7 h 24"/>
                <a:gd name="T62" fmla="*/ 31 w 34"/>
                <a:gd name="T63" fmla="*/ 5 h 24"/>
                <a:gd name="T64" fmla="*/ 28 w 34"/>
                <a:gd name="T65"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 h="24">
                  <a:moveTo>
                    <a:pt x="28" y="4"/>
                  </a:moveTo>
                  <a:lnTo>
                    <a:pt x="26" y="2"/>
                  </a:lnTo>
                  <a:lnTo>
                    <a:pt x="23" y="1"/>
                  </a:lnTo>
                  <a:lnTo>
                    <a:pt x="20" y="1"/>
                  </a:lnTo>
                  <a:lnTo>
                    <a:pt x="16" y="0"/>
                  </a:lnTo>
                  <a:lnTo>
                    <a:pt x="13" y="1"/>
                  </a:lnTo>
                  <a:lnTo>
                    <a:pt x="10" y="1"/>
                  </a:lnTo>
                  <a:lnTo>
                    <a:pt x="7" y="2"/>
                  </a:lnTo>
                  <a:lnTo>
                    <a:pt x="4" y="4"/>
                  </a:lnTo>
                  <a:lnTo>
                    <a:pt x="2" y="5"/>
                  </a:lnTo>
                  <a:lnTo>
                    <a:pt x="1" y="7"/>
                  </a:lnTo>
                  <a:lnTo>
                    <a:pt x="0" y="9"/>
                  </a:lnTo>
                  <a:lnTo>
                    <a:pt x="0" y="12"/>
                  </a:lnTo>
                  <a:lnTo>
                    <a:pt x="0" y="14"/>
                  </a:lnTo>
                  <a:lnTo>
                    <a:pt x="1" y="17"/>
                  </a:lnTo>
                  <a:lnTo>
                    <a:pt x="2" y="19"/>
                  </a:lnTo>
                  <a:lnTo>
                    <a:pt x="5" y="20"/>
                  </a:lnTo>
                  <a:lnTo>
                    <a:pt x="7" y="22"/>
                  </a:lnTo>
                  <a:lnTo>
                    <a:pt x="10" y="23"/>
                  </a:lnTo>
                  <a:lnTo>
                    <a:pt x="13" y="23"/>
                  </a:lnTo>
                  <a:lnTo>
                    <a:pt x="16" y="24"/>
                  </a:lnTo>
                  <a:lnTo>
                    <a:pt x="20" y="23"/>
                  </a:lnTo>
                  <a:lnTo>
                    <a:pt x="23" y="23"/>
                  </a:lnTo>
                  <a:lnTo>
                    <a:pt x="26" y="22"/>
                  </a:lnTo>
                  <a:lnTo>
                    <a:pt x="28" y="20"/>
                  </a:lnTo>
                  <a:lnTo>
                    <a:pt x="31" y="19"/>
                  </a:lnTo>
                  <a:lnTo>
                    <a:pt x="33" y="17"/>
                  </a:lnTo>
                  <a:lnTo>
                    <a:pt x="33" y="14"/>
                  </a:lnTo>
                  <a:lnTo>
                    <a:pt x="34" y="12"/>
                  </a:lnTo>
                  <a:lnTo>
                    <a:pt x="33" y="9"/>
                  </a:lnTo>
                  <a:lnTo>
                    <a:pt x="33" y="7"/>
                  </a:lnTo>
                  <a:lnTo>
                    <a:pt x="31" y="5"/>
                  </a:lnTo>
                  <a:lnTo>
                    <a:pt x="28"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2"/>
            <p:cNvSpPr>
              <a:spLocks/>
            </p:cNvSpPr>
            <p:nvPr/>
          </p:nvSpPr>
          <p:spPr bwMode="auto">
            <a:xfrm>
              <a:off x="3954" y="3221"/>
              <a:ext cx="23" cy="16"/>
            </a:xfrm>
            <a:custGeom>
              <a:avLst/>
              <a:gdLst>
                <a:gd name="T0" fmla="*/ 11 w 23"/>
                <a:gd name="T1" fmla="*/ 16 h 16"/>
                <a:gd name="T2" fmla="*/ 9 w 23"/>
                <a:gd name="T3" fmla="*/ 16 h 16"/>
                <a:gd name="T4" fmla="*/ 7 w 23"/>
                <a:gd name="T5" fmla="*/ 15 h 16"/>
                <a:gd name="T6" fmla="*/ 5 w 23"/>
                <a:gd name="T7" fmla="*/ 15 h 16"/>
                <a:gd name="T8" fmla="*/ 3 w 23"/>
                <a:gd name="T9" fmla="*/ 14 h 16"/>
                <a:gd name="T10" fmla="*/ 2 w 23"/>
                <a:gd name="T11" fmla="*/ 13 h 16"/>
                <a:gd name="T12" fmla="*/ 1 w 23"/>
                <a:gd name="T13" fmla="*/ 11 h 16"/>
                <a:gd name="T14" fmla="*/ 0 w 23"/>
                <a:gd name="T15" fmla="*/ 10 h 16"/>
                <a:gd name="T16" fmla="*/ 0 w 23"/>
                <a:gd name="T17" fmla="*/ 8 h 16"/>
                <a:gd name="T18" fmla="*/ 0 w 23"/>
                <a:gd name="T19" fmla="*/ 6 h 16"/>
                <a:gd name="T20" fmla="*/ 1 w 23"/>
                <a:gd name="T21" fmla="*/ 5 h 16"/>
                <a:gd name="T22" fmla="*/ 2 w 23"/>
                <a:gd name="T23" fmla="*/ 3 h 16"/>
                <a:gd name="T24" fmla="*/ 3 w 23"/>
                <a:gd name="T25" fmla="*/ 2 h 16"/>
                <a:gd name="T26" fmla="*/ 5 w 23"/>
                <a:gd name="T27" fmla="*/ 1 h 16"/>
                <a:gd name="T28" fmla="*/ 7 w 23"/>
                <a:gd name="T29" fmla="*/ 0 h 16"/>
                <a:gd name="T30" fmla="*/ 9 w 23"/>
                <a:gd name="T31" fmla="*/ 0 h 16"/>
                <a:gd name="T32" fmla="*/ 11 w 23"/>
                <a:gd name="T33" fmla="*/ 0 h 16"/>
                <a:gd name="T34" fmla="*/ 14 w 23"/>
                <a:gd name="T35" fmla="*/ 0 h 16"/>
                <a:gd name="T36" fmla="*/ 16 w 23"/>
                <a:gd name="T37" fmla="*/ 0 h 16"/>
                <a:gd name="T38" fmla="*/ 18 w 23"/>
                <a:gd name="T39" fmla="*/ 1 h 16"/>
                <a:gd name="T40" fmla="*/ 20 w 23"/>
                <a:gd name="T41" fmla="*/ 2 h 16"/>
                <a:gd name="T42" fmla="*/ 21 w 23"/>
                <a:gd name="T43" fmla="*/ 3 h 16"/>
                <a:gd name="T44" fmla="*/ 22 w 23"/>
                <a:gd name="T45" fmla="*/ 5 h 16"/>
                <a:gd name="T46" fmla="*/ 23 w 23"/>
                <a:gd name="T47" fmla="*/ 6 h 16"/>
                <a:gd name="T48" fmla="*/ 23 w 23"/>
                <a:gd name="T49" fmla="*/ 8 h 16"/>
                <a:gd name="T50" fmla="*/ 22 w 23"/>
                <a:gd name="T51" fmla="*/ 11 h 16"/>
                <a:gd name="T52" fmla="*/ 20 w 23"/>
                <a:gd name="T53" fmla="*/ 14 h 16"/>
                <a:gd name="T54" fmla="*/ 16 w 23"/>
                <a:gd name="T55" fmla="*/ 15 h 16"/>
                <a:gd name="T56" fmla="*/ 11 w 23"/>
                <a:gd name="T5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 h="16">
                  <a:moveTo>
                    <a:pt x="11" y="16"/>
                  </a:moveTo>
                  <a:lnTo>
                    <a:pt x="9" y="16"/>
                  </a:lnTo>
                  <a:lnTo>
                    <a:pt x="7" y="15"/>
                  </a:lnTo>
                  <a:lnTo>
                    <a:pt x="5" y="15"/>
                  </a:lnTo>
                  <a:lnTo>
                    <a:pt x="3" y="14"/>
                  </a:lnTo>
                  <a:lnTo>
                    <a:pt x="2" y="13"/>
                  </a:lnTo>
                  <a:lnTo>
                    <a:pt x="1" y="11"/>
                  </a:lnTo>
                  <a:lnTo>
                    <a:pt x="0" y="10"/>
                  </a:lnTo>
                  <a:lnTo>
                    <a:pt x="0" y="8"/>
                  </a:lnTo>
                  <a:lnTo>
                    <a:pt x="0" y="6"/>
                  </a:lnTo>
                  <a:lnTo>
                    <a:pt x="1" y="5"/>
                  </a:lnTo>
                  <a:lnTo>
                    <a:pt x="2" y="3"/>
                  </a:lnTo>
                  <a:lnTo>
                    <a:pt x="3" y="2"/>
                  </a:lnTo>
                  <a:lnTo>
                    <a:pt x="5" y="1"/>
                  </a:lnTo>
                  <a:lnTo>
                    <a:pt x="7" y="0"/>
                  </a:lnTo>
                  <a:lnTo>
                    <a:pt x="9" y="0"/>
                  </a:lnTo>
                  <a:lnTo>
                    <a:pt x="11" y="0"/>
                  </a:lnTo>
                  <a:lnTo>
                    <a:pt x="14" y="0"/>
                  </a:lnTo>
                  <a:lnTo>
                    <a:pt x="16" y="0"/>
                  </a:lnTo>
                  <a:lnTo>
                    <a:pt x="18" y="1"/>
                  </a:lnTo>
                  <a:lnTo>
                    <a:pt x="20" y="2"/>
                  </a:lnTo>
                  <a:lnTo>
                    <a:pt x="21" y="3"/>
                  </a:lnTo>
                  <a:lnTo>
                    <a:pt x="22" y="5"/>
                  </a:lnTo>
                  <a:lnTo>
                    <a:pt x="23" y="6"/>
                  </a:lnTo>
                  <a:lnTo>
                    <a:pt x="23" y="8"/>
                  </a:lnTo>
                  <a:lnTo>
                    <a:pt x="22" y="11"/>
                  </a:lnTo>
                  <a:lnTo>
                    <a:pt x="20" y="14"/>
                  </a:lnTo>
                  <a:lnTo>
                    <a:pt x="16" y="15"/>
                  </a:lnTo>
                  <a:lnTo>
                    <a:pt x="11"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3"/>
            <p:cNvSpPr>
              <a:spLocks/>
            </p:cNvSpPr>
            <p:nvPr/>
          </p:nvSpPr>
          <p:spPr bwMode="auto">
            <a:xfrm>
              <a:off x="3981" y="3217"/>
              <a:ext cx="34" cy="24"/>
            </a:xfrm>
            <a:custGeom>
              <a:avLst/>
              <a:gdLst>
                <a:gd name="T0" fmla="*/ 29 w 34"/>
                <a:gd name="T1" fmla="*/ 4 h 24"/>
                <a:gd name="T2" fmla="*/ 26 w 34"/>
                <a:gd name="T3" fmla="*/ 2 h 24"/>
                <a:gd name="T4" fmla="*/ 24 w 34"/>
                <a:gd name="T5" fmla="*/ 1 h 24"/>
                <a:gd name="T6" fmla="*/ 20 w 34"/>
                <a:gd name="T7" fmla="*/ 1 h 24"/>
                <a:gd name="T8" fmla="*/ 17 w 34"/>
                <a:gd name="T9" fmla="*/ 0 h 24"/>
                <a:gd name="T10" fmla="*/ 14 w 34"/>
                <a:gd name="T11" fmla="*/ 1 h 24"/>
                <a:gd name="T12" fmla="*/ 10 w 34"/>
                <a:gd name="T13" fmla="*/ 1 h 24"/>
                <a:gd name="T14" fmla="*/ 8 w 34"/>
                <a:gd name="T15" fmla="*/ 2 h 24"/>
                <a:gd name="T16" fmla="*/ 5 w 34"/>
                <a:gd name="T17" fmla="*/ 4 h 24"/>
                <a:gd name="T18" fmla="*/ 3 w 34"/>
                <a:gd name="T19" fmla="*/ 6 h 24"/>
                <a:gd name="T20" fmla="*/ 1 w 34"/>
                <a:gd name="T21" fmla="*/ 8 h 24"/>
                <a:gd name="T22" fmla="*/ 1 w 34"/>
                <a:gd name="T23" fmla="*/ 10 h 24"/>
                <a:gd name="T24" fmla="*/ 0 w 34"/>
                <a:gd name="T25" fmla="*/ 12 h 24"/>
                <a:gd name="T26" fmla="*/ 1 w 34"/>
                <a:gd name="T27" fmla="*/ 14 h 24"/>
                <a:gd name="T28" fmla="*/ 1 w 34"/>
                <a:gd name="T29" fmla="*/ 17 h 24"/>
                <a:gd name="T30" fmla="*/ 3 w 34"/>
                <a:gd name="T31" fmla="*/ 19 h 24"/>
                <a:gd name="T32" fmla="*/ 5 w 34"/>
                <a:gd name="T33" fmla="*/ 20 h 24"/>
                <a:gd name="T34" fmla="*/ 8 w 34"/>
                <a:gd name="T35" fmla="*/ 22 h 24"/>
                <a:gd name="T36" fmla="*/ 10 w 34"/>
                <a:gd name="T37" fmla="*/ 23 h 24"/>
                <a:gd name="T38" fmla="*/ 14 w 34"/>
                <a:gd name="T39" fmla="*/ 23 h 24"/>
                <a:gd name="T40" fmla="*/ 17 w 34"/>
                <a:gd name="T41" fmla="*/ 24 h 24"/>
                <a:gd name="T42" fmla="*/ 20 w 34"/>
                <a:gd name="T43" fmla="*/ 23 h 24"/>
                <a:gd name="T44" fmla="*/ 24 w 34"/>
                <a:gd name="T45" fmla="*/ 23 h 24"/>
                <a:gd name="T46" fmla="*/ 26 w 34"/>
                <a:gd name="T47" fmla="*/ 22 h 24"/>
                <a:gd name="T48" fmla="*/ 29 w 34"/>
                <a:gd name="T49" fmla="*/ 20 h 24"/>
                <a:gd name="T50" fmla="*/ 31 w 34"/>
                <a:gd name="T51" fmla="*/ 19 h 24"/>
                <a:gd name="T52" fmla="*/ 33 w 34"/>
                <a:gd name="T53" fmla="*/ 17 h 24"/>
                <a:gd name="T54" fmla="*/ 33 w 34"/>
                <a:gd name="T55" fmla="*/ 14 h 24"/>
                <a:gd name="T56" fmla="*/ 34 w 34"/>
                <a:gd name="T57" fmla="*/ 12 h 24"/>
                <a:gd name="T58" fmla="*/ 33 w 34"/>
                <a:gd name="T59" fmla="*/ 10 h 24"/>
                <a:gd name="T60" fmla="*/ 33 w 34"/>
                <a:gd name="T61" fmla="*/ 8 h 24"/>
                <a:gd name="T62" fmla="*/ 31 w 34"/>
                <a:gd name="T63" fmla="*/ 6 h 24"/>
                <a:gd name="T64" fmla="*/ 29 w 34"/>
                <a:gd name="T65"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 h="24">
                  <a:moveTo>
                    <a:pt x="29" y="4"/>
                  </a:moveTo>
                  <a:lnTo>
                    <a:pt x="26" y="2"/>
                  </a:lnTo>
                  <a:lnTo>
                    <a:pt x="24" y="1"/>
                  </a:lnTo>
                  <a:lnTo>
                    <a:pt x="20" y="1"/>
                  </a:lnTo>
                  <a:lnTo>
                    <a:pt x="17" y="0"/>
                  </a:lnTo>
                  <a:lnTo>
                    <a:pt x="14" y="1"/>
                  </a:lnTo>
                  <a:lnTo>
                    <a:pt x="10" y="1"/>
                  </a:lnTo>
                  <a:lnTo>
                    <a:pt x="8" y="2"/>
                  </a:lnTo>
                  <a:lnTo>
                    <a:pt x="5" y="4"/>
                  </a:lnTo>
                  <a:lnTo>
                    <a:pt x="3" y="6"/>
                  </a:lnTo>
                  <a:lnTo>
                    <a:pt x="1" y="8"/>
                  </a:lnTo>
                  <a:lnTo>
                    <a:pt x="1" y="10"/>
                  </a:lnTo>
                  <a:lnTo>
                    <a:pt x="0" y="12"/>
                  </a:lnTo>
                  <a:lnTo>
                    <a:pt x="1" y="14"/>
                  </a:lnTo>
                  <a:lnTo>
                    <a:pt x="1" y="17"/>
                  </a:lnTo>
                  <a:lnTo>
                    <a:pt x="3" y="19"/>
                  </a:lnTo>
                  <a:lnTo>
                    <a:pt x="5" y="20"/>
                  </a:lnTo>
                  <a:lnTo>
                    <a:pt x="8" y="22"/>
                  </a:lnTo>
                  <a:lnTo>
                    <a:pt x="10" y="23"/>
                  </a:lnTo>
                  <a:lnTo>
                    <a:pt x="14" y="23"/>
                  </a:lnTo>
                  <a:lnTo>
                    <a:pt x="17" y="24"/>
                  </a:lnTo>
                  <a:lnTo>
                    <a:pt x="20" y="23"/>
                  </a:lnTo>
                  <a:lnTo>
                    <a:pt x="24" y="23"/>
                  </a:lnTo>
                  <a:lnTo>
                    <a:pt x="26" y="22"/>
                  </a:lnTo>
                  <a:lnTo>
                    <a:pt x="29" y="20"/>
                  </a:lnTo>
                  <a:lnTo>
                    <a:pt x="31" y="19"/>
                  </a:lnTo>
                  <a:lnTo>
                    <a:pt x="33" y="17"/>
                  </a:lnTo>
                  <a:lnTo>
                    <a:pt x="33" y="14"/>
                  </a:lnTo>
                  <a:lnTo>
                    <a:pt x="34" y="12"/>
                  </a:lnTo>
                  <a:lnTo>
                    <a:pt x="33" y="10"/>
                  </a:lnTo>
                  <a:lnTo>
                    <a:pt x="33" y="8"/>
                  </a:lnTo>
                  <a:lnTo>
                    <a:pt x="31" y="6"/>
                  </a:lnTo>
                  <a:lnTo>
                    <a:pt x="2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4"/>
            <p:cNvSpPr>
              <a:spLocks/>
            </p:cNvSpPr>
            <p:nvPr/>
          </p:nvSpPr>
          <p:spPr bwMode="auto">
            <a:xfrm>
              <a:off x="3987" y="3221"/>
              <a:ext cx="22" cy="16"/>
            </a:xfrm>
            <a:custGeom>
              <a:avLst/>
              <a:gdLst>
                <a:gd name="T0" fmla="*/ 11 w 22"/>
                <a:gd name="T1" fmla="*/ 16 h 16"/>
                <a:gd name="T2" fmla="*/ 9 w 22"/>
                <a:gd name="T3" fmla="*/ 16 h 16"/>
                <a:gd name="T4" fmla="*/ 7 w 22"/>
                <a:gd name="T5" fmla="*/ 15 h 16"/>
                <a:gd name="T6" fmla="*/ 4 w 22"/>
                <a:gd name="T7" fmla="*/ 15 h 16"/>
                <a:gd name="T8" fmla="*/ 3 w 22"/>
                <a:gd name="T9" fmla="*/ 14 h 16"/>
                <a:gd name="T10" fmla="*/ 1 w 22"/>
                <a:gd name="T11" fmla="*/ 13 h 16"/>
                <a:gd name="T12" fmla="*/ 1 w 22"/>
                <a:gd name="T13" fmla="*/ 11 h 16"/>
                <a:gd name="T14" fmla="*/ 0 w 22"/>
                <a:gd name="T15" fmla="*/ 10 h 16"/>
                <a:gd name="T16" fmla="*/ 0 w 22"/>
                <a:gd name="T17" fmla="*/ 8 h 16"/>
                <a:gd name="T18" fmla="*/ 0 w 22"/>
                <a:gd name="T19" fmla="*/ 6 h 16"/>
                <a:gd name="T20" fmla="*/ 1 w 22"/>
                <a:gd name="T21" fmla="*/ 5 h 16"/>
                <a:gd name="T22" fmla="*/ 1 w 22"/>
                <a:gd name="T23" fmla="*/ 4 h 16"/>
                <a:gd name="T24" fmla="*/ 3 w 22"/>
                <a:gd name="T25" fmla="*/ 2 h 16"/>
                <a:gd name="T26" fmla="*/ 4 w 22"/>
                <a:gd name="T27" fmla="*/ 1 h 16"/>
                <a:gd name="T28" fmla="*/ 7 w 22"/>
                <a:gd name="T29" fmla="*/ 0 h 16"/>
                <a:gd name="T30" fmla="*/ 9 w 22"/>
                <a:gd name="T31" fmla="*/ 0 h 16"/>
                <a:gd name="T32" fmla="*/ 11 w 22"/>
                <a:gd name="T33" fmla="*/ 0 h 16"/>
                <a:gd name="T34" fmla="*/ 13 w 22"/>
                <a:gd name="T35" fmla="*/ 0 h 16"/>
                <a:gd name="T36" fmla="*/ 15 w 22"/>
                <a:gd name="T37" fmla="*/ 0 h 16"/>
                <a:gd name="T38" fmla="*/ 18 w 22"/>
                <a:gd name="T39" fmla="*/ 1 h 16"/>
                <a:gd name="T40" fmla="*/ 19 w 22"/>
                <a:gd name="T41" fmla="*/ 2 h 16"/>
                <a:gd name="T42" fmla="*/ 21 w 22"/>
                <a:gd name="T43" fmla="*/ 4 h 16"/>
                <a:gd name="T44" fmla="*/ 22 w 22"/>
                <a:gd name="T45" fmla="*/ 5 h 16"/>
                <a:gd name="T46" fmla="*/ 22 w 22"/>
                <a:gd name="T47" fmla="*/ 6 h 16"/>
                <a:gd name="T48" fmla="*/ 22 w 22"/>
                <a:gd name="T49" fmla="*/ 8 h 16"/>
                <a:gd name="T50" fmla="*/ 21 w 22"/>
                <a:gd name="T51" fmla="*/ 11 h 16"/>
                <a:gd name="T52" fmla="*/ 19 w 22"/>
                <a:gd name="T53" fmla="*/ 14 h 16"/>
                <a:gd name="T54" fmla="*/ 15 w 22"/>
                <a:gd name="T55" fmla="*/ 15 h 16"/>
                <a:gd name="T56" fmla="*/ 11 w 22"/>
                <a:gd name="T5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16">
                  <a:moveTo>
                    <a:pt x="11" y="16"/>
                  </a:moveTo>
                  <a:lnTo>
                    <a:pt x="9" y="16"/>
                  </a:lnTo>
                  <a:lnTo>
                    <a:pt x="7" y="15"/>
                  </a:lnTo>
                  <a:lnTo>
                    <a:pt x="4" y="15"/>
                  </a:lnTo>
                  <a:lnTo>
                    <a:pt x="3" y="14"/>
                  </a:lnTo>
                  <a:lnTo>
                    <a:pt x="1" y="13"/>
                  </a:lnTo>
                  <a:lnTo>
                    <a:pt x="1" y="11"/>
                  </a:lnTo>
                  <a:lnTo>
                    <a:pt x="0" y="10"/>
                  </a:lnTo>
                  <a:lnTo>
                    <a:pt x="0" y="8"/>
                  </a:lnTo>
                  <a:lnTo>
                    <a:pt x="0" y="6"/>
                  </a:lnTo>
                  <a:lnTo>
                    <a:pt x="1" y="5"/>
                  </a:lnTo>
                  <a:lnTo>
                    <a:pt x="1" y="4"/>
                  </a:lnTo>
                  <a:lnTo>
                    <a:pt x="3" y="2"/>
                  </a:lnTo>
                  <a:lnTo>
                    <a:pt x="4" y="1"/>
                  </a:lnTo>
                  <a:lnTo>
                    <a:pt x="7" y="0"/>
                  </a:lnTo>
                  <a:lnTo>
                    <a:pt x="9" y="0"/>
                  </a:lnTo>
                  <a:lnTo>
                    <a:pt x="11" y="0"/>
                  </a:lnTo>
                  <a:lnTo>
                    <a:pt x="13" y="0"/>
                  </a:lnTo>
                  <a:lnTo>
                    <a:pt x="15" y="0"/>
                  </a:lnTo>
                  <a:lnTo>
                    <a:pt x="18" y="1"/>
                  </a:lnTo>
                  <a:lnTo>
                    <a:pt x="19" y="2"/>
                  </a:lnTo>
                  <a:lnTo>
                    <a:pt x="21" y="4"/>
                  </a:lnTo>
                  <a:lnTo>
                    <a:pt x="22" y="5"/>
                  </a:lnTo>
                  <a:lnTo>
                    <a:pt x="22" y="6"/>
                  </a:lnTo>
                  <a:lnTo>
                    <a:pt x="22" y="8"/>
                  </a:lnTo>
                  <a:lnTo>
                    <a:pt x="21" y="11"/>
                  </a:lnTo>
                  <a:lnTo>
                    <a:pt x="19" y="14"/>
                  </a:lnTo>
                  <a:lnTo>
                    <a:pt x="15" y="15"/>
                  </a:lnTo>
                  <a:lnTo>
                    <a:pt x="11"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5"/>
            <p:cNvSpPr>
              <a:spLocks/>
            </p:cNvSpPr>
            <p:nvPr/>
          </p:nvSpPr>
          <p:spPr bwMode="auto">
            <a:xfrm>
              <a:off x="3832" y="3708"/>
              <a:ext cx="256" cy="331"/>
            </a:xfrm>
            <a:custGeom>
              <a:avLst/>
              <a:gdLst>
                <a:gd name="T0" fmla="*/ 253 w 256"/>
                <a:gd name="T1" fmla="*/ 117 h 331"/>
                <a:gd name="T2" fmla="*/ 252 w 256"/>
                <a:gd name="T3" fmla="*/ 43 h 331"/>
                <a:gd name="T4" fmla="*/ 243 w 256"/>
                <a:gd name="T5" fmla="*/ 0 h 331"/>
                <a:gd name="T6" fmla="*/ 246 w 256"/>
                <a:gd name="T7" fmla="*/ 27 h 331"/>
                <a:gd name="T8" fmla="*/ 247 w 256"/>
                <a:gd name="T9" fmla="*/ 94 h 331"/>
                <a:gd name="T10" fmla="*/ 251 w 256"/>
                <a:gd name="T11" fmla="*/ 161 h 331"/>
                <a:gd name="T12" fmla="*/ 249 w 256"/>
                <a:gd name="T13" fmla="*/ 295 h 331"/>
                <a:gd name="T14" fmla="*/ 242 w 256"/>
                <a:gd name="T15" fmla="*/ 327 h 331"/>
                <a:gd name="T16" fmla="*/ 235 w 256"/>
                <a:gd name="T17" fmla="*/ 327 h 331"/>
                <a:gd name="T18" fmla="*/ 226 w 256"/>
                <a:gd name="T19" fmla="*/ 327 h 331"/>
                <a:gd name="T20" fmla="*/ 226 w 256"/>
                <a:gd name="T21" fmla="*/ 309 h 331"/>
                <a:gd name="T22" fmla="*/ 224 w 256"/>
                <a:gd name="T23" fmla="*/ 131 h 331"/>
                <a:gd name="T24" fmla="*/ 209 w 256"/>
                <a:gd name="T25" fmla="*/ 72 h 331"/>
                <a:gd name="T26" fmla="*/ 187 w 256"/>
                <a:gd name="T27" fmla="*/ 68 h 331"/>
                <a:gd name="T28" fmla="*/ 154 w 256"/>
                <a:gd name="T29" fmla="*/ 65 h 331"/>
                <a:gd name="T30" fmla="*/ 119 w 256"/>
                <a:gd name="T31" fmla="*/ 65 h 331"/>
                <a:gd name="T32" fmla="*/ 88 w 256"/>
                <a:gd name="T33" fmla="*/ 68 h 331"/>
                <a:gd name="T34" fmla="*/ 68 w 256"/>
                <a:gd name="T35" fmla="*/ 74 h 331"/>
                <a:gd name="T36" fmla="*/ 60 w 256"/>
                <a:gd name="T37" fmla="*/ 87 h 331"/>
                <a:gd name="T38" fmla="*/ 59 w 256"/>
                <a:gd name="T39" fmla="*/ 95 h 331"/>
                <a:gd name="T40" fmla="*/ 55 w 256"/>
                <a:gd name="T41" fmla="*/ 138 h 331"/>
                <a:gd name="T42" fmla="*/ 57 w 256"/>
                <a:gd name="T43" fmla="*/ 320 h 331"/>
                <a:gd name="T44" fmla="*/ 45 w 256"/>
                <a:gd name="T45" fmla="*/ 322 h 331"/>
                <a:gd name="T46" fmla="*/ 42 w 256"/>
                <a:gd name="T47" fmla="*/ 322 h 331"/>
                <a:gd name="T48" fmla="*/ 38 w 256"/>
                <a:gd name="T49" fmla="*/ 314 h 331"/>
                <a:gd name="T50" fmla="*/ 31 w 256"/>
                <a:gd name="T51" fmla="*/ 260 h 331"/>
                <a:gd name="T52" fmla="*/ 25 w 256"/>
                <a:gd name="T53" fmla="*/ 184 h 331"/>
                <a:gd name="T54" fmla="*/ 20 w 256"/>
                <a:gd name="T55" fmla="*/ 108 h 331"/>
                <a:gd name="T56" fmla="*/ 16 w 256"/>
                <a:gd name="T57" fmla="*/ 67 h 331"/>
                <a:gd name="T58" fmla="*/ 11 w 256"/>
                <a:gd name="T59" fmla="*/ 48 h 331"/>
                <a:gd name="T60" fmla="*/ 6 w 256"/>
                <a:gd name="T61" fmla="*/ 24 h 331"/>
                <a:gd name="T62" fmla="*/ 0 w 256"/>
                <a:gd name="T63" fmla="*/ 24 h 331"/>
                <a:gd name="T64" fmla="*/ 6 w 256"/>
                <a:gd name="T65" fmla="*/ 49 h 331"/>
                <a:gd name="T66" fmla="*/ 11 w 256"/>
                <a:gd name="T67" fmla="*/ 67 h 331"/>
                <a:gd name="T68" fmla="*/ 15 w 256"/>
                <a:gd name="T69" fmla="*/ 108 h 331"/>
                <a:gd name="T70" fmla="*/ 20 w 256"/>
                <a:gd name="T71" fmla="*/ 186 h 331"/>
                <a:gd name="T72" fmla="*/ 26 w 256"/>
                <a:gd name="T73" fmla="*/ 264 h 331"/>
                <a:gd name="T74" fmla="*/ 33 w 256"/>
                <a:gd name="T75" fmla="*/ 317 h 331"/>
                <a:gd name="T76" fmla="*/ 38 w 256"/>
                <a:gd name="T77" fmla="*/ 326 h 331"/>
                <a:gd name="T78" fmla="*/ 47 w 256"/>
                <a:gd name="T79" fmla="*/ 325 h 331"/>
                <a:gd name="T80" fmla="*/ 60 w 256"/>
                <a:gd name="T81" fmla="*/ 324 h 331"/>
                <a:gd name="T82" fmla="*/ 58 w 256"/>
                <a:gd name="T83" fmla="*/ 267 h 331"/>
                <a:gd name="T84" fmla="*/ 64 w 256"/>
                <a:gd name="T85" fmla="*/ 100 h 331"/>
                <a:gd name="T86" fmla="*/ 64 w 256"/>
                <a:gd name="T87" fmla="*/ 94 h 331"/>
                <a:gd name="T88" fmla="*/ 65 w 256"/>
                <a:gd name="T89" fmla="*/ 83 h 331"/>
                <a:gd name="T90" fmla="*/ 76 w 256"/>
                <a:gd name="T91" fmla="*/ 75 h 331"/>
                <a:gd name="T92" fmla="*/ 99 w 256"/>
                <a:gd name="T93" fmla="*/ 71 h 331"/>
                <a:gd name="T94" fmla="*/ 131 w 256"/>
                <a:gd name="T95" fmla="*/ 68 h 331"/>
                <a:gd name="T96" fmla="*/ 165 w 256"/>
                <a:gd name="T97" fmla="*/ 69 h 331"/>
                <a:gd name="T98" fmla="*/ 193 w 256"/>
                <a:gd name="T99" fmla="*/ 72 h 331"/>
                <a:gd name="T100" fmla="*/ 211 w 256"/>
                <a:gd name="T101" fmla="*/ 77 h 331"/>
                <a:gd name="T102" fmla="*/ 221 w 256"/>
                <a:gd name="T103" fmla="*/ 244 h 331"/>
                <a:gd name="T104" fmla="*/ 221 w 256"/>
                <a:gd name="T105" fmla="*/ 327 h 331"/>
                <a:gd name="T106" fmla="*/ 224 w 256"/>
                <a:gd name="T107" fmla="*/ 331 h 331"/>
                <a:gd name="T108" fmla="*/ 234 w 256"/>
                <a:gd name="T109" fmla="*/ 331 h 331"/>
                <a:gd name="T110" fmla="*/ 242 w 256"/>
                <a:gd name="T111" fmla="*/ 331 h 331"/>
                <a:gd name="T112" fmla="*/ 252 w 256"/>
                <a:gd name="T113" fmla="*/ 331 h 331"/>
                <a:gd name="T114" fmla="*/ 255 w 256"/>
                <a:gd name="T115" fmla="*/ 245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6" h="331">
                  <a:moveTo>
                    <a:pt x="256" y="160"/>
                  </a:moveTo>
                  <a:lnTo>
                    <a:pt x="254" y="139"/>
                  </a:lnTo>
                  <a:lnTo>
                    <a:pt x="253" y="117"/>
                  </a:lnTo>
                  <a:lnTo>
                    <a:pt x="252" y="94"/>
                  </a:lnTo>
                  <a:lnTo>
                    <a:pt x="252" y="73"/>
                  </a:lnTo>
                  <a:lnTo>
                    <a:pt x="252" y="43"/>
                  </a:lnTo>
                  <a:lnTo>
                    <a:pt x="251" y="21"/>
                  </a:lnTo>
                  <a:lnTo>
                    <a:pt x="248" y="7"/>
                  </a:lnTo>
                  <a:lnTo>
                    <a:pt x="243" y="0"/>
                  </a:lnTo>
                  <a:lnTo>
                    <a:pt x="239" y="3"/>
                  </a:lnTo>
                  <a:lnTo>
                    <a:pt x="244" y="11"/>
                  </a:lnTo>
                  <a:lnTo>
                    <a:pt x="246" y="27"/>
                  </a:lnTo>
                  <a:lnTo>
                    <a:pt x="247" y="48"/>
                  </a:lnTo>
                  <a:lnTo>
                    <a:pt x="247" y="73"/>
                  </a:lnTo>
                  <a:lnTo>
                    <a:pt x="247" y="94"/>
                  </a:lnTo>
                  <a:lnTo>
                    <a:pt x="248" y="117"/>
                  </a:lnTo>
                  <a:lnTo>
                    <a:pt x="249" y="139"/>
                  </a:lnTo>
                  <a:lnTo>
                    <a:pt x="251" y="161"/>
                  </a:lnTo>
                  <a:lnTo>
                    <a:pt x="251" y="185"/>
                  </a:lnTo>
                  <a:lnTo>
                    <a:pt x="250" y="238"/>
                  </a:lnTo>
                  <a:lnTo>
                    <a:pt x="249" y="295"/>
                  </a:lnTo>
                  <a:lnTo>
                    <a:pt x="248" y="328"/>
                  </a:lnTo>
                  <a:lnTo>
                    <a:pt x="244" y="328"/>
                  </a:lnTo>
                  <a:lnTo>
                    <a:pt x="242" y="327"/>
                  </a:lnTo>
                  <a:lnTo>
                    <a:pt x="239" y="327"/>
                  </a:lnTo>
                  <a:lnTo>
                    <a:pt x="237" y="327"/>
                  </a:lnTo>
                  <a:lnTo>
                    <a:pt x="235" y="327"/>
                  </a:lnTo>
                  <a:lnTo>
                    <a:pt x="233" y="327"/>
                  </a:lnTo>
                  <a:lnTo>
                    <a:pt x="230" y="327"/>
                  </a:lnTo>
                  <a:lnTo>
                    <a:pt x="226" y="327"/>
                  </a:lnTo>
                  <a:lnTo>
                    <a:pt x="226" y="323"/>
                  </a:lnTo>
                  <a:lnTo>
                    <a:pt x="226" y="317"/>
                  </a:lnTo>
                  <a:lnTo>
                    <a:pt x="226" y="309"/>
                  </a:lnTo>
                  <a:lnTo>
                    <a:pt x="226" y="300"/>
                  </a:lnTo>
                  <a:lnTo>
                    <a:pt x="226" y="200"/>
                  </a:lnTo>
                  <a:lnTo>
                    <a:pt x="224" y="131"/>
                  </a:lnTo>
                  <a:lnTo>
                    <a:pt x="219" y="90"/>
                  </a:lnTo>
                  <a:lnTo>
                    <a:pt x="214" y="74"/>
                  </a:lnTo>
                  <a:lnTo>
                    <a:pt x="209" y="72"/>
                  </a:lnTo>
                  <a:lnTo>
                    <a:pt x="203" y="71"/>
                  </a:lnTo>
                  <a:lnTo>
                    <a:pt x="195" y="69"/>
                  </a:lnTo>
                  <a:lnTo>
                    <a:pt x="187" y="68"/>
                  </a:lnTo>
                  <a:lnTo>
                    <a:pt x="176" y="67"/>
                  </a:lnTo>
                  <a:lnTo>
                    <a:pt x="165" y="66"/>
                  </a:lnTo>
                  <a:lnTo>
                    <a:pt x="154" y="65"/>
                  </a:lnTo>
                  <a:lnTo>
                    <a:pt x="143" y="65"/>
                  </a:lnTo>
                  <a:lnTo>
                    <a:pt x="131" y="65"/>
                  </a:lnTo>
                  <a:lnTo>
                    <a:pt x="119" y="65"/>
                  </a:lnTo>
                  <a:lnTo>
                    <a:pt x="108" y="66"/>
                  </a:lnTo>
                  <a:lnTo>
                    <a:pt x="98" y="67"/>
                  </a:lnTo>
                  <a:lnTo>
                    <a:pt x="88" y="68"/>
                  </a:lnTo>
                  <a:lnTo>
                    <a:pt x="80" y="70"/>
                  </a:lnTo>
                  <a:lnTo>
                    <a:pt x="73" y="72"/>
                  </a:lnTo>
                  <a:lnTo>
                    <a:pt x="68" y="74"/>
                  </a:lnTo>
                  <a:lnTo>
                    <a:pt x="63" y="78"/>
                  </a:lnTo>
                  <a:lnTo>
                    <a:pt x="61" y="82"/>
                  </a:lnTo>
                  <a:lnTo>
                    <a:pt x="60" y="87"/>
                  </a:lnTo>
                  <a:lnTo>
                    <a:pt x="59" y="92"/>
                  </a:lnTo>
                  <a:lnTo>
                    <a:pt x="59" y="94"/>
                  </a:lnTo>
                  <a:lnTo>
                    <a:pt x="59" y="95"/>
                  </a:lnTo>
                  <a:lnTo>
                    <a:pt x="59" y="98"/>
                  </a:lnTo>
                  <a:lnTo>
                    <a:pt x="58" y="99"/>
                  </a:lnTo>
                  <a:lnTo>
                    <a:pt x="55" y="138"/>
                  </a:lnTo>
                  <a:lnTo>
                    <a:pt x="53" y="199"/>
                  </a:lnTo>
                  <a:lnTo>
                    <a:pt x="54" y="265"/>
                  </a:lnTo>
                  <a:lnTo>
                    <a:pt x="57" y="320"/>
                  </a:lnTo>
                  <a:lnTo>
                    <a:pt x="53" y="321"/>
                  </a:lnTo>
                  <a:lnTo>
                    <a:pt x="49" y="321"/>
                  </a:lnTo>
                  <a:lnTo>
                    <a:pt x="45" y="322"/>
                  </a:lnTo>
                  <a:lnTo>
                    <a:pt x="43" y="322"/>
                  </a:lnTo>
                  <a:lnTo>
                    <a:pt x="43" y="322"/>
                  </a:lnTo>
                  <a:lnTo>
                    <a:pt x="42" y="322"/>
                  </a:lnTo>
                  <a:lnTo>
                    <a:pt x="41" y="322"/>
                  </a:lnTo>
                  <a:lnTo>
                    <a:pt x="41" y="322"/>
                  </a:lnTo>
                  <a:lnTo>
                    <a:pt x="38" y="314"/>
                  </a:lnTo>
                  <a:lnTo>
                    <a:pt x="35" y="300"/>
                  </a:lnTo>
                  <a:lnTo>
                    <a:pt x="32" y="282"/>
                  </a:lnTo>
                  <a:lnTo>
                    <a:pt x="31" y="260"/>
                  </a:lnTo>
                  <a:lnTo>
                    <a:pt x="29" y="236"/>
                  </a:lnTo>
                  <a:lnTo>
                    <a:pt x="27" y="210"/>
                  </a:lnTo>
                  <a:lnTo>
                    <a:pt x="25" y="184"/>
                  </a:lnTo>
                  <a:lnTo>
                    <a:pt x="24" y="159"/>
                  </a:lnTo>
                  <a:lnTo>
                    <a:pt x="22" y="132"/>
                  </a:lnTo>
                  <a:lnTo>
                    <a:pt x="20" y="108"/>
                  </a:lnTo>
                  <a:lnTo>
                    <a:pt x="19" y="88"/>
                  </a:lnTo>
                  <a:lnTo>
                    <a:pt x="17" y="74"/>
                  </a:lnTo>
                  <a:lnTo>
                    <a:pt x="16" y="67"/>
                  </a:lnTo>
                  <a:lnTo>
                    <a:pt x="14" y="60"/>
                  </a:lnTo>
                  <a:lnTo>
                    <a:pt x="13" y="54"/>
                  </a:lnTo>
                  <a:lnTo>
                    <a:pt x="11" y="48"/>
                  </a:lnTo>
                  <a:lnTo>
                    <a:pt x="9" y="41"/>
                  </a:lnTo>
                  <a:lnTo>
                    <a:pt x="7" y="32"/>
                  </a:lnTo>
                  <a:lnTo>
                    <a:pt x="6" y="24"/>
                  </a:lnTo>
                  <a:lnTo>
                    <a:pt x="5" y="14"/>
                  </a:lnTo>
                  <a:lnTo>
                    <a:pt x="0" y="14"/>
                  </a:lnTo>
                  <a:lnTo>
                    <a:pt x="0" y="24"/>
                  </a:lnTo>
                  <a:lnTo>
                    <a:pt x="2" y="33"/>
                  </a:lnTo>
                  <a:lnTo>
                    <a:pt x="4" y="41"/>
                  </a:lnTo>
                  <a:lnTo>
                    <a:pt x="6" y="49"/>
                  </a:lnTo>
                  <a:lnTo>
                    <a:pt x="8" y="55"/>
                  </a:lnTo>
                  <a:lnTo>
                    <a:pt x="10" y="61"/>
                  </a:lnTo>
                  <a:lnTo>
                    <a:pt x="11" y="67"/>
                  </a:lnTo>
                  <a:lnTo>
                    <a:pt x="12" y="74"/>
                  </a:lnTo>
                  <a:lnTo>
                    <a:pt x="13" y="88"/>
                  </a:lnTo>
                  <a:lnTo>
                    <a:pt x="15" y="108"/>
                  </a:lnTo>
                  <a:lnTo>
                    <a:pt x="17" y="132"/>
                  </a:lnTo>
                  <a:lnTo>
                    <a:pt x="18" y="159"/>
                  </a:lnTo>
                  <a:lnTo>
                    <a:pt x="20" y="186"/>
                  </a:lnTo>
                  <a:lnTo>
                    <a:pt x="22" y="214"/>
                  </a:lnTo>
                  <a:lnTo>
                    <a:pt x="24" y="240"/>
                  </a:lnTo>
                  <a:lnTo>
                    <a:pt x="26" y="264"/>
                  </a:lnTo>
                  <a:lnTo>
                    <a:pt x="28" y="285"/>
                  </a:lnTo>
                  <a:lnTo>
                    <a:pt x="30" y="304"/>
                  </a:lnTo>
                  <a:lnTo>
                    <a:pt x="33" y="317"/>
                  </a:lnTo>
                  <a:lnTo>
                    <a:pt x="36" y="325"/>
                  </a:lnTo>
                  <a:lnTo>
                    <a:pt x="37" y="326"/>
                  </a:lnTo>
                  <a:lnTo>
                    <a:pt x="38" y="326"/>
                  </a:lnTo>
                  <a:lnTo>
                    <a:pt x="41" y="326"/>
                  </a:lnTo>
                  <a:lnTo>
                    <a:pt x="44" y="326"/>
                  </a:lnTo>
                  <a:lnTo>
                    <a:pt x="47" y="325"/>
                  </a:lnTo>
                  <a:lnTo>
                    <a:pt x="50" y="324"/>
                  </a:lnTo>
                  <a:lnTo>
                    <a:pt x="55" y="324"/>
                  </a:lnTo>
                  <a:lnTo>
                    <a:pt x="60" y="324"/>
                  </a:lnTo>
                  <a:lnTo>
                    <a:pt x="62" y="323"/>
                  </a:lnTo>
                  <a:lnTo>
                    <a:pt x="62" y="322"/>
                  </a:lnTo>
                  <a:lnTo>
                    <a:pt x="58" y="267"/>
                  </a:lnTo>
                  <a:lnTo>
                    <a:pt x="58" y="200"/>
                  </a:lnTo>
                  <a:lnTo>
                    <a:pt x="60" y="138"/>
                  </a:lnTo>
                  <a:lnTo>
                    <a:pt x="64" y="100"/>
                  </a:lnTo>
                  <a:lnTo>
                    <a:pt x="64" y="98"/>
                  </a:lnTo>
                  <a:lnTo>
                    <a:pt x="64" y="96"/>
                  </a:lnTo>
                  <a:lnTo>
                    <a:pt x="64" y="94"/>
                  </a:lnTo>
                  <a:lnTo>
                    <a:pt x="64" y="92"/>
                  </a:lnTo>
                  <a:lnTo>
                    <a:pt x="64" y="87"/>
                  </a:lnTo>
                  <a:lnTo>
                    <a:pt x="65" y="83"/>
                  </a:lnTo>
                  <a:lnTo>
                    <a:pt x="68" y="80"/>
                  </a:lnTo>
                  <a:lnTo>
                    <a:pt x="71" y="77"/>
                  </a:lnTo>
                  <a:lnTo>
                    <a:pt x="76" y="75"/>
                  </a:lnTo>
                  <a:lnTo>
                    <a:pt x="82" y="73"/>
                  </a:lnTo>
                  <a:lnTo>
                    <a:pt x="90" y="72"/>
                  </a:lnTo>
                  <a:lnTo>
                    <a:pt x="99" y="71"/>
                  </a:lnTo>
                  <a:lnTo>
                    <a:pt x="109" y="69"/>
                  </a:lnTo>
                  <a:lnTo>
                    <a:pt x="120" y="69"/>
                  </a:lnTo>
                  <a:lnTo>
                    <a:pt x="131" y="68"/>
                  </a:lnTo>
                  <a:lnTo>
                    <a:pt x="143" y="68"/>
                  </a:lnTo>
                  <a:lnTo>
                    <a:pt x="154" y="69"/>
                  </a:lnTo>
                  <a:lnTo>
                    <a:pt x="165" y="69"/>
                  </a:lnTo>
                  <a:lnTo>
                    <a:pt x="175" y="70"/>
                  </a:lnTo>
                  <a:lnTo>
                    <a:pt x="185" y="71"/>
                  </a:lnTo>
                  <a:lnTo>
                    <a:pt x="193" y="72"/>
                  </a:lnTo>
                  <a:lnTo>
                    <a:pt x="201" y="73"/>
                  </a:lnTo>
                  <a:lnTo>
                    <a:pt x="207" y="75"/>
                  </a:lnTo>
                  <a:lnTo>
                    <a:pt x="211" y="77"/>
                  </a:lnTo>
                  <a:lnTo>
                    <a:pt x="217" y="107"/>
                  </a:lnTo>
                  <a:lnTo>
                    <a:pt x="220" y="171"/>
                  </a:lnTo>
                  <a:lnTo>
                    <a:pt x="221" y="244"/>
                  </a:lnTo>
                  <a:lnTo>
                    <a:pt x="221" y="300"/>
                  </a:lnTo>
                  <a:lnTo>
                    <a:pt x="221" y="321"/>
                  </a:lnTo>
                  <a:lnTo>
                    <a:pt x="221" y="327"/>
                  </a:lnTo>
                  <a:lnTo>
                    <a:pt x="222" y="329"/>
                  </a:lnTo>
                  <a:lnTo>
                    <a:pt x="223" y="331"/>
                  </a:lnTo>
                  <a:lnTo>
                    <a:pt x="224" y="331"/>
                  </a:lnTo>
                  <a:lnTo>
                    <a:pt x="228" y="331"/>
                  </a:lnTo>
                  <a:lnTo>
                    <a:pt x="232" y="331"/>
                  </a:lnTo>
                  <a:lnTo>
                    <a:pt x="234" y="331"/>
                  </a:lnTo>
                  <a:lnTo>
                    <a:pt x="237" y="331"/>
                  </a:lnTo>
                  <a:lnTo>
                    <a:pt x="239" y="331"/>
                  </a:lnTo>
                  <a:lnTo>
                    <a:pt x="242" y="331"/>
                  </a:lnTo>
                  <a:lnTo>
                    <a:pt x="246" y="331"/>
                  </a:lnTo>
                  <a:lnTo>
                    <a:pt x="251" y="331"/>
                  </a:lnTo>
                  <a:lnTo>
                    <a:pt x="252" y="331"/>
                  </a:lnTo>
                  <a:lnTo>
                    <a:pt x="253" y="330"/>
                  </a:lnTo>
                  <a:lnTo>
                    <a:pt x="254" y="303"/>
                  </a:lnTo>
                  <a:lnTo>
                    <a:pt x="255" y="245"/>
                  </a:lnTo>
                  <a:lnTo>
                    <a:pt x="256" y="187"/>
                  </a:lnTo>
                  <a:lnTo>
                    <a:pt x="256" y="1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6"/>
            <p:cNvSpPr>
              <a:spLocks/>
            </p:cNvSpPr>
            <p:nvPr/>
          </p:nvSpPr>
          <p:spPr bwMode="auto">
            <a:xfrm>
              <a:off x="4037" y="4034"/>
              <a:ext cx="98" cy="31"/>
            </a:xfrm>
            <a:custGeom>
              <a:avLst/>
              <a:gdLst>
                <a:gd name="T0" fmla="*/ 91 w 98"/>
                <a:gd name="T1" fmla="*/ 9 h 31"/>
                <a:gd name="T2" fmla="*/ 81 w 98"/>
                <a:gd name="T3" fmla="*/ 4 h 31"/>
                <a:gd name="T4" fmla="*/ 68 w 98"/>
                <a:gd name="T5" fmla="*/ 1 h 31"/>
                <a:gd name="T6" fmla="*/ 53 w 98"/>
                <a:gd name="T7" fmla="*/ 0 h 31"/>
                <a:gd name="T8" fmla="*/ 48 w 98"/>
                <a:gd name="T9" fmla="*/ 5 h 31"/>
                <a:gd name="T10" fmla="*/ 60 w 98"/>
                <a:gd name="T11" fmla="*/ 4 h 31"/>
                <a:gd name="T12" fmla="*/ 73 w 98"/>
                <a:gd name="T13" fmla="*/ 6 h 31"/>
                <a:gd name="T14" fmla="*/ 83 w 98"/>
                <a:gd name="T15" fmla="*/ 10 h 31"/>
                <a:gd name="T16" fmla="*/ 90 w 98"/>
                <a:gd name="T17" fmla="*/ 14 h 31"/>
                <a:gd name="T18" fmla="*/ 93 w 98"/>
                <a:gd name="T19" fmla="*/ 18 h 31"/>
                <a:gd name="T20" fmla="*/ 91 w 98"/>
                <a:gd name="T21" fmla="*/ 22 h 31"/>
                <a:gd name="T22" fmla="*/ 84 w 98"/>
                <a:gd name="T23" fmla="*/ 26 h 31"/>
                <a:gd name="T24" fmla="*/ 75 w 98"/>
                <a:gd name="T25" fmla="*/ 28 h 31"/>
                <a:gd name="T26" fmla="*/ 63 w 98"/>
                <a:gd name="T27" fmla="*/ 27 h 31"/>
                <a:gd name="T28" fmla="*/ 51 w 98"/>
                <a:gd name="T29" fmla="*/ 24 h 31"/>
                <a:gd name="T30" fmla="*/ 39 w 98"/>
                <a:gd name="T31" fmla="*/ 19 h 31"/>
                <a:gd name="T32" fmla="*/ 30 w 98"/>
                <a:gd name="T33" fmla="*/ 14 h 31"/>
                <a:gd name="T34" fmla="*/ 26 w 98"/>
                <a:gd name="T35" fmla="*/ 14 h 31"/>
                <a:gd name="T36" fmla="*/ 25 w 98"/>
                <a:gd name="T37" fmla="*/ 15 h 31"/>
                <a:gd name="T38" fmla="*/ 24 w 98"/>
                <a:gd name="T39" fmla="*/ 16 h 31"/>
                <a:gd name="T40" fmla="*/ 18 w 98"/>
                <a:gd name="T41" fmla="*/ 23 h 31"/>
                <a:gd name="T42" fmla="*/ 8 w 98"/>
                <a:gd name="T43" fmla="*/ 25 h 31"/>
                <a:gd name="T44" fmla="*/ 7 w 98"/>
                <a:gd name="T45" fmla="*/ 25 h 31"/>
                <a:gd name="T46" fmla="*/ 6 w 98"/>
                <a:gd name="T47" fmla="*/ 25 h 31"/>
                <a:gd name="T48" fmla="*/ 7 w 98"/>
                <a:gd name="T49" fmla="*/ 20 h 31"/>
                <a:gd name="T50" fmla="*/ 12 w 98"/>
                <a:gd name="T51" fmla="*/ 14 h 31"/>
                <a:gd name="T52" fmla="*/ 16 w 98"/>
                <a:gd name="T53" fmla="*/ 8 h 31"/>
                <a:gd name="T54" fmla="*/ 19 w 98"/>
                <a:gd name="T55" fmla="*/ 2 h 31"/>
                <a:gd name="T56" fmla="*/ 12 w 98"/>
                <a:gd name="T57" fmla="*/ 4 h 31"/>
                <a:gd name="T58" fmla="*/ 9 w 98"/>
                <a:gd name="T59" fmla="*/ 10 h 31"/>
                <a:gd name="T60" fmla="*/ 3 w 98"/>
                <a:gd name="T61" fmla="*/ 17 h 31"/>
                <a:gd name="T62" fmla="*/ 0 w 98"/>
                <a:gd name="T63" fmla="*/ 24 h 31"/>
                <a:gd name="T64" fmla="*/ 2 w 98"/>
                <a:gd name="T65" fmla="*/ 28 h 31"/>
                <a:gd name="T66" fmla="*/ 6 w 98"/>
                <a:gd name="T67" fmla="*/ 29 h 31"/>
                <a:gd name="T68" fmla="*/ 12 w 98"/>
                <a:gd name="T69" fmla="*/ 28 h 31"/>
                <a:gd name="T70" fmla="*/ 18 w 98"/>
                <a:gd name="T71" fmla="*/ 27 h 31"/>
                <a:gd name="T72" fmla="*/ 22 w 98"/>
                <a:gd name="T73" fmla="*/ 24 h 31"/>
                <a:gd name="T74" fmla="*/ 27 w 98"/>
                <a:gd name="T75" fmla="*/ 20 h 31"/>
                <a:gd name="T76" fmla="*/ 28 w 98"/>
                <a:gd name="T77" fmla="*/ 18 h 31"/>
                <a:gd name="T78" fmla="*/ 28 w 98"/>
                <a:gd name="T79" fmla="*/ 18 h 31"/>
                <a:gd name="T80" fmla="*/ 33 w 98"/>
                <a:gd name="T81" fmla="*/ 20 h 31"/>
                <a:gd name="T82" fmla="*/ 45 w 98"/>
                <a:gd name="T83" fmla="*/ 25 h 31"/>
                <a:gd name="T84" fmla="*/ 57 w 98"/>
                <a:gd name="T85" fmla="*/ 29 h 31"/>
                <a:gd name="T86" fmla="*/ 70 w 98"/>
                <a:gd name="T87" fmla="*/ 31 h 31"/>
                <a:gd name="T88" fmla="*/ 78 w 98"/>
                <a:gd name="T89" fmla="*/ 31 h 31"/>
                <a:gd name="T90" fmla="*/ 84 w 98"/>
                <a:gd name="T91" fmla="*/ 30 h 31"/>
                <a:gd name="T92" fmla="*/ 89 w 98"/>
                <a:gd name="T93" fmla="*/ 28 h 31"/>
                <a:gd name="T94" fmla="*/ 93 w 98"/>
                <a:gd name="T95" fmla="*/ 25 h 31"/>
                <a:gd name="T96" fmla="*/ 97 w 98"/>
                <a:gd name="T97" fmla="*/ 21 h 31"/>
                <a:gd name="T98" fmla="*/ 97 w 98"/>
                <a:gd name="T9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8" h="31">
                  <a:moveTo>
                    <a:pt x="95" y="12"/>
                  </a:moveTo>
                  <a:lnTo>
                    <a:pt x="91" y="9"/>
                  </a:lnTo>
                  <a:lnTo>
                    <a:pt x="86" y="6"/>
                  </a:lnTo>
                  <a:lnTo>
                    <a:pt x="81" y="4"/>
                  </a:lnTo>
                  <a:lnTo>
                    <a:pt x="74" y="2"/>
                  </a:lnTo>
                  <a:lnTo>
                    <a:pt x="68" y="1"/>
                  </a:lnTo>
                  <a:lnTo>
                    <a:pt x="60" y="1"/>
                  </a:lnTo>
                  <a:lnTo>
                    <a:pt x="53" y="0"/>
                  </a:lnTo>
                  <a:lnTo>
                    <a:pt x="47" y="1"/>
                  </a:lnTo>
                  <a:lnTo>
                    <a:pt x="48" y="5"/>
                  </a:lnTo>
                  <a:lnTo>
                    <a:pt x="54" y="4"/>
                  </a:lnTo>
                  <a:lnTo>
                    <a:pt x="60" y="4"/>
                  </a:lnTo>
                  <a:lnTo>
                    <a:pt x="67" y="5"/>
                  </a:lnTo>
                  <a:lnTo>
                    <a:pt x="73" y="6"/>
                  </a:lnTo>
                  <a:lnTo>
                    <a:pt x="78" y="7"/>
                  </a:lnTo>
                  <a:lnTo>
                    <a:pt x="83" y="10"/>
                  </a:lnTo>
                  <a:lnTo>
                    <a:pt x="87" y="12"/>
                  </a:lnTo>
                  <a:lnTo>
                    <a:pt x="90" y="14"/>
                  </a:lnTo>
                  <a:lnTo>
                    <a:pt x="92" y="16"/>
                  </a:lnTo>
                  <a:lnTo>
                    <a:pt x="93" y="18"/>
                  </a:lnTo>
                  <a:lnTo>
                    <a:pt x="92" y="20"/>
                  </a:lnTo>
                  <a:lnTo>
                    <a:pt x="91" y="22"/>
                  </a:lnTo>
                  <a:lnTo>
                    <a:pt x="88" y="24"/>
                  </a:lnTo>
                  <a:lnTo>
                    <a:pt x="84" y="26"/>
                  </a:lnTo>
                  <a:lnTo>
                    <a:pt x="80" y="27"/>
                  </a:lnTo>
                  <a:lnTo>
                    <a:pt x="75" y="28"/>
                  </a:lnTo>
                  <a:lnTo>
                    <a:pt x="69" y="28"/>
                  </a:lnTo>
                  <a:lnTo>
                    <a:pt x="63" y="27"/>
                  </a:lnTo>
                  <a:lnTo>
                    <a:pt x="57" y="25"/>
                  </a:lnTo>
                  <a:lnTo>
                    <a:pt x="51" y="24"/>
                  </a:lnTo>
                  <a:lnTo>
                    <a:pt x="45" y="22"/>
                  </a:lnTo>
                  <a:lnTo>
                    <a:pt x="39" y="19"/>
                  </a:lnTo>
                  <a:lnTo>
                    <a:pt x="34" y="16"/>
                  </a:lnTo>
                  <a:lnTo>
                    <a:pt x="30" y="14"/>
                  </a:lnTo>
                  <a:lnTo>
                    <a:pt x="28" y="12"/>
                  </a:lnTo>
                  <a:lnTo>
                    <a:pt x="26" y="14"/>
                  </a:lnTo>
                  <a:lnTo>
                    <a:pt x="26" y="15"/>
                  </a:lnTo>
                  <a:lnTo>
                    <a:pt x="25" y="15"/>
                  </a:lnTo>
                  <a:lnTo>
                    <a:pt x="25" y="16"/>
                  </a:lnTo>
                  <a:lnTo>
                    <a:pt x="24" y="16"/>
                  </a:lnTo>
                  <a:lnTo>
                    <a:pt x="21" y="20"/>
                  </a:lnTo>
                  <a:lnTo>
                    <a:pt x="18" y="23"/>
                  </a:lnTo>
                  <a:lnTo>
                    <a:pt x="13" y="24"/>
                  </a:lnTo>
                  <a:lnTo>
                    <a:pt x="8" y="25"/>
                  </a:lnTo>
                  <a:lnTo>
                    <a:pt x="8" y="25"/>
                  </a:lnTo>
                  <a:lnTo>
                    <a:pt x="7" y="25"/>
                  </a:lnTo>
                  <a:lnTo>
                    <a:pt x="6" y="25"/>
                  </a:lnTo>
                  <a:lnTo>
                    <a:pt x="6" y="25"/>
                  </a:lnTo>
                  <a:lnTo>
                    <a:pt x="6" y="23"/>
                  </a:lnTo>
                  <a:lnTo>
                    <a:pt x="7" y="20"/>
                  </a:lnTo>
                  <a:lnTo>
                    <a:pt x="9" y="17"/>
                  </a:lnTo>
                  <a:lnTo>
                    <a:pt x="12" y="14"/>
                  </a:lnTo>
                  <a:lnTo>
                    <a:pt x="14" y="11"/>
                  </a:lnTo>
                  <a:lnTo>
                    <a:pt x="16" y="8"/>
                  </a:lnTo>
                  <a:lnTo>
                    <a:pt x="18" y="5"/>
                  </a:lnTo>
                  <a:lnTo>
                    <a:pt x="19" y="2"/>
                  </a:lnTo>
                  <a:lnTo>
                    <a:pt x="13" y="2"/>
                  </a:lnTo>
                  <a:lnTo>
                    <a:pt x="12" y="4"/>
                  </a:lnTo>
                  <a:lnTo>
                    <a:pt x="11" y="7"/>
                  </a:lnTo>
                  <a:lnTo>
                    <a:pt x="9" y="10"/>
                  </a:lnTo>
                  <a:lnTo>
                    <a:pt x="7" y="13"/>
                  </a:lnTo>
                  <a:lnTo>
                    <a:pt x="3" y="17"/>
                  </a:lnTo>
                  <a:lnTo>
                    <a:pt x="1" y="20"/>
                  </a:lnTo>
                  <a:lnTo>
                    <a:pt x="0" y="24"/>
                  </a:lnTo>
                  <a:lnTo>
                    <a:pt x="1" y="27"/>
                  </a:lnTo>
                  <a:lnTo>
                    <a:pt x="2" y="28"/>
                  </a:lnTo>
                  <a:lnTo>
                    <a:pt x="4" y="28"/>
                  </a:lnTo>
                  <a:lnTo>
                    <a:pt x="6" y="29"/>
                  </a:lnTo>
                  <a:lnTo>
                    <a:pt x="8" y="29"/>
                  </a:lnTo>
                  <a:lnTo>
                    <a:pt x="12" y="28"/>
                  </a:lnTo>
                  <a:lnTo>
                    <a:pt x="15" y="28"/>
                  </a:lnTo>
                  <a:lnTo>
                    <a:pt x="18" y="27"/>
                  </a:lnTo>
                  <a:lnTo>
                    <a:pt x="20" y="25"/>
                  </a:lnTo>
                  <a:lnTo>
                    <a:pt x="22" y="24"/>
                  </a:lnTo>
                  <a:lnTo>
                    <a:pt x="25" y="22"/>
                  </a:lnTo>
                  <a:lnTo>
                    <a:pt x="27" y="20"/>
                  </a:lnTo>
                  <a:lnTo>
                    <a:pt x="28" y="18"/>
                  </a:lnTo>
                  <a:lnTo>
                    <a:pt x="28" y="18"/>
                  </a:lnTo>
                  <a:lnTo>
                    <a:pt x="28" y="18"/>
                  </a:lnTo>
                  <a:lnTo>
                    <a:pt x="28" y="18"/>
                  </a:lnTo>
                  <a:lnTo>
                    <a:pt x="29" y="18"/>
                  </a:lnTo>
                  <a:lnTo>
                    <a:pt x="33" y="20"/>
                  </a:lnTo>
                  <a:lnTo>
                    <a:pt x="39" y="23"/>
                  </a:lnTo>
                  <a:lnTo>
                    <a:pt x="45" y="25"/>
                  </a:lnTo>
                  <a:lnTo>
                    <a:pt x="51" y="28"/>
                  </a:lnTo>
                  <a:lnTo>
                    <a:pt x="57" y="29"/>
                  </a:lnTo>
                  <a:lnTo>
                    <a:pt x="63" y="31"/>
                  </a:lnTo>
                  <a:lnTo>
                    <a:pt x="70" y="31"/>
                  </a:lnTo>
                  <a:lnTo>
                    <a:pt x="76" y="31"/>
                  </a:lnTo>
                  <a:lnTo>
                    <a:pt x="78" y="31"/>
                  </a:lnTo>
                  <a:lnTo>
                    <a:pt x="82" y="31"/>
                  </a:lnTo>
                  <a:lnTo>
                    <a:pt x="84" y="30"/>
                  </a:lnTo>
                  <a:lnTo>
                    <a:pt x="87" y="29"/>
                  </a:lnTo>
                  <a:lnTo>
                    <a:pt x="89" y="28"/>
                  </a:lnTo>
                  <a:lnTo>
                    <a:pt x="91" y="27"/>
                  </a:lnTo>
                  <a:lnTo>
                    <a:pt x="93" y="25"/>
                  </a:lnTo>
                  <a:lnTo>
                    <a:pt x="95" y="24"/>
                  </a:lnTo>
                  <a:lnTo>
                    <a:pt x="97" y="21"/>
                  </a:lnTo>
                  <a:lnTo>
                    <a:pt x="98" y="18"/>
                  </a:lnTo>
                  <a:lnTo>
                    <a:pt x="97" y="15"/>
                  </a:lnTo>
                  <a:lnTo>
                    <a:pt x="95"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7"/>
            <p:cNvSpPr>
              <a:spLocks/>
            </p:cNvSpPr>
            <p:nvPr/>
          </p:nvSpPr>
          <p:spPr bwMode="auto">
            <a:xfrm>
              <a:off x="3802" y="4027"/>
              <a:ext cx="98" cy="32"/>
            </a:xfrm>
            <a:custGeom>
              <a:avLst/>
              <a:gdLst>
                <a:gd name="T0" fmla="*/ 93 w 98"/>
                <a:gd name="T1" fmla="*/ 8 h 32"/>
                <a:gd name="T2" fmla="*/ 92 w 98"/>
                <a:gd name="T3" fmla="*/ 4 h 32"/>
                <a:gd name="T4" fmla="*/ 86 w 98"/>
                <a:gd name="T5" fmla="*/ 3 h 32"/>
                <a:gd name="T6" fmla="*/ 87 w 98"/>
                <a:gd name="T7" fmla="*/ 7 h 32"/>
                <a:gd name="T8" fmla="*/ 89 w 98"/>
                <a:gd name="T9" fmla="*/ 11 h 32"/>
                <a:gd name="T10" fmla="*/ 92 w 98"/>
                <a:gd name="T11" fmla="*/ 19 h 32"/>
                <a:gd name="T12" fmla="*/ 92 w 98"/>
                <a:gd name="T13" fmla="*/ 25 h 32"/>
                <a:gd name="T14" fmla="*/ 91 w 98"/>
                <a:gd name="T15" fmla="*/ 25 h 32"/>
                <a:gd name="T16" fmla="*/ 88 w 98"/>
                <a:gd name="T17" fmla="*/ 26 h 32"/>
                <a:gd name="T18" fmla="*/ 80 w 98"/>
                <a:gd name="T19" fmla="*/ 23 h 32"/>
                <a:gd name="T20" fmla="*/ 73 w 98"/>
                <a:gd name="T21" fmla="*/ 17 h 32"/>
                <a:gd name="T22" fmla="*/ 72 w 98"/>
                <a:gd name="T23" fmla="*/ 16 h 32"/>
                <a:gd name="T24" fmla="*/ 71 w 98"/>
                <a:gd name="T25" fmla="*/ 14 h 32"/>
                <a:gd name="T26" fmla="*/ 67 w 98"/>
                <a:gd name="T27" fmla="*/ 14 h 32"/>
                <a:gd name="T28" fmla="*/ 58 w 98"/>
                <a:gd name="T29" fmla="*/ 20 h 32"/>
                <a:gd name="T30" fmla="*/ 46 w 98"/>
                <a:gd name="T31" fmla="*/ 25 h 32"/>
                <a:gd name="T32" fmla="*/ 34 w 98"/>
                <a:gd name="T33" fmla="*/ 28 h 32"/>
                <a:gd name="T34" fmla="*/ 22 w 98"/>
                <a:gd name="T35" fmla="*/ 29 h 32"/>
                <a:gd name="T36" fmla="*/ 13 w 98"/>
                <a:gd name="T37" fmla="*/ 27 h 32"/>
                <a:gd name="T38" fmla="*/ 6 w 98"/>
                <a:gd name="T39" fmla="*/ 23 h 32"/>
                <a:gd name="T40" fmla="*/ 5 w 98"/>
                <a:gd name="T41" fmla="*/ 17 h 32"/>
                <a:gd name="T42" fmla="*/ 9 w 98"/>
                <a:gd name="T43" fmla="*/ 13 h 32"/>
                <a:gd name="T44" fmla="*/ 18 w 98"/>
                <a:gd name="T45" fmla="*/ 8 h 32"/>
                <a:gd name="T46" fmla="*/ 31 w 98"/>
                <a:gd name="T47" fmla="*/ 4 h 32"/>
                <a:gd name="T48" fmla="*/ 47 w 98"/>
                <a:gd name="T49" fmla="*/ 4 h 32"/>
                <a:gd name="T50" fmla="*/ 63 w 98"/>
                <a:gd name="T51" fmla="*/ 6 h 32"/>
                <a:gd name="T52" fmla="*/ 56 w 98"/>
                <a:gd name="T53" fmla="*/ 1 h 32"/>
                <a:gd name="T54" fmla="*/ 38 w 98"/>
                <a:gd name="T55" fmla="*/ 0 h 32"/>
                <a:gd name="T56" fmla="*/ 22 w 98"/>
                <a:gd name="T57" fmla="*/ 3 h 32"/>
                <a:gd name="T58" fmla="*/ 9 w 98"/>
                <a:gd name="T59" fmla="*/ 8 h 32"/>
                <a:gd name="T60" fmla="*/ 1 w 98"/>
                <a:gd name="T61" fmla="*/ 14 h 32"/>
                <a:gd name="T62" fmla="*/ 0 w 98"/>
                <a:gd name="T63" fmla="*/ 21 h 32"/>
                <a:gd name="T64" fmla="*/ 4 w 98"/>
                <a:gd name="T65" fmla="*/ 26 h 32"/>
                <a:gd name="T66" fmla="*/ 8 w 98"/>
                <a:gd name="T67" fmla="*/ 29 h 32"/>
                <a:gd name="T68" fmla="*/ 13 w 98"/>
                <a:gd name="T69" fmla="*/ 30 h 32"/>
                <a:gd name="T70" fmla="*/ 18 w 98"/>
                <a:gd name="T71" fmla="*/ 31 h 32"/>
                <a:gd name="T72" fmla="*/ 28 w 98"/>
                <a:gd name="T73" fmla="*/ 32 h 32"/>
                <a:gd name="T74" fmla="*/ 40 w 98"/>
                <a:gd name="T75" fmla="*/ 30 h 32"/>
                <a:gd name="T76" fmla="*/ 53 w 98"/>
                <a:gd name="T77" fmla="*/ 26 h 32"/>
                <a:gd name="T78" fmla="*/ 63 w 98"/>
                <a:gd name="T79" fmla="*/ 21 h 32"/>
                <a:gd name="T80" fmla="*/ 68 w 98"/>
                <a:gd name="T81" fmla="*/ 18 h 32"/>
                <a:gd name="T82" fmla="*/ 69 w 98"/>
                <a:gd name="T83" fmla="*/ 19 h 32"/>
                <a:gd name="T84" fmla="*/ 71 w 98"/>
                <a:gd name="T85" fmla="*/ 21 h 32"/>
                <a:gd name="T86" fmla="*/ 75 w 98"/>
                <a:gd name="T87" fmla="*/ 24 h 32"/>
                <a:gd name="T88" fmla="*/ 79 w 98"/>
                <a:gd name="T89" fmla="*/ 27 h 32"/>
                <a:gd name="T90" fmla="*/ 85 w 98"/>
                <a:gd name="T91" fmla="*/ 29 h 32"/>
                <a:gd name="T92" fmla="*/ 91 w 98"/>
                <a:gd name="T93" fmla="*/ 29 h 32"/>
                <a:gd name="T94" fmla="*/ 94 w 98"/>
                <a:gd name="T95" fmla="*/ 28 h 32"/>
                <a:gd name="T96" fmla="*/ 98 w 98"/>
                <a:gd name="T97" fmla="*/ 24 h 32"/>
                <a:gd name="T98" fmla="*/ 96 w 98"/>
                <a:gd name="T99"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8" h="32">
                  <a:moveTo>
                    <a:pt x="94" y="10"/>
                  </a:moveTo>
                  <a:lnTo>
                    <a:pt x="93" y="8"/>
                  </a:lnTo>
                  <a:lnTo>
                    <a:pt x="92" y="6"/>
                  </a:lnTo>
                  <a:lnTo>
                    <a:pt x="92" y="4"/>
                  </a:lnTo>
                  <a:lnTo>
                    <a:pt x="91" y="3"/>
                  </a:lnTo>
                  <a:lnTo>
                    <a:pt x="86" y="3"/>
                  </a:lnTo>
                  <a:lnTo>
                    <a:pt x="87" y="5"/>
                  </a:lnTo>
                  <a:lnTo>
                    <a:pt x="87" y="7"/>
                  </a:lnTo>
                  <a:lnTo>
                    <a:pt x="88" y="9"/>
                  </a:lnTo>
                  <a:lnTo>
                    <a:pt x="89" y="11"/>
                  </a:lnTo>
                  <a:lnTo>
                    <a:pt x="91" y="15"/>
                  </a:lnTo>
                  <a:lnTo>
                    <a:pt x="92" y="19"/>
                  </a:lnTo>
                  <a:lnTo>
                    <a:pt x="92" y="22"/>
                  </a:lnTo>
                  <a:lnTo>
                    <a:pt x="92" y="25"/>
                  </a:lnTo>
                  <a:lnTo>
                    <a:pt x="92" y="25"/>
                  </a:lnTo>
                  <a:lnTo>
                    <a:pt x="91" y="25"/>
                  </a:lnTo>
                  <a:lnTo>
                    <a:pt x="90" y="26"/>
                  </a:lnTo>
                  <a:lnTo>
                    <a:pt x="88" y="26"/>
                  </a:lnTo>
                  <a:lnTo>
                    <a:pt x="84" y="25"/>
                  </a:lnTo>
                  <a:lnTo>
                    <a:pt x="80" y="23"/>
                  </a:lnTo>
                  <a:lnTo>
                    <a:pt x="77" y="20"/>
                  </a:lnTo>
                  <a:lnTo>
                    <a:pt x="73" y="17"/>
                  </a:lnTo>
                  <a:lnTo>
                    <a:pt x="73" y="16"/>
                  </a:lnTo>
                  <a:lnTo>
                    <a:pt x="72" y="16"/>
                  </a:lnTo>
                  <a:lnTo>
                    <a:pt x="72" y="15"/>
                  </a:lnTo>
                  <a:lnTo>
                    <a:pt x="71" y="14"/>
                  </a:lnTo>
                  <a:lnTo>
                    <a:pt x="69" y="13"/>
                  </a:lnTo>
                  <a:lnTo>
                    <a:pt x="67" y="14"/>
                  </a:lnTo>
                  <a:lnTo>
                    <a:pt x="62" y="17"/>
                  </a:lnTo>
                  <a:lnTo>
                    <a:pt x="58" y="20"/>
                  </a:lnTo>
                  <a:lnTo>
                    <a:pt x="52" y="22"/>
                  </a:lnTo>
                  <a:lnTo>
                    <a:pt x="46" y="25"/>
                  </a:lnTo>
                  <a:lnTo>
                    <a:pt x="40" y="26"/>
                  </a:lnTo>
                  <a:lnTo>
                    <a:pt x="34" y="28"/>
                  </a:lnTo>
                  <a:lnTo>
                    <a:pt x="28" y="29"/>
                  </a:lnTo>
                  <a:lnTo>
                    <a:pt x="22" y="29"/>
                  </a:lnTo>
                  <a:lnTo>
                    <a:pt x="17" y="28"/>
                  </a:lnTo>
                  <a:lnTo>
                    <a:pt x="13" y="27"/>
                  </a:lnTo>
                  <a:lnTo>
                    <a:pt x="10" y="25"/>
                  </a:lnTo>
                  <a:lnTo>
                    <a:pt x="6" y="23"/>
                  </a:lnTo>
                  <a:lnTo>
                    <a:pt x="5" y="20"/>
                  </a:lnTo>
                  <a:lnTo>
                    <a:pt x="5" y="17"/>
                  </a:lnTo>
                  <a:lnTo>
                    <a:pt x="7" y="15"/>
                  </a:lnTo>
                  <a:lnTo>
                    <a:pt x="9" y="13"/>
                  </a:lnTo>
                  <a:lnTo>
                    <a:pt x="13" y="10"/>
                  </a:lnTo>
                  <a:lnTo>
                    <a:pt x="18" y="8"/>
                  </a:lnTo>
                  <a:lnTo>
                    <a:pt x="24" y="6"/>
                  </a:lnTo>
                  <a:lnTo>
                    <a:pt x="31" y="4"/>
                  </a:lnTo>
                  <a:lnTo>
                    <a:pt x="39" y="4"/>
                  </a:lnTo>
                  <a:lnTo>
                    <a:pt x="47" y="4"/>
                  </a:lnTo>
                  <a:lnTo>
                    <a:pt x="55" y="4"/>
                  </a:lnTo>
                  <a:lnTo>
                    <a:pt x="63" y="6"/>
                  </a:lnTo>
                  <a:lnTo>
                    <a:pt x="65" y="3"/>
                  </a:lnTo>
                  <a:lnTo>
                    <a:pt x="56" y="1"/>
                  </a:lnTo>
                  <a:lnTo>
                    <a:pt x="47" y="0"/>
                  </a:lnTo>
                  <a:lnTo>
                    <a:pt x="38" y="0"/>
                  </a:lnTo>
                  <a:lnTo>
                    <a:pt x="30" y="1"/>
                  </a:lnTo>
                  <a:lnTo>
                    <a:pt x="22" y="3"/>
                  </a:lnTo>
                  <a:lnTo>
                    <a:pt x="15" y="5"/>
                  </a:lnTo>
                  <a:lnTo>
                    <a:pt x="9" y="8"/>
                  </a:lnTo>
                  <a:lnTo>
                    <a:pt x="4" y="11"/>
                  </a:lnTo>
                  <a:lnTo>
                    <a:pt x="1" y="14"/>
                  </a:lnTo>
                  <a:lnTo>
                    <a:pt x="0" y="18"/>
                  </a:lnTo>
                  <a:lnTo>
                    <a:pt x="0" y="21"/>
                  </a:lnTo>
                  <a:lnTo>
                    <a:pt x="2" y="25"/>
                  </a:lnTo>
                  <a:lnTo>
                    <a:pt x="4" y="26"/>
                  </a:lnTo>
                  <a:lnTo>
                    <a:pt x="6" y="27"/>
                  </a:lnTo>
                  <a:lnTo>
                    <a:pt x="8" y="29"/>
                  </a:lnTo>
                  <a:lnTo>
                    <a:pt x="10" y="30"/>
                  </a:lnTo>
                  <a:lnTo>
                    <a:pt x="13" y="30"/>
                  </a:lnTo>
                  <a:lnTo>
                    <a:pt x="16" y="31"/>
                  </a:lnTo>
                  <a:lnTo>
                    <a:pt x="18" y="31"/>
                  </a:lnTo>
                  <a:lnTo>
                    <a:pt x="22" y="32"/>
                  </a:lnTo>
                  <a:lnTo>
                    <a:pt x="28" y="32"/>
                  </a:lnTo>
                  <a:lnTo>
                    <a:pt x="34" y="31"/>
                  </a:lnTo>
                  <a:lnTo>
                    <a:pt x="40" y="30"/>
                  </a:lnTo>
                  <a:lnTo>
                    <a:pt x="47" y="28"/>
                  </a:lnTo>
                  <a:lnTo>
                    <a:pt x="53" y="26"/>
                  </a:lnTo>
                  <a:lnTo>
                    <a:pt x="58" y="24"/>
                  </a:lnTo>
                  <a:lnTo>
                    <a:pt x="63" y="21"/>
                  </a:lnTo>
                  <a:lnTo>
                    <a:pt x="68" y="18"/>
                  </a:lnTo>
                  <a:lnTo>
                    <a:pt x="68" y="18"/>
                  </a:lnTo>
                  <a:lnTo>
                    <a:pt x="69" y="18"/>
                  </a:lnTo>
                  <a:lnTo>
                    <a:pt x="69" y="19"/>
                  </a:lnTo>
                  <a:lnTo>
                    <a:pt x="69" y="19"/>
                  </a:lnTo>
                  <a:lnTo>
                    <a:pt x="71" y="21"/>
                  </a:lnTo>
                  <a:lnTo>
                    <a:pt x="73" y="22"/>
                  </a:lnTo>
                  <a:lnTo>
                    <a:pt x="75" y="24"/>
                  </a:lnTo>
                  <a:lnTo>
                    <a:pt x="77" y="26"/>
                  </a:lnTo>
                  <a:lnTo>
                    <a:pt x="79" y="27"/>
                  </a:lnTo>
                  <a:lnTo>
                    <a:pt x="82" y="28"/>
                  </a:lnTo>
                  <a:lnTo>
                    <a:pt x="85" y="29"/>
                  </a:lnTo>
                  <a:lnTo>
                    <a:pt x="88" y="29"/>
                  </a:lnTo>
                  <a:lnTo>
                    <a:pt x="91" y="29"/>
                  </a:lnTo>
                  <a:lnTo>
                    <a:pt x="93" y="29"/>
                  </a:lnTo>
                  <a:lnTo>
                    <a:pt x="94" y="28"/>
                  </a:lnTo>
                  <a:lnTo>
                    <a:pt x="96" y="27"/>
                  </a:lnTo>
                  <a:lnTo>
                    <a:pt x="98" y="24"/>
                  </a:lnTo>
                  <a:lnTo>
                    <a:pt x="98" y="20"/>
                  </a:lnTo>
                  <a:lnTo>
                    <a:pt x="96" y="15"/>
                  </a:lnTo>
                  <a:lnTo>
                    <a:pt x="94"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8"/>
            <p:cNvSpPr>
              <a:spLocks/>
            </p:cNvSpPr>
            <p:nvPr/>
          </p:nvSpPr>
          <p:spPr bwMode="auto">
            <a:xfrm>
              <a:off x="3912" y="3380"/>
              <a:ext cx="89" cy="63"/>
            </a:xfrm>
            <a:custGeom>
              <a:avLst/>
              <a:gdLst>
                <a:gd name="T0" fmla="*/ 87 w 89"/>
                <a:gd name="T1" fmla="*/ 5 h 63"/>
                <a:gd name="T2" fmla="*/ 84 w 89"/>
                <a:gd name="T3" fmla="*/ 4 h 63"/>
                <a:gd name="T4" fmla="*/ 82 w 89"/>
                <a:gd name="T5" fmla="*/ 4 h 63"/>
                <a:gd name="T6" fmla="*/ 79 w 89"/>
                <a:gd name="T7" fmla="*/ 4 h 63"/>
                <a:gd name="T8" fmla="*/ 76 w 89"/>
                <a:gd name="T9" fmla="*/ 4 h 63"/>
                <a:gd name="T10" fmla="*/ 74 w 89"/>
                <a:gd name="T11" fmla="*/ 5 h 63"/>
                <a:gd name="T12" fmla="*/ 70 w 89"/>
                <a:gd name="T13" fmla="*/ 6 h 63"/>
                <a:gd name="T14" fmla="*/ 68 w 89"/>
                <a:gd name="T15" fmla="*/ 8 h 63"/>
                <a:gd name="T16" fmla="*/ 65 w 89"/>
                <a:gd name="T17" fmla="*/ 9 h 63"/>
                <a:gd name="T18" fmla="*/ 62 w 89"/>
                <a:gd name="T19" fmla="*/ 10 h 63"/>
                <a:gd name="T20" fmla="*/ 58 w 89"/>
                <a:gd name="T21" fmla="*/ 12 h 63"/>
                <a:gd name="T22" fmla="*/ 55 w 89"/>
                <a:gd name="T23" fmla="*/ 13 h 63"/>
                <a:gd name="T24" fmla="*/ 52 w 89"/>
                <a:gd name="T25" fmla="*/ 13 h 63"/>
                <a:gd name="T26" fmla="*/ 49 w 89"/>
                <a:gd name="T27" fmla="*/ 13 h 63"/>
                <a:gd name="T28" fmla="*/ 46 w 89"/>
                <a:gd name="T29" fmla="*/ 13 h 63"/>
                <a:gd name="T30" fmla="*/ 43 w 89"/>
                <a:gd name="T31" fmla="*/ 12 h 63"/>
                <a:gd name="T32" fmla="*/ 40 w 89"/>
                <a:gd name="T33" fmla="*/ 11 h 63"/>
                <a:gd name="T34" fmla="*/ 38 w 89"/>
                <a:gd name="T35" fmla="*/ 10 h 63"/>
                <a:gd name="T36" fmla="*/ 35 w 89"/>
                <a:gd name="T37" fmla="*/ 8 h 63"/>
                <a:gd name="T38" fmla="*/ 33 w 89"/>
                <a:gd name="T39" fmla="*/ 6 h 63"/>
                <a:gd name="T40" fmla="*/ 31 w 89"/>
                <a:gd name="T41" fmla="*/ 4 h 63"/>
                <a:gd name="T42" fmla="*/ 29 w 89"/>
                <a:gd name="T43" fmla="*/ 3 h 63"/>
                <a:gd name="T44" fmla="*/ 27 w 89"/>
                <a:gd name="T45" fmla="*/ 1 h 63"/>
                <a:gd name="T46" fmla="*/ 25 w 89"/>
                <a:gd name="T47" fmla="*/ 0 h 63"/>
                <a:gd name="T48" fmla="*/ 25 w 89"/>
                <a:gd name="T49" fmla="*/ 0 h 63"/>
                <a:gd name="T50" fmla="*/ 24 w 89"/>
                <a:gd name="T51" fmla="*/ 0 h 63"/>
                <a:gd name="T52" fmla="*/ 22 w 89"/>
                <a:gd name="T53" fmla="*/ 2 h 63"/>
                <a:gd name="T54" fmla="*/ 19 w 89"/>
                <a:gd name="T55" fmla="*/ 4 h 63"/>
                <a:gd name="T56" fmla="*/ 18 w 89"/>
                <a:gd name="T57" fmla="*/ 5 h 63"/>
                <a:gd name="T58" fmla="*/ 15 w 89"/>
                <a:gd name="T59" fmla="*/ 7 h 63"/>
                <a:gd name="T60" fmla="*/ 12 w 89"/>
                <a:gd name="T61" fmla="*/ 9 h 63"/>
                <a:gd name="T62" fmla="*/ 9 w 89"/>
                <a:gd name="T63" fmla="*/ 10 h 63"/>
                <a:gd name="T64" fmla="*/ 5 w 89"/>
                <a:gd name="T65" fmla="*/ 10 h 63"/>
                <a:gd name="T66" fmla="*/ 0 w 89"/>
                <a:gd name="T67" fmla="*/ 12 h 63"/>
                <a:gd name="T68" fmla="*/ 3 w 89"/>
                <a:gd name="T69" fmla="*/ 13 h 63"/>
                <a:gd name="T70" fmla="*/ 29 w 89"/>
                <a:gd name="T71" fmla="*/ 58 h 63"/>
                <a:gd name="T72" fmla="*/ 49 w 89"/>
                <a:gd name="T73" fmla="*/ 24 h 63"/>
                <a:gd name="T74" fmla="*/ 75 w 89"/>
                <a:gd name="T75" fmla="*/ 63 h 63"/>
                <a:gd name="T76" fmla="*/ 89 w 89"/>
                <a:gd name="T77" fmla="*/ 6 h 63"/>
                <a:gd name="T78" fmla="*/ 87 w 89"/>
                <a:gd name="T79"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9" h="63">
                  <a:moveTo>
                    <a:pt x="87" y="5"/>
                  </a:moveTo>
                  <a:lnTo>
                    <a:pt x="84" y="4"/>
                  </a:lnTo>
                  <a:lnTo>
                    <a:pt x="82" y="4"/>
                  </a:lnTo>
                  <a:lnTo>
                    <a:pt x="79" y="4"/>
                  </a:lnTo>
                  <a:lnTo>
                    <a:pt x="76" y="4"/>
                  </a:lnTo>
                  <a:lnTo>
                    <a:pt x="74" y="5"/>
                  </a:lnTo>
                  <a:lnTo>
                    <a:pt x="70" y="6"/>
                  </a:lnTo>
                  <a:lnTo>
                    <a:pt x="68" y="8"/>
                  </a:lnTo>
                  <a:lnTo>
                    <a:pt x="65" y="9"/>
                  </a:lnTo>
                  <a:lnTo>
                    <a:pt x="62" y="10"/>
                  </a:lnTo>
                  <a:lnTo>
                    <a:pt x="58" y="12"/>
                  </a:lnTo>
                  <a:lnTo>
                    <a:pt x="55" y="13"/>
                  </a:lnTo>
                  <a:lnTo>
                    <a:pt x="52" y="13"/>
                  </a:lnTo>
                  <a:lnTo>
                    <a:pt x="49" y="13"/>
                  </a:lnTo>
                  <a:lnTo>
                    <a:pt x="46" y="13"/>
                  </a:lnTo>
                  <a:lnTo>
                    <a:pt x="43" y="12"/>
                  </a:lnTo>
                  <a:lnTo>
                    <a:pt x="40" y="11"/>
                  </a:lnTo>
                  <a:lnTo>
                    <a:pt x="38" y="10"/>
                  </a:lnTo>
                  <a:lnTo>
                    <a:pt x="35" y="8"/>
                  </a:lnTo>
                  <a:lnTo>
                    <a:pt x="33" y="6"/>
                  </a:lnTo>
                  <a:lnTo>
                    <a:pt x="31" y="4"/>
                  </a:lnTo>
                  <a:lnTo>
                    <a:pt x="29" y="3"/>
                  </a:lnTo>
                  <a:lnTo>
                    <a:pt x="27" y="1"/>
                  </a:lnTo>
                  <a:lnTo>
                    <a:pt x="25" y="0"/>
                  </a:lnTo>
                  <a:lnTo>
                    <a:pt x="25" y="0"/>
                  </a:lnTo>
                  <a:lnTo>
                    <a:pt x="24" y="0"/>
                  </a:lnTo>
                  <a:lnTo>
                    <a:pt x="22" y="2"/>
                  </a:lnTo>
                  <a:lnTo>
                    <a:pt x="19" y="4"/>
                  </a:lnTo>
                  <a:lnTo>
                    <a:pt x="18" y="5"/>
                  </a:lnTo>
                  <a:lnTo>
                    <a:pt x="15" y="7"/>
                  </a:lnTo>
                  <a:lnTo>
                    <a:pt x="12" y="9"/>
                  </a:lnTo>
                  <a:lnTo>
                    <a:pt x="9" y="10"/>
                  </a:lnTo>
                  <a:lnTo>
                    <a:pt x="5" y="10"/>
                  </a:lnTo>
                  <a:lnTo>
                    <a:pt x="0" y="12"/>
                  </a:lnTo>
                  <a:lnTo>
                    <a:pt x="3" y="13"/>
                  </a:lnTo>
                  <a:lnTo>
                    <a:pt x="29" y="58"/>
                  </a:lnTo>
                  <a:lnTo>
                    <a:pt x="49" y="24"/>
                  </a:lnTo>
                  <a:lnTo>
                    <a:pt x="75" y="63"/>
                  </a:lnTo>
                  <a:lnTo>
                    <a:pt x="89" y="6"/>
                  </a:lnTo>
                  <a:lnTo>
                    <a:pt x="87"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6" name="Freeform 29"/>
            <p:cNvSpPr>
              <a:spLocks/>
            </p:cNvSpPr>
            <p:nvPr/>
          </p:nvSpPr>
          <p:spPr bwMode="auto">
            <a:xfrm>
              <a:off x="3953" y="3432"/>
              <a:ext cx="17" cy="11"/>
            </a:xfrm>
            <a:custGeom>
              <a:avLst/>
              <a:gdLst>
                <a:gd name="T0" fmla="*/ 0 w 17"/>
                <a:gd name="T1" fmla="*/ 5 h 11"/>
                <a:gd name="T2" fmla="*/ 1 w 17"/>
                <a:gd name="T3" fmla="*/ 3 h 11"/>
                <a:gd name="T4" fmla="*/ 3 w 17"/>
                <a:gd name="T5" fmla="*/ 1 h 11"/>
                <a:gd name="T6" fmla="*/ 5 w 17"/>
                <a:gd name="T7" fmla="*/ 0 h 11"/>
                <a:gd name="T8" fmla="*/ 9 w 17"/>
                <a:gd name="T9" fmla="*/ 0 h 11"/>
                <a:gd name="T10" fmla="*/ 12 w 17"/>
                <a:gd name="T11" fmla="*/ 0 h 11"/>
                <a:gd name="T12" fmla="*/ 15 w 17"/>
                <a:gd name="T13" fmla="*/ 1 h 11"/>
                <a:gd name="T14" fmla="*/ 17 w 17"/>
                <a:gd name="T15" fmla="*/ 3 h 11"/>
                <a:gd name="T16" fmla="*/ 17 w 17"/>
                <a:gd name="T17" fmla="*/ 5 h 11"/>
                <a:gd name="T18" fmla="*/ 17 w 17"/>
                <a:gd name="T19" fmla="*/ 7 h 11"/>
                <a:gd name="T20" fmla="*/ 15 w 17"/>
                <a:gd name="T21" fmla="*/ 9 h 11"/>
                <a:gd name="T22" fmla="*/ 12 w 17"/>
                <a:gd name="T23" fmla="*/ 11 h 11"/>
                <a:gd name="T24" fmla="*/ 9 w 17"/>
                <a:gd name="T25" fmla="*/ 11 h 11"/>
                <a:gd name="T26" fmla="*/ 5 w 17"/>
                <a:gd name="T27" fmla="*/ 11 h 11"/>
                <a:gd name="T28" fmla="*/ 3 w 17"/>
                <a:gd name="T29" fmla="*/ 9 h 11"/>
                <a:gd name="T30" fmla="*/ 1 w 17"/>
                <a:gd name="T31" fmla="*/ 7 h 11"/>
                <a:gd name="T32" fmla="*/ 0 w 17"/>
                <a:gd name="T33"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11">
                  <a:moveTo>
                    <a:pt x="0" y="5"/>
                  </a:moveTo>
                  <a:lnTo>
                    <a:pt x="1" y="3"/>
                  </a:lnTo>
                  <a:lnTo>
                    <a:pt x="3" y="1"/>
                  </a:lnTo>
                  <a:lnTo>
                    <a:pt x="5" y="0"/>
                  </a:lnTo>
                  <a:lnTo>
                    <a:pt x="9" y="0"/>
                  </a:lnTo>
                  <a:lnTo>
                    <a:pt x="12" y="0"/>
                  </a:lnTo>
                  <a:lnTo>
                    <a:pt x="15" y="1"/>
                  </a:lnTo>
                  <a:lnTo>
                    <a:pt x="17" y="3"/>
                  </a:lnTo>
                  <a:lnTo>
                    <a:pt x="17" y="5"/>
                  </a:lnTo>
                  <a:lnTo>
                    <a:pt x="17" y="7"/>
                  </a:lnTo>
                  <a:lnTo>
                    <a:pt x="15" y="9"/>
                  </a:lnTo>
                  <a:lnTo>
                    <a:pt x="12" y="11"/>
                  </a:lnTo>
                  <a:lnTo>
                    <a:pt x="9" y="11"/>
                  </a:lnTo>
                  <a:lnTo>
                    <a:pt x="5" y="11"/>
                  </a:lnTo>
                  <a:lnTo>
                    <a:pt x="3" y="9"/>
                  </a:lnTo>
                  <a:lnTo>
                    <a:pt x="1" y="7"/>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7" name="Freeform 30"/>
            <p:cNvSpPr>
              <a:spLocks/>
            </p:cNvSpPr>
            <p:nvPr/>
          </p:nvSpPr>
          <p:spPr bwMode="auto">
            <a:xfrm>
              <a:off x="3953" y="3456"/>
              <a:ext cx="17" cy="11"/>
            </a:xfrm>
            <a:custGeom>
              <a:avLst/>
              <a:gdLst>
                <a:gd name="T0" fmla="*/ 0 w 17"/>
                <a:gd name="T1" fmla="*/ 5 h 11"/>
                <a:gd name="T2" fmla="*/ 1 w 17"/>
                <a:gd name="T3" fmla="*/ 3 h 11"/>
                <a:gd name="T4" fmla="*/ 3 w 17"/>
                <a:gd name="T5" fmla="*/ 1 h 11"/>
                <a:gd name="T6" fmla="*/ 5 w 17"/>
                <a:gd name="T7" fmla="*/ 0 h 11"/>
                <a:gd name="T8" fmla="*/ 9 w 17"/>
                <a:gd name="T9" fmla="*/ 0 h 11"/>
                <a:gd name="T10" fmla="*/ 12 w 17"/>
                <a:gd name="T11" fmla="*/ 0 h 11"/>
                <a:gd name="T12" fmla="*/ 15 w 17"/>
                <a:gd name="T13" fmla="*/ 1 h 11"/>
                <a:gd name="T14" fmla="*/ 17 w 17"/>
                <a:gd name="T15" fmla="*/ 3 h 11"/>
                <a:gd name="T16" fmla="*/ 17 w 17"/>
                <a:gd name="T17" fmla="*/ 5 h 11"/>
                <a:gd name="T18" fmla="*/ 17 w 17"/>
                <a:gd name="T19" fmla="*/ 7 h 11"/>
                <a:gd name="T20" fmla="*/ 15 w 17"/>
                <a:gd name="T21" fmla="*/ 9 h 11"/>
                <a:gd name="T22" fmla="*/ 12 w 17"/>
                <a:gd name="T23" fmla="*/ 11 h 11"/>
                <a:gd name="T24" fmla="*/ 9 w 17"/>
                <a:gd name="T25" fmla="*/ 11 h 11"/>
                <a:gd name="T26" fmla="*/ 5 w 17"/>
                <a:gd name="T27" fmla="*/ 11 h 11"/>
                <a:gd name="T28" fmla="*/ 3 w 17"/>
                <a:gd name="T29" fmla="*/ 9 h 11"/>
                <a:gd name="T30" fmla="*/ 1 w 17"/>
                <a:gd name="T31" fmla="*/ 7 h 11"/>
                <a:gd name="T32" fmla="*/ 0 w 17"/>
                <a:gd name="T33"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11">
                  <a:moveTo>
                    <a:pt x="0" y="5"/>
                  </a:moveTo>
                  <a:lnTo>
                    <a:pt x="1" y="3"/>
                  </a:lnTo>
                  <a:lnTo>
                    <a:pt x="3" y="1"/>
                  </a:lnTo>
                  <a:lnTo>
                    <a:pt x="5" y="0"/>
                  </a:lnTo>
                  <a:lnTo>
                    <a:pt x="9" y="0"/>
                  </a:lnTo>
                  <a:lnTo>
                    <a:pt x="12" y="0"/>
                  </a:lnTo>
                  <a:lnTo>
                    <a:pt x="15" y="1"/>
                  </a:lnTo>
                  <a:lnTo>
                    <a:pt x="17" y="3"/>
                  </a:lnTo>
                  <a:lnTo>
                    <a:pt x="17" y="5"/>
                  </a:lnTo>
                  <a:lnTo>
                    <a:pt x="17" y="7"/>
                  </a:lnTo>
                  <a:lnTo>
                    <a:pt x="15" y="9"/>
                  </a:lnTo>
                  <a:lnTo>
                    <a:pt x="12" y="11"/>
                  </a:lnTo>
                  <a:lnTo>
                    <a:pt x="9" y="11"/>
                  </a:lnTo>
                  <a:lnTo>
                    <a:pt x="5" y="11"/>
                  </a:lnTo>
                  <a:lnTo>
                    <a:pt x="3" y="9"/>
                  </a:lnTo>
                  <a:lnTo>
                    <a:pt x="1" y="7"/>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1" name="Freeform 31"/>
            <p:cNvSpPr>
              <a:spLocks/>
            </p:cNvSpPr>
            <p:nvPr/>
          </p:nvSpPr>
          <p:spPr bwMode="auto">
            <a:xfrm>
              <a:off x="4171" y="3658"/>
              <a:ext cx="70" cy="39"/>
            </a:xfrm>
            <a:custGeom>
              <a:avLst/>
              <a:gdLst>
                <a:gd name="T0" fmla="*/ 51 w 70"/>
                <a:gd name="T1" fmla="*/ 5 h 39"/>
                <a:gd name="T2" fmla="*/ 60 w 70"/>
                <a:gd name="T3" fmla="*/ 18 h 39"/>
                <a:gd name="T4" fmla="*/ 64 w 70"/>
                <a:gd name="T5" fmla="*/ 30 h 39"/>
                <a:gd name="T6" fmla="*/ 60 w 70"/>
                <a:gd name="T7" fmla="*/ 31 h 39"/>
                <a:gd name="T8" fmla="*/ 52 w 70"/>
                <a:gd name="T9" fmla="*/ 24 h 39"/>
                <a:gd name="T10" fmla="*/ 46 w 70"/>
                <a:gd name="T11" fmla="*/ 17 h 39"/>
                <a:gd name="T12" fmla="*/ 44 w 70"/>
                <a:gd name="T13" fmla="*/ 33 h 39"/>
                <a:gd name="T14" fmla="*/ 40 w 70"/>
                <a:gd name="T15" fmla="*/ 35 h 39"/>
                <a:gd name="T16" fmla="*/ 41 w 70"/>
                <a:gd name="T17" fmla="*/ 32 h 39"/>
                <a:gd name="T18" fmla="*/ 39 w 70"/>
                <a:gd name="T19" fmla="*/ 21 h 39"/>
                <a:gd name="T20" fmla="*/ 33 w 70"/>
                <a:gd name="T21" fmla="*/ 21 h 39"/>
                <a:gd name="T22" fmla="*/ 30 w 70"/>
                <a:gd name="T23" fmla="*/ 26 h 39"/>
                <a:gd name="T24" fmla="*/ 26 w 70"/>
                <a:gd name="T25" fmla="*/ 34 h 39"/>
                <a:gd name="T26" fmla="*/ 23 w 70"/>
                <a:gd name="T27" fmla="*/ 34 h 39"/>
                <a:gd name="T28" fmla="*/ 25 w 70"/>
                <a:gd name="T29" fmla="*/ 31 h 39"/>
                <a:gd name="T30" fmla="*/ 28 w 70"/>
                <a:gd name="T31" fmla="*/ 17 h 39"/>
                <a:gd name="T32" fmla="*/ 21 w 70"/>
                <a:gd name="T33" fmla="*/ 23 h 39"/>
                <a:gd name="T34" fmla="*/ 14 w 70"/>
                <a:gd name="T35" fmla="*/ 27 h 39"/>
                <a:gd name="T36" fmla="*/ 13 w 70"/>
                <a:gd name="T37" fmla="*/ 25 h 39"/>
                <a:gd name="T38" fmla="*/ 23 w 70"/>
                <a:gd name="T39" fmla="*/ 14 h 39"/>
                <a:gd name="T40" fmla="*/ 18 w 70"/>
                <a:gd name="T41" fmla="*/ 15 h 39"/>
                <a:gd name="T42" fmla="*/ 10 w 70"/>
                <a:gd name="T43" fmla="*/ 15 h 39"/>
                <a:gd name="T44" fmla="*/ 7 w 70"/>
                <a:gd name="T45" fmla="*/ 15 h 39"/>
                <a:gd name="T46" fmla="*/ 6 w 70"/>
                <a:gd name="T47" fmla="*/ 14 h 39"/>
                <a:gd name="T48" fmla="*/ 13 w 70"/>
                <a:gd name="T49" fmla="*/ 11 h 39"/>
                <a:gd name="T50" fmla="*/ 25 w 70"/>
                <a:gd name="T51" fmla="*/ 9 h 39"/>
                <a:gd name="T52" fmla="*/ 28 w 70"/>
                <a:gd name="T53" fmla="*/ 8 h 39"/>
                <a:gd name="T54" fmla="*/ 30 w 70"/>
                <a:gd name="T55" fmla="*/ 8 h 39"/>
                <a:gd name="T56" fmla="*/ 30 w 70"/>
                <a:gd name="T57" fmla="*/ 8 h 39"/>
                <a:gd name="T58" fmla="*/ 29 w 70"/>
                <a:gd name="T59" fmla="*/ 4 h 39"/>
                <a:gd name="T60" fmla="*/ 18 w 70"/>
                <a:gd name="T61" fmla="*/ 6 h 39"/>
                <a:gd name="T62" fmla="*/ 6 w 70"/>
                <a:gd name="T63" fmla="*/ 9 h 39"/>
                <a:gd name="T64" fmla="*/ 0 w 70"/>
                <a:gd name="T65" fmla="*/ 14 h 39"/>
                <a:gd name="T66" fmla="*/ 2 w 70"/>
                <a:gd name="T67" fmla="*/ 17 h 39"/>
                <a:gd name="T68" fmla="*/ 4 w 70"/>
                <a:gd name="T69" fmla="*/ 18 h 39"/>
                <a:gd name="T70" fmla="*/ 9 w 70"/>
                <a:gd name="T71" fmla="*/ 19 h 39"/>
                <a:gd name="T72" fmla="*/ 11 w 70"/>
                <a:gd name="T73" fmla="*/ 21 h 39"/>
                <a:gd name="T74" fmla="*/ 7 w 70"/>
                <a:gd name="T75" fmla="*/ 30 h 39"/>
                <a:gd name="T76" fmla="*/ 10 w 70"/>
                <a:gd name="T77" fmla="*/ 31 h 39"/>
                <a:gd name="T78" fmla="*/ 16 w 70"/>
                <a:gd name="T79" fmla="*/ 30 h 39"/>
                <a:gd name="T80" fmla="*/ 19 w 70"/>
                <a:gd name="T81" fmla="*/ 31 h 39"/>
                <a:gd name="T82" fmla="*/ 19 w 70"/>
                <a:gd name="T83" fmla="*/ 37 h 39"/>
                <a:gd name="T84" fmla="*/ 25 w 70"/>
                <a:gd name="T85" fmla="*/ 38 h 39"/>
                <a:gd name="T86" fmla="*/ 30 w 70"/>
                <a:gd name="T87" fmla="*/ 35 h 39"/>
                <a:gd name="T88" fmla="*/ 35 w 70"/>
                <a:gd name="T89" fmla="*/ 33 h 39"/>
                <a:gd name="T90" fmla="*/ 39 w 70"/>
                <a:gd name="T91" fmla="*/ 39 h 39"/>
                <a:gd name="T92" fmla="*/ 45 w 70"/>
                <a:gd name="T93" fmla="*/ 38 h 39"/>
                <a:gd name="T94" fmla="*/ 48 w 70"/>
                <a:gd name="T95" fmla="*/ 32 h 39"/>
                <a:gd name="T96" fmla="*/ 49 w 70"/>
                <a:gd name="T97" fmla="*/ 27 h 39"/>
                <a:gd name="T98" fmla="*/ 54 w 70"/>
                <a:gd name="T99" fmla="*/ 32 h 39"/>
                <a:gd name="T100" fmla="*/ 63 w 70"/>
                <a:gd name="T101" fmla="*/ 36 h 39"/>
                <a:gd name="T102" fmla="*/ 69 w 70"/>
                <a:gd name="T103" fmla="*/ 35 h 39"/>
                <a:gd name="T104" fmla="*/ 70 w 70"/>
                <a:gd name="T105" fmla="*/ 33 h 39"/>
                <a:gd name="T106" fmla="*/ 67 w 70"/>
                <a:gd name="T107" fmla="*/ 22 h 39"/>
                <a:gd name="T108" fmla="*/ 58 w 70"/>
                <a:gd name="T109" fmla="*/ 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0" h="39">
                  <a:moveTo>
                    <a:pt x="52" y="0"/>
                  </a:moveTo>
                  <a:lnTo>
                    <a:pt x="48" y="3"/>
                  </a:lnTo>
                  <a:lnTo>
                    <a:pt x="51" y="5"/>
                  </a:lnTo>
                  <a:lnTo>
                    <a:pt x="55" y="9"/>
                  </a:lnTo>
                  <a:lnTo>
                    <a:pt x="57" y="14"/>
                  </a:lnTo>
                  <a:lnTo>
                    <a:pt x="60" y="18"/>
                  </a:lnTo>
                  <a:lnTo>
                    <a:pt x="62" y="23"/>
                  </a:lnTo>
                  <a:lnTo>
                    <a:pt x="63" y="27"/>
                  </a:lnTo>
                  <a:lnTo>
                    <a:pt x="64" y="30"/>
                  </a:lnTo>
                  <a:lnTo>
                    <a:pt x="64" y="33"/>
                  </a:lnTo>
                  <a:lnTo>
                    <a:pt x="62" y="32"/>
                  </a:lnTo>
                  <a:lnTo>
                    <a:pt x="60" y="31"/>
                  </a:lnTo>
                  <a:lnTo>
                    <a:pt x="57" y="29"/>
                  </a:lnTo>
                  <a:lnTo>
                    <a:pt x="54" y="26"/>
                  </a:lnTo>
                  <a:lnTo>
                    <a:pt x="52" y="24"/>
                  </a:lnTo>
                  <a:lnTo>
                    <a:pt x="49" y="21"/>
                  </a:lnTo>
                  <a:lnTo>
                    <a:pt x="47" y="18"/>
                  </a:lnTo>
                  <a:lnTo>
                    <a:pt x="46" y="17"/>
                  </a:lnTo>
                  <a:lnTo>
                    <a:pt x="46" y="20"/>
                  </a:lnTo>
                  <a:lnTo>
                    <a:pt x="45" y="26"/>
                  </a:lnTo>
                  <a:lnTo>
                    <a:pt x="44" y="33"/>
                  </a:lnTo>
                  <a:lnTo>
                    <a:pt x="42" y="35"/>
                  </a:lnTo>
                  <a:lnTo>
                    <a:pt x="40" y="35"/>
                  </a:lnTo>
                  <a:lnTo>
                    <a:pt x="40" y="35"/>
                  </a:lnTo>
                  <a:lnTo>
                    <a:pt x="41" y="35"/>
                  </a:lnTo>
                  <a:lnTo>
                    <a:pt x="42" y="35"/>
                  </a:lnTo>
                  <a:lnTo>
                    <a:pt x="41" y="32"/>
                  </a:lnTo>
                  <a:lnTo>
                    <a:pt x="40" y="28"/>
                  </a:lnTo>
                  <a:lnTo>
                    <a:pt x="39" y="24"/>
                  </a:lnTo>
                  <a:lnTo>
                    <a:pt x="39" y="21"/>
                  </a:lnTo>
                  <a:lnTo>
                    <a:pt x="39" y="21"/>
                  </a:lnTo>
                  <a:lnTo>
                    <a:pt x="34" y="20"/>
                  </a:lnTo>
                  <a:lnTo>
                    <a:pt x="33" y="21"/>
                  </a:lnTo>
                  <a:lnTo>
                    <a:pt x="32" y="23"/>
                  </a:lnTo>
                  <a:lnTo>
                    <a:pt x="31" y="25"/>
                  </a:lnTo>
                  <a:lnTo>
                    <a:pt x="30" y="26"/>
                  </a:lnTo>
                  <a:lnTo>
                    <a:pt x="29" y="29"/>
                  </a:lnTo>
                  <a:lnTo>
                    <a:pt x="28" y="31"/>
                  </a:lnTo>
                  <a:lnTo>
                    <a:pt x="26" y="34"/>
                  </a:lnTo>
                  <a:lnTo>
                    <a:pt x="24" y="34"/>
                  </a:lnTo>
                  <a:lnTo>
                    <a:pt x="23" y="34"/>
                  </a:lnTo>
                  <a:lnTo>
                    <a:pt x="23" y="34"/>
                  </a:lnTo>
                  <a:lnTo>
                    <a:pt x="23" y="34"/>
                  </a:lnTo>
                  <a:lnTo>
                    <a:pt x="24" y="34"/>
                  </a:lnTo>
                  <a:lnTo>
                    <a:pt x="25" y="31"/>
                  </a:lnTo>
                  <a:lnTo>
                    <a:pt x="26" y="25"/>
                  </a:lnTo>
                  <a:lnTo>
                    <a:pt x="28" y="20"/>
                  </a:lnTo>
                  <a:lnTo>
                    <a:pt x="28" y="17"/>
                  </a:lnTo>
                  <a:lnTo>
                    <a:pt x="25" y="19"/>
                  </a:lnTo>
                  <a:lnTo>
                    <a:pt x="23" y="21"/>
                  </a:lnTo>
                  <a:lnTo>
                    <a:pt x="21" y="23"/>
                  </a:lnTo>
                  <a:lnTo>
                    <a:pt x="18" y="24"/>
                  </a:lnTo>
                  <a:lnTo>
                    <a:pt x="17" y="26"/>
                  </a:lnTo>
                  <a:lnTo>
                    <a:pt x="14" y="27"/>
                  </a:lnTo>
                  <a:lnTo>
                    <a:pt x="13" y="27"/>
                  </a:lnTo>
                  <a:lnTo>
                    <a:pt x="12" y="27"/>
                  </a:lnTo>
                  <a:lnTo>
                    <a:pt x="13" y="25"/>
                  </a:lnTo>
                  <a:lnTo>
                    <a:pt x="17" y="20"/>
                  </a:lnTo>
                  <a:lnTo>
                    <a:pt x="22" y="16"/>
                  </a:lnTo>
                  <a:lnTo>
                    <a:pt x="23" y="14"/>
                  </a:lnTo>
                  <a:lnTo>
                    <a:pt x="22" y="14"/>
                  </a:lnTo>
                  <a:lnTo>
                    <a:pt x="20" y="14"/>
                  </a:lnTo>
                  <a:lnTo>
                    <a:pt x="18" y="15"/>
                  </a:lnTo>
                  <a:lnTo>
                    <a:pt x="16" y="15"/>
                  </a:lnTo>
                  <a:lnTo>
                    <a:pt x="13" y="15"/>
                  </a:lnTo>
                  <a:lnTo>
                    <a:pt x="10" y="15"/>
                  </a:lnTo>
                  <a:lnTo>
                    <a:pt x="8" y="16"/>
                  </a:lnTo>
                  <a:lnTo>
                    <a:pt x="7" y="16"/>
                  </a:lnTo>
                  <a:lnTo>
                    <a:pt x="7" y="15"/>
                  </a:lnTo>
                  <a:lnTo>
                    <a:pt x="6" y="15"/>
                  </a:lnTo>
                  <a:lnTo>
                    <a:pt x="6" y="15"/>
                  </a:lnTo>
                  <a:lnTo>
                    <a:pt x="6" y="14"/>
                  </a:lnTo>
                  <a:lnTo>
                    <a:pt x="7" y="13"/>
                  </a:lnTo>
                  <a:lnTo>
                    <a:pt x="10" y="12"/>
                  </a:lnTo>
                  <a:lnTo>
                    <a:pt x="13" y="11"/>
                  </a:lnTo>
                  <a:lnTo>
                    <a:pt x="18" y="11"/>
                  </a:lnTo>
                  <a:lnTo>
                    <a:pt x="22" y="9"/>
                  </a:lnTo>
                  <a:lnTo>
                    <a:pt x="25" y="9"/>
                  </a:lnTo>
                  <a:lnTo>
                    <a:pt x="27" y="8"/>
                  </a:lnTo>
                  <a:lnTo>
                    <a:pt x="28" y="8"/>
                  </a:lnTo>
                  <a:lnTo>
                    <a:pt x="28" y="8"/>
                  </a:lnTo>
                  <a:lnTo>
                    <a:pt x="29" y="8"/>
                  </a:lnTo>
                  <a:lnTo>
                    <a:pt x="30" y="8"/>
                  </a:lnTo>
                  <a:lnTo>
                    <a:pt x="30" y="8"/>
                  </a:lnTo>
                  <a:lnTo>
                    <a:pt x="30" y="8"/>
                  </a:lnTo>
                  <a:lnTo>
                    <a:pt x="30" y="8"/>
                  </a:lnTo>
                  <a:lnTo>
                    <a:pt x="30" y="8"/>
                  </a:lnTo>
                  <a:lnTo>
                    <a:pt x="30" y="8"/>
                  </a:lnTo>
                  <a:lnTo>
                    <a:pt x="30" y="8"/>
                  </a:lnTo>
                  <a:lnTo>
                    <a:pt x="29" y="4"/>
                  </a:lnTo>
                  <a:lnTo>
                    <a:pt x="26" y="5"/>
                  </a:lnTo>
                  <a:lnTo>
                    <a:pt x="22" y="5"/>
                  </a:lnTo>
                  <a:lnTo>
                    <a:pt x="18" y="6"/>
                  </a:lnTo>
                  <a:lnTo>
                    <a:pt x="13" y="7"/>
                  </a:lnTo>
                  <a:lnTo>
                    <a:pt x="9" y="8"/>
                  </a:lnTo>
                  <a:lnTo>
                    <a:pt x="6" y="9"/>
                  </a:lnTo>
                  <a:lnTo>
                    <a:pt x="3" y="11"/>
                  </a:lnTo>
                  <a:lnTo>
                    <a:pt x="1" y="13"/>
                  </a:lnTo>
                  <a:lnTo>
                    <a:pt x="0" y="14"/>
                  </a:lnTo>
                  <a:lnTo>
                    <a:pt x="1" y="15"/>
                  </a:lnTo>
                  <a:lnTo>
                    <a:pt x="1" y="16"/>
                  </a:lnTo>
                  <a:lnTo>
                    <a:pt x="2" y="17"/>
                  </a:lnTo>
                  <a:lnTo>
                    <a:pt x="3" y="17"/>
                  </a:lnTo>
                  <a:lnTo>
                    <a:pt x="3" y="18"/>
                  </a:lnTo>
                  <a:lnTo>
                    <a:pt x="4" y="18"/>
                  </a:lnTo>
                  <a:lnTo>
                    <a:pt x="4" y="19"/>
                  </a:lnTo>
                  <a:lnTo>
                    <a:pt x="6" y="19"/>
                  </a:lnTo>
                  <a:lnTo>
                    <a:pt x="9" y="19"/>
                  </a:lnTo>
                  <a:lnTo>
                    <a:pt x="11" y="19"/>
                  </a:lnTo>
                  <a:lnTo>
                    <a:pt x="14" y="18"/>
                  </a:lnTo>
                  <a:lnTo>
                    <a:pt x="11" y="21"/>
                  </a:lnTo>
                  <a:lnTo>
                    <a:pt x="8" y="25"/>
                  </a:lnTo>
                  <a:lnTo>
                    <a:pt x="6" y="27"/>
                  </a:lnTo>
                  <a:lnTo>
                    <a:pt x="7" y="30"/>
                  </a:lnTo>
                  <a:lnTo>
                    <a:pt x="9" y="30"/>
                  </a:lnTo>
                  <a:lnTo>
                    <a:pt x="9" y="31"/>
                  </a:lnTo>
                  <a:lnTo>
                    <a:pt x="10" y="31"/>
                  </a:lnTo>
                  <a:lnTo>
                    <a:pt x="11" y="31"/>
                  </a:lnTo>
                  <a:lnTo>
                    <a:pt x="13" y="31"/>
                  </a:lnTo>
                  <a:lnTo>
                    <a:pt x="16" y="30"/>
                  </a:lnTo>
                  <a:lnTo>
                    <a:pt x="19" y="29"/>
                  </a:lnTo>
                  <a:lnTo>
                    <a:pt x="22" y="27"/>
                  </a:lnTo>
                  <a:lnTo>
                    <a:pt x="19" y="31"/>
                  </a:lnTo>
                  <a:lnTo>
                    <a:pt x="19" y="34"/>
                  </a:lnTo>
                  <a:lnTo>
                    <a:pt x="19" y="36"/>
                  </a:lnTo>
                  <a:lnTo>
                    <a:pt x="19" y="37"/>
                  </a:lnTo>
                  <a:lnTo>
                    <a:pt x="20" y="38"/>
                  </a:lnTo>
                  <a:lnTo>
                    <a:pt x="23" y="38"/>
                  </a:lnTo>
                  <a:lnTo>
                    <a:pt x="25" y="38"/>
                  </a:lnTo>
                  <a:lnTo>
                    <a:pt x="26" y="38"/>
                  </a:lnTo>
                  <a:lnTo>
                    <a:pt x="28" y="38"/>
                  </a:lnTo>
                  <a:lnTo>
                    <a:pt x="30" y="35"/>
                  </a:lnTo>
                  <a:lnTo>
                    <a:pt x="32" y="33"/>
                  </a:lnTo>
                  <a:lnTo>
                    <a:pt x="35" y="29"/>
                  </a:lnTo>
                  <a:lnTo>
                    <a:pt x="35" y="33"/>
                  </a:lnTo>
                  <a:lnTo>
                    <a:pt x="36" y="35"/>
                  </a:lnTo>
                  <a:lnTo>
                    <a:pt x="38" y="38"/>
                  </a:lnTo>
                  <a:lnTo>
                    <a:pt x="39" y="39"/>
                  </a:lnTo>
                  <a:lnTo>
                    <a:pt x="41" y="39"/>
                  </a:lnTo>
                  <a:lnTo>
                    <a:pt x="43" y="38"/>
                  </a:lnTo>
                  <a:lnTo>
                    <a:pt x="45" y="38"/>
                  </a:lnTo>
                  <a:lnTo>
                    <a:pt x="46" y="38"/>
                  </a:lnTo>
                  <a:lnTo>
                    <a:pt x="48" y="36"/>
                  </a:lnTo>
                  <a:lnTo>
                    <a:pt x="48" y="32"/>
                  </a:lnTo>
                  <a:lnTo>
                    <a:pt x="49" y="29"/>
                  </a:lnTo>
                  <a:lnTo>
                    <a:pt x="49" y="27"/>
                  </a:lnTo>
                  <a:lnTo>
                    <a:pt x="49" y="27"/>
                  </a:lnTo>
                  <a:lnTo>
                    <a:pt x="50" y="29"/>
                  </a:lnTo>
                  <a:lnTo>
                    <a:pt x="52" y="30"/>
                  </a:lnTo>
                  <a:lnTo>
                    <a:pt x="54" y="32"/>
                  </a:lnTo>
                  <a:lnTo>
                    <a:pt x="57" y="34"/>
                  </a:lnTo>
                  <a:lnTo>
                    <a:pt x="60" y="35"/>
                  </a:lnTo>
                  <a:lnTo>
                    <a:pt x="63" y="36"/>
                  </a:lnTo>
                  <a:lnTo>
                    <a:pt x="67" y="36"/>
                  </a:lnTo>
                  <a:lnTo>
                    <a:pt x="68" y="36"/>
                  </a:lnTo>
                  <a:lnTo>
                    <a:pt x="69" y="35"/>
                  </a:lnTo>
                  <a:lnTo>
                    <a:pt x="70" y="34"/>
                  </a:lnTo>
                  <a:lnTo>
                    <a:pt x="70" y="34"/>
                  </a:lnTo>
                  <a:lnTo>
                    <a:pt x="70" y="33"/>
                  </a:lnTo>
                  <a:lnTo>
                    <a:pt x="70" y="30"/>
                  </a:lnTo>
                  <a:lnTo>
                    <a:pt x="69" y="26"/>
                  </a:lnTo>
                  <a:lnTo>
                    <a:pt x="67" y="22"/>
                  </a:lnTo>
                  <a:lnTo>
                    <a:pt x="64" y="17"/>
                  </a:lnTo>
                  <a:lnTo>
                    <a:pt x="62" y="12"/>
                  </a:lnTo>
                  <a:lnTo>
                    <a:pt x="58" y="7"/>
                  </a:lnTo>
                  <a:lnTo>
                    <a:pt x="55" y="3"/>
                  </a:lnTo>
                  <a:lnTo>
                    <a:pt x="52" y="0"/>
                  </a:lnTo>
                  <a:close/>
                </a:path>
              </a:pathLst>
            </a:custGeom>
            <a:solidFill>
              <a:srgbClr val="C873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2" name="Freeform 32"/>
            <p:cNvSpPr>
              <a:spLocks/>
            </p:cNvSpPr>
            <p:nvPr/>
          </p:nvSpPr>
          <p:spPr bwMode="auto">
            <a:xfrm>
              <a:off x="3958" y="3224"/>
              <a:ext cx="16" cy="10"/>
            </a:xfrm>
            <a:custGeom>
              <a:avLst/>
              <a:gdLst>
                <a:gd name="T0" fmla="*/ 7 w 16"/>
                <a:gd name="T1" fmla="*/ 10 h 10"/>
                <a:gd name="T2" fmla="*/ 11 w 16"/>
                <a:gd name="T3" fmla="*/ 10 h 10"/>
                <a:gd name="T4" fmla="*/ 13 w 16"/>
                <a:gd name="T5" fmla="*/ 8 h 10"/>
                <a:gd name="T6" fmla="*/ 15 w 16"/>
                <a:gd name="T7" fmla="*/ 7 h 10"/>
                <a:gd name="T8" fmla="*/ 16 w 16"/>
                <a:gd name="T9" fmla="*/ 5 h 10"/>
                <a:gd name="T10" fmla="*/ 15 w 16"/>
                <a:gd name="T11" fmla="*/ 3 h 10"/>
                <a:gd name="T12" fmla="*/ 13 w 16"/>
                <a:gd name="T13" fmla="*/ 1 h 10"/>
                <a:gd name="T14" fmla="*/ 11 w 16"/>
                <a:gd name="T15" fmla="*/ 0 h 10"/>
                <a:gd name="T16" fmla="*/ 7 w 16"/>
                <a:gd name="T17" fmla="*/ 0 h 10"/>
                <a:gd name="T18" fmla="*/ 4 w 16"/>
                <a:gd name="T19" fmla="*/ 0 h 10"/>
                <a:gd name="T20" fmla="*/ 2 w 16"/>
                <a:gd name="T21" fmla="*/ 1 h 10"/>
                <a:gd name="T22" fmla="*/ 0 w 16"/>
                <a:gd name="T23" fmla="*/ 3 h 10"/>
                <a:gd name="T24" fmla="*/ 0 w 16"/>
                <a:gd name="T25" fmla="*/ 5 h 10"/>
                <a:gd name="T26" fmla="*/ 0 w 16"/>
                <a:gd name="T27" fmla="*/ 7 h 10"/>
                <a:gd name="T28" fmla="*/ 2 w 16"/>
                <a:gd name="T29" fmla="*/ 8 h 10"/>
                <a:gd name="T30" fmla="*/ 4 w 16"/>
                <a:gd name="T31" fmla="*/ 10 h 10"/>
                <a:gd name="T32" fmla="*/ 7 w 16"/>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0">
                  <a:moveTo>
                    <a:pt x="7" y="10"/>
                  </a:moveTo>
                  <a:lnTo>
                    <a:pt x="11" y="10"/>
                  </a:lnTo>
                  <a:lnTo>
                    <a:pt x="13" y="8"/>
                  </a:lnTo>
                  <a:lnTo>
                    <a:pt x="15" y="7"/>
                  </a:lnTo>
                  <a:lnTo>
                    <a:pt x="16" y="5"/>
                  </a:lnTo>
                  <a:lnTo>
                    <a:pt x="15" y="3"/>
                  </a:lnTo>
                  <a:lnTo>
                    <a:pt x="13" y="1"/>
                  </a:lnTo>
                  <a:lnTo>
                    <a:pt x="11" y="0"/>
                  </a:lnTo>
                  <a:lnTo>
                    <a:pt x="7" y="0"/>
                  </a:lnTo>
                  <a:lnTo>
                    <a:pt x="4" y="0"/>
                  </a:lnTo>
                  <a:lnTo>
                    <a:pt x="2" y="1"/>
                  </a:lnTo>
                  <a:lnTo>
                    <a:pt x="0" y="3"/>
                  </a:lnTo>
                  <a:lnTo>
                    <a:pt x="0" y="5"/>
                  </a:lnTo>
                  <a:lnTo>
                    <a:pt x="0" y="7"/>
                  </a:lnTo>
                  <a:lnTo>
                    <a:pt x="2" y="8"/>
                  </a:lnTo>
                  <a:lnTo>
                    <a:pt x="4" y="10"/>
                  </a:lnTo>
                  <a:lnTo>
                    <a:pt x="7"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3" name="Freeform 33"/>
            <p:cNvSpPr>
              <a:spLocks/>
            </p:cNvSpPr>
            <p:nvPr/>
          </p:nvSpPr>
          <p:spPr bwMode="auto">
            <a:xfrm>
              <a:off x="3990" y="3224"/>
              <a:ext cx="16" cy="10"/>
            </a:xfrm>
            <a:custGeom>
              <a:avLst/>
              <a:gdLst>
                <a:gd name="T0" fmla="*/ 8 w 16"/>
                <a:gd name="T1" fmla="*/ 10 h 10"/>
                <a:gd name="T2" fmla="*/ 11 w 16"/>
                <a:gd name="T3" fmla="*/ 10 h 10"/>
                <a:gd name="T4" fmla="*/ 14 w 16"/>
                <a:gd name="T5" fmla="*/ 9 h 10"/>
                <a:gd name="T6" fmla="*/ 16 w 16"/>
                <a:gd name="T7" fmla="*/ 7 h 10"/>
                <a:gd name="T8" fmla="*/ 16 w 16"/>
                <a:gd name="T9" fmla="*/ 5 h 10"/>
                <a:gd name="T10" fmla="*/ 16 w 16"/>
                <a:gd name="T11" fmla="*/ 3 h 10"/>
                <a:gd name="T12" fmla="*/ 14 w 16"/>
                <a:gd name="T13" fmla="*/ 1 h 10"/>
                <a:gd name="T14" fmla="*/ 11 w 16"/>
                <a:gd name="T15" fmla="*/ 0 h 10"/>
                <a:gd name="T16" fmla="*/ 8 w 16"/>
                <a:gd name="T17" fmla="*/ 0 h 10"/>
                <a:gd name="T18" fmla="*/ 5 w 16"/>
                <a:gd name="T19" fmla="*/ 0 h 10"/>
                <a:gd name="T20" fmla="*/ 3 w 16"/>
                <a:gd name="T21" fmla="*/ 1 h 10"/>
                <a:gd name="T22" fmla="*/ 0 w 16"/>
                <a:gd name="T23" fmla="*/ 3 h 10"/>
                <a:gd name="T24" fmla="*/ 0 w 16"/>
                <a:gd name="T25" fmla="*/ 5 h 10"/>
                <a:gd name="T26" fmla="*/ 0 w 16"/>
                <a:gd name="T27" fmla="*/ 7 h 10"/>
                <a:gd name="T28" fmla="*/ 3 w 16"/>
                <a:gd name="T29" fmla="*/ 9 h 10"/>
                <a:gd name="T30" fmla="*/ 5 w 16"/>
                <a:gd name="T31" fmla="*/ 10 h 10"/>
                <a:gd name="T32" fmla="*/ 8 w 16"/>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0">
                  <a:moveTo>
                    <a:pt x="8" y="10"/>
                  </a:moveTo>
                  <a:lnTo>
                    <a:pt x="11" y="10"/>
                  </a:lnTo>
                  <a:lnTo>
                    <a:pt x="14" y="9"/>
                  </a:lnTo>
                  <a:lnTo>
                    <a:pt x="16" y="7"/>
                  </a:lnTo>
                  <a:lnTo>
                    <a:pt x="16" y="5"/>
                  </a:lnTo>
                  <a:lnTo>
                    <a:pt x="16" y="3"/>
                  </a:lnTo>
                  <a:lnTo>
                    <a:pt x="14" y="1"/>
                  </a:lnTo>
                  <a:lnTo>
                    <a:pt x="11" y="0"/>
                  </a:lnTo>
                  <a:lnTo>
                    <a:pt x="8" y="0"/>
                  </a:lnTo>
                  <a:lnTo>
                    <a:pt x="5" y="0"/>
                  </a:lnTo>
                  <a:lnTo>
                    <a:pt x="3" y="1"/>
                  </a:lnTo>
                  <a:lnTo>
                    <a:pt x="0" y="3"/>
                  </a:lnTo>
                  <a:lnTo>
                    <a:pt x="0" y="5"/>
                  </a:lnTo>
                  <a:lnTo>
                    <a:pt x="0" y="7"/>
                  </a:lnTo>
                  <a:lnTo>
                    <a:pt x="3" y="9"/>
                  </a:lnTo>
                  <a:lnTo>
                    <a:pt x="5" y="10"/>
                  </a:lnTo>
                  <a:lnTo>
                    <a:pt x="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4" name="Freeform 34"/>
            <p:cNvSpPr>
              <a:spLocks/>
            </p:cNvSpPr>
            <p:nvPr/>
          </p:nvSpPr>
          <p:spPr bwMode="auto">
            <a:xfrm>
              <a:off x="3698" y="4042"/>
              <a:ext cx="63" cy="20"/>
            </a:xfrm>
            <a:custGeom>
              <a:avLst/>
              <a:gdLst>
                <a:gd name="T0" fmla="*/ 9 w 63"/>
                <a:gd name="T1" fmla="*/ 0 h 20"/>
                <a:gd name="T2" fmla="*/ 31 w 63"/>
                <a:gd name="T3" fmla="*/ 0 h 20"/>
                <a:gd name="T4" fmla="*/ 39 w 63"/>
                <a:gd name="T5" fmla="*/ 0 h 20"/>
                <a:gd name="T6" fmla="*/ 50 w 63"/>
                <a:gd name="T7" fmla="*/ 2 h 20"/>
                <a:gd name="T8" fmla="*/ 59 w 63"/>
                <a:gd name="T9" fmla="*/ 6 h 20"/>
                <a:gd name="T10" fmla="*/ 63 w 63"/>
                <a:gd name="T11" fmla="*/ 11 h 20"/>
                <a:gd name="T12" fmla="*/ 60 w 63"/>
                <a:gd name="T13" fmla="*/ 16 h 20"/>
                <a:gd name="T14" fmla="*/ 51 w 63"/>
                <a:gd name="T15" fmla="*/ 19 h 20"/>
                <a:gd name="T16" fmla="*/ 39 w 63"/>
                <a:gd name="T17" fmla="*/ 20 h 20"/>
                <a:gd name="T18" fmla="*/ 0 w 63"/>
                <a:gd name="T19" fmla="*/ 17 h 20"/>
                <a:gd name="T20" fmla="*/ 0 w 63"/>
                <a:gd name="T21" fmla="*/ 13 h 20"/>
                <a:gd name="T22" fmla="*/ 9 w 63"/>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0">
                  <a:moveTo>
                    <a:pt x="9" y="0"/>
                  </a:moveTo>
                  <a:lnTo>
                    <a:pt x="31" y="0"/>
                  </a:lnTo>
                  <a:lnTo>
                    <a:pt x="39" y="0"/>
                  </a:lnTo>
                  <a:lnTo>
                    <a:pt x="50" y="2"/>
                  </a:lnTo>
                  <a:lnTo>
                    <a:pt x="59" y="6"/>
                  </a:lnTo>
                  <a:lnTo>
                    <a:pt x="63" y="11"/>
                  </a:lnTo>
                  <a:lnTo>
                    <a:pt x="60" y="16"/>
                  </a:lnTo>
                  <a:lnTo>
                    <a:pt x="51" y="19"/>
                  </a:lnTo>
                  <a:lnTo>
                    <a:pt x="39" y="20"/>
                  </a:lnTo>
                  <a:lnTo>
                    <a:pt x="0" y="17"/>
                  </a:lnTo>
                  <a:lnTo>
                    <a:pt x="0" y="13"/>
                  </a:lnTo>
                  <a:lnTo>
                    <a:pt x="9" y="0"/>
                  </a:lnTo>
                  <a:close/>
                </a:path>
              </a:pathLst>
            </a:custGeom>
            <a:solidFill>
              <a:srgbClr val="EDE8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5" name="Freeform 35"/>
            <p:cNvSpPr>
              <a:spLocks/>
            </p:cNvSpPr>
            <p:nvPr/>
          </p:nvSpPr>
          <p:spPr bwMode="auto">
            <a:xfrm>
              <a:off x="3532" y="4036"/>
              <a:ext cx="65" cy="21"/>
            </a:xfrm>
            <a:custGeom>
              <a:avLst/>
              <a:gdLst>
                <a:gd name="T0" fmla="*/ 43 w 65"/>
                <a:gd name="T1" fmla="*/ 2 h 21"/>
                <a:gd name="T2" fmla="*/ 32 w 65"/>
                <a:gd name="T3" fmla="*/ 0 h 21"/>
                <a:gd name="T4" fmla="*/ 21 w 65"/>
                <a:gd name="T5" fmla="*/ 1 h 21"/>
                <a:gd name="T6" fmla="*/ 10 w 65"/>
                <a:gd name="T7" fmla="*/ 5 h 21"/>
                <a:gd name="T8" fmla="*/ 0 w 65"/>
                <a:gd name="T9" fmla="*/ 10 h 21"/>
                <a:gd name="T10" fmla="*/ 0 w 65"/>
                <a:gd name="T11" fmla="*/ 16 h 21"/>
                <a:gd name="T12" fmla="*/ 7 w 65"/>
                <a:gd name="T13" fmla="*/ 20 h 21"/>
                <a:gd name="T14" fmla="*/ 24 w 65"/>
                <a:gd name="T15" fmla="*/ 21 h 21"/>
                <a:gd name="T16" fmla="*/ 53 w 65"/>
                <a:gd name="T17" fmla="*/ 19 h 21"/>
                <a:gd name="T18" fmla="*/ 65 w 65"/>
                <a:gd name="T19" fmla="*/ 17 h 21"/>
                <a:gd name="T20" fmla="*/ 60 w 65"/>
                <a:gd name="T21" fmla="*/ 2 h 21"/>
                <a:gd name="T22" fmla="*/ 43 w 65"/>
                <a:gd name="T23"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5" h="21">
                  <a:moveTo>
                    <a:pt x="43" y="2"/>
                  </a:moveTo>
                  <a:lnTo>
                    <a:pt x="32" y="0"/>
                  </a:lnTo>
                  <a:lnTo>
                    <a:pt x="21" y="1"/>
                  </a:lnTo>
                  <a:lnTo>
                    <a:pt x="10" y="5"/>
                  </a:lnTo>
                  <a:lnTo>
                    <a:pt x="0" y="10"/>
                  </a:lnTo>
                  <a:lnTo>
                    <a:pt x="0" y="16"/>
                  </a:lnTo>
                  <a:lnTo>
                    <a:pt x="7" y="20"/>
                  </a:lnTo>
                  <a:lnTo>
                    <a:pt x="24" y="21"/>
                  </a:lnTo>
                  <a:lnTo>
                    <a:pt x="53" y="19"/>
                  </a:lnTo>
                  <a:lnTo>
                    <a:pt x="65" y="17"/>
                  </a:lnTo>
                  <a:lnTo>
                    <a:pt x="60" y="2"/>
                  </a:lnTo>
                  <a:lnTo>
                    <a:pt x="43" y="2"/>
                  </a:lnTo>
                  <a:close/>
                </a:path>
              </a:pathLst>
            </a:custGeom>
            <a:solidFill>
              <a:srgbClr val="EDE8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6" name="Freeform 36"/>
            <p:cNvSpPr>
              <a:spLocks/>
            </p:cNvSpPr>
            <p:nvPr/>
          </p:nvSpPr>
          <p:spPr bwMode="auto">
            <a:xfrm>
              <a:off x="3707" y="4018"/>
              <a:ext cx="20" cy="24"/>
            </a:xfrm>
            <a:custGeom>
              <a:avLst/>
              <a:gdLst>
                <a:gd name="T0" fmla="*/ 0 w 20"/>
                <a:gd name="T1" fmla="*/ 0 h 24"/>
                <a:gd name="T2" fmla="*/ 0 w 20"/>
                <a:gd name="T3" fmla="*/ 24 h 24"/>
                <a:gd name="T4" fmla="*/ 20 w 20"/>
                <a:gd name="T5" fmla="*/ 24 h 24"/>
                <a:gd name="T6" fmla="*/ 20 w 20"/>
                <a:gd name="T7" fmla="*/ 1 h 24"/>
                <a:gd name="T8" fmla="*/ 13 w 20"/>
                <a:gd name="T9" fmla="*/ 0 h 24"/>
                <a:gd name="T10" fmla="*/ 9 w 20"/>
                <a:gd name="T11" fmla="*/ 3 h 24"/>
                <a:gd name="T12" fmla="*/ 4 w 20"/>
                <a:gd name="T13" fmla="*/ 0 h 24"/>
                <a:gd name="T14" fmla="*/ 0 w 20"/>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4">
                  <a:moveTo>
                    <a:pt x="0" y="0"/>
                  </a:moveTo>
                  <a:lnTo>
                    <a:pt x="0" y="24"/>
                  </a:lnTo>
                  <a:lnTo>
                    <a:pt x="20" y="24"/>
                  </a:lnTo>
                  <a:lnTo>
                    <a:pt x="20" y="1"/>
                  </a:lnTo>
                  <a:lnTo>
                    <a:pt x="13" y="0"/>
                  </a:lnTo>
                  <a:lnTo>
                    <a:pt x="9" y="3"/>
                  </a:lnTo>
                  <a:lnTo>
                    <a:pt x="4"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7" name="Freeform 37"/>
            <p:cNvSpPr>
              <a:spLocks/>
            </p:cNvSpPr>
            <p:nvPr/>
          </p:nvSpPr>
          <p:spPr bwMode="auto">
            <a:xfrm>
              <a:off x="3573" y="4014"/>
              <a:ext cx="19" cy="24"/>
            </a:xfrm>
            <a:custGeom>
              <a:avLst/>
              <a:gdLst>
                <a:gd name="T0" fmla="*/ 0 w 19"/>
                <a:gd name="T1" fmla="*/ 1 h 24"/>
                <a:gd name="T2" fmla="*/ 1 w 19"/>
                <a:gd name="T3" fmla="*/ 14 h 24"/>
                <a:gd name="T4" fmla="*/ 4 w 19"/>
                <a:gd name="T5" fmla="*/ 24 h 24"/>
                <a:gd name="T6" fmla="*/ 19 w 19"/>
                <a:gd name="T7" fmla="*/ 23 h 24"/>
                <a:gd name="T8" fmla="*/ 18 w 19"/>
                <a:gd name="T9" fmla="*/ 2 h 24"/>
                <a:gd name="T10" fmla="*/ 10 w 19"/>
                <a:gd name="T11" fmla="*/ 0 h 24"/>
                <a:gd name="T12" fmla="*/ 5 w 19"/>
                <a:gd name="T13" fmla="*/ 3 h 24"/>
                <a:gd name="T14" fmla="*/ 0 w 19"/>
                <a:gd name="T15" fmla="*/ 1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4">
                  <a:moveTo>
                    <a:pt x="0" y="1"/>
                  </a:moveTo>
                  <a:lnTo>
                    <a:pt x="1" y="14"/>
                  </a:lnTo>
                  <a:lnTo>
                    <a:pt x="4" y="24"/>
                  </a:lnTo>
                  <a:lnTo>
                    <a:pt x="19" y="23"/>
                  </a:lnTo>
                  <a:lnTo>
                    <a:pt x="18" y="2"/>
                  </a:lnTo>
                  <a:lnTo>
                    <a:pt x="10" y="0"/>
                  </a:lnTo>
                  <a:lnTo>
                    <a:pt x="5" y="3"/>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8" name="Freeform 38"/>
            <p:cNvSpPr>
              <a:spLocks/>
            </p:cNvSpPr>
            <p:nvPr/>
          </p:nvSpPr>
          <p:spPr bwMode="auto">
            <a:xfrm>
              <a:off x="3562" y="3873"/>
              <a:ext cx="167" cy="147"/>
            </a:xfrm>
            <a:custGeom>
              <a:avLst/>
              <a:gdLst>
                <a:gd name="T0" fmla="*/ 11 w 167"/>
                <a:gd name="T1" fmla="*/ 141 h 147"/>
                <a:gd name="T2" fmla="*/ 6 w 167"/>
                <a:gd name="T3" fmla="*/ 93 h 147"/>
                <a:gd name="T4" fmla="*/ 4 w 167"/>
                <a:gd name="T5" fmla="*/ 57 h 147"/>
                <a:gd name="T6" fmla="*/ 0 w 167"/>
                <a:gd name="T7" fmla="*/ 0 h 147"/>
                <a:gd name="T8" fmla="*/ 164 w 167"/>
                <a:gd name="T9" fmla="*/ 3 h 147"/>
                <a:gd name="T10" fmla="*/ 167 w 167"/>
                <a:gd name="T11" fmla="*/ 60 h 147"/>
                <a:gd name="T12" fmla="*/ 166 w 167"/>
                <a:gd name="T13" fmla="*/ 95 h 147"/>
                <a:gd name="T14" fmla="*/ 165 w 167"/>
                <a:gd name="T15" fmla="*/ 146 h 147"/>
                <a:gd name="T16" fmla="*/ 158 w 167"/>
                <a:gd name="T17" fmla="*/ 145 h 147"/>
                <a:gd name="T18" fmla="*/ 155 w 167"/>
                <a:gd name="T19" fmla="*/ 147 h 147"/>
                <a:gd name="T20" fmla="*/ 149 w 167"/>
                <a:gd name="T21" fmla="*/ 145 h 147"/>
                <a:gd name="T22" fmla="*/ 145 w 167"/>
                <a:gd name="T23" fmla="*/ 145 h 147"/>
                <a:gd name="T24" fmla="*/ 145 w 167"/>
                <a:gd name="T25" fmla="*/ 102 h 147"/>
                <a:gd name="T26" fmla="*/ 144 w 167"/>
                <a:gd name="T27" fmla="*/ 59 h 147"/>
                <a:gd name="T28" fmla="*/ 142 w 167"/>
                <a:gd name="T29" fmla="*/ 6 h 147"/>
                <a:gd name="T30" fmla="*/ 32 w 167"/>
                <a:gd name="T31" fmla="*/ 5 h 147"/>
                <a:gd name="T32" fmla="*/ 27 w 167"/>
                <a:gd name="T33" fmla="*/ 73 h 147"/>
                <a:gd name="T34" fmla="*/ 28 w 167"/>
                <a:gd name="T35" fmla="*/ 96 h 147"/>
                <a:gd name="T36" fmla="*/ 27 w 167"/>
                <a:gd name="T37" fmla="*/ 126 h 147"/>
                <a:gd name="T38" fmla="*/ 29 w 167"/>
                <a:gd name="T39" fmla="*/ 143 h 147"/>
                <a:gd name="T40" fmla="*/ 21 w 167"/>
                <a:gd name="T41" fmla="*/ 141 h 147"/>
                <a:gd name="T42" fmla="*/ 16 w 167"/>
                <a:gd name="T43" fmla="*/ 144 h 147"/>
                <a:gd name="T44" fmla="*/ 11 w 167"/>
                <a:gd name="T45" fmla="*/ 141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7" h="147">
                  <a:moveTo>
                    <a:pt x="11" y="141"/>
                  </a:moveTo>
                  <a:lnTo>
                    <a:pt x="6" y="93"/>
                  </a:lnTo>
                  <a:lnTo>
                    <a:pt x="4" y="57"/>
                  </a:lnTo>
                  <a:lnTo>
                    <a:pt x="0" y="0"/>
                  </a:lnTo>
                  <a:lnTo>
                    <a:pt x="164" y="3"/>
                  </a:lnTo>
                  <a:lnTo>
                    <a:pt x="167" y="60"/>
                  </a:lnTo>
                  <a:lnTo>
                    <a:pt x="166" y="95"/>
                  </a:lnTo>
                  <a:lnTo>
                    <a:pt x="165" y="146"/>
                  </a:lnTo>
                  <a:lnTo>
                    <a:pt x="158" y="145"/>
                  </a:lnTo>
                  <a:lnTo>
                    <a:pt x="155" y="147"/>
                  </a:lnTo>
                  <a:lnTo>
                    <a:pt x="149" y="145"/>
                  </a:lnTo>
                  <a:lnTo>
                    <a:pt x="145" y="145"/>
                  </a:lnTo>
                  <a:lnTo>
                    <a:pt x="145" y="102"/>
                  </a:lnTo>
                  <a:lnTo>
                    <a:pt x="144" y="59"/>
                  </a:lnTo>
                  <a:lnTo>
                    <a:pt x="142" y="6"/>
                  </a:lnTo>
                  <a:lnTo>
                    <a:pt x="32" y="5"/>
                  </a:lnTo>
                  <a:lnTo>
                    <a:pt x="27" y="73"/>
                  </a:lnTo>
                  <a:lnTo>
                    <a:pt x="28" y="96"/>
                  </a:lnTo>
                  <a:lnTo>
                    <a:pt x="27" y="126"/>
                  </a:lnTo>
                  <a:lnTo>
                    <a:pt x="29" y="143"/>
                  </a:lnTo>
                  <a:lnTo>
                    <a:pt x="21" y="141"/>
                  </a:lnTo>
                  <a:lnTo>
                    <a:pt x="16" y="144"/>
                  </a:lnTo>
                  <a:lnTo>
                    <a:pt x="11" y="141"/>
                  </a:lnTo>
                  <a:close/>
                </a:path>
              </a:pathLst>
            </a:custGeom>
            <a:solidFill>
              <a:srgbClr val="BC91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9" name="Freeform 39"/>
            <p:cNvSpPr>
              <a:spLocks/>
            </p:cNvSpPr>
            <p:nvPr/>
          </p:nvSpPr>
          <p:spPr bwMode="auto">
            <a:xfrm>
              <a:off x="3744" y="3800"/>
              <a:ext cx="46" cy="25"/>
            </a:xfrm>
            <a:custGeom>
              <a:avLst/>
              <a:gdLst>
                <a:gd name="T0" fmla="*/ 14 w 46"/>
                <a:gd name="T1" fmla="*/ 0 h 25"/>
                <a:gd name="T2" fmla="*/ 34 w 46"/>
                <a:gd name="T3" fmla="*/ 3 h 25"/>
                <a:gd name="T4" fmla="*/ 41 w 46"/>
                <a:gd name="T5" fmla="*/ 8 h 25"/>
                <a:gd name="T6" fmla="*/ 46 w 46"/>
                <a:gd name="T7" fmla="*/ 19 h 25"/>
                <a:gd name="T8" fmla="*/ 41 w 46"/>
                <a:gd name="T9" fmla="*/ 19 h 25"/>
                <a:gd name="T10" fmla="*/ 36 w 46"/>
                <a:gd name="T11" fmla="*/ 16 h 25"/>
                <a:gd name="T12" fmla="*/ 33 w 46"/>
                <a:gd name="T13" fmla="*/ 25 h 25"/>
                <a:gd name="T14" fmla="*/ 29 w 46"/>
                <a:gd name="T15" fmla="*/ 25 h 25"/>
                <a:gd name="T16" fmla="*/ 24 w 46"/>
                <a:gd name="T17" fmla="*/ 19 h 25"/>
                <a:gd name="T18" fmla="*/ 18 w 46"/>
                <a:gd name="T19" fmla="*/ 24 h 25"/>
                <a:gd name="T20" fmla="*/ 13 w 46"/>
                <a:gd name="T21" fmla="*/ 24 h 25"/>
                <a:gd name="T22" fmla="*/ 12 w 46"/>
                <a:gd name="T23" fmla="*/ 16 h 25"/>
                <a:gd name="T24" fmla="*/ 4 w 46"/>
                <a:gd name="T25" fmla="*/ 17 h 25"/>
                <a:gd name="T26" fmla="*/ 5 w 46"/>
                <a:gd name="T27" fmla="*/ 12 h 25"/>
                <a:gd name="T28" fmla="*/ 8 w 46"/>
                <a:gd name="T29" fmla="*/ 10 h 25"/>
                <a:gd name="T30" fmla="*/ 0 w 46"/>
                <a:gd name="T31" fmla="*/ 8 h 25"/>
                <a:gd name="T32" fmla="*/ 3 w 46"/>
                <a:gd name="T33" fmla="*/ 4 h 25"/>
                <a:gd name="T34" fmla="*/ 14 w 46"/>
                <a:gd name="T3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25">
                  <a:moveTo>
                    <a:pt x="14" y="0"/>
                  </a:moveTo>
                  <a:lnTo>
                    <a:pt x="34" y="3"/>
                  </a:lnTo>
                  <a:lnTo>
                    <a:pt x="41" y="8"/>
                  </a:lnTo>
                  <a:lnTo>
                    <a:pt x="46" y="19"/>
                  </a:lnTo>
                  <a:lnTo>
                    <a:pt x="41" y="19"/>
                  </a:lnTo>
                  <a:lnTo>
                    <a:pt x="36" y="16"/>
                  </a:lnTo>
                  <a:lnTo>
                    <a:pt x="33" y="25"/>
                  </a:lnTo>
                  <a:lnTo>
                    <a:pt x="29" y="25"/>
                  </a:lnTo>
                  <a:lnTo>
                    <a:pt x="24" y="19"/>
                  </a:lnTo>
                  <a:lnTo>
                    <a:pt x="18" y="24"/>
                  </a:lnTo>
                  <a:lnTo>
                    <a:pt x="13" y="24"/>
                  </a:lnTo>
                  <a:lnTo>
                    <a:pt x="12" y="16"/>
                  </a:lnTo>
                  <a:lnTo>
                    <a:pt x="4" y="17"/>
                  </a:lnTo>
                  <a:lnTo>
                    <a:pt x="5" y="12"/>
                  </a:lnTo>
                  <a:lnTo>
                    <a:pt x="8" y="10"/>
                  </a:lnTo>
                  <a:lnTo>
                    <a:pt x="0" y="8"/>
                  </a:lnTo>
                  <a:lnTo>
                    <a:pt x="3" y="4"/>
                  </a:lnTo>
                  <a:lnTo>
                    <a:pt x="14" y="0"/>
                  </a:lnTo>
                  <a:close/>
                </a:path>
              </a:pathLst>
            </a:custGeom>
            <a:solidFill>
              <a:srgbClr val="BC91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0" name="Freeform 40"/>
            <p:cNvSpPr>
              <a:spLocks/>
            </p:cNvSpPr>
            <p:nvPr/>
          </p:nvSpPr>
          <p:spPr bwMode="auto">
            <a:xfrm>
              <a:off x="3437" y="3805"/>
              <a:ext cx="45" cy="21"/>
            </a:xfrm>
            <a:custGeom>
              <a:avLst/>
              <a:gdLst>
                <a:gd name="T0" fmla="*/ 20 w 45"/>
                <a:gd name="T1" fmla="*/ 0 h 21"/>
                <a:gd name="T2" fmla="*/ 9 w 45"/>
                <a:gd name="T3" fmla="*/ 2 h 21"/>
                <a:gd name="T4" fmla="*/ 0 w 45"/>
                <a:gd name="T5" fmla="*/ 5 h 21"/>
                <a:gd name="T6" fmla="*/ 2 w 45"/>
                <a:gd name="T7" fmla="*/ 8 h 21"/>
                <a:gd name="T8" fmla="*/ 7 w 45"/>
                <a:gd name="T9" fmla="*/ 8 h 21"/>
                <a:gd name="T10" fmla="*/ 5 w 45"/>
                <a:gd name="T11" fmla="*/ 13 h 21"/>
                <a:gd name="T12" fmla="*/ 7 w 45"/>
                <a:gd name="T13" fmla="*/ 16 h 21"/>
                <a:gd name="T14" fmla="*/ 12 w 45"/>
                <a:gd name="T15" fmla="*/ 15 h 21"/>
                <a:gd name="T16" fmla="*/ 14 w 45"/>
                <a:gd name="T17" fmla="*/ 20 h 21"/>
                <a:gd name="T18" fmla="*/ 22 w 45"/>
                <a:gd name="T19" fmla="*/ 16 h 21"/>
                <a:gd name="T20" fmla="*/ 27 w 45"/>
                <a:gd name="T21" fmla="*/ 21 h 21"/>
                <a:gd name="T22" fmla="*/ 31 w 45"/>
                <a:gd name="T23" fmla="*/ 19 h 21"/>
                <a:gd name="T24" fmla="*/ 32 w 45"/>
                <a:gd name="T25" fmla="*/ 14 h 21"/>
                <a:gd name="T26" fmla="*/ 37 w 45"/>
                <a:gd name="T27" fmla="*/ 18 h 21"/>
                <a:gd name="T28" fmla="*/ 44 w 45"/>
                <a:gd name="T29" fmla="*/ 20 h 21"/>
                <a:gd name="T30" fmla="*/ 45 w 45"/>
                <a:gd name="T31" fmla="*/ 16 h 21"/>
                <a:gd name="T32" fmla="*/ 37 w 45"/>
                <a:gd name="T33" fmla="*/ 5 h 21"/>
                <a:gd name="T34" fmla="*/ 20 w 45"/>
                <a:gd name="T3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5" h="21">
                  <a:moveTo>
                    <a:pt x="20" y="0"/>
                  </a:moveTo>
                  <a:lnTo>
                    <a:pt x="9" y="2"/>
                  </a:lnTo>
                  <a:lnTo>
                    <a:pt x="0" y="5"/>
                  </a:lnTo>
                  <a:lnTo>
                    <a:pt x="2" y="8"/>
                  </a:lnTo>
                  <a:lnTo>
                    <a:pt x="7" y="8"/>
                  </a:lnTo>
                  <a:lnTo>
                    <a:pt x="5" y="13"/>
                  </a:lnTo>
                  <a:lnTo>
                    <a:pt x="7" y="16"/>
                  </a:lnTo>
                  <a:lnTo>
                    <a:pt x="12" y="15"/>
                  </a:lnTo>
                  <a:lnTo>
                    <a:pt x="14" y="20"/>
                  </a:lnTo>
                  <a:lnTo>
                    <a:pt x="22" y="16"/>
                  </a:lnTo>
                  <a:lnTo>
                    <a:pt x="27" y="21"/>
                  </a:lnTo>
                  <a:lnTo>
                    <a:pt x="31" y="19"/>
                  </a:lnTo>
                  <a:lnTo>
                    <a:pt x="32" y="14"/>
                  </a:lnTo>
                  <a:lnTo>
                    <a:pt x="37" y="18"/>
                  </a:lnTo>
                  <a:lnTo>
                    <a:pt x="44" y="20"/>
                  </a:lnTo>
                  <a:lnTo>
                    <a:pt x="45" y="16"/>
                  </a:lnTo>
                  <a:lnTo>
                    <a:pt x="37" y="5"/>
                  </a:lnTo>
                  <a:lnTo>
                    <a:pt x="20" y="0"/>
                  </a:lnTo>
                  <a:close/>
                </a:path>
              </a:pathLst>
            </a:custGeom>
            <a:solidFill>
              <a:srgbClr val="BC91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1" name="Freeform 41"/>
            <p:cNvSpPr>
              <a:spLocks/>
            </p:cNvSpPr>
            <p:nvPr/>
          </p:nvSpPr>
          <p:spPr bwMode="auto">
            <a:xfrm>
              <a:off x="3535" y="3403"/>
              <a:ext cx="234" cy="83"/>
            </a:xfrm>
            <a:custGeom>
              <a:avLst/>
              <a:gdLst>
                <a:gd name="T0" fmla="*/ 47 w 234"/>
                <a:gd name="T1" fmla="*/ 58 h 83"/>
                <a:gd name="T2" fmla="*/ 42 w 234"/>
                <a:gd name="T3" fmla="*/ 57 h 83"/>
                <a:gd name="T4" fmla="*/ 34 w 234"/>
                <a:gd name="T5" fmla="*/ 55 h 83"/>
                <a:gd name="T6" fmla="*/ 22 w 234"/>
                <a:gd name="T7" fmla="*/ 58 h 83"/>
                <a:gd name="T8" fmla="*/ 12 w 234"/>
                <a:gd name="T9" fmla="*/ 63 h 83"/>
                <a:gd name="T10" fmla="*/ 2 w 234"/>
                <a:gd name="T11" fmla="*/ 68 h 83"/>
                <a:gd name="T12" fmla="*/ 1 w 234"/>
                <a:gd name="T13" fmla="*/ 61 h 83"/>
                <a:gd name="T14" fmla="*/ 6 w 234"/>
                <a:gd name="T15" fmla="*/ 54 h 83"/>
                <a:gd name="T16" fmla="*/ 17 w 234"/>
                <a:gd name="T17" fmla="*/ 49 h 83"/>
                <a:gd name="T18" fmla="*/ 38 w 234"/>
                <a:gd name="T19" fmla="*/ 40 h 83"/>
                <a:gd name="T20" fmla="*/ 0 w 234"/>
                <a:gd name="T21" fmla="*/ 32 h 83"/>
                <a:gd name="T22" fmla="*/ 6 w 234"/>
                <a:gd name="T23" fmla="*/ 30 h 83"/>
                <a:gd name="T24" fmla="*/ 19 w 234"/>
                <a:gd name="T25" fmla="*/ 28 h 83"/>
                <a:gd name="T26" fmla="*/ 32 w 234"/>
                <a:gd name="T27" fmla="*/ 26 h 83"/>
                <a:gd name="T28" fmla="*/ 44 w 234"/>
                <a:gd name="T29" fmla="*/ 21 h 83"/>
                <a:gd name="T30" fmla="*/ 49 w 234"/>
                <a:gd name="T31" fmla="*/ 16 h 83"/>
                <a:gd name="T32" fmla="*/ 51 w 234"/>
                <a:gd name="T33" fmla="*/ 8 h 83"/>
                <a:gd name="T34" fmla="*/ 52 w 234"/>
                <a:gd name="T35" fmla="*/ 0 h 83"/>
                <a:gd name="T36" fmla="*/ 59 w 234"/>
                <a:gd name="T37" fmla="*/ 5 h 83"/>
                <a:gd name="T38" fmla="*/ 65 w 234"/>
                <a:gd name="T39" fmla="*/ 12 h 83"/>
                <a:gd name="T40" fmla="*/ 70 w 234"/>
                <a:gd name="T41" fmla="*/ 18 h 83"/>
                <a:gd name="T42" fmla="*/ 76 w 234"/>
                <a:gd name="T43" fmla="*/ 19 h 83"/>
                <a:gd name="T44" fmla="*/ 83 w 234"/>
                <a:gd name="T45" fmla="*/ 17 h 83"/>
                <a:gd name="T46" fmla="*/ 114 w 234"/>
                <a:gd name="T47" fmla="*/ 4 h 83"/>
                <a:gd name="T48" fmla="*/ 117 w 234"/>
                <a:gd name="T49" fmla="*/ 3 h 83"/>
                <a:gd name="T50" fmla="*/ 119 w 234"/>
                <a:gd name="T51" fmla="*/ 18 h 83"/>
                <a:gd name="T52" fmla="*/ 123 w 234"/>
                <a:gd name="T53" fmla="*/ 14 h 83"/>
                <a:gd name="T54" fmla="*/ 140 w 234"/>
                <a:gd name="T55" fmla="*/ 7 h 83"/>
                <a:gd name="T56" fmla="*/ 157 w 234"/>
                <a:gd name="T57" fmla="*/ 4 h 83"/>
                <a:gd name="T58" fmla="*/ 183 w 234"/>
                <a:gd name="T59" fmla="*/ 6 h 83"/>
                <a:gd name="T60" fmla="*/ 181 w 234"/>
                <a:gd name="T61" fmla="*/ 10 h 83"/>
                <a:gd name="T62" fmla="*/ 173 w 234"/>
                <a:gd name="T63" fmla="*/ 21 h 83"/>
                <a:gd name="T64" fmla="*/ 185 w 234"/>
                <a:gd name="T65" fmla="*/ 23 h 83"/>
                <a:gd name="T66" fmla="*/ 209 w 234"/>
                <a:gd name="T67" fmla="*/ 29 h 83"/>
                <a:gd name="T68" fmla="*/ 224 w 234"/>
                <a:gd name="T69" fmla="*/ 35 h 83"/>
                <a:gd name="T70" fmla="*/ 232 w 234"/>
                <a:gd name="T71" fmla="*/ 43 h 83"/>
                <a:gd name="T72" fmla="*/ 211 w 234"/>
                <a:gd name="T73" fmla="*/ 52 h 83"/>
                <a:gd name="T74" fmla="*/ 202 w 234"/>
                <a:gd name="T75" fmla="*/ 59 h 83"/>
                <a:gd name="T76" fmla="*/ 211 w 234"/>
                <a:gd name="T77" fmla="*/ 60 h 83"/>
                <a:gd name="T78" fmla="*/ 228 w 234"/>
                <a:gd name="T79" fmla="*/ 68 h 83"/>
                <a:gd name="T80" fmla="*/ 234 w 234"/>
                <a:gd name="T81" fmla="*/ 79 h 83"/>
                <a:gd name="T82" fmla="*/ 233 w 234"/>
                <a:gd name="T83" fmla="*/ 83 h 83"/>
                <a:gd name="T84" fmla="*/ 226 w 234"/>
                <a:gd name="T85" fmla="*/ 80 h 83"/>
                <a:gd name="T86" fmla="*/ 212 w 234"/>
                <a:gd name="T87" fmla="*/ 75 h 83"/>
                <a:gd name="T88" fmla="*/ 202 w 234"/>
                <a:gd name="T89" fmla="*/ 74 h 83"/>
                <a:gd name="T90" fmla="*/ 195 w 234"/>
                <a:gd name="T91" fmla="*/ 74 h 83"/>
                <a:gd name="T92" fmla="*/ 189 w 234"/>
                <a:gd name="T93" fmla="*/ 77 h 83"/>
                <a:gd name="T94" fmla="*/ 47 w 234"/>
                <a:gd name="T95" fmla="*/ 5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4" h="83">
                  <a:moveTo>
                    <a:pt x="47" y="58"/>
                  </a:moveTo>
                  <a:lnTo>
                    <a:pt x="42" y="57"/>
                  </a:lnTo>
                  <a:lnTo>
                    <a:pt x="34" y="55"/>
                  </a:lnTo>
                  <a:lnTo>
                    <a:pt x="22" y="58"/>
                  </a:lnTo>
                  <a:lnTo>
                    <a:pt x="12" y="63"/>
                  </a:lnTo>
                  <a:lnTo>
                    <a:pt x="2" y="68"/>
                  </a:lnTo>
                  <a:lnTo>
                    <a:pt x="1" y="61"/>
                  </a:lnTo>
                  <a:lnTo>
                    <a:pt x="6" y="54"/>
                  </a:lnTo>
                  <a:lnTo>
                    <a:pt x="17" y="49"/>
                  </a:lnTo>
                  <a:lnTo>
                    <a:pt x="38" y="40"/>
                  </a:lnTo>
                  <a:lnTo>
                    <a:pt x="0" y="32"/>
                  </a:lnTo>
                  <a:lnTo>
                    <a:pt x="6" y="30"/>
                  </a:lnTo>
                  <a:lnTo>
                    <a:pt x="19" y="28"/>
                  </a:lnTo>
                  <a:lnTo>
                    <a:pt x="32" y="26"/>
                  </a:lnTo>
                  <a:lnTo>
                    <a:pt x="44" y="21"/>
                  </a:lnTo>
                  <a:lnTo>
                    <a:pt x="49" y="16"/>
                  </a:lnTo>
                  <a:lnTo>
                    <a:pt x="51" y="8"/>
                  </a:lnTo>
                  <a:lnTo>
                    <a:pt x="52" y="0"/>
                  </a:lnTo>
                  <a:lnTo>
                    <a:pt x="59" y="5"/>
                  </a:lnTo>
                  <a:lnTo>
                    <a:pt x="65" y="12"/>
                  </a:lnTo>
                  <a:lnTo>
                    <a:pt x="70" y="18"/>
                  </a:lnTo>
                  <a:lnTo>
                    <a:pt x="76" y="19"/>
                  </a:lnTo>
                  <a:lnTo>
                    <a:pt x="83" y="17"/>
                  </a:lnTo>
                  <a:lnTo>
                    <a:pt x="114" y="4"/>
                  </a:lnTo>
                  <a:lnTo>
                    <a:pt x="117" y="3"/>
                  </a:lnTo>
                  <a:lnTo>
                    <a:pt x="119" y="18"/>
                  </a:lnTo>
                  <a:lnTo>
                    <a:pt x="123" y="14"/>
                  </a:lnTo>
                  <a:lnTo>
                    <a:pt x="140" y="7"/>
                  </a:lnTo>
                  <a:lnTo>
                    <a:pt x="157" y="4"/>
                  </a:lnTo>
                  <a:lnTo>
                    <a:pt x="183" y="6"/>
                  </a:lnTo>
                  <a:lnTo>
                    <a:pt x="181" y="10"/>
                  </a:lnTo>
                  <a:lnTo>
                    <a:pt x="173" y="21"/>
                  </a:lnTo>
                  <a:lnTo>
                    <a:pt x="185" y="23"/>
                  </a:lnTo>
                  <a:lnTo>
                    <a:pt x="209" y="29"/>
                  </a:lnTo>
                  <a:lnTo>
                    <a:pt x="224" y="35"/>
                  </a:lnTo>
                  <a:lnTo>
                    <a:pt x="232" y="43"/>
                  </a:lnTo>
                  <a:lnTo>
                    <a:pt x="211" y="52"/>
                  </a:lnTo>
                  <a:lnTo>
                    <a:pt x="202" y="59"/>
                  </a:lnTo>
                  <a:lnTo>
                    <a:pt x="211" y="60"/>
                  </a:lnTo>
                  <a:lnTo>
                    <a:pt x="228" y="68"/>
                  </a:lnTo>
                  <a:lnTo>
                    <a:pt x="234" y="79"/>
                  </a:lnTo>
                  <a:lnTo>
                    <a:pt x="233" y="83"/>
                  </a:lnTo>
                  <a:lnTo>
                    <a:pt x="226" y="80"/>
                  </a:lnTo>
                  <a:lnTo>
                    <a:pt x="212" y="75"/>
                  </a:lnTo>
                  <a:lnTo>
                    <a:pt x="202" y="74"/>
                  </a:lnTo>
                  <a:lnTo>
                    <a:pt x="195" y="74"/>
                  </a:lnTo>
                  <a:lnTo>
                    <a:pt x="189" y="77"/>
                  </a:lnTo>
                  <a:lnTo>
                    <a:pt x="47"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2" name="Freeform 42"/>
            <p:cNvSpPr>
              <a:spLocks/>
            </p:cNvSpPr>
            <p:nvPr/>
          </p:nvSpPr>
          <p:spPr bwMode="auto">
            <a:xfrm>
              <a:off x="3580" y="3428"/>
              <a:ext cx="145" cy="172"/>
            </a:xfrm>
            <a:custGeom>
              <a:avLst/>
              <a:gdLst>
                <a:gd name="T0" fmla="*/ 45 w 145"/>
                <a:gd name="T1" fmla="*/ 153 h 172"/>
                <a:gd name="T2" fmla="*/ 44 w 145"/>
                <a:gd name="T3" fmla="*/ 145 h 172"/>
                <a:gd name="T4" fmla="*/ 39 w 145"/>
                <a:gd name="T5" fmla="*/ 138 h 172"/>
                <a:gd name="T6" fmla="*/ 25 w 145"/>
                <a:gd name="T7" fmla="*/ 128 h 172"/>
                <a:gd name="T8" fmla="*/ 9 w 145"/>
                <a:gd name="T9" fmla="*/ 114 h 172"/>
                <a:gd name="T10" fmla="*/ 3 w 145"/>
                <a:gd name="T11" fmla="*/ 100 h 172"/>
                <a:gd name="T12" fmla="*/ 3 w 145"/>
                <a:gd name="T13" fmla="*/ 81 h 172"/>
                <a:gd name="T14" fmla="*/ 3 w 145"/>
                <a:gd name="T15" fmla="*/ 63 h 172"/>
                <a:gd name="T16" fmla="*/ 0 w 145"/>
                <a:gd name="T17" fmla="*/ 45 h 172"/>
                <a:gd name="T18" fmla="*/ 2 w 145"/>
                <a:gd name="T19" fmla="*/ 33 h 172"/>
                <a:gd name="T20" fmla="*/ 11 w 145"/>
                <a:gd name="T21" fmla="*/ 23 h 172"/>
                <a:gd name="T22" fmla="*/ 27 w 145"/>
                <a:gd name="T23" fmla="*/ 13 h 172"/>
                <a:gd name="T24" fmla="*/ 28 w 145"/>
                <a:gd name="T25" fmla="*/ 13 h 172"/>
                <a:gd name="T26" fmla="*/ 31 w 145"/>
                <a:gd name="T27" fmla="*/ 11 h 172"/>
                <a:gd name="T28" fmla="*/ 34 w 145"/>
                <a:gd name="T29" fmla="*/ 10 h 172"/>
                <a:gd name="T30" fmla="*/ 38 w 145"/>
                <a:gd name="T31" fmla="*/ 9 h 172"/>
                <a:gd name="T32" fmla="*/ 42 w 145"/>
                <a:gd name="T33" fmla="*/ 7 h 172"/>
                <a:gd name="T34" fmla="*/ 46 w 145"/>
                <a:gd name="T35" fmla="*/ 6 h 172"/>
                <a:gd name="T36" fmla="*/ 49 w 145"/>
                <a:gd name="T37" fmla="*/ 5 h 172"/>
                <a:gd name="T38" fmla="*/ 50 w 145"/>
                <a:gd name="T39" fmla="*/ 5 h 172"/>
                <a:gd name="T40" fmla="*/ 51 w 145"/>
                <a:gd name="T41" fmla="*/ 4 h 172"/>
                <a:gd name="T42" fmla="*/ 55 w 145"/>
                <a:gd name="T43" fmla="*/ 4 h 172"/>
                <a:gd name="T44" fmla="*/ 61 w 145"/>
                <a:gd name="T45" fmla="*/ 3 h 172"/>
                <a:gd name="T46" fmla="*/ 66 w 145"/>
                <a:gd name="T47" fmla="*/ 2 h 172"/>
                <a:gd name="T48" fmla="*/ 72 w 145"/>
                <a:gd name="T49" fmla="*/ 2 h 172"/>
                <a:gd name="T50" fmla="*/ 77 w 145"/>
                <a:gd name="T51" fmla="*/ 1 h 172"/>
                <a:gd name="T52" fmla="*/ 81 w 145"/>
                <a:gd name="T53" fmla="*/ 1 h 172"/>
                <a:gd name="T54" fmla="*/ 82 w 145"/>
                <a:gd name="T55" fmla="*/ 0 h 172"/>
                <a:gd name="T56" fmla="*/ 103 w 145"/>
                <a:gd name="T57" fmla="*/ 2 h 172"/>
                <a:gd name="T58" fmla="*/ 120 w 145"/>
                <a:gd name="T59" fmla="*/ 9 h 172"/>
                <a:gd name="T60" fmla="*/ 134 w 145"/>
                <a:gd name="T61" fmla="*/ 22 h 172"/>
                <a:gd name="T62" fmla="*/ 143 w 145"/>
                <a:gd name="T63" fmla="*/ 38 h 172"/>
                <a:gd name="T64" fmla="*/ 145 w 145"/>
                <a:gd name="T65" fmla="*/ 54 h 172"/>
                <a:gd name="T66" fmla="*/ 145 w 145"/>
                <a:gd name="T67" fmla="*/ 71 h 172"/>
                <a:gd name="T68" fmla="*/ 139 w 145"/>
                <a:gd name="T69" fmla="*/ 87 h 172"/>
                <a:gd name="T70" fmla="*/ 132 w 145"/>
                <a:gd name="T71" fmla="*/ 99 h 172"/>
                <a:gd name="T72" fmla="*/ 113 w 145"/>
                <a:gd name="T73" fmla="*/ 113 h 172"/>
                <a:gd name="T74" fmla="*/ 94 w 145"/>
                <a:gd name="T75" fmla="*/ 123 h 172"/>
                <a:gd name="T76" fmla="*/ 81 w 145"/>
                <a:gd name="T77" fmla="*/ 131 h 172"/>
                <a:gd name="T78" fmla="*/ 72 w 145"/>
                <a:gd name="T79" fmla="*/ 139 h 172"/>
                <a:gd name="T80" fmla="*/ 74 w 145"/>
                <a:gd name="T81" fmla="*/ 150 h 172"/>
                <a:gd name="T82" fmla="*/ 85 w 145"/>
                <a:gd name="T83" fmla="*/ 162 h 172"/>
                <a:gd name="T84" fmla="*/ 60 w 145"/>
                <a:gd name="T85" fmla="*/ 172 h 172"/>
                <a:gd name="T86" fmla="*/ 43 w 145"/>
                <a:gd name="T87" fmla="*/ 162 h 172"/>
                <a:gd name="T88" fmla="*/ 45 w 145"/>
                <a:gd name="T89" fmla="*/ 15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5" h="172">
                  <a:moveTo>
                    <a:pt x="45" y="153"/>
                  </a:moveTo>
                  <a:lnTo>
                    <a:pt x="44" y="145"/>
                  </a:lnTo>
                  <a:lnTo>
                    <a:pt x="39" y="138"/>
                  </a:lnTo>
                  <a:lnTo>
                    <a:pt x="25" y="128"/>
                  </a:lnTo>
                  <a:lnTo>
                    <a:pt x="9" y="114"/>
                  </a:lnTo>
                  <a:lnTo>
                    <a:pt x="3" y="100"/>
                  </a:lnTo>
                  <a:lnTo>
                    <a:pt x="3" y="81"/>
                  </a:lnTo>
                  <a:lnTo>
                    <a:pt x="3" y="63"/>
                  </a:lnTo>
                  <a:lnTo>
                    <a:pt x="0" y="45"/>
                  </a:lnTo>
                  <a:lnTo>
                    <a:pt x="2" y="33"/>
                  </a:lnTo>
                  <a:lnTo>
                    <a:pt x="11" y="23"/>
                  </a:lnTo>
                  <a:lnTo>
                    <a:pt x="27" y="13"/>
                  </a:lnTo>
                  <a:lnTo>
                    <a:pt x="28" y="13"/>
                  </a:lnTo>
                  <a:lnTo>
                    <a:pt x="31" y="11"/>
                  </a:lnTo>
                  <a:lnTo>
                    <a:pt x="34" y="10"/>
                  </a:lnTo>
                  <a:lnTo>
                    <a:pt x="38" y="9"/>
                  </a:lnTo>
                  <a:lnTo>
                    <a:pt x="42" y="7"/>
                  </a:lnTo>
                  <a:lnTo>
                    <a:pt x="46" y="6"/>
                  </a:lnTo>
                  <a:lnTo>
                    <a:pt x="49" y="5"/>
                  </a:lnTo>
                  <a:lnTo>
                    <a:pt x="50" y="5"/>
                  </a:lnTo>
                  <a:lnTo>
                    <a:pt x="51" y="4"/>
                  </a:lnTo>
                  <a:lnTo>
                    <a:pt x="55" y="4"/>
                  </a:lnTo>
                  <a:lnTo>
                    <a:pt x="61" y="3"/>
                  </a:lnTo>
                  <a:lnTo>
                    <a:pt x="66" y="2"/>
                  </a:lnTo>
                  <a:lnTo>
                    <a:pt x="72" y="2"/>
                  </a:lnTo>
                  <a:lnTo>
                    <a:pt x="77" y="1"/>
                  </a:lnTo>
                  <a:lnTo>
                    <a:pt x="81" y="1"/>
                  </a:lnTo>
                  <a:lnTo>
                    <a:pt x="82" y="0"/>
                  </a:lnTo>
                  <a:lnTo>
                    <a:pt x="103" y="2"/>
                  </a:lnTo>
                  <a:lnTo>
                    <a:pt x="120" y="9"/>
                  </a:lnTo>
                  <a:lnTo>
                    <a:pt x="134" y="22"/>
                  </a:lnTo>
                  <a:lnTo>
                    <a:pt x="143" y="38"/>
                  </a:lnTo>
                  <a:lnTo>
                    <a:pt x="145" y="54"/>
                  </a:lnTo>
                  <a:lnTo>
                    <a:pt x="145" y="71"/>
                  </a:lnTo>
                  <a:lnTo>
                    <a:pt x="139" y="87"/>
                  </a:lnTo>
                  <a:lnTo>
                    <a:pt x="132" y="99"/>
                  </a:lnTo>
                  <a:lnTo>
                    <a:pt x="113" y="113"/>
                  </a:lnTo>
                  <a:lnTo>
                    <a:pt x="94" y="123"/>
                  </a:lnTo>
                  <a:lnTo>
                    <a:pt x="81" y="131"/>
                  </a:lnTo>
                  <a:lnTo>
                    <a:pt x="72" y="139"/>
                  </a:lnTo>
                  <a:lnTo>
                    <a:pt x="74" y="150"/>
                  </a:lnTo>
                  <a:lnTo>
                    <a:pt x="85" y="162"/>
                  </a:lnTo>
                  <a:lnTo>
                    <a:pt x="60" y="172"/>
                  </a:lnTo>
                  <a:lnTo>
                    <a:pt x="43" y="162"/>
                  </a:lnTo>
                  <a:lnTo>
                    <a:pt x="45" y="153"/>
                  </a:lnTo>
                  <a:close/>
                </a:path>
              </a:pathLst>
            </a:custGeom>
            <a:solidFill>
              <a:srgbClr val="C873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3" name="Freeform 43"/>
            <p:cNvSpPr>
              <a:spLocks/>
            </p:cNvSpPr>
            <p:nvPr/>
          </p:nvSpPr>
          <p:spPr bwMode="auto">
            <a:xfrm>
              <a:off x="3453" y="3583"/>
              <a:ext cx="329" cy="242"/>
            </a:xfrm>
            <a:custGeom>
              <a:avLst/>
              <a:gdLst>
                <a:gd name="T0" fmla="*/ 322 w 329"/>
                <a:gd name="T1" fmla="*/ 106 h 242"/>
                <a:gd name="T2" fmla="*/ 300 w 329"/>
                <a:gd name="T3" fmla="*/ 44 h 242"/>
                <a:gd name="T4" fmla="*/ 264 w 329"/>
                <a:gd name="T5" fmla="*/ 15 h 242"/>
                <a:gd name="T6" fmla="*/ 219 w 329"/>
                <a:gd name="T7" fmla="*/ 3 h 242"/>
                <a:gd name="T8" fmla="*/ 212 w 329"/>
                <a:gd name="T9" fmla="*/ 2 h 242"/>
                <a:gd name="T10" fmla="*/ 202 w 329"/>
                <a:gd name="T11" fmla="*/ 5 h 242"/>
                <a:gd name="T12" fmla="*/ 182 w 329"/>
                <a:gd name="T13" fmla="*/ 6 h 242"/>
                <a:gd name="T14" fmla="*/ 172 w 329"/>
                <a:gd name="T15" fmla="*/ 0 h 242"/>
                <a:gd name="T16" fmla="*/ 169 w 329"/>
                <a:gd name="T17" fmla="*/ 0 h 242"/>
                <a:gd name="T18" fmla="*/ 142 w 329"/>
                <a:gd name="T19" fmla="*/ 12 h 242"/>
                <a:gd name="T20" fmla="*/ 115 w 329"/>
                <a:gd name="T21" fmla="*/ 24 h 242"/>
                <a:gd name="T22" fmla="*/ 72 w 329"/>
                <a:gd name="T23" fmla="*/ 50 h 242"/>
                <a:gd name="T24" fmla="*/ 38 w 329"/>
                <a:gd name="T25" fmla="*/ 89 h 242"/>
                <a:gd name="T26" fmla="*/ 31 w 329"/>
                <a:gd name="T27" fmla="*/ 110 h 242"/>
                <a:gd name="T28" fmla="*/ 17 w 329"/>
                <a:gd name="T29" fmla="*/ 159 h 242"/>
                <a:gd name="T30" fmla="*/ 5 w 329"/>
                <a:gd name="T31" fmla="*/ 206 h 242"/>
                <a:gd name="T32" fmla="*/ 1 w 329"/>
                <a:gd name="T33" fmla="*/ 222 h 242"/>
                <a:gd name="T34" fmla="*/ 1 w 329"/>
                <a:gd name="T35" fmla="*/ 224 h 242"/>
                <a:gd name="T36" fmla="*/ 8 w 329"/>
                <a:gd name="T37" fmla="*/ 225 h 242"/>
                <a:gd name="T38" fmla="*/ 21 w 329"/>
                <a:gd name="T39" fmla="*/ 228 h 242"/>
                <a:gd name="T40" fmla="*/ 28 w 329"/>
                <a:gd name="T41" fmla="*/ 208 h 242"/>
                <a:gd name="T42" fmla="*/ 53 w 329"/>
                <a:gd name="T43" fmla="*/ 124 h 242"/>
                <a:gd name="T44" fmla="*/ 74 w 329"/>
                <a:gd name="T45" fmla="*/ 78 h 242"/>
                <a:gd name="T46" fmla="*/ 85 w 329"/>
                <a:gd name="T47" fmla="*/ 71 h 242"/>
                <a:gd name="T48" fmla="*/ 96 w 329"/>
                <a:gd name="T49" fmla="*/ 67 h 242"/>
                <a:gd name="T50" fmla="*/ 101 w 329"/>
                <a:gd name="T51" fmla="*/ 75 h 242"/>
                <a:gd name="T52" fmla="*/ 102 w 329"/>
                <a:gd name="T53" fmla="*/ 115 h 242"/>
                <a:gd name="T54" fmla="*/ 96 w 329"/>
                <a:gd name="T55" fmla="*/ 153 h 242"/>
                <a:gd name="T56" fmla="*/ 88 w 329"/>
                <a:gd name="T57" fmla="*/ 196 h 242"/>
                <a:gd name="T58" fmla="*/ 100 w 329"/>
                <a:gd name="T59" fmla="*/ 237 h 242"/>
                <a:gd name="T60" fmla="*/ 126 w 329"/>
                <a:gd name="T61" fmla="*/ 224 h 242"/>
                <a:gd name="T62" fmla="*/ 163 w 329"/>
                <a:gd name="T63" fmla="*/ 221 h 242"/>
                <a:gd name="T64" fmla="*/ 194 w 329"/>
                <a:gd name="T65" fmla="*/ 221 h 242"/>
                <a:gd name="T66" fmla="*/ 229 w 329"/>
                <a:gd name="T67" fmla="*/ 226 h 242"/>
                <a:gd name="T68" fmla="*/ 249 w 329"/>
                <a:gd name="T69" fmla="*/ 229 h 242"/>
                <a:gd name="T70" fmla="*/ 264 w 329"/>
                <a:gd name="T71" fmla="*/ 231 h 242"/>
                <a:gd name="T72" fmla="*/ 272 w 329"/>
                <a:gd name="T73" fmla="*/ 226 h 242"/>
                <a:gd name="T74" fmla="*/ 270 w 329"/>
                <a:gd name="T75" fmla="*/ 212 h 242"/>
                <a:gd name="T76" fmla="*/ 270 w 329"/>
                <a:gd name="T77" fmla="*/ 198 h 242"/>
                <a:gd name="T78" fmla="*/ 270 w 329"/>
                <a:gd name="T79" fmla="*/ 178 h 242"/>
                <a:gd name="T80" fmla="*/ 274 w 329"/>
                <a:gd name="T81" fmla="*/ 150 h 242"/>
                <a:gd name="T82" fmla="*/ 269 w 329"/>
                <a:gd name="T83" fmla="*/ 123 h 242"/>
                <a:gd name="T84" fmla="*/ 266 w 329"/>
                <a:gd name="T85" fmla="*/ 100 h 242"/>
                <a:gd name="T86" fmla="*/ 264 w 329"/>
                <a:gd name="T87" fmla="*/ 77 h 242"/>
                <a:gd name="T88" fmla="*/ 266 w 329"/>
                <a:gd name="T89" fmla="*/ 54 h 242"/>
                <a:gd name="T90" fmla="*/ 283 w 329"/>
                <a:gd name="T91" fmla="*/ 71 h 242"/>
                <a:gd name="T92" fmla="*/ 303 w 329"/>
                <a:gd name="T93" fmla="*/ 146 h 242"/>
                <a:gd name="T94" fmla="*/ 303 w 329"/>
                <a:gd name="T95" fmla="*/ 206 h 242"/>
                <a:gd name="T96" fmla="*/ 303 w 329"/>
                <a:gd name="T97" fmla="*/ 218 h 242"/>
                <a:gd name="T98" fmla="*/ 307 w 329"/>
                <a:gd name="T99" fmla="*/ 219 h 242"/>
                <a:gd name="T100" fmla="*/ 320 w 329"/>
                <a:gd name="T101" fmla="*/ 221 h 242"/>
                <a:gd name="T102" fmla="*/ 327 w 329"/>
                <a:gd name="T103" fmla="*/ 222 h 242"/>
                <a:gd name="T104" fmla="*/ 329 w 329"/>
                <a:gd name="T105" fmla="*/ 19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9" h="242">
                  <a:moveTo>
                    <a:pt x="328" y="150"/>
                  </a:moveTo>
                  <a:lnTo>
                    <a:pt x="327" y="136"/>
                  </a:lnTo>
                  <a:lnTo>
                    <a:pt x="324" y="121"/>
                  </a:lnTo>
                  <a:lnTo>
                    <a:pt x="322" y="106"/>
                  </a:lnTo>
                  <a:lnTo>
                    <a:pt x="318" y="90"/>
                  </a:lnTo>
                  <a:lnTo>
                    <a:pt x="313" y="74"/>
                  </a:lnTo>
                  <a:lnTo>
                    <a:pt x="307" y="58"/>
                  </a:lnTo>
                  <a:lnTo>
                    <a:pt x="300" y="44"/>
                  </a:lnTo>
                  <a:lnTo>
                    <a:pt x="291" y="31"/>
                  </a:lnTo>
                  <a:lnTo>
                    <a:pt x="285" y="25"/>
                  </a:lnTo>
                  <a:lnTo>
                    <a:pt x="276" y="20"/>
                  </a:lnTo>
                  <a:lnTo>
                    <a:pt x="264" y="15"/>
                  </a:lnTo>
                  <a:lnTo>
                    <a:pt x="252" y="11"/>
                  </a:lnTo>
                  <a:lnTo>
                    <a:pt x="240" y="8"/>
                  </a:lnTo>
                  <a:lnTo>
                    <a:pt x="228" y="5"/>
                  </a:lnTo>
                  <a:lnTo>
                    <a:pt x="219" y="3"/>
                  </a:lnTo>
                  <a:lnTo>
                    <a:pt x="213" y="2"/>
                  </a:lnTo>
                  <a:lnTo>
                    <a:pt x="213" y="2"/>
                  </a:lnTo>
                  <a:lnTo>
                    <a:pt x="213" y="2"/>
                  </a:lnTo>
                  <a:lnTo>
                    <a:pt x="212" y="2"/>
                  </a:lnTo>
                  <a:lnTo>
                    <a:pt x="211" y="2"/>
                  </a:lnTo>
                  <a:lnTo>
                    <a:pt x="209" y="3"/>
                  </a:lnTo>
                  <a:lnTo>
                    <a:pt x="205" y="4"/>
                  </a:lnTo>
                  <a:lnTo>
                    <a:pt x="202" y="5"/>
                  </a:lnTo>
                  <a:lnTo>
                    <a:pt x="196" y="7"/>
                  </a:lnTo>
                  <a:lnTo>
                    <a:pt x="188" y="9"/>
                  </a:lnTo>
                  <a:lnTo>
                    <a:pt x="185" y="8"/>
                  </a:lnTo>
                  <a:lnTo>
                    <a:pt x="182" y="6"/>
                  </a:lnTo>
                  <a:lnTo>
                    <a:pt x="177" y="4"/>
                  </a:lnTo>
                  <a:lnTo>
                    <a:pt x="173" y="1"/>
                  </a:lnTo>
                  <a:lnTo>
                    <a:pt x="172" y="0"/>
                  </a:lnTo>
                  <a:lnTo>
                    <a:pt x="172" y="0"/>
                  </a:lnTo>
                  <a:lnTo>
                    <a:pt x="171" y="0"/>
                  </a:lnTo>
                  <a:lnTo>
                    <a:pt x="171" y="0"/>
                  </a:lnTo>
                  <a:lnTo>
                    <a:pt x="170" y="0"/>
                  </a:lnTo>
                  <a:lnTo>
                    <a:pt x="169" y="0"/>
                  </a:lnTo>
                  <a:lnTo>
                    <a:pt x="163" y="3"/>
                  </a:lnTo>
                  <a:lnTo>
                    <a:pt x="157" y="6"/>
                  </a:lnTo>
                  <a:lnTo>
                    <a:pt x="149" y="9"/>
                  </a:lnTo>
                  <a:lnTo>
                    <a:pt x="142" y="12"/>
                  </a:lnTo>
                  <a:lnTo>
                    <a:pt x="135" y="15"/>
                  </a:lnTo>
                  <a:lnTo>
                    <a:pt x="128" y="18"/>
                  </a:lnTo>
                  <a:lnTo>
                    <a:pt x="121" y="21"/>
                  </a:lnTo>
                  <a:lnTo>
                    <a:pt x="115" y="24"/>
                  </a:lnTo>
                  <a:lnTo>
                    <a:pt x="105" y="29"/>
                  </a:lnTo>
                  <a:lnTo>
                    <a:pt x="94" y="35"/>
                  </a:lnTo>
                  <a:lnTo>
                    <a:pt x="83" y="43"/>
                  </a:lnTo>
                  <a:lnTo>
                    <a:pt x="72" y="50"/>
                  </a:lnTo>
                  <a:lnTo>
                    <a:pt x="61" y="59"/>
                  </a:lnTo>
                  <a:lnTo>
                    <a:pt x="52" y="68"/>
                  </a:lnTo>
                  <a:lnTo>
                    <a:pt x="44" y="78"/>
                  </a:lnTo>
                  <a:lnTo>
                    <a:pt x="38" y="89"/>
                  </a:lnTo>
                  <a:lnTo>
                    <a:pt x="36" y="92"/>
                  </a:lnTo>
                  <a:lnTo>
                    <a:pt x="35" y="96"/>
                  </a:lnTo>
                  <a:lnTo>
                    <a:pt x="33" y="102"/>
                  </a:lnTo>
                  <a:lnTo>
                    <a:pt x="31" y="110"/>
                  </a:lnTo>
                  <a:lnTo>
                    <a:pt x="28" y="120"/>
                  </a:lnTo>
                  <a:lnTo>
                    <a:pt x="25" y="131"/>
                  </a:lnTo>
                  <a:lnTo>
                    <a:pt x="21" y="145"/>
                  </a:lnTo>
                  <a:lnTo>
                    <a:pt x="17" y="159"/>
                  </a:lnTo>
                  <a:lnTo>
                    <a:pt x="13" y="175"/>
                  </a:lnTo>
                  <a:lnTo>
                    <a:pt x="10" y="188"/>
                  </a:lnTo>
                  <a:lnTo>
                    <a:pt x="7" y="198"/>
                  </a:lnTo>
                  <a:lnTo>
                    <a:pt x="5" y="206"/>
                  </a:lnTo>
                  <a:lnTo>
                    <a:pt x="3" y="212"/>
                  </a:lnTo>
                  <a:lnTo>
                    <a:pt x="2" y="217"/>
                  </a:lnTo>
                  <a:lnTo>
                    <a:pt x="2" y="220"/>
                  </a:lnTo>
                  <a:lnTo>
                    <a:pt x="1" y="222"/>
                  </a:lnTo>
                  <a:lnTo>
                    <a:pt x="0" y="223"/>
                  </a:lnTo>
                  <a:lnTo>
                    <a:pt x="0" y="223"/>
                  </a:lnTo>
                  <a:lnTo>
                    <a:pt x="1" y="223"/>
                  </a:lnTo>
                  <a:lnTo>
                    <a:pt x="1" y="224"/>
                  </a:lnTo>
                  <a:lnTo>
                    <a:pt x="1" y="224"/>
                  </a:lnTo>
                  <a:lnTo>
                    <a:pt x="2" y="224"/>
                  </a:lnTo>
                  <a:lnTo>
                    <a:pt x="4" y="224"/>
                  </a:lnTo>
                  <a:lnTo>
                    <a:pt x="8" y="225"/>
                  </a:lnTo>
                  <a:lnTo>
                    <a:pt x="11" y="226"/>
                  </a:lnTo>
                  <a:lnTo>
                    <a:pt x="15" y="227"/>
                  </a:lnTo>
                  <a:lnTo>
                    <a:pt x="19" y="228"/>
                  </a:lnTo>
                  <a:lnTo>
                    <a:pt x="21" y="228"/>
                  </a:lnTo>
                  <a:lnTo>
                    <a:pt x="23" y="228"/>
                  </a:lnTo>
                  <a:lnTo>
                    <a:pt x="23" y="226"/>
                  </a:lnTo>
                  <a:lnTo>
                    <a:pt x="25" y="220"/>
                  </a:lnTo>
                  <a:lnTo>
                    <a:pt x="28" y="208"/>
                  </a:lnTo>
                  <a:lnTo>
                    <a:pt x="32" y="191"/>
                  </a:lnTo>
                  <a:lnTo>
                    <a:pt x="38" y="170"/>
                  </a:lnTo>
                  <a:lnTo>
                    <a:pt x="45" y="147"/>
                  </a:lnTo>
                  <a:lnTo>
                    <a:pt x="53" y="124"/>
                  </a:lnTo>
                  <a:lnTo>
                    <a:pt x="61" y="101"/>
                  </a:lnTo>
                  <a:lnTo>
                    <a:pt x="70" y="82"/>
                  </a:lnTo>
                  <a:lnTo>
                    <a:pt x="72" y="79"/>
                  </a:lnTo>
                  <a:lnTo>
                    <a:pt x="74" y="78"/>
                  </a:lnTo>
                  <a:lnTo>
                    <a:pt x="77" y="76"/>
                  </a:lnTo>
                  <a:lnTo>
                    <a:pt x="79" y="74"/>
                  </a:lnTo>
                  <a:lnTo>
                    <a:pt x="82" y="73"/>
                  </a:lnTo>
                  <a:lnTo>
                    <a:pt x="85" y="71"/>
                  </a:lnTo>
                  <a:lnTo>
                    <a:pt x="88" y="70"/>
                  </a:lnTo>
                  <a:lnTo>
                    <a:pt x="91" y="69"/>
                  </a:lnTo>
                  <a:lnTo>
                    <a:pt x="94" y="68"/>
                  </a:lnTo>
                  <a:lnTo>
                    <a:pt x="96" y="67"/>
                  </a:lnTo>
                  <a:lnTo>
                    <a:pt x="98" y="66"/>
                  </a:lnTo>
                  <a:lnTo>
                    <a:pt x="101" y="64"/>
                  </a:lnTo>
                  <a:lnTo>
                    <a:pt x="101" y="70"/>
                  </a:lnTo>
                  <a:lnTo>
                    <a:pt x="101" y="75"/>
                  </a:lnTo>
                  <a:lnTo>
                    <a:pt x="101" y="79"/>
                  </a:lnTo>
                  <a:lnTo>
                    <a:pt x="102" y="84"/>
                  </a:lnTo>
                  <a:lnTo>
                    <a:pt x="102" y="100"/>
                  </a:lnTo>
                  <a:lnTo>
                    <a:pt x="102" y="115"/>
                  </a:lnTo>
                  <a:lnTo>
                    <a:pt x="100" y="131"/>
                  </a:lnTo>
                  <a:lnTo>
                    <a:pt x="97" y="148"/>
                  </a:lnTo>
                  <a:lnTo>
                    <a:pt x="96" y="150"/>
                  </a:lnTo>
                  <a:lnTo>
                    <a:pt x="96" y="153"/>
                  </a:lnTo>
                  <a:lnTo>
                    <a:pt x="95" y="157"/>
                  </a:lnTo>
                  <a:lnTo>
                    <a:pt x="94" y="159"/>
                  </a:lnTo>
                  <a:lnTo>
                    <a:pt x="90" y="178"/>
                  </a:lnTo>
                  <a:lnTo>
                    <a:pt x="88" y="196"/>
                  </a:lnTo>
                  <a:lnTo>
                    <a:pt x="89" y="215"/>
                  </a:lnTo>
                  <a:lnTo>
                    <a:pt x="95" y="237"/>
                  </a:lnTo>
                  <a:lnTo>
                    <a:pt x="97" y="242"/>
                  </a:lnTo>
                  <a:lnTo>
                    <a:pt x="100" y="237"/>
                  </a:lnTo>
                  <a:lnTo>
                    <a:pt x="105" y="232"/>
                  </a:lnTo>
                  <a:lnTo>
                    <a:pt x="111" y="229"/>
                  </a:lnTo>
                  <a:lnTo>
                    <a:pt x="119" y="226"/>
                  </a:lnTo>
                  <a:lnTo>
                    <a:pt x="126" y="224"/>
                  </a:lnTo>
                  <a:lnTo>
                    <a:pt x="134" y="223"/>
                  </a:lnTo>
                  <a:lnTo>
                    <a:pt x="144" y="222"/>
                  </a:lnTo>
                  <a:lnTo>
                    <a:pt x="153" y="221"/>
                  </a:lnTo>
                  <a:lnTo>
                    <a:pt x="163" y="221"/>
                  </a:lnTo>
                  <a:lnTo>
                    <a:pt x="164" y="221"/>
                  </a:lnTo>
                  <a:lnTo>
                    <a:pt x="174" y="221"/>
                  </a:lnTo>
                  <a:lnTo>
                    <a:pt x="185" y="221"/>
                  </a:lnTo>
                  <a:lnTo>
                    <a:pt x="194" y="221"/>
                  </a:lnTo>
                  <a:lnTo>
                    <a:pt x="203" y="222"/>
                  </a:lnTo>
                  <a:lnTo>
                    <a:pt x="212" y="223"/>
                  </a:lnTo>
                  <a:lnTo>
                    <a:pt x="220" y="224"/>
                  </a:lnTo>
                  <a:lnTo>
                    <a:pt x="229" y="226"/>
                  </a:lnTo>
                  <a:lnTo>
                    <a:pt x="238" y="227"/>
                  </a:lnTo>
                  <a:lnTo>
                    <a:pt x="241" y="228"/>
                  </a:lnTo>
                  <a:lnTo>
                    <a:pt x="245" y="228"/>
                  </a:lnTo>
                  <a:lnTo>
                    <a:pt x="249" y="229"/>
                  </a:lnTo>
                  <a:lnTo>
                    <a:pt x="252" y="229"/>
                  </a:lnTo>
                  <a:lnTo>
                    <a:pt x="256" y="230"/>
                  </a:lnTo>
                  <a:lnTo>
                    <a:pt x="260" y="230"/>
                  </a:lnTo>
                  <a:lnTo>
                    <a:pt x="264" y="231"/>
                  </a:lnTo>
                  <a:lnTo>
                    <a:pt x="268" y="232"/>
                  </a:lnTo>
                  <a:lnTo>
                    <a:pt x="271" y="232"/>
                  </a:lnTo>
                  <a:lnTo>
                    <a:pt x="271" y="230"/>
                  </a:lnTo>
                  <a:lnTo>
                    <a:pt x="272" y="226"/>
                  </a:lnTo>
                  <a:lnTo>
                    <a:pt x="272" y="222"/>
                  </a:lnTo>
                  <a:lnTo>
                    <a:pt x="271" y="218"/>
                  </a:lnTo>
                  <a:lnTo>
                    <a:pt x="271" y="215"/>
                  </a:lnTo>
                  <a:lnTo>
                    <a:pt x="270" y="212"/>
                  </a:lnTo>
                  <a:lnTo>
                    <a:pt x="270" y="209"/>
                  </a:lnTo>
                  <a:lnTo>
                    <a:pt x="269" y="206"/>
                  </a:lnTo>
                  <a:lnTo>
                    <a:pt x="270" y="203"/>
                  </a:lnTo>
                  <a:lnTo>
                    <a:pt x="270" y="198"/>
                  </a:lnTo>
                  <a:lnTo>
                    <a:pt x="270" y="193"/>
                  </a:lnTo>
                  <a:lnTo>
                    <a:pt x="270" y="188"/>
                  </a:lnTo>
                  <a:lnTo>
                    <a:pt x="270" y="184"/>
                  </a:lnTo>
                  <a:lnTo>
                    <a:pt x="270" y="178"/>
                  </a:lnTo>
                  <a:lnTo>
                    <a:pt x="271" y="172"/>
                  </a:lnTo>
                  <a:lnTo>
                    <a:pt x="271" y="166"/>
                  </a:lnTo>
                  <a:lnTo>
                    <a:pt x="272" y="160"/>
                  </a:lnTo>
                  <a:lnTo>
                    <a:pt x="274" y="150"/>
                  </a:lnTo>
                  <a:lnTo>
                    <a:pt x="274" y="142"/>
                  </a:lnTo>
                  <a:lnTo>
                    <a:pt x="272" y="135"/>
                  </a:lnTo>
                  <a:lnTo>
                    <a:pt x="270" y="128"/>
                  </a:lnTo>
                  <a:lnTo>
                    <a:pt x="269" y="123"/>
                  </a:lnTo>
                  <a:lnTo>
                    <a:pt x="267" y="118"/>
                  </a:lnTo>
                  <a:lnTo>
                    <a:pt x="266" y="112"/>
                  </a:lnTo>
                  <a:lnTo>
                    <a:pt x="266" y="105"/>
                  </a:lnTo>
                  <a:lnTo>
                    <a:pt x="266" y="100"/>
                  </a:lnTo>
                  <a:lnTo>
                    <a:pt x="265" y="96"/>
                  </a:lnTo>
                  <a:lnTo>
                    <a:pt x="265" y="91"/>
                  </a:lnTo>
                  <a:lnTo>
                    <a:pt x="265" y="86"/>
                  </a:lnTo>
                  <a:lnTo>
                    <a:pt x="264" y="77"/>
                  </a:lnTo>
                  <a:lnTo>
                    <a:pt x="263" y="66"/>
                  </a:lnTo>
                  <a:lnTo>
                    <a:pt x="264" y="58"/>
                  </a:lnTo>
                  <a:lnTo>
                    <a:pt x="265" y="54"/>
                  </a:lnTo>
                  <a:lnTo>
                    <a:pt x="266" y="54"/>
                  </a:lnTo>
                  <a:lnTo>
                    <a:pt x="267" y="54"/>
                  </a:lnTo>
                  <a:lnTo>
                    <a:pt x="269" y="56"/>
                  </a:lnTo>
                  <a:lnTo>
                    <a:pt x="272" y="58"/>
                  </a:lnTo>
                  <a:lnTo>
                    <a:pt x="283" y="71"/>
                  </a:lnTo>
                  <a:lnTo>
                    <a:pt x="292" y="87"/>
                  </a:lnTo>
                  <a:lnTo>
                    <a:pt x="298" y="106"/>
                  </a:lnTo>
                  <a:lnTo>
                    <a:pt x="302" y="126"/>
                  </a:lnTo>
                  <a:lnTo>
                    <a:pt x="303" y="146"/>
                  </a:lnTo>
                  <a:lnTo>
                    <a:pt x="304" y="166"/>
                  </a:lnTo>
                  <a:lnTo>
                    <a:pt x="304" y="185"/>
                  </a:lnTo>
                  <a:lnTo>
                    <a:pt x="304" y="201"/>
                  </a:lnTo>
                  <a:lnTo>
                    <a:pt x="303" y="206"/>
                  </a:lnTo>
                  <a:lnTo>
                    <a:pt x="303" y="210"/>
                  </a:lnTo>
                  <a:lnTo>
                    <a:pt x="303" y="214"/>
                  </a:lnTo>
                  <a:lnTo>
                    <a:pt x="303" y="217"/>
                  </a:lnTo>
                  <a:lnTo>
                    <a:pt x="303" y="218"/>
                  </a:lnTo>
                  <a:lnTo>
                    <a:pt x="304" y="218"/>
                  </a:lnTo>
                  <a:lnTo>
                    <a:pt x="305" y="219"/>
                  </a:lnTo>
                  <a:lnTo>
                    <a:pt x="305" y="219"/>
                  </a:lnTo>
                  <a:lnTo>
                    <a:pt x="307" y="219"/>
                  </a:lnTo>
                  <a:lnTo>
                    <a:pt x="309" y="219"/>
                  </a:lnTo>
                  <a:lnTo>
                    <a:pt x="312" y="220"/>
                  </a:lnTo>
                  <a:lnTo>
                    <a:pt x="316" y="220"/>
                  </a:lnTo>
                  <a:lnTo>
                    <a:pt x="320" y="221"/>
                  </a:lnTo>
                  <a:lnTo>
                    <a:pt x="322" y="223"/>
                  </a:lnTo>
                  <a:lnTo>
                    <a:pt x="324" y="224"/>
                  </a:lnTo>
                  <a:lnTo>
                    <a:pt x="326" y="223"/>
                  </a:lnTo>
                  <a:lnTo>
                    <a:pt x="327" y="222"/>
                  </a:lnTo>
                  <a:lnTo>
                    <a:pt x="327" y="219"/>
                  </a:lnTo>
                  <a:lnTo>
                    <a:pt x="328" y="212"/>
                  </a:lnTo>
                  <a:lnTo>
                    <a:pt x="329" y="200"/>
                  </a:lnTo>
                  <a:lnTo>
                    <a:pt x="329" y="190"/>
                  </a:lnTo>
                  <a:lnTo>
                    <a:pt x="329" y="179"/>
                  </a:lnTo>
                  <a:lnTo>
                    <a:pt x="329" y="165"/>
                  </a:lnTo>
                  <a:lnTo>
                    <a:pt x="328" y="1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4" name="Freeform 44"/>
            <p:cNvSpPr>
              <a:spLocks/>
            </p:cNvSpPr>
            <p:nvPr/>
          </p:nvSpPr>
          <p:spPr bwMode="auto">
            <a:xfrm>
              <a:off x="3576" y="3427"/>
              <a:ext cx="152" cy="161"/>
            </a:xfrm>
            <a:custGeom>
              <a:avLst/>
              <a:gdLst>
                <a:gd name="T0" fmla="*/ 52 w 152"/>
                <a:gd name="T1" fmla="*/ 148 h 161"/>
                <a:gd name="T2" fmla="*/ 45 w 152"/>
                <a:gd name="T3" fmla="*/ 138 h 161"/>
                <a:gd name="T4" fmla="*/ 34 w 152"/>
                <a:gd name="T5" fmla="*/ 129 h 161"/>
                <a:gd name="T6" fmla="*/ 23 w 152"/>
                <a:gd name="T7" fmla="*/ 121 h 161"/>
                <a:gd name="T8" fmla="*/ 10 w 152"/>
                <a:gd name="T9" fmla="*/ 99 h 161"/>
                <a:gd name="T10" fmla="*/ 10 w 152"/>
                <a:gd name="T11" fmla="*/ 76 h 161"/>
                <a:gd name="T12" fmla="*/ 10 w 152"/>
                <a:gd name="T13" fmla="*/ 70 h 161"/>
                <a:gd name="T14" fmla="*/ 9 w 152"/>
                <a:gd name="T15" fmla="*/ 59 h 161"/>
                <a:gd name="T16" fmla="*/ 6 w 152"/>
                <a:gd name="T17" fmla="*/ 48 h 161"/>
                <a:gd name="T18" fmla="*/ 8 w 152"/>
                <a:gd name="T19" fmla="*/ 37 h 161"/>
                <a:gd name="T20" fmla="*/ 22 w 152"/>
                <a:gd name="T21" fmla="*/ 21 h 161"/>
                <a:gd name="T22" fmla="*/ 65 w 152"/>
                <a:gd name="T23" fmla="*/ 6 h 161"/>
                <a:gd name="T24" fmla="*/ 99 w 152"/>
                <a:gd name="T25" fmla="*/ 4 h 161"/>
                <a:gd name="T26" fmla="*/ 114 w 152"/>
                <a:gd name="T27" fmla="*/ 7 h 161"/>
                <a:gd name="T28" fmla="*/ 126 w 152"/>
                <a:gd name="T29" fmla="*/ 13 h 161"/>
                <a:gd name="T30" fmla="*/ 142 w 152"/>
                <a:gd name="T31" fmla="*/ 35 h 161"/>
                <a:gd name="T32" fmla="*/ 147 w 152"/>
                <a:gd name="T33" fmla="*/ 62 h 161"/>
                <a:gd name="T34" fmla="*/ 142 w 152"/>
                <a:gd name="T35" fmla="*/ 87 h 161"/>
                <a:gd name="T36" fmla="*/ 130 w 152"/>
                <a:gd name="T37" fmla="*/ 103 h 161"/>
                <a:gd name="T38" fmla="*/ 110 w 152"/>
                <a:gd name="T39" fmla="*/ 115 h 161"/>
                <a:gd name="T40" fmla="*/ 96 w 152"/>
                <a:gd name="T41" fmla="*/ 123 h 161"/>
                <a:gd name="T42" fmla="*/ 83 w 152"/>
                <a:gd name="T43" fmla="*/ 131 h 161"/>
                <a:gd name="T44" fmla="*/ 74 w 152"/>
                <a:gd name="T45" fmla="*/ 143 h 161"/>
                <a:gd name="T46" fmla="*/ 79 w 152"/>
                <a:gd name="T47" fmla="*/ 156 h 161"/>
                <a:gd name="T48" fmla="*/ 84 w 152"/>
                <a:gd name="T49" fmla="*/ 155 h 161"/>
                <a:gd name="T50" fmla="*/ 79 w 152"/>
                <a:gd name="T51" fmla="*/ 143 h 161"/>
                <a:gd name="T52" fmla="*/ 87 w 152"/>
                <a:gd name="T53" fmla="*/ 133 h 161"/>
                <a:gd name="T54" fmla="*/ 99 w 152"/>
                <a:gd name="T55" fmla="*/ 126 h 161"/>
                <a:gd name="T56" fmla="*/ 113 w 152"/>
                <a:gd name="T57" fmla="*/ 118 h 161"/>
                <a:gd name="T58" fmla="*/ 134 w 152"/>
                <a:gd name="T59" fmla="*/ 105 h 161"/>
                <a:gd name="T60" fmla="*/ 147 w 152"/>
                <a:gd name="T61" fmla="*/ 88 h 161"/>
                <a:gd name="T62" fmla="*/ 152 w 152"/>
                <a:gd name="T63" fmla="*/ 64 h 161"/>
                <a:gd name="T64" fmla="*/ 148 w 152"/>
                <a:gd name="T65" fmla="*/ 36 h 161"/>
                <a:gd name="T66" fmla="*/ 130 w 152"/>
                <a:gd name="T67" fmla="*/ 11 h 161"/>
                <a:gd name="T68" fmla="*/ 116 w 152"/>
                <a:gd name="T69" fmla="*/ 3 h 161"/>
                <a:gd name="T70" fmla="*/ 100 w 152"/>
                <a:gd name="T71" fmla="*/ 0 h 161"/>
                <a:gd name="T72" fmla="*/ 63 w 152"/>
                <a:gd name="T73" fmla="*/ 2 h 161"/>
                <a:gd name="T74" fmla="*/ 18 w 152"/>
                <a:gd name="T75" fmla="*/ 19 h 161"/>
                <a:gd name="T76" fmla="*/ 3 w 152"/>
                <a:gd name="T77" fmla="*/ 36 h 161"/>
                <a:gd name="T78" fmla="*/ 0 w 152"/>
                <a:gd name="T79" fmla="*/ 48 h 161"/>
                <a:gd name="T80" fmla="*/ 4 w 152"/>
                <a:gd name="T81" fmla="*/ 59 h 161"/>
                <a:gd name="T82" fmla="*/ 5 w 152"/>
                <a:gd name="T83" fmla="*/ 70 h 161"/>
                <a:gd name="T84" fmla="*/ 5 w 152"/>
                <a:gd name="T85" fmla="*/ 76 h 161"/>
                <a:gd name="T86" fmla="*/ 4 w 152"/>
                <a:gd name="T87" fmla="*/ 100 h 161"/>
                <a:gd name="T88" fmla="*/ 19 w 152"/>
                <a:gd name="T89" fmla="*/ 124 h 161"/>
                <a:gd name="T90" fmla="*/ 30 w 152"/>
                <a:gd name="T91" fmla="*/ 132 h 161"/>
                <a:gd name="T92" fmla="*/ 41 w 152"/>
                <a:gd name="T93" fmla="*/ 140 h 161"/>
                <a:gd name="T94" fmla="*/ 47 w 152"/>
                <a:gd name="T95" fmla="*/ 149 h 161"/>
                <a:gd name="T96" fmla="*/ 51 w 152"/>
                <a:gd name="T97" fmla="*/ 15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2" h="161">
                  <a:moveTo>
                    <a:pt x="51" y="157"/>
                  </a:moveTo>
                  <a:lnTo>
                    <a:pt x="52" y="153"/>
                  </a:lnTo>
                  <a:lnTo>
                    <a:pt x="52" y="148"/>
                  </a:lnTo>
                  <a:lnTo>
                    <a:pt x="50" y="145"/>
                  </a:lnTo>
                  <a:lnTo>
                    <a:pt x="48" y="141"/>
                  </a:lnTo>
                  <a:lnTo>
                    <a:pt x="45" y="138"/>
                  </a:lnTo>
                  <a:lnTo>
                    <a:pt x="42" y="135"/>
                  </a:lnTo>
                  <a:lnTo>
                    <a:pt x="37" y="132"/>
                  </a:lnTo>
                  <a:lnTo>
                    <a:pt x="34" y="129"/>
                  </a:lnTo>
                  <a:lnTo>
                    <a:pt x="30" y="126"/>
                  </a:lnTo>
                  <a:lnTo>
                    <a:pt x="26" y="124"/>
                  </a:lnTo>
                  <a:lnTo>
                    <a:pt x="23" y="121"/>
                  </a:lnTo>
                  <a:lnTo>
                    <a:pt x="20" y="119"/>
                  </a:lnTo>
                  <a:lnTo>
                    <a:pt x="13" y="109"/>
                  </a:lnTo>
                  <a:lnTo>
                    <a:pt x="10" y="99"/>
                  </a:lnTo>
                  <a:lnTo>
                    <a:pt x="9" y="89"/>
                  </a:lnTo>
                  <a:lnTo>
                    <a:pt x="10" y="79"/>
                  </a:lnTo>
                  <a:lnTo>
                    <a:pt x="10" y="76"/>
                  </a:lnTo>
                  <a:lnTo>
                    <a:pt x="10" y="74"/>
                  </a:lnTo>
                  <a:lnTo>
                    <a:pt x="10" y="72"/>
                  </a:lnTo>
                  <a:lnTo>
                    <a:pt x="10" y="70"/>
                  </a:lnTo>
                  <a:lnTo>
                    <a:pt x="10" y="66"/>
                  </a:lnTo>
                  <a:lnTo>
                    <a:pt x="10" y="62"/>
                  </a:lnTo>
                  <a:lnTo>
                    <a:pt x="9" y="59"/>
                  </a:lnTo>
                  <a:lnTo>
                    <a:pt x="8" y="56"/>
                  </a:lnTo>
                  <a:lnTo>
                    <a:pt x="7" y="52"/>
                  </a:lnTo>
                  <a:lnTo>
                    <a:pt x="6" y="48"/>
                  </a:lnTo>
                  <a:lnTo>
                    <a:pt x="6" y="44"/>
                  </a:lnTo>
                  <a:lnTo>
                    <a:pt x="7" y="39"/>
                  </a:lnTo>
                  <a:lnTo>
                    <a:pt x="8" y="37"/>
                  </a:lnTo>
                  <a:lnTo>
                    <a:pt x="10" y="32"/>
                  </a:lnTo>
                  <a:lnTo>
                    <a:pt x="15" y="27"/>
                  </a:lnTo>
                  <a:lnTo>
                    <a:pt x="22" y="21"/>
                  </a:lnTo>
                  <a:lnTo>
                    <a:pt x="32" y="15"/>
                  </a:lnTo>
                  <a:lnTo>
                    <a:pt x="46" y="10"/>
                  </a:lnTo>
                  <a:lnTo>
                    <a:pt x="65" y="6"/>
                  </a:lnTo>
                  <a:lnTo>
                    <a:pt x="88" y="3"/>
                  </a:lnTo>
                  <a:lnTo>
                    <a:pt x="94" y="3"/>
                  </a:lnTo>
                  <a:lnTo>
                    <a:pt x="99" y="4"/>
                  </a:lnTo>
                  <a:lnTo>
                    <a:pt x="104" y="4"/>
                  </a:lnTo>
                  <a:lnTo>
                    <a:pt x="109" y="5"/>
                  </a:lnTo>
                  <a:lnTo>
                    <a:pt x="114" y="7"/>
                  </a:lnTo>
                  <a:lnTo>
                    <a:pt x="118" y="9"/>
                  </a:lnTo>
                  <a:lnTo>
                    <a:pt x="122" y="10"/>
                  </a:lnTo>
                  <a:lnTo>
                    <a:pt x="126" y="13"/>
                  </a:lnTo>
                  <a:lnTo>
                    <a:pt x="132" y="19"/>
                  </a:lnTo>
                  <a:lnTo>
                    <a:pt x="138" y="27"/>
                  </a:lnTo>
                  <a:lnTo>
                    <a:pt x="142" y="35"/>
                  </a:lnTo>
                  <a:lnTo>
                    <a:pt x="145" y="44"/>
                  </a:lnTo>
                  <a:lnTo>
                    <a:pt x="146" y="53"/>
                  </a:lnTo>
                  <a:lnTo>
                    <a:pt x="147" y="62"/>
                  </a:lnTo>
                  <a:lnTo>
                    <a:pt x="146" y="71"/>
                  </a:lnTo>
                  <a:lnTo>
                    <a:pt x="144" y="80"/>
                  </a:lnTo>
                  <a:lnTo>
                    <a:pt x="142" y="87"/>
                  </a:lnTo>
                  <a:lnTo>
                    <a:pt x="139" y="93"/>
                  </a:lnTo>
                  <a:lnTo>
                    <a:pt x="135" y="98"/>
                  </a:lnTo>
                  <a:lnTo>
                    <a:pt x="130" y="103"/>
                  </a:lnTo>
                  <a:lnTo>
                    <a:pt x="124" y="107"/>
                  </a:lnTo>
                  <a:lnTo>
                    <a:pt x="117" y="111"/>
                  </a:lnTo>
                  <a:lnTo>
                    <a:pt x="110" y="115"/>
                  </a:lnTo>
                  <a:lnTo>
                    <a:pt x="102" y="120"/>
                  </a:lnTo>
                  <a:lnTo>
                    <a:pt x="99" y="121"/>
                  </a:lnTo>
                  <a:lnTo>
                    <a:pt x="96" y="123"/>
                  </a:lnTo>
                  <a:lnTo>
                    <a:pt x="93" y="125"/>
                  </a:lnTo>
                  <a:lnTo>
                    <a:pt x="90" y="126"/>
                  </a:lnTo>
                  <a:lnTo>
                    <a:pt x="83" y="131"/>
                  </a:lnTo>
                  <a:lnTo>
                    <a:pt x="78" y="135"/>
                  </a:lnTo>
                  <a:lnTo>
                    <a:pt x="75" y="139"/>
                  </a:lnTo>
                  <a:lnTo>
                    <a:pt x="74" y="143"/>
                  </a:lnTo>
                  <a:lnTo>
                    <a:pt x="74" y="147"/>
                  </a:lnTo>
                  <a:lnTo>
                    <a:pt x="76" y="151"/>
                  </a:lnTo>
                  <a:lnTo>
                    <a:pt x="79" y="156"/>
                  </a:lnTo>
                  <a:lnTo>
                    <a:pt x="82" y="161"/>
                  </a:lnTo>
                  <a:lnTo>
                    <a:pt x="87" y="159"/>
                  </a:lnTo>
                  <a:lnTo>
                    <a:pt x="84" y="155"/>
                  </a:lnTo>
                  <a:lnTo>
                    <a:pt x="81" y="150"/>
                  </a:lnTo>
                  <a:lnTo>
                    <a:pt x="79" y="146"/>
                  </a:lnTo>
                  <a:lnTo>
                    <a:pt x="79" y="143"/>
                  </a:lnTo>
                  <a:lnTo>
                    <a:pt x="80" y="139"/>
                  </a:lnTo>
                  <a:lnTo>
                    <a:pt x="83" y="136"/>
                  </a:lnTo>
                  <a:lnTo>
                    <a:pt x="87" y="133"/>
                  </a:lnTo>
                  <a:lnTo>
                    <a:pt x="93" y="129"/>
                  </a:lnTo>
                  <a:lnTo>
                    <a:pt x="96" y="128"/>
                  </a:lnTo>
                  <a:lnTo>
                    <a:pt x="99" y="126"/>
                  </a:lnTo>
                  <a:lnTo>
                    <a:pt x="103" y="124"/>
                  </a:lnTo>
                  <a:lnTo>
                    <a:pt x="105" y="123"/>
                  </a:lnTo>
                  <a:lnTo>
                    <a:pt x="113" y="118"/>
                  </a:lnTo>
                  <a:lnTo>
                    <a:pt x="120" y="114"/>
                  </a:lnTo>
                  <a:lnTo>
                    <a:pt x="128" y="110"/>
                  </a:lnTo>
                  <a:lnTo>
                    <a:pt x="134" y="105"/>
                  </a:lnTo>
                  <a:lnTo>
                    <a:pt x="139" y="100"/>
                  </a:lnTo>
                  <a:lnTo>
                    <a:pt x="144" y="94"/>
                  </a:lnTo>
                  <a:lnTo>
                    <a:pt x="147" y="88"/>
                  </a:lnTo>
                  <a:lnTo>
                    <a:pt x="150" y="80"/>
                  </a:lnTo>
                  <a:lnTo>
                    <a:pt x="151" y="73"/>
                  </a:lnTo>
                  <a:lnTo>
                    <a:pt x="152" y="64"/>
                  </a:lnTo>
                  <a:lnTo>
                    <a:pt x="151" y="55"/>
                  </a:lnTo>
                  <a:lnTo>
                    <a:pt x="150" y="46"/>
                  </a:lnTo>
                  <a:lnTo>
                    <a:pt x="148" y="36"/>
                  </a:lnTo>
                  <a:lnTo>
                    <a:pt x="144" y="27"/>
                  </a:lnTo>
                  <a:lnTo>
                    <a:pt x="138" y="18"/>
                  </a:lnTo>
                  <a:lnTo>
                    <a:pt x="130" y="11"/>
                  </a:lnTo>
                  <a:lnTo>
                    <a:pt x="125" y="8"/>
                  </a:lnTo>
                  <a:lnTo>
                    <a:pt x="121" y="6"/>
                  </a:lnTo>
                  <a:lnTo>
                    <a:pt x="116" y="3"/>
                  </a:lnTo>
                  <a:lnTo>
                    <a:pt x="111" y="2"/>
                  </a:lnTo>
                  <a:lnTo>
                    <a:pt x="106" y="1"/>
                  </a:lnTo>
                  <a:lnTo>
                    <a:pt x="100" y="0"/>
                  </a:lnTo>
                  <a:lnTo>
                    <a:pt x="94" y="0"/>
                  </a:lnTo>
                  <a:lnTo>
                    <a:pt x="88" y="0"/>
                  </a:lnTo>
                  <a:lnTo>
                    <a:pt x="63" y="2"/>
                  </a:lnTo>
                  <a:lnTo>
                    <a:pt x="43" y="7"/>
                  </a:lnTo>
                  <a:lnTo>
                    <a:pt x="29" y="12"/>
                  </a:lnTo>
                  <a:lnTo>
                    <a:pt x="18" y="19"/>
                  </a:lnTo>
                  <a:lnTo>
                    <a:pt x="10" y="25"/>
                  </a:lnTo>
                  <a:lnTo>
                    <a:pt x="5" y="31"/>
                  </a:lnTo>
                  <a:lnTo>
                    <a:pt x="3" y="36"/>
                  </a:lnTo>
                  <a:lnTo>
                    <a:pt x="1" y="38"/>
                  </a:lnTo>
                  <a:lnTo>
                    <a:pt x="0" y="44"/>
                  </a:lnTo>
                  <a:lnTo>
                    <a:pt x="0" y="48"/>
                  </a:lnTo>
                  <a:lnTo>
                    <a:pt x="1" y="53"/>
                  </a:lnTo>
                  <a:lnTo>
                    <a:pt x="3" y="56"/>
                  </a:lnTo>
                  <a:lnTo>
                    <a:pt x="4" y="59"/>
                  </a:lnTo>
                  <a:lnTo>
                    <a:pt x="5" y="63"/>
                  </a:lnTo>
                  <a:lnTo>
                    <a:pt x="5" y="66"/>
                  </a:lnTo>
                  <a:lnTo>
                    <a:pt x="5" y="70"/>
                  </a:lnTo>
                  <a:lnTo>
                    <a:pt x="5" y="72"/>
                  </a:lnTo>
                  <a:lnTo>
                    <a:pt x="5" y="74"/>
                  </a:lnTo>
                  <a:lnTo>
                    <a:pt x="5" y="76"/>
                  </a:lnTo>
                  <a:lnTo>
                    <a:pt x="4" y="78"/>
                  </a:lnTo>
                  <a:lnTo>
                    <a:pt x="4" y="89"/>
                  </a:lnTo>
                  <a:lnTo>
                    <a:pt x="4" y="100"/>
                  </a:lnTo>
                  <a:lnTo>
                    <a:pt x="8" y="110"/>
                  </a:lnTo>
                  <a:lnTo>
                    <a:pt x="16" y="120"/>
                  </a:lnTo>
                  <a:lnTo>
                    <a:pt x="19" y="124"/>
                  </a:lnTo>
                  <a:lnTo>
                    <a:pt x="22" y="126"/>
                  </a:lnTo>
                  <a:lnTo>
                    <a:pt x="26" y="129"/>
                  </a:lnTo>
                  <a:lnTo>
                    <a:pt x="30" y="132"/>
                  </a:lnTo>
                  <a:lnTo>
                    <a:pt x="34" y="134"/>
                  </a:lnTo>
                  <a:lnTo>
                    <a:pt x="37" y="137"/>
                  </a:lnTo>
                  <a:lnTo>
                    <a:pt x="41" y="140"/>
                  </a:lnTo>
                  <a:lnTo>
                    <a:pt x="43" y="143"/>
                  </a:lnTo>
                  <a:lnTo>
                    <a:pt x="46" y="146"/>
                  </a:lnTo>
                  <a:lnTo>
                    <a:pt x="47" y="149"/>
                  </a:lnTo>
                  <a:lnTo>
                    <a:pt x="47" y="152"/>
                  </a:lnTo>
                  <a:lnTo>
                    <a:pt x="46" y="156"/>
                  </a:lnTo>
                  <a:lnTo>
                    <a:pt x="51" y="1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5" name="Freeform 45"/>
            <p:cNvSpPr>
              <a:spLocks/>
            </p:cNvSpPr>
            <p:nvPr/>
          </p:nvSpPr>
          <p:spPr bwMode="auto">
            <a:xfrm>
              <a:off x="3638" y="3483"/>
              <a:ext cx="16" cy="44"/>
            </a:xfrm>
            <a:custGeom>
              <a:avLst/>
              <a:gdLst>
                <a:gd name="T0" fmla="*/ 11 w 16"/>
                <a:gd name="T1" fmla="*/ 0 h 44"/>
                <a:gd name="T2" fmla="*/ 8 w 16"/>
                <a:gd name="T3" fmla="*/ 6 h 44"/>
                <a:gd name="T4" fmla="*/ 5 w 16"/>
                <a:gd name="T5" fmla="*/ 12 h 44"/>
                <a:gd name="T6" fmla="*/ 3 w 16"/>
                <a:gd name="T7" fmla="*/ 17 h 44"/>
                <a:gd name="T8" fmla="*/ 1 w 16"/>
                <a:gd name="T9" fmla="*/ 23 h 44"/>
                <a:gd name="T10" fmla="*/ 0 w 16"/>
                <a:gd name="T11" fmla="*/ 28 h 44"/>
                <a:gd name="T12" fmla="*/ 0 w 16"/>
                <a:gd name="T13" fmla="*/ 33 h 44"/>
                <a:gd name="T14" fmla="*/ 3 w 16"/>
                <a:gd name="T15" fmla="*/ 38 h 44"/>
                <a:gd name="T16" fmla="*/ 7 w 16"/>
                <a:gd name="T17" fmla="*/ 41 h 44"/>
                <a:gd name="T18" fmla="*/ 14 w 16"/>
                <a:gd name="T19" fmla="*/ 44 h 44"/>
                <a:gd name="T20" fmla="*/ 16 w 16"/>
                <a:gd name="T21" fmla="*/ 41 h 44"/>
                <a:gd name="T22" fmla="*/ 11 w 16"/>
                <a:gd name="T23" fmla="*/ 39 h 44"/>
                <a:gd name="T24" fmla="*/ 7 w 16"/>
                <a:gd name="T25" fmla="*/ 35 h 44"/>
                <a:gd name="T26" fmla="*/ 5 w 16"/>
                <a:gd name="T27" fmla="*/ 32 h 44"/>
                <a:gd name="T28" fmla="*/ 5 w 16"/>
                <a:gd name="T29" fmla="*/ 28 h 44"/>
                <a:gd name="T30" fmla="*/ 6 w 16"/>
                <a:gd name="T31" fmla="*/ 23 h 44"/>
                <a:gd name="T32" fmla="*/ 8 w 16"/>
                <a:gd name="T33" fmla="*/ 18 h 44"/>
                <a:gd name="T34" fmla="*/ 10 w 16"/>
                <a:gd name="T35" fmla="*/ 12 h 44"/>
                <a:gd name="T36" fmla="*/ 13 w 16"/>
                <a:gd name="T37" fmla="*/ 7 h 44"/>
                <a:gd name="T38" fmla="*/ 16 w 16"/>
                <a:gd name="T39" fmla="*/ 2 h 44"/>
                <a:gd name="T40" fmla="*/ 11 w 16"/>
                <a:gd name="T4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44">
                  <a:moveTo>
                    <a:pt x="11" y="0"/>
                  </a:moveTo>
                  <a:lnTo>
                    <a:pt x="8" y="6"/>
                  </a:lnTo>
                  <a:lnTo>
                    <a:pt x="5" y="12"/>
                  </a:lnTo>
                  <a:lnTo>
                    <a:pt x="3" y="17"/>
                  </a:lnTo>
                  <a:lnTo>
                    <a:pt x="1" y="23"/>
                  </a:lnTo>
                  <a:lnTo>
                    <a:pt x="0" y="28"/>
                  </a:lnTo>
                  <a:lnTo>
                    <a:pt x="0" y="33"/>
                  </a:lnTo>
                  <a:lnTo>
                    <a:pt x="3" y="38"/>
                  </a:lnTo>
                  <a:lnTo>
                    <a:pt x="7" y="41"/>
                  </a:lnTo>
                  <a:lnTo>
                    <a:pt x="14" y="44"/>
                  </a:lnTo>
                  <a:lnTo>
                    <a:pt x="16" y="41"/>
                  </a:lnTo>
                  <a:lnTo>
                    <a:pt x="11" y="39"/>
                  </a:lnTo>
                  <a:lnTo>
                    <a:pt x="7" y="35"/>
                  </a:lnTo>
                  <a:lnTo>
                    <a:pt x="5" y="32"/>
                  </a:lnTo>
                  <a:lnTo>
                    <a:pt x="5" y="28"/>
                  </a:lnTo>
                  <a:lnTo>
                    <a:pt x="6" y="23"/>
                  </a:lnTo>
                  <a:lnTo>
                    <a:pt x="8" y="18"/>
                  </a:lnTo>
                  <a:lnTo>
                    <a:pt x="10" y="12"/>
                  </a:lnTo>
                  <a:lnTo>
                    <a:pt x="13" y="7"/>
                  </a:lnTo>
                  <a:lnTo>
                    <a:pt x="16" y="2"/>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6" name="Freeform 46"/>
            <p:cNvSpPr>
              <a:spLocks/>
            </p:cNvSpPr>
            <p:nvPr/>
          </p:nvSpPr>
          <p:spPr bwMode="auto">
            <a:xfrm>
              <a:off x="3637" y="3535"/>
              <a:ext cx="34" cy="8"/>
            </a:xfrm>
            <a:custGeom>
              <a:avLst/>
              <a:gdLst>
                <a:gd name="T0" fmla="*/ 0 w 34"/>
                <a:gd name="T1" fmla="*/ 3 h 8"/>
                <a:gd name="T2" fmla="*/ 2 w 34"/>
                <a:gd name="T3" fmla="*/ 4 h 8"/>
                <a:gd name="T4" fmla="*/ 4 w 34"/>
                <a:gd name="T5" fmla="*/ 5 h 8"/>
                <a:gd name="T6" fmla="*/ 6 w 34"/>
                <a:gd name="T7" fmla="*/ 6 h 8"/>
                <a:gd name="T8" fmla="*/ 8 w 34"/>
                <a:gd name="T9" fmla="*/ 7 h 8"/>
                <a:gd name="T10" fmla="*/ 11 w 34"/>
                <a:gd name="T11" fmla="*/ 7 h 8"/>
                <a:gd name="T12" fmla="*/ 13 w 34"/>
                <a:gd name="T13" fmla="*/ 8 h 8"/>
                <a:gd name="T14" fmla="*/ 15 w 34"/>
                <a:gd name="T15" fmla="*/ 8 h 8"/>
                <a:gd name="T16" fmla="*/ 18 w 34"/>
                <a:gd name="T17" fmla="*/ 8 h 8"/>
                <a:gd name="T18" fmla="*/ 23 w 34"/>
                <a:gd name="T19" fmla="*/ 8 h 8"/>
                <a:gd name="T20" fmla="*/ 27 w 34"/>
                <a:gd name="T21" fmla="*/ 7 h 8"/>
                <a:gd name="T22" fmla="*/ 31 w 34"/>
                <a:gd name="T23" fmla="*/ 5 h 8"/>
                <a:gd name="T24" fmla="*/ 34 w 34"/>
                <a:gd name="T25" fmla="*/ 4 h 8"/>
                <a:gd name="T26" fmla="*/ 30 w 34"/>
                <a:gd name="T27" fmla="*/ 1 h 8"/>
                <a:gd name="T28" fmla="*/ 28 w 34"/>
                <a:gd name="T29" fmla="*/ 3 h 8"/>
                <a:gd name="T30" fmla="*/ 25 w 34"/>
                <a:gd name="T31" fmla="*/ 4 h 8"/>
                <a:gd name="T32" fmla="*/ 22 w 34"/>
                <a:gd name="T33" fmla="*/ 4 h 8"/>
                <a:gd name="T34" fmla="*/ 18 w 34"/>
                <a:gd name="T35" fmla="*/ 4 h 8"/>
                <a:gd name="T36" fmla="*/ 14 w 34"/>
                <a:gd name="T37" fmla="*/ 4 h 8"/>
                <a:gd name="T38" fmla="*/ 11 w 34"/>
                <a:gd name="T39" fmla="*/ 3 h 8"/>
                <a:gd name="T40" fmla="*/ 7 w 34"/>
                <a:gd name="T41" fmla="*/ 2 h 8"/>
                <a:gd name="T42" fmla="*/ 5 w 34"/>
                <a:gd name="T43" fmla="*/ 0 h 8"/>
                <a:gd name="T44" fmla="*/ 0 w 34"/>
                <a:gd name="T45"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 h="8">
                  <a:moveTo>
                    <a:pt x="0" y="3"/>
                  </a:moveTo>
                  <a:lnTo>
                    <a:pt x="2" y="4"/>
                  </a:lnTo>
                  <a:lnTo>
                    <a:pt x="4" y="5"/>
                  </a:lnTo>
                  <a:lnTo>
                    <a:pt x="6" y="6"/>
                  </a:lnTo>
                  <a:lnTo>
                    <a:pt x="8" y="7"/>
                  </a:lnTo>
                  <a:lnTo>
                    <a:pt x="11" y="7"/>
                  </a:lnTo>
                  <a:lnTo>
                    <a:pt x="13" y="8"/>
                  </a:lnTo>
                  <a:lnTo>
                    <a:pt x="15" y="8"/>
                  </a:lnTo>
                  <a:lnTo>
                    <a:pt x="18" y="8"/>
                  </a:lnTo>
                  <a:lnTo>
                    <a:pt x="23" y="8"/>
                  </a:lnTo>
                  <a:lnTo>
                    <a:pt x="27" y="7"/>
                  </a:lnTo>
                  <a:lnTo>
                    <a:pt x="31" y="5"/>
                  </a:lnTo>
                  <a:lnTo>
                    <a:pt x="34" y="4"/>
                  </a:lnTo>
                  <a:lnTo>
                    <a:pt x="30" y="1"/>
                  </a:lnTo>
                  <a:lnTo>
                    <a:pt x="28" y="3"/>
                  </a:lnTo>
                  <a:lnTo>
                    <a:pt x="25" y="4"/>
                  </a:lnTo>
                  <a:lnTo>
                    <a:pt x="22" y="4"/>
                  </a:lnTo>
                  <a:lnTo>
                    <a:pt x="18" y="4"/>
                  </a:lnTo>
                  <a:lnTo>
                    <a:pt x="14" y="4"/>
                  </a:lnTo>
                  <a:lnTo>
                    <a:pt x="11" y="3"/>
                  </a:lnTo>
                  <a:lnTo>
                    <a:pt x="7" y="2"/>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7" name="Freeform 47"/>
            <p:cNvSpPr>
              <a:spLocks/>
            </p:cNvSpPr>
            <p:nvPr/>
          </p:nvSpPr>
          <p:spPr bwMode="auto">
            <a:xfrm>
              <a:off x="3632" y="3468"/>
              <a:ext cx="25" cy="18"/>
            </a:xfrm>
            <a:custGeom>
              <a:avLst/>
              <a:gdLst>
                <a:gd name="T0" fmla="*/ 22 w 25"/>
                <a:gd name="T1" fmla="*/ 3 h 18"/>
                <a:gd name="T2" fmla="*/ 19 w 25"/>
                <a:gd name="T3" fmla="*/ 2 h 18"/>
                <a:gd name="T4" fmla="*/ 17 w 25"/>
                <a:gd name="T5" fmla="*/ 1 h 18"/>
                <a:gd name="T6" fmla="*/ 15 w 25"/>
                <a:gd name="T7" fmla="*/ 0 h 18"/>
                <a:gd name="T8" fmla="*/ 12 w 25"/>
                <a:gd name="T9" fmla="*/ 0 h 18"/>
                <a:gd name="T10" fmla="*/ 7 w 25"/>
                <a:gd name="T11" fmla="*/ 1 h 18"/>
                <a:gd name="T12" fmla="*/ 4 w 25"/>
                <a:gd name="T13" fmla="*/ 3 h 18"/>
                <a:gd name="T14" fmla="*/ 1 w 25"/>
                <a:gd name="T15" fmla="*/ 6 h 18"/>
                <a:gd name="T16" fmla="*/ 0 w 25"/>
                <a:gd name="T17" fmla="*/ 9 h 18"/>
                <a:gd name="T18" fmla="*/ 0 w 25"/>
                <a:gd name="T19" fmla="*/ 11 h 18"/>
                <a:gd name="T20" fmla="*/ 1 w 25"/>
                <a:gd name="T21" fmla="*/ 13 h 18"/>
                <a:gd name="T22" fmla="*/ 2 w 25"/>
                <a:gd name="T23" fmla="*/ 14 h 18"/>
                <a:gd name="T24" fmla="*/ 4 w 25"/>
                <a:gd name="T25" fmla="*/ 15 h 18"/>
                <a:gd name="T26" fmla="*/ 5 w 25"/>
                <a:gd name="T27" fmla="*/ 17 h 18"/>
                <a:gd name="T28" fmla="*/ 7 w 25"/>
                <a:gd name="T29" fmla="*/ 17 h 18"/>
                <a:gd name="T30" fmla="*/ 10 w 25"/>
                <a:gd name="T31" fmla="*/ 18 h 18"/>
                <a:gd name="T32" fmla="*/ 12 w 25"/>
                <a:gd name="T33" fmla="*/ 18 h 18"/>
                <a:gd name="T34" fmla="*/ 15 w 25"/>
                <a:gd name="T35" fmla="*/ 18 h 18"/>
                <a:gd name="T36" fmla="*/ 17 w 25"/>
                <a:gd name="T37" fmla="*/ 17 h 18"/>
                <a:gd name="T38" fmla="*/ 19 w 25"/>
                <a:gd name="T39" fmla="*/ 17 h 18"/>
                <a:gd name="T40" fmla="*/ 22 w 25"/>
                <a:gd name="T41" fmla="*/ 15 h 18"/>
                <a:gd name="T42" fmla="*/ 23 w 25"/>
                <a:gd name="T43" fmla="*/ 14 h 18"/>
                <a:gd name="T44" fmla="*/ 24 w 25"/>
                <a:gd name="T45" fmla="*/ 13 h 18"/>
                <a:gd name="T46" fmla="*/ 25 w 25"/>
                <a:gd name="T47" fmla="*/ 11 h 18"/>
                <a:gd name="T48" fmla="*/ 25 w 25"/>
                <a:gd name="T49" fmla="*/ 9 h 18"/>
                <a:gd name="T50" fmla="*/ 25 w 25"/>
                <a:gd name="T51" fmla="*/ 7 h 18"/>
                <a:gd name="T52" fmla="*/ 24 w 25"/>
                <a:gd name="T53" fmla="*/ 6 h 18"/>
                <a:gd name="T54" fmla="*/ 23 w 25"/>
                <a:gd name="T55" fmla="*/ 4 h 18"/>
                <a:gd name="T56" fmla="*/ 22 w 25"/>
                <a:gd name="T5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 h="18">
                  <a:moveTo>
                    <a:pt x="22" y="3"/>
                  </a:moveTo>
                  <a:lnTo>
                    <a:pt x="19" y="2"/>
                  </a:lnTo>
                  <a:lnTo>
                    <a:pt x="17" y="1"/>
                  </a:lnTo>
                  <a:lnTo>
                    <a:pt x="15" y="0"/>
                  </a:lnTo>
                  <a:lnTo>
                    <a:pt x="12" y="0"/>
                  </a:lnTo>
                  <a:lnTo>
                    <a:pt x="7" y="1"/>
                  </a:lnTo>
                  <a:lnTo>
                    <a:pt x="4" y="3"/>
                  </a:lnTo>
                  <a:lnTo>
                    <a:pt x="1" y="6"/>
                  </a:lnTo>
                  <a:lnTo>
                    <a:pt x="0" y="9"/>
                  </a:lnTo>
                  <a:lnTo>
                    <a:pt x="0" y="11"/>
                  </a:lnTo>
                  <a:lnTo>
                    <a:pt x="1" y="13"/>
                  </a:lnTo>
                  <a:lnTo>
                    <a:pt x="2" y="14"/>
                  </a:lnTo>
                  <a:lnTo>
                    <a:pt x="4" y="15"/>
                  </a:lnTo>
                  <a:lnTo>
                    <a:pt x="5" y="17"/>
                  </a:lnTo>
                  <a:lnTo>
                    <a:pt x="7" y="17"/>
                  </a:lnTo>
                  <a:lnTo>
                    <a:pt x="10" y="18"/>
                  </a:lnTo>
                  <a:lnTo>
                    <a:pt x="12" y="18"/>
                  </a:lnTo>
                  <a:lnTo>
                    <a:pt x="15" y="18"/>
                  </a:lnTo>
                  <a:lnTo>
                    <a:pt x="17" y="17"/>
                  </a:lnTo>
                  <a:lnTo>
                    <a:pt x="19" y="17"/>
                  </a:lnTo>
                  <a:lnTo>
                    <a:pt x="22" y="15"/>
                  </a:lnTo>
                  <a:lnTo>
                    <a:pt x="23" y="14"/>
                  </a:lnTo>
                  <a:lnTo>
                    <a:pt x="24" y="13"/>
                  </a:lnTo>
                  <a:lnTo>
                    <a:pt x="25" y="11"/>
                  </a:lnTo>
                  <a:lnTo>
                    <a:pt x="25" y="9"/>
                  </a:lnTo>
                  <a:lnTo>
                    <a:pt x="25" y="7"/>
                  </a:lnTo>
                  <a:lnTo>
                    <a:pt x="24" y="6"/>
                  </a:lnTo>
                  <a:lnTo>
                    <a:pt x="23" y="4"/>
                  </a:lnTo>
                  <a:lnTo>
                    <a:pt x="2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8" name="Freeform 48"/>
            <p:cNvSpPr>
              <a:spLocks/>
            </p:cNvSpPr>
            <p:nvPr/>
          </p:nvSpPr>
          <p:spPr bwMode="auto">
            <a:xfrm>
              <a:off x="3637" y="3472"/>
              <a:ext cx="15" cy="10"/>
            </a:xfrm>
            <a:custGeom>
              <a:avLst/>
              <a:gdLst>
                <a:gd name="T0" fmla="*/ 7 w 15"/>
                <a:gd name="T1" fmla="*/ 10 h 10"/>
                <a:gd name="T2" fmla="*/ 6 w 15"/>
                <a:gd name="T3" fmla="*/ 10 h 10"/>
                <a:gd name="T4" fmla="*/ 5 w 15"/>
                <a:gd name="T5" fmla="*/ 10 h 10"/>
                <a:gd name="T6" fmla="*/ 4 w 15"/>
                <a:gd name="T7" fmla="*/ 9 h 10"/>
                <a:gd name="T8" fmla="*/ 2 w 15"/>
                <a:gd name="T9" fmla="*/ 9 h 10"/>
                <a:gd name="T10" fmla="*/ 1 w 15"/>
                <a:gd name="T11" fmla="*/ 8 h 10"/>
                <a:gd name="T12" fmla="*/ 1 w 15"/>
                <a:gd name="T13" fmla="*/ 7 h 10"/>
                <a:gd name="T14" fmla="*/ 0 w 15"/>
                <a:gd name="T15" fmla="*/ 6 h 10"/>
                <a:gd name="T16" fmla="*/ 0 w 15"/>
                <a:gd name="T17" fmla="*/ 5 h 10"/>
                <a:gd name="T18" fmla="*/ 0 w 15"/>
                <a:gd name="T19" fmla="*/ 4 h 10"/>
                <a:gd name="T20" fmla="*/ 1 w 15"/>
                <a:gd name="T21" fmla="*/ 3 h 10"/>
                <a:gd name="T22" fmla="*/ 1 w 15"/>
                <a:gd name="T23" fmla="*/ 2 h 10"/>
                <a:gd name="T24" fmla="*/ 2 w 15"/>
                <a:gd name="T25" fmla="*/ 1 h 10"/>
                <a:gd name="T26" fmla="*/ 4 w 15"/>
                <a:gd name="T27" fmla="*/ 1 h 10"/>
                <a:gd name="T28" fmla="*/ 5 w 15"/>
                <a:gd name="T29" fmla="*/ 0 h 10"/>
                <a:gd name="T30" fmla="*/ 6 w 15"/>
                <a:gd name="T31" fmla="*/ 0 h 10"/>
                <a:gd name="T32" fmla="*/ 7 w 15"/>
                <a:gd name="T33" fmla="*/ 0 h 10"/>
                <a:gd name="T34" fmla="*/ 9 w 15"/>
                <a:gd name="T35" fmla="*/ 0 h 10"/>
                <a:gd name="T36" fmla="*/ 10 w 15"/>
                <a:gd name="T37" fmla="*/ 0 h 10"/>
                <a:gd name="T38" fmla="*/ 12 w 15"/>
                <a:gd name="T39" fmla="*/ 1 h 10"/>
                <a:gd name="T40" fmla="*/ 13 w 15"/>
                <a:gd name="T41" fmla="*/ 1 h 10"/>
                <a:gd name="T42" fmla="*/ 14 w 15"/>
                <a:gd name="T43" fmla="*/ 2 h 10"/>
                <a:gd name="T44" fmla="*/ 14 w 15"/>
                <a:gd name="T45" fmla="*/ 3 h 10"/>
                <a:gd name="T46" fmla="*/ 15 w 15"/>
                <a:gd name="T47" fmla="*/ 4 h 10"/>
                <a:gd name="T48" fmla="*/ 15 w 15"/>
                <a:gd name="T49" fmla="*/ 5 h 10"/>
                <a:gd name="T50" fmla="*/ 14 w 15"/>
                <a:gd name="T51" fmla="*/ 7 h 10"/>
                <a:gd name="T52" fmla="*/ 13 w 15"/>
                <a:gd name="T53" fmla="*/ 9 h 10"/>
                <a:gd name="T54" fmla="*/ 11 w 15"/>
                <a:gd name="T55" fmla="*/ 10 h 10"/>
                <a:gd name="T56" fmla="*/ 7 w 15"/>
                <a:gd name="T5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 h="10">
                  <a:moveTo>
                    <a:pt x="7" y="10"/>
                  </a:moveTo>
                  <a:lnTo>
                    <a:pt x="6" y="10"/>
                  </a:lnTo>
                  <a:lnTo>
                    <a:pt x="5" y="10"/>
                  </a:lnTo>
                  <a:lnTo>
                    <a:pt x="4" y="9"/>
                  </a:lnTo>
                  <a:lnTo>
                    <a:pt x="2" y="9"/>
                  </a:lnTo>
                  <a:lnTo>
                    <a:pt x="1" y="8"/>
                  </a:lnTo>
                  <a:lnTo>
                    <a:pt x="1" y="7"/>
                  </a:lnTo>
                  <a:lnTo>
                    <a:pt x="0" y="6"/>
                  </a:lnTo>
                  <a:lnTo>
                    <a:pt x="0" y="5"/>
                  </a:lnTo>
                  <a:lnTo>
                    <a:pt x="0" y="4"/>
                  </a:lnTo>
                  <a:lnTo>
                    <a:pt x="1" y="3"/>
                  </a:lnTo>
                  <a:lnTo>
                    <a:pt x="1" y="2"/>
                  </a:lnTo>
                  <a:lnTo>
                    <a:pt x="2" y="1"/>
                  </a:lnTo>
                  <a:lnTo>
                    <a:pt x="4" y="1"/>
                  </a:lnTo>
                  <a:lnTo>
                    <a:pt x="5" y="0"/>
                  </a:lnTo>
                  <a:lnTo>
                    <a:pt x="6" y="0"/>
                  </a:lnTo>
                  <a:lnTo>
                    <a:pt x="7" y="0"/>
                  </a:lnTo>
                  <a:lnTo>
                    <a:pt x="9" y="0"/>
                  </a:lnTo>
                  <a:lnTo>
                    <a:pt x="10" y="0"/>
                  </a:lnTo>
                  <a:lnTo>
                    <a:pt x="12" y="1"/>
                  </a:lnTo>
                  <a:lnTo>
                    <a:pt x="13" y="1"/>
                  </a:lnTo>
                  <a:lnTo>
                    <a:pt x="14" y="2"/>
                  </a:lnTo>
                  <a:lnTo>
                    <a:pt x="14" y="3"/>
                  </a:lnTo>
                  <a:lnTo>
                    <a:pt x="15" y="4"/>
                  </a:lnTo>
                  <a:lnTo>
                    <a:pt x="15" y="5"/>
                  </a:lnTo>
                  <a:lnTo>
                    <a:pt x="14" y="7"/>
                  </a:lnTo>
                  <a:lnTo>
                    <a:pt x="13" y="9"/>
                  </a:lnTo>
                  <a:lnTo>
                    <a:pt x="11" y="10"/>
                  </a:lnTo>
                  <a:lnTo>
                    <a:pt x="7"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9" name="Freeform 49"/>
            <p:cNvSpPr>
              <a:spLocks/>
            </p:cNvSpPr>
            <p:nvPr/>
          </p:nvSpPr>
          <p:spPr bwMode="auto">
            <a:xfrm>
              <a:off x="3655" y="3469"/>
              <a:ext cx="25" cy="17"/>
            </a:xfrm>
            <a:custGeom>
              <a:avLst/>
              <a:gdLst>
                <a:gd name="T0" fmla="*/ 21 w 25"/>
                <a:gd name="T1" fmla="*/ 2 h 17"/>
                <a:gd name="T2" fmla="*/ 19 w 25"/>
                <a:gd name="T3" fmla="*/ 1 h 17"/>
                <a:gd name="T4" fmla="*/ 17 w 25"/>
                <a:gd name="T5" fmla="*/ 0 h 17"/>
                <a:gd name="T6" fmla="*/ 14 w 25"/>
                <a:gd name="T7" fmla="*/ 0 h 17"/>
                <a:gd name="T8" fmla="*/ 12 w 25"/>
                <a:gd name="T9" fmla="*/ 0 h 17"/>
                <a:gd name="T10" fmla="*/ 7 w 25"/>
                <a:gd name="T11" fmla="*/ 0 h 17"/>
                <a:gd name="T12" fmla="*/ 3 w 25"/>
                <a:gd name="T13" fmla="*/ 2 h 17"/>
                <a:gd name="T14" fmla="*/ 1 w 25"/>
                <a:gd name="T15" fmla="*/ 5 h 17"/>
                <a:gd name="T16" fmla="*/ 0 w 25"/>
                <a:gd name="T17" fmla="*/ 8 h 17"/>
                <a:gd name="T18" fmla="*/ 0 w 25"/>
                <a:gd name="T19" fmla="*/ 10 h 17"/>
                <a:gd name="T20" fmla="*/ 1 w 25"/>
                <a:gd name="T21" fmla="*/ 12 h 17"/>
                <a:gd name="T22" fmla="*/ 2 w 25"/>
                <a:gd name="T23" fmla="*/ 13 h 17"/>
                <a:gd name="T24" fmla="*/ 3 w 25"/>
                <a:gd name="T25" fmla="*/ 14 h 17"/>
                <a:gd name="T26" fmla="*/ 5 w 25"/>
                <a:gd name="T27" fmla="*/ 16 h 17"/>
                <a:gd name="T28" fmla="*/ 7 w 25"/>
                <a:gd name="T29" fmla="*/ 16 h 17"/>
                <a:gd name="T30" fmla="*/ 10 w 25"/>
                <a:gd name="T31" fmla="*/ 17 h 17"/>
                <a:gd name="T32" fmla="*/ 12 w 25"/>
                <a:gd name="T33" fmla="*/ 17 h 17"/>
                <a:gd name="T34" fmla="*/ 14 w 25"/>
                <a:gd name="T35" fmla="*/ 17 h 17"/>
                <a:gd name="T36" fmla="*/ 17 w 25"/>
                <a:gd name="T37" fmla="*/ 16 h 17"/>
                <a:gd name="T38" fmla="*/ 19 w 25"/>
                <a:gd name="T39" fmla="*/ 16 h 17"/>
                <a:gd name="T40" fmla="*/ 21 w 25"/>
                <a:gd name="T41" fmla="*/ 14 h 17"/>
                <a:gd name="T42" fmla="*/ 22 w 25"/>
                <a:gd name="T43" fmla="*/ 13 h 17"/>
                <a:gd name="T44" fmla="*/ 24 w 25"/>
                <a:gd name="T45" fmla="*/ 12 h 17"/>
                <a:gd name="T46" fmla="*/ 25 w 25"/>
                <a:gd name="T47" fmla="*/ 10 h 17"/>
                <a:gd name="T48" fmla="*/ 25 w 25"/>
                <a:gd name="T49" fmla="*/ 8 h 17"/>
                <a:gd name="T50" fmla="*/ 25 w 25"/>
                <a:gd name="T51" fmla="*/ 7 h 17"/>
                <a:gd name="T52" fmla="*/ 24 w 25"/>
                <a:gd name="T53" fmla="*/ 5 h 17"/>
                <a:gd name="T54" fmla="*/ 22 w 25"/>
                <a:gd name="T55" fmla="*/ 3 h 17"/>
                <a:gd name="T56" fmla="*/ 21 w 25"/>
                <a:gd name="T5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 h="17">
                  <a:moveTo>
                    <a:pt x="21" y="2"/>
                  </a:moveTo>
                  <a:lnTo>
                    <a:pt x="19" y="1"/>
                  </a:lnTo>
                  <a:lnTo>
                    <a:pt x="17" y="0"/>
                  </a:lnTo>
                  <a:lnTo>
                    <a:pt x="14" y="0"/>
                  </a:lnTo>
                  <a:lnTo>
                    <a:pt x="12" y="0"/>
                  </a:lnTo>
                  <a:lnTo>
                    <a:pt x="7" y="0"/>
                  </a:lnTo>
                  <a:lnTo>
                    <a:pt x="3" y="2"/>
                  </a:lnTo>
                  <a:lnTo>
                    <a:pt x="1" y="5"/>
                  </a:lnTo>
                  <a:lnTo>
                    <a:pt x="0" y="8"/>
                  </a:lnTo>
                  <a:lnTo>
                    <a:pt x="0" y="10"/>
                  </a:lnTo>
                  <a:lnTo>
                    <a:pt x="1" y="12"/>
                  </a:lnTo>
                  <a:lnTo>
                    <a:pt x="2" y="13"/>
                  </a:lnTo>
                  <a:lnTo>
                    <a:pt x="3" y="14"/>
                  </a:lnTo>
                  <a:lnTo>
                    <a:pt x="5" y="16"/>
                  </a:lnTo>
                  <a:lnTo>
                    <a:pt x="7" y="16"/>
                  </a:lnTo>
                  <a:lnTo>
                    <a:pt x="10" y="17"/>
                  </a:lnTo>
                  <a:lnTo>
                    <a:pt x="12" y="17"/>
                  </a:lnTo>
                  <a:lnTo>
                    <a:pt x="14" y="17"/>
                  </a:lnTo>
                  <a:lnTo>
                    <a:pt x="17" y="16"/>
                  </a:lnTo>
                  <a:lnTo>
                    <a:pt x="19" y="16"/>
                  </a:lnTo>
                  <a:lnTo>
                    <a:pt x="21" y="14"/>
                  </a:lnTo>
                  <a:lnTo>
                    <a:pt x="22" y="13"/>
                  </a:lnTo>
                  <a:lnTo>
                    <a:pt x="24" y="12"/>
                  </a:lnTo>
                  <a:lnTo>
                    <a:pt x="25" y="10"/>
                  </a:lnTo>
                  <a:lnTo>
                    <a:pt x="25" y="8"/>
                  </a:lnTo>
                  <a:lnTo>
                    <a:pt x="25" y="7"/>
                  </a:lnTo>
                  <a:lnTo>
                    <a:pt x="24" y="5"/>
                  </a:lnTo>
                  <a:lnTo>
                    <a:pt x="22" y="3"/>
                  </a:lnTo>
                  <a:lnTo>
                    <a:pt x="2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20" name="Freeform 50"/>
            <p:cNvSpPr>
              <a:spLocks/>
            </p:cNvSpPr>
            <p:nvPr/>
          </p:nvSpPr>
          <p:spPr bwMode="auto">
            <a:xfrm>
              <a:off x="3660" y="3472"/>
              <a:ext cx="15" cy="10"/>
            </a:xfrm>
            <a:custGeom>
              <a:avLst/>
              <a:gdLst>
                <a:gd name="T0" fmla="*/ 7 w 15"/>
                <a:gd name="T1" fmla="*/ 10 h 10"/>
                <a:gd name="T2" fmla="*/ 6 w 15"/>
                <a:gd name="T3" fmla="*/ 10 h 10"/>
                <a:gd name="T4" fmla="*/ 4 w 15"/>
                <a:gd name="T5" fmla="*/ 10 h 10"/>
                <a:gd name="T6" fmla="*/ 3 w 15"/>
                <a:gd name="T7" fmla="*/ 10 h 10"/>
                <a:gd name="T8" fmla="*/ 2 w 15"/>
                <a:gd name="T9" fmla="*/ 9 h 10"/>
                <a:gd name="T10" fmla="*/ 1 w 15"/>
                <a:gd name="T11" fmla="*/ 8 h 10"/>
                <a:gd name="T12" fmla="*/ 1 w 15"/>
                <a:gd name="T13" fmla="*/ 7 h 10"/>
                <a:gd name="T14" fmla="*/ 0 w 15"/>
                <a:gd name="T15" fmla="*/ 6 h 10"/>
                <a:gd name="T16" fmla="*/ 0 w 15"/>
                <a:gd name="T17" fmla="*/ 5 h 10"/>
                <a:gd name="T18" fmla="*/ 0 w 15"/>
                <a:gd name="T19" fmla="*/ 4 h 10"/>
                <a:gd name="T20" fmla="*/ 1 w 15"/>
                <a:gd name="T21" fmla="*/ 3 h 10"/>
                <a:gd name="T22" fmla="*/ 1 w 15"/>
                <a:gd name="T23" fmla="*/ 2 h 10"/>
                <a:gd name="T24" fmla="*/ 2 w 15"/>
                <a:gd name="T25" fmla="*/ 1 h 10"/>
                <a:gd name="T26" fmla="*/ 3 w 15"/>
                <a:gd name="T27" fmla="*/ 1 h 10"/>
                <a:gd name="T28" fmla="*/ 4 w 15"/>
                <a:gd name="T29" fmla="*/ 0 h 10"/>
                <a:gd name="T30" fmla="*/ 6 w 15"/>
                <a:gd name="T31" fmla="*/ 0 h 10"/>
                <a:gd name="T32" fmla="*/ 7 w 15"/>
                <a:gd name="T33" fmla="*/ 0 h 10"/>
                <a:gd name="T34" fmla="*/ 9 w 15"/>
                <a:gd name="T35" fmla="*/ 0 h 10"/>
                <a:gd name="T36" fmla="*/ 10 w 15"/>
                <a:gd name="T37" fmla="*/ 0 h 10"/>
                <a:gd name="T38" fmla="*/ 11 w 15"/>
                <a:gd name="T39" fmla="*/ 1 h 10"/>
                <a:gd name="T40" fmla="*/ 12 w 15"/>
                <a:gd name="T41" fmla="*/ 1 h 10"/>
                <a:gd name="T42" fmla="*/ 13 w 15"/>
                <a:gd name="T43" fmla="*/ 2 h 10"/>
                <a:gd name="T44" fmla="*/ 14 w 15"/>
                <a:gd name="T45" fmla="*/ 3 h 10"/>
                <a:gd name="T46" fmla="*/ 15 w 15"/>
                <a:gd name="T47" fmla="*/ 4 h 10"/>
                <a:gd name="T48" fmla="*/ 15 w 15"/>
                <a:gd name="T49" fmla="*/ 5 h 10"/>
                <a:gd name="T50" fmla="*/ 14 w 15"/>
                <a:gd name="T51" fmla="*/ 8 h 10"/>
                <a:gd name="T52" fmla="*/ 13 w 15"/>
                <a:gd name="T53" fmla="*/ 9 h 10"/>
                <a:gd name="T54" fmla="*/ 10 w 15"/>
                <a:gd name="T55" fmla="*/ 10 h 10"/>
                <a:gd name="T56" fmla="*/ 7 w 15"/>
                <a:gd name="T5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 h="10">
                  <a:moveTo>
                    <a:pt x="7" y="10"/>
                  </a:moveTo>
                  <a:lnTo>
                    <a:pt x="6" y="10"/>
                  </a:lnTo>
                  <a:lnTo>
                    <a:pt x="4" y="10"/>
                  </a:lnTo>
                  <a:lnTo>
                    <a:pt x="3" y="10"/>
                  </a:lnTo>
                  <a:lnTo>
                    <a:pt x="2" y="9"/>
                  </a:lnTo>
                  <a:lnTo>
                    <a:pt x="1" y="8"/>
                  </a:lnTo>
                  <a:lnTo>
                    <a:pt x="1" y="7"/>
                  </a:lnTo>
                  <a:lnTo>
                    <a:pt x="0" y="6"/>
                  </a:lnTo>
                  <a:lnTo>
                    <a:pt x="0" y="5"/>
                  </a:lnTo>
                  <a:lnTo>
                    <a:pt x="0" y="4"/>
                  </a:lnTo>
                  <a:lnTo>
                    <a:pt x="1" y="3"/>
                  </a:lnTo>
                  <a:lnTo>
                    <a:pt x="1" y="2"/>
                  </a:lnTo>
                  <a:lnTo>
                    <a:pt x="2" y="1"/>
                  </a:lnTo>
                  <a:lnTo>
                    <a:pt x="3" y="1"/>
                  </a:lnTo>
                  <a:lnTo>
                    <a:pt x="4" y="0"/>
                  </a:lnTo>
                  <a:lnTo>
                    <a:pt x="6" y="0"/>
                  </a:lnTo>
                  <a:lnTo>
                    <a:pt x="7" y="0"/>
                  </a:lnTo>
                  <a:lnTo>
                    <a:pt x="9" y="0"/>
                  </a:lnTo>
                  <a:lnTo>
                    <a:pt x="10" y="0"/>
                  </a:lnTo>
                  <a:lnTo>
                    <a:pt x="11" y="1"/>
                  </a:lnTo>
                  <a:lnTo>
                    <a:pt x="12" y="1"/>
                  </a:lnTo>
                  <a:lnTo>
                    <a:pt x="13" y="2"/>
                  </a:lnTo>
                  <a:lnTo>
                    <a:pt x="14" y="3"/>
                  </a:lnTo>
                  <a:lnTo>
                    <a:pt x="15" y="4"/>
                  </a:lnTo>
                  <a:lnTo>
                    <a:pt x="15" y="5"/>
                  </a:lnTo>
                  <a:lnTo>
                    <a:pt x="14" y="8"/>
                  </a:lnTo>
                  <a:lnTo>
                    <a:pt x="13" y="9"/>
                  </a:lnTo>
                  <a:lnTo>
                    <a:pt x="10" y="10"/>
                  </a:lnTo>
                  <a:lnTo>
                    <a:pt x="7"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21" name="Freeform 51"/>
            <p:cNvSpPr>
              <a:spLocks/>
            </p:cNvSpPr>
            <p:nvPr/>
          </p:nvSpPr>
          <p:spPr bwMode="auto">
            <a:xfrm>
              <a:off x="3549" y="3812"/>
              <a:ext cx="182" cy="233"/>
            </a:xfrm>
            <a:custGeom>
              <a:avLst/>
              <a:gdLst>
                <a:gd name="T0" fmla="*/ 180 w 182"/>
                <a:gd name="T1" fmla="*/ 82 h 233"/>
                <a:gd name="T2" fmla="*/ 179 w 182"/>
                <a:gd name="T3" fmla="*/ 30 h 233"/>
                <a:gd name="T4" fmla="*/ 172 w 182"/>
                <a:gd name="T5" fmla="*/ 0 h 233"/>
                <a:gd name="T6" fmla="*/ 174 w 182"/>
                <a:gd name="T7" fmla="*/ 20 h 233"/>
                <a:gd name="T8" fmla="*/ 174 w 182"/>
                <a:gd name="T9" fmla="*/ 66 h 233"/>
                <a:gd name="T10" fmla="*/ 177 w 182"/>
                <a:gd name="T11" fmla="*/ 113 h 233"/>
                <a:gd name="T12" fmla="*/ 175 w 182"/>
                <a:gd name="T13" fmla="*/ 205 h 233"/>
                <a:gd name="T14" fmla="*/ 171 w 182"/>
                <a:gd name="T15" fmla="*/ 229 h 233"/>
                <a:gd name="T16" fmla="*/ 167 w 182"/>
                <a:gd name="T17" fmla="*/ 229 h 233"/>
                <a:gd name="T18" fmla="*/ 161 w 182"/>
                <a:gd name="T19" fmla="*/ 229 h 233"/>
                <a:gd name="T20" fmla="*/ 161 w 182"/>
                <a:gd name="T21" fmla="*/ 216 h 233"/>
                <a:gd name="T22" fmla="*/ 159 w 182"/>
                <a:gd name="T23" fmla="*/ 91 h 233"/>
                <a:gd name="T24" fmla="*/ 149 w 182"/>
                <a:gd name="T25" fmla="*/ 51 h 233"/>
                <a:gd name="T26" fmla="*/ 133 w 182"/>
                <a:gd name="T27" fmla="*/ 47 h 233"/>
                <a:gd name="T28" fmla="*/ 110 w 182"/>
                <a:gd name="T29" fmla="*/ 45 h 233"/>
                <a:gd name="T30" fmla="*/ 86 w 182"/>
                <a:gd name="T31" fmla="*/ 45 h 233"/>
                <a:gd name="T32" fmla="*/ 63 w 182"/>
                <a:gd name="T33" fmla="*/ 48 h 233"/>
                <a:gd name="T34" fmla="*/ 49 w 182"/>
                <a:gd name="T35" fmla="*/ 52 h 233"/>
                <a:gd name="T36" fmla="*/ 43 w 182"/>
                <a:gd name="T37" fmla="*/ 61 h 233"/>
                <a:gd name="T38" fmla="*/ 43 w 182"/>
                <a:gd name="T39" fmla="*/ 67 h 233"/>
                <a:gd name="T40" fmla="*/ 39 w 182"/>
                <a:gd name="T41" fmla="*/ 96 h 233"/>
                <a:gd name="T42" fmla="*/ 40 w 182"/>
                <a:gd name="T43" fmla="*/ 224 h 233"/>
                <a:gd name="T44" fmla="*/ 33 w 182"/>
                <a:gd name="T45" fmla="*/ 225 h 233"/>
                <a:gd name="T46" fmla="*/ 31 w 182"/>
                <a:gd name="T47" fmla="*/ 225 h 233"/>
                <a:gd name="T48" fmla="*/ 27 w 182"/>
                <a:gd name="T49" fmla="*/ 209 h 233"/>
                <a:gd name="T50" fmla="*/ 19 w 182"/>
                <a:gd name="T51" fmla="*/ 112 h 233"/>
                <a:gd name="T52" fmla="*/ 15 w 182"/>
                <a:gd name="T53" fmla="*/ 62 h 233"/>
                <a:gd name="T54" fmla="*/ 12 w 182"/>
                <a:gd name="T55" fmla="*/ 42 h 233"/>
                <a:gd name="T56" fmla="*/ 8 w 182"/>
                <a:gd name="T57" fmla="*/ 26 h 233"/>
                <a:gd name="T58" fmla="*/ 5 w 182"/>
                <a:gd name="T59" fmla="*/ 6 h 233"/>
                <a:gd name="T60" fmla="*/ 1 w 182"/>
                <a:gd name="T61" fmla="*/ 20 h 233"/>
                <a:gd name="T62" fmla="*/ 6 w 182"/>
                <a:gd name="T63" fmla="*/ 38 h 233"/>
                <a:gd name="T64" fmla="*/ 9 w 182"/>
                <a:gd name="T65" fmla="*/ 52 h 233"/>
                <a:gd name="T66" fmla="*/ 13 w 182"/>
                <a:gd name="T67" fmla="*/ 93 h 233"/>
                <a:gd name="T68" fmla="*/ 19 w 182"/>
                <a:gd name="T69" fmla="*/ 185 h 233"/>
                <a:gd name="T70" fmla="*/ 27 w 182"/>
                <a:gd name="T71" fmla="*/ 229 h 233"/>
                <a:gd name="T72" fmla="*/ 32 w 182"/>
                <a:gd name="T73" fmla="*/ 229 h 233"/>
                <a:gd name="T74" fmla="*/ 40 w 182"/>
                <a:gd name="T75" fmla="*/ 228 h 233"/>
                <a:gd name="T76" fmla="*/ 46 w 182"/>
                <a:gd name="T77" fmla="*/ 225 h 233"/>
                <a:gd name="T78" fmla="*/ 45 w 182"/>
                <a:gd name="T79" fmla="*/ 97 h 233"/>
                <a:gd name="T80" fmla="*/ 48 w 182"/>
                <a:gd name="T81" fmla="*/ 68 h 233"/>
                <a:gd name="T82" fmla="*/ 48 w 182"/>
                <a:gd name="T83" fmla="*/ 62 h 233"/>
                <a:gd name="T84" fmla="*/ 52 w 182"/>
                <a:gd name="T85" fmla="*/ 55 h 233"/>
                <a:gd name="T86" fmla="*/ 65 w 182"/>
                <a:gd name="T87" fmla="*/ 51 h 233"/>
                <a:gd name="T88" fmla="*/ 86 w 182"/>
                <a:gd name="T89" fmla="*/ 49 h 233"/>
                <a:gd name="T90" fmla="*/ 109 w 182"/>
                <a:gd name="T91" fmla="*/ 49 h 233"/>
                <a:gd name="T92" fmla="*/ 131 w 182"/>
                <a:gd name="T93" fmla="*/ 51 h 233"/>
                <a:gd name="T94" fmla="*/ 146 w 182"/>
                <a:gd name="T95" fmla="*/ 53 h 233"/>
                <a:gd name="T96" fmla="*/ 155 w 182"/>
                <a:gd name="T97" fmla="*/ 121 h 233"/>
                <a:gd name="T98" fmla="*/ 156 w 182"/>
                <a:gd name="T99" fmla="*/ 225 h 233"/>
                <a:gd name="T100" fmla="*/ 157 w 182"/>
                <a:gd name="T101" fmla="*/ 231 h 233"/>
                <a:gd name="T102" fmla="*/ 162 w 182"/>
                <a:gd name="T103" fmla="*/ 232 h 233"/>
                <a:gd name="T104" fmla="*/ 168 w 182"/>
                <a:gd name="T105" fmla="*/ 232 h 233"/>
                <a:gd name="T106" fmla="*/ 174 w 182"/>
                <a:gd name="T107" fmla="*/ 233 h 233"/>
                <a:gd name="T108" fmla="*/ 180 w 182"/>
                <a:gd name="T109" fmla="*/ 232 h 233"/>
                <a:gd name="T110" fmla="*/ 182 w 182"/>
                <a:gd name="T111" fmla="*/ 131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2" h="233">
                  <a:moveTo>
                    <a:pt x="182" y="113"/>
                  </a:moveTo>
                  <a:lnTo>
                    <a:pt x="181" y="97"/>
                  </a:lnTo>
                  <a:lnTo>
                    <a:pt x="180" y="82"/>
                  </a:lnTo>
                  <a:lnTo>
                    <a:pt x="180" y="66"/>
                  </a:lnTo>
                  <a:lnTo>
                    <a:pt x="180" y="51"/>
                  </a:lnTo>
                  <a:lnTo>
                    <a:pt x="179" y="30"/>
                  </a:lnTo>
                  <a:lnTo>
                    <a:pt x="178" y="15"/>
                  </a:lnTo>
                  <a:lnTo>
                    <a:pt x="176" y="5"/>
                  </a:lnTo>
                  <a:lnTo>
                    <a:pt x="172" y="0"/>
                  </a:lnTo>
                  <a:lnTo>
                    <a:pt x="169" y="3"/>
                  </a:lnTo>
                  <a:lnTo>
                    <a:pt x="172" y="8"/>
                  </a:lnTo>
                  <a:lnTo>
                    <a:pt x="174" y="20"/>
                  </a:lnTo>
                  <a:lnTo>
                    <a:pt x="174" y="35"/>
                  </a:lnTo>
                  <a:lnTo>
                    <a:pt x="174" y="51"/>
                  </a:lnTo>
                  <a:lnTo>
                    <a:pt x="174" y="66"/>
                  </a:lnTo>
                  <a:lnTo>
                    <a:pt x="175" y="82"/>
                  </a:lnTo>
                  <a:lnTo>
                    <a:pt x="175" y="98"/>
                  </a:lnTo>
                  <a:lnTo>
                    <a:pt x="177" y="113"/>
                  </a:lnTo>
                  <a:lnTo>
                    <a:pt x="177" y="129"/>
                  </a:lnTo>
                  <a:lnTo>
                    <a:pt x="176" y="166"/>
                  </a:lnTo>
                  <a:lnTo>
                    <a:pt x="175" y="205"/>
                  </a:lnTo>
                  <a:lnTo>
                    <a:pt x="175" y="229"/>
                  </a:lnTo>
                  <a:lnTo>
                    <a:pt x="172" y="229"/>
                  </a:lnTo>
                  <a:lnTo>
                    <a:pt x="171" y="229"/>
                  </a:lnTo>
                  <a:lnTo>
                    <a:pt x="169" y="229"/>
                  </a:lnTo>
                  <a:lnTo>
                    <a:pt x="168" y="229"/>
                  </a:lnTo>
                  <a:lnTo>
                    <a:pt x="167" y="229"/>
                  </a:lnTo>
                  <a:lnTo>
                    <a:pt x="165" y="229"/>
                  </a:lnTo>
                  <a:lnTo>
                    <a:pt x="163" y="229"/>
                  </a:lnTo>
                  <a:lnTo>
                    <a:pt x="161" y="229"/>
                  </a:lnTo>
                  <a:lnTo>
                    <a:pt x="161" y="226"/>
                  </a:lnTo>
                  <a:lnTo>
                    <a:pt x="161" y="222"/>
                  </a:lnTo>
                  <a:lnTo>
                    <a:pt x="161" y="216"/>
                  </a:lnTo>
                  <a:lnTo>
                    <a:pt x="161" y="210"/>
                  </a:lnTo>
                  <a:lnTo>
                    <a:pt x="161" y="140"/>
                  </a:lnTo>
                  <a:lnTo>
                    <a:pt x="159" y="91"/>
                  </a:lnTo>
                  <a:lnTo>
                    <a:pt x="157" y="63"/>
                  </a:lnTo>
                  <a:lnTo>
                    <a:pt x="152" y="52"/>
                  </a:lnTo>
                  <a:lnTo>
                    <a:pt x="149" y="51"/>
                  </a:lnTo>
                  <a:lnTo>
                    <a:pt x="145" y="49"/>
                  </a:lnTo>
                  <a:lnTo>
                    <a:pt x="139" y="48"/>
                  </a:lnTo>
                  <a:lnTo>
                    <a:pt x="133" y="47"/>
                  </a:lnTo>
                  <a:lnTo>
                    <a:pt x="126" y="46"/>
                  </a:lnTo>
                  <a:lnTo>
                    <a:pt x="118" y="46"/>
                  </a:lnTo>
                  <a:lnTo>
                    <a:pt x="110" y="45"/>
                  </a:lnTo>
                  <a:lnTo>
                    <a:pt x="102" y="45"/>
                  </a:lnTo>
                  <a:lnTo>
                    <a:pt x="94" y="45"/>
                  </a:lnTo>
                  <a:lnTo>
                    <a:pt x="86" y="45"/>
                  </a:lnTo>
                  <a:lnTo>
                    <a:pt x="77" y="46"/>
                  </a:lnTo>
                  <a:lnTo>
                    <a:pt x="70" y="47"/>
                  </a:lnTo>
                  <a:lnTo>
                    <a:pt x="63" y="48"/>
                  </a:lnTo>
                  <a:lnTo>
                    <a:pt x="58" y="49"/>
                  </a:lnTo>
                  <a:lnTo>
                    <a:pt x="53" y="50"/>
                  </a:lnTo>
                  <a:lnTo>
                    <a:pt x="49" y="52"/>
                  </a:lnTo>
                  <a:lnTo>
                    <a:pt x="45" y="55"/>
                  </a:lnTo>
                  <a:lnTo>
                    <a:pt x="44" y="58"/>
                  </a:lnTo>
                  <a:lnTo>
                    <a:pt x="43" y="61"/>
                  </a:lnTo>
                  <a:lnTo>
                    <a:pt x="43" y="65"/>
                  </a:lnTo>
                  <a:lnTo>
                    <a:pt x="43" y="66"/>
                  </a:lnTo>
                  <a:lnTo>
                    <a:pt x="43" y="67"/>
                  </a:lnTo>
                  <a:lnTo>
                    <a:pt x="43" y="69"/>
                  </a:lnTo>
                  <a:lnTo>
                    <a:pt x="42" y="70"/>
                  </a:lnTo>
                  <a:lnTo>
                    <a:pt x="39" y="96"/>
                  </a:lnTo>
                  <a:lnTo>
                    <a:pt x="38" y="139"/>
                  </a:lnTo>
                  <a:lnTo>
                    <a:pt x="38" y="185"/>
                  </a:lnTo>
                  <a:lnTo>
                    <a:pt x="40" y="224"/>
                  </a:lnTo>
                  <a:lnTo>
                    <a:pt x="38" y="224"/>
                  </a:lnTo>
                  <a:lnTo>
                    <a:pt x="36" y="224"/>
                  </a:lnTo>
                  <a:lnTo>
                    <a:pt x="33" y="225"/>
                  </a:lnTo>
                  <a:lnTo>
                    <a:pt x="32" y="225"/>
                  </a:lnTo>
                  <a:lnTo>
                    <a:pt x="31" y="225"/>
                  </a:lnTo>
                  <a:lnTo>
                    <a:pt x="31" y="225"/>
                  </a:lnTo>
                  <a:lnTo>
                    <a:pt x="31" y="225"/>
                  </a:lnTo>
                  <a:lnTo>
                    <a:pt x="30" y="225"/>
                  </a:lnTo>
                  <a:lnTo>
                    <a:pt x="27" y="209"/>
                  </a:lnTo>
                  <a:lnTo>
                    <a:pt x="24" y="181"/>
                  </a:lnTo>
                  <a:lnTo>
                    <a:pt x="21" y="147"/>
                  </a:lnTo>
                  <a:lnTo>
                    <a:pt x="19" y="112"/>
                  </a:lnTo>
                  <a:lnTo>
                    <a:pt x="18" y="93"/>
                  </a:lnTo>
                  <a:lnTo>
                    <a:pt x="17" y="76"/>
                  </a:lnTo>
                  <a:lnTo>
                    <a:pt x="15" y="62"/>
                  </a:lnTo>
                  <a:lnTo>
                    <a:pt x="14" y="52"/>
                  </a:lnTo>
                  <a:lnTo>
                    <a:pt x="13" y="47"/>
                  </a:lnTo>
                  <a:lnTo>
                    <a:pt x="12" y="42"/>
                  </a:lnTo>
                  <a:lnTo>
                    <a:pt x="11" y="38"/>
                  </a:lnTo>
                  <a:lnTo>
                    <a:pt x="10" y="33"/>
                  </a:lnTo>
                  <a:lnTo>
                    <a:pt x="8" y="26"/>
                  </a:lnTo>
                  <a:lnTo>
                    <a:pt x="7" y="20"/>
                  </a:lnTo>
                  <a:lnTo>
                    <a:pt x="6" y="13"/>
                  </a:lnTo>
                  <a:lnTo>
                    <a:pt x="5" y="6"/>
                  </a:lnTo>
                  <a:lnTo>
                    <a:pt x="0" y="6"/>
                  </a:lnTo>
                  <a:lnTo>
                    <a:pt x="0" y="13"/>
                  </a:lnTo>
                  <a:lnTo>
                    <a:pt x="1" y="20"/>
                  </a:lnTo>
                  <a:lnTo>
                    <a:pt x="3" y="27"/>
                  </a:lnTo>
                  <a:lnTo>
                    <a:pt x="5" y="34"/>
                  </a:lnTo>
                  <a:lnTo>
                    <a:pt x="6" y="38"/>
                  </a:lnTo>
                  <a:lnTo>
                    <a:pt x="7" y="43"/>
                  </a:lnTo>
                  <a:lnTo>
                    <a:pt x="8" y="47"/>
                  </a:lnTo>
                  <a:lnTo>
                    <a:pt x="9" y="52"/>
                  </a:lnTo>
                  <a:lnTo>
                    <a:pt x="11" y="62"/>
                  </a:lnTo>
                  <a:lnTo>
                    <a:pt x="12" y="76"/>
                  </a:lnTo>
                  <a:lnTo>
                    <a:pt x="13" y="93"/>
                  </a:lnTo>
                  <a:lnTo>
                    <a:pt x="14" y="112"/>
                  </a:lnTo>
                  <a:lnTo>
                    <a:pt x="16" y="150"/>
                  </a:lnTo>
                  <a:lnTo>
                    <a:pt x="19" y="185"/>
                  </a:lnTo>
                  <a:lnTo>
                    <a:pt x="22" y="213"/>
                  </a:lnTo>
                  <a:lnTo>
                    <a:pt x="26" y="228"/>
                  </a:lnTo>
                  <a:lnTo>
                    <a:pt x="27" y="229"/>
                  </a:lnTo>
                  <a:lnTo>
                    <a:pt x="28" y="229"/>
                  </a:lnTo>
                  <a:lnTo>
                    <a:pt x="30" y="229"/>
                  </a:lnTo>
                  <a:lnTo>
                    <a:pt x="32" y="229"/>
                  </a:lnTo>
                  <a:lnTo>
                    <a:pt x="34" y="228"/>
                  </a:lnTo>
                  <a:lnTo>
                    <a:pt x="37" y="228"/>
                  </a:lnTo>
                  <a:lnTo>
                    <a:pt x="40" y="228"/>
                  </a:lnTo>
                  <a:lnTo>
                    <a:pt x="44" y="227"/>
                  </a:lnTo>
                  <a:lnTo>
                    <a:pt x="46" y="227"/>
                  </a:lnTo>
                  <a:lnTo>
                    <a:pt x="46" y="225"/>
                  </a:lnTo>
                  <a:lnTo>
                    <a:pt x="44" y="187"/>
                  </a:lnTo>
                  <a:lnTo>
                    <a:pt x="44" y="140"/>
                  </a:lnTo>
                  <a:lnTo>
                    <a:pt x="45" y="97"/>
                  </a:lnTo>
                  <a:lnTo>
                    <a:pt x="48" y="70"/>
                  </a:lnTo>
                  <a:lnTo>
                    <a:pt x="48" y="69"/>
                  </a:lnTo>
                  <a:lnTo>
                    <a:pt x="48" y="68"/>
                  </a:lnTo>
                  <a:lnTo>
                    <a:pt x="48" y="66"/>
                  </a:lnTo>
                  <a:lnTo>
                    <a:pt x="48" y="65"/>
                  </a:lnTo>
                  <a:lnTo>
                    <a:pt x="48" y="62"/>
                  </a:lnTo>
                  <a:lnTo>
                    <a:pt x="49" y="59"/>
                  </a:lnTo>
                  <a:lnTo>
                    <a:pt x="50" y="57"/>
                  </a:lnTo>
                  <a:lnTo>
                    <a:pt x="52" y="55"/>
                  </a:lnTo>
                  <a:lnTo>
                    <a:pt x="56" y="53"/>
                  </a:lnTo>
                  <a:lnTo>
                    <a:pt x="60" y="52"/>
                  </a:lnTo>
                  <a:lnTo>
                    <a:pt x="65" y="51"/>
                  </a:lnTo>
                  <a:lnTo>
                    <a:pt x="72" y="50"/>
                  </a:lnTo>
                  <a:lnTo>
                    <a:pt x="78" y="49"/>
                  </a:lnTo>
                  <a:lnTo>
                    <a:pt x="86" y="49"/>
                  </a:lnTo>
                  <a:lnTo>
                    <a:pt x="94" y="49"/>
                  </a:lnTo>
                  <a:lnTo>
                    <a:pt x="101" y="49"/>
                  </a:lnTo>
                  <a:lnTo>
                    <a:pt x="109" y="49"/>
                  </a:lnTo>
                  <a:lnTo>
                    <a:pt x="117" y="49"/>
                  </a:lnTo>
                  <a:lnTo>
                    <a:pt x="124" y="50"/>
                  </a:lnTo>
                  <a:lnTo>
                    <a:pt x="131" y="51"/>
                  </a:lnTo>
                  <a:lnTo>
                    <a:pt x="137" y="51"/>
                  </a:lnTo>
                  <a:lnTo>
                    <a:pt x="142" y="52"/>
                  </a:lnTo>
                  <a:lnTo>
                    <a:pt x="146" y="53"/>
                  </a:lnTo>
                  <a:lnTo>
                    <a:pt x="149" y="55"/>
                  </a:lnTo>
                  <a:lnTo>
                    <a:pt x="153" y="77"/>
                  </a:lnTo>
                  <a:lnTo>
                    <a:pt x="155" y="121"/>
                  </a:lnTo>
                  <a:lnTo>
                    <a:pt x="156" y="171"/>
                  </a:lnTo>
                  <a:lnTo>
                    <a:pt x="156" y="210"/>
                  </a:lnTo>
                  <a:lnTo>
                    <a:pt x="156" y="225"/>
                  </a:lnTo>
                  <a:lnTo>
                    <a:pt x="156" y="229"/>
                  </a:lnTo>
                  <a:lnTo>
                    <a:pt x="156" y="230"/>
                  </a:lnTo>
                  <a:lnTo>
                    <a:pt x="157" y="231"/>
                  </a:lnTo>
                  <a:lnTo>
                    <a:pt x="157" y="232"/>
                  </a:lnTo>
                  <a:lnTo>
                    <a:pt x="159" y="232"/>
                  </a:lnTo>
                  <a:lnTo>
                    <a:pt x="162" y="232"/>
                  </a:lnTo>
                  <a:lnTo>
                    <a:pt x="164" y="232"/>
                  </a:lnTo>
                  <a:lnTo>
                    <a:pt x="166" y="232"/>
                  </a:lnTo>
                  <a:lnTo>
                    <a:pt x="168" y="232"/>
                  </a:lnTo>
                  <a:lnTo>
                    <a:pt x="169" y="233"/>
                  </a:lnTo>
                  <a:lnTo>
                    <a:pt x="171" y="233"/>
                  </a:lnTo>
                  <a:lnTo>
                    <a:pt x="174" y="233"/>
                  </a:lnTo>
                  <a:lnTo>
                    <a:pt x="177" y="233"/>
                  </a:lnTo>
                  <a:lnTo>
                    <a:pt x="180" y="233"/>
                  </a:lnTo>
                  <a:lnTo>
                    <a:pt x="180" y="232"/>
                  </a:lnTo>
                  <a:lnTo>
                    <a:pt x="181" y="213"/>
                  </a:lnTo>
                  <a:lnTo>
                    <a:pt x="181" y="172"/>
                  </a:lnTo>
                  <a:lnTo>
                    <a:pt x="182" y="131"/>
                  </a:lnTo>
                  <a:lnTo>
                    <a:pt x="182" y="1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22" name="Freeform 52"/>
            <p:cNvSpPr>
              <a:spLocks/>
            </p:cNvSpPr>
            <p:nvPr/>
          </p:nvSpPr>
          <p:spPr bwMode="auto">
            <a:xfrm>
              <a:off x="3694" y="4040"/>
              <a:ext cx="70" cy="23"/>
            </a:xfrm>
            <a:custGeom>
              <a:avLst/>
              <a:gdLst>
                <a:gd name="T0" fmla="*/ 38 w 70"/>
                <a:gd name="T1" fmla="*/ 4 h 23"/>
                <a:gd name="T2" fmla="*/ 47 w 70"/>
                <a:gd name="T3" fmla="*/ 4 h 23"/>
                <a:gd name="T4" fmla="*/ 55 w 70"/>
                <a:gd name="T5" fmla="*/ 6 h 23"/>
                <a:gd name="T6" fmla="*/ 61 w 70"/>
                <a:gd name="T7" fmla="*/ 9 h 23"/>
                <a:gd name="T8" fmla="*/ 64 w 70"/>
                <a:gd name="T9" fmla="*/ 12 h 23"/>
                <a:gd name="T10" fmla="*/ 64 w 70"/>
                <a:gd name="T11" fmla="*/ 14 h 23"/>
                <a:gd name="T12" fmla="*/ 60 w 70"/>
                <a:gd name="T13" fmla="*/ 18 h 23"/>
                <a:gd name="T14" fmla="*/ 49 w 70"/>
                <a:gd name="T15" fmla="*/ 20 h 23"/>
                <a:gd name="T16" fmla="*/ 35 w 70"/>
                <a:gd name="T17" fmla="*/ 20 h 23"/>
                <a:gd name="T18" fmla="*/ 20 w 70"/>
                <a:gd name="T19" fmla="*/ 19 h 23"/>
                <a:gd name="T20" fmla="*/ 12 w 70"/>
                <a:gd name="T21" fmla="*/ 18 h 23"/>
                <a:gd name="T22" fmla="*/ 8 w 70"/>
                <a:gd name="T23" fmla="*/ 18 h 23"/>
                <a:gd name="T24" fmla="*/ 6 w 70"/>
                <a:gd name="T25" fmla="*/ 18 h 23"/>
                <a:gd name="T26" fmla="*/ 5 w 70"/>
                <a:gd name="T27" fmla="*/ 18 h 23"/>
                <a:gd name="T28" fmla="*/ 5 w 70"/>
                <a:gd name="T29" fmla="*/ 18 h 23"/>
                <a:gd name="T30" fmla="*/ 6 w 70"/>
                <a:gd name="T31" fmla="*/ 18 h 23"/>
                <a:gd name="T32" fmla="*/ 6 w 70"/>
                <a:gd name="T33" fmla="*/ 17 h 23"/>
                <a:gd name="T34" fmla="*/ 8 w 70"/>
                <a:gd name="T35" fmla="*/ 13 h 23"/>
                <a:gd name="T36" fmla="*/ 12 w 70"/>
                <a:gd name="T37" fmla="*/ 9 h 23"/>
                <a:gd name="T38" fmla="*/ 16 w 70"/>
                <a:gd name="T39" fmla="*/ 4 h 23"/>
                <a:gd name="T40" fmla="*/ 11 w 70"/>
                <a:gd name="T41" fmla="*/ 2 h 23"/>
                <a:gd name="T42" fmla="*/ 9 w 70"/>
                <a:gd name="T43" fmla="*/ 5 h 23"/>
                <a:gd name="T44" fmla="*/ 6 w 70"/>
                <a:gd name="T45" fmla="*/ 10 h 23"/>
                <a:gd name="T46" fmla="*/ 1 w 70"/>
                <a:gd name="T47" fmla="*/ 15 h 23"/>
                <a:gd name="T48" fmla="*/ 1 w 70"/>
                <a:gd name="T49" fmla="*/ 19 h 23"/>
                <a:gd name="T50" fmla="*/ 2 w 70"/>
                <a:gd name="T51" fmla="*/ 21 h 23"/>
                <a:gd name="T52" fmla="*/ 6 w 70"/>
                <a:gd name="T53" fmla="*/ 21 h 23"/>
                <a:gd name="T54" fmla="*/ 10 w 70"/>
                <a:gd name="T55" fmla="*/ 21 h 23"/>
                <a:gd name="T56" fmla="*/ 14 w 70"/>
                <a:gd name="T57" fmla="*/ 22 h 23"/>
                <a:gd name="T58" fmla="*/ 28 w 70"/>
                <a:gd name="T59" fmla="*/ 23 h 23"/>
                <a:gd name="T60" fmla="*/ 44 w 70"/>
                <a:gd name="T61" fmla="*/ 23 h 23"/>
                <a:gd name="T62" fmla="*/ 58 w 70"/>
                <a:gd name="T63" fmla="*/ 22 h 23"/>
                <a:gd name="T64" fmla="*/ 68 w 70"/>
                <a:gd name="T65" fmla="*/ 18 h 23"/>
                <a:gd name="T66" fmla="*/ 70 w 70"/>
                <a:gd name="T67" fmla="*/ 13 h 23"/>
                <a:gd name="T68" fmla="*/ 68 w 70"/>
                <a:gd name="T69" fmla="*/ 9 h 23"/>
                <a:gd name="T70" fmla="*/ 62 w 70"/>
                <a:gd name="T71" fmla="*/ 5 h 23"/>
                <a:gd name="T72" fmla="*/ 53 w 70"/>
                <a:gd name="T73" fmla="*/ 2 h 23"/>
                <a:gd name="T74" fmla="*/ 43 w 70"/>
                <a:gd name="T75" fmla="*/ 0 h 23"/>
                <a:gd name="T76" fmla="*/ 33 w 70"/>
                <a:gd name="T77"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0" h="23">
                  <a:moveTo>
                    <a:pt x="34" y="4"/>
                  </a:moveTo>
                  <a:lnTo>
                    <a:pt x="38" y="4"/>
                  </a:lnTo>
                  <a:lnTo>
                    <a:pt x="43" y="4"/>
                  </a:lnTo>
                  <a:lnTo>
                    <a:pt x="47" y="4"/>
                  </a:lnTo>
                  <a:lnTo>
                    <a:pt x="51" y="5"/>
                  </a:lnTo>
                  <a:lnTo>
                    <a:pt x="55" y="6"/>
                  </a:lnTo>
                  <a:lnTo>
                    <a:pt x="58" y="8"/>
                  </a:lnTo>
                  <a:lnTo>
                    <a:pt x="61" y="9"/>
                  </a:lnTo>
                  <a:lnTo>
                    <a:pt x="63" y="10"/>
                  </a:lnTo>
                  <a:lnTo>
                    <a:pt x="64" y="12"/>
                  </a:lnTo>
                  <a:lnTo>
                    <a:pt x="64" y="13"/>
                  </a:lnTo>
                  <a:lnTo>
                    <a:pt x="64" y="14"/>
                  </a:lnTo>
                  <a:lnTo>
                    <a:pt x="63" y="16"/>
                  </a:lnTo>
                  <a:lnTo>
                    <a:pt x="60" y="18"/>
                  </a:lnTo>
                  <a:lnTo>
                    <a:pt x="55" y="19"/>
                  </a:lnTo>
                  <a:lnTo>
                    <a:pt x="49" y="20"/>
                  </a:lnTo>
                  <a:lnTo>
                    <a:pt x="42" y="20"/>
                  </a:lnTo>
                  <a:lnTo>
                    <a:pt x="35" y="20"/>
                  </a:lnTo>
                  <a:lnTo>
                    <a:pt x="27" y="19"/>
                  </a:lnTo>
                  <a:lnTo>
                    <a:pt x="20" y="19"/>
                  </a:lnTo>
                  <a:lnTo>
                    <a:pt x="15" y="18"/>
                  </a:lnTo>
                  <a:lnTo>
                    <a:pt x="12" y="18"/>
                  </a:lnTo>
                  <a:lnTo>
                    <a:pt x="10" y="18"/>
                  </a:lnTo>
                  <a:lnTo>
                    <a:pt x="8" y="18"/>
                  </a:lnTo>
                  <a:lnTo>
                    <a:pt x="6" y="18"/>
                  </a:lnTo>
                  <a:lnTo>
                    <a:pt x="6" y="18"/>
                  </a:lnTo>
                  <a:lnTo>
                    <a:pt x="6" y="18"/>
                  </a:lnTo>
                  <a:lnTo>
                    <a:pt x="5" y="18"/>
                  </a:lnTo>
                  <a:lnTo>
                    <a:pt x="5" y="18"/>
                  </a:lnTo>
                  <a:lnTo>
                    <a:pt x="5" y="18"/>
                  </a:lnTo>
                  <a:lnTo>
                    <a:pt x="6" y="18"/>
                  </a:lnTo>
                  <a:lnTo>
                    <a:pt x="6" y="18"/>
                  </a:lnTo>
                  <a:lnTo>
                    <a:pt x="6" y="18"/>
                  </a:lnTo>
                  <a:lnTo>
                    <a:pt x="6" y="17"/>
                  </a:lnTo>
                  <a:lnTo>
                    <a:pt x="7" y="15"/>
                  </a:lnTo>
                  <a:lnTo>
                    <a:pt x="8" y="13"/>
                  </a:lnTo>
                  <a:lnTo>
                    <a:pt x="10" y="12"/>
                  </a:lnTo>
                  <a:lnTo>
                    <a:pt x="12" y="9"/>
                  </a:lnTo>
                  <a:lnTo>
                    <a:pt x="14" y="7"/>
                  </a:lnTo>
                  <a:lnTo>
                    <a:pt x="16" y="4"/>
                  </a:lnTo>
                  <a:lnTo>
                    <a:pt x="16" y="2"/>
                  </a:lnTo>
                  <a:lnTo>
                    <a:pt x="11" y="2"/>
                  </a:lnTo>
                  <a:lnTo>
                    <a:pt x="11" y="4"/>
                  </a:lnTo>
                  <a:lnTo>
                    <a:pt x="9" y="5"/>
                  </a:lnTo>
                  <a:lnTo>
                    <a:pt x="7" y="8"/>
                  </a:lnTo>
                  <a:lnTo>
                    <a:pt x="6" y="10"/>
                  </a:lnTo>
                  <a:lnTo>
                    <a:pt x="3" y="13"/>
                  </a:lnTo>
                  <a:lnTo>
                    <a:pt x="1" y="15"/>
                  </a:lnTo>
                  <a:lnTo>
                    <a:pt x="0" y="18"/>
                  </a:lnTo>
                  <a:lnTo>
                    <a:pt x="1" y="19"/>
                  </a:lnTo>
                  <a:lnTo>
                    <a:pt x="1" y="20"/>
                  </a:lnTo>
                  <a:lnTo>
                    <a:pt x="2" y="21"/>
                  </a:lnTo>
                  <a:lnTo>
                    <a:pt x="4" y="21"/>
                  </a:lnTo>
                  <a:lnTo>
                    <a:pt x="6" y="21"/>
                  </a:lnTo>
                  <a:lnTo>
                    <a:pt x="7" y="21"/>
                  </a:lnTo>
                  <a:lnTo>
                    <a:pt x="10" y="21"/>
                  </a:lnTo>
                  <a:lnTo>
                    <a:pt x="12" y="21"/>
                  </a:lnTo>
                  <a:lnTo>
                    <a:pt x="14" y="22"/>
                  </a:lnTo>
                  <a:lnTo>
                    <a:pt x="21" y="22"/>
                  </a:lnTo>
                  <a:lnTo>
                    <a:pt x="28" y="23"/>
                  </a:lnTo>
                  <a:lnTo>
                    <a:pt x="36" y="23"/>
                  </a:lnTo>
                  <a:lnTo>
                    <a:pt x="44" y="23"/>
                  </a:lnTo>
                  <a:lnTo>
                    <a:pt x="51" y="23"/>
                  </a:lnTo>
                  <a:lnTo>
                    <a:pt x="58" y="22"/>
                  </a:lnTo>
                  <a:lnTo>
                    <a:pt x="63" y="20"/>
                  </a:lnTo>
                  <a:lnTo>
                    <a:pt x="68" y="18"/>
                  </a:lnTo>
                  <a:lnTo>
                    <a:pt x="69" y="16"/>
                  </a:lnTo>
                  <a:lnTo>
                    <a:pt x="70" y="13"/>
                  </a:lnTo>
                  <a:lnTo>
                    <a:pt x="69" y="11"/>
                  </a:lnTo>
                  <a:lnTo>
                    <a:pt x="68" y="9"/>
                  </a:lnTo>
                  <a:lnTo>
                    <a:pt x="65" y="7"/>
                  </a:lnTo>
                  <a:lnTo>
                    <a:pt x="62" y="5"/>
                  </a:lnTo>
                  <a:lnTo>
                    <a:pt x="57" y="3"/>
                  </a:lnTo>
                  <a:lnTo>
                    <a:pt x="53" y="2"/>
                  </a:lnTo>
                  <a:lnTo>
                    <a:pt x="48" y="1"/>
                  </a:lnTo>
                  <a:lnTo>
                    <a:pt x="43" y="0"/>
                  </a:lnTo>
                  <a:lnTo>
                    <a:pt x="38" y="0"/>
                  </a:lnTo>
                  <a:lnTo>
                    <a:pt x="33" y="1"/>
                  </a:lnTo>
                  <a:lnTo>
                    <a:pt x="3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23" name="Freeform 53"/>
            <p:cNvSpPr>
              <a:spLocks/>
            </p:cNvSpPr>
            <p:nvPr/>
          </p:nvSpPr>
          <p:spPr bwMode="auto">
            <a:xfrm>
              <a:off x="3529" y="4035"/>
              <a:ext cx="70" cy="24"/>
            </a:xfrm>
            <a:custGeom>
              <a:avLst/>
              <a:gdLst>
                <a:gd name="T0" fmla="*/ 67 w 70"/>
                <a:gd name="T1" fmla="*/ 6 h 24"/>
                <a:gd name="T2" fmla="*/ 66 w 70"/>
                <a:gd name="T3" fmla="*/ 4 h 24"/>
                <a:gd name="T4" fmla="*/ 60 w 70"/>
                <a:gd name="T5" fmla="*/ 3 h 24"/>
                <a:gd name="T6" fmla="*/ 61 w 70"/>
                <a:gd name="T7" fmla="*/ 6 h 24"/>
                <a:gd name="T8" fmla="*/ 63 w 70"/>
                <a:gd name="T9" fmla="*/ 9 h 24"/>
                <a:gd name="T10" fmla="*/ 65 w 70"/>
                <a:gd name="T11" fmla="*/ 14 h 24"/>
                <a:gd name="T12" fmla="*/ 65 w 70"/>
                <a:gd name="T13" fmla="*/ 18 h 24"/>
                <a:gd name="T14" fmla="*/ 64 w 70"/>
                <a:gd name="T15" fmla="*/ 18 h 24"/>
                <a:gd name="T16" fmla="*/ 63 w 70"/>
                <a:gd name="T17" fmla="*/ 18 h 24"/>
                <a:gd name="T18" fmla="*/ 59 w 70"/>
                <a:gd name="T19" fmla="*/ 18 h 24"/>
                <a:gd name="T20" fmla="*/ 54 w 70"/>
                <a:gd name="T21" fmla="*/ 19 h 24"/>
                <a:gd name="T22" fmla="*/ 42 w 70"/>
                <a:gd name="T23" fmla="*/ 20 h 24"/>
                <a:gd name="T24" fmla="*/ 27 w 70"/>
                <a:gd name="T25" fmla="*/ 21 h 24"/>
                <a:gd name="T26" fmla="*/ 14 w 70"/>
                <a:gd name="T27" fmla="*/ 19 h 24"/>
                <a:gd name="T28" fmla="*/ 6 w 70"/>
                <a:gd name="T29" fmla="*/ 16 h 24"/>
                <a:gd name="T30" fmla="*/ 5 w 70"/>
                <a:gd name="T31" fmla="*/ 13 h 24"/>
                <a:gd name="T32" fmla="*/ 7 w 70"/>
                <a:gd name="T33" fmla="*/ 11 h 24"/>
                <a:gd name="T34" fmla="*/ 14 w 70"/>
                <a:gd name="T35" fmla="*/ 7 h 24"/>
                <a:gd name="T36" fmla="*/ 23 w 70"/>
                <a:gd name="T37" fmla="*/ 5 h 24"/>
                <a:gd name="T38" fmla="*/ 34 w 70"/>
                <a:gd name="T39" fmla="*/ 4 h 24"/>
                <a:gd name="T40" fmla="*/ 47 w 70"/>
                <a:gd name="T41" fmla="*/ 5 h 24"/>
                <a:gd name="T42" fmla="*/ 43 w 70"/>
                <a:gd name="T43" fmla="*/ 1 h 24"/>
                <a:gd name="T44" fmla="*/ 29 w 70"/>
                <a:gd name="T45" fmla="*/ 0 h 24"/>
                <a:gd name="T46" fmla="*/ 16 w 70"/>
                <a:gd name="T47" fmla="*/ 2 h 24"/>
                <a:gd name="T48" fmla="*/ 7 w 70"/>
                <a:gd name="T49" fmla="*/ 6 h 24"/>
                <a:gd name="T50" fmla="*/ 1 w 70"/>
                <a:gd name="T51" fmla="*/ 11 h 24"/>
                <a:gd name="T52" fmla="*/ 0 w 70"/>
                <a:gd name="T53" fmla="*/ 16 h 24"/>
                <a:gd name="T54" fmla="*/ 6 w 70"/>
                <a:gd name="T55" fmla="*/ 21 h 24"/>
                <a:gd name="T56" fmla="*/ 18 w 70"/>
                <a:gd name="T57" fmla="*/ 23 h 24"/>
                <a:gd name="T58" fmla="*/ 33 w 70"/>
                <a:gd name="T59" fmla="*/ 24 h 24"/>
                <a:gd name="T60" fmla="*/ 48 w 70"/>
                <a:gd name="T61" fmla="*/ 23 h 24"/>
                <a:gd name="T62" fmla="*/ 57 w 70"/>
                <a:gd name="T63" fmla="*/ 22 h 24"/>
                <a:gd name="T64" fmla="*/ 62 w 70"/>
                <a:gd name="T65" fmla="*/ 22 h 24"/>
                <a:gd name="T66" fmla="*/ 65 w 70"/>
                <a:gd name="T67" fmla="*/ 22 h 24"/>
                <a:gd name="T68" fmla="*/ 68 w 70"/>
                <a:gd name="T69" fmla="*/ 21 h 24"/>
                <a:gd name="T70" fmla="*/ 70 w 70"/>
                <a:gd name="T71" fmla="*/ 18 h 24"/>
                <a:gd name="T72" fmla="*/ 69 w 70"/>
                <a:gd name="T73"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0" h="24">
                  <a:moveTo>
                    <a:pt x="68" y="8"/>
                  </a:moveTo>
                  <a:lnTo>
                    <a:pt x="67" y="6"/>
                  </a:lnTo>
                  <a:lnTo>
                    <a:pt x="66" y="5"/>
                  </a:lnTo>
                  <a:lnTo>
                    <a:pt x="66" y="4"/>
                  </a:lnTo>
                  <a:lnTo>
                    <a:pt x="65" y="2"/>
                  </a:lnTo>
                  <a:lnTo>
                    <a:pt x="60" y="3"/>
                  </a:lnTo>
                  <a:lnTo>
                    <a:pt x="60" y="4"/>
                  </a:lnTo>
                  <a:lnTo>
                    <a:pt x="61" y="6"/>
                  </a:lnTo>
                  <a:lnTo>
                    <a:pt x="62" y="7"/>
                  </a:lnTo>
                  <a:lnTo>
                    <a:pt x="63" y="9"/>
                  </a:lnTo>
                  <a:lnTo>
                    <a:pt x="64" y="11"/>
                  </a:lnTo>
                  <a:lnTo>
                    <a:pt x="65" y="14"/>
                  </a:lnTo>
                  <a:lnTo>
                    <a:pt x="65" y="17"/>
                  </a:lnTo>
                  <a:lnTo>
                    <a:pt x="65" y="18"/>
                  </a:lnTo>
                  <a:lnTo>
                    <a:pt x="64" y="18"/>
                  </a:lnTo>
                  <a:lnTo>
                    <a:pt x="64" y="18"/>
                  </a:lnTo>
                  <a:lnTo>
                    <a:pt x="63" y="18"/>
                  </a:lnTo>
                  <a:lnTo>
                    <a:pt x="63" y="18"/>
                  </a:lnTo>
                  <a:lnTo>
                    <a:pt x="61" y="18"/>
                  </a:lnTo>
                  <a:lnTo>
                    <a:pt x="59" y="18"/>
                  </a:lnTo>
                  <a:lnTo>
                    <a:pt x="57" y="18"/>
                  </a:lnTo>
                  <a:lnTo>
                    <a:pt x="54" y="19"/>
                  </a:lnTo>
                  <a:lnTo>
                    <a:pt x="48" y="19"/>
                  </a:lnTo>
                  <a:lnTo>
                    <a:pt x="42" y="20"/>
                  </a:lnTo>
                  <a:lnTo>
                    <a:pt x="35" y="20"/>
                  </a:lnTo>
                  <a:lnTo>
                    <a:pt x="27" y="21"/>
                  </a:lnTo>
                  <a:lnTo>
                    <a:pt x="21" y="20"/>
                  </a:lnTo>
                  <a:lnTo>
                    <a:pt x="14" y="19"/>
                  </a:lnTo>
                  <a:lnTo>
                    <a:pt x="9" y="18"/>
                  </a:lnTo>
                  <a:lnTo>
                    <a:pt x="6" y="16"/>
                  </a:lnTo>
                  <a:lnTo>
                    <a:pt x="5" y="15"/>
                  </a:lnTo>
                  <a:lnTo>
                    <a:pt x="5" y="13"/>
                  </a:lnTo>
                  <a:lnTo>
                    <a:pt x="6" y="12"/>
                  </a:lnTo>
                  <a:lnTo>
                    <a:pt x="7" y="11"/>
                  </a:lnTo>
                  <a:lnTo>
                    <a:pt x="10" y="9"/>
                  </a:lnTo>
                  <a:lnTo>
                    <a:pt x="14" y="7"/>
                  </a:lnTo>
                  <a:lnTo>
                    <a:pt x="18" y="6"/>
                  </a:lnTo>
                  <a:lnTo>
                    <a:pt x="23" y="5"/>
                  </a:lnTo>
                  <a:lnTo>
                    <a:pt x="29" y="4"/>
                  </a:lnTo>
                  <a:lnTo>
                    <a:pt x="34" y="4"/>
                  </a:lnTo>
                  <a:lnTo>
                    <a:pt x="41" y="4"/>
                  </a:lnTo>
                  <a:lnTo>
                    <a:pt x="47" y="5"/>
                  </a:lnTo>
                  <a:lnTo>
                    <a:pt x="49" y="2"/>
                  </a:lnTo>
                  <a:lnTo>
                    <a:pt x="43" y="1"/>
                  </a:lnTo>
                  <a:lnTo>
                    <a:pt x="35" y="0"/>
                  </a:lnTo>
                  <a:lnTo>
                    <a:pt x="29" y="0"/>
                  </a:lnTo>
                  <a:lnTo>
                    <a:pt x="22" y="1"/>
                  </a:lnTo>
                  <a:lnTo>
                    <a:pt x="16" y="2"/>
                  </a:lnTo>
                  <a:lnTo>
                    <a:pt x="11" y="4"/>
                  </a:lnTo>
                  <a:lnTo>
                    <a:pt x="7" y="6"/>
                  </a:lnTo>
                  <a:lnTo>
                    <a:pt x="3" y="9"/>
                  </a:lnTo>
                  <a:lnTo>
                    <a:pt x="1" y="11"/>
                  </a:lnTo>
                  <a:lnTo>
                    <a:pt x="0" y="13"/>
                  </a:lnTo>
                  <a:lnTo>
                    <a:pt x="0" y="16"/>
                  </a:lnTo>
                  <a:lnTo>
                    <a:pt x="1" y="18"/>
                  </a:lnTo>
                  <a:lnTo>
                    <a:pt x="6" y="21"/>
                  </a:lnTo>
                  <a:lnTo>
                    <a:pt x="11" y="23"/>
                  </a:lnTo>
                  <a:lnTo>
                    <a:pt x="18" y="23"/>
                  </a:lnTo>
                  <a:lnTo>
                    <a:pt x="26" y="24"/>
                  </a:lnTo>
                  <a:lnTo>
                    <a:pt x="33" y="24"/>
                  </a:lnTo>
                  <a:lnTo>
                    <a:pt x="41" y="23"/>
                  </a:lnTo>
                  <a:lnTo>
                    <a:pt x="48" y="23"/>
                  </a:lnTo>
                  <a:lnTo>
                    <a:pt x="55" y="22"/>
                  </a:lnTo>
                  <a:lnTo>
                    <a:pt x="57" y="22"/>
                  </a:lnTo>
                  <a:lnTo>
                    <a:pt x="60" y="22"/>
                  </a:lnTo>
                  <a:lnTo>
                    <a:pt x="62" y="22"/>
                  </a:lnTo>
                  <a:lnTo>
                    <a:pt x="63" y="22"/>
                  </a:lnTo>
                  <a:lnTo>
                    <a:pt x="65" y="22"/>
                  </a:lnTo>
                  <a:lnTo>
                    <a:pt x="66" y="21"/>
                  </a:lnTo>
                  <a:lnTo>
                    <a:pt x="68" y="21"/>
                  </a:lnTo>
                  <a:lnTo>
                    <a:pt x="69" y="20"/>
                  </a:lnTo>
                  <a:lnTo>
                    <a:pt x="70" y="18"/>
                  </a:lnTo>
                  <a:lnTo>
                    <a:pt x="70" y="15"/>
                  </a:lnTo>
                  <a:lnTo>
                    <a:pt x="69" y="11"/>
                  </a:lnTo>
                  <a:lnTo>
                    <a:pt x="6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24" name="Freeform 54"/>
            <p:cNvSpPr>
              <a:spLocks/>
            </p:cNvSpPr>
            <p:nvPr/>
          </p:nvSpPr>
          <p:spPr bwMode="auto">
            <a:xfrm>
              <a:off x="3435" y="3804"/>
              <a:ext cx="50" cy="25"/>
            </a:xfrm>
            <a:custGeom>
              <a:avLst/>
              <a:gdLst>
                <a:gd name="T0" fmla="*/ 36 w 50"/>
                <a:gd name="T1" fmla="*/ 6 h 25"/>
                <a:gd name="T2" fmla="*/ 43 w 50"/>
                <a:gd name="T3" fmla="*/ 13 h 25"/>
                <a:gd name="T4" fmla="*/ 45 w 50"/>
                <a:gd name="T5" fmla="*/ 20 h 25"/>
                <a:gd name="T6" fmla="*/ 42 w 50"/>
                <a:gd name="T7" fmla="*/ 19 h 25"/>
                <a:gd name="T8" fmla="*/ 39 w 50"/>
                <a:gd name="T9" fmla="*/ 15 h 25"/>
                <a:gd name="T10" fmla="*/ 35 w 50"/>
                <a:gd name="T11" fmla="*/ 11 h 25"/>
                <a:gd name="T12" fmla="*/ 32 w 50"/>
                <a:gd name="T13" fmla="*/ 8 h 25"/>
                <a:gd name="T14" fmla="*/ 32 w 50"/>
                <a:gd name="T15" fmla="*/ 15 h 25"/>
                <a:gd name="T16" fmla="*/ 29 w 50"/>
                <a:gd name="T17" fmla="*/ 21 h 25"/>
                <a:gd name="T18" fmla="*/ 28 w 50"/>
                <a:gd name="T19" fmla="*/ 17 h 25"/>
                <a:gd name="T20" fmla="*/ 28 w 50"/>
                <a:gd name="T21" fmla="*/ 12 h 25"/>
                <a:gd name="T22" fmla="*/ 23 w 50"/>
                <a:gd name="T23" fmla="*/ 15 h 25"/>
                <a:gd name="T24" fmla="*/ 18 w 50"/>
                <a:gd name="T25" fmla="*/ 19 h 25"/>
                <a:gd name="T26" fmla="*/ 18 w 50"/>
                <a:gd name="T27" fmla="*/ 14 h 25"/>
                <a:gd name="T28" fmla="*/ 19 w 50"/>
                <a:gd name="T29" fmla="*/ 9 h 25"/>
                <a:gd name="T30" fmla="*/ 14 w 50"/>
                <a:gd name="T31" fmla="*/ 13 h 25"/>
                <a:gd name="T32" fmla="*/ 9 w 50"/>
                <a:gd name="T33" fmla="*/ 15 h 25"/>
                <a:gd name="T34" fmla="*/ 12 w 50"/>
                <a:gd name="T35" fmla="*/ 10 h 25"/>
                <a:gd name="T36" fmla="*/ 16 w 50"/>
                <a:gd name="T37" fmla="*/ 6 h 25"/>
                <a:gd name="T38" fmla="*/ 11 w 50"/>
                <a:gd name="T39" fmla="*/ 8 h 25"/>
                <a:gd name="T40" fmla="*/ 5 w 50"/>
                <a:gd name="T41" fmla="*/ 7 h 25"/>
                <a:gd name="T42" fmla="*/ 6 w 50"/>
                <a:gd name="T43" fmla="*/ 6 h 25"/>
                <a:gd name="T44" fmla="*/ 11 w 50"/>
                <a:gd name="T45" fmla="*/ 5 h 25"/>
                <a:gd name="T46" fmla="*/ 16 w 50"/>
                <a:gd name="T47" fmla="*/ 4 h 25"/>
                <a:gd name="T48" fmla="*/ 19 w 50"/>
                <a:gd name="T49" fmla="*/ 4 h 25"/>
                <a:gd name="T50" fmla="*/ 20 w 50"/>
                <a:gd name="T51" fmla="*/ 2 h 25"/>
                <a:gd name="T52" fmla="*/ 20 w 50"/>
                <a:gd name="T53" fmla="*/ 0 h 25"/>
                <a:gd name="T54" fmla="*/ 15 w 50"/>
                <a:gd name="T55" fmla="*/ 0 h 25"/>
                <a:gd name="T56" fmla="*/ 9 w 50"/>
                <a:gd name="T57" fmla="*/ 2 h 25"/>
                <a:gd name="T58" fmla="*/ 3 w 50"/>
                <a:gd name="T59" fmla="*/ 3 h 25"/>
                <a:gd name="T60" fmla="*/ 0 w 50"/>
                <a:gd name="T61" fmla="*/ 6 h 25"/>
                <a:gd name="T62" fmla="*/ 1 w 50"/>
                <a:gd name="T63" fmla="*/ 8 h 25"/>
                <a:gd name="T64" fmla="*/ 2 w 50"/>
                <a:gd name="T65" fmla="*/ 11 h 25"/>
                <a:gd name="T66" fmla="*/ 5 w 50"/>
                <a:gd name="T67" fmla="*/ 11 h 25"/>
                <a:gd name="T68" fmla="*/ 8 w 50"/>
                <a:gd name="T69" fmla="*/ 11 h 25"/>
                <a:gd name="T70" fmla="*/ 4 w 50"/>
                <a:gd name="T71" fmla="*/ 15 h 25"/>
                <a:gd name="T72" fmla="*/ 4 w 50"/>
                <a:gd name="T73" fmla="*/ 18 h 25"/>
                <a:gd name="T74" fmla="*/ 6 w 50"/>
                <a:gd name="T75" fmla="*/ 19 h 25"/>
                <a:gd name="T76" fmla="*/ 8 w 50"/>
                <a:gd name="T77" fmla="*/ 20 h 25"/>
                <a:gd name="T78" fmla="*/ 10 w 50"/>
                <a:gd name="T79" fmla="*/ 19 h 25"/>
                <a:gd name="T80" fmla="*/ 13 w 50"/>
                <a:gd name="T81" fmla="*/ 18 h 25"/>
                <a:gd name="T82" fmla="*/ 13 w 50"/>
                <a:gd name="T83" fmla="*/ 22 h 25"/>
                <a:gd name="T84" fmla="*/ 13 w 50"/>
                <a:gd name="T85" fmla="*/ 24 h 25"/>
                <a:gd name="T86" fmla="*/ 16 w 50"/>
                <a:gd name="T87" fmla="*/ 24 h 25"/>
                <a:gd name="T88" fmla="*/ 18 w 50"/>
                <a:gd name="T89" fmla="*/ 25 h 25"/>
                <a:gd name="T90" fmla="*/ 21 w 50"/>
                <a:gd name="T91" fmla="*/ 23 h 25"/>
                <a:gd name="T92" fmla="*/ 23 w 50"/>
                <a:gd name="T93" fmla="*/ 20 h 25"/>
                <a:gd name="T94" fmla="*/ 25 w 50"/>
                <a:gd name="T95" fmla="*/ 23 h 25"/>
                <a:gd name="T96" fmla="*/ 27 w 50"/>
                <a:gd name="T97" fmla="*/ 25 h 25"/>
                <a:gd name="T98" fmla="*/ 30 w 50"/>
                <a:gd name="T99" fmla="*/ 25 h 25"/>
                <a:gd name="T100" fmla="*/ 33 w 50"/>
                <a:gd name="T101" fmla="*/ 24 h 25"/>
                <a:gd name="T102" fmla="*/ 35 w 50"/>
                <a:gd name="T103" fmla="*/ 22 h 25"/>
                <a:gd name="T104" fmla="*/ 35 w 50"/>
                <a:gd name="T105" fmla="*/ 18 h 25"/>
                <a:gd name="T106" fmla="*/ 42 w 50"/>
                <a:gd name="T107" fmla="*/ 21 h 25"/>
                <a:gd name="T108" fmla="*/ 47 w 50"/>
                <a:gd name="T109" fmla="*/ 23 h 25"/>
                <a:gd name="T110" fmla="*/ 48 w 50"/>
                <a:gd name="T111" fmla="*/ 22 h 25"/>
                <a:gd name="T112" fmla="*/ 50 w 50"/>
                <a:gd name="T113" fmla="*/ 21 h 25"/>
                <a:gd name="T114" fmla="*/ 50 w 50"/>
                <a:gd name="T115" fmla="*/ 16 h 25"/>
                <a:gd name="T116" fmla="*/ 44 w 50"/>
                <a:gd name="T117"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 h="25">
                  <a:moveTo>
                    <a:pt x="40" y="4"/>
                  </a:moveTo>
                  <a:lnTo>
                    <a:pt x="36" y="6"/>
                  </a:lnTo>
                  <a:lnTo>
                    <a:pt x="40" y="9"/>
                  </a:lnTo>
                  <a:lnTo>
                    <a:pt x="43" y="13"/>
                  </a:lnTo>
                  <a:lnTo>
                    <a:pt x="44" y="17"/>
                  </a:lnTo>
                  <a:lnTo>
                    <a:pt x="45" y="20"/>
                  </a:lnTo>
                  <a:lnTo>
                    <a:pt x="43" y="19"/>
                  </a:lnTo>
                  <a:lnTo>
                    <a:pt x="42" y="19"/>
                  </a:lnTo>
                  <a:lnTo>
                    <a:pt x="40" y="17"/>
                  </a:lnTo>
                  <a:lnTo>
                    <a:pt x="39" y="15"/>
                  </a:lnTo>
                  <a:lnTo>
                    <a:pt x="37" y="13"/>
                  </a:lnTo>
                  <a:lnTo>
                    <a:pt x="35" y="11"/>
                  </a:lnTo>
                  <a:lnTo>
                    <a:pt x="33" y="9"/>
                  </a:lnTo>
                  <a:lnTo>
                    <a:pt x="32" y="8"/>
                  </a:lnTo>
                  <a:lnTo>
                    <a:pt x="32" y="10"/>
                  </a:lnTo>
                  <a:lnTo>
                    <a:pt x="32" y="15"/>
                  </a:lnTo>
                  <a:lnTo>
                    <a:pt x="31" y="19"/>
                  </a:lnTo>
                  <a:lnTo>
                    <a:pt x="29" y="21"/>
                  </a:lnTo>
                  <a:lnTo>
                    <a:pt x="28" y="19"/>
                  </a:lnTo>
                  <a:lnTo>
                    <a:pt x="28" y="17"/>
                  </a:lnTo>
                  <a:lnTo>
                    <a:pt x="28" y="14"/>
                  </a:lnTo>
                  <a:lnTo>
                    <a:pt x="28" y="12"/>
                  </a:lnTo>
                  <a:lnTo>
                    <a:pt x="27" y="13"/>
                  </a:lnTo>
                  <a:lnTo>
                    <a:pt x="23" y="15"/>
                  </a:lnTo>
                  <a:lnTo>
                    <a:pt x="20" y="18"/>
                  </a:lnTo>
                  <a:lnTo>
                    <a:pt x="18" y="19"/>
                  </a:lnTo>
                  <a:lnTo>
                    <a:pt x="17" y="17"/>
                  </a:lnTo>
                  <a:lnTo>
                    <a:pt x="18" y="14"/>
                  </a:lnTo>
                  <a:lnTo>
                    <a:pt x="19" y="10"/>
                  </a:lnTo>
                  <a:lnTo>
                    <a:pt x="19" y="9"/>
                  </a:lnTo>
                  <a:lnTo>
                    <a:pt x="17" y="11"/>
                  </a:lnTo>
                  <a:lnTo>
                    <a:pt x="14" y="13"/>
                  </a:lnTo>
                  <a:lnTo>
                    <a:pt x="12" y="15"/>
                  </a:lnTo>
                  <a:lnTo>
                    <a:pt x="9" y="15"/>
                  </a:lnTo>
                  <a:lnTo>
                    <a:pt x="9" y="13"/>
                  </a:lnTo>
                  <a:lnTo>
                    <a:pt x="12" y="10"/>
                  </a:lnTo>
                  <a:lnTo>
                    <a:pt x="14" y="7"/>
                  </a:lnTo>
                  <a:lnTo>
                    <a:pt x="16" y="6"/>
                  </a:lnTo>
                  <a:lnTo>
                    <a:pt x="14" y="7"/>
                  </a:lnTo>
                  <a:lnTo>
                    <a:pt x="11" y="8"/>
                  </a:lnTo>
                  <a:lnTo>
                    <a:pt x="8" y="8"/>
                  </a:lnTo>
                  <a:lnTo>
                    <a:pt x="5" y="7"/>
                  </a:lnTo>
                  <a:lnTo>
                    <a:pt x="5" y="7"/>
                  </a:lnTo>
                  <a:lnTo>
                    <a:pt x="6" y="6"/>
                  </a:lnTo>
                  <a:lnTo>
                    <a:pt x="8" y="5"/>
                  </a:lnTo>
                  <a:lnTo>
                    <a:pt x="11" y="5"/>
                  </a:lnTo>
                  <a:lnTo>
                    <a:pt x="14" y="4"/>
                  </a:lnTo>
                  <a:lnTo>
                    <a:pt x="16" y="4"/>
                  </a:lnTo>
                  <a:lnTo>
                    <a:pt x="19" y="4"/>
                  </a:lnTo>
                  <a:lnTo>
                    <a:pt x="19" y="4"/>
                  </a:lnTo>
                  <a:lnTo>
                    <a:pt x="19" y="3"/>
                  </a:lnTo>
                  <a:lnTo>
                    <a:pt x="20" y="2"/>
                  </a:lnTo>
                  <a:lnTo>
                    <a:pt x="20" y="0"/>
                  </a:lnTo>
                  <a:lnTo>
                    <a:pt x="20" y="0"/>
                  </a:lnTo>
                  <a:lnTo>
                    <a:pt x="18" y="0"/>
                  </a:lnTo>
                  <a:lnTo>
                    <a:pt x="15" y="0"/>
                  </a:lnTo>
                  <a:lnTo>
                    <a:pt x="13" y="1"/>
                  </a:lnTo>
                  <a:lnTo>
                    <a:pt x="9" y="2"/>
                  </a:lnTo>
                  <a:lnTo>
                    <a:pt x="6" y="2"/>
                  </a:lnTo>
                  <a:lnTo>
                    <a:pt x="3" y="3"/>
                  </a:lnTo>
                  <a:lnTo>
                    <a:pt x="1" y="4"/>
                  </a:lnTo>
                  <a:lnTo>
                    <a:pt x="0" y="6"/>
                  </a:lnTo>
                  <a:lnTo>
                    <a:pt x="0" y="7"/>
                  </a:lnTo>
                  <a:lnTo>
                    <a:pt x="1" y="8"/>
                  </a:lnTo>
                  <a:lnTo>
                    <a:pt x="2" y="10"/>
                  </a:lnTo>
                  <a:lnTo>
                    <a:pt x="2" y="11"/>
                  </a:lnTo>
                  <a:lnTo>
                    <a:pt x="3" y="11"/>
                  </a:lnTo>
                  <a:lnTo>
                    <a:pt x="5" y="11"/>
                  </a:lnTo>
                  <a:lnTo>
                    <a:pt x="6" y="11"/>
                  </a:lnTo>
                  <a:lnTo>
                    <a:pt x="8" y="11"/>
                  </a:lnTo>
                  <a:lnTo>
                    <a:pt x="6" y="13"/>
                  </a:lnTo>
                  <a:lnTo>
                    <a:pt x="4" y="15"/>
                  </a:lnTo>
                  <a:lnTo>
                    <a:pt x="3" y="17"/>
                  </a:lnTo>
                  <a:lnTo>
                    <a:pt x="4" y="18"/>
                  </a:lnTo>
                  <a:lnTo>
                    <a:pt x="5" y="19"/>
                  </a:lnTo>
                  <a:lnTo>
                    <a:pt x="6" y="19"/>
                  </a:lnTo>
                  <a:lnTo>
                    <a:pt x="7" y="20"/>
                  </a:lnTo>
                  <a:lnTo>
                    <a:pt x="8" y="20"/>
                  </a:lnTo>
                  <a:lnTo>
                    <a:pt x="9" y="20"/>
                  </a:lnTo>
                  <a:lnTo>
                    <a:pt x="10" y="19"/>
                  </a:lnTo>
                  <a:lnTo>
                    <a:pt x="12" y="19"/>
                  </a:lnTo>
                  <a:lnTo>
                    <a:pt x="13" y="18"/>
                  </a:lnTo>
                  <a:lnTo>
                    <a:pt x="13" y="20"/>
                  </a:lnTo>
                  <a:lnTo>
                    <a:pt x="13" y="22"/>
                  </a:lnTo>
                  <a:lnTo>
                    <a:pt x="13" y="23"/>
                  </a:lnTo>
                  <a:lnTo>
                    <a:pt x="13" y="24"/>
                  </a:lnTo>
                  <a:lnTo>
                    <a:pt x="14" y="24"/>
                  </a:lnTo>
                  <a:lnTo>
                    <a:pt x="16" y="24"/>
                  </a:lnTo>
                  <a:lnTo>
                    <a:pt x="17" y="25"/>
                  </a:lnTo>
                  <a:lnTo>
                    <a:pt x="18" y="25"/>
                  </a:lnTo>
                  <a:lnTo>
                    <a:pt x="20" y="24"/>
                  </a:lnTo>
                  <a:lnTo>
                    <a:pt x="21" y="23"/>
                  </a:lnTo>
                  <a:lnTo>
                    <a:pt x="22" y="21"/>
                  </a:lnTo>
                  <a:lnTo>
                    <a:pt x="23" y="20"/>
                  </a:lnTo>
                  <a:lnTo>
                    <a:pt x="25" y="21"/>
                  </a:lnTo>
                  <a:lnTo>
                    <a:pt x="25" y="23"/>
                  </a:lnTo>
                  <a:lnTo>
                    <a:pt x="26" y="24"/>
                  </a:lnTo>
                  <a:lnTo>
                    <a:pt x="27" y="25"/>
                  </a:lnTo>
                  <a:lnTo>
                    <a:pt x="28" y="25"/>
                  </a:lnTo>
                  <a:lnTo>
                    <a:pt x="30" y="25"/>
                  </a:lnTo>
                  <a:lnTo>
                    <a:pt x="32" y="25"/>
                  </a:lnTo>
                  <a:lnTo>
                    <a:pt x="33" y="24"/>
                  </a:lnTo>
                  <a:lnTo>
                    <a:pt x="34" y="23"/>
                  </a:lnTo>
                  <a:lnTo>
                    <a:pt x="35" y="22"/>
                  </a:lnTo>
                  <a:lnTo>
                    <a:pt x="35" y="20"/>
                  </a:lnTo>
                  <a:lnTo>
                    <a:pt x="35" y="18"/>
                  </a:lnTo>
                  <a:lnTo>
                    <a:pt x="38" y="20"/>
                  </a:lnTo>
                  <a:lnTo>
                    <a:pt x="42" y="21"/>
                  </a:lnTo>
                  <a:lnTo>
                    <a:pt x="46" y="22"/>
                  </a:lnTo>
                  <a:lnTo>
                    <a:pt x="47" y="23"/>
                  </a:lnTo>
                  <a:lnTo>
                    <a:pt x="48" y="22"/>
                  </a:lnTo>
                  <a:lnTo>
                    <a:pt x="48" y="22"/>
                  </a:lnTo>
                  <a:lnTo>
                    <a:pt x="49" y="21"/>
                  </a:lnTo>
                  <a:lnTo>
                    <a:pt x="50" y="21"/>
                  </a:lnTo>
                  <a:lnTo>
                    <a:pt x="50" y="20"/>
                  </a:lnTo>
                  <a:lnTo>
                    <a:pt x="50" y="16"/>
                  </a:lnTo>
                  <a:lnTo>
                    <a:pt x="47" y="12"/>
                  </a:lnTo>
                  <a:lnTo>
                    <a:pt x="44" y="7"/>
                  </a:lnTo>
                  <a:lnTo>
                    <a:pt x="4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25" name="Freeform 55"/>
            <p:cNvSpPr>
              <a:spLocks/>
            </p:cNvSpPr>
            <p:nvPr/>
          </p:nvSpPr>
          <p:spPr bwMode="auto">
            <a:xfrm>
              <a:off x="3742" y="3799"/>
              <a:ext cx="51" cy="28"/>
            </a:xfrm>
            <a:custGeom>
              <a:avLst/>
              <a:gdLst>
                <a:gd name="T0" fmla="*/ 35 w 51"/>
                <a:gd name="T1" fmla="*/ 5 h 28"/>
                <a:gd name="T2" fmla="*/ 44 w 51"/>
                <a:gd name="T3" fmla="*/ 13 h 28"/>
                <a:gd name="T4" fmla="*/ 46 w 51"/>
                <a:gd name="T5" fmla="*/ 19 h 28"/>
                <a:gd name="T6" fmla="*/ 40 w 51"/>
                <a:gd name="T7" fmla="*/ 16 h 28"/>
                <a:gd name="T8" fmla="*/ 36 w 51"/>
                <a:gd name="T9" fmla="*/ 11 h 28"/>
                <a:gd name="T10" fmla="*/ 35 w 51"/>
                <a:gd name="T11" fmla="*/ 18 h 28"/>
                <a:gd name="T12" fmla="*/ 32 w 51"/>
                <a:gd name="T13" fmla="*/ 25 h 28"/>
                <a:gd name="T14" fmla="*/ 28 w 51"/>
                <a:gd name="T15" fmla="*/ 20 h 28"/>
                <a:gd name="T16" fmla="*/ 26 w 51"/>
                <a:gd name="T17" fmla="*/ 14 h 28"/>
                <a:gd name="T18" fmla="*/ 23 w 51"/>
                <a:gd name="T19" fmla="*/ 20 h 28"/>
                <a:gd name="T20" fmla="*/ 18 w 51"/>
                <a:gd name="T21" fmla="*/ 24 h 28"/>
                <a:gd name="T22" fmla="*/ 16 w 51"/>
                <a:gd name="T23" fmla="*/ 18 h 28"/>
                <a:gd name="T24" fmla="*/ 20 w 51"/>
                <a:gd name="T25" fmla="*/ 12 h 28"/>
                <a:gd name="T26" fmla="*/ 16 w 51"/>
                <a:gd name="T27" fmla="*/ 15 h 28"/>
                <a:gd name="T28" fmla="*/ 8 w 51"/>
                <a:gd name="T29" fmla="*/ 17 h 28"/>
                <a:gd name="T30" fmla="*/ 10 w 51"/>
                <a:gd name="T31" fmla="*/ 12 h 28"/>
                <a:gd name="T32" fmla="*/ 16 w 51"/>
                <a:gd name="T33" fmla="*/ 8 h 28"/>
                <a:gd name="T34" fmla="*/ 11 w 51"/>
                <a:gd name="T35" fmla="*/ 9 h 28"/>
                <a:gd name="T36" fmla="*/ 5 w 51"/>
                <a:gd name="T37" fmla="*/ 9 h 28"/>
                <a:gd name="T38" fmla="*/ 4 w 51"/>
                <a:gd name="T39" fmla="*/ 8 h 28"/>
                <a:gd name="T40" fmla="*/ 8 w 51"/>
                <a:gd name="T41" fmla="*/ 6 h 28"/>
                <a:gd name="T42" fmla="*/ 14 w 51"/>
                <a:gd name="T43" fmla="*/ 5 h 28"/>
                <a:gd name="T44" fmla="*/ 19 w 51"/>
                <a:gd name="T45" fmla="*/ 4 h 28"/>
                <a:gd name="T46" fmla="*/ 16 w 51"/>
                <a:gd name="T47" fmla="*/ 1 h 28"/>
                <a:gd name="T48" fmla="*/ 10 w 51"/>
                <a:gd name="T49" fmla="*/ 2 h 28"/>
                <a:gd name="T50" fmla="*/ 5 w 51"/>
                <a:gd name="T51" fmla="*/ 3 h 28"/>
                <a:gd name="T52" fmla="*/ 1 w 51"/>
                <a:gd name="T53" fmla="*/ 5 h 28"/>
                <a:gd name="T54" fmla="*/ 0 w 51"/>
                <a:gd name="T55" fmla="*/ 8 h 28"/>
                <a:gd name="T56" fmla="*/ 1 w 51"/>
                <a:gd name="T57" fmla="*/ 11 h 28"/>
                <a:gd name="T58" fmla="*/ 3 w 51"/>
                <a:gd name="T59" fmla="*/ 12 h 28"/>
                <a:gd name="T60" fmla="*/ 6 w 51"/>
                <a:gd name="T61" fmla="*/ 12 h 28"/>
                <a:gd name="T62" fmla="*/ 4 w 51"/>
                <a:gd name="T63" fmla="*/ 14 h 28"/>
                <a:gd name="T64" fmla="*/ 2 w 51"/>
                <a:gd name="T65" fmla="*/ 18 h 28"/>
                <a:gd name="T66" fmla="*/ 4 w 51"/>
                <a:gd name="T67" fmla="*/ 20 h 28"/>
                <a:gd name="T68" fmla="*/ 6 w 51"/>
                <a:gd name="T69" fmla="*/ 21 h 28"/>
                <a:gd name="T70" fmla="*/ 8 w 51"/>
                <a:gd name="T71" fmla="*/ 21 h 28"/>
                <a:gd name="T72" fmla="*/ 12 w 51"/>
                <a:gd name="T73" fmla="*/ 20 h 28"/>
                <a:gd name="T74" fmla="*/ 13 w 51"/>
                <a:gd name="T75" fmla="*/ 21 h 28"/>
                <a:gd name="T76" fmla="*/ 13 w 51"/>
                <a:gd name="T77" fmla="*/ 25 h 28"/>
                <a:gd name="T78" fmla="*/ 14 w 51"/>
                <a:gd name="T79" fmla="*/ 27 h 28"/>
                <a:gd name="T80" fmla="*/ 18 w 51"/>
                <a:gd name="T81" fmla="*/ 28 h 28"/>
                <a:gd name="T82" fmla="*/ 21 w 51"/>
                <a:gd name="T83" fmla="*/ 27 h 28"/>
                <a:gd name="T84" fmla="*/ 25 w 51"/>
                <a:gd name="T85" fmla="*/ 24 h 28"/>
                <a:gd name="T86" fmla="*/ 26 w 51"/>
                <a:gd name="T87" fmla="*/ 23 h 28"/>
                <a:gd name="T88" fmla="*/ 28 w 51"/>
                <a:gd name="T89" fmla="*/ 27 h 28"/>
                <a:gd name="T90" fmla="*/ 31 w 51"/>
                <a:gd name="T91" fmla="*/ 28 h 28"/>
                <a:gd name="T92" fmla="*/ 34 w 51"/>
                <a:gd name="T93" fmla="*/ 28 h 28"/>
                <a:gd name="T94" fmla="*/ 37 w 51"/>
                <a:gd name="T95" fmla="*/ 26 h 28"/>
                <a:gd name="T96" fmla="*/ 38 w 51"/>
                <a:gd name="T97" fmla="*/ 22 h 28"/>
                <a:gd name="T98" fmla="*/ 40 w 51"/>
                <a:gd name="T99" fmla="*/ 21 h 28"/>
                <a:gd name="T100" fmla="*/ 45 w 51"/>
                <a:gd name="T101" fmla="*/ 22 h 28"/>
                <a:gd name="T102" fmla="*/ 49 w 51"/>
                <a:gd name="T103" fmla="*/ 22 h 28"/>
                <a:gd name="T104" fmla="*/ 51 w 51"/>
                <a:gd name="T105" fmla="*/ 21 h 28"/>
                <a:gd name="T106" fmla="*/ 51 w 51"/>
                <a:gd name="T107" fmla="*/ 16 h 28"/>
                <a:gd name="T108" fmla="*/ 43 w 51"/>
                <a:gd name="T109" fmla="*/ 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1" h="28">
                  <a:moveTo>
                    <a:pt x="39" y="3"/>
                  </a:moveTo>
                  <a:lnTo>
                    <a:pt x="35" y="5"/>
                  </a:lnTo>
                  <a:lnTo>
                    <a:pt x="39" y="9"/>
                  </a:lnTo>
                  <a:lnTo>
                    <a:pt x="44" y="13"/>
                  </a:lnTo>
                  <a:lnTo>
                    <a:pt x="46" y="17"/>
                  </a:lnTo>
                  <a:lnTo>
                    <a:pt x="46" y="19"/>
                  </a:lnTo>
                  <a:lnTo>
                    <a:pt x="44" y="18"/>
                  </a:lnTo>
                  <a:lnTo>
                    <a:pt x="40" y="16"/>
                  </a:lnTo>
                  <a:lnTo>
                    <a:pt x="38" y="13"/>
                  </a:lnTo>
                  <a:lnTo>
                    <a:pt x="36" y="11"/>
                  </a:lnTo>
                  <a:lnTo>
                    <a:pt x="36" y="13"/>
                  </a:lnTo>
                  <a:lnTo>
                    <a:pt x="35" y="18"/>
                  </a:lnTo>
                  <a:lnTo>
                    <a:pt x="34" y="22"/>
                  </a:lnTo>
                  <a:lnTo>
                    <a:pt x="32" y="25"/>
                  </a:lnTo>
                  <a:lnTo>
                    <a:pt x="30" y="23"/>
                  </a:lnTo>
                  <a:lnTo>
                    <a:pt x="28" y="20"/>
                  </a:lnTo>
                  <a:lnTo>
                    <a:pt x="26" y="16"/>
                  </a:lnTo>
                  <a:lnTo>
                    <a:pt x="26" y="14"/>
                  </a:lnTo>
                  <a:lnTo>
                    <a:pt x="25" y="16"/>
                  </a:lnTo>
                  <a:lnTo>
                    <a:pt x="23" y="20"/>
                  </a:lnTo>
                  <a:lnTo>
                    <a:pt x="20" y="23"/>
                  </a:lnTo>
                  <a:lnTo>
                    <a:pt x="18" y="24"/>
                  </a:lnTo>
                  <a:lnTo>
                    <a:pt x="16" y="22"/>
                  </a:lnTo>
                  <a:lnTo>
                    <a:pt x="16" y="18"/>
                  </a:lnTo>
                  <a:lnTo>
                    <a:pt x="18" y="15"/>
                  </a:lnTo>
                  <a:lnTo>
                    <a:pt x="20" y="12"/>
                  </a:lnTo>
                  <a:lnTo>
                    <a:pt x="19" y="13"/>
                  </a:lnTo>
                  <a:lnTo>
                    <a:pt x="16" y="15"/>
                  </a:lnTo>
                  <a:lnTo>
                    <a:pt x="12" y="16"/>
                  </a:lnTo>
                  <a:lnTo>
                    <a:pt x="8" y="17"/>
                  </a:lnTo>
                  <a:lnTo>
                    <a:pt x="8" y="15"/>
                  </a:lnTo>
                  <a:lnTo>
                    <a:pt x="10" y="12"/>
                  </a:lnTo>
                  <a:lnTo>
                    <a:pt x="14" y="9"/>
                  </a:lnTo>
                  <a:lnTo>
                    <a:pt x="16" y="8"/>
                  </a:lnTo>
                  <a:lnTo>
                    <a:pt x="14" y="8"/>
                  </a:lnTo>
                  <a:lnTo>
                    <a:pt x="11" y="9"/>
                  </a:lnTo>
                  <a:lnTo>
                    <a:pt x="8" y="9"/>
                  </a:lnTo>
                  <a:lnTo>
                    <a:pt x="5" y="9"/>
                  </a:lnTo>
                  <a:lnTo>
                    <a:pt x="4" y="8"/>
                  </a:lnTo>
                  <a:lnTo>
                    <a:pt x="4" y="8"/>
                  </a:lnTo>
                  <a:lnTo>
                    <a:pt x="6" y="7"/>
                  </a:lnTo>
                  <a:lnTo>
                    <a:pt x="8" y="6"/>
                  </a:lnTo>
                  <a:lnTo>
                    <a:pt x="10" y="5"/>
                  </a:lnTo>
                  <a:lnTo>
                    <a:pt x="14" y="5"/>
                  </a:lnTo>
                  <a:lnTo>
                    <a:pt x="16" y="4"/>
                  </a:lnTo>
                  <a:lnTo>
                    <a:pt x="19" y="4"/>
                  </a:lnTo>
                  <a:lnTo>
                    <a:pt x="19" y="0"/>
                  </a:lnTo>
                  <a:lnTo>
                    <a:pt x="16" y="1"/>
                  </a:lnTo>
                  <a:lnTo>
                    <a:pt x="14" y="1"/>
                  </a:lnTo>
                  <a:lnTo>
                    <a:pt x="10" y="2"/>
                  </a:lnTo>
                  <a:lnTo>
                    <a:pt x="8" y="2"/>
                  </a:lnTo>
                  <a:lnTo>
                    <a:pt x="5" y="3"/>
                  </a:lnTo>
                  <a:lnTo>
                    <a:pt x="3" y="4"/>
                  </a:lnTo>
                  <a:lnTo>
                    <a:pt x="1" y="5"/>
                  </a:lnTo>
                  <a:lnTo>
                    <a:pt x="0" y="7"/>
                  </a:lnTo>
                  <a:lnTo>
                    <a:pt x="0" y="8"/>
                  </a:lnTo>
                  <a:lnTo>
                    <a:pt x="0" y="10"/>
                  </a:lnTo>
                  <a:lnTo>
                    <a:pt x="1" y="11"/>
                  </a:lnTo>
                  <a:lnTo>
                    <a:pt x="2" y="12"/>
                  </a:lnTo>
                  <a:lnTo>
                    <a:pt x="3" y="12"/>
                  </a:lnTo>
                  <a:lnTo>
                    <a:pt x="4" y="12"/>
                  </a:lnTo>
                  <a:lnTo>
                    <a:pt x="6" y="12"/>
                  </a:lnTo>
                  <a:lnTo>
                    <a:pt x="7" y="12"/>
                  </a:lnTo>
                  <a:lnTo>
                    <a:pt x="4" y="14"/>
                  </a:lnTo>
                  <a:lnTo>
                    <a:pt x="3" y="16"/>
                  </a:lnTo>
                  <a:lnTo>
                    <a:pt x="2" y="18"/>
                  </a:lnTo>
                  <a:lnTo>
                    <a:pt x="3" y="20"/>
                  </a:lnTo>
                  <a:lnTo>
                    <a:pt x="4" y="20"/>
                  </a:lnTo>
                  <a:lnTo>
                    <a:pt x="4" y="20"/>
                  </a:lnTo>
                  <a:lnTo>
                    <a:pt x="6" y="21"/>
                  </a:lnTo>
                  <a:lnTo>
                    <a:pt x="6" y="21"/>
                  </a:lnTo>
                  <a:lnTo>
                    <a:pt x="8" y="21"/>
                  </a:lnTo>
                  <a:lnTo>
                    <a:pt x="10" y="20"/>
                  </a:lnTo>
                  <a:lnTo>
                    <a:pt x="12" y="20"/>
                  </a:lnTo>
                  <a:lnTo>
                    <a:pt x="13" y="19"/>
                  </a:lnTo>
                  <a:lnTo>
                    <a:pt x="13" y="21"/>
                  </a:lnTo>
                  <a:lnTo>
                    <a:pt x="13" y="23"/>
                  </a:lnTo>
                  <a:lnTo>
                    <a:pt x="13" y="25"/>
                  </a:lnTo>
                  <a:lnTo>
                    <a:pt x="13" y="26"/>
                  </a:lnTo>
                  <a:lnTo>
                    <a:pt x="14" y="27"/>
                  </a:lnTo>
                  <a:lnTo>
                    <a:pt x="16" y="27"/>
                  </a:lnTo>
                  <a:lnTo>
                    <a:pt x="18" y="28"/>
                  </a:lnTo>
                  <a:lnTo>
                    <a:pt x="19" y="28"/>
                  </a:lnTo>
                  <a:lnTo>
                    <a:pt x="21" y="27"/>
                  </a:lnTo>
                  <a:lnTo>
                    <a:pt x="23" y="26"/>
                  </a:lnTo>
                  <a:lnTo>
                    <a:pt x="25" y="24"/>
                  </a:lnTo>
                  <a:lnTo>
                    <a:pt x="26" y="22"/>
                  </a:lnTo>
                  <a:lnTo>
                    <a:pt x="26" y="23"/>
                  </a:lnTo>
                  <a:lnTo>
                    <a:pt x="27" y="25"/>
                  </a:lnTo>
                  <a:lnTo>
                    <a:pt x="28" y="27"/>
                  </a:lnTo>
                  <a:lnTo>
                    <a:pt x="29" y="28"/>
                  </a:lnTo>
                  <a:lnTo>
                    <a:pt x="31" y="28"/>
                  </a:lnTo>
                  <a:lnTo>
                    <a:pt x="32" y="28"/>
                  </a:lnTo>
                  <a:lnTo>
                    <a:pt x="34" y="28"/>
                  </a:lnTo>
                  <a:lnTo>
                    <a:pt x="35" y="27"/>
                  </a:lnTo>
                  <a:lnTo>
                    <a:pt x="37" y="26"/>
                  </a:lnTo>
                  <a:lnTo>
                    <a:pt x="38" y="24"/>
                  </a:lnTo>
                  <a:lnTo>
                    <a:pt x="38" y="22"/>
                  </a:lnTo>
                  <a:lnTo>
                    <a:pt x="38" y="20"/>
                  </a:lnTo>
                  <a:lnTo>
                    <a:pt x="40" y="21"/>
                  </a:lnTo>
                  <a:lnTo>
                    <a:pt x="43" y="22"/>
                  </a:lnTo>
                  <a:lnTo>
                    <a:pt x="45" y="22"/>
                  </a:lnTo>
                  <a:lnTo>
                    <a:pt x="48" y="22"/>
                  </a:lnTo>
                  <a:lnTo>
                    <a:pt x="49" y="22"/>
                  </a:lnTo>
                  <a:lnTo>
                    <a:pt x="50" y="22"/>
                  </a:lnTo>
                  <a:lnTo>
                    <a:pt x="51" y="21"/>
                  </a:lnTo>
                  <a:lnTo>
                    <a:pt x="51" y="20"/>
                  </a:lnTo>
                  <a:lnTo>
                    <a:pt x="51" y="16"/>
                  </a:lnTo>
                  <a:lnTo>
                    <a:pt x="47" y="11"/>
                  </a:lnTo>
                  <a:lnTo>
                    <a:pt x="43" y="7"/>
                  </a:lnTo>
                  <a:lnTo>
                    <a:pt x="3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26" name="Freeform 56"/>
            <p:cNvSpPr>
              <a:spLocks/>
            </p:cNvSpPr>
            <p:nvPr/>
          </p:nvSpPr>
          <p:spPr bwMode="auto">
            <a:xfrm>
              <a:off x="3459" y="3660"/>
              <a:ext cx="59" cy="147"/>
            </a:xfrm>
            <a:custGeom>
              <a:avLst/>
              <a:gdLst>
                <a:gd name="T0" fmla="*/ 45 w 59"/>
                <a:gd name="T1" fmla="*/ 0 h 147"/>
                <a:gd name="T2" fmla="*/ 43 w 59"/>
                <a:gd name="T3" fmla="*/ 3 h 147"/>
                <a:gd name="T4" fmla="*/ 41 w 59"/>
                <a:gd name="T5" fmla="*/ 6 h 147"/>
                <a:gd name="T6" fmla="*/ 39 w 59"/>
                <a:gd name="T7" fmla="*/ 10 h 147"/>
                <a:gd name="T8" fmla="*/ 37 w 59"/>
                <a:gd name="T9" fmla="*/ 13 h 147"/>
                <a:gd name="T10" fmla="*/ 34 w 59"/>
                <a:gd name="T11" fmla="*/ 21 h 147"/>
                <a:gd name="T12" fmla="*/ 30 w 59"/>
                <a:gd name="T13" fmla="*/ 36 h 147"/>
                <a:gd name="T14" fmla="*/ 24 w 59"/>
                <a:gd name="T15" fmla="*/ 55 h 147"/>
                <a:gd name="T16" fmla="*/ 18 w 59"/>
                <a:gd name="T17" fmla="*/ 77 h 147"/>
                <a:gd name="T18" fmla="*/ 12 w 59"/>
                <a:gd name="T19" fmla="*/ 99 h 147"/>
                <a:gd name="T20" fmla="*/ 7 w 59"/>
                <a:gd name="T21" fmla="*/ 120 h 147"/>
                <a:gd name="T22" fmla="*/ 3 w 59"/>
                <a:gd name="T23" fmla="*/ 135 h 147"/>
                <a:gd name="T24" fmla="*/ 0 w 59"/>
                <a:gd name="T25" fmla="*/ 144 h 147"/>
                <a:gd name="T26" fmla="*/ 1 w 59"/>
                <a:gd name="T27" fmla="*/ 144 h 147"/>
                <a:gd name="T28" fmla="*/ 2 w 59"/>
                <a:gd name="T29" fmla="*/ 145 h 147"/>
                <a:gd name="T30" fmla="*/ 2 w 59"/>
                <a:gd name="T31" fmla="*/ 145 h 147"/>
                <a:gd name="T32" fmla="*/ 3 w 59"/>
                <a:gd name="T33" fmla="*/ 145 h 147"/>
                <a:gd name="T34" fmla="*/ 5 w 59"/>
                <a:gd name="T35" fmla="*/ 146 h 147"/>
                <a:gd name="T36" fmla="*/ 8 w 59"/>
                <a:gd name="T37" fmla="*/ 146 h 147"/>
                <a:gd name="T38" fmla="*/ 10 w 59"/>
                <a:gd name="T39" fmla="*/ 147 h 147"/>
                <a:gd name="T40" fmla="*/ 13 w 59"/>
                <a:gd name="T41" fmla="*/ 147 h 147"/>
                <a:gd name="T42" fmla="*/ 15 w 59"/>
                <a:gd name="T43" fmla="*/ 138 h 147"/>
                <a:gd name="T44" fmla="*/ 18 w 59"/>
                <a:gd name="T45" fmla="*/ 124 h 147"/>
                <a:gd name="T46" fmla="*/ 23 w 59"/>
                <a:gd name="T47" fmla="*/ 106 h 147"/>
                <a:gd name="T48" fmla="*/ 29 w 59"/>
                <a:gd name="T49" fmla="*/ 85 h 147"/>
                <a:gd name="T50" fmla="*/ 36 w 59"/>
                <a:gd name="T51" fmla="*/ 64 h 147"/>
                <a:gd name="T52" fmla="*/ 44 w 59"/>
                <a:gd name="T53" fmla="*/ 42 h 147"/>
                <a:gd name="T54" fmla="*/ 51 w 59"/>
                <a:gd name="T55" fmla="*/ 22 h 147"/>
                <a:gd name="T56" fmla="*/ 59 w 59"/>
                <a:gd name="T57" fmla="*/ 4 h 147"/>
                <a:gd name="T58" fmla="*/ 58 w 59"/>
                <a:gd name="T59" fmla="*/ 3 h 147"/>
                <a:gd name="T60" fmla="*/ 56 w 59"/>
                <a:gd name="T61" fmla="*/ 3 h 147"/>
                <a:gd name="T62" fmla="*/ 52 w 59"/>
                <a:gd name="T63" fmla="*/ 2 h 147"/>
                <a:gd name="T64" fmla="*/ 49 w 59"/>
                <a:gd name="T65" fmla="*/ 1 h 147"/>
                <a:gd name="T66" fmla="*/ 47 w 59"/>
                <a:gd name="T67" fmla="*/ 0 h 147"/>
                <a:gd name="T68" fmla="*/ 45 w 59"/>
                <a:gd name="T69"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147">
                  <a:moveTo>
                    <a:pt x="45" y="0"/>
                  </a:moveTo>
                  <a:lnTo>
                    <a:pt x="43" y="3"/>
                  </a:lnTo>
                  <a:lnTo>
                    <a:pt x="41" y="6"/>
                  </a:lnTo>
                  <a:lnTo>
                    <a:pt x="39" y="10"/>
                  </a:lnTo>
                  <a:lnTo>
                    <a:pt x="37" y="13"/>
                  </a:lnTo>
                  <a:lnTo>
                    <a:pt x="34" y="21"/>
                  </a:lnTo>
                  <a:lnTo>
                    <a:pt x="30" y="36"/>
                  </a:lnTo>
                  <a:lnTo>
                    <a:pt x="24" y="55"/>
                  </a:lnTo>
                  <a:lnTo>
                    <a:pt x="18" y="77"/>
                  </a:lnTo>
                  <a:lnTo>
                    <a:pt x="12" y="99"/>
                  </a:lnTo>
                  <a:lnTo>
                    <a:pt x="7" y="120"/>
                  </a:lnTo>
                  <a:lnTo>
                    <a:pt x="3" y="135"/>
                  </a:lnTo>
                  <a:lnTo>
                    <a:pt x="0" y="144"/>
                  </a:lnTo>
                  <a:lnTo>
                    <a:pt x="1" y="144"/>
                  </a:lnTo>
                  <a:lnTo>
                    <a:pt x="2" y="145"/>
                  </a:lnTo>
                  <a:lnTo>
                    <a:pt x="2" y="145"/>
                  </a:lnTo>
                  <a:lnTo>
                    <a:pt x="3" y="145"/>
                  </a:lnTo>
                  <a:lnTo>
                    <a:pt x="5" y="146"/>
                  </a:lnTo>
                  <a:lnTo>
                    <a:pt x="8" y="146"/>
                  </a:lnTo>
                  <a:lnTo>
                    <a:pt x="10" y="147"/>
                  </a:lnTo>
                  <a:lnTo>
                    <a:pt x="13" y="147"/>
                  </a:lnTo>
                  <a:lnTo>
                    <a:pt x="15" y="138"/>
                  </a:lnTo>
                  <a:lnTo>
                    <a:pt x="18" y="124"/>
                  </a:lnTo>
                  <a:lnTo>
                    <a:pt x="23" y="106"/>
                  </a:lnTo>
                  <a:lnTo>
                    <a:pt x="29" y="85"/>
                  </a:lnTo>
                  <a:lnTo>
                    <a:pt x="36" y="64"/>
                  </a:lnTo>
                  <a:lnTo>
                    <a:pt x="44" y="42"/>
                  </a:lnTo>
                  <a:lnTo>
                    <a:pt x="51" y="22"/>
                  </a:lnTo>
                  <a:lnTo>
                    <a:pt x="59" y="4"/>
                  </a:lnTo>
                  <a:lnTo>
                    <a:pt x="58" y="3"/>
                  </a:lnTo>
                  <a:lnTo>
                    <a:pt x="56" y="3"/>
                  </a:lnTo>
                  <a:lnTo>
                    <a:pt x="52" y="2"/>
                  </a:lnTo>
                  <a:lnTo>
                    <a:pt x="49" y="1"/>
                  </a:lnTo>
                  <a:lnTo>
                    <a:pt x="47" y="0"/>
                  </a:lnTo>
                  <a:lnTo>
                    <a:pt x="45" y="0"/>
                  </a:lnTo>
                  <a:close/>
                </a:path>
              </a:pathLst>
            </a:custGeom>
            <a:solidFill>
              <a:srgbClr val="C873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27" name="Freeform 57"/>
            <p:cNvSpPr>
              <a:spLocks/>
            </p:cNvSpPr>
            <p:nvPr/>
          </p:nvSpPr>
          <p:spPr bwMode="auto">
            <a:xfrm>
              <a:off x="3749" y="3664"/>
              <a:ext cx="28" cy="137"/>
            </a:xfrm>
            <a:custGeom>
              <a:avLst/>
              <a:gdLst>
                <a:gd name="T0" fmla="*/ 13 w 28"/>
                <a:gd name="T1" fmla="*/ 0 h 137"/>
                <a:gd name="T2" fmla="*/ 2 w 28"/>
                <a:gd name="T3" fmla="*/ 3 h 137"/>
                <a:gd name="T4" fmla="*/ 0 w 28"/>
                <a:gd name="T5" fmla="*/ 3 h 137"/>
                <a:gd name="T6" fmla="*/ 9 w 28"/>
                <a:gd name="T7" fmla="*/ 33 h 137"/>
                <a:gd name="T8" fmla="*/ 13 w 28"/>
                <a:gd name="T9" fmla="*/ 64 h 137"/>
                <a:gd name="T10" fmla="*/ 13 w 28"/>
                <a:gd name="T11" fmla="*/ 94 h 137"/>
                <a:gd name="T12" fmla="*/ 13 w 28"/>
                <a:gd name="T13" fmla="*/ 120 h 137"/>
                <a:gd name="T14" fmla="*/ 13 w 28"/>
                <a:gd name="T15" fmla="*/ 124 h 137"/>
                <a:gd name="T16" fmla="*/ 13 w 28"/>
                <a:gd name="T17" fmla="*/ 128 h 137"/>
                <a:gd name="T18" fmla="*/ 13 w 28"/>
                <a:gd name="T19" fmla="*/ 131 h 137"/>
                <a:gd name="T20" fmla="*/ 13 w 28"/>
                <a:gd name="T21" fmla="*/ 135 h 137"/>
                <a:gd name="T22" fmla="*/ 13 w 28"/>
                <a:gd name="T23" fmla="*/ 135 h 137"/>
                <a:gd name="T24" fmla="*/ 13 w 28"/>
                <a:gd name="T25" fmla="*/ 135 h 137"/>
                <a:gd name="T26" fmla="*/ 13 w 28"/>
                <a:gd name="T27" fmla="*/ 135 h 137"/>
                <a:gd name="T28" fmla="*/ 14 w 28"/>
                <a:gd name="T29" fmla="*/ 135 h 137"/>
                <a:gd name="T30" fmla="*/ 17 w 28"/>
                <a:gd name="T31" fmla="*/ 135 h 137"/>
                <a:gd name="T32" fmla="*/ 20 w 28"/>
                <a:gd name="T33" fmla="*/ 136 h 137"/>
                <a:gd name="T34" fmla="*/ 23 w 28"/>
                <a:gd name="T35" fmla="*/ 137 h 137"/>
                <a:gd name="T36" fmla="*/ 26 w 28"/>
                <a:gd name="T37" fmla="*/ 137 h 137"/>
                <a:gd name="T38" fmla="*/ 27 w 28"/>
                <a:gd name="T39" fmla="*/ 130 h 137"/>
                <a:gd name="T40" fmla="*/ 27 w 28"/>
                <a:gd name="T41" fmla="*/ 118 h 137"/>
                <a:gd name="T42" fmla="*/ 28 w 28"/>
                <a:gd name="T43" fmla="*/ 103 h 137"/>
                <a:gd name="T44" fmla="*/ 27 w 28"/>
                <a:gd name="T45" fmla="*/ 85 h 137"/>
                <a:gd name="T46" fmla="*/ 26 w 28"/>
                <a:gd name="T47" fmla="*/ 65 h 137"/>
                <a:gd name="T48" fmla="*/ 24 w 28"/>
                <a:gd name="T49" fmla="*/ 44 h 137"/>
                <a:gd name="T50" fmla="*/ 20 w 28"/>
                <a:gd name="T51" fmla="*/ 21 h 137"/>
                <a:gd name="T52" fmla="*/ 14 w 28"/>
                <a:gd name="T53" fmla="*/ 0 h 137"/>
                <a:gd name="T54" fmla="*/ 13 w 28"/>
                <a:gd name="T55"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 h="137">
                  <a:moveTo>
                    <a:pt x="13" y="0"/>
                  </a:moveTo>
                  <a:lnTo>
                    <a:pt x="2" y="3"/>
                  </a:lnTo>
                  <a:lnTo>
                    <a:pt x="0" y="3"/>
                  </a:lnTo>
                  <a:lnTo>
                    <a:pt x="9" y="33"/>
                  </a:lnTo>
                  <a:lnTo>
                    <a:pt x="13" y="64"/>
                  </a:lnTo>
                  <a:lnTo>
                    <a:pt x="13" y="94"/>
                  </a:lnTo>
                  <a:lnTo>
                    <a:pt x="13" y="120"/>
                  </a:lnTo>
                  <a:lnTo>
                    <a:pt x="13" y="124"/>
                  </a:lnTo>
                  <a:lnTo>
                    <a:pt x="13" y="128"/>
                  </a:lnTo>
                  <a:lnTo>
                    <a:pt x="13" y="131"/>
                  </a:lnTo>
                  <a:lnTo>
                    <a:pt x="13" y="135"/>
                  </a:lnTo>
                  <a:lnTo>
                    <a:pt x="13" y="135"/>
                  </a:lnTo>
                  <a:lnTo>
                    <a:pt x="13" y="135"/>
                  </a:lnTo>
                  <a:lnTo>
                    <a:pt x="13" y="135"/>
                  </a:lnTo>
                  <a:lnTo>
                    <a:pt x="14" y="135"/>
                  </a:lnTo>
                  <a:lnTo>
                    <a:pt x="17" y="135"/>
                  </a:lnTo>
                  <a:lnTo>
                    <a:pt x="20" y="136"/>
                  </a:lnTo>
                  <a:lnTo>
                    <a:pt x="23" y="137"/>
                  </a:lnTo>
                  <a:lnTo>
                    <a:pt x="26" y="137"/>
                  </a:lnTo>
                  <a:lnTo>
                    <a:pt x="27" y="130"/>
                  </a:lnTo>
                  <a:lnTo>
                    <a:pt x="27" y="118"/>
                  </a:lnTo>
                  <a:lnTo>
                    <a:pt x="28" y="103"/>
                  </a:lnTo>
                  <a:lnTo>
                    <a:pt x="27" y="85"/>
                  </a:lnTo>
                  <a:lnTo>
                    <a:pt x="26" y="65"/>
                  </a:lnTo>
                  <a:lnTo>
                    <a:pt x="24" y="44"/>
                  </a:lnTo>
                  <a:lnTo>
                    <a:pt x="20" y="21"/>
                  </a:lnTo>
                  <a:lnTo>
                    <a:pt x="14" y="0"/>
                  </a:lnTo>
                  <a:lnTo>
                    <a:pt x="13" y="0"/>
                  </a:lnTo>
                  <a:close/>
                </a:path>
              </a:pathLst>
            </a:custGeom>
            <a:solidFill>
              <a:srgbClr val="C873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28" name="Freeform 58"/>
            <p:cNvSpPr>
              <a:spLocks/>
            </p:cNvSpPr>
            <p:nvPr/>
          </p:nvSpPr>
          <p:spPr bwMode="auto">
            <a:xfrm>
              <a:off x="3507" y="3587"/>
              <a:ext cx="255" cy="228"/>
            </a:xfrm>
            <a:custGeom>
              <a:avLst/>
              <a:gdLst>
                <a:gd name="T0" fmla="*/ 251 w 255"/>
                <a:gd name="T1" fmla="*/ 61 h 228"/>
                <a:gd name="T2" fmla="*/ 243 w 255"/>
                <a:gd name="T3" fmla="*/ 44 h 228"/>
                <a:gd name="T4" fmla="*/ 232 w 255"/>
                <a:gd name="T5" fmla="*/ 28 h 228"/>
                <a:gd name="T6" fmla="*/ 213 w 255"/>
                <a:gd name="T7" fmla="*/ 16 h 228"/>
                <a:gd name="T8" fmla="*/ 181 w 255"/>
                <a:gd name="T9" fmla="*/ 7 h 228"/>
                <a:gd name="T10" fmla="*/ 157 w 255"/>
                <a:gd name="T11" fmla="*/ 2 h 228"/>
                <a:gd name="T12" fmla="*/ 151 w 255"/>
                <a:gd name="T13" fmla="*/ 4 h 228"/>
                <a:gd name="T14" fmla="*/ 140 w 255"/>
                <a:gd name="T15" fmla="*/ 7 h 228"/>
                <a:gd name="T16" fmla="*/ 134 w 255"/>
                <a:gd name="T17" fmla="*/ 8 h 228"/>
                <a:gd name="T18" fmla="*/ 127 w 255"/>
                <a:gd name="T19" fmla="*/ 7 h 228"/>
                <a:gd name="T20" fmla="*/ 120 w 255"/>
                <a:gd name="T21" fmla="*/ 3 h 228"/>
                <a:gd name="T22" fmla="*/ 110 w 255"/>
                <a:gd name="T23" fmla="*/ 3 h 228"/>
                <a:gd name="T24" fmla="*/ 90 w 255"/>
                <a:gd name="T25" fmla="*/ 12 h 228"/>
                <a:gd name="T26" fmla="*/ 70 w 255"/>
                <a:gd name="T27" fmla="*/ 20 h 228"/>
                <a:gd name="T28" fmla="*/ 48 w 255"/>
                <a:gd name="T29" fmla="*/ 31 h 228"/>
                <a:gd name="T30" fmla="*/ 22 w 255"/>
                <a:gd name="T31" fmla="*/ 48 h 228"/>
                <a:gd name="T32" fmla="*/ 0 w 255"/>
                <a:gd name="T33" fmla="*/ 70 h 228"/>
                <a:gd name="T34" fmla="*/ 7 w 255"/>
                <a:gd name="T35" fmla="*/ 71 h 228"/>
                <a:gd name="T36" fmla="*/ 13 w 255"/>
                <a:gd name="T37" fmla="*/ 74 h 228"/>
                <a:gd name="T38" fmla="*/ 20 w 255"/>
                <a:gd name="T39" fmla="*/ 69 h 228"/>
                <a:gd name="T40" fmla="*/ 29 w 255"/>
                <a:gd name="T41" fmla="*/ 65 h 228"/>
                <a:gd name="T42" fmla="*/ 37 w 255"/>
                <a:gd name="T43" fmla="*/ 60 h 228"/>
                <a:gd name="T44" fmla="*/ 48 w 255"/>
                <a:gd name="T45" fmla="*/ 55 h 228"/>
                <a:gd name="T46" fmla="*/ 53 w 255"/>
                <a:gd name="T47" fmla="*/ 63 h 228"/>
                <a:gd name="T48" fmla="*/ 53 w 255"/>
                <a:gd name="T49" fmla="*/ 80 h 228"/>
                <a:gd name="T50" fmla="*/ 51 w 255"/>
                <a:gd name="T51" fmla="*/ 127 h 228"/>
                <a:gd name="T52" fmla="*/ 41 w 255"/>
                <a:gd name="T53" fmla="*/ 173 h 228"/>
                <a:gd name="T54" fmla="*/ 45 w 255"/>
                <a:gd name="T55" fmla="*/ 228 h 228"/>
                <a:gd name="T56" fmla="*/ 65 w 255"/>
                <a:gd name="T57" fmla="*/ 218 h 228"/>
                <a:gd name="T58" fmla="*/ 90 w 255"/>
                <a:gd name="T59" fmla="*/ 214 h 228"/>
                <a:gd name="T60" fmla="*/ 109 w 255"/>
                <a:gd name="T61" fmla="*/ 214 h 228"/>
                <a:gd name="T62" fmla="*/ 110 w 255"/>
                <a:gd name="T63" fmla="*/ 214 h 228"/>
                <a:gd name="T64" fmla="*/ 141 w 255"/>
                <a:gd name="T65" fmla="*/ 214 h 228"/>
                <a:gd name="T66" fmla="*/ 167 w 255"/>
                <a:gd name="T67" fmla="*/ 217 h 228"/>
                <a:gd name="T68" fmla="*/ 189 w 255"/>
                <a:gd name="T69" fmla="*/ 220 h 228"/>
                <a:gd name="T70" fmla="*/ 198 w 255"/>
                <a:gd name="T71" fmla="*/ 222 h 228"/>
                <a:gd name="T72" fmla="*/ 209 w 255"/>
                <a:gd name="T73" fmla="*/ 223 h 228"/>
                <a:gd name="T74" fmla="*/ 213 w 255"/>
                <a:gd name="T75" fmla="*/ 217 h 228"/>
                <a:gd name="T76" fmla="*/ 211 w 255"/>
                <a:gd name="T77" fmla="*/ 208 h 228"/>
                <a:gd name="T78" fmla="*/ 210 w 255"/>
                <a:gd name="T79" fmla="*/ 198 h 228"/>
                <a:gd name="T80" fmla="*/ 211 w 255"/>
                <a:gd name="T81" fmla="*/ 184 h 228"/>
                <a:gd name="T82" fmla="*/ 211 w 255"/>
                <a:gd name="T83" fmla="*/ 168 h 228"/>
                <a:gd name="T84" fmla="*/ 214 w 255"/>
                <a:gd name="T85" fmla="*/ 146 h 228"/>
                <a:gd name="T86" fmla="*/ 211 w 255"/>
                <a:gd name="T87" fmla="*/ 125 h 228"/>
                <a:gd name="T88" fmla="*/ 207 w 255"/>
                <a:gd name="T89" fmla="*/ 108 h 228"/>
                <a:gd name="T90" fmla="*/ 206 w 255"/>
                <a:gd name="T91" fmla="*/ 92 h 228"/>
                <a:gd name="T92" fmla="*/ 204 w 255"/>
                <a:gd name="T93" fmla="*/ 67 h 228"/>
                <a:gd name="T94" fmla="*/ 210 w 255"/>
                <a:gd name="T95" fmla="*/ 47 h 228"/>
                <a:gd name="T96" fmla="*/ 219 w 255"/>
                <a:gd name="T97" fmla="*/ 49 h 228"/>
                <a:gd name="T98" fmla="*/ 228 w 255"/>
                <a:gd name="T99" fmla="*/ 57 h 228"/>
                <a:gd name="T100" fmla="*/ 235 w 255"/>
                <a:gd name="T101" fmla="*/ 66 h 228"/>
                <a:gd name="T102" fmla="*/ 241 w 255"/>
                <a:gd name="T103" fmla="*/ 77 h 228"/>
                <a:gd name="T104" fmla="*/ 255 w 255"/>
                <a:gd name="T105" fmla="*/ 74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5" h="228">
                  <a:moveTo>
                    <a:pt x="255" y="74"/>
                  </a:moveTo>
                  <a:lnTo>
                    <a:pt x="253" y="67"/>
                  </a:lnTo>
                  <a:lnTo>
                    <a:pt x="251" y="61"/>
                  </a:lnTo>
                  <a:lnTo>
                    <a:pt x="248" y="55"/>
                  </a:lnTo>
                  <a:lnTo>
                    <a:pt x="245" y="49"/>
                  </a:lnTo>
                  <a:lnTo>
                    <a:pt x="243" y="44"/>
                  </a:lnTo>
                  <a:lnTo>
                    <a:pt x="239" y="38"/>
                  </a:lnTo>
                  <a:lnTo>
                    <a:pt x="236" y="33"/>
                  </a:lnTo>
                  <a:lnTo>
                    <a:pt x="232" y="28"/>
                  </a:lnTo>
                  <a:lnTo>
                    <a:pt x="228" y="24"/>
                  </a:lnTo>
                  <a:lnTo>
                    <a:pt x="222" y="20"/>
                  </a:lnTo>
                  <a:lnTo>
                    <a:pt x="213" y="16"/>
                  </a:lnTo>
                  <a:lnTo>
                    <a:pt x="203" y="13"/>
                  </a:lnTo>
                  <a:lnTo>
                    <a:pt x="192" y="9"/>
                  </a:lnTo>
                  <a:lnTo>
                    <a:pt x="181" y="7"/>
                  </a:lnTo>
                  <a:lnTo>
                    <a:pt x="169" y="4"/>
                  </a:lnTo>
                  <a:lnTo>
                    <a:pt x="159" y="1"/>
                  </a:lnTo>
                  <a:lnTo>
                    <a:pt x="157" y="2"/>
                  </a:lnTo>
                  <a:lnTo>
                    <a:pt x="156" y="2"/>
                  </a:lnTo>
                  <a:lnTo>
                    <a:pt x="154" y="3"/>
                  </a:lnTo>
                  <a:lnTo>
                    <a:pt x="151" y="4"/>
                  </a:lnTo>
                  <a:lnTo>
                    <a:pt x="148" y="4"/>
                  </a:lnTo>
                  <a:lnTo>
                    <a:pt x="144" y="5"/>
                  </a:lnTo>
                  <a:lnTo>
                    <a:pt x="140" y="7"/>
                  </a:lnTo>
                  <a:lnTo>
                    <a:pt x="135" y="8"/>
                  </a:lnTo>
                  <a:lnTo>
                    <a:pt x="135" y="8"/>
                  </a:lnTo>
                  <a:lnTo>
                    <a:pt x="134" y="8"/>
                  </a:lnTo>
                  <a:lnTo>
                    <a:pt x="132" y="8"/>
                  </a:lnTo>
                  <a:lnTo>
                    <a:pt x="129" y="8"/>
                  </a:lnTo>
                  <a:lnTo>
                    <a:pt x="127" y="7"/>
                  </a:lnTo>
                  <a:lnTo>
                    <a:pt x="125" y="5"/>
                  </a:lnTo>
                  <a:lnTo>
                    <a:pt x="122" y="4"/>
                  </a:lnTo>
                  <a:lnTo>
                    <a:pt x="120" y="3"/>
                  </a:lnTo>
                  <a:lnTo>
                    <a:pt x="118" y="1"/>
                  </a:lnTo>
                  <a:lnTo>
                    <a:pt x="116" y="0"/>
                  </a:lnTo>
                  <a:lnTo>
                    <a:pt x="110" y="3"/>
                  </a:lnTo>
                  <a:lnTo>
                    <a:pt x="104" y="5"/>
                  </a:lnTo>
                  <a:lnTo>
                    <a:pt x="97" y="8"/>
                  </a:lnTo>
                  <a:lnTo>
                    <a:pt x="90" y="12"/>
                  </a:lnTo>
                  <a:lnTo>
                    <a:pt x="83" y="14"/>
                  </a:lnTo>
                  <a:lnTo>
                    <a:pt x="76" y="18"/>
                  </a:lnTo>
                  <a:lnTo>
                    <a:pt x="70" y="20"/>
                  </a:lnTo>
                  <a:lnTo>
                    <a:pt x="65" y="23"/>
                  </a:lnTo>
                  <a:lnTo>
                    <a:pt x="56" y="27"/>
                  </a:lnTo>
                  <a:lnTo>
                    <a:pt x="48" y="31"/>
                  </a:lnTo>
                  <a:lnTo>
                    <a:pt x="39" y="37"/>
                  </a:lnTo>
                  <a:lnTo>
                    <a:pt x="31" y="42"/>
                  </a:lnTo>
                  <a:lnTo>
                    <a:pt x="22" y="48"/>
                  </a:lnTo>
                  <a:lnTo>
                    <a:pt x="14" y="55"/>
                  </a:lnTo>
                  <a:lnTo>
                    <a:pt x="6" y="62"/>
                  </a:lnTo>
                  <a:lnTo>
                    <a:pt x="0" y="70"/>
                  </a:lnTo>
                  <a:lnTo>
                    <a:pt x="1" y="70"/>
                  </a:lnTo>
                  <a:lnTo>
                    <a:pt x="3" y="70"/>
                  </a:lnTo>
                  <a:lnTo>
                    <a:pt x="7" y="71"/>
                  </a:lnTo>
                  <a:lnTo>
                    <a:pt x="11" y="73"/>
                  </a:lnTo>
                  <a:lnTo>
                    <a:pt x="12" y="73"/>
                  </a:lnTo>
                  <a:lnTo>
                    <a:pt x="13" y="74"/>
                  </a:lnTo>
                  <a:lnTo>
                    <a:pt x="16" y="72"/>
                  </a:lnTo>
                  <a:lnTo>
                    <a:pt x="18" y="70"/>
                  </a:lnTo>
                  <a:lnTo>
                    <a:pt x="20" y="69"/>
                  </a:lnTo>
                  <a:lnTo>
                    <a:pt x="23" y="67"/>
                  </a:lnTo>
                  <a:lnTo>
                    <a:pt x="26" y="66"/>
                  </a:lnTo>
                  <a:lnTo>
                    <a:pt x="29" y="65"/>
                  </a:lnTo>
                  <a:lnTo>
                    <a:pt x="31" y="63"/>
                  </a:lnTo>
                  <a:lnTo>
                    <a:pt x="34" y="62"/>
                  </a:lnTo>
                  <a:lnTo>
                    <a:pt x="37" y="60"/>
                  </a:lnTo>
                  <a:lnTo>
                    <a:pt x="41" y="59"/>
                  </a:lnTo>
                  <a:lnTo>
                    <a:pt x="44" y="57"/>
                  </a:lnTo>
                  <a:lnTo>
                    <a:pt x="48" y="55"/>
                  </a:lnTo>
                  <a:lnTo>
                    <a:pt x="53" y="53"/>
                  </a:lnTo>
                  <a:lnTo>
                    <a:pt x="53" y="56"/>
                  </a:lnTo>
                  <a:lnTo>
                    <a:pt x="53" y="63"/>
                  </a:lnTo>
                  <a:lnTo>
                    <a:pt x="53" y="69"/>
                  </a:lnTo>
                  <a:lnTo>
                    <a:pt x="53" y="75"/>
                  </a:lnTo>
                  <a:lnTo>
                    <a:pt x="53" y="80"/>
                  </a:lnTo>
                  <a:lnTo>
                    <a:pt x="53" y="96"/>
                  </a:lnTo>
                  <a:lnTo>
                    <a:pt x="53" y="111"/>
                  </a:lnTo>
                  <a:lnTo>
                    <a:pt x="51" y="127"/>
                  </a:lnTo>
                  <a:lnTo>
                    <a:pt x="48" y="144"/>
                  </a:lnTo>
                  <a:lnTo>
                    <a:pt x="45" y="155"/>
                  </a:lnTo>
                  <a:lnTo>
                    <a:pt x="41" y="173"/>
                  </a:lnTo>
                  <a:lnTo>
                    <a:pt x="39" y="190"/>
                  </a:lnTo>
                  <a:lnTo>
                    <a:pt x="40" y="208"/>
                  </a:lnTo>
                  <a:lnTo>
                    <a:pt x="45" y="228"/>
                  </a:lnTo>
                  <a:lnTo>
                    <a:pt x="51" y="224"/>
                  </a:lnTo>
                  <a:lnTo>
                    <a:pt x="57" y="220"/>
                  </a:lnTo>
                  <a:lnTo>
                    <a:pt x="65" y="218"/>
                  </a:lnTo>
                  <a:lnTo>
                    <a:pt x="73" y="216"/>
                  </a:lnTo>
                  <a:lnTo>
                    <a:pt x="81" y="215"/>
                  </a:lnTo>
                  <a:lnTo>
                    <a:pt x="90" y="214"/>
                  </a:lnTo>
                  <a:lnTo>
                    <a:pt x="99" y="214"/>
                  </a:lnTo>
                  <a:lnTo>
                    <a:pt x="109" y="214"/>
                  </a:lnTo>
                  <a:lnTo>
                    <a:pt x="109" y="214"/>
                  </a:lnTo>
                  <a:lnTo>
                    <a:pt x="109" y="214"/>
                  </a:lnTo>
                  <a:lnTo>
                    <a:pt x="110" y="214"/>
                  </a:lnTo>
                  <a:lnTo>
                    <a:pt x="110" y="214"/>
                  </a:lnTo>
                  <a:lnTo>
                    <a:pt x="120" y="213"/>
                  </a:lnTo>
                  <a:lnTo>
                    <a:pt x="131" y="214"/>
                  </a:lnTo>
                  <a:lnTo>
                    <a:pt x="141" y="214"/>
                  </a:lnTo>
                  <a:lnTo>
                    <a:pt x="149" y="215"/>
                  </a:lnTo>
                  <a:lnTo>
                    <a:pt x="159" y="216"/>
                  </a:lnTo>
                  <a:lnTo>
                    <a:pt x="167" y="217"/>
                  </a:lnTo>
                  <a:lnTo>
                    <a:pt x="176" y="218"/>
                  </a:lnTo>
                  <a:lnTo>
                    <a:pt x="186" y="220"/>
                  </a:lnTo>
                  <a:lnTo>
                    <a:pt x="189" y="220"/>
                  </a:lnTo>
                  <a:lnTo>
                    <a:pt x="192" y="221"/>
                  </a:lnTo>
                  <a:lnTo>
                    <a:pt x="195" y="221"/>
                  </a:lnTo>
                  <a:lnTo>
                    <a:pt x="198" y="222"/>
                  </a:lnTo>
                  <a:lnTo>
                    <a:pt x="202" y="222"/>
                  </a:lnTo>
                  <a:lnTo>
                    <a:pt x="205" y="223"/>
                  </a:lnTo>
                  <a:lnTo>
                    <a:pt x="209" y="223"/>
                  </a:lnTo>
                  <a:lnTo>
                    <a:pt x="212" y="224"/>
                  </a:lnTo>
                  <a:lnTo>
                    <a:pt x="213" y="221"/>
                  </a:lnTo>
                  <a:lnTo>
                    <a:pt x="213" y="217"/>
                  </a:lnTo>
                  <a:lnTo>
                    <a:pt x="212" y="214"/>
                  </a:lnTo>
                  <a:lnTo>
                    <a:pt x="211" y="211"/>
                  </a:lnTo>
                  <a:lnTo>
                    <a:pt x="211" y="208"/>
                  </a:lnTo>
                  <a:lnTo>
                    <a:pt x="210" y="205"/>
                  </a:lnTo>
                  <a:lnTo>
                    <a:pt x="210" y="202"/>
                  </a:lnTo>
                  <a:lnTo>
                    <a:pt x="210" y="198"/>
                  </a:lnTo>
                  <a:lnTo>
                    <a:pt x="211" y="194"/>
                  </a:lnTo>
                  <a:lnTo>
                    <a:pt x="211" y="189"/>
                  </a:lnTo>
                  <a:lnTo>
                    <a:pt x="211" y="184"/>
                  </a:lnTo>
                  <a:lnTo>
                    <a:pt x="211" y="180"/>
                  </a:lnTo>
                  <a:lnTo>
                    <a:pt x="211" y="174"/>
                  </a:lnTo>
                  <a:lnTo>
                    <a:pt x="211" y="168"/>
                  </a:lnTo>
                  <a:lnTo>
                    <a:pt x="212" y="162"/>
                  </a:lnTo>
                  <a:lnTo>
                    <a:pt x="213" y="156"/>
                  </a:lnTo>
                  <a:lnTo>
                    <a:pt x="214" y="146"/>
                  </a:lnTo>
                  <a:lnTo>
                    <a:pt x="214" y="139"/>
                  </a:lnTo>
                  <a:lnTo>
                    <a:pt x="213" y="132"/>
                  </a:lnTo>
                  <a:lnTo>
                    <a:pt x="211" y="125"/>
                  </a:lnTo>
                  <a:lnTo>
                    <a:pt x="210" y="120"/>
                  </a:lnTo>
                  <a:lnTo>
                    <a:pt x="209" y="114"/>
                  </a:lnTo>
                  <a:lnTo>
                    <a:pt x="207" y="108"/>
                  </a:lnTo>
                  <a:lnTo>
                    <a:pt x="207" y="101"/>
                  </a:lnTo>
                  <a:lnTo>
                    <a:pt x="206" y="96"/>
                  </a:lnTo>
                  <a:lnTo>
                    <a:pt x="206" y="92"/>
                  </a:lnTo>
                  <a:lnTo>
                    <a:pt x="206" y="87"/>
                  </a:lnTo>
                  <a:lnTo>
                    <a:pt x="205" y="82"/>
                  </a:lnTo>
                  <a:lnTo>
                    <a:pt x="204" y="67"/>
                  </a:lnTo>
                  <a:lnTo>
                    <a:pt x="204" y="57"/>
                  </a:lnTo>
                  <a:lnTo>
                    <a:pt x="205" y="50"/>
                  </a:lnTo>
                  <a:lnTo>
                    <a:pt x="210" y="47"/>
                  </a:lnTo>
                  <a:lnTo>
                    <a:pt x="213" y="47"/>
                  </a:lnTo>
                  <a:lnTo>
                    <a:pt x="216" y="48"/>
                  </a:lnTo>
                  <a:lnTo>
                    <a:pt x="219" y="49"/>
                  </a:lnTo>
                  <a:lnTo>
                    <a:pt x="222" y="52"/>
                  </a:lnTo>
                  <a:lnTo>
                    <a:pt x="225" y="54"/>
                  </a:lnTo>
                  <a:lnTo>
                    <a:pt x="228" y="57"/>
                  </a:lnTo>
                  <a:lnTo>
                    <a:pt x="230" y="60"/>
                  </a:lnTo>
                  <a:lnTo>
                    <a:pt x="232" y="63"/>
                  </a:lnTo>
                  <a:lnTo>
                    <a:pt x="235" y="66"/>
                  </a:lnTo>
                  <a:lnTo>
                    <a:pt x="237" y="70"/>
                  </a:lnTo>
                  <a:lnTo>
                    <a:pt x="239" y="73"/>
                  </a:lnTo>
                  <a:lnTo>
                    <a:pt x="241" y="77"/>
                  </a:lnTo>
                  <a:lnTo>
                    <a:pt x="242" y="76"/>
                  </a:lnTo>
                  <a:lnTo>
                    <a:pt x="254" y="74"/>
                  </a:lnTo>
                  <a:lnTo>
                    <a:pt x="255" y="7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29" name="Freeform 59"/>
            <p:cNvSpPr>
              <a:spLocks/>
            </p:cNvSpPr>
            <p:nvPr/>
          </p:nvSpPr>
          <p:spPr bwMode="auto">
            <a:xfrm>
              <a:off x="3706" y="4016"/>
              <a:ext cx="23" cy="6"/>
            </a:xfrm>
            <a:custGeom>
              <a:avLst/>
              <a:gdLst>
                <a:gd name="T0" fmla="*/ 12 w 23"/>
                <a:gd name="T1" fmla="*/ 1 h 6"/>
                <a:gd name="T2" fmla="*/ 11 w 23"/>
                <a:gd name="T3" fmla="*/ 1 h 6"/>
                <a:gd name="T4" fmla="*/ 11 w 23"/>
                <a:gd name="T5" fmla="*/ 1 h 6"/>
                <a:gd name="T6" fmla="*/ 10 w 23"/>
                <a:gd name="T7" fmla="*/ 2 h 6"/>
                <a:gd name="T8" fmla="*/ 10 w 23"/>
                <a:gd name="T9" fmla="*/ 2 h 6"/>
                <a:gd name="T10" fmla="*/ 10 w 23"/>
                <a:gd name="T11" fmla="*/ 2 h 6"/>
                <a:gd name="T12" fmla="*/ 10 w 23"/>
                <a:gd name="T13" fmla="*/ 2 h 6"/>
                <a:gd name="T14" fmla="*/ 10 w 23"/>
                <a:gd name="T15" fmla="*/ 2 h 6"/>
                <a:gd name="T16" fmla="*/ 10 w 23"/>
                <a:gd name="T17" fmla="*/ 2 h 6"/>
                <a:gd name="T18" fmla="*/ 9 w 23"/>
                <a:gd name="T19" fmla="*/ 2 h 6"/>
                <a:gd name="T20" fmla="*/ 8 w 23"/>
                <a:gd name="T21" fmla="*/ 1 h 6"/>
                <a:gd name="T22" fmla="*/ 7 w 23"/>
                <a:gd name="T23" fmla="*/ 1 h 6"/>
                <a:gd name="T24" fmla="*/ 7 w 23"/>
                <a:gd name="T25" fmla="*/ 1 h 6"/>
                <a:gd name="T26" fmla="*/ 5 w 23"/>
                <a:gd name="T27" fmla="*/ 0 h 6"/>
                <a:gd name="T28" fmla="*/ 3 w 23"/>
                <a:gd name="T29" fmla="*/ 1 h 6"/>
                <a:gd name="T30" fmla="*/ 1 w 23"/>
                <a:gd name="T31" fmla="*/ 2 h 6"/>
                <a:gd name="T32" fmla="*/ 1 w 23"/>
                <a:gd name="T33" fmla="*/ 2 h 6"/>
                <a:gd name="T34" fmla="*/ 0 w 23"/>
                <a:gd name="T35" fmla="*/ 2 h 6"/>
                <a:gd name="T36" fmla="*/ 0 w 23"/>
                <a:gd name="T37" fmla="*/ 2 h 6"/>
                <a:gd name="T38" fmla="*/ 0 w 23"/>
                <a:gd name="T39" fmla="*/ 2 h 6"/>
                <a:gd name="T40" fmla="*/ 0 w 23"/>
                <a:gd name="T41" fmla="*/ 2 h 6"/>
                <a:gd name="T42" fmla="*/ 5 w 23"/>
                <a:gd name="T43" fmla="*/ 5 h 6"/>
                <a:gd name="T44" fmla="*/ 5 w 23"/>
                <a:gd name="T45" fmla="*/ 5 h 6"/>
                <a:gd name="T46" fmla="*/ 5 w 23"/>
                <a:gd name="T47" fmla="*/ 4 h 6"/>
                <a:gd name="T48" fmla="*/ 5 w 23"/>
                <a:gd name="T49" fmla="*/ 4 h 6"/>
                <a:gd name="T50" fmla="*/ 5 w 23"/>
                <a:gd name="T51" fmla="*/ 4 h 6"/>
                <a:gd name="T52" fmla="*/ 5 w 23"/>
                <a:gd name="T53" fmla="*/ 4 h 6"/>
                <a:gd name="T54" fmla="*/ 5 w 23"/>
                <a:gd name="T55" fmla="*/ 4 h 6"/>
                <a:gd name="T56" fmla="*/ 5 w 23"/>
                <a:gd name="T57" fmla="*/ 4 h 6"/>
                <a:gd name="T58" fmla="*/ 5 w 23"/>
                <a:gd name="T59" fmla="*/ 4 h 6"/>
                <a:gd name="T60" fmla="*/ 5 w 23"/>
                <a:gd name="T61" fmla="*/ 4 h 6"/>
                <a:gd name="T62" fmla="*/ 5 w 23"/>
                <a:gd name="T63" fmla="*/ 4 h 6"/>
                <a:gd name="T64" fmla="*/ 5 w 23"/>
                <a:gd name="T65" fmla="*/ 5 h 6"/>
                <a:gd name="T66" fmla="*/ 6 w 23"/>
                <a:gd name="T67" fmla="*/ 5 h 6"/>
                <a:gd name="T68" fmla="*/ 7 w 23"/>
                <a:gd name="T69" fmla="*/ 5 h 6"/>
                <a:gd name="T70" fmla="*/ 8 w 23"/>
                <a:gd name="T71" fmla="*/ 6 h 6"/>
                <a:gd name="T72" fmla="*/ 10 w 23"/>
                <a:gd name="T73" fmla="*/ 6 h 6"/>
                <a:gd name="T74" fmla="*/ 12 w 23"/>
                <a:gd name="T75" fmla="*/ 6 h 6"/>
                <a:gd name="T76" fmla="*/ 13 w 23"/>
                <a:gd name="T77" fmla="*/ 6 h 6"/>
                <a:gd name="T78" fmla="*/ 14 w 23"/>
                <a:gd name="T79" fmla="*/ 5 h 6"/>
                <a:gd name="T80" fmla="*/ 14 w 23"/>
                <a:gd name="T81" fmla="*/ 5 h 6"/>
                <a:gd name="T82" fmla="*/ 15 w 23"/>
                <a:gd name="T83" fmla="*/ 4 h 6"/>
                <a:gd name="T84" fmla="*/ 15 w 23"/>
                <a:gd name="T85" fmla="*/ 4 h 6"/>
                <a:gd name="T86" fmla="*/ 15 w 23"/>
                <a:gd name="T87" fmla="*/ 4 h 6"/>
                <a:gd name="T88" fmla="*/ 15 w 23"/>
                <a:gd name="T89" fmla="*/ 4 h 6"/>
                <a:gd name="T90" fmla="*/ 15 w 23"/>
                <a:gd name="T91" fmla="*/ 4 h 6"/>
                <a:gd name="T92" fmla="*/ 15 w 23"/>
                <a:gd name="T93" fmla="*/ 4 h 6"/>
                <a:gd name="T94" fmla="*/ 16 w 23"/>
                <a:gd name="T95" fmla="*/ 4 h 6"/>
                <a:gd name="T96" fmla="*/ 17 w 23"/>
                <a:gd name="T97" fmla="*/ 5 h 6"/>
                <a:gd name="T98" fmla="*/ 19 w 23"/>
                <a:gd name="T99" fmla="*/ 6 h 6"/>
                <a:gd name="T100" fmla="*/ 23 w 23"/>
                <a:gd name="T101" fmla="*/ 3 h 6"/>
                <a:gd name="T102" fmla="*/ 21 w 23"/>
                <a:gd name="T103" fmla="*/ 2 h 6"/>
                <a:gd name="T104" fmla="*/ 19 w 23"/>
                <a:gd name="T105" fmla="*/ 1 h 6"/>
                <a:gd name="T106" fmla="*/ 15 w 23"/>
                <a:gd name="T107" fmla="*/ 1 h 6"/>
                <a:gd name="T108" fmla="*/ 12 w 23"/>
                <a:gd name="T10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 h="6">
                  <a:moveTo>
                    <a:pt x="12" y="1"/>
                  </a:moveTo>
                  <a:lnTo>
                    <a:pt x="11" y="1"/>
                  </a:lnTo>
                  <a:lnTo>
                    <a:pt x="11" y="1"/>
                  </a:lnTo>
                  <a:lnTo>
                    <a:pt x="10" y="2"/>
                  </a:lnTo>
                  <a:lnTo>
                    <a:pt x="10" y="2"/>
                  </a:lnTo>
                  <a:lnTo>
                    <a:pt x="10" y="2"/>
                  </a:lnTo>
                  <a:lnTo>
                    <a:pt x="10" y="2"/>
                  </a:lnTo>
                  <a:lnTo>
                    <a:pt x="10" y="2"/>
                  </a:lnTo>
                  <a:lnTo>
                    <a:pt x="10" y="2"/>
                  </a:lnTo>
                  <a:lnTo>
                    <a:pt x="9" y="2"/>
                  </a:lnTo>
                  <a:lnTo>
                    <a:pt x="8" y="1"/>
                  </a:lnTo>
                  <a:lnTo>
                    <a:pt x="7" y="1"/>
                  </a:lnTo>
                  <a:lnTo>
                    <a:pt x="7" y="1"/>
                  </a:lnTo>
                  <a:lnTo>
                    <a:pt x="5" y="0"/>
                  </a:lnTo>
                  <a:lnTo>
                    <a:pt x="3" y="1"/>
                  </a:lnTo>
                  <a:lnTo>
                    <a:pt x="1" y="2"/>
                  </a:lnTo>
                  <a:lnTo>
                    <a:pt x="1" y="2"/>
                  </a:lnTo>
                  <a:lnTo>
                    <a:pt x="0" y="2"/>
                  </a:lnTo>
                  <a:lnTo>
                    <a:pt x="0" y="2"/>
                  </a:lnTo>
                  <a:lnTo>
                    <a:pt x="0" y="2"/>
                  </a:lnTo>
                  <a:lnTo>
                    <a:pt x="0" y="2"/>
                  </a:lnTo>
                  <a:lnTo>
                    <a:pt x="5" y="5"/>
                  </a:lnTo>
                  <a:lnTo>
                    <a:pt x="5" y="5"/>
                  </a:lnTo>
                  <a:lnTo>
                    <a:pt x="5" y="4"/>
                  </a:lnTo>
                  <a:lnTo>
                    <a:pt x="5" y="4"/>
                  </a:lnTo>
                  <a:lnTo>
                    <a:pt x="5" y="4"/>
                  </a:lnTo>
                  <a:lnTo>
                    <a:pt x="5" y="4"/>
                  </a:lnTo>
                  <a:lnTo>
                    <a:pt x="5" y="4"/>
                  </a:lnTo>
                  <a:lnTo>
                    <a:pt x="5" y="4"/>
                  </a:lnTo>
                  <a:lnTo>
                    <a:pt x="5" y="4"/>
                  </a:lnTo>
                  <a:lnTo>
                    <a:pt x="5" y="4"/>
                  </a:lnTo>
                  <a:lnTo>
                    <a:pt x="5" y="4"/>
                  </a:lnTo>
                  <a:lnTo>
                    <a:pt x="5" y="5"/>
                  </a:lnTo>
                  <a:lnTo>
                    <a:pt x="6" y="5"/>
                  </a:lnTo>
                  <a:lnTo>
                    <a:pt x="7" y="5"/>
                  </a:lnTo>
                  <a:lnTo>
                    <a:pt x="8" y="6"/>
                  </a:lnTo>
                  <a:lnTo>
                    <a:pt x="10" y="6"/>
                  </a:lnTo>
                  <a:lnTo>
                    <a:pt x="12" y="6"/>
                  </a:lnTo>
                  <a:lnTo>
                    <a:pt x="13" y="6"/>
                  </a:lnTo>
                  <a:lnTo>
                    <a:pt x="14" y="5"/>
                  </a:lnTo>
                  <a:lnTo>
                    <a:pt x="14" y="5"/>
                  </a:lnTo>
                  <a:lnTo>
                    <a:pt x="15" y="4"/>
                  </a:lnTo>
                  <a:lnTo>
                    <a:pt x="15" y="4"/>
                  </a:lnTo>
                  <a:lnTo>
                    <a:pt x="15" y="4"/>
                  </a:lnTo>
                  <a:lnTo>
                    <a:pt x="15" y="4"/>
                  </a:lnTo>
                  <a:lnTo>
                    <a:pt x="15" y="4"/>
                  </a:lnTo>
                  <a:lnTo>
                    <a:pt x="15" y="4"/>
                  </a:lnTo>
                  <a:lnTo>
                    <a:pt x="16" y="4"/>
                  </a:lnTo>
                  <a:lnTo>
                    <a:pt x="17" y="5"/>
                  </a:lnTo>
                  <a:lnTo>
                    <a:pt x="19" y="6"/>
                  </a:lnTo>
                  <a:lnTo>
                    <a:pt x="23" y="3"/>
                  </a:lnTo>
                  <a:lnTo>
                    <a:pt x="21" y="2"/>
                  </a:lnTo>
                  <a:lnTo>
                    <a:pt x="19" y="1"/>
                  </a:lnTo>
                  <a:lnTo>
                    <a:pt x="15" y="1"/>
                  </a:lnTo>
                  <a:lnTo>
                    <a:pt x="1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0" name="Freeform 60"/>
            <p:cNvSpPr>
              <a:spLocks/>
            </p:cNvSpPr>
            <p:nvPr/>
          </p:nvSpPr>
          <p:spPr bwMode="auto">
            <a:xfrm>
              <a:off x="3569" y="4013"/>
              <a:ext cx="22" cy="6"/>
            </a:xfrm>
            <a:custGeom>
              <a:avLst/>
              <a:gdLst>
                <a:gd name="T0" fmla="*/ 12 w 22"/>
                <a:gd name="T1" fmla="*/ 0 h 6"/>
                <a:gd name="T2" fmla="*/ 11 w 22"/>
                <a:gd name="T3" fmla="*/ 1 h 6"/>
                <a:gd name="T4" fmla="*/ 11 w 22"/>
                <a:gd name="T5" fmla="*/ 1 h 6"/>
                <a:gd name="T6" fmla="*/ 10 w 22"/>
                <a:gd name="T7" fmla="*/ 2 h 6"/>
                <a:gd name="T8" fmla="*/ 10 w 22"/>
                <a:gd name="T9" fmla="*/ 2 h 6"/>
                <a:gd name="T10" fmla="*/ 10 w 22"/>
                <a:gd name="T11" fmla="*/ 2 h 6"/>
                <a:gd name="T12" fmla="*/ 10 w 22"/>
                <a:gd name="T13" fmla="*/ 2 h 6"/>
                <a:gd name="T14" fmla="*/ 10 w 22"/>
                <a:gd name="T15" fmla="*/ 2 h 6"/>
                <a:gd name="T16" fmla="*/ 9 w 22"/>
                <a:gd name="T17" fmla="*/ 2 h 6"/>
                <a:gd name="T18" fmla="*/ 8 w 22"/>
                <a:gd name="T19" fmla="*/ 1 h 6"/>
                <a:gd name="T20" fmla="*/ 8 w 22"/>
                <a:gd name="T21" fmla="*/ 1 h 6"/>
                <a:gd name="T22" fmla="*/ 7 w 22"/>
                <a:gd name="T23" fmla="*/ 0 h 6"/>
                <a:gd name="T24" fmla="*/ 6 w 22"/>
                <a:gd name="T25" fmla="*/ 0 h 6"/>
                <a:gd name="T26" fmla="*/ 4 w 22"/>
                <a:gd name="T27" fmla="*/ 0 h 6"/>
                <a:gd name="T28" fmla="*/ 3 w 22"/>
                <a:gd name="T29" fmla="*/ 0 h 6"/>
                <a:gd name="T30" fmla="*/ 1 w 22"/>
                <a:gd name="T31" fmla="*/ 1 h 6"/>
                <a:gd name="T32" fmla="*/ 0 w 22"/>
                <a:gd name="T33" fmla="*/ 2 h 6"/>
                <a:gd name="T34" fmla="*/ 0 w 22"/>
                <a:gd name="T35" fmla="*/ 2 h 6"/>
                <a:gd name="T36" fmla="*/ 0 w 22"/>
                <a:gd name="T37" fmla="*/ 2 h 6"/>
                <a:gd name="T38" fmla="*/ 0 w 22"/>
                <a:gd name="T39" fmla="*/ 2 h 6"/>
                <a:gd name="T40" fmla="*/ 0 w 22"/>
                <a:gd name="T41" fmla="*/ 2 h 6"/>
                <a:gd name="T42" fmla="*/ 4 w 22"/>
                <a:gd name="T43" fmla="*/ 4 h 6"/>
                <a:gd name="T44" fmla="*/ 4 w 22"/>
                <a:gd name="T45" fmla="*/ 4 h 6"/>
                <a:gd name="T46" fmla="*/ 5 w 22"/>
                <a:gd name="T47" fmla="*/ 4 h 6"/>
                <a:gd name="T48" fmla="*/ 5 w 22"/>
                <a:gd name="T49" fmla="*/ 4 h 6"/>
                <a:gd name="T50" fmla="*/ 5 w 22"/>
                <a:gd name="T51" fmla="*/ 4 h 6"/>
                <a:gd name="T52" fmla="*/ 5 w 22"/>
                <a:gd name="T53" fmla="*/ 4 h 6"/>
                <a:gd name="T54" fmla="*/ 5 w 22"/>
                <a:gd name="T55" fmla="*/ 4 h 6"/>
                <a:gd name="T56" fmla="*/ 5 w 22"/>
                <a:gd name="T57" fmla="*/ 4 h 6"/>
                <a:gd name="T58" fmla="*/ 5 w 22"/>
                <a:gd name="T59" fmla="*/ 4 h 6"/>
                <a:gd name="T60" fmla="*/ 5 w 22"/>
                <a:gd name="T61" fmla="*/ 4 h 6"/>
                <a:gd name="T62" fmla="*/ 5 w 22"/>
                <a:gd name="T63" fmla="*/ 4 h 6"/>
                <a:gd name="T64" fmla="*/ 5 w 22"/>
                <a:gd name="T65" fmla="*/ 4 h 6"/>
                <a:gd name="T66" fmla="*/ 5 w 22"/>
                <a:gd name="T67" fmla="*/ 4 h 6"/>
                <a:gd name="T68" fmla="*/ 6 w 22"/>
                <a:gd name="T69" fmla="*/ 5 h 6"/>
                <a:gd name="T70" fmla="*/ 8 w 22"/>
                <a:gd name="T71" fmla="*/ 5 h 6"/>
                <a:gd name="T72" fmla="*/ 10 w 22"/>
                <a:gd name="T73" fmla="*/ 6 h 6"/>
                <a:gd name="T74" fmla="*/ 12 w 22"/>
                <a:gd name="T75" fmla="*/ 6 h 6"/>
                <a:gd name="T76" fmla="*/ 13 w 22"/>
                <a:gd name="T77" fmla="*/ 5 h 6"/>
                <a:gd name="T78" fmla="*/ 13 w 22"/>
                <a:gd name="T79" fmla="*/ 5 h 6"/>
                <a:gd name="T80" fmla="*/ 14 w 22"/>
                <a:gd name="T81" fmla="*/ 4 h 6"/>
                <a:gd name="T82" fmla="*/ 14 w 22"/>
                <a:gd name="T83" fmla="*/ 4 h 6"/>
                <a:gd name="T84" fmla="*/ 14 w 22"/>
                <a:gd name="T85" fmla="*/ 4 h 6"/>
                <a:gd name="T86" fmla="*/ 14 w 22"/>
                <a:gd name="T87" fmla="*/ 4 h 6"/>
                <a:gd name="T88" fmla="*/ 14 w 22"/>
                <a:gd name="T89" fmla="*/ 4 h 6"/>
                <a:gd name="T90" fmla="*/ 14 w 22"/>
                <a:gd name="T91" fmla="*/ 4 h 6"/>
                <a:gd name="T92" fmla="*/ 15 w 22"/>
                <a:gd name="T93" fmla="*/ 4 h 6"/>
                <a:gd name="T94" fmla="*/ 16 w 22"/>
                <a:gd name="T95" fmla="*/ 4 h 6"/>
                <a:gd name="T96" fmla="*/ 17 w 22"/>
                <a:gd name="T97" fmla="*/ 4 h 6"/>
                <a:gd name="T98" fmla="*/ 18 w 22"/>
                <a:gd name="T99" fmla="*/ 5 h 6"/>
                <a:gd name="T100" fmla="*/ 22 w 22"/>
                <a:gd name="T101" fmla="*/ 3 h 6"/>
                <a:gd name="T102" fmla="*/ 20 w 22"/>
                <a:gd name="T103" fmla="*/ 2 h 6"/>
                <a:gd name="T104" fmla="*/ 18 w 22"/>
                <a:gd name="T105" fmla="*/ 1 h 6"/>
                <a:gd name="T106" fmla="*/ 15 w 22"/>
                <a:gd name="T107" fmla="*/ 0 h 6"/>
                <a:gd name="T108" fmla="*/ 12 w 22"/>
                <a:gd name="T10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 h="6">
                  <a:moveTo>
                    <a:pt x="12" y="0"/>
                  </a:moveTo>
                  <a:lnTo>
                    <a:pt x="11" y="1"/>
                  </a:lnTo>
                  <a:lnTo>
                    <a:pt x="11" y="1"/>
                  </a:lnTo>
                  <a:lnTo>
                    <a:pt x="10" y="2"/>
                  </a:lnTo>
                  <a:lnTo>
                    <a:pt x="10" y="2"/>
                  </a:lnTo>
                  <a:lnTo>
                    <a:pt x="10" y="2"/>
                  </a:lnTo>
                  <a:lnTo>
                    <a:pt x="10" y="2"/>
                  </a:lnTo>
                  <a:lnTo>
                    <a:pt x="10" y="2"/>
                  </a:lnTo>
                  <a:lnTo>
                    <a:pt x="9" y="2"/>
                  </a:lnTo>
                  <a:lnTo>
                    <a:pt x="8" y="1"/>
                  </a:lnTo>
                  <a:lnTo>
                    <a:pt x="8" y="1"/>
                  </a:lnTo>
                  <a:lnTo>
                    <a:pt x="7" y="0"/>
                  </a:lnTo>
                  <a:lnTo>
                    <a:pt x="6" y="0"/>
                  </a:lnTo>
                  <a:lnTo>
                    <a:pt x="4" y="0"/>
                  </a:lnTo>
                  <a:lnTo>
                    <a:pt x="3" y="0"/>
                  </a:lnTo>
                  <a:lnTo>
                    <a:pt x="1" y="1"/>
                  </a:lnTo>
                  <a:lnTo>
                    <a:pt x="0" y="2"/>
                  </a:lnTo>
                  <a:lnTo>
                    <a:pt x="0" y="2"/>
                  </a:lnTo>
                  <a:lnTo>
                    <a:pt x="0" y="2"/>
                  </a:lnTo>
                  <a:lnTo>
                    <a:pt x="0" y="2"/>
                  </a:lnTo>
                  <a:lnTo>
                    <a:pt x="0" y="2"/>
                  </a:lnTo>
                  <a:lnTo>
                    <a:pt x="4" y="4"/>
                  </a:lnTo>
                  <a:lnTo>
                    <a:pt x="4" y="4"/>
                  </a:lnTo>
                  <a:lnTo>
                    <a:pt x="5" y="4"/>
                  </a:lnTo>
                  <a:lnTo>
                    <a:pt x="5" y="4"/>
                  </a:lnTo>
                  <a:lnTo>
                    <a:pt x="5" y="4"/>
                  </a:lnTo>
                  <a:lnTo>
                    <a:pt x="5" y="4"/>
                  </a:lnTo>
                  <a:lnTo>
                    <a:pt x="5" y="4"/>
                  </a:lnTo>
                  <a:lnTo>
                    <a:pt x="5" y="4"/>
                  </a:lnTo>
                  <a:lnTo>
                    <a:pt x="5" y="4"/>
                  </a:lnTo>
                  <a:lnTo>
                    <a:pt x="5" y="4"/>
                  </a:lnTo>
                  <a:lnTo>
                    <a:pt x="5" y="4"/>
                  </a:lnTo>
                  <a:lnTo>
                    <a:pt x="5" y="4"/>
                  </a:lnTo>
                  <a:lnTo>
                    <a:pt x="5" y="4"/>
                  </a:lnTo>
                  <a:lnTo>
                    <a:pt x="6" y="5"/>
                  </a:lnTo>
                  <a:lnTo>
                    <a:pt x="8" y="5"/>
                  </a:lnTo>
                  <a:lnTo>
                    <a:pt x="10" y="6"/>
                  </a:lnTo>
                  <a:lnTo>
                    <a:pt x="12" y="6"/>
                  </a:lnTo>
                  <a:lnTo>
                    <a:pt x="13" y="5"/>
                  </a:lnTo>
                  <a:lnTo>
                    <a:pt x="13" y="5"/>
                  </a:lnTo>
                  <a:lnTo>
                    <a:pt x="14" y="4"/>
                  </a:lnTo>
                  <a:lnTo>
                    <a:pt x="14" y="4"/>
                  </a:lnTo>
                  <a:lnTo>
                    <a:pt x="14" y="4"/>
                  </a:lnTo>
                  <a:lnTo>
                    <a:pt x="14" y="4"/>
                  </a:lnTo>
                  <a:lnTo>
                    <a:pt x="14" y="4"/>
                  </a:lnTo>
                  <a:lnTo>
                    <a:pt x="14" y="4"/>
                  </a:lnTo>
                  <a:lnTo>
                    <a:pt x="15" y="4"/>
                  </a:lnTo>
                  <a:lnTo>
                    <a:pt x="16" y="4"/>
                  </a:lnTo>
                  <a:lnTo>
                    <a:pt x="17" y="4"/>
                  </a:lnTo>
                  <a:lnTo>
                    <a:pt x="18" y="5"/>
                  </a:lnTo>
                  <a:lnTo>
                    <a:pt x="22" y="3"/>
                  </a:lnTo>
                  <a:lnTo>
                    <a:pt x="20" y="2"/>
                  </a:lnTo>
                  <a:lnTo>
                    <a:pt x="18" y="1"/>
                  </a:lnTo>
                  <a:lnTo>
                    <a:pt x="15" y="0"/>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1" name="Freeform 61"/>
            <p:cNvSpPr>
              <a:spLocks/>
            </p:cNvSpPr>
            <p:nvPr/>
          </p:nvSpPr>
          <p:spPr bwMode="auto">
            <a:xfrm>
              <a:off x="3529" y="3396"/>
              <a:ext cx="242" cy="93"/>
            </a:xfrm>
            <a:custGeom>
              <a:avLst/>
              <a:gdLst>
                <a:gd name="T0" fmla="*/ 233 w 242"/>
                <a:gd name="T1" fmla="*/ 72 h 93"/>
                <a:gd name="T2" fmla="*/ 214 w 242"/>
                <a:gd name="T3" fmla="*/ 63 h 93"/>
                <a:gd name="T4" fmla="*/ 231 w 242"/>
                <a:gd name="T5" fmla="*/ 55 h 93"/>
                <a:gd name="T6" fmla="*/ 238 w 242"/>
                <a:gd name="T7" fmla="*/ 46 h 93"/>
                <a:gd name="T8" fmla="*/ 204 w 242"/>
                <a:gd name="T9" fmla="*/ 31 h 93"/>
                <a:gd name="T10" fmla="*/ 188 w 242"/>
                <a:gd name="T11" fmla="*/ 19 h 93"/>
                <a:gd name="T12" fmla="*/ 180 w 242"/>
                <a:gd name="T13" fmla="*/ 11 h 93"/>
                <a:gd name="T14" fmla="*/ 135 w 242"/>
                <a:gd name="T15" fmla="*/ 16 h 93"/>
                <a:gd name="T16" fmla="*/ 123 w 242"/>
                <a:gd name="T17" fmla="*/ 9 h 93"/>
                <a:gd name="T18" fmla="*/ 107 w 242"/>
                <a:gd name="T19" fmla="*/ 14 h 93"/>
                <a:gd name="T20" fmla="*/ 91 w 242"/>
                <a:gd name="T21" fmla="*/ 21 h 93"/>
                <a:gd name="T22" fmla="*/ 78 w 242"/>
                <a:gd name="T23" fmla="*/ 24 h 93"/>
                <a:gd name="T24" fmla="*/ 69 w 242"/>
                <a:gd name="T25" fmla="*/ 13 h 93"/>
                <a:gd name="T26" fmla="*/ 60 w 242"/>
                <a:gd name="T27" fmla="*/ 3 h 93"/>
                <a:gd name="T28" fmla="*/ 55 w 242"/>
                <a:gd name="T29" fmla="*/ 6 h 93"/>
                <a:gd name="T30" fmla="*/ 53 w 242"/>
                <a:gd name="T31" fmla="*/ 24 h 93"/>
                <a:gd name="T32" fmla="*/ 31 w 242"/>
                <a:gd name="T33" fmla="*/ 33 h 93"/>
                <a:gd name="T34" fmla="*/ 11 w 242"/>
                <a:gd name="T35" fmla="*/ 36 h 93"/>
                <a:gd name="T36" fmla="*/ 3 w 242"/>
                <a:gd name="T37" fmla="*/ 40 h 93"/>
                <a:gd name="T38" fmla="*/ 33 w 242"/>
                <a:gd name="T39" fmla="*/ 47 h 93"/>
                <a:gd name="T40" fmla="*/ 20 w 242"/>
                <a:gd name="T41" fmla="*/ 55 h 93"/>
                <a:gd name="T42" fmla="*/ 6 w 242"/>
                <a:gd name="T43" fmla="*/ 76 h 93"/>
                <a:gd name="T44" fmla="*/ 13 w 242"/>
                <a:gd name="T45" fmla="*/ 75 h 93"/>
                <a:gd name="T46" fmla="*/ 38 w 242"/>
                <a:gd name="T47" fmla="*/ 65 h 93"/>
                <a:gd name="T48" fmla="*/ 49 w 242"/>
                <a:gd name="T49" fmla="*/ 62 h 93"/>
                <a:gd name="T50" fmla="*/ 20 w 242"/>
                <a:gd name="T51" fmla="*/ 67 h 93"/>
                <a:gd name="T52" fmla="*/ 10 w 242"/>
                <a:gd name="T53" fmla="*/ 72 h 93"/>
                <a:gd name="T54" fmla="*/ 18 w 242"/>
                <a:gd name="T55" fmla="*/ 60 h 93"/>
                <a:gd name="T56" fmla="*/ 43 w 242"/>
                <a:gd name="T57" fmla="*/ 51 h 93"/>
                <a:gd name="T58" fmla="*/ 52 w 242"/>
                <a:gd name="T59" fmla="*/ 47 h 93"/>
                <a:gd name="T60" fmla="*/ 38 w 242"/>
                <a:gd name="T61" fmla="*/ 44 h 93"/>
                <a:gd name="T62" fmla="*/ 19 w 242"/>
                <a:gd name="T63" fmla="*/ 41 h 93"/>
                <a:gd name="T64" fmla="*/ 15 w 242"/>
                <a:gd name="T65" fmla="*/ 38 h 93"/>
                <a:gd name="T66" fmla="*/ 33 w 242"/>
                <a:gd name="T67" fmla="*/ 36 h 93"/>
                <a:gd name="T68" fmla="*/ 57 w 242"/>
                <a:gd name="T69" fmla="*/ 27 h 93"/>
                <a:gd name="T70" fmla="*/ 65 w 242"/>
                <a:gd name="T71" fmla="*/ 16 h 93"/>
                <a:gd name="T72" fmla="*/ 77 w 242"/>
                <a:gd name="T73" fmla="*/ 27 h 93"/>
                <a:gd name="T74" fmla="*/ 94 w 242"/>
                <a:gd name="T75" fmla="*/ 24 h 93"/>
                <a:gd name="T76" fmla="*/ 110 w 242"/>
                <a:gd name="T77" fmla="*/ 16 h 93"/>
                <a:gd name="T78" fmla="*/ 121 w 242"/>
                <a:gd name="T79" fmla="*/ 30 h 93"/>
                <a:gd name="T80" fmla="*/ 158 w 242"/>
                <a:gd name="T81" fmla="*/ 14 h 93"/>
                <a:gd name="T82" fmla="*/ 182 w 242"/>
                <a:gd name="T83" fmla="*/ 19 h 93"/>
                <a:gd name="T84" fmla="*/ 179 w 242"/>
                <a:gd name="T85" fmla="*/ 32 h 93"/>
                <a:gd name="T86" fmla="*/ 222 w 242"/>
                <a:gd name="T87" fmla="*/ 40 h 93"/>
                <a:gd name="T88" fmla="*/ 226 w 242"/>
                <a:gd name="T89" fmla="*/ 53 h 93"/>
                <a:gd name="T90" fmla="*/ 208 w 242"/>
                <a:gd name="T91" fmla="*/ 63 h 93"/>
                <a:gd name="T92" fmla="*/ 214 w 242"/>
                <a:gd name="T93" fmla="*/ 69 h 93"/>
                <a:gd name="T94" fmla="*/ 228 w 242"/>
                <a:gd name="T95" fmla="*/ 74 h 93"/>
                <a:gd name="T96" fmla="*/ 237 w 242"/>
                <a:gd name="T97" fmla="*/ 87 h 93"/>
                <a:gd name="T98" fmla="*/ 217 w 242"/>
                <a:gd name="T99" fmla="*/ 80 h 93"/>
                <a:gd name="T100" fmla="*/ 197 w 242"/>
                <a:gd name="T101" fmla="*/ 81 h 93"/>
                <a:gd name="T102" fmla="*/ 199 w 242"/>
                <a:gd name="T103" fmla="*/ 84 h 93"/>
                <a:gd name="T104" fmla="*/ 220 w 242"/>
                <a:gd name="T105" fmla="*/ 85 h 93"/>
                <a:gd name="T106" fmla="*/ 240 w 242"/>
                <a:gd name="T107" fmla="*/ 93 h 93"/>
                <a:gd name="T108" fmla="*/ 242 w 242"/>
                <a:gd name="T109" fmla="*/ 8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42" h="93">
                  <a:moveTo>
                    <a:pt x="241" y="82"/>
                  </a:moveTo>
                  <a:lnTo>
                    <a:pt x="240" y="80"/>
                  </a:lnTo>
                  <a:lnTo>
                    <a:pt x="239" y="77"/>
                  </a:lnTo>
                  <a:lnTo>
                    <a:pt x="236" y="75"/>
                  </a:lnTo>
                  <a:lnTo>
                    <a:pt x="233" y="72"/>
                  </a:lnTo>
                  <a:lnTo>
                    <a:pt x="229" y="70"/>
                  </a:lnTo>
                  <a:lnTo>
                    <a:pt x="225" y="68"/>
                  </a:lnTo>
                  <a:lnTo>
                    <a:pt x="219" y="66"/>
                  </a:lnTo>
                  <a:lnTo>
                    <a:pt x="212" y="65"/>
                  </a:lnTo>
                  <a:lnTo>
                    <a:pt x="214" y="63"/>
                  </a:lnTo>
                  <a:lnTo>
                    <a:pt x="217" y="61"/>
                  </a:lnTo>
                  <a:lnTo>
                    <a:pt x="220" y="59"/>
                  </a:lnTo>
                  <a:lnTo>
                    <a:pt x="223" y="58"/>
                  </a:lnTo>
                  <a:lnTo>
                    <a:pt x="227" y="56"/>
                  </a:lnTo>
                  <a:lnTo>
                    <a:pt x="231" y="55"/>
                  </a:lnTo>
                  <a:lnTo>
                    <a:pt x="235" y="53"/>
                  </a:lnTo>
                  <a:lnTo>
                    <a:pt x="239" y="52"/>
                  </a:lnTo>
                  <a:lnTo>
                    <a:pt x="241" y="51"/>
                  </a:lnTo>
                  <a:lnTo>
                    <a:pt x="240" y="50"/>
                  </a:lnTo>
                  <a:lnTo>
                    <a:pt x="238" y="46"/>
                  </a:lnTo>
                  <a:lnTo>
                    <a:pt x="234" y="43"/>
                  </a:lnTo>
                  <a:lnTo>
                    <a:pt x="228" y="39"/>
                  </a:lnTo>
                  <a:lnTo>
                    <a:pt x="221" y="36"/>
                  </a:lnTo>
                  <a:lnTo>
                    <a:pt x="213" y="33"/>
                  </a:lnTo>
                  <a:lnTo>
                    <a:pt x="204" y="31"/>
                  </a:lnTo>
                  <a:lnTo>
                    <a:pt x="194" y="29"/>
                  </a:lnTo>
                  <a:lnTo>
                    <a:pt x="182" y="28"/>
                  </a:lnTo>
                  <a:lnTo>
                    <a:pt x="183" y="25"/>
                  </a:lnTo>
                  <a:lnTo>
                    <a:pt x="185" y="21"/>
                  </a:lnTo>
                  <a:lnTo>
                    <a:pt x="188" y="19"/>
                  </a:lnTo>
                  <a:lnTo>
                    <a:pt x="192" y="16"/>
                  </a:lnTo>
                  <a:lnTo>
                    <a:pt x="195" y="14"/>
                  </a:lnTo>
                  <a:lnTo>
                    <a:pt x="191" y="13"/>
                  </a:lnTo>
                  <a:lnTo>
                    <a:pt x="187" y="12"/>
                  </a:lnTo>
                  <a:lnTo>
                    <a:pt x="180" y="11"/>
                  </a:lnTo>
                  <a:lnTo>
                    <a:pt x="172" y="10"/>
                  </a:lnTo>
                  <a:lnTo>
                    <a:pt x="164" y="10"/>
                  </a:lnTo>
                  <a:lnTo>
                    <a:pt x="154" y="11"/>
                  </a:lnTo>
                  <a:lnTo>
                    <a:pt x="145" y="13"/>
                  </a:lnTo>
                  <a:lnTo>
                    <a:pt x="135" y="16"/>
                  </a:lnTo>
                  <a:lnTo>
                    <a:pt x="127" y="20"/>
                  </a:lnTo>
                  <a:lnTo>
                    <a:pt x="127" y="10"/>
                  </a:lnTo>
                  <a:lnTo>
                    <a:pt x="127" y="7"/>
                  </a:lnTo>
                  <a:lnTo>
                    <a:pt x="126" y="8"/>
                  </a:lnTo>
                  <a:lnTo>
                    <a:pt x="123" y="9"/>
                  </a:lnTo>
                  <a:lnTo>
                    <a:pt x="120" y="10"/>
                  </a:lnTo>
                  <a:lnTo>
                    <a:pt x="119" y="10"/>
                  </a:lnTo>
                  <a:lnTo>
                    <a:pt x="115" y="11"/>
                  </a:lnTo>
                  <a:lnTo>
                    <a:pt x="111" y="12"/>
                  </a:lnTo>
                  <a:lnTo>
                    <a:pt x="107" y="14"/>
                  </a:lnTo>
                  <a:lnTo>
                    <a:pt x="103" y="16"/>
                  </a:lnTo>
                  <a:lnTo>
                    <a:pt x="101" y="17"/>
                  </a:lnTo>
                  <a:lnTo>
                    <a:pt x="98" y="18"/>
                  </a:lnTo>
                  <a:lnTo>
                    <a:pt x="95" y="20"/>
                  </a:lnTo>
                  <a:lnTo>
                    <a:pt x="91" y="21"/>
                  </a:lnTo>
                  <a:lnTo>
                    <a:pt x="88" y="22"/>
                  </a:lnTo>
                  <a:lnTo>
                    <a:pt x="85" y="23"/>
                  </a:lnTo>
                  <a:lnTo>
                    <a:pt x="83" y="24"/>
                  </a:lnTo>
                  <a:lnTo>
                    <a:pt x="81" y="24"/>
                  </a:lnTo>
                  <a:lnTo>
                    <a:pt x="78" y="24"/>
                  </a:lnTo>
                  <a:lnTo>
                    <a:pt x="76" y="22"/>
                  </a:lnTo>
                  <a:lnTo>
                    <a:pt x="74" y="20"/>
                  </a:lnTo>
                  <a:lnTo>
                    <a:pt x="73" y="19"/>
                  </a:lnTo>
                  <a:lnTo>
                    <a:pt x="72" y="16"/>
                  </a:lnTo>
                  <a:lnTo>
                    <a:pt x="69" y="13"/>
                  </a:lnTo>
                  <a:lnTo>
                    <a:pt x="66" y="10"/>
                  </a:lnTo>
                  <a:lnTo>
                    <a:pt x="64" y="7"/>
                  </a:lnTo>
                  <a:lnTo>
                    <a:pt x="63" y="6"/>
                  </a:lnTo>
                  <a:lnTo>
                    <a:pt x="62" y="5"/>
                  </a:lnTo>
                  <a:lnTo>
                    <a:pt x="60" y="3"/>
                  </a:lnTo>
                  <a:lnTo>
                    <a:pt x="60" y="3"/>
                  </a:lnTo>
                  <a:lnTo>
                    <a:pt x="57" y="0"/>
                  </a:lnTo>
                  <a:lnTo>
                    <a:pt x="55" y="3"/>
                  </a:lnTo>
                  <a:lnTo>
                    <a:pt x="55" y="5"/>
                  </a:lnTo>
                  <a:lnTo>
                    <a:pt x="55" y="6"/>
                  </a:lnTo>
                  <a:lnTo>
                    <a:pt x="55" y="8"/>
                  </a:lnTo>
                  <a:lnTo>
                    <a:pt x="56" y="9"/>
                  </a:lnTo>
                  <a:lnTo>
                    <a:pt x="56" y="15"/>
                  </a:lnTo>
                  <a:lnTo>
                    <a:pt x="55" y="20"/>
                  </a:lnTo>
                  <a:lnTo>
                    <a:pt x="53" y="24"/>
                  </a:lnTo>
                  <a:lnTo>
                    <a:pt x="47" y="28"/>
                  </a:lnTo>
                  <a:lnTo>
                    <a:pt x="43" y="29"/>
                  </a:lnTo>
                  <a:lnTo>
                    <a:pt x="39" y="31"/>
                  </a:lnTo>
                  <a:lnTo>
                    <a:pt x="35" y="32"/>
                  </a:lnTo>
                  <a:lnTo>
                    <a:pt x="31" y="33"/>
                  </a:lnTo>
                  <a:lnTo>
                    <a:pt x="27" y="33"/>
                  </a:lnTo>
                  <a:lnTo>
                    <a:pt x="23" y="34"/>
                  </a:lnTo>
                  <a:lnTo>
                    <a:pt x="19" y="34"/>
                  </a:lnTo>
                  <a:lnTo>
                    <a:pt x="15" y="35"/>
                  </a:lnTo>
                  <a:lnTo>
                    <a:pt x="11" y="36"/>
                  </a:lnTo>
                  <a:lnTo>
                    <a:pt x="6" y="36"/>
                  </a:lnTo>
                  <a:lnTo>
                    <a:pt x="1" y="37"/>
                  </a:lnTo>
                  <a:lnTo>
                    <a:pt x="0" y="37"/>
                  </a:lnTo>
                  <a:lnTo>
                    <a:pt x="1" y="39"/>
                  </a:lnTo>
                  <a:lnTo>
                    <a:pt x="3" y="40"/>
                  </a:lnTo>
                  <a:lnTo>
                    <a:pt x="8" y="41"/>
                  </a:lnTo>
                  <a:lnTo>
                    <a:pt x="14" y="43"/>
                  </a:lnTo>
                  <a:lnTo>
                    <a:pt x="20" y="44"/>
                  </a:lnTo>
                  <a:lnTo>
                    <a:pt x="27" y="46"/>
                  </a:lnTo>
                  <a:lnTo>
                    <a:pt x="33" y="47"/>
                  </a:lnTo>
                  <a:lnTo>
                    <a:pt x="37" y="48"/>
                  </a:lnTo>
                  <a:lnTo>
                    <a:pt x="38" y="49"/>
                  </a:lnTo>
                  <a:lnTo>
                    <a:pt x="32" y="50"/>
                  </a:lnTo>
                  <a:lnTo>
                    <a:pt x="26" y="53"/>
                  </a:lnTo>
                  <a:lnTo>
                    <a:pt x="20" y="55"/>
                  </a:lnTo>
                  <a:lnTo>
                    <a:pt x="14" y="58"/>
                  </a:lnTo>
                  <a:lnTo>
                    <a:pt x="9" y="62"/>
                  </a:lnTo>
                  <a:lnTo>
                    <a:pt x="5" y="66"/>
                  </a:lnTo>
                  <a:lnTo>
                    <a:pt x="4" y="71"/>
                  </a:lnTo>
                  <a:lnTo>
                    <a:pt x="6" y="76"/>
                  </a:lnTo>
                  <a:lnTo>
                    <a:pt x="7" y="78"/>
                  </a:lnTo>
                  <a:lnTo>
                    <a:pt x="8" y="78"/>
                  </a:lnTo>
                  <a:lnTo>
                    <a:pt x="9" y="77"/>
                  </a:lnTo>
                  <a:lnTo>
                    <a:pt x="12" y="76"/>
                  </a:lnTo>
                  <a:lnTo>
                    <a:pt x="13" y="75"/>
                  </a:lnTo>
                  <a:lnTo>
                    <a:pt x="17" y="73"/>
                  </a:lnTo>
                  <a:lnTo>
                    <a:pt x="22" y="71"/>
                  </a:lnTo>
                  <a:lnTo>
                    <a:pt x="27" y="69"/>
                  </a:lnTo>
                  <a:lnTo>
                    <a:pt x="32" y="67"/>
                  </a:lnTo>
                  <a:lnTo>
                    <a:pt x="38" y="65"/>
                  </a:lnTo>
                  <a:lnTo>
                    <a:pt x="43" y="64"/>
                  </a:lnTo>
                  <a:lnTo>
                    <a:pt x="47" y="65"/>
                  </a:lnTo>
                  <a:lnTo>
                    <a:pt x="51" y="66"/>
                  </a:lnTo>
                  <a:lnTo>
                    <a:pt x="54" y="63"/>
                  </a:lnTo>
                  <a:lnTo>
                    <a:pt x="49" y="62"/>
                  </a:lnTo>
                  <a:lnTo>
                    <a:pt x="44" y="61"/>
                  </a:lnTo>
                  <a:lnTo>
                    <a:pt x="38" y="62"/>
                  </a:lnTo>
                  <a:lnTo>
                    <a:pt x="32" y="63"/>
                  </a:lnTo>
                  <a:lnTo>
                    <a:pt x="26" y="65"/>
                  </a:lnTo>
                  <a:lnTo>
                    <a:pt x="20" y="67"/>
                  </a:lnTo>
                  <a:lnTo>
                    <a:pt x="15" y="70"/>
                  </a:lnTo>
                  <a:lnTo>
                    <a:pt x="10" y="72"/>
                  </a:lnTo>
                  <a:lnTo>
                    <a:pt x="10" y="72"/>
                  </a:lnTo>
                  <a:lnTo>
                    <a:pt x="10" y="72"/>
                  </a:lnTo>
                  <a:lnTo>
                    <a:pt x="10" y="72"/>
                  </a:lnTo>
                  <a:lnTo>
                    <a:pt x="9" y="72"/>
                  </a:lnTo>
                  <a:lnTo>
                    <a:pt x="9" y="69"/>
                  </a:lnTo>
                  <a:lnTo>
                    <a:pt x="11" y="66"/>
                  </a:lnTo>
                  <a:lnTo>
                    <a:pt x="14" y="63"/>
                  </a:lnTo>
                  <a:lnTo>
                    <a:pt x="18" y="60"/>
                  </a:lnTo>
                  <a:lnTo>
                    <a:pt x="23" y="58"/>
                  </a:lnTo>
                  <a:lnTo>
                    <a:pt x="28" y="56"/>
                  </a:lnTo>
                  <a:lnTo>
                    <a:pt x="34" y="54"/>
                  </a:lnTo>
                  <a:lnTo>
                    <a:pt x="40" y="52"/>
                  </a:lnTo>
                  <a:lnTo>
                    <a:pt x="43" y="51"/>
                  </a:lnTo>
                  <a:lnTo>
                    <a:pt x="45" y="50"/>
                  </a:lnTo>
                  <a:lnTo>
                    <a:pt x="47" y="50"/>
                  </a:lnTo>
                  <a:lnTo>
                    <a:pt x="48" y="49"/>
                  </a:lnTo>
                  <a:lnTo>
                    <a:pt x="53" y="47"/>
                  </a:lnTo>
                  <a:lnTo>
                    <a:pt x="52" y="47"/>
                  </a:lnTo>
                  <a:lnTo>
                    <a:pt x="50" y="46"/>
                  </a:lnTo>
                  <a:lnTo>
                    <a:pt x="48" y="46"/>
                  </a:lnTo>
                  <a:lnTo>
                    <a:pt x="47" y="46"/>
                  </a:lnTo>
                  <a:lnTo>
                    <a:pt x="41" y="45"/>
                  </a:lnTo>
                  <a:lnTo>
                    <a:pt x="38" y="44"/>
                  </a:lnTo>
                  <a:lnTo>
                    <a:pt x="35" y="43"/>
                  </a:lnTo>
                  <a:lnTo>
                    <a:pt x="31" y="43"/>
                  </a:lnTo>
                  <a:lnTo>
                    <a:pt x="27" y="42"/>
                  </a:lnTo>
                  <a:lnTo>
                    <a:pt x="23" y="41"/>
                  </a:lnTo>
                  <a:lnTo>
                    <a:pt x="19" y="41"/>
                  </a:lnTo>
                  <a:lnTo>
                    <a:pt x="15" y="40"/>
                  </a:lnTo>
                  <a:lnTo>
                    <a:pt x="12" y="39"/>
                  </a:lnTo>
                  <a:lnTo>
                    <a:pt x="13" y="39"/>
                  </a:lnTo>
                  <a:lnTo>
                    <a:pt x="14" y="38"/>
                  </a:lnTo>
                  <a:lnTo>
                    <a:pt x="15" y="38"/>
                  </a:lnTo>
                  <a:lnTo>
                    <a:pt x="15" y="38"/>
                  </a:lnTo>
                  <a:lnTo>
                    <a:pt x="20" y="38"/>
                  </a:lnTo>
                  <a:lnTo>
                    <a:pt x="25" y="37"/>
                  </a:lnTo>
                  <a:lnTo>
                    <a:pt x="29" y="37"/>
                  </a:lnTo>
                  <a:lnTo>
                    <a:pt x="33" y="36"/>
                  </a:lnTo>
                  <a:lnTo>
                    <a:pt x="37" y="35"/>
                  </a:lnTo>
                  <a:lnTo>
                    <a:pt x="41" y="34"/>
                  </a:lnTo>
                  <a:lnTo>
                    <a:pt x="46" y="32"/>
                  </a:lnTo>
                  <a:lnTo>
                    <a:pt x="51" y="31"/>
                  </a:lnTo>
                  <a:lnTo>
                    <a:pt x="57" y="27"/>
                  </a:lnTo>
                  <a:lnTo>
                    <a:pt x="60" y="22"/>
                  </a:lnTo>
                  <a:lnTo>
                    <a:pt x="61" y="16"/>
                  </a:lnTo>
                  <a:lnTo>
                    <a:pt x="61" y="11"/>
                  </a:lnTo>
                  <a:lnTo>
                    <a:pt x="63" y="14"/>
                  </a:lnTo>
                  <a:lnTo>
                    <a:pt x="65" y="16"/>
                  </a:lnTo>
                  <a:lnTo>
                    <a:pt x="67" y="19"/>
                  </a:lnTo>
                  <a:lnTo>
                    <a:pt x="69" y="20"/>
                  </a:lnTo>
                  <a:lnTo>
                    <a:pt x="70" y="23"/>
                  </a:lnTo>
                  <a:lnTo>
                    <a:pt x="73" y="25"/>
                  </a:lnTo>
                  <a:lnTo>
                    <a:pt x="77" y="27"/>
                  </a:lnTo>
                  <a:lnTo>
                    <a:pt x="82" y="28"/>
                  </a:lnTo>
                  <a:lnTo>
                    <a:pt x="84" y="27"/>
                  </a:lnTo>
                  <a:lnTo>
                    <a:pt x="88" y="26"/>
                  </a:lnTo>
                  <a:lnTo>
                    <a:pt x="91" y="25"/>
                  </a:lnTo>
                  <a:lnTo>
                    <a:pt x="94" y="24"/>
                  </a:lnTo>
                  <a:lnTo>
                    <a:pt x="98" y="23"/>
                  </a:lnTo>
                  <a:lnTo>
                    <a:pt x="101" y="21"/>
                  </a:lnTo>
                  <a:lnTo>
                    <a:pt x="104" y="20"/>
                  </a:lnTo>
                  <a:lnTo>
                    <a:pt x="106" y="19"/>
                  </a:lnTo>
                  <a:lnTo>
                    <a:pt x="110" y="16"/>
                  </a:lnTo>
                  <a:lnTo>
                    <a:pt x="115" y="15"/>
                  </a:lnTo>
                  <a:lnTo>
                    <a:pt x="120" y="13"/>
                  </a:lnTo>
                  <a:lnTo>
                    <a:pt x="121" y="13"/>
                  </a:lnTo>
                  <a:lnTo>
                    <a:pt x="121" y="25"/>
                  </a:lnTo>
                  <a:lnTo>
                    <a:pt x="121" y="30"/>
                  </a:lnTo>
                  <a:lnTo>
                    <a:pt x="126" y="26"/>
                  </a:lnTo>
                  <a:lnTo>
                    <a:pt x="133" y="21"/>
                  </a:lnTo>
                  <a:lnTo>
                    <a:pt x="141" y="18"/>
                  </a:lnTo>
                  <a:lnTo>
                    <a:pt x="150" y="15"/>
                  </a:lnTo>
                  <a:lnTo>
                    <a:pt x="158" y="14"/>
                  </a:lnTo>
                  <a:lnTo>
                    <a:pt x="166" y="14"/>
                  </a:lnTo>
                  <a:lnTo>
                    <a:pt x="173" y="14"/>
                  </a:lnTo>
                  <a:lnTo>
                    <a:pt x="180" y="15"/>
                  </a:lnTo>
                  <a:lnTo>
                    <a:pt x="185" y="15"/>
                  </a:lnTo>
                  <a:lnTo>
                    <a:pt x="182" y="19"/>
                  </a:lnTo>
                  <a:lnTo>
                    <a:pt x="179" y="22"/>
                  </a:lnTo>
                  <a:lnTo>
                    <a:pt x="177" y="26"/>
                  </a:lnTo>
                  <a:lnTo>
                    <a:pt x="177" y="30"/>
                  </a:lnTo>
                  <a:lnTo>
                    <a:pt x="177" y="32"/>
                  </a:lnTo>
                  <a:lnTo>
                    <a:pt x="179" y="32"/>
                  </a:lnTo>
                  <a:lnTo>
                    <a:pt x="190" y="32"/>
                  </a:lnTo>
                  <a:lnTo>
                    <a:pt x="200" y="33"/>
                  </a:lnTo>
                  <a:lnTo>
                    <a:pt x="208" y="35"/>
                  </a:lnTo>
                  <a:lnTo>
                    <a:pt x="215" y="38"/>
                  </a:lnTo>
                  <a:lnTo>
                    <a:pt x="222" y="40"/>
                  </a:lnTo>
                  <a:lnTo>
                    <a:pt x="227" y="43"/>
                  </a:lnTo>
                  <a:lnTo>
                    <a:pt x="232" y="46"/>
                  </a:lnTo>
                  <a:lnTo>
                    <a:pt x="234" y="49"/>
                  </a:lnTo>
                  <a:lnTo>
                    <a:pt x="230" y="51"/>
                  </a:lnTo>
                  <a:lnTo>
                    <a:pt x="226" y="53"/>
                  </a:lnTo>
                  <a:lnTo>
                    <a:pt x="222" y="54"/>
                  </a:lnTo>
                  <a:lnTo>
                    <a:pt x="219" y="56"/>
                  </a:lnTo>
                  <a:lnTo>
                    <a:pt x="215" y="58"/>
                  </a:lnTo>
                  <a:lnTo>
                    <a:pt x="211" y="60"/>
                  </a:lnTo>
                  <a:lnTo>
                    <a:pt x="208" y="63"/>
                  </a:lnTo>
                  <a:lnTo>
                    <a:pt x="204" y="65"/>
                  </a:lnTo>
                  <a:lnTo>
                    <a:pt x="201" y="68"/>
                  </a:lnTo>
                  <a:lnTo>
                    <a:pt x="206" y="68"/>
                  </a:lnTo>
                  <a:lnTo>
                    <a:pt x="210" y="68"/>
                  </a:lnTo>
                  <a:lnTo>
                    <a:pt x="214" y="69"/>
                  </a:lnTo>
                  <a:lnTo>
                    <a:pt x="217" y="69"/>
                  </a:lnTo>
                  <a:lnTo>
                    <a:pt x="221" y="70"/>
                  </a:lnTo>
                  <a:lnTo>
                    <a:pt x="223" y="71"/>
                  </a:lnTo>
                  <a:lnTo>
                    <a:pt x="226" y="72"/>
                  </a:lnTo>
                  <a:lnTo>
                    <a:pt x="228" y="74"/>
                  </a:lnTo>
                  <a:lnTo>
                    <a:pt x="231" y="76"/>
                  </a:lnTo>
                  <a:lnTo>
                    <a:pt x="234" y="79"/>
                  </a:lnTo>
                  <a:lnTo>
                    <a:pt x="235" y="82"/>
                  </a:lnTo>
                  <a:lnTo>
                    <a:pt x="237" y="85"/>
                  </a:lnTo>
                  <a:lnTo>
                    <a:pt x="237" y="87"/>
                  </a:lnTo>
                  <a:lnTo>
                    <a:pt x="233" y="85"/>
                  </a:lnTo>
                  <a:lnTo>
                    <a:pt x="228" y="84"/>
                  </a:lnTo>
                  <a:lnTo>
                    <a:pt x="225" y="82"/>
                  </a:lnTo>
                  <a:lnTo>
                    <a:pt x="221" y="81"/>
                  </a:lnTo>
                  <a:lnTo>
                    <a:pt x="217" y="80"/>
                  </a:lnTo>
                  <a:lnTo>
                    <a:pt x="213" y="79"/>
                  </a:lnTo>
                  <a:lnTo>
                    <a:pt x="209" y="79"/>
                  </a:lnTo>
                  <a:lnTo>
                    <a:pt x="206" y="79"/>
                  </a:lnTo>
                  <a:lnTo>
                    <a:pt x="201" y="80"/>
                  </a:lnTo>
                  <a:lnTo>
                    <a:pt x="197" y="81"/>
                  </a:lnTo>
                  <a:lnTo>
                    <a:pt x="195" y="82"/>
                  </a:lnTo>
                  <a:lnTo>
                    <a:pt x="194" y="82"/>
                  </a:lnTo>
                  <a:lnTo>
                    <a:pt x="198" y="85"/>
                  </a:lnTo>
                  <a:lnTo>
                    <a:pt x="198" y="85"/>
                  </a:lnTo>
                  <a:lnTo>
                    <a:pt x="199" y="84"/>
                  </a:lnTo>
                  <a:lnTo>
                    <a:pt x="201" y="84"/>
                  </a:lnTo>
                  <a:lnTo>
                    <a:pt x="203" y="83"/>
                  </a:lnTo>
                  <a:lnTo>
                    <a:pt x="208" y="82"/>
                  </a:lnTo>
                  <a:lnTo>
                    <a:pt x="213" y="83"/>
                  </a:lnTo>
                  <a:lnTo>
                    <a:pt x="220" y="85"/>
                  </a:lnTo>
                  <a:lnTo>
                    <a:pt x="228" y="87"/>
                  </a:lnTo>
                  <a:lnTo>
                    <a:pt x="238" y="93"/>
                  </a:lnTo>
                  <a:lnTo>
                    <a:pt x="239" y="93"/>
                  </a:lnTo>
                  <a:lnTo>
                    <a:pt x="239" y="93"/>
                  </a:lnTo>
                  <a:lnTo>
                    <a:pt x="240" y="93"/>
                  </a:lnTo>
                  <a:lnTo>
                    <a:pt x="241" y="93"/>
                  </a:lnTo>
                  <a:lnTo>
                    <a:pt x="241" y="93"/>
                  </a:lnTo>
                  <a:lnTo>
                    <a:pt x="242" y="91"/>
                  </a:lnTo>
                  <a:lnTo>
                    <a:pt x="242" y="87"/>
                  </a:lnTo>
                  <a:lnTo>
                    <a:pt x="242" y="84"/>
                  </a:lnTo>
                  <a:lnTo>
                    <a:pt x="24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2" name="Freeform 62"/>
            <p:cNvSpPr>
              <a:spLocks/>
            </p:cNvSpPr>
            <p:nvPr/>
          </p:nvSpPr>
          <p:spPr bwMode="auto">
            <a:xfrm>
              <a:off x="3518" y="3797"/>
              <a:ext cx="262" cy="151"/>
            </a:xfrm>
            <a:custGeom>
              <a:avLst/>
              <a:gdLst>
                <a:gd name="T0" fmla="*/ 6 w 262"/>
                <a:gd name="T1" fmla="*/ 146 h 151"/>
                <a:gd name="T2" fmla="*/ 15 w 262"/>
                <a:gd name="T3" fmla="*/ 145 h 151"/>
                <a:gd name="T4" fmla="*/ 24 w 262"/>
                <a:gd name="T5" fmla="*/ 143 h 151"/>
                <a:gd name="T6" fmla="*/ 34 w 262"/>
                <a:gd name="T7" fmla="*/ 142 h 151"/>
                <a:gd name="T8" fmla="*/ 46 w 262"/>
                <a:gd name="T9" fmla="*/ 144 h 151"/>
                <a:gd name="T10" fmla="*/ 60 w 262"/>
                <a:gd name="T11" fmla="*/ 147 h 151"/>
                <a:gd name="T12" fmla="*/ 72 w 262"/>
                <a:gd name="T13" fmla="*/ 149 h 151"/>
                <a:gd name="T14" fmla="*/ 84 w 262"/>
                <a:gd name="T15" fmla="*/ 149 h 151"/>
                <a:gd name="T16" fmla="*/ 118 w 262"/>
                <a:gd name="T17" fmla="*/ 89 h 151"/>
                <a:gd name="T18" fmla="*/ 126 w 262"/>
                <a:gd name="T19" fmla="*/ 120 h 151"/>
                <a:gd name="T20" fmla="*/ 132 w 262"/>
                <a:gd name="T21" fmla="*/ 151 h 151"/>
                <a:gd name="T22" fmla="*/ 148 w 262"/>
                <a:gd name="T23" fmla="*/ 145 h 151"/>
                <a:gd name="T24" fmla="*/ 163 w 262"/>
                <a:gd name="T25" fmla="*/ 140 h 151"/>
                <a:gd name="T26" fmla="*/ 179 w 262"/>
                <a:gd name="T27" fmla="*/ 137 h 151"/>
                <a:gd name="T28" fmla="*/ 195 w 262"/>
                <a:gd name="T29" fmla="*/ 136 h 151"/>
                <a:gd name="T30" fmla="*/ 211 w 262"/>
                <a:gd name="T31" fmla="*/ 135 h 151"/>
                <a:gd name="T32" fmla="*/ 227 w 262"/>
                <a:gd name="T33" fmla="*/ 136 h 151"/>
                <a:gd name="T34" fmla="*/ 244 w 262"/>
                <a:gd name="T35" fmla="*/ 138 h 151"/>
                <a:gd name="T36" fmla="*/ 262 w 262"/>
                <a:gd name="T37" fmla="*/ 141 h 151"/>
                <a:gd name="T38" fmla="*/ 257 w 262"/>
                <a:gd name="T39" fmla="*/ 127 h 151"/>
                <a:gd name="T40" fmla="*/ 249 w 262"/>
                <a:gd name="T41" fmla="*/ 112 h 151"/>
                <a:gd name="T42" fmla="*/ 246 w 262"/>
                <a:gd name="T43" fmla="*/ 94 h 151"/>
                <a:gd name="T44" fmla="*/ 244 w 262"/>
                <a:gd name="T45" fmla="*/ 75 h 151"/>
                <a:gd name="T46" fmla="*/ 236 w 262"/>
                <a:gd name="T47" fmla="*/ 56 h 151"/>
                <a:gd name="T48" fmla="*/ 228 w 262"/>
                <a:gd name="T49" fmla="*/ 38 h 151"/>
                <a:gd name="T50" fmla="*/ 224 w 262"/>
                <a:gd name="T51" fmla="*/ 27 h 151"/>
                <a:gd name="T52" fmla="*/ 214 w 262"/>
                <a:gd name="T53" fmla="*/ 18 h 151"/>
                <a:gd name="T54" fmla="*/ 202 w 262"/>
                <a:gd name="T55" fmla="*/ 12 h 151"/>
                <a:gd name="T56" fmla="*/ 187 w 262"/>
                <a:gd name="T57" fmla="*/ 7 h 151"/>
                <a:gd name="T58" fmla="*/ 170 w 262"/>
                <a:gd name="T59" fmla="*/ 4 h 151"/>
                <a:gd name="T60" fmla="*/ 152 w 262"/>
                <a:gd name="T61" fmla="*/ 2 h 151"/>
                <a:gd name="T62" fmla="*/ 133 w 262"/>
                <a:gd name="T63" fmla="*/ 1 h 151"/>
                <a:gd name="T64" fmla="*/ 114 w 262"/>
                <a:gd name="T65" fmla="*/ 0 h 151"/>
                <a:gd name="T66" fmla="*/ 90 w 262"/>
                <a:gd name="T67" fmla="*/ 0 h 151"/>
                <a:gd name="T68" fmla="*/ 67 w 262"/>
                <a:gd name="T69" fmla="*/ 0 h 151"/>
                <a:gd name="T70" fmla="*/ 44 w 262"/>
                <a:gd name="T71" fmla="*/ 3 h 151"/>
                <a:gd name="T72" fmla="*/ 27 w 262"/>
                <a:gd name="T73" fmla="*/ 10 h 151"/>
                <a:gd name="T74" fmla="*/ 18 w 262"/>
                <a:gd name="T75" fmla="*/ 28 h 151"/>
                <a:gd name="T76" fmla="*/ 16 w 262"/>
                <a:gd name="T77" fmla="*/ 49 h 151"/>
                <a:gd name="T78" fmla="*/ 7 w 262"/>
                <a:gd name="T79" fmla="*/ 98 h 151"/>
                <a:gd name="T80" fmla="*/ 0 w 262"/>
                <a:gd name="T81" fmla="*/ 14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2" h="151">
                  <a:moveTo>
                    <a:pt x="0" y="147"/>
                  </a:moveTo>
                  <a:lnTo>
                    <a:pt x="6" y="146"/>
                  </a:lnTo>
                  <a:lnTo>
                    <a:pt x="11" y="146"/>
                  </a:lnTo>
                  <a:lnTo>
                    <a:pt x="15" y="145"/>
                  </a:lnTo>
                  <a:lnTo>
                    <a:pt x="20" y="144"/>
                  </a:lnTo>
                  <a:lnTo>
                    <a:pt x="24" y="143"/>
                  </a:lnTo>
                  <a:lnTo>
                    <a:pt x="29" y="143"/>
                  </a:lnTo>
                  <a:lnTo>
                    <a:pt x="34" y="142"/>
                  </a:lnTo>
                  <a:lnTo>
                    <a:pt x="39" y="143"/>
                  </a:lnTo>
                  <a:lnTo>
                    <a:pt x="46" y="144"/>
                  </a:lnTo>
                  <a:lnTo>
                    <a:pt x="54" y="145"/>
                  </a:lnTo>
                  <a:lnTo>
                    <a:pt x="60" y="147"/>
                  </a:lnTo>
                  <a:lnTo>
                    <a:pt x="66" y="148"/>
                  </a:lnTo>
                  <a:lnTo>
                    <a:pt x="72" y="149"/>
                  </a:lnTo>
                  <a:lnTo>
                    <a:pt x="78" y="150"/>
                  </a:lnTo>
                  <a:lnTo>
                    <a:pt x="84" y="149"/>
                  </a:lnTo>
                  <a:lnTo>
                    <a:pt x="90" y="147"/>
                  </a:lnTo>
                  <a:lnTo>
                    <a:pt x="118" y="89"/>
                  </a:lnTo>
                  <a:lnTo>
                    <a:pt x="123" y="105"/>
                  </a:lnTo>
                  <a:lnTo>
                    <a:pt x="126" y="120"/>
                  </a:lnTo>
                  <a:lnTo>
                    <a:pt x="129" y="134"/>
                  </a:lnTo>
                  <a:lnTo>
                    <a:pt x="132" y="151"/>
                  </a:lnTo>
                  <a:lnTo>
                    <a:pt x="140" y="147"/>
                  </a:lnTo>
                  <a:lnTo>
                    <a:pt x="148" y="145"/>
                  </a:lnTo>
                  <a:lnTo>
                    <a:pt x="156" y="142"/>
                  </a:lnTo>
                  <a:lnTo>
                    <a:pt x="163" y="140"/>
                  </a:lnTo>
                  <a:lnTo>
                    <a:pt x="171" y="138"/>
                  </a:lnTo>
                  <a:lnTo>
                    <a:pt x="179" y="137"/>
                  </a:lnTo>
                  <a:lnTo>
                    <a:pt x="187" y="136"/>
                  </a:lnTo>
                  <a:lnTo>
                    <a:pt x="195" y="136"/>
                  </a:lnTo>
                  <a:lnTo>
                    <a:pt x="202" y="135"/>
                  </a:lnTo>
                  <a:lnTo>
                    <a:pt x="211" y="135"/>
                  </a:lnTo>
                  <a:lnTo>
                    <a:pt x="219" y="136"/>
                  </a:lnTo>
                  <a:lnTo>
                    <a:pt x="227" y="136"/>
                  </a:lnTo>
                  <a:lnTo>
                    <a:pt x="235" y="137"/>
                  </a:lnTo>
                  <a:lnTo>
                    <a:pt x="244" y="138"/>
                  </a:lnTo>
                  <a:lnTo>
                    <a:pt x="252" y="139"/>
                  </a:lnTo>
                  <a:lnTo>
                    <a:pt x="262" y="141"/>
                  </a:lnTo>
                  <a:lnTo>
                    <a:pt x="260" y="133"/>
                  </a:lnTo>
                  <a:lnTo>
                    <a:pt x="257" y="127"/>
                  </a:lnTo>
                  <a:lnTo>
                    <a:pt x="252" y="120"/>
                  </a:lnTo>
                  <a:lnTo>
                    <a:pt x="249" y="112"/>
                  </a:lnTo>
                  <a:lnTo>
                    <a:pt x="246" y="103"/>
                  </a:lnTo>
                  <a:lnTo>
                    <a:pt x="246" y="94"/>
                  </a:lnTo>
                  <a:lnTo>
                    <a:pt x="246" y="85"/>
                  </a:lnTo>
                  <a:lnTo>
                    <a:pt x="244" y="75"/>
                  </a:lnTo>
                  <a:lnTo>
                    <a:pt x="241" y="65"/>
                  </a:lnTo>
                  <a:lnTo>
                    <a:pt x="236" y="56"/>
                  </a:lnTo>
                  <a:lnTo>
                    <a:pt x="232" y="48"/>
                  </a:lnTo>
                  <a:lnTo>
                    <a:pt x="228" y="38"/>
                  </a:lnTo>
                  <a:lnTo>
                    <a:pt x="226" y="32"/>
                  </a:lnTo>
                  <a:lnTo>
                    <a:pt x="224" y="27"/>
                  </a:lnTo>
                  <a:lnTo>
                    <a:pt x="219" y="22"/>
                  </a:lnTo>
                  <a:lnTo>
                    <a:pt x="214" y="18"/>
                  </a:lnTo>
                  <a:lnTo>
                    <a:pt x="208" y="15"/>
                  </a:lnTo>
                  <a:lnTo>
                    <a:pt x="202" y="12"/>
                  </a:lnTo>
                  <a:lnTo>
                    <a:pt x="195" y="9"/>
                  </a:lnTo>
                  <a:lnTo>
                    <a:pt x="187" y="7"/>
                  </a:lnTo>
                  <a:lnTo>
                    <a:pt x="179" y="6"/>
                  </a:lnTo>
                  <a:lnTo>
                    <a:pt x="170" y="4"/>
                  </a:lnTo>
                  <a:lnTo>
                    <a:pt x="161" y="3"/>
                  </a:lnTo>
                  <a:lnTo>
                    <a:pt x="152" y="2"/>
                  </a:lnTo>
                  <a:lnTo>
                    <a:pt x="142" y="1"/>
                  </a:lnTo>
                  <a:lnTo>
                    <a:pt x="133" y="1"/>
                  </a:lnTo>
                  <a:lnTo>
                    <a:pt x="123" y="1"/>
                  </a:lnTo>
                  <a:lnTo>
                    <a:pt x="114" y="0"/>
                  </a:lnTo>
                  <a:lnTo>
                    <a:pt x="102" y="0"/>
                  </a:lnTo>
                  <a:lnTo>
                    <a:pt x="90" y="0"/>
                  </a:lnTo>
                  <a:lnTo>
                    <a:pt x="78" y="0"/>
                  </a:lnTo>
                  <a:lnTo>
                    <a:pt x="67" y="0"/>
                  </a:lnTo>
                  <a:lnTo>
                    <a:pt x="55" y="1"/>
                  </a:lnTo>
                  <a:lnTo>
                    <a:pt x="44" y="3"/>
                  </a:lnTo>
                  <a:lnTo>
                    <a:pt x="35" y="6"/>
                  </a:lnTo>
                  <a:lnTo>
                    <a:pt x="27" y="10"/>
                  </a:lnTo>
                  <a:lnTo>
                    <a:pt x="21" y="18"/>
                  </a:lnTo>
                  <a:lnTo>
                    <a:pt x="18" y="28"/>
                  </a:lnTo>
                  <a:lnTo>
                    <a:pt x="17" y="39"/>
                  </a:lnTo>
                  <a:lnTo>
                    <a:pt x="16" y="49"/>
                  </a:lnTo>
                  <a:lnTo>
                    <a:pt x="11" y="75"/>
                  </a:lnTo>
                  <a:lnTo>
                    <a:pt x="7" y="98"/>
                  </a:lnTo>
                  <a:lnTo>
                    <a:pt x="4" y="121"/>
                  </a:lnTo>
                  <a:lnTo>
                    <a:pt x="0" y="1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3" name="Freeform 63"/>
            <p:cNvSpPr>
              <a:spLocks/>
            </p:cNvSpPr>
            <p:nvPr/>
          </p:nvSpPr>
          <p:spPr bwMode="auto">
            <a:xfrm>
              <a:off x="3515" y="3795"/>
              <a:ext cx="267" cy="156"/>
            </a:xfrm>
            <a:custGeom>
              <a:avLst/>
              <a:gdLst>
                <a:gd name="T0" fmla="*/ 256 w 267"/>
                <a:gd name="T1" fmla="*/ 119 h 156"/>
                <a:gd name="T2" fmla="*/ 252 w 267"/>
                <a:gd name="T3" fmla="*/ 109 h 156"/>
                <a:gd name="T4" fmla="*/ 251 w 267"/>
                <a:gd name="T5" fmla="*/ 94 h 156"/>
                <a:gd name="T6" fmla="*/ 251 w 267"/>
                <a:gd name="T7" fmla="*/ 81 h 156"/>
                <a:gd name="T8" fmla="*/ 247 w 267"/>
                <a:gd name="T9" fmla="*/ 66 h 156"/>
                <a:gd name="T10" fmla="*/ 240 w 267"/>
                <a:gd name="T11" fmla="*/ 54 h 156"/>
                <a:gd name="T12" fmla="*/ 234 w 267"/>
                <a:gd name="T13" fmla="*/ 40 h 156"/>
                <a:gd name="T14" fmla="*/ 224 w 267"/>
                <a:gd name="T15" fmla="*/ 23 h 156"/>
                <a:gd name="T16" fmla="*/ 206 w 267"/>
                <a:gd name="T17" fmla="*/ 12 h 156"/>
                <a:gd name="T18" fmla="*/ 181 w 267"/>
                <a:gd name="T19" fmla="*/ 6 h 156"/>
                <a:gd name="T20" fmla="*/ 154 w 267"/>
                <a:gd name="T21" fmla="*/ 2 h 156"/>
                <a:gd name="T22" fmla="*/ 126 w 267"/>
                <a:gd name="T23" fmla="*/ 1 h 156"/>
                <a:gd name="T24" fmla="*/ 116 w 267"/>
                <a:gd name="T25" fmla="*/ 0 h 156"/>
                <a:gd name="T26" fmla="*/ 102 w 267"/>
                <a:gd name="T27" fmla="*/ 0 h 156"/>
                <a:gd name="T28" fmla="*/ 67 w 267"/>
                <a:gd name="T29" fmla="*/ 0 h 156"/>
                <a:gd name="T30" fmla="*/ 36 w 267"/>
                <a:gd name="T31" fmla="*/ 7 h 156"/>
                <a:gd name="T32" fmla="*/ 20 w 267"/>
                <a:gd name="T33" fmla="*/ 24 h 156"/>
                <a:gd name="T34" fmla="*/ 17 w 267"/>
                <a:gd name="T35" fmla="*/ 43 h 156"/>
                <a:gd name="T36" fmla="*/ 16 w 267"/>
                <a:gd name="T37" fmla="*/ 51 h 156"/>
                <a:gd name="T38" fmla="*/ 7 w 267"/>
                <a:gd name="T39" fmla="*/ 102 h 156"/>
                <a:gd name="T40" fmla="*/ 0 w 267"/>
                <a:gd name="T41" fmla="*/ 150 h 156"/>
                <a:gd name="T42" fmla="*/ 3 w 267"/>
                <a:gd name="T43" fmla="*/ 150 h 156"/>
                <a:gd name="T44" fmla="*/ 8 w 267"/>
                <a:gd name="T45" fmla="*/ 150 h 156"/>
                <a:gd name="T46" fmla="*/ 15 w 267"/>
                <a:gd name="T47" fmla="*/ 149 h 156"/>
                <a:gd name="T48" fmla="*/ 22 w 267"/>
                <a:gd name="T49" fmla="*/ 148 h 156"/>
                <a:gd name="T50" fmla="*/ 29 w 267"/>
                <a:gd name="T51" fmla="*/ 147 h 156"/>
                <a:gd name="T52" fmla="*/ 36 w 267"/>
                <a:gd name="T53" fmla="*/ 146 h 156"/>
                <a:gd name="T54" fmla="*/ 44 w 267"/>
                <a:gd name="T55" fmla="*/ 147 h 156"/>
                <a:gd name="T56" fmla="*/ 51 w 267"/>
                <a:gd name="T57" fmla="*/ 148 h 156"/>
                <a:gd name="T58" fmla="*/ 58 w 267"/>
                <a:gd name="T59" fmla="*/ 149 h 156"/>
                <a:gd name="T60" fmla="*/ 69 w 267"/>
                <a:gd name="T61" fmla="*/ 152 h 156"/>
                <a:gd name="T62" fmla="*/ 82 w 267"/>
                <a:gd name="T63" fmla="*/ 153 h 156"/>
                <a:gd name="T64" fmla="*/ 95 w 267"/>
                <a:gd name="T65" fmla="*/ 151 h 156"/>
                <a:gd name="T66" fmla="*/ 121 w 267"/>
                <a:gd name="T67" fmla="*/ 97 h 156"/>
                <a:gd name="T68" fmla="*/ 130 w 267"/>
                <a:gd name="T69" fmla="*/ 136 h 156"/>
                <a:gd name="T70" fmla="*/ 133 w 267"/>
                <a:gd name="T71" fmla="*/ 156 h 156"/>
                <a:gd name="T72" fmla="*/ 153 w 267"/>
                <a:gd name="T73" fmla="*/ 148 h 156"/>
                <a:gd name="T74" fmla="*/ 177 w 267"/>
                <a:gd name="T75" fmla="*/ 142 h 156"/>
                <a:gd name="T76" fmla="*/ 200 w 267"/>
                <a:gd name="T77" fmla="*/ 139 h 156"/>
                <a:gd name="T78" fmla="*/ 223 w 267"/>
                <a:gd name="T79" fmla="*/ 139 h 156"/>
                <a:gd name="T80" fmla="*/ 247 w 267"/>
                <a:gd name="T81" fmla="*/ 142 h 156"/>
                <a:gd name="T82" fmla="*/ 267 w 267"/>
                <a:gd name="T83" fmla="*/ 145 h 156"/>
                <a:gd name="T84" fmla="*/ 265 w 267"/>
                <a:gd name="T85"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7" h="156">
                  <a:moveTo>
                    <a:pt x="260" y="125"/>
                  </a:moveTo>
                  <a:lnTo>
                    <a:pt x="258" y="122"/>
                  </a:lnTo>
                  <a:lnTo>
                    <a:pt x="256" y="119"/>
                  </a:lnTo>
                  <a:lnTo>
                    <a:pt x="255" y="117"/>
                  </a:lnTo>
                  <a:lnTo>
                    <a:pt x="254" y="114"/>
                  </a:lnTo>
                  <a:lnTo>
                    <a:pt x="252" y="109"/>
                  </a:lnTo>
                  <a:lnTo>
                    <a:pt x="251" y="104"/>
                  </a:lnTo>
                  <a:lnTo>
                    <a:pt x="251" y="99"/>
                  </a:lnTo>
                  <a:lnTo>
                    <a:pt x="251" y="94"/>
                  </a:lnTo>
                  <a:lnTo>
                    <a:pt x="252" y="90"/>
                  </a:lnTo>
                  <a:lnTo>
                    <a:pt x="252" y="86"/>
                  </a:lnTo>
                  <a:lnTo>
                    <a:pt x="251" y="81"/>
                  </a:lnTo>
                  <a:lnTo>
                    <a:pt x="250" y="76"/>
                  </a:lnTo>
                  <a:lnTo>
                    <a:pt x="248" y="71"/>
                  </a:lnTo>
                  <a:lnTo>
                    <a:pt x="247" y="66"/>
                  </a:lnTo>
                  <a:lnTo>
                    <a:pt x="244" y="62"/>
                  </a:lnTo>
                  <a:lnTo>
                    <a:pt x="242" y="58"/>
                  </a:lnTo>
                  <a:lnTo>
                    <a:pt x="240" y="54"/>
                  </a:lnTo>
                  <a:lnTo>
                    <a:pt x="237" y="50"/>
                  </a:lnTo>
                  <a:lnTo>
                    <a:pt x="235" y="45"/>
                  </a:lnTo>
                  <a:lnTo>
                    <a:pt x="234" y="40"/>
                  </a:lnTo>
                  <a:lnTo>
                    <a:pt x="232" y="34"/>
                  </a:lnTo>
                  <a:lnTo>
                    <a:pt x="229" y="28"/>
                  </a:lnTo>
                  <a:lnTo>
                    <a:pt x="224" y="23"/>
                  </a:lnTo>
                  <a:lnTo>
                    <a:pt x="219" y="19"/>
                  </a:lnTo>
                  <a:lnTo>
                    <a:pt x="212" y="15"/>
                  </a:lnTo>
                  <a:lnTo>
                    <a:pt x="206" y="12"/>
                  </a:lnTo>
                  <a:lnTo>
                    <a:pt x="198" y="9"/>
                  </a:lnTo>
                  <a:lnTo>
                    <a:pt x="190" y="7"/>
                  </a:lnTo>
                  <a:lnTo>
                    <a:pt x="181" y="6"/>
                  </a:lnTo>
                  <a:lnTo>
                    <a:pt x="172" y="4"/>
                  </a:lnTo>
                  <a:lnTo>
                    <a:pt x="163" y="3"/>
                  </a:lnTo>
                  <a:lnTo>
                    <a:pt x="154" y="2"/>
                  </a:lnTo>
                  <a:lnTo>
                    <a:pt x="145" y="2"/>
                  </a:lnTo>
                  <a:lnTo>
                    <a:pt x="135" y="1"/>
                  </a:lnTo>
                  <a:lnTo>
                    <a:pt x="126" y="1"/>
                  </a:lnTo>
                  <a:lnTo>
                    <a:pt x="117" y="0"/>
                  </a:lnTo>
                  <a:lnTo>
                    <a:pt x="117" y="0"/>
                  </a:lnTo>
                  <a:lnTo>
                    <a:pt x="116" y="0"/>
                  </a:lnTo>
                  <a:lnTo>
                    <a:pt x="114" y="0"/>
                  </a:lnTo>
                  <a:lnTo>
                    <a:pt x="114" y="0"/>
                  </a:lnTo>
                  <a:lnTo>
                    <a:pt x="102" y="0"/>
                  </a:lnTo>
                  <a:lnTo>
                    <a:pt x="90" y="0"/>
                  </a:lnTo>
                  <a:lnTo>
                    <a:pt x="78" y="0"/>
                  </a:lnTo>
                  <a:lnTo>
                    <a:pt x="67" y="0"/>
                  </a:lnTo>
                  <a:lnTo>
                    <a:pt x="56" y="2"/>
                  </a:lnTo>
                  <a:lnTo>
                    <a:pt x="46" y="4"/>
                  </a:lnTo>
                  <a:lnTo>
                    <a:pt x="36" y="7"/>
                  </a:lnTo>
                  <a:lnTo>
                    <a:pt x="28" y="11"/>
                  </a:lnTo>
                  <a:lnTo>
                    <a:pt x="23" y="17"/>
                  </a:lnTo>
                  <a:lnTo>
                    <a:pt x="20" y="24"/>
                  </a:lnTo>
                  <a:lnTo>
                    <a:pt x="18" y="32"/>
                  </a:lnTo>
                  <a:lnTo>
                    <a:pt x="17" y="40"/>
                  </a:lnTo>
                  <a:lnTo>
                    <a:pt x="17" y="43"/>
                  </a:lnTo>
                  <a:lnTo>
                    <a:pt x="17" y="46"/>
                  </a:lnTo>
                  <a:lnTo>
                    <a:pt x="17" y="49"/>
                  </a:lnTo>
                  <a:lnTo>
                    <a:pt x="16" y="51"/>
                  </a:lnTo>
                  <a:lnTo>
                    <a:pt x="12" y="70"/>
                  </a:lnTo>
                  <a:lnTo>
                    <a:pt x="10" y="86"/>
                  </a:lnTo>
                  <a:lnTo>
                    <a:pt x="7" y="102"/>
                  </a:lnTo>
                  <a:lnTo>
                    <a:pt x="5" y="117"/>
                  </a:lnTo>
                  <a:lnTo>
                    <a:pt x="1" y="148"/>
                  </a:lnTo>
                  <a:lnTo>
                    <a:pt x="0" y="150"/>
                  </a:lnTo>
                  <a:lnTo>
                    <a:pt x="1" y="150"/>
                  </a:lnTo>
                  <a:lnTo>
                    <a:pt x="2" y="150"/>
                  </a:lnTo>
                  <a:lnTo>
                    <a:pt x="3" y="150"/>
                  </a:lnTo>
                  <a:lnTo>
                    <a:pt x="3" y="150"/>
                  </a:lnTo>
                  <a:lnTo>
                    <a:pt x="6" y="150"/>
                  </a:lnTo>
                  <a:lnTo>
                    <a:pt x="8" y="150"/>
                  </a:lnTo>
                  <a:lnTo>
                    <a:pt x="11" y="150"/>
                  </a:lnTo>
                  <a:lnTo>
                    <a:pt x="13" y="149"/>
                  </a:lnTo>
                  <a:lnTo>
                    <a:pt x="15" y="149"/>
                  </a:lnTo>
                  <a:lnTo>
                    <a:pt x="17" y="149"/>
                  </a:lnTo>
                  <a:lnTo>
                    <a:pt x="20" y="148"/>
                  </a:lnTo>
                  <a:lnTo>
                    <a:pt x="22" y="148"/>
                  </a:lnTo>
                  <a:lnTo>
                    <a:pt x="24" y="148"/>
                  </a:lnTo>
                  <a:lnTo>
                    <a:pt x="27" y="147"/>
                  </a:lnTo>
                  <a:lnTo>
                    <a:pt x="29" y="147"/>
                  </a:lnTo>
                  <a:lnTo>
                    <a:pt x="32" y="147"/>
                  </a:lnTo>
                  <a:lnTo>
                    <a:pt x="34" y="146"/>
                  </a:lnTo>
                  <a:lnTo>
                    <a:pt x="36" y="146"/>
                  </a:lnTo>
                  <a:lnTo>
                    <a:pt x="39" y="146"/>
                  </a:lnTo>
                  <a:lnTo>
                    <a:pt x="42" y="146"/>
                  </a:lnTo>
                  <a:lnTo>
                    <a:pt x="44" y="147"/>
                  </a:lnTo>
                  <a:lnTo>
                    <a:pt x="47" y="147"/>
                  </a:lnTo>
                  <a:lnTo>
                    <a:pt x="49" y="147"/>
                  </a:lnTo>
                  <a:lnTo>
                    <a:pt x="51" y="148"/>
                  </a:lnTo>
                  <a:lnTo>
                    <a:pt x="54" y="148"/>
                  </a:lnTo>
                  <a:lnTo>
                    <a:pt x="56" y="149"/>
                  </a:lnTo>
                  <a:lnTo>
                    <a:pt x="58" y="149"/>
                  </a:lnTo>
                  <a:lnTo>
                    <a:pt x="60" y="150"/>
                  </a:lnTo>
                  <a:lnTo>
                    <a:pt x="65" y="151"/>
                  </a:lnTo>
                  <a:lnTo>
                    <a:pt x="69" y="152"/>
                  </a:lnTo>
                  <a:lnTo>
                    <a:pt x="73" y="153"/>
                  </a:lnTo>
                  <a:lnTo>
                    <a:pt x="77" y="153"/>
                  </a:lnTo>
                  <a:lnTo>
                    <a:pt x="82" y="153"/>
                  </a:lnTo>
                  <a:lnTo>
                    <a:pt x="86" y="153"/>
                  </a:lnTo>
                  <a:lnTo>
                    <a:pt x="90" y="152"/>
                  </a:lnTo>
                  <a:lnTo>
                    <a:pt x="95" y="151"/>
                  </a:lnTo>
                  <a:lnTo>
                    <a:pt x="95" y="150"/>
                  </a:lnTo>
                  <a:lnTo>
                    <a:pt x="96" y="149"/>
                  </a:lnTo>
                  <a:lnTo>
                    <a:pt x="121" y="97"/>
                  </a:lnTo>
                  <a:lnTo>
                    <a:pt x="124" y="111"/>
                  </a:lnTo>
                  <a:lnTo>
                    <a:pt x="127" y="124"/>
                  </a:lnTo>
                  <a:lnTo>
                    <a:pt x="130" y="136"/>
                  </a:lnTo>
                  <a:lnTo>
                    <a:pt x="132" y="151"/>
                  </a:lnTo>
                  <a:lnTo>
                    <a:pt x="132" y="153"/>
                  </a:lnTo>
                  <a:lnTo>
                    <a:pt x="133" y="156"/>
                  </a:lnTo>
                  <a:lnTo>
                    <a:pt x="136" y="154"/>
                  </a:lnTo>
                  <a:lnTo>
                    <a:pt x="145" y="151"/>
                  </a:lnTo>
                  <a:lnTo>
                    <a:pt x="153" y="148"/>
                  </a:lnTo>
                  <a:lnTo>
                    <a:pt x="161" y="145"/>
                  </a:lnTo>
                  <a:lnTo>
                    <a:pt x="169" y="143"/>
                  </a:lnTo>
                  <a:lnTo>
                    <a:pt x="177" y="142"/>
                  </a:lnTo>
                  <a:lnTo>
                    <a:pt x="184" y="140"/>
                  </a:lnTo>
                  <a:lnTo>
                    <a:pt x="192" y="140"/>
                  </a:lnTo>
                  <a:lnTo>
                    <a:pt x="200" y="139"/>
                  </a:lnTo>
                  <a:lnTo>
                    <a:pt x="208" y="139"/>
                  </a:lnTo>
                  <a:lnTo>
                    <a:pt x="215" y="139"/>
                  </a:lnTo>
                  <a:lnTo>
                    <a:pt x="223" y="139"/>
                  </a:lnTo>
                  <a:lnTo>
                    <a:pt x="231" y="140"/>
                  </a:lnTo>
                  <a:lnTo>
                    <a:pt x="239" y="141"/>
                  </a:lnTo>
                  <a:lnTo>
                    <a:pt x="247" y="142"/>
                  </a:lnTo>
                  <a:lnTo>
                    <a:pt x="255" y="144"/>
                  </a:lnTo>
                  <a:lnTo>
                    <a:pt x="264" y="145"/>
                  </a:lnTo>
                  <a:lnTo>
                    <a:pt x="267" y="145"/>
                  </a:lnTo>
                  <a:lnTo>
                    <a:pt x="267" y="143"/>
                  </a:lnTo>
                  <a:lnTo>
                    <a:pt x="267" y="138"/>
                  </a:lnTo>
                  <a:lnTo>
                    <a:pt x="265" y="133"/>
                  </a:lnTo>
                  <a:lnTo>
                    <a:pt x="263" y="129"/>
                  </a:lnTo>
                  <a:lnTo>
                    <a:pt x="260" y="1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4" name="Freeform 64"/>
            <p:cNvSpPr>
              <a:spLocks/>
            </p:cNvSpPr>
            <p:nvPr/>
          </p:nvSpPr>
          <p:spPr bwMode="auto">
            <a:xfrm>
              <a:off x="3521" y="3798"/>
              <a:ext cx="256" cy="147"/>
            </a:xfrm>
            <a:custGeom>
              <a:avLst/>
              <a:gdLst>
                <a:gd name="T0" fmla="*/ 128 w 256"/>
                <a:gd name="T1" fmla="*/ 131 h 147"/>
                <a:gd name="T2" fmla="*/ 122 w 256"/>
                <a:gd name="T3" fmla="*/ 104 h 147"/>
                <a:gd name="T4" fmla="*/ 115 w 256"/>
                <a:gd name="T5" fmla="*/ 81 h 147"/>
                <a:gd name="T6" fmla="*/ 85 w 256"/>
                <a:gd name="T7" fmla="*/ 145 h 147"/>
                <a:gd name="T8" fmla="*/ 78 w 256"/>
                <a:gd name="T9" fmla="*/ 146 h 147"/>
                <a:gd name="T10" fmla="*/ 71 w 256"/>
                <a:gd name="T11" fmla="*/ 147 h 147"/>
                <a:gd name="T12" fmla="*/ 64 w 256"/>
                <a:gd name="T13" fmla="*/ 145 h 147"/>
                <a:gd name="T14" fmla="*/ 56 w 256"/>
                <a:gd name="T15" fmla="*/ 144 h 147"/>
                <a:gd name="T16" fmla="*/ 52 w 256"/>
                <a:gd name="T17" fmla="*/ 142 h 147"/>
                <a:gd name="T18" fmla="*/ 47 w 256"/>
                <a:gd name="T19" fmla="*/ 141 h 147"/>
                <a:gd name="T20" fmla="*/ 42 w 256"/>
                <a:gd name="T21" fmla="*/ 141 h 147"/>
                <a:gd name="T22" fmla="*/ 37 w 256"/>
                <a:gd name="T23" fmla="*/ 140 h 147"/>
                <a:gd name="T24" fmla="*/ 30 w 256"/>
                <a:gd name="T25" fmla="*/ 140 h 147"/>
                <a:gd name="T26" fmla="*/ 24 w 256"/>
                <a:gd name="T27" fmla="*/ 140 h 147"/>
                <a:gd name="T28" fmla="*/ 19 w 256"/>
                <a:gd name="T29" fmla="*/ 141 h 147"/>
                <a:gd name="T30" fmla="*/ 14 w 256"/>
                <a:gd name="T31" fmla="*/ 142 h 147"/>
                <a:gd name="T32" fmla="*/ 8 w 256"/>
                <a:gd name="T33" fmla="*/ 143 h 147"/>
                <a:gd name="T34" fmla="*/ 0 w 256"/>
                <a:gd name="T35" fmla="*/ 144 h 147"/>
                <a:gd name="T36" fmla="*/ 6 w 256"/>
                <a:gd name="T37" fmla="*/ 99 h 147"/>
                <a:gd name="T38" fmla="*/ 12 w 256"/>
                <a:gd name="T39" fmla="*/ 67 h 147"/>
                <a:gd name="T40" fmla="*/ 16 w 256"/>
                <a:gd name="T41" fmla="*/ 46 h 147"/>
                <a:gd name="T42" fmla="*/ 16 w 256"/>
                <a:gd name="T43" fmla="*/ 41 h 147"/>
                <a:gd name="T44" fmla="*/ 18 w 256"/>
                <a:gd name="T45" fmla="*/ 30 h 147"/>
                <a:gd name="T46" fmla="*/ 22 w 256"/>
                <a:gd name="T47" fmla="*/ 16 h 147"/>
                <a:gd name="T48" fmla="*/ 33 w 256"/>
                <a:gd name="T49" fmla="*/ 7 h 147"/>
                <a:gd name="T50" fmla="*/ 52 w 256"/>
                <a:gd name="T51" fmla="*/ 2 h 147"/>
                <a:gd name="T52" fmla="*/ 73 w 256"/>
                <a:gd name="T53" fmla="*/ 0 h 147"/>
                <a:gd name="T54" fmla="*/ 96 w 256"/>
                <a:gd name="T55" fmla="*/ 0 h 147"/>
                <a:gd name="T56" fmla="*/ 111 w 256"/>
                <a:gd name="T57" fmla="*/ 1 h 147"/>
                <a:gd name="T58" fmla="*/ 131 w 256"/>
                <a:gd name="T59" fmla="*/ 2 h 147"/>
                <a:gd name="T60" fmla="*/ 150 w 256"/>
                <a:gd name="T61" fmla="*/ 3 h 147"/>
                <a:gd name="T62" fmla="*/ 168 w 256"/>
                <a:gd name="T63" fmla="*/ 5 h 147"/>
                <a:gd name="T64" fmla="*/ 185 w 256"/>
                <a:gd name="T65" fmla="*/ 8 h 147"/>
                <a:gd name="T66" fmla="*/ 199 w 256"/>
                <a:gd name="T67" fmla="*/ 13 h 147"/>
                <a:gd name="T68" fmla="*/ 210 w 256"/>
                <a:gd name="T69" fmla="*/ 19 h 147"/>
                <a:gd name="T70" fmla="*/ 218 w 256"/>
                <a:gd name="T71" fmla="*/ 27 h 147"/>
                <a:gd name="T72" fmla="*/ 223 w 256"/>
                <a:gd name="T73" fmla="*/ 37 h 147"/>
                <a:gd name="T74" fmla="*/ 226 w 256"/>
                <a:gd name="T75" fmla="*/ 48 h 147"/>
                <a:gd name="T76" fmla="*/ 231 w 256"/>
                <a:gd name="T77" fmla="*/ 56 h 147"/>
                <a:gd name="T78" fmla="*/ 235 w 256"/>
                <a:gd name="T79" fmla="*/ 64 h 147"/>
                <a:gd name="T80" fmla="*/ 239 w 256"/>
                <a:gd name="T81" fmla="*/ 74 h 147"/>
                <a:gd name="T82" fmla="*/ 240 w 256"/>
                <a:gd name="T83" fmla="*/ 83 h 147"/>
                <a:gd name="T84" fmla="*/ 240 w 256"/>
                <a:gd name="T85" fmla="*/ 91 h 147"/>
                <a:gd name="T86" fmla="*/ 240 w 256"/>
                <a:gd name="T87" fmla="*/ 101 h 147"/>
                <a:gd name="T88" fmla="*/ 243 w 256"/>
                <a:gd name="T89" fmla="*/ 112 h 147"/>
                <a:gd name="T90" fmla="*/ 246 w 256"/>
                <a:gd name="T91" fmla="*/ 118 h 147"/>
                <a:gd name="T92" fmla="*/ 249 w 256"/>
                <a:gd name="T93" fmla="*/ 123 h 147"/>
                <a:gd name="T94" fmla="*/ 254 w 256"/>
                <a:gd name="T95" fmla="*/ 130 h 147"/>
                <a:gd name="T96" fmla="*/ 256 w 256"/>
                <a:gd name="T97" fmla="*/ 138 h 147"/>
                <a:gd name="T98" fmla="*/ 240 w 256"/>
                <a:gd name="T99" fmla="*/ 135 h 147"/>
                <a:gd name="T100" fmla="*/ 224 w 256"/>
                <a:gd name="T101" fmla="*/ 133 h 147"/>
                <a:gd name="T102" fmla="*/ 209 w 256"/>
                <a:gd name="T103" fmla="*/ 132 h 147"/>
                <a:gd name="T104" fmla="*/ 193 w 256"/>
                <a:gd name="T105" fmla="*/ 133 h 147"/>
                <a:gd name="T106" fmla="*/ 178 w 256"/>
                <a:gd name="T107" fmla="*/ 134 h 147"/>
                <a:gd name="T108" fmla="*/ 163 w 256"/>
                <a:gd name="T109" fmla="*/ 137 h 147"/>
                <a:gd name="T110" fmla="*/ 147 w 256"/>
                <a:gd name="T111" fmla="*/ 141 h 147"/>
                <a:gd name="T112" fmla="*/ 131 w 256"/>
                <a:gd name="T113"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6" h="147">
                  <a:moveTo>
                    <a:pt x="131" y="146"/>
                  </a:moveTo>
                  <a:lnTo>
                    <a:pt x="128" y="131"/>
                  </a:lnTo>
                  <a:lnTo>
                    <a:pt x="125" y="117"/>
                  </a:lnTo>
                  <a:lnTo>
                    <a:pt x="122" y="104"/>
                  </a:lnTo>
                  <a:lnTo>
                    <a:pt x="117" y="87"/>
                  </a:lnTo>
                  <a:lnTo>
                    <a:pt x="115" y="81"/>
                  </a:lnTo>
                  <a:lnTo>
                    <a:pt x="112" y="87"/>
                  </a:lnTo>
                  <a:lnTo>
                    <a:pt x="85" y="145"/>
                  </a:lnTo>
                  <a:lnTo>
                    <a:pt x="81" y="146"/>
                  </a:lnTo>
                  <a:lnTo>
                    <a:pt x="78" y="146"/>
                  </a:lnTo>
                  <a:lnTo>
                    <a:pt x="74" y="147"/>
                  </a:lnTo>
                  <a:lnTo>
                    <a:pt x="71" y="147"/>
                  </a:lnTo>
                  <a:lnTo>
                    <a:pt x="67" y="146"/>
                  </a:lnTo>
                  <a:lnTo>
                    <a:pt x="64" y="145"/>
                  </a:lnTo>
                  <a:lnTo>
                    <a:pt x="60" y="145"/>
                  </a:lnTo>
                  <a:lnTo>
                    <a:pt x="56" y="144"/>
                  </a:lnTo>
                  <a:lnTo>
                    <a:pt x="54" y="143"/>
                  </a:lnTo>
                  <a:lnTo>
                    <a:pt x="52" y="142"/>
                  </a:lnTo>
                  <a:lnTo>
                    <a:pt x="49" y="142"/>
                  </a:lnTo>
                  <a:lnTo>
                    <a:pt x="47" y="141"/>
                  </a:lnTo>
                  <a:lnTo>
                    <a:pt x="45" y="141"/>
                  </a:lnTo>
                  <a:lnTo>
                    <a:pt x="42" y="141"/>
                  </a:lnTo>
                  <a:lnTo>
                    <a:pt x="40" y="140"/>
                  </a:lnTo>
                  <a:lnTo>
                    <a:pt x="37" y="140"/>
                  </a:lnTo>
                  <a:lnTo>
                    <a:pt x="34" y="140"/>
                  </a:lnTo>
                  <a:lnTo>
                    <a:pt x="30" y="140"/>
                  </a:lnTo>
                  <a:lnTo>
                    <a:pt x="27" y="140"/>
                  </a:lnTo>
                  <a:lnTo>
                    <a:pt x="24" y="140"/>
                  </a:lnTo>
                  <a:lnTo>
                    <a:pt x="22" y="140"/>
                  </a:lnTo>
                  <a:lnTo>
                    <a:pt x="19" y="141"/>
                  </a:lnTo>
                  <a:lnTo>
                    <a:pt x="17" y="141"/>
                  </a:lnTo>
                  <a:lnTo>
                    <a:pt x="14" y="142"/>
                  </a:lnTo>
                  <a:lnTo>
                    <a:pt x="11" y="142"/>
                  </a:lnTo>
                  <a:lnTo>
                    <a:pt x="8" y="143"/>
                  </a:lnTo>
                  <a:lnTo>
                    <a:pt x="4" y="143"/>
                  </a:lnTo>
                  <a:lnTo>
                    <a:pt x="0" y="144"/>
                  </a:lnTo>
                  <a:lnTo>
                    <a:pt x="4" y="115"/>
                  </a:lnTo>
                  <a:lnTo>
                    <a:pt x="6" y="99"/>
                  </a:lnTo>
                  <a:lnTo>
                    <a:pt x="9" y="84"/>
                  </a:lnTo>
                  <a:lnTo>
                    <a:pt x="12" y="67"/>
                  </a:lnTo>
                  <a:lnTo>
                    <a:pt x="16" y="49"/>
                  </a:lnTo>
                  <a:lnTo>
                    <a:pt x="16" y="46"/>
                  </a:lnTo>
                  <a:lnTo>
                    <a:pt x="16" y="44"/>
                  </a:lnTo>
                  <a:lnTo>
                    <a:pt x="16" y="41"/>
                  </a:lnTo>
                  <a:lnTo>
                    <a:pt x="17" y="38"/>
                  </a:lnTo>
                  <a:lnTo>
                    <a:pt x="18" y="30"/>
                  </a:lnTo>
                  <a:lnTo>
                    <a:pt x="19" y="22"/>
                  </a:lnTo>
                  <a:lnTo>
                    <a:pt x="22" y="16"/>
                  </a:lnTo>
                  <a:lnTo>
                    <a:pt x="26" y="11"/>
                  </a:lnTo>
                  <a:lnTo>
                    <a:pt x="33" y="7"/>
                  </a:lnTo>
                  <a:lnTo>
                    <a:pt x="42" y="4"/>
                  </a:lnTo>
                  <a:lnTo>
                    <a:pt x="52" y="2"/>
                  </a:lnTo>
                  <a:lnTo>
                    <a:pt x="62" y="1"/>
                  </a:lnTo>
                  <a:lnTo>
                    <a:pt x="73" y="0"/>
                  </a:lnTo>
                  <a:lnTo>
                    <a:pt x="85" y="0"/>
                  </a:lnTo>
                  <a:lnTo>
                    <a:pt x="96" y="0"/>
                  </a:lnTo>
                  <a:lnTo>
                    <a:pt x="107" y="1"/>
                  </a:lnTo>
                  <a:lnTo>
                    <a:pt x="111" y="1"/>
                  </a:lnTo>
                  <a:lnTo>
                    <a:pt x="121" y="1"/>
                  </a:lnTo>
                  <a:lnTo>
                    <a:pt x="131" y="2"/>
                  </a:lnTo>
                  <a:lnTo>
                    <a:pt x="141" y="3"/>
                  </a:lnTo>
                  <a:lnTo>
                    <a:pt x="150" y="3"/>
                  </a:lnTo>
                  <a:lnTo>
                    <a:pt x="160" y="4"/>
                  </a:lnTo>
                  <a:lnTo>
                    <a:pt x="168" y="5"/>
                  </a:lnTo>
                  <a:lnTo>
                    <a:pt x="177" y="7"/>
                  </a:lnTo>
                  <a:lnTo>
                    <a:pt x="185" y="8"/>
                  </a:lnTo>
                  <a:lnTo>
                    <a:pt x="192" y="10"/>
                  </a:lnTo>
                  <a:lnTo>
                    <a:pt x="199" y="13"/>
                  </a:lnTo>
                  <a:lnTo>
                    <a:pt x="205" y="16"/>
                  </a:lnTo>
                  <a:lnTo>
                    <a:pt x="210" y="19"/>
                  </a:lnTo>
                  <a:lnTo>
                    <a:pt x="215" y="23"/>
                  </a:lnTo>
                  <a:lnTo>
                    <a:pt x="218" y="27"/>
                  </a:lnTo>
                  <a:lnTo>
                    <a:pt x="221" y="32"/>
                  </a:lnTo>
                  <a:lnTo>
                    <a:pt x="223" y="37"/>
                  </a:lnTo>
                  <a:lnTo>
                    <a:pt x="224" y="43"/>
                  </a:lnTo>
                  <a:lnTo>
                    <a:pt x="226" y="48"/>
                  </a:lnTo>
                  <a:lnTo>
                    <a:pt x="229" y="52"/>
                  </a:lnTo>
                  <a:lnTo>
                    <a:pt x="231" y="56"/>
                  </a:lnTo>
                  <a:lnTo>
                    <a:pt x="233" y="60"/>
                  </a:lnTo>
                  <a:lnTo>
                    <a:pt x="235" y="64"/>
                  </a:lnTo>
                  <a:lnTo>
                    <a:pt x="237" y="69"/>
                  </a:lnTo>
                  <a:lnTo>
                    <a:pt x="239" y="74"/>
                  </a:lnTo>
                  <a:lnTo>
                    <a:pt x="240" y="78"/>
                  </a:lnTo>
                  <a:lnTo>
                    <a:pt x="240" y="83"/>
                  </a:lnTo>
                  <a:lnTo>
                    <a:pt x="240" y="87"/>
                  </a:lnTo>
                  <a:lnTo>
                    <a:pt x="240" y="91"/>
                  </a:lnTo>
                  <a:lnTo>
                    <a:pt x="240" y="96"/>
                  </a:lnTo>
                  <a:lnTo>
                    <a:pt x="240" y="101"/>
                  </a:lnTo>
                  <a:lnTo>
                    <a:pt x="241" y="106"/>
                  </a:lnTo>
                  <a:lnTo>
                    <a:pt x="243" y="112"/>
                  </a:lnTo>
                  <a:lnTo>
                    <a:pt x="244" y="115"/>
                  </a:lnTo>
                  <a:lnTo>
                    <a:pt x="246" y="118"/>
                  </a:lnTo>
                  <a:lnTo>
                    <a:pt x="247" y="120"/>
                  </a:lnTo>
                  <a:lnTo>
                    <a:pt x="249" y="123"/>
                  </a:lnTo>
                  <a:lnTo>
                    <a:pt x="252" y="127"/>
                  </a:lnTo>
                  <a:lnTo>
                    <a:pt x="254" y="130"/>
                  </a:lnTo>
                  <a:lnTo>
                    <a:pt x="255" y="134"/>
                  </a:lnTo>
                  <a:lnTo>
                    <a:pt x="256" y="138"/>
                  </a:lnTo>
                  <a:lnTo>
                    <a:pt x="248" y="136"/>
                  </a:lnTo>
                  <a:lnTo>
                    <a:pt x="240" y="135"/>
                  </a:lnTo>
                  <a:lnTo>
                    <a:pt x="232" y="134"/>
                  </a:lnTo>
                  <a:lnTo>
                    <a:pt x="224" y="133"/>
                  </a:lnTo>
                  <a:lnTo>
                    <a:pt x="217" y="133"/>
                  </a:lnTo>
                  <a:lnTo>
                    <a:pt x="209" y="132"/>
                  </a:lnTo>
                  <a:lnTo>
                    <a:pt x="201" y="132"/>
                  </a:lnTo>
                  <a:lnTo>
                    <a:pt x="193" y="133"/>
                  </a:lnTo>
                  <a:lnTo>
                    <a:pt x="186" y="133"/>
                  </a:lnTo>
                  <a:lnTo>
                    <a:pt x="178" y="134"/>
                  </a:lnTo>
                  <a:lnTo>
                    <a:pt x="171" y="135"/>
                  </a:lnTo>
                  <a:lnTo>
                    <a:pt x="163" y="137"/>
                  </a:lnTo>
                  <a:lnTo>
                    <a:pt x="155" y="138"/>
                  </a:lnTo>
                  <a:lnTo>
                    <a:pt x="147" y="141"/>
                  </a:lnTo>
                  <a:lnTo>
                    <a:pt x="139" y="143"/>
                  </a:lnTo>
                  <a:lnTo>
                    <a:pt x="131" y="146"/>
                  </a:lnTo>
                  <a:close/>
                </a:path>
              </a:pathLst>
            </a:custGeom>
            <a:solidFill>
              <a:srgbClr val="E89E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5" name="Freeform 65"/>
            <p:cNvSpPr>
              <a:spLocks/>
            </p:cNvSpPr>
            <p:nvPr/>
          </p:nvSpPr>
          <p:spPr bwMode="auto">
            <a:xfrm>
              <a:off x="3640" y="3474"/>
              <a:ext cx="9" cy="7"/>
            </a:xfrm>
            <a:custGeom>
              <a:avLst/>
              <a:gdLst>
                <a:gd name="T0" fmla="*/ 4 w 9"/>
                <a:gd name="T1" fmla="*/ 7 h 7"/>
                <a:gd name="T2" fmla="*/ 6 w 9"/>
                <a:gd name="T3" fmla="*/ 7 h 7"/>
                <a:gd name="T4" fmla="*/ 8 w 9"/>
                <a:gd name="T5" fmla="*/ 6 h 7"/>
                <a:gd name="T6" fmla="*/ 8 w 9"/>
                <a:gd name="T7" fmla="*/ 5 h 7"/>
                <a:gd name="T8" fmla="*/ 9 w 9"/>
                <a:gd name="T9" fmla="*/ 3 h 7"/>
                <a:gd name="T10" fmla="*/ 8 w 9"/>
                <a:gd name="T11" fmla="*/ 2 h 7"/>
                <a:gd name="T12" fmla="*/ 8 w 9"/>
                <a:gd name="T13" fmla="*/ 1 h 7"/>
                <a:gd name="T14" fmla="*/ 6 w 9"/>
                <a:gd name="T15" fmla="*/ 0 h 7"/>
                <a:gd name="T16" fmla="*/ 4 w 9"/>
                <a:gd name="T17" fmla="*/ 0 h 7"/>
                <a:gd name="T18" fmla="*/ 3 w 9"/>
                <a:gd name="T19" fmla="*/ 0 h 7"/>
                <a:gd name="T20" fmla="*/ 2 w 9"/>
                <a:gd name="T21" fmla="*/ 1 h 7"/>
                <a:gd name="T22" fmla="*/ 1 w 9"/>
                <a:gd name="T23" fmla="*/ 2 h 7"/>
                <a:gd name="T24" fmla="*/ 0 w 9"/>
                <a:gd name="T25" fmla="*/ 3 h 7"/>
                <a:gd name="T26" fmla="*/ 1 w 9"/>
                <a:gd name="T27" fmla="*/ 5 h 7"/>
                <a:gd name="T28" fmla="*/ 2 w 9"/>
                <a:gd name="T29" fmla="*/ 6 h 7"/>
                <a:gd name="T30" fmla="*/ 3 w 9"/>
                <a:gd name="T31" fmla="*/ 7 h 7"/>
                <a:gd name="T32" fmla="*/ 4 w 9"/>
                <a:gd name="T3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7">
                  <a:moveTo>
                    <a:pt x="4" y="7"/>
                  </a:moveTo>
                  <a:lnTo>
                    <a:pt x="6" y="7"/>
                  </a:lnTo>
                  <a:lnTo>
                    <a:pt x="8" y="6"/>
                  </a:lnTo>
                  <a:lnTo>
                    <a:pt x="8" y="5"/>
                  </a:lnTo>
                  <a:lnTo>
                    <a:pt x="9" y="3"/>
                  </a:lnTo>
                  <a:lnTo>
                    <a:pt x="8" y="2"/>
                  </a:lnTo>
                  <a:lnTo>
                    <a:pt x="8" y="1"/>
                  </a:lnTo>
                  <a:lnTo>
                    <a:pt x="6" y="0"/>
                  </a:lnTo>
                  <a:lnTo>
                    <a:pt x="4" y="0"/>
                  </a:lnTo>
                  <a:lnTo>
                    <a:pt x="3" y="0"/>
                  </a:lnTo>
                  <a:lnTo>
                    <a:pt x="2" y="1"/>
                  </a:lnTo>
                  <a:lnTo>
                    <a:pt x="1" y="2"/>
                  </a:lnTo>
                  <a:lnTo>
                    <a:pt x="0" y="3"/>
                  </a:lnTo>
                  <a:lnTo>
                    <a:pt x="1" y="5"/>
                  </a:lnTo>
                  <a:lnTo>
                    <a:pt x="2" y="6"/>
                  </a:lnTo>
                  <a:lnTo>
                    <a:pt x="3" y="7"/>
                  </a:lnTo>
                  <a:lnTo>
                    <a:pt x="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6" name="Freeform 66"/>
            <p:cNvSpPr>
              <a:spLocks/>
            </p:cNvSpPr>
            <p:nvPr/>
          </p:nvSpPr>
          <p:spPr bwMode="auto">
            <a:xfrm>
              <a:off x="3663" y="3474"/>
              <a:ext cx="8" cy="7"/>
            </a:xfrm>
            <a:custGeom>
              <a:avLst/>
              <a:gdLst>
                <a:gd name="T0" fmla="*/ 4 w 8"/>
                <a:gd name="T1" fmla="*/ 7 h 7"/>
                <a:gd name="T2" fmla="*/ 6 w 8"/>
                <a:gd name="T3" fmla="*/ 7 h 7"/>
                <a:gd name="T4" fmla="*/ 7 w 8"/>
                <a:gd name="T5" fmla="*/ 6 h 7"/>
                <a:gd name="T6" fmla="*/ 8 w 8"/>
                <a:gd name="T7" fmla="*/ 5 h 7"/>
                <a:gd name="T8" fmla="*/ 8 w 8"/>
                <a:gd name="T9" fmla="*/ 3 h 7"/>
                <a:gd name="T10" fmla="*/ 8 w 8"/>
                <a:gd name="T11" fmla="*/ 2 h 7"/>
                <a:gd name="T12" fmla="*/ 7 w 8"/>
                <a:gd name="T13" fmla="*/ 1 h 7"/>
                <a:gd name="T14" fmla="*/ 6 w 8"/>
                <a:gd name="T15" fmla="*/ 0 h 7"/>
                <a:gd name="T16" fmla="*/ 4 w 8"/>
                <a:gd name="T17" fmla="*/ 0 h 7"/>
                <a:gd name="T18" fmla="*/ 3 w 8"/>
                <a:gd name="T19" fmla="*/ 0 h 7"/>
                <a:gd name="T20" fmla="*/ 1 w 8"/>
                <a:gd name="T21" fmla="*/ 1 h 7"/>
                <a:gd name="T22" fmla="*/ 0 w 8"/>
                <a:gd name="T23" fmla="*/ 2 h 7"/>
                <a:gd name="T24" fmla="*/ 0 w 8"/>
                <a:gd name="T25" fmla="*/ 3 h 7"/>
                <a:gd name="T26" fmla="*/ 0 w 8"/>
                <a:gd name="T27" fmla="*/ 5 h 7"/>
                <a:gd name="T28" fmla="*/ 1 w 8"/>
                <a:gd name="T29" fmla="*/ 6 h 7"/>
                <a:gd name="T30" fmla="*/ 3 w 8"/>
                <a:gd name="T31" fmla="*/ 7 h 7"/>
                <a:gd name="T32" fmla="*/ 4 w 8"/>
                <a:gd name="T3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7"/>
                  </a:moveTo>
                  <a:lnTo>
                    <a:pt x="6" y="7"/>
                  </a:lnTo>
                  <a:lnTo>
                    <a:pt x="7" y="6"/>
                  </a:lnTo>
                  <a:lnTo>
                    <a:pt x="8" y="5"/>
                  </a:lnTo>
                  <a:lnTo>
                    <a:pt x="8" y="3"/>
                  </a:lnTo>
                  <a:lnTo>
                    <a:pt x="8" y="2"/>
                  </a:lnTo>
                  <a:lnTo>
                    <a:pt x="7" y="1"/>
                  </a:lnTo>
                  <a:lnTo>
                    <a:pt x="6" y="0"/>
                  </a:lnTo>
                  <a:lnTo>
                    <a:pt x="4" y="0"/>
                  </a:lnTo>
                  <a:lnTo>
                    <a:pt x="3" y="0"/>
                  </a:lnTo>
                  <a:lnTo>
                    <a:pt x="1" y="1"/>
                  </a:lnTo>
                  <a:lnTo>
                    <a:pt x="0" y="2"/>
                  </a:lnTo>
                  <a:lnTo>
                    <a:pt x="0" y="3"/>
                  </a:lnTo>
                  <a:lnTo>
                    <a:pt x="0" y="5"/>
                  </a:lnTo>
                  <a:lnTo>
                    <a:pt x="1" y="6"/>
                  </a:lnTo>
                  <a:lnTo>
                    <a:pt x="3" y="7"/>
                  </a:lnTo>
                  <a:lnTo>
                    <a:pt x="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7" name="Freeform 67"/>
            <p:cNvSpPr>
              <a:spLocks/>
            </p:cNvSpPr>
            <p:nvPr/>
          </p:nvSpPr>
          <p:spPr bwMode="auto">
            <a:xfrm>
              <a:off x="3534" y="3593"/>
              <a:ext cx="52" cy="28"/>
            </a:xfrm>
            <a:custGeom>
              <a:avLst/>
              <a:gdLst>
                <a:gd name="T0" fmla="*/ 48 w 52"/>
                <a:gd name="T1" fmla="*/ 23 h 28"/>
                <a:gd name="T2" fmla="*/ 44 w 52"/>
                <a:gd name="T3" fmla="*/ 23 h 28"/>
                <a:gd name="T4" fmla="*/ 42 w 52"/>
                <a:gd name="T5" fmla="*/ 19 h 28"/>
                <a:gd name="T6" fmla="*/ 41 w 52"/>
                <a:gd name="T7" fmla="*/ 14 h 28"/>
                <a:gd name="T8" fmla="*/ 41 w 52"/>
                <a:gd name="T9" fmla="*/ 8 h 28"/>
                <a:gd name="T10" fmla="*/ 40 w 52"/>
                <a:gd name="T11" fmla="*/ 12 h 28"/>
                <a:gd name="T12" fmla="*/ 41 w 52"/>
                <a:gd name="T13" fmla="*/ 18 h 28"/>
                <a:gd name="T14" fmla="*/ 40 w 52"/>
                <a:gd name="T15" fmla="*/ 24 h 28"/>
                <a:gd name="T16" fmla="*/ 38 w 52"/>
                <a:gd name="T17" fmla="*/ 28 h 28"/>
                <a:gd name="T18" fmla="*/ 34 w 52"/>
                <a:gd name="T19" fmla="*/ 28 h 28"/>
                <a:gd name="T20" fmla="*/ 30 w 52"/>
                <a:gd name="T21" fmla="*/ 28 h 28"/>
                <a:gd name="T22" fmla="*/ 27 w 52"/>
                <a:gd name="T23" fmla="*/ 27 h 28"/>
                <a:gd name="T24" fmla="*/ 25 w 52"/>
                <a:gd name="T25" fmla="*/ 26 h 28"/>
                <a:gd name="T26" fmla="*/ 24 w 52"/>
                <a:gd name="T27" fmla="*/ 22 h 28"/>
                <a:gd name="T28" fmla="*/ 26 w 52"/>
                <a:gd name="T29" fmla="*/ 18 h 28"/>
                <a:gd name="T30" fmla="*/ 27 w 52"/>
                <a:gd name="T31" fmla="*/ 15 h 28"/>
                <a:gd name="T32" fmla="*/ 28 w 52"/>
                <a:gd name="T33" fmla="*/ 11 h 28"/>
                <a:gd name="T34" fmla="*/ 27 w 52"/>
                <a:gd name="T35" fmla="*/ 15 h 28"/>
                <a:gd name="T36" fmla="*/ 25 w 52"/>
                <a:gd name="T37" fmla="*/ 21 h 28"/>
                <a:gd name="T38" fmla="*/ 22 w 52"/>
                <a:gd name="T39" fmla="*/ 26 h 28"/>
                <a:gd name="T40" fmla="*/ 15 w 52"/>
                <a:gd name="T41" fmla="*/ 28 h 28"/>
                <a:gd name="T42" fmla="*/ 12 w 52"/>
                <a:gd name="T43" fmla="*/ 25 h 28"/>
                <a:gd name="T44" fmla="*/ 12 w 52"/>
                <a:gd name="T45" fmla="*/ 19 h 28"/>
                <a:gd name="T46" fmla="*/ 14 w 52"/>
                <a:gd name="T47" fmla="*/ 13 h 28"/>
                <a:gd name="T48" fmla="*/ 15 w 52"/>
                <a:gd name="T49" fmla="*/ 9 h 28"/>
                <a:gd name="T50" fmla="*/ 13 w 52"/>
                <a:gd name="T51" fmla="*/ 14 h 28"/>
                <a:gd name="T52" fmla="*/ 11 w 52"/>
                <a:gd name="T53" fmla="*/ 20 h 28"/>
                <a:gd name="T54" fmla="*/ 9 w 52"/>
                <a:gd name="T55" fmla="*/ 25 h 28"/>
                <a:gd name="T56" fmla="*/ 7 w 52"/>
                <a:gd name="T57" fmla="*/ 27 h 28"/>
                <a:gd name="T58" fmla="*/ 2 w 52"/>
                <a:gd name="T59" fmla="*/ 24 h 28"/>
                <a:gd name="T60" fmla="*/ 0 w 52"/>
                <a:gd name="T61" fmla="*/ 20 h 28"/>
                <a:gd name="T62" fmla="*/ 0 w 52"/>
                <a:gd name="T63" fmla="*/ 16 h 28"/>
                <a:gd name="T64" fmla="*/ 1 w 52"/>
                <a:gd name="T65" fmla="*/ 14 h 28"/>
                <a:gd name="T66" fmla="*/ 4 w 52"/>
                <a:gd name="T67" fmla="*/ 8 h 28"/>
                <a:gd name="T68" fmla="*/ 9 w 52"/>
                <a:gd name="T69" fmla="*/ 4 h 28"/>
                <a:gd name="T70" fmla="*/ 14 w 52"/>
                <a:gd name="T71" fmla="*/ 2 h 28"/>
                <a:gd name="T72" fmla="*/ 20 w 52"/>
                <a:gd name="T73" fmla="*/ 1 h 28"/>
                <a:gd name="T74" fmla="*/ 26 w 52"/>
                <a:gd name="T75" fmla="*/ 0 h 28"/>
                <a:gd name="T76" fmla="*/ 31 w 52"/>
                <a:gd name="T77" fmla="*/ 0 h 28"/>
                <a:gd name="T78" fmla="*/ 35 w 52"/>
                <a:gd name="T79" fmla="*/ 0 h 28"/>
                <a:gd name="T80" fmla="*/ 38 w 52"/>
                <a:gd name="T81" fmla="*/ 0 h 28"/>
                <a:gd name="T82" fmla="*/ 41 w 52"/>
                <a:gd name="T83" fmla="*/ 1 h 28"/>
                <a:gd name="T84" fmla="*/ 45 w 52"/>
                <a:gd name="T85" fmla="*/ 2 h 28"/>
                <a:gd name="T86" fmla="*/ 48 w 52"/>
                <a:gd name="T87" fmla="*/ 5 h 28"/>
                <a:gd name="T88" fmla="*/ 51 w 52"/>
                <a:gd name="T89" fmla="*/ 9 h 28"/>
                <a:gd name="T90" fmla="*/ 52 w 52"/>
                <a:gd name="T91" fmla="*/ 13 h 28"/>
                <a:gd name="T92" fmla="*/ 52 w 52"/>
                <a:gd name="T93" fmla="*/ 17 h 28"/>
                <a:gd name="T94" fmla="*/ 51 w 52"/>
                <a:gd name="T95" fmla="*/ 20 h 28"/>
                <a:gd name="T96" fmla="*/ 48 w 52"/>
                <a:gd name="T97" fmla="*/ 2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 h="28">
                  <a:moveTo>
                    <a:pt x="48" y="23"/>
                  </a:moveTo>
                  <a:lnTo>
                    <a:pt x="44" y="23"/>
                  </a:lnTo>
                  <a:lnTo>
                    <a:pt x="42" y="19"/>
                  </a:lnTo>
                  <a:lnTo>
                    <a:pt x="41" y="14"/>
                  </a:lnTo>
                  <a:lnTo>
                    <a:pt x="41" y="8"/>
                  </a:lnTo>
                  <a:lnTo>
                    <a:pt x="40" y="12"/>
                  </a:lnTo>
                  <a:lnTo>
                    <a:pt x="41" y="18"/>
                  </a:lnTo>
                  <a:lnTo>
                    <a:pt x="40" y="24"/>
                  </a:lnTo>
                  <a:lnTo>
                    <a:pt x="38" y="28"/>
                  </a:lnTo>
                  <a:lnTo>
                    <a:pt x="34" y="28"/>
                  </a:lnTo>
                  <a:lnTo>
                    <a:pt x="30" y="28"/>
                  </a:lnTo>
                  <a:lnTo>
                    <a:pt x="27" y="27"/>
                  </a:lnTo>
                  <a:lnTo>
                    <a:pt x="25" y="26"/>
                  </a:lnTo>
                  <a:lnTo>
                    <a:pt x="24" y="22"/>
                  </a:lnTo>
                  <a:lnTo>
                    <a:pt x="26" y="18"/>
                  </a:lnTo>
                  <a:lnTo>
                    <a:pt x="27" y="15"/>
                  </a:lnTo>
                  <a:lnTo>
                    <a:pt x="28" y="11"/>
                  </a:lnTo>
                  <a:lnTo>
                    <a:pt x="27" y="15"/>
                  </a:lnTo>
                  <a:lnTo>
                    <a:pt x="25" y="21"/>
                  </a:lnTo>
                  <a:lnTo>
                    <a:pt x="22" y="26"/>
                  </a:lnTo>
                  <a:lnTo>
                    <a:pt x="15" y="28"/>
                  </a:lnTo>
                  <a:lnTo>
                    <a:pt x="12" y="25"/>
                  </a:lnTo>
                  <a:lnTo>
                    <a:pt x="12" y="19"/>
                  </a:lnTo>
                  <a:lnTo>
                    <a:pt x="14" y="13"/>
                  </a:lnTo>
                  <a:lnTo>
                    <a:pt x="15" y="9"/>
                  </a:lnTo>
                  <a:lnTo>
                    <a:pt x="13" y="14"/>
                  </a:lnTo>
                  <a:lnTo>
                    <a:pt x="11" y="20"/>
                  </a:lnTo>
                  <a:lnTo>
                    <a:pt x="9" y="25"/>
                  </a:lnTo>
                  <a:lnTo>
                    <a:pt x="7" y="27"/>
                  </a:lnTo>
                  <a:lnTo>
                    <a:pt x="2" y="24"/>
                  </a:lnTo>
                  <a:lnTo>
                    <a:pt x="0" y="20"/>
                  </a:lnTo>
                  <a:lnTo>
                    <a:pt x="0" y="16"/>
                  </a:lnTo>
                  <a:lnTo>
                    <a:pt x="1" y="14"/>
                  </a:lnTo>
                  <a:lnTo>
                    <a:pt x="4" y="8"/>
                  </a:lnTo>
                  <a:lnTo>
                    <a:pt x="9" y="4"/>
                  </a:lnTo>
                  <a:lnTo>
                    <a:pt x="14" y="2"/>
                  </a:lnTo>
                  <a:lnTo>
                    <a:pt x="20" y="1"/>
                  </a:lnTo>
                  <a:lnTo>
                    <a:pt x="26" y="0"/>
                  </a:lnTo>
                  <a:lnTo>
                    <a:pt x="31" y="0"/>
                  </a:lnTo>
                  <a:lnTo>
                    <a:pt x="35" y="0"/>
                  </a:lnTo>
                  <a:lnTo>
                    <a:pt x="38" y="0"/>
                  </a:lnTo>
                  <a:lnTo>
                    <a:pt x="41" y="1"/>
                  </a:lnTo>
                  <a:lnTo>
                    <a:pt x="45" y="2"/>
                  </a:lnTo>
                  <a:lnTo>
                    <a:pt x="48" y="5"/>
                  </a:lnTo>
                  <a:lnTo>
                    <a:pt x="51" y="9"/>
                  </a:lnTo>
                  <a:lnTo>
                    <a:pt x="52" y="13"/>
                  </a:lnTo>
                  <a:lnTo>
                    <a:pt x="52" y="17"/>
                  </a:lnTo>
                  <a:lnTo>
                    <a:pt x="51" y="20"/>
                  </a:lnTo>
                  <a:lnTo>
                    <a:pt x="48"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8" name="Freeform 68"/>
            <p:cNvSpPr>
              <a:spLocks/>
            </p:cNvSpPr>
            <p:nvPr/>
          </p:nvSpPr>
          <p:spPr bwMode="auto">
            <a:xfrm>
              <a:off x="3531" y="3591"/>
              <a:ext cx="58" cy="32"/>
            </a:xfrm>
            <a:custGeom>
              <a:avLst/>
              <a:gdLst>
                <a:gd name="T0" fmla="*/ 55 w 58"/>
                <a:gd name="T1" fmla="*/ 9 h 32"/>
                <a:gd name="T2" fmla="*/ 52 w 58"/>
                <a:gd name="T3" fmla="*/ 5 h 32"/>
                <a:gd name="T4" fmla="*/ 49 w 58"/>
                <a:gd name="T5" fmla="*/ 3 h 32"/>
                <a:gd name="T6" fmla="*/ 45 w 58"/>
                <a:gd name="T7" fmla="*/ 0 h 32"/>
                <a:gd name="T8" fmla="*/ 41 w 58"/>
                <a:gd name="T9" fmla="*/ 0 h 32"/>
                <a:gd name="T10" fmla="*/ 40 w 58"/>
                <a:gd name="T11" fmla="*/ 0 h 32"/>
                <a:gd name="T12" fmla="*/ 39 w 58"/>
                <a:gd name="T13" fmla="*/ 0 h 32"/>
                <a:gd name="T14" fmla="*/ 38 w 58"/>
                <a:gd name="T15" fmla="*/ 0 h 32"/>
                <a:gd name="T16" fmla="*/ 37 w 58"/>
                <a:gd name="T17" fmla="*/ 0 h 32"/>
                <a:gd name="T18" fmla="*/ 33 w 58"/>
                <a:gd name="T19" fmla="*/ 0 h 32"/>
                <a:gd name="T20" fmla="*/ 29 w 58"/>
                <a:gd name="T21" fmla="*/ 0 h 32"/>
                <a:gd name="T22" fmla="*/ 23 w 58"/>
                <a:gd name="T23" fmla="*/ 1 h 32"/>
                <a:gd name="T24" fmla="*/ 18 w 58"/>
                <a:gd name="T25" fmla="*/ 2 h 32"/>
                <a:gd name="T26" fmla="*/ 13 w 58"/>
                <a:gd name="T27" fmla="*/ 4 h 32"/>
                <a:gd name="T28" fmla="*/ 8 w 58"/>
                <a:gd name="T29" fmla="*/ 6 h 32"/>
                <a:gd name="T30" fmla="*/ 4 w 58"/>
                <a:gd name="T31" fmla="*/ 10 h 32"/>
                <a:gd name="T32" fmla="*/ 1 w 58"/>
                <a:gd name="T33" fmla="*/ 15 h 32"/>
                <a:gd name="T34" fmla="*/ 1 w 58"/>
                <a:gd name="T35" fmla="*/ 15 h 32"/>
                <a:gd name="T36" fmla="*/ 0 w 58"/>
                <a:gd name="T37" fmla="*/ 18 h 32"/>
                <a:gd name="T38" fmla="*/ 0 w 58"/>
                <a:gd name="T39" fmla="*/ 22 h 32"/>
                <a:gd name="T40" fmla="*/ 2 w 58"/>
                <a:gd name="T41" fmla="*/ 27 h 32"/>
                <a:gd name="T42" fmla="*/ 8 w 58"/>
                <a:gd name="T43" fmla="*/ 31 h 32"/>
                <a:gd name="T44" fmla="*/ 9 w 58"/>
                <a:gd name="T45" fmla="*/ 31 h 32"/>
                <a:gd name="T46" fmla="*/ 10 w 58"/>
                <a:gd name="T47" fmla="*/ 31 h 32"/>
                <a:gd name="T48" fmla="*/ 11 w 58"/>
                <a:gd name="T49" fmla="*/ 31 h 32"/>
                <a:gd name="T50" fmla="*/ 11 w 58"/>
                <a:gd name="T51" fmla="*/ 31 h 32"/>
                <a:gd name="T52" fmla="*/ 12 w 58"/>
                <a:gd name="T53" fmla="*/ 31 h 32"/>
                <a:gd name="T54" fmla="*/ 12 w 58"/>
                <a:gd name="T55" fmla="*/ 30 h 32"/>
                <a:gd name="T56" fmla="*/ 13 w 58"/>
                <a:gd name="T57" fmla="*/ 30 h 32"/>
                <a:gd name="T58" fmla="*/ 13 w 58"/>
                <a:gd name="T59" fmla="*/ 29 h 32"/>
                <a:gd name="T60" fmla="*/ 14 w 58"/>
                <a:gd name="T61" fmla="*/ 30 h 32"/>
                <a:gd name="T62" fmla="*/ 15 w 58"/>
                <a:gd name="T63" fmla="*/ 31 h 32"/>
                <a:gd name="T64" fmla="*/ 16 w 58"/>
                <a:gd name="T65" fmla="*/ 31 h 32"/>
                <a:gd name="T66" fmla="*/ 17 w 58"/>
                <a:gd name="T67" fmla="*/ 31 h 32"/>
                <a:gd name="T68" fmla="*/ 19 w 58"/>
                <a:gd name="T69" fmla="*/ 32 h 32"/>
                <a:gd name="T70" fmla="*/ 21 w 58"/>
                <a:gd name="T71" fmla="*/ 31 h 32"/>
                <a:gd name="T72" fmla="*/ 23 w 58"/>
                <a:gd name="T73" fmla="*/ 31 h 32"/>
                <a:gd name="T74" fmla="*/ 25 w 58"/>
                <a:gd name="T75" fmla="*/ 31 h 32"/>
                <a:gd name="T76" fmla="*/ 25 w 58"/>
                <a:gd name="T77" fmla="*/ 30 h 32"/>
                <a:gd name="T78" fmla="*/ 26 w 58"/>
                <a:gd name="T79" fmla="*/ 30 h 32"/>
                <a:gd name="T80" fmla="*/ 26 w 58"/>
                <a:gd name="T81" fmla="*/ 30 h 32"/>
                <a:gd name="T82" fmla="*/ 27 w 58"/>
                <a:gd name="T83" fmla="*/ 30 h 32"/>
                <a:gd name="T84" fmla="*/ 30 w 58"/>
                <a:gd name="T85" fmla="*/ 31 h 32"/>
                <a:gd name="T86" fmla="*/ 33 w 58"/>
                <a:gd name="T87" fmla="*/ 32 h 32"/>
                <a:gd name="T88" fmla="*/ 38 w 58"/>
                <a:gd name="T89" fmla="*/ 32 h 32"/>
                <a:gd name="T90" fmla="*/ 41 w 58"/>
                <a:gd name="T91" fmla="*/ 31 h 32"/>
                <a:gd name="T92" fmla="*/ 43 w 58"/>
                <a:gd name="T93" fmla="*/ 31 h 32"/>
                <a:gd name="T94" fmla="*/ 44 w 58"/>
                <a:gd name="T95" fmla="*/ 30 h 32"/>
                <a:gd name="T96" fmla="*/ 45 w 58"/>
                <a:gd name="T97" fmla="*/ 28 h 32"/>
                <a:gd name="T98" fmla="*/ 46 w 58"/>
                <a:gd name="T99" fmla="*/ 27 h 32"/>
                <a:gd name="T100" fmla="*/ 46 w 58"/>
                <a:gd name="T101" fmla="*/ 27 h 32"/>
                <a:gd name="T102" fmla="*/ 46 w 58"/>
                <a:gd name="T103" fmla="*/ 27 h 32"/>
                <a:gd name="T104" fmla="*/ 46 w 58"/>
                <a:gd name="T105" fmla="*/ 27 h 32"/>
                <a:gd name="T106" fmla="*/ 47 w 58"/>
                <a:gd name="T107" fmla="*/ 27 h 32"/>
                <a:gd name="T108" fmla="*/ 48 w 58"/>
                <a:gd name="T109" fmla="*/ 28 h 32"/>
                <a:gd name="T110" fmla="*/ 49 w 58"/>
                <a:gd name="T111" fmla="*/ 27 h 32"/>
                <a:gd name="T112" fmla="*/ 51 w 58"/>
                <a:gd name="T113" fmla="*/ 27 h 32"/>
                <a:gd name="T114" fmla="*/ 53 w 58"/>
                <a:gd name="T115" fmla="*/ 26 h 32"/>
                <a:gd name="T116" fmla="*/ 57 w 58"/>
                <a:gd name="T117" fmla="*/ 23 h 32"/>
                <a:gd name="T118" fmla="*/ 58 w 58"/>
                <a:gd name="T119" fmla="*/ 18 h 32"/>
                <a:gd name="T120" fmla="*/ 57 w 58"/>
                <a:gd name="T121" fmla="*/ 13 h 32"/>
                <a:gd name="T122" fmla="*/ 55 w 58"/>
                <a:gd name="T123"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 h="32">
                  <a:moveTo>
                    <a:pt x="55" y="9"/>
                  </a:moveTo>
                  <a:lnTo>
                    <a:pt x="52" y="5"/>
                  </a:lnTo>
                  <a:lnTo>
                    <a:pt x="49" y="3"/>
                  </a:lnTo>
                  <a:lnTo>
                    <a:pt x="45" y="0"/>
                  </a:lnTo>
                  <a:lnTo>
                    <a:pt x="41" y="0"/>
                  </a:lnTo>
                  <a:lnTo>
                    <a:pt x="40" y="0"/>
                  </a:lnTo>
                  <a:lnTo>
                    <a:pt x="39" y="0"/>
                  </a:lnTo>
                  <a:lnTo>
                    <a:pt x="38" y="0"/>
                  </a:lnTo>
                  <a:lnTo>
                    <a:pt x="37" y="0"/>
                  </a:lnTo>
                  <a:lnTo>
                    <a:pt x="33" y="0"/>
                  </a:lnTo>
                  <a:lnTo>
                    <a:pt x="29" y="0"/>
                  </a:lnTo>
                  <a:lnTo>
                    <a:pt x="23" y="1"/>
                  </a:lnTo>
                  <a:lnTo>
                    <a:pt x="18" y="2"/>
                  </a:lnTo>
                  <a:lnTo>
                    <a:pt x="13" y="4"/>
                  </a:lnTo>
                  <a:lnTo>
                    <a:pt x="8" y="6"/>
                  </a:lnTo>
                  <a:lnTo>
                    <a:pt x="4" y="10"/>
                  </a:lnTo>
                  <a:lnTo>
                    <a:pt x="1" y="15"/>
                  </a:lnTo>
                  <a:lnTo>
                    <a:pt x="1" y="15"/>
                  </a:lnTo>
                  <a:lnTo>
                    <a:pt x="0" y="18"/>
                  </a:lnTo>
                  <a:lnTo>
                    <a:pt x="0" y="22"/>
                  </a:lnTo>
                  <a:lnTo>
                    <a:pt x="2" y="27"/>
                  </a:lnTo>
                  <a:lnTo>
                    <a:pt x="8" y="31"/>
                  </a:lnTo>
                  <a:lnTo>
                    <a:pt x="9" y="31"/>
                  </a:lnTo>
                  <a:lnTo>
                    <a:pt x="10" y="31"/>
                  </a:lnTo>
                  <a:lnTo>
                    <a:pt x="11" y="31"/>
                  </a:lnTo>
                  <a:lnTo>
                    <a:pt x="11" y="31"/>
                  </a:lnTo>
                  <a:lnTo>
                    <a:pt x="12" y="31"/>
                  </a:lnTo>
                  <a:lnTo>
                    <a:pt x="12" y="30"/>
                  </a:lnTo>
                  <a:lnTo>
                    <a:pt x="13" y="30"/>
                  </a:lnTo>
                  <a:lnTo>
                    <a:pt x="13" y="29"/>
                  </a:lnTo>
                  <a:lnTo>
                    <a:pt x="14" y="30"/>
                  </a:lnTo>
                  <a:lnTo>
                    <a:pt x="15" y="31"/>
                  </a:lnTo>
                  <a:lnTo>
                    <a:pt x="16" y="31"/>
                  </a:lnTo>
                  <a:lnTo>
                    <a:pt x="17" y="31"/>
                  </a:lnTo>
                  <a:lnTo>
                    <a:pt x="19" y="32"/>
                  </a:lnTo>
                  <a:lnTo>
                    <a:pt x="21" y="31"/>
                  </a:lnTo>
                  <a:lnTo>
                    <a:pt x="23" y="31"/>
                  </a:lnTo>
                  <a:lnTo>
                    <a:pt x="25" y="31"/>
                  </a:lnTo>
                  <a:lnTo>
                    <a:pt x="25" y="30"/>
                  </a:lnTo>
                  <a:lnTo>
                    <a:pt x="26" y="30"/>
                  </a:lnTo>
                  <a:lnTo>
                    <a:pt x="26" y="30"/>
                  </a:lnTo>
                  <a:lnTo>
                    <a:pt x="27" y="30"/>
                  </a:lnTo>
                  <a:lnTo>
                    <a:pt x="30" y="31"/>
                  </a:lnTo>
                  <a:lnTo>
                    <a:pt x="33" y="32"/>
                  </a:lnTo>
                  <a:lnTo>
                    <a:pt x="38" y="32"/>
                  </a:lnTo>
                  <a:lnTo>
                    <a:pt x="41" y="31"/>
                  </a:lnTo>
                  <a:lnTo>
                    <a:pt x="43" y="31"/>
                  </a:lnTo>
                  <a:lnTo>
                    <a:pt x="44" y="30"/>
                  </a:lnTo>
                  <a:lnTo>
                    <a:pt x="45" y="28"/>
                  </a:lnTo>
                  <a:lnTo>
                    <a:pt x="46" y="27"/>
                  </a:lnTo>
                  <a:lnTo>
                    <a:pt x="46" y="27"/>
                  </a:lnTo>
                  <a:lnTo>
                    <a:pt x="46" y="27"/>
                  </a:lnTo>
                  <a:lnTo>
                    <a:pt x="46" y="27"/>
                  </a:lnTo>
                  <a:lnTo>
                    <a:pt x="47" y="27"/>
                  </a:lnTo>
                  <a:lnTo>
                    <a:pt x="48" y="28"/>
                  </a:lnTo>
                  <a:lnTo>
                    <a:pt x="49" y="27"/>
                  </a:lnTo>
                  <a:lnTo>
                    <a:pt x="51" y="27"/>
                  </a:lnTo>
                  <a:lnTo>
                    <a:pt x="53" y="26"/>
                  </a:lnTo>
                  <a:lnTo>
                    <a:pt x="57" y="23"/>
                  </a:lnTo>
                  <a:lnTo>
                    <a:pt x="58" y="18"/>
                  </a:lnTo>
                  <a:lnTo>
                    <a:pt x="57" y="13"/>
                  </a:lnTo>
                  <a:lnTo>
                    <a:pt x="5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9" name="Freeform 69"/>
            <p:cNvSpPr>
              <a:spLocks/>
            </p:cNvSpPr>
            <p:nvPr/>
          </p:nvSpPr>
          <p:spPr bwMode="auto">
            <a:xfrm>
              <a:off x="3538" y="3596"/>
              <a:ext cx="37" cy="22"/>
            </a:xfrm>
            <a:custGeom>
              <a:avLst/>
              <a:gdLst>
                <a:gd name="T0" fmla="*/ 31 w 37"/>
                <a:gd name="T1" fmla="*/ 22 h 22"/>
                <a:gd name="T2" fmla="*/ 32 w 37"/>
                <a:gd name="T3" fmla="*/ 22 h 22"/>
                <a:gd name="T4" fmla="*/ 31 w 37"/>
                <a:gd name="T5" fmla="*/ 22 h 22"/>
                <a:gd name="T6" fmla="*/ 29 w 37"/>
                <a:gd name="T7" fmla="*/ 21 h 22"/>
                <a:gd name="T8" fmla="*/ 28 w 37"/>
                <a:gd name="T9" fmla="*/ 20 h 22"/>
                <a:gd name="T10" fmla="*/ 26 w 37"/>
                <a:gd name="T11" fmla="*/ 18 h 22"/>
                <a:gd name="T12" fmla="*/ 25 w 37"/>
                <a:gd name="T13" fmla="*/ 15 h 22"/>
                <a:gd name="T14" fmla="*/ 23 w 37"/>
                <a:gd name="T15" fmla="*/ 12 h 22"/>
                <a:gd name="T16" fmla="*/ 22 w 37"/>
                <a:gd name="T17" fmla="*/ 10 h 22"/>
                <a:gd name="T18" fmla="*/ 21 w 37"/>
                <a:gd name="T19" fmla="*/ 11 h 22"/>
                <a:gd name="T20" fmla="*/ 20 w 37"/>
                <a:gd name="T21" fmla="*/ 11 h 22"/>
                <a:gd name="T22" fmla="*/ 20 w 37"/>
                <a:gd name="T23" fmla="*/ 12 h 22"/>
                <a:gd name="T24" fmla="*/ 20 w 37"/>
                <a:gd name="T25" fmla="*/ 13 h 22"/>
                <a:gd name="T26" fmla="*/ 19 w 37"/>
                <a:gd name="T27" fmla="*/ 14 h 22"/>
                <a:gd name="T28" fmla="*/ 18 w 37"/>
                <a:gd name="T29" fmla="*/ 15 h 22"/>
                <a:gd name="T30" fmla="*/ 17 w 37"/>
                <a:gd name="T31" fmla="*/ 16 h 22"/>
                <a:gd name="T32" fmla="*/ 16 w 37"/>
                <a:gd name="T33" fmla="*/ 17 h 22"/>
                <a:gd name="T34" fmla="*/ 16 w 37"/>
                <a:gd name="T35" fmla="*/ 19 h 22"/>
                <a:gd name="T36" fmla="*/ 15 w 37"/>
                <a:gd name="T37" fmla="*/ 20 h 22"/>
                <a:gd name="T38" fmla="*/ 14 w 37"/>
                <a:gd name="T39" fmla="*/ 21 h 22"/>
                <a:gd name="T40" fmla="*/ 12 w 37"/>
                <a:gd name="T41" fmla="*/ 22 h 22"/>
                <a:gd name="T42" fmla="*/ 12 w 37"/>
                <a:gd name="T43" fmla="*/ 20 h 22"/>
                <a:gd name="T44" fmla="*/ 12 w 37"/>
                <a:gd name="T45" fmla="*/ 17 h 22"/>
                <a:gd name="T46" fmla="*/ 12 w 37"/>
                <a:gd name="T47" fmla="*/ 13 h 22"/>
                <a:gd name="T48" fmla="*/ 13 w 37"/>
                <a:gd name="T49" fmla="*/ 9 h 22"/>
                <a:gd name="T50" fmla="*/ 13 w 37"/>
                <a:gd name="T51" fmla="*/ 9 h 22"/>
                <a:gd name="T52" fmla="*/ 11 w 37"/>
                <a:gd name="T53" fmla="*/ 9 h 22"/>
                <a:gd name="T54" fmla="*/ 8 w 37"/>
                <a:gd name="T55" fmla="*/ 11 h 22"/>
                <a:gd name="T56" fmla="*/ 6 w 37"/>
                <a:gd name="T57" fmla="*/ 13 h 22"/>
                <a:gd name="T58" fmla="*/ 5 w 37"/>
                <a:gd name="T59" fmla="*/ 16 h 22"/>
                <a:gd name="T60" fmla="*/ 5 w 37"/>
                <a:gd name="T61" fmla="*/ 18 h 22"/>
                <a:gd name="T62" fmla="*/ 4 w 37"/>
                <a:gd name="T63" fmla="*/ 20 h 22"/>
                <a:gd name="T64" fmla="*/ 2 w 37"/>
                <a:gd name="T65" fmla="*/ 20 h 22"/>
                <a:gd name="T66" fmla="*/ 0 w 37"/>
                <a:gd name="T67" fmla="*/ 19 h 22"/>
                <a:gd name="T68" fmla="*/ 0 w 37"/>
                <a:gd name="T69" fmla="*/ 17 h 22"/>
                <a:gd name="T70" fmla="*/ 0 w 37"/>
                <a:gd name="T71" fmla="*/ 14 h 22"/>
                <a:gd name="T72" fmla="*/ 1 w 37"/>
                <a:gd name="T73" fmla="*/ 11 h 22"/>
                <a:gd name="T74" fmla="*/ 2 w 37"/>
                <a:gd name="T75" fmla="*/ 11 h 22"/>
                <a:gd name="T76" fmla="*/ 4 w 37"/>
                <a:gd name="T77" fmla="*/ 7 h 22"/>
                <a:gd name="T78" fmla="*/ 7 w 37"/>
                <a:gd name="T79" fmla="*/ 4 h 22"/>
                <a:gd name="T80" fmla="*/ 10 w 37"/>
                <a:gd name="T81" fmla="*/ 2 h 22"/>
                <a:gd name="T82" fmla="*/ 14 w 37"/>
                <a:gd name="T83" fmla="*/ 1 h 22"/>
                <a:gd name="T84" fmla="*/ 18 w 37"/>
                <a:gd name="T85" fmla="*/ 0 h 22"/>
                <a:gd name="T86" fmla="*/ 22 w 37"/>
                <a:gd name="T87" fmla="*/ 0 h 22"/>
                <a:gd name="T88" fmla="*/ 26 w 37"/>
                <a:gd name="T89" fmla="*/ 0 h 22"/>
                <a:gd name="T90" fmla="*/ 29 w 37"/>
                <a:gd name="T91" fmla="*/ 0 h 22"/>
                <a:gd name="T92" fmla="*/ 31 w 37"/>
                <a:gd name="T93" fmla="*/ 0 h 22"/>
                <a:gd name="T94" fmla="*/ 32 w 37"/>
                <a:gd name="T95" fmla="*/ 0 h 22"/>
                <a:gd name="T96" fmla="*/ 32 w 37"/>
                <a:gd name="T97" fmla="*/ 0 h 22"/>
                <a:gd name="T98" fmla="*/ 34 w 37"/>
                <a:gd name="T99" fmla="*/ 0 h 22"/>
                <a:gd name="T100" fmla="*/ 34 w 37"/>
                <a:gd name="T101" fmla="*/ 0 h 22"/>
                <a:gd name="T102" fmla="*/ 35 w 37"/>
                <a:gd name="T103" fmla="*/ 0 h 22"/>
                <a:gd name="T104" fmla="*/ 36 w 37"/>
                <a:gd name="T105" fmla="*/ 0 h 22"/>
                <a:gd name="T106" fmla="*/ 37 w 37"/>
                <a:gd name="T107" fmla="*/ 1 h 22"/>
                <a:gd name="T108" fmla="*/ 34 w 37"/>
                <a:gd name="T109" fmla="*/ 5 h 22"/>
                <a:gd name="T110" fmla="*/ 33 w 37"/>
                <a:gd name="T111" fmla="*/ 6 h 22"/>
                <a:gd name="T112" fmla="*/ 32 w 37"/>
                <a:gd name="T113" fmla="*/ 7 h 22"/>
                <a:gd name="T114" fmla="*/ 32 w 37"/>
                <a:gd name="T115" fmla="*/ 9 h 22"/>
                <a:gd name="T116" fmla="*/ 33 w 37"/>
                <a:gd name="T117" fmla="*/ 12 h 22"/>
                <a:gd name="T118" fmla="*/ 33 w 37"/>
                <a:gd name="T119" fmla="*/ 14 h 22"/>
                <a:gd name="T120" fmla="*/ 33 w 37"/>
                <a:gd name="T121" fmla="*/ 18 h 22"/>
                <a:gd name="T122" fmla="*/ 32 w 37"/>
                <a:gd name="T123" fmla="*/ 20 h 22"/>
                <a:gd name="T124" fmla="*/ 31 w 37"/>
                <a:gd name="T1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 h="22">
                  <a:moveTo>
                    <a:pt x="31" y="22"/>
                  </a:moveTo>
                  <a:lnTo>
                    <a:pt x="32" y="22"/>
                  </a:lnTo>
                  <a:lnTo>
                    <a:pt x="31" y="22"/>
                  </a:lnTo>
                  <a:lnTo>
                    <a:pt x="29" y="21"/>
                  </a:lnTo>
                  <a:lnTo>
                    <a:pt x="28" y="20"/>
                  </a:lnTo>
                  <a:lnTo>
                    <a:pt x="26" y="18"/>
                  </a:lnTo>
                  <a:lnTo>
                    <a:pt x="25" y="15"/>
                  </a:lnTo>
                  <a:lnTo>
                    <a:pt x="23" y="12"/>
                  </a:lnTo>
                  <a:lnTo>
                    <a:pt x="22" y="10"/>
                  </a:lnTo>
                  <a:lnTo>
                    <a:pt x="21" y="11"/>
                  </a:lnTo>
                  <a:lnTo>
                    <a:pt x="20" y="11"/>
                  </a:lnTo>
                  <a:lnTo>
                    <a:pt x="20" y="12"/>
                  </a:lnTo>
                  <a:lnTo>
                    <a:pt x="20" y="13"/>
                  </a:lnTo>
                  <a:lnTo>
                    <a:pt x="19" y="14"/>
                  </a:lnTo>
                  <a:lnTo>
                    <a:pt x="18" y="15"/>
                  </a:lnTo>
                  <a:lnTo>
                    <a:pt x="17" y="16"/>
                  </a:lnTo>
                  <a:lnTo>
                    <a:pt x="16" y="17"/>
                  </a:lnTo>
                  <a:lnTo>
                    <a:pt x="16" y="19"/>
                  </a:lnTo>
                  <a:lnTo>
                    <a:pt x="15" y="20"/>
                  </a:lnTo>
                  <a:lnTo>
                    <a:pt x="14" y="21"/>
                  </a:lnTo>
                  <a:lnTo>
                    <a:pt x="12" y="22"/>
                  </a:lnTo>
                  <a:lnTo>
                    <a:pt x="12" y="20"/>
                  </a:lnTo>
                  <a:lnTo>
                    <a:pt x="12" y="17"/>
                  </a:lnTo>
                  <a:lnTo>
                    <a:pt x="12" y="13"/>
                  </a:lnTo>
                  <a:lnTo>
                    <a:pt x="13" y="9"/>
                  </a:lnTo>
                  <a:lnTo>
                    <a:pt x="13" y="9"/>
                  </a:lnTo>
                  <a:lnTo>
                    <a:pt x="11" y="9"/>
                  </a:lnTo>
                  <a:lnTo>
                    <a:pt x="8" y="11"/>
                  </a:lnTo>
                  <a:lnTo>
                    <a:pt x="6" y="13"/>
                  </a:lnTo>
                  <a:lnTo>
                    <a:pt x="5" y="16"/>
                  </a:lnTo>
                  <a:lnTo>
                    <a:pt x="5" y="18"/>
                  </a:lnTo>
                  <a:lnTo>
                    <a:pt x="4" y="20"/>
                  </a:lnTo>
                  <a:lnTo>
                    <a:pt x="2" y="20"/>
                  </a:lnTo>
                  <a:lnTo>
                    <a:pt x="0" y="19"/>
                  </a:lnTo>
                  <a:lnTo>
                    <a:pt x="0" y="17"/>
                  </a:lnTo>
                  <a:lnTo>
                    <a:pt x="0" y="14"/>
                  </a:lnTo>
                  <a:lnTo>
                    <a:pt x="1" y="11"/>
                  </a:lnTo>
                  <a:lnTo>
                    <a:pt x="2" y="11"/>
                  </a:lnTo>
                  <a:lnTo>
                    <a:pt x="4" y="7"/>
                  </a:lnTo>
                  <a:lnTo>
                    <a:pt x="7" y="4"/>
                  </a:lnTo>
                  <a:lnTo>
                    <a:pt x="10" y="2"/>
                  </a:lnTo>
                  <a:lnTo>
                    <a:pt x="14" y="1"/>
                  </a:lnTo>
                  <a:lnTo>
                    <a:pt x="18" y="0"/>
                  </a:lnTo>
                  <a:lnTo>
                    <a:pt x="22" y="0"/>
                  </a:lnTo>
                  <a:lnTo>
                    <a:pt x="26" y="0"/>
                  </a:lnTo>
                  <a:lnTo>
                    <a:pt x="29" y="0"/>
                  </a:lnTo>
                  <a:lnTo>
                    <a:pt x="31" y="0"/>
                  </a:lnTo>
                  <a:lnTo>
                    <a:pt x="32" y="0"/>
                  </a:lnTo>
                  <a:lnTo>
                    <a:pt x="32" y="0"/>
                  </a:lnTo>
                  <a:lnTo>
                    <a:pt x="34" y="0"/>
                  </a:lnTo>
                  <a:lnTo>
                    <a:pt x="34" y="0"/>
                  </a:lnTo>
                  <a:lnTo>
                    <a:pt x="35" y="0"/>
                  </a:lnTo>
                  <a:lnTo>
                    <a:pt x="36" y="0"/>
                  </a:lnTo>
                  <a:lnTo>
                    <a:pt x="37" y="1"/>
                  </a:lnTo>
                  <a:lnTo>
                    <a:pt x="34" y="5"/>
                  </a:lnTo>
                  <a:lnTo>
                    <a:pt x="33" y="6"/>
                  </a:lnTo>
                  <a:lnTo>
                    <a:pt x="32" y="7"/>
                  </a:lnTo>
                  <a:lnTo>
                    <a:pt x="32" y="9"/>
                  </a:lnTo>
                  <a:lnTo>
                    <a:pt x="33" y="12"/>
                  </a:lnTo>
                  <a:lnTo>
                    <a:pt x="33" y="14"/>
                  </a:lnTo>
                  <a:lnTo>
                    <a:pt x="33" y="18"/>
                  </a:lnTo>
                  <a:lnTo>
                    <a:pt x="32" y="20"/>
                  </a:lnTo>
                  <a:lnTo>
                    <a:pt x="31" y="22"/>
                  </a:lnTo>
                  <a:close/>
                </a:path>
              </a:pathLst>
            </a:custGeom>
            <a:solidFill>
              <a:srgbClr val="C873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0" name="Freeform 70"/>
            <p:cNvSpPr>
              <a:spLocks/>
            </p:cNvSpPr>
            <p:nvPr/>
          </p:nvSpPr>
          <p:spPr bwMode="auto">
            <a:xfrm>
              <a:off x="3569" y="3596"/>
              <a:ext cx="13" cy="17"/>
            </a:xfrm>
            <a:custGeom>
              <a:avLst/>
              <a:gdLst>
                <a:gd name="T0" fmla="*/ 4 w 13"/>
                <a:gd name="T1" fmla="*/ 0 h 17"/>
                <a:gd name="T2" fmla="*/ 9 w 13"/>
                <a:gd name="T3" fmla="*/ 4 h 17"/>
                <a:gd name="T4" fmla="*/ 12 w 13"/>
                <a:gd name="T5" fmla="*/ 8 h 17"/>
                <a:gd name="T6" fmla="*/ 13 w 13"/>
                <a:gd name="T7" fmla="*/ 12 h 17"/>
                <a:gd name="T8" fmla="*/ 13 w 13"/>
                <a:gd name="T9" fmla="*/ 13 h 17"/>
                <a:gd name="T10" fmla="*/ 13 w 13"/>
                <a:gd name="T11" fmla="*/ 14 h 17"/>
                <a:gd name="T12" fmla="*/ 13 w 13"/>
                <a:gd name="T13" fmla="*/ 16 h 17"/>
                <a:gd name="T14" fmla="*/ 12 w 13"/>
                <a:gd name="T15" fmla="*/ 17 h 17"/>
                <a:gd name="T16" fmla="*/ 11 w 13"/>
                <a:gd name="T17" fmla="*/ 16 h 17"/>
                <a:gd name="T18" fmla="*/ 9 w 13"/>
                <a:gd name="T19" fmla="*/ 14 h 17"/>
                <a:gd name="T20" fmla="*/ 6 w 13"/>
                <a:gd name="T21" fmla="*/ 10 h 17"/>
                <a:gd name="T22" fmla="*/ 4 w 13"/>
                <a:gd name="T23" fmla="*/ 6 h 17"/>
                <a:gd name="T24" fmla="*/ 3 w 13"/>
                <a:gd name="T25" fmla="*/ 5 h 17"/>
                <a:gd name="T26" fmla="*/ 0 w 13"/>
                <a:gd name="T27" fmla="*/ 2 h 17"/>
                <a:gd name="T28" fmla="*/ 4 w 13"/>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7">
                  <a:moveTo>
                    <a:pt x="4" y="0"/>
                  </a:moveTo>
                  <a:lnTo>
                    <a:pt x="9" y="4"/>
                  </a:lnTo>
                  <a:lnTo>
                    <a:pt x="12" y="8"/>
                  </a:lnTo>
                  <a:lnTo>
                    <a:pt x="13" y="12"/>
                  </a:lnTo>
                  <a:lnTo>
                    <a:pt x="13" y="13"/>
                  </a:lnTo>
                  <a:lnTo>
                    <a:pt x="13" y="14"/>
                  </a:lnTo>
                  <a:lnTo>
                    <a:pt x="13" y="16"/>
                  </a:lnTo>
                  <a:lnTo>
                    <a:pt x="12" y="17"/>
                  </a:lnTo>
                  <a:lnTo>
                    <a:pt x="11" y="16"/>
                  </a:lnTo>
                  <a:lnTo>
                    <a:pt x="9" y="14"/>
                  </a:lnTo>
                  <a:lnTo>
                    <a:pt x="6" y="10"/>
                  </a:lnTo>
                  <a:lnTo>
                    <a:pt x="4" y="6"/>
                  </a:lnTo>
                  <a:lnTo>
                    <a:pt x="3" y="5"/>
                  </a:lnTo>
                  <a:lnTo>
                    <a:pt x="0" y="2"/>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141" name="Group 73"/>
          <p:cNvGrpSpPr>
            <a:grpSpLocks noChangeAspect="1"/>
          </p:cNvGrpSpPr>
          <p:nvPr/>
        </p:nvGrpSpPr>
        <p:grpSpPr bwMode="auto">
          <a:xfrm>
            <a:off x="7086600" y="5013325"/>
            <a:ext cx="1093788" cy="1412875"/>
            <a:chOff x="4464" y="3158"/>
            <a:chExt cx="689" cy="890"/>
          </a:xfrm>
        </p:grpSpPr>
        <p:sp>
          <p:nvSpPr>
            <p:cNvPr id="4142" name="AutoShape 72"/>
            <p:cNvSpPr>
              <a:spLocks noChangeAspect="1" noChangeArrowheads="1" noTextEdit="1"/>
            </p:cNvSpPr>
            <p:nvPr/>
          </p:nvSpPr>
          <p:spPr bwMode="auto">
            <a:xfrm>
              <a:off x="4464" y="3158"/>
              <a:ext cx="689" cy="8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3" name="Freeform 74"/>
            <p:cNvSpPr>
              <a:spLocks/>
            </p:cNvSpPr>
            <p:nvPr/>
          </p:nvSpPr>
          <p:spPr bwMode="auto">
            <a:xfrm>
              <a:off x="4792" y="3701"/>
              <a:ext cx="232" cy="279"/>
            </a:xfrm>
            <a:custGeom>
              <a:avLst/>
              <a:gdLst>
                <a:gd name="T0" fmla="*/ 30 w 232"/>
                <a:gd name="T1" fmla="*/ 278 h 279"/>
                <a:gd name="T2" fmla="*/ 27 w 232"/>
                <a:gd name="T3" fmla="*/ 252 h 279"/>
                <a:gd name="T4" fmla="*/ 24 w 232"/>
                <a:gd name="T5" fmla="*/ 213 h 279"/>
                <a:gd name="T6" fmla="*/ 20 w 232"/>
                <a:gd name="T7" fmla="*/ 173 h 279"/>
                <a:gd name="T8" fmla="*/ 17 w 232"/>
                <a:gd name="T9" fmla="*/ 126 h 279"/>
                <a:gd name="T10" fmla="*/ 14 w 232"/>
                <a:gd name="T11" fmla="*/ 93 h 279"/>
                <a:gd name="T12" fmla="*/ 11 w 232"/>
                <a:gd name="T13" fmla="*/ 74 h 279"/>
                <a:gd name="T14" fmla="*/ 8 w 232"/>
                <a:gd name="T15" fmla="*/ 57 h 279"/>
                <a:gd name="T16" fmla="*/ 3 w 232"/>
                <a:gd name="T17" fmla="*/ 39 h 279"/>
                <a:gd name="T18" fmla="*/ 2 w 232"/>
                <a:gd name="T19" fmla="*/ 27 h 279"/>
                <a:gd name="T20" fmla="*/ 0 w 232"/>
                <a:gd name="T21" fmla="*/ 21 h 279"/>
                <a:gd name="T22" fmla="*/ 21 w 232"/>
                <a:gd name="T23" fmla="*/ 3 h 279"/>
                <a:gd name="T24" fmla="*/ 214 w 232"/>
                <a:gd name="T25" fmla="*/ 0 h 279"/>
                <a:gd name="T26" fmla="*/ 226 w 232"/>
                <a:gd name="T27" fmla="*/ 18 h 279"/>
                <a:gd name="T28" fmla="*/ 230 w 232"/>
                <a:gd name="T29" fmla="*/ 31 h 279"/>
                <a:gd name="T30" fmla="*/ 232 w 232"/>
                <a:gd name="T31" fmla="*/ 61 h 279"/>
                <a:gd name="T32" fmla="*/ 232 w 232"/>
                <a:gd name="T33" fmla="*/ 129 h 279"/>
                <a:gd name="T34" fmla="*/ 232 w 232"/>
                <a:gd name="T35" fmla="*/ 175 h 279"/>
                <a:gd name="T36" fmla="*/ 230 w 232"/>
                <a:gd name="T37" fmla="*/ 211 h 279"/>
                <a:gd name="T38" fmla="*/ 230 w 232"/>
                <a:gd name="T39" fmla="*/ 245 h 279"/>
                <a:gd name="T40" fmla="*/ 229 w 232"/>
                <a:gd name="T41" fmla="*/ 278 h 279"/>
                <a:gd name="T42" fmla="*/ 202 w 232"/>
                <a:gd name="T43" fmla="*/ 278 h 279"/>
                <a:gd name="T44" fmla="*/ 200 w 232"/>
                <a:gd name="T45" fmla="*/ 258 h 279"/>
                <a:gd name="T46" fmla="*/ 195 w 232"/>
                <a:gd name="T47" fmla="*/ 202 h 279"/>
                <a:gd name="T48" fmla="*/ 194 w 232"/>
                <a:gd name="T49" fmla="*/ 157 h 279"/>
                <a:gd name="T50" fmla="*/ 192 w 232"/>
                <a:gd name="T51" fmla="*/ 115 h 279"/>
                <a:gd name="T52" fmla="*/ 193 w 232"/>
                <a:gd name="T53" fmla="*/ 92 h 279"/>
                <a:gd name="T54" fmla="*/ 195 w 232"/>
                <a:gd name="T55" fmla="*/ 81 h 279"/>
                <a:gd name="T56" fmla="*/ 187 w 232"/>
                <a:gd name="T57" fmla="*/ 77 h 279"/>
                <a:gd name="T58" fmla="*/ 168 w 232"/>
                <a:gd name="T59" fmla="*/ 74 h 279"/>
                <a:gd name="T60" fmla="*/ 141 w 232"/>
                <a:gd name="T61" fmla="*/ 73 h 279"/>
                <a:gd name="T62" fmla="*/ 119 w 232"/>
                <a:gd name="T63" fmla="*/ 73 h 279"/>
                <a:gd name="T64" fmla="*/ 83 w 232"/>
                <a:gd name="T65" fmla="*/ 77 h 279"/>
                <a:gd name="T66" fmla="*/ 64 w 232"/>
                <a:gd name="T67" fmla="*/ 83 h 279"/>
                <a:gd name="T68" fmla="*/ 58 w 232"/>
                <a:gd name="T69" fmla="*/ 89 h 279"/>
                <a:gd name="T70" fmla="*/ 54 w 232"/>
                <a:gd name="T71" fmla="*/ 138 h 279"/>
                <a:gd name="T72" fmla="*/ 52 w 232"/>
                <a:gd name="T73" fmla="*/ 182 h 279"/>
                <a:gd name="T74" fmla="*/ 52 w 232"/>
                <a:gd name="T75" fmla="*/ 204 h 279"/>
                <a:gd name="T76" fmla="*/ 52 w 232"/>
                <a:gd name="T77" fmla="*/ 249 h 279"/>
                <a:gd name="T78" fmla="*/ 54 w 232"/>
                <a:gd name="T79" fmla="*/ 279 h 279"/>
                <a:gd name="T80" fmla="*/ 30 w 232"/>
                <a:gd name="T81" fmla="*/ 278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2" h="279">
                  <a:moveTo>
                    <a:pt x="30" y="278"/>
                  </a:moveTo>
                  <a:lnTo>
                    <a:pt x="27" y="252"/>
                  </a:lnTo>
                  <a:lnTo>
                    <a:pt x="24" y="213"/>
                  </a:lnTo>
                  <a:lnTo>
                    <a:pt x="20" y="173"/>
                  </a:lnTo>
                  <a:lnTo>
                    <a:pt x="17" y="126"/>
                  </a:lnTo>
                  <a:lnTo>
                    <a:pt x="14" y="93"/>
                  </a:lnTo>
                  <a:lnTo>
                    <a:pt x="11" y="74"/>
                  </a:lnTo>
                  <a:lnTo>
                    <a:pt x="8" y="57"/>
                  </a:lnTo>
                  <a:lnTo>
                    <a:pt x="3" y="39"/>
                  </a:lnTo>
                  <a:lnTo>
                    <a:pt x="2" y="27"/>
                  </a:lnTo>
                  <a:lnTo>
                    <a:pt x="0" y="21"/>
                  </a:lnTo>
                  <a:lnTo>
                    <a:pt x="21" y="3"/>
                  </a:lnTo>
                  <a:lnTo>
                    <a:pt x="214" y="0"/>
                  </a:lnTo>
                  <a:lnTo>
                    <a:pt x="226" y="18"/>
                  </a:lnTo>
                  <a:lnTo>
                    <a:pt x="230" y="31"/>
                  </a:lnTo>
                  <a:lnTo>
                    <a:pt x="232" y="61"/>
                  </a:lnTo>
                  <a:lnTo>
                    <a:pt x="232" y="129"/>
                  </a:lnTo>
                  <a:lnTo>
                    <a:pt x="232" y="175"/>
                  </a:lnTo>
                  <a:lnTo>
                    <a:pt x="230" y="211"/>
                  </a:lnTo>
                  <a:lnTo>
                    <a:pt x="230" y="245"/>
                  </a:lnTo>
                  <a:lnTo>
                    <a:pt x="229" y="278"/>
                  </a:lnTo>
                  <a:lnTo>
                    <a:pt x="202" y="278"/>
                  </a:lnTo>
                  <a:lnTo>
                    <a:pt x="200" y="258"/>
                  </a:lnTo>
                  <a:lnTo>
                    <a:pt x="195" y="202"/>
                  </a:lnTo>
                  <a:lnTo>
                    <a:pt x="194" y="157"/>
                  </a:lnTo>
                  <a:lnTo>
                    <a:pt x="192" y="115"/>
                  </a:lnTo>
                  <a:lnTo>
                    <a:pt x="193" y="92"/>
                  </a:lnTo>
                  <a:lnTo>
                    <a:pt x="195" y="81"/>
                  </a:lnTo>
                  <a:lnTo>
                    <a:pt x="187" y="77"/>
                  </a:lnTo>
                  <a:lnTo>
                    <a:pt x="168" y="74"/>
                  </a:lnTo>
                  <a:lnTo>
                    <a:pt x="141" y="73"/>
                  </a:lnTo>
                  <a:lnTo>
                    <a:pt x="119" y="73"/>
                  </a:lnTo>
                  <a:lnTo>
                    <a:pt x="83" y="77"/>
                  </a:lnTo>
                  <a:lnTo>
                    <a:pt x="64" y="83"/>
                  </a:lnTo>
                  <a:lnTo>
                    <a:pt x="58" y="89"/>
                  </a:lnTo>
                  <a:lnTo>
                    <a:pt x="54" y="138"/>
                  </a:lnTo>
                  <a:lnTo>
                    <a:pt x="52" y="182"/>
                  </a:lnTo>
                  <a:lnTo>
                    <a:pt x="52" y="204"/>
                  </a:lnTo>
                  <a:lnTo>
                    <a:pt x="52" y="249"/>
                  </a:lnTo>
                  <a:lnTo>
                    <a:pt x="54" y="279"/>
                  </a:lnTo>
                  <a:lnTo>
                    <a:pt x="30" y="278"/>
                  </a:lnTo>
                  <a:close/>
                </a:path>
              </a:pathLst>
            </a:custGeom>
            <a:solidFill>
              <a:srgbClr val="BC91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4" name="Freeform 75"/>
            <p:cNvSpPr>
              <a:spLocks/>
            </p:cNvSpPr>
            <p:nvPr/>
          </p:nvSpPr>
          <p:spPr bwMode="auto">
            <a:xfrm>
              <a:off x="4816" y="3198"/>
              <a:ext cx="227" cy="253"/>
            </a:xfrm>
            <a:custGeom>
              <a:avLst/>
              <a:gdLst>
                <a:gd name="T0" fmla="*/ 56 w 227"/>
                <a:gd name="T1" fmla="*/ 217 h 253"/>
                <a:gd name="T2" fmla="*/ 64 w 227"/>
                <a:gd name="T3" fmla="*/ 214 h 253"/>
                <a:gd name="T4" fmla="*/ 70 w 227"/>
                <a:gd name="T5" fmla="*/ 209 h 253"/>
                <a:gd name="T6" fmla="*/ 73 w 227"/>
                <a:gd name="T7" fmla="*/ 203 h 253"/>
                <a:gd name="T8" fmla="*/ 72 w 227"/>
                <a:gd name="T9" fmla="*/ 197 h 253"/>
                <a:gd name="T10" fmla="*/ 70 w 227"/>
                <a:gd name="T11" fmla="*/ 190 h 253"/>
                <a:gd name="T12" fmla="*/ 65 w 227"/>
                <a:gd name="T13" fmla="*/ 184 h 253"/>
                <a:gd name="T14" fmla="*/ 55 w 227"/>
                <a:gd name="T15" fmla="*/ 177 h 253"/>
                <a:gd name="T16" fmla="*/ 44 w 227"/>
                <a:gd name="T17" fmla="*/ 168 h 253"/>
                <a:gd name="T18" fmla="*/ 37 w 227"/>
                <a:gd name="T19" fmla="*/ 163 h 253"/>
                <a:gd name="T20" fmla="*/ 28 w 227"/>
                <a:gd name="T21" fmla="*/ 153 h 253"/>
                <a:gd name="T22" fmla="*/ 25 w 227"/>
                <a:gd name="T23" fmla="*/ 147 h 253"/>
                <a:gd name="T24" fmla="*/ 20 w 227"/>
                <a:gd name="T25" fmla="*/ 136 h 253"/>
                <a:gd name="T26" fmla="*/ 12 w 227"/>
                <a:gd name="T27" fmla="*/ 123 h 253"/>
                <a:gd name="T28" fmla="*/ 0 w 227"/>
                <a:gd name="T29" fmla="*/ 23 h 253"/>
                <a:gd name="T30" fmla="*/ 166 w 227"/>
                <a:gd name="T31" fmla="*/ 0 h 253"/>
                <a:gd name="T32" fmla="*/ 227 w 227"/>
                <a:gd name="T33" fmla="*/ 47 h 253"/>
                <a:gd name="T34" fmla="*/ 194 w 227"/>
                <a:gd name="T35" fmla="*/ 123 h 253"/>
                <a:gd name="T36" fmla="*/ 186 w 227"/>
                <a:gd name="T37" fmla="*/ 132 h 253"/>
                <a:gd name="T38" fmla="*/ 179 w 227"/>
                <a:gd name="T39" fmla="*/ 139 h 253"/>
                <a:gd name="T40" fmla="*/ 167 w 227"/>
                <a:gd name="T41" fmla="*/ 146 h 253"/>
                <a:gd name="T42" fmla="*/ 155 w 227"/>
                <a:gd name="T43" fmla="*/ 154 h 253"/>
                <a:gd name="T44" fmla="*/ 146 w 227"/>
                <a:gd name="T45" fmla="*/ 159 h 253"/>
                <a:gd name="T46" fmla="*/ 135 w 227"/>
                <a:gd name="T47" fmla="*/ 165 h 253"/>
                <a:gd name="T48" fmla="*/ 123 w 227"/>
                <a:gd name="T49" fmla="*/ 173 h 253"/>
                <a:gd name="T50" fmla="*/ 116 w 227"/>
                <a:gd name="T51" fmla="*/ 179 h 253"/>
                <a:gd name="T52" fmla="*/ 111 w 227"/>
                <a:gd name="T53" fmla="*/ 186 h 253"/>
                <a:gd name="T54" fmla="*/ 112 w 227"/>
                <a:gd name="T55" fmla="*/ 199 h 253"/>
                <a:gd name="T56" fmla="*/ 118 w 227"/>
                <a:gd name="T57" fmla="*/ 207 h 253"/>
                <a:gd name="T58" fmla="*/ 132 w 227"/>
                <a:gd name="T59" fmla="*/ 222 h 253"/>
                <a:gd name="T60" fmla="*/ 100 w 227"/>
                <a:gd name="T61" fmla="*/ 253 h 253"/>
                <a:gd name="T62" fmla="*/ 51 w 227"/>
                <a:gd name="T63" fmla="*/ 219 h 253"/>
                <a:gd name="T64" fmla="*/ 56 w 227"/>
                <a:gd name="T65" fmla="*/ 217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7" h="253">
                  <a:moveTo>
                    <a:pt x="56" y="217"/>
                  </a:moveTo>
                  <a:lnTo>
                    <a:pt x="64" y="214"/>
                  </a:lnTo>
                  <a:lnTo>
                    <a:pt x="70" y="209"/>
                  </a:lnTo>
                  <a:lnTo>
                    <a:pt x="73" y="203"/>
                  </a:lnTo>
                  <a:lnTo>
                    <a:pt x="72" y="197"/>
                  </a:lnTo>
                  <a:lnTo>
                    <a:pt x="70" y="190"/>
                  </a:lnTo>
                  <a:lnTo>
                    <a:pt x="65" y="184"/>
                  </a:lnTo>
                  <a:lnTo>
                    <a:pt x="55" y="177"/>
                  </a:lnTo>
                  <a:lnTo>
                    <a:pt x="44" y="168"/>
                  </a:lnTo>
                  <a:lnTo>
                    <a:pt x="37" y="163"/>
                  </a:lnTo>
                  <a:lnTo>
                    <a:pt x="28" y="153"/>
                  </a:lnTo>
                  <a:lnTo>
                    <a:pt x="25" y="147"/>
                  </a:lnTo>
                  <a:lnTo>
                    <a:pt x="20" y="136"/>
                  </a:lnTo>
                  <a:lnTo>
                    <a:pt x="12" y="123"/>
                  </a:lnTo>
                  <a:lnTo>
                    <a:pt x="0" y="23"/>
                  </a:lnTo>
                  <a:lnTo>
                    <a:pt x="166" y="0"/>
                  </a:lnTo>
                  <a:lnTo>
                    <a:pt x="227" y="47"/>
                  </a:lnTo>
                  <a:lnTo>
                    <a:pt x="194" y="123"/>
                  </a:lnTo>
                  <a:lnTo>
                    <a:pt x="186" y="132"/>
                  </a:lnTo>
                  <a:lnTo>
                    <a:pt x="179" y="139"/>
                  </a:lnTo>
                  <a:lnTo>
                    <a:pt x="167" y="146"/>
                  </a:lnTo>
                  <a:lnTo>
                    <a:pt x="155" y="154"/>
                  </a:lnTo>
                  <a:lnTo>
                    <a:pt x="146" y="159"/>
                  </a:lnTo>
                  <a:lnTo>
                    <a:pt x="135" y="165"/>
                  </a:lnTo>
                  <a:lnTo>
                    <a:pt x="123" y="173"/>
                  </a:lnTo>
                  <a:lnTo>
                    <a:pt x="116" y="179"/>
                  </a:lnTo>
                  <a:lnTo>
                    <a:pt x="111" y="186"/>
                  </a:lnTo>
                  <a:lnTo>
                    <a:pt x="112" y="199"/>
                  </a:lnTo>
                  <a:lnTo>
                    <a:pt x="118" y="207"/>
                  </a:lnTo>
                  <a:lnTo>
                    <a:pt x="132" y="222"/>
                  </a:lnTo>
                  <a:lnTo>
                    <a:pt x="100" y="253"/>
                  </a:lnTo>
                  <a:lnTo>
                    <a:pt x="51" y="219"/>
                  </a:lnTo>
                  <a:lnTo>
                    <a:pt x="56" y="217"/>
                  </a:lnTo>
                  <a:close/>
                </a:path>
              </a:pathLst>
            </a:custGeom>
            <a:solidFill>
              <a:srgbClr val="CD7E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5" name="Freeform 76"/>
            <p:cNvSpPr>
              <a:spLocks/>
            </p:cNvSpPr>
            <p:nvPr/>
          </p:nvSpPr>
          <p:spPr bwMode="auto">
            <a:xfrm>
              <a:off x="4536" y="3409"/>
              <a:ext cx="617" cy="319"/>
            </a:xfrm>
            <a:custGeom>
              <a:avLst/>
              <a:gdLst>
                <a:gd name="T0" fmla="*/ 606 w 617"/>
                <a:gd name="T1" fmla="*/ 155 h 319"/>
                <a:gd name="T2" fmla="*/ 548 w 617"/>
                <a:gd name="T3" fmla="*/ 77 h 319"/>
                <a:gd name="T4" fmla="*/ 493 w 617"/>
                <a:gd name="T5" fmla="*/ 22 h 319"/>
                <a:gd name="T6" fmla="*/ 455 w 617"/>
                <a:gd name="T7" fmla="*/ 5 h 319"/>
                <a:gd name="T8" fmla="*/ 412 w 617"/>
                <a:gd name="T9" fmla="*/ 0 h 319"/>
                <a:gd name="T10" fmla="*/ 408 w 617"/>
                <a:gd name="T11" fmla="*/ 1 h 319"/>
                <a:gd name="T12" fmla="*/ 383 w 617"/>
                <a:gd name="T13" fmla="*/ 30 h 319"/>
                <a:gd name="T14" fmla="*/ 373 w 617"/>
                <a:gd name="T15" fmla="*/ 30 h 319"/>
                <a:gd name="T16" fmla="*/ 343 w 617"/>
                <a:gd name="T17" fmla="*/ 9 h 319"/>
                <a:gd name="T18" fmla="*/ 310 w 617"/>
                <a:gd name="T19" fmla="*/ 15 h 319"/>
                <a:gd name="T20" fmla="*/ 278 w 617"/>
                <a:gd name="T21" fmla="*/ 30 h 319"/>
                <a:gd name="T22" fmla="*/ 253 w 617"/>
                <a:gd name="T23" fmla="*/ 41 h 319"/>
                <a:gd name="T24" fmla="*/ 204 w 617"/>
                <a:gd name="T25" fmla="*/ 65 h 319"/>
                <a:gd name="T26" fmla="*/ 146 w 617"/>
                <a:gd name="T27" fmla="*/ 96 h 319"/>
                <a:gd name="T28" fmla="*/ 102 w 617"/>
                <a:gd name="T29" fmla="*/ 125 h 319"/>
                <a:gd name="T30" fmla="*/ 66 w 617"/>
                <a:gd name="T31" fmla="*/ 150 h 319"/>
                <a:gd name="T32" fmla="*/ 37 w 617"/>
                <a:gd name="T33" fmla="*/ 173 h 319"/>
                <a:gd name="T34" fmla="*/ 15 w 617"/>
                <a:gd name="T35" fmla="*/ 190 h 319"/>
                <a:gd name="T36" fmla="*/ 1 w 617"/>
                <a:gd name="T37" fmla="*/ 201 h 319"/>
                <a:gd name="T38" fmla="*/ 1 w 617"/>
                <a:gd name="T39" fmla="*/ 203 h 319"/>
                <a:gd name="T40" fmla="*/ 5 w 617"/>
                <a:gd name="T41" fmla="*/ 204 h 319"/>
                <a:gd name="T42" fmla="*/ 10 w 617"/>
                <a:gd name="T43" fmla="*/ 204 h 319"/>
                <a:gd name="T44" fmla="*/ 25 w 617"/>
                <a:gd name="T45" fmla="*/ 205 h 319"/>
                <a:gd name="T46" fmla="*/ 31 w 617"/>
                <a:gd name="T47" fmla="*/ 201 h 319"/>
                <a:gd name="T48" fmla="*/ 64 w 617"/>
                <a:gd name="T49" fmla="*/ 180 h 319"/>
                <a:gd name="T50" fmla="*/ 125 w 617"/>
                <a:gd name="T51" fmla="*/ 143 h 319"/>
                <a:gd name="T52" fmla="*/ 191 w 617"/>
                <a:gd name="T53" fmla="*/ 108 h 319"/>
                <a:gd name="T54" fmla="*/ 238 w 617"/>
                <a:gd name="T55" fmla="*/ 89 h 319"/>
                <a:gd name="T56" fmla="*/ 256 w 617"/>
                <a:gd name="T57" fmla="*/ 83 h 319"/>
                <a:gd name="T58" fmla="*/ 261 w 617"/>
                <a:gd name="T59" fmla="*/ 135 h 319"/>
                <a:gd name="T60" fmla="*/ 253 w 617"/>
                <a:gd name="T61" fmla="*/ 208 h 319"/>
                <a:gd name="T62" fmla="*/ 244 w 617"/>
                <a:gd name="T63" fmla="*/ 272 h 319"/>
                <a:gd name="T64" fmla="*/ 262 w 617"/>
                <a:gd name="T65" fmla="*/ 311 h 319"/>
                <a:gd name="T66" fmla="*/ 299 w 617"/>
                <a:gd name="T67" fmla="*/ 311 h 319"/>
                <a:gd name="T68" fmla="*/ 334 w 617"/>
                <a:gd name="T69" fmla="*/ 318 h 319"/>
                <a:gd name="T70" fmla="*/ 373 w 617"/>
                <a:gd name="T71" fmla="*/ 317 h 319"/>
                <a:gd name="T72" fmla="*/ 414 w 617"/>
                <a:gd name="T73" fmla="*/ 310 h 319"/>
                <a:gd name="T74" fmla="*/ 467 w 617"/>
                <a:gd name="T75" fmla="*/ 305 h 319"/>
                <a:gd name="T76" fmla="*/ 482 w 617"/>
                <a:gd name="T77" fmla="*/ 290 h 319"/>
                <a:gd name="T78" fmla="*/ 480 w 617"/>
                <a:gd name="T79" fmla="*/ 262 h 319"/>
                <a:gd name="T80" fmla="*/ 482 w 617"/>
                <a:gd name="T81" fmla="*/ 220 h 319"/>
                <a:gd name="T82" fmla="*/ 482 w 617"/>
                <a:gd name="T83" fmla="*/ 130 h 319"/>
                <a:gd name="T84" fmla="*/ 492 w 617"/>
                <a:gd name="T85" fmla="*/ 101 h 319"/>
                <a:gd name="T86" fmla="*/ 506 w 617"/>
                <a:gd name="T87" fmla="*/ 95 h 319"/>
                <a:gd name="T88" fmla="*/ 567 w 617"/>
                <a:gd name="T89" fmla="*/ 168 h 319"/>
                <a:gd name="T90" fmla="*/ 562 w 617"/>
                <a:gd name="T91" fmla="*/ 192 h 319"/>
                <a:gd name="T92" fmla="*/ 522 w 617"/>
                <a:gd name="T93" fmla="*/ 261 h 319"/>
                <a:gd name="T94" fmla="*/ 505 w 617"/>
                <a:gd name="T95" fmla="*/ 293 h 319"/>
                <a:gd name="T96" fmla="*/ 506 w 617"/>
                <a:gd name="T97" fmla="*/ 294 h 319"/>
                <a:gd name="T98" fmla="*/ 512 w 617"/>
                <a:gd name="T99" fmla="*/ 300 h 319"/>
                <a:gd name="T100" fmla="*/ 527 w 617"/>
                <a:gd name="T101" fmla="*/ 307 h 319"/>
                <a:gd name="T102" fmla="*/ 535 w 617"/>
                <a:gd name="T103" fmla="*/ 303 h 319"/>
                <a:gd name="T104" fmla="*/ 579 w 617"/>
                <a:gd name="T105" fmla="*/ 234 h 319"/>
                <a:gd name="T106" fmla="*/ 612 w 617"/>
                <a:gd name="T107" fmla="*/ 179 h 319"/>
                <a:gd name="T108" fmla="*/ 617 w 617"/>
                <a:gd name="T109" fmla="*/ 171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17" h="319">
                  <a:moveTo>
                    <a:pt x="617" y="170"/>
                  </a:moveTo>
                  <a:lnTo>
                    <a:pt x="617" y="170"/>
                  </a:lnTo>
                  <a:lnTo>
                    <a:pt x="616" y="170"/>
                  </a:lnTo>
                  <a:lnTo>
                    <a:pt x="616" y="170"/>
                  </a:lnTo>
                  <a:lnTo>
                    <a:pt x="616" y="170"/>
                  </a:lnTo>
                  <a:lnTo>
                    <a:pt x="606" y="155"/>
                  </a:lnTo>
                  <a:lnTo>
                    <a:pt x="596" y="141"/>
                  </a:lnTo>
                  <a:lnTo>
                    <a:pt x="587" y="127"/>
                  </a:lnTo>
                  <a:lnTo>
                    <a:pt x="577" y="114"/>
                  </a:lnTo>
                  <a:lnTo>
                    <a:pt x="567" y="101"/>
                  </a:lnTo>
                  <a:lnTo>
                    <a:pt x="558" y="89"/>
                  </a:lnTo>
                  <a:lnTo>
                    <a:pt x="548" y="77"/>
                  </a:lnTo>
                  <a:lnTo>
                    <a:pt x="539" y="66"/>
                  </a:lnTo>
                  <a:lnTo>
                    <a:pt x="529" y="55"/>
                  </a:lnTo>
                  <a:lnTo>
                    <a:pt x="520" y="45"/>
                  </a:lnTo>
                  <a:lnTo>
                    <a:pt x="511" y="36"/>
                  </a:lnTo>
                  <a:lnTo>
                    <a:pt x="502" y="28"/>
                  </a:lnTo>
                  <a:lnTo>
                    <a:pt x="493" y="22"/>
                  </a:lnTo>
                  <a:lnTo>
                    <a:pt x="484" y="15"/>
                  </a:lnTo>
                  <a:lnTo>
                    <a:pt x="475" y="11"/>
                  </a:lnTo>
                  <a:lnTo>
                    <a:pt x="466" y="7"/>
                  </a:lnTo>
                  <a:lnTo>
                    <a:pt x="463" y="7"/>
                  </a:lnTo>
                  <a:lnTo>
                    <a:pt x="460" y="6"/>
                  </a:lnTo>
                  <a:lnTo>
                    <a:pt x="455" y="5"/>
                  </a:lnTo>
                  <a:lnTo>
                    <a:pt x="449" y="4"/>
                  </a:lnTo>
                  <a:lnTo>
                    <a:pt x="442" y="3"/>
                  </a:lnTo>
                  <a:lnTo>
                    <a:pt x="434" y="2"/>
                  </a:lnTo>
                  <a:lnTo>
                    <a:pt x="424" y="1"/>
                  </a:lnTo>
                  <a:lnTo>
                    <a:pt x="412" y="0"/>
                  </a:lnTo>
                  <a:lnTo>
                    <a:pt x="412" y="0"/>
                  </a:lnTo>
                  <a:lnTo>
                    <a:pt x="412" y="0"/>
                  </a:lnTo>
                  <a:lnTo>
                    <a:pt x="411" y="0"/>
                  </a:lnTo>
                  <a:lnTo>
                    <a:pt x="411" y="0"/>
                  </a:lnTo>
                  <a:lnTo>
                    <a:pt x="410" y="0"/>
                  </a:lnTo>
                  <a:lnTo>
                    <a:pt x="409" y="0"/>
                  </a:lnTo>
                  <a:lnTo>
                    <a:pt x="408" y="1"/>
                  </a:lnTo>
                  <a:lnTo>
                    <a:pt x="406" y="3"/>
                  </a:lnTo>
                  <a:lnTo>
                    <a:pt x="400" y="12"/>
                  </a:lnTo>
                  <a:lnTo>
                    <a:pt x="394" y="18"/>
                  </a:lnTo>
                  <a:lnTo>
                    <a:pt x="389" y="23"/>
                  </a:lnTo>
                  <a:lnTo>
                    <a:pt x="386" y="27"/>
                  </a:lnTo>
                  <a:lnTo>
                    <a:pt x="383" y="30"/>
                  </a:lnTo>
                  <a:lnTo>
                    <a:pt x="380" y="32"/>
                  </a:lnTo>
                  <a:lnTo>
                    <a:pt x="378" y="33"/>
                  </a:lnTo>
                  <a:lnTo>
                    <a:pt x="377" y="33"/>
                  </a:lnTo>
                  <a:lnTo>
                    <a:pt x="376" y="32"/>
                  </a:lnTo>
                  <a:lnTo>
                    <a:pt x="375" y="31"/>
                  </a:lnTo>
                  <a:lnTo>
                    <a:pt x="373" y="30"/>
                  </a:lnTo>
                  <a:lnTo>
                    <a:pt x="372" y="29"/>
                  </a:lnTo>
                  <a:lnTo>
                    <a:pt x="366" y="24"/>
                  </a:lnTo>
                  <a:lnTo>
                    <a:pt x="360" y="20"/>
                  </a:lnTo>
                  <a:lnTo>
                    <a:pt x="354" y="15"/>
                  </a:lnTo>
                  <a:lnTo>
                    <a:pt x="348" y="12"/>
                  </a:lnTo>
                  <a:lnTo>
                    <a:pt x="343" y="9"/>
                  </a:lnTo>
                  <a:lnTo>
                    <a:pt x="338" y="7"/>
                  </a:lnTo>
                  <a:lnTo>
                    <a:pt x="333" y="7"/>
                  </a:lnTo>
                  <a:lnTo>
                    <a:pt x="329" y="8"/>
                  </a:lnTo>
                  <a:lnTo>
                    <a:pt x="322" y="10"/>
                  </a:lnTo>
                  <a:lnTo>
                    <a:pt x="316" y="13"/>
                  </a:lnTo>
                  <a:lnTo>
                    <a:pt x="310" y="15"/>
                  </a:lnTo>
                  <a:lnTo>
                    <a:pt x="304" y="18"/>
                  </a:lnTo>
                  <a:lnTo>
                    <a:pt x="298" y="21"/>
                  </a:lnTo>
                  <a:lnTo>
                    <a:pt x="293" y="23"/>
                  </a:lnTo>
                  <a:lnTo>
                    <a:pt x="287" y="26"/>
                  </a:lnTo>
                  <a:lnTo>
                    <a:pt x="280" y="29"/>
                  </a:lnTo>
                  <a:lnTo>
                    <a:pt x="278" y="30"/>
                  </a:lnTo>
                  <a:lnTo>
                    <a:pt x="276" y="31"/>
                  </a:lnTo>
                  <a:lnTo>
                    <a:pt x="273" y="32"/>
                  </a:lnTo>
                  <a:lnTo>
                    <a:pt x="270" y="33"/>
                  </a:lnTo>
                  <a:lnTo>
                    <a:pt x="265" y="36"/>
                  </a:lnTo>
                  <a:lnTo>
                    <a:pt x="259" y="38"/>
                  </a:lnTo>
                  <a:lnTo>
                    <a:pt x="253" y="41"/>
                  </a:lnTo>
                  <a:lnTo>
                    <a:pt x="246" y="44"/>
                  </a:lnTo>
                  <a:lnTo>
                    <a:pt x="238" y="48"/>
                  </a:lnTo>
                  <a:lnTo>
                    <a:pt x="230" y="52"/>
                  </a:lnTo>
                  <a:lnTo>
                    <a:pt x="222" y="56"/>
                  </a:lnTo>
                  <a:lnTo>
                    <a:pt x="213" y="60"/>
                  </a:lnTo>
                  <a:lnTo>
                    <a:pt x="204" y="65"/>
                  </a:lnTo>
                  <a:lnTo>
                    <a:pt x="195" y="69"/>
                  </a:lnTo>
                  <a:lnTo>
                    <a:pt x="185" y="74"/>
                  </a:lnTo>
                  <a:lnTo>
                    <a:pt x="175" y="79"/>
                  </a:lnTo>
                  <a:lnTo>
                    <a:pt x="166" y="85"/>
                  </a:lnTo>
                  <a:lnTo>
                    <a:pt x="156" y="90"/>
                  </a:lnTo>
                  <a:lnTo>
                    <a:pt x="146" y="96"/>
                  </a:lnTo>
                  <a:lnTo>
                    <a:pt x="136" y="102"/>
                  </a:lnTo>
                  <a:lnTo>
                    <a:pt x="129" y="107"/>
                  </a:lnTo>
                  <a:lnTo>
                    <a:pt x="122" y="111"/>
                  </a:lnTo>
                  <a:lnTo>
                    <a:pt x="116" y="115"/>
                  </a:lnTo>
                  <a:lnTo>
                    <a:pt x="109" y="120"/>
                  </a:lnTo>
                  <a:lnTo>
                    <a:pt x="102" y="125"/>
                  </a:lnTo>
                  <a:lnTo>
                    <a:pt x="96" y="129"/>
                  </a:lnTo>
                  <a:lnTo>
                    <a:pt x="90" y="133"/>
                  </a:lnTo>
                  <a:lnTo>
                    <a:pt x="83" y="138"/>
                  </a:lnTo>
                  <a:lnTo>
                    <a:pt x="77" y="142"/>
                  </a:lnTo>
                  <a:lnTo>
                    <a:pt x="72" y="146"/>
                  </a:lnTo>
                  <a:lnTo>
                    <a:pt x="66" y="150"/>
                  </a:lnTo>
                  <a:lnTo>
                    <a:pt x="61" y="154"/>
                  </a:lnTo>
                  <a:lnTo>
                    <a:pt x="56" y="158"/>
                  </a:lnTo>
                  <a:lnTo>
                    <a:pt x="51" y="162"/>
                  </a:lnTo>
                  <a:lnTo>
                    <a:pt x="46" y="166"/>
                  </a:lnTo>
                  <a:lnTo>
                    <a:pt x="42" y="169"/>
                  </a:lnTo>
                  <a:lnTo>
                    <a:pt x="37" y="173"/>
                  </a:lnTo>
                  <a:lnTo>
                    <a:pt x="33" y="176"/>
                  </a:lnTo>
                  <a:lnTo>
                    <a:pt x="28" y="179"/>
                  </a:lnTo>
                  <a:lnTo>
                    <a:pt x="25" y="183"/>
                  </a:lnTo>
                  <a:lnTo>
                    <a:pt x="21" y="185"/>
                  </a:lnTo>
                  <a:lnTo>
                    <a:pt x="18" y="188"/>
                  </a:lnTo>
                  <a:lnTo>
                    <a:pt x="15" y="190"/>
                  </a:lnTo>
                  <a:lnTo>
                    <a:pt x="12" y="192"/>
                  </a:lnTo>
                  <a:lnTo>
                    <a:pt x="8" y="196"/>
                  </a:lnTo>
                  <a:lnTo>
                    <a:pt x="5" y="198"/>
                  </a:lnTo>
                  <a:lnTo>
                    <a:pt x="3" y="200"/>
                  </a:lnTo>
                  <a:lnTo>
                    <a:pt x="2" y="201"/>
                  </a:lnTo>
                  <a:lnTo>
                    <a:pt x="1" y="201"/>
                  </a:lnTo>
                  <a:lnTo>
                    <a:pt x="1" y="201"/>
                  </a:lnTo>
                  <a:lnTo>
                    <a:pt x="1" y="202"/>
                  </a:lnTo>
                  <a:lnTo>
                    <a:pt x="1" y="202"/>
                  </a:lnTo>
                  <a:lnTo>
                    <a:pt x="0" y="203"/>
                  </a:lnTo>
                  <a:lnTo>
                    <a:pt x="0" y="203"/>
                  </a:lnTo>
                  <a:lnTo>
                    <a:pt x="1" y="203"/>
                  </a:lnTo>
                  <a:lnTo>
                    <a:pt x="1" y="204"/>
                  </a:lnTo>
                  <a:lnTo>
                    <a:pt x="1" y="204"/>
                  </a:lnTo>
                  <a:lnTo>
                    <a:pt x="5" y="202"/>
                  </a:lnTo>
                  <a:lnTo>
                    <a:pt x="5" y="202"/>
                  </a:lnTo>
                  <a:lnTo>
                    <a:pt x="5" y="204"/>
                  </a:lnTo>
                  <a:lnTo>
                    <a:pt x="5" y="204"/>
                  </a:lnTo>
                  <a:lnTo>
                    <a:pt x="5" y="204"/>
                  </a:lnTo>
                  <a:lnTo>
                    <a:pt x="4" y="204"/>
                  </a:lnTo>
                  <a:lnTo>
                    <a:pt x="4" y="204"/>
                  </a:lnTo>
                  <a:lnTo>
                    <a:pt x="5" y="204"/>
                  </a:lnTo>
                  <a:lnTo>
                    <a:pt x="8" y="204"/>
                  </a:lnTo>
                  <a:lnTo>
                    <a:pt x="10" y="204"/>
                  </a:lnTo>
                  <a:lnTo>
                    <a:pt x="13" y="204"/>
                  </a:lnTo>
                  <a:lnTo>
                    <a:pt x="16" y="204"/>
                  </a:lnTo>
                  <a:lnTo>
                    <a:pt x="19" y="204"/>
                  </a:lnTo>
                  <a:lnTo>
                    <a:pt x="22" y="204"/>
                  </a:lnTo>
                  <a:lnTo>
                    <a:pt x="24" y="204"/>
                  </a:lnTo>
                  <a:lnTo>
                    <a:pt x="25" y="205"/>
                  </a:lnTo>
                  <a:lnTo>
                    <a:pt x="27" y="204"/>
                  </a:lnTo>
                  <a:lnTo>
                    <a:pt x="28" y="204"/>
                  </a:lnTo>
                  <a:lnTo>
                    <a:pt x="28" y="204"/>
                  </a:lnTo>
                  <a:lnTo>
                    <a:pt x="29" y="203"/>
                  </a:lnTo>
                  <a:lnTo>
                    <a:pt x="29" y="203"/>
                  </a:lnTo>
                  <a:lnTo>
                    <a:pt x="31" y="201"/>
                  </a:lnTo>
                  <a:lnTo>
                    <a:pt x="34" y="199"/>
                  </a:lnTo>
                  <a:lnTo>
                    <a:pt x="38" y="197"/>
                  </a:lnTo>
                  <a:lnTo>
                    <a:pt x="43" y="193"/>
                  </a:lnTo>
                  <a:lnTo>
                    <a:pt x="50" y="189"/>
                  </a:lnTo>
                  <a:lnTo>
                    <a:pt x="57" y="185"/>
                  </a:lnTo>
                  <a:lnTo>
                    <a:pt x="64" y="180"/>
                  </a:lnTo>
                  <a:lnTo>
                    <a:pt x="73" y="175"/>
                  </a:lnTo>
                  <a:lnTo>
                    <a:pt x="82" y="169"/>
                  </a:lnTo>
                  <a:lnTo>
                    <a:pt x="92" y="163"/>
                  </a:lnTo>
                  <a:lnTo>
                    <a:pt x="103" y="156"/>
                  </a:lnTo>
                  <a:lnTo>
                    <a:pt x="114" y="150"/>
                  </a:lnTo>
                  <a:lnTo>
                    <a:pt x="125" y="143"/>
                  </a:lnTo>
                  <a:lnTo>
                    <a:pt x="137" y="136"/>
                  </a:lnTo>
                  <a:lnTo>
                    <a:pt x="149" y="130"/>
                  </a:lnTo>
                  <a:lnTo>
                    <a:pt x="162" y="123"/>
                  </a:lnTo>
                  <a:lnTo>
                    <a:pt x="171" y="117"/>
                  </a:lnTo>
                  <a:lnTo>
                    <a:pt x="181" y="113"/>
                  </a:lnTo>
                  <a:lnTo>
                    <a:pt x="191" y="108"/>
                  </a:lnTo>
                  <a:lnTo>
                    <a:pt x="200" y="104"/>
                  </a:lnTo>
                  <a:lnTo>
                    <a:pt x="210" y="100"/>
                  </a:lnTo>
                  <a:lnTo>
                    <a:pt x="218" y="97"/>
                  </a:lnTo>
                  <a:lnTo>
                    <a:pt x="227" y="94"/>
                  </a:lnTo>
                  <a:lnTo>
                    <a:pt x="235" y="91"/>
                  </a:lnTo>
                  <a:lnTo>
                    <a:pt x="238" y="89"/>
                  </a:lnTo>
                  <a:lnTo>
                    <a:pt x="242" y="88"/>
                  </a:lnTo>
                  <a:lnTo>
                    <a:pt x="245" y="87"/>
                  </a:lnTo>
                  <a:lnTo>
                    <a:pt x="248" y="86"/>
                  </a:lnTo>
                  <a:lnTo>
                    <a:pt x="251" y="85"/>
                  </a:lnTo>
                  <a:lnTo>
                    <a:pt x="254" y="84"/>
                  </a:lnTo>
                  <a:lnTo>
                    <a:pt x="256" y="83"/>
                  </a:lnTo>
                  <a:lnTo>
                    <a:pt x="259" y="82"/>
                  </a:lnTo>
                  <a:lnTo>
                    <a:pt x="259" y="91"/>
                  </a:lnTo>
                  <a:lnTo>
                    <a:pt x="259" y="100"/>
                  </a:lnTo>
                  <a:lnTo>
                    <a:pt x="260" y="109"/>
                  </a:lnTo>
                  <a:lnTo>
                    <a:pt x="260" y="117"/>
                  </a:lnTo>
                  <a:lnTo>
                    <a:pt x="261" y="135"/>
                  </a:lnTo>
                  <a:lnTo>
                    <a:pt x="261" y="154"/>
                  </a:lnTo>
                  <a:lnTo>
                    <a:pt x="260" y="173"/>
                  </a:lnTo>
                  <a:lnTo>
                    <a:pt x="256" y="195"/>
                  </a:lnTo>
                  <a:lnTo>
                    <a:pt x="255" y="198"/>
                  </a:lnTo>
                  <a:lnTo>
                    <a:pt x="254" y="202"/>
                  </a:lnTo>
                  <a:lnTo>
                    <a:pt x="253" y="208"/>
                  </a:lnTo>
                  <a:lnTo>
                    <a:pt x="252" y="210"/>
                  </a:lnTo>
                  <a:lnTo>
                    <a:pt x="249" y="223"/>
                  </a:lnTo>
                  <a:lnTo>
                    <a:pt x="247" y="236"/>
                  </a:lnTo>
                  <a:lnTo>
                    <a:pt x="245" y="247"/>
                  </a:lnTo>
                  <a:lnTo>
                    <a:pt x="244" y="259"/>
                  </a:lnTo>
                  <a:lnTo>
                    <a:pt x="244" y="272"/>
                  </a:lnTo>
                  <a:lnTo>
                    <a:pt x="246" y="284"/>
                  </a:lnTo>
                  <a:lnTo>
                    <a:pt x="249" y="299"/>
                  </a:lnTo>
                  <a:lnTo>
                    <a:pt x="254" y="315"/>
                  </a:lnTo>
                  <a:lnTo>
                    <a:pt x="255" y="319"/>
                  </a:lnTo>
                  <a:lnTo>
                    <a:pt x="258" y="315"/>
                  </a:lnTo>
                  <a:lnTo>
                    <a:pt x="262" y="311"/>
                  </a:lnTo>
                  <a:lnTo>
                    <a:pt x="266" y="309"/>
                  </a:lnTo>
                  <a:lnTo>
                    <a:pt x="271" y="307"/>
                  </a:lnTo>
                  <a:lnTo>
                    <a:pt x="277" y="307"/>
                  </a:lnTo>
                  <a:lnTo>
                    <a:pt x="283" y="307"/>
                  </a:lnTo>
                  <a:lnTo>
                    <a:pt x="291" y="309"/>
                  </a:lnTo>
                  <a:lnTo>
                    <a:pt x="299" y="311"/>
                  </a:lnTo>
                  <a:lnTo>
                    <a:pt x="308" y="313"/>
                  </a:lnTo>
                  <a:lnTo>
                    <a:pt x="313" y="314"/>
                  </a:lnTo>
                  <a:lnTo>
                    <a:pt x="318" y="315"/>
                  </a:lnTo>
                  <a:lnTo>
                    <a:pt x="324" y="316"/>
                  </a:lnTo>
                  <a:lnTo>
                    <a:pt x="329" y="317"/>
                  </a:lnTo>
                  <a:lnTo>
                    <a:pt x="334" y="318"/>
                  </a:lnTo>
                  <a:lnTo>
                    <a:pt x="339" y="318"/>
                  </a:lnTo>
                  <a:lnTo>
                    <a:pt x="344" y="319"/>
                  </a:lnTo>
                  <a:lnTo>
                    <a:pt x="349" y="319"/>
                  </a:lnTo>
                  <a:lnTo>
                    <a:pt x="358" y="318"/>
                  </a:lnTo>
                  <a:lnTo>
                    <a:pt x="365" y="318"/>
                  </a:lnTo>
                  <a:lnTo>
                    <a:pt x="373" y="317"/>
                  </a:lnTo>
                  <a:lnTo>
                    <a:pt x="380" y="316"/>
                  </a:lnTo>
                  <a:lnTo>
                    <a:pt x="387" y="315"/>
                  </a:lnTo>
                  <a:lnTo>
                    <a:pt x="393" y="314"/>
                  </a:lnTo>
                  <a:lnTo>
                    <a:pt x="399" y="313"/>
                  </a:lnTo>
                  <a:lnTo>
                    <a:pt x="405" y="311"/>
                  </a:lnTo>
                  <a:lnTo>
                    <a:pt x="414" y="310"/>
                  </a:lnTo>
                  <a:lnTo>
                    <a:pt x="422" y="308"/>
                  </a:lnTo>
                  <a:lnTo>
                    <a:pt x="430" y="306"/>
                  </a:lnTo>
                  <a:lnTo>
                    <a:pt x="439" y="305"/>
                  </a:lnTo>
                  <a:lnTo>
                    <a:pt x="448" y="305"/>
                  </a:lnTo>
                  <a:lnTo>
                    <a:pt x="457" y="305"/>
                  </a:lnTo>
                  <a:lnTo>
                    <a:pt x="467" y="305"/>
                  </a:lnTo>
                  <a:lnTo>
                    <a:pt x="479" y="307"/>
                  </a:lnTo>
                  <a:lnTo>
                    <a:pt x="481" y="307"/>
                  </a:lnTo>
                  <a:lnTo>
                    <a:pt x="482" y="305"/>
                  </a:lnTo>
                  <a:lnTo>
                    <a:pt x="483" y="300"/>
                  </a:lnTo>
                  <a:lnTo>
                    <a:pt x="483" y="295"/>
                  </a:lnTo>
                  <a:lnTo>
                    <a:pt x="482" y="290"/>
                  </a:lnTo>
                  <a:lnTo>
                    <a:pt x="481" y="285"/>
                  </a:lnTo>
                  <a:lnTo>
                    <a:pt x="480" y="281"/>
                  </a:lnTo>
                  <a:lnTo>
                    <a:pt x="479" y="277"/>
                  </a:lnTo>
                  <a:lnTo>
                    <a:pt x="479" y="273"/>
                  </a:lnTo>
                  <a:lnTo>
                    <a:pt x="479" y="269"/>
                  </a:lnTo>
                  <a:lnTo>
                    <a:pt x="480" y="262"/>
                  </a:lnTo>
                  <a:lnTo>
                    <a:pt x="481" y="256"/>
                  </a:lnTo>
                  <a:lnTo>
                    <a:pt x="481" y="250"/>
                  </a:lnTo>
                  <a:lnTo>
                    <a:pt x="481" y="243"/>
                  </a:lnTo>
                  <a:lnTo>
                    <a:pt x="481" y="235"/>
                  </a:lnTo>
                  <a:lnTo>
                    <a:pt x="481" y="228"/>
                  </a:lnTo>
                  <a:lnTo>
                    <a:pt x="482" y="220"/>
                  </a:lnTo>
                  <a:lnTo>
                    <a:pt x="483" y="212"/>
                  </a:lnTo>
                  <a:lnTo>
                    <a:pt x="488" y="190"/>
                  </a:lnTo>
                  <a:lnTo>
                    <a:pt x="490" y="173"/>
                  </a:lnTo>
                  <a:lnTo>
                    <a:pt x="488" y="156"/>
                  </a:lnTo>
                  <a:lnTo>
                    <a:pt x="483" y="135"/>
                  </a:lnTo>
                  <a:lnTo>
                    <a:pt x="482" y="130"/>
                  </a:lnTo>
                  <a:lnTo>
                    <a:pt x="482" y="125"/>
                  </a:lnTo>
                  <a:lnTo>
                    <a:pt x="483" y="120"/>
                  </a:lnTo>
                  <a:lnTo>
                    <a:pt x="485" y="115"/>
                  </a:lnTo>
                  <a:lnTo>
                    <a:pt x="487" y="110"/>
                  </a:lnTo>
                  <a:lnTo>
                    <a:pt x="490" y="105"/>
                  </a:lnTo>
                  <a:lnTo>
                    <a:pt x="492" y="101"/>
                  </a:lnTo>
                  <a:lnTo>
                    <a:pt x="495" y="96"/>
                  </a:lnTo>
                  <a:lnTo>
                    <a:pt x="496" y="94"/>
                  </a:lnTo>
                  <a:lnTo>
                    <a:pt x="497" y="92"/>
                  </a:lnTo>
                  <a:lnTo>
                    <a:pt x="498" y="90"/>
                  </a:lnTo>
                  <a:lnTo>
                    <a:pt x="499" y="88"/>
                  </a:lnTo>
                  <a:lnTo>
                    <a:pt x="506" y="95"/>
                  </a:lnTo>
                  <a:lnTo>
                    <a:pt x="516" y="106"/>
                  </a:lnTo>
                  <a:lnTo>
                    <a:pt x="527" y="119"/>
                  </a:lnTo>
                  <a:lnTo>
                    <a:pt x="539" y="133"/>
                  </a:lnTo>
                  <a:lnTo>
                    <a:pt x="550" y="147"/>
                  </a:lnTo>
                  <a:lnTo>
                    <a:pt x="559" y="159"/>
                  </a:lnTo>
                  <a:lnTo>
                    <a:pt x="567" y="168"/>
                  </a:lnTo>
                  <a:lnTo>
                    <a:pt x="570" y="174"/>
                  </a:lnTo>
                  <a:lnTo>
                    <a:pt x="570" y="174"/>
                  </a:lnTo>
                  <a:lnTo>
                    <a:pt x="571" y="175"/>
                  </a:lnTo>
                  <a:lnTo>
                    <a:pt x="570" y="178"/>
                  </a:lnTo>
                  <a:lnTo>
                    <a:pt x="567" y="184"/>
                  </a:lnTo>
                  <a:lnTo>
                    <a:pt x="562" y="192"/>
                  </a:lnTo>
                  <a:lnTo>
                    <a:pt x="557" y="201"/>
                  </a:lnTo>
                  <a:lnTo>
                    <a:pt x="551" y="212"/>
                  </a:lnTo>
                  <a:lnTo>
                    <a:pt x="544" y="224"/>
                  </a:lnTo>
                  <a:lnTo>
                    <a:pt x="537" y="235"/>
                  </a:lnTo>
                  <a:lnTo>
                    <a:pt x="531" y="246"/>
                  </a:lnTo>
                  <a:lnTo>
                    <a:pt x="522" y="261"/>
                  </a:lnTo>
                  <a:lnTo>
                    <a:pt x="515" y="273"/>
                  </a:lnTo>
                  <a:lnTo>
                    <a:pt x="511" y="281"/>
                  </a:lnTo>
                  <a:lnTo>
                    <a:pt x="508" y="286"/>
                  </a:lnTo>
                  <a:lnTo>
                    <a:pt x="506" y="290"/>
                  </a:lnTo>
                  <a:lnTo>
                    <a:pt x="505" y="292"/>
                  </a:lnTo>
                  <a:lnTo>
                    <a:pt x="505" y="293"/>
                  </a:lnTo>
                  <a:lnTo>
                    <a:pt x="505" y="293"/>
                  </a:lnTo>
                  <a:lnTo>
                    <a:pt x="506" y="294"/>
                  </a:lnTo>
                  <a:lnTo>
                    <a:pt x="506" y="294"/>
                  </a:lnTo>
                  <a:lnTo>
                    <a:pt x="506" y="294"/>
                  </a:lnTo>
                  <a:lnTo>
                    <a:pt x="506" y="294"/>
                  </a:lnTo>
                  <a:lnTo>
                    <a:pt x="506" y="294"/>
                  </a:lnTo>
                  <a:lnTo>
                    <a:pt x="507" y="294"/>
                  </a:lnTo>
                  <a:lnTo>
                    <a:pt x="507" y="295"/>
                  </a:lnTo>
                  <a:lnTo>
                    <a:pt x="507" y="295"/>
                  </a:lnTo>
                  <a:lnTo>
                    <a:pt x="508" y="295"/>
                  </a:lnTo>
                  <a:lnTo>
                    <a:pt x="510" y="298"/>
                  </a:lnTo>
                  <a:lnTo>
                    <a:pt x="512" y="300"/>
                  </a:lnTo>
                  <a:lnTo>
                    <a:pt x="515" y="302"/>
                  </a:lnTo>
                  <a:lnTo>
                    <a:pt x="517" y="303"/>
                  </a:lnTo>
                  <a:lnTo>
                    <a:pt x="520" y="305"/>
                  </a:lnTo>
                  <a:lnTo>
                    <a:pt x="522" y="306"/>
                  </a:lnTo>
                  <a:lnTo>
                    <a:pt x="525" y="307"/>
                  </a:lnTo>
                  <a:lnTo>
                    <a:pt x="527" y="307"/>
                  </a:lnTo>
                  <a:lnTo>
                    <a:pt x="529" y="307"/>
                  </a:lnTo>
                  <a:lnTo>
                    <a:pt x="531" y="306"/>
                  </a:lnTo>
                  <a:lnTo>
                    <a:pt x="532" y="306"/>
                  </a:lnTo>
                  <a:lnTo>
                    <a:pt x="534" y="305"/>
                  </a:lnTo>
                  <a:lnTo>
                    <a:pt x="533" y="305"/>
                  </a:lnTo>
                  <a:lnTo>
                    <a:pt x="535" y="303"/>
                  </a:lnTo>
                  <a:lnTo>
                    <a:pt x="538" y="300"/>
                  </a:lnTo>
                  <a:lnTo>
                    <a:pt x="542" y="294"/>
                  </a:lnTo>
                  <a:lnTo>
                    <a:pt x="548" y="285"/>
                  </a:lnTo>
                  <a:lnTo>
                    <a:pt x="556" y="272"/>
                  </a:lnTo>
                  <a:lnTo>
                    <a:pt x="566" y="255"/>
                  </a:lnTo>
                  <a:lnTo>
                    <a:pt x="579" y="234"/>
                  </a:lnTo>
                  <a:lnTo>
                    <a:pt x="595" y="208"/>
                  </a:lnTo>
                  <a:lnTo>
                    <a:pt x="599" y="201"/>
                  </a:lnTo>
                  <a:lnTo>
                    <a:pt x="603" y="194"/>
                  </a:lnTo>
                  <a:lnTo>
                    <a:pt x="606" y="188"/>
                  </a:lnTo>
                  <a:lnTo>
                    <a:pt x="609" y="183"/>
                  </a:lnTo>
                  <a:lnTo>
                    <a:pt x="612" y="179"/>
                  </a:lnTo>
                  <a:lnTo>
                    <a:pt x="614" y="175"/>
                  </a:lnTo>
                  <a:lnTo>
                    <a:pt x="615" y="173"/>
                  </a:lnTo>
                  <a:lnTo>
                    <a:pt x="616" y="172"/>
                  </a:lnTo>
                  <a:lnTo>
                    <a:pt x="614" y="173"/>
                  </a:lnTo>
                  <a:lnTo>
                    <a:pt x="613" y="172"/>
                  </a:lnTo>
                  <a:lnTo>
                    <a:pt x="617" y="171"/>
                  </a:lnTo>
                  <a:lnTo>
                    <a:pt x="617"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6" name="Freeform 77"/>
            <p:cNvSpPr>
              <a:spLocks/>
            </p:cNvSpPr>
            <p:nvPr/>
          </p:nvSpPr>
          <p:spPr bwMode="auto">
            <a:xfrm>
              <a:off x="4545" y="3412"/>
              <a:ext cx="603" cy="313"/>
            </a:xfrm>
            <a:custGeom>
              <a:avLst/>
              <a:gdLst>
                <a:gd name="T0" fmla="*/ 545 w 603"/>
                <a:gd name="T1" fmla="*/ 263 h 313"/>
                <a:gd name="T2" fmla="*/ 521 w 603"/>
                <a:gd name="T3" fmla="*/ 300 h 313"/>
                <a:gd name="T4" fmla="*/ 518 w 603"/>
                <a:gd name="T5" fmla="*/ 301 h 313"/>
                <a:gd name="T6" fmla="*/ 508 w 603"/>
                <a:gd name="T7" fmla="*/ 295 h 313"/>
                <a:gd name="T8" fmla="*/ 502 w 603"/>
                <a:gd name="T9" fmla="*/ 290 h 313"/>
                <a:gd name="T10" fmla="*/ 506 w 603"/>
                <a:gd name="T11" fmla="*/ 278 h 313"/>
                <a:gd name="T12" fmla="*/ 526 w 603"/>
                <a:gd name="T13" fmla="*/ 244 h 313"/>
                <a:gd name="T14" fmla="*/ 562 w 603"/>
                <a:gd name="T15" fmla="*/ 182 h 313"/>
                <a:gd name="T16" fmla="*/ 566 w 603"/>
                <a:gd name="T17" fmla="*/ 170 h 313"/>
                <a:gd name="T18" fmla="*/ 549 w 603"/>
                <a:gd name="T19" fmla="*/ 148 h 313"/>
                <a:gd name="T20" fmla="*/ 520 w 603"/>
                <a:gd name="T21" fmla="*/ 112 h 313"/>
                <a:gd name="T22" fmla="*/ 495 w 603"/>
                <a:gd name="T23" fmla="*/ 84 h 313"/>
                <a:gd name="T24" fmla="*/ 487 w 603"/>
                <a:gd name="T25" fmla="*/ 80 h 313"/>
                <a:gd name="T26" fmla="*/ 485 w 603"/>
                <a:gd name="T27" fmla="*/ 86 h 313"/>
                <a:gd name="T28" fmla="*/ 473 w 603"/>
                <a:gd name="T29" fmla="*/ 106 h 313"/>
                <a:gd name="T30" fmla="*/ 469 w 603"/>
                <a:gd name="T31" fmla="*/ 132 h 313"/>
                <a:gd name="T32" fmla="*/ 468 w 603"/>
                <a:gd name="T33" fmla="*/ 216 h 313"/>
                <a:gd name="T34" fmla="*/ 467 w 603"/>
                <a:gd name="T35" fmla="*/ 253 h 313"/>
                <a:gd name="T36" fmla="*/ 466 w 603"/>
                <a:gd name="T37" fmla="*/ 279 h 313"/>
                <a:gd name="T38" fmla="*/ 468 w 603"/>
                <a:gd name="T39" fmla="*/ 300 h 313"/>
                <a:gd name="T40" fmla="*/ 420 w 603"/>
                <a:gd name="T41" fmla="*/ 300 h 313"/>
                <a:gd name="T42" fmla="*/ 383 w 603"/>
                <a:gd name="T43" fmla="*/ 308 h 313"/>
                <a:gd name="T44" fmla="*/ 348 w 603"/>
                <a:gd name="T45" fmla="*/ 312 h 313"/>
                <a:gd name="T46" fmla="*/ 321 w 603"/>
                <a:gd name="T47" fmla="*/ 311 h 313"/>
                <a:gd name="T48" fmla="*/ 293 w 603"/>
                <a:gd name="T49" fmla="*/ 304 h 313"/>
                <a:gd name="T50" fmla="*/ 259 w 603"/>
                <a:gd name="T51" fmla="*/ 302 h 313"/>
                <a:gd name="T52" fmla="*/ 243 w 603"/>
                <a:gd name="T53" fmla="*/ 232 h 313"/>
                <a:gd name="T54" fmla="*/ 257 w 603"/>
                <a:gd name="T55" fmla="*/ 132 h 313"/>
                <a:gd name="T56" fmla="*/ 254 w 603"/>
                <a:gd name="T57" fmla="*/ 75 h 313"/>
                <a:gd name="T58" fmla="*/ 243 w 603"/>
                <a:gd name="T59" fmla="*/ 78 h 313"/>
                <a:gd name="T60" fmla="*/ 223 w 603"/>
                <a:gd name="T61" fmla="*/ 85 h 313"/>
                <a:gd name="T62" fmla="*/ 179 w 603"/>
                <a:gd name="T63" fmla="*/ 103 h 313"/>
                <a:gd name="T64" fmla="*/ 134 w 603"/>
                <a:gd name="T65" fmla="*/ 126 h 313"/>
                <a:gd name="T66" fmla="*/ 100 w 603"/>
                <a:gd name="T67" fmla="*/ 146 h 313"/>
                <a:gd name="T68" fmla="*/ 72 w 603"/>
                <a:gd name="T69" fmla="*/ 163 h 313"/>
                <a:gd name="T70" fmla="*/ 47 w 603"/>
                <a:gd name="T71" fmla="*/ 178 h 313"/>
                <a:gd name="T72" fmla="*/ 21 w 603"/>
                <a:gd name="T73" fmla="*/ 194 h 313"/>
                <a:gd name="T74" fmla="*/ 12 w 603"/>
                <a:gd name="T75" fmla="*/ 197 h 313"/>
                <a:gd name="T76" fmla="*/ 0 w 603"/>
                <a:gd name="T77" fmla="*/ 197 h 313"/>
                <a:gd name="T78" fmla="*/ 24 w 603"/>
                <a:gd name="T79" fmla="*/ 177 h 313"/>
                <a:gd name="T80" fmla="*/ 66 w 603"/>
                <a:gd name="T81" fmla="*/ 146 h 313"/>
                <a:gd name="T82" fmla="*/ 119 w 603"/>
                <a:gd name="T83" fmla="*/ 109 h 313"/>
                <a:gd name="T84" fmla="*/ 169 w 603"/>
                <a:gd name="T85" fmla="*/ 79 h 313"/>
                <a:gd name="T86" fmla="*/ 216 w 603"/>
                <a:gd name="T87" fmla="*/ 55 h 313"/>
                <a:gd name="T88" fmla="*/ 253 w 603"/>
                <a:gd name="T89" fmla="*/ 38 h 313"/>
                <a:gd name="T90" fmla="*/ 272 w 603"/>
                <a:gd name="T91" fmla="*/ 29 h 313"/>
                <a:gd name="T92" fmla="*/ 298 w 603"/>
                <a:gd name="T93" fmla="*/ 18 h 313"/>
                <a:gd name="T94" fmla="*/ 326 w 603"/>
                <a:gd name="T95" fmla="*/ 7 h 313"/>
                <a:gd name="T96" fmla="*/ 351 w 603"/>
                <a:gd name="T97" fmla="*/ 21 h 313"/>
                <a:gd name="T98" fmla="*/ 366 w 603"/>
                <a:gd name="T99" fmla="*/ 33 h 313"/>
                <a:gd name="T100" fmla="*/ 381 w 603"/>
                <a:gd name="T101" fmla="*/ 26 h 313"/>
                <a:gd name="T102" fmla="*/ 402 w 603"/>
                <a:gd name="T103" fmla="*/ 1 h 313"/>
                <a:gd name="T104" fmla="*/ 403 w 603"/>
                <a:gd name="T105" fmla="*/ 0 h 313"/>
                <a:gd name="T106" fmla="*/ 432 w 603"/>
                <a:gd name="T107" fmla="*/ 3 h 313"/>
                <a:gd name="T108" fmla="*/ 454 w 603"/>
                <a:gd name="T109" fmla="*/ 7 h 313"/>
                <a:gd name="T110" fmla="*/ 502 w 603"/>
                <a:gd name="T111" fmla="*/ 40 h 313"/>
                <a:gd name="T112" fmla="*/ 550 w 603"/>
                <a:gd name="T113" fmla="*/ 95 h 313"/>
                <a:gd name="T114" fmla="*/ 595 w 603"/>
                <a:gd name="T115" fmla="*/ 156 h 313"/>
                <a:gd name="T116" fmla="*/ 597 w 603"/>
                <a:gd name="T117" fmla="*/ 177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3" h="313">
                  <a:moveTo>
                    <a:pt x="581" y="203"/>
                  </a:moveTo>
                  <a:lnTo>
                    <a:pt x="573" y="217"/>
                  </a:lnTo>
                  <a:lnTo>
                    <a:pt x="564" y="232"/>
                  </a:lnTo>
                  <a:lnTo>
                    <a:pt x="554" y="248"/>
                  </a:lnTo>
                  <a:lnTo>
                    <a:pt x="545" y="263"/>
                  </a:lnTo>
                  <a:lnTo>
                    <a:pt x="537" y="276"/>
                  </a:lnTo>
                  <a:lnTo>
                    <a:pt x="530" y="288"/>
                  </a:lnTo>
                  <a:lnTo>
                    <a:pt x="524" y="296"/>
                  </a:lnTo>
                  <a:lnTo>
                    <a:pt x="521" y="300"/>
                  </a:lnTo>
                  <a:lnTo>
                    <a:pt x="521" y="300"/>
                  </a:lnTo>
                  <a:lnTo>
                    <a:pt x="521" y="300"/>
                  </a:lnTo>
                  <a:lnTo>
                    <a:pt x="520" y="300"/>
                  </a:lnTo>
                  <a:lnTo>
                    <a:pt x="520" y="301"/>
                  </a:lnTo>
                  <a:lnTo>
                    <a:pt x="519" y="301"/>
                  </a:lnTo>
                  <a:lnTo>
                    <a:pt x="518" y="301"/>
                  </a:lnTo>
                  <a:lnTo>
                    <a:pt x="516" y="300"/>
                  </a:lnTo>
                  <a:lnTo>
                    <a:pt x="514" y="300"/>
                  </a:lnTo>
                  <a:lnTo>
                    <a:pt x="512" y="298"/>
                  </a:lnTo>
                  <a:lnTo>
                    <a:pt x="510" y="297"/>
                  </a:lnTo>
                  <a:lnTo>
                    <a:pt x="508" y="295"/>
                  </a:lnTo>
                  <a:lnTo>
                    <a:pt x="506" y="293"/>
                  </a:lnTo>
                  <a:lnTo>
                    <a:pt x="504" y="292"/>
                  </a:lnTo>
                  <a:lnTo>
                    <a:pt x="503" y="291"/>
                  </a:lnTo>
                  <a:lnTo>
                    <a:pt x="502" y="290"/>
                  </a:lnTo>
                  <a:lnTo>
                    <a:pt x="502" y="290"/>
                  </a:lnTo>
                  <a:lnTo>
                    <a:pt x="501" y="289"/>
                  </a:lnTo>
                  <a:lnTo>
                    <a:pt x="501" y="289"/>
                  </a:lnTo>
                  <a:lnTo>
                    <a:pt x="502" y="287"/>
                  </a:lnTo>
                  <a:lnTo>
                    <a:pt x="504" y="283"/>
                  </a:lnTo>
                  <a:lnTo>
                    <a:pt x="506" y="278"/>
                  </a:lnTo>
                  <a:lnTo>
                    <a:pt x="510" y="273"/>
                  </a:lnTo>
                  <a:lnTo>
                    <a:pt x="513" y="266"/>
                  </a:lnTo>
                  <a:lnTo>
                    <a:pt x="517" y="259"/>
                  </a:lnTo>
                  <a:lnTo>
                    <a:pt x="522" y="252"/>
                  </a:lnTo>
                  <a:lnTo>
                    <a:pt x="526" y="244"/>
                  </a:lnTo>
                  <a:lnTo>
                    <a:pt x="537" y="226"/>
                  </a:lnTo>
                  <a:lnTo>
                    <a:pt x="546" y="211"/>
                  </a:lnTo>
                  <a:lnTo>
                    <a:pt x="553" y="199"/>
                  </a:lnTo>
                  <a:lnTo>
                    <a:pt x="558" y="189"/>
                  </a:lnTo>
                  <a:lnTo>
                    <a:pt x="562" y="182"/>
                  </a:lnTo>
                  <a:lnTo>
                    <a:pt x="564" y="177"/>
                  </a:lnTo>
                  <a:lnTo>
                    <a:pt x="566" y="174"/>
                  </a:lnTo>
                  <a:lnTo>
                    <a:pt x="566" y="172"/>
                  </a:lnTo>
                  <a:lnTo>
                    <a:pt x="566" y="171"/>
                  </a:lnTo>
                  <a:lnTo>
                    <a:pt x="566" y="170"/>
                  </a:lnTo>
                  <a:lnTo>
                    <a:pt x="565" y="168"/>
                  </a:lnTo>
                  <a:lnTo>
                    <a:pt x="563" y="165"/>
                  </a:lnTo>
                  <a:lnTo>
                    <a:pt x="559" y="160"/>
                  </a:lnTo>
                  <a:lnTo>
                    <a:pt x="555" y="155"/>
                  </a:lnTo>
                  <a:lnTo>
                    <a:pt x="549" y="148"/>
                  </a:lnTo>
                  <a:lnTo>
                    <a:pt x="542" y="138"/>
                  </a:lnTo>
                  <a:lnTo>
                    <a:pt x="537" y="132"/>
                  </a:lnTo>
                  <a:lnTo>
                    <a:pt x="531" y="126"/>
                  </a:lnTo>
                  <a:lnTo>
                    <a:pt x="526" y="119"/>
                  </a:lnTo>
                  <a:lnTo>
                    <a:pt x="520" y="112"/>
                  </a:lnTo>
                  <a:lnTo>
                    <a:pt x="515" y="106"/>
                  </a:lnTo>
                  <a:lnTo>
                    <a:pt x="510" y="101"/>
                  </a:lnTo>
                  <a:lnTo>
                    <a:pt x="505" y="95"/>
                  </a:lnTo>
                  <a:lnTo>
                    <a:pt x="501" y="90"/>
                  </a:lnTo>
                  <a:lnTo>
                    <a:pt x="495" y="84"/>
                  </a:lnTo>
                  <a:lnTo>
                    <a:pt x="492" y="80"/>
                  </a:lnTo>
                  <a:lnTo>
                    <a:pt x="490" y="79"/>
                  </a:lnTo>
                  <a:lnTo>
                    <a:pt x="488" y="79"/>
                  </a:lnTo>
                  <a:lnTo>
                    <a:pt x="487" y="80"/>
                  </a:lnTo>
                  <a:lnTo>
                    <a:pt x="487" y="80"/>
                  </a:lnTo>
                  <a:lnTo>
                    <a:pt x="487" y="80"/>
                  </a:lnTo>
                  <a:lnTo>
                    <a:pt x="487" y="81"/>
                  </a:lnTo>
                  <a:lnTo>
                    <a:pt x="487" y="81"/>
                  </a:lnTo>
                  <a:lnTo>
                    <a:pt x="486" y="83"/>
                  </a:lnTo>
                  <a:lnTo>
                    <a:pt x="485" y="86"/>
                  </a:lnTo>
                  <a:lnTo>
                    <a:pt x="483" y="89"/>
                  </a:lnTo>
                  <a:lnTo>
                    <a:pt x="481" y="92"/>
                  </a:lnTo>
                  <a:lnTo>
                    <a:pt x="479" y="97"/>
                  </a:lnTo>
                  <a:lnTo>
                    <a:pt x="476" y="102"/>
                  </a:lnTo>
                  <a:lnTo>
                    <a:pt x="473" y="106"/>
                  </a:lnTo>
                  <a:lnTo>
                    <a:pt x="471" y="111"/>
                  </a:lnTo>
                  <a:lnTo>
                    <a:pt x="469" y="117"/>
                  </a:lnTo>
                  <a:lnTo>
                    <a:pt x="468" y="122"/>
                  </a:lnTo>
                  <a:lnTo>
                    <a:pt x="468" y="127"/>
                  </a:lnTo>
                  <a:lnTo>
                    <a:pt x="469" y="132"/>
                  </a:lnTo>
                  <a:lnTo>
                    <a:pt x="474" y="153"/>
                  </a:lnTo>
                  <a:lnTo>
                    <a:pt x="476" y="170"/>
                  </a:lnTo>
                  <a:lnTo>
                    <a:pt x="474" y="187"/>
                  </a:lnTo>
                  <a:lnTo>
                    <a:pt x="469" y="208"/>
                  </a:lnTo>
                  <a:lnTo>
                    <a:pt x="468" y="216"/>
                  </a:lnTo>
                  <a:lnTo>
                    <a:pt x="467" y="224"/>
                  </a:lnTo>
                  <a:lnTo>
                    <a:pt x="467" y="232"/>
                  </a:lnTo>
                  <a:lnTo>
                    <a:pt x="467" y="240"/>
                  </a:lnTo>
                  <a:lnTo>
                    <a:pt x="467" y="246"/>
                  </a:lnTo>
                  <a:lnTo>
                    <a:pt x="467" y="253"/>
                  </a:lnTo>
                  <a:lnTo>
                    <a:pt x="466" y="259"/>
                  </a:lnTo>
                  <a:lnTo>
                    <a:pt x="466" y="265"/>
                  </a:lnTo>
                  <a:lnTo>
                    <a:pt x="465" y="270"/>
                  </a:lnTo>
                  <a:lnTo>
                    <a:pt x="466" y="274"/>
                  </a:lnTo>
                  <a:lnTo>
                    <a:pt x="466" y="279"/>
                  </a:lnTo>
                  <a:lnTo>
                    <a:pt x="467" y="282"/>
                  </a:lnTo>
                  <a:lnTo>
                    <a:pt x="468" y="287"/>
                  </a:lnTo>
                  <a:lnTo>
                    <a:pt x="469" y="291"/>
                  </a:lnTo>
                  <a:lnTo>
                    <a:pt x="469" y="295"/>
                  </a:lnTo>
                  <a:lnTo>
                    <a:pt x="468" y="300"/>
                  </a:lnTo>
                  <a:lnTo>
                    <a:pt x="457" y="299"/>
                  </a:lnTo>
                  <a:lnTo>
                    <a:pt x="447" y="299"/>
                  </a:lnTo>
                  <a:lnTo>
                    <a:pt x="437" y="299"/>
                  </a:lnTo>
                  <a:lnTo>
                    <a:pt x="428" y="299"/>
                  </a:lnTo>
                  <a:lnTo>
                    <a:pt x="420" y="300"/>
                  </a:lnTo>
                  <a:lnTo>
                    <a:pt x="411" y="302"/>
                  </a:lnTo>
                  <a:lnTo>
                    <a:pt x="403" y="303"/>
                  </a:lnTo>
                  <a:lnTo>
                    <a:pt x="395" y="305"/>
                  </a:lnTo>
                  <a:lnTo>
                    <a:pt x="389" y="306"/>
                  </a:lnTo>
                  <a:lnTo>
                    <a:pt x="383" y="308"/>
                  </a:lnTo>
                  <a:lnTo>
                    <a:pt x="376" y="309"/>
                  </a:lnTo>
                  <a:lnTo>
                    <a:pt x="370" y="310"/>
                  </a:lnTo>
                  <a:lnTo>
                    <a:pt x="363" y="311"/>
                  </a:lnTo>
                  <a:lnTo>
                    <a:pt x="356" y="312"/>
                  </a:lnTo>
                  <a:lnTo>
                    <a:pt x="348" y="312"/>
                  </a:lnTo>
                  <a:lnTo>
                    <a:pt x="340" y="313"/>
                  </a:lnTo>
                  <a:lnTo>
                    <a:pt x="335" y="313"/>
                  </a:lnTo>
                  <a:lnTo>
                    <a:pt x="331" y="312"/>
                  </a:lnTo>
                  <a:lnTo>
                    <a:pt x="326" y="312"/>
                  </a:lnTo>
                  <a:lnTo>
                    <a:pt x="321" y="311"/>
                  </a:lnTo>
                  <a:lnTo>
                    <a:pt x="316" y="310"/>
                  </a:lnTo>
                  <a:lnTo>
                    <a:pt x="310" y="309"/>
                  </a:lnTo>
                  <a:lnTo>
                    <a:pt x="305" y="308"/>
                  </a:lnTo>
                  <a:lnTo>
                    <a:pt x="300" y="306"/>
                  </a:lnTo>
                  <a:lnTo>
                    <a:pt x="293" y="304"/>
                  </a:lnTo>
                  <a:lnTo>
                    <a:pt x="285" y="303"/>
                  </a:lnTo>
                  <a:lnTo>
                    <a:pt x="278" y="302"/>
                  </a:lnTo>
                  <a:lnTo>
                    <a:pt x="271" y="301"/>
                  </a:lnTo>
                  <a:lnTo>
                    <a:pt x="265" y="301"/>
                  </a:lnTo>
                  <a:lnTo>
                    <a:pt x="259" y="302"/>
                  </a:lnTo>
                  <a:lnTo>
                    <a:pt x="253" y="304"/>
                  </a:lnTo>
                  <a:lnTo>
                    <a:pt x="248" y="307"/>
                  </a:lnTo>
                  <a:lnTo>
                    <a:pt x="241" y="279"/>
                  </a:lnTo>
                  <a:lnTo>
                    <a:pt x="240" y="255"/>
                  </a:lnTo>
                  <a:lnTo>
                    <a:pt x="243" y="232"/>
                  </a:lnTo>
                  <a:lnTo>
                    <a:pt x="248" y="207"/>
                  </a:lnTo>
                  <a:lnTo>
                    <a:pt x="252" y="193"/>
                  </a:lnTo>
                  <a:lnTo>
                    <a:pt x="256" y="171"/>
                  </a:lnTo>
                  <a:lnTo>
                    <a:pt x="257" y="151"/>
                  </a:lnTo>
                  <a:lnTo>
                    <a:pt x="257" y="132"/>
                  </a:lnTo>
                  <a:lnTo>
                    <a:pt x="256" y="114"/>
                  </a:lnTo>
                  <a:lnTo>
                    <a:pt x="255" y="105"/>
                  </a:lnTo>
                  <a:lnTo>
                    <a:pt x="255" y="95"/>
                  </a:lnTo>
                  <a:lnTo>
                    <a:pt x="254" y="86"/>
                  </a:lnTo>
                  <a:lnTo>
                    <a:pt x="254" y="75"/>
                  </a:lnTo>
                  <a:lnTo>
                    <a:pt x="254" y="72"/>
                  </a:lnTo>
                  <a:lnTo>
                    <a:pt x="251" y="74"/>
                  </a:lnTo>
                  <a:lnTo>
                    <a:pt x="248" y="75"/>
                  </a:lnTo>
                  <a:lnTo>
                    <a:pt x="246" y="76"/>
                  </a:lnTo>
                  <a:lnTo>
                    <a:pt x="243" y="78"/>
                  </a:lnTo>
                  <a:lnTo>
                    <a:pt x="239" y="79"/>
                  </a:lnTo>
                  <a:lnTo>
                    <a:pt x="236" y="81"/>
                  </a:lnTo>
                  <a:lnTo>
                    <a:pt x="232" y="82"/>
                  </a:lnTo>
                  <a:lnTo>
                    <a:pt x="228" y="83"/>
                  </a:lnTo>
                  <a:lnTo>
                    <a:pt x="223" y="85"/>
                  </a:lnTo>
                  <a:lnTo>
                    <a:pt x="215" y="88"/>
                  </a:lnTo>
                  <a:lnTo>
                    <a:pt x="207" y="91"/>
                  </a:lnTo>
                  <a:lnTo>
                    <a:pt x="198" y="94"/>
                  </a:lnTo>
                  <a:lnTo>
                    <a:pt x="189" y="99"/>
                  </a:lnTo>
                  <a:lnTo>
                    <a:pt x="179" y="103"/>
                  </a:lnTo>
                  <a:lnTo>
                    <a:pt x="169" y="107"/>
                  </a:lnTo>
                  <a:lnTo>
                    <a:pt x="159" y="112"/>
                  </a:lnTo>
                  <a:lnTo>
                    <a:pt x="149" y="117"/>
                  </a:lnTo>
                  <a:lnTo>
                    <a:pt x="142" y="122"/>
                  </a:lnTo>
                  <a:lnTo>
                    <a:pt x="134" y="126"/>
                  </a:lnTo>
                  <a:lnTo>
                    <a:pt x="127" y="130"/>
                  </a:lnTo>
                  <a:lnTo>
                    <a:pt x="120" y="134"/>
                  </a:lnTo>
                  <a:lnTo>
                    <a:pt x="113" y="138"/>
                  </a:lnTo>
                  <a:lnTo>
                    <a:pt x="106" y="142"/>
                  </a:lnTo>
                  <a:lnTo>
                    <a:pt x="100" y="146"/>
                  </a:lnTo>
                  <a:lnTo>
                    <a:pt x="94" y="149"/>
                  </a:lnTo>
                  <a:lnTo>
                    <a:pt x="88" y="153"/>
                  </a:lnTo>
                  <a:lnTo>
                    <a:pt x="82" y="156"/>
                  </a:lnTo>
                  <a:lnTo>
                    <a:pt x="77" y="160"/>
                  </a:lnTo>
                  <a:lnTo>
                    <a:pt x="72" y="163"/>
                  </a:lnTo>
                  <a:lnTo>
                    <a:pt x="67" y="165"/>
                  </a:lnTo>
                  <a:lnTo>
                    <a:pt x="63" y="168"/>
                  </a:lnTo>
                  <a:lnTo>
                    <a:pt x="59" y="170"/>
                  </a:lnTo>
                  <a:lnTo>
                    <a:pt x="56" y="172"/>
                  </a:lnTo>
                  <a:lnTo>
                    <a:pt x="47" y="178"/>
                  </a:lnTo>
                  <a:lnTo>
                    <a:pt x="39" y="183"/>
                  </a:lnTo>
                  <a:lnTo>
                    <a:pt x="33" y="186"/>
                  </a:lnTo>
                  <a:lnTo>
                    <a:pt x="28" y="190"/>
                  </a:lnTo>
                  <a:lnTo>
                    <a:pt x="24" y="192"/>
                  </a:lnTo>
                  <a:lnTo>
                    <a:pt x="21" y="194"/>
                  </a:lnTo>
                  <a:lnTo>
                    <a:pt x="18" y="196"/>
                  </a:lnTo>
                  <a:lnTo>
                    <a:pt x="17" y="197"/>
                  </a:lnTo>
                  <a:lnTo>
                    <a:pt x="16" y="197"/>
                  </a:lnTo>
                  <a:lnTo>
                    <a:pt x="14" y="197"/>
                  </a:lnTo>
                  <a:lnTo>
                    <a:pt x="12" y="197"/>
                  </a:lnTo>
                  <a:lnTo>
                    <a:pt x="10" y="197"/>
                  </a:lnTo>
                  <a:lnTo>
                    <a:pt x="8" y="197"/>
                  </a:lnTo>
                  <a:lnTo>
                    <a:pt x="5" y="197"/>
                  </a:lnTo>
                  <a:lnTo>
                    <a:pt x="2" y="197"/>
                  </a:lnTo>
                  <a:lnTo>
                    <a:pt x="0" y="197"/>
                  </a:lnTo>
                  <a:lnTo>
                    <a:pt x="3" y="195"/>
                  </a:lnTo>
                  <a:lnTo>
                    <a:pt x="7" y="191"/>
                  </a:lnTo>
                  <a:lnTo>
                    <a:pt x="12" y="187"/>
                  </a:lnTo>
                  <a:lnTo>
                    <a:pt x="18" y="183"/>
                  </a:lnTo>
                  <a:lnTo>
                    <a:pt x="24" y="177"/>
                  </a:lnTo>
                  <a:lnTo>
                    <a:pt x="31" y="172"/>
                  </a:lnTo>
                  <a:lnTo>
                    <a:pt x="39" y="166"/>
                  </a:lnTo>
                  <a:lnTo>
                    <a:pt x="47" y="159"/>
                  </a:lnTo>
                  <a:lnTo>
                    <a:pt x="56" y="152"/>
                  </a:lnTo>
                  <a:lnTo>
                    <a:pt x="66" y="146"/>
                  </a:lnTo>
                  <a:lnTo>
                    <a:pt x="76" y="138"/>
                  </a:lnTo>
                  <a:lnTo>
                    <a:pt x="86" y="131"/>
                  </a:lnTo>
                  <a:lnTo>
                    <a:pt x="97" y="124"/>
                  </a:lnTo>
                  <a:lnTo>
                    <a:pt x="108" y="116"/>
                  </a:lnTo>
                  <a:lnTo>
                    <a:pt x="119" y="109"/>
                  </a:lnTo>
                  <a:lnTo>
                    <a:pt x="130" y="102"/>
                  </a:lnTo>
                  <a:lnTo>
                    <a:pt x="140" y="96"/>
                  </a:lnTo>
                  <a:lnTo>
                    <a:pt x="150" y="90"/>
                  </a:lnTo>
                  <a:lnTo>
                    <a:pt x="160" y="84"/>
                  </a:lnTo>
                  <a:lnTo>
                    <a:pt x="169" y="79"/>
                  </a:lnTo>
                  <a:lnTo>
                    <a:pt x="179" y="74"/>
                  </a:lnTo>
                  <a:lnTo>
                    <a:pt x="189" y="69"/>
                  </a:lnTo>
                  <a:lnTo>
                    <a:pt x="198" y="64"/>
                  </a:lnTo>
                  <a:lnTo>
                    <a:pt x="207" y="60"/>
                  </a:lnTo>
                  <a:lnTo>
                    <a:pt x="216" y="55"/>
                  </a:lnTo>
                  <a:lnTo>
                    <a:pt x="224" y="51"/>
                  </a:lnTo>
                  <a:lnTo>
                    <a:pt x="232" y="48"/>
                  </a:lnTo>
                  <a:lnTo>
                    <a:pt x="240" y="44"/>
                  </a:lnTo>
                  <a:lnTo>
                    <a:pt x="247" y="41"/>
                  </a:lnTo>
                  <a:lnTo>
                    <a:pt x="253" y="38"/>
                  </a:lnTo>
                  <a:lnTo>
                    <a:pt x="259" y="35"/>
                  </a:lnTo>
                  <a:lnTo>
                    <a:pt x="264" y="33"/>
                  </a:lnTo>
                  <a:lnTo>
                    <a:pt x="267" y="32"/>
                  </a:lnTo>
                  <a:lnTo>
                    <a:pt x="270" y="30"/>
                  </a:lnTo>
                  <a:lnTo>
                    <a:pt x="272" y="29"/>
                  </a:lnTo>
                  <a:lnTo>
                    <a:pt x="274" y="29"/>
                  </a:lnTo>
                  <a:lnTo>
                    <a:pt x="280" y="26"/>
                  </a:lnTo>
                  <a:lnTo>
                    <a:pt x="287" y="23"/>
                  </a:lnTo>
                  <a:lnTo>
                    <a:pt x="292" y="20"/>
                  </a:lnTo>
                  <a:lnTo>
                    <a:pt x="298" y="18"/>
                  </a:lnTo>
                  <a:lnTo>
                    <a:pt x="303" y="15"/>
                  </a:lnTo>
                  <a:lnTo>
                    <a:pt x="309" y="13"/>
                  </a:lnTo>
                  <a:lnTo>
                    <a:pt x="315" y="10"/>
                  </a:lnTo>
                  <a:lnTo>
                    <a:pt x="322" y="7"/>
                  </a:lnTo>
                  <a:lnTo>
                    <a:pt x="326" y="7"/>
                  </a:lnTo>
                  <a:lnTo>
                    <a:pt x="330" y="8"/>
                  </a:lnTo>
                  <a:lnTo>
                    <a:pt x="335" y="10"/>
                  </a:lnTo>
                  <a:lnTo>
                    <a:pt x="340" y="13"/>
                  </a:lnTo>
                  <a:lnTo>
                    <a:pt x="346" y="17"/>
                  </a:lnTo>
                  <a:lnTo>
                    <a:pt x="351" y="21"/>
                  </a:lnTo>
                  <a:lnTo>
                    <a:pt x="355" y="25"/>
                  </a:lnTo>
                  <a:lnTo>
                    <a:pt x="359" y="28"/>
                  </a:lnTo>
                  <a:lnTo>
                    <a:pt x="363" y="31"/>
                  </a:lnTo>
                  <a:lnTo>
                    <a:pt x="365" y="32"/>
                  </a:lnTo>
                  <a:lnTo>
                    <a:pt x="366" y="33"/>
                  </a:lnTo>
                  <a:lnTo>
                    <a:pt x="368" y="33"/>
                  </a:lnTo>
                  <a:lnTo>
                    <a:pt x="370" y="33"/>
                  </a:lnTo>
                  <a:lnTo>
                    <a:pt x="373" y="32"/>
                  </a:lnTo>
                  <a:lnTo>
                    <a:pt x="377" y="29"/>
                  </a:lnTo>
                  <a:lnTo>
                    <a:pt x="381" y="26"/>
                  </a:lnTo>
                  <a:lnTo>
                    <a:pt x="385" y="22"/>
                  </a:lnTo>
                  <a:lnTo>
                    <a:pt x="390" y="16"/>
                  </a:lnTo>
                  <a:lnTo>
                    <a:pt x="396" y="9"/>
                  </a:lnTo>
                  <a:lnTo>
                    <a:pt x="402" y="2"/>
                  </a:lnTo>
                  <a:lnTo>
                    <a:pt x="402" y="1"/>
                  </a:lnTo>
                  <a:lnTo>
                    <a:pt x="402" y="1"/>
                  </a:lnTo>
                  <a:lnTo>
                    <a:pt x="402" y="1"/>
                  </a:lnTo>
                  <a:lnTo>
                    <a:pt x="403" y="0"/>
                  </a:lnTo>
                  <a:lnTo>
                    <a:pt x="403" y="0"/>
                  </a:lnTo>
                  <a:lnTo>
                    <a:pt x="403" y="0"/>
                  </a:lnTo>
                  <a:lnTo>
                    <a:pt x="403" y="0"/>
                  </a:lnTo>
                  <a:lnTo>
                    <a:pt x="403" y="0"/>
                  </a:lnTo>
                  <a:lnTo>
                    <a:pt x="414" y="1"/>
                  </a:lnTo>
                  <a:lnTo>
                    <a:pt x="424" y="2"/>
                  </a:lnTo>
                  <a:lnTo>
                    <a:pt x="432" y="3"/>
                  </a:lnTo>
                  <a:lnTo>
                    <a:pt x="439" y="4"/>
                  </a:lnTo>
                  <a:lnTo>
                    <a:pt x="444" y="5"/>
                  </a:lnTo>
                  <a:lnTo>
                    <a:pt x="448" y="6"/>
                  </a:lnTo>
                  <a:lnTo>
                    <a:pt x="452" y="6"/>
                  </a:lnTo>
                  <a:lnTo>
                    <a:pt x="454" y="7"/>
                  </a:lnTo>
                  <a:lnTo>
                    <a:pt x="464" y="11"/>
                  </a:lnTo>
                  <a:lnTo>
                    <a:pt x="473" y="16"/>
                  </a:lnTo>
                  <a:lnTo>
                    <a:pt x="483" y="23"/>
                  </a:lnTo>
                  <a:lnTo>
                    <a:pt x="492" y="31"/>
                  </a:lnTo>
                  <a:lnTo>
                    <a:pt x="502" y="40"/>
                  </a:lnTo>
                  <a:lnTo>
                    <a:pt x="512" y="49"/>
                  </a:lnTo>
                  <a:lnTo>
                    <a:pt x="522" y="60"/>
                  </a:lnTo>
                  <a:lnTo>
                    <a:pt x="531" y="71"/>
                  </a:lnTo>
                  <a:lnTo>
                    <a:pt x="541" y="83"/>
                  </a:lnTo>
                  <a:lnTo>
                    <a:pt x="550" y="95"/>
                  </a:lnTo>
                  <a:lnTo>
                    <a:pt x="560" y="107"/>
                  </a:lnTo>
                  <a:lnTo>
                    <a:pt x="569" y="120"/>
                  </a:lnTo>
                  <a:lnTo>
                    <a:pt x="578" y="132"/>
                  </a:lnTo>
                  <a:lnTo>
                    <a:pt x="586" y="144"/>
                  </a:lnTo>
                  <a:lnTo>
                    <a:pt x="595" y="156"/>
                  </a:lnTo>
                  <a:lnTo>
                    <a:pt x="603" y="168"/>
                  </a:lnTo>
                  <a:lnTo>
                    <a:pt x="602" y="169"/>
                  </a:lnTo>
                  <a:lnTo>
                    <a:pt x="600" y="171"/>
                  </a:lnTo>
                  <a:lnTo>
                    <a:pt x="599" y="174"/>
                  </a:lnTo>
                  <a:lnTo>
                    <a:pt x="597" y="177"/>
                  </a:lnTo>
                  <a:lnTo>
                    <a:pt x="581" y="20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7" name="Freeform 78"/>
            <p:cNvSpPr>
              <a:spLocks/>
            </p:cNvSpPr>
            <p:nvPr/>
          </p:nvSpPr>
          <p:spPr bwMode="auto">
            <a:xfrm>
              <a:off x="4827" y="3197"/>
              <a:ext cx="196" cy="223"/>
            </a:xfrm>
            <a:custGeom>
              <a:avLst/>
              <a:gdLst>
                <a:gd name="T0" fmla="*/ 47 w 196"/>
                <a:gd name="T1" fmla="*/ 220 h 223"/>
                <a:gd name="T2" fmla="*/ 56 w 196"/>
                <a:gd name="T3" fmla="*/ 216 h 223"/>
                <a:gd name="T4" fmla="*/ 63 w 196"/>
                <a:gd name="T5" fmla="*/ 209 h 223"/>
                <a:gd name="T6" fmla="*/ 63 w 196"/>
                <a:gd name="T7" fmla="*/ 192 h 223"/>
                <a:gd name="T8" fmla="*/ 48 w 196"/>
                <a:gd name="T9" fmla="*/ 177 h 223"/>
                <a:gd name="T10" fmla="*/ 35 w 196"/>
                <a:gd name="T11" fmla="*/ 168 h 223"/>
                <a:gd name="T12" fmla="*/ 26 w 196"/>
                <a:gd name="T13" fmla="*/ 160 h 223"/>
                <a:gd name="T14" fmla="*/ 11 w 196"/>
                <a:gd name="T15" fmla="*/ 139 h 223"/>
                <a:gd name="T16" fmla="*/ 9 w 196"/>
                <a:gd name="T17" fmla="*/ 112 h 223"/>
                <a:gd name="T18" fmla="*/ 10 w 196"/>
                <a:gd name="T19" fmla="*/ 96 h 223"/>
                <a:gd name="T20" fmla="*/ 9 w 196"/>
                <a:gd name="T21" fmla="*/ 78 h 223"/>
                <a:gd name="T22" fmla="*/ 5 w 196"/>
                <a:gd name="T23" fmla="*/ 57 h 223"/>
                <a:gd name="T24" fmla="*/ 9 w 196"/>
                <a:gd name="T25" fmla="*/ 45 h 223"/>
                <a:gd name="T26" fmla="*/ 21 w 196"/>
                <a:gd name="T27" fmla="*/ 31 h 223"/>
                <a:gd name="T28" fmla="*/ 48 w 196"/>
                <a:gd name="T29" fmla="*/ 15 h 223"/>
                <a:gd name="T30" fmla="*/ 96 w 196"/>
                <a:gd name="T31" fmla="*/ 4 h 223"/>
                <a:gd name="T32" fmla="*/ 134 w 196"/>
                <a:gd name="T33" fmla="*/ 4 h 223"/>
                <a:gd name="T34" fmla="*/ 158 w 196"/>
                <a:gd name="T35" fmla="*/ 12 h 223"/>
                <a:gd name="T36" fmla="*/ 185 w 196"/>
                <a:gd name="T37" fmla="*/ 45 h 223"/>
                <a:gd name="T38" fmla="*/ 190 w 196"/>
                <a:gd name="T39" fmla="*/ 95 h 223"/>
                <a:gd name="T40" fmla="*/ 175 w 196"/>
                <a:gd name="T41" fmla="*/ 131 h 223"/>
                <a:gd name="T42" fmla="*/ 142 w 196"/>
                <a:gd name="T43" fmla="*/ 155 h 223"/>
                <a:gd name="T44" fmla="*/ 126 w 196"/>
                <a:gd name="T45" fmla="*/ 163 h 223"/>
                <a:gd name="T46" fmla="*/ 118 w 196"/>
                <a:gd name="T47" fmla="*/ 168 h 223"/>
                <a:gd name="T48" fmla="*/ 99 w 196"/>
                <a:gd name="T49" fmla="*/ 186 h 223"/>
                <a:gd name="T50" fmla="*/ 106 w 196"/>
                <a:gd name="T51" fmla="*/ 211 h 223"/>
                <a:gd name="T52" fmla="*/ 106 w 196"/>
                <a:gd name="T53" fmla="*/ 203 h 223"/>
                <a:gd name="T54" fmla="*/ 106 w 196"/>
                <a:gd name="T55" fmla="*/ 182 h 223"/>
                <a:gd name="T56" fmla="*/ 123 w 196"/>
                <a:gd name="T57" fmla="*/ 169 h 223"/>
                <a:gd name="T58" fmla="*/ 131 w 196"/>
                <a:gd name="T59" fmla="*/ 165 h 223"/>
                <a:gd name="T60" fmla="*/ 155 w 196"/>
                <a:gd name="T61" fmla="*/ 152 h 223"/>
                <a:gd name="T62" fmla="*/ 185 w 196"/>
                <a:gd name="T63" fmla="*/ 125 h 223"/>
                <a:gd name="T64" fmla="*/ 196 w 196"/>
                <a:gd name="T65" fmla="*/ 86 h 223"/>
                <a:gd name="T66" fmla="*/ 185 w 196"/>
                <a:gd name="T67" fmla="*/ 35 h 223"/>
                <a:gd name="T68" fmla="*/ 156 w 196"/>
                <a:gd name="T69" fmla="*/ 7 h 223"/>
                <a:gd name="T70" fmla="*/ 129 w 196"/>
                <a:gd name="T71" fmla="*/ 0 h 223"/>
                <a:gd name="T72" fmla="*/ 81 w 196"/>
                <a:gd name="T73" fmla="*/ 3 h 223"/>
                <a:gd name="T74" fmla="*/ 36 w 196"/>
                <a:gd name="T75" fmla="*/ 16 h 223"/>
                <a:gd name="T76" fmla="*/ 12 w 196"/>
                <a:gd name="T77" fmla="*/ 34 h 223"/>
                <a:gd name="T78" fmla="*/ 3 w 196"/>
                <a:gd name="T79" fmla="*/ 47 h 223"/>
                <a:gd name="T80" fmla="*/ 0 w 196"/>
                <a:gd name="T81" fmla="*/ 63 h 223"/>
                <a:gd name="T82" fmla="*/ 5 w 196"/>
                <a:gd name="T83" fmla="*/ 83 h 223"/>
                <a:gd name="T84" fmla="*/ 5 w 196"/>
                <a:gd name="T85" fmla="*/ 99 h 223"/>
                <a:gd name="T86" fmla="*/ 4 w 196"/>
                <a:gd name="T87" fmla="*/ 119 h 223"/>
                <a:gd name="T88" fmla="*/ 9 w 196"/>
                <a:gd name="T89" fmla="*/ 146 h 223"/>
                <a:gd name="T90" fmla="*/ 24 w 196"/>
                <a:gd name="T91" fmla="*/ 164 h 223"/>
                <a:gd name="T92" fmla="*/ 34 w 196"/>
                <a:gd name="T93" fmla="*/ 172 h 223"/>
                <a:gd name="T94" fmla="*/ 49 w 196"/>
                <a:gd name="T95" fmla="*/ 183 h 223"/>
                <a:gd name="T96" fmla="*/ 60 w 196"/>
                <a:gd name="T97" fmla="*/ 197 h 223"/>
                <a:gd name="T98" fmla="*/ 54 w 196"/>
                <a:gd name="T99" fmla="*/ 212 h 223"/>
                <a:gd name="T100" fmla="*/ 42 w 196"/>
                <a:gd name="T101" fmla="*/ 21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6" h="223">
                  <a:moveTo>
                    <a:pt x="40" y="223"/>
                  </a:moveTo>
                  <a:lnTo>
                    <a:pt x="42" y="222"/>
                  </a:lnTo>
                  <a:lnTo>
                    <a:pt x="44" y="221"/>
                  </a:lnTo>
                  <a:lnTo>
                    <a:pt x="47" y="220"/>
                  </a:lnTo>
                  <a:lnTo>
                    <a:pt x="49" y="219"/>
                  </a:lnTo>
                  <a:lnTo>
                    <a:pt x="51" y="218"/>
                  </a:lnTo>
                  <a:lnTo>
                    <a:pt x="53" y="217"/>
                  </a:lnTo>
                  <a:lnTo>
                    <a:pt x="56" y="216"/>
                  </a:lnTo>
                  <a:lnTo>
                    <a:pt x="58" y="214"/>
                  </a:lnTo>
                  <a:lnTo>
                    <a:pt x="60" y="213"/>
                  </a:lnTo>
                  <a:lnTo>
                    <a:pt x="61" y="211"/>
                  </a:lnTo>
                  <a:lnTo>
                    <a:pt x="63" y="209"/>
                  </a:lnTo>
                  <a:lnTo>
                    <a:pt x="64" y="206"/>
                  </a:lnTo>
                  <a:lnTo>
                    <a:pt x="65" y="201"/>
                  </a:lnTo>
                  <a:lnTo>
                    <a:pt x="64" y="196"/>
                  </a:lnTo>
                  <a:lnTo>
                    <a:pt x="63" y="192"/>
                  </a:lnTo>
                  <a:lnTo>
                    <a:pt x="60" y="188"/>
                  </a:lnTo>
                  <a:lnTo>
                    <a:pt x="56" y="184"/>
                  </a:lnTo>
                  <a:lnTo>
                    <a:pt x="52" y="181"/>
                  </a:lnTo>
                  <a:lnTo>
                    <a:pt x="48" y="177"/>
                  </a:lnTo>
                  <a:lnTo>
                    <a:pt x="43" y="174"/>
                  </a:lnTo>
                  <a:lnTo>
                    <a:pt x="40" y="172"/>
                  </a:lnTo>
                  <a:lnTo>
                    <a:pt x="38" y="170"/>
                  </a:lnTo>
                  <a:lnTo>
                    <a:pt x="35" y="168"/>
                  </a:lnTo>
                  <a:lnTo>
                    <a:pt x="33" y="166"/>
                  </a:lnTo>
                  <a:lnTo>
                    <a:pt x="30" y="164"/>
                  </a:lnTo>
                  <a:lnTo>
                    <a:pt x="28" y="162"/>
                  </a:lnTo>
                  <a:lnTo>
                    <a:pt x="26" y="160"/>
                  </a:lnTo>
                  <a:lnTo>
                    <a:pt x="24" y="158"/>
                  </a:lnTo>
                  <a:lnTo>
                    <a:pt x="18" y="152"/>
                  </a:lnTo>
                  <a:lnTo>
                    <a:pt x="14" y="145"/>
                  </a:lnTo>
                  <a:lnTo>
                    <a:pt x="11" y="139"/>
                  </a:lnTo>
                  <a:lnTo>
                    <a:pt x="9" y="132"/>
                  </a:lnTo>
                  <a:lnTo>
                    <a:pt x="9" y="125"/>
                  </a:lnTo>
                  <a:lnTo>
                    <a:pt x="9" y="119"/>
                  </a:lnTo>
                  <a:lnTo>
                    <a:pt x="9" y="112"/>
                  </a:lnTo>
                  <a:lnTo>
                    <a:pt x="10" y="104"/>
                  </a:lnTo>
                  <a:lnTo>
                    <a:pt x="10" y="101"/>
                  </a:lnTo>
                  <a:lnTo>
                    <a:pt x="10" y="99"/>
                  </a:lnTo>
                  <a:lnTo>
                    <a:pt x="10" y="96"/>
                  </a:lnTo>
                  <a:lnTo>
                    <a:pt x="11" y="93"/>
                  </a:lnTo>
                  <a:lnTo>
                    <a:pt x="11" y="88"/>
                  </a:lnTo>
                  <a:lnTo>
                    <a:pt x="10" y="83"/>
                  </a:lnTo>
                  <a:lnTo>
                    <a:pt x="9" y="78"/>
                  </a:lnTo>
                  <a:lnTo>
                    <a:pt x="8" y="74"/>
                  </a:lnTo>
                  <a:lnTo>
                    <a:pt x="6" y="69"/>
                  </a:lnTo>
                  <a:lnTo>
                    <a:pt x="5" y="63"/>
                  </a:lnTo>
                  <a:lnTo>
                    <a:pt x="5" y="57"/>
                  </a:lnTo>
                  <a:lnTo>
                    <a:pt x="6" y="51"/>
                  </a:lnTo>
                  <a:lnTo>
                    <a:pt x="7" y="50"/>
                  </a:lnTo>
                  <a:lnTo>
                    <a:pt x="7" y="48"/>
                  </a:lnTo>
                  <a:lnTo>
                    <a:pt x="9" y="45"/>
                  </a:lnTo>
                  <a:lnTo>
                    <a:pt x="11" y="42"/>
                  </a:lnTo>
                  <a:lnTo>
                    <a:pt x="13" y="39"/>
                  </a:lnTo>
                  <a:lnTo>
                    <a:pt x="16" y="35"/>
                  </a:lnTo>
                  <a:lnTo>
                    <a:pt x="21" y="31"/>
                  </a:lnTo>
                  <a:lnTo>
                    <a:pt x="26" y="27"/>
                  </a:lnTo>
                  <a:lnTo>
                    <a:pt x="32" y="23"/>
                  </a:lnTo>
                  <a:lnTo>
                    <a:pt x="39" y="19"/>
                  </a:lnTo>
                  <a:lnTo>
                    <a:pt x="48" y="15"/>
                  </a:lnTo>
                  <a:lnTo>
                    <a:pt x="58" y="12"/>
                  </a:lnTo>
                  <a:lnTo>
                    <a:pt x="69" y="9"/>
                  </a:lnTo>
                  <a:lnTo>
                    <a:pt x="82" y="6"/>
                  </a:lnTo>
                  <a:lnTo>
                    <a:pt x="96" y="4"/>
                  </a:lnTo>
                  <a:lnTo>
                    <a:pt x="113" y="3"/>
                  </a:lnTo>
                  <a:lnTo>
                    <a:pt x="120" y="3"/>
                  </a:lnTo>
                  <a:lnTo>
                    <a:pt x="127" y="3"/>
                  </a:lnTo>
                  <a:lnTo>
                    <a:pt x="134" y="4"/>
                  </a:lnTo>
                  <a:lnTo>
                    <a:pt x="141" y="5"/>
                  </a:lnTo>
                  <a:lnTo>
                    <a:pt x="147" y="7"/>
                  </a:lnTo>
                  <a:lnTo>
                    <a:pt x="153" y="10"/>
                  </a:lnTo>
                  <a:lnTo>
                    <a:pt x="158" y="12"/>
                  </a:lnTo>
                  <a:lnTo>
                    <a:pt x="163" y="16"/>
                  </a:lnTo>
                  <a:lnTo>
                    <a:pt x="172" y="24"/>
                  </a:lnTo>
                  <a:lnTo>
                    <a:pt x="179" y="34"/>
                  </a:lnTo>
                  <a:lnTo>
                    <a:pt x="185" y="45"/>
                  </a:lnTo>
                  <a:lnTo>
                    <a:pt x="188" y="57"/>
                  </a:lnTo>
                  <a:lnTo>
                    <a:pt x="190" y="70"/>
                  </a:lnTo>
                  <a:lnTo>
                    <a:pt x="191" y="82"/>
                  </a:lnTo>
                  <a:lnTo>
                    <a:pt x="190" y="95"/>
                  </a:lnTo>
                  <a:lnTo>
                    <a:pt x="188" y="106"/>
                  </a:lnTo>
                  <a:lnTo>
                    <a:pt x="185" y="116"/>
                  </a:lnTo>
                  <a:lnTo>
                    <a:pt x="181" y="123"/>
                  </a:lnTo>
                  <a:lnTo>
                    <a:pt x="175" y="131"/>
                  </a:lnTo>
                  <a:lnTo>
                    <a:pt x="168" y="137"/>
                  </a:lnTo>
                  <a:lnTo>
                    <a:pt x="160" y="143"/>
                  </a:lnTo>
                  <a:lnTo>
                    <a:pt x="152" y="149"/>
                  </a:lnTo>
                  <a:lnTo>
                    <a:pt x="142" y="155"/>
                  </a:lnTo>
                  <a:lnTo>
                    <a:pt x="132" y="160"/>
                  </a:lnTo>
                  <a:lnTo>
                    <a:pt x="130" y="161"/>
                  </a:lnTo>
                  <a:lnTo>
                    <a:pt x="128" y="162"/>
                  </a:lnTo>
                  <a:lnTo>
                    <a:pt x="126" y="163"/>
                  </a:lnTo>
                  <a:lnTo>
                    <a:pt x="124" y="165"/>
                  </a:lnTo>
                  <a:lnTo>
                    <a:pt x="122" y="166"/>
                  </a:lnTo>
                  <a:lnTo>
                    <a:pt x="120" y="167"/>
                  </a:lnTo>
                  <a:lnTo>
                    <a:pt x="118" y="168"/>
                  </a:lnTo>
                  <a:lnTo>
                    <a:pt x="116" y="169"/>
                  </a:lnTo>
                  <a:lnTo>
                    <a:pt x="108" y="175"/>
                  </a:lnTo>
                  <a:lnTo>
                    <a:pt x="102" y="180"/>
                  </a:lnTo>
                  <a:lnTo>
                    <a:pt x="99" y="186"/>
                  </a:lnTo>
                  <a:lnTo>
                    <a:pt x="97" y="192"/>
                  </a:lnTo>
                  <a:lnTo>
                    <a:pt x="98" y="198"/>
                  </a:lnTo>
                  <a:lnTo>
                    <a:pt x="101" y="204"/>
                  </a:lnTo>
                  <a:lnTo>
                    <a:pt x="106" y="211"/>
                  </a:lnTo>
                  <a:lnTo>
                    <a:pt x="114" y="218"/>
                  </a:lnTo>
                  <a:lnTo>
                    <a:pt x="118" y="216"/>
                  </a:lnTo>
                  <a:lnTo>
                    <a:pt x="111" y="209"/>
                  </a:lnTo>
                  <a:lnTo>
                    <a:pt x="106" y="203"/>
                  </a:lnTo>
                  <a:lnTo>
                    <a:pt x="103" y="198"/>
                  </a:lnTo>
                  <a:lnTo>
                    <a:pt x="102" y="192"/>
                  </a:lnTo>
                  <a:lnTo>
                    <a:pt x="103" y="187"/>
                  </a:lnTo>
                  <a:lnTo>
                    <a:pt x="106" y="182"/>
                  </a:lnTo>
                  <a:lnTo>
                    <a:pt x="112" y="177"/>
                  </a:lnTo>
                  <a:lnTo>
                    <a:pt x="119" y="172"/>
                  </a:lnTo>
                  <a:lnTo>
                    <a:pt x="121" y="171"/>
                  </a:lnTo>
                  <a:lnTo>
                    <a:pt x="123" y="169"/>
                  </a:lnTo>
                  <a:lnTo>
                    <a:pt x="125" y="168"/>
                  </a:lnTo>
                  <a:lnTo>
                    <a:pt x="127" y="167"/>
                  </a:lnTo>
                  <a:lnTo>
                    <a:pt x="129" y="166"/>
                  </a:lnTo>
                  <a:lnTo>
                    <a:pt x="131" y="165"/>
                  </a:lnTo>
                  <a:lnTo>
                    <a:pt x="133" y="164"/>
                  </a:lnTo>
                  <a:lnTo>
                    <a:pt x="135" y="163"/>
                  </a:lnTo>
                  <a:lnTo>
                    <a:pt x="145" y="157"/>
                  </a:lnTo>
                  <a:lnTo>
                    <a:pt x="155" y="152"/>
                  </a:lnTo>
                  <a:lnTo>
                    <a:pt x="164" y="145"/>
                  </a:lnTo>
                  <a:lnTo>
                    <a:pt x="172" y="139"/>
                  </a:lnTo>
                  <a:lnTo>
                    <a:pt x="179" y="133"/>
                  </a:lnTo>
                  <a:lnTo>
                    <a:pt x="185" y="125"/>
                  </a:lnTo>
                  <a:lnTo>
                    <a:pt x="190" y="116"/>
                  </a:lnTo>
                  <a:lnTo>
                    <a:pt x="193" y="107"/>
                  </a:lnTo>
                  <a:lnTo>
                    <a:pt x="195" y="97"/>
                  </a:lnTo>
                  <a:lnTo>
                    <a:pt x="196" y="86"/>
                  </a:lnTo>
                  <a:lnTo>
                    <a:pt x="195" y="73"/>
                  </a:lnTo>
                  <a:lnTo>
                    <a:pt x="194" y="60"/>
                  </a:lnTo>
                  <a:lnTo>
                    <a:pt x="190" y="48"/>
                  </a:lnTo>
                  <a:lnTo>
                    <a:pt x="185" y="35"/>
                  </a:lnTo>
                  <a:lnTo>
                    <a:pt x="177" y="23"/>
                  </a:lnTo>
                  <a:lnTo>
                    <a:pt x="167" y="14"/>
                  </a:lnTo>
                  <a:lnTo>
                    <a:pt x="161" y="10"/>
                  </a:lnTo>
                  <a:lnTo>
                    <a:pt x="156" y="7"/>
                  </a:lnTo>
                  <a:lnTo>
                    <a:pt x="149" y="4"/>
                  </a:lnTo>
                  <a:lnTo>
                    <a:pt x="143" y="2"/>
                  </a:lnTo>
                  <a:lnTo>
                    <a:pt x="136" y="1"/>
                  </a:lnTo>
                  <a:lnTo>
                    <a:pt x="129" y="0"/>
                  </a:lnTo>
                  <a:lnTo>
                    <a:pt x="121" y="0"/>
                  </a:lnTo>
                  <a:lnTo>
                    <a:pt x="113" y="0"/>
                  </a:lnTo>
                  <a:lnTo>
                    <a:pt x="96" y="1"/>
                  </a:lnTo>
                  <a:lnTo>
                    <a:pt x="81" y="3"/>
                  </a:lnTo>
                  <a:lnTo>
                    <a:pt x="67" y="5"/>
                  </a:lnTo>
                  <a:lnTo>
                    <a:pt x="55" y="9"/>
                  </a:lnTo>
                  <a:lnTo>
                    <a:pt x="45" y="12"/>
                  </a:lnTo>
                  <a:lnTo>
                    <a:pt x="36" y="16"/>
                  </a:lnTo>
                  <a:lnTo>
                    <a:pt x="29" y="20"/>
                  </a:lnTo>
                  <a:lnTo>
                    <a:pt x="22" y="25"/>
                  </a:lnTo>
                  <a:lnTo>
                    <a:pt x="17" y="29"/>
                  </a:lnTo>
                  <a:lnTo>
                    <a:pt x="12" y="34"/>
                  </a:lnTo>
                  <a:lnTo>
                    <a:pt x="9" y="37"/>
                  </a:lnTo>
                  <a:lnTo>
                    <a:pt x="6" y="41"/>
                  </a:lnTo>
                  <a:lnTo>
                    <a:pt x="4" y="44"/>
                  </a:lnTo>
                  <a:lnTo>
                    <a:pt x="3" y="47"/>
                  </a:lnTo>
                  <a:lnTo>
                    <a:pt x="2" y="49"/>
                  </a:lnTo>
                  <a:lnTo>
                    <a:pt x="1" y="51"/>
                  </a:lnTo>
                  <a:lnTo>
                    <a:pt x="0" y="57"/>
                  </a:lnTo>
                  <a:lnTo>
                    <a:pt x="0" y="63"/>
                  </a:lnTo>
                  <a:lnTo>
                    <a:pt x="1" y="69"/>
                  </a:lnTo>
                  <a:lnTo>
                    <a:pt x="3" y="75"/>
                  </a:lnTo>
                  <a:lnTo>
                    <a:pt x="4" y="79"/>
                  </a:lnTo>
                  <a:lnTo>
                    <a:pt x="5" y="83"/>
                  </a:lnTo>
                  <a:lnTo>
                    <a:pt x="6" y="88"/>
                  </a:lnTo>
                  <a:lnTo>
                    <a:pt x="6" y="93"/>
                  </a:lnTo>
                  <a:lnTo>
                    <a:pt x="6" y="96"/>
                  </a:lnTo>
                  <a:lnTo>
                    <a:pt x="5" y="99"/>
                  </a:lnTo>
                  <a:lnTo>
                    <a:pt x="5" y="101"/>
                  </a:lnTo>
                  <a:lnTo>
                    <a:pt x="5" y="104"/>
                  </a:lnTo>
                  <a:lnTo>
                    <a:pt x="4" y="112"/>
                  </a:lnTo>
                  <a:lnTo>
                    <a:pt x="4" y="119"/>
                  </a:lnTo>
                  <a:lnTo>
                    <a:pt x="4" y="126"/>
                  </a:lnTo>
                  <a:lnTo>
                    <a:pt x="5" y="133"/>
                  </a:lnTo>
                  <a:lnTo>
                    <a:pt x="7" y="140"/>
                  </a:lnTo>
                  <a:lnTo>
                    <a:pt x="9" y="146"/>
                  </a:lnTo>
                  <a:lnTo>
                    <a:pt x="14" y="153"/>
                  </a:lnTo>
                  <a:lnTo>
                    <a:pt x="19" y="160"/>
                  </a:lnTo>
                  <a:lnTo>
                    <a:pt x="22" y="162"/>
                  </a:lnTo>
                  <a:lnTo>
                    <a:pt x="24" y="164"/>
                  </a:lnTo>
                  <a:lnTo>
                    <a:pt x="26" y="166"/>
                  </a:lnTo>
                  <a:lnTo>
                    <a:pt x="29" y="168"/>
                  </a:lnTo>
                  <a:lnTo>
                    <a:pt x="31" y="171"/>
                  </a:lnTo>
                  <a:lnTo>
                    <a:pt x="34" y="172"/>
                  </a:lnTo>
                  <a:lnTo>
                    <a:pt x="37" y="174"/>
                  </a:lnTo>
                  <a:lnTo>
                    <a:pt x="39" y="176"/>
                  </a:lnTo>
                  <a:lnTo>
                    <a:pt x="44" y="179"/>
                  </a:lnTo>
                  <a:lnTo>
                    <a:pt x="49" y="183"/>
                  </a:lnTo>
                  <a:lnTo>
                    <a:pt x="52" y="186"/>
                  </a:lnTo>
                  <a:lnTo>
                    <a:pt x="55" y="189"/>
                  </a:lnTo>
                  <a:lnTo>
                    <a:pt x="58" y="193"/>
                  </a:lnTo>
                  <a:lnTo>
                    <a:pt x="60" y="197"/>
                  </a:lnTo>
                  <a:lnTo>
                    <a:pt x="60" y="201"/>
                  </a:lnTo>
                  <a:lnTo>
                    <a:pt x="59" y="206"/>
                  </a:lnTo>
                  <a:lnTo>
                    <a:pt x="57" y="209"/>
                  </a:lnTo>
                  <a:lnTo>
                    <a:pt x="54" y="212"/>
                  </a:lnTo>
                  <a:lnTo>
                    <a:pt x="51" y="214"/>
                  </a:lnTo>
                  <a:lnTo>
                    <a:pt x="47" y="216"/>
                  </a:lnTo>
                  <a:lnTo>
                    <a:pt x="44" y="217"/>
                  </a:lnTo>
                  <a:lnTo>
                    <a:pt x="42" y="218"/>
                  </a:lnTo>
                  <a:lnTo>
                    <a:pt x="39" y="219"/>
                  </a:lnTo>
                  <a:lnTo>
                    <a:pt x="37" y="220"/>
                  </a:lnTo>
                  <a:lnTo>
                    <a:pt x="40" y="2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8" name="Freeform 79"/>
            <p:cNvSpPr>
              <a:spLocks/>
            </p:cNvSpPr>
            <p:nvPr/>
          </p:nvSpPr>
          <p:spPr bwMode="auto">
            <a:xfrm>
              <a:off x="4907" y="3272"/>
              <a:ext cx="19" cy="58"/>
            </a:xfrm>
            <a:custGeom>
              <a:avLst/>
              <a:gdLst>
                <a:gd name="T0" fmla="*/ 14 w 19"/>
                <a:gd name="T1" fmla="*/ 0 h 58"/>
                <a:gd name="T2" fmla="*/ 10 w 19"/>
                <a:gd name="T3" fmla="*/ 7 h 58"/>
                <a:gd name="T4" fmla="*/ 7 w 19"/>
                <a:gd name="T5" fmla="*/ 15 h 58"/>
                <a:gd name="T6" fmla="*/ 3 w 19"/>
                <a:gd name="T7" fmla="*/ 22 h 58"/>
                <a:gd name="T8" fmla="*/ 1 w 19"/>
                <a:gd name="T9" fmla="*/ 30 h 58"/>
                <a:gd name="T10" fmla="*/ 0 w 19"/>
                <a:gd name="T11" fmla="*/ 37 h 58"/>
                <a:gd name="T12" fmla="*/ 0 w 19"/>
                <a:gd name="T13" fmla="*/ 43 h 58"/>
                <a:gd name="T14" fmla="*/ 3 w 19"/>
                <a:gd name="T15" fmla="*/ 49 h 58"/>
                <a:gd name="T16" fmla="*/ 9 w 19"/>
                <a:gd name="T17" fmla="*/ 54 h 58"/>
                <a:gd name="T18" fmla="*/ 17 w 19"/>
                <a:gd name="T19" fmla="*/ 58 h 58"/>
                <a:gd name="T20" fmla="*/ 19 w 19"/>
                <a:gd name="T21" fmla="*/ 55 h 58"/>
                <a:gd name="T22" fmla="*/ 12 w 19"/>
                <a:gd name="T23" fmla="*/ 51 h 58"/>
                <a:gd name="T24" fmla="*/ 7 w 19"/>
                <a:gd name="T25" fmla="*/ 47 h 58"/>
                <a:gd name="T26" fmla="*/ 5 w 19"/>
                <a:gd name="T27" fmla="*/ 42 h 58"/>
                <a:gd name="T28" fmla="*/ 4 w 19"/>
                <a:gd name="T29" fmla="*/ 36 h 58"/>
                <a:gd name="T30" fmla="*/ 6 w 19"/>
                <a:gd name="T31" fmla="*/ 30 h 58"/>
                <a:gd name="T32" fmla="*/ 8 w 19"/>
                <a:gd name="T33" fmla="*/ 23 h 58"/>
                <a:gd name="T34" fmla="*/ 11 w 19"/>
                <a:gd name="T35" fmla="*/ 16 h 58"/>
                <a:gd name="T36" fmla="*/ 15 w 19"/>
                <a:gd name="T37" fmla="*/ 8 h 58"/>
                <a:gd name="T38" fmla="*/ 18 w 19"/>
                <a:gd name="T39" fmla="*/ 1 h 58"/>
                <a:gd name="T40" fmla="*/ 14 w 19"/>
                <a:gd name="T4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58">
                  <a:moveTo>
                    <a:pt x="14" y="0"/>
                  </a:moveTo>
                  <a:lnTo>
                    <a:pt x="10" y="7"/>
                  </a:lnTo>
                  <a:lnTo>
                    <a:pt x="7" y="15"/>
                  </a:lnTo>
                  <a:lnTo>
                    <a:pt x="3" y="22"/>
                  </a:lnTo>
                  <a:lnTo>
                    <a:pt x="1" y="30"/>
                  </a:lnTo>
                  <a:lnTo>
                    <a:pt x="0" y="37"/>
                  </a:lnTo>
                  <a:lnTo>
                    <a:pt x="0" y="43"/>
                  </a:lnTo>
                  <a:lnTo>
                    <a:pt x="3" y="49"/>
                  </a:lnTo>
                  <a:lnTo>
                    <a:pt x="9" y="54"/>
                  </a:lnTo>
                  <a:lnTo>
                    <a:pt x="17" y="58"/>
                  </a:lnTo>
                  <a:lnTo>
                    <a:pt x="19" y="55"/>
                  </a:lnTo>
                  <a:lnTo>
                    <a:pt x="12" y="51"/>
                  </a:lnTo>
                  <a:lnTo>
                    <a:pt x="7" y="47"/>
                  </a:lnTo>
                  <a:lnTo>
                    <a:pt x="5" y="42"/>
                  </a:lnTo>
                  <a:lnTo>
                    <a:pt x="4" y="36"/>
                  </a:lnTo>
                  <a:lnTo>
                    <a:pt x="6" y="30"/>
                  </a:lnTo>
                  <a:lnTo>
                    <a:pt x="8" y="23"/>
                  </a:lnTo>
                  <a:lnTo>
                    <a:pt x="11" y="16"/>
                  </a:lnTo>
                  <a:lnTo>
                    <a:pt x="15" y="8"/>
                  </a:lnTo>
                  <a:lnTo>
                    <a:pt x="18" y="1"/>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9" name="Freeform 80"/>
            <p:cNvSpPr>
              <a:spLocks/>
            </p:cNvSpPr>
            <p:nvPr/>
          </p:nvSpPr>
          <p:spPr bwMode="auto">
            <a:xfrm>
              <a:off x="4906" y="3342"/>
              <a:ext cx="42" cy="9"/>
            </a:xfrm>
            <a:custGeom>
              <a:avLst/>
              <a:gdLst>
                <a:gd name="T0" fmla="*/ 0 w 42"/>
                <a:gd name="T1" fmla="*/ 2 h 9"/>
                <a:gd name="T2" fmla="*/ 2 w 42"/>
                <a:gd name="T3" fmla="*/ 3 h 9"/>
                <a:gd name="T4" fmla="*/ 4 w 42"/>
                <a:gd name="T5" fmla="*/ 5 h 9"/>
                <a:gd name="T6" fmla="*/ 7 w 42"/>
                <a:gd name="T7" fmla="*/ 6 h 9"/>
                <a:gd name="T8" fmla="*/ 10 w 42"/>
                <a:gd name="T9" fmla="*/ 7 h 9"/>
                <a:gd name="T10" fmla="*/ 13 w 42"/>
                <a:gd name="T11" fmla="*/ 8 h 9"/>
                <a:gd name="T12" fmla="*/ 16 w 42"/>
                <a:gd name="T13" fmla="*/ 9 h 9"/>
                <a:gd name="T14" fmla="*/ 19 w 42"/>
                <a:gd name="T15" fmla="*/ 9 h 9"/>
                <a:gd name="T16" fmla="*/ 22 w 42"/>
                <a:gd name="T17" fmla="*/ 9 h 9"/>
                <a:gd name="T18" fmla="*/ 25 w 42"/>
                <a:gd name="T19" fmla="*/ 9 h 9"/>
                <a:gd name="T20" fmla="*/ 28 w 42"/>
                <a:gd name="T21" fmla="*/ 9 h 9"/>
                <a:gd name="T22" fmla="*/ 31 w 42"/>
                <a:gd name="T23" fmla="*/ 8 h 9"/>
                <a:gd name="T24" fmla="*/ 33 w 42"/>
                <a:gd name="T25" fmla="*/ 8 h 9"/>
                <a:gd name="T26" fmla="*/ 36 w 42"/>
                <a:gd name="T27" fmla="*/ 7 h 9"/>
                <a:gd name="T28" fmla="*/ 38 w 42"/>
                <a:gd name="T29" fmla="*/ 6 h 9"/>
                <a:gd name="T30" fmla="*/ 40 w 42"/>
                <a:gd name="T31" fmla="*/ 5 h 9"/>
                <a:gd name="T32" fmla="*/ 42 w 42"/>
                <a:gd name="T33" fmla="*/ 3 h 9"/>
                <a:gd name="T34" fmla="*/ 39 w 42"/>
                <a:gd name="T35" fmla="*/ 1 h 9"/>
                <a:gd name="T36" fmla="*/ 37 w 42"/>
                <a:gd name="T37" fmla="*/ 2 h 9"/>
                <a:gd name="T38" fmla="*/ 35 w 42"/>
                <a:gd name="T39" fmla="*/ 3 h 9"/>
                <a:gd name="T40" fmla="*/ 33 w 42"/>
                <a:gd name="T41" fmla="*/ 4 h 9"/>
                <a:gd name="T42" fmla="*/ 31 w 42"/>
                <a:gd name="T43" fmla="*/ 5 h 9"/>
                <a:gd name="T44" fmla="*/ 29 w 42"/>
                <a:gd name="T45" fmla="*/ 5 h 9"/>
                <a:gd name="T46" fmla="*/ 27 w 42"/>
                <a:gd name="T47" fmla="*/ 6 h 9"/>
                <a:gd name="T48" fmla="*/ 25 w 42"/>
                <a:gd name="T49" fmla="*/ 6 h 9"/>
                <a:gd name="T50" fmla="*/ 22 w 42"/>
                <a:gd name="T51" fmla="*/ 6 h 9"/>
                <a:gd name="T52" fmla="*/ 20 w 42"/>
                <a:gd name="T53" fmla="*/ 6 h 9"/>
                <a:gd name="T54" fmla="*/ 17 w 42"/>
                <a:gd name="T55" fmla="*/ 6 h 9"/>
                <a:gd name="T56" fmla="*/ 14 w 42"/>
                <a:gd name="T57" fmla="*/ 5 h 9"/>
                <a:gd name="T58" fmla="*/ 12 w 42"/>
                <a:gd name="T59" fmla="*/ 4 h 9"/>
                <a:gd name="T60" fmla="*/ 9 w 42"/>
                <a:gd name="T61" fmla="*/ 3 h 9"/>
                <a:gd name="T62" fmla="*/ 7 w 42"/>
                <a:gd name="T63" fmla="*/ 2 h 9"/>
                <a:gd name="T64" fmla="*/ 5 w 42"/>
                <a:gd name="T65" fmla="*/ 1 h 9"/>
                <a:gd name="T66" fmla="*/ 3 w 42"/>
                <a:gd name="T67" fmla="*/ 0 h 9"/>
                <a:gd name="T68" fmla="*/ 0 w 42"/>
                <a:gd name="T69"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 h="9">
                  <a:moveTo>
                    <a:pt x="0" y="2"/>
                  </a:moveTo>
                  <a:lnTo>
                    <a:pt x="2" y="3"/>
                  </a:lnTo>
                  <a:lnTo>
                    <a:pt x="4" y="5"/>
                  </a:lnTo>
                  <a:lnTo>
                    <a:pt x="7" y="6"/>
                  </a:lnTo>
                  <a:lnTo>
                    <a:pt x="10" y="7"/>
                  </a:lnTo>
                  <a:lnTo>
                    <a:pt x="13" y="8"/>
                  </a:lnTo>
                  <a:lnTo>
                    <a:pt x="16" y="9"/>
                  </a:lnTo>
                  <a:lnTo>
                    <a:pt x="19" y="9"/>
                  </a:lnTo>
                  <a:lnTo>
                    <a:pt x="22" y="9"/>
                  </a:lnTo>
                  <a:lnTo>
                    <a:pt x="25" y="9"/>
                  </a:lnTo>
                  <a:lnTo>
                    <a:pt x="28" y="9"/>
                  </a:lnTo>
                  <a:lnTo>
                    <a:pt x="31" y="8"/>
                  </a:lnTo>
                  <a:lnTo>
                    <a:pt x="33" y="8"/>
                  </a:lnTo>
                  <a:lnTo>
                    <a:pt x="36" y="7"/>
                  </a:lnTo>
                  <a:lnTo>
                    <a:pt x="38" y="6"/>
                  </a:lnTo>
                  <a:lnTo>
                    <a:pt x="40" y="5"/>
                  </a:lnTo>
                  <a:lnTo>
                    <a:pt x="42" y="3"/>
                  </a:lnTo>
                  <a:lnTo>
                    <a:pt x="39" y="1"/>
                  </a:lnTo>
                  <a:lnTo>
                    <a:pt x="37" y="2"/>
                  </a:lnTo>
                  <a:lnTo>
                    <a:pt x="35" y="3"/>
                  </a:lnTo>
                  <a:lnTo>
                    <a:pt x="33" y="4"/>
                  </a:lnTo>
                  <a:lnTo>
                    <a:pt x="31" y="5"/>
                  </a:lnTo>
                  <a:lnTo>
                    <a:pt x="29" y="5"/>
                  </a:lnTo>
                  <a:lnTo>
                    <a:pt x="27" y="6"/>
                  </a:lnTo>
                  <a:lnTo>
                    <a:pt x="25" y="6"/>
                  </a:lnTo>
                  <a:lnTo>
                    <a:pt x="22" y="6"/>
                  </a:lnTo>
                  <a:lnTo>
                    <a:pt x="20" y="6"/>
                  </a:lnTo>
                  <a:lnTo>
                    <a:pt x="17" y="6"/>
                  </a:lnTo>
                  <a:lnTo>
                    <a:pt x="14" y="5"/>
                  </a:lnTo>
                  <a:lnTo>
                    <a:pt x="12" y="4"/>
                  </a:lnTo>
                  <a:lnTo>
                    <a:pt x="9" y="3"/>
                  </a:lnTo>
                  <a:lnTo>
                    <a:pt x="7" y="2"/>
                  </a:lnTo>
                  <a:lnTo>
                    <a:pt x="5" y="1"/>
                  </a:lnTo>
                  <a:lnTo>
                    <a:pt x="3"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50" name="Freeform 81"/>
            <p:cNvSpPr>
              <a:spLocks/>
            </p:cNvSpPr>
            <p:nvPr/>
          </p:nvSpPr>
          <p:spPr bwMode="auto">
            <a:xfrm>
              <a:off x="4792" y="3713"/>
              <a:ext cx="235" cy="269"/>
            </a:xfrm>
            <a:custGeom>
              <a:avLst/>
              <a:gdLst>
                <a:gd name="T0" fmla="*/ 227 w 235"/>
                <a:gd name="T1" fmla="*/ 13 h 269"/>
                <a:gd name="T2" fmla="*/ 230 w 235"/>
                <a:gd name="T3" fmla="*/ 103 h 269"/>
                <a:gd name="T4" fmla="*/ 228 w 235"/>
                <a:gd name="T5" fmla="*/ 184 h 269"/>
                <a:gd name="T6" fmla="*/ 223 w 235"/>
                <a:gd name="T7" fmla="*/ 265 h 269"/>
                <a:gd name="T8" fmla="*/ 215 w 235"/>
                <a:gd name="T9" fmla="*/ 265 h 269"/>
                <a:gd name="T10" fmla="*/ 207 w 235"/>
                <a:gd name="T11" fmla="*/ 266 h 269"/>
                <a:gd name="T12" fmla="*/ 201 w 235"/>
                <a:gd name="T13" fmla="*/ 230 h 269"/>
                <a:gd name="T14" fmla="*/ 195 w 235"/>
                <a:gd name="T15" fmla="*/ 134 h 269"/>
                <a:gd name="T16" fmla="*/ 197 w 235"/>
                <a:gd name="T17" fmla="*/ 72 h 269"/>
                <a:gd name="T18" fmla="*/ 196 w 235"/>
                <a:gd name="T19" fmla="*/ 67 h 269"/>
                <a:gd name="T20" fmla="*/ 183 w 235"/>
                <a:gd name="T21" fmla="*/ 63 h 269"/>
                <a:gd name="T22" fmla="*/ 159 w 235"/>
                <a:gd name="T23" fmla="*/ 60 h 269"/>
                <a:gd name="T24" fmla="*/ 128 w 235"/>
                <a:gd name="T25" fmla="*/ 60 h 269"/>
                <a:gd name="T26" fmla="*/ 97 w 235"/>
                <a:gd name="T27" fmla="*/ 62 h 269"/>
                <a:gd name="T28" fmla="*/ 73 w 235"/>
                <a:gd name="T29" fmla="*/ 66 h 269"/>
                <a:gd name="T30" fmla="*/ 58 w 235"/>
                <a:gd name="T31" fmla="*/ 74 h 269"/>
                <a:gd name="T32" fmla="*/ 55 w 235"/>
                <a:gd name="T33" fmla="*/ 86 h 269"/>
                <a:gd name="T34" fmla="*/ 55 w 235"/>
                <a:gd name="T35" fmla="*/ 92 h 269"/>
                <a:gd name="T36" fmla="*/ 50 w 235"/>
                <a:gd name="T37" fmla="*/ 175 h 269"/>
                <a:gd name="T38" fmla="*/ 46 w 235"/>
                <a:gd name="T39" fmla="*/ 265 h 269"/>
                <a:gd name="T40" fmla="*/ 37 w 235"/>
                <a:gd name="T41" fmla="*/ 266 h 269"/>
                <a:gd name="T42" fmla="*/ 32 w 235"/>
                <a:gd name="T43" fmla="*/ 265 h 269"/>
                <a:gd name="T44" fmla="*/ 29 w 235"/>
                <a:gd name="T45" fmla="*/ 233 h 269"/>
                <a:gd name="T46" fmla="*/ 22 w 235"/>
                <a:gd name="T47" fmla="*/ 137 h 269"/>
                <a:gd name="T48" fmla="*/ 16 w 235"/>
                <a:gd name="T49" fmla="*/ 70 h 269"/>
                <a:gd name="T50" fmla="*/ 12 w 235"/>
                <a:gd name="T51" fmla="*/ 52 h 269"/>
                <a:gd name="T52" fmla="*/ 6 w 235"/>
                <a:gd name="T53" fmla="*/ 31 h 269"/>
                <a:gd name="T54" fmla="*/ 0 w 235"/>
                <a:gd name="T55" fmla="*/ 13 h 269"/>
                <a:gd name="T56" fmla="*/ 3 w 235"/>
                <a:gd name="T57" fmla="*/ 39 h 269"/>
                <a:gd name="T58" fmla="*/ 8 w 235"/>
                <a:gd name="T59" fmla="*/ 58 h 269"/>
                <a:gd name="T60" fmla="*/ 12 w 235"/>
                <a:gd name="T61" fmla="*/ 84 h 269"/>
                <a:gd name="T62" fmla="*/ 20 w 235"/>
                <a:gd name="T63" fmla="*/ 175 h 269"/>
                <a:gd name="T64" fmla="*/ 27 w 235"/>
                <a:gd name="T65" fmla="*/ 258 h 269"/>
                <a:gd name="T66" fmla="*/ 27 w 235"/>
                <a:gd name="T67" fmla="*/ 267 h 269"/>
                <a:gd name="T68" fmla="*/ 29 w 235"/>
                <a:gd name="T69" fmla="*/ 268 h 269"/>
                <a:gd name="T70" fmla="*/ 33 w 235"/>
                <a:gd name="T71" fmla="*/ 269 h 269"/>
                <a:gd name="T72" fmla="*/ 46 w 235"/>
                <a:gd name="T73" fmla="*/ 269 h 269"/>
                <a:gd name="T74" fmla="*/ 55 w 235"/>
                <a:gd name="T75" fmla="*/ 266 h 269"/>
                <a:gd name="T76" fmla="*/ 56 w 235"/>
                <a:gd name="T77" fmla="*/ 124 h 269"/>
                <a:gd name="T78" fmla="*/ 59 w 235"/>
                <a:gd name="T79" fmla="*/ 90 h 269"/>
                <a:gd name="T80" fmla="*/ 60 w 235"/>
                <a:gd name="T81" fmla="*/ 82 h 269"/>
                <a:gd name="T82" fmla="*/ 66 w 235"/>
                <a:gd name="T83" fmla="*/ 73 h 269"/>
                <a:gd name="T84" fmla="*/ 82 w 235"/>
                <a:gd name="T85" fmla="*/ 68 h 269"/>
                <a:gd name="T86" fmla="*/ 108 w 235"/>
                <a:gd name="T87" fmla="*/ 64 h 269"/>
                <a:gd name="T88" fmla="*/ 139 w 235"/>
                <a:gd name="T89" fmla="*/ 63 h 269"/>
                <a:gd name="T90" fmla="*/ 167 w 235"/>
                <a:gd name="T91" fmla="*/ 64 h 269"/>
                <a:gd name="T92" fmla="*/ 187 w 235"/>
                <a:gd name="T93" fmla="*/ 67 h 269"/>
                <a:gd name="T94" fmla="*/ 193 w 235"/>
                <a:gd name="T95" fmla="*/ 70 h 269"/>
                <a:gd name="T96" fmla="*/ 190 w 235"/>
                <a:gd name="T97" fmla="*/ 80 h 269"/>
                <a:gd name="T98" fmla="*/ 193 w 235"/>
                <a:gd name="T99" fmla="*/ 174 h 269"/>
                <a:gd name="T100" fmla="*/ 199 w 235"/>
                <a:gd name="T101" fmla="*/ 256 h 269"/>
                <a:gd name="T102" fmla="*/ 201 w 235"/>
                <a:gd name="T103" fmla="*/ 269 h 269"/>
                <a:gd name="T104" fmla="*/ 202 w 235"/>
                <a:gd name="T105" fmla="*/ 269 h 269"/>
                <a:gd name="T106" fmla="*/ 213 w 235"/>
                <a:gd name="T107" fmla="*/ 269 h 269"/>
                <a:gd name="T108" fmla="*/ 221 w 235"/>
                <a:gd name="T109" fmla="*/ 268 h 269"/>
                <a:gd name="T110" fmla="*/ 231 w 235"/>
                <a:gd name="T111" fmla="*/ 268 h 269"/>
                <a:gd name="T112" fmla="*/ 233 w 235"/>
                <a:gd name="T113" fmla="*/ 186 h 269"/>
                <a:gd name="T114" fmla="*/ 235 w 235"/>
                <a:gd name="T115" fmla="*/ 103 h 269"/>
                <a:gd name="T116" fmla="*/ 231 w 235"/>
                <a:gd name="T117" fmla="*/ 1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5" h="269">
                  <a:moveTo>
                    <a:pt x="222" y="0"/>
                  </a:moveTo>
                  <a:lnTo>
                    <a:pt x="220" y="3"/>
                  </a:lnTo>
                  <a:lnTo>
                    <a:pt x="227" y="13"/>
                  </a:lnTo>
                  <a:lnTo>
                    <a:pt x="230" y="34"/>
                  </a:lnTo>
                  <a:lnTo>
                    <a:pt x="231" y="64"/>
                  </a:lnTo>
                  <a:lnTo>
                    <a:pt x="230" y="103"/>
                  </a:lnTo>
                  <a:lnTo>
                    <a:pt x="230" y="105"/>
                  </a:lnTo>
                  <a:lnTo>
                    <a:pt x="229" y="134"/>
                  </a:lnTo>
                  <a:lnTo>
                    <a:pt x="228" y="184"/>
                  </a:lnTo>
                  <a:lnTo>
                    <a:pt x="227" y="236"/>
                  </a:lnTo>
                  <a:lnTo>
                    <a:pt x="226" y="265"/>
                  </a:lnTo>
                  <a:lnTo>
                    <a:pt x="223" y="265"/>
                  </a:lnTo>
                  <a:lnTo>
                    <a:pt x="220" y="265"/>
                  </a:lnTo>
                  <a:lnTo>
                    <a:pt x="217" y="265"/>
                  </a:lnTo>
                  <a:lnTo>
                    <a:pt x="215" y="265"/>
                  </a:lnTo>
                  <a:lnTo>
                    <a:pt x="212" y="266"/>
                  </a:lnTo>
                  <a:lnTo>
                    <a:pt x="210" y="266"/>
                  </a:lnTo>
                  <a:lnTo>
                    <a:pt x="207" y="266"/>
                  </a:lnTo>
                  <a:lnTo>
                    <a:pt x="204" y="266"/>
                  </a:lnTo>
                  <a:lnTo>
                    <a:pt x="203" y="253"/>
                  </a:lnTo>
                  <a:lnTo>
                    <a:pt x="201" y="230"/>
                  </a:lnTo>
                  <a:lnTo>
                    <a:pt x="199" y="200"/>
                  </a:lnTo>
                  <a:lnTo>
                    <a:pt x="197" y="167"/>
                  </a:lnTo>
                  <a:lnTo>
                    <a:pt x="195" y="134"/>
                  </a:lnTo>
                  <a:lnTo>
                    <a:pt x="195" y="105"/>
                  </a:lnTo>
                  <a:lnTo>
                    <a:pt x="195" y="83"/>
                  </a:lnTo>
                  <a:lnTo>
                    <a:pt x="197" y="72"/>
                  </a:lnTo>
                  <a:lnTo>
                    <a:pt x="197" y="71"/>
                  </a:lnTo>
                  <a:lnTo>
                    <a:pt x="197" y="69"/>
                  </a:lnTo>
                  <a:lnTo>
                    <a:pt x="196" y="67"/>
                  </a:lnTo>
                  <a:lnTo>
                    <a:pt x="193" y="65"/>
                  </a:lnTo>
                  <a:lnTo>
                    <a:pt x="189" y="64"/>
                  </a:lnTo>
                  <a:lnTo>
                    <a:pt x="183" y="63"/>
                  </a:lnTo>
                  <a:lnTo>
                    <a:pt x="176" y="62"/>
                  </a:lnTo>
                  <a:lnTo>
                    <a:pt x="168" y="61"/>
                  </a:lnTo>
                  <a:lnTo>
                    <a:pt x="159" y="60"/>
                  </a:lnTo>
                  <a:lnTo>
                    <a:pt x="149" y="60"/>
                  </a:lnTo>
                  <a:lnTo>
                    <a:pt x="139" y="60"/>
                  </a:lnTo>
                  <a:lnTo>
                    <a:pt x="128" y="60"/>
                  </a:lnTo>
                  <a:lnTo>
                    <a:pt x="118" y="61"/>
                  </a:lnTo>
                  <a:lnTo>
                    <a:pt x="107" y="61"/>
                  </a:lnTo>
                  <a:lnTo>
                    <a:pt x="97" y="62"/>
                  </a:lnTo>
                  <a:lnTo>
                    <a:pt x="88" y="63"/>
                  </a:lnTo>
                  <a:lnTo>
                    <a:pt x="80" y="65"/>
                  </a:lnTo>
                  <a:lnTo>
                    <a:pt x="73" y="66"/>
                  </a:lnTo>
                  <a:lnTo>
                    <a:pt x="67" y="68"/>
                  </a:lnTo>
                  <a:lnTo>
                    <a:pt x="63" y="70"/>
                  </a:lnTo>
                  <a:lnTo>
                    <a:pt x="58" y="74"/>
                  </a:lnTo>
                  <a:lnTo>
                    <a:pt x="56" y="78"/>
                  </a:lnTo>
                  <a:lnTo>
                    <a:pt x="55" y="82"/>
                  </a:lnTo>
                  <a:lnTo>
                    <a:pt x="55" y="86"/>
                  </a:lnTo>
                  <a:lnTo>
                    <a:pt x="55" y="88"/>
                  </a:lnTo>
                  <a:lnTo>
                    <a:pt x="55" y="90"/>
                  </a:lnTo>
                  <a:lnTo>
                    <a:pt x="55" y="92"/>
                  </a:lnTo>
                  <a:lnTo>
                    <a:pt x="54" y="94"/>
                  </a:lnTo>
                  <a:lnTo>
                    <a:pt x="52" y="123"/>
                  </a:lnTo>
                  <a:lnTo>
                    <a:pt x="50" y="175"/>
                  </a:lnTo>
                  <a:lnTo>
                    <a:pt x="49" y="229"/>
                  </a:lnTo>
                  <a:lnTo>
                    <a:pt x="50" y="265"/>
                  </a:lnTo>
                  <a:lnTo>
                    <a:pt x="46" y="265"/>
                  </a:lnTo>
                  <a:lnTo>
                    <a:pt x="42" y="266"/>
                  </a:lnTo>
                  <a:lnTo>
                    <a:pt x="39" y="266"/>
                  </a:lnTo>
                  <a:lnTo>
                    <a:pt x="37" y="266"/>
                  </a:lnTo>
                  <a:lnTo>
                    <a:pt x="35" y="266"/>
                  </a:lnTo>
                  <a:lnTo>
                    <a:pt x="33" y="266"/>
                  </a:lnTo>
                  <a:lnTo>
                    <a:pt x="32" y="265"/>
                  </a:lnTo>
                  <a:lnTo>
                    <a:pt x="32" y="265"/>
                  </a:lnTo>
                  <a:lnTo>
                    <a:pt x="31" y="255"/>
                  </a:lnTo>
                  <a:lnTo>
                    <a:pt x="29" y="233"/>
                  </a:lnTo>
                  <a:lnTo>
                    <a:pt x="27" y="204"/>
                  </a:lnTo>
                  <a:lnTo>
                    <a:pt x="25" y="171"/>
                  </a:lnTo>
                  <a:lnTo>
                    <a:pt x="22" y="137"/>
                  </a:lnTo>
                  <a:lnTo>
                    <a:pt x="19" y="106"/>
                  </a:lnTo>
                  <a:lnTo>
                    <a:pt x="17" y="83"/>
                  </a:lnTo>
                  <a:lnTo>
                    <a:pt x="16" y="70"/>
                  </a:lnTo>
                  <a:lnTo>
                    <a:pt x="15" y="63"/>
                  </a:lnTo>
                  <a:lnTo>
                    <a:pt x="13" y="57"/>
                  </a:lnTo>
                  <a:lnTo>
                    <a:pt x="12" y="52"/>
                  </a:lnTo>
                  <a:lnTo>
                    <a:pt x="10" y="46"/>
                  </a:lnTo>
                  <a:lnTo>
                    <a:pt x="8" y="39"/>
                  </a:lnTo>
                  <a:lnTo>
                    <a:pt x="6" y="31"/>
                  </a:lnTo>
                  <a:lnTo>
                    <a:pt x="5" y="22"/>
                  </a:lnTo>
                  <a:lnTo>
                    <a:pt x="5" y="13"/>
                  </a:lnTo>
                  <a:lnTo>
                    <a:pt x="0" y="13"/>
                  </a:lnTo>
                  <a:lnTo>
                    <a:pt x="0" y="23"/>
                  </a:lnTo>
                  <a:lnTo>
                    <a:pt x="1" y="31"/>
                  </a:lnTo>
                  <a:lnTo>
                    <a:pt x="3" y="39"/>
                  </a:lnTo>
                  <a:lnTo>
                    <a:pt x="5" y="47"/>
                  </a:lnTo>
                  <a:lnTo>
                    <a:pt x="7" y="52"/>
                  </a:lnTo>
                  <a:lnTo>
                    <a:pt x="8" y="58"/>
                  </a:lnTo>
                  <a:lnTo>
                    <a:pt x="10" y="63"/>
                  </a:lnTo>
                  <a:lnTo>
                    <a:pt x="11" y="70"/>
                  </a:lnTo>
                  <a:lnTo>
                    <a:pt x="12" y="84"/>
                  </a:lnTo>
                  <a:lnTo>
                    <a:pt x="15" y="109"/>
                  </a:lnTo>
                  <a:lnTo>
                    <a:pt x="17" y="140"/>
                  </a:lnTo>
                  <a:lnTo>
                    <a:pt x="20" y="175"/>
                  </a:lnTo>
                  <a:lnTo>
                    <a:pt x="23" y="208"/>
                  </a:lnTo>
                  <a:lnTo>
                    <a:pt x="25" y="238"/>
                  </a:lnTo>
                  <a:lnTo>
                    <a:pt x="27" y="258"/>
                  </a:lnTo>
                  <a:lnTo>
                    <a:pt x="27" y="266"/>
                  </a:lnTo>
                  <a:lnTo>
                    <a:pt x="27" y="266"/>
                  </a:lnTo>
                  <a:lnTo>
                    <a:pt x="27" y="267"/>
                  </a:lnTo>
                  <a:lnTo>
                    <a:pt x="28" y="267"/>
                  </a:lnTo>
                  <a:lnTo>
                    <a:pt x="28" y="268"/>
                  </a:lnTo>
                  <a:lnTo>
                    <a:pt x="29" y="268"/>
                  </a:lnTo>
                  <a:lnTo>
                    <a:pt x="30" y="268"/>
                  </a:lnTo>
                  <a:lnTo>
                    <a:pt x="31" y="269"/>
                  </a:lnTo>
                  <a:lnTo>
                    <a:pt x="33" y="269"/>
                  </a:lnTo>
                  <a:lnTo>
                    <a:pt x="36" y="269"/>
                  </a:lnTo>
                  <a:lnTo>
                    <a:pt x="40" y="269"/>
                  </a:lnTo>
                  <a:lnTo>
                    <a:pt x="46" y="269"/>
                  </a:lnTo>
                  <a:lnTo>
                    <a:pt x="53" y="268"/>
                  </a:lnTo>
                  <a:lnTo>
                    <a:pt x="56" y="268"/>
                  </a:lnTo>
                  <a:lnTo>
                    <a:pt x="55" y="266"/>
                  </a:lnTo>
                  <a:lnTo>
                    <a:pt x="54" y="232"/>
                  </a:lnTo>
                  <a:lnTo>
                    <a:pt x="55" y="177"/>
                  </a:lnTo>
                  <a:lnTo>
                    <a:pt x="56" y="124"/>
                  </a:lnTo>
                  <a:lnTo>
                    <a:pt x="59" y="94"/>
                  </a:lnTo>
                  <a:lnTo>
                    <a:pt x="59" y="92"/>
                  </a:lnTo>
                  <a:lnTo>
                    <a:pt x="59" y="90"/>
                  </a:lnTo>
                  <a:lnTo>
                    <a:pt x="59" y="88"/>
                  </a:lnTo>
                  <a:lnTo>
                    <a:pt x="60" y="86"/>
                  </a:lnTo>
                  <a:lnTo>
                    <a:pt x="60" y="82"/>
                  </a:lnTo>
                  <a:lnTo>
                    <a:pt x="61" y="79"/>
                  </a:lnTo>
                  <a:lnTo>
                    <a:pt x="62" y="75"/>
                  </a:lnTo>
                  <a:lnTo>
                    <a:pt x="66" y="73"/>
                  </a:lnTo>
                  <a:lnTo>
                    <a:pt x="70" y="71"/>
                  </a:lnTo>
                  <a:lnTo>
                    <a:pt x="75" y="69"/>
                  </a:lnTo>
                  <a:lnTo>
                    <a:pt x="82" y="68"/>
                  </a:lnTo>
                  <a:lnTo>
                    <a:pt x="90" y="66"/>
                  </a:lnTo>
                  <a:lnTo>
                    <a:pt x="99" y="65"/>
                  </a:lnTo>
                  <a:lnTo>
                    <a:pt x="108" y="64"/>
                  </a:lnTo>
                  <a:lnTo>
                    <a:pt x="118" y="64"/>
                  </a:lnTo>
                  <a:lnTo>
                    <a:pt x="128" y="63"/>
                  </a:lnTo>
                  <a:lnTo>
                    <a:pt x="139" y="63"/>
                  </a:lnTo>
                  <a:lnTo>
                    <a:pt x="148" y="63"/>
                  </a:lnTo>
                  <a:lnTo>
                    <a:pt x="158" y="63"/>
                  </a:lnTo>
                  <a:lnTo>
                    <a:pt x="167" y="64"/>
                  </a:lnTo>
                  <a:lnTo>
                    <a:pt x="175" y="65"/>
                  </a:lnTo>
                  <a:lnTo>
                    <a:pt x="181" y="66"/>
                  </a:lnTo>
                  <a:lnTo>
                    <a:pt x="187" y="67"/>
                  </a:lnTo>
                  <a:lnTo>
                    <a:pt x="191" y="68"/>
                  </a:lnTo>
                  <a:lnTo>
                    <a:pt x="192" y="69"/>
                  </a:lnTo>
                  <a:lnTo>
                    <a:pt x="193" y="70"/>
                  </a:lnTo>
                  <a:lnTo>
                    <a:pt x="193" y="70"/>
                  </a:lnTo>
                  <a:lnTo>
                    <a:pt x="192" y="71"/>
                  </a:lnTo>
                  <a:lnTo>
                    <a:pt x="190" y="80"/>
                  </a:lnTo>
                  <a:lnTo>
                    <a:pt x="190" y="101"/>
                  </a:lnTo>
                  <a:lnTo>
                    <a:pt x="190" y="132"/>
                  </a:lnTo>
                  <a:lnTo>
                    <a:pt x="193" y="174"/>
                  </a:lnTo>
                  <a:lnTo>
                    <a:pt x="194" y="198"/>
                  </a:lnTo>
                  <a:lnTo>
                    <a:pt x="196" y="229"/>
                  </a:lnTo>
                  <a:lnTo>
                    <a:pt x="199" y="256"/>
                  </a:lnTo>
                  <a:lnTo>
                    <a:pt x="200" y="268"/>
                  </a:lnTo>
                  <a:lnTo>
                    <a:pt x="201" y="269"/>
                  </a:lnTo>
                  <a:lnTo>
                    <a:pt x="201" y="269"/>
                  </a:lnTo>
                  <a:lnTo>
                    <a:pt x="202" y="269"/>
                  </a:lnTo>
                  <a:lnTo>
                    <a:pt x="202" y="269"/>
                  </a:lnTo>
                  <a:lnTo>
                    <a:pt x="202" y="269"/>
                  </a:lnTo>
                  <a:lnTo>
                    <a:pt x="206" y="269"/>
                  </a:lnTo>
                  <a:lnTo>
                    <a:pt x="210" y="269"/>
                  </a:lnTo>
                  <a:lnTo>
                    <a:pt x="213" y="269"/>
                  </a:lnTo>
                  <a:lnTo>
                    <a:pt x="215" y="269"/>
                  </a:lnTo>
                  <a:lnTo>
                    <a:pt x="218" y="269"/>
                  </a:lnTo>
                  <a:lnTo>
                    <a:pt x="221" y="268"/>
                  </a:lnTo>
                  <a:lnTo>
                    <a:pt x="224" y="268"/>
                  </a:lnTo>
                  <a:lnTo>
                    <a:pt x="229" y="268"/>
                  </a:lnTo>
                  <a:lnTo>
                    <a:pt x="231" y="268"/>
                  </a:lnTo>
                  <a:lnTo>
                    <a:pt x="231" y="267"/>
                  </a:lnTo>
                  <a:lnTo>
                    <a:pt x="232" y="242"/>
                  </a:lnTo>
                  <a:lnTo>
                    <a:pt x="233" y="186"/>
                  </a:lnTo>
                  <a:lnTo>
                    <a:pt x="234" y="131"/>
                  </a:lnTo>
                  <a:lnTo>
                    <a:pt x="235" y="105"/>
                  </a:lnTo>
                  <a:lnTo>
                    <a:pt x="235" y="103"/>
                  </a:lnTo>
                  <a:lnTo>
                    <a:pt x="235" y="62"/>
                  </a:lnTo>
                  <a:lnTo>
                    <a:pt x="235" y="31"/>
                  </a:lnTo>
                  <a:lnTo>
                    <a:pt x="231" y="10"/>
                  </a:lnTo>
                  <a:lnTo>
                    <a:pt x="222" y="0"/>
                  </a:lnTo>
                  <a:close/>
                </a:path>
              </a:pathLst>
            </a:custGeom>
            <a:solidFill>
              <a:srgbClr val="CD7E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51" name="Freeform 82"/>
            <p:cNvSpPr>
              <a:spLocks/>
            </p:cNvSpPr>
            <p:nvPr/>
          </p:nvSpPr>
          <p:spPr bwMode="auto">
            <a:xfrm>
              <a:off x="4766" y="3978"/>
              <a:ext cx="88" cy="70"/>
            </a:xfrm>
            <a:custGeom>
              <a:avLst/>
              <a:gdLst>
                <a:gd name="T0" fmla="*/ 88 w 88"/>
                <a:gd name="T1" fmla="*/ 0 h 70"/>
                <a:gd name="T2" fmla="*/ 85 w 88"/>
                <a:gd name="T3" fmla="*/ 0 h 70"/>
                <a:gd name="T4" fmla="*/ 49 w 88"/>
                <a:gd name="T5" fmla="*/ 0 h 70"/>
                <a:gd name="T6" fmla="*/ 46 w 88"/>
                <a:gd name="T7" fmla="*/ 0 h 70"/>
                <a:gd name="T8" fmla="*/ 46 w 88"/>
                <a:gd name="T9" fmla="*/ 2 h 70"/>
                <a:gd name="T10" fmla="*/ 58 w 88"/>
                <a:gd name="T11" fmla="*/ 37 h 70"/>
                <a:gd name="T12" fmla="*/ 50 w 88"/>
                <a:gd name="T13" fmla="*/ 36 h 70"/>
                <a:gd name="T14" fmla="*/ 43 w 88"/>
                <a:gd name="T15" fmla="*/ 36 h 70"/>
                <a:gd name="T16" fmla="*/ 35 w 88"/>
                <a:gd name="T17" fmla="*/ 37 h 70"/>
                <a:gd name="T18" fmla="*/ 28 w 88"/>
                <a:gd name="T19" fmla="*/ 38 h 70"/>
                <a:gd name="T20" fmla="*/ 21 w 88"/>
                <a:gd name="T21" fmla="*/ 40 h 70"/>
                <a:gd name="T22" fmla="*/ 15 w 88"/>
                <a:gd name="T23" fmla="*/ 42 h 70"/>
                <a:gd name="T24" fmla="*/ 10 w 88"/>
                <a:gd name="T25" fmla="*/ 45 h 70"/>
                <a:gd name="T26" fmla="*/ 6 w 88"/>
                <a:gd name="T27" fmla="*/ 48 h 70"/>
                <a:gd name="T28" fmla="*/ 2 w 88"/>
                <a:gd name="T29" fmla="*/ 52 h 70"/>
                <a:gd name="T30" fmla="*/ 0 w 88"/>
                <a:gd name="T31" fmla="*/ 56 h 70"/>
                <a:gd name="T32" fmla="*/ 0 w 88"/>
                <a:gd name="T33" fmla="*/ 59 h 70"/>
                <a:gd name="T34" fmla="*/ 2 w 88"/>
                <a:gd name="T35" fmla="*/ 63 h 70"/>
                <a:gd name="T36" fmla="*/ 8 w 88"/>
                <a:gd name="T37" fmla="*/ 67 h 70"/>
                <a:gd name="T38" fmla="*/ 14 w 88"/>
                <a:gd name="T39" fmla="*/ 69 h 70"/>
                <a:gd name="T40" fmla="*/ 21 w 88"/>
                <a:gd name="T41" fmla="*/ 70 h 70"/>
                <a:gd name="T42" fmla="*/ 29 w 88"/>
                <a:gd name="T43" fmla="*/ 70 h 70"/>
                <a:gd name="T44" fmla="*/ 36 w 88"/>
                <a:gd name="T45" fmla="*/ 69 h 70"/>
                <a:gd name="T46" fmla="*/ 44 w 88"/>
                <a:gd name="T47" fmla="*/ 67 h 70"/>
                <a:gd name="T48" fmla="*/ 52 w 88"/>
                <a:gd name="T49" fmla="*/ 64 h 70"/>
                <a:gd name="T50" fmla="*/ 59 w 88"/>
                <a:gd name="T51" fmla="*/ 62 h 70"/>
                <a:gd name="T52" fmla="*/ 59 w 88"/>
                <a:gd name="T53" fmla="*/ 63 h 70"/>
                <a:gd name="T54" fmla="*/ 59 w 88"/>
                <a:gd name="T55" fmla="*/ 64 h 70"/>
                <a:gd name="T56" fmla="*/ 60 w 88"/>
                <a:gd name="T57" fmla="*/ 65 h 70"/>
                <a:gd name="T58" fmla="*/ 62 w 88"/>
                <a:gd name="T59" fmla="*/ 66 h 70"/>
                <a:gd name="T60" fmla="*/ 62 w 88"/>
                <a:gd name="T61" fmla="*/ 66 h 70"/>
                <a:gd name="T62" fmla="*/ 63 w 88"/>
                <a:gd name="T63" fmla="*/ 67 h 70"/>
                <a:gd name="T64" fmla="*/ 65 w 88"/>
                <a:gd name="T65" fmla="*/ 67 h 70"/>
                <a:gd name="T66" fmla="*/ 69 w 88"/>
                <a:gd name="T67" fmla="*/ 67 h 70"/>
                <a:gd name="T68" fmla="*/ 72 w 88"/>
                <a:gd name="T69" fmla="*/ 67 h 70"/>
                <a:gd name="T70" fmla="*/ 76 w 88"/>
                <a:gd name="T71" fmla="*/ 67 h 70"/>
                <a:gd name="T72" fmla="*/ 79 w 88"/>
                <a:gd name="T73" fmla="*/ 66 h 70"/>
                <a:gd name="T74" fmla="*/ 82 w 88"/>
                <a:gd name="T75" fmla="*/ 66 h 70"/>
                <a:gd name="T76" fmla="*/ 84 w 88"/>
                <a:gd name="T77" fmla="*/ 66 h 70"/>
                <a:gd name="T78" fmla="*/ 86 w 88"/>
                <a:gd name="T79" fmla="*/ 66 h 70"/>
                <a:gd name="T80" fmla="*/ 87 w 88"/>
                <a:gd name="T81" fmla="*/ 65 h 70"/>
                <a:gd name="T82" fmla="*/ 87 w 88"/>
                <a:gd name="T83" fmla="*/ 62 h 70"/>
                <a:gd name="T84" fmla="*/ 86 w 88"/>
                <a:gd name="T85" fmla="*/ 53 h 70"/>
                <a:gd name="T86" fmla="*/ 82 w 88"/>
                <a:gd name="T87" fmla="*/ 37 h 70"/>
                <a:gd name="T88" fmla="*/ 88 w 88"/>
                <a:gd name="T89" fmla="*/ 2 h 70"/>
                <a:gd name="T90" fmla="*/ 88 w 88"/>
                <a:gd name="T9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8" h="70">
                  <a:moveTo>
                    <a:pt x="88" y="0"/>
                  </a:moveTo>
                  <a:lnTo>
                    <a:pt x="85" y="0"/>
                  </a:lnTo>
                  <a:lnTo>
                    <a:pt x="49" y="0"/>
                  </a:lnTo>
                  <a:lnTo>
                    <a:pt x="46" y="0"/>
                  </a:lnTo>
                  <a:lnTo>
                    <a:pt x="46" y="2"/>
                  </a:lnTo>
                  <a:lnTo>
                    <a:pt x="58" y="37"/>
                  </a:lnTo>
                  <a:lnTo>
                    <a:pt x="50" y="36"/>
                  </a:lnTo>
                  <a:lnTo>
                    <a:pt x="43" y="36"/>
                  </a:lnTo>
                  <a:lnTo>
                    <a:pt x="35" y="37"/>
                  </a:lnTo>
                  <a:lnTo>
                    <a:pt x="28" y="38"/>
                  </a:lnTo>
                  <a:lnTo>
                    <a:pt x="21" y="40"/>
                  </a:lnTo>
                  <a:lnTo>
                    <a:pt x="15" y="42"/>
                  </a:lnTo>
                  <a:lnTo>
                    <a:pt x="10" y="45"/>
                  </a:lnTo>
                  <a:lnTo>
                    <a:pt x="6" y="48"/>
                  </a:lnTo>
                  <a:lnTo>
                    <a:pt x="2" y="52"/>
                  </a:lnTo>
                  <a:lnTo>
                    <a:pt x="0" y="56"/>
                  </a:lnTo>
                  <a:lnTo>
                    <a:pt x="0" y="59"/>
                  </a:lnTo>
                  <a:lnTo>
                    <a:pt x="2" y="63"/>
                  </a:lnTo>
                  <a:lnTo>
                    <a:pt x="8" y="67"/>
                  </a:lnTo>
                  <a:lnTo>
                    <a:pt x="14" y="69"/>
                  </a:lnTo>
                  <a:lnTo>
                    <a:pt x="21" y="70"/>
                  </a:lnTo>
                  <a:lnTo>
                    <a:pt x="29" y="70"/>
                  </a:lnTo>
                  <a:lnTo>
                    <a:pt x="36" y="69"/>
                  </a:lnTo>
                  <a:lnTo>
                    <a:pt x="44" y="67"/>
                  </a:lnTo>
                  <a:lnTo>
                    <a:pt x="52" y="64"/>
                  </a:lnTo>
                  <a:lnTo>
                    <a:pt x="59" y="62"/>
                  </a:lnTo>
                  <a:lnTo>
                    <a:pt x="59" y="63"/>
                  </a:lnTo>
                  <a:lnTo>
                    <a:pt x="59" y="64"/>
                  </a:lnTo>
                  <a:lnTo>
                    <a:pt x="60" y="65"/>
                  </a:lnTo>
                  <a:lnTo>
                    <a:pt x="62" y="66"/>
                  </a:lnTo>
                  <a:lnTo>
                    <a:pt x="62" y="66"/>
                  </a:lnTo>
                  <a:lnTo>
                    <a:pt x="63" y="67"/>
                  </a:lnTo>
                  <a:lnTo>
                    <a:pt x="65" y="67"/>
                  </a:lnTo>
                  <a:lnTo>
                    <a:pt x="69" y="67"/>
                  </a:lnTo>
                  <a:lnTo>
                    <a:pt x="72" y="67"/>
                  </a:lnTo>
                  <a:lnTo>
                    <a:pt x="76" y="67"/>
                  </a:lnTo>
                  <a:lnTo>
                    <a:pt x="79" y="66"/>
                  </a:lnTo>
                  <a:lnTo>
                    <a:pt x="82" y="66"/>
                  </a:lnTo>
                  <a:lnTo>
                    <a:pt x="84" y="66"/>
                  </a:lnTo>
                  <a:lnTo>
                    <a:pt x="86" y="66"/>
                  </a:lnTo>
                  <a:lnTo>
                    <a:pt x="87" y="65"/>
                  </a:lnTo>
                  <a:lnTo>
                    <a:pt x="87" y="62"/>
                  </a:lnTo>
                  <a:lnTo>
                    <a:pt x="86" y="53"/>
                  </a:lnTo>
                  <a:lnTo>
                    <a:pt x="82" y="37"/>
                  </a:lnTo>
                  <a:lnTo>
                    <a:pt x="88" y="2"/>
                  </a:lnTo>
                  <a:lnTo>
                    <a:pt x="8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52" name="Freeform 83"/>
            <p:cNvSpPr>
              <a:spLocks/>
            </p:cNvSpPr>
            <p:nvPr/>
          </p:nvSpPr>
          <p:spPr bwMode="auto">
            <a:xfrm>
              <a:off x="4771" y="3981"/>
              <a:ext cx="78" cy="64"/>
            </a:xfrm>
            <a:custGeom>
              <a:avLst/>
              <a:gdLst>
                <a:gd name="T0" fmla="*/ 59 w 78"/>
                <a:gd name="T1" fmla="*/ 60 h 64"/>
                <a:gd name="T2" fmla="*/ 59 w 78"/>
                <a:gd name="T3" fmla="*/ 60 h 64"/>
                <a:gd name="T4" fmla="*/ 59 w 78"/>
                <a:gd name="T5" fmla="*/ 60 h 64"/>
                <a:gd name="T6" fmla="*/ 59 w 78"/>
                <a:gd name="T7" fmla="*/ 59 h 64"/>
                <a:gd name="T8" fmla="*/ 59 w 78"/>
                <a:gd name="T9" fmla="*/ 59 h 64"/>
                <a:gd name="T10" fmla="*/ 59 w 78"/>
                <a:gd name="T11" fmla="*/ 58 h 64"/>
                <a:gd name="T12" fmla="*/ 59 w 78"/>
                <a:gd name="T13" fmla="*/ 57 h 64"/>
                <a:gd name="T14" fmla="*/ 59 w 78"/>
                <a:gd name="T15" fmla="*/ 56 h 64"/>
                <a:gd name="T16" fmla="*/ 58 w 78"/>
                <a:gd name="T17" fmla="*/ 55 h 64"/>
                <a:gd name="T18" fmla="*/ 57 w 78"/>
                <a:gd name="T19" fmla="*/ 54 h 64"/>
                <a:gd name="T20" fmla="*/ 55 w 78"/>
                <a:gd name="T21" fmla="*/ 54 h 64"/>
                <a:gd name="T22" fmla="*/ 45 w 78"/>
                <a:gd name="T23" fmla="*/ 58 h 64"/>
                <a:gd name="T24" fmla="*/ 36 w 78"/>
                <a:gd name="T25" fmla="*/ 61 h 64"/>
                <a:gd name="T26" fmla="*/ 28 w 78"/>
                <a:gd name="T27" fmla="*/ 63 h 64"/>
                <a:gd name="T28" fmla="*/ 21 w 78"/>
                <a:gd name="T29" fmla="*/ 64 h 64"/>
                <a:gd name="T30" fmla="*/ 15 w 78"/>
                <a:gd name="T31" fmla="*/ 64 h 64"/>
                <a:gd name="T32" fmla="*/ 10 w 78"/>
                <a:gd name="T33" fmla="*/ 63 h 64"/>
                <a:gd name="T34" fmla="*/ 5 w 78"/>
                <a:gd name="T35" fmla="*/ 61 h 64"/>
                <a:gd name="T36" fmla="*/ 1 w 78"/>
                <a:gd name="T37" fmla="*/ 58 h 64"/>
                <a:gd name="T38" fmla="*/ 0 w 78"/>
                <a:gd name="T39" fmla="*/ 55 h 64"/>
                <a:gd name="T40" fmla="*/ 1 w 78"/>
                <a:gd name="T41" fmla="*/ 52 h 64"/>
                <a:gd name="T42" fmla="*/ 2 w 78"/>
                <a:gd name="T43" fmla="*/ 49 h 64"/>
                <a:gd name="T44" fmla="*/ 4 w 78"/>
                <a:gd name="T45" fmla="*/ 47 h 64"/>
                <a:gd name="T46" fmla="*/ 8 w 78"/>
                <a:gd name="T47" fmla="*/ 45 h 64"/>
                <a:gd name="T48" fmla="*/ 13 w 78"/>
                <a:gd name="T49" fmla="*/ 42 h 64"/>
                <a:gd name="T50" fmla="*/ 19 w 78"/>
                <a:gd name="T51" fmla="*/ 40 h 64"/>
                <a:gd name="T52" fmla="*/ 25 w 78"/>
                <a:gd name="T53" fmla="*/ 38 h 64"/>
                <a:gd name="T54" fmla="*/ 32 w 78"/>
                <a:gd name="T55" fmla="*/ 37 h 64"/>
                <a:gd name="T56" fmla="*/ 40 w 78"/>
                <a:gd name="T57" fmla="*/ 36 h 64"/>
                <a:gd name="T58" fmla="*/ 47 w 78"/>
                <a:gd name="T59" fmla="*/ 37 h 64"/>
                <a:gd name="T60" fmla="*/ 55 w 78"/>
                <a:gd name="T61" fmla="*/ 38 h 64"/>
                <a:gd name="T62" fmla="*/ 59 w 78"/>
                <a:gd name="T63" fmla="*/ 39 h 64"/>
                <a:gd name="T64" fmla="*/ 58 w 78"/>
                <a:gd name="T65" fmla="*/ 36 h 64"/>
                <a:gd name="T66" fmla="*/ 47 w 78"/>
                <a:gd name="T67" fmla="*/ 0 h 64"/>
                <a:gd name="T68" fmla="*/ 78 w 78"/>
                <a:gd name="T69" fmla="*/ 0 h 64"/>
                <a:gd name="T70" fmla="*/ 72 w 78"/>
                <a:gd name="T71" fmla="*/ 34 h 64"/>
                <a:gd name="T72" fmla="*/ 72 w 78"/>
                <a:gd name="T73" fmla="*/ 35 h 64"/>
                <a:gd name="T74" fmla="*/ 72 w 78"/>
                <a:gd name="T75" fmla="*/ 35 h 64"/>
                <a:gd name="T76" fmla="*/ 74 w 78"/>
                <a:gd name="T77" fmla="*/ 42 h 64"/>
                <a:gd name="T78" fmla="*/ 76 w 78"/>
                <a:gd name="T79" fmla="*/ 49 h 64"/>
                <a:gd name="T80" fmla="*/ 77 w 78"/>
                <a:gd name="T81" fmla="*/ 56 h 64"/>
                <a:gd name="T82" fmla="*/ 78 w 78"/>
                <a:gd name="T83" fmla="*/ 60 h 64"/>
                <a:gd name="T84" fmla="*/ 76 w 78"/>
                <a:gd name="T85" fmla="*/ 60 h 64"/>
                <a:gd name="T86" fmla="*/ 74 w 78"/>
                <a:gd name="T87" fmla="*/ 60 h 64"/>
                <a:gd name="T88" fmla="*/ 72 w 78"/>
                <a:gd name="T89" fmla="*/ 60 h 64"/>
                <a:gd name="T90" fmla="*/ 69 w 78"/>
                <a:gd name="T91" fmla="*/ 60 h 64"/>
                <a:gd name="T92" fmla="*/ 66 w 78"/>
                <a:gd name="T93" fmla="*/ 60 h 64"/>
                <a:gd name="T94" fmla="*/ 64 w 78"/>
                <a:gd name="T95" fmla="*/ 60 h 64"/>
                <a:gd name="T96" fmla="*/ 61 w 78"/>
                <a:gd name="T97" fmla="*/ 60 h 64"/>
                <a:gd name="T98" fmla="*/ 59 w 78"/>
                <a:gd name="T99" fmla="*/ 6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 h="64">
                  <a:moveTo>
                    <a:pt x="59" y="60"/>
                  </a:moveTo>
                  <a:lnTo>
                    <a:pt x="59" y="60"/>
                  </a:lnTo>
                  <a:lnTo>
                    <a:pt x="59" y="60"/>
                  </a:lnTo>
                  <a:lnTo>
                    <a:pt x="59" y="59"/>
                  </a:lnTo>
                  <a:lnTo>
                    <a:pt x="59" y="59"/>
                  </a:lnTo>
                  <a:lnTo>
                    <a:pt x="59" y="58"/>
                  </a:lnTo>
                  <a:lnTo>
                    <a:pt x="59" y="57"/>
                  </a:lnTo>
                  <a:lnTo>
                    <a:pt x="59" y="56"/>
                  </a:lnTo>
                  <a:lnTo>
                    <a:pt x="58" y="55"/>
                  </a:lnTo>
                  <a:lnTo>
                    <a:pt x="57" y="54"/>
                  </a:lnTo>
                  <a:lnTo>
                    <a:pt x="55" y="54"/>
                  </a:lnTo>
                  <a:lnTo>
                    <a:pt x="45" y="58"/>
                  </a:lnTo>
                  <a:lnTo>
                    <a:pt x="36" y="61"/>
                  </a:lnTo>
                  <a:lnTo>
                    <a:pt x="28" y="63"/>
                  </a:lnTo>
                  <a:lnTo>
                    <a:pt x="21" y="64"/>
                  </a:lnTo>
                  <a:lnTo>
                    <a:pt x="15" y="64"/>
                  </a:lnTo>
                  <a:lnTo>
                    <a:pt x="10" y="63"/>
                  </a:lnTo>
                  <a:lnTo>
                    <a:pt x="5" y="61"/>
                  </a:lnTo>
                  <a:lnTo>
                    <a:pt x="1" y="58"/>
                  </a:lnTo>
                  <a:lnTo>
                    <a:pt x="0" y="55"/>
                  </a:lnTo>
                  <a:lnTo>
                    <a:pt x="1" y="52"/>
                  </a:lnTo>
                  <a:lnTo>
                    <a:pt x="2" y="49"/>
                  </a:lnTo>
                  <a:lnTo>
                    <a:pt x="4" y="47"/>
                  </a:lnTo>
                  <a:lnTo>
                    <a:pt x="8" y="45"/>
                  </a:lnTo>
                  <a:lnTo>
                    <a:pt x="13" y="42"/>
                  </a:lnTo>
                  <a:lnTo>
                    <a:pt x="19" y="40"/>
                  </a:lnTo>
                  <a:lnTo>
                    <a:pt x="25" y="38"/>
                  </a:lnTo>
                  <a:lnTo>
                    <a:pt x="32" y="37"/>
                  </a:lnTo>
                  <a:lnTo>
                    <a:pt x="40" y="36"/>
                  </a:lnTo>
                  <a:lnTo>
                    <a:pt x="47" y="37"/>
                  </a:lnTo>
                  <a:lnTo>
                    <a:pt x="55" y="38"/>
                  </a:lnTo>
                  <a:lnTo>
                    <a:pt x="59" y="39"/>
                  </a:lnTo>
                  <a:lnTo>
                    <a:pt x="58" y="36"/>
                  </a:lnTo>
                  <a:lnTo>
                    <a:pt x="47" y="0"/>
                  </a:lnTo>
                  <a:lnTo>
                    <a:pt x="78" y="0"/>
                  </a:lnTo>
                  <a:lnTo>
                    <a:pt x="72" y="34"/>
                  </a:lnTo>
                  <a:lnTo>
                    <a:pt x="72" y="35"/>
                  </a:lnTo>
                  <a:lnTo>
                    <a:pt x="72" y="35"/>
                  </a:lnTo>
                  <a:lnTo>
                    <a:pt x="74" y="42"/>
                  </a:lnTo>
                  <a:lnTo>
                    <a:pt x="76" y="49"/>
                  </a:lnTo>
                  <a:lnTo>
                    <a:pt x="77" y="56"/>
                  </a:lnTo>
                  <a:lnTo>
                    <a:pt x="78" y="60"/>
                  </a:lnTo>
                  <a:lnTo>
                    <a:pt x="76" y="60"/>
                  </a:lnTo>
                  <a:lnTo>
                    <a:pt x="74" y="60"/>
                  </a:lnTo>
                  <a:lnTo>
                    <a:pt x="72" y="60"/>
                  </a:lnTo>
                  <a:lnTo>
                    <a:pt x="69" y="60"/>
                  </a:lnTo>
                  <a:lnTo>
                    <a:pt x="66" y="60"/>
                  </a:lnTo>
                  <a:lnTo>
                    <a:pt x="64" y="60"/>
                  </a:lnTo>
                  <a:lnTo>
                    <a:pt x="61" y="60"/>
                  </a:lnTo>
                  <a:lnTo>
                    <a:pt x="59" y="60"/>
                  </a:lnTo>
                  <a:close/>
                </a:path>
              </a:pathLst>
            </a:custGeom>
            <a:solidFill>
              <a:srgbClr val="E89E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53" name="Freeform 84"/>
            <p:cNvSpPr>
              <a:spLocks/>
            </p:cNvSpPr>
            <p:nvPr/>
          </p:nvSpPr>
          <p:spPr bwMode="auto">
            <a:xfrm>
              <a:off x="4896" y="3253"/>
              <a:ext cx="34" cy="21"/>
            </a:xfrm>
            <a:custGeom>
              <a:avLst/>
              <a:gdLst>
                <a:gd name="T0" fmla="*/ 34 w 34"/>
                <a:gd name="T1" fmla="*/ 10 h 21"/>
                <a:gd name="T2" fmla="*/ 29 w 34"/>
                <a:gd name="T3" fmla="*/ 10 h 21"/>
                <a:gd name="T4" fmla="*/ 29 w 34"/>
                <a:gd name="T5" fmla="*/ 12 h 21"/>
                <a:gd name="T6" fmla="*/ 29 w 34"/>
                <a:gd name="T7" fmla="*/ 13 h 21"/>
                <a:gd name="T8" fmla="*/ 28 w 34"/>
                <a:gd name="T9" fmla="*/ 14 h 21"/>
                <a:gd name="T10" fmla="*/ 27 w 34"/>
                <a:gd name="T11" fmla="*/ 15 h 21"/>
                <a:gd name="T12" fmla="*/ 25 w 34"/>
                <a:gd name="T13" fmla="*/ 16 h 21"/>
                <a:gd name="T14" fmla="*/ 23 w 34"/>
                <a:gd name="T15" fmla="*/ 17 h 21"/>
                <a:gd name="T16" fmla="*/ 20 w 34"/>
                <a:gd name="T17" fmla="*/ 18 h 21"/>
                <a:gd name="T18" fmla="*/ 18 w 34"/>
                <a:gd name="T19" fmla="*/ 18 h 21"/>
                <a:gd name="T20" fmla="*/ 13 w 34"/>
                <a:gd name="T21" fmla="*/ 17 h 21"/>
                <a:gd name="T22" fmla="*/ 9 w 34"/>
                <a:gd name="T23" fmla="*/ 16 h 21"/>
                <a:gd name="T24" fmla="*/ 6 w 34"/>
                <a:gd name="T25" fmla="*/ 14 h 21"/>
                <a:gd name="T26" fmla="*/ 5 w 34"/>
                <a:gd name="T27" fmla="*/ 10 h 21"/>
                <a:gd name="T28" fmla="*/ 5 w 34"/>
                <a:gd name="T29" fmla="*/ 9 h 21"/>
                <a:gd name="T30" fmla="*/ 6 w 34"/>
                <a:gd name="T31" fmla="*/ 8 h 21"/>
                <a:gd name="T32" fmla="*/ 7 w 34"/>
                <a:gd name="T33" fmla="*/ 6 h 21"/>
                <a:gd name="T34" fmla="*/ 8 w 34"/>
                <a:gd name="T35" fmla="*/ 5 h 21"/>
                <a:gd name="T36" fmla="*/ 10 w 34"/>
                <a:gd name="T37" fmla="*/ 4 h 21"/>
                <a:gd name="T38" fmla="*/ 12 w 34"/>
                <a:gd name="T39" fmla="*/ 4 h 21"/>
                <a:gd name="T40" fmla="*/ 15 w 34"/>
                <a:gd name="T41" fmla="*/ 3 h 21"/>
                <a:gd name="T42" fmla="*/ 17 w 34"/>
                <a:gd name="T43" fmla="*/ 3 h 21"/>
                <a:gd name="T44" fmla="*/ 21 w 34"/>
                <a:gd name="T45" fmla="*/ 4 h 21"/>
                <a:gd name="T46" fmla="*/ 25 w 34"/>
                <a:gd name="T47" fmla="*/ 5 h 21"/>
                <a:gd name="T48" fmla="*/ 28 w 34"/>
                <a:gd name="T49" fmla="*/ 7 h 21"/>
                <a:gd name="T50" fmla="*/ 29 w 34"/>
                <a:gd name="T51" fmla="*/ 9 h 21"/>
                <a:gd name="T52" fmla="*/ 34 w 34"/>
                <a:gd name="T53" fmla="*/ 9 h 21"/>
                <a:gd name="T54" fmla="*/ 34 w 34"/>
                <a:gd name="T55" fmla="*/ 7 h 21"/>
                <a:gd name="T56" fmla="*/ 33 w 34"/>
                <a:gd name="T57" fmla="*/ 5 h 21"/>
                <a:gd name="T58" fmla="*/ 31 w 34"/>
                <a:gd name="T59" fmla="*/ 4 h 21"/>
                <a:gd name="T60" fmla="*/ 29 w 34"/>
                <a:gd name="T61" fmla="*/ 3 h 21"/>
                <a:gd name="T62" fmla="*/ 27 w 34"/>
                <a:gd name="T63" fmla="*/ 2 h 21"/>
                <a:gd name="T64" fmla="*/ 24 w 34"/>
                <a:gd name="T65" fmla="*/ 1 h 21"/>
                <a:gd name="T66" fmla="*/ 21 w 34"/>
                <a:gd name="T67" fmla="*/ 0 h 21"/>
                <a:gd name="T68" fmla="*/ 17 w 34"/>
                <a:gd name="T69" fmla="*/ 0 h 21"/>
                <a:gd name="T70" fmla="*/ 14 w 34"/>
                <a:gd name="T71" fmla="*/ 0 h 21"/>
                <a:gd name="T72" fmla="*/ 11 w 34"/>
                <a:gd name="T73" fmla="*/ 1 h 21"/>
                <a:gd name="T74" fmla="*/ 8 w 34"/>
                <a:gd name="T75" fmla="*/ 2 h 21"/>
                <a:gd name="T76" fmla="*/ 5 w 34"/>
                <a:gd name="T77" fmla="*/ 3 h 21"/>
                <a:gd name="T78" fmla="*/ 3 w 34"/>
                <a:gd name="T79" fmla="*/ 5 h 21"/>
                <a:gd name="T80" fmla="*/ 1 w 34"/>
                <a:gd name="T81" fmla="*/ 6 h 21"/>
                <a:gd name="T82" fmla="*/ 1 w 34"/>
                <a:gd name="T83" fmla="*/ 8 h 21"/>
                <a:gd name="T84" fmla="*/ 0 w 34"/>
                <a:gd name="T85" fmla="*/ 10 h 21"/>
                <a:gd name="T86" fmla="*/ 1 w 34"/>
                <a:gd name="T87" fmla="*/ 13 h 21"/>
                <a:gd name="T88" fmla="*/ 2 w 34"/>
                <a:gd name="T89" fmla="*/ 15 h 21"/>
                <a:gd name="T90" fmla="*/ 3 w 34"/>
                <a:gd name="T91" fmla="*/ 16 h 21"/>
                <a:gd name="T92" fmla="*/ 5 w 34"/>
                <a:gd name="T93" fmla="*/ 18 h 21"/>
                <a:gd name="T94" fmla="*/ 8 w 34"/>
                <a:gd name="T95" fmla="*/ 19 h 21"/>
                <a:gd name="T96" fmla="*/ 11 w 34"/>
                <a:gd name="T97" fmla="*/ 20 h 21"/>
                <a:gd name="T98" fmla="*/ 14 w 34"/>
                <a:gd name="T99" fmla="*/ 21 h 21"/>
                <a:gd name="T100" fmla="*/ 17 w 34"/>
                <a:gd name="T101" fmla="*/ 21 h 21"/>
                <a:gd name="T102" fmla="*/ 21 w 34"/>
                <a:gd name="T103" fmla="*/ 21 h 21"/>
                <a:gd name="T104" fmla="*/ 25 w 34"/>
                <a:gd name="T105" fmla="*/ 20 h 21"/>
                <a:gd name="T106" fmla="*/ 28 w 34"/>
                <a:gd name="T107" fmla="*/ 19 h 21"/>
                <a:gd name="T108" fmla="*/ 31 w 34"/>
                <a:gd name="T109" fmla="*/ 17 h 21"/>
                <a:gd name="T110" fmla="*/ 33 w 34"/>
                <a:gd name="T111" fmla="*/ 16 h 21"/>
                <a:gd name="T112" fmla="*/ 34 w 34"/>
                <a:gd name="T113" fmla="*/ 14 h 21"/>
                <a:gd name="T114" fmla="*/ 34 w 34"/>
                <a:gd name="T115" fmla="*/ 12 h 21"/>
                <a:gd name="T116" fmla="*/ 34 w 34"/>
                <a:gd name="T117"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 h="21">
                  <a:moveTo>
                    <a:pt x="34" y="10"/>
                  </a:moveTo>
                  <a:lnTo>
                    <a:pt x="29" y="10"/>
                  </a:lnTo>
                  <a:lnTo>
                    <a:pt x="29" y="12"/>
                  </a:lnTo>
                  <a:lnTo>
                    <a:pt x="29" y="13"/>
                  </a:lnTo>
                  <a:lnTo>
                    <a:pt x="28" y="14"/>
                  </a:lnTo>
                  <a:lnTo>
                    <a:pt x="27" y="15"/>
                  </a:lnTo>
                  <a:lnTo>
                    <a:pt x="25" y="16"/>
                  </a:lnTo>
                  <a:lnTo>
                    <a:pt x="23" y="17"/>
                  </a:lnTo>
                  <a:lnTo>
                    <a:pt x="20" y="18"/>
                  </a:lnTo>
                  <a:lnTo>
                    <a:pt x="18" y="18"/>
                  </a:lnTo>
                  <a:lnTo>
                    <a:pt x="13" y="17"/>
                  </a:lnTo>
                  <a:lnTo>
                    <a:pt x="9" y="16"/>
                  </a:lnTo>
                  <a:lnTo>
                    <a:pt x="6" y="14"/>
                  </a:lnTo>
                  <a:lnTo>
                    <a:pt x="5" y="10"/>
                  </a:lnTo>
                  <a:lnTo>
                    <a:pt x="5" y="9"/>
                  </a:lnTo>
                  <a:lnTo>
                    <a:pt x="6" y="8"/>
                  </a:lnTo>
                  <a:lnTo>
                    <a:pt x="7" y="6"/>
                  </a:lnTo>
                  <a:lnTo>
                    <a:pt x="8" y="5"/>
                  </a:lnTo>
                  <a:lnTo>
                    <a:pt x="10" y="4"/>
                  </a:lnTo>
                  <a:lnTo>
                    <a:pt x="12" y="4"/>
                  </a:lnTo>
                  <a:lnTo>
                    <a:pt x="15" y="3"/>
                  </a:lnTo>
                  <a:lnTo>
                    <a:pt x="17" y="3"/>
                  </a:lnTo>
                  <a:lnTo>
                    <a:pt x="21" y="4"/>
                  </a:lnTo>
                  <a:lnTo>
                    <a:pt x="25" y="5"/>
                  </a:lnTo>
                  <a:lnTo>
                    <a:pt x="28" y="7"/>
                  </a:lnTo>
                  <a:lnTo>
                    <a:pt x="29" y="9"/>
                  </a:lnTo>
                  <a:lnTo>
                    <a:pt x="34" y="9"/>
                  </a:lnTo>
                  <a:lnTo>
                    <a:pt x="34" y="7"/>
                  </a:lnTo>
                  <a:lnTo>
                    <a:pt x="33" y="5"/>
                  </a:lnTo>
                  <a:lnTo>
                    <a:pt x="31" y="4"/>
                  </a:lnTo>
                  <a:lnTo>
                    <a:pt x="29" y="3"/>
                  </a:lnTo>
                  <a:lnTo>
                    <a:pt x="27" y="2"/>
                  </a:lnTo>
                  <a:lnTo>
                    <a:pt x="24" y="1"/>
                  </a:lnTo>
                  <a:lnTo>
                    <a:pt x="21" y="0"/>
                  </a:lnTo>
                  <a:lnTo>
                    <a:pt x="17" y="0"/>
                  </a:lnTo>
                  <a:lnTo>
                    <a:pt x="14" y="0"/>
                  </a:lnTo>
                  <a:lnTo>
                    <a:pt x="11" y="1"/>
                  </a:lnTo>
                  <a:lnTo>
                    <a:pt x="8" y="2"/>
                  </a:lnTo>
                  <a:lnTo>
                    <a:pt x="5" y="3"/>
                  </a:lnTo>
                  <a:lnTo>
                    <a:pt x="3" y="5"/>
                  </a:lnTo>
                  <a:lnTo>
                    <a:pt x="1" y="6"/>
                  </a:lnTo>
                  <a:lnTo>
                    <a:pt x="1" y="8"/>
                  </a:lnTo>
                  <a:lnTo>
                    <a:pt x="0" y="10"/>
                  </a:lnTo>
                  <a:lnTo>
                    <a:pt x="1" y="13"/>
                  </a:lnTo>
                  <a:lnTo>
                    <a:pt x="2" y="15"/>
                  </a:lnTo>
                  <a:lnTo>
                    <a:pt x="3" y="16"/>
                  </a:lnTo>
                  <a:lnTo>
                    <a:pt x="5" y="18"/>
                  </a:lnTo>
                  <a:lnTo>
                    <a:pt x="8" y="19"/>
                  </a:lnTo>
                  <a:lnTo>
                    <a:pt x="11" y="20"/>
                  </a:lnTo>
                  <a:lnTo>
                    <a:pt x="14" y="21"/>
                  </a:lnTo>
                  <a:lnTo>
                    <a:pt x="17" y="21"/>
                  </a:lnTo>
                  <a:lnTo>
                    <a:pt x="21" y="21"/>
                  </a:lnTo>
                  <a:lnTo>
                    <a:pt x="25" y="20"/>
                  </a:lnTo>
                  <a:lnTo>
                    <a:pt x="28" y="19"/>
                  </a:lnTo>
                  <a:lnTo>
                    <a:pt x="31" y="17"/>
                  </a:lnTo>
                  <a:lnTo>
                    <a:pt x="33" y="16"/>
                  </a:lnTo>
                  <a:lnTo>
                    <a:pt x="34" y="14"/>
                  </a:lnTo>
                  <a:lnTo>
                    <a:pt x="34" y="12"/>
                  </a:lnTo>
                  <a:lnTo>
                    <a:pt x="34"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54" name="Freeform 85"/>
            <p:cNvSpPr>
              <a:spLocks/>
            </p:cNvSpPr>
            <p:nvPr/>
          </p:nvSpPr>
          <p:spPr bwMode="auto">
            <a:xfrm>
              <a:off x="4927" y="3253"/>
              <a:ext cx="35" cy="21"/>
            </a:xfrm>
            <a:custGeom>
              <a:avLst/>
              <a:gdLst>
                <a:gd name="T0" fmla="*/ 30 w 35"/>
                <a:gd name="T1" fmla="*/ 3 h 21"/>
                <a:gd name="T2" fmla="*/ 27 w 35"/>
                <a:gd name="T3" fmla="*/ 2 h 21"/>
                <a:gd name="T4" fmla="*/ 24 w 35"/>
                <a:gd name="T5" fmla="*/ 1 h 21"/>
                <a:gd name="T6" fmla="*/ 21 w 35"/>
                <a:gd name="T7" fmla="*/ 0 h 21"/>
                <a:gd name="T8" fmla="*/ 18 w 35"/>
                <a:gd name="T9" fmla="*/ 0 h 21"/>
                <a:gd name="T10" fmla="*/ 14 w 35"/>
                <a:gd name="T11" fmla="*/ 1 h 21"/>
                <a:gd name="T12" fmla="*/ 11 w 35"/>
                <a:gd name="T13" fmla="*/ 1 h 21"/>
                <a:gd name="T14" fmla="*/ 8 w 35"/>
                <a:gd name="T15" fmla="*/ 2 h 21"/>
                <a:gd name="T16" fmla="*/ 6 w 35"/>
                <a:gd name="T17" fmla="*/ 3 h 21"/>
                <a:gd name="T18" fmla="*/ 4 w 35"/>
                <a:gd name="T19" fmla="*/ 4 h 21"/>
                <a:gd name="T20" fmla="*/ 2 w 35"/>
                <a:gd name="T21" fmla="*/ 6 h 21"/>
                <a:gd name="T22" fmla="*/ 1 w 35"/>
                <a:gd name="T23" fmla="*/ 7 h 21"/>
                <a:gd name="T24" fmla="*/ 0 w 35"/>
                <a:gd name="T25" fmla="*/ 9 h 21"/>
                <a:gd name="T26" fmla="*/ 0 w 35"/>
                <a:gd name="T27" fmla="*/ 11 h 21"/>
                <a:gd name="T28" fmla="*/ 1 w 35"/>
                <a:gd name="T29" fmla="*/ 13 h 21"/>
                <a:gd name="T30" fmla="*/ 2 w 35"/>
                <a:gd name="T31" fmla="*/ 15 h 21"/>
                <a:gd name="T32" fmla="*/ 4 w 35"/>
                <a:gd name="T33" fmla="*/ 17 h 21"/>
                <a:gd name="T34" fmla="*/ 7 w 35"/>
                <a:gd name="T35" fmla="*/ 19 h 21"/>
                <a:gd name="T36" fmla="*/ 10 w 35"/>
                <a:gd name="T37" fmla="*/ 20 h 21"/>
                <a:gd name="T38" fmla="*/ 14 w 35"/>
                <a:gd name="T39" fmla="*/ 21 h 21"/>
                <a:gd name="T40" fmla="*/ 17 w 35"/>
                <a:gd name="T41" fmla="*/ 21 h 21"/>
                <a:gd name="T42" fmla="*/ 21 w 35"/>
                <a:gd name="T43" fmla="*/ 21 h 21"/>
                <a:gd name="T44" fmla="*/ 24 w 35"/>
                <a:gd name="T45" fmla="*/ 21 h 21"/>
                <a:gd name="T46" fmla="*/ 27 w 35"/>
                <a:gd name="T47" fmla="*/ 20 h 21"/>
                <a:gd name="T48" fmla="*/ 30 w 35"/>
                <a:gd name="T49" fmla="*/ 18 h 21"/>
                <a:gd name="T50" fmla="*/ 32 w 35"/>
                <a:gd name="T51" fmla="*/ 17 h 21"/>
                <a:gd name="T52" fmla="*/ 33 w 35"/>
                <a:gd name="T53" fmla="*/ 15 h 21"/>
                <a:gd name="T54" fmla="*/ 34 w 35"/>
                <a:gd name="T55" fmla="*/ 13 h 21"/>
                <a:gd name="T56" fmla="*/ 35 w 35"/>
                <a:gd name="T57" fmla="*/ 10 h 21"/>
                <a:gd name="T58" fmla="*/ 34 w 35"/>
                <a:gd name="T59" fmla="*/ 8 h 21"/>
                <a:gd name="T60" fmla="*/ 33 w 35"/>
                <a:gd name="T61" fmla="*/ 7 h 21"/>
                <a:gd name="T62" fmla="*/ 32 w 35"/>
                <a:gd name="T63" fmla="*/ 5 h 21"/>
                <a:gd name="T64" fmla="*/ 30 w 35"/>
                <a:gd name="T65"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21">
                  <a:moveTo>
                    <a:pt x="30" y="3"/>
                  </a:moveTo>
                  <a:lnTo>
                    <a:pt x="27" y="2"/>
                  </a:lnTo>
                  <a:lnTo>
                    <a:pt x="24" y="1"/>
                  </a:lnTo>
                  <a:lnTo>
                    <a:pt x="21" y="0"/>
                  </a:lnTo>
                  <a:lnTo>
                    <a:pt x="18" y="0"/>
                  </a:lnTo>
                  <a:lnTo>
                    <a:pt x="14" y="1"/>
                  </a:lnTo>
                  <a:lnTo>
                    <a:pt x="11" y="1"/>
                  </a:lnTo>
                  <a:lnTo>
                    <a:pt x="8" y="2"/>
                  </a:lnTo>
                  <a:lnTo>
                    <a:pt x="6" y="3"/>
                  </a:lnTo>
                  <a:lnTo>
                    <a:pt x="4" y="4"/>
                  </a:lnTo>
                  <a:lnTo>
                    <a:pt x="2" y="6"/>
                  </a:lnTo>
                  <a:lnTo>
                    <a:pt x="1" y="7"/>
                  </a:lnTo>
                  <a:lnTo>
                    <a:pt x="0" y="9"/>
                  </a:lnTo>
                  <a:lnTo>
                    <a:pt x="0" y="11"/>
                  </a:lnTo>
                  <a:lnTo>
                    <a:pt x="1" y="13"/>
                  </a:lnTo>
                  <a:lnTo>
                    <a:pt x="2" y="15"/>
                  </a:lnTo>
                  <a:lnTo>
                    <a:pt x="4" y="17"/>
                  </a:lnTo>
                  <a:lnTo>
                    <a:pt x="7" y="19"/>
                  </a:lnTo>
                  <a:lnTo>
                    <a:pt x="10" y="20"/>
                  </a:lnTo>
                  <a:lnTo>
                    <a:pt x="14" y="21"/>
                  </a:lnTo>
                  <a:lnTo>
                    <a:pt x="17" y="21"/>
                  </a:lnTo>
                  <a:lnTo>
                    <a:pt x="21" y="21"/>
                  </a:lnTo>
                  <a:lnTo>
                    <a:pt x="24" y="21"/>
                  </a:lnTo>
                  <a:lnTo>
                    <a:pt x="27" y="20"/>
                  </a:lnTo>
                  <a:lnTo>
                    <a:pt x="30" y="18"/>
                  </a:lnTo>
                  <a:lnTo>
                    <a:pt x="32" y="17"/>
                  </a:lnTo>
                  <a:lnTo>
                    <a:pt x="33" y="15"/>
                  </a:lnTo>
                  <a:lnTo>
                    <a:pt x="34" y="13"/>
                  </a:lnTo>
                  <a:lnTo>
                    <a:pt x="35" y="10"/>
                  </a:lnTo>
                  <a:lnTo>
                    <a:pt x="34" y="8"/>
                  </a:lnTo>
                  <a:lnTo>
                    <a:pt x="33" y="7"/>
                  </a:lnTo>
                  <a:lnTo>
                    <a:pt x="32" y="5"/>
                  </a:lnTo>
                  <a:lnTo>
                    <a:pt x="3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55" name="Freeform 86"/>
            <p:cNvSpPr>
              <a:spLocks/>
            </p:cNvSpPr>
            <p:nvPr/>
          </p:nvSpPr>
          <p:spPr bwMode="auto">
            <a:xfrm>
              <a:off x="4932" y="3256"/>
              <a:ext cx="25" cy="15"/>
            </a:xfrm>
            <a:custGeom>
              <a:avLst/>
              <a:gdLst>
                <a:gd name="T0" fmla="*/ 12 w 25"/>
                <a:gd name="T1" fmla="*/ 15 h 15"/>
                <a:gd name="T2" fmla="*/ 10 w 25"/>
                <a:gd name="T3" fmla="*/ 15 h 15"/>
                <a:gd name="T4" fmla="*/ 8 w 25"/>
                <a:gd name="T5" fmla="*/ 14 h 15"/>
                <a:gd name="T6" fmla="*/ 5 w 25"/>
                <a:gd name="T7" fmla="*/ 14 h 15"/>
                <a:gd name="T8" fmla="*/ 3 w 25"/>
                <a:gd name="T9" fmla="*/ 12 h 15"/>
                <a:gd name="T10" fmla="*/ 2 w 25"/>
                <a:gd name="T11" fmla="*/ 11 h 15"/>
                <a:gd name="T12" fmla="*/ 1 w 25"/>
                <a:gd name="T13" fmla="*/ 10 h 15"/>
                <a:gd name="T14" fmla="*/ 0 w 25"/>
                <a:gd name="T15" fmla="*/ 8 h 15"/>
                <a:gd name="T16" fmla="*/ 0 w 25"/>
                <a:gd name="T17" fmla="*/ 7 h 15"/>
                <a:gd name="T18" fmla="*/ 2 w 25"/>
                <a:gd name="T19" fmla="*/ 4 h 15"/>
                <a:gd name="T20" fmla="*/ 5 w 25"/>
                <a:gd name="T21" fmla="*/ 2 h 15"/>
                <a:gd name="T22" fmla="*/ 9 w 25"/>
                <a:gd name="T23" fmla="*/ 1 h 15"/>
                <a:gd name="T24" fmla="*/ 13 w 25"/>
                <a:gd name="T25" fmla="*/ 0 h 15"/>
                <a:gd name="T26" fmla="*/ 15 w 25"/>
                <a:gd name="T27" fmla="*/ 0 h 15"/>
                <a:gd name="T28" fmla="*/ 18 w 25"/>
                <a:gd name="T29" fmla="*/ 1 h 15"/>
                <a:gd name="T30" fmla="*/ 20 w 25"/>
                <a:gd name="T31" fmla="*/ 2 h 15"/>
                <a:gd name="T32" fmla="*/ 22 w 25"/>
                <a:gd name="T33" fmla="*/ 3 h 15"/>
                <a:gd name="T34" fmla="*/ 23 w 25"/>
                <a:gd name="T35" fmla="*/ 4 h 15"/>
                <a:gd name="T36" fmla="*/ 24 w 25"/>
                <a:gd name="T37" fmla="*/ 5 h 15"/>
                <a:gd name="T38" fmla="*/ 25 w 25"/>
                <a:gd name="T39" fmla="*/ 6 h 15"/>
                <a:gd name="T40" fmla="*/ 25 w 25"/>
                <a:gd name="T41" fmla="*/ 7 h 15"/>
                <a:gd name="T42" fmla="*/ 24 w 25"/>
                <a:gd name="T43" fmla="*/ 11 h 15"/>
                <a:gd name="T44" fmla="*/ 21 w 25"/>
                <a:gd name="T45" fmla="*/ 13 h 15"/>
                <a:gd name="T46" fmla="*/ 17 w 25"/>
                <a:gd name="T47" fmla="*/ 15 h 15"/>
                <a:gd name="T48" fmla="*/ 12 w 25"/>
                <a:gd name="T4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15">
                  <a:moveTo>
                    <a:pt x="12" y="15"/>
                  </a:moveTo>
                  <a:lnTo>
                    <a:pt x="10" y="15"/>
                  </a:lnTo>
                  <a:lnTo>
                    <a:pt x="8" y="14"/>
                  </a:lnTo>
                  <a:lnTo>
                    <a:pt x="5" y="14"/>
                  </a:lnTo>
                  <a:lnTo>
                    <a:pt x="3" y="12"/>
                  </a:lnTo>
                  <a:lnTo>
                    <a:pt x="2" y="11"/>
                  </a:lnTo>
                  <a:lnTo>
                    <a:pt x="1" y="10"/>
                  </a:lnTo>
                  <a:lnTo>
                    <a:pt x="0" y="8"/>
                  </a:lnTo>
                  <a:lnTo>
                    <a:pt x="0" y="7"/>
                  </a:lnTo>
                  <a:lnTo>
                    <a:pt x="2" y="4"/>
                  </a:lnTo>
                  <a:lnTo>
                    <a:pt x="5" y="2"/>
                  </a:lnTo>
                  <a:lnTo>
                    <a:pt x="9" y="1"/>
                  </a:lnTo>
                  <a:lnTo>
                    <a:pt x="13" y="0"/>
                  </a:lnTo>
                  <a:lnTo>
                    <a:pt x="15" y="0"/>
                  </a:lnTo>
                  <a:lnTo>
                    <a:pt x="18" y="1"/>
                  </a:lnTo>
                  <a:lnTo>
                    <a:pt x="20" y="2"/>
                  </a:lnTo>
                  <a:lnTo>
                    <a:pt x="22" y="3"/>
                  </a:lnTo>
                  <a:lnTo>
                    <a:pt x="23" y="4"/>
                  </a:lnTo>
                  <a:lnTo>
                    <a:pt x="24" y="5"/>
                  </a:lnTo>
                  <a:lnTo>
                    <a:pt x="25" y="6"/>
                  </a:lnTo>
                  <a:lnTo>
                    <a:pt x="25" y="7"/>
                  </a:lnTo>
                  <a:lnTo>
                    <a:pt x="24" y="11"/>
                  </a:lnTo>
                  <a:lnTo>
                    <a:pt x="21" y="13"/>
                  </a:lnTo>
                  <a:lnTo>
                    <a:pt x="17" y="15"/>
                  </a:lnTo>
                  <a:lnTo>
                    <a:pt x="12"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56" name="Freeform 87"/>
            <p:cNvSpPr>
              <a:spLocks/>
            </p:cNvSpPr>
            <p:nvPr/>
          </p:nvSpPr>
          <p:spPr bwMode="auto">
            <a:xfrm>
              <a:off x="4904" y="3454"/>
              <a:ext cx="24" cy="15"/>
            </a:xfrm>
            <a:custGeom>
              <a:avLst/>
              <a:gdLst>
                <a:gd name="T0" fmla="*/ 0 w 24"/>
                <a:gd name="T1" fmla="*/ 8 h 15"/>
                <a:gd name="T2" fmla="*/ 1 w 24"/>
                <a:gd name="T3" fmla="*/ 5 h 15"/>
                <a:gd name="T4" fmla="*/ 3 w 24"/>
                <a:gd name="T5" fmla="*/ 2 h 15"/>
                <a:gd name="T6" fmla="*/ 7 w 24"/>
                <a:gd name="T7" fmla="*/ 1 h 15"/>
                <a:gd name="T8" fmla="*/ 12 w 24"/>
                <a:gd name="T9" fmla="*/ 0 h 15"/>
                <a:gd name="T10" fmla="*/ 17 w 24"/>
                <a:gd name="T11" fmla="*/ 1 h 15"/>
                <a:gd name="T12" fmla="*/ 21 w 24"/>
                <a:gd name="T13" fmla="*/ 2 h 15"/>
                <a:gd name="T14" fmla="*/ 23 w 24"/>
                <a:gd name="T15" fmla="*/ 5 h 15"/>
                <a:gd name="T16" fmla="*/ 24 w 24"/>
                <a:gd name="T17" fmla="*/ 8 h 15"/>
                <a:gd name="T18" fmla="*/ 23 w 24"/>
                <a:gd name="T19" fmla="*/ 10 h 15"/>
                <a:gd name="T20" fmla="*/ 21 w 24"/>
                <a:gd name="T21" fmla="*/ 13 h 15"/>
                <a:gd name="T22" fmla="*/ 17 w 24"/>
                <a:gd name="T23" fmla="*/ 14 h 15"/>
                <a:gd name="T24" fmla="*/ 12 w 24"/>
                <a:gd name="T25" fmla="*/ 15 h 15"/>
                <a:gd name="T26" fmla="*/ 7 w 24"/>
                <a:gd name="T27" fmla="*/ 14 h 15"/>
                <a:gd name="T28" fmla="*/ 3 w 24"/>
                <a:gd name="T29" fmla="*/ 13 h 15"/>
                <a:gd name="T30" fmla="*/ 1 w 24"/>
                <a:gd name="T31" fmla="*/ 10 h 15"/>
                <a:gd name="T32" fmla="*/ 0 w 24"/>
                <a:gd name="T33"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15">
                  <a:moveTo>
                    <a:pt x="0" y="8"/>
                  </a:moveTo>
                  <a:lnTo>
                    <a:pt x="1" y="5"/>
                  </a:lnTo>
                  <a:lnTo>
                    <a:pt x="3" y="2"/>
                  </a:lnTo>
                  <a:lnTo>
                    <a:pt x="7" y="1"/>
                  </a:lnTo>
                  <a:lnTo>
                    <a:pt x="12" y="0"/>
                  </a:lnTo>
                  <a:lnTo>
                    <a:pt x="17" y="1"/>
                  </a:lnTo>
                  <a:lnTo>
                    <a:pt x="21" y="2"/>
                  </a:lnTo>
                  <a:lnTo>
                    <a:pt x="23" y="5"/>
                  </a:lnTo>
                  <a:lnTo>
                    <a:pt x="24" y="8"/>
                  </a:lnTo>
                  <a:lnTo>
                    <a:pt x="23" y="10"/>
                  </a:lnTo>
                  <a:lnTo>
                    <a:pt x="21" y="13"/>
                  </a:lnTo>
                  <a:lnTo>
                    <a:pt x="17" y="14"/>
                  </a:lnTo>
                  <a:lnTo>
                    <a:pt x="12" y="15"/>
                  </a:lnTo>
                  <a:lnTo>
                    <a:pt x="7" y="14"/>
                  </a:lnTo>
                  <a:lnTo>
                    <a:pt x="3" y="13"/>
                  </a:lnTo>
                  <a:lnTo>
                    <a:pt x="1" y="1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57" name="Freeform 88"/>
            <p:cNvSpPr>
              <a:spLocks/>
            </p:cNvSpPr>
            <p:nvPr/>
          </p:nvSpPr>
          <p:spPr bwMode="auto">
            <a:xfrm>
              <a:off x="4905" y="3477"/>
              <a:ext cx="25" cy="15"/>
            </a:xfrm>
            <a:custGeom>
              <a:avLst/>
              <a:gdLst>
                <a:gd name="T0" fmla="*/ 0 w 25"/>
                <a:gd name="T1" fmla="*/ 7 h 15"/>
                <a:gd name="T2" fmla="*/ 1 w 25"/>
                <a:gd name="T3" fmla="*/ 4 h 15"/>
                <a:gd name="T4" fmla="*/ 4 w 25"/>
                <a:gd name="T5" fmla="*/ 2 h 15"/>
                <a:gd name="T6" fmla="*/ 8 w 25"/>
                <a:gd name="T7" fmla="*/ 1 h 15"/>
                <a:gd name="T8" fmla="*/ 12 w 25"/>
                <a:gd name="T9" fmla="*/ 0 h 15"/>
                <a:gd name="T10" fmla="*/ 17 w 25"/>
                <a:gd name="T11" fmla="*/ 1 h 15"/>
                <a:gd name="T12" fmla="*/ 21 w 25"/>
                <a:gd name="T13" fmla="*/ 2 h 15"/>
                <a:gd name="T14" fmla="*/ 24 w 25"/>
                <a:gd name="T15" fmla="*/ 4 h 15"/>
                <a:gd name="T16" fmla="*/ 25 w 25"/>
                <a:gd name="T17" fmla="*/ 7 h 15"/>
                <a:gd name="T18" fmla="*/ 24 w 25"/>
                <a:gd name="T19" fmla="*/ 10 h 15"/>
                <a:gd name="T20" fmla="*/ 21 w 25"/>
                <a:gd name="T21" fmla="*/ 13 h 15"/>
                <a:gd name="T22" fmla="*/ 17 w 25"/>
                <a:gd name="T23" fmla="*/ 14 h 15"/>
                <a:gd name="T24" fmla="*/ 12 w 25"/>
                <a:gd name="T25" fmla="*/ 15 h 15"/>
                <a:gd name="T26" fmla="*/ 8 w 25"/>
                <a:gd name="T27" fmla="*/ 14 h 15"/>
                <a:gd name="T28" fmla="*/ 4 w 25"/>
                <a:gd name="T29" fmla="*/ 13 h 15"/>
                <a:gd name="T30" fmla="*/ 1 w 25"/>
                <a:gd name="T31" fmla="*/ 10 h 15"/>
                <a:gd name="T32" fmla="*/ 0 w 25"/>
                <a:gd name="T3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15">
                  <a:moveTo>
                    <a:pt x="0" y="7"/>
                  </a:moveTo>
                  <a:lnTo>
                    <a:pt x="1" y="4"/>
                  </a:lnTo>
                  <a:lnTo>
                    <a:pt x="4" y="2"/>
                  </a:lnTo>
                  <a:lnTo>
                    <a:pt x="8" y="1"/>
                  </a:lnTo>
                  <a:lnTo>
                    <a:pt x="12" y="0"/>
                  </a:lnTo>
                  <a:lnTo>
                    <a:pt x="17" y="1"/>
                  </a:lnTo>
                  <a:lnTo>
                    <a:pt x="21" y="2"/>
                  </a:lnTo>
                  <a:lnTo>
                    <a:pt x="24" y="4"/>
                  </a:lnTo>
                  <a:lnTo>
                    <a:pt x="25" y="7"/>
                  </a:lnTo>
                  <a:lnTo>
                    <a:pt x="24" y="10"/>
                  </a:lnTo>
                  <a:lnTo>
                    <a:pt x="21" y="13"/>
                  </a:lnTo>
                  <a:lnTo>
                    <a:pt x="17" y="14"/>
                  </a:lnTo>
                  <a:lnTo>
                    <a:pt x="12" y="15"/>
                  </a:lnTo>
                  <a:lnTo>
                    <a:pt x="8" y="14"/>
                  </a:lnTo>
                  <a:lnTo>
                    <a:pt x="4" y="13"/>
                  </a:lnTo>
                  <a:lnTo>
                    <a:pt x="1" y="1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58" name="Freeform 89"/>
            <p:cNvSpPr>
              <a:spLocks/>
            </p:cNvSpPr>
            <p:nvPr/>
          </p:nvSpPr>
          <p:spPr bwMode="auto">
            <a:xfrm>
              <a:off x="4906" y="3498"/>
              <a:ext cx="24" cy="15"/>
            </a:xfrm>
            <a:custGeom>
              <a:avLst/>
              <a:gdLst>
                <a:gd name="T0" fmla="*/ 0 w 24"/>
                <a:gd name="T1" fmla="*/ 7 h 15"/>
                <a:gd name="T2" fmla="*/ 1 w 24"/>
                <a:gd name="T3" fmla="*/ 4 h 15"/>
                <a:gd name="T4" fmla="*/ 3 w 24"/>
                <a:gd name="T5" fmla="*/ 2 h 15"/>
                <a:gd name="T6" fmla="*/ 7 w 24"/>
                <a:gd name="T7" fmla="*/ 0 h 15"/>
                <a:gd name="T8" fmla="*/ 12 w 24"/>
                <a:gd name="T9" fmla="*/ 0 h 15"/>
                <a:gd name="T10" fmla="*/ 17 w 24"/>
                <a:gd name="T11" fmla="*/ 0 h 15"/>
                <a:gd name="T12" fmla="*/ 21 w 24"/>
                <a:gd name="T13" fmla="*/ 2 h 15"/>
                <a:gd name="T14" fmla="*/ 23 w 24"/>
                <a:gd name="T15" fmla="*/ 4 h 15"/>
                <a:gd name="T16" fmla="*/ 24 w 24"/>
                <a:gd name="T17" fmla="*/ 7 h 15"/>
                <a:gd name="T18" fmla="*/ 23 w 24"/>
                <a:gd name="T19" fmla="*/ 10 h 15"/>
                <a:gd name="T20" fmla="*/ 21 w 24"/>
                <a:gd name="T21" fmla="*/ 12 h 15"/>
                <a:gd name="T22" fmla="*/ 17 w 24"/>
                <a:gd name="T23" fmla="*/ 14 h 15"/>
                <a:gd name="T24" fmla="*/ 12 w 24"/>
                <a:gd name="T25" fmla="*/ 15 h 15"/>
                <a:gd name="T26" fmla="*/ 7 w 24"/>
                <a:gd name="T27" fmla="*/ 14 h 15"/>
                <a:gd name="T28" fmla="*/ 3 w 24"/>
                <a:gd name="T29" fmla="*/ 12 h 15"/>
                <a:gd name="T30" fmla="*/ 1 w 24"/>
                <a:gd name="T31" fmla="*/ 10 h 15"/>
                <a:gd name="T32" fmla="*/ 0 w 24"/>
                <a:gd name="T3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15">
                  <a:moveTo>
                    <a:pt x="0" y="7"/>
                  </a:moveTo>
                  <a:lnTo>
                    <a:pt x="1" y="4"/>
                  </a:lnTo>
                  <a:lnTo>
                    <a:pt x="3" y="2"/>
                  </a:lnTo>
                  <a:lnTo>
                    <a:pt x="7" y="0"/>
                  </a:lnTo>
                  <a:lnTo>
                    <a:pt x="12" y="0"/>
                  </a:lnTo>
                  <a:lnTo>
                    <a:pt x="17" y="0"/>
                  </a:lnTo>
                  <a:lnTo>
                    <a:pt x="21" y="2"/>
                  </a:lnTo>
                  <a:lnTo>
                    <a:pt x="23" y="4"/>
                  </a:lnTo>
                  <a:lnTo>
                    <a:pt x="24" y="7"/>
                  </a:lnTo>
                  <a:lnTo>
                    <a:pt x="23" y="10"/>
                  </a:lnTo>
                  <a:lnTo>
                    <a:pt x="21" y="12"/>
                  </a:lnTo>
                  <a:lnTo>
                    <a:pt x="17" y="14"/>
                  </a:lnTo>
                  <a:lnTo>
                    <a:pt x="12" y="15"/>
                  </a:lnTo>
                  <a:lnTo>
                    <a:pt x="7" y="14"/>
                  </a:lnTo>
                  <a:lnTo>
                    <a:pt x="3" y="12"/>
                  </a:lnTo>
                  <a:lnTo>
                    <a:pt x="1" y="1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59" name="Freeform 90"/>
            <p:cNvSpPr>
              <a:spLocks/>
            </p:cNvSpPr>
            <p:nvPr/>
          </p:nvSpPr>
          <p:spPr bwMode="auto">
            <a:xfrm>
              <a:off x="5016" y="3690"/>
              <a:ext cx="58" cy="35"/>
            </a:xfrm>
            <a:custGeom>
              <a:avLst/>
              <a:gdLst>
                <a:gd name="T0" fmla="*/ 37 w 58"/>
                <a:gd name="T1" fmla="*/ 3 h 35"/>
                <a:gd name="T2" fmla="*/ 44 w 58"/>
                <a:gd name="T3" fmla="*/ 9 h 35"/>
                <a:gd name="T4" fmla="*/ 49 w 58"/>
                <a:gd name="T5" fmla="*/ 11 h 35"/>
                <a:gd name="T6" fmla="*/ 49 w 58"/>
                <a:gd name="T7" fmla="*/ 11 h 35"/>
                <a:gd name="T8" fmla="*/ 54 w 58"/>
                <a:gd name="T9" fmla="*/ 16 h 35"/>
                <a:gd name="T10" fmla="*/ 58 w 58"/>
                <a:gd name="T11" fmla="*/ 27 h 35"/>
                <a:gd name="T12" fmla="*/ 52 w 58"/>
                <a:gd name="T13" fmla="*/ 29 h 35"/>
                <a:gd name="T14" fmla="*/ 47 w 58"/>
                <a:gd name="T15" fmla="*/ 23 h 35"/>
                <a:gd name="T16" fmla="*/ 43 w 58"/>
                <a:gd name="T17" fmla="*/ 22 h 35"/>
                <a:gd name="T18" fmla="*/ 42 w 58"/>
                <a:gd name="T19" fmla="*/ 32 h 35"/>
                <a:gd name="T20" fmla="*/ 35 w 58"/>
                <a:gd name="T21" fmla="*/ 32 h 35"/>
                <a:gd name="T22" fmla="*/ 36 w 58"/>
                <a:gd name="T23" fmla="*/ 21 h 35"/>
                <a:gd name="T24" fmla="*/ 35 w 58"/>
                <a:gd name="T25" fmla="*/ 20 h 35"/>
                <a:gd name="T26" fmla="*/ 30 w 58"/>
                <a:gd name="T27" fmla="*/ 26 h 35"/>
                <a:gd name="T28" fmla="*/ 24 w 58"/>
                <a:gd name="T29" fmla="*/ 31 h 35"/>
                <a:gd name="T30" fmla="*/ 19 w 58"/>
                <a:gd name="T31" fmla="*/ 33 h 35"/>
                <a:gd name="T32" fmla="*/ 16 w 58"/>
                <a:gd name="T33" fmla="*/ 32 h 35"/>
                <a:gd name="T34" fmla="*/ 16 w 58"/>
                <a:gd name="T35" fmla="*/ 29 h 35"/>
                <a:gd name="T36" fmla="*/ 19 w 58"/>
                <a:gd name="T37" fmla="*/ 24 h 35"/>
                <a:gd name="T38" fmla="*/ 24 w 58"/>
                <a:gd name="T39" fmla="*/ 20 h 35"/>
                <a:gd name="T40" fmla="*/ 22 w 58"/>
                <a:gd name="T41" fmla="*/ 19 h 35"/>
                <a:gd name="T42" fmla="*/ 15 w 58"/>
                <a:gd name="T43" fmla="*/ 21 h 35"/>
                <a:gd name="T44" fmla="*/ 9 w 58"/>
                <a:gd name="T45" fmla="*/ 23 h 35"/>
                <a:gd name="T46" fmla="*/ 5 w 58"/>
                <a:gd name="T47" fmla="*/ 24 h 35"/>
                <a:gd name="T48" fmla="*/ 3 w 58"/>
                <a:gd name="T49" fmla="*/ 22 h 35"/>
                <a:gd name="T50" fmla="*/ 5 w 58"/>
                <a:gd name="T51" fmla="*/ 19 h 35"/>
                <a:gd name="T52" fmla="*/ 11 w 58"/>
                <a:gd name="T53" fmla="*/ 15 h 35"/>
                <a:gd name="T54" fmla="*/ 19 w 58"/>
                <a:gd name="T55" fmla="*/ 11 h 35"/>
                <a:gd name="T56" fmla="*/ 21 w 58"/>
                <a:gd name="T57" fmla="*/ 10 h 35"/>
                <a:gd name="T58" fmla="*/ 14 w 58"/>
                <a:gd name="T59" fmla="*/ 10 h 35"/>
                <a:gd name="T60" fmla="*/ 7 w 58"/>
                <a:gd name="T61" fmla="*/ 10 h 35"/>
                <a:gd name="T62" fmla="*/ 2 w 58"/>
                <a:gd name="T63" fmla="*/ 8 h 35"/>
                <a:gd name="T64" fmla="*/ 1 w 58"/>
                <a:gd name="T65" fmla="*/ 5 h 35"/>
                <a:gd name="T66" fmla="*/ 7 w 58"/>
                <a:gd name="T67" fmla="*/ 3 h 35"/>
                <a:gd name="T68" fmla="*/ 18 w 58"/>
                <a:gd name="T69" fmla="*/ 1 h 35"/>
                <a:gd name="T70" fmla="*/ 29 w 58"/>
                <a:gd name="T7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8" h="35">
                  <a:moveTo>
                    <a:pt x="34" y="0"/>
                  </a:moveTo>
                  <a:lnTo>
                    <a:pt x="37" y="3"/>
                  </a:lnTo>
                  <a:lnTo>
                    <a:pt x="41" y="6"/>
                  </a:lnTo>
                  <a:lnTo>
                    <a:pt x="44" y="9"/>
                  </a:lnTo>
                  <a:lnTo>
                    <a:pt x="48" y="11"/>
                  </a:lnTo>
                  <a:lnTo>
                    <a:pt x="49" y="11"/>
                  </a:lnTo>
                  <a:lnTo>
                    <a:pt x="49" y="11"/>
                  </a:lnTo>
                  <a:lnTo>
                    <a:pt x="49" y="11"/>
                  </a:lnTo>
                  <a:lnTo>
                    <a:pt x="49" y="11"/>
                  </a:lnTo>
                  <a:lnTo>
                    <a:pt x="54" y="16"/>
                  </a:lnTo>
                  <a:lnTo>
                    <a:pt x="57" y="22"/>
                  </a:lnTo>
                  <a:lnTo>
                    <a:pt x="58" y="27"/>
                  </a:lnTo>
                  <a:lnTo>
                    <a:pt x="55" y="29"/>
                  </a:lnTo>
                  <a:lnTo>
                    <a:pt x="52" y="29"/>
                  </a:lnTo>
                  <a:lnTo>
                    <a:pt x="49" y="27"/>
                  </a:lnTo>
                  <a:lnTo>
                    <a:pt x="47" y="23"/>
                  </a:lnTo>
                  <a:lnTo>
                    <a:pt x="43" y="19"/>
                  </a:lnTo>
                  <a:lnTo>
                    <a:pt x="43" y="22"/>
                  </a:lnTo>
                  <a:lnTo>
                    <a:pt x="43" y="27"/>
                  </a:lnTo>
                  <a:lnTo>
                    <a:pt x="42" y="32"/>
                  </a:lnTo>
                  <a:lnTo>
                    <a:pt x="38" y="35"/>
                  </a:lnTo>
                  <a:lnTo>
                    <a:pt x="35" y="32"/>
                  </a:lnTo>
                  <a:lnTo>
                    <a:pt x="35" y="26"/>
                  </a:lnTo>
                  <a:lnTo>
                    <a:pt x="36" y="21"/>
                  </a:lnTo>
                  <a:lnTo>
                    <a:pt x="36" y="18"/>
                  </a:lnTo>
                  <a:lnTo>
                    <a:pt x="35" y="20"/>
                  </a:lnTo>
                  <a:lnTo>
                    <a:pt x="33" y="23"/>
                  </a:lnTo>
                  <a:lnTo>
                    <a:pt x="30" y="26"/>
                  </a:lnTo>
                  <a:lnTo>
                    <a:pt x="27" y="29"/>
                  </a:lnTo>
                  <a:lnTo>
                    <a:pt x="24" y="31"/>
                  </a:lnTo>
                  <a:lnTo>
                    <a:pt x="21" y="33"/>
                  </a:lnTo>
                  <a:lnTo>
                    <a:pt x="19" y="33"/>
                  </a:lnTo>
                  <a:lnTo>
                    <a:pt x="17" y="33"/>
                  </a:lnTo>
                  <a:lnTo>
                    <a:pt x="16" y="32"/>
                  </a:lnTo>
                  <a:lnTo>
                    <a:pt x="15" y="31"/>
                  </a:lnTo>
                  <a:lnTo>
                    <a:pt x="16" y="29"/>
                  </a:lnTo>
                  <a:lnTo>
                    <a:pt x="17" y="27"/>
                  </a:lnTo>
                  <a:lnTo>
                    <a:pt x="19" y="24"/>
                  </a:lnTo>
                  <a:lnTo>
                    <a:pt x="22" y="22"/>
                  </a:lnTo>
                  <a:lnTo>
                    <a:pt x="24" y="20"/>
                  </a:lnTo>
                  <a:lnTo>
                    <a:pt x="26" y="18"/>
                  </a:lnTo>
                  <a:lnTo>
                    <a:pt x="22" y="19"/>
                  </a:lnTo>
                  <a:lnTo>
                    <a:pt x="19" y="20"/>
                  </a:lnTo>
                  <a:lnTo>
                    <a:pt x="15" y="21"/>
                  </a:lnTo>
                  <a:lnTo>
                    <a:pt x="12" y="22"/>
                  </a:lnTo>
                  <a:lnTo>
                    <a:pt x="9" y="23"/>
                  </a:lnTo>
                  <a:lnTo>
                    <a:pt x="7" y="24"/>
                  </a:lnTo>
                  <a:lnTo>
                    <a:pt x="5" y="24"/>
                  </a:lnTo>
                  <a:lnTo>
                    <a:pt x="4" y="23"/>
                  </a:lnTo>
                  <a:lnTo>
                    <a:pt x="3" y="22"/>
                  </a:lnTo>
                  <a:lnTo>
                    <a:pt x="3" y="20"/>
                  </a:lnTo>
                  <a:lnTo>
                    <a:pt x="5" y="19"/>
                  </a:lnTo>
                  <a:lnTo>
                    <a:pt x="8" y="17"/>
                  </a:lnTo>
                  <a:lnTo>
                    <a:pt x="11" y="15"/>
                  </a:lnTo>
                  <a:lnTo>
                    <a:pt x="15" y="13"/>
                  </a:lnTo>
                  <a:lnTo>
                    <a:pt x="19" y="11"/>
                  </a:lnTo>
                  <a:lnTo>
                    <a:pt x="24" y="9"/>
                  </a:lnTo>
                  <a:lnTo>
                    <a:pt x="21" y="10"/>
                  </a:lnTo>
                  <a:lnTo>
                    <a:pt x="17" y="10"/>
                  </a:lnTo>
                  <a:lnTo>
                    <a:pt x="14" y="10"/>
                  </a:lnTo>
                  <a:lnTo>
                    <a:pt x="10" y="10"/>
                  </a:lnTo>
                  <a:lnTo>
                    <a:pt x="7" y="10"/>
                  </a:lnTo>
                  <a:lnTo>
                    <a:pt x="4" y="10"/>
                  </a:lnTo>
                  <a:lnTo>
                    <a:pt x="2" y="8"/>
                  </a:lnTo>
                  <a:lnTo>
                    <a:pt x="0" y="6"/>
                  </a:lnTo>
                  <a:lnTo>
                    <a:pt x="1" y="5"/>
                  </a:lnTo>
                  <a:lnTo>
                    <a:pt x="3" y="4"/>
                  </a:lnTo>
                  <a:lnTo>
                    <a:pt x="7" y="3"/>
                  </a:lnTo>
                  <a:lnTo>
                    <a:pt x="13" y="2"/>
                  </a:lnTo>
                  <a:lnTo>
                    <a:pt x="18" y="1"/>
                  </a:lnTo>
                  <a:lnTo>
                    <a:pt x="24" y="1"/>
                  </a:lnTo>
                  <a:lnTo>
                    <a:pt x="29" y="0"/>
                  </a:lnTo>
                  <a:lnTo>
                    <a:pt x="3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60" name="Freeform 91"/>
            <p:cNvSpPr>
              <a:spLocks/>
            </p:cNvSpPr>
            <p:nvPr/>
          </p:nvSpPr>
          <p:spPr bwMode="auto">
            <a:xfrm>
              <a:off x="5013" y="3689"/>
              <a:ext cx="63" cy="37"/>
            </a:xfrm>
            <a:custGeom>
              <a:avLst/>
              <a:gdLst>
                <a:gd name="T0" fmla="*/ 54 w 63"/>
                <a:gd name="T1" fmla="*/ 11 h 37"/>
                <a:gd name="T2" fmla="*/ 53 w 63"/>
                <a:gd name="T3" fmla="*/ 10 h 37"/>
                <a:gd name="T4" fmla="*/ 52 w 63"/>
                <a:gd name="T5" fmla="*/ 10 h 37"/>
                <a:gd name="T6" fmla="*/ 52 w 63"/>
                <a:gd name="T7" fmla="*/ 10 h 37"/>
                <a:gd name="T8" fmla="*/ 45 w 63"/>
                <a:gd name="T9" fmla="*/ 6 h 37"/>
                <a:gd name="T10" fmla="*/ 40 w 63"/>
                <a:gd name="T11" fmla="*/ 1 h 37"/>
                <a:gd name="T12" fmla="*/ 38 w 63"/>
                <a:gd name="T13" fmla="*/ 0 h 37"/>
                <a:gd name="T14" fmla="*/ 28 w 63"/>
                <a:gd name="T15" fmla="*/ 0 h 37"/>
                <a:gd name="T16" fmla="*/ 18 w 63"/>
                <a:gd name="T17" fmla="*/ 1 h 37"/>
                <a:gd name="T18" fmla="*/ 8 w 63"/>
                <a:gd name="T19" fmla="*/ 3 h 37"/>
                <a:gd name="T20" fmla="*/ 2 w 63"/>
                <a:gd name="T21" fmla="*/ 5 h 37"/>
                <a:gd name="T22" fmla="*/ 0 w 63"/>
                <a:gd name="T23" fmla="*/ 6 h 37"/>
                <a:gd name="T24" fmla="*/ 0 w 63"/>
                <a:gd name="T25" fmla="*/ 8 h 37"/>
                <a:gd name="T26" fmla="*/ 1 w 63"/>
                <a:gd name="T27" fmla="*/ 8 h 37"/>
                <a:gd name="T28" fmla="*/ 7 w 63"/>
                <a:gd name="T29" fmla="*/ 12 h 37"/>
                <a:gd name="T30" fmla="*/ 15 w 63"/>
                <a:gd name="T31" fmla="*/ 13 h 37"/>
                <a:gd name="T32" fmla="*/ 7 w 63"/>
                <a:gd name="T33" fmla="*/ 18 h 37"/>
                <a:gd name="T34" fmla="*/ 4 w 63"/>
                <a:gd name="T35" fmla="*/ 22 h 37"/>
                <a:gd name="T36" fmla="*/ 4 w 63"/>
                <a:gd name="T37" fmla="*/ 23 h 37"/>
                <a:gd name="T38" fmla="*/ 5 w 63"/>
                <a:gd name="T39" fmla="*/ 25 h 37"/>
                <a:gd name="T40" fmla="*/ 6 w 63"/>
                <a:gd name="T41" fmla="*/ 26 h 37"/>
                <a:gd name="T42" fmla="*/ 7 w 63"/>
                <a:gd name="T43" fmla="*/ 26 h 37"/>
                <a:gd name="T44" fmla="*/ 11 w 63"/>
                <a:gd name="T45" fmla="*/ 26 h 37"/>
                <a:gd name="T46" fmla="*/ 16 w 63"/>
                <a:gd name="T47" fmla="*/ 24 h 37"/>
                <a:gd name="T48" fmla="*/ 19 w 63"/>
                <a:gd name="T49" fmla="*/ 23 h 37"/>
                <a:gd name="T50" fmla="*/ 23 w 63"/>
                <a:gd name="T51" fmla="*/ 22 h 37"/>
                <a:gd name="T52" fmla="*/ 17 w 63"/>
                <a:gd name="T53" fmla="*/ 28 h 37"/>
                <a:gd name="T54" fmla="*/ 16 w 63"/>
                <a:gd name="T55" fmla="*/ 33 h 37"/>
                <a:gd name="T56" fmla="*/ 17 w 63"/>
                <a:gd name="T57" fmla="*/ 35 h 37"/>
                <a:gd name="T58" fmla="*/ 19 w 63"/>
                <a:gd name="T59" fmla="*/ 35 h 37"/>
                <a:gd name="T60" fmla="*/ 20 w 63"/>
                <a:gd name="T61" fmla="*/ 36 h 37"/>
                <a:gd name="T62" fmla="*/ 22 w 63"/>
                <a:gd name="T63" fmla="*/ 36 h 37"/>
                <a:gd name="T64" fmla="*/ 29 w 63"/>
                <a:gd name="T65" fmla="*/ 33 h 37"/>
                <a:gd name="T66" fmla="*/ 35 w 63"/>
                <a:gd name="T67" fmla="*/ 28 h 37"/>
                <a:gd name="T68" fmla="*/ 36 w 63"/>
                <a:gd name="T69" fmla="*/ 33 h 37"/>
                <a:gd name="T70" fmla="*/ 38 w 63"/>
                <a:gd name="T71" fmla="*/ 36 h 37"/>
                <a:gd name="T72" fmla="*/ 39 w 63"/>
                <a:gd name="T73" fmla="*/ 37 h 37"/>
                <a:gd name="T74" fmla="*/ 41 w 63"/>
                <a:gd name="T75" fmla="*/ 37 h 37"/>
                <a:gd name="T76" fmla="*/ 47 w 63"/>
                <a:gd name="T77" fmla="*/ 34 h 37"/>
                <a:gd name="T78" fmla="*/ 49 w 63"/>
                <a:gd name="T79" fmla="*/ 27 h 37"/>
                <a:gd name="T80" fmla="*/ 52 w 63"/>
                <a:gd name="T81" fmla="*/ 30 h 37"/>
                <a:gd name="T82" fmla="*/ 55 w 63"/>
                <a:gd name="T83" fmla="*/ 32 h 37"/>
                <a:gd name="T84" fmla="*/ 56 w 63"/>
                <a:gd name="T85" fmla="*/ 32 h 37"/>
                <a:gd name="T86" fmla="*/ 58 w 63"/>
                <a:gd name="T87" fmla="*/ 32 h 37"/>
                <a:gd name="T88" fmla="*/ 61 w 63"/>
                <a:gd name="T89" fmla="*/ 31 h 37"/>
                <a:gd name="T90" fmla="*/ 63 w 63"/>
                <a:gd name="T91" fmla="*/ 29 h 37"/>
                <a:gd name="T92" fmla="*/ 61 w 63"/>
                <a:gd name="T93" fmla="*/ 20 h 37"/>
                <a:gd name="T94" fmla="*/ 54 w 63"/>
                <a:gd name="T95"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37">
                  <a:moveTo>
                    <a:pt x="54" y="11"/>
                  </a:moveTo>
                  <a:lnTo>
                    <a:pt x="54" y="11"/>
                  </a:lnTo>
                  <a:lnTo>
                    <a:pt x="54" y="11"/>
                  </a:lnTo>
                  <a:lnTo>
                    <a:pt x="53" y="10"/>
                  </a:lnTo>
                  <a:lnTo>
                    <a:pt x="53" y="10"/>
                  </a:lnTo>
                  <a:lnTo>
                    <a:pt x="52" y="10"/>
                  </a:lnTo>
                  <a:lnTo>
                    <a:pt x="52" y="10"/>
                  </a:lnTo>
                  <a:lnTo>
                    <a:pt x="52" y="10"/>
                  </a:lnTo>
                  <a:lnTo>
                    <a:pt x="48" y="8"/>
                  </a:lnTo>
                  <a:lnTo>
                    <a:pt x="45" y="6"/>
                  </a:lnTo>
                  <a:lnTo>
                    <a:pt x="42" y="3"/>
                  </a:lnTo>
                  <a:lnTo>
                    <a:pt x="40" y="1"/>
                  </a:lnTo>
                  <a:lnTo>
                    <a:pt x="39" y="0"/>
                  </a:lnTo>
                  <a:lnTo>
                    <a:pt x="38" y="0"/>
                  </a:lnTo>
                  <a:lnTo>
                    <a:pt x="33" y="0"/>
                  </a:lnTo>
                  <a:lnTo>
                    <a:pt x="28" y="0"/>
                  </a:lnTo>
                  <a:lnTo>
                    <a:pt x="23" y="0"/>
                  </a:lnTo>
                  <a:lnTo>
                    <a:pt x="18" y="1"/>
                  </a:lnTo>
                  <a:lnTo>
                    <a:pt x="12" y="2"/>
                  </a:lnTo>
                  <a:lnTo>
                    <a:pt x="8" y="3"/>
                  </a:lnTo>
                  <a:lnTo>
                    <a:pt x="4" y="4"/>
                  </a:lnTo>
                  <a:lnTo>
                    <a:pt x="2" y="5"/>
                  </a:lnTo>
                  <a:lnTo>
                    <a:pt x="1" y="6"/>
                  </a:lnTo>
                  <a:lnTo>
                    <a:pt x="0" y="6"/>
                  </a:lnTo>
                  <a:lnTo>
                    <a:pt x="0" y="7"/>
                  </a:lnTo>
                  <a:lnTo>
                    <a:pt x="0" y="8"/>
                  </a:lnTo>
                  <a:lnTo>
                    <a:pt x="0" y="8"/>
                  </a:lnTo>
                  <a:lnTo>
                    <a:pt x="1" y="8"/>
                  </a:lnTo>
                  <a:lnTo>
                    <a:pt x="3" y="11"/>
                  </a:lnTo>
                  <a:lnTo>
                    <a:pt x="7" y="12"/>
                  </a:lnTo>
                  <a:lnTo>
                    <a:pt x="11" y="13"/>
                  </a:lnTo>
                  <a:lnTo>
                    <a:pt x="15" y="13"/>
                  </a:lnTo>
                  <a:lnTo>
                    <a:pt x="11" y="15"/>
                  </a:lnTo>
                  <a:lnTo>
                    <a:pt x="7" y="18"/>
                  </a:lnTo>
                  <a:lnTo>
                    <a:pt x="5" y="20"/>
                  </a:lnTo>
                  <a:lnTo>
                    <a:pt x="4" y="22"/>
                  </a:lnTo>
                  <a:lnTo>
                    <a:pt x="4" y="23"/>
                  </a:lnTo>
                  <a:lnTo>
                    <a:pt x="4" y="23"/>
                  </a:lnTo>
                  <a:lnTo>
                    <a:pt x="5" y="24"/>
                  </a:lnTo>
                  <a:lnTo>
                    <a:pt x="5" y="25"/>
                  </a:lnTo>
                  <a:lnTo>
                    <a:pt x="6" y="25"/>
                  </a:lnTo>
                  <a:lnTo>
                    <a:pt x="6" y="26"/>
                  </a:lnTo>
                  <a:lnTo>
                    <a:pt x="6" y="26"/>
                  </a:lnTo>
                  <a:lnTo>
                    <a:pt x="7" y="26"/>
                  </a:lnTo>
                  <a:lnTo>
                    <a:pt x="9" y="26"/>
                  </a:lnTo>
                  <a:lnTo>
                    <a:pt x="11" y="26"/>
                  </a:lnTo>
                  <a:lnTo>
                    <a:pt x="13" y="25"/>
                  </a:lnTo>
                  <a:lnTo>
                    <a:pt x="16" y="24"/>
                  </a:lnTo>
                  <a:lnTo>
                    <a:pt x="18" y="24"/>
                  </a:lnTo>
                  <a:lnTo>
                    <a:pt x="19" y="23"/>
                  </a:lnTo>
                  <a:lnTo>
                    <a:pt x="21" y="23"/>
                  </a:lnTo>
                  <a:lnTo>
                    <a:pt x="23" y="22"/>
                  </a:lnTo>
                  <a:lnTo>
                    <a:pt x="20" y="25"/>
                  </a:lnTo>
                  <a:lnTo>
                    <a:pt x="17" y="28"/>
                  </a:lnTo>
                  <a:lnTo>
                    <a:pt x="16" y="31"/>
                  </a:lnTo>
                  <a:lnTo>
                    <a:pt x="16" y="33"/>
                  </a:lnTo>
                  <a:lnTo>
                    <a:pt x="17" y="34"/>
                  </a:lnTo>
                  <a:lnTo>
                    <a:pt x="17" y="35"/>
                  </a:lnTo>
                  <a:lnTo>
                    <a:pt x="18" y="35"/>
                  </a:lnTo>
                  <a:lnTo>
                    <a:pt x="19" y="35"/>
                  </a:lnTo>
                  <a:lnTo>
                    <a:pt x="20" y="35"/>
                  </a:lnTo>
                  <a:lnTo>
                    <a:pt x="20" y="36"/>
                  </a:lnTo>
                  <a:lnTo>
                    <a:pt x="21" y="36"/>
                  </a:lnTo>
                  <a:lnTo>
                    <a:pt x="22" y="36"/>
                  </a:lnTo>
                  <a:lnTo>
                    <a:pt x="25" y="35"/>
                  </a:lnTo>
                  <a:lnTo>
                    <a:pt x="29" y="33"/>
                  </a:lnTo>
                  <a:lnTo>
                    <a:pt x="32" y="31"/>
                  </a:lnTo>
                  <a:lnTo>
                    <a:pt x="35" y="28"/>
                  </a:lnTo>
                  <a:lnTo>
                    <a:pt x="35" y="31"/>
                  </a:lnTo>
                  <a:lnTo>
                    <a:pt x="36" y="33"/>
                  </a:lnTo>
                  <a:lnTo>
                    <a:pt x="37" y="35"/>
                  </a:lnTo>
                  <a:lnTo>
                    <a:pt x="38" y="36"/>
                  </a:lnTo>
                  <a:lnTo>
                    <a:pt x="39" y="37"/>
                  </a:lnTo>
                  <a:lnTo>
                    <a:pt x="39" y="37"/>
                  </a:lnTo>
                  <a:lnTo>
                    <a:pt x="40" y="37"/>
                  </a:lnTo>
                  <a:lnTo>
                    <a:pt x="41" y="37"/>
                  </a:lnTo>
                  <a:lnTo>
                    <a:pt x="44" y="36"/>
                  </a:lnTo>
                  <a:lnTo>
                    <a:pt x="47" y="34"/>
                  </a:lnTo>
                  <a:lnTo>
                    <a:pt x="48" y="30"/>
                  </a:lnTo>
                  <a:lnTo>
                    <a:pt x="49" y="27"/>
                  </a:lnTo>
                  <a:lnTo>
                    <a:pt x="50" y="28"/>
                  </a:lnTo>
                  <a:lnTo>
                    <a:pt x="52" y="30"/>
                  </a:lnTo>
                  <a:lnTo>
                    <a:pt x="53" y="31"/>
                  </a:lnTo>
                  <a:lnTo>
                    <a:pt x="55" y="32"/>
                  </a:lnTo>
                  <a:lnTo>
                    <a:pt x="56" y="32"/>
                  </a:lnTo>
                  <a:lnTo>
                    <a:pt x="56" y="32"/>
                  </a:lnTo>
                  <a:lnTo>
                    <a:pt x="57" y="32"/>
                  </a:lnTo>
                  <a:lnTo>
                    <a:pt x="58" y="32"/>
                  </a:lnTo>
                  <a:lnTo>
                    <a:pt x="59" y="31"/>
                  </a:lnTo>
                  <a:lnTo>
                    <a:pt x="61" y="31"/>
                  </a:lnTo>
                  <a:lnTo>
                    <a:pt x="62" y="30"/>
                  </a:lnTo>
                  <a:lnTo>
                    <a:pt x="63" y="29"/>
                  </a:lnTo>
                  <a:lnTo>
                    <a:pt x="63" y="25"/>
                  </a:lnTo>
                  <a:lnTo>
                    <a:pt x="61" y="20"/>
                  </a:lnTo>
                  <a:lnTo>
                    <a:pt x="57" y="15"/>
                  </a:lnTo>
                  <a:lnTo>
                    <a:pt x="5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61" name="Freeform 92"/>
            <p:cNvSpPr>
              <a:spLocks/>
            </p:cNvSpPr>
            <p:nvPr/>
          </p:nvSpPr>
          <p:spPr bwMode="auto">
            <a:xfrm>
              <a:off x="5018" y="3692"/>
              <a:ext cx="53" cy="31"/>
            </a:xfrm>
            <a:custGeom>
              <a:avLst/>
              <a:gdLst>
                <a:gd name="T0" fmla="*/ 51 w 53"/>
                <a:gd name="T1" fmla="*/ 25 h 31"/>
                <a:gd name="T2" fmla="*/ 51 w 53"/>
                <a:gd name="T3" fmla="*/ 25 h 31"/>
                <a:gd name="T4" fmla="*/ 51 w 53"/>
                <a:gd name="T5" fmla="*/ 25 h 31"/>
                <a:gd name="T6" fmla="*/ 49 w 53"/>
                <a:gd name="T7" fmla="*/ 23 h 31"/>
                <a:gd name="T8" fmla="*/ 46 w 53"/>
                <a:gd name="T9" fmla="*/ 20 h 31"/>
                <a:gd name="T10" fmla="*/ 45 w 53"/>
                <a:gd name="T11" fmla="*/ 19 h 31"/>
                <a:gd name="T12" fmla="*/ 43 w 53"/>
                <a:gd name="T13" fmla="*/ 17 h 31"/>
                <a:gd name="T14" fmla="*/ 39 w 53"/>
                <a:gd name="T15" fmla="*/ 22 h 31"/>
                <a:gd name="T16" fmla="*/ 37 w 53"/>
                <a:gd name="T17" fmla="*/ 29 h 31"/>
                <a:gd name="T18" fmla="*/ 35 w 53"/>
                <a:gd name="T19" fmla="*/ 29 h 31"/>
                <a:gd name="T20" fmla="*/ 36 w 53"/>
                <a:gd name="T21" fmla="*/ 21 h 31"/>
                <a:gd name="T22" fmla="*/ 32 w 53"/>
                <a:gd name="T23" fmla="*/ 16 h 31"/>
                <a:gd name="T24" fmla="*/ 25 w 53"/>
                <a:gd name="T25" fmla="*/ 24 h 31"/>
                <a:gd name="T26" fmla="*/ 17 w 53"/>
                <a:gd name="T27" fmla="*/ 30 h 31"/>
                <a:gd name="T28" fmla="*/ 17 w 53"/>
                <a:gd name="T29" fmla="*/ 29 h 31"/>
                <a:gd name="T30" fmla="*/ 16 w 53"/>
                <a:gd name="T31" fmla="*/ 29 h 31"/>
                <a:gd name="T32" fmla="*/ 17 w 53"/>
                <a:gd name="T33" fmla="*/ 27 h 31"/>
                <a:gd name="T34" fmla="*/ 22 w 53"/>
                <a:gd name="T35" fmla="*/ 20 h 31"/>
                <a:gd name="T36" fmla="*/ 31 w 53"/>
                <a:gd name="T37" fmla="*/ 14 h 31"/>
                <a:gd name="T38" fmla="*/ 22 w 53"/>
                <a:gd name="T39" fmla="*/ 15 h 31"/>
                <a:gd name="T40" fmla="*/ 18 w 53"/>
                <a:gd name="T41" fmla="*/ 16 h 31"/>
                <a:gd name="T42" fmla="*/ 14 w 53"/>
                <a:gd name="T43" fmla="*/ 17 h 31"/>
                <a:gd name="T44" fmla="*/ 11 w 53"/>
                <a:gd name="T45" fmla="*/ 18 h 31"/>
                <a:gd name="T46" fmla="*/ 8 w 53"/>
                <a:gd name="T47" fmla="*/ 19 h 31"/>
                <a:gd name="T48" fmla="*/ 5 w 53"/>
                <a:gd name="T49" fmla="*/ 20 h 31"/>
                <a:gd name="T50" fmla="*/ 4 w 53"/>
                <a:gd name="T51" fmla="*/ 20 h 31"/>
                <a:gd name="T52" fmla="*/ 4 w 53"/>
                <a:gd name="T53" fmla="*/ 20 h 31"/>
                <a:gd name="T54" fmla="*/ 4 w 53"/>
                <a:gd name="T55" fmla="*/ 19 h 31"/>
                <a:gd name="T56" fmla="*/ 7 w 53"/>
                <a:gd name="T57" fmla="*/ 16 h 31"/>
                <a:gd name="T58" fmla="*/ 12 w 53"/>
                <a:gd name="T59" fmla="*/ 13 h 31"/>
                <a:gd name="T60" fmla="*/ 19 w 53"/>
                <a:gd name="T61" fmla="*/ 10 h 31"/>
                <a:gd name="T62" fmla="*/ 22 w 53"/>
                <a:gd name="T63" fmla="*/ 6 h 31"/>
                <a:gd name="T64" fmla="*/ 19 w 53"/>
                <a:gd name="T65" fmla="*/ 6 h 31"/>
                <a:gd name="T66" fmla="*/ 17 w 53"/>
                <a:gd name="T67" fmla="*/ 6 h 31"/>
                <a:gd name="T68" fmla="*/ 11 w 53"/>
                <a:gd name="T69" fmla="*/ 7 h 31"/>
                <a:gd name="T70" fmla="*/ 7 w 53"/>
                <a:gd name="T71" fmla="*/ 7 h 31"/>
                <a:gd name="T72" fmla="*/ 3 w 53"/>
                <a:gd name="T73" fmla="*/ 6 h 31"/>
                <a:gd name="T74" fmla="*/ 0 w 53"/>
                <a:gd name="T75" fmla="*/ 4 h 31"/>
                <a:gd name="T76" fmla="*/ 5 w 53"/>
                <a:gd name="T77" fmla="*/ 3 h 31"/>
                <a:gd name="T78" fmla="*/ 13 w 53"/>
                <a:gd name="T79" fmla="*/ 1 h 31"/>
                <a:gd name="T80" fmla="*/ 22 w 53"/>
                <a:gd name="T81" fmla="*/ 0 h 31"/>
                <a:gd name="T82" fmla="*/ 31 w 53"/>
                <a:gd name="T83" fmla="*/ 0 h 31"/>
                <a:gd name="T84" fmla="*/ 37 w 53"/>
                <a:gd name="T85" fmla="*/ 6 h 31"/>
                <a:gd name="T86" fmla="*/ 45 w 53"/>
                <a:gd name="T87" fmla="*/ 11 h 31"/>
                <a:gd name="T88" fmla="*/ 46 w 53"/>
                <a:gd name="T89" fmla="*/ 11 h 31"/>
                <a:gd name="T90" fmla="*/ 46 w 53"/>
                <a:gd name="T91" fmla="*/ 11 h 31"/>
                <a:gd name="T92" fmla="*/ 49 w 53"/>
                <a:gd name="T93" fmla="*/ 15 h 31"/>
                <a:gd name="T94" fmla="*/ 53 w 53"/>
                <a:gd name="T95" fmla="*/ 23 h 31"/>
                <a:gd name="T96" fmla="*/ 53 w 53"/>
                <a:gd name="T97" fmla="*/ 25 h 31"/>
                <a:gd name="T98" fmla="*/ 53 w 53"/>
                <a:gd name="T99" fmla="*/ 25 h 31"/>
                <a:gd name="T100" fmla="*/ 52 w 53"/>
                <a:gd name="T101" fmla="*/ 2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 h="31">
                  <a:moveTo>
                    <a:pt x="52" y="25"/>
                  </a:moveTo>
                  <a:lnTo>
                    <a:pt x="51" y="25"/>
                  </a:lnTo>
                  <a:lnTo>
                    <a:pt x="51" y="25"/>
                  </a:lnTo>
                  <a:lnTo>
                    <a:pt x="51" y="25"/>
                  </a:lnTo>
                  <a:lnTo>
                    <a:pt x="51" y="25"/>
                  </a:lnTo>
                  <a:lnTo>
                    <a:pt x="51" y="25"/>
                  </a:lnTo>
                  <a:lnTo>
                    <a:pt x="50" y="25"/>
                  </a:lnTo>
                  <a:lnTo>
                    <a:pt x="49" y="23"/>
                  </a:lnTo>
                  <a:lnTo>
                    <a:pt x="48" y="22"/>
                  </a:lnTo>
                  <a:lnTo>
                    <a:pt x="46" y="20"/>
                  </a:lnTo>
                  <a:lnTo>
                    <a:pt x="46" y="20"/>
                  </a:lnTo>
                  <a:lnTo>
                    <a:pt x="45" y="19"/>
                  </a:lnTo>
                  <a:lnTo>
                    <a:pt x="44" y="18"/>
                  </a:lnTo>
                  <a:lnTo>
                    <a:pt x="43" y="17"/>
                  </a:lnTo>
                  <a:lnTo>
                    <a:pt x="39" y="17"/>
                  </a:lnTo>
                  <a:lnTo>
                    <a:pt x="39" y="22"/>
                  </a:lnTo>
                  <a:lnTo>
                    <a:pt x="38" y="27"/>
                  </a:lnTo>
                  <a:lnTo>
                    <a:pt x="37" y="29"/>
                  </a:lnTo>
                  <a:lnTo>
                    <a:pt x="36" y="31"/>
                  </a:lnTo>
                  <a:lnTo>
                    <a:pt x="35" y="29"/>
                  </a:lnTo>
                  <a:lnTo>
                    <a:pt x="35" y="25"/>
                  </a:lnTo>
                  <a:lnTo>
                    <a:pt x="36" y="21"/>
                  </a:lnTo>
                  <a:lnTo>
                    <a:pt x="37" y="16"/>
                  </a:lnTo>
                  <a:lnTo>
                    <a:pt x="32" y="16"/>
                  </a:lnTo>
                  <a:lnTo>
                    <a:pt x="29" y="20"/>
                  </a:lnTo>
                  <a:lnTo>
                    <a:pt x="25" y="24"/>
                  </a:lnTo>
                  <a:lnTo>
                    <a:pt x="21" y="28"/>
                  </a:lnTo>
                  <a:lnTo>
                    <a:pt x="17" y="30"/>
                  </a:lnTo>
                  <a:lnTo>
                    <a:pt x="17" y="29"/>
                  </a:lnTo>
                  <a:lnTo>
                    <a:pt x="17" y="29"/>
                  </a:lnTo>
                  <a:lnTo>
                    <a:pt x="16" y="29"/>
                  </a:lnTo>
                  <a:lnTo>
                    <a:pt x="16" y="29"/>
                  </a:lnTo>
                  <a:lnTo>
                    <a:pt x="16" y="29"/>
                  </a:lnTo>
                  <a:lnTo>
                    <a:pt x="17" y="27"/>
                  </a:lnTo>
                  <a:lnTo>
                    <a:pt x="19" y="24"/>
                  </a:lnTo>
                  <a:lnTo>
                    <a:pt x="22" y="20"/>
                  </a:lnTo>
                  <a:lnTo>
                    <a:pt x="26" y="17"/>
                  </a:lnTo>
                  <a:lnTo>
                    <a:pt x="31" y="14"/>
                  </a:lnTo>
                  <a:lnTo>
                    <a:pt x="24" y="15"/>
                  </a:lnTo>
                  <a:lnTo>
                    <a:pt x="22" y="15"/>
                  </a:lnTo>
                  <a:lnTo>
                    <a:pt x="20" y="15"/>
                  </a:lnTo>
                  <a:lnTo>
                    <a:pt x="18" y="16"/>
                  </a:lnTo>
                  <a:lnTo>
                    <a:pt x="16" y="16"/>
                  </a:lnTo>
                  <a:lnTo>
                    <a:pt x="14" y="17"/>
                  </a:lnTo>
                  <a:lnTo>
                    <a:pt x="12" y="17"/>
                  </a:lnTo>
                  <a:lnTo>
                    <a:pt x="11" y="18"/>
                  </a:lnTo>
                  <a:lnTo>
                    <a:pt x="9" y="18"/>
                  </a:lnTo>
                  <a:lnTo>
                    <a:pt x="8" y="19"/>
                  </a:lnTo>
                  <a:lnTo>
                    <a:pt x="6" y="19"/>
                  </a:lnTo>
                  <a:lnTo>
                    <a:pt x="5" y="20"/>
                  </a:lnTo>
                  <a:lnTo>
                    <a:pt x="4" y="20"/>
                  </a:lnTo>
                  <a:lnTo>
                    <a:pt x="4" y="20"/>
                  </a:lnTo>
                  <a:lnTo>
                    <a:pt x="4" y="20"/>
                  </a:lnTo>
                  <a:lnTo>
                    <a:pt x="4" y="20"/>
                  </a:lnTo>
                  <a:lnTo>
                    <a:pt x="4" y="20"/>
                  </a:lnTo>
                  <a:lnTo>
                    <a:pt x="4" y="19"/>
                  </a:lnTo>
                  <a:lnTo>
                    <a:pt x="5" y="18"/>
                  </a:lnTo>
                  <a:lnTo>
                    <a:pt x="7" y="16"/>
                  </a:lnTo>
                  <a:lnTo>
                    <a:pt x="9" y="15"/>
                  </a:lnTo>
                  <a:lnTo>
                    <a:pt x="12" y="13"/>
                  </a:lnTo>
                  <a:lnTo>
                    <a:pt x="15" y="12"/>
                  </a:lnTo>
                  <a:lnTo>
                    <a:pt x="19" y="10"/>
                  </a:lnTo>
                  <a:lnTo>
                    <a:pt x="23" y="9"/>
                  </a:lnTo>
                  <a:lnTo>
                    <a:pt x="22" y="6"/>
                  </a:lnTo>
                  <a:lnTo>
                    <a:pt x="21" y="6"/>
                  </a:lnTo>
                  <a:lnTo>
                    <a:pt x="19" y="6"/>
                  </a:lnTo>
                  <a:lnTo>
                    <a:pt x="18" y="6"/>
                  </a:lnTo>
                  <a:lnTo>
                    <a:pt x="17" y="6"/>
                  </a:lnTo>
                  <a:lnTo>
                    <a:pt x="14" y="7"/>
                  </a:lnTo>
                  <a:lnTo>
                    <a:pt x="11" y="7"/>
                  </a:lnTo>
                  <a:lnTo>
                    <a:pt x="9" y="7"/>
                  </a:lnTo>
                  <a:lnTo>
                    <a:pt x="7" y="7"/>
                  </a:lnTo>
                  <a:lnTo>
                    <a:pt x="5" y="6"/>
                  </a:lnTo>
                  <a:lnTo>
                    <a:pt x="3" y="6"/>
                  </a:lnTo>
                  <a:lnTo>
                    <a:pt x="1" y="5"/>
                  </a:lnTo>
                  <a:lnTo>
                    <a:pt x="0" y="4"/>
                  </a:lnTo>
                  <a:lnTo>
                    <a:pt x="2" y="3"/>
                  </a:lnTo>
                  <a:lnTo>
                    <a:pt x="5" y="3"/>
                  </a:lnTo>
                  <a:lnTo>
                    <a:pt x="9" y="2"/>
                  </a:lnTo>
                  <a:lnTo>
                    <a:pt x="13" y="1"/>
                  </a:lnTo>
                  <a:lnTo>
                    <a:pt x="17" y="1"/>
                  </a:lnTo>
                  <a:lnTo>
                    <a:pt x="22" y="0"/>
                  </a:lnTo>
                  <a:lnTo>
                    <a:pt x="27" y="0"/>
                  </a:lnTo>
                  <a:lnTo>
                    <a:pt x="31" y="0"/>
                  </a:lnTo>
                  <a:lnTo>
                    <a:pt x="34" y="3"/>
                  </a:lnTo>
                  <a:lnTo>
                    <a:pt x="37" y="6"/>
                  </a:lnTo>
                  <a:lnTo>
                    <a:pt x="41" y="8"/>
                  </a:lnTo>
                  <a:lnTo>
                    <a:pt x="45" y="11"/>
                  </a:lnTo>
                  <a:lnTo>
                    <a:pt x="45" y="11"/>
                  </a:lnTo>
                  <a:lnTo>
                    <a:pt x="46" y="11"/>
                  </a:lnTo>
                  <a:lnTo>
                    <a:pt x="46" y="11"/>
                  </a:lnTo>
                  <a:lnTo>
                    <a:pt x="46" y="11"/>
                  </a:lnTo>
                  <a:lnTo>
                    <a:pt x="46" y="11"/>
                  </a:lnTo>
                  <a:lnTo>
                    <a:pt x="49" y="15"/>
                  </a:lnTo>
                  <a:lnTo>
                    <a:pt x="52" y="19"/>
                  </a:lnTo>
                  <a:lnTo>
                    <a:pt x="53" y="23"/>
                  </a:lnTo>
                  <a:lnTo>
                    <a:pt x="53" y="25"/>
                  </a:lnTo>
                  <a:lnTo>
                    <a:pt x="53" y="25"/>
                  </a:lnTo>
                  <a:lnTo>
                    <a:pt x="53" y="25"/>
                  </a:lnTo>
                  <a:lnTo>
                    <a:pt x="53" y="25"/>
                  </a:lnTo>
                  <a:lnTo>
                    <a:pt x="52" y="25"/>
                  </a:lnTo>
                  <a:lnTo>
                    <a:pt x="52" y="25"/>
                  </a:lnTo>
                  <a:close/>
                </a:path>
              </a:pathLst>
            </a:custGeom>
            <a:solidFill>
              <a:srgbClr val="BC91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62" name="Freeform 93"/>
            <p:cNvSpPr>
              <a:spLocks/>
            </p:cNvSpPr>
            <p:nvPr/>
          </p:nvSpPr>
          <p:spPr bwMode="auto">
            <a:xfrm>
              <a:off x="4988" y="3978"/>
              <a:ext cx="88" cy="70"/>
            </a:xfrm>
            <a:custGeom>
              <a:avLst/>
              <a:gdLst>
                <a:gd name="T0" fmla="*/ 83 w 88"/>
                <a:gd name="T1" fmla="*/ 48 h 70"/>
                <a:gd name="T2" fmla="*/ 78 w 88"/>
                <a:gd name="T3" fmla="*/ 45 h 70"/>
                <a:gd name="T4" fmla="*/ 73 w 88"/>
                <a:gd name="T5" fmla="*/ 42 h 70"/>
                <a:gd name="T6" fmla="*/ 67 w 88"/>
                <a:gd name="T7" fmla="*/ 40 h 70"/>
                <a:gd name="T8" fmla="*/ 60 w 88"/>
                <a:gd name="T9" fmla="*/ 38 h 70"/>
                <a:gd name="T10" fmla="*/ 53 w 88"/>
                <a:gd name="T11" fmla="*/ 37 h 70"/>
                <a:gd name="T12" fmla="*/ 46 w 88"/>
                <a:gd name="T13" fmla="*/ 36 h 70"/>
                <a:gd name="T14" fmla="*/ 38 w 88"/>
                <a:gd name="T15" fmla="*/ 36 h 70"/>
                <a:gd name="T16" fmla="*/ 30 w 88"/>
                <a:gd name="T17" fmla="*/ 37 h 70"/>
                <a:gd name="T18" fmla="*/ 42 w 88"/>
                <a:gd name="T19" fmla="*/ 2 h 70"/>
                <a:gd name="T20" fmla="*/ 43 w 88"/>
                <a:gd name="T21" fmla="*/ 0 h 70"/>
                <a:gd name="T22" fmla="*/ 40 w 88"/>
                <a:gd name="T23" fmla="*/ 0 h 70"/>
                <a:gd name="T24" fmla="*/ 3 w 88"/>
                <a:gd name="T25" fmla="*/ 0 h 70"/>
                <a:gd name="T26" fmla="*/ 0 w 88"/>
                <a:gd name="T27" fmla="*/ 0 h 70"/>
                <a:gd name="T28" fmla="*/ 1 w 88"/>
                <a:gd name="T29" fmla="*/ 2 h 70"/>
                <a:gd name="T30" fmla="*/ 6 w 88"/>
                <a:gd name="T31" fmla="*/ 37 h 70"/>
                <a:gd name="T32" fmla="*/ 5 w 88"/>
                <a:gd name="T33" fmla="*/ 41 h 70"/>
                <a:gd name="T34" fmla="*/ 4 w 88"/>
                <a:gd name="T35" fmla="*/ 45 h 70"/>
                <a:gd name="T36" fmla="*/ 3 w 88"/>
                <a:gd name="T37" fmla="*/ 50 h 70"/>
                <a:gd name="T38" fmla="*/ 2 w 88"/>
                <a:gd name="T39" fmla="*/ 54 h 70"/>
                <a:gd name="T40" fmla="*/ 1 w 88"/>
                <a:gd name="T41" fmla="*/ 60 h 70"/>
                <a:gd name="T42" fmla="*/ 1 w 88"/>
                <a:gd name="T43" fmla="*/ 64 h 70"/>
                <a:gd name="T44" fmla="*/ 2 w 88"/>
                <a:gd name="T45" fmla="*/ 65 h 70"/>
                <a:gd name="T46" fmla="*/ 3 w 88"/>
                <a:gd name="T47" fmla="*/ 66 h 70"/>
                <a:gd name="T48" fmla="*/ 4 w 88"/>
                <a:gd name="T49" fmla="*/ 66 h 70"/>
                <a:gd name="T50" fmla="*/ 7 w 88"/>
                <a:gd name="T51" fmla="*/ 66 h 70"/>
                <a:gd name="T52" fmla="*/ 10 w 88"/>
                <a:gd name="T53" fmla="*/ 66 h 70"/>
                <a:gd name="T54" fmla="*/ 13 w 88"/>
                <a:gd name="T55" fmla="*/ 67 h 70"/>
                <a:gd name="T56" fmla="*/ 16 w 88"/>
                <a:gd name="T57" fmla="*/ 67 h 70"/>
                <a:gd name="T58" fmla="*/ 20 w 88"/>
                <a:gd name="T59" fmla="*/ 67 h 70"/>
                <a:gd name="T60" fmla="*/ 23 w 88"/>
                <a:gd name="T61" fmla="*/ 67 h 70"/>
                <a:gd name="T62" fmla="*/ 26 w 88"/>
                <a:gd name="T63" fmla="*/ 67 h 70"/>
                <a:gd name="T64" fmla="*/ 26 w 88"/>
                <a:gd name="T65" fmla="*/ 66 h 70"/>
                <a:gd name="T66" fmla="*/ 27 w 88"/>
                <a:gd name="T67" fmla="*/ 66 h 70"/>
                <a:gd name="T68" fmla="*/ 28 w 88"/>
                <a:gd name="T69" fmla="*/ 65 h 70"/>
                <a:gd name="T70" fmla="*/ 29 w 88"/>
                <a:gd name="T71" fmla="*/ 64 h 70"/>
                <a:gd name="T72" fmla="*/ 29 w 88"/>
                <a:gd name="T73" fmla="*/ 63 h 70"/>
                <a:gd name="T74" fmla="*/ 29 w 88"/>
                <a:gd name="T75" fmla="*/ 62 h 70"/>
                <a:gd name="T76" fmla="*/ 36 w 88"/>
                <a:gd name="T77" fmla="*/ 64 h 70"/>
                <a:gd name="T78" fmla="*/ 44 w 88"/>
                <a:gd name="T79" fmla="*/ 67 h 70"/>
                <a:gd name="T80" fmla="*/ 52 w 88"/>
                <a:gd name="T81" fmla="*/ 69 h 70"/>
                <a:gd name="T82" fmla="*/ 60 w 88"/>
                <a:gd name="T83" fmla="*/ 70 h 70"/>
                <a:gd name="T84" fmla="*/ 67 w 88"/>
                <a:gd name="T85" fmla="*/ 70 h 70"/>
                <a:gd name="T86" fmla="*/ 74 w 88"/>
                <a:gd name="T87" fmla="*/ 69 h 70"/>
                <a:gd name="T88" fmla="*/ 81 w 88"/>
                <a:gd name="T89" fmla="*/ 67 h 70"/>
                <a:gd name="T90" fmla="*/ 86 w 88"/>
                <a:gd name="T91" fmla="*/ 63 h 70"/>
                <a:gd name="T92" fmla="*/ 88 w 88"/>
                <a:gd name="T93" fmla="*/ 59 h 70"/>
                <a:gd name="T94" fmla="*/ 88 w 88"/>
                <a:gd name="T95" fmla="*/ 56 h 70"/>
                <a:gd name="T96" fmla="*/ 86 w 88"/>
                <a:gd name="T97" fmla="*/ 52 h 70"/>
                <a:gd name="T98" fmla="*/ 83 w 88"/>
                <a:gd name="T99" fmla="*/ 4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8" h="70">
                  <a:moveTo>
                    <a:pt x="83" y="48"/>
                  </a:moveTo>
                  <a:lnTo>
                    <a:pt x="78" y="45"/>
                  </a:lnTo>
                  <a:lnTo>
                    <a:pt x="73" y="42"/>
                  </a:lnTo>
                  <a:lnTo>
                    <a:pt x="67" y="40"/>
                  </a:lnTo>
                  <a:lnTo>
                    <a:pt x="60" y="38"/>
                  </a:lnTo>
                  <a:lnTo>
                    <a:pt x="53" y="37"/>
                  </a:lnTo>
                  <a:lnTo>
                    <a:pt x="46" y="36"/>
                  </a:lnTo>
                  <a:lnTo>
                    <a:pt x="38" y="36"/>
                  </a:lnTo>
                  <a:lnTo>
                    <a:pt x="30" y="37"/>
                  </a:lnTo>
                  <a:lnTo>
                    <a:pt x="42" y="2"/>
                  </a:lnTo>
                  <a:lnTo>
                    <a:pt x="43" y="0"/>
                  </a:lnTo>
                  <a:lnTo>
                    <a:pt x="40" y="0"/>
                  </a:lnTo>
                  <a:lnTo>
                    <a:pt x="3" y="0"/>
                  </a:lnTo>
                  <a:lnTo>
                    <a:pt x="0" y="0"/>
                  </a:lnTo>
                  <a:lnTo>
                    <a:pt x="1" y="2"/>
                  </a:lnTo>
                  <a:lnTo>
                    <a:pt x="6" y="37"/>
                  </a:lnTo>
                  <a:lnTo>
                    <a:pt x="5" y="41"/>
                  </a:lnTo>
                  <a:lnTo>
                    <a:pt x="4" y="45"/>
                  </a:lnTo>
                  <a:lnTo>
                    <a:pt x="3" y="50"/>
                  </a:lnTo>
                  <a:lnTo>
                    <a:pt x="2" y="54"/>
                  </a:lnTo>
                  <a:lnTo>
                    <a:pt x="1" y="60"/>
                  </a:lnTo>
                  <a:lnTo>
                    <a:pt x="1" y="64"/>
                  </a:lnTo>
                  <a:lnTo>
                    <a:pt x="2" y="65"/>
                  </a:lnTo>
                  <a:lnTo>
                    <a:pt x="3" y="66"/>
                  </a:lnTo>
                  <a:lnTo>
                    <a:pt x="4" y="66"/>
                  </a:lnTo>
                  <a:lnTo>
                    <a:pt x="7" y="66"/>
                  </a:lnTo>
                  <a:lnTo>
                    <a:pt x="10" y="66"/>
                  </a:lnTo>
                  <a:lnTo>
                    <a:pt x="13" y="67"/>
                  </a:lnTo>
                  <a:lnTo>
                    <a:pt x="16" y="67"/>
                  </a:lnTo>
                  <a:lnTo>
                    <a:pt x="20" y="67"/>
                  </a:lnTo>
                  <a:lnTo>
                    <a:pt x="23" y="67"/>
                  </a:lnTo>
                  <a:lnTo>
                    <a:pt x="26" y="67"/>
                  </a:lnTo>
                  <a:lnTo>
                    <a:pt x="26" y="66"/>
                  </a:lnTo>
                  <a:lnTo>
                    <a:pt x="27" y="66"/>
                  </a:lnTo>
                  <a:lnTo>
                    <a:pt x="28" y="65"/>
                  </a:lnTo>
                  <a:lnTo>
                    <a:pt x="29" y="64"/>
                  </a:lnTo>
                  <a:lnTo>
                    <a:pt x="29" y="63"/>
                  </a:lnTo>
                  <a:lnTo>
                    <a:pt x="29" y="62"/>
                  </a:lnTo>
                  <a:lnTo>
                    <a:pt x="36" y="64"/>
                  </a:lnTo>
                  <a:lnTo>
                    <a:pt x="44" y="67"/>
                  </a:lnTo>
                  <a:lnTo>
                    <a:pt x="52" y="69"/>
                  </a:lnTo>
                  <a:lnTo>
                    <a:pt x="60" y="70"/>
                  </a:lnTo>
                  <a:lnTo>
                    <a:pt x="67" y="70"/>
                  </a:lnTo>
                  <a:lnTo>
                    <a:pt x="74" y="69"/>
                  </a:lnTo>
                  <a:lnTo>
                    <a:pt x="81" y="67"/>
                  </a:lnTo>
                  <a:lnTo>
                    <a:pt x="86" y="63"/>
                  </a:lnTo>
                  <a:lnTo>
                    <a:pt x="88" y="59"/>
                  </a:lnTo>
                  <a:lnTo>
                    <a:pt x="88" y="56"/>
                  </a:lnTo>
                  <a:lnTo>
                    <a:pt x="86" y="52"/>
                  </a:lnTo>
                  <a:lnTo>
                    <a:pt x="83"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63" name="Freeform 94"/>
            <p:cNvSpPr>
              <a:spLocks/>
            </p:cNvSpPr>
            <p:nvPr/>
          </p:nvSpPr>
          <p:spPr bwMode="auto">
            <a:xfrm>
              <a:off x="4994" y="3981"/>
              <a:ext cx="78" cy="64"/>
            </a:xfrm>
            <a:custGeom>
              <a:avLst/>
              <a:gdLst>
                <a:gd name="T0" fmla="*/ 76 w 78"/>
                <a:gd name="T1" fmla="*/ 58 h 64"/>
                <a:gd name="T2" fmla="*/ 72 w 78"/>
                <a:gd name="T3" fmla="*/ 61 h 64"/>
                <a:gd name="T4" fmla="*/ 68 w 78"/>
                <a:gd name="T5" fmla="*/ 63 h 64"/>
                <a:gd name="T6" fmla="*/ 62 w 78"/>
                <a:gd name="T7" fmla="*/ 64 h 64"/>
                <a:gd name="T8" fmla="*/ 56 w 78"/>
                <a:gd name="T9" fmla="*/ 64 h 64"/>
                <a:gd name="T10" fmla="*/ 49 w 78"/>
                <a:gd name="T11" fmla="*/ 63 h 64"/>
                <a:gd name="T12" fmla="*/ 41 w 78"/>
                <a:gd name="T13" fmla="*/ 61 h 64"/>
                <a:gd name="T14" fmla="*/ 32 w 78"/>
                <a:gd name="T15" fmla="*/ 58 h 64"/>
                <a:gd name="T16" fmla="*/ 22 w 78"/>
                <a:gd name="T17" fmla="*/ 54 h 64"/>
                <a:gd name="T18" fmla="*/ 20 w 78"/>
                <a:gd name="T19" fmla="*/ 54 h 64"/>
                <a:gd name="T20" fmla="*/ 19 w 78"/>
                <a:gd name="T21" fmla="*/ 55 h 64"/>
                <a:gd name="T22" fmla="*/ 18 w 78"/>
                <a:gd name="T23" fmla="*/ 56 h 64"/>
                <a:gd name="T24" fmla="*/ 18 w 78"/>
                <a:gd name="T25" fmla="*/ 57 h 64"/>
                <a:gd name="T26" fmla="*/ 18 w 78"/>
                <a:gd name="T27" fmla="*/ 58 h 64"/>
                <a:gd name="T28" fmla="*/ 18 w 78"/>
                <a:gd name="T29" fmla="*/ 59 h 64"/>
                <a:gd name="T30" fmla="*/ 18 w 78"/>
                <a:gd name="T31" fmla="*/ 59 h 64"/>
                <a:gd name="T32" fmla="*/ 18 w 78"/>
                <a:gd name="T33" fmla="*/ 60 h 64"/>
                <a:gd name="T34" fmla="*/ 18 w 78"/>
                <a:gd name="T35" fmla="*/ 60 h 64"/>
                <a:gd name="T36" fmla="*/ 18 w 78"/>
                <a:gd name="T37" fmla="*/ 60 h 64"/>
                <a:gd name="T38" fmla="*/ 16 w 78"/>
                <a:gd name="T39" fmla="*/ 60 h 64"/>
                <a:gd name="T40" fmla="*/ 13 w 78"/>
                <a:gd name="T41" fmla="*/ 60 h 64"/>
                <a:gd name="T42" fmla="*/ 11 w 78"/>
                <a:gd name="T43" fmla="*/ 60 h 64"/>
                <a:gd name="T44" fmla="*/ 8 w 78"/>
                <a:gd name="T45" fmla="*/ 60 h 64"/>
                <a:gd name="T46" fmla="*/ 6 w 78"/>
                <a:gd name="T47" fmla="*/ 60 h 64"/>
                <a:gd name="T48" fmla="*/ 3 w 78"/>
                <a:gd name="T49" fmla="*/ 60 h 64"/>
                <a:gd name="T50" fmla="*/ 1 w 78"/>
                <a:gd name="T51" fmla="*/ 60 h 64"/>
                <a:gd name="T52" fmla="*/ 0 w 78"/>
                <a:gd name="T53" fmla="*/ 60 h 64"/>
                <a:gd name="T54" fmla="*/ 0 w 78"/>
                <a:gd name="T55" fmla="*/ 56 h 64"/>
                <a:gd name="T56" fmla="*/ 2 w 78"/>
                <a:gd name="T57" fmla="*/ 49 h 64"/>
                <a:gd name="T58" fmla="*/ 3 w 78"/>
                <a:gd name="T59" fmla="*/ 42 h 64"/>
                <a:gd name="T60" fmla="*/ 5 w 78"/>
                <a:gd name="T61" fmla="*/ 35 h 64"/>
                <a:gd name="T62" fmla="*/ 5 w 78"/>
                <a:gd name="T63" fmla="*/ 35 h 64"/>
                <a:gd name="T64" fmla="*/ 5 w 78"/>
                <a:gd name="T65" fmla="*/ 34 h 64"/>
                <a:gd name="T66" fmla="*/ 0 w 78"/>
                <a:gd name="T67" fmla="*/ 0 h 64"/>
                <a:gd name="T68" fmla="*/ 31 w 78"/>
                <a:gd name="T69" fmla="*/ 0 h 64"/>
                <a:gd name="T70" fmla="*/ 19 w 78"/>
                <a:gd name="T71" fmla="*/ 36 h 64"/>
                <a:gd name="T72" fmla="*/ 18 w 78"/>
                <a:gd name="T73" fmla="*/ 39 h 64"/>
                <a:gd name="T74" fmla="*/ 22 w 78"/>
                <a:gd name="T75" fmla="*/ 38 h 64"/>
                <a:gd name="T76" fmla="*/ 30 w 78"/>
                <a:gd name="T77" fmla="*/ 37 h 64"/>
                <a:gd name="T78" fmla="*/ 38 w 78"/>
                <a:gd name="T79" fmla="*/ 36 h 64"/>
                <a:gd name="T80" fmla="*/ 45 w 78"/>
                <a:gd name="T81" fmla="*/ 37 h 64"/>
                <a:gd name="T82" fmla="*/ 52 w 78"/>
                <a:gd name="T83" fmla="*/ 38 h 64"/>
                <a:gd name="T84" fmla="*/ 59 w 78"/>
                <a:gd name="T85" fmla="*/ 40 h 64"/>
                <a:gd name="T86" fmla="*/ 64 w 78"/>
                <a:gd name="T87" fmla="*/ 42 h 64"/>
                <a:gd name="T88" fmla="*/ 69 w 78"/>
                <a:gd name="T89" fmla="*/ 45 h 64"/>
                <a:gd name="T90" fmla="*/ 73 w 78"/>
                <a:gd name="T91" fmla="*/ 47 h 64"/>
                <a:gd name="T92" fmla="*/ 75 w 78"/>
                <a:gd name="T93" fmla="*/ 49 h 64"/>
                <a:gd name="T94" fmla="*/ 77 w 78"/>
                <a:gd name="T95" fmla="*/ 52 h 64"/>
                <a:gd name="T96" fmla="*/ 78 w 78"/>
                <a:gd name="T97" fmla="*/ 55 h 64"/>
                <a:gd name="T98" fmla="*/ 76 w 78"/>
                <a:gd name="T99"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 h="64">
                  <a:moveTo>
                    <a:pt x="76" y="58"/>
                  </a:moveTo>
                  <a:lnTo>
                    <a:pt x="72" y="61"/>
                  </a:lnTo>
                  <a:lnTo>
                    <a:pt x="68" y="63"/>
                  </a:lnTo>
                  <a:lnTo>
                    <a:pt x="62" y="64"/>
                  </a:lnTo>
                  <a:lnTo>
                    <a:pt x="56" y="64"/>
                  </a:lnTo>
                  <a:lnTo>
                    <a:pt x="49" y="63"/>
                  </a:lnTo>
                  <a:lnTo>
                    <a:pt x="41" y="61"/>
                  </a:lnTo>
                  <a:lnTo>
                    <a:pt x="32" y="58"/>
                  </a:lnTo>
                  <a:lnTo>
                    <a:pt x="22" y="54"/>
                  </a:lnTo>
                  <a:lnTo>
                    <a:pt x="20" y="54"/>
                  </a:lnTo>
                  <a:lnTo>
                    <a:pt x="19" y="55"/>
                  </a:lnTo>
                  <a:lnTo>
                    <a:pt x="18" y="56"/>
                  </a:lnTo>
                  <a:lnTo>
                    <a:pt x="18" y="57"/>
                  </a:lnTo>
                  <a:lnTo>
                    <a:pt x="18" y="58"/>
                  </a:lnTo>
                  <a:lnTo>
                    <a:pt x="18" y="59"/>
                  </a:lnTo>
                  <a:lnTo>
                    <a:pt x="18" y="59"/>
                  </a:lnTo>
                  <a:lnTo>
                    <a:pt x="18" y="60"/>
                  </a:lnTo>
                  <a:lnTo>
                    <a:pt x="18" y="60"/>
                  </a:lnTo>
                  <a:lnTo>
                    <a:pt x="18" y="60"/>
                  </a:lnTo>
                  <a:lnTo>
                    <a:pt x="16" y="60"/>
                  </a:lnTo>
                  <a:lnTo>
                    <a:pt x="13" y="60"/>
                  </a:lnTo>
                  <a:lnTo>
                    <a:pt x="11" y="60"/>
                  </a:lnTo>
                  <a:lnTo>
                    <a:pt x="8" y="60"/>
                  </a:lnTo>
                  <a:lnTo>
                    <a:pt x="6" y="60"/>
                  </a:lnTo>
                  <a:lnTo>
                    <a:pt x="3" y="60"/>
                  </a:lnTo>
                  <a:lnTo>
                    <a:pt x="1" y="60"/>
                  </a:lnTo>
                  <a:lnTo>
                    <a:pt x="0" y="60"/>
                  </a:lnTo>
                  <a:lnTo>
                    <a:pt x="0" y="56"/>
                  </a:lnTo>
                  <a:lnTo>
                    <a:pt x="2" y="49"/>
                  </a:lnTo>
                  <a:lnTo>
                    <a:pt x="3" y="42"/>
                  </a:lnTo>
                  <a:lnTo>
                    <a:pt x="5" y="35"/>
                  </a:lnTo>
                  <a:lnTo>
                    <a:pt x="5" y="35"/>
                  </a:lnTo>
                  <a:lnTo>
                    <a:pt x="5" y="34"/>
                  </a:lnTo>
                  <a:lnTo>
                    <a:pt x="0" y="0"/>
                  </a:lnTo>
                  <a:lnTo>
                    <a:pt x="31" y="0"/>
                  </a:lnTo>
                  <a:lnTo>
                    <a:pt x="19" y="36"/>
                  </a:lnTo>
                  <a:lnTo>
                    <a:pt x="18" y="39"/>
                  </a:lnTo>
                  <a:lnTo>
                    <a:pt x="22" y="38"/>
                  </a:lnTo>
                  <a:lnTo>
                    <a:pt x="30" y="37"/>
                  </a:lnTo>
                  <a:lnTo>
                    <a:pt x="38" y="36"/>
                  </a:lnTo>
                  <a:lnTo>
                    <a:pt x="45" y="37"/>
                  </a:lnTo>
                  <a:lnTo>
                    <a:pt x="52" y="38"/>
                  </a:lnTo>
                  <a:lnTo>
                    <a:pt x="59" y="40"/>
                  </a:lnTo>
                  <a:lnTo>
                    <a:pt x="64" y="42"/>
                  </a:lnTo>
                  <a:lnTo>
                    <a:pt x="69" y="45"/>
                  </a:lnTo>
                  <a:lnTo>
                    <a:pt x="73" y="47"/>
                  </a:lnTo>
                  <a:lnTo>
                    <a:pt x="75" y="49"/>
                  </a:lnTo>
                  <a:lnTo>
                    <a:pt x="77" y="52"/>
                  </a:lnTo>
                  <a:lnTo>
                    <a:pt x="78" y="55"/>
                  </a:lnTo>
                  <a:lnTo>
                    <a:pt x="76" y="58"/>
                  </a:lnTo>
                  <a:close/>
                </a:path>
              </a:pathLst>
            </a:custGeom>
            <a:solidFill>
              <a:srgbClr val="E89E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64" name="Freeform 95"/>
            <p:cNvSpPr>
              <a:spLocks/>
            </p:cNvSpPr>
            <p:nvPr/>
          </p:nvSpPr>
          <p:spPr bwMode="auto">
            <a:xfrm>
              <a:off x="4914" y="3158"/>
              <a:ext cx="177" cy="185"/>
            </a:xfrm>
            <a:custGeom>
              <a:avLst/>
              <a:gdLst>
                <a:gd name="T0" fmla="*/ 165 w 177"/>
                <a:gd name="T1" fmla="*/ 109 h 185"/>
                <a:gd name="T2" fmla="*/ 157 w 177"/>
                <a:gd name="T3" fmla="*/ 104 h 185"/>
                <a:gd name="T4" fmla="*/ 144 w 177"/>
                <a:gd name="T5" fmla="*/ 97 h 185"/>
                <a:gd name="T6" fmla="*/ 136 w 177"/>
                <a:gd name="T7" fmla="*/ 87 h 185"/>
                <a:gd name="T8" fmla="*/ 135 w 177"/>
                <a:gd name="T9" fmla="*/ 78 h 185"/>
                <a:gd name="T10" fmla="*/ 136 w 177"/>
                <a:gd name="T11" fmla="*/ 69 h 185"/>
                <a:gd name="T12" fmla="*/ 129 w 177"/>
                <a:gd name="T13" fmla="*/ 57 h 185"/>
                <a:gd name="T14" fmla="*/ 121 w 177"/>
                <a:gd name="T15" fmla="*/ 54 h 185"/>
                <a:gd name="T16" fmla="*/ 114 w 177"/>
                <a:gd name="T17" fmla="*/ 53 h 185"/>
                <a:gd name="T18" fmla="*/ 106 w 177"/>
                <a:gd name="T19" fmla="*/ 52 h 185"/>
                <a:gd name="T20" fmla="*/ 99 w 177"/>
                <a:gd name="T21" fmla="*/ 51 h 185"/>
                <a:gd name="T22" fmla="*/ 92 w 177"/>
                <a:gd name="T23" fmla="*/ 49 h 185"/>
                <a:gd name="T24" fmla="*/ 87 w 177"/>
                <a:gd name="T25" fmla="*/ 40 h 185"/>
                <a:gd name="T26" fmla="*/ 91 w 177"/>
                <a:gd name="T27" fmla="*/ 28 h 185"/>
                <a:gd name="T28" fmla="*/ 91 w 177"/>
                <a:gd name="T29" fmla="*/ 15 h 185"/>
                <a:gd name="T30" fmla="*/ 86 w 177"/>
                <a:gd name="T31" fmla="*/ 9 h 185"/>
                <a:gd name="T32" fmla="*/ 78 w 177"/>
                <a:gd name="T33" fmla="*/ 4 h 185"/>
                <a:gd name="T34" fmla="*/ 63 w 177"/>
                <a:gd name="T35" fmla="*/ 0 h 185"/>
                <a:gd name="T36" fmla="*/ 35 w 177"/>
                <a:gd name="T37" fmla="*/ 2 h 185"/>
                <a:gd name="T38" fmla="*/ 7 w 177"/>
                <a:gd name="T39" fmla="*/ 11 h 185"/>
                <a:gd name="T40" fmla="*/ 10 w 177"/>
                <a:gd name="T41" fmla="*/ 13 h 185"/>
                <a:gd name="T42" fmla="*/ 36 w 177"/>
                <a:gd name="T43" fmla="*/ 6 h 185"/>
                <a:gd name="T44" fmla="*/ 62 w 177"/>
                <a:gd name="T45" fmla="*/ 4 h 185"/>
                <a:gd name="T46" fmla="*/ 76 w 177"/>
                <a:gd name="T47" fmla="*/ 7 h 185"/>
                <a:gd name="T48" fmla="*/ 82 w 177"/>
                <a:gd name="T49" fmla="*/ 11 h 185"/>
                <a:gd name="T50" fmla="*/ 86 w 177"/>
                <a:gd name="T51" fmla="*/ 16 h 185"/>
                <a:gd name="T52" fmla="*/ 86 w 177"/>
                <a:gd name="T53" fmla="*/ 27 h 185"/>
                <a:gd name="T54" fmla="*/ 82 w 177"/>
                <a:gd name="T55" fmla="*/ 40 h 185"/>
                <a:gd name="T56" fmla="*/ 89 w 177"/>
                <a:gd name="T57" fmla="*/ 51 h 185"/>
                <a:gd name="T58" fmla="*/ 97 w 177"/>
                <a:gd name="T59" fmla="*/ 54 h 185"/>
                <a:gd name="T60" fmla="*/ 105 w 177"/>
                <a:gd name="T61" fmla="*/ 56 h 185"/>
                <a:gd name="T62" fmla="*/ 113 w 177"/>
                <a:gd name="T63" fmla="*/ 56 h 185"/>
                <a:gd name="T64" fmla="*/ 120 w 177"/>
                <a:gd name="T65" fmla="*/ 57 h 185"/>
                <a:gd name="T66" fmla="*/ 126 w 177"/>
                <a:gd name="T67" fmla="*/ 60 h 185"/>
                <a:gd name="T68" fmla="*/ 131 w 177"/>
                <a:gd name="T69" fmla="*/ 69 h 185"/>
                <a:gd name="T70" fmla="*/ 130 w 177"/>
                <a:gd name="T71" fmla="*/ 78 h 185"/>
                <a:gd name="T72" fmla="*/ 131 w 177"/>
                <a:gd name="T73" fmla="*/ 88 h 185"/>
                <a:gd name="T74" fmla="*/ 141 w 177"/>
                <a:gd name="T75" fmla="*/ 99 h 185"/>
                <a:gd name="T76" fmla="*/ 154 w 177"/>
                <a:gd name="T77" fmla="*/ 107 h 185"/>
                <a:gd name="T78" fmla="*/ 170 w 177"/>
                <a:gd name="T79" fmla="*/ 116 h 185"/>
                <a:gd name="T80" fmla="*/ 170 w 177"/>
                <a:gd name="T81" fmla="*/ 135 h 185"/>
                <a:gd name="T82" fmla="*/ 162 w 177"/>
                <a:gd name="T83" fmla="*/ 144 h 185"/>
                <a:gd name="T84" fmla="*/ 151 w 177"/>
                <a:gd name="T85" fmla="*/ 151 h 185"/>
                <a:gd name="T86" fmla="*/ 140 w 177"/>
                <a:gd name="T87" fmla="*/ 152 h 185"/>
                <a:gd name="T88" fmla="*/ 140 w 177"/>
                <a:gd name="T89" fmla="*/ 154 h 185"/>
                <a:gd name="T90" fmla="*/ 140 w 177"/>
                <a:gd name="T91" fmla="*/ 159 h 185"/>
                <a:gd name="T92" fmla="*/ 138 w 177"/>
                <a:gd name="T93" fmla="*/ 172 h 185"/>
                <a:gd name="T94" fmla="*/ 130 w 177"/>
                <a:gd name="T95" fmla="*/ 181 h 185"/>
                <a:gd name="T96" fmla="*/ 120 w 177"/>
                <a:gd name="T97" fmla="*/ 182 h 185"/>
                <a:gd name="T98" fmla="*/ 113 w 177"/>
                <a:gd name="T99" fmla="*/ 179 h 185"/>
                <a:gd name="T100" fmla="*/ 107 w 177"/>
                <a:gd name="T101" fmla="*/ 174 h 185"/>
                <a:gd name="T102" fmla="*/ 100 w 177"/>
                <a:gd name="T103" fmla="*/ 167 h 185"/>
                <a:gd name="T104" fmla="*/ 97 w 177"/>
                <a:gd name="T105" fmla="*/ 170 h 185"/>
                <a:gd name="T106" fmla="*/ 103 w 177"/>
                <a:gd name="T107" fmla="*/ 176 h 185"/>
                <a:gd name="T108" fmla="*/ 110 w 177"/>
                <a:gd name="T109" fmla="*/ 181 h 185"/>
                <a:gd name="T110" fmla="*/ 118 w 177"/>
                <a:gd name="T111" fmla="*/ 185 h 185"/>
                <a:gd name="T112" fmla="*/ 132 w 177"/>
                <a:gd name="T113" fmla="*/ 184 h 185"/>
                <a:gd name="T114" fmla="*/ 142 w 177"/>
                <a:gd name="T115" fmla="*/ 174 h 185"/>
                <a:gd name="T116" fmla="*/ 144 w 177"/>
                <a:gd name="T117" fmla="*/ 160 h 185"/>
                <a:gd name="T118" fmla="*/ 154 w 177"/>
                <a:gd name="T119" fmla="*/ 153 h 185"/>
                <a:gd name="T120" fmla="*/ 167 w 177"/>
                <a:gd name="T121" fmla="*/ 146 h 185"/>
                <a:gd name="T122" fmla="*/ 174 w 177"/>
                <a:gd name="T123" fmla="*/ 136 h 185"/>
                <a:gd name="T124" fmla="*/ 174 w 177"/>
                <a:gd name="T125" fmla="*/ 11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7" h="185">
                  <a:moveTo>
                    <a:pt x="168" y="110"/>
                  </a:moveTo>
                  <a:lnTo>
                    <a:pt x="167" y="110"/>
                  </a:lnTo>
                  <a:lnTo>
                    <a:pt x="165" y="109"/>
                  </a:lnTo>
                  <a:lnTo>
                    <a:pt x="163" y="108"/>
                  </a:lnTo>
                  <a:lnTo>
                    <a:pt x="162" y="107"/>
                  </a:lnTo>
                  <a:lnTo>
                    <a:pt x="157" y="104"/>
                  </a:lnTo>
                  <a:lnTo>
                    <a:pt x="153" y="102"/>
                  </a:lnTo>
                  <a:lnTo>
                    <a:pt x="148" y="99"/>
                  </a:lnTo>
                  <a:lnTo>
                    <a:pt x="144" y="97"/>
                  </a:lnTo>
                  <a:lnTo>
                    <a:pt x="141" y="94"/>
                  </a:lnTo>
                  <a:lnTo>
                    <a:pt x="138" y="91"/>
                  </a:lnTo>
                  <a:lnTo>
                    <a:pt x="136" y="87"/>
                  </a:lnTo>
                  <a:lnTo>
                    <a:pt x="135" y="83"/>
                  </a:lnTo>
                  <a:lnTo>
                    <a:pt x="135" y="81"/>
                  </a:lnTo>
                  <a:lnTo>
                    <a:pt x="135" y="78"/>
                  </a:lnTo>
                  <a:lnTo>
                    <a:pt x="135" y="76"/>
                  </a:lnTo>
                  <a:lnTo>
                    <a:pt x="135" y="74"/>
                  </a:lnTo>
                  <a:lnTo>
                    <a:pt x="136" y="69"/>
                  </a:lnTo>
                  <a:lnTo>
                    <a:pt x="136" y="64"/>
                  </a:lnTo>
                  <a:lnTo>
                    <a:pt x="133" y="60"/>
                  </a:lnTo>
                  <a:lnTo>
                    <a:pt x="129" y="57"/>
                  </a:lnTo>
                  <a:lnTo>
                    <a:pt x="126" y="56"/>
                  </a:lnTo>
                  <a:lnTo>
                    <a:pt x="124" y="55"/>
                  </a:lnTo>
                  <a:lnTo>
                    <a:pt x="121" y="54"/>
                  </a:lnTo>
                  <a:lnTo>
                    <a:pt x="119" y="54"/>
                  </a:lnTo>
                  <a:lnTo>
                    <a:pt x="117" y="54"/>
                  </a:lnTo>
                  <a:lnTo>
                    <a:pt x="114" y="53"/>
                  </a:lnTo>
                  <a:lnTo>
                    <a:pt x="112" y="53"/>
                  </a:lnTo>
                  <a:lnTo>
                    <a:pt x="109" y="53"/>
                  </a:lnTo>
                  <a:lnTo>
                    <a:pt x="106" y="52"/>
                  </a:lnTo>
                  <a:lnTo>
                    <a:pt x="104" y="52"/>
                  </a:lnTo>
                  <a:lnTo>
                    <a:pt x="101" y="52"/>
                  </a:lnTo>
                  <a:lnTo>
                    <a:pt x="99" y="51"/>
                  </a:lnTo>
                  <a:lnTo>
                    <a:pt x="96" y="51"/>
                  </a:lnTo>
                  <a:lnTo>
                    <a:pt x="94" y="50"/>
                  </a:lnTo>
                  <a:lnTo>
                    <a:pt x="92" y="49"/>
                  </a:lnTo>
                  <a:lnTo>
                    <a:pt x="90" y="48"/>
                  </a:lnTo>
                  <a:lnTo>
                    <a:pt x="87" y="44"/>
                  </a:lnTo>
                  <a:lnTo>
                    <a:pt x="87" y="40"/>
                  </a:lnTo>
                  <a:lnTo>
                    <a:pt x="88" y="36"/>
                  </a:lnTo>
                  <a:lnTo>
                    <a:pt x="89" y="32"/>
                  </a:lnTo>
                  <a:lnTo>
                    <a:pt x="91" y="28"/>
                  </a:lnTo>
                  <a:lnTo>
                    <a:pt x="92" y="23"/>
                  </a:lnTo>
                  <a:lnTo>
                    <a:pt x="92" y="19"/>
                  </a:lnTo>
                  <a:lnTo>
                    <a:pt x="91" y="15"/>
                  </a:lnTo>
                  <a:lnTo>
                    <a:pt x="89" y="13"/>
                  </a:lnTo>
                  <a:lnTo>
                    <a:pt x="88" y="11"/>
                  </a:lnTo>
                  <a:lnTo>
                    <a:pt x="86" y="9"/>
                  </a:lnTo>
                  <a:lnTo>
                    <a:pt x="84" y="7"/>
                  </a:lnTo>
                  <a:lnTo>
                    <a:pt x="81" y="5"/>
                  </a:lnTo>
                  <a:lnTo>
                    <a:pt x="78" y="4"/>
                  </a:lnTo>
                  <a:lnTo>
                    <a:pt x="75" y="3"/>
                  </a:lnTo>
                  <a:lnTo>
                    <a:pt x="72" y="2"/>
                  </a:lnTo>
                  <a:lnTo>
                    <a:pt x="63" y="0"/>
                  </a:lnTo>
                  <a:lnTo>
                    <a:pt x="54" y="0"/>
                  </a:lnTo>
                  <a:lnTo>
                    <a:pt x="44" y="1"/>
                  </a:lnTo>
                  <a:lnTo>
                    <a:pt x="35" y="2"/>
                  </a:lnTo>
                  <a:lnTo>
                    <a:pt x="25" y="5"/>
                  </a:lnTo>
                  <a:lnTo>
                    <a:pt x="16" y="8"/>
                  </a:lnTo>
                  <a:lnTo>
                    <a:pt x="7" y="11"/>
                  </a:lnTo>
                  <a:lnTo>
                    <a:pt x="0" y="14"/>
                  </a:lnTo>
                  <a:lnTo>
                    <a:pt x="2" y="17"/>
                  </a:lnTo>
                  <a:lnTo>
                    <a:pt x="10" y="13"/>
                  </a:lnTo>
                  <a:lnTo>
                    <a:pt x="18" y="10"/>
                  </a:lnTo>
                  <a:lnTo>
                    <a:pt x="27" y="8"/>
                  </a:lnTo>
                  <a:lnTo>
                    <a:pt x="36" y="6"/>
                  </a:lnTo>
                  <a:lnTo>
                    <a:pt x="45" y="5"/>
                  </a:lnTo>
                  <a:lnTo>
                    <a:pt x="54" y="4"/>
                  </a:lnTo>
                  <a:lnTo>
                    <a:pt x="62" y="4"/>
                  </a:lnTo>
                  <a:lnTo>
                    <a:pt x="70" y="5"/>
                  </a:lnTo>
                  <a:lnTo>
                    <a:pt x="73" y="6"/>
                  </a:lnTo>
                  <a:lnTo>
                    <a:pt x="76" y="7"/>
                  </a:lnTo>
                  <a:lnTo>
                    <a:pt x="78" y="8"/>
                  </a:lnTo>
                  <a:lnTo>
                    <a:pt x="80" y="9"/>
                  </a:lnTo>
                  <a:lnTo>
                    <a:pt x="82" y="11"/>
                  </a:lnTo>
                  <a:lnTo>
                    <a:pt x="84" y="12"/>
                  </a:lnTo>
                  <a:lnTo>
                    <a:pt x="85" y="14"/>
                  </a:lnTo>
                  <a:lnTo>
                    <a:pt x="86" y="16"/>
                  </a:lnTo>
                  <a:lnTo>
                    <a:pt x="87" y="20"/>
                  </a:lnTo>
                  <a:lnTo>
                    <a:pt x="87" y="23"/>
                  </a:lnTo>
                  <a:lnTo>
                    <a:pt x="86" y="27"/>
                  </a:lnTo>
                  <a:lnTo>
                    <a:pt x="84" y="31"/>
                  </a:lnTo>
                  <a:lnTo>
                    <a:pt x="83" y="36"/>
                  </a:lnTo>
                  <a:lnTo>
                    <a:pt x="82" y="40"/>
                  </a:lnTo>
                  <a:lnTo>
                    <a:pt x="83" y="45"/>
                  </a:lnTo>
                  <a:lnTo>
                    <a:pt x="87" y="50"/>
                  </a:lnTo>
                  <a:lnTo>
                    <a:pt x="89" y="51"/>
                  </a:lnTo>
                  <a:lnTo>
                    <a:pt x="92" y="52"/>
                  </a:lnTo>
                  <a:lnTo>
                    <a:pt x="94" y="53"/>
                  </a:lnTo>
                  <a:lnTo>
                    <a:pt x="97" y="54"/>
                  </a:lnTo>
                  <a:lnTo>
                    <a:pt x="100" y="55"/>
                  </a:lnTo>
                  <a:lnTo>
                    <a:pt x="103" y="55"/>
                  </a:lnTo>
                  <a:lnTo>
                    <a:pt x="105" y="56"/>
                  </a:lnTo>
                  <a:lnTo>
                    <a:pt x="108" y="56"/>
                  </a:lnTo>
                  <a:lnTo>
                    <a:pt x="111" y="56"/>
                  </a:lnTo>
                  <a:lnTo>
                    <a:pt x="113" y="56"/>
                  </a:lnTo>
                  <a:lnTo>
                    <a:pt x="115" y="57"/>
                  </a:lnTo>
                  <a:lnTo>
                    <a:pt x="118" y="57"/>
                  </a:lnTo>
                  <a:lnTo>
                    <a:pt x="120" y="57"/>
                  </a:lnTo>
                  <a:lnTo>
                    <a:pt x="122" y="58"/>
                  </a:lnTo>
                  <a:lnTo>
                    <a:pt x="124" y="59"/>
                  </a:lnTo>
                  <a:lnTo>
                    <a:pt x="126" y="60"/>
                  </a:lnTo>
                  <a:lnTo>
                    <a:pt x="129" y="62"/>
                  </a:lnTo>
                  <a:lnTo>
                    <a:pt x="131" y="66"/>
                  </a:lnTo>
                  <a:lnTo>
                    <a:pt x="131" y="69"/>
                  </a:lnTo>
                  <a:lnTo>
                    <a:pt x="130" y="73"/>
                  </a:lnTo>
                  <a:lnTo>
                    <a:pt x="130" y="76"/>
                  </a:lnTo>
                  <a:lnTo>
                    <a:pt x="130" y="78"/>
                  </a:lnTo>
                  <a:lnTo>
                    <a:pt x="130" y="81"/>
                  </a:lnTo>
                  <a:lnTo>
                    <a:pt x="130" y="83"/>
                  </a:lnTo>
                  <a:lnTo>
                    <a:pt x="131" y="88"/>
                  </a:lnTo>
                  <a:lnTo>
                    <a:pt x="134" y="92"/>
                  </a:lnTo>
                  <a:lnTo>
                    <a:pt x="137" y="95"/>
                  </a:lnTo>
                  <a:lnTo>
                    <a:pt x="141" y="99"/>
                  </a:lnTo>
                  <a:lnTo>
                    <a:pt x="145" y="102"/>
                  </a:lnTo>
                  <a:lnTo>
                    <a:pt x="149" y="104"/>
                  </a:lnTo>
                  <a:lnTo>
                    <a:pt x="154" y="107"/>
                  </a:lnTo>
                  <a:lnTo>
                    <a:pt x="159" y="110"/>
                  </a:lnTo>
                  <a:lnTo>
                    <a:pt x="165" y="112"/>
                  </a:lnTo>
                  <a:lnTo>
                    <a:pt x="170" y="116"/>
                  </a:lnTo>
                  <a:lnTo>
                    <a:pt x="172" y="122"/>
                  </a:lnTo>
                  <a:lnTo>
                    <a:pt x="172" y="128"/>
                  </a:lnTo>
                  <a:lnTo>
                    <a:pt x="170" y="135"/>
                  </a:lnTo>
                  <a:lnTo>
                    <a:pt x="168" y="138"/>
                  </a:lnTo>
                  <a:lnTo>
                    <a:pt x="165" y="141"/>
                  </a:lnTo>
                  <a:lnTo>
                    <a:pt x="162" y="144"/>
                  </a:lnTo>
                  <a:lnTo>
                    <a:pt x="159" y="147"/>
                  </a:lnTo>
                  <a:lnTo>
                    <a:pt x="155" y="149"/>
                  </a:lnTo>
                  <a:lnTo>
                    <a:pt x="151" y="151"/>
                  </a:lnTo>
                  <a:lnTo>
                    <a:pt x="147" y="152"/>
                  </a:lnTo>
                  <a:lnTo>
                    <a:pt x="142" y="152"/>
                  </a:lnTo>
                  <a:lnTo>
                    <a:pt x="140" y="152"/>
                  </a:lnTo>
                  <a:lnTo>
                    <a:pt x="140" y="153"/>
                  </a:lnTo>
                  <a:lnTo>
                    <a:pt x="140" y="153"/>
                  </a:lnTo>
                  <a:lnTo>
                    <a:pt x="140" y="154"/>
                  </a:lnTo>
                  <a:lnTo>
                    <a:pt x="140" y="154"/>
                  </a:lnTo>
                  <a:lnTo>
                    <a:pt x="140" y="155"/>
                  </a:lnTo>
                  <a:lnTo>
                    <a:pt x="140" y="159"/>
                  </a:lnTo>
                  <a:lnTo>
                    <a:pt x="140" y="164"/>
                  </a:lnTo>
                  <a:lnTo>
                    <a:pt x="139" y="168"/>
                  </a:lnTo>
                  <a:lnTo>
                    <a:pt x="138" y="172"/>
                  </a:lnTo>
                  <a:lnTo>
                    <a:pt x="136" y="176"/>
                  </a:lnTo>
                  <a:lnTo>
                    <a:pt x="133" y="179"/>
                  </a:lnTo>
                  <a:lnTo>
                    <a:pt x="130" y="181"/>
                  </a:lnTo>
                  <a:lnTo>
                    <a:pt x="125" y="182"/>
                  </a:lnTo>
                  <a:lnTo>
                    <a:pt x="122" y="182"/>
                  </a:lnTo>
                  <a:lnTo>
                    <a:pt x="120" y="182"/>
                  </a:lnTo>
                  <a:lnTo>
                    <a:pt x="117" y="181"/>
                  </a:lnTo>
                  <a:lnTo>
                    <a:pt x="115" y="180"/>
                  </a:lnTo>
                  <a:lnTo>
                    <a:pt x="113" y="179"/>
                  </a:lnTo>
                  <a:lnTo>
                    <a:pt x="111" y="177"/>
                  </a:lnTo>
                  <a:lnTo>
                    <a:pt x="109" y="176"/>
                  </a:lnTo>
                  <a:lnTo>
                    <a:pt x="107" y="174"/>
                  </a:lnTo>
                  <a:lnTo>
                    <a:pt x="105" y="172"/>
                  </a:lnTo>
                  <a:lnTo>
                    <a:pt x="103" y="170"/>
                  </a:lnTo>
                  <a:lnTo>
                    <a:pt x="100" y="167"/>
                  </a:lnTo>
                  <a:lnTo>
                    <a:pt x="97" y="166"/>
                  </a:lnTo>
                  <a:lnTo>
                    <a:pt x="94" y="168"/>
                  </a:lnTo>
                  <a:lnTo>
                    <a:pt x="97" y="170"/>
                  </a:lnTo>
                  <a:lnTo>
                    <a:pt x="99" y="172"/>
                  </a:lnTo>
                  <a:lnTo>
                    <a:pt x="101" y="174"/>
                  </a:lnTo>
                  <a:lnTo>
                    <a:pt x="103" y="176"/>
                  </a:lnTo>
                  <a:lnTo>
                    <a:pt x="105" y="178"/>
                  </a:lnTo>
                  <a:lnTo>
                    <a:pt x="108" y="180"/>
                  </a:lnTo>
                  <a:lnTo>
                    <a:pt x="110" y="181"/>
                  </a:lnTo>
                  <a:lnTo>
                    <a:pt x="112" y="183"/>
                  </a:lnTo>
                  <a:lnTo>
                    <a:pt x="115" y="184"/>
                  </a:lnTo>
                  <a:lnTo>
                    <a:pt x="118" y="185"/>
                  </a:lnTo>
                  <a:lnTo>
                    <a:pt x="122" y="185"/>
                  </a:lnTo>
                  <a:lnTo>
                    <a:pt x="125" y="185"/>
                  </a:lnTo>
                  <a:lnTo>
                    <a:pt x="132" y="184"/>
                  </a:lnTo>
                  <a:lnTo>
                    <a:pt x="136" y="181"/>
                  </a:lnTo>
                  <a:lnTo>
                    <a:pt x="140" y="178"/>
                  </a:lnTo>
                  <a:lnTo>
                    <a:pt x="142" y="174"/>
                  </a:lnTo>
                  <a:lnTo>
                    <a:pt x="143" y="170"/>
                  </a:lnTo>
                  <a:lnTo>
                    <a:pt x="144" y="165"/>
                  </a:lnTo>
                  <a:lnTo>
                    <a:pt x="144" y="160"/>
                  </a:lnTo>
                  <a:lnTo>
                    <a:pt x="144" y="156"/>
                  </a:lnTo>
                  <a:lnTo>
                    <a:pt x="150" y="155"/>
                  </a:lnTo>
                  <a:lnTo>
                    <a:pt x="154" y="153"/>
                  </a:lnTo>
                  <a:lnTo>
                    <a:pt x="159" y="151"/>
                  </a:lnTo>
                  <a:lnTo>
                    <a:pt x="163" y="149"/>
                  </a:lnTo>
                  <a:lnTo>
                    <a:pt x="167" y="146"/>
                  </a:lnTo>
                  <a:lnTo>
                    <a:pt x="170" y="143"/>
                  </a:lnTo>
                  <a:lnTo>
                    <a:pt x="172" y="139"/>
                  </a:lnTo>
                  <a:lnTo>
                    <a:pt x="174" y="136"/>
                  </a:lnTo>
                  <a:lnTo>
                    <a:pt x="177" y="128"/>
                  </a:lnTo>
                  <a:lnTo>
                    <a:pt x="177" y="121"/>
                  </a:lnTo>
                  <a:lnTo>
                    <a:pt x="174" y="115"/>
                  </a:lnTo>
                  <a:lnTo>
                    <a:pt x="168" y="1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65" name="Freeform 96"/>
            <p:cNvSpPr>
              <a:spLocks/>
            </p:cNvSpPr>
            <p:nvPr/>
          </p:nvSpPr>
          <p:spPr bwMode="auto">
            <a:xfrm>
              <a:off x="4828" y="3203"/>
              <a:ext cx="152" cy="57"/>
            </a:xfrm>
            <a:custGeom>
              <a:avLst/>
              <a:gdLst>
                <a:gd name="T0" fmla="*/ 6 w 152"/>
                <a:gd name="T1" fmla="*/ 55 h 57"/>
                <a:gd name="T2" fmla="*/ 8 w 152"/>
                <a:gd name="T3" fmla="*/ 51 h 57"/>
                <a:gd name="T4" fmla="*/ 12 w 152"/>
                <a:gd name="T5" fmla="*/ 46 h 57"/>
                <a:gd name="T6" fmla="*/ 17 w 152"/>
                <a:gd name="T7" fmla="*/ 39 h 57"/>
                <a:gd name="T8" fmla="*/ 23 w 152"/>
                <a:gd name="T9" fmla="*/ 33 h 57"/>
                <a:gd name="T10" fmla="*/ 31 w 152"/>
                <a:gd name="T11" fmla="*/ 28 h 57"/>
                <a:gd name="T12" fmla="*/ 38 w 152"/>
                <a:gd name="T13" fmla="*/ 26 h 57"/>
                <a:gd name="T14" fmla="*/ 43 w 152"/>
                <a:gd name="T15" fmla="*/ 25 h 57"/>
                <a:gd name="T16" fmla="*/ 48 w 152"/>
                <a:gd name="T17" fmla="*/ 26 h 57"/>
                <a:gd name="T18" fmla="*/ 53 w 152"/>
                <a:gd name="T19" fmla="*/ 27 h 57"/>
                <a:gd name="T20" fmla="*/ 58 w 152"/>
                <a:gd name="T21" fmla="*/ 29 h 57"/>
                <a:gd name="T22" fmla="*/ 61 w 152"/>
                <a:gd name="T23" fmla="*/ 30 h 57"/>
                <a:gd name="T24" fmla="*/ 65 w 152"/>
                <a:gd name="T25" fmla="*/ 30 h 57"/>
                <a:gd name="T26" fmla="*/ 70 w 152"/>
                <a:gd name="T27" fmla="*/ 31 h 57"/>
                <a:gd name="T28" fmla="*/ 75 w 152"/>
                <a:gd name="T29" fmla="*/ 31 h 57"/>
                <a:gd name="T30" fmla="*/ 80 w 152"/>
                <a:gd name="T31" fmla="*/ 30 h 57"/>
                <a:gd name="T32" fmla="*/ 85 w 152"/>
                <a:gd name="T33" fmla="*/ 28 h 57"/>
                <a:gd name="T34" fmla="*/ 88 w 152"/>
                <a:gd name="T35" fmla="*/ 25 h 57"/>
                <a:gd name="T36" fmla="*/ 92 w 152"/>
                <a:gd name="T37" fmla="*/ 21 h 57"/>
                <a:gd name="T38" fmla="*/ 98 w 152"/>
                <a:gd name="T39" fmla="*/ 18 h 57"/>
                <a:gd name="T40" fmla="*/ 109 w 152"/>
                <a:gd name="T41" fmla="*/ 16 h 57"/>
                <a:gd name="T42" fmla="*/ 122 w 152"/>
                <a:gd name="T43" fmla="*/ 14 h 57"/>
                <a:gd name="T44" fmla="*/ 135 w 152"/>
                <a:gd name="T45" fmla="*/ 11 h 57"/>
                <a:gd name="T46" fmla="*/ 147 w 152"/>
                <a:gd name="T47" fmla="*/ 6 h 57"/>
                <a:gd name="T48" fmla="*/ 148 w 152"/>
                <a:gd name="T49" fmla="*/ 0 h 57"/>
                <a:gd name="T50" fmla="*/ 138 w 152"/>
                <a:gd name="T51" fmla="*/ 6 h 57"/>
                <a:gd name="T52" fmla="*/ 127 w 152"/>
                <a:gd name="T53" fmla="*/ 9 h 57"/>
                <a:gd name="T54" fmla="*/ 114 w 152"/>
                <a:gd name="T55" fmla="*/ 12 h 57"/>
                <a:gd name="T56" fmla="*/ 101 w 152"/>
                <a:gd name="T57" fmla="*/ 13 h 57"/>
                <a:gd name="T58" fmla="*/ 96 w 152"/>
                <a:gd name="T59" fmla="*/ 15 h 57"/>
                <a:gd name="T60" fmla="*/ 92 w 152"/>
                <a:gd name="T61" fmla="*/ 16 h 57"/>
                <a:gd name="T62" fmla="*/ 89 w 152"/>
                <a:gd name="T63" fmla="*/ 19 h 57"/>
                <a:gd name="T64" fmla="*/ 86 w 152"/>
                <a:gd name="T65" fmla="*/ 22 h 57"/>
                <a:gd name="T66" fmla="*/ 80 w 152"/>
                <a:gd name="T67" fmla="*/ 27 h 57"/>
                <a:gd name="T68" fmla="*/ 73 w 152"/>
                <a:gd name="T69" fmla="*/ 28 h 57"/>
                <a:gd name="T70" fmla="*/ 69 w 152"/>
                <a:gd name="T71" fmla="*/ 28 h 57"/>
                <a:gd name="T72" fmla="*/ 65 w 152"/>
                <a:gd name="T73" fmla="*/ 27 h 57"/>
                <a:gd name="T74" fmla="*/ 61 w 152"/>
                <a:gd name="T75" fmla="*/ 26 h 57"/>
                <a:gd name="T76" fmla="*/ 58 w 152"/>
                <a:gd name="T77" fmla="*/ 25 h 57"/>
                <a:gd name="T78" fmla="*/ 52 w 152"/>
                <a:gd name="T79" fmla="*/ 23 h 57"/>
                <a:gd name="T80" fmla="*/ 46 w 152"/>
                <a:gd name="T81" fmla="*/ 22 h 57"/>
                <a:gd name="T82" fmla="*/ 40 w 152"/>
                <a:gd name="T83" fmla="*/ 22 h 57"/>
                <a:gd name="T84" fmla="*/ 33 w 152"/>
                <a:gd name="T85" fmla="*/ 24 h 57"/>
                <a:gd name="T86" fmla="*/ 23 w 152"/>
                <a:gd name="T87" fmla="*/ 28 h 57"/>
                <a:gd name="T88" fmla="*/ 16 w 152"/>
                <a:gd name="T89" fmla="*/ 34 h 57"/>
                <a:gd name="T90" fmla="*/ 10 w 152"/>
                <a:gd name="T91" fmla="*/ 41 h 57"/>
                <a:gd name="T92" fmla="*/ 5 w 152"/>
                <a:gd name="T93" fmla="*/ 48 h 57"/>
                <a:gd name="T94" fmla="*/ 2 w 152"/>
                <a:gd name="T95" fmla="*/ 52 h 57"/>
                <a:gd name="T96" fmla="*/ 0 w 152"/>
                <a:gd name="T97" fmla="*/ 5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2" h="57">
                  <a:moveTo>
                    <a:pt x="4" y="57"/>
                  </a:moveTo>
                  <a:lnTo>
                    <a:pt x="6" y="55"/>
                  </a:lnTo>
                  <a:lnTo>
                    <a:pt x="7" y="53"/>
                  </a:lnTo>
                  <a:lnTo>
                    <a:pt x="8" y="51"/>
                  </a:lnTo>
                  <a:lnTo>
                    <a:pt x="9" y="50"/>
                  </a:lnTo>
                  <a:lnTo>
                    <a:pt x="12" y="46"/>
                  </a:lnTo>
                  <a:lnTo>
                    <a:pt x="14" y="43"/>
                  </a:lnTo>
                  <a:lnTo>
                    <a:pt x="17" y="39"/>
                  </a:lnTo>
                  <a:lnTo>
                    <a:pt x="20" y="36"/>
                  </a:lnTo>
                  <a:lnTo>
                    <a:pt x="23" y="33"/>
                  </a:lnTo>
                  <a:lnTo>
                    <a:pt x="26" y="31"/>
                  </a:lnTo>
                  <a:lnTo>
                    <a:pt x="31" y="28"/>
                  </a:lnTo>
                  <a:lnTo>
                    <a:pt x="36" y="26"/>
                  </a:lnTo>
                  <a:lnTo>
                    <a:pt x="38" y="26"/>
                  </a:lnTo>
                  <a:lnTo>
                    <a:pt x="41" y="25"/>
                  </a:lnTo>
                  <a:lnTo>
                    <a:pt x="43" y="25"/>
                  </a:lnTo>
                  <a:lnTo>
                    <a:pt x="46" y="25"/>
                  </a:lnTo>
                  <a:lnTo>
                    <a:pt x="48" y="26"/>
                  </a:lnTo>
                  <a:lnTo>
                    <a:pt x="50" y="26"/>
                  </a:lnTo>
                  <a:lnTo>
                    <a:pt x="53" y="27"/>
                  </a:lnTo>
                  <a:lnTo>
                    <a:pt x="56" y="28"/>
                  </a:lnTo>
                  <a:lnTo>
                    <a:pt x="58" y="29"/>
                  </a:lnTo>
                  <a:lnTo>
                    <a:pt x="60" y="29"/>
                  </a:lnTo>
                  <a:lnTo>
                    <a:pt x="61" y="30"/>
                  </a:lnTo>
                  <a:lnTo>
                    <a:pt x="63" y="30"/>
                  </a:lnTo>
                  <a:lnTo>
                    <a:pt x="65" y="30"/>
                  </a:lnTo>
                  <a:lnTo>
                    <a:pt x="68" y="31"/>
                  </a:lnTo>
                  <a:lnTo>
                    <a:pt x="70" y="31"/>
                  </a:lnTo>
                  <a:lnTo>
                    <a:pt x="72" y="31"/>
                  </a:lnTo>
                  <a:lnTo>
                    <a:pt x="75" y="31"/>
                  </a:lnTo>
                  <a:lnTo>
                    <a:pt x="78" y="31"/>
                  </a:lnTo>
                  <a:lnTo>
                    <a:pt x="80" y="30"/>
                  </a:lnTo>
                  <a:lnTo>
                    <a:pt x="83" y="29"/>
                  </a:lnTo>
                  <a:lnTo>
                    <a:pt x="85" y="28"/>
                  </a:lnTo>
                  <a:lnTo>
                    <a:pt x="87" y="27"/>
                  </a:lnTo>
                  <a:lnTo>
                    <a:pt x="88" y="25"/>
                  </a:lnTo>
                  <a:lnTo>
                    <a:pt x="90" y="24"/>
                  </a:lnTo>
                  <a:lnTo>
                    <a:pt x="92" y="21"/>
                  </a:lnTo>
                  <a:lnTo>
                    <a:pt x="95" y="19"/>
                  </a:lnTo>
                  <a:lnTo>
                    <a:pt x="98" y="18"/>
                  </a:lnTo>
                  <a:lnTo>
                    <a:pt x="102" y="17"/>
                  </a:lnTo>
                  <a:lnTo>
                    <a:pt x="109" y="16"/>
                  </a:lnTo>
                  <a:lnTo>
                    <a:pt x="115" y="15"/>
                  </a:lnTo>
                  <a:lnTo>
                    <a:pt x="122" y="14"/>
                  </a:lnTo>
                  <a:lnTo>
                    <a:pt x="129" y="13"/>
                  </a:lnTo>
                  <a:lnTo>
                    <a:pt x="135" y="11"/>
                  </a:lnTo>
                  <a:lnTo>
                    <a:pt x="141" y="9"/>
                  </a:lnTo>
                  <a:lnTo>
                    <a:pt x="147" y="6"/>
                  </a:lnTo>
                  <a:lnTo>
                    <a:pt x="152" y="3"/>
                  </a:lnTo>
                  <a:lnTo>
                    <a:pt x="148" y="0"/>
                  </a:lnTo>
                  <a:lnTo>
                    <a:pt x="143" y="3"/>
                  </a:lnTo>
                  <a:lnTo>
                    <a:pt x="138" y="6"/>
                  </a:lnTo>
                  <a:lnTo>
                    <a:pt x="132" y="8"/>
                  </a:lnTo>
                  <a:lnTo>
                    <a:pt x="127" y="9"/>
                  </a:lnTo>
                  <a:lnTo>
                    <a:pt x="120" y="11"/>
                  </a:lnTo>
                  <a:lnTo>
                    <a:pt x="114" y="12"/>
                  </a:lnTo>
                  <a:lnTo>
                    <a:pt x="108" y="13"/>
                  </a:lnTo>
                  <a:lnTo>
                    <a:pt x="101" y="13"/>
                  </a:lnTo>
                  <a:lnTo>
                    <a:pt x="99" y="14"/>
                  </a:lnTo>
                  <a:lnTo>
                    <a:pt x="96" y="15"/>
                  </a:lnTo>
                  <a:lnTo>
                    <a:pt x="94" y="15"/>
                  </a:lnTo>
                  <a:lnTo>
                    <a:pt x="92" y="16"/>
                  </a:lnTo>
                  <a:lnTo>
                    <a:pt x="90" y="18"/>
                  </a:lnTo>
                  <a:lnTo>
                    <a:pt x="89" y="19"/>
                  </a:lnTo>
                  <a:lnTo>
                    <a:pt x="87" y="21"/>
                  </a:lnTo>
                  <a:lnTo>
                    <a:pt x="86" y="22"/>
                  </a:lnTo>
                  <a:lnTo>
                    <a:pt x="83" y="24"/>
                  </a:lnTo>
                  <a:lnTo>
                    <a:pt x="80" y="27"/>
                  </a:lnTo>
                  <a:lnTo>
                    <a:pt x="77" y="28"/>
                  </a:lnTo>
                  <a:lnTo>
                    <a:pt x="73" y="28"/>
                  </a:lnTo>
                  <a:lnTo>
                    <a:pt x="71" y="28"/>
                  </a:lnTo>
                  <a:lnTo>
                    <a:pt x="69" y="28"/>
                  </a:lnTo>
                  <a:lnTo>
                    <a:pt x="67" y="27"/>
                  </a:lnTo>
                  <a:lnTo>
                    <a:pt x="65" y="27"/>
                  </a:lnTo>
                  <a:lnTo>
                    <a:pt x="63" y="26"/>
                  </a:lnTo>
                  <a:lnTo>
                    <a:pt x="61" y="26"/>
                  </a:lnTo>
                  <a:lnTo>
                    <a:pt x="59" y="25"/>
                  </a:lnTo>
                  <a:lnTo>
                    <a:pt x="58" y="25"/>
                  </a:lnTo>
                  <a:lnTo>
                    <a:pt x="55" y="24"/>
                  </a:lnTo>
                  <a:lnTo>
                    <a:pt x="52" y="23"/>
                  </a:lnTo>
                  <a:lnTo>
                    <a:pt x="49" y="23"/>
                  </a:lnTo>
                  <a:lnTo>
                    <a:pt x="46" y="22"/>
                  </a:lnTo>
                  <a:lnTo>
                    <a:pt x="43" y="22"/>
                  </a:lnTo>
                  <a:lnTo>
                    <a:pt x="40" y="22"/>
                  </a:lnTo>
                  <a:lnTo>
                    <a:pt x="37" y="23"/>
                  </a:lnTo>
                  <a:lnTo>
                    <a:pt x="33" y="24"/>
                  </a:lnTo>
                  <a:lnTo>
                    <a:pt x="28" y="26"/>
                  </a:lnTo>
                  <a:lnTo>
                    <a:pt x="23" y="28"/>
                  </a:lnTo>
                  <a:lnTo>
                    <a:pt x="19" y="31"/>
                  </a:lnTo>
                  <a:lnTo>
                    <a:pt x="16" y="34"/>
                  </a:lnTo>
                  <a:lnTo>
                    <a:pt x="13" y="37"/>
                  </a:lnTo>
                  <a:lnTo>
                    <a:pt x="10" y="41"/>
                  </a:lnTo>
                  <a:lnTo>
                    <a:pt x="7" y="45"/>
                  </a:lnTo>
                  <a:lnTo>
                    <a:pt x="5" y="48"/>
                  </a:lnTo>
                  <a:lnTo>
                    <a:pt x="4" y="50"/>
                  </a:lnTo>
                  <a:lnTo>
                    <a:pt x="2" y="52"/>
                  </a:lnTo>
                  <a:lnTo>
                    <a:pt x="1" y="54"/>
                  </a:lnTo>
                  <a:lnTo>
                    <a:pt x="0" y="56"/>
                  </a:lnTo>
                  <a:lnTo>
                    <a:pt x="4" y="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66" name="Freeform 97"/>
            <p:cNvSpPr>
              <a:spLocks/>
            </p:cNvSpPr>
            <p:nvPr/>
          </p:nvSpPr>
          <p:spPr bwMode="auto">
            <a:xfrm>
              <a:off x="4745" y="3171"/>
              <a:ext cx="233" cy="178"/>
            </a:xfrm>
            <a:custGeom>
              <a:avLst/>
              <a:gdLst>
                <a:gd name="T0" fmla="*/ 192 w 233"/>
                <a:gd name="T1" fmla="*/ 2 h 178"/>
                <a:gd name="T2" fmla="*/ 151 w 233"/>
                <a:gd name="T3" fmla="*/ 0 h 178"/>
                <a:gd name="T4" fmla="*/ 133 w 233"/>
                <a:gd name="T5" fmla="*/ 4 h 178"/>
                <a:gd name="T6" fmla="*/ 123 w 233"/>
                <a:gd name="T7" fmla="*/ 10 h 178"/>
                <a:gd name="T8" fmla="*/ 113 w 233"/>
                <a:gd name="T9" fmla="*/ 17 h 178"/>
                <a:gd name="T10" fmla="*/ 101 w 233"/>
                <a:gd name="T11" fmla="*/ 22 h 178"/>
                <a:gd name="T12" fmla="*/ 91 w 233"/>
                <a:gd name="T13" fmla="*/ 22 h 178"/>
                <a:gd name="T14" fmla="*/ 83 w 233"/>
                <a:gd name="T15" fmla="*/ 22 h 178"/>
                <a:gd name="T16" fmla="*/ 74 w 233"/>
                <a:gd name="T17" fmla="*/ 21 h 178"/>
                <a:gd name="T18" fmla="*/ 64 w 233"/>
                <a:gd name="T19" fmla="*/ 20 h 178"/>
                <a:gd name="T20" fmla="*/ 59 w 233"/>
                <a:gd name="T21" fmla="*/ 27 h 178"/>
                <a:gd name="T22" fmla="*/ 46 w 233"/>
                <a:gd name="T23" fmla="*/ 43 h 178"/>
                <a:gd name="T24" fmla="*/ 26 w 233"/>
                <a:gd name="T25" fmla="*/ 54 h 178"/>
                <a:gd name="T26" fmla="*/ 14 w 233"/>
                <a:gd name="T27" fmla="*/ 60 h 178"/>
                <a:gd name="T28" fmla="*/ 2 w 233"/>
                <a:gd name="T29" fmla="*/ 69 h 178"/>
                <a:gd name="T30" fmla="*/ 3 w 233"/>
                <a:gd name="T31" fmla="*/ 85 h 178"/>
                <a:gd name="T32" fmla="*/ 16 w 233"/>
                <a:gd name="T33" fmla="*/ 100 h 178"/>
                <a:gd name="T34" fmla="*/ 26 w 233"/>
                <a:gd name="T35" fmla="*/ 115 h 178"/>
                <a:gd name="T36" fmla="*/ 24 w 233"/>
                <a:gd name="T37" fmla="*/ 128 h 178"/>
                <a:gd name="T38" fmla="*/ 12 w 233"/>
                <a:gd name="T39" fmla="*/ 136 h 178"/>
                <a:gd name="T40" fmla="*/ 1 w 233"/>
                <a:gd name="T41" fmla="*/ 148 h 178"/>
                <a:gd name="T42" fmla="*/ 4 w 233"/>
                <a:gd name="T43" fmla="*/ 165 h 178"/>
                <a:gd name="T44" fmla="*/ 11 w 233"/>
                <a:gd name="T45" fmla="*/ 172 h 178"/>
                <a:gd name="T46" fmla="*/ 23 w 233"/>
                <a:gd name="T47" fmla="*/ 177 h 178"/>
                <a:gd name="T48" fmla="*/ 39 w 233"/>
                <a:gd name="T49" fmla="*/ 178 h 178"/>
                <a:gd name="T50" fmla="*/ 55 w 233"/>
                <a:gd name="T51" fmla="*/ 172 h 178"/>
                <a:gd name="T52" fmla="*/ 63 w 233"/>
                <a:gd name="T53" fmla="*/ 158 h 178"/>
                <a:gd name="T54" fmla="*/ 75 w 233"/>
                <a:gd name="T55" fmla="*/ 153 h 178"/>
                <a:gd name="T56" fmla="*/ 85 w 233"/>
                <a:gd name="T57" fmla="*/ 158 h 178"/>
                <a:gd name="T58" fmla="*/ 92 w 233"/>
                <a:gd name="T59" fmla="*/ 158 h 178"/>
                <a:gd name="T60" fmla="*/ 86 w 233"/>
                <a:gd name="T61" fmla="*/ 154 h 178"/>
                <a:gd name="T62" fmla="*/ 80 w 233"/>
                <a:gd name="T63" fmla="*/ 151 h 178"/>
                <a:gd name="T64" fmla="*/ 71 w 233"/>
                <a:gd name="T65" fmla="*/ 149 h 178"/>
                <a:gd name="T66" fmla="*/ 61 w 233"/>
                <a:gd name="T67" fmla="*/ 153 h 178"/>
                <a:gd name="T68" fmla="*/ 56 w 233"/>
                <a:gd name="T69" fmla="*/ 161 h 178"/>
                <a:gd name="T70" fmla="*/ 48 w 233"/>
                <a:gd name="T71" fmla="*/ 172 h 178"/>
                <a:gd name="T72" fmla="*/ 35 w 233"/>
                <a:gd name="T73" fmla="*/ 175 h 178"/>
                <a:gd name="T74" fmla="*/ 21 w 233"/>
                <a:gd name="T75" fmla="*/ 172 h 178"/>
                <a:gd name="T76" fmla="*/ 7 w 233"/>
                <a:gd name="T77" fmla="*/ 161 h 178"/>
                <a:gd name="T78" fmla="*/ 8 w 233"/>
                <a:gd name="T79" fmla="*/ 145 h 178"/>
                <a:gd name="T80" fmla="*/ 18 w 233"/>
                <a:gd name="T81" fmla="*/ 137 h 178"/>
                <a:gd name="T82" fmla="*/ 30 w 233"/>
                <a:gd name="T83" fmla="*/ 127 h 178"/>
                <a:gd name="T84" fmla="*/ 29 w 233"/>
                <a:gd name="T85" fmla="*/ 110 h 178"/>
                <a:gd name="T86" fmla="*/ 17 w 233"/>
                <a:gd name="T87" fmla="*/ 95 h 178"/>
                <a:gd name="T88" fmla="*/ 6 w 233"/>
                <a:gd name="T89" fmla="*/ 81 h 178"/>
                <a:gd name="T90" fmla="*/ 10 w 233"/>
                <a:gd name="T91" fmla="*/ 68 h 178"/>
                <a:gd name="T92" fmla="*/ 21 w 233"/>
                <a:gd name="T93" fmla="*/ 61 h 178"/>
                <a:gd name="T94" fmla="*/ 32 w 233"/>
                <a:gd name="T95" fmla="*/ 55 h 178"/>
                <a:gd name="T96" fmla="*/ 54 w 233"/>
                <a:gd name="T97" fmla="*/ 42 h 178"/>
                <a:gd name="T98" fmla="*/ 64 w 233"/>
                <a:gd name="T99" fmla="*/ 24 h 178"/>
                <a:gd name="T100" fmla="*/ 73 w 233"/>
                <a:gd name="T101" fmla="*/ 24 h 178"/>
                <a:gd name="T102" fmla="*/ 81 w 233"/>
                <a:gd name="T103" fmla="*/ 25 h 178"/>
                <a:gd name="T104" fmla="*/ 89 w 233"/>
                <a:gd name="T105" fmla="*/ 26 h 178"/>
                <a:gd name="T106" fmla="*/ 98 w 233"/>
                <a:gd name="T107" fmla="*/ 26 h 178"/>
                <a:gd name="T108" fmla="*/ 113 w 233"/>
                <a:gd name="T109" fmla="*/ 22 h 178"/>
                <a:gd name="T110" fmla="*/ 124 w 233"/>
                <a:gd name="T111" fmla="*/ 15 h 178"/>
                <a:gd name="T112" fmla="*/ 133 w 233"/>
                <a:gd name="T113" fmla="*/ 8 h 178"/>
                <a:gd name="T114" fmla="*/ 144 w 233"/>
                <a:gd name="T115" fmla="*/ 4 h 178"/>
                <a:gd name="T116" fmla="*/ 180 w 233"/>
                <a:gd name="T117" fmla="*/ 4 h 178"/>
                <a:gd name="T118" fmla="*/ 217 w 233"/>
                <a:gd name="T119" fmla="*/ 14 h 178"/>
                <a:gd name="T120" fmla="*/ 228 w 233"/>
                <a:gd name="T121" fmla="*/ 33 h 178"/>
                <a:gd name="T122" fmla="*/ 226 w 233"/>
                <a:gd name="T123" fmla="*/ 1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3" h="178">
                  <a:moveTo>
                    <a:pt x="220" y="11"/>
                  </a:moveTo>
                  <a:lnTo>
                    <a:pt x="212" y="7"/>
                  </a:lnTo>
                  <a:lnTo>
                    <a:pt x="202" y="4"/>
                  </a:lnTo>
                  <a:lnTo>
                    <a:pt x="192" y="2"/>
                  </a:lnTo>
                  <a:lnTo>
                    <a:pt x="181" y="0"/>
                  </a:lnTo>
                  <a:lnTo>
                    <a:pt x="171" y="0"/>
                  </a:lnTo>
                  <a:lnTo>
                    <a:pt x="160" y="0"/>
                  </a:lnTo>
                  <a:lnTo>
                    <a:pt x="151" y="0"/>
                  </a:lnTo>
                  <a:lnTo>
                    <a:pt x="143" y="1"/>
                  </a:lnTo>
                  <a:lnTo>
                    <a:pt x="139" y="2"/>
                  </a:lnTo>
                  <a:lnTo>
                    <a:pt x="136" y="3"/>
                  </a:lnTo>
                  <a:lnTo>
                    <a:pt x="133" y="4"/>
                  </a:lnTo>
                  <a:lnTo>
                    <a:pt x="130" y="5"/>
                  </a:lnTo>
                  <a:lnTo>
                    <a:pt x="127" y="7"/>
                  </a:lnTo>
                  <a:lnTo>
                    <a:pt x="125" y="8"/>
                  </a:lnTo>
                  <a:lnTo>
                    <a:pt x="123" y="10"/>
                  </a:lnTo>
                  <a:lnTo>
                    <a:pt x="120" y="12"/>
                  </a:lnTo>
                  <a:lnTo>
                    <a:pt x="118" y="14"/>
                  </a:lnTo>
                  <a:lnTo>
                    <a:pt x="115" y="16"/>
                  </a:lnTo>
                  <a:lnTo>
                    <a:pt x="113" y="17"/>
                  </a:lnTo>
                  <a:lnTo>
                    <a:pt x="111" y="19"/>
                  </a:lnTo>
                  <a:lnTo>
                    <a:pt x="108" y="20"/>
                  </a:lnTo>
                  <a:lnTo>
                    <a:pt x="105" y="21"/>
                  </a:lnTo>
                  <a:lnTo>
                    <a:pt x="101" y="22"/>
                  </a:lnTo>
                  <a:lnTo>
                    <a:pt x="98" y="22"/>
                  </a:lnTo>
                  <a:lnTo>
                    <a:pt x="96" y="22"/>
                  </a:lnTo>
                  <a:lnTo>
                    <a:pt x="93" y="22"/>
                  </a:lnTo>
                  <a:lnTo>
                    <a:pt x="91" y="22"/>
                  </a:lnTo>
                  <a:lnTo>
                    <a:pt x="89" y="22"/>
                  </a:lnTo>
                  <a:lnTo>
                    <a:pt x="87" y="22"/>
                  </a:lnTo>
                  <a:lnTo>
                    <a:pt x="85" y="22"/>
                  </a:lnTo>
                  <a:lnTo>
                    <a:pt x="83" y="22"/>
                  </a:lnTo>
                  <a:lnTo>
                    <a:pt x="81" y="21"/>
                  </a:lnTo>
                  <a:lnTo>
                    <a:pt x="79" y="21"/>
                  </a:lnTo>
                  <a:lnTo>
                    <a:pt x="77" y="21"/>
                  </a:lnTo>
                  <a:lnTo>
                    <a:pt x="74" y="21"/>
                  </a:lnTo>
                  <a:lnTo>
                    <a:pt x="72" y="20"/>
                  </a:lnTo>
                  <a:lnTo>
                    <a:pt x="70" y="20"/>
                  </a:lnTo>
                  <a:lnTo>
                    <a:pt x="67" y="20"/>
                  </a:lnTo>
                  <a:lnTo>
                    <a:pt x="64" y="20"/>
                  </a:lnTo>
                  <a:lnTo>
                    <a:pt x="61" y="21"/>
                  </a:lnTo>
                  <a:lnTo>
                    <a:pt x="59" y="21"/>
                  </a:lnTo>
                  <a:lnTo>
                    <a:pt x="59" y="22"/>
                  </a:lnTo>
                  <a:lnTo>
                    <a:pt x="59" y="27"/>
                  </a:lnTo>
                  <a:lnTo>
                    <a:pt x="57" y="32"/>
                  </a:lnTo>
                  <a:lnTo>
                    <a:pt x="54" y="36"/>
                  </a:lnTo>
                  <a:lnTo>
                    <a:pt x="50" y="40"/>
                  </a:lnTo>
                  <a:lnTo>
                    <a:pt x="46" y="43"/>
                  </a:lnTo>
                  <a:lnTo>
                    <a:pt x="40" y="46"/>
                  </a:lnTo>
                  <a:lnTo>
                    <a:pt x="35" y="49"/>
                  </a:lnTo>
                  <a:lnTo>
                    <a:pt x="29" y="53"/>
                  </a:lnTo>
                  <a:lnTo>
                    <a:pt x="26" y="54"/>
                  </a:lnTo>
                  <a:lnTo>
                    <a:pt x="23" y="56"/>
                  </a:lnTo>
                  <a:lnTo>
                    <a:pt x="20" y="57"/>
                  </a:lnTo>
                  <a:lnTo>
                    <a:pt x="17" y="59"/>
                  </a:lnTo>
                  <a:lnTo>
                    <a:pt x="14" y="60"/>
                  </a:lnTo>
                  <a:lnTo>
                    <a:pt x="12" y="62"/>
                  </a:lnTo>
                  <a:lnTo>
                    <a:pt x="9" y="64"/>
                  </a:lnTo>
                  <a:lnTo>
                    <a:pt x="6" y="66"/>
                  </a:lnTo>
                  <a:lnTo>
                    <a:pt x="2" y="69"/>
                  </a:lnTo>
                  <a:lnTo>
                    <a:pt x="0" y="73"/>
                  </a:lnTo>
                  <a:lnTo>
                    <a:pt x="0" y="77"/>
                  </a:lnTo>
                  <a:lnTo>
                    <a:pt x="1" y="81"/>
                  </a:lnTo>
                  <a:lnTo>
                    <a:pt x="3" y="85"/>
                  </a:lnTo>
                  <a:lnTo>
                    <a:pt x="6" y="89"/>
                  </a:lnTo>
                  <a:lnTo>
                    <a:pt x="9" y="93"/>
                  </a:lnTo>
                  <a:lnTo>
                    <a:pt x="13" y="97"/>
                  </a:lnTo>
                  <a:lnTo>
                    <a:pt x="16" y="100"/>
                  </a:lnTo>
                  <a:lnTo>
                    <a:pt x="19" y="104"/>
                  </a:lnTo>
                  <a:lnTo>
                    <a:pt x="22" y="107"/>
                  </a:lnTo>
                  <a:lnTo>
                    <a:pt x="24" y="111"/>
                  </a:lnTo>
                  <a:lnTo>
                    <a:pt x="26" y="115"/>
                  </a:lnTo>
                  <a:lnTo>
                    <a:pt x="27" y="118"/>
                  </a:lnTo>
                  <a:lnTo>
                    <a:pt x="26" y="122"/>
                  </a:lnTo>
                  <a:lnTo>
                    <a:pt x="25" y="126"/>
                  </a:lnTo>
                  <a:lnTo>
                    <a:pt x="24" y="128"/>
                  </a:lnTo>
                  <a:lnTo>
                    <a:pt x="21" y="130"/>
                  </a:lnTo>
                  <a:lnTo>
                    <a:pt x="18" y="133"/>
                  </a:lnTo>
                  <a:lnTo>
                    <a:pt x="15" y="135"/>
                  </a:lnTo>
                  <a:lnTo>
                    <a:pt x="12" y="136"/>
                  </a:lnTo>
                  <a:lnTo>
                    <a:pt x="9" y="139"/>
                  </a:lnTo>
                  <a:lnTo>
                    <a:pt x="6" y="141"/>
                  </a:lnTo>
                  <a:lnTo>
                    <a:pt x="4" y="144"/>
                  </a:lnTo>
                  <a:lnTo>
                    <a:pt x="1" y="148"/>
                  </a:lnTo>
                  <a:lnTo>
                    <a:pt x="0" y="153"/>
                  </a:lnTo>
                  <a:lnTo>
                    <a:pt x="0" y="158"/>
                  </a:lnTo>
                  <a:lnTo>
                    <a:pt x="2" y="163"/>
                  </a:lnTo>
                  <a:lnTo>
                    <a:pt x="4" y="165"/>
                  </a:lnTo>
                  <a:lnTo>
                    <a:pt x="5" y="167"/>
                  </a:lnTo>
                  <a:lnTo>
                    <a:pt x="7" y="169"/>
                  </a:lnTo>
                  <a:lnTo>
                    <a:pt x="9" y="170"/>
                  </a:lnTo>
                  <a:lnTo>
                    <a:pt x="11" y="172"/>
                  </a:lnTo>
                  <a:lnTo>
                    <a:pt x="14" y="173"/>
                  </a:lnTo>
                  <a:lnTo>
                    <a:pt x="16" y="174"/>
                  </a:lnTo>
                  <a:lnTo>
                    <a:pt x="19" y="176"/>
                  </a:lnTo>
                  <a:lnTo>
                    <a:pt x="23" y="177"/>
                  </a:lnTo>
                  <a:lnTo>
                    <a:pt x="27" y="177"/>
                  </a:lnTo>
                  <a:lnTo>
                    <a:pt x="31" y="178"/>
                  </a:lnTo>
                  <a:lnTo>
                    <a:pt x="35" y="178"/>
                  </a:lnTo>
                  <a:lnTo>
                    <a:pt x="39" y="178"/>
                  </a:lnTo>
                  <a:lnTo>
                    <a:pt x="43" y="178"/>
                  </a:lnTo>
                  <a:lnTo>
                    <a:pt x="47" y="177"/>
                  </a:lnTo>
                  <a:lnTo>
                    <a:pt x="51" y="175"/>
                  </a:lnTo>
                  <a:lnTo>
                    <a:pt x="55" y="172"/>
                  </a:lnTo>
                  <a:lnTo>
                    <a:pt x="57" y="169"/>
                  </a:lnTo>
                  <a:lnTo>
                    <a:pt x="59" y="166"/>
                  </a:lnTo>
                  <a:lnTo>
                    <a:pt x="61" y="162"/>
                  </a:lnTo>
                  <a:lnTo>
                    <a:pt x="63" y="158"/>
                  </a:lnTo>
                  <a:lnTo>
                    <a:pt x="65" y="155"/>
                  </a:lnTo>
                  <a:lnTo>
                    <a:pt x="67" y="153"/>
                  </a:lnTo>
                  <a:lnTo>
                    <a:pt x="71" y="152"/>
                  </a:lnTo>
                  <a:lnTo>
                    <a:pt x="75" y="153"/>
                  </a:lnTo>
                  <a:lnTo>
                    <a:pt x="78" y="154"/>
                  </a:lnTo>
                  <a:lnTo>
                    <a:pt x="80" y="155"/>
                  </a:lnTo>
                  <a:lnTo>
                    <a:pt x="83" y="157"/>
                  </a:lnTo>
                  <a:lnTo>
                    <a:pt x="85" y="158"/>
                  </a:lnTo>
                  <a:lnTo>
                    <a:pt x="86" y="159"/>
                  </a:lnTo>
                  <a:lnTo>
                    <a:pt x="88" y="160"/>
                  </a:lnTo>
                  <a:lnTo>
                    <a:pt x="89" y="160"/>
                  </a:lnTo>
                  <a:lnTo>
                    <a:pt x="92" y="158"/>
                  </a:lnTo>
                  <a:lnTo>
                    <a:pt x="91" y="157"/>
                  </a:lnTo>
                  <a:lnTo>
                    <a:pt x="89" y="156"/>
                  </a:lnTo>
                  <a:lnTo>
                    <a:pt x="88" y="155"/>
                  </a:lnTo>
                  <a:lnTo>
                    <a:pt x="86" y="154"/>
                  </a:lnTo>
                  <a:lnTo>
                    <a:pt x="85" y="153"/>
                  </a:lnTo>
                  <a:lnTo>
                    <a:pt x="83" y="152"/>
                  </a:lnTo>
                  <a:lnTo>
                    <a:pt x="81" y="151"/>
                  </a:lnTo>
                  <a:lnTo>
                    <a:pt x="80" y="151"/>
                  </a:lnTo>
                  <a:lnTo>
                    <a:pt x="78" y="150"/>
                  </a:lnTo>
                  <a:lnTo>
                    <a:pt x="76" y="149"/>
                  </a:lnTo>
                  <a:lnTo>
                    <a:pt x="74" y="149"/>
                  </a:lnTo>
                  <a:lnTo>
                    <a:pt x="71" y="149"/>
                  </a:lnTo>
                  <a:lnTo>
                    <a:pt x="68" y="149"/>
                  </a:lnTo>
                  <a:lnTo>
                    <a:pt x="65" y="150"/>
                  </a:lnTo>
                  <a:lnTo>
                    <a:pt x="62" y="152"/>
                  </a:lnTo>
                  <a:lnTo>
                    <a:pt x="61" y="153"/>
                  </a:lnTo>
                  <a:lnTo>
                    <a:pt x="59" y="155"/>
                  </a:lnTo>
                  <a:lnTo>
                    <a:pt x="58" y="157"/>
                  </a:lnTo>
                  <a:lnTo>
                    <a:pt x="57" y="159"/>
                  </a:lnTo>
                  <a:lnTo>
                    <a:pt x="56" y="161"/>
                  </a:lnTo>
                  <a:lnTo>
                    <a:pt x="55" y="165"/>
                  </a:lnTo>
                  <a:lnTo>
                    <a:pt x="53" y="168"/>
                  </a:lnTo>
                  <a:lnTo>
                    <a:pt x="51" y="170"/>
                  </a:lnTo>
                  <a:lnTo>
                    <a:pt x="48" y="172"/>
                  </a:lnTo>
                  <a:lnTo>
                    <a:pt x="45" y="174"/>
                  </a:lnTo>
                  <a:lnTo>
                    <a:pt x="42" y="174"/>
                  </a:lnTo>
                  <a:lnTo>
                    <a:pt x="38" y="175"/>
                  </a:lnTo>
                  <a:lnTo>
                    <a:pt x="35" y="175"/>
                  </a:lnTo>
                  <a:lnTo>
                    <a:pt x="32" y="175"/>
                  </a:lnTo>
                  <a:lnTo>
                    <a:pt x="28" y="174"/>
                  </a:lnTo>
                  <a:lnTo>
                    <a:pt x="25" y="173"/>
                  </a:lnTo>
                  <a:lnTo>
                    <a:pt x="21" y="172"/>
                  </a:lnTo>
                  <a:lnTo>
                    <a:pt x="17" y="170"/>
                  </a:lnTo>
                  <a:lnTo>
                    <a:pt x="13" y="168"/>
                  </a:lnTo>
                  <a:lnTo>
                    <a:pt x="9" y="165"/>
                  </a:lnTo>
                  <a:lnTo>
                    <a:pt x="7" y="161"/>
                  </a:lnTo>
                  <a:lnTo>
                    <a:pt x="5" y="157"/>
                  </a:lnTo>
                  <a:lnTo>
                    <a:pt x="5" y="153"/>
                  </a:lnTo>
                  <a:lnTo>
                    <a:pt x="6" y="149"/>
                  </a:lnTo>
                  <a:lnTo>
                    <a:pt x="8" y="145"/>
                  </a:lnTo>
                  <a:lnTo>
                    <a:pt x="10" y="143"/>
                  </a:lnTo>
                  <a:lnTo>
                    <a:pt x="12" y="141"/>
                  </a:lnTo>
                  <a:lnTo>
                    <a:pt x="15" y="139"/>
                  </a:lnTo>
                  <a:lnTo>
                    <a:pt x="18" y="137"/>
                  </a:lnTo>
                  <a:lnTo>
                    <a:pt x="22" y="135"/>
                  </a:lnTo>
                  <a:lnTo>
                    <a:pt x="25" y="132"/>
                  </a:lnTo>
                  <a:lnTo>
                    <a:pt x="28" y="130"/>
                  </a:lnTo>
                  <a:lnTo>
                    <a:pt x="30" y="127"/>
                  </a:lnTo>
                  <a:lnTo>
                    <a:pt x="31" y="122"/>
                  </a:lnTo>
                  <a:lnTo>
                    <a:pt x="31" y="118"/>
                  </a:lnTo>
                  <a:lnTo>
                    <a:pt x="30" y="114"/>
                  </a:lnTo>
                  <a:lnTo>
                    <a:pt x="29" y="110"/>
                  </a:lnTo>
                  <a:lnTo>
                    <a:pt x="26" y="106"/>
                  </a:lnTo>
                  <a:lnTo>
                    <a:pt x="23" y="103"/>
                  </a:lnTo>
                  <a:lnTo>
                    <a:pt x="20" y="99"/>
                  </a:lnTo>
                  <a:lnTo>
                    <a:pt x="17" y="95"/>
                  </a:lnTo>
                  <a:lnTo>
                    <a:pt x="13" y="91"/>
                  </a:lnTo>
                  <a:lnTo>
                    <a:pt x="10" y="88"/>
                  </a:lnTo>
                  <a:lnTo>
                    <a:pt x="8" y="84"/>
                  </a:lnTo>
                  <a:lnTo>
                    <a:pt x="6" y="81"/>
                  </a:lnTo>
                  <a:lnTo>
                    <a:pt x="5" y="77"/>
                  </a:lnTo>
                  <a:lnTo>
                    <a:pt x="5" y="74"/>
                  </a:lnTo>
                  <a:lnTo>
                    <a:pt x="7" y="71"/>
                  </a:lnTo>
                  <a:lnTo>
                    <a:pt x="10" y="68"/>
                  </a:lnTo>
                  <a:lnTo>
                    <a:pt x="12" y="66"/>
                  </a:lnTo>
                  <a:lnTo>
                    <a:pt x="15" y="64"/>
                  </a:lnTo>
                  <a:lnTo>
                    <a:pt x="18" y="63"/>
                  </a:lnTo>
                  <a:lnTo>
                    <a:pt x="21" y="61"/>
                  </a:lnTo>
                  <a:lnTo>
                    <a:pt x="23" y="60"/>
                  </a:lnTo>
                  <a:lnTo>
                    <a:pt x="26" y="58"/>
                  </a:lnTo>
                  <a:lnTo>
                    <a:pt x="29" y="57"/>
                  </a:lnTo>
                  <a:lnTo>
                    <a:pt x="32" y="55"/>
                  </a:lnTo>
                  <a:lnTo>
                    <a:pt x="38" y="52"/>
                  </a:lnTo>
                  <a:lnTo>
                    <a:pt x="43" y="49"/>
                  </a:lnTo>
                  <a:lnTo>
                    <a:pt x="49" y="45"/>
                  </a:lnTo>
                  <a:lnTo>
                    <a:pt x="54" y="42"/>
                  </a:lnTo>
                  <a:lnTo>
                    <a:pt x="58" y="38"/>
                  </a:lnTo>
                  <a:lnTo>
                    <a:pt x="61" y="34"/>
                  </a:lnTo>
                  <a:lnTo>
                    <a:pt x="63" y="29"/>
                  </a:lnTo>
                  <a:lnTo>
                    <a:pt x="64" y="24"/>
                  </a:lnTo>
                  <a:lnTo>
                    <a:pt x="66" y="24"/>
                  </a:lnTo>
                  <a:lnTo>
                    <a:pt x="68" y="24"/>
                  </a:lnTo>
                  <a:lnTo>
                    <a:pt x="71" y="24"/>
                  </a:lnTo>
                  <a:lnTo>
                    <a:pt x="73" y="24"/>
                  </a:lnTo>
                  <a:lnTo>
                    <a:pt x="75" y="24"/>
                  </a:lnTo>
                  <a:lnTo>
                    <a:pt x="77" y="24"/>
                  </a:lnTo>
                  <a:lnTo>
                    <a:pt x="79" y="24"/>
                  </a:lnTo>
                  <a:lnTo>
                    <a:pt x="81" y="25"/>
                  </a:lnTo>
                  <a:lnTo>
                    <a:pt x="83" y="25"/>
                  </a:lnTo>
                  <a:lnTo>
                    <a:pt x="85" y="25"/>
                  </a:lnTo>
                  <a:lnTo>
                    <a:pt x="87" y="25"/>
                  </a:lnTo>
                  <a:lnTo>
                    <a:pt x="89" y="26"/>
                  </a:lnTo>
                  <a:lnTo>
                    <a:pt x="91" y="26"/>
                  </a:lnTo>
                  <a:lnTo>
                    <a:pt x="93" y="26"/>
                  </a:lnTo>
                  <a:lnTo>
                    <a:pt x="96" y="26"/>
                  </a:lnTo>
                  <a:lnTo>
                    <a:pt x="98" y="26"/>
                  </a:lnTo>
                  <a:lnTo>
                    <a:pt x="103" y="25"/>
                  </a:lnTo>
                  <a:lnTo>
                    <a:pt x="107" y="24"/>
                  </a:lnTo>
                  <a:lnTo>
                    <a:pt x="110" y="23"/>
                  </a:lnTo>
                  <a:lnTo>
                    <a:pt x="113" y="22"/>
                  </a:lnTo>
                  <a:lnTo>
                    <a:pt x="116" y="20"/>
                  </a:lnTo>
                  <a:lnTo>
                    <a:pt x="119" y="18"/>
                  </a:lnTo>
                  <a:lnTo>
                    <a:pt x="121" y="16"/>
                  </a:lnTo>
                  <a:lnTo>
                    <a:pt x="124" y="15"/>
                  </a:lnTo>
                  <a:lnTo>
                    <a:pt x="126" y="13"/>
                  </a:lnTo>
                  <a:lnTo>
                    <a:pt x="128" y="11"/>
                  </a:lnTo>
                  <a:lnTo>
                    <a:pt x="130" y="9"/>
                  </a:lnTo>
                  <a:lnTo>
                    <a:pt x="133" y="8"/>
                  </a:lnTo>
                  <a:lnTo>
                    <a:pt x="135" y="7"/>
                  </a:lnTo>
                  <a:lnTo>
                    <a:pt x="137" y="6"/>
                  </a:lnTo>
                  <a:lnTo>
                    <a:pt x="140" y="5"/>
                  </a:lnTo>
                  <a:lnTo>
                    <a:pt x="144" y="4"/>
                  </a:lnTo>
                  <a:lnTo>
                    <a:pt x="152" y="3"/>
                  </a:lnTo>
                  <a:lnTo>
                    <a:pt x="161" y="3"/>
                  </a:lnTo>
                  <a:lnTo>
                    <a:pt x="170" y="3"/>
                  </a:lnTo>
                  <a:lnTo>
                    <a:pt x="180" y="4"/>
                  </a:lnTo>
                  <a:lnTo>
                    <a:pt x="191" y="5"/>
                  </a:lnTo>
                  <a:lnTo>
                    <a:pt x="200" y="7"/>
                  </a:lnTo>
                  <a:lnTo>
                    <a:pt x="209" y="10"/>
                  </a:lnTo>
                  <a:lnTo>
                    <a:pt x="217" y="14"/>
                  </a:lnTo>
                  <a:lnTo>
                    <a:pt x="222" y="18"/>
                  </a:lnTo>
                  <a:lnTo>
                    <a:pt x="226" y="22"/>
                  </a:lnTo>
                  <a:lnTo>
                    <a:pt x="228" y="27"/>
                  </a:lnTo>
                  <a:lnTo>
                    <a:pt x="228" y="33"/>
                  </a:lnTo>
                  <a:lnTo>
                    <a:pt x="233" y="33"/>
                  </a:lnTo>
                  <a:lnTo>
                    <a:pt x="233" y="27"/>
                  </a:lnTo>
                  <a:lnTo>
                    <a:pt x="230" y="21"/>
                  </a:lnTo>
                  <a:lnTo>
                    <a:pt x="226" y="16"/>
                  </a:lnTo>
                  <a:lnTo>
                    <a:pt x="2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67" name="Freeform 98"/>
            <p:cNvSpPr>
              <a:spLocks/>
            </p:cNvSpPr>
            <p:nvPr/>
          </p:nvSpPr>
          <p:spPr bwMode="auto">
            <a:xfrm>
              <a:off x="4746" y="3172"/>
              <a:ext cx="230" cy="176"/>
            </a:xfrm>
            <a:custGeom>
              <a:avLst/>
              <a:gdLst>
                <a:gd name="T0" fmla="*/ 82 w 230"/>
                <a:gd name="T1" fmla="*/ 153 h 176"/>
                <a:gd name="T2" fmla="*/ 68 w 230"/>
                <a:gd name="T3" fmla="*/ 149 h 176"/>
                <a:gd name="T4" fmla="*/ 57 w 230"/>
                <a:gd name="T5" fmla="*/ 159 h 176"/>
                <a:gd name="T6" fmla="*/ 48 w 230"/>
                <a:gd name="T7" fmla="*/ 173 h 176"/>
                <a:gd name="T8" fmla="*/ 27 w 230"/>
                <a:gd name="T9" fmla="*/ 174 h 176"/>
                <a:gd name="T10" fmla="*/ 6 w 230"/>
                <a:gd name="T11" fmla="*/ 165 h 176"/>
                <a:gd name="T12" fmla="*/ 2 w 230"/>
                <a:gd name="T13" fmla="*/ 148 h 176"/>
                <a:gd name="T14" fmla="*/ 17 w 230"/>
                <a:gd name="T15" fmla="*/ 134 h 176"/>
                <a:gd name="T16" fmla="*/ 28 w 230"/>
                <a:gd name="T17" fmla="*/ 122 h 176"/>
                <a:gd name="T18" fmla="*/ 25 w 230"/>
                <a:gd name="T19" fmla="*/ 109 h 176"/>
                <a:gd name="T20" fmla="*/ 13 w 230"/>
                <a:gd name="T21" fmla="*/ 94 h 176"/>
                <a:gd name="T22" fmla="*/ 1 w 230"/>
                <a:gd name="T23" fmla="*/ 73 h 176"/>
                <a:gd name="T24" fmla="*/ 21 w 230"/>
                <a:gd name="T25" fmla="*/ 57 h 176"/>
                <a:gd name="T26" fmla="*/ 47 w 230"/>
                <a:gd name="T27" fmla="*/ 42 h 176"/>
                <a:gd name="T28" fmla="*/ 59 w 230"/>
                <a:gd name="T29" fmla="*/ 29 h 176"/>
                <a:gd name="T30" fmla="*/ 68 w 230"/>
                <a:gd name="T31" fmla="*/ 20 h 176"/>
                <a:gd name="T32" fmla="*/ 93 w 230"/>
                <a:gd name="T33" fmla="*/ 23 h 176"/>
                <a:gd name="T34" fmla="*/ 116 w 230"/>
                <a:gd name="T35" fmla="*/ 15 h 176"/>
                <a:gd name="T36" fmla="*/ 136 w 230"/>
                <a:gd name="T37" fmla="*/ 3 h 176"/>
                <a:gd name="T38" fmla="*/ 159 w 230"/>
                <a:gd name="T39" fmla="*/ 0 h 176"/>
                <a:gd name="T40" fmla="*/ 182 w 230"/>
                <a:gd name="T41" fmla="*/ 2 h 176"/>
                <a:gd name="T42" fmla="*/ 211 w 230"/>
                <a:gd name="T43" fmla="*/ 9 h 176"/>
                <a:gd name="T44" fmla="*/ 227 w 230"/>
                <a:gd name="T45" fmla="*/ 21 h 176"/>
                <a:gd name="T46" fmla="*/ 227 w 230"/>
                <a:gd name="T47" fmla="*/ 34 h 176"/>
                <a:gd name="T48" fmla="*/ 208 w 230"/>
                <a:gd name="T49" fmla="*/ 42 h 176"/>
                <a:gd name="T50" fmla="*/ 178 w 230"/>
                <a:gd name="T51" fmla="*/ 47 h 176"/>
                <a:gd name="T52" fmla="*/ 162 w 230"/>
                <a:gd name="T53" fmla="*/ 60 h 176"/>
                <a:gd name="T54" fmla="*/ 143 w 230"/>
                <a:gd name="T55" fmla="*/ 59 h 176"/>
                <a:gd name="T56" fmla="*/ 120 w 230"/>
                <a:gd name="T57" fmla="*/ 55 h 176"/>
                <a:gd name="T58" fmla="*/ 102 w 230"/>
                <a:gd name="T59" fmla="*/ 64 h 176"/>
                <a:gd name="T60" fmla="*/ 90 w 230"/>
                <a:gd name="T61" fmla="*/ 79 h 176"/>
                <a:gd name="T62" fmla="*/ 87 w 230"/>
                <a:gd name="T63" fmla="*/ 101 h 176"/>
                <a:gd name="T64" fmla="*/ 88 w 230"/>
                <a:gd name="T65" fmla="*/ 128 h 176"/>
                <a:gd name="T66" fmla="*/ 87 w 230"/>
                <a:gd name="T67" fmla="*/ 15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0" h="176">
                  <a:moveTo>
                    <a:pt x="87" y="157"/>
                  </a:moveTo>
                  <a:lnTo>
                    <a:pt x="82" y="153"/>
                  </a:lnTo>
                  <a:lnTo>
                    <a:pt x="75" y="149"/>
                  </a:lnTo>
                  <a:lnTo>
                    <a:pt x="68" y="149"/>
                  </a:lnTo>
                  <a:lnTo>
                    <a:pt x="62" y="151"/>
                  </a:lnTo>
                  <a:lnTo>
                    <a:pt x="57" y="159"/>
                  </a:lnTo>
                  <a:lnTo>
                    <a:pt x="53" y="169"/>
                  </a:lnTo>
                  <a:lnTo>
                    <a:pt x="48" y="173"/>
                  </a:lnTo>
                  <a:lnTo>
                    <a:pt x="38" y="176"/>
                  </a:lnTo>
                  <a:lnTo>
                    <a:pt x="27" y="174"/>
                  </a:lnTo>
                  <a:lnTo>
                    <a:pt x="13" y="170"/>
                  </a:lnTo>
                  <a:lnTo>
                    <a:pt x="6" y="165"/>
                  </a:lnTo>
                  <a:lnTo>
                    <a:pt x="0" y="156"/>
                  </a:lnTo>
                  <a:lnTo>
                    <a:pt x="2" y="148"/>
                  </a:lnTo>
                  <a:lnTo>
                    <a:pt x="6" y="141"/>
                  </a:lnTo>
                  <a:lnTo>
                    <a:pt x="17" y="134"/>
                  </a:lnTo>
                  <a:lnTo>
                    <a:pt x="25" y="128"/>
                  </a:lnTo>
                  <a:lnTo>
                    <a:pt x="28" y="122"/>
                  </a:lnTo>
                  <a:lnTo>
                    <a:pt x="28" y="117"/>
                  </a:lnTo>
                  <a:lnTo>
                    <a:pt x="25" y="109"/>
                  </a:lnTo>
                  <a:lnTo>
                    <a:pt x="20" y="102"/>
                  </a:lnTo>
                  <a:lnTo>
                    <a:pt x="13" y="94"/>
                  </a:lnTo>
                  <a:lnTo>
                    <a:pt x="2" y="81"/>
                  </a:lnTo>
                  <a:lnTo>
                    <a:pt x="1" y="73"/>
                  </a:lnTo>
                  <a:lnTo>
                    <a:pt x="5" y="66"/>
                  </a:lnTo>
                  <a:lnTo>
                    <a:pt x="21" y="57"/>
                  </a:lnTo>
                  <a:lnTo>
                    <a:pt x="34" y="49"/>
                  </a:lnTo>
                  <a:lnTo>
                    <a:pt x="47" y="42"/>
                  </a:lnTo>
                  <a:lnTo>
                    <a:pt x="54" y="37"/>
                  </a:lnTo>
                  <a:lnTo>
                    <a:pt x="59" y="29"/>
                  </a:lnTo>
                  <a:lnTo>
                    <a:pt x="61" y="21"/>
                  </a:lnTo>
                  <a:lnTo>
                    <a:pt x="68" y="20"/>
                  </a:lnTo>
                  <a:lnTo>
                    <a:pt x="79" y="22"/>
                  </a:lnTo>
                  <a:lnTo>
                    <a:pt x="93" y="23"/>
                  </a:lnTo>
                  <a:lnTo>
                    <a:pt x="106" y="21"/>
                  </a:lnTo>
                  <a:lnTo>
                    <a:pt x="116" y="15"/>
                  </a:lnTo>
                  <a:lnTo>
                    <a:pt x="126" y="8"/>
                  </a:lnTo>
                  <a:lnTo>
                    <a:pt x="136" y="3"/>
                  </a:lnTo>
                  <a:lnTo>
                    <a:pt x="146" y="0"/>
                  </a:lnTo>
                  <a:lnTo>
                    <a:pt x="159" y="0"/>
                  </a:lnTo>
                  <a:lnTo>
                    <a:pt x="169" y="0"/>
                  </a:lnTo>
                  <a:lnTo>
                    <a:pt x="182" y="2"/>
                  </a:lnTo>
                  <a:lnTo>
                    <a:pt x="196" y="4"/>
                  </a:lnTo>
                  <a:lnTo>
                    <a:pt x="211" y="9"/>
                  </a:lnTo>
                  <a:lnTo>
                    <a:pt x="221" y="14"/>
                  </a:lnTo>
                  <a:lnTo>
                    <a:pt x="227" y="21"/>
                  </a:lnTo>
                  <a:lnTo>
                    <a:pt x="230" y="30"/>
                  </a:lnTo>
                  <a:lnTo>
                    <a:pt x="227" y="34"/>
                  </a:lnTo>
                  <a:lnTo>
                    <a:pt x="222" y="38"/>
                  </a:lnTo>
                  <a:lnTo>
                    <a:pt x="208" y="42"/>
                  </a:lnTo>
                  <a:lnTo>
                    <a:pt x="187" y="46"/>
                  </a:lnTo>
                  <a:lnTo>
                    <a:pt x="178" y="47"/>
                  </a:lnTo>
                  <a:lnTo>
                    <a:pt x="168" y="55"/>
                  </a:lnTo>
                  <a:lnTo>
                    <a:pt x="162" y="60"/>
                  </a:lnTo>
                  <a:lnTo>
                    <a:pt x="155" y="61"/>
                  </a:lnTo>
                  <a:lnTo>
                    <a:pt x="143" y="59"/>
                  </a:lnTo>
                  <a:lnTo>
                    <a:pt x="127" y="55"/>
                  </a:lnTo>
                  <a:lnTo>
                    <a:pt x="120" y="55"/>
                  </a:lnTo>
                  <a:lnTo>
                    <a:pt x="112" y="59"/>
                  </a:lnTo>
                  <a:lnTo>
                    <a:pt x="102" y="64"/>
                  </a:lnTo>
                  <a:lnTo>
                    <a:pt x="95" y="72"/>
                  </a:lnTo>
                  <a:lnTo>
                    <a:pt x="90" y="79"/>
                  </a:lnTo>
                  <a:lnTo>
                    <a:pt x="84" y="87"/>
                  </a:lnTo>
                  <a:lnTo>
                    <a:pt x="87" y="101"/>
                  </a:lnTo>
                  <a:lnTo>
                    <a:pt x="89" y="113"/>
                  </a:lnTo>
                  <a:lnTo>
                    <a:pt x="88" y="128"/>
                  </a:lnTo>
                  <a:lnTo>
                    <a:pt x="87" y="147"/>
                  </a:lnTo>
                  <a:lnTo>
                    <a:pt x="87" y="1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68" name="Freeform 99"/>
            <p:cNvSpPr>
              <a:spLocks/>
            </p:cNvSpPr>
            <p:nvPr/>
          </p:nvSpPr>
          <p:spPr bwMode="auto">
            <a:xfrm>
              <a:off x="4915" y="3160"/>
              <a:ext cx="172" cy="182"/>
            </a:xfrm>
            <a:custGeom>
              <a:avLst/>
              <a:gdLst>
                <a:gd name="T0" fmla="*/ 8 w 172"/>
                <a:gd name="T1" fmla="*/ 10 h 182"/>
                <a:gd name="T2" fmla="*/ 23 w 172"/>
                <a:gd name="T3" fmla="*/ 5 h 182"/>
                <a:gd name="T4" fmla="*/ 41 w 172"/>
                <a:gd name="T5" fmla="*/ 1 h 182"/>
                <a:gd name="T6" fmla="*/ 54 w 172"/>
                <a:gd name="T7" fmla="*/ 0 h 182"/>
                <a:gd name="T8" fmla="*/ 66 w 172"/>
                <a:gd name="T9" fmla="*/ 1 h 182"/>
                <a:gd name="T10" fmla="*/ 78 w 172"/>
                <a:gd name="T11" fmla="*/ 4 h 182"/>
                <a:gd name="T12" fmla="*/ 85 w 172"/>
                <a:gd name="T13" fmla="*/ 10 h 182"/>
                <a:gd name="T14" fmla="*/ 88 w 172"/>
                <a:gd name="T15" fmla="*/ 17 h 182"/>
                <a:gd name="T16" fmla="*/ 87 w 172"/>
                <a:gd name="T17" fmla="*/ 25 h 182"/>
                <a:gd name="T18" fmla="*/ 84 w 172"/>
                <a:gd name="T19" fmla="*/ 32 h 182"/>
                <a:gd name="T20" fmla="*/ 84 w 172"/>
                <a:gd name="T21" fmla="*/ 40 h 182"/>
                <a:gd name="T22" fmla="*/ 86 w 172"/>
                <a:gd name="T23" fmla="*/ 46 h 182"/>
                <a:gd name="T24" fmla="*/ 95 w 172"/>
                <a:gd name="T25" fmla="*/ 50 h 182"/>
                <a:gd name="T26" fmla="*/ 104 w 172"/>
                <a:gd name="T27" fmla="*/ 52 h 182"/>
                <a:gd name="T28" fmla="*/ 117 w 172"/>
                <a:gd name="T29" fmla="*/ 54 h 182"/>
                <a:gd name="T30" fmla="*/ 128 w 172"/>
                <a:gd name="T31" fmla="*/ 57 h 182"/>
                <a:gd name="T32" fmla="*/ 131 w 172"/>
                <a:gd name="T33" fmla="*/ 62 h 182"/>
                <a:gd name="T34" fmla="*/ 131 w 172"/>
                <a:gd name="T35" fmla="*/ 72 h 182"/>
                <a:gd name="T36" fmla="*/ 130 w 172"/>
                <a:gd name="T37" fmla="*/ 79 h 182"/>
                <a:gd name="T38" fmla="*/ 134 w 172"/>
                <a:gd name="T39" fmla="*/ 88 h 182"/>
                <a:gd name="T40" fmla="*/ 141 w 172"/>
                <a:gd name="T41" fmla="*/ 96 h 182"/>
                <a:gd name="T42" fmla="*/ 151 w 172"/>
                <a:gd name="T43" fmla="*/ 102 h 182"/>
                <a:gd name="T44" fmla="*/ 164 w 172"/>
                <a:gd name="T45" fmla="*/ 109 h 182"/>
                <a:gd name="T46" fmla="*/ 172 w 172"/>
                <a:gd name="T47" fmla="*/ 115 h 182"/>
                <a:gd name="T48" fmla="*/ 172 w 172"/>
                <a:gd name="T49" fmla="*/ 125 h 182"/>
                <a:gd name="T50" fmla="*/ 171 w 172"/>
                <a:gd name="T51" fmla="*/ 134 h 182"/>
                <a:gd name="T52" fmla="*/ 165 w 172"/>
                <a:gd name="T53" fmla="*/ 141 h 182"/>
                <a:gd name="T54" fmla="*/ 159 w 172"/>
                <a:gd name="T55" fmla="*/ 147 h 182"/>
                <a:gd name="T56" fmla="*/ 149 w 172"/>
                <a:gd name="T57" fmla="*/ 150 h 182"/>
                <a:gd name="T58" fmla="*/ 141 w 172"/>
                <a:gd name="T59" fmla="*/ 152 h 182"/>
                <a:gd name="T60" fmla="*/ 140 w 172"/>
                <a:gd name="T61" fmla="*/ 167 h 182"/>
                <a:gd name="T62" fmla="*/ 136 w 172"/>
                <a:gd name="T63" fmla="*/ 176 h 182"/>
                <a:gd name="T64" fmla="*/ 128 w 172"/>
                <a:gd name="T65" fmla="*/ 180 h 182"/>
                <a:gd name="T66" fmla="*/ 117 w 172"/>
                <a:gd name="T67" fmla="*/ 182 h 182"/>
                <a:gd name="T68" fmla="*/ 109 w 172"/>
                <a:gd name="T69" fmla="*/ 178 h 182"/>
                <a:gd name="T70" fmla="*/ 103 w 172"/>
                <a:gd name="T71" fmla="*/ 171 h 182"/>
                <a:gd name="T72" fmla="*/ 96 w 172"/>
                <a:gd name="T73" fmla="*/ 165 h 182"/>
                <a:gd name="T74" fmla="*/ 93 w 172"/>
                <a:gd name="T75" fmla="*/ 164 h 182"/>
                <a:gd name="T76" fmla="*/ 100 w 172"/>
                <a:gd name="T77" fmla="*/ 152 h 182"/>
                <a:gd name="T78" fmla="*/ 102 w 172"/>
                <a:gd name="T79" fmla="*/ 140 h 182"/>
                <a:gd name="T80" fmla="*/ 104 w 172"/>
                <a:gd name="T81" fmla="*/ 130 h 182"/>
                <a:gd name="T82" fmla="*/ 105 w 172"/>
                <a:gd name="T83" fmla="*/ 118 h 182"/>
                <a:gd name="T84" fmla="*/ 104 w 172"/>
                <a:gd name="T85" fmla="*/ 103 h 182"/>
                <a:gd name="T86" fmla="*/ 103 w 172"/>
                <a:gd name="T87" fmla="*/ 96 h 182"/>
                <a:gd name="T88" fmla="*/ 100 w 172"/>
                <a:gd name="T89" fmla="*/ 82 h 182"/>
                <a:gd name="T90" fmla="*/ 92 w 172"/>
                <a:gd name="T91" fmla="*/ 71 h 182"/>
                <a:gd name="T92" fmla="*/ 86 w 172"/>
                <a:gd name="T93" fmla="*/ 59 h 182"/>
                <a:gd name="T94" fmla="*/ 73 w 172"/>
                <a:gd name="T95" fmla="*/ 51 h 182"/>
                <a:gd name="T96" fmla="*/ 65 w 172"/>
                <a:gd name="T97" fmla="*/ 46 h 182"/>
                <a:gd name="T98" fmla="*/ 53 w 172"/>
                <a:gd name="T99" fmla="*/ 40 h 182"/>
                <a:gd name="T100" fmla="*/ 0 w 172"/>
                <a:gd name="T101" fmla="*/ 12 h 182"/>
                <a:gd name="T102" fmla="*/ 8 w 172"/>
                <a:gd name="T103" fmla="*/ 1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82">
                  <a:moveTo>
                    <a:pt x="8" y="10"/>
                  </a:moveTo>
                  <a:lnTo>
                    <a:pt x="23" y="5"/>
                  </a:lnTo>
                  <a:lnTo>
                    <a:pt x="41" y="1"/>
                  </a:lnTo>
                  <a:lnTo>
                    <a:pt x="54" y="0"/>
                  </a:lnTo>
                  <a:lnTo>
                    <a:pt x="66" y="1"/>
                  </a:lnTo>
                  <a:lnTo>
                    <a:pt x="78" y="4"/>
                  </a:lnTo>
                  <a:lnTo>
                    <a:pt x="85" y="10"/>
                  </a:lnTo>
                  <a:lnTo>
                    <a:pt x="88" y="17"/>
                  </a:lnTo>
                  <a:lnTo>
                    <a:pt x="87" y="25"/>
                  </a:lnTo>
                  <a:lnTo>
                    <a:pt x="84" y="32"/>
                  </a:lnTo>
                  <a:lnTo>
                    <a:pt x="84" y="40"/>
                  </a:lnTo>
                  <a:lnTo>
                    <a:pt x="86" y="46"/>
                  </a:lnTo>
                  <a:lnTo>
                    <a:pt x="95" y="50"/>
                  </a:lnTo>
                  <a:lnTo>
                    <a:pt x="104" y="52"/>
                  </a:lnTo>
                  <a:lnTo>
                    <a:pt x="117" y="54"/>
                  </a:lnTo>
                  <a:lnTo>
                    <a:pt x="128" y="57"/>
                  </a:lnTo>
                  <a:lnTo>
                    <a:pt x="131" y="62"/>
                  </a:lnTo>
                  <a:lnTo>
                    <a:pt x="131" y="72"/>
                  </a:lnTo>
                  <a:lnTo>
                    <a:pt x="130" y="79"/>
                  </a:lnTo>
                  <a:lnTo>
                    <a:pt x="134" y="88"/>
                  </a:lnTo>
                  <a:lnTo>
                    <a:pt x="141" y="96"/>
                  </a:lnTo>
                  <a:lnTo>
                    <a:pt x="151" y="102"/>
                  </a:lnTo>
                  <a:lnTo>
                    <a:pt x="164" y="109"/>
                  </a:lnTo>
                  <a:lnTo>
                    <a:pt x="172" y="115"/>
                  </a:lnTo>
                  <a:lnTo>
                    <a:pt x="172" y="125"/>
                  </a:lnTo>
                  <a:lnTo>
                    <a:pt x="171" y="134"/>
                  </a:lnTo>
                  <a:lnTo>
                    <a:pt x="165" y="141"/>
                  </a:lnTo>
                  <a:lnTo>
                    <a:pt x="159" y="147"/>
                  </a:lnTo>
                  <a:lnTo>
                    <a:pt x="149" y="150"/>
                  </a:lnTo>
                  <a:lnTo>
                    <a:pt x="141" y="152"/>
                  </a:lnTo>
                  <a:lnTo>
                    <a:pt x="140" y="167"/>
                  </a:lnTo>
                  <a:lnTo>
                    <a:pt x="136" y="176"/>
                  </a:lnTo>
                  <a:lnTo>
                    <a:pt x="128" y="180"/>
                  </a:lnTo>
                  <a:lnTo>
                    <a:pt x="117" y="182"/>
                  </a:lnTo>
                  <a:lnTo>
                    <a:pt x="109" y="178"/>
                  </a:lnTo>
                  <a:lnTo>
                    <a:pt x="103" y="171"/>
                  </a:lnTo>
                  <a:lnTo>
                    <a:pt x="96" y="165"/>
                  </a:lnTo>
                  <a:lnTo>
                    <a:pt x="93" y="164"/>
                  </a:lnTo>
                  <a:lnTo>
                    <a:pt x="100" y="152"/>
                  </a:lnTo>
                  <a:lnTo>
                    <a:pt x="102" y="140"/>
                  </a:lnTo>
                  <a:lnTo>
                    <a:pt x="104" y="130"/>
                  </a:lnTo>
                  <a:lnTo>
                    <a:pt x="105" y="118"/>
                  </a:lnTo>
                  <a:lnTo>
                    <a:pt x="104" y="103"/>
                  </a:lnTo>
                  <a:lnTo>
                    <a:pt x="103" y="96"/>
                  </a:lnTo>
                  <a:lnTo>
                    <a:pt x="100" y="82"/>
                  </a:lnTo>
                  <a:lnTo>
                    <a:pt x="92" y="71"/>
                  </a:lnTo>
                  <a:lnTo>
                    <a:pt x="86" y="59"/>
                  </a:lnTo>
                  <a:lnTo>
                    <a:pt x="73" y="51"/>
                  </a:lnTo>
                  <a:lnTo>
                    <a:pt x="65" y="46"/>
                  </a:lnTo>
                  <a:lnTo>
                    <a:pt x="53" y="40"/>
                  </a:lnTo>
                  <a:lnTo>
                    <a:pt x="0" y="12"/>
                  </a:lnTo>
                  <a:lnTo>
                    <a:pt x="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69" name="Freeform 100"/>
            <p:cNvSpPr>
              <a:spLocks/>
            </p:cNvSpPr>
            <p:nvPr/>
          </p:nvSpPr>
          <p:spPr bwMode="auto">
            <a:xfrm>
              <a:off x="4900" y="3255"/>
              <a:ext cx="28" cy="17"/>
            </a:xfrm>
            <a:custGeom>
              <a:avLst/>
              <a:gdLst>
                <a:gd name="T0" fmla="*/ 14 w 28"/>
                <a:gd name="T1" fmla="*/ 17 h 17"/>
                <a:gd name="T2" fmla="*/ 19 w 28"/>
                <a:gd name="T3" fmla="*/ 16 h 17"/>
                <a:gd name="T4" fmla="*/ 23 w 28"/>
                <a:gd name="T5" fmla="*/ 15 h 17"/>
                <a:gd name="T6" fmla="*/ 27 w 28"/>
                <a:gd name="T7" fmla="*/ 12 h 17"/>
                <a:gd name="T8" fmla="*/ 28 w 28"/>
                <a:gd name="T9" fmla="*/ 9 h 17"/>
                <a:gd name="T10" fmla="*/ 27 w 28"/>
                <a:gd name="T11" fmla="*/ 5 h 17"/>
                <a:gd name="T12" fmla="*/ 23 w 28"/>
                <a:gd name="T13" fmla="*/ 3 h 17"/>
                <a:gd name="T14" fmla="*/ 19 w 28"/>
                <a:gd name="T15" fmla="*/ 1 h 17"/>
                <a:gd name="T16" fmla="*/ 14 w 28"/>
                <a:gd name="T17" fmla="*/ 0 h 17"/>
                <a:gd name="T18" fmla="*/ 9 w 28"/>
                <a:gd name="T19" fmla="*/ 1 h 17"/>
                <a:gd name="T20" fmla="*/ 5 w 28"/>
                <a:gd name="T21" fmla="*/ 3 h 17"/>
                <a:gd name="T22" fmla="*/ 1 w 28"/>
                <a:gd name="T23" fmla="*/ 5 h 17"/>
                <a:gd name="T24" fmla="*/ 0 w 28"/>
                <a:gd name="T25" fmla="*/ 9 h 17"/>
                <a:gd name="T26" fmla="*/ 1 w 28"/>
                <a:gd name="T27" fmla="*/ 12 h 17"/>
                <a:gd name="T28" fmla="*/ 5 w 28"/>
                <a:gd name="T29" fmla="*/ 15 h 17"/>
                <a:gd name="T30" fmla="*/ 9 w 28"/>
                <a:gd name="T31" fmla="*/ 16 h 17"/>
                <a:gd name="T32" fmla="*/ 14 w 28"/>
                <a:gd name="T33"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17">
                  <a:moveTo>
                    <a:pt x="14" y="17"/>
                  </a:moveTo>
                  <a:lnTo>
                    <a:pt x="19" y="16"/>
                  </a:lnTo>
                  <a:lnTo>
                    <a:pt x="23" y="15"/>
                  </a:lnTo>
                  <a:lnTo>
                    <a:pt x="27" y="12"/>
                  </a:lnTo>
                  <a:lnTo>
                    <a:pt x="28" y="9"/>
                  </a:lnTo>
                  <a:lnTo>
                    <a:pt x="27" y="5"/>
                  </a:lnTo>
                  <a:lnTo>
                    <a:pt x="23" y="3"/>
                  </a:lnTo>
                  <a:lnTo>
                    <a:pt x="19" y="1"/>
                  </a:lnTo>
                  <a:lnTo>
                    <a:pt x="14" y="0"/>
                  </a:lnTo>
                  <a:lnTo>
                    <a:pt x="9" y="1"/>
                  </a:lnTo>
                  <a:lnTo>
                    <a:pt x="5" y="3"/>
                  </a:lnTo>
                  <a:lnTo>
                    <a:pt x="1" y="5"/>
                  </a:lnTo>
                  <a:lnTo>
                    <a:pt x="0" y="9"/>
                  </a:lnTo>
                  <a:lnTo>
                    <a:pt x="1" y="12"/>
                  </a:lnTo>
                  <a:lnTo>
                    <a:pt x="5" y="15"/>
                  </a:lnTo>
                  <a:lnTo>
                    <a:pt x="9" y="16"/>
                  </a:lnTo>
                  <a:lnTo>
                    <a:pt x="14"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70" name="Freeform 101"/>
            <p:cNvSpPr>
              <a:spLocks/>
            </p:cNvSpPr>
            <p:nvPr/>
          </p:nvSpPr>
          <p:spPr bwMode="auto">
            <a:xfrm>
              <a:off x="4908" y="3259"/>
              <a:ext cx="12" cy="9"/>
            </a:xfrm>
            <a:custGeom>
              <a:avLst/>
              <a:gdLst>
                <a:gd name="T0" fmla="*/ 6 w 12"/>
                <a:gd name="T1" fmla="*/ 9 h 9"/>
                <a:gd name="T2" fmla="*/ 8 w 12"/>
                <a:gd name="T3" fmla="*/ 9 h 9"/>
                <a:gd name="T4" fmla="*/ 10 w 12"/>
                <a:gd name="T5" fmla="*/ 8 h 9"/>
                <a:gd name="T6" fmla="*/ 12 w 12"/>
                <a:gd name="T7" fmla="*/ 7 h 9"/>
                <a:gd name="T8" fmla="*/ 12 w 12"/>
                <a:gd name="T9" fmla="*/ 5 h 9"/>
                <a:gd name="T10" fmla="*/ 12 w 12"/>
                <a:gd name="T11" fmla="*/ 3 h 9"/>
                <a:gd name="T12" fmla="*/ 10 w 12"/>
                <a:gd name="T13" fmla="*/ 2 h 9"/>
                <a:gd name="T14" fmla="*/ 8 w 12"/>
                <a:gd name="T15" fmla="*/ 1 h 9"/>
                <a:gd name="T16" fmla="*/ 6 w 12"/>
                <a:gd name="T17" fmla="*/ 0 h 9"/>
                <a:gd name="T18" fmla="*/ 4 w 12"/>
                <a:gd name="T19" fmla="*/ 1 h 9"/>
                <a:gd name="T20" fmla="*/ 2 w 12"/>
                <a:gd name="T21" fmla="*/ 2 h 9"/>
                <a:gd name="T22" fmla="*/ 1 w 12"/>
                <a:gd name="T23" fmla="*/ 3 h 9"/>
                <a:gd name="T24" fmla="*/ 0 w 12"/>
                <a:gd name="T25" fmla="*/ 5 h 9"/>
                <a:gd name="T26" fmla="*/ 1 w 12"/>
                <a:gd name="T27" fmla="*/ 7 h 9"/>
                <a:gd name="T28" fmla="*/ 2 w 12"/>
                <a:gd name="T29" fmla="*/ 8 h 9"/>
                <a:gd name="T30" fmla="*/ 4 w 12"/>
                <a:gd name="T31" fmla="*/ 9 h 9"/>
                <a:gd name="T32" fmla="*/ 6 w 12"/>
                <a:gd name="T3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6" y="9"/>
                  </a:moveTo>
                  <a:lnTo>
                    <a:pt x="8" y="9"/>
                  </a:lnTo>
                  <a:lnTo>
                    <a:pt x="10" y="8"/>
                  </a:lnTo>
                  <a:lnTo>
                    <a:pt x="12" y="7"/>
                  </a:lnTo>
                  <a:lnTo>
                    <a:pt x="12" y="5"/>
                  </a:lnTo>
                  <a:lnTo>
                    <a:pt x="12" y="3"/>
                  </a:lnTo>
                  <a:lnTo>
                    <a:pt x="10" y="2"/>
                  </a:lnTo>
                  <a:lnTo>
                    <a:pt x="8" y="1"/>
                  </a:lnTo>
                  <a:lnTo>
                    <a:pt x="6" y="0"/>
                  </a:lnTo>
                  <a:lnTo>
                    <a:pt x="4" y="1"/>
                  </a:lnTo>
                  <a:lnTo>
                    <a:pt x="2" y="2"/>
                  </a:lnTo>
                  <a:lnTo>
                    <a:pt x="1" y="3"/>
                  </a:lnTo>
                  <a:lnTo>
                    <a:pt x="0" y="5"/>
                  </a:lnTo>
                  <a:lnTo>
                    <a:pt x="1" y="7"/>
                  </a:lnTo>
                  <a:lnTo>
                    <a:pt x="2" y="8"/>
                  </a:lnTo>
                  <a:lnTo>
                    <a:pt x="4" y="9"/>
                  </a:lnTo>
                  <a:lnTo>
                    <a:pt x="6"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71" name="Freeform 102"/>
            <p:cNvSpPr>
              <a:spLocks/>
            </p:cNvSpPr>
            <p:nvPr/>
          </p:nvSpPr>
          <p:spPr bwMode="auto">
            <a:xfrm>
              <a:off x="4939" y="3259"/>
              <a:ext cx="12" cy="9"/>
            </a:xfrm>
            <a:custGeom>
              <a:avLst/>
              <a:gdLst>
                <a:gd name="T0" fmla="*/ 6 w 12"/>
                <a:gd name="T1" fmla="*/ 9 h 9"/>
                <a:gd name="T2" fmla="*/ 9 w 12"/>
                <a:gd name="T3" fmla="*/ 9 h 9"/>
                <a:gd name="T4" fmla="*/ 11 w 12"/>
                <a:gd name="T5" fmla="*/ 8 h 9"/>
                <a:gd name="T6" fmla="*/ 12 w 12"/>
                <a:gd name="T7" fmla="*/ 7 h 9"/>
                <a:gd name="T8" fmla="*/ 12 w 12"/>
                <a:gd name="T9" fmla="*/ 5 h 9"/>
                <a:gd name="T10" fmla="*/ 12 w 12"/>
                <a:gd name="T11" fmla="*/ 3 h 9"/>
                <a:gd name="T12" fmla="*/ 11 w 12"/>
                <a:gd name="T13" fmla="*/ 2 h 9"/>
                <a:gd name="T14" fmla="*/ 9 w 12"/>
                <a:gd name="T15" fmla="*/ 1 h 9"/>
                <a:gd name="T16" fmla="*/ 6 w 12"/>
                <a:gd name="T17" fmla="*/ 0 h 9"/>
                <a:gd name="T18" fmla="*/ 4 w 12"/>
                <a:gd name="T19" fmla="*/ 1 h 9"/>
                <a:gd name="T20" fmla="*/ 2 w 12"/>
                <a:gd name="T21" fmla="*/ 2 h 9"/>
                <a:gd name="T22" fmla="*/ 1 w 12"/>
                <a:gd name="T23" fmla="*/ 3 h 9"/>
                <a:gd name="T24" fmla="*/ 0 w 12"/>
                <a:gd name="T25" fmla="*/ 5 h 9"/>
                <a:gd name="T26" fmla="*/ 1 w 12"/>
                <a:gd name="T27" fmla="*/ 7 h 9"/>
                <a:gd name="T28" fmla="*/ 2 w 12"/>
                <a:gd name="T29" fmla="*/ 8 h 9"/>
                <a:gd name="T30" fmla="*/ 4 w 12"/>
                <a:gd name="T31" fmla="*/ 9 h 9"/>
                <a:gd name="T32" fmla="*/ 6 w 12"/>
                <a:gd name="T3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6" y="9"/>
                  </a:moveTo>
                  <a:lnTo>
                    <a:pt x="9" y="9"/>
                  </a:lnTo>
                  <a:lnTo>
                    <a:pt x="11" y="8"/>
                  </a:lnTo>
                  <a:lnTo>
                    <a:pt x="12" y="7"/>
                  </a:lnTo>
                  <a:lnTo>
                    <a:pt x="12" y="5"/>
                  </a:lnTo>
                  <a:lnTo>
                    <a:pt x="12" y="3"/>
                  </a:lnTo>
                  <a:lnTo>
                    <a:pt x="11" y="2"/>
                  </a:lnTo>
                  <a:lnTo>
                    <a:pt x="9" y="1"/>
                  </a:lnTo>
                  <a:lnTo>
                    <a:pt x="6" y="0"/>
                  </a:lnTo>
                  <a:lnTo>
                    <a:pt x="4" y="1"/>
                  </a:lnTo>
                  <a:lnTo>
                    <a:pt x="2" y="2"/>
                  </a:lnTo>
                  <a:lnTo>
                    <a:pt x="1" y="3"/>
                  </a:lnTo>
                  <a:lnTo>
                    <a:pt x="0" y="5"/>
                  </a:lnTo>
                  <a:lnTo>
                    <a:pt x="1" y="7"/>
                  </a:lnTo>
                  <a:lnTo>
                    <a:pt x="2" y="8"/>
                  </a:lnTo>
                  <a:lnTo>
                    <a:pt x="4" y="9"/>
                  </a:lnTo>
                  <a:lnTo>
                    <a:pt x="6"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72" name="Freeform 103"/>
            <p:cNvSpPr>
              <a:spLocks/>
            </p:cNvSpPr>
            <p:nvPr/>
          </p:nvSpPr>
          <p:spPr bwMode="auto">
            <a:xfrm>
              <a:off x="4754" y="3705"/>
              <a:ext cx="316" cy="156"/>
            </a:xfrm>
            <a:custGeom>
              <a:avLst/>
              <a:gdLst>
                <a:gd name="T0" fmla="*/ 314 w 316"/>
                <a:gd name="T1" fmla="*/ 119 h 156"/>
                <a:gd name="T2" fmla="*/ 311 w 316"/>
                <a:gd name="T3" fmla="*/ 111 h 156"/>
                <a:gd name="T4" fmla="*/ 303 w 316"/>
                <a:gd name="T5" fmla="*/ 100 h 156"/>
                <a:gd name="T6" fmla="*/ 298 w 316"/>
                <a:gd name="T7" fmla="*/ 94 h 156"/>
                <a:gd name="T8" fmla="*/ 289 w 316"/>
                <a:gd name="T9" fmla="*/ 73 h 156"/>
                <a:gd name="T10" fmla="*/ 285 w 316"/>
                <a:gd name="T11" fmla="*/ 51 h 156"/>
                <a:gd name="T12" fmla="*/ 284 w 316"/>
                <a:gd name="T13" fmla="*/ 42 h 156"/>
                <a:gd name="T14" fmla="*/ 282 w 316"/>
                <a:gd name="T15" fmla="*/ 23 h 156"/>
                <a:gd name="T16" fmla="*/ 272 w 316"/>
                <a:gd name="T17" fmla="*/ 9 h 156"/>
                <a:gd name="T18" fmla="*/ 259 w 316"/>
                <a:gd name="T19" fmla="*/ 3 h 156"/>
                <a:gd name="T20" fmla="*/ 257 w 316"/>
                <a:gd name="T21" fmla="*/ 3 h 156"/>
                <a:gd name="T22" fmla="*/ 246 w 316"/>
                <a:gd name="T23" fmla="*/ 0 h 156"/>
                <a:gd name="T24" fmla="*/ 222 w 316"/>
                <a:gd name="T25" fmla="*/ 0 h 156"/>
                <a:gd name="T26" fmla="*/ 191 w 316"/>
                <a:gd name="T27" fmla="*/ 5 h 156"/>
                <a:gd name="T28" fmla="*/ 176 w 316"/>
                <a:gd name="T29" fmla="*/ 7 h 156"/>
                <a:gd name="T30" fmla="*/ 162 w 316"/>
                <a:gd name="T31" fmla="*/ 9 h 156"/>
                <a:gd name="T32" fmla="*/ 148 w 316"/>
                <a:gd name="T33" fmla="*/ 11 h 156"/>
                <a:gd name="T34" fmla="*/ 136 w 316"/>
                <a:gd name="T35" fmla="*/ 13 h 156"/>
                <a:gd name="T36" fmla="*/ 127 w 316"/>
                <a:gd name="T37" fmla="*/ 15 h 156"/>
                <a:gd name="T38" fmla="*/ 113 w 316"/>
                <a:gd name="T39" fmla="*/ 12 h 156"/>
                <a:gd name="T40" fmla="*/ 86 w 316"/>
                <a:gd name="T41" fmla="*/ 9 h 156"/>
                <a:gd name="T42" fmla="*/ 57 w 316"/>
                <a:gd name="T43" fmla="*/ 5 h 156"/>
                <a:gd name="T44" fmla="*/ 40 w 316"/>
                <a:gd name="T45" fmla="*/ 5 h 156"/>
                <a:gd name="T46" fmla="*/ 30 w 316"/>
                <a:gd name="T47" fmla="*/ 8 h 156"/>
                <a:gd name="T48" fmla="*/ 26 w 316"/>
                <a:gd name="T49" fmla="*/ 10 h 156"/>
                <a:gd name="T50" fmla="*/ 20 w 316"/>
                <a:gd name="T51" fmla="*/ 14 h 156"/>
                <a:gd name="T52" fmla="*/ 12 w 316"/>
                <a:gd name="T53" fmla="*/ 21 h 156"/>
                <a:gd name="T54" fmla="*/ 9 w 316"/>
                <a:gd name="T55" fmla="*/ 45 h 156"/>
                <a:gd name="T56" fmla="*/ 13 w 316"/>
                <a:gd name="T57" fmla="*/ 69 h 156"/>
                <a:gd name="T58" fmla="*/ 12 w 316"/>
                <a:gd name="T59" fmla="*/ 91 h 156"/>
                <a:gd name="T60" fmla="*/ 1 w 316"/>
                <a:gd name="T61" fmla="*/ 138 h 156"/>
                <a:gd name="T62" fmla="*/ 1 w 316"/>
                <a:gd name="T63" fmla="*/ 143 h 156"/>
                <a:gd name="T64" fmla="*/ 7 w 316"/>
                <a:gd name="T65" fmla="*/ 146 h 156"/>
                <a:gd name="T66" fmla="*/ 17 w 316"/>
                <a:gd name="T67" fmla="*/ 148 h 156"/>
                <a:gd name="T68" fmla="*/ 29 w 316"/>
                <a:gd name="T69" fmla="*/ 150 h 156"/>
                <a:gd name="T70" fmla="*/ 49 w 316"/>
                <a:gd name="T71" fmla="*/ 153 h 156"/>
                <a:gd name="T72" fmla="*/ 71 w 316"/>
                <a:gd name="T73" fmla="*/ 155 h 156"/>
                <a:gd name="T74" fmla="*/ 93 w 316"/>
                <a:gd name="T75" fmla="*/ 156 h 156"/>
                <a:gd name="T76" fmla="*/ 110 w 316"/>
                <a:gd name="T77" fmla="*/ 156 h 156"/>
                <a:gd name="T78" fmla="*/ 121 w 316"/>
                <a:gd name="T79" fmla="*/ 152 h 156"/>
                <a:gd name="T80" fmla="*/ 127 w 316"/>
                <a:gd name="T81" fmla="*/ 145 h 156"/>
                <a:gd name="T82" fmla="*/ 130 w 316"/>
                <a:gd name="T83" fmla="*/ 137 h 156"/>
                <a:gd name="T84" fmla="*/ 132 w 316"/>
                <a:gd name="T85" fmla="*/ 132 h 156"/>
                <a:gd name="T86" fmla="*/ 136 w 316"/>
                <a:gd name="T87" fmla="*/ 122 h 156"/>
                <a:gd name="T88" fmla="*/ 143 w 316"/>
                <a:gd name="T89" fmla="*/ 118 h 156"/>
                <a:gd name="T90" fmla="*/ 152 w 316"/>
                <a:gd name="T91" fmla="*/ 135 h 156"/>
                <a:gd name="T92" fmla="*/ 165 w 316"/>
                <a:gd name="T93" fmla="*/ 149 h 156"/>
                <a:gd name="T94" fmla="*/ 177 w 316"/>
                <a:gd name="T95" fmla="*/ 153 h 156"/>
                <a:gd name="T96" fmla="*/ 193 w 316"/>
                <a:gd name="T97" fmla="*/ 154 h 156"/>
                <a:gd name="T98" fmla="*/ 208 w 316"/>
                <a:gd name="T99" fmla="*/ 154 h 156"/>
                <a:gd name="T100" fmla="*/ 214 w 316"/>
                <a:gd name="T101" fmla="*/ 152 h 156"/>
                <a:gd name="T102" fmla="*/ 221 w 316"/>
                <a:gd name="T103" fmla="*/ 150 h 156"/>
                <a:gd name="T104" fmla="*/ 228 w 316"/>
                <a:gd name="T105" fmla="*/ 148 h 156"/>
                <a:gd name="T106" fmla="*/ 237 w 316"/>
                <a:gd name="T107" fmla="*/ 145 h 156"/>
                <a:gd name="T108" fmla="*/ 247 w 316"/>
                <a:gd name="T109" fmla="*/ 143 h 156"/>
                <a:gd name="T110" fmla="*/ 257 w 316"/>
                <a:gd name="T111" fmla="*/ 144 h 156"/>
                <a:gd name="T112" fmla="*/ 265 w 316"/>
                <a:gd name="T113" fmla="*/ 145 h 156"/>
                <a:gd name="T114" fmla="*/ 273 w 316"/>
                <a:gd name="T115" fmla="*/ 146 h 156"/>
                <a:gd name="T116" fmla="*/ 286 w 316"/>
                <a:gd name="T117" fmla="*/ 148 h 156"/>
                <a:gd name="T118" fmla="*/ 299 w 316"/>
                <a:gd name="T119" fmla="*/ 146 h 156"/>
                <a:gd name="T120" fmla="*/ 313 w 316"/>
                <a:gd name="T121" fmla="*/ 136 h 156"/>
                <a:gd name="T122" fmla="*/ 314 w 316"/>
                <a:gd name="T123" fmla="*/ 12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6" h="156">
                  <a:moveTo>
                    <a:pt x="314" y="121"/>
                  </a:moveTo>
                  <a:lnTo>
                    <a:pt x="314" y="120"/>
                  </a:lnTo>
                  <a:lnTo>
                    <a:pt x="314" y="119"/>
                  </a:lnTo>
                  <a:lnTo>
                    <a:pt x="313" y="118"/>
                  </a:lnTo>
                  <a:lnTo>
                    <a:pt x="313" y="116"/>
                  </a:lnTo>
                  <a:lnTo>
                    <a:pt x="311" y="111"/>
                  </a:lnTo>
                  <a:lnTo>
                    <a:pt x="309" y="107"/>
                  </a:lnTo>
                  <a:lnTo>
                    <a:pt x="306" y="104"/>
                  </a:lnTo>
                  <a:lnTo>
                    <a:pt x="303" y="100"/>
                  </a:lnTo>
                  <a:lnTo>
                    <a:pt x="302" y="98"/>
                  </a:lnTo>
                  <a:lnTo>
                    <a:pt x="300" y="96"/>
                  </a:lnTo>
                  <a:lnTo>
                    <a:pt x="298" y="94"/>
                  </a:lnTo>
                  <a:lnTo>
                    <a:pt x="297" y="91"/>
                  </a:lnTo>
                  <a:lnTo>
                    <a:pt x="293" y="83"/>
                  </a:lnTo>
                  <a:lnTo>
                    <a:pt x="289" y="73"/>
                  </a:lnTo>
                  <a:lnTo>
                    <a:pt x="287" y="63"/>
                  </a:lnTo>
                  <a:lnTo>
                    <a:pt x="285" y="55"/>
                  </a:lnTo>
                  <a:lnTo>
                    <a:pt x="285" y="51"/>
                  </a:lnTo>
                  <a:lnTo>
                    <a:pt x="285" y="48"/>
                  </a:lnTo>
                  <a:lnTo>
                    <a:pt x="284" y="45"/>
                  </a:lnTo>
                  <a:lnTo>
                    <a:pt x="284" y="42"/>
                  </a:lnTo>
                  <a:lnTo>
                    <a:pt x="284" y="35"/>
                  </a:lnTo>
                  <a:lnTo>
                    <a:pt x="283" y="29"/>
                  </a:lnTo>
                  <a:lnTo>
                    <a:pt x="282" y="23"/>
                  </a:lnTo>
                  <a:lnTo>
                    <a:pt x="280" y="18"/>
                  </a:lnTo>
                  <a:lnTo>
                    <a:pt x="277" y="13"/>
                  </a:lnTo>
                  <a:lnTo>
                    <a:pt x="272" y="9"/>
                  </a:lnTo>
                  <a:lnTo>
                    <a:pt x="267" y="6"/>
                  </a:lnTo>
                  <a:lnTo>
                    <a:pt x="259" y="4"/>
                  </a:lnTo>
                  <a:lnTo>
                    <a:pt x="259" y="3"/>
                  </a:lnTo>
                  <a:lnTo>
                    <a:pt x="258" y="3"/>
                  </a:lnTo>
                  <a:lnTo>
                    <a:pt x="258" y="3"/>
                  </a:lnTo>
                  <a:lnTo>
                    <a:pt x="257" y="3"/>
                  </a:lnTo>
                  <a:lnTo>
                    <a:pt x="254" y="2"/>
                  </a:lnTo>
                  <a:lnTo>
                    <a:pt x="251" y="1"/>
                  </a:lnTo>
                  <a:lnTo>
                    <a:pt x="246" y="0"/>
                  </a:lnTo>
                  <a:lnTo>
                    <a:pt x="239" y="0"/>
                  </a:lnTo>
                  <a:lnTo>
                    <a:pt x="231" y="0"/>
                  </a:lnTo>
                  <a:lnTo>
                    <a:pt x="222" y="0"/>
                  </a:lnTo>
                  <a:lnTo>
                    <a:pt x="210" y="2"/>
                  </a:lnTo>
                  <a:lnTo>
                    <a:pt x="196" y="4"/>
                  </a:lnTo>
                  <a:lnTo>
                    <a:pt x="191" y="5"/>
                  </a:lnTo>
                  <a:lnTo>
                    <a:pt x="186" y="6"/>
                  </a:lnTo>
                  <a:lnTo>
                    <a:pt x="181" y="7"/>
                  </a:lnTo>
                  <a:lnTo>
                    <a:pt x="176" y="7"/>
                  </a:lnTo>
                  <a:lnTo>
                    <a:pt x="171" y="8"/>
                  </a:lnTo>
                  <a:lnTo>
                    <a:pt x="167" y="9"/>
                  </a:lnTo>
                  <a:lnTo>
                    <a:pt x="162" y="9"/>
                  </a:lnTo>
                  <a:lnTo>
                    <a:pt x="157" y="10"/>
                  </a:lnTo>
                  <a:lnTo>
                    <a:pt x="153" y="10"/>
                  </a:lnTo>
                  <a:lnTo>
                    <a:pt x="148" y="11"/>
                  </a:lnTo>
                  <a:lnTo>
                    <a:pt x="144" y="11"/>
                  </a:lnTo>
                  <a:lnTo>
                    <a:pt x="140" y="12"/>
                  </a:lnTo>
                  <a:lnTo>
                    <a:pt x="136" y="13"/>
                  </a:lnTo>
                  <a:lnTo>
                    <a:pt x="133" y="13"/>
                  </a:lnTo>
                  <a:lnTo>
                    <a:pt x="130" y="14"/>
                  </a:lnTo>
                  <a:lnTo>
                    <a:pt x="127" y="15"/>
                  </a:lnTo>
                  <a:lnTo>
                    <a:pt x="124" y="14"/>
                  </a:lnTo>
                  <a:lnTo>
                    <a:pt x="120" y="13"/>
                  </a:lnTo>
                  <a:lnTo>
                    <a:pt x="113" y="12"/>
                  </a:lnTo>
                  <a:lnTo>
                    <a:pt x="105" y="11"/>
                  </a:lnTo>
                  <a:lnTo>
                    <a:pt x="96" y="10"/>
                  </a:lnTo>
                  <a:lnTo>
                    <a:pt x="86" y="9"/>
                  </a:lnTo>
                  <a:lnTo>
                    <a:pt x="76" y="7"/>
                  </a:lnTo>
                  <a:lnTo>
                    <a:pt x="65" y="6"/>
                  </a:lnTo>
                  <a:lnTo>
                    <a:pt x="57" y="5"/>
                  </a:lnTo>
                  <a:lnTo>
                    <a:pt x="51" y="5"/>
                  </a:lnTo>
                  <a:lnTo>
                    <a:pt x="45" y="5"/>
                  </a:lnTo>
                  <a:lnTo>
                    <a:pt x="40" y="5"/>
                  </a:lnTo>
                  <a:lnTo>
                    <a:pt x="36" y="6"/>
                  </a:lnTo>
                  <a:lnTo>
                    <a:pt x="33" y="7"/>
                  </a:lnTo>
                  <a:lnTo>
                    <a:pt x="30" y="8"/>
                  </a:lnTo>
                  <a:lnTo>
                    <a:pt x="28" y="9"/>
                  </a:lnTo>
                  <a:lnTo>
                    <a:pt x="27" y="10"/>
                  </a:lnTo>
                  <a:lnTo>
                    <a:pt x="26" y="10"/>
                  </a:lnTo>
                  <a:lnTo>
                    <a:pt x="25" y="11"/>
                  </a:lnTo>
                  <a:lnTo>
                    <a:pt x="24" y="12"/>
                  </a:lnTo>
                  <a:lnTo>
                    <a:pt x="20" y="14"/>
                  </a:lnTo>
                  <a:lnTo>
                    <a:pt x="17" y="16"/>
                  </a:lnTo>
                  <a:lnTo>
                    <a:pt x="14" y="18"/>
                  </a:lnTo>
                  <a:lnTo>
                    <a:pt x="12" y="21"/>
                  </a:lnTo>
                  <a:lnTo>
                    <a:pt x="9" y="28"/>
                  </a:lnTo>
                  <a:lnTo>
                    <a:pt x="8" y="36"/>
                  </a:lnTo>
                  <a:lnTo>
                    <a:pt x="9" y="45"/>
                  </a:lnTo>
                  <a:lnTo>
                    <a:pt x="11" y="55"/>
                  </a:lnTo>
                  <a:lnTo>
                    <a:pt x="12" y="61"/>
                  </a:lnTo>
                  <a:lnTo>
                    <a:pt x="13" y="69"/>
                  </a:lnTo>
                  <a:lnTo>
                    <a:pt x="14" y="77"/>
                  </a:lnTo>
                  <a:lnTo>
                    <a:pt x="14" y="82"/>
                  </a:lnTo>
                  <a:lnTo>
                    <a:pt x="12" y="91"/>
                  </a:lnTo>
                  <a:lnTo>
                    <a:pt x="10" y="103"/>
                  </a:lnTo>
                  <a:lnTo>
                    <a:pt x="7" y="118"/>
                  </a:lnTo>
                  <a:lnTo>
                    <a:pt x="1" y="138"/>
                  </a:lnTo>
                  <a:lnTo>
                    <a:pt x="0" y="140"/>
                  </a:lnTo>
                  <a:lnTo>
                    <a:pt x="0" y="142"/>
                  </a:lnTo>
                  <a:lnTo>
                    <a:pt x="1" y="143"/>
                  </a:lnTo>
                  <a:lnTo>
                    <a:pt x="2" y="144"/>
                  </a:lnTo>
                  <a:lnTo>
                    <a:pt x="4" y="145"/>
                  </a:lnTo>
                  <a:lnTo>
                    <a:pt x="7" y="146"/>
                  </a:lnTo>
                  <a:lnTo>
                    <a:pt x="10" y="147"/>
                  </a:lnTo>
                  <a:lnTo>
                    <a:pt x="14" y="147"/>
                  </a:lnTo>
                  <a:lnTo>
                    <a:pt x="17" y="148"/>
                  </a:lnTo>
                  <a:lnTo>
                    <a:pt x="20" y="149"/>
                  </a:lnTo>
                  <a:lnTo>
                    <a:pt x="24" y="149"/>
                  </a:lnTo>
                  <a:lnTo>
                    <a:pt x="29" y="150"/>
                  </a:lnTo>
                  <a:lnTo>
                    <a:pt x="35" y="151"/>
                  </a:lnTo>
                  <a:lnTo>
                    <a:pt x="42" y="152"/>
                  </a:lnTo>
                  <a:lnTo>
                    <a:pt x="49" y="153"/>
                  </a:lnTo>
                  <a:lnTo>
                    <a:pt x="56" y="153"/>
                  </a:lnTo>
                  <a:lnTo>
                    <a:pt x="64" y="154"/>
                  </a:lnTo>
                  <a:lnTo>
                    <a:pt x="71" y="155"/>
                  </a:lnTo>
                  <a:lnTo>
                    <a:pt x="79" y="155"/>
                  </a:lnTo>
                  <a:lnTo>
                    <a:pt x="86" y="156"/>
                  </a:lnTo>
                  <a:lnTo>
                    <a:pt x="93" y="156"/>
                  </a:lnTo>
                  <a:lnTo>
                    <a:pt x="100" y="156"/>
                  </a:lnTo>
                  <a:lnTo>
                    <a:pt x="105" y="156"/>
                  </a:lnTo>
                  <a:lnTo>
                    <a:pt x="110" y="156"/>
                  </a:lnTo>
                  <a:lnTo>
                    <a:pt x="114" y="155"/>
                  </a:lnTo>
                  <a:lnTo>
                    <a:pt x="118" y="154"/>
                  </a:lnTo>
                  <a:lnTo>
                    <a:pt x="121" y="152"/>
                  </a:lnTo>
                  <a:lnTo>
                    <a:pt x="124" y="150"/>
                  </a:lnTo>
                  <a:lnTo>
                    <a:pt x="125" y="148"/>
                  </a:lnTo>
                  <a:lnTo>
                    <a:pt x="127" y="145"/>
                  </a:lnTo>
                  <a:lnTo>
                    <a:pt x="128" y="143"/>
                  </a:lnTo>
                  <a:lnTo>
                    <a:pt x="129" y="140"/>
                  </a:lnTo>
                  <a:lnTo>
                    <a:pt x="130" y="137"/>
                  </a:lnTo>
                  <a:lnTo>
                    <a:pt x="131" y="135"/>
                  </a:lnTo>
                  <a:lnTo>
                    <a:pt x="131" y="134"/>
                  </a:lnTo>
                  <a:lnTo>
                    <a:pt x="132" y="132"/>
                  </a:lnTo>
                  <a:lnTo>
                    <a:pt x="132" y="131"/>
                  </a:lnTo>
                  <a:lnTo>
                    <a:pt x="134" y="126"/>
                  </a:lnTo>
                  <a:lnTo>
                    <a:pt x="136" y="122"/>
                  </a:lnTo>
                  <a:lnTo>
                    <a:pt x="139" y="117"/>
                  </a:lnTo>
                  <a:lnTo>
                    <a:pt x="141" y="113"/>
                  </a:lnTo>
                  <a:lnTo>
                    <a:pt x="143" y="118"/>
                  </a:lnTo>
                  <a:lnTo>
                    <a:pt x="145" y="124"/>
                  </a:lnTo>
                  <a:lnTo>
                    <a:pt x="149" y="130"/>
                  </a:lnTo>
                  <a:lnTo>
                    <a:pt x="152" y="135"/>
                  </a:lnTo>
                  <a:lnTo>
                    <a:pt x="157" y="141"/>
                  </a:lnTo>
                  <a:lnTo>
                    <a:pt x="161" y="145"/>
                  </a:lnTo>
                  <a:lnTo>
                    <a:pt x="165" y="149"/>
                  </a:lnTo>
                  <a:lnTo>
                    <a:pt x="170" y="151"/>
                  </a:lnTo>
                  <a:lnTo>
                    <a:pt x="173" y="152"/>
                  </a:lnTo>
                  <a:lnTo>
                    <a:pt x="177" y="153"/>
                  </a:lnTo>
                  <a:lnTo>
                    <a:pt x="182" y="153"/>
                  </a:lnTo>
                  <a:lnTo>
                    <a:pt x="187" y="154"/>
                  </a:lnTo>
                  <a:lnTo>
                    <a:pt x="193" y="154"/>
                  </a:lnTo>
                  <a:lnTo>
                    <a:pt x="198" y="154"/>
                  </a:lnTo>
                  <a:lnTo>
                    <a:pt x="203" y="154"/>
                  </a:lnTo>
                  <a:lnTo>
                    <a:pt x="208" y="154"/>
                  </a:lnTo>
                  <a:lnTo>
                    <a:pt x="210" y="153"/>
                  </a:lnTo>
                  <a:lnTo>
                    <a:pt x="212" y="153"/>
                  </a:lnTo>
                  <a:lnTo>
                    <a:pt x="214" y="152"/>
                  </a:lnTo>
                  <a:lnTo>
                    <a:pt x="216" y="152"/>
                  </a:lnTo>
                  <a:lnTo>
                    <a:pt x="219" y="151"/>
                  </a:lnTo>
                  <a:lnTo>
                    <a:pt x="221" y="150"/>
                  </a:lnTo>
                  <a:lnTo>
                    <a:pt x="223" y="150"/>
                  </a:lnTo>
                  <a:lnTo>
                    <a:pt x="225" y="149"/>
                  </a:lnTo>
                  <a:lnTo>
                    <a:pt x="228" y="148"/>
                  </a:lnTo>
                  <a:lnTo>
                    <a:pt x="231" y="147"/>
                  </a:lnTo>
                  <a:lnTo>
                    <a:pt x="234" y="146"/>
                  </a:lnTo>
                  <a:lnTo>
                    <a:pt x="237" y="145"/>
                  </a:lnTo>
                  <a:lnTo>
                    <a:pt x="240" y="144"/>
                  </a:lnTo>
                  <a:lnTo>
                    <a:pt x="243" y="144"/>
                  </a:lnTo>
                  <a:lnTo>
                    <a:pt x="247" y="143"/>
                  </a:lnTo>
                  <a:lnTo>
                    <a:pt x="250" y="143"/>
                  </a:lnTo>
                  <a:lnTo>
                    <a:pt x="253" y="143"/>
                  </a:lnTo>
                  <a:lnTo>
                    <a:pt x="257" y="144"/>
                  </a:lnTo>
                  <a:lnTo>
                    <a:pt x="260" y="144"/>
                  </a:lnTo>
                  <a:lnTo>
                    <a:pt x="263" y="144"/>
                  </a:lnTo>
                  <a:lnTo>
                    <a:pt x="265" y="145"/>
                  </a:lnTo>
                  <a:lnTo>
                    <a:pt x="268" y="145"/>
                  </a:lnTo>
                  <a:lnTo>
                    <a:pt x="271" y="146"/>
                  </a:lnTo>
                  <a:lnTo>
                    <a:pt x="273" y="146"/>
                  </a:lnTo>
                  <a:lnTo>
                    <a:pt x="278" y="147"/>
                  </a:lnTo>
                  <a:lnTo>
                    <a:pt x="282" y="148"/>
                  </a:lnTo>
                  <a:lnTo>
                    <a:pt x="286" y="148"/>
                  </a:lnTo>
                  <a:lnTo>
                    <a:pt x="291" y="148"/>
                  </a:lnTo>
                  <a:lnTo>
                    <a:pt x="295" y="148"/>
                  </a:lnTo>
                  <a:lnTo>
                    <a:pt x="299" y="146"/>
                  </a:lnTo>
                  <a:lnTo>
                    <a:pt x="304" y="144"/>
                  </a:lnTo>
                  <a:lnTo>
                    <a:pt x="308" y="141"/>
                  </a:lnTo>
                  <a:lnTo>
                    <a:pt x="313" y="136"/>
                  </a:lnTo>
                  <a:lnTo>
                    <a:pt x="316" y="131"/>
                  </a:lnTo>
                  <a:lnTo>
                    <a:pt x="315" y="127"/>
                  </a:lnTo>
                  <a:lnTo>
                    <a:pt x="314" y="1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73" name="Freeform 104"/>
            <p:cNvSpPr>
              <a:spLocks/>
            </p:cNvSpPr>
            <p:nvPr/>
          </p:nvSpPr>
          <p:spPr bwMode="auto">
            <a:xfrm>
              <a:off x="4759" y="3708"/>
              <a:ext cx="306" cy="150"/>
            </a:xfrm>
            <a:custGeom>
              <a:avLst/>
              <a:gdLst>
                <a:gd name="T0" fmla="*/ 292 w 306"/>
                <a:gd name="T1" fmla="*/ 140 h 150"/>
                <a:gd name="T2" fmla="*/ 282 w 306"/>
                <a:gd name="T3" fmla="*/ 142 h 150"/>
                <a:gd name="T4" fmla="*/ 270 w 306"/>
                <a:gd name="T5" fmla="*/ 140 h 150"/>
                <a:gd name="T6" fmla="*/ 261 w 306"/>
                <a:gd name="T7" fmla="*/ 139 h 150"/>
                <a:gd name="T8" fmla="*/ 252 w 306"/>
                <a:gd name="T9" fmla="*/ 138 h 150"/>
                <a:gd name="T10" fmla="*/ 241 w 306"/>
                <a:gd name="T11" fmla="*/ 137 h 150"/>
                <a:gd name="T12" fmla="*/ 231 w 306"/>
                <a:gd name="T13" fmla="*/ 139 h 150"/>
                <a:gd name="T14" fmla="*/ 221 w 306"/>
                <a:gd name="T15" fmla="*/ 142 h 150"/>
                <a:gd name="T16" fmla="*/ 213 w 306"/>
                <a:gd name="T17" fmla="*/ 144 h 150"/>
                <a:gd name="T18" fmla="*/ 207 w 306"/>
                <a:gd name="T19" fmla="*/ 146 h 150"/>
                <a:gd name="T20" fmla="*/ 201 w 306"/>
                <a:gd name="T21" fmla="*/ 148 h 150"/>
                <a:gd name="T22" fmla="*/ 188 w 306"/>
                <a:gd name="T23" fmla="*/ 148 h 150"/>
                <a:gd name="T24" fmla="*/ 173 w 306"/>
                <a:gd name="T25" fmla="*/ 147 h 150"/>
                <a:gd name="T26" fmla="*/ 163 w 306"/>
                <a:gd name="T27" fmla="*/ 143 h 150"/>
                <a:gd name="T28" fmla="*/ 149 w 306"/>
                <a:gd name="T29" fmla="*/ 127 h 150"/>
                <a:gd name="T30" fmla="*/ 141 w 306"/>
                <a:gd name="T31" fmla="*/ 109 h 150"/>
                <a:gd name="T32" fmla="*/ 138 w 306"/>
                <a:gd name="T33" fmla="*/ 103 h 150"/>
                <a:gd name="T34" fmla="*/ 133 w 306"/>
                <a:gd name="T35" fmla="*/ 106 h 150"/>
                <a:gd name="T36" fmla="*/ 126 w 306"/>
                <a:gd name="T37" fmla="*/ 120 h 150"/>
                <a:gd name="T38" fmla="*/ 122 w 306"/>
                <a:gd name="T39" fmla="*/ 128 h 150"/>
                <a:gd name="T40" fmla="*/ 120 w 306"/>
                <a:gd name="T41" fmla="*/ 133 h 150"/>
                <a:gd name="T42" fmla="*/ 114 w 306"/>
                <a:gd name="T43" fmla="*/ 147 h 150"/>
                <a:gd name="T44" fmla="*/ 100 w 306"/>
                <a:gd name="T45" fmla="*/ 150 h 150"/>
                <a:gd name="T46" fmla="*/ 82 w 306"/>
                <a:gd name="T47" fmla="*/ 150 h 150"/>
                <a:gd name="T48" fmla="*/ 60 w 306"/>
                <a:gd name="T49" fmla="*/ 148 h 150"/>
                <a:gd name="T50" fmla="*/ 38 w 306"/>
                <a:gd name="T51" fmla="*/ 146 h 150"/>
                <a:gd name="T52" fmla="*/ 21 w 306"/>
                <a:gd name="T53" fmla="*/ 143 h 150"/>
                <a:gd name="T54" fmla="*/ 10 w 306"/>
                <a:gd name="T55" fmla="*/ 141 h 150"/>
                <a:gd name="T56" fmla="*/ 0 w 306"/>
                <a:gd name="T57" fmla="*/ 138 h 150"/>
                <a:gd name="T58" fmla="*/ 10 w 306"/>
                <a:gd name="T59" fmla="*/ 100 h 150"/>
                <a:gd name="T60" fmla="*/ 14 w 306"/>
                <a:gd name="T61" fmla="*/ 73 h 150"/>
                <a:gd name="T62" fmla="*/ 10 w 306"/>
                <a:gd name="T63" fmla="*/ 52 h 150"/>
                <a:gd name="T64" fmla="*/ 9 w 306"/>
                <a:gd name="T65" fmla="*/ 26 h 150"/>
                <a:gd name="T66" fmla="*/ 16 w 306"/>
                <a:gd name="T67" fmla="*/ 15 h 150"/>
                <a:gd name="T68" fmla="*/ 23 w 306"/>
                <a:gd name="T69" fmla="*/ 11 h 150"/>
                <a:gd name="T70" fmla="*/ 26 w 306"/>
                <a:gd name="T71" fmla="*/ 9 h 150"/>
                <a:gd name="T72" fmla="*/ 33 w 306"/>
                <a:gd name="T73" fmla="*/ 6 h 150"/>
                <a:gd name="T74" fmla="*/ 46 w 306"/>
                <a:gd name="T75" fmla="*/ 5 h 150"/>
                <a:gd name="T76" fmla="*/ 70 w 306"/>
                <a:gd name="T77" fmla="*/ 8 h 150"/>
                <a:gd name="T78" fmla="*/ 100 w 306"/>
                <a:gd name="T79" fmla="*/ 12 h 150"/>
                <a:gd name="T80" fmla="*/ 119 w 306"/>
                <a:gd name="T81" fmla="*/ 14 h 150"/>
                <a:gd name="T82" fmla="*/ 123 w 306"/>
                <a:gd name="T83" fmla="*/ 15 h 150"/>
                <a:gd name="T84" fmla="*/ 132 w 306"/>
                <a:gd name="T85" fmla="*/ 13 h 150"/>
                <a:gd name="T86" fmla="*/ 144 w 306"/>
                <a:gd name="T87" fmla="*/ 11 h 150"/>
                <a:gd name="T88" fmla="*/ 158 w 306"/>
                <a:gd name="T89" fmla="*/ 9 h 150"/>
                <a:gd name="T90" fmla="*/ 172 w 306"/>
                <a:gd name="T91" fmla="*/ 7 h 150"/>
                <a:gd name="T92" fmla="*/ 187 w 306"/>
                <a:gd name="T93" fmla="*/ 5 h 150"/>
                <a:gd name="T94" fmla="*/ 217 w 306"/>
                <a:gd name="T95" fmla="*/ 1 h 150"/>
                <a:gd name="T96" fmla="*/ 239 w 306"/>
                <a:gd name="T97" fmla="*/ 1 h 150"/>
                <a:gd name="T98" fmla="*/ 250 w 306"/>
                <a:gd name="T99" fmla="*/ 3 h 150"/>
                <a:gd name="T100" fmla="*/ 252 w 306"/>
                <a:gd name="T101" fmla="*/ 3 h 150"/>
                <a:gd name="T102" fmla="*/ 264 w 306"/>
                <a:gd name="T103" fmla="*/ 9 h 150"/>
                <a:gd name="T104" fmla="*/ 272 w 306"/>
                <a:gd name="T105" fmla="*/ 21 h 150"/>
                <a:gd name="T106" fmla="*/ 274 w 306"/>
                <a:gd name="T107" fmla="*/ 39 h 150"/>
                <a:gd name="T108" fmla="*/ 275 w 306"/>
                <a:gd name="T109" fmla="*/ 48 h 150"/>
                <a:gd name="T110" fmla="*/ 280 w 306"/>
                <a:gd name="T111" fmla="*/ 71 h 150"/>
                <a:gd name="T112" fmla="*/ 289 w 306"/>
                <a:gd name="T113" fmla="*/ 92 h 150"/>
                <a:gd name="T114" fmla="*/ 294 w 306"/>
                <a:gd name="T115" fmla="*/ 99 h 150"/>
                <a:gd name="T116" fmla="*/ 302 w 306"/>
                <a:gd name="T117" fmla="*/ 109 h 150"/>
                <a:gd name="T118" fmla="*/ 304 w 306"/>
                <a:gd name="T119" fmla="*/ 117 h 150"/>
                <a:gd name="T120" fmla="*/ 305 w 306"/>
                <a:gd name="T121" fmla="*/ 124 h 150"/>
                <a:gd name="T122" fmla="*/ 300 w 306"/>
                <a:gd name="T123" fmla="*/ 13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6" h="150">
                  <a:moveTo>
                    <a:pt x="300" y="136"/>
                  </a:moveTo>
                  <a:lnTo>
                    <a:pt x="296" y="139"/>
                  </a:lnTo>
                  <a:lnTo>
                    <a:pt x="292" y="140"/>
                  </a:lnTo>
                  <a:lnTo>
                    <a:pt x="289" y="141"/>
                  </a:lnTo>
                  <a:lnTo>
                    <a:pt x="285" y="142"/>
                  </a:lnTo>
                  <a:lnTo>
                    <a:pt x="282" y="142"/>
                  </a:lnTo>
                  <a:lnTo>
                    <a:pt x="278" y="141"/>
                  </a:lnTo>
                  <a:lnTo>
                    <a:pt x="274" y="141"/>
                  </a:lnTo>
                  <a:lnTo>
                    <a:pt x="270" y="140"/>
                  </a:lnTo>
                  <a:lnTo>
                    <a:pt x="267" y="140"/>
                  </a:lnTo>
                  <a:lnTo>
                    <a:pt x="264" y="139"/>
                  </a:lnTo>
                  <a:lnTo>
                    <a:pt x="261" y="139"/>
                  </a:lnTo>
                  <a:lnTo>
                    <a:pt x="258" y="138"/>
                  </a:lnTo>
                  <a:lnTo>
                    <a:pt x="255" y="138"/>
                  </a:lnTo>
                  <a:lnTo>
                    <a:pt x="252" y="138"/>
                  </a:lnTo>
                  <a:lnTo>
                    <a:pt x="248" y="137"/>
                  </a:lnTo>
                  <a:lnTo>
                    <a:pt x="245" y="137"/>
                  </a:lnTo>
                  <a:lnTo>
                    <a:pt x="241" y="137"/>
                  </a:lnTo>
                  <a:lnTo>
                    <a:pt x="238" y="138"/>
                  </a:lnTo>
                  <a:lnTo>
                    <a:pt x="234" y="138"/>
                  </a:lnTo>
                  <a:lnTo>
                    <a:pt x="231" y="139"/>
                  </a:lnTo>
                  <a:lnTo>
                    <a:pt x="227" y="140"/>
                  </a:lnTo>
                  <a:lnTo>
                    <a:pt x="224" y="141"/>
                  </a:lnTo>
                  <a:lnTo>
                    <a:pt x="221" y="142"/>
                  </a:lnTo>
                  <a:lnTo>
                    <a:pt x="217" y="143"/>
                  </a:lnTo>
                  <a:lnTo>
                    <a:pt x="215" y="144"/>
                  </a:lnTo>
                  <a:lnTo>
                    <a:pt x="213" y="144"/>
                  </a:lnTo>
                  <a:lnTo>
                    <a:pt x="211" y="145"/>
                  </a:lnTo>
                  <a:lnTo>
                    <a:pt x="209" y="146"/>
                  </a:lnTo>
                  <a:lnTo>
                    <a:pt x="207" y="146"/>
                  </a:lnTo>
                  <a:lnTo>
                    <a:pt x="205" y="147"/>
                  </a:lnTo>
                  <a:lnTo>
                    <a:pt x="203" y="147"/>
                  </a:lnTo>
                  <a:lnTo>
                    <a:pt x="201" y="148"/>
                  </a:lnTo>
                  <a:lnTo>
                    <a:pt x="198" y="148"/>
                  </a:lnTo>
                  <a:lnTo>
                    <a:pt x="193" y="148"/>
                  </a:lnTo>
                  <a:lnTo>
                    <a:pt x="188" y="148"/>
                  </a:lnTo>
                  <a:lnTo>
                    <a:pt x="183" y="148"/>
                  </a:lnTo>
                  <a:lnTo>
                    <a:pt x="178" y="147"/>
                  </a:lnTo>
                  <a:lnTo>
                    <a:pt x="173" y="147"/>
                  </a:lnTo>
                  <a:lnTo>
                    <a:pt x="170" y="146"/>
                  </a:lnTo>
                  <a:lnTo>
                    <a:pt x="167" y="145"/>
                  </a:lnTo>
                  <a:lnTo>
                    <a:pt x="163" y="143"/>
                  </a:lnTo>
                  <a:lnTo>
                    <a:pt x="158" y="138"/>
                  </a:lnTo>
                  <a:lnTo>
                    <a:pt x="153" y="133"/>
                  </a:lnTo>
                  <a:lnTo>
                    <a:pt x="149" y="127"/>
                  </a:lnTo>
                  <a:lnTo>
                    <a:pt x="145" y="120"/>
                  </a:lnTo>
                  <a:lnTo>
                    <a:pt x="142" y="114"/>
                  </a:lnTo>
                  <a:lnTo>
                    <a:pt x="141" y="109"/>
                  </a:lnTo>
                  <a:lnTo>
                    <a:pt x="140" y="104"/>
                  </a:lnTo>
                  <a:lnTo>
                    <a:pt x="141" y="103"/>
                  </a:lnTo>
                  <a:lnTo>
                    <a:pt x="138" y="103"/>
                  </a:lnTo>
                  <a:lnTo>
                    <a:pt x="137" y="103"/>
                  </a:lnTo>
                  <a:lnTo>
                    <a:pt x="135" y="104"/>
                  </a:lnTo>
                  <a:lnTo>
                    <a:pt x="133" y="106"/>
                  </a:lnTo>
                  <a:lnTo>
                    <a:pt x="130" y="112"/>
                  </a:lnTo>
                  <a:lnTo>
                    <a:pt x="128" y="116"/>
                  </a:lnTo>
                  <a:lnTo>
                    <a:pt x="126" y="120"/>
                  </a:lnTo>
                  <a:lnTo>
                    <a:pt x="124" y="123"/>
                  </a:lnTo>
                  <a:lnTo>
                    <a:pt x="122" y="127"/>
                  </a:lnTo>
                  <a:lnTo>
                    <a:pt x="122" y="128"/>
                  </a:lnTo>
                  <a:lnTo>
                    <a:pt x="121" y="130"/>
                  </a:lnTo>
                  <a:lnTo>
                    <a:pt x="121" y="131"/>
                  </a:lnTo>
                  <a:lnTo>
                    <a:pt x="120" y="133"/>
                  </a:lnTo>
                  <a:lnTo>
                    <a:pt x="119" y="139"/>
                  </a:lnTo>
                  <a:lnTo>
                    <a:pt x="117" y="143"/>
                  </a:lnTo>
                  <a:lnTo>
                    <a:pt x="114" y="147"/>
                  </a:lnTo>
                  <a:lnTo>
                    <a:pt x="108" y="149"/>
                  </a:lnTo>
                  <a:lnTo>
                    <a:pt x="104" y="150"/>
                  </a:lnTo>
                  <a:lnTo>
                    <a:pt x="100" y="150"/>
                  </a:lnTo>
                  <a:lnTo>
                    <a:pt x="94" y="150"/>
                  </a:lnTo>
                  <a:lnTo>
                    <a:pt x="88" y="150"/>
                  </a:lnTo>
                  <a:lnTo>
                    <a:pt x="82" y="150"/>
                  </a:lnTo>
                  <a:lnTo>
                    <a:pt x="75" y="149"/>
                  </a:lnTo>
                  <a:lnTo>
                    <a:pt x="67" y="149"/>
                  </a:lnTo>
                  <a:lnTo>
                    <a:pt x="60" y="148"/>
                  </a:lnTo>
                  <a:lnTo>
                    <a:pt x="53" y="147"/>
                  </a:lnTo>
                  <a:lnTo>
                    <a:pt x="45" y="147"/>
                  </a:lnTo>
                  <a:lnTo>
                    <a:pt x="38" y="146"/>
                  </a:lnTo>
                  <a:lnTo>
                    <a:pt x="32" y="145"/>
                  </a:lnTo>
                  <a:lnTo>
                    <a:pt x="26" y="144"/>
                  </a:lnTo>
                  <a:lnTo>
                    <a:pt x="21" y="143"/>
                  </a:lnTo>
                  <a:lnTo>
                    <a:pt x="17" y="143"/>
                  </a:lnTo>
                  <a:lnTo>
                    <a:pt x="13" y="142"/>
                  </a:lnTo>
                  <a:lnTo>
                    <a:pt x="10" y="141"/>
                  </a:lnTo>
                  <a:lnTo>
                    <a:pt x="4" y="140"/>
                  </a:lnTo>
                  <a:lnTo>
                    <a:pt x="1" y="139"/>
                  </a:lnTo>
                  <a:lnTo>
                    <a:pt x="0" y="138"/>
                  </a:lnTo>
                  <a:lnTo>
                    <a:pt x="1" y="136"/>
                  </a:lnTo>
                  <a:lnTo>
                    <a:pt x="7" y="115"/>
                  </a:lnTo>
                  <a:lnTo>
                    <a:pt x="10" y="100"/>
                  </a:lnTo>
                  <a:lnTo>
                    <a:pt x="12" y="89"/>
                  </a:lnTo>
                  <a:lnTo>
                    <a:pt x="14" y="80"/>
                  </a:lnTo>
                  <a:lnTo>
                    <a:pt x="14" y="73"/>
                  </a:lnTo>
                  <a:lnTo>
                    <a:pt x="13" y="65"/>
                  </a:lnTo>
                  <a:lnTo>
                    <a:pt x="12" y="57"/>
                  </a:lnTo>
                  <a:lnTo>
                    <a:pt x="10" y="52"/>
                  </a:lnTo>
                  <a:lnTo>
                    <a:pt x="8" y="42"/>
                  </a:lnTo>
                  <a:lnTo>
                    <a:pt x="8" y="33"/>
                  </a:lnTo>
                  <a:lnTo>
                    <a:pt x="9" y="26"/>
                  </a:lnTo>
                  <a:lnTo>
                    <a:pt x="11" y="19"/>
                  </a:lnTo>
                  <a:lnTo>
                    <a:pt x="13" y="17"/>
                  </a:lnTo>
                  <a:lnTo>
                    <a:pt x="16" y="15"/>
                  </a:lnTo>
                  <a:lnTo>
                    <a:pt x="19" y="13"/>
                  </a:lnTo>
                  <a:lnTo>
                    <a:pt x="22" y="11"/>
                  </a:lnTo>
                  <a:lnTo>
                    <a:pt x="23" y="11"/>
                  </a:lnTo>
                  <a:lnTo>
                    <a:pt x="24" y="10"/>
                  </a:lnTo>
                  <a:lnTo>
                    <a:pt x="25" y="9"/>
                  </a:lnTo>
                  <a:lnTo>
                    <a:pt x="26" y="9"/>
                  </a:lnTo>
                  <a:lnTo>
                    <a:pt x="28" y="8"/>
                  </a:lnTo>
                  <a:lnTo>
                    <a:pt x="30" y="7"/>
                  </a:lnTo>
                  <a:lnTo>
                    <a:pt x="33" y="6"/>
                  </a:lnTo>
                  <a:lnTo>
                    <a:pt x="37" y="5"/>
                  </a:lnTo>
                  <a:lnTo>
                    <a:pt x="41" y="5"/>
                  </a:lnTo>
                  <a:lnTo>
                    <a:pt x="46" y="5"/>
                  </a:lnTo>
                  <a:lnTo>
                    <a:pt x="52" y="5"/>
                  </a:lnTo>
                  <a:lnTo>
                    <a:pt x="59" y="6"/>
                  </a:lnTo>
                  <a:lnTo>
                    <a:pt x="70" y="8"/>
                  </a:lnTo>
                  <a:lnTo>
                    <a:pt x="81" y="9"/>
                  </a:lnTo>
                  <a:lnTo>
                    <a:pt x="91" y="10"/>
                  </a:lnTo>
                  <a:lnTo>
                    <a:pt x="100" y="12"/>
                  </a:lnTo>
                  <a:lnTo>
                    <a:pt x="108" y="13"/>
                  </a:lnTo>
                  <a:lnTo>
                    <a:pt x="115" y="14"/>
                  </a:lnTo>
                  <a:lnTo>
                    <a:pt x="119" y="14"/>
                  </a:lnTo>
                  <a:lnTo>
                    <a:pt x="122" y="15"/>
                  </a:lnTo>
                  <a:lnTo>
                    <a:pt x="122" y="15"/>
                  </a:lnTo>
                  <a:lnTo>
                    <a:pt x="123" y="15"/>
                  </a:lnTo>
                  <a:lnTo>
                    <a:pt x="125" y="14"/>
                  </a:lnTo>
                  <a:lnTo>
                    <a:pt x="128" y="14"/>
                  </a:lnTo>
                  <a:lnTo>
                    <a:pt x="132" y="13"/>
                  </a:lnTo>
                  <a:lnTo>
                    <a:pt x="136" y="12"/>
                  </a:lnTo>
                  <a:lnTo>
                    <a:pt x="140" y="12"/>
                  </a:lnTo>
                  <a:lnTo>
                    <a:pt x="144" y="11"/>
                  </a:lnTo>
                  <a:lnTo>
                    <a:pt x="148" y="11"/>
                  </a:lnTo>
                  <a:lnTo>
                    <a:pt x="153" y="10"/>
                  </a:lnTo>
                  <a:lnTo>
                    <a:pt x="158" y="9"/>
                  </a:lnTo>
                  <a:lnTo>
                    <a:pt x="163" y="9"/>
                  </a:lnTo>
                  <a:lnTo>
                    <a:pt x="167" y="8"/>
                  </a:lnTo>
                  <a:lnTo>
                    <a:pt x="172" y="7"/>
                  </a:lnTo>
                  <a:lnTo>
                    <a:pt x="177" y="7"/>
                  </a:lnTo>
                  <a:lnTo>
                    <a:pt x="182" y="6"/>
                  </a:lnTo>
                  <a:lnTo>
                    <a:pt x="187" y="5"/>
                  </a:lnTo>
                  <a:lnTo>
                    <a:pt x="192" y="4"/>
                  </a:lnTo>
                  <a:lnTo>
                    <a:pt x="206" y="2"/>
                  </a:lnTo>
                  <a:lnTo>
                    <a:pt x="217" y="1"/>
                  </a:lnTo>
                  <a:lnTo>
                    <a:pt x="226" y="0"/>
                  </a:lnTo>
                  <a:lnTo>
                    <a:pt x="233" y="0"/>
                  </a:lnTo>
                  <a:lnTo>
                    <a:pt x="239" y="1"/>
                  </a:lnTo>
                  <a:lnTo>
                    <a:pt x="244" y="1"/>
                  </a:lnTo>
                  <a:lnTo>
                    <a:pt x="247" y="2"/>
                  </a:lnTo>
                  <a:lnTo>
                    <a:pt x="250" y="3"/>
                  </a:lnTo>
                  <a:lnTo>
                    <a:pt x="251" y="3"/>
                  </a:lnTo>
                  <a:lnTo>
                    <a:pt x="252" y="3"/>
                  </a:lnTo>
                  <a:lnTo>
                    <a:pt x="252" y="3"/>
                  </a:lnTo>
                  <a:lnTo>
                    <a:pt x="253" y="4"/>
                  </a:lnTo>
                  <a:lnTo>
                    <a:pt x="259" y="6"/>
                  </a:lnTo>
                  <a:lnTo>
                    <a:pt x="264" y="9"/>
                  </a:lnTo>
                  <a:lnTo>
                    <a:pt x="268" y="12"/>
                  </a:lnTo>
                  <a:lnTo>
                    <a:pt x="270" y="16"/>
                  </a:lnTo>
                  <a:lnTo>
                    <a:pt x="272" y="21"/>
                  </a:lnTo>
                  <a:lnTo>
                    <a:pt x="273" y="26"/>
                  </a:lnTo>
                  <a:lnTo>
                    <a:pt x="274" y="32"/>
                  </a:lnTo>
                  <a:lnTo>
                    <a:pt x="274" y="39"/>
                  </a:lnTo>
                  <a:lnTo>
                    <a:pt x="274" y="42"/>
                  </a:lnTo>
                  <a:lnTo>
                    <a:pt x="275" y="45"/>
                  </a:lnTo>
                  <a:lnTo>
                    <a:pt x="275" y="48"/>
                  </a:lnTo>
                  <a:lnTo>
                    <a:pt x="275" y="52"/>
                  </a:lnTo>
                  <a:lnTo>
                    <a:pt x="277" y="61"/>
                  </a:lnTo>
                  <a:lnTo>
                    <a:pt x="280" y="71"/>
                  </a:lnTo>
                  <a:lnTo>
                    <a:pt x="283" y="81"/>
                  </a:lnTo>
                  <a:lnTo>
                    <a:pt x="287" y="89"/>
                  </a:lnTo>
                  <a:lnTo>
                    <a:pt x="289" y="92"/>
                  </a:lnTo>
                  <a:lnTo>
                    <a:pt x="291" y="94"/>
                  </a:lnTo>
                  <a:lnTo>
                    <a:pt x="292" y="97"/>
                  </a:lnTo>
                  <a:lnTo>
                    <a:pt x="294" y="99"/>
                  </a:lnTo>
                  <a:lnTo>
                    <a:pt x="297" y="102"/>
                  </a:lnTo>
                  <a:lnTo>
                    <a:pt x="300" y="106"/>
                  </a:lnTo>
                  <a:lnTo>
                    <a:pt x="302" y="109"/>
                  </a:lnTo>
                  <a:lnTo>
                    <a:pt x="303" y="114"/>
                  </a:lnTo>
                  <a:lnTo>
                    <a:pt x="303" y="115"/>
                  </a:lnTo>
                  <a:lnTo>
                    <a:pt x="304" y="117"/>
                  </a:lnTo>
                  <a:lnTo>
                    <a:pt x="304" y="118"/>
                  </a:lnTo>
                  <a:lnTo>
                    <a:pt x="304" y="119"/>
                  </a:lnTo>
                  <a:lnTo>
                    <a:pt x="305" y="124"/>
                  </a:lnTo>
                  <a:lnTo>
                    <a:pt x="306" y="128"/>
                  </a:lnTo>
                  <a:lnTo>
                    <a:pt x="304" y="132"/>
                  </a:lnTo>
                  <a:lnTo>
                    <a:pt x="300" y="13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74" name="Freeform 105"/>
            <p:cNvSpPr>
              <a:spLocks/>
            </p:cNvSpPr>
            <p:nvPr/>
          </p:nvSpPr>
          <p:spPr bwMode="auto">
            <a:xfrm>
              <a:off x="4565" y="3796"/>
              <a:ext cx="156" cy="217"/>
            </a:xfrm>
            <a:custGeom>
              <a:avLst/>
              <a:gdLst>
                <a:gd name="T0" fmla="*/ 20 w 156"/>
                <a:gd name="T1" fmla="*/ 199 h 217"/>
                <a:gd name="T2" fmla="*/ 16 w 156"/>
                <a:gd name="T3" fmla="*/ 171 h 217"/>
                <a:gd name="T4" fmla="*/ 15 w 156"/>
                <a:gd name="T5" fmla="*/ 139 h 217"/>
                <a:gd name="T6" fmla="*/ 13 w 156"/>
                <a:gd name="T7" fmla="*/ 106 h 217"/>
                <a:gd name="T8" fmla="*/ 11 w 156"/>
                <a:gd name="T9" fmla="*/ 75 h 217"/>
                <a:gd name="T10" fmla="*/ 7 w 156"/>
                <a:gd name="T11" fmla="*/ 51 h 217"/>
                <a:gd name="T12" fmla="*/ 0 w 156"/>
                <a:gd name="T13" fmla="*/ 22 h 217"/>
                <a:gd name="T14" fmla="*/ 7 w 156"/>
                <a:gd name="T15" fmla="*/ 0 h 217"/>
                <a:gd name="T16" fmla="*/ 18 w 156"/>
                <a:gd name="T17" fmla="*/ 0 h 217"/>
                <a:gd name="T18" fmla="*/ 37 w 156"/>
                <a:gd name="T19" fmla="*/ 0 h 217"/>
                <a:gd name="T20" fmla="*/ 60 w 156"/>
                <a:gd name="T21" fmla="*/ 0 h 217"/>
                <a:gd name="T22" fmla="*/ 85 w 156"/>
                <a:gd name="T23" fmla="*/ 1 h 217"/>
                <a:gd name="T24" fmla="*/ 109 w 156"/>
                <a:gd name="T25" fmla="*/ 1 h 217"/>
                <a:gd name="T26" fmla="*/ 127 w 156"/>
                <a:gd name="T27" fmla="*/ 1 h 217"/>
                <a:gd name="T28" fmla="*/ 138 w 156"/>
                <a:gd name="T29" fmla="*/ 2 h 217"/>
                <a:gd name="T30" fmla="*/ 141 w 156"/>
                <a:gd name="T31" fmla="*/ 4 h 217"/>
                <a:gd name="T32" fmla="*/ 148 w 156"/>
                <a:gd name="T33" fmla="*/ 10 h 217"/>
                <a:gd name="T34" fmla="*/ 150 w 156"/>
                <a:gd name="T35" fmla="*/ 16 h 217"/>
                <a:gd name="T36" fmla="*/ 152 w 156"/>
                <a:gd name="T37" fmla="*/ 36 h 217"/>
                <a:gd name="T38" fmla="*/ 153 w 156"/>
                <a:gd name="T39" fmla="*/ 71 h 217"/>
                <a:gd name="T40" fmla="*/ 154 w 156"/>
                <a:gd name="T41" fmla="*/ 97 h 217"/>
                <a:gd name="T42" fmla="*/ 156 w 156"/>
                <a:gd name="T43" fmla="*/ 121 h 217"/>
                <a:gd name="T44" fmla="*/ 154 w 156"/>
                <a:gd name="T45" fmla="*/ 145 h 217"/>
                <a:gd name="T46" fmla="*/ 154 w 156"/>
                <a:gd name="T47" fmla="*/ 181 h 217"/>
                <a:gd name="T48" fmla="*/ 153 w 156"/>
                <a:gd name="T49" fmla="*/ 203 h 217"/>
                <a:gd name="T50" fmla="*/ 139 w 156"/>
                <a:gd name="T51" fmla="*/ 217 h 217"/>
                <a:gd name="T52" fmla="*/ 137 w 156"/>
                <a:gd name="T53" fmla="*/ 138 h 217"/>
                <a:gd name="T54" fmla="*/ 137 w 156"/>
                <a:gd name="T55" fmla="*/ 100 h 217"/>
                <a:gd name="T56" fmla="*/ 133 w 156"/>
                <a:gd name="T57" fmla="*/ 70 h 217"/>
                <a:gd name="T58" fmla="*/ 130 w 156"/>
                <a:gd name="T59" fmla="*/ 58 h 217"/>
                <a:gd name="T60" fmla="*/ 100 w 156"/>
                <a:gd name="T61" fmla="*/ 54 h 217"/>
                <a:gd name="T62" fmla="*/ 71 w 156"/>
                <a:gd name="T63" fmla="*/ 53 h 217"/>
                <a:gd name="T64" fmla="*/ 49 w 156"/>
                <a:gd name="T65" fmla="*/ 56 h 217"/>
                <a:gd name="T66" fmla="*/ 38 w 156"/>
                <a:gd name="T67" fmla="*/ 69 h 217"/>
                <a:gd name="T68" fmla="*/ 36 w 156"/>
                <a:gd name="T69" fmla="*/ 92 h 217"/>
                <a:gd name="T70" fmla="*/ 35 w 156"/>
                <a:gd name="T71" fmla="*/ 117 h 217"/>
                <a:gd name="T72" fmla="*/ 34 w 156"/>
                <a:gd name="T73" fmla="*/ 150 h 217"/>
                <a:gd name="T74" fmla="*/ 34 w 156"/>
                <a:gd name="T75" fmla="*/ 177 h 217"/>
                <a:gd name="T76" fmla="*/ 36 w 156"/>
                <a:gd name="T77" fmla="*/ 204 h 217"/>
                <a:gd name="T78" fmla="*/ 22 w 156"/>
                <a:gd name="T79" fmla="*/ 215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6" h="217">
                  <a:moveTo>
                    <a:pt x="22" y="210"/>
                  </a:moveTo>
                  <a:lnTo>
                    <a:pt x="20" y="199"/>
                  </a:lnTo>
                  <a:lnTo>
                    <a:pt x="20" y="186"/>
                  </a:lnTo>
                  <a:lnTo>
                    <a:pt x="16" y="171"/>
                  </a:lnTo>
                  <a:lnTo>
                    <a:pt x="16" y="154"/>
                  </a:lnTo>
                  <a:lnTo>
                    <a:pt x="15" y="139"/>
                  </a:lnTo>
                  <a:lnTo>
                    <a:pt x="14" y="120"/>
                  </a:lnTo>
                  <a:lnTo>
                    <a:pt x="13" y="106"/>
                  </a:lnTo>
                  <a:lnTo>
                    <a:pt x="12" y="93"/>
                  </a:lnTo>
                  <a:lnTo>
                    <a:pt x="11" y="75"/>
                  </a:lnTo>
                  <a:lnTo>
                    <a:pt x="9" y="58"/>
                  </a:lnTo>
                  <a:lnTo>
                    <a:pt x="7" y="51"/>
                  </a:lnTo>
                  <a:lnTo>
                    <a:pt x="3" y="35"/>
                  </a:lnTo>
                  <a:lnTo>
                    <a:pt x="0" y="22"/>
                  </a:lnTo>
                  <a:lnTo>
                    <a:pt x="6" y="0"/>
                  </a:lnTo>
                  <a:lnTo>
                    <a:pt x="7" y="0"/>
                  </a:lnTo>
                  <a:lnTo>
                    <a:pt x="12" y="0"/>
                  </a:lnTo>
                  <a:lnTo>
                    <a:pt x="18" y="0"/>
                  </a:lnTo>
                  <a:lnTo>
                    <a:pt x="27" y="0"/>
                  </a:lnTo>
                  <a:lnTo>
                    <a:pt x="37" y="0"/>
                  </a:lnTo>
                  <a:lnTo>
                    <a:pt x="48" y="0"/>
                  </a:lnTo>
                  <a:lnTo>
                    <a:pt x="60" y="0"/>
                  </a:lnTo>
                  <a:lnTo>
                    <a:pt x="73" y="1"/>
                  </a:lnTo>
                  <a:lnTo>
                    <a:pt x="85" y="1"/>
                  </a:lnTo>
                  <a:lnTo>
                    <a:pt x="97" y="1"/>
                  </a:lnTo>
                  <a:lnTo>
                    <a:pt x="109" y="1"/>
                  </a:lnTo>
                  <a:lnTo>
                    <a:pt x="119" y="1"/>
                  </a:lnTo>
                  <a:lnTo>
                    <a:pt x="127" y="1"/>
                  </a:lnTo>
                  <a:lnTo>
                    <a:pt x="134" y="1"/>
                  </a:lnTo>
                  <a:lnTo>
                    <a:pt x="138" y="2"/>
                  </a:lnTo>
                  <a:lnTo>
                    <a:pt x="140" y="2"/>
                  </a:lnTo>
                  <a:lnTo>
                    <a:pt x="141" y="4"/>
                  </a:lnTo>
                  <a:lnTo>
                    <a:pt x="145" y="7"/>
                  </a:lnTo>
                  <a:lnTo>
                    <a:pt x="148" y="10"/>
                  </a:lnTo>
                  <a:lnTo>
                    <a:pt x="149" y="11"/>
                  </a:lnTo>
                  <a:lnTo>
                    <a:pt x="150" y="16"/>
                  </a:lnTo>
                  <a:lnTo>
                    <a:pt x="152" y="22"/>
                  </a:lnTo>
                  <a:lnTo>
                    <a:pt x="152" y="36"/>
                  </a:lnTo>
                  <a:lnTo>
                    <a:pt x="153" y="56"/>
                  </a:lnTo>
                  <a:lnTo>
                    <a:pt x="153" y="71"/>
                  </a:lnTo>
                  <a:lnTo>
                    <a:pt x="153" y="83"/>
                  </a:lnTo>
                  <a:lnTo>
                    <a:pt x="154" y="97"/>
                  </a:lnTo>
                  <a:lnTo>
                    <a:pt x="155" y="109"/>
                  </a:lnTo>
                  <a:lnTo>
                    <a:pt x="156" y="121"/>
                  </a:lnTo>
                  <a:lnTo>
                    <a:pt x="156" y="136"/>
                  </a:lnTo>
                  <a:lnTo>
                    <a:pt x="154" y="145"/>
                  </a:lnTo>
                  <a:lnTo>
                    <a:pt x="154" y="164"/>
                  </a:lnTo>
                  <a:lnTo>
                    <a:pt x="154" y="181"/>
                  </a:lnTo>
                  <a:lnTo>
                    <a:pt x="154" y="191"/>
                  </a:lnTo>
                  <a:lnTo>
                    <a:pt x="153" y="203"/>
                  </a:lnTo>
                  <a:lnTo>
                    <a:pt x="154" y="217"/>
                  </a:lnTo>
                  <a:lnTo>
                    <a:pt x="139" y="217"/>
                  </a:lnTo>
                  <a:lnTo>
                    <a:pt x="137" y="168"/>
                  </a:lnTo>
                  <a:lnTo>
                    <a:pt x="137" y="138"/>
                  </a:lnTo>
                  <a:lnTo>
                    <a:pt x="137" y="117"/>
                  </a:lnTo>
                  <a:lnTo>
                    <a:pt x="137" y="100"/>
                  </a:lnTo>
                  <a:lnTo>
                    <a:pt x="134" y="81"/>
                  </a:lnTo>
                  <a:lnTo>
                    <a:pt x="133" y="70"/>
                  </a:lnTo>
                  <a:lnTo>
                    <a:pt x="132" y="60"/>
                  </a:lnTo>
                  <a:lnTo>
                    <a:pt x="130" y="58"/>
                  </a:lnTo>
                  <a:lnTo>
                    <a:pt x="111" y="55"/>
                  </a:lnTo>
                  <a:lnTo>
                    <a:pt x="100" y="54"/>
                  </a:lnTo>
                  <a:lnTo>
                    <a:pt x="84" y="53"/>
                  </a:lnTo>
                  <a:lnTo>
                    <a:pt x="71" y="53"/>
                  </a:lnTo>
                  <a:lnTo>
                    <a:pt x="59" y="55"/>
                  </a:lnTo>
                  <a:lnTo>
                    <a:pt x="49" y="56"/>
                  </a:lnTo>
                  <a:lnTo>
                    <a:pt x="40" y="60"/>
                  </a:lnTo>
                  <a:lnTo>
                    <a:pt x="38" y="69"/>
                  </a:lnTo>
                  <a:lnTo>
                    <a:pt x="37" y="82"/>
                  </a:lnTo>
                  <a:lnTo>
                    <a:pt x="36" y="92"/>
                  </a:lnTo>
                  <a:lnTo>
                    <a:pt x="35" y="105"/>
                  </a:lnTo>
                  <a:lnTo>
                    <a:pt x="35" y="117"/>
                  </a:lnTo>
                  <a:lnTo>
                    <a:pt x="34" y="130"/>
                  </a:lnTo>
                  <a:lnTo>
                    <a:pt x="34" y="150"/>
                  </a:lnTo>
                  <a:lnTo>
                    <a:pt x="34" y="164"/>
                  </a:lnTo>
                  <a:lnTo>
                    <a:pt x="34" y="177"/>
                  </a:lnTo>
                  <a:lnTo>
                    <a:pt x="36" y="191"/>
                  </a:lnTo>
                  <a:lnTo>
                    <a:pt x="36" y="204"/>
                  </a:lnTo>
                  <a:lnTo>
                    <a:pt x="37" y="213"/>
                  </a:lnTo>
                  <a:lnTo>
                    <a:pt x="22" y="215"/>
                  </a:lnTo>
                  <a:lnTo>
                    <a:pt x="22" y="2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75" name="Freeform 106"/>
            <p:cNvSpPr>
              <a:spLocks/>
            </p:cNvSpPr>
            <p:nvPr/>
          </p:nvSpPr>
          <p:spPr bwMode="auto">
            <a:xfrm>
              <a:off x="4694" y="4013"/>
              <a:ext cx="54" cy="18"/>
            </a:xfrm>
            <a:custGeom>
              <a:avLst/>
              <a:gdLst>
                <a:gd name="T0" fmla="*/ 10 w 54"/>
                <a:gd name="T1" fmla="*/ 0 h 18"/>
                <a:gd name="T2" fmla="*/ 25 w 54"/>
                <a:gd name="T3" fmla="*/ 0 h 18"/>
                <a:gd name="T4" fmla="*/ 36 w 54"/>
                <a:gd name="T5" fmla="*/ 0 h 18"/>
                <a:gd name="T6" fmla="*/ 49 w 54"/>
                <a:gd name="T7" fmla="*/ 3 h 18"/>
                <a:gd name="T8" fmla="*/ 54 w 54"/>
                <a:gd name="T9" fmla="*/ 7 h 18"/>
                <a:gd name="T10" fmla="*/ 54 w 54"/>
                <a:gd name="T11" fmla="*/ 12 h 18"/>
                <a:gd name="T12" fmla="*/ 48 w 54"/>
                <a:gd name="T13" fmla="*/ 16 h 18"/>
                <a:gd name="T14" fmla="*/ 36 w 54"/>
                <a:gd name="T15" fmla="*/ 18 h 18"/>
                <a:gd name="T16" fmla="*/ 20 w 54"/>
                <a:gd name="T17" fmla="*/ 17 h 18"/>
                <a:gd name="T18" fmla="*/ 0 w 54"/>
                <a:gd name="T19" fmla="*/ 15 h 18"/>
                <a:gd name="T20" fmla="*/ 4 w 54"/>
                <a:gd name="T21" fmla="*/ 7 h 18"/>
                <a:gd name="T22" fmla="*/ 10 w 54"/>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18">
                  <a:moveTo>
                    <a:pt x="10" y="0"/>
                  </a:moveTo>
                  <a:lnTo>
                    <a:pt x="25" y="0"/>
                  </a:lnTo>
                  <a:lnTo>
                    <a:pt x="36" y="0"/>
                  </a:lnTo>
                  <a:lnTo>
                    <a:pt x="49" y="3"/>
                  </a:lnTo>
                  <a:lnTo>
                    <a:pt x="54" y="7"/>
                  </a:lnTo>
                  <a:lnTo>
                    <a:pt x="54" y="12"/>
                  </a:lnTo>
                  <a:lnTo>
                    <a:pt x="48" y="16"/>
                  </a:lnTo>
                  <a:lnTo>
                    <a:pt x="36" y="18"/>
                  </a:lnTo>
                  <a:lnTo>
                    <a:pt x="20" y="17"/>
                  </a:lnTo>
                  <a:lnTo>
                    <a:pt x="0" y="15"/>
                  </a:lnTo>
                  <a:lnTo>
                    <a:pt x="4" y="7"/>
                  </a:lnTo>
                  <a:lnTo>
                    <a:pt x="10" y="0"/>
                  </a:lnTo>
                  <a:close/>
                </a:path>
              </a:pathLst>
            </a:custGeom>
            <a:solidFill>
              <a:srgbClr val="C1E8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76" name="Freeform 107"/>
            <p:cNvSpPr>
              <a:spLocks/>
            </p:cNvSpPr>
            <p:nvPr/>
          </p:nvSpPr>
          <p:spPr bwMode="auto">
            <a:xfrm>
              <a:off x="4549" y="4008"/>
              <a:ext cx="57" cy="19"/>
            </a:xfrm>
            <a:custGeom>
              <a:avLst/>
              <a:gdLst>
                <a:gd name="T0" fmla="*/ 3 w 57"/>
                <a:gd name="T1" fmla="*/ 6 h 19"/>
                <a:gd name="T2" fmla="*/ 13 w 57"/>
                <a:gd name="T3" fmla="*/ 2 h 19"/>
                <a:gd name="T4" fmla="*/ 28 w 57"/>
                <a:gd name="T5" fmla="*/ 0 h 19"/>
                <a:gd name="T6" fmla="*/ 41 w 57"/>
                <a:gd name="T7" fmla="*/ 2 h 19"/>
                <a:gd name="T8" fmla="*/ 53 w 57"/>
                <a:gd name="T9" fmla="*/ 1 h 19"/>
                <a:gd name="T10" fmla="*/ 57 w 57"/>
                <a:gd name="T11" fmla="*/ 13 h 19"/>
                <a:gd name="T12" fmla="*/ 55 w 57"/>
                <a:gd name="T13" fmla="*/ 16 h 19"/>
                <a:gd name="T14" fmla="*/ 39 w 57"/>
                <a:gd name="T15" fmla="*/ 17 h 19"/>
                <a:gd name="T16" fmla="*/ 22 w 57"/>
                <a:gd name="T17" fmla="*/ 19 h 19"/>
                <a:gd name="T18" fmla="*/ 8 w 57"/>
                <a:gd name="T19" fmla="*/ 18 h 19"/>
                <a:gd name="T20" fmla="*/ 1 w 57"/>
                <a:gd name="T21" fmla="*/ 14 h 19"/>
                <a:gd name="T22" fmla="*/ 0 w 57"/>
                <a:gd name="T23" fmla="*/ 9 h 19"/>
                <a:gd name="T24" fmla="*/ 3 w 57"/>
                <a:gd name="T25"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19">
                  <a:moveTo>
                    <a:pt x="3" y="6"/>
                  </a:moveTo>
                  <a:lnTo>
                    <a:pt x="13" y="2"/>
                  </a:lnTo>
                  <a:lnTo>
                    <a:pt x="28" y="0"/>
                  </a:lnTo>
                  <a:lnTo>
                    <a:pt x="41" y="2"/>
                  </a:lnTo>
                  <a:lnTo>
                    <a:pt x="53" y="1"/>
                  </a:lnTo>
                  <a:lnTo>
                    <a:pt x="57" y="13"/>
                  </a:lnTo>
                  <a:lnTo>
                    <a:pt x="55" y="16"/>
                  </a:lnTo>
                  <a:lnTo>
                    <a:pt x="39" y="17"/>
                  </a:lnTo>
                  <a:lnTo>
                    <a:pt x="22" y="19"/>
                  </a:lnTo>
                  <a:lnTo>
                    <a:pt x="8" y="18"/>
                  </a:lnTo>
                  <a:lnTo>
                    <a:pt x="1" y="14"/>
                  </a:lnTo>
                  <a:lnTo>
                    <a:pt x="0" y="9"/>
                  </a:lnTo>
                  <a:lnTo>
                    <a:pt x="3" y="6"/>
                  </a:lnTo>
                  <a:close/>
                </a:path>
              </a:pathLst>
            </a:custGeom>
            <a:solidFill>
              <a:srgbClr val="C1E8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77" name="Freeform 108"/>
            <p:cNvSpPr>
              <a:spLocks/>
            </p:cNvSpPr>
            <p:nvPr/>
          </p:nvSpPr>
          <p:spPr bwMode="auto">
            <a:xfrm>
              <a:off x="4638" y="3460"/>
              <a:ext cx="105" cy="161"/>
            </a:xfrm>
            <a:custGeom>
              <a:avLst/>
              <a:gdLst>
                <a:gd name="T0" fmla="*/ 47 w 105"/>
                <a:gd name="T1" fmla="*/ 2 h 161"/>
                <a:gd name="T2" fmla="*/ 62 w 105"/>
                <a:gd name="T3" fmla="*/ 0 h 161"/>
                <a:gd name="T4" fmla="*/ 77 w 105"/>
                <a:gd name="T5" fmla="*/ 0 h 161"/>
                <a:gd name="T6" fmla="*/ 90 w 105"/>
                <a:gd name="T7" fmla="*/ 1 h 161"/>
                <a:gd name="T8" fmla="*/ 95 w 105"/>
                <a:gd name="T9" fmla="*/ 6 h 161"/>
                <a:gd name="T10" fmla="*/ 95 w 105"/>
                <a:gd name="T11" fmla="*/ 13 h 161"/>
                <a:gd name="T12" fmla="*/ 92 w 105"/>
                <a:gd name="T13" fmla="*/ 24 h 161"/>
                <a:gd name="T14" fmla="*/ 92 w 105"/>
                <a:gd name="T15" fmla="*/ 33 h 161"/>
                <a:gd name="T16" fmla="*/ 98 w 105"/>
                <a:gd name="T17" fmla="*/ 48 h 161"/>
                <a:gd name="T18" fmla="*/ 103 w 105"/>
                <a:gd name="T19" fmla="*/ 74 h 161"/>
                <a:gd name="T20" fmla="*/ 105 w 105"/>
                <a:gd name="T21" fmla="*/ 90 h 161"/>
                <a:gd name="T22" fmla="*/ 102 w 105"/>
                <a:gd name="T23" fmla="*/ 103 h 161"/>
                <a:gd name="T24" fmla="*/ 101 w 105"/>
                <a:gd name="T25" fmla="*/ 106 h 161"/>
                <a:gd name="T26" fmla="*/ 100 w 105"/>
                <a:gd name="T27" fmla="*/ 112 h 161"/>
                <a:gd name="T28" fmla="*/ 98 w 105"/>
                <a:gd name="T29" fmla="*/ 117 h 161"/>
                <a:gd name="T30" fmla="*/ 96 w 105"/>
                <a:gd name="T31" fmla="*/ 120 h 161"/>
                <a:gd name="T32" fmla="*/ 93 w 105"/>
                <a:gd name="T33" fmla="*/ 123 h 161"/>
                <a:gd name="T34" fmla="*/ 89 w 105"/>
                <a:gd name="T35" fmla="*/ 130 h 161"/>
                <a:gd name="T36" fmla="*/ 86 w 105"/>
                <a:gd name="T37" fmla="*/ 138 h 161"/>
                <a:gd name="T38" fmla="*/ 84 w 105"/>
                <a:gd name="T39" fmla="*/ 141 h 161"/>
                <a:gd name="T40" fmla="*/ 76 w 105"/>
                <a:gd name="T41" fmla="*/ 161 h 161"/>
                <a:gd name="T42" fmla="*/ 0 w 105"/>
                <a:gd name="T43" fmla="*/ 151 h 161"/>
                <a:gd name="T44" fmla="*/ 47 w 105"/>
                <a:gd name="T45" fmla="*/ 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5" h="161">
                  <a:moveTo>
                    <a:pt x="47" y="2"/>
                  </a:moveTo>
                  <a:lnTo>
                    <a:pt x="62" y="0"/>
                  </a:lnTo>
                  <a:lnTo>
                    <a:pt x="77" y="0"/>
                  </a:lnTo>
                  <a:lnTo>
                    <a:pt x="90" y="1"/>
                  </a:lnTo>
                  <a:lnTo>
                    <a:pt x="95" y="6"/>
                  </a:lnTo>
                  <a:lnTo>
                    <a:pt x="95" y="13"/>
                  </a:lnTo>
                  <a:lnTo>
                    <a:pt x="92" y="24"/>
                  </a:lnTo>
                  <a:lnTo>
                    <a:pt x="92" y="33"/>
                  </a:lnTo>
                  <a:lnTo>
                    <a:pt x="98" y="48"/>
                  </a:lnTo>
                  <a:lnTo>
                    <a:pt x="103" y="74"/>
                  </a:lnTo>
                  <a:lnTo>
                    <a:pt x="105" y="90"/>
                  </a:lnTo>
                  <a:lnTo>
                    <a:pt x="102" y="103"/>
                  </a:lnTo>
                  <a:lnTo>
                    <a:pt x="101" y="106"/>
                  </a:lnTo>
                  <a:lnTo>
                    <a:pt x="100" y="112"/>
                  </a:lnTo>
                  <a:lnTo>
                    <a:pt x="98" y="117"/>
                  </a:lnTo>
                  <a:lnTo>
                    <a:pt x="96" y="120"/>
                  </a:lnTo>
                  <a:lnTo>
                    <a:pt x="93" y="123"/>
                  </a:lnTo>
                  <a:lnTo>
                    <a:pt x="89" y="130"/>
                  </a:lnTo>
                  <a:lnTo>
                    <a:pt x="86" y="138"/>
                  </a:lnTo>
                  <a:lnTo>
                    <a:pt x="84" y="141"/>
                  </a:lnTo>
                  <a:lnTo>
                    <a:pt x="76" y="161"/>
                  </a:lnTo>
                  <a:lnTo>
                    <a:pt x="0" y="151"/>
                  </a:lnTo>
                  <a:lnTo>
                    <a:pt x="47" y="2"/>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78" name="Freeform 109"/>
            <p:cNvSpPr>
              <a:spLocks/>
            </p:cNvSpPr>
            <p:nvPr/>
          </p:nvSpPr>
          <p:spPr bwMode="auto">
            <a:xfrm>
              <a:off x="4542" y="3452"/>
              <a:ext cx="153" cy="177"/>
            </a:xfrm>
            <a:custGeom>
              <a:avLst/>
              <a:gdLst>
                <a:gd name="T0" fmla="*/ 29 w 153"/>
                <a:gd name="T1" fmla="*/ 174 h 177"/>
                <a:gd name="T2" fmla="*/ 31 w 153"/>
                <a:gd name="T3" fmla="*/ 158 h 177"/>
                <a:gd name="T4" fmla="*/ 31 w 153"/>
                <a:gd name="T5" fmla="*/ 148 h 177"/>
                <a:gd name="T6" fmla="*/ 29 w 153"/>
                <a:gd name="T7" fmla="*/ 140 h 177"/>
                <a:gd name="T8" fmla="*/ 22 w 153"/>
                <a:gd name="T9" fmla="*/ 132 h 177"/>
                <a:gd name="T10" fmla="*/ 12 w 153"/>
                <a:gd name="T11" fmla="*/ 127 h 177"/>
                <a:gd name="T12" fmla="*/ 4 w 153"/>
                <a:gd name="T13" fmla="*/ 123 h 177"/>
                <a:gd name="T14" fmla="*/ 0 w 153"/>
                <a:gd name="T15" fmla="*/ 115 h 177"/>
                <a:gd name="T16" fmla="*/ 4 w 153"/>
                <a:gd name="T17" fmla="*/ 108 h 177"/>
                <a:gd name="T18" fmla="*/ 14 w 153"/>
                <a:gd name="T19" fmla="*/ 98 h 177"/>
                <a:gd name="T20" fmla="*/ 17 w 153"/>
                <a:gd name="T21" fmla="*/ 90 h 177"/>
                <a:gd name="T22" fmla="*/ 16 w 153"/>
                <a:gd name="T23" fmla="*/ 83 h 177"/>
                <a:gd name="T24" fmla="*/ 3 w 153"/>
                <a:gd name="T25" fmla="*/ 63 h 177"/>
                <a:gd name="T26" fmla="*/ 4 w 153"/>
                <a:gd name="T27" fmla="*/ 57 h 177"/>
                <a:gd name="T28" fmla="*/ 22 w 153"/>
                <a:gd name="T29" fmla="*/ 37 h 177"/>
                <a:gd name="T30" fmla="*/ 39 w 153"/>
                <a:gd name="T31" fmla="*/ 22 h 177"/>
                <a:gd name="T32" fmla="*/ 67 w 153"/>
                <a:gd name="T33" fmla="*/ 6 h 177"/>
                <a:gd name="T34" fmla="*/ 89 w 153"/>
                <a:gd name="T35" fmla="*/ 1 h 177"/>
                <a:gd name="T36" fmla="*/ 104 w 153"/>
                <a:gd name="T37" fmla="*/ 0 h 177"/>
                <a:gd name="T38" fmla="*/ 121 w 153"/>
                <a:gd name="T39" fmla="*/ 0 h 177"/>
                <a:gd name="T40" fmla="*/ 141 w 153"/>
                <a:gd name="T41" fmla="*/ 5 h 177"/>
                <a:gd name="T42" fmla="*/ 150 w 153"/>
                <a:gd name="T43" fmla="*/ 10 h 177"/>
                <a:gd name="T44" fmla="*/ 153 w 153"/>
                <a:gd name="T45" fmla="*/ 20 h 177"/>
                <a:gd name="T46" fmla="*/ 96 w 153"/>
                <a:gd name="T47" fmla="*/ 159 h 177"/>
                <a:gd name="T48" fmla="*/ 30 w 153"/>
                <a:gd name="T49" fmla="*/ 177 h 177"/>
                <a:gd name="T50" fmla="*/ 29 w 153"/>
                <a:gd name="T51" fmla="*/ 174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3" h="177">
                  <a:moveTo>
                    <a:pt x="29" y="174"/>
                  </a:moveTo>
                  <a:lnTo>
                    <a:pt x="31" y="158"/>
                  </a:lnTo>
                  <a:lnTo>
                    <a:pt x="31" y="148"/>
                  </a:lnTo>
                  <a:lnTo>
                    <a:pt x="29" y="140"/>
                  </a:lnTo>
                  <a:lnTo>
                    <a:pt x="22" y="132"/>
                  </a:lnTo>
                  <a:lnTo>
                    <a:pt x="12" y="127"/>
                  </a:lnTo>
                  <a:lnTo>
                    <a:pt x="4" y="123"/>
                  </a:lnTo>
                  <a:lnTo>
                    <a:pt x="0" y="115"/>
                  </a:lnTo>
                  <a:lnTo>
                    <a:pt x="4" y="108"/>
                  </a:lnTo>
                  <a:lnTo>
                    <a:pt x="14" y="98"/>
                  </a:lnTo>
                  <a:lnTo>
                    <a:pt x="17" y="90"/>
                  </a:lnTo>
                  <a:lnTo>
                    <a:pt x="16" y="83"/>
                  </a:lnTo>
                  <a:lnTo>
                    <a:pt x="3" y="63"/>
                  </a:lnTo>
                  <a:lnTo>
                    <a:pt x="4" y="57"/>
                  </a:lnTo>
                  <a:lnTo>
                    <a:pt x="22" y="37"/>
                  </a:lnTo>
                  <a:lnTo>
                    <a:pt x="39" y="22"/>
                  </a:lnTo>
                  <a:lnTo>
                    <a:pt x="67" y="6"/>
                  </a:lnTo>
                  <a:lnTo>
                    <a:pt x="89" y="1"/>
                  </a:lnTo>
                  <a:lnTo>
                    <a:pt x="104" y="0"/>
                  </a:lnTo>
                  <a:lnTo>
                    <a:pt x="121" y="0"/>
                  </a:lnTo>
                  <a:lnTo>
                    <a:pt x="141" y="5"/>
                  </a:lnTo>
                  <a:lnTo>
                    <a:pt x="150" y="10"/>
                  </a:lnTo>
                  <a:lnTo>
                    <a:pt x="153" y="20"/>
                  </a:lnTo>
                  <a:lnTo>
                    <a:pt x="96" y="159"/>
                  </a:lnTo>
                  <a:lnTo>
                    <a:pt x="30" y="177"/>
                  </a:lnTo>
                  <a:lnTo>
                    <a:pt x="29" y="174"/>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79" name="Freeform 110"/>
            <p:cNvSpPr>
              <a:spLocks/>
            </p:cNvSpPr>
            <p:nvPr/>
          </p:nvSpPr>
          <p:spPr bwMode="auto">
            <a:xfrm>
              <a:off x="4590" y="3464"/>
              <a:ext cx="128" cy="156"/>
            </a:xfrm>
            <a:custGeom>
              <a:avLst/>
              <a:gdLst>
                <a:gd name="T0" fmla="*/ 40 w 128"/>
                <a:gd name="T1" fmla="*/ 140 h 156"/>
                <a:gd name="T2" fmla="*/ 41 w 128"/>
                <a:gd name="T3" fmla="*/ 133 h 156"/>
                <a:gd name="T4" fmla="*/ 37 w 128"/>
                <a:gd name="T5" fmla="*/ 127 h 156"/>
                <a:gd name="T6" fmla="*/ 29 w 128"/>
                <a:gd name="T7" fmla="*/ 119 h 156"/>
                <a:gd name="T8" fmla="*/ 22 w 128"/>
                <a:gd name="T9" fmla="*/ 114 h 156"/>
                <a:gd name="T10" fmla="*/ 16 w 128"/>
                <a:gd name="T11" fmla="*/ 109 h 156"/>
                <a:gd name="T12" fmla="*/ 11 w 128"/>
                <a:gd name="T13" fmla="*/ 104 h 156"/>
                <a:gd name="T14" fmla="*/ 6 w 128"/>
                <a:gd name="T15" fmla="*/ 96 h 156"/>
                <a:gd name="T16" fmla="*/ 4 w 128"/>
                <a:gd name="T17" fmla="*/ 89 h 156"/>
                <a:gd name="T18" fmla="*/ 2 w 128"/>
                <a:gd name="T19" fmla="*/ 80 h 156"/>
                <a:gd name="T20" fmla="*/ 4 w 128"/>
                <a:gd name="T21" fmla="*/ 69 h 156"/>
                <a:gd name="T22" fmla="*/ 5 w 128"/>
                <a:gd name="T23" fmla="*/ 61 h 156"/>
                <a:gd name="T24" fmla="*/ 4 w 128"/>
                <a:gd name="T25" fmla="*/ 52 h 156"/>
                <a:gd name="T26" fmla="*/ 0 w 128"/>
                <a:gd name="T27" fmla="*/ 45 h 156"/>
                <a:gd name="T28" fmla="*/ 0 w 128"/>
                <a:gd name="T29" fmla="*/ 37 h 156"/>
                <a:gd name="T30" fmla="*/ 4 w 128"/>
                <a:gd name="T31" fmla="*/ 28 h 156"/>
                <a:gd name="T32" fmla="*/ 11 w 128"/>
                <a:gd name="T33" fmla="*/ 21 h 156"/>
                <a:gd name="T34" fmla="*/ 20 w 128"/>
                <a:gd name="T35" fmla="*/ 15 h 156"/>
                <a:gd name="T36" fmla="*/ 31 w 128"/>
                <a:gd name="T37" fmla="*/ 10 h 156"/>
                <a:gd name="T38" fmla="*/ 46 w 128"/>
                <a:gd name="T39" fmla="*/ 5 h 156"/>
                <a:gd name="T40" fmla="*/ 60 w 128"/>
                <a:gd name="T41" fmla="*/ 3 h 156"/>
                <a:gd name="T42" fmla="*/ 72 w 128"/>
                <a:gd name="T43" fmla="*/ 0 h 156"/>
                <a:gd name="T44" fmla="*/ 90 w 128"/>
                <a:gd name="T45" fmla="*/ 2 h 156"/>
                <a:gd name="T46" fmla="*/ 104 w 128"/>
                <a:gd name="T47" fmla="*/ 8 h 156"/>
                <a:gd name="T48" fmla="*/ 114 w 128"/>
                <a:gd name="T49" fmla="*/ 15 h 156"/>
                <a:gd name="T50" fmla="*/ 123 w 128"/>
                <a:gd name="T51" fmla="*/ 27 h 156"/>
                <a:gd name="T52" fmla="*/ 127 w 128"/>
                <a:gd name="T53" fmla="*/ 44 h 156"/>
                <a:gd name="T54" fmla="*/ 128 w 128"/>
                <a:gd name="T55" fmla="*/ 57 h 156"/>
                <a:gd name="T56" fmla="*/ 126 w 128"/>
                <a:gd name="T57" fmla="*/ 72 h 156"/>
                <a:gd name="T58" fmla="*/ 122 w 128"/>
                <a:gd name="T59" fmla="*/ 81 h 156"/>
                <a:gd name="T60" fmla="*/ 116 w 128"/>
                <a:gd name="T61" fmla="*/ 89 h 156"/>
                <a:gd name="T62" fmla="*/ 107 w 128"/>
                <a:gd name="T63" fmla="*/ 95 h 156"/>
                <a:gd name="T64" fmla="*/ 97 w 128"/>
                <a:gd name="T65" fmla="*/ 103 h 156"/>
                <a:gd name="T66" fmla="*/ 83 w 128"/>
                <a:gd name="T67" fmla="*/ 111 h 156"/>
                <a:gd name="T68" fmla="*/ 76 w 128"/>
                <a:gd name="T69" fmla="*/ 115 h 156"/>
                <a:gd name="T70" fmla="*/ 67 w 128"/>
                <a:gd name="T71" fmla="*/ 121 h 156"/>
                <a:gd name="T72" fmla="*/ 64 w 128"/>
                <a:gd name="T73" fmla="*/ 128 h 156"/>
                <a:gd name="T74" fmla="*/ 77 w 128"/>
                <a:gd name="T75" fmla="*/ 152 h 156"/>
                <a:gd name="T76" fmla="*/ 43 w 128"/>
                <a:gd name="T77" fmla="*/ 156 h 156"/>
                <a:gd name="T78" fmla="*/ 40 w 128"/>
                <a:gd name="T79" fmla="*/ 14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8" h="156">
                  <a:moveTo>
                    <a:pt x="40" y="140"/>
                  </a:moveTo>
                  <a:lnTo>
                    <a:pt x="41" y="133"/>
                  </a:lnTo>
                  <a:lnTo>
                    <a:pt x="37" y="127"/>
                  </a:lnTo>
                  <a:lnTo>
                    <a:pt x="29" y="119"/>
                  </a:lnTo>
                  <a:lnTo>
                    <a:pt x="22" y="114"/>
                  </a:lnTo>
                  <a:lnTo>
                    <a:pt x="16" y="109"/>
                  </a:lnTo>
                  <a:lnTo>
                    <a:pt x="11" y="104"/>
                  </a:lnTo>
                  <a:lnTo>
                    <a:pt x="6" y="96"/>
                  </a:lnTo>
                  <a:lnTo>
                    <a:pt x="4" y="89"/>
                  </a:lnTo>
                  <a:lnTo>
                    <a:pt x="2" y="80"/>
                  </a:lnTo>
                  <a:lnTo>
                    <a:pt x="4" y="69"/>
                  </a:lnTo>
                  <a:lnTo>
                    <a:pt x="5" y="61"/>
                  </a:lnTo>
                  <a:lnTo>
                    <a:pt x="4" y="52"/>
                  </a:lnTo>
                  <a:lnTo>
                    <a:pt x="0" y="45"/>
                  </a:lnTo>
                  <a:lnTo>
                    <a:pt x="0" y="37"/>
                  </a:lnTo>
                  <a:lnTo>
                    <a:pt x="4" y="28"/>
                  </a:lnTo>
                  <a:lnTo>
                    <a:pt x="11" y="21"/>
                  </a:lnTo>
                  <a:lnTo>
                    <a:pt x="20" y="15"/>
                  </a:lnTo>
                  <a:lnTo>
                    <a:pt x="31" y="10"/>
                  </a:lnTo>
                  <a:lnTo>
                    <a:pt x="46" y="5"/>
                  </a:lnTo>
                  <a:lnTo>
                    <a:pt x="60" y="3"/>
                  </a:lnTo>
                  <a:lnTo>
                    <a:pt x="72" y="0"/>
                  </a:lnTo>
                  <a:lnTo>
                    <a:pt x="90" y="2"/>
                  </a:lnTo>
                  <a:lnTo>
                    <a:pt x="104" y="8"/>
                  </a:lnTo>
                  <a:lnTo>
                    <a:pt x="114" y="15"/>
                  </a:lnTo>
                  <a:lnTo>
                    <a:pt x="123" y="27"/>
                  </a:lnTo>
                  <a:lnTo>
                    <a:pt x="127" y="44"/>
                  </a:lnTo>
                  <a:lnTo>
                    <a:pt x="128" y="57"/>
                  </a:lnTo>
                  <a:lnTo>
                    <a:pt x="126" y="72"/>
                  </a:lnTo>
                  <a:lnTo>
                    <a:pt x="122" y="81"/>
                  </a:lnTo>
                  <a:lnTo>
                    <a:pt x="116" y="89"/>
                  </a:lnTo>
                  <a:lnTo>
                    <a:pt x="107" y="95"/>
                  </a:lnTo>
                  <a:lnTo>
                    <a:pt x="97" y="103"/>
                  </a:lnTo>
                  <a:lnTo>
                    <a:pt x="83" y="111"/>
                  </a:lnTo>
                  <a:lnTo>
                    <a:pt x="76" y="115"/>
                  </a:lnTo>
                  <a:lnTo>
                    <a:pt x="67" y="121"/>
                  </a:lnTo>
                  <a:lnTo>
                    <a:pt x="64" y="128"/>
                  </a:lnTo>
                  <a:lnTo>
                    <a:pt x="77" y="152"/>
                  </a:lnTo>
                  <a:lnTo>
                    <a:pt x="43" y="156"/>
                  </a:lnTo>
                  <a:lnTo>
                    <a:pt x="40" y="140"/>
                  </a:lnTo>
                  <a:close/>
                </a:path>
              </a:pathLst>
            </a:custGeom>
            <a:solidFill>
              <a:srgbClr val="CD7E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80" name="Freeform 111"/>
            <p:cNvSpPr>
              <a:spLocks/>
            </p:cNvSpPr>
            <p:nvPr/>
          </p:nvSpPr>
          <p:spPr bwMode="auto">
            <a:xfrm>
              <a:off x="4466" y="3801"/>
              <a:ext cx="40" cy="20"/>
            </a:xfrm>
            <a:custGeom>
              <a:avLst/>
              <a:gdLst>
                <a:gd name="T0" fmla="*/ 17 w 40"/>
                <a:gd name="T1" fmla="*/ 0 h 20"/>
                <a:gd name="T2" fmla="*/ 32 w 40"/>
                <a:gd name="T3" fmla="*/ 4 h 20"/>
                <a:gd name="T4" fmla="*/ 38 w 40"/>
                <a:gd name="T5" fmla="*/ 10 h 20"/>
                <a:gd name="T6" fmla="*/ 40 w 40"/>
                <a:gd name="T7" fmla="*/ 16 h 20"/>
                <a:gd name="T8" fmla="*/ 36 w 40"/>
                <a:gd name="T9" fmla="*/ 18 h 20"/>
                <a:gd name="T10" fmla="*/ 29 w 40"/>
                <a:gd name="T11" fmla="*/ 12 h 20"/>
                <a:gd name="T12" fmla="*/ 27 w 40"/>
                <a:gd name="T13" fmla="*/ 16 h 20"/>
                <a:gd name="T14" fmla="*/ 23 w 40"/>
                <a:gd name="T15" fmla="*/ 20 h 20"/>
                <a:gd name="T16" fmla="*/ 20 w 40"/>
                <a:gd name="T17" fmla="*/ 15 h 20"/>
                <a:gd name="T18" fmla="*/ 15 w 40"/>
                <a:gd name="T19" fmla="*/ 19 h 20"/>
                <a:gd name="T20" fmla="*/ 11 w 40"/>
                <a:gd name="T21" fmla="*/ 18 h 20"/>
                <a:gd name="T22" fmla="*/ 12 w 40"/>
                <a:gd name="T23" fmla="*/ 13 h 20"/>
                <a:gd name="T24" fmla="*/ 4 w 40"/>
                <a:gd name="T25" fmla="*/ 14 h 20"/>
                <a:gd name="T26" fmla="*/ 7 w 40"/>
                <a:gd name="T27" fmla="*/ 8 h 20"/>
                <a:gd name="T28" fmla="*/ 0 w 40"/>
                <a:gd name="T29" fmla="*/ 7 h 20"/>
                <a:gd name="T30" fmla="*/ 1 w 40"/>
                <a:gd name="T31" fmla="*/ 3 h 20"/>
                <a:gd name="T32" fmla="*/ 17 w 40"/>
                <a:gd name="T3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0">
                  <a:moveTo>
                    <a:pt x="17" y="0"/>
                  </a:moveTo>
                  <a:lnTo>
                    <a:pt x="32" y="4"/>
                  </a:lnTo>
                  <a:lnTo>
                    <a:pt x="38" y="10"/>
                  </a:lnTo>
                  <a:lnTo>
                    <a:pt x="40" y="16"/>
                  </a:lnTo>
                  <a:lnTo>
                    <a:pt x="36" y="18"/>
                  </a:lnTo>
                  <a:lnTo>
                    <a:pt x="29" y="12"/>
                  </a:lnTo>
                  <a:lnTo>
                    <a:pt x="27" y="16"/>
                  </a:lnTo>
                  <a:lnTo>
                    <a:pt x="23" y="20"/>
                  </a:lnTo>
                  <a:lnTo>
                    <a:pt x="20" y="15"/>
                  </a:lnTo>
                  <a:lnTo>
                    <a:pt x="15" y="19"/>
                  </a:lnTo>
                  <a:lnTo>
                    <a:pt x="11" y="18"/>
                  </a:lnTo>
                  <a:lnTo>
                    <a:pt x="12" y="13"/>
                  </a:lnTo>
                  <a:lnTo>
                    <a:pt x="4" y="14"/>
                  </a:lnTo>
                  <a:lnTo>
                    <a:pt x="7" y="8"/>
                  </a:lnTo>
                  <a:lnTo>
                    <a:pt x="0" y="7"/>
                  </a:lnTo>
                  <a:lnTo>
                    <a:pt x="1" y="3"/>
                  </a:lnTo>
                  <a:lnTo>
                    <a:pt x="1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81" name="Freeform 112"/>
            <p:cNvSpPr>
              <a:spLocks/>
            </p:cNvSpPr>
            <p:nvPr/>
          </p:nvSpPr>
          <p:spPr bwMode="auto">
            <a:xfrm>
              <a:off x="4733" y="3797"/>
              <a:ext cx="42" cy="23"/>
            </a:xfrm>
            <a:custGeom>
              <a:avLst/>
              <a:gdLst>
                <a:gd name="T0" fmla="*/ 14 w 42"/>
                <a:gd name="T1" fmla="*/ 0 h 23"/>
                <a:gd name="T2" fmla="*/ 31 w 42"/>
                <a:gd name="T3" fmla="*/ 2 h 23"/>
                <a:gd name="T4" fmla="*/ 38 w 42"/>
                <a:gd name="T5" fmla="*/ 8 h 23"/>
                <a:gd name="T6" fmla="*/ 42 w 42"/>
                <a:gd name="T7" fmla="*/ 16 h 23"/>
                <a:gd name="T8" fmla="*/ 39 w 42"/>
                <a:gd name="T9" fmla="*/ 17 h 23"/>
                <a:gd name="T10" fmla="*/ 32 w 42"/>
                <a:gd name="T11" fmla="*/ 15 h 23"/>
                <a:gd name="T12" fmla="*/ 31 w 42"/>
                <a:gd name="T13" fmla="*/ 20 h 23"/>
                <a:gd name="T14" fmla="*/ 27 w 42"/>
                <a:gd name="T15" fmla="*/ 23 h 23"/>
                <a:gd name="T16" fmla="*/ 23 w 42"/>
                <a:gd name="T17" fmla="*/ 15 h 23"/>
                <a:gd name="T18" fmla="*/ 21 w 42"/>
                <a:gd name="T19" fmla="*/ 19 h 23"/>
                <a:gd name="T20" fmla="*/ 18 w 42"/>
                <a:gd name="T21" fmla="*/ 22 h 23"/>
                <a:gd name="T22" fmla="*/ 14 w 42"/>
                <a:gd name="T23" fmla="*/ 21 h 23"/>
                <a:gd name="T24" fmla="*/ 12 w 42"/>
                <a:gd name="T25" fmla="*/ 13 h 23"/>
                <a:gd name="T26" fmla="*/ 6 w 42"/>
                <a:gd name="T27" fmla="*/ 15 h 23"/>
                <a:gd name="T28" fmla="*/ 5 w 42"/>
                <a:gd name="T29" fmla="*/ 14 h 23"/>
                <a:gd name="T30" fmla="*/ 8 w 42"/>
                <a:gd name="T31" fmla="*/ 8 h 23"/>
                <a:gd name="T32" fmla="*/ 3 w 42"/>
                <a:gd name="T33" fmla="*/ 8 h 23"/>
                <a:gd name="T34" fmla="*/ 0 w 42"/>
                <a:gd name="T35" fmla="*/ 5 h 23"/>
                <a:gd name="T36" fmla="*/ 14 w 42"/>
                <a:gd name="T3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23">
                  <a:moveTo>
                    <a:pt x="14" y="0"/>
                  </a:moveTo>
                  <a:lnTo>
                    <a:pt x="31" y="2"/>
                  </a:lnTo>
                  <a:lnTo>
                    <a:pt x="38" y="8"/>
                  </a:lnTo>
                  <a:lnTo>
                    <a:pt x="42" y="16"/>
                  </a:lnTo>
                  <a:lnTo>
                    <a:pt x="39" y="17"/>
                  </a:lnTo>
                  <a:lnTo>
                    <a:pt x="32" y="15"/>
                  </a:lnTo>
                  <a:lnTo>
                    <a:pt x="31" y="20"/>
                  </a:lnTo>
                  <a:lnTo>
                    <a:pt x="27" y="23"/>
                  </a:lnTo>
                  <a:lnTo>
                    <a:pt x="23" y="15"/>
                  </a:lnTo>
                  <a:lnTo>
                    <a:pt x="21" y="19"/>
                  </a:lnTo>
                  <a:lnTo>
                    <a:pt x="18" y="22"/>
                  </a:lnTo>
                  <a:lnTo>
                    <a:pt x="14" y="21"/>
                  </a:lnTo>
                  <a:lnTo>
                    <a:pt x="12" y="13"/>
                  </a:lnTo>
                  <a:lnTo>
                    <a:pt x="6" y="15"/>
                  </a:lnTo>
                  <a:lnTo>
                    <a:pt x="5" y="14"/>
                  </a:lnTo>
                  <a:lnTo>
                    <a:pt x="8" y="8"/>
                  </a:lnTo>
                  <a:lnTo>
                    <a:pt x="3" y="8"/>
                  </a:lnTo>
                  <a:lnTo>
                    <a:pt x="0" y="5"/>
                  </a:ln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82" name="Freeform 113"/>
            <p:cNvSpPr>
              <a:spLocks/>
            </p:cNvSpPr>
            <p:nvPr/>
          </p:nvSpPr>
          <p:spPr bwMode="auto">
            <a:xfrm>
              <a:off x="4480" y="3603"/>
              <a:ext cx="288" cy="215"/>
            </a:xfrm>
            <a:custGeom>
              <a:avLst/>
              <a:gdLst>
                <a:gd name="T0" fmla="*/ 281 w 288"/>
                <a:gd name="T1" fmla="*/ 94 h 215"/>
                <a:gd name="T2" fmla="*/ 262 w 288"/>
                <a:gd name="T3" fmla="*/ 39 h 215"/>
                <a:gd name="T4" fmla="*/ 232 w 288"/>
                <a:gd name="T5" fmla="*/ 14 h 215"/>
                <a:gd name="T6" fmla="*/ 193 w 288"/>
                <a:gd name="T7" fmla="*/ 3 h 215"/>
                <a:gd name="T8" fmla="*/ 185 w 288"/>
                <a:gd name="T9" fmla="*/ 2 h 215"/>
                <a:gd name="T10" fmla="*/ 176 w 288"/>
                <a:gd name="T11" fmla="*/ 4 h 215"/>
                <a:gd name="T12" fmla="*/ 159 w 288"/>
                <a:gd name="T13" fmla="*/ 5 h 215"/>
                <a:gd name="T14" fmla="*/ 150 w 288"/>
                <a:gd name="T15" fmla="*/ 0 h 215"/>
                <a:gd name="T16" fmla="*/ 148 w 288"/>
                <a:gd name="T17" fmla="*/ 0 h 215"/>
                <a:gd name="T18" fmla="*/ 124 w 288"/>
                <a:gd name="T19" fmla="*/ 11 h 215"/>
                <a:gd name="T20" fmla="*/ 101 w 288"/>
                <a:gd name="T21" fmla="*/ 21 h 215"/>
                <a:gd name="T22" fmla="*/ 63 w 288"/>
                <a:gd name="T23" fmla="*/ 45 h 215"/>
                <a:gd name="T24" fmla="*/ 33 w 288"/>
                <a:gd name="T25" fmla="*/ 79 h 215"/>
                <a:gd name="T26" fmla="*/ 27 w 288"/>
                <a:gd name="T27" fmla="*/ 98 h 215"/>
                <a:gd name="T28" fmla="*/ 15 w 288"/>
                <a:gd name="T29" fmla="*/ 142 h 215"/>
                <a:gd name="T30" fmla="*/ 1 w 288"/>
                <a:gd name="T31" fmla="*/ 198 h 215"/>
                <a:gd name="T32" fmla="*/ 2 w 288"/>
                <a:gd name="T33" fmla="*/ 200 h 215"/>
                <a:gd name="T34" fmla="*/ 8 w 288"/>
                <a:gd name="T35" fmla="*/ 202 h 215"/>
                <a:gd name="T36" fmla="*/ 19 w 288"/>
                <a:gd name="T37" fmla="*/ 203 h 215"/>
                <a:gd name="T38" fmla="*/ 24 w 288"/>
                <a:gd name="T39" fmla="*/ 186 h 215"/>
                <a:gd name="T40" fmla="*/ 46 w 288"/>
                <a:gd name="T41" fmla="*/ 110 h 215"/>
                <a:gd name="T42" fmla="*/ 65 w 288"/>
                <a:gd name="T43" fmla="*/ 68 h 215"/>
                <a:gd name="T44" fmla="*/ 74 w 288"/>
                <a:gd name="T45" fmla="*/ 63 h 215"/>
                <a:gd name="T46" fmla="*/ 84 w 288"/>
                <a:gd name="T47" fmla="*/ 59 h 215"/>
                <a:gd name="T48" fmla="*/ 89 w 288"/>
                <a:gd name="T49" fmla="*/ 66 h 215"/>
                <a:gd name="T50" fmla="*/ 89 w 288"/>
                <a:gd name="T51" fmla="*/ 102 h 215"/>
                <a:gd name="T52" fmla="*/ 84 w 288"/>
                <a:gd name="T53" fmla="*/ 137 h 215"/>
                <a:gd name="T54" fmla="*/ 77 w 288"/>
                <a:gd name="T55" fmla="*/ 174 h 215"/>
                <a:gd name="T56" fmla="*/ 87 w 288"/>
                <a:gd name="T57" fmla="*/ 212 h 215"/>
                <a:gd name="T58" fmla="*/ 110 w 288"/>
                <a:gd name="T59" fmla="*/ 200 h 215"/>
                <a:gd name="T60" fmla="*/ 142 w 288"/>
                <a:gd name="T61" fmla="*/ 197 h 215"/>
                <a:gd name="T62" fmla="*/ 170 w 288"/>
                <a:gd name="T63" fmla="*/ 198 h 215"/>
                <a:gd name="T64" fmla="*/ 200 w 288"/>
                <a:gd name="T65" fmla="*/ 201 h 215"/>
                <a:gd name="T66" fmla="*/ 217 w 288"/>
                <a:gd name="T67" fmla="*/ 204 h 215"/>
                <a:gd name="T68" fmla="*/ 231 w 288"/>
                <a:gd name="T69" fmla="*/ 206 h 215"/>
                <a:gd name="T70" fmla="*/ 238 w 288"/>
                <a:gd name="T71" fmla="*/ 202 h 215"/>
                <a:gd name="T72" fmla="*/ 236 w 288"/>
                <a:gd name="T73" fmla="*/ 189 h 215"/>
                <a:gd name="T74" fmla="*/ 236 w 288"/>
                <a:gd name="T75" fmla="*/ 177 h 215"/>
                <a:gd name="T76" fmla="*/ 236 w 288"/>
                <a:gd name="T77" fmla="*/ 159 h 215"/>
                <a:gd name="T78" fmla="*/ 239 w 288"/>
                <a:gd name="T79" fmla="*/ 134 h 215"/>
                <a:gd name="T80" fmla="*/ 235 w 288"/>
                <a:gd name="T81" fmla="*/ 110 h 215"/>
                <a:gd name="T82" fmla="*/ 232 w 288"/>
                <a:gd name="T83" fmla="*/ 89 h 215"/>
                <a:gd name="T84" fmla="*/ 230 w 288"/>
                <a:gd name="T85" fmla="*/ 67 h 215"/>
                <a:gd name="T86" fmla="*/ 233 w 288"/>
                <a:gd name="T87" fmla="*/ 47 h 215"/>
                <a:gd name="T88" fmla="*/ 248 w 288"/>
                <a:gd name="T89" fmla="*/ 63 h 215"/>
                <a:gd name="T90" fmla="*/ 265 w 288"/>
                <a:gd name="T91" fmla="*/ 130 h 215"/>
                <a:gd name="T92" fmla="*/ 265 w 288"/>
                <a:gd name="T93" fmla="*/ 183 h 215"/>
                <a:gd name="T94" fmla="*/ 265 w 288"/>
                <a:gd name="T95" fmla="*/ 194 h 215"/>
                <a:gd name="T96" fmla="*/ 268 w 288"/>
                <a:gd name="T97" fmla="*/ 195 h 215"/>
                <a:gd name="T98" fmla="*/ 279 w 288"/>
                <a:gd name="T99" fmla="*/ 198 h 215"/>
                <a:gd name="T100" fmla="*/ 285 w 288"/>
                <a:gd name="T101" fmla="*/ 198 h 215"/>
                <a:gd name="T102" fmla="*/ 288 w 288"/>
                <a:gd name="T103" fmla="*/ 17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8" h="215">
                  <a:moveTo>
                    <a:pt x="287" y="134"/>
                  </a:moveTo>
                  <a:lnTo>
                    <a:pt x="286" y="121"/>
                  </a:lnTo>
                  <a:lnTo>
                    <a:pt x="284" y="108"/>
                  </a:lnTo>
                  <a:lnTo>
                    <a:pt x="281" y="94"/>
                  </a:lnTo>
                  <a:lnTo>
                    <a:pt x="278" y="80"/>
                  </a:lnTo>
                  <a:lnTo>
                    <a:pt x="274" y="66"/>
                  </a:lnTo>
                  <a:lnTo>
                    <a:pt x="269" y="52"/>
                  </a:lnTo>
                  <a:lnTo>
                    <a:pt x="262" y="39"/>
                  </a:lnTo>
                  <a:lnTo>
                    <a:pt x="255" y="27"/>
                  </a:lnTo>
                  <a:lnTo>
                    <a:pt x="249" y="22"/>
                  </a:lnTo>
                  <a:lnTo>
                    <a:pt x="242" y="18"/>
                  </a:lnTo>
                  <a:lnTo>
                    <a:pt x="232" y="14"/>
                  </a:lnTo>
                  <a:lnTo>
                    <a:pt x="222" y="10"/>
                  </a:lnTo>
                  <a:lnTo>
                    <a:pt x="211" y="7"/>
                  </a:lnTo>
                  <a:lnTo>
                    <a:pt x="201" y="5"/>
                  </a:lnTo>
                  <a:lnTo>
                    <a:pt x="193" y="3"/>
                  </a:lnTo>
                  <a:lnTo>
                    <a:pt x="186" y="2"/>
                  </a:lnTo>
                  <a:lnTo>
                    <a:pt x="186" y="2"/>
                  </a:lnTo>
                  <a:lnTo>
                    <a:pt x="186" y="2"/>
                  </a:lnTo>
                  <a:lnTo>
                    <a:pt x="185" y="2"/>
                  </a:lnTo>
                  <a:lnTo>
                    <a:pt x="184" y="2"/>
                  </a:lnTo>
                  <a:lnTo>
                    <a:pt x="182" y="2"/>
                  </a:lnTo>
                  <a:lnTo>
                    <a:pt x="180" y="3"/>
                  </a:lnTo>
                  <a:lnTo>
                    <a:pt x="176" y="4"/>
                  </a:lnTo>
                  <a:lnTo>
                    <a:pt x="171" y="5"/>
                  </a:lnTo>
                  <a:lnTo>
                    <a:pt x="164" y="7"/>
                  </a:lnTo>
                  <a:lnTo>
                    <a:pt x="162" y="7"/>
                  </a:lnTo>
                  <a:lnTo>
                    <a:pt x="159" y="5"/>
                  </a:lnTo>
                  <a:lnTo>
                    <a:pt x="155" y="3"/>
                  </a:lnTo>
                  <a:lnTo>
                    <a:pt x="151" y="1"/>
                  </a:lnTo>
                  <a:lnTo>
                    <a:pt x="151" y="0"/>
                  </a:lnTo>
                  <a:lnTo>
                    <a:pt x="150" y="0"/>
                  </a:lnTo>
                  <a:lnTo>
                    <a:pt x="150" y="0"/>
                  </a:lnTo>
                  <a:lnTo>
                    <a:pt x="149" y="0"/>
                  </a:lnTo>
                  <a:lnTo>
                    <a:pt x="149" y="0"/>
                  </a:lnTo>
                  <a:lnTo>
                    <a:pt x="148" y="0"/>
                  </a:lnTo>
                  <a:lnTo>
                    <a:pt x="142" y="3"/>
                  </a:lnTo>
                  <a:lnTo>
                    <a:pt x="136" y="5"/>
                  </a:lnTo>
                  <a:lnTo>
                    <a:pt x="130" y="8"/>
                  </a:lnTo>
                  <a:lnTo>
                    <a:pt x="124" y="11"/>
                  </a:lnTo>
                  <a:lnTo>
                    <a:pt x="118" y="14"/>
                  </a:lnTo>
                  <a:lnTo>
                    <a:pt x="111" y="16"/>
                  </a:lnTo>
                  <a:lnTo>
                    <a:pt x="106" y="19"/>
                  </a:lnTo>
                  <a:lnTo>
                    <a:pt x="101" y="21"/>
                  </a:lnTo>
                  <a:lnTo>
                    <a:pt x="91" y="26"/>
                  </a:lnTo>
                  <a:lnTo>
                    <a:pt x="82" y="32"/>
                  </a:lnTo>
                  <a:lnTo>
                    <a:pt x="72" y="38"/>
                  </a:lnTo>
                  <a:lnTo>
                    <a:pt x="63" y="45"/>
                  </a:lnTo>
                  <a:lnTo>
                    <a:pt x="54" y="52"/>
                  </a:lnTo>
                  <a:lnTo>
                    <a:pt x="45" y="60"/>
                  </a:lnTo>
                  <a:lnTo>
                    <a:pt x="38" y="69"/>
                  </a:lnTo>
                  <a:lnTo>
                    <a:pt x="33" y="79"/>
                  </a:lnTo>
                  <a:lnTo>
                    <a:pt x="32" y="82"/>
                  </a:lnTo>
                  <a:lnTo>
                    <a:pt x="31" y="85"/>
                  </a:lnTo>
                  <a:lnTo>
                    <a:pt x="29" y="91"/>
                  </a:lnTo>
                  <a:lnTo>
                    <a:pt x="27" y="98"/>
                  </a:lnTo>
                  <a:lnTo>
                    <a:pt x="25" y="107"/>
                  </a:lnTo>
                  <a:lnTo>
                    <a:pt x="22" y="117"/>
                  </a:lnTo>
                  <a:lnTo>
                    <a:pt x="19" y="129"/>
                  </a:lnTo>
                  <a:lnTo>
                    <a:pt x="15" y="142"/>
                  </a:lnTo>
                  <a:lnTo>
                    <a:pt x="8" y="168"/>
                  </a:lnTo>
                  <a:lnTo>
                    <a:pt x="4" y="184"/>
                  </a:lnTo>
                  <a:lnTo>
                    <a:pt x="2" y="193"/>
                  </a:lnTo>
                  <a:lnTo>
                    <a:pt x="1" y="198"/>
                  </a:lnTo>
                  <a:lnTo>
                    <a:pt x="0" y="199"/>
                  </a:lnTo>
                  <a:lnTo>
                    <a:pt x="0" y="199"/>
                  </a:lnTo>
                  <a:lnTo>
                    <a:pt x="1" y="200"/>
                  </a:lnTo>
                  <a:lnTo>
                    <a:pt x="2" y="200"/>
                  </a:lnTo>
                  <a:lnTo>
                    <a:pt x="2" y="200"/>
                  </a:lnTo>
                  <a:lnTo>
                    <a:pt x="3" y="201"/>
                  </a:lnTo>
                  <a:lnTo>
                    <a:pt x="5" y="201"/>
                  </a:lnTo>
                  <a:lnTo>
                    <a:pt x="8" y="202"/>
                  </a:lnTo>
                  <a:lnTo>
                    <a:pt x="11" y="202"/>
                  </a:lnTo>
                  <a:lnTo>
                    <a:pt x="14" y="203"/>
                  </a:lnTo>
                  <a:lnTo>
                    <a:pt x="17" y="203"/>
                  </a:lnTo>
                  <a:lnTo>
                    <a:pt x="19" y="203"/>
                  </a:lnTo>
                  <a:lnTo>
                    <a:pt x="20" y="203"/>
                  </a:lnTo>
                  <a:lnTo>
                    <a:pt x="21" y="202"/>
                  </a:lnTo>
                  <a:lnTo>
                    <a:pt x="22" y="197"/>
                  </a:lnTo>
                  <a:lnTo>
                    <a:pt x="24" y="186"/>
                  </a:lnTo>
                  <a:lnTo>
                    <a:pt x="28" y="170"/>
                  </a:lnTo>
                  <a:lnTo>
                    <a:pt x="33" y="151"/>
                  </a:lnTo>
                  <a:lnTo>
                    <a:pt x="40" y="131"/>
                  </a:lnTo>
                  <a:lnTo>
                    <a:pt x="46" y="110"/>
                  </a:lnTo>
                  <a:lnTo>
                    <a:pt x="54" y="90"/>
                  </a:lnTo>
                  <a:lnTo>
                    <a:pt x="62" y="72"/>
                  </a:lnTo>
                  <a:lnTo>
                    <a:pt x="64" y="70"/>
                  </a:lnTo>
                  <a:lnTo>
                    <a:pt x="65" y="68"/>
                  </a:lnTo>
                  <a:lnTo>
                    <a:pt x="67" y="67"/>
                  </a:lnTo>
                  <a:lnTo>
                    <a:pt x="70" y="66"/>
                  </a:lnTo>
                  <a:lnTo>
                    <a:pt x="72" y="64"/>
                  </a:lnTo>
                  <a:lnTo>
                    <a:pt x="74" y="63"/>
                  </a:lnTo>
                  <a:lnTo>
                    <a:pt x="77" y="62"/>
                  </a:lnTo>
                  <a:lnTo>
                    <a:pt x="79" y="61"/>
                  </a:lnTo>
                  <a:lnTo>
                    <a:pt x="82" y="60"/>
                  </a:lnTo>
                  <a:lnTo>
                    <a:pt x="84" y="59"/>
                  </a:lnTo>
                  <a:lnTo>
                    <a:pt x="86" y="58"/>
                  </a:lnTo>
                  <a:lnTo>
                    <a:pt x="88" y="57"/>
                  </a:lnTo>
                  <a:lnTo>
                    <a:pt x="88" y="62"/>
                  </a:lnTo>
                  <a:lnTo>
                    <a:pt x="89" y="66"/>
                  </a:lnTo>
                  <a:lnTo>
                    <a:pt x="89" y="70"/>
                  </a:lnTo>
                  <a:lnTo>
                    <a:pt x="89" y="75"/>
                  </a:lnTo>
                  <a:lnTo>
                    <a:pt x="89" y="89"/>
                  </a:lnTo>
                  <a:lnTo>
                    <a:pt x="89" y="102"/>
                  </a:lnTo>
                  <a:lnTo>
                    <a:pt x="88" y="116"/>
                  </a:lnTo>
                  <a:lnTo>
                    <a:pt x="85" y="132"/>
                  </a:lnTo>
                  <a:lnTo>
                    <a:pt x="84" y="133"/>
                  </a:lnTo>
                  <a:lnTo>
                    <a:pt x="84" y="137"/>
                  </a:lnTo>
                  <a:lnTo>
                    <a:pt x="83" y="140"/>
                  </a:lnTo>
                  <a:lnTo>
                    <a:pt x="82" y="141"/>
                  </a:lnTo>
                  <a:lnTo>
                    <a:pt x="78" y="159"/>
                  </a:lnTo>
                  <a:lnTo>
                    <a:pt x="77" y="174"/>
                  </a:lnTo>
                  <a:lnTo>
                    <a:pt x="78" y="191"/>
                  </a:lnTo>
                  <a:lnTo>
                    <a:pt x="83" y="211"/>
                  </a:lnTo>
                  <a:lnTo>
                    <a:pt x="85" y="215"/>
                  </a:lnTo>
                  <a:lnTo>
                    <a:pt x="87" y="212"/>
                  </a:lnTo>
                  <a:lnTo>
                    <a:pt x="92" y="207"/>
                  </a:lnTo>
                  <a:lnTo>
                    <a:pt x="97" y="204"/>
                  </a:lnTo>
                  <a:lnTo>
                    <a:pt x="103" y="202"/>
                  </a:lnTo>
                  <a:lnTo>
                    <a:pt x="110" y="200"/>
                  </a:lnTo>
                  <a:lnTo>
                    <a:pt x="117" y="199"/>
                  </a:lnTo>
                  <a:lnTo>
                    <a:pt x="125" y="198"/>
                  </a:lnTo>
                  <a:lnTo>
                    <a:pt x="134" y="198"/>
                  </a:lnTo>
                  <a:lnTo>
                    <a:pt x="142" y="197"/>
                  </a:lnTo>
                  <a:lnTo>
                    <a:pt x="143" y="197"/>
                  </a:lnTo>
                  <a:lnTo>
                    <a:pt x="153" y="197"/>
                  </a:lnTo>
                  <a:lnTo>
                    <a:pt x="161" y="197"/>
                  </a:lnTo>
                  <a:lnTo>
                    <a:pt x="170" y="198"/>
                  </a:lnTo>
                  <a:lnTo>
                    <a:pt x="177" y="198"/>
                  </a:lnTo>
                  <a:lnTo>
                    <a:pt x="185" y="199"/>
                  </a:lnTo>
                  <a:lnTo>
                    <a:pt x="193" y="200"/>
                  </a:lnTo>
                  <a:lnTo>
                    <a:pt x="200" y="201"/>
                  </a:lnTo>
                  <a:lnTo>
                    <a:pt x="208" y="203"/>
                  </a:lnTo>
                  <a:lnTo>
                    <a:pt x="211" y="203"/>
                  </a:lnTo>
                  <a:lnTo>
                    <a:pt x="214" y="204"/>
                  </a:lnTo>
                  <a:lnTo>
                    <a:pt x="217" y="204"/>
                  </a:lnTo>
                  <a:lnTo>
                    <a:pt x="221" y="205"/>
                  </a:lnTo>
                  <a:lnTo>
                    <a:pt x="224" y="205"/>
                  </a:lnTo>
                  <a:lnTo>
                    <a:pt x="227" y="206"/>
                  </a:lnTo>
                  <a:lnTo>
                    <a:pt x="231" y="206"/>
                  </a:lnTo>
                  <a:lnTo>
                    <a:pt x="234" y="207"/>
                  </a:lnTo>
                  <a:lnTo>
                    <a:pt x="236" y="207"/>
                  </a:lnTo>
                  <a:lnTo>
                    <a:pt x="237" y="205"/>
                  </a:lnTo>
                  <a:lnTo>
                    <a:pt x="238" y="202"/>
                  </a:lnTo>
                  <a:lnTo>
                    <a:pt x="238" y="198"/>
                  </a:lnTo>
                  <a:lnTo>
                    <a:pt x="237" y="195"/>
                  </a:lnTo>
                  <a:lnTo>
                    <a:pt x="236" y="192"/>
                  </a:lnTo>
                  <a:lnTo>
                    <a:pt x="236" y="189"/>
                  </a:lnTo>
                  <a:lnTo>
                    <a:pt x="235" y="187"/>
                  </a:lnTo>
                  <a:lnTo>
                    <a:pt x="235" y="184"/>
                  </a:lnTo>
                  <a:lnTo>
                    <a:pt x="235" y="181"/>
                  </a:lnTo>
                  <a:lnTo>
                    <a:pt x="236" y="177"/>
                  </a:lnTo>
                  <a:lnTo>
                    <a:pt x="236" y="172"/>
                  </a:lnTo>
                  <a:lnTo>
                    <a:pt x="236" y="168"/>
                  </a:lnTo>
                  <a:lnTo>
                    <a:pt x="236" y="164"/>
                  </a:lnTo>
                  <a:lnTo>
                    <a:pt x="236" y="159"/>
                  </a:lnTo>
                  <a:lnTo>
                    <a:pt x="236" y="153"/>
                  </a:lnTo>
                  <a:lnTo>
                    <a:pt x="237" y="148"/>
                  </a:lnTo>
                  <a:lnTo>
                    <a:pt x="238" y="143"/>
                  </a:lnTo>
                  <a:lnTo>
                    <a:pt x="239" y="134"/>
                  </a:lnTo>
                  <a:lnTo>
                    <a:pt x="239" y="126"/>
                  </a:lnTo>
                  <a:lnTo>
                    <a:pt x="238" y="120"/>
                  </a:lnTo>
                  <a:lnTo>
                    <a:pt x="236" y="114"/>
                  </a:lnTo>
                  <a:lnTo>
                    <a:pt x="235" y="110"/>
                  </a:lnTo>
                  <a:lnTo>
                    <a:pt x="234" y="105"/>
                  </a:lnTo>
                  <a:lnTo>
                    <a:pt x="233" y="100"/>
                  </a:lnTo>
                  <a:lnTo>
                    <a:pt x="232" y="93"/>
                  </a:lnTo>
                  <a:lnTo>
                    <a:pt x="232" y="89"/>
                  </a:lnTo>
                  <a:lnTo>
                    <a:pt x="232" y="85"/>
                  </a:lnTo>
                  <a:lnTo>
                    <a:pt x="232" y="80"/>
                  </a:lnTo>
                  <a:lnTo>
                    <a:pt x="231" y="76"/>
                  </a:lnTo>
                  <a:lnTo>
                    <a:pt x="230" y="67"/>
                  </a:lnTo>
                  <a:lnTo>
                    <a:pt x="230" y="59"/>
                  </a:lnTo>
                  <a:lnTo>
                    <a:pt x="230" y="51"/>
                  </a:lnTo>
                  <a:lnTo>
                    <a:pt x="232" y="47"/>
                  </a:lnTo>
                  <a:lnTo>
                    <a:pt x="233" y="47"/>
                  </a:lnTo>
                  <a:lnTo>
                    <a:pt x="234" y="48"/>
                  </a:lnTo>
                  <a:lnTo>
                    <a:pt x="235" y="49"/>
                  </a:lnTo>
                  <a:lnTo>
                    <a:pt x="238" y="51"/>
                  </a:lnTo>
                  <a:lnTo>
                    <a:pt x="248" y="63"/>
                  </a:lnTo>
                  <a:lnTo>
                    <a:pt x="255" y="78"/>
                  </a:lnTo>
                  <a:lnTo>
                    <a:pt x="260" y="94"/>
                  </a:lnTo>
                  <a:lnTo>
                    <a:pt x="264" y="112"/>
                  </a:lnTo>
                  <a:lnTo>
                    <a:pt x="265" y="130"/>
                  </a:lnTo>
                  <a:lnTo>
                    <a:pt x="266" y="148"/>
                  </a:lnTo>
                  <a:lnTo>
                    <a:pt x="266" y="164"/>
                  </a:lnTo>
                  <a:lnTo>
                    <a:pt x="265" y="179"/>
                  </a:lnTo>
                  <a:lnTo>
                    <a:pt x="265" y="183"/>
                  </a:lnTo>
                  <a:lnTo>
                    <a:pt x="265" y="187"/>
                  </a:lnTo>
                  <a:lnTo>
                    <a:pt x="265" y="190"/>
                  </a:lnTo>
                  <a:lnTo>
                    <a:pt x="265" y="194"/>
                  </a:lnTo>
                  <a:lnTo>
                    <a:pt x="265" y="194"/>
                  </a:lnTo>
                  <a:lnTo>
                    <a:pt x="266" y="195"/>
                  </a:lnTo>
                  <a:lnTo>
                    <a:pt x="266" y="195"/>
                  </a:lnTo>
                  <a:lnTo>
                    <a:pt x="267" y="195"/>
                  </a:lnTo>
                  <a:lnTo>
                    <a:pt x="268" y="195"/>
                  </a:lnTo>
                  <a:lnTo>
                    <a:pt x="270" y="196"/>
                  </a:lnTo>
                  <a:lnTo>
                    <a:pt x="273" y="196"/>
                  </a:lnTo>
                  <a:lnTo>
                    <a:pt x="276" y="196"/>
                  </a:lnTo>
                  <a:lnTo>
                    <a:pt x="279" y="198"/>
                  </a:lnTo>
                  <a:lnTo>
                    <a:pt x="282" y="199"/>
                  </a:lnTo>
                  <a:lnTo>
                    <a:pt x="283" y="200"/>
                  </a:lnTo>
                  <a:lnTo>
                    <a:pt x="285" y="199"/>
                  </a:lnTo>
                  <a:lnTo>
                    <a:pt x="285" y="198"/>
                  </a:lnTo>
                  <a:lnTo>
                    <a:pt x="286" y="195"/>
                  </a:lnTo>
                  <a:lnTo>
                    <a:pt x="287" y="190"/>
                  </a:lnTo>
                  <a:lnTo>
                    <a:pt x="287" y="179"/>
                  </a:lnTo>
                  <a:lnTo>
                    <a:pt x="288" y="170"/>
                  </a:lnTo>
                  <a:lnTo>
                    <a:pt x="288" y="160"/>
                  </a:lnTo>
                  <a:lnTo>
                    <a:pt x="287" y="147"/>
                  </a:lnTo>
                  <a:lnTo>
                    <a:pt x="287" y="1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83" name="Freeform 114"/>
            <p:cNvSpPr>
              <a:spLocks/>
            </p:cNvSpPr>
            <p:nvPr/>
          </p:nvSpPr>
          <p:spPr bwMode="auto">
            <a:xfrm>
              <a:off x="4588" y="3464"/>
              <a:ext cx="132" cy="143"/>
            </a:xfrm>
            <a:custGeom>
              <a:avLst/>
              <a:gdLst>
                <a:gd name="T0" fmla="*/ 105 w 132"/>
                <a:gd name="T1" fmla="*/ 4 h 143"/>
                <a:gd name="T2" fmla="*/ 92 w 132"/>
                <a:gd name="T3" fmla="*/ 0 h 143"/>
                <a:gd name="T4" fmla="*/ 76 w 132"/>
                <a:gd name="T5" fmla="*/ 0 h 143"/>
                <a:gd name="T6" fmla="*/ 25 w 132"/>
                <a:gd name="T7" fmla="*/ 11 h 143"/>
                <a:gd name="T8" fmla="*/ 4 w 132"/>
                <a:gd name="T9" fmla="*/ 28 h 143"/>
                <a:gd name="T10" fmla="*/ 0 w 132"/>
                <a:gd name="T11" fmla="*/ 38 h 143"/>
                <a:gd name="T12" fmla="*/ 2 w 132"/>
                <a:gd name="T13" fmla="*/ 50 h 143"/>
                <a:gd name="T14" fmla="*/ 4 w 132"/>
                <a:gd name="T15" fmla="*/ 59 h 143"/>
                <a:gd name="T16" fmla="*/ 4 w 132"/>
                <a:gd name="T17" fmla="*/ 66 h 143"/>
                <a:gd name="T18" fmla="*/ 3 w 132"/>
                <a:gd name="T19" fmla="*/ 79 h 143"/>
                <a:gd name="T20" fmla="*/ 13 w 132"/>
                <a:gd name="T21" fmla="*/ 107 h 143"/>
                <a:gd name="T22" fmla="*/ 22 w 132"/>
                <a:gd name="T23" fmla="*/ 115 h 143"/>
                <a:gd name="T24" fmla="*/ 32 w 132"/>
                <a:gd name="T25" fmla="*/ 122 h 143"/>
                <a:gd name="T26" fmla="*/ 39 w 132"/>
                <a:gd name="T27" fmla="*/ 130 h 143"/>
                <a:gd name="T28" fmla="*/ 39 w 132"/>
                <a:gd name="T29" fmla="*/ 139 h 143"/>
                <a:gd name="T30" fmla="*/ 45 w 132"/>
                <a:gd name="T31" fmla="*/ 132 h 143"/>
                <a:gd name="T32" fmla="*/ 39 w 132"/>
                <a:gd name="T33" fmla="*/ 123 h 143"/>
                <a:gd name="T34" fmla="*/ 29 w 132"/>
                <a:gd name="T35" fmla="*/ 115 h 143"/>
                <a:gd name="T36" fmla="*/ 20 w 132"/>
                <a:gd name="T37" fmla="*/ 108 h 143"/>
                <a:gd name="T38" fmla="*/ 8 w 132"/>
                <a:gd name="T39" fmla="*/ 88 h 143"/>
                <a:gd name="T40" fmla="*/ 8 w 132"/>
                <a:gd name="T41" fmla="*/ 68 h 143"/>
                <a:gd name="T42" fmla="*/ 9 w 132"/>
                <a:gd name="T43" fmla="*/ 62 h 143"/>
                <a:gd name="T44" fmla="*/ 7 w 132"/>
                <a:gd name="T45" fmla="*/ 52 h 143"/>
                <a:gd name="T46" fmla="*/ 5 w 132"/>
                <a:gd name="T47" fmla="*/ 42 h 143"/>
                <a:gd name="T48" fmla="*/ 6 w 132"/>
                <a:gd name="T49" fmla="*/ 33 h 143"/>
                <a:gd name="T50" fmla="*/ 19 w 132"/>
                <a:gd name="T51" fmla="*/ 19 h 143"/>
                <a:gd name="T52" fmla="*/ 56 w 132"/>
                <a:gd name="T53" fmla="*/ 5 h 143"/>
                <a:gd name="T54" fmla="*/ 86 w 132"/>
                <a:gd name="T55" fmla="*/ 3 h 143"/>
                <a:gd name="T56" fmla="*/ 99 w 132"/>
                <a:gd name="T57" fmla="*/ 6 h 143"/>
                <a:gd name="T58" fmla="*/ 109 w 132"/>
                <a:gd name="T59" fmla="*/ 11 h 143"/>
                <a:gd name="T60" fmla="*/ 124 w 132"/>
                <a:gd name="T61" fmla="*/ 31 h 143"/>
                <a:gd name="T62" fmla="*/ 128 w 132"/>
                <a:gd name="T63" fmla="*/ 55 h 143"/>
                <a:gd name="T64" fmla="*/ 124 w 132"/>
                <a:gd name="T65" fmla="*/ 77 h 143"/>
                <a:gd name="T66" fmla="*/ 113 w 132"/>
                <a:gd name="T67" fmla="*/ 91 h 143"/>
                <a:gd name="T68" fmla="*/ 95 w 132"/>
                <a:gd name="T69" fmla="*/ 103 h 143"/>
                <a:gd name="T70" fmla="*/ 83 w 132"/>
                <a:gd name="T71" fmla="*/ 110 h 143"/>
                <a:gd name="T72" fmla="*/ 72 w 132"/>
                <a:gd name="T73" fmla="*/ 116 h 143"/>
                <a:gd name="T74" fmla="*/ 64 w 132"/>
                <a:gd name="T75" fmla="*/ 127 h 143"/>
                <a:gd name="T76" fmla="*/ 68 w 132"/>
                <a:gd name="T77" fmla="*/ 139 h 143"/>
                <a:gd name="T78" fmla="*/ 73 w 132"/>
                <a:gd name="T79" fmla="*/ 138 h 143"/>
                <a:gd name="T80" fmla="*/ 69 w 132"/>
                <a:gd name="T81" fmla="*/ 127 h 143"/>
                <a:gd name="T82" fmla="*/ 76 w 132"/>
                <a:gd name="T83" fmla="*/ 118 h 143"/>
                <a:gd name="T84" fmla="*/ 86 w 132"/>
                <a:gd name="T85" fmla="*/ 112 h 143"/>
                <a:gd name="T86" fmla="*/ 99 w 132"/>
                <a:gd name="T87" fmla="*/ 105 h 143"/>
                <a:gd name="T88" fmla="*/ 116 w 132"/>
                <a:gd name="T89" fmla="*/ 93 h 143"/>
                <a:gd name="T90" fmla="*/ 128 w 132"/>
                <a:gd name="T91" fmla="*/ 78 h 143"/>
                <a:gd name="T92" fmla="*/ 132 w 132"/>
                <a:gd name="T93" fmla="*/ 57 h 143"/>
                <a:gd name="T94" fmla="*/ 129 w 132"/>
                <a:gd name="T95" fmla="*/ 32 h 143"/>
                <a:gd name="T96" fmla="*/ 113 w 132"/>
                <a:gd name="T97" fmla="*/ 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2" h="143">
                  <a:moveTo>
                    <a:pt x="113" y="9"/>
                  </a:moveTo>
                  <a:lnTo>
                    <a:pt x="109" y="7"/>
                  </a:lnTo>
                  <a:lnTo>
                    <a:pt x="105" y="4"/>
                  </a:lnTo>
                  <a:lnTo>
                    <a:pt x="101" y="3"/>
                  </a:lnTo>
                  <a:lnTo>
                    <a:pt x="97" y="1"/>
                  </a:lnTo>
                  <a:lnTo>
                    <a:pt x="92" y="0"/>
                  </a:lnTo>
                  <a:lnTo>
                    <a:pt x="87" y="0"/>
                  </a:lnTo>
                  <a:lnTo>
                    <a:pt x="82" y="0"/>
                  </a:lnTo>
                  <a:lnTo>
                    <a:pt x="76" y="0"/>
                  </a:lnTo>
                  <a:lnTo>
                    <a:pt x="55" y="2"/>
                  </a:lnTo>
                  <a:lnTo>
                    <a:pt x="38" y="6"/>
                  </a:lnTo>
                  <a:lnTo>
                    <a:pt x="25" y="11"/>
                  </a:lnTo>
                  <a:lnTo>
                    <a:pt x="15" y="17"/>
                  </a:lnTo>
                  <a:lnTo>
                    <a:pt x="8" y="22"/>
                  </a:lnTo>
                  <a:lnTo>
                    <a:pt x="4" y="28"/>
                  </a:lnTo>
                  <a:lnTo>
                    <a:pt x="2" y="32"/>
                  </a:lnTo>
                  <a:lnTo>
                    <a:pt x="1" y="34"/>
                  </a:lnTo>
                  <a:lnTo>
                    <a:pt x="0" y="38"/>
                  </a:lnTo>
                  <a:lnTo>
                    <a:pt x="0" y="42"/>
                  </a:lnTo>
                  <a:lnTo>
                    <a:pt x="1" y="46"/>
                  </a:lnTo>
                  <a:lnTo>
                    <a:pt x="2" y="50"/>
                  </a:lnTo>
                  <a:lnTo>
                    <a:pt x="3" y="53"/>
                  </a:lnTo>
                  <a:lnTo>
                    <a:pt x="4" y="56"/>
                  </a:lnTo>
                  <a:lnTo>
                    <a:pt x="4" y="59"/>
                  </a:lnTo>
                  <a:lnTo>
                    <a:pt x="4" y="62"/>
                  </a:lnTo>
                  <a:lnTo>
                    <a:pt x="4" y="64"/>
                  </a:lnTo>
                  <a:lnTo>
                    <a:pt x="4" y="66"/>
                  </a:lnTo>
                  <a:lnTo>
                    <a:pt x="4" y="68"/>
                  </a:lnTo>
                  <a:lnTo>
                    <a:pt x="3" y="70"/>
                  </a:lnTo>
                  <a:lnTo>
                    <a:pt x="3" y="79"/>
                  </a:lnTo>
                  <a:lnTo>
                    <a:pt x="3" y="89"/>
                  </a:lnTo>
                  <a:lnTo>
                    <a:pt x="6" y="98"/>
                  </a:lnTo>
                  <a:lnTo>
                    <a:pt x="13" y="107"/>
                  </a:lnTo>
                  <a:lnTo>
                    <a:pt x="16" y="110"/>
                  </a:lnTo>
                  <a:lnTo>
                    <a:pt x="19" y="112"/>
                  </a:lnTo>
                  <a:lnTo>
                    <a:pt x="22" y="115"/>
                  </a:lnTo>
                  <a:lnTo>
                    <a:pt x="26" y="117"/>
                  </a:lnTo>
                  <a:lnTo>
                    <a:pt x="29" y="119"/>
                  </a:lnTo>
                  <a:lnTo>
                    <a:pt x="32" y="122"/>
                  </a:lnTo>
                  <a:lnTo>
                    <a:pt x="35" y="124"/>
                  </a:lnTo>
                  <a:lnTo>
                    <a:pt x="37" y="127"/>
                  </a:lnTo>
                  <a:lnTo>
                    <a:pt x="39" y="130"/>
                  </a:lnTo>
                  <a:lnTo>
                    <a:pt x="40" y="133"/>
                  </a:lnTo>
                  <a:lnTo>
                    <a:pt x="40" y="136"/>
                  </a:lnTo>
                  <a:lnTo>
                    <a:pt x="39" y="139"/>
                  </a:lnTo>
                  <a:lnTo>
                    <a:pt x="44" y="140"/>
                  </a:lnTo>
                  <a:lnTo>
                    <a:pt x="45" y="136"/>
                  </a:lnTo>
                  <a:lnTo>
                    <a:pt x="45" y="132"/>
                  </a:lnTo>
                  <a:lnTo>
                    <a:pt x="43" y="129"/>
                  </a:lnTo>
                  <a:lnTo>
                    <a:pt x="42" y="126"/>
                  </a:lnTo>
                  <a:lnTo>
                    <a:pt x="39" y="123"/>
                  </a:lnTo>
                  <a:lnTo>
                    <a:pt x="36" y="120"/>
                  </a:lnTo>
                  <a:lnTo>
                    <a:pt x="32" y="118"/>
                  </a:lnTo>
                  <a:lnTo>
                    <a:pt x="29" y="115"/>
                  </a:lnTo>
                  <a:lnTo>
                    <a:pt x="26" y="113"/>
                  </a:lnTo>
                  <a:lnTo>
                    <a:pt x="23" y="110"/>
                  </a:lnTo>
                  <a:lnTo>
                    <a:pt x="20" y="108"/>
                  </a:lnTo>
                  <a:lnTo>
                    <a:pt x="17" y="105"/>
                  </a:lnTo>
                  <a:lnTo>
                    <a:pt x="11" y="97"/>
                  </a:lnTo>
                  <a:lnTo>
                    <a:pt x="8" y="88"/>
                  </a:lnTo>
                  <a:lnTo>
                    <a:pt x="7" y="79"/>
                  </a:lnTo>
                  <a:lnTo>
                    <a:pt x="8" y="70"/>
                  </a:lnTo>
                  <a:lnTo>
                    <a:pt x="8" y="68"/>
                  </a:lnTo>
                  <a:lnTo>
                    <a:pt x="8" y="66"/>
                  </a:lnTo>
                  <a:lnTo>
                    <a:pt x="8" y="64"/>
                  </a:lnTo>
                  <a:lnTo>
                    <a:pt x="9" y="62"/>
                  </a:lnTo>
                  <a:lnTo>
                    <a:pt x="9" y="59"/>
                  </a:lnTo>
                  <a:lnTo>
                    <a:pt x="8" y="55"/>
                  </a:lnTo>
                  <a:lnTo>
                    <a:pt x="7" y="52"/>
                  </a:lnTo>
                  <a:lnTo>
                    <a:pt x="7" y="50"/>
                  </a:lnTo>
                  <a:lnTo>
                    <a:pt x="6" y="46"/>
                  </a:lnTo>
                  <a:lnTo>
                    <a:pt x="5" y="42"/>
                  </a:lnTo>
                  <a:lnTo>
                    <a:pt x="5" y="39"/>
                  </a:lnTo>
                  <a:lnTo>
                    <a:pt x="6" y="35"/>
                  </a:lnTo>
                  <a:lnTo>
                    <a:pt x="6" y="33"/>
                  </a:lnTo>
                  <a:lnTo>
                    <a:pt x="8" y="29"/>
                  </a:lnTo>
                  <a:lnTo>
                    <a:pt x="12" y="24"/>
                  </a:lnTo>
                  <a:lnTo>
                    <a:pt x="19" y="19"/>
                  </a:lnTo>
                  <a:lnTo>
                    <a:pt x="28" y="13"/>
                  </a:lnTo>
                  <a:lnTo>
                    <a:pt x="40" y="9"/>
                  </a:lnTo>
                  <a:lnTo>
                    <a:pt x="56" y="5"/>
                  </a:lnTo>
                  <a:lnTo>
                    <a:pt x="77" y="3"/>
                  </a:lnTo>
                  <a:lnTo>
                    <a:pt x="82" y="3"/>
                  </a:lnTo>
                  <a:lnTo>
                    <a:pt x="86" y="3"/>
                  </a:lnTo>
                  <a:lnTo>
                    <a:pt x="91" y="3"/>
                  </a:lnTo>
                  <a:lnTo>
                    <a:pt x="95" y="4"/>
                  </a:lnTo>
                  <a:lnTo>
                    <a:pt x="99" y="6"/>
                  </a:lnTo>
                  <a:lnTo>
                    <a:pt x="103" y="7"/>
                  </a:lnTo>
                  <a:lnTo>
                    <a:pt x="106" y="9"/>
                  </a:lnTo>
                  <a:lnTo>
                    <a:pt x="109" y="11"/>
                  </a:lnTo>
                  <a:lnTo>
                    <a:pt x="115" y="17"/>
                  </a:lnTo>
                  <a:lnTo>
                    <a:pt x="120" y="23"/>
                  </a:lnTo>
                  <a:lnTo>
                    <a:pt x="124" y="31"/>
                  </a:lnTo>
                  <a:lnTo>
                    <a:pt x="126" y="38"/>
                  </a:lnTo>
                  <a:lnTo>
                    <a:pt x="127" y="47"/>
                  </a:lnTo>
                  <a:lnTo>
                    <a:pt x="128" y="55"/>
                  </a:lnTo>
                  <a:lnTo>
                    <a:pt x="127" y="63"/>
                  </a:lnTo>
                  <a:lnTo>
                    <a:pt x="126" y="71"/>
                  </a:lnTo>
                  <a:lnTo>
                    <a:pt x="124" y="77"/>
                  </a:lnTo>
                  <a:lnTo>
                    <a:pt x="121" y="82"/>
                  </a:lnTo>
                  <a:lnTo>
                    <a:pt x="117" y="87"/>
                  </a:lnTo>
                  <a:lnTo>
                    <a:pt x="113" y="91"/>
                  </a:lnTo>
                  <a:lnTo>
                    <a:pt x="108" y="95"/>
                  </a:lnTo>
                  <a:lnTo>
                    <a:pt x="102" y="99"/>
                  </a:lnTo>
                  <a:lnTo>
                    <a:pt x="95" y="103"/>
                  </a:lnTo>
                  <a:lnTo>
                    <a:pt x="89" y="106"/>
                  </a:lnTo>
                  <a:lnTo>
                    <a:pt x="86" y="108"/>
                  </a:lnTo>
                  <a:lnTo>
                    <a:pt x="83" y="110"/>
                  </a:lnTo>
                  <a:lnTo>
                    <a:pt x="81" y="111"/>
                  </a:lnTo>
                  <a:lnTo>
                    <a:pt x="78" y="113"/>
                  </a:lnTo>
                  <a:lnTo>
                    <a:pt x="72" y="116"/>
                  </a:lnTo>
                  <a:lnTo>
                    <a:pt x="68" y="120"/>
                  </a:lnTo>
                  <a:lnTo>
                    <a:pt x="65" y="123"/>
                  </a:lnTo>
                  <a:lnTo>
                    <a:pt x="64" y="127"/>
                  </a:lnTo>
                  <a:lnTo>
                    <a:pt x="65" y="131"/>
                  </a:lnTo>
                  <a:lnTo>
                    <a:pt x="66" y="135"/>
                  </a:lnTo>
                  <a:lnTo>
                    <a:pt x="68" y="139"/>
                  </a:lnTo>
                  <a:lnTo>
                    <a:pt x="72" y="143"/>
                  </a:lnTo>
                  <a:lnTo>
                    <a:pt x="76" y="142"/>
                  </a:lnTo>
                  <a:lnTo>
                    <a:pt x="73" y="138"/>
                  </a:lnTo>
                  <a:lnTo>
                    <a:pt x="70" y="134"/>
                  </a:lnTo>
                  <a:lnTo>
                    <a:pt x="69" y="130"/>
                  </a:lnTo>
                  <a:lnTo>
                    <a:pt x="69" y="127"/>
                  </a:lnTo>
                  <a:lnTo>
                    <a:pt x="70" y="124"/>
                  </a:lnTo>
                  <a:lnTo>
                    <a:pt x="72" y="121"/>
                  </a:lnTo>
                  <a:lnTo>
                    <a:pt x="76" y="118"/>
                  </a:lnTo>
                  <a:lnTo>
                    <a:pt x="81" y="115"/>
                  </a:lnTo>
                  <a:lnTo>
                    <a:pt x="83" y="113"/>
                  </a:lnTo>
                  <a:lnTo>
                    <a:pt x="86" y="112"/>
                  </a:lnTo>
                  <a:lnTo>
                    <a:pt x="89" y="110"/>
                  </a:lnTo>
                  <a:lnTo>
                    <a:pt x="92" y="109"/>
                  </a:lnTo>
                  <a:lnTo>
                    <a:pt x="99" y="105"/>
                  </a:lnTo>
                  <a:lnTo>
                    <a:pt x="105" y="101"/>
                  </a:lnTo>
                  <a:lnTo>
                    <a:pt x="111" y="97"/>
                  </a:lnTo>
                  <a:lnTo>
                    <a:pt x="116" y="93"/>
                  </a:lnTo>
                  <a:lnTo>
                    <a:pt x="121" y="89"/>
                  </a:lnTo>
                  <a:lnTo>
                    <a:pt x="125" y="84"/>
                  </a:lnTo>
                  <a:lnTo>
                    <a:pt x="128" y="78"/>
                  </a:lnTo>
                  <a:lnTo>
                    <a:pt x="130" y="72"/>
                  </a:lnTo>
                  <a:lnTo>
                    <a:pt x="131" y="65"/>
                  </a:lnTo>
                  <a:lnTo>
                    <a:pt x="132" y="57"/>
                  </a:lnTo>
                  <a:lnTo>
                    <a:pt x="132" y="49"/>
                  </a:lnTo>
                  <a:lnTo>
                    <a:pt x="131" y="40"/>
                  </a:lnTo>
                  <a:lnTo>
                    <a:pt x="129" y="32"/>
                  </a:lnTo>
                  <a:lnTo>
                    <a:pt x="125" y="23"/>
                  </a:lnTo>
                  <a:lnTo>
                    <a:pt x="120" y="16"/>
                  </a:lnTo>
                  <a:lnTo>
                    <a:pt x="113"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84" name="Freeform 115"/>
            <p:cNvSpPr>
              <a:spLocks/>
            </p:cNvSpPr>
            <p:nvPr/>
          </p:nvSpPr>
          <p:spPr bwMode="auto">
            <a:xfrm>
              <a:off x="4642" y="3514"/>
              <a:ext cx="14" cy="39"/>
            </a:xfrm>
            <a:custGeom>
              <a:avLst/>
              <a:gdLst>
                <a:gd name="T0" fmla="*/ 9 w 14"/>
                <a:gd name="T1" fmla="*/ 0 h 39"/>
                <a:gd name="T2" fmla="*/ 7 w 14"/>
                <a:gd name="T3" fmla="*/ 5 h 39"/>
                <a:gd name="T4" fmla="*/ 4 w 14"/>
                <a:gd name="T5" fmla="*/ 10 h 39"/>
                <a:gd name="T6" fmla="*/ 2 w 14"/>
                <a:gd name="T7" fmla="*/ 15 h 39"/>
                <a:gd name="T8" fmla="*/ 0 w 14"/>
                <a:gd name="T9" fmla="*/ 20 h 39"/>
                <a:gd name="T10" fmla="*/ 0 w 14"/>
                <a:gd name="T11" fmla="*/ 25 h 39"/>
                <a:gd name="T12" fmla="*/ 0 w 14"/>
                <a:gd name="T13" fmla="*/ 29 h 39"/>
                <a:gd name="T14" fmla="*/ 2 w 14"/>
                <a:gd name="T15" fmla="*/ 33 h 39"/>
                <a:gd name="T16" fmla="*/ 6 w 14"/>
                <a:gd name="T17" fmla="*/ 36 h 39"/>
                <a:gd name="T18" fmla="*/ 12 w 14"/>
                <a:gd name="T19" fmla="*/ 39 h 39"/>
                <a:gd name="T20" fmla="*/ 14 w 14"/>
                <a:gd name="T21" fmla="*/ 36 h 39"/>
                <a:gd name="T22" fmla="*/ 9 w 14"/>
                <a:gd name="T23" fmla="*/ 34 h 39"/>
                <a:gd name="T24" fmla="*/ 6 w 14"/>
                <a:gd name="T25" fmla="*/ 31 h 39"/>
                <a:gd name="T26" fmla="*/ 4 w 14"/>
                <a:gd name="T27" fmla="*/ 28 h 39"/>
                <a:gd name="T28" fmla="*/ 4 w 14"/>
                <a:gd name="T29" fmla="*/ 24 h 39"/>
                <a:gd name="T30" fmla="*/ 5 w 14"/>
                <a:gd name="T31" fmla="*/ 20 h 39"/>
                <a:gd name="T32" fmla="*/ 7 w 14"/>
                <a:gd name="T33" fmla="*/ 15 h 39"/>
                <a:gd name="T34" fmla="*/ 9 w 14"/>
                <a:gd name="T35" fmla="*/ 11 h 39"/>
                <a:gd name="T36" fmla="*/ 11 w 14"/>
                <a:gd name="T37" fmla="*/ 6 h 39"/>
                <a:gd name="T38" fmla="*/ 14 w 14"/>
                <a:gd name="T39" fmla="*/ 1 h 39"/>
                <a:gd name="T40" fmla="*/ 9 w 14"/>
                <a:gd name="T4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 h="39">
                  <a:moveTo>
                    <a:pt x="9" y="0"/>
                  </a:moveTo>
                  <a:lnTo>
                    <a:pt x="7" y="5"/>
                  </a:lnTo>
                  <a:lnTo>
                    <a:pt x="4" y="10"/>
                  </a:lnTo>
                  <a:lnTo>
                    <a:pt x="2" y="15"/>
                  </a:lnTo>
                  <a:lnTo>
                    <a:pt x="0" y="20"/>
                  </a:lnTo>
                  <a:lnTo>
                    <a:pt x="0" y="25"/>
                  </a:lnTo>
                  <a:lnTo>
                    <a:pt x="0" y="29"/>
                  </a:lnTo>
                  <a:lnTo>
                    <a:pt x="2" y="33"/>
                  </a:lnTo>
                  <a:lnTo>
                    <a:pt x="6" y="36"/>
                  </a:lnTo>
                  <a:lnTo>
                    <a:pt x="12" y="39"/>
                  </a:lnTo>
                  <a:lnTo>
                    <a:pt x="14" y="36"/>
                  </a:lnTo>
                  <a:lnTo>
                    <a:pt x="9" y="34"/>
                  </a:lnTo>
                  <a:lnTo>
                    <a:pt x="6" y="31"/>
                  </a:lnTo>
                  <a:lnTo>
                    <a:pt x="4" y="28"/>
                  </a:lnTo>
                  <a:lnTo>
                    <a:pt x="4" y="24"/>
                  </a:lnTo>
                  <a:lnTo>
                    <a:pt x="5" y="20"/>
                  </a:lnTo>
                  <a:lnTo>
                    <a:pt x="7" y="15"/>
                  </a:lnTo>
                  <a:lnTo>
                    <a:pt x="9" y="11"/>
                  </a:lnTo>
                  <a:lnTo>
                    <a:pt x="11" y="6"/>
                  </a:lnTo>
                  <a:lnTo>
                    <a:pt x="14" y="1"/>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85" name="Freeform 116"/>
            <p:cNvSpPr>
              <a:spLocks/>
            </p:cNvSpPr>
            <p:nvPr/>
          </p:nvSpPr>
          <p:spPr bwMode="auto">
            <a:xfrm>
              <a:off x="4641" y="3560"/>
              <a:ext cx="30" cy="7"/>
            </a:xfrm>
            <a:custGeom>
              <a:avLst/>
              <a:gdLst>
                <a:gd name="T0" fmla="*/ 0 w 30"/>
                <a:gd name="T1" fmla="*/ 2 h 7"/>
                <a:gd name="T2" fmla="*/ 2 w 30"/>
                <a:gd name="T3" fmla="*/ 3 h 7"/>
                <a:gd name="T4" fmla="*/ 3 w 30"/>
                <a:gd name="T5" fmla="*/ 4 h 7"/>
                <a:gd name="T6" fmla="*/ 5 w 30"/>
                <a:gd name="T7" fmla="*/ 5 h 7"/>
                <a:gd name="T8" fmla="*/ 7 w 30"/>
                <a:gd name="T9" fmla="*/ 6 h 7"/>
                <a:gd name="T10" fmla="*/ 9 w 30"/>
                <a:gd name="T11" fmla="*/ 6 h 7"/>
                <a:gd name="T12" fmla="*/ 11 w 30"/>
                <a:gd name="T13" fmla="*/ 7 h 7"/>
                <a:gd name="T14" fmla="*/ 14 w 30"/>
                <a:gd name="T15" fmla="*/ 7 h 7"/>
                <a:gd name="T16" fmla="*/ 16 w 30"/>
                <a:gd name="T17" fmla="*/ 7 h 7"/>
                <a:gd name="T18" fmla="*/ 20 w 30"/>
                <a:gd name="T19" fmla="*/ 7 h 7"/>
                <a:gd name="T20" fmla="*/ 24 w 30"/>
                <a:gd name="T21" fmla="*/ 6 h 7"/>
                <a:gd name="T22" fmla="*/ 27 w 30"/>
                <a:gd name="T23" fmla="*/ 5 h 7"/>
                <a:gd name="T24" fmla="*/ 30 w 30"/>
                <a:gd name="T25" fmla="*/ 3 h 7"/>
                <a:gd name="T26" fmla="*/ 26 w 30"/>
                <a:gd name="T27" fmla="*/ 1 h 7"/>
                <a:gd name="T28" fmla="*/ 24 w 30"/>
                <a:gd name="T29" fmla="*/ 2 h 7"/>
                <a:gd name="T30" fmla="*/ 22 w 30"/>
                <a:gd name="T31" fmla="*/ 3 h 7"/>
                <a:gd name="T32" fmla="*/ 19 w 30"/>
                <a:gd name="T33" fmla="*/ 4 h 7"/>
                <a:gd name="T34" fmla="*/ 16 w 30"/>
                <a:gd name="T35" fmla="*/ 4 h 7"/>
                <a:gd name="T36" fmla="*/ 12 w 30"/>
                <a:gd name="T37" fmla="*/ 4 h 7"/>
                <a:gd name="T38" fmla="*/ 9 w 30"/>
                <a:gd name="T39" fmla="*/ 3 h 7"/>
                <a:gd name="T40" fmla="*/ 6 w 30"/>
                <a:gd name="T41" fmla="*/ 2 h 7"/>
                <a:gd name="T42" fmla="*/ 4 w 30"/>
                <a:gd name="T43" fmla="*/ 0 h 7"/>
                <a:gd name="T44" fmla="*/ 0 w 30"/>
                <a:gd name="T4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7">
                  <a:moveTo>
                    <a:pt x="0" y="2"/>
                  </a:moveTo>
                  <a:lnTo>
                    <a:pt x="2" y="3"/>
                  </a:lnTo>
                  <a:lnTo>
                    <a:pt x="3" y="4"/>
                  </a:lnTo>
                  <a:lnTo>
                    <a:pt x="5" y="5"/>
                  </a:lnTo>
                  <a:lnTo>
                    <a:pt x="7" y="6"/>
                  </a:lnTo>
                  <a:lnTo>
                    <a:pt x="9" y="6"/>
                  </a:lnTo>
                  <a:lnTo>
                    <a:pt x="11" y="7"/>
                  </a:lnTo>
                  <a:lnTo>
                    <a:pt x="14" y="7"/>
                  </a:lnTo>
                  <a:lnTo>
                    <a:pt x="16" y="7"/>
                  </a:lnTo>
                  <a:lnTo>
                    <a:pt x="20" y="7"/>
                  </a:lnTo>
                  <a:lnTo>
                    <a:pt x="24" y="6"/>
                  </a:lnTo>
                  <a:lnTo>
                    <a:pt x="27" y="5"/>
                  </a:lnTo>
                  <a:lnTo>
                    <a:pt x="30" y="3"/>
                  </a:lnTo>
                  <a:lnTo>
                    <a:pt x="26" y="1"/>
                  </a:lnTo>
                  <a:lnTo>
                    <a:pt x="24" y="2"/>
                  </a:lnTo>
                  <a:lnTo>
                    <a:pt x="22" y="3"/>
                  </a:lnTo>
                  <a:lnTo>
                    <a:pt x="19" y="4"/>
                  </a:lnTo>
                  <a:lnTo>
                    <a:pt x="16" y="4"/>
                  </a:lnTo>
                  <a:lnTo>
                    <a:pt x="12" y="4"/>
                  </a:lnTo>
                  <a:lnTo>
                    <a:pt x="9" y="3"/>
                  </a:lnTo>
                  <a:lnTo>
                    <a:pt x="6" y="2"/>
                  </a:lnTo>
                  <a:lnTo>
                    <a:pt x="4"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86" name="Freeform 117"/>
            <p:cNvSpPr>
              <a:spLocks/>
            </p:cNvSpPr>
            <p:nvPr/>
          </p:nvSpPr>
          <p:spPr bwMode="auto">
            <a:xfrm>
              <a:off x="4636" y="3501"/>
              <a:ext cx="23" cy="15"/>
            </a:xfrm>
            <a:custGeom>
              <a:avLst/>
              <a:gdLst>
                <a:gd name="T0" fmla="*/ 19 w 23"/>
                <a:gd name="T1" fmla="*/ 2 h 15"/>
                <a:gd name="T2" fmla="*/ 18 w 23"/>
                <a:gd name="T3" fmla="*/ 1 h 15"/>
                <a:gd name="T4" fmla="*/ 16 w 23"/>
                <a:gd name="T5" fmla="*/ 0 h 15"/>
                <a:gd name="T6" fmla="*/ 13 w 23"/>
                <a:gd name="T7" fmla="*/ 0 h 15"/>
                <a:gd name="T8" fmla="*/ 11 w 23"/>
                <a:gd name="T9" fmla="*/ 0 h 15"/>
                <a:gd name="T10" fmla="*/ 7 w 23"/>
                <a:gd name="T11" fmla="*/ 0 h 15"/>
                <a:gd name="T12" fmla="*/ 4 w 23"/>
                <a:gd name="T13" fmla="*/ 2 h 15"/>
                <a:gd name="T14" fmla="*/ 1 w 23"/>
                <a:gd name="T15" fmla="*/ 4 h 15"/>
                <a:gd name="T16" fmla="*/ 0 w 23"/>
                <a:gd name="T17" fmla="*/ 7 h 15"/>
                <a:gd name="T18" fmla="*/ 0 w 23"/>
                <a:gd name="T19" fmla="*/ 9 h 15"/>
                <a:gd name="T20" fmla="*/ 1 w 23"/>
                <a:gd name="T21" fmla="*/ 11 h 15"/>
                <a:gd name="T22" fmla="*/ 2 w 23"/>
                <a:gd name="T23" fmla="*/ 12 h 15"/>
                <a:gd name="T24" fmla="*/ 4 w 23"/>
                <a:gd name="T25" fmla="*/ 13 h 15"/>
                <a:gd name="T26" fmla="*/ 5 w 23"/>
                <a:gd name="T27" fmla="*/ 14 h 15"/>
                <a:gd name="T28" fmla="*/ 7 w 23"/>
                <a:gd name="T29" fmla="*/ 15 h 15"/>
                <a:gd name="T30" fmla="*/ 9 w 23"/>
                <a:gd name="T31" fmla="*/ 15 h 15"/>
                <a:gd name="T32" fmla="*/ 11 w 23"/>
                <a:gd name="T33" fmla="*/ 15 h 15"/>
                <a:gd name="T34" fmla="*/ 13 w 23"/>
                <a:gd name="T35" fmla="*/ 15 h 15"/>
                <a:gd name="T36" fmla="*/ 16 w 23"/>
                <a:gd name="T37" fmla="*/ 15 h 15"/>
                <a:gd name="T38" fmla="*/ 18 w 23"/>
                <a:gd name="T39" fmla="*/ 14 h 15"/>
                <a:gd name="T40" fmla="*/ 19 w 23"/>
                <a:gd name="T41" fmla="*/ 13 h 15"/>
                <a:gd name="T42" fmla="*/ 21 w 23"/>
                <a:gd name="T43" fmla="*/ 12 h 15"/>
                <a:gd name="T44" fmla="*/ 22 w 23"/>
                <a:gd name="T45" fmla="*/ 11 h 15"/>
                <a:gd name="T46" fmla="*/ 22 w 23"/>
                <a:gd name="T47" fmla="*/ 9 h 15"/>
                <a:gd name="T48" fmla="*/ 23 w 23"/>
                <a:gd name="T49" fmla="*/ 7 h 15"/>
                <a:gd name="T50" fmla="*/ 22 w 23"/>
                <a:gd name="T51" fmla="*/ 6 h 15"/>
                <a:gd name="T52" fmla="*/ 22 w 23"/>
                <a:gd name="T53" fmla="*/ 4 h 15"/>
                <a:gd name="T54" fmla="*/ 21 w 23"/>
                <a:gd name="T55" fmla="*/ 3 h 15"/>
                <a:gd name="T56" fmla="*/ 19 w 23"/>
                <a:gd name="T57"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 h="15">
                  <a:moveTo>
                    <a:pt x="19" y="2"/>
                  </a:moveTo>
                  <a:lnTo>
                    <a:pt x="18" y="1"/>
                  </a:lnTo>
                  <a:lnTo>
                    <a:pt x="16" y="0"/>
                  </a:lnTo>
                  <a:lnTo>
                    <a:pt x="13" y="0"/>
                  </a:lnTo>
                  <a:lnTo>
                    <a:pt x="11" y="0"/>
                  </a:lnTo>
                  <a:lnTo>
                    <a:pt x="7" y="0"/>
                  </a:lnTo>
                  <a:lnTo>
                    <a:pt x="4" y="2"/>
                  </a:lnTo>
                  <a:lnTo>
                    <a:pt x="1" y="4"/>
                  </a:lnTo>
                  <a:lnTo>
                    <a:pt x="0" y="7"/>
                  </a:lnTo>
                  <a:lnTo>
                    <a:pt x="0" y="9"/>
                  </a:lnTo>
                  <a:lnTo>
                    <a:pt x="1" y="11"/>
                  </a:lnTo>
                  <a:lnTo>
                    <a:pt x="2" y="12"/>
                  </a:lnTo>
                  <a:lnTo>
                    <a:pt x="4" y="13"/>
                  </a:lnTo>
                  <a:lnTo>
                    <a:pt x="5" y="14"/>
                  </a:lnTo>
                  <a:lnTo>
                    <a:pt x="7" y="15"/>
                  </a:lnTo>
                  <a:lnTo>
                    <a:pt x="9" y="15"/>
                  </a:lnTo>
                  <a:lnTo>
                    <a:pt x="11" y="15"/>
                  </a:lnTo>
                  <a:lnTo>
                    <a:pt x="13" y="15"/>
                  </a:lnTo>
                  <a:lnTo>
                    <a:pt x="16" y="15"/>
                  </a:lnTo>
                  <a:lnTo>
                    <a:pt x="18" y="14"/>
                  </a:lnTo>
                  <a:lnTo>
                    <a:pt x="19" y="13"/>
                  </a:lnTo>
                  <a:lnTo>
                    <a:pt x="21" y="12"/>
                  </a:lnTo>
                  <a:lnTo>
                    <a:pt x="22" y="11"/>
                  </a:lnTo>
                  <a:lnTo>
                    <a:pt x="22" y="9"/>
                  </a:lnTo>
                  <a:lnTo>
                    <a:pt x="23" y="7"/>
                  </a:lnTo>
                  <a:lnTo>
                    <a:pt x="22" y="6"/>
                  </a:lnTo>
                  <a:lnTo>
                    <a:pt x="22" y="4"/>
                  </a:lnTo>
                  <a:lnTo>
                    <a:pt x="21" y="3"/>
                  </a:lnTo>
                  <a:lnTo>
                    <a:pt x="19"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87" name="Freeform 118"/>
            <p:cNvSpPr>
              <a:spLocks/>
            </p:cNvSpPr>
            <p:nvPr/>
          </p:nvSpPr>
          <p:spPr bwMode="auto">
            <a:xfrm>
              <a:off x="4641" y="3504"/>
              <a:ext cx="13" cy="9"/>
            </a:xfrm>
            <a:custGeom>
              <a:avLst/>
              <a:gdLst>
                <a:gd name="T0" fmla="*/ 6 w 13"/>
                <a:gd name="T1" fmla="*/ 9 h 9"/>
                <a:gd name="T2" fmla="*/ 5 w 13"/>
                <a:gd name="T3" fmla="*/ 9 h 9"/>
                <a:gd name="T4" fmla="*/ 4 w 13"/>
                <a:gd name="T5" fmla="*/ 9 h 9"/>
                <a:gd name="T6" fmla="*/ 3 w 13"/>
                <a:gd name="T7" fmla="*/ 8 h 9"/>
                <a:gd name="T8" fmla="*/ 2 w 13"/>
                <a:gd name="T9" fmla="*/ 8 h 9"/>
                <a:gd name="T10" fmla="*/ 1 w 13"/>
                <a:gd name="T11" fmla="*/ 7 h 9"/>
                <a:gd name="T12" fmla="*/ 0 w 13"/>
                <a:gd name="T13" fmla="*/ 6 h 9"/>
                <a:gd name="T14" fmla="*/ 0 w 13"/>
                <a:gd name="T15" fmla="*/ 5 h 9"/>
                <a:gd name="T16" fmla="*/ 0 w 13"/>
                <a:gd name="T17" fmla="*/ 4 h 9"/>
                <a:gd name="T18" fmla="*/ 0 w 13"/>
                <a:gd name="T19" fmla="*/ 3 h 9"/>
                <a:gd name="T20" fmla="*/ 0 w 13"/>
                <a:gd name="T21" fmla="*/ 2 h 9"/>
                <a:gd name="T22" fmla="*/ 1 w 13"/>
                <a:gd name="T23" fmla="*/ 2 h 9"/>
                <a:gd name="T24" fmla="*/ 2 w 13"/>
                <a:gd name="T25" fmla="*/ 1 h 9"/>
                <a:gd name="T26" fmla="*/ 3 w 13"/>
                <a:gd name="T27" fmla="*/ 0 h 9"/>
                <a:gd name="T28" fmla="*/ 4 w 13"/>
                <a:gd name="T29" fmla="*/ 0 h 9"/>
                <a:gd name="T30" fmla="*/ 5 w 13"/>
                <a:gd name="T31" fmla="*/ 0 h 9"/>
                <a:gd name="T32" fmla="*/ 6 w 13"/>
                <a:gd name="T33" fmla="*/ 0 h 9"/>
                <a:gd name="T34" fmla="*/ 8 w 13"/>
                <a:gd name="T35" fmla="*/ 0 h 9"/>
                <a:gd name="T36" fmla="*/ 9 w 13"/>
                <a:gd name="T37" fmla="*/ 0 h 9"/>
                <a:gd name="T38" fmla="*/ 10 w 13"/>
                <a:gd name="T39" fmla="*/ 0 h 9"/>
                <a:gd name="T40" fmla="*/ 11 w 13"/>
                <a:gd name="T41" fmla="*/ 1 h 9"/>
                <a:gd name="T42" fmla="*/ 12 w 13"/>
                <a:gd name="T43" fmla="*/ 2 h 9"/>
                <a:gd name="T44" fmla="*/ 12 w 13"/>
                <a:gd name="T45" fmla="*/ 2 h 9"/>
                <a:gd name="T46" fmla="*/ 13 w 13"/>
                <a:gd name="T47" fmla="*/ 3 h 9"/>
                <a:gd name="T48" fmla="*/ 13 w 13"/>
                <a:gd name="T49" fmla="*/ 4 h 9"/>
                <a:gd name="T50" fmla="*/ 12 w 13"/>
                <a:gd name="T51" fmla="*/ 6 h 9"/>
                <a:gd name="T52" fmla="*/ 11 w 13"/>
                <a:gd name="T53" fmla="*/ 8 h 9"/>
                <a:gd name="T54" fmla="*/ 9 w 13"/>
                <a:gd name="T55" fmla="*/ 9 h 9"/>
                <a:gd name="T56" fmla="*/ 6 w 13"/>
                <a:gd name="T5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9">
                  <a:moveTo>
                    <a:pt x="6" y="9"/>
                  </a:moveTo>
                  <a:lnTo>
                    <a:pt x="5" y="9"/>
                  </a:lnTo>
                  <a:lnTo>
                    <a:pt x="4" y="9"/>
                  </a:lnTo>
                  <a:lnTo>
                    <a:pt x="3" y="8"/>
                  </a:lnTo>
                  <a:lnTo>
                    <a:pt x="2" y="8"/>
                  </a:lnTo>
                  <a:lnTo>
                    <a:pt x="1" y="7"/>
                  </a:lnTo>
                  <a:lnTo>
                    <a:pt x="0" y="6"/>
                  </a:lnTo>
                  <a:lnTo>
                    <a:pt x="0" y="5"/>
                  </a:lnTo>
                  <a:lnTo>
                    <a:pt x="0" y="4"/>
                  </a:lnTo>
                  <a:lnTo>
                    <a:pt x="0" y="3"/>
                  </a:lnTo>
                  <a:lnTo>
                    <a:pt x="0" y="2"/>
                  </a:lnTo>
                  <a:lnTo>
                    <a:pt x="1" y="2"/>
                  </a:lnTo>
                  <a:lnTo>
                    <a:pt x="2" y="1"/>
                  </a:lnTo>
                  <a:lnTo>
                    <a:pt x="3" y="0"/>
                  </a:lnTo>
                  <a:lnTo>
                    <a:pt x="4" y="0"/>
                  </a:lnTo>
                  <a:lnTo>
                    <a:pt x="5" y="0"/>
                  </a:lnTo>
                  <a:lnTo>
                    <a:pt x="6" y="0"/>
                  </a:lnTo>
                  <a:lnTo>
                    <a:pt x="8" y="0"/>
                  </a:lnTo>
                  <a:lnTo>
                    <a:pt x="9" y="0"/>
                  </a:lnTo>
                  <a:lnTo>
                    <a:pt x="10" y="0"/>
                  </a:lnTo>
                  <a:lnTo>
                    <a:pt x="11" y="1"/>
                  </a:lnTo>
                  <a:lnTo>
                    <a:pt x="12" y="2"/>
                  </a:lnTo>
                  <a:lnTo>
                    <a:pt x="12" y="2"/>
                  </a:lnTo>
                  <a:lnTo>
                    <a:pt x="13" y="3"/>
                  </a:lnTo>
                  <a:lnTo>
                    <a:pt x="13" y="4"/>
                  </a:lnTo>
                  <a:lnTo>
                    <a:pt x="12" y="6"/>
                  </a:lnTo>
                  <a:lnTo>
                    <a:pt x="11" y="8"/>
                  </a:lnTo>
                  <a:lnTo>
                    <a:pt x="9" y="9"/>
                  </a:lnTo>
                  <a:lnTo>
                    <a:pt x="6"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88" name="Freeform 119"/>
            <p:cNvSpPr>
              <a:spLocks/>
            </p:cNvSpPr>
            <p:nvPr/>
          </p:nvSpPr>
          <p:spPr bwMode="auto">
            <a:xfrm>
              <a:off x="4656" y="3501"/>
              <a:ext cx="22" cy="15"/>
            </a:xfrm>
            <a:custGeom>
              <a:avLst/>
              <a:gdLst>
                <a:gd name="T0" fmla="*/ 19 w 22"/>
                <a:gd name="T1" fmla="*/ 2 h 15"/>
                <a:gd name="T2" fmla="*/ 17 w 22"/>
                <a:gd name="T3" fmla="*/ 1 h 15"/>
                <a:gd name="T4" fmla="*/ 15 w 22"/>
                <a:gd name="T5" fmla="*/ 0 h 15"/>
                <a:gd name="T6" fmla="*/ 13 w 22"/>
                <a:gd name="T7" fmla="*/ 0 h 15"/>
                <a:gd name="T8" fmla="*/ 11 w 22"/>
                <a:gd name="T9" fmla="*/ 0 h 15"/>
                <a:gd name="T10" fmla="*/ 7 w 22"/>
                <a:gd name="T11" fmla="*/ 0 h 15"/>
                <a:gd name="T12" fmla="*/ 4 w 22"/>
                <a:gd name="T13" fmla="*/ 2 h 15"/>
                <a:gd name="T14" fmla="*/ 1 w 22"/>
                <a:gd name="T15" fmla="*/ 4 h 15"/>
                <a:gd name="T16" fmla="*/ 0 w 22"/>
                <a:gd name="T17" fmla="*/ 7 h 15"/>
                <a:gd name="T18" fmla="*/ 0 w 22"/>
                <a:gd name="T19" fmla="*/ 9 h 15"/>
                <a:gd name="T20" fmla="*/ 1 w 22"/>
                <a:gd name="T21" fmla="*/ 11 h 15"/>
                <a:gd name="T22" fmla="*/ 2 w 22"/>
                <a:gd name="T23" fmla="*/ 12 h 15"/>
                <a:gd name="T24" fmla="*/ 4 w 22"/>
                <a:gd name="T25" fmla="*/ 13 h 15"/>
                <a:gd name="T26" fmla="*/ 5 w 22"/>
                <a:gd name="T27" fmla="*/ 14 h 15"/>
                <a:gd name="T28" fmla="*/ 7 w 22"/>
                <a:gd name="T29" fmla="*/ 15 h 15"/>
                <a:gd name="T30" fmla="*/ 9 w 22"/>
                <a:gd name="T31" fmla="*/ 15 h 15"/>
                <a:gd name="T32" fmla="*/ 11 w 22"/>
                <a:gd name="T33" fmla="*/ 15 h 15"/>
                <a:gd name="T34" fmla="*/ 13 w 22"/>
                <a:gd name="T35" fmla="*/ 15 h 15"/>
                <a:gd name="T36" fmla="*/ 15 w 22"/>
                <a:gd name="T37" fmla="*/ 15 h 15"/>
                <a:gd name="T38" fmla="*/ 17 w 22"/>
                <a:gd name="T39" fmla="*/ 14 h 15"/>
                <a:gd name="T40" fmla="*/ 19 w 22"/>
                <a:gd name="T41" fmla="*/ 13 h 15"/>
                <a:gd name="T42" fmla="*/ 20 w 22"/>
                <a:gd name="T43" fmla="*/ 12 h 15"/>
                <a:gd name="T44" fmla="*/ 21 w 22"/>
                <a:gd name="T45" fmla="*/ 11 h 15"/>
                <a:gd name="T46" fmla="*/ 22 w 22"/>
                <a:gd name="T47" fmla="*/ 9 h 15"/>
                <a:gd name="T48" fmla="*/ 22 w 22"/>
                <a:gd name="T49" fmla="*/ 7 h 15"/>
                <a:gd name="T50" fmla="*/ 22 w 22"/>
                <a:gd name="T51" fmla="*/ 6 h 15"/>
                <a:gd name="T52" fmla="*/ 21 w 22"/>
                <a:gd name="T53" fmla="*/ 4 h 15"/>
                <a:gd name="T54" fmla="*/ 20 w 22"/>
                <a:gd name="T55" fmla="*/ 3 h 15"/>
                <a:gd name="T56" fmla="*/ 19 w 22"/>
                <a:gd name="T57"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15">
                  <a:moveTo>
                    <a:pt x="19" y="2"/>
                  </a:moveTo>
                  <a:lnTo>
                    <a:pt x="17" y="1"/>
                  </a:lnTo>
                  <a:lnTo>
                    <a:pt x="15" y="0"/>
                  </a:lnTo>
                  <a:lnTo>
                    <a:pt x="13" y="0"/>
                  </a:lnTo>
                  <a:lnTo>
                    <a:pt x="11" y="0"/>
                  </a:lnTo>
                  <a:lnTo>
                    <a:pt x="7" y="0"/>
                  </a:lnTo>
                  <a:lnTo>
                    <a:pt x="4" y="2"/>
                  </a:lnTo>
                  <a:lnTo>
                    <a:pt x="1" y="4"/>
                  </a:lnTo>
                  <a:lnTo>
                    <a:pt x="0" y="7"/>
                  </a:lnTo>
                  <a:lnTo>
                    <a:pt x="0" y="9"/>
                  </a:lnTo>
                  <a:lnTo>
                    <a:pt x="1" y="11"/>
                  </a:lnTo>
                  <a:lnTo>
                    <a:pt x="2" y="12"/>
                  </a:lnTo>
                  <a:lnTo>
                    <a:pt x="4" y="13"/>
                  </a:lnTo>
                  <a:lnTo>
                    <a:pt x="5" y="14"/>
                  </a:lnTo>
                  <a:lnTo>
                    <a:pt x="7" y="15"/>
                  </a:lnTo>
                  <a:lnTo>
                    <a:pt x="9" y="15"/>
                  </a:lnTo>
                  <a:lnTo>
                    <a:pt x="11" y="15"/>
                  </a:lnTo>
                  <a:lnTo>
                    <a:pt x="13" y="15"/>
                  </a:lnTo>
                  <a:lnTo>
                    <a:pt x="15" y="15"/>
                  </a:lnTo>
                  <a:lnTo>
                    <a:pt x="17" y="14"/>
                  </a:lnTo>
                  <a:lnTo>
                    <a:pt x="19" y="13"/>
                  </a:lnTo>
                  <a:lnTo>
                    <a:pt x="20" y="12"/>
                  </a:lnTo>
                  <a:lnTo>
                    <a:pt x="21" y="11"/>
                  </a:lnTo>
                  <a:lnTo>
                    <a:pt x="22" y="9"/>
                  </a:lnTo>
                  <a:lnTo>
                    <a:pt x="22" y="7"/>
                  </a:lnTo>
                  <a:lnTo>
                    <a:pt x="22" y="6"/>
                  </a:lnTo>
                  <a:lnTo>
                    <a:pt x="21" y="4"/>
                  </a:lnTo>
                  <a:lnTo>
                    <a:pt x="20" y="3"/>
                  </a:lnTo>
                  <a:lnTo>
                    <a:pt x="19"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89" name="Freeform 120"/>
            <p:cNvSpPr>
              <a:spLocks/>
            </p:cNvSpPr>
            <p:nvPr/>
          </p:nvSpPr>
          <p:spPr bwMode="auto">
            <a:xfrm>
              <a:off x="4661" y="3504"/>
              <a:ext cx="13" cy="9"/>
            </a:xfrm>
            <a:custGeom>
              <a:avLst/>
              <a:gdLst>
                <a:gd name="T0" fmla="*/ 6 w 13"/>
                <a:gd name="T1" fmla="*/ 9 h 9"/>
                <a:gd name="T2" fmla="*/ 5 w 13"/>
                <a:gd name="T3" fmla="*/ 9 h 9"/>
                <a:gd name="T4" fmla="*/ 4 w 13"/>
                <a:gd name="T5" fmla="*/ 9 h 9"/>
                <a:gd name="T6" fmla="*/ 3 w 13"/>
                <a:gd name="T7" fmla="*/ 8 h 9"/>
                <a:gd name="T8" fmla="*/ 2 w 13"/>
                <a:gd name="T9" fmla="*/ 8 h 9"/>
                <a:gd name="T10" fmla="*/ 1 w 13"/>
                <a:gd name="T11" fmla="*/ 7 h 9"/>
                <a:gd name="T12" fmla="*/ 0 w 13"/>
                <a:gd name="T13" fmla="*/ 6 h 9"/>
                <a:gd name="T14" fmla="*/ 0 w 13"/>
                <a:gd name="T15" fmla="*/ 5 h 9"/>
                <a:gd name="T16" fmla="*/ 0 w 13"/>
                <a:gd name="T17" fmla="*/ 4 h 9"/>
                <a:gd name="T18" fmla="*/ 0 w 13"/>
                <a:gd name="T19" fmla="*/ 3 h 9"/>
                <a:gd name="T20" fmla="*/ 0 w 13"/>
                <a:gd name="T21" fmla="*/ 3 h 9"/>
                <a:gd name="T22" fmla="*/ 1 w 13"/>
                <a:gd name="T23" fmla="*/ 2 h 9"/>
                <a:gd name="T24" fmla="*/ 2 w 13"/>
                <a:gd name="T25" fmla="*/ 1 h 9"/>
                <a:gd name="T26" fmla="*/ 3 w 13"/>
                <a:gd name="T27" fmla="*/ 1 h 9"/>
                <a:gd name="T28" fmla="*/ 4 w 13"/>
                <a:gd name="T29" fmla="*/ 0 h 9"/>
                <a:gd name="T30" fmla="*/ 5 w 13"/>
                <a:gd name="T31" fmla="*/ 0 h 9"/>
                <a:gd name="T32" fmla="*/ 6 w 13"/>
                <a:gd name="T33" fmla="*/ 0 h 9"/>
                <a:gd name="T34" fmla="*/ 7 w 13"/>
                <a:gd name="T35" fmla="*/ 0 h 9"/>
                <a:gd name="T36" fmla="*/ 9 w 13"/>
                <a:gd name="T37" fmla="*/ 0 h 9"/>
                <a:gd name="T38" fmla="*/ 10 w 13"/>
                <a:gd name="T39" fmla="*/ 1 h 9"/>
                <a:gd name="T40" fmla="*/ 11 w 13"/>
                <a:gd name="T41" fmla="*/ 1 h 9"/>
                <a:gd name="T42" fmla="*/ 11 w 13"/>
                <a:gd name="T43" fmla="*/ 2 h 9"/>
                <a:gd name="T44" fmla="*/ 12 w 13"/>
                <a:gd name="T45" fmla="*/ 3 h 9"/>
                <a:gd name="T46" fmla="*/ 13 w 13"/>
                <a:gd name="T47" fmla="*/ 3 h 9"/>
                <a:gd name="T48" fmla="*/ 13 w 13"/>
                <a:gd name="T49" fmla="*/ 4 h 9"/>
                <a:gd name="T50" fmla="*/ 12 w 13"/>
                <a:gd name="T51" fmla="*/ 7 h 9"/>
                <a:gd name="T52" fmla="*/ 11 w 13"/>
                <a:gd name="T53" fmla="*/ 8 h 9"/>
                <a:gd name="T54" fmla="*/ 9 w 13"/>
                <a:gd name="T55" fmla="*/ 9 h 9"/>
                <a:gd name="T56" fmla="*/ 6 w 13"/>
                <a:gd name="T5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9">
                  <a:moveTo>
                    <a:pt x="6" y="9"/>
                  </a:moveTo>
                  <a:lnTo>
                    <a:pt x="5" y="9"/>
                  </a:lnTo>
                  <a:lnTo>
                    <a:pt x="4" y="9"/>
                  </a:lnTo>
                  <a:lnTo>
                    <a:pt x="3" y="8"/>
                  </a:lnTo>
                  <a:lnTo>
                    <a:pt x="2" y="8"/>
                  </a:lnTo>
                  <a:lnTo>
                    <a:pt x="1" y="7"/>
                  </a:lnTo>
                  <a:lnTo>
                    <a:pt x="0" y="6"/>
                  </a:lnTo>
                  <a:lnTo>
                    <a:pt x="0" y="5"/>
                  </a:lnTo>
                  <a:lnTo>
                    <a:pt x="0" y="4"/>
                  </a:lnTo>
                  <a:lnTo>
                    <a:pt x="0" y="3"/>
                  </a:lnTo>
                  <a:lnTo>
                    <a:pt x="0" y="3"/>
                  </a:lnTo>
                  <a:lnTo>
                    <a:pt x="1" y="2"/>
                  </a:lnTo>
                  <a:lnTo>
                    <a:pt x="2" y="1"/>
                  </a:lnTo>
                  <a:lnTo>
                    <a:pt x="3" y="1"/>
                  </a:lnTo>
                  <a:lnTo>
                    <a:pt x="4" y="0"/>
                  </a:lnTo>
                  <a:lnTo>
                    <a:pt x="5" y="0"/>
                  </a:lnTo>
                  <a:lnTo>
                    <a:pt x="6" y="0"/>
                  </a:lnTo>
                  <a:lnTo>
                    <a:pt x="7" y="0"/>
                  </a:lnTo>
                  <a:lnTo>
                    <a:pt x="9" y="0"/>
                  </a:lnTo>
                  <a:lnTo>
                    <a:pt x="10" y="1"/>
                  </a:lnTo>
                  <a:lnTo>
                    <a:pt x="11" y="1"/>
                  </a:lnTo>
                  <a:lnTo>
                    <a:pt x="11" y="2"/>
                  </a:lnTo>
                  <a:lnTo>
                    <a:pt x="12" y="3"/>
                  </a:lnTo>
                  <a:lnTo>
                    <a:pt x="13" y="3"/>
                  </a:lnTo>
                  <a:lnTo>
                    <a:pt x="13" y="4"/>
                  </a:lnTo>
                  <a:lnTo>
                    <a:pt x="12" y="7"/>
                  </a:lnTo>
                  <a:lnTo>
                    <a:pt x="11" y="8"/>
                  </a:lnTo>
                  <a:lnTo>
                    <a:pt x="9" y="9"/>
                  </a:lnTo>
                  <a:lnTo>
                    <a:pt x="6"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90" name="Freeform 121"/>
            <p:cNvSpPr>
              <a:spLocks/>
            </p:cNvSpPr>
            <p:nvPr/>
          </p:nvSpPr>
          <p:spPr bwMode="auto">
            <a:xfrm>
              <a:off x="4564" y="3807"/>
              <a:ext cx="159" cy="208"/>
            </a:xfrm>
            <a:custGeom>
              <a:avLst/>
              <a:gdLst>
                <a:gd name="T0" fmla="*/ 157 w 159"/>
                <a:gd name="T1" fmla="*/ 73 h 208"/>
                <a:gd name="T2" fmla="*/ 157 w 159"/>
                <a:gd name="T3" fmla="*/ 27 h 208"/>
                <a:gd name="T4" fmla="*/ 150 w 159"/>
                <a:gd name="T5" fmla="*/ 0 h 208"/>
                <a:gd name="T6" fmla="*/ 151 w 159"/>
                <a:gd name="T7" fmla="*/ 18 h 208"/>
                <a:gd name="T8" fmla="*/ 152 w 159"/>
                <a:gd name="T9" fmla="*/ 60 h 208"/>
                <a:gd name="T10" fmla="*/ 154 w 159"/>
                <a:gd name="T11" fmla="*/ 101 h 208"/>
                <a:gd name="T12" fmla="*/ 153 w 159"/>
                <a:gd name="T13" fmla="*/ 184 h 208"/>
                <a:gd name="T14" fmla="*/ 149 w 159"/>
                <a:gd name="T15" fmla="*/ 205 h 208"/>
                <a:gd name="T16" fmla="*/ 146 w 159"/>
                <a:gd name="T17" fmla="*/ 205 h 208"/>
                <a:gd name="T18" fmla="*/ 141 w 159"/>
                <a:gd name="T19" fmla="*/ 204 h 208"/>
                <a:gd name="T20" fmla="*/ 141 w 159"/>
                <a:gd name="T21" fmla="*/ 193 h 208"/>
                <a:gd name="T22" fmla="*/ 139 w 159"/>
                <a:gd name="T23" fmla="*/ 82 h 208"/>
                <a:gd name="T24" fmla="*/ 130 w 159"/>
                <a:gd name="T25" fmla="*/ 45 h 208"/>
                <a:gd name="T26" fmla="*/ 116 w 159"/>
                <a:gd name="T27" fmla="*/ 42 h 208"/>
                <a:gd name="T28" fmla="*/ 96 w 159"/>
                <a:gd name="T29" fmla="*/ 41 h 208"/>
                <a:gd name="T30" fmla="*/ 75 w 159"/>
                <a:gd name="T31" fmla="*/ 41 h 208"/>
                <a:gd name="T32" fmla="*/ 55 w 159"/>
                <a:gd name="T33" fmla="*/ 43 h 208"/>
                <a:gd name="T34" fmla="*/ 43 w 159"/>
                <a:gd name="T35" fmla="*/ 47 h 208"/>
                <a:gd name="T36" fmla="*/ 37 w 159"/>
                <a:gd name="T37" fmla="*/ 55 h 208"/>
                <a:gd name="T38" fmla="*/ 37 w 159"/>
                <a:gd name="T39" fmla="*/ 60 h 208"/>
                <a:gd name="T40" fmla="*/ 34 w 159"/>
                <a:gd name="T41" fmla="*/ 86 h 208"/>
                <a:gd name="T42" fmla="*/ 35 w 159"/>
                <a:gd name="T43" fmla="*/ 200 h 208"/>
                <a:gd name="T44" fmla="*/ 29 w 159"/>
                <a:gd name="T45" fmla="*/ 201 h 208"/>
                <a:gd name="T46" fmla="*/ 27 w 159"/>
                <a:gd name="T47" fmla="*/ 201 h 208"/>
                <a:gd name="T48" fmla="*/ 23 w 159"/>
                <a:gd name="T49" fmla="*/ 187 h 208"/>
                <a:gd name="T50" fmla="*/ 16 w 159"/>
                <a:gd name="T51" fmla="*/ 100 h 208"/>
                <a:gd name="T52" fmla="*/ 14 w 159"/>
                <a:gd name="T53" fmla="*/ 56 h 208"/>
                <a:gd name="T54" fmla="*/ 11 w 159"/>
                <a:gd name="T55" fmla="*/ 38 h 208"/>
                <a:gd name="T56" fmla="*/ 7 w 159"/>
                <a:gd name="T57" fmla="*/ 24 h 208"/>
                <a:gd name="T58" fmla="*/ 4 w 159"/>
                <a:gd name="T59" fmla="*/ 6 h 208"/>
                <a:gd name="T60" fmla="*/ 1 w 159"/>
                <a:gd name="T61" fmla="*/ 18 h 208"/>
                <a:gd name="T62" fmla="*/ 5 w 159"/>
                <a:gd name="T63" fmla="*/ 34 h 208"/>
                <a:gd name="T64" fmla="*/ 8 w 159"/>
                <a:gd name="T65" fmla="*/ 47 h 208"/>
                <a:gd name="T66" fmla="*/ 11 w 159"/>
                <a:gd name="T67" fmla="*/ 83 h 208"/>
                <a:gd name="T68" fmla="*/ 16 w 159"/>
                <a:gd name="T69" fmla="*/ 166 h 208"/>
                <a:gd name="T70" fmla="*/ 24 w 159"/>
                <a:gd name="T71" fmla="*/ 204 h 208"/>
                <a:gd name="T72" fmla="*/ 28 w 159"/>
                <a:gd name="T73" fmla="*/ 204 h 208"/>
                <a:gd name="T74" fmla="*/ 35 w 159"/>
                <a:gd name="T75" fmla="*/ 204 h 208"/>
                <a:gd name="T76" fmla="*/ 40 w 159"/>
                <a:gd name="T77" fmla="*/ 202 h 208"/>
                <a:gd name="T78" fmla="*/ 39 w 159"/>
                <a:gd name="T79" fmla="*/ 87 h 208"/>
                <a:gd name="T80" fmla="*/ 42 w 159"/>
                <a:gd name="T81" fmla="*/ 60 h 208"/>
                <a:gd name="T82" fmla="*/ 42 w 159"/>
                <a:gd name="T83" fmla="*/ 55 h 208"/>
                <a:gd name="T84" fmla="*/ 46 w 159"/>
                <a:gd name="T85" fmla="*/ 49 h 208"/>
                <a:gd name="T86" fmla="*/ 57 w 159"/>
                <a:gd name="T87" fmla="*/ 46 h 208"/>
                <a:gd name="T88" fmla="*/ 75 w 159"/>
                <a:gd name="T89" fmla="*/ 44 h 208"/>
                <a:gd name="T90" fmla="*/ 95 w 159"/>
                <a:gd name="T91" fmla="*/ 44 h 208"/>
                <a:gd name="T92" fmla="*/ 114 w 159"/>
                <a:gd name="T93" fmla="*/ 45 h 208"/>
                <a:gd name="T94" fmla="*/ 127 w 159"/>
                <a:gd name="T95" fmla="*/ 48 h 208"/>
                <a:gd name="T96" fmla="*/ 135 w 159"/>
                <a:gd name="T97" fmla="*/ 108 h 208"/>
                <a:gd name="T98" fmla="*/ 136 w 159"/>
                <a:gd name="T99" fmla="*/ 201 h 208"/>
                <a:gd name="T100" fmla="*/ 137 w 159"/>
                <a:gd name="T101" fmla="*/ 206 h 208"/>
                <a:gd name="T102" fmla="*/ 141 w 159"/>
                <a:gd name="T103" fmla="*/ 207 h 208"/>
                <a:gd name="T104" fmla="*/ 146 w 159"/>
                <a:gd name="T105" fmla="*/ 208 h 208"/>
                <a:gd name="T106" fmla="*/ 152 w 159"/>
                <a:gd name="T107" fmla="*/ 208 h 208"/>
                <a:gd name="T108" fmla="*/ 157 w 159"/>
                <a:gd name="T109" fmla="*/ 207 h 208"/>
                <a:gd name="T110" fmla="*/ 159 w 159"/>
                <a:gd name="T111" fmla="*/ 117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9" h="208">
                  <a:moveTo>
                    <a:pt x="159" y="101"/>
                  </a:moveTo>
                  <a:lnTo>
                    <a:pt x="158" y="87"/>
                  </a:lnTo>
                  <a:lnTo>
                    <a:pt x="157" y="73"/>
                  </a:lnTo>
                  <a:lnTo>
                    <a:pt x="157" y="60"/>
                  </a:lnTo>
                  <a:lnTo>
                    <a:pt x="157" y="46"/>
                  </a:lnTo>
                  <a:lnTo>
                    <a:pt x="157" y="27"/>
                  </a:lnTo>
                  <a:lnTo>
                    <a:pt x="156" y="13"/>
                  </a:lnTo>
                  <a:lnTo>
                    <a:pt x="154" y="4"/>
                  </a:lnTo>
                  <a:lnTo>
                    <a:pt x="150" y="0"/>
                  </a:lnTo>
                  <a:lnTo>
                    <a:pt x="148" y="3"/>
                  </a:lnTo>
                  <a:lnTo>
                    <a:pt x="150" y="7"/>
                  </a:lnTo>
                  <a:lnTo>
                    <a:pt x="151" y="18"/>
                  </a:lnTo>
                  <a:lnTo>
                    <a:pt x="152" y="31"/>
                  </a:lnTo>
                  <a:lnTo>
                    <a:pt x="152" y="46"/>
                  </a:lnTo>
                  <a:lnTo>
                    <a:pt x="152" y="60"/>
                  </a:lnTo>
                  <a:lnTo>
                    <a:pt x="153" y="73"/>
                  </a:lnTo>
                  <a:lnTo>
                    <a:pt x="153" y="87"/>
                  </a:lnTo>
                  <a:lnTo>
                    <a:pt x="154" y="101"/>
                  </a:lnTo>
                  <a:lnTo>
                    <a:pt x="154" y="116"/>
                  </a:lnTo>
                  <a:lnTo>
                    <a:pt x="154" y="148"/>
                  </a:lnTo>
                  <a:lnTo>
                    <a:pt x="153" y="184"/>
                  </a:lnTo>
                  <a:lnTo>
                    <a:pt x="153" y="205"/>
                  </a:lnTo>
                  <a:lnTo>
                    <a:pt x="151" y="205"/>
                  </a:lnTo>
                  <a:lnTo>
                    <a:pt x="149" y="205"/>
                  </a:lnTo>
                  <a:lnTo>
                    <a:pt x="148" y="205"/>
                  </a:lnTo>
                  <a:lnTo>
                    <a:pt x="147" y="205"/>
                  </a:lnTo>
                  <a:lnTo>
                    <a:pt x="146" y="205"/>
                  </a:lnTo>
                  <a:lnTo>
                    <a:pt x="144" y="204"/>
                  </a:lnTo>
                  <a:lnTo>
                    <a:pt x="143" y="204"/>
                  </a:lnTo>
                  <a:lnTo>
                    <a:pt x="141" y="204"/>
                  </a:lnTo>
                  <a:lnTo>
                    <a:pt x="141" y="202"/>
                  </a:lnTo>
                  <a:lnTo>
                    <a:pt x="141" y="198"/>
                  </a:lnTo>
                  <a:lnTo>
                    <a:pt x="141" y="193"/>
                  </a:lnTo>
                  <a:lnTo>
                    <a:pt x="141" y="188"/>
                  </a:lnTo>
                  <a:lnTo>
                    <a:pt x="140" y="125"/>
                  </a:lnTo>
                  <a:lnTo>
                    <a:pt x="139" y="82"/>
                  </a:lnTo>
                  <a:lnTo>
                    <a:pt x="137" y="57"/>
                  </a:lnTo>
                  <a:lnTo>
                    <a:pt x="133" y="47"/>
                  </a:lnTo>
                  <a:lnTo>
                    <a:pt x="130" y="45"/>
                  </a:lnTo>
                  <a:lnTo>
                    <a:pt x="127" y="44"/>
                  </a:lnTo>
                  <a:lnTo>
                    <a:pt x="122" y="43"/>
                  </a:lnTo>
                  <a:lnTo>
                    <a:pt x="116" y="42"/>
                  </a:lnTo>
                  <a:lnTo>
                    <a:pt x="110" y="42"/>
                  </a:lnTo>
                  <a:lnTo>
                    <a:pt x="103" y="41"/>
                  </a:lnTo>
                  <a:lnTo>
                    <a:pt x="96" y="41"/>
                  </a:lnTo>
                  <a:lnTo>
                    <a:pt x="89" y="41"/>
                  </a:lnTo>
                  <a:lnTo>
                    <a:pt x="82" y="41"/>
                  </a:lnTo>
                  <a:lnTo>
                    <a:pt x="75" y="41"/>
                  </a:lnTo>
                  <a:lnTo>
                    <a:pt x="68" y="41"/>
                  </a:lnTo>
                  <a:lnTo>
                    <a:pt x="61" y="42"/>
                  </a:lnTo>
                  <a:lnTo>
                    <a:pt x="55" y="43"/>
                  </a:lnTo>
                  <a:lnTo>
                    <a:pt x="50" y="44"/>
                  </a:lnTo>
                  <a:lnTo>
                    <a:pt x="46" y="45"/>
                  </a:lnTo>
                  <a:lnTo>
                    <a:pt x="43" y="47"/>
                  </a:lnTo>
                  <a:lnTo>
                    <a:pt x="40" y="49"/>
                  </a:lnTo>
                  <a:lnTo>
                    <a:pt x="38" y="52"/>
                  </a:lnTo>
                  <a:lnTo>
                    <a:pt x="37" y="55"/>
                  </a:lnTo>
                  <a:lnTo>
                    <a:pt x="37" y="58"/>
                  </a:lnTo>
                  <a:lnTo>
                    <a:pt x="37" y="59"/>
                  </a:lnTo>
                  <a:lnTo>
                    <a:pt x="37" y="60"/>
                  </a:lnTo>
                  <a:lnTo>
                    <a:pt x="37" y="61"/>
                  </a:lnTo>
                  <a:lnTo>
                    <a:pt x="37" y="63"/>
                  </a:lnTo>
                  <a:lnTo>
                    <a:pt x="34" y="86"/>
                  </a:lnTo>
                  <a:lnTo>
                    <a:pt x="33" y="124"/>
                  </a:lnTo>
                  <a:lnTo>
                    <a:pt x="33" y="166"/>
                  </a:lnTo>
                  <a:lnTo>
                    <a:pt x="35" y="200"/>
                  </a:lnTo>
                  <a:lnTo>
                    <a:pt x="33" y="201"/>
                  </a:lnTo>
                  <a:lnTo>
                    <a:pt x="31" y="201"/>
                  </a:lnTo>
                  <a:lnTo>
                    <a:pt x="29" y="201"/>
                  </a:lnTo>
                  <a:lnTo>
                    <a:pt x="27" y="201"/>
                  </a:lnTo>
                  <a:lnTo>
                    <a:pt x="27" y="201"/>
                  </a:lnTo>
                  <a:lnTo>
                    <a:pt x="27" y="201"/>
                  </a:lnTo>
                  <a:lnTo>
                    <a:pt x="27" y="201"/>
                  </a:lnTo>
                  <a:lnTo>
                    <a:pt x="26" y="201"/>
                  </a:lnTo>
                  <a:lnTo>
                    <a:pt x="23" y="187"/>
                  </a:lnTo>
                  <a:lnTo>
                    <a:pt x="21" y="162"/>
                  </a:lnTo>
                  <a:lnTo>
                    <a:pt x="18" y="131"/>
                  </a:lnTo>
                  <a:lnTo>
                    <a:pt x="16" y="100"/>
                  </a:lnTo>
                  <a:lnTo>
                    <a:pt x="15" y="83"/>
                  </a:lnTo>
                  <a:lnTo>
                    <a:pt x="15" y="68"/>
                  </a:lnTo>
                  <a:lnTo>
                    <a:pt x="14" y="56"/>
                  </a:lnTo>
                  <a:lnTo>
                    <a:pt x="13" y="47"/>
                  </a:lnTo>
                  <a:lnTo>
                    <a:pt x="12" y="42"/>
                  </a:lnTo>
                  <a:lnTo>
                    <a:pt x="11" y="38"/>
                  </a:lnTo>
                  <a:lnTo>
                    <a:pt x="10" y="34"/>
                  </a:lnTo>
                  <a:lnTo>
                    <a:pt x="9" y="30"/>
                  </a:lnTo>
                  <a:lnTo>
                    <a:pt x="7" y="24"/>
                  </a:lnTo>
                  <a:lnTo>
                    <a:pt x="6" y="18"/>
                  </a:lnTo>
                  <a:lnTo>
                    <a:pt x="5" y="12"/>
                  </a:lnTo>
                  <a:lnTo>
                    <a:pt x="4" y="6"/>
                  </a:lnTo>
                  <a:lnTo>
                    <a:pt x="0" y="6"/>
                  </a:lnTo>
                  <a:lnTo>
                    <a:pt x="0" y="12"/>
                  </a:lnTo>
                  <a:lnTo>
                    <a:pt x="1" y="18"/>
                  </a:lnTo>
                  <a:lnTo>
                    <a:pt x="2" y="24"/>
                  </a:lnTo>
                  <a:lnTo>
                    <a:pt x="4" y="30"/>
                  </a:lnTo>
                  <a:lnTo>
                    <a:pt x="5" y="34"/>
                  </a:lnTo>
                  <a:lnTo>
                    <a:pt x="6" y="38"/>
                  </a:lnTo>
                  <a:lnTo>
                    <a:pt x="7" y="43"/>
                  </a:lnTo>
                  <a:lnTo>
                    <a:pt x="8" y="47"/>
                  </a:lnTo>
                  <a:lnTo>
                    <a:pt x="9" y="56"/>
                  </a:lnTo>
                  <a:lnTo>
                    <a:pt x="10" y="68"/>
                  </a:lnTo>
                  <a:lnTo>
                    <a:pt x="11" y="83"/>
                  </a:lnTo>
                  <a:lnTo>
                    <a:pt x="12" y="100"/>
                  </a:lnTo>
                  <a:lnTo>
                    <a:pt x="14" y="134"/>
                  </a:lnTo>
                  <a:lnTo>
                    <a:pt x="16" y="166"/>
                  </a:lnTo>
                  <a:lnTo>
                    <a:pt x="19" y="190"/>
                  </a:lnTo>
                  <a:lnTo>
                    <a:pt x="23" y="204"/>
                  </a:lnTo>
                  <a:lnTo>
                    <a:pt x="24" y="204"/>
                  </a:lnTo>
                  <a:lnTo>
                    <a:pt x="25" y="205"/>
                  </a:lnTo>
                  <a:lnTo>
                    <a:pt x="26" y="205"/>
                  </a:lnTo>
                  <a:lnTo>
                    <a:pt x="28" y="204"/>
                  </a:lnTo>
                  <a:lnTo>
                    <a:pt x="30" y="204"/>
                  </a:lnTo>
                  <a:lnTo>
                    <a:pt x="32" y="204"/>
                  </a:lnTo>
                  <a:lnTo>
                    <a:pt x="35" y="204"/>
                  </a:lnTo>
                  <a:lnTo>
                    <a:pt x="38" y="203"/>
                  </a:lnTo>
                  <a:lnTo>
                    <a:pt x="40" y="203"/>
                  </a:lnTo>
                  <a:lnTo>
                    <a:pt x="40" y="202"/>
                  </a:lnTo>
                  <a:lnTo>
                    <a:pt x="38" y="167"/>
                  </a:lnTo>
                  <a:lnTo>
                    <a:pt x="38" y="125"/>
                  </a:lnTo>
                  <a:lnTo>
                    <a:pt x="39" y="87"/>
                  </a:lnTo>
                  <a:lnTo>
                    <a:pt x="41" y="63"/>
                  </a:lnTo>
                  <a:lnTo>
                    <a:pt x="42" y="62"/>
                  </a:lnTo>
                  <a:lnTo>
                    <a:pt x="42" y="60"/>
                  </a:lnTo>
                  <a:lnTo>
                    <a:pt x="42" y="59"/>
                  </a:lnTo>
                  <a:lnTo>
                    <a:pt x="42" y="58"/>
                  </a:lnTo>
                  <a:lnTo>
                    <a:pt x="42" y="55"/>
                  </a:lnTo>
                  <a:lnTo>
                    <a:pt x="42" y="53"/>
                  </a:lnTo>
                  <a:lnTo>
                    <a:pt x="44" y="51"/>
                  </a:lnTo>
                  <a:lnTo>
                    <a:pt x="46" y="49"/>
                  </a:lnTo>
                  <a:lnTo>
                    <a:pt x="49" y="48"/>
                  </a:lnTo>
                  <a:lnTo>
                    <a:pt x="52" y="47"/>
                  </a:lnTo>
                  <a:lnTo>
                    <a:pt x="57" y="46"/>
                  </a:lnTo>
                  <a:lnTo>
                    <a:pt x="63" y="45"/>
                  </a:lnTo>
                  <a:lnTo>
                    <a:pt x="69" y="44"/>
                  </a:lnTo>
                  <a:lnTo>
                    <a:pt x="75" y="44"/>
                  </a:lnTo>
                  <a:lnTo>
                    <a:pt x="82" y="44"/>
                  </a:lnTo>
                  <a:lnTo>
                    <a:pt x="89" y="44"/>
                  </a:lnTo>
                  <a:lnTo>
                    <a:pt x="95" y="44"/>
                  </a:lnTo>
                  <a:lnTo>
                    <a:pt x="102" y="44"/>
                  </a:lnTo>
                  <a:lnTo>
                    <a:pt x="108" y="45"/>
                  </a:lnTo>
                  <a:lnTo>
                    <a:pt x="114" y="45"/>
                  </a:lnTo>
                  <a:lnTo>
                    <a:pt x="119" y="46"/>
                  </a:lnTo>
                  <a:lnTo>
                    <a:pt x="124" y="47"/>
                  </a:lnTo>
                  <a:lnTo>
                    <a:pt x="127" y="48"/>
                  </a:lnTo>
                  <a:lnTo>
                    <a:pt x="130" y="49"/>
                  </a:lnTo>
                  <a:lnTo>
                    <a:pt x="134" y="68"/>
                  </a:lnTo>
                  <a:lnTo>
                    <a:pt x="135" y="108"/>
                  </a:lnTo>
                  <a:lnTo>
                    <a:pt x="136" y="153"/>
                  </a:lnTo>
                  <a:lnTo>
                    <a:pt x="136" y="188"/>
                  </a:lnTo>
                  <a:lnTo>
                    <a:pt x="136" y="201"/>
                  </a:lnTo>
                  <a:lnTo>
                    <a:pt x="136" y="205"/>
                  </a:lnTo>
                  <a:lnTo>
                    <a:pt x="136" y="206"/>
                  </a:lnTo>
                  <a:lnTo>
                    <a:pt x="137" y="206"/>
                  </a:lnTo>
                  <a:lnTo>
                    <a:pt x="137" y="207"/>
                  </a:lnTo>
                  <a:lnTo>
                    <a:pt x="139" y="207"/>
                  </a:lnTo>
                  <a:lnTo>
                    <a:pt x="141" y="207"/>
                  </a:lnTo>
                  <a:lnTo>
                    <a:pt x="143" y="207"/>
                  </a:lnTo>
                  <a:lnTo>
                    <a:pt x="145" y="208"/>
                  </a:lnTo>
                  <a:lnTo>
                    <a:pt x="146" y="208"/>
                  </a:lnTo>
                  <a:lnTo>
                    <a:pt x="148" y="208"/>
                  </a:lnTo>
                  <a:lnTo>
                    <a:pt x="150" y="208"/>
                  </a:lnTo>
                  <a:lnTo>
                    <a:pt x="152" y="208"/>
                  </a:lnTo>
                  <a:lnTo>
                    <a:pt x="155" y="208"/>
                  </a:lnTo>
                  <a:lnTo>
                    <a:pt x="157" y="208"/>
                  </a:lnTo>
                  <a:lnTo>
                    <a:pt x="157" y="207"/>
                  </a:lnTo>
                  <a:lnTo>
                    <a:pt x="158" y="190"/>
                  </a:lnTo>
                  <a:lnTo>
                    <a:pt x="158" y="153"/>
                  </a:lnTo>
                  <a:lnTo>
                    <a:pt x="159" y="117"/>
                  </a:lnTo>
                  <a:lnTo>
                    <a:pt x="159"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91" name="Freeform 122"/>
            <p:cNvSpPr>
              <a:spLocks/>
            </p:cNvSpPr>
            <p:nvPr/>
          </p:nvSpPr>
          <p:spPr bwMode="auto">
            <a:xfrm>
              <a:off x="4691" y="4011"/>
              <a:ext cx="61" cy="21"/>
            </a:xfrm>
            <a:custGeom>
              <a:avLst/>
              <a:gdLst>
                <a:gd name="T0" fmla="*/ 56 w 61"/>
                <a:gd name="T1" fmla="*/ 6 h 21"/>
                <a:gd name="T2" fmla="*/ 50 w 61"/>
                <a:gd name="T3" fmla="*/ 3 h 21"/>
                <a:gd name="T4" fmla="*/ 41 w 61"/>
                <a:gd name="T5" fmla="*/ 1 h 21"/>
                <a:gd name="T6" fmla="*/ 33 w 61"/>
                <a:gd name="T7" fmla="*/ 0 h 21"/>
                <a:gd name="T8" fmla="*/ 30 w 61"/>
                <a:gd name="T9" fmla="*/ 3 h 21"/>
                <a:gd name="T10" fmla="*/ 37 w 61"/>
                <a:gd name="T11" fmla="*/ 3 h 21"/>
                <a:gd name="T12" fmla="*/ 45 w 61"/>
                <a:gd name="T13" fmla="*/ 4 h 21"/>
                <a:gd name="T14" fmla="*/ 51 w 61"/>
                <a:gd name="T15" fmla="*/ 6 h 21"/>
                <a:gd name="T16" fmla="*/ 55 w 61"/>
                <a:gd name="T17" fmla="*/ 9 h 21"/>
                <a:gd name="T18" fmla="*/ 56 w 61"/>
                <a:gd name="T19" fmla="*/ 11 h 21"/>
                <a:gd name="T20" fmla="*/ 55 w 61"/>
                <a:gd name="T21" fmla="*/ 13 h 21"/>
                <a:gd name="T22" fmla="*/ 48 w 61"/>
                <a:gd name="T23" fmla="*/ 17 h 21"/>
                <a:gd name="T24" fmla="*/ 36 w 61"/>
                <a:gd name="T25" fmla="*/ 18 h 21"/>
                <a:gd name="T26" fmla="*/ 24 w 61"/>
                <a:gd name="T27" fmla="*/ 17 h 21"/>
                <a:gd name="T28" fmla="*/ 13 w 61"/>
                <a:gd name="T29" fmla="*/ 16 h 21"/>
                <a:gd name="T30" fmla="*/ 8 w 61"/>
                <a:gd name="T31" fmla="*/ 16 h 21"/>
                <a:gd name="T32" fmla="*/ 5 w 61"/>
                <a:gd name="T33" fmla="*/ 16 h 21"/>
                <a:gd name="T34" fmla="*/ 5 w 61"/>
                <a:gd name="T35" fmla="*/ 16 h 21"/>
                <a:gd name="T36" fmla="*/ 5 w 61"/>
                <a:gd name="T37" fmla="*/ 16 h 21"/>
                <a:gd name="T38" fmla="*/ 6 w 61"/>
                <a:gd name="T39" fmla="*/ 13 h 21"/>
                <a:gd name="T40" fmla="*/ 8 w 61"/>
                <a:gd name="T41" fmla="*/ 10 h 21"/>
                <a:gd name="T42" fmla="*/ 12 w 61"/>
                <a:gd name="T43" fmla="*/ 6 h 21"/>
                <a:gd name="T44" fmla="*/ 14 w 61"/>
                <a:gd name="T45" fmla="*/ 2 h 21"/>
                <a:gd name="T46" fmla="*/ 9 w 61"/>
                <a:gd name="T47" fmla="*/ 3 h 21"/>
                <a:gd name="T48" fmla="*/ 6 w 61"/>
                <a:gd name="T49" fmla="*/ 7 h 21"/>
                <a:gd name="T50" fmla="*/ 2 w 61"/>
                <a:gd name="T51" fmla="*/ 11 h 21"/>
                <a:gd name="T52" fmla="*/ 0 w 61"/>
                <a:gd name="T53" fmla="*/ 16 h 21"/>
                <a:gd name="T54" fmla="*/ 1 w 61"/>
                <a:gd name="T55" fmla="*/ 18 h 21"/>
                <a:gd name="T56" fmla="*/ 3 w 61"/>
                <a:gd name="T57" fmla="*/ 19 h 21"/>
                <a:gd name="T58" fmla="*/ 6 w 61"/>
                <a:gd name="T59" fmla="*/ 19 h 21"/>
                <a:gd name="T60" fmla="*/ 10 w 61"/>
                <a:gd name="T61" fmla="*/ 19 h 21"/>
                <a:gd name="T62" fmla="*/ 18 w 61"/>
                <a:gd name="T63" fmla="*/ 20 h 21"/>
                <a:gd name="T64" fmla="*/ 31 w 61"/>
                <a:gd name="T65" fmla="*/ 21 h 21"/>
                <a:gd name="T66" fmla="*/ 44 w 61"/>
                <a:gd name="T67" fmla="*/ 20 h 21"/>
                <a:gd name="T68" fmla="*/ 55 w 61"/>
                <a:gd name="T69" fmla="*/ 18 h 21"/>
                <a:gd name="T70" fmla="*/ 60 w 61"/>
                <a:gd name="T71" fmla="*/ 13 h 21"/>
                <a:gd name="T72" fmla="*/ 60 w 61"/>
                <a:gd name="T7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1" h="21">
                  <a:moveTo>
                    <a:pt x="59" y="7"/>
                  </a:moveTo>
                  <a:lnTo>
                    <a:pt x="56" y="6"/>
                  </a:lnTo>
                  <a:lnTo>
                    <a:pt x="53" y="4"/>
                  </a:lnTo>
                  <a:lnTo>
                    <a:pt x="50" y="3"/>
                  </a:lnTo>
                  <a:lnTo>
                    <a:pt x="46" y="1"/>
                  </a:lnTo>
                  <a:lnTo>
                    <a:pt x="41" y="1"/>
                  </a:lnTo>
                  <a:lnTo>
                    <a:pt x="37" y="0"/>
                  </a:lnTo>
                  <a:lnTo>
                    <a:pt x="33" y="0"/>
                  </a:lnTo>
                  <a:lnTo>
                    <a:pt x="29" y="0"/>
                  </a:lnTo>
                  <a:lnTo>
                    <a:pt x="30" y="3"/>
                  </a:lnTo>
                  <a:lnTo>
                    <a:pt x="33" y="3"/>
                  </a:lnTo>
                  <a:lnTo>
                    <a:pt x="37" y="3"/>
                  </a:lnTo>
                  <a:lnTo>
                    <a:pt x="41" y="4"/>
                  </a:lnTo>
                  <a:lnTo>
                    <a:pt x="45" y="4"/>
                  </a:lnTo>
                  <a:lnTo>
                    <a:pt x="48" y="5"/>
                  </a:lnTo>
                  <a:lnTo>
                    <a:pt x="51" y="6"/>
                  </a:lnTo>
                  <a:lnTo>
                    <a:pt x="53" y="8"/>
                  </a:lnTo>
                  <a:lnTo>
                    <a:pt x="55" y="9"/>
                  </a:lnTo>
                  <a:lnTo>
                    <a:pt x="56" y="10"/>
                  </a:lnTo>
                  <a:lnTo>
                    <a:pt x="56" y="11"/>
                  </a:lnTo>
                  <a:lnTo>
                    <a:pt x="56" y="12"/>
                  </a:lnTo>
                  <a:lnTo>
                    <a:pt x="55" y="13"/>
                  </a:lnTo>
                  <a:lnTo>
                    <a:pt x="52" y="16"/>
                  </a:lnTo>
                  <a:lnTo>
                    <a:pt x="48" y="17"/>
                  </a:lnTo>
                  <a:lnTo>
                    <a:pt x="42" y="17"/>
                  </a:lnTo>
                  <a:lnTo>
                    <a:pt x="36" y="18"/>
                  </a:lnTo>
                  <a:lnTo>
                    <a:pt x="30" y="18"/>
                  </a:lnTo>
                  <a:lnTo>
                    <a:pt x="24" y="17"/>
                  </a:lnTo>
                  <a:lnTo>
                    <a:pt x="18" y="17"/>
                  </a:lnTo>
                  <a:lnTo>
                    <a:pt x="13" y="16"/>
                  </a:lnTo>
                  <a:lnTo>
                    <a:pt x="10" y="16"/>
                  </a:lnTo>
                  <a:lnTo>
                    <a:pt x="8" y="16"/>
                  </a:lnTo>
                  <a:lnTo>
                    <a:pt x="7" y="16"/>
                  </a:lnTo>
                  <a:lnTo>
                    <a:pt x="5" y="16"/>
                  </a:lnTo>
                  <a:lnTo>
                    <a:pt x="5" y="16"/>
                  </a:lnTo>
                  <a:lnTo>
                    <a:pt x="5" y="16"/>
                  </a:lnTo>
                  <a:lnTo>
                    <a:pt x="5" y="16"/>
                  </a:lnTo>
                  <a:lnTo>
                    <a:pt x="5" y="16"/>
                  </a:lnTo>
                  <a:lnTo>
                    <a:pt x="5" y="15"/>
                  </a:lnTo>
                  <a:lnTo>
                    <a:pt x="6" y="13"/>
                  </a:lnTo>
                  <a:lnTo>
                    <a:pt x="7" y="11"/>
                  </a:lnTo>
                  <a:lnTo>
                    <a:pt x="8" y="10"/>
                  </a:lnTo>
                  <a:lnTo>
                    <a:pt x="10" y="8"/>
                  </a:lnTo>
                  <a:lnTo>
                    <a:pt x="12" y="6"/>
                  </a:lnTo>
                  <a:lnTo>
                    <a:pt x="13" y="4"/>
                  </a:lnTo>
                  <a:lnTo>
                    <a:pt x="14" y="2"/>
                  </a:lnTo>
                  <a:lnTo>
                    <a:pt x="9" y="1"/>
                  </a:lnTo>
                  <a:lnTo>
                    <a:pt x="9" y="3"/>
                  </a:lnTo>
                  <a:lnTo>
                    <a:pt x="8" y="5"/>
                  </a:lnTo>
                  <a:lnTo>
                    <a:pt x="6" y="7"/>
                  </a:lnTo>
                  <a:lnTo>
                    <a:pt x="4" y="8"/>
                  </a:lnTo>
                  <a:lnTo>
                    <a:pt x="2" y="11"/>
                  </a:lnTo>
                  <a:lnTo>
                    <a:pt x="1" y="13"/>
                  </a:lnTo>
                  <a:lnTo>
                    <a:pt x="0" y="16"/>
                  </a:lnTo>
                  <a:lnTo>
                    <a:pt x="1" y="17"/>
                  </a:lnTo>
                  <a:lnTo>
                    <a:pt x="1" y="18"/>
                  </a:lnTo>
                  <a:lnTo>
                    <a:pt x="2" y="18"/>
                  </a:lnTo>
                  <a:lnTo>
                    <a:pt x="3" y="19"/>
                  </a:lnTo>
                  <a:lnTo>
                    <a:pt x="5" y="19"/>
                  </a:lnTo>
                  <a:lnTo>
                    <a:pt x="6" y="19"/>
                  </a:lnTo>
                  <a:lnTo>
                    <a:pt x="8" y="19"/>
                  </a:lnTo>
                  <a:lnTo>
                    <a:pt x="10" y="19"/>
                  </a:lnTo>
                  <a:lnTo>
                    <a:pt x="12" y="19"/>
                  </a:lnTo>
                  <a:lnTo>
                    <a:pt x="18" y="20"/>
                  </a:lnTo>
                  <a:lnTo>
                    <a:pt x="24" y="20"/>
                  </a:lnTo>
                  <a:lnTo>
                    <a:pt x="31" y="21"/>
                  </a:lnTo>
                  <a:lnTo>
                    <a:pt x="38" y="21"/>
                  </a:lnTo>
                  <a:lnTo>
                    <a:pt x="44" y="20"/>
                  </a:lnTo>
                  <a:lnTo>
                    <a:pt x="50" y="20"/>
                  </a:lnTo>
                  <a:lnTo>
                    <a:pt x="55" y="18"/>
                  </a:lnTo>
                  <a:lnTo>
                    <a:pt x="59" y="16"/>
                  </a:lnTo>
                  <a:lnTo>
                    <a:pt x="60" y="13"/>
                  </a:lnTo>
                  <a:lnTo>
                    <a:pt x="61" y="11"/>
                  </a:lnTo>
                  <a:lnTo>
                    <a:pt x="60" y="9"/>
                  </a:lnTo>
                  <a:lnTo>
                    <a:pt x="59"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92" name="Freeform 123"/>
            <p:cNvSpPr>
              <a:spLocks/>
            </p:cNvSpPr>
            <p:nvPr/>
          </p:nvSpPr>
          <p:spPr bwMode="auto">
            <a:xfrm>
              <a:off x="4546" y="4007"/>
              <a:ext cx="62" cy="21"/>
            </a:xfrm>
            <a:custGeom>
              <a:avLst/>
              <a:gdLst>
                <a:gd name="T0" fmla="*/ 59 w 62"/>
                <a:gd name="T1" fmla="*/ 5 h 21"/>
                <a:gd name="T2" fmla="*/ 58 w 62"/>
                <a:gd name="T3" fmla="*/ 2 h 21"/>
                <a:gd name="T4" fmla="*/ 53 w 62"/>
                <a:gd name="T5" fmla="*/ 2 h 21"/>
                <a:gd name="T6" fmla="*/ 54 w 62"/>
                <a:gd name="T7" fmla="*/ 4 h 21"/>
                <a:gd name="T8" fmla="*/ 55 w 62"/>
                <a:gd name="T9" fmla="*/ 7 h 21"/>
                <a:gd name="T10" fmla="*/ 57 w 62"/>
                <a:gd name="T11" fmla="*/ 12 h 21"/>
                <a:gd name="T12" fmla="*/ 57 w 62"/>
                <a:gd name="T13" fmla="*/ 15 h 21"/>
                <a:gd name="T14" fmla="*/ 56 w 62"/>
                <a:gd name="T15" fmla="*/ 15 h 21"/>
                <a:gd name="T16" fmla="*/ 55 w 62"/>
                <a:gd name="T17" fmla="*/ 15 h 21"/>
                <a:gd name="T18" fmla="*/ 52 w 62"/>
                <a:gd name="T19" fmla="*/ 16 h 21"/>
                <a:gd name="T20" fmla="*/ 48 w 62"/>
                <a:gd name="T21" fmla="*/ 16 h 21"/>
                <a:gd name="T22" fmla="*/ 37 w 62"/>
                <a:gd name="T23" fmla="*/ 17 h 21"/>
                <a:gd name="T24" fmla="*/ 25 w 62"/>
                <a:gd name="T25" fmla="*/ 17 h 21"/>
                <a:gd name="T26" fmla="*/ 13 w 62"/>
                <a:gd name="T27" fmla="*/ 17 h 21"/>
                <a:gd name="T28" fmla="*/ 6 w 62"/>
                <a:gd name="T29" fmla="*/ 14 h 21"/>
                <a:gd name="T30" fmla="*/ 5 w 62"/>
                <a:gd name="T31" fmla="*/ 11 h 21"/>
                <a:gd name="T32" fmla="*/ 7 w 62"/>
                <a:gd name="T33" fmla="*/ 9 h 21"/>
                <a:gd name="T34" fmla="*/ 12 w 62"/>
                <a:gd name="T35" fmla="*/ 6 h 21"/>
                <a:gd name="T36" fmla="*/ 21 w 62"/>
                <a:gd name="T37" fmla="*/ 3 h 21"/>
                <a:gd name="T38" fmla="*/ 31 w 62"/>
                <a:gd name="T39" fmla="*/ 3 h 21"/>
                <a:gd name="T40" fmla="*/ 42 w 62"/>
                <a:gd name="T41" fmla="*/ 4 h 21"/>
                <a:gd name="T42" fmla="*/ 38 w 62"/>
                <a:gd name="T43" fmla="*/ 0 h 21"/>
                <a:gd name="T44" fmla="*/ 26 w 62"/>
                <a:gd name="T45" fmla="*/ 0 h 21"/>
                <a:gd name="T46" fmla="*/ 15 w 62"/>
                <a:gd name="T47" fmla="*/ 2 h 21"/>
                <a:gd name="T48" fmla="*/ 6 w 62"/>
                <a:gd name="T49" fmla="*/ 5 h 21"/>
                <a:gd name="T50" fmla="*/ 1 w 62"/>
                <a:gd name="T51" fmla="*/ 9 h 21"/>
                <a:gd name="T52" fmla="*/ 0 w 62"/>
                <a:gd name="T53" fmla="*/ 13 h 21"/>
                <a:gd name="T54" fmla="*/ 5 w 62"/>
                <a:gd name="T55" fmla="*/ 18 h 21"/>
                <a:gd name="T56" fmla="*/ 16 w 62"/>
                <a:gd name="T57" fmla="*/ 20 h 21"/>
                <a:gd name="T58" fmla="*/ 30 w 62"/>
                <a:gd name="T59" fmla="*/ 21 h 21"/>
                <a:gd name="T60" fmla="*/ 43 w 62"/>
                <a:gd name="T61" fmla="*/ 20 h 21"/>
                <a:gd name="T62" fmla="*/ 51 w 62"/>
                <a:gd name="T63" fmla="*/ 19 h 21"/>
                <a:gd name="T64" fmla="*/ 54 w 62"/>
                <a:gd name="T65" fmla="*/ 19 h 21"/>
                <a:gd name="T66" fmla="*/ 57 w 62"/>
                <a:gd name="T67" fmla="*/ 19 h 21"/>
                <a:gd name="T68" fmla="*/ 60 w 62"/>
                <a:gd name="T69" fmla="*/ 17 h 21"/>
                <a:gd name="T70" fmla="*/ 62 w 62"/>
                <a:gd name="T71" fmla="*/ 15 h 21"/>
                <a:gd name="T72" fmla="*/ 61 w 62"/>
                <a:gd name="T7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 h="21">
                  <a:moveTo>
                    <a:pt x="59" y="6"/>
                  </a:moveTo>
                  <a:lnTo>
                    <a:pt x="59" y="5"/>
                  </a:lnTo>
                  <a:lnTo>
                    <a:pt x="58" y="4"/>
                  </a:lnTo>
                  <a:lnTo>
                    <a:pt x="58" y="2"/>
                  </a:lnTo>
                  <a:lnTo>
                    <a:pt x="58" y="1"/>
                  </a:lnTo>
                  <a:lnTo>
                    <a:pt x="53" y="2"/>
                  </a:lnTo>
                  <a:lnTo>
                    <a:pt x="53" y="3"/>
                  </a:lnTo>
                  <a:lnTo>
                    <a:pt x="54" y="4"/>
                  </a:lnTo>
                  <a:lnTo>
                    <a:pt x="55" y="6"/>
                  </a:lnTo>
                  <a:lnTo>
                    <a:pt x="55" y="7"/>
                  </a:lnTo>
                  <a:lnTo>
                    <a:pt x="56" y="9"/>
                  </a:lnTo>
                  <a:lnTo>
                    <a:pt x="57" y="12"/>
                  </a:lnTo>
                  <a:lnTo>
                    <a:pt x="57" y="14"/>
                  </a:lnTo>
                  <a:lnTo>
                    <a:pt x="57" y="15"/>
                  </a:lnTo>
                  <a:lnTo>
                    <a:pt x="57" y="15"/>
                  </a:lnTo>
                  <a:lnTo>
                    <a:pt x="56" y="15"/>
                  </a:lnTo>
                  <a:lnTo>
                    <a:pt x="56" y="15"/>
                  </a:lnTo>
                  <a:lnTo>
                    <a:pt x="55" y="15"/>
                  </a:lnTo>
                  <a:lnTo>
                    <a:pt x="54" y="15"/>
                  </a:lnTo>
                  <a:lnTo>
                    <a:pt x="52" y="16"/>
                  </a:lnTo>
                  <a:lnTo>
                    <a:pt x="50" y="16"/>
                  </a:lnTo>
                  <a:lnTo>
                    <a:pt x="48" y="16"/>
                  </a:lnTo>
                  <a:lnTo>
                    <a:pt x="43" y="16"/>
                  </a:lnTo>
                  <a:lnTo>
                    <a:pt x="37" y="17"/>
                  </a:lnTo>
                  <a:lnTo>
                    <a:pt x="31" y="17"/>
                  </a:lnTo>
                  <a:lnTo>
                    <a:pt x="25" y="17"/>
                  </a:lnTo>
                  <a:lnTo>
                    <a:pt x="18" y="17"/>
                  </a:lnTo>
                  <a:lnTo>
                    <a:pt x="13" y="17"/>
                  </a:lnTo>
                  <a:lnTo>
                    <a:pt x="9" y="15"/>
                  </a:lnTo>
                  <a:lnTo>
                    <a:pt x="6" y="14"/>
                  </a:lnTo>
                  <a:lnTo>
                    <a:pt x="5" y="12"/>
                  </a:lnTo>
                  <a:lnTo>
                    <a:pt x="5" y="11"/>
                  </a:lnTo>
                  <a:lnTo>
                    <a:pt x="6" y="10"/>
                  </a:lnTo>
                  <a:lnTo>
                    <a:pt x="7" y="9"/>
                  </a:lnTo>
                  <a:lnTo>
                    <a:pt x="9" y="7"/>
                  </a:lnTo>
                  <a:lnTo>
                    <a:pt x="12" y="6"/>
                  </a:lnTo>
                  <a:lnTo>
                    <a:pt x="16" y="4"/>
                  </a:lnTo>
                  <a:lnTo>
                    <a:pt x="21" y="3"/>
                  </a:lnTo>
                  <a:lnTo>
                    <a:pt x="26" y="3"/>
                  </a:lnTo>
                  <a:lnTo>
                    <a:pt x="31" y="3"/>
                  </a:lnTo>
                  <a:lnTo>
                    <a:pt x="36" y="3"/>
                  </a:lnTo>
                  <a:lnTo>
                    <a:pt x="42" y="4"/>
                  </a:lnTo>
                  <a:lnTo>
                    <a:pt x="43" y="1"/>
                  </a:lnTo>
                  <a:lnTo>
                    <a:pt x="38" y="0"/>
                  </a:lnTo>
                  <a:lnTo>
                    <a:pt x="32" y="0"/>
                  </a:lnTo>
                  <a:lnTo>
                    <a:pt x="26" y="0"/>
                  </a:lnTo>
                  <a:lnTo>
                    <a:pt x="20" y="0"/>
                  </a:lnTo>
                  <a:lnTo>
                    <a:pt x="15" y="2"/>
                  </a:lnTo>
                  <a:lnTo>
                    <a:pt x="10" y="3"/>
                  </a:lnTo>
                  <a:lnTo>
                    <a:pt x="6" y="5"/>
                  </a:lnTo>
                  <a:lnTo>
                    <a:pt x="3" y="7"/>
                  </a:lnTo>
                  <a:lnTo>
                    <a:pt x="1" y="9"/>
                  </a:lnTo>
                  <a:lnTo>
                    <a:pt x="0" y="11"/>
                  </a:lnTo>
                  <a:lnTo>
                    <a:pt x="0" y="13"/>
                  </a:lnTo>
                  <a:lnTo>
                    <a:pt x="2" y="15"/>
                  </a:lnTo>
                  <a:lnTo>
                    <a:pt x="5" y="18"/>
                  </a:lnTo>
                  <a:lnTo>
                    <a:pt x="10" y="20"/>
                  </a:lnTo>
                  <a:lnTo>
                    <a:pt x="16" y="20"/>
                  </a:lnTo>
                  <a:lnTo>
                    <a:pt x="23" y="21"/>
                  </a:lnTo>
                  <a:lnTo>
                    <a:pt x="30" y="21"/>
                  </a:lnTo>
                  <a:lnTo>
                    <a:pt x="36" y="20"/>
                  </a:lnTo>
                  <a:lnTo>
                    <a:pt x="43" y="20"/>
                  </a:lnTo>
                  <a:lnTo>
                    <a:pt x="48" y="19"/>
                  </a:lnTo>
                  <a:lnTo>
                    <a:pt x="51" y="19"/>
                  </a:lnTo>
                  <a:lnTo>
                    <a:pt x="53" y="19"/>
                  </a:lnTo>
                  <a:lnTo>
                    <a:pt x="54" y="19"/>
                  </a:lnTo>
                  <a:lnTo>
                    <a:pt x="55" y="19"/>
                  </a:lnTo>
                  <a:lnTo>
                    <a:pt x="57" y="19"/>
                  </a:lnTo>
                  <a:lnTo>
                    <a:pt x="59" y="18"/>
                  </a:lnTo>
                  <a:lnTo>
                    <a:pt x="60" y="17"/>
                  </a:lnTo>
                  <a:lnTo>
                    <a:pt x="61" y="17"/>
                  </a:lnTo>
                  <a:lnTo>
                    <a:pt x="62" y="15"/>
                  </a:lnTo>
                  <a:lnTo>
                    <a:pt x="62" y="12"/>
                  </a:lnTo>
                  <a:lnTo>
                    <a:pt x="61" y="9"/>
                  </a:lnTo>
                  <a:lnTo>
                    <a:pt x="59"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93" name="Freeform 124"/>
            <p:cNvSpPr>
              <a:spLocks/>
            </p:cNvSpPr>
            <p:nvPr/>
          </p:nvSpPr>
          <p:spPr bwMode="auto">
            <a:xfrm>
              <a:off x="4464" y="3800"/>
              <a:ext cx="44" cy="22"/>
            </a:xfrm>
            <a:custGeom>
              <a:avLst/>
              <a:gdLst>
                <a:gd name="T0" fmla="*/ 32 w 44"/>
                <a:gd name="T1" fmla="*/ 6 h 22"/>
                <a:gd name="T2" fmla="*/ 38 w 44"/>
                <a:gd name="T3" fmla="*/ 12 h 22"/>
                <a:gd name="T4" fmla="*/ 39 w 44"/>
                <a:gd name="T5" fmla="*/ 17 h 22"/>
                <a:gd name="T6" fmla="*/ 37 w 44"/>
                <a:gd name="T7" fmla="*/ 16 h 22"/>
                <a:gd name="T8" fmla="*/ 34 w 44"/>
                <a:gd name="T9" fmla="*/ 13 h 22"/>
                <a:gd name="T10" fmla="*/ 30 w 44"/>
                <a:gd name="T11" fmla="*/ 10 h 22"/>
                <a:gd name="T12" fmla="*/ 28 w 44"/>
                <a:gd name="T13" fmla="*/ 7 h 22"/>
                <a:gd name="T14" fmla="*/ 28 w 44"/>
                <a:gd name="T15" fmla="*/ 13 h 22"/>
                <a:gd name="T16" fmla="*/ 26 w 44"/>
                <a:gd name="T17" fmla="*/ 18 h 22"/>
                <a:gd name="T18" fmla="*/ 24 w 44"/>
                <a:gd name="T19" fmla="*/ 15 h 22"/>
                <a:gd name="T20" fmla="*/ 25 w 44"/>
                <a:gd name="T21" fmla="*/ 11 h 22"/>
                <a:gd name="T22" fmla="*/ 15 w 44"/>
                <a:gd name="T23" fmla="*/ 17 h 22"/>
                <a:gd name="T24" fmla="*/ 19 w 44"/>
                <a:gd name="T25" fmla="*/ 11 h 22"/>
                <a:gd name="T26" fmla="*/ 19 w 44"/>
                <a:gd name="T27" fmla="*/ 10 h 22"/>
                <a:gd name="T28" fmla="*/ 11 w 44"/>
                <a:gd name="T29" fmla="*/ 14 h 22"/>
                <a:gd name="T30" fmla="*/ 8 w 44"/>
                <a:gd name="T31" fmla="*/ 13 h 22"/>
                <a:gd name="T32" fmla="*/ 13 w 44"/>
                <a:gd name="T33" fmla="*/ 10 h 22"/>
                <a:gd name="T34" fmla="*/ 14 w 44"/>
                <a:gd name="T35" fmla="*/ 6 h 22"/>
                <a:gd name="T36" fmla="*/ 11 w 44"/>
                <a:gd name="T37" fmla="*/ 7 h 22"/>
                <a:gd name="T38" fmla="*/ 6 w 44"/>
                <a:gd name="T39" fmla="*/ 8 h 22"/>
                <a:gd name="T40" fmla="*/ 4 w 44"/>
                <a:gd name="T41" fmla="*/ 6 h 22"/>
                <a:gd name="T42" fmla="*/ 5 w 44"/>
                <a:gd name="T43" fmla="*/ 5 h 22"/>
                <a:gd name="T44" fmla="*/ 12 w 44"/>
                <a:gd name="T45" fmla="*/ 4 h 22"/>
                <a:gd name="T46" fmla="*/ 19 w 44"/>
                <a:gd name="T47" fmla="*/ 3 h 22"/>
                <a:gd name="T48" fmla="*/ 18 w 44"/>
                <a:gd name="T49" fmla="*/ 0 h 22"/>
                <a:gd name="T50" fmla="*/ 18 w 44"/>
                <a:gd name="T51" fmla="*/ 0 h 22"/>
                <a:gd name="T52" fmla="*/ 14 w 44"/>
                <a:gd name="T53" fmla="*/ 1 h 22"/>
                <a:gd name="T54" fmla="*/ 9 w 44"/>
                <a:gd name="T55" fmla="*/ 2 h 22"/>
                <a:gd name="T56" fmla="*/ 3 w 44"/>
                <a:gd name="T57" fmla="*/ 3 h 22"/>
                <a:gd name="T58" fmla="*/ 0 w 44"/>
                <a:gd name="T59" fmla="*/ 5 h 22"/>
                <a:gd name="T60" fmla="*/ 1 w 44"/>
                <a:gd name="T61" fmla="*/ 8 h 22"/>
                <a:gd name="T62" fmla="*/ 2 w 44"/>
                <a:gd name="T63" fmla="*/ 10 h 22"/>
                <a:gd name="T64" fmla="*/ 5 w 44"/>
                <a:gd name="T65" fmla="*/ 10 h 22"/>
                <a:gd name="T66" fmla="*/ 7 w 44"/>
                <a:gd name="T67" fmla="*/ 10 h 22"/>
                <a:gd name="T68" fmla="*/ 4 w 44"/>
                <a:gd name="T69" fmla="*/ 13 h 22"/>
                <a:gd name="T70" fmla="*/ 4 w 44"/>
                <a:gd name="T71" fmla="*/ 16 h 22"/>
                <a:gd name="T72" fmla="*/ 5 w 44"/>
                <a:gd name="T73" fmla="*/ 17 h 22"/>
                <a:gd name="T74" fmla="*/ 7 w 44"/>
                <a:gd name="T75" fmla="*/ 17 h 22"/>
                <a:gd name="T76" fmla="*/ 9 w 44"/>
                <a:gd name="T77" fmla="*/ 17 h 22"/>
                <a:gd name="T78" fmla="*/ 12 w 44"/>
                <a:gd name="T79" fmla="*/ 16 h 22"/>
                <a:gd name="T80" fmla="*/ 11 w 44"/>
                <a:gd name="T81" fmla="*/ 20 h 22"/>
                <a:gd name="T82" fmla="*/ 12 w 44"/>
                <a:gd name="T83" fmla="*/ 21 h 22"/>
                <a:gd name="T84" fmla="*/ 14 w 44"/>
                <a:gd name="T85" fmla="*/ 22 h 22"/>
                <a:gd name="T86" fmla="*/ 16 w 44"/>
                <a:gd name="T87" fmla="*/ 22 h 22"/>
                <a:gd name="T88" fmla="*/ 19 w 44"/>
                <a:gd name="T89" fmla="*/ 21 h 22"/>
                <a:gd name="T90" fmla="*/ 21 w 44"/>
                <a:gd name="T91" fmla="*/ 17 h 22"/>
                <a:gd name="T92" fmla="*/ 22 w 44"/>
                <a:gd name="T93" fmla="*/ 21 h 22"/>
                <a:gd name="T94" fmla="*/ 24 w 44"/>
                <a:gd name="T95" fmla="*/ 22 h 22"/>
                <a:gd name="T96" fmla="*/ 27 w 44"/>
                <a:gd name="T97" fmla="*/ 22 h 22"/>
                <a:gd name="T98" fmla="*/ 29 w 44"/>
                <a:gd name="T99" fmla="*/ 22 h 22"/>
                <a:gd name="T100" fmla="*/ 31 w 44"/>
                <a:gd name="T101" fmla="*/ 19 h 22"/>
                <a:gd name="T102" fmla="*/ 31 w 44"/>
                <a:gd name="T103" fmla="*/ 16 h 22"/>
                <a:gd name="T104" fmla="*/ 35 w 44"/>
                <a:gd name="T105" fmla="*/ 20 h 22"/>
                <a:gd name="T106" fmla="*/ 41 w 44"/>
                <a:gd name="T107" fmla="*/ 21 h 22"/>
                <a:gd name="T108" fmla="*/ 42 w 44"/>
                <a:gd name="T109" fmla="*/ 20 h 22"/>
                <a:gd name="T110" fmla="*/ 43 w 44"/>
                <a:gd name="T111" fmla="*/ 19 h 22"/>
                <a:gd name="T112" fmla="*/ 43 w 44"/>
                <a:gd name="T113" fmla="*/ 15 h 22"/>
                <a:gd name="T114" fmla="*/ 39 w 44"/>
                <a:gd name="T115"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 h="22">
                  <a:moveTo>
                    <a:pt x="35" y="4"/>
                  </a:moveTo>
                  <a:lnTo>
                    <a:pt x="32" y="6"/>
                  </a:lnTo>
                  <a:lnTo>
                    <a:pt x="35" y="8"/>
                  </a:lnTo>
                  <a:lnTo>
                    <a:pt x="38" y="12"/>
                  </a:lnTo>
                  <a:lnTo>
                    <a:pt x="39" y="15"/>
                  </a:lnTo>
                  <a:lnTo>
                    <a:pt x="39" y="17"/>
                  </a:lnTo>
                  <a:lnTo>
                    <a:pt x="38" y="17"/>
                  </a:lnTo>
                  <a:lnTo>
                    <a:pt x="37" y="16"/>
                  </a:lnTo>
                  <a:lnTo>
                    <a:pt x="35" y="15"/>
                  </a:lnTo>
                  <a:lnTo>
                    <a:pt x="34" y="13"/>
                  </a:lnTo>
                  <a:lnTo>
                    <a:pt x="32" y="12"/>
                  </a:lnTo>
                  <a:lnTo>
                    <a:pt x="30" y="10"/>
                  </a:lnTo>
                  <a:lnTo>
                    <a:pt x="29" y="8"/>
                  </a:lnTo>
                  <a:lnTo>
                    <a:pt x="28" y="7"/>
                  </a:lnTo>
                  <a:lnTo>
                    <a:pt x="28" y="9"/>
                  </a:lnTo>
                  <a:lnTo>
                    <a:pt x="28" y="13"/>
                  </a:lnTo>
                  <a:lnTo>
                    <a:pt x="28" y="17"/>
                  </a:lnTo>
                  <a:lnTo>
                    <a:pt x="26" y="18"/>
                  </a:lnTo>
                  <a:lnTo>
                    <a:pt x="24" y="17"/>
                  </a:lnTo>
                  <a:lnTo>
                    <a:pt x="24" y="15"/>
                  </a:lnTo>
                  <a:lnTo>
                    <a:pt x="24" y="13"/>
                  </a:lnTo>
                  <a:lnTo>
                    <a:pt x="25" y="11"/>
                  </a:lnTo>
                  <a:lnTo>
                    <a:pt x="18" y="18"/>
                  </a:lnTo>
                  <a:lnTo>
                    <a:pt x="15" y="17"/>
                  </a:lnTo>
                  <a:lnTo>
                    <a:pt x="16" y="14"/>
                  </a:lnTo>
                  <a:lnTo>
                    <a:pt x="19" y="11"/>
                  </a:lnTo>
                  <a:lnTo>
                    <a:pt x="20" y="9"/>
                  </a:lnTo>
                  <a:lnTo>
                    <a:pt x="19" y="10"/>
                  </a:lnTo>
                  <a:lnTo>
                    <a:pt x="15" y="12"/>
                  </a:lnTo>
                  <a:lnTo>
                    <a:pt x="11" y="14"/>
                  </a:lnTo>
                  <a:lnTo>
                    <a:pt x="9" y="14"/>
                  </a:lnTo>
                  <a:lnTo>
                    <a:pt x="8" y="13"/>
                  </a:lnTo>
                  <a:lnTo>
                    <a:pt x="10" y="11"/>
                  </a:lnTo>
                  <a:lnTo>
                    <a:pt x="13" y="10"/>
                  </a:lnTo>
                  <a:lnTo>
                    <a:pt x="16" y="8"/>
                  </a:lnTo>
                  <a:lnTo>
                    <a:pt x="14" y="6"/>
                  </a:lnTo>
                  <a:lnTo>
                    <a:pt x="13" y="6"/>
                  </a:lnTo>
                  <a:lnTo>
                    <a:pt x="11" y="7"/>
                  </a:lnTo>
                  <a:lnTo>
                    <a:pt x="8" y="8"/>
                  </a:lnTo>
                  <a:lnTo>
                    <a:pt x="6" y="8"/>
                  </a:lnTo>
                  <a:lnTo>
                    <a:pt x="4" y="7"/>
                  </a:lnTo>
                  <a:lnTo>
                    <a:pt x="4" y="6"/>
                  </a:lnTo>
                  <a:lnTo>
                    <a:pt x="4" y="6"/>
                  </a:lnTo>
                  <a:lnTo>
                    <a:pt x="5" y="5"/>
                  </a:lnTo>
                  <a:lnTo>
                    <a:pt x="7" y="4"/>
                  </a:lnTo>
                  <a:lnTo>
                    <a:pt x="12" y="4"/>
                  </a:lnTo>
                  <a:lnTo>
                    <a:pt x="17" y="3"/>
                  </a:lnTo>
                  <a:lnTo>
                    <a:pt x="19" y="3"/>
                  </a:lnTo>
                  <a:lnTo>
                    <a:pt x="18" y="3"/>
                  </a:lnTo>
                  <a:lnTo>
                    <a:pt x="18" y="0"/>
                  </a:lnTo>
                  <a:lnTo>
                    <a:pt x="18" y="0"/>
                  </a:lnTo>
                  <a:lnTo>
                    <a:pt x="18" y="0"/>
                  </a:lnTo>
                  <a:lnTo>
                    <a:pt x="16" y="0"/>
                  </a:lnTo>
                  <a:lnTo>
                    <a:pt x="14" y="1"/>
                  </a:lnTo>
                  <a:lnTo>
                    <a:pt x="11" y="1"/>
                  </a:lnTo>
                  <a:lnTo>
                    <a:pt x="9" y="2"/>
                  </a:lnTo>
                  <a:lnTo>
                    <a:pt x="6" y="2"/>
                  </a:lnTo>
                  <a:lnTo>
                    <a:pt x="3" y="3"/>
                  </a:lnTo>
                  <a:lnTo>
                    <a:pt x="1" y="4"/>
                  </a:lnTo>
                  <a:lnTo>
                    <a:pt x="0" y="5"/>
                  </a:lnTo>
                  <a:lnTo>
                    <a:pt x="0" y="6"/>
                  </a:lnTo>
                  <a:lnTo>
                    <a:pt x="1" y="8"/>
                  </a:lnTo>
                  <a:lnTo>
                    <a:pt x="2" y="9"/>
                  </a:lnTo>
                  <a:lnTo>
                    <a:pt x="2" y="10"/>
                  </a:lnTo>
                  <a:lnTo>
                    <a:pt x="3" y="10"/>
                  </a:lnTo>
                  <a:lnTo>
                    <a:pt x="5" y="10"/>
                  </a:lnTo>
                  <a:lnTo>
                    <a:pt x="6" y="10"/>
                  </a:lnTo>
                  <a:lnTo>
                    <a:pt x="7" y="10"/>
                  </a:lnTo>
                  <a:lnTo>
                    <a:pt x="5" y="12"/>
                  </a:lnTo>
                  <a:lnTo>
                    <a:pt x="4" y="13"/>
                  </a:lnTo>
                  <a:lnTo>
                    <a:pt x="3" y="15"/>
                  </a:lnTo>
                  <a:lnTo>
                    <a:pt x="4" y="16"/>
                  </a:lnTo>
                  <a:lnTo>
                    <a:pt x="5" y="17"/>
                  </a:lnTo>
                  <a:lnTo>
                    <a:pt x="5" y="17"/>
                  </a:lnTo>
                  <a:lnTo>
                    <a:pt x="6" y="17"/>
                  </a:lnTo>
                  <a:lnTo>
                    <a:pt x="7" y="17"/>
                  </a:lnTo>
                  <a:lnTo>
                    <a:pt x="8" y="17"/>
                  </a:lnTo>
                  <a:lnTo>
                    <a:pt x="9" y="17"/>
                  </a:lnTo>
                  <a:lnTo>
                    <a:pt x="11" y="17"/>
                  </a:lnTo>
                  <a:lnTo>
                    <a:pt x="12" y="16"/>
                  </a:lnTo>
                  <a:lnTo>
                    <a:pt x="11" y="18"/>
                  </a:lnTo>
                  <a:lnTo>
                    <a:pt x="11" y="20"/>
                  </a:lnTo>
                  <a:lnTo>
                    <a:pt x="11" y="21"/>
                  </a:lnTo>
                  <a:lnTo>
                    <a:pt x="12" y="21"/>
                  </a:lnTo>
                  <a:lnTo>
                    <a:pt x="13" y="22"/>
                  </a:lnTo>
                  <a:lnTo>
                    <a:pt x="14" y="22"/>
                  </a:lnTo>
                  <a:lnTo>
                    <a:pt x="15" y="22"/>
                  </a:lnTo>
                  <a:lnTo>
                    <a:pt x="16" y="22"/>
                  </a:lnTo>
                  <a:lnTo>
                    <a:pt x="18" y="22"/>
                  </a:lnTo>
                  <a:lnTo>
                    <a:pt x="19" y="21"/>
                  </a:lnTo>
                  <a:lnTo>
                    <a:pt x="20" y="19"/>
                  </a:lnTo>
                  <a:lnTo>
                    <a:pt x="21" y="17"/>
                  </a:lnTo>
                  <a:lnTo>
                    <a:pt x="22" y="19"/>
                  </a:lnTo>
                  <a:lnTo>
                    <a:pt x="22" y="21"/>
                  </a:lnTo>
                  <a:lnTo>
                    <a:pt x="23" y="22"/>
                  </a:lnTo>
                  <a:lnTo>
                    <a:pt x="24" y="22"/>
                  </a:lnTo>
                  <a:lnTo>
                    <a:pt x="25" y="22"/>
                  </a:lnTo>
                  <a:lnTo>
                    <a:pt x="27" y="22"/>
                  </a:lnTo>
                  <a:lnTo>
                    <a:pt x="28" y="22"/>
                  </a:lnTo>
                  <a:lnTo>
                    <a:pt x="29" y="22"/>
                  </a:lnTo>
                  <a:lnTo>
                    <a:pt x="30" y="21"/>
                  </a:lnTo>
                  <a:lnTo>
                    <a:pt x="31" y="19"/>
                  </a:lnTo>
                  <a:lnTo>
                    <a:pt x="31" y="18"/>
                  </a:lnTo>
                  <a:lnTo>
                    <a:pt x="31" y="16"/>
                  </a:lnTo>
                  <a:lnTo>
                    <a:pt x="32" y="18"/>
                  </a:lnTo>
                  <a:lnTo>
                    <a:pt x="35" y="20"/>
                  </a:lnTo>
                  <a:lnTo>
                    <a:pt x="38" y="21"/>
                  </a:lnTo>
                  <a:lnTo>
                    <a:pt x="41" y="21"/>
                  </a:lnTo>
                  <a:lnTo>
                    <a:pt x="42" y="21"/>
                  </a:lnTo>
                  <a:lnTo>
                    <a:pt x="42" y="20"/>
                  </a:lnTo>
                  <a:lnTo>
                    <a:pt x="43" y="19"/>
                  </a:lnTo>
                  <a:lnTo>
                    <a:pt x="43" y="19"/>
                  </a:lnTo>
                  <a:lnTo>
                    <a:pt x="44" y="18"/>
                  </a:lnTo>
                  <a:lnTo>
                    <a:pt x="43" y="15"/>
                  </a:lnTo>
                  <a:lnTo>
                    <a:pt x="42" y="11"/>
                  </a:lnTo>
                  <a:lnTo>
                    <a:pt x="39" y="7"/>
                  </a:lnTo>
                  <a:lnTo>
                    <a:pt x="3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94" name="Freeform 125"/>
            <p:cNvSpPr>
              <a:spLocks/>
            </p:cNvSpPr>
            <p:nvPr/>
          </p:nvSpPr>
          <p:spPr bwMode="auto">
            <a:xfrm>
              <a:off x="4732" y="3796"/>
              <a:ext cx="46" cy="25"/>
            </a:xfrm>
            <a:custGeom>
              <a:avLst/>
              <a:gdLst>
                <a:gd name="T0" fmla="*/ 31 w 46"/>
                <a:gd name="T1" fmla="*/ 4 h 25"/>
                <a:gd name="T2" fmla="*/ 38 w 46"/>
                <a:gd name="T3" fmla="*/ 11 h 25"/>
                <a:gd name="T4" fmla="*/ 41 w 46"/>
                <a:gd name="T5" fmla="*/ 16 h 25"/>
                <a:gd name="T6" fmla="*/ 38 w 46"/>
                <a:gd name="T7" fmla="*/ 15 h 25"/>
                <a:gd name="T8" fmla="*/ 34 w 46"/>
                <a:gd name="T9" fmla="*/ 12 h 25"/>
                <a:gd name="T10" fmla="*/ 33 w 46"/>
                <a:gd name="T11" fmla="*/ 11 h 25"/>
                <a:gd name="T12" fmla="*/ 32 w 46"/>
                <a:gd name="T13" fmla="*/ 10 h 25"/>
                <a:gd name="T14" fmla="*/ 32 w 46"/>
                <a:gd name="T15" fmla="*/ 16 h 25"/>
                <a:gd name="T16" fmla="*/ 30 w 46"/>
                <a:gd name="T17" fmla="*/ 22 h 25"/>
                <a:gd name="T18" fmla="*/ 26 w 46"/>
                <a:gd name="T19" fmla="*/ 18 h 25"/>
                <a:gd name="T20" fmla="*/ 25 w 46"/>
                <a:gd name="T21" fmla="*/ 13 h 25"/>
                <a:gd name="T22" fmla="*/ 22 w 46"/>
                <a:gd name="T23" fmla="*/ 17 h 25"/>
                <a:gd name="T24" fmla="*/ 18 w 46"/>
                <a:gd name="T25" fmla="*/ 21 h 25"/>
                <a:gd name="T26" fmla="*/ 16 w 46"/>
                <a:gd name="T27" fmla="*/ 19 h 25"/>
                <a:gd name="T28" fmla="*/ 17 w 46"/>
                <a:gd name="T29" fmla="*/ 12 h 25"/>
                <a:gd name="T30" fmla="*/ 17 w 46"/>
                <a:gd name="T31" fmla="*/ 11 h 25"/>
                <a:gd name="T32" fmla="*/ 10 w 46"/>
                <a:gd name="T33" fmla="*/ 14 h 25"/>
                <a:gd name="T34" fmla="*/ 8 w 46"/>
                <a:gd name="T35" fmla="*/ 13 h 25"/>
                <a:gd name="T36" fmla="*/ 13 w 46"/>
                <a:gd name="T37" fmla="*/ 8 h 25"/>
                <a:gd name="T38" fmla="*/ 13 w 46"/>
                <a:gd name="T39" fmla="*/ 7 h 25"/>
                <a:gd name="T40" fmla="*/ 7 w 46"/>
                <a:gd name="T41" fmla="*/ 8 h 25"/>
                <a:gd name="T42" fmla="*/ 5 w 46"/>
                <a:gd name="T43" fmla="*/ 6 h 25"/>
                <a:gd name="T44" fmla="*/ 13 w 46"/>
                <a:gd name="T45" fmla="*/ 3 h 25"/>
                <a:gd name="T46" fmla="*/ 17 w 46"/>
                <a:gd name="T47" fmla="*/ 0 h 25"/>
                <a:gd name="T48" fmla="*/ 12 w 46"/>
                <a:gd name="T49" fmla="*/ 0 h 25"/>
                <a:gd name="T50" fmla="*/ 8 w 46"/>
                <a:gd name="T51" fmla="*/ 2 h 25"/>
                <a:gd name="T52" fmla="*/ 3 w 46"/>
                <a:gd name="T53" fmla="*/ 3 h 25"/>
                <a:gd name="T54" fmla="*/ 0 w 46"/>
                <a:gd name="T55" fmla="*/ 6 h 25"/>
                <a:gd name="T56" fmla="*/ 0 w 46"/>
                <a:gd name="T57" fmla="*/ 8 h 25"/>
                <a:gd name="T58" fmla="*/ 2 w 46"/>
                <a:gd name="T59" fmla="*/ 10 h 25"/>
                <a:gd name="T60" fmla="*/ 4 w 46"/>
                <a:gd name="T61" fmla="*/ 11 h 25"/>
                <a:gd name="T62" fmla="*/ 7 w 46"/>
                <a:gd name="T63" fmla="*/ 11 h 25"/>
                <a:gd name="T64" fmla="*/ 3 w 46"/>
                <a:gd name="T65" fmla="*/ 14 h 25"/>
                <a:gd name="T66" fmla="*/ 3 w 46"/>
                <a:gd name="T67" fmla="*/ 17 h 25"/>
                <a:gd name="T68" fmla="*/ 4 w 46"/>
                <a:gd name="T69" fmla="*/ 18 h 25"/>
                <a:gd name="T70" fmla="*/ 6 w 46"/>
                <a:gd name="T71" fmla="*/ 18 h 25"/>
                <a:gd name="T72" fmla="*/ 9 w 46"/>
                <a:gd name="T73" fmla="*/ 18 h 25"/>
                <a:gd name="T74" fmla="*/ 12 w 46"/>
                <a:gd name="T75" fmla="*/ 16 h 25"/>
                <a:gd name="T76" fmla="*/ 12 w 46"/>
                <a:gd name="T77" fmla="*/ 20 h 25"/>
                <a:gd name="T78" fmla="*/ 12 w 46"/>
                <a:gd name="T79" fmla="*/ 23 h 25"/>
                <a:gd name="T80" fmla="*/ 15 w 46"/>
                <a:gd name="T81" fmla="*/ 24 h 25"/>
                <a:gd name="T82" fmla="*/ 18 w 46"/>
                <a:gd name="T83" fmla="*/ 25 h 25"/>
                <a:gd name="T84" fmla="*/ 21 w 46"/>
                <a:gd name="T85" fmla="*/ 22 h 25"/>
                <a:gd name="T86" fmla="*/ 23 w 46"/>
                <a:gd name="T87" fmla="*/ 19 h 25"/>
                <a:gd name="T88" fmla="*/ 24 w 46"/>
                <a:gd name="T89" fmla="*/ 22 h 25"/>
                <a:gd name="T90" fmla="*/ 26 w 46"/>
                <a:gd name="T91" fmla="*/ 25 h 25"/>
                <a:gd name="T92" fmla="*/ 29 w 46"/>
                <a:gd name="T93" fmla="*/ 25 h 25"/>
                <a:gd name="T94" fmla="*/ 32 w 46"/>
                <a:gd name="T95" fmla="*/ 24 h 25"/>
                <a:gd name="T96" fmla="*/ 34 w 46"/>
                <a:gd name="T97" fmla="*/ 21 h 25"/>
                <a:gd name="T98" fmla="*/ 34 w 46"/>
                <a:gd name="T99" fmla="*/ 17 h 25"/>
                <a:gd name="T100" fmla="*/ 38 w 46"/>
                <a:gd name="T101" fmla="*/ 19 h 25"/>
                <a:gd name="T102" fmla="*/ 43 w 46"/>
                <a:gd name="T103" fmla="*/ 19 h 25"/>
                <a:gd name="T104" fmla="*/ 44 w 46"/>
                <a:gd name="T105" fmla="*/ 19 h 25"/>
                <a:gd name="T106" fmla="*/ 46 w 46"/>
                <a:gd name="T107" fmla="*/ 17 h 25"/>
                <a:gd name="T108" fmla="*/ 42 w 46"/>
                <a:gd name="T109" fmla="*/ 10 h 25"/>
                <a:gd name="T110" fmla="*/ 35 w 46"/>
                <a:gd name="T111"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6" h="25">
                  <a:moveTo>
                    <a:pt x="35" y="2"/>
                  </a:moveTo>
                  <a:lnTo>
                    <a:pt x="31" y="4"/>
                  </a:lnTo>
                  <a:lnTo>
                    <a:pt x="35" y="7"/>
                  </a:lnTo>
                  <a:lnTo>
                    <a:pt x="38" y="11"/>
                  </a:lnTo>
                  <a:lnTo>
                    <a:pt x="40" y="14"/>
                  </a:lnTo>
                  <a:lnTo>
                    <a:pt x="41" y="16"/>
                  </a:lnTo>
                  <a:lnTo>
                    <a:pt x="39" y="16"/>
                  </a:lnTo>
                  <a:lnTo>
                    <a:pt x="38" y="15"/>
                  </a:lnTo>
                  <a:lnTo>
                    <a:pt x="36" y="14"/>
                  </a:lnTo>
                  <a:lnTo>
                    <a:pt x="34" y="12"/>
                  </a:lnTo>
                  <a:lnTo>
                    <a:pt x="34" y="11"/>
                  </a:lnTo>
                  <a:lnTo>
                    <a:pt x="33" y="11"/>
                  </a:lnTo>
                  <a:lnTo>
                    <a:pt x="33" y="10"/>
                  </a:lnTo>
                  <a:lnTo>
                    <a:pt x="32" y="10"/>
                  </a:lnTo>
                  <a:lnTo>
                    <a:pt x="32" y="11"/>
                  </a:lnTo>
                  <a:lnTo>
                    <a:pt x="32" y="16"/>
                  </a:lnTo>
                  <a:lnTo>
                    <a:pt x="31" y="20"/>
                  </a:lnTo>
                  <a:lnTo>
                    <a:pt x="30" y="22"/>
                  </a:lnTo>
                  <a:lnTo>
                    <a:pt x="27" y="20"/>
                  </a:lnTo>
                  <a:lnTo>
                    <a:pt x="26" y="18"/>
                  </a:lnTo>
                  <a:lnTo>
                    <a:pt x="26" y="15"/>
                  </a:lnTo>
                  <a:lnTo>
                    <a:pt x="25" y="13"/>
                  </a:lnTo>
                  <a:lnTo>
                    <a:pt x="24" y="14"/>
                  </a:lnTo>
                  <a:lnTo>
                    <a:pt x="22" y="17"/>
                  </a:lnTo>
                  <a:lnTo>
                    <a:pt x="20" y="20"/>
                  </a:lnTo>
                  <a:lnTo>
                    <a:pt x="18" y="21"/>
                  </a:lnTo>
                  <a:lnTo>
                    <a:pt x="16" y="21"/>
                  </a:lnTo>
                  <a:lnTo>
                    <a:pt x="16" y="19"/>
                  </a:lnTo>
                  <a:lnTo>
                    <a:pt x="16" y="16"/>
                  </a:lnTo>
                  <a:lnTo>
                    <a:pt x="17" y="12"/>
                  </a:lnTo>
                  <a:lnTo>
                    <a:pt x="18" y="10"/>
                  </a:lnTo>
                  <a:lnTo>
                    <a:pt x="17" y="11"/>
                  </a:lnTo>
                  <a:lnTo>
                    <a:pt x="14" y="13"/>
                  </a:lnTo>
                  <a:lnTo>
                    <a:pt x="10" y="14"/>
                  </a:lnTo>
                  <a:lnTo>
                    <a:pt x="8" y="15"/>
                  </a:lnTo>
                  <a:lnTo>
                    <a:pt x="8" y="13"/>
                  </a:lnTo>
                  <a:lnTo>
                    <a:pt x="11" y="10"/>
                  </a:lnTo>
                  <a:lnTo>
                    <a:pt x="13" y="8"/>
                  </a:lnTo>
                  <a:lnTo>
                    <a:pt x="15" y="7"/>
                  </a:lnTo>
                  <a:lnTo>
                    <a:pt x="13" y="7"/>
                  </a:lnTo>
                  <a:lnTo>
                    <a:pt x="10" y="7"/>
                  </a:lnTo>
                  <a:lnTo>
                    <a:pt x="7" y="8"/>
                  </a:lnTo>
                  <a:lnTo>
                    <a:pt x="5" y="7"/>
                  </a:lnTo>
                  <a:lnTo>
                    <a:pt x="5" y="6"/>
                  </a:lnTo>
                  <a:lnTo>
                    <a:pt x="8" y="5"/>
                  </a:lnTo>
                  <a:lnTo>
                    <a:pt x="13" y="3"/>
                  </a:lnTo>
                  <a:lnTo>
                    <a:pt x="17" y="3"/>
                  </a:lnTo>
                  <a:lnTo>
                    <a:pt x="17" y="0"/>
                  </a:lnTo>
                  <a:lnTo>
                    <a:pt x="15" y="0"/>
                  </a:lnTo>
                  <a:lnTo>
                    <a:pt x="12" y="0"/>
                  </a:lnTo>
                  <a:lnTo>
                    <a:pt x="10" y="1"/>
                  </a:lnTo>
                  <a:lnTo>
                    <a:pt x="8" y="2"/>
                  </a:lnTo>
                  <a:lnTo>
                    <a:pt x="5" y="2"/>
                  </a:lnTo>
                  <a:lnTo>
                    <a:pt x="3" y="3"/>
                  </a:lnTo>
                  <a:lnTo>
                    <a:pt x="1" y="5"/>
                  </a:lnTo>
                  <a:lnTo>
                    <a:pt x="0" y="6"/>
                  </a:lnTo>
                  <a:lnTo>
                    <a:pt x="0" y="7"/>
                  </a:lnTo>
                  <a:lnTo>
                    <a:pt x="0" y="8"/>
                  </a:lnTo>
                  <a:lnTo>
                    <a:pt x="0" y="9"/>
                  </a:lnTo>
                  <a:lnTo>
                    <a:pt x="2" y="10"/>
                  </a:lnTo>
                  <a:lnTo>
                    <a:pt x="3" y="11"/>
                  </a:lnTo>
                  <a:lnTo>
                    <a:pt x="4" y="11"/>
                  </a:lnTo>
                  <a:lnTo>
                    <a:pt x="5" y="11"/>
                  </a:lnTo>
                  <a:lnTo>
                    <a:pt x="7" y="11"/>
                  </a:lnTo>
                  <a:lnTo>
                    <a:pt x="5" y="12"/>
                  </a:lnTo>
                  <a:lnTo>
                    <a:pt x="3" y="14"/>
                  </a:lnTo>
                  <a:lnTo>
                    <a:pt x="3" y="15"/>
                  </a:lnTo>
                  <a:lnTo>
                    <a:pt x="3" y="17"/>
                  </a:lnTo>
                  <a:lnTo>
                    <a:pt x="4" y="17"/>
                  </a:lnTo>
                  <a:lnTo>
                    <a:pt x="4" y="18"/>
                  </a:lnTo>
                  <a:lnTo>
                    <a:pt x="5" y="18"/>
                  </a:lnTo>
                  <a:lnTo>
                    <a:pt x="6" y="18"/>
                  </a:lnTo>
                  <a:lnTo>
                    <a:pt x="8" y="18"/>
                  </a:lnTo>
                  <a:lnTo>
                    <a:pt x="9" y="18"/>
                  </a:lnTo>
                  <a:lnTo>
                    <a:pt x="11" y="17"/>
                  </a:lnTo>
                  <a:lnTo>
                    <a:pt x="12" y="16"/>
                  </a:lnTo>
                  <a:lnTo>
                    <a:pt x="12" y="18"/>
                  </a:lnTo>
                  <a:lnTo>
                    <a:pt x="12" y="20"/>
                  </a:lnTo>
                  <a:lnTo>
                    <a:pt x="12" y="22"/>
                  </a:lnTo>
                  <a:lnTo>
                    <a:pt x="12" y="23"/>
                  </a:lnTo>
                  <a:lnTo>
                    <a:pt x="13" y="24"/>
                  </a:lnTo>
                  <a:lnTo>
                    <a:pt x="15" y="24"/>
                  </a:lnTo>
                  <a:lnTo>
                    <a:pt x="17" y="25"/>
                  </a:lnTo>
                  <a:lnTo>
                    <a:pt x="18" y="25"/>
                  </a:lnTo>
                  <a:lnTo>
                    <a:pt x="19" y="24"/>
                  </a:lnTo>
                  <a:lnTo>
                    <a:pt x="21" y="22"/>
                  </a:lnTo>
                  <a:lnTo>
                    <a:pt x="22" y="21"/>
                  </a:lnTo>
                  <a:lnTo>
                    <a:pt x="23" y="19"/>
                  </a:lnTo>
                  <a:lnTo>
                    <a:pt x="24" y="20"/>
                  </a:lnTo>
                  <a:lnTo>
                    <a:pt x="24" y="22"/>
                  </a:lnTo>
                  <a:lnTo>
                    <a:pt x="25" y="24"/>
                  </a:lnTo>
                  <a:lnTo>
                    <a:pt x="26" y="25"/>
                  </a:lnTo>
                  <a:lnTo>
                    <a:pt x="27" y="25"/>
                  </a:lnTo>
                  <a:lnTo>
                    <a:pt x="29" y="25"/>
                  </a:lnTo>
                  <a:lnTo>
                    <a:pt x="31" y="25"/>
                  </a:lnTo>
                  <a:lnTo>
                    <a:pt x="32" y="24"/>
                  </a:lnTo>
                  <a:lnTo>
                    <a:pt x="33" y="23"/>
                  </a:lnTo>
                  <a:lnTo>
                    <a:pt x="34" y="21"/>
                  </a:lnTo>
                  <a:lnTo>
                    <a:pt x="34" y="19"/>
                  </a:lnTo>
                  <a:lnTo>
                    <a:pt x="34" y="17"/>
                  </a:lnTo>
                  <a:lnTo>
                    <a:pt x="36" y="18"/>
                  </a:lnTo>
                  <a:lnTo>
                    <a:pt x="38" y="19"/>
                  </a:lnTo>
                  <a:lnTo>
                    <a:pt x="40" y="19"/>
                  </a:lnTo>
                  <a:lnTo>
                    <a:pt x="43" y="19"/>
                  </a:lnTo>
                  <a:lnTo>
                    <a:pt x="44" y="19"/>
                  </a:lnTo>
                  <a:lnTo>
                    <a:pt x="44" y="19"/>
                  </a:lnTo>
                  <a:lnTo>
                    <a:pt x="45" y="18"/>
                  </a:lnTo>
                  <a:lnTo>
                    <a:pt x="46" y="17"/>
                  </a:lnTo>
                  <a:lnTo>
                    <a:pt x="45" y="14"/>
                  </a:lnTo>
                  <a:lnTo>
                    <a:pt x="42" y="10"/>
                  </a:lnTo>
                  <a:lnTo>
                    <a:pt x="38" y="6"/>
                  </a:lnTo>
                  <a:lnTo>
                    <a:pt x="35"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95" name="Freeform 126"/>
            <p:cNvSpPr>
              <a:spLocks/>
            </p:cNvSpPr>
            <p:nvPr/>
          </p:nvSpPr>
          <p:spPr bwMode="auto">
            <a:xfrm>
              <a:off x="4540" y="3450"/>
              <a:ext cx="159" cy="180"/>
            </a:xfrm>
            <a:custGeom>
              <a:avLst/>
              <a:gdLst>
                <a:gd name="T0" fmla="*/ 34 w 159"/>
                <a:gd name="T1" fmla="*/ 176 h 180"/>
                <a:gd name="T2" fmla="*/ 35 w 159"/>
                <a:gd name="T3" fmla="*/ 169 h 180"/>
                <a:gd name="T4" fmla="*/ 36 w 159"/>
                <a:gd name="T5" fmla="*/ 158 h 180"/>
                <a:gd name="T6" fmla="*/ 34 w 159"/>
                <a:gd name="T7" fmla="*/ 143 h 180"/>
                <a:gd name="T8" fmla="*/ 26 w 159"/>
                <a:gd name="T9" fmla="*/ 133 h 180"/>
                <a:gd name="T10" fmla="*/ 20 w 159"/>
                <a:gd name="T11" fmla="*/ 129 h 180"/>
                <a:gd name="T12" fmla="*/ 13 w 159"/>
                <a:gd name="T13" fmla="*/ 127 h 180"/>
                <a:gd name="T14" fmla="*/ 8 w 159"/>
                <a:gd name="T15" fmla="*/ 123 h 180"/>
                <a:gd name="T16" fmla="*/ 5 w 159"/>
                <a:gd name="T17" fmla="*/ 117 h 180"/>
                <a:gd name="T18" fmla="*/ 8 w 159"/>
                <a:gd name="T19" fmla="*/ 111 h 180"/>
                <a:gd name="T20" fmla="*/ 14 w 159"/>
                <a:gd name="T21" fmla="*/ 105 h 180"/>
                <a:gd name="T22" fmla="*/ 18 w 159"/>
                <a:gd name="T23" fmla="*/ 100 h 180"/>
                <a:gd name="T24" fmla="*/ 21 w 159"/>
                <a:gd name="T25" fmla="*/ 91 h 180"/>
                <a:gd name="T26" fmla="*/ 18 w 159"/>
                <a:gd name="T27" fmla="*/ 81 h 180"/>
                <a:gd name="T28" fmla="*/ 12 w 159"/>
                <a:gd name="T29" fmla="*/ 73 h 180"/>
                <a:gd name="T30" fmla="*/ 9 w 159"/>
                <a:gd name="T31" fmla="*/ 67 h 180"/>
                <a:gd name="T32" fmla="*/ 7 w 159"/>
                <a:gd name="T33" fmla="*/ 65 h 180"/>
                <a:gd name="T34" fmla="*/ 13 w 159"/>
                <a:gd name="T35" fmla="*/ 55 h 180"/>
                <a:gd name="T36" fmla="*/ 26 w 159"/>
                <a:gd name="T37" fmla="*/ 40 h 180"/>
                <a:gd name="T38" fmla="*/ 45 w 159"/>
                <a:gd name="T39" fmla="*/ 24 h 180"/>
                <a:gd name="T40" fmla="*/ 70 w 159"/>
                <a:gd name="T41" fmla="*/ 10 h 180"/>
                <a:gd name="T42" fmla="*/ 86 w 159"/>
                <a:gd name="T43" fmla="*/ 6 h 180"/>
                <a:gd name="T44" fmla="*/ 104 w 159"/>
                <a:gd name="T45" fmla="*/ 3 h 180"/>
                <a:gd name="T46" fmla="*/ 122 w 159"/>
                <a:gd name="T47" fmla="*/ 4 h 180"/>
                <a:gd name="T48" fmla="*/ 137 w 159"/>
                <a:gd name="T49" fmla="*/ 7 h 180"/>
                <a:gd name="T50" fmla="*/ 144 w 159"/>
                <a:gd name="T51" fmla="*/ 9 h 180"/>
                <a:gd name="T52" fmla="*/ 149 w 159"/>
                <a:gd name="T53" fmla="*/ 13 h 180"/>
                <a:gd name="T54" fmla="*/ 152 w 159"/>
                <a:gd name="T55" fmla="*/ 17 h 180"/>
                <a:gd name="T56" fmla="*/ 154 w 159"/>
                <a:gd name="T57" fmla="*/ 22 h 180"/>
                <a:gd name="T58" fmla="*/ 158 w 159"/>
                <a:gd name="T59" fmla="*/ 19 h 180"/>
                <a:gd name="T60" fmla="*/ 155 w 159"/>
                <a:gd name="T61" fmla="*/ 13 h 180"/>
                <a:gd name="T62" fmla="*/ 150 w 159"/>
                <a:gd name="T63" fmla="*/ 9 h 180"/>
                <a:gd name="T64" fmla="*/ 143 w 159"/>
                <a:gd name="T65" fmla="*/ 5 h 180"/>
                <a:gd name="T66" fmla="*/ 131 w 159"/>
                <a:gd name="T67" fmla="*/ 2 h 180"/>
                <a:gd name="T68" fmla="*/ 113 w 159"/>
                <a:gd name="T69" fmla="*/ 0 h 180"/>
                <a:gd name="T70" fmla="*/ 94 w 159"/>
                <a:gd name="T71" fmla="*/ 1 h 180"/>
                <a:gd name="T72" fmla="*/ 76 w 159"/>
                <a:gd name="T73" fmla="*/ 5 h 180"/>
                <a:gd name="T74" fmla="*/ 54 w 159"/>
                <a:gd name="T75" fmla="*/ 14 h 180"/>
                <a:gd name="T76" fmla="*/ 31 w 159"/>
                <a:gd name="T77" fmla="*/ 30 h 180"/>
                <a:gd name="T78" fmla="*/ 14 w 159"/>
                <a:gd name="T79" fmla="*/ 47 h 180"/>
                <a:gd name="T80" fmla="*/ 4 w 159"/>
                <a:gd name="T81" fmla="*/ 60 h 180"/>
                <a:gd name="T82" fmla="*/ 3 w 159"/>
                <a:gd name="T83" fmla="*/ 65 h 180"/>
                <a:gd name="T84" fmla="*/ 4 w 159"/>
                <a:gd name="T85" fmla="*/ 68 h 180"/>
                <a:gd name="T86" fmla="*/ 8 w 159"/>
                <a:gd name="T87" fmla="*/ 75 h 180"/>
                <a:gd name="T88" fmla="*/ 13 w 159"/>
                <a:gd name="T89" fmla="*/ 82 h 180"/>
                <a:gd name="T90" fmla="*/ 17 w 159"/>
                <a:gd name="T91" fmla="*/ 91 h 180"/>
                <a:gd name="T92" fmla="*/ 14 w 159"/>
                <a:gd name="T93" fmla="*/ 99 h 180"/>
                <a:gd name="T94" fmla="*/ 10 w 159"/>
                <a:gd name="T95" fmla="*/ 103 h 180"/>
                <a:gd name="T96" fmla="*/ 4 w 159"/>
                <a:gd name="T97" fmla="*/ 109 h 180"/>
                <a:gd name="T98" fmla="*/ 0 w 159"/>
                <a:gd name="T99" fmla="*/ 118 h 180"/>
                <a:gd name="T100" fmla="*/ 4 w 159"/>
                <a:gd name="T101" fmla="*/ 125 h 180"/>
                <a:gd name="T102" fmla="*/ 11 w 159"/>
                <a:gd name="T103" fmla="*/ 129 h 180"/>
                <a:gd name="T104" fmla="*/ 18 w 159"/>
                <a:gd name="T105" fmla="*/ 132 h 180"/>
                <a:gd name="T106" fmla="*/ 23 w 159"/>
                <a:gd name="T107" fmla="*/ 135 h 180"/>
                <a:gd name="T108" fmla="*/ 29 w 159"/>
                <a:gd name="T109" fmla="*/ 144 h 180"/>
                <a:gd name="T110" fmla="*/ 31 w 159"/>
                <a:gd name="T111" fmla="*/ 158 h 180"/>
                <a:gd name="T112" fmla="*/ 30 w 159"/>
                <a:gd name="T113" fmla="*/ 169 h 180"/>
                <a:gd name="T114" fmla="*/ 29 w 159"/>
                <a:gd name="T115" fmla="*/ 176 h 180"/>
                <a:gd name="T116" fmla="*/ 34 w 159"/>
                <a:gd name="T117"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9" h="180">
                  <a:moveTo>
                    <a:pt x="34" y="180"/>
                  </a:moveTo>
                  <a:lnTo>
                    <a:pt x="34" y="176"/>
                  </a:lnTo>
                  <a:lnTo>
                    <a:pt x="34" y="173"/>
                  </a:lnTo>
                  <a:lnTo>
                    <a:pt x="35" y="169"/>
                  </a:lnTo>
                  <a:lnTo>
                    <a:pt x="35" y="166"/>
                  </a:lnTo>
                  <a:lnTo>
                    <a:pt x="36" y="158"/>
                  </a:lnTo>
                  <a:lnTo>
                    <a:pt x="36" y="151"/>
                  </a:lnTo>
                  <a:lnTo>
                    <a:pt x="34" y="143"/>
                  </a:lnTo>
                  <a:lnTo>
                    <a:pt x="29" y="135"/>
                  </a:lnTo>
                  <a:lnTo>
                    <a:pt x="26" y="133"/>
                  </a:lnTo>
                  <a:lnTo>
                    <a:pt x="23" y="131"/>
                  </a:lnTo>
                  <a:lnTo>
                    <a:pt x="20" y="129"/>
                  </a:lnTo>
                  <a:lnTo>
                    <a:pt x="17" y="128"/>
                  </a:lnTo>
                  <a:lnTo>
                    <a:pt x="13" y="127"/>
                  </a:lnTo>
                  <a:lnTo>
                    <a:pt x="11" y="125"/>
                  </a:lnTo>
                  <a:lnTo>
                    <a:pt x="8" y="123"/>
                  </a:lnTo>
                  <a:lnTo>
                    <a:pt x="6" y="121"/>
                  </a:lnTo>
                  <a:lnTo>
                    <a:pt x="5" y="117"/>
                  </a:lnTo>
                  <a:lnTo>
                    <a:pt x="6" y="114"/>
                  </a:lnTo>
                  <a:lnTo>
                    <a:pt x="8" y="111"/>
                  </a:lnTo>
                  <a:lnTo>
                    <a:pt x="12" y="107"/>
                  </a:lnTo>
                  <a:lnTo>
                    <a:pt x="14" y="105"/>
                  </a:lnTo>
                  <a:lnTo>
                    <a:pt x="16" y="103"/>
                  </a:lnTo>
                  <a:lnTo>
                    <a:pt x="18" y="100"/>
                  </a:lnTo>
                  <a:lnTo>
                    <a:pt x="20" y="97"/>
                  </a:lnTo>
                  <a:lnTo>
                    <a:pt x="21" y="91"/>
                  </a:lnTo>
                  <a:lnTo>
                    <a:pt x="20" y="86"/>
                  </a:lnTo>
                  <a:lnTo>
                    <a:pt x="18" y="81"/>
                  </a:lnTo>
                  <a:lnTo>
                    <a:pt x="14" y="76"/>
                  </a:lnTo>
                  <a:lnTo>
                    <a:pt x="12" y="73"/>
                  </a:lnTo>
                  <a:lnTo>
                    <a:pt x="10" y="70"/>
                  </a:lnTo>
                  <a:lnTo>
                    <a:pt x="9" y="67"/>
                  </a:lnTo>
                  <a:lnTo>
                    <a:pt x="7" y="64"/>
                  </a:lnTo>
                  <a:lnTo>
                    <a:pt x="7" y="65"/>
                  </a:lnTo>
                  <a:lnTo>
                    <a:pt x="9" y="61"/>
                  </a:lnTo>
                  <a:lnTo>
                    <a:pt x="13" y="55"/>
                  </a:lnTo>
                  <a:lnTo>
                    <a:pt x="18" y="48"/>
                  </a:lnTo>
                  <a:lnTo>
                    <a:pt x="26" y="40"/>
                  </a:lnTo>
                  <a:lnTo>
                    <a:pt x="35" y="32"/>
                  </a:lnTo>
                  <a:lnTo>
                    <a:pt x="45" y="24"/>
                  </a:lnTo>
                  <a:lnTo>
                    <a:pt x="57" y="16"/>
                  </a:lnTo>
                  <a:lnTo>
                    <a:pt x="70" y="10"/>
                  </a:lnTo>
                  <a:lnTo>
                    <a:pt x="78" y="8"/>
                  </a:lnTo>
                  <a:lnTo>
                    <a:pt x="86" y="6"/>
                  </a:lnTo>
                  <a:lnTo>
                    <a:pt x="95" y="4"/>
                  </a:lnTo>
                  <a:lnTo>
                    <a:pt x="104" y="3"/>
                  </a:lnTo>
                  <a:lnTo>
                    <a:pt x="113" y="3"/>
                  </a:lnTo>
                  <a:lnTo>
                    <a:pt x="122" y="4"/>
                  </a:lnTo>
                  <a:lnTo>
                    <a:pt x="130" y="5"/>
                  </a:lnTo>
                  <a:lnTo>
                    <a:pt x="137" y="7"/>
                  </a:lnTo>
                  <a:lnTo>
                    <a:pt x="141" y="8"/>
                  </a:lnTo>
                  <a:lnTo>
                    <a:pt x="144" y="9"/>
                  </a:lnTo>
                  <a:lnTo>
                    <a:pt x="147" y="11"/>
                  </a:lnTo>
                  <a:lnTo>
                    <a:pt x="149" y="13"/>
                  </a:lnTo>
                  <a:lnTo>
                    <a:pt x="151" y="15"/>
                  </a:lnTo>
                  <a:lnTo>
                    <a:pt x="152" y="17"/>
                  </a:lnTo>
                  <a:lnTo>
                    <a:pt x="153" y="20"/>
                  </a:lnTo>
                  <a:lnTo>
                    <a:pt x="154" y="22"/>
                  </a:lnTo>
                  <a:lnTo>
                    <a:pt x="159" y="22"/>
                  </a:lnTo>
                  <a:lnTo>
                    <a:pt x="158" y="19"/>
                  </a:lnTo>
                  <a:lnTo>
                    <a:pt x="157" y="16"/>
                  </a:lnTo>
                  <a:lnTo>
                    <a:pt x="155" y="13"/>
                  </a:lnTo>
                  <a:lnTo>
                    <a:pt x="153" y="11"/>
                  </a:lnTo>
                  <a:lnTo>
                    <a:pt x="150" y="9"/>
                  </a:lnTo>
                  <a:lnTo>
                    <a:pt x="147" y="7"/>
                  </a:lnTo>
                  <a:lnTo>
                    <a:pt x="143" y="5"/>
                  </a:lnTo>
                  <a:lnTo>
                    <a:pt x="139" y="4"/>
                  </a:lnTo>
                  <a:lnTo>
                    <a:pt x="131" y="2"/>
                  </a:lnTo>
                  <a:lnTo>
                    <a:pt x="123" y="1"/>
                  </a:lnTo>
                  <a:lnTo>
                    <a:pt x="113" y="0"/>
                  </a:lnTo>
                  <a:lnTo>
                    <a:pt x="104" y="0"/>
                  </a:lnTo>
                  <a:lnTo>
                    <a:pt x="94" y="1"/>
                  </a:lnTo>
                  <a:lnTo>
                    <a:pt x="85" y="3"/>
                  </a:lnTo>
                  <a:lnTo>
                    <a:pt x="76" y="5"/>
                  </a:lnTo>
                  <a:lnTo>
                    <a:pt x="67" y="8"/>
                  </a:lnTo>
                  <a:lnTo>
                    <a:pt x="54" y="14"/>
                  </a:lnTo>
                  <a:lnTo>
                    <a:pt x="42" y="22"/>
                  </a:lnTo>
                  <a:lnTo>
                    <a:pt x="31" y="30"/>
                  </a:lnTo>
                  <a:lnTo>
                    <a:pt x="22" y="38"/>
                  </a:lnTo>
                  <a:lnTo>
                    <a:pt x="14" y="47"/>
                  </a:lnTo>
                  <a:lnTo>
                    <a:pt x="8" y="54"/>
                  </a:lnTo>
                  <a:lnTo>
                    <a:pt x="4" y="60"/>
                  </a:lnTo>
                  <a:lnTo>
                    <a:pt x="3" y="65"/>
                  </a:lnTo>
                  <a:lnTo>
                    <a:pt x="3" y="65"/>
                  </a:lnTo>
                  <a:lnTo>
                    <a:pt x="3" y="65"/>
                  </a:lnTo>
                  <a:lnTo>
                    <a:pt x="4" y="68"/>
                  </a:lnTo>
                  <a:lnTo>
                    <a:pt x="6" y="72"/>
                  </a:lnTo>
                  <a:lnTo>
                    <a:pt x="8" y="75"/>
                  </a:lnTo>
                  <a:lnTo>
                    <a:pt x="10" y="77"/>
                  </a:lnTo>
                  <a:lnTo>
                    <a:pt x="13" y="82"/>
                  </a:lnTo>
                  <a:lnTo>
                    <a:pt x="16" y="86"/>
                  </a:lnTo>
                  <a:lnTo>
                    <a:pt x="17" y="91"/>
                  </a:lnTo>
                  <a:lnTo>
                    <a:pt x="16" y="96"/>
                  </a:lnTo>
                  <a:lnTo>
                    <a:pt x="14" y="99"/>
                  </a:lnTo>
                  <a:lnTo>
                    <a:pt x="12" y="101"/>
                  </a:lnTo>
                  <a:lnTo>
                    <a:pt x="10" y="103"/>
                  </a:lnTo>
                  <a:lnTo>
                    <a:pt x="8" y="106"/>
                  </a:lnTo>
                  <a:lnTo>
                    <a:pt x="4" y="109"/>
                  </a:lnTo>
                  <a:lnTo>
                    <a:pt x="1" y="113"/>
                  </a:lnTo>
                  <a:lnTo>
                    <a:pt x="0" y="118"/>
                  </a:lnTo>
                  <a:lnTo>
                    <a:pt x="2" y="123"/>
                  </a:lnTo>
                  <a:lnTo>
                    <a:pt x="4" y="125"/>
                  </a:lnTo>
                  <a:lnTo>
                    <a:pt x="7" y="128"/>
                  </a:lnTo>
                  <a:lnTo>
                    <a:pt x="11" y="129"/>
                  </a:lnTo>
                  <a:lnTo>
                    <a:pt x="14" y="131"/>
                  </a:lnTo>
                  <a:lnTo>
                    <a:pt x="18" y="132"/>
                  </a:lnTo>
                  <a:lnTo>
                    <a:pt x="20" y="133"/>
                  </a:lnTo>
                  <a:lnTo>
                    <a:pt x="23" y="135"/>
                  </a:lnTo>
                  <a:lnTo>
                    <a:pt x="25" y="137"/>
                  </a:lnTo>
                  <a:lnTo>
                    <a:pt x="29" y="144"/>
                  </a:lnTo>
                  <a:lnTo>
                    <a:pt x="31" y="151"/>
                  </a:lnTo>
                  <a:lnTo>
                    <a:pt x="31" y="158"/>
                  </a:lnTo>
                  <a:lnTo>
                    <a:pt x="31" y="166"/>
                  </a:lnTo>
                  <a:lnTo>
                    <a:pt x="30" y="169"/>
                  </a:lnTo>
                  <a:lnTo>
                    <a:pt x="30" y="172"/>
                  </a:lnTo>
                  <a:lnTo>
                    <a:pt x="29" y="176"/>
                  </a:lnTo>
                  <a:lnTo>
                    <a:pt x="29" y="180"/>
                  </a:lnTo>
                  <a:lnTo>
                    <a:pt x="34" y="1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96" name="Freeform 127"/>
            <p:cNvSpPr>
              <a:spLocks/>
            </p:cNvSpPr>
            <p:nvPr/>
          </p:nvSpPr>
          <p:spPr bwMode="auto">
            <a:xfrm>
              <a:off x="4690" y="3458"/>
              <a:ext cx="56" cy="161"/>
            </a:xfrm>
            <a:custGeom>
              <a:avLst/>
              <a:gdLst>
                <a:gd name="T0" fmla="*/ 3 w 56"/>
                <a:gd name="T1" fmla="*/ 5 h 161"/>
                <a:gd name="T2" fmla="*/ 11 w 56"/>
                <a:gd name="T3" fmla="*/ 4 h 161"/>
                <a:gd name="T4" fmla="*/ 17 w 56"/>
                <a:gd name="T5" fmla="*/ 4 h 161"/>
                <a:gd name="T6" fmla="*/ 24 w 56"/>
                <a:gd name="T7" fmla="*/ 3 h 161"/>
                <a:gd name="T8" fmla="*/ 30 w 56"/>
                <a:gd name="T9" fmla="*/ 4 h 161"/>
                <a:gd name="T10" fmla="*/ 35 w 56"/>
                <a:gd name="T11" fmla="*/ 4 h 161"/>
                <a:gd name="T12" fmla="*/ 41 w 56"/>
                <a:gd name="T13" fmla="*/ 8 h 161"/>
                <a:gd name="T14" fmla="*/ 41 w 56"/>
                <a:gd name="T15" fmla="*/ 15 h 161"/>
                <a:gd name="T16" fmla="*/ 40 w 56"/>
                <a:gd name="T17" fmla="*/ 21 h 161"/>
                <a:gd name="T18" fmla="*/ 39 w 56"/>
                <a:gd name="T19" fmla="*/ 27 h 161"/>
                <a:gd name="T20" fmla="*/ 40 w 56"/>
                <a:gd name="T21" fmla="*/ 37 h 161"/>
                <a:gd name="T22" fmla="*/ 43 w 56"/>
                <a:gd name="T23" fmla="*/ 51 h 161"/>
                <a:gd name="T24" fmla="*/ 46 w 56"/>
                <a:gd name="T25" fmla="*/ 62 h 161"/>
                <a:gd name="T26" fmla="*/ 49 w 56"/>
                <a:gd name="T27" fmla="*/ 74 h 161"/>
                <a:gd name="T28" fmla="*/ 51 w 56"/>
                <a:gd name="T29" fmla="*/ 87 h 161"/>
                <a:gd name="T30" fmla="*/ 50 w 56"/>
                <a:gd name="T31" fmla="*/ 101 h 161"/>
                <a:gd name="T32" fmla="*/ 46 w 56"/>
                <a:gd name="T33" fmla="*/ 114 h 161"/>
                <a:gd name="T34" fmla="*/ 40 w 56"/>
                <a:gd name="T35" fmla="*/ 126 h 161"/>
                <a:gd name="T36" fmla="*/ 33 w 56"/>
                <a:gd name="T37" fmla="*/ 139 h 161"/>
                <a:gd name="T38" fmla="*/ 26 w 56"/>
                <a:gd name="T39" fmla="*/ 152 h 161"/>
                <a:gd name="T40" fmla="*/ 27 w 56"/>
                <a:gd name="T41" fmla="*/ 161 h 161"/>
                <a:gd name="T42" fmla="*/ 33 w 56"/>
                <a:gd name="T43" fmla="*/ 146 h 161"/>
                <a:gd name="T44" fmla="*/ 41 w 56"/>
                <a:gd name="T45" fmla="*/ 133 h 161"/>
                <a:gd name="T46" fmla="*/ 48 w 56"/>
                <a:gd name="T47" fmla="*/ 120 h 161"/>
                <a:gd name="T48" fmla="*/ 53 w 56"/>
                <a:gd name="T49" fmla="*/ 108 h 161"/>
                <a:gd name="T50" fmla="*/ 56 w 56"/>
                <a:gd name="T51" fmla="*/ 95 h 161"/>
                <a:gd name="T52" fmla="*/ 55 w 56"/>
                <a:gd name="T53" fmla="*/ 79 h 161"/>
                <a:gd name="T54" fmla="*/ 52 w 56"/>
                <a:gd name="T55" fmla="*/ 67 h 161"/>
                <a:gd name="T56" fmla="*/ 49 w 56"/>
                <a:gd name="T57" fmla="*/ 57 h 161"/>
                <a:gd name="T58" fmla="*/ 46 w 56"/>
                <a:gd name="T59" fmla="*/ 44 h 161"/>
                <a:gd name="T60" fmla="*/ 43 w 56"/>
                <a:gd name="T61" fmla="*/ 29 h 161"/>
                <a:gd name="T62" fmla="*/ 43 w 56"/>
                <a:gd name="T63" fmla="*/ 24 h 161"/>
                <a:gd name="T64" fmla="*/ 45 w 56"/>
                <a:gd name="T65" fmla="*/ 19 h 161"/>
                <a:gd name="T66" fmla="*/ 46 w 56"/>
                <a:gd name="T67" fmla="*/ 10 h 161"/>
                <a:gd name="T68" fmla="*/ 40 w 56"/>
                <a:gd name="T69" fmla="*/ 3 h 161"/>
                <a:gd name="T70" fmla="*/ 34 w 56"/>
                <a:gd name="T71" fmla="*/ 1 h 161"/>
                <a:gd name="T72" fmla="*/ 27 w 56"/>
                <a:gd name="T73" fmla="*/ 0 h 161"/>
                <a:gd name="T74" fmla="*/ 21 w 56"/>
                <a:gd name="T75" fmla="*/ 1 h 161"/>
                <a:gd name="T76" fmla="*/ 14 w 56"/>
                <a:gd name="T77" fmla="*/ 1 h 161"/>
                <a:gd name="T78" fmla="*/ 7 w 56"/>
                <a:gd name="T79" fmla="*/ 2 h 161"/>
                <a:gd name="T80" fmla="*/ 0 w 56"/>
                <a:gd name="T81" fmla="*/ 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6" h="161">
                  <a:moveTo>
                    <a:pt x="0" y="5"/>
                  </a:moveTo>
                  <a:lnTo>
                    <a:pt x="3" y="5"/>
                  </a:lnTo>
                  <a:lnTo>
                    <a:pt x="7" y="5"/>
                  </a:lnTo>
                  <a:lnTo>
                    <a:pt x="11" y="4"/>
                  </a:lnTo>
                  <a:lnTo>
                    <a:pt x="14" y="4"/>
                  </a:lnTo>
                  <a:lnTo>
                    <a:pt x="17" y="4"/>
                  </a:lnTo>
                  <a:lnTo>
                    <a:pt x="21" y="4"/>
                  </a:lnTo>
                  <a:lnTo>
                    <a:pt x="24" y="3"/>
                  </a:lnTo>
                  <a:lnTo>
                    <a:pt x="27" y="3"/>
                  </a:lnTo>
                  <a:lnTo>
                    <a:pt x="30" y="4"/>
                  </a:lnTo>
                  <a:lnTo>
                    <a:pt x="32" y="4"/>
                  </a:lnTo>
                  <a:lnTo>
                    <a:pt x="35" y="4"/>
                  </a:lnTo>
                  <a:lnTo>
                    <a:pt x="37" y="5"/>
                  </a:lnTo>
                  <a:lnTo>
                    <a:pt x="41" y="8"/>
                  </a:lnTo>
                  <a:lnTo>
                    <a:pt x="42" y="11"/>
                  </a:lnTo>
                  <a:lnTo>
                    <a:pt x="41" y="15"/>
                  </a:lnTo>
                  <a:lnTo>
                    <a:pt x="40" y="19"/>
                  </a:lnTo>
                  <a:lnTo>
                    <a:pt x="40" y="21"/>
                  </a:lnTo>
                  <a:lnTo>
                    <a:pt x="39" y="24"/>
                  </a:lnTo>
                  <a:lnTo>
                    <a:pt x="39" y="27"/>
                  </a:lnTo>
                  <a:lnTo>
                    <a:pt x="39" y="29"/>
                  </a:lnTo>
                  <a:lnTo>
                    <a:pt x="40" y="37"/>
                  </a:lnTo>
                  <a:lnTo>
                    <a:pt x="41" y="44"/>
                  </a:lnTo>
                  <a:lnTo>
                    <a:pt x="43" y="51"/>
                  </a:lnTo>
                  <a:lnTo>
                    <a:pt x="45" y="57"/>
                  </a:lnTo>
                  <a:lnTo>
                    <a:pt x="46" y="62"/>
                  </a:lnTo>
                  <a:lnTo>
                    <a:pt x="48" y="68"/>
                  </a:lnTo>
                  <a:lnTo>
                    <a:pt x="49" y="74"/>
                  </a:lnTo>
                  <a:lnTo>
                    <a:pt x="50" y="80"/>
                  </a:lnTo>
                  <a:lnTo>
                    <a:pt x="51" y="87"/>
                  </a:lnTo>
                  <a:lnTo>
                    <a:pt x="51" y="94"/>
                  </a:lnTo>
                  <a:lnTo>
                    <a:pt x="50" y="101"/>
                  </a:lnTo>
                  <a:lnTo>
                    <a:pt x="48" y="107"/>
                  </a:lnTo>
                  <a:lnTo>
                    <a:pt x="46" y="114"/>
                  </a:lnTo>
                  <a:lnTo>
                    <a:pt x="43" y="120"/>
                  </a:lnTo>
                  <a:lnTo>
                    <a:pt x="40" y="126"/>
                  </a:lnTo>
                  <a:lnTo>
                    <a:pt x="36" y="132"/>
                  </a:lnTo>
                  <a:lnTo>
                    <a:pt x="33" y="139"/>
                  </a:lnTo>
                  <a:lnTo>
                    <a:pt x="29" y="145"/>
                  </a:lnTo>
                  <a:lnTo>
                    <a:pt x="26" y="152"/>
                  </a:lnTo>
                  <a:lnTo>
                    <a:pt x="23" y="160"/>
                  </a:lnTo>
                  <a:lnTo>
                    <a:pt x="27" y="161"/>
                  </a:lnTo>
                  <a:lnTo>
                    <a:pt x="30" y="153"/>
                  </a:lnTo>
                  <a:lnTo>
                    <a:pt x="33" y="146"/>
                  </a:lnTo>
                  <a:lnTo>
                    <a:pt x="37" y="140"/>
                  </a:lnTo>
                  <a:lnTo>
                    <a:pt x="41" y="133"/>
                  </a:lnTo>
                  <a:lnTo>
                    <a:pt x="44" y="126"/>
                  </a:lnTo>
                  <a:lnTo>
                    <a:pt x="48" y="120"/>
                  </a:lnTo>
                  <a:lnTo>
                    <a:pt x="50" y="114"/>
                  </a:lnTo>
                  <a:lnTo>
                    <a:pt x="53" y="108"/>
                  </a:lnTo>
                  <a:lnTo>
                    <a:pt x="55" y="101"/>
                  </a:lnTo>
                  <a:lnTo>
                    <a:pt x="56" y="95"/>
                  </a:lnTo>
                  <a:lnTo>
                    <a:pt x="56" y="87"/>
                  </a:lnTo>
                  <a:lnTo>
                    <a:pt x="55" y="79"/>
                  </a:lnTo>
                  <a:lnTo>
                    <a:pt x="54" y="73"/>
                  </a:lnTo>
                  <a:lnTo>
                    <a:pt x="52" y="67"/>
                  </a:lnTo>
                  <a:lnTo>
                    <a:pt x="51" y="62"/>
                  </a:lnTo>
                  <a:lnTo>
                    <a:pt x="49" y="57"/>
                  </a:lnTo>
                  <a:lnTo>
                    <a:pt x="47" y="50"/>
                  </a:lnTo>
                  <a:lnTo>
                    <a:pt x="46" y="44"/>
                  </a:lnTo>
                  <a:lnTo>
                    <a:pt x="44" y="37"/>
                  </a:lnTo>
                  <a:lnTo>
                    <a:pt x="43" y="29"/>
                  </a:lnTo>
                  <a:lnTo>
                    <a:pt x="43" y="27"/>
                  </a:lnTo>
                  <a:lnTo>
                    <a:pt x="43" y="24"/>
                  </a:lnTo>
                  <a:lnTo>
                    <a:pt x="44" y="22"/>
                  </a:lnTo>
                  <a:lnTo>
                    <a:pt x="45" y="19"/>
                  </a:lnTo>
                  <a:lnTo>
                    <a:pt x="46" y="15"/>
                  </a:lnTo>
                  <a:lnTo>
                    <a:pt x="46" y="10"/>
                  </a:lnTo>
                  <a:lnTo>
                    <a:pt x="45" y="7"/>
                  </a:lnTo>
                  <a:lnTo>
                    <a:pt x="40" y="3"/>
                  </a:lnTo>
                  <a:lnTo>
                    <a:pt x="37" y="2"/>
                  </a:lnTo>
                  <a:lnTo>
                    <a:pt x="34" y="1"/>
                  </a:lnTo>
                  <a:lnTo>
                    <a:pt x="31" y="1"/>
                  </a:lnTo>
                  <a:lnTo>
                    <a:pt x="27" y="0"/>
                  </a:lnTo>
                  <a:lnTo>
                    <a:pt x="24" y="0"/>
                  </a:lnTo>
                  <a:lnTo>
                    <a:pt x="21" y="1"/>
                  </a:lnTo>
                  <a:lnTo>
                    <a:pt x="17" y="1"/>
                  </a:lnTo>
                  <a:lnTo>
                    <a:pt x="14" y="1"/>
                  </a:lnTo>
                  <a:lnTo>
                    <a:pt x="10" y="1"/>
                  </a:lnTo>
                  <a:lnTo>
                    <a:pt x="7" y="2"/>
                  </a:lnTo>
                  <a:lnTo>
                    <a:pt x="3" y="2"/>
                  </a:lnTo>
                  <a:lnTo>
                    <a:pt x="0" y="2"/>
                  </a:lnTo>
                  <a:lnTo>
                    <a:pt x="0" y="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97" name="Freeform 128"/>
            <p:cNvSpPr>
              <a:spLocks/>
            </p:cNvSpPr>
            <p:nvPr/>
          </p:nvSpPr>
          <p:spPr bwMode="auto">
            <a:xfrm>
              <a:off x="4485" y="3609"/>
              <a:ext cx="139" cy="194"/>
            </a:xfrm>
            <a:custGeom>
              <a:avLst/>
              <a:gdLst>
                <a:gd name="T0" fmla="*/ 102 w 139"/>
                <a:gd name="T1" fmla="*/ 38 h 194"/>
                <a:gd name="T2" fmla="*/ 117 w 139"/>
                <a:gd name="T3" fmla="*/ 29 h 194"/>
                <a:gd name="T4" fmla="*/ 128 w 139"/>
                <a:gd name="T5" fmla="*/ 20 h 194"/>
                <a:gd name="T6" fmla="*/ 136 w 139"/>
                <a:gd name="T7" fmla="*/ 8 h 194"/>
                <a:gd name="T8" fmla="*/ 138 w 139"/>
                <a:gd name="T9" fmla="*/ 0 h 194"/>
                <a:gd name="T10" fmla="*/ 128 w 139"/>
                <a:gd name="T11" fmla="*/ 5 h 194"/>
                <a:gd name="T12" fmla="*/ 117 w 139"/>
                <a:gd name="T13" fmla="*/ 9 h 194"/>
                <a:gd name="T14" fmla="*/ 107 w 139"/>
                <a:gd name="T15" fmla="*/ 14 h 194"/>
                <a:gd name="T16" fmla="*/ 99 w 139"/>
                <a:gd name="T17" fmla="*/ 18 h 194"/>
                <a:gd name="T18" fmla="*/ 80 w 139"/>
                <a:gd name="T19" fmla="*/ 28 h 194"/>
                <a:gd name="T20" fmla="*/ 61 w 139"/>
                <a:gd name="T21" fmla="*/ 40 h 194"/>
                <a:gd name="T22" fmla="*/ 45 w 139"/>
                <a:gd name="T23" fmla="*/ 56 h 194"/>
                <a:gd name="T24" fmla="*/ 32 w 139"/>
                <a:gd name="T25" fmla="*/ 74 h 194"/>
                <a:gd name="T26" fmla="*/ 26 w 139"/>
                <a:gd name="T27" fmla="*/ 95 h 194"/>
                <a:gd name="T28" fmla="*/ 16 w 139"/>
                <a:gd name="T29" fmla="*/ 132 h 194"/>
                <a:gd name="T30" fmla="*/ 6 w 139"/>
                <a:gd name="T31" fmla="*/ 169 h 194"/>
                <a:gd name="T32" fmla="*/ 0 w 139"/>
                <a:gd name="T33" fmla="*/ 192 h 194"/>
                <a:gd name="T34" fmla="*/ 2 w 139"/>
                <a:gd name="T35" fmla="*/ 192 h 194"/>
                <a:gd name="T36" fmla="*/ 3 w 139"/>
                <a:gd name="T37" fmla="*/ 192 h 194"/>
                <a:gd name="T38" fmla="*/ 7 w 139"/>
                <a:gd name="T39" fmla="*/ 193 h 194"/>
                <a:gd name="T40" fmla="*/ 11 w 139"/>
                <a:gd name="T41" fmla="*/ 194 h 194"/>
                <a:gd name="T42" fmla="*/ 16 w 139"/>
                <a:gd name="T43" fmla="*/ 173 h 194"/>
                <a:gd name="T44" fmla="*/ 26 w 139"/>
                <a:gd name="T45" fmla="*/ 138 h 194"/>
                <a:gd name="T46" fmla="*/ 38 w 139"/>
                <a:gd name="T47" fmla="*/ 99 h 194"/>
                <a:gd name="T48" fmla="*/ 52 w 139"/>
                <a:gd name="T49" fmla="*/ 65 h 194"/>
                <a:gd name="T50" fmla="*/ 52 w 139"/>
                <a:gd name="T51" fmla="*/ 65 h 194"/>
                <a:gd name="T52" fmla="*/ 57 w 139"/>
                <a:gd name="T53" fmla="*/ 61 h 194"/>
                <a:gd name="T54" fmla="*/ 61 w 139"/>
                <a:gd name="T55" fmla="*/ 57 h 194"/>
                <a:gd name="T56" fmla="*/ 67 w 139"/>
                <a:gd name="T57" fmla="*/ 55 h 194"/>
                <a:gd name="T58" fmla="*/ 72 w 139"/>
                <a:gd name="T59" fmla="*/ 52 h 194"/>
                <a:gd name="T60" fmla="*/ 78 w 139"/>
                <a:gd name="T61" fmla="*/ 50 h 194"/>
                <a:gd name="T62" fmla="*/ 84 w 139"/>
                <a:gd name="T63" fmla="*/ 46 h 194"/>
                <a:gd name="T64" fmla="*/ 92 w 139"/>
                <a:gd name="T65" fmla="*/ 4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94">
                  <a:moveTo>
                    <a:pt x="92" y="43"/>
                  </a:moveTo>
                  <a:lnTo>
                    <a:pt x="102" y="38"/>
                  </a:lnTo>
                  <a:lnTo>
                    <a:pt x="110" y="34"/>
                  </a:lnTo>
                  <a:lnTo>
                    <a:pt x="117" y="29"/>
                  </a:lnTo>
                  <a:lnTo>
                    <a:pt x="123" y="25"/>
                  </a:lnTo>
                  <a:lnTo>
                    <a:pt x="128" y="20"/>
                  </a:lnTo>
                  <a:lnTo>
                    <a:pt x="132" y="14"/>
                  </a:lnTo>
                  <a:lnTo>
                    <a:pt x="136" y="8"/>
                  </a:lnTo>
                  <a:lnTo>
                    <a:pt x="139" y="0"/>
                  </a:lnTo>
                  <a:lnTo>
                    <a:pt x="138" y="0"/>
                  </a:lnTo>
                  <a:lnTo>
                    <a:pt x="133" y="2"/>
                  </a:lnTo>
                  <a:lnTo>
                    <a:pt x="128" y="5"/>
                  </a:lnTo>
                  <a:lnTo>
                    <a:pt x="123" y="7"/>
                  </a:lnTo>
                  <a:lnTo>
                    <a:pt x="117" y="9"/>
                  </a:lnTo>
                  <a:lnTo>
                    <a:pt x="112" y="12"/>
                  </a:lnTo>
                  <a:lnTo>
                    <a:pt x="107" y="14"/>
                  </a:lnTo>
                  <a:lnTo>
                    <a:pt x="103" y="16"/>
                  </a:lnTo>
                  <a:lnTo>
                    <a:pt x="99" y="18"/>
                  </a:lnTo>
                  <a:lnTo>
                    <a:pt x="90" y="22"/>
                  </a:lnTo>
                  <a:lnTo>
                    <a:pt x="80" y="28"/>
                  </a:lnTo>
                  <a:lnTo>
                    <a:pt x="71" y="34"/>
                  </a:lnTo>
                  <a:lnTo>
                    <a:pt x="61" y="40"/>
                  </a:lnTo>
                  <a:lnTo>
                    <a:pt x="53" y="48"/>
                  </a:lnTo>
                  <a:lnTo>
                    <a:pt x="45" y="56"/>
                  </a:lnTo>
                  <a:lnTo>
                    <a:pt x="38" y="65"/>
                  </a:lnTo>
                  <a:lnTo>
                    <a:pt x="32" y="74"/>
                  </a:lnTo>
                  <a:lnTo>
                    <a:pt x="30" y="81"/>
                  </a:lnTo>
                  <a:lnTo>
                    <a:pt x="26" y="95"/>
                  </a:lnTo>
                  <a:lnTo>
                    <a:pt x="21" y="112"/>
                  </a:lnTo>
                  <a:lnTo>
                    <a:pt x="16" y="132"/>
                  </a:lnTo>
                  <a:lnTo>
                    <a:pt x="11" y="151"/>
                  </a:lnTo>
                  <a:lnTo>
                    <a:pt x="6" y="169"/>
                  </a:lnTo>
                  <a:lnTo>
                    <a:pt x="2" y="183"/>
                  </a:lnTo>
                  <a:lnTo>
                    <a:pt x="0" y="192"/>
                  </a:lnTo>
                  <a:lnTo>
                    <a:pt x="1" y="192"/>
                  </a:lnTo>
                  <a:lnTo>
                    <a:pt x="2" y="192"/>
                  </a:lnTo>
                  <a:lnTo>
                    <a:pt x="2" y="192"/>
                  </a:lnTo>
                  <a:lnTo>
                    <a:pt x="3" y="192"/>
                  </a:lnTo>
                  <a:lnTo>
                    <a:pt x="5" y="193"/>
                  </a:lnTo>
                  <a:lnTo>
                    <a:pt x="7" y="193"/>
                  </a:lnTo>
                  <a:lnTo>
                    <a:pt x="9" y="194"/>
                  </a:lnTo>
                  <a:lnTo>
                    <a:pt x="11" y="194"/>
                  </a:lnTo>
                  <a:lnTo>
                    <a:pt x="13" y="186"/>
                  </a:lnTo>
                  <a:lnTo>
                    <a:pt x="16" y="173"/>
                  </a:lnTo>
                  <a:lnTo>
                    <a:pt x="20" y="157"/>
                  </a:lnTo>
                  <a:lnTo>
                    <a:pt x="26" y="138"/>
                  </a:lnTo>
                  <a:lnTo>
                    <a:pt x="32" y="119"/>
                  </a:lnTo>
                  <a:lnTo>
                    <a:pt x="38" y="99"/>
                  </a:lnTo>
                  <a:lnTo>
                    <a:pt x="45" y="81"/>
                  </a:lnTo>
                  <a:lnTo>
                    <a:pt x="52" y="65"/>
                  </a:lnTo>
                  <a:lnTo>
                    <a:pt x="52" y="65"/>
                  </a:lnTo>
                  <a:lnTo>
                    <a:pt x="52" y="65"/>
                  </a:lnTo>
                  <a:lnTo>
                    <a:pt x="54" y="63"/>
                  </a:lnTo>
                  <a:lnTo>
                    <a:pt x="57" y="61"/>
                  </a:lnTo>
                  <a:lnTo>
                    <a:pt x="59" y="59"/>
                  </a:lnTo>
                  <a:lnTo>
                    <a:pt x="61" y="57"/>
                  </a:lnTo>
                  <a:lnTo>
                    <a:pt x="64" y="56"/>
                  </a:lnTo>
                  <a:lnTo>
                    <a:pt x="67" y="55"/>
                  </a:lnTo>
                  <a:lnTo>
                    <a:pt x="69" y="54"/>
                  </a:lnTo>
                  <a:lnTo>
                    <a:pt x="72" y="52"/>
                  </a:lnTo>
                  <a:lnTo>
                    <a:pt x="75" y="51"/>
                  </a:lnTo>
                  <a:lnTo>
                    <a:pt x="78" y="50"/>
                  </a:lnTo>
                  <a:lnTo>
                    <a:pt x="81" y="48"/>
                  </a:lnTo>
                  <a:lnTo>
                    <a:pt x="84" y="46"/>
                  </a:lnTo>
                  <a:lnTo>
                    <a:pt x="88" y="45"/>
                  </a:lnTo>
                  <a:lnTo>
                    <a:pt x="92" y="43"/>
                  </a:lnTo>
                  <a:close/>
                </a:path>
              </a:pathLst>
            </a:custGeom>
            <a:solidFill>
              <a:srgbClr val="CD7E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98" name="Freeform 129"/>
            <p:cNvSpPr>
              <a:spLocks/>
            </p:cNvSpPr>
            <p:nvPr/>
          </p:nvSpPr>
          <p:spPr bwMode="auto">
            <a:xfrm>
              <a:off x="4561" y="3606"/>
              <a:ext cx="154" cy="204"/>
            </a:xfrm>
            <a:custGeom>
              <a:avLst/>
              <a:gdLst>
                <a:gd name="T0" fmla="*/ 134 w 154"/>
                <a:gd name="T1" fmla="*/ 45 h 204"/>
                <a:gd name="T2" fmla="*/ 121 w 154"/>
                <a:gd name="T3" fmla="*/ 35 h 204"/>
                <a:gd name="T4" fmla="*/ 112 w 154"/>
                <a:gd name="T5" fmla="*/ 23 h 204"/>
                <a:gd name="T6" fmla="*/ 107 w 154"/>
                <a:gd name="T7" fmla="*/ 10 h 204"/>
                <a:gd name="T8" fmla="*/ 105 w 154"/>
                <a:gd name="T9" fmla="*/ 2 h 204"/>
                <a:gd name="T10" fmla="*/ 102 w 154"/>
                <a:gd name="T11" fmla="*/ 2 h 204"/>
                <a:gd name="T12" fmla="*/ 98 w 154"/>
                <a:gd name="T13" fmla="*/ 4 h 204"/>
                <a:gd name="T14" fmla="*/ 92 w 154"/>
                <a:gd name="T15" fmla="*/ 5 h 204"/>
                <a:gd name="T16" fmla="*/ 84 w 154"/>
                <a:gd name="T17" fmla="*/ 8 h 204"/>
                <a:gd name="T18" fmla="*/ 83 w 154"/>
                <a:gd name="T19" fmla="*/ 8 h 204"/>
                <a:gd name="T20" fmla="*/ 79 w 154"/>
                <a:gd name="T21" fmla="*/ 7 h 204"/>
                <a:gd name="T22" fmla="*/ 75 w 154"/>
                <a:gd name="T23" fmla="*/ 5 h 204"/>
                <a:gd name="T24" fmla="*/ 71 w 154"/>
                <a:gd name="T25" fmla="*/ 3 h 204"/>
                <a:gd name="T26" fmla="*/ 68 w 154"/>
                <a:gd name="T27" fmla="*/ 0 h 204"/>
                <a:gd name="T28" fmla="*/ 65 w 154"/>
                <a:gd name="T29" fmla="*/ 12 h 204"/>
                <a:gd name="T30" fmla="*/ 55 w 154"/>
                <a:gd name="T31" fmla="*/ 26 h 204"/>
                <a:gd name="T32" fmla="*/ 41 w 154"/>
                <a:gd name="T33" fmla="*/ 38 h 204"/>
                <a:gd name="T34" fmla="*/ 24 w 154"/>
                <a:gd name="T35" fmla="*/ 47 h 204"/>
                <a:gd name="T36" fmla="*/ 12 w 154"/>
                <a:gd name="T37" fmla="*/ 52 h 204"/>
                <a:gd name="T38" fmla="*/ 12 w 154"/>
                <a:gd name="T39" fmla="*/ 62 h 204"/>
                <a:gd name="T40" fmla="*/ 12 w 154"/>
                <a:gd name="T41" fmla="*/ 72 h 204"/>
                <a:gd name="T42" fmla="*/ 12 w 154"/>
                <a:gd name="T43" fmla="*/ 99 h 204"/>
                <a:gd name="T44" fmla="*/ 8 w 154"/>
                <a:gd name="T45" fmla="*/ 129 h 204"/>
                <a:gd name="T46" fmla="*/ 2 w 154"/>
                <a:gd name="T47" fmla="*/ 155 h 204"/>
                <a:gd name="T48" fmla="*/ 1 w 154"/>
                <a:gd name="T49" fmla="*/ 186 h 204"/>
                <a:gd name="T50" fmla="*/ 11 w 154"/>
                <a:gd name="T51" fmla="*/ 200 h 204"/>
                <a:gd name="T52" fmla="*/ 23 w 154"/>
                <a:gd name="T53" fmla="*/ 195 h 204"/>
                <a:gd name="T54" fmla="*/ 37 w 154"/>
                <a:gd name="T55" fmla="*/ 192 h 204"/>
                <a:gd name="T56" fmla="*/ 53 w 154"/>
                <a:gd name="T57" fmla="*/ 191 h 204"/>
                <a:gd name="T58" fmla="*/ 61 w 154"/>
                <a:gd name="T59" fmla="*/ 191 h 204"/>
                <a:gd name="T60" fmla="*/ 62 w 154"/>
                <a:gd name="T61" fmla="*/ 191 h 204"/>
                <a:gd name="T62" fmla="*/ 71 w 154"/>
                <a:gd name="T63" fmla="*/ 191 h 204"/>
                <a:gd name="T64" fmla="*/ 89 w 154"/>
                <a:gd name="T65" fmla="*/ 191 h 204"/>
                <a:gd name="T66" fmla="*/ 105 w 154"/>
                <a:gd name="T67" fmla="*/ 193 h 204"/>
                <a:gd name="T68" fmla="*/ 120 w 154"/>
                <a:gd name="T69" fmla="*/ 195 h 204"/>
                <a:gd name="T70" fmla="*/ 131 w 154"/>
                <a:gd name="T71" fmla="*/ 197 h 204"/>
                <a:gd name="T72" fmla="*/ 137 w 154"/>
                <a:gd name="T73" fmla="*/ 198 h 204"/>
                <a:gd name="T74" fmla="*/ 143 w 154"/>
                <a:gd name="T75" fmla="*/ 199 h 204"/>
                <a:gd name="T76" fmla="*/ 149 w 154"/>
                <a:gd name="T77" fmla="*/ 200 h 204"/>
                <a:gd name="T78" fmla="*/ 152 w 154"/>
                <a:gd name="T79" fmla="*/ 197 h 204"/>
                <a:gd name="T80" fmla="*/ 151 w 154"/>
                <a:gd name="T81" fmla="*/ 192 h 204"/>
                <a:gd name="T82" fmla="*/ 150 w 154"/>
                <a:gd name="T83" fmla="*/ 186 h 204"/>
                <a:gd name="T84" fmla="*/ 150 w 154"/>
                <a:gd name="T85" fmla="*/ 181 h 204"/>
                <a:gd name="T86" fmla="*/ 150 w 154"/>
                <a:gd name="T87" fmla="*/ 174 h 204"/>
                <a:gd name="T88" fmla="*/ 151 w 154"/>
                <a:gd name="T89" fmla="*/ 165 h 204"/>
                <a:gd name="T90" fmla="*/ 151 w 154"/>
                <a:gd name="T91" fmla="*/ 156 h 204"/>
                <a:gd name="T92" fmla="*/ 151 w 154"/>
                <a:gd name="T93" fmla="*/ 145 h 204"/>
                <a:gd name="T94" fmla="*/ 154 w 154"/>
                <a:gd name="T95" fmla="*/ 131 h 204"/>
                <a:gd name="T96" fmla="*/ 152 w 154"/>
                <a:gd name="T97" fmla="*/ 118 h 204"/>
                <a:gd name="T98" fmla="*/ 150 w 154"/>
                <a:gd name="T99" fmla="*/ 107 h 204"/>
                <a:gd name="T100" fmla="*/ 147 w 154"/>
                <a:gd name="T101" fmla="*/ 97 h 204"/>
                <a:gd name="T102" fmla="*/ 147 w 154"/>
                <a:gd name="T103" fmla="*/ 86 h 204"/>
                <a:gd name="T104" fmla="*/ 146 w 154"/>
                <a:gd name="T105" fmla="*/ 78 h 204"/>
                <a:gd name="T106" fmla="*/ 145 w 154"/>
                <a:gd name="T107" fmla="*/ 67 h 204"/>
                <a:gd name="T108" fmla="*/ 144 w 154"/>
                <a:gd name="T109" fmla="*/ 56 h 204"/>
                <a:gd name="T110" fmla="*/ 143 w 154"/>
                <a:gd name="T111" fmla="*/ 5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4" h="204">
                  <a:moveTo>
                    <a:pt x="143" y="50"/>
                  </a:moveTo>
                  <a:lnTo>
                    <a:pt x="134" y="45"/>
                  </a:lnTo>
                  <a:lnTo>
                    <a:pt x="127" y="40"/>
                  </a:lnTo>
                  <a:lnTo>
                    <a:pt x="121" y="35"/>
                  </a:lnTo>
                  <a:lnTo>
                    <a:pt x="116" y="29"/>
                  </a:lnTo>
                  <a:lnTo>
                    <a:pt x="112" y="23"/>
                  </a:lnTo>
                  <a:lnTo>
                    <a:pt x="109" y="17"/>
                  </a:lnTo>
                  <a:lnTo>
                    <a:pt x="107" y="10"/>
                  </a:lnTo>
                  <a:lnTo>
                    <a:pt x="104" y="3"/>
                  </a:lnTo>
                  <a:lnTo>
                    <a:pt x="105" y="2"/>
                  </a:lnTo>
                  <a:lnTo>
                    <a:pt x="104" y="2"/>
                  </a:lnTo>
                  <a:lnTo>
                    <a:pt x="102" y="2"/>
                  </a:lnTo>
                  <a:lnTo>
                    <a:pt x="100" y="3"/>
                  </a:lnTo>
                  <a:lnTo>
                    <a:pt x="98" y="4"/>
                  </a:lnTo>
                  <a:lnTo>
                    <a:pt x="95" y="4"/>
                  </a:lnTo>
                  <a:lnTo>
                    <a:pt x="92" y="5"/>
                  </a:lnTo>
                  <a:lnTo>
                    <a:pt x="88" y="7"/>
                  </a:lnTo>
                  <a:lnTo>
                    <a:pt x="84" y="8"/>
                  </a:lnTo>
                  <a:lnTo>
                    <a:pt x="84" y="8"/>
                  </a:lnTo>
                  <a:lnTo>
                    <a:pt x="83" y="8"/>
                  </a:lnTo>
                  <a:lnTo>
                    <a:pt x="81" y="8"/>
                  </a:lnTo>
                  <a:lnTo>
                    <a:pt x="79" y="7"/>
                  </a:lnTo>
                  <a:lnTo>
                    <a:pt x="77" y="6"/>
                  </a:lnTo>
                  <a:lnTo>
                    <a:pt x="75" y="5"/>
                  </a:lnTo>
                  <a:lnTo>
                    <a:pt x="73" y="4"/>
                  </a:lnTo>
                  <a:lnTo>
                    <a:pt x="71" y="3"/>
                  </a:lnTo>
                  <a:lnTo>
                    <a:pt x="69" y="2"/>
                  </a:lnTo>
                  <a:lnTo>
                    <a:pt x="68" y="0"/>
                  </a:lnTo>
                  <a:lnTo>
                    <a:pt x="68" y="4"/>
                  </a:lnTo>
                  <a:lnTo>
                    <a:pt x="65" y="12"/>
                  </a:lnTo>
                  <a:lnTo>
                    <a:pt x="60" y="19"/>
                  </a:lnTo>
                  <a:lnTo>
                    <a:pt x="55" y="26"/>
                  </a:lnTo>
                  <a:lnTo>
                    <a:pt x="48" y="32"/>
                  </a:lnTo>
                  <a:lnTo>
                    <a:pt x="41" y="38"/>
                  </a:lnTo>
                  <a:lnTo>
                    <a:pt x="33" y="43"/>
                  </a:lnTo>
                  <a:lnTo>
                    <a:pt x="24" y="47"/>
                  </a:lnTo>
                  <a:lnTo>
                    <a:pt x="14" y="51"/>
                  </a:lnTo>
                  <a:lnTo>
                    <a:pt x="12" y="52"/>
                  </a:lnTo>
                  <a:lnTo>
                    <a:pt x="12" y="57"/>
                  </a:lnTo>
                  <a:lnTo>
                    <a:pt x="12" y="62"/>
                  </a:lnTo>
                  <a:lnTo>
                    <a:pt x="12" y="67"/>
                  </a:lnTo>
                  <a:lnTo>
                    <a:pt x="12" y="72"/>
                  </a:lnTo>
                  <a:lnTo>
                    <a:pt x="13" y="86"/>
                  </a:lnTo>
                  <a:lnTo>
                    <a:pt x="12" y="99"/>
                  </a:lnTo>
                  <a:lnTo>
                    <a:pt x="11" y="113"/>
                  </a:lnTo>
                  <a:lnTo>
                    <a:pt x="8" y="129"/>
                  </a:lnTo>
                  <a:lnTo>
                    <a:pt x="6" y="139"/>
                  </a:lnTo>
                  <a:lnTo>
                    <a:pt x="2" y="155"/>
                  </a:lnTo>
                  <a:lnTo>
                    <a:pt x="0" y="170"/>
                  </a:lnTo>
                  <a:lnTo>
                    <a:pt x="1" y="186"/>
                  </a:lnTo>
                  <a:lnTo>
                    <a:pt x="6" y="204"/>
                  </a:lnTo>
                  <a:lnTo>
                    <a:pt x="11" y="200"/>
                  </a:lnTo>
                  <a:lnTo>
                    <a:pt x="16" y="197"/>
                  </a:lnTo>
                  <a:lnTo>
                    <a:pt x="23" y="195"/>
                  </a:lnTo>
                  <a:lnTo>
                    <a:pt x="30" y="193"/>
                  </a:lnTo>
                  <a:lnTo>
                    <a:pt x="37" y="192"/>
                  </a:lnTo>
                  <a:lnTo>
                    <a:pt x="45" y="192"/>
                  </a:lnTo>
                  <a:lnTo>
                    <a:pt x="53" y="191"/>
                  </a:lnTo>
                  <a:lnTo>
                    <a:pt x="61" y="191"/>
                  </a:lnTo>
                  <a:lnTo>
                    <a:pt x="61" y="191"/>
                  </a:lnTo>
                  <a:lnTo>
                    <a:pt x="61" y="191"/>
                  </a:lnTo>
                  <a:lnTo>
                    <a:pt x="62" y="191"/>
                  </a:lnTo>
                  <a:lnTo>
                    <a:pt x="62" y="191"/>
                  </a:lnTo>
                  <a:lnTo>
                    <a:pt x="71" y="191"/>
                  </a:lnTo>
                  <a:lnTo>
                    <a:pt x="80" y="191"/>
                  </a:lnTo>
                  <a:lnTo>
                    <a:pt x="89" y="191"/>
                  </a:lnTo>
                  <a:lnTo>
                    <a:pt x="97" y="192"/>
                  </a:lnTo>
                  <a:lnTo>
                    <a:pt x="105" y="193"/>
                  </a:lnTo>
                  <a:lnTo>
                    <a:pt x="112" y="194"/>
                  </a:lnTo>
                  <a:lnTo>
                    <a:pt x="120" y="195"/>
                  </a:lnTo>
                  <a:lnTo>
                    <a:pt x="128" y="197"/>
                  </a:lnTo>
                  <a:lnTo>
                    <a:pt x="131" y="197"/>
                  </a:lnTo>
                  <a:lnTo>
                    <a:pt x="134" y="198"/>
                  </a:lnTo>
                  <a:lnTo>
                    <a:pt x="137" y="198"/>
                  </a:lnTo>
                  <a:lnTo>
                    <a:pt x="140" y="198"/>
                  </a:lnTo>
                  <a:lnTo>
                    <a:pt x="143" y="199"/>
                  </a:lnTo>
                  <a:lnTo>
                    <a:pt x="146" y="199"/>
                  </a:lnTo>
                  <a:lnTo>
                    <a:pt x="149" y="200"/>
                  </a:lnTo>
                  <a:lnTo>
                    <a:pt x="152" y="200"/>
                  </a:lnTo>
                  <a:lnTo>
                    <a:pt x="152" y="197"/>
                  </a:lnTo>
                  <a:lnTo>
                    <a:pt x="152" y="195"/>
                  </a:lnTo>
                  <a:lnTo>
                    <a:pt x="151" y="192"/>
                  </a:lnTo>
                  <a:lnTo>
                    <a:pt x="151" y="189"/>
                  </a:lnTo>
                  <a:lnTo>
                    <a:pt x="150" y="186"/>
                  </a:lnTo>
                  <a:lnTo>
                    <a:pt x="150" y="184"/>
                  </a:lnTo>
                  <a:lnTo>
                    <a:pt x="150" y="181"/>
                  </a:lnTo>
                  <a:lnTo>
                    <a:pt x="150" y="178"/>
                  </a:lnTo>
                  <a:lnTo>
                    <a:pt x="150" y="174"/>
                  </a:lnTo>
                  <a:lnTo>
                    <a:pt x="151" y="169"/>
                  </a:lnTo>
                  <a:lnTo>
                    <a:pt x="151" y="165"/>
                  </a:lnTo>
                  <a:lnTo>
                    <a:pt x="151" y="161"/>
                  </a:lnTo>
                  <a:lnTo>
                    <a:pt x="151" y="156"/>
                  </a:lnTo>
                  <a:lnTo>
                    <a:pt x="151" y="150"/>
                  </a:lnTo>
                  <a:lnTo>
                    <a:pt x="151" y="145"/>
                  </a:lnTo>
                  <a:lnTo>
                    <a:pt x="152" y="140"/>
                  </a:lnTo>
                  <a:lnTo>
                    <a:pt x="154" y="131"/>
                  </a:lnTo>
                  <a:lnTo>
                    <a:pt x="154" y="124"/>
                  </a:lnTo>
                  <a:lnTo>
                    <a:pt x="152" y="118"/>
                  </a:lnTo>
                  <a:lnTo>
                    <a:pt x="151" y="112"/>
                  </a:lnTo>
                  <a:lnTo>
                    <a:pt x="150" y="107"/>
                  </a:lnTo>
                  <a:lnTo>
                    <a:pt x="148" y="102"/>
                  </a:lnTo>
                  <a:lnTo>
                    <a:pt x="147" y="97"/>
                  </a:lnTo>
                  <a:lnTo>
                    <a:pt x="147" y="90"/>
                  </a:lnTo>
                  <a:lnTo>
                    <a:pt x="147" y="86"/>
                  </a:lnTo>
                  <a:lnTo>
                    <a:pt x="146" y="82"/>
                  </a:lnTo>
                  <a:lnTo>
                    <a:pt x="146" y="78"/>
                  </a:lnTo>
                  <a:lnTo>
                    <a:pt x="146" y="73"/>
                  </a:lnTo>
                  <a:lnTo>
                    <a:pt x="145" y="67"/>
                  </a:lnTo>
                  <a:lnTo>
                    <a:pt x="144" y="61"/>
                  </a:lnTo>
                  <a:lnTo>
                    <a:pt x="144" y="56"/>
                  </a:lnTo>
                  <a:lnTo>
                    <a:pt x="144" y="52"/>
                  </a:lnTo>
                  <a:lnTo>
                    <a:pt x="143" y="50"/>
                  </a:lnTo>
                  <a:close/>
                </a:path>
              </a:pathLst>
            </a:custGeom>
            <a:solidFill>
              <a:schemeClr val="accent5">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99" name="Freeform 130"/>
            <p:cNvSpPr>
              <a:spLocks/>
            </p:cNvSpPr>
            <p:nvPr/>
          </p:nvSpPr>
          <p:spPr bwMode="auto">
            <a:xfrm>
              <a:off x="4670" y="3609"/>
              <a:ext cx="93" cy="189"/>
            </a:xfrm>
            <a:custGeom>
              <a:avLst/>
              <a:gdLst>
                <a:gd name="T0" fmla="*/ 36 w 93"/>
                <a:gd name="T1" fmla="*/ 43 h 189"/>
                <a:gd name="T2" fmla="*/ 37 w 93"/>
                <a:gd name="T3" fmla="*/ 42 h 189"/>
                <a:gd name="T4" fmla="*/ 38 w 93"/>
                <a:gd name="T5" fmla="*/ 40 h 189"/>
                <a:gd name="T6" fmla="*/ 39 w 93"/>
                <a:gd name="T7" fmla="*/ 39 h 189"/>
                <a:gd name="T8" fmla="*/ 40 w 93"/>
                <a:gd name="T9" fmla="*/ 39 h 189"/>
                <a:gd name="T10" fmla="*/ 43 w 93"/>
                <a:gd name="T11" fmla="*/ 39 h 189"/>
                <a:gd name="T12" fmla="*/ 46 w 93"/>
                <a:gd name="T13" fmla="*/ 39 h 189"/>
                <a:gd name="T14" fmla="*/ 49 w 93"/>
                <a:gd name="T15" fmla="*/ 41 h 189"/>
                <a:gd name="T16" fmla="*/ 51 w 93"/>
                <a:gd name="T17" fmla="*/ 43 h 189"/>
                <a:gd name="T18" fmla="*/ 62 w 93"/>
                <a:gd name="T19" fmla="*/ 55 h 189"/>
                <a:gd name="T20" fmla="*/ 69 w 93"/>
                <a:gd name="T21" fmla="*/ 70 h 189"/>
                <a:gd name="T22" fmla="*/ 75 w 93"/>
                <a:gd name="T23" fmla="*/ 87 h 189"/>
                <a:gd name="T24" fmla="*/ 78 w 93"/>
                <a:gd name="T25" fmla="*/ 105 h 189"/>
                <a:gd name="T26" fmla="*/ 80 w 93"/>
                <a:gd name="T27" fmla="*/ 124 h 189"/>
                <a:gd name="T28" fmla="*/ 81 w 93"/>
                <a:gd name="T29" fmla="*/ 142 h 189"/>
                <a:gd name="T30" fmla="*/ 81 w 93"/>
                <a:gd name="T31" fmla="*/ 158 h 189"/>
                <a:gd name="T32" fmla="*/ 80 w 93"/>
                <a:gd name="T33" fmla="*/ 173 h 189"/>
                <a:gd name="T34" fmla="*/ 80 w 93"/>
                <a:gd name="T35" fmla="*/ 177 h 189"/>
                <a:gd name="T36" fmla="*/ 80 w 93"/>
                <a:gd name="T37" fmla="*/ 180 h 189"/>
                <a:gd name="T38" fmla="*/ 80 w 93"/>
                <a:gd name="T39" fmla="*/ 183 h 189"/>
                <a:gd name="T40" fmla="*/ 80 w 93"/>
                <a:gd name="T41" fmla="*/ 186 h 189"/>
                <a:gd name="T42" fmla="*/ 80 w 93"/>
                <a:gd name="T43" fmla="*/ 186 h 189"/>
                <a:gd name="T44" fmla="*/ 80 w 93"/>
                <a:gd name="T45" fmla="*/ 186 h 189"/>
                <a:gd name="T46" fmla="*/ 80 w 93"/>
                <a:gd name="T47" fmla="*/ 186 h 189"/>
                <a:gd name="T48" fmla="*/ 81 w 93"/>
                <a:gd name="T49" fmla="*/ 187 h 189"/>
                <a:gd name="T50" fmla="*/ 83 w 93"/>
                <a:gd name="T51" fmla="*/ 187 h 189"/>
                <a:gd name="T52" fmla="*/ 86 w 93"/>
                <a:gd name="T53" fmla="*/ 187 h 189"/>
                <a:gd name="T54" fmla="*/ 89 w 93"/>
                <a:gd name="T55" fmla="*/ 188 h 189"/>
                <a:gd name="T56" fmla="*/ 92 w 93"/>
                <a:gd name="T57" fmla="*/ 189 h 189"/>
                <a:gd name="T58" fmla="*/ 93 w 93"/>
                <a:gd name="T59" fmla="*/ 179 h 189"/>
                <a:gd name="T60" fmla="*/ 93 w 93"/>
                <a:gd name="T61" fmla="*/ 163 h 189"/>
                <a:gd name="T62" fmla="*/ 93 w 93"/>
                <a:gd name="T63" fmla="*/ 143 h 189"/>
                <a:gd name="T64" fmla="*/ 91 w 93"/>
                <a:gd name="T65" fmla="*/ 119 h 189"/>
                <a:gd name="T66" fmla="*/ 88 w 93"/>
                <a:gd name="T67" fmla="*/ 94 h 189"/>
                <a:gd name="T68" fmla="*/ 82 w 93"/>
                <a:gd name="T69" fmla="*/ 68 h 189"/>
                <a:gd name="T70" fmla="*/ 73 w 93"/>
                <a:gd name="T71" fmla="*/ 44 h 189"/>
                <a:gd name="T72" fmla="*/ 61 w 93"/>
                <a:gd name="T73" fmla="*/ 22 h 189"/>
                <a:gd name="T74" fmla="*/ 57 w 93"/>
                <a:gd name="T75" fmla="*/ 19 h 189"/>
                <a:gd name="T76" fmla="*/ 52 w 93"/>
                <a:gd name="T77" fmla="*/ 16 h 189"/>
                <a:gd name="T78" fmla="*/ 45 w 93"/>
                <a:gd name="T79" fmla="*/ 13 h 189"/>
                <a:gd name="T80" fmla="*/ 37 w 93"/>
                <a:gd name="T81" fmla="*/ 10 h 189"/>
                <a:gd name="T82" fmla="*/ 29 w 93"/>
                <a:gd name="T83" fmla="*/ 7 h 189"/>
                <a:gd name="T84" fmla="*/ 19 w 93"/>
                <a:gd name="T85" fmla="*/ 4 h 189"/>
                <a:gd name="T86" fmla="*/ 10 w 93"/>
                <a:gd name="T87" fmla="*/ 2 h 189"/>
                <a:gd name="T88" fmla="*/ 1 w 93"/>
                <a:gd name="T89" fmla="*/ 0 h 189"/>
                <a:gd name="T90" fmla="*/ 0 w 93"/>
                <a:gd name="T91" fmla="*/ 0 h 189"/>
                <a:gd name="T92" fmla="*/ 3 w 93"/>
                <a:gd name="T93" fmla="*/ 7 h 189"/>
                <a:gd name="T94" fmla="*/ 5 w 93"/>
                <a:gd name="T95" fmla="*/ 13 h 189"/>
                <a:gd name="T96" fmla="*/ 8 w 93"/>
                <a:gd name="T97" fmla="*/ 19 h 189"/>
                <a:gd name="T98" fmla="*/ 12 w 93"/>
                <a:gd name="T99" fmla="*/ 24 h 189"/>
                <a:gd name="T100" fmla="*/ 16 w 93"/>
                <a:gd name="T101" fmla="*/ 29 h 189"/>
                <a:gd name="T102" fmla="*/ 21 w 93"/>
                <a:gd name="T103" fmla="*/ 34 h 189"/>
                <a:gd name="T104" fmla="*/ 28 w 93"/>
                <a:gd name="T105" fmla="*/ 39 h 189"/>
                <a:gd name="T106" fmla="*/ 36 w 93"/>
                <a:gd name="T107" fmla="*/ 44 h 189"/>
                <a:gd name="T108" fmla="*/ 36 w 93"/>
                <a:gd name="T109" fmla="*/ 43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3" h="189">
                  <a:moveTo>
                    <a:pt x="36" y="43"/>
                  </a:moveTo>
                  <a:lnTo>
                    <a:pt x="37" y="42"/>
                  </a:lnTo>
                  <a:lnTo>
                    <a:pt x="38" y="40"/>
                  </a:lnTo>
                  <a:lnTo>
                    <a:pt x="39" y="39"/>
                  </a:lnTo>
                  <a:lnTo>
                    <a:pt x="40" y="39"/>
                  </a:lnTo>
                  <a:lnTo>
                    <a:pt x="43" y="39"/>
                  </a:lnTo>
                  <a:lnTo>
                    <a:pt x="46" y="39"/>
                  </a:lnTo>
                  <a:lnTo>
                    <a:pt x="49" y="41"/>
                  </a:lnTo>
                  <a:lnTo>
                    <a:pt x="51" y="43"/>
                  </a:lnTo>
                  <a:lnTo>
                    <a:pt x="62" y="55"/>
                  </a:lnTo>
                  <a:lnTo>
                    <a:pt x="69" y="70"/>
                  </a:lnTo>
                  <a:lnTo>
                    <a:pt x="75" y="87"/>
                  </a:lnTo>
                  <a:lnTo>
                    <a:pt x="78" y="105"/>
                  </a:lnTo>
                  <a:lnTo>
                    <a:pt x="80" y="124"/>
                  </a:lnTo>
                  <a:lnTo>
                    <a:pt x="81" y="142"/>
                  </a:lnTo>
                  <a:lnTo>
                    <a:pt x="81" y="158"/>
                  </a:lnTo>
                  <a:lnTo>
                    <a:pt x="80" y="173"/>
                  </a:lnTo>
                  <a:lnTo>
                    <a:pt x="80" y="177"/>
                  </a:lnTo>
                  <a:lnTo>
                    <a:pt x="80" y="180"/>
                  </a:lnTo>
                  <a:lnTo>
                    <a:pt x="80" y="183"/>
                  </a:lnTo>
                  <a:lnTo>
                    <a:pt x="80" y="186"/>
                  </a:lnTo>
                  <a:lnTo>
                    <a:pt x="80" y="186"/>
                  </a:lnTo>
                  <a:lnTo>
                    <a:pt x="80" y="186"/>
                  </a:lnTo>
                  <a:lnTo>
                    <a:pt x="80" y="186"/>
                  </a:lnTo>
                  <a:lnTo>
                    <a:pt x="81" y="187"/>
                  </a:lnTo>
                  <a:lnTo>
                    <a:pt x="83" y="187"/>
                  </a:lnTo>
                  <a:lnTo>
                    <a:pt x="86" y="187"/>
                  </a:lnTo>
                  <a:lnTo>
                    <a:pt x="89" y="188"/>
                  </a:lnTo>
                  <a:lnTo>
                    <a:pt x="92" y="189"/>
                  </a:lnTo>
                  <a:lnTo>
                    <a:pt x="93" y="179"/>
                  </a:lnTo>
                  <a:lnTo>
                    <a:pt x="93" y="163"/>
                  </a:lnTo>
                  <a:lnTo>
                    <a:pt x="93" y="143"/>
                  </a:lnTo>
                  <a:lnTo>
                    <a:pt x="91" y="119"/>
                  </a:lnTo>
                  <a:lnTo>
                    <a:pt x="88" y="94"/>
                  </a:lnTo>
                  <a:lnTo>
                    <a:pt x="82" y="68"/>
                  </a:lnTo>
                  <a:lnTo>
                    <a:pt x="73" y="44"/>
                  </a:lnTo>
                  <a:lnTo>
                    <a:pt x="61" y="22"/>
                  </a:lnTo>
                  <a:lnTo>
                    <a:pt x="57" y="19"/>
                  </a:lnTo>
                  <a:lnTo>
                    <a:pt x="52" y="16"/>
                  </a:lnTo>
                  <a:lnTo>
                    <a:pt x="45" y="13"/>
                  </a:lnTo>
                  <a:lnTo>
                    <a:pt x="37" y="10"/>
                  </a:lnTo>
                  <a:lnTo>
                    <a:pt x="29" y="7"/>
                  </a:lnTo>
                  <a:lnTo>
                    <a:pt x="19" y="4"/>
                  </a:lnTo>
                  <a:lnTo>
                    <a:pt x="10" y="2"/>
                  </a:lnTo>
                  <a:lnTo>
                    <a:pt x="1" y="0"/>
                  </a:lnTo>
                  <a:lnTo>
                    <a:pt x="0" y="0"/>
                  </a:lnTo>
                  <a:lnTo>
                    <a:pt x="3" y="7"/>
                  </a:lnTo>
                  <a:lnTo>
                    <a:pt x="5" y="13"/>
                  </a:lnTo>
                  <a:lnTo>
                    <a:pt x="8" y="19"/>
                  </a:lnTo>
                  <a:lnTo>
                    <a:pt x="12" y="24"/>
                  </a:lnTo>
                  <a:lnTo>
                    <a:pt x="16" y="29"/>
                  </a:lnTo>
                  <a:lnTo>
                    <a:pt x="21" y="34"/>
                  </a:lnTo>
                  <a:lnTo>
                    <a:pt x="28" y="39"/>
                  </a:lnTo>
                  <a:lnTo>
                    <a:pt x="36" y="44"/>
                  </a:lnTo>
                  <a:lnTo>
                    <a:pt x="36" y="43"/>
                  </a:lnTo>
                  <a:close/>
                </a:path>
              </a:pathLst>
            </a:custGeom>
            <a:solidFill>
              <a:srgbClr val="CD7E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00" name="Freeform 131"/>
            <p:cNvSpPr>
              <a:spLocks/>
            </p:cNvSpPr>
            <p:nvPr/>
          </p:nvSpPr>
          <p:spPr bwMode="auto">
            <a:xfrm>
              <a:off x="4643" y="3505"/>
              <a:ext cx="8" cy="7"/>
            </a:xfrm>
            <a:custGeom>
              <a:avLst/>
              <a:gdLst>
                <a:gd name="T0" fmla="*/ 4 w 8"/>
                <a:gd name="T1" fmla="*/ 7 h 7"/>
                <a:gd name="T2" fmla="*/ 6 w 8"/>
                <a:gd name="T3" fmla="*/ 6 h 7"/>
                <a:gd name="T4" fmla="*/ 7 w 8"/>
                <a:gd name="T5" fmla="*/ 6 h 7"/>
                <a:gd name="T6" fmla="*/ 8 w 8"/>
                <a:gd name="T7" fmla="*/ 4 h 7"/>
                <a:gd name="T8" fmla="*/ 8 w 8"/>
                <a:gd name="T9" fmla="*/ 3 h 7"/>
                <a:gd name="T10" fmla="*/ 8 w 8"/>
                <a:gd name="T11" fmla="*/ 2 h 7"/>
                <a:gd name="T12" fmla="*/ 7 w 8"/>
                <a:gd name="T13" fmla="*/ 1 h 7"/>
                <a:gd name="T14" fmla="*/ 6 w 8"/>
                <a:gd name="T15" fmla="*/ 0 h 7"/>
                <a:gd name="T16" fmla="*/ 4 w 8"/>
                <a:gd name="T17" fmla="*/ 0 h 7"/>
                <a:gd name="T18" fmla="*/ 3 w 8"/>
                <a:gd name="T19" fmla="*/ 0 h 7"/>
                <a:gd name="T20" fmla="*/ 2 w 8"/>
                <a:gd name="T21" fmla="*/ 1 h 7"/>
                <a:gd name="T22" fmla="*/ 1 w 8"/>
                <a:gd name="T23" fmla="*/ 2 h 7"/>
                <a:gd name="T24" fmla="*/ 0 w 8"/>
                <a:gd name="T25" fmla="*/ 3 h 7"/>
                <a:gd name="T26" fmla="*/ 1 w 8"/>
                <a:gd name="T27" fmla="*/ 4 h 7"/>
                <a:gd name="T28" fmla="*/ 2 w 8"/>
                <a:gd name="T29" fmla="*/ 6 h 7"/>
                <a:gd name="T30" fmla="*/ 3 w 8"/>
                <a:gd name="T31" fmla="*/ 6 h 7"/>
                <a:gd name="T32" fmla="*/ 4 w 8"/>
                <a:gd name="T3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7"/>
                  </a:moveTo>
                  <a:lnTo>
                    <a:pt x="6" y="6"/>
                  </a:lnTo>
                  <a:lnTo>
                    <a:pt x="7" y="6"/>
                  </a:lnTo>
                  <a:lnTo>
                    <a:pt x="8" y="4"/>
                  </a:lnTo>
                  <a:lnTo>
                    <a:pt x="8" y="3"/>
                  </a:lnTo>
                  <a:lnTo>
                    <a:pt x="8" y="2"/>
                  </a:lnTo>
                  <a:lnTo>
                    <a:pt x="7" y="1"/>
                  </a:lnTo>
                  <a:lnTo>
                    <a:pt x="6" y="0"/>
                  </a:lnTo>
                  <a:lnTo>
                    <a:pt x="4" y="0"/>
                  </a:lnTo>
                  <a:lnTo>
                    <a:pt x="3" y="0"/>
                  </a:lnTo>
                  <a:lnTo>
                    <a:pt x="2" y="1"/>
                  </a:lnTo>
                  <a:lnTo>
                    <a:pt x="1" y="2"/>
                  </a:lnTo>
                  <a:lnTo>
                    <a:pt x="0" y="3"/>
                  </a:lnTo>
                  <a:lnTo>
                    <a:pt x="1" y="4"/>
                  </a:lnTo>
                  <a:lnTo>
                    <a:pt x="2" y="6"/>
                  </a:lnTo>
                  <a:lnTo>
                    <a:pt x="3" y="6"/>
                  </a:lnTo>
                  <a:lnTo>
                    <a:pt x="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01" name="Freeform 132"/>
            <p:cNvSpPr>
              <a:spLocks/>
            </p:cNvSpPr>
            <p:nvPr/>
          </p:nvSpPr>
          <p:spPr bwMode="auto">
            <a:xfrm>
              <a:off x="4663" y="3505"/>
              <a:ext cx="8" cy="7"/>
            </a:xfrm>
            <a:custGeom>
              <a:avLst/>
              <a:gdLst>
                <a:gd name="T0" fmla="*/ 4 w 8"/>
                <a:gd name="T1" fmla="*/ 7 h 7"/>
                <a:gd name="T2" fmla="*/ 6 w 8"/>
                <a:gd name="T3" fmla="*/ 7 h 7"/>
                <a:gd name="T4" fmla="*/ 7 w 8"/>
                <a:gd name="T5" fmla="*/ 6 h 7"/>
                <a:gd name="T6" fmla="*/ 8 w 8"/>
                <a:gd name="T7" fmla="*/ 5 h 7"/>
                <a:gd name="T8" fmla="*/ 8 w 8"/>
                <a:gd name="T9" fmla="*/ 3 h 7"/>
                <a:gd name="T10" fmla="*/ 8 w 8"/>
                <a:gd name="T11" fmla="*/ 2 h 7"/>
                <a:gd name="T12" fmla="*/ 7 w 8"/>
                <a:gd name="T13" fmla="*/ 1 h 7"/>
                <a:gd name="T14" fmla="*/ 6 w 8"/>
                <a:gd name="T15" fmla="*/ 1 h 7"/>
                <a:gd name="T16" fmla="*/ 4 w 8"/>
                <a:gd name="T17" fmla="*/ 0 h 7"/>
                <a:gd name="T18" fmla="*/ 3 w 8"/>
                <a:gd name="T19" fmla="*/ 1 h 7"/>
                <a:gd name="T20" fmla="*/ 2 w 8"/>
                <a:gd name="T21" fmla="*/ 1 h 7"/>
                <a:gd name="T22" fmla="*/ 1 w 8"/>
                <a:gd name="T23" fmla="*/ 2 h 7"/>
                <a:gd name="T24" fmla="*/ 0 w 8"/>
                <a:gd name="T25" fmla="*/ 3 h 7"/>
                <a:gd name="T26" fmla="*/ 1 w 8"/>
                <a:gd name="T27" fmla="*/ 5 h 7"/>
                <a:gd name="T28" fmla="*/ 2 w 8"/>
                <a:gd name="T29" fmla="*/ 6 h 7"/>
                <a:gd name="T30" fmla="*/ 3 w 8"/>
                <a:gd name="T31" fmla="*/ 7 h 7"/>
                <a:gd name="T32" fmla="*/ 4 w 8"/>
                <a:gd name="T3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7">
                  <a:moveTo>
                    <a:pt x="4" y="7"/>
                  </a:moveTo>
                  <a:lnTo>
                    <a:pt x="6" y="7"/>
                  </a:lnTo>
                  <a:lnTo>
                    <a:pt x="7" y="6"/>
                  </a:lnTo>
                  <a:lnTo>
                    <a:pt x="8" y="5"/>
                  </a:lnTo>
                  <a:lnTo>
                    <a:pt x="8" y="3"/>
                  </a:lnTo>
                  <a:lnTo>
                    <a:pt x="8" y="2"/>
                  </a:lnTo>
                  <a:lnTo>
                    <a:pt x="7" y="1"/>
                  </a:lnTo>
                  <a:lnTo>
                    <a:pt x="6" y="1"/>
                  </a:lnTo>
                  <a:lnTo>
                    <a:pt x="4" y="0"/>
                  </a:lnTo>
                  <a:lnTo>
                    <a:pt x="3" y="1"/>
                  </a:lnTo>
                  <a:lnTo>
                    <a:pt x="2" y="1"/>
                  </a:lnTo>
                  <a:lnTo>
                    <a:pt x="1" y="2"/>
                  </a:lnTo>
                  <a:lnTo>
                    <a:pt x="0" y="3"/>
                  </a:lnTo>
                  <a:lnTo>
                    <a:pt x="1" y="5"/>
                  </a:lnTo>
                  <a:lnTo>
                    <a:pt x="2" y="6"/>
                  </a:lnTo>
                  <a:lnTo>
                    <a:pt x="3" y="7"/>
                  </a:lnTo>
                  <a:lnTo>
                    <a:pt x="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02" name="Freeform 133"/>
            <p:cNvSpPr>
              <a:spLocks/>
            </p:cNvSpPr>
            <p:nvPr/>
          </p:nvSpPr>
          <p:spPr bwMode="auto">
            <a:xfrm>
              <a:off x="4574" y="3806"/>
              <a:ext cx="136" cy="3"/>
            </a:xfrm>
            <a:custGeom>
              <a:avLst/>
              <a:gdLst>
                <a:gd name="T0" fmla="*/ 136 w 136"/>
                <a:gd name="T1" fmla="*/ 3 h 3"/>
                <a:gd name="T2" fmla="*/ 113 w 136"/>
                <a:gd name="T3" fmla="*/ 0 h 3"/>
                <a:gd name="T4" fmla="*/ 7 w 136"/>
                <a:gd name="T5" fmla="*/ 0 h 3"/>
                <a:gd name="T6" fmla="*/ 3 w 136"/>
                <a:gd name="T7" fmla="*/ 1 h 3"/>
                <a:gd name="T8" fmla="*/ 0 w 136"/>
                <a:gd name="T9" fmla="*/ 3 h 3"/>
                <a:gd name="T10" fmla="*/ 136 w 136"/>
                <a:gd name="T11" fmla="*/ 3 h 3"/>
              </a:gdLst>
              <a:ahLst/>
              <a:cxnLst>
                <a:cxn ang="0">
                  <a:pos x="T0" y="T1"/>
                </a:cxn>
                <a:cxn ang="0">
                  <a:pos x="T2" y="T3"/>
                </a:cxn>
                <a:cxn ang="0">
                  <a:pos x="T4" y="T5"/>
                </a:cxn>
                <a:cxn ang="0">
                  <a:pos x="T6" y="T7"/>
                </a:cxn>
                <a:cxn ang="0">
                  <a:pos x="T8" y="T9"/>
                </a:cxn>
                <a:cxn ang="0">
                  <a:pos x="T10" y="T11"/>
                </a:cxn>
              </a:cxnLst>
              <a:rect l="0" t="0" r="r" b="b"/>
              <a:pathLst>
                <a:path w="136" h="3">
                  <a:moveTo>
                    <a:pt x="136" y="3"/>
                  </a:moveTo>
                  <a:lnTo>
                    <a:pt x="113" y="0"/>
                  </a:lnTo>
                  <a:lnTo>
                    <a:pt x="7" y="0"/>
                  </a:lnTo>
                  <a:lnTo>
                    <a:pt x="3" y="1"/>
                  </a:lnTo>
                  <a:lnTo>
                    <a:pt x="0" y="3"/>
                  </a:lnTo>
                  <a:lnTo>
                    <a:pt x="136" y="3"/>
                  </a:lnTo>
                  <a:close/>
                </a:path>
              </a:pathLst>
            </a:custGeom>
            <a:solidFill>
              <a:srgbClr val="C1E8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03" name="Freeform 134"/>
            <p:cNvSpPr>
              <a:spLocks/>
            </p:cNvSpPr>
            <p:nvPr/>
          </p:nvSpPr>
          <p:spPr bwMode="auto">
            <a:xfrm>
              <a:off x="4568" y="3820"/>
              <a:ext cx="147" cy="4"/>
            </a:xfrm>
            <a:custGeom>
              <a:avLst/>
              <a:gdLst>
                <a:gd name="T0" fmla="*/ 147 w 147"/>
                <a:gd name="T1" fmla="*/ 4 h 4"/>
                <a:gd name="T2" fmla="*/ 147 w 147"/>
                <a:gd name="T3" fmla="*/ 0 h 4"/>
                <a:gd name="T4" fmla="*/ 0 w 147"/>
                <a:gd name="T5" fmla="*/ 0 h 4"/>
                <a:gd name="T6" fmla="*/ 1 w 147"/>
                <a:gd name="T7" fmla="*/ 2 h 4"/>
                <a:gd name="T8" fmla="*/ 2 w 147"/>
                <a:gd name="T9" fmla="*/ 4 h 4"/>
                <a:gd name="T10" fmla="*/ 147 w 147"/>
                <a:gd name="T11" fmla="*/ 4 h 4"/>
              </a:gdLst>
              <a:ahLst/>
              <a:cxnLst>
                <a:cxn ang="0">
                  <a:pos x="T0" y="T1"/>
                </a:cxn>
                <a:cxn ang="0">
                  <a:pos x="T2" y="T3"/>
                </a:cxn>
                <a:cxn ang="0">
                  <a:pos x="T4" y="T5"/>
                </a:cxn>
                <a:cxn ang="0">
                  <a:pos x="T6" y="T7"/>
                </a:cxn>
                <a:cxn ang="0">
                  <a:pos x="T8" y="T9"/>
                </a:cxn>
                <a:cxn ang="0">
                  <a:pos x="T10" y="T11"/>
                </a:cxn>
              </a:cxnLst>
              <a:rect l="0" t="0" r="r" b="b"/>
              <a:pathLst>
                <a:path w="147" h="4">
                  <a:moveTo>
                    <a:pt x="147" y="4"/>
                  </a:moveTo>
                  <a:lnTo>
                    <a:pt x="147" y="0"/>
                  </a:lnTo>
                  <a:lnTo>
                    <a:pt x="0" y="0"/>
                  </a:lnTo>
                  <a:lnTo>
                    <a:pt x="1" y="2"/>
                  </a:lnTo>
                  <a:lnTo>
                    <a:pt x="2" y="4"/>
                  </a:lnTo>
                  <a:lnTo>
                    <a:pt x="147" y="4"/>
                  </a:lnTo>
                  <a:close/>
                </a:path>
              </a:pathLst>
            </a:custGeom>
            <a:solidFill>
              <a:srgbClr val="C1E8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04" name="Freeform 135"/>
            <p:cNvSpPr>
              <a:spLocks/>
            </p:cNvSpPr>
            <p:nvPr/>
          </p:nvSpPr>
          <p:spPr bwMode="auto">
            <a:xfrm>
              <a:off x="4572" y="3834"/>
              <a:ext cx="144" cy="4"/>
            </a:xfrm>
            <a:custGeom>
              <a:avLst/>
              <a:gdLst>
                <a:gd name="T0" fmla="*/ 144 w 144"/>
                <a:gd name="T1" fmla="*/ 4 h 4"/>
                <a:gd name="T2" fmla="*/ 144 w 144"/>
                <a:gd name="T3" fmla="*/ 0 h 4"/>
                <a:gd name="T4" fmla="*/ 0 w 144"/>
                <a:gd name="T5" fmla="*/ 0 h 4"/>
                <a:gd name="T6" fmla="*/ 1 w 144"/>
                <a:gd name="T7" fmla="*/ 2 h 4"/>
                <a:gd name="T8" fmla="*/ 1 w 144"/>
                <a:gd name="T9" fmla="*/ 4 h 4"/>
                <a:gd name="T10" fmla="*/ 144 w 144"/>
                <a:gd name="T11" fmla="*/ 4 h 4"/>
              </a:gdLst>
              <a:ahLst/>
              <a:cxnLst>
                <a:cxn ang="0">
                  <a:pos x="T0" y="T1"/>
                </a:cxn>
                <a:cxn ang="0">
                  <a:pos x="T2" y="T3"/>
                </a:cxn>
                <a:cxn ang="0">
                  <a:pos x="T4" y="T5"/>
                </a:cxn>
                <a:cxn ang="0">
                  <a:pos x="T6" y="T7"/>
                </a:cxn>
                <a:cxn ang="0">
                  <a:pos x="T8" y="T9"/>
                </a:cxn>
                <a:cxn ang="0">
                  <a:pos x="T10" y="T11"/>
                </a:cxn>
              </a:cxnLst>
              <a:rect l="0" t="0" r="r" b="b"/>
              <a:pathLst>
                <a:path w="144" h="4">
                  <a:moveTo>
                    <a:pt x="144" y="4"/>
                  </a:moveTo>
                  <a:lnTo>
                    <a:pt x="144" y="0"/>
                  </a:lnTo>
                  <a:lnTo>
                    <a:pt x="0" y="0"/>
                  </a:lnTo>
                  <a:lnTo>
                    <a:pt x="1" y="2"/>
                  </a:lnTo>
                  <a:lnTo>
                    <a:pt x="1" y="4"/>
                  </a:lnTo>
                  <a:lnTo>
                    <a:pt x="144" y="4"/>
                  </a:lnTo>
                  <a:close/>
                </a:path>
              </a:pathLst>
            </a:custGeom>
            <a:solidFill>
              <a:srgbClr val="C1E8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05" name="Freeform 136"/>
            <p:cNvSpPr>
              <a:spLocks/>
            </p:cNvSpPr>
            <p:nvPr/>
          </p:nvSpPr>
          <p:spPr bwMode="auto">
            <a:xfrm>
              <a:off x="4575" y="3848"/>
              <a:ext cx="56" cy="4"/>
            </a:xfrm>
            <a:custGeom>
              <a:avLst/>
              <a:gdLst>
                <a:gd name="T0" fmla="*/ 35 w 56"/>
                <a:gd name="T1" fmla="*/ 4 h 4"/>
                <a:gd name="T2" fmla="*/ 36 w 56"/>
                <a:gd name="T3" fmla="*/ 3 h 4"/>
                <a:gd name="T4" fmla="*/ 38 w 56"/>
                <a:gd name="T5" fmla="*/ 3 h 4"/>
                <a:gd name="T6" fmla="*/ 40 w 56"/>
                <a:gd name="T7" fmla="*/ 3 h 4"/>
                <a:gd name="T8" fmla="*/ 44 w 56"/>
                <a:gd name="T9" fmla="*/ 2 h 4"/>
                <a:gd name="T10" fmla="*/ 48 w 56"/>
                <a:gd name="T11" fmla="*/ 1 h 4"/>
                <a:gd name="T12" fmla="*/ 51 w 56"/>
                <a:gd name="T13" fmla="*/ 1 h 4"/>
                <a:gd name="T14" fmla="*/ 55 w 56"/>
                <a:gd name="T15" fmla="*/ 0 h 4"/>
                <a:gd name="T16" fmla="*/ 56 w 56"/>
                <a:gd name="T17" fmla="*/ 0 h 4"/>
                <a:gd name="T18" fmla="*/ 0 w 56"/>
                <a:gd name="T19" fmla="*/ 0 h 4"/>
                <a:gd name="T20" fmla="*/ 1 w 56"/>
                <a:gd name="T21" fmla="*/ 2 h 4"/>
                <a:gd name="T22" fmla="*/ 1 w 56"/>
                <a:gd name="T23" fmla="*/ 4 h 4"/>
                <a:gd name="T24" fmla="*/ 35 w 56"/>
                <a:gd name="T2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4">
                  <a:moveTo>
                    <a:pt x="35" y="4"/>
                  </a:moveTo>
                  <a:lnTo>
                    <a:pt x="36" y="3"/>
                  </a:lnTo>
                  <a:lnTo>
                    <a:pt x="38" y="3"/>
                  </a:lnTo>
                  <a:lnTo>
                    <a:pt x="40" y="3"/>
                  </a:lnTo>
                  <a:lnTo>
                    <a:pt x="44" y="2"/>
                  </a:lnTo>
                  <a:lnTo>
                    <a:pt x="48" y="1"/>
                  </a:lnTo>
                  <a:lnTo>
                    <a:pt x="51" y="1"/>
                  </a:lnTo>
                  <a:lnTo>
                    <a:pt x="55" y="0"/>
                  </a:lnTo>
                  <a:lnTo>
                    <a:pt x="56" y="0"/>
                  </a:lnTo>
                  <a:lnTo>
                    <a:pt x="0" y="0"/>
                  </a:lnTo>
                  <a:lnTo>
                    <a:pt x="1" y="2"/>
                  </a:lnTo>
                  <a:lnTo>
                    <a:pt x="1" y="4"/>
                  </a:lnTo>
                  <a:lnTo>
                    <a:pt x="35" y="4"/>
                  </a:lnTo>
                  <a:close/>
                </a:path>
              </a:pathLst>
            </a:custGeom>
            <a:solidFill>
              <a:srgbClr val="C1E8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06" name="Freeform 137"/>
            <p:cNvSpPr>
              <a:spLocks/>
            </p:cNvSpPr>
            <p:nvPr/>
          </p:nvSpPr>
          <p:spPr bwMode="auto">
            <a:xfrm>
              <a:off x="4672" y="3848"/>
              <a:ext cx="44" cy="4"/>
            </a:xfrm>
            <a:custGeom>
              <a:avLst/>
              <a:gdLst>
                <a:gd name="T0" fmla="*/ 44 w 44"/>
                <a:gd name="T1" fmla="*/ 4 h 4"/>
                <a:gd name="T2" fmla="*/ 44 w 44"/>
                <a:gd name="T3" fmla="*/ 2 h 4"/>
                <a:gd name="T4" fmla="*/ 44 w 44"/>
                <a:gd name="T5" fmla="*/ 0 h 4"/>
                <a:gd name="T6" fmla="*/ 0 w 44"/>
                <a:gd name="T7" fmla="*/ 0 h 4"/>
                <a:gd name="T8" fmla="*/ 12 w 44"/>
                <a:gd name="T9" fmla="*/ 2 h 4"/>
                <a:gd name="T10" fmla="*/ 22 w 44"/>
                <a:gd name="T11" fmla="*/ 4 h 4"/>
                <a:gd name="T12" fmla="*/ 44 w 4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4" h="4">
                  <a:moveTo>
                    <a:pt x="44" y="4"/>
                  </a:moveTo>
                  <a:lnTo>
                    <a:pt x="44" y="2"/>
                  </a:lnTo>
                  <a:lnTo>
                    <a:pt x="44" y="0"/>
                  </a:lnTo>
                  <a:lnTo>
                    <a:pt x="0" y="0"/>
                  </a:lnTo>
                  <a:lnTo>
                    <a:pt x="12" y="2"/>
                  </a:lnTo>
                  <a:lnTo>
                    <a:pt x="22" y="4"/>
                  </a:lnTo>
                  <a:lnTo>
                    <a:pt x="44" y="4"/>
                  </a:lnTo>
                  <a:close/>
                </a:path>
              </a:pathLst>
            </a:custGeom>
            <a:solidFill>
              <a:srgbClr val="C1E8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07" name="Freeform 138"/>
            <p:cNvSpPr>
              <a:spLocks/>
            </p:cNvSpPr>
            <p:nvPr/>
          </p:nvSpPr>
          <p:spPr bwMode="auto">
            <a:xfrm>
              <a:off x="4577" y="3862"/>
              <a:ext cx="24" cy="4"/>
            </a:xfrm>
            <a:custGeom>
              <a:avLst/>
              <a:gdLst>
                <a:gd name="T0" fmla="*/ 24 w 24"/>
                <a:gd name="T1" fmla="*/ 4 h 4"/>
                <a:gd name="T2" fmla="*/ 24 w 24"/>
                <a:gd name="T3" fmla="*/ 3 h 4"/>
                <a:gd name="T4" fmla="*/ 24 w 24"/>
                <a:gd name="T5" fmla="*/ 3 h 4"/>
                <a:gd name="T6" fmla="*/ 24 w 24"/>
                <a:gd name="T7" fmla="*/ 2 h 4"/>
                <a:gd name="T8" fmla="*/ 24 w 24"/>
                <a:gd name="T9" fmla="*/ 2 h 4"/>
                <a:gd name="T10" fmla="*/ 24 w 24"/>
                <a:gd name="T11" fmla="*/ 0 h 4"/>
                <a:gd name="T12" fmla="*/ 1 w 24"/>
                <a:gd name="T13" fmla="*/ 0 h 4"/>
                <a:gd name="T14" fmla="*/ 0 w 24"/>
                <a:gd name="T15" fmla="*/ 2 h 4"/>
                <a:gd name="T16" fmla="*/ 1 w 24"/>
                <a:gd name="T17" fmla="*/ 4 h 4"/>
                <a:gd name="T18" fmla="*/ 24 w 24"/>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4">
                  <a:moveTo>
                    <a:pt x="24" y="4"/>
                  </a:moveTo>
                  <a:lnTo>
                    <a:pt x="24" y="3"/>
                  </a:lnTo>
                  <a:lnTo>
                    <a:pt x="24" y="3"/>
                  </a:lnTo>
                  <a:lnTo>
                    <a:pt x="24" y="2"/>
                  </a:lnTo>
                  <a:lnTo>
                    <a:pt x="24" y="2"/>
                  </a:lnTo>
                  <a:lnTo>
                    <a:pt x="24" y="0"/>
                  </a:lnTo>
                  <a:lnTo>
                    <a:pt x="1" y="0"/>
                  </a:lnTo>
                  <a:lnTo>
                    <a:pt x="0" y="2"/>
                  </a:lnTo>
                  <a:lnTo>
                    <a:pt x="1" y="4"/>
                  </a:lnTo>
                  <a:lnTo>
                    <a:pt x="24" y="4"/>
                  </a:lnTo>
                  <a:close/>
                </a:path>
              </a:pathLst>
            </a:custGeom>
            <a:solidFill>
              <a:srgbClr val="C1E8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08" name="Freeform 139"/>
            <p:cNvSpPr>
              <a:spLocks/>
            </p:cNvSpPr>
            <p:nvPr/>
          </p:nvSpPr>
          <p:spPr bwMode="auto">
            <a:xfrm>
              <a:off x="4700" y="3862"/>
              <a:ext cx="16" cy="4"/>
            </a:xfrm>
            <a:custGeom>
              <a:avLst/>
              <a:gdLst>
                <a:gd name="T0" fmla="*/ 16 w 16"/>
                <a:gd name="T1" fmla="*/ 4 h 4"/>
                <a:gd name="T2" fmla="*/ 16 w 16"/>
                <a:gd name="T3" fmla="*/ 3 h 4"/>
                <a:gd name="T4" fmla="*/ 16 w 16"/>
                <a:gd name="T5" fmla="*/ 3 h 4"/>
                <a:gd name="T6" fmla="*/ 16 w 16"/>
                <a:gd name="T7" fmla="*/ 2 h 4"/>
                <a:gd name="T8" fmla="*/ 16 w 16"/>
                <a:gd name="T9" fmla="*/ 2 h 4"/>
                <a:gd name="T10" fmla="*/ 16 w 16"/>
                <a:gd name="T11" fmla="*/ 0 h 4"/>
                <a:gd name="T12" fmla="*/ 0 w 16"/>
                <a:gd name="T13" fmla="*/ 0 h 4"/>
                <a:gd name="T14" fmla="*/ 1 w 16"/>
                <a:gd name="T15" fmla="*/ 2 h 4"/>
                <a:gd name="T16" fmla="*/ 1 w 16"/>
                <a:gd name="T17" fmla="*/ 4 h 4"/>
                <a:gd name="T18" fmla="*/ 16 w 16"/>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4">
                  <a:moveTo>
                    <a:pt x="16" y="4"/>
                  </a:moveTo>
                  <a:lnTo>
                    <a:pt x="16" y="3"/>
                  </a:lnTo>
                  <a:lnTo>
                    <a:pt x="16" y="3"/>
                  </a:lnTo>
                  <a:lnTo>
                    <a:pt x="16" y="2"/>
                  </a:lnTo>
                  <a:lnTo>
                    <a:pt x="16" y="2"/>
                  </a:lnTo>
                  <a:lnTo>
                    <a:pt x="16" y="0"/>
                  </a:lnTo>
                  <a:lnTo>
                    <a:pt x="0" y="0"/>
                  </a:lnTo>
                  <a:lnTo>
                    <a:pt x="1" y="2"/>
                  </a:lnTo>
                  <a:lnTo>
                    <a:pt x="1" y="4"/>
                  </a:lnTo>
                  <a:lnTo>
                    <a:pt x="16" y="4"/>
                  </a:lnTo>
                  <a:close/>
                </a:path>
              </a:pathLst>
            </a:custGeom>
            <a:solidFill>
              <a:srgbClr val="C1E8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09" name="Freeform 140"/>
            <p:cNvSpPr>
              <a:spLocks/>
            </p:cNvSpPr>
            <p:nvPr/>
          </p:nvSpPr>
          <p:spPr bwMode="auto">
            <a:xfrm>
              <a:off x="4579" y="3876"/>
              <a:ext cx="21" cy="4"/>
            </a:xfrm>
            <a:custGeom>
              <a:avLst/>
              <a:gdLst>
                <a:gd name="T0" fmla="*/ 20 w 21"/>
                <a:gd name="T1" fmla="*/ 4 h 4"/>
                <a:gd name="T2" fmla="*/ 20 w 21"/>
                <a:gd name="T3" fmla="*/ 3 h 4"/>
                <a:gd name="T4" fmla="*/ 20 w 21"/>
                <a:gd name="T5" fmla="*/ 3 h 4"/>
                <a:gd name="T6" fmla="*/ 20 w 21"/>
                <a:gd name="T7" fmla="*/ 2 h 4"/>
                <a:gd name="T8" fmla="*/ 20 w 21"/>
                <a:gd name="T9" fmla="*/ 2 h 4"/>
                <a:gd name="T10" fmla="*/ 21 w 21"/>
                <a:gd name="T11" fmla="*/ 0 h 4"/>
                <a:gd name="T12" fmla="*/ 0 w 21"/>
                <a:gd name="T13" fmla="*/ 0 h 4"/>
                <a:gd name="T14" fmla="*/ 0 w 21"/>
                <a:gd name="T15" fmla="*/ 2 h 4"/>
                <a:gd name="T16" fmla="*/ 0 w 21"/>
                <a:gd name="T17" fmla="*/ 4 h 4"/>
                <a:gd name="T18" fmla="*/ 20 w 21"/>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4">
                  <a:moveTo>
                    <a:pt x="20" y="4"/>
                  </a:moveTo>
                  <a:lnTo>
                    <a:pt x="20" y="3"/>
                  </a:lnTo>
                  <a:lnTo>
                    <a:pt x="20" y="3"/>
                  </a:lnTo>
                  <a:lnTo>
                    <a:pt x="20" y="2"/>
                  </a:lnTo>
                  <a:lnTo>
                    <a:pt x="20" y="2"/>
                  </a:lnTo>
                  <a:lnTo>
                    <a:pt x="21" y="0"/>
                  </a:lnTo>
                  <a:lnTo>
                    <a:pt x="0" y="0"/>
                  </a:lnTo>
                  <a:lnTo>
                    <a:pt x="0" y="2"/>
                  </a:lnTo>
                  <a:lnTo>
                    <a:pt x="0" y="4"/>
                  </a:lnTo>
                  <a:lnTo>
                    <a:pt x="20" y="4"/>
                  </a:lnTo>
                  <a:close/>
                </a:path>
              </a:pathLst>
            </a:custGeom>
            <a:solidFill>
              <a:srgbClr val="C1E8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10" name="Freeform 141"/>
            <p:cNvSpPr>
              <a:spLocks/>
            </p:cNvSpPr>
            <p:nvPr/>
          </p:nvSpPr>
          <p:spPr bwMode="auto">
            <a:xfrm>
              <a:off x="4702" y="3876"/>
              <a:ext cx="15" cy="4"/>
            </a:xfrm>
            <a:custGeom>
              <a:avLst/>
              <a:gdLst>
                <a:gd name="T0" fmla="*/ 15 w 15"/>
                <a:gd name="T1" fmla="*/ 4 h 4"/>
                <a:gd name="T2" fmla="*/ 15 w 15"/>
                <a:gd name="T3" fmla="*/ 3 h 4"/>
                <a:gd name="T4" fmla="*/ 14 w 15"/>
                <a:gd name="T5" fmla="*/ 3 h 4"/>
                <a:gd name="T6" fmla="*/ 14 w 15"/>
                <a:gd name="T7" fmla="*/ 2 h 4"/>
                <a:gd name="T8" fmla="*/ 15 w 15"/>
                <a:gd name="T9" fmla="*/ 2 h 4"/>
                <a:gd name="T10" fmla="*/ 14 w 15"/>
                <a:gd name="T11" fmla="*/ 0 h 4"/>
                <a:gd name="T12" fmla="*/ 0 w 15"/>
                <a:gd name="T13" fmla="*/ 0 h 4"/>
                <a:gd name="T14" fmla="*/ 1 w 15"/>
                <a:gd name="T15" fmla="*/ 2 h 4"/>
                <a:gd name="T16" fmla="*/ 0 w 15"/>
                <a:gd name="T17" fmla="*/ 4 h 4"/>
                <a:gd name="T18" fmla="*/ 15 w 15"/>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4">
                  <a:moveTo>
                    <a:pt x="15" y="4"/>
                  </a:moveTo>
                  <a:lnTo>
                    <a:pt x="15" y="3"/>
                  </a:lnTo>
                  <a:lnTo>
                    <a:pt x="14" y="3"/>
                  </a:lnTo>
                  <a:lnTo>
                    <a:pt x="14" y="2"/>
                  </a:lnTo>
                  <a:lnTo>
                    <a:pt x="15" y="2"/>
                  </a:lnTo>
                  <a:lnTo>
                    <a:pt x="14" y="0"/>
                  </a:lnTo>
                  <a:lnTo>
                    <a:pt x="0" y="0"/>
                  </a:lnTo>
                  <a:lnTo>
                    <a:pt x="1" y="2"/>
                  </a:lnTo>
                  <a:lnTo>
                    <a:pt x="0" y="4"/>
                  </a:lnTo>
                  <a:lnTo>
                    <a:pt x="15" y="4"/>
                  </a:lnTo>
                  <a:close/>
                </a:path>
              </a:pathLst>
            </a:custGeom>
            <a:solidFill>
              <a:srgbClr val="C1E8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11" name="Freeform 142"/>
            <p:cNvSpPr>
              <a:spLocks/>
            </p:cNvSpPr>
            <p:nvPr/>
          </p:nvSpPr>
          <p:spPr bwMode="auto">
            <a:xfrm>
              <a:off x="4580" y="3890"/>
              <a:ext cx="19" cy="4"/>
            </a:xfrm>
            <a:custGeom>
              <a:avLst/>
              <a:gdLst>
                <a:gd name="T0" fmla="*/ 18 w 19"/>
                <a:gd name="T1" fmla="*/ 4 h 4"/>
                <a:gd name="T2" fmla="*/ 18 w 19"/>
                <a:gd name="T3" fmla="*/ 3 h 4"/>
                <a:gd name="T4" fmla="*/ 18 w 19"/>
                <a:gd name="T5" fmla="*/ 3 h 4"/>
                <a:gd name="T6" fmla="*/ 18 w 19"/>
                <a:gd name="T7" fmla="*/ 2 h 4"/>
                <a:gd name="T8" fmla="*/ 19 w 19"/>
                <a:gd name="T9" fmla="*/ 2 h 4"/>
                <a:gd name="T10" fmla="*/ 19 w 19"/>
                <a:gd name="T11" fmla="*/ 0 h 4"/>
                <a:gd name="T12" fmla="*/ 0 w 19"/>
                <a:gd name="T13" fmla="*/ 0 h 4"/>
                <a:gd name="T14" fmla="*/ 0 w 19"/>
                <a:gd name="T15" fmla="*/ 2 h 4"/>
                <a:gd name="T16" fmla="*/ 0 w 19"/>
                <a:gd name="T17" fmla="*/ 4 h 4"/>
                <a:gd name="T18" fmla="*/ 18 w 19"/>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4">
                  <a:moveTo>
                    <a:pt x="18" y="4"/>
                  </a:moveTo>
                  <a:lnTo>
                    <a:pt x="18" y="3"/>
                  </a:lnTo>
                  <a:lnTo>
                    <a:pt x="18" y="3"/>
                  </a:lnTo>
                  <a:lnTo>
                    <a:pt x="18" y="2"/>
                  </a:lnTo>
                  <a:lnTo>
                    <a:pt x="19" y="2"/>
                  </a:lnTo>
                  <a:lnTo>
                    <a:pt x="19" y="0"/>
                  </a:lnTo>
                  <a:lnTo>
                    <a:pt x="0" y="0"/>
                  </a:lnTo>
                  <a:lnTo>
                    <a:pt x="0" y="2"/>
                  </a:lnTo>
                  <a:lnTo>
                    <a:pt x="0" y="4"/>
                  </a:lnTo>
                  <a:lnTo>
                    <a:pt x="18" y="4"/>
                  </a:lnTo>
                  <a:close/>
                </a:path>
              </a:pathLst>
            </a:custGeom>
            <a:solidFill>
              <a:srgbClr val="C1E8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12" name="Freeform 143"/>
            <p:cNvSpPr>
              <a:spLocks/>
            </p:cNvSpPr>
            <p:nvPr/>
          </p:nvSpPr>
          <p:spPr bwMode="auto">
            <a:xfrm>
              <a:off x="4580" y="3904"/>
              <a:ext cx="18" cy="4"/>
            </a:xfrm>
            <a:custGeom>
              <a:avLst/>
              <a:gdLst>
                <a:gd name="T0" fmla="*/ 18 w 18"/>
                <a:gd name="T1" fmla="*/ 4 h 4"/>
                <a:gd name="T2" fmla="*/ 18 w 18"/>
                <a:gd name="T3" fmla="*/ 0 h 4"/>
                <a:gd name="T4" fmla="*/ 0 w 18"/>
                <a:gd name="T5" fmla="*/ 0 h 4"/>
                <a:gd name="T6" fmla="*/ 1 w 18"/>
                <a:gd name="T7" fmla="*/ 3 h 4"/>
                <a:gd name="T8" fmla="*/ 1 w 18"/>
                <a:gd name="T9" fmla="*/ 4 h 4"/>
                <a:gd name="T10" fmla="*/ 18 w 18"/>
                <a:gd name="T11" fmla="*/ 4 h 4"/>
              </a:gdLst>
              <a:ahLst/>
              <a:cxnLst>
                <a:cxn ang="0">
                  <a:pos x="T0" y="T1"/>
                </a:cxn>
                <a:cxn ang="0">
                  <a:pos x="T2" y="T3"/>
                </a:cxn>
                <a:cxn ang="0">
                  <a:pos x="T4" y="T5"/>
                </a:cxn>
                <a:cxn ang="0">
                  <a:pos x="T6" y="T7"/>
                </a:cxn>
                <a:cxn ang="0">
                  <a:pos x="T8" y="T9"/>
                </a:cxn>
                <a:cxn ang="0">
                  <a:pos x="T10" y="T11"/>
                </a:cxn>
              </a:cxnLst>
              <a:rect l="0" t="0" r="r" b="b"/>
              <a:pathLst>
                <a:path w="18" h="4">
                  <a:moveTo>
                    <a:pt x="18" y="4"/>
                  </a:moveTo>
                  <a:lnTo>
                    <a:pt x="18" y="0"/>
                  </a:lnTo>
                  <a:lnTo>
                    <a:pt x="0" y="0"/>
                  </a:lnTo>
                  <a:lnTo>
                    <a:pt x="1" y="3"/>
                  </a:lnTo>
                  <a:lnTo>
                    <a:pt x="1" y="4"/>
                  </a:lnTo>
                  <a:lnTo>
                    <a:pt x="18" y="4"/>
                  </a:lnTo>
                  <a:close/>
                </a:path>
              </a:pathLst>
            </a:custGeom>
            <a:solidFill>
              <a:srgbClr val="C1E8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13" name="Freeform 144"/>
            <p:cNvSpPr>
              <a:spLocks/>
            </p:cNvSpPr>
            <p:nvPr/>
          </p:nvSpPr>
          <p:spPr bwMode="auto">
            <a:xfrm>
              <a:off x="4581" y="3918"/>
              <a:ext cx="17" cy="5"/>
            </a:xfrm>
            <a:custGeom>
              <a:avLst/>
              <a:gdLst>
                <a:gd name="T0" fmla="*/ 17 w 17"/>
                <a:gd name="T1" fmla="*/ 5 h 5"/>
                <a:gd name="T2" fmla="*/ 17 w 17"/>
                <a:gd name="T3" fmla="*/ 4 h 5"/>
                <a:gd name="T4" fmla="*/ 16 w 17"/>
                <a:gd name="T5" fmla="*/ 4 h 5"/>
                <a:gd name="T6" fmla="*/ 16 w 17"/>
                <a:gd name="T7" fmla="*/ 3 h 5"/>
                <a:gd name="T8" fmla="*/ 17 w 17"/>
                <a:gd name="T9" fmla="*/ 3 h 5"/>
                <a:gd name="T10" fmla="*/ 16 w 17"/>
                <a:gd name="T11" fmla="*/ 0 h 5"/>
                <a:gd name="T12" fmla="*/ 0 w 17"/>
                <a:gd name="T13" fmla="*/ 0 h 5"/>
                <a:gd name="T14" fmla="*/ 0 w 17"/>
                <a:gd name="T15" fmla="*/ 3 h 5"/>
                <a:gd name="T16" fmla="*/ 0 w 17"/>
                <a:gd name="T17" fmla="*/ 5 h 5"/>
                <a:gd name="T18" fmla="*/ 17 w 17"/>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5">
                  <a:moveTo>
                    <a:pt x="17" y="5"/>
                  </a:moveTo>
                  <a:lnTo>
                    <a:pt x="17" y="4"/>
                  </a:lnTo>
                  <a:lnTo>
                    <a:pt x="16" y="4"/>
                  </a:lnTo>
                  <a:lnTo>
                    <a:pt x="16" y="3"/>
                  </a:lnTo>
                  <a:lnTo>
                    <a:pt x="17" y="3"/>
                  </a:lnTo>
                  <a:lnTo>
                    <a:pt x="16" y="0"/>
                  </a:lnTo>
                  <a:lnTo>
                    <a:pt x="0" y="0"/>
                  </a:lnTo>
                  <a:lnTo>
                    <a:pt x="0" y="3"/>
                  </a:lnTo>
                  <a:lnTo>
                    <a:pt x="0" y="5"/>
                  </a:lnTo>
                  <a:lnTo>
                    <a:pt x="17" y="5"/>
                  </a:lnTo>
                  <a:close/>
                </a:path>
              </a:pathLst>
            </a:custGeom>
            <a:solidFill>
              <a:srgbClr val="C1E8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14" name="Freeform 145"/>
            <p:cNvSpPr>
              <a:spLocks/>
            </p:cNvSpPr>
            <p:nvPr/>
          </p:nvSpPr>
          <p:spPr bwMode="auto">
            <a:xfrm>
              <a:off x="4703" y="3890"/>
              <a:ext cx="14" cy="4"/>
            </a:xfrm>
            <a:custGeom>
              <a:avLst/>
              <a:gdLst>
                <a:gd name="T0" fmla="*/ 14 w 14"/>
                <a:gd name="T1" fmla="*/ 4 h 4"/>
                <a:gd name="T2" fmla="*/ 14 w 14"/>
                <a:gd name="T3" fmla="*/ 3 h 4"/>
                <a:gd name="T4" fmla="*/ 14 w 14"/>
                <a:gd name="T5" fmla="*/ 3 h 4"/>
                <a:gd name="T6" fmla="*/ 14 w 14"/>
                <a:gd name="T7" fmla="*/ 2 h 4"/>
                <a:gd name="T8" fmla="*/ 14 w 14"/>
                <a:gd name="T9" fmla="*/ 2 h 4"/>
                <a:gd name="T10" fmla="*/ 14 w 14"/>
                <a:gd name="T11" fmla="*/ 0 h 4"/>
                <a:gd name="T12" fmla="*/ 1 w 14"/>
                <a:gd name="T13" fmla="*/ 0 h 4"/>
                <a:gd name="T14" fmla="*/ 0 w 14"/>
                <a:gd name="T15" fmla="*/ 2 h 4"/>
                <a:gd name="T16" fmla="*/ 1 w 14"/>
                <a:gd name="T17" fmla="*/ 4 h 4"/>
                <a:gd name="T18" fmla="*/ 14 w 14"/>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4">
                  <a:moveTo>
                    <a:pt x="14" y="4"/>
                  </a:moveTo>
                  <a:lnTo>
                    <a:pt x="14" y="3"/>
                  </a:lnTo>
                  <a:lnTo>
                    <a:pt x="14" y="3"/>
                  </a:lnTo>
                  <a:lnTo>
                    <a:pt x="14" y="2"/>
                  </a:lnTo>
                  <a:lnTo>
                    <a:pt x="14" y="2"/>
                  </a:lnTo>
                  <a:lnTo>
                    <a:pt x="14" y="0"/>
                  </a:lnTo>
                  <a:lnTo>
                    <a:pt x="1" y="0"/>
                  </a:lnTo>
                  <a:lnTo>
                    <a:pt x="0" y="2"/>
                  </a:lnTo>
                  <a:lnTo>
                    <a:pt x="1" y="4"/>
                  </a:lnTo>
                  <a:lnTo>
                    <a:pt x="14" y="4"/>
                  </a:lnTo>
                  <a:close/>
                </a:path>
              </a:pathLst>
            </a:custGeom>
            <a:solidFill>
              <a:srgbClr val="C1E8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15" name="Freeform 146"/>
            <p:cNvSpPr>
              <a:spLocks/>
            </p:cNvSpPr>
            <p:nvPr/>
          </p:nvSpPr>
          <p:spPr bwMode="auto">
            <a:xfrm>
              <a:off x="4704" y="3904"/>
              <a:ext cx="14" cy="4"/>
            </a:xfrm>
            <a:custGeom>
              <a:avLst/>
              <a:gdLst>
                <a:gd name="T0" fmla="*/ 14 w 14"/>
                <a:gd name="T1" fmla="*/ 4 h 4"/>
                <a:gd name="T2" fmla="*/ 14 w 14"/>
                <a:gd name="T3" fmla="*/ 0 h 4"/>
                <a:gd name="T4" fmla="*/ 0 w 14"/>
                <a:gd name="T5" fmla="*/ 0 h 4"/>
                <a:gd name="T6" fmla="*/ 0 w 14"/>
                <a:gd name="T7" fmla="*/ 2 h 4"/>
                <a:gd name="T8" fmla="*/ 0 w 14"/>
                <a:gd name="T9" fmla="*/ 4 h 4"/>
                <a:gd name="T10" fmla="*/ 14 w 14"/>
                <a:gd name="T11" fmla="*/ 4 h 4"/>
              </a:gdLst>
              <a:ahLst/>
              <a:cxnLst>
                <a:cxn ang="0">
                  <a:pos x="T0" y="T1"/>
                </a:cxn>
                <a:cxn ang="0">
                  <a:pos x="T2" y="T3"/>
                </a:cxn>
                <a:cxn ang="0">
                  <a:pos x="T4" y="T5"/>
                </a:cxn>
                <a:cxn ang="0">
                  <a:pos x="T6" y="T7"/>
                </a:cxn>
                <a:cxn ang="0">
                  <a:pos x="T8" y="T9"/>
                </a:cxn>
                <a:cxn ang="0">
                  <a:pos x="T10" y="T11"/>
                </a:cxn>
              </a:cxnLst>
              <a:rect l="0" t="0" r="r" b="b"/>
              <a:pathLst>
                <a:path w="14" h="4">
                  <a:moveTo>
                    <a:pt x="14" y="4"/>
                  </a:moveTo>
                  <a:lnTo>
                    <a:pt x="14" y="0"/>
                  </a:lnTo>
                  <a:lnTo>
                    <a:pt x="0" y="0"/>
                  </a:lnTo>
                  <a:lnTo>
                    <a:pt x="0" y="2"/>
                  </a:lnTo>
                  <a:lnTo>
                    <a:pt x="0" y="4"/>
                  </a:lnTo>
                  <a:lnTo>
                    <a:pt x="14" y="4"/>
                  </a:lnTo>
                  <a:close/>
                </a:path>
              </a:pathLst>
            </a:custGeom>
            <a:solidFill>
              <a:srgbClr val="C1E8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16" name="Freeform 147"/>
            <p:cNvSpPr>
              <a:spLocks/>
            </p:cNvSpPr>
            <p:nvPr/>
          </p:nvSpPr>
          <p:spPr bwMode="auto">
            <a:xfrm>
              <a:off x="4704" y="3918"/>
              <a:ext cx="15" cy="4"/>
            </a:xfrm>
            <a:custGeom>
              <a:avLst/>
              <a:gdLst>
                <a:gd name="T0" fmla="*/ 14 w 15"/>
                <a:gd name="T1" fmla="*/ 4 h 4"/>
                <a:gd name="T2" fmla="*/ 15 w 15"/>
                <a:gd name="T3" fmla="*/ 0 h 4"/>
                <a:gd name="T4" fmla="*/ 0 w 15"/>
                <a:gd name="T5" fmla="*/ 0 h 4"/>
                <a:gd name="T6" fmla="*/ 0 w 15"/>
                <a:gd name="T7" fmla="*/ 2 h 4"/>
                <a:gd name="T8" fmla="*/ 0 w 15"/>
                <a:gd name="T9" fmla="*/ 4 h 4"/>
                <a:gd name="T10" fmla="*/ 14 w 15"/>
                <a:gd name="T11" fmla="*/ 4 h 4"/>
              </a:gdLst>
              <a:ahLst/>
              <a:cxnLst>
                <a:cxn ang="0">
                  <a:pos x="T0" y="T1"/>
                </a:cxn>
                <a:cxn ang="0">
                  <a:pos x="T2" y="T3"/>
                </a:cxn>
                <a:cxn ang="0">
                  <a:pos x="T4" y="T5"/>
                </a:cxn>
                <a:cxn ang="0">
                  <a:pos x="T6" y="T7"/>
                </a:cxn>
                <a:cxn ang="0">
                  <a:pos x="T8" y="T9"/>
                </a:cxn>
                <a:cxn ang="0">
                  <a:pos x="T10" y="T11"/>
                </a:cxn>
              </a:cxnLst>
              <a:rect l="0" t="0" r="r" b="b"/>
              <a:pathLst>
                <a:path w="15" h="4">
                  <a:moveTo>
                    <a:pt x="14" y="4"/>
                  </a:moveTo>
                  <a:lnTo>
                    <a:pt x="15" y="0"/>
                  </a:lnTo>
                  <a:lnTo>
                    <a:pt x="0" y="0"/>
                  </a:lnTo>
                  <a:lnTo>
                    <a:pt x="0" y="2"/>
                  </a:lnTo>
                  <a:lnTo>
                    <a:pt x="0" y="4"/>
                  </a:lnTo>
                  <a:lnTo>
                    <a:pt x="14" y="4"/>
                  </a:lnTo>
                  <a:close/>
                </a:path>
              </a:pathLst>
            </a:custGeom>
            <a:solidFill>
              <a:srgbClr val="C1E8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17" name="Freeform 148"/>
            <p:cNvSpPr>
              <a:spLocks/>
            </p:cNvSpPr>
            <p:nvPr/>
          </p:nvSpPr>
          <p:spPr bwMode="auto">
            <a:xfrm>
              <a:off x="4582" y="3933"/>
              <a:ext cx="15" cy="4"/>
            </a:xfrm>
            <a:custGeom>
              <a:avLst/>
              <a:gdLst>
                <a:gd name="T0" fmla="*/ 15 w 15"/>
                <a:gd name="T1" fmla="*/ 3 h 4"/>
                <a:gd name="T2" fmla="*/ 15 w 15"/>
                <a:gd name="T3" fmla="*/ 0 h 4"/>
                <a:gd name="T4" fmla="*/ 0 w 15"/>
                <a:gd name="T5" fmla="*/ 0 h 4"/>
                <a:gd name="T6" fmla="*/ 0 w 15"/>
                <a:gd name="T7" fmla="*/ 2 h 4"/>
                <a:gd name="T8" fmla="*/ 0 w 15"/>
                <a:gd name="T9" fmla="*/ 4 h 4"/>
                <a:gd name="T10" fmla="*/ 15 w 15"/>
                <a:gd name="T11" fmla="*/ 3 h 4"/>
              </a:gdLst>
              <a:ahLst/>
              <a:cxnLst>
                <a:cxn ang="0">
                  <a:pos x="T0" y="T1"/>
                </a:cxn>
                <a:cxn ang="0">
                  <a:pos x="T2" y="T3"/>
                </a:cxn>
                <a:cxn ang="0">
                  <a:pos x="T4" y="T5"/>
                </a:cxn>
                <a:cxn ang="0">
                  <a:pos x="T6" y="T7"/>
                </a:cxn>
                <a:cxn ang="0">
                  <a:pos x="T8" y="T9"/>
                </a:cxn>
                <a:cxn ang="0">
                  <a:pos x="T10" y="T11"/>
                </a:cxn>
              </a:cxnLst>
              <a:rect l="0" t="0" r="r" b="b"/>
              <a:pathLst>
                <a:path w="15" h="4">
                  <a:moveTo>
                    <a:pt x="15" y="3"/>
                  </a:moveTo>
                  <a:lnTo>
                    <a:pt x="15" y="0"/>
                  </a:lnTo>
                  <a:lnTo>
                    <a:pt x="0" y="0"/>
                  </a:lnTo>
                  <a:lnTo>
                    <a:pt x="0" y="2"/>
                  </a:lnTo>
                  <a:lnTo>
                    <a:pt x="0" y="4"/>
                  </a:lnTo>
                  <a:lnTo>
                    <a:pt x="15" y="3"/>
                  </a:lnTo>
                  <a:close/>
                </a:path>
              </a:pathLst>
            </a:custGeom>
            <a:solidFill>
              <a:srgbClr val="C1E8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18" name="Freeform 149"/>
            <p:cNvSpPr>
              <a:spLocks/>
            </p:cNvSpPr>
            <p:nvPr/>
          </p:nvSpPr>
          <p:spPr bwMode="auto">
            <a:xfrm>
              <a:off x="4583" y="3947"/>
              <a:ext cx="14" cy="4"/>
            </a:xfrm>
            <a:custGeom>
              <a:avLst/>
              <a:gdLst>
                <a:gd name="T0" fmla="*/ 14 w 14"/>
                <a:gd name="T1" fmla="*/ 3 h 4"/>
                <a:gd name="T2" fmla="*/ 14 w 14"/>
                <a:gd name="T3" fmla="*/ 0 h 4"/>
                <a:gd name="T4" fmla="*/ 0 w 14"/>
                <a:gd name="T5" fmla="*/ 0 h 4"/>
                <a:gd name="T6" fmla="*/ 0 w 14"/>
                <a:gd name="T7" fmla="*/ 2 h 4"/>
                <a:gd name="T8" fmla="*/ 0 w 14"/>
                <a:gd name="T9" fmla="*/ 4 h 4"/>
                <a:gd name="T10" fmla="*/ 14 w 14"/>
                <a:gd name="T11" fmla="*/ 3 h 4"/>
              </a:gdLst>
              <a:ahLst/>
              <a:cxnLst>
                <a:cxn ang="0">
                  <a:pos x="T0" y="T1"/>
                </a:cxn>
                <a:cxn ang="0">
                  <a:pos x="T2" y="T3"/>
                </a:cxn>
                <a:cxn ang="0">
                  <a:pos x="T4" y="T5"/>
                </a:cxn>
                <a:cxn ang="0">
                  <a:pos x="T6" y="T7"/>
                </a:cxn>
                <a:cxn ang="0">
                  <a:pos x="T8" y="T9"/>
                </a:cxn>
                <a:cxn ang="0">
                  <a:pos x="T10" y="T11"/>
                </a:cxn>
              </a:cxnLst>
              <a:rect l="0" t="0" r="r" b="b"/>
              <a:pathLst>
                <a:path w="14" h="4">
                  <a:moveTo>
                    <a:pt x="14" y="3"/>
                  </a:moveTo>
                  <a:lnTo>
                    <a:pt x="14" y="0"/>
                  </a:lnTo>
                  <a:lnTo>
                    <a:pt x="0" y="0"/>
                  </a:lnTo>
                  <a:lnTo>
                    <a:pt x="0" y="2"/>
                  </a:lnTo>
                  <a:lnTo>
                    <a:pt x="0" y="4"/>
                  </a:lnTo>
                  <a:lnTo>
                    <a:pt x="14" y="3"/>
                  </a:lnTo>
                  <a:close/>
                </a:path>
              </a:pathLst>
            </a:custGeom>
            <a:solidFill>
              <a:srgbClr val="C1E8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19" name="Rectangle 150"/>
            <p:cNvSpPr>
              <a:spLocks noChangeArrowheads="1"/>
            </p:cNvSpPr>
            <p:nvPr/>
          </p:nvSpPr>
          <p:spPr bwMode="auto">
            <a:xfrm>
              <a:off x="4705" y="3933"/>
              <a:ext cx="13" cy="3"/>
            </a:xfrm>
            <a:prstGeom prst="rect">
              <a:avLst/>
            </a:prstGeom>
            <a:solidFill>
              <a:srgbClr val="C1E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20" name="Rectangle 151"/>
            <p:cNvSpPr>
              <a:spLocks noChangeArrowheads="1"/>
            </p:cNvSpPr>
            <p:nvPr/>
          </p:nvSpPr>
          <p:spPr bwMode="auto">
            <a:xfrm>
              <a:off x="4705" y="3947"/>
              <a:ext cx="13" cy="3"/>
            </a:xfrm>
            <a:prstGeom prst="rect">
              <a:avLst/>
            </a:prstGeom>
            <a:solidFill>
              <a:srgbClr val="C1E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21" name="Freeform 152"/>
            <p:cNvSpPr>
              <a:spLocks/>
            </p:cNvSpPr>
            <p:nvPr/>
          </p:nvSpPr>
          <p:spPr bwMode="auto">
            <a:xfrm>
              <a:off x="4705" y="3961"/>
              <a:ext cx="13" cy="4"/>
            </a:xfrm>
            <a:custGeom>
              <a:avLst/>
              <a:gdLst>
                <a:gd name="T0" fmla="*/ 13 w 13"/>
                <a:gd name="T1" fmla="*/ 4 h 4"/>
                <a:gd name="T2" fmla="*/ 12 w 13"/>
                <a:gd name="T3" fmla="*/ 0 h 4"/>
                <a:gd name="T4" fmla="*/ 0 w 13"/>
                <a:gd name="T5" fmla="*/ 0 h 4"/>
                <a:gd name="T6" fmla="*/ 0 w 13"/>
                <a:gd name="T7" fmla="*/ 4 h 4"/>
                <a:gd name="T8" fmla="*/ 13 w 13"/>
                <a:gd name="T9" fmla="*/ 4 h 4"/>
              </a:gdLst>
              <a:ahLst/>
              <a:cxnLst>
                <a:cxn ang="0">
                  <a:pos x="T0" y="T1"/>
                </a:cxn>
                <a:cxn ang="0">
                  <a:pos x="T2" y="T3"/>
                </a:cxn>
                <a:cxn ang="0">
                  <a:pos x="T4" y="T5"/>
                </a:cxn>
                <a:cxn ang="0">
                  <a:pos x="T6" y="T7"/>
                </a:cxn>
                <a:cxn ang="0">
                  <a:pos x="T8" y="T9"/>
                </a:cxn>
              </a:cxnLst>
              <a:rect l="0" t="0" r="r" b="b"/>
              <a:pathLst>
                <a:path w="13" h="4">
                  <a:moveTo>
                    <a:pt x="13" y="4"/>
                  </a:moveTo>
                  <a:lnTo>
                    <a:pt x="12" y="0"/>
                  </a:lnTo>
                  <a:lnTo>
                    <a:pt x="0" y="0"/>
                  </a:lnTo>
                  <a:lnTo>
                    <a:pt x="0" y="4"/>
                  </a:lnTo>
                  <a:lnTo>
                    <a:pt x="13" y="4"/>
                  </a:lnTo>
                  <a:close/>
                </a:path>
              </a:pathLst>
            </a:custGeom>
            <a:solidFill>
              <a:srgbClr val="C1E8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22" name="Freeform 153"/>
            <p:cNvSpPr>
              <a:spLocks/>
            </p:cNvSpPr>
            <p:nvPr/>
          </p:nvSpPr>
          <p:spPr bwMode="auto">
            <a:xfrm>
              <a:off x="4705" y="3975"/>
              <a:ext cx="13" cy="4"/>
            </a:xfrm>
            <a:custGeom>
              <a:avLst/>
              <a:gdLst>
                <a:gd name="T0" fmla="*/ 13 w 13"/>
                <a:gd name="T1" fmla="*/ 4 h 4"/>
                <a:gd name="T2" fmla="*/ 12 w 13"/>
                <a:gd name="T3" fmla="*/ 0 h 4"/>
                <a:gd name="T4" fmla="*/ 0 w 13"/>
                <a:gd name="T5" fmla="*/ 0 h 4"/>
                <a:gd name="T6" fmla="*/ 0 w 13"/>
                <a:gd name="T7" fmla="*/ 4 h 4"/>
                <a:gd name="T8" fmla="*/ 13 w 13"/>
                <a:gd name="T9" fmla="*/ 4 h 4"/>
              </a:gdLst>
              <a:ahLst/>
              <a:cxnLst>
                <a:cxn ang="0">
                  <a:pos x="T0" y="T1"/>
                </a:cxn>
                <a:cxn ang="0">
                  <a:pos x="T2" y="T3"/>
                </a:cxn>
                <a:cxn ang="0">
                  <a:pos x="T4" y="T5"/>
                </a:cxn>
                <a:cxn ang="0">
                  <a:pos x="T6" y="T7"/>
                </a:cxn>
                <a:cxn ang="0">
                  <a:pos x="T8" y="T9"/>
                </a:cxn>
              </a:cxnLst>
              <a:rect l="0" t="0" r="r" b="b"/>
              <a:pathLst>
                <a:path w="13" h="4">
                  <a:moveTo>
                    <a:pt x="13" y="4"/>
                  </a:moveTo>
                  <a:lnTo>
                    <a:pt x="12" y="0"/>
                  </a:lnTo>
                  <a:lnTo>
                    <a:pt x="0" y="0"/>
                  </a:lnTo>
                  <a:lnTo>
                    <a:pt x="0" y="4"/>
                  </a:lnTo>
                  <a:lnTo>
                    <a:pt x="13" y="4"/>
                  </a:lnTo>
                  <a:close/>
                </a:path>
              </a:pathLst>
            </a:custGeom>
            <a:solidFill>
              <a:srgbClr val="C1E8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23" name="Rectangle 154"/>
            <p:cNvSpPr>
              <a:spLocks noChangeArrowheads="1"/>
            </p:cNvSpPr>
            <p:nvPr/>
          </p:nvSpPr>
          <p:spPr bwMode="auto">
            <a:xfrm>
              <a:off x="4705" y="3989"/>
              <a:ext cx="12" cy="4"/>
            </a:xfrm>
            <a:prstGeom prst="rect">
              <a:avLst/>
            </a:prstGeom>
            <a:solidFill>
              <a:srgbClr val="C1E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24" name="Freeform 155"/>
            <p:cNvSpPr>
              <a:spLocks/>
            </p:cNvSpPr>
            <p:nvPr/>
          </p:nvSpPr>
          <p:spPr bwMode="auto">
            <a:xfrm>
              <a:off x="4705" y="4003"/>
              <a:ext cx="12" cy="4"/>
            </a:xfrm>
            <a:custGeom>
              <a:avLst/>
              <a:gdLst>
                <a:gd name="T0" fmla="*/ 11 w 12"/>
                <a:gd name="T1" fmla="*/ 4 h 4"/>
                <a:gd name="T2" fmla="*/ 12 w 12"/>
                <a:gd name="T3" fmla="*/ 0 h 4"/>
                <a:gd name="T4" fmla="*/ 0 w 12"/>
                <a:gd name="T5" fmla="*/ 0 h 4"/>
                <a:gd name="T6" fmla="*/ 0 w 12"/>
                <a:gd name="T7" fmla="*/ 4 h 4"/>
                <a:gd name="T8" fmla="*/ 11 w 12"/>
                <a:gd name="T9" fmla="*/ 4 h 4"/>
              </a:gdLst>
              <a:ahLst/>
              <a:cxnLst>
                <a:cxn ang="0">
                  <a:pos x="T0" y="T1"/>
                </a:cxn>
                <a:cxn ang="0">
                  <a:pos x="T2" y="T3"/>
                </a:cxn>
                <a:cxn ang="0">
                  <a:pos x="T4" y="T5"/>
                </a:cxn>
                <a:cxn ang="0">
                  <a:pos x="T6" y="T7"/>
                </a:cxn>
                <a:cxn ang="0">
                  <a:pos x="T8" y="T9"/>
                </a:cxn>
              </a:cxnLst>
              <a:rect l="0" t="0" r="r" b="b"/>
              <a:pathLst>
                <a:path w="12" h="4">
                  <a:moveTo>
                    <a:pt x="11" y="4"/>
                  </a:moveTo>
                  <a:lnTo>
                    <a:pt x="12" y="0"/>
                  </a:lnTo>
                  <a:lnTo>
                    <a:pt x="0" y="0"/>
                  </a:lnTo>
                  <a:lnTo>
                    <a:pt x="0" y="4"/>
                  </a:lnTo>
                  <a:lnTo>
                    <a:pt x="11" y="4"/>
                  </a:lnTo>
                  <a:close/>
                </a:path>
              </a:pathLst>
            </a:custGeom>
            <a:solidFill>
              <a:srgbClr val="C1E8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25" name="Freeform 156"/>
            <p:cNvSpPr>
              <a:spLocks/>
            </p:cNvSpPr>
            <p:nvPr/>
          </p:nvSpPr>
          <p:spPr bwMode="auto">
            <a:xfrm>
              <a:off x="4584" y="3961"/>
              <a:ext cx="13" cy="4"/>
            </a:xfrm>
            <a:custGeom>
              <a:avLst/>
              <a:gdLst>
                <a:gd name="T0" fmla="*/ 13 w 13"/>
                <a:gd name="T1" fmla="*/ 4 h 4"/>
                <a:gd name="T2" fmla="*/ 13 w 13"/>
                <a:gd name="T3" fmla="*/ 0 h 4"/>
                <a:gd name="T4" fmla="*/ 0 w 13"/>
                <a:gd name="T5" fmla="*/ 0 h 4"/>
                <a:gd name="T6" fmla="*/ 1 w 13"/>
                <a:gd name="T7" fmla="*/ 3 h 4"/>
                <a:gd name="T8" fmla="*/ 1 w 13"/>
                <a:gd name="T9" fmla="*/ 4 h 4"/>
                <a:gd name="T10" fmla="*/ 13 w 13"/>
                <a:gd name="T11" fmla="*/ 4 h 4"/>
              </a:gdLst>
              <a:ahLst/>
              <a:cxnLst>
                <a:cxn ang="0">
                  <a:pos x="T0" y="T1"/>
                </a:cxn>
                <a:cxn ang="0">
                  <a:pos x="T2" y="T3"/>
                </a:cxn>
                <a:cxn ang="0">
                  <a:pos x="T4" y="T5"/>
                </a:cxn>
                <a:cxn ang="0">
                  <a:pos x="T6" y="T7"/>
                </a:cxn>
                <a:cxn ang="0">
                  <a:pos x="T8" y="T9"/>
                </a:cxn>
                <a:cxn ang="0">
                  <a:pos x="T10" y="T11"/>
                </a:cxn>
              </a:cxnLst>
              <a:rect l="0" t="0" r="r" b="b"/>
              <a:pathLst>
                <a:path w="13" h="4">
                  <a:moveTo>
                    <a:pt x="13" y="4"/>
                  </a:moveTo>
                  <a:lnTo>
                    <a:pt x="13" y="0"/>
                  </a:lnTo>
                  <a:lnTo>
                    <a:pt x="0" y="0"/>
                  </a:lnTo>
                  <a:lnTo>
                    <a:pt x="1" y="3"/>
                  </a:lnTo>
                  <a:lnTo>
                    <a:pt x="1" y="4"/>
                  </a:lnTo>
                  <a:lnTo>
                    <a:pt x="13" y="4"/>
                  </a:lnTo>
                  <a:close/>
                </a:path>
              </a:pathLst>
            </a:custGeom>
            <a:solidFill>
              <a:srgbClr val="C1E8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26" name="Freeform 157"/>
            <p:cNvSpPr>
              <a:spLocks/>
            </p:cNvSpPr>
            <p:nvPr/>
          </p:nvSpPr>
          <p:spPr bwMode="auto">
            <a:xfrm>
              <a:off x="4586" y="3975"/>
              <a:ext cx="11" cy="4"/>
            </a:xfrm>
            <a:custGeom>
              <a:avLst/>
              <a:gdLst>
                <a:gd name="T0" fmla="*/ 11 w 11"/>
                <a:gd name="T1" fmla="*/ 4 h 4"/>
                <a:gd name="T2" fmla="*/ 11 w 11"/>
                <a:gd name="T3" fmla="*/ 0 h 4"/>
                <a:gd name="T4" fmla="*/ 0 w 11"/>
                <a:gd name="T5" fmla="*/ 0 h 4"/>
                <a:gd name="T6" fmla="*/ 0 w 11"/>
                <a:gd name="T7" fmla="*/ 2 h 4"/>
                <a:gd name="T8" fmla="*/ 0 w 11"/>
                <a:gd name="T9" fmla="*/ 3 h 4"/>
                <a:gd name="T10" fmla="*/ 11 w 11"/>
                <a:gd name="T11" fmla="*/ 4 h 4"/>
              </a:gdLst>
              <a:ahLst/>
              <a:cxnLst>
                <a:cxn ang="0">
                  <a:pos x="T0" y="T1"/>
                </a:cxn>
                <a:cxn ang="0">
                  <a:pos x="T2" y="T3"/>
                </a:cxn>
                <a:cxn ang="0">
                  <a:pos x="T4" y="T5"/>
                </a:cxn>
                <a:cxn ang="0">
                  <a:pos x="T6" y="T7"/>
                </a:cxn>
                <a:cxn ang="0">
                  <a:pos x="T8" y="T9"/>
                </a:cxn>
                <a:cxn ang="0">
                  <a:pos x="T10" y="T11"/>
                </a:cxn>
              </a:cxnLst>
              <a:rect l="0" t="0" r="r" b="b"/>
              <a:pathLst>
                <a:path w="11" h="4">
                  <a:moveTo>
                    <a:pt x="11" y="4"/>
                  </a:moveTo>
                  <a:lnTo>
                    <a:pt x="11" y="0"/>
                  </a:lnTo>
                  <a:lnTo>
                    <a:pt x="0" y="0"/>
                  </a:lnTo>
                  <a:lnTo>
                    <a:pt x="0" y="2"/>
                  </a:lnTo>
                  <a:lnTo>
                    <a:pt x="0" y="3"/>
                  </a:lnTo>
                  <a:lnTo>
                    <a:pt x="11" y="4"/>
                  </a:lnTo>
                  <a:close/>
                </a:path>
              </a:pathLst>
            </a:custGeom>
            <a:solidFill>
              <a:srgbClr val="C1E8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27" name="Rectangle 158"/>
            <p:cNvSpPr>
              <a:spLocks noChangeArrowheads="1"/>
            </p:cNvSpPr>
            <p:nvPr/>
          </p:nvSpPr>
          <p:spPr bwMode="auto">
            <a:xfrm>
              <a:off x="4587" y="3989"/>
              <a:ext cx="11" cy="4"/>
            </a:xfrm>
            <a:prstGeom prst="rect">
              <a:avLst/>
            </a:prstGeom>
            <a:solidFill>
              <a:srgbClr val="C1E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28" name="Freeform 159"/>
            <p:cNvSpPr>
              <a:spLocks/>
            </p:cNvSpPr>
            <p:nvPr/>
          </p:nvSpPr>
          <p:spPr bwMode="auto">
            <a:xfrm>
              <a:off x="4589" y="4003"/>
              <a:ext cx="10" cy="4"/>
            </a:xfrm>
            <a:custGeom>
              <a:avLst/>
              <a:gdLst>
                <a:gd name="T0" fmla="*/ 10 w 10"/>
                <a:gd name="T1" fmla="*/ 4 h 4"/>
                <a:gd name="T2" fmla="*/ 10 w 10"/>
                <a:gd name="T3" fmla="*/ 0 h 4"/>
                <a:gd name="T4" fmla="*/ 0 w 10"/>
                <a:gd name="T5" fmla="*/ 0 h 4"/>
                <a:gd name="T6" fmla="*/ 1 w 10"/>
                <a:gd name="T7" fmla="*/ 4 h 4"/>
                <a:gd name="T8" fmla="*/ 10 w 10"/>
                <a:gd name="T9" fmla="*/ 4 h 4"/>
              </a:gdLst>
              <a:ahLst/>
              <a:cxnLst>
                <a:cxn ang="0">
                  <a:pos x="T0" y="T1"/>
                </a:cxn>
                <a:cxn ang="0">
                  <a:pos x="T2" y="T3"/>
                </a:cxn>
                <a:cxn ang="0">
                  <a:pos x="T4" y="T5"/>
                </a:cxn>
                <a:cxn ang="0">
                  <a:pos x="T6" y="T7"/>
                </a:cxn>
                <a:cxn ang="0">
                  <a:pos x="T8" y="T9"/>
                </a:cxn>
              </a:cxnLst>
              <a:rect l="0" t="0" r="r" b="b"/>
              <a:pathLst>
                <a:path w="10" h="4">
                  <a:moveTo>
                    <a:pt x="10" y="4"/>
                  </a:moveTo>
                  <a:lnTo>
                    <a:pt x="10" y="0"/>
                  </a:lnTo>
                  <a:lnTo>
                    <a:pt x="0" y="0"/>
                  </a:lnTo>
                  <a:lnTo>
                    <a:pt x="1" y="4"/>
                  </a:lnTo>
                  <a:lnTo>
                    <a:pt x="10" y="4"/>
                  </a:lnTo>
                  <a:close/>
                </a:path>
              </a:pathLst>
            </a:custGeom>
            <a:solidFill>
              <a:srgbClr val="C1E8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29" name="Freeform 160"/>
            <p:cNvSpPr>
              <a:spLocks/>
            </p:cNvSpPr>
            <p:nvPr/>
          </p:nvSpPr>
          <p:spPr bwMode="auto">
            <a:xfrm>
              <a:off x="4524" y="3612"/>
              <a:ext cx="41" cy="29"/>
            </a:xfrm>
            <a:custGeom>
              <a:avLst/>
              <a:gdLst>
                <a:gd name="T0" fmla="*/ 30 w 41"/>
                <a:gd name="T1" fmla="*/ 0 h 29"/>
                <a:gd name="T2" fmla="*/ 16 w 41"/>
                <a:gd name="T3" fmla="*/ 2 h 29"/>
                <a:gd name="T4" fmla="*/ 6 w 41"/>
                <a:gd name="T5" fmla="*/ 7 h 29"/>
                <a:gd name="T6" fmla="*/ 0 w 41"/>
                <a:gd name="T7" fmla="*/ 14 h 29"/>
                <a:gd name="T8" fmla="*/ 1 w 41"/>
                <a:gd name="T9" fmla="*/ 25 h 29"/>
                <a:gd name="T10" fmla="*/ 7 w 41"/>
                <a:gd name="T11" fmla="*/ 29 h 29"/>
                <a:gd name="T12" fmla="*/ 14 w 41"/>
                <a:gd name="T13" fmla="*/ 28 h 29"/>
                <a:gd name="T14" fmla="*/ 19 w 41"/>
                <a:gd name="T15" fmla="*/ 29 h 29"/>
                <a:gd name="T16" fmla="*/ 26 w 41"/>
                <a:gd name="T17" fmla="*/ 25 h 29"/>
                <a:gd name="T18" fmla="*/ 33 w 41"/>
                <a:gd name="T19" fmla="*/ 27 h 29"/>
                <a:gd name="T20" fmla="*/ 38 w 41"/>
                <a:gd name="T21" fmla="*/ 24 h 29"/>
                <a:gd name="T22" fmla="*/ 41 w 41"/>
                <a:gd name="T23" fmla="*/ 5 h 29"/>
                <a:gd name="T24" fmla="*/ 30 w 41"/>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9">
                  <a:moveTo>
                    <a:pt x="30" y="0"/>
                  </a:moveTo>
                  <a:lnTo>
                    <a:pt x="16" y="2"/>
                  </a:lnTo>
                  <a:lnTo>
                    <a:pt x="6" y="7"/>
                  </a:lnTo>
                  <a:lnTo>
                    <a:pt x="0" y="14"/>
                  </a:lnTo>
                  <a:lnTo>
                    <a:pt x="1" y="25"/>
                  </a:lnTo>
                  <a:lnTo>
                    <a:pt x="7" y="29"/>
                  </a:lnTo>
                  <a:lnTo>
                    <a:pt x="14" y="28"/>
                  </a:lnTo>
                  <a:lnTo>
                    <a:pt x="19" y="29"/>
                  </a:lnTo>
                  <a:lnTo>
                    <a:pt x="26" y="25"/>
                  </a:lnTo>
                  <a:lnTo>
                    <a:pt x="33" y="27"/>
                  </a:lnTo>
                  <a:lnTo>
                    <a:pt x="38" y="24"/>
                  </a:lnTo>
                  <a:lnTo>
                    <a:pt x="41" y="5"/>
                  </a:lnTo>
                  <a:lnTo>
                    <a:pt x="30" y="0"/>
                  </a:lnTo>
                  <a:close/>
                </a:path>
              </a:pathLst>
            </a:custGeom>
            <a:solidFill>
              <a:srgbClr val="BC91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30" name="Freeform 161"/>
            <p:cNvSpPr>
              <a:spLocks/>
            </p:cNvSpPr>
            <p:nvPr/>
          </p:nvSpPr>
          <p:spPr bwMode="auto">
            <a:xfrm>
              <a:off x="4522" y="3609"/>
              <a:ext cx="52" cy="33"/>
            </a:xfrm>
            <a:custGeom>
              <a:avLst/>
              <a:gdLst>
                <a:gd name="T0" fmla="*/ 44 w 52"/>
                <a:gd name="T1" fmla="*/ 5 h 33"/>
                <a:gd name="T2" fmla="*/ 40 w 52"/>
                <a:gd name="T3" fmla="*/ 3 h 33"/>
                <a:gd name="T4" fmla="*/ 36 w 52"/>
                <a:gd name="T5" fmla="*/ 1 h 33"/>
                <a:gd name="T6" fmla="*/ 32 w 52"/>
                <a:gd name="T7" fmla="*/ 0 h 33"/>
                <a:gd name="T8" fmla="*/ 29 w 52"/>
                <a:gd name="T9" fmla="*/ 1 h 33"/>
                <a:gd name="T10" fmla="*/ 28 w 52"/>
                <a:gd name="T11" fmla="*/ 1 h 33"/>
                <a:gd name="T12" fmla="*/ 23 w 52"/>
                <a:gd name="T13" fmla="*/ 2 h 33"/>
                <a:gd name="T14" fmla="*/ 14 w 52"/>
                <a:gd name="T15" fmla="*/ 4 h 33"/>
                <a:gd name="T16" fmla="*/ 6 w 52"/>
                <a:gd name="T17" fmla="*/ 9 h 33"/>
                <a:gd name="T18" fmla="*/ 1 w 52"/>
                <a:gd name="T19" fmla="*/ 16 h 33"/>
                <a:gd name="T20" fmla="*/ 0 w 52"/>
                <a:gd name="T21" fmla="*/ 21 h 33"/>
                <a:gd name="T22" fmla="*/ 1 w 52"/>
                <a:gd name="T23" fmla="*/ 27 h 33"/>
                <a:gd name="T24" fmla="*/ 11 w 52"/>
                <a:gd name="T25" fmla="*/ 33 h 33"/>
                <a:gd name="T26" fmla="*/ 13 w 52"/>
                <a:gd name="T27" fmla="*/ 33 h 33"/>
                <a:gd name="T28" fmla="*/ 14 w 52"/>
                <a:gd name="T29" fmla="*/ 33 h 33"/>
                <a:gd name="T30" fmla="*/ 15 w 52"/>
                <a:gd name="T31" fmla="*/ 32 h 33"/>
                <a:gd name="T32" fmla="*/ 16 w 52"/>
                <a:gd name="T33" fmla="*/ 32 h 33"/>
                <a:gd name="T34" fmla="*/ 18 w 52"/>
                <a:gd name="T35" fmla="*/ 32 h 33"/>
                <a:gd name="T36" fmla="*/ 19 w 52"/>
                <a:gd name="T37" fmla="*/ 33 h 33"/>
                <a:gd name="T38" fmla="*/ 23 w 52"/>
                <a:gd name="T39" fmla="*/ 32 h 33"/>
                <a:gd name="T40" fmla="*/ 26 w 52"/>
                <a:gd name="T41" fmla="*/ 31 h 33"/>
                <a:gd name="T42" fmla="*/ 27 w 52"/>
                <a:gd name="T43" fmla="*/ 30 h 33"/>
                <a:gd name="T44" fmla="*/ 27 w 52"/>
                <a:gd name="T45" fmla="*/ 30 h 33"/>
                <a:gd name="T46" fmla="*/ 34 w 52"/>
                <a:gd name="T47" fmla="*/ 31 h 33"/>
                <a:gd name="T48" fmla="*/ 41 w 52"/>
                <a:gd name="T49" fmla="*/ 29 h 33"/>
                <a:gd name="T50" fmla="*/ 43 w 52"/>
                <a:gd name="T51" fmla="*/ 27 h 33"/>
                <a:gd name="T52" fmla="*/ 43 w 52"/>
                <a:gd name="T53" fmla="*/ 24 h 33"/>
                <a:gd name="T54" fmla="*/ 44 w 52"/>
                <a:gd name="T55" fmla="*/ 25 h 33"/>
                <a:gd name="T56" fmla="*/ 45 w 52"/>
                <a:gd name="T57" fmla="*/ 25 h 33"/>
                <a:gd name="T58" fmla="*/ 47 w 52"/>
                <a:gd name="T59" fmla="*/ 25 h 33"/>
                <a:gd name="T60" fmla="*/ 50 w 52"/>
                <a:gd name="T61" fmla="*/ 23 h 33"/>
                <a:gd name="T62" fmla="*/ 52 w 52"/>
                <a:gd name="T63" fmla="*/ 15 h 33"/>
                <a:gd name="T64" fmla="*/ 45 w 52"/>
                <a:gd name="T65" fmla="*/ 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33">
                  <a:moveTo>
                    <a:pt x="45" y="7"/>
                  </a:moveTo>
                  <a:lnTo>
                    <a:pt x="44" y="5"/>
                  </a:lnTo>
                  <a:lnTo>
                    <a:pt x="42" y="4"/>
                  </a:lnTo>
                  <a:lnTo>
                    <a:pt x="40" y="3"/>
                  </a:lnTo>
                  <a:lnTo>
                    <a:pt x="38" y="2"/>
                  </a:lnTo>
                  <a:lnTo>
                    <a:pt x="36" y="1"/>
                  </a:lnTo>
                  <a:lnTo>
                    <a:pt x="34" y="0"/>
                  </a:lnTo>
                  <a:lnTo>
                    <a:pt x="32" y="0"/>
                  </a:lnTo>
                  <a:lnTo>
                    <a:pt x="30" y="1"/>
                  </a:lnTo>
                  <a:lnTo>
                    <a:pt x="29" y="1"/>
                  </a:lnTo>
                  <a:lnTo>
                    <a:pt x="28" y="1"/>
                  </a:lnTo>
                  <a:lnTo>
                    <a:pt x="28" y="1"/>
                  </a:lnTo>
                  <a:lnTo>
                    <a:pt x="27" y="1"/>
                  </a:lnTo>
                  <a:lnTo>
                    <a:pt x="23" y="2"/>
                  </a:lnTo>
                  <a:lnTo>
                    <a:pt x="19" y="3"/>
                  </a:lnTo>
                  <a:lnTo>
                    <a:pt x="14" y="4"/>
                  </a:lnTo>
                  <a:lnTo>
                    <a:pt x="10" y="6"/>
                  </a:lnTo>
                  <a:lnTo>
                    <a:pt x="6" y="9"/>
                  </a:lnTo>
                  <a:lnTo>
                    <a:pt x="3" y="12"/>
                  </a:lnTo>
                  <a:lnTo>
                    <a:pt x="1" y="16"/>
                  </a:lnTo>
                  <a:lnTo>
                    <a:pt x="0" y="21"/>
                  </a:lnTo>
                  <a:lnTo>
                    <a:pt x="0" y="21"/>
                  </a:lnTo>
                  <a:lnTo>
                    <a:pt x="0" y="24"/>
                  </a:lnTo>
                  <a:lnTo>
                    <a:pt x="1" y="27"/>
                  </a:lnTo>
                  <a:lnTo>
                    <a:pt x="5" y="31"/>
                  </a:lnTo>
                  <a:lnTo>
                    <a:pt x="11" y="33"/>
                  </a:lnTo>
                  <a:lnTo>
                    <a:pt x="12" y="33"/>
                  </a:lnTo>
                  <a:lnTo>
                    <a:pt x="13" y="33"/>
                  </a:lnTo>
                  <a:lnTo>
                    <a:pt x="14" y="33"/>
                  </a:lnTo>
                  <a:lnTo>
                    <a:pt x="14" y="33"/>
                  </a:lnTo>
                  <a:lnTo>
                    <a:pt x="15" y="33"/>
                  </a:lnTo>
                  <a:lnTo>
                    <a:pt x="15" y="32"/>
                  </a:lnTo>
                  <a:lnTo>
                    <a:pt x="15" y="32"/>
                  </a:lnTo>
                  <a:lnTo>
                    <a:pt x="16" y="32"/>
                  </a:lnTo>
                  <a:lnTo>
                    <a:pt x="17" y="32"/>
                  </a:lnTo>
                  <a:lnTo>
                    <a:pt x="18" y="32"/>
                  </a:lnTo>
                  <a:lnTo>
                    <a:pt x="18" y="33"/>
                  </a:lnTo>
                  <a:lnTo>
                    <a:pt x="19" y="33"/>
                  </a:lnTo>
                  <a:lnTo>
                    <a:pt x="21" y="33"/>
                  </a:lnTo>
                  <a:lnTo>
                    <a:pt x="23" y="32"/>
                  </a:lnTo>
                  <a:lnTo>
                    <a:pt x="25" y="32"/>
                  </a:lnTo>
                  <a:lnTo>
                    <a:pt x="26" y="31"/>
                  </a:lnTo>
                  <a:lnTo>
                    <a:pt x="27" y="31"/>
                  </a:lnTo>
                  <a:lnTo>
                    <a:pt x="27" y="30"/>
                  </a:lnTo>
                  <a:lnTo>
                    <a:pt x="27" y="30"/>
                  </a:lnTo>
                  <a:lnTo>
                    <a:pt x="27" y="30"/>
                  </a:lnTo>
                  <a:lnTo>
                    <a:pt x="31" y="31"/>
                  </a:lnTo>
                  <a:lnTo>
                    <a:pt x="34" y="31"/>
                  </a:lnTo>
                  <a:lnTo>
                    <a:pt x="38" y="30"/>
                  </a:lnTo>
                  <a:lnTo>
                    <a:pt x="41" y="29"/>
                  </a:lnTo>
                  <a:lnTo>
                    <a:pt x="42" y="28"/>
                  </a:lnTo>
                  <a:lnTo>
                    <a:pt x="43" y="27"/>
                  </a:lnTo>
                  <a:lnTo>
                    <a:pt x="43" y="26"/>
                  </a:lnTo>
                  <a:lnTo>
                    <a:pt x="43" y="24"/>
                  </a:lnTo>
                  <a:lnTo>
                    <a:pt x="44" y="25"/>
                  </a:lnTo>
                  <a:lnTo>
                    <a:pt x="44" y="25"/>
                  </a:lnTo>
                  <a:lnTo>
                    <a:pt x="44" y="25"/>
                  </a:lnTo>
                  <a:lnTo>
                    <a:pt x="45" y="25"/>
                  </a:lnTo>
                  <a:lnTo>
                    <a:pt x="46" y="25"/>
                  </a:lnTo>
                  <a:lnTo>
                    <a:pt x="47" y="25"/>
                  </a:lnTo>
                  <a:lnTo>
                    <a:pt x="49" y="24"/>
                  </a:lnTo>
                  <a:lnTo>
                    <a:pt x="50" y="23"/>
                  </a:lnTo>
                  <a:lnTo>
                    <a:pt x="52" y="19"/>
                  </a:lnTo>
                  <a:lnTo>
                    <a:pt x="52" y="15"/>
                  </a:lnTo>
                  <a:lnTo>
                    <a:pt x="49" y="11"/>
                  </a:lnTo>
                  <a:lnTo>
                    <a:pt x="45"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31" name="Freeform 162"/>
            <p:cNvSpPr>
              <a:spLocks/>
            </p:cNvSpPr>
            <p:nvPr/>
          </p:nvSpPr>
          <p:spPr bwMode="auto">
            <a:xfrm>
              <a:off x="4527" y="3613"/>
              <a:ext cx="33" cy="26"/>
            </a:xfrm>
            <a:custGeom>
              <a:avLst/>
              <a:gdLst>
                <a:gd name="T0" fmla="*/ 32 w 33"/>
                <a:gd name="T1" fmla="*/ 23 h 26"/>
                <a:gd name="T2" fmla="*/ 30 w 33"/>
                <a:gd name="T3" fmla="*/ 24 h 26"/>
                <a:gd name="T4" fmla="*/ 28 w 33"/>
                <a:gd name="T5" fmla="*/ 24 h 26"/>
                <a:gd name="T6" fmla="*/ 26 w 33"/>
                <a:gd name="T7" fmla="*/ 24 h 26"/>
                <a:gd name="T8" fmla="*/ 25 w 33"/>
                <a:gd name="T9" fmla="*/ 23 h 26"/>
                <a:gd name="T10" fmla="*/ 24 w 33"/>
                <a:gd name="T11" fmla="*/ 22 h 26"/>
                <a:gd name="T12" fmla="*/ 24 w 33"/>
                <a:gd name="T13" fmla="*/ 20 h 26"/>
                <a:gd name="T14" fmla="*/ 24 w 33"/>
                <a:gd name="T15" fmla="*/ 18 h 26"/>
                <a:gd name="T16" fmla="*/ 24 w 33"/>
                <a:gd name="T17" fmla="*/ 16 h 26"/>
                <a:gd name="T18" fmla="*/ 24 w 33"/>
                <a:gd name="T19" fmla="*/ 15 h 26"/>
                <a:gd name="T20" fmla="*/ 24 w 33"/>
                <a:gd name="T21" fmla="*/ 13 h 26"/>
                <a:gd name="T22" fmla="*/ 24 w 33"/>
                <a:gd name="T23" fmla="*/ 12 h 26"/>
                <a:gd name="T24" fmla="*/ 23 w 33"/>
                <a:gd name="T25" fmla="*/ 10 h 26"/>
                <a:gd name="T26" fmla="*/ 23 w 33"/>
                <a:gd name="T27" fmla="*/ 12 h 26"/>
                <a:gd name="T28" fmla="*/ 21 w 33"/>
                <a:gd name="T29" fmla="*/ 17 h 26"/>
                <a:gd name="T30" fmla="*/ 20 w 33"/>
                <a:gd name="T31" fmla="*/ 22 h 26"/>
                <a:gd name="T32" fmla="*/ 20 w 33"/>
                <a:gd name="T33" fmla="*/ 25 h 26"/>
                <a:gd name="T34" fmla="*/ 18 w 33"/>
                <a:gd name="T35" fmla="*/ 26 h 26"/>
                <a:gd name="T36" fmla="*/ 17 w 33"/>
                <a:gd name="T37" fmla="*/ 26 h 26"/>
                <a:gd name="T38" fmla="*/ 16 w 33"/>
                <a:gd name="T39" fmla="*/ 26 h 26"/>
                <a:gd name="T40" fmla="*/ 15 w 33"/>
                <a:gd name="T41" fmla="*/ 26 h 26"/>
                <a:gd name="T42" fmla="*/ 13 w 33"/>
                <a:gd name="T43" fmla="*/ 23 h 26"/>
                <a:gd name="T44" fmla="*/ 13 w 33"/>
                <a:gd name="T45" fmla="*/ 17 h 26"/>
                <a:gd name="T46" fmla="*/ 12 w 33"/>
                <a:gd name="T47" fmla="*/ 12 h 26"/>
                <a:gd name="T48" fmla="*/ 11 w 33"/>
                <a:gd name="T49" fmla="*/ 11 h 26"/>
                <a:gd name="T50" fmla="*/ 10 w 33"/>
                <a:gd name="T51" fmla="*/ 14 h 26"/>
                <a:gd name="T52" fmla="*/ 10 w 33"/>
                <a:gd name="T53" fmla="*/ 19 h 26"/>
                <a:gd name="T54" fmla="*/ 8 w 33"/>
                <a:gd name="T55" fmla="*/ 24 h 26"/>
                <a:gd name="T56" fmla="*/ 6 w 33"/>
                <a:gd name="T57" fmla="*/ 26 h 26"/>
                <a:gd name="T58" fmla="*/ 4 w 33"/>
                <a:gd name="T59" fmla="*/ 25 h 26"/>
                <a:gd name="T60" fmla="*/ 2 w 33"/>
                <a:gd name="T61" fmla="*/ 23 h 26"/>
                <a:gd name="T62" fmla="*/ 1 w 33"/>
                <a:gd name="T63" fmla="*/ 20 h 26"/>
                <a:gd name="T64" fmla="*/ 0 w 33"/>
                <a:gd name="T65" fmla="*/ 17 h 26"/>
                <a:gd name="T66" fmla="*/ 0 w 33"/>
                <a:gd name="T67" fmla="*/ 17 h 26"/>
                <a:gd name="T68" fmla="*/ 1 w 33"/>
                <a:gd name="T69" fmla="*/ 13 h 26"/>
                <a:gd name="T70" fmla="*/ 2 w 33"/>
                <a:gd name="T71" fmla="*/ 10 h 26"/>
                <a:gd name="T72" fmla="*/ 5 w 33"/>
                <a:gd name="T73" fmla="*/ 7 h 26"/>
                <a:gd name="T74" fmla="*/ 8 w 33"/>
                <a:gd name="T75" fmla="*/ 5 h 26"/>
                <a:gd name="T76" fmla="*/ 12 w 33"/>
                <a:gd name="T77" fmla="*/ 4 h 26"/>
                <a:gd name="T78" fmla="*/ 16 w 33"/>
                <a:gd name="T79" fmla="*/ 3 h 26"/>
                <a:gd name="T80" fmla="*/ 19 w 33"/>
                <a:gd name="T81" fmla="*/ 2 h 26"/>
                <a:gd name="T82" fmla="*/ 23 w 33"/>
                <a:gd name="T83" fmla="*/ 1 h 26"/>
                <a:gd name="T84" fmla="*/ 24 w 33"/>
                <a:gd name="T85" fmla="*/ 1 h 26"/>
                <a:gd name="T86" fmla="*/ 25 w 33"/>
                <a:gd name="T87" fmla="*/ 1 h 26"/>
                <a:gd name="T88" fmla="*/ 26 w 33"/>
                <a:gd name="T89" fmla="*/ 1 h 26"/>
                <a:gd name="T90" fmla="*/ 27 w 33"/>
                <a:gd name="T91" fmla="*/ 0 h 26"/>
                <a:gd name="T92" fmla="*/ 28 w 33"/>
                <a:gd name="T93" fmla="*/ 0 h 26"/>
                <a:gd name="T94" fmla="*/ 29 w 33"/>
                <a:gd name="T95" fmla="*/ 0 h 26"/>
                <a:gd name="T96" fmla="*/ 30 w 33"/>
                <a:gd name="T97" fmla="*/ 1 h 26"/>
                <a:gd name="T98" fmla="*/ 31 w 33"/>
                <a:gd name="T99" fmla="*/ 1 h 26"/>
                <a:gd name="T100" fmla="*/ 31 w 33"/>
                <a:gd name="T101" fmla="*/ 2 h 26"/>
                <a:gd name="T102" fmla="*/ 32 w 33"/>
                <a:gd name="T103" fmla="*/ 3 h 26"/>
                <a:gd name="T104" fmla="*/ 32 w 33"/>
                <a:gd name="T105" fmla="*/ 5 h 26"/>
                <a:gd name="T106" fmla="*/ 33 w 33"/>
                <a:gd name="T107" fmla="*/ 6 h 26"/>
                <a:gd name="T108" fmla="*/ 33 w 33"/>
                <a:gd name="T109" fmla="*/ 10 h 26"/>
                <a:gd name="T110" fmla="*/ 33 w 33"/>
                <a:gd name="T111" fmla="*/ 15 h 26"/>
                <a:gd name="T112" fmla="*/ 33 w 33"/>
                <a:gd name="T113" fmla="*/ 21 h 26"/>
                <a:gd name="T114" fmla="*/ 32 w 33"/>
                <a:gd name="T115"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26">
                  <a:moveTo>
                    <a:pt x="32" y="23"/>
                  </a:moveTo>
                  <a:lnTo>
                    <a:pt x="30" y="24"/>
                  </a:lnTo>
                  <a:lnTo>
                    <a:pt x="28" y="24"/>
                  </a:lnTo>
                  <a:lnTo>
                    <a:pt x="26" y="24"/>
                  </a:lnTo>
                  <a:lnTo>
                    <a:pt x="25" y="23"/>
                  </a:lnTo>
                  <a:lnTo>
                    <a:pt x="24" y="22"/>
                  </a:lnTo>
                  <a:lnTo>
                    <a:pt x="24" y="20"/>
                  </a:lnTo>
                  <a:lnTo>
                    <a:pt x="24" y="18"/>
                  </a:lnTo>
                  <a:lnTo>
                    <a:pt x="24" y="16"/>
                  </a:lnTo>
                  <a:lnTo>
                    <a:pt x="24" y="15"/>
                  </a:lnTo>
                  <a:lnTo>
                    <a:pt x="24" y="13"/>
                  </a:lnTo>
                  <a:lnTo>
                    <a:pt x="24" y="12"/>
                  </a:lnTo>
                  <a:lnTo>
                    <a:pt x="23" y="10"/>
                  </a:lnTo>
                  <a:lnTo>
                    <a:pt x="23" y="12"/>
                  </a:lnTo>
                  <a:lnTo>
                    <a:pt x="21" y="17"/>
                  </a:lnTo>
                  <a:lnTo>
                    <a:pt x="20" y="22"/>
                  </a:lnTo>
                  <a:lnTo>
                    <a:pt x="20" y="25"/>
                  </a:lnTo>
                  <a:lnTo>
                    <a:pt x="18" y="26"/>
                  </a:lnTo>
                  <a:lnTo>
                    <a:pt x="17" y="26"/>
                  </a:lnTo>
                  <a:lnTo>
                    <a:pt x="16" y="26"/>
                  </a:lnTo>
                  <a:lnTo>
                    <a:pt x="15" y="26"/>
                  </a:lnTo>
                  <a:lnTo>
                    <a:pt x="13" y="23"/>
                  </a:lnTo>
                  <a:lnTo>
                    <a:pt x="13" y="17"/>
                  </a:lnTo>
                  <a:lnTo>
                    <a:pt x="12" y="12"/>
                  </a:lnTo>
                  <a:lnTo>
                    <a:pt x="11" y="11"/>
                  </a:lnTo>
                  <a:lnTo>
                    <a:pt x="10" y="14"/>
                  </a:lnTo>
                  <a:lnTo>
                    <a:pt x="10" y="19"/>
                  </a:lnTo>
                  <a:lnTo>
                    <a:pt x="8" y="24"/>
                  </a:lnTo>
                  <a:lnTo>
                    <a:pt x="6" y="26"/>
                  </a:lnTo>
                  <a:lnTo>
                    <a:pt x="4" y="25"/>
                  </a:lnTo>
                  <a:lnTo>
                    <a:pt x="2" y="23"/>
                  </a:lnTo>
                  <a:lnTo>
                    <a:pt x="1" y="20"/>
                  </a:lnTo>
                  <a:lnTo>
                    <a:pt x="0" y="17"/>
                  </a:lnTo>
                  <a:lnTo>
                    <a:pt x="0" y="17"/>
                  </a:lnTo>
                  <a:lnTo>
                    <a:pt x="1" y="13"/>
                  </a:lnTo>
                  <a:lnTo>
                    <a:pt x="2" y="10"/>
                  </a:lnTo>
                  <a:lnTo>
                    <a:pt x="5" y="7"/>
                  </a:lnTo>
                  <a:lnTo>
                    <a:pt x="8" y="5"/>
                  </a:lnTo>
                  <a:lnTo>
                    <a:pt x="12" y="4"/>
                  </a:lnTo>
                  <a:lnTo>
                    <a:pt x="16" y="3"/>
                  </a:lnTo>
                  <a:lnTo>
                    <a:pt x="19" y="2"/>
                  </a:lnTo>
                  <a:lnTo>
                    <a:pt x="23" y="1"/>
                  </a:lnTo>
                  <a:lnTo>
                    <a:pt x="24" y="1"/>
                  </a:lnTo>
                  <a:lnTo>
                    <a:pt x="25" y="1"/>
                  </a:lnTo>
                  <a:lnTo>
                    <a:pt x="26" y="1"/>
                  </a:lnTo>
                  <a:lnTo>
                    <a:pt x="27" y="0"/>
                  </a:lnTo>
                  <a:lnTo>
                    <a:pt x="28" y="0"/>
                  </a:lnTo>
                  <a:lnTo>
                    <a:pt x="29" y="0"/>
                  </a:lnTo>
                  <a:lnTo>
                    <a:pt x="30" y="1"/>
                  </a:lnTo>
                  <a:lnTo>
                    <a:pt x="31" y="1"/>
                  </a:lnTo>
                  <a:lnTo>
                    <a:pt x="31" y="2"/>
                  </a:lnTo>
                  <a:lnTo>
                    <a:pt x="32" y="3"/>
                  </a:lnTo>
                  <a:lnTo>
                    <a:pt x="32" y="5"/>
                  </a:lnTo>
                  <a:lnTo>
                    <a:pt x="33" y="6"/>
                  </a:lnTo>
                  <a:lnTo>
                    <a:pt x="33" y="10"/>
                  </a:lnTo>
                  <a:lnTo>
                    <a:pt x="33" y="15"/>
                  </a:lnTo>
                  <a:lnTo>
                    <a:pt x="33" y="21"/>
                  </a:lnTo>
                  <a:lnTo>
                    <a:pt x="32" y="23"/>
                  </a:lnTo>
                  <a:close/>
                </a:path>
              </a:pathLst>
            </a:custGeom>
            <a:solidFill>
              <a:srgbClr val="BC91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32" name="Freeform 163"/>
            <p:cNvSpPr>
              <a:spLocks/>
            </p:cNvSpPr>
            <p:nvPr/>
          </p:nvSpPr>
          <p:spPr bwMode="auto">
            <a:xfrm>
              <a:off x="4555" y="3614"/>
              <a:ext cx="16" cy="17"/>
            </a:xfrm>
            <a:custGeom>
              <a:avLst/>
              <a:gdLst>
                <a:gd name="T0" fmla="*/ 3 w 16"/>
                <a:gd name="T1" fmla="*/ 0 h 17"/>
                <a:gd name="T2" fmla="*/ 5 w 16"/>
                <a:gd name="T3" fmla="*/ 2 h 17"/>
                <a:gd name="T4" fmla="*/ 9 w 16"/>
                <a:gd name="T5" fmla="*/ 5 h 17"/>
                <a:gd name="T6" fmla="*/ 14 w 16"/>
                <a:gd name="T7" fmla="*/ 9 h 17"/>
                <a:gd name="T8" fmla="*/ 16 w 16"/>
                <a:gd name="T9" fmla="*/ 12 h 17"/>
                <a:gd name="T10" fmla="*/ 16 w 16"/>
                <a:gd name="T11" fmla="*/ 13 h 17"/>
                <a:gd name="T12" fmla="*/ 16 w 16"/>
                <a:gd name="T13" fmla="*/ 14 h 17"/>
                <a:gd name="T14" fmla="*/ 16 w 16"/>
                <a:gd name="T15" fmla="*/ 15 h 17"/>
                <a:gd name="T16" fmla="*/ 14 w 16"/>
                <a:gd name="T17" fmla="*/ 16 h 17"/>
                <a:gd name="T18" fmla="*/ 13 w 16"/>
                <a:gd name="T19" fmla="*/ 17 h 17"/>
                <a:gd name="T20" fmla="*/ 11 w 16"/>
                <a:gd name="T21" fmla="*/ 17 h 17"/>
                <a:gd name="T22" fmla="*/ 10 w 16"/>
                <a:gd name="T23" fmla="*/ 16 h 17"/>
                <a:gd name="T24" fmla="*/ 9 w 16"/>
                <a:gd name="T25" fmla="*/ 15 h 17"/>
                <a:gd name="T26" fmla="*/ 8 w 16"/>
                <a:gd name="T27" fmla="*/ 14 h 17"/>
                <a:gd name="T28" fmla="*/ 7 w 16"/>
                <a:gd name="T29" fmla="*/ 13 h 17"/>
                <a:gd name="T30" fmla="*/ 6 w 16"/>
                <a:gd name="T31" fmla="*/ 11 h 17"/>
                <a:gd name="T32" fmla="*/ 6 w 16"/>
                <a:gd name="T33" fmla="*/ 9 h 17"/>
                <a:gd name="T34" fmla="*/ 5 w 16"/>
                <a:gd name="T35" fmla="*/ 7 h 17"/>
                <a:gd name="T36" fmla="*/ 3 w 16"/>
                <a:gd name="T37" fmla="*/ 5 h 17"/>
                <a:gd name="T38" fmla="*/ 1 w 16"/>
                <a:gd name="T39" fmla="*/ 3 h 17"/>
                <a:gd name="T40" fmla="*/ 0 w 16"/>
                <a:gd name="T41" fmla="*/ 2 h 17"/>
                <a:gd name="T42" fmla="*/ 1 w 16"/>
                <a:gd name="T43" fmla="*/ 1 h 17"/>
                <a:gd name="T44" fmla="*/ 2 w 16"/>
                <a:gd name="T45" fmla="*/ 1 h 17"/>
                <a:gd name="T46" fmla="*/ 2 w 16"/>
                <a:gd name="T47" fmla="*/ 0 h 17"/>
                <a:gd name="T48" fmla="*/ 3 w 16"/>
                <a:gd name="T4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17">
                  <a:moveTo>
                    <a:pt x="3" y="0"/>
                  </a:moveTo>
                  <a:lnTo>
                    <a:pt x="5" y="2"/>
                  </a:lnTo>
                  <a:lnTo>
                    <a:pt x="9" y="5"/>
                  </a:lnTo>
                  <a:lnTo>
                    <a:pt x="14" y="9"/>
                  </a:lnTo>
                  <a:lnTo>
                    <a:pt x="16" y="12"/>
                  </a:lnTo>
                  <a:lnTo>
                    <a:pt x="16" y="13"/>
                  </a:lnTo>
                  <a:lnTo>
                    <a:pt x="16" y="14"/>
                  </a:lnTo>
                  <a:lnTo>
                    <a:pt x="16" y="15"/>
                  </a:lnTo>
                  <a:lnTo>
                    <a:pt x="14" y="16"/>
                  </a:lnTo>
                  <a:lnTo>
                    <a:pt x="13" y="17"/>
                  </a:lnTo>
                  <a:lnTo>
                    <a:pt x="11" y="17"/>
                  </a:lnTo>
                  <a:lnTo>
                    <a:pt x="10" y="16"/>
                  </a:lnTo>
                  <a:lnTo>
                    <a:pt x="9" y="15"/>
                  </a:lnTo>
                  <a:lnTo>
                    <a:pt x="8" y="14"/>
                  </a:lnTo>
                  <a:lnTo>
                    <a:pt x="7" y="13"/>
                  </a:lnTo>
                  <a:lnTo>
                    <a:pt x="6" y="11"/>
                  </a:lnTo>
                  <a:lnTo>
                    <a:pt x="6" y="9"/>
                  </a:lnTo>
                  <a:lnTo>
                    <a:pt x="5" y="7"/>
                  </a:lnTo>
                  <a:lnTo>
                    <a:pt x="3" y="5"/>
                  </a:lnTo>
                  <a:lnTo>
                    <a:pt x="1" y="3"/>
                  </a:lnTo>
                  <a:lnTo>
                    <a:pt x="0" y="2"/>
                  </a:lnTo>
                  <a:lnTo>
                    <a:pt x="1" y="1"/>
                  </a:lnTo>
                  <a:lnTo>
                    <a:pt x="2" y="1"/>
                  </a:lnTo>
                  <a:lnTo>
                    <a:pt x="2" y="0"/>
                  </a:lnTo>
                  <a:lnTo>
                    <a:pt x="3" y="0"/>
                  </a:lnTo>
                  <a:close/>
                </a:path>
              </a:pathLst>
            </a:custGeom>
            <a:solidFill>
              <a:srgbClr val="BC91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634735341"/>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Lesson: Advocating for a healthy</a:t>
            </a:r>
            <a:br>
              <a:rPr lang="en-US" dirty="0"/>
            </a:br>
            <a:r>
              <a:rPr lang="en-US" dirty="0"/>
              <a:t>		home</a:t>
            </a:r>
          </a:p>
        </p:txBody>
      </p:sp>
      <p:sp>
        <p:nvSpPr>
          <p:cNvPr id="3" name="Content Placeholder 2"/>
          <p:cNvSpPr>
            <a:spLocks noGrp="1"/>
          </p:cNvSpPr>
          <p:nvPr>
            <p:ph sz="half" idx="1"/>
          </p:nvPr>
        </p:nvSpPr>
        <p:spPr>
          <a:xfrm>
            <a:off x="457200" y="1600200"/>
            <a:ext cx="8077200" cy="2895600"/>
          </a:xfrm>
        </p:spPr>
        <p:txBody>
          <a:bodyPr/>
          <a:lstStyle/>
          <a:p>
            <a:pPr marL="0" indent="0">
              <a:buNone/>
            </a:pPr>
            <a:r>
              <a:rPr lang="en-US" sz="2800" dirty="0" smtClean="0"/>
              <a:t>Note</a:t>
            </a:r>
          </a:p>
          <a:p>
            <a:r>
              <a:rPr lang="en-US" sz="2800" dirty="0" smtClean="0"/>
              <a:t>This </a:t>
            </a:r>
            <a:r>
              <a:rPr lang="en-US" sz="2800" dirty="0"/>
              <a:t>lesson is </a:t>
            </a:r>
            <a:r>
              <a:rPr lang="en-US" sz="2800" b="1" dirty="0"/>
              <a:t>not</a:t>
            </a:r>
            <a:r>
              <a:rPr lang="en-US" sz="2800" dirty="0"/>
              <a:t> intended to offer legal </a:t>
            </a:r>
            <a:r>
              <a:rPr lang="en-US" sz="2800" dirty="0" smtClean="0"/>
              <a:t>advice</a:t>
            </a:r>
          </a:p>
          <a:p>
            <a:r>
              <a:rPr lang="en-US" sz="2800" dirty="0" smtClean="0"/>
              <a:t>It offers general strategies for advocating and provides an overview </a:t>
            </a:r>
            <a:r>
              <a:rPr lang="en-US" sz="2800" dirty="0"/>
              <a:t>of </a:t>
            </a:r>
            <a:r>
              <a:rPr lang="en-US" sz="2800" dirty="0" smtClean="0"/>
              <a:t>rights </a:t>
            </a:r>
            <a:r>
              <a:rPr lang="en-US" sz="2800" dirty="0"/>
              <a:t>and responsibilities of tenants and </a:t>
            </a:r>
            <a:r>
              <a:rPr lang="en-US" sz="2800" dirty="0" smtClean="0"/>
              <a:t>landlords </a:t>
            </a:r>
            <a:r>
              <a:rPr lang="en-US" sz="2800" dirty="0"/>
              <a:t>(or landladies) in </a:t>
            </a:r>
            <a:r>
              <a:rPr lang="en-US" sz="2800" dirty="0" smtClean="0"/>
              <a:t>Connecticut </a:t>
            </a:r>
          </a:p>
        </p:txBody>
      </p:sp>
      <p:sp>
        <p:nvSpPr>
          <p:cNvPr id="5" name="Content Placeholder 4"/>
          <p:cNvSpPr>
            <a:spLocks noGrp="1"/>
          </p:cNvSpPr>
          <p:nvPr>
            <p:ph sz="half" idx="2"/>
          </p:nvPr>
        </p:nvSpPr>
        <p:spPr>
          <a:xfrm>
            <a:off x="457200" y="4343400"/>
            <a:ext cx="6096000" cy="2188629"/>
          </a:xfrm>
        </p:spPr>
        <p:txBody>
          <a:bodyPr/>
          <a:lstStyle/>
          <a:p>
            <a:r>
              <a:rPr lang="en-US" sz="2800" dirty="0"/>
              <a:t>If learners have questions about their specific situations, they should consult appropriate legal professionals</a:t>
            </a:r>
          </a:p>
          <a:p>
            <a:endParaRPr lang="en-US" sz="2800" dirty="0"/>
          </a:p>
          <a:p>
            <a:endParaRPr lang="en-US" sz="2800" dirty="0"/>
          </a:p>
        </p:txBody>
      </p:sp>
      <p:sp>
        <p:nvSpPr>
          <p:cNvPr id="4" name="Slide Number Placeholder 3"/>
          <p:cNvSpPr>
            <a:spLocks noGrp="1"/>
          </p:cNvSpPr>
          <p:nvPr>
            <p:ph type="sldNum" sz="quarter" idx="12"/>
          </p:nvPr>
        </p:nvSpPr>
        <p:spPr/>
        <p:txBody>
          <a:bodyPr/>
          <a:lstStyle/>
          <a:p>
            <a:pPr>
              <a:defRPr/>
            </a:pPr>
            <a:fld id="{1E977EE2-AE7D-4A3E-A969-7C148C7B1C00}" type="slidenum">
              <a:rPr lang="en-US" smtClean="0"/>
              <a:pPr>
                <a:defRPr/>
              </a:pPr>
              <a:t>47</a:t>
            </a:fld>
            <a:endParaRPr lang="en-US" dirty="0"/>
          </a:p>
        </p:txBody>
      </p:sp>
      <p:grpSp>
        <p:nvGrpSpPr>
          <p:cNvPr id="6" name="Group 5"/>
          <p:cNvGrpSpPr>
            <a:grpSpLocks noChangeAspect="1"/>
          </p:cNvGrpSpPr>
          <p:nvPr/>
        </p:nvGrpSpPr>
        <p:grpSpPr bwMode="auto">
          <a:xfrm>
            <a:off x="7086600" y="4343400"/>
            <a:ext cx="1643063" cy="2189163"/>
            <a:chOff x="4464" y="2736"/>
            <a:chExt cx="1035" cy="1379"/>
          </a:xfrm>
        </p:grpSpPr>
        <p:sp>
          <p:nvSpPr>
            <p:cNvPr id="7" name="AutoShape 4"/>
            <p:cNvSpPr>
              <a:spLocks noChangeAspect="1" noChangeArrowheads="1" noTextEdit="1"/>
            </p:cNvSpPr>
            <p:nvPr/>
          </p:nvSpPr>
          <p:spPr bwMode="auto">
            <a:xfrm>
              <a:off x="4464" y="2736"/>
              <a:ext cx="1035" cy="1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p:cNvSpPr>
            <p:nvPr/>
          </p:nvSpPr>
          <p:spPr bwMode="auto">
            <a:xfrm>
              <a:off x="4536" y="3048"/>
              <a:ext cx="798" cy="798"/>
            </a:xfrm>
            <a:custGeom>
              <a:avLst/>
              <a:gdLst>
                <a:gd name="T0" fmla="*/ 120 w 798"/>
                <a:gd name="T1" fmla="*/ 178 h 798"/>
                <a:gd name="T2" fmla="*/ 124 w 798"/>
                <a:gd name="T3" fmla="*/ 206 h 798"/>
                <a:gd name="T4" fmla="*/ 118 w 798"/>
                <a:gd name="T5" fmla="*/ 270 h 798"/>
                <a:gd name="T6" fmla="*/ 84 w 798"/>
                <a:gd name="T7" fmla="*/ 376 h 798"/>
                <a:gd name="T8" fmla="*/ 50 w 798"/>
                <a:gd name="T9" fmla="*/ 448 h 798"/>
                <a:gd name="T10" fmla="*/ 37 w 798"/>
                <a:gd name="T11" fmla="*/ 462 h 798"/>
                <a:gd name="T12" fmla="*/ 20 w 798"/>
                <a:gd name="T13" fmla="*/ 486 h 798"/>
                <a:gd name="T14" fmla="*/ 8 w 798"/>
                <a:gd name="T15" fmla="*/ 517 h 798"/>
                <a:gd name="T16" fmla="*/ 7 w 798"/>
                <a:gd name="T17" fmla="*/ 550 h 798"/>
                <a:gd name="T18" fmla="*/ 7 w 798"/>
                <a:gd name="T19" fmla="*/ 574 h 798"/>
                <a:gd name="T20" fmla="*/ 6 w 798"/>
                <a:gd name="T21" fmla="*/ 590 h 798"/>
                <a:gd name="T22" fmla="*/ 5 w 798"/>
                <a:gd name="T23" fmla="*/ 598 h 798"/>
                <a:gd name="T24" fmla="*/ 4 w 798"/>
                <a:gd name="T25" fmla="*/ 601 h 798"/>
                <a:gd name="T26" fmla="*/ 1 w 798"/>
                <a:gd name="T27" fmla="*/ 615 h 798"/>
                <a:gd name="T28" fmla="*/ 0 w 798"/>
                <a:gd name="T29" fmla="*/ 637 h 798"/>
                <a:gd name="T30" fmla="*/ 4 w 798"/>
                <a:gd name="T31" fmla="*/ 660 h 798"/>
                <a:gd name="T32" fmla="*/ 16 w 798"/>
                <a:gd name="T33" fmla="*/ 677 h 798"/>
                <a:gd name="T34" fmla="*/ 27 w 798"/>
                <a:gd name="T35" fmla="*/ 682 h 798"/>
                <a:gd name="T36" fmla="*/ 36 w 798"/>
                <a:gd name="T37" fmla="*/ 680 h 798"/>
                <a:gd name="T38" fmla="*/ 40 w 798"/>
                <a:gd name="T39" fmla="*/ 677 h 798"/>
                <a:gd name="T40" fmla="*/ 44 w 798"/>
                <a:gd name="T41" fmla="*/ 633 h 798"/>
                <a:gd name="T42" fmla="*/ 62 w 798"/>
                <a:gd name="T43" fmla="*/ 627 h 798"/>
                <a:gd name="T44" fmla="*/ 108 w 798"/>
                <a:gd name="T45" fmla="*/ 625 h 798"/>
                <a:gd name="T46" fmla="*/ 164 w 798"/>
                <a:gd name="T47" fmla="*/ 649 h 798"/>
                <a:gd name="T48" fmla="*/ 217 w 798"/>
                <a:gd name="T49" fmla="*/ 723 h 798"/>
                <a:gd name="T50" fmla="*/ 272 w 798"/>
                <a:gd name="T51" fmla="*/ 787 h 798"/>
                <a:gd name="T52" fmla="*/ 335 w 798"/>
                <a:gd name="T53" fmla="*/ 791 h 798"/>
                <a:gd name="T54" fmla="*/ 386 w 798"/>
                <a:gd name="T55" fmla="*/ 768 h 798"/>
                <a:gd name="T56" fmla="*/ 408 w 798"/>
                <a:gd name="T57" fmla="*/ 753 h 798"/>
                <a:gd name="T58" fmla="*/ 489 w 798"/>
                <a:gd name="T59" fmla="*/ 762 h 798"/>
                <a:gd name="T60" fmla="*/ 495 w 798"/>
                <a:gd name="T61" fmla="*/ 775 h 798"/>
                <a:gd name="T62" fmla="*/ 504 w 798"/>
                <a:gd name="T63" fmla="*/ 790 h 798"/>
                <a:gd name="T64" fmla="*/ 517 w 798"/>
                <a:gd name="T65" fmla="*/ 798 h 798"/>
                <a:gd name="T66" fmla="*/ 621 w 798"/>
                <a:gd name="T67" fmla="*/ 768 h 798"/>
                <a:gd name="T68" fmla="*/ 646 w 798"/>
                <a:gd name="T69" fmla="*/ 759 h 798"/>
                <a:gd name="T70" fmla="*/ 702 w 798"/>
                <a:gd name="T71" fmla="*/ 736 h 798"/>
                <a:gd name="T72" fmla="*/ 760 w 798"/>
                <a:gd name="T73" fmla="*/ 706 h 798"/>
                <a:gd name="T74" fmla="*/ 790 w 798"/>
                <a:gd name="T75" fmla="*/ 674 h 798"/>
                <a:gd name="T76" fmla="*/ 796 w 798"/>
                <a:gd name="T77" fmla="*/ 609 h 798"/>
                <a:gd name="T78" fmla="*/ 798 w 798"/>
                <a:gd name="T79" fmla="*/ 504 h 798"/>
                <a:gd name="T80" fmla="*/ 797 w 798"/>
                <a:gd name="T81" fmla="*/ 394 h 798"/>
                <a:gd name="T82" fmla="*/ 792 w 798"/>
                <a:gd name="T83" fmla="*/ 321 h 798"/>
                <a:gd name="T84" fmla="*/ 779 w 798"/>
                <a:gd name="T85" fmla="*/ 269 h 798"/>
                <a:gd name="T86" fmla="*/ 757 w 798"/>
                <a:gd name="T87" fmla="*/ 211 h 798"/>
                <a:gd name="T88" fmla="*/ 727 w 798"/>
                <a:gd name="T89" fmla="*/ 163 h 798"/>
                <a:gd name="T90" fmla="*/ 690 w 798"/>
                <a:gd name="T91" fmla="*/ 142 h 798"/>
                <a:gd name="T92" fmla="*/ 672 w 798"/>
                <a:gd name="T93" fmla="*/ 135 h 798"/>
                <a:gd name="T94" fmla="*/ 631 w 798"/>
                <a:gd name="T95" fmla="*/ 117 h 798"/>
                <a:gd name="T96" fmla="*/ 585 w 798"/>
                <a:gd name="T97" fmla="*/ 90 h 798"/>
                <a:gd name="T98" fmla="*/ 552 w 798"/>
                <a:gd name="T99" fmla="*/ 55 h 798"/>
                <a:gd name="T100" fmla="*/ 476 w 798"/>
                <a:gd name="T101" fmla="*/ 0 h 798"/>
                <a:gd name="T102" fmla="*/ 258 w 798"/>
                <a:gd name="T103" fmla="*/ 75 h 798"/>
                <a:gd name="T104" fmla="*/ 255 w 798"/>
                <a:gd name="T105" fmla="*/ 78 h 798"/>
                <a:gd name="T106" fmla="*/ 249 w 798"/>
                <a:gd name="T107" fmla="*/ 83 h 798"/>
                <a:gd name="T108" fmla="*/ 240 w 798"/>
                <a:gd name="T109" fmla="*/ 90 h 798"/>
                <a:gd name="T110" fmla="*/ 225 w 798"/>
                <a:gd name="T111" fmla="*/ 100 h 798"/>
                <a:gd name="T112" fmla="*/ 192 w 798"/>
                <a:gd name="T113" fmla="*/ 119 h 798"/>
                <a:gd name="T114" fmla="*/ 152 w 798"/>
                <a:gd name="T115" fmla="*/ 143 h 798"/>
                <a:gd name="T116" fmla="*/ 124 w 798"/>
                <a:gd name="T117" fmla="*/ 165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98" h="798">
                  <a:moveTo>
                    <a:pt x="119" y="175"/>
                  </a:moveTo>
                  <a:lnTo>
                    <a:pt x="120" y="178"/>
                  </a:lnTo>
                  <a:lnTo>
                    <a:pt x="123" y="188"/>
                  </a:lnTo>
                  <a:lnTo>
                    <a:pt x="124" y="206"/>
                  </a:lnTo>
                  <a:lnTo>
                    <a:pt x="124" y="233"/>
                  </a:lnTo>
                  <a:lnTo>
                    <a:pt x="118" y="270"/>
                  </a:lnTo>
                  <a:lnTo>
                    <a:pt x="106" y="317"/>
                  </a:lnTo>
                  <a:lnTo>
                    <a:pt x="84" y="376"/>
                  </a:lnTo>
                  <a:lnTo>
                    <a:pt x="52" y="447"/>
                  </a:lnTo>
                  <a:lnTo>
                    <a:pt x="50" y="448"/>
                  </a:lnTo>
                  <a:lnTo>
                    <a:pt x="44" y="454"/>
                  </a:lnTo>
                  <a:lnTo>
                    <a:pt x="37" y="462"/>
                  </a:lnTo>
                  <a:lnTo>
                    <a:pt x="28" y="473"/>
                  </a:lnTo>
                  <a:lnTo>
                    <a:pt x="20" y="486"/>
                  </a:lnTo>
                  <a:lnTo>
                    <a:pt x="13" y="501"/>
                  </a:lnTo>
                  <a:lnTo>
                    <a:pt x="8" y="517"/>
                  </a:lnTo>
                  <a:lnTo>
                    <a:pt x="7" y="534"/>
                  </a:lnTo>
                  <a:lnTo>
                    <a:pt x="7" y="550"/>
                  </a:lnTo>
                  <a:lnTo>
                    <a:pt x="7" y="563"/>
                  </a:lnTo>
                  <a:lnTo>
                    <a:pt x="7" y="574"/>
                  </a:lnTo>
                  <a:lnTo>
                    <a:pt x="6" y="583"/>
                  </a:lnTo>
                  <a:lnTo>
                    <a:pt x="6" y="590"/>
                  </a:lnTo>
                  <a:lnTo>
                    <a:pt x="5" y="595"/>
                  </a:lnTo>
                  <a:lnTo>
                    <a:pt x="5" y="598"/>
                  </a:lnTo>
                  <a:lnTo>
                    <a:pt x="5" y="599"/>
                  </a:lnTo>
                  <a:lnTo>
                    <a:pt x="4" y="601"/>
                  </a:lnTo>
                  <a:lnTo>
                    <a:pt x="3" y="606"/>
                  </a:lnTo>
                  <a:lnTo>
                    <a:pt x="1" y="615"/>
                  </a:lnTo>
                  <a:lnTo>
                    <a:pt x="0" y="626"/>
                  </a:lnTo>
                  <a:lnTo>
                    <a:pt x="0" y="637"/>
                  </a:lnTo>
                  <a:lnTo>
                    <a:pt x="1" y="649"/>
                  </a:lnTo>
                  <a:lnTo>
                    <a:pt x="4" y="660"/>
                  </a:lnTo>
                  <a:lnTo>
                    <a:pt x="10" y="670"/>
                  </a:lnTo>
                  <a:lnTo>
                    <a:pt x="16" y="677"/>
                  </a:lnTo>
                  <a:lnTo>
                    <a:pt x="22" y="680"/>
                  </a:lnTo>
                  <a:lnTo>
                    <a:pt x="27" y="682"/>
                  </a:lnTo>
                  <a:lnTo>
                    <a:pt x="32" y="682"/>
                  </a:lnTo>
                  <a:lnTo>
                    <a:pt x="36" y="680"/>
                  </a:lnTo>
                  <a:lnTo>
                    <a:pt x="39" y="679"/>
                  </a:lnTo>
                  <a:lnTo>
                    <a:pt x="40" y="677"/>
                  </a:lnTo>
                  <a:lnTo>
                    <a:pt x="41" y="677"/>
                  </a:lnTo>
                  <a:lnTo>
                    <a:pt x="44" y="633"/>
                  </a:lnTo>
                  <a:lnTo>
                    <a:pt x="49" y="631"/>
                  </a:lnTo>
                  <a:lnTo>
                    <a:pt x="62" y="627"/>
                  </a:lnTo>
                  <a:lnTo>
                    <a:pt x="83" y="624"/>
                  </a:lnTo>
                  <a:lnTo>
                    <a:pt x="108" y="625"/>
                  </a:lnTo>
                  <a:lnTo>
                    <a:pt x="135" y="632"/>
                  </a:lnTo>
                  <a:lnTo>
                    <a:pt x="164" y="649"/>
                  </a:lnTo>
                  <a:lnTo>
                    <a:pt x="192" y="678"/>
                  </a:lnTo>
                  <a:lnTo>
                    <a:pt x="217" y="723"/>
                  </a:lnTo>
                  <a:lnTo>
                    <a:pt x="242" y="765"/>
                  </a:lnTo>
                  <a:lnTo>
                    <a:pt x="272" y="787"/>
                  </a:lnTo>
                  <a:lnTo>
                    <a:pt x="303" y="795"/>
                  </a:lnTo>
                  <a:lnTo>
                    <a:pt x="335" y="791"/>
                  </a:lnTo>
                  <a:lnTo>
                    <a:pt x="363" y="781"/>
                  </a:lnTo>
                  <a:lnTo>
                    <a:pt x="386" y="768"/>
                  </a:lnTo>
                  <a:lnTo>
                    <a:pt x="402" y="758"/>
                  </a:lnTo>
                  <a:lnTo>
                    <a:pt x="408" y="753"/>
                  </a:lnTo>
                  <a:lnTo>
                    <a:pt x="489" y="761"/>
                  </a:lnTo>
                  <a:lnTo>
                    <a:pt x="489" y="762"/>
                  </a:lnTo>
                  <a:lnTo>
                    <a:pt x="491" y="767"/>
                  </a:lnTo>
                  <a:lnTo>
                    <a:pt x="495" y="775"/>
                  </a:lnTo>
                  <a:lnTo>
                    <a:pt x="499" y="782"/>
                  </a:lnTo>
                  <a:lnTo>
                    <a:pt x="504" y="790"/>
                  </a:lnTo>
                  <a:lnTo>
                    <a:pt x="511" y="795"/>
                  </a:lnTo>
                  <a:lnTo>
                    <a:pt x="517" y="798"/>
                  </a:lnTo>
                  <a:lnTo>
                    <a:pt x="523" y="796"/>
                  </a:lnTo>
                  <a:lnTo>
                    <a:pt x="621" y="768"/>
                  </a:lnTo>
                  <a:lnTo>
                    <a:pt x="627" y="765"/>
                  </a:lnTo>
                  <a:lnTo>
                    <a:pt x="646" y="759"/>
                  </a:lnTo>
                  <a:lnTo>
                    <a:pt x="672" y="748"/>
                  </a:lnTo>
                  <a:lnTo>
                    <a:pt x="702" y="736"/>
                  </a:lnTo>
                  <a:lnTo>
                    <a:pt x="732" y="721"/>
                  </a:lnTo>
                  <a:lnTo>
                    <a:pt x="760" y="706"/>
                  </a:lnTo>
                  <a:lnTo>
                    <a:pt x="780" y="689"/>
                  </a:lnTo>
                  <a:lnTo>
                    <a:pt x="790" y="674"/>
                  </a:lnTo>
                  <a:lnTo>
                    <a:pt x="793" y="649"/>
                  </a:lnTo>
                  <a:lnTo>
                    <a:pt x="796" y="609"/>
                  </a:lnTo>
                  <a:lnTo>
                    <a:pt x="797" y="559"/>
                  </a:lnTo>
                  <a:lnTo>
                    <a:pt x="798" y="504"/>
                  </a:lnTo>
                  <a:lnTo>
                    <a:pt x="798" y="447"/>
                  </a:lnTo>
                  <a:lnTo>
                    <a:pt x="797" y="394"/>
                  </a:lnTo>
                  <a:lnTo>
                    <a:pt x="795" y="351"/>
                  </a:lnTo>
                  <a:lnTo>
                    <a:pt x="792" y="321"/>
                  </a:lnTo>
                  <a:lnTo>
                    <a:pt x="786" y="297"/>
                  </a:lnTo>
                  <a:lnTo>
                    <a:pt x="779" y="269"/>
                  </a:lnTo>
                  <a:lnTo>
                    <a:pt x="769" y="239"/>
                  </a:lnTo>
                  <a:lnTo>
                    <a:pt x="757" y="211"/>
                  </a:lnTo>
                  <a:lnTo>
                    <a:pt x="743" y="184"/>
                  </a:lnTo>
                  <a:lnTo>
                    <a:pt x="727" y="163"/>
                  </a:lnTo>
                  <a:lnTo>
                    <a:pt x="710" y="148"/>
                  </a:lnTo>
                  <a:lnTo>
                    <a:pt x="690" y="142"/>
                  </a:lnTo>
                  <a:lnTo>
                    <a:pt x="685" y="140"/>
                  </a:lnTo>
                  <a:lnTo>
                    <a:pt x="672" y="135"/>
                  </a:lnTo>
                  <a:lnTo>
                    <a:pt x="653" y="127"/>
                  </a:lnTo>
                  <a:lnTo>
                    <a:pt x="631" y="117"/>
                  </a:lnTo>
                  <a:lnTo>
                    <a:pt x="607" y="105"/>
                  </a:lnTo>
                  <a:lnTo>
                    <a:pt x="585" y="90"/>
                  </a:lnTo>
                  <a:lnTo>
                    <a:pt x="565" y="73"/>
                  </a:lnTo>
                  <a:lnTo>
                    <a:pt x="552" y="55"/>
                  </a:lnTo>
                  <a:lnTo>
                    <a:pt x="527" y="40"/>
                  </a:lnTo>
                  <a:lnTo>
                    <a:pt x="476" y="0"/>
                  </a:lnTo>
                  <a:lnTo>
                    <a:pt x="259" y="75"/>
                  </a:lnTo>
                  <a:lnTo>
                    <a:pt x="258" y="75"/>
                  </a:lnTo>
                  <a:lnTo>
                    <a:pt x="257" y="76"/>
                  </a:lnTo>
                  <a:lnTo>
                    <a:pt x="255" y="78"/>
                  </a:lnTo>
                  <a:lnTo>
                    <a:pt x="253" y="80"/>
                  </a:lnTo>
                  <a:lnTo>
                    <a:pt x="249" y="83"/>
                  </a:lnTo>
                  <a:lnTo>
                    <a:pt x="246" y="87"/>
                  </a:lnTo>
                  <a:lnTo>
                    <a:pt x="240" y="90"/>
                  </a:lnTo>
                  <a:lnTo>
                    <a:pt x="235" y="95"/>
                  </a:lnTo>
                  <a:lnTo>
                    <a:pt x="225" y="100"/>
                  </a:lnTo>
                  <a:lnTo>
                    <a:pt x="210" y="109"/>
                  </a:lnTo>
                  <a:lnTo>
                    <a:pt x="192" y="119"/>
                  </a:lnTo>
                  <a:lnTo>
                    <a:pt x="172" y="131"/>
                  </a:lnTo>
                  <a:lnTo>
                    <a:pt x="152" y="143"/>
                  </a:lnTo>
                  <a:lnTo>
                    <a:pt x="136" y="155"/>
                  </a:lnTo>
                  <a:lnTo>
                    <a:pt x="124" y="165"/>
                  </a:lnTo>
                  <a:lnTo>
                    <a:pt x="119" y="175"/>
                  </a:lnTo>
                  <a:close/>
                </a:path>
              </a:pathLst>
            </a:custGeom>
            <a:solidFill>
              <a:srgbClr val="1414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a:off x="4655" y="3088"/>
              <a:ext cx="571" cy="593"/>
            </a:xfrm>
            <a:custGeom>
              <a:avLst/>
              <a:gdLst>
                <a:gd name="T0" fmla="*/ 53 w 571"/>
                <a:gd name="T1" fmla="*/ 192 h 593"/>
                <a:gd name="T2" fmla="*/ 69 w 571"/>
                <a:gd name="T3" fmla="*/ 220 h 593"/>
                <a:gd name="T4" fmla="*/ 87 w 571"/>
                <a:gd name="T5" fmla="*/ 269 h 593"/>
                <a:gd name="T6" fmla="*/ 93 w 571"/>
                <a:gd name="T7" fmla="*/ 329 h 593"/>
                <a:gd name="T8" fmla="*/ 77 w 571"/>
                <a:gd name="T9" fmla="*/ 405 h 593"/>
                <a:gd name="T10" fmla="*/ 78 w 571"/>
                <a:gd name="T11" fmla="*/ 499 h 593"/>
                <a:gd name="T12" fmla="*/ 114 w 571"/>
                <a:gd name="T13" fmla="*/ 572 h 593"/>
                <a:gd name="T14" fmla="*/ 192 w 571"/>
                <a:gd name="T15" fmla="*/ 593 h 593"/>
                <a:gd name="T16" fmla="*/ 269 w 571"/>
                <a:gd name="T17" fmla="*/ 560 h 593"/>
                <a:gd name="T18" fmla="*/ 309 w 571"/>
                <a:gd name="T19" fmla="*/ 520 h 593"/>
                <a:gd name="T20" fmla="*/ 347 w 571"/>
                <a:gd name="T21" fmla="*/ 482 h 593"/>
                <a:gd name="T22" fmla="*/ 387 w 571"/>
                <a:gd name="T23" fmla="*/ 469 h 593"/>
                <a:gd name="T24" fmla="*/ 429 w 571"/>
                <a:gd name="T25" fmla="*/ 491 h 593"/>
                <a:gd name="T26" fmla="*/ 467 w 571"/>
                <a:gd name="T27" fmla="*/ 482 h 593"/>
                <a:gd name="T28" fmla="*/ 486 w 571"/>
                <a:gd name="T29" fmla="*/ 434 h 593"/>
                <a:gd name="T30" fmla="*/ 471 w 571"/>
                <a:gd name="T31" fmla="*/ 352 h 593"/>
                <a:gd name="T32" fmla="*/ 441 w 571"/>
                <a:gd name="T33" fmla="*/ 277 h 593"/>
                <a:gd name="T34" fmla="*/ 446 w 571"/>
                <a:gd name="T35" fmla="*/ 218 h 593"/>
                <a:gd name="T36" fmla="*/ 477 w 571"/>
                <a:gd name="T37" fmla="*/ 155 h 593"/>
                <a:gd name="T38" fmla="*/ 534 w 571"/>
                <a:gd name="T39" fmla="*/ 111 h 593"/>
                <a:gd name="T40" fmla="*/ 469 w 571"/>
                <a:gd name="T41" fmla="*/ 48 h 593"/>
                <a:gd name="T42" fmla="*/ 461 w 571"/>
                <a:gd name="T43" fmla="*/ 40 h 593"/>
                <a:gd name="T44" fmla="*/ 443 w 571"/>
                <a:gd name="T45" fmla="*/ 23 h 593"/>
                <a:gd name="T46" fmla="*/ 423 w 571"/>
                <a:gd name="T47" fmla="*/ 6 h 593"/>
                <a:gd name="T48" fmla="*/ 408 w 571"/>
                <a:gd name="T49" fmla="*/ 0 h 593"/>
                <a:gd name="T50" fmla="*/ 361 w 571"/>
                <a:gd name="T51" fmla="*/ 7 h 593"/>
                <a:gd name="T52" fmla="*/ 270 w 571"/>
                <a:gd name="T53" fmla="*/ 20 h 593"/>
                <a:gd name="T54" fmla="*/ 182 w 571"/>
                <a:gd name="T55" fmla="*/ 33 h 593"/>
                <a:gd name="T56" fmla="*/ 143 w 571"/>
                <a:gd name="T57" fmla="*/ 39 h 593"/>
                <a:gd name="T58" fmla="*/ 121 w 571"/>
                <a:gd name="T59" fmla="*/ 51 h 593"/>
                <a:gd name="T60" fmla="*/ 73 w 571"/>
                <a:gd name="T61" fmla="*/ 80 h 593"/>
                <a:gd name="T62" fmla="*/ 24 w 571"/>
                <a:gd name="T63" fmla="*/ 113 h 593"/>
                <a:gd name="T64" fmla="*/ 0 w 571"/>
                <a:gd name="T65" fmla="*/ 135 h 593"/>
                <a:gd name="T66" fmla="*/ 5 w 571"/>
                <a:gd name="T67" fmla="*/ 150 h 593"/>
                <a:gd name="T68" fmla="*/ 23 w 571"/>
                <a:gd name="T69" fmla="*/ 167 h 593"/>
                <a:gd name="T70" fmla="*/ 41 w 571"/>
                <a:gd name="T71" fmla="*/ 182 h 593"/>
                <a:gd name="T72" fmla="*/ 50 w 571"/>
                <a:gd name="T73" fmla="*/ 188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71" h="593">
                  <a:moveTo>
                    <a:pt x="50" y="188"/>
                  </a:moveTo>
                  <a:lnTo>
                    <a:pt x="53" y="192"/>
                  </a:lnTo>
                  <a:lnTo>
                    <a:pt x="60" y="203"/>
                  </a:lnTo>
                  <a:lnTo>
                    <a:pt x="69" y="220"/>
                  </a:lnTo>
                  <a:lnTo>
                    <a:pt x="79" y="243"/>
                  </a:lnTo>
                  <a:lnTo>
                    <a:pt x="87" y="269"/>
                  </a:lnTo>
                  <a:lnTo>
                    <a:pt x="92" y="298"/>
                  </a:lnTo>
                  <a:lnTo>
                    <a:pt x="93" y="329"/>
                  </a:lnTo>
                  <a:lnTo>
                    <a:pt x="87" y="360"/>
                  </a:lnTo>
                  <a:lnTo>
                    <a:pt x="77" y="405"/>
                  </a:lnTo>
                  <a:lnTo>
                    <a:pt x="73" y="453"/>
                  </a:lnTo>
                  <a:lnTo>
                    <a:pt x="78" y="499"/>
                  </a:lnTo>
                  <a:lnTo>
                    <a:pt x="92" y="540"/>
                  </a:lnTo>
                  <a:lnTo>
                    <a:pt x="114" y="572"/>
                  </a:lnTo>
                  <a:lnTo>
                    <a:pt x="148" y="591"/>
                  </a:lnTo>
                  <a:lnTo>
                    <a:pt x="192" y="593"/>
                  </a:lnTo>
                  <a:lnTo>
                    <a:pt x="248" y="574"/>
                  </a:lnTo>
                  <a:lnTo>
                    <a:pt x="269" y="560"/>
                  </a:lnTo>
                  <a:lnTo>
                    <a:pt x="289" y="541"/>
                  </a:lnTo>
                  <a:lnTo>
                    <a:pt x="309" y="520"/>
                  </a:lnTo>
                  <a:lnTo>
                    <a:pt x="328" y="499"/>
                  </a:lnTo>
                  <a:lnTo>
                    <a:pt x="347" y="482"/>
                  </a:lnTo>
                  <a:lnTo>
                    <a:pt x="367" y="471"/>
                  </a:lnTo>
                  <a:lnTo>
                    <a:pt x="387" y="469"/>
                  </a:lnTo>
                  <a:lnTo>
                    <a:pt x="408" y="480"/>
                  </a:lnTo>
                  <a:lnTo>
                    <a:pt x="429" y="491"/>
                  </a:lnTo>
                  <a:lnTo>
                    <a:pt x="450" y="492"/>
                  </a:lnTo>
                  <a:lnTo>
                    <a:pt x="467" y="482"/>
                  </a:lnTo>
                  <a:lnTo>
                    <a:pt x="480" y="462"/>
                  </a:lnTo>
                  <a:lnTo>
                    <a:pt x="486" y="434"/>
                  </a:lnTo>
                  <a:lnTo>
                    <a:pt x="484" y="397"/>
                  </a:lnTo>
                  <a:lnTo>
                    <a:pt x="471" y="352"/>
                  </a:lnTo>
                  <a:lnTo>
                    <a:pt x="448" y="300"/>
                  </a:lnTo>
                  <a:lnTo>
                    <a:pt x="441" y="277"/>
                  </a:lnTo>
                  <a:lnTo>
                    <a:pt x="440" y="249"/>
                  </a:lnTo>
                  <a:lnTo>
                    <a:pt x="446" y="218"/>
                  </a:lnTo>
                  <a:lnTo>
                    <a:pt x="459" y="185"/>
                  </a:lnTo>
                  <a:lnTo>
                    <a:pt x="477" y="155"/>
                  </a:lnTo>
                  <a:lnTo>
                    <a:pt x="502" y="130"/>
                  </a:lnTo>
                  <a:lnTo>
                    <a:pt x="534" y="111"/>
                  </a:lnTo>
                  <a:lnTo>
                    <a:pt x="571" y="102"/>
                  </a:lnTo>
                  <a:lnTo>
                    <a:pt x="469" y="48"/>
                  </a:lnTo>
                  <a:lnTo>
                    <a:pt x="467" y="45"/>
                  </a:lnTo>
                  <a:lnTo>
                    <a:pt x="461" y="40"/>
                  </a:lnTo>
                  <a:lnTo>
                    <a:pt x="453" y="31"/>
                  </a:lnTo>
                  <a:lnTo>
                    <a:pt x="443" y="23"/>
                  </a:lnTo>
                  <a:lnTo>
                    <a:pt x="433" y="14"/>
                  </a:lnTo>
                  <a:lnTo>
                    <a:pt x="423" y="6"/>
                  </a:lnTo>
                  <a:lnTo>
                    <a:pt x="414" y="1"/>
                  </a:lnTo>
                  <a:lnTo>
                    <a:pt x="408" y="0"/>
                  </a:lnTo>
                  <a:lnTo>
                    <a:pt x="393" y="2"/>
                  </a:lnTo>
                  <a:lnTo>
                    <a:pt x="361" y="7"/>
                  </a:lnTo>
                  <a:lnTo>
                    <a:pt x="318" y="13"/>
                  </a:lnTo>
                  <a:lnTo>
                    <a:pt x="270" y="20"/>
                  </a:lnTo>
                  <a:lnTo>
                    <a:pt x="223" y="27"/>
                  </a:lnTo>
                  <a:lnTo>
                    <a:pt x="182" y="33"/>
                  </a:lnTo>
                  <a:lnTo>
                    <a:pt x="153" y="37"/>
                  </a:lnTo>
                  <a:lnTo>
                    <a:pt x="143" y="39"/>
                  </a:lnTo>
                  <a:lnTo>
                    <a:pt x="136" y="42"/>
                  </a:lnTo>
                  <a:lnTo>
                    <a:pt x="121" y="51"/>
                  </a:lnTo>
                  <a:lnTo>
                    <a:pt x="98" y="65"/>
                  </a:lnTo>
                  <a:lnTo>
                    <a:pt x="73" y="80"/>
                  </a:lnTo>
                  <a:lnTo>
                    <a:pt x="47" y="97"/>
                  </a:lnTo>
                  <a:lnTo>
                    <a:pt x="24" y="113"/>
                  </a:lnTo>
                  <a:lnTo>
                    <a:pt x="7" y="125"/>
                  </a:lnTo>
                  <a:lnTo>
                    <a:pt x="0" y="135"/>
                  </a:lnTo>
                  <a:lnTo>
                    <a:pt x="0" y="142"/>
                  </a:lnTo>
                  <a:lnTo>
                    <a:pt x="5" y="150"/>
                  </a:lnTo>
                  <a:lnTo>
                    <a:pt x="13" y="159"/>
                  </a:lnTo>
                  <a:lnTo>
                    <a:pt x="23" y="167"/>
                  </a:lnTo>
                  <a:lnTo>
                    <a:pt x="33" y="175"/>
                  </a:lnTo>
                  <a:lnTo>
                    <a:pt x="41" y="182"/>
                  </a:lnTo>
                  <a:lnTo>
                    <a:pt x="48" y="186"/>
                  </a:lnTo>
                  <a:lnTo>
                    <a:pt x="50" y="188"/>
                  </a:ln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8"/>
            <p:cNvSpPr>
              <a:spLocks/>
            </p:cNvSpPr>
            <p:nvPr/>
          </p:nvSpPr>
          <p:spPr bwMode="auto">
            <a:xfrm>
              <a:off x="4742" y="3078"/>
              <a:ext cx="385" cy="562"/>
            </a:xfrm>
            <a:custGeom>
              <a:avLst/>
              <a:gdLst>
                <a:gd name="T0" fmla="*/ 40 w 385"/>
                <a:gd name="T1" fmla="*/ 60 h 562"/>
                <a:gd name="T2" fmla="*/ 0 w 385"/>
                <a:gd name="T3" fmla="*/ 264 h 562"/>
                <a:gd name="T4" fmla="*/ 74 w 385"/>
                <a:gd name="T5" fmla="*/ 335 h 562"/>
                <a:gd name="T6" fmla="*/ 48 w 385"/>
                <a:gd name="T7" fmla="*/ 401 h 562"/>
                <a:gd name="T8" fmla="*/ 51 w 385"/>
                <a:gd name="T9" fmla="*/ 405 h 562"/>
                <a:gd name="T10" fmla="*/ 62 w 385"/>
                <a:gd name="T11" fmla="*/ 416 h 562"/>
                <a:gd name="T12" fmla="*/ 77 w 385"/>
                <a:gd name="T13" fmla="*/ 434 h 562"/>
                <a:gd name="T14" fmla="*/ 96 w 385"/>
                <a:gd name="T15" fmla="*/ 455 h 562"/>
                <a:gd name="T16" fmla="*/ 115 w 385"/>
                <a:gd name="T17" fmla="*/ 480 h 562"/>
                <a:gd name="T18" fmla="*/ 134 w 385"/>
                <a:gd name="T19" fmla="*/ 507 h 562"/>
                <a:gd name="T20" fmla="*/ 149 w 385"/>
                <a:gd name="T21" fmla="*/ 535 h 562"/>
                <a:gd name="T22" fmla="*/ 161 w 385"/>
                <a:gd name="T23" fmla="*/ 562 h 562"/>
                <a:gd name="T24" fmla="*/ 166 w 385"/>
                <a:gd name="T25" fmla="*/ 554 h 562"/>
                <a:gd name="T26" fmla="*/ 182 w 385"/>
                <a:gd name="T27" fmla="*/ 536 h 562"/>
                <a:gd name="T28" fmla="*/ 205 w 385"/>
                <a:gd name="T29" fmla="*/ 509 h 562"/>
                <a:gd name="T30" fmla="*/ 231 w 385"/>
                <a:gd name="T31" fmla="*/ 479 h 562"/>
                <a:gd name="T32" fmla="*/ 258 w 385"/>
                <a:gd name="T33" fmla="*/ 448 h 562"/>
                <a:gd name="T34" fmla="*/ 283 w 385"/>
                <a:gd name="T35" fmla="*/ 421 h 562"/>
                <a:gd name="T36" fmla="*/ 302 w 385"/>
                <a:gd name="T37" fmla="*/ 401 h 562"/>
                <a:gd name="T38" fmla="*/ 314 w 385"/>
                <a:gd name="T39" fmla="*/ 393 h 562"/>
                <a:gd name="T40" fmla="*/ 321 w 385"/>
                <a:gd name="T41" fmla="*/ 367 h 562"/>
                <a:gd name="T42" fmla="*/ 319 w 385"/>
                <a:gd name="T43" fmla="*/ 364 h 562"/>
                <a:gd name="T44" fmla="*/ 316 w 385"/>
                <a:gd name="T45" fmla="*/ 358 h 562"/>
                <a:gd name="T46" fmla="*/ 310 w 385"/>
                <a:gd name="T47" fmla="*/ 350 h 562"/>
                <a:gd name="T48" fmla="*/ 305 w 385"/>
                <a:gd name="T49" fmla="*/ 339 h 562"/>
                <a:gd name="T50" fmla="*/ 299 w 385"/>
                <a:gd name="T51" fmla="*/ 328 h 562"/>
                <a:gd name="T52" fmla="*/ 294 w 385"/>
                <a:gd name="T53" fmla="*/ 318 h 562"/>
                <a:gd name="T54" fmla="*/ 292 w 385"/>
                <a:gd name="T55" fmla="*/ 310 h 562"/>
                <a:gd name="T56" fmla="*/ 292 w 385"/>
                <a:gd name="T57" fmla="*/ 304 h 562"/>
                <a:gd name="T58" fmla="*/ 296 w 385"/>
                <a:gd name="T59" fmla="*/ 299 h 562"/>
                <a:gd name="T60" fmla="*/ 305 w 385"/>
                <a:gd name="T61" fmla="*/ 293 h 562"/>
                <a:gd name="T62" fmla="*/ 315 w 385"/>
                <a:gd name="T63" fmla="*/ 287 h 562"/>
                <a:gd name="T64" fmla="*/ 327 w 385"/>
                <a:gd name="T65" fmla="*/ 281 h 562"/>
                <a:gd name="T66" fmla="*/ 339 w 385"/>
                <a:gd name="T67" fmla="*/ 274 h 562"/>
                <a:gd name="T68" fmla="*/ 351 w 385"/>
                <a:gd name="T69" fmla="*/ 267 h 562"/>
                <a:gd name="T70" fmla="*/ 360 w 385"/>
                <a:gd name="T71" fmla="*/ 259 h 562"/>
                <a:gd name="T72" fmla="*/ 366 w 385"/>
                <a:gd name="T73" fmla="*/ 252 h 562"/>
                <a:gd name="T74" fmla="*/ 371 w 385"/>
                <a:gd name="T75" fmla="*/ 239 h 562"/>
                <a:gd name="T76" fmla="*/ 377 w 385"/>
                <a:gd name="T77" fmla="*/ 215 h 562"/>
                <a:gd name="T78" fmla="*/ 382 w 385"/>
                <a:gd name="T79" fmla="*/ 185 h 562"/>
                <a:gd name="T80" fmla="*/ 385 w 385"/>
                <a:gd name="T81" fmla="*/ 150 h 562"/>
                <a:gd name="T82" fmla="*/ 384 w 385"/>
                <a:gd name="T83" fmla="*/ 113 h 562"/>
                <a:gd name="T84" fmla="*/ 376 w 385"/>
                <a:gd name="T85" fmla="*/ 76 h 562"/>
                <a:gd name="T86" fmla="*/ 360 w 385"/>
                <a:gd name="T87" fmla="*/ 42 h 562"/>
                <a:gd name="T88" fmla="*/ 334 w 385"/>
                <a:gd name="T89" fmla="*/ 14 h 562"/>
                <a:gd name="T90" fmla="*/ 324 w 385"/>
                <a:gd name="T91" fmla="*/ 12 h 562"/>
                <a:gd name="T92" fmla="*/ 297 w 385"/>
                <a:gd name="T93" fmla="*/ 8 h 562"/>
                <a:gd name="T94" fmla="*/ 257 w 385"/>
                <a:gd name="T95" fmla="*/ 3 h 562"/>
                <a:gd name="T96" fmla="*/ 210 w 385"/>
                <a:gd name="T97" fmla="*/ 0 h 562"/>
                <a:gd name="T98" fmla="*/ 159 w 385"/>
                <a:gd name="T99" fmla="*/ 2 h 562"/>
                <a:gd name="T100" fmla="*/ 111 w 385"/>
                <a:gd name="T101" fmla="*/ 11 h 562"/>
                <a:gd name="T102" fmla="*/ 69 w 385"/>
                <a:gd name="T103" fmla="*/ 30 h 562"/>
                <a:gd name="T104" fmla="*/ 40 w 385"/>
                <a:gd name="T105" fmla="*/ 60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 h="562">
                  <a:moveTo>
                    <a:pt x="40" y="60"/>
                  </a:moveTo>
                  <a:lnTo>
                    <a:pt x="0" y="264"/>
                  </a:lnTo>
                  <a:lnTo>
                    <a:pt x="74" y="335"/>
                  </a:lnTo>
                  <a:lnTo>
                    <a:pt x="48" y="401"/>
                  </a:lnTo>
                  <a:lnTo>
                    <a:pt x="51" y="405"/>
                  </a:lnTo>
                  <a:lnTo>
                    <a:pt x="62" y="416"/>
                  </a:lnTo>
                  <a:lnTo>
                    <a:pt x="77" y="434"/>
                  </a:lnTo>
                  <a:lnTo>
                    <a:pt x="96" y="455"/>
                  </a:lnTo>
                  <a:lnTo>
                    <a:pt x="115" y="480"/>
                  </a:lnTo>
                  <a:lnTo>
                    <a:pt x="134" y="507"/>
                  </a:lnTo>
                  <a:lnTo>
                    <a:pt x="149" y="535"/>
                  </a:lnTo>
                  <a:lnTo>
                    <a:pt x="161" y="562"/>
                  </a:lnTo>
                  <a:lnTo>
                    <a:pt x="166" y="554"/>
                  </a:lnTo>
                  <a:lnTo>
                    <a:pt x="182" y="536"/>
                  </a:lnTo>
                  <a:lnTo>
                    <a:pt x="205" y="509"/>
                  </a:lnTo>
                  <a:lnTo>
                    <a:pt x="231" y="479"/>
                  </a:lnTo>
                  <a:lnTo>
                    <a:pt x="258" y="448"/>
                  </a:lnTo>
                  <a:lnTo>
                    <a:pt x="283" y="421"/>
                  </a:lnTo>
                  <a:lnTo>
                    <a:pt x="302" y="401"/>
                  </a:lnTo>
                  <a:lnTo>
                    <a:pt x="314" y="393"/>
                  </a:lnTo>
                  <a:lnTo>
                    <a:pt x="321" y="367"/>
                  </a:lnTo>
                  <a:lnTo>
                    <a:pt x="319" y="364"/>
                  </a:lnTo>
                  <a:lnTo>
                    <a:pt x="316" y="358"/>
                  </a:lnTo>
                  <a:lnTo>
                    <a:pt x="310" y="350"/>
                  </a:lnTo>
                  <a:lnTo>
                    <a:pt x="305" y="339"/>
                  </a:lnTo>
                  <a:lnTo>
                    <a:pt x="299" y="328"/>
                  </a:lnTo>
                  <a:lnTo>
                    <a:pt x="294" y="318"/>
                  </a:lnTo>
                  <a:lnTo>
                    <a:pt x="292" y="310"/>
                  </a:lnTo>
                  <a:lnTo>
                    <a:pt x="292" y="304"/>
                  </a:lnTo>
                  <a:lnTo>
                    <a:pt x="296" y="299"/>
                  </a:lnTo>
                  <a:lnTo>
                    <a:pt x="305" y="293"/>
                  </a:lnTo>
                  <a:lnTo>
                    <a:pt x="315" y="287"/>
                  </a:lnTo>
                  <a:lnTo>
                    <a:pt x="327" y="281"/>
                  </a:lnTo>
                  <a:lnTo>
                    <a:pt x="339" y="274"/>
                  </a:lnTo>
                  <a:lnTo>
                    <a:pt x="351" y="267"/>
                  </a:lnTo>
                  <a:lnTo>
                    <a:pt x="360" y="259"/>
                  </a:lnTo>
                  <a:lnTo>
                    <a:pt x="366" y="252"/>
                  </a:lnTo>
                  <a:lnTo>
                    <a:pt x="371" y="239"/>
                  </a:lnTo>
                  <a:lnTo>
                    <a:pt x="377" y="215"/>
                  </a:lnTo>
                  <a:lnTo>
                    <a:pt x="382" y="185"/>
                  </a:lnTo>
                  <a:lnTo>
                    <a:pt x="385" y="150"/>
                  </a:lnTo>
                  <a:lnTo>
                    <a:pt x="384" y="113"/>
                  </a:lnTo>
                  <a:lnTo>
                    <a:pt x="376" y="76"/>
                  </a:lnTo>
                  <a:lnTo>
                    <a:pt x="360" y="42"/>
                  </a:lnTo>
                  <a:lnTo>
                    <a:pt x="334" y="14"/>
                  </a:lnTo>
                  <a:lnTo>
                    <a:pt x="324" y="12"/>
                  </a:lnTo>
                  <a:lnTo>
                    <a:pt x="297" y="8"/>
                  </a:lnTo>
                  <a:lnTo>
                    <a:pt x="257" y="3"/>
                  </a:lnTo>
                  <a:lnTo>
                    <a:pt x="210" y="0"/>
                  </a:lnTo>
                  <a:lnTo>
                    <a:pt x="159" y="2"/>
                  </a:lnTo>
                  <a:lnTo>
                    <a:pt x="111" y="11"/>
                  </a:lnTo>
                  <a:lnTo>
                    <a:pt x="69" y="30"/>
                  </a:lnTo>
                  <a:lnTo>
                    <a:pt x="40" y="6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9"/>
            <p:cNvSpPr>
              <a:spLocks/>
            </p:cNvSpPr>
            <p:nvPr/>
          </p:nvSpPr>
          <p:spPr bwMode="auto">
            <a:xfrm>
              <a:off x="4813" y="3115"/>
              <a:ext cx="204" cy="480"/>
            </a:xfrm>
            <a:custGeom>
              <a:avLst/>
              <a:gdLst>
                <a:gd name="T0" fmla="*/ 0 w 204"/>
                <a:gd name="T1" fmla="*/ 126 h 480"/>
                <a:gd name="T2" fmla="*/ 79 w 204"/>
                <a:gd name="T3" fmla="*/ 427 h 480"/>
                <a:gd name="T4" fmla="*/ 96 w 204"/>
                <a:gd name="T5" fmla="*/ 480 h 480"/>
                <a:gd name="T6" fmla="*/ 128 w 204"/>
                <a:gd name="T7" fmla="*/ 347 h 480"/>
                <a:gd name="T8" fmla="*/ 182 w 204"/>
                <a:gd name="T9" fmla="*/ 169 h 480"/>
                <a:gd name="T10" fmla="*/ 183 w 204"/>
                <a:gd name="T11" fmla="*/ 163 h 480"/>
                <a:gd name="T12" fmla="*/ 186 w 204"/>
                <a:gd name="T13" fmla="*/ 148 h 480"/>
                <a:gd name="T14" fmla="*/ 190 w 204"/>
                <a:gd name="T15" fmla="*/ 126 h 480"/>
                <a:gd name="T16" fmla="*/ 195 w 204"/>
                <a:gd name="T17" fmla="*/ 101 h 480"/>
                <a:gd name="T18" fmla="*/ 199 w 204"/>
                <a:gd name="T19" fmla="*/ 73 h 480"/>
                <a:gd name="T20" fmla="*/ 203 w 204"/>
                <a:gd name="T21" fmla="*/ 48 h 480"/>
                <a:gd name="T22" fmla="*/ 204 w 204"/>
                <a:gd name="T23" fmla="*/ 28 h 480"/>
                <a:gd name="T24" fmla="*/ 203 w 204"/>
                <a:gd name="T25" fmla="*/ 15 h 480"/>
                <a:gd name="T26" fmla="*/ 199 w 204"/>
                <a:gd name="T27" fmla="*/ 7 h 480"/>
                <a:gd name="T28" fmla="*/ 195 w 204"/>
                <a:gd name="T29" fmla="*/ 3 h 480"/>
                <a:gd name="T30" fmla="*/ 191 w 204"/>
                <a:gd name="T31" fmla="*/ 0 h 480"/>
                <a:gd name="T32" fmla="*/ 187 w 204"/>
                <a:gd name="T33" fmla="*/ 0 h 480"/>
                <a:gd name="T34" fmla="*/ 182 w 204"/>
                <a:gd name="T35" fmla="*/ 0 h 480"/>
                <a:gd name="T36" fmla="*/ 179 w 204"/>
                <a:gd name="T37" fmla="*/ 1 h 480"/>
                <a:gd name="T38" fmla="*/ 177 w 204"/>
                <a:gd name="T39" fmla="*/ 1 h 480"/>
                <a:gd name="T40" fmla="*/ 177 w 204"/>
                <a:gd name="T41" fmla="*/ 2 h 480"/>
                <a:gd name="T42" fmla="*/ 169 w 204"/>
                <a:gd name="T43" fmla="*/ 5 h 480"/>
                <a:gd name="T44" fmla="*/ 148 w 204"/>
                <a:gd name="T45" fmla="*/ 13 h 480"/>
                <a:gd name="T46" fmla="*/ 119 w 204"/>
                <a:gd name="T47" fmla="*/ 25 h 480"/>
                <a:gd name="T48" fmla="*/ 86 w 204"/>
                <a:gd name="T49" fmla="*/ 41 h 480"/>
                <a:gd name="T50" fmla="*/ 53 w 204"/>
                <a:gd name="T51" fmla="*/ 60 h 480"/>
                <a:gd name="T52" fmla="*/ 25 w 204"/>
                <a:gd name="T53" fmla="*/ 81 h 480"/>
                <a:gd name="T54" fmla="*/ 6 w 204"/>
                <a:gd name="T55" fmla="*/ 103 h 480"/>
                <a:gd name="T56" fmla="*/ 0 w 204"/>
                <a:gd name="T57" fmla="*/ 126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4" h="480">
                  <a:moveTo>
                    <a:pt x="0" y="126"/>
                  </a:moveTo>
                  <a:lnTo>
                    <a:pt x="79" y="427"/>
                  </a:lnTo>
                  <a:lnTo>
                    <a:pt x="96" y="480"/>
                  </a:lnTo>
                  <a:lnTo>
                    <a:pt x="128" y="347"/>
                  </a:lnTo>
                  <a:lnTo>
                    <a:pt x="182" y="169"/>
                  </a:lnTo>
                  <a:lnTo>
                    <a:pt x="183" y="163"/>
                  </a:lnTo>
                  <a:lnTo>
                    <a:pt x="186" y="148"/>
                  </a:lnTo>
                  <a:lnTo>
                    <a:pt x="190" y="126"/>
                  </a:lnTo>
                  <a:lnTo>
                    <a:pt x="195" y="101"/>
                  </a:lnTo>
                  <a:lnTo>
                    <a:pt x="199" y="73"/>
                  </a:lnTo>
                  <a:lnTo>
                    <a:pt x="203" y="48"/>
                  </a:lnTo>
                  <a:lnTo>
                    <a:pt x="204" y="28"/>
                  </a:lnTo>
                  <a:lnTo>
                    <a:pt x="203" y="15"/>
                  </a:lnTo>
                  <a:lnTo>
                    <a:pt x="199" y="7"/>
                  </a:lnTo>
                  <a:lnTo>
                    <a:pt x="195" y="3"/>
                  </a:lnTo>
                  <a:lnTo>
                    <a:pt x="191" y="0"/>
                  </a:lnTo>
                  <a:lnTo>
                    <a:pt x="187" y="0"/>
                  </a:lnTo>
                  <a:lnTo>
                    <a:pt x="182" y="0"/>
                  </a:lnTo>
                  <a:lnTo>
                    <a:pt x="179" y="1"/>
                  </a:lnTo>
                  <a:lnTo>
                    <a:pt x="177" y="1"/>
                  </a:lnTo>
                  <a:lnTo>
                    <a:pt x="177" y="2"/>
                  </a:lnTo>
                  <a:lnTo>
                    <a:pt x="169" y="5"/>
                  </a:lnTo>
                  <a:lnTo>
                    <a:pt x="148" y="13"/>
                  </a:lnTo>
                  <a:lnTo>
                    <a:pt x="119" y="25"/>
                  </a:lnTo>
                  <a:lnTo>
                    <a:pt x="86" y="41"/>
                  </a:lnTo>
                  <a:lnTo>
                    <a:pt x="53" y="60"/>
                  </a:lnTo>
                  <a:lnTo>
                    <a:pt x="25" y="81"/>
                  </a:lnTo>
                  <a:lnTo>
                    <a:pt x="6" y="103"/>
                  </a:lnTo>
                  <a:lnTo>
                    <a:pt x="0" y="12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0"/>
            <p:cNvSpPr>
              <a:spLocks/>
            </p:cNvSpPr>
            <p:nvPr/>
          </p:nvSpPr>
          <p:spPr bwMode="auto">
            <a:xfrm>
              <a:off x="4790" y="3043"/>
              <a:ext cx="223" cy="340"/>
            </a:xfrm>
            <a:custGeom>
              <a:avLst/>
              <a:gdLst>
                <a:gd name="T0" fmla="*/ 0 w 223"/>
                <a:gd name="T1" fmla="*/ 77 h 340"/>
                <a:gd name="T2" fmla="*/ 5 w 223"/>
                <a:gd name="T3" fmla="*/ 96 h 340"/>
                <a:gd name="T4" fmla="*/ 11 w 223"/>
                <a:gd name="T5" fmla="*/ 123 h 340"/>
                <a:gd name="T6" fmla="*/ 17 w 223"/>
                <a:gd name="T7" fmla="*/ 145 h 340"/>
                <a:gd name="T8" fmla="*/ 18 w 223"/>
                <a:gd name="T9" fmla="*/ 156 h 340"/>
                <a:gd name="T10" fmla="*/ 21 w 223"/>
                <a:gd name="T11" fmla="*/ 172 h 340"/>
                <a:gd name="T12" fmla="*/ 23 w 223"/>
                <a:gd name="T13" fmla="*/ 190 h 340"/>
                <a:gd name="T14" fmla="*/ 25 w 223"/>
                <a:gd name="T15" fmla="*/ 203 h 340"/>
                <a:gd name="T16" fmla="*/ 27 w 223"/>
                <a:gd name="T17" fmla="*/ 203 h 340"/>
                <a:gd name="T18" fmla="*/ 37 w 223"/>
                <a:gd name="T19" fmla="*/ 191 h 340"/>
                <a:gd name="T20" fmla="*/ 51 w 223"/>
                <a:gd name="T21" fmla="*/ 174 h 340"/>
                <a:gd name="T22" fmla="*/ 64 w 223"/>
                <a:gd name="T23" fmla="*/ 160 h 340"/>
                <a:gd name="T24" fmla="*/ 70 w 223"/>
                <a:gd name="T25" fmla="*/ 162 h 340"/>
                <a:gd name="T26" fmla="*/ 77 w 223"/>
                <a:gd name="T27" fmla="*/ 199 h 340"/>
                <a:gd name="T28" fmla="*/ 85 w 223"/>
                <a:gd name="T29" fmla="*/ 256 h 340"/>
                <a:gd name="T30" fmla="*/ 85 w 223"/>
                <a:gd name="T31" fmla="*/ 315 h 340"/>
                <a:gd name="T32" fmla="*/ 83 w 223"/>
                <a:gd name="T33" fmla="*/ 339 h 340"/>
                <a:gd name="T34" fmla="*/ 102 w 223"/>
                <a:gd name="T35" fmla="*/ 334 h 340"/>
                <a:gd name="T36" fmla="*/ 128 w 223"/>
                <a:gd name="T37" fmla="*/ 328 h 340"/>
                <a:gd name="T38" fmla="*/ 150 w 223"/>
                <a:gd name="T39" fmla="*/ 324 h 340"/>
                <a:gd name="T40" fmla="*/ 154 w 223"/>
                <a:gd name="T41" fmla="*/ 318 h 340"/>
                <a:gd name="T42" fmla="*/ 153 w 223"/>
                <a:gd name="T43" fmla="*/ 274 h 340"/>
                <a:gd name="T44" fmla="*/ 150 w 223"/>
                <a:gd name="T45" fmla="*/ 214 h 340"/>
                <a:gd name="T46" fmla="*/ 143 w 223"/>
                <a:gd name="T47" fmla="*/ 165 h 340"/>
                <a:gd name="T48" fmla="*/ 139 w 223"/>
                <a:gd name="T49" fmla="*/ 153 h 340"/>
                <a:gd name="T50" fmla="*/ 149 w 223"/>
                <a:gd name="T51" fmla="*/ 159 h 340"/>
                <a:gd name="T52" fmla="*/ 164 w 223"/>
                <a:gd name="T53" fmla="*/ 171 h 340"/>
                <a:gd name="T54" fmla="*/ 178 w 223"/>
                <a:gd name="T55" fmla="*/ 188 h 340"/>
                <a:gd name="T56" fmla="*/ 184 w 223"/>
                <a:gd name="T57" fmla="*/ 192 h 340"/>
                <a:gd name="T58" fmla="*/ 190 w 223"/>
                <a:gd name="T59" fmla="*/ 153 h 340"/>
                <a:gd name="T60" fmla="*/ 199 w 223"/>
                <a:gd name="T61" fmla="*/ 100 h 340"/>
                <a:gd name="T62" fmla="*/ 214 w 223"/>
                <a:gd name="T63" fmla="*/ 56 h 340"/>
                <a:gd name="T64" fmla="*/ 196 w 223"/>
                <a:gd name="T65" fmla="*/ 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3" h="340">
                  <a:moveTo>
                    <a:pt x="0" y="74"/>
                  </a:moveTo>
                  <a:lnTo>
                    <a:pt x="0" y="77"/>
                  </a:lnTo>
                  <a:lnTo>
                    <a:pt x="2" y="85"/>
                  </a:lnTo>
                  <a:lnTo>
                    <a:pt x="5" y="96"/>
                  </a:lnTo>
                  <a:lnTo>
                    <a:pt x="8" y="109"/>
                  </a:lnTo>
                  <a:lnTo>
                    <a:pt x="11" y="123"/>
                  </a:lnTo>
                  <a:lnTo>
                    <a:pt x="14" y="135"/>
                  </a:lnTo>
                  <a:lnTo>
                    <a:pt x="17" y="145"/>
                  </a:lnTo>
                  <a:lnTo>
                    <a:pt x="18" y="151"/>
                  </a:lnTo>
                  <a:lnTo>
                    <a:pt x="18" y="156"/>
                  </a:lnTo>
                  <a:lnTo>
                    <a:pt x="20" y="163"/>
                  </a:lnTo>
                  <a:lnTo>
                    <a:pt x="21" y="172"/>
                  </a:lnTo>
                  <a:lnTo>
                    <a:pt x="22" y="181"/>
                  </a:lnTo>
                  <a:lnTo>
                    <a:pt x="23" y="190"/>
                  </a:lnTo>
                  <a:lnTo>
                    <a:pt x="25" y="198"/>
                  </a:lnTo>
                  <a:lnTo>
                    <a:pt x="25" y="203"/>
                  </a:lnTo>
                  <a:lnTo>
                    <a:pt x="26" y="206"/>
                  </a:lnTo>
                  <a:lnTo>
                    <a:pt x="27" y="203"/>
                  </a:lnTo>
                  <a:lnTo>
                    <a:pt x="31" y="198"/>
                  </a:lnTo>
                  <a:lnTo>
                    <a:pt x="37" y="191"/>
                  </a:lnTo>
                  <a:lnTo>
                    <a:pt x="44" y="183"/>
                  </a:lnTo>
                  <a:lnTo>
                    <a:pt x="51" y="174"/>
                  </a:lnTo>
                  <a:lnTo>
                    <a:pt x="58" y="166"/>
                  </a:lnTo>
                  <a:lnTo>
                    <a:pt x="64" y="160"/>
                  </a:lnTo>
                  <a:lnTo>
                    <a:pt x="69" y="157"/>
                  </a:lnTo>
                  <a:lnTo>
                    <a:pt x="70" y="162"/>
                  </a:lnTo>
                  <a:lnTo>
                    <a:pt x="73" y="177"/>
                  </a:lnTo>
                  <a:lnTo>
                    <a:pt x="77" y="199"/>
                  </a:lnTo>
                  <a:lnTo>
                    <a:pt x="82" y="226"/>
                  </a:lnTo>
                  <a:lnTo>
                    <a:pt x="85" y="256"/>
                  </a:lnTo>
                  <a:lnTo>
                    <a:pt x="86" y="286"/>
                  </a:lnTo>
                  <a:lnTo>
                    <a:pt x="85" y="315"/>
                  </a:lnTo>
                  <a:lnTo>
                    <a:pt x="80" y="340"/>
                  </a:lnTo>
                  <a:lnTo>
                    <a:pt x="83" y="339"/>
                  </a:lnTo>
                  <a:lnTo>
                    <a:pt x="91" y="337"/>
                  </a:lnTo>
                  <a:lnTo>
                    <a:pt x="102" y="334"/>
                  </a:lnTo>
                  <a:lnTo>
                    <a:pt x="115" y="331"/>
                  </a:lnTo>
                  <a:lnTo>
                    <a:pt x="128" y="328"/>
                  </a:lnTo>
                  <a:lnTo>
                    <a:pt x="141" y="325"/>
                  </a:lnTo>
                  <a:lnTo>
                    <a:pt x="150" y="324"/>
                  </a:lnTo>
                  <a:lnTo>
                    <a:pt x="155" y="325"/>
                  </a:lnTo>
                  <a:lnTo>
                    <a:pt x="154" y="318"/>
                  </a:lnTo>
                  <a:lnTo>
                    <a:pt x="154" y="300"/>
                  </a:lnTo>
                  <a:lnTo>
                    <a:pt x="153" y="274"/>
                  </a:lnTo>
                  <a:lnTo>
                    <a:pt x="152" y="245"/>
                  </a:lnTo>
                  <a:lnTo>
                    <a:pt x="150" y="214"/>
                  </a:lnTo>
                  <a:lnTo>
                    <a:pt x="147" y="187"/>
                  </a:lnTo>
                  <a:lnTo>
                    <a:pt x="143" y="165"/>
                  </a:lnTo>
                  <a:lnTo>
                    <a:pt x="138" y="153"/>
                  </a:lnTo>
                  <a:lnTo>
                    <a:pt x="139" y="153"/>
                  </a:lnTo>
                  <a:lnTo>
                    <a:pt x="143" y="156"/>
                  </a:lnTo>
                  <a:lnTo>
                    <a:pt x="149" y="159"/>
                  </a:lnTo>
                  <a:lnTo>
                    <a:pt x="157" y="165"/>
                  </a:lnTo>
                  <a:lnTo>
                    <a:pt x="164" y="171"/>
                  </a:lnTo>
                  <a:lnTo>
                    <a:pt x="172" y="179"/>
                  </a:lnTo>
                  <a:lnTo>
                    <a:pt x="178" y="188"/>
                  </a:lnTo>
                  <a:lnTo>
                    <a:pt x="184" y="198"/>
                  </a:lnTo>
                  <a:lnTo>
                    <a:pt x="184" y="192"/>
                  </a:lnTo>
                  <a:lnTo>
                    <a:pt x="186" y="176"/>
                  </a:lnTo>
                  <a:lnTo>
                    <a:pt x="190" y="153"/>
                  </a:lnTo>
                  <a:lnTo>
                    <a:pt x="194" y="127"/>
                  </a:lnTo>
                  <a:lnTo>
                    <a:pt x="199" y="100"/>
                  </a:lnTo>
                  <a:lnTo>
                    <a:pt x="206" y="75"/>
                  </a:lnTo>
                  <a:lnTo>
                    <a:pt x="214" y="56"/>
                  </a:lnTo>
                  <a:lnTo>
                    <a:pt x="223" y="45"/>
                  </a:lnTo>
                  <a:lnTo>
                    <a:pt x="196" y="0"/>
                  </a:lnTo>
                  <a:lnTo>
                    <a:pt x="0" y="74"/>
                  </a:lnTo>
                  <a:close/>
                </a:path>
              </a:pathLst>
            </a:custGeom>
            <a:solidFill>
              <a:schemeClr val="accent5">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1"/>
            <p:cNvSpPr>
              <a:spLocks/>
            </p:cNvSpPr>
            <p:nvPr/>
          </p:nvSpPr>
          <p:spPr bwMode="auto">
            <a:xfrm>
              <a:off x="4795" y="3123"/>
              <a:ext cx="72" cy="37"/>
            </a:xfrm>
            <a:custGeom>
              <a:avLst/>
              <a:gdLst>
                <a:gd name="T0" fmla="*/ 26 w 72"/>
                <a:gd name="T1" fmla="*/ 5 h 37"/>
                <a:gd name="T2" fmla="*/ 33 w 72"/>
                <a:gd name="T3" fmla="*/ 3 h 37"/>
                <a:gd name="T4" fmla="*/ 41 w 72"/>
                <a:gd name="T5" fmla="*/ 2 h 37"/>
                <a:gd name="T6" fmla="*/ 48 w 72"/>
                <a:gd name="T7" fmla="*/ 2 h 37"/>
                <a:gd name="T8" fmla="*/ 54 w 72"/>
                <a:gd name="T9" fmla="*/ 3 h 37"/>
                <a:gd name="T10" fmla="*/ 59 w 72"/>
                <a:gd name="T11" fmla="*/ 6 h 37"/>
                <a:gd name="T12" fmla="*/ 64 w 72"/>
                <a:gd name="T13" fmla="*/ 13 h 37"/>
                <a:gd name="T14" fmla="*/ 68 w 72"/>
                <a:gd name="T15" fmla="*/ 23 h 37"/>
                <a:gd name="T16" fmla="*/ 72 w 72"/>
                <a:gd name="T17" fmla="*/ 37 h 37"/>
                <a:gd name="T18" fmla="*/ 69 w 72"/>
                <a:gd name="T19" fmla="*/ 36 h 37"/>
                <a:gd name="T20" fmla="*/ 62 w 72"/>
                <a:gd name="T21" fmla="*/ 32 h 37"/>
                <a:gd name="T22" fmla="*/ 53 w 72"/>
                <a:gd name="T23" fmla="*/ 27 h 37"/>
                <a:gd name="T24" fmla="*/ 42 w 72"/>
                <a:gd name="T25" fmla="*/ 23 h 37"/>
                <a:gd name="T26" fmla="*/ 30 w 72"/>
                <a:gd name="T27" fmla="*/ 20 h 37"/>
                <a:gd name="T28" fmla="*/ 20 w 72"/>
                <a:gd name="T29" fmla="*/ 20 h 37"/>
                <a:gd name="T30" fmla="*/ 11 w 72"/>
                <a:gd name="T31" fmla="*/ 24 h 37"/>
                <a:gd name="T32" fmla="*/ 7 w 72"/>
                <a:gd name="T33" fmla="*/ 33 h 37"/>
                <a:gd name="T34" fmla="*/ 0 w 72"/>
                <a:gd name="T35" fmla="*/ 0 h 37"/>
                <a:gd name="T36" fmla="*/ 26 w 72"/>
                <a:gd name="T37" fmla="*/ 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2" h="37">
                  <a:moveTo>
                    <a:pt x="26" y="5"/>
                  </a:moveTo>
                  <a:lnTo>
                    <a:pt x="33" y="3"/>
                  </a:lnTo>
                  <a:lnTo>
                    <a:pt x="41" y="2"/>
                  </a:lnTo>
                  <a:lnTo>
                    <a:pt x="48" y="2"/>
                  </a:lnTo>
                  <a:lnTo>
                    <a:pt x="54" y="3"/>
                  </a:lnTo>
                  <a:lnTo>
                    <a:pt x="59" y="6"/>
                  </a:lnTo>
                  <a:lnTo>
                    <a:pt x="64" y="13"/>
                  </a:lnTo>
                  <a:lnTo>
                    <a:pt x="68" y="23"/>
                  </a:lnTo>
                  <a:lnTo>
                    <a:pt x="72" y="37"/>
                  </a:lnTo>
                  <a:lnTo>
                    <a:pt x="69" y="36"/>
                  </a:lnTo>
                  <a:lnTo>
                    <a:pt x="62" y="32"/>
                  </a:lnTo>
                  <a:lnTo>
                    <a:pt x="53" y="27"/>
                  </a:lnTo>
                  <a:lnTo>
                    <a:pt x="42" y="23"/>
                  </a:lnTo>
                  <a:lnTo>
                    <a:pt x="30" y="20"/>
                  </a:lnTo>
                  <a:lnTo>
                    <a:pt x="20" y="20"/>
                  </a:lnTo>
                  <a:lnTo>
                    <a:pt x="11" y="24"/>
                  </a:lnTo>
                  <a:lnTo>
                    <a:pt x="7" y="33"/>
                  </a:lnTo>
                  <a:lnTo>
                    <a:pt x="0" y="0"/>
                  </a:lnTo>
                  <a:lnTo>
                    <a:pt x="26" y="5"/>
                  </a:lnTo>
                  <a:close/>
                </a:path>
              </a:pathLst>
            </a:custGeom>
            <a:solidFill>
              <a:srgbClr val="BA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2"/>
            <p:cNvSpPr>
              <a:spLocks/>
            </p:cNvSpPr>
            <p:nvPr/>
          </p:nvSpPr>
          <p:spPr bwMode="auto">
            <a:xfrm>
              <a:off x="4900" y="3115"/>
              <a:ext cx="82" cy="58"/>
            </a:xfrm>
            <a:custGeom>
              <a:avLst/>
              <a:gdLst>
                <a:gd name="T0" fmla="*/ 82 w 82"/>
                <a:gd name="T1" fmla="*/ 7 h 58"/>
                <a:gd name="T2" fmla="*/ 81 w 82"/>
                <a:gd name="T3" fmla="*/ 9 h 58"/>
                <a:gd name="T4" fmla="*/ 77 w 82"/>
                <a:gd name="T5" fmla="*/ 16 h 58"/>
                <a:gd name="T6" fmla="*/ 70 w 82"/>
                <a:gd name="T7" fmla="*/ 25 h 58"/>
                <a:gd name="T8" fmla="*/ 62 w 82"/>
                <a:gd name="T9" fmla="*/ 36 h 58"/>
                <a:gd name="T10" fmla="*/ 50 w 82"/>
                <a:gd name="T11" fmla="*/ 46 h 58"/>
                <a:gd name="T12" fmla="*/ 36 w 82"/>
                <a:gd name="T13" fmla="*/ 54 h 58"/>
                <a:gd name="T14" fmla="*/ 19 w 82"/>
                <a:gd name="T15" fmla="*/ 58 h 58"/>
                <a:gd name="T16" fmla="*/ 0 w 82"/>
                <a:gd name="T17" fmla="*/ 57 h 58"/>
                <a:gd name="T18" fmla="*/ 2 w 82"/>
                <a:gd name="T19" fmla="*/ 55 h 58"/>
                <a:gd name="T20" fmla="*/ 9 w 82"/>
                <a:gd name="T21" fmla="*/ 50 h 58"/>
                <a:gd name="T22" fmla="*/ 17 w 82"/>
                <a:gd name="T23" fmla="*/ 43 h 58"/>
                <a:gd name="T24" fmla="*/ 28 w 82"/>
                <a:gd name="T25" fmla="*/ 35 h 58"/>
                <a:gd name="T26" fmla="*/ 37 w 82"/>
                <a:gd name="T27" fmla="*/ 25 h 58"/>
                <a:gd name="T28" fmla="*/ 47 w 82"/>
                <a:gd name="T29" fmla="*/ 16 h 58"/>
                <a:gd name="T30" fmla="*/ 52 w 82"/>
                <a:gd name="T31" fmla="*/ 7 h 58"/>
                <a:gd name="T32" fmla="*/ 55 w 82"/>
                <a:gd name="T33" fmla="*/ 0 h 58"/>
                <a:gd name="T34" fmla="*/ 82 w 82"/>
                <a:gd name="T35" fmla="*/ 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2" h="58">
                  <a:moveTo>
                    <a:pt x="82" y="7"/>
                  </a:moveTo>
                  <a:lnTo>
                    <a:pt x="81" y="9"/>
                  </a:lnTo>
                  <a:lnTo>
                    <a:pt x="77" y="16"/>
                  </a:lnTo>
                  <a:lnTo>
                    <a:pt x="70" y="25"/>
                  </a:lnTo>
                  <a:lnTo>
                    <a:pt x="62" y="36"/>
                  </a:lnTo>
                  <a:lnTo>
                    <a:pt x="50" y="46"/>
                  </a:lnTo>
                  <a:lnTo>
                    <a:pt x="36" y="54"/>
                  </a:lnTo>
                  <a:lnTo>
                    <a:pt x="19" y="58"/>
                  </a:lnTo>
                  <a:lnTo>
                    <a:pt x="0" y="57"/>
                  </a:lnTo>
                  <a:lnTo>
                    <a:pt x="2" y="55"/>
                  </a:lnTo>
                  <a:lnTo>
                    <a:pt x="9" y="50"/>
                  </a:lnTo>
                  <a:lnTo>
                    <a:pt x="17" y="43"/>
                  </a:lnTo>
                  <a:lnTo>
                    <a:pt x="28" y="35"/>
                  </a:lnTo>
                  <a:lnTo>
                    <a:pt x="37" y="25"/>
                  </a:lnTo>
                  <a:lnTo>
                    <a:pt x="47" y="16"/>
                  </a:lnTo>
                  <a:lnTo>
                    <a:pt x="52" y="7"/>
                  </a:lnTo>
                  <a:lnTo>
                    <a:pt x="55" y="0"/>
                  </a:lnTo>
                  <a:lnTo>
                    <a:pt x="82" y="7"/>
                  </a:lnTo>
                  <a:close/>
                </a:path>
              </a:pathLst>
            </a:custGeom>
            <a:solidFill>
              <a:srgbClr val="BA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3"/>
            <p:cNvSpPr>
              <a:spLocks/>
            </p:cNvSpPr>
            <p:nvPr/>
          </p:nvSpPr>
          <p:spPr bwMode="auto">
            <a:xfrm>
              <a:off x="4837" y="3791"/>
              <a:ext cx="284" cy="261"/>
            </a:xfrm>
            <a:custGeom>
              <a:avLst/>
              <a:gdLst>
                <a:gd name="T0" fmla="*/ 171 w 284"/>
                <a:gd name="T1" fmla="*/ 0 h 261"/>
                <a:gd name="T2" fmla="*/ 284 w 284"/>
                <a:gd name="T3" fmla="*/ 55 h 261"/>
                <a:gd name="T4" fmla="*/ 275 w 284"/>
                <a:gd name="T5" fmla="*/ 61 h 261"/>
                <a:gd name="T6" fmla="*/ 251 w 284"/>
                <a:gd name="T7" fmla="*/ 80 h 261"/>
                <a:gd name="T8" fmla="*/ 217 w 284"/>
                <a:gd name="T9" fmla="*/ 107 h 261"/>
                <a:gd name="T10" fmla="*/ 177 w 284"/>
                <a:gd name="T11" fmla="*/ 139 h 261"/>
                <a:gd name="T12" fmla="*/ 136 w 284"/>
                <a:gd name="T13" fmla="*/ 174 h 261"/>
                <a:gd name="T14" fmla="*/ 98 w 284"/>
                <a:gd name="T15" fmla="*/ 208 h 261"/>
                <a:gd name="T16" fmla="*/ 69 w 284"/>
                <a:gd name="T17" fmla="*/ 238 h 261"/>
                <a:gd name="T18" fmla="*/ 53 w 284"/>
                <a:gd name="T19" fmla="*/ 261 h 261"/>
                <a:gd name="T20" fmla="*/ 0 w 284"/>
                <a:gd name="T21" fmla="*/ 250 h 261"/>
                <a:gd name="T22" fmla="*/ 113 w 284"/>
                <a:gd name="T23" fmla="*/ 60 h 261"/>
                <a:gd name="T24" fmla="*/ 171 w 284"/>
                <a:gd name="T25"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4" h="261">
                  <a:moveTo>
                    <a:pt x="171" y="0"/>
                  </a:moveTo>
                  <a:lnTo>
                    <a:pt x="284" y="55"/>
                  </a:lnTo>
                  <a:lnTo>
                    <a:pt x="275" y="61"/>
                  </a:lnTo>
                  <a:lnTo>
                    <a:pt x="251" y="80"/>
                  </a:lnTo>
                  <a:lnTo>
                    <a:pt x="217" y="107"/>
                  </a:lnTo>
                  <a:lnTo>
                    <a:pt x="177" y="139"/>
                  </a:lnTo>
                  <a:lnTo>
                    <a:pt x="136" y="174"/>
                  </a:lnTo>
                  <a:lnTo>
                    <a:pt x="98" y="208"/>
                  </a:lnTo>
                  <a:lnTo>
                    <a:pt x="69" y="238"/>
                  </a:lnTo>
                  <a:lnTo>
                    <a:pt x="53" y="261"/>
                  </a:lnTo>
                  <a:lnTo>
                    <a:pt x="0" y="250"/>
                  </a:lnTo>
                  <a:lnTo>
                    <a:pt x="113" y="60"/>
                  </a:lnTo>
                  <a:lnTo>
                    <a:pt x="171" y="0"/>
                  </a:lnTo>
                  <a:close/>
                </a:path>
              </a:pathLst>
            </a:custGeom>
            <a:solidFill>
              <a:srgbClr val="F5FF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4"/>
            <p:cNvSpPr>
              <a:spLocks/>
            </p:cNvSpPr>
            <p:nvPr/>
          </p:nvSpPr>
          <p:spPr bwMode="auto">
            <a:xfrm>
              <a:off x="4539" y="3794"/>
              <a:ext cx="490" cy="321"/>
            </a:xfrm>
            <a:custGeom>
              <a:avLst/>
              <a:gdLst>
                <a:gd name="T0" fmla="*/ 208 w 490"/>
                <a:gd name="T1" fmla="*/ 0 h 321"/>
                <a:gd name="T2" fmla="*/ 199 w 490"/>
                <a:gd name="T3" fmla="*/ 7 h 321"/>
                <a:gd name="T4" fmla="*/ 176 w 490"/>
                <a:gd name="T5" fmla="*/ 25 h 321"/>
                <a:gd name="T6" fmla="*/ 143 w 490"/>
                <a:gd name="T7" fmla="*/ 51 h 321"/>
                <a:gd name="T8" fmla="*/ 105 w 490"/>
                <a:gd name="T9" fmla="*/ 82 h 321"/>
                <a:gd name="T10" fmla="*/ 67 w 490"/>
                <a:gd name="T11" fmla="*/ 114 h 321"/>
                <a:gd name="T12" fmla="*/ 34 w 490"/>
                <a:gd name="T13" fmla="*/ 142 h 321"/>
                <a:gd name="T14" fmla="*/ 10 w 490"/>
                <a:gd name="T15" fmla="*/ 165 h 321"/>
                <a:gd name="T16" fmla="*/ 0 w 490"/>
                <a:gd name="T17" fmla="*/ 178 h 321"/>
                <a:gd name="T18" fmla="*/ 11 w 490"/>
                <a:gd name="T19" fmla="*/ 183 h 321"/>
                <a:gd name="T20" fmla="*/ 37 w 490"/>
                <a:gd name="T21" fmla="*/ 196 h 321"/>
                <a:gd name="T22" fmla="*/ 75 w 490"/>
                <a:gd name="T23" fmla="*/ 216 h 321"/>
                <a:gd name="T24" fmla="*/ 119 w 490"/>
                <a:gd name="T25" fmla="*/ 239 h 321"/>
                <a:gd name="T26" fmla="*/ 163 w 490"/>
                <a:gd name="T27" fmla="*/ 264 h 321"/>
                <a:gd name="T28" fmla="*/ 201 w 490"/>
                <a:gd name="T29" fmla="*/ 287 h 321"/>
                <a:gd name="T30" fmla="*/ 229 w 490"/>
                <a:gd name="T31" fmla="*/ 307 h 321"/>
                <a:gd name="T32" fmla="*/ 240 w 490"/>
                <a:gd name="T33" fmla="*/ 321 h 321"/>
                <a:gd name="T34" fmla="*/ 249 w 490"/>
                <a:gd name="T35" fmla="*/ 311 h 321"/>
                <a:gd name="T36" fmla="*/ 274 w 490"/>
                <a:gd name="T37" fmla="*/ 285 h 321"/>
                <a:gd name="T38" fmla="*/ 310 w 490"/>
                <a:gd name="T39" fmla="*/ 248 h 321"/>
                <a:gd name="T40" fmla="*/ 352 w 490"/>
                <a:gd name="T41" fmla="*/ 205 h 321"/>
                <a:gd name="T42" fmla="*/ 396 w 490"/>
                <a:gd name="T43" fmla="*/ 162 h 321"/>
                <a:gd name="T44" fmla="*/ 436 w 490"/>
                <a:gd name="T45" fmla="*/ 125 h 321"/>
                <a:gd name="T46" fmla="*/ 469 w 490"/>
                <a:gd name="T47" fmla="*/ 97 h 321"/>
                <a:gd name="T48" fmla="*/ 490 w 490"/>
                <a:gd name="T49" fmla="*/ 86 h 321"/>
                <a:gd name="T50" fmla="*/ 419 w 490"/>
                <a:gd name="T51" fmla="*/ 40 h 321"/>
                <a:gd name="T52" fmla="*/ 208 w 490"/>
                <a:gd name="T53" fmla="*/ 0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0" h="321">
                  <a:moveTo>
                    <a:pt x="208" y="0"/>
                  </a:moveTo>
                  <a:lnTo>
                    <a:pt x="199" y="7"/>
                  </a:lnTo>
                  <a:lnTo>
                    <a:pt x="176" y="25"/>
                  </a:lnTo>
                  <a:lnTo>
                    <a:pt x="143" y="51"/>
                  </a:lnTo>
                  <a:lnTo>
                    <a:pt x="105" y="82"/>
                  </a:lnTo>
                  <a:lnTo>
                    <a:pt x="67" y="114"/>
                  </a:lnTo>
                  <a:lnTo>
                    <a:pt x="34" y="142"/>
                  </a:lnTo>
                  <a:lnTo>
                    <a:pt x="10" y="165"/>
                  </a:lnTo>
                  <a:lnTo>
                    <a:pt x="0" y="178"/>
                  </a:lnTo>
                  <a:lnTo>
                    <a:pt x="11" y="183"/>
                  </a:lnTo>
                  <a:lnTo>
                    <a:pt x="37" y="196"/>
                  </a:lnTo>
                  <a:lnTo>
                    <a:pt x="75" y="216"/>
                  </a:lnTo>
                  <a:lnTo>
                    <a:pt x="119" y="239"/>
                  </a:lnTo>
                  <a:lnTo>
                    <a:pt x="163" y="264"/>
                  </a:lnTo>
                  <a:lnTo>
                    <a:pt x="201" y="287"/>
                  </a:lnTo>
                  <a:lnTo>
                    <a:pt x="229" y="307"/>
                  </a:lnTo>
                  <a:lnTo>
                    <a:pt x="240" y="321"/>
                  </a:lnTo>
                  <a:lnTo>
                    <a:pt x="249" y="311"/>
                  </a:lnTo>
                  <a:lnTo>
                    <a:pt x="274" y="285"/>
                  </a:lnTo>
                  <a:lnTo>
                    <a:pt x="310" y="248"/>
                  </a:lnTo>
                  <a:lnTo>
                    <a:pt x="352" y="205"/>
                  </a:lnTo>
                  <a:lnTo>
                    <a:pt x="396" y="162"/>
                  </a:lnTo>
                  <a:lnTo>
                    <a:pt x="436" y="125"/>
                  </a:lnTo>
                  <a:lnTo>
                    <a:pt x="469" y="97"/>
                  </a:lnTo>
                  <a:lnTo>
                    <a:pt x="490" y="86"/>
                  </a:lnTo>
                  <a:lnTo>
                    <a:pt x="419" y="40"/>
                  </a:lnTo>
                  <a:lnTo>
                    <a:pt x="208" y="0"/>
                  </a:lnTo>
                  <a:close/>
                </a:path>
              </a:pathLst>
            </a:custGeom>
            <a:solidFill>
              <a:srgbClr val="FFF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5"/>
            <p:cNvSpPr>
              <a:spLocks/>
            </p:cNvSpPr>
            <p:nvPr/>
          </p:nvSpPr>
          <p:spPr bwMode="auto">
            <a:xfrm>
              <a:off x="4555" y="3803"/>
              <a:ext cx="466" cy="230"/>
            </a:xfrm>
            <a:custGeom>
              <a:avLst/>
              <a:gdLst>
                <a:gd name="T0" fmla="*/ 0 w 466"/>
                <a:gd name="T1" fmla="*/ 154 h 230"/>
                <a:gd name="T2" fmla="*/ 3 w 466"/>
                <a:gd name="T3" fmla="*/ 152 h 230"/>
                <a:gd name="T4" fmla="*/ 9 w 466"/>
                <a:gd name="T5" fmla="*/ 147 h 230"/>
                <a:gd name="T6" fmla="*/ 21 w 466"/>
                <a:gd name="T7" fmla="*/ 140 h 230"/>
                <a:gd name="T8" fmla="*/ 36 w 466"/>
                <a:gd name="T9" fmla="*/ 132 h 230"/>
                <a:gd name="T10" fmla="*/ 54 w 466"/>
                <a:gd name="T11" fmla="*/ 123 h 230"/>
                <a:gd name="T12" fmla="*/ 75 w 466"/>
                <a:gd name="T13" fmla="*/ 117 h 230"/>
                <a:gd name="T14" fmla="*/ 100 w 466"/>
                <a:gd name="T15" fmla="*/ 112 h 230"/>
                <a:gd name="T16" fmla="*/ 126 w 466"/>
                <a:gd name="T17" fmla="*/ 111 h 230"/>
                <a:gd name="T18" fmla="*/ 149 w 466"/>
                <a:gd name="T19" fmla="*/ 119 h 230"/>
                <a:gd name="T20" fmla="*/ 163 w 466"/>
                <a:gd name="T21" fmla="*/ 136 h 230"/>
                <a:gd name="T22" fmla="*/ 170 w 466"/>
                <a:gd name="T23" fmla="*/ 159 h 230"/>
                <a:gd name="T24" fmla="*/ 175 w 466"/>
                <a:gd name="T25" fmla="*/ 184 h 230"/>
                <a:gd name="T26" fmla="*/ 179 w 466"/>
                <a:gd name="T27" fmla="*/ 207 h 230"/>
                <a:gd name="T28" fmla="*/ 186 w 466"/>
                <a:gd name="T29" fmla="*/ 224 h 230"/>
                <a:gd name="T30" fmla="*/ 197 w 466"/>
                <a:gd name="T31" fmla="*/ 230 h 230"/>
                <a:gd name="T32" fmla="*/ 216 w 466"/>
                <a:gd name="T33" fmla="*/ 223 h 230"/>
                <a:gd name="T34" fmla="*/ 240 w 466"/>
                <a:gd name="T35" fmla="*/ 203 h 230"/>
                <a:gd name="T36" fmla="*/ 266 w 466"/>
                <a:gd name="T37" fmla="*/ 178 h 230"/>
                <a:gd name="T38" fmla="*/ 294 w 466"/>
                <a:gd name="T39" fmla="*/ 151 h 230"/>
                <a:gd name="T40" fmla="*/ 323 w 466"/>
                <a:gd name="T41" fmla="*/ 124 h 230"/>
                <a:gd name="T42" fmla="*/ 355 w 466"/>
                <a:gd name="T43" fmla="*/ 100 h 230"/>
                <a:gd name="T44" fmla="*/ 389 w 466"/>
                <a:gd name="T45" fmla="*/ 83 h 230"/>
                <a:gd name="T46" fmla="*/ 426 w 466"/>
                <a:gd name="T47" fmla="*/ 74 h 230"/>
                <a:gd name="T48" fmla="*/ 466 w 466"/>
                <a:gd name="T49" fmla="*/ 77 h 230"/>
                <a:gd name="T50" fmla="*/ 390 w 466"/>
                <a:gd name="T51" fmla="*/ 23 h 230"/>
                <a:gd name="T52" fmla="*/ 185 w 466"/>
                <a:gd name="T53" fmla="*/ 0 h 230"/>
                <a:gd name="T54" fmla="*/ 177 w 466"/>
                <a:gd name="T55" fmla="*/ 5 h 230"/>
                <a:gd name="T56" fmla="*/ 158 w 466"/>
                <a:gd name="T57" fmla="*/ 19 h 230"/>
                <a:gd name="T58" fmla="*/ 131 w 466"/>
                <a:gd name="T59" fmla="*/ 39 h 230"/>
                <a:gd name="T60" fmla="*/ 99 w 466"/>
                <a:gd name="T61" fmla="*/ 64 h 230"/>
                <a:gd name="T62" fmla="*/ 66 w 466"/>
                <a:gd name="T63" fmla="*/ 90 h 230"/>
                <a:gd name="T64" fmla="*/ 37 w 466"/>
                <a:gd name="T65" fmla="*/ 116 h 230"/>
                <a:gd name="T66" fmla="*/ 13 w 466"/>
                <a:gd name="T67" fmla="*/ 138 h 230"/>
                <a:gd name="T68" fmla="*/ 0 w 466"/>
                <a:gd name="T69" fmla="*/ 154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6" h="230">
                  <a:moveTo>
                    <a:pt x="0" y="154"/>
                  </a:moveTo>
                  <a:lnTo>
                    <a:pt x="3" y="152"/>
                  </a:lnTo>
                  <a:lnTo>
                    <a:pt x="9" y="147"/>
                  </a:lnTo>
                  <a:lnTo>
                    <a:pt x="21" y="140"/>
                  </a:lnTo>
                  <a:lnTo>
                    <a:pt x="36" y="132"/>
                  </a:lnTo>
                  <a:lnTo>
                    <a:pt x="54" y="123"/>
                  </a:lnTo>
                  <a:lnTo>
                    <a:pt x="75" y="117"/>
                  </a:lnTo>
                  <a:lnTo>
                    <a:pt x="100" y="112"/>
                  </a:lnTo>
                  <a:lnTo>
                    <a:pt x="126" y="111"/>
                  </a:lnTo>
                  <a:lnTo>
                    <a:pt x="149" y="119"/>
                  </a:lnTo>
                  <a:lnTo>
                    <a:pt x="163" y="136"/>
                  </a:lnTo>
                  <a:lnTo>
                    <a:pt x="170" y="159"/>
                  </a:lnTo>
                  <a:lnTo>
                    <a:pt x="175" y="184"/>
                  </a:lnTo>
                  <a:lnTo>
                    <a:pt x="179" y="207"/>
                  </a:lnTo>
                  <a:lnTo>
                    <a:pt x="186" y="224"/>
                  </a:lnTo>
                  <a:lnTo>
                    <a:pt x="197" y="230"/>
                  </a:lnTo>
                  <a:lnTo>
                    <a:pt x="216" y="223"/>
                  </a:lnTo>
                  <a:lnTo>
                    <a:pt x="240" y="203"/>
                  </a:lnTo>
                  <a:lnTo>
                    <a:pt x="266" y="178"/>
                  </a:lnTo>
                  <a:lnTo>
                    <a:pt x="294" y="151"/>
                  </a:lnTo>
                  <a:lnTo>
                    <a:pt x="323" y="124"/>
                  </a:lnTo>
                  <a:lnTo>
                    <a:pt x="355" y="100"/>
                  </a:lnTo>
                  <a:lnTo>
                    <a:pt x="389" y="83"/>
                  </a:lnTo>
                  <a:lnTo>
                    <a:pt x="426" y="74"/>
                  </a:lnTo>
                  <a:lnTo>
                    <a:pt x="466" y="77"/>
                  </a:lnTo>
                  <a:lnTo>
                    <a:pt x="390" y="23"/>
                  </a:lnTo>
                  <a:lnTo>
                    <a:pt x="185" y="0"/>
                  </a:lnTo>
                  <a:lnTo>
                    <a:pt x="177" y="5"/>
                  </a:lnTo>
                  <a:lnTo>
                    <a:pt x="158" y="19"/>
                  </a:lnTo>
                  <a:lnTo>
                    <a:pt x="131" y="39"/>
                  </a:lnTo>
                  <a:lnTo>
                    <a:pt x="99" y="64"/>
                  </a:lnTo>
                  <a:lnTo>
                    <a:pt x="66" y="90"/>
                  </a:lnTo>
                  <a:lnTo>
                    <a:pt x="37" y="116"/>
                  </a:lnTo>
                  <a:lnTo>
                    <a:pt x="13" y="138"/>
                  </a:lnTo>
                  <a:lnTo>
                    <a:pt x="0" y="154"/>
                  </a:lnTo>
                  <a:close/>
                </a:path>
              </a:pathLst>
            </a:custGeom>
            <a:solidFill>
              <a:srgbClr val="F0F2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6"/>
            <p:cNvSpPr>
              <a:spLocks/>
            </p:cNvSpPr>
            <p:nvPr/>
          </p:nvSpPr>
          <p:spPr bwMode="auto">
            <a:xfrm>
              <a:off x="4735" y="2865"/>
              <a:ext cx="231" cy="300"/>
            </a:xfrm>
            <a:custGeom>
              <a:avLst/>
              <a:gdLst>
                <a:gd name="T0" fmla="*/ 22 w 231"/>
                <a:gd name="T1" fmla="*/ 4 h 300"/>
                <a:gd name="T2" fmla="*/ 15 w 231"/>
                <a:gd name="T3" fmla="*/ 15 h 300"/>
                <a:gd name="T4" fmla="*/ 6 w 231"/>
                <a:gd name="T5" fmla="*/ 35 h 300"/>
                <a:gd name="T6" fmla="*/ 0 w 231"/>
                <a:gd name="T7" fmla="*/ 61 h 300"/>
                <a:gd name="T8" fmla="*/ 9 w 231"/>
                <a:gd name="T9" fmla="*/ 97 h 300"/>
                <a:gd name="T10" fmla="*/ 8 w 231"/>
                <a:gd name="T11" fmla="*/ 106 h 300"/>
                <a:gd name="T12" fmla="*/ 8 w 231"/>
                <a:gd name="T13" fmla="*/ 127 h 300"/>
                <a:gd name="T14" fmla="*/ 8 w 231"/>
                <a:gd name="T15" fmla="*/ 150 h 300"/>
                <a:gd name="T16" fmla="*/ 10 w 231"/>
                <a:gd name="T17" fmla="*/ 165 h 300"/>
                <a:gd name="T18" fmla="*/ 18 w 231"/>
                <a:gd name="T19" fmla="*/ 182 h 300"/>
                <a:gd name="T20" fmla="*/ 34 w 231"/>
                <a:gd name="T21" fmla="*/ 211 h 300"/>
                <a:gd name="T22" fmla="*/ 48 w 231"/>
                <a:gd name="T23" fmla="*/ 239 h 300"/>
                <a:gd name="T24" fmla="*/ 55 w 231"/>
                <a:gd name="T25" fmla="*/ 252 h 300"/>
                <a:gd name="T26" fmla="*/ 58 w 231"/>
                <a:gd name="T27" fmla="*/ 253 h 300"/>
                <a:gd name="T28" fmla="*/ 68 w 231"/>
                <a:gd name="T29" fmla="*/ 256 h 300"/>
                <a:gd name="T30" fmla="*/ 79 w 231"/>
                <a:gd name="T31" fmla="*/ 258 h 300"/>
                <a:gd name="T32" fmla="*/ 90 w 231"/>
                <a:gd name="T33" fmla="*/ 258 h 300"/>
                <a:gd name="T34" fmla="*/ 99 w 231"/>
                <a:gd name="T35" fmla="*/ 256 h 300"/>
                <a:gd name="T36" fmla="*/ 106 w 231"/>
                <a:gd name="T37" fmla="*/ 255 h 300"/>
                <a:gd name="T38" fmla="*/ 111 w 231"/>
                <a:gd name="T39" fmla="*/ 255 h 300"/>
                <a:gd name="T40" fmla="*/ 114 w 231"/>
                <a:gd name="T41" fmla="*/ 255 h 300"/>
                <a:gd name="T42" fmla="*/ 116 w 231"/>
                <a:gd name="T43" fmla="*/ 262 h 300"/>
                <a:gd name="T44" fmla="*/ 125 w 231"/>
                <a:gd name="T45" fmla="*/ 279 h 300"/>
                <a:gd name="T46" fmla="*/ 139 w 231"/>
                <a:gd name="T47" fmla="*/ 295 h 300"/>
                <a:gd name="T48" fmla="*/ 161 w 231"/>
                <a:gd name="T49" fmla="*/ 300 h 300"/>
                <a:gd name="T50" fmla="*/ 185 w 231"/>
                <a:gd name="T51" fmla="*/ 291 h 300"/>
                <a:gd name="T52" fmla="*/ 204 w 231"/>
                <a:gd name="T53" fmla="*/ 274 h 300"/>
                <a:gd name="T54" fmla="*/ 215 w 231"/>
                <a:gd name="T55" fmla="*/ 253 h 300"/>
                <a:gd name="T56" fmla="*/ 218 w 231"/>
                <a:gd name="T57" fmla="*/ 232 h 300"/>
                <a:gd name="T58" fmla="*/ 224 w 231"/>
                <a:gd name="T59" fmla="*/ 203 h 300"/>
                <a:gd name="T60" fmla="*/ 231 w 231"/>
                <a:gd name="T61" fmla="*/ 139 h 300"/>
                <a:gd name="T62" fmla="*/ 221 w 231"/>
                <a:gd name="T63" fmla="*/ 68 h 300"/>
                <a:gd name="T64" fmla="*/ 176 w 231"/>
                <a:gd name="T65" fmla="*/ 23 h 300"/>
                <a:gd name="T66" fmla="*/ 113 w 231"/>
                <a:gd name="T67" fmla="*/ 7 h 300"/>
                <a:gd name="T68" fmla="*/ 65 w 231"/>
                <a:gd name="T69" fmla="*/ 1 h 300"/>
                <a:gd name="T70" fmla="*/ 34 w 231"/>
                <a:gd name="T71" fmla="*/ 1 h 300"/>
                <a:gd name="T72" fmla="*/ 23 w 231"/>
                <a:gd name="T73" fmla="*/ 3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1" h="300">
                  <a:moveTo>
                    <a:pt x="23" y="3"/>
                  </a:moveTo>
                  <a:lnTo>
                    <a:pt x="22" y="4"/>
                  </a:lnTo>
                  <a:lnTo>
                    <a:pt x="19" y="8"/>
                  </a:lnTo>
                  <a:lnTo>
                    <a:pt x="15" y="15"/>
                  </a:lnTo>
                  <a:lnTo>
                    <a:pt x="10" y="24"/>
                  </a:lnTo>
                  <a:lnTo>
                    <a:pt x="6" y="35"/>
                  </a:lnTo>
                  <a:lnTo>
                    <a:pt x="2" y="47"/>
                  </a:lnTo>
                  <a:lnTo>
                    <a:pt x="0" y="61"/>
                  </a:lnTo>
                  <a:lnTo>
                    <a:pt x="1" y="76"/>
                  </a:lnTo>
                  <a:lnTo>
                    <a:pt x="9" y="97"/>
                  </a:lnTo>
                  <a:lnTo>
                    <a:pt x="8" y="99"/>
                  </a:lnTo>
                  <a:lnTo>
                    <a:pt x="8" y="106"/>
                  </a:lnTo>
                  <a:lnTo>
                    <a:pt x="8" y="116"/>
                  </a:lnTo>
                  <a:lnTo>
                    <a:pt x="8" y="127"/>
                  </a:lnTo>
                  <a:lnTo>
                    <a:pt x="7" y="139"/>
                  </a:lnTo>
                  <a:lnTo>
                    <a:pt x="8" y="150"/>
                  </a:lnTo>
                  <a:lnTo>
                    <a:pt x="8" y="159"/>
                  </a:lnTo>
                  <a:lnTo>
                    <a:pt x="10" y="165"/>
                  </a:lnTo>
                  <a:lnTo>
                    <a:pt x="12" y="170"/>
                  </a:lnTo>
                  <a:lnTo>
                    <a:pt x="18" y="182"/>
                  </a:lnTo>
                  <a:lnTo>
                    <a:pt x="25" y="195"/>
                  </a:lnTo>
                  <a:lnTo>
                    <a:pt x="34" y="211"/>
                  </a:lnTo>
                  <a:lnTo>
                    <a:pt x="41" y="226"/>
                  </a:lnTo>
                  <a:lnTo>
                    <a:pt x="48" y="239"/>
                  </a:lnTo>
                  <a:lnTo>
                    <a:pt x="52" y="248"/>
                  </a:lnTo>
                  <a:lnTo>
                    <a:pt x="55" y="252"/>
                  </a:lnTo>
                  <a:lnTo>
                    <a:pt x="55" y="252"/>
                  </a:lnTo>
                  <a:lnTo>
                    <a:pt x="58" y="253"/>
                  </a:lnTo>
                  <a:lnTo>
                    <a:pt x="63" y="254"/>
                  </a:lnTo>
                  <a:lnTo>
                    <a:pt x="68" y="256"/>
                  </a:lnTo>
                  <a:lnTo>
                    <a:pt x="73" y="257"/>
                  </a:lnTo>
                  <a:lnTo>
                    <a:pt x="79" y="258"/>
                  </a:lnTo>
                  <a:lnTo>
                    <a:pt x="85" y="258"/>
                  </a:lnTo>
                  <a:lnTo>
                    <a:pt x="90" y="258"/>
                  </a:lnTo>
                  <a:lnTo>
                    <a:pt x="94" y="257"/>
                  </a:lnTo>
                  <a:lnTo>
                    <a:pt x="99" y="256"/>
                  </a:lnTo>
                  <a:lnTo>
                    <a:pt x="102" y="255"/>
                  </a:lnTo>
                  <a:lnTo>
                    <a:pt x="106" y="255"/>
                  </a:lnTo>
                  <a:lnTo>
                    <a:pt x="109" y="255"/>
                  </a:lnTo>
                  <a:lnTo>
                    <a:pt x="111" y="255"/>
                  </a:lnTo>
                  <a:lnTo>
                    <a:pt x="113" y="255"/>
                  </a:lnTo>
                  <a:lnTo>
                    <a:pt x="114" y="255"/>
                  </a:lnTo>
                  <a:lnTo>
                    <a:pt x="114" y="257"/>
                  </a:lnTo>
                  <a:lnTo>
                    <a:pt x="116" y="262"/>
                  </a:lnTo>
                  <a:lnTo>
                    <a:pt x="119" y="270"/>
                  </a:lnTo>
                  <a:lnTo>
                    <a:pt x="125" y="279"/>
                  </a:lnTo>
                  <a:lnTo>
                    <a:pt x="131" y="288"/>
                  </a:lnTo>
                  <a:lnTo>
                    <a:pt x="139" y="295"/>
                  </a:lnTo>
                  <a:lnTo>
                    <a:pt x="149" y="299"/>
                  </a:lnTo>
                  <a:lnTo>
                    <a:pt x="161" y="300"/>
                  </a:lnTo>
                  <a:lnTo>
                    <a:pt x="173" y="297"/>
                  </a:lnTo>
                  <a:lnTo>
                    <a:pt x="185" y="291"/>
                  </a:lnTo>
                  <a:lnTo>
                    <a:pt x="195" y="283"/>
                  </a:lnTo>
                  <a:lnTo>
                    <a:pt x="204" y="274"/>
                  </a:lnTo>
                  <a:lnTo>
                    <a:pt x="210" y="263"/>
                  </a:lnTo>
                  <a:lnTo>
                    <a:pt x="215" y="253"/>
                  </a:lnTo>
                  <a:lnTo>
                    <a:pt x="217" y="242"/>
                  </a:lnTo>
                  <a:lnTo>
                    <a:pt x="218" y="232"/>
                  </a:lnTo>
                  <a:lnTo>
                    <a:pt x="219" y="224"/>
                  </a:lnTo>
                  <a:lnTo>
                    <a:pt x="224" y="203"/>
                  </a:lnTo>
                  <a:lnTo>
                    <a:pt x="229" y="173"/>
                  </a:lnTo>
                  <a:lnTo>
                    <a:pt x="231" y="139"/>
                  </a:lnTo>
                  <a:lnTo>
                    <a:pt x="229" y="102"/>
                  </a:lnTo>
                  <a:lnTo>
                    <a:pt x="221" y="68"/>
                  </a:lnTo>
                  <a:lnTo>
                    <a:pt x="204" y="40"/>
                  </a:lnTo>
                  <a:lnTo>
                    <a:pt x="176" y="23"/>
                  </a:lnTo>
                  <a:lnTo>
                    <a:pt x="142" y="13"/>
                  </a:lnTo>
                  <a:lnTo>
                    <a:pt x="113" y="7"/>
                  </a:lnTo>
                  <a:lnTo>
                    <a:pt x="86" y="3"/>
                  </a:lnTo>
                  <a:lnTo>
                    <a:pt x="65" y="1"/>
                  </a:lnTo>
                  <a:lnTo>
                    <a:pt x="47" y="0"/>
                  </a:lnTo>
                  <a:lnTo>
                    <a:pt x="34" y="1"/>
                  </a:lnTo>
                  <a:lnTo>
                    <a:pt x="25" y="2"/>
                  </a:lnTo>
                  <a:lnTo>
                    <a:pt x="23" y="3"/>
                  </a:lnTo>
                  <a:close/>
                </a:path>
              </a:pathLst>
            </a:custGeom>
            <a:solidFill>
              <a:srgbClr val="D89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7"/>
            <p:cNvSpPr>
              <a:spLocks/>
            </p:cNvSpPr>
            <p:nvPr/>
          </p:nvSpPr>
          <p:spPr bwMode="auto">
            <a:xfrm>
              <a:off x="4702" y="2836"/>
              <a:ext cx="96" cy="291"/>
            </a:xfrm>
            <a:custGeom>
              <a:avLst/>
              <a:gdLst>
                <a:gd name="T0" fmla="*/ 94 w 96"/>
                <a:gd name="T1" fmla="*/ 291 h 291"/>
                <a:gd name="T2" fmla="*/ 84 w 96"/>
                <a:gd name="T3" fmla="*/ 290 h 291"/>
                <a:gd name="T4" fmla="*/ 67 w 96"/>
                <a:gd name="T5" fmla="*/ 288 h 291"/>
                <a:gd name="T6" fmla="*/ 45 w 96"/>
                <a:gd name="T7" fmla="*/ 281 h 291"/>
                <a:gd name="T8" fmla="*/ 25 w 96"/>
                <a:gd name="T9" fmla="*/ 267 h 291"/>
                <a:gd name="T10" fmla="*/ 11 w 96"/>
                <a:gd name="T11" fmla="*/ 254 h 291"/>
                <a:gd name="T12" fmla="*/ 3 w 96"/>
                <a:gd name="T13" fmla="*/ 242 h 291"/>
                <a:gd name="T14" fmla="*/ 1 w 96"/>
                <a:gd name="T15" fmla="*/ 236 h 291"/>
                <a:gd name="T16" fmla="*/ 0 w 96"/>
                <a:gd name="T17" fmla="*/ 233 h 291"/>
                <a:gd name="T18" fmla="*/ 0 w 96"/>
                <a:gd name="T19" fmla="*/ 219 h 291"/>
                <a:gd name="T20" fmla="*/ 1 w 96"/>
                <a:gd name="T21" fmla="*/ 196 h 291"/>
                <a:gd name="T22" fmla="*/ 6 w 96"/>
                <a:gd name="T23" fmla="*/ 165 h 291"/>
                <a:gd name="T24" fmla="*/ 9 w 96"/>
                <a:gd name="T25" fmla="*/ 145 h 291"/>
                <a:gd name="T26" fmla="*/ 8 w 96"/>
                <a:gd name="T27" fmla="*/ 131 h 291"/>
                <a:gd name="T28" fmla="*/ 7 w 96"/>
                <a:gd name="T29" fmla="*/ 109 h 291"/>
                <a:gd name="T30" fmla="*/ 8 w 96"/>
                <a:gd name="T31" fmla="*/ 84 h 291"/>
                <a:gd name="T32" fmla="*/ 13 w 96"/>
                <a:gd name="T33" fmla="*/ 59 h 291"/>
                <a:gd name="T34" fmla="*/ 22 w 96"/>
                <a:gd name="T35" fmla="*/ 35 h 291"/>
                <a:gd name="T36" fmla="*/ 32 w 96"/>
                <a:gd name="T37" fmla="*/ 14 h 291"/>
                <a:gd name="T38" fmla="*/ 39 w 96"/>
                <a:gd name="T39" fmla="*/ 2 h 291"/>
                <a:gd name="T40" fmla="*/ 41 w 96"/>
                <a:gd name="T41" fmla="*/ 0 h 291"/>
                <a:gd name="T42" fmla="*/ 46 w 96"/>
                <a:gd name="T43" fmla="*/ 4 h 291"/>
                <a:gd name="T44" fmla="*/ 53 w 96"/>
                <a:gd name="T45" fmla="*/ 10 h 291"/>
                <a:gd name="T46" fmla="*/ 59 w 96"/>
                <a:gd name="T47" fmla="*/ 19 h 291"/>
                <a:gd name="T48" fmla="*/ 55 w 96"/>
                <a:gd name="T49" fmla="*/ 32 h 291"/>
                <a:gd name="T50" fmla="*/ 47 w 96"/>
                <a:gd name="T51" fmla="*/ 44 h 291"/>
                <a:gd name="T52" fmla="*/ 43 w 96"/>
                <a:gd name="T53" fmla="*/ 54 h 291"/>
                <a:gd name="T54" fmla="*/ 39 w 96"/>
                <a:gd name="T55" fmla="*/ 66 h 291"/>
                <a:gd name="T56" fmla="*/ 37 w 96"/>
                <a:gd name="T57" fmla="*/ 76 h 291"/>
                <a:gd name="T58" fmla="*/ 37 w 96"/>
                <a:gd name="T59" fmla="*/ 88 h 291"/>
                <a:gd name="T60" fmla="*/ 38 w 96"/>
                <a:gd name="T61" fmla="*/ 105 h 291"/>
                <a:gd name="T62" fmla="*/ 40 w 96"/>
                <a:gd name="T63" fmla="*/ 120 h 291"/>
                <a:gd name="T64" fmla="*/ 41 w 96"/>
                <a:gd name="T65" fmla="*/ 128 h 291"/>
                <a:gd name="T66" fmla="*/ 40 w 96"/>
                <a:gd name="T67" fmla="*/ 143 h 291"/>
                <a:gd name="T68" fmla="*/ 39 w 96"/>
                <a:gd name="T69" fmla="*/ 164 h 291"/>
                <a:gd name="T70" fmla="*/ 39 w 96"/>
                <a:gd name="T71" fmla="*/ 183 h 291"/>
                <a:gd name="T72" fmla="*/ 43 w 96"/>
                <a:gd name="T73" fmla="*/ 196 h 291"/>
                <a:gd name="T74" fmla="*/ 59 w 96"/>
                <a:gd name="T75" fmla="*/ 225 h 291"/>
                <a:gd name="T76" fmla="*/ 78 w 96"/>
                <a:gd name="T77" fmla="*/ 261 h 291"/>
                <a:gd name="T78" fmla="*/ 93 w 96"/>
                <a:gd name="T79" fmla="*/ 287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 h="291">
                  <a:moveTo>
                    <a:pt x="96" y="291"/>
                  </a:moveTo>
                  <a:lnTo>
                    <a:pt x="94" y="291"/>
                  </a:lnTo>
                  <a:lnTo>
                    <a:pt x="90" y="291"/>
                  </a:lnTo>
                  <a:lnTo>
                    <a:pt x="84" y="290"/>
                  </a:lnTo>
                  <a:lnTo>
                    <a:pt x="76" y="290"/>
                  </a:lnTo>
                  <a:lnTo>
                    <a:pt x="67" y="288"/>
                  </a:lnTo>
                  <a:lnTo>
                    <a:pt x="57" y="285"/>
                  </a:lnTo>
                  <a:lnTo>
                    <a:pt x="45" y="281"/>
                  </a:lnTo>
                  <a:lnTo>
                    <a:pt x="35" y="275"/>
                  </a:lnTo>
                  <a:lnTo>
                    <a:pt x="25" y="267"/>
                  </a:lnTo>
                  <a:lnTo>
                    <a:pt x="17" y="261"/>
                  </a:lnTo>
                  <a:lnTo>
                    <a:pt x="11" y="254"/>
                  </a:lnTo>
                  <a:lnTo>
                    <a:pt x="7" y="248"/>
                  </a:lnTo>
                  <a:lnTo>
                    <a:pt x="3" y="242"/>
                  </a:lnTo>
                  <a:lnTo>
                    <a:pt x="2" y="238"/>
                  </a:lnTo>
                  <a:lnTo>
                    <a:pt x="1" y="236"/>
                  </a:lnTo>
                  <a:lnTo>
                    <a:pt x="1" y="235"/>
                  </a:lnTo>
                  <a:lnTo>
                    <a:pt x="0" y="233"/>
                  </a:lnTo>
                  <a:lnTo>
                    <a:pt x="0" y="228"/>
                  </a:lnTo>
                  <a:lnTo>
                    <a:pt x="0" y="219"/>
                  </a:lnTo>
                  <a:lnTo>
                    <a:pt x="0" y="209"/>
                  </a:lnTo>
                  <a:lnTo>
                    <a:pt x="1" y="196"/>
                  </a:lnTo>
                  <a:lnTo>
                    <a:pt x="3" y="181"/>
                  </a:lnTo>
                  <a:lnTo>
                    <a:pt x="6" y="165"/>
                  </a:lnTo>
                  <a:lnTo>
                    <a:pt x="10" y="148"/>
                  </a:lnTo>
                  <a:lnTo>
                    <a:pt x="9" y="145"/>
                  </a:lnTo>
                  <a:lnTo>
                    <a:pt x="9" y="140"/>
                  </a:lnTo>
                  <a:lnTo>
                    <a:pt x="8" y="131"/>
                  </a:lnTo>
                  <a:lnTo>
                    <a:pt x="7" y="122"/>
                  </a:lnTo>
                  <a:lnTo>
                    <a:pt x="7" y="109"/>
                  </a:lnTo>
                  <a:lnTo>
                    <a:pt x="7" y="97"/>
                  </a:lnTo>
                  <a:lnTo>
                    <a:pt x="8" y="84"/>
                  </a:lnTo>
                  <a:lnTo>
                    <a:pt x="10" y="72"/>
                  </a:lnTo>
                  <a:lnTo>
                    <a:pt x="13" y="59"/>
                  </a:lnTo>
                  <a:lnTo>
                    <a:pt x="17" y="47"/>
                  </a:lnTo>
                  <a:lnTo>
                    <a:pt x="22" y="35"/>
                  </a:lnTo>
                  <a:lnTo>
                    <a:pt x="27" y="24"/>
                  </a:lnTo>
                  <a:lnTo>
                    <a:pt x="32" y="14"/>
                  </a:lnTo>
                  <a:lnTo>
                    <a:pt x="36" y="7"/>
                  </a:lnTo>
                  <a:lnTo>
                    <a:pt x="39" y="2"/>
                  </a:lnTo>
                  <a:lnTo>
                    <a:pt x="40" y="0"/>
                  </a:lnTo>
                  <a:lnTo>
                    <a:pt x="41" y="0"/>
                  </a:lnTo>
                  <a:lnTo>
                    <a:pt x="43" y="2"/>
                  </a:lnTo>
                  <a:lnTo>
                    <a:pt x="46" y="4"/>
                  </a:lnTo>
                  <a:lnTo>
                    <a:pt x="50" y="7"/>
                  </a:lnTo>
                  <a:lnTo>
                    <a:pt x="53" y="10"/>
                  </a:lnTo>
                  <a:lnTo>
                    <a:pt x="57" y="15"/>
                  </a:lnTo>
                  <a:lnTo>
                    <a:pt x="59" y="19"/>
                  </a:lnTo>
                  <a:lnTo>
                    <a:pt x="61" y="25"/>
                  </a:lnTo>
                  <a:lnTo>
                    <a:pt x="55" y="32"/>
                  </a:lnTo>
                  <a:lnTo>
                    <a:pt x="51" y="39"/>
                  </a:lnTo>
                  <a:lnTo>
                    <a:pt x="47" y="44"/>
                  </a:lnTo>
                  <a:lnTo>
                    <a:pt x="45" y="49"/>
                  </a:lnTo>
                  <a:lnTo>
                    <a:pt x="43" y="54"/>
                  </a:lnTo>
                  <a:lnTo>
                    <a:pt x="41" y="60"/>
                  </a:lnTo>
                  <a:lnTo>
                    <a:pt x="39" y="66"/>
                  </a:lnTo>
                  <a:lnTo>
                    <a:pt x="38" y="75"/>
                  </a:lnTo>
                  <a:lnTo>
                    <a:pt x="37" y="76"/>
                  </a:lnTo>
                  <a:lnTo>
                    <a:pt x="37" y="81"/>
                  </a:lnTo>
                  <a:lnTo>
                    <a:pt x="37" y="88"/>
                  </a:lnTo>
                  <a:lnTo>
                    <a:pt x="38" y="96"/>
                  </a:lnTo>
                  <a:lnTo>
                    <a:pt x="38" y="105"/>
                  </a:lnTo>
                  <a:lnTo>
                    <a:pt x="39" y="113"/>
                  </a:lnTo>
                  <a:lnTo>
                    <a:pt x="40" y="120"/>
                  </a:lnTo>
                  <a:lnTo>
                    <a:pt x="42" y="126"/>
                  </a:lnTo>
                  <a:lnTo>
                    <a:pt x="41" y="128"/>
                  </a:lnTo>
                  <a:lnTo>
                    <a:pt x="41" y="134"/>
                  </a:lnTo>
                  <a:lnTo>
                    <a:pt x="40" y="143"/>
                  </a:lnTo>
                  <a:lnTo>
                    <a:pt x="39" y="154"/>
                  </a:lnTo>
                  <a:lnTo>
                    <a:pt x="39" y="164"/>
                  </a:lnTo>
                  <a:lnTo>
                    <a:pt x="39" y="175"/>
                  </a:lnTo>
                  <a:lnTo>
                    <a:pt x="39" y="183"/>
                  </a:lnTo>
                  <a:lnTo>
                    <a:pt x="40" y="189"/>
                  </a:lnTo>
                  <a:lnTo>
                    <a:pt x="43" y="196"/>
                  </a:lnTo>
                  <a:lnTo>
                    <a:pt x="50" y="209"/>
                  </a:lnTo>
                  <a:lnTo>
                    <a:pt x="59" y="225"/>
                  </a:lnTo>
                  <a:lnTo>
                    <a:pt x="69" y="244"/>
                  </a:lnTo>
                  <a:lnTo>
                    <a:pt x="78" y="261"/>
                  </a:lnTo>
                  <a:lnTo>
                    <a:pt x="87" y="276"/>
                  </a:lnTo>
                  <a:lnTo>
                    <a:pt x="93" y="287"/>
                  </a:lnTo>
                  <a:lnTo>
                    <a:pt x="96" y="291"/>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8"/>
            <p:cNvSpPr>
              <a:spLocks/>
            </p:cNvSpPr>
            <p:nvPr/>
          </p:nvSpPr>
          <p:spPr bwMode="auto">
            <a:xfrm>
              <a:off x="4742" y="2739"/>
              <a:ext cx="340" cy="386"/>
            </a:xfrm>
            <a:custGeom>
              <a:avLst/>
              <a:gdLst>
                <a:gd name="T0" fmla="*/ 315 w 340"/>
                <a:gd name="T1" fmla="*/ 352 h 386"/>
                <a:gd name="T2" fmla="*/ 323 w 340"/>
                <a:gd name="T3" fmla="*/ 343 h 386"/>
                <a:gd name="T4" fmla="*/ 334 w 340"/>
                <a:gd name="T5" fmla="*/ 325 h 386"/>
                <a:gd name="T6" fmla="*/ 340 w 340"/>
                <a:gd name="T7" fmla="*/ 293 h 386"/>
                <a:gd name="T8" fmla="*/ 336 w 340"/>
                <a:gd name="T9" fmla="*/ 250 h 386"/>
                <a:gd name="T10" fmla="*/ 325 w 340"/>
                <a:gd name="T11" fmla="*/ 217 h 386"/>
                <a:gd name="T12" fmla="*/ 313 w 340"/>
                <a:gd name="T13" fmla="*/ 196 h 386"/>
                <a:gd name="T14" fmla="*/ 305 w 340"/>
                <a:gd name="T15" fmla="*/ 187 h 386"/>
                <a:gd name="T16" fmla="*/ 303 w 340"/>
                <a:gd name="T17" fmla="*/ 180 h 386"/>
                <a:gd name="T18" fmla="*/ 296 w 340"/>
                <a:gd name="T19" fmla="*/ 140 h 386"/>
                <a:gd name="T20" fmla="*/ 277 w 340"/>
                <a:gd name="T21" fmla="*/ 84 h 386"/>
                <a:gd name="T22" fmla="*/ 244 w 340"/>
                <a:gd name="T23" fmla="*/ 33 h 386"/>
                <a:gd name="T24" fmla="*/ 194 w 340"/>
                <a:gd name="T25" fmla="*/ 9 h 386"/>
                <a:gd name="T26" fmla="*/ 136 w 340"/>
                <a:gd name="T27" fmla="*/ 0 h 386"/>
                <a:gd name="T28" fmla="*/ 78 w 340"/>
                <a:gd name="T29" fmla="*/ 14 h 386"/>
                <a:gd name="T30" fmla="*/ 24 w 340"/>
                <a:gd name="T31" fmla="*/ 59 h 386"/>
                <a:gd name="T32" fmla="*/ 1 w 340"/>
                <a:gd name="T33" fmla="*/ 98 h 386"/>
                <a:gd name="T34" fmla="*/ 6 w 340"/>
                <a:gd name="T35" fmla="*/ 101 h 386"/>
                <a:gd name="T36" fmla="*/ 13 w 340"/>
                <a:gd name="T37" fmla="*/ 108 h 386"/>
                <a:gd name="T38" fmla="*/ 19 w 340"/>
                <a:gd name="T39" fmla="*/ 114 h 386"/>
                <a:gd name="T40" fmla="*/ 20 w 340"/>
                <a:gd name="T41" fmla="*/ 119 h 386"/>
                <a:gd name="T42" fmla="*/ 21 w 340"/>
                <a:gd name="T43" fmla="*/ 132 h 386"/>
                <a:gd name="T44" fmla="*/ 25 w 340"/>
                <a:gd name="T45" fmla="*/ 151 h 386"/>
                <a:gd name="T46" fmla="*/ 32 w 340"/>
                <a:gd name="T47" fmla="*/ 168 h 386"/>
                <a:gd name="T48" fmla="*/ 45 w 340"/>
                <a:gd name="T49" fmla="*/ 179 h 386"/>
                <a:gd name="T50" fmla="*/ 73 w 340"/>
                <a:gd name="T51" fmla="*/ 187 h 386"/>
                <a:gd name="T52" fmla="*/ 107 w 340"/>
                <a:gd name="T53" fmla="*/ 191 h 386"/>
                <a:gd name="T54" fmla="*/ 137 w 340"/>
                <a:gd name="T55" fmla="*/ 189 h 386"/>
                <a:gd name="T56" fmla="*/ 149 w 340"/>
                <a:gd name="T57" fmla="*/ 186 h 386"/>
                <a:gd name="T58" fmla="*/ 157 w 340"/>
                <a:gd name="T59" fmla="*/ 186 h 386"/>
                <a:gd name="T60" fmla="*/ 167 w 340"/>
                <a:gd name="T61" fmla="*/ 194 h 386"/>
                <a:gd name="T62" fmla="*/ 169 w 340"/>
                <a:gd name="T63" fmla="*/ 216 h 386"/>
                <a:gd name="T64" fmla="*/ 158 w 340"/>
                <a:gd name="T65" fmla="*/ 255 h 386"/>
                <a:gd name="T66" fmla="*/ 152 w 340"/>
                <a:gd name="T67" fmla="*/ 293 h 386"/>
                <a:gd name="T68" fmla="*/ 154 w 340"/>
                <a:gd name="T69" fmla="*/ 323 h 386"/>
                <a:gd name="T70" fmla="*/ 165 w 340"/>
                <a:gd name="T71" fmla="*/ 344 h 386"/>
                <a:gd name="T72" fmla="*/ 183 w 340"/>
                <a:gd name="T73" fmla="*/ 354 h 386"/>
                <a:gd name="T74" fmla="*/ 200 w 340"/>
                <a:gd name="T75" fmla="*/ 369 h 386"/>
                <a:gd name="T76" fmla="*/ 217 w 340"/>
                <a:gd name="T77" fmla="*/ 383 h 386"/>
                <a:gd name="T78" fmla="*/ 236 w 340"/>
                <a:gd name="T79" fmla="*/ 385 h 386"/>
                <a:gd name="T80" fmla="*/ 253 w 340"/>
                <a:gd name="T81" fmla="*/ 373 h 386"/>
                <a:gd name="T82" fmla="*/ 263 w 340"/>
                <a:gd name="T83" fmla="*/ 364 h 386"/>
                <a:gd name="T84" fmla="*/ 275 w 340"/>
                <a:gd name="T85" fmla="*/ 358 h 386"/>
                <a:gd name="T86" fmla="*/ 298 w 340"/>
                <a:gd name="T87" fmla="*/ 354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0" h="386">
                  <a:moveTo>
                    <a:pt x="314" y="353"/>
                  </a:moveTo>
                  <a:lnTo>
                    <a:pt x="315" y="352"/>
                  </a:lnTo>
                  <a:lnTo>
                    <a:pt x="319" y="349"/>
                  </a:lnTo>
                  <a:lnTo>
                    <a:pt x="323" y="343"/>
                  </a:lnTo>
                  <a:lnTo>
                    <a:pt x="329" y="336"/>
                  </a:lnTo>
                  <a:lnTo>
                    <a:pt x="334" y="325"/>
                  </a:lnTo>
                  <a:lnTo>
                    <a:pt x="338" y="311"/>
                  </a:lnTo>
                  <a:lnTo>
                    <a:pt x="340" y="293"/>
                  </a:lnTo>
                  <a:lnTo>
                    <a:pt x="340" y="272"/>
                  </a:lnTo>
                  <a:lnTo>
                    <a:pt x="336" y="250"/>
                  </a:lnTo>
                  <a:lnTo>
                    <a:pt x="331" y="232"/>
                  </a:lnTo>
                  <a:lnTo>
                    <a:pt x="325" y="217"/>
                  </a:lnTo>
                  <a:lnTo>
                    <a:pt x="319" y="205"/>
                  </a:lnTo>
                  <a:lnTo>
                    <a:pt x="313" y="196"/>
                  </a:lnTo>
                  <a:lnTo>
                    <a:pt x="308" y="191"/>
                  </a:lnTo>
                  <a:lnTo>
                    <a:pt x="305" y="187"/>
                  </a:lnTo>
                  <a:lnTo>
                    <a:pt x="304" y="186"/>
                  </a:lnTo>
                  <a:lnTo>
                    <a:pt x="303" y="180"/>
                  </a:lnTo>
                  <a:lnTo>
                    <a:pt x="301" y="164"/>
                  </a:lnTo>
                  <a:lnTo>
                    <a:pt x="296" y="140"/>
                  </a:lnTo>
                  <a:lnTo>
                    <a:pt x="288" y="113"/>
                  </a:lnTo>
                  <a:lnTo>
                    <a:pt x="277" y="84"/>
                  </a:lnTo>
                  <a:lnTo>
                    <a:pt x="263" y="56"/>
                  </a:lnTo>
                  <a:lnTo>
                    <a:pt x="244" y="33"/>
                  </a:lnTo>
                  <a:lnTo>
                    <a:pt x="221" y="19"/>
                  </a:lnTo>
                  <a:lnTo>
                    <a:pt x="194" y="9"/>
                  </a:lnTo>
                  <a:lnTo>
                    <a:pt x="166" y="2"/>
                  </a:lnTo>
                  <a:lnTo>
                    <a:pt x="136" y="0"/>
                  </a:lnTo>
                  <a:lnTo>
                    <a:pt x="107" y="4"/>
                  </a:lnTo>
                  <a:lnTo>
                    <a:pt x="78" y="14"/>
                  </a:lnTo>
                  <a:lnTo>
                    <a:pt x="50" y="32"/>
                  </a:lnTo>
                  <a:lnTo>
                    <a:pt x="24" y="59"/>
                  </a:lnTo>
                  <a:lnTo>
                    <a:pt x="0" y="97"/>
                  </a:lnTo>
                  <a:lnTo>
                    <a:pt x="1" y="98"/>
                  </a:lnTo>
                  <a:lnTo>
                    <a:pt x="3" y="99"/>
                  </a:lnTo>
                  <a:lnTo>
                    <a:pt x="6" y="101"/>
                  </a:lnTo>
                  <a:lnTo>
                    <a:pt x="10" y="105"/>
                  </a:lnTo>
                  <a:lnTo>
                    <a:pt x="13" y="108"/>
                  </a:lnTo>
                  <a:lnTo>
                    <a:pt x="16" y="111"/>
                  </a:lnTo>
                  <a:lnTo>
                    <a:pt x="19" y="114"/>
                  </a:lnTo>
                  <a:lnTo>
                    <a:pt x="20" y="116"/>
                  </a:lnTo>
                  <a:lnTo>
                    <a:pt x="20" y="119"/>
                  </a:lnTo>
                  <a:lnTo>
                    <a:pt x="21" y="125"/>
                  </a:lnTo>
                  <a:lnTo>
                    <a:pt x="21" y="132"/>
                  </a:lnTo>
                  <a:lnTo>
                    <a:pt x="23" y="142"/>
                  </a:lnTo>
                  <a:lnTo>
                    <a:pt x="25" y="151"/>
                  </a:lnTo>
                  <a:lnTo>
                    <a:pt x="28" y="160"/>
                  </a:lnTo>
                  <a:lnTo>
                    <a:pt x="32" y="168"/>
                  </a:lnTo>
                  <a:lnTo>
                    <a:pt x="37" y="175"/>
                  </a:lnTo>
                  <a:lnTo>
                    <a:pt x="45" y="179"/>
                  </a:lnTo>
                  <a:lnTo>
                    <a:pt x="58" y="183"/>
                  </a:lnTo>
                  <a:lnTo>
                    <a:pt x="73" y="187"/>
                  </a:lnTo>
                  <a:lnTo>
                    <a:pt x="90" y="189"/>
                  </a:lnTo>
                  <a:lnTo>
                    <a:pt x="107" y="191"/>
                  </a:lnTo>
                  <a:lnTo>
                    <a:pt x="123" y="191"/>
                  </a:lnTo>
                  <a:lnTo>
                    <a:pt x="137" y="189"/>
                  </a:lnTo>
                  <a:lnTo>
                    <a:pt x="148" y="186"/>
                  </a:lnTo>
                  <a:lnTo>
                    <a:pt x="149" y="186"/>
                  </a:lnTo>
                  <a:lnTo>
                    <a:pt x="152" y="185"/>
                  </a:lnTo>
                  <a:lnTo>
                    <a:pt x="157" y="186"/>
                  </a:lnTo>
                  <a:lnTo>
                    <a:pt x="163" y="189"/>
                  </a:lnTo>
                  <a:lnTo>
                    <a:pt x="167" y="194"/>
                  </a:lnTo>
                  <a:lnTo>
                    <a:pt x="169" y="203"/>
                  </a:lnTo>
                  <a:lnTo>
                    <a:pt x="169" y="216"/>
                  </a:lnTo>
                  <a:lnTo>
                    <a:pt x="165" y="235"/>
                  </a:lnTo>
                  <a:lnTo>
                    <a:pt x="158" y="255"/>
                  </a:lnTo>
                  <a:lnTo>
                    <a:pt x="154" y="275"/>
                  </a:lnTo>
                  <a:lnTo>
                    <a:pt x="152" y="293"/>
                  </a:lnTo>
                  <a:lnTo>
                    <a:pt x="152" y="310"/>
                  </a:lnTo>
                  <a:lnTo>
                    <a:pt x="154" y="323"/>
                  </a:lnTo>
                  <a:lnTo>
                    <a:pt x="159" y="335"/>
                  </a:lnTo>
                  <a:lnTo>
                    <a:pt x="165" y="344"/>
                  </a:lnTo>
                  <a:lnTo>
                    <a:pt x="174" y="349"/>
                  </a:lnTo>
                  <a:lnTo>
                    <a:pt x="183" y="354"/>
                  </a:lnTo>
                  <a:lnTo>
                    <a:pt x="192" y="361"/>
                  </a:lnTo>
                  <a:lnTo>
                    <a:pt x="200" y="369"/>
                  </a:lnTo>
                  <a:lnTo>
                    <a:pt x="209" y="377"/>
                  </a:lnTo>
                  <a:lnTo>
                    <a:pt x="217" y="383"/>
                  </a:lnTo>
                  <a:lnTo>
                    <a:pt x="227" y="386"/>
                  </a:lnTo>
                  <a:lnTo>
                    <a:pt x="236" y="385"/>
                  </a:lnTo>
                  <a:lnTo>
                    <a:pt x="248" y="378"/>
                  </a:lnTo>
                  <a:lnTo>
                    <a:pt x="253" y="373"/>
                  </a:lnTo>
                  <a:lnTo>
                    <a:pt x="258" y="369"/>
                  </a:lnTo>
                  <a:lnTo>
                    <a:pt x="263" y="364"/>
                  </a:lnTo>
                  <a:lnTo>
                    <a:pt x="268" y="361"/>
                  </a:lnTo>
                  <a:lnTo>
                    <a:pt x="275" y="358"/>
                  </a:lnTo>
                  <a:lnTo>
                    <a:pt x="285" y="356"/>
                  </a:lnTo>
                  <a:lnTo>
                    <a:pt x="298" y="354"/>
                  </a:lnTo>
                  <a:lnTo>
                    <a:pt x="314" y="353"/>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9"/>
            <p:cNvSpPr>
              <a:spLocks/>
            </p:cNvSpPr>
            <p:nvPr/>
          </p:nvSpPr>
          <p:spPr bwMode="auto">
            <a:xfrm>
              <a:off x="4576" y="3657"/>
              <a:ext cx="189" cy="213"/>
            </a:xfrm>
            <a:custGeom>
              <a:avLst/>
              <a:gdLst>
                <a:gd name="T0" fmla="*/ 0 w 189"/>
                <a:gd name="T1" fmla="*/ 26 h 213"/>
                <a:gd name="T2" fmla="*/ 0 w 189"/>
                <a:gd name="T3" fmla="*/ 29 h 213"/>
                <a:gd name="T4" fmla="*/ 1 w 189"/>
                <a:gd name="T5" fmla="*/ 38 h 213"/>
                <a:gd name="T6" fmla="*/ 2 w 189"/>
                <a:gd name="T7" fmla="*/ 51 h 213"/>
                <a:gd name="T8" fmla="*/ 3 w 189"/>
                <a:gd name="T9" fmla="*/ 68 h 213"/>
                <a:gd name="T10" fmla="*/ 3 w 189"/>
                <a:gd name="T11" fmla="*/ 85 h 213"/>
                <a:gd name="T12" fmla="*/ 3 w 189"/>
                <a:gd name="T13" fmla="*/ 104 h 213"/>
                <a:gd name="T14" fmla="*/ 2 w 189"/>
                <a:gd name="T15" fmla="*/ 122 h 213"/>
                <a:gd name="T16" fmla="*/ 0 w 189"/>
                <a:gd name="T17" fmla="*/ 137 h 213"/>
                <a:gd name="T18" fmla="*/ 0 w 189"/>
                <a:gd name="T19" fmla="*/ 141 h 213"/>
                <a:gd name="T20" fmla="*/ 2 w 189"/>
                <a:gd name="T21" fmla="*/ 152 h 213"/>
                <a:gd name="T22" fmla="*/ 7 w 189"/>
                <a:gd name="T23" fmla="*/ 167 h 213"/>
                <a:gd name="T24" fmla="*/ 14 w 189"/>
                <a:gd name="T25" fmla="*/ 183 h 213"/>
                <a:gd name="T26" fmla="*/ 24 w 189"/>
                <a:gd name="T27" fmla="*/ 198 h 213"/>
                <a:gd name="T28" fmla="*/ 36 w 189"/>
                <a:gd name="T29" fmla="*/ 209 h 213"/>
                <a:gd name="T30" fmla="*/ 53 w 189"/>
                <a:gd name="T31" fmla="*/ 213 h 213"/>
                <a:gd name="T32" fmla="*/ 74 w 189"/>
                <a:gd name="T33" fmla="*/ 208 h 213"/>
                <a:gd name="T34" fmla="*/ 96 w 189"/>
                <a:gd name="T35" fmla="*/ 206 h 213"/>
                <a:gd name="T36" fmla="*/ 152 w 189"/>
                <a:gd name="T37" fmla="*/ 162 h 213"/>
                <a:gd name="T38" fmla="*/ 169 w 189"/>
                <a:gd name="T39" fmla="*/ 146 h 213"/>
                <a:gd name="T40" fmla="*/ 170 w 189"/>
                <a:gd name="T41" fmla="*/ 145 h 213"/>
                <a:gd name="T42" fmla="*/ 172 w 189"/>
                <a:gd name="T43" fmla="*/ 142 h 213"/>
                <a:gd name="T44" fmla="*/ 175 w 189"/>
                <a:gd name="T45" fmla="*/ 137 h 213"/>
                <a:gd name="T46" fmla="*/ 179 w 189"/>
                <a:gd name="T47" fmla="*/ 131 h 213"/>
                <a:gd name="T48" fmla="*/ 183 w 189"/>
                <a:gd name="T49" fmla="*/ 123 h 213"/>
                <a:gd name="T50" fmla="*/ 186 w 189"/>
                <a:gd name="T51" fmla="*/ 114 h 213"/>
                <a:gd name="T52" fmla="*/ 188 w 189"/>
                <a:gd name="T53" fmla="*/ 105 h 213"/>
                <a:gd name="T54" fmla="*/ 189 w 189"/>
                <a:gd name="T55" fmla="*/ 95 h 213"/>
                <a:gd name="T56" fmla="*/ 189 w 189"/>
                <a:gd name="T57" fmla="*/ 85 h 213"/>
                <a:gd name="T58" fmla="*/ 188 w 189"/>
                <a:gd name="T59" fmla="*/ 77 h 213"/>
                <a:gd name="T60" fmla="*/ 187 w 189"/>
                <a:gd name="T61" fmla="*/ 69 h 213"/>
                <a:gd name="T62" fmla="*/ 185 w 189"/>
                <a:gd name="T63" fmla="*/ 63 h 213"/>
                <a:gd name="T64" fmla="*/ 182 w 189"/>
                <a:gd name="T65" fmla="*/ 57 h 213"/>
                <a:gd name="T66" fmla="*/ 178 w 189"/>
                <a:gd name="T67" fmla="*/ 53 h 213"/>
                <a:gd name="T68" fmla="*/ 173 w 189"/>
                <a:gd name="T69" fmla="*/ 50 h 213"/>
                <a:gd name="T70" fmla="*/ 166 w 189"/>
                <a:gd name="T71" fmla="*/ 49 h 213"/>
                <a:gd name="T72" fmla="*/ 164 w 189"/>
                <a:gd name="T73" fmla="*/ 46 h 213"/>
                <a:gd name="T74" fmla="*/ 157 w 189"/>
                <a:gd name="T75" fmla="*/ 41 h 213"/>
                <a:gd name="T76" fmla="*/ 147 w 189"/>
                <a:gd name="T77" fmla="*/ 33 h 213"/>
                <a:gd name="T78" fmla="*/ 134 w 189"/>
                <a:gd name="T79" fmla="*/ 23 h 213"/>
                <a:gd name="T80" fmla="*/ 119 w 189"/>
                <a:gd name="T81" fmla="*/ 14 h 213"/>
                <a:gd name="T82" fmla="*/ 103 w 189"/>
                <a:gd name="T83" fmla="*/ 6 h 213"/>
                <a:gd name="T84" fmla="*/ 86 w 189"/>
                <a:gd name="T85" fmla="*/ 0 h 213"/>
                <a:gd name="T86" fmla="*/ 69 w 189"/>
                <a:gd name="T87" fmla="*/ 0 h 213"/>
                <a:gd name="T88" fmla="*/ 53 w 189"/>
                <a:gd name="T89" fmla="*/ 2 h 213"/>
                <a:gd name="T90" fmla="*/ 40 w 189"/>
                <a:gd name="T91" fmla="*/ 5 h 213"/>
                <a:gd name="T92" fmla="*/ 28 w 189"/>
                <a:gd name="T93" fmla="*/ 9 h 213"/>
                <a:gd name="T94" fmla="*/ 18 w 189"/>
                <a:gd name="T95" fmla="*/ 14 h 213"/>
                <a:gd name="T96" fmla="*/ 10 w 189"/>
                <a:gd name="T97" fmla="*/ 18 h 213"/>
                <a:gd name="T98" fmla="*/ 4 w 189"/>
                <a:gd name="T99" fmla="*/ 22 h 213"/>
                <a:gd name="T100" fmla="*/ 1 w 189"/>
                <a:gd name="T101" fmla="*/ 25 h 213"/>
                <a:gd name="T102" fmla="*/ 0 w 189"/>
                <a:gd name="T103" fmla="*/ 26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9" h="213">
                  <a:moveTo>
                    <a:pt x="0" y="26"/>
                  </a:moveTo>
                  <a:lnTo>
                    <a:pt x="0" y="29"/>
                  </a:lnTo>
                  <a:lnTo>
                    <a:pt x="1" y="38"/>
                  </a:lnTo>
                  <a:lnTo>
                    <a:pt x="2" y="51"/>
                  </a:lnTo>
                  <a:lnTo>
                    <a:pt x="3" y="68"/>
                  </a:lnTo>
                  <a:lnTo>
                    <a:pt x="3" y="85"/>
                  </a:lnTo>
                  <a:lnTo>
                    <a:pt x="3" y="104"/>
                  </a:lnTo>
                  <a:lnTo>
                    <a:pt x="2" y="122"/>
                  </a:lnTo>
                  <a:lnTo>
                    <a:pt x="0" y="137"/>
                  </a:lnTo>
                  <a:lnTo>
                    <a:pt x="0" y="141"/>
                  </a:lnTo>
                  <a:lnTo>
                    <a:pt x="2" y="152"/>
                  </a:lnTo>
                  <a:lnTo>
                    <a:pt x="7" y="167"/>
                  </a:lnTo>
                  <a:lnTo>
                    <a:pt x="14" y="183"/>
                  </a:lnTo>
                  <a:lnTo>
                    <a:pt x="24" y="198"/>
                  </a:lnTo>
                  <a:lnTo>
                    <a:pt x="36" y="209"/>
                  </a:lnTo>
                  <a:lnTo>
                    <a:pt x="53" y="213"/>
                  </a:lnTo>
                  <a:lnTo>
                    <a:pt x="74" y="208"/>
                  </a:lnTo>
                  <a:lnTo>
                    <a:pt x="96" y="206"/>
                  </a:lnTo>
                  <a:lnTo>
                    <a:pt x="152" y="162"/>
                  </a:lnTo>
                  <a:lnTo>
                    <a:pt x="169" y="146"/>
                  </a:lnTo>
                  <a:lnTo>
                    <a:pt x="170" y="145"/>
                  </a:lnTo>
                  <a:lnTo>
                    <a:pt x="172" y="142"/>
                  </a:lnTo>
                  <a:lnTo>
                    <a:pt x="175" y="137"/>
                  </a:lnTo>
                  <a:lnTo>
                    <a:pt x="179" y="131"/>
                  </a:lnTo>
                  <a:lnTo>
                    <a:pt x="183" y="123"/>
                  </a:lnTo>
                  <a:lnTo>
                    <a:pt x="186" y="114"/>
                  </a:lnTo>
                  <a:lnTo>
                    <a:pt x="188" y="105"/>
                  </a:lnTo>
                  <a:lnTo>
                    <a:pt x="189" y="95"/>
                  </a:lnTo>
                  <a:lnTo>
                    <a:pt x="189" y="85"/>
                  </a:lnTo>
                  <a:lnTo>
                    <a:pt x="188" y="77"/>
                  </a:lnTo>
                  <a:lnTo>
                    <a:pt x="187" y="69"/>
                  </a:lnTo>
                  <a:lnTo>
                    <a:pt x="185" y="63"/>
                  </a:lnTo>
                  <a:lnTo>
                    <a:pt x="182" y="57"/>
                  </a:lnTo>
                  <a:lnTo>
                    <a:pt x="178" y="53"/>
                  </a:lnTo>
                  <a:lnTo>
                    <a:pt x="173" y="50"/>
                  </a:lnTo>
                  <a:lnTo>
                    <a:pt x="166" y="49"/>
                  </a:lnTo>
                  <a:lnTo>
                    <a:pt x="164" y="46"/>
                  </a:lnTo>
                  <a:lnTo>
                    <a:pt x="157" y="41"/>
                  </a:lnTo>
                  <a:lnTo>
                    <a:pt x="147" y="33"/>
                  </a:lnTo>
                  <a:lnTo>
                    <a:pt x="134" y="23"/>
                  </a:lnTo>
                  <a:lnTo>
                    <a:pt x="119" y="14"/>
                  </a:lnTo>
                  <a:lnTo>
                    <a:pt x="103" y="6"/>
                  </a:lnTo>
                  <a:lnTo>
                    <a:pt x="86" y="0"/>
                  </a:lnTo>
                  <a:lnTo>
                    <a:pt x="69" y="0"/>
                  </a:lnTo>
                  <a:lnTo>
                    <a:pt x="53" y="2"/>
                  </a:lnTo>
                  <a:lnTo>
                    <a:pt x="40" y="5"/>
                  </a:lnTo>
                  <a:lnTo>
                    <a:pt x="28" y="9"/>
                  </a:lnTo>
                  <a:lnTo>
                    <a:pt x="18" y="14"/>
                  </a:lnTo>
                  <a:lnTo>
                    <a:pt x="10" y="18"/>
                  </a:lnTo>
                  <a:lnTo>
                    <a:pt x="4" y="22"/>
                  </a:lnTo>
                  <a:lnTo>
                    <a:pt x="1" y="25"/>
                  </a:lnTo>
                  <a:lnTo>
                    <a:pt x="0" y="26"/>
                  </a:lnTo>
                  <a:close/>
                </a:path>
              </a:pathLst>
            </a:custGeom>
            <a:solidFill>
              <a:srgbClr val="D89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0"/>
            <p:cNvSpPr>
              <a:spLocks/>
            </p:cNvSpPr>
            <p:nvPr/>
          </p:nvSpPr>
          <p:spPr bwMode="auto">
            <a:xfrm>
              <a:off x="4745" y="3689"/>
              <a:ext cx="311" cy="206"/>
            </a:xfrm>
            <a:custGeom>
              <a:avLst/>
              <a:gdLst>
                <a:gd name="T0" fmla="*/ 32 w 311"/>
                <a:gd name="T1" fmla="*/ 63 h 206"/>
                <a:gd name="T2" fmla="*/ 19 w 311"/>
                <a:gd name="T3" fmla="*/ 79 h 206"/>
                <a:gd name="T4" fmla="*/ 5 w 311"/>
                <a:gd name="T5" fmla="*/ 101 h 206"/>
                <a:gd name="T6" fmla="*/ 0 w 311"/>
                <a:gd name="T7" fmla="*/ 123 h 206"/>
                <a:gd name="T8" fmla="*/ 11 w 311"/>
                <a:gd name="T9" fmla="*/ 136 h 206"/>
                <a:gd name="T10" fmla="*/ 21 w 311"/>
                <a:gd name="T11" fmla="*/ 138 h 206"/>
                <a:gd name="T12" fmla="*/ 27 w 311"/>
                <a:gd name="T13" fmla="*/ 135 h 206"/>
                <a:gd name="T14" fmla="*/ 30 w 311"/>
                <a:gd name="T15" fmla="*/ 130 h 206"/>
                <a:gd name="T16" fmla="*/ 31 w 311"/>
                <a:gd name="T17" fmla="*/ 130 h 206"/>
                <a:gd name="T18" fmla="*/ 31 w 311"/>
                <a:gd name="T19" fmla="*/ 134 h 206"/>
                <a:gd name="T20" fmla="*/ 34 w 311"/>
                <a:gd name="T21" fmla="*/ 140 h 206"/>
                <a:gd name="T22" fmla="*/ 39 w 311"/>
                <a:gd name="T23" fmla="*/ 146 h 206"/>
                <a:gd name="T24" fmla="*/ 47 w 311"/>
                <a:gd name="T25" fmla="*/ 152 h 206"/>
                <a:gd name="T26" fmla="*/ 61 w 311"/>
                <a:gd name="T27" fmla="*/ 162 h 206"/>
                <a:gd name="T28" fmla="*/ 79 w 311"/>
                <a:gd name="T29" fmla="*/ 174 h 206"/>
                <a:gd name="T30" fmla="*/ 98 w 311"/>
                <a:gd name="T31" fmla="*/ 183 h 206"/>
                <a:gd name="T32" fmla="*/ 150 w 311"/>
                <a:gd name="T33" fmla="*/ 206 h 206"/>
                <a:gd name="T34" fmla="*/ 158 w 311"/>
                <a:gd name="T35" fmla="*/ 203 h 206"/>
                <a:gd name="T36" fmla="*/ 179 w 311"/>
                <a:gd name="T37" fmla="*/ 195 h 206"/>
                <a:gd name="T38" fmla="*/ 201 w 311"/>
                <a:gd name="T39" fmla="*/ 180 h 206"/>
                <a:gd name="T40" fmla="*/ 216 w 311"/>
                <a:gd name="T41" fmla="*/ 157 h 206"/>
                <a:gd name="T42" fmla="*/ 311 w 311"/>
                <a:gd name="T43" fmla="*/ 97 h 206"/>
                <a:gd name="T44" fmla="*/ 305 w 311"/>
                <a:gd name="T45" fmla="*/ 82 h 206"/>
                <a:gd name="T46" fmla="*/ 290 w 311"/>
                <a:gd name="T47" fmla="*/ 48 h 206"/>
                <a:gd name="T48" fmla="*/ 267 w 311"/>
                <a:gd name="T49" fmla="*/ 15 h 206"/>
                <a:gd name="T50" fmla="*/ 239 w 311"/>
                <a:gd name="T51" fmla="*/ 0 h 206"/>
                <a:gd name="T52" fmla="*/ 146 w 311"/>
                <a:gd name="T53" fmla="*/ 6 h 206"/>
                <a:gd name="T54" fmla="*/ 134 w 311"/>
                <a:gd name="T55" fmla="*/ 6 h 206"/>
                <a:gd name="T56" fmla="*/ 118 w 311"/>
                <a:gd name="T57" fmla="*/ 8 h 206"/>
                <a:gd name="T58" fmla="*/ 101 w 311"/>
                <a:gd name="T59" fmla="*/ 12 h 206"/>
                <a:gd name="T60" fmla="*/ 88 w 311"/>
                <a:gd name="T61" fmla="*/ 20 h 206"/>
                <a:gd name="T62" fmla="*/ 70 w 311"/>
                <a:gd name="T63" fmla="*/ 34 h 206"/>
                <a:gd name="T64" fmla="*/ 49 w 311"/>
                <a:gd name="T65" fmla="*/ 49 h 206"/>
                <a:gd name="T66" fmla="*/ 36 w 311"/>
                <a:gd name="T67" fmla="*/ 59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1" h="206">
                  <a:moveTo>
                    <a:pt x="34" y="61"/>
                  </a:moveTo>
                  <a:lnTo>
                    <a:pt x="32" y="63"/>
                  </a:lnTo>
                  <a:lnTo>
                    <a:pt x="26" y="70"/>
                  </a:lnTo>
                  <a:lnTo>
                    <a:pt x="19" y="79"/>
                  </a:lnTo>
                  <a:lnTo>
                    <a:pt x="12" y="90"/>
                  </a:lnTo>
                  <a:lnTo>
                    <a:pt x="5" y="101"/>
                  </a:lnTo>
                  <a:lnTo>
                    <a:pt x="0" y="113"/>
                  </a:lnTo>
                  <a:lnTo>
                    <a:pt x="0" y="123"/>
                  </a:lnTo>
                  <a:lnTo>
                    <a:pt x="5" y="132"/>
                  </a:lnTo>
                  <a:lnTo>
                    <a:pt x="11" y="136"/>
                  </a:lnTo>
                  <a:lnTo>
                    <a:pt x="16" y="138"/>
                  </a:lnTo>
                  <a:lnTo>
                    <a:pt x="21" y="138"/>
                  </a:lnTo>
                  <a:lnTo>
                    <a:pt x="25" y="137"/>
                  </a:lnTo>
                  <a:lnTo>
                    <a:pt x="27" y="135"/>
                  </a:lnTo>
                  <a:lnTo>
                    <a:pt x="29" y="132"/>
                  </a:lnTo>
                  <a:lnTo>
                    <a:pt x="30" y="130"/>
                  </a:lnTo>
                  <a:lnTo>
                    <a:pt x="31" y="130"/>
                  </a:lnTo>
                  <a:lnTo>
                    <a:pt x="31" y="130"/>
                  </a:lnTo>
                  <a:lnTo>
                    <a:pt x="31" y="132"/>
                  </a:lnTo>
                  <a:lnTo>
                    <a:pt x="31" y="134"/>
                  </a:lnTo>
                  <a:lnTo>
                    <a:pt x="32" y="137"/>
                  </a:lnTo>
                  <a:lnTo>
                    <a:pt x="34" y="140"/>
                  </a:lnTo>
                  <a:lnTo>
                    <a:pt x="36" y="143"/>
                  </a:lnTo>
                  <a:lnTo>
                    <a:pt x="39" y="146"/>
                  </a:lnTo>
                  <a:lnTo>
                    <a:pt x="42" y="149"/>
                  </a:lnTo>
                  <a:lnTo>
                    <a:pt x="47" y="152"/>
                  </a:lnTo>
                  <a:lnTo>
                    <a:pt x="54" y="156"/>
                  </a:lnTo>
                  <a:lnTo>
                    <a:pt x="61" y="162"/>
                  </a:lnTo>
                  <a:lnTo>
                    <a:pt x="70" y="168"/>
                  </a:lnTo>
                  <a:lnTo>
                    <a:pt x="79" y="174"/>
                  </a:lnTo>
                  <a:lnTo>
                    <a:pt x="89" y="179"/>
                  </a:lnTo>
                  <a:lnTo>
                    <a:pt x="98" y="183"/>
                  </a:lnTo>
                  <a:lnTo>
                    <a:pt x="108" y="185"/>
                  </a:lnTo>
                  <a:lnTo>
                    <a:pt x="150" y="206"/>
                  </a:lnTo>
                  <a:lnTo>
                    <a:pt x="152" y="205"/>
                  </a:lnTo>
                  <a:lnTo>
                    <a:pt x="158" y="203"/>
                  </a:lnTo>
                  <a:lnTo>
                    <a:pt x="167" y="200"/>
                  </a:lnTo>
                  <a:lnTo>
                    <a:pt x="179" y="195"/>
                  </a:lnTo>
                  <a:lnTo>
                    <a:pt x="190" y="188"/>
                  </a:lnTo>
                  <a:lnTo>
                    <a:pt x="201" y="180"/>
                  </a:lnTo>
                  <a:lnTo>
                    <a:pt x="210" y="169"/>
                  </a:lnTo>
                  <a:lnTo>
                    <a:pt x="216" y="157"/>
                  </a:lnTo>
                  <a:lnTo>
                    <a:pt x="248" y="122"/>
                  </a:lnTo>
                  <a:lnTo>
                    <a:pt x="311" y="97"/>
                  </a:lnTo>
                  <a:lnTo>
                    <a:pt x="309" y="93"/>
                  </a:lnTo>
                  <a:lnTo>
                    <a:pt x="305" y="82"/>
                  </a:lnTo>
                  <a:lnTo>
                    <a:pt x="298" y="66"/>
                  </a:lnTo>
                  <a:lnTo>
                    <a:pt x="290" y="48"/>
                  </a:lnTo>
                  <a:lnTo>
                    <a:pt x="279" y="30"/>
                  </a:lnTo>
                  <a:lnTo>
                    <a:pt x="267" y="15"/>
                  </a:lnTo>
                  <a:lnTo>
                    <a:pt x="253" y="4"/>
                  </a:lnTo>
                  <a:lnTo>
                    <a:pt x="239" y="0"/>
                  </a:lnTo>
                  <a:lnTo>
                    <a:pt x="148" y="6"/>
                  </a:lnTo>
                  <a:lnTo>
                    <a:pt x="146" y="6"/>
                  </a:lnTo>
                  <a:lnTo>
                    <a:pt x="141" y="6"/>
                  </a:lnTo>
                  <a:lnTo>
                    <a:pt x="134" y="6"/>
                  </a:lnTo>
                  <a:lnTo>
                    <a:pt x="127" y="7"/>
                  </a:lnTo>
                  <a:lnTo>
                    <a:pt x="118" y="8"/>
                  </a:lnTo>
                  <a:lnTo>
                    <a:pt x="109" y="10"/>
                  </a:lnTo>
                  <a:lnTo>
                    <a:pt x="101" y="12"/>
                  </a:lnTo>
                  <a:lnTo>
                    <a:pt x="95" y="16"/>
                  </a:lnTo>
                  <a:lnTo>
                    <a:pt x="88" y="20"/>
                  </a:lnTo>
                  <a:lnTo>
                    <a:pt x="80" y="26"/>
                  </a:lnTo>
                  <a:lnTo>
                    <a:pt x="70" y="34"/>
                  </a:lnTo>
                  <a:lnTo>
                    <a:pt x="59" y="42"/>
                  </a:lnTo>
                  <a:lnTo>
                    <a:pt x="49" y="49"/>
                  </a:lnTo>
                  <a:lnTo>
                    <a:pt x="41" y="55"/>
                  </a:lnTo>
                  <a:lnTo>
                    <a:pt x="36" y="59"/>
                  </a:lnTo>
                  <a:lnTo>
                    <a:pt x="34" y="61"/>
                  </a:lnTo>
                  <a:close/>
                </a:path>
              </a:pathLst>
            </a:custGeom>
            <a:solidFill>
              <a:srgbClr val="D89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1"/>
            <p:cNvSpPr>
              <a:spLocks/>
            </p:cNvSpPr>
            <p:nvPr/>
          </p:nvSpPr>
          <p:spPr bwMode="auto">
            <a:xfrm>
              <a:off x="4535" y="3215"/>
              <a:ext cx="170" cy="486"/>
            </a:xfrm>
            <a:custGeom>
              <a:avLst/>
              <a:gdLst>
                <a:gd name="T0" fmla="*/ 41 w 170"/>
                <a:gd name="T1" fmla="*/ 468 h 486"/>
                <a:gd name="T2" fmla="*/ 40 w 170"/>
                <a:gd name="T3" fmla="*/ 463 h 486"/>
                <a:gd name="T4" fmla="*/ 39 w 170"/>
                <a:gd name="T5" fmla="*/ 451 h 486"/>
                <a:gd name="T6" fmla="*/ 38 w 170"/>
                <a:gd name="T7" fmla="*/ 433 h 486"/>
                <a:gd name="T8" fmla="*/ 39 w 170"/>
                <a:gd name="T9" fmla="*/ 411 h 486"/>
                <a:gd name="T10" fmla="*/ 42 w 170"/>
                <a:gd name="T11" fmla="*/ 388 h 486"/>
                <a:gd name="T12" fmla="*/ 50 w 170"/>
                <a:gd name="T13" fmla="*/ 366 h 486"/>
                <a:gd name="T14" fmla="*/ 61 w 170"/>
                <a:gd name="T15" fmla="*/ 345 h 486"/>
                <a:gd name="T16" fmla="*/ 78 w 170"/>
                <a:gd name="T17" fmla="*/ 330 h 486"/>
                <a:gd name="T18" fmla="*/ 99 w 170"/>
                <a:gd name="T19" fmla="*/ 309 h 486"/>
                <a:gd name="T20" fmla="*/ 115 w 170"/>
                <a:gd name="T21" fmla="*/ 281 h 486"/>
                <a:gd name="T22" fmla="*/ 127 w 170"/>
                <a:gd name="T23" fmla="*/ 246 h 486"/>
                <a:gd name="T24" fmla="*/ 136 w 170"/>
                <a:gd name="T25" fmla="*/ 208 h 486"/>
                <a:gd name="T26" fmla="*/ 144 w 170"/>
                <a:gd name="T27" fmla="*/ 169 h 486"/>
                <a:gd name="T28" fmla="*/ 151 w 170"/>
                <a:gd name="T29" fmla="*/ 132 h 486"/>
                <a:gd name="T30" fmla="*/ 159 w 170"/>
                <a:gd name="T31" fmla="*/ 99 h 486"/>
                <a:gd name="T32" fmla="*/ 168 w 170"/>
                <a:gd name="T33" fmla="*/ 72 h 486"/>
                <a:gd name="T34" fmla="*/ 170 w 170"/>
                <a:gd name="T35" fmla="*/ 58 h 486"/>
                <a:gd name="T36" fmla="*/ 167 w 170"/>
                <a:gd name="T37" fmla="*/ 45 h 486"/>
                <a:gd name="T38" fmla="*/ 160 w 170"/>
                <a:gd name="T39" fmla="*/ 32 h 486"/>
                <a:gd name="T40" fmla="*/ 150 w 170"/>
                <a:gd name="T41" fmla="*/ 22 h 486"/>
                <a:gd name="T42" fmla="*/ 140 w 170"/>
                <a:gd name="T43" fmla="*/ 12 h 486"/>
                <a:gd name="T44" fmla="*/ 131 w 170"/>
                <a:gd name="T45" fmla="*/ 6 h 486"/>
                <a:gd name="T46" fmla="*/ 124 w 170"/>
                <a:gd name="T47" fmla="*/ 1 h 486"/>
                <a:gd name="T48" fmla="*/ 121 w 170"/>
                <a:gd name="T49" fmla="*/ 0 h 486"/>
                <a:gd name="T50" fmla="*/ 122 w 170"/>
                <a:gd name="T51" fmla="*/ 3 h 486"/>
                <a:gd name="T52" fmla="*/ 124 w 170"/>
                <a:gd name="T53" fmla="*/ 13 h 486"/>
                <a:gd name="T54" fmla="*/ 126 w 170"/>
                <a:gd name="T55" fmla="*/ 30 h 486"/>
                <a:gd name="T56" fmla="*/ 126 w 170"/>
                <a:gd name="T57" fmla="*/ 53 h 486"/>
                <a:gd name="T58" fmla="*/ 124 w 170"/>
                <a:gd name="T59" fmla="*/ 81 h 486"/>
                <a:gd name="T60" fmla="*/ 118 w 170"/>
                <a:gd name="T61" fmla="*/ 114 h 486"/>
                <a:gd name="T62" fmla="*/ 106 w 170"/>
                <a:gd name="T63" fmla="*/ 152 h 486"/>
                <a:gd name="T64" fmla="*/ 88 w 170"/>
                <a:gd name="T65" fmla="*/ 194 h 486"/>
                <a:gd name="T66" fmla="*/ 69 w 170"/>
                <a:gd name="T67" fmla="*/ 232 h 486"/>
                <a:gd name="T68" fmla="*/ 54 w 170"/>
                <a:gd name="T69" fmla="*/ 260 h 486"/>
                <a:gd name="T70" fmla="*/ 43 w 170"/>
                <a:gd name="T71" fmla="*/ 279 h 486"/>
                <a:gd name="T72" fmla="*/ 36 w 170"/>
                <a:gd name="T73" fmla="*/ 290 h 486"/>
                <a:gd name="T74" fmla="*/ 31 w 170"/>
                <a:gd name="T75" fmla="*/ 296 h 486"/>
                <a:gd name="T76" fmla="*/ 28 w 170"/>
                <a:gd name="T77" fmla="*/ 298 h 486"/>
                <a:gd name="T78" fmla="*/ 27 w 170"/>
                <a:gd name="T79" fmla="*/ 298 h 486"/>
                <a:gd name="T80" fmla="*/ 26 w 170"/>
                <a:gd name="T81" fmla="*/ 301 h 486"/>
                <a:gd name="T82" fmla="*/ 22 w 170"/>
                <a:gd name="T83" fmla="*/ 309 h 486"/>
                <a:gd name="T84" fmla="*/ 18 w 170"/>
                <a:gd name="T85" fmla="*/ 320 h 486"/>
                <a:gd name="T86" fmla="*/ 13 w 170"/>
                <a:gd name="T87" fmla="*/ 335 h 486"/>
                <a:gd name="T88" fmla="*/ 9 w 170"/>
                <a:gd name="T89" fmla="*/ 352 h 486"/>
                <a:gd name="T90" fmla="*/ 6 w 170"/>
                <a:gd name="T91" fmla="*/ 371 h 486"/>
                <a:gd name="T92" fmla="*/ 6 w 170"/>
                <a:gd name="T93" fmla="*/ 390 h 486"/>
                <a:gd name="T94" fmla="*/ 9 w 170"/>
                <a:gd name="T95" fmla="*/ 410 h 486"/>
                <a:gd name="T96" fmla="*/ 8 w 170"/>
                <a:gd name="T97" fmla="*/ 414 h 486"/>
                <a:gd name="T98" fmla="*/ 5 w 170"/>
                <a:gd name="T99" fmla="*/ 428 h 486"/>
                <a:gd name="T100" fmla="*/ 2 w 170"/>
                <a:gd name="T101" fmla="*/ 445 h 486"/>
                <a:gd name="T102" fmla="*/ 0 w 170"/>
                <a:gd name="T103" fmla="*/ 463 h 486"/>
                <a:gd name="T104" fmla="*/ 2 w 170"/>
                <a:gd name="T105" fmla="*/ 478 h 486"/>
                <a:gd name="T106" fmla="*/ 8 w 170"/>
                <a:gd name="T107" fmla="*/ 486 h 486"/>
                <a:gd name="T108" fmla="*/ 20 w 170"/>
                <a:gd name="T109" fmla="*/ 484 h 486"/>
                <a:gd name="T110" fmla="*/ 41 w 170"/>
                <a:gd name="T111" fmla="*/ 468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0" h="486">
                  <a:moveTo>
                    <a:pt x="41" y="468"/>
                  </a:moveTo>
                  <a:lnTo>
                    <a:pt x="40" y="463"/>
                  </a:lnTo>
                  <a:lnTo>
                    <a:pt x="39" y="451"/>
                  </a:lnTo>
                  <a:lnTo>
                    <a:pt x="38" y="433"/>
                  </a:lnTo>
                  <a:lnTo>
                    <a:pt x="39" y="411"/>
                  </a:lnTo>
                  <a:lnTo>
                    <a:pt x="42" y="388"/>
                  </a:lnTo>
                  <a:lnTo>
                    <a:pt x="50" y="366"/>
                  </a:lnTo>
                  <a:lnTo>
                    <a:pt x="61" y="345"/>
                  </a:lnTo>
                  <a:lnTo>
                    <a:pt x="78" y="330"/>
                  </a:lnTo>
                  <a:lnTo>
                    <a:pt x="99" y="309"/>
                  </a:lnTo>
                  <a:lnTo>
                    <a:pt x="115" y="281"/>
                  </a:lnTo>
                  <a:lnTo>
                    <a:pt x="127" y="246"/>
                  </a:lnTo>
                  <a:lnTo>
                    <a:pt x="136" y="208"/>
                  </a:lnTo>
                  <a:lnTo>
                    <a:pt x="144" y="169"/>
                  </a:lnTo>
                  <a:lnTo>
                    <a:pt x="151" y="132"/>
                  </a:lnTo>
                  <a:lnTo>
                    <a:pt x="159" y="99"/>
                  </a:lnTo>
                  <a:lnTo>
                    <a:pt x="168" y="72"/>
                  </a:lnTo>
                  <a:lnTo>
                    <a:pt x="170" y="58"/>
                  </a:lnTo>
                  <a:lnTo>
                    <a:pt x="167" y="45"/>
                  </a:lnTo>
                  <a:lnTo>
                    <a:pt x="160" y="32"/>
                  </a:lnTo>
                  <a:lnTo>
                    <a:pt x="150" y="22"/>
                  </a:lnTo>
                  <a:lnTo>
                    <a:pt x="140" y="12"/>
                  </a:lnTo>
                  <a:lnTo>
                    <a:pt x="131" y="6"/>
                  </a:lnTo>
                  <a:lnTo>
                    <a:pt x="124" y="1"/>
                  </a:lnTo>
                  <a:lnTo>
                    <a:pt x="121" y="0"/>
                  </a:lnTo>
                  <a:lnTo>
                    <a:pt x="122" y="3"/>
                  </a:lnTo>
                  <a:lnTo>
                    <a:pt x="124" y="13"/>
                  </a:lnTo>
                  <a:lnTo>
                    <a:pt x="126" y="30"/>
                  </a:lnTo>
                  <a:lnTo>
                    <a:pt x="126" y="53"/>
                  </a:lnTo>
                  <a:lnTo>
                    <a:pt x="124" y="81"/>
                  </a:lnTo>
                  <a:lnTo>
                    <a:pt x="118" y="114"/>
                  </a:lnTo>
                  <a:lnTo>
                    <a:pt x="106" y="152"/>
                  </a:lnTo>
                  <a:lnTo>
                    <a:pt x="88" y="194"/>
                  </a:lnTo>
                  <a:lnTo>
                    <a:pt x="69" y="232"/>
                  </a:lnTo>
                  <a:lnTo>
                    <a:pt x="54" y="260"/>
                  </a:lnTo>
                  <a:lnTo>
                    <a:pt x="43" y="279"/>
                  </a:lnTo>
                  <a:lnTo>
                    <a:pt x="36" y="290"/>
                  </a:lnTo>
                  <a:lnTo>
                    <a:pt x="31" y="296"/>
                  </a:lnTo>
                  <a:lnTo>
                    <a:pt x="28" y="298"/>
                  </a:lnTo>
                  <a:lnTo>
                    <a:pt x="27" y="298"/>
                  </a:lnTo>
                  <a:lnTo>
                    <a:pt x="26" y="301"/>
                  </a:lnTo>
                  <a:lnTo>
                    <a:pt x="22" y="309"/>
                  </a:lnTo>
                  <a:lnTo>
                    <a:pt x="18" y="320"/>
                  </a:lnTo>
                  <a:lnTo>
                    <a:pt x="13" y="335"/>
                  </a:lnTo>
                  <a:lnTo>
                    <a:pt x="9" y="352"/>
                  </a:lnTo>
                  <a:lnTo>
                    <a:pt x="6" y="371"/>
                  </a:lnTo>
                  <a:lnTo>
                    <a:pt x="6" y="390"/>
                  </a:lnTo>
                  <a:lnTo>
                    <a:pt x="9" y="410"/>
                  </a:lnTo>
                  <a:lnTo>
                    <a:pt x="8" y="414"/>
                  </a:lnTo>
                  <a:lnTo>
                    <a:pt x="5" y="428"/>
                  </a:lnTo>
                  <a:lnTo>
                    <a:pt x="2" y="445"/>
                  </a:lnTo>
                  <a:lnTo>
                    <a:pt x="0" y="463"/>
                  </a:lnTo>
                  <a:lnTo>
                    <a:pt x="2" y="478"/>
                  </a:lnTo>
                  <a:lnTo>
                    <a:pt x="8" y="486"/>
                  </a:lnTo>
                  <a:lnTo>
                    <a:pt x="20" y="484"/>
                  </a:lnTo>
                  <a:lnTo>
                    <a:pt x="41" y="468"/>
                  </a:ln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2"/>
            <p:cNvSpPr>
              <a:spLocks/>
            </p:cNvSpPr>
            <p:nvPr/>
          </p:nvSpPr>
          <p:spPr bwMode="auto">
            <a:xfrm>
              <a:off x="5071" y="3236"/>
              <a:ext cx="266" cy="601"/>
            </a:xfrm>
            <a:custGeom>
              <a:avLst/>
              <a:gdLst>
                <a:gd name="T0" fmla="*/ 208 w 266"/>
                <a:gd name="T1" fmla="*/ 0 h 601"/>
                <a:gd name="T2" fmla="*/ 211 w 266"/>
                <a:gd name="T3" fmla="*/ 10 h 601"/>
                <a:gd name="T4" fmla="*/ 218 w 266"/>
                <a:gd name="T5" fmla="*/ 39 h 601"/>
                <a:gd name="T6" fmla="*/ 227 w 266"/>
                <a:gd name="T7" fmla="*/ 81 h 601"/>
                <a:gd name="T8" fmla="*/ 235 w 266"/>
                <a:gd name="T9" fmla="*/ 131 h 601"/>
                <a:gd name="T10" fmla="*/ 239 w 266"/>
                <a:gd name="T11" fmla="*/ 184 h 601"/>
                <a:gd name="T12" fmla="*/ 238 w 266"/>
                <a:gd name="T13" fmla="*/ 237 h 601"/>
                <a:gd name="T14" fmla="*/ 228 w 266"/>
                <a:gd name="T15" fmla="*/ 284 h 601"/>
                <a:gd name="T16" fmla="*/ 208 w 266"/>
                <a:gd name="T17" fmla="*/ 320 h 601"/>
                <a:gd name="T18" fmla="*/ 187 w 266"/>
                <a:gd name="T19" fmla="*/ 343 h 601"/>
                <a:gd name="T20" fmla="*/ 170 w 266"/>
                <a:gd name="T21" fmla="*/ 364 h 601"/>
                <a:gd name="T22" fmla="*/ 154 w 266"/>
                <a:gd name="T23" fmla="*/ 385 h 601"/>
                <a:gd name="T24" fmla="*/ 141 w 266"/>
                <a:gd name="T25" fmla="*/ 406 h 601"/>
                <a:gd name="T26" fmla="*/ 129 w 266"/>
                <a:gd name="T27" fmla="*/ 427 h 601"/>
                <a:gd name="T28" fmla="*/ 121 w 266"/>
                <a:gd name="T29" fmla="*/ 449 h 601"/>
                <a:gd name="T30" fmla="*/ 116 w 266"/>
                <a:gd name="T31" fmla="*/ 472 h 601"/>
                <a:gd name="T32" fmla="*/ 113 w 266"/>
                <a:gd name="T33" fmla="*/ 498 h 601"/>
                <a:gd name="T34" fmla="*/ 109 w 266"/>
                <a:gd name="T35" fmla="*/ 513 h 601"/>
                <a:gd name="T36" fmla="*/ 99 w 266"/>
                <a:gd name="T37" fmla="*/ 526 h 601"/>
                <a:gd name="T38" fmla="*/ 84 w 266"/>
                <a:gd name="T39" fmla="*/ 537 h 601"/>
                <a:gd name="T40" fmla="*/ 68 w 266"/>
                <a:gd name="T41" fmla="*/ 548 h 601"/>
                <a:gd name="T42" fmla="*/ 49 w 266"/>
                <a:gd name="T43" fmla="*/ 559 h 601"/>
                <a:gd name="T44" fmla="*/ 31 w 266"/>
                <a:gd name="T45" fmla="*/ 571 h 601"/>
                <a:gd name="T46" fmla="*/ 14 w 266"/>
                <a:gd name="T47" fmla="*/ 584 h 601"/>
                <a:gd name="T48" fmla="*/ 0 w 266"/>
                <a:gd name="T49" fmla="*/ 601 h 601"/>
                <a:gd name="T50" fmla="*/ 150 w 266"/>
                <a:gd name="T51" fmla="*/ 549 h 601"/>
                <a:gd name="T52" fmla="*/ 154 w 266"/>
                <a:gd name="T53" fmla="*/ 548 h 601"/>
                <a:gd name="T54" fmla="*/ 166 w 266"/>
                <a:gd name="T55" fmla="*/ 544 h 601"/>
                <a:gd name="T56" fmla="*/ 181 w 266"/>
                <a:gd name="T57" fmla="*/ 537 h 601"/>
                <a:gd name="T58" fmla="*/ 200 w 266"/>
                <a:gd name="T59" fmla="*/ 529 h 601"/>
                <a:gd name="T60" fmla="*/ 218 w 266"/>
                <a:gd name="T61" fmla="*/ 519 h 601"/>
                <a:gd name="T62" fmla="*/ 236 w 266"/>
                <a:gd name="T63" fmla="*/ 509 h 601"/>
                <a:gd name="T64" fmla="*/ 249 w 266"/>
                <a:gd name="T65" fmla="*/ 497 h 601"/>
                <a:gd name="T66" fmla="*/ 255 w 266"/>
                <a:gd name="T67" fmla="*/ 486 h 601"/>
                <a:gd name="T68" fmla="*/ 258 w 266"/>
                <a:gd name="T69" fmla="*/ 464 h 601"/>
                <a:gd name="T70" fmla="*/ 261 w 266"/>
                <a:gd name="T71" fmla="*/ 427 h 601"/>
                <a:gd name="T72" fmla="*/ 263 w 266"/>
                <a:gd name="T73" fmla="*/ 378 h 601"/>
                <a:gd name="T74" fmla="*/ 266 w 266"/>
                <a:gd name="T75" fmla="*/ 323 h 601"/>
                <a:gd name="T76" fmla="*/ 266 w 266"/>
                <a:gd name="T77" fmla="*/ 266 h 601"/>
                <a:gd name="T78" fmla="*/ 265 w 266"/>
                <a:gd name="T79" fmla="*/ 212 h 601"/>
                <a:gd name="T80" fmla="*/ 262 w 266"/>
                <a:gd name="T81" fmla="*/ 166 h 601"/>
                <a:gd name="T82" fmla="*/ 257 w 266"/>
                <a:gd name="T83" fmla="*/ 133 h 601"/>
                <a:gd name="T84" fmla="*/ 251 w 266"/>
                <a:gd name="T85" fmla="*/ 109 h 601"/>
                <a:gd name="T86" fmla="*/ 246 w 266"/>
                <a:gd name="T87" fmla="*/ 86 h 601"/>
                <a:gd name="T88" fmla="*/ 242 w 266"/>
                <a:gd name="T89" fmla="*/ 66 h 601"/>
                <a:gd name="T90" fmla="*/ 238 w 266"/>
                <a:gd name="T91" fmla="*/ 48 h 601"/>
                <a:gd name="T92" fmla="*/ 233 w 266"/>
                <a:gd name="T93" fmla="*/ 33 h 601"/>
                <a:gd name="T94" fmla="*/ 227 w 266"/>
                <a:gd name="T95" fmla="*/ 19 h 601"/>
                <a:gd name="T96" fmla="*/ 218 w 266"/>
                <a:gd name="T97" fmla="*/ 8 h 601"/>
                <a:gd name="T98" fmla="*/ 208 w 266"/>
                <a:gd name="T99"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6" h="601">
                  <a:moveTo>
                    <a:pt x="208" y="0"/>
                  </a:moveTo>
                  <a:lnTo>
                    <a:pt x="211" y="10"/>
                  </a:lnTo>
                  <a:lnTo>
                    <a:pt x="218" y="39"/>
                  </a:lnTo>
                  <a:lnTo>
                    <a:pt x="227" y="81"/>
                  </a:lnTo>
                  <a:lnTo>
                    <a:pt x="235" y="131"/>
                  </a:lnTo>
                  <a:lnTo>
                    <a:pt x="239" y="184"/>
                  </a:lnTo>
                  <a:lnTo>
                    <a:pt x="238" y="237"/>
                  </a:lnTo>
                  <a:lnTo>
                    <a:pt x="228" y="284"/>
                  </a:lnTo>
                  <a:lnTo>
                    <a:pt x="208" y="320"/>
                  </a:lnTo>
                  <a:lnTo>
                    <a:pt x="187" y="343"/>
                  </a:lnTo>
                  <a:lnTo>
                    <a:pt x="170" y="364"/>
                  </a:lnTo>
                  <a:lnTo>
                    <a:pt x="154" y="385"/>
                  </a:lnTo>
                  <a:lnTo>
                    <a:pt x="141" y="406"/>
                  </a:lnTo>
                  <a:lnTo>
                    <a:pt x="129" y="427"/>
                  </a:lnTo>
                  <a:lnTo>
                    <a:pt x="121" y="449"/>
                  </a:lnTo>
                  <a:lnTo>
                    <a:pt x="116" y="472"/>
                  </a:lnTo>
                  <a:lnTo>
                    <a:pt x="113" y="498"/>
                  </a:lnTo>
                  <a:lnTo>
                    <a:pt x="109" y="513"/>
                  </a:lnTo>
                  <a:lnTo>
                    <a:pt x="99" y="526"/>
                  </a:lnTo>
                  <a:lnTo>
                    <a:pt x="84" y="537"/>
                  </a:lnTo>
                  <a:lnTo>
                    <a:pt x="68" y="548"/>
                  </a:lnTo>
                  <a:lnTo>
                    <a:pt x="49" y="559"/>
                  </a:lnTo>
                  <a:lnTo>
                    <a:pt x="31" y="571"/>
                  </a:lnTo>
                  <a:lnTo>
                    <a:pt x="14" y="584"/>
                  </a:lnTo>
                  <a:lnTo>
                    <a:pt x="0" y="601"/>
                  </a:lnTo>
                  <a:lnTo>
                    <a:pt x="150" y="549"/>
                  </a:lnTo>
                  <a:lnTo>
                    <a:pt x="154" y="548"/>
                  </a:lnTo>
                  <a:lnTo>
                    <a:pt x="166" y="544"/>
                  </a:lnTo>
                  <a:lnTo>
                    <a:pt x="181" y="537"/>
                  </a:lnTo>
                  <a:lnTo>
                    <a:pt x="200" y="529"/>
                  </a:lnTo>
                  <a:lnTo>
                    <a:pt x="218" y="519"/>
                  </a:lnTo>
                  <a:lnTo>
                    <a:pt x="236" y="509"/>
                  </a:lnTo>
                  <a:lnTo>
                    <a:pt x="249" y="497"/>
                  </a:lnTo>
                  <a:lnTo>
                    <a:pt x="255" y="486"/>
                  </a:lnTo>
                  <a:lnTo>
                    <a:pt x="258" y="464"/>
                  </a:lnTo>
                  <a:lnTo>
                    <a:pt x="261" y="427"/>
                  </a:lnTo>
                  <a:lnTo>
                    <a:pt x="263" y="378"/>
                  </a:lnTo>
                  <a:lnTo>
                    <a:pt x="266" y="323"/>
                  </a:lnTo>
                  <a:lnTo>
                    <a:pt x="266" y="266"/>
                  </a:lnTo>
                  <a:lnTo>
                    <a:pt x="265" y="212"/>
                  </a:lnTo>
                  <a:lnTo>
                    <a:pt x="262" y="166"/>
                  </a:lnTo>
                  <a:lnTo>
                    <a:pt x="257" y="133"/>
                  </a:lnTo>
                  <a:lnTo>
                    <a:pt x="251" y="109"/>
                  </a:lnTo>
                  <a:lnTo>
                    <a:pt x="246" y="86"/>
                  </a:lnTo>
                  <a:lnTo>
                    <a:pt x="242" y="66"/>
                  </a:lnTo>
                  <a:lnTo>
                    <a:pt x="238" y="48"/>
                  </a:lnTo>
                  <a:lnTo>
                    <a:pt x="233" y="33"/>
                  </a:lnTo>
                  <a:lnTo>
                    <a:pt x="227" y="19"/>
                  </a:lnTo>
                  <a:lnTo>
                    <a:pt x="218" y="8"/>
                  </a:lnTo>
                  <a:lnTo>
                    <a:pt x="208" y="0"/>
                  </a:ln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3"/>
            <p:cNvSpPr>
              <a:spLocks/>
            </p:cNvSpPr>
            <p:nvPr/>
          </p:nvSpPr>
          <p:spPr bwMode="auto">
            <a:xfrm>
              <a:off x="4576" y="3681"/>
              <a:ext cx="164" cy="189"/>
            </a:xfrm>
            <a:custGeom>
              <a:avLst/>
              <a:gdLst>
                <a:gd name="T0" fmla="*/ 0 w 164"/>
                <a:gd name="T1" fmla="*/ 2 h 189"/>
                <a:gd name="T2" fmla="*/ 3 w 164"/>
                <a:gd name="T3" fmla="*/ 1 h 189"/>
                <a:gd name="T4" fmla="*/ 11 w 164"/>
                <a:gd name="T5" fmla="*/ 1 h 189"/>
                <a:gd name="T6" fmla="*/ 24 w 164"/>
                <a:gd name="T7" fmla="*/ 0 h 189"/>
                <a:gd name="T8" fmla="*/ 38 w 164"/>
                <a:gd name="T9" fmla="*/ 2 h 189"/>
                <a:gd name="T10" fmla="*/ 52 w 164"/>
                <a:gd name="T11" fmla="*/ 6 h 189"/>
                <a:gd name="T12" fmla="*/ 65 w 164"/>
                <a:gd name="T13" fmla="*/ 15 h 189"/>
                <a:gd name="T14" fmla="*/ 73 w 164"/>
                <a:gd name="T15" fmla="*/ 28 h 189"/>
                <a:gd name="T16" fmla="*/ 77 w 164"/>
                <a:gd name="T17" fmla="*/ 47 h 189"/>
                <a:gd name="T18" fmla="*/ 76 w 164"/>
                <a:gd name="T19" fmla="*/ 70 h 189"/>
                <a:gd name="T20" fmla="*/ 76 w 164"/>
                <a:gd name="T21" fmla="*/ 94 h 189"/>
                <a:gd name="T22" fmla="*/ 77 w 164"/>
                <a:gd name="T23" fmla="*/ 114 h 189"/>
                <a:gd name="T24" fmla="*/ 82 w 164"/>
                <a:gd name="T25" fmla="*/ 132 h 189"/>
                <a:gd name="T26" fmla="*/ 91 w 164"/>
                <a:gd name="T27" fmla="*/ 143 h 189"/>
                <a:gd name="T28" fmla="*/ 107 w 164"/>
                <a:gd name="T29" fmla="*/ 146 h 189"/>
                <a:gd name="T30" fmla="*/ 130 w 164"/>
                <a:gd name="T31" fmla="*/ 140 h 189"/>
                <a:gd name="T32" fmla="*/ 164 w 164"/>
                <a:gd name="T33" fmla="*/ 122 h 189"/>
                <a:gd name="T34" fmla="*/ 116 w 164"/>
                <a:gd name="T35" fmla="*/ 162 h 189"/>
                <a:gd name="T36" fmla="*/ 115 w 164"/>
                <a:gd name="T37" fmla="*/ 163 h 189"/>
                <a:gd name="T38" fmla="*/ 111 w 164"/>
                <a:gd name="T39" fmla="*/ 168 h 189"/>
                <a:gd name="T40" fmla="*/ 105 w 164"/>
                <a:gd name="T41" fmla="*/ 174 h 189"/>
                <a:gd name="T42" fmla="*/ 98 w 164"/>
                <a:gd name="T43" fmla="*/ 181 h 189"/>
                <a:gd name="T44" fmla="*/ 91 w 164"/>
                <a:gd name="T45" fmla="*/ 186 h 189"/>
                <a:gd name="T46" fmla="*/ 84 w 164"/>
                <a:gd name="T47" fmla="*/ 189 h 189"/>
                <a:gd name="T48" fmla="*/ 78 w 164"/>
                <a:gd name="T49" fmla="*/ 189 h 189"/>
                <a:gd name="T50" fmla="*/ 74 w 164"/>
                <a:gd name="T51" fmla="*/ 184 h 189"/>
                <a:gd name="T52" fmla="*/ 71 w 164"/>
                <a:gd name="T53" fmla="*/ 184 h 189"/>
                <a:gd name="T54" fmla="*/ 66 w 164"/>
                <a:gd name="T55" fmla="*/ 186 h 189"/>
                <a:gd name="T56" fmla="*/ 58 w 164"/>
                <a:gd name="T57" fmla="*/ 187 h 189"/>
                <a:gd name="T58" fmla="*/ 49 w 164"/>
                <a:gd name="T59" fmla="*/ 188 h 189"/>
                <a:gd name="T60" fmla="*/ 39 w 164"/>
                <a:gd name="T61" fmla="*/ 186 h 189"/>
                <a:gd name="T62" fmla="*/ 29 w 164"/>
                <a:gd name="T63" fmla="*/ 182 h 189"/>
                <a:gd name="T64" fmla="*/ 20 w 164"/>
                <a:gd name="T65" fmla="*/ 174 h 189"/>
                <a:gd name="T66" fmla="*/ 13 w 164"/>
                <a:gd name="T67" fmla="*/ 162 h 189"/>
                <a:gd name="T68" fmla="*/ 8 w 164"/>
                <a:gd name="T69" fmla="*/ 145 h 189"/>
                <a:gd name="T70" fmla="*/ 5 w 164"/>
                <a:gd name="T71" fmla="*/ 126 h 189"/>
                <a:gd name="T72" fmla="*/ 2 w 164"/>
                <a:gd name="T73" fmla="*/ 106 h 189"/>
                <a:gd name="T74" fmla="*/ 1 w 164"/>
                <a:gd name="T75" fmla="*/ 87 h 189"/>
                <a:gd name="T76" fmla="*/ 0 w 164"/>
                <a:gd name="T77" fmla="*/ 70 h 189"/>
                <a:gd name="T78" fmla="*/ 1 w 164"/>
                <a:gd name="T79" fmla="*/ 56 h 189"/>
                <a:gd name="T80" fmla="*/ 1 w 164"/>
                <a:gd name="T81" fmla="*/ 47 h 189"/>
                <a:gd name="T82" fmla="*/ 1 w 164"/>
                <a:gd name="T83" fmla="*/ 44 h 189"/>
                <a:gd name="T84" fmla="*/ 1 w 164"/>
                <a:gd name="T85" fmla="*/ 42 h 189"/>
                <a:gd name="T86" fmla="*/ 2 w 164"/>
                <a:gd name="T87" fmla="*/ 39 h 189"/>
                <a:gd name="T88" fmla="*/ 3 w 164"/>
                <a:gd name="T89" fmla="*/ 34 h 189"/>
                <a:gd name="T90" fmla="*/ 4 w 164"/>
                <a:gd name="T91" fmla="*/ 29 h 189"/>
                <a:gd name="T92" fmla="*/ 4 w 164"/>
                <a:gd name="T93" fmla="*/ 22 h 189"/>
                <a:gd name="T94" fmla="*/ 3 w 164"/>
                <a:gd name="T95" fmla="*/ 15 h 189"/>
                <a:gd name="T96" fmla="*/ 2 w 164"/>
                <a:gd name="T97" fmla="*/ 8 h 189"/>
                <a:gd name="T98" fmla="*/ 0 w 164"/>
                <a:gd name="T99" fmla="*/ 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4" h="189">
                  <a:moveTo>
                    <a:pt x="0" y="2"/>
                  </a:moveTo>
                  <a:lnTo>
                    <a:pt x="3" y="1"/>
                  </a:lnTo>
                  <a:lnTo>
                    <a:pt x="11" y="1"/>
                  </a:lnTo>
                  <a:lnTo>
                    <a:pt x="24" y="0"/>
                  </a:lnTo>
                  <a:lnTo>
                    <a:pt x="38" y="2"/>
                  </a:lnTo>
                  <a:lnTo>
                    <a:pt x="52" y="6"/>
                  </a:lnTo>
                  <a:lnTo>
                    <a:pt x="65" y="15"/>
                  </a:lnTo>
                  <a:lnTo>
                    <a:pt x="73" y="28"/>
                  </a:lnTo>
                  <a:lnTo>
                    <a:pt x="77" y="47"/>
                  </a:lnTo>
                  <a:lnTo>
                    <a:pt x="76" y="70"/>
                  </a:lnTo>
                  <a:lnTo>
                    <a:pt x="76" y="94"/>
                  </a:lnTo>
                  <a:lnTo>
                    <a:pt x="77" y="114"/>
                  </a:lnTo>
                  <a:lnTo>
                    <a:pt x="82" y="132"/>
                  </a:lnTo>
                  <a:lnTo>
                    <a:pt x="91" y="143"/>
                  </a:lnTo>
                  <a:lnTo>
                    <a:pt x="107" y="146"/>
                  </a:lnTo>
                  <a:lnTo>
                    <a:pt x="130" y="140"/>
                  </a:lnTo>
                  <a:lnTo>
                    <a:pt x="164" y="122"/>
                  </a:lnTo>
                  <a:lnTo>
                    <a:pt x="116" y="162"/>
                  </a:lnTo>
                  <a:lnTo>
                    <a:pt x="115" y="163"/>
                  </a:lnTo>
                  <a:lnTo>
                    <a:pt x="111" y="168"/>
                  </a:lnTo>
                  <a:lnTo>
                    <a:pt x="105" y="174"/>
                  </a:lnTo>
                  <a:lnTo>
                    <a:pt x="98" y="181"/>
                  </a:lnTo>
                  <a:lnTo>
                    <a:pt x="91" y="186"/>
                  </a:lnTo>
                  <a:lnTo>
                    <a:pt x="84" y="189"/>
                  </a:lnTo>
                  <a:lnTo>
                    <a:pt x="78" y="189"/>
                  </a:lnTo>
                  <a:lnTo>
                    <a:pt x="74" y="184"/>
                  </a:lnTo>
                  <a:lnTo>
                    <a:pt x="71" y="184"/>
                  </a:lnTo>
                  <a:lnTo>
                    <a:pt x="66" y="186"/>
                  </a:lnTo>
                  <a:lnTo>
                    <a:pt x="58" y="187"/>
                  </a:lnTo>
                  <a:lnTo>
                    <a:pt x="49" y="188"/>
                  </a:lnTo>
                  <a:lnTo>
                    <a:pt x="39" y="186"/>
                  </a:lnTo>
                  <a:lnTo>
                    <a:pt x="29" y="182"/>
                  </a:lnTo>
                  <a:lnTo>
                    <a:pt x="20" y="174"/>
                  </a:lnTo>
                  <a:lnTo>
                    <a:pt x="13" y="162"/>
                  </a:lnTo>
                  <a:lnTo>
                    <a:pt x="8" y="145"/>
                  </a:lnTo>
                  <a:lnTo>
                    <a:pt x="5" y="126"/>
                  </a:lnTo>
                  <a:lnTo>
                    <a:pt x="2" y="106"/>
                  </a:lnTo>
                  <a:lnTo>
                    <a:pt x="1" y="87"/>
                  </a:lnTo>
                  <a:lnTo>
                    <a:pt x="0" y="70"/>
                  </a:lnTo>
                  <a:lnTo>
                    <a:pt x="1" y="56"/>
                  </a:lnTo>
                  <a:lnTo>
                    <a:pt x="1" y="47"/>
                  </a:lnTo>
                  <a:lnTo>
                    <a:pt x="1" y="44"/>
                  </a:lnTo>
                  <a:lnTo>
                    <a:pt x="1" y="42"/>
                  </a:lnTo>
                  <a:lnTo>
                    <a:pt x="2" y="39"/>
                  </a:lnTo>
                  <a:lnTo>
                    <a:pt x="3" y="34"/>
                  </a:lnTo>
                  <a:lnTo>
                    <a:pt x="4" y="29"/>
                  </a:lnTo>
                  <a:lnTo>
                    <a:pt x="4" y="22"/>
                  </a:lnTo>
                  <a:lnTo>
                    <a:pt x="3" y="15"/>
                  </a:lnTo>
                  <a:lnTo>
                    <a:pt x="2" y="8"/>
                  </a:lnTo>
                  <a:lnTo>
                    <a:pt x="0" y="2"/>
                  </a:lnTo>
                  <a:close/>
                </a:path>
              </a:pathLst>
            </a:custGeom>
            <a:solidFill>
              <a:srgbClr val="CD7E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4"/>
            <p:cNvSpPr>
              <a:spLocks/>
            </p:cNvSpPr>
            <p:nvPr/>
          </p:nvSpPr>
          <p:spPr bwMode="auto">
            <a:xfrm>
              <a:off x="4762" y="3757"/>
              <a:ext cx="288" cy="132"/>
            </a:xfrm>
            <a:custGeom>
              <a:avLst/>
              <a:gdLst>
                <a:gd name="T0" fmla="*/ 288 w 288"/>
                <a:gd name="T1" fmla="*/ 32 h 132"/>
                <a:gd name="T2" fmla="*/ 286 w 288"/>
                <a:gd name="T3" fmla="*/ 29 h 132"/>
                <a:gd name="T4" fmla="*/ 281 w 288"/>
                <a:gd name="T5" fmla="*/ 24 h 132"/>
                <a:gd name="T6" fmla="*/ 273 w 288"/>
                <a:gd name="T7" fmla="*/ 16 h 132"/>
                <a:gd name="T8" fmla="*/ 264 w 288"/>
                <a:gd name="T9" fmla="*/ 9 h 132"/>
                <a:gd name="T10" fmla="*/ 251 w 288"/>
                <a:gd name="T11" fmla="*/ 3 h 132"/>
                <a:gd name="T12" fmla="*/ 237 w 288"/>
                <a:gd name="T13" fmla="*/ 0 h 132"/>
                <a:gd name="T14" fmla="*/ 221 w 288"/>
                <a:gd name="T15" fmla="*/ 1 h 132"/>
                <a:gd name="T16" fmla="*/ 204 w 288"/>
                <a:gd name="T17" fmla="*/ 8 h 132"/>
                <a:gd name="T18" fmla="*/ 187 w 288"/>
                <a:gd name="T19" fmla="*/ 21 h 132"/>
                <a:gd name="T20" fmla="*/ 173 w 288"/>
                <a:gd name="T21" fmla="*/ 38 h 132"/>
                <a:gd name="T22" fmla="*/ 161 w 288"/>
                <a:gd name="T23" fmla="*/ 54 h 132"/>
                <a:gd name="T24" fmla="*/ 149 w 288"/>
                <a:gd name="T25" fmla="*/ 68 h 132"/>
                <a:gd name="T26" fmla="*/ 137 w 288"/>
                <a:gd name="T27" fmla="*/ 78 h 132"/>
                <a:gd name="T28" fmla="*/ 124 w 288"/>
                <a:gd name="T29" fmla="*/ 80 h 132"/>
                <a:gd name="T30" fmla="*/ 110 w 288"/>
                <a:gd name="T31" fmla="*/ 72 h 132"/>
                <a:gd name="T32" fmla="*/ 94 w 288"/>
                <a:gd name="T33" fmla="*/ 52 h 132"/>
                <a:gd name="T34" fmla="*/ 80 w 288"/>
                <a:gd name="T35" fmla="*/ 39 h 132"/>
                <a:gd name="T36" fmla="*/ 61 w 288"/>
                <a:gd name="T37" fmla="*/ 34 h 132"/>
                <a:gd name="T38" fmla="*/ 40 w 288"/>
                <a:gd name="T39" fmla="*/ 33 h 132"/>
                <a:gd name="T40" fmla="*/ 21 w 288"/>
                <a:gd name="T41" fmla="*/ 38 h 132"/>
                <a:gd name="T42" fmla="*/ 7 w 288"/>
                <a:gd name="T43" fmla="*/ 45 h 132"/>
                <a:gd name="T44" fmla="*/ 0 w 288"/>
                <a:gd name="T45" fmla="*/ 55 h 132"/>
                <a:gd name="T46" fmla="*/ 6 w 288"/>
                <a:gd name="T47" fmla="*/ 67 h 132"/>
                <a:gd name="T48" fmla="*/ 25 w 288"/>
                <a:gd name="T49" fmla="*/ 81 h 132"/>
                <a:gd name="T50" fmla="*/ 51 w 288"/>
                <a:gd name="T51" fmla="*/ 93 h 132"/>
                <a:gd name="T52" fmla="*/ 72 w 288"/>
                <a:gd name="T53" fmla="*/ 104 h 132"/>
                <a:gd name="T54" fmla="*/ 89 w 288"/>
                <a:gd name="T55" fmla="*/ 112 h 132"/>
                <a:gd name="T56" fmla="*/ 102 w 288"/>
                <a:gd name="T57" fmla="*/ 120 h 132"/>
                <a:gd name="T58" fmla="*/ 111 w 288"/>
                <a:gd name="T59" fmla="*/ 125 h 132"/>
                <a:gd name="T60" fmla="*/ 117 w 288"/>
                <a:gd name="T61" fmla="*/ 129 h 132"/>
                <a:gd name="T62" fmla="*/ 121 w 288"/>
                <a:gd name="T63" fmla="*/ 131 h 132"/>
                <a:gd name="T64" fmla="*/ 122 w 288"/>
                <a:gd name="T65" fmla="*/ 132 h 132"/>
                <a:gd name="T66" fmla="*/ 186 w 288"/>
                <a:gd name="T67" fmla="*/ 109 h 132"/>
                <a:gd name="T68" fmla="*/ 220 w 288"/>
                <a:gd name="T69" fmla="*/ 63 h 132"/>
                <a:gd name="T70" fmla="*/ 288 w 288"/>
                <a:gd name="T71" fmla="*/ 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8" h="132">
                  <a:moveTo>
                    <a:pt x="288" y="32"/>
                  </a:moveTo>
                  <a:lnTo>
                    <a:pt x="286" y="29"/>
                  </a:lnTo>
                  <a:lnTo>
                    <a:pt x="281" y="24"/>
                  </a:lnTo>
                  <a:lnTo>
                    <a:pt x="273" y="16"/>
                  </a:lnTo>
                  <a:lnTo>
                    <a:pt x="264" y="9"/>
                  </a:lnTo>
                  <a:lnTo>
                    <a:pt x="251" y="3"/>
                  </a:lnTo>
                  <a:lnTo>
                    <a:pt x="237" y="0"/>
                  </a:lnTo>
                  <a:lnTo>
                    <a:pt x="221" y="1"/>
                  </a:lnTo>
                  <a:lnTo>
                    <a:pt x="204" y="8"/>
                  </a:lnTo>
                  <a:lnTo>
                    <a:pt x="187" y="21"/>
                  </a:lnTo>
                  <a:lnTo>
                    <a:pt x="173" y="38"/>
                  </a:lnTo>
                  <a:lnTo>
                    <a:pt x="161" y="54"/>
                  </a:lnTo>
                  <a:lnTo>
                    <a:pt x="149" y="68"/>
                  </a:lnTo>
                  <a:lnTo>
                    <a:pt x="137" y="78"/>
                  </a:lnTo>
                  <a:lnTo>
                    <a:pt x="124" y="80"/>
                  </a:lnTo>
                  <a:lnTo>
                    <a:pt x="110" y="72"/>
                  </a:lnTo>
                  <a:lnTo>
                    <a:pt x="94" y="52"/>
                  </a:lnTo>
                  <a:lnTo>
                    <a:pt x="80" y="39"/>
                  </a:lnTo>
                  <a:lnTo>
                    <a:pt x="61" y="34"/>
                  </a:lnTo>
                  <a:lnTo>
                    <a:pt x="40" y="33"/>
                  </a:lnTo>
                  <a:lnTo>
                    <a:pt x="21" y="38"/>
                  </a:lnTo>
                  <a:lnTo>
                    <a:pt x="7" y="45"/>
                  </a:lnTo>
                  <a:lnTo>
                    <a:pt x="0" y="55"/>
                  </a:lnTo>
                  <a:lnTo>
                    <a:pt x="6" y="67"/>
                  </a:lnTo>
                  <a:lnTo>
                    <a:pt x="25" y="81"/>
                  </a:lnTo>
                  <a:lnTo>
                    <a:pt x="51" y="93"/>
                  </a:lnTo>
                  <a:lnTo>
                    <a:pt x="72" y="104"/>
                  </a:lnTo>
                  <a:lnTo>
                    <a:pt x="89" y="112"/>
                  </a:lnTo>
                  <a:lnTo>
                    <a:pt x="102" y="120"/>
                  </a:lnTo>
                  <a:lnTo>
                    <a:pt x="111" y="125"/>
                  </a:lnTo>
                  <a:lnTo>
                    <a:pt x="117" y="129"/>
                  </a:lnTo>
                  <a:lnTo>
                    <a:pt x="121" y="131"/>
                  </a:lnTo>
                  <a:lnTo>
                    <a:pt x="122" y="132"/>
                  </a:lnTo>
                  <a:lnTo>
                    <a:pt x="186" y="109"/>
                  </a:lnTo>
                  <a:lnTo>
                    <a:pt x="220" y="63"/>
                  </a:lnTo>
                  <a:lnTo>
                    <a:pt x="288" y="32"/>
                  </a:lnTo>
                  <a:close/>
                </a:path>
              </a:pathLst>
            </a:custGeom>
            <a:solidFill>
              <a:srgbClr val="CD7E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5"/>
            <p:cNvSpPr>
              <a:spLocks/>
            </p:cNvSpPr>
            <p:nvPr/>
          </p:nvSpPr>
          <p:spPr bwMode="auto">
            <a:xfrm>
              <a:off x="4760" y="2739"/>
              <a:ext cx="322" cy="387"/>
            </a:xfrm>
            <a:custGeom>
              <a:avLst/>
              <a:gdLst>
                <a:gd name="T0" fmla="*/ 317 w 322"/>
                <a:gd name="T1" fmla="*/ 250 h 387"/>
                <a:gd name="T2" fmla="*/ 305 w 322"/>
                <a:gd name="T3" fmla="*/ 217 h 387"/>
                <a:gd name="T4" fmla="*/ 294 w 322"/>
                <a:gd name="T5" fmla="*/ 197 h 387"/>
                <a:gd name="T6" fmla="*/ 287 w 322"/>
                <a:gd name="T7" fmla="*/ 187 h 387"/>
                <a:gd name="T8" fmla="*/ 286 w 322"/>
                <a:gd name="T9" fmla="*/ 181 h 387"/>
                <a:gd name="T10" fmla="*/ 283 w 322"/>
                <a:gd name="T11" fmla="*/ 149 h 387"/>
                <a:gd name="T12" fmla="*/ 273 w 322"/>
                <a:gd name="T13" fmla="*/ 102 h 387"/>
                <a:gd name="T14" fmla="*/ 251 w 322"/>
                <a:gd name="T15" fmla="*/ 55 h 387"/>
                <a:gd name="T16" fmla="*/ 212 w 322"/>
                <a:gd name="T17" fmla="*/ 24 h 387"/>
                <a:gd name="T18" fmla="*/ 168 w 322"/>
                <a:gd name="T19" fmla="*/ 5 h 387"/>
                <a:gd name="T20" fmla="*/ 122 w 322"/>
                <a:gd name="T21" fmla="*/ 0 h 387"/>
                <a:gd name="T22" fmla="*/ 75 w 322"/>
                <a:gd name="T23" fmla="*/ 8 h 387"/>
                <a:gd name="T24" fmla="*/ 49 w 322"/>
                <a:gd name="T25" fmla="*/ 19 h 387"/>
                <a:gd name="T26" fmla="*/ 37 w 322"/>
                <a:gd name="T27" fmla="*/ 27 h 387"/>
                <a:gd name="T28" fmla="*/ 20 w 322"/>
                <a:gd name="T29" fmla="*/ 41 h 387"/>
                <a:gd name="T30" fmla="*/ 5 w 322"/>
                <a:gd name="T31" fmla="*/ 59 h 387"/>
                <a:gd name="T32" fmla="*/ 5 w 322"/>
                <a:gd name="T33" fmla="*/ 65 h 387"/>
                <a:gd name="T34" fmla="*/ 41 w 322"/>
                <a:gd name="T35" fmla="*/ 40 h 387"/>
                <a:gd name="T36" fmla="*/ 93 w 322"/>
                <a:gd name="T37" fmla="*/ 25 h 387"/>
                <a:gd name="T38" fmla="*/ 145 w 322"/>
                <a:gd name="T39" fmla="*/ 56 h 387"/>
                <a:gd name="T40" fmla="*/ 171 w 322"/>
                <a:gd name="T41" fmla="*/ 128 h 387"/>
                <a:gd name="T42" fmla="*/ 186 w 322"/>
                <a:gd name="T43" fmla="*/ 169 h 387"/>
                <a:gd name="T44" fmla="*/ 204 w 322"/>
                <a:gd name="T45" fmla="*/ 197 h 387"/>
                <a:gd name="T46" fmla="*/ 229 w 322"/>
                <a:gd name="T47" fmla="*/ 214 h 387"/>
                <a:gd name="T48" fmla="*/ 256 w 322"/>
                <a:gd name="T49" fmla="*/ 227 h 387"/>
                <a:gd name="T50" fmla="*/ 275 w 322"/>
                <a:gd name="T51" fmla="*/ 267 h 387"/>
                <a:gd name="T52" fmla="*/ 272 w 322"/>
                <a:gd name="T53" fmla="*/ 318 h 387"/>
                <a:gd name="T54" fmla="*/ 224 w 322"/>
                <a:gd name="T55" fmla="*/ 357 h 387"/>
                <a:gd name="T56" fmla="*/ 178 w 322"/>
                <a:gd name="T57" fmla="*/ 366 h 387"/>
                <a:gd name="T58" fmla="*/ 185 w 322"/>
                <a:gd name="T59" fmla="*/ 374 h 387"/>
                <a:gd name="T60" fmla="*/ 197 w 322"/>
                <a:gd name="T61" fmla="*/ 384 h 387"/>
                <a:gd name="T62" fmla="*/ 213 w 322"/>
                <a:gd name="T63" fmla="*/ 387 h 387"/>
                <a:gd name="T64" fmla="*/ 231 w 322"/>
                <a:gd name="T65" fmla="*/ 377 h 387"/>
                <a:gd name="T66" fmla="*/ 245 w 322"/>
                <a:gd name="T67" fmla="*/ 367 h 387"/>
                <a:gd name="T68" fmla="*/ 260 w 322"/>
                <a:gd name="T69" fmla="*/ 360 h 387"/>
                <a:gd name="T70" fmla="*/ 281 w 322"/>
                <a:gd name="T71" fmla="*/ 355 h 387"/>
                <a:gd name="T72" fmla="*/ 297 w 322"/>
                <a:gd name="T73" fmla="*/ 351 h 387"/>
                <a:gd name="T74" fmla="*/ 306 w 322"/>
                <a:gd name="T75" fmla="*/ 338 h 387"/>
                <a:gd name="T76" fmla="*/ 317 w 322"/>
                <a:gd name="T77" fmla="*/ 316 h 387"/>
                <a:gd name="T78" fmla="*/ 322 w 322"/>
                <a:gd name="T79" fmla="*/ 288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2" h="387">
                  <a:moveTo>
                    <a:pt x="322" y="272"/>
                  </a:moveTo>
                  <a:lnTo>
                    <a:pt x="317" y="250"/>
                  </a:lnTo>
                  <a:lnTo>
                    <a:pt x="311" y="232"/>
                  </a:lnTo>
                  <a:lnTo>
                    <a:pt x="305" y="217"/>
                  </a:lnTo>
                  <a:lnTo>
                    <a:pt x="300" y="206"/>
                  </a:lnTo>
                  <a:lnTo>
                    <a:pt x="294" y="197"/>
                  </a:lnTo>
                  <a:lnTo>
                    <a:pt x="290" y="191"/>
                  </a:lnTo>
                  <a:lnTo>
                    <a:pt x="287" y="187"/>
                  </a:lnTo>
                  <a:lnTo>
                    <a:pt x="286" y="186"/>
                  </a:lnTo>
                  <a:lnTo>
                    <a:pt x="286" y="181"/>
                  </a:lnTo>
                  <a:lnTo>
                    <a:pt x="285" y="168"/>
                  </a:lnTo>
                  <a:lnTo>
                    <a:pt x="283" y="149"/>
                  </a:lnTo>
                  <a:lnTo>
                    <a:pt x="280" y="127"/>
                  </a:lnTo>
                  <a:lnTo>
                    <a:pt x="273" y="102"/>
                  </a:lnTo>
                  <a:lnTo>
                    <a:pt x="264" y="78"/>
                  </a:lnTo>
                  <a:lnTo>
                    <a:pt x="251" y="55"/>
                  </a:lnTo>
                  <a:lnTo>
                    <a:pt x="233" y="38"/>
                  </a:lnTo>
                  <a:lnTo>
                    <a:pt x="212" y="24"/>
                  </a:lnTo>
                  <a:lnTo>
                    <a:pt x="191" y="13"/>
                  </a:lnTo>
                  <a:lnTo>
                    <a:pt x="168" y="5"/>
                  </a:lnTo>
                  <a:lnTo>
                    <a:pt x="146" y="1"/>
                  </a:lnTo>
                  <a:lnTo>
                    <a:pt x="122" y="0"/>
                  </a:lnTo>
                  <a:lnTo>
                    <a:pt x="99" y="2"/>
                  </a:lnTo>
                  <a:lnTo>
                    <a:pt x="75" y="8"/>
                  </a:lnTo>
                  <a:lnTo>
                    <a:pt x="51" y="19"/>
                  </a:lnTo>
                  <a:lnTo>
                    <a:pt x="49" y="19"/>
                  </a:lnTo>
                  <a:lnTo>
                    <a:pt x="44" y="22"/>
                  </a:lnTo>
                  <a:lnTo>
                    <a:pt x="37" y="27"/>
                  </a:lnTo>
                  <a:lnTo>
                    <a:pt x="29" y="33"/>
                  </a:lnTo>
                  <a:lnTo>
                    <a:pt x="20" y="41"/>
                  </a:lnTo>
                  <a:lnTo>
                    <a:pt x="12" y="50"/>
                  </a:lnTo>
                  <a:lnTo>
                    <a:pt x="5" y="59"/>
                  </a:lnTo>
                  <a:lnTo>
                    <a:pt x="0" y="70"/>
                  </a:lnTo>
                  <a:lnTo>
                    <a:pt x="5" y="65"/>
                  </a:lnTo>
                  <a:lnTo>
                    <a:pt x="19" y="53"/>
                  </a:lnTo>
                  <a:lnTo>
                    <a:pt x="41" y="40"/>
                  </a:lnTo>
                  <a:lnTo>
                    <a:pt x="66" y="29"/>
                  </a:lnTo>
                  <a:lnTo>
                    <a:pt x="93" y="25"/>
                  </a:lnTo>
                  <a:lnTo>
                    <a:pt x="121" y="33"/>
                  </a:lnTo>
                  <a:lnTo>
                    <a:pt x="145" y="56"/>
                  </a:lnTo>
                  <a:lnTo>
                    <a:pt x="164" y="101"/>
                  </a:lnTo>
                  <a:lnTo>
                    <a:pt x="171" y="128"/>
                  </a:lnTo>
                  <a:lnTo>
                    <a:pt x="179" y="151"/>
                  </a:lnTo>
                  <a:lnTo>
                    <a:pt x="186" y="169"/>
                  </a:lnTo>
                  <a:lnTo>
                    <a:pt x="194" y="185"/>
                  </a:lnTo>
                  <a:lnTo>
                    <a:pt x="204" y="197"/>
                  </a:lnTo>
                  <a:lnTo>
                    <a:pt x="215" y="206"/>
                  </a:lnTo>
                  <a:lnTo>
                    <a:pt x="229" y="214"/>
                  </a:lnTo>
                  <a:lnTo>
                    <a:pt x="246" y="219"/>
                  </a:lnTo>
                  <a:lnTo>
                    <a:pt x="256" y="227"/>
                  </a:lnTo>
                  <a:lnTo>
                    <a:pt x="267" y="244"/>
                  </a:lnTo>
                  <a:lnTo>
                    <a:pt x="275" y="267"/>
                  </a:lnTo>
                  <a:lnTo>
                    <a:pt x="278" y="293"/>
                  </a:lnTo>
                  <a:lnTo>
                    <a:pt x="272" y="318"/>
                  </a:lnTo>
                  <a:lnTo>
                    <a:pt x="255" y="341"/>
                  </a:lnTo>
                  <a:lnTo>
                    <a:pt x="224" y="357"/>
                  </a:lnTo>
                  <a:lnTo>
                    <a:pt x="177" y="364"/>
                  </a:lnTo>
                  <a:lnTo>
                    <a:pt x="178" y="366"/>
                  </a:lnTo>
                  <a:lnTo>
                    <a:pt x="181" y="369"/>
                  </a:lnTo>
                  <a:lnTo>
                    <a:pt x="185" y="374"/>
                  </a:lnTo>
                  <a:lnTo>
                    <a:pt x="190" y="380"/>
                  </a:lnTo>
                  <a:lnTo>
                    <a:pt x="197" y="384"/>
                  </a:lnTo>
                  <a:lnTo>
                    <a:pt x="205" y="387"/>
                  </a:lnTo>
                  <a:lnTo>
                    <a:pt x="213" y="387"/>
                  </a:lnTo>
                  <a:lnTo>
                    <a:pt x="222" y="383"/>
                  </a:lnTo>
                  <a:lnTo>
                    <a:pt x="231" y="377"/>
                  </a:lnTo>
                  <a:lnTo>
                    <a:pt x="238" y="371"/>
                  </a:lnTo>
                  <a:lnTo>
                    <a:pt x="245" y="367"/>
                  </a:lnTo>
                  <a:lnTo>
                    <a:pt x="252" y="363"/>
                  </a:lnTo>
                  <a:lnTo>
                    <a:pt x="260" y="360"/>
                  </a:lnTo>
                  <a:lnTo>
                    <a:pt x="269" y="357"/>
                  </a:lnTo>
                  <a:lnTo>
                    <a:pt x="281" y="355"/>
                  </a:lnTo>
                  <a:lnTo>
                    <a:pt x="296" y="353"/>
                  </a:lnTo>
                  <a:lnTo>
                    <a:pt x="297" y="351"/>
                  </a:lnTo>
                  <a:lnTo>
                    <a:pt x="301" y="346"/>
                  </a:lnTo>
                  <a:lnTo>
                    <a:pt x="306" y="338"/>
                  </a:lnTo>
                  <a:lnTo>
                    <a:pt x="312" y="329"/>
                  </a:lnTo>
                  <a:lnTo>
                    <a:pt x="317" y="316"/>
                  </a:lnTo>
                  <a:lnTo>
                    <a:pt x="321" y="303"/>
                  </a:lnTo>
                  <a:lnTo>
                    <a:pt x="322" y="288"/>
                  </a:lnTo>
                  <a:lnTo>
                    <a:pt x="322" y="272"/>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6"/>
            <p:cNvSpPr>
              <a:spLocks/>
            </p:cNvSpPr>
            <p:nvPr/>
          </p:nvSpPr>
          <p:spPr bwMode="auto">
            <a:xfrm>
              <a:off x="4739" y="2867"/>
              <a:ext cx="175" cy="215"/>
            </a:xfrm>
            <a:custGeom>
              <a:avLst/>
              <a:gdLst>
                <a:gd name="T0" fmla="*/ 1 w 175"/>
                <a:gd name="T1" fmla="*/ 42 h 215"/>
                <a:gd name="T2" fmla="*/ 6 w 175"/>
                <a:gd name="T3" fmla="*/ 35 h 215"/>
                <a:gd name="T4" fmla="*/ 13 w 175"/>
                <a:gd name="T5" fmla="*/ 32 h 215"/>
                <a:gd name="T6" fmla="*/ 21 w 175"/>
                <a:gd name="T7" fmla="*/ 40 h 215"/>
                <a:gd name="T8" fmla="*/ 30 w 175"/>
                <a:gd name="T9" fmla="*/ 63 h 215"/>
                <a:gd name="T10" fmla="*/ 57 w 175"/>
                <a:gd name="T11" fmla="*/ 76 h 215"/>
                <a:gd name="T12" fmla="*/ 92 w 175"/>
                <a:gd name="T13" fmla="*/ 84 h 215"/>
                <a:gd name="T14" fmla="*/ 118 w 175"/>
                <a:gd name="T15" fmla="*/ 95 h 215"/>
                <a:gd name="T16" fmla="*/ 124 w 175"/>
                <a:gd name="T17" fmla="*/ 118 h 215"/>
                <a:gd name="T18" fmla="*/ 122 w 175"/>
                <a:gd name="T19" fmla="*/ 147 h 215"/>
                <a:gd name="T20" fmla="*/ 124 w 175"/>
                <a:gd name="T21" fmla="*/ 177 h 215"/>
                <a:gd name="T22" fmla="*/ 146 w 175"/>
                <a:gd name="T23" fmla="*/ 204 h 215"/>
                <a:gd name="T24" fmla="*/ 167 w 175"/>
                <a:gd name="T25" fmla="*/ 213 h 215"/>
                <a:gd name="T26" fmla="*/ 160 w 175"/>
                <a:gd name="T27" fmla="*/ 203 h 215"/>
                <a:gd name="T28" fmla="*/ 153 w 175"/>
                <a:gd name="T29" fmla="*/ 184 h 215"/>
                <a:gd name="T30" fmla="*/ 154 w 175"/>
                <a:gd name="T31" fmla="*/ 158 h 215"/>
                <a:gd name="T32" fmla="*/ 165 w 175"/>
                <a:gd name="T33" fmla="*/ 126 h 215"/>
                <a:gd name="T34" fmla="*/ 174 w 175"/>
                <a:gd name="T35" fmla="*/ 95 h 215"/>
                <a:gd name="T36" fmla="*/ 173 w 175"/>
                <a:gd name="T37" fmla="*/ 72 h 215"/>
                <a:gd name="T38" fmla="*/ 161 w 175"/>
                <a:gd name="T39" fmla="*/ 59 h 215"/>
                <a:gd name="T40" fmla="*/ 137 w 175"/>
                <a:gd name="T41" fmla="*/ 59 h 215"/>
                <a:gd name="T42" fmla="*/ 107 w 175"/>
                <a:gd name="T43" fmla="*/ 60 h 215"/>
                <a:gd name="T44" fmla="*/ 78 w 175"/>
                <a:gd name="T45" fmla="*/ 57 h 215"/>
                <a:gd name="T46" fmla="*/ 51 w 175"/>
                <a:gd name="T47" fmla="*/ 44 h 215"/>
                <a:gd name="T48" fmla="*/ 31 w 175"/>
                <a:gd name="T49" fmla="*/ 22 h 215"/>
                <a:gd name="T50" fmla="*/ 20 w 175"/>
                <a:gd name="T51" fmla="*/ 8 h 215"/>
                <a:gd name="T52" fmla="*/ 18 w 175"/>
                <a:gd name="T53" fmla="*/ 2 h 215"/>
                <a:gd name="T54" fmla="*/ 18 w 175"/>
                <a:gd name="T55" fmla="*/ 0 h 215"/>
                <a:gd name="T56" fmla="*/ 18 w 175"/>
                <a:gd name="T57" fmla="*/ 1 h 215"/>
                <a:gd name="T58" fmla="*/ 12 w 175"/>
                <a:gd name="T59" fmla="*/ 7 h 215"/>
                <a:gd name="T60" fmla="*/ 5 w 175"/>
                <a:gd name="T61" fmla="*/ 19 h 215"/>
                <a:gd name="T62" fmla="*/ 0 w 175"/>
                <a:gd name="T63" fmla="*/ 35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5" h="215">
                  <a:moveTo>
                    <a:pt x="1" y="44"/>
                  </a:moveTo>
                  <a:lnTo>
                    <a:pt x="1" y="42"/>
                  </a:lnTo>
                  <a:lnTo>
                    <a:pt x="3" y="39"/>
                  </a:lnTo>
                  <a:lnTo>
                    <a:pt x="6" y="35"/>
                  </a:lnTo>
                  <a:lnTo>
                    <a:pt x="10" y="33"/>
                  </a:lnTo>
                  <a:lnTo>
                    <a:pt x="13" y="32"/>
                  </a:lnTo>
                  <a:lnTo>
                    <a:pt x="17" y="33"/>
                  </a:lnTo>
                  <a:lnTo>
                    <a:pt x="21" y="40"/>
                  </a:lnTo>
                  <a:lnTo>
                    <a:pt x="24" y="51"/>
                  </a:lnTo>
                  <a:lnTo>
                    <a:pt x="30" y="63"/>
                  </a:lnTo>
                  <a:lnTo>
                    <a:pt x="42" y="71"/>
                  </a:lnTo>
                  <a:lnTo>
                    <a:pt x="57" y="76"/>
                  </a:lnTo>
                  <a:lnTo>
                    <a:pt x="75" y="80"/>
                  </a:lnTo>
                  <a:lnTo>
                    <a:pt x="92" y="84"/>
                  </a:lnTo>
                  <a:lnTo>
                    <a:pt x="107" y="89"/>
                  </a:lnTo>
                  <a:lnTo>
                    <a:pt x="118" y="95"/>
                  </a:lnTo>
                  <a:lnTo>
                    <a:pt x="124" y="105"/>
                  </a:lnTo>
                  <a:lnTo>
                    <a:pt x="124" y="118"/>
                  </a:lnTo>
                  <a:lnTo>
                    <a:pt x="123" y="132"/>
                  </a:lnTo>
                  <a:lnTo>
                    <a:pt x="122" y="147"/>
                  </a:lnTo>
                  <a:lnTo>
                    <a:pt x="122" y="163"/>
                  </a:lnTo>
                  <a:lnTo>
                    <a:pt x="124" y="177"/>
                  </a:lnTo>
                  <a:lnTo>
                    <a:pt x="132" y="192"/>
                  </a:lnTo>
                  <a:lnTo>
                    <a:pt x="146" y="204"/>
                  </a:lnTo>
                  <a:lnTo>
                    <a:pt x="168" y="215"/>
                  </a:lnTo>
                  <a:lnTo>
                    <a:pt x="167" y="213"/>
                  </a:lnTo>
                  <a:lnTo>
                    <a:pt x="164" y="210"/>
                  </a:lnTo>
                  <a:lnTo>
                    <a:pt x="160" y="203"/>
                  </a:lnTo>
                  <a:lnTo>
                    <a:pt x="156" y="195"/>
                  </a:lnTo>
                  <a:lnTo>
                    <a:pt x="153" y="184"/>
                  </a:lnTo>
                  <a:lnTo>
                    <a:pt x="152" y="172"/>
                  </a:lnTo>
                  <a:lnTo>
                    <a:pt x="154" y="158"/>
                  </a:lnTo>
                  <a:lnTo>
                    <a:pt x="159" y="142"/>
                  </a:lnTo>
                  <a:lnTo>
                    <a:pt x="165" y="126"/>
                  </a:lnTo>
                  <a:lnTo>
                    <a:pt x="171" y="110"/>
                  </a:lnTo>
                  <a:lnTo>
                    <a:pt x="174" y="95"/>
                  </a:lnTo>
                  <a:lnTo>
                    <a:pt x="175" y="83"/>
                  </a:lnTo>
                  <a:lnTo>
                    <a:pt x="173" y="72"/>
                  </a:lnTo>
                  <a:lnTo>
                    <a:pt x="169" y="64"/>
                  </a:lnTo>
                  <a:lnTo>
                    <a:pt x="161" y="59"/>
                  </a:lnTo>
                  <a:lnTo>
                    <a:pt x="151" y="58"/>
                  </a:lnTo>
                  <a:lnTo>
                    <a:pt x="137" y="59"/>
                  </a:lnTo>
                  <a:lnTo>
                    <a:pt x="122" y="60"/>
                  </a:lnTo>
                  <a:lnTo>
                    <a:pt x="107" y="60"/>
                  </a:lnTo>
                  <a:lnTo>
                    <a:pt x="93" y="59"/>
                  </a:lnTo>
                  <a:lnTo>
                    <a:pt x="78" y="57"/>
                  </a:lnTo>
                  <a:lnTo>
                    <a:pt x="64" y="52"/>
                  </a:lnTo>
                  <a:lnTo>
                    <a:pt x="51" y="44"/>
                  </a:lnTo>
                  <a:lnTo>
                    <a:pt x="40" y="33"/>
                  </a:lnTo>
                  <a:lnTo>
                    <a:pt x="31" y="22"/>
                  </a:lnTo>
                  <a:lnTo>
                    <a:pt x="24" y="14"/>
                  </a:lnTo>
                  <a:lnTo>
                    <a:pt x="20" y="8"/>
                  </a:lnTo>
                  <a:lnTo>
                    <a:pt x="19" y="4"/>
                  </a:lnTo>
                  <a:lnTo>
                    <a:pt x="18" y="2"/>
                  </a:lnTo>
                  <a:lnTo>
                    <a:pt x="18" y="1"/>
                  </a:lnTo>
                  <a:lnTo>
                    <a:pt x="18" y="0"/>
                  </a:lnTo>
                  <a:lnTo>
                    <a:pt x="19" y="1"/>
                  </a:lnTo>
                  <a:lnTo>
                    <a:pt x="18" y="1"/>
                  </a:lnTo>
                  <a:lnTo>
                    <a:pt x="15" y="4"/>
                  </a:lnTo>
                  <a:lnTo>
                    <a:pt x="12" y="7"/>
                  </a:lnTo>
                  <a:lnTo>
                    <a:pt x="8" y="13"/>
                  </a:lnTo>
                  <a:lnTo>
                    <a:pt x="5" y="19"/>
                  </a:lnTo>
                  <a:lnTo>
                    <a:pt x="2" y="27"/>
                  </a:lnTo>
                  <a:lnTo>
                    <a:pt x="0" y="35"/>
                  </a:lnTo>
                  <a:lnTo>
                    <a:pt x="1" y="44"/>
                  </a:lnTo>
                  <a:close/>
                </a:path>
              </a:pathLst>
            </a:custGeom>
            <a:solidFill>
              <a:srgbClr val="CD7E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7"/>
            <p:cNvSpPr>
              <a:spLocks/>
            </p:cNvSpPr>
            <p:nvPr/>
          </p:nvSpPr>
          <p:spPr bwMode="auto">
            <a:xfrm>
              <a:off x="5256" y="3198"/>
              <a:ext cx="243" cy="499"/>
            </a:xfrm>
            <a:custGeom>
              <a:avLst/>
              <a:gdLst>
                <a:gd name="T0" fmla="*/ 35 w 243"/>
                <a:gd name="T1" fmla="*/ 47 h 499"/>
                <a:gd name="T2" fmla="*/ 60 w 243"/>
                <a:gd name="T3" fmla="*/ 108 h 499"/>
                <a:gd name="T4" fmla="*/ 76 w 243"/>
                <a:gd name="T5" fmla="*/ 129 h 499"/>
                <a:gd name="T6" fmla="*/ 91 w 243"/>
                <a:gd name="T7" fmla="*/ 137 h 499"/>
                <a:gd name="T8" fmla="*/ 104 w 243"/>
                <a:gd name="T9" fmla="*/ 145 h 499"/>
                <a:gd name="T10" fmla="*/ 116 w 243"/>
                <a:gd name="T11" fmla="*/ 153 h 499"/>
                <a:gd name="T12" fmla="*/ 126 w 243"/>
                <a:gd name="T13" fmla="*/ 160 h 499"/>
                <a:gd name="T14" fmla="*/ 136 w 243"/>
                <a:gd name="T15" fmla="*/ 168 h 499"/>
                <a:gd name="T16" fmla="*/ 146 w 243"/>
                <a:gd name="T17" fmla="*/ 178 h 499"/>
                <a:gd name="T18" fmla="*/ 156 w 243"/>
                <a:gd name="T19" fmla="*/ 188 h 499"/>
                <a:gd name="T20" fmla="*/ 165 w 243"/>
                <a:gd name="T21" fmla="*/ 198 h 499"/>
                <a:gd name="T22" fmla="*/ 171 w 243"/>
                <a:gd name="T23" fmla="*/ 208 h 499"/>
                <a:gd name="T24" fmla="*/ 178 w 243"/>
                <a:gd name="T25" fmla="*/ 219 h 499"/>
                <a:gd name="T26" fmla="*/ 193 w 243"/>
                <a:gd name="T27" fmla="*/ 252 h 499"/>
                <a:gd name="T28" fmla="*/ 205 w 243"/>
                <a:gd name="T29" fmla="*/ 293 h 499"/>
                <a:gd name="T30" fmla="*/ 212 w 243"/>
                <a:gd name="T31" fmla="*/ 329 h 499"/>
                <a:gd name="T32" fmla="*/ 218 w 243"/>
                <a:gd name="T33" fmla="*/ 378 h 499"/>
                <a:gd name="T34" fmla="*/ 220 w 243"/>
                <a:gd name="T35" fmla="*/ 408 h 499"/>
                <a:gd name="T36" fmla="*/ 222 w 243"/>
                <a:gd name="T37" fmla="*/ 421 h 499"/>
                <a:gd name="T38" fmla="*/ 223 w 243"/>
                <a:gd name="T39" fmla="*/ 433 h 499"/>
                <a:gd name="T40" fmla="*/ 224 w 243"/>
                <a:gd name="T41" fmla="*/ 456 h 499"/>
                <a:gd name="T42" fmla="*/ 225 w 243"/>
                <a:gd name="T43" fmla="*/ 476 h 499"/>
                <a:gd name="T44" fmla="*/ 227 w 243"/>
                <a:gd name="T45" fmla="*/ 485 h 499"/>
                <a:gd name="T46" fmla="*/ 232 w 243"/>
                <a:gd name="T47" fmla="*/ 493 h 499"/>
                <a:gd name="T48" fmla="*/ 240 w 243"/>
                <a:gd name="T49" fmla="*/ 494 h 499"/>
                <a:gd name="T50" fmla="*/ 240 w 243"/>
                <a:gd name="T51" fmla="*/ 498 h 499"/>
                <a:gd name="T52" fmla="*/ 231 w 243"/>
                <a:gd name="T53" fmla="*/ 497 h 499"/>
                <a:gd name="T54" fmla="*/ 213 w 243"/>
                <a:gd name="T55" fmla="*/ 497 h 499"/>
                <a:gd name="T56" fmla="*/ 169 w 243"/>
                <a:gd name="T57" fmla="*/ 497 h 499"/>
                <a:gd name="T58" fmla="*/ 134 w 243"/>
                <a:gd name="T59" fmla="*/ 498 h 499"/>
                <a:gd name="T60" fmla="*/ 88 w 243"/>
                <a:gd name="T61" fmla="*/ 497 h 499"/>
                <a:gd name="T62" fmla="*/ 81 w 243"/>
                <a:gd name="T63" fmla="*/ 486 h 499"/>
                <a:gd name="T64" fmla="*/ 78 w 243"/>
                <a:gd name="T65" fmla="*/ 471 h 499"/>
                <a:gd name="T66" fmla="*/ 78 w 243"/>
                <a:gd name="T67" fmla="*/ 460 h 499"/>
                <a:gd name="T68" fmla="*/ 78 w 243"/>
                <a:gd name="T69" fmla="*/ 451 h 499"/>
                <a:gd name="T70" fmla="*/ 76 w 243"/>
                <a:gd name="T71" fmla="*/ 395 h 499"/>
                <a:gd name="T72" fmla="*/ 75 w 243"/>
                <a:gd name="T73" fmla="*/ 293 h 499"/>
                <a:gd name="T74" fmla="*/ 72 w 243"/>
                <a:gd name="T75" fmla="*/ 235 h 499"/>
                <a:gd name="T76" fmla="*/ 71 w 243"/>
                <a:gd name="T77" fmla="*/ 220 h 499"/>
                <a:gd name="T78" fmla="*/ 67 w 243"/>
                <a:gd name="T79" fmla="*/ 188 h 499"/>
                <a:gd name="T80" fmla="*/ 57 w 243"/>
                <a:gd name="T81" fmla="*/ 137 h 499"/>
                <a:gd name="T82" fmla="*/ 48 w 243"/>
                <a:gd name="T83" fmla="*/ 101 h 499"/>
                <a:gd name="T84" fmla="*/ 41 w 243"/>
                <a:gd name="T85" fmla="*/ 80 h 499"/>
                <a:gd name="T86" fmla="*/ 34 w 243"/>
                <a:gd name="T87" fmla="*/ 61 h 499"/>
                <a:gd name="T88" fmla="*/ 28 w 243"/>
                <a:gd name="T89" fmla="*/ 47 h 499"/>
                <a:gd name="T90" fmla="*/ 24 w 243"/>
                <a:gd name="T91" fmla="*/ 37 h 499"/>
                <a:gd name="T92" fmla="*/ 17 w 243"/>
                <a:gd name="T93" fmla="*/ 25 h 499"/>
                <a:gd name="T94" fmla="*/ 6 w 243"/>
                <a:gd name="T95" fmla="*/ 9 h 499"/>
                <a:gd name="T96" fmla="*/ 2 w 243"/>
                <a:gd name="T97" fmla="*/ 1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3" h="499">
                  <a:moveTo>
                    <a:pt x="9" y="7"/>
                  </a:moveTo>
                  <a:lnTo>
                    <a:pt x="19" y="20"/>
                  </a:lnTo>
                  <a:lnTo>
                    <a:pt x="27" y="33"/>
                  </a:lnTo>
                  <a:lnTo>
                    <a:pt x="35" y="47"/>
                  </a:lnTo>
                  <a:lnTo>
                    <a:pt x="43" y="62"/>
                  </a:lnTo>
                  <a:lnTo>
                    <a:pt x="49" y="77"/>
                  </a:lnTo>
                  <a:lnTo>
                    <a:pt x="55" y="92"/>
                  </a:lnTo>
                  <a:lnTo>
                    <a:pt x="60" y="108"/>
                  </a:lnTo>
                  <a:lnTo>
                    <a:pt x="65" y="123"/>
                  </a:lnTo>
                  <a:lnTo>
                    <a:pt x="68" y="125"/>
                  </a:lnTo>
                  <a:lnTo>
                    <a:pt x="72" y="128"/>
                  </a:lnTo>
                  <a:lnTo>
                    <a:pt x="76" y="129"/>
                  </a:lnTo>
                  <a:lnTo>
                    <a:pt x="80" y="131"/>
                  </a:lnTo>
                  <a:lnTo>
                    <a:pt x="84" y="133"/>
                  </a:lnTo>
                  <a:lnTo>
                    <a:pt x="88" y="134"/>
                  </a:lnTo>
                  <a:lnTo>
                    <a:pt x="91" y="137"/>
                  </a:lnTo>
                  <a:lnTo>
                    <a:pt x="95" y="140"/>
                  </a:lnTo>
                  <a:lnTo>
                    <a:pt x="98" y="141"/>
                  </a:lnTo>
                  <a:lnTo>
                    <a:pt x="101" y="143"/>
                  </a:lnTo>
                  <a:lnTo>
                    <a:pt x="104" y="145"/>
                  </a:lnTo>
                  <a:lnTo>
                    <a:pt x="107" y="147"/>
                  </a:lnTo>
                  <a:lnTo>
                    <a:pt x="110" y="149"/>
                  </a:lnTo>
                  <a:lnTo>
                    <a:pt x="113" y="151"/>
                  </a:lnTo>
                  <a:lnTo>
                    <a:pt x="116" y="153"/>
                  </a:lnTo>
                  <a:lnTo>
                    <a:pt x="119" y="155"/>
                  </a:lnTo>
                  <a:lnTo>
                    <a:pt x="121" y="157"/>
                  </a:lnTo>
                  <a:lnTo>
                    <a:pt x="124" y="159"/>
                  </a:lnTo>
                  <a:lnTo>
                    <a:pt x="126" y="160"/>
                  </a:lnTo>
                  <a:lnTo>
                    <a:pt x="128" y="162"/>
                  </a:lnTo>
                  <a:lnTo>
                    <a:pt x="131" y="164"/>
                  </a:lnTo>
                  <a:lnTo>
                    <a:pt x="133" y="166"/>
                  </a:lnTo>
                  <a:lnTo>
                    <a:pt x="136" y="168"/>
                  </a:lnTo>
                  <a:lnTo>
                    <a:pt x="138" y="171"/>
                  </a:lnTo>
                  <a:lnTo>
                    <a:pt x="140" y="173"/>
                  </a:lnTo>
                  <a:lnTo>
                    <a:pt x="143" y="176"/>
                  </a:lnTo>
                  <a:lnTo>
                    <a:pt x="146" y="178"/>
                  </a:lnTo>
                  <a:lnTo>
                    <a:pt x="149" y="181"/>
                  </a:lnTo>
                  <a:lnTo>
                    <a:pt x="151" y="183"/>
                  </a:lnTo>
                  <a:lnTo>
                    <a:pt x="154" y="186"/>
                  </a:lnTo>
                  <a:lnTo>
                    <a:pt x="156" y="188"/>
                  </a:lnTo>
                  <a:lnTo>
                    <a:pt x="159" y="191"/>
                  </a:lnTo>
                  <a:lnTo>
                    <a:pt x="161" y="193"/>
                  </a:lnTo>
                  <a:lnTo>
                    <a:pt x="163" y="195"/>
                  </a:lnTo>
                  <a:lnTo>
                    <a:pt x="165" y="198"/>
                  </a:lnTo>
                  <a:lnTo>
                    <a:pt x="166" y="201"/>
                  </a:lnTo>
                  <a:lnTo>
                    <a:pt x="168" y="203"/>
                  </a:lnTo>
                  <a:lnTo>
                    <a:pt x="169" y="205"/>
                  </a:lnTo>
                  <a:lnTo>
                    <a:pt x="171" y="208"/>
                  </a:lnTo>
                  <a:lnTo>
                    <a:pt x="173" y="210"/>
                  </a:lnTo>
                  <a:lnTo>
                    <a:pt x="174" y="213"/>
                  </a:lnTo>
                  <a:lnTo>
                    <a:pt x="176" y="217"/>
                  </a:lnTo>
                  <a:lnTo>
                    <a:pt x="178" y="219"/>
                  </a:lnTo>
                  <a:lnTo>
                    <a:pt x="181" y="223"/>
                  </a:lnTo>
                  <a:lnTo>
                    <a:pt x="185" y="232"/>
                  </a:lnTo>
                  <a:lnTo>
                    <a:pt x="189" y="242"/>
                  </a:lnTo>
                  <a:lnTo>
                    <a:pt x="193" y="252"/>
                  </a:lnTo>
                  <a:lnTo>
                    <a:pt x="197" y="262"/>
                  </a:lnTo>
                  <a:lnTo>
                    <a:pt x="200" y="272"/>
                  </a:lnTo>
                  <a:lnTo>
                    <a:pt x="203" y="283"/>
                  </a:lnTo>
                  <a:lnTo>
                    <a:pt x="205" y="293"/>
                  </a:lnTo>
                  <a:lnTo>
                    <a:pt x="208" y="304"/>
                  </a:lnTo>
                  <a:lnTo>
                    <a:pt x="209" y="306"/>
                  </a:lnTo>
                  <a:lnTo>
                    <a:pt x="210" y="317"/>
                  </a:lnTo>
                  <a:lnTo>
                    <a:pt x="212" y="329"/>
                  </a:lnTo>
                  <a:lnTo>
                    <a:pt x="214" y="341"/>
                  </a:lnTo>
                  <a:lnTo>
                    <a:pt x="216" y="354"/>
                  </a:lnTo>
                  <a:lnTo>
                    <a:pt x="217" y="365"/>
                  </a:lnTo>
                  <a:lnTo>
                    <a:pt x="218" y="378"/>
                  </a:lnTo>
                  <a:lnTo>
                    <a:pt x="219" y="389"/>
                  </a:lnTo>
                  <a:lnTo>
                    <a:pt x="220" y="402"/>
                  </a:lnTo>
                  <a:lnTo>
                    <a:pt x="220" y="405"/>
                  </a:lnTo>
                  <a:lnTo>
                    <a:pt x="220" y="408"/>
                  </a:lnTo>
                  <a:lnTo>
                    <a:pt x="220" y="411"/>
                  </a:lnTo>
                  <a:lnTo>
                    <a:pt x="221" y="415"/>
                  </a:lnTo>
                  <a:lnTo>
                    <a:pt x="221" y="417"/>
                  </a:lnTo>
                  <a:lnTo>
                    <a:pt x="222" y="421"/>
                  </a:lnTo>
                  <a:lnTo>
                    <a:pt x="223" y="424"/>
                  </a:lnTo>
                  <a:lnTo>
                    <a:pt x="223" y="427"/>
                  </a:lnTo>
                  <a:lnTo>
                    <a:pt x="223" y="428"/>
                  </a:lnTo>
                  <a:lnTo>
                    <a:pt x="223" y="433"/>
                  </a:lnTo>
                  <a:lnTo>
                    <a:pt x="223" y="439"/>
                  </a:lnTo>
                  <a:lnTo>
                    <a:pt x="224" y="445"/>
                  </a:lnTo>
                  <a:lnTo>
                    <a:pt x="224" y="451"/>
                  </a:lnTo>
                  <a:lnTo>
                    <a:pt x="224" y="456"/>
                  </a:lnTo>
                  <a:lnTo>
                    <a:pt x="225" y="462"/>
                  </a:lnTo>
                  <a:lnTo>
                    <a:pt x="225" y="468"/>
                  </a:lnTo>
                  <a:lnTo>
                    <a:pt x="226" y="474"/>
                  </a:lnTo>
                  <a:lnTo>
                    <a:pt x="225" y="476"/>
                  </a:lnTo>
                  <a:lnTo>
                    <a:pt x="226" y="478"/>
                  </a:lnTo>
                  <a:lnTo>
                    <a:pt x="226" y="481"/>
                  </a:lnTo>
                  <a:lnTo>
                    <a:pt x="226" y="483"/>
                  </a:lnTo>
                  <a:lnTo>
                    <a:pt x="227" y="485"/>
                  </a:lnTo>
                  <a:lnTo>
                    <a:pt x="229" y="487"/>
                  </a:lnTo>
                  <a:lnTo>
                    <a:pt x="229" y="489"/>
                  </a:lnTo>
                  <a:lnTo>
                    <a:pt x="230" y="492"/>
                  </a:lnTo>
                  <a:lnTo>
                    <a:pt x="232" y="493"/>
                  </a:lnTo>
                  <a:lnTo>
                    <a:pt x="234" y="493"/>
                  </a:lnTo>
                  <a:lnTo>
                    <a:pt x="236" y="493"/>
                  </a:lnTo>
                  <a:lnTo>
                    <a:pt x="238" y="495"/>
                  </a:lnTo>
                  <a:lnTo>
                    <a:pt x="240" y="494"/>
                  </a:lnTo>
                  <a:lnTo>
                    <a:pt x="242" y="495"/>
                  </a:lnTo>
                  <a:lnTo>
                    <a:pt x="242" y="496"/>
                  </a:lnTo>
                  <a:lnTo>
                    <a:pt x="243" y="498"/>
                  </a:lnTo>
                  <a:lnTo>
                    <a:pt x="240" y="498"/>
                  </a:lnTo>
                  <a:lnTo>
                    <a:pt x="238" y="498"/>
                  </a:lnTo>
                  <a:lnTo>
                    <a:pt x="236" y="498"/>
                  </a:lnTo>
                  <a:lnTo>
                    <a:pt x="234" y="499"/>
                  </a:lnTo>
                  <a:lnTo>
                    <a:pt x="231" y="497"/>
                  </a:lnTo>
                  <a:lnTo>
                    <a:pt x="228" y="497"/>
                  </a:lnTo>
                  <a:lnTo>
                    <a:pt x="225" y="498"/>
                  </a:lnTo>
                  <a:lnTo>
                    <a:pt x="223" y="497"/>
                  </a:lnTo>
                  <a:lnTo>
                    <a:pt x="213" y="497"/>
                  </a:lnTo>
                  <a:lnTo>
                    <a:pt x="202" y="497"/>
                  </a:lnTo>
                  <a:lnTo>
                    <a:pt x="191" y="497"/>
                  </a:lnTo>
                  <a:lnTo>
                    <a:pt x="181" y="497"/>
                  </a:lnTo>
                  <a:lnTo>
                    <a:pt x="169" y="497"/>
                  </a:lnTo>
                  <a:lnTo>
                    <a:pt x="159" y="497"/>
                  </a:lnTo>
                  <a:lnTo>
                    <a:pt x="148" y="497"/>
                  </a:lnTo>
                  <a:lnTo>
                    <a:pt x="136" y="497"/>
                  </a:lnTo>
                  <a:lnTo>
                    <a:pt x="134" y="498"/>
                  </a:lnTo>
                  <a:lnTo>
                    <a:pt x="133" y="498"/>
                  </a:lnTo>
                  <a:lnTo>
                    <a:pt x="131" y="498"/>
                  </a:lnTo>
                  <a:lnTo>
                    <a:pt x="129" y="497"/>
                  </a:lnTo>
                  <a:lnTo>
                    <a:pt x="88" y="497"/>
                  </a:lnTo>
                  <a:lnTo>
                    <a:pt x="86" y="495"/>
                  </a:lnTo>
                  <a:lnTo>
                    <a:pt x="84" y="494"/>
                  </a:lnTo>
                  <a:lnTo>
                    <a:pt x="82" y="490"/>
                  </a:lnTo>
                  <a:lnTo>
                    <a:pt x="81" y="486"/>
                  </a:lnTo>
                  <a:lnTo>
                    <a:pt x="80" y="482"/>
                  </a:lnTo>
                  <a:lnTo>
                    <a:pt x="78" y="479"/>
                  </a:lnTo>
                  <a:lnTo>
                    <a:pt x="78" y="475"/>
                  </a:lnTo>
                  <a:lnTo>
                    <a:pt x="78" y="471"/>
                  </a:lnTo>
                  <a:lnTo>
                    <a:pt x="77" y="468"/>
                  </a:lnTo>
                  <a:lnTo>
                    <a:pt x="78" y="465"/>
                  </a:lnTo>
                  <a:lnTo>
                    <a:pt x="78" y="462"/>
                  </a:lnTo>
                  <a:lnTo>
                    <a:pt x="78" y="460"/>
                  </a:lnTo>
                  <a:lnTo>
                    <a:pt x="78" y="457"/>
                  </a:lnTo>
                  <a:lnTo>
                    <a:pt x="78" y="455"/>
                  </a:lnTo>
                  <a:lnTo>
                    <a:pt x="78" y="453"/>
                  </a:lnTo>
                  <a:lnTo>
                    <a:pt x="78" y="451"/>
                  </a:lnTo>
                  <a:lnTo>
                    <a:pt x="79" y="448"/>
                  </a:lnTo>
                  <a:lnTo>
                    <a:pt x="79" y="447"/>
                  </a:lnTo>
                  <a:lnTo>
                    <a:pt x="77" y="420"/>
                  </a:lnTo>
                  <a:lnTo>
                    <a:pt x="76" y="395"/>
                  </a:lnTo>
                  <a:lnTo>
                    <a:pt x="76" y="369"/>
                  </a:lnTo>
                  <a:lnTo>
                    <a:pt x="76" y="344"/>
                  </a:lnTo>
                  <a:lnTo>
                    <a:pt x="75" y="318"/>
                  </a:lnTo>
                  <a:lnTo>
                    <a:pt x="75" y="293"/>
                  </a:lnTo>
                  <a:lnTo>
                    <a:pt x="74" y="267"/>
                  </a:lnTo>
                  <a:lnTo>
                    <a:pt x="73" y="242"/>
                  </a:lnTo>
                  <a:lnTo>
                    <a:pt x="73" y="238"/>
                  </a:lnTo>
                  <a:lnTo>
                    <a:pt x="72" y="235"/>
                  </a:lnTo>
                  <a:lnTo>
                    <a:pt x="72" y="231"/>
                  </a:lnTo>
                  <a:lnTo>
                    <a:pt x="72" y="228"/>
                  </a:lnTo>
                  <a:lnTo>
                    <a:pt x="72" y="224"/>
                  </a:lnTo>
                  <a:lnTo>
                    <a:pt x="71" y="220"/>
                  </a:lnTo>
                  <a:lnTo>
                    <a:pt x="71" y="217"/>
                  </a:lnTo>
                  <a:lnTo>
                    <a:pt x="70" y="214"/>
                  </a:lnTo>
                  <a:lnTo>
                    <a:pt x="69" y="201"/>
                  </a:lnTo>
                  <a:lnTo>
                    <a:pt x="67" y="188"/>
                  </a:lnTo>
                  <a:lnTo>
                    <a:pt x="65" y="175"/>
                  </a:lnTo>
                  <a:lnTo>
                    <a:pt x="62" y="162"/>
                  </a:lnTo>
                  <a:lnTo>
                    <a:pt x="59" y="150"/>
                  </a:lnTo>
                  <a:lnTo>
                    <a:pt x="57" y="137"/>
                  </a:lnTo>
                  <a:lnTo>
                    <a:pt x="53" y="124"/>
                  </a:lnTo>
                  <a:lnTo>
                    <a:pt x="51" y="112"/>
                  </a:lnTo>
                  <a:lnTo>
                    <a:pt x="49" y="106"/>
                  </a:lnTo>
                  <a:lnTo>
                    <a:pt x="48" y="101"/>
                  </a:lnTo>
                  <a:lnTo>
                    <a:pt x="46" y="96"/>
                  </a:lnTo>
                  <a:lnTo>
                    <a:pt x="45" y="91"/>
                  </a:lnTo>
                  <a:lnTo>
                    <a:pt x="43" y="85"/>
                  </a:lnTo>
                  <a:lnTo>
                    <a:pt x="41" y="80"/>
                  </a:lnTo>
                  <a:lnTo>
                    <a:pt x="39" y="74"/>
                  </a:lnTo>
                  <a:lnTo>
                    <a:pt x="37" y="69"/>
                  </a:lnTo>
                  <a:lnTo>
                    <a:pt x="36" y="65"/>
                  </a:lnTo>
                  <a:lnTo>
                    <a:pt x="34" y="61"/>
                  </a:lnTo>
                  <a:lnTo>
                    <a:pt x="33" y="58"/>
                  </a:lnTo>
                  <a:lnTo>
                    <a:pt x="32" y="54"/>
                  </a:lnTo>
                  <a:lnTo>
                    <a:pt x="30" y="51"/>
                  </a:lnTo>
                  <a:lnTo>
                    <a:pt x="28" y="47"/>
                  </a:lnTo>
                  <a:lnTo>
                    <a:pt x="27" y="44"/>
                  </a:lnTo>
                  <a:lnTo>
                    <a:pt x="25" y="41"/>
                  </a:lnTo>
                  <a:lnTo>
                    <a:pt x="25" y="38"/>
                  </a:lnTo>
                  <a:lnTo>
                    <a:pt x="24" y="37"/>
                  </a:lnTo>
                  <a:lnTo>
                    <a:pt x="22" y="35"/>
                  </a:lnTo>
                  <a:lnTo>
                    <a:pt x="22" y="34"/>
                  </a:lnTo>
                  <a:lnTo>
                    <a:pt x="19" y="29"/>
                  </a:lnTo>
                  <a:lnTo>
                    <a:pt x="17" y="25"/>
                  </a:lnTo>
                  <a:lnTo>
                    <a:pt x="14" y="21"/>
                  </a:lnTo>
                  <a:lnTo>
                    <a:pt x="11" y="17"/>
                  </a:lnTo>
                  <a:lnTo>
                    <a:pt x="8" y="13"/>
                  </a:lnTo>
                  <a:lnTo>
                    <a:pt x="6" y="9"/>
                  </a:lnTo>
                  <a:lnTo>
                    <a:pt x="2" y="5"/>
                  </a:lnTo>
                  <a:lnTo>
                    <a:pt x="0" y="1"/>
                  </a:lnTo>
                  <a:lnTo>
                    <a:pt x="0" y="0"/>
                  </a:lnTo>
                  <a:lnTo>
                    <a:pt x="2" y="1"/>
                  </a:lnTo>
                  <a:lnTo>
                    <a:pt x="5" y="3"/>
                  </a:lnTo>
                  <a:lnTo>
                    <a:pt x="7" y="4"/>
                  </a:lnTo>
                  <a:lnTo>
                    <a:pt x="9"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8"/>
            <p:cNvSpPr>
              <a:spLocks/>
            </p:cNvSpPr>
            <p:nvPr/>
          </p:nvSpPr>
          <p:spPr bwMode="auto">
            <a:xfrm>
              <a:off x="5326" y="3334"/>
              <a:ext cx="147" cy="359"/>
            </a:xfrm>
            <a:custGeom>
              <a:avLst/>
              <a:gdLst>
                <a:gd name="T0" fmla="*/ 45 w 147"/>
                <a:gd name="T1" fmla="*/ 26 h 359"/>
                <a:gd name="T2" fmla="*/ 76 w 147"/>
                <a:gd name="T3" fmla="*/ 57 h 359"/>
                <a:gd name="T4" fmla="*/ 101 w 147"/>
                <a:gd name="T5" fmla="*/ 93 h 359"/>
                <a:gd name="T6" fmla="*/ 107 w 147"/>
                <a:gd name="T7" fmla="*/ 106 h 359"/>
                <a:gd name="T8" fmla="*/ 112 w 147"/>
                <a:gd name="T9" fmla="*/ 117 h 359"/>
                <a:gd name="T10" fmla="*/ 118 w 147"/>
                <a:gd name="T11" fmla="*/ 129 h 359"/>
                <a:gd name="T12" fmla="*/ 122 w 147"/>
                <a:gd name="T13" fmla="*/ 142 h 359"/>
                <a:gd name="T14" fmla="*/ 127 w 147"/>
                <a:gd name="T15" fmla="*/ 157 h 359"/>
                <a:gd name="T16" fmla="*/ 139 w 147"/>
                <a:gd name="T17" fmla="*/ 209 h 359"/>
                <a:gd name="T18" fmla="*/ 146 w 147"/>
                <a:gd name="T19" fmla="*/ 254 h 359"/>
                <a:gd name="T20" fmla="*/ 146 w 147"/>
                <a:gd name="T21" fmla="*/ 283 h 359"/>
                <a:gd name="T22" fmla="*/ 146 w 147"/>
                <a:gd name="T23" fmla="*/ 298 h 359"/>
                <a:gd name="T24" fmla="*/ 147 w 147"/>
                <a:gd name="T25" fmla="*/ 309 h 359"/>
                <a:gd name="T26" fmla="*/ 146 w 147"/>
                <a:gd name="T27" fmla="*/ 320 h 359"/>
                <a:gd name="T28" fmla="*/ 147 w 147"/>
                <a:gd name="T29" fmla="*/ 331 h 359"/>
                <a:gd name="T30" fmla="*/ 146 w 147"/>
                <a:gd name="T31" fmla="*/ 340 h 359"/>
                <a:gd name="T32" fmla="*/ 146 w 147"/>
                <a:gd name="T33" fmla="*/ 351 h 359"/>
                <a:gd name="T34" fmla="*/ 142 w 147"/>
                <a:gd name="T35" fmla="*/ 359 h 359"/>
                <a:gd name="T36" fmla="*/ 132 w 147"/>
                <a:gd name="T37" fmla="*/ 353 h 359"/>
                <a:gd name="T38" fmla="*/ 133 w 147"/>
                <a:gd name="T39" fmla="*/ 340 h 359"/>
                <a:gd name="T40" fmla="*/ 133 w 147"/>
                <a:gd name="T41" fmla="*/ 323 h 359"/>
                <a:gd name="T42" fmla="*/ 131 w 147"/>
                <a:gd name="T43" fmla="*/ 309 h 359"/>
                <a:gd name="T44" fmla="*/ 130 w 147"/>
                <a:gd name="T45" fmla="*/ 278 h 359"/>
                <a:gd name="T46" fmla="*/ 123 w 147"/>
                <a:gd name="T47" fmla="*/ 223 h 359"/>
                <a:gd name="T48" fmla="*/ 111 w 147"/>
                <a:gd name="T49" fmla="*/ 166 h 359"/>
                <a:gd name="T50" fmla="*/ 93 w 147"/>
                <a:gd name="T51" fmla="*/ 119 h 359"/>
                <a:gd name="T52" fmla="*/ 84 w 147"/>
                <a:gd name="T53" fmla="*/ 106 h 359"/>
                <a:gd name="T54" fmla="*/ 78 w 147"/>
                <a:gd name="T55" fmla="*/ 100 h 359"/>
                <a:gd name="T56" fmla="*/ 85 w 147"/>
                <a:gd name="T57" fmla="*/ 116 h 359"/>
                <a:gd name="T58" fmla="*/ 93 w 147"/>
                <a:gd name="T59" fmla="*/ 133 h 359"/>
                <a:gd name="T60" fmla="*/ 99 w 147"/>
                <a:gd name="T61" fmla="*/ 149 h 359"/>
                <a:gd name="T62" fmla="*/ 111 w 147"/>
                <a:gd name="T63" fmla="*/ 182 h 359"/>
                <a:gd name="T64" fmla="*/ 119 w 147"/>
                <a:gd name="T65" fmla="*/ 215 h 359"/>
                <a:gd name="T66" fmla="*/ 121 w 147"/>
                <a:gd name="T67" fmla="*/ 230 h 359"/>
                <a:gd name="T68" fmla="*/ 122 w 147"/>
                <a:gd name="T69" fmla="*/ 244 h 359"/>
                <a:gd name="T70" fmla="*/ 123 w 147"/>
                <a:gd name="T71" fmla="*/ 260 h 359"/>
                <a:gd name="T72" fmla="*/ 123 w 147"/>
                <a:gd name="T73" fmla="*/ 281 h 359"/>
                <a:gd name="T74" fmla="*/ 123 w 147"/>
                <a:gd name="T75" fmla="*/ 297 h 359"/>
                <a:gd name="T76" fmla="*/ 124 w 147"/>
                <a:gd name="T77" fmla="*/ 310 h 359"/>
                <a:gd name="T78" fmla="*/ 125 w 147"/>
                <a:gd name="T79" fmla="*/ 325 h 359"/>
                <a:gd name="T80" fmla="*/ 123 w 147"/>
                <a:gd name="T81" fmla="*/ 339 h 359"/>
                <a:gd name="T82" fmla="*/ 120 w 147"/>
                <a:gd name="T83" fmla="*/ 354 h 359"/>
                <a:gd name="T84" fmla="*/ 110 w 147"/>
                <a:gd name="T85" fmla="*/ 357 h 359"/>
                <a:gd name="T86" fmla="*/ 81 w 147"/>
                <a:gd name="T87" fmla="*/ 359 h 359"/>
                <a:gd name="T88" fmla="*/ 53 w 147"/>
                <a:gd name="T89" fmla="*/ 357 h 359"/>
                <a:gd name="T90" fmla="*/ 38 w 147"/>
                <a:gd name="T91" fmla="*/ 354 h 359"/>
                <a:gd name="T92" fmla="*/ 27 w 147"/>
                <a:gd name="T93" fmla="*/ 350 h 359"/>
                <a:gd name="T94" fmla="*/ 18 w 147"/>
                <a:gd name="T95" fmla="*/ 338 h 359"/>
                <a:gd name="T96" fmla="*/ 13 w 147"/>
                <a:gd name="T97" fmla="*/ 325 h 359"/>
                <a:gd name="T98" fmla="*/ 13 w 147"/>
                <a:gd name="T99" fmla="*/ 314 h 359"/>
                <a:gd name="T100" fmla="*/ 13 w 147"/>
                <a:gd name="T101" fmla="*/ 291 h 359"/>
                <a:gd name="T102" fmla="*/ 14 w 147"/>
                <a:gd name="T103" fmla="*/ 260 h 359"/>
                <a:gd name="T104" fmla="*/ 14 w 147"/>
                <a:gd name="T105" fmla="*/ 239 h 359"/>
                <a:gd name="T106" fmla="*/ 13 w 147"/>
                <a:gd name="T107" fmla="*/ 222 h 359"/>
                <a:gd name="T108" fmla="*/ 13 w 147"/>
                <a:gd name="T109" fmla="*/ 194 h 359"/>
                <a:gd name="T110" fmla="*/ 13 w 147"/>
                <a:gd name="T111" fmla="*/ 156 h 359"/>
                <a:gd name="T112" fmla="*/ 12 w 147"/>
                <a:gd name="T113" fmla="*/ 128 h 359"/>
                <a:gd name="T114" fmla="*/ 12 w 147"/>
                <a:gd name="T115" fmla="*/ 89 h 359"/>
                <a:gd name="T116" fmla="*/ 4 w 147"/>
                <a:gd name="T117" fmla="*/ 25 h 359"/>
                <a:gd name="T118" fmla="*/ 14 w 147"/>
                <a:gd name="T119" fmla="*/ 5 h 359"/>
                <a:gd name="T120" fmla="*/ 37 w 147"/>
                <a:gd name="T121" fmla="*/ 18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7" h="359">
                  <a:moveTo>
                    <a:pt x="37" y="18"/>
                  </a:moveTo>
                  <a:lnTo>
                    <a:pt x="38" y="20"/>
                  </a:lnTo>
                  <a:lnTo>
                    <a:pt x="41" y="22"/>
                  </a:lnTo>
                  <a:lnTo>
                    <a:pt x="44" y="23"/>
                  </a:lnTo>
                  <a:lnTo>
                    <a:pt x="45" y="26"/>
                  </a:lnTo>
                  <a:lnTo>
                    <a:pt x="47" y="26"/>
                  </a:lnTo>
                  <a:lnTo>
                    <a:pt x="55" y="33"/>
                  </a:lnTo>
                  <a:lnTo>
                    <a:pt x="62" y="40"/>
                  </a:lnTo>
                  <a:lnTo>
                    <a:pt x="69" y="48"/>
                  </a:lnTo>
                  <a:lnTo>
                    <a:pt x="76" y="57"/>
                  </a:lnTo>
                  <a:lnTo>
                    <a:pt x="82" y="65"/>
                  </a:lnTo>
                  <a:lnTo>
                    <a:pt x="88" y="73"/>
                  </a:lnTo>
                  <a:lnTo>
                    <a:pt x="94" y="82"/>
                  </a:lnTo>
                  <a:lnTo>
                    <a:pt x="100" y="91"/>
                  </a:lnTo>
                  <a:lnTo>
                    <a:pt x="101" y="93"/>
                  </a:lnTo>
                  <a:lnTo>
                    <a:pt x="103" y="96"/>
                  </a:lnTo>
                  <a:lnTo>
                    <a:pt x="104" y="98"/>
                  </a:lnTo>
                  <a:lnTo>
                    <a:pt x="105" y="101"/>
                  </a:lnTo>
                  <a:lnTo>
                    <a:pt x="106" y="104"/>
                  </a:lnTo>
                  <a:lnTo>
                    <a:pt x="107" y="106"/>
                  </a:lnTo>
                  <a:lnTo>
                    <a:pt x="109" y="109"/>
                  </a:lnTo>
                  <a:lnTo>
                    <a:pt x="111" y="112"/>
                  </a:lnTo>
                  <a:lnTo>
                    <a:pt x="111" y="114"/>
                  </a:lnTo>
                  <a:lnTo>
                    <a:pt x="112" y="116"/>
                  </a:lnTo>
                  <a:lnTo>
                    <a:pt x="112" y="117"/>
                  </a:lnTo>
                  <a:lnTo>
                    <a:pt x="112" y="119"/>
                  </a:lnTo>
                  <a:lnTo>
                    <a:pt x="114" y="122"/>
                  </a:lnTo>
                  <a:lnTo>
                    <a:pt x="116" y="126"/>
                  </a:lnTo>
                  <a:lnTo>
                    <a:pt x="117" y="127"/>
                  </a:lnTo>
                  <a:lnTo>
                    <a:pt x="118" y="129"/>
                  </a:lnTo>
                  <a:lnTo>
                    <a:pt x="118" y="131"/>
                  </a:lnTo>
                  <a:lnTo>
                    <a:pt x="119" y="134"/>
                  </a:lnTo>
                  <a:lnTo>
                    <a:pt x="120" y="136"/>
                  </a:lnTo>
                  <a:lnTo>
                    <a:pt x="121" y="139"/>
                  </a:lnTo>
                  <a:lnTo>
                    <a:pt x="122" y="142"/>
                  </a:lnTo>
                  <a:lnTo>
                    <a:pt x="123" y="145"/>
                  </a:lnTo>
                  <a:lnTo>
                    <a:pt x="124" y="147"/>
                  </a:lnTo>
                  <a:lnTo>
                    <a:pt x="125" y="151"/>
                  </a:lnTo>
                  <a:lnTo>
                    <a:pt x="126" y="153"/>
                  </a:lnTo>
                  <a:lnTo>
                    <a:pt x="127" y="157"/>
                  </a:lnTo>
                  <a:lnTo>
                    <a:pt x="129" y="167"/>
                  </a:lnTo>
                  <a:lnTo>
                    <a:pt x="132" y="178"/>
                  </a:lnTo>
                  <a:lnTo>
                    <a:pt x="135" y="188"/>
                  </a:lnTo>
                  <a:lnTo>
                    <a:pt x="137" y="199"/>
                  </a:lnTo>
                  <a:lnTo>
                    <a:pt x="139" y="209"/>
                  </a:lnTo>
                  <a:lnTo>
                    <a:pt x="141" y="220"/>
                  </a:lnTo>
                  <a:lnTo>
                    <a:pt x="143" y="232"/>
                  </a:lnTo>
                  <a:lnTo>
                    <a:pt x="144" y="243"/>
                  </a:lnTo>
                  <a:lnTo>
                    <a:pt x="145" y="249"/>
                  </a:lnTo>
                  <a:lnTo>
                    <a:pt x="146" y="254"/>
                  </a:lnTo>
                  <a:lnTo>
                    <a:pt x="146" y="260"/>
                  </a:lnTo>
                  <a:lnTo>
                    <a:pt x="147" y="266"/>
                  </a:lnTo>
                  <a:lnTo>
                    <a:pt x="147" y="272"/>
                  </a:lnTo>
                  <a:lnTo>
                    <a:pt x="147" y="278"/>
                  </a:lnTo>
                  <a:lnTo>
                    <a:pt x="146" y="283"/>
                  </a:lnTo>
                  <a:lnTo>
                    <a:pt x="146" y="290"/>
                  </a:lnTo>
                  <a:lnTo>
                    <a:pt x="146" y="292"/>
                  </a:lnTo>
                  <a:lnTo>
                    <a:pt x="146" y="294"/>
                  </a:lnTo>
                  <a:lnTo>
                    <a:pt x="146" y="296"/>
                  </a:lnTo>
                  <a:lnTo>
                    <a:pt x="146" y="298"/>
                  </a:lnTo>
                  <a:lnTo>
                    <a:pt x="146" y="300"/>
                  </a:lnTo>
                  <a:lnTo>
                    <a:pt x="146" y="302"/>
                  </a:lnTo>
                  <a:lnTo>
                    <a:pt x="146" y="304"/>
                  </a:lnTo>
                  <a:lnTo>
                    <a:pt x="147" y="307"/>
                  </a:lnTo>
                  <a:lnTo>
                    <a:pt x="147" y="309"/>
                  </a:lnTo>
                  <a:lnTo>
                    <a:pt x="146" y="311"/>
                  </a:lnTo>
                  <a:lnTo>
                    <a:pt x="146" y="314"/>
                  </a:lnTo>
                  <a:lnTo>
                    <a:pt x="146" y="316"/>
                  </a:lnTo>
                  <a:lnTo>
                    <a:pt x="146" y="318"/>
                  </a:lnTo>
                  <a:lnTo>
                    <a:pt x="146" y="320"/>
                  </a:lnTo>
                  <a:lnTo>
                    <a:pt x="146" y="323"/>
                  </a:lnTo>
                  <a:lnTo>
                    <a:pt x="147" y="325"/>
                  </a:lnTo>
                  <a:lnTo>
                    <a:pt x="145" y="326"/>
                  </a:lnTo>
                  <a:lnTo>
                    <a:pt x="146" y="328"/>
                  </a:lnTo>
                  <a:lnTo>
                    <a:pt x="147" y="331"/>
                  </a:lnTo>
                  <a:lnTo>
                    <a:pt x="147" y="333"/>
                  </a:lnTo>
                  <a:lnTo>
                    <a:pt x="147" y="336"/>
                  </a:lnTo>
                  <a:lnTo>
                    <a:pt x="147" y="337"/>
                  </a:lnTo>
                  <a:lnTo>
                    <a:pt x="146" y="339"/>
                  </a:lnTo>
                  <a:lnTo>
                    <a:pt x="146" y="340"/>
                  </a:lnTo>
                  <a:lnTo>
                    <a:pt x="146" y="343"/>
                  </a:lnTo>
                  <a:lnTo>
                    <a:pt x="146" y="345"/>
                  </a:lnTo>
                  <a:lnTo>
                    <a:pt x="146" y="347"/>
                  </a:lnTo>
                  <a:lnTo>
                    <a:pt x="146" y="349"/>
                  </a:lnTo>
                  <a:lnTo>
                    <a:pt x="146" y="351"/>
                  </a:lnTo>
                  <a:lnTo>
                    <a:pt x="146" y="353"/>
                  </a:lnTo>
                  <a:lnTo>
                    <a:pt x="145" y="356"/>
                  </a:lnTo>
                  <a:lnTo>
                    <a:pt x="146" y="356"/>
                  </a:lnTo>
                  <a:lnTo>
                    <a:pt x="145" y="359"/>
                  </a:lnTo>
                  <a:lnTo>
                    <a:pt x="142" y="359"/>
                  </a:lnTo>
                  <a:lnTo>
                    <a:pt x="139" y="359"/>
                  </a:lnTo>
                  <a:lnTo>
                    <a:pt x="135" y="359"/>
                  </a:lnTo>
                  <a:lnTo>
                    <a:pt x="132" y="359"/>
                  </a:lnTo>
                  <a:lnTo>
                    <a:pt x="132" y="356"/>
                  </a:lnTo>
                  <a:lnTo>
                    <a:pt x="132" y="353"/>
                  </a:lnTo>
                  <a:lnTo>
                    <a:pt x="132" y="350"/>
                  </a:lnTo>
                  <a:lnTo>
                    <a:pt x="133" y="348"/>
                  </a:lnTo>
                  <a:lnTo>
                    <a:pt x="133" y="345"/>
                  </a:lnTo>
                  <a:lnTo>
                    <a:pt x="133" y="343"/>
                  </a:lnTo>
                  <a:lnTo>
                    <a:pt x="133" y="340"/>
                  </a:lnTo>
                  <a:lnTo>
                    <a:pt x="132" y="338"/>
                  </a:lnTo>
                  <a:lnTo>
                    <a:pt x="133" y="334"/>
                  </a:lnTo>
                  <a:lnTo>
                    <a:pt x="132" y="330"/>
                  </a:lnTo>
                  <a:lnTo>
                    <a:pt x="132" y="326"/>
                  </a:lnTo>
                  <a:lnTo>
                    <a:pt x="133" y="323"/>
                  </a:lnTo>
                  <a:lnTo>
                    <a:pt x="132" y="319"/>
                  </a:lnTo>
                  <a:lnTo>
                    <a:pt x="132" y="317"/>
                  </a:lnTo>
                  <a:lnTo>
                    <a:pt x="132" y="314"/>
                  </a:lnTo>
                  <a:lnTo>
                    <a:pt x="132" y="311"/>
                  </a:lnTo>
                  <a:lnTo>
                    <a:pt x="131" y="309"/>
                  </a:lnTo>
                  <a:lnTo>
                    <a:pt x="131" y="306"/>
                  </a:lnTo>
                  <a:lnTo>
                    <a:pt x="131" y="303"/>
                  </a:lnTo>
                  <a:lnTo>
                    <a:pt x="131" y="301"/>
                  </a:lnTo>
                  <a:lnTo>
                    <a:pt x="130" y="290"/>
                  </a:lnTo>
                  <a:lnTo>
                    <a:pt x="130" y="278"/>
                  </a:lnTo>
                  <a:lnTo>
                    <a:pt x="129" y="267"/>
                  </a:lnTo>
                  <a:lnTo>
                    <a:pt x="128" y="256"/>
                  </a:lnTo>
                  <a:lnTo>
                    <a:pt x="127" y="245"/>
                  </a:lnTo>
                  <a:lnTo>
                    <a:pt x="125" y="234"/>
                  </a:lnTo>
                  <a:lnTo>
                    <a:pt x="123" y="223"/>
                  </a:lnTo>
                  <a:lnTo>
                    <a:pt x="122" y="213"/>
                  </a:lnTo>
                  <a:lnTo>
                    <a:pt x="119" y="201"/>
                  </a:lnTo>
                  <a:lnTo>
                    <a:pt x="117" y="189"/>
                  </a:lnTo>
                  <a:lnTo>
                    <a:pt x="114" y="177"/>
                  </a:lnTo>
                  <a:lnTo>
                    <a:pt x="111" y="166"/>
                  </a:lnTo>
                  <a:lnTo>
                    <a:pt x="107" y="154"/>
                  </a:lnTo>
                  <a:lnTo>
                    <a:pt x="104" y="143"/>
                  </a:lnTo>
                  <a:lnTo>
                    <a:pt x="99" y="133"/>
                  </a:lnTo>
                  <a:lnTo>
                    <a:pt x="94" y="122"/>
                  </a:lnTo>
                  <a:lnTo>
                    <a:pt x="93" y="119"/>
                  </a:lnTo>
                  <a:lnTo>
                    <a:pt x="91" y="116"/>
                  </a:lnTo>
                  <a:lnTo>
                    <a:pt x="89" y="113"/>
                  </a:lnTo>
                  <a:lnTo>
                    <a:pt x="88" y="111"/>
                  </a:lnTo>
                  <a:lnTo>
                    <a:pt x="86" y="108"/>
                  </a:lnTo>
                  <a:lnTo>
                    <a:pt x="84" y="106"/>
                  </a:lnTo>
                  <a:lnTo>
                    <a:pt x="82" y="103"/>
                  </a:lnTo>
                  <a:lnTo>
                    <a:pt x="81" y="100"/>
                  </a:lnTo>
                  <a:lnTo>
                    <a:pt x="79" y="100"/>
                  </a:lnTo>
                  <a:lnTo>
                    <a:pt x="78" y="99"/>
                  </a:lnTo>
                  <a:lnTo>
                    <a:pt x="78" y="100"/>
                  </a:lnTo>
                  <a:lnTo>
                    <a:pt x="79" y="103"/>
                  </a:lnTo>
                  <a:lnTo>
                    <a:pt x="80" y="106"/>
                  </a:lnTo>
                  <a:lnTo>
                    <a:pt x="82" y="110"/>
                  </a:lnTo>
                  <a:lnTo>
                    <a:pt x="83" y="113"/>
                  </a:lnTo>
                  <a:lnTo>
                    <a:pt x="85" y="116"/>
                  </a:lnTo>
                  <a:lnTo>
                    <a:pt x="87" y="120"/>
                  </a:lnTo>
                  <a:lnTo>
                    <a:pt x="89" y="123"/>
                  </a:lnTo>
                  <a:lnTo>
                    <a:pt x="91" y="127"/>
                  </a:lnTo>
                  <a:lnTo>
                    <a:pt x="91" y="130"/>
                  </a:lnTo>
                  <a:lnTo>
                    <a:pt x="93" y="133"/>
                  </a:lnTo>
                  <a:lnTo>
                    <a:pt x="94" y="136"/>
                  </a:lnTo>
                  <a:lnTo>
                    <a:pt x="96" y="139"/>
                  </a:lnTo>
                  <a:lnTo>
                    <a:pt x="97" y="142"/>
                  </a:lnTo>
                  <a:lnTo>
                    <a:pt x="98" y="145"/>
                  </a:lnTo>
                  <a:lnTo>
                    <a:pt x="99" y="149"/>
                  </a:lnTo>
                  <a:lnTo>
                    <a:pt x="101" y="152"/>
                  </a:lnTo>
                  <a:lnTo>
                    <a:pt x="103" y="159"/>
                  </a:lnTo>
                  <a:lnTo>
                    <a:pt x="106" y="167"/>
                  </a:lnTo>
                  <a:lnTo>
                    <a:pt x="108" y="174"/>
                  </a:lnTo>
                  <a:lnTo>
                    <a:pt x="111" y="182"/>
                  </a:lnTo>
                  <a:lnTo>
                    <a:pt x="112" y="189"/>
                  </a:lnTo>
                  <a:lnTo>
                    <a:pt x="114" y="197"/>
                  </a:lnTo>
                  <a:lnTo>
                    <a:pt x="116" y="204"/>
                  </a:lnTo>
                  <a:lnTo>
                    <a:pt x="118" y="212"/>
                  </a:lnTo>
                  <a:lnTo>
                    <a:pt x="119" y="215"/>
                  </a:lnTo>
                  <a:lnTo>
                    <a:pt x="119" y="219"/>
                  </a:lnTo>
                  <a:lnTo>
                    <a:pt x="119" y="222"/>
                  </a:lnTo>
                  <a:lnTo>
                    <a:pt x="120" y="225"/>
                  </a:lnTo>
                  <a:lnTo>
                    <a:pt x="120" y="227"/>
                  </a:lnTo>
                  <a:lnTo>
                    <a:pt x="121" y="230"/>
                  </a:lnTo>
                  <a:lnTo>
                    <a:pt x="121" y="233"/>
                  </a:lnTo>
                  <a:lnTo>
                    <a:pt x="121" y="236"/>
                  </a:lnTo>
                  <a:lnTo>
                    <a:pt x="122" y="238"/>
                  </a:lnTo>
                  <a:lnTo>
                    <a:pt x="122" y="241"/>
                  </a:lnTo>
                  <a:lnTo>
                    <a:pt x="122" y="244"/>
                  </a:lnTo>
                  <a:lnTo>
                    <a:pt x="123" y="247"/>
                  </a:lnTo>
                  <a:lnTo>
                    <a:pt x="122" y="249"/>
                  </a:lnTo>
                  <a:lnTo>
                    <a:pt x="123" y="251"/>
                  </a:lnTo>
                  <a:lnTo>
                    <a:pt x="123" y="255"/>
                  </a:lnTo>
                  <a:lnTo>
                    <a:pt x="123" y="260"/>
                  </a:lnTo>
                  <a:lnTo>
                    <a:pt x="123" y="264"/>
                  </a:lnTo>
                  <a:lnTo>
                    <a:pt x="124" y="268"/>
                  </a:lnTo>
                  <a:lnTo>
                    <a:pt x="123" y="272"/>
                  </a:lnTo>
                  <a:lnTo>
                    <a:pt x="123" y="277"/>
                  </a:lnTo>
                  <a:lnTo>
                    <a:pt x="123" y="281"/>
                  </a:lnTo>
                  <a:lnTo>
                    <a:pt x="123" y="285"/>
                  </a:lnTo>
                  <a:lnTo>
                    <a:pt x="124" y="287"/>
                  </a:lnTo>
                  <a:lnTo>
                    <a:pt x="124" y="291"/>
                  </a:lnTo>
                  <a:lnTo>
                    <a:pt x="124" y="294"/>
                  </a:lnTo>
                  <a:lnTo>
                    <a:pt x="123" y="297"/>
                  </a:lnTo>
                  <a:lnTo>
                    <a:pt x="124" y="299"/>
                  </a:lnTo>
                  <a:lnTo>
                    <a:pt x="125" y="302"/>
                  </a:lnTo>
                  <a:lnTo>
                    <a:pt x="125" y="304"/>
                  </a:lnTo>
                  <a:lnTo>
                    <a:pt x="124" y="307"/>
                  </a:lnTo>
                  <a:lnTo>
                    <a:pt x="124" y="310"/>
                  </a:lnTo>
                  <a:lnTo>
                    <a:pt x="125" y="314"/>
                  </a:lnTo>
                  <a:lnTo>
                    <a:pt x="125" y="317"/>
                  </a:lnTo>
                  <a:lnTo>
                    <a:pt x="124" y="320"/>
                  </a:lnTo>
                  <a:lnTo>
                    <a:pt x="125" y="323"/>
                  </a:lnTo>
                  <a:lnTo>
                    <a:pt x="125" y="325"/>
                  </a:lnTo>
                  <a:lnTo>
                    <a:pt x="124" y="328"/>
                  </a:lnTo>
                  <a:lnTo>
                    <a:pt x="123" y="331"/>
                  </a:lnTo>
                  <a:lnTo>
                    <a:pt x="123" y="333"/>
                  </a:lnTo>
                  <a:lnTo>
                    <a:pt x="123" y="336"/>
                  </a:lnTo>
                  <a:lnTo>
                    <a:pt x="123" y="339"/>
                  </a:lnTo>
                  <a:lnTo>
                    <a:pt x="123" y="342"/>
                  </a:lnTo>
                  <a:lnTo>
                    <a:pt x="123" y="345"/>
                  </a:lnTo>
                  <a:lnTo>
                    <a:pt x="122" y="348"/>
                  </a:lnTo>
                  <a:lnTo>
                    <a:pt x="121" y="351"/>
                  </a:lnTo>
                  <a:lnTo>
                    <a:pt x="120" y="354"/>
                  </a:lnTo>
                  <a:lnTo>
                    <a:pt x="119" y="355"/>
                  </a:lnTo>
                  <a:lnTo>
                    <a:pt x="118" y="356"/>
                  </a:lnTo>
                  <a:lnTo>
                    <a:pt x="115" y="356"/>
                  </a:lnTo>
                  <a:lnTo>
                    <a:pt x="114" y="357"/>
                  </a:lnTo>
                  <a:lnTo>
                    <a:pt x="110" y="357"/>
                  </a:lnTo>
                  <a:lnTo>
                    <a:pt x="107" y="359"/>
                  </a:lnTo>
                  <a:lnTo>
                    <a:pt x="101" y="359"/>
                  </a:lnTo>
                  <a:lnTo>
                    <a:pt x="94" y="358"/>
                  </a:lnTo>
                  <a:lnTo>
                    <a:pt x="88" y="358"/>
                  </a:lnTo>
                  <a:lnTo>
                    <a:pt x="81" y="359"/>
                  </a:lnTo>
                  <a:lnTo>
                    <a:pt x="75" y="359"/>
                  </a:lnTo>
                  <a:lnTo>
                    <a:pt x="69" y="359"/>
                  </a:lnTo>
                  <a:lnTo>
                    <a:pt x="63" y="358"/>
                  </a:lnTo>
                  <a:lnTo>
                    <a:pt x="56" y="357"/>
                  </a:lnTo>
                  <a:lnTo>
                    <a:pt x="53" y="357"/>
                  </a:lnTo>
                  <a:lnTo>
                    <a:pt x="50" y="357"/>
                  </a:lnTo>
                  <a:lnTo>
                    <a:pt x="47" y="356"/>
                  </a:lnTo>
                  <a:lnTo>
                    <a:pt x="44" y="356"/>
                  </a:lnTo>
                  <a:lnTo>
                    <a:pt x="41" y="354"/>
                  </a:lnTo>
                  <a:lnTo>
                    <a:pt x="38" y="354"/>
                  </a:lnTo>
                  <a:lnTo>
                    <a:pt x="35" y="353"/>
                  </a:lnTo>
                  <a:lnTo>
                    <a:pt x="33" y="352"/>
                  </a:lnTo>
                  <a:lnTo>
                    <a:pt x="31" y="352"/>
                  </a:lnTo>
                  <a:lnTo>
                    <a:pt x="29" y="351"/>
                  </a:lnTo>
                  <a:lnTo>
                    <a:pt x="27" y="350"/>
                  </a:lnTo>
                  <a:lnTo>
                    <a:pt x="26" y="349"/>
                  </a:lnTo>
                  <a:lnTo>
                    <a:pt x="23" y="346"/>
                  </a:lnTo>
                  <a:lnTo>
                    <a:pt x="22" y="342"/>
                  </a:lnTo>
                  <a:lnTo>
                    <a:pt x="20" y="340"/>
                  </a:lnTo>
                  <a:lnTo>
                    <a:pt x="18" y="338"/>
                  </a:lnTo>
                  <a:lnTo>
                    <a:pt x="16" y="336"/>
                  </a:lnTo>
                  <a:lnTo>
                    <a:pt x="16" y="334"/>
                  </a:lnTo>
                  <a:lnTo>
                    <a:pt x="16" y="331"/>
                  </a:lnTo>
                  <a:lnTo>
                    <a:pt x="14" y="328"/>
                  </a:lnTo>
                  <a:lnTo>
                    <a:pt x="13" y="325"/>
                  </a:lnTo>
                  <a:lnTo>
                    <a:pt x="13" y="323"/>
                  </a:lnTo>
                  <a:lnTo>
                    <a:pt x="13" y="321"/>
                  </a:lnTo>
                  <a:lnTo>
                    <a:pt x="13" y="318"/>
                  </a:lnTo>
                  <a:lnTo>
                    <a:pt x="13" y="316"/>
                  </a:lnTo>
                  <a:lnTo>
                    <a:pt x="13" y="314"/>
                  </a:lnTo>
                  <a:lnTo>
                    <a:pt x="13" y="312"/>
                  </a:lnTo>
                  <a:lnTo>
                    <a:pt x="14" y="310"/>
                  </a:lnTo>
                  <a:lnTo>
                    <a:pt x="13" y="303"/>
                  </a:lnTo>
                  <a:lnTo>
                    <a:pt x="13" y="297"/>
                  </a:lnTo>
                  <a:lnTo>
                    <a:pt x="13" y="291"/>
                  </a:lnTo>
                  <a:lnTo>
                    <a:pt x="13" y="285"/>
                  </a:lnTo>
                  <a:lnTo>
                    <a:pt x="13" y="279"/>
                  </a:lnTo>
                  <a:lnTo>
                    <a:pt x="14" y="273"/>
                  </a:lnTo>
                  <a:lnTo>
                    <a:pt x="14" y="266"/>
                  </a:lnTo>
                  <a:lnTo>
                    <a:pt x="14" y="260"/>
                  </a:lnTo>
                  <a:lnTo>
                    <a:pt x="14" y="256"/>
                  </a:lnTo>
                  <a:lnTo>
                    <a:pt x="14" y="252"/>
                  </a:lnTo>
                  <a:lnTo>
                    <a:pt x="14" y="247"/>
                  </a:lnTo>
                  <a:lnTo>
                    <a:pt x="14" y="243"/>
                  </a:lnTo>
                  <a:lnTo>
                    <a:pt x="14" y="239"/>
                  </a:lnTo>
                  <a:lnTo>
                    <a:pt x="14" y="235"/>
                  </a:lnTo>
                  <a:lnTo>
                    <a:pt x="14" y="230"/>
                  </a:lnTo>
                  <a:lnTo>
                    <a:pt x="14" y="226"/>
                  </a:lnTo>
                  <a:lnTo>
                    <a:pt x="13" y="224"/>
                  </a:lnTo>
                  <a:lnTo>
                    <a:pt x="13" y="222"/>
                  </a:lnTo>
                  <a:lnTo>
                    <a:pt x="14" y="219"/>
                  </a:lnTo>
                  <a:lnTo>
                    <a:pt x="13" y="218"/>
                  </a:lnTo>
                  <a:lnTo>
                    <a:pt x="13" y="210"/>
                  </a:lnTo>
                  <a:lnTo>
                    <a:pt x="13" y="202"/>
                  </a:lnTo>
                  <a:lnTo>
                    <a:pt x="13" y="194"/>
                  </a:lnTo>
                  <a:lnTo>
                    <a:pt x="13" y="187"/>
                  </a:lnTo>
                  <a:lnTo>
                    <a:pt x="12" y="179"/>
                  </a:lnTo>
                  <a:lnTo>
                    <a:pt x="12" y="171"/>
                  </a:lnTo>
                  <a:lnTo>
                    <a:pt x="12" y="163"/>
                  </a:lnTo>
                  <a:lnTo>
                    <a:pt x="13" y="156"/>
                  </a:lnTo>
                  <a:lnTo>
                    <a:pt x="12" y="155"/>
                  </a:lnTo>
                  <a:lnTo>
                    <a:pt x="12" y="148"/>
                  </a:lnTo>
                  <a:lnTo>
                    <a:pt x="12" y="142"/>
                  </a:lnTo>
                  <a:lnTo>
                    <a:pt x="12" y="135"/>
                  </a:lnTo>
                  <a:lnTo>
                    <a:pt x="12" y="128"/>
                  </a:lnTo>
                  <a:lnTo>
                    <a:pt x="12" y="122"/>
                  </a:lnTo>
                  <a:lnTo>
                    <a:pt x="12" y="115"/>
                  </a:lnTo>
                  <a:lnTo>
                    <a:pt x="12" y="108"/>
                  </a:lnTo>
                  <a:lnTo>
                    <a:pt x="12" y="102"/>
                  </a:lnTo>
                  <a:lnTo>
                    <a:pt x="12" y="89"/>
                  </a:lnTo>
                  <a:lnTo>
                    <a:pt x="11" y="77"/>
                  </a:lnTo>
                  <a:lnTo>
                    <a:pt x="9" y="64"/>
                  </a:lnTo>
                  <a:lnTo>
                    <a:pt x="8" y="51"/>
                  </a:lnTo>
                  <a:lnTo>
                    <a:pt x="6" y="38"/>
                  </a:lnTo>
                  <a:lnTo>
                    <a:pt x="4" y="25"/>
                  </a:lnTo>
                  <a:lnTo>
                    <a:pt x="2" y="12"/>
                  </a:lnTo>
                  <a:lnTo>
                    <a:pt x="0" y="0"/>
                  </a:lnTo>
                  <a:lnTo>
                    <a:pt x="4" y="1"/>
                  </a:lnTo>
                  <a:lnTo>
                    <a:pt x="9" y="3"/>
                  </a:lnTo>
                  <a:lnTo>
                    <a:pt x="14" y="5"/>
                  </a:lnTo>
                  <a:lnTo>
                    <a:pt x="19" y="7"/>
                  </a:lnTo>
                  <a:lnTo>
                    <a:pt x="23" y="10"/>
                  </a:lnTo>
                  <a:lnTo>
                    <a:pt x="28" y="12"/>
                  </a:lnTo>
                  <a:lnTo>
                    <a:pt x="32" y="15"/>
                  </a:lnTo>
                  <a:lnTo>
                    <a:pt x="37" y="18"/>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9"/>
            <p:cNvSpPr>
              <a:spLocks/>
            </p:cNvSpPr>
            <p:nvPr/>
          </p:nvSpPr>
          <p:spPr bwMode="auto">
            <a:xfrm>
              <a:off x="5326" y="3334"/>
              <a:ext cx="149" cy="361"/>
            </a:xfrm>
            <a:custGeom>
              <a:avLst/>
              <a:gdLst>
                <a:gd name="T0" fmla="*/ 11 w 149"/>
                <a:gd name="T1" fmla="*/ 65 h 361"/>
                <a:gd name="T2" fmla="*/ 12 w 149"/>
                <a:gd name="T3" fmla="*/ 62 h 361"/>
                <a:gd name="T4" fmla="*/ 16 w 149"/>
                <a:gd name="T5" fmla="*/ 56 h 361"/>
                <a:gd name="T6" fmla="*/ 21 w 149"/>
                <a:gd name="T7" fmla="*/ 49 h 361"/>
                <a:gd name="T8" fmla="*/ 27 w 149"/>
                <a:gd name="T9" fmla="*/ 44 h 361"/>
                <a:gd name="T10" fmla="*/ 34 w 149"/>
                <a:gd name="T11" fmla="*/ 43 h 361"/>
                <a:gd name="T12" fmla="*/ 41 w 149"/>
                <a:gd name="T13" fmla="*/ 49 h 361"/>
                <a:gd name="T14" fmla="*/ 47 w 149"/>
                <a:gd name="T15" fmla="*/ 64 h 361"/>
                <a:gd name="T16" fmla="*/ 52 w 149"/>
                <a:gd name="T17" fmla="*/ 92 h 361"/>
                <a:gd name="T18" fmla="*/ 53 w 149"/>
                <a:gd name="T19" fmla="*/ 128 h 361"/>
                <a:gd name="T20" fmla="*/ 52 w 149"/>
                <a:gd name="T21" fmla="*/ 165 h 361"/>
                <a:gd name="T22" fmla="*/ 50 w 149"/>
                <a:gd name="T23" fmla="*/ 200 h 361"/>
                <a:gd name="T24" fmla="*/ 49 w 149"/>
                <a:gd name="T25" fmla="*/ 231 h 361"/>
                <a:gd name="T26" fmla="*/ 51 w 149"/>
                <a:gd name="T27" fmla="*/ 255 h 361"/>
                <a:gd name="T28" fmla="*/ 59 w 149"/>
                <a:gd name="T29" fmla="*/ 269 h 361"/>
                <a:gd name="T30" fmla="*/ 74 w 149"/>
                <a:gd name="T31" fmla="*/ 271 h 361"/>
                <a:gd name="T32" fmla="*/ 98 w 149"/>
                <a:gd name="T33" fmla="*/ 258 h 361"/>
                <a:gd name="T34" fmla="*/ 122 w 149"/>
                <a:gd name="T35" fmla="*/ 246 h 361"/>
                <a:gd name="T36" fmla="*/ 136 w 149"/>
                <a:gd name="T37" fmla="*/ 250 h 361"/>
                <a:gd name="T38" fmla="*/ 143 w 149"/>
                <a:gd name="T39" fmla="*/ 264 h 361"/>
                <a:gd name="T40" fmla="*/ 145 w 149"/>
                <a:gd name="T41" fmla="*/ 287 h 361"/>
                <a:gd name="T42" fmla="*/ 142 w 149"/>
                <a:gd name="T43" fmla="*/ 311 h 361"/>
                <a:gd name="T44" fmla="*/ 138 w 149"/>
                <a:gd name="T45" fmla="*/ 334 h 361"/>
                <a:gd name="T46" fmla="*/ 134 w 149"/>
                <a:gd name="T47" fmla="*/ 351 h 361"/>
                <a:gd name="T48" fmla="*/ 132 w 149"/>
                <a:gd name="T49" fmla="*/ 359 h 361"/>
                <a:gd name="T50" fmla="*/ 149 w 149"/>
                <a:gd name="T51" fmla="*/ 361 h 361"/>
                <a:gd name="T52" fmla="*/ 149 w 149"/>
                <a:gd name="T53" fmla="*/ 353 h 361"/>
                <a:gd name="T54" fmla="*/ 149 w 149"/>
                <a:gd name="T55" fmla="*/ 332 h 361"/>
                <a:gd name="T56" fmla="*/ 147 w 149"/>
                <a:gd name="T57" fmla="*/ 301 h 361"/>
                <a:gd name="T58" fmla="*/ 145 w 149"/>
                <a:gd name="T59" fmla="*/ 263 h 361"/>
                <a:gd name="T60" fmla="*/ 141 w 149"/>
                <a:gd name="T61" fmla="*/ 221 h 361"/>
                <a:gd name="T62" fmla="*/ 135 w 149"/>
                <a:gd name="T63" fmla="*/ 180 h 361"/>
                <a:gd name="T64" fmla="*/ 125 w 149"/>
                <a:gd name="T65" fmla="*/ 141 h 361"/>
                <a:gd name="T66" fmla="*/ 112 w 149"/>
                <a:gd name="T67" fmla="*/ 110 h 361"/>
                <a:gd name="T68" fmla="*/ 96 w 149"/>
                <a:gd name="T69" fmla="*/ 83 h 361"/>
                <a:gd name="T70" fmla="*/ 79 w 149"/>
                <a:gd name="T71" fmla="*/ 61 h 361"/>
                <a:gd name="T72" fmla="*/ 62 w 149"/>
                <a:gd name="T73" fmla="*/ 42 h 361"/>
                <a:gd name="T74" fmla="*/ 45 w 149"/>
                <a:gd name="T75" fmla="*/ 27 h 361"/>
                <a:gd name="T76" fmla="*/ 29 w 149"/>
                <a:gd name="T77" fmla="*/ 15 h 361"/>
                <a:gd name="T78" fmla="*/ 16 w 149"/>
                <a:gd name="T79" fmla="*/ 6 h 361"/>
                <a:gd name="T80" fmla="*/ 6 w 149"/>
                <a:gd name="T81" fmla="*/ 1 h 361"/>
                <a:gd name="T82" fmla="*/ 0 w 149"/>
                <a:gd name="T83" fmla="*/ 0 h 361"/>
                <a:gd name="T84" fmla="*/ 11 w 149"/>
                <a:gd name="T85" fmla="*/ 65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361">
                  <a:moveTo>
                    <a:pt x="11" y="65"/>
                  </a:moveTo>
                  <a:lnTo>
                    <a:pt x="12" y="62"/>
                  </a:lnTo>
                  <a:lnTo>
                    <a:pt x="16" y="56"/>
                  </a:lnTo>
                  <a:lnTo>
                    <a:pt x="21" y="49"/>
                  </a:lnTo>
                  <a:lnTo>
                    <a:pt x="27" y="44"/>
                  </a:lnTo>
                  <a:lnTo>
                    <a:pt x="34" y="43"/>
                  </a:lnTo>
                  <a:lnTo>
                    <a:pt x="41" y="49"/>
                  </a:lnTo>
                  <a:lnTo>
                    <a:pt x="47" y="64"/>
                  </a:lnTo>
                  <a:lnTo>
                    <a:pt x="52" y="92"/>
                  </a:lnTo>
                  <a:lnTo>
                    <a:pt x="53" y="128"/>
                  </a:lnTo>
                  <a:lnTo>
                    <a:pt x="52" y="165"/>
                  </a:lnTo>
                  <a:lnTo>
                    <a:pt x="50" y="200"/>
                  </a:lnTo>
                  <a:lnTo>
                    <a:pt x="49" y="231"/>
                  </a:lnTo>
                  <a:lnTo>
                    <a:pt x="51" y="255"/>
                  </a:lnTo>
                  <a:lnTo>
                    <a:pt x="59" y="269"/>
                  </a:lnTo>
                  <a:lnTo>
                    <a:pt x="74" y="271"/>
                  </a:lnTo>
                  <a:lnTo>
                    <a:pt x="98" y="258"/>
                  </a:lnTo>
                  <a:lnTo>
                    <a:pt x="122" y="246"/>
                  </a:lnTo>
                  <a:lnTo>
                    <a:pt x="136" y="250"/>
                  </a:lnTo>
                  <a:lnTo>
                    <a:pt x="143" y="264"/>
                  </a:lnTo>
                  <a:lnTo>
                    <a:pt x="145" y="287"/>
                  </a:lnTo>
                  <a:lnTo>
                    <a:pt x="142" y="311"/>
                  </a:lnTo>
                  <a:lnTo>
                    <a:pt x="138" y="334"/>
                  </a:lnTo>
                  <a:lnTo>
                    <a:pt x="134" y="351"/>
                  </a:lnTo>
                  <a:lnTo>
                    <a:pt x="132" y="359"/>
                  </a:lnTo>
                  <a:lnTo>
                    <a:pt x="149" y="361"/>
                  </a:lnTo>
                  <a:lnTo>
                    <a:pt x="149" y="353"/>
                  </a:lnTo>
                  <a:lnTo>
                    <a:pt x="149" y="332"/>
                  </a:lnTo>
                  <a:lnTo>
                    <a:pt x="147" y="301"/>
                  </a:lnTo>
                  <a:lnTo>
                    <a:pt x="145" y="263"/>
                  </a:lnTo>
                  <a:lnTo>
                    <a:pt x="141" y="221"/>
                  </a:lnTo>
                  <a:lnTo>
                    <a:pt x="135" y="180"/>
                  </a:lnTo>
                  <a:lnTo>
                    <a:pt x="125" y="141"/>
                  </a:lnTo>
                  <a:lnTo>
                    <a:pt x="112" y="110"/>
                  </a:lnTo>
                  <a:lnTo>
                    <a:pt x="96" y="83"/>
                  </a:lnTo>
                  <a:lnTo>
                    <a:pt x="79" y="61"/>
                  </a:lnTo>
                  <a:lnTo>
                    <a:pt x="62" y="42"/>
                  </a:lnTo>
                  <a:lnTo>
                    <a:pt x="45" y="27"/>
                  </a:lnTo>
                  <a:lnTo>
                    <a:pt x="29" y="15"/>
                  </a:lnTo>
                  <a:lnTo>
                    <a:pt x="16" y="6"/>
                  </a:lnTo>
                  <a:lnTo>
                    <a:pt x="6" y="1"/>
                  </a:lnTo>
                  <a:lnTo>
                    <a:pt x="0" y="0"/>
                  </a:lnTo>
                  <a:lnTo>
                    <a:pt x="11" y="65"/>
                  </a:ln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0" name="Freeform 30"/>
            <p:cNvSpPr>
              <a:spLocks/>
            </p:cNvSpPr>
            <p:nvPr/>
          </p:nvSpPr>
          <p:spPr bwMode="auto">
            <a:xfrm>
              <a:off x="4807" y="2735"/>
              <a:ext cx="281" cy="362"/>
            </a:xfrm>
            <a:custGeom>
              <a:avLst/>
              <a:gdLst>
                <a:gd name="T0" fmla="*/ 143 w 281"/>
                <a:gd name="T1" fmla="*/ 12 h 362"/>
                <a:gd name="T2" fmla="*/ 158 w 281"/>
                <a:gd name="T3" fmla="*/ 20 h 362"/>
                <a:gd name="T4" fmla="*/ 167 w 281"/>
                <a:gd name="T5" fmla="*/ 26 h 362"/>
                <a:gd name="T6" fmla="*/ 185 w 281"/>
                <a:gd name="T7" fmla="*/ 38 h 362"/>
                <a:gd name="T8" fmla="*/ 203 w 281"/>
                <a:gd name="T9" fmla="*/ 57 h 362"/>
                <a:gd name="T10" fmla="*/ 213 w 281"/>
                <a:gd name="T11" fmla="*/ 69 h 362"/>
                <a:gd name="T12" fmla="*/ 218 w 281"/>
                <a:gd name="T13" fmla="*/ 80 h 362"/>
                <a:gd name="T14" fmla="*/ 224 w 281"/>
                <a:gd name="T15" fmla="*/ 90 h 362"/>
                <a:gd name="T16" fmla="*/ 229 w 281"/>
                <a:gd name="T17" fmla="*/ 102 h 362"/>
                <a:gd name="T18" fmla="*/ 232 w 281"/>
                <a:gd name="T19" fmla="*/ 111 h 362"/>
                <a:gd name="T20" fmla="*/ 237 w 281"/>
                <a:gd name="T21" fmla="*/ 128 h 362"/>
                <a:gd name="T22" fmla="*/ 241 w 281"/>
                <a:gd name="T23" fmla="*/ 151 h 362"/>
                <a:gd name="T24" fmla="*/ 243 w 281"/>
                <a:gd name="T25" fmla="*/ 169 h 362"/>
                <a:gd name="T26" fmla="*/ 246 w 281"/>
                <a:gd name="T27" fmla="*/ 186 h 362"/>
                <a:gd name="T28" fmla="*/ 259 w 281"/>
                <a:gd name="T29" fmla="*/ 209 h 362"/>
                <a:gd name="T30" fmla="*/ 273 w 281"/>
                <a:gd name="T31" fmla="*/ 235 h 362"/>
                <a:gd name="T32" fmla="*/ 278 w 281"/>
                <a:gd name="T33" fmla="*/ 253 h 362"/>
                <a:gd name="T34" fmla="*/ 279 w 281"/>
                <a:gd name="T35" fmla="*/ 265 h 362"/>
                <a:gd name="T36" fmla="*/ 279 w 281"/>
                <a:gd name="T37" fmla="*/ 272 h 362"/>
                <a:gd name="T38" fmla="*/ 279 w 281"/>
                <a:gd name="T39" fmla="*/ 284 h 362"/>
                <a:gd name="T40" fmla="*/ 278 w 281"/>
                <a:gd name="T41" fmla="*/ 296 h 362"/>
                <a:gd name="T42" fmla="*/ 274 w 281"/>
                <a:gd name="T43" fmla="*/ 312 h 362"/>
                <a:gd name="T44" fmla="*/ 273 w 281"/>
                <a:gd name="T45" fmla="*/ 324 h 362"/>
                <a:gd name="T46" fmla="*/ 269 w 281"/>
                <a:gd name="T47" fmla="*/ 329 h 362"/>
                <a:gd name="T48" fmla="*/ 258 w 281"/>
                <a:gd name="T49" fmla="*/ 350 h 362"/>
                <a:gd name="T50" fmla="*/ 247 w 281"/>
                <a:gd name="T51" fmla="*/ 360 h 362"/>
                <a:gd name="T52" fmla="*/ 254 w 281"/>
                <a:gd name="T53" fmla="*/ 352 h 362"/>
                <a:gd name="T54" fmla="*/ 260 w 281"/>
                <a:gd name="T55" fmla="*/ 342 h 362"/>
                <a:gd name="T56" fmla="*/ 261 w 281"/>
                <a:gd name="T57" fmla="*/ 339 h 362"/>
                <a:gd name="T58" fmla="*/ 270 w 281"/>
                <a:gd name="T59" fmla="*/ 319 h 362"/>
                <a:gd name="T60" fmla="*/ 273 w 281"/>
                <a:gd name="T61" fmla="*/ 296 h 362"/>
                <a:gd name="T62" fmla="*/ 273 w 281"/>
                <a:gd name="T63" fmla="*/ 276 h 362"/>
                <a:gd name="T64" fmla="*/ 268 w 281"/>
                <a:gd name="T65" fmla="*/ 257 h 362"/>
                <a:gd name="T66" fmla="*/ 260 w 281"/>
                <a:gd name="T67" fmla="*/ 240 h 362"/>
                <a:gd name="T68" fmla="*/ 247 w 281"/>
                <a:gd name="T69" fmla="*/ 220 h 362"/>
                <a:gd name="T70" fmla="*/ 236 w 281"/>
                <a:gd name="T71" fmla="*/ 198 h 362"/>
                <a:gd name="T72" fmla="*/ 231 w 281"/>
                <a:gd name="T73" fmla="*/ 175 h 362"/>
                <a:gd name="T74" fmla="*/ 229 w 281"/>
                <a:gd name="T75" fmla="*/ 146 h 362"/>
                <a:gd name="T76" fmla="*/ 220 w 281"/>
                <a:gd name="T77" fmla="*/ 113 h 362"/>
                <a:gd name="T78" fmla="*/ 212 w 281"/>
                <a:gd name="T79" fmla="*/ 93 h 362"/>
                <a:gd name="T80" fmla="*/ 204 w 281"/>
                <a:gd name="T81" fmla="*/ 77 h 362"/>
                <a:gd name="T82" fmla="*/ 187 w 281"/>
                <a:gd name="T83" fmla="*/ 55 h 362"/>
                <a:gd name="T84" fmla="*/ 174 w 281"/>
                <a:gd name="T85" fmla="*/ 43 h 362"/>
                <a:gd name="T86" fmla="*/ 167 w 281"/>
                <a:gd name="T87" fmla="*/ 37 h 362"/>
                <a:gd name="T88" fmla="*/ 158 w 281"/>
                <a:gd name="T89" fmla="*/ 31 h 362"/>
                <a:gd name="T90" fmla="*/ 148 w 281"/>
                <a:gd name="T91" fmla="*/ 25 h 362"/>
                <a:gd name="T92" fmla="*/ 137 w 281"/>
                <a:gd name="T93" fmla="*/ 18 h 362"/>
                <a:gd name="T94" fmla="*/ 125 w 281"/>
                <a:gd name="T95" fmla="*/ 14 h 362"/>
                <a:gd name="T96" fmla="*/ 106 w 281"/>
                <a:gd name="T97" fmla="*/ 9 h 362"/>
                <a:gd name="T98" fmla="*/ 80 w 281"/>
                <a:gd name="T99" fmla="*/ 7 h 362"/>
                <a:gd name="T100" fmla="*/ 53 w 281"/>
                <a:gd name="T101" fmla="*/ 10 h 362"/>
                <a:gd name="T102" fmla="*/ 25 w 281"/>
                <a:gd name="T103" fmla="*/ 18 h 362"/>
                <a:gd name="T104" fmla="*/ 6 w 281"/>
                <a:gd name="T105" fmla="*/ 26 h 362"/>
                <a:gd name="T106" fmla="*/ 2 w 281"/>
                <a:gd name="T107" fmla="*/ 24 h 362"/>
                <a:gd name="T108" fmla="*/ 8 w 281"/>
                <a:gd name="T109" fmla="*/ 20 h 362"/>
                <a:gd name="T110" fmla="*/ 19 w 281"/>
                <a:gd name="T111" fmla="*/ 15 h 362"/>
                <a:gd name="T112" fmla="*/ 52 w 281"/>
                <a:gd name="T113" fmla="*/ 5 h 362"/>
                <a:gd name="T114" fmla="*/ 87 w 281"/>
                <a:gd name="T115" fmla="*/ 1 h 362"/>
                <a:gd name="T116" fmla="*/ 99 w 281"/>
                <a:gd name="T117" fmla="*/ 1 h 362"/>
                <a:gd name="T118" fmla="*/ 111 w 281"/>
                <a:gd name="T119" fmla="*/ 3 h 362"/>
                <a:gd name="T120" fmla="*/ 121 w 281"/>
                <a:gd name="T121" fmla="*/ 4 h 362"/>
                <a:gd name="T122" fmla="*/ 131 w 281"/>
                <a:gd name="T123" fmla="*/ 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1" h="362">
                  <a:moveTo>
                    <a:pt x="131" y="7"/>
                  </a:moveTo>
                  <a:lnTo>
                    <a:pt x="135" y="8"/>
                  </a:lnTo>
                  <a:lnTo>
                    <a:pt x="139" y="10"/>
                  </a:lnTo>
                  <a:lnTo>
                    <a:pt x="143" y="12"/>
                  </a:lnTo>
                  <a:lnTo>
                    <a:pt x="147" y="14"/>
                  </a:lnTo>
                  <a:lnTo>
                    <a:pt x="151" y="15"/>
                  </a:lnTo>
                  <a:lnTo>
                    <a:pt x="155" y="17"/>
                  </a:lnTo>
                  <a:lnTo>
                    <a:pt x="158" y="20"/>
                  </a:lnTo>
                  <a:lnTo>
                    <a:pt x="162" y="23"/>
                  </a:lnTo>
                  <a:lnTo>
                    <a:pt x="165" y="22"/>
                  </a:lnTo>
                  <a:lnTo>
                    <a:pt x="166" y="24"/>
                  </a:lnTo>
                  <a:lnTo>
                    <a:pt x="167" y="26"/>
                  </a:lnTo>
                  <a:lnTo>
                    <a:pt x="170" y="26"/>
                  </a:lnTo>
                  <a:lnTo>
                    <a:pt x="175" y="30"/>
                  </a:lnTo>
                  <a:lnTo>
                    <a:pt x="180" y="34"/>
                  </a:lnTo>
                  <a:lnTo>
                    <a:pt x="185" y="38"/>
                  </a:lnTo>
                  <a:lnTo>
                    <a:pt x="191" y="43"/>
                  </a:lnTo>
                  <a:lnTo>
                    <a:pt x="195" y="47"/>
                  </a:lnTo>
                  <a:lnTo>
                    <a:pt x="200" y="52"/>
                  </a:lnTo>
                  <a:lnTo>
                    <a:pt x="203" y="57"/>
                  </a:lnTo>
                  <a:lnTo>
                    <a:pt x="208" y="63"/>
                  </a:lnTo>
                  <a:lnTo>
                    <a:pt x="209" y="65"/>
                  </a:lnTo>
                  <a:lnTo>
                    <a:pt x="211" y="67"/>
                  </a:lnTo>
                  <a:lnTo>
                    <a:pt x="213" y="69"/>
                  </a:lnTo>
                  <a:lnTo>
                    <a:pt x="214" y="72"/>
                  </a:lnTo>
                  <a:lnTo>
                    <a:pt x="215" y="75"/>
                  </a:lnTo>
                  <a:lnTo>
                    <a:pt x="217" y="77"/>
                  </a:lnTo>
                  <a:lnTo>
                    <a:pt x="218" y="80"/>
                  </a:lnTo>
                  <a:lnTo>
                    <a:pt x="220" y="83"/>
                  </a:lnTo>
                  <a:lnTo>
                    <a:pt x="221" y="85"/>
                  </a:lnTo>
                  <a:lnTo>
                    <a:pt x="223" y="87"/>
                  </a:lnTo>
                  <a:lnTo>
                    <a:pt x="224" y="90"/>
                  </a:lnTo>
                  <a:lnTo>
                    <a:pt x="225" y="92"/>
                  </a:lnTo>
                  <a:lnTo>
                    <a:pt x="226" y="95"/>
                  </a:lnTo>
                  <a:lnTo>
                    <a:pt x="228" y="99"/>
                  </a:lnTo>
                  <a:lnTo>
                    <a:pt x="229" y="102"/>
                  </a:lnTo>
                  <a:lnTo>
                    <a:pt x="230" y="105"/>
                  </a:lnTo>
                  <a:lnTo>
                    <a:pt x="231" y="107"/>
                  </a:lnTo>
                  <a:lnTo>
                    <a:pt x="232" y="109"/>
                  </a:lnTo>
                  <a:lnTo>
                    <a:pt x="232" y="111"/>
                  </a:lnTo>
                  <a:lnTo>
                    <a:pt x="233" y="113"/>
                  </a:lnTo>
                  <a:lnTo>
                    <a:pt x="234" y="118"/>
                  </a:lnTo>
                  <a:lnTo>
                    <a:pt x="236" y="123"/>
                  </a:lnTo>
                  <a:lnTo>
                    <a:pt x="237" y="128"/>
                  </a:lnTo>
                  <a:lnTo>
                    <a:pt x="239" y="134"/>
                  </a:lnTo>
                  <a:lnTo>
                    <a:pt x="240" y="139"/>
                  </a:lnTo>
                  <a:lnTo>
                    <a:pt x="241" y="145"/>
                  </a:lnTo>
                  <a:lnTo>
                    <a:pt x="241" y="151"/>
                  </a:lnTo>
                  <a:lnTo>
                    <a:pt x="242" y="156"/>
                  </a:lnTo>
                  <a:lnTo>
                    <a:pt x="242" y="161"/>
                  </a:lnTo>
                  <a:lnTo>
                    <a:pt x="243" y="165"/>
                  </a:lnTo>
                  <a:lnTo>
                    <a:pt x="243" y="169"/>
                  </a:lnTo>
                  <a:lnTo>
                    <a:pt x="244" y="174"/>
                  </a:lnTo>
                  <a:lnTo>
                    <a:pt x="244" y="178"/>
                  </a:lnTo>
                  <a:lnTo>
                    <a:pt x="245" y="182"/>
                  </a:lnTo>
                  <a:lnTo>
                    <a:pt x="246" y="186"/>
                  </a:lnTo>
                  <a:lnTo>
                    <a:pt x="249" y="191"/>
                  </a:lnTo>
                  <a:lnTo>
                    <a:pt x="252" y="197"/>
                  </a:lnTo>
                  <a:lnTo>
                    <a:pt x="256" y="203"/>
                  </a:lnTo>
                  <a:lnTo>
                    <a:pt x="259" y="209"/>
                  </a:lnTo>
                  <a:lnTo>
                    <a:pt x="263" y="215"/>
                  </a:lnTo>
                  <a:lnTo>
                    <a:pt x="267" y="221"/>
                  </a:lnTo>
                  <a:lnTo>
                    <a:pt x="270" y="228"/>
                  </a:lnTo>
                  <a:lnTo>
                    <a:pt x="273" y="235"/>
                  </a:lnTo>
                  <a:lnTo>
                    <a:pt x="275" y="242"/>
                  </a:lnTo>
                  <a:lnTo>
                    <a:pt x="276" y="246"/>
                  </a:lnTo>
                  <a:lnTo>
                    <a:pt x="277" y="249"/>
                  </a:lnTo>
                  <a:lnTo>
                    <a:pt x="278" y="253"/>
                  </a:lnTo>
                  <a:lnTo>
                    <a:pt x="278" y="257"/>
                  </a:lnTo>
                  <a:lnTo>
                    <a:pt x="278" y="261"/>
                  </a:lnTo>
                  <a:lnTo>
                    <a:pt x="279" y="264"/>
                  </a:lnTo>
                  <a:lnTo>
                    <a:pt x="279" y="265"/>
                  </a:lnTo>
                  <a:lnTo>
                    <a:pt x="279" y="266"/>
                  </a:lnTo>
                  <a:lnTo>
                    <a:pt x="278" y="267"/>
                  </a:lnTo>
                  <a:lnTo>
                    <a:pt x="279" y="268"/>
                  </a:lnTo>
                  <a:lnTo>
                    <a:pt x="279" y="272"/>
                  </a:lnTo>
                  <a:lnTo>
                    <a:pt x="279" y="275"/>
                  </a:lnTo>
                  <a:lnTo>
                    <a:pt x="279" y="279"/>
                  </a:lnTo>
                  <a:lnTo>
                    <a:pt x="281" y="283"/>
                  </a:lnTo>
                  <a:lnTo>
                    <a:pt x="279" y="284"/>
                  </a:lnTo>
                  <a:lnTo>
                    <a:pt x="279" y="287"/>
                  </a:lnTo>
                  <a:lnTo>
                    <a:pt x="279" y="289"/>
                  </a:lnTo>
                  <a:lnTo>
                    <a:pt x="279" y="292"/>
                  </a:lnTo>
                  <a:lnTo>
                    <a:pt x="278" y="296"/>
                  </a:lnTo>
                  <a:lnTo>
                    <a:pt x="278" y="300"/>
                  </a:lnTo>
                  <a:lnTo>
                    <a:pt x="277" y="304"/>
                  </a:lnTo>
                  <a:lnTo>
                    <a:pt x="276" y="309"/>
                  </a:lnTo>
                  <a:lnTo>
                    <a:pt x="274" y="312"/>
                  </a:lnTo>
                  <a:lnTo>
                    <a:pt x="273" y="317"/>
                  </a:lnTo>
                  <a:lnTo>
                    <a:pt x="272" y="320"/>
                  </a:lnTo>
                  <a:lnTo>
                    <a:pt x="271" y="325"/>
                  </a:lnTo>
                  <a:lnTo>
                    <a:pt x="273" y="324"/>
                  </a:lnTo>
                  <a:lnTo>
                    <a:pt x="273" y="325"/>
                  </a:lnTo>
                  <a:lnTo>
                    <a:pt x="272" y="328"/>
                  </a:lnTo>
                  <a:lnTo>
                    <a:pt x="271" y="325"/>
                  </a:lnTo>
                  <a:lnTo>
                    <a:pt x="269" y="329"/>
                  </a:lnTo>
                  <a:lnTo>
                    <a:pt x="267" y="335"/>
                  </a:lnTo>
                  <a:lnTo>
                    <a:pt x="264" y="340"/>
                  </a:lnTo>
                  <a:lnTo>
                    <a:pt x="261" y="345"/>
                  </a:lnTo>
                  <a:lnTo>
                    <a:pt x="258" y="350"/>
                  </a:lnTo>
                  <a:lnTo>
                    <a:pt x="255" y="354"/>
                  </a:lnTo>
                  <a:lnTo>
                    <a:pt x="251" y="358"/>
                  </a:lnTo>
                  <a:lnTo>
                    <a:pt x="247" y="362"/>
                  </a:lnTo>
                  <a:lnTo>
                    <a:pt x="247" y="360"/>
                  </a:lnTo>
                  <a:lnTo>
                    <a:pt x="249" y="358"/>
                  </a:lnTo>
                  <a:lnTo>
                    <a:pt x="251" y="356"/>
                  </a:lnTo>
                  <a:lnTo>
                    <a:pt x="252" y="354"/>
                  </a:lnTo>
                  <a:lnTo>
                    <a:pt x="254" y="352"/>
                  </a:lnTo>
                  <a:lnTo>
                    <a:pt x="255" y="349"/>
                  </a:lnTo>
                  <a:lnTo>
                    <a:pt x="257" y="347"/>
                  </a:lnTo>
                  <a:lnTo>
                    <a:pt x="258" y="345"/>
                  </a:lnTo>
                  <a:lnTo>
                    <a:pt x="260" y="342"/>
                  </a:lnTo>
                  <a:lnTo>
                    <a:pt x="259" y="341"/>
                  </a:lnTo>
                  <a:lnTo>
                    <a:pt x="260" y="341"/>
                  </a:lnTo>
                  <a:lnTo>
                    <a:pt x="261" y="340"/>
                  </a:lnTo>
                  <a:lnTo>
                    <a:pt x="261" y="339"/>
                  </a:lnTo>
                  <a:lnTo>
                    <a:pt x="264" y="334"/>
                  </a:lnTo>
                  <a:lnTo>
                    <a:pt x="266" y="329"/>
                  </a:lnTo>
                  <a:lnTo>
                    <a:pt x="268" y="324"/>
                  </a:lnTo>
                  <a:lnTo>
                    <a:pt x="270" y="319"/>
                  </a:lnTo>
                  <a:lnTo>
                    <a:pt x="271" y="313"/>
                  </a:lnTo>
                  <a:lnTo>
                    <a:pt x="272" y="307"/>
                  </a:lnTo>
                  <a:lnTo>
                    <a:pt x="273" y="302"/>
                  </a:lnTo>
                  <a:lnTo>
                    <a:pt x="273" y="296"/>
                  </a:lnTo>
                  <a:lnTo>
                    <a:pt x="273" y="291"/>
                  </a:lnTo>
                  <a:lnTo>
                    <a:pt x="273" y="286"/>
                  </a:lnTo>
                  <a:lnTo>
                    <a:pt x="273" y="281"/>
                  </a:lnTo>
                  <a:lnTo>
                    <a:pt x="273" y="276"/>
                  </a:lnTo>
                  <a:lnTo>
                    <a:pt x="271" y="271"/>
                  </a:lnTo>
                  <a:lnTo>
                    <a:pt x="270" y="266"/>
                  </a:lnTo>
                  <a:lnTo>
                    <a:pt x="269" y="261"/>
                  </a:lnTo>
                  <a:lnTo>
                    <a:pt x="268" y="257"/>
                  </a:lnTo>
                  <a:lnTo>
                    <a:pt x="266" y="254"/>
                  </a:lnTo>
                  <a:lnTo>
                    <a:pt x="266" y="252"/>
                  </a:lnTo>
                  <a:lnTo>
                    <a:pt x="263" y="246"/>
                  </a:lnTo>
                  <a:lnTo>
                    <a:pt x="260" y="240"/>
                  </a:lnTo>
                  <a:lnTo>
                    <a:pt x="257" y="235"/>
                  </a:lnTo>
                  <a:lnTo>
                    <a:pt x="254" y="230"/>
                  </a:lnTo>
                  <a:lnTo>
                    <a:pt x="250" y="225"/>
                  </a:lnTo>
                  <a:lnTo>
                    <a:pt x="247" y="220"/>
                  </a:lnTo>
                  <a:lnTo>
                    <a:pt x="244" y="215"/>
                  </a:lnTo>
                  <a:lnTo>
                    <a:pt x="241" y="209"/>
                  </a:lnTo>
                  <a:lnTo>
                    <a:pt x="238" y="204"/>
                  </a:lnTo>
                  <a:lnTo>
                    <a:pt x="236" y="198"/>
                  </a:lnTo>
                  <a:lnTo>
                    <a:pt x="234" y="193"/>
                  </a:lnTo>
                  <a:lnTo>
                    <a:pt x="233" y="187"/>
                  </a:lnTo>
                  <a:lnTo>
                    <a:pt x="232" y="181"/>
                  </a:lnTo>
                  <a:lnTo>
                    <a:pt x="231" y="175"/>
                  </a:lnTo>
                  <a:lnTo>
                    <a:pt x="230" y="169"/>
                  </a:lnTo>
                  <a:lnTo>
                    <a:pt x="230" y="164"/>
                  </a:lnTo>
                  <a:lnTo>
                    <a:pt x="229" y="155"/>
                  </a:lnTo>
                  <a:lnTo>
                    <a:pt x="229" y="146"/>
                  </a:lnTo>
                  <a:lnTo>
                    <a:pt x="227" y="137"/>
                  </a:lnTo>
                  <a:lnTo>
                    <a:pt x="225" y="129"/>
                  </a:lnTo>
                  <a:lnTo>
                    <a:pt x="223" y="121"/>
                  </a:lnTo>
                  <a:lnTo>
                    <a:pt x="220" y="113"/>
                  </a:lnTo>
                  <a:lnTo>
                    <a:pt x="218" y="105"/>
                  </a:lnTo>
                  <a:lnTo>
                    <a:pt x="216" y="97"/>
                  </a:lnTo>
                  <a:lnTo>
                    <a:pt x="213" y="95"/>
                  </a:lnTo>
                  <a:lnTo>
                    <a:pt x="212" y="93"/>
                  </a:lnTo>
                  <a:lnTo>
                    <a:pt x="212" y="90"/>
                  </a:lnTo>
                  <a:lnTo>
                    <a:pt x="211" y="88"/>
                  </a:lnTo>
                  <a:lnTo>
                    <a:pt x="208" y="82"/>
                  </a:lnTo>
                  <a:lnTo>
                    <a:pt x="204" y="77"/>
                  </a:lnTo>
                  <a:lnTo>
                    <a:pt x="200" y="71"/>
                  </a:lnTo>
                  <a:lnTo>
                    <a:pt x="196" y="65"/>
                  </a:lnTo>
                  <a:lnTo>
                    <a:pt x="191" y="60"/>
                  </a:lnTo>
                  <a:lnTo>
                    <a:pt x="187" y="55"/>
                  </a:lnTo>
                  <a:lnTo>
                    <a:pt x="182" y="49"/>
                  </a:lnTo>
                  <a:lnTo>
                    <a:pt x="177" y="45"/>
                  </a:lnTo>
                  <a:lnTo>
                    <a:pt x="175" y="44"/>
                  </a:lnTo>
                  <a:lnTo>
                    <a:pt x="174" y="43"/>
                  </a:lnTo>
                  <a:lnTo>
                    <a:pt x="172" y="42"/>
                  </a:lnTo>
                  <a:lnTo>
                    <a:pt x="170" y="40"/>
                  </a:lnTo>
                  <a:lnTo>
                    <a:pt x="169" y="38"/>
                  </a:lnTo>
                  <a:lnTo>
                    <a:pt x="167" y="37"/>
                  </a:lnTo>
                  <a:lnTo>
                    <a:pt x="165" y="36"/>
                  </a:lnTo>
                  <a:lnTo>
                    <a:pt x="163" y="36"/>
                  </a:lnTo>
                  <a:lnTo>
                    <a:pt x="161" y="33"/>
                  </a:lnTo>
                  <a:lnTo>
                    <a:pt x="158" y="31"/>
                  </a:lnTo>
                  <a:lnTo>
                    <a:pt x="156" y="29"/>
                  </a:lnTo>
                  <a:lnTo>
                    <a:pt x="153" y="28"/>
                  </a:lnTo>
                  <a:lnTo>
                    <a:pt x="150" y="27"/>
                  </a:lnTo>
                  <a:lnTo>
                    <a:pt x="148" y="25"/>
                  </a:lnTo>
                  <a:lnTo>
                    <a:pt x="145" y="24"/>
                  </a:lnTo>
                  <a:lnTo>
                    <a:pt x="143" y="23"/>
                  </a:lnTo>
                  <a:lnTo>
                    <a:pt x="140" y="20"/>
                  </a:lnTo>
                  <a:lnTo>
                    <a:pt x="137" y="18"/>
                  </a:lnTo>
                  <a:lnTo>
                    <a:pt x="134" y="17"/>
                  </a:lnTo>
                  <a:lnTo>
                    <a:pt x="131" y="16"/>
                  </a:lnTo>
                  <a:lnTo>
                    <a:pt x="128" y="15"/>
                  </a:lnTo>
                  <a:lnTo>
                    <a:pt x="125" y="14"/>
                  </a:lnTo>
                  <a:lnTo>
                    <a:pt x="121" y="13"/>
                  </a:lnTo>
                  <a:lnTo>
                    <a:pt x="119" y="12"/>
                  </a:lnTo>
                  <a:lnTo>
                    <a:pt x="112" y="10"/>
                  </a:lnTo>
                  <a:lnTo>
                    <a:pt x="106" y="9"/>
                  </a:lnTo>
                  <a:lnTo>
                    <a:pt x="100" y="8"/>
                  </a:lnTo>
                  <a:lnTo>
                    <a:pt x="94" y="8"/>
                  </a:lnTo>
                  <a:lnTo>
                    <a:pt x="87" y="7"/>
                  </a:lnTo>
                  <a:lnTo>
                    <a:pt x="80" y="7"/>
                  </a:lnTo>
                  <a:lnTo>
                    <a:pt x="74" y="7"/>
                  </a:lnTo>
                  <a:lnTo>
                    <a:pt x="68" y="8"/>
                  </a:lnTo>
                  <a:lnTo>
                    <a:pt x="60" y="8"/>
                  </a:lnTo>
                  <a:lnTo>
                    <a:pt x="53" y="10"/>
                  </a:lnTo>
                  <a:lnTo>
                    <a:pt x="46" y="11"/>
                  </a:lnTo>
                  <a:lnTo>
                    <a:pt x="39" y="14"/>
                  </a:lnTo>
                  <a:lnTo>
                    <a:pt x="32" y="16"/>
                  </a:lnTo>
                  <a:lnTo>
                    <a:pt x="25" y="18"/>
                  </a:lnTo>
                  <a:lnTo>
                    <a:pt x="18" y="20"/>
                  </a:lnTo>
                  <a:lnTo>
                    <a:pt x="12" y="23"/>
                  </a:lnTo>
                  <a:lnTo>
                    <a:pt x="9" y="25"/>
                  </a:lnTo>
                  <a:lnTo>
                    <a:pt x="6" y="26"/>
                  </a:lnTo>
                  <a:lnTo>
                    <a:pt x="4" y="28"/>
                  </a:lnTo>
                  <a:lnTo>
                    <a:pt x="1" y="28"/>
                  </a:lnTo>
                  <a:lnTo>
                    <a:pt x="0" y="25"/>
                  </a:lnTo>
                  <a:lnTo>
                    <a:pt x="2" y="24"/>
                  </a:lnTo>
                  <a:lnTo>
                    <a:pt x="3" y="23"/>
                  </a:lnTo>
                  <a:lnTo>
                    <a:pt x="4" y="22"/>
                  </a:lnTo>
                  <a:lnTo>
                    <a:pt x="6" y="21"/>
                  </a:lnTo>
                  <a:lnTo>
                    <a:pt x="8" y="20"/>
                  </a:lnTo>
                  <a:lnTo>
                    <a:pt x="10" y="19"/>
                  </a:lnTo>
                  <a:lnTo>
                    <a:pt x="12" y="18"/>
                  </a:lnTo>
                  <a:lnTo>
                    <a:pt x="16" y="17"/>
                  </a:lnTo>
                  <a:lnTo>
                    <a:pt x="19" y="15"/>
                  </a:lnTo>
                  <a:lnTo>
                    <a:pt x="27" y="13"/>
                  </a:lnTo>
                  <a:lnTo>
                    <a:pt x="35" y="10"/>
                  </a:lnTo>
                  <a:lnTo>
                    <a:pt x="44" y="8"/>
                  </a:lnTo>
                  <a:lnTo>
                    <a:pt x="52" y="5"/>
                  </a:lnTo>
                  <a:lnTo>
                    <a:pt x="60" y="3"/>
                  </a:lnTo>
                  <a:lnTo>
                    <a:pt x="69" y="1"/>
                  </a:lnTo>
                  <a:lnTo>
                    <a:pt x="77" y="1"/>
                  </a:lnTo>
                  <a:lnTo>
                    <a:pt x="87" y="1"/>
                  </a:lnTo>
                  <a:lnTo>
                    <a:pt x="89" y="1"/>
                  </a:lnTo>
                  <a:lnTo>
                    <a:pt x="93" y="1"/>
                  </a:lnTo>
                  <a:lnTo>
                    <a:pt x="96" y="1"/>
                  </a:lnTo>
                  <a:lnTo>
                    <a:pt x="99" y="1"/>
                  </a:lnTo>
                  <a:lnTo>
                    <a:pt x="102" y="0"/>
                  </a:lnTo>
                  <a:lnTo>
                    <a:pt x="105" y="1"/>
                  </a:lnTo>
                  <a:lnTo>
                    <a:pt x="108" y="1"/>
                  </a:lnTo>
                  <a:lnTo>
                    <a:pt x="111" y="3"/>
                  </a:lnTo>
                  <a:lnTo>
                    <a:pt x="113" y="3"/>
                  </a:lnTo>
                  <a:lnTo>
                    <a:pt x="116" y="3"/>
                  </a:lnTo>
                  <a:lnTo>
                    <a:pt x="118" y="3"/>
                  </a:lnTo>
                  <a:lnTo>
                    <a:pt x="121" y="4"/>
                  </a:lnTo>
                  <a:lnTo>
                    <a:pt x="124" y="5"/>
                  </a:lnTo>
                  <a:lnTo>
                    <a:pt x="126" y="5"/>
                  </a:lnTo>
                  <a:lnTo>
                    <a:pt x="128" y="6"/>
                  </a:lnTo>
                  <a:lnTo>
                    <a:pt x="13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1" name="Freeform 31"/>
            <p:cNvSpPr>
              <a:spLocks/>
            </p:cNvSpPr>
            <p:nvPr/>
          </p:nvSpPr>
          <p:spPr bwMode="auto">
            <a:xfrm>
              <a:off x="4793" y="2766"/>
              <a:ext cx="6" cy="6"/>
            </a:xfrm>
            <a:custGeom>
              <a:avLst/>
              <a:gdLst>
                <a:gd name="T0" fmla="*/ 6 w 6"/>
                <a:gd name="T1" fmla="*/ 2 h 6"/>
                <a:gd name="T2" fmla="*/ 5 w 6"/>
                <a:gd name="T3" fmla="*/ 4 h 6"/>
                <a:gd name="T4" fmla="*/ 2 w 6"/>
                <a:gd name="T5" fmla="*/ 6 h 6"/>
                <a:gd name="T6" fmla="*/ 1 w 6"/>
                <a:gd name="T7" fmla="*/ 6 h 6"/>
                <a:gd name="T8" fmla="*/ 1 w 6"/>
                <a:gd name="T9" fmla="*/ 5 h 6"/>
                <a:gd name="T10" fmla="*/ 0 w 6"/>
                <a:gd name="T11" fmla="*/ 3 h 6"/>
                <a:gd name="T12" fmla="*/ 0 w 6"/>
                <a:gd name="T13" fmla="*/ 2 h 6"/>
                <a:gd name="T14" fmla="*/ 0 w 6"/>
                <a:gd name="T15" fmla="*/ 0 h 6"/>
                <a:gd name="T16" fmla="*/ 2 w 6"/>
                <a:gd name="T17" fmla="*/ 0 h 6"/>
                <a:gd name="T18" fmla="*/ 4 w 6"/>
                <a:gd name="T19" fmla="*/ 0 h 6"/>
                <a:gd name="T20" fmla="*/ 6 w 6"/>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6" y="2"/>
                  </a:moveTo>
                  <a:lnTo>
                    <a:pt x="5" y="4"/>
                  </a:lnTo>
                  <a:lnTo>
                    <a:pt x="2" y="6"/>
                  </a:lnTo>
                  <a:lnTo>
                    <a:pt x="1" y="6"/>
                  </a:lnTo>
                  <a:lnTo>
                    <a:pt x="1" y="5"/>
                  </a:lnTo>
                  <a:lnTo>
                    <a:pt x="0" y="3"/>
                  </a:lnTo>
                  <a:lnTo>
                    <a:pt x="0" y="2"/>
                  </a:lnTo>
                  <a:lnTo>
                    <a:pt x="0" y="0"/>
                  </a:lnTo>
                  <a:lnTo>
                    <a:pt x="2" y="0"/>
                  </a:lnTo>
                  <a:lnTo>
                    <a:pt x="4" y="0"/>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3" name="Freeform 32"/>
            <p:cNvSpPr>
              <a:spLocks/>
            </p:cNvSpPr>
            <p:nvPr/>
          </p:nvSpPr>
          <p:spPr bwMode="auto">
            <a:xfrm>
              <a:off x="4695" y="2838"/>
              <a:ext cx="67" cy="283"/>
            </a:xfrm>
            <a:custGeom>
              <a:avLst/>
              <a:gdLst>
                <a:gd name="T0" fmla="*/ 44 w 67"/>
                <a:gd name="T1" fmla="*/ 4 h 283"/>
                <a:gd name="T2" fmla="*/ 40 w 67"/>
                <a:gd name="T3" fmla="*/ 11 h 283"/>
                <a:gd name="T4" fmla="*/ 37 w 67"/>
                <a:gd name="T5" fmla="*/ 19 h 283"/>
                <a:gd name="T6" fmla="*/ 26 w 67"/>
                <a:gd name="T7" fmla="*/ 45 h 283"/>
                <a:gd name="T8" fmla="*/ 21 w 67"/>
                <a:gd name="T9" fmla="*/ 72 h 283"/>
                <a:gd name="T10" fmla="*/ 19 w 67"/>
                <a:gd name="T11" fmla="*/ 97 h 283"/>
                <a:gd name="T12" fmla="*/ 21 w 67"/>
                <a:gd name="T13" fmla="*/ 115 h 283"/>
                <a:gd name="T14" fmla="*/ 22 w 67"/>
                <a:gd name="T15" fmla="*/ 134 h 283"/>
                <a:gd name="T16" fmla="*/ 20 w 67"/>
                <a:gd name="T17" fmla="*/ 154 h 283"/>
                <a:gd name="T18" fmla="*/ 14 w 67"/>
                <a:gd name="T19" fmla="*/ 174 h 283"/>
                <a:gd name="T20" fmla="*/ 10 w 67"/>
                <a:gd name="T21" fmla="*/ 196 h 283"/>
                <a:gd name="T22" fmla="*/ 9 w 67"/>
                <a:gd name="T23" fmla="*/ 206 h 283"/>
                <a:gd name="T24" fmla="*/ 9 w 67"/>
                <a:gd name="T25" fmla="*/ 220 h 283"/>
                <a:gd name="T26" fmla="*/ 12 w 67"/>
                <a:gd name="T27" fmla="*/ 233 h 283"/>
                <a:gd name="T28" fmla="*/ 16 w 67"/>
                <a:gd name="T29" fmla="*/ 243 h 283"/>
                <a:gd name="T30" fmla="*/ 22 w 67"/>
                <a:gd name="T31" fmla="*/ 250 h 283"/>
                <a:gd name="T32" fmla="*/ 26 w 67"/>
                <a:gd name="T33" fmla="*/ 252 h 283"/>
                <a:gd name="T34" fmla="*/ 30 w 67"/>
                <a:gd name="T35" fmla="*/ 254 h 283"/>
                <a:gd name="T36" fmla="*/ 36 w 67"/>
                <a:gd name="T37" fmla="*/ 260 h 283"/>
                <a:gd name="T38" fmla="*/ 41 w 67"/>
                <a:gd name="T39" fmla="*/ 266 h 283"/>
                <a:gd name="T40" fmla="*/ 47 w 67"/>
                <a:gd name="T41" fmla="*/ 271 h 283"/>
                <a:gd name="T42" fmla="*/ 52 w 67"/>
                <a:gd name="T43" fmla="*/ 273 h 283"/>
                <a:gd name="T44" fmla="*/ 58 w 67"/>
                <a:gd name="T45" fmla="*/ 277 h 283"/>
                <a:gd name="T46" fmla="*/ 65 w 67"/>
                <a:gd name="T47" fmla="*/ 279 h 283"/>
                <a:gd name="T48" fmla="*/ 63 w 67"/>
                <a:gd name="T49" fmla="*/ 283 h 283"/>
                <a:gd name="T50" fmla="*/ 57 w 67"/>
                <a:gd name="T51" fmla="*/ 280 h 283"/>
                <a:gd name="T52" fmla="*/ 49 w 67"/>
                <a:gd name="T53" fmla="*/ 278 h 283"/>
                <a:gd name="T54" fmla="*/ 42 w 67"/>
                <a:gd name="T55" fmla="*/ 275 h 283"/>
                <a:gd name="T56" fmla="*/ 36 w 67"/>
                <a:gd name="T57" fmla="*/ 272 h 283"/>
                <a:gd name="T58" fmla="*/ 30 w 67"/>
                <a:gd name="T59" fmla="*/ 269 h 283"/>
                <a:gd name="T60" fmla="*/ 25 w 67"/>
                <a:gd name="T61" fmla="*/ 262 h 283"/>
                <a:gd name="T62" fmla="*/ 18 w 67"/>
                <a:gd name="T63" fmla="*/ 256 h 283"/>
                <a:gd name="T64" fmla="*/ 12 w 67"/>
                <a:gd name="T65" fmla="*/ 253 h 283"/>
                <a:gd name="T66" fmla="*/ 9 w 67"/>
                <a:gd name="T67" fmla="*/ 247 h 283"/>
                <a:gd name="T68" fmla="*/ 5 w 67"/>
                <a:gd name="T69" fmla="*/ 240 h 283"/>
                <a:gd name="T70" fmla="*/ 4 w 67"/>
                <a:gd name="T71" fmla="*/ 234 h 283"/>
                <a:gd name="T72" fmla="*/ 2 w 67"/>
                <a:gd name="T73" fmla="*/ 229 h 283"/>
                <a:gd name="T74" fmla="*/ 1 w 67"/>
                <a:gd name="T75" fmla="*/ 221 h 283"/>
                <a:gd name="T76" fmla="*/ 0 w 67"/>
                <a:gd name="T77" fmla="*/ 211 h 283"/>
                <a:gd name="T78" fmla="*/ 1 w 67"/>
                <a:gd name="T79" fmla="*/ 200 h 283"/>
                <a:gd name="T80" fmla="*/ 3 w 67"/>
                <a:gd name="T81" fmla="*/ 191 h 283"/>
                <a:gd name="T82" fmla="*/ 5 w 67"/>
                <a:gd name="T83" fmla="*/ 183 h 283"/>
                <a:gd name="T84" fmla="*/ 7 w 67"/>
                <a:gd name="T85" fmla="*/ 174 h 283"/>
                <a:gd name="T86" fmla="*/ 9 w 67"/>
                <a:gd name="T87" fmla="*/ 165 h 283"/>
                <a:gd name="T88" fmla="*/ 12 w 67"/>
                <a:gd name="T89" fmla="*/ 157 h 283"/>
                <a:gd name="T90" fmla="*/ 12 w 67"/>
                <a:gd name="T91" fmla="*/ 148 h 283"/>
                <a:gd name="T92" fmla="*/ 13 w 67"/>
                <a:gd name="T93" fmla="*/ 138 h 283"/>
                <a:gd name="T94" fmla="*/ 10 w 67"/>
                <a:gd name="T95" fmla="*/ 124 h 283"/>
                <a:gd name="T96" fmla="*/ 7 w 67"/>
                <a:gd name="T97" fmla="*/ 103 h 283"/>
                <a:gd name="T98" fmla="*/ 6 w 67"/>
                <a:gd name="T99" fmla="*/ 81 h 283"/>
                <a:gd name="T100" fmla="*/ 9 w 67"/>
                <a:gd name="T101" fmla="*/ 67 h 283"/>
                <a:gd name="T102" fmla="*/ 12 w 67"/>
                <a:gd name="T103" fmla="*/ 58 h 283"/>
                <a:gd name="T104" fmla="*/ 16 w 67"/>
                <a:gd name="T105" fmla="*/ 50 h 283"/>
                <a:gd name="T106" fmla="*/ 19 w 67"/>
                <a:gd name="T107" fmla="*/ 42 h 283"/>
                <a:gd name="T108" fmla="*/ 22 w 67"/>
                <a:gd name="T109" fmla="*/ 34 h 283"/>
                <a:gd name="T110" fmla="*/ 27 w 67"/>
                <a:gd name="T111" fmla="*/ 25 h 283"/>
                <a:gd name="T112" fmla="*/ 34 w 67"/>
                <a:gd name="T113" fmla="*/ 14 h 283"/>
                <a:gd name="T114" fmla="*/ 41 w 67"/>
                <a:gd name="T115" fmla="*/ 3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 h="283">
                  <a:moveTo>
                    <a:pt x="46" y="0"/>
                  </a:moveTo>
                  <a:lnTo>
                    <a:pt x="45" y="2"/>
                  </a:lnTo>
                  <a:lnTo>
                    <a:pt x="44" y="4"/>
                  </a:lnTo>
                  <a:lnTo>
                    <a:pt x="43" y="7"/>
                  </a:lnTo>
                  <a:lnTo>
                    <a:pt x="42" y="9"/>
                  </a:lnTo>
                  <a:lnTo>
                    <a:pt x="40" y="11"/>
                  </a:lnTo>
                  <a:lnTo>
                    <a:pt x="39" y="14"/>
                  </a:lnTo>
                  <a:lnTo>
                    <a:pt x="38" y="16"/>
                  </a:lnTo>
                  <a:lnTo>
                    <a:pt x="37" y="19"/>
                  </a:lnTo>
                  <a:lnTo>
                    <a:pt x="32" y="27"/>
                  </a:lnTo>
                  <a:lnTo>
                    <a:pt x="29" y="36"/>
                  </a:lnTo>
                  <a:lnTo>
                    <a:pt x="26" y="45"/>
                  </a:lnTo>
                  <a:lnTo>
                    <a:pt x="24" y="54"/>
                  </a:lnTo>
                  <a:lnTo>
                    <a:pt x="22" y="63"/>
                  </a:lnTo>
                  <a:lnTo>
                    <a:pt x="21" y="72"/>
                  </a:lnTo>
                  <a:lnTo>
                    <a:pt x="19" y="82"/>
                  </a:lnTo>
                  <a:lnTo>
                    <a:pt x="19" y="91"/>
                  </a:lnTo>
                  <a:lnTo>
                    <a:pt x="19" y="97"/>
                  </a:lnTo>
                  <a:lnTo>
                    <a:pt x="19" y="103"/>
                  </a:lnTo>
                  <a:lnTo>
                    <a:pt x="20" y="109"/>
                  </a:lnTo>
                  <a:lnTo>
                    <a:pt x="21" y="115"/>
                  </a:lnTo>
                  <a:lnTo>
                    <a:pt x="22" y="121"/>
                  </a:lnTo>
                  <a:lnTo>
                    <a:pt x="22" y="127"/>
                  </a:lnTo>
                  <a:lnTo>
                    <a:pt x="22" y="134"/>
                  </a:lnTo>
                  <a:lnTo>
                    <a:pt x="22" y="140"/>
                  </a:lnTo>
                  <a:lnTo>
                    <a:pt x="21" y="147"/>
                  </a:lnTo>
                  <a:lnTo>
                    <a:pt x="20" y="154"/>
                  </a:lnTo>
                  <a:lnTo>
                    <a:pt x="18" y="160"/>
                  </a:lnTo>
                  <a:lnTo>
                    <a:pt x="16" y="167"/>
                  </a:lnTo>
                  <a:lnTo>
                    <a:pt x="14" y="174"/>
                  </a:lnTo>
                  <a:lnTo>
                    <a:pt x="12" y="181"/>
                  </a:lnTo>
                  <a:lnTo>
                    <a:pt x="10" y="188"/>
                  </a:lnTo>
                  <a:lnTo>
                    <a:pt x="10" y="196"/>
                  </a:lnTo>
                  <a:lnTo>
                    <a:pt x="10" y="199"/>
                  </a:lnTo>
                  <a:lnTo>
                    <a:pt x="10" y="202"/>
                  </a:lnTo>
                  <a:lnTo>
                    <a:pt x="9" y="206"/>
                  </a:lnTo>
                  <a:lnTo>
                    <a:pt x="9" y="211"/>
                  </a:lnTo>
                  <a:lnTo>
                    <a:pt x="9" y="215"/>
                  </a:lnTo>
                  <a:lnTo>
                    <a:pt x="9" y="220"/>
                  </a:lnTo>
                  <a:lnTo>
                    <a:pt x="10" y="224"/>
                  </a:lnTo>
                  <a:lnTo>
                    <a:pt x="11" y="228"/>
                  </a:lnTo>
                  <a:lnTo>
                    <a:pt x="12" y="233"/>
                  </a:lnTo>
                  <a:lnTo>
                    <a:pt x="14" y="237"/>
                  </a:lnTo>
                  <a:lnTo>
                    <a:pt x="15" y="240"/>
                  </a:lnTo>
                  <a:lnTo>
                    <a:pt x="16" y="243"/>
                  </a:lnTo>
                  <a:lnTo>
                    <a:pt x="18" y="246"/>
                  </a:lnTo>
                  <a:lnTo>
                    <a:pt x="22" y="247"/>
                  </a:lnTo>
                  <a:lnTo>
                    <a:pt x="22" y="250"/>
                  </a:lnTo>
                  <a:lnTo>
                    <a:pt x="24" y="252"/>
                  </a:lnTo>
                  <a:lnTo>
                    <a:pt x="25" y="252"/>
                  </a:lnTo>
                  <a:lnTo>
                    <a:pt x="26" y="252"/>
                  </a:lnTo>
                  <a:lnTo>
                    <a:pt x="27" y="252"/>
                  </a:lnTo>
                  <a:lnTo>
                    <a:pt x="28" y="254"/>
                  </a:lnTo>
                  <a:lnTo>
                    <a:pt x="30" y="254"/>
                  </a:lnTo>
                  <a:lnTo>
                    <a:pt x="33" y="256"/>
                  </a:lnTo>
                  <a:lnTo>
                    <a:pt x="34" y="257"/>
                  </a:lnTo>
                  <a:lnTo>
                    <a:pt x="36" y="260"/>
                  </a:lnTo>
                  <a:lnTo>
                    <a:pt x="38" y="262"/>
                  </a:lnTo>
                  <a:lnTo>
                    <a:pt x="39" y="264"/>
                  </a:lnTo>
                  <a:lnTo>
                    <a:pt x="41" y="266"/>
                  </a:lnTo>
                  <a:lnTo>
                    <a:pt x="43" y="268"/>
                  </a:lnTo>
                  <a:lnTo>
                    <a:pt x="45" y="270"/>
                  </a:lnTo>
                  <a:lnTo>
                    <a:pt x="47" y="271"/>
                  </a:lnTo>
                  <a:lnTo>
                    <a:pt x="49" y="273"/>
                  </a:lnTo>
                  <a:lnTo>
                    <a:pt x="51" y="274"/>
                  </a:lnTo>
                  <a:lnTo>
                    <a:pt x="52" y="273"/>
                  </a:lnTo>
                  <a:lnTo>
                    <a:pt x="54" y="274"/>
                  </a:lnTo>
                  <a:lnTo>
                    <a:pt x="55" y="276"/>
                  </a:lnTo>
                  <a:lnTo>
                    <a:pt x="58" y="277"/>
                  </a:lnTo>
                  <a:lnTo>
                    <a:pt x="60" y="277"/>
                  </a:lnTo>
                  <a:lnTo>
                    <a:pt x="63" y="278"/>
                  </a:lnTo>
                  <a:lnTo>
                    <a:pt x="65" y="279"/>
                  </a:lnTo>
                  <a:lnTo>
                    <a:pt x="67" y="282"/>
                  </a:lnTo>
                  <a:lnTo>
                    <a:pt x="65" y="283"/>
                  </a:lnTo>
                  <a:lnTo>
                    <a:pt x="63" y="283"/>
                  </a:lnTo>
                  <a:lnTo>
                    <a:pt x="61" y="282"/>
                  </a:lnTo>
                  <a:lnTo>
                    <a:pt x="60" y="281"/>
                  </a:lnTo>
                  <a:lnTo>
                    <a:pt x="57" y="280"/>
                  </a:lnTo>
                  <a:lnTo>
                    <a:pt x="55" y="279"/>
                  </a:lnTo>
                  <a:lnTo>
                    <a:pt x="52" y="278"/>
                  </a:lnTo>
                  <a:lnTo>
                    <a:pt x="49" y="278"/>
                  </a:lnTo>
                  <a:lnTo>
                    <a:pt x="47" y="277"/>
                  </a:lnTo>
                  <a:lnTo>
                    <a:pt x="45" y="276"/>
                  </a:lnTo>
                  <a:lnTo>
                    <a:pt x="42" y="275"/>
                  </a:lnTo>
                  <a:lnTo>
                    <a:pt x="40" y="274"/>
                  </a:lnTo>
                  <a:lnTo>
                    <a:pt x="38" y="273"/>
                  </a:lnTo>
                  <a:lnTo>
                    <a:pt x="36" y="272"/>
                  </a:lnTo>
                  <a:lnTo>
                    <a:pt x="34" y="271"/>
                  </a:lnTo>
                  <a:lnTo>
                    <a:pt x="33" y="270"/>
                  </a:lnTo>
                  <a:lnTo>
                    <a:pt x="30" y="269"/>
                  </a:lnTo>
                  <a:lnTo>
                    <a:pt x="29" y="267"/>
                  </a:lnTo>
                  <a:lnTo>
                    <a:pt x="27" y="264"/>
                  </a:lnTo>
                  <a:lnTo>
                    <a:pt x="25" y="262"/>
                  </a:lnTo>
                  <a:lnTo>
                    <a:pt x="22" y="261"/>
                  </a:lnTo>
                  <a:lnTo>
                    <a:pt x="20" y="258"/>
                  </a:lnTo>
                  <a:lnTo>
                    <a:pt x="18" y="256"/>
                  </a:lnTo>
                  <a:lnTo>
                    <a:pt x="15" y="255"/>
                  </a:lnTo>
                  <a:lnTo>
                    <a:pt x="13" y="254"/>
                  </a:lnTo>
                  <a:lnTo>
                    <a:pt x="12" y="253"/>
                  </a:lnTo>
                  <a:lnTo>
                    <a:pt x="11" y="251"/>
                  </a:lnTo>
                  <a:lnTo>
                    <a:pt x="10" y="250"/>
                  </a:lnTo>
                  <a:lnTo>
                    <a:pt x="9" y="247"/>
                  </a:lnTo>
                  <a:lnTo>
                    <a:pt x="7" y="245"/>
                  </a:lnTo>
                  <a:lnTo>
                    <a:pt x="6" y="242"/>
                  </a:lnTo>
                  <a:lnTo>
                    <a:pt x="5" y="240"/>
                  </a:lnTo>
                  <a:lnTo>
                    <a:pt x="5" y="239"/>
                  </a:lnTo>
                  <a:lnTo>
                    <a:pt x="4" y="237"/>
                  </a:lnTo>
                  <a:lnTo>
                    <a:pt x="4" y="234"/>
                  </a:lnTo>
                  <a:lnTo>
                    <a:pt x="3" y="233"/>
                  </a:lnTo>
                  <a:lnTo>
                    <a:pt x="2" y="230"/>
                  </a:lnTo>
                  <a:lnTo>
                    <a:pt x="2" y="229"/>
                  </a:lnTo>
                  <a:lnTo>
                    <a:pt x="1" y="226"/>
                  </a:lnTo>
                  <a:lnTo>
                    <a:pt x="1" y="223"/>
                  </a:lnTo>
                  <a:lnTo>
                    <a:pt x="1" y="221"/>
                  </a:lnTo>
                  <a:lnTo>
                    <a:pt x="1" y="219"/>
                  </a:lnTo>
                  <a:lnTo>
                    <a:pt x="0" y="215"/>
                  </a:lnTo>
                  <a:lnTo>
                    <a:pt x="0" y="211"/>
                  </a:lnTo>
                  <a:lnTo>
                    <a:pt x="0" y="207"/>
                  </a:lnTo>
                  <a:lnTo>
                    <a:pt x="0" y="203"/>
                  </a:lnTo>
                  <a:lnTo>
                    <a:pt x="1" y="200"/>
                  </a:lnTo>
                  <a:lnTo>
                    <a:pt x="1" y="197"/>
                  </a:lnTo>
                  <a:lnTo>
                    <a:pt x="2" y="194"/>
                  </a:lnTo>
                  <a:lnTo>
                    <a:pt x="3" y="191"/>
                  </a:lnTo>
                  <a:lnTo>
                    <a:pt x="3" y="188"/>
                  </a:lnTo>
                  <a:lnTo>
                    <a:pt x="4" y="186"/>
                  </a:lnTo>
                  <a:lnTo>
                    <a:pt x="5" y="183"/>
                  </a:lnTo>
                  <a:lnTo>
                    <a:pt x="5" y="180"/>
                  </a:lnTo>
                  <a:lnTo>
                    <a:pt x="6" y="177"/>
                  </a:lnTo>
                  <a:lnTo>
                    <a:pt x="7" y="174"/>
                  </a:lnTo>
                  <a:lnTo>
                    <a:pt x="7" y="171"/>
                  </a:lnTo>
                  <a:lnTo>
                    <a:pt x="8" y="169"/>
                  </a:lnTo>
                  <a:lnTo>
                    <a:pt x="9" y="165"/>
                  </a:lnTo>
                  <a:lnTo>
                    <a:pt x="10" y="163"/>
                  </a:lnTo>
                  <a:lnTo>
                    <a:pt x="10" y="160"/>
                  </a:lnTo>
                  <a:lnTo>
                    <a:pt x="12" y="157"/>
                  </a:lnTo>
                  <a:lnTo>
                    <a:pt x="12" y="154"/>
                  </a:lnTo>
                  <a:lnTo>
                    <a:pt x="12" y="151"/>
                  </a:lnTo>
                  <a:lnTo>
                    <a:pt x="12" y="148"/>
                  </a:lnTo>
                  <a:lnTo>
                    <a:pt x="13" y="144"/>
                  </a:lnTo>
                  <a:lnTo>
                    <a:pt x="13" y="141"/>
                  </a:lnTo>
                  <a:lnTo>
                    <a:pt x="13" y="138"/>
                  </a:lnTo>
                  <a:lnTo>
                    <a:pt x="12" y="134"/>
                  </a:lnTo>
                  <a:lnTo>
                    <a:pt x="12" y="131"/>
                  </a:lnTo>
                  <a:lnTo>
                    <a:pt x="10" y="124"/>
                  </a:lnTo>
                  <a:lnTo>
                    <a:pt x="9" y="117"/>
                  </a:lnTo>
                  <a:lnTo>
                    <a:pt x="8" y="110"/>
                  </a:lnTo>
                  <a:lnTo>
                    <a:pt x="7" y="103"/>
                  </a:lnTo>
                  <a:lnTo>
                    <a:pt x="6" y="95"/>
                  </a:lnTo>
                  <a:lnTo>
                    <a:pt x="6" y="88"/>
                  </a:lnTo>
                  <a:lnTo>
                    <a:pt x="6" y="81"/>
                  </a:lnTo>
                  <a:lnTo>
                    <a:pt x="8" y="74"/>
                  </a:lnTo>
                  <a:lnTo>
                    <a:pt x="8" y="71"/>
                  </a:lnTo>
                  <a:lnTo>
                    <a:pt x="9" y="67"/>
                  </a:lnTo>
                  <a:lnTo>
                    <a:pt x="10" y="64"/>
                  </a:lnTo>
                  <a:lnTo>
                    <a:pt x="11" y="61"/>
                  </a:lnTo>
                  <a:lnTo>
                    <a:pt x="12" y="58"/>
                  </a:lnTo>
                  <a:lnTo>
                    <a:pt x="13" y="55"/>
                  </a:lnTo>
                  <a:lnTo>
                    <a:pt x="14" y="52"/>
                  </a:lnTo>
                  <a:lnTo>
                    <a:pt x="16" y="50"/>
                  </a:lnTo>
                  <a:lnTo>
                    <a:pt x="17" y="47"/>
                  </a:lnTo>
                  <a:lnTo>
                    <a:pt x="18" y="45"/>
                  </a:lnTo>
                  <a:lnTo>
                    <a:pt x="19" y="42"/>
                  </a:lnTo>
                  <a:lnTo>
                    <a:pt x="21" y="39"/>
                  </a:lnTo>
                  <a:lnTo>
                    <a:pt x="21" y="36"/>
                  </a:lnTo>
                  <a:lnTo>
                    <a:pt x="22" y="34"/>
                  </a:lnTo>
                  <a:lnTo>
                    <a:pt x="23" y="32"/>
                  </a:lnTo>
                  <a:lnTo>
                    <a:pt x="25" y="30"/>
                  </a:lnTo>
                  <a:lnTo>
                    <a:pt x="27" y="25"/>
                  </a:lnTo>
                  <a:lnTo>
                    <a:pt x="29" y="22"/>
                  </a:lnTo>
                  <a:lnTo>
                    <a:pt x="31" y="18"/>
                  </a:lnTo>
                  <a:lnTo>
                    <a:pt x="34" y="14"/>
                  </a:lnTo>
                  <a:lnTo>
                    <a:pt x="36" y="10"/>
                  </a:lnTo>
                  <a:lnTo>
                    <a:pt x="39" y="6"/>
                  </a:lnTo>
                  <a:lnTo>
                    <a:pt x="41" y="3"/>
                  </a:lnTo>
                  <a:lnTo>
                    <a:pt x="45" y="0"/>
                  </a:lnTo>
                  <a:lnTo>
                    <a:pt x="46" y="0"/>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4" name="Freeform 33"/>
            <p:cNvSpPr>
              <a:spLocks/>
            </p:cNvSpPr>
            <p:nvPr/>
          </p:nvSpPr>
          <p:spPr bwMode="auto">
            <a:xfrm>
              <a:off x="4759" y="2850"/>
              <a:ext cx="235" cy="277"/>
            </a:xfrm>
            <a:custGeom>
              <a:avLst/>
              <a:gdLst>
                <a:gd name="T0" fmla="*/ 7 w 235"/>
                <a:gd name="T1" fmla="*/ 16 h 277"/>
                <a:gd name="T2" fmla="*/ 9 w 235"/>
                <a:gd name="T3" fmla="*/ 27 h 277"/>
                <a:gd name="T4" fmla="*/ 16 w 235"/>
                <a:gd name="T5" fmla="*/ 41 h 277"/>
                <a:gd name="T6" fmla="*/ 28 w 235"/>
                <a:gd name="T7" fmla="*/ 55 h 277"/>
                <a:gd name="T8" fmla="*/ 42 w 235"/>
                <a:gd name="T9" fmla="*/ 65 h 277"/>
                <a:gd name="T10" fmla="*/ 62 w 235"/>
                <a:gd name="T11" fmla="*/ 72 h 277"/>
                <a:gd name="T12" fmla="*/ 77 w 235"/>
                <a:gd name="T13" fmla="*/ 74 h 277"/>
                <a:gd name="T14" fmla="*/ 91 w 235"/>
                <a:gd name="T15" fmla="*/ 77 h 277"/>
                <a:gd name="T16" fmla="*/ 117 w 235"/>
                <a:gd name="T17" fmla="*/ 74 h 277"/>
                <a:gd name="T18" fmla="*/ 147 w 235"/>
                <a:gd name="T19" fmla="*/ 76 h 277"/>
                <a:gd name="T20" fmla="*/ 157 w 235"/>
                <a:gd name="T21" fmla="*/ 88 h 277"/>
                <a:gd name="T22" fmla="*/ 159 w 235"/>
                <a:gd name="T23" fmla="*/ 103 h 277"/>
                <a:gd name="T24" fmla="*/ 156 w 235"/>
                <a:gd name="T25" fmla="*/ 117 h 277"/>
                <a:gd name="T26" fmla="*/ 151 w 235"/>
                <a:gd name="T27" fmla="*/ 130 h 277"/>
                <a:gd name="T28" fmla="*/ 145 w 235"/>
                <a:gd name="T29" fmla="*/ 147 h 277"/>
                <a:gd name="T30" fmla="*/ 141 w 235"/>
                <a:gd name="T31" fmla="*/ 167 h 277"/>
                <a:gd name="T32" fmla="*/ 138 w 235"/>
                <a:gd name="T33" fmla="*/ 180 h 277"/>
                <a:gd name="T34" fmla="*/ 139 w 235"/>
                <a:gd name="T35" fmla="*/ 195 h 277"/>
                <a:gd name="T36" fmla="*/ 142 w 235"/>
                <a:gd name="T37" fmla="*/ 211 h 277"/>
                <a:gd name="T38" fmla="*/ 149 w 235"/>
                <a:gd name="T39" fmla="*/ 222 h 277"/>
                <a:gd name="T40" fmla="*/ 162 w 235"/>
                <a:gd name="T41" fmla="*/ 233 h 277"/>
                <a:gd name="T42" fmla="*/ 178 w 235"/>
                <a:gd name="T43" fmla="*/ 240 h 277"/>
                <a:gd name="T44" fmla="*/ 202 w 235"/>
                <a:gd name="T45" fmla="*/ 237 h 277"/>
                <a:gd name="T46" fmla="*/ 224 w 235"/>
                <a:gd name="T47" fmla="*/ 227 h 277"/>
                <a:gd name="T48" fmla="*/ 231 w 235"/>
                <a:gd name="T49" fmla="*/ 226 h 277"/>
                <a:gd name="T50" fmla="*/ 216 w 235"/>
                <a:gd name="T51" fmla="*/ 236 h 277"/>
                <a:gd name="T52" fmla="*/ 201 w 235"/>
                <a:gd name="T53" fmla="*/ 245 h 277"/>
                <a:gd name="T54" fmla="*/ 176 w 235"/>
                <a:gd name="T55" fmla="*/ 249 h 277"/>
                <a:gd name="T56" fmla="*/ 159 w 235"/>
                <a:gd name="T57" fmla="*/ 244 h 277"/>
                <a:gd name="T58" fmla="*/ 145 w 235"/>
                <a:gd name="T59" fmla="*/ 246 h 277"/>
                <a:gd name="T60" fmla="*/ 129 w 235"/>
                <a:gd name="T61" fmla="*/ 257 h 277"/>
                <a:gd name="T62" fmla="*/ 92 w 235"/>
                <a:gd name="T63" fmla="*/ 272 h 277"/>
                <a:gd name="T64" fmla="*/ 73 w 235"/>
                <a:gd name="T65" fmla="*/ 276 h 277"/>
                <a:gd name="T66" fmla="*/ 60 w 235"/>
                <a:gd name="T67" fmla="*/ 276 h 277"/>
                <a:gd name="T68" fmla="*/ 75 w 235"/>
                <a:gd name="T69" fmla="*/ 272 h 277"/>
                <a:gd name="T70" fmla="*/ 94 w 235"/>
                <a:gd name="T71" fmla="*/ 266 h 277"/>
                <a:gd name="T72" fmla="*/ 113 w 235"/>
                <a:gd name="T73" fmla="*/ 256 h 277"/>
                <a:gd name="T74" fmla="*/ 124 w 235"/>
                <a:gd name="T75" fmla="*/ 249 h 277"/>
                <a:gd name="T76" fmla="*/ 137 w 235"/>
                <a:gd name="T77" fmla="*/ 239 h 277"/>
                <a:gd name="T78" fmla="*/ 138 w 235"/>
                <a:gd name="T79" fmla="*/ 223 h 277"/>
                <a:gd name="T80" fmla="*/ 133 w 235"/>
                <a:gd name="T81" fmla="*/ 204 h 277"/>
                <a:gd name="T82" fmla="*/ 131 w 235"/>
                <a:gd name="T83" fmla="*/ 187 h 277"/>
                <a:gd name="T84" fmla="*/ 132 w 235"/>
                <a:gd name="T85" fmla="*/ 170 h 277"/>
                <a:gd name="T86" fmla="*/ 136 w 235"/>
                <a:gd name="T87" fmla="*/ 151 h 277"/>
                <a:gd name="T88" fmla="*/ 144 w 235"/>
                <a:gd name="T89" fmla="*/ 130 h 277"/>
                <a:gd name="T90" fmla="*/ 149 w 235"/>
                <a:gd name="T91" fmla="*/ 113 h 277"/>
                <a:gd name="T92" fmla="*/ 151 w 235"/>
                <a:gd name="T93" fmla="*/ 97 h 277"/>
                <a:gd name="T94" fmla="*/ 141 w 235"/>
                <a:gd name="T95" fmla="*/ 82 h 277"/>
                <a:gd name="T96" fmla="*/ 127 w 235"/>
                <a:gd name="T97" fmla="*/ 77 h 277"/>
                <a:gd name="T98" fmla="*/ 110 w 235"/>
                <a:gd name="T99" fmla="*/ 81 h 277"/>
                <a:gd name="T100" fmla="*/ 94 w 235"/>
                <a:gd name="T101" fmla="*/ 83 h 277"/>
                <a:gd name="T102" fmla="*/ 83 w 235"/>
                <a:gd name="T103" fmla="*/ 82 h 277"/>
                <a:gd name="T104" fmla="*/ 25 w 235"/>
                <a:gd name="T105" fmla="*/ 68 h 277"/>
                <a:gd name="T106" fmla="*/ 6 w 235"/>
                <a:gd name="T107" fmla="*/ 46 h 277"/>
                <a:gd name="T108" fmla="*/ 2 w 235"/>
                <a:gd name="T109" fmla="*/ 31 h 277"/>
                <a:gd name="T110" fmla="*/ 0 w 235"/>
                <a:gd name="T111" fmla="*/ 12 h 277"/>
                <a:gd name="T112" fmla="*/ 4 w 235"/>
                <a:gd name="T113" fmla="*/ 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5" h="277">
                  <a:moveTo>
                    <a:pt x="5" y="9"/>
                  </a:moveTo>
                  <a:lnTo>
                    <a:pt x="5" y="10"/>
                  </a:lnTo>
                  <a:lnTo>
                    <a:pt x="6" y="12"/>
                  </a:lnTo>
                  <a:lnTo>
                    <a:pt x="6" y="14"/>
                  </a:lnTo>
                  <a:lnTo>
                    <a:pt x="8" y="15"/>
                  </a:lnTo>
                  <a:lnTo>
                    <a:pt x="7" y="16"/>
                  </a:lnTo>
                  <a:lnTo>
                    <a:pt x="7" y="18"/>
                  </a:lnTo>
                  <a:lnTo>
                    <a:pt x="7" y="19"/>
                  </a:lnTo>
                  <a:lnTo>
                    <a:pt x="7" y="21"/>
                  </a:lnTo>
                  <a:lnTo>
                    <a:pt x="9" y="23"/>
                  </a:lnTo>
                  <a:lnTo>
                    <a:pt x="9" y="26"/>
                  </a:lnTo>
                  <a:lnTo>
                    <a:pt x="9" y="27"/>
                  </a:lnTo>
                  <a:lnTo>
                    <a:pt x="9" y="29"/>
                  </a:lnTo>
                  <a:lnTo>
                    <a:pt x="10" y="30"/>
                  </a:lnTo>
                  <a:lnTo>
                    <a:pt x="11" y="31"/>
                  </a:lnTo>
                  <a:lnTo>
                    <a:pt x="12" y="34"/>
                  </a:lnTo>
                  <a:lnTo>
                    <a:pt x="14" y="38"/>
                  </a:lnTo>
                  <a:lnTo>
                    <a:pt x="16" y="41"/>
                  </a:lnTo>
                  <a:lnTo>
                    <a:pt x="18" y="44"/>
                  </a:lnTo>
                  <a:lnTo>
                    <a:pt x="20" y="46"/>
                  </a:lnTo>
                  <a:lnTo>
                    <a:pt x="22" y="49"/>
                  </a:lnTo>
                  <a:lnTo>
                    <a:pt x="24" y="52"/>
                  </a:lnTo>
                  <a:lnTo>
                    <a:pt x="27" y="55"/>
                  </a:lnTo>
                  <a:lnTo>
                    <a:pt x="28" y="55"/>
                  </a:lnTo>
                  <a:lnTo>
                    <a:pt x="30" y="56"/>
                  </a:lnTo>
                  <a:lnTo>
                    <a:pt x="32" y="57"/>
                  </a:lnTo>
                  <a:lnTo>
                    <a:pt x="33" y="60"/>
                  </a:lnTo>
                  <a:lnTo>
                    <a:pt x="36" y="62"/>
                  </a:lnTo>
                  <a:lnTo>
                    <a:pt x="39" y="64"/>
                  </a:lnTo>
                  <a:lnTo>
                    <a:pt x="42" y="65"/>
                  </a:lnTo>
                  <a:lnTo>
                    <a:pt x="46" y="66"/>
                  </a:lnTo>
                  <a:lnTo>
                    <a:pt x="49" y="67"/>
                  </a:lnTo>
                  <a:lnTo>
                    <a:pt x="53" y="69"/>
                  </a:lnTo>
                  <a:lnTo>
                    <a:pt x="56" y="70"/>
                  </a:lnTo>
                  <a:lnTo>
                    <a:pt x="60" y="71"/>
                  </a:lnTo>
                  <a:lnTo>
                    <a:pt x="62" y="72"/>
                  </a:lnTo>
                  <a:lnTo>
                    <a:pt x="64" y="72"/>
                  </a:lnTo>
                  <a:lnTo>
                    <a:pt x="67" y="73"/>
                  </a:lnTo>
                  <a:lnTo>
                    <a:pt x="69" y="74"/>
                  </a:lnTo>
                  <a:lnTo>
                    <a:pt x="72" y="74"/>
                  </a:lnTo>
                  <a:lnTo>
                    <a:pt x="74" y="74"/>
                  </a:lnTo>
                  <a:lnTo>
                    <a:pt x="77" y="74"/>
                  </a:lnTo>
                  <a:lnTo>
                    <a:pt x="80" y="74"/>
                  </a:lnTo>
                  <a:lnTo>
                    <a:pt x="82" y="76"/>
                  </a:lnTo>
                  <a:lnTo>
                    <a:pt x="84" y="76"/>
                  </a:lnTo>
                  <a:lnTo>
                    <a:pt x="86" y="76"/>
                  </a:lnTo>
                  <a:lnTo>
                    <a:pt x="89" y="78"/>
                  </a:lnTo>
                  <a:lnTo>
                    <a:pt x="91" y="77"/>
                  </a:lnTo>
                  <a:lnTo>
                    <a:pt x="94" y="77"/>
                  </a:lnTo>
                  <a:lnTo>
                    <a:pt x="97" y="77"/>
                  </a:lnTo>
                  <a:lnTo>
                    <a:pt x="100" y="78"/>
                  </a:lnTo>
                  <a:lnTo>
                    <a:pt x="106" y="77"/>
                  </a:lnTo>
                  <a:lnTo>
                    <a:pt x="111" y="75"/>
                  </a:lnTo>
                  <a:lnTo>
                    <a:pt x="117" y="74"/>
                  </a:lnTo>
                  <a:lnTo>
                    <a:pt x="123" y="72"/>
                  </a:lnTo>
                  <a:lnTo>
                    <a:pt x="128" y="71"/>
                  </a:lnTo>
                  <a:lnTo>
                    <a:pt x="134" y="70"/>
                  </a:lnTo>
                  <a:lnTo>
                    <a:pt x="139" y="71"/>
                  </a:lnTo>
                  <a:lnTo>
                    <a:pt x="145" y="74"/>
                  </a:lnTo>
                  <a:lnTo>
                    <a:pt x="147" y="76"/>
                  </a:lnTo>
                  <a:lnTo>
                    <a:pt x="150" y="77"/>
                  </a:lnTo>
                  <a:lnTo>
                    <a:pt x="152" y="79"/>
                  </a:lnTo>
                  <a:lnTo>
                    <a:pt x="154" y="81"/>
                  </a:lnTo>
                  <a:lnTo>
                    <a:pt x="155" y="83"/>
                  </a:lnTo>
                  <a:lnTo>
                    <a:pt x="156" y="85"/>
                  </a:lnTo>
                  <a:lnTo>
                    <a:pt x="157" y="88"/>
                  </a:lnTo>
                  <a:lnTo>
                    <a:pt x="158" y="91"/>
                  </a:lnTo>
                  <a:lnTo>
                    <a:pt x="159" y="93"/>
                  </a:lnTo>
                  <a:lnTo>
                    <a:pt x="159" y="96"/>
                  </a:lnTo>
                  <a:lnTo>
                    <a:pt x="159" y="98"/>
                  </a:lnTo>
                  <a:lnTo>
                    <a:pt x="160" y="102"/>
                  </a:lnTo>
                  <a:lnTo>
                    <a:pt x="159" y="103"/>
                  </a:lnTo>
                  <a:lnTo>
                    <a:pt x="159" y="106"/>
                  </a:lnTo>
                  <a:lnTo>
                    <a:pt x="158" y="108"/>
                  </a:lnTo>
                  <a:lnTo>
                    <a:pt x="158" y="111"/>
                  </a:lnTo>
                  <a:lnTo>
                    <a:pt x="157" y="113"/>
                  </a:lnTo>
                  <a:lnTo>
                    <a:pt x="156" y="115"/>
                  </a:lnTo>
                  <a:lnTo>
                    <a:pt x="156" y="117"/>
                  </a:lnTo>
                  <a:lnTo>
                    <a:pt x="155" y="120"/>
                  </a:lnTo>
                  <a:lnTo>
                    <a:pt x="155" y="122"/>
                  </a:lnTo>
                  <a:lnTo>
                    <a:pt x="153" y="123"/>
                  </a:lnTo>
                  <a:lnTo>
                    <a:pt x="152" y="125"/>
                  </a:lnTo>
                  <a:lnTo>
                    <a:pt x="152" y="128"/>
                  </a:lnTo>
                  <a:lnTo>
                    <a:pt x="151" y="130"/>
                  </a:lnTo>
                  <a:lnTo>
                    <a:pt x="150" y="133"/>
                  </a:lnTo>
                  <a:lnTo>
                    <a:pt x="149" y="135"/>
                  </a:lnTo>
                  <a:lnTo>
                    <a:pt x="148" y="138"/>
                  </a:lnTo>
                  <a:lnTo>
                    <a:pt x="147" y="141"/>
                  </a:lnTo>
                  <a:lnTo>
                    <a:pt x="146" y="144"/>
                  </a:lnTo>
                  <a:lnTo>
                    <a:pt x="145" y="147"/>
                  </a:lnTo>
                  <a:lnTo>
                    <a:pt x="144" y="151"/>
                  </a:lnTo>
                  <a:lnTo>
                    <a:pt x="143" y="154"/>
                  </a:lnTo>
                  <a:lnTo>
                    <a:pt x="142" y="157"/>
                  </a:lnTo>
                  <a:lnTo>
                    <a:pt x="141" y="161"/>
                  </a:lnTo>
                  <a:lnTo>
                    <a:pt x="142" y="165"/>
                  </a:lnTo>
                  <a:lnTo>
                    <a:pt x="141" y="167"/>
                  </a:lnTo>
                  <a:lnTo>
                    <a:pt x="140" y="169"/>
                  </a:lnTo>
                  <a:lnTo>
                    <a:pt x="139" y="171"/>
                  </a:lnTo>
                  <a:lnTo>
                    <a:pt x="139" y="173"/>
                  </a:lnTo>
                  <a:lnTo>
                    <a:pt x="139" y="176"/>
                  </a:lnTo>
                  <a:lnTo>
                    <a:pt x="138" y="178"/>
                  </a:lnTo>
                  <a:lnTo>
                    <a:pt x="138" y="180"/>
                  </a:lnTo>
                  <a:lnTo>
                    <a:pt x="139" y="182"/>
                  </a:lnTo>
                  <a:lnTo>
                    <a:pt x="137" y="185"/>
                  </a:lnTo>
                  <a:lnTo>
                    <a:pt x="139" y="188"/>
                  </a:lnTo>
                  <a:lnTo>
                    <a:pt x="139" y="190"/>
                  </a:lnTo>
                  <a:lnTo>
                    <a:pt x="139" y="193"/>
                  </a:lnTo>
                  <a:lnTo>
                    <a:pt x="139" y="195"/>
                  </a:lnTo>
                  <a:lnTo>
                    <a:pt x="140" y="198"/>
                  </a:lnTo>
                  <a:lnTo>
                    <a:pt x="140" y="201"/>
                  </a:lnTo>
                  <a:lnTo>
                    <a:pt x="140" y="203"/>
                  </a:lnTo>
                  <a:lnTo>
                    <a:pt x="141" y="206"/>
                  </a:lnTo>
                  <a:lnTo>
                    <a:pt x="141" y="208"/>
                  </a:lnTo>
                  <a:lnTo>
                    <a:pt x="142" y="211"/>
                  </a:lnTo>
                  <a:lnTo>
                    <a:pt x="144" y="213"/>
                  </a:lnTo>
                  <a:lnTo>
                    <a:pt x="145" y="214"/>
                  </a:lnTo>
                  <a:lnTo>
                    <a:pt x="145" y="216"/>
                  </a:lnTo>
                  <a:lnTo>
                    <a:pt x="146" y="218"/>
                  </a:lnTo>
                  <a:lnTo>
                    <a:pt x="147" y="220"/>
                  </a:lnTo>
                  <a:lnTo>
                    <a:pt x="149" y="222"/>
                  </a:lnTo>
                  <a:lnTo>
                    <a:pt x="151" y="224"/>
                  </a:lnTo>
                  <a:lnTo>
                    <a:pt x="153" y="226"/>
                  </a:lnTo>
                  <a:lnTo>
                    <a:pt x="155" y="228"/>
                  </a:lnTo>
                  <a:lnTo>
                    <a:pt x="157" y="230"/>
                  </a:lnTo>
                  <a:lnTo>
                    <a:pt x="159" y="231"/>
                  </a:lnTo>
                  <a:lnTo>
                    <a:pt x="162" y="233"/>
                  </a:lnTo>
                  <a:lnTo>
                    <a:pt x="164" y="235"/>
                  </a:lnTo>
                  <a:lnTo>
                    <a:pt x="166" y="235"/>
                  </a:lnTo>
                  <a:lnTo>
                    <a:pt x="169" y="236"/>
                  </a:lnTo>
                  <a:lnTo>
                    <a:pt x="172" y="238"/>
                  </a:lnTo>
                  <a:lnTo>
                    <a:pt x="175" y="240"/>
                  </a:lnTo>
                  <a:lnTo>
                    <a:pt x="178" y="240"/>
                  </a:lnTo>
                  <a:lnTo>
                    <a:pt x="182" y="240"/>
                  </a:lnTo>
                  <a:lnTo>
                    <a:pt x="186" y="240"/>
                  </a:lnTo>
                  <a:lnTo>
                    <a:pt x="191" y="240"/>
                  </a:lnTo>
                  <a:lnTo>
                    <a:pt x="194" y="239"/>
                  </a:lnTo>
                  <a:lnTo>
                    <a:pt x="198" y="239"/>
                  </a:lnTo>
                  <a:lnTo>
                    <a:pt x="202" y="237"/>
                  </a:lnTo>
                  <a:lnTo>
                    <a:pt x="206" y="236"/>
                  </a:lnTo>
                  <a:lnTo>
                    <a:pt x="209" y="235"/>
                  </a:lnTo>
                  <a:lnTo>
                    <a:pt x="214" y="234"/>
                  </a:lnTo>
                  <a:lnTo>
                    <a:pt x="217" y="231"/>
                  </a:lnTo>
                  <a:lnTo>
                    <a:pt x="221" y="229"/>
                  </a:lnTo>
                  <a:lnTo>
                    <a:pt x="224" y="227"/>
                  </a:lnTo>
                  <a:lnTo>
                    <a:pt x="227" y="225"/>
                  </a:lnTo>
                  <a:lnTo>
                    <a:pt x="230" y="222"/>
                  </a:lnTo>
                  <a:lnTo>
                    <a:pt x="234" y="222"/>
                  </a:lnTo>
                  <a:lnTo>
                    <a:pt x="235" y="223"/>
                  </a:lnTo>
                  <a:lnTo>
                    <a:pt x="234" y="224"/>
                  </a:lnTo>
                  <a:lnTo>
                    <a:pt x="231" y="226"/>
                  </a:lnTo>
                  <a:lnTo>
                    <a:pt x="228" y="228"/>
                  </a:lnTo>
                  <a:lnTo>
                    <a:pt x="225" y="230"/>
                  </a:lnTo>
                  <a:lnTo>
                    <a:pt x="222" y="233"/>
                  </a:lnTo>
                  <a:lnTo>
                    <a:pt x="221" y="235"/>
                  </a:lnTo>
                  <a:lnTo>
                    <a:pt x="218" y="235"/>
                  </a:lnTo>
                  <a:lnTo>
                    <a:pt x="216" y="236"/>
                  </a:lnTo>
                  <a:lnTo>
                    <a:pt x="215" y="238"/>
                  </a:lnTo>
                  <a:lnTo>
                    <a:pt x="212" y="239"/>
                  </a:lnTo>
                  <a:lnTo>
                    <a:pt x="210" y="241"/>
                  </a:lnTo>
                  <a:lnTo>
                    <a:pt x="207" y="242"/>
                  </a:lnTo>
                  <a:lnTo>
                    <a:pt x="205" y="244"/>
                  </a:lnTo>
                  <a:lnTo>
                    <a:pt x="201" y="245"/>
                  </a:lnTo>
                  <a:lnTo>
                    <a:pt x="197" y="247"/>
                  </a:lnTo>
                  <a:lnTo>
                    <a:pt x="192" y="248"/>
                  </a:lnTo>
                  <a:lnTo>
                    <a:pt x="189" y="249"/>
                  </a:lnTo>
                  <a:lnTo>
                    <a:pt x="184" y="249"/>
                  </a:lnTo>
                  <a:lnTo>
                    <a:pt x="180" y="250"/>
                  </a:lnTo>
                  <a:lnTo>
                    <a:pt x="176" y="249"/>
                  </a:lnTo>
                  <a:lnTo>
                    <a:pt x="172" y="248"/>
                  </a:lnTo>
                  <a:lnTo>
                    <a:pt x="169" y="248"/>
                  </a:lnTo>
                  <a:lnTo>
                    <a:pt x="167" y="247"/>
                  </a:lnTo>
                  <a:lnTo>
                    <a:pt x="164" y="246"/>
                  </a:lnTo>
                  <a:lnTo>
                    <a:pt x="161" y="245"/>
                  </a:lnTo>
                  <a:lnTo>
                    <a:pt x="159" y="244"/>
                  </a:lnTo>
                  <a:lnTo>
                    <a:pt x="157" y="243"/>
                  </a:lnTo>
                  <a:lnTo>
                    <a:pt x="154" y="242"/>
                  </a:lnTo>
                  <a:lnTo>
                    <a:pt x="152" y="241"/>
                  </a:lnTo>
                  <a:lnTo>
                    <a:pt x="149" y="242"/>
                  </a:lnTo>
                  <a:lnTo>
                    <a:pt x="147" y="244"/>
                  </a:lnTo>
                  <a:lnTo>
                    <a:pt x="145" y="246"/>
                  </a:lnTo>
                  <a:lnTo>
                    <a:pt x="143" y="248"/>
                  </a:lnTo>
                  <a:lnTo>
                    <a:pt x="141" y="250"/>
                  </a:lnTo>
                  <a:lnTo>
                    <a:pt x="140" y="252"/>
                  </a:lnTo>
                  <a:lnTo>
                    <a:pt x="137" y="253"/>
                  </a:lnTo>
                  <a:lnTo>
                    <a:pt x="135" y="254"/>
                  </a:lnTo>
                  <a:lnTo>
                    <a:pt x="129" y="257"/>
                  </a:lnTo>
                  <a:lnTo>
                    <a:pt x="123" y="261"/>
                  </a:lnTo>
                  <a:lnTo>
                    <a:pt x="117" y="263"/>
                  </a:lnTo>
                  <a:lnTo>
                    <a:pt x="111" y="266"/>
                  </a:lnTo>
                  <a:lnTo>
                    <a:pt x="104" y="268"/>
                  </a:lnTo>
                  <a:lnTo>
                    <a:pt x="98" y="270"/>
                  </a:lnTo>
                  <a:lnTo>
                    <a:pt x="92" y="272"/>
                  </a:lnTo>
                  <a:lnTo>
                    <a:pt x="86" y="274"/>
                  </a:lnTo>
                  <a:lnTo>
                    <a:pt x="83" y="274"/>
                  </a:lnTo>
                  <a:lnTo>
                    <a:pt x="81" y="275"/>
                  </a:lnTo>
                  <a:lnTo>
                    <a:pt x="78" y="275"/>
                  </a:lnTo>
                  <a:lnTo>
                    <a:pt x="76" y="275"/>
                  </a:lnTo>
                  <a:lnTo>
                    <a:pt x="73" y="276"/>
                  </a:lnTo>
                  <a:lnTo>
                    <a:pt x="70" y="276"/>
                  </a:lnTo>
                  <a:lnTo>
                    <a:pt x="68" y="276"/>
                  </a:lnTo>
                  <a:lnTo>
                    <a:pt x="66" y="277"/>
                  </a:lnTo>
                  <a:lnTo>
                    <a:pt x="64" y="276"/>
                  </a:lnTo>
                  <a:lnTo>
                    <a:pt x="62" y="276"/>
                  </a:lnTo>
                  <a:lnTo>
                    <a:pt x="60" y="276"/>
                  </a:lnTo>
                  <a:lnTo>
                    <a:pt x="60" y="274"/>
                  </a:lnTo>
                  <a:lnTo>
                    <a:pt x="62" y="273"/>
                  </a:lnTo>
                  <a:lnTo>
                    <a:pt x="65" y="272"/>
                  </a:lnTo>
                  <a:lnTo>
                    <a:pt x="68" y="273"/>
                  </a:lnTo>
                  <a:lnTo>
                    <a:pt x="72" y="273"/>
                  </a:lnTo>
                  <a:lnTo>
                    <a:pt x="75" y="272"/>
                  </a:lnTo>
                  <a:lnTo>
                    <a:pt x="78" y="271"/>
                  </a:lnTo>
                  <a:lnTo>
                    <a:pt x="82" y="270"/>
                  </a:lnTo>
                  <a:lnTo>
                    <a:pt x="85" y="270"/>
                  </a:lnTo>
                  <a:lnTo>
                    <a:pt x="88" y="269"/>
                  </a:lnTo>
                  <a:lnTo>
                    <a:pt x="91" y="267"/>
                  </a:lnTo>
                  <a:lnTo>
                    <a:pt x="94" y="266"/>
                  </a:lnTo>
                  <a:lnTo>
                    <a:pt x="98" y="265"/>
                  </a:lnTo>
                  <a:lnTo>
                    <a:pt x="101" y="263"/>
                  </a:lnTo>
                  <a:lnTo>
                    <a:pt x="104" y="261"/>
                  </a:lnTo>
                  <a:lnTo>
                    <a:pt x="108" y="260"/>
                  </a:lnTo>
                  <a:lnTo>
                    <a:pt x="111" y="258"/>
                  </a:lnTo>
                  <a:lnTo>
                    <a:pt x="113" y="256"/>
                  </a:lnTo>
                  <a:lnTo>
                    <a:pt x="115" y="255"/>
                  </a:lnTo>
                  <a:lnTo>
                    <a:pt x="117" y="254"/>
                  </a:lnTo>
                  <a:lnTo>
                    <a:pt x="119" y="253"/>
                  </a:lnTo>
                  <a:lnTo>
                    <a:pt x="120" y="252"/>
                  </a:lnTo>
                  <a:lnTo>
                    <a:pt x="123" y="250"/>
                  </a:lnTo>
                  <a:lnTo>
                    <a:pt x="124" y="249"/>
                  </a:lnTo>
                  <a:lnTo>
                    <a:pt x="126" y="247"/>
                  </a:lnTo>
                  <a:lnTo>
                    <a:pt x="128" y="245"/>
                  </a:lnTo>
                  <a:lnTo>
                    <a:pt x="130" y="244"/>
                  </a:lnTo>
                  <a:lnTo>
                    <a:pt x="132" y="242"/>
                  </a:lnTo>
                  <a:lnTo>
                    <a:pt x="135" y="241"/>
                  </a:lnTo>
                  <a:lnTo>
                    <a:pt x="137" y="239"/>
                  </a:lnTo>
                  <a:lnTo>
                    <a:pt x="139" y="237"/>
                  </a:lnTo>
                  <a:lnTo>
                    <a:pt x="141" y="235"/>
                  </a:lnTo>
                  <a:lnTo>
                    <a:pt x="142" y="233"/>
                  </a:lnTo>
                  <a:lnTo>
                    <a:pt x="141" y="229"/>
                  </a:lnTo>
                  <a:lnTo>
                    <a:pt x="140" y="226"/>
                  </a:lnTo>
                  <a:lnTo>
                    <a:pt x="138" y="223"/>
                  </a:lnTo>
                  <a:lnTo>
                    <a:pt x="137" y="220"/>
                  </a:lnTo>
                  <a:lnTo>
                    <a:pt x="136" y="216"/>
                  </a:lnTo>
                  <a:lnTo>
                    <a:pt x="135" y="213"/>
                  </a:lnTo>
                  <a:lnTo>
                    <a:pt x="134" y="210"/>
                  </a:lnTo>
                  <a:lnTo>
                    <a:pt x="133" y="207"/>
                  </a:lnTo>
                  <a:lnTo>
                    <a:pt x="133" y="204"/>
                  </a:lnTo>
                  <a:lnTo>
                    <a:pt x="132" y="201"/>
                  </a:lnTo>
                  <a:lnTo>
                    <a:pt x="132" y="198"/>
                  </a:lnTo>
                  <a:lnTo>
                    <a:pt x="131" y="196"/>
                  </a:lnTo>
                  <a:lnTo>
                    <a:pt x="131" y="193"/>
                  </a:lnTo>
                  <a:lnTo>
                    <a:pt x="131" y="190"/>
                  </a:lnTo>
                  <a:lnTo>
                    <a:pt x="131" y="187"/>
                  </a:lnTo>
                  <a:lnTo>
                    <a:pt x="131" y="184"/>
                  </a:lnTo>
                  <a:lnTo>
                    <a:pt x="131" y="181"/>
                  </a:lnTo>
                  <a:lnTo>
                    <a:pt x="131" y="179"/>
                  </a:lnTo>
                  <a:lnTo>
                    <a:pt x="131" y="176"/>
                  </a:lnTo>
                  <a:lnTo>
                    <a:pt x="132" y="174"/>
                  </a:lnTo>
                  <a:lnTo>
                    <a:pt x="132" y="170"/>
                  </a:lnTo>
                  <a:lnTo>
                    <a:pt x="133" y="167"/>
                  </a:lnTo>
                  <a:lnTo>
                    <a:pt x="133" y="163"/>
                  </a:lnTo>
                  <a:lnTo>
                    <a:pt x="134" y="160"/>
                  </a:lnTo>
                  <a:lnTo>
                    <a:pt x="134" y="157"/>
                  </a:lnTo>
                  <a:lnTo>
                    <a:pt x="135" y="154"/>
                  </a:lnTo>
                  <a:lnTo>
                    <a:pt x="136" y="151"/>
                  </a:lnTo>
                  <a:lnTo>
                    <a:pt x="137" y="148"/>
                  </a:lnTo>
                  <a:lnTo>
                    <a:pt x="139" y="144"/>
                  </a:lnTo>
                  <a:lnTo>
                    <a:pt x="141" y="141"/>
                  </a:lnTo>
                  <a:lnTo>
                    <a:pt x="142" y="137"/>
                  </a:lnTo>
                  <a:lnTo>
                    <a:pt x="144" y="134"/>
                  </a:lnTo>
                  <a:lnTo>
                    <a:pt x="144" y="130"/>
                  </a:lnTo>
                  <a:lnTo>
                    <a:pt x="145" y="127"/>
                  </a:lnTo>
                  <a:lnTo>
                    <a:pt x="147" y="124"/>
                  </a:lnTo>
                  <a:lnTo>
                    <a:pt x="147" y="121"/>
                  </a:lnTo>
                  <a:lnTo>
                    <a:pt x="148" y="118"/>
                  </a:lnTo>
                  <a:lnTo>
                    <a:pt x="148" y="116"/>
                  </a:lnTo>
                  <a:lnTo>
                    <a:pt x="149" y="113"/>
                  </a:lnTo>
                  <a:lnTo>
                    <a:pt x="150" y="111"/>
                  </a:lnTo>
                  <a:lnTo>
                    <a:pt x="150" y="108"/>
                  </a:lnTo>
                  <a:lnTo>
                    <a:pt x="150" y="106"/>
                  </a:lnTo>
                  <a:lnTo>
                    <a:pt x="151" y="103"/>
                  </a:lnTo>
                  <a:lnTo>
                    <a:pt x="151" y="100"/>
                  </a:lnTo>
                  <a:lnTo>
                    <a:pt x="151" y="97"/>
                  </a:lnTo>
                  <a:lnTo>
                    <a:pt x="150" y="95"/>
                  </a:lnTo>
                  <a:lnTo>
                    <a:pt x="149" y="92"/>
                  </a:lnTo>
                  <a:lnTo>
                    <a:pt x="148" y="90"/>
                  </a:lnTo>
                  <a:lnTo>
                    <a:pt x="145" y="87"/>
                  </a:lnTo>
                  <a:lnTo>
                    <a:pt x="143" y="83"/>
                  </a:lnTo>
                  <a:lnTo>
                    <a:pt x="141" y="82"/>
                  </a:lnTo>
                  <a:lnTo>
                    <a:pt x="140" y="81"/>
                  </a:lnTo>
                  <a:lnTo>
                    <a:pt x="137" y="80"/>
                  </a:lnTo>
                  <a:lnTo>
                    <a:pt x="136" y="80"/>
                  </a:lnTo>
                  <a:lnTo>
                    <a:pt x="133" y="78"/>
                  </a:lnTo>
                  <a:lnTo>
                    <a:pt x="130" y="78"/>
                  </a:lnTo>
                  <a:lnTo>
                    <a:pt x="127" y="77"/>
                  </a:lnTo>
                  <a:lnTo>
                    <a:pt x="125" y="78"/>
                  </a:lnTo>
                  <a:lnTo>
                    <a:pt x="122" y="78"/>
                  </a:lnTo>
                  <a:lnTo>
                    <a:pt x="119" y="79"/>
                  </a:lnTo>
                  <a:lnTo>
                    <a:pt x="116" y="80"/>
                  </a:lnTo>
                  <a:lnTo>
                    <a:pt x="114" y="80"/>
                  </a:lnTo>
                  <a:lnTo>
                    <a:pt x="110" y="81"/>
                  </a:lnTo>
                  <a:lnTo>
                    <a:pt x="107" y="81"/>
                  </a:lnTo>
                  <a:lnTo>
                    <a:pt x="104" y="82"/>
                  </a:lnTo>
                  <a:lnTo>
                    <a:pt x="101" y="83"/>
                  </a:lnTo>
                  <a:lnTo>
                    <a:pt x="98" y="83"/>
                  </a:lnTo>
                  <a:lnTo>
                    <a:pt x="96" y="83"/>
                  </a:lnTo>
                  <a:lnTo>
                    <a:pt x="94" y="83"/>
                  </a:lnTo>
                  <a:lnTo>
                    <a:pt x="92" y="83"/>
                  </a:lnTo>
                  <a:lnTo>
                    <a:pt x="90" y="83"/>
                  </a:lnTo>
                  <a:lnTo>
                    <a:pt x="87" y="83"/>
                  </a:lnTo>
                  <a:lnTo>
                    <a:pt x="85" y="82"/>
                  </a:lnTo>
                  <a:lnTo>
                    <a:pt x="83" y="81"/>
                  </a:lnTo>
                  <a:lnTo>
                    <a:pt x="83" y="82"/>
                  </a:lnTo>
                  <a:lnTo>
                    <a:pt x="73" y="81"/>
                  </a:lnTo>
                  <a:lnTo>
                    <a:pt x="63" y="79"/>
                  </a:lnTo>
                  <a:lnTo>
                    <a:pt x="53" y="78"/>
                  </a:lnTo>
                  <a:lnTo>
                    <a:pt x="43" y="75"/>
                  </a:lnTo>
                  <a:lnTo>
                    <a:pt x="34" y="72"/>
                  </a:lnTo>
                  <a:lnTo>
                    <a:pt x="25" y="68"/>
                  </a:lnTo>
                  <a:lnTo>
                    <a:pt x="17" y="62"/>
                  </a:lnTo>
                  <a:lnTo>
                    <a:pt x="11" y="55"/>
                  </a:lnTo>
                  <a:lnTo>
                    <a:pt x="9" y="53"/>
                  </a:lnTo>
                  <a:lnTo>
                    <a:pt x="8" y="50"/>
                  </a:lnTo>
                  <a:lnTo>
                    <a:pt x="7" y="48"/>
                  </a:lnTo>
                  <a:lnTo>
                    <a:pt x="6" y="46"/>
                  </a:lnTo>
                  <a:lnTo>
                    <a:pt x="4" y="45"/>
                  </a:lnTo>
                  <a:lnTo>
                    <a:pt x="3" y="42"/>
                  </a:lnTo>
                  <a:lnTo>
                    <a:pt x="3" y="39"/>
                  </a:lnTo>
                  <a:lnTo>
                    <a:pt x="3" y="37"/>
                  </a:lnTo>
                  <a:lnTo>
                    <a:pt x="2" y="34"/>
                  </a:lnTo>
                  <a:lnTo>
                    <a:pt x="2" y="31"/>
                  </a:lnTo>
                  <a:lnTo>
                    <a:pt x="1" y="29"/>
                  </a:lnTo>
                  <a:lnTo>
                    <a:pt x="0" y="26"/>
                  </a:lnTo>
                  <a:lnTo>
                    <a:pt x="0" y="23"/>
                  </a:lnTo>
                  <a:lnTo>
                    <a:pt x="0" y="20"/>
                  </a:lnTo>
                  <a:lnTo>
                    <a:pt x="0" y="16"/>
                  </a:lnTo>
                  <a:lnTo>
                    <a:pt x="0" y="12"/>
                  </a:lnTo>
                  <a:lnTo>
                    <a:pt x="1" y="9"/>
                  </a:lnTo>
                  <a:lnTo>
                    <a:pt x="0" y="4"/>
                  </a:lnTo>
                  <a:lnTo>
                    <a:pt x="1" y="3"/>
                  </a:lnTo>
                  <a:lnTo>
                    <a:pt x="1" y="1"/>
                  </a:lnTo>
                  <a:lnTo>
                    <a:pt x="2" y="0"/>
                  </a:lnTo>
                  <a:lnTo>
                    <a:pt x="4" y="1"/>
                  </a:lnTo>
                  <a:lnTo>
                    <a:pt x="5" y="2"/>
                  </a:lnTo>
                  <a:lnTo>
                    <a:pt x="4" y="4"/>
                  </a:lnTo>
                  <a:lnTo>
                    <a:pt x="3" y="7"/>
                  </a:lnTo>
                  <a:lnTo>
                    <a:pt x="5" y="9"/>
                  </a:lnTo>
                  <a:close/>
                </a:path>
              </a:pathLst>
            </a:custGeom>
            <a:solidFill>
              <a:srgbClr val="C873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5" name="Freeform 34"/>
            <p:cNvSpPr>
              <a:spLocks/>
            </p:cNvSpPr>
            <p:nvPr/>
          </p:nvSpPr>
          <p:spPr bwMode="auto">
            <a:xfrm>
              <a:off x="4733" y="2905"/>
              <a:ext cx="61" cy="213"/>
            </a:xfrm>
            <a:custGeom>
              <a:avLst/>
              <a:gdLst>
                <a:gd name="T0" fmla="*/ 5 w 61"/>
                <a:gd name="T1" fmla="*/ 16 h 213"/>
                <a:gd name="T2" fmla="*/ 7 w 61"/>
                <a:gd name="T3" fmla="*/ 35 h 213"/>
                <a:gd name="T4" fmla="*/ 13 w 61"/>
                <a:gd name="T5" fmla="*/ 54 h 213"/>
                <a:gd name="T6" fmla="*/ 13 w 61"/>
                <a:gd name="T7" fmla="*/ 70 h 213"/>
                <a:gd name="T8" fmla="*/ 13 w 61"/>
                <a:gd name="T9" fmla="*/ 87 h 213"/>
                <a:gd name="T10" fmla="*/ 14 w 61"/>
                <a:gd name="T11" fmla="*/ 100 h 213"/>
                <a:gd name="T12" fmla="*/ 16 w 61"/>
                <a:gd name="T13" fmla="*/ 108 h 213"/>
                <a:gd name="T14" fmla="*/ 18 w 61"/>
                <a:gd name="T15" fmla="*/ 117 h 213"/>
                <a:gd name="T16" fmla="*/ 20 w 61"/>
                <a:gd name="T17" fmla="*/ 127 h 213"/>
                <a:gd name="T18" fmla="*/ 24 w 61"/>
                <a:gd name="T19" fmla="*/ 136 h 213"/>
                <a:gd name="T20" fmla="*/ 28 w 61"/>
                <a:gd name="T21" fmla="*/ 144 h 213"/>
                <a:gd name="T22" fmla="*/ 30 w 61"/>
                <a:gd name="T23" fmla="*/ 150 h 213"/>
                <a:gd name="T24" fmla="*/ 34 w 61"/>
                <a:gd name="T25" fmla="*/ 156 h 213"/>
                <a:gd name="T26" fmla="*/ 38 w 61"/>
                <a:gd name="T27" fmla="*/ 164 h 213"/>
                <a:gd name="T28" fmla="*/ 40 w 61"/>
                <a:gd name="T29" fmla="*/ 170 h 213"/>
                <a:gd name="T30" fmla="*/ 44 w 61"/>
                <a:gd name="T31" fmla="*/ 179 h 213"/>
                <a:gd name="T32" fmla="*/ 47 w 61"/>
                <a:gd name="T33" fmla="*/ 188 h 213"/>
                <a:gd name="T34" fmla="*/ 52 w 61"/>
                <a:gd name="T35" fmla="*/ 195 h 213"/>
                <a:gd name="T36" fmla="*/ 54 w 61"/>
                <a:gd name="T37" fmla="*/ 202 h 213"/>
                <a:gd name="T38" fmla="*/ 60 w 61"/>
                <a:gd name="T39" fmla="*/ 209 h 213"/>
                <a:gd name="T40" fmla="*/ 53 w 61"/>
                <a:gd name="T41" fmla="*/ 209 h 213"/>
                <a:gd name="T42" fmla="*/ 49 w 61"/>
                <a:gd name="T43" fmla="*/ 202 h 213"/>
                <a:gd name="T44" fmla="*/ 45 w 61"/>
                <a:gd name="T45" fmla="*/ 195 h 213"/>
                <a:gd name="T46" fmla="*/ 40 w 61"/>
                <a:gd name="T47" fmla="*/ 184 h 213"/>
                <a:gd name="T48" fmla="*/ 34 w 61"/>
                <a:gd name="T49" fmla="*/ 174 h 213"/>
                <a:gd name="T50" fmla="*/ 29 w 61"/>
                <a:gd name="T51" fmla="*/ 164 h 213"/>
                <a:gd name="T52" fmla="*/ 24 w 61"/>
                <a:gd name="T53" fmla="*/ 155 h 213"/>
                <a:gd name="T54" fmla="*/ 20 w 61"/>
                <a:gd name="T55" fmla="*/ 148 h 213"/>
                <a:gd name="T56" fmla="*/ 16 w 61"/>
                <a:gd name="T57" fmla="*/ 140 h 213"/>
                <a:gd name="T58" fmla="*/ 12 w 61"/>
                <a:gd name="T59" fmla="*/ 130 h 213"/>
                <a:gd name="T60" fmla="*/ 9 w 61"/>
                <a:gd name="T61" fmla="*/ 118 h 213"/>
                <a:gd name="T62" fmla="*/ 7 w 61"/>
                <a:gd name="T63" fmla="*/ 107 h 213"/>
                <a:gd name="T64" fmla="*/ 6 w 61"/>
                <a:gd name="T65" fmla="*/ 98 h 213"/>
                <a:gd name="T66" fmla="*/ 5 w 61"/>
                <a:gd name="T67" fmla="*/ 88 h 213"/>
                <a:gd name="T68" fmla="*/ 7 w 61"/>
                <a:gd name="T69" fmla="*/ 79 h 213"/>
                <a:gd name="T70" fmla="*/ 8 w 61"/>
                <a:gd name="T71" fmla="*/ 72 h 213"/>
                <a:gd name="T72" fmla="*/ 9 w 61"/>
                <a:gd name="T73" fmla="*/ 68 h 213"/>
                <a:gd name="T74" fmla="*/ 9 w 61"/>
                <a:gd name="T75" fmla="*/ 63 h 213"/>
                <a:gd name="T76" fmla="*/ 7 w 61"/>
                <a:gd name="T77" fmla="*/ 59 h 213"/>
                <a:gd name="T78" fmla="*/ 6 w 61"/>
                <a:gd name="T79" fmla="*/ 53 h 213"/>
                <a:gd name="T80" fmla="*/ 4 w 61"/>
                <a:gd name="T81" fmla="*/ 45 h 213"/>
                <a:gd name="T82" fmla="*/ 1 w 61"/>
                <a:gd name="T83" fmla="*/ 39 h 213"/>
                <a:gd name="T84" fmla="*/ 0 w 61"/>
                <a:gd name="T85" fmla="*/ 31 h 213"/>
                <a:gd name="T86" fmla="*/ 0 w 61"/>
                <a:gd name="T87" fmla="*/ 22 h 213"/>
                <a:gd name="T88" fmla="*/ 0 w 61"/>
                <a:gd name="T89" fmla="*/ 16 h 213"/>
                <a:gd name="T90" fmla="*/ 2 w 61"/>
                <a:gd name="T91" fmla="*/ 8 h 213"/>
                <a:gd name="T92" fmla="*/ 3 w 61"/>
                <a:gd name="T93" fmla="*/ 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1" h="213">
                  <a:moveTo>
                    <a:pt x="8" y="2"/>
                  </a:moveTo>
                  <a:lnTo>
                    <a:pt x="6" y="9"/>
                  </a:lnTo>
                  <a:lnTo>
                    <a:pt x="5" y="16"/>
                  </a:lnTo>
                  <a:lnTo>
                    <a:pt x="5" y="22"/>
                  </a:lnTo>
                  <a:lnTo>
                    <a:pt x="6" y="29"/>
                  </a:lnTo>
                  <a:lnTo>
                    <a:pt x="7" y="35"/>
                  </a:lnTo>
                  <a:lnTo>
                    <a:pt x="9" y="42"/>
                  </a:lnTo>
                  <a:lnTo>
                    <a:pt x="11" y="48"/>
                  </a:lnTo>
                  <a:lnTo>
                    <a:pt x="13" y="54"/>
                  </a:lnTo>
                  <a:lnTo>
                    <a:pt x="13" y="59"/>
                  </a:lnTo>
                  <a:lnTo>
                    <a:pt x="13" y="65"/>
                  </a:lnTo>
                  <a:lnTo>
                    <a:pt x="13" y="70"/>
                  </a:lnTo>
                  <a:lnTo>
                    <a:pt x="13" y="76"/>
                  </a:lnTo>
                  <a:lnTo>
                    <a:pt x="13" y="81"/>
                  </a:lnTo>
                  <a:lnTo>
                    <a:pt x="13" y="87"/>
                  </a:lnTo>
                  <a:lnTo>
                    <a:pt x="13" y="92"/>
                  </a:lnTo>
                  <a:lnTo>
                    <a:pt x="14" y="98"/>
                  </a:lnTo>
                  <a:lnTo>
                    <a:pt x="14" y="100"/>
                  </a:lnTo>
                  <a:lnTo>
                    <a:pt x="14" y="103"/>
                  </a:lnTo>
                  <a:lnTo>
                    <a:pt x="15" y="105"/>
                  </a:lnTo>
                  <a:lnTo>
                    <a:pt x="16" y="108"/>
                  </a:lnTo>
                  <a:lnTo>
                    <a:pt x="17" y="111"/>
                  </a:lnTo>
                  <a:lnTo>
                    <a:pt x="18" y="114"/>
                  </a:lnTo>
                  <a:lnTo>
                    <a:pt x="18" y="117"/>
                  </a:lnTo>
                  <a:lnTo>
                    <a:pt x="18" y="121"/>
                  </a:lnTo>
                  <a:lnTo>
                    <a:pt x="19" y="124"/>
                  </a:lnTo>
                  <a:lnTo>
                    <a:pt x="20" y="127"/>
                  </a:lnTo>
                  <a:lnTo>
                    <a:pt x="21" y="130"/>
                  </a:lnTo>
                  <a:lnTo>
                    <a:pt x="22" y="132"/>
                  </a:lnTo>
                  <a:lnTo>
                    <a:pt x="24" y="136"/>
                  </a:lnTo>
                  <a:lnTo>
                    <a:pt x="26" y="140"/>
                  </a:lnTo>
                  <a:lnTo>
                    <a:pt x="27" y="142"/>
                  </a:lnTo>
                  <a:lnTo>
                    <a:pt x="28" y="144"/>
                  </a:lnTo>
                  <a:lnTo>
                    <a:pt x="29" y="146"/>
                  </a:lnTo>
                  <a:lnTo>
                    <a:pt x="30" y="148"/>
                  </a:lnTo>
                  <a:lnTo>
                    <a:pt x="30" y="150"/>
                  </a:lnTo>
                  <a:lnTo>
                    <a:pt x="32" y="152"/>
                  </a:lnTo>
                  <a:lnTo>
                    <a:pt x="33" y="154"/>
                  </a:lnTo>
                  <a:lnTo>
                    <a:pt x="34" y="156"/>
                  </a:lnTo>
                  <a:lnTo>
                    <a:pt x="35" y="159"/>
                  </a:lnTo>
                  <a:lnTo>
                    <a:pt x="37" y="163"/>
                  </a:lnTo>
                  <a:lnTo>
                    <a:pt x="38" y="164"/>
                  </a:lnTo>
                  <a:lnTo>
                    <a:pt x="39" y="166"/>
                  </a:lnTo>
                  <a:lnTo>
                    <a:pt x="39" y="168"/>
                  </a:lnTo>
                  <a:lnTo>
                    <a:pt x="40" y="170"/>
                  </a:lnTo>
                  <a:lnTo>
                    <a:pt x="41" y="173"/>
                  </a:lnTo>
                  <a:lnTo>
                    <a:pt x="43" y="176"/>
                  </a:lnTo>
                  <a:lnTo>
                    <a:pt x="44" y="179"/>
                  </a:lnTo>
                  <a:lnTo>
                    <a:pt x="45" y="182"/>
                  </a:lnTo>
                  <a:lnTo>
                    <a:pt x="46" y="185"/>
                  </a:lnTo>
                  <a:lnTo>
                    <a:pt x="47" y="188"/>
                  </a:lnTo>
                  <a:lnTo>
                    <a:pt x="48" y="190"/>
                  </a:lnTo>
                  <a:lnTo>
                    <a:pt x="50" y="194"/>
                  </a:lnTo>
                  <a:lnTo>
                    <a:pt x="52" y="195"/>
                  </a:lnTo>
                  <a:lnTo>
                    <a:pt x="53" y="197"/>
                  </a:lnTo>
                  <a:lnTo>
                    <a:pt x="54" y="200"/>
                  </a:lnTo>
                  <a:lnTo>
                    <a:pt x="54" y="202"/>
                  </a:lnTo>
                  <a:lnTo>
                    <a:pt x="55" y="204"/>
                  </a:lnTo>
                  <a:lnTo>
                    <a:pt x="58" y="207"/>
                  </a:lnTo>
                  <a:lnTo>
                    <a:pt x="60" y="209"/>
                  </a:lnTo>
                  <a:lnTo>
                    <a:pt x="61" y="213"/>
                  </a:lnTo>
                  <a:lnTo>
                    <a:pt x="54" y="213"/>
                  </a:lnTo>
                  <a:lnTo>
                    <a:pt x="53" y="209"/>
                  </a:lnTo>
                  <a:lnTo>
                    <a:pt x="52" y="207"/>
                  </a:lnTo>
                  <a:lnTo>
                    <a:pt x="50" y="204"/>
                  </a:lnTo>
                  <a:lnTo>
                    <a:pt x="49" y="202"/>
                  </a:lnTo>
                  <a:lnTo>
                    <a:pt x="47" y="200"/>
                  </a:lnTo>
                  <a:lnTo>
                    <a:pt x="46" y="198"/>
                  </a:lnTo>
                  <a:lnTo>
                    <a:pt x="45" y="195"/>
                  </a:lnTo>
                  <a:lnTo>
                    <a:pt x="45" y="192"/>
                  </a:lnTo>
                  <a:lnTo>
                    <a:pt x="42" y="188"/>
                  </a:lnTo>
                  <a:lnTo>
                    <a:pt x="40" y="184"/>
                  </a:lnTo>
                  <a:lnTo>
                    <a:pt x="38" y="181"/>
                  </a:lnTo>
                  <a:lnTo>
                    <a:pt x="36" y="178"/>
                  </a:lnTo>
                  <a:lnTo>
                    <a:pt x="34" y="174"/>
                  </a:lnTo>
                  <a:lnTo>
                    <a:pt x="33" y="170"/>
                  </a:lnTo>
                  <a:lnTo>
                    <a:pt x="31" y="167"/>
                  </a:lnTo>
                  <a:lnTo>
                    <a:pt x="29" y="164"/>
                  </a:lnTo>
                  <a:lnTo>
                    <a:pt x="27" y="161"/>
                  </a:lnTo>
                  <a:lnTo>
                    <a:pt x="26" y="158"/>
                  </a:lnTo>
                  <a:lnTo>
                    <a:pt x="24" y="155"/>
                  </a:lnTo>
                  <a:lnTo>
                    <a:pt x="22" y="152"/>
                  </a:lnTo>
                  <a:lnTo>
                    <a:pt x="20" y="150"/>
                  </a:lnTo>
                  <a:lnTo>
                    <a:pt x="20" y="148"/>
                  </a:lnTo>
                  <a:lnTo>
                    <a:pt x="19" y="145"/>
                  </a:lnTo>
                  <a:lnTo>
                    <a:pt x="18" y="143"/>
                  </a:lnTo>
                  <a:lnTo>
                    <a:pt x="16" y="140"/>
                  </a:lnTo>
                  <a:lnTo>
                    <a:pt x="14" y="136"/>
                  </a:lnTo>
                  <a:lnTo>
                    <a:pt x="13" y="133"/>
                  </a:lnTo>
                  <a:lnTo>
                    <a:pt x="12" y="130"/>
                  </a:lnTo>
                  <a:lnTo>
                    <a:pt x="10" y="125"/>
                  </a:lnTo>
                  <a:lnTo>
                    <a:pt x="10" y="122"/>
                  </a:lnTo>
                  <a:lnTo>
                    <a:pt x="9" y="118"/>
                  </a:lnTo>
                  <a:lnTo>
                    <a:pt x="9" y="114"/>
                  </a:lnTo>
                  <a:lnTo>
                    <a:pt x="7" y="110"/>
                  </a:lnTo>
                  <a:lnTo>
                    <a:pt x="7" y="107"/>
                  </a:lnTo>
                  <a:lnTo>
                    <a:pt x="7" y="104"/>
                  </a:lnTo>
                  <a:lnTo>
                    <a:pt x="7" y="101"/>
                  </a:lnTo>
                  <a:lnTo>
                    <a:pt x="6" y="98"/>
                  </a:lnTo>
                  <a:lnTo>
                    <a:pt x="5" y="94"/>
                  </a:lnTo>
                  <a:lnTo>
                    <a:pt x="5" y="91"/>
                  </a:lnTo>
                  <a:lnTo>
                    <a:pt x="5" y="88"/>
                  </a:lnTo>
                  <a:lnTo>
                    <a:pt x="7" y="85"/>
                  </a:lnTo>
                  <a:lnTo>
                    <a:pt x="6" y="82"/>
                  </a:lnTo>
                  <a:lnTo>
                    <a:pt x="7" y="79"/>
                  </a:lnTo>
                  <a:lnTo>
                    <a:pt x="7" y="76"/>
                  </a:lnTo>
                  <a:lnTo>
                    <a:pt x="7" y="73"/>
                  </a:lnTo>
                  <a:lnTo>
                    <a:pt x="8" y="72"/>
                  </a:lnTo>
                  <a:lnTo>
                    <a:pt x="8" y="71"/>
                  </a:lnTo>
                  <a:lnTo>
                    <a:pt x="8" y="69"/>
                  </a:lnTo>
                  <a:lnTo>
                    <a:pt x="9" y="68"/>
                  </a:lnTo>
                  <a:lnTo>
                    <a:pt x="8" y="66"/>
                  </a:lnTo>
                  <a:lnTo>
                    <a:pt x="8" y="65"/>
                  </a:lnTo>
                  <a:lnTo>
                    <a:pt x="9" y="63"/>
                  </a:lnTo>
                  <a:lnTo>
                    <a:pt x="8" y="62"/>
                  </a:lnTo>
                  <a:lnTo>
                    <a:pt x="8" y="60"/>
                  </a:lnTo>
                  <a:lnTo>
                    <a:pt x="7" y="59"/>
                  </a:lnTo>
                  <a:lnTo>
                    <a:pt x="7" y="57"/>
                  </a:lnTo>
                  <a:lnTo>
                    <a:pt x="6" y="55"/>
                  </a:lnTo>
                  <a:lnTo>
                    <a:pt x="6" y="53"/>
                  </a:lnTo>
                  <a:lnTo>
                    <a:pt x="5" y="50"/>
                  </a:lnTo>
                  <a:lnTo>
                    <a:pt x="5" y="48"/>
                  </a:lnTo>
                  <a:lnTo>
                    <a:pt x="4" y="45"/>
                  </a:lnTo>
                  <a:lnTo>
                    <a:pt x="3" y="43"/>
                  </a:lnTo>
                  <a:lnTo>
                    <a:pt x="2" y="42"/>
                  </a:lnTo>
                  <a:lnTo>
                    <a:pt x="1" y="39"/>
                  </a:lnTo>
                  <a:lnTo>
                    <a:pt x="1" y="36"/>
                  </a:lnTo>
                  <a:lnTo>
                    <a:pt x="1" y="33"/>
                  </a:lnTo>
                  <a:lnTo>
                    <a:pt x="0" y="31"/>
                  </a:lnTo>
                  <a:lnTo>
                    <a:pt x="0" y="28"/>
                  </a:lnTo>
                  <a:lnTo>
                    <a:pt x="0" y="25"/>
                  </a:lnTo>
                  <a:lnTo>
                    <a:pt x="0" y="22"/>
                  </a:lnTo>
                  <a:lnTo>
                    <a:pt x="1" y="20"/>
                  </a:lnTo>
                  <a:lnTo>
                    <a:pt x="0" y="18"/>
                  </a:lnTo>
                  <a:lnTo>
                    <a:pt x="0" y="16"/>
                  </a:lnTo>
                  <a:lnTo>
                    <a:pt x="1" y="13"/>
                  </a:lnTo>
                  <a:lnTo>
                    <a:pt x="1" y="11"/>
                  </a:lnTo>
                  <a:lnTo>
                    <a:pt x="2" y="8"/>
                  </a:lnTo>
                  <a:lnTo>
                    <a:pt x="3" y="6"/>
                  </a:lnTo>
                  <a:lnTo>
                    <a:pt x="3" y="4"/>
                  </a:lnTo>
                  <a:lnTo>
                    <a:pt x="3" y="2"/>
                  </a:lnTo>
                  <a:lnTo>
                    <a:pt x="5" y="0"/>
                  </a:lnTo>
                  <a:lnTo>
                    <a:pt x="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6" name="Freeform 35"/>
            <p:cNvSpPr>
              <a:spLocks/>
            </p:cNvSpPr>
            <p:nvPr/>
          </p:nvSpPr>
          <p:spPr bwMode="auto">
            <a:xfrm>
              <a:off x="4812" y="2961"/>
              <a:ext cx="44" cy="14"/>
            </a:xfrm>
            <a:custGeom>
              <a:avLst/>
              <a:gdLst>
                <a:gd name="T0" fmla="*/ 44 w 44"/>
                <a:gd name="T1" fmla="*/ 2 h 14"/>
                <a:gd name="T2" fmla="*/ 43 w 44"/>
                <a:gd name="T3" fmla="*/ 3 h 14"/>
                <a:gd name="T4" fmla="*/ 42 w 44"/>
                <a:gd name="T5" fmla="*/ 4 h 14"/>
                <a:gd name="T6" fmla="*/ 41 w 44"/>
                <a:gd name="T7" fmla="*/ 4 h 14"/>
                <a:gd name="T8" fmla="*/ 40 w 44"/>
                <a:gd name="T9" fmla="*/ 6 h 14"/>
                <a:gd name="T10" fmla="*/ 37 w 44"/>
                <a:gd name="T11" fmla="*/ 5 h 14"/>
                <a:gd name="T12" fmla="*/ 34 w 44"/>
                <a:gd name="T13" fmla="*/ 6 h 14"/>
                <a:gd name="T14" fmla="*/ 31 w 44"/>
                <a:gd name="T15" fmla="*/ 6 h 14"/>
                <a:gd name="T16" fmla="*/ 28 w 44"/>
                <a:gd name="T17" fmla="*/ 6 h 14"/>
                <a:gd name="T18" fmla="*/ 25 w 44"/>
                <a:gd name="T19" fmla="*/ 6 h 14"/>
                <a:gd name="T20" fmla="*/ 23 w 44"/>
                <a:gd name="T21" fmla="*/ 6 h 14"/>
                <a:gd name="T22" fmla="*/ 21 w 44"/>
                <a:gd name="T23" fmla="*/ 7 h 14"/>
                <a:gd name="T24" fmla="*/ 19 w 44"/>
                <a:gd name="T25" fmla="*/ 8 h 14"/>
                <a:gd name="T26" fmla="*/ 16 w 44"/>
                <a:gd name="T27" fmla="*/ 9 h 14"/>
                <a:gd name="T28" fmla="*/ 14 w 44"/>
                <a:gd name="T29" fmla="*/ 10 h 14"/>
                <a:gd name="T30" fmla="*/ 12 w 44"/>
                <a:gd name="T31" fmla="*/ 11 h 14"/>
                <a:gd name="T32" fmla="*/ 11 w 44"/>
                <a:gd name="T33" fmla="*/ 12 h 14"/>
                <a:gd name="T34" fmla="*/ 8 w 44"/>
                <a:gd name="T35" fmla="*/ 13 h 14"/>
                <a:gd name="T36" fmla="*/ 7 w 44"/>
                <a:gd name="T37" fmla="*/ 14 h 14"/>
                <a:gd name="T38" fmla="*/ 5 w 44"/>
                <a:gd name="T39" fmla="*/ 14 h 14"/>
                <a:gd name="T40" fmla="*/ 3 w 44"/>
                <a:gd name="T41" fmla="*/ 14 h 14"/>
                <a:gd name="T42" fmla="*/ 1 w 44"/>
                <a:gd name="T43" fmla="*/ 12 h 14"/>
                <a:gd name="T44" fmla="*/ 0 w 44"/>
                <a:gd name="T45" fmla="*/ 11 h 14"/>
                <a:gd name="T46" fmla="*/ 0 w 44"/>
                <a:gd name="T47" fmla="*/ 8 h 14"/>
                <a:gd name="T48" fmla="*/ 3 w 44"/>
                <a:gd name="T49" fmla="*/ 8 h 14"/>
                <a:gd name="T50" fmla="*/ 7 w 44"/>
                <a:gd name="T51" fmla="*/ 7 h 14"/>
                <a:gd name="T52" fmla="*/ 10 w 44"/>
                <a:gd name="T53" fmla="*/ 6 h 14"/>
                <a:gd name="T54" fmla="*/ 14 w 44"/>
                <a:gd name="T55" fmla="*/ 5 h 14"/>
                <a:gd name="T56" fmla="*/ 17 w 44"/>
                <a:gd name="T57" fmla="*/ 4 h 14"/>
                <a:gd name="T58" fmla="*/ 20 w 44"/>
                <a:gd name="T59" fmla="*/ 3 h 14"/>
                <a:gd name="T60" fmla="*/ 23 w 44"/>
                <a:gd name="T61" fmla="*/ 1 h 14"/>
                <a:gd name="T62" fmla="*/ 26 w 44"/>
                <a:gd name="T63" fmla="*/ 0 h 14"/>
                <a:gd name="T64" fmla="*/ 28 w 44"/>
                <a:gd name="T65" fmla="*/ 0 h 14"/>
                <a:gd name="T66" fmla="*/ 31 w 44"/>
                <a:gd name="T67" fmla="*/ 0 h 14"/>
                <a:gd name="T68" fmla="*/ 33 w 44"/>
                <a:gd name="T69" fmla="*/ 0 h 14"/>
                <a:gd name="T70" fmla="*/ 36 w 44"/>
                <a:gd name="T71" fmla="*/ 0 h 14"/>
                <a:gd name="T72" fmla="*/ 38 w 44"/>
                <a:gd name="T73" fmla="*/ 0 h 14"/>
                <a:gd name="T74" fmla="*/ 40 w 44"/>
                <a:gd name="T75" fmla="*/ 0 h 14"/>
                <a:gd name="T76" fmla="*/ 41 w 44"/>
                <a:gd name="T77" fmla="*/ 0 h 14"/>
                <a:gd name="T78" fmla="*/ 44 w 44"/>
                <a:gd name="T79"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4" h="14">
                  <a:moveTo>
                    <a:pt x="44" y="2"/>
                  </a:moveTo>
                  <a:lnTo>
                    <a:pt x="43" y="3"/>
                  </a:lnTo>
                  <a:lnTo>
                    <a:pt x="42" y="4"/>
                  </a:lnTo>
                  <a:lnTo>
                    <a:pt x="41" y="4"/>
                  </a:lnTo>
                  <a:lnTo>
                    <a:pt x="40" y="6"/>
                  </a:lnTo>
                  <a:lnTo>
                    <a:pt x="37" y="5"/>
                  </a:lnTo>
                  <a:lnTo>
                    <a:pt x="34" y="6"/>
                  </a:lnTo>
                  <a:lnTo>
                    <a:pt x="31" y="6"/>
                  </a:lnTo>
                  <a:lnTo>
                    <a:pt x="28" y="6"/>
                  </a:lnTo>
                  <a:lnTo>
                    <a:pt x="25" y="6"/>
                  </a:lnTo>
                  <a:lnTo>
                    <a:pt x="23" y="6"/>
                  </a:lnTo>
                  <a:lnTo>
                    <a:pt x="21" y="7"/>
                  </a:lnTo>
                  <a:lnTo>
                    <a:pt x="19" y="8"/>
                  </a:lnTo>
                  <a:lnTo>
                    <a:pt x="16" y="9"/>
                  </a:lnTo>
                  <a:lnTo>
                    <a:pt x="14" y="10"/>
                  </a:lnTo>
                  <a:lnTo>
                    <a:pt x="12" y="11"/>
                  </a:lnTo>
                  <a:lnTo>
                    <a:pt x="11" y="12"/>
                  </a:lnTo>
                  <a:lnTo>
                    <a:pt x="8" y="13"/>
                  </a:lnTo>
                  <a:lnTo>
                    <a:pt x="7" y="14"/>
                  </a:lnTo>
                  <a:lnTo>
                    <a:pt x="5" y="14"/>
                  </a:lnTo>
                  <a:lnTo>
                    <a:pt x="3" y="14"/>
                  </a:lnTo>
                  <a:lnTo>
                    <a:pt x="1" y="12"/>
                  </a:lnTo>
                  <a:lnTo>
                    <a:pt x="0" y="11"/>
                  </a:lnTo>
                  <a:lnTo>
                    <a:pt x="0" y="8"/>
                  </a:lnTo>
                  <a:lnTo>
                    <a:pt x="3" y="8"/>
                  </a:lnTo>
                  <a:lnTo>
                    <a:pt x="7" y="7"/>
                  </a:lnTo>
                  <a:lnTo>
                    <a:pt x="10" y="6"/>
                  </a:lnTo>
                  <a:lnTo>
                    <a:pt x="14" y="5"/>
                  </a:lnTo>
                  <a:lnTo>
                    <a:pt x="17" y="4"/>
                  </a:lnTo>
                  <a:lnTo>
                    <a:pt x="20" y="3"/>
                  </a:lnTo>
                  <a:lnTo>
                    <a:pt x="23" y="1"/>
                  </a:lnTo>
                  <a:lnTo>
                    <a:pt x="26" y="0"/>
                  </a:lnTo>
                  <a:lnTo>
                    <a:pt x="28" y="0"/>
                  </a:lnTo>
                  <a:lnTo>
                    <a:pt x="31" y="0"/>
                  </a:lnTo>
                  <a:lnTo>
                    <a:pt x="33" y="0"/>
                  </a:lnTo>
                  <a:lnTo>
                    <a:pt x="36" y="0"/>
                  </a:lnTo>
                  <a:lnTo>
                    <a:pt x="38" y="0"/>
                  </a:lnTo>
                  <a:lnTo>
                    <a:pt x="40" y="0"/>
                  </a:lnTo>
                  <a:lnTo>
                    <a:pt x="41" y="0"/>
                  </a:lnTo>
                  <a:lnTo>
                    <a:pt x="4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7" name="Freeform 36"/>
            <p:cNvSpPr>
              <a:spLocks/>
            </p:cNvSpPr>
            <p:nvPr/>
          </p:nvSpPr>
          <p:spPr bwMode="auto">
            <a:xfrm>
              <a:off x="4753" y="2965"/>
              <a:ext cx="30" cy="31"/>
            </a:xfrm>
            <a:custGeom>
              <a:avLst/>
              <a:gdLst>
                <a:gd name="T0" fmla="*/ 23 w 30"/>
                <a:gd name="T1" fmla="*/ 10 h 31"/>
                <a:gd name="T2" fmla="*/ 24 w 30"/>
                <a:gd name="T3" fmla="*/ 13 h 31"/>
                <a:gd name="T4" fmla="*/ 25 w 30"/>
                <a:gd name="T5" fmla="*/ 15 h 31"/>
                <a:gd name="T6" fmla="*/ 26 w 30"/>
                <a:gd name="T7" fmla="*/ 17 h 31"/>
                <a:gd name="T8" fmla="*/ 27 w 30"/>
                <a:gd name="T9" fmla="*/ 20 h 31"/>
                <a:gd name="T10" fmla="*/ 28 w 30"/>
                <a:gd name="T11" fmla="*/ 23 h 31"/>
                <a:gd name="T12" fmla="*/ 29 w 30"/>
                <a:gd name="T13" fmla="*/ 26 h 31"/>
                <a:gd name="T14" fmla="*/ 29 w 30"/>
                <a:gd name="T15" fmla="*/ 28 h 31"/>
                <a:gd name="T16" fmla="*/ 30 w 30"/>
                <a:gd name="T17" fmla="*/ 31 h 31"/>
                <a:gd name="T18" fmla="*/ 29 w 30"/>
                <a:gd name="T19" fmla="*/ 29 h 31"/>
                <a:gd name="T20" fmla="*/ 27 w 30"/>
                <a:gd name="T21" fmla="*/ 27 h 31"/>
                <a:gd name="T22" fmla="*/ 27 w 30"/>
                <a:gd name="T23" fmla="*/ 25 h 31"/>
                <a:gd name="T24" fmla="*/ 26 w 30"/>
                <a:gd name="T25" fmla="*/ 22 h 31"/>
                <a:gd name="T26" fmla="*/ 25 w 30"/>
                <a:gd name="T27" fmla="*/ 20 h 31"/>
                <a:gd name="T28" fmla="*/ 24 w 30"/>
                <a:gd name="T29" fmla="*/ 18 h 31"/>
                <a:gd name="T30" fmla="*/ 23 w 30"/>
                <a:gd name="T31" fmla="*/ 16 h 31"/>
                <a:gd name="T32" fmla="*/ 21 w 30"/>
                <a:gd name="T33" fmla="*/ 15 h 31"/>
                <a:gd name="T34" fmla="*/ 18 w 30"/>
                <a:gd name="T35" fmla="*/ 14 h 31"/>
                <a:gd name="T36" fmla="*/ 16 w 30"/>
                <a:gd name="T37" fmla="*/ 13 h 31"/>
                <a:gd name="T38" fmla="*/ 14 w 30"/>
                <a:gd name="T39" fmla="*/ 11 h 31"/>
                <a:gd name="T40" fmla="*/ 11 w 30"/>
                <a:gd name="T41" fmla="*/ 11 h 31"/>
                <a:gd name="T42" fmla="*/ 9 w 30"/>
                <a:gd name="T43" fmla="*/ 8 h 31"/>
                <a:gd name="T44" fmla="*/ 8 w 30"/>
                <a:gd name="T45" fmla="*/ 7 h 31"/>
                <a:gd name="T46" fmla="*/ 7 w 30"/>
                <a:gd name="T47" fmla="*/ 7 h 31"/>
                <a:gd name="T48" fmla="*/ 6 w 30"/>
                <a:gd name="T49" fmla="*/ 7 h 31"/>
                <a:gd name="T50" fmla="*/ 2 w 30"/>
                <a:gd name="T51" fmla="*/ 6 h 31"/>
                <a:gd name="T52" fmla="*/ 0 w 30"/>
                <a:gd name="T53" fmla="*/ 4 h 31"/>
                <a:gd name="T54" fmla="*/ 0 w 30"/>
                <a:gd name="T55" fmla="*/ 0 h 31"/>
                <a:gd name="T56" fmla="*/ 3 w 30"/>
                <a:gd name="T57" fmla="*/ 0 h 31"/>
                <a:gd name="T58" fmla="*/ 6 w 30"/>
                <a:gd name="T59" fmla="*/ 1 h 31"/>
                <a:gd name="T60" fmla="*/ 8 w 30"/>
                <a:gd name="T61" fmla="*/ 2 h 31"/>
                <a:gd name="T62" fmla="*/ 11 w 30"/>
                <a:gd name="T63" fmla="*/ 2 h 31"/>
                <a:gd name="T64" fmla="*/ 14 w 30"/>
                <a:gd name="T65" fmla="*/ 4 h 31"/>
                <a:gd name="T66" fmla="*/ 16 w 30"/>
                <a:gd name="T67" fmla="*/ 4 h 31"/>
                <a:gd name="T68" fmla="*/ 19 w 30"/>
                <a:gd name="T69" fmla="*/ 6 h 31"/>
                <a:gd name="T70" fmla="*/ 21 w 30"/>
                <a:gd name="T71" fmla="*/ 8 h 31"/>
                <a:gd name="T72" fmla="*/ 23 w 30"/>
                <a:gd name="T73" fmla="*/ 1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 h="31">
                  <a:moveTo>
                    <a:pt x="23" y="10"/>
                  </a:moveTo>
                  <a:lnTo>
                    <a:pt x="24" y="13"/>
                  </a:lnTo>
                  <a:lnTo>
                    <a:pt x="25" y="15"/>
                  </a:lnTo>
                  <a:lnTo>
                    <a:pt x="26" y="17"/>
                  </a:lnTo>
                  <a:lnTo>
                    <a:pt x="27" y="20"/>
                  </a:lnTo>
                  <a:lnTo>
                    <a:pt x="28" y="23"/>
                  </a:lnTo>
                  <a:lnTo>
                    <a:pt x="29" y="26"/>
                  </a:lnTo>
                  <a:lnTo>
                    <a:pt x="29" y="28"/>
                  </a:lnTo>
                  <a:lnTo>
                    <a:pt x="30" y="31"/>
                  </a:lnTo>
                  <a:lnTo>
                    <a:pt x="29" y="29"/>
                  </a:lnTo>
                  <a:lnTo>
                    <a:pt x="27" y="27"/>
                  </a:lnTo>
                  <a:lnTo>
                    <a:pt x="27" y="25"/>
                  </a:lnTo>
                  <a:lnTo>
                    <a:pt x="26" y="22"/>
                  </a:lnTo>
                  <a:lnTo>
                    <a:pt x="25" y="20"/>
                  </a:lnTo>
                  <a:lnTo>
                    <a:pt x="24" y="18"/>
                  </a:lnTo>
                  <a:lnTo>
                    <a:pt x="23" y="16"/>
                  </a:lnTo>
                  <a:lnTo>
                    <a:pt x="21" y="15"/>
                  </a:lnTo>
                  <a:lnTo>
                    <a:pt x="18" y="14"/>
                  </a:lnTo>
                  <a:lnTo>
                    <a:pt x="16" y="13"/>
                  </a:lnTo>
                  <a:lnTo>
                    <a:pt x="14" y="11"/>
                  </a:lnTo>
                  <a:lnTo>
                    <a:pt x="11" y="11"/>
                  </a:lnTo>
                  <a:lnTo>
                    <a:pt x="9" y="8"/>
                  </a:lnTo>
                  <a:lnTo>
                    <a:pt x="8" y="7"/>
                  </a:lnTo>
                  <a:lnTo>
                    <a:pt x="7" y="7"/>
                  </a:lnTo>
                  <a:lnTo>
                    <a:pt x="6" y="7"/>
                  </a:lnTo>
                  <a:lnTo>
                    <a:pt x="2" y="6"/>
                  </a:lnTo>
                  <a:lnTo>
                    <a:pt x="0" y="4"/>
                  </a:lnTo>
                  <a:lnTo>
                    <a:pt x="0" y="0"/>
                  </a:lnTo>
                  <a:lnTo>
                    <a:pt x="3" y="0"/>
                  </a:lnTo>
                  <a:lnTo>
                    <a:pt x="6" y="1"/>
                  </a:lnTo>
                  <a:lnTo>
                    <a:pt x="8" y="2"/>
                  </a:lnTo>
                  <a:lnTo>
                    <a:pt x="11" y="2"/>
                  </a:lnTo>
                  <a:lnTo>
                    <a:pt x="14" y="4"/>
                  </a:lnTo>
                  <a:lnTo>
                    <a:pt x="16" y="4"/>
                  </a:lnTo>
                  <a:lnTo>
                    <a:pt x="19" y="6"/>
                  </a:lnTo>
                  <a:lnTo>
                    <a:pt x="21" y="8"/>
                  </a:lnTo>
                  <a:lnTo>
                    <a:pt x="2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8" name="Freeform 37"/>
            <p:cNvSpPr>
              <a:spLocks/>
            </p:cNvSpPr>
            <p:nvPr/>
          </p:nvSpPr>
          <p:spPr bwMode="auto">
            <a:xfrm>
              <a:off x="4784" y="3036"/>
              <a:ext cx="19" cy="8"/>
            </a:xfrm>
            <a:custGeom>
              <a:avLst/>
              <a:gdLst>
                <a:gd name="T0" fmla="*/ 10 w 19"/>
                <a:gd name="T1" fmla="*/ 4 h 8"/>
                <a:gd name="T2" fmla="*/ 12 w 19"/>
                <a:gd name="T3" fmla="*/ 3 h 8"/>
                <a:gd name="T4" fmla="*/ 14 w 19"/>
                <a:gd name="T5" fmla="*/ 3 h 8"/>
                <a:gd name="T6" fmla="*/ 17 w 19"/>
                <a:gd name="T7" fmla="*/ 3 h 8"/>
                <a:gd name="T8" fmla="*/ 19 w 19"/>
                <a:gd name="T9" fmla="*/ 5 h 8"/>
                <a:gd name="T10" fmla="*/ 17 w 19"/>
                <a:gd name="T11" fmla="*/ 5 h 8"/>
                <a:gd name="T12" fmla="*/ 15 w 19"/>
                <a:gd name="T13" fmla="*/ 6 h 8"/>
                <a:gd name="T14" fmla="*/ 12 w 19"/>
                <a:gd name="T15" fmla="*/ 7 h 8"/>
                <a:gd name="T16" fmla="*/ 10 w 19"/>
                <a:gd name="T17" fmla="*/ 8 h 8"/>
                <a:gd name="T18" fmla="*/ 7 w 19"/>
                <a:gd name="T19" fmla="*/ 8 h 8"/>
                <a:gd name="T20" fmla="*/ 3 w 19"/>
                <a:gd name="T21" fmla="*/ 6 h 8"/>
                <a:gd name="T22" fmla="*/ 2 w 19"/>
                <a:gd name="T23" fmla="*/ 5 h 8"/>
                <a:gd name="T24" fmla="*/ 0 w 19"/>
                <a:gd name="T25" fmla="*/ 4 h 8"/>
                <a:gd name="T26" fmla="*/ 1 w 19"/>
                <a:gd name="T27" fmla="*/ 1 h 8"/>
                <a:gd name="T28" fmla="*/ 3 w 19"/>
                <a:gd name="T29" fmla="*/ 0 h 8"/>
                <a:gd name="T30" fmla="*/ 4 w 19"/>
                <a:gd name="T31" fmla="*/ 1 h 8"/>
                <a:gd name="T32" fmla="*/ 6 w 19"/>
                <a:gd name="T33" fmla="*/ 2 h 8"/>
                <a:gd name="T34" fmla="*/ 8 w 19"/>
                <a:gd name="T35" fmla="*/ 4 h 8"/>
                <a:gd name="T36" fmla="*/ 10 w 19"/>
                <a:gd name="T3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8">
                  <a:moveTo>
                    <a:pt x="10" y="4"/>
                  </a:moveTo>
                  <a:lnTo>
                    <a:pt x="12" y="3"/>
                  </a:lnTo>
                  <a:lnTo>
                    <a:pt x="14" y="3"/>
                  </a:lnTo>
                  <a:lnTo>
                    <a:pt x="17" y="3"/>
                  </a:lnTo>
                  <a:lnTo>
                    <a:pt x="19" y="5"/>
                  </a:lnTo>
                  <a:lnTo>
                    <a:pt x="17" y="5"/>
                  </a:lnTo>
                  <a:lnTo>
                    <a:pt x="15" y="6"/>
                  </a:lnTo>
                  <a:lnTo>
                    <a:pt x="12" y="7"/>
                  </a:lnTo>
                  <a:lnTo>
                    <a:pt x="10" y="8"/>
                  </a:lnTo>
                  <a:lnTo>
                    <a:pt x="7" y="8"/>
                  </a:lnTo>
                  <a:lnTo>
                    <a:pt x="3" y="6"/>
                  </a:lnTo>
                  <a:lnTo>
                    <a:pt x="2" y="5"/>
                  </a:lnTo>
                  <a:lnTo>
                    <a:pt x="0" y="4"/>
                  </a:lnTo>
                  <a:lnTo>
                    <a:pt x="1" y="1"/>
                  </a:lnTo>
                  <a:lnTo>
                    <a:pt x="3" y="0"/>
                  </a:lnTo>
                  <a:lnTo>
                    <a:pt x="4" y="1"/>
                  </a:lnTo>
                  <a:lnTo>
                    <a:pt x="6" y="2"/>
                  </a:lnTo>
                  <a:lnTo>
                    <a:pt x="8" y="4"/>
                  </a:lnTo>
                  <a:lnTo>
                    <a:pt x="1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9" name="Freeform 38"/>
            <p:cNvSpPr>
              <a:spLocks/>
            </p:cNvSpPr>
            <p:nvPr/>
          </p:nvSpPr>
          <p:spPr bwMode="auto">
            <a:xfrm>
              <a:off x="4785" y="3063"/>
              <a:ext cx="58" cy="14"/>
            </a:xfrm>
            <a:custGeom>
              <a:avLst/>
              <a:gdLst>
                <a:gd name="T0" fmla="*/ 58 w 58"/>
                <a:gd name="T1" fmla="*/ 4 h 14"/>
                <a:gd name="T2" fmla="*/ 56 w 58"/>
                <a:gd name="T3" fmla="*/ 5 h 14"/>
                <a:gd name="T4" fmla="*/ 54 w 58"/>
                <a:gd name="T5" fmla="*/ 5 h 14"/>
                <a:gd name="T6" fmla="*/ 52 w 58"/>
                <a:gd name="T7" fmla="*/ 5 h 14"/>
                <a:gd name="T8" fmla="*/ 50 w 58"/>
                <a:gd name="T9" fmla="*/ 6 h 14"/>
                <a:gd name="T10" fmla="*/ 47 w 58"/>
                <a:gd name="T11" fmla="*/ 6 h 14"/>
                <a:gd name="T12" fmla="*/ 43 w 58"/>
                <a:gd name="T13" fmla="*/ 7 h 14"/>
                <a:gd name="T14" fmla="*/ 39 w 58"/>
                <a:gd name="T15" fmla="*/ 7 h 14"/>
                <a:gd name="T16" fmla="*/ 34 w 58"/>
                <a:gd name="T17" fmla="*/ 8 h 14"/>
                <a:gd name="T18" fmla="*/ 29 w 58"/>
                <a:gd name="T19" fmla="*/ 9 h 14"/>
                <a:gd name="T20" fmla="*/ 25 w 58"/>
                <a:gd name="T21" fmla="*/ 10 h 14"/>
                <a:gd name="T22" fmla="*/ 20 w 58"/>
                <a:gd name="T23" fmla="*/ 11 h 14"/>
                <a:gd name="T24" fmla="*/ 15 w 58"/>
                <a:gd name="T25" fmla="*/ 12 h 14"/>
                <a:gd name="T26" fmla="*/ 11 w 58"/>
                <a:gd name="T27" fmla="*/ 12 h 14"/>
                <a:gd name="T28" fmla="*/ 7 w 58"/>
                <a:gd name="T29" fmla="*/ 12 h 14"/>
                <a:gd name="T30" fmla="*/ 3 w 58"/>
                <a:gd name="T31" fmla="*/ 14 h 14"/>
                <a:gd name="T32" fmla="*/ 1 w 58"/>
                <a:gd name="T33" fmla="*/ 14 h 14"/>
                <a:gd name="T34" fmla="*/ 0 w 58"/>
                <a:gd name="T35" fmla="*/ 12 h 14"/>
                <a:gd name="T36" fmla="*/ 1 w 58"/>
                <a:gd name="T37" fmla="*/ 11 h 14"/>
                <a:gd name="T38" fmla="*/ 2 w 58"/>
                <a:gd name="T39" fmla="*/ 10 h 14"/>
                <a:gd name="T40" fmla="*/ 4 w 58"/>
                <a:gd name="T41" fmla="*/ 10 h 14"/>
                <a:gd name="T42" fmla="*/ 8 w 58"/>
                <a:gd name="T43" fmla="*/ 10 h 14"/>
                <a:gd name="T44" fmla="*/ 12 w 58"/>
                <a:gd name="T45" fmla="*/ 10 h 14"/>
                <a:gd name="T46" fmla="*/ 16 w 58"/>
                <a:gd name="T47" fmla="*/ 9 h 14"/>
                <a:gd name="T48" fmla="*/ 20 w 58"/>
                <a:gd name="T49" fmla="*/ 9 h 14"/>
                <a:gd name="T50" fmla="*/ 24 w 58"/>
                <a:gd name="T51" fmla="*/ 8 h 14"/>
                <a:gd name="T52" fmla="*/ 28 w 58"/>
                <a:gd name="T53" fmla="*/ 7 h 14"/>
                <a:gd name="T54" fmla="*/ 33 w 58"/>
                <a:gd name="T55" fmla="*/ 6 h 14"/>
                <a:gd name="T56" fmla="*/ 37 w 58"/>
                <a:gd name="T57" fmla="*/ 6 h 14"/>
                <a:gd name="T58" fmla="*/ 38 w 58"/>
                <a:gd name="T59" fmla="*/ 5 h 14"/>
                <a:gd name="T60" fmla="*/ 40 w 58"/>
                <a:gd name="T61" fmla="*/ 5 h 14"/>
                <a:gd name="T62" fmla="*/ 42 w 58"/>
                <a:gd name="T63" fmla="*/ 4 h 14"/>
                <a:gd name="T64" fmla="*/ 43 w 58"/>
                <a:gd name="T65" fmla="*/ 2 h 14"/>
                <a:gd name="T66" fmla="*/ 47 w 58"/>
                <a:gd name="T67" fmla="*/ 1 h 14"/>
                <a:gd name="T68" fmla="*/ 50 w 58"/>
                <a:gd name="T69" fmla="*/ 1 h 14"/>
                <a:gd name="T70" fmla="*/ 53 w 58"/>
                <a:gd name="T71" fmla="*/ 0 h 14"/>
                <a:gd name="T72" fmla="*/ 57 w 58"/>
                <a:gd name="T73" fmla="*/ 1 h 14"/>
                <a:gd name="T74" fmla="*/ 58 w 58"/>
                <a:gd name="T75" fmla="*/ 2 h 14"/>
                <a:gd name="T76" fmla="*/ 58 w 58"/>
                <a:gd name="T7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8" h="14">
                  <a:moveTo>
                    <a:pt x="58" y="4"/>
                  </a:moveTo>
                  <a:lnTo>
                    <a:pt x="56" y="5"/>
                  </a:lnTo>
                  <a:lnTo>
                    <a:pt x="54" y="5"/>
                  </a:lnTo>
                  <a:lnTo>
                    <a:pt x="52" y="5"/>
                  </a:lnTo>
                  <a:lnTo>
                    <a:pt x="50" y="6"/>
                  </a:lnTo>
                  <a:lnTo>
                    <a:pt x="47" y="6"/>
                  </a:lnTo>
                  <a:lnTo>
                    <a:pt x="43" y="7"/>
                  </a:lnTo>
                  <a:lnTo>
                    <a:pt x="39" y="7"/>
                  </a:lnTo>
                  <a:lnTo>
                    <a:pt x="34" y="8"/>
                  </a:lnTo>
                  <a:lnTo>
                    <a:pt x="29" y="9"/>
                  </a:lnTo>
                  <a:lnTo>
                    <a:pt x="25" y="10"/>
                  </a:lnTo>
                  <a:lnTo>
                    <a:pt x="20" y="11"/>
                  </a:lnTo>
                  <a:lnTo>
                    <a:pt x="15" y="12"/>
                  </a:lnTo>
                  <a:lnTo>
                    <a:pt x="11" y="12"/>
                  </a:lnTo>
                  <a:lnTo>
                    <a:pt x="7" y="12"/>
                  </a:lnTo>
                  <a:lnTo>
                    <a:pt x="3" y="14"/>
                  </a:lnTo>
                  <a:lnTo>
                    <a:pt x="1" y="14"/>
                  </a:lnTo>
                  <a:lnTo>
                    <a:pt x="0" y="12"/>
                  </a:lnTo>
                  <a:lnTo>
                    <a:pt x="1" y="11"/>
                  </a:lnTo>
                  <a:lnTo>
                    <a:pt x="2" y="10"/>
                  </a:lnTo>
                  <a:lnTo>
                    <a:pt x="4" y="10"/>
                  </a:lnTo>
                  <a:lnTo>
                    <a:pt x="8" y="10"/>
                  </a:lnTo>
                  <a:lnTo>
                    <a:pt x="12" y="10"/>
                  </a:lnTo>
                  <a:lnTo>
                    <a:pt x="16" y="9"/>
                  </a:lnTo>
                  <a:lnTo>
                    <a:pt x="20" y="9"/>
                  </a:lnTo>
                  <a:lnTo>
                    <a:pt x="24" y="8"/>
                  </a:lnTo>
                  <a:lnTo>
                    <a:pt x="28" y="7"/>
                  </a:lnTo>
                  <a:lnTo>
                    <a:pt x="33" y="6"/>
                  </a:lnTo>
                  <a:lnTo>
                    <a:pt x="37" y="6"/>
                  </a:lnTo>
                  <a:lnTo>
                    <a:pt x="38" y="5"/>
                  </a:lnTo>
                  <a:lnTo>
                    <a:pt x="40" y="5"/>
                  </a:lnTo>
                  <a:lnTo>
                    <a:pt x="42" y="4"/>
                  </a:lnTo>
                  <a:lnTo>
                    <a:pt x="43" y="2"/>
                  </a:lnTo>
                  <a:lnTo>
                    <a:pt x="47" y="1"/>
                  </a:lnTo>
                  <a:lnTo>
                    <a:pt x="50" y="1"/>
                  </a:lnTo>
                  <a:lnTo>
                    <a:pt x="53" y="0"/>
                  </a:lnTo>
                  <a:lnTo>
                    <a:pt x="57" y="1"/>
                  </a:lnTo>
                  <a:lnTo>
                    <a:pt x="58" y="2"/>
                  </a:lnTo>
                  <a:lnTo>
                    <a:pt x="58"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0" name="Freeform 39"/>
            <p:cNvSpPr>
              <a:spLocks/>
            </p:cNvSpPr>
            <p:nvPr/>
          </p:nvSpPr>
          <p:spPr bwMode="auto">
            <a:xfrm>
              <a:off x="4801" y="3087"/>
              <a:ext cx="22" cy="8"/>
            </a:xfrm>
            <a:custGeom>
              <a:avLst/>
              <a:gdLst>
                <a:gd name="T0" fmla="*/ 22 w 22"/>
                <a:gd name="T1" fmla="*/ 1 h 8"/>
                <a:gd name="T2" fmla="*/ 20 w 22"/>
                <a:gd name="T3" fmla="*/ 3 h 8"/>
                <a:gd name="T4" fmla="*/ 18 w 22"/>
                <a:gd name="T5" fmla="*/ 4 h 8"/>
                <a:gd name="T6" fmla="*/ 16 w 22"/>
                <a:gd name="T7" fmla="*/ 5 h 8"/>
                <a:gd name="T8" fmla="*/ 14 w 22"/>
                <a:gd name="T9" fmla="*/ 6 h 8"/>
                <a:gd name="T10" fmla="*/ 12 w 22"/>
                <a:gd name="T11" fmla="*/ 7 h 8"/>
                <a:gd name="T12" fmla="*/ 10 w 22"/>
                <a:gd name="T13" fmla="*/ 8 h 8"/>
                <a:gd name="T14" fmla="*/ 8 w 22"/>
                <a:gd name="T15" fmla="*/ 8 h 8"/>
                <a:gd name="T16" fmla="*/ 6 w 22"/>
                <a:gd name="T17" fmla="*/ 8 h 8"/>
                <a:gd name="T18" fmla="*/ 4 w 22"/>
                <a:gd name="T19" fmla="*/ 8 h 8"/>
                <a:gd name="T20" fmla="*/ 2 w 22"/>
                <a:gd name="T21" fmla="*/ 8 h 8"/>
                <a:gd name="T22" fmla="*/ 0 w 22"/>
                <a:gd name="T23" fmla="*/ 5 h 8"/>
                <a:gd name="T24" fmla="*/ 0 w 22"/>
                <a:gd name="T25" fmla="*/ 4 h 8"/>
                <a:gd name="T26" fmla="*/ 2 w 22"/>
                <a:gd name="T27" fmla="*/ 3 h 8"/>
                <a:gd name="T28" fmla="*/ 5 w 22"/>
                <a:gd name="T29" fmla="*/ 3 h 8"/>
                <a:gd name="T30" fmla="*/ 7 w 22"/>
                <a:gd name="T31" fmla="*/ 2 h 8"/>
                <a:gd name="T32" fmla="*/ 10 w 22"/>
                <a:gd name="T33" fmla="*/ 2 h 8"/>
                <a:gd name="T34" fmla="*/ 12 w 22"/>
                <a:gd name="T35" fmla="*/ 2 h 8"/>
                <a:gd name="T36" fmla="*/ 14 w 22"/>
                <a:gd name="T37" fmla="*/ 2 h 8"/>
                <a:gd name="T38" fmla="*/ 16 w 22"/>
                <a:gd name="T39" fmla="*/ 1 h 8"/>
                <a:gd name="T40" fmla="*/ 19 w 22"/>
                <a:gd name="T41" fmla="*/ 1 h 8"/>
                <a:gd name="T42" fmla="*/ 20 w 22"/>
                <a:gd name="T43" fmla="*/ 0 h 8"/>
                <a:gd name="T44" fmla="*/ 22 w 22"/>
                <a:gd name="T45"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 h="8">
                  <a:moveTo>
                    <a:pt x="22" y="1"/>
                  </a:moveTo>
                  <a:lnTo>
                    <a:pt x="20" y="3"/>
                  </a:lnTo>
                  <a:lnTo>
                    <a:pt x="18" y="4"/>
                  </a:lnTo>
                  <a:lnTo>
                    <a:pt x="16" y="5"/>
                  </a:lnTo>
                  <a:lnTo>
                    <a:pt x="14" y="6"/>
                  </a:lnTo>
                  <a:lnTo>
                    <a:pt x="12" y="7"/>
                  </a:lnTo>
                  <a:lnTo>
                    <a:pt x="10" y="8"/>
                  </a:lnTo>
                  <a:lnTo>
                    <a:pt x="8" y="8"/>
                  </a:lnTo>
                  <a:lnTo>
                    <a:pt x="6" y="8"/>
                  </a:lnTo>
                  <a:lnTo>
                    <a:pt x="4" y="8"/>
                  </a:lnTo>
                  <a:lnTo>
                    <a:pt x="2" y="8"/>
                  </a:lnTo>
                  <a:lnTo>
                    <a:pt x="0" y="5"/>
                  </a:lnTo>
                  <a:lnTo>
                    <a:pt x="0" y="4"/>
                  </a:lnTo>
                  <a:lnTo>
                    <a:pt x="2" y="3"/>
                  </a:lnTo>
                  <a:lnTo>
                    <a:pt x="5" y="3"/>
                  </a:lnTo>
                  <a:lnTo>
                    <a:pt x="7" y="2"/>
                  </a:lnTo>
                  <a:lnTo>
                    <a:pt x="10" y="2"/>
                  </a:lnTo>
                  <a:lnTo>
                    <a:pt x="12" y="2"/>
                  </a:lnTo>
                  <a:lnTo>
                    <a:pt x="14" y="2"/>
                  </a:lnTo>
                  <a:lnTo>
                    <a:pt x="16" y="1"/>
                  </a:lnTo>
                  <a:lnTo>
                    <a:pt x="19" y="1"/>
                  </a:lnTo>
                  <a:lnTo>
                    <a:pt x="20" y="0"/>
                  </a:lnTo>
                  <a:lnTo>
                    <a:pt x="2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1" name="Freeform 40"/>
            <p:cNvSpPr>
              <a:spLocks/>
            </p:cNvSpPr>
            <p:nvPr/>
          </p:nvSpPr>
          <p:spPr bwMode="auto">
            <a:xfrm>
              <a:off x="4947" y="3096"/>
              <a:ext cx="285" cy="498"/>
            </a:xfrm>
            <a:custGeom>
              <a:avLst/>
              <a:gdLst>
                <a:gd name="T0" fmla="*/ 187 w 285"/>
                <a:gd name="T1" fmla="*/ 39 h 498"/>
                <a:gd name="T2" fmla="*/ 208 w 285"/>
                <a:gd name="T3" fmla="*/ 55 h 498"/>
                <a:gd name="T4" fmla="*/ 225 w 285"/>
                <a:gd name="T5" fmla="*/ 66 h 498"/>
                <a:gd name="T6" fmla="*/ 243 w 285"/>
                <a:gd name="T7" fmla="*/ 75 h 498"/>
                <a:gd name="T8" fmla="*/ 273 w 285"/>
                <a:gd name="T9" fmla="*/ 88 h 498"/>
                <a:gd name="T10" fmla="*/ 282 w 285"/>
                <a:gd name="T11" fmla="*/ 94 h 498"/>
                <a:gd name="T12" fmla="*/ 271 w 285"/>
                <a:gd name="T13" fmla="*/ 92 h 498"/>
                <a:gd name="T14" fmla="*/ 258 w 285"/>
                <a:gd name="T15" fmla="*/ 88 h 498"/>
                <a:gd name="T16" fmla="*/ 246 w 285"/>
                <a:gd name="T17" fmla="*/ 83 h 498"/>
                <a:gd name="T18" fmla="*/ 232 w 285"/>
                <a:gd name="T19" fmla="*/ 79 h 498"/>
                <a:gd name="T20" fmla="*/ 214 w 285"/>
                <a:gd name="T21" fmla="*/ 72 h 498"/>
                <a:gd name="T22" fmla="*/ 195 w 285"/>
                <a:gd name="T23" fmla="*/ 64 h 498"/>
                <a:gd name="T24" fmla="*/ 179 w 285"/>
                <a:gd name="T25" fmla="*/ 54 h 498"/>
                <a:gd name="T26" fmla="*/ 169 w 285"/>
                <a:gd name="T27" fmla="*/ 51 h 498"/>
                <a:gd name="T28" fmla="*/ 173 w 285"/>
                <a:gd name="T29" fmla="*/ 64 h 498"/>
                <a:gd name="T30" fmla="*/ 181 w 285"/>
                <a:gd name="T31" fmla="*/ 104 h 498"/>
                <a:gd name="T32" fmla="*/ 184 w 285"/>
                <a:gd name="T33" fmla="*/ 156 h 498"/>
                <a:gd name="T34" fmla="*/ 181 w 285"/>
                <a:gd name="T35" fmla="*/ 200 h 498"/>
                <a:gd name="T36" fmla="*/ 175 w 285"/>
                <a:gd name="T37" fmla="*/ 219 h 498"/>
                <a:gd name="T38" fmla="*/ 149 w 285"/>
                <a:gd name="T39" fmla="*/ 252 h 498"/>
                <a:gd name="T40" fmla="*/ 132 w 285"/>
                <a:gd name="T41" fmla="*/ 260 h 498"/>
                <a:gd name="T42" fmla="*/ 115 w 285"/>
                <a:gd name="T43" fmla="*/ 268 h 498"/>
                <a:gd name="T44" fmla="*/ 99 w 285"/>
                <a:gd name="T45" fmla="*/ 284 h 498"/>
                <a:gd name="T46" fmla="*/ 94 w 285"/>
                <a:gd name="T47" fmla="*/ 301 h 498"/>
                <a:gd name="T48" fmla="*/ 102 w 285"/>
                <a:gd name="T49" fmla="*/ 320 h 498"/>
                <a:gd name="T50" fmla="*/ 115 w 285"/>
                <a:gd name="T51" fmla="*/ 334 h 498"/>
                <a:gd name="T52" fmla="*/ 124 w 285"/>
                <a:gd name="T53" fmla="*/ 356 h 498"/>
                <a:gd name="T54" fmla="*/ 115 w 285"/>
                <a:gd name="T55" fmla="*/ 380 h 498"/>
                <a:gd name="T56" fmla="*/ 98 w 285"/>
                <a:gd name="T57" fmla="*/ 395 h 498"/>
                <a:gd name="T58" fmla="*/ 69 w 285"/>
                <a:gd name="T59" fmla="*/ 420 h 498"/>
                <a:gd name="T60" fmla="*/ 52 w 285"/>
                <a:gd name="T61" fmla="*/ 434 h 498"/>
                <a:gd name="T62" fmla="*/ 38 w 285"/>
                <a:gd name="T63" fmla="*/ 448 h 498"/>
                <a:gd name="T64" fmla="*/ 19 w 285"/>
                <a:gd name="T65" fmla="*/ 470 h 498"/>
                <a:gd name="T66" fmla="*/ 11 w 285"/>
                <a:gd name="T67" fmla="*/ 482 h 498"/>
                <a:gd name="T68" fmla="*/ 2 w 285"/>
                <a:gd name="T69" fmla="*/ 496 h 498"/>
                <a:gd name="T70" fmla="*/ 3 w 285"/>
                <a:gd name="T71" fmla="*/ 489 h 498"/>
                <a:gd name="T72" fmla="*/ 11 w 285"/>
                <a:gd name="T73" fmla="*/ 475 h 498"/>
                <a:gd name="T74" fmla="*/ 20 w 285"/>
                <a:gd name="T75" fmla="*/ 459 h 498"/>
                <a:gd name="T76" fmla="*/ 33 w 285"/>
                <a:gd name="T77" fmla="*/ 445 h 498"/>
                <a:gd name="T78" fmla="*/ 59 w 285"/>
                <a:gd name="T79" fmla="*/ 419 h 498"/>
                <a:gd name="T80" fmla="*/ 77 w 285"/>
                <a:gd name="T81" fmla="*/ 401 h 498"/>
                <a:gd name="T82" fmla="*/ 89 w 285"/>
                <a:gd name="T83" fmla="*/ 389 h 498"/>
                <a:gd name="T84" fmla="*/ 99 w 285"/>
                <a:gd name="T85" fmla="*/ 377 h 498"/>
                <a:gd name="T86" fmla="*/ 107 w 285"/>
                <a:gd name="T87" fmla="*/ 357 h 498"/>
                <a:gd name="T88" fmla="*/ 103 w 285"/>
                <a:gd name="T89" fmla="*/ 335 h 498"/>
                <a:gd name="T90" fmla="*/ 96 w 285"/>
                <a:gd name="T91" fmla="*/ 321 h 498"/>
                <a:gd name="T92" fmla="*/ 86 w 285"/>
                <a:gd name="T93" fmla="*/ 306 h 498"/>
                <a:gd name="T94" fmla="*/ 84 w 285"/>
                <a:gd name="T95" fmla="*/ 291 h 498"/>
                <a:gd name="T96" fmla="*/ 96 w 285"/>
                <a:gd name="T97" fmla="*/ 273 h 498"/>
                <a:gd name="T98" fmla="*/ 119 w 285"/>
                <a:gd name="T99" fmla="*/ 259 h 498"/>
                <a:gd name="T100" fmla="*/ 137 w 285"/>
                <a:gd name="T101" fmla="*/ 250 h 498"/>
                <a:gd name="T102" fmla="*/ 151 w 285"/>
                <a:gd name="T103" fmla="*/ 238 h 498"/>
                <a:gd name="T104" fmla="*/ 159 w 285"/>
                <a:gd name="T105" fmla="*/ 225 h 498"/>
                <a:gd name="T106" fmla="*/ 166 w 285"/>
                <a:gd name="T107" fmla="*/ 210 h 498"/>
                <a:gd name="T108" fmla="*/ 170 w 285"/>
                <a:gd name="T109" fmla="*/ 188 h 498"/>
                <a:gd name="T110" fmla="*/ 172 w 285"/>
                <a:gd name="T111" fmla="*/ 165 h 498"/>
                <a:gd name="T112" fmla="*/ 175 w 285"/>
                <a:gd name="T113" fmla="*/ 131 h 498"/>
                <a:gd name="T114" fmla="*/ 175 w 285"/>
                <a:gd name="T115" fmla="*/ 105 h 498"/>
                <a:gd name="T116" fmla="*/ 163 w 285"/>
                <a:gd name="T117" fmla="*/ 48 h 498"/>
                <a:gd name="T118" fmla="*/ 152 w 285"/>
                <a:gd name="T119" fmla="*/ 27 h 498"/>
                <a:gd name="T120" fmla="*/ 138 w 285"/>
                <a:gd name="T121" fmla="*/ 10 h 498"/>
                <a:gd name="T122" fmla="*/ 128 w 285"/>
                <a:gd name="T123" fmla="*/ 2 h 498"/>
                <a:gd name="T124" fmla="*/ 147 w 285"/>
                <a:gd name="T125" fmla="*/ 9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5" h="498">
                  <a:moveTo>
                    <a:pt x="164" y="21"/>
                  </a:moveTo>
                  <a:lnTo>
                    <a:pt x="168" y="24"/>
                  </a:lnTo>
                  <a:lnTo>
                    <a:pt x="173" y="27"/>
                  </a:lnTo>
                  <a:lnTo>
                    <a:pt x="178" y="31"/>
                  </a:lnTo>
                  <a:lnTo>
                    <a:pt x="183" y="35"/>
                  </a:lnTo>
                  <a:lnTo>
                    <a:pt x="187" y="39"/>
                  </a:lnTo>
                  <a:lnTo>
                    <a:pt x="192" y="43"/>
                  </a:lnTo>
                  <a:lnTo>
                    <a:pt x="197" y="47"/>
                  </a:lnTo>
                  <a:lnTo>
                    <a:pt x="202" y="52"/>
                  </a:lnTo>
                  <a:lnTo>
                    <a:pt x="204" y="52"/>
                  </a:lnTo>
                  <a:lnTo>
                    <a:pt x="206" y="54"/>
                  </a:lnTo>
                  <a:lnTo>
                    <a:pt x="208" y="55"/>
                  </a:lnTo>
                  <a:lnTo>
                    <a:pt x="210" y="56"/>
                  </a:lnTo>
                  <a:lnTo>
                    <a:pt x="213" y="58"/>
                  </a:lnTo>
                  <a:lnTo>
                    <a:pt x="217" y="62"/>
                  </a:lnTo>
                  <a:lnTo>
                    <a:pt x="219" y="63"/>
                  </a:lnTo>
                  <a:lnTo>
                    <a:pt x="222" y="64"/>
                  </a:lnTo>
                  <a:lnTo>
                    <a:pt x="225" y="66"/>
                  </a:lnTo>
                  <a:lnTo>
                    <a:pt x="227" y="67"/>
                  </a:lnTo>
                  <a:lnTo>
                    <a:pt x="230" y="68"/>
                  </a:lnTo>
                  <a:lnTo>
                    <a:pt x="233" y="70"/>
                  </a:lnTo>
                  <a:lnTo>
                    <a:pt x="235" y="71"/>
                  </a:lnTo>
                  <a:lnTo>
                    <a:pt x="238" y="72"/>
                  </a:lnTo>
                  <a:lnTo>
                    <a:pt x="243" y="75"/>
                  </a:lnTo>
                  <a:lnTo>
                    <a:pt x="247" y="77"/>
                  </a:lnTo>
                  <a:lnTo>
                    <a:pt x="252" y="80"/>
                  </a:lnTo>
                  <a:lnTo>
                    <a:pt x="258" y="82"/>
                  </a:lnTo>
                  <a:lnTo>
                    <a:pt x="262" y="84"/>
                  </a:lnTo>
                  <a:lnTo>
                    <a:pt x="268" y="86"/>
                  </a:lnTo>
                  <a:lnTo>
                    <a:pt x="273" y="88"/>
                  </a:lnTo>
                  <a:lnTo>
                    <a:pt x="278" y="90"/>
                  </a:lnTo>
                  <a:lnTo>
                    <a:pt x="280" y="90"/>
                  </a:lnTo>
                  <a:lnTo>
                    <a:pt x="282" y="90"/>
                  </a:lnTo>
                  <a:lnTo>
                    <a:pt x="283" y="91"/>
                  </a:lnTo>
                  <a:lnTo>
                    <a:pt x="284" y="92"/>
                  </a:lnTo>
                  <a:lnTo>
                    <a:pt x="282" y="94"/>
                  </a:lnTo>
                  <a:lnTo>
                    <a:pt x="284" y="95"/>
                  </a:lnTo>
                  <a:lnTo>
                    <a:pt x="285" y="97"/>
                  </a:lnTo>
                  <a:lnTo>
                    <a:pt x="281" y="96"/>
                  </a:lnTo>
                  <a:lnTo>
                    <a:pt x="278" y="95"/>
                  </a:lnTo>
                  <a:lnTo>
                    <a:pt x="274" y="94"/>
                  </a:lnTo>
                  <a:lnTo>
                    <a:pt x="271" y="92"/>
                  </a:lnTo>
                  <a:lnTo>
                    <a:pt x="269" y="91"/>
                  </a:lnTo>
                  <a:lnTo>
                    <a:pt x="267" y="90"/>
                  </a:lnTo>
                  <a:lnTo>
                    <a:pt x="264" y="89"/>
                  </a:lnTo>
                  <a:lnTo>
                    <a:pt x="262" y="89"/>
                  </a:lnTo>
                  <a:lnTo>
                    <a:pt x="260" y="88"/>
                  </a:lnTo>
                  <a:lnTo>
                    <a:pt x="258" y="88"/>
                  </a:lnTo>
                  <a:lnTo>
                    <a:pt x="255" y="87"/>
                  </a:lnTo>
                  <a:lnTo>
                    <a:pt x="254" y="86"/>
                  </a:lnTo>
                  <a:lnTo>
                    <a:pt x="252" y="85"/>
                  </a:lnTo>
                  <a:lnTo>
                    <a:pt x="250" y="84"/>
                  </a:lnTo>
                  <a:lnTo>
                    <a:pt x="248" y="83"/>
                  </a:lnTo>
                  <a:lnTo>
                    <a:pt x="246" y="83"/>
                  </a:lnTo>
                  <a:lnTo>
                    <a:pt x="244" y="83"/>
                  </a:lnTo>
                  <a:lnTo>
                    <a:pt x="242" y="82"/>
                  </a:lnTo>
                  <a:lnTo>
                    <a:pt x="240" y="81"/>
                  </a:lnTo>
                  <a:lnTo>
                    <a:pt x="239" y="81"/>
                  </a:lnTo>
                  <a:lnTo>
                    <a:pt x="235" y="80"/>
                  </a:lnTo>
                  <a:lnTo>
                    <a:pt x="232" y="79"/>
                  </a:lnTo>
                  <a:lnTo>
                    <a:pt x="229" y="78"/>
                  </a:lnTo>
                  <a:lnTo>
                    <a:pt x="226" y="77"/>
                  </a:lnTo>
                  <a:lnTo>
                    <a:pt x="223" y="76"/>
                  </a:lnTo>
                  <a:lnTo>
                    <a:pt x="220" y="75"/>
                  </a:lnTo>
                  <a:lnTo>
                    <a:pt x="217" y="74"/>
                  </a:lnTo>
                  <a:lnTo>
                    <a:pt x="214" y="72"/>
                  </a:lnTo>
                  <a:lnTo>
                    <a:pt x="211" y="71"/>
                  </a:lnTo>
                  <a:lnTo>
                    <a:pt x="207" y="70"/>
                  </a:lnTo>
                  <a:lnTo>
                    <a:pt x="204" y="69"/>
                  </a:lnTo>
                  <a:lnTo>
                    <a:pt x="201" y="67"/>
                  </a:lnTo>
                  <a:lnTo>
                    <a:pt x="198" y="66"/>
                  </a:lnTo>
                  <a:lnTo>
                    <a:pt x="195" y="64"/>
                  </a:lnTo>
                  <a:lnTo>
                    <a:pt x="192" y="63"/>
                  </a:lnTo>
                  <a:lnTo>
                    <a:pt x="189" y="62"/>
                  </a:lnTo>
                  <a:lnTo>
                    <a:pt x="186" y="60"/>
                  </a:lnTo>
                  <a:lnTo>
                    <a:pt x="184" y="58"/>
                  </a:lnTo>
                  <a:lnTo>
                    <a:pt x="181" y="56"/>
                  </a:lnTo>
                  <a:lnTo>
                    <a:pt x="179" y="54"/>
                  </a:lnTo>
                  <a:lnTo>
                    <a:pt x="176" y="52"/>
                  </a:lnTo>
                  <a:lnTo>
                    <a:pt x="174" y="49"/>
                  </a:lnTo>
                  <a:lnTo>
                    <a:pt x="171" y="47"/>
                  </a:lnTo>
                  <a:lnTo>
                    <a:pt x="169" y="47"/>
                  </a:lnTo>
                  <a:lnTo>
                    <a:pt x="169" y="49"/>
                  </a:lnTo>
                  <a:lnTo>
                    <a:pt x="169" y="51"/>
                  </a:lnTo>
                  <a:lnTo>
                    <a:pt x="170" y="53"/>
                  </a:lnTo>
                  <a:lnTo>
                    <a:pt x="171" y="55"/>
                  </a:lnTo>
                  <a:lnTo>
                    <a:pt x="171" y="57"/>
                  </a:lnTo>
                  <a:lnTo>
                    <a:pt x="172" y="59"/>
                  </a:lnTo>
                  <a:lnTo>
                    <a:pt x="172" y="61"/>
                  </a:lnTo>
                  <a:lnTo>
                    <a:pt x="173" y="64"/>
                  </a:lnTo>
                  <a:lnTo>
                    <a:pt x="174" y="70"/>
                  </a:lnTo>
                  <a:lnTo>
                    <a:pt x="176" y="77"/>
                  </a:lnTo>
                  <a:lnTo>
                    <a:pt x="177" y="83"/>
                  </a:lnTo>
                  <a:lnTo>
                    <a:pt x="179" y="90"/>
                  </a:lnTo>
                  <a:lnTo>
                    <a:pt x="180" y="97"/>
                  </a:lnTo>
                  <a:lnTo>
                    <a:pt x="181" y="104"/>
                  </a:lnTo>
                  <a:lnTo>
                    <a:pt x="182" y="111"/>
                  </a:lnTo>
                  <a:lnTo>
                    <a:pt x="184" y="117"/>
                  </a:lnTo>
                  <a:lnTo>
                    <a:pt x="184" y="126"/>
                  </a:lnTo>
                  <a:lnTo>
                    <a:pt x="184" y="136"/>
                  </a:lnTo>
                  <a:lnTo>
                    <a:pt x="184" y="146"/>
                  </a:lnTo>
                  <a:lnTo>
                    <a:pt x="184" y="156"/>
                  </a:lnTo>
                  <a:lnTo>
                    <a:pt x="183" y="165"/>
                  </a:lnTo>
                  <a:lnTo>
                    <a:pt x="183" y="175"/>
                  </a:lnTo>
                  <a:lnTo>
                    <a:pt x="183" y="184"/>
                  </a:lnTo>
                  <a:lnTo>
                    <a:pt x="182" y="194"/>
                  </a:lnTo>
                  <a:lnTo>
                    <a:pt x="182" y="197"/>
                  </a:lnTo>
                  <a:lnTo>
                    <a:pt x="181" y="200"/>
                  </a:lnTo>
                  <a:lnTo>
                    <a:pt x="180" y="203"/>
                  </a:lnTo>
                  <a:lnTo>
                    <a:pt x="179" y="207"/>
                  </a:lnTo>
                  <a:lnTo>
                    <a:pt x="178" y="209"/>
                  </a:lnTo>
                  <a:lnTo>
                    <a:pt x="177" y="213"/>
                  </a:lnTo>
                  <a:lnTo>
                    <a:pt x="176" y="215"/>
                  </a:lnTo>
                  <a:lnTo>
                    <a:pt x="175" y="219"/>
                  </a:lnTo>
                  <a:lnTo>
                    <a:pt x="172" y="225"/>
                  </a:lnTo>
                  <a:lnTo>
                    <a:pt x="169" y="232"/>
                  </a:lnTo>
                  <a:lnTo>
                    <a:pt x="165" y="238"/>
                  </a:lnTo>
                  <a:lnTo>
                    <a:pt x="161" y="243"/>
                  </a:lnTo>
                  <a:lnTo>
                    <a:pt x="155" y="247"/>
                  </a:lnTo>
                  <a:lnTo>
                    <a:pt x="149" y="252"/>
                  </a:lnTo>
                  <a:lnTo>
                    <a:pt x="143" y="255"/>
                  </a:lnTo>
                  <a:lnTo>
                    <a:pt x="137" y="258"/>
                  </a:lnTo>
                  <a:lnTo>
                    <a:pt x="136" y="259"/>
                  </a:lnTo>
                  <a:lnTo>
                    <a:pt x="134" y="259"/>
                  </a:lnTo>
                  <a:lnTo>
                    <a:pt x="133" y="259"/>
                  </a:lnTo>
                  <a:lnTo>
                    <a:pt x="132" y="260"/>
                  </a:lnTo>
                  <a:lnTo>
                    <a:pt x="129" y="261"/>
                  </a:lnTo>
                  <a:lnTo>
                    <a:pt x="127" y="262"/>
                  </a:lnTo>
                  <a:lnTo>
                    <a:pt x="124" y="264"/>
                  </a:lnTo>
                  <a:lnTo>
                    <a:pt x="121" y="265"/>
                  </a:lnTo>
                  <a:lnTo>
                    <a:pt x="118" y="266"/>
                  </a:lnTo>
                  <a:lnTo>
                    <a:pt x="115" y="268"/>
                  </a:lnTo>
                  <a:lnTo>
                    <a:pt x="112" y="270"/>
                  </a:lnTo>
                  <a:lnTo>
                    <a:pt x="109" y="272"/>
                  </a:lnTo>
                  <a:lnTo>
                    <a:pt x="106" y="275"/>
                  </a:lnTo>
                  <a:lnTo>
                    <a:pt x="104" y="277"/>
                  </a:lnTo>
                  <a:lnTo>
                    <a:pt x="101" y="280"/>
                  </a:lnTo>
                  <a:lnTo>
                    <a:pt x="99" y="284"/>
                  </a:lnTo>
                  <a:lnTo>
                    <a:pt x="97" y="286"/>
                  </a:lnTo>
                  <a:lnTo>
                    <a:pt x="96" y="289"/>
                  </a:lnTo>
                  <a:lnTo>
                    <a:pt x="95" y="292"/>
                  </a:lnTo>
                  <a:lnTo>
                    <a:pt x="95" y="295"/>
                  </a:lnTo>
                  <a:lnTo>
                    <a:pt x="94" y="298"/>
                  </a:lnTo>
                  <a:lnTo>
                    <a:pt x="94" y="301"/>
                  </a:lnTo>
                  <a:lnTo>
                    <a:pt x="94" y="304"/>
                  </a:lnTo>
                  <a:lnTo>
                    <a:pt x="95" y="307"/>
                  </a:lnTo>
                  <a:lnTo>
                    <a:pt x="95" y="310"/>
                  </a:lnTo>
                  <a:lnTo>
                    <a:pt x="97" y="314"/>
                  </a:lnTo>
                  <a:lnTo>
                    <a:pt x="99" y="317"/>
                  </a:lnTo>
                  <a:lnTo>
                    <a:pt x="102" y="320"/>
                  </a:lnTo>
                  <a:lnTo>
                    <a:pt x="104" y="322"/>
                  </a:lnTo>
                  <a:lnTo>
                    <a:pt x="107" y="325"/>
                  </a:lnTo>
                  <a:lnTo>
                    <a:pt x="110" y="327"/>
                  </a:lnTo>
                  <a:lnTo>
                    <a:pt x="113" y="330"/>
                  </a:lnTo>
                  <a:lnTo>
                    <a:pt x="114" y="332"/>
                  </a:lnTo>
                  <a:lnTo>
                    <a:pt x="115" y="334"/>
                  </a:lnTo>
                  <a:lnTo>
                    <a:pt x="117" y="336"/>
                  </a:lnTo>
                  <a:lnTo>
                    <a:pt x="118" y="339"/>
                  </a:lnTo>
                  <a:lnTo>
                    <a:pt x="120" y="342"/>
                  </a:lnTo>
                  <a:lnTo>
                    <a:pt x="122" y="347"/>
                  </a:lnTo>
                  <a:lnTo>
                    <a:pt x="123" y="351"/>
                  </a:lnTo>
                  <a:lnTo>
                    <a:pt x="124" y="356"/>
                  </a:lnTo>
                  <a:lnTo>
                    <a:pt x="124" y="361"/>
                  </a:lnTo>
                  <a:lnTo>
                    <a:pt x="123" y="366"/>
                  </a:lnTo>
                  <a:lnTo>
                    <a:pt x="122" y="370"/>
                  </a:lnTo>
                  <a:lnTo>
                    <a:pt x="120" y="375"/>
                  </a:lnTo>
                  <a:lnTo>
                    <a:pt x="118" y="377"/>
                  </a:lnTo>
                  <a:lnTo>
                    <a:pt x="115" y="380"/>
                  </a:lnTo>
                  <a:lnTo>
                    <a:pt x="113" y="383"/>
                  </a:lnTo>
                  <a:lnTo>
                    <a:pt x="110" y="386"/>
                  </a:lnTo>
                  <a:lnTo>
                    <a:pt x="107" y="388"/>
                  </a:lnTo>
                  <a:lnTo>
                    <a:pt x="104" y="391"/>
                  </a:lnTo>
                  <a:lnTo>
                    <a:pt x="101" y="393"/>
                  </a:lnTo>
                  <a:lnTo>
                    <a:pt x="98" y="395"/>
                  </a:lnTo>
                  <a:lnTo>
                    <a:pt x="93" y="399"/>
                  </a:lnTo>
                  <a:lnTo>
                    <a:pt x="88" y="403"/>
                  </a:lnTo>
                  <a:lnTo>
                    <a:pt x="84" y="407"/>
                  </a:lnTo>
                  <a:lnTo>
                    <a:pt x="79" y="412"/>
                  </a:lnTo>
                  <a:lnTo>
                    <a:pt x="73" y="416"/>
                  </a:lnTo>
                  <a:lnTo>
                    <a:pt x="69" y="420"/>
                  </a:lnTo>
                  <a:lnTo>
                    <a:pt x="64" y="424"/>
                  </a:lnTo>
                  <a:lnTo>
                    <a:pt x="60" y="428"/>
                  </a:lnTo>
                  <a:lnTo>
                    <a:pt x="57" y="429"/>
                  </a:lnTo>
                  <a:lnTo>
                    <a:pt x="55" y="430"/>
                  </a:lnTo>
                  <a:lnTo>
                    <a:pt x="54" y="432"/>
                  </a:lnTo>
                  <a:lnTo>
                    <a:pt x="52" y="434"/>
                  </a:lnTo>
                  <a:lnTo>
                    <a:pt x="51" y="435"/>
                  </a:lnTo>
                  <a:lnTo>
                    <a:pt x="49" y="437"/>
                  </a:lnTo>
                  <a:lnTo>
                    <a:pt x="47" y="439"/>
                  </a:lnTo>
                  <a:lnTo>
                    <a:pt x="46" y="441"/>
                  </a:lnTo>
                  <a:lnTo>
                    <a:pt x="42" y="444"/>
                  </a:lnTo>
                  <a:lnTo>
                    <a:pt x="38" y="448"/>
                  </a:lnTo>
                  <a:lnTo>
                    <a:pt x="35" y="451"/>
                  </a:lnTo>
                  <a:lnTo>
                    <a:pt x="32" y="455"/>
                  </a:lnTo>
                  <a:lnTo>
                    <a:pt x="28" y="458"/>
                  </a:lnTo>
                  <a:lnTo>
                    <a:pt x="25" y="462"/>
                  </a:lnTo>
                  <a:lnTo>
                    <a:pt x="22" y="465"/>
                  </a:lnTo>
                  <a:lnTo>
                    <a:pt x="19" y="470"/>
                  </a:lnTo>
                  <a:lnTo>
                    <a:pt x="19" y="471"/>
                  </a:lnTo>
                  <a:lnTo>
                    <a:pt x="18" y="472"/>
                  </a:lnTo>
                  <a:lnTo>
                    <a:pt x="16" y="474"/>
                  </a:lnTo>
                  <a:lnTo>
                    <a:pt x="14" y="476"/>
                  </a:lnTo>
                  <a:lnTo>
                    <a:pt x="12" y="479"/>
                  </a:lnTo>
                  <a:lnTo>
                    <a:pt x="11" y="482"/>
                  </a:lnTo>
                  <a:lnTo>
                    <a:pt x="9" y="484"/>
                  </a:lnTo>
                  <a:lnTo>
                    <a:pt x="8" y="487"/>
                  </a:lnTo>
                  <a:lnTo>
                    <a:pt x="6" y="490"/>
                  </a:lnTo>
                  <a:lnTo>
                    <a:pt x="5" y="493"/>
                  </a:lnTo>
                  <a:lnTo>
                    <a:pt x="3" y="494"/>
                  </a:lnTo>
                  <a:lnTo>
                    <a:pt x="2" y="496"/>
                  </a:lnTo>
                  <a:lnTo>
                    <a:pt x="1" y="497"/>
                  </a:lnTo>
                  <a:lnTo>
                    <a:pt x="0" y="498"/>
                  </a:lnTo>
                  <a:lnTo>
                    <a:pt x="0" y="495"/>
                  </a:lnTo>
                  <a:lnTo>
                    <a:pt x="1" y="493"/>
                  </a:lnTo>
                  <a:lnTo>
                    <a:pt x="2" y="490"/>
                  </a:lnTo>
                  <a:lnTo>
                    <a:pt x="3" y="489"/>
                  </a:lnTo>
                  <a:lnTo>
                    <a:pt x="4" y="487"/>
                  </a:lnTo>
                  <a:lnTo>
                    <a:pt x="6" y="485"/>
                  </a:lnTo>
                  <a:lnTo>
                    <a:pt x="6" y="483"/>
                  </a:lnTo>
                  <a:lnTo>
                    <a:pt x="7" y="481"/>
                  </a:lnTo>
                  <a:lnTo>
                    <a:pt x="9" y="477"/>
                  </a:lnTo>
                  <a:lnTo>
                    <a:pt x="11" y="475"/>
                  </a:lnTo>
                  <a:lnTo>
                    <a:pt x="12" y="472"/>
                  </a:lnTo>
                  <a:lnTo>
                    <a:pt x="13" y="470"/>
                  </a:lnTo>
                  <a:lnTo>
                    <a:pt x="14" y="467"/>
                  </a:lnTo>
                  <a:lnTo>
                    <a:pt x="15" y="465"/>
                  </a:lnTo>
                  <a:lnTo>
                    <a:pt x="18" y="462"/>
                  </a:lnTo>
                  <a:lnTo>
                    <a:pt x="20" y="459"/>
                  </a:lnTo>
                  <a:lnTo>
                    <a:pt x="22" y="456"/>
                  </a:lnTo>
                  <a:lnTo>
                    <a:pt x="24" y="453"/>
                  </a:lnTo>
                  <a:lnTo>
                    <a:pt x="26" y="451"/>
                  </a:lnTo>
                  <a:lnTo>
                    <a:pt x="29" y="450"/>
                  </a:lnTo>
                  <a:lnTo>
                    <a:pt x="31" y="447"/>
                  </a:lnTo>
                  <a:lnTo>
                    <a:pt x="33" y="445"/>
                  </a:lnTo>
                  <a:lnTo>
                    <a:pt x="37" y="440"/>
                  </a:lnTo>
                  <a:lnTo>
                    <a:pt x="42" y="436"/>
                  </a:lnTo>
                  <a:lnTo>
                    <a:pt x="46" y="432"/>
                  </a:lnTo>
                  <a:lnTo>
                    <a:pt x="51" y="428"/>
                  </a:lnTo>
                  <a:lnTo>
                    <a:pt x="55" y="423"/>
                  </a:lnTo>
                  <a:lnTo>
                    <a:pt x="59" y="419"/>
                  </a:lnTo>
                  <a:lnTo>
                    <a:pt x="64" y="414"/>
                  </a:lnTo>
                  <a:lnTo>
                    <a:pt x="69" y="410"/>
                  </a:lnTo>
                  <a:lnTo>
                    <a:pt x="70" y="408"/>
                  </a:lnTo>
                  <a:lnTo>
                    <a:pt x="73" y="406"/>
                  </a:lnTo>
                  <a:lnTo>
                    <a:pt x="75" y="403"/>
                  </a:lnTo>
                  <a:lnTo>
                    <a:pt x="77" y="401"/>
                  </a:lnTo>
                  <a:lnTo>
                    <a:pt x="79" y="399"/>
                  </a:lnTo>
                  <a:lnTo>
                    <a:pt x="81" y="397"/>
                  </a:lnTo>
                  <a:lnTo>
                    <a:pt x="83" y="395"/>
                  </a:lnTo>
                  <a:lnTo>
                    <a:pt x="85" y="393"/>
                  </a:lnTo>
                  <a:lnTo>
                    <a:pt x="87" y="391"/>
                  </a:lnTo>
                  <a:lnTo>
                    <a:pt x="89" y="389"/>
                  </a:lnTo>
                  <a:lnTo>
                    <a:pt x="91" y="387"/>
                  </a:lnTo>
                  <a:lnTo>
                    <a:pt x="93" y="385"/>
                  </a:lnTo>
                  <a:lnTo>
                    <a:pt x="95" y="383"/>
                  </a:lnTo>
                  <a:lnTo>
                    <a:pt x="96" y="382"/>
                  </a:lnTo>
                  <a:lnTo>
                    <a:pt x="97" y="379"/>
                  </a:lnTo>
                  <a:lnTo>
                    <a:pt x="99" y="377"/>
                  </a:lnTo>
                  <a:lnTo>
                    <a:pt x="100" y="375"/>
                  </a:lnTo>
                  <a:lnTo>
                    <a:pt x="101" y="372"/>
                  </a:lnTo>
                  <a:lnTo>
                    <a:pt x="103" y="369"/>
                  </a:lnTo>
                  <a:lnTo>
                    <a:pt x="105" y="365"/>
                  </a:lnTo>
                  <a:lnTo>
                    <a:pt x="106" y="361"/>
                  </a:lnTo>
                  <a:lnTo>
                    <a:pt x="107" y="357"/>
                  </a:lnTo>
                  <a:lnTo>
                    <a:pt x="107" y="352"/>
                  </a:lnTo>
                  <a:lnTo>
                    <a:pt x="107" y="348"/>
                  </a:lnTo>
                  <a:lnTo>
                    <a:pt x="106" y="343"/>
                  </a:lnTo>
                  <a:lnTo>
                    <a:pt x="105" y="340"/>
                  </a:lnTo>
                  <a:lnTo>
                    <a:pt x="104" y="337"/>
                  </a:lnTo>
                  <a:lnTo>
                    <a:pt x="103" y="335"/>
                  </a:lnTo>
                  <a:lnTo>
                    <a:pt x="102" y="334"/>
                  </a:lnTo>
                  <a:lnTo>
                    <a:pt x="102" y="332"/>
                  </a:lnTo>
                  <a:lnTo>
                    <a:pt x="101" y="328"/>
                  </a:lnTo>
                  <a:lnTo>
                    <a:pt x="99" y="326"/>
                  </a:lnTo>
                  <a:lnTo>
                    <a:pt x="97" y="323"/>
                  </a:lnTo>
                  <a:lnTo>
                    <a:pt x="96" y="321"/>
                  </a:lnTo>
                  <a:lnTo>
                    <a:pt x="94" y="318"/>
                  </a:lnTo>
                  <a:lnTo>
                    <a:pt x="92" y="316"/>
                  </a:lnTo>
                  <a:lnTo>
                    <a:pt x="90" y="314"/>
                  </a:lnTo>
                  <a:lnTo>
                    <a:pt x="88" y="312"/>
                  </a:lnTo>
                  <a:lnTo>
                    <a:pt x="87" y="309"/>
                  </a:lnTo>
                  <a:lnTo>
                    <a:pt x="86" y="306"/>
                  </a:lnTo>
                  <a:lnTo>
                    <a:pt x="84" y="303"/>
                  </a:lnTo>
                  <a:lnTo>
                    <a:pt x="83" y="301"/>
                  </a:lnTo>
                  <a:lnTo>
                    <a:pt x="82" y="298"/>
                  </a:lnTo>
                  <a:lnTo>
                    <a:pt x="82" y="296"/>
                  </a:lnTo>
                  <a:lnTo>
                    <a:pt x="82" y="293"/>
                  </a:lnTo>
                  <a:lnTo>
                    <a:pt x="84" y="291"/>
                  </a:lnTo>
                  <a:lnTo>
                    <a:pt x="85" y="287"/>
                  </a:lnTo>
                  <a:lnTo>
                    <a:pt x="87" y="285"/>
                  </a:lnTo>
                  <a:lnTo>
                    <a:pt x="88" y="282"/>
                  </a:lnTo>
                  <a:lnTo>
                    <a:pt x="90" y="280"/>
                  </a:lnTo>
                  <a:lnTo>
                    <a:pt x="93" y="276"/>
                  </a:lnTo>
                  <a:lnTo>
                    <a:pt x="96" y="273"/>
                  </a:lnTo>
                  <a:lnTo>
                    <a:pt x="100" y="270"/>
                  </a:lnTo>
                  <a:lnTo>
                    <a:pt x="103" y="268"/>
                  </a:lnTo>
                  <a:lnTo>
                    <a:pt x="107" y="265"/>
                  </a:lnTo>
                  <a:lnTo>
                    <a:pt x="111" y="262"/>
                  </a:lnTo>
                  <a:lnTo>
                    <a:pt x="115" y="261"/>
                  </a:lnTo>
                  <a:lnTo>
                    <a:pt x="119" y="259"/>
                  </a:lnTo>
                  <a:lnTo>
                    <a:pt x="121" y="257"/>
                  </a:lnTo>
                  <a:lnTo>
                    <a:pt x="125" y="256"/>
                  </a:lnTo>
                  <a:lnTo>
                    <a:pt x="128" y="254"/>
                  </a:lnTo>
                  <a:lnTo>
                    <a:pt x="131" y="253"/>
                  </a:lnTo>
                  <a:lnTo>
                    <a:pt x="134" y="252"/>
                  </a:lnTo>
                  <a:lnTo>
                    <a:pt x="137" y="250"/>
                  </a:lnTo>
                  <a:lnTo>
                    <a:pt x="139" y="248"/>
                  </a:lnTo>
                  <a:lnTo>
                    <a:pt x="143" y="246"/>
                  </a:lnTo>
                  <a:lnTo>
                    <a:pt x="145" y="244"/>
                  </a:lnTo>
                  <a:lnTo>
                    <a:pt x="147" y="242"/>
                  </a:lnTo>
                  <a:lnTo>
                    <a:pt x="149" y="239"/>
                  </a:lnTo>
                  <a:lnTo>
                    <a:pt x="151" y="238"/>
                  </a:lnTo>
                  <a:lnTo>
                    <a:pt x="153" y="235"/>
                  </a:lnTo>
                  <a:lnTo>
                    <a:pt x="155" y="233"/>
                  </a:lnTo>
                  <a:lnTo>
                    <a:pt x="156" y="230"/>
                  </a:lnTo>
                  <a:lnTo>
                    <a:pt x="159" y="228"/>
                  </a:lnTo>
                  <a:lnTo>
                    <a:pt x="158" y="227"/>
                  </a:lnTo>
                  <a:lnTo>
                    <a:pt x="159" y="225"/>
                  </a:lnTo>
                  <a:lnTo>
                    <a:pt x="160" y="224"/>
                  </a:lnTo>
                  <a:lnTo>
                    <a:pt x="160" y="224"/>
                  </a:lnTo>
                  <a:lnTo>
                    <a:pt x="162" y="220"/>
                  </a:lnTo>
                  <a:lnTo>
                    <a:pt x="163" y="217"/>
                  </a:lnTo>
                  <a:lnTo>
                    <a:pt x="164" y="213"/>
                  </a:lnTo>
                  <a:lnTo>
                    <a:pt x="166" y="210"/>
                  </a:lnTo>
                  <a:lnTo>
                    <a:pt x="166" y="206"/>
                  </a:lnTo>
                  <a:lnTo>
                    <a:pt x="167" y="202"/>
                  </a:lnTo>
                  <a:lnTo>
                    <a:pt x="168" y="199"/>
                  </a:lnTo>
                  <a:lnTo>
                    <a:pt x="168" y="196"/>
                  </a:lnTo>
                  <a:lnTo>
                    <a:pt x="169" y="191"/>
                  </a:lnTo>
                  <a:lnTo>
                    <a:pt x="170" y="188"/>
                  </a:lnTo>
                  <a:lnTo>
                    <a:pt x="170" y="184"/>
                  </a:lnTo>
                  <a:lnTo>
                    <a:pt x="171" y="180"/>
                  </a:lnTo>
                  <a:lnTo>
                    <a:pt x="171" y="176"/>
                  </a:lnTo>
                  <a:lnTo>
                    <a:pt x="171" y="173"/>
                  </a:lnTo>
                  <a:lnTo>
                    <a:pt x="172" y="169"/>
                  </a:lnTo>
                  <a:lnTo>
                    <a:pt x="172" y="165"/>
                  </a:lnTo>
                  <a:lnTo>
                    <a:pt x="172" y="159"/>
                  </a:lnTo>
                  <a:lnTo>
                    <a:pt x="173" y="154"/>
                  </a:lnTo>
                  <a:lnTo>
                    <a:pt x="173" y="148"/>
                  </a:lnTo>
                  <a:lnTo>
                    <a:pt x="174" y="142"/>
                  </a:lnTo>
                  <a:lnTo>
                    <a:pt x="174" y="137"/>
                  </a:lnTo>
                  <a:lnTo>
                    <a:pt x="175" y="131"/>
                  </a:lnTo>
                  <a:lnTo>
                    <a:pt x="175" y="125"/>
                  </a:lnTo>
                  <a:lnTo>
                    <a:pt x="176" y="120"/>
                  </a:lnTo>
                  <a:lnTo>
                    <a:pt x="175" y="116"/>
                  </a:lnTo>
                  <a:lnTo>
                    <a:pt x="175" y="113"/>
                  </a:lnTo>
                  <a:lnTo>
                    <a:pt x="175" y="109"/>
                  </a:lnTo>
                  <a:lnTo>
                    <a:pt x="175" y="105"/>
                  </a:lnTo>
                  <a:lnTo>
                    <a:pt x="174" y="95"/>
                  </a:lnTo>
                  <a:lnTo>
                    <a:pt x="173" y="86"/>
                  </a:lnTo>
                  <a:lnTo>
                    <a:pt x="171" y="76"/>
                  </a:lnTo>
                  <a:lnTo>
                    <a:pt x="169" y="66"/>
                  </a:lnTo>
                  <a:lnTo>
                    <a:pt x="167" y="57"/>
                  </a:lnTo>
                  <a:lnTo>
                    <a:pt x="163" y="48"/>
                  </a:lnTo>
                  <a:lnTo>
                    <a:pt x="159" y="40"/>
                  </a:lnTo>
                  <a:lnTo>
                    <a:pt x="154" y="32"/>
                  </a:lnTo>
                  <a:lnTo>
                    <a:pt x="154" y="30"/>
                  </a:lnTo>
                  <a:lnTo>
                    <a:pt x="154" y="29"/>
                  </a:lnTo>
                  <a:lnTo>
                    <a:pt x="152" y="28"/>
                  </a:lnTo>
                  <a:lnTo>
                    <a:pt x="152" y="27"/>
                  </a:lnTo>
                  <a:lnTo>
                    <a:pt x="149" y="24"/>
                  </a:lnTo>
                  <a:lnTo>
                    <a:pt x="147" y="21"/>
                  </a:lnTo>
                  <a:lnTo>
                    <a:pt x="145" y="18"/>
                  </a:lnTo>
                  <a:lnTo>
                    <a:pt x="143" y="16"/>
                  </a:lnTo>
                  <a:lnTo>
                    <a:pt x="141" y="13"/>
                  </a:lnTo>
                  <a:lnTo>
                    <a:pt x="138" y="10"/>
                  </a:lnTo>
                  <a:lnTo>
                    <a:pt x="136" y="8"/>
                  </a:lnTo>
                  <a:lnTo>
                    <a:pt x="134" y="6"/>
                  </a:lnTo>
                  <a:lnTo>
                    <a:pt x="131" y="6"/>
                  </a:lnTo>
                  <a:lnTo>
                    <a:pt x="129" y="5"/>
                  </a:lnTo>
                  <a:lnTo>
                    <a:pt x="128" y="4"/>
                  </a:lnTo>
                  <a:lnTo>
                    <a:pt x="128" y="2"/>
                  </a:lnTo>
                  <a:lnTo>
                    <a:pt x="128" y="1"/>
                  </a:lnTo>
                  <a:lnTo>
                    <a:pt x="129" y="0"/>
                  </a:lnTo>
                  <a:lnTo>
                    <a:pt x="134" y="2"/>
                  </a:lnTo>
                  <a:lnTo>
                    <a:pt x="138" y="4"/>
                  </a:lnTo>
                  <a:lnTo>
                    <a:pt x="143" y="6"/>
                  </a:lnTo>
                  <a:lnTo>
                    <a:pt x="147" y="9"/>
                  </a:lnTo>
                  <a:lnTo>
                    <a:pt x="151" y="12"/>
                  </a:lnTo>
                  <a:lnTo>
                    <a:pt x="155" y="15"/>
                  </a:lnTo>
                  <a:lnTo>
                    <a:pt x="160" y="18"/>
                  </a:lnTo>
                  <a:lnTo>
                    <a:pt x="164"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2" name="Freeform 41"/>
            <p:cNvSpPr>
              <a:spLocks/>
            </p:cNvSpPr>
            <p:nvPr/>
          </p:nvSpPr>
          <p:spPr bwMode="auto">
            <a:xfrm>
              <a:off x="4973" y="3104"/>
              <a:ext cx="39" cy="142"/>
            </a:xfrm>
            <a:custGeom>
              <a:avLst/>
              <a:gdLst>
                <a:gd name="T0" fmla="*/ 38 w 39"/>
                <a:gd name="T1" fmla="*/ 3 h 142"/>
                <a:gd name="T2" fmla="*/ 35 w 39"/>
                <a:gd name="T3" fmla="*/ 4 h 142"/>
                <a:gd name="T4" fmla="*/ 30 w 39"/>
                <a:gd name="T5" fmla="*/ 13 h 142"/>
                <a:gd name="T6" fmla="*/ 23 w 39"/>
                <a:gd name="T7" fmla="*/ 29 h 142"/>
                <a:gd name="T8" fmla="*/ 20 w 39"/>
                <a:gd name="T9" fmla="*/ 46 h 142"/>
                <a:gd name="T10" fmla="*/ 17 w 39"/>
                <a:gd name="T11" fmla="*/ 64 h 142"/>
                <a:gd name="T12" fmla="*/ 15 w 39"/>
                <a:gd name="T13" fmla="*/ 78 h 142"/>
                <a:gd name="T14" fmla="*/ 13 w 39"/>
                <a:gd name="T15" fmla="*/ 89 h 142"/>
                <a:gd name="T16" fmla="*/ 11 w 39"/>
                <a:gd name="T17" fmla="*/ 101 h 142"/>
                <a:gd name="T18" fmla="*/ 9 w 39"/>
                <a:gd name="T19" fmla="*/ 112 h 142"/>
                <a:gd name="T20" fmla="*/ 7 w 39"/>
                <a:gd name="T21" fmla="*/ 121 h 142"/>
                <a:gd name="T22" fmla="*/ 7 w 39"/>
                <a:gd name="T23" fmla="*/ 127 h 142"/>
                <a:gd name="T24" fmla="*/ 6 w 39"/>
                <a:gd name="T25" fmla="*/ 133 h 142"/>
                <a:gd name="T26" fmla="*/ 4 w 39"/>
                <a:gd name="T27" fmla="*/ 139 h 142"/>
                <a:gd name="T28" fmla="*/ 2 w 39"/>
                <a:gd name="T29" fmla="*/ 141 h 142"/>
                <a:gd name="T30" fmla="*/ 0 w 39"/>
                <a:gd name="T31" fmla="*/ 139 h 142"/>
                <a:gd name="T32" fmla="*/ 3 w 39"/>
                <a:gd name="T33" fmla="*/ 120 h 142"/>
                <a:gd name="T34" fmla="*/ 6 w 39"/>
                <a:gd name="T35" fmla="*/ 101 h 142"/>
                <a:gd name="T36" fmla="*/ 8 w 39"/>
                <a:gd name="T37" fmla="*/ 82 h 142"/>
                <a:gd name="T38" fmla="*/ 9 w 39"/>
                <a:gd name="T39" fmla="*/ 64 h 142"/>
                <a:gd name="T40" fmla="*/ 10 w 39"/>
                <a:gd name="T41" fmla="*/ 57 h 142"/>
                <a:gd name="T42" fmla="*/ 11 w 39"/>
                <a:gd name="T43" fmla="*/ 50 h 142"/>
                <a:gd name="T44" fmla="*/ 11 w 39"/>
                <a:gd name="T45" fmla="*/ 44 h 142"/>
                <a:gd name="T46" fmla="*/ 11 w 39"/>
                <a:gd name="T47" fmla="*/ 37 h 142"/>
                <a:gd name="T48" fmla="*/ 12 w 39"/>
                <a:gd name="T49" fmla="*/ 29 h 142"/>
                <a:gd name="T50" fmla="*/ 12 w 39"/>
                <a:gd name="T51" fmla="*/ 22 h 142"/>
                <a:gd name="T52" fmla="*/ 13 w 39"/>
                <a:gd name="T53" fmla="*/ 15 h 142"/>
                <a:gd name="T54" fmla="*/ 19 w 39"/>
                <a:gd name="T55" fmla="*/ 10 h 142"/>
                <a:gd name="T56" fmla="*/ 21 w 39"/>
                <a:gd name="T57" fmla="*/ 7 h 142"/>
                <a:gd name="T58" fmla="*/ 25 w 39"/>
                <a:gd name="T59" fmla="*/ 5 h 142"/>
                <a:gd name="T60" fmla="*/ 31 w 39"/>
                <a:gd name="T61" fmla="*/ 1 h 142"/>
                <a:gd name="T62" fmla="*/ 35 w 39"/>
                <a:gd name="T63" fmla="*/ 0 h 142"/>
                <a:gd name="T64" fmla="*/ 39 w 39"/>
                <a:gd name="T65" fmla="*/ 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142">
                  <a:moveTo>
                    <a:pt x="39" y="2"/>
                  </a:moveTo>
                  <a:lnTo>
                    <a:pt x="38" y="3"/>
                  </a:lnTo>
                  <a:lnTo>
                    <a:pt x="36" y="4"/>
                  </a:lnTo>
                  <a:lnTo>
                    <a:pt x="35" y="4"/>
                  </a:lnTo>
                  <a:lnTo>
                    <a:pt x="35" y="7"/>
                  </a:lnTo>
                  <a:lnTo>
                    <a:pt x="30" y="13"/>
                  </a:lnTo>
                  <a:lnTo>
                    <a:pt x="26" y="21"/>
                  </a:lnTo>
                  <a:lnTo>
                    <a:pt x="23" y="29"/>
                  </a:lnTo>
                  <a:lnTo>
                    <a:pt x="21" y="38"/>
                  </a:lnTo>
                  <a:lnTo>
                    <a:pt x="20" y="46"/>
                  </a:lnTo>
                  <a:lnTo>
                    <a:pt x="18" y="55"/>
                  </a:lnTo>
                  <a:lnTo>
                    <a:pt x="17" y="64"/>
                  </a:lnTo>
                  <a:lnTo>
                    <a:pt x="16" y="72"/>
                  </a:lnTo>
                  <a:lnTo>
                    <a:pt x="15" y="78"/>
                  </a:lnTo>
                  <a:lnTo>
                    <a:pt x="14" y="84"/>
                  </a:lnTo>
                  <a:lnTo>
                    <a:pt x="13" y="89"/>
                  </a:lnTo>
                  <a:lnTo>
                    <a:pt x="12" y="95"/>
                  </a:lnTo>
                  <a:lnTo>
                    <a:pt x="11" y="101"/>
                  </a:lnTo>
                  <a:lnTo>
                    <a:pt x="10" y="107"/>
                  </a:lnTo>
                  <a:lnTo>
                    <a:pt x="9" y="112"/>
                  </a:lnTo>
                  <a:lnTo>
                    <a:pt x="8" y="118"/>
                  </a:lnTo>
                  <a:lnTo>
                    <a:pt x="7" y="121"/>
                  </a:lnTo>
                  <a:lnTo>
                    <a:pt x="7" y="124"/>
                  </a:lnTo>
                  <a:lnTo>
                    <a:pt x="7" y="127"/>
                  </a:lnTo>
                  <a:lnTo>
                    <a:pt x="7" y="131"/>
                  </a:lnTo>
                  <a:lnTo>
                    <a:pt x="6" y="133"/>
                  </a:lnTo>
                  <a:lnTo>
                    <a:pt x="6" y="136"/>
                  </a:lnTo>
                  <a:lnTo>
                    <a:pt x="4" y="139"/>
                  </a:lnTo>
                  <a:lnTo>
                    <a:pt x="3" y="142"/>
                  </a:lnTo>
                  <a:lnTo>
                    <a:pt x="2" y="141"/>
                  </a:lnTo>
                  <a:lnTo>
                    <a:pt x="1" y="140"/>
                  </a:lnTo>
                  <a:lnTo>
                    <a:pt x="0" y="139"/>
                  </a:lnTo>
                  <a:lnTo>
                    <a:pt x="1" y="129"/>
                  </a:lnTo>
                  <a:lnTo>
                    <a:pt x="3" y="120"/>
                  </a:lnTo>
                  <a:lnTo>
                    <a:pt x="4" y="110"/>
                  </a:lnTo>
                  <a:lnTo>
                    <a:pt x="6" y="101"/>
                  </a:lnTo>
                  <a:lnTo>
                    <a:pt x="7" y="92"/>
                  </a:lnTo>
                  <a:lnTo>
                    <a:pt x="8" y="82"/>
                  </a:lnTo>
                  <a:lnTo>
                    <a:pt x="9" y="73"/>
                  </a:lnTo>
                  <a:lnTo>
                    <a:pt x="9" y="64"/>
                  </a:lnTo>
                  <a:lnTo>
                    <a:pt x="10" y="60"/>
                  </a:lnTo>
                  <a:lnTo>
                    <a:pt x="10" y="57"/>
                  </a:lnTo>
                  <a:lnTo>
                    <a:pt x="11" y="53"/>
                  </a:lnTo>
                  <a:lnTo>
                    <a:pt x="11" y="50"/>
                  </a:lnTo>
                  <a:lnTo>
                    <a:pt x="11" y="47"/>
                  </a:lnTo>
                  <a:lnTo>
                    <a:pt x="11" y="44"/>
                  </a:lnTo>
                  <a:lnTo>
                    <a:pt x="11" y="40"/>
                  </a:lnTo>
                  <a:lnTo>
                    <a:pt x="11" y="37"/>
                  </a:lnTo>
                  <a:lnTo>
                    <a:pt x="11" y="33"/>
                  </a:lnTo>
                  <a:lnTo>
                    <a:pt x="12" y="29"/>
                  </a:lnTo>
                  <a:lnTo>
                    <a:pt x="11" y="25"/>
                  </a:lnTo>
                  <a:lnTo>
                    <a:pt x="12" y="22"/>
                  </a:lnTo>
                  <a:lnTo>
                    <a:pt x="12" y="18"/>
                  </a:lnTo>
                  <a:lnTo>
                    <a:pt x="13" y="15"/>
                  </a:lnTo>
                  <a:lnTo>
                    <a:pt x="16" y="12"/>
                  </a:lnTo>
                  <a:lnTo>
                    <a:pt x="19" y="10"/>
                  </a:lnTo>
                  <a:lnTo>
                    <a:pt x="20" y="8"/>
                  </a:lnTo>
                  <a:lnTo>
                    <a:pt x="21" y="7"/>
                  </a:lnTo>
                  <a:lnTo>
                    <a:pt x="23" y="6"/>
                  </a:lnTo>
                  <a:lnTo>
                    <a:pt x="25" y="5"/>
                  </a:lnTo>
                  <a:lnTo>
                    <a:pt x="28" y="4"/>
                  </a:lnTo>
                  <a:lnTo>
                    <a:pt x="31" y="1"/>
                  </a:lnTo>
                  <a:lnTo>
                    <a:pt x="33" y="0"/>
                  </a:lnTo>
                  <a:lnTo>
                    <a:pt x="35" y="0"/>
                  </a:lnTo>
                  <a:lnTo>
                    <a:pt x="38" y="0"/>
                  </a:lnTo>
                  <a:lnTo>
                    <a:pt x="39"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3" name="Freeform 42"/>
            <p:cNvSpPr>
              <a:spLocks/>
            </p:cNvSpPr>
            <p:nvPr/>
          </p:nvSpPr>
          <p:spPr bwMode="auto">
            <a:xfrm>
              <a:off x="4851" y="3116"/>
              <a:ext cx="102" cy="58"/>
            </a:xfrm>
            <a:custGeom>
              <a:avLst/>
              <a:gdLst>
                <a:gd name="T0" fmla="*/ 99 w 102"/>
                <a:gd name="T1" fmla="*/ 7 h 58"/>
                <a:gd name="T2" fmla="*/ 96 w 102"/>
                <a:gd name="T3" fmla="*/ 15 h 58"/>
                <a:gd name="T4" fmla="*/ 92 w 102"/>
                <a:gd name="T5" fmla="*/ 20 h 58"/>
                <a:gd name="T6" fmla="*/ 89 w 102"/>
                <a:gd name="T7" fmla="*/ 26 h 58"/>
                <a:gd name="T8" fmla="*/ 85 w 102"/>
                <a:gd name="T9" fmla="*/ 33 h 58"/>
                <a:gd name="T10" fmla="*/ 80 w 102"/>
                <a:gd name="T11" fmla="*/ 39 h 58"/>
                <a:gd name="T12" fmla="*/ 74 w 102"/>
                <a:gd name="T13" fmla="*/ 45 h 58"/>
                <a:gd name="T14" fmla="*/ 68 w 102"/>
                <a:gd name="T15" fmla="*/ 50 h 58"/>
                <a:gd name="T16" fmla="*/ 62 w 102"/>
                <a:gd name="T17" fmla="*/ 54 h 58"/>
                <a:gd name="T18" fmla="*/ 58 w 102"/>
                <a:gd name="T19" fmla="*/ 56 h 58"/>
                <a:gd name="T20" fmla="*/ 54 w 102"/>
                <a:gd name="T21" fmla="*/ 57 h 58"/>
                <a:gd name="T22" fmla="*/ 50 w 102"/>
                <a:gd name="T23" fmla="*/ 58 h 58"/>
                <a:gd name="T24" fmla="*/ 46 w 102"/>
                <a:gd name="T25" fmla="*/ 58 h 58"/>
                <a:gd name="T26" fmla="*/ 42 w 102"/>
                <a:gd name="T27" fmla="*/ 57 h 58"/>
                <a:gd name="T28" fmla="*/ 38 w 102"/>
                <a:gd name="T29" fmla="*/ 56 h 58"/>
                <a:gd name="T30" fmla="*/ 33 w 102"/>
                <a:gd name="T31" fmla="*/ 56 h 58"/>
                <a:gd name="T32" fmla="*/ 28 w 102"/>
                <a:gd name="T33" fmla="*/ 54 h 58"/>
                <a:gd name="T34" fmla="*/ 23 w 102"/>
                <a:gd name="T35" fmla="*/ 50 h 58"/>
                <a:gd name="T36" fmla="*/ 18 w 102"/>
                <a:gd name="T37" fmla="*/ 46 h 58"/>
                <a:gd name="T38" fmla="*/ 15 w 102"/>
                <a:gd name="T39" fmla="*/ 42 h 58"/>
                <a:gd name="T40" fmla="*/ 11 w 102"/>
                <a:gd name="T41" fmla="*/ 37 h 58"/>
                <a:gd name="T42" fmla="*/ 8 w 102"/>
                <a:gd name="T43" fmla="*/ 30 h 58"/>
                <a:gd name="T44" fmla="*/ 7 w 102"/>
                <a:gd name="T45" fmla="*/ 28 h 58"/>
                <a:gd name="T46" fmla="*/ 6 w 102"/>
                <a:gd name="T47" fmla="*/ 24 h 58"/>
                <a:gd name="T48" fmla="*/ 3 w 102"/>
                <a:gd name="T49" fmla="*/ 20 h 58"/>
                <a:gd name="T50" fmla="*/ 1 w 102"/>
                <a:gd name="T51" fmla="*/ 16 h 58"/>
                <a:gd name="T52" fmla="*/ 0 w 102"/>
                <a:gd name="T53" fmla="*/ 11 h 58"/>
                <a:gd name="T54" fmla="*/ 1 w 102"/>
                <a:gd name="T55" fmla="*/ 9 h 58"/>
                <a:gd name="T56" fmla="*/ 3 w 102"/>
                <a:gd name="T57" fmla="*/ 14 h 58"/>
                <a:gd name="T58" fmla="*/ 6 w 102"/>
                <a:gd name="T59" fmla="*/ 17 h 58"/>
                <a:gd name="T60" fmla="*/ 8 w 102"/>
                <a:gd name="T61" fmla="*/ 21 h 58"/>
                <a:gd name="T62" fmla="*/ 11 w 102"/>
                <a:gd name="T63" fmla="*/ 24 h 58"/>
                <a:gd name="T64" fmla="*/ 14 w 102"/>
                <a:gd name="T65" fmla="*/ 27 h 58"/>
                <a:gd name="T66" fmla="*/ 16 w 102"/>
                <a:gd name="T67" fmla="*/ 30 h 58"/>
                <a:gd name="T68" fmla="*/ 17 w 102"/>
                <a:gd name="T69" fmla="*/ 30 h 58"/>
                <a:gd name="T70" fmla="*/ 17 w 102"/>
                <a:gd name="T71" fmla="*/ 32 h 58"/>
                <a:gd name="T72" fmla="*/ 20 w 102"/>
                <a:gd name="T73" fmla="*/ 35 h 58"/>
                <a:gd name="T74" fmla="*/ 26 w 102"/>
                <a:gd name="T75" fmla="*/ 39 h 58"/>
                <a:gd name="T76" fmla="*/ 32 w 102"/>
                <a:gd name="T77" fmla="*/ 42 h 58"/>
                <a:gd name="T78" fmla="*/ 39 w 102"/>
                <a:gd name="T79" fmla="*/ 45 h 58"/>
                <a:gd name="T80" fmla="*/ 45 w 102"/>
                <a:gd name="T81" fmla="*/ 45 h 58"/>
                <a:gd name="T82" fmla="*/ 49 w 102"/>
                <a:gd name="T83" fmla="*/ 47 h 58"/>
                <a:gd name="T84" fmla="*/ 55 w 102"/>
                <a:gd name="T85" fmla="*/ 46 h 58"/>
                <a:gd name="T86" fmla="*/ 64 w 102"/>
                <a:gd name="T87" fmla="*/ 42 h 58"/>
                <a:gd name="T88" fmla="*/ 71 w 102"/>
                <a:gd name="T89" fmla="*/ 37 h 58"/>
                <a:gd name="T90" fmla="*/ 78 w 102"/>
                <a:gd name="T91" fmla="*/ 31 h 58"/>
                <a:gd name="T92" fmla="*/ 85 w 102"/>
                <a:gd name="T93" fmla="*/ 24 h 58"/>
                <a:gd name="T94" fmla="*/ 88 w 102"/>
                <a:gd name="T95" fmla="*/ 19 h 58"/>
                <a:gd name="T96" fmla="*/ 91 w 102"/>
                <a:gd name="T97" fmla="*/ 14 h 58"/>
                <a:gd name="T98" fmla="*/ 94 w 102"/>
                <a:gd name="T99" fmla="*/ 9 h 58"/>
                <a:gd name="T100" fmla="*/ 97 w 102"/>
                <a:gd name="T101" fmla="*/ 4 h 58"/>
                <a:gd name="T102" fmla="*/ 98 w 102"/>
                <a:gd name="T103" fmla="*/ 2 h 58"/>
                <a:gd name="T104" fmla="*/ 100 w 102"/>
                <a:gd name="T105" fmla="*/ 0 h 58"/>
                <a:gd name="T106" fmla="*/ 101 w 102"/>
                <a:gd name="T107" fmla="*/ 1 h 58"/>
                <a:gd name="T108" fmla="*/ 102 w 102"/>
                <a:gd name="T109"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2" h="58">
                  <a:moveTo>
                    <a:pt x="102" y="4"/>
                  </a:moveTo>
                  <a:lnTo>
                    <a:pt x="99" y="7"/>
                  </a:lnTo>
                  <a:lnTo>
                    <a:pt x="98" y="11"/>
                  </a:lnTo>
                  <a:lnTo>
                    <a:pt x="96" y="15"/>
                  </a:lnTo>
                  <a:lnTo>
                    <a:pt x="94" y="18"/>
                  </a:lnTo>
                  <a:lnTo>
                    <a:pt x="92" y="20"/>
                  </a:lnTo>
                  <a:lnTo>
                    <a:pt x="91" y="23"/>
                  </a:lnTo>
                  <a:lnTo>
                    <a:pt x="89" y="26"/>
                  </a:lnTo>
                  <a:lnTo>
                    <a:pt x="87" y="29"/>
                  </a:lnTo>
                  <a:lnTo>
                    <a:pt x="85" y="33"/>
                  </a:lnTo>
                  <a:lnTo>
                    <a:pt x="82" y="36"/>
                  </a:lnTo>
                  <a:lnTo>
                    <a:pt x="80" y="39"/>
                  </a:lnTo>
                  <a:lnTo>
                    <a:pt x="77" y="42"/>
                  </a:lnTo>
                  <a:lnTo>
                    <a:pt x="74" y="45"/>
                  </a:lnTo>
                  <a:lnTo>
                    <a:pt x="72" y="48"/>
                  </a:lnTo>
                  <a:lnTo>
                    <a:pt x="68" y="50"/>
                  </a:lnTo>
                  <a:lnTo>
                    <a:pt x="65" y="52"/>
                  </a:lnTo>
                  <a:lnTo>
                    <a:pt x="62" y="54"/>
                  </a:lnTo>
                  <a:lnTo>
                    <a:pt x="59" y="55"/>
                  </a:lnTo>
                  <a:lnTo>
                    <a:pt x="58" y="56"/>
                  </a:lnTo>
                  <a:lnTo>
                    <a:pt x="56" y="57"/>
                  </a:lnTo>
                  <a:lnTo>
                    <a:pt x="54" y="57"/>
                  </a:lnTo>
                  <a:lnTo>
                    <a:pt x="53" y="58"/>
                  </a:lnTo>
                  <a:lnTo>
                    <a:pt x="50" y="58"/>
                  </a:lnTo>
                  <a:lnTo>
                    <a:pt x="48" y="58"/>
                  </a:lnTo>
                  <a:lnTo>
                    <a:pt x="46" y="58"/>
                  </a:lnTo>
                  <a:lnTo>
                    <a:pt x="44" y="58"/>
                  </a:lnTo>
                  <a:lnTo>
                    <a:pt x="42" y="57"/>
                  </a:lnTo>
                  <a:lnTo>
                    <a:pt x="40" y="57"/>
                  </a:lnTo>
                  <a:lnTo>
                    <a:pt x="38" y="56"/>
                  </a:lnTo>
                  <a:lnTo>
                    <a:pt x="36" y="57"/>
                  </a:lnTo>
                  <a:lnTo>
                    <a:pt x="33" y="56"/>
                  </a:lnTo>
                  <a:lnTo>
                    <a:pt x="31" y="55"/>
                  </a:lnTo>
                  <a:lnTo>
                    <a:pt x="28" y="54"/>
                  </a:lnTo>
                  <a:lnTo>
                    <a:pt x="27" y="52"/>
                  </a:lnTo>
                  <a:lnTo>
                    <a:pt x="23" y="50"/>
                  </a:lnTo>
                  <a:lnTo>
                    <a:pt x="20" y="47"/>
                  </a:lnTo>
                  <a:lnTo>
                    <a:pt x="18" y="46"/>
                  </a:lnTo>
                  <a:lnTo>
                    <a:pt x="16" y="44"/>
                  </a:lnTo>
                  <a:lnTo>
                    <a:pt x="15" y="42"/>
                  </a:lnTo>
                  <a:lnTo>
                    <a:pt x="14" y="41"/>
                  </a:lnTo>
                  <a:lnTo>
                    <a:pt x="11" y="37"/>
                  </a:lnTo>
                  <a:lnTo>
                    <a:pt x="8" y="33"/>
                  </a:lnTo>
                  <a:lnTo>
                    <a:pt x="8" y="30"/>
                  </a:lnTo>
                  <a:lnTo>
                    <a:pt x="8" y="29"/>
                  </a:lnTo>
                  <a:lnTo>
                    <a:pt x="7" y="28"/>
                  </a:lnTo>
                  <a:lnTo>
                    <a:pt x="7" y="27"/>
                  </a:lnTo>
                  <a:lnTo>
                    <a:pt x="6" y="24"/>
                  </a:lnTo>
                  <a:lnTo>
                    <a:pt x="5" y="22"/>
                  </a:lnTo>
                  <a:lnTo>
                    <a:pt x="3" y="20"/>
                  </a:lnTo>
                  <a:lnTo>
                    <a:pt x="2" y="18"/>
                  </a:lnTo>
                  <a:lnTo>
                    <a:pt x="1" y="16"/>
                  </a:lnTo>
                  <a:lnTo>
                    <a:pt x="0" y="13"/>
                  </a:lnTo>
                  <a:lnTo>
                    <a:pt x="0" y="11"/>
                  </a:lnTo>
                  <a:lnTo>
                    <a:pt x="0" y="9"/>
                  </a:lnTo>
                  <a:lnTo>
                    <a:pt x="1" y="9"/>
                  </a:lnTo>
                  <a:lnTo>
                    <a:pt x="2" y="12"/>
                  </a:lnTo>
                  <a:lnTo>
                    <a:pt x="3" y="14"/>
                  </a:lnTo>
                  <a:lnTo>
                    <a:pt x="6" y="15"/>
                  </a:lnTo>
                  <a:lnTo>
                    <a:pt x="6" y="17"/>
                  </a:lnTo>
                  <a:lnTo>
                    <a:pt x="7" y="20"/>
                  </a:lnTo>
                  <a:lnTo>
                    <a:pt x="8" y="21"/>
                  </a:lnTo>
                  <a:lnTo>
                    <a:pt x="10" y="23"/>
                  </a:lnTo>
                  <a:lnTo>
                    <a:pt x="11" y="24"/>
                  </a:lnTo>
                  <a:lnTo>
                    <a:pt x="12" y="25"/>
                  </a:lnTo>
                  <a:lnTo>
                    <a:pt x="14" y="27"/>
                  </a:lnTo>
                  <a:lnTo>
                    <a:pt x="16" y="29"/>
                  </a:lnTo>
                  <a:lnTo>
                    <a:pt x="16" y="30"/>
                  </a:lnTo>
                  <a:lnTo>
                    <a:pt x="17" y="31"/>
                  </a:lnTo>
                  <a:lnTo>
                    <a:pt x="17" y="30"/>
                  </a:lnTo>
                  <a:lnTo>
                    <a:pt x="18" y="31"/>
                  </a:lnTo>
                  <a:lnTo>
                    <a:pt x="17" y="32"/>
                  </a:lnTo>
                  <a:lnTo>
                    <a:pt x="18" y="33"/>
                  </a:lnTo>
                  <a:lnTo>
                    <a:pt x="20" y="35"/>
                  </a:lnTo>
                  <a:lnTo>
                    <a:pt x="23" y="37"/>
                  </a:lnTo>
                  <a:lnTo>
                    <a:pt x="26" y="39"/>
                  </a:lnTo>
                  <a:lnTo>
                    <a:pt x="29" y="41"/>
                  </a:lnTo>
                  <a:lnTo>
                    <a:pt x="32" y="42"/>
                  </a:lnTo>
                  <a:lnTo>
                    <a:pt x="35" y="44"/>
                  </a:lnTo>
                  <a:lnTo>
                    <a:pt x="39" y="45"/>
                  </a:lnTo>
                  <a:lnTo>
                    <a:pt x="43" y="46"/>
                  </a:lnTo>
                  <a:lnTo>
                    <a:pt x="45" y="45"/>
                  </a:lnTo>
                  <a:lnTo>
                    <a:pt x="47" y="46"/>
                  </a:lnTo>
                  <a:lnTo>
                    <a:pt x="49" y="47"/>
                  </a:lnTo>
                  <a:lnTo>
                    <a:pt x="52" y="46"/>
                  </a:lnTo>
                  <a:lnTo>
                    <a:pt x="55" y="46"/>
                  </a:lnTo>
                  <a:lnTo>
                    <a:pt x="59" y="44"/>
                  </a:lnTo>
                  <a:lnTo>
                    <a:pt x="64" y="42"/>
                  </a:lnTo>
                  <a:lnTo>
                    <a:pt x="67" y="39"/>
                  </a:lnTo>
                  <a:lnTo>
                    <a:pt x="71" y="37"/>
                  </a:lnTo>
                  <a:lnTo>
                    <a:pt x="75" y="34"/>
                  </a:lnTo>
                  <a:lnTo>
                    <a:pt x="78" y="31"/>
                  </a:lnTo>
                  <a:lnTo>
                    <a:pt x="81" y="27"/>
                  </a:lnTo>
                  <a:lnTo>
                    <a:pt x="85" y="24"/>
                  </a:lnTo>
                  <a:lnTo>
                    <a:pt x="86" y="21"/>
                  </a:lnTo>
                  <a:lnTo>
                    <a:pt x="88" y="19"/>
                  </a:lnTo>
                  <a:lnTo>
                    <a:pt x="89" y="17"/>
                  </a:lnTo>
                  <a:lnTo>
                    <a:pt x="91" y="14"/>
                  </a:lnTo>
                  <a:lnTo>
                    <a:pt x="92" y="11"/>
                  </a:lnTo>
                  <a:lnTo>
                    <a:pt x="94" y="9"/>
                  </a:lnTo>
                  <a:lnTo>
                    <a:pt x="95" y="6"/>
                  </a:lnTo>
                  <a:lnTo>
                    <a:pt x="97" y="4"/>
                  </a:lnTo>
                  <a:lnTo>
                    <a:pt x="97" y="3"/>
                  </a:lnTo>
                  <a:lnTo>
                    <a:pt x="98" y="2"/>
                  </a:lnTo>
                  <a:lnTo>
                    <a:pt x="99" y="1"/>
                  </a:lnTo>
                  <a:lnTo>
                    <a:pt x="100" y="0"/>
                  </a:lnTo>
                  <a:lnTo>
                    <a:pt x="100" y="1"/>
                  </a:lnTo>
                  <a:lnTo>
                    <a:pt x="101" y="1"/>
                  </a:lnTo>
                  <a:lnTo>
                    <a:pt x="102" y="3"/>
                  </a:lnTo>
                  <a:lnTo>
                    <a:pt x="10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4" name="Freeform 43"/>
            <p:cNvSpPr>
              <a:spLocks/>
            </p:cNvSpPr>
            <p:nvPr/>
          </p:nvSpPr>
          <p:spPr bwMode="auto">
            <a:xfrm>
              <a:off x="4903" y="3128"/>
              <a:ext cx="117" cy="522"/>
            </a:xfrm>
            <a:custGeom>
              <a:avLst/>
              <a:gdLst>
                <a:gd name="T0" fmla="*/ 117 w 117"/>
                <a:gd name="T1" fmla="*/ 24 h 522"/>
                <a:gd name="T2" fmla="*/ 114 w 117"/>
                <a:gd name="T3" fmla="*/ 46 h 522"/>
                <a:gd name="T4" fmla="*/ 114 w 117"/>
                <a:gd name="T5" fmla="*/ 57 h 522"/>
                <a:gd name="T6" fmla="*/ 111 w 117"/>
                <a:gd name="T7" fmla="*/ 75 h 522"/>
                <a:gd name="T8" fmla="*/ 105 w 117"/>
                <a:gd name="T9" fmla="*/ 107 h 522"/>
                <a:gd name="T10" fmla="*/ 100 w 117"/>
                <a:gd name="T11" fmla="*/ 133 h 522"/>
                <a:gd name="T12" fmla="*/ 93 w 117"/>
                <a:gd name="T13" fmla="*/ 161 h 522"/>
                <a:gd name="T14" fmla="*/ 82 w 117"/>
                <a:gd name="T15" fmla="*/ 196 h 522"/>
                <a:gd name="T16" fmla="*/ 78 w 117"/>
                <a:gd name="T17" fmla="*/ 211 h 522"/>
                <a:gd name="T18" fmla="*/ 73 w 117"/>
                <a:gd name="T19" fmla="*/ 231 h 522"/>
                <a:gd name="T20" fmla="*/ 65 w 117"/>
                <a:gd name="T21" fmla="*/ 256 h 522"/>
                <a:gd name="T22" fmla="*/ 59 w 117"/>
                <a:gd name="T23" fmla="*/ 275 h 522"/>
                <a:gd name="T24" fmla="*/ 54 w 117"/>
                <a:gd name="T25" fmla="*/ 294 h 522"/>
                <a:gd name="T26" fmla="*/ 50 w 117"/>
                <a:gd name="T27" fmla="*/ 304 h 522"/>
                <a:gd name="T28" fmla="*/ 46 w 117"/>
                <a:gd name="T29" fmla="*/ 314 h 522"/>
                <a:gd name="T30" fmla="*/ 43 w 117"/>
                <a:gd name="T31" fmla="*/ 325 h 522"/>
                <a:gd name="T32" fmla="*/ 40 w 117"/>
                <a:gd name="T33" fmla="*/ 335 h 522"/>
                <a:gd name="T34" fmla="*/ 35 w 117"/>
                <a:gd name="T35" fmla="*/ 356 h 522"/>
                <a:gd name="T36" fmla="*/ 29 w 117"/>
                <a:gd name="T37" fmla="*/ 381 h 522"/>
                <a:gd name="T38" fmla="*/ 23 w 117"/>
                <a:gd name="T39" fmla="*/ 404 h 522"/>
                <a:gd name="T40" fmla="*/ 17 w 117"/>
                <a:gd name="T41" fmla="*/ 439 h 522"/>
                <a:gd name="T42" fmla="*/ 13 w 117"/>
                <a:gd name="T43" fmla="*/ 463 h 522"/>
                <a:gd name="T44" fmla="*/ 11 w 117"/>
                <a:gd name="T45" fmla="*/ 477 h 522"/>
                <a:gd name="T46" fmla="*/ 10 w 117"/>
                <a:gd name="T47" fmla="*/ 486 h 522"/>
                <a:gd name="T48" fmla="*/ 7 w 117"/>
                <a:gd name="T49" fmla="*/ 502 h 522"/>
                <a:gd name="T50" fmla="*/ 4 w 117"/>
                <a:gd name="T51" fmla="*/ 518 h 522"/>
                <a:gd name="T52" fmla="*/ 2 w 117"/>
                <a:gd name="T53" fmla="*/ 522 h 522"/>
                <a:gd name="T54" fmla="*/ 2 w 117"/>
                <a:gd name="T55" fmla="*/ 516 h 522"/>
                <a:gd name="T56" fmla="*/ 4 w 117"/>
                <a:gd name="T57" fmla="*/ 506 h 522"/>
                <a:gd name="T58" fmla="*/ 5 w 117"/>
                <a:gd name="T59" fmla="*/ 496 h 522"/>
                <a:gd name="T60" fmla="*/ 6 w 117"/>
                <a:gd name="T61" fmla="*/ 483 h 522"/>
                <a:gd name="T62" fmla="*/ 8 w 117"/>
                <a:gd name="T63" fmla="*/ 470 h 522"/>
                <a:gd name="T64" fmla="*/ 10 w 117"/>
                <a:gd name="T65" fmla="*/ 457 h 522"/>
                <a:gd name="T66" fmla="*/ 11 w 117"/>
                <a:gd name="T67" fmla="*/ 446 h 522"/>
                <a:gd name="T68" fmla="*/ 14 w 117"/>
                <a:gd name="T69" fmla="*/ 435 h 522"/>
                <a:gd name="T70" fmla="*/ 19 w 117"/>
                <a:gd name="T71" fmla="*/ 405 h 522"/>
                <a:gd name="T72" fmla="*/ 25 w 117"/>
                <a:gd name="T73" fmla="*/ 376 h 522"/>
                <a:gd name="T74" fmla="*/ 32 w 117"/>
                <a:gd name="T75" fmla="*/ 350 h 522"/>
                <a:gd name="T76" fmla="*/ 39 w 117"/>
                <a:gd name="T77" fmla="*/ 324 h 522"/>
                <a:gd name="T78" fmla="*/ 41 w 117"/>
                <a:gd name="T79" fmla="*/ 320 h 522"/>
                <a:gd name="T80" fmla="*/ 58 w 117"/>
                <a:gd name="T81" fmla="*/ 249 h 522"/>
                <a:gd name="T82" fmla="*/ 78 w 117"/>
                <a:gd name="T83" fmla="*/ 179 h 522"/>
                <a:gd name="T84" fmla="*/ 83 w 117"/>
                <a:gd name="T85" fmla="*/ 164 h 522"/>
                <a:gd name="T86" fmla="*/ 95 w 117"/>
                <a:gd name="T87" fmla="*/ 120 h 522"/>
                <a:gd name="T88" fmla="*/ 104 w 117"/>
                <a:gd name="T89" fmla="*/ 80 h 522"/>
                <a:gd name="T90" fmla="*/ 112 w 117"/>
                <a:gd name="T91" fmla="*/ 32 h 522"/>
                <a:gd name="T92" fmla="*/ 112 w 117"/>
                <a:gd name="T93" fmla="*/ 15 h 522"/>
                <a:gd name="T94" fmla="*/ 114 w 117"/>
                <a:gd name="T95" fmla="*/ 3 h 522"/>
                <a:gd name="T96" fmla="*/ 117 w 117"/>
                <a:gd name="T97" fmla="*/ 6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522">
                  <a:moveTo>
                    <a:pt x="117" y="9"/>
                  </a:moveTo>
                  <a:lnTo>
                    <a:pt x="117" y="14"/>
                  </a:lnTo>
                  <a:lnTo>
                    <a:pt x="117" y="19"/>
                  </a:lnTo>
                  <a:lnTo>
                    <a:pt x="117" y="24"/>
                  </a:lnTo>
                  <a:lnTo>
                    <a:pt x="116" y="30"/>
                  </a:lnTo>
                  <a:lnTo>
                    <a:pt x="116" y="35"/>
                  </a:lnTo>
                  <a:lnTo>
                    <a:pt x="115" y="40"/>
                  </a:lnTo>
                  <a:lnTo>
                    <a:pt x="114" y="46"/>
                  </a:lnTo>
                  <a:lnTo>
                    <a:pt x="114" y="51"/>
                  </a:lnTo>
                  <a:lnTo>
                    <a:pt x="114" y="53"/>
                  </a:lnTo>
                  <a:lnTo>
                    <a:pt x="114" y="55"/>
                  </a:lnTo>
                  <a:lnTo>
                    <a:pt x="114" y="57"/>
                  </a:lnTo>
                  <a:lnTo>
                    <a:pt x="114" y="60"/>
                  </a:lnTo>
                  <a:lnTo>
                    <a:pt x="113" y="63"/>
                  </a:lnTo>
                  <a:lnTo>
                    <a:pt x="112" y="68"/>
                  </a:lnTo>
                  <a:lnTo>
                    <a:pt x="111" y="75"/>
                  </a:lnTo>
                  <a:lnTo>
                    <a:pt x="109" y="83"/>
                  </a:lnTo>
                  <a:lnTo>
                    <a:pt x="108" y="91"/>
                  </a:lnTo>
                  <a:lnTo>
                    <a:pt x="107" y="99"/>
                  </a:lnTo>
                  <a:lnTo>
                    <a:pt x="105" y="107"/>
                  </a:lnTo>
                  <a:lnTo>
                    <a:pt x="104" y="115"/>
                  </a:lnTo>
                  <a:lnTo>
                    <a:pt x="102" y="123"/>
                  </a:lnTo>
                  <a:lnTo>
                    <a:pt x="100" y="131"/>
                  </a:lnTo>
                  <a:lnTo>
                    <a:pt x="100" y="133"/>
                  </a:lnTo>
                  <a:lnTo>
                    <a:pt x="99" y="134"/>
                  </a:lnTo>
                  <a:lnTo>
                    <a:pt x="97" y="143"/>
                  </a:lnTo>
                  <a:lnTo>
                    <a:pt x="96" y="152"/>
                  </a:lnTo>
                  <a:lnTo>
                    <a:pt x="93" y="161"/>
                  </a:lnTo>
                  <a:lnTo>
                    <a:pt x="90" y="170"/>
                  </a:lnTo>
                  <a:lnTo>
                    <a:pt x="87" y="179"/>
                  </a:lnTo>
                  <a:lnTo>
                    <a:pt x="84" y="187"/>
                  </a:lnTo>
                  <a:lnTo>
                    <a:pt x="82" y="196"/>
                  </a:lnTo>
                  <a:lnTo>
                    <a:pt x="80" y="206"/>
                  </a:lnTo>
                  <a:lnTo>
                    <a:pt x="79" y="207"/>
                  </a:lnTo>
                  <a:lnTo>
                    <a:pt x="78" y="209"/>
                  </a:lnTo>
                  <a:lnTo>
                    <a:pt x="78" y="211"/>
                  </a:lnTo>
                  <a:lnTo>
                    <a:pt x="79" y="213"/>
                  </a:lnTo>
                  <a:lnTo>
                    <a:pt x="77" y="219"/>
                  </a:lnTo>
                  <a:lnTo>
                    <a:pt x="75" y="225"/>
                  </a:lnTo>
                  <a:lnTo>
                    <a:pt x="73" y="231"/>
                  </a:lnTo>
                  <a:lnTo>
                    <a:pt x="71" y="238"/>
                  </a:lnTo>
                  <a:lnTo>
                    <a:pt x="69" y="243"/>
                  </a:lnTo>
                  <a:lnTo>
                    <a:pt x="67" y="250"/>
                  </a:lnTo>
                  <a:lnTo>
                    <a:pt x="65" y="256"/>
                  </a:lnTo>
                  <a:lnTo>
                    <a:pt x="64" y="262"/>
                  </a:lnTo>
                  <a:lnTo>
                    <a:pt x="62" y="266"/>
                  </a:lnTo>
                  <a:lnTo>
                    <a:pt x="60" y="271"/>
                  </a:lnTo>
                  <a:lnTo>
                    <a:pt x="59" y="275"/>
                  </a:lnTo>
                  <a:lnTo>
                    <a:pt x="58" y="280"/>
                  </a:lnTo>
                  <a:lnTo>
                    <a:pt x="56" y="285"/>
                  </a:lnTo>
                  <a:lnTo>
                    <a:pt x="55" y="289"/>
                  </a:lnTo>
                  <a:lnTo>
                    <a:pt x="54" y="294"/>
                  </a:lnTo>
                  <a:lnTo>
                    <a:pt x="53" y="298"/>
                  </a:lnTo>
                  <a:lnTo>
                    <a:pt x="52" y="300"/>
                  </a:lnTo>
                  <a:lnTo>
                    <a:pt x="51" y="302"/>
                  </a:lnTo>
                  <a:lnTo>
                    <a:pt x="50" y="304"/>
                  </a:lnTo>
                  <a:lnTo>
                    <a:pt x="50" y="307"/>
                  </a:lnTo>
                  <a:lnTo>
                    <a:pt x="48" y="309"/>
                  </a:lnTo>
                  <a:lnTo>
                    <a:pt x="47" y="312"/>
                  </a:lnTo>
                  <a:lnTo>
                    <a:pt x="46" y="314"/>
                  </a:lnTo>
                  <a:lnTo>
                    <a:pt x="46" y="317"/>
                  </a:lnTo>
                  <a:lnTo>
                    <a:pt x="45" y="320"/>
                  </a:lnTo>
                  <a:lnTo>
                    <a:pt x="44" y="323"/>
                  </a:lnTo>
                  <a:lnTo>
                    <a:pt x="43" y="325"/>
                  </a:lnTo>
                  <a:lnTo>
                    <a:pt x="42" y="328"/>
                  </a:lnTo>
                  <a:lnTo>
                    <a:pt x="43" y="331"/>
                  </a:lnTo>
                  <a:lnTo>
                    <a:pt x="41" y="333"/>
                  </a:lnTo>
                  <a:lnTo>
                    <a:pt x="40" y="335"/>
                  </a:lnTo>
                  <a:lnTo>
                    <a:pt x="40" y="338"/>
                  </a:lnTo>
                  <a:lnTo>
                    <a:pt x="38" y="344"/>
                  </a:lnTo>
                  <a:lnTo>
                    <a:pt x="37" y="350"/>
                  </a:lnTo>
                  <a:lnTo>
                    <a:pt x="35" y="356"/>
                  </a:lnTo>
                  <a:lnTo>
                    <a:pt x="34" y="362"/>
                  </a:lnTo>
                  <a:lnTo>
                    <a:pt x="32" y="368"/>
                  </a:lnTo>
                  <a:lnTo>
                    <a:pt x="31" y="374"/>
                  </a:lnTo>
                  <a:lnTo>
                    <a:pt x="29" y="381"/>
                  </a:lnTo>
                  <a:lnTo>
                    <a:pt x="28" y="387"/>
                  </a:lnTo>
                  <a:lnTo>
                    <a:pt x="28" y="388"/>
                  </a:lnTo>
                  <a:lnTo>
                    <a:pt x="25" y="396"/>
                  </a:lnTo>
                  <a:lnTo>
                    <a:pt x="23" y="404"/>
                  </a:lnTo>
                  <a:lnTo>
                    <a:pt x="21" y="413"/>
                  </a:lnTo>
                  <a:lnTo>
                    <a:pt x="20" y="422"/>
                  </a:lnTo>
                  <a:lnTo>
                    <a:pt x="18" y="430"/>
                  </a:lnTo>
                  <a:lnTo>
                    <a:pt x="17" y="439"/>
                  </a:lnTo>
                  <a:lnTo>
                    <a:pt x="16" y="448"/>
                  </a:lnTo>
                  <a:lnTo>
                    <a:pt x="14" y="456"/>
                  </a:lnTo>
                  <a:lnTo>
                    <a:pt x="14" y="459"/>
                  </a:lnTo>
                  <a:lnTo>
                    <a:pt x="13" y="463"/>
                  </a:lnTo>
                  <a:lnTo>
                    <a:pt x="12" y="466"/>
                  </a:lnTo>
                  <a:lnTo>
                    <a:pt x="12" y="470"/>
                  </a:lnTo>
                  <a:lnTo>
                    <a:pt x="11" y="473"/>
                  </a:lnTo>
                  <a:lnTo>
                    <a:pt x="11" y="477"/>
                  </a:lnTo>
                  <a:lnTo>
                    <a:pt x="11" y="479"/>
                  </a:lnTo>
                  <a:lnTo>
                    <a:pt x="11" y="481"/>
                  </a:lnTo>
                  <a:lnTo>
                    <a:pt x="10" y="483"/>
                  </a:lnTo>
                  <a:lnTo>
                    <a:pt x="10" y="486"/>
                  </a:lnTo>
                  <a:lnTo>
                    <a:pt x="9" y="489"/>
                  </a:lnTo>
                  <a:lnTo>
                    <a:pt x="8" y="493"/>
                  </a:lnTo>
                  <a:lnTo>
                    <a:pt x="8" y="497"/>
                  </a:lnTo>
                  <a:lnTo>
                    <a:pt x="7" y="502"/>
                  </a:lnTo>
                  <a:lnTo>
                    <a:pt x="6" y="506"/>
                  </a:lnTo>
                  <a:lnTo>
                    <a:pt x="5" y="510"/>
                  </a:lnTo>
                  <a:lnTo>
                    <a:pt x="5" y="514"/>
                  </a:lnTo>
                  <a:lnTo>
                    <a:pt x="4" y="518"/>
                  </a:lnTo>
                  <a:lnTo>
                    <a:pt x="4" y="519"/>
                  </a:lnTo>
                  <a:lnTo>
                    <a:pt x="4" y="520"/>
                  </a:lnTo>
                  <a:lnTo>
                    <a:pt x="3" y="521"/>
                  </a:lnTo>
                  <a:lnTo>
                    <a:pt x="2" y="522"/>
                  </a:lnTo>
                  <a:lnTo>
                    <a:pt x="0" y="521"/>
                  </a:lnTo>
                  <a:lnTo>
                    <a:pt x="1" y="520"/>
                  </a:lnTo>
                  <a:lnTo>
                    <a:pt x="1" y="518"/>
                  </a:lnTo>
                  <a:lnTo>
                    <a:pt x="2" y="516"/>
                  </a:lnTo>
                  <a:lnTo>
                    <a:pt x="2" y="513"/>
                  </a:lnTo>
                  <a:lnTo>
                    <a:pt x="3" y="510"/>
                  </a:lnTo>
                  <a:lnTo>
                    <a:pt x="3" y="508"/>
                  </a:lnTo>
                  <a:lnTo>
                    <a:pt x="4" y="506"/>
                  </a:lnTo>
                  <a:lnTo>
                    <a:pt x="4" y="503"/>
                  </a:lnTo>
                  <a:lnTo>
                    <a:pt x="4" y="500"/>
                  </a:lnTo>
                  <a:lnTo>
                    <a:pt x="4" y="498"/>
                  </a:lnTo>
                  <a:lnTo>
                    <a:pt x="5" y="496"/>
                  </a:lnTo>
                  <a:lnTo>
                    <a:pt x="4" y="492"/>
                  </a:lnTo>
                  <a:lnTo>
                    <a:pt x="5" y="489"/>
                  </a:lnTo>
                  <a:lnTo>
                    <a:pt x="5" y="486"/>
                  </a:lnTo>
                  <a:lnTo>
                    <a:pt x="6" y="483"/>
                  </a:lnTo>
                  <a:lnTo>
                    <a:pt x="6" y="480"/>
                  </a:lnTo>
                  <a:lnTo>
                    <a:pt x="7" y="476"/>
                  </a:lnTo>
                  <a:lnTo>
                    <a:pt x="8" y="473"/>
                  </a:lnTo>
                  <a:lnTo>
                    <a:pt x="8" y="470"/>
                  </a:lnTo>
                  <a:lnTo>
                    <a:pt x="8" y="467"/>
                  </a:lnTo>
                  <a:lnTo>
                    <a:pt x="8" y="463"/>
                  </a:lnTo>
                  <a:lnTo>
                    <a:pt x="9" y="460"/>
                  </a:lnTo>
                  <a:lnTo>
                    <a:pt x="10" y="457"/>
                  </a:lnTo>
                  <a:lnTo>
                    <a:pt x="10" y="454"/>
                  </a:lnTo>
                  <a:lnTo>
                    <a:pt x="10" y="451"/>
                  </a:lnTo>
                  <a:lnTo>
                    <a:pt x="11" y="449"/>
                  </a:lnTo>
                  <a:lnTo>
                    <a:pt x="11" y="446"/>
                  </a:lnTo>
                  <a:lnTo>
                    <a:pt x="12" y="443"/>
                  </a:lnTo>
                  <a:lnTo>
                    <a:pt x="13" y="440"/>
                  </a:lnTo>
                  <a:lnTo>
                    <a:pt x="13" y="438"/>
                  </a:lnTo>
                  <a:lnTo>
                    <a:pt x="14" y="435"/>
                  </a:lnTo>
                  <a:lnTo>
                    <a:pt x="15" y="427"/>
                  </a:lnTo>
                  <a:lnTo>
                    <a:pt x="16" y="420"/>
                  </a:lnTo>
                  <a:lnTo>
                    <a:pt x="17" y="412"/>
                  </a:lnTo>
                  <a:lnTo>
                    <a:pt x="19" y="405"/>
                  </a:lnTo>
                  <a:lnTo>
                    <a:pt x="20" y="397"/>
                  </a:lnTo>
                  <a:lnTo>
                    <a:pt x="21" y="390"/>
                  </a:lnTo>
                  <a:lnTo>
                    <a:pt x="23" y="382"/>
                  </a:lnTo>
                  <a:lnTo>
                    <a:pt x="25" y="376"/>
                  </a:lnTo>
                  <a:lnTo>
                    <a:pt x="26" y="369"/>
                  </a:lnTo>
                  <a:lnTo>
                    <a:pt x="28" y="362"/>
                  </a:lnTo>
                  <a:lnTo>
                    <a:pt x="30" y="356"/>
                  </a:lnTo>
                  <a:lnTo>
                    <a:pt x="32" y="350"/>
                  </a:lnTo>
                  <a:lnTo>
                    <a:pt x="33" y="343"/>
                  </a:lnTo>
                  <a:lnTo>
                    <a:pt x="35" y="337"/>
                  </a:lnTo>
                  <a:lnTo>
                    <a:pt x="37" y="330"/>
                  </a:lnTo>
                  <a:lnTo>
                    <a:pt x="39" y="324"/>
                  </a:lnTo>
                  <a:lnTo>
                    <a:pt x="39" y="322"/>
                  </a:lnTo>
                  <a:lnTo>
                    <a:pt x="39" y="322"/>
                  </a:lnTo>
                  <a:lnTo>
                    <a:pt x="40" y="320"/>
                  </a:lnTo>
                  <a:lnTo>
                    <a:pt x="41" y="320"/>
                  </a:lnTo>
                  <a:lnTo>
                    <a:pt x="45" y="301"/>
                  </a:lnTo>
                  <a:lnTo>
                    <a:pt x="49" y="283"/>
                  </a:lnTo>
                  <a:lnTo>
                    <a:pt x="53" y="266"/>
                  </a:lnTo>
                  <a:lnTo>
                    <a:pt x="58" y="249"/>
                  </a:lnTo>
                  <a:lnTo>
                    <a:pt x="63" y="231"/>
                  </a:lnTo>
                  <a:lnTo>
                    <a:pt x="69" y="213"/>
                  </a:lnTo>
                  <a:lnTo>
                    <a:pt x="73" y="196"/>
                  </a:lnTo>
                  <a:lnTo>
                    <a:pt x="78" y="179"/>
                  </a:lnTo>
                  <a:lnTo>
                    <a:pt x="79" y="175"/>
                  </a:lnTo>
                  <a:lnTo>
                    <a:pt x="80" y="172"/>
                  </a:lnTo>
                  <a:lnTo>
                    <a:pt x="81" y="168"/>
                  </a:lnTo>
                  <a:lnTo>
                    <a:pt x="83" y="164"/>
                  </a:lnTo>
                  <a:lnTo>
                    <a:pt x="92" y="131"/>
                  </a:lnTo>
                  <a:lnTo>
                    <a:pt x="92" y="127"/>
                  </a:lnTo>
                  <a:lnTo>
                    <a:pt x="94" y="124"/>
                  </a:lnTo>
                  <a:lnTo>
                    <a:pt x="95" y="120"/>
                  </a:lnTo>
                  <a:lnTo>
                    <a:pt x="96" y="116"/>
                  </a:lnTo>
                  <a:lnTo>
                    <a:pt x="98" y="104"/>
                  </a:lnTo>
                  <a:lnTo>
                    <a:pt x="101" y="93"/>
                  </a:lnTo>
                  <a:lnTo>
                    <a:pt x="104" y="80"/>
                  </a:lnTo>
                  <a:lnTo>
                    <a:pt x="107" y="69"/>
                  </a:lnTo>
                  <a:lnTo>
                    <a:pt x="109" y="56"/>
                  </a:lnTo>
                  <a:lnTo>
                    <a:pt x="111" y="44"/>
                  </a:lnTo>
                  <a:lnTo>
                    <a:pt x="112" y="32"/>
                  </a:lnTo>
                  <a:lnTo>
                    <a:pt x="113" y="20"/>
                  </a:lnTo>
                  <a:lnTo>
                    <a:pt x="113" y="18"/>
                  </a:lnTo>
                  <a:lnTo>
                    <a:pt x="112" y="17"/>
                  </a:lnTo>
                  <a:lnTo>
                    <a:pt x="112" y="15"/>
                  </a:lnTo>
                  <a:lnTo>
                    <a:pt x="114" y="14"/>
                  </a:lnTo>
                  <a:lnTo>
                    <a:pt x="113" y="10"/>
                  </a:lnTo>
                  <a:lnTo>
                    <a:pt x="113" y="6"/>
                  </a:lnTo>
                  <a:lnTo>
                    <a:pt x="114" y="3"/>
                  </a:lnTo>
                  <a:lnTo>
                    <a:pt x="115" y="0"/>
                  </a:lnTo>
                  <a:lnTo>
                    <a:pt x="116" y="1"/>
                  </a:lnTo>
                  <a:lnTo>
                    <a:pt x="117" y="4"/>
                  </a:lnTo>
                  <a:lnTo>
                    <a:pt x="117" y="6"/>
                  </a:lnTo>
                  <a:lnTo>
                    <a:pt x="117"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5" name="Freeform 44"/>
            <p:cNvSpPr>
              <a:spLocks/>
            </p:cNvSpPr>
            <p:nvPr/>
          </p:nvSpPr>
          <p:spPr bwMode="auto">
            <a:xfrm>
              <a:off x="4792" y="3128"/>
              <a:ext cx="172" cy="424"/>
            </a:xfrm>
            <a:custGeom>
              <a:avLst/>
              <a:gdLst>
                <a:gd name="T0" fmla="*/ 11 w 172"/>
                <a:gd name="T1" fmla="*/ 32 h 424"/>
                <a:gd name="T2" fmla="*/ 16 w 172"/>
                <a:gd name="T3" fmla="*/ 71 h 424"/>
                <a:gd name="T4" fmla="*/ 21 w 172"/>
                <a:gd name="T5" fmla="*/ 97 h 424"/>
                <a:gd name="T6" fmla="*/ 27 w 172"/>
                <a:gd name="T7" fmla="*/ 111 h 424"/>
                <a:gd name="T8" fmla="*/ 44 w 172"/>
                <a:gd name="T9" fmla="*/ 87 h 424"/>
                <a:gd name="T10" fmla="*/ 76 w 172"/>
                <a:gd name="T11" fmla="*/ 61 h 424"/>
                <a:gd name="T12" fmla="*/ 86 w 172"/>
                <a:gd name="T13" fmla="*/ 56 h 424"/>
                <a:gd name="T14" fmla="*/ 111 w 172"/>
                <a:gd name="T15" fmla="*/ 55 h 424"/>
                <a:gd name="T16" fmla="*/ 129 w 172"/>
                <a:gd name="T17" fmla="*/ 60 h 424"/>
                <a:gd name="T18" fmla="*/ 139 w 172"/>
                <a:gd name="T19" fmla="*/ 65 h 424"/>
                <a:gd name="T20" fmla="*/ 148 w 172"/>
                <a:gd name="T21" fmla="*/ 71 h 424"/>
                <a:gd name="T22" fmla="*/ 164 w 172"/>
                <a:gd name="T23" fmla="*/ 86 h 424"/>
                <a:gd name="T24" fmla="*/ 167 w 172"/>
                <a:gd name="T25" fmla="*/ 95 h 424"/>
                <a:gd name="T26" fmla="*/ 145 w 172"/>
                <a:gd name="T27" fmla="*/ 77 h 424"/>
                <a:gd name="T28" fmla="*/ 114 w 172"/>
                <a:gd name="T29" fmla="*/ 65 h 424"/>
                <a:gd name="T30" fmla="*/ 97 w 172"/>
                <a:gd name="T31" fmla="*/ 64 h 424"/>
                <a:gd name="T32" fmla="*/ 83 w 172"/>
                <a:gd name="T33" fmla="*/ 67 h 424"/>
                <a:gd name="T34" fmla="*/ 73 w 172"/>
                <a:gd name="T35" fmla="*/ 72 h 424"/>
                <a:gd name="T36" fmla="*/ 61 w 172"/>
                <a:gd name="T37" fmla="*/ 81 h 424"/>
                <a:gd name="T38" fmla="*/ 47 w 172"/>
                <a:gd name="T39" fmla="*/ 93 h 424"/>
                <a:gd name="T40" fmla="*/ 34 w 172"/>
                <a:gd name="T41" fmla="*/ 111 h 424"/>
                <a:gd name="T42" fmla="*/ 29 w 172"/>
                <a:gd name="T43" fmla="*/ 137 h 424"/>
                <a:gd name="T44" fmla="*/ 46 w 172"/>
                <a:gd name="T45" fmla="*/ 200 h 424"/>
                <a:gd name="T46" fmla="*/ 62 w 172"/>
                <a:gd name="T47" fmla="*/ 258 h 424"/>
                <a:gd name="T48" fmla="*/ 78 w 172"/>
                <a:gd name="T49" fmla="*/ 314 h 424"/>
                <a:gd name="T50" fmla="*/ 82 w 172"/>
                <a:gd name="T51" fmla="*/ 329 h 424"/>
                <a:gd name="T52" fmla="*/ 85 w 172"/>
                <a:gd name="T53" fmla="*/ 343 h 424"/>
                <a:gd name="T54" fmla="*/ 89 w 172"/>
                <a:gd name="T55" fmla="*/ 356 h 424"/>
                <a:gd name="T56" fmla="*/ 91 w 172"/>
                <a:gd name="T57" fmla="*/ 369 h 424"/>
                <a:gd name="T58" fmla="*/ 94 w 172"/>
                <a:gd name="T59" fmla="*/ 385 h 424"/>
                <a:gd name="T60" fmla="*/ 101 w 172"/>
                <a:gd name="T61" fmla="*/ 413 h 424"/>
                <a:gd name="T62" fmla="*/ 100 w 172"/>
                <a:gd name="T63" fmla="*/ 420 h 424"/>
                <a:gd name="T64" fmla="*/ 94 w 172"/>
                <a:gd name="T65" fmla="*/ 398 h 424"/>
                <a:gd name="T66" fmla="*/ 90 w 172"/>
                <a:gd name="T67" fmla="*/ 383 h 424"/>
                <a:gd name="T68" fmla="*/ 87 w 172"/>
                <a:gd name="T69" fmla="*/ 370 h 424"/>
                <a:gd name="T70" fmla="*/ 79 w 172"/>
                <a:gd name="T71" fmla="*/ 348 h 424"/>
                <a:gd name="T72" fmla="*/ 70 w 172"/>
                <a:gd name="T73" fmla="*/ 321 h 424"/>
                <a:gd name="T74" fmla="*/ 65 w 172"/>
                <a:gd name="T75" fmla="*/ 305 h 424"/>
                <a:gd name="T76" fmla="*/ 58 w 172"/>
                <a:gd name="T77" fmla="*/ 285 h 424"/>
                <a:gd name="T78" fmla="*/ 48 w 172"/>
                <a:gd name="T79" fmla="*/ 254 h 424"/>
                <a:gd name="T80" fmla="*/ 44 w 172"/>
                <a:gd name="T81" fmla="*/ 238 h 424"/>
                <a:gd name="T82" fmla="*/ 33 w 172"/>
                <a:gd name="T83" fmla="*/ 191 h 424"/>
                <a:gd name="T84" fmla="*/ 27 w 172"/>
                <a:gd name="T85" fmla="*/ 156 h 424"/>
                <a:gd name="T86" fmla="*/ 23 w 172"/>
                <a:gd name="T87" fmla="*/ 127 h 424"/>
                <a:gd name="T88" fmla="*/ 18 w 172"/>
                <a:gd name="T89" fmla="*/ 102 h 424"/>
                <a:gd name="T90" fmla="*/ 14 w 172"/>
                <a:gd name="T91" fmla="*/ 79 h 424"/>
                <a:gd name="T92" fmla="*/ 10 w 172"/>
                <a:gd name="T93" fmla="*/ 57 h 424"/>
                <a:gd name="T94" fmla="*/ 7 w 172"/>
                <a:gd name="T95" fmla="*/ 37 h 424"/>
                <a:gd name="T96" fmla="*/ 4 w 172"/>
                <a:gd name="T97" fmla="*/ 23 h 424"/>
                <a:gd name="T98" fmla="*/ 2 w 172"/>
                <a:gd name="T99" fmla="*/ 13 h 424"/>
                <a:gd name="T100" fmla="*/ 1 w 172"/>
                <a:gd name="T101" fmla="*/ 3 h 424"/>
                <a:gd name="T102" fmla="*/ 4 w 172"/>
                <a:gd name="T103" fmla="*/ 3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424">
                  <a:moveTo>
                    <a:pt x="8" y="6"/>
                  </a:moveTo>
                  <a:lnTo>
                    <a:pt x="7" y="9"/>
                  </a:lnTo>
                  <a:lnTo>
                    <a:pt x="8" y="16"/>
                  </a:lnTo>
                  <a:lnTo>
                    <a:pt x="10" y="24"/>
                  </a:lnTo>
                  <a:lnTo>
                    <a:pt x="11" y="32"/>
                  </a:lnTo>
                  <a:lnTo>
                    <a:pt x="12" y="40"/>
                  </a:lnTo>
                  <a:lnTo>
                    <a:pt x="13" y="48"/>
                  </a:lnTo>
                  <a:lnTo>
                    <a:pt x="14" y="56"/>
                  </a:lnTo>
                  <a:lnTo>
                    <a:pt x="15" y="63"/>
                  </a:lnTo>
                  <a:lnTo>
                    <a:pt x="16" y="71"/>
                  </a:lnTo>
                  <a:lnTo>
                    <a:pt x="17" y="76"/>
                  </a:lnTo>
                  <a:lnTo>
                    <a:pt x="18" y="82"/>
                  </a:lnTo>
                  <a:lnTo>
                    <a:pt x="19" y="87"/>
                  </a:lnTo>
                  <a:lnTo>
                    <a:pt x="20" y="92"/>
                  </a:lnTo>
                  <a:lnTo>
                    <a:pt x="21" y="97"/>
                  </a:lnTo>
                  <a:lnTo>
                    <a:pt x="22" y="103"/>
                  </a:lnTo>
                  <a:lnTo>
                    <a:pt x="23" y="108"/>
                  </a:lnTo>
                  <a:lnTo>
                    <a:pt x="25" y="113"/>
                  </a:lnTo>
                  <a:lnTo>
                    <a:pt x="26" y="112"/>
                  </a:lnTo>
                  <a:lnTo>
                    <a:pt x="27" y="111"/>
                  </a:lnTo>
                  <a:lnTo>
                    <a:pt x="28" y="109"/>
                  </a:lnTo>
                  <a:lnTo>
                    <a:pt x="28" y="108"/>
                  </a:lnTo>
                  <a:lnTo>
                    <a:pt x="34" y="101"/>
                  </a:lnTo>
                  <a:lnTo>
                    <a:pt x="39" y="94"/>
                  </a:lnTo>
                  <a:lnTo>
                    <a:pt x="44" y="87"/>
                  </a:lnTo>
                  <a:lnTo>
                    <a:pt x="50" y="81"/>
                  </a:lnTo>
                  <a:lnTo>
                    <a:pt x="56" y="75"/>
                  </a:lnTo>
                  <a:lnTo>
                    <a:pt x="62" y="70"/>
                  </a:lnTo>
                  <a:lnTo>
                    <a:pt x="69" y="65"/>
                  </a:lnTo>
                  <a:lnTo>
                    <a:pt x="76" y="61"/>
                  </a:lnTo>
                  <a:lnTo>
                    <a:pt x="77" y="59"/>
                  </a:lnTo>
                  <a:lnTo>
                    <a:pt x="78" y="59"/>
                  </a:lnTo>
                  <a:lnTo>
                    <a:pt x="80" y="59"/>
                  </a:lnTo>
                  <a:lnTo>
                    <a:pt x="82" y="59"/>
                  </a:lnTo>
                  <a:lnTo>
                    <a:pt x="86" y="56"/>
                  </a:lnTo>
                  <a:lnTo>
                    <a:pt x="91" y="54"/>
                  </a:lnTo>
                  <a:lnTo>
                    <a:pt x="96" y="53"/>
                  </a:lnTo>
                  <a:lnTo>
                    <a:pt x="101" y="54"/>
                  </a:lnTo>
                  <a:lnTo>
                    <a:pt x="106" y="54"/>
                  </a:lnTo>
                  <a:lnTo>
                    <a:pt x="111" y="55"/>
                  </a:lnTo>
                  <a:lnTo>
                    <a:pt x="116" y="56"/>
                  </a:lnTo>
                  <a:lnTo>
                    <a:pt x="121" y="57"/>
                  </a:lnTo>
                  <a:lnTo>
                    <a:pt x="124" y="58"/>
                  </a:lnTo>
                  <a:lnTo>
                    <a:pt x="126" y="59"/>
                  </a:lnTo>
                  <a:lnTo>
                    <a:pt x="129" y="60"/>
                  </a:lnTo>
                  <a:lnTo>
                    <a:pt x="132" y="60"/>
                  </a:lnTo>
                  <a:lnTo>
                    <a:pt x="133" y="62"/>
                  </a:lnTo>
                  <a:lnTo>
                    <a:pt x="135" y="63"/>
                  </a:lnTo>
                  <a:lnTo>
                    <a:pt x="137" y="64"/>
                  </a:lnTo>
                  <a:lnTo>
                    <a:pt x="139" y="65"/>
                  </a:lnTo>
                  <a:lnTo>
                    <a:pt x="140" y="67"/>
                  </a:lnTo>
                  <a:lnTo>
                    <a:pt x="142" y="68"/>
                  </a:lnTo>
                  <a:lnTo>
                    <a:pt x="143" y="68"/>
                  </a:lnTo>
                  <a:lnTo>
                    <a:pt x="145" y="69"/>
                  </a:lnTo>
                  <a:lnTo>
                    <a:pt x="148" y="71"/>
                  </a:lnTo>
                  <a:lnTo>
                    <a:pt x="151" y="74"/>
                  </a:lnTo>
                  <a:lnTo>
                    <a:pt x="155" y="77"/>
                  </a:lnTo>
                  <a:lnTo>
                    <a:pt x="158" y="80"/>
                  </a:lnTo>
                  <a:lnTo>
                    <a:pt x="161" y="83"/>
                  </a:lnTo>
                  <a:lnTo>
                    <a:pt x="164" y="86"/>
                  </a:lnTo>
                  <a:lnTo>
                    <a:pt x="167" y="89"/>
                  </a:lnTo>
                  <a:lnTo>
                    <a:pt x="170" y="92"/>
                  </a:lnTo>
                  <a:lnTo>
                    <a:pt x="172" y="97"/>
                  </a:lnTo>
                  <a:lnTo>
                    <a:pt x="169" y="96"/>
                  </a:lnTo>
                  <a:lnTo>
                    <a:pt x="167" y="95"/>
                  </a:lnTo>
                  <a:lnTo>
                    <a:pt x="164" y="93"/>
                  </a:lnTo>
                  <a:lnTo>
                    <a:pt x="163" y="91"/>
                  </a:lnTo>
                  <a:lnTo>
                    <a:pt x="157" y="86"/>
                  </a:lnTo>
                  <a:lnTo>
                    <a:pt x="151" y="81"/>
                  </a:lnTo>
                  <a:lnTo>
                    <a:pt x="145" y="77"/>
                  </a:lnTo>
                  <a:lnTo>
                    <a:pt x="140" y="74"/>
                  </a:lnTo>
                  <a:lnTo>
                    <a:pt x="133" y="70"/>
                  </a:lnTo>
                  <a:lnTo>
                    <a:pt x="127" y="68"/>
                  </a:lnTo>
                  <a:lnTo>
                    <a:pt x="120" y="65"/>
                  </a:lnTo>
                  <a:lnTo>
                    <a:pt x="114" y="65"/>
                  </a:lnTo>
                  <a:lnTo>
                    <a:pt x="110" y="64"/>
                  </a:lnTo>
                  <a:lnTo>
                    <a:pt x="107" y="64"/>
                  </a:lnTo>
                  <a:lnTo>
                    <a:pt x="103" y="64"/>
                  </a:lnTo>
                  <a:lnTo>
                    <a:pt x="100" y="64"/>
                  </a:lnTo>
                  <a:lnTo>
                    <a:pt x="97" y="64"/>
                  </a:lnTo>
                  <a:lnTo>
                    <a:pt x="93" y="64"/>
                  </a:lnTo>
                  <a:lnTo>
                    <a:pt x="90" y="65"/>
                  </a:lnTo>
                  <a:lnTo>
                    <a:pt x="87" y="65"/>
                  </a:lnTo>
                  <a:lnTo>
                    <a:pt x="85" y="66"/>
                  </a:lnTo>
                  <a:lnTo>
                    <a:pt x="83" y="67"/>
                  </a:lnTo>
                  <a:lnTo>
                    <a:pt x="81" y="68"/>
                  </a:lnTo>
                  <a:lnTo>
                    <a:pt x="78" y="69"/>
                  </a:lnTo>
                  <a:lnTo>
                    <a:pt x="76" y="70"/>
                  </a:lnTo>
                  <a:lnTo>
                    <a:pt x="75" y="71"/>
                  </a:lnTo>
                  <a:lnTo>
                    <a:pt x="73" y="72"/>
                  </a:lnTo>
                  <a:lnTo>
                    <a:pt x="71" y="73"/>
                  </a:lnTo>
                  <a:lnTo>
                    <a:pt x="68" y="76"/>
                  </a:lnTo>
                  <a:lnTo>
                    <a:pt x="64" y="78"/>
                  </a:lnTo>
                  <a:lnTo>
                    <a:pt x="62" y="79"/>
                  </a:lnTo>
                  <a:lnTo>
                    <a:pt x="61" y="81"/>
                  </a:lnTo>
                  <a:lnTo>
                    <a:pt x="59" y="82"/>
                  </a:lnTo>
                  <a:lnTo>
                    <a:pt x="57" y="83"/>
                  </a:lnTo>
                  <a:lnTo>
                    <a:pt x="53" y="86"/>
                  </a:lnTo>
                  <a:lnTo>
                    <a:pt x="50" y="89"/>
                  </a:lnTo>
                  <a:lnTo>
                    <a:pt x="47" y="93"/>
                  </a:lnTo>
                  <a:lnTo>
                    <a:pt x="44" y="96"/>
                  </a:lnTo>
                  <a:lnTo>
                    <a:pt x="42" y="100"/>
                  </a:lnTo>
                  <a:lnTo>
                    <a:pt x="39" y="103"/>
                  </a:lnTo>
                  <a:lnTo>
                    <a:pt x="36" y="107"/>
                  </a:lnTo>
                  <a:lnTo>
                    <a:pt x="34" y="111"/>
                  </a:lnTo>
                  <a:lnTo>
                    <a:pt x="32" y="114"/>
                  </a:lnTo>
                  <a:lnTo>
                    <a:pt x="31" y="118"/>
                  </a:lnTo>
                  <a:lnTo>
                    <a:pt x="29" y="122"/>
                  </a:lnTo>
                  <a:lnTo>
                    <a:pt x="27" y="125"/>
                  </a:lnTo>
                  <a:lnTo>
                    <a:pt x="29" y="137"/>
                  </a:lnTo>
                  <a:lnTo>
                    <a:pt x="33" y="150"/>
                  </a:lnTo>
                  <a:lnTo>
                    <a:pt x="36" y="162"/>
                  </a:lnTo>
                  <a:lnTo>
                    <a:pt x="40" y="175"/>
                  </a:lnTo>
                  <a:lnTo>
                    <a:pt x="43" y="187"/>
                  </a:lnTo>
                  <a:lnTo>
                    <a:pt x="46" y="200"/>
                  </a:lnTo>
                  <a:lnTo>
                    <a:pt x="49" y="212"/>
                  </a:lnTo>
                  <a:lnTo>
                    <a:pt x="53" y="225"/>
                  </a:lnTo>
                  <a:lnTo>
                    <a:pt x="56" y="236"/>
                  </a:lnTo>
                  <a:lnTo>
                    <a:pt x="59" y="247"/>
                  </a:lnTo>
                  <a:lnTo>
                    <a:pt x="62" y="258"/>
                  </a:lnTo>
                  <a:lnTo>
                    <a:pt x="66" y="269"/>
                  </a:lnTo>
                  <a:lnTo>
                    <a:pt x="68" y="280"/>
                  </a:lnTo>
                  <a:lnTo>
                    <a:pt x="71" y="291"/>
                  </a:lnTo>
                  <a:lnTo>
                    <a:pt x="75" y="303"/>
                  </a:lnTo>
                  <a:lnTo>
                    <a:pt x="78" y="314"/>
                  </a:lnTo>
                  <a:lnTo>
                    <a:pt x="78" y="317"/>
                  </a:lnTo>
                  <a:lnTo>
                    <a:pt x="79" y="320"/>
                  </a:lnTo>
                  <a:lnTo>
                    <a:pt x="81" y="323"/>
                  </a:lnTo>
                  <a:lnTo>
                    <a:pt x="82" y="326"/>
                  </a:lnTo>
                  <a:lnTo>
                    <a:pt x="82" y="329"/>
                  </a:lnTo>
                  <a:lnTo>
                    <a:pt x="83" y="333"/>
                  </a:lnTo>
                  <a:lnTo>
                    <a:pt x="84" y="336"/>
                  </a:lnTo>
                  <a:lnTo>
                    <a:pt x="84" y="340"/>
                  </a:lnTo>
                  <a:lnTo>
                    <a:pt x="85" y="340"/>
                  </a:lnTo>
                  <a:lnTo>
                    <a:pt x="85" y="343"/>
                  </a:lnTo>
                  <a:lnTo>
                    <a:pt x="85" y="345"/>
                  </a:lnTo>
                  <a:lnTo>
                    <a:pt x="86" y="347"/>
                  </a:lnTo>
                  <a:lnTo>
                    <a:pt x="87" y="350"/>
                  </a:lnTo>
                  <a:lnTo>
                    <a:pt x="88" y="353"/>
                  </a:lnTo>
                  <a:lnTo>
                    <a:pt x="89" y="356"/>
                  </a:lnTo>
                  <a:lnTo>
                    <a:pt x="89" y="359"/>
                  </a:lnTo>
                  <a:lnTo>
                    <a:pt x="90" y="361"/>
                  </a:lnTo>
                  <a:lnTo>
                    <a:pt x="90" y="363"/>
                  </a:lnTo>
                  <a:lnTo>
                    <a:pt x="91" y="366"/>
                  </a:lnTo>
                  <a:lnTo>
                    <a:pt x="91" y="369"/>
                  </a:lnTo>
                  <a:lnTo>
                    <a:pt x="92" y="371"/>
                  </a:lnTo>
                  <a:lnTo>
                    <a:pt x="92" y="374"/>
                  </a:lnTo>
                  <a:lnTo>
                    <a:pt x="93" y="376"/>
                  </a:lnTo>
                  <a:lnTo>
                    <a:pt x="94" y="379"/>
                  </a:lnTo>
                  <a:lnTo>
                    <a:pt x="94" y="385"/>
                  </a:lnTo>
                  <a:lnTo>
                    <a:pt x="95" y="390"/>
                  </a:lnTo>
                  <a:lnTo>
                    <a:pt x="97" y="396"/>
                  </a:lnTo>
                  <a:lnTo>
                    <a:pt x="98" y="402"/>
                  </a:lnTo>
                  <a:lnTo>
                    <a:pt x="99" y="407"/>
                  </a:lnTo>
                  <a:lnTo>
                    <a:pt x="101" y="413"/>
                  </a:lnTo>
                  <a:lnTo>
                    <a:pt x="102" y="419"/>
                  </a:lnTo>
                  <a:lnTo>
                    <a:pt x="103" y="424"/>
                  </a:lnTo>
                  <a:lnTo>
                    <a:pt x="102" y="424"/>
                  </a:lnTo>
                  <a:lnTo>
                    <a:pt x="102" y="424"/>
                  </a:lnTo>
                  <a:lnTo>
                    <a:pt x="100" y="420"/>
                  </a:lnTo>
                  <a:lnTo>
                    <a:pt x="99" y="415"/>
                  </a:lnTo>
                  <a:lnTo>
                    <a:pt x="98" y="411"/>
                  </a:lnTo>
                  <a:lnTo>
                    <a:pt x="97" y="407"/>
                  </a:lnTo>
                  <a:lnTo>
                    <a:pt x="95" y="402"/>
                  </a:lnTo>
                  <a:lnTo>
                    <a:pt x="94" y="398"/>
                  </a:lnTo>
                  <a:lnTo>
                    <a:pt x="93" y="393"/>
                  </a:lnTo>
                  <a:lnTo>
                    <a:pt x="92" y="389"/>
                  </a:lnTo>
                  <a:lnTo>
                    <a:pt x="91" y="388"/>
                  </a:lnTo>
                  <a:lnTo>
                    <a:pt x="92" y="386"/>
                  </a:lnTo>
                  <a:lnTo>
                    <a:pt x="90" y="383"/>
                  </a:lnTo>
                  <a:lnTo>
                    <a:pt x="89" y="381"/>
                  </a:lnTo>
                  <a:lnTo>
                    <a:pt x="89" y="378"/>
                  </a:lnTo>
                  <a:lnTo>
                    <a:pt x="88" y="375"/>
                  </a:lnTo>
                  <a:lnTo>
                    <a:pt x="87" y="372"/>
                  </a:lnTo>
                  <a:lnTo>
                    <a:pt x="87" y="370"/>
                  </a:lnTo>
                  <a:lnTo>
                    <a:pt x="85" y="367"/>
                  </a:lnTo>
                  <a:lnTo>
                    <a:pt x="84" y="365"/>
                  </a:lnTo>
                  <a:lnTo>
                    <a:pt x="82" y="359"/>
                  </a:lnTo>
                  <a:lnTo>
                    <a:pt x="81" y="353"/>
                  </a:lnTo>
                  <a:lnTo>
                    <a:pt x="79" y="348"/>
                  </a:lnTo>
                  <a:lnTo>
                    <a:pt x="78" y="342"/>
                  </a:lnTo>
                  <a:lnTo>
                    <a:pt x="76" y="337"/>
                  </a:lnTo>
                  <a:lnTo>
                    <a:pt x="75" y="331"/>
                  </a:lnTo>
                  <a:lnTo>
                    <a:pt x="73" y="326"/>
                  </a:lnTo>
                  <a:lnTo>
                    <a:pt x="70" y="321"/>
                  </a:lnTo>
                  <a:lnTo>
                    <a:pt x="69" y="318"/>
                  </a:lnTo>
                  <a:lnTo>
                    <a:pt x="68" y="315"/>
                  </a:lnTo>
                  <a:lnTo>
                    <a:pt x="67" y="312"/>
                  </a:lnTo>
                  <a:lnTo>
                    <a:pt x="66" y="309"/>
                  </a:lnTo>
                  <a:lnTo>
                    <a:pt x="65" y="305"/>
                  </a:lnTo>
                  <a:lnTo>
                    <a:pt x="64" y="302"/>
                  </a:lnTo>
                  <a:lnTo>
                    <a:pt x="63" y="299"/>
                  </a:lnTo>
                  <a:lnTo>
                    <a:pt x="62" y="297"/>
                  </a:lnTo>
                  <a:lnTo>
                    <a:pt x="60" y="291"/>
                  </a:lnTo>
                  <a:lnTo>
                    <a:pt x="58" y="285"/>
                  </a:lnTo>
                  <a:lnTo>
                    <a:pt x="56" y="278"/>
                  </a:lnTo>
                  <a:lnTo>
                    <a:pt x="54" y="272"/>
                  </a:lnTo>
                  <a:lnTo>
                    <a:pt x="52" y="266"/>
                  </a:lnTo>
                  <a:lnTo>
                    <a:pt x="50" y="260"/>
                  </a:lnTo>
                  <a:lnTo>
                    <a:pt x="48" y="254"/>
                  </a:lnTo>
                  <a:lnTo>
                    <a:pt x="47" y="248"/>
                  </a:lnTo>
                  <a:lnTo>
                    <a:pt x="45" y="245"/>
                  </a:lnTo>
                  <a:lnTo>
                    <a:pt x="45" y="243"/>
                  </a:lnTo>
                  <a:lnTo>
                    <a:pt x="45" y="240"/>
                  </a:lnTo>
                  <a:lnTo>
                    <a:pt x="44" y="238"/>
                  </a:lnTo>
                  <a:lnTo>
                    <a:pt x="41" y="229"/>
                  </a:lnTo>
                  <a:lnTo>
                    <a:pt x="39" y="220"/>
                  </a:lnTo>
                  <a:lnTo>
                    <a:pt x="37" y="210"/>
                  </a:lnTo>
                  <a:lnTo>
                    <a:pt x="35" y="201"/>
                  </a:lnTo>
                  <a:lnTo>
                    <a:pt x="33" y="191"/>
                  </a:lnTo>
                  <a:lnTo>
                    <a:pt x="31" y="181"/>
                  </a:lnTo>
                  <a:lnTo>
                    <a:pt x="29" y="172"/>
                  </a:lnTo>
                  <a:lnTo>
                    <a:pt x="28" y="162"/>
                  </a:lnTo>
                  <a:lnTo>
                    <a:pt x="28" y="162"/>
                  </a:lnTo>
                  <a:lnTo>
                    <a:pt x="27" y="156"/>
                  </a:lnTo>
                  <a:lnTo>
                    <a:pt x="26" y="150"/>
                  </a:lnTo>
                  <a:lnTo>
                    <a:pt x="25" y="144"/>
                  </a:lnTo>
                  <a:lnTo>
                    <a:pt x="25" y="138"/>
                  </a:lnTo>
                  <a:lnTo>
                    <a:pt x="24" y="132"/>
                  </a:lnTo>
                  <a:lnTo>
                    <a:pt x="23" y="127"/>
                  </a:lnTo>
                  <a:lnTo>
                    <a:pt x="21" y="121"/>
                  </a:lnTo>
                  <a:lnTo>
                    <a:pt x="20" y="116"/>
                  </a:lnTo>
                  <a:lnTo>
                    <a:pt x="19" y="111"/>
                  </a:lnTo>
                  <a:lnTo>
                    <a:pt x="18" y="106"/>
                  </a:lnTo>
                  <a:lnTo>
                    <a:pt x="18" y="102"/>
                  </a:lnTo>
                  <a:lnTo>
                    <a:pt x="17" y="97"/>
                  </a:lnTo>
                  <a:lnTo>
                    <a:pt x="16" y="93"/>
                  </a:lnTo>
                  <a:lnTo>
                    <a:pt x="15" y="88"/>
                  </a:lnTo>
                  <a:lnTo>
                    <a:pt x="14" y="83"/>
                  </a:lnTo>
                  <a:lnTo>
                    <a:pt x="14" y="79"/>
                  </a:lnTo>
                  <a:lnTo>
                    <a:pt x="13" y="74"/>
                  </a:lnTo>
                  <a:lnTo>
                    <a:pt x="12" y="70"/>
                  </a:lnTo>
                  <a:lnTo>
                    <a:pt x="11" y="65"/>
                  </a:lnTo>
                  <a:lnTo>
                    <a:pt x="11" y="61"/>
                  </a:lnTo>
                  <a:lnTo>
                    <a:pt x="10" y="57"/>
                  </a:lnTo>
                  <a:lnTo>
                    <a:pt x="9" y="52"/>
                  </a:lnTo>
                  <a:lnTo>
                    <a:pt x="8" y="48"/>
                  </a:lnTo>
                  <a:lnTo>
                    <a:pt x="8" y="44"/>
                  </a:lnTo>
                  <a:lnTo>
                    <a:pt x="7" y="40"/>
                  </a:lnTo>
                  <a:lnTo>
                    <a:pt x="7" y="37"/>
                  </a:lnTo>
                  <a:lnTo>
                    <a:pt x="7" y="33"/>
                  </a:lnTo>
                  <a:lnTo>
                    <a:pt x="6" y="30"/>
                  </a:lnTo>
                  <a:lnTo>
                    <a:pt x="5" y="28"/>
                  </a:lnTo>
                  <a:lnTo>
                    <a:pt x="4" y="25"/>
                  </a:lnTo>
                  <a:lnTo>
                    <a:pt x="4" y="23"/>
                  </a:lnTo>
                  <a:lnTo>
                    <a:pt x="4" y="21"/>
                  </a:lnTo>
                  <a:lnTo>
                    <a:pt x="4" y="18"/>
                  </a:lnTo>
                  <a:lnTo>
                    <a:pt x="3" y="17"/>
                  </a:lnTo>
                  <a:lnTo>
                    <a:pt x="3" y="14"/>
                  </a:lnTo>
                  <a:lnTo>
                    <a:pt x="2" y="13"/>
                  </a:lnTo>
                  <a:lnTo>
                    <a:pt x="2" y="11"/>
                  </a:lnTo>
                  <a:lnTo>
                    <a:pt x="2" y="9"/>
                  </a:lnTo>
                  <a:lnTo>
                    <a:pt x="1" y="6"/>
                  </a:lnTo>
                  <a:lnTo>
                    <a:pt x="0" y="5"/>
                  </a:lnTo>
                  <a:lnTo>
                    <a:pt x="1" y="3"/>
                  </a:lnTo>
                  <a:lnTo>
                    <a:pt x="1" y="2"/>
                  </a:lnTo>
                  <a:lnTo>
                    <a:pt x="1" y="1"/>
                  </a:lnTo>
                  <a:lnTo>
                    <a:pt x="3" y="0"/>
                  </a:lnTo>
                  <a:lnTo>
                    <a:pt x="4" y="1"/>
                  </a:lnTo>
                  <a:lnTo>
                    <a:pt x="4" y="3"/>
                  </a:lnTo>
                  <a:lnTo>
                    <a:pt x="6" y="5"/>
                  </a:lnTo>
                  <a:lnTo>
                    <a:pt x="8"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6" name="Freeform 45"/>
            <p:cNvSpPr>
              <a:spLocks/>
            </p:cNvSpPr>
            <p:nvPr/>
          </p:nvSpPr>
          <p:spPr bwMode="auto">
            <a:xfrm>
              <a:off x="4651" y="3142"/>
              <a:ext cx="124" cy="82"/>
            </a:xfrm>
            <a:custGeom>
              <a:avLst/>
              <a:gdLst>
                <a:gd name="T0" fmla="*/ 124 w 124"/>
                <a:gd name="T1" fmla="*/ 1 h 82"/>
                <a:gd name="T2" fmla="*/ 121 w 124"/>
                <a:gd name="T3" fmla="*/ 3 h 82"/>
                <a:gd name="T4" fmla="*/ 118 w 124"/>
                <a:gd name="T5" fmla="*/ 5 h 82"/>
                <a:gd name="T6" fmla="*/ 115 w 124"/>
                <a:gd name="T7" fmla="*/ 6 h 82"/>
                <a:gd name="T8" fmla="*/ 113 w 124"/>
                <a:gd name="T9" fmla="*/ 8 h 82"/>
                <a:gd name="T10" fmla="*/ 110 w 124"/>
                <a:gd name="T11" fmla="*/ 8 h 82"/>
                <a:gd name="T12" fmla="*/ 108 w 124"/>
                <a:gd name="T13" fmla="*/ 9 h 82"/>
                <a:gd name="T14" fmla="*/ 105 w 124"/>
                <a:gd name="T15" fmla="*/ 9 h 82"/>
                <a:gd name="T16" fmla="*/ 103 w 124"/>
                <a:gd name="T17" fmla="*/ 11 h 82"/>
                <a:gd name="T18" fmla="*/ 92 w 124"/>
                <a:gd name="T19" fmla="*/ 15 h 82"/>
                <a:gd name="T20" fmla="*/ 81 w 124"/>
                <a:gd name="T21" fmla="*/ 21 h 82"/>
                <a:gd name="T22" fmla="*/ 70 w 124"/>
                <a:gd name="T23" fmla="*/ 27 h 82"/>
                <a:gd name="T24" fmla="*/ 60 w 124"/>
                <a:gd name="T25" fmla="*/ 33 h 82"/>
                <a:gd name="T26" fmla="*/ 50 w 124"/>
                <a:gd name="T27" fmla="*/ 40 h 82"/>
                <a:gd name="T28" fmla="*/ 40 w 124"/>
                <a:gd name="T29" fmla="*/ 47 h 82"/>
                <a:gd name="T30" fmla="*/ 30 w 124"/>
                <a:gd name="T31" fmla="*/ 54 h 82"/>
                <a:gd name="T32" fmla="*/ 21 w 124"/>
                <a:gd name="T33" fmla="*/ 62 h 82"/>
                <a:gd name="T34" fmla="*/ 18 w 124"/>
                <a:gd name="T35" fmla="*/ 64 h 82"/>
                <a:gd name="T36" fmla="*/ 15 w 124"/>
                <a:gd name="T37" fmla="*/ 67 h 82"/>
                <a:gd name="T38" fmla="*/ 12 w 124"/>
                <a:gd name="T39" fmla="*/ 69 h 82"/>
                <a:gd name="T40" fmla="*/ 10 w 124"/>
                <a:gd name="T41" fmla="*/ 72 h 82"/>
                <a:gd name="T42" fmla="*/ 8 w 124"/>
                <a:gd name="T43" fmla="*/ 74 h 82"/>
                <a:gd name="T44" fmla="*/ 5 w 124"/>
                <a:gd name="T45" fmla="*/ 77 h 82"/>
                <a:gd name="T46" fmla="*/ 3 w 124"/>
                <a:gd name="T47" fmla="*/ 79 h 82"/>
                <a:gd name="T48" fmla="*/ 0 w 124"/>
                <a:gd name="T49" fmla="*/ 82 h 82"/>
                <a:gd name="T50" fmla="*/ 0 w 124"/>
                <a:gd name="T51" fmla="*/ 80 h 82"/>
                <a:gd name="T52" fmla="*/ 1 w 124"/>
                <a:gd name="T53" fmla="*/ 79 h 82"/>
                <a:gd name="T54" fmla="*/ 2 w 124"/>
                <a:gd name="T55" fmla="*/ 77 h 82"/>
                <a:gd name="T56" fmla="*/ 2 w 124"/>
                <a:gd name="T57" fmla="*/ 77 h 82"/>
                <a:gd name="T58" fmla="*/ 11 w 124"/>
                <a:gd name="T59" fmla="*/ 67 h 82"/>
                <a:gd name="T60" fmla="*/ 21 w 124"/>
                <a:gd name="T61" fmla="*/ 58 h 82"/>
                <a:gd name="T62" fmla="*/ 31 w 124"/>
                <a:gd name="T63" fmla="*/ 50 h 82"/>
                <a:gd name="T64" fmla="*/ 42 w 124"/>
                <a:gd name="T65" fmla="*/ 43 h 82"/>
                <a:gd name="T66" fmla="*/ 52 w 124"/>
                <a:gd name="T67" fmla="*/ 36 h 82"/>
                <a:gd name="T68" fmla="*/ 63 w 124"/>
                <a:gd name="T69" fmla="*/ 29 h 82"/>
                <a:gd name="T70" fmla="*/ 74 w 124"/>
                <a:gd name="T71" fmla="*/ 23 h 82"/>
                <a:gd name="T72" fmla="*/ 85 w 124"/>
                <a:gd name="T73" fmla="*/ 17 h 82"/>
                <a:gd name="T74" fmla="*/ 88 w 124"/>
                <a:gd name="T75" fmla="*/ 15 h 82"/>
                <a:gd name="T76" fmla="*/ 91 w 124"/>
                <a:gd name="T77" fmla="*/ 14 h 82"/>
                <a:gd name="T78" fmla="*/ 93 w 124"/>
                <a:gd name="T79" fmla="*/ 13 h 82"/>
                <a:gd name="T80" fmla="*/ 96 w 124"/>
                <a:gd name="T81" fmla="*/ 12 h 82"/>
                <a:gd name="T82" fmla="*/ 98 w 124"/>
                <a:gd name="T83" fmla="*/ 10 h 82"/>
                <a:gd name="T84" fmla="*/ 101 w 124"/>
                <a:gd name="T85" fmla="*/ 9 h 82"/>
                <a:gd name="T86" fmla="*/ 104 w 124"/>
                <a:gd name="T87" fmla="*/ 8 h 82"/>
                <a:gd name="T88" fmla="*/ 107 w 124"/>
                <a:gd name="T89" fmla="*/ 7 h 82"/>
                <a:gd name="T90" fmla="*/ 110 w 124"/>
                <a:gd name="T91" fmla="*/ 5 h 82"/>
                <a:gd name="T92" fmla="*/ 113 w 124"/>
                <a:gd name="T93" fmla="*/ 3 h 82"/>
                <a:gd name="T94" fmla="*/ 117 w 124"/>
                <a:gd name="T95" fmla="*/ 1 h 82"/>
                <a:gd name="T96" fmla="*/ 120 w 124"/>
                <a:gd name="T97" fmla="*/ 0 h 82"/>
                <a:gd name="T98" fmla="*/ 122 w 124"/>
                <a:gd name="T99" fmla="*/ 0 h 82"/>
                <a:gd name="T100" fmla="*/ 124 w 124"/>
                <a:gd name="T101" fmla="*/ 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4" h="82">
                  <a:moveTo>
                    <a:pt x="124" y="1"/>
                  </a:moveTo>
                  <a:lnTo>
                    <a:pt x="121" y="3"/>
                  </a:lnTo>
                  <a:lnTo>
                    <a:pt x="118" y="5"/>
                  </a:lnTo>
                  <a:lnTo>
                    <a:pt x="115" y="6"/>
                  </a:lnTo>
                  <a:lnTo>
                    <a:pt x="113" y="8"/>
                  </a:lnTo>
                  <a:lnTo>
                    <a:pt x="110" y="8"/>
                  </a:lnTo>
                  <a:lnTo>
                    <a:pt x="108" y="9"/>
                  </a:lnTo>
                  <a:lnTo>
                    <a:pt x="105" y="9"/>
                  </a:lnTo>
                  <a:lnTo>
                    <a:pt x="103" y="11"/>
                  </a:lnTo>
                  <a:lnTo>
                    <a:pt x="92" y="15"/>
                  </a:lnTo>
                  <a:lnTo>
                    <a:pt x="81" y="21"/>
                  </a:lnTo>
                  <a:lnTo>
                    <a:pt x="70" y="27"/>
                  </a:lnTo>
                  <a:lnTo>
                    <a:pt x="60" y="33"/>
                  </a:lnTo>
                  <a:lnTo>
                    <a:pt x="50" y="40"/>
                  </a:lnTo>
                  <a:lnTo>
                    <a:pt x="40" y="47"/>
                  </a:lnTo>
                  <a:lnTo>
                    <a:pt x="30" y="54"/>
                  </a:lnTo>
                  <a:lnTo>
                    <a:pt x="21" y="62"/>
                  </a:lnTo>
                  <a:lnTo>
                    <a:pt x="18" y="64"/>
                  </a:lnTo>
                  <a:lnTo>
                    <a:pt x="15" y="67"/>
                  </a:lnTo>
                  <a:lnTo>
                    <a:pt x="12" y="69"/>
                  </a:lnTo>
                  <a:lnTo>
                    <a:pt x="10" y="72"/>
                  </a:lnTo>
                  <a:lnTo>
                    <a:pt x="8" y="74"/>
                  </a:lnTo>
                  <a:lnTo>
                    <a:pt x="5" y="77"/>
                  </a:lnTo>
                  <a:lnTo>
                    <a:pt x="3" y="79"/>
                  </a:lnTo>
                  <a:lnTo>
                    <a:pt x="0" y="82"/>
                  </a:lnTo>
                  <a:lnTo>
                    <a:pt x="0" y="80"/>
                  </a:lnTo>
                  <a:lnTo>
                    <a:pt x="1" y="79"/>
                  </a:lnTo>
                  <a:lnTo>
                    <a:pt x="2" y="77"/>
                  </a:lnTo>
                  <a:lnTo>
                    <a:pt x="2" y="77"/>
                  </a:lnTo>
                  <a:lnTo>
                    <a:pt x="11" y="67"/>
                  </a:lnTo>
                  <a:lnTo>
                    <a:pt x="21" y="58"/>
                  </a:lnTo>
                  <a:lnTo>
                    <a:pt x="31" y="50"/>
                  </a:lnTo>
                  <a:lnTo>
                    <a:pt x="42" y="43"/>
                  </a:lnTo>
                  <a:lnTo>
                    <a:pt x="52" y="36"/>
                  </a:lnTo>
                  <a:lnTo>
                    <a:pt x="63" y="29"/>
                  </a:lnTo>
                  <a:lnTo>
                    <a:pt x="74" y="23"/>
                  </a:lnTo>
                  <a:lnTo>
                    <a:pt x="85" y="17"/>
                  </a:lnTo>
                  <a:lnTo>
                    <a:pt x="88" y="15"/>
                  </a:lnTo>
                  <a:lnTo>
                    <a:pt x="91" y="14"/>
                  </a:lnTo>
                  <a:lnTo>
                    <a:pt x="93" y="13"/>
                  </a:lnTo>
                  <a:lnTo>
                    <a:pt x="96" y="12"/>
                  </a:lnTo>
                  <a:lnTo>
                    <a:pt x="98" y="10"/>
                  </a:lnTo>
                  <a:lnTo>
                    <a:pt x="101" y="9"/>
                  </a:lnTo>
                  <a:lnTo>
                    <a:pt x="104" y="8"/>
                  </a:lnTo>
                  <a:lnTo>
                    <a:pt x="107" y="7"/>
                  </a:lnTo>
                  <a:lnTo>
                    <a:pt x="110" y="5"/>
                  </a:lnTo>
                  <a:lnTo>
                    <a:pt x="113" y="3"/>
                  </a:lnTo>
                  <a:lnTo>
                    <a:pt x="117" y="1"/>
                  </a:lnTo>
                  <a:lnTo>
                    <a:pt x="120" y="0"/>
                  </a:lnTo>
                  <a:lnTo>
                    <a:pt x="122" y="0"/>
                  </a:lnTo>
                  <a:lnTo>
                    <a:pt x="12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7" name="Freeform 46"/>
            <p:cNvSpPr>
              <a:spLocks/>
            </p:cNvSpPr>
            <p:nvPr/>
          </p:nvSpPr>
          <p:spPr bwMode="auto">
            <a:xfrm>
              <a:off x="4738" y="3160"/>
              <a:ext cx="106" cy="393"/>
            </a:xfrm>
            <a:custGeom>
              <a:avLst/>
              <a:gdLst>
                <a:gd name="T0" fmla="*/ 39 w 106"/>
                <a:gd name="T1" fmla="*/ 11 h 393"/>
                <a:gd name="T2" fmla="*/ 38 w 106"/>
                <a:gd name="T3" fmla="*/ 23 h 393"/>
                <a:gd name="T4" fmla="*/ 37 w 106"/>
                <a:gd name="T5" fmla="*/ 31 h 393"/>
                <a:gd name="T6" fmla="*/ 34 w 106"/>
                <a:gd name="T7" fmla="*/ 48 h 393"/>
                <a:gd name="T8" fmla="*/ 30 w 106"/>
                <a:gd name="T9" fmla="*/ 68 h 393"/>
                <a:gd name="T10" fmla="*/ 28 w 106"/>
                <a:gd name="T11" fmla="*/ 80 h 393"/>
                <a:gd name="T12" fmla="*/ 25 w 106"/>
                <a:gd name="T13" fmla="*/ 89 h 393"/>
                <a:gd name="T14" fmla="*/ 23 w 106"/>
                <a:gd name="T15" fmla="*/ 99 h 393"/>
                <a:gd name="T16" fmla="*/ 16 w 106"/>
                <a:gd name="T17" fmla="*/ 123 h 393"/>
                <a:gd name="T18" fmla="*/ 11 w 106"/>
                <a:gd name="T19" fmla="*/ 154 h 393"/>
                <a:gd name="T20" fmla="*/ 10 w 106"/>
                <a:gd name="T21" fmla="*/ 169 h 393"/>
                <a:gd name="T22" fmla="*/ 13 w 106"/>
                <a:gd name="T23" fmla="*/ 181 h 393"/>
                <a:gd name="T24" fmla="*/ 18 w 106"/>
                <a:gd name="T25" fmla="*/ 195 h 393"/>
                <a:gd name="T26" fmla="*/ 33 w 106"/>
                <a:gd name="T27" fmla="*/ 210 h 393"/>
                <a:gd name="T28" fmla="*/ 52 w 106"/>
                <a:gd name="T29" fmla="*/ 223 h 393"/>
                <a:gd name="T30" fmla="*/ 64 w 106"/>
                <a:gd name="T31" fmla="*/ 232 h 393"/>
                <a:gd name="T32" fmla="*/ 74 w 106"/>
                <a:gd name="T33" fmla="*/ 241 h 393"/>
                <a:gd name="T34" fmla="*/ 80 w 106"/>
                <a:gd name="T35" fmla="*/ 257 h 393"/>
                <a:gd name="T36" fmla="*/ 78 w 106"/>
                <a:gd name="T37" fmla="*/ 272 h 393"/>
                <a:gd name="T38" fmla="*/ 69 w 106"/>
                <a:gd name="T39" fmla="*/ 287 h 393"/>
                <a:gd name="T40" fmla="*/ 61 w 106"/>
                <a:gd name="T41" fmla="*/ 303 h 393"/>
                <a:gd name="T42" fmla="*/ 58 w 106"/>
                <a:gd name="T43" fmla="*/ 316 h 393"/>
                <a:gd name="T44" fmla="*/ 60 w 106"/>
                <a:gd name="T45" fmla="*/ 326 h 393"/>
                <a:gd name="T46" fmla="*/ 73 w 106"/>
                <a:gd name="T47" fmla="*/ 345 h 393"/>
                <a:gd name="T48" fmla="*/ 95 w 106"/>
                <a:gd name="T49" fmla="*/ 376 h 393"/>
                <a:gd name="T50" fmla="*/ 103 w 106"/>
                <a:gd name="T51" fmla="*/ 392 h 393"/>
                <a:gd name="T52" fmla="*/ 95 w 106"/>
                <a:gd name="T53" fmla="*/ 381 h 393"/>
                <a:gd name="T54" fmla="*/ 82 w 106"/>
                <a:gd name="T55" fmla="*/ 365 h 393"/>
                <a:gd name="T56" fmla="*/ 70 w 106"/>
                <a:gd name="T57" fmla="*/ 352 h 393"/>
                <a:gd name="T58" fmla="*/ 62 w 106"/>
                <a:gd name="T59" fmla="*/ 342 h 393"/>
                <a:gd name="T60" fmla="*/ 53 w 106"/>
                <a:gd name="T61" fmla="*/ 332 h 393"/>
                <a:gd name="T62" fmla="*/ 49 w 106"/>
                <a:gd name="T63" fmla="*/ 318 h 393"/>
                <a:gd name="T64" fmla="*/ 49 w 106"/>
                <a:gd name="T65" fmla="*/ 303 h 393"/>
                <a:gd name="T66" fmla="*/ 57 w 106"/>
                <a:gd name="T67" fmla="*/ 290 h 393"/>
                <a:gd name="T68" fmla="*/ 65 w 106"/>
                <a:gd name="T69" fmla="*/ 278 h 393"/>
                <a:gd name="T70" fmla="*/ 68 w 106"/>
                <a:gd name="T71" fmla="*/ 268 h 393"/>
                <a:gd name="T72" fmla="*/ 71 w 106"/>
                <a:gd name="T73" fmla="*/ 257 h 393"/>
                <a:gd name="T74" fmla="*/ 62 w 106"/>
                <a:gd name="T75" fmla="*/ 239 h 393"/>
                <a:gd name="T76" fmla="*/ 47 w 106"/>
                <a:gd name="T77" fmla="*/ 225 h 393"/>
                <a:gd name="T78" fmla="*/ 37 w 106"/>
                <a:gd name="T79" fmla="*/ 219 h 393"/>
                <a:gd name="T80" fmla="*/ 26 w 106"/>
                <a:gd name="T81" fmla="*/ 213 h 393"/>
                <a:gd name="T82" fmla="*/ 9 w 106"/>
                <a:gd name="T83" fmla="*/ 197 h 393"/>
                <a:gd name="T84" fmla="*/ 1 w 106"/>
                <a:gd name="T85" fmla="*/ 175 h 393"/>
                <a:gd name="T86" fmla="*/ 2 w 106"/>
                <a:gd name="T87" fmla="*/ 155 h 393"/>
                <a:gd name="T88" fmla="*/ 5 w 106"/>
                <a:gd name="T89" fmla="*/ 136 h 393"/>
                <a:gd name="T90" fmla="*/ 9 w 106"/>
                <a:gd name="T91" fmla="*/ 123 h 393"/>
                <a:gd name="T92" fmla="*/ 13 w 106"/>
                <a:gd name="T93" fmla="*/ 106 h 393"/>
                <a:gd name="T94" fmla="*/ 17 w 106"/>
                <a:gd name="T95" fmla="*/ 92 h 393"/>
                <a:gd name="T96" fmla="*/ 21 w 106"/>
                <a:gd name="T97" fmla="*/ 80 h 393"/>
                <a:gd name="T98" fmla="*/ 24 w 106"/>
                <a:gd name="T99" fmla="*/ 67 h 393"/>
                <a:gd name="T100" fmla="*/ 28 w 106"/>
                <a:gd name="T101" fmla="*/ 53 h 393"/>
                <a:gd name="T102" fmla="*/ 31 w 106"/>
                <a:gd name="T103" fmla="*/ 39 h 393"/>
                <a:gd name="T104" fmla="*/ 32 w 106"/>
                <a:gd name="T105" fmla="*/ 29 h 393"/>
                <a:gd name="T106" fmla="*/ 33 w 106"/>
                <a:gd name="T107" fmla="*/ 19 h 393"/>
                <a:gd name="T108" fmla="*/ 33 w 106"/>
                <a:gd name="T109" fmla="*/ 7 h 393"/>
                <a:gd name="T110" fmla="*/ 37 w 106"/>
                <a:gd name="T111" fmla="*/ 0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6" h="393">
                  <a:moveTo>
                    <a:pt x="40" y="5"/>
                  </a:moveTo>
                  <a:lnTo>
                    <a:pt x="39" y="7"/>
                  </a:lnTo>
                  <a:lnTo>
                    <a:pt x="39" y="9"/>
                  </a:lnTo>
                  <a:lnTo>
                    <a:pt x="39" y="11"/>
                  </a:lnTo>
                  <a:lnTo>
                    <a:pt x="38" y="13"/>
                  </a:lnTo>
                  <a:lnTo>
                    <a:pt x="38" y="16"/>
                  </a:lnTo>
                  <a:lnTo>
                    <a:pt x="38" y="19"/>
                  </a:lnTo>
                  <a:lnTo>
                    <a:pt x="38" y="23"/>
                  </a:lnTo>
                  <a:lnTo>
                    <a:pt x="38" y="26"/>
                  </a:lnTo>
                  <a:lnTo>
                    <a:pt x="37" y="27"/>
                  </a:lnTo>
                  <a:lnTo>
                    <a:pt x="37" y="29"/>
                  </a:lnTo>
                  <a:lnTo>
                    <a:pt x="37" y="31"/>
                  </a:lnTo>
                  <a:lnTo>
                    <a:pt x="37" y="33"/>
                  </a:lnTo>
                  <a:lnTo>
                    <a:pt x="36" y="38"/>
                  </a:lnTo>
                  <a:lnTo>
                    <a:pt x="35" y="43"/>
                  </a:lnTo>
                  <a:lnTo>
                    <a:pt x="34" y="48"/>
                  </a:lnTo>
                  <a:lnTo>
                    <a:pt x="33" y="53"/>
                  </a:lnTo>
                  <a:lnTo>
                    <a:pt x="32" y="58"/>
                  </a:lnTo>
                  <a:lnTo>
                    <a:pt x="31" y="63"/>
                  </a:lnTo>
                  <a:lnTo>
                    <a:pt x="30" y="68"/>
                  </a:lnTo>
                  <a:lnTo>
                    <a:pt x="30" y="73"/>
                  </a:lnTo>
                  <a:lnTo>
                    <a:pt x="29" y="75"/>
                  </a:lnTo>
                  <a:lnTo>
                    <a:pt x="29" y="78"/>
                  </a:lnTo>
                  <a:lnTo>
                    <a:pt x="28" y="80"/>
                  </a:lnTo>
                  <a:lnTo>
                    <a:pt x="28" y="82"/>
                  </a:lnTo>
                  <a:lnTo>
                    <a:pt x="27" y="85"/>
                  </a:lnTo>
                  <a:lnTo>
                    <a:pt x="26" y="87"/>
                  </a:lnTo>
                  <a:lnTo>
                    <a:pt x="25" y="89"/>
                  </a:lnTo>
                  <a:lnTo>
                    <a:pt x="25" y="92"/>
                  </a:lnTo>
                  <a:lnTo>
                    <a:pt x="24" y="93"/>
                  </a:lnTo>
                  <a:lnTo>
                    <a:pt x="24" y="96"/>
                  </a:lnTo>
                  <a:lnTo>
                    <a:pt x="23" y="99"/>
                  </a:lnTo>
                  <a:lnTo>
                    <a:pt x="23" y="101"/>
                  </a:lnTo>
                  <a:lnTo>
                    <a:pt x="20" y="108"/>
                  </a:lnTo>
                  <a:lnTo>
                    <a:pt x="18" y="116"/>
                  </a:lnTo>
                  <a:lnTo>
                    <a:pt x="16" y="123"/>
                  </a:lnTo>
                  <a:lnTo>
                    <a:pt x="14" y="131"/>
                  </a:lnTo>
                  <a:lnTo>
                    <a:pt x="12" y="138"/>
                  </a:lnTo>
                  <a:lnTo>
                    <a:pt x="11" y="146"/>
                  </a:lnTo>
                  <a:lnTo>
                    <a:pt x="11" y="154"/>
                  </a:lnTo>
                  <a:lnTo>
                    <a:pt x="11" y="161"/>
                  </a:lnTo>
                  <a:lnTo>
                    <a:pt x="10" y="164"/>
                  </a:lnTo>
                  <a:lnTo>
                    <a:pt x="10" y="167"/>
                  </a:lnTo>
                  <a:lnTo>
                    <a:pt x="10" y="169"/>
                  </a:lnTo>
                  <a:lnTo>
                    <a:pt x="11" y="172"/>
                  </a:lnTo>
                  <a:lnTo>
                    <a:pt x="11" y="175"/>
                  </a:lnTo>
                  <a:lnTo>
                    <a:pt x="12" y="178"/>
                  </a:lnTo>
                  <a:lnTo>
                    <a:pt x="13" y="181"/>
                  </a:lnTo>
                  <a:lnTo>
                    <a:pt x="13" y="184"/>
                  </a:lnTo>
                  <a:lnTo>
                    <a:pt x="14" y="188"/>
                  </a:lnTo>
                  <a:lnTo>
                    <a:pt x="16" y="192"/>
                  </a:lnTo>
                  <a:lnTo>
                    <a:pt x="18" y="195"/>
                  </a:lnTo>
                  <a:lnTo>
                    <a:pt x="20" y="200"/>
                  </a:lnTo>
                  <a:lnTo>
                    <a:pt x="24" y="203"/>
                  </a:lnTo>
                  <a:lnTo>
                    <a:pt x="28" y="207"/>
                  </a:lnTo>
                  <a:lnTo>
                    <a:pt x="33" y="210"/>
                  </a:lnTo>
                  <a:lnTo>
                    <a:pt x="38" y="213"/>
                  </a:lnTo>
                  <a:lnTo>
                    <a:pt x="42" y="216"/>
                  </a:lnTo>
                  <a:lnTo>
                    <a:pt x="47" y="220"/>
                  </a:lnTo>
                  <a:lnTo>
                    <a:pt x="52" y="223"/>
                  </a:lnTo>
                  <a:lnTo>
                    <a:pt x="57" y="226"/>
                  </a:lnTo>
                  <a:lnTo>
                    <a:pt x="59" y="228"/>
                  </a:lnTo>
                  <a:lnTo>
                    <a:pt x="61" y="230"/>
                  </a:lnTo>
                  <a:lnTo>
                    <a:pt x="64" y="232"/>
                  </a:lnTo>
                  <a:lnTo>
                    <a:pt x="66" y="235"/>
                  </a:lnTo>
                  <a:lnTo>
                    <a:pt x="69" y="235"/>
                  </a:lnTo>
                  <a:lnTo>
                    <a:pt x="71" y="238"/>
                  </a:lnTo>
                  <a:lnTo>
                    <a:pt x="74" y="241"/>
                  </a:lnTo>
                  <a:lnTo>
                    <a:pt x="76" y="245"/>
                  </a:lnTo>
                  <a:lnTo>
                    <a:pt x="78" y="249"/>
                  </a:lnTo>
                  <a:lnTo>
                    <a:pt x="79" y="253"/>
                  </a:lnTo>
                  <a:lnTo>
                    <a:pt x="80" y="257"/>
                  </a:lnTo>
                  <a:lnTo>
                    <a:pt x="80" y="261"/>
                  </a:lnTo>
                  <a:lnTo>
                    <a:pt x="80" y="265"/>
                  </a:lnTo>
                  <a:lnTo>
                    <a:pt x="79" y="269"/>
                  </a:lnTo>
                  <a:lnTo>
                    <a:pt x="78" y="272"/>
                  </a:lnTo>
                  <a:lnTo>
                    <a:pt x="76" y="276"/>
                  </a:lnTo>
                  <a:lnTo>
                    <a:pt x="74" y="279"/>
                  </a:lnTo>
                  <a:lnTo>
                    <a:pt x="72" y="282"/>
                  </a:lnTo>
                  <a:lnTo>
                    <a:pt x="69" y="287"/>
                  </a:lnTo>
                  <a:lnTo>
                    <a:pt x="67" y="290"/>
                  </a:lnTo>
                  <a:lnTo>
                    <a:pt x="65" y="295"/>
                  </a:lnTo>
                  <a:lnTo>
                    <a:pt x="63" y="299"/>
                  </a:lnTo>
                  <a:lnTo>
                    <a:pt x="61" y="303"/>
                  </a:lnTo>
                  <a:lnTo>
                    <a:pt x="59" y="307"/>
                  </a:lnTo>
                  <a:lnTo>
                    <a:pt x="58" y="312"/>
                  </a:lnTo>
                  <a:lnTo>
                    <a:pt x="57" y="314"/>
                  </a:lnTo>
                  <a:lnTo>
                    <a:pt x="58" y="316"/>
                  </a:lnTo>
                  <a:lnTo>
                    <a:pt x="58" y="319"/>
                  </a:lnTo>
                  <a:lnTo>
                    <a:pt x="58" y="321"/>
                  </a:lnTo>
                  <a:lnTo>
                    <a:pt x="59" y="324"/>
                  </a:lnTo>
                  <a:lnTo>
                    <a:pt x="60" y="326"/>
                  </a:lnTo>
                  <a:lnTo>
                    <a:pt x="61" y="328"/>
                  </a:lnTo>
                  <a:lnTo>
                    <a:pt x="62" y="331"/>
                  </a:lnTo>
                  <a:lnTo>
                    <a:pt x="67" y="338"/>
                  </a:lnTo>
                  <a:lnTo>
                    <a:pt x="73" y="345"/>
                  </a:lnTo>
                  <a:lnTo>
                    <a:pt x="79" y="353"/>
                  </a:lnTo>
                  <a:lnTo>
                    <a:pt x="84" y="361"/>
                  </a:lnTo>
                  <a:lnTo>
                    <a:pt x="89" y="368"/>
                  </a:lnTo>
                  <a:lnTo>
                    <a:pt x="95" y="376"/>
                  </a:lnTo>
                  <a:lnTo>
                    <a:pt x="100" y="384"/>
                  </a:lnTo>
                  <a:lnTo>
                    <a:pt x="106" y="392"/>
                  </a:lnTo>
                  <a:lnTo>
                    <a:pt x="105" y="393"/>
                  </a:lnTo>
                  <a:lnTo>
                    <a:pt x="103" y="392"/>
                  </a:lnTo>
                  <a:lnTo>
                    <a:pt x="101" y="390"/>
                  </a:lnTo>
                  <a:lnTo>
                    <a:pt x="100" y="387"/>
                  </a:lnTo>
                  <a:lnTo>
                    <a:pt x="98" y="385"/>
                  </a:lnTo>
                  <a:lnTo>
                    <a:pt x="95" y="381"/>
                  </a:lnTo>
                  <a:lnTo>
                    <a:pt x="91" y="377"/>
                  </a:lnTo>
                  <a:lnTo>
                    <a:pt x="88" y="373"/>
                  </a:lnTo>
                  <a:lnTo>
                    <a:pt x="86" y="369"/>
                  </a:lnTo>
                  <a:lnTo>
                    <a:pt x="82" y="365"/>
                  </a:lnTo>
                  <a:lnTo>
                    <a:pt x="80" y="361"/>
                  </a:lnTo>
                  <a:lnTo>
                    <a:pt x="76" y="358"/>
                  </a:lnTo>
                  <a:lnTo>
                    <a:pt x="73" y="355"/>
                  </a:lnTo>
                  <a:lnTo>
                    <a:pt x="70" y="352"/>
                  </a:lnTo>
                  <a:lnTo>
                    <a:pt x="68" y="349"/>
                  </a:lnTo>
                  <a:lnTo>
                    <a:pt x="66" y="347"/>
                  </a:lnTo>
                  <a:lnTo>
                    <a:pt x="64" y="345"/>
                  </a:lnTo>
                  <a:lnTo>
                    <a:pt x="62" y="342"/>
                  </a:lnTo>
                  <a:lnTo>
                    <a:pt x="60" y="340"/>
                  </a:lnTo>
                  <a:lnTo>
                    <a:pt x="57" y="337"/>
                  </a:lnTo>
                  <a:lnTo>
                    <a:pt x="56" y="335"/>
                  </a:lnTo>
                  <a:lnTo>
                    <a:pt x="53" y="332"/>
                  </a:lnTo>
                  <a:lnTo>
                    <a:pt x="51" y="329"/>
                  </a:lnTo>
                  <a:lnTo>
                    <a:pt x="50" y="326"/>
                  </a:lnTo>
                  <a:lnTo>
                    <a:pt x="49" y="322"/>
                  </a:lnTo>
                  <a:lnTo>
                    <a:pt x="49" y="318"/>
                  </a:lnTo>
                  <a:lnTo>
                    <a:pt x="49" y="315"/>
                  </a:lnTo>
                  <a:lnTo>
                    <a:pt x="49" y="311"/>
                  </a:lnTo>
                  <a:lnTo>
                    <a:pt x="49" y="308"/>
                  </a:lnTo>
                  <a:lnTo>
                    <a:pt x="49" y="303"/>
                  </a:lnTo>
                  <a:lnTo>
                    <a:pt x="52" y="300"/>
                  </a:lnTo>
                  <a:lnTo>
                    <a:pt x="54" y="297"/>
                  </a:lnTo>
                  <a:lnTo>
                    <a:pt x="55" y="293"/>
                  </a:lnTo>
                  <a:lnTo>
                    <a:pt x="57" y="290"/>
                  </a:lnTo>
                  <a:lnTo>
                    <a:pt x="59" y="287"/>
                  </a:lnTo>
                  <a:lnTo>
                    <a:pt x="61" y="285"/>
                  </a:lnTo>
                  <a:lnTo>
                    <a:pt x="62" y="281"/>
                  </a:lnTo>
                  <a:lnTo>
                    <a:pt x="65" y="278"/>
                  </a:lnTo>
                  <a:lnTo>
                    <a:pt x="65" y="276"/>
                  </a:lnTo>
                  <a:lnTo>
                    <a:pt x="66" y="273"/>
                  </a:lnTo>
                  <a:lnTo>
                    <a:pt x="67" y="271"/>
                  </a:lnTo>
                  <a:lnTo>
                    <a:pt x="68" y="268"/>
                  </a:lnTo>
                  <a:lnTo>
                    <a:pt x="69" y="265"/>
                  </a:lnTo>
                  <a:lnTo>
                    <a:pt x="69" y="262"/>
                  </a:lnTo>
                  <a:lnTo>
                    <a:pt x="70" y="260"/>
                  </a:lnTo>
                  <a:lnTo>
                    <a:pt x="71" y="257"/>
                  </a:lnTo>
                  <a:lnTo>
                    <a:pt x="70" y="251"/>
                  </a:lnTo>
                  <a:lnTo>
                    <a:pt x="68" y="247"/>
                  </a:lnTo>
                  <a:lnTo>
                    <a:pt x="65" y="243"/>
                  </a:lnTo>
                  <a:lnTo>
                    <a:pt x="62" y="239"/>
                  </a:lnTo>
                  <a:lnTo>
                    <a:pt x="58" y="236"/>
                  </a:lnTo>
                  <a:lnTo>
                    <a:pt x="54" y="232"/>
                  </a:lnTo>
                  <a:lnTo>
                    <a:pt x="50" y="229"/>
                  </a:lnTo>
                  <a:lnTo>
                    <a:pt x="47" y="225"/>
                  </a:lnTo>
                  <a:lnTo>
                    <a:pt x="44" y="224"/>
                  </a:lnTo>
                  <a:lnTo>
                    <a:pt x="41" y="223"/>
                  </a:lnTo>
                  <a:lnTo>
                    <a:pt x="39" y="221"/>
                  </a:lnTo>
                  <a:lnTo>
                    <a:pt x="37" y="219"/>
                  </a:lnTo>
                  <a:lnTo>
                    <a:pt x="34" y="217"/>
                  </a:lnTo>
                  <a:lnTo>
                    <a:pt x="31" y="215"/>
                  </a:lnTo>
                  <a:lnTo>
                    <a:pt x="29" y="214"/>
                  </a:lnTo>
                  <a:lnTo>
                    <a:pt x="26" y="213"/>
                  </a:lnTo>
                  <a:lnTo>
                    <a:pt x="21" y="209"/>
                  </a:lnTo>
                  <a:lnTo>
                    <a:pt x="16" y="206"/>
                  </a:lnTo>
                  <a:lnTo>
                    <a:pt x="12" y="201"/>
                  </a:lnTo>
                  <a:lnTo>
                    <a:pt x="9" y="197"/>
                  </a:lnTo>
                  <a:lnTo>
                    <a:pt x="6" y="192"/>
                  </a:lnTo>
                  <a:lnTo>
                    <a:pt x="4" y="186"/>
                  </a:lnTo>
                  <a:lnTo>
                    <a:pt x="2" y="180"/>
                  </a:lnTo>
                  <a:lnTo>
                    <a:pt x="1" y="175"/>
                  </a:lnTo>
                  <a:lnTo>
                    <a:pt x="0" y="169"/>
                  </a:lnTo>
                  <a:lnTo>
                    <a:pt x="0" y="164"/>
                  </a:lnTo>
                  <a:lnTo>
                    <a:pt x="1" y="160"/>
                  </a:lnTo>
                  <a:lnTo>
                    <a:pt x="2" y="155"/>
                  </a:lnTo>
                  <a:lnTo>
                    <a:pt x="2" y="150"/>
                  </a:lnTo>
                  <a:lnTo>
                    <a:pt x="3" y="145"/>
                  </a:lnTo>
                  <a:lnTo>
                    <a:pt x="4" y="140"/>
                  </a:lnTo>
                  <a:lnTo>
                    <a:pt x="5" y="136"/>
                  </a:lnTo>
                  <a:lnTo>
                    <a:pt x="6" y="133"/>
                  </a:lnTo>
                  <a:lnTo>
                    <a:pt x="7" y="131"/>
                  </a:lnTo>
                  <a:lnTo>
                    <a:pt x="8" y="127"/>
                  </a:lnTo>
                  <a:lnTo>
                    <a:pt x="9" y="123"/>
                  </a:lnTo>
                  <a:lnTo>
                    <a:pt x="10" y="118"/>
                  </a:lnTo>
                  <a:lnTo>
                    <a:pt x="11" y="115"/>
                  </a:lnTo>
                  <a:lnTo>
                    <a:pt x="12" y="110"/>
                  </a:lnTo>
                  <a:lnTo>
                    <a:pt x="13" y="106"/>
                  </a:lnTo>
                  <a:lnTo>
                    <a:pt x="14" y="102"/>
                  </a:lnTo>
                  <a:lnTo>
                    <a:pt x="15" y="98"/>
                  </a:lnTo>
                  <a:lnTo>
                    <a:pt x="17" y="96"/>
                  </a:lnTo>
                  <a:lnTo>
                    <a:pt x="17" y="92"/>
                  </a:lnTo>
                  <a:lnTo>
                    <a:pt x="18" y="89"/>
                  </a:lnTo>
                  <a:lnTo>
                    <a:pt x="19" y="86"/>
                  </a:lnTo>
                  <a:lnTo>
                    <a:pt x="20" y="83"/>
                  </a:lnTo>
                  <a:lnTo>
                    <a:pt x="21" y="80"/>
                  </a:lnTo>
                  <a:lnTo>
                    <a:pt x="22" y="77"/>
                  </a:lnTo>
                  <a:lnTo>
                    <a:pt x="22" y="74"/>
                  </a:lnTo>
                  <a:lnTo>
                    <a:pt x="23" y="71"/>
                  </a:lnTo>
                  <a:lnTo>
                    <a:pt x="24" y="67"/>
                  </a:lnTo>
                  <a:lnTo>
                    <a:pt x="25" y="63"/>
                  </a:lnTo>
                  <a:lnTo>
                    <a:pt x="26" y="60"/>
                  </a:lnTo>
                  <a:lnTo>
                    <a:pt x="27" y="56"/>
                  </a:lnTo>
                  <a:lnTo>
                    <a:pt x="28" y="53"/>
                  </a:lnTo>
                  <a:lnTo>
                    <a:pt x="29" y="49"/>
                  </a:lnTo>
                  <a:lnTo>
                    <a:pt x="30" y="45"/>
                  </a:lnTo>
                  <a:lnTo>
                    <a:pt x="31" y="42"/>
                  </a:lnTo>
                  <a:lnTo>
                    <a:pt x="31" y="39"/>
                  </a:lnTo>
                  <a:lnTo>
                    <a:pt x="31" y="37"/>
                  </a:lnTo>
                  <a:lnTo>
                    <a:pt x="31" y="34"/>
                  </a:lnTo>
                  <a:lnTo>
                    <a:pt x="32" y="32"/>
                  </a:lnTo>
                  <a:lnTo>
                    <a:pt x="32" y="29"/>
                  </a:lnTo>
                  <a:lnTo>
                    <a:pt x="32" y="27"/>
                  </a:lnTo>
                  <a:lnTo>
                    <a:pt x="33" y="24"/>
                  </a:lnTo>
                  <a:lnTo>
                    <a:pt x="33" y="21"/>
                  </a:lnTo>
                  <a:lnTo>
                    <a:pt x="33" y="19"/>
                  </a:lnTo>
                  <a:lnTo>
                    <a:pt x="33" y="16"/>
                  </a:lnTo>
                  <a:lnTo>
                    <a:pt x="33" y="13"/>
                  </a:lnTo>
                  <a:lnTo>
                    <a:pt x="33" y="10"/>
                  </a:lnTo>
                  <a:lnTo>
                    <a:pt x="33" y="7"/>
                  </a:lnTo>
                  <a:lnTo>
                    <a:pt x="33" y="5"/>
                  </a:lnTo>
                  <a:lnTo>
                    <a:pt x="33" y="3"/>
                  </a:lnTo>
                  <a:lnTo>
                    <a:pt x="35" y="1"/>
                  </a:lnTo>
                  <a:lnTo>
                    <a:pt x="37" y="0"/>
                  </a:lnTo>
                  <a:lnTo>
                    <a:pt x="38" y="2"/>
                  </a:lnTo>
                  <a:lnTo>
                    <a:pt x="39" y="3"/>
                  </a:lnTo>
                  <a:lnTo>
                    <a:pt x="4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8" name="Freeform 47"/>
            <p:cNvSpPr>
              <a:spLocks/>
            </p:cNvSpPr>
            <p:nvPr/>
          </p:nvSpPr>
          <p:spPr bwMode="auto">
            <a:xfrm>
              <a:off x="4859" y="3207"/>
              <a:ext cx="99" cy="183"/>
            </a:xfrm>
            <a:custGeom>
              <a:avLst/>
              <a:gdLst>
                <a:gd name="T0" fmla="*/ 14 w 99"/>
                <a:gd name="T1" fmla="*/ 26 h 183"/>
                <a:gd name="T2" fmla="*/ 16 w 99"/>
                <a:gd name="T3" fmla="*/ 42 h 183"/>
                <a:gd name="T4" fmla="*/ 17 w 99"/>
                <a:gd name="T5" fmla="*/ 57 h 183"/>
                <a:gd name="T6" fmla="*/ 18 w 99"/>
                <a:gd name="T7" fmla="*/ 77 h 183"/>
                <a:gd name="T8" fmla="*/ 18 w 99"/>
                <a:gd name="T9" fmla="*/ 102 h 183"/>
                <a:gd name="T10" fmla="*/ 16 w 99"/>
                <a:gd name="T11" fmla="*/ 128 h 183"/>
                <a:gd name="T12" fmla="*/ 15 w 99"/>
                <a:gd name="T13" fmla="*/ 144 h 183"/>
                <a:gd name="T14" fmla="*/ 13 w 99"/>
                <a:gd name="T15" fmla="*/ 161 h 183"/>
                <a:gd name="T16" fmla="*/ 14 w 99"/>
                <a:gd name="T17" fmla="*/ 172 h 183"/>
                <a:gd name="T18" fmla="*/ 21 w 99"/>
                <a:gd name="T19" fmla="*/ 170 h 183"/>
                <a:gd name="T20" fmla="*/ 27 w 99"/>
                <a:gd name="T21" fmla="*/ 167 h 183"/>
                <a:gd name="T22" fmla="*/ 35 w 99"/>
                <a:gd name="T23" fmla="*/ 165 h 183"/>
                <a:gd name="T24" fmla="*/ 42 w 99"/>
                <a:gd name="T25" fmla="*/ 162 h 183"/>
                <a:gd name="T26" fmla="*/ 50 w 99"/>
                <a:gd name="T27" fmla="*/ 161 h 183"/>
                <a:gd name="T28" fmla="*/ 56 w 99"/>
                <a:gd name="T29" fmla="*/ 161 h 183"/>
                <a:gd name="T30" fmla="*/ 62 w 99"/>
                <a:gd name="T31" fmla="*/ 161 h 183"/>
                <a:gd name="T32" fmla="*/ 69 w 99"/>
                <a:gd name="T33" fmla="*/ 161 h 183"/>
                <a:gd name="T34" fmla="*/ 76 w 99"/>
                <a:gd name="T35" fmla="*/ 161 h 183"/>
                <a:gd name="T36" fmla="*/ 83 w 99"/>
                <a:gd name="T37" fmla="*/ 161 h 183"/>
                <a:gd name="T38" fmla="*/ 90 w 99"/>
                <a:gd name="T39" fmla="*/ 162 h 183"/>
                <a:gd name="T40" fmla="*/ 97 w 99"/>
                <a:gd name="T41" fmla="*/ 164 h 183"/>
                <a:gd name="T42" fmla="*/ 99 w 99"/>
                <a:gd name="T43" fmla="*/ 168 h 183"/>
                <a:gd name="T44" fmla="*/ 93 w 99"/>
                <a:gd name="T45" fmla="*/ 167 h 183"/>
                <a:gd name="T46" fmla="*/ 86 w 99"/>
                <a:gd name="T47" fmla="*/ 166 h 183"/>
                <a:gd name="T48" fmla="*/ 70 w 99"/>
                <a:gd name="T49" fmla="*/ 165 h 183"/>
                <a:gd name="T50" fmla="*/ 54 w 99"/>
                <a:gd name="T51" fmla="*/ 168 h 183"/>
                <a:gd name="T52" fmla="*/ 41 w 99"/>
                <a:gd name="T53" fmla="*/ 171 h 183"/>
                <a:gd name="T54" fmla="*/ 32 w 99"/>
                <a:gd name="T55" fmla="*/ 174 h 183"/>
                <a:gd name="T56" fmla="*/ 25 w 99"/>
                <a:gd name="T57" fmla="*/ 176 h 183"/>
                <a:gd name="T58" fmla="*/ 22 w 99"/>
                <a:gd name="T59" fmla="*/ 179 h 183"/>
                <a:gd name="T60" fmla="*/ 16 w 99"/>
                <a:gd name="T61" fmla="*/ 181 h 183"/>
                <a:gd name="T62" fmla="*/ 11 w 99"/>
                <a:gd name="T63" fmla="*/ 182 h 183"/>
                <a:gd name="T64" fmla="*/ 9 w 99"/>
                <a:gd name="T65" fmla="*/ 178 h 183"/>
                <a:gd name="T66" fmla="*/ 10 w 99"/>
                <a:gd name="T67" fmla="*/ 166 h 183"/>
                <a:gd name="T68" fmla="*/ 11 w 99"/>
                <a:gd name="T69" fmla="*/ 145 h 183"/>
                <a:gd name="T70" fmla="*/ 11 w 99"/>
                <a:gd name="T71" fmla="*/ 125 h 183"/>
                <a:gd name="T72" fmla="*/ 11 w 99"/>
                <a:gd name="T73" fmla="*/ 101 h 183"/>
                <a:gd name="T74" fmla="*/ 8 w 99"/>
                <a:gd name="T75" fmla="*/ 72 h 183"/>
                <a:gd name="T76" fmla="*/ 7 w 99"/>
                <a:gd name="T77" fmla="*/ 42 h 183"/>
                <a:gd name="T78" fmla="*/ 7 w 99"/>
                <a:gd name="T79" fmla="*/ 28 h 183"/>
                <a:gd name="T80" fmla="*/ 6 w 99"/>
                <a:gd name="T81" fmla="*/ 21 h 183"/>
                <a:gd name="T82" fmla="*/ 5 w 99"/>
                <a:gd name="T83" fmla="*/ 13 h 183"/>
                <a:gd name="T84" fmla="*/ 2 w 99"/>
                <a:gd name="T85" fmla="*/ 5 h 183"/>
                <a:gd name="T86" fmla="*/ 2 w 99"/>
                <a:gd name="T87" fmla="*/ 0 h 183"/>
                <a:gd name="T88" fmla="*/ 7 w 99"/>
                <a:gd name="T89" fmla="*/ 4 h 183"/>
                <a:gd name="T90" fmla="*/ 10 w 99"/>
                <a:gd name="T91" fmla="*/ 1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9" h="183">
                  <a:moveTo>
                    <a:pt x="12" y="17"/>
                  </a:moveTo>
                  <a:lnTo>
                    <a:pt x="13" y="21"/>
                  </a:lnTo>
                  <a:lnTo>
                    <a:pt x="14" y="26"/>
                  </a:lnTo>
                  <a:lnTo>
                    <a:pt x="15" y="31"/>
                  </a:lnTo>
                  <a:lnTo>
                    <a:pt x="16" y="37"/>
                  </a:lnTo>
                  <a:lnTo>
                    <a:pt x="16" y="42"/>
                  </a:lnTo>
                  <a:lnTo>
                    <a:pt x="17" y="47"/>
                  </a:lnTo>
                  <a:lnTo>
                    <a:pt x="17" y="52"/>
                  </a:lnTo>
                  <a:lnTo>
                    <a:pt x="17" y="57"/>
                  </a:lnTo>
                  <a:lnTo>
                    <a:pt x="18" y="60"/>
                  </a:lnTo>
                  <a:lnTo>
                    <a:pt x="18" y="68"/>
                  </a:lnTo>
                  <a:lnTo>
                    <a:pt x="18" y="77"/>
                  </a:lnTo>
                  <a:lnTo>
                    <a:pt x="18" y="85"/>
                  </a:lnTo>
                  <a:lnTo>
                    <a:pt x="18" y="94"/>
                  </a:lnTo>
                  <a:lnTo>
                    <a:pt x="18" y="102"/>
                  </a:lnTo>
                  <a:lnTo>
                    <a:pt x="17" y="111"/>
                  </a:lnTo>
                  <a:lnTo>
                    <a:pt x="17" y="119"/>
                  </a:lnTo>
                  <a:lnTo>
                    <a:pt x="16" y="128"/>
                  </a:lnTo>
                  <a:lnTo>
                    <a:pt x="15" y="133"/>
                  </a:lnTo>
                  <a:lnTo>
                    <a:pt x="15" y="139"/>
                  </a:lnTo>
                  <a:lnTo>
                    <a:pt x="15" y="144"/>
                  </a:lnTo>
                  <a:lnTo>
                    <a:pt x="14" y="150"/>
                  </a:lnTo>
                  <a:lnTo>
                    <a:pt x="14" y="156"/>
                  </a:lnTo>
                  <a:lnTo>
                    <a:pt x="13" y="161"/>
                  </a:lnTo>
                  <a:lnTo>
                    <a:pt x="12" y="167"/>
                  </a:lnTo>
                  <a:lnTo>
                    <a:pt x="12" y="173"/>
                  </a:lnTo>
                  <a:lnTo>
                    <a:pt x="14" y="172"/>
                  </a:lnTo>
                  <a:lnTo>
                    <a:pt x="17" y="171"/>
                  </a:lnTo>
                  <a:lnTo>
                    <a:pt x="19" y="170"/>
                  </a:lnTo>
                  <a:lnTo>
                    <a:pt x="21" y="170"/>
                  </a:lnTo>
                  <a:lnTo>
                    <a:pt x="23" y="168"/>
                  </a:lnTo>
                  <a:lnTo>
                    <a:pt x="25" y="167"/>
                  </a:lnTo>
                  <a:lnTo>
                    <a:pt x="27" y="167"/>
                  </a:lnTo>
                  <a:lnTo>
                    <a:pt x="30" y="166"/>
                  </a:lnTo>
                  <a:lnTo>
                    <a:pt x="32" y="165"/>
                  </a:lnTo>
                  <a:lnTo>
                    <a:pt x="35" y="165"/>
                  </a:lnTo>
                  <a:lnTo>
                    <a:pt x="37" y="164"/>
                  </a:lnTo>
                  <a:lnTo>
                    <a:pt x="40" y="163"/>
                  </a:lnTo>
                  <a:lnTo>
                    <a:pt x="42" y="162"/>
                  </a:lnTo>
                  <a:lnTo>
                    <a:pt x="45" y="162"/>
                  </a:lnTo>
                  <a:lnTo>
                    <a:pt x="47" y="161"/>
                  </a:lnTo>
                  <a:lnTo>
                    <a:pt x="50" y="161"/>
                  </a:lnTo>
                  <a:lnTo>
                    <a:pt x="52" y="161"/>
                  </a:lnTo>
                  <a:lnTo>
                    <a:pt x="54" y="161"/>
                  </a:lnTo>
                  <a:lnTo>
                    <a:pt x="56" y="161"/>
                  </a:lnTo>
                  <a:lnTo>
                    <a:pt x="58" y="161"/>
                  </a:lnTo>
                  <a:lnTo>
                    <a:pt x="60" y="161"/>
                  </a:lnTo>
                  <a:lnTo>
                    <a:pt x="62" y="161"/>
                  </a:lnTo>
                  <a:lnTo>
                    <a:pt x="64" y="161"/>
                  </a:lnTo>
                  <a:lnTo>
                    <a:pt x="67" y="161"/>
                  </a:lnTo>
                  <a:lnTo>
                    <a:pt x="69" y="161"/>
                  </a:lnTo>
                  <a:lnTo>
                    <a:pt x="71" y="161"/>
                  </a:lnTo>
                  <a:lnTo>
                    <a:pt x="74" y="161"/>
                  </a:lnTo>
                  <a:lnTo>
                    <a:pt x="76" y="161"/>
                  </a:lnTo>
                  <a:lnTo>
                    <a:pt x="78" y="161"/>
                  </a:lnTo>
                  <a:lnTo>
                    <a:pt x="80" y="161"/>
                  </a:lnTo>
                  <a:lnTo>
                    <a:pt x="83" y="161"/>
                  </a:lnTo>
                  <a:lnTo>
                    <a:pt x="85" y="161"/>
                  </a:lnTo>
                  <a:lnTo>
                    <a:pt x="87" y="161"/>
                  </a:lnTo>
                  <a:lnTo>
                    <a:pt x="90" y="162"/>
                  </a:lnTo>
                  <a:lnTo>
                    <a:pt x="92" y="162"/>
                  </a:lnTo>
                  <a:lnTo>
                    <a:pt x="94" y="163"/>
                  </a:lnTo>
                  <a:lnTo>
                    <a:pt x="97" y="164"/>
                  </a:lnTo>
                  <a:lnTo>
                    <a:pt x="98" y="165"/>
                  </a:lnTo>
                  <a:lnTo>
                    <a:pt x="99" y="166"/>
                  </a:lnTo>
                  <a:lnTo>
                    <a:pt x="99" y="168"/>
                  </a:lnTo>
                  <a:lnTo>
                    <a:pt x="97" y="168"/>
                  </a:lnTo>
                  <a:lnTo>
                    <a:pt x="95" y="168"/>
                  </a:lnTo>
                  <a:lnTo>
                    <a:pt x="93" y="167"/>
                  </a:lnTo>
                  <a:lnTo>
                    <a:pt x="92" y="167"/>
                  </a:lnTo>
                  <a:lnTo>
                    <a:pt x="89" y="166"/>
                  </a:lnTo>
                  <a:lnTo>
                    <a:pt x="86" y="166"/>
                  </a:lnTo>
                  <a:lnTo>
                    <a:pt x="81" y="165"/>
                  </a:lnTo>
                  <a:lnTo>
                    <a:pt x="75" y="165"/>
                  </a:lnTo>
                  <a:lnTo>
                    <a:pt x="70" y="165"/>
                  </a:lnTo>
                  <a:lnTo>
                    <a:pt x="65" y="166"/>
                  </a:lnTo>
                  <a:lnTo>
                    <a:pt x="59" y="167"/>
                  </a:lnTo>
                  <a:lnTo>
                    <a:pt x="54" y="168"/>
                  </a:lnTo>
                  <a:lnTo>
                    <a:pt x="48" y="168"/>
                  </a:lnTo>
                  <a:lnTo>
                    <a:pt x="43" y="170"/>
                  </a:lnTo>
                  <a:lnTo>
                    <a:pt x="41" y="171"/>
                  </a:lnTo>
                  <a:lnTo>
                    <a:pt x="39" y="171"/>
                  </a:lnTo>
                  <a:lnTo>
                    <a:pt x="35" y="173"/>
                  </a:lnTo>
                  <a:lnTo>
                    <a:pt x="32" y="174"/>
                  </a:lnTo>
                  <a:lnTo>
                    <a:pt x="29" y="175"/>
                  </a:lnTo>
                  <a:lnTo>
                    <a:pt x="27" y="177"/>
                  </a:lnTo>
                  <a:lnTo>
                    <a:pt x="25" y="176"/>
                  </a:lnTo>
                  <a:lnTo>
                    <a:pt x="24" y="177"/>
                  </a:lnTo>
                  <a:lnTo>
                    <a:pt x="23" y="178"/>
                  </a:lnTo>
                  <a:lnTo>
                    <a:pt x="22" y="179"/>
                  </a:lnTo>
                  <a:lnTo>
                    <a:pt x="20" y="180"/>
                  </a:lnTo>
                  <a:lnTo>
                    <a:pt x="18" y="181"/>
                  </a:lnTo>
                  <a:lnTo>
                    <a:pt x="16" y="181"/>
                  </a:lnTo>
                  <a:lnTo>
                    <a:pt x="15" y="183"/>
                  </a:lnTo>
                  <a:lnTo>
                    <a:pt x="13" y="183"/>
                  </a:lnTo>
                  <a:lnTo>
                    <a:pt x="11" y="182"/>
                  </a:lnTo>
                  <a:lnTo>
                    <a:pt x="10" y="182"/>
                  </a:lnTo>
                  <a:lnTo>
                    <a:pt x="9" y="181"/>
                  </a:lnTo>
                  <a:lnTo>
                    <a:pt x="9" y="178"/>
                  </a:lnTo>
                  <a:lnTo>
                    <a:pt x="9" y="174"/>
                  </a:lnTo>
                  <a:lnTo>
                    <a:pt x="9" y="170"/>
                  </a:lnTo>
                  <a:lnTo>
                    <a:pt x="10" y="166"/>
                  </a:lnTo>
                  <a:lnTo>
                    <a:pt x="10" y="159"/>
                  </a:lnTo>
                  <a:lnTo>
                    <a:pt x="10" y="152"/>
                  </a:lnTo>
                  <a:lnTo>
                    <a:pt x="11" y="145"/>
                  </a:lnTo>
                  <a:lnTo>
                    <a:pt x="11" y="139"/>
                  </a:lnTo>
                  <a:lnTo>
                    <a:pt x="11" y="131"/>
                  </a:lnTo>
                  <a:lnTo>
                    <a:pt x="11" y="125"/>
                  </a:lnTo>
                  <a:lnTo>
                    <a:pt x="11" y="118"/>
                  </a:lnTo>
                  <a:lnTo>
                    <a:pt x="11" y="111"/>
                  </a:lnTo>
                  <a:lnTo>
                    <a:pt x="11" y="101"/>
                  </a:lnTo>
                  <a:lnTo>
                    <a:pt x="10" y="91"/>
                  </a:lnTo>
                  <a:lnTo>
                    <a:pt x="9" y="81"/>
                  </a:lnTo>
                  <a:lnTo>
                    <a:pt x="8" y="72"/>
                  </a:lnTo>
                  <a:lnTo>
                    <a:pt x="7" y="62"/>
                  </a:lnTo>
                  <a:lnTo>
                    <a:pt x="7" y="52"/>
                  </a:lnTo>
                  <a:lnTo>
                    <a:pt x="7" y="42"/>
                  </a:lnTo>
                  <a:lnTo>
                    <a:pt x="7" y="32"/>
                  </a:lnTo>
                  <a:lnTo>
                    <a:pt x="7" y="30"/>
                  </a:lnTo>
                  <a:lnTo>
                    <a:pt x="7" y="28"/>
                  </a:lnTo>
                  <a:lnTo>
                    <a:pt x="7" y="26"/>
                  </a:lnTo>
                  <a:lnTo>
                    <a:pt x="7" y="24"/>
                  </a:lnTo>
                  <a:lnTo>
                    <a:pt x="6" y="21"/>
                  </a:lnTo>
                  <a:lnTo>
                    <a:pt x="6" y="18"/>
                  </a:lnTo>
                  <a:lnTo>
                    <a:pt x="5" y="15"/>
                  </a:lnTo>
                  <a:lnTo>
                    <a:pt x="5" y="13"/>
                  </a:lnTo>
                  <a:lnTo>
                    <a:pt x="4" y="10"/>
                  </a:lnTo>
                  <a:lnTo>
                    <a:pt x="3" y="8"/>
                  </a:lnTo>
                  <a:lnTo>
                    <a:pt x="2" y="5"/>
                  </a:lnTo>
                  <a:lnTo>
                    <a:pt x="1" y="4"/>
                  </a:lnTo>
                  <a:lnTo>
                    <a:pt x="0" y="1"/>
                  </a:lnTo>
                  <a:lnTo>
                    <a:pt x="2" y="0"/>
                  </a:lnTo>
                  <a:lnTo>
                    <a:pt x="3" y="1"/>
                  </a:lnTo>
                  <a:lnTo>
                    <a:pt x="5" y="3"/>
                  </a:lnTo>
                  <a:lnTo>
                    <a:pt x="7" y="4"/>
                  </a:lnTo>
                  <a:lnTo>
                    <a:pt x="8" y="7"/>
                  </a:lnTo>
                  <a:lnTo>
                    <a:pt x="9" y="9"/>
                  </a:lnTo>
                  <a:lnTo>
                    <a:pt x="10" y="11"/>
                  </a:lnTo>
                  <a:lnTo>
                    <a:pt x="11" y="14"/>
                  </a:lnTo>
                  <a:lnTo>
                    <a:pt x="12"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9" name="Freeform 48"/>
            <p:cNvSpPr>
              <a:spLocks/>
            </p:cNvSpPr>
            <p:nvPr/>
          </p:nvSpPr>
          <p:spPr bwMode="auto">
            <a:xfrm>
              <a:off x="4931" y="3216"/>
              <a:ext cx="19" cy="142"/>
            </a:xfrm>
            <a:custGeom>
              <a:avLst/>
              <a:gdLst>
                <a:gd name="T0" fmla="*/ 3 w 19"/>
                <a:gd name="T1" fmla="*/ 1 h 142"/>
                <a:gd name="T2" fmla="*/ 3 w 19"/>
                <a:gd name="T3" fmla="*/ 3 h 142"/>
                <a:gd name="T4" fmla="*/ 4 w 19"/>
                <a:gd name="T5" fmla="*/ 6 h 142"/>
                <a:gd name="T6" fmla="*/ 5 w 19"/>
                <a:gd name="T7" fmla="*/ 8 h 142"/>
                <a:gd name="T8" fmla="*/ 6 w 19"/>
                <a:gd name="T9" fmla="*/ 11 h 142"/>
                <a:gd name="T10" fmla="*/ 7 w 19"/>
                <a:gd name="T11" fmla="*/ 13 h 142"/>
                <a:gd name="T12" fmla="*/ 8 w 19"/>
                <a:gd name="T13" fmla="*/ 16 h 142"/>
                <a:gd name="T14" fmla="*/ 8 w 19"/>
                <a:gd name="T15" fmla="*/ 18 h 142"/>
                <a:gd name="T16" fmla="*/ 9 w 19"/>
                <a:gd name="T17" fmla="*/ 21 h 142"/>
                <a:gd name="T18" fmla="*/ 9 w 19"/>
                <a:gd name="T19" fmla="*/ 22 h 142"/>
                <a:gd name="T20" fmla="*/ 10 w 19"/>
                <a:gd name="T21" fmla="*/ 25 h 142"/>
                <a:gd name="T22" fmla="*/ 10 w 19"/>
                <a:gd name="T23" fmla="*/ 26 h 142"/>
                <a:gd name="T24" fmla="*/ 11 w 19"/>
                <a:gd name="T25" fmla="*/ 28 h 142"/>
                <a:gd name="T26" fmla="*/ 11 w 19"/>
                <a:gd name="T27" fmla="*/ 32 h 142"/>
                <a:gd name="T28" fmla="*/ 12 w 19"/>
                <a:gd name="T29" fmla="*/ 37 h 142"/>
                <a:gd name="T30" fmla="*/ 13 w 19"/>
                <a:gd name="T31" fmla="*/ 40 h 142"/>
                <a:gd name="T32" fmla="*/ 14 w 19"/>
                <a:gd name="T33" fmla="*/ 45 h 142"/>
                <a:gd name="T34" fmla="*/ 15 w 19"/>
                <a:gd name="T35" fmla="*/ 49 h 142"/>
                <a:gd name="T36" fmla="*/ 16 w 19"/>
                <a:gd name="T37" fmla="*/ 54 h 142"/>
                <a:gd name="T38" fmla="*/ 17 w 19"/>
                <a:gd name="T39" fmla="*/ 58 h 142"/>
                <a:gd name="T40" fmla="*/ 17 w 19"/>
                <a:gd name="T41" fmla="*/ 63 h 142"/>
                <a:gd name="T42" fmla="*/ 18 w 19"/>
                <a:gd name="T43" fmla="*/ 64 h 142"/>
                <a:gd name="T44" fmla="*/ 18 w 19"/>
                <a:gd name="T45" fmla="*/ 65 h 142"/>
                <a:gd name="T46" fmla="*/ 17 w 19"/>
                <a:gd name="T47" fmla="*/ 66 h 142"/>
                <a:gd name="T48" fmla="*/ 18 w 19"/>
                <a:gd name="T49" fmla="*/ 68 h 142"/>
                <a:gd name="T50" fmla="*/ 18 w 19"/>
                <a:gd name="T51" fmla="*/ 74 h 142"/>
                <a:gd name="T52" fmla="*/ 19 w 19"/>
                <a:gd name="T53" fmla="*/ 82 h 142"/>
                <a:gd name="T54" fmla="*/ 19 w 19"/>
                <a:gd name="T55" fmla="*/ 88 h 142"/>
                <a:gd name="T56" fmla="*/ 19 w 19"/>
                <a:gd name="T57" fmla="*/ 96 h 142"/>
                <a:gd name="T58" fmla="*/ 19 w 19"/>
                <a:gd name="T59" fmla="*/ 102 h 142"/>
                <a:gd name="T60" fmla="*/ 18 w 19"/>
                <a:gd name="T61" fmla="*/ 109 h 142"/>
                <a:gd name="T62" fmla="*/ 17 w 19"/>
                <a:gd name="T63" fmla="*/ 116 h 142"/>
                <a:gd name="T64" fmla="*/ 17 w 19"/>
                <a:gd name="T65" fmla="*/ 123 h 142"/>
                <a:gd name="T66" fmla="*/ 16 w 19"/>
                <a:gd name="T67" fmla="*/ 125 h 142"/>
                <a:gd name="T68" fmla="*/ 16 w 19"/>
                <a:gd name="T69" fmla="*/ 128 h 142"/>
                <a:gd name="T70" fmla="*/ 16 w 19"/>
                <a:gd name="T71" fmla="*/ 130 h 142"/>
                <a:gd name="T72" fmla="*/ 16 w 19"/>
                <a:gd name="T73" fmla="*/ 133 h 142"/>
                <a:gd name="T74" fmla="*/ 16 w 19"/>
                <a:gd name="T75" fmla="*/ 135 h 142"/>
                <a:gd name="T76" fmla="*/ 15 w 19"/>
                <a:gd name="T77" fmla="*/ 137 h 142"/>
                <a:gd name="T78" fmla="*/ 14 w 19"/>
                <a:gd name="T79" fmla="*/ 139 h 142"/>
                <a:gd name="T80" fmla="*/ 14 w 19"/>
                <a:gd name="T81" fmla="*/ 142 h 142"/>
                <a:gd name="T82" fmla="*/ 13 w 19"/>
                <a:gd name="T83" fmla="*/ 142 h 142"/>
                <a:gd name="T84" fmla="*/ 12 w 19"/>
                <a:gd name="T85" fmla="*/ 130 h 142"/>
                <a:gd name="T86" fmla="*/ 12 w 19"/>
                <a:gd name="T87" fmla="*/ 118 h 142"/>
                <a:gd name="T88" fmla="*/ 12 w 19"/>
                <a:gd name="T89" fmla="*/ 105 h 142"/>
                <a:gd name="T90" fmla="*/ 11 w 19"/>
                <a:gd name="T91" fmla="*/ 94 h 142"/>
                <a:gd name="T92" fmla="*/ 11 w 19"/>
                <a:gd name="T93" fmla="*/ 81 h 142"/>
                <a:gd name="T94" fmla="*/ 10 w 19"/>
                <a:gd name="T95" fmla="*/ 70 h 142"/>
                <a:gd name="T96" fmla="*/ 9 w 19"/>
                <a:gd name="T97" fmla="*/ 57 h 142"/>
                <a:gd name="T98" fmla="*/ 8 w 19"/>
                <a:gd name="T99" fmla="*/ 45 h 142"/>
                <a:gd name="T100" fmla="*/ 7 w 19"/>
                <a:gd name="T101" fmla="*/ 40 h 142"/>
                <a:gd name="T102" fmla="*/ 6 w 19"/>
                <a:gd name="T103" fmla="*/ 35 h 142"/>
                <a:gd name="T104" fmla="*/ 6 w 19"/>
                <a:gd name="T105" fmla="*/ 30 h 142"/>
                <a:gd name="T106" fmla="*/ 5 w 19"/>
                <a:gd name="T107" fmla="*/ 25 h 142"/>
                <a:gd name="T108" fmla="*/ 4 w 19"/>
                <a:gd name="T109" fmla="*/ 20 h 142"/>
                <a:gd name="T110" fmla="*/ 3 w 19"/>
                <a:gd name="T111" fmla="*/ 16 h 142"/>
                <a:gd name="T112" fmla="*/ 2 w 19"/>
                <a:gd name="T113" fmla="*/ 10 h 142"/>
                <a:gd name="T114" fmla="*/ 2 w 19"/>
                <a:gd name="T115" fmla="*/ 5 h 142"/>
                <a:gd name="T116" fmla="*/ 0 w 19"/>
                <a:gd name="T117" fmla="*/ 4 h 142"/>
                <a:gd name="T118" fmla="*/ 0 w 19"/>
                <a:gd name="T119" fmla="*/ 2 h 142"/>
                <a:gd name="T120" fmla="*/ 1 w 19"/>
                <a:gd name="T121" fmla="*/ 0 h 142"/>
                <a:gd name="T122" fmla="*/ 3 w 19"/>
                <a:gd name="T123" fmla="*/ 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 h="142">
                  <a:moveTo>
                    <a:pt x="3" y="1"/>
                  </a:moveTo>
                  <a:lnTo>
                    <a:pt x="3" y="3"/>
                  </a:lnTo>
                  <a:lnTo>
                    <a:pt x="4" y="6"/>
                  </a:lnTo>
                  <a:lnTo>
                    <a:pt x="5" y="8"/>
                  </a:lnTo>
                  <a:lnTo>
                    <a:pt x="6" y="11"/>
                  </a:lnTo>
                  <a:lnTo>
                    <a:pt x="7" y="13"/>
                  </a:lnTo>
                  <a:lnTo>
                    <a:pt x="8" y="16"/>
                  </a:lnTo>
                  <a:lnTo>
                    <a:pt x="8" y="18"/>
                  </a:lnTo>
                  <a:lnTo>
                    <a:pt x="9" y="21"/>
                  </a:lnTo>
                  <a:lnTo>
                    <a:pt x="9" y="22"/>
                  </a:lnTo>
                  <a:lnTo>
                    <a:pt x="10" y="25"/>
                  </a:lnTo>
                  <a:lnTo>
                    <a:pt x="10" y="26"/>
                  </a:lnTo>
                  <a:lnTo>
                    <a:pt x="11" y="28"/>
                  </a:lnTo>
                  <a:lnTo>
                    <a:pt x="11" y="32"/>
                  </a:lnTo>
                  <a:lnTo>
                    <a:pt x="12" y="37"/>
                  </a:lnTo>
                  <a:lnTo>
                    <a:pt x="13" y="40"/>
                  </a:lnTo>
                  <a:lnTo>
                    <a:pt x="14" y="45"/>
                  </a:lnTo>
                  <a:lnTo>
                    <a:pt x="15" y="49"/>
                  </a:lnTo>
                  <a:lnTo>
                    <a:pt x="16" y="54"/>
                  </a:lnTo>
                  <a:lnTo>
                    <a:pt x="17" y="58"/>
                  </a:lnTo>
                  <a:lnTo>
                    <a:pt x="17" y="63"/>
                  </a:lnTo>
                  <a:lnTo>
                    <a:pt x="18" y="64"/>
                  </a:lnTo>
                  <a:lnTo>
                    <a:pt x="18" y="65"/>
                  </a:lnTo>
                  <a:lnTo>
                    <a:pt x="17" y="66"/>
                  </a:lnTo>
                  <a:lnTo>
                    <a:pt x="18" y="68"/>
                  </a:lnTo>
                  <a:lnTo>
                    <a:pt x="18" y="74"/>
                  </a:lnTo>
                  <a:lnTo>
                    <a:pt x="19" y="82"/>
                  </a:lnTo>
                  <a:lnTo>
                    <a:pt x="19" y="88"/>
                  </a:lnTo>
                  <a:lnTo>
                    <a:pt x="19" y="96"/>
                  </a:lnTo>
                  <a:lnTo>
                    <a:pt x="19" y="102"/>
                  </a:lnTo>
                  <a:lnTo>
                    <a:pt x="18" y="109"/>
                  </a:lnTo>
                  <a:lnTo>
                    <a:pt x="17" y="116"/>
                  </a:lnTo>
                  <a:lnTo>
                    <a:pt x="17" y="123"/>
                  </a:lnTo>
                  <a:lnTo>
                    <a:pt x="16" y="125"/>
                  </a:lnTo>
                  <a:lnTo>
                    <a:pt x="16" y="128"/>
                  </a:lnTo>
                  <a:lnTo>
                    <a:pt x="16" y="130"/>
                  </a:lnTo>
                  <a:lnTo>
                    <a:pt x="16" y="133"/>
                  </a:lnTo>
                  <a:lnTo>
                    <a:pt x="16" y="135"/>
                  </a:lnTo>
                  <a:lnTo>
                    <a:pt x="15" y="137"/>
                  </a:lnTo>
                  <a:lnTo>
                    <a:pt x="14" y="139"/>
                  </a:lnTo>
                  <a:lnTo>
                    <a:pt x="14" y="142"/>
                  </a:lnTo>
                  <a:lnTo>
                    <a:pt x="13" y="142"/>
                  </a:lnTo>
                  <a:lnTo>
                    <a:pt x="12" y="130"/>
                  </a:lnTo>
                  <a:lnTo>
                    <a:pt x="12" y="118"/>
                  </a:lnTo>
                  <a:lnTo>
                    <a:pt x="12" y="105"/>
                  </a:lnTo>
                  <a:lnTo>
                    <a:pt x="11" y="94"/>
                  </a:lnTo>
                  <a:lnTo>
                    <a:pt x="11" y="81"/>
                  </a:lnTo>
                  <a:lnTo>
                    <a:pt x="10" y="70"/>
                  </a:lnTo>
                  <a:lnTo>
                    <a:pt x="9" y="57"/>
                  </a:lnTo>
                  <a:lnTo>
                    <a:pt x="8" y="45"/>
                  </a:lnTo>
                  <a:lnTo>
                    <a:pt x="7" y="40"/>
                  </a:lnTo>
                  <a:lnTo>
                    <a:pt x="6" y="35"/>
                  </a:lnTo>
                  <a:lnTo>
                    <a:pt x="6" y="30"/>
                  </a:lnTo>
                  <a:lnTo>
                    <a:pt x="5" y="25"/>
                  </a:lnTo>
                  <a:lnTo>
                    <a:pt x="4" y="20"/>
                  </a:lnTo>
                  <a:lnTo>
                    <a:pt x="3" y="16"/>
                  </a:lnTo>
                  <a:lnTo>
                    <a:pt x="2" y="10"/>
                  </a:lnTo>
                  <a:lnTo>
                    <a:pt x="2" y="5"/>
                  </a:lnTo>
                  <a:lnTo>
                    <a:pt x="0" y="4"/>
                  </a:lnTo>
                  <a:lnTo>
                    <a:pt x="0" y="2"/>
                  </a:lnTo>
                  <a:lnTo>
                    <a:pt x="1" y="0"/>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0" name="Freeform 49"/>
            <p:cNvSpPr>
              <a:spLocks/>
            </p:cNvSpPr>
            <p:nvPr/>
          </p:nvSpPr>
          <p:spPr bwMode="auto">
            <a:xfrm>
              <a:off x="4464" y="3228"/>
              <a:ext cx="304" cy="739"/>
            </a:xfrm>
            <a:custGeom>
              <a:avLst/>
              <a:gdLst>
                <a:gd name="T0" fmla="*/ 196 w 304"/>
                <a:gd name="T1" fmla="*/ 65 h 739"/>
                <a:gd name="T2" fmla="*/ 177 w 304"/>
                <a:gd name="T3" fmla="*/ 147 h 739"/>
                <a:gd name="T4" fmla="*/ 151 w 304"/>
                <a:gd name="T5" fmla="*/ 219 h 739"/>
                <a:gd name="T6" fmla="*/ 127 w 304"/>
                <a:gd name="T7" fmla="*/ 261 h 739"/>
                <a:gd name="T8" fmla="*/ 82 w 304"/>
                <a:gd name="T9" fmla="*/ 336 h 739"/>
                <a:gd name="T10" fmla="*/ 79 w 304"/>
                <a:gd name="T11" fmla="*/ 376 h 739"/>
                <a:gd name="T12" fmla="*/ 81 w 304"/>
                <a:gd name="T13" fmla="*/ 406 h 739"/>
                <a:gd name="T14" fmla="*/ 77 w 304"/>
                <a:gd name="T15" fmla="*/ 463 h 739"/>
                <a:gd name="T16" fmla="*/ 110 w 304"/>
                <a:gd name="T17" fmla="*/ 449 h 739"/>
                <a:gd name="T18" fmla="*/ 194 w 304"/>
                <a:gd name="T19" fmla="*/ 426 h 739"/>
                <a:gd name="T20" fmla="*/ 231 w 304"/>
                <a:gd name="T21" fmla="*/ 440 h 739"/>
                <a:gd name="T22" fmla="*/ 265 w 304"/>
                <a:gd name="T23" fmla="*/ 462 h 739"/>
                <a:gd name="T24" fmla="*/ 297 w 304"/>
                <a:gd name="T25" fmla="*/ 486 h 739"/>
                <a:gd name="T26" fmla="*/ 299 w 304"/>
                <a:gd name="T27" fmla="*/ 519 h 739"/>
                <a:gd name="T28" fmla="*/ 295 w 304"/>
                <a:gd name="T29" fmla="*/ 503 h 739"/>
                <a:gd name="T30" fmla="*/ 280 w 304"/>
                <a:gd name="T31" fmla="*/ 484 h 739"/>
                <a:gd name="T32" fmla="*/ 258 w 304"/>
                <a:gd name="T33" fmla="*/ 462 h 739"/>
                <a:gd name="T34" fmla="*/ 236 w 304"/>
                <a:gd name="T35" fmla="*/ 447 h 739"/>
                <a:gd name="T36" fmla="*/ 202 w 304"/>
                <a:gd name="T37" fmla="*/ 436 h 739"/>
                <a:gd name="T38" fmla="*/ 122 w 304"/>
                <a:gd name="T39" fmla="*/ 451 h 739"/>
                <a:gd name="T40" fmla="*/ 86 w 304"/>
                <a:gd name="T41" fmla="*/ 489 h 739"/>
                <a:gd name="T42" fmla="*/ 114 w 304"/>
                <a:gd name="T43" fmla="*/ 488 h 739"/>
                <a:gd name="T44" fmla="*/ 114 w 304"/>
                <a:gd name="T45" fmla="*/ 465 h 739"/>
                <a:gd name="T46" fmla="*/ 118 w 304"/>
                <a:gd name="T47" fmla="*/ 518 h 739"/>
                <a:gd name="T48" fmla="*/ 120 w 304"/>
                <a:gd name="T49" fmla="*/ 581 h 739"/>
                <a:gd name="T50" fmla="*/ 130 w 304"/>
                <a:gd name="T51" fmla="*/ 611 h 739"/>
                <a:gd name="T52" fmla="*/ 157 w 304"/>
                <a:gd name="T53" fmla="*/ 633 h 739"/>
                <a:gd name="T54" fmla="*/ 183 w 304"/>
                <a:gd name="T55" fmla="*/ 632 h 739"/>
                <a:gd name="T56" fmla="*/ 208 w 304"/>
                <a:gd name="T57" fmla="*/ 631 h 739"/>
                <a:gd name="T58" fmla="*/ 237 w 304"/>
                <a:gd name="T59" fmla="*/ 611 h 739"/>
                <a:gd name="T60" fmla="*/ 260 w 304"/>
                <a:gd name="T61" fmla="*/ 591 h 739"/>
                <a:gd name="T62" fmla="*/ 239 w 304"/>
                <a:gd name="T63" fmla="*/ 616 h 739"/>
                <a:gd name="T64" fmla="*/ 210 w 304"/>
                <a:gd name="T65" fmla="*/ 638 h 739"/>
                <a:gd name="T66" fmla="*/ 178 w 304"/>
                <a:gd name="T67" fmla="*/ 652 h 739"/>
                <a:gd name="T68" fmla="*/ 130 w 304"/>
                <a:gd name="T69" fmla="*/ 693 h 739"/>
                <a:gd name="T70" fmla="*/ 86 w 304"/>
                <a:gd name="T71" fmla="*/ 739 h 739"/>
                <a:gd name="T72" fmla="*/ 172 w 304"/>
                <a:gd name="T73" fmla="*/ 650 h 739"/>
                <a:gd name="T74" fmla="*/ 174 w 304"/>
                <a:gd name="T75" fmla="*/ 639 h 739"/>
                <a:gd name="T76" fmla="*/ 130 w 304"/>
                <a:gd name="T77" fmla="*/ 627 h 739"/>
                <a:gd name="T78" fmla="*/ 107 w 304"/>
                <a:gd name="T79" fmla="*/ 570 h 739"/>
                <a:gd name="T80" fmla="*/ 111 w 304"/>
                <a:gd name="T81" fmla="*/ 527 h 739"/>
                <a:gd name="T82" fmla="*/ 108 w 304"/>
                <a:gd name="T83" fmla="*/ 503 h 739"/>
                <a:gd name="T84" fmla="*/ 84 w 304"/>
                <a:gd name="T85" fmla="*/ 502 h 739"/>
                <a:gd name="T86" fmla="*/ 65 w 304"/>
                <a:gd name="T87" fmla="*/ 471 h 739"/>
                <a:gd name="T88" fmla="*/ 30 w 304"/>
                <a:gd name="T89" fmla="*/ 470 h 739"/>
                <a:gd name="T90" fmla="*/ 7 w 304"/>
                <a:gd name="T91" fmla="*/ 467 h 739"/>
                <a:gd name="T92" fmla="*/ 31 w 304"/>
                <a:gd name="T93" fmla="*/ 466 h 739"/>
                <a:gd name="T94" fmla="*/ 64 w 304"/>
                <a:gd name="T95" fmla="*/ 441 h 739"/>
                <a:gd name="T96" fmla="*/ 73 w 304"/>
                <a:gd name="T97" fmla="*/ 400 h 739"/>
                <a:gd name="T98" fmla="*/ 73 w 304"/>
                <a:gd name="T99" fmla="*/ 359 h 739"/>
                <a:gd name="T100" fmla="*/ 81 w 304"/>
                <a:gd name="T101" fmla="*/ 322 h 739"/>
                <a:gd name="T102" fmla="*/ 95 w 304"/>
                <a:gd name="T103" fmla="*/ 291 h 739"/>
                <a:gd name="T104" fmla="*/ 114 w 304"/>
                <a:gd name="T105" fmla="*/ 263 h 739"/>
                <a:gd name="T106" fmla="*/ 133 w 304"/>
                <a:gd name="T107" fmla="*/ 231 h 739"/>
                <a:gd name="T108" fmla="*/ 148 w 304"/>
                <a:gd name="T109" fmla="*/ 202 h 739"/>
                <a:gd name="T110" fmla="*/ 169 w 304"/>
                <a:gd name="T111" fmla="*/ 144 h 739"/>
                <a:gd name="T112" fmla="*/ 186 w 304"/>
                <a:gd name="T113" fmla="*/ 86 h 739"/>
                <a:gd name="T114" fmla="*/ 195 w 304"/>
                <a:gd name="T115" fmla="*/ 14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4" h="739">
                  <a:moveTo>
                    <a:pt x="200" y="1"/>
                  </a:moveTo>
                  <a:lnTo>
                    <a:pt x="199" y="8"/>
                  </a:lnTo>
                  <a:lnTo>
                    <a:pt x="199" y="14"/>
                  </a:lnTo>
                  <a:lnTo>
                    <a:pt x="199" y="21"/>
                  </a:lnTo>
                  <a:lnTo>
                    <a:pt x="199" y="28"/>
                  </a:lnTo>
                  <a:lnTo>
                    <a:pt x="198" y="35"/>
                  </a:lnTo>
                  <a:lnTo>
                    <a:pt x="198" y="41"/>
                  </a:lnTo>
                  <a:lnTo>
                    <a:pt x="197" y="48"/>
                  </a:lnTo>
                  <a:lnTo>
                    <a:pt x="197" y="55"/>
                  </a:lnTo>
                  <a:lnTo>
                    <a:pt x="197" y="60"/>
                  </a:lnTo>
                  <a:lnTo>
                    <a:pt x="196" y="65"/>
                  </a:lnTo>
                  <a:lnTo>
                    <a:pt x="196" y="70"/>
                  </a:lnTo>
                  <a:lnTo>
                    <a:pt x="195" y="75"/>
                  </a:lnTo>
                  <a:lnTo>
                    <a:pt x="194" y="79"/>
                  </a:lnTo>
                  <a:lnTo>
                    <a:pt x="194" y="84"/>
                  </a:lnTo>
                  <a:lnTo>
                    <a:pt x="193" y="89"/>
                  </a:lnTo>
                  <a:lnTo>
                    <a:pt x="193" y="95"/>
                  </a:lnTo>
                  <a:lnTo>
                    <a:pt x="190" y="106"/>
                  </a:lnTo>
                  <a:lnTo>
                    <a:pt x="187" y="116"/>
                  </a:lnTo>
                  <a:lnTo>
                    <a:pt x="184" y="126"/>
                  </a:lnTo>
                  <a:lnTo>
                    <a:pt x="181" y="137"/>
                  </a:lnTo>
                  <a:lnTo>
                    <a:pt x="177" y="147"/>
                  </a:lnTo>
                  <a:lnTo>
                    <a:pt x="174" y="157"/>
                  </a:lnTo>
                  <a:lnTo>
                    <a:pt x="171" y="168"/>
                  </a:lnTo>
                  <a:lnTo>
                    <a:pt x="167" y="178"/>
                  </a:lnTo>
                  <a:lnTo>
                    <a:pt x="165" y="183"/>
                  </a:lnTo>
                  <a:lnTo>
                    <a:pt x="163" y="188"/>
                  </a:lnTo>
                  <a:lnTo>
                    <a:pt x="161" y="193"/>
                  </a:lnTo>
                  <a:lnTo>
                    <a:pt x="159" y="199"/>
                  </a:lnTo>
                  <a:lnTo>
                    <a:pt x="157" y="203"/>
                  </a:lnTo>
                  <a:lnTo>
                    <a:pt x="155" y="209"/>
                  </a:lnTo>
                  <a:lnTo>
                    <a:pt x="153" y="214"/>
                  </a:lnTo>
                  <a:lnTo>
                    <a:pt x="151" y="219"/>
                  </a:lnTo>
                  <a:lnTo>
                    <a:pt x="150" y="221"/>
                  </a:lnTo>
                  <a:lnTo>
                    <a:pt x="149" y="223"/>
                  </a:lnTo>
                  <a:lnTo>
                    <a:pt x="148" y="226"/>
                  </a:lnTo>
                  <a:lnTo>
                    <a:pt x="147" y="228"/>
                  </a:lnTo>
                  <a:lnTo>
                    <a:pt x="146" y="231"/>
                  </a:lnTo>
                  <a:lnTo>
                    <a:pt x="145" y="233"/>
                  </a:lnTo>
                  <a:lnTo>
                    <a:pt x="144" y="236"/>
                  </a:lnTo>
                  <a:lnTo>
                    <a:pt x="143" y="238"/>
                  </a:lnTo>
                  <a:lnTo>
                    <a:pt x="137" y="245"/>
                  </a:lnTo>
                  <a:lnTo>
                    <a:pt x="132" y="253"/>
                  </a:lnTo>
                  <a:lnTo>
                    <a:pt x="127" y="261"/>
                  </a:lnTo>
                  <a:lnTo>
                    <a:pt x="122" y="269"/>
                  </a:lnTo>
                  <a:lnTo>
                    <a:pt x="116" y="276"/>
                  </a:lnTo>
                  <a:lnTo>
                    <a:pt x="111" y="284"/>
                  </a:lnTo>
                  <a:lnTo>
                    <a:pt x="105" y="290"/>
                  </a:lnTo>
                  <a:lnTo>
                    <a:pt x="99" y="298"/>
                  </a:lnTo>
                  <a:lnTo>
                    <a:pt x="96" y="304"/>
                  </a:lnTo>
                  <a:lnTo>
                    <a:pt x="92" y="310"/>
                  </a:lnTo>
                  <a:lnTo>
                    <a:pt x="89" y="316"/>
                  </a:lnTo>
                  <a:lnTo>
                    <a:pt x="87" y="323"/>
                  </a:lnTo>
                  <a:lnTo>
                    <a:pt x="84" y="329"/>
                  </a:lnTo>
                  <a:lnTo>
                    <a:pt x="82" y="336"/>
                  </a:lnTo>
                  <a:lnTo>
                    <a:pt x="81" y="343"/>
                  </a:lnTo>
                  <a:lnTo>
                    <a:pt x="80" y="350"/>
                  </a:lnTo>
                  <a:lnTo>
                    <a:pt x="79" y="352"/>
                  </a:lnTo>
                  <a:lnTo>
                    <a:pt x="80" y="353"/>
                  </a:lnTo>
                  <a:lnTo>
                    <a:pt x="79" y="357"/>
                  </a:lnTo>
                  <a:lnTo>
                    <a:pt x="79" y="361"/>
                  </a:lnTo>
                  <a:lnTo>
                    <a:pt x="79" y="365"/>
                  </a:lnTo>
                  <a:lnTo>
                    <a:pt x="78" y="369"/>
                  </a:lnTo>
                  <a:lnTo>
                    <a:pt x="78" y="371"/>
                  </a:lnTo>
                  <a:lnTo>
                    <a:pt x="78" y="374"/>
                  </a:lnTo>
                  <a:lnTo>
                    <a:pt x="79" y="376"/>
                  </a:lnTo>
                  <a:lnTo>
                    <a:pt x="80" y="380"/>
                  </a:lnTo>
                  <a:lnTo>
                    <a:pt x="81" y="384"/>
                  </a:lnTo>
                  <a:lnTo>
                    <a:pt x="81" y="387"/>
                  </a:lnTo>
                  <a:lnTo>
                    <a:pt x="81" y="389"/>
                  </a:lnTo>
                  <a:lnTo>
                    <a:pt x="82" y="391"/>
                  </a:lnTo>
                  <a:lnTo>
                    <a:pt x="82" y="393"/>
                  </a:lnTo>
                  <a:lnTo>
                    <a:pt x="82" y="396"/>
                  </a:lnTo>
                  <a:lnTo>
                    <a:pt x="81" y="398"/>
                  </a:lnTo>
                  <a:lnTo>
                    <a:pt x="82" y="401"/>
                  </a:lnTo>
                  <a:lnTo>
                    <a:pt x="82" y="403"/>
                  </a:lnTo>
                  <a:lnTo>
                    <a:pt x="81" y="406"/>
                  </a:lnTo>
                  <a:lnTo>
                    <a:pt x="79" y="411"/>
                  </a:lnTo>
                  <a:lnTo>
                    <a:pt x="78" y="417"/>
                  </a:lnTo>
                  <a:lnTo>
                    <a:pt x="77" y="423"/>
                  </a:lnTo>
                  <a:lnTo>
                    <a:pt x="76" y="429"/>
                  </a:lnTo>
                  <a:lnTo>
                    <a:pt x="75" y="435"/>
                  </a:lnTo>
                  <a:lnTo>
                    <a:pt x="75" y="442"/>
                  </a:lnTo>
                  <a:lnTo>
                    <a:pt x="75" y="448"/>
                  </a:lnTo>
                  <a:lnTo>
                    <a:pt x="75" y="454"/>
                  </a:lnTo>
                  <a:lnTo>
                    <a:pt x="75" y="457"/>
                  </a:lnTo>
                  <a:lnTo>
                    <a:pt x="76" y="460"/>
                  </a:lnTo>
                  <a:lnTo>
                    <a:pt x="77" y="463"/>
                  </a:lnTo>
                  <a:lnTo>
                    <a:pt x="78" y="466"/>
                  </a:lnTo>
                  <a:lnTo>
                    <a:pt x="79" y="469"/>
                  </a:lnTo>
                  <a:lnTo>
                    <a:pt x="80" y="471"/>
                  </a:lnTo>
                  <a:lnTo>
                    <a:pt x="82" y="474"/>
                  </a:lnTo>
                  <a:lnTo>
                    <a:pt x="83" y="477"/>
                  </a:lnTo>
                  <a:lnTo>
                    <a:pt x="85" y="474"/>
                  </a:lnTo>
                  <a:lnTo>
                    <a:pt x="87" y="472"/>
                  </a:lnTo>
                  <a:lnTo>
                    <a:pt x="89" y="471"/>
                  </a:lnTo>
                  <a:lnTo>
                    <a:pt x="91" y="469"/>
                  </a:lnTo>
                  <a:lnTo>
                    <a:pt x="100" y="458"/>
                  </a:lnTo>
                  <a:lnTo>
                    <a:pt x="110" y="449"/>
                  </a:lnTo>
                  <a:lnTo>
                    <a:pt x="121" y="441"/>
                  </a:lnTo>
                  <a:lnTo>
                    <a:pt x="132" y="435"/>
                  </a:lnTo>
                  <a:lnTo>
                    <a:pt x="144" y="429"/>
                  </a:lnTo>
                  <a:lnTo>
                    <a:pt x="156" y="426"/>
                  </a:lnTo>
                  <a:lnTo>
                    <a:pt x="169" y="424"/>
                  </a:lnTo>
                  <a:lnTo>
                    <a:pt x="182" y="425"/>
                  </a:lnTo>
                  <a:lnTo>
                    <a:pt x="184" y="425"/>
                  </a:lnTo>
                  <a:lnTo>
                    <a:pt x="187" y="426"/>
                  </a:lnTo>
                  <a:lnTo>
                    <a:pt x="189" y="426"/>
                  </a:lnTo>
                  <a:lnTo>
                    <a:pt x="191" y="426"/>
                  </a:lnTo>
                  <a:lnTo>
                    <a:pt x="194" y="426"/>
                  </a:lnTo>
                  <a:lnTo>
                    <a:pt x="196" y="427"/>
                  </a:lnTo>
                  <a:lnTo>
                    <a:pt x="199" y="427"/>
                  </a:lnTo>
                  <a:lnTo>
                    <a:pt x="201" y="428"/>
                  </a:lnTo>
                  <a:lnTo>
                    <a:pt x="205" y="429"/>
                  </a:lnTo>
                  <a:lnTo>
                    <a:pt x="209" y="430"/>
                  </a:lnTo>
                  <a:lnTo>
                    <a:pt x="213" y="431"/>
                  </a:lnTo>
                  <a:lnTo>
                    <a:pt x="216" y="433"/>
                  </a:lnTo>
                  <a:lnTo>
                    <a:pt x="220" y="434"/>
                  </a:lnTo>
                  <a:lnTo>
                    <a:pt x="224" y="436"/>
                  </a:lnTo>
                  <a:lnTo>
                    <a:pt x="227" y="438"/>
                  </a:lnTo>
                  <a:lnTo>
                    <a:pt x="231" y="440"/>
                  </a:lnTo>
                  <a:lnTo>
                    <a:pt x="246" y="448"/>
                  </a:lnTo>
                  <a:lnTo>
                    <a:pt x="247" y="450"/>
                  </a:lnTo>
                  <a:lnTo>
                    <a:pt x="249" y="452"/>
                  </a:lnTo>
                  <a:lnTo>
                    <a:pt x="251" y="452"/>
                  </a:lnTo>
                  <a:lnTo>
                    <a:pt x="253" y="453"/>
                  </a:lnTo>
                  <a:lnTo>
                    <a:pt x="255" y="454"/>
                  </a:lnTo>
                  <a:lnTo>
                    <a:pt x="257" y="456"/>
                  </a:lnTo>
                  <a:lnTo>
                    <a:pt x="259" y="458"/>
                  </a:lnTo>
                  <a:lnTo>
                    <a:pt x="262" y="459"/>
                  </a:lnTo>
                  <a:lnTo>
                    <a:pt x="263" y="460"/>
                  </a:lnTo>
                  <a:lnTo>
                    <a:pt x="265" y="462"/>
                  </a:lnTo>
                  <a:lnTo>
                    <a:pt x="267" y="463"/>
                  </a:lnTo>
                  <a:lnTo>
                    <a:pt x="269" y="465"/>
                  </a:lnTo>
                  <a:lnTo>
                    <a:pt x="271" y="466"/>
                  </a:lnTo>
                  <a:lnTo>
                    <a:pt x="273" y="469"/>
                  </a:lnTo>
                  <a:lnTo>
                    <a:pt x="275" y="471"/>
                  </a:lnTo>
                  <a:lnTo>
                    <a:pt x="278" y="473"/>
                  </a:lnTo>
                  <a:lnTo>
                    <a:pt x="282" y="474"/>
                  </a:lnTo>
                  <a:lnTo>
                    <a:pt x="287" y="476"/>
                  </a:lnTo>
                  <a:lnTo>
                    <a:pt x="290" y="479"/>
                  </a:lnTo>
                  <a:lnTo>
                    <a:pt x="294" y="482"/>
                  </a:lnTo>
                  <a:lnTo>
                    <a:pt x="297" y="486"/>
                  </a:lnTo>
                  <a:lnTo>
                    <a:pt x="300" y="491"/>
                  </a:lnTo>
                  <a:lnTo>
                    <a:pt x="302" y="495"/>
                  </a:lnTo>
                  <a:lnTo>
                    <a:pt x="304" y="500"/>
                  </a:lnTo>
                  <a:lnTo>
                    <a:pt x="304" y="503"/>
                  </a:lnTo>
                  <a:lnTo>
                    <a:pt x="304" y="505"/>
                  </a:lnTo>
                  <a:lnTo>
                    <a:pt x="303" y="508"/>
                  </a:lnTo>
                  <a:lnTo>
                    <a:pt x="303" y="511"/>
                  </a:lnTo>
                  <a:lnTo>
                    <a:pt x="303" y="513"/>
                  </a:lnTo>
                  <a:lnTo>
                    <a:pt x="302" y="515"/>
                  </a:lnTo>
                  <a:lnTo>
                    <a:pt x="301" y="517"/>
                  </a:lnTo>
                  <a:lnTo>
                    <a:pt x="299" y="519"/>
                  </a:lnTo>
                  <a:lnTo>
                    <a:pt x="298" y="520"/>
                  </a:lnTo>
                  <a:lnTo>
                    <a:pt x="297" y="522"/>
                  </a:lnTo>
                  <a:lnTo>
                    <a:pt x="296" y="523"/>
                  </a:lnTo>
                  <a:lnTo>
                    <a:pt x="295" y="524"/>
                  </a:lnTo>
                  <a:lnTo>
                    <a:pt x="295" y="521"/>
                  </a:lnTo>
                  <a:lnTo>
                    <a:pt x="295" y="518"/>
                  </a:lnTo>
                  <a:lnTo>
                    <a:pt x="295" y="515"/>
                  </a:lnTo>
                  <a:lnTo>
                    <a:pt x="295" y="512"/>
                  </a:lnTo>
                  <a:lnTo>
                    <a:pt x="295" y="509"/>
                  </a:lnTo>
                  <a:lnTo>
                    <a:pt x="295" y="506"/>
                  </a:lnTo>
                  <a:lnTo>
                    <a:pt x="295" y="503"/>
                  </a:lnTo>
                  <a:lnTo>
                    <a:pt x="295" y="501"/>
                  </a:lnTo>
                  <a:lnTo>
                    <a:pt x="293" y="499"/>
                  </a:lnTo>
                  <a:lnTo>
                    <a:pt x="292" y="497"/>
                  </a:lnTo>
                  <a:lnTo>
                    <a:pt x="291" y="495"/>
                  </a:lnTo>
                  <a:lnTo>
                    <a:pt x="289" y="494"/>
                  </a:lnTo>
                  <a:lnTo>
                    <a:pt x="289" y="491"/>
                  </a:lnTo>
                  <a:lnTo>
                    <a:pt x="288" y="490"/>
                  </a:lnTo>
                  <a:lnTo>
                    <a:pt x="286" y="489"/>
                  </a:lnTo>
                  <a:lnTo>
                    <a:pt x="285" y="487"/>
                  </a:lnTo>
                  <a:lnTo>
                    <a:pt x="282" y="485"/>
                  </a:lnTo>
                  <a:lnTo>
                    <a:pt x="280" y="484"/>
                  </a:lnTo>
                  <a:lnTo>
                    <a:pt x="277" y="482"/>
                  </a:lnTo>
                  <a:lnTo>
                    <a:pt x="276" y="480"/>
                  </a:lnTo>
                  <a:lnTo>
                    <a:pt x="274" y="477"/>
                  </a:lnTo>
                  <a:lnTo>
                    <a:pt x="272" y="475"/>
                  </a:lnTo>
                  <a:lnTo>
                    <a:pt x="270" y="472"/>
                  </a:lnTo>
                  <a:lnTo>
                    <a:pt x="269" y="470"/>
                  </a:lnTo>
                  <a:lnTo>
                    <a:pt x="266" y="468"/>
                  </a:lnTo>
                  <a:lnTo>
                    <a:pt x="265" y="465"/>
                  </a:lnTo>
                  <a:lnTo>
                    <a:pt x="262" y="464"/>
                  </a:lnTo>
                  <a:lnTo>
                    <a:pt x="260" y="463"/>
                  </a:lnTo>
                  <a:lnTo>
                    <a:pt x="258" y="462"/>
                  </a:lnTo>
                  <a:lnTo>
                    <a:pt x="256" y="460"/>
                  </a:lnTo>
                  <a:lnTo>
                    <a:pt x="254" y="459"/>
                  </a:lnTo>
                  <a:lnTo>
                    <a:pt x="252" y="458"/>
                  </a:lnTo>
                  <a:lnTo>
                    <a:pt x="250" y="456"/>
                  </a:lnTo>
                  <a:lnTo>
                    <a:pt x="248" y="455"/>
                  </a:lnTo>
                  <a:lnTo>
                    <a:pt x="246" y="454"/>
                  </a:lnTo>
                  <a:lnTo>
                    <a:pt x="245" y="453"/>
                  </a:lnTo>
                  <a:lnTo>
                    <a:pt x="242" y="451"/>
                  </a:lnTo>
                  <a:lnTo>
                    <a:pt x="240" y="449"/>
                  </a:lnTo>
                  <a:lnTo>
                    <a:pt x="237" y="448"/>
                  </a:lnTo>
                  <a:lnTo>
                    <a:pt x="236" y="447"/>
                  </a:lnTo>
                  <a:lnTo>
                    <a:pt x="234" y="447"/>
                  </a:lnTo>
                  <a:lnTo>
                    <a:pt x="233" y="446"/>
                  </a:lnTo>
                  <a:lnTo>
                    <a:pt x="230" y="445"/>
                  </a:lnTo>
                  <a:lnTo>
                    <a:pt x="227" y="443"/>
                  </a:lnTo>
                  <a:lnTo>
                    <a:pt x="224" y="442"/>
                  </a:lnTo>
                  <a:lnTo>
                    <a:pt x="222" y="442"/>
                  </a:lnTo>
                  <a:lnTo>
                    <a:pt x="217" y="440"/>
                  </a:lnTo>
                  <a:lnTo>
                    <a:pt x="214" y="439"/>
                  </a:lnTo>
                  <a:lnTo>
                    <a:pt x="210" y="438"/>
                  </a:lnTo>
                  <a:lnTo>
                    <a:pt x="206" y="437"/>
                  </a:lnTo>
                  <a:lnTo>
                    <a:pt x="202" y="436"/>
                  </a:lnTo>
                  <a:lnTo>
                    <a:pt x="197" y="435"/>
                  </a:lnTo>
                  <a:lnTo>
                    <a:pt x="193" y="435"/>
                  </a:lnTo>
                  <a:lnTo>
                    <a:pt x="189" y="435"/>
                  </a:lnTo>
                  <a:lnTo>
                    <a:pt x="180" y="434"/>
                  </a:lnTo>
                  <a:lnTo>
                    <a:pt x="172" y="435"/>
                  </a:lnTo>
                  <a:lnTo>
                    <a:pt x="163" y="436"/>
                  </a:lnTo>
                  <a:lnTo>
                    <a:pt x="155" y="438"/>
                  </a:lnTo>
                  <a:lnTo>
                    <a:pt x="146" y="441"/>
                  </a:lnTo>
                  <a:lnTo>
                    <a:pt x="138" y="444"/>
                  </a:lnTo>
                  <a:lnTo>
                    <a:pt x="129" y="447"/>
                  </a:lnTo>
                  <a:lnTo>
                    <a:pt x="122" y="451"/>
                  </a:lnTo>
                  <a:lnTo>
                    <a:pt x="117" y="453"/>
                  </a:lnTo>
                  <a:lnTo>
                    <a:pt x="112" y="456"/>
                  </a:lnTo>
                  <a:lnTo>
                    <a:pt x="108" y="460"/>
                  </a:lnTo>
                  <a:lnTo>
                    <a:pt x="104" y="463"/>
                  </a:lnTo>
                  <a:lnTo>
                    <a:pt x="99" y="466"/>
                  </a:lnTo>
                  <a:lnTo>
                    <a:pt x="96" y="470"/>
                  </a:lnTo>
                  <a:lnTo>
                    <a:pt x="92" y="474"/>
                  </a:lnTo>
                  <a:lnTo>
                    <a:pt x="89" y="479"/>
                  </a:lnTo>
                  <a:lnTo>
                    <a:pt x="87" y="482"/>
                  </a:lnTo>
                  <a:lnTo>
                    <a:pt x="86" y="486"/>
                  </a:lnTo>
                  <a:lnTo>
                    <a:pt x="86" y="489"/>
                  </a:lnTo>
                  <a:lnTo>
                    <a:pt x="87" y="493"/>
                  </a:lnTo>
                  <a:lnTo>
                    <a:pt x="90" y="494"/>
                  </a:lnTo>
                  <a:lnTo>
                    <a:pt x="93" y="495"/>
                  </a:lnTo>
                  <a:lnTo>
                    <a:pt x="96" y="496"/>
                  </a:lnTo>
                  <a:lnTo>
                    <a:pt x="100" y="496"/>
                  </a:lnTo>
                  <a:lnTo>
                    <a:pt x="103" y="496"/>
                  </a:lnTo>
                  <a:lnTo>
                    <a:pt x="106" y="496"/>
                  </a:lnTo>
                  <a:lnTo>
                    <a:pt x="109" y="494"/>
                  </a:lnTo>
                  <a:lnTo>
                    <a:pt x="112" y="492"/>
                  </a:lnTo>
                  <a:lnTo>
                    <a:pt x="113" y="490"/>
                  </a:lnTo>
                  <a:lnTo>
                    <a:pt x="114" y="488"/>
                  </a:lnTo>
                  <a:lnTo>
                    <a:pt x="114" y="486"/>
                  </a:lnTo>
                  <a:lnTo>
                    <a:pt x="115" y="484"/>
                  </a:lnTo>
                  <a:lnTo>
                    <a:pt x="114" y="482"/>
                  </a:lnTo>
                  <a:lnTo>
                    <a:pt x="114" y="479"/>
                  </a:lnTo>
                  <a:lnTo>
                    <a:pt x="114" y="477"/>
                  </a:lnTo>
                  <a:lnTo>
                    <a:pt x="114" y="475"/>
                  </a:lnTo>
                  <a:lnTo>
                    <a:pt x="114" y="472"/>
                  </a:lnTo>
                  <a:lnTo>
                    <a:pt x="114" y="470"/>
                  </a:lnTo>
                  <a:lnTo>
                    <a:pt x="114" y="468"/>
                  </a:lnTo>
                  <a:lnTo>
                    <a:pt x="114" y="465"/>
                  </a:lnTo>
                  <a:lnTo>
                    <a:pt x="114" y="465"/>
                  </a:lnTo>
                  <a:lnTo>
                    <a:pt x="117" y="465"/>
                  </a:lnTo>
                  <a:lnTo>
                    <a:pt x="119" y="467"/>
                  </a:lnTo>
                  <a:lnTo>
                    <a:pt x="122" y="489"/>
                  </a:lnTo>
                  <a:lnTo>
                    <a:pt x="121" y="492"/>
                  </a:lnTo>
                  <a:lnTo>
                    <a:pt x="120" y="496"/>
                  </a:lnTo>
                  <a:lnTo>
                    <a:pt x="119" y="499"/>
                  </a:lnTo>
                  <a:lnTo>
                    <a:pt x="119" y="503"/>
                  </a:lnTo>
                  <a:lnTo>
                    <a:pt x="119" y="506"/>
                  </a:lnTo>
                  <a:lnTo>
                    <a:pt x="118" y="510"/>
                  </a:lnTo>
                  <a:lnTo>
                    <a:pt x="118" y="514"/>
                  </a:lnTo>
                  <a:lnTo>
                    <a:pt x="118" y="518"/>
                  </a:lnTo>
                  <a:lnTo>
                    <a:pt x="117" y="524"/>
                  </a:lnTo>
                  <a:lnTo>
                    <a:pt x="117" y="531"/>
                  </a:lnTo>
                  <a:lnTo>
                    <a:pt x="116" y="537"/>
                  </a:lnTo>
                  <a:lnTo>
                    <a:pt x="117" y="544"/>
                  </a:lnTo>
                  <a:lnTo>
                    <a:pt x="117" y="550"/>
                  </a:lnTo>
                  <a:lnTo>
                    <a:pt x="117" y="556"/>
                  </a:lnTo>
                  <a:lnTo>
                    <a:pt x="117" y="563"/>
                  </a:lnTo>
                  <a:lnTo>
                    <a:pt x="118" y="570"/>
                  </a:lnTo>
                  <a:lnTo>
                    <a:pt x="119" y="573"/>
                  </a:lnTo>
                  <a:lnTo>
                    <a:pt x="119" y="577"/>
                  </a:lnTo>
                  <a:lnTo>
                    <a:pt x="120" y="581"/>
                  </a:lnTo>
                  <a:lnTo>
                    <a:pt x="121" y="585"/>
                  </a:lnTo>
                  <a:lnTo>
                    <a:pt x="121" y="587"/>
                  </a:lnTo>
                  <a:lnTo>
                    <a:pt x="122" y="589"/>
                  </a:lnTo>
                  <a:lnTo>
                    <a:pt x="123" y="591"/>
                  </a:lnTo>
                  <a:lnTo>
                    <a:pt x="124" y="594"/>
                  </a:lnTo>
                  <a:lnTo>
                    <a:pt x="124" y="596"/>
                  </a:lnTo>
                  <a:lnTo>
                    <a:pt x="125" y="598"/>
                  </a:lnTo>
                  <a:lnTo>
                    <a:pt x="126" y="600"/>
                  </a:lnTo>
                  <a:lnTo>
                    <a:pt x="126" y="603"/>
                  </a:lnTo>
                  <a:lnTo>
                    <a:pt x="128" y="607"/>
                  </a:lnTo>
                  <a:lnTo>
                    <a:pt x="130" y="611"/>
                  </a:lnTo>
                  <a:lnTo>
                    <a:pt x="131" y="613"/>
                  </a:lnTo>
                  <a:lnTo>
                    <a:pt x="132" y="615"/>
                  </a:lnTo>
                  <a:lnTo>
                    <a:pt x="134" y="617"/>
                  </a:lnTo>
                  <a:lnTo>
                    <a:pt x="136" y="619"/>
                  </a:lnTo>
                  <a:lnTo>
                    <a:pt x="138" y="621"/>
                  </a:lnTo>
                  <a:lnTo>
                    <a:pt x="141" y="624"/>
                  </a:lnTo>
                  <a:lnTo>
                    <a:pt x="144" y="626"/>
                  </a:lnTo>
                  <a:lnTo>
                    <a:pt x="147" y="629"/>
                  </a:lnTo>
                  <a:lnTo>
                    <a:pt x="150" y="630"/>
                  </a:lnTo>
                  <a:lnTo>
                    <a:pt x="154" y="632"/>
                  </a:lnTo>
                  <a:lnTo>
                    <a:pt x="157" y="633"/>
                  </a:lnTo>
                  <a:lnTo>
                    <a:pt x="162" y="633"/>
                  </a:lnTo>
                  <a:lnTo>
                    <a:pt x="164" y="635"/>
                  </a:lnTo>
                  <a:lnTo>
                    <a:pt x="167" y="635"/>
                  </a:lnTo>
                  <a:lnTo>
                    <a:pt x="170" y="634"/>
                  </a:lnTo>
                  <a:lnTo>
                    <a:pt x="173" y="633"/>
                  </a:lnTo>
                  <a:lnTo>
                    <a:pt x="174" y="633"/>
                  </a:lnTo>
                  <a:lnTo>
                    <a:pt x="176" y="632"/>
                  </a:lnTo>
                  <a:lnTo>
                    <a:pt x="178" y="632"/>
                  </a:lnTo>
                  <a:lnTo>
                    <a:pt x="180" y="631"/>
                  </a:lnTo>
                  <a:lnTo>
                    <a:pt x="181" y="630"/>
                  </a:lnTo>
                  <a:lnTo>
                    <a:pt x="183" y="632"/>
                  </a:lnTo>
                  <a:lnTo>
                    <a:pt x="186" y="632"/>
                  </a:lnTo>
                  <a:lnTo>
                    <a:pt x="188" y="632"/>
                  </a:lnTo>
                  <a:lnTo>
                    <a:pt x="190" y="632"/>
                  </a:lnTo>
                  <a:lnTo>
                    <a:pt x="193" y="632"/>
                  </a:lnTo>
                  <a:lnTo>
                    <a:pt x="195" y="632"/>
                  </a:lnTo>
                  <a:lnTo>
                    <a:pt x="198" y="632"/>
                  </a:lnTo>
                  <a:lnTo>
                    <a:pt x="200" y="633"/>
                  </a:lnTo>
                  <a:lnTo>
                    <a:pt x="203" y="633"/>
                  </a:lnTo>
                  <a:lnTo>
                    <a:pt x="205" y="633"/>
                  </a:lnTo>
                  <a:lnTo>
                    <a:pt x="207" y="632"/>
                  </a:lnTo>
                  <a:lnTo>
                    <a:pt x="208" y="631"/>
                  </a:lnTo>
                  <a:lnTo>
                    <a:pt x="210" y="631"/>
                  </a:lnTo>
                  <a:lnTo>
                    <a:pt x="214" y="629"/>
                  </a:lnTo>
                  <a:lnTo>
                    <a:pt x="216" y="626"/>
                  </a:lnTo>
                  <a:lnTo>
                    <a:pt x="219" y="624"/>
                  </a:lnTo>
                  <a:lnTo>
                    <a:pt x="221" y="622"/>
                  </a:lnTo>
                  <a:lnTo>
                    <a:pt x="223" y="620"/>
                  </a:lnTo>
                  <a:lnTo>
                    <a:pt x="227" y="618"/>
                  </a:lnTo>
                  <a:lnTo>
                    <a:pt x="229" y="616"/>
                  </a:lnTo>
                  <a:lnTo>
                    <a:pt x="232" y="615"/>
                  </a:lnTo>
                  <a:lnTo>
                    <a:pt x="235" y="613"/>
                  </a:lnTo>
                  <a:lnTo>
                    <a:pt x="237" y="611"/>
                  </a:lnTo>
                  <a:lnTo>
                    <a:pt x="239" y="610"/>
                  </a:lnTo>
                  <a:lnTo>
                    <a:pt x="241" y="609"/>
                  </a:lnTo>
                  <a:lnTo>
                    <a:pt x="242" y="608"/>
                  </a:lnTo>
                  <a:lnTo>
                    <a:pt x="244" y="607"/>
                  </a:lnTo>
                  <a:lnTo>
                    <a:pt x="246" y="605"/>
                  </a:lnTo>
                  <a:lnTo>
                    <a:pt x="249" y="603"/>
                  </a:lnTo>
                  <a:lnTo>
                    <a:pt x="252" y="601"/>
                  </a:lnTo>
                  <a:lnTo>
                    <a:pt x="254" y="599"/>
                  </a:lnTo>
                  <a:lnTo>
                    <a:pt x="256" y="597"/>
                  </a:lnTo>
                  <a:lnTo>
                    <a:pt x="258" y="595"/>
                  </a:lnTo>
                  <a:lnTo>
                    <a:pt x="260" y="591"/>
                  </a:lnTo>
                  <a:lnTo>
                    <a:pt x="262" y="589"/>
                  </a:lnTo>
                  <a:lnTo>
                    <a:pt x="264" y="589"/>
                  </a:lnTo>
                  <a:lnTo>
                    <a:pt x="264" y="591"/>
                  </a:lnTo>
                  <a:lnTo>
                    <a:pt x="261" y="595"/>
                  </a:lnTo>
                  <a:lnTo>
                    <a:pt x="258" y="598"/>
                  </a:lnTo>
                  <a:lnTo>
                    <a:pt x="255" y="601"/>
                  </a:lnTo>
                  <a:lnTo>
                    <a:pt x="253" y="604"/>
                  </a:lnTo>
                  <a:lnTo>
                    <a:pt x="249" y="607"/>
                  </a:lnTo>
                  <a:lnTo>
                    <a:pt x="246" y="610"/>
                  </a:lnTo>
                  <a:lnTo>
                    <a:pt x="243" y="612"/>
                  </a:lnTo>
                  <a:lnTo>
                    <a:pt x="239" y="616"/>
                  </a:lnTo>
                  <a:lnTo>
                    <a:pt x="236" y="616"/>
                  </a:lnTo>
                  <a:lnTo>
                    <a:pt x="232" y="618"/>
                  </a:lnTo>
                  <a:lnTo>
                    <a:pt x="229" y="620"/>
                  </a:lnTo>
                  <a:lnTo>
                    <a:pt x="226" y="624"/>
                  </a:lnTo>
                  <a:lnTo>
                    <a:pt x="223" y="625"/>
                  </a:lnTo>
                  <a:lnTo>
                    <a:pt x="220" y="628"/>
                  </a:lnTo>
                  <a:lnTo>
                    <a:pt x="217" y="630"/>
                  </a:lnTo>
                  <a:lnTo>
                    <a:pt x="215" y="633"/>
                  </a:lnTo>
                  <a:lnTo>
                    <a:pt x="213" y="635"/>
                  </a:lnTo>
                  <a:lnTo>
                    <a:pt x="212" y="636"/>
                  </a:lnTo>
                  <a:lnTo>
                    <a:pt x="210" y="638"/>
                  </a:lnTo>
                  <a:lnTo>
                    <a:pt x="207" y="639"/>
                  </a:lnTo>
                  <a:lnTo>
                    <a:pt x="205" y="640"/>
                  </a:lnTo>
                  <a:lnTo>
                    <a:pt x="202" y="641"/>
                  </a:lnTo>
                  <a:lnTo>
                    <a:pt x="200" y="641"/>
                  </a:lnTo>
                  <a:lnTo>
                    <a:pt x="197" y="641"/>
                  </a:lnTo>
                  <a:lnTo>
                    <a:pt x="194" y="643"/>
                  </a:lnTo>
                  <a:lnTo>
                    <a:pt x="190" y="644"/>
                  </a:lnTo>
                  <a:lnTo>
                    <a:pt x="187" y="646"/>
                  </a:lnTo>
                  <a:lnTo>
                    <a:pt x="183" y="648"/>
                  </a:lnTo>
                  <a:lnTo>
                    <a:pt x="180" y="650"/>
                  </a:lnTo>
                  <a:lnTo>
                    <a:pt x="178" y="652"/>
                  </a:lnTo>
                  <a:lnTo>
                    <a:pt x="175" y="654"/>
                  </a:lnTo>
                  <a:lnTo>
                    <a:pt x="173" y="657"/>
                  </a:lnTo>
                  <a:lnTo>
                    <a:pt x="168" y="660"/>
                  </a:lnTo>
                  <a:lnTo>
                    <a:pt x="163" y="664"/>
                  </a:lnTo>
                  <a:lnTo>
                    <a:pt x="158" y="668"/>
                  </a:lnTo>
                  <a:lnTo>
                    <a:pt x="154" y="672"/>
                  </a:lnTo>
                  <a:lnTo>
                    <a:pt x="149" y="676"/>
                  </a:lnTo>
                  <a:lnTo>
                    <a:pt x="145" y="680"/>
                  </a:lnTo>
                  <a:lnTo>
                    <a:pt x="140" y="684"/>
                  </a:lnTo>
                  <a:lnTo>
                    <a:pt x="136" y="689"/>
                  </a:lnTo>
                  <a:lnTo>
                    <a:pt x="130" y="693"/>
                  </a:lnTo>
                  <a:lnTo>
                    <a:pt x="124" y="699"/>
                  </a:lnTo>
                  <a:lnTo>
                    <a:pt x="119" y="704"/>
                  </a:lnTo>
                  <a:lnTo>
                    <a:pt x="114" y="710"/>
                  </a:lnTo>
                  <a:lnTo>
                    <a:pt x="108" y="716"/>
                  </a:lnTo>
                  <a:lnTo>
                    <a:pt x="103" y="722"/>
                  </a:lnTo>
                  <a:lnTo>
                    <a:pt x="97" y="727"/>
                  </a:lnTo>
                  <a:lnTo>
                    <a:pt x="91" y="733"/>
                  </a:lnTo>
                  <a:lnTo>
                    <a:pt x="91" y="735"/>
                  </a:lnTo>
                  <a:lnTo>
                    <a:pt x="89" y="736"/>
                  </a:lnTo>
                  <a:lnTo>
                    <a:pt x="87" y="737"/>
                  </a:lnTo>
                  <a:lnTo>
                    <a:pt x="86" y="739"/>
                  </a:lnTo>
                  <a:lnTo>
                    <a:pt x="83" y="739"/>
                  </a:lnTo>
                  <a:lnTo>
                    <a:pt x="82" y="737"/>
                  </a:lnTo>
                  <a:lnTo>
                    <a:pt x="91" y="724"/>
                  </a:lnTo>
                  <a:lnTo>
                    <a:pt x="102" y="712"/>
                  </a:lnTo>
                  <a:lnTo>
                    <a:pt x="112" y="701"/>
                  </a:lnTo>
                  <a:lnTo>
                    <a:pt x="123" y="690"/>
                  </a:lnTo>
                  <a:lnTo>
                    <a:pt x="134" y="680"/>
                  </a:lnTo>
                  <a:lnTo>
                    <a:pt x="146" y="669"/>
                  </a:lnTo>
                  <a:lnTo>
                    <a:pt x="158" y="660"/>
                  </a:lnTo>
                  <a:lnTo>
                    <a:pt x="170" y="650"/>
                  </a:lnTo>
                  <a:lnTo>
                    <a:pt x="172" y="650"/>
                  </a:lnTo>
                  <a:lnTo>
                    <a:pt x="173" y="649"/>
                  </a:lnTo>
                  <a:lnTo>
                    <a:pt x="173" y="648"/>
                  </a:lnTo>
                  <a:lnTo>
                    <a:pt x="174" y="647"/>
                  </a:lnTo>
                  <a:lnTo>
                    <a:pt x="177" y="646"/>
                  </a:lnTo>
                  <a:lnTo>
                    <a:pt x="180" y="644"/>
                  </a:lnTo>
                  <a:lnTo>
                    <a:pt x="183" y="643"/>
                  </a:lnTo>
                  <a:lnTo>
                    <a:pt x="185" y="640"/>
                  </a:lnTo>
                  <a:lnTo>
                    <a:pt x="182" y="638"/>
                  </a:lnTo>
                  <a:lnTo>
                    <a:pt x="180" y="638"/>
                  </a:lnTo>
                  <a:lnTo>
                    <a:pt x="177" y="638"/>
                  </a:lnTo>
                  <a:lnTo>
                    <a:pt x="174" y="639"/>
                  </a:lnTo>
                  <a:lnTo>
                    <a:pt x="170" y="640"/>
                  </a:lnTo>
                  <a:lnTo>
                    <a:pt x="167" y="641"/>
                  </a:lnTo>
                  <a:lnTo>
                    <a:pt x="163" y="641"/>
                  </a:lnTo>
                  <a:lnTo>
                    <a:pt x="159" y="642"/>
                  </a:lnTo>
                  <a:lnTo>
                    <a:pt x="155" y="641"/>
                  </a:lnTo>
                  <a:lnTo>
                    <a:pt x="151" y="641"/>
                  </a:lnTo>
                  <a:lnTo>
                    <a:pt x="148" y="640"/>
                  </a:lnTo>
                  <a:lnTo>
                    <a:pt x="145" y="639"/>
                  </a:lnTo>
                  <a:lnTo>
                    <a:pt x="139" y="635"/>
                  </a:lnTo>
                  <a:lnTo>
                    <a:pt x="134" y="631"/>
                  </a:lnTo>
                  <a:lnTo>
                    <a:pt x="130" y="627"/>
                  </a:lnTo>
                  <a:lnTo>
                    <a:pt x="126" y="622"/>
                  </a:lnTo>
                  <a:lnTo>
                    <a:pt x="122" y="616"/>
                  </a:lnTo>
                  <a:lnTo>
                    <a:pt x="120" y="611"/>
                  </a:lnTo>
                  <a:lnTo>
                    <a:pt x="117" y="605"/>
                  </a:lnTo>
                  <a:lnTo>
                    <a:pt x="115" y="599"/>
                  </a:lnTo>
                  <a:lnTo>
                    <a:pt x="113" y="595"/>
                  </a:lnTo>
                  <a:lnTo>
                    <a:pt x="111" y="590"/>
                  </a:lnTo>
                  <a:lnTo>
                    <a:pt x="109" y="585"/>
                  </a:lnTo>
                  <a:lnTo>
                    <a:pt x="108" y="580"/>
                  </a:lnTo>
                  <a:lnTo>
                    <a:pt x="107" y="575"/>
                  </a:lnTo>
                  <a:lnTo>
                    <a:pt x="107" y="570"/>
                  </a:lnTo>
                  <a:lnTo>
                    <a:pt x="106" y="565"/>
                  </a:lnTo>
                  <a:lnTo>
                    <a:pt x="106" y="561"/>
                  </a:lnTo>
                  <a:lnTo>
                    <a:pt x="106" y="556"/>
                  </a:lnTo>
                  <a:lnTo>
                    <a:pt x="107" y="552"/>
                  </a:lnTo>
                  <a:lnTo>
                    <a:pt x="107" y="548"/>
                  </a:lnTo>
                  <a:lnTo>
                    <a:pt x="108" y="545"/>
                  </a:lnTo>
                  <a:lnTo>
                    <a:pt x="108" y="540"/>
                  </a:lnTo>
                  <a:lnTo>
                    <a:pt x="109" y="537"/>
                  </a:lnTo>
                  <a:lnTo>
                    <a:pt x="110" y="533"/>
                  </a:lnTo>
                  <a:lnTo>
                    <a:pt x="112" y="530"/>
                  </a:lnTo>
                  <a:lnTo>
                    <a:pt x="111" y="527"/>
                  </a:lnTo>
                  <a:lnTo>
                    <a:pt x="111" y="524"/>
                  </a:lnTo>
                  <a:lnTo>
                    <a:pt x="111" y="522"/>
                  </a:lnTo>
                  <a:lnTo>
                    <a:pt x="111" y="519"/>
                  </a:lnTo>
                  <a:lnTo>
                    <a:pt x="111" y="517"/>
                  </a:lnTo>
                  <a:lnTo>
                    <a:pt x="111" y="514"/>
                  </a:lnTo>
                  <a:lnTo>
                    <a:pt x="111" y="512"/>
                  </a:lnTo>
                  <a:lnTo>
                    <a:pt x="111" y="509"/>
                  </a:lnTo>
                  <a:lnTo>
                    <a:pt x="110" y="508"/>
                  </a:lnTo>
                  <a:lnTo>
                    <a:pt x="109" y="506"/>
                  </a:lnTo>
                  <a:lnTo>
                    <a:pt x="108" y="505"/>
                  </a:lnTo>
                  <a:lnTo>
                    <a:pt x="108" y="503"/>
                  </a:lnTo>
                  <a:lnTo>
                    <a:pt x="106" y="502"/>
                  </a:lnTo>
                  <a:lnTo>
                    <a:pt x="104" y="502"/>
                  </a:lnTo>
                  <a:lnTo>
                    <a:pt x="101" y="502"/>
                  </a:lnTo>
                  <a:lnTo>
                    <a:pt x="99" y="502"/>
                  </a:lnTo>
                  <a:lnTo>
                    <a:pt x="97" y="502"/>
                  </a:lnTo>
                  <a:lnTo>
                    <a:pt x="96" y="503"/>
                  </a:lnTo>
                  <a:lnTo>
                    <a:pt x="94" y="503"/>
                  </a:lnTo>
                  <a:lnTo>
                    <a:pt x="92" y="504"/>
                  </a:lnTo>
                  <a:lnTo>
                    <a:pt x="90" y="502"/>
                  </a:lnTo>
                  <a:lnTo>
                    <a:pt x="87" y="502"/>
                  </a:lnTo>
                  <a:lnTo>
                    <a:pt x="84" y="502"/>
                  </a:lnTo>
                  <a:lnTo>
                    <a:pt x="82" y="502"/>
                  </a:lnTo>
                  <a:lnTo>
                    <a:pt x="79" y="499"/>
                  </a:lnTo>
                  <a:lnTo>
                    <a:pt x="77" y="496"/>
                  </a:lnTo>
                  <a:lnTo>
                    <a:pt x="76" y="493"/>
                  </a:lnTo>
                  <a:lnTo>
                    <a:pt x="75" y="491"/>
                  </a:lnTo>
                  <a:lnTo>
                    <a:pt x="74" y="487"/>
                  </a:lnTo>
                  <a:lnTo>
                    <a:pt x="73" y="484"/>
                  </a:lnTo>
                  <a:lnTo>
                    <a:pt x="72" y="481"/>
                  </a:lnTo>
                  <a:lnTo>
                    <a:pt x="70" y="479"/>
                  </a:lnTo>
                  <a:lnTo>
                    <a:pt x="68" y="470"/>
                  </a:lnTo>
                  <a:lnTo>
                    <a:pt x="65" y="471"/>
                  </a:lnTo>
                  <a:lnTo>
                    <a:pt x="63" y="471"/>
                  </a:lnTo>
                  <a:lnTo>
                    <a:pt x="60" y="471"/>
                  </a:lnTo>
                  <a:lnTo>
                    <a:pt x="58" y="471"/>
                  </a:lnTo>
                  <a:lnTo>
                    <a:pt x="56" y="470"/>
                  </a:lnTo>
                  <a:lnTo>
                    <a:pt x="54" y="469"/>
                  </a:lnTo>
                  <a:lnTo>
                    <a:pt x="51" y="469"/>
                  </a:lnTo>
                  <a:lnTo>
                    <a:pt x="49" y="469"/>
                  </a:lnTo>
                  <a:lnTo>
                    <a:pt x="44" y="469"/>
                  </a:lnTo>
                  <a:lnTo>
                    <a:pt x="39" y="469"/>
                  </a:lnTo>
                  <a:lnTo>
                    <a:pt x="34" y="469"/>
                  </a:lnTo>
                  <a:lnTo>
                    <a:pt x="30" y="470"/>
                  </a:lnTo>
                  <a:lnTo>
                    <a:pt x="25" y="471"/>
                  </a:lnTo>
                  <a:lnTo>
                    <a:pt x="21" y="471"/>
                  </a:lnTo>
                  <a:lnTo>
                    <a:pt x="16" y="472"/>
                  </a:lnTo>
                  <a:lnTo>
                    <a:pt x="11" y="472"/>
                  </a:lnTo>
                  <a:lnTo>
                    <a:pt x="8" y="471"/>
                  </a:lnTo>
                  <a:lnTo>
                    <a:pt x="5" y="471"/>
                  </a:lnTo>
                  <a:lnTo>
                    <a:pt x="2" y="471"/>
                  </a:lnTo>
                  <a:lnTo>
                    <a:pt x="0" y="469"/>
                  </a:lnTo>
                  <a:lnTo>
                    <a:pt x="2" y="467"/>
                  </a:lnTo>
                  <a:lnTo>
                    <a:pt x="6" y="467"/>
                  </a:lnTo>
                  <a:lnTo>
                    <a:pt x="7" y="467"/>
                  </a:lnTo>
                  <a:lnTo>
                    <a:pt x="9" y="467"/>
                  </a:lnTo>
                  <a:lnTo>
                    <a:pt x="12" y="467"/>
                  </a:lnTo>
                  <a:lnTo>
                    <a:pt x="14" y="467"/>
                  </a:lnTo>
                  <a:lnTo>
                    <a:pt x="15" y="466"/>
                  </a:lnTo>
                  <a:lnTo>
                    <a:pt x="17" y="466"/>
                  </a:lnTo>
                  <a:lnTo>
                    <a:pt x="19" y="466"/>
                  </a:lnTo>
                  <a:lnTo>
                    <a:pt x="22" y="466"/>
                  </a:lnTo>
                  <a:lnTo>
                    <a:pt x="24" y="466"/>
                  </a:lnTo>
                  <a:lnTo>
                    <a:pt x="26" y="466"/>
                  </a:lnTo>
                  <a:lnTo>
                    <a:pt x="28" y="466"/>
                  </a:lnTo>
                  <a:lnTo>
                    <a:pt x="31" y="466"/>
                  </a:lnTo>
                  <a:lnTo>
                    <a:pt x="35" y="465"/>
                  </a:lnTo>
                  <a:lnTo>
                    <a:pt x="40" y="465"/>
                  </a:lnTo>
                  <a:lnTo>
                    <a:pt x="44" y="463"/>
                  </a:lnTo>
                  <a:lnTo>
                    <a:pt x="49" y="461"/>
                  </a:lnTo>
                  <a:lnTo>
                    <a:pt x="53" y="458"/>
                  </a:lnTo>
                  <a:lnTo>
                    <a:pt x="56" y="455"/>
                  </a:lnTo>
                  <a:lnTo>
                    <a:pt x="59" y="451"/>
                  </a:lnTo>
                  <a:lnTo>
                    <a:pt x="63" y="447"/>
                  </a:lnTo>
                  <a:lnTo>
                    <a:pt x="63" y="445"/>
                  </a:lnTo>
                  <a:lnTo>
                    <a:pt x="63" y="443"/>
                  </a:lnTo>
                  <a:lnTo>
                    <a:pt x="64" y="441"/>
                  </a:lnTo>
                  <a:lnTo>
                    <a:pt x="65" y="439"/>
                  </a:lnTo>
                  <a:lnTo>
                    <a:pt x="64" y="437"/>
                  </a:lnTo>
                  <a:lnTo>
                    <a:pt x="65" y="436"/>
                  </a:lnTo>
                  <a:lnTo>
                    <a:pt x="65" y="435"/>
                  </a:lnTo>
                  <a:lnTo>
                    <a:pt x="65" y="434"/>
                  </a:lnTo>
                  <a:lnTo>
                    <a:pt x="66" y="428"/>
                  </a:lnTo>
                  <a:lnTo>
                    <a:pt x="67" y="422"/>
                  </a:lnTo>
                  <a:lnTo>
                    <a:pt x="69" y="417"/>
                  </a:lnTo>
                  <a:lnTo>
                    <a:pt x="71" y="411"/>
                  </a:lnTo>
                  <a:lnTo>
                    <a:pt x="72" y="405"/>
                  </a:lnTo>
                  <a:lnTo>
                    <a:pt x="73" y="400"/>
                  </a:lnTo>
                  <a:lnTo>
                    <a:pt x="74" y="393"/>
                  </a:lnTo>
                  <a:lnTo>
                    <a:pt x="75" y="388"/>
                  </a:lnTo>
                  <a:lnTo>
                    <a:pt x="75" y="385"/>
                  </a:lnTo>
                  <a:lnTo>
                    <a:pt x="75" y="383"/>
                  </a:lnTo>
                  <a:lnTo>
                    <a:pt x="74" y="381"/>
                  </a:lnTo>
                  <a:lnTo>
                    <a:pt x="74" y="379"/>
                  </a:lnTo>
                  <a:lnTo>
                    <a:pt x="74" y="375"/>
                  </a:lnTo>
                  <a:lnTo>
                    <a:pt x="75" y="372"/>
                  </a:lnTo>
                  <a:lnTo>
                    <a:pt x="73" y="367"/>
                  </a:lnTo>
                  <a:lnTo>
                    <a:pt x="73" y="364"/>
                  </a:lnTo>
                  <a:lnTo>
                    <a:pt x="73" y="359"/>
                  </a:lnTo>
                  <a:lnTo>
                    <a:pt x="73" y="356"/>
                  </a:lnTo>
                  <a:lnTo>
                    <a:pt x="74" y="352"/>
                  </a:lnTo>
                  <a:lnTo>
                    <a:pt x="74" y="348"/>
                  </a:lnTo>
                  <a:lnTo>
                    <a:pt x="75" y="344"/>
                  </a:lnTo>
                  <a:lnTo>
                    <a:pt x="75" y="340"/>
                  </a:lnTo>
                  <a:lnTo>
                    <a:pt x="77" y="337"/>
                  </a:lnTo>
                  <a:lnTo>
                    <a:pt x="77" y="333"/>
                  </a:lnTo>
                  <a:lnTo>
                    <a:pt x="78" y="330"/>
                  </a:lnTo>
                  <a:lnTo>
                    <a:pt x="80" y="327"/>
                  </a:lnTo>
                  <a:lnTo>
                    <a:pt x="80" y="324"/>
                  </a:lnTo>
                  <a:lnTo>
                    <a:pt x="81" y="322"/>
                  </a:lnTo>
                  <a:lnTo>
                    <a:pt x="82" y="319"/>
                  </a:lnTo>
                  <a:lnTo>
                    <a:pt x="83" y="317"/>
                  </a:lnTo>
                  <a:lnTo>
                    <a:pt x="83" y="315"/>
                  </a:lnTo>
                  <a:lnTo>
                    <a:pt x="84" y="312"/>
                  </a:lnTo>
                  <a:lnTo>
                    <a:pt x="85" y="309"/>
                  </a:lnTo>
                  <a:lnTo>
                    <a:pt x="86" y="307"/>
                  </a:lnTo>
                  <a:lnTo>
                    <a:pt x="87" y="304"/>
                  </a:lnTo>
                  <a:lnTo>
                    <a:pt x="89" y="300"/>
                  </a:lnTo>
                  <a:lnTo>
                    <a:pt x="90" y="297"/>
                  </a:lnTo>
                  <a:lnTo>
                    <a:pt x="93" y="294"/>
                  </a:lnTo>
                  <a:lnTo>
                    <a:pt x="95" y="291"/>
                  </a:lnTo>
                  <a:lnTo>
                    <a:pt x="96" y="288"/>
                  </a:lnTo>
                  <a:lnTo>
                    <a:pt x="98" y="286"/>
                  </a:lnTo>
                  <a:lnTo>
                    <a:pt x="100" y="284"/>
                  </a:lnTo>
                  <a:lnTo>
                    <a:pt x="101" y="281"/>
                  </a:lnTo>
                  <a:lnTo>
                    <a:pt x="103" y="278"/>
                  </a:lnTo>
                  <a:lnTo>
                    <a:pt x="105" y="276"/>
                  </a:lnTo>
                  <a:lnTo>
                    <a:pt x="107" y="273"/>
                  </a:lnTo>
                  <a:lnTo>
                    <a:pt x="107" y="272"/>
                  </a:lnTo>
                  <a:lnTo>
                    <a:pt x="109" y="270"/>
                  </a:lnTo>
                  <a:lnTo>
                    <a:pt x="112" y="267"/>
                  </a:lnTo>
                  <a:lnTo>
                    <a:pt x="114" y="263"/>
                  </a:lnTo>
                  <a:lnTo>
                    <a:pt x="116" y="260"/>
                  </a:lnTo>
                  <a:lnTo>
                    <a:pt x="117" y="257"/>
                  </a:lnTo>
                  <a:lnTo>
                    <a:pt x="119" y="254"/>
                  </a:lnTo>
                  <a:lnTo>
                    <a:pt x="120" y="252"/>
                  </a:lnTo>
                  <a:lnTo>
                    <a:pt x="122" y="249"/>
                  </a:lnTo>
                  <a:lnTo>
                    <a:pt x="123" y="246"/>
                  </a:lnTo>
                  <a:lnTo>
                    <a:pt x="125" y="243"/>
                  </a:lnTo>
                  <a:lnTo>
                    <a:pt x="127" y="241"/>
                  </a:lnTo>
                  <a:lnTo>
                    <a:pt x="128" y="238"/>
                  </a:lnTo>
                  <a:lnTo>
                    <a:pt x="130" y="235"/>
                  </a:lnTo>
                  <a:lnTo>
                    <a:pt x="133" y="231"/>
                  </a:lnTo>
                  <a:lnTo>
                    <a:pt x="133" y="229"/>
                  </a:lnTo>
                  <a:lnTo>
                    <a:pt x="134" y="227"/>
                  </a:lnTo>
                  <a:lnTo>
                    <a:pt x="136" y="225"/>
                  </a:lnTo>
                  <a:lnTo>
                    <a:pt x="137" y="223"/>
                  </a:lnTo>
                  <a:lnTo>
                    <a:pt x="138" y="222"/>
                  </a:lnTo>
                  <a:lnTo>
                    <a:pt x="140" y="220"/>
                  </a:lnTo>
                  <a:lnTo>
                    <a:pt x="140" y="218"/>
                  </a:lnTo>
                  <a:lnTo>
                    <a:pt x="141" y="216"/>
                  </a:lnTo>
                  <a:lnTo>
                    <a:pt x="144" y="211"/>
                  </a:lnTo>
                  <a:lnTo>
                    <a:pt x="146" y="207"/>
                  </a:lnTo>
                  <a:lnTo>
                    <a:pt x="148" y="202"/>
                  </a:lnTo>
                  <a:lnTo>
                    <a:pt x="150" y="198"/>
                  </a:lnTo>
                  <a:lnTo>
                    <a:pt x="152" y="193"/>
                  </a:lnTo>
                  <a:lnTo>
                    <a:pt x="154" y="189"/>
                  </a:lnTo>
                  <a:lnTo>
                    <a:pt x="155" y="184"/>
                  </a:lnTo>
                  <a:lnTo>
                    <a:pt x="157" y="179"/>
                  </a:lnTo>
                  <a:lnTo>
                    <a:pt x="159" y="173"/>
                  </a:lnTo>
                  <a:lnTo>
                    <a:pt x="161" y="167"/>
                  </a:lnTo>
                  <a:lnTo>
                    <a:pt x="163" y="161"/>
                  </a:lnTo>
                  <a:lnTo>
                    <a:pt x="165" y="155"/>
                  </a:lnTo>
                  <a:lnTo>
                    <a:pt x="167" y="150"/>
                  </a:lnTo>
                  <a:lnTo>
                    <a:pt x="169" y="144"/>
                  </a:lnTo>
                  <a:lnTo>
                    <a:pt x="171" y="138"/>
                  </a:lnTo>
                  <a:lnTo>
                    <a:pt x="174" y="133"/>
                  </a:lnTo>
                  <a:lnTo>
                    <a:pt x="175" y="128"/>
                  </a:lnTo>
                  <a:lnTo>
                    <a:pt x="176" y="123"/>
                  </a:lnTo>
                  <a:lnTo>
                    <a:pt x="178" y="118"/>
                  </a:lnTo>
                  <a:lnTo>
                    <a:pt x="179" y="114"/>
                  </a:lnTo>
                  <a:lnTo>
                    <a:pt x="180" y="109"/>
                  </a:lnTo>
                  <a:lnTo>
                    <a:pt x="182" y="104"/>
                  </a:lnTo>
                  <a:lnTo>
                    <a:pt x="183" y="99"/>
                  </a:lnTo>
                  <a:lnTo>
                    <a:pt x="184" y="95"/>
                  </a:lnTo>
                  <a:lnTo>
                    <a:pt x="186" y="86"/>
                  </a:lnTo>
                  <a:lnTo>
                    <a:pt x="188" y="78"/>
                  </a:lnTo>
                  <a:lnTo>
                    <a:pt x="190" y="70"/>
                  </a:lnTo>
                  <a:lnTo>
                    <a:pt x="192" y="61"/>
                  </a:lnTo>
                  <a:lnTo>
                    <a:pt x="193" y="52"/>
                  </a:lnTo>
                  <a:lnTo>
                    <a:pt x="194" y="44"/>
                  </a:lnTo>
                  <a:lnTo>
                    <a:pt x="195" y="35"/>
                  </a:lnTo>
                  <a:lnTo>
                    <a:pt x="195" y="26"/>
                  </a:lnTo>
                  <a:lnTo>
                    <a:pt x="195" y="23"/>
                  </a:lnTo>
                  <a:lnTo>
                    <a:pt x="196" y="20"/>
                  </a:lnTo>
                  <a:lnTo>
                    <a:pt x="195" y="17"/>
                  </a:lnTo>
                  <a:lnTo>
                    <a:pt x="195" y="14"/>
                  </a:lnTo>
                  <a:lnTo>
                    <a:pt x="195" y="11"/>
                  </a:lnTo>
                  <a:lnTo>
                    <a:pt x="195" y="9"/>
                  </a:lnTo>
                  <a:lnTo>
                    <a:pt x="195" y="6"/>
                  </a:lnTo>
                  <a:lnTo>
                    <a:pt x="195" y="4"/>
                  </a:lnTo>
                  <a:lnTo>
                    <a:pt x="195" y="1"/>
                  </a:lnTo>
                  <a:lnTo>
                    <a:pt x="196" y="0"/>
                  </a:lnTo>
                  <a:lnTo>
                    <a:pt x="198" y="0"/>
                  </a:lnTo>
                  <a:lnTo>
                    <a:pt x="20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1" name="Freeform 50"/>
            <p:cNvSpPr>
              <a:spLocks/>
            </p:cNvSpPr>
            <p:nvPr/>
          </p:nvSpPr>
          <p:spPr bwMode="auto">
            <a:xfrm>
              <a:off x="5141" y="3261"/>
              <a:ext cx="57" cy="319"/>
            </a:xfrm>
            <a:custGeom>
              <a:avLst/>
              <a:gdLst>
                <a:gd name="T0" fmla="*/ 53 w 57"/>
                <a:gd name="T1" fmla="*/ 10 h 319"/>
                <a:gd name="T2" fmla="*/ 49 w 57"/>
                <a:gd name="T3" fmla="*/ 23 h 319"/>
                <a:gd name="T4" fmla="*/ 44 w 57"/>
                <a:gd name="T5" fmla="*/ 35 h 319"/>
                <a:gd name="T6" fmla="*/ 40 w 57"/>
                <a:gd name="T7" fmla="*/ 44 h 319"/>
                <a:gd name="T8" fmla="*/ 36 w 57"/>
                <a:gd name="T9" fmla="*/ 57 h 319"/>
                <a:gd name="T10" fmla="*/ 31 w 57"/>
                <a:gd name="T11" fmla="*/ 71 h 319"/>
                <a:gd name="T12" fmla="*/ 27 w 57"/>
                <a:gd name="T13" fmla="*/ 87 h 319"/>
                <a:gd name="T14" fmla="*/ 25 w 57"/>
                <a:gd name="T15" fmla="*/ 94 h 319"/>
                <a:gd name="T16" fmla="*/ 23 w 57"/>
                <a:gd name="T17" fmla="*/ 105 h 319"/>
                <a:gd name="T18" fmla="*/ 20 w 57"/>
                <a:gd name="T19" fmla="*/ 114 h 319"/>
                <a:gd name="T20" fmla="*/ 18 w 57"/>
                <a:gd name="T21" fmla="*/ 123 h 319"/>
                <a:gd name="T22" fmla="*/ 17 w 57"/>
                <a:gd name="T23" fmla="*/ 132 h 319"/>
                <a:gd name="T24" fmla="*/ 15 w 57"/>
                <a:gd name="T25" fmla="*/ 145 h 319"/>
                <a:gd name="T26" fmla="*/ 14 w 57"/>
                <a:gd name="T27" fmla="*/ 157 h 319"/>
                <a:gd name="T28" fmla="*/ 13 w 57"/>
                <a:gd name="T29" fmla="*/ 169 h 319"/>
                <a:gd name="T30" fmla="*/ 12 w 57"/>
                <a:gd name="T31" fmla="*/ 190 h 319"/>
                <a:gd name="T32" fmla="*/ 13 w 57"/>
                <a:gd name="T33" fmla="*/ 211 h 319"/>
                <a:gd name="T34" fmla="*/ 16 w 57"/>
                <a:gd name="T35" fmla="*/ 225 h 319"/>
                <a:gd name="T36" fmla="*/ 17 w 57"/>
                <a:gd name="T37" fmla="*/ 233 h 319"/>
                <a:gd name="T38" fmla="*/ 18 w 57"/>
                <a:gd name="T39" fmla="*/ 240 h 319"/>
                <a:gd name="T40" fmla="*/ 20 w 57"/>
                <a:gd name="T41" fmla="*/ 248 h 319"/>
                <a:gd name="T42" fmla="*/ 20 w 57"/>
                <a:gd name="T43" fmla="*/ 256 h 319"/>
                <a:gd name="T44" fmla="*/ 21 w 57"/>
                <a:gd name="T45" fmla="*/ 264 h 319"/>
                <a:gd name="T46" fmla="*/ 21 w 57"/>
                <a:gd name="T47" fmla="*/ 272 h 319"/>
                <a:gd name="T48" fmla="*/ 20 w 57"/>
                <a:gd name="T49" fmla="*/ 279 h 319"/>
                <a:gd name="T50" fmla="*/ 19 w 57"/>
                <a:gd name="T51" fmla="*/ 287 h 319"/>
                <a:gd name="T52" fmla="*/ 18 w 57"/>
                <a:gd name="T53" fmla="*/ 295 h 319"/>
                <a:gd name="T54" fmla="*/ 18 w 57"/>
                <a:gd name="T55" fmla="*/ 306 h 319"/>
                <a:gd name="T56" fmla="*/ 19 w 57"/>
                <a:gd name="T57" fmla="*/ 315 h 319"/>
                <a:gd name="T58" fmla="*/ 15 w 57"/>
                <a:gd name="T59" fmla="*/ 319 h 319"/>
                <a:gd name="T60" fmla="*/ 14 w 57"/>
                <a:gd name="T61" fmla="*/ 311 h 319"/>
                <a:gd name="T62" fmla="*/ 13 w 57"/>
                <a:gd name="T63" fmla="*/ 297 h 319"/>
                <a:gd name="T64" fmla="*/ 14 w 57"/>
                <a:gd name="T65" fmla="*/ 280 h 319"/>
                <a:gd name="T66" fmla="*/ 15 w 57"/>
                <a:gd name="T67" fmla="*/ 264 h 319"/>
                <a:gd name="T68" fmla="*/ 14 w 57"/>
                <a:gd name="T69" fmla="*/ 261 h 319"/>
                <a:gd name="T70" fmla="*/ 13 w 57"/>
                <a:gd name="T71" fmla="*/ 248 h 319"/>
                <a:gd name="T72" fmla="*/ 9 w 57"/>
                <a:gd name="T73" fmla="*/ 233 h 319"/>
                <a:gd name="T74" fmla="*/ 6 w 57"/>
                <a:gd name="T75" fmla="*/ 218 h 319"/>
                <a:gd name="T76" fmla="*/ 6 w 57"/>
                <a:gd name="T77" fmla="*/ 212 h 319"/>
                <a:gd name="T78" fmla="*/ 2 w 57"/>
                <a:gd name="T79" fmla="*/ 202 h 319"/>
                <a:gd name="T80" fmla="*/ 0 w 57"/>
                <a:gd name="T81" fmla="*/ 189 h 319"/>
                <a:gd name="T82" fmla="*/ 0 w 57"/>
                <a:gd name="T83" fmla="*/ 176 h 319"/>
                <a:gd name="T84" fmla="*/ 3 w 57"/>
                <a:gd name="T85" fmla="*/ 146 h 319"/>
                <a:gd name="T86" fmla="*/ 10 w 57"/>
                <a:gd name="T87" fmla="*/ 119 h 319"/>
                <a:gd name="T88" fmla="*/ 17 w 57"/>
                <a:gd name="T89" fmla="*/ 96 h 319"/>
                <a:gd name="T90" fmla="*/ 22 w 57"/>
                <a:gd name="T91" fmla="*/ 84 h 319"/>
                <a:gd name="T92" fmla="*/ 26 w 57"/>
                <a:gd name="T93" fmla="*/ 71 h 319"/>
                <a:gd name="T94" fmla="*/ 35 w 57"/>
                <a:gd name="T95" fmla="*/ 51 h 319"/>
                <a:gd name="T96" fmla="*/ 44 w 57"/>
                <a:gd name="T97" fmla="*/ 26 h 319"/>
                <a:gd name="T98" fmla="*/ 52 w 57"/>
                <a:gd name="T99" fmla="*/ 2 h 319"/>
                <a:gd name="T100" fmla="*/ 56 w 57"/>
                <a:gd name="T101" fmla="*/ 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 h="319">
                  <a:moveTo>
                    <a:pt x="57" y="2"/>
                  </a:moveTo>
                  <a:lnTo>
                    <a:pt x="55" y="6"/>
                  </a:lnTo>
                  <a:lnTo>
                    <a:pt x="53" y="10"/>
                  </a:lnTo>
                  <a:lnTo>
                    <a:pt x="52" y="14"/>
                  </a:lnTo>
                  <a:lnTo>
                    <a:pt x="51" y="19"/>
                  </a:lnTo>
                  <a:lnTo>
                    <a:pt x="49" y="23"/>
                  </a:lnTo>
                  <a:lnTo>
                    <a:pt x="47" y="27"/>
                  </a:lnTo>
                  <a:lnTo>
                    <a:pt x="46" y="31"/>
                  </a:lnTo>
                  <a:lnTo>
                    <a:pt x="44" y="35"/>
                  </a:lnTo>
                  <a:lnTo>
                    <a:pt x="43" y="38"/>
                  </a:lnTo>
                  <a:lnTo>
                    <a:pt x="42" y="41"/>
                  </a:lnTo>
                  <a:lnTo>
                    <a:pt x="40" y="44"/>
                  </a:lnTo>
                  <a:lnTo>
                    <a:pt x="40" y="48"/>
                  </a:lnTo>
                  <a:lnTo>
                    <a:pt x="38" y="52"/>
                  </a:lnTo>
                  <a:lnTo>
                    <a:pt x="36" y="57"/>
                  </a:lnTo>
                  <a:lnTo>
                    <a:pt x="34" y="62"/>
                  </a:lnTo>
                  <a:lnTo>
                    <a:pt x="33" y="66"/>
                  </a:lnTo>
                  <a:lnTo>
                    <a:pt x="31" y="71"/>
                  </a:lnTo>
                  <a:lnTo>
                    <a:pt x="30" y="76"/>
                  </a:lnTo>
                  <a:lnTo>
                    <a:pt x="28" y="81"/>
                  </a:lnTo>
                  <a:lnTo>
                    <a:pt x="27" y="87"/>
                  </a:lnTo>
                  <a:lnTo>
                    <a:pt x="27" y="88"/>
                  </a:lnTo>
                  <a:lnTo>
                    <a:pt x="26" y="91"/>
                  </a:lnTo>
                  <a:lnTo>
                    <a:pt x="25" y="94"/>
                  </a:lnTo>
                  <a:lnTo>
                    <a:pt x="24" y="98"/>
                  </a:lnTo>
                  <a:lnTo>
                    <a:pt x="24" y="101"/>
                  </a:lnTo>
                  <a:lnTo>
                    <a:pt x="23" y="105"/>
                  </a:lnTo>
                  <a:lnTo>
                    <a:pt x="22" y="108"/>
                  </a:lnTo>
                  <a:lnTo>
                    <a:pt x="21" y="111"/>
                  </a:lnTo>
                  <a:lnTo>
                    <a:pt x="20" y="114"/>
                  </a:lnTo>
                  <a:lnTo>
                    <a:pt x="19" y="117"/>
                  </a:lnTo>
                  <a:lnTo>
                    <a:pt x="18" y="120"/>
                  </a:lnTo>
                  <a:lnTo>
                    <a:pt x="18" y="123"/>
                  </a:lnTo>
                  <a:lnTo>
                    <a:pt x="18" y="125"/>
                  </a:lnTo>
                  <a:lnTo>
                    <a:pt x="18" y="128"/>
                  </a:lnTo>
                  <a:lnTo>
                    <a:pt x="17" y="132"/>
                  </a:lnTo>
                  <a:lnTo>
                    <a:pt x="17" y="136"/>
                  </a:lnTo>
                  <a:lnTo>
                    <a:pt x="16" y="141"/>
                  </a:lnTo>
                  <a:lnTo>
                    <a:pt x="15" y="145"/>
                  </a:lnTo>
                  <a:lnTo>
                    <a:pt x="14" y="148"/>
                  </a:lnTo>
                  <a:lnTo>
                    <a:pt x="14" y="153"/>
                  </a:lnTo>
                  <a:lnTo>
                    <a:pt x="14" y="157"/>
                  </a:lnTo>
                  <a:lnTo>
                    <a:pt x="15" y="162"/>
                  </a:lnTo>
                  <a:lnTo>
                    <a:pt x="14" y="162"/>
                  </a:lnTo>
                  <a:lnTo>
                    <a:pt x="13" y="169"/>
                  </a:lnTo>
                  <a:lnTo>
                    <a:pt x="13" y="176"/>
                  </a:lnTo>
                  <a:lnTo>
                    <a:pt x="12" y="183"/>
                  </a:lnTo>
                  <a:lnTo>
                    <a:pt x="12" y="190"/>
                  </a:lnTo>
                  <a:lnTo>
                    <a:pt x="12" y="197"/>
                  </a:lnTo>
                  <a:lnTo>
                    <a:pt x="13" y="204"/>
                  </a:lnTo>
                  <a:lnTo>
                    <a:pt x="13" y="211"/>
                  </a:lnTo>
                  <a:lnTo>
                    <a:pt x="15" y="218"/>
                  </a:lnTo>
                  <a:lnTo>
                    <a:pt x="15" y="221"/>
                  </a:lnTo>
                  <a:lnTo>
                    <a:pt x="16" y="225"/>
                  </a:lnTo>
                  <a:lnTo>
                    <a:pt x="16" y="227"/>
                  </a:lnTo>
                  <a:lnTo>
                    <a:pt x="16" y="231"/>
                  </a:lnTo>
                  <a:lnTo>
                    <a:pt x="17" y="233"/>
                  </a:lnTo>
                  <a:lnTo>
                    <a:pt x="18" y="235"/>
                  </a:lnTo>
                  <a:lnTo>
                    <a:pt x="18" y="237"/>
                  </a:lnTo>
                  <a:lnTo>
                    <a:pt x="18" y="240"/>
                  </a:lnTo>
                  <a:lnTo>
                    <a:pt x="18" y="242"/>
                  </a:lnTo>
                  <a:lnTo>
                    <a:pt x="19" y="245"/>
                  </a:lnTo>
                  <a:lnTo>
                    <a:pt x="20" y="248"/>
                  </a:lnTo>
                  <a:lnTo>
                    <a:pt x="20" y="251"/>
                  </a:lnTo>
                  <a:lnTo>
                    <a:pt x="20" y="254"/>
                  </a:lnTo>
                  <a:lnTo>
                    <a:pt x="20" y="256"/>
                  </a:lnTo>
                  <a:lnTo>
                    <a:pt x="20" y="259"/>
                  </a:lnTo>
                  <a:lnTo>
                    <a:pt x="21" y="262"/>
                  </a:lnTo>
                  <a:lnTo>
                    <a:pt x="21" y="264"/>
                  </a:lnTo>
                  <a:lnTo>
                    <a:pt x="21" y="267"/>
                  </a:lnTo>
                  <a:lnTo>
                    <a:pt x="21" y="269"/>
                  </a:lnTo>
                  <a:lnTo>
                    <a:pt x="21" y="272"/>
                  </a:lnTo>
                  <a:lnTo>
                    <a:pt x="21" y="274"/>
                  </a:lnTo>
                  <a:lnTo>
                    <a:pt x="21" y="276"/>
                  </a:lnTo>
                  <a:lnTo>
                    <a:pt x="20" y="279"/>
                  </a:lnTo>
                  <a:lnTo>
                    <a:pt x="20" y="282"/>
                  </a:lnTo>
                  <a:lnTo>
                    <a:pt x="20" y="284"/>
                  </a:lnTo>
                  <a:lnTo>
                    <a:pt x="19" y="287"/>
                  </a:lnTo>
                  <a:lnTo>
                    <a:pt x="19" y="289"/>
                  </a:lnTo>
                  <a:lnTo>
                    <a:pt x="19" y="292"/>
                  </a:lnTo>
                  <a:lnTo>
                    <a:pt x="18" y="295"/>
                  </a:lnTo>
                  <a:lnTo>
                    <a:pt x="18" y="299"/>
                  </a:lnTo>
                  <a:lnTo>
                    <a:pt x="18" y="302"/>
                  </a:lnTo>
                  <a:lnTo>
                    <a:pt x="18" y="306"/>
                  </a:lnTo>
                  <a:lnTo>
                    <a:pt x="18" y="309"/>
                  </a:lnTo>
                  <a:lnTo>
                    <a:pt x="18" y="312"/>
                  </a:lnTo>
                  <a:lnTo>
                    <a:pt x="19" y="315"/>
                  </a:lnTo>
                  <a:lnTo>
                    <a:pt x="20" y="319"/>
                  </a:lnTo>
                  <a:lnTo>
                    <a:pt x="17" y="319"/>
                  </a:lnTo>
                  <a:lnTo>
                    <a:pt x="15" y="319"/>
                  </a:lnTo>
                  <a:lnTo>
                    <a:pt x="15" y="316"/>
                  </a:lnTo>
                  <a:lnTo>
                    <a:pt x="15" y="313"/>
                  </a:lnTo>
                  <a:lnTo>
                    <a:pt x="14" y="311"/>
                  </a:lnTo>
                  <a:lnTo>
                    <a:pt x="14" y="308"/>
                  </a:lnTo>
                  <a:lnTo>
                    <a:pt x="13" y="303"/>
                  </a:lnTo>
                  <a:lnTo>
                    <a:pt x="13" y="297"/>
                  </a:lnTo>
                  <a:lnTo>
                    <a:pt x="14" y="291"/>
                  </a:lnTo>
                  <a:lnTo>
                    <a:pt x="14" y="286"/>
                  </a:lnTo>
                  <a:lnTo>
                    <a:pt x="14" y="280"/>
                  </a:lnTo>
                  <a:lnTo>
                    <a:pt x="15" y="275"/>
                  </a:lnTo>
                  <a:lnTo>
                    <a:pt x="15" y="269"/>
                  </a:lnTo>
                  <a:lnTo>
                    <a:pt x="15" y="264"/>
                  </a:lnTo>
                  <a:lnTo>
                    <a:pt x="13" y="263"/>
                  </a:lnTo>
                  <a:lnTo>
                    <a:pt x="14" y="262"/>
                  </a:lnTo>
                  <a:lnTo>
                    <a:pt x="14" y="261"/>
                  </a:lnTo>
                  <a:lnTo>
                    <a:pt x="15" y="260"/>
                  </a:lnTo>
                  <a:lnTo>
                    <a:pt x="14" y="254"/>
                  </a:lnTo>
                  <a:lnTo>
                    <a:pt x="13" y="248"/>
                  </a:lnTo>
                  <a:lnTo>
                    <a:pt x="12" y="243"/>
                  </a:lnTo>
                  <a:lnTo>
                    <a:pt x="11" y="238"/>
                  </a:lnTo>
                  <a:lnTo>
                    <a:pt x="9" y="233"/>
                  </a:lnTo>
                  <a:lnTo>
                    <a:pt x="8" y="228"/>
                  </a:lnTo>
                  <a:lnTo>
                    <a:pt x="7" y="223"/>
                  </a:lnTo>
                  <a:lnTo>
                    <a:pt x="6" y="218"/>
                  </a:lnTo>
                  <a:lnTo>
                    <a:pt x="6" y="216"/>
                  </a:lnTo>
                  <a:lnTo>
                    <a:pt x="6" y="214"/>
                  </a:lnTo>
                  <a:lnTo>
                    <a:pt x="6" y="212"/>
                  </a:lnTo>
                  <a:lnTo>
                    <a:pt x="5" y="211"/>
                  </a:lnTo>
                  <a:lnTo>
                    <a:pt x="3" y="206"/>
                  </a:lnTo>
                  <a:lnTo>
                    <a:pt x="2" y="202"/>
                  </a:lnTo>
                  <a:lnTo>
                    <a:pt x="1" y="198"/>
                  </a:lnTo>
                  <a:lnTo>
                    <a:pt x="1" y="193"/>
                  </a:lnTo>
                  <a:lnTo>
                    <a:pt x="0" y="189"/>
                  </a:lnTo>
                  <a:lnTo>
                    <a:pt x="0" y="184"/>
                  </a:lnTo>
                  <a:lnTo>
                    <a:pt x="0" y="180"/>
                  </a:lnTo>
                  <a:lnTo>
                    <a:pt x="0" y="176"/>
                  </a:lnTo>
                  <a:lnTo>
                    <a:pt x="0" y="166"/>
                  </a:lnTo>
                  <a:lnTo>
                    <a:pt x="1" y="156"/>
                  </a:lnTo>
                  <a:lnTo>
                    <a:pt x="3" y="146"/>
                  </a:lnTo>
                  <a:lnTo>
                    <a:pt x="5" y="137"/>
                  </a:lnTo>
                  <a:lnTo>
                    <a:pt x="7" y="128"/>
                  </a:lnTo>
                  <a:lnTo>
                    <a:pt x="10" y="119"/>
                  </a:lnTo>
                  <a:lnTo>
                    <a:pt x="13" y="110"/>
                  </a:lnTo>
                  <a:lnTo>
                    <a:pt x="16" y="101"/>
                  </a:lnTo>
                  <a:lnTo>
                    <a:pt x="17" y="96"/>
                  </a:lnTo>
                  <a:lnTo>
                    <a:pt x="19" y="92"/>
                  </a:lnTo>
                  <a:lnTo>
                    <a:pt x="20" y="88"/>
                  </a:lnTo>
                  <a:lnTo>
                    <a:pt x="22" y="84"/>
                  </a:lnTo>
                  <a:lnTo>
                    <a:pt x="23" y="79"/>
                  </a:lnTo>
                  <a:lnTo>
                    <a:pt x="25" y="75"/>
                  </a:lnTo>
                  <a:lnTo>
                    <a:pt x="26" y="71"/>
                  </a:lnTo>
                  <a:lnTo>
                    <a:pt x="28" y="66"/>
                  </a:lnTo>
                  <a:lnTo>
                    <a:pt x="31" y="59"/>
                  </a:lnTo>
                  <a:lnTo>
                    <a:pt x="35" y="51"/>
                  </a:lnTo>
                  <a:lnTo>
                    <a:pt x="38" y="43"/>
                  </a:lnTo>
                  <a:lnTo>
                    <a:pt x="41" y="35"/>
                  </a:lnTo>
                  <a:lnTo>
                    <a:pt x="44" y="26"/>
                  </a:lnTo>
                  <a:lnTo>
                    <a:pt x="47" y="19"/>
                  </a:lnTo>
                  <a:lnTo>
                    <a:pt x="50" y="10"/>
                  </a:lnTo>
                  <a:lnTo>
                    <a:pt x="52" y="2"/>
                  </a:lnTo>
                  <a:lnTo>
                    <a:pt x="53" y="1"/>
                  </a:lnTo>
                  <a:lnTo>
                    <a:pt x="55" y="0"/>
                  </a:lnTo>
                  <a:lnTo>
                    <a:pt x="56" y="0"/>
                  </a:lnTo>
                  <a:lnTo>
                    <a:pt x="5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2" name="Freeform 51"/>
            <p:cNvSpPr>
              <a:spLocks/>
            </p:cNvSpPr>
            <p:nvPr/>
          </p:nvSpPr>
          <p:spPr bwMode="auto">
            <a:xfrm>
              <a:off x="4680" y="3304"/>
              <a:ext cx="56" cy="363"/>
            </a:xfrm>
            <a:custGeom>
              <a:avLst/>
              <a:gdLst>
                <a:gd name="T0" fmla="*/ 22 w 56"/>
                <a:gd name="T1" fmla="*/ 7 h 363"/>
                <a:gd name="T2" fmla="*/ 22 w 56"/>
                <a:gd name="T3" fmla="*/ 16 h 363"/>
                <a:gd name="T4" fmla="*/ 22 w 56"/>
                <a:gd name="T5" fmla="*/ 25 h 363"/>
                <a:gd name="T6" fmla="*/ 21 w 56"/>
                <a:gd name="T7" fmla="*/ 42 h 363"/>
                <a:gd name="T8" fmla="*/ 20 w 56"/>
                <a:gd name="T9" fmla="*/ 58 h 363"/>
                <a:gd name="T10" fmla="*/ 18 w 56"/>
                <a:gd name="T11" fmla="*/ 71 h 363"/>
                <a:gd name="T12" fmla="*/ 17 w 56"/>
                <a:gd name="T13" fmla="*/ 80 h 363"/>
                <a:gd name="T14" fmla="*/ 16 w 56"/>
                <a:gd name="T15" fmla="*/ 88 h 363"/>
                <a:gd name="T16" fmla="*/ 15 w 56"/>
                <a:gd name="T17" fmla="*/ 102 h 363"/>
                <a:gd name="T18" fmla="*/ 13 w 56"/>
                <a:gd name="T19" fmla="*/ 118 h 363"/>
                <a:gd name="T20" fmla="*/ 12 w 56"/>
                <a:gd name="T21" fmla="*/ 135 h 363"/>
                <a:gd name="T22" fmla="*/ 12 w 56"/>
                <a:gd name="T23" fmla="*/ 143 h 363"/>
                <a:gd name="T24" fmla="*/ 12 w 56"/>
                <a:gd name="T25" fmla="*/ 160 h 363"/>
                <a:gd name="T26" fmla="*/ 15 w 56"/>
                <a:gd name="T27" fmla="*/ 181 h 363"/>
                <a:gd name="T28" fmla="*/ 19 w 56"/>
                <a:gd name="T29" fmla="*/ 202 h 363"/>
                <a:gd name="T30" fmla="*/ 20 w 56"/>
                <a:gd name="T31" fmla="*/ 209 h 363"/>
                <a:gd name="T32" fmla="*/ 22 w 56"/>
                <a:gd name="T33" fmla="*/ 222 h 363"/>
                <a:gd name="T34" fmla="*/ 25 w 56"/>
                <a:gd name="T35" fmla="*/ 235 h 363"/>
                <a:gd name="T36" fmla="*/ 30 w 56"/>
                <a:gd name="T37" fmla="*/ 249 h 363"/>
                <a:gd name="T38" fmla="*/ 31 w 56"/>
                <a:gd name="T39" fmla="*/ 257 h 363"/>
                <a:gd name="T40" fmla="*/ 34 w 56"/>
                <a:gd name="T41" fmla="*/ 264 h 363"/>
                <a:gd name="T42" fmla="*/ 37 w 56"/>
                <a:gd name="T43" fmla="*/ 271 h 363"/>
                <a:gd name="T44" fmla="*/ 40 w 56"/>
                <a:gd name="T45" fmla="*/ 277 h 363"/>
                <a:gd name="T46" fmla="*/ 41 w 56"/>
                <a:gd name="T47" fmla="*/ 284 h 363"/>
                <a:gd name="T48" fmla="*/ 45 w 56"/>
                <a:gd name="T49" fmla="*/ 298 h 363"/>
                <a:gd name="T50" fmla="*/ 50 w 56"/>
                <a:gd name="T51" fmla="*/ 315 h 363"/>
                <a:gd name="T52" fmla="*/ 54 w 56"/>
                <a:gd name="T53" fmla="*/ 334 h 363"/>
                <a:gd name="T54" fmla="*/ 55 w 56"/>
                <a:gd name="T55" fmla="*/ 344 h 363"/>
                <a:gd name="T56" fmla="*/ 56 w 56"/>
                <a:gd name="T57" fmla="*/ 355 h 363"/>
                <a:gd name="T58" fmla="*/ 54 w 56"/>
                <a:gd name="T59" fmla="*/ 363 h 363"/>
                <a:gd name="T60" fmla="*/ 52 w 56"/>
                <a:gd name="T61" fmla="*/ 357 h 363"/>
                <a:gd name="T62" fmla="*/ 50 w 56"/>
                <a:gd name="T63" fmla="*/ 344 h 363"/>
                <a:gd name="T64" fmla="*/ 48 w 56"/>
                <a:gd name="T65" fmla="*/ 327 h 363"/>
                <a:gd name="T66" fmla="*/ 45 w 56"/>
                <a:gd name="T67" fmla="*/ 311 h 363"/>
                <a:gd name="T68" fmla="*/ 41 w 56"/>
                <a:gd name="T69" fmla="*/ 300 h 363"/>
                <a:gd name="T70" fmla="*/ 28 w 56"/>
                <a:gd name="T71" fmla="*/ 271 h 363"/>
                <a:gd name="T72" fmla="*/ 14 w 56"/>
                <a:gd name="T73" fmla="*/ 232 h 363"/>
                <a:gd name="T74" fmla="*/ 6 w 56"/>
                <a:gd name="T75" fmla="*/ 191 h 363"/>
                <a:gd name="T76" fmla="*/ 3 w 56"/>
                <a:gd name="T77" fmla="*/ 176 h 363"/>
                <a:gd name="T78" fmla="*/ 1 w 56"/>
                <a:gd name="T79" fmla="*/ 162 h 363"/>
                <a:gd name="T80" fmla="*/ 1 w 56"/>
                <a:gd name="T81" fmla="*/ 151 h 363"/>
                <a:gd name="T82" fmla="*/ 1 w 56"/>
                <a:gd name="T83" fmla="*/ 148 h 363"/>
                <a:gd name="T84" fmla="*/ 1 w 56"/>
                <a:gd name="T85" fmla="*/ 136 h 363"/>
                <a:gd name="T86" fmla="*/ 3 w 56"/>
                <a:gd name="T87" fmla="*/ 127 h 363"/>
                <a:gd name="T88" fmla="*/ 4 w 56"/>
                <a:gd name="T89" fmla="*/ 116 h 363"/>
                <a:gd name="T90" fmla="*/ 6 w 56"/>
                <a:gd name="T91" fmla="*/ 105 h 363"/>
                <a:gd name="T92" fmla="*/ 9 w 56"/>
                <a:gd name="T93" fmla="*/ 94 h 363"/>
                <a:gd name="T94" fmla="*/ 10 w 56"/>
                <a:gd name="T95" fmla="*/ 88 h 363"/>
                <a:gd name="T96" fmla="*/ 12 w 56"/>
                <a:gd name="T97" fmla="*/ 83 h 363"/>
                <a:gd name="T98" fmla="*/ 14 w 56"/>
                <a:gd name="T99" fmla="*/ 75 h 363"/>
                <a:gd name="T100" fmla="*/ 16 w 56"/>
                <a:gd name="T101" fmla="*/ 64 h 363"/>
                <a:gd name="T102" fmla="*/ 18 w 56"/>
                <a:gd name="T103" fmla="*/ 45 h 363"/>
                <a:gd name="T104" fmla="*/ 19 w 56"/>
                <a:gd name="T105" fmla="*/ 22 h 363"/>
                <a:gd name="T106" fmla="*/ 20 w 56"/>
                <a:gd name="T107" fmla="*/ 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6" h="363">
                  <a:moveTo>
                    <a:pt x="23" y="2"/>
                  </a:moveTo>
                  <a:lnTo>
                    <a:pt x="22" y="4"/>
                  </a:lnTo>
                  <a:lnTo>
                    <a:pt x="22" y="7"/>
                  </a:lnTo>
                  <a:lnTo>
                    <a:pt x="22" y="10"/>
                  </a:lnTo>
                  <a:lnTo>
                    <a:pt x="22" y="13"/>
                  </a:lnTo>
                  <a:lnTo>
                    <a:pt x="22" y="16"/>
                  </a:lnTo>
                  <a:lnTo>
                    <a:pt x="22" y="19"/>
                  </a:lnTo>
                  <a:lnTo>
                    <a:pt x="22" y="22"/>
                  </a:lnTo>
                  <a:lnTo>
                    <a:pt x="22" y="25"/>
                  </a:lnTo>
                  <a:lnTo>
                    <a:pt x="22" y="31"/>
                  </a:lnTo>
                  <a:lnTo>
                    <a:pt x="21" y="36"/>
                  </a:lnTo>
                  <a:lnTo>
                    <a:pt x="21" y="42"/>
                  </a:lnTo>
                  <a:lnTo>
                    <a:pt x="21" y="47"/>
                  </a:lnTo>
                  <a:lnTo>
                    <a:pt x="20" y="53"/>
                  </a:lnTo>
                  <a:lnTo>
                    <a:pt x="20" y="58"/>
                  </a:lnTo>
                  <a:lnTo>
                    <a:pt x="19" y="64"/>
                  </a:lnTo>
                  <a:lnTo>
                    <a:pt x="19" y="69"/>
                  </a:lnTo>
                  <a:lnTo>
                    <a:pt x="18" y="71"/>
                  </a:lnTo>
                  <a:lnTo>
                    <a:pt x="18" y="75"/>
                  </a:lnTo>
                  <a:lnTo>
                    <a:pt x="17" y="77"/>
                  </a:lnTo>
                  <a:lnTo>
                    <a:pt x="17" y="80"/>
                  </a:lnTo>
                  <a:lnTo>
                    <a:pt x="17" y="82"/>
                  </a:lnTo>
                  <a:lnTo>
                    <a:pt x="16" y="85"/>
                  </a:lnTo>
                  <a:lnTo>
                    <a:pt x="16" y="88"/>
                  </a:lnTo>
                  <a:lnTo>
                    <a:pt x="17" y="92"/>
                  </a:lnTo>
                  <a:lnTo>
                    <a:pt x="16" y="96"/>
                  </a:lnTo>
                  <a:lnTo>
                    <a:pt x="15" y="102"/>
                  </a:lnTo>
                  <a:lnTo>
                    <a:pt x="14" y="107"/>
                  </a:lnTo>
                  <a:lnTo>
                    <a:pt x="14" y="113"/>
                  </a:lnTo>
                  <a:lnTo>
                    <a:pt x="13" y="118"/>
                  </a:lnTo>
                  <a:lnTo>
                    <a:pt x="13" y="124"/>
                  </a:lnTo>
                  <a:lnTo>
                    <a:pt x="12" y="129"/>
                  </a:lnTo>
                  <a:lnTo>
                    <a:pt x="12" y="135"/>
                  </a:lnTo>
                  <a:lnTo>
                    <a:pt x="11" y="138"/>
                  </a:lnTo>
                  <a:lnTo>
                    <a:pt x="12" y="140"/>
                  </a:lnTo>
                  <a:lnTo>
                    <a:pt x="12" y="143"/>
                  </a:lnTo>
                  <a:lnTo>
                    <a:pt x="12" y="146"/>
                  </a:lnTo>
                  <a:lnTo>
                    <a:pt x="11" y="153"/>
                  </a:lnTo>
                  <a:lnTo>
                    <a:pt x="12" y="160"/>
                  </a:lnTo>
                  <a:lnTo>
                    <a:pt x="12" y="167"/>
                  </a:lnTo>
                  <a:lnTo>
                    <a:pt x="14" y="174"/>
                  </a:lnTo>
                  <a:lnTo>
                    <a:pt x="15" y="181"/>
                  </a:lnTo>
                  <a:lnTo>
                    <a:pt x="16" y="188"/>
                  </a:lnTo>
                  <a:lnTo>
                    <a:pt x="17" y="195"/>
                  </a:lnTo>
                  <a:lnTo>
                    <a:pt x="19" y="202"/>
                  </a:lnTo>
                  <a:lnTo>
                    <a:pt x="19" y="204"/>
                  </a:lnTo>
                  <a:lnTo>
                    <a:pt x="20" y="207"/>
                  </a:lnTo>
                  <a:lnTo>
                    <a:pt x="20" y="209"/>
                  </a:lnTo>
                  <a:lnTo>
                    <a:pt x="20" y="212"/>
                  </a:lnTo>
                  <a:lnTo>
                    <a:pt x="21" y="217"/>
                  </a:lnTo>
                  <a:lnTo>
                    <a:pt x="22" y="222"/>
                  </a:lnTo>
                  <a:lnTo>
                    <a:pt x="23" y="226"/>
                  </a:lnTo>
                  <a:lnTo>
                    <a:pt x="24" y="231"/>
                  </a:lnTo>
                  <a:lnTo>
                    <a:pt x="25" y="235"/>
                  </a:lnTo>
                  <a:lnTo>
                    <a:pt x="27" y="240"/>
                  </a:lnTo>
                  <a:lnTo>
                    <a:pt x="28" y="245"/>
                  </a:lnTo>
                  <a:lnTo>
                    <a:pt x="30" y="249"/>
                  </a:lnTo>
                  <a:lnTo>
                    <a:pt x="31" y="252"/>
                  </a:lnTo>
                  <a:lnTo>
                    <a:pt x="31" y="255"/>
                  </a:lnTo>
                  <a:lnTo>
                    <a:pt x="31" y="257"/>
                  </a:lnTo>
                  <a:lnTo>
                    <a:pt x="33" y="260"/>
                  </a:lnTo>
                  <a:lnTo>
                    <a:pt x="33" y="262"/>
                  </a:lnTo>
                  <a:lnTo>
                    <a:pt x="34" y="264"/>
                  </a:lnTo>
                  <a:lnTo>
                    <a:pt x="35" y="266"/>
                  </a:lnTo>
                  <a:lnTo>
                    <a:pt x="36" y="269"/>
                  </a:lnTo>
                  <a:lnTo>
                    <a:pt x="37" y="271"/>
                  </a:lnTo>
                  <a:lnTo>
                    <a:pt x="37" y="273"/>
                  </a:lnTo>
                  <a:lnTo>
                    <a:pt x="38" y="275"/>
                  </a:lnTo>
                  <a:lnTo>
                    <a:pt x="40" y="277"/>
                  </a:lnTo>
                  <a:lnTo>
                    <a:pt x="40" y="280"/>
                  </a:lnTo>
                  <a:lnTo>
                    <a:pt x="40" y="282"/>
                  </a:lnTo>
                  <a:lnTo>
                    <a:pt x="41" y="284"/>
                  </a:lnTo>
                  <a:lnTo>
                    <a:pt x="42" y="286"/>
                  </a:lnTo>
                  <a:lnTo>
                    <a:pt x="44" y="292"/>
                  </a:lnTo>
                  <a:lnTo>
                    <a:pt x="45" y="298"/>
                  </a:lnTo>
                  <a:lnTo>
                    <a:pt x="47" y="304"/>
                  </a:lnTo>
                  <a:lnTo>
                    <a:pt x="49" y="310"/>
                  </a:lnTo>
                  <a:lnTo>
                    <a:pt x="50" y="315"/>
                  </a:lnTo>
                  <a:lnTo>
                    <a:pt x="52" y="322"/>
                  </a:lnTo>
                  <a:lnTo>
                    <a:pt x="53" y="328"/>
                  </a:lnTo>
                  <a:lnTo>
                    <a:pt x="54" y="334"/>
                  </a:lnTo>
                  <a:lnTo>
                    <a:pt x="55" y="338"/>
                  </a:lnTo>
                  <a:lnTo>
                    <a:pt x="55" y="341"/>
                  </a:lnTo>
                  <a:lnTo>
                    <a:pt x="55" y="344"/>
                  </a:lnTo>
                  <a:lnTo>
                    <a:pt x="56" y="348"/>
                  </a:lnTo>
                  <a:lnTo>
                    <a:pt x="56" y="351"/>
                  </a:lnTo>
                  <a:lnTo>
                    <a:pt x="56" y="355"/>
                  </a:lnTo>
                  <a:lnTo>
                    <a:pt x="56" y="358"/>
                  </a:lnTo>
                  <a:lnTo>
                    <a:pt x="56" y="361"/>
                  </a:lnTo>
                  <a:lnTo>
                    <a:pt x="54" y="363"/>
                  </a:lnTo>
                  <a:lnTo>
                    <a:pt x="53" y="361"/>
                  </a:lnTo>
                  <a:lnTo>
                    <a:pt x="52" y="359"/>
                  </a:lnTo>
                  <a:lnTo>
                    <a:pt x="52" y="357"/>
                  </a:lnTo>
                  <a:lnTo>
                    <a:pt x="52" y="356"/>
                  </a:lnTo>
                  <a:lnTo>
                    <a:pt x="51" y="350"/>
                  </a:lnTo>
                  <a:lnTo>
                    <a:pt x="50" y="344"/>
                  </a:lnTo>
                  <a:lnTo>
                    <a:pt x="50" y="339"/>
                  </a:lnTo>
                  <a:lnTo>
                    <a:pt x="49" y="333"/>
                  </a:lnTo>
                  <a:lnTo>
                    <a:pt x="48" y="327"/>
                  </a:lnTo>
                  <a:lnTo>
                    <a:pt x="47" y="322"/>
                  </a:lnTo>
                  <a:lnTo>
                    <a:pt x="46" y="316"/>
                  </a:lnTo>
                  <a:lnTo>
                    <a:pt x="45" y="311"/>
                  </a:lnTo>
                  <a:lnTo>
                    <a:pt x="43" y="307"/>
                  </a:lnTo>
                  <a:lnTo>
                    <a:pt x="42" y="304"/>
                  </a:lnTo>
                  <a:lnTo>
                    <a:pt x="41" y="300"/>
                  </a:lnTo>
                  <a:lnTo>
                    <a:pt x="39" y="297"/>
                  </a:lnTo>
                  <a:lnTo>
                    <a:pt x="33" y="283"/>
                  </a:lnTo>
                  <a:lnTo>
                    <a:pt x="28" y="271"/>
                  </a:lnTo>
                  <a:lnTo>
                    <a:pt x="23" y="258"/>
                  </a:lnTo>
                  <a:lnTo>
                    <a:pt x="18" y="245"/>
                  </a:lnTo>
                  <a:lnTo>
                    <a:pt x="14" y="232"/>
                  </a:lnTo>
                  <a:lnTo>
                    <a:pt x="10" y="218"/>
                  </a:lnTo>
                  <a:lnTo>
                    <a:pt x="7" y="205"/>
                  </a:lnTo>
                  <a:lnTo>
                    <a:pt x="6" y="191"/>
                  </a:lnTo>
                  <a:lnTo>
                    <a:pt x="5" y="186"/>
                  </a:lnTo>
                  <a:lnTo>
                    <a:pt x="4" y="181"/>
                  </a:lnTo>
                  <a:lnTo>
                    <a:pt x="3" y="176"/>
                  </a:lnTo>
                  <a:lnTo>
                    <a:pt x="3" y="171"/>
                  </a:lnTo>
                  <a:lnTo>
                    <a:pt x="1" y="166"/>
                  </a:lnTo>
                  <a:lnTo>
                    <a:pt x="1" y="162"/>
                  </a:lnTo>
                  <a:lnTo>
                    <a:pt x="0" y="157"/>
                  </a:lnTo>
                  <a:lnTo>
                    <a:pt x="0" y="152"/>
                  </a:lnTo>
                  <a:lnTo>
                    <a:pt x="1" y="151"/>
                  </a:lnTo>
                  <a:lnTo>
                    <a:pt x="0" y="150"/>
                  </a:lnTo>
                  <a:lnTo>
                    <a:pt x="0" y="149"/>
                  </a:lnTo>
                  <a:lnTo>
                    <a:pt x="1" y="148"/>
                  </a:lnTo>
                  <a:lnTo>
                    <a:pt x="1" y="144"/>
                  </a:lnTo>
                  <a:lnTo>
                    <a:pt x="1" y="140"/>
                  </a:lnTo>
                  <a:lnTo>
                    <a:pt x="1" y="136"/>
                  </a:lnTo>
                  <a:lnTo>
                    <a:pt x="2" y="133"/>
                  </a:lnTo>
                  <a:lnTo>
                    <a:pt x="2" y="130"/>
                  </a:lnTo>
                  <a:lnTo>
                    <a:pt x="3" y="127"/>
                  </a:lnTo>
                  <a:lnTo>
                    <a:pt x="3" y="123"/>
                  </a:lnTo>
                  <a:lnTo>
                    <a:pt x="3" y="120"/>
                  </a:lnTo>
                  <a:lnTo>
                    <a:pt x="4" y="116"/>
                  </a:lnTo>
                  <a:lnTo>
                    <a:pt x="5" y="113"/>
                  </a:lnTo>
                  <a:lnTo>
                    <a:pt x="6" y="109"/>
                  </a:lnTo>
                  <a:lnTo>
                    <a:pt x="6" y="105"/>
                  </a:lnTo>
                  <a:lnTo>
                    <a:pt x="7" y="101"/>
                  </a:lnTo>
                  <a:lnTo>
                    <a:pt x="8" y="98"/>
                  </a:lnTo>
                  <a:lnTo>
                    <a:pt x="9" y="94"/>
                  </a:lnTo>
                  <a:lnTo>
                    <a:pt x="10" y="91"/>
                  </a:lnTo>
                  <a:lnTo>
                    <a:pt x="9" y="89"/>
                  </a:lnTo>
                  <a:lnTo>
                    <a:pt x="10" y="88"/>
                  </a:lnTo>
                  <a:lnTo>
                    <a:pt x="12" y="87"/>
                  </a:lnTo>
                  <a:lnTo>
                    <a:pt x="12" y="85"/>
                  </a:lnTo>
                  <a:lnTo>
                    <a:pt x="12" y="83"/>
                  </a:lnTo>
                  <a:lnTo>
                    <a:pt x="13" y="80"/>
                  </a:lnTo>
                  <a:lnTo>
                    <a:pt x="13" y="78"/>
                  </a:lnTo>
                  <a:lnTo>
                    <a:pt x="14" y="75"/>
                  </a:lnTo>
                  <a:lnTo>
                    <a:pt x="15" y="71"/>
                  </a:lnTo>
                  <a:lnTo>
                    <a:pt x="15" y="68"/>
                  </a:lnTo>
                  <a:lnTo>
                    <a:pt x="16" y="64"/>
                  </a:lnTo>
                  <a:lnTo>
                    <a:pt x="17" y="61"/>
                  </a:lnTo>
                  <a:lnTo>
                    <a:pt x="17" y="53"/>
                  </a:lnTo>
                  <a:lnTo>
                    <a:pt x="18" y="45"/>
                  </a:lnTo>
                  <a:lnTo>
                    <a:pt x="18" y="37"/>
                  </a:lnTo>
                  <a:lnTo>
                    <a:pt x="19" y="30"/>
                  </a:lnTo>
                  <a:lnTo>
                    <a:pt x="19" y="22"/>
                  </a:lnTo>
                  <a:lnTo>
                    <a:pt x="19" y="14"/>
                  </a:lnTo>
                  <a:lnTo>
                    <a:pt x="19" y="6"/>
                  </a:lnTo>
                  <a:lnTo>
                    <a:pt x="20" y="0"/>
                  </a:lnTo>
                  <a:lnTo>
                    <a:pt x="22" y="0"/>
                  </a:lnTo>
                  <a:lnTo>
                    <a:pt x="2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3" name="Freeform 52"/>
            <p:cNvSpPr>
              <a:spLocks/>
            </p:cNvSpPr>
            <p:nvPr/>
          </p:nvSpPr>
          <p:spPr bwMode="auto">
            <a:xfrm>
              <a:off x="4776" y="3580"/>
              <a:ext cx="413" cy="176"/>
            </a:xfrm>
            <a:custGeom>
              <a:avLst/>
              <a:gdLst>
                <a:gd name="T0" fmla="*/ 401 w 413"/>
                <a:gd name="T1" fmla="*/ 6 h 176"/>
                <a:gd name="T2" fmla="*/ 391 w 413"/>
                <a:gd name="T3" fmla="*/ 11 h 176"/>
                <a:gd name="T4" fmla="*/ 381 w 413"/>
                <a:gd name="T5" fmla="*/ 15 h 176"/>
                <a:gd name="T6" fmla="*/ 360 w 413"/>
                <a:gd name="T7" fmla="*/ 26 h 176"/>
                <a:gd name="T8" fmla="*/ 338 w 413"/>
                <a:gd name="T9" fmla="*/ 39 h 176"/>
                <a:gd name="T10" fmla="*/ 315 w 413"/>
                <a:gd name="T11" fmla="*/ 54 h 176"/>
                <a:gd name="T12" fmla="*/ 303 w 413"/>
                <a:gd name="T13" fmla="*/ 62 h 176"/>
                <a:gd name="T14" fmla="*/ 276 w 413"/>
                <a:gd name="T15" fmla="*/ 81 h 176"/>
                <a:gd name="T16" fmla="*/ 255 w 413"/>
                <a:gd name="T17" fmla="*/ 96 h 176"/>
                <a:gd name="T18" fmla="*/ 242 w 413"/>
                <a:gd name="T19" fmla="*/ 102 h 176"/>
                <a:gd name="T20" fmla="*/ 231 w 413"/>
                <a:gd name="T21" fmla="*/ 108 h 176"/>
                <a:gd name="T22" fmla="*/ 214 w 413"/>
                <a:gd name="T23" fmla="*/ 112 h 176"/>
                <a:gd name="T24" fmla="*/ 197 w 413"/>
                <a:gd name="T25" fmla="*/ 115 h 176"/>
                <a:gd name="T26" fmla="*/ 167 w 413"/>
                <a:gd name="T27" fmla="*/ 119 h 176"/>
                <a:gd name="T28" fmla="*/ 148 w 413"/>
                <a:gd name="T29" fmla="*/ 120 h 176"/>
                <a:gd name="T30" fmla="*/ 135 w 413"/>
                <a:gd name="T31" fmla="*/ 122 h 176"/>
                <a:gd name="T32" fmla="*/ 117 w 413"/>
                <a:gd name="T33" fmla="*/ 122 h 176"/>
                <a:gd name="T34" fmla="*/ 100 w 413"/>
                <a:gd name="T35" fmla="*/ 120 h 176"/>
                <a:gd name="T36" fmla="*/ 84 w 413"/>
                <a:gd name="T37" fmla="*/ 122 h 176"/>
                <a:gd name="T38" fmla="*/ 70 w 413"/>
                <a:gd name="T39" fmla="*/ 127 h 176"/>
                <a:gd name="T40" fmla="*/ 57 w 413"/>
                <a:gd name="T41" fmla="*/ 135 h 176"/>
                <a:gd name="T42" fmla="*/ 39 w 413"/>
                <a:gd name="T43" fmla="*/ 147 h 176"/>
                <a:gd name="T44" fmla="*/ 9 w 413"/>
                <a:gd name="T45" fmla="*/ 169 h 176"/>
                <a:gd name="T46" fmla="*/ 0 w 413"/>
                <a:gd name="T47" fmla="*/ 176 h 176"/>
                <a:gd name="T48" fmla="*/ 1 w 413"/>
                <a:gd name="T49" fmla="*/ 169 h 176"/>
                <a:gd name="T50" fmla="*/ 10 w 413"/>
                <a:gd name="T51" fmla="*/ 157 h 176"/>
                <a:gd name="T52" fmla="*/ 26 w 413"/>
                <a:gd name="T53" fmla="*/ 132 h 176"/>
                <a:gd name="T54" fmla="*/ 45 w 413"/>
                <a:gd name="T55" fmla="*/ 95 h 176"/>
                <a:gd name="T56" fmla="*/ 64 w 413"/>
                <a:gd name="T57" fmla="*/ 62 h 176"/>
                <a:gd name="T58" fmla="*/ 79 w 413"/>
                <a:gd name="T59" fmla="*/ 37 h 176"/>
                <a:gd name="T60" fmla="*/ 91 w 413"/>
                <a:gd name="T61" fmla="*/ 23 h 176"/>
                <a:gd name="T62" fmla="*/ 107 w 413"/>
                <a:gd name="T63" fmla="*/ 25 h 176"/>
                <a:gd name="T64" fmla="*/ 111 w 413"/>
                <a:gd name="T65" fmla="*/ 32 h 176"/>
                <a:gd name="T66" fmla="*/ 108 w 413"/>
                <a:gd name="T67" fmla="*/ 46 h 176"/>
                <a:gd name="T68" fmla="*/ 91 w 413"/>
                <a:gd name="T69" fmla="*/ 73 h 176"/>
                <a:gd name="T70" fmla="*/ 76 w 413"/>
                <a:gd name="T71" fmla="*/ 100 h 176"/>
                <a:gd name="T72" fmla="*/ 70 w 413"/>
                <a:gd name="T73" fmla="*/ 115 h 176"/>
                <a:gd name="T74" fmla="*/ 77 w 413"/>
                <a:gd name="T75" fmla="*/ 118 h 176"/>
                <a:gd name="T76" fmla="*/ 102 w 413"/>
                <a:gd name="T77" fmla="*/ 111 h 176"/>
                <a:gd name="T78" fmla="*/ 128 w 413"/>
                <a:gd name="T79" fmla="*/ 110 h 176"/>
                <a:gd name="T80" fmla="*/ 144 w 413"/>
                <a:gd name="T81" fmla="*/ 111 h 176"/>
                <a:gd name="T82" fmla="*/ 166 w 413"/>
                <a:gd name="T83" fmla="*/ 108 h 176"/>
                <a:gd name="T84" fmla="*/ 181 w 413"/>
                <a:gd name="T85" fmla="*/ 106 h 176"/>
                <a:gd name="T86" fmla="*/ 193 w 413"/>
                <a:gd name="T87" fmla="*/ 104 h 176"/>
                <a:gd name="T88" fmla="*/ 209 w 413"/>
                <a:gd name="T89" fmla="*/ 99 h 176"/>
                <a:gd name="T90" fmla="*/ 236 w 413"/>
                <a:gd name="T91" fmla="*/ 89 h 176"/>
                <a:gd name="T92" fmla="*/ 257 w 413"/>
                <a:gd name="T93" fmla="*/ 77 h 176"/>
                <a:gd name="T94" fmla="*/ 278 w 413"/>
                <a:gd name="T95" fmla="*/ 63 h 176"/>
                <a:gd name="T96" fmla="*/ 290 w 413"/>
                <a:gd name="T97" fmla="*/ 55 h 176"/>
                <a:gd name="T98" fmla="*/ 302 w 413"/>
                <a:gd name="T99" fmla="*/ 49 h 176"/>
                <a:gd name="T100" fmla="*/ 313 w 413"/>
                <a:gd name="T101" fmla="*/ 43 h 176"/>
                <a:gd name="T102" fmla="*/ 326 w 413"/>
                <a:gd name="T103" fmla="*/ 36 h 176"/>
                <a:gd name="T104" fmla="*/ 340 w 413"/>
                <a:gd name="T105" fmla="*/ 29 h 176"/>
                <a:gd name="T106" fmla="*/ 353 w 413"/>
                <a:gd name="T107" fmla="*/ 23 h 176"/>
                <a:gd name="T108" fmla="*/ 362 w 413"/>
                <a:gd name="T109" fmla="*/ 16 h 176"/>
                <a:gd name="T110" fmla="*/ 372 w 413"/>
                <a:gd name="T111" fmla="*/ 13 h 176"/>
                <a:gd name="T112" fmla="*/ 385 w 413"/>
                <a:gd name="T113" fmla="*/ 8 h 176"/>
                <a:gd name="T114" fmla="*/ 400 w 413"/>
                <a:gd name="T115" fmla="*/ 3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13" h="176">
                  <a:moveTo>
                    <a:pt x="413" y="0"/>
                  </a:moveTo>
                  <a:lnTo>
                    <a:pt x="409" y="1"/>
                  </a:lnTo>
                  <a:lnTo>
                    <a:pt x="406" y="4"/>
                  </a:lnTo>
                  <a:lnTo>
                    <a:pt x="404" y="4"/>
                  </a:lnTo>
                  <a:lnTo>
                    <a:pt x="401" y="6"/>
                  </a:lnTo>
                  <a:lnTo>
                    <a:pt x="399" y="7"/>
                  </a:lnTo>
                  <a:lnTo>
                    <a:pt x="397" y="8"/>
                  </a:lnTo>
                  <a:lnTo>
                    <a:pt x="395" y="9"/>
                  </a:lnTo>
                  <a:lnTo>
                    <a:pt x="393" y="10"/>
                  </a:lnTo>
                  <a:lnTo>
                    <a:pt x="391" y="11"/>
                  </a:lnTo>
                  <a:lnTo>
                    <a:pt x="389" y="12"/>
                  </a:lnTo>
                  <a:lnTo>
                    <a:pt x="387" y="12"/>
                  </a:lnTo>
                  <a:lnTo>
                    <a:pt x="385" y="13"/>
                  </a:lnTo>
                  <a:lnTo>
                    <a:pt x="383" y="14"/>
                  </a:lnTo>
                  <a:lnTo>
                    <a:pt x="381" y="15"/>
                  </a:lnTo>
                  <a:lnTo>
                    <a:pt x="376" y="17"/>
                  </a:lnTo>
                  <a:lnTo>
                    <a:pt x="372" y="20"/>
                  </a:lnTo>
                  <a:lnTo>
                    <a:pt x="368" y="22"/>
                  </a:lnTo>
                  <a:lnTo>
                    <a:pt x="364" y="24"/>
                  </a:lnTo>
                  <a:lnTo>
                    <a:pt x="360" y="26"/>
                  </a:lnTo>
                  <a:lnTo>
                    <a:pt x="356" y="28"/>
                  </a:lnTo>
                  <a:lnTo>
                    <a:pt x="352" y="31"/>
                  </a:lnTo>
                  <a:lnTo>
                    <a:pt x="348" y="34"/>
                  </a:lnTo>
                  <a:lnTo>
                    <a:pt x="343" y="36"/>
                  </a:lnTo>
                  <a:lnTo>
                    <a:pt x="338" y="39"/>
                  </a:lnTo>
                  <a:lnTo>
                    <a:pt x="333" y="42"/>
                  </a:lnTo>
                  <a:lnTo>
                    <a:pt x="329" y="45"/>
                  </a:lnTo>
                  <a:lnTo>
                    <a:pt x="324" y="48"/>
                  </a:lnTo>
                  <a:lnTo>
                    <a:pt x="320" y="51"/>
                  </a:lnTo>
                  <a:lnTo>
                    <a:pt x="315" y="54"/>
                  </a:lnTo>
                  <a:lnTo>
                    <a:pt x="310" y="57"/>
                  </a:lnTo>
                  <a:lnTo>
                    <a:pt x="309" y="59"/>
                  </a:lnTo>
                  <a:lnTo>
                    <a:pt x="307" y="60"/>
                  </a:lnTo>
                  <a:lnTo>
                    <a:pt x="305" y="60"/>
                  </a:lnTo>
                  <a:lnTo>
                    <a:pt x="303" y="62"/>
                  </a:lnTo>
                  <a:lnTo>
                    <a:pt x="298" y="65"/>
                  </a:lnTo>
                  <a:lnTo>
                    <a:pt x="292" y="69"/>
                  </a:lnTo>
                  <a:lnTo>
                    <a:pt x="287" y="73"/>
                  </a:lnTo>
                  <a:lnTo>
                    <a:pt x="282" y="77"/>
                  </a:lnTo>
                  <a:lnTo>
                    <a:pt x="276" y="81"/>
                  </a:lnTo>
                  <a:lnTo>
                    <a:pt x="271" y="85"/>
                  </a:lnTo>
                  <a:lnTo>
                    <a:pt x="265" y="89"/>
                  </a:lnTo>
                  <a:lnTo>
                    <a:pt x="260" y="93"/>
                  </a:lnTo>
                  <a:lnTo>
                    <a:pt x="257" y="95"/>
                  </a:lnTo>
                  <a:lnTo>
                    <a:pt x="255" y="96"/>
                  </a:lnTo>
                  <a:lnTo>
                    <a:pt x="252" y="98"/>
                  </a:lnTo>
                  <a:lnTo>
                    <a:pt x="250" y="100"/>
                  </a:lnTo>
                  <a:lnTo>
                    <a:pt x="247" y="100"/>
                  </a:lnTo>
                  <a:lnTo>
                    <a:pt x="244" y="101"/>
                  </a:lnTo>
                  <a:lnTo>
                    <a:pt x="242" y="102"/>
                  </a:lnTo>
                  <a:lnTo>
                    <a:pt x="240" y="104"/>
                  </a:lnTo>
                  <a:lnTo>
                    <a:pt x="238" y="105"/>
                  </a:lnTo>
                  <a:lnTo>
                    <a:pt x="235" y="106"/>
                  </a:lnTo>
                  <a:lnTo>
                    <a:pt x="233" y="107"/>
                  </a:lnTo>
                  <a:lnTo>
                    <a:pt x="231" y="108"/>
                  </a:lnTo>
                  <a:lnTo>
                    <a:pt x="228" y="109"/>
                  </a:lnTo>
                  <a:lnTo>
                    <a:pt x="224" y="110"/>
                  </a:lnTo>
                  <a:lnTo>
                    <a:pt x="221" y="111"/>
                  </a:lnTo>
                  <a:lnTo>
                    <a:pt x="217" y="111"/>
                  </a:lnTo>
                  <a:lnTo>
                    <a:pt x="214" y="112"/>
                  </a:lnTo>
                  <a:lnTo>
                    <a:pt x="210" y="113"/>
                  </a:lnTo>
                  <a:lnTo>
                    <a:pt x="206" y="113"/>
                  </a:lnTo>
                  <a:lnTo>
                    <a:pt x="203" y="113"/>
                  </a:lnTo>
                  <a:lnTo>
                    <a:pt x="202" y="115"/>
                  </a:lnTo>
                  <a:lnTo>
                    <a:pt x="197" y="115"/>
                  </a:lnTo>
                  <a:lnTo>
                    <a:pt x="191" y="116"/>
                  </a:lnTo>
                  <a:lnTo>
                    <a:pt x="185" y="117"/>
                  </a:lnTo>
                  <a:lnTo>
                    <a:pt x="179" y="118"/>
                  </a:lnTo>
                  <a:lnTo>
                    <a:pt x="173" y="119"/>
                  </a:lnTo>
                  <a:lnTo>
                    <a:pt x="167" y="119"/>
                  </a:lnTo>
                  <a:lnTo>
                    <a:pt x="161" y="119"/>
                  </a:lnTo>
                  <a:lnTo>
                    <a:pt x="156" y="120"/>
                  </a:lnTo>
                  <a:lnTo>
                    <a:pt x="153" y="120"/>
                  </a:lnTo>
                  <a:lnTo>
                    <a:pt x="150" y="120"/>
                  </a:lnTo>
                  <a:lnTo>
                    <a:pt x="148" y="120"/>
                  </a:lnTo>
                  <a:lnTo>
                    <a:pt x="145" y="120"/>
                  </a:lnTo>
                  <a:lnTo>
                    <a:pt x="142" y="120"/>
                  </a:lnTo>
                  <a:lnTo>
                    <a:pt x="140" y="120"/>
                  </a:lnTo>
                  <a:lnTo>
                    <a:pt x="137" y="120"/>
                  </a:lnTo>
                  <a:lnTo>
                    <a:pt x="135" y="122"/>
                  </a:lnTo>
                  <a:lnTo>
                    <a:pt x="131" y="120"/>
                  </a:lnTo>
                  <a:lnTo>
                    <a:pt x="127" y="120"/>
                  </a:lnTo>
                  <a:lnTo>
                    <a:pt x="124" y="121"/>
                  </a:lnTo>
                  <a:lnTo>
                    <a:pt x="121" y="122"/>
                  </a:lnTo>
                  <a:lnTo>
                    <a:pt x="117" y="122"/>
                  </a:lnTo>
                  <a:lnTo>
                    <a:pt x="114" y="122"/>
                  </a:lnTo>
                  <a:lnTo>
                    <a:pt x="110" y="122"/>
                  </a:lnTo>
                  <a:lnTo>
                    <a:pt x="107" y="122"/>
                  </a:lnTo>
                  <a:lnTo>
                    <a:pt x="103" y="120"/>
                  </a:lnTo>
                  <a:lnTo>
                    <a:pt x="100" y="120"/>
                  </a:lnTo>
                  <a:lnTo>
                    <a:pt x="97" y="120"/>
                  </a:lnTo>
                  <a:lnTo>
                    <a:pt x="94" y="121"/>
                  </a:lnTo>
                  <a:lnTo>
                    <a:pt x="91" y="121"/>
                  </a:lnTo>
                  <a:lnTo>
                    <a:pt x="88" y="122"/>
                  </a:lnTo>
                  <a:lnTo>
                    <a:pt x="84" y="122"/>
                  </a:lnTo>
                  <a:lnTo>
                    <a:pt x="81" y="122"/>
                  </a:lnTo>
                  <a:lnTo>
                    <a:pt x="78" y="123"/>
                  </a:lnTo>
                  <a:lnTo>
                    <a:pt x="75" y="124"/>
                  </a:lnTo>
                  <a:lnTo>
                    <a:pt x="72" y="125"/>
                  </a:lnTo>
                  <a:lnTo>
                    <a:pt x="70" y="127"/>
                  </a:lnTo>
                  <a:lnTo>
                    <a:pt x="67" y="128"/>
                  </a:lnTo>
                  <a:lnTo>
                    <a:pt x="64" y="130"/>
                  </a:lnTo>
                  <a:lnTo>
                    <a:pt x="62" y="132"/>
                  </a:lnTo>
                  <a:lnTo>
                    <a:pt x="60" y="135"/>
                  </a:lnTo>
                  <a:lnTo>
                    <a:pt x="57" y="135"/>
                  </a:lnTo>
                  <a:lnTo>
                    <a:pt x="55" y="136"/>
                  </a:lnTo>
                  <a:lnTo>
                    <a:pt x="53" y="137"/>
                  </a:lnTo>
                  <a:lnTo>
                    <a:pt x="52" y="140"/>
                  </a:lnTo>
                  <a:lnTo>
                    <a:pt x="45" y="144"/>
                  </a:lnTo>
                  <a:lnTo>
                    <a:pt x="39" y="147"/>
                  </a:lnTo>
                  <a:lnTo>
                    <a:pt x="33" y="151"/>
                  </a:lnTo>
                  <a:lnTo>
                    <a:pt x="27" y="156"/>
                  </a:lnTo>
                  <a:lnTo>
                    <a:pt x="21" y="159"/>
                  </a:lnTo>
                  <a:lnTo>
                    <a:pt x="15" y="164"/>
                  </a:lnTo>
                  <a:lnTo>
                    <a:pt x="9" y="169"/>
                  </a:lnTo>
                  <a:lnTo>
                    <a:pt x="4" y="175"/>
                  </a:lnTo>
                  <a:lnTo>
                    <a:pt x="2" y="175"/>
                  </a:lnTo>
                  <a:lnTo>
                    <a:pt x="1" y="176"/>
                  </a:lnTo>
                  <a:lnTo>
                    <a:pt x="0" y="176"/>
                  </a:lnTo>
                  <a:lnTo>
                    <a:pt x="0" y="176"/>
                  </a:lnTo>
                  <a:lnTo>
                    <a:pt x="0" y="175"/>
                  </a:lnTo>
                  <a:lnTo>
                    <a:pt x="0" y="174"/>
                  </a:lnTo>
                  <a:lnTo>
                    <a:pt x="1" y="173"/>
                  </a:lnTo>
                  <a:lnTo>
                    <a:pt x="0" y="172"/>
                  </a:lnTo>
                  <a:lnTo>
                    <a:pt x="1" y="169"/>
                  </a:lnTo>
                  <a:lnTo>
                    <a:pt x="3" y="167"/>
                  </a:lnTo>
                  <a:lnTo>
                    <a:pt x="4" y="164"/>
                  </a:lnTo>
                  <a:lnTo>
                    <a:pt x="6" y="162"/>
                  </a:lnTo>
                  <a:lnTo>
                    <a:pt x="8" y="159"/>
                  </a:lnTo>
                  <a:lnTo>
                    <a:pt x="10" y="157"/>
                  </a:lnTo>
                  <a:lnTo>
                    <a:pt x="11" y="155"/>
                  </a:lnTo>
                  <a:lnTo>
                    <a:pt x="13" y="153"/>
                  </a:lnTo>
                  <a:lnTo>
                    <a:pt x="17" y="146"/>
                  </a:lnTo>
                  <a:lnTo>
                    <a:pt x="22" y="139"/>
                  </a:lnTo>
                  <a:lnTo>
                    <a:pt x="26" y="132"/>
                  </a:lnTo>
                  <a:lnTo>
                    <a:pt x="30" y="125"/>
                  </a:lnTo>
                  <a:lnTo>
                    <a:pt x="34" y="117"/>
                  </a:lnTo>
                  <a:lnTo>
                    <a:pt x="37" y="110"/>
                  </a:lnTo>
                  <a:lnTo>
                    <a:pt x="41" y="102"/>
                  </a:lnTo>
                  <a:lnTo>
                    <a:pt x="45" y="95"/>
                  </a:lnTo>
                  <a:lnTo>
                    <a:pt x="49" y="88"/>
                  </a:lnTo>
                  <a:lnTo>
                    <a:pt x="52" y="82"/>
                  </a:lnTo>
                  <a:lnTo>
                    <a:pt x="56" y="75"/>
                  </a:lnTo>
                  <a:lnTo>
                    <a:pt x="60" y="69"/>
                  </a:lnTo>
                  <a:lnTo>
                    <a:pt x="64" y="62"/>
                  </a:lnTo>
                  <a:lnTo>
                    <a:pt x="67" y="55"/>
                  </a:lnTo>
                  <a:lnTo>
                    <a:pt x="71" y="49"/>
                  </a:lnTo>
                  <a:lnTo>
                    <a:pt x="75" y="42"/>
                  </a:lnTo>
                  <a:lnTo>
                    <a:pt x="77" y="40"/>
                  </a:lnTo>
                  <a:lnTo>
                    <a:pt x="79" y="37"/>
                  </a:lnTo>
                  <a:lnTo>
                    <a:pt x="81" y="34"/>
                  </a:lnTo>
                  <a:lnTo>
                    <a:pt x="83" y="32"/>
                  </a:lnTo>
                  <a:lnTo>
                    <a:pt x="85" y="28"/>
                  </a:lnTo>
                  <a:lnTo>
                    <a:pt x="88" y="25"/>
                  </a:lnTo>
                  <a:lnTo>
                    <a:pt x="91" y="23"/>
                  </a:lnTo>
                  <a:lnTo>
                    <a:pt x="94" y="22"/>
                  </a:lnTo>
                  <a:lnTo>
                    <a:pt x="98" y="20"/>
                  </a:lnTo>
                  <a:lnTo>
                    <a:pt x="101" y="21"/>
                  </a:lnTo>
                  <a:lnTo>
                    <a:pt x="104" y="23"/>
                  </a:lnTo>
                  <a:lnTo>
                    <a:pt x="107" y="25"/>
                  </a:lnTo>
                  <a:lnTo>
                    <a:pt x="108" y="26"/>
                  </a:lnTo>
                  <a:lnTo>
                    <a:pt x="110" y="26"/>
                  </a:lnTo>
                  <a:lnTo>
                    <a:pt x="111" y="26"/>
                  </a:lnTo>
                  <a:lnTo>
                    <a:pt x="111" y="29"/>
                  </a:lnTo>
                  <a:lnTo>
                    <a:pt x="111" y="32"/>
                  </a:lnTo>
                  <a:lnTo>
                    <a:pt x="111" y="34"/>
                  </a:lnTo>
                  <a:lnTo>
                    <a:pt x="111" y="37"/>
                  </a:lnTo>
                  <a:lnTo>
                    <a:pt x="110" y="40"/>
                  </a:lnTo>
                  <a:lnTo>
                    <a:pt x="109" y="43"/>
                  </a:lnTo>
                  <a:lnTo>
                    <a:pt x="108" y="46"/>
                  </a:lnTo>
                  <a:lnTo>
                    <a:pt x="107" y="49"/>
                  </a:lnTo>
                  <a:lnTo>
                    <a:pt x="103" y="55"/>
                  </a:lnTo>
                  <a:lnTo>
                    <a:pt x="99" y="61"/>
                  </a:lnTo>
                  <a:lnTo>
                    <a:pt x="95" y="67"/>
                  </a:lnTo>
                  <a:lnTo>
                    <a:pt x="91" y="73"/>
                  </a:lnTo>
                  <a:lnTo>
                    <a:pt x="87" y="79"/>
                  </a:lnTo>
                  <a:lnTo>
                    <a:pt x="84" y="85"/>
                  </a:lnTo>
                  <a:lnTo>
                    <a:pt x="81" y="91"/>
                  </a:lnTo>
                  <a:lnTo>
                    <a:pt x="78" y="98"/>
                  </a:lnTo>
                  <a:lnTo>
                    <a:pt x="76" y="100"/>
                  </a:lnTo>
                  <a:lnTo>
                    <a:pt x="75" y="103"/>
                  </a:lnTo>
                  <a:lnTo>
                    <a:pt x="73" y="106"/>
                  </a:lnTo>
                  <a:lnTo>
                    <a:pt x="72" y="109"/>
                  </a:lnTo>
                  <a:lnTo>
                    <a:pt x="70" y="112"/>
                  </a:lnTo>
                  <a:lnTo>
                    <a:pt x="70" y="115"/>
                  </a:lnTo>
                  <a:lnTo>
                    <a:pt x="70" y="118"/>
                  </a:lnTo>
                  <a:lnTo>
                    <a:pt x="72" y="121"/>
                  </a:lnTo>
                  <a:lnTo>
                    <a:pt x="73" y="120"/>
                  </a:lnTo>
                  <a:lnTo>
                    <a:pt x="75" y="119"/>
                  </a:lnTo>
                  <a:lnTo>
                    <a:pt x="77" y="118"/>
                  </a:lnTo>
                  <a:lnTo>
                    <a:pt x="80" y="117"/>
                  </a:lnTo>
                  <a:lnTo>
                    <a:pt x="85" y="114"/>
                  </a:lnTo>
                  <a:lnTo>
                    <a:pt x="90" y="113"/>
                  </a:lnTo>
                  <a:lnTo>
                    <a:pt x="96" y="112"/>
                  </a:lnTo>
                  <a:lnTo>
                    <a:pt x="102" y="111"/>
                  </a:lnTo>
                  <a:lnTo>
                    <a:pt x="108" y="111"/>
                  </a:lnTo>
                  <a:lnTo>
                    <a:pt x="114" y="111"/>
                  </a:lnTo>
                  <a:lnTo>
                    <a:pt x="120" y="111"/>
                  </a:lnTo>
                  <a:lnTo>
                    <a:pt x="126" y="111"/>
                  </a:lnTo>
                  <a:lnTo>
                    <a:pt x="128" y="110"/>
                  </a:lnTo>
                  <a:lnTo>
                    <a:pt x="131" y="111"/>
                  </a:lnTo>
                  <a:lnTo>
                    <a:pt x="133" y="112"/>
                  </a:lnTo>
                  <a:lnTo>
                    <a:pt x="136" y="113"/>
                  </a:lnTo>
                  <a:lnTo>
                    <a:pt x="140" y="112"/>
                  </a:lnTo>
                  <a:lnTo>
                    <a:pt x="144" y="111"/>
                  </a:lnTo>
                  <a:lnTo>
                    <a:pt x="149" y="111"/>
                  </a:lnTo>
                  <a:lnTo>
                    <a:pt x="153" y="110"/>
                  </a:lnTo>
                  <a:lnTo>
                    <a:pt x="157" y="109"/>
                  </a:lnTo>
                  <a:lnTo>
                    <a:pt x="161" y="109"/>
                  </a:lnTo>
                  <a:lnTo>
                    <a:pt x="166" y="108"/>
                  </a:lnTo>
                  <a:lnTo>
                    <a:pt x="170" y="109"/>
                  </a:lnTo>
                  <a:lnTo>
                    <a:pt x="172" y="107"/>
                  </a:lnTo>
                  <a:lnTo>
                    <a:pt x="175" y="107"/>
                  </a:lnTo>
                  <a:lnTo>
                    <a:pt x="178" y="106"/>
                  </a:lnTo>
                  <a:lnTo>
                    <a:pt x="181" y="106"/>
                  </a:lnTo>
                  <a:lnTo>
                    <a:pt x="183" y="106"/>
                  </a:lnTo>
                  <a:lnTo>
                    <a:pt x="186" y="105"/>
                  </a:lnTo>
                  <a:lnTo>
                    <a:pt x="189" y="105"/>
                  </a:lnTo>
                  <a:lnTo>
                    <a:pt x="191" y="104"/>
                  </a:lnTo>
                  <a:lnTo>
                    <a:pt x="193" y="104"/>
                  </a:lnTo>
                  <a:lnTo>
                    <a:pt x="194" y="103"/>
                  </a:lnTo>
                  <a:lnTo>
                    <a:pt x="196" y="102"/>
                  </a:lnTo>
                  <a:lnTo>
                    <a:pt x="198" y="102"/>
                  </a:lnTo>
                  <a:lnTo>
                    <a:pt x="203" y="101"/>
                  </a:lnTo>
                  <a:lnTo>
                    <a:pt x="209" y="99"/>
                  </a:lnTo>
                  <a:lnTo>
                    <a:pt x="214" y="98"/>
                  </a:lnTo>
                  <a:lnTo>
                    <a:pt x="220" y="96"/>
                  </a:lnTo>
                  <a:lnTo>
                    <a:pt x="225" y="94"/>
                  </a:lnTo>
                  <a:lnTo>
                    <a:pt x="231" y="92"/>
                  </a:lnTo>
                  <a:lnTo>
                    <a:pt x="236" y="89"/>
                  </a:lnTo>
                  <a:lnTo>
                    <a:pt x="241" y="87"/>
                  </a:lnTo>
                  <a:lnTo>
                    <a:pt x="245" y="86"/>
                  </a:lnTo>
                  <a:lnTo>
                    <a:pt x="249" y="83"/>
                  </a:lnTo>
                  <a:lnTo>
                    <a:pt x="253" y="80"/>
                  </a:lnTo>
                  <a:lnTo>
                    <a:pt x="257" y="77"/>
                  </a:lnTo>
                  <a:lnTo>
                    <a:pt x="262" y="75"/>
                  </a:lnTo>
                  <a:lnTo>
                    <a:pt x="266" y="72"/>
                  </a:lnTo>
                  <a:lnTo>
                    <a:pt x="270" y="69"/>
                  </a:lnTo>
                  <a:lnTo>
                    <a:pt x="274" y="66"/>
                  </a:lnTo>
                  <a:lnTo>
                    <a:pt x="278" y="63"/>
                  </a:lnTo>
                  <a:lnTo>
                    <a:pt x="281" y="62"/>
                  </a:lnTo>
                  <a:lnTo>
                    <a:pt x="283" y="61"/>
                  </a:lnTo>
                  <a:lnTo>
                    <a:pt x="285" y="59"/>
                  </a:lnTo>
                  <a:lnTo>
                    <a:pt x="288" y="57"/>
                  </a:lnTo>
                  <a:lnTo>
                    <a:pt x="290" y="55"/>
                  </a:lnTo>
                  <a:lnTo>
                    <a:pt x="292" y="54"/>
                  </a:lnTo>
                  <a:lnTo>
                    <a:pt x="295" y="53"/>
                  </a:lnTo>
                  <a:lnTo>
                    <a:pt x="298" y="52"/>
                  </a:lnTo>
                  <a:lnTo>
                    <a:pt x="300" y="50"/>
                  </a:lnTo>
                  <a:lnTo>
                    <a:pt x="302" y="49"/>
                  </a:lnTo>
                  <a:lnTo>
                    <a:pt x="305" y="48"/>
                  </a:lnTo>
                  <a:lnTo>
                    <a:pt x="308" y="47"/>
                  </a:lnTo>
                  <a:lnTo>
                    <a:pt x="309" y="45"/>
                  </a:lnTo>
                  <a:lnTo>
                    <a:pt x="311" y="44"/>
                  </a:lnTo>
                  <a:lnTo>
                    <a:pt x="313" y="43"/>
                  </a:lnTo>
                  <a:lnTo>
                    <a:pt x="315" y="41"/>
                  </a:lnTo>
                  <a:lnTo>
                    <a:pt x="318" y="40"/>
                  </a:lnTo>
                  <a:lnTo>
                    <a:pt x="321" y="39"/>
                  </a:lnTo>
                  <a:lnTo>
                    <a:pt x="323" y="37"/>
                  </a:lnTo>
                  <a:lnTo>
                    <a:pt x="326" y="36"/>
                  </a:lnTo>
                  <a:lnTo>
                    <a:pt x="329" y="34"/>
                  </a:lnTo>
                  <a:lnTo>
                    <a:pt x="332" y="33"/>
                  </a:lnTo>
                  <a:lnTo>
                    <a:pt x="334" y="32"/>
                  </a:lnTo>
                  <a:lnTo>
                    <a:pt x="337" y="31"/>
                  </a:lnTo>
                  <a:lnTo>
                    <a:pt x="340" y="29"/>
                  </a:lnTo>
                  <a:lnTo>
                    <a:pt x="344" y="26"/>
                  </a:lnTo>
                  <a:lnTo>
                    <a:pt x="346" y="26"/>
                  </a:lnTo>
                  <a:lnTo>
                    <a:pt x="348" y="25"/>
                  </a:lnTo>
                  <a:lnTo>
                    <a:pt x="350" y="24"/>
                  </a:lnTo>
                  <a:lnTo>
                    <a:pt x="353" y="23"/>
                  </a:lnTo>
                  <a:lnTo>
                    <a:pt x="355" y="21"/>
                  </a:lnTo>
                  <a:lnTo>
                    <a:pt x="357" y="20"/>
                  </a:lnTo>
                  <a:lnTo>
                    <a:pt x="359" y="18"/>
                  </a:lnTo>
                  <a:lnTo>
                    <a:pt x="362" y="18"/>
                  </a:lnTo>
                  <a:lnTo>
                    <a:pt x="362" y="16"/>
                  </a:lnTo>
                  <a:lnTo>
                    <a:pt x="364" y="17"/>
                  </a:lnTo>
                  <a:lnTo>
                    <a:pt x="366" y="16"/>
                  </a:lnTo>
                  <a:lnTo>
                    <a:pt x="368" y="15"/>
                  </a:lnTo>
                  <a:lnTo>
                    <a:pt x="370" y="14"/>
                  </a:lnTo>
                  <a:lnTo>
                    <a:pt x="372" y="13"/>
                  </a:lnTo>
                  <a:lnTo>
                    <a:pt x="374" y="12"/>
                  </a:lnTo>
                  <a:lnTo>
                    <a:pt x="377" y="12"/>
                  </a:lnTo>
                  <a:lnTo>
                    <a:pt x="379" y="11"/>
                  </a:lnTo>
                  <a:lnTo>
                    <a:pt x="382" y="9"/>
                  </a:lnTo>
                  <a:lnTo>
                    <a:pt x="385" y="8"/>
                  </a:lnTo>
                  <a:lnTo>
                    <a:pt x="388" y="7"/>
                  </a:lnTo>
                  <a:lnTo>
                    <a:pt x="391" y="6"/>
                  </a:lnTo>
                  <a:lnTo>
                    <a:pt x="394" y="5"/>
                  </a:lnTo>
                  <a:lnTo>
                    <a:pt x="397" y="4"/>
                  </a:lnTo>
                  <a:lnTo>
                    <a:pt x="400" y="3"/>
                  </a:lnTo>
                  <a:lnTo>
                    <a:pt x="404" y="2"/>
                  </a:lnTo>
                  <a:lnTo>
                    <a:pt x="407" y="1"/>
                  </a:lnTo>
                  <a:lnTo>
                    <a:pt x="409" y="0"/>
                  </a:lnTo>
                  <a:lnTo>
                    <a:pt x="4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4" name="Freeform 53"/>
            <p:cNvSpPr>
              <a:spLocks/>
            </p:cNvSpPr>
            <p:nvPr/>
          </p:nvSpPr>
          <p:spPr bwMode="auto">
            <a:xfrm>
              <a:off x="4801" y="3612"/>
              <a:ext cx="77" cy="118"/>
            </a:xfrm>
            <a:custGeom>
              <a:avLst/>
              <a:gdLst>
                <a:gd name="T0" fmla="*/ 77 w 77"/>
                <a:gd name="T1" fmla="*/ 7 h 118"/>
                <a:gd name="T2" fmla="*/ 75 w 77"/>
                <a:gd name="T3" fmla="*/ 13 h 118"/>
                <a:gd name="T4" fmla="*/ 70 w 77"/>
                <a:gd name="T5" fmla="*/ 23 h 118"/>
                <a:gd name="T6" fmla="*/ 62 w 77"/>
                <a:gd name="T7" fmla="*/ 37 h 118"/>
                <a:gd name="T8" fmla="*/ 54 w 77"/>
                <a:gd name="T9" fmla="*/ 52 h 118"/>
                <a:gd name="T10" fmla="*/ 46 w 77"/>
                <a:gd name="T11" fmla="*/ 67 h 118"/>
                <a:gd name="T12" fmla="*/ 41 w 77"/>
                <a:gd name="T13" fmla="*/ 77 h 118"/>
                <a:gd name="T14" fmla="*/ 39 w 77"/>
                <a:gd name="T15" fmla="*/ 81 h 118"/>
                <a:gd name="T16" fmla="*/ 36 w 77"/>
                <a:gd name="T17" fmla="*/ 86 h 118"/>
                <a:gd name="T18" fmla="*/ 34 w 77"/>
                <a:gd name="T19" fmla="*/ 89 h 118"/>
                <a:gd name="T20" fmla="*/ 31 w 77"/>
                <a:gd name="T21" fmla="*/ 95 h 118"/>
                <a:gd name="T22" fmla="*/ 26 w 77"/>
                <a:gd name="T23" fmla="*/ 100 h 118"/>
                <a:gd name="T24" fmla="*/ 20 w 77"/>
                <a:gd name="T25" fmla="*/ 103 h 118"/>
                <a:gd name="T26" fmla="*/ 15 w 77"/>
                <a:gd name="T27" fmla="*/ 107 h 118"/>
                <a:gd name="T28" fmla="*/ 9 w 77"/>
                <a:gd name="T29" fmla="*/ 111 h 118"/>
                <a:gd name="T30" fmla="*/ 5 w 77"/>
                <a:gd name="T31" fmla="*/ 113 h 118"/>
                <a:gd name="T32" fmla="*/ 4 w 77"/>
                <a:gd name="T33" fmla="*/ 116 h 118"/>
                <a:gd name="T34" fmla="*/ 0 w 77"/>
                <a:gd name="T35" fmla="*/ 118 h 118"/>
                <a:gd name="T36" fmla="*/ 9 w 77"/>
                <a:gd name="T37" fmla="*/ 98 h 118"/>
                <a:gd name="T38" fmla="*/ 19 w 77"/>
                <a:gd name="T39" fmla="*/ 79 h 118"/>
                <a:gd name="T40" fmla="*/ 30 w 77"/>
                <a:gd name="T41" fmla="*/ 60 h 118"/>
                <a:gd name="T42" fmla="*/ 39 w 77"/>
                <a:gd name="T43" fmla="*/ 40 h 118"/>
                <a:gd name="T44" fmla="*/ 41 w 77"/>
                <a:gd name="T45" fmla="*/ 38 h 118"/>
                <a:gd name="T46" fmla="*/ 43 w 77"/>
                <a:gd name="T47" fmla="*/ 35 h 118"/>
                <a:gd name="T48" fmla="*/ 47 w 77"/>
                <a:gd name="T49" fmla="*/ 28 h 118"/>
                <a:gd name="T50" fmla="*/ 52 w 77"/>
                <a:gd name="T51" fmla="*/ 20 h 118"/>
                <a:gd name="T52" fmla="*/ 57 w 77"/>
                <a:gd name="T53" fmla="*/ 13 h 118"/>
                <a:gd name="T54" fmla="*/ 62 w 77"/>
                <a:gd name="T55" fmla="*/ 7 h 118"/>
                <a:gd name="T56" fmla="*/ 66 w 77"/>
                <a:gd name="T57" fmla="*/ 3 h 118"/>
                <a:gd name="T58" fmla="*/ 70 w 77"/>
                <a:gd name="T59" fmla="*/ 0 h 118"/>
                <a:gd name="T60" fmla="*/ 74 w 77"/>
                <a:gd name="T61" fmla="*/ 1 h 118"/>
                <a:gd name="T62" fmla="*/ 77 w 77"/>
                <a:gd name="T63" fmla="*/ 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7" h="118">
                  <a:moveTo>
                    <a:pt x="77" y="5"/>
                  </a:moveTo>
                  <a:lnTo>
                    <a:pt x="77" y="7"/>
                  </a:lnTo>
                  <a:lnTo>
                    <a:pt x="77" y="10"/>
                  </a:lnTo>
                  <a:lnTo>
                    <a:pt x="75" y="13"/>
                  </a:lnTo>
                  <a:lnTo>
                    <a:pt x="74" y="16"/>
                  </a:lnTo>
                  <a:lnTo>
                    <a:pt x="70" y="23"/>
                  </a:lnTo>
                  <a:lnTo>
                    <a:pt x="66" y="30"/>
                  </a:lnTo>
                  <a:lnTo>
                    <a:pt x="62" y="37"/>
                  </a:lnTo>
                  <a:lnTo>
                    <a:pt x="58" y="45"/>
                  </a:lnTo>
                  <a:lnTo>
                    <a:pt x="54" y="52"/>
                  </a:lnTo>
                  <a:lnTo>
                    <a:pt x="50" y="60"/>
                  </a:lnTo>
                  <a:lnTo>
                    <a:pt x="46" y="67"/>
                  </a:lnTo>
                  <a:lnTo>
                    <a:pt x="42" y="75"/>
                  </a:lnTo>
                  <a:lnTo>
                    <a:pt x="41" y="77"/>
                  </a:lnTo>
                  <a:lnTo>
                    <a:pt x="40" y="79"/>
                  </a:lnTo>
                  <a:lnTo>
                    <a:pt x="39" y="81"/>
                  </a:lnTo>
                  <a:lnTo>
                    <a:pt x="38" y="84"/>
                  </a:lnTo>
                  <a:lnTo>
                    <a:pt x="36" y="86"/>
                  </a:lnTo>
                  <a:lnTo>
                    <a:pt x="35" y="87"/>
                  </a:lnTo>
                  <a:lnTo>
                    <a:pt x="34" y="89"/>
                  </a:lnTo>
                  <a:lnTo>
                    <a:pt x="33" y="91"/>
                  </a:lnTo>
                  <a:lnTo>
                    <a:pt x="31" y="95"/>
                  </a:lnTo>
                  <a:lnTo>
                    <a:pt x="29" y="98"/>
                  </a:lnTo>
                  <a:lnTo>
                    <a:pt x="26" y="100"/>
                  </a:lnTo>
                  <a:lnTo>
                    <a:pt x="23" y="102"/>
                  </a:lnTo>
                  <a:lnTo>
                    <a:pt x="20" y="103"/>
                  </a:lnTo>
                  <a:lnTo>
                    <a:pt x="18" y="105"/>
                  </a:lnTo>
                  <a:lnTo>
                    <a:pt x="15" y="107"/>
                  </a:lnTo>
                  <a:lnTo>
                    <a:pt x="12" y="109"/>
                  </a:lnTo>
                  <a:lnTo>
                    <a:pt x="9" y="111"/>
                  </a:lnTo>
                  <a:lnTo>
                    <a:pt x="7" y="113"/>
                  </a:lnTo>
                  <a:lnTo>
                    <a:pt x="5" y="113"/>
                  </a:lnTo>
                  <a:lnTo>
                    <a:pt x="5" y="115"/>
                  </a:lnTo>
                  <a:lnTo>
                    <a:pt x="4" y="116"/>
                  </a:lnTo>
                  <a:lnTo>
                    <a:pt x="3" y="116"/>
                  </a:lnTo>
                  <a:lnTo>
                    <a:pt x="0" y="118"/>
                  </a:lnTo>
                  <a:lnTo>
                    <a:pt x="4" y="108"/>
                  </a:lnTo>
                  <a:lnTo>
                    <a:pt x="9" y="98"/>
                  </a:lnTo>
                  <a:lnTo>
                    <a:pt x="14" y="88"/>
                  </a:lnTo>
                  <a:lnTo>
                    <a:pt x="19" y="79"/>
                  </a:lnTo>
                  <a:lnTo>
                    <a:pt x="24" y="69"/>
                  </a:lnTo>
                  <a:lnTo>
                    <a:pt x="30" y="60"/>
                  </a:lnTo>
                  <a:lnTo>
                    <a:pt x="34" y="50"/>
                  </a:lnTo>
                  <a:lnTo>
                    <a:pt x="39" y="40"/>
                  </a:lnTo>
                  <a:lnTo>
                    <a:pt x="40" y="39"/>
                  </a:lnTo>
                  <a:lnTo>
                    <a:pt x="41" y="38"/>
                  </a:lnTo>
                  <a:lnTo>
                    <a:pt x="42" y="36"/>
                  </a:lnTo>
                  <a:lnTo>
                    <a:pt x="43" y="35"/>
                  </a:lnTo>
                  <a:lnTo>
                    <a:pt x="45" y="31"/>
                  </a:lnTo>
                  <a:lnTo>
                    <a:pt x="47" y="28"/>
                  </a:lnTo>
                  <a:lnTo>
                    <a:pt x="49" y="23"/>
                  </a:lnTo>
                  <a:lnTo>
                    <a:pt x="52" y="20"/>
                  </a:lnTo>
                  <a:lnTo>
                    <a:pt x="54" y="16"/>
                  </a:lnTo>
                  <a:lnTo>
                    <a:pt x="57" y="13"/>
                  </a:lnTo>
                  <a:lnTo>
                    <a:pt x="59" y="9"/>
                  </a:lnTo>
                  <a:lnTo>
                    <a:pt x="62" y="7"/>
                  </a:lnTo>
                  <a:lnTo>
                    <a:pt x="64" y="5"/>
                  </a:lnTo>
                  <a:lnTo>
                    <a:pt x="66" y="3"/>
                  </a:lnTo>
                  <a:lnTo>
                    <a:pt x="68" y="2"/>
                  </a:lnTo>
                  <a:lnTo>
                    <a:pt x="70" y="0"/>
                  </a:lnTo>
                  <a:lnTo>
                    <a:pt x="72" y="0"/>
                  </a:lnTo>
                  <a:lnTo>
                    <a:pt x="74" y="1"/>
                  </a:lnTo>
                  <a:lnTo>
                    <a:pt x="76" y="3"/>
                  </a:lnTo>
                  <a:lnTo>
                    <a:pt x="77" y="5"/>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5" name="Freeform 54"/>
            <p:cNvSpPr>
              <a:spLocks/>
            </p:cNvSpPr>
            <p:nvPr/>
          </p:nvSpPr>
          <p:spPr bwMode="auto">
            <a:xfrm>
              <a:off x="5010" y="3701"/>
              <a:ext cx="319" cy="150"/>
            </a:xfrm>
            <a:custGeom>
              <a:avLst/>
              <a:gdLst>
                <a:gd name="T0" fmla="*/ 19 w 319"/>
                <a:gd name="T1" fmla="*/ 21 h 150"/>
                <a:gd name="T2" fmla="*/ 30 w 319"/>
                <a:gd name="T3" fmla="*/ 36 h 150"/>
                <a:gd name="T4" fmla="*/ 41 w 319"/>
                <a:gd name="T5" fmla="*/ 58 h 150"/>
                <a:gd name="T6" fmla="*/ 49 w 319"/>
                <a:gd name="T7" fmla="*/ 74 h 150"/>
                <a:gd name="T8" fmla="*/ 55 w 319"/>
                <a:gd name="T9" fmla="*/ 87 h 150"/>
                <a:gd name="T10" fmla="*/ 60 w 319"/>
                <a:gd name="T11" fmla="*/ 102 h 150"/>
                <a:gd name="T12" fmla="*/ 63 w 319"/>
                <a:gd name="T13" fmla="*/ 114 h 150"/>
                <a:gd name="T14" fmla="*/ 65 w 319"/>
                <a:gd name="T15" fmla="*/ 125 h 150"/>
                <a:gd name="T16" fmla="*/ 70 w 319"/>
                <a:gd name="T17" fmla="*/ 134 h 150"/>
                <a:gd name="T18" fmla="*/ 100 w 319"/>
                <a:gd name="T19" fmla="*/ 122 h 150"/>
                <a:gd name="T20" fmla="*/ 127 w 319"/>
                <a:gd name="T21" fmla="*/ 112 h 150"/>
                <a:gd name="T22" fmla="*/ 149 w 319"/>
                <a:gd name="T23" fmla="*/ 103 h 150"/>
                <a:gd name="T24" fmla="*/ 192 w 319"/>
                <a:gd name="T25" fmla="*/ 86 h 150"/>
                <a:gd name="T26" fmla="*/ 223 w 319"/>
                <a:gd name="T27" fmla="*/ 75 h 150"/>
                <a:gd name="T28" fmla="*/ 237 w 319"/>
                <a:gd name="T29" fmla="*/ 70 h 150"/>
                <a:gd name="T30" fmla="*/ 253 w 319"/>
                <a:gd name="T31" fmla="*/ 62 h 150"/>
                <a:gd name="T32" fmla="*/ 265 w 319"/>
                <a:gd name="T33" fmla="*/ 56 h 150"/>
                <a:gd name="T34" fmla="*/ 280 w 319"/>
                <a:gd name="T35" fmla="*/ 47 h 150"/>
                <a:gd name="T36" fmla="*/ 289 w 319"/>
                <a:gd name="T37" fmla="*/ 41 h 150"/>
                <a:gd name="T38" fmla="*/ 300 w 319"/>
                <a:gd name="T39" fmla="*/ 32 h 150"/>
                <a:gd name="T40" fmla="*/ 311 w 319"/>
                <a:gd name="T41" fmla="*/ 21 h 150"/>
                <a:gd name="T42" fmla="*/ 319 w 319"/>
                <a:gd name="T43" fmla="*/ 17 h 150"/>
                <a:gd name="T44" fmla="*/ 312 w 319"/>
                <a:gd name="T45" fmla="*/ 27 h 150"/>
                <a:gd name="T46" fmla="*/ 302 w 319"/>
                <a:gd name="T47" fmla="*/ 36 h 150"/>
                <a:gd name="T48" fmla="*/ 288 w 319"/>
                <a:gd name="T49" fmla="*/ 47 h 150"/>
                <a:gd name="T50" fmla="*/ 257 w 319"/>
                <a:gd name="T51" fmla="*/ 72 h 150"/>
                <a:gd name="T52" fmla="*/ 233 w 319"/>
                <a:gd name="T53" fmla="*/ 85 h 150"/>
                <a:gd name="T54" fmla="*/ 222 w 319"/>
                <a:gd name="T55" fmla="*/ 90 h 150"/>
                <a:gd name="T56" fmla="*/ 213 w 319"/>
                <a:gd name="T57" fmla="*/ 94 h 150"/>
                <a:gd name="T58" fmla="*/ 203 w 319"/>
                <a:gd name="T59" fmla="*/ 99 h 150"/>
                <a:gd name="T60" fmla="*/ 192 w 319"/>
                <a:gd name="T61" fmla="*/ 102 h 150"/>
                <a:gd name="T62" fmla="*/ 173 w 319"/>
                <a:gd name="T63" fmla="*/ 107 h 150"/>
                <a:gd name="T64" fmla="*/ 141 w 319"/>
                <a:gd name="T65" fmla="*/ 115 h 150"/>
                <a:gd name="T66" fmla="*/ 122 w 319"/>
                <a:gd name="T67" fmla="*/ 121 h 150"/>
                <a:gd name="T68" fmla="*/ 109 w 319"/>
                <a:gd name="T69" fmla="*/ 124 h 150"/>
                <a:gd name="T70" fmla="*/ 99 w 319"/>
                <a:gd name="T71" fmla="*/ 128 h 150"/>
                <a:gd name="T72" fmla="*/ 91 w 319"/>
                <a:gd name="T73" fmla="*/ 135 h 150"/>
                <a:gd name="T74" fmla="*/ 98 w 319"/>
                <a:gd name="T75" fmla="*/ 142 h 150"/>
                <a:gd name="T76" fmla="*/ 83 w 319"/>
                <a:gd name="T77" fmla="*/ 136 h 150"/>
                <a:gd name="T78" fmla="*/ 70 w 319"/>
                <a:gd name="T79" fmla="*/ 139 h 150"/>
                <a:gd name="T80" fmla="*/ 60 w 319"/>
                <a:gd name="T81" fmla="*/ 148 h 150"/>
                <a:gd name="T82" fmla="*/ 51 w 319"/>
                <a:gd name="T83" fmla="*/ 150 h 150"/>
                <a:gd name="T84" fmla="*/ 43 w 319"/>
                <a:gd name="T85" fmla="*/ 148 h 150"/>
                <a:gd name="T86" fmla="*/ 31 w 319"/>
                <a:gd name="T87" fmla="*/ 137 h 150"/>
                <a:gd name="T88" fmla="*/ 21 w 319"/>
                <a:gd name="T89" fmla="*/ 125 h 150"/>
                <a:gd name="T90" fmla="*/ 17 w 319"/>
                <a:gd name="T91" fmla="*/ 116 h 150"/>
                <a:gd name="T92" fmla="*/ 24 w 319"/>
                <a:gd name="T93" fmla="*/ 121 h 150"/>
                <a:gd name="T94" fmla="*/ 41 w 319"/>
                <a:gd name="T95" fmla="*/ 137 h 150"/>
                <a:gd name="T96" fmla="*/ 51 w 319"/>
                <a:gd name="T97" fmla="*/ 128 h 150"/>
                <a:gd name="T98" fmla="*/ 48 w 319"/>
                <a:gd name="T99" fmla="*/ 102 h 150"/>
                <a:gd name="T100" fmla="*/ 38 w 319"/>
                <a:gd name="T101" fmla="*/ 69 h 150"/>
                <a:gd name="T102" fmla="*/ 22 w 319"/>
                <a:gd name="T103" fmla="*/ 32 h 150"/>
                <a:gd name="T104" fmla="*/ 13 w 319"/>
                <a:gd name="T105" fmla="*/ 18 h 150"/>
                <a:gd name="T106" fmla="*/ 2 w 319"/>
                <a:gd name="T107" fmla="*/ 5 h 150"/>
                <a:gd name="T108" fmla="*/ 4 w 319"/>
                <a:gd name="T109" fmla="*/ 1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9" h="150">
                  <a:moveTo>
                    <a:pt x="11" y="9"/>
                  </a:moveTo>
                  <a:lnTo>
                    <a:pt x="13" y="12"/>
                  </a:lnTo>
                  <a:lnTo>
                    <a:pt x="15" y="15"/>
                  </a:lnTo>
                  <a:lnTo>
                    <a:pt x="17" y="18"/>
                  </a:lnTo>
                  <a:lnTo>
                    <a:pt x="19" y="21"/>
                  </a:lnTo>
                  <a:lnTo>
                    <a:pt x="21" y="24"/>
                  </a:lnTo>
                  <a:lnTo>
                    <a:pt x="23" y="27"/>
                  </a:lnTo>
                  <a:lnTo>
                    <a:pt x="25" y="30"/>
                  </a:lnTo>
                  <a:lnTo>
                    <a:pt x="27" y="33"/>
                  </a:lnTo>
                  <a:lnTo>
                    <a:pt x="30" y="36"/>
                  </a:lnTo>
                  <a:lnTo>
                    <a:pt x="32" y="41"/>
                  </a:lnTo>
                  <a:lnTo>
                    <a:pt x="34" y="45"/>
                  </a:lnTo>
                  <a:lnTo>
                    <a:pt x="37" y="50"/>
                  </a:lnTo>
                  <a:lnTo>
                    <a:pt x="39" y="54"/>
                  </a:lnTo>
                  <a:lnTo>
                    <a:pt x="41" y="58"/>
                  </a:lnTo>
                  <a:lnTo>
                    <a:pt x="43" y="62"/>
                  </a:lnTo>
                  <a:lnTo>
                    <a:pt x="47" y="67"/>
                  </a:lnTo>
                  <a:lnTo>
                    <a:pt x="47" y="69"/>
                  </a:lnTo>
                  <a:lnTo>
                    <a:pt x="48" y="72"/>
                  </a:lnTo>
                  <a:lnTo>
                    <a:pt x="49" y="74"/>
                  </a:lnTo>
                  <a:lnTo>
                    <a:pt x="50" y="77"/>
                  </a:lnTo>
                  <a:lnTo>
                    <a:pt x="51" y="79"/>
                  </a:lnTo>
                  <a:lnTo>
                    <a:pt x="53" y="82"/>
                  </a:lnTo>
                  <a:lnTo>
                    <a:pt x="53" y="84"/>
                  </a:lnTo>
                  <a:lnTo>
                    <a:pt x="55" y="87"/>
                  </a:lnTo>
                  <a:lnTo>
                    <a:pt x="56" y="90"/>
                  </a:lnTo>
                  <a:lnTo>
                    <a:pt x="57" y="94"/>
                  </a:lnTo>
                  <a:lnTo>
                    <a:pt x="58" y="97"/>
                  </a:lnTo>
                  <a:lnTo>
                    <a:pt x="59" y="100"/>
                  </a:lnTo>
                  <a:lnTo>
                    <a:pt x="60" y="102"/>
                  </a:lnTo>
                  <a:lnTo>
                    <a:pt x="61" y="105"/>
                  </a:lnTo>
                  <a:lnTo>
                    <a:pt x="61" y="107"/>
                  </a:lnTo>
                  <a:lnTo>
                    <a:pt x="62" y="109"/>
                  </a:lnTo>
                  <a:lnTo>
                    <a:pt x="62" y="112"/>
                  </a:lnTo>
                  <a:lnTo>
                    <a:pt x="63" y="114"/>
                  </a:lnTo>
                  <a:lnTo>
                    <a:pt x="63" y="117"/>
                  </a:lnTo>
                  <a:lnTo>
                    <a:pt x="63" y="119"/>
                  </a:lnTo>
                  <a:lnTo>
                    <a:pt x="64" y="121"/>
                  </a:lnTo>
                  <a:lnTo>
                    <a:pt x="64" y="124"/>
                  </a:lnTo>
                  <a:lnTo>
                    <a:pt x="65" y="125"/>
                  </a:lnTo>
                  <a:lnTo>
                    <a:pt x="65" y="128"/>
                  </a:lnTo>
                  <a:lnTo>
                    <a:pt x="64" y="128"/>
                  </a:lnTo>
                  <a:lnTo>
                    <a:pt x="63" y="129"/>
                  </a:lnTo>
                  <a:lnTo>
                    <a:pt x="64" y="137"/>
                  </a:lnTo>
                  <a:lnTo>
                    <a:pt x="70" y="134"/>
                  </a:lnTo>
                  <a:lnTo>
                    <a:pt x="75" y="131"/>
                  </a:lnTo>
                  <a:lnTo>
                    <a:pt x="82" y="128"/>
                  </a:lnTo>
                  <a:lnTo>
                    <a:pt x="88" y="126"/>
                  </a:lnTo>
                  <a:lnTo>
                    <a:pt x="94" y="124"/>
                  </a:lnTo>
                  <a:lnTo>
                    <a:pt x="100" y="122"/>
                  </a:lnTo>
                  <a:lnTo>
                    <a:pt x="107" y="119"/>
                  </a:lnTo>
                  <a:lnTo>
                    <a:pt x="114" y="117"/>
                  </a:lnTo>
                  <a:lnTo>
                    <a:pt x="118" y="115"/>
                  </a:lnTo>
                  <a:lnTo>
                    <a:pt x="122" y="114"/>
                  </a:lnTo>
                  <a:lnTo>
                    <a:pt x="127" y="112"/>
                  </a:lnTo>
                  <a:lnTo>
                    <a:pt x="131" y="111"/>
                  </a:lnTo>
                  <a:lnTo>
                    <a:pt x="136" y="109"/>
                  </a:lnTo>
                  <a:lnTo>
                    <a:pt x="140" y="107"/>
                  </a:lnTo>
                  <a:lnTo>
                    <a:pt x="144" y="105"/>
                  </a:lnTo>
                  <a:lnTo>
                    <a:pt x="149" y="103"/>
                  </a:lnTo>
                  <a:lnTo>
                    <a:pt x="157" y="99"/>
                  </a:lnTo>
                  <a:lnTo>
                    <a:pt x="166" y="95"/>
                  </a:lnTo>
                  <a:lnTo>
                    <a:pt x="174" y="92"/>
                  </a:lnTo>
                  <a:lnTo>
                    <a:pt x="183" y="89"/>
                  </a:lnTo>
                  <a:lnTo>
                    <a:pt x="192" y="86"/>
                  </a:lnTo>
                  <a:lnTo>
                    <a:pt x="201" y="83"/>
                  </a:lnTo>
                  <a:lnTo>
                    <a:pt x="210" y="80"/>
                  </a:lnTo>
                  <a:lnTo>
                    <a:pt x="219" y="77"/>
                  </a:lnTo>
                  <a:lnTo>
                    <a:pt x="221" y="76"/>
                  </a:lnTo>
                  <a:lnTo>
                    <a:pt x="223" y="75"/>
                  </a:lnTo>
                  <a:lnTo>
                    <a:pt x="224" y="75"/>
                  </a:lnTo>
                  <a:lnTo>
                    <a:pt x="227" y="75"/>
                  </a:lnTo>
                  <a:lnTo>
                    <a:pt x="230" y="73"/>
                  </a:lnTo>
                  <a:lnTo>
                    <a:pt x="233" y="71"/>
                  </a:lnTo>
                  <a:lnTo>
                    <a:pt x="237" y="70"/>
                  </a:lnTo>
                  <a:lnTo>
                    <a:pt x="240" y="69"/>
                  </a:lnTo>
                  <a:lnTo>
                    <a:pt x="243" y="67"/>
                  </a:lnTo>
                  <a:lnTo>
                    <a:pt x="246" y="65"/>
                  </a:lnTo>
                  <a:lnTo>
                    <a:pt x="249" y="63"/>
                  </a:lnTo>
                  <a:lnTo>
                    <a:pt x="253" y="62"/>
                  </a:lnTo>
                  <a:lnTo>
                    <a:pt x="255" y="61"/>
                  </a:lnTo>
                  <a:lnTo>
                    <a:pt x="258" y="60"/>
                  </a:lnTo>
                  <a:lnTo>
                    <a:pt x="260" y="58"/>
                  </a:lnTo>
                  <a:lnTo>
                    <a:pt x="263" y="59"/>
                  </a:lnTo>
                  <a:lnTo>
                    <a:pt x="265" y="56"/>
                  </a:lnTo>
                  <a:lnTo>
                    <a:pt x="269" y="54"/>
                  </a:lnTo>
                  <a:lnTo>
                    <a:pt x="271" y="52"/>
                  </a:lnTo>
                  <a:lnTo>
                    <a:pt x="274" y="52"/>
                  </a:lnTo>
                  <a:lnTo>
                    <a:pt x="277" y="49"/>
                  </a:lnTo>
                  <a:lnTo>
                    <a:pt x="280" y="47"/>
                  </a:lnTo>
                  <a:lnTo>
                    <a:pt x="281" y="46"/>
                  </a:lnTo>
                  <a:lnTo>
                    <a:pt x="282" y="44"/>
                  </a:lnTo>
                  <a:lnTo>
                    <a:pt x="284" y="44"/>
                  </a:lnTo>
                  <a:lnTo>
                    <a:pt x="286" y="44"/>
                  </a:lnTo>
                  <a:lnTo>
                    <a:pt x="289" y="41"/>
                  </a:lnTo>
                  <a:lnTo>
                    <a:pt x="292" y="39"/>
                  </a:lnTo>
                  <a:lnTo>
                    <a:pt x="295" y="37"/>
                  </a:lnTo>
                  <a:lnTo>
                    <a:pt x="297" y="35"/>
                  </a:lnTo>
                  <a:lnTo>
                    <a:pt x="299" y="35"/>
                  </a:lnTo>
                  <a:lnTo>
                    <a:pt x="300" y="32"/>
                  </a:lnTo>
                  <a:lnTo>
                    <a:pt x="303" y="30"/>
                  </a:lnTo>
                  <a:lnTo>
                    <a:pt x="305" y="28"/>
                  </a:lnTo>
                  <a:lnTo>
                    <a:pt x="307" y="26"/>
                  </a:lnTo>
                  <a:lnTo>
                    <a:pt x="309" y="23"/>
                  </a:lnTo>
                  <a:lnTo>
                    <a:pt x="311" y="21"/>
                  </a:lnTo>
                  <a:lnTo>
                    <a:pt x="313" y="19"/>
                  </a:lnTo>
                  <a:lnTo>
                    <a:pt x="315" y="16"/>
                  </a:lnTo>
                  <a:lnTo>
                    <a:pt x="319" y="13"/>
                  </a:lnTo>
                  <a:lnTo>
                    <a:pt x="319" y="15"/>
                  </a:lnTo>
                  <a:lnTo>
                    <a:pt x="319" y="17"/>
                  </a:lnTo>
                  <a:lnTo>
                    <a:pt x="319" y="19"/>
                  </a:lnTo>
                  <a:lnTo>
                    <a:pt x="318" y="21"/>
                  </a:lnTo>
                  <a:lnTo>
                    <a:pt x="315" y="23"/>
                  </a:lnTo>
                  <a:lnTo>
                    <a:pt x="314" y="26"/>
                  </a:lnTo>
                  <a:lnTo>
                    <a:pt x="312" y="27"/>
                  </a:lnTo>
                  <a:lnTo>
                    <a:pt x="309" y="29"/>
                  </a:lnTo>
                  <a:lnTo>
                    <a:pt x="307" y="30"/>
                  </a:lnTo>
                  <a:lnTo>
                    <a:pt x="305" y="32"/>
                  </a:lnTo>
                  <a:lnTo>
                    <a:pt x="304" y="34"/>
                  </a:lnTo>
                  <a:lnTo>
                    <a:pt x="302" y="36"/>
                  </a:lnTo>
                  <a:lnTo>
                    <a:pt x="300" y="37"/>
                  </a:lnTo>
                  <a:lnTo>
                    <a:pt x="299" y="39"/>
                  </a:lnTo>
                  <a:lnTo>
                    <a:pt x="297" y="40"/>
                  </a:lnTo>
                  <a:lnTo>
                    <a:pt x="295" y="41"/>
                  </a:lnTo>
                  <a:lnTo>
                    <a:pt x="288" y="47"/>
                  </a:lnTo>
                  <a:lnTo>
                    <a:pt x="282" y="52"/>
                  </a:lnTo>
                  <a:lnTo>
                    <a:pt x="276" y="57"/>
                  </a:lnTo>
                  <a:lnTo>
                    <a:pt x="270" y="63"/>
                  </a:lnTo>
                  <a:lnTo>
                    <a:pt x="263" y="67"/>
                  </a:lnTo>
                  <a:lnTo>
                    <a:pt x="257" y="72"/>
                  </a:lnTo>
                  <a:lnTo>
                    <a:pt x="250" y="76"/>
                  </a:lnTo>
                  <a:lnTo>
                    <a:pt x="244" y="81"/>
                  </a:lnTo>
                  <a:lnTo>
                    <a:pt x="240" y="82"/>
                  </a:lnTo>
                  <a:lnTo>
                    <a:pt x="237" y="83"/>
                  </a:lnTo>
                  <a:lnTo>
                    <a:pt x="233" y="85"/>
                  </a:lnTo>
                  <a:lnTo>
                    <a:pt x="231" y="88"/>
                  </a:lnTo>
                  <a:lnTo>
                    <a:pt x="228" y="88"/>
                  </a:lnTo>
                  <a:lnTo>
                    <a:pt x="226" y="89"/>
                  </a:lnTo>
                  <a:lnTo>
                    <a:pt x="224" y="90"/>
                  </a:lnTo>
                  <a:lnTo>
                    <a:pt x="222" y="90"/>
                  </a:lnTo>
                  <a:lnTo>
                    <a:pt x="221" y="92"/>
                  </a:lnTo>
                  <a:lnTo>
                    <a:pt x="220" y="92"/>
                  </a:lnTo>
                  <a:lnTo>
                    <a:pt x="217" y="92"/>
                  </a:lnTo>
                  <a:lnTo>
                    <a:pt x="215" y="93"/>
                  </a:lnTo>
                  <a:lnTo>
                    <a:pt x="213" y="94"/>
                  </a:lnTo>
                  <a:lnTo>
                    <a:pt x="211" y="95"/>
                  </a:lnTo>
                  <a:lnTo>
                    <a:pt x="209" y="96"/>
                  </a:lnTo>
                  <a:lnTo>
                    <a:pt x="207" y="97"/>
                  </a:lnTo>
                  <a:lnTo>
                    <a:pt x="205" y="98"/>
                  </a:lnTo>
                  <a:lnTo>
                    <a:pt x="203" y="99"/>
                  </a:lnTo>
                  <a:lnTo>
                    <a:pt x="201" y="99"/>
                  </a:lnTo>
                  <a:lnTo>
                    <a:pt x="199" y="100"/>
                  </a:lnTo>
                  <a:lnTo>
                    <a:pt x="197" y="101"/>
                  </a:lnTo>
                  <a:lnTo>
                    <a:pt x="194" y="102"/>
                  </a:lnTo>
                  <a:lnTo>
                    <a:pt x="192" y="102"/>
                  </a:lnTo>
                  <a:lnTo>
                    <a:pt x="191" y="103"/>
                  </a:lnTo>
                  <a:lnTo>
                    <a:pt x="188" y="103"/>
                  </a:lnTo>
                  <a:lnTo>
                    <a:pt x="186" y="105"/>
                  </a:lnTo>
                  <a:lnTo>
                    <a:pt x="180" y="106"/>
                  </a:lnTo>
                  <a:lnTo>
                    <a:pt x="173" y="107"/>
                  </a:lnTo>
                  <a:lnTo>
                    <a:pt x="167" y="109"/>
                  </a:lnTo>
                  <a:lnTo>
                    <a:pt x="161" y="111"/>
                  </a:lnTo>
                  <a:lnTo>
                    <a:pt x="154" y="112"/>
                  </a:lnTo>
                  <a:lnTo>
                    <a:pt x="147" y="114"/>
                  </a:lnTo>
                  <a:lnTo>
                    <a:pt x="141" y="115"/>
                  </a:lnTo>
                  <a:lnTo>
                    <a:pt x="135" y="117"/>
                  </a:lnTo>
                  <a:lnTo>
                    <a:pt x="131" y="118"/>
                  </a:lnTo>
                  <a:lnTo>
                    <a:pt x="128" y="119"/>
                  </a:lnTo>
                  <a:lnTo>
                    <a:pt x="125" y="120"/>
                  </a:lnTo>
                  <a:lnTo>
                    <a:pt x="122" y="121"/>
                  </a:lnTo>
                  <a:lnTo>
                    <a:pt x="119" y="122"/>
                  </a:lnTo>
                  <a:lnTo>
                    <a:pt x="116" y="122"/>
                  </a:lnTo>
                  <a:lnTo>
                    <a:pt x="114" y="122"/>
                  </a:lnTo>
                  <a:lnTo>
                    <a:pt x="112" y="124"/>
                  </a:lnTo>
                  <a:lnTo>
                    <a:pt x="109" y="124"/>
                  </a:lnTo>
                  <a:lnTo>
                    <a:pt x="107" y="125"/>
                  </a:lnTo>
                  <a:lnTo>
                    <a:pt x="105" y="126"/>
                  </a:lnTo>
                  <a:lnTo>
                    <a:pt x="103" y="126"/>
                  </a:lnTo>
                  <a:lnTo>
                    <a:pt x="101" y="127"/>
                  </a:lnTo>
                  <a:lnTo>
                    <a:pt x="99" y="128"/>
                  </a:lnTo>
                  <a:lnTo>
                    <a:pt x="96" y="128"/>
                  </a:lnTo>
                  <a:lnTo>
                    <a:pt x="93" y="129"/>
                  </a:lnTo>
                  <a:lnTo>
                    <a:pt x="91" y="130"/>
                  </a:lnTo>
                  <a:lnTo>
                    <a:pt x="89" y="132"/>
                  </a:lnTo>
                  <a:lnTo>
                    <a:pt x="91" y="135"/>
                  </a:lnTo>
                  <a:lnTo>
                    <a:pt x="95" y="137"/>
                  </a:lnTo>
                  <a:lnTo>
                    <a:pt x="99" y="138"/>
                  </a:lnTo>
                  <a:lnTo>
                    <a:pt x="101" y="141"/>
                  </a:lnTo>
                  <a:lnTo>
                    <a:pt x="101" y="143"/>
                  </a:lnTo>
                  <a:lnTo>
                    <a:pt x="98" y="142"/>
                  </a:lnTo>
                  <a:lnTo>
                    <a:pt x="95" y="141"/>
                  </a:lnTo>
                  <a:lnTo>
                    <a:pt x="92" y="140"/>
                  </a:lnTo>
                  <a:lnTo>
                    <a:pt x="89" y="139"/>
                  </a:lnTo>
                  <a:lnTo>
                    <a:pt x="86" y="137"/>
                  </a:lnTo>
                  <a:lnTo>
                    <a:pt x="83" y="136"/>
                  </a:lnTo>
                  <a:lnTo>
                    <a:pt x="80" y="136"/>
                  </a:lnTo>
                  <a:lnTo>
                    <a:pt x="76" y="136"/>
                  </a:lnTo>
                  <a:lnTo>
                    <a:pt x="74" y="137"/>
                  </a:lnTo>
                  <a:lnTo>
                    <a:pt x="72" y="138"/>
                  </a:lnTo>
                  <a:lnTo>
                    <a:pt x="70" y="139"/>
                  </a:lnTo>
                  <a:lnTo>
                    <a:pt x="68" y="140"/>
                  </a:lnTo>
                  <a:lnTo>
                    <a:pt x="64" y="142"/>
                  </a:lnTo>
                  <a:lnTo>
                    <a:pt x="61" y="145"/>
                  </a:lnTo>
                  <a:lnTo>
                    <a:pt x="60" y="146"/>
                  </a:lnTo>
                  <a:lnTo>
                    <a:pt x="60" y="148"/>
                  </a:lnTo>
                  <a:lnTo>
                    <a:pt x="59" y="149"/>
                  </a:lnTo>
                  <a:lnTo>
                    <a:pt x="58" y="150"/>
                  </a:lnTo>
                  <a:lnTo>
                    <a:pt x="55" y="150"/>
                  </a:lnTo>
                  <a:lnTo>
                    <a:pt x="54" y="150"/>
                  </a:lnTo>
                  <a:lnTo>
                    <a:pt x="51" y="150"/>
                  </a:lnTo>
                  <a:lnTo>
                    <a:pt x="50" y="150"/>
                  </a:lnTo>
                  <a:lnTo>
                    <a:pt x="48" y="150"/>
                  </a:lnTo>
                  <a:lnTo>
                    <a:pt x="46" y="149"/>
                  </a:lnTo>
                  <a:lnTo>
                    <a:pt x="44" y="148"/>
                  </a:lnTo>
                  <a:lnTo>
                    <a:pt x="43" y="148"/>
                  </a:lnTo>
                  <a:lnTo>
                    <a:pt x="40" y="146"/>
                  </a:lnTo>
                  <a:lnTo>
                    <a:pt x="38" y="145"/>
                  </a:lnTo>
                  <a:lnTo>
                    <a:pt x="36" y="143"/>
                  </a:lnTo>
                  <a:lnTo>
                    <a:pt x="33" y="140"/>
                  </a:lnTo>
                  <a:lnTo>
                    <a:pt x="31" y="137"/>
                  </a:lnTo>
                  <a:lnTo>
                    <a:pt x="29" y="135"/>
                  </a:lnTo>
                  <a:lnTo>
                    <a:pt x="27" y="132"/>
                  </a:lnTo>
                  <a:lnTo>
                    <a:pt x="25" y="130"/>
                  </a:lnTo>
                  <a:lnTo>
                    <a:pt x="23" y="127"/>
                  </a:lnTo>
                  <a:lnTo>
                    <a:pt x="21" y="125"/>
                  </a:lnTo>
                  <a:lnTo>
                    <a:pt x="20" y="122"/>
                  </a:lnTo>
                  <a:lnTo>
                    <a:pt x="18" y="120"/>
                  </a:lnTo>
                  <a:lnTo>
                    <a:pt x="17" y="118"/>
                  </a:lnTo>
                  <a:lnTo>
                    <a:pt x="17" y="117"/>
                  </a:lnTo>
                  <a:lnTo>
                    <a:pt x="17" y="116"/>
                  </a:lnTo>
                  <a:lnTo>
                    <a:pt x="19" y="115"/>
                  </a:lnTo>
                  <a:lnTo>
                    <a:pt x="21" y="116"/>
                  </a:lnTo>
                  <a:lnTo>
                    <a:pt x="22" y="117"/>
                  </a:lnTo>
                  <a:lnTo>
                    <a:pt x="23" y="119"/>
                  </a:lnTo>
                  <a:lnTo>
                    <a:pt x="24" y="121"/>
                  </a:lnTo>
                  <a:lnTo>
                    <a:pt x="33" y="132"/>
                  </a:lnTo>
                  <a:lnTo>
                    <a:pt x="36" y="132"/>
                  </a:lnTo>
                  <a:lnTo>
                    <a:pt x="37" y="134"/>
                  </a:lnTo>
                  <a:lnTo>
                    <a:pt x="38" y="136"/>
                  </a:lnTo>
                  <a:lnTo>
                    <a:pt x="41" y="137"/>
                  </a:lnTo>
                  <a:lnTo>
                    <a:pt x="43" y="137"/>
                  </a:lnTo>
                  <a:lnTo>
                    <a:pt x="46" y="136"/>
                  </a:lnTo>
                  <a:lnTo>
                    <a:pt x="48" y="134"/>
                  </a:lnTo>
                  <a:lnTo>
                    <a:pt x="51" y="133"/>
                  </a:lnTo>
                  <a:lnTo>
                    <a:pt x="51" y="128"/>
                  </a:lnTo>
                  <a:lnTo>
                    <a:pt x="51" y="123"/>
                  </a:lnTo>
                  <a:lnTo>
                    <a:pt x="51" y="117"/>
                  </a:lnTo>
                  <a:lnTo>
                    <a:pt x="50" y="112"/>
                  </a:lnTo>
                  <a:lnTo>
                    <a:pt x="49" y="107"/>
                  </a:lnTo>
                  <a:lnTo>
                    <a:pt x="48" y="102"/>
                  </a:lnTo>
                  <a:lnTo>
                    <a:pt x="46" y="97"/>
                  </a:lnTo>
                  <a:lnTo>
                    <a:pt x="46" y="92"/>
                  </a:lnTo>
                  <a:lnTo>
                    <a:pt x="43" y="84"/>
                  </a:lnTo>
                  <a:lnTo>
                    <a:pt x="41" y="77"/>
                  </a:lnTo>
                  <a:lnTo>
                    <a:pt x="38" y="69"/>
                  </a:lnTo>
                  <a:lnTo>
                    <a:pt x="35" y="61"/>
                  </a:lnTo>
                  <a:lnTo>
                    <a:pt x="32" y="54"/>
                  </a:lnTo>
                  <a:lnTo>
                    <a:pt x="29" y="46"/>
                  </a:lnTo>
                  <a:lnTo>
                    <a:pt x="25" y="39"/>
                  </a:lnTo>
                  <a:lnTo>
                    <a:pt x="22" y="32"/>
                  </a:lnTo>
                  <a:lnTo>
                    <a:pt x="20" y="29"/>
                  </a:lnTo>
                  <a:lnTo>
                    <a:pt x="19" y="27"/>
                  </a:lnTo>
                  <a:lnTo>
                    <a:pt x="16" y="24"/>
                  </a:lnTo>
                  <a:lnTo>
                    <a:pt x="14" y="21"/>
                  </a:lnTo>
                  <a:lnTo>
                    <a:pt x="13" y="18"/>
                  </a:lnTo>
                  <a:lnTo>
                    <a:pt x="11" y="15"/>
                  </a:lnTo>
                  <a:lnTo>
                    <a:pt x="9" y="12"/>
                  </a:lnTo>
                  <a:lnTo>
                    <a:pt x="7" y="9"/>
                  </a:lnTo>
                  <a:lnTo>
                    <a:pt x="5" y="7"/>
                  </a:lnTo>
                  <a:lnTo>
                    <a:pt x="2" y="5"/>
                  </a:lnTo>
                  <a:lnTo>
                    <a:pt x="1" y="4"/>
                  </a:lnTo>
                  <a:lnTo>
                    <a:pt x="1" y="2"/>
                  </a:lnTo>
                  <a:lnTo>
                    <a:pt x="0" y="1"/>
                  </a:lnTo>
                  <a:lnTo>
                    <a:pt x="1" y="0"/>
                  </a:lnTo>
                  <a:lnTo>
                    <a:pt x="4" y="1"/>
                  </a:lnTo>
                  <a:lnTo>
                    <a:pt x="7" y="3"/>
                  </a:lnTo>
                  <a:lnTo>
                    <a:pt x="9" y="6"/>
                  </a:lnTo>
                  <a:lnTo>
                    <a:pt x="11"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6" name="Freeform 55"/>
            <p:cNvSpPr>
              <a:spLocks/>
            </p:cNvSpPr>
            <p:nvPr/>
          </p:nvSpPr>
          <p:spPr bwMode="auto">
            <a:xfrm>
              <a:off x="4719" y="3748"/>
              <a:ext cx="18" cy="44"/>
            </a:xfrm>
            <a:custGeom>
              <a:avLst/>
              <a:gdLst>
                <a:gd name="T0" fmla="*/ 7 w 18"/>
                <a:gd name="T1" fmla="*/ 3 h 44"/>
                <a:gd name="T2" fmla="*/ 6 w 18"/>
                <a:gd name="T3" fmla="*/ 7 h 44"/>
                <a:gd name="T4" fmla="*/ 6 w 18"/>
                <a:gd name="T5" fmla="*/ 10 h 44"/>
                <a:gd name="T6" fmla="*/ 6 w 18"/>
                <a:gd name="T7" fmla="*/ 13 h 44"/>
                <a:gd name="T8" fmla="*/ 7 w 18"/>
                <a:gd name="T9" fmla="*/ 17 h 44"/>
                <a:gd name="T10" fmla="*/ 7 w 18"/>
                <a:gd name="T11" fmla="*/ 18 h 44"/>
                <a:gd name="T12" fmla="*/ 8 w 18"/>
                <a:gd name="T13" fmla="*/ 19 h 44"/>
                <a:gd name="T14" fmla="*/ 9 w 18"/>
                <a:gd name="T15" fmla="*/ 20 h 44"/>
                <a:gd name="T16" fmla="*/ 9 w 18"/>
                <a:gd name="T17" fmla="*/ 22 h 44"/>
                <a:gd name="T18" fmla="*/ 10 w 18"/>
                <a:gd name="T19" fmla="*/ 24 h 44"/>
                <a:gd name="T20" fmla="*/ 12 w 18"/>
                <a:gd name="T21" fmla="*/ 27 h 44"/>
                <a:gd name="T22" fmla="*/ 14 w 18"/>
                <a:gd name="T23" fmla="*/ 29 h 44"/>
                <a:gd name="T24" fmla="*/ 16 w 18"/>
                <a:gd name="T25" fmla="*/ 32 h 44"/>
                <a:gd name="T26" fmla="*/ 17 w 18"/>
                <a:gd name="T27" fmla="*/ 34 h 44"/>
                <a:gd name="T28" fmla="*/ 18 w 18"/>
                <a:gd name="T29" fmla="*/ 37 h 44"/>
                <a:gd name="T30" fmla="*/ 18 w 18"/>
                <a:gd name="T31" fmla="*/ 41 h 44"/>
                <a:gd name="T32" fmla="*/ 18 w 18"/>
                <a:gd name="T33" fmla="*/ 44 h 44"/>
                <a:gd name="T34" fmla="*/ 15 w 18"/>
                <a:gd name="T35" fmla="*/ 42 h 44"/>
                <a:gd name="T36" fmla="*/ 12 w 18"/>
                <a:gd name="T37" fmla="*/ 39 h 44"/>
                <a:gd name="T38" fmla="*/ 10 w 18"/>
                <a:gd name="T39" fmla="*/ 36 h 44"/>
                <a:gd name="T40" fmla="*/ 8 w 18"/>
                <a:gd name="T41" fmla="*/ 33 h 44"/>
                <a:gd name="T42" fmla="*/ 6 w 18"/>
                <a:gd name="T43" fmla="*/ 31 h 44"/>
                <a:gd name="T44" fmla="*/ 5 w 18"/>
                <a:gd name="T45" fmla="*/ 28 h 44"/>
                <a:gd name="T46" fmla="*/ 3 w 18"/>
                <a:gd name="T47" fmla="*/ 25 h 44"/>
                <a:gd name="T48" fmla="*/ 1 w 18"/>
                <a:gd name="T49" fmla="*/ 22 h 44"/>
                <a:gd name="T50" fmla="*/ 0 w 18"/>
                <a:gd name="T51" fmla="*/ 20 h 44"/>
                <a:gd name="T52" fmla="*/ 0 w 18"/>
                <a:gd name="T53" fmla="*/ 17 h 44"/>
                <a:gd name="T54" fmla="*/ 0 w 18"/>
                <a:gd name="T55" fmla="*/ 15 h 44"/>
                <a:gd name="T56" fmla="*/ 0 w 18"/>
                <a:gd name="T57" fmla="*/ 12 h 44"/>
                <a:gd name="T58" fmla="*/ 0 w 18"/>
                <a:gd name="T59" fmla="*/ 9 h 44"/>
                <a:gd name="T60" fmla="*/ 0 w 18"/>
                <a:gd name="T61" fmla="*/ 7 h 44"/>
                <a:gd name="T62" fmla="*/ 0 w 18"/>
                <a:gd name="T63" fmla="*/ 4 h 44"/>
                <a:gd name="T64" fmla="*/ 1 w 18"/>
                <a:gd name="T65" fmla="*/ 2 h 44"/>
                <a:gd name="T66" fmla="*/ 1 w 18"/>
                <a:gd name="T67" fmla="*/ 0 h 44"/>
                <a:gd name="T68" fmla="*/ 3 w 18"/>
                <a:gd name="T69" fmla="*/ 0 h 44"/>
                <a:gd name="T70" fmla="*/ 5 w 18"/>
                <a:gd name="T71" fmla="*/ 2 h 44"/>
                <a:gd name="T72" fmla="*/ 7 w 18"/>
                <a:gd name="T73"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 h="44">
                  <a:moveTo>
                    <a:pt x="7" y="3"/>
                  </a:moveTo>
                  <a:lnTo>
                    <a:pt x="6" y="7"/>
                  </a:lnTo>
                  <a:lnTo>
                    <a:pt x="6" y="10"/>
                  </a:lnTo>
                  <a:lnTo>
                    <a:pt x="6" y="13"/>
                  </a:lnTo>
                  <a:lnTo>
                    <a:pt x="7" y="17"/>
                  </a:lnTo>
                  <a:lnTo>
                    <a:pt x="7" y="18"/>
                  </a:lnTo>
                  <a:lnTo>
                    <a:pt x="8" y="19"/>
                  </a:lnTo>
                  <a:lnTo>
                    <a:pt x="9" y="20"/>
                  </a:lnTo>
                  <a:lnTo>
                    <a:pt x="9" y="22"/>
                  </a:lnTo>
                  <a:lnTo>
                    <a:pt x="10" y="24"/>
                  </a:lnTo>
                  <a:lnTo>
                    <a:pt x="12" y="27"/>
                  </a:lnTo>
                  <a:lnTo>
                    <a:pt x="14" y="29"/>
                  </a:lnTo>
                  <a:lnTo>
                    <a:pt x="16" y="32"/>
                  </a:lnTo>
                  <a:lnTo>
                    <a:pt x="17" y="34"/>
                  </a:lnTo>
                  <a:lnTo>
                    <a:pt x="18" y="37"/>
                  </a:lnTo>
                  <a:lnTo>
                    <a:pt x="18" y="41"/>
                  </a:lnTo>
                  <a:lnTo>
                    <a:pt x="18" y="44"/>
                  </a:lnTo>
                  <a:lnTo>
                    <a:pt x="15" y="42"/>
                  </a:lnTo>
                  <a:lnTo>
                    <a:pt x="12" y="39"/>
                  </a:lnTo>
                  <a:lnTo>
                    <a:pt x="10" y="36"/>
                  </a:lnTo>
                  <a:lnTo>
                    <a:pt x="8" y="33"/>
                  </a:lnTo>
                  <a:lnTo>
                    <a:pt x="6" y="31"/>
                  </a:lnTo>
                  <a:lnTo>
                    <a:pt x="5" y="28"/>
                  </a:lnTo>
                  <a:lnTo>
                    <a:pt x="3" y="25"/>
                  </a:lnTo>
                  <a:lnTo>
                    <a:pt x="1" y="22"/>
                  </a:lnTo>
                  <a:lnTo>
                    <a:pt x="0" y="20"/>
                  </a:lnTo>
                  <a:lnTo>
                    <a:pt x="0" y="17"/>
                  </a:lnTo>
                  <a:lnTo>
                    <a:pt x="0" y="15"/>
                  </a:lnTo>
                  <a:lnTo>
                    <a:pt x="0" y="12"/>
                  </a:lnTo>
                  <a:lnTo>
                    <a:pt x="0" y="9"/>
                  </a:lnTo>
                  <a:lnTo>
                    <a:pt x="0" y="7"/>
                  </a:lnTo>
                  <a:lnTo>
                    <a:pt x="0" y="4"/>
                  </a:lnTo>
                  <a:lnTo>
                    <a:pt x="1" y="2"/>
                  </a:lnTo>
                  <a:lnTo>
                    <a:pt x="1" y="0"/>
                  </a:lnTo>
                  <a:lnTo>
                    <a:pt x="3" y="0"/>
                  </a:lnTo>
                  <a:lnTo>
                    <a:pt x="5" y="2"/>
                  </a:lnTo>
                  <a:lnTo>
                    <a:pt x="7"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7" name="Freeform 56"/>
            <p:cNvSpPr>
              <a:spLocks/>
            </p:cNvSpPr>
            <p:nvPr/>
          </p:nvSpPr>
          <p:spPr bwMode="auto">
            <a:xfrm>
              <a:off x="4741" y="3787"/>
              <a:ext cx="68" cy="55"/>
            </a:xfrm>
            <a:custGeom>
              <a:avLst/>
              <a:gdLst>
                <a:gd name="T0" fmla="*/ 13 w 68"/>
                <a:gd name="T1" fmla="*/ 7 h 55"/>
                <a:gd name="T2" fmla="*/ 10 w 68"/>
                <a:gd name="T3" fmla="*/ 12 h 55"/>
                <a:gd name="T4" fmla="*/ 9 w 68"/>
                <a:gd name="T5" fmla="*/ 16 h 55"/>
                <a:gd name="T6" fmla="*/ 9 w 68"/>
                <a:gd name="T7" fmla="*/ 21 h 55"/>
                <a:gd name="T8" fmla="*/ 11 w 68"/>
                <a:gd name="T9" fmla="*/ 27 h 55"/>
                <a:gd name="T10" fmla="*/ 14 w 68"/>
                <a:gd name="T11" fmla="*/ 31 h 55"/>
                <a:gd name="T12" fmla="*/ 18 w 68"/>
                <a:gd name="T13" fmla="*/ 31 h 55"/>
                <a:gd name="T14" fmla="*/ 22 w 68"/>
                <a:gd name="T15" fmla="*/ 30 h 55"/>
                <a:gd name="T16" fmla="*/ 27 w 68"/>
                <a:gd name="T17" fmla="*/ 29 h 55"/>
                <a:gd name="T18" fmla="*/ 32 w 68"/>
                <a:gd name="T19" fmla="*/ 25 h 55"/>
                <a:gd name="T20" fmla="*/ 41 w 68"/>
                <a:gd name="T21" fmla="*/ 20 h 55"/>
                <a:gd name="T22" fmla="*/ 49 w 68"/>
                <a:gd name="T23" fmla="*/ 15 h 55"/>
                <a:gd name="T24" fmla="*/ 57 w 68"/>
                <a:gd name="T25" fmla="*/ 10 h 55"/>
                <a:gd name="T26" fmla="*/ 62 w 68"/>
                <a:gd name="T27" fmla="*/ 6 h 55"/>
                <a:gd name="T28" fmla="*/ 66 w 68"/>
                <a:gd name="T29" fmla="*/ 5 h 55"/>
                <a:gd name="T30" fmla="*/ 66 w 68"/>
                <a:gd name="T31" fmla="*/ 7 h 55"/>
                <a:gd name="T32" fmla="*/ 63 w 68"/>
                <a:gd name="T33" fmla="*/ 11 h 55"/>
                <a:gd name="T34" fmla="*/ 57 w 68"/>
                <a:gd name="T35" fmla="*/ 14 h 55"/>
                <a:gd name="T36" fmla="*/ 49 w 68"/>
                <a:gd name="T37" fmla="*/ 20 h 55"/>
                <a:gd name="T38" fmla="*/ 41 w 68"/>
                <a:gd name="T39" fmla="*/ 27 h 55"/>
                <a:gd name="T40" fmla="*/ 33 w 68"/>
                <a:gd name="T41" fmla="*/ 34 h 55"/>
                <a:gd name="T42" fmla="*/ 27 w 68"/>
                <a:gd name="T43" fmla="*/ 37 h 55"/>
                <a:gd name="T44" fmla="*/ 24 w 68"/>
                <a:gd name="T45" fmla="*/ 39 h 55"/>
                <a:gd name="T46" fmla="*/ 21 w 68"/>
                <a:gd name="T47" fmla="*/ 40 h 55"/>
                <a:gd name="T48" fmla="*/ 17 w 68"/>
                <a:gd name="T49" fmla="*/ 40 h 55"/>
                <a:gd name="T50" fmla="*/ 14 w 68"/>
                <a:gd name="T51" fmla="*/ 40 h 55"/>
                <a:gd name="T52" fmla="*/ 10 w 68"/>
                <a:gd name="T53" fmla="*/ 41 h 55"/>
                <a:gd name="T54" fmla="*/ 6 w 68"/>
                <a:gd name="T55" fmla="*/ 45 h 55"/>
                <a:gd name="T56" fmla="*/ 4 w 68"/>
                <a:gd name="T57" fmla="*/ 49 h 55"/>
                <a:gd name="T58" fmla="*/ 1 w 68"/>
                <a:gd name="T59" fmla="*/ 53 h 55"/>
                <a:gd name="T60" fmla="*/ 0 w 68"/>
                <a:gd name="T61" fmla="*/ 52 h 55"/>
                <a:gd name="T62" fmla="*/ 2 w 68"/>
                <a:gd name="T63" fmla="*/ 46 h 55"/>
                <a:gd name="T64" fmla="*/ 4 w 68"/>
                <a:gd name="T65" fmla="*/ 42 h 55"/>
                <a:gd name="T66" fmla="*/ 5 w 68"/>
                <a:gd name="T67" fmla="*/ 37 h 55"/>
                <a:gd name="T68" fmla="*/ 4 w 68"/>
                <a:gd name="T69" fmla="*/ 32 h 55"/>
                <a:gd name="T70" fmla="*/ 3 w 68"/>
                <a:gd name="T71" fmla="*/ 27 h 55"/>
                <a:gd name="T72" fmla="*/ 3 w 68"/>
                <a:gd name="T73" fmla="*/ 22 h 55"/>
                <a:gd name="T74" fmla="*/ 3 w 68"/>
                <a:gd name="T75" fmla="*/ 16 h 55"/>
                <a:gd name="T76" fmla="*/ 5 w 68"/>
                <a:gd name="T77" fmla="*/ 10 h 55"/>
                <a:gd name="T78" fmla="*/ 7 w 68"/>
                <a:gd name="T79" fmla="*/ 6 h 55"/>
                <a:gd name="T80" fmla="*/ 9 w 68"/>
                <a:gd name="T81" fmla="*/ 1 h 55"/>
                <a:gd name="T82" fmla="*/ 12 w 68"/>
                <a:gd name="T83" fmla="*/ 0 h 55"/>
                <a:gd name="T84" fmla="*/ 13 w 68"/>
                <a:gd name="T85"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8" h="55">
                  <a:moveTo>
                    <a:pt x="14" y="3"/>
                  </a:moveTo>
                  <a:lnTo>
                    <a:pt x="13" y="7"/>
                  </a:lnTo>
                  <a:lnTo>
                    <a:pt x="11" y="11"/>
                  </a:lnTo>
                  <a:lnTo>
                    <a:pt x="10" y="12"/>
                  </a:lnTo>
                  <a:lnTo>
                    <a:pt x="10" y="14"/>
                  </a:lnTo>
                  <a:lnTo>
                    <a:pt x="9" y="16"/>
                  </a:lnTo>
                  <a:lnTo>
                    <a:pt x="9" y="19"/>
                  </a:lnTo>
                  <a:lnTo>
                    <a:pt x="9" y="21"/>
                  </a:lnTo>
                  <a:lnTo>
                    <a:pt x="10" y="24"/>
                  </a:lnTo>
                  <a:lnTo>
                    <a:pt x="11" y="27"/>
                  </a:lnTo>
                  <a:lnTo>
                    <a:pt x="12" y="30"/>
                  </a:lnTo>
                  <a:lnTo>
                    <a:pt x="14" y="31"/>
                  </a:lnTo>
                  <a:lnTo>
                    <a:pt x="16" y="31"/>
                  </a:lnTo>
                  <a:lnTo>
                    <a:pt x="18" y="31"/>
                  </a:lnTo>
                  <a:lnTo>
                    <a:pt x="21" y="31"/>
                  </a:lnTo>
                  <a:lnTo>
                    <a:pt x="22" y="30"/>
                  </a:lnTo>
                  <a:lnTo>
                    <a:pt x="25" y="29"/>
                  </a:lnTo>
                  <a:lnTo>
                    <a:pt x="27" y="29"/>
                  </a:lnTo>
                  <a:lnTo>
                    <a:pt x="29" y="29"/>
                  </a:lnTo>
                  <a:lnTo>
                    <a:pt x="32" y="25"/>
                  </a:lnTo>
                  <a:lnTo>
                    <a:pt x="36" y="23"/>
                  </a:lnTo>
                  <a:lnTo>
                    <a:pt x="41" y="20"/>
                  </a:lnTo>
                  <a:lnTo>
                    <a:pt x="45" y="18"/>
                  </a:lnTo>
                  <a:lnTo>
                    <a:pt x="49" y="15"/>
                  </a:lnTo>
                  <a:lnTo>
                    <a:pt x="53" y="13"/>
                  </a:lnTo>
                  <a:lnTo>
                    <a:pt x="57" y="10"/>
                  </a:lnTo>
                  <a:lnTo>
                    <a:pt x="61" y="7"/>
                  </a:lnTo>
                  <a:lnTo>
                    <a:pt x="62" y="6"/>
                  </a:lnTo>
                  <a:lnTo>
                    <a:pt x="64" y="6"/>
                  </a:lnTo>
                  <a:lnTo>
                    <a:pt x="66" y="5"/>
                  </a:lnTo>
                  <a:lnTo>
                    <a:pt x="68" y="6"/>
                  </a:lnTo>
                  <a:lnTo>
                    <a:pt x="66" y="7"/>
                  </a:lnTo>
                  <a:lnTo>
                    <a:pt x="64" y="9"/>
                  </a:lnTo>
                  <a:lnTo>
                    <a:pt x="63" y="11"/>
                  </a:lnTo>
                  <a:lnTo>
                    <a:pt x="61" y="11"/>
                  </a:lnTo>
                  <a:lnTo>
                    <a:pt x="57" y="14"/>
                  </a:lnTo>
                  <a:lnTo>
                    <a:pt x="53" y="17"/>
                  </a:lnTo>
                  <a:lnTo>
                    <a:pt x="49" y="20"/>
                  </a:lnTo>
                  <a:lnTo>
                    <a:pt x="45" y="24"/>
                  </a:lnTo>
                  <a:lnTo>
                    <a:pt x="41" y="27"/>
                  </a:lnTo>
                  <a:lnTo>
                    <a:pt x="37" y="31"/>
                  </a:lnTo>
                  <a:lnTo>
                    <a:pt x="33" y="34"/>
                  </a:lnTo>
                  <a:lnTo>
                    <a:pt x="29" y="37"/>
                  </a:lnTo>
                  <a:lnTo>
                    <a:pt x="27" y="37"/>
                  </a:lnTo>
                  <a:lnTo>
                    <a:pt x="26" y="38"/>
                  </a:lnTo>
                  <a:lnTo>
                    <a:pt x="24" y="39"/>
                  </a:lnTo>
                  <a:lnTo>
                    <a:pt x="23" y="41"/>
                  </a:lnTo>
                  <a:lnTo>
                    <a:pt x="21" y="40"/>
                  </a:lnTo>
                  <a:lnTo>
                    <a:pt x="19" y="40"/>
                  </a:lnTo>
                  <a:lnTo>
                    <a:pt x="17" y="40"/>
                  </a:lnTo>
                  <a:lnTo>
                    <a:pt x="16" y="42"/>
                  </a:lnTo>
                  <a:lnTo>
                    <a:pt x="14" y="40"/>
                  </a:lnTo>
                  <a:lnTo>
                    <a:pt x="12" y="40"/>
                  </a:lnTo>
                  <a:lnTo>
                    <a:pt x="10" y="41"/>
                  </a:lnTo>
                  <a:lnTo>
                    <a:pt x="8" y="43"/>
                  </a:lnTo>
                  <a:lnTo>
                    <a:pt x="6" y="45"/>
                  </a:lnTo>
                  <a:lnTo>
                    <a:pt x="5" y="47"/>
                  </a:lnTo>
                  <a:lnTo>
                    <a:pt x="4" y="49"/>
                  </a:lnTo>
                  <a:lnTo>
                    <a:pt x="2" y="51"/>
                  </a:lnTo>
                  <a:lnTo>
                    <a:pt x="1" y="53"/>
                  </a:lnTo>
                  <a:lnTo>
                    <a:pt x="0" y="55"/>
                  </a:lnTo>
                  <a:lnTo>
                    <a:pt x="0" y="52"/>
                  </a:lnTo>
                  <a:lnTo>
                    <a:pt x="2" y="49"/>
                  </a:lnTo>
                  <a:lnTo>
                    <a:pt x="2" y="46"/>
                  </a:lnTo>
                  <a:lnTo>
                    <a:pt x="3" y="44"/>
                  </a:lnTo>
                  <a:lnTo>
                    <a:pt x="4" y="42"/>
                  </a:lnTo>
                  <a:lnTo>
                    <a:pt x="4" y="39"/>
                  </a:lnTo>
                  <a:lnTo>
                    <a:pt x="5" y="37"/>
                  </a:lnTo>
                  <a:lnTo>
                    <a:pt x="5" y="34"/>
                  </a:lnTo>
                  <a:lnTo>
                    <a:pt x="4" y="32"/>
                  </a:lnTo>
                  <a:lnTo>
                    <a:pt x="3" y="30"/>
                  </a:lnTo>
                  <a:lnTo>
                    <a:pt x="3" y="27"/>
                  </a:lnTo>
                  <a:lnTo>
                    <a:pt x="3" y="24"/>
                  </a:lnTo>
                  <a:lnTo>
                    <a:pt x="3" y="22"/>
                  </a:lnTo>
                  <a:lnTo>
                    <a:pt x="3" y="19"/>
                  </a:lnTo>
                  <a:lnTo>
                    <a:pt x="3" y="16"/>
                  </a:lnTo>
                  <a:lnTo>
                    <a:pt x="4" y="13"/>
                  </a:lnTo>
                  <a:lnTo>
                    <a:pt x="5" y="10"/>
                  </a:lnTo>
                  <a:lnTo>
                    <a:pt x="6" y="8"/>
                  </a:lnTo>
                  <a:lnTo>
                    <a:pt x="7" y="6"/>
                  </a:lnTo>
                  <a:lnTo>
                    <a:pt x="8" y="3"/>
                  </a:lnTo>
                  <a:lnTo>
                    <a:pt x="9" y="1"/>
                  </a:lnTo>
                  <a:lnTo>
                    <a:pt x="11" y="0"/>
                  </a:lnTo>
                  <a:lnTo>
                    <a:pt x="12" y="0"/>
                  </a:lnTo>
                  <a:lnTo>
                    <a:pt x="13" y="1"/>
                  </a:lnTo>
                  <a:lnTo>
                    <a:pt x="13" y="2"/>
                  </a:lnTo>
                  <a:lnTo>
                    <a:pt x="1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8" name="Freeform 57"/>
            <p:cNvSpPr>
              <a:spLocks/>
            </p:cNvSpPr>
            <p:nvPr/>
          </p:nvSpPr>
          <p:spPr bwMode="auto">
            <a:xfrm>
              <a:off x="4774" y="3790"/>
              <a:ext cx="354" cy="322"/>
            </a:xfrm>
            <a:custGeom>
              <a:avLst/>
              <a:gdLst>
                <a:gd name="T0" fmla="*/ 254 w 354"/>
                <a:gd name="T1" fmla="*/ 11 h 322"/>
                <a:gd name="T2" fmla="*/ 235 w 354"/>
                <a:gd name="T3" fmla="*/ 19 h 322"/>
                <a:gd name="T4" fmla="*/ 217 w 354"/>
                <a:gd name="T5" fmla="*/ 30 h 322"/>
                <a:gd name="T6" fmla="*/ 210 w 354"/>
                <a:gd name="T7" fmla="*/ 59 h 322"/>
                <a:gd name="T8" fmla="*/ 238 w 354"/>
                <a:gd name="T9" fmla="*/ 76 h 322"/>
                <a:gd name="T10" fmla="*/ 257 w 354"/>
                <a:gd name="T11" fmla="*/ 88 h 322"/>
                <a:gd name="T12" fmla="*/ 249 w 354"/>
                <a:gd name="T13" fmla="*/ 100 h 322"/>
                <a:gd name="T14" fmla="*/ 188 w 354"/>
                <a:gd name="T15" fmla="*/ 150 h 322"/>
                <a:gd name="T16" fmla="*/ 114 w 354"/>
                <a:gd name="T17" fmla="*/ 215 h 322"/>
                <a:gd name="T18" fmla="*/ 94 w 354"/>
                <a:gd name="T19" fmla="*/ 234 h 322"/>
                <a:gd name="T20" fmla="*/ 91 w 354"/>
                <a:gd name="T21" fmla="*/ 250 h 322"/>
                <a:gd name="T22" fmla="*/ 111 w 354"/>
                <a:gd name="T23" fmla="*/ 260 h 322"/>
                <a:gd name="T24" fmla="*/ 135 w 354"/>
                <a:gd name="T25" fmla="*/ 232 h 322"/>
                <a:gd name="T26" fmla="*/ 207 w 354"/>
                <a:gd name="T27" fmla="*/ 161 h 322"/>
                <a:gd name="T28" fmla="*/ 261 w 354"/>
                <a:gd name="T29" fmla="*/ 117 h 322"/>
                <a:gd name="T30" fmla="*/ 329 w 354"/>
                <a:gd name="T31" fmla="*/ 68 h 322"/>
                <a:gd name="T32" fmla="*/ 350 w 354"/>
                <a:gd name="T33" fmla="*/ 56 h 322"/>
                <a:gd name="T34" fmla="*/ 342 w 354"/>
                <a:gd name="T35" fmla="*/ 65 h 322"/>
                <a:gd name="T36" fmla="*/ 322 w 354"/>
                <a:gd name="T37" fmla="*/ 79 h 322"/>
                <a:gd name="T38" fmla="*/ 275 w 354"/>
                <a:gd name="T39" fmla="*/ 114 h 322"/>
                <a:gd name="T40" fmla="*/ 227 w 354"/>
                <a:gd name="T41" fmla="*/ 153 h 322"/>
                <a:gd name="T42" fmla="*/ 207 w 354"/>
                <a:gd name="T43" fmla="*/ 172 h 322"/>
                <a:gd name="T44" fmla="*/ 180 w 354"/>
                <a:gd name="T45" fmla="*/ 197 h 322"/>
                <a:gd name="T46" fmla="*/ 137 w 354"/>
                <a:gd name="T47" fmla="*/ 239 h 322"/>
                <a:gd name="T48" fmla="*/ 116 w 354"/>
                <a:gd name="T49" fmla="*/ 264 h 322"/>
                <a:gd name="T50" fmla="*/ 92 w 354"/>
                <a:gd name="T51" fmla="*/ 257 h 322"/>
                <a:gd name="T52" fmla="*/ 71 w 354"/>
                <a:gd name="T53" fmla="*/ 258 h 322"/>
                <a:gd name="T54" fmla="*/ 41 w 354"/>
                <a:gd name="T55" fmla="*/ 289 h 322"/>
                <a:gd name="T56" fmla="*/ 13 w 354"/>
                <a:gd name="T57" fmla="*/ 320 h 322"/>
                <a:gd name="T58" fmla="*/ 43 w 354"/>
                <a:gd name="T59" fmla="*/ 275 h 322"/>
                <a:gd name="T60" fmla="*/ 90 w 354"/>
                <a:gd name="T61" fmla="*/ 226 h 322"/>
                <a:gd name="T62" fmla="*/ 154 w 354"/>
                <a:gd name="T63" fmla="*/ 167 h 322"/>
                <a:gd name="T64" fmla="*/ 222 w 354"/>
                <a:gd name="T65" fmla="*/ 115 h 322"/>
                <a:gd name="T66" fmla="*/ 253 w 354"/>
                <a:gd name="T67" fmla="*/ 90 h 322"/>
                <a:gd name="T68" fmla="*/ 233 w 354"/>
                <a:gd name="T69" fmla="*/ 75 h 322"/>
                <a:gd name="T70" fmla="*/ 202 w 354"/>
                <a:gd name="T71" fmla="*/ 62 h 322"/>
                <a:gd name="T72" fmla="*/ 185 w 354"/>
                <a:gd name="T73" fmla="*/ 73 h 322"/>
                <a:gd name="T74" fmla="*/ 170 w 354"/>
                <a:gd name="T75" fmla="*/ 86 h 322"/>
                <a:gd name="T76" fmla="*/ 152 w 354"/>
                <a:gd name="T77" fmla="*/ 98 h 322"/>
                <a:gd name="T78" fmla="*/ 132 w 354"/>
                <a:gd name="T79" fmla="*/ 107 h 322"/>
                <a:gd name="T80" fmla="*/ 109 w 354"/>
                <a:gd name="T81" fmla="*/ 109 h 322"/>
                <a:gd name="T82" fmla="*/ 68 w 354"/>
                <a:gd name="T83" fmla="*/ 84 h 322"/>
                <a:gd name="T84" fmla="*/ 45 w 354"/>
                <a:gd name="T85" fmla="*/ 73 h 322"/>
                <a:gd name="T86" fmla="*/ 13 w 354"/>
                <a:gd name="T87" fmla="*/ 56 h 322"/>
                <a:gd name="T88" fmla="*/ 1 w 354"/>
                <a:gd name="T89" fmla="*/ 33 h 322"/>
                <a:gd name="T90" fmla="*/ 15 w 354"/>
                <a:gd name="T91" fmla="*/ 39 h 322"/>
                <a:gd name="T92" fmla="*/ 36 w 354"/>
                <a:gd name="T93" fmla="*/ 52 h 322"/>
                <a:gd name="T94" fmla="*/ 59 w 354"/>
                <a:gd name="T95" fmla="*/ 48 h 322"/>
                <a:gd name="T96" fmla="*/ 45 w 354"/>
                <a:gd name="T97" fmla="*/ 56 h 322"/>
                <a:gd name="T98" fmla="*/ 68 w 354"/>
                <a:gd name="T99" fmla="*/ 79 h 322"/>
                <a:gd name="T100" fmla="*/ 94 w 354"/>
                <a:gd name="T101" fmla="*/ 77 h 322"/>
                <a:gd name="T102" fmla="*/ 86 w 354"/>
                <a:gd name="T103" fmla="*/ 87 h 322"/>
                <a:gd name="T104" fmla="*/ 119 w 354"/>
                <a:gd name="T105" fmla="*/ 99 h 322"/>
                <a:gd name="T106" fmla="*/ 141 w 354"/>
                <a:gd name="T107" fmla="*/ 91 h 322"/>
                <a:gd name="T108" fmla="*/ 164 w 354"/>
                <a:gd name="T109" fmla="*/ 76 h 322"/>
                <a:gd name="T110" fmla="*/ 188 w 354"/>
                <a:gd name="T111" fmla="*/ 49 h 322"/>
                <a:gd name="T112" fmla="*/ 201 w 354"/>
                <a:gd name="T113" fmla="*/ 30 h 322"/>
                <a:gd name="T114" fmla="*/ 219 w 354"/>
                <a:gd name="T115" fmla="*/ 17 h 322"/>
                <a:gd name="T116" fmla="*/ 251 w 354"/>
                <a:gd name="T117" fmla="*/ 6 h 322"/>
                <a:gd name="T118" fmla="*/ 274 w 354"/>
                <a:gd name="T119"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4" h="322">
                  <a:moveTo>
                    <a:pt x="275" y="2"/>
                  </a:moveTo>
                  <a:lnTo>
                    <a:pt x="273" y="3"/>
                  </a:lnTo>
                  <a:lnTo>
                    <a:pt x="271" y="4"/>
                  </a:lnTo>
                  <a:lnTo>
                    <a:pt x="269" y="6"/>
                  </a:lnTo>
                  <a:lnTo>
                    <a:pt x="266" y="7"/>
                  </a:lnTo>
                  <a:lnTo>
                    <a:pt x="263" y="8"/>
                  </a:lnTo>
                  <a:lnTo>
                    <a:pt x="260" y="9"/>
                  </a:lnTo>
                  <a:lnTo>
                    <a:pt x="257" y="10"/>
                  </a:lnTo>
                  <a:lnTo>
                    <a:pt x="254" y="11"/>
                  </a:lnTo>
                  <a:lnTo>
                    <a:pt x="251" y="12"/>
                  </a:lnTo>
                  <a:lnTo>
                    <a:pt x="249" y="14"/>
                  </a:lnTo>
                  <a:lnTo>
                    <a:pt x="247" y="14"/>
                  </a:lnTo>
                  <a:lnTo>
                    <a:pt x="245" y="15"/>
                  </a:lnTo>
                  <a:lnTo>
                    <a:pt x="243" y="16"/>
                  </a:lnTo>
                  <a:lnTo>
                    <a:pt x="241" y="17"/>
                  </a:lnTo>
                  <a:lnTo>
                    <a:pt x="239" y="17"/>
                  </a:lnTo>
                  <a:lnTo>
                    <a:pt x="237" y="19"/>
                  </a:lnTo>
                  <a:lnTo>
                    <a:pt x="235" y="19"/>
                  </a:lnTo>
                  <a:lnTo>
                    <a:pt x="233" y="20"/>
                  </a:lnTo>
                  <a:lnTo>
                    <a:pt x="231" y="20"/>
                  </a:lnTo>
                  <a:lnTo>
                    <a:pt x="230" y="21"/>
                  </a:lnTo>
                  <a:lnTo>
                    <a:pt x="229" y="22"/>
                  </a:lnTo>
                  <a:lnTo>
                    <a:pt x="229" y="23"/>
                  </a:lnTo>
                  <a:lnTo>
                    <a:pt x="226" y="24"/>
                  </a:lnTo>
                  <a:lnTo>
                    <a:pt x="225" y="25"/>
                  </a:lnTo>
                  <a:lnTo>
                    <a:pt x="221" y="27"/>
                  </a:lnTo>
                  <a:lnTo>
                    <a:pt x="217" y="30"/>
                  </a:lnTo>
                  <a:lnTo>
                    <a:pt x="213" y="33"/>
                  </a:lnTo>
                  <a:lnTo>
                    <a:pt x="210" y="37"/>
                  </a:lnTo>
                  <a:lnTo>
                    <a:pt x="207" y="40"/>
                  </a:lnTo>
                  <a:lnTo>
                    <a:pt x="204" y="44"/>
                  </a:lnTo>
                  <a:lnTo>
                    <a:pt x="202" y="48"/>
                  </a:lnTo>
                  <a:lnTo>
                    <a:pt x="200" y="53"/>
                  </a:lnTo>
                  <a:lnTo>
                    <a:pt x="203" y="55"/>
                  </a:lnTo>
                  <a:lnTo>
                    <a:pt x="207" y="57"/>
                  </a:lnTo>
                  <a:lnTo>
                    <a:pt x="210" y="59"/>
                  </a:lnTo>
                  <a:lnTo>
                    <a:pt x="214" y="61"/>
                  </a:lnTo>
                  <a:lnTo>
                    <a:pt x="218" y="63"/>
                  </a:lnTo>
                  <a:lnTo>
                    <a:pt x="221" y="65"/>
                  </a:lnTo>
                  <a:lnTo>
                    <a:pt x="225" y="67"/>
                  </a:lnTo>
                  <a:lnTo>
                    <a:pt x="229" y="70"/>
                  </a:lnTo>
                  <a:lnTo>
                    <a:pt x="231" y="71"/>
                  </a:lnTo>
                  <a:lnTo>
                    <a:pt x="233" y="73"/>
                  </a:lnTo>
                  <a:lnTo>
                    <a:pt x="235" y="74"/>
                  </a:lnTo>
                  <a:lnTo>
                    <a:pt x="238" y="76"/>
                  </a:lnTo>
                  <a:lnTo>
                    <a:pt x="241" y="77"/>
                  </a:lnTo>
                  <a:lnTo>
                    <a:pt x="244" y="79"/>
                  </a:lnTo>
                  <a:lnTo>
                    <a:pt x="247" y="80"/>
                  </a:lnTo>
                  <a:lnTo>
                    <a:pt x="250" y="81"/>
                  </a:lnTo>
                  <a:lnTo>
                    <a:pt x="252" y="82"/>
                  </a:lnTo>
                  <a:lnTo>
                    <a:pt x="255" y="84"/>
                  </a:lnTo>
                  <a:lnTo>
                    <a:pt x="256" y="85"/>
                  </a:lnTo>
                  <a:lnTo>
                    <a:pt x="256" y="87"/>
                  </a:lnTo>
                  <a:lnTo>
                    <a:pt x="257" y="88"/>
                  </a:lnTo>
                  <a:lnTo>
                    <a:pt x="258" y="88"/>
                  </a:lnTo>
                  <a:lnTo>
                    <a:pt x="259" y="91"/>
                  </a:lnTo>
                  <a:lnTo>
                    <a:pt x="259" y="94"/>
                  </a:lnTo>
                  <a:lnTo>
                    <a:pt x="257" y="93"/>
                  </a:lnTo>
                  <a:lnTo>
                    <a:pt x="256" y="94"/>
                  </a:lnTo>
                  <a:lnTo>
                    <a:pt x="254" y="95"/>
                  </a:lnTo>
                  <a:lnTo>
                    <a:pt x="253" y="96"/>
                  </a:lnTo>
                  <a:lnTo>
                    <a:pt x="251" y="99"/>
                  </a:lnTo>
                  <a:lnTo>
                    <a:pt x="249" y="100"/>
                  </a:lnTo>
                  <a:lnTo>
                    <a:pt x="242" y="105"/>
                  </a:lnTo>
                  <a:lnTo>
                    <a:pt x="236" y="109"/>
                  </a:lnTo>
                  <a:lnTo>
                    <a:pt x="231" y="114"/>
                  </a:lnTo>
                  <a:lnTo>
                    <a:pt x="225" y="119"/>
                  </a:lnTo>
                  <a:lnTo>
                    <a:pt x="219" y="123"/>
                  </a:lnTo>
                  <a:lnTo>
                    <a:pt x="213" y="128"/>
                  </a:lnTo>
                  <a:lnTo>
                    <a:pt x="208" y="133"/>
                  </a:lnTo>
                  <a:lnTo>
                    <a:pt x="202" y="138"/>
                  </a:lnTo>
                  <a:lnTo>
                    <a:pt x="188" y="150"/>
                  </a:lnTo>
                  <a:lnTo>
                    <a:pt x="188" y="152"/>
                  </a:lnTo>
                  <a:lnTo>
                    <a:pt x="179" y="158"/>
                  </a:lnTo>
                  <a:lnTo>
                    <a:pt x="169" y="166"/>
                  </a:lnTo>
                  <a:lnTo>
                    <a:pt x="160" y="174"/>
                  </a:lnTo>
                  <a:lnTo>
                    <a:pt x="151" y="183"/>
                  </a:lnTo>
                  <a:lnTo>
                    <a:pt x="142" y="190"/>
                  </a:lnTo>
                  <a:lnTo>
                    <a:pt x="133" y="199"/>
                  </a:lnTo>
                  <a:lnTo>
                    <a:pt x="124" y="207"/>
                  </a:lnTo>
                  <a:lnTo>
                    <a:pt x="114" y="215"/>
                  </a:lnTo>
                  <a:lnTo>
                    <a:pt x="111" y="218"/>
                  </a:lnTo>
                  <a:lnTo>
                    <a:pt x="108" y="221"/>
                  </a:lnTo>
                  <a:lnTo>
                    <a:pt x="106" y="223"/>
                  </a:lnTo>
                  <a:lnTo>
                    <a:pt x="104" y="224"/>
                  </a:lnTo>
                  <a:lnTo>
                    <a:pt x="103" y="226"/>
                  </a:lnTo>
                  <a:lnTo>
                    <a:pt x="101" y="228"/>
                  </a:lnTo>
                  <a:lnTo>
                    <a:pt x="99" y="230"/>
                  </a:lnTo>
                  <a:lnTo>
                    <a:pt x="96" y="232"/>
                  </a:lnTo>
                  <a:lnTo>
                    <a:pt x="94" y="234"/>
                  </a:lnTo>
                  <a:lnTo>
                    <a:pt x="92" y="237"/>
                  </a:lnTo>
                  <a:lnTo>
                    <a:pt x="89" y="239"/>
                  </a:lnTo>
                  <a:lnTo>
                    <a:pt x="87" y="241"/>
                  </a:lnTo>
                  <a:lnTo>
                    <a:pt x="85" y="243"/>
                  </a:lnTo>
                  <a:lnTo>
                    <a:pt x="83" y="246"/>
                  </a:lnTo>
                  <a:lnTo>
                    <a:pt x="85" y="247"/>
                  </a:lnTo>
                  <a:lnTo>
                    <a:pt x="87" y="248"/>
                  </a:lnTo>
                  <a:lnTo>
                    <a:pt x="88" y="249"/>
                  </a:lnTo>
                  <a:lnTo>
                    <a:pt x="91" y="250"/>
                  </a:lnTo>
                  <a:lnTo>
                    <a:pt x="93" y="250"/>
                  </a:lnTo>
                  <a:lnTo>
                    <a:pt x="95" y="251"/>
                  </a:lnTo>
                  <a:lnTo>
                    <a:pt x="97" y="252"/>
                  </a:lnTo>
                  <a:lnTo>
                    <a:pt x="100" y="254"/>
                  </a:lnTo>
                  <a:lnTo>
                    <a:pt x="102" y="255"/>
                  </a:lnTo>
                  <a:lnTo>
                    <a:pt x="104" y="256"/>
                  </a:lnTo>
                  <a:lnTo>
                    <a:pt x="107" y="257"/>
                  </a:lnTo>
                  <a:lnTo>
                    <a:pt x="109" y="259"/>
                  </a:lnTo>
                  <a:lnTo>
                    <a:pt x="111" y="260"/>
                  </a:lnTo>
                  <a:lnTo>
                    <a:pt x="113" y="259"/>
                  </a:lnTo>
                  <a:lnTo>
                    <a:pt x="115" y="258"/>
                  </a:lnTo>
                  <a:lnTo>
                    <a:pt x="117" y="257"/>
                  </a:lnTo>
                  <a:lnTo>
                    <a:pt x="118" y="254"/>
                  </a:lnTo>
                  <a:lnTo>
                    <a:pt x="119" y="252"/>
                  </a:lnTo>
                  <a:lnTo>
                    <a:pt x="120" y="250"/>
                  </a:lnTo>
                  <a:lnTo>
                    <a:pt x="122" y="249"/>
                  </a:lnTo>
                  <a:lnTo>
                    <a:pt x="128" y="240"/>
                  </a:lnTo>
                  <a:lnTo>
                    <a:pt x="135" y="232"/>
                  </a:lnTo>
                  <a:lnTo>
                    <a:pt x="142" y="224"/>
                  </a:lnTo>
                  <a:lnTo>
                    <a:pt x="150" y="216"/>
                  </a:lnTo>
                  <a:lnTo>
                    <a:pt x="157" y="208"/>
                  </a:lnTo>
                  <a:lnTo>
                    <a:pt x="165" y="200"/>
                  </a:lnTo>
                  <a:lnTo>
                    <a:pt x="172" y="193"/>
                  </a:lnTo>
                  <a:lnTo>
                    <a:pt x="180" y="185"/>
                  </a:lnTo>
                  <a:lnTo>
                    <a:pt x="189" y="176"/>
                  </a:lnTo>
                  <a:lnTo>
                    <a:pt x="198" y="169"/>
                  </a:lnTo>
                  <a:lnTo>
                    <a:pt x="207" y="161"/>
                  </a:lnTo>
                  <a:lnTo>
                    <a:pt x="216" y="153"/>
                  </a:lnTo>
                  <a:lnTo>
                    <a:pt x="225" y="145"/>
                  </a:lnTo>
                  <a:lnTo>
                    <a:pt x="234" y="138"/>
                  </a:lnTo>
                  <a:lnTo>
                    <a:pt x="244" y="130"/>
                  </a:lnTo>
                  <a:lnTo>
                    <a:pt x="253" y="123"/>
                  </a:lnTo>
                  <a:lnTo>
                    <a:pt x="255" y="122"/>
                  </a:lnTo>
                  <a:lnTo>
                    <a:pt x="257" y="121"/>
                  </a:lnTo>
                  <a:lnTo>
                    <a:pt x="259" y="119"/>
                  </a:lnTo>
                  <a:lnTo>
                    <a:pt x="261" y="117"/>
                  </a:lnTo>
                  <a:lnTo>
                    <a:pt x="269" y="111"/>
                  </a:lnTo>
                  <a:lnTo>
                    <a:pt x="277" y="105"/>
                  </a:lnTo>
                  <a:lnTo>
                    <a:pt x="285" y="99"/>
                  </a:lnTo>
                  <a:lnTo>
                    <a:pt x="293" y="94"/>
                  </a:lnTo>
                  <a:lnTo>
                    <a:pt x="301" y="88"/>
                  </a:lnTo>
                  <a:lnTo>
                    <a:pt x="310" y="82"/>
                  </a:lnTo>
                  <a:lnTo>
                    <a:pt x="318" y="76"/>
                  </a:lnTo>
                  <a:lnTo>
                    <a:pt x="326" y="71"/>
                  </a:lnTo>
                  <a:lnTo>
                    <a:pt x="329" y="68"/>
                  </a:lnTo>
                  <a:lnTo>
                    <a:pt x="333" y="66"/>
                  </a:lnTo>
                  <a:lnTo>
                    <a:pt x="334" y="65"/>
                  </a:lnTo>
                  <a:lnTo>
                    <a:pt x="336" y="64"/>
                  </a:lnTo>
                  <a:lnTo>
                    <a:pt x="337" y="63"/>
                  </a:lnTo>
                  <a:lnTo>
                    <a:pt x="339" y="61"/>
                  </a:lnTo>
                  <a:lnTo>
                    <a:pt x="342" y="59"/>
                  </a:lnTo>
                  <a:lnTo>
                    <a:pt x="344" y="57"/>
                  </a:lnTo>
                  <a:lnTo>
                    <a:pt x="347" y="56"/>
                  </a:lnTo>
                  <a:lnTo>
                    <a:pt x="350" y="56"/>
                  </a:lnTo>
                  <a:lnTo>
                    <a:pt x="351" y="54"/>
                  </a:lnTo>
                  <a:lnTo>
                    <a:pt x="352" y="54"/>
                  </a:lnTo>
                  <a:lnTo>
                    <a:pt x="354" y="56"/>
                  </a:lnTo>
                  <a:lnTo>
                    <a:pt x="354" y="59"/>
                  </a:lnTo>
                  <a:lnTo>
                    <a:pt x="351" y="60"/>
                  </a:lnTo>
                  <a:lnTo>
                    <a:pt x="349" y="61"/>
                  </a:lnTo>
                  <a:lnTo>
                    <a:pt x="347" y="62"/>
                  </a:lnTo>
                  <a:lnTo>
                    <a:pt x="344" y="64"/>
                  </a:lnTo>
                  <a:lnTo>
                    <a:pt x="342" y="65"/>
                  </a:lnTo>
                  <a:lnTo>
                    <a:pt x="340" y="67"/>
                  </a:lnTo>
                  <a:lnTo>
                    <a:pt x="338" y="68"/>
                  </a:lnTo>
                  <a:lnTo>
                    <a:pt x="336" y="70"/>
                  </a:lnTo>
                  <a:lnTo>
                    <a:pt x="333" y="70"/>
                  </a:lnTo>
                  <a:lnTo>
                    <a:pt x="331" y="72"/>
                  </a:lnTo>
                  <a:lnTo>
                    <a:pt x="329" y="74"/>
                  </a:lnTo>
                  <a:lnTo>
                    <a:pt x="327" y="75"/>
                  </a:lnTo>
                  <a:lnTo>
                    <a:pt x="324" y="77"/>
                  </a:lnTo>
                  <a:lnTo>
                    <a:pt x="322" y="79"/>
                  </a:lnTo>
                  <a:lnTo>
                    <a:pt x="320" y="80"/>
                  </a:lnTo>
                  <a:lnTo>
                    <a:pt x="318" y="81"/>
                  </a:lnTo>
                  <a:lnTo>
                    <a:pt x="311" y="86"/>
                  </a:lnTo>
                  <a:lnTo>
                    <a:pt x="306" y="90"/>
                  </a:lnTo>
                  <a:lnTo>
                    <a:pt x="299" y="95"/>
                  </a:lnTo>
                  <a:lnTo>
                    <a:pt x="293" y="100"/>
                  </a:lnTo>
                  <a:lnTo>
                    <a:pt x="287" y="104"/>
                  </a:lnTo>
                  <a:lnTo>
                    <a:pt x="281" y="109"/>
                  </a:lnTo>
                  <a:lnTo>
                    <a:pt x="275" y="114"/>
                  </a:lnTo>
                  <a:lnTo>
                    <a:pt x="269" y="119"/>
                  </a:lnTo>
                  <a:lnTo>
                    <a:pt x="264" y="122"/>
                  </a:lnTo>
                  <a:lnTo>
                    <a:pt x="258" y="127"/>
                  </a:lnTo>
                  <a:lnTo>
                    <a:pt x="253" y="131"/>
                  </a:lnTo>
                  <a:lnTo>
                    <a:pt x="248" y="136"/>
                  </a:lnTo>
                  <a:lnTo>
                    <a:pt x="243" y="140"/>
                  </a:lnTo>
                  <a:lnTo>
                    <a:pt x="238" y="144"/>
                  </a:lnTo>
                  <a:lnTo>
                    <a:pt x="233" y="149"/>
                  </a:lnTo>
                  <a:lnTo>
                    <a:pt x="227" y="153"/>
                  </a:lnTo>
                  <a:lnTo>
                    <a:pt x="225" y="155"/>
                  </a:lnTo>
                  <a:lnTo>
                    <a:pt x="223" y="157"/>
                  </a:lnTo>
                  <a:lnTo>
                    <a:pt x="220" y="159"/>
                  </a:lnTo>
                  <a:lnTo>
                    <a:pt x="218" y="161"/>
                  </a:lnTo>
                  <a:lnTo>
                    <a:pt x="216" y="163"/>
                  </a:lnTo>
                  <a:lnTo>
                    <a:pt x="214" y="165"/>
                  </a:lnTo>
                  <a:lnTo>
                    <a:pt x="212" y="167"/>
                  </a:lnTo>
                  <a:lnTo>
                    <a:pt x="210" y="169"/>
                  </a:lnTo>
                  <a:lnTo>
                    <a:pt x="207" y="172"/>
                  </a:lnTo>
                  <a:lnTo>
                    <a:pt x="204" y="175"/>
                  </a:lnTo>
                  <a:lnTo>
                    <a:pt x="200" y="178"/>
                  </a:lnTo>
                  <a:lnTo>
                    <a:pt x="198" y="183"/>
                  </a:lnTo>
                  <a:lnTo>
                    <a:pt x="195" y="183"/>
                  </a:lnTo>
                  <a:lnTo>
                    <a:pt x="194" y="184"/>
                  </a:lnTo>
                  <a:lnTo>
                    <a:pt x="192" y="185"/>
                  </a:lnTo>
                  <a:lnTo>
                    <a:pt x="191" y="187"/>
                  </a:lnTo>
                  <a:lnTo>
                    <a:pt x="186" y="192"/>
                  </a:lnTo>
                  <a:lnTo>
                    <a:pt x="180" y="197"/>
                  </a:lnTo>
                  <a:lnTo>
                    <a:pt x="175" y="201"/>
                  </a:lnTo>
                  <a:lnTo>
                    <a:pt x="169" y="207"/>
                  </a:lnTo>
                  <a:lnTo>
                    <a:pt x="164" y="212"/>
                  </a:lnTo>
                  <a:lnTo>
                    <a:pt x="159" y="217"/>
                  </a:lnTo>
                  <a:lnTo>
                    <a:pt x="153" y="222"/>
                  </a:lnTo>
                  <a:lnTo>
                    <a:pt x="148" y="228"/>
                  </a:lnTo>
                  <a:lnTo>
                    <a:pt x="144" y="231"/>
                  </a:lnTo>
                  <a:lnTo>
                    <a:pt x="141" y="235"/>
                  </a:lnTo>
                  <a:lnTo>
                    <a:pt x="137" y="239"/>
                  </a:lnTo>
                  <a:lnTo>
                    <a:pt x="133" y="243"/>
                  </a:lnTo>
                  <a:lnTo>
                    <a:pt x="130" y="247"/>
                  </a:lnTo>
                  <a:lnTo>
                    <a:pt x="126" y="252"/>
                  </a:lnTo>
                  <a:lnTo>
                    <a:pt x="123" y="256"/>
                  </a:lnTo>
                  <a:lnTo>
                    <a:pt x="120" y="260"/>
                  </a:lnTo>
                  <a:lnTo>
                    <a:pt x="119" y="262"/>
                  </a:lnTo>
                  <a:lnTo>
                    <a:pt x="118" y="262"/>
                  </a:lnTo>
                  <a:lnTo>
                    <a:pt x="116" y="263"/>
                  </a:lnTo>
                  <a:lnTo>
                    <a:pt x="116" y="264"/>
                  </a:lnTo>
                  <a:lnTo>
                    <a:pt x="113" y="263"/>
                  </a:lnTo>
                  <a:lnTo>
                    <a:pt x="112" y="263"/>
                  </a:lnTo>
                  <a:lnTo>
                    <a:pt x="111" y="264"/>
                  </a:lnTo>
                  <a:lnTo>
                    <a:pt x="110" y="265"/>
                  </a:lnTo>
                  <a:lnTo>
                    <a:pt x="106" y="262"/>
                  </a:lnTo>
                  <a:lnTo>
                    <a:pt x="102" y="261"/>
                  </a:lnTo>
                  <a:lnTo>
                    <a:pt x="99" y="259"/>
                  </a:lnTo>
                  <a:lnTo>
                    <a:pt x="95" y="258"/>
                  </a:lnTo>
                  <a:lnTo>
                    <a:pt x="92" y="257"/>
                  </a:lnTo>
                  <a:lnTo>
                    <a:pt x="88" y="257"/>
                  </a:lnTo>
                  <a:lnTo>
                    <a:pt x="85" y="256"/>
                  </a:lnTo>
                  <a:lnTo>
                    <a:pt x="82" y="256"/>
                  </a:lnTo>
                  <a:lnTo>
                    <a:pt x="79" y="256"/>
                  </a:lnTo>
                  <a:lnTo>
                    <a:pt x="77" y="257"/>
                  </a:lnTo>
                  <a:lnTo>
                    <a:pt x="75" y="257"/>
                  </a:lnTo>
                  <a:lnTo>
                    <a:pt x="74" y="258"/>
                  </a:lnTo>
                  <a:lnTo>
                    <a:pt x="72" y="258"/>
                  </a:lnTo>
                  <a:lnTo>
                    <a:pt x="71" y="258"/>
                  </a:lnTo>
                  <a:lnTo>
                    <a:pt x="68" y="262"/>
                  </a:lnTo>
                  <a:lnTo>
                    <a:pt x="64" y="265"/>
                  </a:lnTo>
                  <a:lnTo>
                    <a:pt x="61" y="269"/>
                  </a:lnTo>
                  <a:lnTo>
                    <a:pt x="58" y="272"/>
                  </a:lnTo>
                  <a:lnTo>
                    <a:pt x="54" y="275"/>
                  </a:lnTo>
                  <a:lnTo>
                    <a:pt x="51" y="278"/>
                  </a:lnTo>
                  <a:lnTo>
                    <a:pt x="47" y="282"/>
                  </a:lnTo>
                  <a:lnTo>
                    <a:pt x="45" y="285"/>
                  </a:lnTo>
                  <a:lnTo>
                    <a:pt x="41" y="289"/>
                  </a:lnTo>
                  <a:lnTo>
                    <a:pt x="37" y="293"/>
                  </a:lnTo>
                  <a:lnTo>
                    <a:pt x="34" y="296"/>
                  </a:lnTo>
                  <a:lnTo>
                    <a:pt x="30" y="300"/>
                  </a:lnTo>
                  <a:lnTo>
                    <a:pt x="26" y="303"/>
                  </a:lnTo>
                  <a:lnTo>
                    <a:pt x="23" y="307"/>
                  </a:lnTo>
                  <a:lnTo>
                    <a:pt x="20" y="311"/>
                  </a:lnTo>
                  <a:lnTo>
                    <a:pt x="18" y="316"/>
                  </a:lnTo>
                  <a:lnTo>
                    <a:pt x="15" y="317"/>
                  </a:lnTo>
                  <a:lnTo>
                    <a:pt x="13" y="320"/>
                  </a:lnTo>
                  <a:lnTo>
                    <a:pt x="11" y="322"/>
                  </a:lnTo>
                  <a:lnTo>
                    <a:pt x="9" y="322"/>
                  </a:lnTo>
                  <a:lnTo>
                    <a:pt x="13" y="315"/>
                  </a:lnTo>
                  <a:lnTo>
                    <a:pt x="18" y="308"/>
                  </a:lnTo>
                  <a:lnTo>
                    <a:pt x="22" y="301"/>
                  </a:lnTo>
                  <a:lnTo>
                    <a:pt x="27" y="294"/>
                  </a:lnTo>
                  <a:lnTo>
                    <a:pt x="32" y="288"/>
                  </a:lnTo>
                  <a:lnTo>
                    <a:pt x="37" y="281"/>
                  </a:lnTo>
                  <a:lnTo>
                    <a:pt x="43" y="275"/>
                  </a:lnTo>
                  <a:lnTo>
                    <a:pt x="48" y="269"/>
                  </a:lnTo>
                  <a:lnTo>
                    <a:pt x="51" y="266"/>
                  </a:lnTo>
                  <a:lnTo>
                    <a:pt x="53" y="263"/>
                  </a:lnTo>
                  <a:lnTo>
                    <a:pt x="55" y="260"/>
                  </a:lnTo>
                  <a:lnTo>
                    <a:pt x="58" y="258"/>
                  </a:lnTo>
                  <a:lnTo>
                    <a:pt x="66" y="249"/>
                  </a:lnTo>
                  <a:lnTo>
                    <a:pt x="74" y="241"/>
                  </a:lnTo>
                  <a:lnTo>
                    <a:pt x="82" y="234"/>
                  </a:lnTo>
                  <a:lnTo>
                    <a:pt x="90" y="226"/>
                  </a:lnTo>
                  <a:lnTo>
                    <a:pt x="98" y="218"/>
                  </a:lnTo>
                  <a:lnTo>
                    <a:pt x="106" y="210"/>
                  </a:lnTo>
                  <a:lnTo>
                    <a:pt x="115" y="202"/>
                  </a:lnTo>
                  <a:lnTo>
                    <a:pt x="124" y="195"/>
                  </a:lnTo>
                  <a:lnTo>
                    <a:pt x="129" y="190"/>
                  </a:lnTo>
                  <a:lnTo>
                    <a:pt x="135" y="184"/>
                  </a:lnTo>
                  <a:lnTo>
                    <a:pt x="142" y="178"/>
                  </a:lnTo>
                  <a:lnTo>
                    <a:pt x="148" y="173"/>
                  </a:lnTo>
                  <a:lnTo>
                    <a:pt x="154" y="167"/>
                  </a:lnTo>
                  <a:lnTo>
                    <a:pt x="161" y="162"/>
                  </a:lnTo>
                  <a:lnTo>
                    <a:pt x="168" y="156"/>
                  </a:lnTo>
                  <a:lnTo>
                    <a:pt x="174" y="152"/>
                  </a:lnTo>
                  <a:lnTo>
                    <a:pt x="182" y="146"/>
                  </a:lnTo>
                  <a:lnTo>
                    <a:pt x="190" y="139"/>
                  </a:lnTo>
                  <a:lnTo>
                    <a:pt x="198" y="133"/>
                  </a:lnTo>
                  <a:lnTo>
                    <a:pt x="206" y="127"/>
                  </a:lnTo>
                  <a:lnTo>
                    <a:pt x="214" y="121"/>
                  </a:lnTo>
                  <a:lnTo>
                    <a:pt x="222" y="115"/>
                  </a:lnTo>
                  <a:lnTo>
                    <a:pt x="230" y="108"/>
                  </a:lnTo>
                  <a:lnTo>
                    <a:pt x="238" y="103"/>
                  </a:lnTo>
                  <a:lnTo>
                    <a:pt x="240" y="101"/>
                  </a:lnTo>
                  <a:lnTo>
                    <a:pt x="242" y="99"/>
                  </a:lnTo>
                  <a:lnTo>
                    <a:pt x="245" y="98"/>
                  </a:lnTo>
                  <a:lnTo>
                    <a:pt x="247" y="96"/>
                  </a:lnTo>
                  <a:lnTo>
                    <a:pt x="249" y="94"/>
                  </a:lnTo>
                  <a:lnTo>
                    <a:pt x="251" y="92"/>
                  </a:lnTo>
                  <a:lnTo>
                    <a:pt x="253" y="90"/>
                  </a:lnTo>
                  <a:lnTo>
                    <a:pt x="256" y="88"/>
                  </a:lnTo>
                  <a:lnTo>
                    <a:pt x="254" y="88"/>
                  </a:lnTo>
                  <a:lnTo>
                    <a:pt x="252" y="87"/>
                  </a:lnTo>
                  <a:lnTo>
                    <a:pt x="250" y="87"/>
                  </a:lnTo>
                  <a:lnTo>
                    <a:pt x="249" y="86"/>
                  </a:lnTo>
                  <a:lnTo>
                    <a:pt x="244" y="83"/>
                  </a:lnTo>
                  <a:lnTo>
                    <a:pt x="241" y="80"/>
                  </a:lnTo>
                  <a:lnTo>
                    <a:pt x="236" y="77"/>
                  </a:lnTo>
                  <a:lnTo>
                    <a:pt x="233" y="75"/>
                  </a:lnTo>
                  <a:lnTo>
                    <a:pt x="228" y="73"/>
                  </a:lnTo>
                  <a:lnTo>
                    <a:pt x="224" y="71"/>
                  </a:lnTo>
                  <a:lnTo>
                    <a:pt x="220" y="69"/>
                  </a:lnTo>
                  <a:lnTo>
                    <a:pt x="216" y="68"/>
                  </a:lnTo>
                  <a:lnTo>
                    <a:pt x="213" y="66"/>
                  </a:lnTo>
                  <a:lnTo>
                    <a:pt x="210" y="65"/>
                  </a:lnTo>
                  <a:lnTo>
                    <a:pt x="207" y="64"/>
                  </a:lnTo>
                  <a:lnTo>
                    <a:pt x="205" y="64"/>
                  </a:lnTo>
                  <a:lnTo>
                    <a:pt x="202" y="62"/>
                  </a:lnTo>
                  <a:lnTo>
                    <a:pt x="199" y="62"/>
                  </a:lnTo>
                  <a:lnTo>
                    <a:pt x="196" y="62"/>
                  </a:lnTo>
                  <a:lnTo>
                    <a:pt x="194" y="62"/>
                  </a:lnTo>
                  <a:lnTo>
                    <a:pt x="192" y="63"/>
                  </a:lnTo>
                  <a:lnTo>
                    <a:pt x="191" y="65"/>
                  </a:lnTo>
                  <a:lnTo>
                    <a:pt x="189" y="67"/>
                  </a:lnTo>
                  <a:lnTo>
                    <a:pt x="188" y="70"/>
                  </a:lnTo>
                  <a:lnTo>
                    <a:pt x="187" y="71"/>
                  </a:lnTo>
                  <a:lnTo>
                    <a:pt x="185" y="73"/>
                  </a:lnTo>
                  <a:lnTo>
                    <a:pt x="184" y="74"/>
                  </a:lnTo>
                  <a:lnTo>
                    <a:pt x="182" y="76"/>
                  </a:lnTo>
                  <a:lnTo>
                    <a:pt x="180" y="77"/>
                  </a:lnTo>
                  <a:lnTo>
                    <a:pt x="178" y="79"/>
                  </a:lnTo>
                  <a:lnTo>
                    <a:pt x="177" y="81"/>
                  </a:lnTo>
                  <a:lnTo>
                    <a:pt x="176" y="83"/>
                  </a:lnTo>
                  <a:lnTo>
                    <a:pt x="174" y="84"/>
                  </a:lnTo>
                  <a:lnTo>
                    <a:pt x="171" y="85"/>
                  </a:lnTo>
                  <a:lnTo>
                    <a:pt x="170" y="86"/>
                  </a:lnTo>
                  <a:lnTo>
                    <a:pt x="168" y="87"/>
                  </a:lnTo>
                  <a:lnTo>
                    <a:pt x="166" y="88"/>
                  </a:lnTo>
                  <a:lnTo>
                    <a:pt x="164" y="90"/>
                  </a:lnTo>
                  <a:lnTo>
                    <a:pt x="162" y="91"/>
                  </a:lnTo>
                  <a:lnTo>
                    <a:pt x="160" y="93"/>
                  </a:lnTo>
                  <a:lnTo>
                    <a:pt x="158" y="94"/>
                  </a:lnTo>
                  <a:lnTo>
                    <a:pt x="156" y="95"/>
                  </a:lnTo>
                  <a:lnTo>
                    <a:pt x="154" y="97"/>
                  </a:lnTo>
                  <a:lnTo>
                    <a:pt x="152" y="98"/>
                  </a:lnTo>
                  <a:lnTo>
                    <a:pt x="150" y="99"/>
                  </a:lnTo>
                  <a:lnTo>
                    <a:pt x="148" y="101"/>
                  </a:lnTo>
                  <a:lnTo>
                    <a:pt x="146" y="102"/>
                  </a:lnTo>
                  <a:lnTo>
                    <a:pt x="144" y="104"/>
                  </a:lnTo>
                  <a:lnTo>
                    <a:pt x="141" y="104"/>
                  </a:lnTo>
                  <a:lnTo>
                    <a:pt x="139" y="104"/>
                  </a:lnTo>
                  <a:lnTo>
                    <a:pt x="137" y="105"/>
                  </a:lnTo>
                  <a:lnTo>
                    <a:pt x="135" y="107"/>
                  </a:lnTo>
                  <a:lnTo>
                    <a:pt x="132" y="107"/>
                  </a:lnTo>
                  <a:lnTo>
                    <a:pt x="130" y="108"/>
                  </a:lnTo>
                  <a:lnTo>
                    <a:pt x="127" y="109"/>
                  </a:lnTo>
                  <a:lnTo>
                    <a:pt x="125" y="109"/>
                  </a:lnTo>
                  <a:lnTo>
                    <a:pt x="122" y="109"/>
                  </a:lnTo>
                  <a:lnTo>
                    <a:pt x="119" y="110"/>
                  </a:lnTo>
                  <a:lnTo>
                    <a:pt x="116" y="110"/>
                  </a:lnTo>
                  <a:lnTo>
                    <a:pt x="113" y="108"/>
                  </a:lnTo>
                  <a:lnTo>
                    <a:pt x="111" y="109"/>
                  </a:lnTo>
                  <a:lnTo>
                    <a:pt x="109" y="109"/>
                  </a:lnTo>
                  <a:lnTo>
                    <a:pt x="107" y="108"/>
                  </a:lnTo>
                  <a:lnTo>
                    <a:pt x="105" y="108"/>
                  </a:lnTo>
                  <a:lnTo>
                    <a:pt x="99" y="106"/>
                  </a:lnTo>
                  <a:lnTo>
                    <a:pt x="94" y="102"/>
                  </a:lnTo>
                  <a:lnTo>
                    <a:pt x="89" y="98"/>
                  </a:lnTo>
                  <a:lnTo>
                    <a:pt x="84" y="94"/>
                  </a:lnTo>
                  <a:lnTo>
                    <a:pt x="79" y="90"/>
                  </a:lnTo>
                  <a:lnTo>
                    <a:pt x="74" y="87"/>
                  </a:lnTo>
                  <a:lnTo>
                    <a:pt x="68" y="84"/>
                  </a:lnTo>
                  <a:lnTo>
                    <a:pt x="62" y="84"/>
                  </a:lnTo>
                  <a:lnTo>
                    <a:pt x="61" y="83"/>
                  </a:lnTo>
                  <a:lnTo>
                    <a:pt x="59" y="83"/>
                  </a:lnTo>
                  <a:lnTo>
                    <a:pt x="57" y="81"/>
                  </a:lnTo>
                  <a:lnTo>
                    <a:pt x="54" y="79"/>
                  </a:lnTo>
                  <a:lnTo>
                    <a:pt x="52" y="77"/>
                  </a:lnTo>
                  <a:lnTo>
                    <a:pt x="50" y="76"/>
                  </a:lnTo>
                  <a:lnTo>
                    <a:pt x="47" y="75"/>
                  </a:lnTo>
                  <a:lnTo>
                    <a:pt x="45" y="73"/>
                  </a:lnTo>
                  <a:lnTo>
                    <a:pt x="43" y="72"/>
                  </a:lnTo>
                  <a:lnTo>
                    <a:pt x="41" y="71"/>
                  </a:lnTo>
                  <a:lnTo>
                    <a:pt x="37" y="68"/>
                  </a:lnTo>
                  <a:lnTo>
                    <a:pt x="33" y="65"/>
                  </a:lnTo>
                  <a:lnTo>
                    <a:pt x="29" y="64"/>
                  </a:lnTo>
                  <a:lnTo>
                    <a:pt x="25" y="62"/>
                  </a:lnTo>
                  <a:lnTo>
                    <a:pt x="21" y="60"/>
                  </a:lnTo>
                  <a:lnTo>
                    <a:pt x="17" y="58"/>
                  </a:lnTo>
                  <a:lnTo>
                    <a:pt x="13" y="56"/>
                  </a:lnTo>
                  <a:lnTo>
                    <a:pt x="10" y="53"/>
                  </a:lnTo>
                  <a:lnTo>
                    <a:pt x="7" y="49"/>
                  </a:lnTo>
                  <a:lnTo>
                    <a:pt x="4" y="46"/>
                  </a:lnTo>
                  <a:lnTo>
                    <a:pt x="2" y="44"/>
                  </a:lnTo>
                  <a:lnTo>
                    <a:pt x="1" y="42"/>
                  </a:lnTo>
                  <a:lnTo>
                    <a:pt x="0" y="40"/>
                  </a:lnTo>
                  <a:lnTo>
                    <a:pt x="0" y="38"/>
                  </a:lnTo>
                  <a:lnTo>
                    <a:pt x="1" y="36"/>
                  </a:lnTo>
                  <a:lnTo>
                    <a:pt x="1" y="33"/>
                  </a:lnTo>
                  <a:lnTo>
                    <a:pt x="3" y="31"/>
                  </a:lnTo>
                  <a:lnTo>
                    <a:pt x="5" y="31"/>
                  </a:lnTo>
                  <a:lnTo>
                    <a:pt x="6" y="28"/>
                  </a:lnTo>
                  <a:lnTo>
                    <a:pt x="8" y="29"/>
                  </a:lnTo>
                  <a:lnTo>
                    <a:pt x="9" y="31"/>
                  </a:lnTo>
                  <a:lnTo>
                    <a:pt x="11" y="33"/>
                  </a:lnTo>
                  <a:lnTo>
                    <a:pt x="12" y="35"/>
                  </a:lnTo>
                  <a:lnTo>
                    <a:pt x="13" y="37"/>
                  </a:lnTo>
                  <a:lnTo>
                    <a:pt x="15" y="39"/>
                  </a:lnTo>
                  <a:lnTo>
                    <a:pt x="17" y="41"/>
                  </a:lnTo>
                  <a:lnTo>
                    <a:pt x="19" y="43"/>
                  </a:lnTo>
                  <a:lnTo>
                    <a:pt x="21" y="46"/>
                  </a:lnTo>
                  <a:lnTo>
                    <a:pt x="24" y="48"/>
                  </a:lnTo>
                  <a:lnTo>
                    <a:pt x="26" y="50"/>
                  </a:lnTo>
                  <a:lnTo>
                    <a:pt x="29" y="52"/>
                  </a:lnTo>
                  <a:lnTo>
                    <a:pt x="31" y="52"/>
                  </a:lnTo>
                  <a:lnTo>
                    <a:pt x="34" y="52"/>
                  </a:lnTo>
                  <a:lnTo>
                    <a:pt x="36" y="52"/>
                  </a:lnTo>
                  <a:lnTo>
                    <a:pt x="39" y="52"/>
                  </a:lnTo>
                  <a:lnTo>
                    <a:pt x="42" y="52"/>
                  </a:lnTo>
                  <a:lnTo>
                    <a:pt x="44" y="52"/>
                  </a:lnTo>
                  <a:lnTo>
                    <a:pt x="46" y="51"/>
                  </a:lnTo>
                  <a:lnTo>
                    <a:pt x="49" y="51"/>
                  </a:lnTo>
                  <a:lnTo>
                    <a:pt x="51" y="50"/>
                  </a:lnTo>
                  <a:lnTo>
                    <a:pt x="54" y="50"/>
                  </a:lnTo>
                  <a:lnTo>
                    <a:pt x="57" y="48"/>
                  </a:lnTo>
                  <a:lnTo>
                    <a:pt x="59" y="48"/>
                  </a:lnTo>
                  <a:lnTo>
                    <a:pt x="58" y="50"/>
                  </a:lnTo>
                  <a:lnTo>
                    <a:pt x="58" y="51"/>
                  </a:lnTo>
                  <a:lnTo>
                    <a:pt x="57" y="52"/>
                  </a:lnTo>
                  <a:lnTo>
                    <a:pt x="56" y="53"/>
                  </a:lnTo>
                  <a:lnTo>
                    <a:pt x="53" y="53"/>
                  </a:lnTo>
                  <a:lnTo>
                    <a:pt x="51" y="54"/>
                  </a:lnTo>
                  <a:lnTo>
                    <a:pt x="49" y="54"/>
                  </a:lnTo>
                  <a:lnTo>
                    <a:pt x="47" y="55"/>
                  </a:lnTo>
                  <a:lnTo>
                    <a:pt x="45" y="56"/>
                  </a:lnTo>
                  <a:lnTo>
                    <a:pt x="43" y="58"/>
                  </a:lnTo>
                  <a:lnTo>
                    <a:pt x="42" y="59"/>
                  </a:lnTo>
                  <a:lnTo>
                    <a:pt x="40" y="60"/>
                  </a:lnTo>
                  <a:lnTo>
                    <a:pt x="44" y="64"/>
                  </a:lnTo>
                  <a:lnTo>
                    <a:pt x="48" y="68"/>
                  </a:lnTo>
                  <a:lnTo>
                    <a:pt x="52" y="71"/>
                  </a:lnTo>
                  <a:lnTo>
                    <a:pt x="58" y="74"/>
                  </a:lnTo>
                  <a:lnTo>
                    <a:pt x="62" y="77"/>
                  </a:lnTo>
                  <a:lnTo>
                    <a:pt x="68" y="79"/>
                  </a:lnTo>
                  <a:lnTo>
                    <a:pt x="73" y="79"/>
                  </a:lnTo>
                  <a:lnTo>
                    <a:pt x="79" y="79"/>
                  </a:lnTo>
                  <a:lnTo>
                    <a:pt x="83" y="77"/>
                  </a:lnTo>
                  <a:lnTo>
                    <a:pt x="86" y="76"/>
                  </a:lnTo>
                  <a:lnTo>
                    <a:pt x="88" y="76"/>
                  </a:lnTo>
                  <a:lnTo>
                    <a:pt x="90" y="75"/>
                  </a:lnTo>
                  <a:lnTo>
                    <a:pt x="92" y="75"/>
                  </a:lnTo>
                  <a:lnTo>
                    <a:pt x="94" y="76"/>
                  </a:lnTo>
                  <a:lnTo>
                    <a:pt x="94" y="77"/>
                  </a:lnTo>
                  <a:lnTo>
                    <a:pt x="94" y="79"/>
                  </a:lnTo>
                  <a:lnTo>
                    <a:pt x="91" y="80"/>
                  </a:lnTo>
                  <a:lnTo>
                    <a:pt x="87" y="81"/>
                  </a:lnTo>
                  <a:lnTo>
                    <a:pt x="84" y="81"/>
                  </a:lnTo>
                  <a:lnTo>
                    <a:pt x="82" y="83"/>
                  </a:lnTo>
                  <a:lnTo>
                    <a:pt x="81" y="84"/>
                  </a:lnTo>
                  <a:lnTo>
                    <a:pt x="82" y="85"/>
                  </a:lnTo>
                  <a:lnTo>
                    <a:pt x="84" y="86"/>
                  </a:lnTo>
                  <a:lnTo>
                    <a:pt x="86" y="87"/>
                  </a:lnTo>
                  <a:lnTo>
                    <a:pt x="88" y="88"/>
                  </a:lnTo>
                  <a:lnTo>
                    <a:pt x="92" y="91"/>
                  </a:lnTo>
                  <a:lnTo>
                    <a:pt x="95" y="93"/>
                  </a:lnTo>
                  <a:lnTo>
                    <a:pt x="98" y="96"/>
                  </a:lnTo>
                  <a:lnTo>
                    <a:pt x="102" y="98"/>
                  </a:lnTo>
                  <a:lnTo>
                    <a:pt x="106" y="99"/>
                  </a:lnTo>
                  <a:lnTo>
                    <a:pt x="110" y="100"/>
                  </a:lnTo>
                  <a:lnTo>
                    <a:pt x="114" y="100"/>
                  </a:lnTo>
                  <a:lnTo>
                    <a:pt x="119" y="99"/>
                  </a:lnTo>
                  <a:lnTo>
                    <a:pt x="121" y="98"/>
                  </a:lnTo>
                  <a:lnTo>
                    <a:pt x="124" y="98"/>
                  </a:lnTo>
                  <a:lnTo>
                    <a:pt x="126" y="97"/>
                  </a:lnTo>
                  <a:lnTo>
                    <a:pt x="128" y="97"/>
                  </a:lnTo>
                  <a:lnTo>
                    <a:pt x="131" y="96"/>
                  </a:lnTo>
                  <a:lnTo>
                    <a:pt x="133" y="95"/>
                  </a:lnTo>
                  <a:lnTo>
                    <a:pt x="136" y="93"/>
                  </a:lnTo>
                  <a:lnTo>
                    <a:pt x="138" y="92"/>
                  </a:lnTo>
                  <a:lnTo>
                    <a:pt x="141" y="91"/>
                  </a:lnTo>
                  <a:lnTo>
                    <a:pt x="144" y="90"/>
                  </a:lnTo>
                  <a:lnTo>
                    <a:pt x="147" y="88"/>
                  </a:lnTo>
                  <a:lnTo>
                    <a:pt x="150" y="86"/>
                  </a:lnTo>
                  <a:lnTo>
                    <a:pt x="153" y="84"/>
                  </a:lnTo>
                  <a:lnTo>
                    <a:pt x="155" y="82"/>
                  </a:lnTo>
                  <a:lnTo>
                    <a:pt x="159" y="80"/>
                  </a:lnTo>
                  <a:lnTo>
                    <a:pt x="162" y="79"/>
                  </a:lnTo>
                  <a:lnTo>
                    <a:pt x="162" y="76"/>
                  </a:lnTo>
                  <a:lnTo>
                    <a:pt x="164" y="76"/>
                  </a:lnTo>
                  <a:lnTo>
                    <a:pt x="167" y="73"/>
                  </a:lnTo>
                  <a:lnTo>
                    <a:pt x="171" y="70"/>
                  </a:lnTo>
                  <a:lnTo>
                    <a:pt x="174" y="67"/>
                  </a:lnTo>
                  <a:lnTo>
                    <a:pt x="177" y="65"/>
                  </a:lnTo>
                  <a:lnTo>
                    <a:pt x="179" y="61"/>
                  </a:lnTo>
                  <a:lnTo>
                    <a:pt x="182" y="58"/>
                  </a:lnTo>
                  <a:lnTo>
                    <a:pt x="185" y="54"/>
                  </a:lnTo>
                  <a:lnTo>
                    <a:pt x="187" y="51"/>
                  </a:lnTo>
                  <a:lnTo>
                    <a:pt x="188" y="49"/>
                  </a:lnTo>
                  <a:lnTo>
                    <a:pt x="190" y="47"/>
                  </a:lnTo>
                  <a:lnTo>
                    <a:pt x="191" y="45"/>
                  </a:lnTo>
                  <a:lnTo>
                    <a:pt x="193" y="43"/>
                  </a:lnTo>
                  <a:lnTo>
                    <a:pt x="194" y="41"/>
                  </a:lnTo>
                  <a:lnTo>
                    <a:pt x="195" y="39"/>
                  </a:lnTo>
                  <a:lnTo>
                    <a:pt x="196" y="37"/>
                  </a:lnTo>
                  <a:lnTo>
                    <a:pt x="197" y="35"/>
                  </a:lnTo>
                  <a:lnTo>
                    <a:pt x="199" y="32"/>
                  </a:lnTo>
                  <a:lnTo>
                    <a:pt x="201" y="30"/>
                  </a:lnTo>
                  <a:lnTo>
                    <a:pt x="203" y="28"/>
                  </a:lnTo>
                  <a:lnTo>
                    <a:pt x="206" y="27"/>
                  </a:lnTo>
                  <a:lnTo>
                    <a:pt x="208" y="25"/>
                  </a:lnTo>
                  <a:lnTo>
                    <a:pt x="210" y="23"/>
                  </a:lnTo>
                  <a:lnTo>
                    <a:pt x="212" y="22"/>
                  </a:lnTo>
                  <a:lnTo>
                    <a:pt x="214" y="20"/>
                  </a:lnTo>
                  <a:lnTo>
                    <a:pt x="216" y="19"/>
                  </a:lnTo>
                  <a:lnTo>
                    <a:pt x="218" y="18"/>
                  </a:lnTo>
                  <a:lnTo>
                    <a:pt x="219" y="17"/>
                  </a:lnTo>
                  <a:lnTo>
                    <a:pt x="222" y="17"/>
                  </a:lnTo>
                  <a:lnTo>
                    <a:pt x="225" y="15"/>
                  </a:lnTo>
                  <a:lnTo>
                    <a:pt x="229" y="13"/>
                  </a:lnTo>
                  <a:lnTo>
                    <a:pt x="232" y="12"/>
                  </a:lnTo>
                  <a:lnTo>
                    <a:pt x="236" y="11"/>
                  </a:lnTo>
                  <a:lnTo>
                    <a:pt x="240" y="10"/>
                  </a:lnTo>
                  <a:lnTo>
                    <a:pt x="244" y="9"/>
                  </a:lnTo>
                  <a:lnTo>
                    <a:pt x="247" y="8"/>
                  </a:lnTo>
                  <a:lnTo>
                    <a:pt x="251" y="6"/>
                  </a:lnTo>
                  <a:lnTo>
                    <a:pt x="254" y="5"/>
                  </a:lnTo>
                  <a:lnTo>
                    <a:pt x="258" y="5"/>
                  </a:lnTo>
                  <a:lnTo>
                    <a:pt x="262" y="3"/>
                  </a:lnTo>
                  <a:lnTo>
                    <a:pt x="266" y="3"/>
                  </a:lnTo>
                  <a:lnTo>
                    <a:pt x="267" y="1"/>
                  </a:lnTo>
                  <a:lnTo>
                    <a:pt x="269" y="0"/>
                  </a:lnTo>
                  <a:lnTo>
                    <a:pt x="270" y="0"/>
                  </a:lnTo>
                  <a:lnTo>
                    <a:pt x="272" y="0"/>
                  </a:lnTo>
                  <a:lnTo>
                    <a:pt x="274" y="0"/>
                  </a:lnTo>
                  <a:lnTo>
                    <a:pt x="275"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9" name="Freeform 58"/>
            <p:cNvSpPr>
              <a:spLocks/>
            </p:cNvSpPr>
            <p:nvPr/>
          </p:nvSpPr>
          <p:spPr bwMode="auto">
            <a:xfrm>
              <a:off x="5031" y="3813"/>
              <a:ext cx="0" cy="2"/>
            </a:xfrm>
            <a:custGeom>
              <a:avLst/>
              <a:gdLst>
                <a:gd name="T0" fmla="*/ 2 h 2"/>
                <a:gd name="T1" fmla="*/ 0 h 2"/>
                <a:gd name="T2" fmla="*/ 1 h 2"/>
                <a:gd name="T3" fmla="*/ 2 h 2"/>
              </a:gdLst>
              <a:ahLst/>
              <a:cxnLst>
                <a:cxn ang="0">
                  <a:pos x="0" y="T0"/>
                </a:cxn>
                <a:cxn ang="0">
                  <a:pos x="0" y="T1"/>
                </a:cxn>
                <a:cxn ang="0">
                  <a:pos x="0" y="T2"/>
                </a:cxn>
                <a:cxn ang="0">
                  <a:pos x="0" y="T3"/>
                </a:cxn>
              </a:cxnLst>
              <a:rect l="0" t="0" r="r" b="b"/>
              <a:pathLst>
                <a:path h="2">
                  <a:moveTo>
                    <a:pt x="0" y="2"/>
                  </a:moveTo>
                  <a:lnTo>
                    <a:pt x="0" y="0"/>
                  </a:lnTo>
                  <a:lnTo>
                    <a:pt x="0" y="1"/>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0" name="Freeform 59"/>
            <p:cNvSpPr>
              <a:spLocks/>
            </p:cNvSpPr>
            <p:nvPr/>
          </p:nvSpPr>
          <p:spPr bwMode="auto">
            <a:xfrm>
              <a:off x="4536" y="3971"/>
              <a:ext cx="240" cy="138"/>
            </a:xfrm>
            <a:custGeom>
              <a:avLst/>
              <a:gdLst>
                <a:gd name="T0" fmla="*/ 47 w 240"/>
                <a:gd name="T1" fmla="*/ 17 h 138"/>
                <a:gd name="T2" fmla="*/ 65 w 240"/>
                <a:gd name="T3" fmla="*/ 25 h 138"/>
                <a:gd name="T4" fmla="*/ 82 w 240"/>
                <a:gd name="T5" fmla="*/ 32 h 138"/>
                <a:gd name="T6" fmla="*/ 99 w 240"/>
                <a:gd name="T7" fmla="*/ 41 h 138"/>
                <a:gd name="T8" fmla="*/ 111 w 240"/>
                <a:gd name="T9" fmla="*/ 48 h 138"/>
                <a:gd name="T10" fmla="*/ 117 w 240"/>
                <a:gd name="T11" fmla="*/ 51 h 138"/>
                <a:gd name="T12" fmla="*/ 123 w 240"/>
                <a:gd name="T13" fmla="*/ 54 h 138"/>
                <a:gd name="T14" fmla="*/ 129 w 240"/>
                <a:gd name="T15" fmla="*/ 57 h 138"/>
                <a:gd name="T16" fmla="*/ 139 w 240"/>
                <a:gd name="T17" fmla="*/ 63 h 138"/>
                <a:gd name="T18" fmla="*/ 151 w 240"/>
                <a:gd name="T19" fmla="*/ 71 h 138"/>
                <a:gd name="T20" fmla="*/ 164 w 240"/>
                <a:gd name="T21" fmla="*/ 79 h 138"/>
                <a:gd name="T22" fmla="*/ 177 w 240"/>
                <a:gd name="T23" fmla="*/ 87 h 138"/>
                <a:gd name="T24" fmla="*/ 189 w 240"/>
                <a:gd name="T25" fmla="*/ 95 h 138"/>
                <a:gd name="T26" fmla="*/ 200 w 240"/>
                <a:gd name="T27" fmla="*/ 104 h 138"/>
                <a:gd name="T28" fmla="*/ 211 w 240"/>
                <a:gd name="T29" fmla="*/ 112 h 138"/>
                <a:gd name="T30" fmla="*/ 222 w 240"/>
                <a:gd name="T31" fmla="*/ 121 h 138"/>
                <a:gd name="T32" fmla="*/ 240 w 240"/>
                <a:gd name="T33" fmla="*/ 135 h 138"/>
                <a:gd name="T34" fmla="*/ 237 w 240"/>
                <a:gd name="T35" fmla="*/ 138 h 138"/>
                <a:gd name="T36" fmla="*/ 234 w 240"/>
                <a:gd name="T37" fmla="*/ 137 h 138"/>
                <a:gd name="T38" fmla="*/ 219 w 240"/>
                <a:gd name="T39" fmla="*/ 123 h 138"/>
                <a:gd name="T40" fmla="*/ 204 w 240"/>
                <a:gd name="T41" fmla="*/ 112 h 138"/>
                <a:gd name="T42" fmla="*/ 187 w 240"/>
                <a:gd name="T43" fmla="*/ 101 h 138"/>
                <a:gd name="T44" fmla="*/ 171 w 240"/>
                <a:gd name="T45" fmla="*/ 91 h 138"/>
                <a:gd name="T46" fmla="*/ 166 w 240"/>
                <a:gd name="T47" fmla="*/ 88 h 138"/>
                <a:gd name="T48" fmla="*/ 161 w 240"/>
                <a:gd name="T49" fmla="*/ 85 h 138"/>
                <a:gd name="T50" fmla="*/ 157 w 240"/>
                <a:gd name="T51" fmla="*/ 82 h 138"/>
                <a:gd name="T52" fmla="*/ 152 w 240"/>
                <a:gd name="T53" fmla="*/ 80 h 138"/>
                <a:gd name="T54" fmla="*/ 142 w 240"/>
                <a:gd name="T55" fmla="*/ 74 h 138"/>
                <a:gd name="T56" fmla="*/ 133 w 240"/>
                <a:gd name="T57" fmla="*/ 70 h 138"/>
                <a:gd name="T58" fmla="*/ 124 w 240"/>
                <a:gd name="T59" fmla="*/ 65 h 138"/>
                <a:gd name="T60" fmla="*/ 115 w 240"/>
                <a:gd name="T61" fmla="*/ 60 h 138"/>
                <a:gd name="T62" fmla="*/ 108 w 240"/>
                <a:gd name="T63" fmla="*/ 57 h 138"/>
                <a:gd name="T64" fmla="*/ 101 w 240"/>
                <a:gd name="T65" fmla="*/ 54 h 138"/>
                <a:gd name="T66" fmla="*/ 95 w 240"/>
                <a:gd name="T67" fmla="*/ 50 h 138"/>
                <a:gd name="T68" fmla="*/ 89 w 240"/>
                <a:gd name="T69" fmla="*/ 47 h 138"/>
                <a:gd name="T70" fmla="*/ 82 w 240"/>
                <a:gd name="T71" fmla="*/ 44 h 138"/>
                <a:gd name="T72" fmla="*/ 76 w 240"/>
                <a:gd name="T73" fmla="*/ 42 h 138"/>
                <a:gd name="T74" fmla="*/ 70 w 240"/>
                <a:gd name="T75" fmla="*/ 39 h 138"/>
                <a:gd name="T76" fmla="*/ 64 w 240"/>
                <a:gd name="T77" fmla="*/ 36 h 138"/>
                <a:gd name="T78" fmla="*/ 61 w 240"/>
                <a:gd name="T79" fmla="*/ 35 h 138"/>
                <a:gd name="T80" fmla="*/ 58 w 240"/>
                <a:gd name="T81" fmla="*/ 33 h 138"/>
                <a:gd name="T82" fmla="*/ 45 w 240"/>
                <a:gd name="T83" fmla="*/ 27 h 138"/>
                <a:gd name="T84" fmla="*/ 32 w 240"/>
                <a:gd name="T85" fmla="*/ 21 h 138"/>
                <a:gd name="T86" fmla="*/ 19 w 240"/>
                <a:gd name="T87" fmla="*/ 14 h 138"/>
                <a:gd name="T88" fmla="*/ 6 w 240"/>
                <a:gd name="T89" fmla="*/ 8 h 138"/>
                <a:gd name="T90" fmla="*/ 2 w 240"/>
                <a:gd name="T91" fmla="*/ 5 h 138"/>
                <a:gd name="T92" fmla="*/ 0 w 240"/>
                <a:gd name="T93" fmla="*/ 0 h 138"/>
                <a:gd name="T94" fmla="*/ 6 w 240"/>
                <a:gd name="T95" fmla="*/ 1 h 138"/>
                <a:gd name="T96" fmla="*/ 11 w 240"/>
                <a:gd name="T97" fmla="*/ 3 h 138"/>
                <a:gd name="T98" fmla="*/ 18 w 240"/>
                <a:gd name="T99" fmla="*/ 6 h 138"/>
                <a:gd name="T100" fmla="*/ 25 w 240"/>
                <a:gd name="T101" fmla="*/ 8 h 138"/>
                <a:gd name="T102" fmla="*/ 32 w 240"/>
                <a:gd name="T103" fmla="*/ 11 h 138"/>
                <a:gd name="T104" fmla="*/ 39 w 240"/>
                <a:gd name="T105" fmla="*/ 1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0" h="138">
                  <a:moveTo>
                    <a:pt x="39" y="14"/>
                  </a:moveTo>
                  <a:lnTo>
                    <a:pt x="47" y="17"/>
                  </a:lnTo>
                  <a:lnTo>
                    <a:pt x="56" y="21"/>
                  </a:lnTo>
                  <a:lnTo>
                    <a:pt x="65" y="25"/>
                  </a:lnTo>
                  <a:lnTo>
                    <a:pt x="74" y="28"/>
                  </a:lnTo>
                  <a:lnTo>
                    <a:pt x="82" y="32"/>
                  </a:lnTo>
                  <a:lnTo>
                    <a:pt x="91" y="37"/>
                  </a:lnTo>
                  <a:lnTo>
                    <a:pt x="99" y="41"/>
                  </a:lnTo>
                  <a:lnTo>
                    <a:pt x="108" y="47"/>
                  </a:lnTo>
                  <a:lnTo>
                    <a:pt x="111" y="48"/>
                  </a:lnTo>
                  <a:lnTo>
                    <a:pt x="114" y="49"/>
                  </a:lnTo>
                  <a:lnTo>
                    <a:pt x="117" y="51"/>
                  </a:lnTo>
                  <a:lnTo>
                    <a:pt x="120" y="53"/>
                  </a:lnTo>
                  <a:lnTo>
                    <a:pt x="123" y="54"/>
                  </a:lnTo>
                  <a:lnTo>
                    <a:pt x="126" y="56"/>
                  </a:lnTo>
                  <a:lnTo>
                    <a:pt x="129" y="57"/>
                  </a:lnTo>
                  <a:lnTo>
                    <a:pt x="133" y="59"/>
                  </a:lnTo>
                  <a:lnTo>
                    <a:pt x="139" y="63"/>
                  </a:lnTo>
                  <a:lnTo>
                    <a:pt x="145" y="67"/>
                  </a:lnTo>
                  <a:lnTo>
                    <a:pt x="151" y="71"/>
                  </a:lnTo>
                  <a:lnTo>
                    <a:pt x="158" y="76"/>
                  </a:lnTo>
                  <a:lnTo>
                    <a:pt x="164" y="79"/>
                  </a:lnTo>
                  <a:lnTo>
                    <a:pt x="171" y="84"/>
                  </a:lnTo>
                  <a:lnTo>
                    <a:pt x="177" y="87"/>
                  </a:lnTo>
                  <a:lnTo>
                    <a:pt x="184" y="91"/>
                  </a:lnTo>
                  <a:lnTo>
                    <a:pt x="189" y="95"/>
                  </a:lnTo>
                  <a:lnTo>
                    <a:pt x="195" y="99"/>
                  </a:lnTo>
                  <a:lnTo>
                    <a:pt x="200" y="104"/>
                  </a:lnTo>
                  <a:lnTo>
                    <a:pt x="206" y="108"/>
                  </a:lnTo>
                  <a:lnTo>
                    <a:pt x="211" y="112"/>
                  </a:lnTo>
                  <a:lnTo>
                    <a:pt x="216" y="116"/>
                  </a:lnTo>
                  <a:lnTo>
                    <a:pt x="222" y="121"/>
                  </a:lnTo>
                  <a:lnTo>
                    <a:pt x="228" y="125"/>
                  </a:lnTo>
                  <a:lnTo>
                    <a:pt x="240" y="135"/>
                  </a:lnTo>
                  <a:lnTo>
                    <a:pt x="239" y="136"/>
                  </a:lnTo>
                  <a:lnTo>
                    <a:pt x="237" y="138"/>
                  </a:lnTo>
                  <a:lnTo>
                    <a:pt x="235" y="138"/>
                  </a:lnTo>
                  <a:lnTo>
                    <a:pt x="234" y="137"/>
                  </a:lnTo>
                  <a:lnTo>
                    <a:pt x="226" y="130"/>
                  </a:lnTo>
                  <a:lnTo>
                    <a:pt x="219" y="123"/>
                  </a:lnTo>
                  <a:lnTo>
                    <a:pt x="211" y="117"/>
                  </a:lnTo>
                  <a:lnTo>
                    <a:pt x="204" y="112"/>
                  </a:lnTo>
                  <a:lnTo>
                    <a:pt x="195" y="106"/>
                  </a:lnTo>
                  <a:lnTo>
                    <a:pt x="187" y="101"/>
                  </a:lnTo>
                  <a:lnTo>
                    <a:pt x="179" y="95"/>
                  </a:lnTo>
                  <a:lnTo>
                    <a:pt x="171" y="91"/>
                  </a:lnTo>
                  <a:lnTo>
                    <a:pt x="168" y="89"/>
                  </a:lnTo>
                  <a:lnTo>
                    <a:pt x="166" y="88"/>
                  </a:lnTo>
                  <a:lnTo>
                    <a:pt x="164" y="86"/>
                  </a:lnTo>
                  <a:lnTo>
                    <a:pt x="161" y="85"/>
                  </a:lnTo>
                  <a:lnTo>
                    <a:pt x="159" y="83"/>
                  </a:lnTo>
                  <a:lnTo>
                    <a:pt x="157" y="82"/>
                  </a:lnTo>
                  <a:lnTo>
                    <a:pt x="154" y="81"/>
                  </a:lnTo>
                  <a:lnTo>
                    <a:pt x="152" y="80"/>
                  </a:lnTo>
                  <a:lnTo>
                    <a:pt x="147" y="77"/>
                  </a:lnTo>
                  <a:lnTo>
                    <a:pt x="142" y="74"/>
                  </a:lnTo>
                  <a:lnTo>
                    <a:pt x="138" y="72"/>
                  </a:lnTo>
                  <a:lnTo>
                    <a:pt x="133" y="70"/>
                  </a:lnTo>
                  <a:lnTo>
                    <a:pt x="128" y="67"/>
                  </a:lnTo>
                  <a:lnTo>
                    <a:pt x="124" y="65"/>
                  </a:lnTo>
                  <a:lnTo>
                    <a:pt x="119" y="62"/>
                  </a:lnTo>
                  <a:lnTo>
                    <a:pt x="115" y="60"/>
                  </a:lnTo>
                  <a:lnTo>
                    <a:pt x="111" y="58"/>
                  </a:lnTo>
                  <a:lnTo>
                    <a:pt x="108" y="57"/>
                  </a:lnTo>
                  <a:lnTo>
                    <a:pt x="105" y="55"/>
                  </a:lnTo>
                  <a:lnTo>
                    <a:pt x="101" y="54"/>
                  </a:lnTo>
                  <a:lnTo>
                    <a:pt x="98" y="52"/>
                  </a:lnTo>
                  <a:lnTo>
                    <a:pt x="95" y="50"/>
                  </a:lnTo>
                  <a:lnTo>
                    <a:pt x="92" y="49"/>
                  </a:lnTo>
                  <a:lnTo>
                    <a:pt x="89" y="47"/>
                  </a:lnTo>
                  <a:lnTo>
                    <a:pt x="85" y="46"/>
                  </a:lnTo>
                  <a:lnTo>
                    <a:pt x="82" y="44"/>
                  </a:lnTo>
                  <a:lnTo>
                    <a:pt x="79" y="43"/>
                  </a:lnTo>
                  <a:lnTo>
                    <a:pt x="76" y="42"/>
                  </a:lnTo>
                  <a:lnTo>
                    <a:pt x="73" y="40"/>
                  </a:lnTo>
                  <a:lnTo>
                    <a:pt x="70" y="39"/>
                  </a:lnTo>
                  <a:lnTo>
                    <a:pt x="67" y="37"/>
                  </a:lnTo>
                  <a:lnTo>
                    <a:pt x="64" y="36"/>
                  </a:lnTo>
                  <a:lnTo>
                    <a:pt x="62" y="36"/>
                  </a:lnTo>
                  <a:lnTo>
                    <a:pt x="61" y="35"/>
                  </a:lnTo>
                  <a:lnTo>
                    <a:pt x="59" y="34"/>
                  </a:lnTo>
                  <a:lnTo>
                    <a:pt x="58" y="33"/>
                  </a:lnTo>
                  <a:lnTo>
                    <a:pt x="51" y="30"/>
                  </a:lnTo>
                  <a:lnTo>
                    <a:pt x="45" y="27"/>
                  </a:lnTo>
                  <a:lnTo>
                    <a:pt x="38" y="24"/>
                  </a:lnTo>
                  <a:lnTo>
                    <a:pt x="32" y="21"/>
                  </a:lnTo>
                  <a:lnTo>
                    <a:pt x="25" y="17"/>
                  </a:lnTo>
                  <a:lnTo>
                    <a:pt x="19" y="14"/>
                  </a:lnTo>
                  <a:lnTo>
                    <a:pt x="12" y="11"/>
                  </a:lnTo>
                  <a:lnTo>
                    <a:pt x="6" y="8"/>
                  </a:lnTo>
                  <a:lnTo>
                    <a:pt x="4" y="6"/>
                  </a:lnTo>
                  <a:lnTo>
                    <a:pt x="2" y="5"/>
                  </a:lnTo>
                  <a:lnTo>
                    <a:pt x="0" y="3"/>
                  </a:lnTo>
                  <a:lnTo>
                    <a:pt x="0" y="0"/>
                  </a:lnTo>
                  <a:lnTo>
                    <a:pt x="2" y="0"/>
                  </a:lnTo>
                  <a:lnTo>
                    <a:pt x="6" y="1"/>
                  </a:lnTo>
                  <a:lnTo>
                    <a:pt x="8" y="2"/>
                  </a:lnTo>
                  <a:lnTo>
                    <a:pt x="11" y="3"/>
                  </a:lnTo>
                  <a:lnTo>
                    <a:pt x="14" y="5"/>
                  </a:lnTo>
                  <a:lnTo>
                    <a:pt x="18" y="6"/>
                  </a:lnTo>
                  <a:lnTo>
                    <a:pt x="21" y="7"/>
                  </a:lnTo>
                  <a:lnTo>
                    <a:pt x="25" y="8"/>
                  </a:lnTo>
                  <a:lnTo>
                    <a:pt x="28" y="9"/>
                  </a:lnTo>
                  <a:lnTo>
                    <a:pt x="32" y="11"/>
                  </a:lnTo>
                  <a:lnTo>
                    <a:pt x="35" y="12"/>
                  </a:lnTo>
                  <a:lnTo>
                    <a:pt x="39"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51065772"/>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Lesson: Advocating for a healthy</a:t>
            </a:r>
            <a:br>
              <a:rPr lang="en-US" dirty="0" smtClean="0"/>
            </a:br>
            <a:r>
              <a:rPr lang="en-US" dirty="0"/>
              <a:t>	</a:t>
            </a:r>
            <a:r>
              <a:rPr lang="en-US" dirty="0" smtClean="0"/>
              <a:t>	home</a:t>
            </a:r>
            <a:endParaRPr lang="en-US" dirty="0"/>
          </a:p>
        </p:txBody>
      </p:sp>
      <p:sp>
        <p:nvSpPr>
          <p:cNvPr id="3" name="Content Placeholder 2"/>
          <p:cNvSpPr>
            <a:spLocks noGrp="1"/>
          </p:cNvSpPr>
          <p:nvPr>
            <p:ph idx="1"/>
          </p:nvPr>
        </p:nvSpPr>
        <p:spPr/>
        <p:txBody>
          <a:bodyPr/>
          <a:lstStyle/>
          <a:p>
            <a:pPr marL="0" indent="0">
              <a:buNone/>
            </a:pPr>
            <a:r>
              <a:rPr lang="en-US" dirty="0">
                <a:solidFill>
                  <a:schemeClr val="accent2"/>
                </a:solidFill>
              </a:rPr>
              <a:t>At the end of this lesson, learners will be able </a:t>
            </a:r>
            <a:r>
              <a:rPr lang="en-US" dirty="0" smtClean="0">
                <a:solidFill>
                  <a:schemeClr val="accent2"/>
                </a:solidFill>
              </a:rPr>
              <a:t>to</a:t>
            </a:r>
          </a:p>
          <a:p>
            <a:r>
              <a:rPr lang="en-US" dirty="0"/>
              <a:t>Recognize the importance of advocating for a healthy home</a:t>
            </a:r>
          </a:p>
          <a:p>
            <a:r>
              <a:rPr lang="en-US" dirty="0" smtClean="0"/>
              <a:t>Define </a:t>
            </a:r>
            <a:r>
              <a:rPr lang="en-US" dirty="0"/>
              <a:t>advocating</a:t>
            </a:r>
          </a:p>
          <a:p>
            <a:r>
              <a:rPr lang="en-US" dirty="0" smtClean="0"/>
              <a:t>List </a:t>
            </a:r>
            <a:r>
              <a:rPr lang="en-US" dirty="0"/>
              <a:t>the steps of advocating effectively</a:t>
            </a:r>
          </a:p>
          <a:p>
            <a:r>
              <a:rPr lang="en-US" dirty="0" smtClean="0"/>
              <a:t>Apply </a:t>
            </a:r>
            <a:r>
              <a:rPr lang="en-US" dirty="0"/>
              <a:t>the steps of advocating effectively to a personal healthy home issue</a:t>
            </a:r>
          </a:p>
        </p:txBody>
      </p:sp>
      <p:sp>
        <p:nvSpPr>
          <p:cNvPr id="4" name="Slide Number Placeholder 3"/>
          <p:cNvSpPr>
            <a:spLocks noGrp="1"/>
          </p:cNvSpPr>
          <p:nvPr>
            <p:ph type="sldNum" sz="quarter" idx="12"/>
          </p:nvPr>
        </p:nvSpPr>
        <p:spPr/>
        <p:txBody>
          <a:bodyPr/>
          <a:lstStyle/>
          <a:p>
            <a:pPr>
              <a:defRPr/>
            </a:pPr>
            <a:fld id="{1E977EE2-AE7D-4A3E-A969-7C148C7B1C00}" type="slidenum">
              <a:rPr lang="en-US" smtClean="0"/>
              <a:pPr>
                <a:defRPr/>
              </a:pPr>
              <a:t>48</a:t>
            </a:fld>
            <a:endParaRPr lang="en-US" dirty="0"/>
          </a:p>
        </p:txBody>
      </p:sp>
    </p:spTree>
    <p:extLst>
      <p:ext uri="{BB962C8B-B14F-4D97-AF65-F5344CB8AC3E}">
        <p14:creationId xmlns:p14="http://schemas.microsoft.com/office/powerpoint/2010/main" val="3895649009"/>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Trainer manual</a:t>
            </a:r>
            <a:endParaRPr lang="en-US" dirty="0"/>
          </a:p>
        </p:txBody>
      </p:sp>
      <p:sp>
        <p:nvSpPr>
          <p:cNvPr id="3" name="Content Placeholder 2"/>
          <p:cNvSpPr>
            <a:spLocks noGrp="1"/>
          </p:cNvSpPr>
          <p:nvPr>
            <p:ph idx="1"/>
          </p:nvPr>
        </p:nvSpPr>
        <p:spPr>
          <a:xfrm>
            <a:off x="457200" y="1600200"/>
            <a:ext cx="8229600" cy="4876800"/>
          </a:xfrm>
        </p:spPr>
        <p:txBody>
          <a:bodyPr/>
          <a:lstStyle/>
          <a:p>
            <a:r>
              <a:rPr lang="en-US" sz="2800" dirty="0" smtClean="0"/>
              <a:t>Introduction to curriculum</a:t>
            </a:r>
          </a:p>
          <a:p>
            <a:r>
              <a:rPr lang="en-US" sz="2800" dirty="0" smtClean="0"/>
              <a:t>Information about adult learners</a:t>
            </a:r>
          </a:p>
          <a:p>
            <a:pPr lvl="1"/>
            <a:r>
              <a:rPr lang="en-US" sz="2400" dirty="0" smtClean="0"/>
              <a:t>Adults learn best when they feel safe, respected,  acknowledged</a:t>
            </a:r>
          </a:p>
          <a:p>
            <a:pPr lvl="1"/>
            <a:r>
              <a:rPr lang="en-US" sz="2400" dirty="0" smtClean="0"/>
              <a:t>Adults learn best what seems important in daily lives</a:t>
            </a:r>
          </a:p>
          <a:p>
            <a:pPr lvl="1"/>
            <a:r>
              <a:rPr lang="en-US" sz="2400" dirty="0" smtClean="0"/>
              <a:t>Adults learn best when they participate actively</a:t>
            </a:r>
          </a:p>
          <a:p>
            <a:pPr lvl="1"/>
            <a:r>
              <a:rPr lang="en-US" sz="2400" dirty="0" smtClean="0"/>
              <a:t>Adults often learn best by doing</a:t>
            </a:r>
          </a:p>
          <a:p>
            <a:pPr lvl="1"/>
            <a:r>
              <a:rPr lang="en-US" sz="2400" dirty="0" smtClean="0"/>
              <a:t>Adults learn best when they connect what they’re learning with what they already know</a:t>
            </a:r>
          </a:p>
          <a:p>
            <a:pPr lvl="1"/>
            <a:r>
              <a:rPr lang="en-US" sz="2400" dirty="0" smtClean="0"/>
              <a:t>People learn in various ways</a:t>
            </a:r>
          </a:p>
          <a:p>
            <a:pPr lvl="1"/>
            <a:r>
              <a:rPr lang="en-US" sz="2400" dirty="0" smtClean="0"/>
              <a:t>Adults may face barriers to learning</a:t>
            </a:r>
          </a:p>
        </p:txBody>
      </p:sp>
      <p:sp>
        <p:nvSpPr>
          <p:cNvPr id="4" name="Slide Number Placeholder 3"/>
          <p:cNvSpPr>
            <a:spLocks noGrp="1"/>
          </p:cNvSpPr>
          <p:nvPr>
            <p:ph type="sldNum" sz="quarter" idx="12"/>
          </p:nvPr>
        </p:nvSpPr>
        <p:spPr/>
        <p:txBody>
          <a:bodyPr/>
          <a:lstStyle/>
          <a:p>
            <a:pPr>
              <a:defRPr/>
            </a:pPr>
            <a:fld id="{1E977EE2-AE7D-4A3E-A969-7C148C7B1C00}" type="slidenum">
              <a:rPr lang="en-US" smtClean="0">
                <a:solidFill>
                  <a:srgbClr val="4F91C0"/>
                </a:solidFill>
              </a:rPr>
              <a:pPr>
                <a:defRPr/>
              </a:pPr>
              <a:t>49</a:t>
            </a:fld>
            <a:endParaRPr lang="en-US" dirty="0">
              <a:solidFill>
                <a:srgbClr val="4F91C0"/>
              </a:solidFill>
            </a:endParaRPr>
          </a:p>
        </p:txBody>
      </p:sp>
      <p:pic>
        <p:nvPicPr>
          <p:cNvPr id="5" name="Picture 7" descr="C:\Users\Joan Bothell\AppData\Local\Microsoft\Windows\Temporary Internet Files\Content.IE5\840AVHBG\MC900434867[1].p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477000" y="381000"/>
            <a:ext cx="1712750" cy="171275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870370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rtlCol="0">
            <a:normAutofit/>
          </a:bodyPr>
          <a:lstStyle/>
          <a:p>
            <a:pPr fontAlgn="auto">
              <a:spcAft>
                <a:spcPts val="0"/>
              </a:spcAft>
              <a:defRPr/>
            </a:pPr>
            <a:r>
              <a:rPr lang="en-US" dirty="0" smtClean="0"/>
              <a:t>What is a healthy home?</a:t>
            </a:r>
          </a:p>
        </p:txBody>
      </p:sp>
      <p:grpSp>
        <p:nvGrpSpPr>
          <p:cNvPr id="4099" name="Group 6"/>
          <p:cNvGrpSpPr>
            <a:grpSpLocks noChangeAspect="1"/>
          </p:cNvGrpSpPr>
          <p:nvPr/>
        </p:nvGrpSpPr>
        <p:grpSpPr bwMode="auto">
          <a:xfrm>
            <a:off x="3214689" y="2552700"/>
            <a:ext cx="2917825" cy="2957513"/>
            <a:chOff x="2159" y="1558"/>
            <a:chExt cx="1838" cy="1863"/>
          </a:xfrm>
        </p:grpSpPr>
        <p:sp>
          <p:nvSpPr>
            <p:cNvPr id="4104" name="Freeform 10"/>
            <p:cNvSpPr>
              <a:spLocks/>
            </p:cNvSpPr>
            <p:nvPr/>
          </p:nvSpPr>
          <p:spPr bwMode="auto">
            <a:xfrm>
              <a:off x="2359" y="1712"/>
              <a:ext cx="192" cy="326"/>
            </a:xfrm>
            <a:custGeom>
              <a:avLst/>
              <a:gdLst>
                <a:gd name="T0" fmla="*/ 70 w 192"/>
                <a:gd name="T1" fmla="*/ 326 h 326"/>
                <a:gd name="T2" fmla="*/ 0 w 192"/>
                <a:gd name="T3" fmla="*/ 84 h 326"/>
                <a:gd name="T4" fmla="*/ 133 w 192"/>
                <a:gd name="T5" fmla="*/ 0 h 326"/>
                <a:gd name="T6" fmla="*/ 192 w 192"/>
                <a:gd name="T7" fmla="*/ 214 h 326"/>
                <a:gd name="T8" fmla="*/ 70 w 192"/>
                <a:gd name="T9" fmla="*/ 326 h 3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2" h="326">
                  <a:moveTo>
                    <a:pt x="70" y="326"/>
                  </a:moveTo>
                  <a:lnTo>
                    <a:pt x="0" y="84"/>
                  </a:lnTo>
                  <a:lnTo>
                    <a:pt x="133" y="0"/>
                  </a:lnTo>
                  <a:lnTo>
                    <a:pt x="192" y="214"/>
                  </a:lnTo>
                  <a:lnTo>
                    <a:pt x="70" y="326"/>
                  </a:lnTo>
                  <a:close/>
                </a:path>
              </a:pathLst>
            </a:custGeom>
            <a:solidFill>
              <a:srgbClr val="892D23"/>
            </a:solidFill>
            <a:ln w="9525">
              <a:solidFill>
                <a:srgbClr val="000000"/>
              </a:solidFill>
              <a:round/>
              <a:headEnd/>
              <a:tailEnd/>
            </a:ln>
            <a:extLst/>
          </p:spPr>
          <p:txBody>
            <a:bodyPr/>
            <a:lstStyle/>
            <a:p>
              <a:endParaRPr lang="en-US" dirty="0"/>
            </a:p>
          </p:txBody>
        </p:sp>
        <p:sp>
          <p:nvSpPr>
            <p:cNvPr id="4105" name="Freeform 11"/>
            <p:cNvSpPr>
              <a:spLocks/>
            </p:cNvSpPr>
            <p:nvPr/>
          </p:nvSpPr>
          <p:spPr bwMode="auto">
            <a:xfrm rot="695321">
              <a:off x="2296" y="1633"/>
              <a:ext cx="251" cy="251"/>
            </a:xfrm>
            <a:custGeom>
              <a:avLst/>
              <a:gdLst>
                <a:gd name="T0" fmla="*/ 0 w 251"/>
                <a:gd name="T1" fmla="*/ 149 h 251"/>
                <a:gd name="T2" fmla="*/ 51 w 251"/>
                <a:gd name="T3" fmla="*/ 251 h 251"/>
                <a:gd name="T4" fmla="*/ 251 w 251"/>
                <a:gd name="T5" fmla="*/ 112 h 251"/>
                <a:gd name="T6" fmla="*/ 223 w 251"/>
                <a:gd name="T7" fmla="*/ 0 h 251"/>
                <a:gd name="T8" fmla="*/ 0 w 251"/>
                <a:gd name="T9" fmla="*/ 149 h 25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1" h="251">
                  <a:moveTo>
                    <a:pt x="0" y="149"/>
                  </a:moveTo>
                  <a:lnTo>
                    <a:pt x="51" y="251"/>
                  </a:lnTo>
                  <a:lnTo>
                    <a:pt x="251" y="112"/>
                  </a:lnTo>
                  <a:lnTo>
                    <a:pt x="223" y="0"/>
                  </a:lnTo>
                  <a:lnTo>
                    <a:pt x="0" y="149"/>
                  </a:lnTo>
                  <a:close/>
                </a:path>
              </a:pathLst>
            </a:custGeom>
            <a:solidFill>
              <a:srgbClr val="892D23"/>
            </a:solidFill>
            <a:ln w="9525">
              <a:solidFill>
                <a:srgbClr val="000000"/>
              </a:solidFill>
              <a:round/>
              <a:headEnd/>
              <a:tailEnd/>
            </a:ln>
            <a:extLst/>
          </p:spPr>
          <p:txBody>
            <a:bodyPr/>
            <a:lstStyle/>
            <a:p>
              <a:endParaRPr lang="en-US" dirty="0"/>
            </a:p>
          </p:txBody>
        </p:sp>
        <p:sp>
          <p:nvSpPr>
            <p:cNvPr id="4106" name="Freeform 12"/>
            <p:cNvSpPr>
              <a:spLocks/>
            </p:cNvSpPr>
            <p:nvPr/>
          </p:nvSpPr>
          <p:spPr bwMode="auto">
            <a:xfrm>
              <a:off x="2300" y="1619"/>
              <a:ext cx="1544" cy="1802"/>
            </a:xfrm>
            <a:custGeom>
              <a:avLst/>
              <a:gdLst>
                <a:gd name="T0" fmla="*/ 0 w 1544"/>
                <a:gd name="T1" fmla="*/ 684 h 1802"/>
                <a:gd name="T2" fmla="*/ 16 w 1544"/>
                <a:gd name="T3" fmla="*/ 1704 h 1802"/>
                <a:gd name="T4" fmla="*/ 1027 w 1544"/>
                <a:gd name="T5" fmla="*/ 1802 h 1802"/>
                <a:gd name="T6" fmla="*/ 1540 w 1544"/>
                <a:gd name="T7" fmla="*/ 1383 h 1802"/>
                <a:gd name="T8" fmla="*/ 1544 w 1544"/>
                <a:gd name="T9" fmla="*/ 545 h 1802"/>
                <a:gd name="T10" fmla="*/ 1203 w 1544"/>
                <a:gd name="T11" fmla="*/ 293 h 1802"/>
                <a:gd name="T12" fmla="*/ 831 w 1544"/>
                <a:gd name="T13" fmla="*/ 242 h 1802"/>
                <a:gd name="T14" fmla="*/ 745 w 1544"/>
                <a:gd name="T15" fmla="*/ 46 h 1802"/>
                <a:gd name="T16" fmla="*/ 517 w 1544"/>
                <a:gd name="T17" fmla="*/ 0 h 1802"/>
                <a:gd name="T18" fmla="*/ 0 w 1544"/>
                <a:gd name="T19" fmla="*/ 684 h 18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44" h="1802">
                  <a:moveTo>
                    <a:pt x="0" y="684"/>
                  </a:moveTo>
                  <a:lnTo>
                    <a:pt x="16" y="1704"/>
                  </a:lnTo>
                  <a:lnTo>
                    <a:pt x="1027" y="1802"/>
                  </a:lnTo>
                  <a:lnTo>
                    <a:pt x="1540" y="1383"/>
                  </a:lnTo>
                  <a:lnTo>
                    <a:pt x="1544" y="545"/>
                  </a:lnTo>
                  <a:lnTo>
                    <a:pt x="1203" y="293"/>
                  </a:lnTo>
                  <a:lnTo>
                    <a:pt x="831" y="242"/>
                  </a:lnTo>
                  <a:lnTo>
                    <a:pt x="745" y="46"/>
                  </a:lnTo>
                  <a:lnTo>
                    <a:pt x="517" y="0"/>
                  </a:lnTo>
                  <a:lnTo>
                    <a:pt x="0" y="684"/>
                  </a:lnTo>
                  <a:close/>
                </a:path>
              </a:pathLst>
            </a:custGeom>
            <a:solidFill>
              <a:schemeClr val="accent2"/>
            </a:solidFill>
            <a:ln w="28575">
              <a:solidFill>
                <a:srgbClr val="000000"/>
              </a:solidFill>
              <a:round/>
              <a:headEnd/>
              <a:tailEnd/>
            </a:ln>
            <a:extLst/>
          </p:spPr>
          <p:txBody>
            <a:bodyPr/>
            <a:lstStyle/>
            <a:p>
              <a:endParaRPr lang="en-US" dirty="0"/>
            </a:p>
          </p:txBody>
        </p:sp>
        <p:sp>
          <p:nvSpPr>
            <p:cNvPr id="15" name="Freeform 13"/>
            <p:cNvSpPr>
              <a:spLocks/>
            </p:cNvSpPr>
            <p:nvPr/>
          </p:nvSpPr>
          <p:spPr bwMode="auto">
            <a:xfrm>
              <a:off x="3323" y="2248"/>
              <a:ext cx="529" cy="1168"/>
            </a:xfrm>
            <a:custGeom>
              <a:avLst/>
              <a:gdLst>
                <a:gd name="T0" fmla="*/ 0 w 529"/>
                <a:gd name="T1" fmla="*/ 46 h 1168"/>
                <a:gd name="T2" fmla="*/ 0 w 529"/>
                <a:gd name="T3" fmla="*/ 1168 h 1168"/>
                <a:gd name="T4" fmla="*/ 517 w 529"/>
                <a:gd name="T5" fmla="*/ 852 h 1168"/>
                <a:gd name="T6" fmla="*/ 529 w 529"/>
                <a:gd name="T7" fmla="*/ 0 h 1168"/>
                <a:gd name="T8" fmla="*/ 0 w 529"/>
                <a:gd name="T9" fmla="*/ 46 h 1168"/>
              </a:gdLst>
              <a:ahLst/>
              <a:cxnLst>
                <a:cxn ang="0">
                  <a:pos x="T0" y="T1"/>
                </a:cxn>
                <a:cxn ang="0">
                  <a:pos x="T2" y="T3"/>
                </a:cxn>
                <a:cxn ang="0">
                  <a:pos x="T4" y="T5"/>
                </a:cxn>
                <a:cxn ang="0">
                  <a:pos x="T6" y="T7"/>
                </a:cxn>
                <a:cxn ang="0">
                  <a:pos x="T8" y="T9"/>
                </a:cxn>
              </a:cxnLst>
              <a:rect l="0" t="0" r="r" b="b"/>
              <a:pathLst>
                <a:path w="529" h="1168">
                  <a:moveTo>
                    <a:pt x="0" y="46"/>
                  </a:moveTo>
                  <a:lnTo>
                    <a:pt x="0" y="1168"/>
                  </a:lnTo>
                  <a:lnTo>
                    <a:pt x="517" y="852"/>
                  </a:lnTo>
                  <a:lnTo>
                    <a:pt x="529" y="0"/>
                  </a:lnTo>
                  <a:lnTo>
                    <a:pt x="0" y="46"/>
                  </a:lnTo>
                  <a:close/>
                </a:path>
              </a:pathLst>
            </a:custGeom>
            <a:solidFill>
              <a:schemeClr val="accent6"/>
            </a:solidFill>
            <a:ln w="28575">
              <a:solidFill>
                <a:srgbClr val="000000"/>
              </a:solidFill>
              <a:round/>
              <a:headEnd/>
              <a:tailEnd/>
            </a:ln>
            <a:extLst/>
          </p:spPr>
          <p:txBody>
            <a:bodyPr/>
            <a:lstStyle/>
            <a:p>
              <a:pPr fontAlgn="auto">
                <a:spcBef>
                  <a:spcPts val="0"/>
                </a:spcBef>
                <a:spcAft>
                  <a:spcPts val="0"/>
                </a:spcAft>
                <a:defRPr/>
              </a:pPr>
              <a:endParaRPr lang="en-US" dirty="0">
                <a:latin typeface="+mn-lt"/>
                <a:cs typeface="+mn-cs"/>
              </a:endParaRPr>
            </a:p>
          </p:txBody>
        </p:sp>
        <p:sp>
          <p:nvSpPr>
            <p:cNvPr id="4108" name="Freeform 14"/>
            <p:cNvSpPr>
              <a:spLocks/>
            </p:cNvSpPr>
            <p:nvPr/>
          </p:nvSpPr>
          <p:spPr bwMode="auto">
            <a:xfrm>
              <a:off x="2774" y="1558"/>
              <a:ext cx="1223" cy="946"/>
            </a:xfrm>
            <a:custGeom>
              <a:avLst/>
              <a:gdLst>
                <a:gd name="T0" fmla="*/ 1223 w 1223"/>
                <a:gd name="T1" fmla="*/ 713 h 946"/>
                <a:gd name="T2" fmla="*/ 596 w 1223"/>
                <a:gd name="T3" fmla="*/ 946 h 946"/>
                <a:gd name="T4" fmla="*/ 0 w 1223"/>
                <a:gd name="T5" fmla="*/ 47 h 946"/>
                <a:gd name="T6" fmla="*/ 768 w 1223"/>
                <a:gd name="T7" fmla="*/ 0 h 946"/>
                <a:gd name="T8" fmla="*/ 1223 w 1223"/>
                <a:gd name="T9" fmla="*/ 713 h 9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23" h="946">
                  <a:moveTo>
                    <a:pt x="1223" y="713"/>
                  </a:moveTo>
                  <a:lnTo>
                    <a:pt x="596" y="946"/>
                  </a:lnTo>
                  <a:lnTo>
                    <a:pt x="0" y="47"/>
                  </a:lnTo>
                  <a:lnTo>
                    <a:pt x="768" y="0"/>
                  </a:lnTo>
                  <a:lnTo>
                    <a:pt x="1223" y="7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109" name="Freeform 15"/>
            <p:cNvSpPr>
              <a:spLocks/>
            </p:cNvSpPr>
            <p:nvPr/>
          </p:nvSpPr>
          <p:spPr bwMode="auto">
            <a:xfrm>
              <a:off x="2159" y="1591"/>
              <a:ext cx="725" cy="824"/>
            </a:xfrm>
            <a:custGeom>
              <a:avLst/>
              <a:gdLst>
                <a:gd name="T0" fmla="*/ 725 w 725"/>
                <a:gd name="T1" fmla="*/ 60 h 824"/>
                <a:gd name="T2" fmla="*/ 631 w 725"/>
                <a:gd name="T3" fmla="*/ 0 h 824"/>
                <a:gd name="T4" fmla="*/ 0 w 725"/>
                <a:gd name="T5" fmla="*/ 754 h 824"/>
                <a:gd name="T6" fmla="*/ 74 w 725"/>
                <a:gd name="T7" fmla="*/ 824 h 824"/>
                <a:gd name="T8" fmla="*/ 725 w 725"/>
                <a:gd name="T9" fmla="*/ 60 h 8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5" h="824">
                  <a:moveTo>
                    <a:pt x="725" y="60"/>
                  </a:moveTo>
                  <a:lnTo>
                    <a:pt x="631" y="0"/>
                  </a:lnTo>
                  <a:lnTo>
                    <a:pt x="0" y="754"/>
                  </a:lnTo>
                  <a:lnTo>
                    <a:pt x="74" y="824"/>
                  </a:lnTo>
                  <a:lnTo>
                    <a:pt x="725"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112" name="Freeform 18"/>
            <p:cNvSpPr>
              <a:spLocks/>
            </p:cNvSpPr>
            <p:nvPr/>
          </p:nvSpPr>
          <p:spPr bwMode="auto">
            <a:xfrm>
              <a:off x="2555" y="2900"/>
              <a:ext cx="4" cy="18"/>
            </a:xfrm>
            <a:custGeom>
              <a:avLst/>
              <a:gdLst>
                <a:gd name="T0" fmla="*/ 0 w 4"/>
                <a:gd name="T1" fmla="*/ 18 h 18"/>
                <a:gd name="T2" fmla="*/ 4 w 4"/>
                <a:gd name="T3" fmla="*/ 0 h 18"/>
                <a:gd name="T4" fmla="*/ 0 w 4"/>
                <a:gd name="T5" fmla="*/ 18 h 18"/>
                <a:gd name="T6" fmla="*/ 0 w 4"/>
                <a:gd name="T7" fmla="*/ 18 h 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8">
                  <a:moveTo>
                    <a:pt x="0" y="18"/>
                  </a:moveTo>
                  <a:lnTo>
                    <a:pt x="4" y="0"/>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113" name="Freeform 25"/>
            <p:cNvSpPr>
              <a:spLocks/>
            </p:cNvSpPr>
            <p:nvPr/>
          </p:nvSpPr>
          <p:spPr bwMode="auto">
            <a:xfrm>
              <a:off x="2492" y="2345"/>
              <a:ext cx="161" cy="340"/>
            </a:xfrm>
            <a:custGeom>
              <a:avLst/>
              <a:gdLst>
                <a:gd name="T0" fmla="*/ 161 w 161"/>
                <a:gd name="T1" fmla="*/ 173 h 340"/>
                <a:gd name="T2" fmla="*/ 161 w 161"/>
                <a:gd name="T3" fmla="*/ 173 h 340"/>
                <a:gd name="T4" fmla="*/ 157 w 161"/>
                <a:gd name="T5" fmla="*/ 205 h 340"/>
                <a:gd name="T6" fmla="*/ 153 w 161"/>
                <a:gd name="T7" fmla="*/ 238 h 340"/>
                <a:gd name="T8" fmla="*/ 145 w 161"/>
                <a:gd name="T9" fmla="*/ 266 h 340"/>
                <a:gd name="T10" fmla="*/ 137 w 161"/>
                <a:gd name="T11" fmla="*/ 294 h 340"/>
                <a:gd name="T12" fmla="*/ 125 w 161"/>
                <a:gd name="T13" fmla="*/ 312 h 340"/>
                <a:gd name="T14" fmla="*/ 110 w 161"/>
                <a:gd name="T15" fmla="*/ 331 h 340"/>
                <a:gd name="T16" fmla="*/ 94 w 161"/>
                <a:gd name="T17" fmla="*/ 340 h 340"/>
                <a:gd name="T18" fmla="*/ 78 w 161"/>
                <a:gd name="T19" fmla="*/ 340 h 340"/>
                <a:gd name="T20" fmla="*/ 78 w 161"/>
                <a:gd name="T21" fmla="*/ 340 h 340"/>
                <a:gd name="T22" fmla="*/ 63 w 161"/>
                <a:gd name="T23" fmla="*/ 340 h 340"/>
                <a:gd name="T24" fmla="*/ 47 w 161"/>
                <a:gd name="T25" fmla="*/ 331 h 340"/>
                <a:gd name="T26" fmla="*/ 35 w 161"/>
                <a:gd name="T27" fmla="*/ 312 h 340"/>
                <a:gd name="T28" fmla="*/ 24 w 161"/>
                <a:gd name="T29" fmla="*/ 294 h 340"/>
                <a:gd name="T30" fmla="*/ 16 w 161"/>
                <a:gd name="T31" fmla="*/ 266 h 340"/>
                <a:gd name="T32" fmla="*/ 8 w 161"/>
                <a:gd name="T33" fmla="*/ 238 h 340"/>
                <a:gd name="T34" fmla="*/ 0 w 161"/>
                <a:gd name="T35" fmla="*/ 205 h 340"/>
                <a:gd name="T36" fmla="*/ 0 w 161"/>
                <a:gd name="T37" fmla="*/ 173 h 340"/>
                <a:gd name="T38" fmla="*/ 0 w 161"/>
                <a:gd name="T39" fmla="*/ 173 h 340"/>
                <a:gd name="T40" fmla="*/ 0 w 161"/>
                <a:gd name="T41" fmla="*/ 135 h 340"/>
                <a:gd name="T42" fmla="*/ 8 w 161"/>
                <a:gd name="T43" fmla="*/ 103 h 340"/>
                <a:gd name="T44" fmla="*/ 16 w 161"/>
                <a:gd name="T45" fmla="*/ 75 h 340"/>
                <a:gd name="T46" fmla="*/ 24 w 161"/>
                <a:gd name="T47" fmla="*/ 52 h 340"/>
                <a:gd name="T48" fmla="*/ 35 w 161"/>
                <a:gd name="T49" fmla="*/ 28 h 340"/>
                <a:gd name="T50" fmla="*/ 47 w 161"/>
                <a:gd name="T51" fmla="*/ 14 h 340"/>
                <a:gd name="T52" fmla="*/ 63 w 161"/>
                <a:gd name="T53" fmla="*/ 5 h 340"/>
                <a:gd name="T54" fmla="*/ 78 w 161"/>
                <a:gd name="T55" fmla="*/ 0 h 340"/>
                <a:gd name="T56" fmla="*/ 78 w 161"/>
                <a:gd name="T57" fmla="*/ 0 h 340"/>
                <a:gd name="T58" fmla="*/ 94 w 161"/>
                <a:gd name="T59" fmla="*/ 5 h 340"/>
                <a:gd name="T60" fmla="*/ 110 w 161"/>
                <a:gd name="T61" fmla="*/ 14 h 340"/>
                <a:gd name="T62" fmla="*/ 125 w 161"/>
                <a:gd name="T63" fmla="*/ 28 h 340"/>
                <a:gd name="T64" fmla="*/ 137 w 161"/>
                <a:gd name="T65" fmla="*/ 52 h 340"/>
                <a:gd name="T66" fmla="*/ 145 w 161"/>
                <a:gd name="T67" fmla="*/ 75 h 340"/>
                <a:gd name="T68" fmla="*/ 153 w 161"/>
                <a:gd name="T69" fmla="*/ 103 h 340"/>
                <a:gd name="T70" fmla="*/ 157 w 161"/>
                <a:gd name="T71" fmla="*/ 135 h 340"/>
                <a:gd name="T72" fmla="*/ 161 w 161"/>
                <a:gd name="T73" fmla="*/ 173 h 340"/>
                <a:gd name="T74" fmla="*/ 161 w 161"/>
                <a:gd name="T75" fmla="*/ 173 h 3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61" h="340">
                  <a:moveTo>
                    <a:pt x="161" y="173"/>
                  </a:moveTo>
                  <a:lnTo>
                    <a:pt x="161" y="173"/>
                  </a:lnTo>
                  <a:lnTo>
                    <a:pt x="157" y="205"/>
                  </a:lnTo>
                  <a:lnTo>
                    <a:pt x="153" y="238"/>
                  </a:lnTo>
                  <a:lnTo>
                    <a:pt x="145" y="266"/>
                  </a:lnTo>
                  <a:lnTo>
                    <a:pt x="137" y="294"/>
                  </a:lnTo>
                  <a:lnTo>
                    <a:pt x="125" y="312"/>
                  </a:lnTo>
                  <a:lnTo>
                    <a:pt x="110" y="331"/>
                  </a:lnTo>
                  <a:lnTo>
                    <a:pt x="94" y="340"/>
                  </a:lnTo>
                  <a:lnTo>
                    <a:pt x="78" y="340"/>
                  </a:lnTo>
                  <a:lnTo>
                    <a:pt x="63" y="340"/>
                  </a:lnTo>
                  <a:lnTo>
                    <a:pt x="47" y="331"/>
                  </a:lnTo>
                  <a:lnTo>
                    <a:pt x="35" y="312"/>
                  </a:lnTo>
                  <a:lnTo>
                    <a:pt x="24" y="294"/>
                  </a:lnTo>
                  <a:lnTo>
                    <a:pt x="16" y="266"/>
                  </a:lnTo>
                  <a:lnTo>
                    <a:pt x="8" y="238"/>
                  </a:lnTo>
                  <a:lnTo>
                    <a:pt x="0" y="205"/>
                  </a:lnTo>
                  <a:lnTo>
                    <a:pt x="0" y="173"/>
                  </a:lnTo>
                  <a:lnTo>
                    <a:pt x="0" y="135"/>
                  </a:lnTo>
                  <a:lnTo>
                    <a:pt x="8" y="103"/>
                  </a:lnTo>
                  <a:lnTo>
                    <a:pt x="16" y="75"/>
                  </a:lnTo>
                  <a:lnTo>
                    <a:pt x="24" y="52"/>
                  </a:lnTo>
                  <a:lnTo>
                    <a:pt x="35" y="28"/>
                  </a:lnTo>
                  <a:lnTo>
                    <a:pt x="47" y="14"/>
                  </a:lnTo>
                  <a:lnTo>
                    <a:pt x="63" y="5"/>
                  </a:lnTo>
                  <a:lnTo>
                    <a:pt x="78" y="0"/>
                  </a:lnTo>
                  <a:lnTo>
                    <a:pt x="94" y="5"/>
                  </a:lnTo>
                  <a:lnTo>
                    <a:pt x="110" y="14"/>
                  </a:lnTo>
                  <a:lnTo>
                    <a:pt x="125" y="28"/>
                  </a:lnTo>
                  <a:lnTo>
                    <a:pt x="137" y="52"/>
                  </a:lnTo>
                  <a:lnTo>
                    <a:pt x="145" y="75"/>
                  </a:lnTo>
                  <a:lnTo>
                    <a:pt x="153" y="103"/>
                  </a:lnTo>
                  <a:lnTo>
                    <a:pt x="157" y="135"/>
                  </a:lnTo>
                  <a:lnTo>
                    <a:pt x="161" y="173"/>
                  </a:lnTo>
                  <a:close/>
                </a:path>
              </a:pathLst>
            </a:custGeom>
            <a:solidFill>
              <a:srgbClr val="FFFFFF"/>
            </a:solidFill>
            <a:ln w="28575">
              <a:solidFill>
                <a:srgbClr val="000000"/>
              </a:solidFill>
              <a:round/>
              <a:headEnd/>
              <a:tailEnd/>
            </a:ln>
            <a:extLst/>
          </p:spPr>
          <p:txBody>
            <a:bodyPr/>
            <a:lstStyle/>
            <a:p>
              <a:endParaRPr lang="en-US" dirty="0"/>
            </a:p>
          </p:txBody>
        </p:sp>
        <p:sp>
          <p:nvSpPr>
            <p:cNvPr id="4114" name="Freeform 26"/>
            <p:cNvSpPr>
              <a:spLocks/>
            </p:cNvSpPr>
            <p:nvPr/>
          </p:nvSpPr>
          <p:spPr bwMode="auto">
            <a:xfrm>
              <a:off x="2539" y="2392"/>
              <a:ext cx="110" cy="230"/>
            </a:xfrm>
            <a:custGeom>
              <a:avLst/>
              <a:gdLst>
                <a:gd name="T0" fmla="*/ 110 w 110"/>
                <a:gd name="T1" fmla="*/ 115 h 289"/>
                <a:gd name="T2" fmla="*/ 110 w 110"/>
                <a:gd name="T3" fmla="*/ 115 h 289"/>
                <a:gd name="T4" fmla="*/ 106 w 110"/>
                <a:gd name="T5" fmla="*/ 159 h 289"/>
                <a:gd name="T6" fmla="*/ 98 w 110"/>
                <a:gd name="T7" fmla="*/ 177 h 289"/>
                <a:gd name="T8" fmla="*/ 94 w 110"/>
                <a:gd name="T9" fmla="*/ 197 h 289"/>
                <a:gd name="T10" fmla="*/ 86 w 110"/>
                <a:gd name="T11" fmla="*/ 208 h 289"/>
                <a:gd name="T12" fmla="*/ 75 w 110"/>
                <a:gd name="T13" fmla="*/ 219 h 289"/>
                <a:gd name="T14" fmla="*/ 67 w 110"/>
                <a:gd name="T15" fmla="*/ 226 h 289"/>
                <a:gd name="T16" fmla="*/ 55 w 110"/>
                <a:gd name="T17" fmla="*/ 230 h 289"/>
                <a:gd name="T18" fmla="*/ 55 w 110"/>
                <a:gd name="T19" fmla="*/ 230 h 289"/>
                <a:gd name="T20" fmla="*/ 43 w 110"/>
                <a:gd name="T21" fmla="*/ 226 h 289"/>
                <a:gd name="T22" fmla="*/ 31 w 110"/>
                <a:gd name="T23" fmla="*/ 219 h 289"/>
                <a:gd name="T24" fmla="*/ 24 w 110"/>
                <a:gd name="T25" fmla="*/ 208 h 289"/>
                <a:gd name="T26" fmla="*/ 16 w 110"/>
                <a:gd name="T27" fmla="*/ 197 h 289"/>
                <a:gd name="T28" fmla="*/ 8 w 110"/>
                <a:gd name="T29" fmla="*/ 177 h 289"/>
                <a:gd name="T30" fmla="*/ 4 w 110"/>
                <a:gd name="T31" fmla="*/ 159 h 289"/>
                <a:gd name="T32" fmla="*/ 0 w 110"/>
                <a:gd name="T33" fmla="*/ 115 h 289"/>
                <a:gd name="T34" fmla="*/ 0 w 110"/>
                <a:gd name="T35" fmla="*/ 115 h 289"/>
                <a:gd name="T36" fmla="*/ 4 w 110"/>
                <a:gd name="T37" fmla="*/ 70 h 289"/>
                <a:gd name="T38" fmla="*/ 8 w 110"/>
                <a:gd name="T39" fmla="*/ 48 h 289"/>
                <a:gd name="T40" fmla="*/ 16 w 110"/>
                <a:gd name="T41" fmla="*/ 33 h 289"/>
                <a:gd name="T42" fmla="*/ 24 w 110"/>
                <a:gd name="T43" fmla="*/ 18 h 289"/>
                <a:gd name="T44" fmla="*/ 31 w 110"/>
                <a:gd name="T45" fmla="*/ 7 h 289"/>
                <a:gd name="T46" fmla="*/ 43 w 110"/>
                <a:gd name="T47" fmla="*/ 0 h 289"/>
                <a:gd name="T48" fmla="*/ 55 w 110"/>
                <a:gd name="T49" fmla="*/ 0 h 289"/>
                <a:gd name="T50" fmla="*/ 55 w 110"/>
                <a:gd name="T51" fmla="*/ 0 h 289"/>
                <a:gd name="T52" fmla="*/ 67 w 110"/>
                <a:gd name="T53" fmla="*/ 0 h 289"/>
                <a:gd name="T54" fmla="*/ 75 w 110"/>
                <a:gd name="T55" fmla="*/ 7 h 289"/>
                <a:gd name="T56" fmla="*/ 86 w 110"/>
                <a:gd name="T57" fmla="*/ 18 h 289"/>
                <a:gd name="T58" fmla="*/ 94 w 110"/>
                <a:gd name="T59" fmla="*/ 33 h 289"/>
                <a:gd name="T60" fmla="*/ 98 w 110"/>
                <a:gd name="T61" fmla="*/ 48 h 289"/>
                <a:gd name="T62" fmla="*/ 106 w 110"/>
                <a:gd name="T63" fmla="*/ 70 h 289"/>
                <a:gd name="T64" fmla="*/ 110 w 110"/>
                <a:gd name="T65" fmla="*/ 115 h 289"/>
                <a:gd name="T66" fmla="*/ 110 w 110"/>
                <a:gd name="T67" fmla="*/ 115 h 28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10" h="289">
                  <a:moveTo>
                    <a:pt x="110" y="144"/>
                  </a:moveTo>
                  <a:lnTo>
                    <a:pt x="110" y="144"/>
                  </a:lnTo>
                  <a:lnTo>
                    <a:pt x="106" y="200"/>
                  </a:lnTo>
                  <a:lnTo>
                    <a:pt x="98" y="223"/>
                  </a:lnTo>
                  <a:lnTo>
                    <a:pt x="94" y="247"/>
                  </a:lnTo>
                  <a:lnTo>
                    <a:pt x="86" y="261"/>
                  </a:lnTo>
                  <a:lnTo>
                    <a:pt x="75" y="275"/>
                  </a:lnTo>
                  <a:lnTo>
                    <a:pt x="67" y="284"/>
                  </a:lnTo>
                  <a:lnTo>
                    <a:pt x="55" y="289"/>
                  </a:lnTo>
                  <a:lnTo>
                    <a:pt x="43" y="284"/>
                  </a:lnTo>
                  <a:lnTo>
                    <a:pt x="31" y="275"/>
                  </a:lnTo>
                  <a:lnTo>
                    <a:pt x="24" y="261"/>
                  </a:lnTo>
                  <a:lnTo>
                    <a:pt x="16" y="247"/>
                  </a:lnTo>
                  <a:lnTo>
                    <a:pt x="8" y="223"/>
                  </a:lnTo>
                  <a:lnTo>
                    <a:pt x="4" y="200"/>
                  </a:lnTo>
                  <a:lnTo>
                    <a:pt x="0" y="144"/>
                  </a:lnTo>
                  <a:lnTo>
                    <a:pt x="4" y="88"/>
                  </a:lnTo>
                  <a:lnTo>
                    <a:pt x="8" y="60"/>
                  </a:lnTo>
                  <a:lnTo>
                    <a:pt x="16" y="42"/>
                  </a:lnTo>
                  <a:lnTo>
                    <a:pt x="24" y="23"/>
                  </a:lnTo>
                  <a:lnTo>
                    <a:pt x="31" y="9"/>
                  </a:lnTo>
                  <a:lnTo>
                    <a:pt x="43" y="0"/>
                  </a:lnTo>
                  <a:lnTo>
                    <a:pt x="55" y="0"/>
                  </a:lnTo>
                  <a:lnTo>
                    <a:pt x="67" y="0"/>
                  </a:lnTo>
                  <a:lnTo>
                    <a:pt x="75" y="9"/>
                  </a:lnTo>
                  <a:lnTo>
                    <a:pt x="86" y="23"/>
                  </a:lnTo>
                  <a:lnTo>
                    <a:pt x="94" y="42"/>
                  </a:lnTo>
                  <a:lnTo>
                    <a:pt x="98" y="60"/>
                  </a:lnTo>
                  <a:lnTo>
                    <a:pt x="106" y="88"/>
                  </a:lnTo>
                  <a:lnTo>
                    <a:pt x="110"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115" name="Freeform 27"/>
            <p:cNvSpPr>
              <a:spLocks/>
            </p:cNvSpPr>
            <p:nvPr/>
          </p:nvSpPr>
          <p:spPr bwMode="auto">
            <a:xfrm>
              <a:off x="2962" y="2364"/>
              <a:ext cx="161" cy="340"/>
            </a:xfrm>
            <a:custGeom>
              <a:avLst/>
              <a:gdLst>
                <a:gd name="T0" fmla="*/ 161 w 161"/>
                <a:gd name="T1" fmla="*/ 172 h 340"/>
                <a:gd name="T2" fmla="*/ 161 w 161"/>
                <a:gd name="T3" fmla="*/ 172 h 340"/>
                <a:gd name="T4" fmla="*/ 157 w 161"/>
                <a:gd name="T5" fmla="*/ 205 h 340"/>
                <a:gd name="T6" fmla="*/ 153 w 161"/>
                <a:gd name="T7" fmla="*/ 237 h 340"/>
                <a:gd name="T8" fmla="*/ 145 w 161"/>
                <a:gd name="T9" fmla="*/ 265 h 340"/>
                <a:gd name="T10" fmla="*/ 137 w 161"/>
                <a:gd name="T11" fmla="*/ 293 h 340"/>
                <a:gd name="T12" fmla="*/ 126 w 161"/>
                <a:gd name="T13" fmla="*/ 312 h 340"/>
                <a:gd name="T14" fmla="*/ 110 w 161"/>
                <a:gd name="T15" fmla="*/ 331 h 340"/>
                <a:gd name="T16" fmla="*/ 94 w 161"/>
                <a:gd name="T17" fmla="*/ 340 h 340"/>
                <a:gd name="T18" fmla="*/ 79 w 161"/>
                <a:gd name="T19" fmla="*/ 340 h 340"/>
                <a:gd name="T20" fmla="*/ 79 w 161"/>
                <a:gd name="T21" fmla="*/ 340 h 340"/>
                <a:gd name="T22" fmla="*/ 63 w 161"/>
                <a:gd name="T23" fmla="*/ 340 h 340"/>
                <a:gd name="T24" fmla="*/ 47 w 161"/>
                <a:gd name="T25" fmla="*/ 331 h 340"/>
                <a:gd name="T26" fmla="*/ 36 w 161"/>
                <a:gd name="T27" fmla="*/ 312 h 340"/>
                <a:gd name="T28" fmla="*/ 24 w 161"/>
                <a:gd name="T29" fmla="*/ 293 h 340"/>
                <a:gd name="T30" fmla="*/ 16 w 161"/>
                <a:gd name="T31" fmla="*/ 265 h 340"/>
                <a:gd name="T32" fmla="*/ 8 w 161"/>
                <a:gd name="T33" fmla="*/ 237 h 340"/>
                <a:gd name="T34" fmla="*/ 0 w 161"/>
                <a:gd name="T35" fmla="*/ 205 h 340"/>
                <a:gd name="T36" fmla="*/ 0 w 161"/>
                <a:gd name="T37" fmla="*/ 172 h 340"/>
                <a:gd name="T38" fmla="*/ 0 w 161"/>
                <a:gd name="T39" fmla="*/ 172 h 340"/>
                <a:gd name="T40" fmla="*/ 0 w 161"/>
                <a:gd name="T41" fmla="*/ 135 h 340"/>
                <a:gd name="T42" fmla="*/ 8 w 161"/>
                <a:gd name="T43" fmla="*/ 102 h 340"/>
                <a:gd name="T44" fmla="*/ 16 w 161"/>
                <a:gd name="T45" fmla="*/ 74 h 340"/>
                <a:gd name="T46" fmla="*/ 24 w 161"/>
                <a:gd name="T47" fmla="*/ 51 h 340"/>
                <a:gd name="T48" fmla="*/ 36 w 161"/>
                <a:gd name="T49" fmla="*/ 28 h 340"/>
                <a:gd name="T50" fmla="*/ 47 w 161"/>
                <a:gd name="T51" fmla="*/ 14 h 340"/>
                <a:gd name="T52" fmla="*/ 63 w 161"/>
                <a:gd name="T53" fmla="*/ 5 h 340"/>
                <a:gd name="T54" fmla="*/ 79 w 161"/>
                <a:gd name="T55" fmla="*/ 0 h 340"/>
                <a:gd name="T56" fmla="*/ 79 w 161"/>
                <a:gd name="T57" fmla="*/ 0 h 340"/>
                <a:gd name="T58" fmla="*/ 94 w 161"/>
                <a:gd name="T59" fmla="*/ 5 h 340"/>
                <a:gd name="T60" fmla="*/ 110 w 161"/>
                <a:gd name="T61" fmla="*/ 14 h 340"/>
                <a:gd name="T62" fmla="*/ 126 w 161"/>
                <a:gd name="T63" fmla="*/ 28 h 340"/>
                <a:gd name="T64" fmla="*/ 137 w 161"/>
                <a:gd name="T65" fmla="*/ 51 h 340"/>
                <a:gd name="T66" fmla="*/ 145 w 161"/>
                <a:gd name="T67" fmla="*/ 74 h 340"/>
                <a:gd name="T68" fmla="*/ 153 w 161"/>
                <a:gd name="T69" fmla="*/ 102 h 340"/>
                <a:gd name="T70" fmla="*/ 157 w 161"/>
                <a:gd name="T71" fmla="*/ 135 h 340"/>
                <a:gd name="T72" fmla="*/ 161 w 161"/>
                <a:gd name="T73" fmla="*/ 172 h 340"/>
                <a:gd name="T74" fmla="*/ 161 w 161"/>
                <a:gd name="T75" fmla="*/ 172 h 3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61" h="340">
                  <a:moveTo>
                    <a:pt x="161" y="172"/>
                  </a:moveTo>
                  <a:lnTo>
                    <a:pt x="161" y="172"/>
                  </a:lnTo>
                  <a:lnTo>
                    <a:pt x="157" y="205"/>
                  </a:lnTo>
                  <a:lnTo>
                    <a:pt x="153" y="237"/>
                  </a:lnTo>
                  <a:lnTo>
                    <a:pt x="145" y="265"/>
                  </a:lnTo>
                  <a:lnTo>
                    <a:pt x="137" y="293"/>
                  </a:lnTo>
                  <a:lnTo>
                    <a:pt x="126" y="312"/>
                  </a:lnTo>
                  <a:lnTo>
                    <a:pt x="110" y="331"/>
                  </a:lnTo>
                  <a:lnTo>
                    <a:pt x="94" y="340"/>
                  </a:lnTo>
                  <a:lnTo>
                    <a:pt x="79" y="340"/>
                  </a:lnTo>
                  <a:lnTo>
                    <a:pt x="63" y="340"/>
                  </a:lnTo>
                  <a:lnTo>
                    <a:pt x="47" y="331"/>
                  </a:lnTo>
                  <a:lnTo>
                    <a:pt x="36" y="312"/>
                  </a:lnTo>
                  <a:lnTo>
                    <a:pt x="24" y="293"/>
                  </a:lnTo>
                  <a:lnTo>
                    <a:pt x="16" y="265"/>
                  </a:lnTo>
                  <a:lnTo>
                    <a:pt x="8" y="237"/>
                  </a:lnTo>
                  <a:lnTo>
                    <a:pt x="0" y="205"/>
                  </a:lnTo>
                  <a:lnTo>
                    <a:pt x="0" y="172"/>
                  </a:lnTo>
                  <a:lnTo>
                    <a:pt x="0" y="135"/>
                  </a:lnTo>
                  <a:lnTo>
                    <a:pt x="8" y="102"/>
                  </a:lnTo>
                  <a:lnTo>
                    <a:pt x="16" y="74"/>
                  </a:lnTo>
                  <a:lnTo>
                    <a:pt x="24" y="51"/>
                  </a:lnTo>
                  <a:lnTo>
                    <a:pt x="36" y="28"/>
                  </a:lnTo>
                  <a:lnTo>
                    <a:pt x="47" y="14"/>
                  </a:lnTo>
                  <a:lnTo>
                    <a:pt x="63" y="5"/>
                  </a:lnTo>
                  <a:lnTo>
                    <a:pt x="79" y="0"/>
                  </a:lnTo>
                  <a:lnTo>
                    <a:pt x="94" y="5"/>
                  </a:lnTo>
                  <a:lnTo>
                    <a:pt x="110" y="14"/>
                  </a:lnTo>
                  <a:lnTo>
                    <a:pt x="126" y="28"/>
                  </a:lnTo>
                  <a:lnTo>
                    <a:pt x="137" y="51"/>
                  </a:lnTo>
                  <a:lnTo>
                    <a:pt x="145" y="74"/>
                  </a:lnTo>
                  <a:lnTo>
                    <a:pt x="153" y="102"/>
                  </a:lnTo>
                  <a:lnTo>
                    <a:pt x="157" y="135"/>
                  </a:lnTo>
                  <a:lnTo>
                    <a:pt x="161" y="172"/>
                  </a:lnTo>
                  <a:close/>
                </a:path>
              </a:pathLst>
            </a:custGeom>
            <a:solidFill>
              <a:srgbClr val="FFFFFF"/>
            </a:solidFill>
            <a:ln w="28575">
              <a:solidFill>
                <a:srgbClr val="000000"/>
              </a:solidFill>
              <a:round/>
              <a:headEnd/>
              <a:tailEnd/>
            </a:ln>
            <a:extLst/>
          </p:spPr>
          <p:txBody>
            <a:bodyPr/>
            <a:lstStyle/>
            <a:p>
              <a:endParaRPr lang="en-US" dirty="0"/>
            </a:p>
          </p:txBody>
        </p:sp>
        <p:sp>
          <p:nvSpPr>
            <p:cNvPr id="4116" name="Freeform 28"/>
            <p:cNvSpPr>
              <a:spLocks/>
            </p:cNvSpPr>
            <p:nvPr/>
          </p:nvSpPr>
          <p:spPr bwMode="auto">
            <a:xfrm>
              <a:off x="3009" y="2411"/>
              <a:ext cx="110" cy="230"/>
            </a:xfrm>
            <a:custGeom>
              <a:avLst/>
              <a:gdLst>
                <a:gd name="T0" fmla="*/ 110 w 110"/>
                <a:gd name="T1" fmla="*/ 115 h 288"/>
                <a:gd name="T2" fmla="*/ 110 w 110"/>
                <a:gd name="T3" fmla="*/ 115 h 288"/>
                <a:gd name="T4" fmla="*/ 106 w 110"/>
                <a:gd name="T5" fmla="*/ 160 h 288"/>
                <a:gd name="T6" fmla="*/ 98 w 110"/>
                <a:gd name="T7" fmla="*/ 178 h 288"/>
                <a:gd name="T8" fmla="*/ 94 w 110"/>
                <a:gd name="T9" fmla="*/ 196 h 288"/>
                <a:gd name="T10" fmla="*/ 86 w 110"/>
                <a:gd name="T11" fmla="*/ 208 h 288"/>
                <a:gd name="T12" fmla="*/ 75 w 110"/>
                <a:gd name="T13" fmla="*/ 219 h 288"/>
                <a:gd name="T14" fmla="*/ 67 w 110"/>
                <a:gd name="T15" fmla="*/ 227 h 288"/>
                <a:gd name="T16" fmla="*/ 55 w 110"/>
                <a:gd name="T17" fmla="*/ 230 h 288"/>
                <a:gd name="T18" fmla="*/ 55 w 110"/>
                <a:gd name="T19" fmla="*/ 230 h 288"/>
                <a:gd name="T20" fmla="*/ 43 w 110"/>
                <a:gd name="T21" fmla="*/ 227 h 288"/>
                <a:gd name="T22" fmla="*/ 32 w 110"/>
                <a:gd name="T23" fmla="*/ 219 h 288"/>
                <a:gd name="T24" fmla="*/ 24 w 110"/>
                <a:gd name="T25" fmla="*/ 208 h 288"/>
                <a:gd name="T26" fmla="*/ 16 w 110"/>
                <a:gd name="T27" fmla="*/ 196 h 288"/>
                <a:gd name="T28" fmla="*/ 8 w 110"/>
                <a:gd name="T29" fmla="*/ 178 h 288"/>
                <a:gd name="T30" fmla="*/ 4 w 110"/>
                <a:gd name="T31" fmla="*/ 160 h 288"/>
                <a:gd name="T32" fmla="*/ 0 w 110"/>
                <a:gd name="T33" fmla="*/ 115 h 288"/>
                <a:gd name="T34" fmla="*/ 0 w 110"/>
                <a:gd name="T35" fmla="*/ 115 h 288"/>
                <a:gd name="T36" fmla="*/ 4 w 110"/>
                <a:gd name="T37" fmla="*/ 70 h 288"/>
                <a:gd name="T38" fmla="*/ 8 w 110"/>
                <a:gd name="T39" fmla="*/ 48 h 288"/>
                <a:gd name="T40" fmla="*/ 16 w 110"/>
                <a:gd name="T41" fmla="*/ 33 h 288"/>
                <a:gd name="T42" fmla="*/ 24 w 110"/>
                <a:gd name="T43" fmla="*/ 18 h 288"/>
                <a:gd name="T44" fmla="*/ 32 w 110"/>
                <a:gd name="T45" fmla="*/ 7 h 288"/>
                <a:gd name="T46" fmla="*/ 43 w 110"/>
                <a:gd name="T47" fmla="*/ 0 h 288"/>
                <a:gd name="T48" fmla="*/ 55 w 110"/>
                <a:gd name="T49" fmla="*/ 0 h 288"/>
                <a:gd name="T50" fmla="*/ 55 w 110"/>
                <a:gd name="T51" fmla="*/ 0 h 288"/>
                <a:gd name="T52" fmla="*/ 67 w 110"/>
                <a:gd name="T53" fmla="*/ 0 h 288"/>
                <a:gd name="T54" fmla="*/ 75 w 110"/>
                <a:gd name="T55" fmla="*/ 7 h 288"/>
                <a:gd name="T56" fmla="*/ 86 w 110"/>
                <a:gd name="T57" fmla="*/ 18 h 288"/>
                <a:gd name="T58" fmla="*/ 94 w 110"/>
                <a:gd name="T59" fmla="*/ 33 h 288"/>
                <a:gd name="T60" fmla="*/ 98 w 110"/>
                <a:gd name="T61" fmla="*/ 48 h 288"/>
                <a:gd name="T62" fmla="*/ 106 w 110"/>
                <a:gd name="T63" fmla="*/ 70 h 288"/>
                <a:gd name="T64" fmla="*/ 110 w 110"/>
                <a:gd name="T65" fmla="*/ 115 h 288"/>
                <a:gd name="T66" fmla="*/ 110 w 110"/>
                <a:gd name="T67" fmla="*/ 115 h 28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10" h="288">
                  <a:moveTo>
                    <a:pt x="110" y="144"/>
                  </a:moveTo>
                  <a:lnTo>
                    <a:pt x="110" y="144"/>
                  </a:lnTo>
                  <a:lnTo>
                    <a:pt x="106" y="200"/>
                  </a:lnTo>
                  <a:lnTo>
                    <a:pt x="98" y="223"/>
                  </a:lnTo>
                  <a:lnTo>
                    <a:pt x="94" y="246"/>
                  </a:lnTo>
                  <a:lnTo>
                    <a:pt x="86" y="260"/>
                  </a:lnTo>
                  <a:lnTo>
                    <a:pt x="75" y="274"/>
                  </a:lnTo>
                  <a:lnTo>
                    <a:pt x="67" y="284"/>
                  </a:lnTo>
                  <a:lnTo>
                    <a:pt x="55" y="288"/>
                  </a:lnTo>
                  <a:lnTo>
                    <a:pt x="43" y="284"/>
                  </a:lnTo>
                  <a:lnTo>
                    <a:pt x="32" y="274"/>
                  </a:lnTo>
                  <a:lnTo>
                    <a:pt x="24" y="260"/>
                  </a:lnTo>
                  <a:lnTo>
                    <a:pt x="16" y="246"/>
                  </a:lnTo>
                  <a:lnTo>
                    <a:pt x="8" y="223"/>
                  </a:lnTo>
                  <a:lnTo>
                    <a:pt x="4" y="200"/>
                  </a:lnTo>
                  <a:lnTo>
                    <a:pt x="0" y="144"/>
                  </a:lnTo>
                  <a:lnTo>
                    <a:pt x="4" y="88"/>
                  </a:lnTo>
                  <a:lnTo>
                    <a:pt x="8" y="60"/>
                  </a:lnTo>
                  <a:lnTo>
                    <a:pt x="16" y="41"/>
                  </a:lnTo>
                  <a:lnTo>
                    <a:pt x="24" y="23"/>
                  </a:lnTo>
                  <a:lnTo>
                    <a:pt x="32" y="9"/>
                  </a:lnTo>
                  <a:lnTo>
                    <a:pt x="43" y="0"/>
                  </a:lnTo>
                  <a:lnTo>
                    <a:pt x="55" y="0"/>
                  </a:lnTo>
                  <a:lnTo>
                    <a:pt x="67" y="0"/>
                  </a:lnTo>
                  <a:lnTo>
                    <a:pt x="75" y="9"/>
                  </a:lnTo>
                  <a:lnTo>
                    <a:pt x="86" y="23"/>
                  </a:lnTo>
                  <a:lnTo>
                    <a:pt x="94" y="41"/>
                  </a:lnTo>
                  <a:lnTo>
                    <a:pt x="98" y="60"/>
                  </a:lnTo>
                  <a:lnTo>
                    <a:pt x="106" y="88"/>
                  </a:lnTo>
                  <a:lnTo>
                    <a:pt x="110"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117" name="Freeform 29"/>
            <p:cNvSpPr>
              <a:spLocks/>
            </p:cNvSpPr>
            <p:nvPr/>
          </p:nvSpPr>
          <p:spPr bwMode="auto">
            <a:xfrm>
              <a:off x="2630" y="2944"/>
              <a:ext cx="254" cy="258"/>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3" name="Slide Number Placeholder 2"/>
          <p:cNvSpPr>
            <a:spLocks noGrp="1"/>
          </p:cNvSpPr>
          <p:nvPr>
            <p:ph type="sldNum" sz="quarter" idx="12"/>
          </p:nvPr>
        </p:nvSpPr>
        <p:spPr/>
        <p:txBody>
          <a:bodyPr/>
          <a:lstStyle/>
          <a:p>
            <a:pPr>
              <a:defRPr/>
            </a:pPr>
            <a:fld id="{1E977EE2-AE7D-4A3E-A969-7C148C7B1C00}" type="slidenum">
              <a:rPr lang="en-US" smtClean="0"/>
              <a:pPr>
                <a:defRPr/>
              </a:pPr>
              <a:t>5</a:t>
            </a:fld>
            <a:endParaRPr lang="en-US" dirty="0"/>
          </a:p>
        </p:txBody>
      </p:sp>
      <p:grpSp>
        <p:nvGrpSpPr>
          <p:cNvPr id="5212" name="Group 119"/>
          <p:cNvGrpSpPr>
            <a:grpSpLocks noChangeAspect="1"/>
          </p:cNvGrpSpPr>
          <p:nvPr/>
        </p:nvGrpSpPr>
        <p:grpSpPr bwMode="auto">
          <a:xfrm rot="19805724">
            <a:off x="5215533" y="4733982"/>
            <a:ext cx="541059" cy="182880"/>
            <a:chOff x="2309" y="1967"/>
            <a:chExt cx="1142" cy="386"/>
          </a:xfrm>
        </p:grpSpPr>
        <p:sp>
          <p:nvSpPr>
            <p:cNvPr id="5213" name="AutoShape 118"/>
            <p:cNvSpPr>
              <a:spLocks noChangeAspect="1" noChangeArrowheads="1" noTextEdit="1"/>
            </p:cNvSpPr>
            <p:nvPr/>
          </p:nvSpPr>
          <p:spPr bwMode="auto">
            <a:xfrm>
              <a:off x="2309" y="1967"/>
              <a:ext cx="1142" cy="386"/>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14" name="Freeform 120"/>
            <p:cNvSpPr>
              <a:spLocks/>
            </p:cNvSpPr>
            <p:nvPr/>
          </p:nvSpPr>
          <p:spPr bwMode="auto">
            <a:xfrm>
              <a:off x="2309" y="1969"/>
              <a:ext cx="1142" cy="384"/>
            </a:xfrm>
            <a:custGeom>
              <a:avLst/>
              <a:gdLst>
                <a:gd name="T0" fmla="*/ 2284 w 2284"/>
                <a:gd name="T1" fmla="*/ 714 h 767"/>
                <a:gd name="T2" fmla="*/ 2283 w 2284"/>
                <a:gd name="T3" fmla="*/ 723 h 767"/>
                <a:gd name="T4" fmla="*/ 2282 w 2284"/>
                <a:gd name="T5" fmla="*/ 732 h 767"/>
                <a:gd name="T6" fmla="*/ 2278 w 2284"/>
                <a:gd name="T7" fmla="*/ 740 h 767"/>
                <a:gd name="T8" fmla="*/ 2274 w 2284"/>
                <a:gd name="T9" fmla="*/ 747 h 767"/>
                <a:gd name="T10" fmla="*/ 2268 w 2284"/>
                <a:gd name="T11" fmla="*/ 753 h 767"/>
                <a:gd name="T12" fmla="*/ 2261 w 2284"/>
                <a:gd name="T13" fmla="*/ 758 h 767"/>
                <a:gd name="T14" fmla="*/ 2254 w 2284"/>
                <a:gd name="T15" fmla="*/ 760 h 767"/>
                <a:gd name="T16" fmla="*/ 2246 w 2284"/>
                <a:gd name="T17" fmla="*/ 761 h 767"/>
                <a:gd name="T18" fmla="*/ 1667 w 2284"/>
                <a:gd name="T19" fmla="*/ 761 h 767"/>
                <a:gd name="T20" fmla="*/ 1662 w 2284"/>
                <a:gd name="T21" fmla="*/ 767 h 767"/>
                <a:gd name="T22" fmla="*/ 222 w 2284"/>
                <a:gd name="T23" fmla="*/ 767 h 767"/>
                <a:gd name="T24" fmla="*/ 222 w 2284"/>
                <a:gd name="T25" fmla="*/ 765 h 767"/>
                <a:gd name="T26" fmla="*/ 73 w 2284"/>
                <a:gd name="T27" fmla="*/ 765 h 767"/>
                <a:gd name="T28" fmla="*/ 52 w 2284"/>
                <a:gd name="T29" fmla="*/ 762 h 767"/>
                <a:gd name="T30" fmla="*/ 37 w 2284"/>
                <a:gd name="T31" fmla="*/ 757 h 767"/>
                <a:gd name="T32" fmla="*/ 24 w 2284"/>
                <a:gd name="T33" fmla="*/ 749 h 767"/>
                <a:gd name="T34" fmla="*/ 15 w 2284"/>
                <a:gd name="T35" fmla="*/ 739 h 767"/>
                <a:gd name="T36" fmla="*/ 8 w 2284"/>
                <a:gd name="T37" fmla="*/ 729 h 767"/>
                <a:gd name="T38" fmla="*/ 3 w 2284"/>
                <a:gd name="T39" fmla="*/ 719 h 767"/>
                <a:gd name="T40" fmla="*/ 1 w 2284"/>
                <a:gd name="T41" fmla="*/ 708 h 767"/>
                <a:gd name="T42" fmla="*/ 0 w 2284"/>
                <a:gd name="T43" fmla="*/ 700 h 767"/>
                <a:gd name="T44" fmla="*/ 0 w 2284"/>
                <a:gd name="T45" fmla="*/ 49 h 767"/>
                <a:gd name="T46" fmla="*/ 1 w 2284"/>
                <a:gd name="T47" fmla="*/ 40 h 767"/>
                <a:gd name="T48" fmla="*/ 3 w 2284"/>
                <a:gd name="T49" fmla="*/ 31 h 767"/>
                <a:gd name="T50" fmla="*/ 7 w 2284"/>
                <a:gd name="T51" fmla="*/ 23 h 767"/>
                <a:gd name="T52" fmla="*/ 12 w 2284"/>
                <a:gd name="T53" fmla="*/ 16 h 767"/>
                <a:gd name="T54" fmla="*/ 17 w 2284"/>
                <a:gd name="T55" fmla="*/ 10 h 767"/>
                <a:gd name="T56" fmla="*/ 23 w 2284"/>
                <a:gd name="T57" fmla="*/ 5 h 767"/>
                <a:gd name="T58" fmla="*/ 30 w 2284"/>
                <a:gd name="T59" fmla="*/ 3 h 767"/>
                <a:gd name="T60" fmla="*/ 38 w 2284"/>
                <a:gd name="T61" fmla="*/ 2 h 767"/>
                <a:gd name="T62" fmla="*/ 1946 w 2284"/>
                <a:gd name="T63" fmla="*/ 1 h 767"/>
                <a:gd name="T64" fmla="*/ 1946 w 2284"/>
                <a:gd name="T65" fmla="*/ 0 h 767"/>
                <a:gd name="T66" fmla="*/ 2169 w 2284"/>
                <a:gd name="T67" fmla="*/ 0 h 767"/>
                <a:gd name="T68" fmla="*/ 2173 w 2284"/>
                <a:gd name="T69" fmla="*/ 0 h 767"/>
                <a:gd name="T70" fmla="*/ 2186 w 2284"/>
                <a:gd name="T71" fmla="*/ 0 h 767"/>
                <a:gd name="T72" fmla="*/ 2204 w 2284"/>
                <a:gd name="T73" fmla="*/ 1 h 767"/>
                <a:gd name="T74" fmla="*/ 2225 w 2284"/>
                <a:gd name="T75" fmla="*/ 2 h 767"/>
                <a:gd name="T76" fmla="*/ 2246 w 2284"/>
                <a:gd name="T77" fmla="*/ 7 h 767"/>
                <a:gd name="T78" fmla="*/ 2264 w 2284"/>
                <a:gd name="T79" fmla="*/ 12 h 767"/>
                <a:gd name="T80" fmla="*/ 2278 w 2284"/>
                <a:gd name="T81" fmla="*/ 22 h 767"/>
                <a:gd name="T82" fmla="*/ 2284 w 2284"/>
                <a:gd name="T83" fmla="*/ 34 h 767"/>
                <a:gd name="T84" fmla="*/ 2284 w 2284"/>
                <a:gd name="T85" fmla="*/ 714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84" h="767">
                  <a:moveTo>
                    <a:pt x="2284" y="714"/>
                  </a:moveTo>
                  <a:lnTo>
                    <a:pt x="2283" y="723"/>
                  </a:lnTo>
                  <a:lnTo>
                    <a:pt x="2282" y="732"/>
                  </a:lnTo>
                  <a:lnTo>
                    <a:pt x="2278" y="740"/>
                  </a:lnTo>
                  <a:lnTo>
                    <a:pt x="2274" y="747"/>
                  </a:lnTo>
                  <a:lnTo>
                    <a:pt x="2268" y="753"/>
                  </a:lnTo>
                  <a:lnTo>
                    <a:pt x="2261" y="758"/>
                  </a:lnTo>
                  <a:lnTo>
                    <a:pt x="2254" y="760"/>
                  </a:lnTo>
                  <a:lnTo>
                    <a:pt x="2246" y="761"/>
                  </a:lnTo>
                  <a:lnTo>
                    <a:pt x="1667" y="761"/>
                  </a:lnTo>
                  <a:lnTo>
                    <a:pt x="1662" y="767"/>
                  </a:lnTo>
                  <a:lnTo>
                    <a:pt x="222" y="767"/>
                  </a:lnTo>
                  <a:lnTo>
                    <a:pt x="222" y="765"/>
                  </a:lnTo>
                  <a:lnTo>
                    <a:pt x="73" y="765"/>
                  </a:lnTo>
                  <a:lnTo>
                    <a:pt x="52" y="762"/>
                  </a:lnTo>
                  <a:lnTo>
                    <a:pt x="37" y="757"/>
                  </a:lnTo>
                  <a:lnTo>
                    <a:pt x="24" y="749"/>
                  </a:lnTo>
                  <a:lnTo>
                    <a:pt x="15" y="739"/>
                  </a:lnTo>
                  <a:lnTo>
                    <a:pt x="8" y="729"/>
                  </a:lnTo>
                  <a:lnTo>
                    <a:pt x="3" y="719"/>
                  </a:lnTo>
                  <a:lnTo>
                    <a:pt x="1" y="708"/>
                  </a:lnTo>
                  <a:lnTo>
                    <a:pt x="0" y="700"/>
                  </a:lnTo>
                  <a:lnTo>
                    <a:pt x="0" y="49"/>
                  </a:lnTo>
                  <a:lnTo>
                    <a:pt x="1" y="40"/>
                  </a:lnTo>
                  <a:lnTo>
                    <a:pt x="3" y="31"/>
                  </a:lnTo>
                  <a:lnTo>
                    <a:pt x="7" y="23"/>
                  </a:lnTo>
                  <a:lnTo>
                    <a:pt x="12" y="16"/>
                  </a:lnTo>
                  <a:lnTo>
                    <a:pt x="17" y="10"/>
                  </a:lnTo>
                  <a:lnTo>
                    <a:pt x="23" y="5"/>
                  </a:lnTo>
                  <a:lnTo>
                    <a:pt x="30" y="3"/>
                  </a:lnTo>
                  <a:lnTo>
                    <a:pt x="38" y="2"/>
                  </a:lnTo>
                  <a:lnTo>
                    <a:pt x="1946" y="1"/>
                  </a:lnTo>
                  <a:lnTo>
                    <a:pt x="1946" y="0"/>
                  </a:lnTo>
                  <a:lnTo>
                    <a:pt x="2169" y="0"/>
                  </a:lnTo>
                  <a:lnTo>
                    <a:pt x="2173" y="0"/>
                  </a:lnTo>
                  <a:lnTo>
                    <a:pt x="2186" y="0"/>
                  </a:lnTo>
                  <a:lnTo>
                    <a:pt x="2204" y="1"/>
                  </a:lnTo>
                  <a:lnTo>
                    <a:pt x="2225" y="2"/>
                  </a:lnTo>
                  <a:lnTo>
                    <a:pt x="2246" y="7"/>
                  </a:lnTo>
                  <a:lnTo>
                    <a:pt x="2264" y="12"/>
                  </a:lnTo>
                  <a:lnTo>
                    <a:pt x="2278" y="22"/>
                  </a:lnTo>
                  <a:lnTo>
                    <a:pt x="2284" y="34"/>
                  </a:lnTo>
                  <a:lnTo>
                    <a:pt x="2284" y="714"/>
                  </a:lnTo>
                  <a:close/>
                </a:path>
              </a:pathLst>
            </a:custGeom>
            <a:solidFill>
              <a:srgbClr val="E0C0A0"/>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5" name="Freeform 121"/>
            <p:cNvSpPr>
              <a:spLocks/>
            </p:cNvSpPr>
            <p:nvPr/>
          </p:nvSpPr>
          <p:spPr bwMode="auto">
            <a:xfrm>
              <a:off x="3342" y="2040"/>
              <a:ext cx="50" cy="50"/>
            </a:xfrm>
            <a:custGeom>
              <a:avLst/>
              <a:gdLst>
                <a:gd name="T0" fmla="*/ 51 w 100"/>
                <a:gd name="T1" fmla="*/ 99 h 99"/>
                <a:gd name="T2" fmla="*/ 61 w 100"/>
                <a:gd name="T3" fmla="*/ 98 h 99"/>
                <a:gd name="T4" fmla="*/ 70 w 100"/>
                <a:gd name="T5" fmla="*/ 96 h 99"/>
                <a:gd name="T6" fmla="*/ 79 w 100"/>
                <a:gd name="T7" fmla="*/ 91 h 99"/>
                <a:gd name="T8" fmla="*/ 87 w 100"/>
                <a:gd name="T9" fmla="*/ 84 h 99"/>
                <a:gd name="T10" fmla="*/ 92 w 100"/>
                <a:gd name="T11" fmla="*/ 78 h 99"/>
                <a:gd name="T12" fmla="*/ 97 w 100"/>
                <a:gd name="T13" fmla="*/ 69 h 99"/>
                <a:gd name="T14" fmla="*/ 99 w 100"/>
                <a:gd name="T15" fmla="*/ 60 h 99"/>
                <a:gd name="T16" fmla="*/ 100 w 100"/>
                <a:gd name="T17" fmla="*/ 50 h 99"/>
                <a:gd name="T18" fmla="*/ 99 w 100"/>
                <a:gd name="T19" fmla="*/ 40 h 99"/>
                <a:gd name="T20" fmla="*/ 97 w 100"/>
                <a:gd name="T21" fmla="*/ 30 h 99"/>
                <a:gd name="T22" fmla="*/ 92 w 100"/>
                <a:gd name="T23" fmla="*/ 22 h 99"/>
                <a:gd name="T24" fmla="*/ 87 w 100"/>
                <a:gd name="T25" fmla="*/ 14 h 99"/>
                <a:gd name="T26" fmla="*/ 79 w 100"/>
                <a:gd name="T27" fmla="*/ 8 h 99"/>
                <a:gd name="T28" fmla="*/ 70 w 100"/>
                <a:gd name="T29" fmla="*/ 4 h 99"/>
                <a:gd name="T30" fmla="*/ 61 w 100"/>
                <a:gd name="T31" fmla="*/ 1 h 99"/>
                <a:gd name="T32" fmla="*/ 51 w 100"/>
                <a:gd name="T33" fmla="*/ 0 h 99"/>
                <a:gd name="T34" fmla="*/ 41 w 100"/>
                <a:gd name="T35" fmla="*/ 1 h 99"/>
                <a:gd name="T36" fmla="*/ 31 w 100"/>
                <a:gd name="T37" fmla="*/ 4 h 99"/>
                <a:gd name="T38" fmla="*/ 23 w 100"/>
                <a:gd name="T39" fmla="*/ 8 h 99"/>
                <a:gd name="T40" fmla="*/ 15 w 100"/>
                <a:gd name="T41" fmla="*/ 14 h 99"/>
                <a:gd name="T42" fmla="*/ 9 w 100"/>
                <a:gd name="T43" fmla="*/ 22 h 99"/>
                <a:gd name="T44" fmla="*/ 5 w 100"/>
                <a:gd name="T45" fmla="*/ 30 h 99"/>
                <a:gd name="T46" fmla="*/ 1 w 100"/>
                <a:gd name="T47" fmla="*/ 40 h 99"/>
                <a:gd name="T48" fmla="*/ 0 w 100"/>
                <a:gd name="T49" fmla="*/ 50 h 99"/>
                <a:gd name="T50" fmla="*/ 1 w 100"/>
                <a:gd name="T51" fmla="*/ 60 h 99"/>
                <a:gd name="T52" fmla="*/ 5 w 100"/>
                <a:gd name="T53" fmla="*/ 69 h 99"/>
                <a:gd name="T54" fmla="*/ 9 w 100"/>
                <a:gd name="T55" fmla="*/ 78 h 99"/>
                <a:gd name="T56" fmla="*/ 15 w 100"/>
                <a:gd name="T57" fmla="*/ 84 h 99"/>
                <a:gd name="T58" fmla="*/ 23 w 100"/>
                <a:gd name="T59" fmla="*/ 91 h 99"/>
                <a:gd name="T60" fmla="*/ 31 w 100"/>
                <a:gd name="T61" fmla="*/ 96 h 99"/>
                <a:gd name="T62" fmla="*/ 41 w 100"/>
                <a:gd name="T63" fmla="*/ 98 h 99"/>
                <a:gd name="T64" fmla="*/ 51 w 100"/>
                <a:gd name="T65"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99">
                  <a:moveTo>
                    <a:pt x="51" y="99"/>
                  </a:moveTo>
                  <a:lnTo>
                    <a:pt x="61" y="98"/>
                  </a:lnTo>
                  <a:lnTo>
                    <a:pt x="70" y="96"/>
                  </a:lnTo>
                  <a:lnTo>
                    <a:pt x="79" y="91"/>
                  </a:lnTo>
                  <a:lnTo>
                    <a:pt x="87" y="84"/>
                  </a:lnTo>
                  <a:lnTo>
                    <a:pt x="92" y="78"/>
                  </a:lnTo>
                  <a:lnTo>
                    <a:pt x="97" y="69"/>
                  </a:lnTo>
                  <a:lnTo>
                    <a:pt x="99" y="60"/>
                  </a:lnTo>
                  <a:lnTo>
                    <a:pt x="100" y="50"/>
                  </a:lnTo>
                  <a:lnTo>
                    <a:pt x="99" y="40"/>
                  </a:lnTo>
                  <a:lnTo>
                    <a:pt x="97" y="30"/>
                  </a:lnTo>
                  <a:lnTo>
                    <a:pt x="92" y="22"/>
                  </a:lnTo>
                  <a:lnTo>
                    <a:pt x="87" y="14"/>
                  </a:lnTo>
                  <a:lnTo>
                    <a:pt x="79" y="8"/>
                  </a:lnTo>
                  <a:lnTo>
                    <a:pt x="70" y="4"/>
                  </a:lnTo>
                  <a:lnTo>
                    <a:pt x="61" y="1"/>
                  </a:lnTo>
                  <a:lnTo>
                    <a:pt x="51" y="0"/>
                  </a:lnTo>
                  <a:lnTo>
                    <a:pt x="41" y="1"/>
                  </a:lnTo>
                  <a:lnTo>
                    <a:pt x="31" y="4"/>
                  </a:lnTo>
                  <a:lnTo>
                    <a:pt x="23" y="8"/>
                  </a:lnTo>
                  <a:lnTo>
                    <a:pt x="15" y="14"/>
                  </a:lnTo>
                  <a:lnTo>
                    <a:pt x="9" y="22"/>
                  </a:lnTo>
                  <a:lnTo>
                    <a:pt x="5" y="30"/>
                  </a:lnTo>
                  <a:lnTo>
                    <a:pt x="1" y="40"/>
                  </a:lnTo>
                  <a:lnTo>
                    <a:pt x="0" y="50"/>
                  </a:lnTo>
                  <a:lnTo>
                    <a:pt x="1" y="60"/>
                  </a:lnTo>
                  <a:lnTo>
                    <a:pt x="5" y="69"/>
                  </a:lnTo>
                  <a:lnTo>
                    <a:pt x="9" y="78"/>
                  </a:lnTo>
                  <a:lnTo>
                    <a:pt x="15" y="84"/>
                  </a:lnTo>
                  <a:lnTo>
                    <a:pt x="23" y="91"/>
                  </a:lnTo>
                  <a:lnTo>
                    <a:pt x="31" y="96"/>
                  </a:lnTo>
                  <a:lnTo>
                    <a:pt x="41" y="98"/>
                  </a:lnTo>
                  <a:lnTo>
                    <a:pt x="51" y="99"/>
                  </a:lnTo>
                  <a:close/>
                </a:path>
              </a:pathLst>
            </a:custGeom>
            <a:solidFill>
              <a:schemeClr val="bg1"/>
            </a:solidFill>
            <a:ln w="12700">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6" name="Freeform 122"/>
            <p:cNvSpPr>
              <a:spLocks/>
            </p:cNvSpPr>
            <p:nvPr/>
          </p:nvSpPr>
          <p:spPr bwMode="auto">
            <a:xfrm>
              <a:off x="3342" y="2136"/>
              <a:ext cx="50" cy="49"/>
            </a:xfrm>
            <a:custGeom>
              <a:avLst/>
              <a:gdLst>
                <a:gd name="T0" fmla="*/ 51 w 100"/>
                <a:gd name="T1" fmla="*/ 99 h 99"/>
                <a:gd name="T2" fmla="*/ 61 w 100"/>
                <a:gd name="T3" fmla="*/ 98 h 99"/>
                <a:gd name="T4" fmla="*/ 70 w 100"/>
                <a:gd name="T5" fmla="*/ 95 h 99"/>
                <a:gd name="T6" fmla="*/ 79 w 100"/>
                <a:gd name="T7" fmla="*/ 91 h 99"/>
                <a:gd name="T8" fmla="*/ 87 w 100"/>
                <a:gd name="T9" fmla="*/ 84 h 99"/>
                <a:gd name="T10" fmla="*/ 92 w 100"/>
                <a:gd name="T11" fmla="*/ 77 h 99"/>
                <a:gd name="T12" fmla="*/ 97 w 100"/>
                <a:gd name="T13" fmla="*/ 69 h 99"/>
                <a:gd name="T14" fmla="*/ 99 w 100"/>
                <a:gd name="T15" fmla="*/ 60 h 99"/>
                <a:gd name="T16" fmla="*/ 100 w 100"/>
                <a:gd name="T17" fmla="*/ 49 h 99"/>
                <a:gd name="T18" fmla="*/ 99 w 100"/>
                <a:gd name="T19" fmla="*/ 39 h 99"/>
                <a:gd name="T20" fmla="*/ 97 w 100"/>
                <a:gd name="T21" fmla="*/ 30 h 99"/>
                <a:gd name="T22" fmla="*/ 92 w 100"/>
                <a:gd name="T23" fmla="*/ 21 h 99"/>
                <a:gd name="T24" fmla="*/ 87 w 100"/>
                <a:gd name="T25" fmla="*/ 13 h 99"/>
                <a:gd name="T26" fmla="*/ 79 w 100"/>
                <a:gd name="T27" fmla="*/ 8 h 99"/>
                <a:gd name="T28" fmla="*/ 70 w 100"/>
                <a:gd name="T29" fmla="*/ 3 h 99"/>
                <a:gd name="T30" fmla="*/ 61 w 100"/>
                <a:gd name="T31" fmla="*/ 1 h 99"/>
                <a:gd name="T32" fmla="*/ 51 w 100"/>
                <a:gd name="T33" fmla="*/ 0 h 99"/>
                <a:gd name="T34" fmla="*/ 41 w 100"/>
                <a:gd name="T35" fmla="*/ 1 h 99"/>
                <a:gd name="T36" fmla="*/ 31 w 100"/>
                <a:gd name="T37" fmla="*/ 3 h 99"/>
                <a:gd name="T38" fmla="*/ 23 w 100"/>
                <a:gd name="T39" fmla="*/ 8 h 99"/>
                <a:gd name="T40" fmla="*/ 15 w 100"/>
                <a:gd name="T41" fmla="*/ 13 h 99"/>
                <a:gd name="T42" fmla="*/ 9 w 100"/>
                <a:gd name="T43" fmla="*/ 21 h 99"/>
                <a:gd name="T44" fmla="*/ 5 w 100"/>
                <a:gd name="T45" fmla="*/ 30 h 99"/>
                <a:gd name="T46" fmla="*/ 1 w 100"/>
                <a:gd name="T47" fmla="*/ 39 h 99"/>
                <a:gd name="T48" fmla="*/ 0 w 100"/>
                <a:gd name="T49" fmla="*/ 49 h 99"/>
                <a:gd name="T50" fmla="*/ 1 w 100"/>
                <a:gd name="T51" fmla="*/ 60 h 99"/>
                <a:gd name="T52" fmla="*/ 5 w 100"/>
                <a:gd name="T53" fmla="*/ 69 h 99"/>
                <a:gd name="T54" fmla="*/ 9 w 100"/>
                <a:gd name="T55" fmla="*/ 77 h 99"/>
                <a:gd name="T56" fmla="*/ 15 w 100"/>
                <a:gd name="T57" fmla="*/ 84 h 99"/>
                <a:gd name="T58" fmla="*/ 23 w 100"/>
                <a:gd name="T59" fmla="*/ 91 h 99"/>
                <a:gd name="T60" fmla="*/ 31 w 100"/>
                <a:gd name="T61" fmla="*/ 95 h 99"/>
                <a:gd name="T62" fmla="*/ 41 w 100"/>
                <a:gd name="T63" fmla="*/ 98 h 99"/>
                <a:gd name="T64" fmla="*/ 51 w 100"/>
                <a:gd name="T65"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99">
                  <a:moveTo>
                    <a:pt x="51" y="99"/>
                  </a:moveTo>
                  <a:lnTo>
                    <a:pt x="61" y="98"/>
                  </a:lnTo>
                  <a:lnTo>
                    <a:pt x="70" y="95"/>
                  </a:lnTo>
                  <a:lnTo>
                    <a:pt x="79" y="91"/>
                  </a:lnTo>
                  <a:lnTo>
                    <a:pt x="87" y="84"/>
                  </a:lnTo>
                  <a:lnTo>
                    <a:pt x="92" y="77"/>
                  </a:lnTo>
                  <a:lnTo>
                    <a:pt x="97" y="69"/>
                  </a:lnTo>
                  <a:lnTo>
                    <a:pt x="99" y="60"/>
                  </a:lnTo>
                  <a:lnTo>
                    <a:pt x="100" y="49"/>
                  </a:lnTo>
                  <a:lnTo>
                    <a:pt x="99" y="39"/>
                  </a:lnTo>
                  <a:lnTo>
                    <a:pt x="97" y="30"/>
                  </a:lnTo>
                  <a:lnTo>
                    <a:pt x="92" y="21"/>
                  </a:lnTo>
                  <a:lnTo>
                    <a:pt x="87" y="13"/>
                  </a:lnTo>
                  <a:lnTo>
                    <a:pt x="79" y="8"/>
                  </a:lnTo>
                  <a:lnTo>
                    <a:pt x="70" y="3"/>
                  </a:lnTo>
                  <a:lnTo>
                    <a:pt x="61" y="1"/>
                  </a:lnTo>
                  <a:lnTo>
                    <a:pt x="51" y="0"/>
                  </a:lnTo>
                  <a:lnTo>
                    <a:pt x="41" y="1"/>
                  </a:lnTo>
                  <a:lnTo>
                    <a:pt x="31" y="3"/>
                  </a:lnTo>
                  <a:lnTo>
                    <a:pt x="23" y="8"/>
                  </a:lnTo>
                  <a:lnTo>
                    <a:pt x="15" y="13"/>
                  </a:lnTo>
                  <a:lnTo>
                    <a:pt x="9" y="21"/>
                  </a:lnTo>
                  <a:lnTo>
                    <a:pt x="5" y="30"/>
                  </a:lnTo>
                  <a:lnTo>
                    <a:pt x="1" y="39"/>
                  </a:lnTo>
                  <a:lnTo>
                    <a:pt x="0" y="49"/>
                  </a:lnTo>
                  <a:lnTo>
                    <a:pt x="1" y="60"/>
                  </a:lnTo>
                  <a:lnTo>
                    <a:pt x="5" y="69"/>
                  </a:lnTo>
                  <a:lnTo>
                    <a:pt x="9" y="77"/>
                  </a:lnTo>
                  <a:lnTo>
                    <a:pt x="15" y="84"/>
                  </a:lnTo>
                  <a:lnTo>
                    <a:pt x="23" y="91"/>
                  </a:lnTo>
                  <a:lnTo>
                    <a:pt x="31" y="95"/>
                  </a:lnTo>
                  <a:lnTo>
                    <a:pt x="41" y="98"/>
                  </a:lnTo>
                  <a:lnTo>
                    <a:pt x="51" y="99"/>
                  </a:lnTo>
                  <a:close/>
                </a:path>
              </a:pathLst>
            </a:custGeom>
            <a:solidFill>
              <a:schemeClr val="bg1"/>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7" name="Freeform 123"/>
            <p:cNvSpPr>
              <a:spLocks/>
            </p:cNvSpPr>
            <p:nvPr/>
          </p:nvSpPr>
          <p:spPr bwMode="auto">
            <a:xfrm>
              <a:off x="3342" y="2231"/>
              <a:ext cx="50" cy="50"/>
            </a:xfrm>
            <a:custGeom>
              <a:avLst/>
              <a:gdLst>
                <a:gd name="T0" fmla="*/ 51 w 100"/>
                <a:gd name="T1" fmla="*/ 100 h 100"/>
                <a:gd name="T2" fmla="*/ 61 w 100"/>
                <a:gd name="T3" fmla="*/ 99 h 100"/>
                <a:gd name="T4" fmla="*/ 70 w 100"/>
                <a:gd name="T5" fmla="*/ 97 h 100"/>
                <a:gd name="T6" fmla="*/ 79 w 100"/>
                <a:gd name="T7" fmla="*/ 92 h 100"/>
                <a:gd name="T8" fmla="*/ 87 w 100"/>
                <a:gd name="T9" fmla="*/ 85 h 100"/>
                <a:gd name="T10" fmla="*/ 92 w 100"/>
                <a:gd name="T11" fmla="*/ 78 h 100"/>
                <a:gd name="T12" fmla="*/ 97 w 100"/>
                <a:gd name="T13" fmla="*/ 70 h 100"/>
                <a:gd name="T14" fmla="*/ 99 w 100"/>
                <a:gd name="T15" fmla="*/ 61 h 100"/>
                <a:gd name="T16" fmla="*/ 100 w 100"/>
                <a:gd name="T17" fmla="*/ 50 h 100"/>
                <a:gd name="T18" fmla="*/ 99 w 100"/>
                <a:gd name="T19" fmla="*/ 40 h 100"/>
                <a:gd name="T20" fmla="*/ 97 w 100"/>
                <a:gd name="T21" fmla="*/ 31 h 100"/>
                <a:gd name="T22" fmla="*/ 92 w 100"/>
                <a:gd name="T23" fmla="*/ 23 h 100"/>
                <a:gd name="T24" fmla="*/ 87 w 100"/>
                <a:gd name="T25" fmla="*/ 15 h 100"/>
                <a:gd name="T26" fmla="*/ 79 w 100"/>
                <a:gd name="T27" fmla="*/ 9 h 100"/>
                <a:gd name="T28" fmla="*/ 70 w 100"/>
                <a:gd name="T29" fmla="*/ 3 h 100"/>
                <a:gd name="T30" fmla="*/ 61 w 100"/>
                <a:gd name="T31" fmla="*/ 1 h 100"/>
                <a:gd name="T32" fmla="*/ 51 w 100"/>
                <a:gd name="T33" fmla="*/ 0 h 100"/>
                <a:gd name="T34" fmla="*/ 41 w 100"/>
                <a:gd name="T35" fmla="*/ 1 h 100"/>
                <a:gd name="T36" fmla="*/ 31 w 100"/>
                <a:gd name="T37" fmla="*/ 3 h 100"/>
                <a:gd name="T38" fmla="*/ 23 w 100"/>
                <a:gd name="T39" fmla="*/ 9 h 100"/>
                <a:gd name="T40" fmla="*/ 15 w 100"/>
                <a:gd name="T41" fmla="*/ 15 h 100"/>
                <a:gd name="T42" fmla="*/ 9 w 100"/>
                <a:gd name="T43" fmla="*/ 23 h 100"/>
                <a:gd name="T44" fmla="*/ 5 w 100"/>
                <a:gd name="T45" fmla="*/ 31 h 100"/>
                <a:gd name="T46" fmla="*/ 1 w 100"/>
                <a:gd name="T47" fmla="*/ 40 h 100"/>
                <a:gd name="T48" fmla="*/ 0 w 100"/>
                <a:gd name="T49" fmla="*/ 50 h 100"/>
                <a:gd name="T50" fmla="*/ 1 w 100"/>
                <a:gd name="T51" fmla="*/ 61 h 100"/>
                <a:gd name="T52" fmla="*/ 5 w 100"/>
                <a:gd name="T53" fmla="*/ 70 h 100"/>
                <a:gd name="T54" fmla="*/ 9 w 100"/>
                <a:gd name="T55" fmla="*/ 78 h 100"/>
                <a:gd name="T56" fmla="*/ 15 w 100"/>
                <a:gd name="T57" fmla="*/ 85 h 100"/>
                <a:gd name="T58" fmla="*/ 23 w 100"/>
                <a:gd name="T59" fmla="*/ 92 h 100"/>
                <a:gd name="T60" fmla="*/ 31 w 100"/>
                <a:gd name="T61" fmla="*/ 97 h 100"/>
                <a:gd name="T62" fmla="*/ 41 w 100"/>
                <a:gd name="T63" fmla="*/ 99 h 100"/>
                <a:gd name="T64" fmla="*/ 51 w 100"/>
                <a:gd name="T6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100">
                  <a:moveTo>
                    <a:pt x="51" y="100"/>
                  </a:moveTo>
                  <a:lnTo>
                    <a:pt x="61" y="99"/>
                  </a:lnTo>
                  <a:lnTo>
                    <a:pt x="70" y="97"/>
                  </a:lnTo>
                  <a:lnTo>
                    <a:pt x="79" y="92"/>
                  </a:lnTo>
                  <a:lnTo>
                    <a:pt x="87" y="85"/>
                  </a:lnTo>
                  <a:lnTo>
                    <a:pt x="92" y="78"/>
                  </a:lnTo>
                  <a:lnTo>
                    <a:pt x="97" y="70"/>
                  </a:lnTo>
                  <a:lnTo>
                    <a:pt x="99" y="61"/>
                  </a:lnTo>
                  <a:lnTo>
                    <a:pt x="100" y="50"/>
                  </a:lnTo>
                  <a:lnTo>
                    <a:pt x="99" y="40"/>
                  </a:lnTo>
                  <a:lnTo>
                    <a:pt x="97" y="31"/>
                  </a:lnTo>
                  <a:lnTo>
                    <a:pt x="92" y="23"/>
                  </a:lnTo>
                  <a:lnTo>
                    <a:pt x="87" y="15"/>
                  </a:lnTo>
                  <a:lnTo>
                    <a:pt x="79" y="9"/>
                  </a:lnTo>
                  <a:lnTo>
                    <a:pt x="70" y="3"/>
                  </a:lnTo>
                  <a:lnTo>
                    <a:pt x="61" y="1"/>
                  </a:lnTo>
                  <a:lnTo>
                    <a:pt x="51" y="0"/>
                  </a:lnTo>
                  <a:lnTo>
                    <a:pt x="41" y="1"/>
                  </a:lnTo>
                  <a:lnTo>
                    <a:pt x="31" y="3"/>
                  </a:lnTo>
                  <a:lnTo>
                    <a:pt x="23" y="9"/>
                  </a:lnTo>
                  <a:lnTo>
                    <a:pt x="15" y="15"/>
                  </a:lnTo>
                  <a:lnTo>
                    <a:pt x="9" y="23"/>
                  </a:lnTo>
                  <a:lnTo>
                    <a:pt x="5" y="31"/>
                  </a:lnTo>
                  <a:lnTo>
                    <a:pt x="1" y="40"/>
                  </a:lnTo>
                  <a:lnTo>
                    <a:pt x="0" y="50"/>
                  </a:lnTo>
                  <a:lnTo>
                    <a:pt x="1" y="61"/>
                  </a:lnTo>
                  <a:lnTo>
                    <a:pt x="5" y="70"/>
                  </a:lnTo>
                  <a:lnTo>
                    <a:pt x="9" y="78"/>
                  </a:lnTo>
                  <a:lnTo>
                    <a:pt x="15" y="85"/>
                  </a:lnTo>
                  <a:lnTo>
                    <a:pt x="23" y="92"/>
                  </a:lnTo>
                  <a:lnTo>
                    <a:pt x="31" y="97"/>
                  </a:lnTo>
                  <a:lnTo>
                    <a:pt x="41" y="99"/>
                  </a:lnTo>
                  <a:lnTo>
                    <a:pt x="51" y="100"/>
                  </a:lnTo>
                  <a:close/>
                </a:path>
              </a:pathLst>
            </a:custGeom>
            <a:solidFill>
              <a:schemeClr val="bg1"/>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8" name="Freeform 124"/>
            <p:cNvSpPr>
              <a:spLocks/>
            </p:cNvSpPr>
            <p:nvPr/>
          </p:nvSpPr>
          <p:spPr bwMode="auto">
            <a:xfrm>
              <a:off x="2697" y="2014"/>
              <a:ext cx="369" cy="289"/>
            </a:xfrm>
            <a:custGeom>
              <a:avLst/>
              <a:gdLst>
                <a:gd name="T0" fmla="*/ 63 w 738"/>
                <a:gd name="T1" fmla="*/ 0 h 579"/>
                <a:gd name="T2" fmla="*/ 50 w 738"/>
                <a:gd name="T3" fmla="*/ 1 h 579"/>
                <a:gd name="T4" fmla="*/ 39 w 738"/>
                <a:gd name="T5" fmla="*/ 6 h 579"/>
                <a:gd name="T6" fmla="*/ 27 w 738"/>
                <a:gd name="T7" fmla="*/ 13 h 579"/>
                <a:gd name="T8" fmla="*/ 18 w 738"/>
                <a:gd name="T9" fmla="*/ 21 h 579"/>
                <a:gd name="T10" fmla="*/ 10 w 738"/>
                <a:gd name="T11" fmla="*/ 33 h 579"/>
                <a:gd name="T12" fmla="*/ 4 w 738"/>
                <a:gd name="T13" fmla="*/ 44 h 579"/>
                <a:gd name="T14" fmla="*/ 1 w 738"/>
                <a:gd name="T15" fmla="*/ 58 h 579"/>
                <a:gd name="T16" fmla="*/ 0 w 738"/>
                <a:gd name="T17" fmla="*/ 73 h 579"/>
                <a:gd name="T18" fmla="*/ 0 w 738"/>
                <a:gd name="T19" fmla="*/ 505 h 579"/>
                <a:gd name="T20" fmla="*/ 1 w 738"/>
                <a:gd name="T21" fmla="*/ 520 h 579"/>
                <a:gd name="T22" fmla="*/ 4 w 738"/>
                <a:gd name="T23" fmla="*/ 534 h 579"/>
                <a:gd name="T24" fmla="*/ 10 w 738"/>
                <a:gd name="T25" fmla="*/ 546 h 579"/>
                <a:gd name="T26" fmla="*/ 18 w 738"/>
                <a:gd name="T27" fmla="*/ 557 h 579"/>
                <a:gd name="T28" fmla="*/ 27 w 738"/>
                <a:gd name="T29" fmla="*/ 566 h 579"/>
                <a:gd name="T30" fmla="*/ 39 w 738"/>
                <a:gd name="T31" fmla="*/ 573 h 579"/>
                <a:gd name="T32" fmla="*/ 50 w 738"/>
                <a:gd name="T33" fmla="*/ 578 h 579"/>
                <a:gd name="T34" fmla="*/ 63 w 738"/>
                <a:gd name="T35" fmla="*/ 579 h 579"/>
                <a:gd name="T36" fmla="*/ 675 w 738"/>
                <a:gd name="T37" fmla="*/ 579 h 579"/>
                <a:gd name="T38" fmla="*/ 688 w 738"/>
                <a:gd name="T39" fmla="*/ 578 h 579"/>
                <a:gd name="T40" fmla="*/ 699 w 738"/>
                <a:gd name="T41" fmla="*/ 573 h 579"/>
                <a:gd name="T42" fmla="*/ 711 w 738"/>
                <a:gd name="T43" fmla="*/ 566 h 579"/>
                <a:gd name="T44" fmla="*/ 720 w 738"/>
                <a:gd name="T45" fmla="*/ 557 h 579"/>
                <a:gd name="T46" fmla="*/ 728 w 738"/>
                <a:gd name="T47" fmla="*/ 546 h 579"/>
                <a:gd name="T48" fmla="*/ 734 w 738"/>
                <a:gd name="T49" fmla="*/ 534 h 579"/>
                <a:gd name="T50" fmla="*/ 737 w 738"/>
                <a:gd name="T51" fmla="*/ 520 h 579"/>
                <a:gd name="T52" fmla="*/ 738 w 738"/>
                <a:gd name="T53" fmla="*/ 505 h 579"/>
                <a:gd name="T54" fmla="*/ 738 w 738"/>
                <a:gd name="T55" fmla="*/ 73 h 579"/>
                <a:gd name="T56" fmla="*/ 737 w 738"/>
                <a:gd name="T57" fmla="*/ 58 h 579"/>
                <a:gd name="T58" fmla="*/ 734 w 738"/>
                <a:gd name="T59" fmla="*/ 44 h 579"/>
                <a:gd name="T60" fmla="*/ 728 w 738"/>
                <a:gd name="T61" fmla="*/ 33 h 579"/>
                <a:gd name="T62" fmla="*/ 720 w 738"/>
                <a:gd name="T63" fmla="*/ 21 h 579"/>
                <a:gd name="T64" fmla="*/ 711 w 738"/>
                <a:gd name="T65" fmla="*/ 13 h 579"/>
                <a:gd name="T66" fmla="*/ 699 w 738"/>
                <a:gd name="T67" fmla="*/ 6 h 579"/>
                <a:gd name="T68" fmla="*/ 688 w 738"/>
                <a:gd name="T69" fmla="*/ 1 h 579"/>
                <a:gd name="T70" fmla="*/ 675 w 738"/>
                <a:gd name="T71" fmla="*/ 0 h 579"/>
                <a:gd name="T72" fmla="*/ 63 w 738"/>
                <a:gd name="T73" fmla="*/ 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8" h="579">
                  <a:moveTo>
                    <a:pt x="63" y="0"/>
                  </a:moveTo>
                  <a:lnTo>
                    <a:pt x="50" y="1"/>
                  </a:lnTo>
                  <a:lnTo>
                    <a:pt x="39" y="6"/>
                  </a:lnTo>
                  <a:lnTo>
                    <a:pt x="27" y="13"/>
                  </a:lnTo>
                  <a:lnTo>
                    <a:pt x="18" y="21"/>
                  </a:lnTo>
                  <a:lnTo>
                    <a:pt x="10" y="33"/>
                  </a:lnTo>
                  <a:lnTo>
                    <a:pt x="4" y="44"/>
                  </a:lnTo>
                  <a:lnTo>
                    <a:pt x="1" y="58"/>
                  </a:lnTo>
                  <a:lnTo>
                    <a:pt x="0" y="73"/>
                  </a:lnTo>
                  <a:lnTo>
                    <a:pt x="0" y="505"/>
                  </a:lnTo>
                  <a:lnTo>
                    <a:pt x="1" y="520"/>
                  </a:lnTo>
                  <a:lnTo>
                    <a:pt x="4" y="534"/>
                  </a:lnTo>
                  <a:lnTo>
                    <a:pt x="10" y="546"/>
                  </a:lnTo>
                  <a:lnTo>
                    <a:pt x="18" y="557"/>
                  </a:lnTo>
                  <a:lnTo>
                    <a:pt x="27" y="566"/>
                  </a:lnTo>
                  <a:lnTo>
                    <a:pt x="39" y="573"/>
                  </a:lnTo>
                  <a:lnTo>
                    <a:pt x="50" y="578"/>
                  </a:lnTo>
                  <a:lnTo>
                    <a:pt x="63" y="579"/>
                  </a:lnTo>
                  <a:lnTo>
                    <a:pt x="675" y="579"/>
                  </a:lnTo>
                  <a:lnTo>
                    <a:pt x="688" y="578"/>
                  </a:lnTo>
                  <a:lnTo>
                    <a:pt x="699" y="573"/>
                  </a:lnTo>
                  <a:lnTo>
                    <a:pt x="711" y="566"/>
                  </a:lnTo>
                  <a:lnTo>
                    <a:pt x="720" y="557"/>
                  </a:lnTo>
                  <a:lnTo>
                    <a:pt x="728" y="546"/>
                  </a:lnTo>
                  <a:lnTo>
                    <a:pt x="734" y="534"/>
                  </a:lnTo>
                  <a:lnTo>
                    <a:pt x="737" y="520"/>
                  </a:lnTo>
                  <a:lnTo>
                    <a:pt x="738" y="505"/>
                  </a:lnTo>
                  <a:lnTo>
                    <a:pt x="738" y="73"/>
                  </a:lnTo>
                  <a:lnTo>
                    <a:pt x="737" y="58"/>
                  </a:lnTo>
                  <a:lnTo>
                    <a:pt x="734" y="44"/>
                  </a:lnTo>
                  <a:lnTo>
                    <a:pt x="728" y="33"/>
                  </a:lnTo>
                  <a:lnTo>
                    <a:pt x="720" y="21"/>
                  </a:lnTo>
                  <a:lnTo>
                    <a:pt x="711" y="13"/>
                  </a:lnTo>
                  <a:lnTo>
                    <a:pt x="699" y="6"/>
                  </a:lnTo>
                  <a:lnTo>
                    <a:pt x="688" y="1"/>
                  </a:lnTo>
                  <a:lnTo>
                    <a:pt x="675" y="0"/>
                  </a:lnTo>
                  <a:lnTo>
                    <a:pt x="63" y="0"/>
                  </a:lnTo>
                  <a:close/>
                </a:path>
              </a:pathLst>
            </a:custGeom>
            <a:solidFill>
              <a:schemeClr val="bg1"/>
            </a:solidFill>
            <a:ln w="12700">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9" name="Freeform 125"/>
            <p:cNvSpPr>
              <a:spLocks/>
            </p:cNvSpPr>
            <p:nvPr/>
          </p:nvSpPr>
          <p:spPr bwMode="auto">
            <a:xfrm>
              <a:off x="2584" y="2037"/>
              <a:ext cx="49" cy="50"/>
            </a:xfrm>
            <a:custGeom>
              <a:avLst/>
              <a:gdLst>
                <a:gd name="T0" fmla="*/ 49 w 99"/>
                <a:gd name="T1" fmla="*/ 0 h 101"/>
                <a:gd name="T2" fmla="*/ 39 w 99"/>
                <a:gd name="T3" fmla="*/ 2 h 101"/>
                <a:gd name="T4" fmla="*/ 30 w 99"/>
                <a:gd name="T5" fmla="*/ 4 h 101"/>
                <a:gd name="T6" fmla="*/ 22 w 99"/>
                <a:gd name="T7" fmla="*/ 10 h 101"/>
                <a:gd name="T8" fmla="*/ 15 w 99"/>
                <a:gd name="T9" fmla="*/ 15 h 101"/>
                <a:gd name="T10" fmla="*/ 8 w 99"/>
                <a:gd name="T11" fmla="*/ 23 h 101"/>
                <a:gd name="T12" fmla="*/ 3 w 99"/>
                <a:gd name="T13" fmla="*/ 32 h 101"/>
                <a:gd name="T14" fmla="*/ 1 w 99"/>
                <a:gd name="T15" fmla="*/ 41 h 101"/>
                <a:gd name="T16" fmla="*/ 0 w 99"/>
                <a:gd name="T17" fmla="*/ 51 h 101"/>
                <a:gd name="T18" fmla="*/ 1 w 99"/>
                <a:gd name="T19" fmla="*/ 61 h 101"/>
                <a:gd name="T20" fmla="*/ 3 w 99"/>
                <a:gd name="T21" fmla="*/ 71 h 101"/>
                <a:gd name="T22" fmla="*/ 8 w 99"/>
                <a:gd name="T23" fmla="*/ 79 h 101"/>
                <a:gd name="T24" fmla="*/ 15 w 99"/>
                <a:gd name="T25" fmla="*/ 86 h 101"/>
                <a:gd name="T26" fmla="*/ 22 w 99"/>
                <a:gd name="T27" fmla="*/ 93 h 101"/>
                <a:gd name="T28" fmla="*/ 30 w 99"/>
                <a:gd name="T29" fmla="*/ 97 h 101"/>
                <a:gd name="T30" fmla="*/ 39 w 99"/>
                <a:gd name="T31" fmla="*/ 100 h 101"/>
                <a:gd name="T32" fmla="*/ 49 w 99"/>
                <a:gd name="T33" fmla="*/ 101 h 101"/>
                <a:gd name="T34" fmla="*/ 60 w 99"/>
                <a:gd name="T35" fmla="*/ 100 h 101"/>
                <a:gd name="T36" fmla="*/ 69 w 99"/>
                <a:gd name="T37" fmla="*/ 97 h 101"/>
                <a:gd name="T38" fmla="*/ 77 w 99"/>
                <a:gd name="T39" fmla="*/ 93 h 101"/>
                <a:gd name="T40" fmla="*/ 85 w 99"/>
                <a:gd name="T41" fmla="*/ 86 h 101"/>
                <a:gd name="T42" fmla="*/ 91 w 99"/>
                <a:gd name="T43" fmla="*/ 79 h 101"/>
                <a:gd name="T44" fmla="*/ 95 w 99"/>
                <a:gd name="T45" fmla="*/ 71 h 101"/>
                <a:gd name="T46" fmla="*/ 98 w 99"/>
                <a:gd name="T47" fmla="*/ 61 h 101"/>
                <a:gd name="T48" fmla="*/ 99 w 99"/>
                <a:gd name="T49" fmla="*/ 51 h 101"/>
                <a:gd name="T50" fmla="*/ 98 w 99"/>
                <a:gd name="T51" fmla="*/ 41 h 101"/>
                <a:gd name="T52" fmla="*/ 95 w 99"/>
                <a:gd name="T53" fmla="*/ 32 h 101"/>
                <a:gd name="T54" fmla="*/ 91 w 99"/>
                <a:gd name="T55" fmla="*/ 23 h 101"/>
                <a:gd name="T56" fmla="*/ 85 w 99"/>
                <a:gd name="T57" fmla="*/ 15 h 101"/>
                <a:gd name="T58" fmla="*/ 77 w 99"/>
                <a:gd name="T59" fmla="*/ 10 h 101"/>
                <a:gd name="T60" fmla="*/ 69 w 99"/>
                <a:gd name="T61" fmla="*/ 4 h 101"/>
                <a:gd name="T62" fmla="*/ 60 w 99"/>
                <a:gd name="T63" fmla="*/ 2 h 101"/>
                <a:gd name="T64" fmla="*/ 49 w 99"/>
                <a:gd name="T65"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101">
                  <a:moveTo>
                    <a:pt x="49" y="0"/>
                  </a:moveTo>
                  <a:lnTo>
                    <a:pt x="39" y="2"/>
                  </a:lnTo>
                  <a:lnTo>
                    <a:pt x="30" y="4"/>
                  </a:lnTo>
                  <a:lnTo>
                    <a:pt x="22" y="10"/>
                  </a:lnTo>
                  <a:lnTo>
                    <a:pt x="15" y="15"/>
                  </a:lnTo>
                  <a:lnTo>
                    <a:pt x="8" y="23"/>
                  </a:lnTo>
                  <a:lnTo>
                    <a:pt x="3" y="32"/>
                  </a:lnTo>
                  <a:lnTo>
                    <a:pt x="1" y="41"/>
                  </a:lnTo>
                  <a:lnTo>
                    <a:pt x="0" y="51"/>
                  </a:lnTo>
                  <a:lnTo>
                    <a:pt x="1" y="61"/>
                  </a:lnTo>
                  <a:lnTo>
                    <a:pt x="3" y="71"/>
                  </a:lnTo>
                  <a:lnTo>
                    <a:pt x="8" y="79"/>
                  </a:lnTo>
                  <a:lnTo>
                    <a:pt x="15" y="86"/>
                  </a:lnTo>
                  <a:lnTo>
                    <a:pt x="22" y="93"/>
                  </a:lnTo>
                  <a:lnTo>
                    <a:pt x="30" y="97"/>
                  </a:lnTo>
                  <a:lnTo>
                    <a:pt x="39" y="100"/>
                  </a:lnTo>
                  <a:lnTo>
                    <a:pt x="49" y="101"/>
                  </a:lnTo>
                  <a:lnTo>
                    <a:pt x="60" y="100"/>
                  </a:lnTo>
                  <a:lnTo>
                    <a:pt x="69" y="97"/>
                  </a:lnTo>
                  <a:lnTo>
                    <a:pt x="77" y="93"/>
                  </a:lnTo>
                  <a:lnTo>
                    <a:pt x="85" y="86"/>
                  </a:lnTo>
                  <a:lnTo>
                    <a:pt x="91" y="79"/>
                  </a:lnTo>
                  <a:lnTo>
                    <a:pt x="95" y="71"/>
                  </a:lnTo>
                  <a:lnTo>
                    <a:pt x="98" y="61"/>
                  </a:lnTo>
                  <a:lnTo>
                    <a:pt x="99" y="51"/>
                  </a:lnTo>
                  <a:lnTo>
                    <a:pt x="98" y="41"/>
                  </a:lnTo>
                  <a:lnTo>
                    <a:pt x="95" y="32"/>
                  </a:lnTo>
                  <a:lnTo>
                    <a:pt x="91" y="23"/>
                  </a:lnTo>
                  <a:lnTo>
                    <a:pt x="85" y="15"/>
                  </a:lnTo>
                  <a:lnTo>
                    <a:pt x="77" y="10"/>
                  </a:lnTo>
                  <a:lnTo>
                    <a:pt x="69" y="4"/>
                  </a:lnTo>
                  <a:lnTo>
                    <a:pt x="60" y="2"/>
                  </a:lnTo>
                  <a:lnTo>
                    <a:pt x="49" y="0"/>
                  </a:lnTo>
                  <a:close/>
                </a:path>
              </a:pathLst>
            </a:custGeom>
            <a:solidFill>
              <a:schemeClr val="bg1"/>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0" name="Freeform 126"/>
            <p:cNvSpPr>
              <a:spLocks/>
            </p:cNvSpPr>
            <p:nvPr/>
          </p:nvSpPr>
          <p:spPr bwMode="auto">
            <a:xfrm>
              <a:off x="2584" y="2133"/>
              <a:ext cx="49" cy="49"/>
            </a:xfrm>
            <a:custGeom>
              <a:avLst/>
              <a:gdLst>
                <a:gd name="T0" fmla="*/ 49 w 99"/>
                <a:gd name="T1" fmla="*/ 0 h 99"/>
                <a:gd name="T2" fmla="*/ 39 w 99"/>
                <a:gd name="T3" fmla="*/ 1 h 99"/>
                <a:gd name="T4" fmla="*/ 30 w 99"/>
                <a:gd name="T5" fmla="*/ 3 h 99"/>
                <a:gd name="T6" fmla="*/ 22 w 99"/>
                <a:gd name="T7" fmla="*/ 8 h 99"/>
                <a:gd name="T8" fmla="*/ 15 w 99"/>
                <a:gd name="T9" fmla="*/ 14 h 99"/>
                <a:gd name="T10" fmla="*/ 8 w 99"/>
                <a:gd name="T11" fmla="*/ 22 h 99"/>
                <a:gd name="T12" fmla="*/ 3 w 99"/>
                <a:gd name="T13" fmla="*/ 30 h 99"/>
                <a:gd name="T14" fmla="*/ 1 w 99"/>
                <a:gd name="T15" fmla="*/ 39 h 99"/>
                <a:gd name="T16" fmla="*/ 0 w 99"/>
                <a:gd name="T17" fmla="*/ 49 h 99"/>
                <a:gd name="T18" fmla="*/ 1 w 99"/>
                <a:gd name="T19" fmla="*/ 60 h 99"/>
                <a:gd name="T20" fmla="*/ 3 w 99"/>
                <a:gd name="T21" fmla="*/ 69 h 99"/>
                <a:gd name="T22" fmla="*/ 8 w 99"/>
                <a:gd name="T23" fmla="*/ 77 h 99"/>
                <a:gd name="T24" fmla="*/ 15 w 99"/>
                <a:gd name="T25" fmla="*/ 84 h 99"/>
                <a:gd name="T26" fmla="*/ 22 w 99"/>
                <a:gd name="T27" fmla="*/ 91 h 99"/>
                <a:gd name="T28" fmla="*/ 30 w 99"/>
                <a:gd name="T29" fmla="*/ 95 h 99"/>
                <a:gd name="T30" fmla="*/ 39 w 99"/>
                <a:gd name="T31" fmla="*/ 98 h 99"/>
                <a:gd name="T32" fmla="*/ 49 w 99"/>
                <a:gd name="T33" fmla="*/ 99 h 99"/>
                <a:gd name="T34" fmla="*/ 60 w 99"/>
                <a:gd name="T35" fmla="*/ 98 h 99"/>
                <a:gd name="T36" fmla="*/ 69 w 99"/>
                <a:gd name="T37" fmla="*/ 95 h 99"/>
                <a:gd name="T38" fmla="*/ 77 w 99"/>
                <a:gd name="T39" fmla="*/ 91 h 99"/>
                <a:gd name="T40" fmla="*/ 85 w 99"/>
                <a:gd name="T41" fmla="*/ 84 h 99"/>
                <a:gd name="T42" fmla="*/ 91 w 99"/>
                <a:gd name="T43" fmla="*/ 77 h 99"/>
                <a:gd name="T44" fmla="*/ 95 w 99"/>
                <a:gd name="T45" fmla="*/ 69 h 99"/>
                <a:gd name="T46" fmla="*/ 98 w 99"/>
                <a:gd name="T47" fmla="*/ 60 h 99"/>
                <a:gd name="T48" fmla="*/ 99 w 99"/>
                <a:gd name="T49" fmla="*/ 49 h 99"/>
                <a:gd name="T50" fmla="*/ 98 w 99"/>
                <a:gd name="T51" fmla="*/ 39 h 99"/>
                <a:gd name="T52" fmla="*/ 95 w 99"/>
                <a:gd name="T53" fmla="*/ 30 h 99"/>
                <a:gd name="T54" fmla="*/ 91 w 99"/>
                <a:gd name="T55" fmla="*/ 22 h 99"/>
                <a:gd name="T56" fmla="*/ 85 w 99"/>
                <a:gd name="T57" fmla="*/ 14 h 99"/>
                <a:gd name="T58" fmla="*/ 77 w 99"/>
                <a:gd name="T59" fmla="*/ 8 h 99"/>
                <a:gd name="T60" fmla="*/ 69 w 99"/>
                <a:gd name="T61" fmla="*/ 3 h 99"/>
                <a:gd name="T62" fmla="*/ 60 w 99"/>
                <a:gd name="T63" fmla="*/ 1 h 99"/>
                <a:gd name="T64" fmla="*/ 49 w 99"/>
                <a:gd name="T65"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99">
                  <a:moveTo>
                    <a:pt x="49" y="0"/>
                  </a:moveTo>
                  <a:lnTo>
                    <a:pt x="39" y="1"/>
                  </a:lnTo>
                  <a:lnTo>
                    <a:pt x="30" y="3"/>
                  </a:lnTo>
                  <a:lnTo>
                    <a:pt x="22" y="8"/>
                  </a:lnTo>
                  <a:lnTo>
                    <a:pt x="15" y="14"/>
                  </a:lnTo>
                  <a:lnTo>
                    <a:pt x="8" y="22"/>
                  </a:lnTo>
                  <a:lnTo>
                    <a:pt x="3" y="30"/>
                  </a:lnTo>
                  <a:lnTo>
                    <a:pt x="1" y="39"/>
                  </a:lnTo>
                  <a:lnTo>
                    <a:pt x="0" y="49"/>
                  </a:lnTo>
                  <a:lnTo>
                    <a:pt x="1" y="60"/>
                  </a:lnTo>
                  <a:lnTo>
                    <a:pt x="3" y="69"/>
                  </a:lnTo>
                  <a:lnTo>
                    <a:pt x="8" y="77"/>
                  </a:lnTo>
                  <a:lnTo>
                    <a:pt x="15" y="84"/>
                  </a:lnTo>
                  <a:lnTo>
                    <a:pt x="22" y="91"/>
                  </a:lnTo>
                  <a:lnTo>
                    <a:pt x="30" y="95"/>
                  </a:lnTo>
                  <a:lnTo>
                    <a:pt x="39" y="98"/>
                  </a:lnTo>
                  <a:lnTo>
                    <a:pt x="49" y="99"/>
                  </a:lnTo>
                  <a:lnTo>
                    <a:pt x="60" y="98"/>
                  </a:lnTo>
                  <a:lnTo>
                    <a:pt x="69" y="95"/>
                  </a:lnTo>
                  <a:lnTo>
                    <a:pt x="77" y="91"/>
                  </a:lnTo>
                  <a:lnTo>
                    <a:pt x="85" y="84"/>
                  </a:lnTo>
                  <a:lnTo>
                    <a:pt x="91" y="77"/>
                  </a:lnTo>
                  <a:lnTo>
                    <a:pt x="95" y="69"/>
                  </a:lnTo>
                  <a:lnTo>
                    <a:pt x="98" y="60"/>
                  </a:lnTo>
                  <a:lnTo>
                    <a:pt x="99" y="49"/>
                  </a:lnTo>
                  <a:lnTo>
                    <a:pt x="98" y="39"/>
                  </a:lnTo>
                  <a:lnTo>
                    <a:pt x="95" y="30"/>
                  </a:lnTo>
                  <a:lnTo>
                    <a:pt x="91" y="22"/>
                  </a:lnTo>
                  <a:lnTo>
                    <a:pt x="85" y="14"/>
                  </a:lnTo>
                  <a:lnTo>
                    <a:pt x="77" y="8"/>
                  </a:lnTo>
                  <a:lnTo>
                    <a:pt x="69" y="3"/>
                  </a:lnTo>
                  <a:lnTo>
                    <a:pt x="60" y="1"/>
                  </a:lnTo>
                  <a:lnTo>
                    <a:pt x="49" y="0"/>
                  </a:lnTo>
                  <a:close/>
                </a:path>
              </a:pathLst>
            </a:custGeom>
            <a:solidFill>
              <a:schemeClr val="bg1"/>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1" name="Freeform 127"/>
            <p:cNvSpPr>
              <a:spLocks/>
            </p:cNvSpPr>
            <p:nvPr/>
          </p:nvSpPr>
          <p:spPr bwMode="auto">
            <a:xfrm>
              <a:off x="2584" y="2228"/>
              <a:ext cx="49" cy="50"/>
            </a:xfrm>
            <a:custGeom>
              <a:avLst/>
              <a:gdLst>
                <a:gd name="T0" fmla="*/ 49 w 99"/>
                <a:gd name="T1" fmla="*/ 0 h 100"/>
                <a:gd name="T2" fmla="*/ 39 w 99"/>
                <a:gd name="T3" fmla="*/ 1 h 100"/>
                <a:gd name="T4" fmla="*/ 30 w 99"/>
                <a:gd name="T5" fmla="*/ 3 h 100"/>
                <a:gd name="T6" fmla="*/ 22 w 99"/>
                <a:gd name="T7" fmla="*/ 8 h 100"/>
                <a:gd name="T8" fmla="*/ 15 w 99"/>
                <a:gd name="T9" fmla="*/ 14 h 100"/>
                <a:gd name="T10" fmla="*/ 8 w 99"/>
                <a:gd name="T11" fmla="*/ 22 h 100"/>
                <a:gd name="T12" fmla="*/ 3 w 99"/>
                <a:gd name="T13" fmla="*/ 30 h 100"/>
                <a:gd name="T14" fmla="*/ 1 w 99"/>
                <a:gd name="T15" fmla="*/ 39 h 100"/>
                <a:gd name="T16" fmla="*/ 0 w 99"/>
                <a:gd name="T17" fmla="*/ 50 h 100"/>
                <a:gd name="T18" fmla="*/ 1 w 99"/>
                <a:gd name="T19" fmla="*/ 60 h 100"/>
                <a:gd name="T20" fmla="*/ 3 w 99"/>
                <a:gd name="T21" fmla="*/ 69 h 100"/>
                <a:gd name="T22" fmla="*/ 8 w 99"/>
                <a:gd name="T23" fmla="*/ 77 h 100"/>
                <a:gd name="T24" fmla="*/ 15 w 99"/>
                <a:gd name="T25" fmla="*/ 85 h 100"/>
                <a:gd name="T26" fmla="*/ 22 w 99"/>
                <a:gd name="T27" fmla="*/ 91 h 100"/>
                <a:gd name="T28" fmla="*/ 30 w 99"/>
                <a:gd name="T29" fmla="*/ 96 h 100"/>
                <a:gd name="T30" fmla="*/ 39 w 99"/>
                <a:gd name="T31" fmla="*/ 99 h 100"/>
                <a:gd name="T32" fmla="*/ 49 w 99"/>
                <a:gd name="T33" fmla="*/ 100 h 100"/>
                <a:gd name="T34" fmla="*/ 60 w 99"/>
                <a:gd name="T35" fmla="*/ 99 h 100"/>
                <a:gd name="T36" fmla="*/ 69 w 99"/>
                <a:gd name="T37" fmla="*/ 96 h 100"/>
                <a:gd name="T38" fmla="*/ 77 w 99"/>
                <a:gd name="T39" fmla="*/ 91 h 100"/>
                <a:gd name="T40" fmla="*/ 85 w 99"/>
                <a:gd name="T41" fmla="*/ 85 h 100"/>
                <a:gd name="T42" fmla="*/ 91 w 99"/>
                <a:gd name="T43" fmla="*/ 77 h 100"/>
                <a:gd name="T44" fmla="*/ 95 w 99"/>
                <a:gd name="T45" fmla="*/ 69 h 100"/>
                <a:gd name="T46" fmla="*/ 98 w 99"/>
                <a:gd name="T47" fmla="*/ 60 h 100"/>
                <a:gd name="T48" fmla="*/ 99 w 99"/>
                <a:gd name="T49" fmla="*/ 50 h 100"/>
                <a:gd name="T50" fmla="*/ 98 w 99"/>
                <a:gd name="T51" fmla="*/ 39 h 100"/>
                <a:gd name="T52" fmla="*/ 95 w 99"/>
                <a:gd name="T53" fmla="*/ 30 h 100"/>
                <a:gd name="T54" fmla="*/ 91 w 99"/>
                <a:gd name="T55" fmla="*/ 22 h 100"/>
                <a:gd name="T56" fmla="*/ 85 w 99"/>
                <a:gd name="T57" fmla="*/ 14 h 100"/>
                <a:gd name="T58" fmla="*/ 77 w 99"/>
                <a:gd name="T59" fmla="*/ 8 h 100"/>
                <a:gd name="T60" fmla="*/ 69 w 99"/>
                <a:gd name="T61" fmla="*/ 3 h 100"/>
                <a:gd name="T62" fmla="*/ 60 w 99"/>
                <a:gd name="T63" fmla="*/ 1 h 100"/>
                <a:gd name="T64" fmla="*/ 49 w 99"/>
                <a:gd name="T6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100">
                  <a:moveTo>
                    <a:pt x="49" y="0"/>
                  </a:moveTo>
                  <a:lnTo>
                    <a:pt x="39" y="1"/>
                  </a:lnTo>
                  <a:lnTo>
                    <a:pt x="30" y="3"/>
                  </a:lnTo>
                  <a:lnTo>
                    <a:pt x="22" y="8"/>
                  </a:lnTo>
                  <a:lnTo>
                    <a:pt x="15" y="14"/>
                  </a:lnTo>
                  <a:lnTo>
                    <a:pt x="8" y="22"/>
                  </a:lnTo>
                  <a:lnTo>
                    <a:pt x="3" y="30"/>
                  </a:lnTo>
                  <a:lnTo>
                    <a:pt x="1" y="39"/>
                  </a:lnTo>
                  <a:lnTo>
                    <a:pt x="0" y="50"/>
                  </a:lnTo>
                  <a:lnTo>
                    <a:pt x="1" y="60"/>
                  </a:lnTo>
                  <a:lnTo>
                    <a:pt x="3" y="69"/>
                  </a:lnTo>
                  <a:lnTo>
                    <a:pt x="8" y="77"/>
                  </a:lnTo>
                  <a:lnTo>
                    <a:pt x="15" y="85"/>
                  </a:lnTo>
                  <a:lnTo>
                    <a:pt x="22" y="91"/>
                  </a:lnTo>
                  <a:lnTo>
                    <a:pt x="30" y="96"/>
                  </a:lnTo>
                  <a:lnTo>
                    <a:pt x="39" y="99"/>
                  </a:lnTo>
                  <a:lnTo>
                    <a:pt x="49" y="100"/>
                  </a:lnTo>
                  <a:lnTo>
                    <a:pt x="60" y="99"/>
                  </a:lnTo>
                  <a:lnTo>
                    <a:pt x="69" y="96"/>
                  </a:lnTo>
                  <a:lnTo>
                    <a:pt x="77" y="91"/>
                  </a:lnTo>
                  <a:lnTo>
                    <a:pt x="85" y="85"/>
                  </a:lnTo>
                  <a:lnTo>
                    <a:pt x="91" y="77"/>
                  </a:lnTo>
                  <a:lnTo>
                    <a:pt x="95" y="69"/>
                  </a:lnTo>
                  <a:lnTo>
                    <a:pt x="98" y="60"/>
                  </a:lnTo>
                  <a:lnTo>
                    <a:pt x="99" y="50"/>
                  </a:lnTo>
                  <a:lnTo>
                    <a:pt x="98" y="39"/>
                  </a:lnTo>
                  <a:lnTo>
                    <a:pt x="95" y="30"/>
                  </a:lnTo>
                  <a:lnTo>
                    <a:pt x="91" y="22"/>
                  </a:lnTo>
                  <a:lnTo>
                    <a:pt x="85" y="14"/>
                  </a:lnTo>
                  <a:lnTo>
                    <a:pt x="77" y="8"/>
                  </a:lnTo>
                  <a:lnTo>
                    <a:pt x="69" y="3"/>
                  </a:lnTo>
                  <a:lnTo>
                    <a:pt x="60" y="1"/>
                  </a:lnTo>
                  <a:lnTo>
                    <a:pt x="49" y="0"/>
                  </a:lnTo>
                  <a:close/>
                </a:path>
              </a:pathLst>
            </a:custGeom>
            <a:solidFill>
              <a:schemeClr val="bg1"/>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2" name="Freeform 128"/>
            <p:cNvSpPr>
              <a:spLocks/>
            </p:cNvSpPr>
            <p:nvPr/>
          </p:nvSpPr>
          <p:spPr bwMode="auto">
            <a:xfrm>
              <a:off x="2478" y="2037"/>
              <a:ext cx="50" cy="50"/>
            </a:xfrm>
            <a:custGeom>
              <a:avLst/>
              <a:gdLst>
                <a:gd name="T0" fmla="*/ 50 w 100"/>
                <a:gd name="T1" fmla="*/ 0 h 101"/>
                <a:gd name="T2" fmla="*/ 40 w 100"/>
                <a:gd name="T3" fmla="*/ 2 h 101"/>
                <a:gd name="T4" fmla="*/ 31 w 100"/>
                <a:gd name="T5" fmla="*/ 4 h 101"/>
                <a:gd name="T6" fmla="*/ 23 w 100"/>
                <a:gd name="T7" fmla="*/ 10 h 101"/>
                <a:gd name="T8" fmla="*/ 15 w 100"/>
                <a:gd name="T9" fmla="*/ 15 h 101"/>
                <a:gd name="T10" fmla="*/ 9 w 100"/>
                <a:gd name="T11" fmla="*/ 23 h 101"/>
                <a:gd name="T12" fmla="*/ 4 w 100"/>
                <a:gd name="T13" fmla="*/ 32 h 101"/>
                <a:gd name="T14" fmla="*/ 1 w 100"/>
                <a:gd name="T15" fmla="*/ 41 h 101"/>
                <a:gd name="T16" fmla="*/ 0 w 100"/>
                <a:gd name="T17" fmla="*/ 51 h 101"/>
                <a:gd name="T18" fmla="*/ 1 w 100"/>
                <a:gd name="T19" fmla="*/ 61 h 101"/>
                <a:gd name="T20" fmla="*/ 4 w 100"/>
                <a:gd name="T21" fmla="*/ 71 h 101"/>
                <a:gd name="T22" fmla="*/ 9 w 100"/>
                <a:gd name="T23" fmla="*/ 79 h 101"/>
                <a:gd name="T24" fmla="*/ 15 w 100"/>
                <a:gd name="T25" fmla="*/ 86 h 101"/>
                <a:gd name="T26" fmla="*/ 23 w 100"/>
                <a:gd name="T27" fmla="*/ 93 h 101"/>
                <a:gd name="T28" fmla="*/ 31 w 100"/>
                <a:gd name="T29" fmla="*/ 97 h 101"/>
                <a:gd name="T30" fmla="*/ 40 w 100"/>
                <a:gd name="T31" fmla="*/ 100 h 101"/>
                <a:gd name="T32" fmla="*/ 50 w 100"/>
                <a:gd name="T33" fmla="*/ 101 h 101"/>
                <a:gd name="T34" fmla="*/ 61 w 100"/>
                <a:gd name="T35" fmla="*/ 100 h 101"/>
                <a:gd name="T36" fmla="*/ 70 w 100"/>
                <a:gd name="T37" fmla="*/ 97 h 101"/>
                <a:gd name="T38" fmla="*/ 78 w 100"/>
                <a:gd name="T39" fmla="*/ 93 h 101"/>
                <a:gd name="T40" fmla="*/ 86 w 100"/>
                <a:gd name="T41" fmla="*/ 86 h 101"/>
                <a:gd name="T42" fmla="*/ 92 w 100"/>
                <a:gd name="T43" fmla="*/ 79 h 101"/>
                <a:gd name="T44" fmla="*/ 96 w 100"/>
                <a:gd name="T45" fmla="*/ 71 h 101"/>
                <a:gd name="T46" fmla="*/ 99 w 100"/>
                <a:gd name="T47" fmla="*/ 61 h 101"/>
                <a:gd name="T48" fmla="*/ 100 w 100"/>
                <a:gd name="T49" fmla="*/ 51 h 101"/>
                <a:gd name="T50" fmla="*/ 99 w 100"/>
                <a:gd name="T51" fmla="*/ 41 h 101"/>
                <a:gd name="T52" fmla="*/ 96 w 100"/>
                <a:gd name="T53" fmla="*/ 32 h 101"/>
                <a:gd name="T54" fmla="*/ 92 w 100"/>
                <a:gd name="T55" fmla="*/ 23 h 101"/>
                <a:gd name="T56" fmla="*/ 86 w 100"/>
                <a:gd name="T57" fmla="*/ 15 h 101"/>
                <a:gd name="T58" fmla="*/ 78 w 100"/>
                <a:gd name="T59" fmla="*/ 10 h 101"/>
                <a:gd name="T60" fmla="*/ 70 w 100"/>
                <a:gd name="T61" fmla="*/ 4 h 101"/>
                <a:gd name="T62" fmla="*/ 61 w 100"/>
                <a:gd name="T63" fmla="*/ 2 h 101"/>
                <a:gd name="T64" fmla="*/ 50 w 100"/>
                <a:gd name="T65"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101">
                  <a:moveTo>
                    <a:pt x="50" y="0"/>
                  </a:moveTo>
                  <a:lnTo>
                    <a:pt x="40" y="2"/>
                  </a:lnTo>
                  <a:lnTo>
                    <a:pt x="31" y="4"/>
                  </a:lnTo>
                  <a:lnTo>
                    <a:pt x="23" y="10"/>
                  </a:lnTo>
                  <a:lnTo>
                    <a:pt x="15" y="15"/>
                  </a:lnTo>
                  <a:lnTo>
                    <a:pt x="9" y="23"/>
                  </a:lnTo>
                  <a:lnTo>
                    <a:pt x="4" y="32"/>
                  </a:lnTo>
                  <a:lnTo>
                    <a:pt x="1" y="41"/>
                  </a:lnTo>
                  <a:lnTo>
                    <a:pt x="0" y="51"/>
                  </a:lnTo>
                  <a:lnTo>
                    <a:pt x="1" y="61"/>
                  </a:lnTo>
                  <a:lnTo>
                    <a:pt x="4" y="71"/>
                  </a:lnTo>
                  <a:lnTo>
                    <a:pt x="9" y="79"/>
                  </a:lnTo>
                  <a:lnTo>
                    <a:pt x="15" y="86"/>
                  </a:lnTo>
                  <a:lnTo>
                    <a:pt x="23" y="93"/>
                  </a:lnTo>
                  <a:lnTo>
                    <a:pt x="31" y="97"/>
                  </a:lnTo>
                  <a:lnTo>
                    <a:pt x="40" y="100"/>
                  </a:lnTo>
                  <a:lnTo>
                    <a:pt x="50" y="101"/>
                  </a:lnTo>
                  <a:lnTo>
                    <a:pt x="61" y="100"/>
                  </a:lnTo>
                  <a:lnTo>
                    <a:pt x="70" y="97"/>
                  </a:lnTo>
                  <a:lnTo>
                    <a:pt x="78" y="93"/>
                  </a:lnTo>
                  <a:lnTo>
                    <a:pt x="86" y="86"/>
                  </a:lnTo>
                  <a:lnTo>
                    <a:pt x="92" y="79"/>
                  </a:lnTo>
                  <a:lnTo>
                    <a:pt x="96" y="71"/>
                  </a:lnTo>
                  <a:lnTo>
                    <a:pt x="99" y="61"/>
                  </a:lnTo>
                  <a:lnTo>
                    <a:pt x="100" y="51"/>
                  </a:lnTo>
                  <a:lnTo>
                    <a:pt x="99" y="41"/>
                  </a:lnTo>
                  <a:lnTo>
                    <a:pt x="96" y="32"/>
                  </a:lnTo>
                  <a:lnTo>
                    <a:pt x="92" y="23"/>
                  </a:lnTo>
                  <a:lnTo>
                    <a:pt x="86" y="15"/>
                  </a:lnTo>
                  <a:lnTo>
                    <a:pt x="78" y="10"/>
                  </a:lnTo>
                  <a:lnTo>
                    <a:pt x="70" y="4"/>
                  </a:lnTo>
                  <a:lnTo>
                    <a:pt x="61" y="2"/>
                  </a:lnTo>
                  <a:lnTo>
                    <a:pt x="50" y="0"/>
                  </a:lnTo>
                  <a:close/>
                </a:path>
              </a:pathLst>
            </a:custGeom>
            <a:solidFill>
              <a:schemeClr val="bg1"/>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3" name="Freeform 129"/>
            <p:cNvSpPr>
              <a:spLocks/>
            </p:cNvSpPr>
            <p:nvPr/>
          </p:nvSpPr>
          <p:spPr bwMode="auto">
            <a:xfrm>
              <a:off x="2478" y="2133"/>
              <a:ext cx="50" cy="49"/>
            </a:xfrm>
            <a:custGeom>
              <a:avLst/>
              <a:gdLst>
                <a:gd name="T0" fmla="*/ 50 w 100"/>
                <a:gd name="T1" fmla="*/ 0 h 99"/>
                <a:gd name="T2" fmla="*/ 40 w 100"/>
                <a:gd name="T3" fmla="*/ 1 h 99"/>
                <a:gd name="T4" fmla="*/ 31 w 100"/>
                <a:gd name="T5" fmla="*/ 3 h 99"/>
                <a:gd name="T6" fmla="*/ 23 w 100"/>
                <a:gd name="T7" fmla="*/ 8 h 99"/>
                <a:gd name="T8" fmla="*/ 15 w 100"/>
                <a:gd name="T9" fmla="*/ 14 h 99"/>
                <a:gd name="T10" fmla="*/ 9 w 100"/>
                <a:gd name="T11" fmla="*/ 22 h 99"/>
                <a:gd name="T12" fmla="*/ 4 w 100"/>
                <a:gd name="T13" fmla="*/ 30 h 99"/>
                <a:gd name="T14" fmla="*/ 1 w 100"/>
                <a:gd name="T15" fmla="*/ 39 h 99"/>
                <a:gd name="T16" fmla="*/ 0 w 100"/>
                <a:gd name="T17" fmla="*/ 49 h 99"/>
                <a:gd name="T18" fmla="*/ 1 w 100"/>
                <a:gd name="T19" fmla="*/ 60 h 99"/>
                <a:gd name="T20" fmla="*/ 4 w 100"/>
                <a:gd name="T21" fmla="*/ 69 h 99"/>
                <a:gd name="T22" fmla="*/ 9 w 100"/>
                <a:gd name="T23" fmla="*/ 77 h 99"/>
                <a:gd name="T24" fmla="*/ 15 w 100"/>
                <a:gd name="T25" fmla="*/ 84 h 99"/>
                <a:gd name="T26" fmla="*/ 23 w 100"/>
                <a:gd name="T27" fmla="*/ 91 h 99"/>
                <a:gd name="T28" fmla="*/ 31 w 100"/>
                <a:gd name="T29" fmla="*/ 95 h 99"/>
                <a:gd name="T30" fmla="*/ 40 w 100"/>
                <a:gd name="T31" fmla="*/ 98 h 99"/>
                <a:gd name="T32" fmla="*/ 50 w 100"/>
                <a:gd name="T33" fmla="*/ 99 h 99"/>
                <a:gd name="T34" fmla="*/ 61 w 100"/>
                <a:gd name="T35" fmla="*/ 98 h 99"/>
                <a:gd name="T36" fmla="*/ 70 w 100"/>
                <a:gd name="T37" fmla="*/ 95 h 99"/>
                <a:gd name="T38" fmla="*/ 78 w 100"/>
                <a:gd name="T39" fmla="*/ 91 h 99"/>
                <a:gd name="T40" fmla="*/ 86 w 100"/>
                <a:gd name="T41" fmla="*/ 84 h 99"/>
                <a:gd name="T42" fmla="*/ 92 w 100"/>
                <a:gd name="T43" fmla="*/ 77 h 99"/>
                <a:gd name="T44" fmla="*/ 96 w 100"/>
                <a:gd name="T45" fmla="*/ 69 h 99"/>
                <a:gd name="T46" fmla="*/ 99 w 100"/>
                <a:gd name="T47" fmla="*/ 60 h 99"/>
                <a:gd name="T48" fmla="*/ 100 w 100"/>
                <a:gd name="T49" fmla="*/ 49 h 99"/>
                <a:gd name="T50" fmla="*/ 99 w 100"/>
                <a:gd name="T51" fmla="*/ 39 h 99"/>
                <a:gd name="T52" fmla="*/ 96 w 100"/>
                <a:gd name="T53" fmla="*/ 30 h 99"/>
                <a:gd name="T54" fmla="*/ 92 w 100"/>
                <a:gd name="T55" fmla="*/ 22 h 99"/>
                <a:gd name="T56" fmla="*/ 86 w 100"/>
                <a:gd name="T57" fmla="*/ 14 h 99"/>
                <a:gd name="T58" fmla="*/ 78 w 100"/>
                <a:gd name="T59" fmla="*/ 8 h 99"/>
                <a:gd name="T60" fmla="*/ 70 w 100"/>
                <a:gd name="T61" fmla="*/ 3 h 99"/>
                <a:gd name="T62" fmla="*/ 61 w 100"/>
                <a:gd name="T63" fmla="*/ 1 h 99"/>
                <a:gd name="T64" fmla="*/ 50 w 100"/>
                <a:gd name="T65"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99">
                  <a:moveTo>
                    <a:pt x="50" y="0"/>
                  </a:moveTo>
                  <a:lnTo>
                    <a:pt x="40" y="1"/>
                  </a:lnTo>
                  <a:lnTo>
                    <a:pt x="31" y="3"/>
                  </a:lnTo>
                  <a:lnTo>
                    <a:pt x="23" y="8"/>
                  </a:lnTo>
                  <a:lnTo>
                    <a:pt x="15" y="14"/>
                  </a:lnTo>
                  <a:lnTo>
                    <a:pt x="9" y="22"/>
                  </a:lnTo>
                  <a:lnTo>
                    <a:pt x="4" y="30"/>
                  </a:lnTo>
                  <a:lnTo>
                    <a:pt x="1" y="39"/>
                  </a:lnTo>
                  <a:lnTo>
                    <a:pt x="0" y="49"/>
                  </a:lnTo>
                  <a:lnTo>
                    <a:pt x="1" y="60"/>
                  </a:lnTo>
                  <a:lnTo>
                    <a:pt x="4" y="69"/>
                  </a:lnTo>
                  <a:lnTo>
                    <a:pt x="9" y="77"/>
                  </a:lnTo>
                  <a:lnTo>
                    <a:pt x="15" y="84"/>
                  </a:lnTo>
                  <a:lnTo>
                    <a:pt x="23" y="91"/>
                  </a:lnTo>
                  <a:lnTo>
                    <a:pt x="31" y="95"/>
                  </a:lnTo>
                  <a:lnTo>
                    <a:pt x="40" y="98"/>
                  </a:lnTo>
                  <a:lnTo>
                    <a:pt x="50" y="99"/>
                  </a:lnTo>
                  <a:lnTo>
                    <a:pt x="61" y="98"/>
                  </a:lnTo>
                  <a:lnTo>
                    <a:pt x="70" y="95"/>
                  </a:lnTo>
                  <a:lnTo>
                    <a:pt x="78" y="91"/>
                  </a:lnTo>
                  <a:lnTo>
                    <a:pt x="86" y="84"/>
                  </a:lnTo>
                  <a:lnTo>
                    <a:pt x="92" y="77"/>
                  </a:lnTo>
                  <a:lnTo>
                    <a:pt x="96" y="69"/>
                  </a:lnTo>
                  <a:lnTo>
                    <a:pt x="99" y="60"/>
                  </a:lnTo>
                  <a:lnTo>
                    <a:pt x="100" y="49"/>
                  </a:lnTo>
                  <a:lnTo>
                    <a:pt x="99" y="39"/>
                  </a:lnTo>
                  <a:lnTo>
                    <a:pt x="96" y="30"/>
                  </a:lnTo>
                  <a:lnTo>
                    <a:pt x="92" y="22"/>
                  </a:lnTo>
                  <a:lnTo>
                    <a:pt x="86" y="14"/>
                  </a:lnTo>
                  <a:lnTo>
                    <a:pt x="78" y="8"/>
                  </a:lnTo>
                  <a:lnTo>
                    <a:pt x="70" y="3"/>
                  </a:lnTo>
                  <a:lnTo>
                    <a:pt x="61" y="1"/>
                  </a:lnTo>
                  <a:lnTo>
                    <a:pt x="50" y="0"/>
                  </a:lnTo>
                  <a:close/>
                </a:path>
              </a:pathLst>
            </a:custGeom>
            <a:solidFill>
              <a:schemeClr val="bg1"/>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4" name="Freeform 130"/>
            <p:cNvSpPr>
              <a:spLocks/>
            </p:cNvSpPr>
            <p:nvPr/>
          </p:nvSpPr>
          <p:spPr bwMode="auto">
            <a:xfrm>
              <a:off x="2478" y="2228"/>
              <a:ext cx="50" cy="50"/>
            </a:xfrm>
            <a:custGeom>
              <a:avLst/>
              <a:gdLst>
                <a:gd name="T0" fmla="*/ 50 w 100"/>
                <a:gd name="T1" fmla="*/ 0 h 100"/>
                <a:gd name="T2" fmla="*/ 40 w 100"/>
                <a:gd name="T3" fmla="*/ 1 h 100"/>
                <a:gd name="T4" fmla="*/ 31 w 100"/>
                <a:gd name="T5" fmla="*/ 3 h 100"/>
                <a:gd name="T6" fmla="*/ 23 w 100"/>
                <a:gd name="T7" fmla="*/ 8 h 100"/>
                <a:gd name="T8" fmla="*/ 15 w 100"/>
                <a:gd name="T9" fmla="*/ 14 h 100"/>
                <a:gd name="T10" fmla="*/ 9 w 100"/>
                <a:gd name="T11" fmla="*/ 22 h 100"/>
                <a:gd name="T12" fmla="*/ 4 w 100"/>
                <a:gd name="T13" fmla="*/ 30 h 100"/>
                <a:gd name="T14" fmla="*/ 1 w 100"/>
                <a:gd name="T15" fmla="*/ 39 h 100"/>
                <a:gd name="T16" fmla="*/ 0 w 100"/>
                <a:gd name="T17" fmla="*/ 50 h 100"/>
                <a:gd name="T18" fmla="*/ 1 w 100"/>
                <a:gd name="T19" fmla="*/ 60 h 100"/>
                <a:gd name="T20" fmla="*/ 4 w 100"/>
                <a:gd name="T21" fmla="*/ 69 h 100"/>
                <a:gd name="T22" fmla="*/ 9 w 100"/>
                <a:gd name="T23" fmla="*/ 77 h 100"/>
                <a:gd name="T24" fmla="*/ 15 w 100"/>
                <a:gd name="T25" fmla="*/ 85 h 100"/>
                <a:gd name="T26" fmla="*/ 23 w 100"/>
                <a:gd name="T27" fmla="*/ 91 h 100"/>
                <a:gd name="T28" fmla="*/ 31 w 100"/>
                <a:gd name="T29" fmla="*/ 96 h 100"/>
                <a:gd name="T30" fmla="*/ 40 w 100"/>
                <a:gd name="T31" fmla="*/ 99 h 100"/>
                <a:gd name="T32" fmla="*/ 50 w 100"/>
                <a:gd name="T33" fmla="*/ 100 h 100"/>
                <a:gd name="T34" fmla="*/ 61 w 100"/>
                <a:gd name="T35" fmla="*/ 99 h 100"/>
                <a:gd name="T36" fmla="*/ 70 w 100"/>
                <a:gd name="T37" fmla="*/ 96 h 100"/>
                <a:gd name="T38" fmla="*/ 78 w 100"/>
                <a:gd name="T39" fmla="*/ 91 h 100"/>
                <a:gd name="T40" fmla="*/ 86 w 100"/>
                <a:gd name="T41" fmla="*/ 85 h 100"/>
                <a:gd name="T42" fmla="*/ 92 w 100"/>
                <a:gd name="T43" fmla="*/ 77 h 100"/>
                <a:gd name="T44" fmla="*/ 96 w 100"/>
                <a:gd name="T45" fmla="*/ 69 h 100"/>
                <a:gd name="T46" fmla="*/ 99 w 100"/>
                <a:gd name="T47" fmla="*/ 60 h 100"/>
                <a:gd name="T48" fmla="*/ 100 w 100"/>
                <a:gd name="T49" fmla="*/ 50 h 100"/>
                <a:gd name="T50" fmla="*/ 99 w 100"/>
                <a:gd name="T51" fmla="*/ 39 h 100"/>
                <a:gd name="T52" fmla="*/ 96 w 100"/>
                <a:gd name="T53" fmla="*/ 30 h 100"/>
                <a:gd name="T54" fmla="*/ 92 w 100"/>
                <a:gd name="T55" fmla="*/ 22 h 100"/>
                <a:gd name="T56" fmla="*/ 86 w 100"/>
                <a:gd name="T57" fmla="*/ 14 h 100"/>
                <a:gd name="T58" fmla="*/ 78 w 100"/>
                <a:gd name="T59" fmla="*/ 8 h 100"/>
                <a:gd name="T60" fmla="*/ 70 w 100"/>
                <a:gd name="T61" fmla="*/ 3 h 100"/>
                <a:gd name="T62" fmla="*/ 61 w 100"/>
                <a:gd name="T63" fmla="*/ 1 h 100"/>
                <a:gd name="T64" fmla="*/ 50 w 100"/>
                <a:gd name="T6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100">
                  <a:moveTo>
                    <a:pt x="50" y="0"/>
                  </a:moveTo>
                  <a:lnTo>
                    <a:pt x="40" y="1"/>
                  </a:lnTo>
                  <a:lnTo>
                    <a:pt x="31" y="3"/>
                  </a:lnTo>
                  <a:lnTo>
                    <a:pt x="23" y="8"/>
                  </a:lnTo>
                  <a:lnTo>
                    <a:pt x="15" y="14"/>
                  </a:lnTo>
                  <a:lnTo>
                    <a:pt x="9" y="22"/>
                  </a:lnTo>
                  <a:lnTo>
                    <a:pt x="4" y="30"/>
                  </a:lnTo>
                  <a:lnTo>
                    <a:pt x="1" y="39"/>
                  </a:lnTo>
                  <a:lnTo>
                    <a:pt x="0" y="50"/>
                  </a:lnTo>
                  <a:lnTo>
                    <a:pt x="1" y="60"/>
                  </a:lnTo>
                  <a:lnTo>
                    <a:pt x="4" y="69"/>
                  </a:lnTo>
                  <a:lnTo>
                    <a:pt x="9" y="77"/>
                  </a:lnTo>
                  <a:lnTo>
                    <a:pt x="15" y="85"/>
                  </a:lnTo>
                  <a:lnTo>
                    <a:pt x="23" y="91"/>
                  </a:lnTo>
                  <a:lnTo>
                    <a:pt x="31" y="96"/>
                  </a:lnTo>
                  <a:lnTo>
                    <a:pt x="40" y="99"/>
                  </a:lnTo>
                  <a:lnTo>
                    <a:pt x="50" y="100"/>
                  </a:lnTo>
                  <a:lnTo>
                    <a:pt x="61" y="99"/>
                  </a:lnTo>
                  <a:lnTo>
                    <a:pt x="70" y="96"/>
                  </a:lnTo>
                  <a:lnTo>
                    <a:pt x="78" y="91"/>
                  </a:lnTo>
                  <a:lnTo>
                    <a:pt x="86" y="85"/>
                  </a:lnTo>
                  <a:lnTo>
                    <a:pt x="92" y="77"/>
                  </a:lnTo>
                  <a:lnTo>
                    <a:pt x="96" y="69"/>
                  </a:lnTo>
                  <a:lnTo>
                    <a:pt x="99" y="60"/>
                  </a:lnTo>
                  <a:lnTo>
                    <a:pt x="100" y="50"/>
                  </a:lnTo>
                  <a:lnTo>
                    <a:pt x="99" y="39"/>
                  </a:lnTo>
                  <a:lnTo>
                    <a:pt x="96" y="30"/>
                  </a:lnTo>
                  <a:lnTo>
                    <a:pt x="92" y="22"/>
                  </a:lnTo>
                  <a:lnTo>
                    <a:pt x="86" y="14"/>
                  </a:lnTo>
                  <a:lnTo>
                    <a:pt x="78" y="8"/>
                  </a:lnTo>
                  <a:lnTo>
                    <a:pt x="70" y="3"/>
                  </a:lnTo>
                  <a:lnTo>
                    <a:pt x="61" y="1"/>
                  </a:lnTo>
                  <a:lnTo>
                    <a:pt x="50" y="0"/>
                  </a:lnTo>
                  <a:close/>
                </a:path>
              </a:pathLst>
            </a:custGeom>
            <a:solidFill>
              <a:schemeClr val="bg1"/>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5" name="Freeform 131"/>
            <p:cNvSpPr>
              <a:spLocks/>
            </p:cNvSpPr>
            <p:nvPr/>
          </p:nvSpPr>
          <p:spPr bwMode="auto">
            <a:xfrm>
              <a:off x="2377" y="2037"/>
              <a:ext cx="50" cy="50"/>
            </a:xfrm>
            <a:custGeom>
              <a:avLst/>
              <a:gdLst>
                <a:gd name="T0" fmla="*/ 50 w 99"/>
                <a:gd name="T1" fmla="*/ 0 h 101"/>
                <a:gd name="T2" fmla="*/ 39 w 99"/>
                <a:gd name="T3" fmla="*/ 2 h 101"/>
                <a:gd name="T4" fmla="*/ 30 w 99"/>
                <a:gd name="T5" fmla="*/ 4 h 101"/>
                <a:gd name="T6" fmla="*/ 22 w 99"/>
                <a:gd name="T7" fmla="*/ 10 h 101"/>
                <a:gd name="T8" fmla="*/ 15 w 99"/>
                <a:gd name="T9" fmla="*/ 15 h 101"/>
                <a:gd name="T10" fmla="*/ 8 w 99"/>
                <a:gd name="T11" fmla="*/ 23 h 101"/>
                <a:gd name="T12" fmla="*/ 3 w 99"/>
                <a:gd name="T13" fmla="*/ 32 h 101"/>
                <a:gd name="T14" fmla="*/ 1 w 99"/>
                <a:gd name="T15" fmla="*/ 41 h 101"/>
                <a:gd name="T16" fmla="*/ 0 w 99"/>
                <a:gd name="T17" fmla="*/ 51 h 101"/>
                <a:gd name="T18" fmla="*/ 1 w 99"/>
                <a:gd name="T19" fmla="*/ 61 h 101"/>
                <a:gd name="T20" fmla="*/ 3 w 99"/>
                <a:gd name="T21" fmla="*/ 71 h 101"/>
                <a:gd name="T22" fmla="*/ 8 w 99"/>
                <a:gd name="T23" fmla="*/ 79 h 101"/>
                <a:gd name="T24" fmla="*/ 15 w 99"/>
                <a:gd name="T25" fmla="*/ 86 h 101"/>
                <a:gd name="T26" fmla="*/ 22 w 99"/>
                <a:gd name="T27" fmla="*/ 93 h 101"/>
                <a:gd name="T28" fmla="*/ 30 w 99"/>
                <a:gd name="T29" fmla="*/ 97 h 101"/>
                <a:gd name="T30" fmla="*/ 39 w 99"/>
                <a:gd name="T31" fmla="*/ 100 h 101"/>
                <a:gd name="T32" fmla="*/ 50 w 99"/>
                <a:gd name="T33" fmla="*/ 101 h 101"/>
                <a:gd name="T34" fmla="*/ 60 w 99"/>
                <a:gd name="T35" fmla="*/ 100 h 101"/>
                <a:gd name="T36" fmla="*/ 69 w 99"/>
                <a:gd name="T37" fmla="*/ 97 h 101"/>
                <a:gd name="T38" fmla="*/ 77 w 99"/>
                <a:gd name="T39" fmla="*/ 93 h 101"/>
                <a:gd name="T40" fmla="*/ 85 w 99"/>
                <a:gd name="T41" fmla="*/ 86 h 101"/>
                <a:gd name="T42" fmla="*/ 91 w 99"/>
                <a:gd name="T43" fmla="*/ 79 h 101"/>
                <a:gd name="T44" fmla="*/ 96 w 99"/>
                <a:gd name="T45" fmla="*/ 71 h 101"/>
                <a:gd name="T46" fmla="*/ 98 w 99"/>
                <a:gd name="T47" fmla="*/ 61 h 101"/>
                <a:gd name="T48" fmla="*/ 99 w 99"/>
                <a:gd name="T49" fmla="*/ 51 h 101"/>
                <a:gd name="T50" fmla="*/ 98 w 99"/>
                <a:gd name="T51" fmla="*/ 41 h 101"/>
                <a:gd name="T52" fmla="*/ 96 w 99"/>
                <a:gd name="T53" fmla="*/ 32 h 101"/>
                <a:gd name="T54" fmla="*/ 91 w 99"/>
                <a:gd name="T55" fmla="*/ 23 h 101"/>
                <a:gd name="T56" fmla="*/ 85 w 99"/>
                <a:gd name="T57" fmla="*/ 15 h 101"/>
                <a:gd name="T58" fmla="*/ 77 w 99"/>
                <a:gd name="T59" fmla="*/ 10 h 101"/>
                <a:gd name="T60" fmla="*/ 69 w 99"/>
                <a:gd name="T61" fmla="*/ 4 h 101"/>
                <a:gd name="T62" fmla="*/ 60 w 99"/>
                <a:gd name="T63" fmla="*/ 2 h 101"/>
                <a:gd name="T64" fmla="*/ 50 w 99"/>
                <a:gd name="T65"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101">
                  <a:moveTo>
                    <a:pt x="50" y="0"/>
                  </a:moveTo>
                  <a:lnTo>
                    <a:pt x="39" y="2"/>
                  </a:lnTo>
                  <a:lnTo>
                    <a:pt x="30" y="4"/>
                  </a:lnTo>
                  <a:lnTo>
                    <a:pt x="22" y="10"/>
                  </a:lnTo>
                  <a:lnTo>
                    <a:pt x="15" y="15"/>
                  </a:lnTo>
                  <a:lnTo>
                    <a:pt x="8" y="23"/>
                  </a:lnTo>
                  <a:lnTo>
                    <a:pt x="3" y="32"/>
                  </a:lnTo>
                  <a:lnTo>
                    <a:pt x="1" y="41"/>
                  </a:lnTo>
                  <a:lnTo>
                    <a:pt x="0" y="51"/>
                  </a:lnTo>
                  <a:lnTo>
                    <a:pt x="1" y="61"/>
                  </a:lnTo>
                  <a:lnTo>
                    <a:pt x="3" y="71"/>
                  </a:lnTo>
                  <a:lnTo>
                    <a:pt x="8" y="79"/>
                  </a:lnTo>
                  <a:lnTo>
                    <a:pt x="15" y="86"/>
                  </a:lnTo>
                  <a:lnTo>
                    <a:pt x="22" y="93"/>
                  </a:lnTo>
                  <a:lnTo>
                    <a:pt x="30" y="97"/>
                  </a:lnTo>
                  <a:lnTo>
                    <a:pt x="39" y="100"/>
                  </a:lnTo>
                  <a:lnTo>
                    <a:pt x="50" y="101"/>
                  </a:lnTo>
                  <a:lnTo>
                    <a:pt x="60" y="100"/>
                  </a:lnTo>
                  <a:lnTo>
                    <a:pt x="69" y="97"/>
                  </a:lnTo>
                  <a:lnTo>
                    <a:pt x="77" y="93"/>
                  </a:lnTo>
                  <a:lnTo>
                    <a:pt x="85" y="86"/>
                  </a:lnTo>
                  <a:lnTo>
                    <a:pt x="91" y="79"/>
                  </a:lnTo>
                  <a:lnTo>
                    <a:pt x="96" y="71"/>
                  </a:lnTo>
                  <a:lnTo>
                    <a:pt x="98" y="61"/>
                  </a:lnTo>
                  <a:lnTo>
                    <a:pt x="99" y="51"/>
                  </a:lnTo>
                  <a:lnTo>
                    <a:pt x="98" y="41"/>
                  </a:lnTo>
                  <a:lnTo>
                    <a:pt x="96" y="32"/>
                  </a:lnTo>
                  <a:lnTo>
                    <a:pt x="91" y="23"/>
                  </a:lnTo>
                  <a:lnTo>
                    <a:pt x="85" y="15"/>
                  </a:lnTo>
                  <a:lnTo>
                    <a:pt x="77" y="10"/>
                  </a:lnTo>
                  <a:lnTo>
                    <a:pt x="69" y="4"/>
                  </a:lnTo>
                  <a:lnTo>
                    <a:pt x="60" y="2"/>
                  </a:lnTo>
                  <a:lnTo>
                    <a:pt x="50" y="0"/>
                  </a:lnTo>
                  <a:close/>
                </a:path>
              </a:pathLst>
            </a:custGeom>
            <a:solidFill>
              <a:schemeClr val="bg1"/>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6" name="Freeform 132"/>
            <p:cNvSpPr>
              <a:spLocks/>
            </p:cNvSpPr>
            <p:nvPr/>
          </p:nvSpPr>
          <p:spPr bwMode="auto">
            <a:xfrm>
              <a:off x="2377" y="2133"/>
              <a:ext cx="50" cy="49"/>
            </a:xfrm>
            <a:custGeom>
              <a:avLst/>
              <a:gdLst>
                <a:gd name="T0" fmla="*/ 50 w 99"/>
                <a:gd name="T1" fmla="*/ 0 h 99"/>
                <a:gd name="T2" fmla="*/ 39 w 99"/>
                <a:gd name="T3" fmla="*/ 1 h 99"/>
                <a:gd name="T4" fmla="*/ 30 w 99"/>
                <a:gd name="T5" fmla="*/ 3 h 99"/>
                <a:gd name="T6" fmla="*/ 22 w 99"/>
                <a:gd name="T7" fmla="*/ 8 h 99"/>
                <a:gd name="T8" fmla="*/ 15 w 99"/>
                <a:gd name="T9" fmla="*/ 14 h 99"/>
                <a:gd name="T10" fmla="*/ 8 w 99"/>
                <a:gd name="T11" fmla="*/ 22 h 99"/>
                <a:gd name="T12" fmla="*/ 3 w 99"/>
                <a:gd name="T13" fmla="*/ 30 h 99"/>
                <a:gd name="T14" fmla="*/ 1 w 99"/>
                <a:gd name="T15" fmla="*/ 39 h 99"/>
                <a:gd name="T16" fmla="*/ 0 w 99"/>
                <a:gd name="T17" fmla="*/ 49 h 99"/>
                <a:gd name="T18" fmla="*/ 1 w 99"/>
                <a:gd name="T19" fmla="*/ 60 h 99"/>
                <a:gd name="T20" fmla="*/ 3 w 99"/>
                <a:gd name="T21" fmla="*/ 69 h 99"/>
                <a:gd name="T22" fmla="*/ 8 w 99"/>
                <a:gd name="T23" fmla="*/ 77 h 99"/>
                <a:gd name="T24" fmla="*/ 15 w 99"/>
                <a:gd name="T25" fmla="*/ 84 h 99"/>
                <a:gd name="T26" fmla="*/ 22 w 99"/>
                <a:gd name="T27" fmla="*/ 91 h 99"/>
                <a:gd name="T28" fmla="*/ 30 w 99"/>
                <a:gd name="T29" fmla="*/ 95 h 99"/>
                <a:gd name="T30" fmla="*/ 39 w 99"/>
                <a:gd name="T31" fmla="*/ 98 h 99"/>
                <a:gd name="T32" fmla="*/ 50 w 99"/>
                <a:gd name="T33" fmla="*/ 99 h 99"/>
                <a:gd name="T34" fmla="*/ 60 w 99"/>
                <a:gd name="T35" fmla="*/ 98 h 99"/>
                <a:gd name="T36" fmla="*/ 69 w 99"/>
                <a:gd name="T37" fmla="*/ 95 h 99"/>
                <a:gd name="T38" fmla="*/ 77 w 99"/>
                <a:gd name="T39" fmla="*/ 91 h 99"/>
                <a:gd name="T40" fmla="*/ 85 w 99"/>
                <a:gd name="T41" fmla="*/ 84 h 99"/>
                <a:gd name="T42" fmla="*/ 91 w 99"/>
                <a:gd name="T43" fmla="*/ 77 h 99"/>
                <a:gd name="T44" fmla="*/ 96 w 99"/>
                <a:gd name="T45" fmla="*/ 69 h 99"/>
                <a:gd name="T46" fmla="*/ 98 w 99"/>
                <a:gd name="T47" fmla="*/ 60 h 99"/>
                <a:gd name="T48" fmla="*/ 99 w 99"/>
                <a:gd name="T49" fmla="*/ 49 h 99"/>
                <a:gd name="T50" fmla="*/ 98 w 99"/>
                <a:gd name="T51" fmla="*/ 39 h 99"/>
                <a:gd name="T52" fmla="*/ 96 w 99"/>
                <a:gd name="T53" fmla="*/ 30 h 99"/>
                <a:gd name="T54" fmla="*/ 91 w 99"/>
                <a:gd name="T55" fmla="*/ 22 h 99"/>
                <a:gd name="T56" fmla="*/ 85 w 99"/>
                <a:gd name="T57" fmla="*/ 14 h 99"/>
                <a:gd name="T58" fmla="*/ 77 w 99"/>
                <a:gd name="T59" fmla="*/ 8 h 99"/>
                <a:gd name="T60" fmla="*/ 69 w 99"/>
                <a:gd name="T61" fmla="*/ 3 h 99"/>
                <a:gd name="T62" fmla="*/ 60 w 99"/>
                <a:gd name="T63" fmla="*/ 1 h 99"/>
                <a:gd name="T64" fmla="*/ 50 w 99"/>
                <a:gd name="T65"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99">
                  <a:moveTo>
                    <a:pt x="50" y="0"/>
                  </a:moveTo>
                  <a:lnTo>
                    <a:pt x="39" y="1"/>
                  </a:lnTo>
                  <a:lnTo>
                    <a:pt x="30" y="3"/>
                  </a:lnTo>
                  <a:lnTo>
                    <a:pt x="22" y="8"/>
                  </a:lnTo>
                  <a:lnTo>
                    <a:pt x="15" y="14"/>
                  </a:lnTo>
                  <a:lnTo>
                    <a:pt x="8" y="22"/>
                  </a:lnTo>
                  <a:lnTo>
                    <a:pt x="3" y="30"/>
                  </a:lnTo>
                  <a:lnTo>
                    <a:pt x="1" y="39"/>
                  </a:lnTo>
                  <a:lnTo>
                    <a:pt x="0" y="49"/>
                  </a:lnTo>
                  <a:lnTo>
                    <a:pt x="1" y="60"/>
                  </a:lnTo>
                  <a:lnTo>
                    <a:pt x="3" y="69"/>
                  </a:lnTo>
                  <a:lnTo>
                    <a:pt x="8" y="77"/>
                  </a:lnTo>
                  <a:lnTo>
                    <a:pt x="15" y="84"/>
                  </a:lnTo>
                  <a:lnTo>
                    <a:pt x="22" y="91"/>
                  </a:lnTo>
                  <a:lnTo>
                    <a:pt x="30" y="95"/>
                  </a:lnTo>
                  <a:lnTo>
                    <a:pt x="39" y="98"/>
                  </a:lnTo>
                  <a:lnTo>
                    <a:pt x="50" y="99"/>
                  </a:lnTo>
                  <a:lnTo>
                    <a:pt x="60" y="98"/>
                  </a:lnTo>
                  <a:lnTo>
                    <a:pt x="69" y="95"/>
                  </a:lnTo>
                  <a:lnTo>
                    <a:pt x="77" y="91"/>
                  </a:lnTo>
                  <a:lnTo>
                    <a:pt x="85" y="84"/>
                  </a:lnTo>
                  <a:lnTo>
                    <a:pt x="91" y="77"/>
                  </a:lnTo>
                  <a:lnTo>
                    <a:pt x="96" y="69"/>
                  </a:lnTo>
                  <a:lnTo>
                    <a:pt x="98" y="60"/>
                  </a:lnTo>
                  <a:lnTo>
                    <a:pt x="99" y="49"/>
                  </a:lnTo>
                  <a:lnTo>
                    <a:pt x="98" y="39"/>
                  </a:lnTo>
                  <a:lnTo>
                    <a:pt x="96" y="30"/>
                  </a:lnTo>
                  <a:lnTo>
                    <a:pt x="91" y="22"/>
                  </a:lnTo>
                  <a:lnTo>
                    <a:pt x="85" y="14"/>
                  </a:lnTo>
                  <a:lnTo>
                    <a:pt x="77" y="8"/>
                  </a:lnTo>
                  <a:lnTo>
                    <a:pt x="69" y="3"/>
                  </a:lnTo>
                  <a:lnTo>
                    <a:pt x="60" y="1"/>
                  </a:lnTo>
                  <a:lnTo>
                    <a:pt x="50" y="0"/>
                  </a:lnTo>
                  <a:close/>
                </a:path>
              </a:pathLst>
            </a:custGeom>
            <a:solidFill>
              <a:schemeClr val="bg1"/>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7" name="Freeform 133"/>
            <p:cNvSpPr>
              <a:spLocks/>
            </p:cNvSpPr>
            <p:nvPr/>
          </p:nvSpPr>
          <p:spPr bwMode="auto">
            <a:xfrm>
              <a:off x="2377" y="2228"/>
              <a:ext cx="50" cy="50"/>
            </a:xfrm>
            <a:custGeom>
              <a:avLst/>
              <a:gdLst>
                <a:gd name="T0" fmla="*/ 50 w 99"/>
                <a:gd name="T1" fmla="*/ 0 h 100"/>
                <a:gd name="T2" fmla="*/ 39 w 99"/>
                <a:gd name="T3" fmla="*/ 1 h 100"/>
                <a:gd name="T4" fmla="*/ 30 w 99"/>
                <a:gd name="T5" fmla="*/ 3 h 100"/>
                <a:gd name="T6" fmla="*/ 22 w 99"/>
                <a:gd name="T7" fmla="*/ 8 h 100"/>
                <a:gd name="T8" fmla="*/ 15 w 99"/>
                <a:gd name="T9" fmla="*/ 14 h 100"/>
                <a:gd name="T10" fmla="*/ 8 w 99"/>
                <a:gd name="T11" fmla="*/ 22 h 100"/>
                <a:gd name="T12" fmla="*/ 3 w 99"/>
                <a:gd name="T13" fmla="*/ 30 h 100"/>
                <a:gd name="T14" fmla="*/ 1 w 99"/>
                <a:gd name="T15" fmla="*/ 39 h 100"/>
                <a:gd name="T16" fmla="*/ 0 w 99"/>
                <a:gd name="T17" fmla="*/ 50 h 100"/>
                <a:gd name="T18" fmla="*/ 1 w 99"/>
                <a:gd name="T19" fmla="*/ 60 h 100"/>
                <a:gd name="T20" fmla="*/ 3 w 99"/>
                <a:gd name="T21" fmla="*/ 69 h 100"/>
                <a:gd name="T22" fmla="*/ 8 w 99"/>
                <a:gd name="T23" fmla="*/ 77 h 100"/>
                <a:gd name="T24" fmla="*/ 15 w 99"/>
                <a:gd name="T25" fmla="*/ 85 h 100"/>
                <a:gd name="T26" fmla="*/ 22 w 99"/>
                <a:gd name="T27" fmla="*/ 91 h 100"/>
                <a:gd name="T28" fmla="*/ 30 w 99"/>
                <a:gd name="T29" fmla="*/ 96 h 100"/>
                <a:gd name="T30" fmla="*/ 39 w 99"/>
                <a:gd name="T31" fmla="*/ 99 h 100"/>
                <a:gd name="T32" fmla="*/ 50 w 99"/>
                <a:gd name="T33" fmla="*/ 100 h 100"/>
                <a:gd name="T34" fmla="*/ 60 w 99"/>
                <a:gd name="T35" fmla="*/ 99 h 100"/>
                <a:gd name="T36" fmla="*/ 69 w 99"/>
                <a:gd name="T37" fmla="*/ 96 h 100"/>
                <a:gd name="T38" fmla="*/ 77 w 99"/>
                <a:gd name="T39" fmla="*/ 91 h 100"/>
                <a:gd name="T40" fmla="*/ 85 w 99"/>
                <a:gd name="T41" fmla="*/ 85 h 100"/>
                <a:gd name="T42" fmla="*/ 91 w 99"/>
                <a:gd name="T43" fmla="*/ 77 h 100"/>
                <a:gd name="T44" fmla="*/ 96 w 99"/>
                <a:gd name="T45" fmla="*/ 69 h 100"/>
                <a:gd name="T46" fmla="*/ 98 w 99"/>
                <a:gd name="T47" fmla="*/ 60 h 100"/>
                <a:gd name="T48" fmla="*/ 99 w 99"/>
                <a:gd name="T49" fmla="*/ 50 h 100"/>
                <a:gd name="T50" fmla="*/ 98 w 99"/>
                <a:gd name="T51" fmla="*/ 39 h 100"/>
                <a:gd name="T52" fmla="*/ 96 w 99"/>
                <a:gd name="T53" fmla="*/ 30 h 100"/>
                <a:gd name="T54" fmla="*/ 91 w 99"/>
                <a:gd name="T55" fmla="*/ 22 h 100"/>
                <a:gd name="T56" fmla="*/ 85 w 99"/>
                <a:gd name="T57" fmla="*/ 14 h 100"/>
                <a:gd name="T58" fmla="*/ 77 w 99"/>
                <a:gd name="T59" fmla="*/ 8 h 100"/>
                <a:gd name="T60" fmla="*/ 69 w 99"/>
                <a:gd name="T61" fmla="*/ 3 h 100"/>
                <a:gd name="T62" fmla="*/ 60 w 99"/>
                <a:gd name="T63" fmla="*/ 1 h 100"/>
                <a:gd name="T64" fmla="*/ 50 w 99"/>
                <a:gd name="T6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100">
                  <a:moveTo>
                    <a:pt x="50" y="0"/>
                  </a:moveTo>
                  <a:lnTo>
                    <a:pt x="39" y="1"/>
                  </a:lnTo>
                  <a:lnTo>
                    <a:pt x="30" y="3"/>
                  </a:lnTo>
                  <a:lnTo>
                    <a:pt x="22" y="8"/>
                  </a:lnTo>
                  <a:lnTo>
                    <a:pt x="15" y="14"/>
                  </a:lnTo>
                  <a:lnTo>
                    <a:pt x="8" y="22"/>
                  </a:lnTo>
                  <a:lnTo>
                    <a:pt x="3" y="30"/>
                  </a:lnTo>
                  <a:lnTo>
                    <a:pt x="1" y="39"/>
                  </a:lnTo>
                  <a:lnTo>
                    <a:pt x="0" y="50"/>
                  </a:lnTo>
                  <a:lnTo>
                    <a:pt x="1" y="60"/>
                  </a:lnTo>
                  <a:lnTo>
                    <a:pt x="3" y="69"/>
                  </a:lnTo>
                  <a:lnTo>
                    <a:pt x="8" y="77"/>
                  </a:lnTo>
                  <a:lnTo>
                    <a:pt x="15" y="85"/>
                  </a:lnTo>
                  <a:lnTo>
                    <a:pt x="22" y="91"/>
                  </a:lnTo>
                  <a:lnTo>
                    <a:pt x="30" y="96"/>
                  </a:lnTo>
                  <a:lnTo>
                    <a:pt x="39" y="99"/>
                  </a:lnTo>
                  <a:lnTo>
                    <a:pt x="50" y="100"/>
                  </a:lnTo>
                  <a:lnTo>
                    <a:pt x="60" y="99"/>
                  </a:lnTo>
                  <a:lnTo>
                    <a:pt x="69" y="96"/>
                  </a:lnTo>
                  <a:lnTo>
                    <a:pt x="77" y="91"/>
                  </a:lnTo>
                  <a:lnTo>
                    <a:pt x="85" y="85"/>
                  </a:lnTo>
                  <a:lnTo>
                    <a:pt x="91" y="77"/>
                  </a:lnTo>
                  <a:lnTo>
                    <a:pt x="96" y="69"/>
                  </a:lnTo>
                  <a:lnTo>
                    <a:pt x="98" y="60"/>
                  </a:lnTo>
                  <a:lnTo>
                    <a:pt x="99" y="50"/>
                  </a:lnTo>
                  <a:lnTo>
                    <a:pt x="98" y="39"/>
                  </a:lnTo>
                  <a:lnTo>
                    <a:pt x="96" y="30"/>
                  </a:lnTo>
                  <a:lnTo>
                    <a:pt x="91" y="22"/>
                  </a:lnTo>
                  <a:lnTo>
                    <a:pt x="85" y="14"/>
                  </a:lnTo>
                  <a:lnTo>
                    <a:pt x="77" y="8"/>
                  </a:lnTo>
                  <a:lnTo>
                    <a:pt x="69" y="3"/>
                  </a:lnTo>
                  <a:lnTo>
                    <a:pt x="60" y="1"/>
                  </a:lnTo>
                  <a:lnTo>
                    <a:pt x="50" y="0"/>
                  </a:lnTo>
                  <a:close/>
                </a:path>
              </a:pathLst>
            </a:custGeom>
            <a:solidFill>
              <a:schemeClr val="bg1"/>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8" name="Freeform 134"/>
            <p:cNvSpPr>
              <a:spLocks/>
            </p:cNvSpPr>
            <p:nvPr/>
          </p:nvSpPr>
          <p:spPr bwMode="auto">
            <a:xfrm>
              <a:off x="3237" y="2040"/>
              <a:ext cx="49" cy="50"/>
            </a:xfrm>
            <a:custGeom>
              <a:avLst/>
              <a:gdLst>
                <a:gd name="T0" fmla="*/ 50 w 99"/>
                <a:gd name="T1" fmla="*/ 0 h 99"/>
                <a:gd name="T2" fmla="*/ 39 w 99"/>
                <a:gd name="T3" fmla="*/ 1 h 99"/>
                <a:gd name="T4" fmla="*/ 30 w 99"/>
                <a:gd name="T5" fmla="*/ 4 h 99"/>
                <a:gd name="T6" fmla="*/ 22 w 99"/>
                <a:gd name="T7" fmla="*/ 8 h 99"/>
                <a:gd name="T8" fmla="*/ 15 w 99"/>
                <a:gd name="T9" fmla="*/ 14 h 99"/>
                <a:gd name="T10" fmla="*/ 8 w 99"/>
                <a:gd name="T11" fmla="*/ 22 h 99"/>
                <a:gd name="T12" fmla="*/ 4 w 99"/>
                <a:gd name="T13" fmla="*/ 30 h 99"/>
                <a:gd name="T14" fmla="*/ 1 w 99"/>
                <a:gd name="T15" fmla="*/ 40 h 99"/>
                <a:gd name="T16" fmla="*/ 0 w 99"/>
                <a:gd name="T17" fmla="*/ 50 h 99"/>
                <a:gd name="T18" fmla="*/ 1 w 99"/>
                <a:gd name="T19" fmla="*/ 60 h 99"/>
                <a:gd name="T20" fmla="*/ 4 w 99"/>
                <a:gd name="T21" fmla="*/ 69 h 99"/>
                <a:gd name="T22" fmla="*/ 8 w 99"/>
                <a:gd name="T23" fmla="*/ 78 h 99"/>
                <a:gd name="T24" fmla="*/ 15 w 99"/>
                <a:gd name="T25" fmla="*/ 84 h 99"/>
                <a:gd name="T26" fmla="*/ 22 w 99"/>
                <a:gd name="T27" fmla="*/ 91 h 99"/>
                <a:gd name="T28" fmla="*/ 30 w 99"/>
                <a:gd name="T29" fmla="*/ 96 h 99"/>
                <a:gd name="T30" fmla="*/ 39 w 99"/>
                <a:gd name="T31" fmla="*/ 98 h 99"/>
                <a:gd name="T32" fmla="*/ 50 w 99"/>
                <a:gd name="T33" fmla="*/ 99 h 99"/>
                <a:gd name="T34" fmla="*/ 60 w 99"/>
                <a:gd name="T35" fmla="*/ 98 h 99"/>
                <a:gd name="T36" fmla="*/ 69 w 99"/>
                <a:gd name="T37" fmla="*/ 96 h 99"/>
                <a:gd name="T38" fmla="*/ 78 w 99"/>
                <a:gd name="T39" fmla="*/ 91 h 99"/>
                <a:gd name="T40" fmla="*/ 86 w 99"/>
                <a:gd name="T41" fmla="*/ 84 h 99"/>
                <a:gd name="T42" fmla="*/ 91 w 99"/>
                <a:gd name="T43" fmla="*/ 78 h 99"/>
                <a:gd name="T44" fmla="*/ 96 w 99"/>
                <a:gd name="T45" fmla="*/ 69 h 99"/>
                <a:gd name="T46" fmla="*/ 98 w 99"/>
                <a:gd name="T47" fmla="*/ 60 h 99"/>
                <a:gd name="T48" fmla="*/ 99 w 99"/>
                <a:gd name="T49" fmla="*/ 50 h 99"/>
                <a:gd name="T50" fmla="*/ 98 w 99"/>
                <a:gd name="T51" fmla="*/ 40 h 99"/>
                <a:gd name="T52" fmla="*/ 96 w 99"/>
                <a:gd name="T53" fmla="*/ 30 h 99"/>
                <a:gd name="T54" fmla="*/ 91 w 99"/>
                <a:gd name="T55" fmla="*/ 22 h 99"/>
                <a:gd name="T56" fmla="*/ 86 w 99"/>
                <a:gd name="T57" fmla="*/ 14 h 99"/>
                <a:gd name="T58" fmla="*/ 78 w 99"/>
                <a:gd name="T59" fmla="*/ 8 h 99"/>
                <a:gd name="T60" fmla="*/ 69 w 99"/>
                <a:gd name="T61" fmla="*/ 4 h 99"/>
                <a:gd name="T62" fmla="*/ 60 w 99"/>
                <a:gd name="T63" fmla="*/ 1 h 99"/>
                <a:gd name="T64" fmla="*/ 50 w 99"/>
                <a:gd name="T65"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99">
                  <a:moveTo>
                    <a:pt x="50" y="0"/>
                  </a:moveTo>
                  <a:lnTo>
                    <a:pt x="39" y="1"/>
                  </a:lnTo>
                  <a:lnTo>
                    <a:pt x="30" y="4"/>
                  </a:lnTo>
                  <a:lnTo>
                    <a:pt x="22" y="8"/>
                  </a:lnTo>
                  <a:lnTo>
                    <a:pt x="15" y="14"/>
                  </a:lnTo>
                  <a:lnTo>
                    <a:pt x="8" y="22"/>
                  </a:lnTo>
                  <a:lnTo>
                    <a:pt x="4" y="30"/>
                  </a:lnTo>
                  <a:lnTo>
                    <a:pt x="1" y="40"/>
                  </a:lnTo>
                  <a:lnTo>
                    <a:pt x="0" y="50"/>
                  </a:lnTo>
                  <a:lnTo>
                    <a:pt x="1" y="60"/>
                  </a:lnTo>
                  <a:lnTo>
                    <a:pt x="4" y="69"/>
                  </a:lnTo>
                  <a:lnTo>
                    <a:pt x="8" y="78"/>
                  </a:lnTo>
                  <a:lnTo>
                    <a:pt x="15" y="84"/>
                  </a:lnTo>
                  <a:lnTo>
                    <a:pt x="22" y="91"/>
                  </a:lnTo>
                  <a:lnTo>
                    <a:pt x="30" y="96"/>
                  </a:lnTo>
                  <a:lnTo>
                    <a:pt x="39" y="98"/>
                  </a:lnTo>
                  <a:lnTo>
                    <a:pt x="50" y="99"/>
                  </a:lnTo>
                  <a:lnTo>
                    <a:pt x="60" y="98"/>
                  </a:lnTo>
                  <a:lnTo>
                    <a:pt x="69" y="96"/>
                  </a:lnTo>
                  <a:lnTo>
                    <a:pt x="78" y="91"/>
                  </a:lnTo>
                  <a:lnTo>
                    <a:pt x="86" y="84"/>
                  </a:lnTo>
                  <a:lnTo>
                    <a:pt x="91" y="78"/>
                  </a:lnTo>
                  <a:lnTo>
                    <a:pt x="96" y="69"/>
                  </a:lnTo>
                  <a:lnTo>
                    <a:pt x="98" y="60"/>
                  </a:lnTo>
                  <a:lnTo>
                    <a:pt x="99" y="50"/>
                  </a:lnTo>
                  <a:lnTo>
                    <a:pt x="98" y="40"/>
                  </a:lnTo>
                  <a:lnTo>
                    <a:pt x="96" y="30"/>
                  </a:lnTo>
                  <a:lnTo>
                    <a:pt x="91" y="22"/>
                  </a:lnTo>
                  <a:lnTo>
                    <a:pt x="86" y="14"/>
                  </a:lnTo>
                  <a:lnTo>
                    <a:pt x="78" y="8"/>
                  </a:lnTo>
                  <a:lnTo>
                    <a:pt x="69" y="4"/>
                  </a:lnTo>
                  <a:lnTo>
                    <a:pt x="60" y="1"/>
                  </a:lnTo>
                  <a:lnTo>
                    <a:pt x="50" y="0"/>
                  </a:lnTo>
                  <a:close/>
                </a:path>
              </a:pathLst>
            </a:custGeom>
            <a:solidFill>
              <a:schemeClr val="bg1"/>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9" name="Freeform 135"/>
            <p:cNvSpPr>
              <a:spLocks/>
            </p:cNvSpPr>
            <p:nvPr/>
          </p:nvSpPr>
          <p:spPr bwMode="auto">
            <a:xfrm>
              <a:off x="3237" y="2136"/>
              <a:ext cx="49" cy="49"/>
            </a:xfrm>
            <a:custGeom>
              <a:avLst/>
              <a:gdLst>
                <a:gd name="T0" fmla="*/ 50 w 99"/>
                <a:gd name="T1" fmla="*/ 0 h 99"/>
                <a:gd name="T2" fmla="*/ 39 w 99"/>
                <a:gd name="T3" fmla="*/ 1 h 99"/>
                <a:gd name="T4" fmla="*/ 30 w 99"/>
                <a:gd name="T5" fmla="*/ 3 h 99"/>
                <a:gd name="T6" fmla="*/ 22 w 99"/>
                <a:gd name="T7" fmla="*/ 8 h 99"/>
                <a:gd name="T8" fmla="*/ 15 w 99"/>
                <a:gd name="T9" fmla="*/ 13 h 99"/>
                <a:gd name="T10" fmla="*/ 8 w 99"/>
                <a:gd name="T11" fmla="*/ 21 h 99"/>
                <a:gd name="T12" fmla="*/ 4 w 99"/>
                <a:gd name="T13" fmla="*/ 30 h 99"/>
                <a:gd name="T14" fmla="*/ 1 w 99"/>
                <a:gd name="T15" fmla="*/ 39 h 99"/>
                <a:gd name="T16" fmla="*/ 0 w 99"/>
                <a:gd name="T17" fmla="*/ 49 h 99"/>
                <a:gd name="T18" fmla="*/ 1 w 99"/>
                <a:gd name="T19" fmla="*/ 60 h 99"/>
                <a:gd name="T20" fmla="*/ 4 w 99"/>
                <a:gd name="T21" fmla="*/ 69 h 99"/>
                <a:gd name="T22" fmla="*/ 8 w 99"/>
                <a:gd name="T23" fmla="*/ 77 h 99"/>
                <a:gd name="T24" fmla="*/ 15 w 99"/>
                <a:gd name="T25" fmla="*/ 84 h 99"/>
                <a:gd name="T26" fmla="*/ 22 w 99"/>
                <a:gd name="T27" fmla="*/ 91 h 99"/>
                <a:gd name="T28" fmla="*/ 30 w 99"/>
                <a:gd name="T29" fmla="*/ 95 h 99"/>
                <a:gd name="T30" fmla="*/ 39 w 99"/>
                <a:gd name="T31" fmla="*/ 98 h 99"/>
                <a:gd name="T32" fmla="*/ 50 w 99"/>
                <a:gd name="T33" fmla="*/ 99 h 99"/>
                <a:gd name="T34" fmla="*/ 60 w 99"/>
                <a:gd name="T35" fmla="*/ 98 h 99"/>
                <a:gd name="T36" fmla="*/ 69 w 99"/>
                <a:gd name="T37" fmla="*/ 95 h 99"/>
                <a:gd name="T38" fmla="*/ 78 w 99"/>
                <a:gd name="T39" fmla="*/ 91 h 99"/>
                <a:gd name="T40" fmla="*/ 86 w 99"/>
                <a:gd name="T41" fmla="*/ 84 h 99"/>
                <a:gd name="T42" fmla="*/ 91 w 99"/>
                <a:gd name="T43" fmla="*/ 77 h 99"/>
                <a:gd name="T44" fmla="*/ 96 w 99"/>
                <a:gd name="T45" fmla="*/ 69 h 99"/>
                <a:gd name="T46" fmla="*/ 98 w 99"/>
                <a:gd name="T47" fmla="*/ 60 h 99"/>
                <a:gd name="T48" fmla="*/ 99 w 99"/>
                <a:gd name="T49" fmla="*/ 49 h 99"/>
                <a:gd name="T50" fmla="*/ 98 w 99"/>
                <a:gd name="T51" fmla="*/ 39 h 99"/>
                <a:gd name="T52" fmla="*/ 96 w 99"/>
                <a:gd name="T53" fmla="*/ 30 h 99"/>
                <a:gd name="T54" fmla="*/ 91 w 99"/>
                <a:gd name="T55" fmla="*/ 21 h 99"/>
                <a:gd name="T56" fmla="*/ 86 w 99"/>
                <a:gd name="T57" fmla="*/ 13 h 99"/>
                <a:gd name="T58" fmla="*/ 78 w 99"/>
                <a:gd name="T59" fmla="*/ 8 h 99"/>
                <a:gd name="T60" fmla="*/ 69 w 99"/>
                <a:gd name="T61" fmla="*/ 3 h 99"/>
                <a:gd name="T62" fmla="*/ 60 w 99"/>
                <a:gd name="T63" fmla="*/ 1 h 99"/>
                <a:gd name="T64" fmla="*/ 50 w 99"/>
                <a:gd name="T65"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99">
                  <a:moveTo>
                    <a:pt x="50" y="0"/>
                  </a:moveTo>
                  <a:lnTo>
                    <a:pt x="39" y="1"/>
                  </a:lnTo>
                  <a:lnTo>
                    <a:pt x="30" y="3"/>
                  </a:lnTo>
                  <a:lnTo>
                    <a:pt x="22" y="8"/>
                  </a:lnTo>
                  <a:lnTo>
                    <a:pt x="15" y="13"/>
                  </a:lnTo>
                  <a:lnTo>
                    <a:pt x="8" y="21"/>
                  </a:lnTo>
                  <a:lnTo>
                    <a:pt x="4" y="30"/>
                  </a:lnTo>
                  <a:lnTo>
                    <a:pt x="1" y="39"/>
                  </a:lnTo>
                  <a:lnTo>
                    <a:pt x="0" y="49"/>
                  </a:lnTo>
                  <a:lnTo>
                    <a:pt x="1" y="60"/>
                  </a:lnTo>
                  <a:lnTo>
                    <a:pt x="4" y="69"/>
                  </a:lnTo>
                  <a:lnTo>
                    <a:pt x="8" y="77"/>
                  </a:lnTo>
                  <a:lnTo>
                    <a:pt x="15" y="84"/>
                  </a:lnTo>
                  <a:lnTo>
                    <a:pt x="22" y="91"/>
                  </a:lnTo>
                  <a:lnTo>
                    <a:pt x="30" y="95"/>
                  </a:lnTo>
                  <a:lnTo>
                    <a:pt x="39" y="98"/>
                  </a:lnTo>
                  <a:lnTo>
                    <a:pt x="50" y="99"/>
                  </a:lnTo>
                  <a:lnTo>
                    <a:pt x="60" y="98"/>
                  </a:lnTo>
                  <a:lnTo>
                    <a:pt x="69" y="95"/>
                  </a:lnTo>
                  <a:lnTo>
                    <a:pt x="78" y="91"/>
                  </a:lnTo>
                  <a:lnTo>
                    <a:pt x="86" y="84"/>
                  </a:lnTo>
                  <a:lnTo>
                    <a:pt x="91" y="77"/>
                  </a:lnTo>
                  <a:lnTo>
                    <a:pt x="96" y="69"/>
                  </a:lnTo>
                  <a:lnTo>
                    <a:pt x="98" y="60"/>
                  </a:lnTo>
                  <a:lnTo>
                    <a:pt x="99" y="49"/>
                  </a:lnTo>
                  <a:lnTo>
                    <a:pt x="98" y="39"/>
                  </a:lnTo>
                  <a:lnTo>
                    <a:pt x="96" y="30"/>
                  </a:lnTo>
                  <a:lnTo>
                    <a:pt x="91" y="21"/>
                  </a:lnTo>
                  <a:lnTo>
                    <a:pt x="86" y="13"/>
                  </a:lnTo>
                  <a:lnTo>
                    <a:pt x="78" y="8"/>
                  </a:lnTo>
                  <a:lnTo>
                    <a:pt x="69" y="3"/>
                  </a:lnTo>
                  <a:lnTo>
                    <a:pt x="60" y="1"/>
                  </a:lnTo>
                  <a:lnTo>
                    <a:pt x="50" y="0"/>
                  </a:lnTo>
                  <a:close/>
                </a:path>
              </a:pathLst>
            </a:custGeom>
            <a:solidFill>
              <a:schemeClr val="bg1"/>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0" name="Freeform 136"/>
            <p:cNvSpPr>
              <a:spLocks/>
            </p:cNvSpPr>
            <p:nvPr/>
          </p:nvSpPr>
          <p:spPr bwMode="auto">
            <a:xfrm>
              <a:off x="3237" y="2231"/>
              <a:ext cx="49" cy="50"/>
            </a:xfrm>
            <a:custGeom>
              <a:avLst/>
              <a:gdLst>
                <a:gd name="T0" fmla="*/ 50 w 99"/>
                <a:gd name="T1" fmla="*/ 0 h 100"/>
                <a:gd name="T2" fmla="*/ 39 w 99"/>
                <a:gd name="T3" fmla="*/ 1 h 100"/>
                <a:gd name="T4" fmla="*/ 30 w 99"/>
                <a:gd name="T5" fmla="*/ 3 h 100"/>
                <a:gd name="T6" fmla="*/ 22 w 99"/>
                <a:gd name="T7" fmla="*/ 9 h 100"/>
                <a:gd name="T8" fmla="*/ 15 w 99"/>
                <a:gd name="T9" fmla="*/ 15 h 100"/>
                <a:gd name="T10" fmla="*/ 8 w 99"/>
                <a:gd name="T11" fmla="*/ 23 h 100"/>
                <a:gd name="T12" fmla="*/ 4 w 99"/>
                <a:gd name="T13" fmla="*/ 31 h 100"/>
                <a:gd name="T14" fmla="*/ 1 w 99"/>
                <a:gd name="T15" fmla="*/ 40 h 100"/>
                <a:gd name="T16" fmla="*/ 0 w 99"/>
                <a:gd name="T17" fmla="*/ 50 h 100"/>
                <a:gd name="T18" fmla="*/ 1 w 99"/>
                <a:gd name="T19" fmla="*/ 61 h 100"/>
                <a:gd name="T20" fmla="*/ 4 w 99"/>
                <a:gd name="T21" fmla="*/ 70 h 100"/>
                <a:gd name="T22" fmla="*/ 8 w 99"/>
                <a:gd name="T23" fmla="*/ 78 h 100"/>
                <a:gd name="T24" fmla="*/ 15 w 99"/>
                <a:gd name="T25" fmla="*/ 85 h 100"/>
                <a:gd name="T26" fmla="*/ 22 w 99"/>
                <a:gd name="T27" fmla="*/ 92 h 100"/>
                <a:gd name="T28" fmla="*/ 30 w 99"/>
                <a:gd name="T29" fmla="*/ 97 h 100"/>
                <a:gd name="T30" fmla="*/ 39 w 99"/>
                <a:gd name="T31" fmla="*/ 99 h 100"/>
                <a:gd name="T32" fmla="*/ 50 w 99"/>
                <a:gd name="T33" fmla="*/ 100 h 100"/>
                <a:gd name="T34" fmla="*/ 60 w 99"/>
                <a:gd name="T35" fmla="*/ 99 h 100"/>
                <a:gd name="T36" fmla="*/ 69 w 99"/>
                <a:gd name="T37" fmla="*/ 97 h 100"/>
                <a:gd name="T38" fmla="*/ 78 w 99"/>
                <a:gd name="T39" fmla="*/ 92 h 100"/>
                <a:gd name="T40" fmla="*/ 86 w 99"/>
                <a:gd name="T41" fmla="*/ 85 h 100"/>
                <a:gd name="T42" fmla="*/ 91 w 99"/>
                <a:gd name="T43" fmla="*/ 78 h 100"/>
                <a:gd name="T44" fmla="*/ 96 w 99"/>
                <a:gd name="T45" fmla="*/ 70 h 100"/>
                <a:gd name="T46" fmla="*/ 98 w 99"/>
                <a:gd name="T47" fmla="*/ 61 h 100"/>
                <a:gd name="T48" fmla="*/ 99 w 99"/>
                <a:gd name="T49" fmla="*/ 50 h 100"/>
                <a:gd name="T50" fmla="*/ 98 w 99"/>
                <a:gd name="T51" fmla="*/ 40 h 100"/>
                <a:gd name="T52" fmla="*/ 96 w 99"/>
                <a:gd name="T53" fmla="*/ 31 h 100"/>
                <a:gd name="T54" fmla="*/ 91 w 99"/>
                <a:gd name="T55" fmla="*/ 23 h 100"/>
                <a:gd name="T56" fmla="*/ 86 w 99"/>
                <a:gd name="T57" fmla="*/ 15 h 100"/>
                <a:gd name="T58" fmla="*/ 78 w 99"/>
                <a:gd name="T59" fmla="*/ 9 h 100"/>
                <a:gd name="T60" fmla="*/ 69 w 99"/>
                <a:gd name="T61" fmla="*/ 3 h 100"/>
                <a:gd name="T62" fmla="*/ 60 w 99"/>
                <a:gd name="T63" fmla="*/ 1 h 100"/>
                <a:gd name="T64" fmla="*/ 50 w 99"/>
                <a:gd name="T6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100">
                  <a:moveTo>
                    <a:pt x="50" y="0"/>
                  </a:moveTo>
                  <a:lnTo>
                    <a:pt x="39" y="1"/>
                  </a:lnTo>
                  <a:lnTo>
                    <a:pt x="30" y="3"/>
                  </a:lnTo>
                  <a:lnTo>
                    <a:pt x="22" y="9"/>
                  </a:lnTo>
                  <a:lnTo>
                    <a:pt x="15" y="15"/>
                  </a:lnTo>
                  <a:lnTo>
                    <a:pt x="8" y="23"/>
                  </a:lnTo>
                  <a:lnTo>
                    <a:pt x="4" y="31"/>
                  </a:lnTo>
                  <a:lnTo>
                    <a:pt x="1" y="40"/>
                  </a:lnTo>
                  <a:lnTo>
                    <a:pt x="0" y="50"/>
                  </a:lnTo>
                  <a:lnTo>
                    <a:pt x="1" y="61"/>
                  </a:lnTo>
                  <a:lnTo>
                    <a:pt x="4" y="70"/>
                  </a:lnTo>
                  <a:lnTo>
                    <a:pt x="8" y="78"/>
                  </a:lnTo>
                  <a:lnTo>
                    <a:pt x="15" y="85"/>
                  </a:lnTo>
                  <a:lnTo>
                    <a:pt x="22" y="92"/>
                  </a:lnTo>
                  <a:lnTo>
                    <a:pt x="30" y="97"/>
                  </a:lnTo>
                  <a:lnTo>
                    <a:pt x="39" y="99"/>
                  </a:lnTo>
                  <a:lnTo>
                    <a:pt x="50" y="100"/>
                  </a:lnTo>
                  <a:lnTo>
                    <a:pt x="60" y="99"/>
                  </a:lnTo>
                  <a:lnTo>
                    <a:pt x="69" y="97"/>
                  </a:lnTo>
                  <a:lnTo>
                    <a:pt x="78" y="92"/>
                  </a:lnTo>
                  <a:lnTo>
                    <a:pt x="86" y="85"/>
                  </a:lnTo>
                  <a:lnTo>
                    <a:pt x="91" y="78"/>
                  </a:lnTo>
                  <a:lnTo>
                    <a:pt x="96" y="70"/>
                  </a:lnTo>
                  <a:lnTo>
                    <a:pt x="98" y="61"/>
                  </a:lnTo>
                  <a:lnTo>
                    <a:pt x="99" y="50"/>
                  </a:lnTo>
                  <a:lnTo>
                    <a:pt x="98" y="40"/>
                  </a:lnTo>
                  <a:lnTo>
                    <a:pt x="96" y="31"/>
                  </a:lnTo>
                  <a:lnTo>
                    <a:pt x="91" y="23"/>
                  </a:lnTo>
                  <a:lnTo>
                    <a:pt x="86" y="15"/>
                  </a:lnTo>
                  <a:lnTo>
                    <a:pt x="78" y="9"/>
                  </a:lnTo>
                  <a:lnTo>
                    <a:pt x="69" y="3"/>
                  </a:lnTo>
                  <a:lnTo>
                    <a:pt x="60" y="1"/>
                  </a:lnTo>
                  <a:lnTo>
                    <a:pt x="50" y="0"/>
                  </a:lnTo>
                  <a:close/>
                </a:path>
              </a:pathLst>
            </a:custGeom>
            <a:solidFill>
              <a:schemeClr val="bg1"/>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1" name="Freeform 137"/>
            <p:cNvSpPr>
              <a:spLocks/>
            </p:cNvSpPr>
            <p:nvPr/>
          </p:nvSpPr>
          <p:spPr bwMode="auto">
            <a:xfrm>
              <a:off x="3127" y="2040"/>
              <a:ext cx="50" cy="50"/>
            </a:xfrm>
            <a:custGeom>
              <a:avLst/>
              <a:gdLst>
                <a:gd name="T0" fmla="*/ 51 w 100"/>
                <a:gd name="T1" fmla="*/ 0 h 99"/>
                <a:gd name="T2" fmla="*/ 41 w 100"/>
                <a:gd name="T3" fmla="*/ 1 h 99"/>
                <a:gd name="T4" fmla="*/ 31 w 100"/>
                <a:gd name="T5" fmla="*/ 4 h 99"/>
                <a:gd name="T6" fmla="*/ 23 w 100"/>
                <a:gd name="T7" fmla="*/ 8 h 99"/>
                <a:gd name="T8" fmla="*/ 15 w 100"/>
                <a:gd name="T9" fmla="*/ 14 h 99"/>
                <a:gd name="T10" fmla="*/ 9 w 100"/>
                <a:gd name="T11" fmla="*/ 22 h 99"/>
                <a:gd name="T12" fmla="*/ 5 w 100"/>
                <a:gd name="T13" fmla="*/ 30 h 99"/>
                <a:gd name="T14" fmla="*/ 1 w 100"/>
                <a:gd name="T15" fmla="*/ 40 h 99"/>
                <a:gd name="T16" fmla="*/ 0 w 100"/>
                <a:gd name="T17" fmla="*/ 50 h 99"/>
                <a:gd name="T18" fmla="*/ 1 w 100"/>
                <a:gd name="T19" fmla="*/ 60 h 99"/>
                <a:gd name="T20" fmla="*/ 5 w 100"/>
                <a:gd name="T21" fmla="*/ 69 h 99"/>
                <a:gd name="T22" fmla="*/ 9 w 100"/>
                <a:gd name="T23" fmla="*/ 78 h 99"/>
                <a:gd name="T24" fmla="*/ 15 w 100"/>
                <a:gd name="T25" fmla="*/ 84 h 99"/>
                <a:gd name="T26" fmla="*/ 23 w 100"/>
                <a:gd name="T27" fmla="*/ 91 h 99"/>
                <a:gd name="T28" fmla="*/ 31 w 100"/>
                <a:gd name="T29" fmla="*/ 96 h 99"/>
                <a:gd name="T30" fmla="*/ 41 w 100"/>
                <a:gd name="T31" fmla="*/ 98 h 99"/>
                <a:gd name="T32" fmla="*/ 51 w 100"/>
                <a:gd name="T33" fmla="*/ 99 h 99"/>
                <a:gd name="T34" fmla="*/ 60 w 100"/>
                <a:gd name="T35" fmla="*/ 98 h 99"/>
                <a:gd name="T36" fmla="*/ 69 w 100"/>
                <a:gd name="T37" fmla="*/ 96 h 99"/>
                <a:gd name="T38" fmla="*/ 79 w 100"/>
                <a:gd name="T39" fmla="*/ 91 h 99"/>
                <a:gd name="T40" fmla="*/ 85 w 100"/>
                <a:gd name="T41" fmla="*/ 84 h 99"/>
                <a:gd name="T42" fmla="*/ 91 w 100"/>
                <a:gd name="T43" fmla="*/ 78 h 99"/>
                <a:gd name="T44" fmla="*/ 97 w 100"/>
                <a:gd name="T45" fmla="*/ 69 h 99"/>
                <a:gd name="T46" fmla="*/ 99 w 100"/>
                <a:gd name="T47" fmla="*/ 60 h 99"/>
                <a:gd name="T48" fmla="*/ 100 w 100"/>
                <a:gd name="T49" fmla="*/ 50 h 99"/>
                <a:gd name="T50" fmla="*/ 99 w 100"/>
                <a:gd name="T51" fmla="*/ 40 h 99"/>
                <a:gd name="T52" fmla="*/ 97 w 100"/>
                <a:gd name="T53" fmla="*/ 30 h 99"/>
                <a:gd name="T54" fmla="*/ 91 w 100"/>
                <a:gd name="T55" fmla="*/ 22 h 99"/>
                <a:gd name="T56" fmla="*/ 85 w 100"/>
                <a:gd name="T57" fmla="*/ 14 h 99"/>
                <a:gd name="T58" fmla="*/ 79 w 100"/>
                <a:gd name="T59" fmla="*/ 8 h 99"/>
                <a:gd name="T60" fmla="*/ 69 w 100"/>
                <a:gd name="T61" fmla="*/ 4 h 99"/>
                <a:gd name="T62" fmla="*/ 60 w 100"/>
                <a:gd name="T63" fmla="*/ 1 h 99"/>
                <a:gd name="T64" fmla="*/ 51 w 100"/>
                <a:gd name="T65"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99">
                  <a:moveTo>
                    <a:pt x="51" y="0"/>
                  </a:moveTo>
                  <a:lnTo>
                    <a:pt x="41" y="1"/>
                  </a:lnTo>
                  <a:lnTo>
                    <a:pt x="31" y="4"/>
                  </a:lnTo>
                  <a:lnTo>
                    <a:pt x="23" y="8"/>
                  </a:lnTo>
                  <a:lnTo>
                    <a:pt x="15" y="14"/>
                  </a:lnTo>
                  <a:lnTo>
                    <a:pt x="9" y="22"/>
                  </a:lnTo>
                  <a:lnTo>
                    <a:pt x="5" y="30"/>
                  </a:lnTo>
                  <a:lnTo>
                    <a:pt x="1" y="40"/>
                  </a:lnTo>
                  <a:lnTo>
                    <a:pt x="0" y="50"/>
                  </a:lnTo>
                  <a:lnTo>
                    <a:pt x="1" y="60"/>
                  </a:lnTo>
                  <a:lnTo>
                    <a:pt x="5" y="69"/>
                  </a:lnTo>
                  <a:lnTo>
                    <a:pt x="9" y="78"/>
                  </a:lnTo>
                  <a:lnTo>
                    <a:pt x="15" y="84"/>
                  </a:lnTo>
                  <a:lnTo>
                    <a:pt x="23" y="91"/>
                  </a:lnTo>
                  <a:lnTo>
                    <a:pt x="31" y="96"/>
                  </a:lnTo>
                  <a:lnTo>
                    <a:pt x="41" y="98"/>
                  </a:lnTo>
                  <a:lnTo>
                    <a:pt x="51" y="99"/>
                  </a:lnTo>
                  <a:lnTo>
                    <a:pt x="60" y="98"/>
                  </a:lnTo>
                  <a:lnTo>
                    <a:pt x="69" y="96"/>
                  </a:lnTo>
                  <a:lnTo>
                    <a:pt x="79" y="91"/>
                  </a:lnTo>
                  <a:lnTo>
                    <a:pt x="85" y="84"/>
                  </a:lnTo>
                  <a:lnTo>
                    <a:pt x="91" y="78"/>
                  </a:lnTo>
                  <a:lnTo>
                    <a:pt x="97" y="69"/>
                  </a:lnTo>
                  <a:lnTo>
                    <a:pt x="99" y="60"/>
                  </a:lnTo>
                  <a:lnTo>
                    <a:pt x="100" y="50"/>
                  </a:lnTo>
                  <a:lnTo>
                    <a:pt x="99" y="40"/>
                  </a:lnTo>
                  <a:lnTo>
                    <a:pt x="97" y="30"/>
                  </a:lnTo>
                  <a:lnTo>
                    <a:pt x="91" y="22"/>
                  </a:lnTo>
                  <a:lnTo>
                    <a:pt x="85" y="14"/>
                  </a:lnTo>
                  <a:lnTo>
                    <a:pt x="79" y="8"/>
                  </a:lnTo>
                  <a:lnTo>
                    <a:pt x="69" y="4"/>
                  </a:lnTo>
                  <a:lnTo>
                    <a:pt x="60" y="1"/>
                  </a:lnTo>
                  <a:lnTo>
                    <a:pt x="51" y="0"/>
                  </a:lnTo>
                  <a:close/>
                </a:path>
              </a:pathLst>
            </a:custGeom>
            <a:solidFill>
              <a:schemeClr val="bg1"/>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2" name="Freeform 138"/>
            <p:cNvSpPr>
              <a:spLocks/>
            </p:cNvSpPr>
            <p:nvPr/>
          </p:nvSpPr>
          <p:spPr bwMode="auto">
            <a:xfrm>
              <a:off x="3127" y="2136"/>
              <a:ext cx="50" cy="49"/>
            </a:xfrm>
            <a:custGeom>
              <a:avLst/>
              <a:gdLst>
                <a:gd name="T0" fmla="*/ 51 w 100"/>
                <a:gd name="T1" fmla="*/ 0 h 99"/>
                <a:gd name="T2" fmla="*/ 41 w 100"/>
                <a:gd name="T3" fmla="*/ 1 h 99"/>
                <a:gd name="T4" fmla="*/ 31 w 100"/>
                <a:gd name="T5" fmla="*/ 3 h 99"/>
                <a:gd name="T6" fmla="*/ 23 w 100"/>
                <a:gd name="T7" fmla="*/ 8 h 99"/>
                <a:gd name="T8" fmla="*/ 15 w 100"/>
                <a:gd name="T9" fmla="*/ 13 h 99"/>
                <a:gd name="T10" fmla="*/ 9 w 100"/>
                <a:gd name="T11" fmla="*/ 21 h 99"/>
                <a:gd name="T12" fmla="*/ 5 w 100"/>
                <a:gd name="T13" fmla="*/ 30 h 99"/>
                <a:gd name="T14" fmla="*/ 1 w 100"/>
                <a:gd name="T15" fmla="*/ 39 h 99"/>
                <a:gd name="T16" fmla="*/ 0 w 100"/>
                <a:gd name="T17" fmla="*/ 49 h 99"/>
                <a:gd name="T18" fmla="*/ 1 w 100"/>
                <a:gd name="T19" fmla="*/ 60 h 99"/>
                <a:gd name="T20" fmla="*/ 5 w 100"/>
                <a:gd name="T21" fmla="*/ 69 h 99"/>
                <a:gd name="T22" fmla="*/ 9 w 100"/>
                <a:gd name="T23" fmla="*/ 77 h 99"/>
                <a:gd name="T24" fmla="*/ 15 w 100"/>
                <a:gd name="T25" fmla="*/ 84 h 99"/>
                <a:gd name="T26" fmla="*/ 23 w 100"/>
                <a:gd name="T27" fmla="*/ 91 h 99"/>
                <a:gd name="T28" fmla="*/ 31 w 100"/>
                <a:gd name="T29" fmla="*/ 95 h 99"/>
                <a:gd name="T30" fmla="*/ 41 w 100"/>
                <a:gd name="T31" fmla="*/ 98 h 99"/>
                <a:gd name="T32" fmla="*/ 51 w 100"/>
                <a:gd name="T33" fmla="*/ 99 h 99"/>
                <a:gd name="T34" fmla="*/ 60 w 100"/>
                <a:gd name="T35" fmla="*/ 98 h 99"/>
                <a:gd name="T36" fmla="*/ 69 w 100"/>
                <a:gd name="T37" fmla="*/ 95 h 99"/>
                <a:gd name="T38" fmla="*/ 79 w 100"/>
                <a:gd name="T39" fmla="*/ 91 h 99"/>
                <a:gd name="T40" fmla="*/ 85 w 100"/>
                <a:gd name="T41" fmla="*/ 84 h 99"/>
                <a:gd name="T42" fmla="*/ 91 w 100"/>
                <a:gd name="T43" fmla="*/ 77 h 99"/>
                <a:gd name="T44" fmla="*/ 97 w 100"/>
                <a:gd name="T45" fmla="*/ 69 h 99"/>
                <a:gd name="T46" fmla="*/ 99 w 100"/>
                <a:gd name="T47" fmla="*/ 60 h 99"/>
                <a:gd name="T48" fmla="*/ 100 w 100"/>
                <a:gd name="T49" fmla="*/ 49 h 99"/>
                <a:gd name="T50" fmla="*/ 99 w 100"/>
                <a:gd name="T51" fmla="*/ 39 h 99"/>
                <a:gd name="T52" fmla="*/ 97 w 100"/>
                <a:gd name="T53" fmla="*/ 30 h 99"/>
                <a:gd name="T54" fmla="*/ 91 w 100"/>
                <a:gd name="T55" fmla="*/ 21 h 99"/>
                <a:gd name="T56" fmla="*/ 85 w 100"/>
                <a:gd name="T57" fmla="*/ 13 h 99"/>
                <a:gd name="T58" fmla="*/ 79 w 100"/>
                <a:gd name="T59" fmla="*/ 8 h 99"/>
                <a:gd name="T60" fmla="*/ 69 w 100"/>
                <a:gd name="T61" fmla="*/ 3 h 99"/>
                <a:gd name="T62" fmla="*/ 60 w 100"/>
                <a:gd name="T63" fmla="*/ 1 h 99"/>
                <a:gd name="T64" fmla="*/ 51 w 100"/>
                <a:gd name="T65"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99">
                  <a:moveTo>
                    <a:pt x="51" y="0"/>
                  </a:moveTo>
                  <a:lnTo>
                    <a:pt x="41" y="1"/>
                  </a:lnTo>
                  <a:lnTo>
                    <a:pt x="31" y="3"/>
                  </a:lnTo>
                  <a:lnTo>
                    <a:pt x="23" y="8"/>
                  </a:lnTo>
                  <a:lnTo>
                    <a:pt x="15" y="13"/>
                  </a:lnTo>
                  <a:lnTo>
                    <a:pt x="9" y="21"/>
                  </a:lnTo>
                  <a:lnTo>
                    <a:pt x="5" y="30"/>
                  </a:lnTo>
                  <a:lnTo>
                    <a:pt x="1" y="39"/>
                  </a:lnTo>
                  <a:lnTo>
                    <a:pt x="0" y="49"/>
                  </a:lnTo>
                  <a:lnTo>
                    <a:pt x="1" y="60"/>
                  </a:lnTo>
                  <a:lnTo>
                    <a:pt x="5" y="69"/>
                  </a:lnTo>
                  <a:lnTo>
                    <a:pt x="9" y="77"/>
                  </a:lnTo>
                  <a:lnTo>
                    <a:pt x="15" y="84"/>
                  </a:lnTo>
                  <a:lnTo>
                    <a:pt x="23" y="91"/>
                  </a:lnTo>
                  <a:lnTo>
                    <a:pt x="31" y="95"/>
                  </a:lnTo>
                  <a:lnTo>
                    <a:pt x="41" y="98"/>
                  </a:lnTo>
                  <a:lnTo>
                    <a:pt x="51" y="99"/>
                  </a:lnTo>
                  <a:lnTo>
                    <a:pt x="60" y="98"/>
                  </a:lnTo>
                  <a:lnTo>
                    <a:pt x="69" y="95"/>
                  </a:lnTo>
                  <a:lnTo>
                    <a:pt x="79" y="91"/>
                  </a:lnTo>
                  <a:lnTo>
                    <a:pt x="85" y="84"/>
                  </a:lnTo>
                  <a:lnTo>
                    <a:pt x="91" y="77"/>
                  </a:lnTo>
                  <a:lnTo>
                    <a:pt x="97" y="69"/>
                  </a:lnTo>
                  <a:lnTo>
                    <a:pt x="99" y="60"/>
                  </a:lnTo>
                  <a:lnTo>
                    <a:pt x="100" y="49"/>
                  </a:lnTo>
                  <a:lnTo>
                    <a:pt x="99" y="39"/>
                  </a:lnTo>
                  <a:lnTo>
                    <a:pt x="97" y="30"/>
                  </a:lnTo>
                  <a:lnTo>
                    <a:pt x="91" y="21"/>
                  </a:lnTo>
                  <a:lnTo>
                    <a:pt x="85" y="13"/>
                  </a:lnTo>
                  <a:lnTo>
                    <a:pt x="79" y="8"/>
                  </a:lnTo>
                  <a:lnTo>
                    <a:pt x="69" y="3"/>
                  </a:lnTo>
                  <a:lnTo>
                    <a:pt x="60" y="1"/>
                  </a:lnTo>
                  <a:lnTo>
                    <a:pt x="51" y="0"/>
                  </a:lnTo>
                  <a:close/>
                </a:path>
              </a:pathLst>
            </a:custGeom>
            <a:solidFill>
              <a:schemeClr val="bg1"/>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3" name="Freeform 139"/>
            <p:cNvSpPr>
              <a:spLocks/>
            </p:cNvSpPr>
            <p:nvPr/>
          </p:nvSpPr>
          <p:spPr bwMode="auto">
            <a:xfrm>
              <a:off x="3127" y="2231"/>
              <a:ext cx="50" cy="50"/>
            </a:xfrm>
            <a:custGeom>
              <a:avLst/>
              <a:gdLst>
                <a:gd name="T0" fmla="*/ 51 w 100"/>
                <a:gd name="T1" fmla="*/ 0 h 100"/>
                <a:gd name="T2" fmla="*/ 41 w 100"/>
                <a:gd name="T3" fmla="*/ 1 h 100"/>
                <a:gd name="T4" fmla="*/ 31 w 100"/>
                <a:gd name="T5" fmla="*/ 3 h 100"/>
                <a:gd name="T6" fmla="*/ 23 w 100"/>
                <a:gd name="T7" fmla="*/ 9 h 100"/>
                <a:gd name="T8" fmla="*/ 15 w 100"/>
                <a:gd name="T9" fmla="*/ 15 h 100"/>
                <a:gd name="T10" fmla="*/ 9 w 100"/>
                <a:gd name="T11" fmla="*/ 23 h 100"/>
                <a:gd name="T12" fmla="*/ 5 w 100"/>
                <a:gd name="T13" fmla="*/ 31 h 100"/>
                <a:gd name="T14" fmla="*/ 1 w 100"/>
                <a:gd name="T15" fmla="*/ 40 h 100"/>
                <a:gd name="T16" fmla="*/ 0 w 100"/>
                <a:gd name="T17" fmla="*/ 50 h 100"/>
                <a:gd name="T18" fmla="*/ 1 w 100"/>
                <a:gd name="T19" fmla="*/ 61 h 100"/>
                <a:gd name="T20" fmla="*/ 5 w 100"/>
                <a:gd name="T21" fmla="*/ 70 h 100"/>
                <a:gd name="T22" fmla="*/ 9 w 100"/>
                <a:gd name="T23" fmla="*/ 78 h 100"/>
                <a:gd name="T24" fmla="*/ 15 w 100"/>
                <a:gd name="T25" fmla="*/ 85 h 100"/>
                <a:gd name="T26" fmla="*/ 23 w 100"/>
                <a:gd name="T27" fmla="*/ 92 h 100"/>
                <a:gd name="T28" fmla="*/ 31 w 100"/>
                <a:gd name="T29" fmla="*/ 97 h 100"/>
                <a:gd name="T30" fmla="*/ 41 w 100"/>
                <a:gd name="T31" fmla="*/ 99 h 100"/>
                <a:gd name="T32" fmla="*/ 51 w 100"/>
                <a:gd name="T33" fmla="*/ 100 h 100"/>
                <a:gd name="T34" fmla="*/ 60 w 100"/>
                <a:gd name="T35" fmla="*/ 99 h 100"/>
                <a:gd name="T36" fmla="*/ 69 w 100"/>
                <a:gd name="T37" fmla="*/ 97 h 100"/>
                <a:gd name="T38" fmla="*/ 79 w 100"/>
                <a:gd name="T39" fmla="*/ 92 h 100"/>
                <a:gd name="T40" fmla="*/ 85 w 100"/>
                <a:gd name="T41" fmla="*/ 85 h 100"/>
                <a:gd name="T42" fmla="*/ 91 w 100"/>
                <a:gd name="T43" fmla="*/ 78 h 100"/>
                <a:gd name="T44" fmla="*/ 97 w 100"/>
                <a:gd name="T45" fmla="*/ 70 h 100"/>
                <a:gd name="T46" fmla="*/ 99 w 100"/>
                <a:gd name="T47" fmla="*/ 61 h 100"/>
                <a:gd name="T48" fmla="*/ 100 w 100"/>
                <a:gd name="T49" fmla="*/ 50 h 100"/>
                <a:gd name="T50" fmla="*/ 99 w 100"/>
                <a:gd name="T51" fmla="*/ 40 h 100"/>
                <a:gd name="T52" fmla="*/ 97 w 100"/>
                <a:gd name="T53" fmla="*/ 31 h 100"/>
                <a:gd name="T54" fmla="*/ 91 w 100"/>
                <a:gd name="T55" fmla="*/ 23 h 100"/>
                <a:gd name="T56" fmla="*/ 85 w 100"/>
                <a:gd name="T57" fmla="*/ 15 h 100"/>
                <a:gd name="T58" fmla="*/ 79 w 100"/>
                <a:gd name="T59" fmla="*/ 9 h 100"/>
                <a:gd name="T60" fmla="*/ 69 w 100"/>
                <a:gd name="T61" fmla="*/ 3 h 100"/>
                <a:gd name="T62" fmla="*/ 60 w 100"/>
                <a:gd name="T63" fmla="*/ 1 h 100"/>
                <a:gd name="T64" fmla="*/ 51 w 100"/>
                <a:gd name="T6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100">
                  <a:moveTo>
                    <a:pt x="51" y="0"/>
                  </a:moveTo>
                  <a:lnTo>
                    <a:pt x="41" y="1"/>
                  </a:lnTo>
                  <a:lnTo>
                    <a:pt x="31" y="3"/>
                  </a:lnTo>
                  <a:lnTo>
                    <a:pt x="23" y="9"/>
                  </a:lnTo>
                  <a:lnTo>
                    <a:pt x="15" y="15"/>
                  </a:lnTo>
                  <a:lnTo>
                    <a:pt x="9" y="23"/>
                  </a:lnTo>
                  <a:lnTo>
                    <a:pt x="5" y="31"/>
                  </a:lnTo>
                  <a:lnTo>
                    <a:pt x="1" y="40"/>
                  </a:lnTo>
                  <a:lnTo>
                    <a:pt x="0" y="50"/>
                  </a:lnTo>
                  <a:lnTo>
                    <a:pt x="1" y="61"/>
                  </a:lnTo>
                  <a:lnTo>
                    <a:pt x="5" y="70"/>
                  </a:lnTo>
                  <a:lnTo>
                    <a:pt x="9" y="78"/>
                  </a:lnTo>
                  <a:lnTo>
                    <a:pt x="15" y="85"/>
                  </a:lnTo>
                  <a:lnTo>
                    <a:pt x="23" y="92"/>
                  </a:lnTo>
                  <a:lnTo>
                    <a:pt x="31" y="97"/>
                  </a:lnTo>
                  <a:lnTo>
                    <a:pt x="41" y="99"/>
                  </a:lnTo>
                  <a:lnTo>
                    <a:pt x="51" y="100"/>
                  </a:lnTo>
                  <a:lnTo>
                    <a:pt x="60" y="99"/>
                  </a:lnTo>
                  <a:lnTo>
                    <a:pt x="69" y="97"/>
                  </a:lnTo>
                  <a:lnTo>
                    <a:pt x="79" y="92"/>
                  </a:lnTo>
                  <a:lnTo>
                    <a:pt x="85" y="85"/>
                  </a:lnTo>
                  <a:lnTo>
                    <a:pt x="91" y="78"/>
                  </a:lnTo>
                  <a:lnTo>
                    <a:pt x="97" y="70"/>
                  </a:lnTo>
                  <a:lnTo>
                    <a:pt x="99" y="61"/>
                  </a:lnTo>
                  <a:lnTo>
                    <a:pt x="100" y="50"/>
                  </a:lnTo>
                  <a:lnTo>
                    <a:pt x="99" y="40"/>
                  </a:lnTo>
                  <a:lnTo>
                    <a:pt x="97" y="31"/>
                  </a:lnTo>
                  <a:lnTo>
                    <a:pt x="91" y="23"/>
                  </a:lnTo>
                  <a:lnTo>
                    <a:pt x="85" y="15"/>
                  </a:lnTo>
                  <a:lnTo>
                    <a:pt x="79" y="9"/>
                  </a:lnTo>
                  <a:lnTo>
                    <a:pt x="69" y="3"/>
                  </a:lnTo>
                  <a:lnTo>
                    <a:pt x="60" y="1"/>
                  </a:lnTo>
                  <a:lnTo>
                    <a:pt x="51" y="0"/>
                  </a:lnTo>
                  <a:close/>
                </a:path>
              </a:pathLst>
            </a:custGeom>
            <a:solidFill>
              <a:schemeClr val="bg1"/>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234" name="Group 143"/>
          <p:cNvGrpSpPr>
            <a:grpSpLocks noChangeAspect="1"/>
          </p:cNvGrpSpPr>
          <p:nvPr/>
        </p:nvGrpSpPr>
        <p:grpSpPr bwMode="auto">
          <a:xfrm rot="11865919">
            <a:off x="4191000" y="4514699"/>
            <a:ext cx="662495" cy="657712"/>
            <a:chOff x="1984" y="2552"/>
            <a:chExt cx="554" cy="550"/>
          </a:xfrm>
        </p:grpSpPr>
        <p:sp>
          <p:nvSpPr>
            <p:cNvPr id="5235" name="AutoShape 142"/>
            <p:cNvSpPr>
              <a:spLocks noChangeAspect="1" noChangeArrowheads="1" noTextEdit="1"/>
            </p:cNvSpPr>
            <p:nvPr/>
          </p:nvSpPr>
          <p:spPr bwMode="auto">
            <a:xfrm>
              <a:off x="1984" y="2552"/>
              <a:ext cx="554" cy="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7" name="Freeform 144"/>
            <p:cNvSpPr>
              <a:spLocks/>
            </p:cNvSpPr>
            <p:nvPr/>
          </p:nvSpPr>
          <p:spPr bwMode="auto">
            <a:xfrm>
              <a:off x="2044" y="2553"/>
              <a:ext cx="493" cy="546"/>
            </a:xfrm>
            <a:custGeom>
              <a:avLst/>
              <a:gdLst>
                <a:gd name="T0" fmla="*/ 1949 w 1972"/>
                <a:gd name="T1" fmla="*/ 0 h 2184"/>
                <a:gd name="T2" fmla="*/ 1931 w 1972"/>
                <a:gd name="T3" fmla="*/ 6 h 2184"/>
                <a:gd name="T4" fmla="*/ 1762 w 1972"/>
                <a:gd name="T5" fmla="*/ 150 h 2184"/>
                <a:gd name="T6" fmla="*/ 1729 w 1972"/>
                <a:gd name="T7" fmla="*/ 151 h 2184"/>
                <a:gd name="T8" fmla="*/ 1658 w 1972"/>
                <a:gd name="T9" fmla="*/ 226 h 2184"/>
                <a:gd name="T10" fmla="*/ 1548 w 1972"/>
                <a:gd name="T11" fmla="*/ 338 h 2184"/>
                <a:gd name="T12" fmla="*/ 1465 w 1972"/>
                <a:gd name="T13" fmla="*/ 422 h 2184"/>
                <a:gd name="T14" fmla="*/ 1410 w 1972"/>
                <a:gd name="T15" fmla="*/ 474 h 2184"/>
                <a:gd name="T16" fmla="*/ 1356 w 1972"/>
                <a:gd name="T17" fmla="*/ 516 h 2184"/>
                <a:gd name="T18" fmla="*/ 1209 w 1972"/>
                <a:gd name="T19" fmla="*/ 617 h 2184"/>
                <a:gd name="T20" fmla="*/ 1037 w 1972"/>
                <a:gd name="T21" fmla="*/ 732 h 2184"/>
                <a:gd name="T22" fmla="*/ 914 w 1972"/>
                <a:gd name="T23" fmla="*/ 815 h 2184"/>
                <a:gd name="T24" fmla="*/ 893 w 1972"/>
                <a:gd name="T25" fmla="*/ 828 h 2184"/>
                <a:gd name="T26" fmla="*/ 887 w 1972"/>
                <a:gd name="T27" fmla="*/ 834 h 2184"/>
                <a:gd name="T28" fmla="*/ 864 w 1972"/>
                <a:gd name="T29" fmla="*/ 860 h 2184"/>
                <a:gd name="T30" fmla="*/ 779 w 1972"/>
                <a:gd name="T31" fmla="*/ 957 h 2184"/>
                <a:gd name="T32" fmla="*/ 650 w 1972"/>
                <a:gd name="T33" fmla="*/ 1105 h 2184"/>
                <a:gd name="T34" fmla="*/ 495 w 1972"/>
                <a:gd name="T35" fmla="*/ 1282 h 2184"/>
                <a:gd name="T36" fmla="*/ 335 w 1972"/>
                <a:gd name="T37" fmla="*/ 1465 h 2184"/>
                <a:gd name="T38" fmla="*/ 190 w 1972"/>
                <a:gd name="T39" fmla="*/ 1631 h 2184"/>
                <a:gd name="T40" fmla="*/ 81 w 1972"/>
                <a:gd name="T41" fmla="*/ 1757 h 2184"/>
                <a:gd name="T42" fmla="*/ 27 w 1972"/>
                <a:gd name="T43" fmla="*/ 1819 h 2184"/>
                <a:gd name="T44" fmla="*/ 1 w 1972"/>
                <a:gd name="T45" fmla="*/ 1872 h 2184"/>
                <a:gd name="T46" fmla="*/ 7 w 1972"/>
                <a:gd name="T47" fmla="*/ 1920 h 2184"/>
                <a:gd name="T48" fmla="*/ 28 w 1972"/>
                <a:gd name="T49" fmla="*/ 1952 h 2184"/>
                <a:gd name="T50" fmla="*/ 301 w 1972"/>
                <a:gd name="T51" fmla="*/ 2178 h 2184"/>
                <a:gd name="T52" fmla="*/ 391 w 1972"/>
                <a:gd name="T53" fmla="*/ 2176 h 2184"/>
                <a:gd name="T54" fmla="*/ 445 w 1972"/>
                <a:gd name="T55" fmla="*/ 2136 h 2184"/>
                <a:gd name="T56" fmla="*/ 521 w 1972"/>
                <a:gd name="T57" fmla="*/ 2051 h 2184"/>
                <a:gd name="T58" fmla="*/ 628 w 1972"/>
                <a:gd name="T59" fmla="*/ 1929 h 2184"/>
                <a:gd name="T60" fmla="*/ 727 w 1972"/>
                <a:gd name="T61" fmla="*/ 1815 h 2184"/>
                <a:gd name="T62" fmla="*/ 784 w 1972"/>
                <a:gd name="T63" fmla="*/ 1750 h 2184"/>
                <a:gd name="T64" fmla="*/ 928 w 1972"/>
                <a:gd name="T65" fmla="*/ 1586 h 2184"/>
                <a:gd name="T66" fmla="*/ 1119 w 1972"/>
                <a:gd name="T67" fmla="*/ 1366 h 2184"/>
                <a:gd name="T68" fmla="*/ 1263 w 1972"/>
                <a:gd name="T69" fmla="*/ 1202 h 2184"/>
                <a:gd name="T70" fmla="*/ 1287 w 1972"/>
                <a:gd name="T71" fmla="*/ 1175 h 2184"/>
                <a:gd name="T72" fmla="*/ 1289 w 1972"/>
                <a:gd name="T73" fmla="*/ 1172 h 2184"/>
                <a:gd name="T74" fmla="*/ 1290 w 1972"/>
                <a:gd name="T75" fmla="*/ 1170 h 2184"/>
                <a:gd name="T76" fmla="*/ 1294 w 1972"/>
                <a:gd name="T77" fmla="*/ 1159 h 2184"/>
                <a:gd name="T78" fmla="*/ 1328 w 1972"/>
                <a:gd name="T79" fmla="*/ 1080 h 2184"/>
                <a:gd name="T80" fmla="*/ 1396 w 1972"/>
                <a:gd name="T81" fmla="*/ 932 h 2184"/>
                <a:gd name="T82" fmla="*/ 1490 w 1972"/>
                <a:gd name="T83" fmla="*/ 755 h 2184"/>
                <a:gd name="T84" fmla="*/ 1589 w 1972"/>
                <a:gd name="T85" fmla="*/ 605 h 2184"/>
                <a:gd name="T86" fmla="*/ 1676 w 1972"/>
                <a:gd name="T87" fmla="*/ 491 h 2184"/>
                <a:gd name="T88" fmla="*/ 1767 w 1972"/>
                <a:gd name="T89" fmla="*/ 375 h 2184"/>
                <a:gd name="T90" fmla="*/ 1838 w 1972"/>
                <a:gd name="T91" fmla="*/ 287 h 2184"/>
                <a:gd name="T92" fmla="*/ 1878 w 1972"/>
                <a:gd name="T93" fmla="*/ 241 h 2184"/>
                <a:gd name="T94" fmla="*/ 1970 w 1972"/>
                <a:gd name="T95" fmla="*/ 32 h 2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2" h="2184">
                  <a:moveTo>
                    <a:pt x="1963" y="6"/>
                  </a:moveTo>
                  <a:lnTo>
                    <a:pt x="1959" y="3"/>
                  </a:lnTo>
                  <a:lnTo>
                    <a:pt x="1954" y="2"/>
                  </a:lnTo>
                  <a:lnTo>
                    <a:pt x="1949" y="0"/>
                  </a:lnTo>
                  <a:lnTo>
                    <a:pt x="1945" y="0"/>
                  </a:lnTo>
                  <a:lnTo>
                    <a:pt x="1940" y="2"/>
                  </a:lnTo>
                  <a:lnTo>
                    <a:pt x="1936" y="3"/>
                  </a:lnTo>
                  <a:lnTo>
                    <a:pt x="1931" y="6"/>
                  </a:lnTo>
                  <a:lnTo>
                    <a:pt x="1927" y="10"/>
                  </a:lnTo>
                  <a:lnTo>
                    <a:pt x="1927" y="10"/>
                  </a:lnTo>
                  <a:lnTo>
                    <a:pt x="1787" y="171"/>
                  </a:lnTo>
                  <a:lnTo>
                    <a:pt x="1762" y="150"/>
                  </a:lnTo>
                  <a:lnTo>
                    <a:pt x="1743" y="137"/>
                  </a:lnTo>
                  <a:lnTo>
                    <a:pt x="1741" y="139"/>
                  </a:lnTo>
                  <a:lnTo>
                    <a:pt x="1735" y="145"/>
                  </a:lnTo>
                  <a:lnTo>
                    <a:pt x="1729" y="151"/>
                  </a:lnTo>
                  <a:lnTo>
                    <a:pt x="1727" y="154"/>
                  </a:lnTo>
                  <a:lnTo>
                    <a:pt x="1722" y="159"/>
                  </a:lnTo>
                  <a:lnTo>
                    <a:pt x="1690" y="194"/>
                  </a:lnTo>
                  <a:lnTo>
                    <a:pt x="1658" y="226"/>
                  </a:lnTo>
                  <a:lnTo>
                    <a:pt x="1628" y="257"/>
                  </a:lnTo>
                  <a:lnTo>
                    <a:pt x="1600" y="285"/>
                  </a:lnTo>
                  <a:lnTo>
                    <a:pt x="1574" y="313"/>
                  </a:lnTo>
                  <a:lnTo>
                    <a:pt x="1548" y="338"/>
                  </a:lnTo>
                  <a:lnTo>
                    <a:pt x="1525" y="362"/>
                  </a:lnTo>
                  <a:lnTo>
                    <a:pt x="1503" y="385"/>
                  </a:lnTo>
                  <a:lnTo>
                    <a:pt x="1482" y="404"/>
                  </a:lnTo>
                  <a:lnTo>
                    <a:pt x="1465" y="422"/>
                  </a:lnTo>
                  <a:lnTo>
                    <a:pt x="1449" y="438"/>
                  </a:lnTo>
                  <a:lnTo>
                    <a:pt x="1433" y="452"/>
                  </a:lnTo>
                  <a:lnTo>
                    <a:pt x="1421" y="465"/>
                  </a:lnTo>
                  <a:lnTo>
                    <a:pt x="1410" y="474"/>
                  </a:lnTo>
                  <a:lnTo>
                    <a:pt x="1402" y="482"/>
                  </a:lnTo>
                  <a:lnTo>
                    <a:pt x="1396" y="486"/>
                  </a:lnTo>
                  <a:lnTo>
                    <a:pt x="1379" y="499"/>
                  </a:lnTo>
                  <a:lnTo>
                    <a:pt x="1356" y="516"/>
                  </a:lnTo>
                  <a:lnTo>
                    <a:pt x="1324" y="537"/>
                  </a:lnTo>
                  <a:lnTo>
                    <a:pt x="1290" y="562"/>
                  </a:lnTo>
                  <a:lnTo>
                    <a:pt x="1250" y="588"/>
                  </a:lnTo>
                  <a:lnTo>
                    <a:pt x="1209" y="617"/>
                  </a:lnTo>
                  <a:lnTo>
                    <a:pt x="1166" y="646"/>
                  </a:lnTo>
                  <a:lnTo>
                    <a:pt x="1122" y="676"/>
                  </a:lnTo>
                  <a:lnTo>
                    <a:pt x="1079" y="705"/>
                  </a:lnTo>
                  <a:lnTo>
                    <a:pt x="1037" y="732"/>
                  </a:lnTo>
                  <a:lnTo>
                    <a:pt x="999" y="759"/>
                  </a:lnTo>
                  <a:lnTo>
                    <a:pt x="965" y="780"/>
                  </a:lnTo>
                  <a:lnTo>
                    <a:pt x="936" y="800"/>
                  </a:lnTo>
                  <a:lnTo>
                    <a:pt x="914" y="815"/>
                  </a:lnTo>
                  <a:lnTo>
                    <a:pt x="900" y="825"/>
                  </a:lnTo>
                  <a:lnTo>
                    <a:pt x="894" y="828"/>
                  </a:lnTo>
                  <a:lnTo>
                    <a:pt x="894" y="828"/>
                  </a:lnTo>
                  <a:lnTo>
                    <a:pt x="893" y="828"/>
                  </a:lnTo>
                  <a:lnTo>
                    <a:pt x="892" y="829"/>
                  </a:lnTo>
                  <a:lnTo>
                    <a:pt x="892" y="829"/>
                  </a:lnTo>
                  <a:lnTo>
                    <a:pt x="890" y="832"/>
                  </a:lnTo>
                  <a:lnTo>
                    <a:pt x="887" y="834"/>
                  </a:lnTo>
                  <a:lnTo>
                    <a:pt x="885" y="836"/>
                  </a:lnTo>
                  <a:lnTo>
                    <a:pt x="883" y="839"/>
                  </a:lnTo>
                  <a:lnTo>
                    <a:pt x="876" y="848"/>
                  </a:lnTo>
                  <a:lnTo>
                    <a:pt x="864" y="860"/>
                  </a:lnTo>
                  <a:lnTo>
                    <a:pt x="848" y="879"/>
                  </a:lnTo>
                  <a:lnTo>
                    <a:pt x="828" y="900"/>
                  </a:lnTo>
                  <a:lnTo>
                    <a:pt x="806" y="927"/>
                  </a:lnTo>
                  <a:lnTo>
                    <a:pt x="779" y="957"/>
                  </a:lnTo>
                  <a:lnTo>
                    <a:pt x="750" y="991"/>
                  </a:lnTo>
                  <a:lnTo>
                    <a:pt x="719" y="1026"/>
                  </a:lnTo>
                  <a:lnTo>
                    <a:pt x="686" y="1065"/>
                  </a:lnTo>
                  <a:lnTo>
                    <a:pt x="650" y="1105"/>
                  </a:lnTo>
                  <a:lnTo>
                    <a:pt x="612" y="1147"/>
                  </a:lnTo>
                  <a:lnTo>
                    <a:pt x="574" y="1192"/>
                  </a:lnTo>
                  <a:lnTo>
                    <a:pt x="535" y="1237"/>
                  </a:lnTo>
                  <a:lnTo>
                    <a:pt x="495" y="1282"/>
                  </a:lnTo>
                  <a:lnTo>
                    <a:pt x="455" y="1328"/>
                  </a:lnTo>
                  <a:lnTo>
                    <a:pt x="414" y="1375"/>
                  </a:lnTo>
                  <a:lnTo>
                    <a:pt x="375" y="1421"/>
                  </a:lnTo>
                  <a:lnTo>
                    <a:pt x="335" y="1465"/>
                  </a:lnTo>
                  <a:lnTo>
                    <a:pt x="297" y="1510"/>
                  </a:lnTo>
                  <a:lnTo>
                    <a:pt x="260" y="1552"/>
                  </a:lnTo>
                  <a:lnTo>
                    <a:pt x="224" y="1592"/>
                  </a:lnTo>
                  <a:lnTo>
                    <a:pt x="190" y="1631"/>
                  </a:lnTo>
                  <a:lnTo>
                    <a:pt x="159" y="1666"/>
                  </a:lnTo>
                  <a:lnTo>
                    <a:pt x="130" y="1700"/>
                  </a:lnTo>
                  <a:lnTo>
                    <a:pt x="103" y="1730"/>
                  </a:lnTo>
                  <a:lnTo>
                    <a:pt x="81" y="1757"/>
                  </a:lnTo>
                  <a:lnTo>
                    <a:pt x="62" y="1778"/>
                  </a:lnTo>
                  <a:lnTo>
                    <a:pt x="45" y="1797"/>
                  </a:lnTo>
                  <a:lnTo>
                    <a:pt x="34" y="1809"/>
                  </a:lnTo>
                  <a:lnTo>
                    <a:pt x="27" y="1819"/>
                  </a:lnTo>
                  <a:lnTo>
                    <a:pt x="25" y="1821"/>
                  </a:lnTo>
                  <a:lnTo>
                    <a:pt x="13" y="1837"/>
                  </a:lnTo>
                  <a:lnTo>
                    <a:pt x="6" y="1854"/>
                  </a:lnTo>
                  <a:lnTo>
                    <a:pt x="1" y="1872"/>
                  </a:lnTo>
                  <a:lnTo>
                    <a:pt x="0" y="1892"/>
                  </a:lnTo>
                  <a:lnTo>
                    <a:pt x="1" y="1902"/>
                  </a:lnTo>
                  <a:lnTo>
                    <a:pt x="4" y="1911"/>
                  </a:lnTo>
                  <a:lnTo>
                    <a:pt x="7" y="1920"/>
                  </a:lnTo>
                  <a:lnTo>
                    <a:pt x="11" y="1928"/>
                  </a:lnTo>
                  <a:lnTo>
                    <a:pt x="15" y="1937"/>
                  </a:lnTo>
                  <a:lnTo>
                    <a:pt x="21" y="1945"/>
                  </a:lnTo>
                  <a:lnTo>
                    <a:pt x="28" y="1952"/>
                  </a:lnTo>
                  <a:lnTo>
                    <a:pt x="35" y="1959"/>
                  </a:lnTo>
                  <a:lnTo>
                    <a:pt x="265" y="2158"/>
                  </a:lnTo>
                  <a:lnTo>
                    <a:pt x="281" y="2170"/>
                  </a:lnTo>
                  <a:lnTo>
                    <a:pt x="301" y="2178"/>
                  </a:lnTo>
                  <a:lnTo>
                    <a:pt x="323" y="2183"/>
                  </a:lnTo>
                  <a:lnTo>
                    <a:pt x="345" y="2184"/>
                  </a:lnTo>
                  <a:lnTo>
                    <a:pt x="368" y="2183"/>
                  </a:lnTo>
                  <a:lnTo>
                    <a:pt x="391" y="2176"/>
                  </a:lnTo>
                  <a:lnTo>
                    <a:pt x="412" y="2167"/>
                  </a:lnTo>
                  <a:lnTo>
                    <a:pt x="432" y="2152"/>
                  </a:lnTo>
                  <a:lnTo>
                    <a:pt x="436" y="2148"/>
                  </a:lnTo>
                  <a:lnTo>
                    <a:pt x="445" y="2136"/>
                  </a:lnTo>
                  <a:lnTo>
                    <a:pt x="459" y="2122"/>
                  </a:lnTo>
                  <a:lnTo>
                    <a:pt x="477" y="2101"/>
                  </a:lnTo>
                  <a:lnTo>
                    <a:pt x="498" y="2078"/>
                  </a:lnTo>
                  <a:lnTo>
                    <a:pt x="521" y="2051"/>
                  </a:lnTo>
                  <a:lnTo>
                    <a:pt x="546" y="2022"/>
                  </a:lnTo>
                  <a:lnTo>
                    <a:pt x="573" y="1992"/>
                  </a:lnTo>
                  <a:lnTo>
                    <a:pt x="600" y="1960"/>
                  </a:lnTo>
                  <a:lnTo>
                    <a:pt x="628" y="1929"/>
                  </a:lnTo>
                  <a:lnTo>
                    <a:pt x="654" y="1899"/>
                  </a:lnTo>
                  <a:lnTo>
                    <a:pt x="681" y="1869"/>
                  </a:lnTo>
                  <a:lnTo>
                    <a:pt x="705" y="1841"/>
                  </a:lnTo>
                  <a:lnTo>
                    <a:pt x="727" y="1815"/>
                  </a:lnTo>
                  <a:lnTo>
                    <a:pt x="746" y="1793"/>
                  </a:lnTo>
                  <a:lnTo>
                    <a:pt x="762" y="1775"/>
                  </a:lnTo>
                  <a:lnTo>
                    <a:pt x="768" y="1768"/>
                  </a:lnTo>
                  <a:lnTo>
                    <a:pt x="784" y="1750"/>
                  </a:lnTo>
                  <a:lnTo>
                    <a:pt x="811" y="1720"/>
                  </a:lnTo>
                  <a:lnTo>
                    <a:pt x="843" y="1681"/>
                  </a:lnTo>
                  <a:lnTo>
                    <a:pt x="884" y="1637"/>
                  </a:lnTo>
                  <a:lnTo>
                    <a:pt x="928" y="1586"/>
                  </a:lnTo>
                  <a:lnTo>
                    <a:pt x="974" y="1532"/>
                  </a:lnTo>
                  <a:lnTo>
                    <a:pt x="1024" y="1475"/>
                  </a:lnTo>
                  <a:lnTo>
                    <a:pt x="1073" y="1421"/>
                  </a:lnTo>
                  <a:lnTo>
                    <a:pt x="1119" y="1366"/>
                  </a:lnTo>
                  <a:lnTo>
                    <a:pt x="1163" y="1315"/>
                  </a:lnTo>
                  <a:lnTo>
                    <a:pt x="1204" y="1271"/>
                  </a:lnTo>
                  <a:lnTo>
                    <a:pt x="1236" y="1232"/>
                  </a:lnTo>
                  <a:lnTo>
                    <a:pt x="1263" y="1202"/>
                  </a:lnTo>
                  <a:lnTo>
                    <a:pt x="1279" y="1184"/>
                  </a:lnTo>
                  <a:lnTo>
                    <a:pt x="1285" y="1177"/>
                  </a:lnTo>
                  <a:lnTo>
                    <a:pt x="1286" y="1176"/>
                  </a:lnTo>
                  <a:lnTo>
                    <a:pt x="1287" y="1175"/>
                  </a:lnTo>
                  <a:lnTo>
                    <a:pt x="1287" y="1175"/>
                  </a:lnTo>
                  <a:lnTo>
                    <a:pt x="1287" y="1174"/>
                  </a:lnTo>
                  <a:lnTo>
                    <a:pt x="1287" y="1174"/>
                  </a:lnTo>
                  <a:lnTo>
                    <a:pt x="1289" y="1172"/>
                  </a:lnTo>
                  <a:lnTo>
                    <a:pt x="1289" y="1172"/>
                  </a:lnTo>
                  <a:lnTo>
                    <a:pt x="1290" y="1171"/>
                  </a:lnTo>
                  <a:lnTo>
                    <a:pt x="1290" y="1170"/>
                  </a:lnTo>
                  <a:lnTo>
                    <a:pt x="1290" y="1170"/>
                  </a:lnTo>
                  <a:lnTo>
                    <a:pt x="1291" y="1168"/>
                  </a:lnTo>
                  <a:lnTo>
                    <a:pt x="1292" y="1166"/>
                  </a:lnTo>
                  <a:lnTo>
                    <a:pt x="1293" y="1163"/>
                  </a:lnTo>
                  <a:lnTo>
                    <a:pt x="1294" y="1159"/>
                  </a:lnTo>
                  <a:lnTo>
                    <a:pt x="1299" y="1148"/>
                  </a:lnTo>
                  <a:lnTo>
                    <a:pt x="1306" y="1130"/>
                  </a:lnTo>
                  <a:lnTo>
                    <a:pt x="1316" y="1107"/>
                  </a:lnTo>
                  <a:lnTo>
                    <a:pt x="1328" y="1080"/>
                  </a:lnTo>
                  <a:lnTo>
                    <a:pt x="1342" y="1048"/>
                  </a:lnTo>
                  <a:lnTo>
                    <a:pt x="1358" y="1012"/>
                  </a:lnTo>
                  <a:lnTo>
                    <a:pt x="1377" y="974"/>
                  </a:lnTo>
                  <a:lnTo>
                    <a:pt x="1396" y="932"/>
                  </a:lnTo>
                  <a:lnTo>
                    <a:pt x="1418" y="889"/>
                  </a:lnTo>
                  <a:lnTo>
                    <a:pt x="1440" y="844"/>
                  </a:lnTo>
                  <a:lnTo>
                    <a:pt x="1465" y="800"/>
                  </a:lnTo>
                  <a:lnTo>
                    <a:pt x="1490" y="755"/>
                  </a:lnTo>
                  <a:lnTo>
                    <a:pt x="1517" y="712"/>
                  </a:lnTo>
                  <a:lnTo>
                    <a:pt x="1544" y="669"/>
                  </a:lnTo>
                  <a:lnTo>
                    <a:pt x="1571" y="629"/>
                  </a:lnTo>
                  <a:lnTo>
                    <a:pt x="1589" y="605"/>
                  </a:lnTo>
                  <a:lnTo>
                    <a:pt x="1609" y="579"/>
                  </a:lnTo>
                  <a:lnTo>
                    <a:pt x="1631" y="550"/>
                  </a:lnTo>
                  <a:lnTo>
                    <a:pt x="1653" y="521"/>
                  </a:lnTo>
                  <a:lnTo>
                    <a:pt x="1676" y="491"/>
                  </a:lnTo>
                  <a:lnTo>
                    <a:pt x="1699" y="461"/>
                  </a:lnTo>
                  <a:lnTo>
                    <a:pt x="1722" y="432"/>
                  </a:lnTo>
                  <a:lnTo>
                    <a:pt x="1745" y="403"/>
                  </a:lnTo>
                  <a:lnTo>
                    <a:pt x="1767" y="375"/>
                  </a:lnTo>
                  <a:lnTo>
                    <a:pt x="1788" y="349"/>
                  </a:lnTo>
                  <a:lnTo>
                    <a:pt x="1807" y="326"/>
                  </a:lnTo>
                  <a:lnTo>
                    <a:pt x="1824" y="305"/>
                  </a:lnTo>
                  <a:lnTo>
                    <a:pt x="1838" y="287"/>
                  </a:lnTo>
                  <a:lnTo>
                    <a:pt x="1850" y="274"/>
                  </a:lnTo>
                  <a:lnTo>
                    <a:pt x="1858" y="265"/>
                  </a:lnTo>
                  <a:lnTo>
                    <a:pt x="1861" y="260"/>
                  </a:lnTo>
                  <a:lnTo>
                    <a:pt x="1878" y="241"/>
                  </a:lnTo>
                  <a:lnTo>
                    <a:pt x="1857" y="225"/>
                  </a:lnTo>
                  <a:lnTo>
                    <a:pt x="1828" y="202"/>
                  </a:lnTo>
                  <a:lnTo>
                    <a:pt x="1966" y="42"/>
                  </a:lnTo>
                  <a:lnTo>
                    <a:pt x="1970" y="32"/>
                  </a:lnTo>
                  <a:lnTo>
                    <a:pt x="1972" y="23"/>
                  </a:lnTo>
                  <a:lnTo>
                    <a:pt x="1969" y="14"/>
                  </a:lnTo>
                  <a:lnTo>
                    <a:pt x="196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8" name="Freeform 145"/>
            <p:cNvSpPr>
              <a:spLocks/>
            </p:cNvSpPr>
            <p:nvPr/>
          </p:nvSpPr>
          <p:spPr bwMode="auto">
            <a:xfrm>
              <a:off x="2057" y="2604"/>
              <a:ext cx="438" cy="483"/>
            </a:xfrm>
            <a:custGeom>
              <a:avLst/>
              <a:gdLst>
                <a:gd name="T0" fmla="*/ 1423 w 1754"/>
                <a:gd name="T1" fmla="*/ 478 h 1930"/>
                <a:gd name="T2" fmla="*/ 1347 w 1754"/>
                <a:gd name="T3" fmla="*/ 612 h 1930"/>
                <a:gd name="T4" fmla="*/ 1282 w 1754"/>
                <a:gd name="T5" fmla="*/ 741 h 1930"/>
                <a:gd name="T6" fmla="*/ 1232 w 1754"/>
                <a:gd name="T7" fmla="*/ 850 h 1930"/>
                <a:gd name="T8" fmla="*/ 1202 w 1754"/>
                <a:gd name="T9" fmla="*/ 921 h 1930"/>
                <a:gd name="T10" fmla="*/ 1188 w 1754"/>
                <a:gd name="T11" fmla="*/ 947 h 1930"/>
                <a:gd name="T12" fmla="*/ 1109 w 1754"/>
                <a:gd name="T13" fmla="*/ 1037 h 1930"/>
                <a:gd name="T14" fmla="*/ 979 w 1754"/>
                <a:gd name="T15" fmla="*/ 1186 h 1930"/>
                <a:gd name="T16" fmla="*/ 835 w 1754"/>
                <a:gd name="T17" fmla="*/ 1351 h 1930"/>
                <a:gd name="T18" fmla="*/ 720 w 1754"/>
                <a:gd name="T19" fmla="*/ 1483 h 1930"/>
                <a:gd name="T20" fmla="*/ 673 w 1754"/>
                <a:gd name="T21" fmla="*/ 1537 h 1930"/>
                <a:gd name="T22" fmla="*/ 596 w 1754"/>
                <a:gd name="T23" fmla="*/ 1624 h 1930"/>
                <a:gd name="T24" fmla="*/ 516 w 1754"/>
                <a:gd name="T25" fmla="*/ 1715 h 1930"/>
                <a:gd name="T26" fmla="*/ 442 w 1754"/>
                <a:gd name="T27" fmla="*/ 1801 h 1930"/>
                <a:gd name="T28" fmla="*/ 384 w 1754"/>
                <a:gd name="T29" fmla="*/ 1867 h 1930"/>
                <a:gd name="T30" fmla="*/ 349 w 1754"/>
                <a:gd name="T31" fmla="*/ 1906 h 1930"/>
                <a:gd name="T32" fmla="*/ 320 w 1754"/>
                <a:gd name="T33" fmla="*/ 1926 h 1930"/>
                <a:gd name="T34" fmla="*/ 279 w 1754"/>
                <a:gd name="T35" fmla="*/ 1929 h 1930"/>
                <a:gd name="T36" fmla="*/ 247 w 1754"/>
                <a:gd name="T37" fmla="*/ 1915 h 1930"/>
                <a:gd name="T38" fmla="*/ 226 w 1754"/>
                <a:gd name="T39" fmla="*/ 1897 h 1930"/>
                <a:gd name="T40" fmla="*/ 174 w 1754"/>
                <a:gd name="T41" fmla="*/ 1852 h 1930"/>
                <a:gd name="T42" fmla="*/ 112 w 1754"/>
                <a:gd name="T43" fmla="*/ 1798 h 1930"/>
                <a:gd name="T44" fmla="*/ 54 w 1754"/>
                <a:gd name="T45" fmla="*/ 1747 h 1930"/>
                <a:gd name="T46" fmla="*/ 20 w 1754"/>
                <a:gd name="T47" fmla="*/ 1719 h 1930"/>
                <a:gd name="T48" fmla="*/ 6 w 1754"/>
                <a:gd name="T49" fmla="*/ 1702 h 1930"/>
                <a:gd name="T50" fmla="*/ 1 w 1754"/>
                <a:gd name="T51" fmla="*/ 1674 h 1930"/>
                <a:gd name="T52" fmla="*/ 12 w 1754"/>
                <a:gd name="T53" fmla="*/ 1649 h 1930"/>
                <a:gd name="T54" fmla="*/ 33 w 1754"/>
                <a:gd name="T55" fmla="*/ 1625 h 1930"/>
                <a:gd name="T56" fmla="*/ 91 w 1754"/>
                <a:gd name="T57" fmla="*/ 1560 h 1930"/>
                <a:gd name="T58" fmla="*/ 175 w 1754"/>
                <a:gd name="T59" fmla="*/ 1463 h 1930"/>
                <a:gd name="T60" fmla="*/ 281 w 1754"/>
                <a:gd name="T61" fmla="*/ 1343 h 1930"/>
                <a:gd name="T62" fmla="*/ 397 w 1754"/>
                <a:gd name="T63" fmla="*/ 1209 h 1930"/>
                <a:gd name="T64" fmla="*/ 516 w 1754"/>
                <a:gd name="T65" fmla="*/ 1072 h 1930"/>
                <a:gd name="T66" fmla="*/ 631 w 1754"/>
                <a:gd name="T67" fmla="*/ 941 h 1930"/>
                <a:gd name="T68" fmla="*/ 732 w 1754"/>
                <a:gd name="T69" fmla="*/ 826 h 1930"/>
                <a:gd name="T70" fmla="*/ 811 w 1754"/>
                <a:gd name="T71" fmla="*/ 734 h 1930"/>
                <a:gd name="T72" fmla="*/ 861 w 1754"/>
                <a:gd name="T73" fmla="*/ 678 h 1930"/>
                <a:gd name="T74" fmla="*/ 880 w 1754"/>
                <a:gd name="T75" fmla="*/ 659 h 1930"/>
                <a:gd name="T76" fmla="*/ 951 w 1754"/>
                <a:gd name="T77" fmla="*/ 613 h 1930"/>
                <a:gd name="T78" fmla="*/ 1064 w 1754"/>
                <a:gd name="T79" fmla="*/ 536 h 1930"/>
                <a:gd name="T80" fmla="*/ 1192 w 1754"/>
                <a:gd name="T81" fmla="*/ 449 h 1930"/>
                <a:gd name="T82" fmla="*/ 1306 w 1754"/>
                <a:gd name="T83" fmla="*/ 372 h 1930"/>
                <a:gd name="T84" fmla="*/ 1377 w 1754"/>
                <a:gd name="T85" fmla="*/ 321 h 1930"/>
                <a:gd name="T86" fmla="*/ 1411 w 1754"/>
                <a:gd name="T87" fmla="*/ 291 h 1930"/>
                <a:gd name="T88" fmla="*/ 1467 w 1754"/>
                <a:gd name="T89" fmla="*/ 237 h 1930"/>
                <a:gd name="T90" fmla="*/ 1536 w 1754"/>
                <a:gd name="T91" fmla="*/ 168 h 1930"/>
                <a:gd name="T92" fmla="*/ 1607 w 1754"/>
                <a:gd name="T93" fmla="*/ 94 h 1930"/>
                <a:gd name="T94" fmla="*/ 1677 w 1754"/>
                <a:gd name="T95" fmla="*/ 22 h 1930"/>
                <a:gd name="T96" fmla="*/ 1716 w 1754"/>
                <a:gd name="T97" fmla="*/ 15 h 1930"/>
                <a:gd name="T98" fmla="*/ 1721 w 1754"/>
                <a:gd name="T99" fmla="*/ 22 h 1930"/>
                <a:gd name="T100" fmla="*/ 1730 w 1754"/>
                <a:gd name="T101" fmla="*/ 26 h 1930"/>
                <a:gd name="T102" fmla="*/ 1743 w 1754"/>
                <a:gd name="T103" fmla="*/ 56 h 1930"/>
                <a:gd name="T104" fmla="*/ 1700 w 1754"/>
                <a:gd name="T105" fmla="*/ 110 h 1930"/>
                <a:gd name="T106" fmla="*/ 1645 w 1754"/>
                <a:gd name="T107" fmla="*/ 178 h 1930"/>
                <a:gd name="T108" fmla="*/ 1585 w 1754"/>
                <a:gd name="T109" fmla="*/ 254 h 1930"/>
                <a:gd name="T110" fmla="*/ 1527 w 1754"/>
                <a:gd name="T111" fmla="*/ 328 h 1930"/>
                <a:gd name="T112" fmla="*/ 1479 w 1754"/>
                <a:gd name="T113" fmla="*/ 395 h 1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54" h="1930">
                  <a:moveTo>
                    <a:pt x="1479" y="395"/>
                  </a:moveTo>
                  <a:lnTo>
                    <a:pt x="1451" y="436"/>
                  </a:lnTo>
                  <a:lnTo>
                    <a:pt x="1423" y="478"/>
                  </a:lnTo>
                  <a:lnTo>
                    <a:pt x="1396" y="523"/>
                  </a:lnTo>
                  <a:lnTo>
                    <a:pt x="1371" y="567"/>
                  </a:lnTo>
                  <a:lnTo>
                    <a:pt x="1347" y="612"/>
                  </a:lnTo>
                  <a:lnTo>
                    <a:pt x="1323" y="656"/>
                  </a:lnTo>
                  <a:lnTo>
                    <a:pt x="1302" y="700"/>
                  </a:lnTo>
                  <a:lnTo>
                    <a:pt x="1282" y="741"/>
                  </a:lnTo>
                  <a:lnTo>
                    <a:pt x="1263" y="781"/>
                  </a:lnTo>
                  <a:lnTo>
                    <a:pt x="1247" y="817"/>
                  </a:lnTo>
                  <a:lnTo>
                    <a:pt x="1232" y="850"/>
                  </a:lnTo>
                  <a:lnTo>
                    <a:pt x="1220" y="878"/>
                  </a:lnTo>
                  <a:lnTo>
                    <a:pt x="1210" y="902"/>
                  </a:lnTo>
                  <a:lnTo>
                    <a:pt x="1202" y="921"/>
                  </a:lnTo>
                  <a:lnTo>
                    <a:pt x="1197" y="933"/>
                  </a:lnTo>
                  <a:lnTo>
                    <a:pt x="1195" y="939"/>
                  </a:lnTo>
                  <a:lnTo>
                    <a:pt x="1188" y="947"/>
                  </a:lnTo>
                  <a:lnTo>
                    <a:pt x="1169" y="967"/>
                  </a:lnTo>
                  <a:lnTo>
                    <a:pt x="1144" y="998"/>
                  </a:lnTo>
                  <a:lnTo>
                    <a:pt x="1109" y="1037"/>
                  </a:lnTo>
                  <a:lnTo>
                    <a:pt x="1069" y="1082"/>
                  </a:lnTo>
                  <a:lnTo>
                    <a:pt x="1025" y="1132"/>
                  </a:lnTo>
                  <a:lnTo>
                    <a:pt x="979" y="1186"/>
                  </a:lnTo>
                  <a:lnTo>
                    <a:pt x="930" y="1242"/>
                  </a:lnTo>
                  <a:lnTo>
                    <a:pt x="882" y="1297"/>
                  </a:lnTo>
                  <a:lnTo>
                    <a:pt x="835" y="1351"/>
                  </a:lnTo>
                  <a:lnTo>
                    <a:pt x="792" y="1401"/>
                  </a:lnTo>
                  <a:lnTo>
                    <a:pt x="753" y="1445"/>
                  </a:lnTo>
                  <a:lnTo>
                    <a:pt x="720" y="1483"/>
                  </a:lnTo>
                  <a:lnTo>
                    <a:pt x="695" y="1512"/>
                  </a:lnTo>
                  <a:lnTo>
                    <a:pt x="679" y="1530"/>
                  </a:lnTo>
                  <a:lnTo>
                    <a:pt x="673" y="1537"/>
                  </a:lnTo>
                  <a:lnTo>
                    <a:pt x="648" y="1564"/>
                  </a:lnTo>
                  <a:lnTo>
                    <a:pt x="623" y="1594"/>
                  </a:lnTo>
                  <a:lnTo>
                    <a:pt x="596" y="1624"/>
                  </a:lnTo>
                  <a:lnTo>
                    <a:pt x="570" y="1655"/>
                  </a:lnTo>
                  <a:lnTo>
                    <a:pt x="543" y="1686"/>
                  </a:lnTo>
                  <a:lnTo>
                    <a:pt x="516" y="1715"/>
                  </a:lnTo>
                  <a:lnTo>
                    <a:pt x="491" y="1745"/>
                  </a:lnTo>
                  <a:lnTo>
                    <a:pt x="466" y="1774"/>
                  </a:lnTo>
                  <a:lnTo>
                    <a:pt x="442" y="1801"/>
                  </a:lnTo>
                  <a:lnTo>
                    <a:pt x="420" y="1825"/>
                  </a:lnTo>
                  <a:lnTo>
                    <a:pt x="400" y="1848"/>
                  </a:lnTo>
                  <a:lnTo>
                    <a:pt x="384" y="1867"/>
                  </a:lnTo>
                  <a:lnTo>
                    <a:pt x="369" y="1885"/>
                  </a:lnTo>
                  <a:lnTo>
                    <a:pt x="357" y="1897"/>
                  </a:lnTo>
                  <a:lnTo>
                    <a:pt x="349" y="1906"/>
                  </a:lnTo>
                  <a:lnTo>
                    <a:pt x="346" y="1911"/>
                  </a:lnTo>
                  <a:lnTo>
                    <a:pt x="334" y="1920"/>
                  </a:lnTo>
                  <a:lnTo>
                    <a:pt x="320" y="1926"/>
                  </a:lnTo>
                  <a:lnTo>
                    <a:pt x="306" y="1929"/>
                  </a:lnTo>
                  <a:lnTo>
                    <a:pt x="292" y="1930"/>
                  </a:lnTo>
                  <a:lnTo>
                    <a:pt x="279" y="1929"/>
                  </a:lnTo>
                  <a:lnTo>
                    <a:pt x="266" y="1926"/>
                  </a:lnTo>
                  <a:lnTo>
                    <a:pt x="255" y="1921"/>
                  </a:lnTo>
                  <a:lnTo>
                    <a:pt x="247" y="1915"/>
                  </a:lnTo>
                  <a:lnTo>
                    <a:pt x="245" y="1913"/>
                  </a:lnTo>
                  <a:lnTo>
                    <a:pt x="237" y="1907"/>
                  </a:lnTo>
                  <a:lnTo>
                    <a:pt x="226" y="1897"/>
                  </a:lnTo>
                  <a:lnTo>
                    <a:pt x="211" y="1885"/>
                  </a:lnTo>
                  <a:lnTo>
                    <a:pt x="194" y="1870"/>
                  </a:lnTo>
                  <a:lnTo>
                    <a:pt x="174" y="1852"/>
                  </a:lnTo>
                  <a:lnTo>
                    <a:pt x="153" y="1834"/>
                  </a:lnTo>
                  <a:lnTo>
                    <a:pt x="132" y="1816"/>
                  </a:lnTo>
                  <a:lnTo>
                    <a:pt x="112" y="1798"/>
                  </a:lnTo>
                  <a:lnTo>
                    <a:pt x="91" y="1779"/>
                  </a:lnTo>
                  <a:lnTo>
                    <a:pt x="71" y="1762"/>
                  </a:lnTo>
                  <a:lnTo>
                    <a:pt x="54" y="1747"/>
                  </a:lnTo>
                  <a:lnTo>
                    <a:pt x="38" y="1735"/>
                  </a:lnTo>
                  <a:lnTo>
                    <a:pt x="28" y="1724"/>
                  </a:lnTo>
                  <a:lnTo>
                    <a:pt x="20" y="1719"/>
                  </a:lnTo>
                  <a:lnTo>
                    <a:pt x="18" y="1716"/>
                  </a:lnTo>
                  <a:lnTo>
                    <a:pt x="11" y="1710"/>
                  </a:lnTo>
                  <a:lnTo>
                    <a:pt x="6" y="1702"/>
                  </a:lnTo>
                  <a:lnTo>
                    <a:pt x="3" y="1692"/>
                  </a:lnTo>
                  <a:lnTo>
                    <a:pt x="0" y="1683"/>
                  </a:lnTo>
                  <a:lnTo>
                    <a:pt x="1" y="1674"/>
                  </a:lnTo>
                  <a:lnTo>
                    <a:pt x="3" y="1665"/>
                  </a:lnTo>
                  <a:lnTo>
                    <a:pt x="6" y="1657"/>
                  </a:lnTo>
                  <a:lnTo>
                    <a:pt x="12" y="1649"/>
                  </a:lnTo>
                  <a:lnTo>
                    <a:pt x="14" y="1647"/>
                  </a:lnTo>
                  <a:lnTo>
                    <a:pt x="21" y="1638"/>
                  </a:lnTo>
                  <a:lnTo>
                    <a:pt x="33" y="1625"/>
                  </a:lnTo>
                  <a:lnTo>
                    <a:pt x="49" y="1608"/>
                  </a:lnTo>
                  <a:lnTo>
                    <a:pt x="67" y="1585"/>
                  </a:lnTo>
                  <a:lnTo>
                    <a:pt x="91" y="1560"/>
                  </a:lnTo>
                  <a:lnTo>
                    <a:pt x="116" y="1530"/>
                  </a:lnTo>
                  <a:lnTo>
                    <a:pt x="145" y="1498"/>
                  </a:lnTo>
                  <a:lnTo>
                    <a:pt x="175" y="1463"/>
                  </a:lnTo>
                  <a:lnTo>
                    <a:pt x="209" y="1424"/>
                  </a:lnTo>
                  <a:lnTo>
                    <a:pt x="244" y="1384"/>
                  </a:lnTo>
                  <a:lnTo>
                    <a:pt x="281" y="1343"/>
                  </a:lnTo>
                  <a:lnTo>
                    <a:pt x="318" y="1299"/>
                  </a:lnTo>
                  <a:lnTo>
                    <a:pt x="357" y="1254"/>
                  </a:lnTo>
                  <a:lnTo>
                    <a:pt x="397" y="1209"/>
                  </a:lnTo>
                  <a:lnTo>
                    <a:pt x="437" y="1163"/>
                  </a:lnTo>
                  <a:lnTo>
                    <a:pt x="477" y="1117"/>
                  </a:lnTo>
                  <a:lnTo>
                    <a:pt x="516" y="1072"/>
                  </a:lnTo>
                  <a:lnTo>
                    <a:pt x="556" y="1027"/>
                  </a:lnTo>
                  <a:lnTo>
                    <a:pt x="594" y="983"/>
                  </a:lnTo>
                  <a:lnTo>
                    <a:pt x="631" y="941"/>
                  </a:lnTo>
                  <a:lnTo>
                    <a:pt x="666" y="900"/>
                  </a:lnTo>
                  <a:lnTo>
                    <a:pt x="699" y="862"/>
                  </a:lnTo>
                  <a:lnTo>
                    <a:pt x="732" y="826"/>
                  </a:lnTo>
                  <a:lnTo>
                    <a:pt x="761" y="793"/>
                  </a:lnTo>
                  <a:lnTo>
                    <a:pt x="788" y="762"/>
                  </a:lnTo>
                  <a:lnTo>
                    <a:pt x="811" y="734"/>
                  </a:lnTo>
                  <a:lnTo>
                    <a:pt x="830" y="711"/>
                  </a:lnTo>
                  <a:lnTo>
                    <a:pt x="848" y="693"/>
                  </a:lnTo>
                  <a:lnTo>
                    <a:pt x="861" y="678"/>
                  </a:lnTo>
                  <a:lnTo>
                    <a:pt x="869" y="669"/>
                  </a:lnTo>
                  <a:lnTo>
                    <a:pt x="872" y="664"/>
                  </a:lnTo>
                  <a:lnTo>
                    <a:pt x="880" y="659"/>
                  </a:lnTo>
                  <a:lnTo>
                    <a:pt x="898" y="648"/>
                  </a:lnTo>
                  <a:lnTo>
                    <a:pt x="921" y="632"/>
                  </a:lnTo>
                  <a:lnTo>
                    <a:pt x="951" y="613"/>
                  </a:lnTo>
                  <a:lnTo>
                    <a:pt x="985" y="589"/>
                  </a:lnTo>
                  <a:lnTo>
                    <a:pt x="1023" y="564"/>
                  </a:lnTo>
                  <a:lnTo>
                    <a:pt x="1064" y="536"/>
                  </a:lnTo>
                  <a:lnTo>
                    <a:pt x="1106" y="508"/>
                  </a:lnTo>
                  <a:lnTo>
                    <a:pt x="1149" y="478"/>
                  </a:lnTo>
                  <a:lnTo>
                    <a:pt x="1192" y="449"/>
                  </a:lnTo>
                  <a:lnTo>
                    <a:pt x="1233" y="422"/>
                  </a:lnTo>
                  <a:lnTo>
                    <a:pt x="1271" y="396"/>
                  </a:lnTo>
                  <a:lnTo>
                    <a:pt x="1306" y="372"/>
                  </a:lnTo>
                  <a:lnTo>
                    <a:pt x="1336" y="351"/>
                  </a:lnTo>
                  <a:lnTo>
                    <a:pt x="1359" y="334"/>
                  </a:lnTo>
                  <a:lnTo>
                    <a:pt x="1377" y="321"/>
                  </a:lnTo>
                  <a:lnTo>
                    <a:pt x="1386" y="315"/>
                  </a:lnTo>
                  <a:lnTo>
                    <a:pt x="1398" y="303"/>
                  </a:lnTo>
                  <a:lnTo>
                    <a:pt x="1411" y="291"/>
                  </a:lnTo>
                  <a:lnTo>
                    <a:pt x="1429" y="275"/>
                  </a:lnTo>
                  <a:lnTo>
                    <a:pt x="1447" y="256"/>
                  </a:lnTo>
                  <a:lnTo>
                    <a:pt x="1467" y="237"/>
                  </a:lnTo>
                  <a:lnTo>
                    <a:pt x="1489" y="215"/>
                  </a:lnTo>
                  <a:lnTo>
                    <a:pt x="1511" y="191"/>
                  </a:lnTo>
                  <a:lnTo>
                    <a:pt x="1536" y="168"/>
                  </a:lnTo>
                  <a:lnTo>
                    <a:pt x="1559" y="143"/>
                  </a:lnTo>
                  <a:lnTo>
                    <a:pt x="1583" y="118"/>
                  </a:lnTo>
                  <a:lnTo>
                    <a:pt x="1607" y="94"/>
                  </a:lnTo>
                  <a:lnTo>
                    <a:pt x="1632" y="69"/>
                  </a:lnTo>
                  <a:lnTo>
                    <a:pt x="1655" y="45"/>
                  </a:lnTo>
                  <a:lnTo>
                    <a:pt x="1677" y="22"/>
                  </a:lnTo>
                  <a:lnTo>
                    <a:pt x="1698" y="0"/>
                  </a:lnTo>
                  <a:lnTo>
                    <a:pt x="1715" y="13"/>
                  </a:lnTo>
                  <a:lnTo>
                    <a:pt x="1716" y="15"/>
                  </a:lnTo>
                  <a:lnTo>
                    <a:pt x="1718" y="17"/>
                  </a:lnTo>
                  <a:lnTo>
                    <a:pt x="1720" y="20"/>
                  </a:lnTo>
                  <a:lnTo>
                    <a:pt x="1721" y="22"/>
                  </a:lnTo>
                  <a:lnTo>
                    <a:pt x="1723" y="24"/>
                  </a:lnTo>
                  <a:lnTo>
                    <a:pt x="1727" y="25"/>
                  </a:lnTo>
                  <a:lnTo>
                    <a:pt x="1730" y="26"/>
                  </a:lnTo>
                  <a:lnTo>
                    <a:pt x="1734" y="28"/>
                  </a:lnTo>
                  <a:lnTo>
                    <a:pt x="1754" y="44"/>
                  </a:lnTo>
                  <a:lnTo>
                    <a:pt x="1743" y="56"/>
                  </a:lnTo>
                  <a:lnTo>
                    <a:pt x="1730" y="72"/>
                  </a:lnTo>
                  <a:lnTo>
                    <a:pt x="1716" y="89"/>
                  </a:lnTo>
                  <a:lnTo>
                    <a:pt x="1700" y="110"/>
                  </a:lnTo>
                  <a:lnTo>
                    <a:pt x="1683" y="132"/>
                  </a:lnTo>
                  <a:lnTo>
                    <a:pt x="1664" y="154"/>
                  </a:lnTo>
                  <a:lnTo>
                    <a:pt x="1645" y="178"/>
                  </a:lnTo>
                  <a:lnTo>
                    <a:pt x="1625" y="202"/>
                  </a:lnTo>
                  <a:lnTo>
                    <a:pt x="1605" y="228"/>
                  </a:lnTo>
                  <a:lnTo>
                    <a:pt x="1585" y="254"/>
                  </a:lnTo>
                  <a:lnTo>
                    <a:pt x="1566" y="279"/>
                  </a:lnTo>
                  <a:lnTo>
                    <a:pt x="1546" y="304"/>
                  </a:lnTo>
                  <a:lnTo>
                    <a:pt x="1527" y="328"/>
                  </a:lnTo>
                  <a:lnTo>
                    <a:pt x="1510" y="352"/>
                  </a:lnTo>
                  <a:lnTo>
                    <a:pt x="1494" y="374"/>
                  </a:lnTo>
                  <a:lnTo>
                    <a:pt x="1479" y="395"/>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9" name="Freeform 146"/>
            <p:cNvSpPr>
              <a:spLocks/>
            </p:cNvSpPr>
            <p:nvPr/>
          </p:nvSpPr>
          <p:spPr bwMode="auto">
            <a:xfrm>
              <a:off x="2163" y="2940"/>
              <a:ext cx="33" cy="33"/>
            </a:xfrm>
            <a:custGeom>
              <a:avLst/>
              <a:gdLst>
                <a:gd name="T0" fmla="*/ 79 w 132"/>
                <a:gd name="T1" fmla="*/ 129 h 130"/>
                <a:gd name="T2" fmla="*/ 65 w 132"/>
                <a:gd name="T3" fmla="*/ 130 h 130"/>
                <a:gd name="T4" fmla="*/ 52 w 132"/>
                <a:gd name="T5" fmla="*/ 129 h 130"/>
                <a:gd name="T6" fmla="*/ 40 w 132"/>
                <a:gd name="T7" fmla="*/ 126 h 130"/>
                <a:gd name="T8" fmla="*/ 29 w 132"/>
                <a:gd name="T9" fmla="*/ 119 h 130"/>
                <a:gd name="T10" fmla="*/ 20 w 132"/>
                <a:gd name="T11" fmla="*/ 111 h 130"/>
                <a:gd name="T12" fmla="*/ 11 w 132"/>
                <a:gd name="T13" fmla="*/ 102 h 130"/>
                <a:gd name="T14" fmla="*/ 4 w 132"/>
                <a:gd name="T15" fmla="*/ 90 h 130"/>
                <a:gd name="T16" fmla="*/ 1 w 132"/>
                <a:gd name="T17" fmla="*/ 78 h 130"/>
                <a:gd name="T18" fmla="*/ 0 w 132"/>
                <a:gd name="T19" fmla="*/ 64 h 130"/>
                <a:gd name="T20" fmla="*/ 1 w 132"/>
                <a:gd name="T21" fmla="*/ 51 h 130"/>
                <a:gd name="T22" fmla="*/ 4 w 132"/>
                <a:gd name="T23" fmla="*/ 40 h 130"/>
                <a:gd name="T24" fmla="*/ 10 w 132"/>
                <a:gd name="T25" fmla="*/ 28 h 130"/>
                <a:gd name="T26" fmla="*/ 18 w 132"/>
                <a:gd name="T27" fmla="*/ 19 h 130"/>
                <a:gd name="T28" fmla="*/ 28 w 132"/>
                <a:gd name="T29" fmla="*/ 11 h 130"/>
                <a:gd name="T30" fmla="*/ 39 w 132"/>
                <a:gd name="T31" fmla="*/ 4 h 130"/>
                <a:gd name="T32" fmla="*/ 52 w 132"/>
                <a:gd name="T33" fmla="*/ 1 h 130"/>
                <a:gd name="T34" fmla="*/ 66 w 132"/>
                <a:gd name="T35" fmla="*/ 0 h 130"/>
                <a:gd name="T36" fmla="*/ 79 w 132"/>
                <a:gd name="T37" fmla="*/ 1 h 130"/>
                <a:gd name="T38" fmla="*/ 91 w 132"/>
                <a:gd name="T39" fmla="*/ 4 h 130"/>
                <a:gd name="T40" fmla="*/ 102 w 132"/>
                <a:gd name="T41" fmla="*/ 10 h 130"/>
                <a:gd name="T42" fmla="*/ 112 w 132"/>
                <a:gd name="T43" fmla="*/ 18 h 130"/>
                <a:gd name="T44" fmla="*/ 120 w 132"/>
                <a:gd name="T45" fmla="*/ 27 h 130"/>
                <a:gd name="T46" fmla="*/ 127 w 132"/>
                <a:gd name="T47" fmla="*/ 39 h 130"/>
                <a:gd name="T48" fmla="*/ 131 w 132"/>
                <a:gd name="T49" fmla="*/ 51 h 130"/>
                <a:gd name="T50" fmla="*/ 132 w 132"/>
                <a:gd name="T51" fmla="*/ 65 h 130"/>
                <a:gd name="T52" fmla="*/ 131 w 132"/>
                <a:gd name="T53" fmla="*/ 78 h 130"/>
                <a:gd name="T54" fmla="*/ 127 w 132"/>
                <a:gd name="T55" fmla="*/ 89 h 130"/>
                <a:gd name="T56" fmla="*/ 120 w 132"/>
                <a:gd name="T57" fmla="*/ 100 h 130"/>
                <a:gd name="T58" fmla="*/ 112 w 132"/>
                <a:gd name="T59" fmla="*/ 111 h 130"/>
                <a:gd name="T60" fmla="*/ 103 w 132"/>
                <a:gd name="T61" fmla="*/ 119 h 130"/>
                <a:gd name="T62" fmla="*/ 91 w 132"/>
                <a:gd name="T63" fmla="*/ 124 h 130"/>
                <a:gd name="T64" fmla="*/ 79 w 132"/>
                <a:gd name="T65" fmla="*/ 12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2" h="130">
                  <a:moveTo>
                    <a:pt x="79" y="129"/>
                  </a:moveTo>
                  <a:lnTo>
                    <a:pt x="65" y="130"/>
                  </a:lnTo>
                  <a:lnTo>
                    <a:pt x="52" y="129"/>
                  </a:lnTo>
                  <a:lnTo>
                    <a:pt x="40" y="126"/>
                  </a:lnTo>
                  <a:lnTo>
                    <a:pt x="29" y="119"/>
                  </a:lnTo>
                  <a:lnTo>
                    <a:pt x="20" y="111"/>
                  </a:lnTo>
                  <a:lnTo>
                    <a:pt x="11" y="102"/>
                  </a:lnTo>
                  <a:lnTo>
                    <a:pt x="4" y="90"/>
                  </a:lnTo>
                  <a:lnTo>
                    <a:pt x="1" y="78"/>
                  </a:lnTo>
                  <a:lnTo>
                    <a:pt x="0" y="64"/>
                  </a:lnTo>
                  <a:lnTo>
                    <a:pt x="1" y="51"/>
                  </a:lnTo>
                  <a:lnTo>
                    <a:pt x="4" y="40"/>
                  </a:lnTo>
                  <a:lnTo>
                    <a:pt x="10" y="28"/>
                  </a:lnTo>
                  <a:lnTo>
                    <a:pt x="18" y="19"/>
                  </a:lnTo>
                  <a:lnTo>
                    <a:pt x="28" y="11"/>
                  </a:lnTo>
                  <a:lnTo>
                    <a:pt x="39" y="4"/>
                  </a:lnTo>
                  <a:lnTo>
                    <a:pt x="52" y="1"/>
                  </a:lnTo>
                  <a:lnTo>
                    <a:pt x="66" y="0"/>
                  </a:lnTo>
                  <a:lnTo>
                    <a:pt x="79" y="1"/>
                  </a:lnTo>
                  <a:lnTo>
                    <a:pt x="91" y="4"/>
                  </a:lnTo>
                  <a:lnTo>
                    <a:pt x="102" y="10"/>
                  </a:lnTo>
                  <a:lnTo>
                    <a:pt x="112" y="18"/>
                  </a:lnTo>
                  <a:lnTo>
                    <a:pt x="120" y="27"/>
                  </a:lnTo>
                  <a:lnTo>
                    <a:pt x="127" y="39"/>
                  </a:lnTo>
                  <a:lnTo>
                    <a:pt x="131" y="51"/>
                  </a:lnTo>
                  <a:lnTo>
                    <a:pt x="132" y="65"/>
                  </a:lnTo>
                  <a:lnTo>
                    <a:pt x="131" y="78"/>
                  </a:lnTo>
                  <a:lnTo>
                    <a:pt x="127" y="89"/>
                  </a:lnTo>
                  <a:lnTo>
                    <a:pt x="120" y="100"/>
                  </a:lnTo>
                  <a:lnTo>
                    <a:pt x="112" y="111"/>
                  </a:lnTo>
                  <a:lnTo>
                    <a:pt x="103" y="119"/>
                  </a:lnTo>
                  <a:lnTo>
                    <a:pt x="91" y="124"/>
                  </a:lnTo>
                  <a:lnTo>
                    <a:pt x="79"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0" name="Freeform 147"/>
            <p:cNvSpPr>
              <a:spLocks/>
            </p:cNvSpPr>
            <p:nvPr/>
          </p:nvSpPr>
          <p:spPr bwMode="auto">
            <a:xfrm>
              <a:off x="2139" y="2934"/>
              <a:ext cx="80" cy="63"/>
            </a:xfrm>
            <a:custGeom>
              <a:avLst/>
              <a:gdLst>
                <a:gd name="T0" fmla="*/ 49 w 323"/>
                <a:gd name="T1" fmla="*/ 55 h 249"/>
                <a:gd name="T2" fmla="*/ 45 w 323"/>
                <a:gd name="T3" fmla="*/ 68 h 249"/>
                <a:gd name="T4" fmla="*/ 44 w 323"/>
                <a:gd name="T5" fmla="*/ 83 h 249"/>
                <a:gd name="T6" fmla="*/ 44 w 323"/>
                <a:gd name="T7" fmla="*/ 98 h 249"/>
                <a:gd name="T8" fmla="*/ 47 w 323"/>
                <a:gd name="T9" fmla="*/ 112 h 249"/>
                <a:gd name="T10" fmla="*/ 54 w 323"/>
                <a:gd name="T11" fmla="*/ 135 h 249"/>
                <a:gd name="T12" fmla="*/ 65 w 323"/>
                <a:gd name="T13" fmla="*/ 154 h 249"/>
                <a:gd name="T14" fmla="*/ 79 w 323"/>
                <a:gd name="T15" fmla="*/ 171 h 249"/>
                <a:gd name="T16" fmla="*/ 96 w 323"/>
                <a:gd name="T17" fmla="*/ 185 h 249"/>
                <a:gd name="T18" fmla="*/ 116 w 323"/>
                <a:gd name="T19" fmla="*/ 195 h 249"/>
                <a:gd name="T20" fmla="*/ 138 w 323"/>
                <a:gd name="T21" fmla="*/ 202 h 249"/>
                <a:gd name="T22" fmla="*/ 161 w 323"/>
                <a:gd name="T23" fmla="*/ 204 h 249"/>
                <a:gd name="T24" fmla="*/ 185 w 323"/>
                <a:gd name="T25" fmla="*/ 202 h 249"/>
                <a:gd name="T26" fmla="*/ 208 w 323"/>
                <a:gd name="T27" fmla="*/ 195 h 249"/>
                <a:gd name="T28" fmla="*/ 228 w 323"/>
                <a:gd name="T29" fmla="*/ 184 h 249"/>
                <a:gd name="T30" fmla="*/ 245 w 323"/>
                <a:gd name="T31" fmla="*/ 170 h 249"/>
                <a:gd name="T32" fmla="*/ 259 w 323"/>
                <a:gd name="T33" fmla="*/ 153 h 249"/>
                <a:gd name="T34" fmla="*/ 269 w 323"/>
                <a:gd name="T35" fmla="*/ 134 h 249"/>
                <a:gd name="T36" fmla="*/ 276 w 323"/>
                <a:gd name="T37" fmla="*/ 112 h 249"/>
                <a:gd name="T38" fmla="*/ 279 w 323"/>
                <a:gd name="T39" fmla="*/ 89 h 249"/>
                <a:gd name="T40" fmla="*/ 276 w 323"/>
                <a:gd name="T41" fmla="*/ 66 h 249"/>
                <a:gd name="T42" fmla="*/ 273 w 323"/>
                <a:gd name="T43" fmla="*/ 55 h 249"/>
                <a:gd name="T44" fmla="*/ 269 w 323"/>
                <a:gd name="T45" fmla="*/ 44 h 249"/>
                <a:gd name="T46" fmla="*/ 265 w 323"/>
                <a:gd name="T47" fmla="*/ 34 h 249"/>
                <a:gd name="T48" fmla="*/ 259 w 323"/>
                <a:gd name="T49" fmla="*/ 24 h 249"/>
                <a:gd name="T50" fmla="*/ 295 w 323"/>
                <a:gd name="T51" fmla="*/ 0 h 249"/>
                <a:gd name="T52" fmla="*/ 303 w 323"/>
                <a:gd name="T53" fmla="*/ 14 h 249"/>
                <a:gd name="T54" fmla="*/ 310 w 323"/>
                <a:gd name="T55" fmla="*/ 27 h 249"/>
                <a:gd name="T56" fmla="*/ 316 w 323"/>
                <a:gd name="T57" fmla="*/ 42 h 249"/>
                <a:gd name="T58" fmla="*/ 319 w 323"/>
                <a:gd name="T59" fmla="*/ 58 h 249"/>
                <a:gd name="T60" fmla="*/ 323 w 323"/>
                <a:gd name="T61" fmla="*/ 90 h 249"/>
                <a:gd name="T62" fmla="*/ 319 w 323"/>
                <a:gd name="T63" fmla="*/ 121 h 249"/>
                <a:gd name="T64" fmla="*/ 310 w 323"/>
                <a:gd name="T65" fmla="*/ 151 h 249"/>
                <a:gd name="T66" fmla="*/ 296 w 323"/>
                <a:gd name="T67" fmla="*/ 177 h 249"/>
                <a:gd name="T68" fmla="*/ 276 w 323"/>
                <a:gd name="T69" fmla="*/ 201 h 249"/>
                <a:gd name="T70" fmla="*/ 252 w 323"/>
                <a:gd name="T71" fmla="*/ 220 h 249"/>
                <a:gd name="T72" fmla="*/ 224 w 323"/>
                <a:gd name="T73" fmla="*/ 235 h 249"/>
                <a:gd name="T74" fmla="*/ 193 w 323"/>
                <a:gd name="T75" fmla="*/ 246 h 249"/>
                <a:gd name="T76" fmla="*/ 176 w 323"/>
                <a:gd name="T77" fmla="*/ 248 h 249"/>
                <a:gd name="T78" fmla="*/ 160 w 323"/>
                <a:gd name="T79" fmla="*/ 249 h 249"/>
                <a:gd name="T80" fmla="*/ 144 w 323"/>
                <a:gd name="T81" fmla="*/ 248 h 249"/>
                <a:gd name="T82" fmla="*/ 129 w 323"/>
                <a:gd name="T83" fmla="*/ 246 h 249"/>
                <a:gd name="T84" fmla="*/ 114 w 323"/>
                <a:gd name="T85" fmla="*/ 241 h 249"/>
                <a:gd name="T86" fmla="*/ 99 w 323"/>
                <a:gd name="T87" fmla="*/ 236 h 249"/>
                <a:gd name="T88" fmla="*/ 85 w 323"/>
                <a:gd name="T89" fmla="*/ 230 h 249"/>
                <a:gd name="T90" fmla="*/ 72 w 323"/>
                <a:gd name="T91" fmla="*/ 222 h 249"/>
                <a:gd name="T92" fmla="*/ 59 w 323"/>
                <a:gd name="T93" fmla="*/ 212 h 249"/>
                <a:gd name="T94" fmla="*/ 48 w 323"/>
                <a:gd name="T95" fmla="*/ 202 h 249"/>
                <a:gd name="T96" fmla="*/ 37 w 323"/>
                <a:gd name="T97" fmla="*/ 192 h 249"/>
                <a:gd name="T98" fmla="*/ 28 w 323"/>
                <a:gd name="T99" fmla="*/ 179 h 249"/>
                <a:gd name="T100" fmla="*/ 20 w 323"/>
                <a:gd name="T101" fmla="*/ 166 h 249"/>
                <a:gd name="T102" fmla="*/ 13 w 323"/>
                <a:gd name="T103" fmla="*/ 152 h 249"/>
                <a:gd name="T104" fmla="*/ 7 w 323"/>
                <a:gd name="T105" fmla="*/ 137 h 249"/>
                <a:gd name="T106" fmla="*/ 3 w 323"/>
                <a:gd name="T107" fmla="*/ 121 h 249"/>
                <a:gd name="T108" fmla="*/ 0 w 323"/>
                <a:gd name="T109" fmla="*/ 102 h 249"/>
                <a:gd name="T110" fmla="*/ 0 w 323"/>
                <a:gd name="T111" fmla="*/ 81 h 249"/>
                <a:gd name="T112" fmla="*/ 3 w 323"/>
                <a:gd name="T113" fmla="*/ 62 h 249"/>
                <a:gd name="T114" fmla="*/ 7 w 323"/>
                <a:gd name="T115" fmla="*/ 42 h 249"/>
                <a:gd name="T116" fmla="*/ 49 w 323"/>
                <a:gd name="T117" fmla="*/ 5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3" h="249">
                  <a:moveTo>
                    <a:pt x="49" y="55"/>
                  </a:moveTo>
                  <a:lnTo>
                    <a:pt x="45" y="68"/>
                  </a:lnTo>
                  <a:lnTo>
                    <a:pt x="44" y="83"/>
                  </a:lnTo>
                  <a:lnTo>
                    <a:pt x="44" y="98"/>
                  </a:lnTo>
                  <a:lnTo>
                    <a:pt x="47" y="112"/>
                  </a:lnTo>
                  <a:lnTo>
                    <a:pt x="54" y="135"/>
                  </a:lnTo>
                  <a:lnTo>
                    <a:pt x="65" y="154"/>
                  </a:lnTo>
                  <a:lnTo>
                    <a:pt x="79" y="171"/>
                  </a:lnTo>
                  <a:lnTo>
                    <a:pt x="96" y="185"/>
                  </a:lnTo>
                  <a:lnTo>
                    <a:pt x="116" y="195"/>
                  </a:lnTo>
                  <a:lnTo>
                    <a:pt x="138" y="202"/>
                  </a:lnTo>
                  <a:lnTo>
                    <a:pt x="161" y="204"/>
                  </a:lnTo>
                  <a:lnTo>
                    <a:pt x="185" y="202"/>
                  </a:lnTo>
                  <a:lnTo>
                    <a:pt x="208" y="195"/>
                  </a:lnTo>
                  <a:lnTo>
                    <a:pt x="228" y="184"/>
                  </a:lnTo>
                  <a:lnTo>
                    <a:pt x="245" y="170"/>
                  </a:lnTo>
                  <a:lnTo>
                    <a:pt x="259" y="153"/>
                  </a:lnTo>
                  <a:lnTo>
                    <a:pt x="269" y="134"/>
                  </a:lnTo>
                  <a:lnTo>
                    <a:pt x="276" y="112"/>
                  </a:lnTo>
                  <a:lnTo>
                    <a:pt x="279" y="89"/>
                  </a:lnTo>
                  <a:lnTo>
                    <a:pt x="276" y="66"/>
                  </a:lnTo>
                  <a:lnTo>
                    <a:pt x="273" y="55"/>
                  </a:lnTo>
                  <a:lnTo>
                    <a:pt x="269" y="44"/>
                  </a:lnTo>
                  <a:lnTo>
                    <a:pt x="265" y="34"/>
                  </a:lnTo>
                  <a:lnTo>
                    <a:pt x="259" y="24"/>
                  </a:lnTo>
                  <a:lnTo>
                    <a:pt x="295" y="0"/>
                  </a:lnTo>
                  <a:lnTo>
                    <a:pt x="303" y="14"/>
                  </a:lnTo>
                  <a:lnTo>
                    <a:pt x="310" y="27"/>
                  </a:lnTo>
                  <a:lnTo>
                    <a:pt x="316" y="42"/>
                  </a:lnTo>
                  <a:lnTo>
                    <a:pt x="319" y="58"/>
                  </a:lnTo>
                  <a:lnTo>
                    <a:pt x="323" y="90"/>
                  </a:lnTo>
                  <a:lnTo>
                    <a:pt x="319" y="121"/>
                  </a:lnTo>
                  <a:lnTo>
                    <a:pt x="310" y="151"/>
                  </a:lnTo>
                  <a:lnTo>
                    <a:pt x="296" y="177"/>
                  </a:lnTo>
                  <a:lnTo>
                    <a:pt x="276" y="201"/>
                  </a:lnTo>
                  <a:lnTo>
                    <a:pt x="252" y="220"/>
                  </a:lnTo>
                  <a:lnTo>
                    <a:pt x="224" y="235"/>
                  </a:lnTo>
                  <a:lnTo>
                    <a:pt x="193" y="246"/>
                  </a:lnTo>
                  <a:lnTo>
                    <a:pt x="176" y="248"/>
                  </a:lnTo>
                  <a:lnTo>
                    <a:pt x="160" y="249"/>
                  </a:lnTo>
                  <a:lnTo>
                    <a:pt x="144" y="248"/>
                  </a:lnTo>
                  <a:lnTo>
                    <a:pt x="129" y="246"/>
                  </a:lnTo>
                  <a:lnTo>
                    <a:pt x="114" y="241"/>
                  </a:lnTo>
                  <a:lnTo>
                    <a:pt x="99" y="236"/>
                  </a:lnTo>
                  <a:lnTo>
                    <a:pt x="85" y="230"/>
                  </a:lnTo>
                  <a:lnTo>
                    <a:pt x="72" y="222"/>
                  </a:lnTo>
                  <a:lnTo>
                    <a:pt x="59" y="212"/>
                  </a:lnTo>
                  <a:lnTo>
                    <a:pt x="48" y="202"/>
                  </a:lnTo>
                  <a:lnTo>
                    <a:pt x="37" y="192"/>
                  </a:lnTo>
                  <a:lnTo>
                    <a:pt x="28" y="179"/>
                  </a:lnTo>
                  <a:lnTo>
                    <a:pt x="20" y="166"/>
                  </a:lnTo>
                  <a:lnTo>
                    <a:pt x="13" y="152"/>
                  </a:lnTo>
                  <a:lnTo>
                    <a:pt x="7" y="137"/>
                  </a:lnTo>
                  <a:lnTo>
                    <a:pt x="3" y="121"/>
                  </a:lnTo>
                  <a:lnTo>
                    <a:pt x="0" y="102"/>
                  </a:lnTo>
                  <a:lnTo>
                    <a:pt x="0" y="81"/>
                  </a:lnTo>
                  <a:lnTo>
                    <a:pt x="3" y="62"/>
                  </a:lnTo>
                  <a:lnTo>
                    <a:pt x="7" y="42"/>
                  </a:lnTo>
                  <a:lnTo>
                    <a:pt x="49"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1" name="Freeform 148"/>
            <p:cNvSpPr>
              <a:spLocks/>
            </p:cNvSpPr>
            <p:nvPr/>
          </p:nvSpPr>
          <p:spPr bwMode="auto">
            <a:xfrm>
              <a:off x="2216" y="2788"/>
              <a:ext cx="118" cy="123"/>
            </a:xfrm>
            <a:custGeom>
              <a:avLst/>
              <a:gdLst>
                <a:gd name="T0" fmla="*/ 151 w 473"/>
                <a:gd name="T1" fmla="*/ 164 h 495"/>
                <a:gd name="T2" fmla="*/ 279 w 473"/>
                <a:gd name="T3" fmla="*/ 21 h 495"/>
                <a:gd name="T4" fmla="*/ 291 w 473"/>
                <a:gd name="T5" fmla="*/ 12 h 495"/>
                <a:gd name="T6" fmla="*/ 304 w 473"/>
                <a:gd name="T7" fmla="*/ 5 h 495"/>
                <a:gd name="T8" fmla="*/ 318 w 473"/>
                <a:gd name="T9" fmla="*/ 1 h 495"/>
                <a:gd name="T10" fmla="*/ 333 w 473"/>
                <a:gd name="T11" fmla="*/ 0 h 495"/>
                <a:gd name="T12" fmla="*/ 349 w 473"/>
                <a:gd name="T13" fmla="*/ 1 h 495"/>
                <a:gd name="T14" fmla="*/ 361 w 473"/>
                <a:gd name="T15" fmla="*/ 6 h 495"/>
                <a:gd name="T16" fmla="*/ 375 w 473"/>
                <a:gd name="T17" fmla="*/ 14 h 495"/>
                <a:gd name="T18" fmla="*/ 383 w 473"/>
                <a:gd name="T19" fmla="*/ 21 h 495"/>
                <a:gd name="T20" fmla="*/ 402 w 473"/>
                <a:gd name="T21" fmla="*/ 37 h 495"/>
                <a:gd name="T22" fmla="*/ 425 w 473"/>
                <a:gd name="T23" fmla="*/ 56 h 495"/>
                <a:gd name="T24" fmla="*/ 444 w 473"/>
                <a:gd name="T25" fmla="*/ 72 h 495"/>
                <a:gd name="T26" fmla="*/ 456 w 473"/>
                <a:gd name="T27" fmla="*/ 86 h 495"/>
                <a:gd name="T28" fmla="*/ 470 w 473"/>
                <a:gd name="T29" fmla="*/ 112 h 495"/>
                <a:gd name="T30" fmla="*/ 473 w 473"/>
                <a:gd name="T31" fmla="*/ 141 h 495"/>
                <a:gd name="T32" fmla="*/ 463 w 473"/>
                <a:gd name="T33" fmla="*/ 169 h 495"/>
                <a:gd name="T34" fmla="*/ 452 w 473"/>
                <a:gd name="T35" fmla="*/ 185 h 495"/>
                <a:gd name="T36" fmla="*/ 431 w 473"/>
                <a:gd name="T37" fmla="*/ 208 h 495"/>
                <a:gd name="T38" fmla="*/ 395 w 473"/>
                <a:gd name="T39" fmla="*/ 248 h 495"/>
                <a:gd name="T40" fmla="*/ 351 w 473"/>
                <a:gd name="T41" fmla="*/ 299 h 495"/>
                <a:gd name="T42" fmla="*/ 303 w 473"/>
                <a:gd name="T43" fmla="*/ 354 h 495"/>
                <a:gd name="T44" fmla="*/ 259 w 473"/>
                <a:gd name="T45" fmla="*/ 404 h 495"/>
                <a:gd name="T46" fmla="*/ 223 w 473"/>
                <a:gd name="T47" fmla="*/ 444 h 495"/>
                <a:gd name="T48" fmla="*/ 202 w 473"/>
                <a:gd name="T49" fmla="*/ 467 h 495"/>
                <a:gd name="T50" fmla="*/ 194 w 473"/>
                <a:gd name="T51" fmla="*/ 476 h 495"/>
                <a:gd name="T52" fmla="*/ 183 w 473"/>
                <a:gd name="T53" fmla="*/ 484 h 495"/>
                <a:gd name="T54" fmla="*/ 169 w 473"/>
                <a:gd name="T55" fmla="*/ 491 h 495"/>
                <a:gd name="T56" fmla="*/ 155 w 473"/>
                <a:gd name="T57" fmla="*/ 494 h 495"/>
                <a:gd name="T58" fmla="*/ 139 w 473"/>
                <a:gd name="T59" fmla="*/ 495 h 495"/>
                <a:gd name="T60" fmla="*/ 124 w 473"/>
                <a:gd name="T61" fmla="*/ 494 h 495"/>
                <a:gd name="T62" fmla="*/ 110 w 473"/>
                <a:gd name="T63" fmla="*/ 490 h 495"/>
                <a:gd name="T64" fmla="*/ 97 w 473"/>
                <a:gd name="T65" fmla="*/ 482 h 495"/>
                <a:gd name="T66" fmla="*/ 26 w 473"/>
                <a:gd name="T67" fmla="*/ 421 h 495"/>
                <a:gd name="T68" fmla="*/ 8 w 473"/>
                <a:gd name="T69" fmla="*/ 397 h 495"/>
                <a:gd name="T70" fmla="*/ 0 w 473"/>
                <a:gd name="T71" fmla="*/ 368 h 495"/>
                <a:gd name="T72" fmla="*/ 3 w 473"/>
                <a:gd name="T73" fmla="*/ 340 h 495"/>
                <a:gd name="T74" fmla="*/ 18 w 473"/>
                <a:gd name="T75" fmla="*/ 314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3" h="495">
                  <a:moveTo>
                    <a:pt x="18" y="314"/>
                  </a:moveTo>
                  <a:lnTo>
                    <a:pt x="151" y="164"/>
                  </a:lnTo>
                  <a:lnTo>
                    <a:pt x="273" y="27"/>
                  </a:lnTo>
                  <a:lnTo>
                    <a:pt x="279" y="21"/>
                  </a:lnTo>
                  <a:lnTo>
                    <a:pt x="285" y="16"/>
                  </a:lnTo>
                  <a:lnTo>
                    <a:pt x="291" y="12"/>
                  </a:lnTo>
                  <a:lnTo>
                    <a:pt x="298" y="8"/>
                  </a:lnTo>
                  <a:lnTo>
                    <a:pt x="304" y="5"/>
                  </a:lnTo>
                  <a:lnTo>
                    <a:pt x="311" y="2"/>
                  </a:lnTo>
                  <a:lnTo>
                    <a:pt x="318" y="1"/>
                  </a:lnTo>
                  <a:lnTo>
                    <a:pt x="327" y="0"/>
                  </a:lnTo>
                  <a:lnTo>
                    <a:pt x="333" y="0"/>
                  </a:lnTo>
                  <a:lnTo>
                    <a:pt x="342" y="0"/>
                  </a:lnTo>
                  <a:lnTo>
                    <a:pt x="349" y="1"/>
                  </a:lnTo>
                  <a:lnTo>
                    <a:pt x="356" y="4"/>
                  </a:lnTo>
                  <a:lnTo>
                    <a:pt x="361" y="6"/>
                  </a:lnTo>
                  <a:lnTo>
                    <a:pt x="368" y="9"/>
                  </a:lnTo>
                  <a:lnTo>
                    <a:pt x="375" y="14"/>
                  </a:lnTo>
                  <a:lnTo>
                    <a:pt x="381" y="18"/>
                  </a:lnTo>
                  <a:lnTo>
                    <a:pt x="383" y="21"/>
                  </a:lnTo>
                  <a:lnTo>
                    <a:pt x="391" y="28"/>
                  </a:lnTo>
                  <a:lnTo>
                    <a:pt x="402" y="37"/>
                  </a:lnTo>
                  <a:lnTo>
                    <a:pt x="414" y="46"/>
                  </a:lnTo>
                  <a:lnTo>
                    <a:pt x="425" y="56"/>
                  </a:lnTo>
                  <a:lnTo>
                    <a:pt x="436" y="65"/>
                  </a:lnTo>
                  <a:lnTo>
                    <a:pt x="444" y="72"/>
                  </a:lnTo>
                  <a:lnTo>
                    <a:pt x="446" y="75"/>
                  </a:lnTo>
                  <a:lnTo>
                    <a:pt x="456" y="86"/>
                  </a:lnTo>
                  <a:lnTo>
                    <a:pt x="465" y="99"/>
                  </a:lnTo>
                  <a:lnTo>
                    <a:pt x="470" y="112"/>
                  </a:lnTo>
                  <a:lnTo>
                    <a:pt x="473" y="126"/>
                  </a:lnTo>
                  <a:lnTo>
                    <a:pt x="473" y="141"/>
                  </a:lnTo>
                  <a:lnTo>
                    <a:pt x="469" y="156"/>
                  </a:lnTo>
                  <a:lnTo>
                    <a:pt x="463" y="169"/>
                  </a:lnTo>
                  <a:lnTo>
                    <a:pt x="454" y="182"/>
                  </a:lnTo>
                  <a:lnTo>
                    <a:pt x="452" y="185"/>
                  </a:lnTo>
                  <a:lnTo>
                    <a:pt x="444" y="195"/>
                  </a:lnTo>
                  <a:lnTo>
                    <a:pt x="431" y="208"/>
                  </a:lnTo>
                  <a:lnTo>
                    <a:pt x="415" y="227"/>
                  </a:lnTo>
                  <a:lnTo>
                    <a:pt x="395" y="248"/>
                  </a:lnTo>
                  <a:lnTo>
                    <a:pt x="374" y="273"/>
                  </a:lnTo>
                  <a:lnTo>
                    <a:pt x="351" y="299"/>
                  </a:lnTo>
                  <a:lnTo>
                    <a:pt x="328" y="326"/>
                  </a:lnTo>
                  <a:lnTo>
                    <a:pt x="303" y="354"/>
                  </a:lnTo>
                  <a:lnTo>
                    <a:pt x="280" y="379"/>
                  </a:lnTo>
                  <a:lnTo>
                    <a:pt x="259" y="404"/>
                  </a:lnTo>
                  <a:lnTo>
                    <a:pt x="240" y="426"/>
                  </a:lnTo>
                  <a:lnTo>
                    <a:pt x="223" y="444"/>
                  </a:lnTo>
                  <a:lnTo>
                    <a:pt x="211" y="458"/>
                  </a:lnTo>
                  <a:lnTo>
                    <a:pt x="202" y="467"/>
                  </a:lnTo>
                  <a:lnTo>
                    <a:pt x="200" y="470"/>
                  </a:lnTo>
                  <a:lnTo>
                    <a:pt x="194" y="476"/>
                  </a:lnTo>
                  <a:lnTo>
                    <a:pt x="189" y="480"/>
                  </a:lnTo>
                  <a:lnTo>
                    <a:pt x="183" y="484"/>
                  </a:lnTo>
                  <a:lnTo>
                    <a:pt x="176" y="487"/>
                  </a:lnTo>
                  <a:lnTo>
                    <a:pt x="169" y="491"/>
                  </a:lnTo>
                  <a:lnTo>
                    <a:pt x="162" y="493"/>
                  </a:lnTo>
                  <a:lnTo>
                    <a:pt x="155" y="494"/>
                  </a:lnTo>
                  <a:lnTo>
                    <a:pt x="147" y="495"/>
                  </a:lnTo>
                  <a:lnTo>
                    <a:pt x="139" y="495"/>
                  </a:lnTo>
                  <a:lnTo>
                    <a:pt x="132" y="495"/>
                  </a:lnTo>
                  <a:lnTo>
                    <a:pt x="124" y="494"/>
                  </a:lnTo>
                  <a:lnTo>
                    <a:pt x="117" y="492"/>
                  </a:lnTo>
                  <a:lnTo>
                    <a:pt x="110" y="490"/>
                  </a:lnTo>
                  <a:lnTo>
                    <a:pt x="103" y="486"/>
                  </a:lnTo>
                  <a:lnTo>
                    <a:pt x="97" y="482"/>
                  </a:lnTo>
                  <a:lnTo>
                    <a:pt x="91" y="477"/>
                  </a:lnTo>
                  <a:lnTo>
                    <a:pt x="26" y="421"/>
                  </a:lnTo>
                  <a:lnTo>
                    <a:pt x="16" y="410"/>
                  </a:lnTo>
                  <a:lnTo>
                    <a:pt x="8" y="397"/>
                  </a:lnTo>
                  <a:lnTo>
                    <a:pt x="2" y="383"/>
                  </a:lnTo>
                  <a:lnTo>
                    <a:pt x="0" y="368"/>
                  </a:lnTo>
                  <a:lnTo>
                    <a:pt x="0" y="354"/>
                  </a:lnTo>
                  <a:lnTo>
                    <a:pt x="3" y="340"/>
                  </a:lnTo>
                  <a:lnTo>
                    <a:pt x="9" y="326"/>
                  </a:lnTo>
                  <a:lnTo>
                    <a:pt x="18"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46" name="Group 158"/>
          <p:cNvGrpSpPr>
            <a:grpSpLocks noChangeAspect="1"/>
          </p:cNvGrpSpPr>
          <p:nvPr/>
        </p:nvGrpSpPr>
        <p:grpSpPr bwMode="auto">
          <a:xfrm flipH="1">
            <a:off x="6309089" y="2379663"/>
            <a:ext cx="719138" cy="1720850"/>
            <a:chOff x="4466" y="1394"/>
            <a:chExt cx="453" cy="1084"/>
          </a:xfrm>
        </p:grpSpPr>
        <p:sp>
          <p:nvSpPr>
            <p:cNvPr id="5259" name="Freeform 170"/>
            <p:cNvSpPr>
              <a:spLocks/>
            </p:cNvSpPr>
            <p:nvPr/>
          </p:nvSpPr>
          <p:spPr bwMode="auto">
            <a:xfrm>
              <a:off x="4466" y="1394"/>
              <a:ext cx="453" cy="1084"/>
            </a:xfrm>
            <a:custGeom>
              <a:avLst/>
              <a:gdLst>
                <a:gd name="T0" fmla="*/ 840 w 906"/>
                <a:gd name="T1" fmla="*/ 1958 h 2169"/>
                <a:gd name="T2" fmla="*/ 806 w 906"/>
                <a:gd name="T3" fmla="*/ 1899 h 2169"/>
                <a:gd name="T4" fmla="*/ 756 w 906"/>
                <a:gd name="T5" fmla="*/ 1836 h 2169"/>
                <a:gd name="T6" fmla="*/ 697 w 906"/>
                <a:gd name="T7" fmla="*/ 1825 h 2169"/>
                <a:gd name="T8" fmla="*/ 442 w 906"/>
                <a:gd name="T9" fmla="*/ 1046 h 2169"/>
                <a:gd name="T10" fmla="*/ 384 w 906"/>
                <a:gd name="T11" fmla="*/ 950 h 2169"/>
                <a:gd name="T12" fmla="*/ 381 w 906"/>
                <a:gd name="T13" fmla="*/ 854 h 2169"/>
                <a:gd name="T14" fmla="*/ 325 w 906"/>
                <a:gd name="T15" fmla="*/ 775 h 2169"/>
                <a:gd name="T16" fmla="*/ 290 w 906"/>
                <a:gd name="T17" fmla="*/ 764 h 2169"/>
                <a:gd name="T18" fmla="*/ 278 w 906"/>
                <a:gd name="T19" fmla="*/ 737 h 2169"/>
                <a:gd name="T20" fmla="*/ 273 w 906"/>
                <a:gd name="T21" fmla="*/ 653 h 2169"/>
                <a:gd name="T22" fmla="*/ 234 w 906"/>
                <a:gd name="T23" fmla="*/ 583 h 2169"/>
                <a:gd name="T24" fmla="*/ 240 w 906"/>
                <a:gd name="T25" fmla="*/ 564 h 2169"/>
                <a:gd name="T26" fmla="*/ 300 w 906"/>
                <a:gd name="T27" fmla="*/ 553 h 2169"/>
                <a:gd name="T28" fmla="*/ 325 w 906"/>
                <a:gd name="T29" fmla="*/ 525 h 2169"/>
                <a:gd name="T30" fmla="*/ 263 w 906"/>
                <a:gd name="T31" fmla="*/ 83 h 2169"/>
                <a:gd name="T32" fmla="*/ 222 w 906"/>
                <a:gd name="T33" fmla="*/ 82 h 2169"/>
                <a:gd name="T34" fmla="*/ 174 w 906"/>
                <a:gd name="T35" fmla="*/ 80 h 2169"/>
                <a:gd name="T36" fmla="*/ 457 w 906"/>
                <a:gd name="T37" fmla="*/ 46 h 2169"/>
                <a:gd name="T38" fmla="*/ 79 w 906"/>
                <a:gd name="T39" fmla="*/ 95 h 2169"/>
                <a:gd name="T40" fmla="*/ 2 w 906"/>
                <a:gd name="T41" fmla="*/ 107 h 2169"/>
                <a:gd name="T42" fmla="*/ 19 w 906"/>
                <a:gd name="T43" fmla="*/ 172 h 2169"/>
                <a:gd name="T44" fmla="*/ 56 w 906"/>
                <a:gd name="T45" fmla="*/ 300 h 2169"/>
                <a:gd name="T46" fmla="*/ 43 w 906"/>
                <a:gd name="T47" fmla="*/ 475 h 2169"/>
                <a:gd name="T48" fmla="*/ 96 w 906"/>
                <a:gd name="T49" fmla="*/ 577 h 2169"/>
                <a:gd name="T50" fmla="*/ 182 w 906"/>
                <a:gd name="T51" fmla="*/ 587 h 2169"/>
                <a:gd name="T52" fmla="*/ 225 w 906"/>
                <a:gd name="T53" fmla="*/ 660 h 2169"/>
                <a:gd name="T54" fmla="*/ 235 w 906"/>
                <a:gd name="T55" fmla="*/ 717 h 2169"/>
                <a:gd name="T56" fmla="*/ 262 w 906"/>
                <a:gd name="T57" fmla="*/ 799 h 2169"/>
                <a:gd name="T58" fmla="*/ 329 w 906"/>
                <a:gd name="T59" fmla="*/ 825 h 2169"/>
                <a:gd name="T60" fmla="*/ 335 w 906"/>
                <a:gd name="T61" fmla="*/ 900 h 2169"/>
                <a:gd name="T62" fmla="*/ 360 w 906"/>
                <a:gd name="T63" fmla="*/ 1030 h 2169"/>
                <a:gd name="T64" fmla="*/ 423 w 906"/>
                <a:gd name="T65" fmla="*/ 1090 h 2169"/>
                <a:gd name="T66" fmla="*/ 457 w 906"/>
                <a:gd name="T67" fmla="*/ 1117 h 2169"/>
                <a:gd name="T68" fmla="*/ 248 w 906"/>
                <a:gd name="T69" fmla="*/ 1826 h 2169"/>
                <a:gd name="T70" fmla="*/ 187 w 906"/>
                <a:gd name="T71" fmla="*/ 1861 h 2169"/>
                <a:gd name="T72" fmla="*/ 155 w 906"/>
                <a:gd name="T73" fmla="*/ 1952 h 2169"/>
                <a:gd name="T74" fmla="*/ 74 w 906"/>
                <a:gd name="T75" fmla="*/ 2022 h 2169"/>
                <a:gd name="T76" fmla="*/ 99 w 906"/>
                <a:gd name="T77" fmla="*/ 2138 h 2169"/>
                <a:gd name="T78" fmla="*/ 156 w 906"/>
                <a:gd name="T79" fmla="*/ 2167 h 2169"/>
                <a:gd name="T80" fmla="*/ 219 w 906"/>
                <a:gd name="T81" fmla="*/ 2161 h 2169"/>
                <a:gd name="T82" fmla="*/ 279 w 906"/>
                <a:gd name="T83" fmla="*/ 2102 h 2169"/>
                <a:gd name="T84" fmla="*/ 255 w 906"/>
                <a:gd name="T85" fmla="*/ 1982 h 2169"/>
                <a:gd name="T86" fmla="*/ 216 w 906"/>
                <a:gd name="T87" fmla="*/ 1957 h 2169"/>
                <a:gd name="T88" fmla="*/ 233 w 906"/>
                <a:gd name="T89" fmla="*/ 1880 h 2169"/>
                <a:gd name="T90" fmla="*/ 275 w 906"/>
                <a:gd name="T91" fmla="*/ 1871 h 2169"/>
                <a:gd name="T92" fmla="*/ 708 w 906"/>
                <a:gd name="T93" fmla="*/ 1871 h 2169"/>
                <a:gd name="T94" fmla="*/ 752 w 906"/>
                <a:gd name="T95" fmla="*/ 1891 h 2169"/>
                <a:gd name="T96" fmla="*/ 723 w 906"/>
                <a:gd name="T97" fmla="*/ 1977 h 2169"/>
                <a:gd name="T98" fmla="*/ 689 w 906"/>
                <a:gd name="T99" fmla="*/ 2079 h 2169"/>
                <a:gd name="T100" fmla="*/ 745 w 906"/>
                <a:gd name="T101" fmla="*/ 2155 h 2169"/>
                <a:gd name="T102" fmla="*/ 807 w 906"/>
                <a:gd name="T103" fmla="*/ 2168 h 2169"/>
                <a:gd name="T104" fmla="*/ 866 w 906"/>
                <a:gd name="T105" fmla="*/ 2142 h 2169"/>
                <a:gd name="T106" fmla="*/ 904 w 906"/>
                <a:gd name="T107" fmla="*/ 2038 h 2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6" h="2169">
                  <a:moveTo>
                    <a:pt x="874" y="1981"/>
                  </a:moveTo>
                  <a:lnTo>
                    <a:pt x="868" y="1975"/>
                  </a:lnTo>
                  <a:lnTo>
                    <a:pt x="861" y="1970"/>
                  </a:lnTo>
                  <a:lnTo>
                    <a:pt x="854" y="1965"/>
                  </a:lnTo>
                  <a:lnTo>
                    <a:pt x="847" y="1962"/>
                  </a:lnTo>
                  <a:lnTo>
                    <a:pt x="840" y="1958"/>
                  </a:lnTo>
                  <a:lnTo>
                    <a:pt x="833" y="1955"/>
                  </a:lnTo>
                  <a:lnTo>
                    <a:pt x="825" y="1952"/>
                  </a:lnTo>
                  <a:lnTo>
                    <a:pt x="817" y="1951"/>
                  </a:lnTo>
                  <a:lnTo>
                    <a:pt x="815" y="1933"/>
                  </a:lnTo>
                  <a:lnTo>
                    <a:pt x="810" y="1916"/>
                  </a:lnTo>
                  <a:lnTo>
                    <a:pt x="806" y="1899"/>
                  </a:lnTo>
                  <a:lnTo>
                    <a:pt x="800" y="1886"/>
                  </a:lnTo>
                  <a:lnTo>
                    <a:pt x="793" y="1873"/>
                  </a:lnTo>
                  <a:lnTo>
                    <a:pt x="785" y="1861"/>
                  </a:lnTo>
                  <a:lnTo>
                    <a:pt x="777" y="1851"/>
                  </a:lnTo>
                  <a:lnTo>
                    <a:pt x="767" y="1843"/>
                  </a:lnTo>
                  <a:lnTo>
                    <a:pt x="756" y="1836"/>
                  </a:lnTo>
                  <a:lnTo>
                    <a:pt x="746" y="1831"/>
                  </a:lnTo>
                  <a:lnTo>
                    <a:pt x="735" y="1828"/>
                  </a:lnTo>
                  <a:lnTo>
                    <a:pt x="725" y="1826"/>
                  </a:lnTo>
                  <a:lnTo>
                    <a:pt x="715" y="1825"/>
                  </a:lnTo>
                  <a:lnTo>
                    <a:pt x="706" y="1825"/>
                  </a:lnTo>
                  <a:lnTo>
                    <a:pt x="697" y="1825"/>
                  </a:lnTo>
                  <a:lnTo>
                    <a:pt x="691" y="1826"/>
                  </a:lnTo>
                  <a:lnTo>
                    <a:pt x="502" y="1826"/>
                  </a:lnTo>
                  <a:lnTo>
                    <a:pt x="502" y="232"/>
                  </a:lnTo>
                  <a:lnTo>
                    <a:pt x="457" y="232"/>
                  </a:lnTo>
                  <a:lnTo>
                    <a:pt x="457" y="1056"/>
                  </a:lnTo>
                  <a:lnTo>
                    <a:pt x="442" y="1046"/>
                  </a:lnTo>
                  <a:lnTo>
                    <a:pt x="428" y="1037"/>
                  </a:lnTo>
                  <a:lnTo>
                    <a:pt x="415" y="1028"/>
                  </a:lnTo>
                  <a:lnTo>
                    <a:pt x="405" y="1016"/>
                  </a:lnTo>
                  <a:lnTo>
                    <a:pt x="397" y="1000"/>
                  </a:lnTo>
                  <a:lnTo>
                    <a:pt x="390" y="979"/>
                  </a:lnTo>
                  <a:lnTo>
                    <a:pt x="384" y="950"/>
                  </a:lnTo>
                  <a:lnTo>
                    <a:pt x="381" y="913"/>
                  </a:lnTo>
                  <a:lnTo>
                    <a:pt x="381" y="907"/>
                  </a:lnTo>
                  <a:lnTo>
                    <a:pt x="381" y="900"/>
                  </a:lnTo>
                  <a:lnTo>
                    <a:pt x="381" y="893"/>
                  </a:lnTo>
                  <a:lnTo>
                    <a:pt x="381" y="885"/>
                  </a:lnTo>
                  <a:lnTo>
                    <a:pt x="381" y="854"/>
                  </a:lnTo>
                  <a:lnTo>
                    <a:pt x="377" y="825"/>
                  </a:lnTo>
                  <a:lnTo>
                    <a:pt x="368" y="801"/>
                  </a:lnTo>
                  <a:lnTo>
                    <a:pt x="349" y="783"/>
                  </a:lnTo>
                  <a:lnTo>
                    <a:pt x="341" y="780"/>
                  </a:lnTo>
                  <a:lnTo>
                    <a:pt x="333" y="778"/>
                  </a:lnTo>
                  <a:lnTo>
                    <a:pt x="325" y="775"/>
                  </a:lnTo>
                  <a:lnTo>
                    <a:pt x="317" y="773"/>
                  </a:lnTo>
                  <a:lnTo>
                    <a:pt x="310" y="771"/>
                  </a:lnTo>
                  <a:lnTo>
                    <a:pt x="305" y="769"/>
                  </a:lnTo>
                  <a:lnTo>
                    <a:pt x="299" y="767"/>
                  </a:lnTo>
                  <a:lnTo>
                    <a:pt x="294" y="765"/>
                  </a:lnTo>
                  <a:lnTo>
                    <a:pt x="290" y="764"/>
                  </a:lnTo>
                  <a:lnTo>
                    <a:pt x="286" y="761"/>
                  </a:lnTo>
                  <a:lnTo>
                    <a:pt x="284" y="758"/>
                  </a:lnTo>
                  <a:lnTo>
                    <a:pt x="282" y="756"/>
                  </a:lnTo>
                  <a:lnTo>
                    <a:pt x="278" y="750"/>
                  </a:lnTo>
                  <a:lnTo>
                    <a:pt x="277" y="744"/>
                  </a:lnTo>
                  <a:lnTo>
                    <a:pt x="278" y="737"/>
                  </a:lnTo>
                  <a:lnTo>
                    <a:pt x="280" y="729"/>
                  </a:lnTo>
                  <a:lnTo>
                    <a:pt x="284" y="717"/>
                  </a:lnTo>
                  <a:lnTo>
                    <a:pt x="285" y="702"/>
                  </a:lnTo>
                  <a:lnTo>
                    <a:pt x="284" y="684"/>
                  </a:lnTo>
                  <a:lnTo>
                    <a:pt x="278" y="664"/>
                  </a:lnTo>
                  <a:lnTo>
                    <a:pt x="273" y="653"/>
                  </a:lnTo>
                  <a:lnTo>
                    <a:pt x="269" y="642"/>
                  </a:lnTo>
                  <a:lnTo>
                    <a:pt x="262" y="630"/>
                  </a:lnTo>
                  <a:lnTo>
                    <a:pt x="255" y="617"/>
                  </a:lnTo>
                  <a:lnTo>
                    <a:pt x="248" y="606"/>
                  </a:lnTo>
                  <a:lnTo>
                    <a:pt x="241" y="594"/>
                  </a:lnTo>
                  <a:lnTo>
                    <a:pt x="234" y="583"/>
                  </a:lnTo>
                  <a:lnTo>
                    <a:pt x="227" y="573"/>
                  </a:lnTo>
                  <a:lnTo>
                    <a:pt x="227" y="573"/>
                  </a:lnTo>
                  <a:lnTo>
                    <a:pt x="229" y="573"/>
                  </a:lnTo>
                  <a:lnTo>
                    <a:pt x="229" y="573"/>
                  </a:lnTo>
                  <a:lnTo>
                    <a:pt x="229" y="571"/>
                  </a:lnTo>
                  <a:lnTo>
                    <a:pt x="240" y="564"/>
                  </a:lnTo>
                  <a:lnTo>
                    <a:pt x="253" y="560"/>
                  </a:lnTo>
                  <a:lnTo>
                    <a:pt x="265" y="556"/>
                  </a:lnTo>
                  <a:lnTo>
                    <a:pt x="277" y="555"/>
                  </a:lnTo>
                  <a:lnTo>
                    <a:pt x="287" y="554"/>
                  </a:lnTo>
                  <a:lnTo>
                    <a:pt x="295" y="553"/>
                  </a:lnTo>
                  <a:lnTo>
                    <a:pt x="300" y="553"/>
                  </a:lnTo>
                  <a:lnTo>
                    <a:pt x="302" y="553"/>
                  </a:lnTo>
                  <a:lnTo>
                    <a:pt x="331" y="553"/>
                  </a:lnTo>
                  <a:lnTo>
                    <a:pt x="330" y="548"/>
                  </a:lnTo>
                  <a:lnTo>
                    <a:pt x="329" y="539"/>
                  </a:lnTo>
                  <a:lnTo>
                    <a:pt x="326" y="530"/>
                  </a:lnTo>
                  <a:lnTo>
                    <a:pt x="325" y="525"/>
                  </a:lnTo>
                  <a:lnTo>
                    <a:pt x="314" y="419"/>
                  </a:lnTo>
                  <a:lnTo>
                    <a:pt x="305" y="279"/>
                  </a:lnTo>
                  <a:lnTo>
                    <a:pt x="300" y="156"/>
                  </a:lnTo>
                  <a:lnTo>
                    <a:pt x="298" y="101"/>
                  </a:lnTo>
                  <a:lnTo>
                    <a:pt x="296" y="62"/>
                  </a:lnTo>
                  <a:lnTo>
                    <a:pt x="263" y="83"/>
                  </a:lnTo>
                  <a:lnTo>
                    <a:pt x="257" y="85"/>
                  </a:lnTo>
                  <a:lnTo>
                    <a:pt x="252" y="86"/>
                  </a:lnTo>
                  <a:lnTo>
                    <a:pt x="243" y="86"/>
                  </a:lnTo>
                  <a:lnTo>
                    <a:pt x="233" y="84"/>
                  </a:lnTo>
                  <a:lnTo>
                    <a:pt x="227" y="83"/>
                  </a:lnTo>
                  <a:lnTo>
                    <a:pt x="222" y="82"/>
                  </a:lnTo>
                  <a:lnTo>
                    <a:pt x="215" y="81"/>
                  </a:lnTo>
                  <a:lnTo>
                    <a:pt x="208" y="80"/>
                  </a:lnTo>
                  <a:lnTo>
                    <a:pt x="201" y="78"/>
                  </a:lnTo>
                  <a:lnTo>
                    <a:pt x="193" y="78"/>
                  </a:lnTo>
                  <a:lnTo>
                    <a:pt x="184" y="78"/>
                  </a:lnTo>
                  <a:lnTo>
                    <a:pt x="174" y="80"/>
                  </a:lnTo>
                  <a:lnTo>
                    <a:pt x="169" y="81"/>
                  </a:lnTo>
                  <a:lnTo>
                    <a:pt x="164" y="81"/>
                  </a:lnTo>
                  <a:lnTo>
                    <a:pt x="158" y="82"/>
                  </a:lnTo>
                  <a:lnTo>
                    <a:pt x="152" y="83"/>
                  </a:lnTo>
                  <a:lnTo>
                    <a:pt x="152" y="46"/>
                  </a:lnTo>
                  <a:lnTo>
                    <a:pt x="457" y="46"/>
                  </a:lnTo>
                  <a:lnTo>
                    <a:pt x="457" y="232"/>
                  </a:lnTo>
                  <a:lnTo>
                    <a:pt x="502" y="232"/>
                  </a:lnTo>
                  <a:lnTo>
                    <a:pt x="502" y="0"/>
                  </a:lnTo>
                  <a:lnTo>
                    <a:pt x="106" y="0"/>
                  </a:lnTo>
                  <a:lnTo>
                    <a:pt x="106" y="90"/>
                  </a:lnTo>
                  <a:lnTo>
                    <a:pt x="79" y="95"/>
                  </a:lnTo>
                  <a:lnTo>
                    <a:pt x="56" y="98"/>
                  </a:lnTo>
                  <a:lnTo>
                    <a:pt x="37" y="101"/>
                  </a:lnTo>
                  <a:lnTo>
                    <a:pt x="23" y="104"/>
                  </a:lnTo>
                  <a:lnTo>
                    <a:pt x="13" y="105"/>
                  </a:lnTo>
                  <a:lnTo>
                    <a:pt x="6" y="106"/>
                  </a:lnTo>
                  <a:lnTo>
                    <a:pt x="2" y="107"/>
                  </a:lnTo>
                  <a:lnTo>
                    <a:pt x="0" y="107"/>
                  </a:lnTo>
                  <a:lnTo>
                    <a:pt x="5" y="130"/>
                  </a:lnTo>
                  <a:lnTo>
                    <a:pt x="7" y="138"/>
                  </a:lnTo>
                  <a:lnTo>
                    <a:pt x="11" y="147"/>
                  </a:lnTo>
                  <a:lnTo>
                    <a:pt x="14" y="159"/>
                  </a:lnTo>
                  <a:lnTo>
                    <a:pt x="19" y="172"/>
                  </a:lnTo>
                  <a:lnTo>
                    <a:pt x="26" y="190"/>
                  </a:lnTo>
                  <a:lnTo>
                    <a:pt x="34" y="210"/>
                  </a:lnTo>
                  <a:lnTo>
                    <a:pt x="42" y="233"/>
                  </a:lnTo>
                  <a:lnTo>
                    <a:pt x="48" y="255"/>
                  </a:lnTo>
                  <a:lnTo>
                    <a:pt x="53" y="278"/>
                  </a:lnTo>
                  <a:lnTo>
                    <a:pt x="56" y="300"/>
                  </a:lnTo>
                  <a:lnTo>
                    <a:pt x="55" y="321"/>
                  </a:lnTo>
                  <a:lnTo>
                    <a:pt x="51" y="340"/>
                  </a:lnTo>
                  <a:lnTo>
                    <a:pt x="44" y="371"/>
                  </a:lnTo>
                  <a:lnTo>
                    <a:pt x="41" y="404"/>
                  </a:lnTo>
                  <a:lnTo>
                    <a:pt x="41" y="440"/>
                  </a:lnTo>
                  <a:lnTo>
                    <a:pt x="43" y="475"/>
                  </a:lnTo>
                  <a:lnTo>
                    <a:pt x="49" y="507"/>
                  </a:lnTo>
                  <a:lnTo>
                    <a:pt x="57" y="535"/>
                  </a:lnTo>
                  <a:lnTo>
                    <a:pt x="67" y="556"/>
                  </a:lnTo>
                  <a:lnTo>
                    <a:pt x="79" y="569"/>
                  </a:lnTo>
                  <a:lnTo>
                    <a:pt x="86" y="573"/>
                  </a:lnTo>
                  <a:lnTo>
                    <a:pt x="96" y="577"/>
                  </a:lnTo>
                  <a:lnTo>
                    <a:pt x="108" y="581"/>
                  </a:lnTo>
                  <a:lnTo>
                    <a:pt x="120" y="584"/>
                  </a:lnTo>
                  <a:lnTo>
                    <a:pt x="135" y="586"/>
                  </a:lnTo>
                  <a:lnTo>
                    <a:pt x="150" y="587"/>
                  </a:lnTo>
                  <a:lnTo>
                    <a:pt x="166" y="589"/>
                  </a:lnTo>
                  <a:lnTo>
                    <a:pt x="182" y="587"/>
                  </a:lnTo>
                  <a:lnTo>
                    <a:pt x="189" y="598"/>
                  </a:lnTo>
                  <a:lnTo>
                    <a:pt x="196" y="609"/>
                  </a:lnTo>
                  <a:lnTo>
                    <a:pt x="204" y="622"/>
                  </a:lnTo>
                  <a:lnTo>
                    <a:pt x="211" y="635"/>
                  </a:lnTo>
                  <a:lnTo>
                    <a:pt x="219" y="647"/>
                  </a:lnTo>
                  <a:lnTo>
                    <a:pt x="225" y="660"/>
                  </a:lnTo>
                  <a:lnTo>
                    <a:pt x="231" y="670"/>
                  </a:lnTo>
                  <a:lnTo>
                    <a:pt x="235" y="681"/>
                  </a:lnTo>
                  <a:lnTo>
                    <a:pt x="239" y="691"/>
                  </a:lnTo>
                  <a:lnTo>
                    <a:pt x="239" y="700"/>
                  </a:lnTo>
                  <a:lnTo>
                    <a:pt x="238" y="708"/>
                  </a:lnTo>
                  <a:lnTo>
                    <a:pt x="235" y="717"/>
                  </a:lnTo>
                  <a:lnTo>
                    <a:pt x="232" y="729"/>
                  </a:lnTo>
                  <a:lnTo>
                    <a:pt x="231" y="744"/>
                  </a:lnTo>
                  <a:lnTo>
                    <a:pt x="233" y="761"/>
                  </a:lnTo>
                  <a:lnTo>
                    <a:pt x="242" y="780"/>
                  </a:lnTo>
                  <a:lnTo>
                    <a:pt x="252" y="791"/>
                  </a:lnTo>
                  <a:lnTo>
                    <a:pt x="262" y="799"/>
                  </a:lnTo>
                  <a:lnTo>
                    <a:pt x="273" y="806"/>
                  </a:lnTo>
                  <a:lnTo>
                    <a:pt x="286" y="811"/>
                  </a:lnTo>
                  <a:lnTo>
                    <a:pt x="298" y="816"/>
                  </a:lnTo>
                  <a:lnTo>
                    <a:pt x="309" y="818"/>
                  </a:lnTo>
                  <a:lnTo>
                    <a:pt x="320" y="821"/>
                  </a:lnTo>
                  <a:lnTo>
                    <a:pt x="329" y="825"/>
                  </a:lnTo>
                  <a:lnTo>
                    <a:pt x="332" y="835"/>
                  </a:lnTo>
                  <a:lnTo>
                    <a:pt x="335" y="850"/>
                  </a:lnTo>
                  <a:lnTo>
                    <a:pt x="335" y="869"/>
                  </a:lnTo>
                  <a:lnTo>
                    <a:pt x="335" y="884"/>
                  </a:lnTo>
                  <a:lnTo>
                    <a:pt x="335" y="892"/>
                  </a:lnTo>
                  <a:lnTo>
                    <a:pt x="335" y="900"/>
                  </a:lnTo>
                  <a:lnTo>
                    <a:pt x="335" y="908"/>
                  </a:lnTo>
                  <a:lnTo>
                    <a:pt x="336" y="916"/>
                  </a:lnTo>
                  <a:lnTo>
                    <a:pt x="339" y="954"/>
                  </a:lnTo>
                  <a:lnTo>
                    <a:pt x="344" y="985"/>
                  </a:lnTo>
                  <a:lnTo>
                    <a:pt x="351" y="1010"/>
                  </a:lnTo>
                  <a:lnTo>
                    <a:pt x="360" y="1030"/>
                  </a:lnTo>
                  <a:lnTo>
                    <a:pt x="370" y="1046"/>
                  </a:lnTo>
                  <a:lnTo>
                    <a:pt x="383" y="1060"/>
                  </a:lnTo>
                  <a:lnTo>
                    <a:pt x="397" y="1071"/>
                  </a:lnTo>
                  <a:lnTo>
                    <a:pt x="413" y="1083"/>
                  </a:lnTo>
                  <a:lnTo>
                    <a:pt x="419" y="1086"/>
                  </a:lnTo>
                  <a:lnTo>
                    <a:pt x="423" y="1090"/>
                  </a:lnTo>
                  <a:lnTo>
                    <a:pt x="429" y="1093"/>
                  </a:lnTo>
                  <a:lnTo>
                    <a:pt x="434" y="1098"/>
                  </a:lnTo>
                  <a:lnTo>
                    <a:pt x="439" y="1101"/>
                  </a:lnTo>
                  <a:lnTo>
                    <a:pt x="445" y="1107"/>
                  </a:lnTo>
                  <a:lnTo>
                    <a:pt x="451" y="1112"/>
                  </a:lnTo>
                  <a:lnTo>
                    <a:pt x="457" y="1117"/>
                  </a:lnTo>
                  <a:lnTo>
                    <a:pt x="457" y="1826"/>
                  </a:lnTo>
                  <a:lnTo>
                    <a:pt x="283" y="1826"/>
                  </a:lnTo>
                  <a:lnTo>
                    <a:pt x="276" y="1825"/>
                  </a:lnTo>
                  <a:lnTo>
                    <a:pt x="268" y="1825"/>
                  </a:lnTo>
                  <a:lnTo>
                    <a:pt x="258" y="1825"/>
                  </a:lnTo>
                  <a:lnTo>
                    <a:pt x="248" y="1826"/>
                  </a:lnTo>
                  <a:lnTo>
                    <a:pt x="238" y="1828"/>
                  </a:lnTo>
                  <a:lnTo>
                    <a:pt x="227" y="1831"/>
                  </a:lnTo>
                  <a:lnTo>
                    <a:pt x="217" y="1836"/>
                  </a:lnTo>
                  <a:lnTo>
                    <a:pt x="207" y="1843"/>
                  </a:lnTo>
                  <a:lnTo>
                    <a:pt x="196" y="1851"/>
                  </a:lnTo>
                  <a:lnTo>
                    <a:pt x="187" y="1861"/>
                  </a:lnTo>
                  <a:lnTo>
                    <a:pt x="179" y="1873"/>
                  </a:lnTo>
                  <a:lnTo>
                    <a:pt x="172" y="1886"/>
                  </a:lnTo>
                  <a:lnTo>
                    <a:pt x="166" y="1901"/>
                  </a:lnTo>
                  <a:lnTo>
                    <a:pt x="162" y="1917"/>
                  </a:lnTo>
                  <a:lnTo>
                    <a:pt x="157" y="1934"/>
                  </a:lnTo>
                  <a:lnTo>
                    <a:pt x="155" y="1952"/>
                  </a:lnTo>
                  <a:lnTo>
                    <a:pt x="136" y="1958"/>
                  </a:lnTo>
                  <a:lnTo>
                    <a:pt x="120" y="1966"/>
                  </a:lnTo>
                  <a:lnTo>
                    <a:pt x="105" y="1977"/>
                  </a:lnTo>
                  <a:lnTo>
                    <a:pt x="93" y="1990"/>
                  </a:lnTo>
                  <a:lnTo>
                    <a:pt x="82" y="2005"/>
                  </a:lnTo>
                  <a:lnTo>
                    <a:pt x="74" y="2022"/>
                  </a:lnTo>
                  <a:lnTo>
                    <a:pt x="70" y="2040"/>
                  </a:lnTo>
                  <a:lnTo>
                    <a:pt x="67" y="2060"/>
                  </a:lnTo>
                  <a:lnTo>
                    <a:pt x="70" y="2081"/>
                  </a:lnTo>
                  <a:lnTo>
                    <a:pt x="75" y="2102"/>
                  </a:lnTo>
                  <a:lnTo>
                    <a:pt x="86" y="2121"/>
                  </a:lnTo>
                  <a:lnTo>
                    <a:pt x="99" y="2138"/>
                  </a:lnTo>
                  <a:lnTo>
                    <a:pt x="108" y="2145"/>
                  </a:lnTo>
                  <a:lnTo>
                    <a:pt x="117" y="2151"/>
                  </a:lnTo>
                  <a:lnTo>
                    <a:pt x="126" y="2156"/>
                  </a:lnTo>
                  <a:lnTo>
                    <a:pt x="135" y="2161"/>
                  </a:lnTo>
                  <a:lnTo>
                    <a:pt x="146" y="2164"/>
                  </a:lnTo>
                  <a:lnTo>
                    <a:pt x="156" y="2167"/>
                  </a:lnTo>
                  <a:lnTo>
                    <a:pt x="166" y="2169"/>
                  </a:lnTo>
                  <a:lnTo>
                    <a:pt x="177" y="2169"/>
                  </a:lnTo>
                  <a:lnTo>
                    <a:pt x="188" y="2169"/>
                  </a:lnTo>
                  <a:lnTo>
                    <a:pt x="199" y="2167"/>
                  </a:lnTo>
                  <a:lnTo>
                    <a:pt x="209" y="2164"/>
                  </a:lnTo>
                  <a:lnTo>
                    <a:pt x="219" y="2161"/>
                  </a:lnTo>
                  <a:lnTo>
                    <a:pt x="229" y="2156"/>
                  </a:lnTo>
                  <a:lnTo>
                    <a:pt x="238" y="2151"/>
                  </a:lnTo>
                  <a:lnTo>
                    <a:pt x="247" y="2145"/>
                  </a:lnTo>
                  <a:lnTo>
                    <a:pt x="255" y="2138"/>
                  </a:lnTo>
                  <a:lnTo>
                    <a:pt x="269" y="2121"/>
                  </a:lnTo>
                  <a:lnTo>
                    <a:pt x="279" y="2102"/>
                  </a:lnTo>
                  <a:lnTo>
                    <a:pt x="285" y="2081"/>
                  </a:lnTo>
                  <a:lnTo>
                    <a:pt x="287" y="2060"/>
                  </a:lnTo>
                  <a:lnTo>
                    <a:pt x="285" y="2039"/>
                  </a:lnTo>
                  <a:lnTo>
                    <a:pt x="279" y="2018"/>
                  </a:lnTo>
                  <a:lnTo>
                    <a:pt x="269" y="2000"/>
                  </a:lnTo>
                  <a:lnTo>
                    <a:pt x="255" y="1982"/>
                  </a:lnTo>
                  <a:lnTo>
                    <a:pt x="249" y="1977"/>
                  </a:lnTo>
                  <a:lnTo>
                    <a:pt x="243" y="1972"/>
                  </a:lnTo>
                  <a:lnTo>
                    <a:pt x="237" y="1967"/>
                  </a:lnTo>
                  <a:lnTo>
                    <a:pt x="230" y="1964"/>
                  </a:lnTo>
                  <a:lnTo>
                    <a:pt x="223" y="1961"/>
                  </a:lnTo>
                  <a:lnTo>
                    <a:pt x="216" y="1957"/>
                  </a:lnTo>
                  <a:lnTo>
                    <a:pt x="209" y="1955"/>
                  </a:lnTo>
                  <a:lnTo>
                    <a:pt x="201" y="1954"/>
                  </a:lnTo>
                  <a:lnTo>
                    <a:pt x="205" y="1928"/>
                  </a:lnTo>
                  <a:lnTo>
                    <a:pt x="212" y="1908"/>
                  </a:lnTo>
                  <a:lnTo>
                    <a:pt x="222" y="1891"/>
                  </a:lnTo>
                  <a:lnTo>
                    <a:pt x="233" y="1880"/>
                  </a:lnTo>
                  <a:lnTo>
                    <a:pt x="240" y="1875"/>
                  </a:lnTo>
                  <a:lnTo>
                    <a:pt x="248" y="1873"/>
                  </a:lnTo>
                  <a:lnTo>
                    <a:pt x="256" y="1872"/>
                  </a:lnTo>
                  <a:lnTo>
                    <a:pt x="263" y="1871"/>
                  </a:lnTo>
                  <a:lnTo>
                    <a:pt x="270" y="1871"/>
                  </a:lnTo>
                  <a:lnTo>
                    <a:pt x="275" y="1871"/>
                  </a:lnTo>
                  <a:lnTo>
                    <a:pt x="278" y="1872"/>
                  </a:lnTo>
                  <a:lnTo>
                    <a:pt x="279" y="1872"/>
                  </a:lnTo>
                  <a:lnTo>
                    <a:pt x="700" y="1872"/>
                  </a:lnTo>
                  <a:lnTo>
                    <a:pt x="701" y="1872"/>
                  </a:lnTo>
                  <a:lnTo>
                    <a:pt x="703" y="1871"/>
                  </a:lnTo>
                  <a:lnTo>
                    <a:pt x="708" y="1871"/>
                  </a:lnTo>
                  <a:lnTo>
                    <a:pt x="714" y="1871"/>
                  </a:lnTo>
                  <a:lnTo>
                    <a:pt x="719" y="1871"/>
                  </a:lnTo>
                  <a:lnTo>
                    <a:pt x="726" y="1873"/>
                  </a:lnTo>
                  <a:lnTo>
                    <a:pt x="733" y="1875"/>
                  </a:lnTo>
                  <a:lnTo>
                    <a:pt x="740" y="1880"/>
                  </a:lnTo>
                  <a:lnTo>
                    <a:pt x="752" y="1891"/>
                  </a:lnTo>
                  <a:lnTo>
                    <a:pt x="760" y="1908"/>
                  </a:lnTo>
                  <a:lnTo>
                    <a:pt x="767" y="1927"/>
                  </a:lnTo>
                  <a:lnTo>
                    <a:pt x="771" y="1951"/>
                  </a:lnTo>
                  <a:lnTo>
                    <a:pt x="754" y="1957"/>
                  </a:lnTo>
                  <a:lnTo>
                    <a:pt x="738" y="1965"/>
                  </a:lnTo>
                  <a:lnTo>
                    <a:pt x="723" y="1977"/>
                  </a:lnTo>
                  <a:lnTo>
                    <a:pt x="711" y="1989"/>
                  </a:lnTo>
                  <a:lnTo>
                    <a:pt x="701" y="2004"/>
                  </a:lnTo>
                  <a:lnTo>
                    <a:pt x="694" y="2022"/>
                  </a:lnTo>
                  <a:lnTo>
                    <a:pt x="688" y="2039"/>
                  </a:lnTo>
                  <a:lnTo>
                    <a:pt x="687" y="2058"/>
                  </a:lnTo>
                  <a:lnTo>
                    <a:pt x="689" y="2079"/>
                  </a:lnTo>
                  <a:lnTo>
                    <a:pt x="695" y="2100"/>
                  </a:lnTo>
                  <a:lnTo>
                    <a:pt x="704" y="2118"/>
                  </a:lnTo>
                  <a:lnTo>
                    <a:pt x="718" y="2136"/>
                  </a:lnTo>
                  <a:lnTo>
                    <a:pt x="726" y="2142"/>
                  </a:lnTo>
                  <a:lnTo>
                    <a:pt x="735" y="2149"/>
                  </a:lnTo>
                  <a:lnTo>
                    <a:pt x="745" y="2155"/>
                  </a:lnTo>
                  <a:lnTo>
                    <a:pt x="754" y="2160"/>
                  </a:lnTo>
                  <a:lnTo>
                    <a:pt x="764" y="2163"/>
                  </a:lnTo>
                  <a:lnTo>
                    <a:pt x="775" y="2166"/>
                  </a:lnTo>
                  <a:lnTo>
                    <a:pt x="785" y="2168"/>
                  </a:lnTo>
                  <a:lnTo>
                    <a:pt x="797" y="2168"/>
                  </a:lnTo>
                  <a:lnTo>
                    <a:pt x="807" y="2168"/>
                  </a:lnTo>
                  <a:lnTo>
                    <a:pt x="817" y="2166"/>
                  </a:lnTo>
                  <a:lnTo>
                    <a:pt x="828" y="2163"/>
                  </a:lnTo>
                  <a:lnTo>
                    <a:pt x="838" y="2160"/>
                  </a:lnTo>
                  <a:lnTo>
                    <a:pt x="847" y="2155"/>
                  </a:lnTo>
                  <a:lnTo>
                    <a:pt x="856" y="2149"/>
                  </a:lnTo>
                  <a:lnTo>
                    <a:pt x="866" y="2142"/>
                  </a:lnTo>
                  <a:lnTo>
                    <a:pt x="874" y="2136"/>
                  </a:lnTo>
                  <a:lnTo>
                    <a:pt x="888" y="2118"/>
                  </a:lnTo>
                  <a:lnTo>
                    <a:pt x="898" y="2100"/>
                  </a:lnTo>
                  <a:lnTo>
                    <a:pt x="904" y="2079"/>
                  </a:lnTo>
                  <a:lnTo>
                    <a:pt x="906" y="2058"/>
                  </a:lnTo>
                  <a:lnTo>
                    <a:pt x="904" y="2038"/>
                  </a:lnTo>
                  <a:lnTo>
                    <a:pt x="898" y="2017"/>
                  </a:lnTo>
                  <a:lnTo>
                    <a:pt x="888" y="1999"/>
                  </a:lnTo>
                  <a:lnTo>
                    <a:pt x="874" y="19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1" name="Freeform 171"/>
            <p:cNvSpPr>
              <a:spLocks/>
            </p:cNvSpPr>
            <p:nvPr/>
          </p:nvSpPr>
          <p:spPr bwMode="auto">
            <a:xfrm>
              <a:off x="4524" y="2392"/>
              <a:ext cx="64" cy="64"/>
            </a:xfrm>
            <a:custGeom>
              <a:avLst/>
              <a:gdLst>
                <a:gd name="T0" fmla="*/ 109 w 127"/>
                <a:gd name="T1" fmla="*/ 19 h 128"/>
                <a:gd name="T2" fmla="*/ 117 w 127"/>
                <a:gd name="T3" fmla="*/ 29 h 128"/>
                <a:gd name="T4" fmla="*/ 123 w 127"/>
                <a:gd name="T5" fmla="*/ 39 h 128"/>
                <a:gd name="T6" fmla="*/ 126 w 127"/>
                <a:gd name="T7" fmla="*/ 52 h 128"/>
                <a:gd name="T8" fmla="*/ 127 w 127"/>
                <a:gd name="T9" fmla="*/ 64 h 128"/>
                <a:gd name="T10" fmla="*/ 126 w 127"/>
                <a:gd name="T11" fmla="*/ 76 h 128"/>
                <a:gd name="T12" fmla="*/ 123 w 127"/>
                <a:gd name="T13" fmla="*/ 89 h 128"/>
                <a:gd name="T14" fmla="*/ 117 w 127"/>
                <a:gd name="T15" fmla="*/ 99 h 128"/>
                <a:gd name="T16" fmla="*/ 109 w 127"/>
                <a:gd name="T17" fmla="*/ 110 h 128"/>
                <a:gd name="T18" fmla="*/ 100 w 127"/>
                <a:gd name="T19" fmla="*/ 117 h 128"/>
                <a:gd name="T20" fmla="*/ 88 w 127"/>
                <a:gd name="T21" fmla="*/ 123 h 128"/>
                <a:gd name="T22" fmla="*/ 77 w 127"/>
                <a:gd name="T23" fmla="*/ 127 h 128"/>
                <a:gd name="T24" fmla="*/ 64 w 127"/>
                <a:gd name="T25" fmla="*/ 128 h 128"/>
                <a:gd name="T26" fmla="*/ 57 w 127"/>
                <a:gd name="T27" fmla="*/ 128 h 128"/>
                <a:gd name="T28" fmla="*/ 51 w 127"/>
                <a:gd name="T29" fmla="*/ 127 h 128"/>
                <a:gd name="T30" fmla="*/ 46 w 127"/>
                <a:gd name="T31" fmla="*/ 126 h 128"/>
                <a:gd name="T32" fmla="*/ 40 w 127"/>
                <a:gd name="T33" fmla="*/ 123 h 128"/>
                <a:gd name="T34" fmla="*/ 34 w 127"/>
                <a:gd name="T35" fmla="*/ 120 h 128"/>
                <a:gd name="T36" fmla="*/ 28 w 127"/>
                <a:gd name="T37" fmla="*/ 117 h 128"/>
                <a:gd name="T38" fmla="*/ 24 w 127"/>
                <a:gd name="T39" fmla="*/ 113 h 128"/>
                <a:gd name="T40" fmla="*/ 19 w 127"/>
                <a:gd name="T41" fmla="*/ 108 h 128"/>
                <a:gd name="T42" fmla="*/ 11 w 127"/>
                <a:gd name="T43" fmla="*/ 99 h 128"/>
                <a:gd name="T44" fmla="*/ 4 w 127"/>
                <a:gd name="T45" fmla="*/ 88 h 128"/>
                <a:gd name="T46" fmla="*/ 1 w 127"/>
                <a:gd name="T47" fmla="*/ 76 h 128"/>
                <a:gd name="T48" fmla="*/ 0 w 127"/>
                <a:gd name="T49" fmla="*/ 64 h 128"/>
                <a:gd name="T50" fmla="*/ 1 w 127"/>
                <a:gd name="T51" fmla="*/ 52 h 128"/>
                <a:gd name="T52" fmla="*/ 4 w 127"/>
                <a:gd name="T53" fmla="*/ 39 h 128"/>
                <a:gd name="T54" fmla="*/ 11 w 127"/>
                <a:gd name="T55" fmla="*/ 29 h 128"/>
                <a:gd name="T56" fmla="*/ 19 w 127"/>
                <a:gd name="T57" fmla="*/ 19 h 128"/>
                <a:gd name="T58" fmla="*/ 24 w 127"/>
                <a:gd name="T59" fmla="*/ 14 h 128"/>
                <a:gd name="T60" fmla="*/ 28 w 127"/>
                <a:gd name="T61" fmla="*/ 11 h 128"/>
                <a:gd name="T62" fmla="*/ 34 w 127"/>
                <a:gd name="T63" fmla="*/ 8 h 128"/>
                <a:gd name="T64" fmla="*/ 40 w 127"/>
                <a:gd name="T65" fmla="*/ 5 h 128"/>
                <a:gd name="T66" fmla="*/ 46 w 127"/>
                <a:gd name="T67" fmla="*/ 3 h 128"/>
                <a:gd name="T68" fmla="*/ 51 w 127"/>
                <a:gd name="T69" fmla="*/ 1 h 128"/>
                <a:gd name="T70" fmla="*/ 57 w 127"/>
                <a:gd name="T71" fmla="*/ 0 h 128"/>
                <a:gd name="T72" fmla="*/ 64 w 127"/>
                <a:gd name="T73" fmla="*/ 0 h 128"/>
                <a:gd name="T74" fmla="*/ 70 w 127"/>
                <a:gd name="T75" fmla="*/ 0 h 128"/>
                <a:gd name="T76" fmla="*/ 76 w 127"/>
                <a:gd name="T77" fmla="*/ 1 h 128"/>
                <a:gd name="T78" fmla="*/ 83 w 127"/>
                <a:gd name="T79" fmla="*/ 3 h 128"/>
                <a:gd name="T80" fmla="*/ 88 w 127"/>
                <a:gd name="T81" fmla="*/ 5 h 128"/>
                <a:gd name="T82" fmla="*/ 94 w 127"/>
                <a:gd name="T83" fmla="*/ 8 h 128"/>
                <a:gd name="T84" fmla="*/ 99 w 127"/>
                <a:gd name="T85" fmla="*/ 11 h 128"/>
                <a:gd name="T86" fmla="*/ 104 w 127"/>
                <a:gd name="T87" fmla="*/ 14 h 128"/>
                <a:gd name="T88" fmla="*/ 109 w 127"/>
                <a:gd name="T89" fmla="*/ 1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7" h="128">
                  <a:moveTo>
                    <a:pt x="109" y="19"/>
                  </a:moveTo>
                  <a:lnTo>
                    <a:pt x="117" y="29"/>
                  </a:lnTo>
                  <a:lnTo>
                    <a:pt x="123" y="39"/>
                  </a:lnTo>
                  <a:lnTo>
                    <a:pt x="126" y="52"/>
                  </a:lnTo>
                  <a:lnTo>
                    <a:pt x="127" y="64"/>
                  </a:lnTo>
                  <a:lnTo>
                    <a:pt x="126" y="76"/>
                  </a:lnTo>
                  <a:lnTo>
                    <a:pt x="123" y="89"/>
                  </a:lnTo>
                  <a:lnTo>
                    <a:pt x="117" y="99"/>
                  </a:lnTo>
                  <a:lnTo>
                    <a:pt x="109" y="110"/>
                  </a:lnTo>
                  <a:lnTo>
                    <a:pt x="100" y="117"/>
                  </a:lnTo>
                  <a:lnTo>
                    <a:pt x="88" y="123"/>
                  </a:lnTo>
                  <a:lnTo>
                    <a:pt x="77" y="127"/>
                  </a:lnTo>
                  <a:lnTo>
                    <a:pt x="64" y="128"/>
                  </a:lnTo>
                  <a:lnTo>
                    <a:pt x="57" y="128"/>
                  </a:lnTo>
                  <a:lnTo>
                    <a:pt x="51" y="127"/>
                  </a:lnTo>
                  <a:lnTo>
                    <a:pt x="46" y="126"/>
                  </a:lnTo>
                  <a:lnTo>
                    <a:pt x="40" y="123"/>
                  </a:lnTo>
                  <a:lnTo>
                    <a:pt x="34" y="120"/>
                  </a:lnTo>
                  <a:lnTo>
                    <a:pt x="28" y="117"/>
                  </a:lnTo>
                  <a:lnTo>
                    <a:pt x="24" y="113"/>
                  </a:lnTo>
                  <a:lnTo>
                    <a:pt x="19" y="108"/>
                  </a:lnTo>
                  <a:lnTo>
                    <a:pt x="11" y="99"/>
                  </a:lnTo>
                  <a:lnTo>
                    <a:pt x="4" y="88"/>
                  </a:lnTo>
                  <a:lnTo>
                    <a:pt x="1" y="76"/>
                  </a:lnTo>
                  <a:lnTo>
                    <a:pt x="0" y="64"/>
                  </a:lnTo>
                  <a:lnTo>
                    <a:pt x="1" y="52"/>
                  </a:lnTo>
                  <a:lnTo>
                    <a:pt x="4" y="39"/>
                  </a:lnTo>
                  <a:lnTo>
                    <a:pt x="11" y="29"/>
                  </a:lnTo>
                  <a:lnTo>
                    <a:pt x="19" y="19"/>
                  </a:lnTo>
                  <a:lnTo>
                    <a:pt x="24" y="14"/>
                  </a:lnTo>
                  <a:lnTo>
                    <a:pt x="28" y="11"/>
                  </a:lnTo>
                  <a:lnTo>
                    <a:pt x="34" y="8"/>
                  </a:lnTo>
                  <a:lnTo>
                    <a:pt x="40" y="5"/>
                  </a:lnTo>
                  <a:lnTo>
                    <a:pt x="46" y="3"/>
                  </a:lnTo>
                  <a:lnTo>
                    <a:pt x="51" y="1"/>
                  </a:lnTo>
                  <a:lnTo>
                    <a:pt x="57" y="0"/>
                  </a:lnTo>
                  <a:lnTo>
                    <a:pt x="64" y="0"/>
                  </a:lnTo>
                  <a:lnTo>
                    <a:pt x="70" y="0"/>
                  </a:lnTo>
                  <a:lnTo>
                    <a:pt x="76" y="1"/>
                  </a:lnTo>
                  <a:lnTo>
                    <a:pt x="83" y="3"/>
                  </a:lnTo>
                  <a:lnTo>
                    <a:pt x="88" y="5"/>
                  </a:lnTo>
                  <a:lnTo>
                    <a:pt x="94" y="8"/>
                  </a:lnTo>
                  <a:lnTo>
                    <a:pt x="99" y="11"/>
                  </a:lnTo>
                  <a:lnTo>
                    <a:pt x="104" y="14"/>
                  </a:lnTo>
                  <a:lnTo>
                    <a:pt x="109" y="19"/>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2" name="Freeform 172"/>
            <p:cNvSpPr>
              <a:spLocks/>
            </p:cNvSpPr>
            <p:nvPr/>
          </p:nvSpPr>
          <p:spPr bwMode="auto">
            <a:xfrm>
              <a:off x="4832" y="2392"/>
              <a:ext cx="64" cy="62"/>
            </a:xfrm>
            <a:custGeom>
              <a:avLst/>
              <a:gdLst>
                <a:gd name="T0" fmla="*/ 65 w 128"/>
                <a:gd name="T1" fmla="*/ 126 h 126"/>
                <a:gd name="T2" fmla="*/ 58 w 128"/>
                <a:gd name="T3" fmla="*/ 126 h 126"/>
                <a:gd name="T4" fmla="*/ 52 w 128"/>
                <a:gd name="T5" fmla="*/ 125 h 126"/>
                <a:gd name="T6" fmla="*/ 46 w 128"/>
                <a:gd name="T7" fmla="*/ 123 h 126"/>
                <a:gd name="T8" fmla="*/ 40 w 128"/>
                <a:gd name="T9" fmla="*/ 121 h 126"/>
                <a:gd name="T10" fmla="*/ 35 w 128"/>
                <a:gd name="T11" fmla="*/ 118 h 126"/>
                <a:gd name="T12" fmla="*/ 29 w 128"/>
                <a:gd name="T13" fmla="*/ 115 h 126"/>
                <a:gd name="T14" fmla="*/ 24 w 128"/>
                <a:gd name="T15" fmla="*/ 112 h 126"/>
                <a:gd name="T16" fmla="*/ 20 w 128"/>
                <a:gd name="T17" fmla="*/ 107 h 126"/>
                <a:gd name="T18" fmla="*/ 12 w 128"/>
                <a:gd name="T19" fmla="*/ 98 h 126"/>
                <a:gd name="T20" fmla="*/ 5 w 128"/>
                <a:gd name="T21" fmla="*/ 87 h 126"/>
                <a:gd name="T22" fmla="*/ 1 w 128"/>
                <a:gd name="T23" fmla="*/ 75 h 126"/>
                <a:gd name="T24" fmla="*/ 0 w 128"/>
                <a:gd name="T25" fmla="*/ 62 h 126"/>
                <a:gd name="T26" fmla="*/ 1 w 128"/>
                <a:gd name="T27" fmla="*/ 50 h 126"/>
                <a:gd name="T28" fmla="*/ 5 w 128"/>
                <a:gd name="T29" fmla="*/ 38 h 126"/>
                <a:gd name="T30" fmla="*/ 12 w 128"/>
                <a:gd name="T31" fmla="*/ 27 h 126"/>
                <a:gd name="T32" fmla="*/ 20 w 128"/>
                <a:gd name="T33" fmla="*/ 17 h 126"/>
                <a:gd name="T34" fmla="*/ 27 w 128"/>
                <a:gd name="T35" fmla="*/ 12 h 126"/>
                <a:gd name="T36" fmla="*/ 33 w 128"/>
                <a:gd name="T37" fmla="*/ 6 h 126"/>
                <a:gd name="T38" fmla="*/ 43 w 128"/>
                <a:gd name="T39" fmla="*/ 3 h 126"/>
                <a:gd name="T40" fmla="*/ 51 w 128"/>
                <a:gd name="T41" fmla="*/ 0 h 126"/>
                <a:gd name="T42" fmla="*/ 77 w 128"/>
                <a:gd name="T43" fmla="*/ 0 h 126"/>
                <a:gd name="T44" fmla="*/ 86 w 128"/>
                <a:gd name="T45" fmla="*/ 3 h 126"/>
                <a:gd name="T46" fmla="*/ 94 w 128"/>
                <a:gd name="T47" fmla="*/ 6 h 126"/>
                <a:gd name="T48" fmla="*/ 103 w 128"/>
                <a:gd name="T49" fmla="*/ 12 h 126"/>
                <a:gd name="T50" fmla="*/ 109 w 128"/>
                <a:gd name="T51" fmla="*/ 17 h 126"/>
                <a:gd name="T52" fmla="*/ 118 w 128"/>
                <a:gd name="T53" fmla="*/ 27 h 126"/>
                <a:gd name="T54" fmla="*/ 123 w 128"/>
                <a:gd name="T55" fmla="*/ 38 h 126"/>
                <a:gd name="T56" fmla="*/ 127 w 128"/>
                <a:gd name="T57" fmla="*/ 50 h 126"/>
                <a:gd name="T58" fmla="*/ 128 w 128"/>
                <a:gd name="T59" fmla="*/ 62 h 126"/>
                <a:gd name="T60" fmla="*/ 127 w 128"/>
                <a:gd name="T61" fmla="*/ 75 h 126"/>
                <a:gd name="T62" fmla="*/ 123 w 128"/>
                <a:gd name="T63" fmla="*/ 87 h 126"/>
                <a:gd name="T64" fmla="*/ 118 w 128"/>
                <a:gd name="T65" fmla="*/ 98 h 126"/>
                <a:gd name="T66" fmla="*/ 109 w 128"/>
                <a:gd name="T67" fmla="*/ 107 h 126"/>
                <a:gd name="T68" fmla="*/ 100 w 128"/>
                <a:gd name="T69" fmla="*/ 115 h 126"/>
                <a:gd name="T70" fmla="*/ 89 w 128"/>
                <a:gd name="T71" fmla="*/ 121 h 126"/>
                <a:gd name="T72" fmla="*/ 77 w 128"/>
                <a:gd name="T73" fmla="*/ 125 h 126"/>
                <a:gd name="T74" fmla="*/ 65 w 128"/>
                <a:gd name="T75"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8" h="126">
                  <a:moveTo>
                    <a:pt x="65" y="126"/>
                  </a:moveTo>
                  <a:lnTo>
                    <a:pt x="58" y="126"/>
                  </a:lnTo>
                  <a:lnTo>
                    <a:pt x="52" y="125"/>
                  </a:lnTo>
                  <a:lnTo>
                    <a:pt x="46" y="123"/>
                  </a:lnTo>
                  <a:lnTo>
                    <a:pt x="40" y="121"/>
                  </a:lnTo>
                  <a:lnTo>
                    <a:pt x="35" y="118"/>
                  </a:lnTo>
                  <a:lnTo>
                    <a:pt x="29" y="115"/>
                  </a:lnTo>
                  <a:lnTo>
                    <a:pt x="24" y="112"/>
                  </a:lnTo>
                  <a:lnTo>
                    <a:pt x="20" y="107"/>
                  </a:lnTo>
                  <a:lnTo>
                    <a:pt x="12" y="98"/>
                  </a:lnTo>
                  <a:lnTo>
                    <a:pt x="5" y="87"/>
                  </a:lnTo>
                  <a:lnTo>
                    <a:pt x="1" y="75"/>
                  </a:lnTo>
                  <a:lnTo>
                    <a:pt x="0" y="62"/>
                  </a:lnTo>
                  <a:lnTo>
                    <a:pt x="1" y="50"/>
                  </a:lnTo>
                  <a:lnTo>
                    <a:pt x="5" y="38"/>
                  </a:lnTo>
                  <a:lnTo>
                    <a:pt x="12" y="27"/>
                  </a:lnTo>
                  <a:lnTo>
                    <a:pt x="20" y="17"/>
                  </a:lnTo>
                  <a:lnTo>
                    <a:pt x="27" y="12"/>
                  </a:lnTo>
                  <a:lnTo>
                    <a:pt x="33" y="6"/>
                  </a:lnTo>
                  <a:lnTo>
                    <a:pt x="43" y="3"/>
                  </a:lnTo>
                  <a:lnTo>
                    <a:pt x="51" y="0"/>
                  </a:lnTo>
                  <a:lnTo>
                    <a:pt x="77" y="0"/>
                  </a:lnTo>
                  <a:lnTo>
                    <a:pt x="86" y="3"/>
                  </a:lnTo>
                  <a:lnTo>
                    <a:pt x="94" y="6"/>
                  </a:lnTo>
                  <a:lnTo>
                    <a:pt x="103" y="12"/>
                  </a:lnTo>
                  <a:lnTo>
                    <a:pt x="109" y="17"/>
                  </a:lnTo>
                  <a:lnTo>
                    <a:pt x="118" y="27"/>
                  </a:lnTo>
                  <a:lnTo>
                    <a:pt x="123" y="38"/>
                  </a:lnTo>
                  <a:lnTo>
                    <a:pt x="127" y="50"/>
                  </a:lnTo>
                  <a:lnTo>
                    <a:pt x="128" y="62"/>
                  </a:lnTo>
                  <a:lnTo>
                    <a:pt x="127" y="75"/>
                  </a:lnTo>
                  <a:lnTo>
                    <a:pt x="123" y="87"/>
                  </a:lnTo>
                  <a:lnTo>
                    <a:pt x="118" y="98"/>
                  </a:lnTo>
                  <a:lnTo>
                    <a:pt x="109" y="107"/>
                  </a:lnTo>
                  <a:lnTo>
                    <a:pt x="100" y="115"/>
                  </a:lnTo>
                  <a:lnTo>
                    <a:pt x="89" y="121"/>
                  </a:lnTo>
                  <a:lnTo>
                    <a:pt x="77" y="125"/>
                  </a:lnTo>
                  <a:lnTo>
                    <a:pt x="65" y="126"/>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3" name="Freeform 173"/>
            <p:cNvSpPr>
              <a:spLocks/>
            </p:cNvSpPr>
            <p:nvPr/>
          </p:nvSpPr>
          <p:spPr bwMode="auto">
            <a:xfrm>
              <a:off x="4496" y="1456"/>
              <a:ext cx="102" cy="117"/>
            </a:xfrm>
            <a:custGeom>
              <a:avLst/>
              <a:gdLst>
                <a:gd name="T0" fmla="*/ 195 w 205"/>
                <a:gd name="T1" fmla="*/ 9 h 235"/>
                <a:gd name="T2" fmla="*/ 187 w 205"/>
                <a:gd name="T3" fmla="*/ 9 h 235"/>
                <a:gd name="T4" fmla="*/ 180 w 205"/>
                <a:gd name="T5" fmla="*/ 7 h 235"/>
                <a:gd name="T6" fmla="*/ 173 w 205"/>
                <a:gd name="T7" fmla="*/ 6 h 235"/>
                <a:gd name="T8" fmla="*/ 166 w 205"/>
                <a:gd name="T9" fmla="*/ 5 h 235"/>
                <a:gd name="T10" fmla="*/ 161 w 205"/>
                <a:gd name="T11" fmla="*/ 4 h 235"/>
                <a:gd name="T12" fmla="*/ 157 w 205"/>
                <a:gd name="T13" fmla="*/ 3 h 235"/>
                <a:gd name="T14" fmla="*/ 151 w 205"/>
                <a:gd name="T15" fmla="*/ 2 h 235"/>
                <a:gd name="T16" fmla="*/ 146 w 205"/>
                <a:gd name="T17" fmla="*/ 2 h 235"/>
                <a:gd name="T18" fmla="*/ 141 w 205"/>
                <a:gd name="T19" fmla="*/ 0 h 235"/>
                <a:gd name="T20" fmla="*/ 135 w 205"/>
                <a:gd name="T21" fmla="*/ 0 h 235"/>
                <a:gd name="T22" fmla="*/ 129 w 205"/>
                <a:gd name="T23" fmla="*/ 0 h 235"/>
                <a:gd name="T24" fmla="*/ 122 w 205"/>
                <a:gd name="T25" fmla="*/ 2 h 235"/>
                <a:gd name="T26" fmla="*/ 110 w 205"/>
                <a:gd name="T27" fmla="*/ 3 h 235"/>
                <a:gd name="T28" fmla="*/ 95 w 205"/>
                <a:gd name="T29" fmla="*/ 5 h 235"/>
                <a:gd name="T30" fmla="*/ 78 w 205"/>
                <a:gd name="T31" fmla="*/ 7 h 235"/>
                <a:gd name="T32" fmla="*/ 61 w 205"/>
                <a:gd name="T33" fmla="*/ 10 h 235"/>
                <a:gd name="T34" fmla="*/ 45 w 205"/>
                <a:gd name="T35" fmla="*/ 13 h 235"/>
                <a:gd name="T36" fmla="*/ 29 w 205"/>
                <a:gd name="T37" fmla="*/ 15 h 235"/>
                <a:gd name="T38" fmla="*/ 14 w 205"/>
                <a:gd name="T39" fmla="*/ 18 h 235"/>
                <a:gd name="T40" fmla="*/ 0 w 205"/>
                <a:gd name="T41" fmla="*/ 20 h 235"/>
                <a:gd name="T42" fmla="*/ 1 w 205"/>
                <a:gd name="T43" fmla="*/ 22 h 235"/>
                <a:gd name="T44" fmla="*/ 2 w 205"/>
                <a:gd name="T45" fmla="*/ 25 h 235"/>
                <a:gd name="T46" fmla="*/ 4 w 205"/>
                <a:gd name="T47" fmla="*/ 28 h 235"/>
                <a:gd name="T48" fmla="*/ 5 w 205"/>
                <a:gd name="T49" fmla="*/ 30 h 235"/>
                <a:gd name="T50" fmla="*/ 13 w 205"/>
                <a:gd name="T51" fmla="*/ 51 h 235"/>
                <a:gd name="T52" fmla="*/ 21 w 205"/>
                <a:gd name="T53" fmla="*/ 74 h 235"/>
                <a:gd name="T54" fmla="*/ 29 w 205"/>
                <a:gd name="T55" fmla="*/ 98 h 235"/>
                <a:gd name="T56" fmla="*/ 36 w 205"/>
                <a:gd name="T57" fmla="*/ 124 h 235"/>
                <a:gd name="T58" fmla="*/ 42 w 205"/>
                <a:gd name="T59" fmla="*/ 150 h 235"/>
                <a:gd name="T60" fmla="*/ 44 w 205"/>
                <a:gd name="T61" fmla="*/ 176 h 235"/>
                <a:gd name="T62" fmla="*/ 44 w 205"/>
                <a:gd name="T63" fmla="*/ 201 h 235"/>
                <a:gd name="T64" fmla="*/ 39 w 205"/>
                <a:gd name="T65" fmla="*/ 225 h 235"/>
                <a:gd name="T66" fmla="*/ 60 w 205"/>
                <a:gd name="T67" fmla="*/ 230 h 235"/>
                <a:gd name="T68" fmla="*/ 81 w 205"/>
                <a:gd name="T69" fmla="*/ 233 h 235"/>
                <a:gd name="T70" fmla="*/ 102 w 205"/>
                <a:gd name="T71" fmla="*/ 235 h 235"/>
                <a:gd name="T72" fmla="*/ 122 w 205"/>
                <a:gd name="T73" fmla="*/ 235 h 235"/>
                <a:gd name="T74" fmla="*/ 143 w 205"/>
                <a:gd name="T75" fmla="*/ 234 h 235"/>
                <a:gd name="T76" fmla="*/ 164 w 205"/>
                <a:gd name="T77" fmla="*/ 232 h 235"/>
                <a:gd name="T78" fmla="*/ 184 w 205"/>
                <a:gd name="T79" fmla="*/ 227 h 235"/>
                <a:gd name="T80" fmla="*/ 205 w 205"/>
                <a:gd name="T81" fmla="*/ 220 h 235"/>
                <a:gd name="T82" fmla="*/ 202 w 205"/>
                <a:gd name="T83" fmla="*/ 158 h 235"/>
                <a:gd name="T84" fmla="*/ 198 w 205"/>
                <a:gd name="T85" fmla="*/ 100 h 235"/>
                <a:gd name="T86" fmla="*/ 197 w 205"/>
                <a:gd name="T87" fmla="*/ 49 h 235"/>
                <a:gd name="T88" fmla="*/ 195 w 205"/>
                <a:gd name="T89" fmla="*/ 9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5" h="235">
                  <a:moveTo>
                    <a:pt x="195" y="9"/>
                  </a:moveTo>
                  <a:lnTo>
                    <a:pt x="187" y="9"/>
                  </a:lnTo>
                  <a:lnTo>
                    <a:pt x="180" y="7"/>
                  </a:lnTo>
                  <a:lnTo>
                    <a:pt x="173" y="6"/>
                  </a:lnTo>
                  <a:lnTo>
                    <a:pt x="166" y="5"/>
                  </a:lnTo>
                  <a:lnTo>
                    <a:pt x="161" y="4"/>
                  </a:lnTo>
                  <a:lnTo>
                    <a:pt x="157" y="3"/>
                  </a:lnTo>
                  <a:lnTo>
                    <a:pt x="151" y="2"/>
                  </a:lnTo>
                  <a:lnTo>
                    <a:pt x="146" y="2"/>
                  </a:lnTo>
                  <a:lnTo>
                    <a:pt x="141" y="0"/>
                  </a:lnTo>
                  <a:lnTo>
                    <a:pt x="135" y="0"/>
                  </a:lnTo>
                  <a:lnTo>
                    <a:pt x="129" y="0"/>
                  </a:lnTo>
                  <a:lnTo>
                    <a:pt x="122" y="2"/>
                  </a:lnTo>
                  <a:lnTo>
                    <a:pt x="110" y="3"/>
                  </a:lnTo>
                  <a:lnTo>
                    <a:pt x="95" y="5"/>
                  </a:lnTo>
                  <a:lnTo>
                    <a:pt x="78" y="7"/>
                  </a:lnTo>
                  <a:lnTo>
                    <a:pt x="61" y="10"/>
                  </a:lnTo>
                  <a:lnTo>
                    <a:pt x="45" y="13"/>
                  </a:lnTo>
                  <a:lnTo>
                    <a:pt x="29" y="15"/>
                  </a:lnTo>
                  <a:lnTo>
                    <a:pt x="14" y="18"/>
                  </a:lnTo>
                  <a:lnTo>
                    <a:pt x="0" y="20"/>
                  </a:lnTo>
                  <a:lnTo>
                    <a:pt x="1" y="22"/>
                  </a:lnTo>
                  <a:lnTo>
                    <a:pt x="2" y="25"/>
                  </a:lnTo>
                  <a:lnTo>
                    <a:pt x="4" y="28"/>
                  </a:lnTo>
                  <a:lnTo>
                    <a:pt x="5" y="30"/>
                  </a:lnTo>
                  <a:lnTo>
                    <a:pt x="13" y="51"/>
                  </a:lnTo>
                  <a:lnTo>
                    <a:pt x="21" y="74"/>
                  </a:lnTo>
                  <a:lnTo>
                    <a:pt x="29" y="98"/>
                  </a:lnTo>
                  <a:lnTo>
                    <a:pt x="36" y="124"/>
                  </a:lnTo>
                  <a:lnTo>
                    <a:pt x="42" y="150"/>
                  </a:lnTo>
                  <a:lnTo>
                    <a:pt x="44" y="176"/>
                  </a:lnTo>
                  <a:lnTo>
                    <a:pt x="44" y="201"/>
                  </a:lnTo>
                  <a:lnTo>
                    <a:pt x="39" y="225"/>
                  </a:lnTo>
                  <a:lnTo>
                    <a:pt x="60" y="230"/>
                  </a:lnTo>
                  <a:lnTo>
                    <a:pt x="81" y="233"/>
                  </a:lnTo>
                  <a:lnTo>
                    <a:pt x="102" y="235"/>
                  </a:lnTo>
                  <a:lnTo>
                    <a:pt x="122" y="235"/>
                  </a:lnTo>
                  <a:lnTo>
                    <a:pt x="143" y="234"/>
                  </a:lnTo>
                  <a:lnTo>
                    <a:pt x="164" y="232"/>
                  </a:lnTo>
                  <a:lnTo>
                    <a:pt x="184" y="227"/>
                  </a:lnTo>
                  <a:lnTo>
                    <a:pt x="205" y="220"/>
                  </a:lnTo>
                  <a:lnTo>
                    <a:pt x="202" y="158"/>
                  </a:lnTo>
                  <a:lnTo>
                    <a:pt x="198" y="100"/>
                  </a:lnTo>
                  <a:lnTo>
                    <a:pt x="197" y="49"/>
                  </a:lnTo>
                  <a:lnTo>
                    <a:pt x="195" y="9"/>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4" name="Freeform 174"/>
            <p:cNvSpPr>
              <a:spLocks/>
            </p:cNvSpPr>
            <p:nvPr/>
          </p:nvSpPr>
          <p:spPr bwMode="auto">
            <a:xfrm>
              <a:off x="4509" y="1566"/>
              <a:ext cx="96" cy="99"/>
            </a:xfrm>
            <a:custGeom>
              <a:avLst/>
              <a:gdLst>
                <a:gd name="T0" fmla="*/ 11 w 191"/>
                <a:gd name="T1" fmla="*/ 5 h 199"/>
                <a:gd name="T2" fmla="*/ 10 w 191"/>
                <a:gd name="T3" fmla="*/ 6 h 199"/>
                <a:gd name="T4" fmla="*/ 10 w 191"/>
                <a:gd name="T5" fmla="*/ 7 h 199"/>
                <a:gd name="T6" fmla="*/ 10 w 191"/>
                <a:gd name="T7" fmla="*/ 10 h 199"/>
                <a:gd name="T8" fmla="*/ 9 w 191"/>
                <a:gd name="T9" fmla="*/ 11 h 199"/>
                <a:gd name="T10" fmla="*/ 0 w 191"/>
                <a:gd name="T11" fmla="*/ 63 h 199"/>
                <a:gd name="T12" fmla="*/ 2 w 191"/>
                <a:gd name="T13" fmla="*/ 116 h 199"/>
                <a:gd name="T14" fmla="*/ 10 w 191"/>
                <a:gd name="T15" fmla="*/ 161 h 199"/>
                <a:gd name="T16" fmla="*/ 21 w 191"/>
                <a:gd name="T17" fmla="*/ 187 h 199"/>
                <a:gd name="T18" fmla="*/ 27 w 191"/>
                <a:gd name="T19" fmla="*/ 191 h 199"/>
                <a:gd name="T20" fmla="*/ 38 w 191"/>
                <a:gd name="T21" fmla="*/ 194 h 199"/>
                <a:gd name="T22" fmla="*/ 50 w 191"/>
                <a:gd name="T23" fmla="*/ 196 h 199"/>
                <a:gd name="T24" fmla="*/ 64 w 191"/>
                <a:gd name="T25" fmla="*/ 199 h 199"/>
                <a:gd name="T26" fmla="*/ 79 w 191"/>
                <a:gd name="T27" fmla="*/ 199 h 199"/>
                <a:gd name="T28" fmla="*/ 93 w 191"/>
                <a:gd name="T29" fmla="*/ 197 h 199"/>
                <a:gd name="T30" fmla="*/ 106 w 191"/>
                <a:gd name="T31" fmla="*/ 195 h 199"/>
                <a:gd name="T32" fmla="*/ 117 w 191"/>
                <a:gd name="T33" fmla="*/ 189 h 199"/>
                <a:gd name="T34" fmla="*/ 127 w 191"/>
                <a:gd name="T35" fmla="*/ 184 h 199"/>
                <a:gd name="T36" fmla="*/ 136 w 191"/>
                <a:gd name="T37" fmla="*/ 179 h 199"/>
                <a:gd name="T38" fmla="*/ 146 w 191"/>
                <a:gd name="T39" fmla="*/ 176 h 199"/>
                <a:gd name="T40" fmla="*/ 155 w 191"/>
                <a:gd name="T41" fmla="*/ 172 h 199"/>
                <a:gd name="T42" fmla="*/ 165 w 191"/>
                <a:gd name="T43" fmla="*/ 170 h 199"/>
                <a:gd name="T44" fmla="*/ 174 w 191"/>
                <a:gd name="T45" fmla="*/ 167 h 199"/>
                <a:gd name="T46" fmla="*/ 183 w 191"/>
                <a:gd name="T47" fmla="*/ 165 h 199"/>
                <a:gd name="T48" fmla="*/ 191 w 191"/>
                <a:gd name="T49" fmla="*/ 164 h 199"/>
                <a:gd name="T50" fmla="*/ 186 w 191"/>
                <a:gd name="T51" fmla="*/ 129 h 199"/>
                <a:gd name="T52" fmla="*/ 183 w 191"/>
                <a:gd name="T53" fmla="*/ 90 h 199"/>
                <a:gd name="T54" fmla="*/ 180 w 191"/>
                <a:gd name="T55" fmla="*/ 47 h 199"/>
                <a:gd name="T56" fmla="*/ 177 w 191"/>
                <a:gd name="T57" fmla="*/ 0 h 199"/>
                <a:gd name="T58" fmla="*/ 156 w 191"/>
                <a:gd name="T59" fmla="*/ 7 h 199"/>
                <a:gd name="T60" fmla="*/ 136 w 191"/>
                <a:gd name="T61" fmla="*/ 12 h 199"/>
                <a:gd name="T62" fmla="*/ 115 w 191"/>
                <a:gd name="T63" fmla="*/ 14 h 199"/>
                <a:gd name="T64" fmla="*/ 94 w 191"/>
                <a:gd name="T65" fmla="*/ 15 h 199"/>
                <a:gd name="T66" fmla="*/ 74 w 191"/>
                <a:gd name="T67" fmla="*/ 15 h 199"/>
                <a:gd name="T68" fmla="*/ 53 w 191"/>
                <a:gd name="T69" fmla="*/ 13 h 199"/>
                <a:gd name="T70" fmla="*/ 32 w 191"/>
                <a:gd name="T71" fmla="*/ 10 h 199"/>
                <a:gd name="T72" fmla="*/ 11 w 191"/>
                <a:gd name="T73" fmla="*/ 5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1" h="199">
                  <a:moveTo>
                    <a:pt x="11" y="5"/>
                  </a:moveTo>
                  <a:lnTo>
                    <a:pt x="10" y="6"/>
                  </a:lnTo>
                  <a:lnTo>
                    <a:pt x="10" y="7"/>
                  </a:lnTo>
                  <a:lnTo>
                    <a:pt x="10" y="10"/>
                  </a:lnTo>
                  <a:lnTo>
                    <a:pt x="9" y="11"/>
                  </a:lnTo>
                  <a:lnTo>
                    <a:pt x="0" y="63"/>
                  </a:lnTo>
                  <a:lnTo>
                    <a:pt x="2" y="116"/>
                  </a:lnTo>
                  <a:lnTo>
                    <a:pt x="10" y="161"/>
                  </a:lnTo>
                  <a:lnTo>
                    <a:pt x="21" y="187"/>
                  </a:lnTo>
                  <a:lnTo>
                    <a:pt x="27" y="191"/>
                  </a:lnTo>
                  <a:lnTo>
                    <a:pt x="38" y="194"/>
                  </a:lnTo>
                  <a:lnTo>
                    <a:pt x="50" y="196"/>
                  </a:lnTo>
                  <a:lnTo>
                    <a:pt x="64" y="199"/>
                  </a:lnTo>
                  <a:lnTo>
                    <a:pt x="79" y="199"/>
                  </a:lnTo>
                  <a:lnTo>
                    <a:pt x="93" y="197"/>
                  </a:lnTo>
                  <a:lnTo>
                    <a:pt x="106" y="195"/>
                  </a:lnTo>
                  <a:lnTo>
                    <a:pt x="117" y="189"/>
                  </a:lnTo>
                  <a:lnTo>
                    <a:pt x="127" y="184"/>
                  </a:lnTo>
                  <a:lnTo>
                    <a:pt x="136" y="179"/>
                  </a:lnTo>
                  <a:lnTo>
                    <a:pt x="146" y="176"/>
                  </a:lnTo>
                  <a:lnTo>
                    <a:pt x="155" y="172"/>
                  </a:lnTo>
                  <a:lnTo>
                    <a:pt x="165" y="170"/>
                  </a:lnTo>
                  <a:lnTo>
                    <a:pt x="174" y="167"/>
                  </a:lnTo>
                  <a:lnTo>
                    <a:pt x="183" y="165"/>
                  </a:lnTo>
                  <a:lnTo>
                    <a:pt x="191" y="164"/>
                  </a:lnTo>
                  <a:lnTo>
                    <a:pt x="186" y="129"/>
                  </a:lnTo>
                  <a:lnTo>
                    <a:pt x="183" y="90"/>
                  </a:lnTo>
                  <a:lnTo>
                    <a:pt x="180" y="47"/>
                  </a:lnTo>
                  <a:lnTo>
                    <a:pt x="177" y="0"/>
                  </a:lnTo>
                  <a:lnTo>
                    <a:pt x="156" y="7"/>
                  </a:lnTo>
                  <a:lnTo>
                    <a:pt x="136" y="12"/>
                  </a:lnTo>
                  <a:lnTo>
                    <a:pt x="115" y="14"/>
                  </a:lnTo>
                  <a:lnTo>
                    <a:pt x="94" y="15"/>
                  </a:lnTo>
                  <a:lnTo>
                    <a:pt x="74" y="15"/>
                  </a:lnTo>
                  <a:lnTo>
                    <a:pt x="53" y="13"/>
                  </a:lnTo>
                  <a:lnTo>
                    <a:pt x="32" y="10"/>
                  </a:lnTo>
                  <a:lnTo>
                    <a:pt x="11" y="5"/>
                  </a:lnTo>
                  <a:close/>
                </a:path>
              </a:pathLst>
            </a:custGeom>
            <a:solidFill>
              <a:srgbClr val="EE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cxnSp>
        <p:nvCxnSpPr>
          <p:cNvPr id="5266" name="Curved Connector 5265"/>
          <p:cNvCxnSpPr>
            <a:endCxn id="5259" idx="33"/>
          </p:cNvCxnSpPr>
          <p:nvPr/>
        </p:nvCxnSpPr>
        <p:spPr>
          <a:xfrm flipV="1">
            <a:off x="5970589" y="3265873"/>
            <a:ext cx="694894" cy="255996"/>
          </a:xfrm>
          <a:prstGeom prst="curvedConnector3">
            <a:avLst/>
          </a:prstGeom>
          <a:ln w="28575">
            <a:solidFill>
              <a:srgbClr val="000000"/>
            </a:solidFill>
          </a:ln>
        </p:spPr>
        <p:style>
          <a:lnRef idx="1">
            <a:schemeClr val="accent1"/>
          </a:lnRef>
          <a:fillRef idx="0">
            <a:schemeClr val="accent1"/>
          </a:fillRef>
          <a:effectRef idx="0">
            <a:schemeClr val="accent1"/>
          </a:effectRef>
          <a:fontRef idx="minor">
            <a:schemeClr val="tx1"/>
          </a:fontRef>
        </p:style>
      </p:cxnSp>
      <p:grpSp>
        <p:nvGrpSpPr>
          <p:cNvPr id="5269" name="Group 177"/>
          <p:cNvGrpSpPr>
            <a:grpSpLocks noChangeAspect="1"/>
          </p:cNvGrpSpPr>
          <p:nvPr/>
        </p:nvGrpSpPr>
        <p:grpSpPr bwMode="auto">
          <a:xfrm rot="19664574">
            <a:off x="4994130" y="2828166"/>
            <a:ext cx="587375" cy="1038225"/>
            <a:chOff x="3066" y="1716"/>
            <a:chExt cx="370" cy="654"/>
          </a:xfrm>
        </p:grpSpPr>
        <p:sp>
          <p:nvSpPr>
            <p:cNvPr id="5270" name="AutoShape 176"/>
            <p:cNvSpPr>
              <a:spLocks noChangeAspect="1" noChangeArrowheads="1" noTextEdit="1"/>
            </p:cNvSpPr>
            <p:nvPr/>
          </p:nvSpPr>
          <p:spPr bwMode="auto">
            <a:xfrm>
              <a:off x="3066" y="1716"/>
              <a:ext cx="370" cy="6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1" name="Freeform 178"/>
            <p:cNvSpPr>
              <a:spLocks/>
            </p:cNvSpPr>
            <p:nvPr/>
          </p:nvSpPr>
          <p:spPr bwMode="auto">
            <a:xfrm>
              <a:off x="3066" y="1716"/>
              <a:ext cx="370" cy="654"/>
            </a:xfrm>
            <a:custGeom>
              <a:avLst/>
              <a:gdLst>
                <a:gd name="T0" fmla="*/ 263 w 370"/>
                <a:gd name="T1" fmla="*/ 146 h 654"/>
                <a:gd name="T2" fmla="*/ 254 w 370"/>
                <a:gd name="T3" fmla="*/ 101 h 654"/>
                <a:gd name="T4" fmla="*/ 268 w 370"/>
                <a:gd name="T5" fmla="*/ 83 h 654"/>
                <a:gd name="T6" fmla="*/ 274 w 370"/>
                <a:gd name="T7" fmla="*/ 73 h 654"/>
                <a:gd name="T8" fmla="*/ 276 w 370"/>
                <a:gd name="T9" fmla="*/ 69 h 654"/>
                <a:gd name="T10" fmla="*/ 276 w 370"/>
                <a:gd name="T11" fmla="*/ 50 h 654"/>
                <a:gd name="T12" fmla="*/ 274 w 370"/>
                <a:gd name="T13" fmla="*/ 42 h 654"/>
                <a:gd name="T14" fmla="*/ 268 w 370"/>
                <a:gd name="T15" fmla="*/ 34 h 654"/>
                <a:gd name="T16" fmla="*/ 259 w 370"/>
                <a:gd name="T17" fmla="*/ 29 h 654"/>
                <a:gd name="T18" fmla="*/ 249 w 370"/>
                <a:gd name="T19" fmla="*/ 28 h 654"/>
                <a:gd name="T20" fmla="*/ 225 w 370"/>
                <a:gd name="T21" fmla="*/ 22 h 654"/>
                <a:gd name="T22" fmla="*/ 218 w 370"/>
                <a:gd name="T23" fmla="*/ 12 h 654"/>
                <a:gd name="T24" fmla="*/ 208 w 370"/>
                <a:gd name="T25" fmla="*/ 5 h 654"/>
                <a:gd name="T26" fmla="*/ 195 w 370"/>
                <a:gd name="T27" fmla="*/ 1 h 654"/>
                <a:gd name="T28" fmla="*/ 181 w 370"/>
                <a:gd name="T29" fmla="*/ 1 h 654"/>
                <a:gd name="T30" fmla="*/ 169 w 370"/>
                <a:gd name="T31" fmla="*/ 5 h 654"/>
                <a:gd name="T32" fmla="*/ 159 w 370"/>
                <a:gd name="T33" fmla="*/ 12 h 654"/>
                <a:gd name="T34" fmla="*/ 152 w 370"/>
                <a:gd name="T35" fmla="*/ 22 h 654"/>
                <a:gd name="T36" fmla="*/ 121 w 370"/>
                <a:gd name="T37" fmla="*/ 28 h 654"/>
                <a:gd name="T38" fmla="*/ 111 w 370"/>
                <a:gd name="T39" fmla="*/ 29 h 654"/>
                <a:gd name="T40" fmla="*/ 102 w 370"/>
                <a:gd name="T41" fmla="*/ 34 h 654"/>
                <a:gd name="T42" fmla="*/ 96 w 370"/>
                <a:gd name="T43" fmla="*/ 42 h 654"/>
                <a:gd name="T44" fmla="*/ 94 w 370"/>
                <a:gd name="T45" fmla="*/ 50 h 654"/>
                <a:gd name="T46" fmla="*/ 94 w 370"/>
                <a:gd name="T47" fmla="*/ 69 h 654"/>
                <a:gd name="T48" fmla="*/ 96 w 370"/>
                <a:gd name="T49" fmla="*/ 73 h 654"/>
                <a:gd name="T50" fmla="*/ 102 w 370"/>
                <a:gd name="T51" fmla="*/ 84 h 654"/>
                <a:gd name="T52" fmla="*/ 115 w 370"/>
                <a:gd name="T53" fmla="*/ 103 h 654"/>
                <a:gd name="T54" fmla="*/ 104 w 370"/>
                <a:gd name="T55" fmla="*/ 146 h 654"/>
                <a:gd name="T56" fmla="*/ 47 w 370"/>
                <a:gd name="T57" fmla="*/ 147 h 654"/>
                <a:gd name="T58" fmla="*/ 26 w 370"/>
                <a:gd name="T59" fmla="*/ 155 h 654"/>
                <a:gd name="T60" fmla="*/ 10 w 370"/>
                <a:gd name="T61" fmla="*/ 169 h 654"/>
                <a:gd name="T62" fmla="*/ 1 w 370"/>
                <a:gd name="T63" fmla="*/ 187 h 654"/>
                <a:gd name="T64" fmla="*/ 0 w 370"/>
                <a:gd name="T65" fmla="*/ 558 h 654"/>
                <a:gd name="T66" fmla="*/ 5 w 370"/>
                <a:gd name="T67" fmla="*/ 578 h 654"/>
                <a:gd name="T68" fmla="*/ 18 w 370"/>
                <a:gd name="T69" fmla="*/ 594 h 654"/>
                <a:gd name="T70" fmla="*/ 36 w 370"/>
                <a:gd name="T71" fmla="*/ 605 h 654"/>
                <a:gd name="T72" fmla="*/ 59 w 370"/>
                <a:gd name="T73" fmla="*/ 609 h 654"/>
                <a:gd name="T74" fmla="*/ 129 w 370"/>
                <a:gd name="T75" fmla="*/ 618 h 654"/>
                <a:gd name="T76" fmla="*/ 139 w 370"/>
                <a:gd name="T77" fmla="*/ 634 h 654"/>
                <a:gd name="T78" fmla="*/ 155 w 370"/>
                <a:gd name="T79" fmla="*/ 646 h 654"/>
                <a:gd name="T80" fmla="*/ 176 w 370"/>
                <a:gd name="T81" fmla="*/ 653 h 654"/>
                <a:gd name="T82" fmla="*/ 198 w 370"/>
                <a:gd name="T83" fmla="*/ 653 h 654"/>
                <a:gd name="T84" fmla="*/ 218 w 370"/>
                <a:gd name="T85" fmla="*/ 646 h 654"/>
                <a:gd name="T86" fmla="*/ 234 w 370"/>
                <a:gd name="T87" fmla="*/ 634 h 654"/>
                <a:gd name="T88" fmla="*/ 244 w 370"/>
                <a:gd name="T89" fmla="*/ 618 h 654"/>
                <a:gd name="T90" fmla="*/ 310 w 370"/>
                <a:gd name="T91" fmla="*/ 609 h 654"/>
                <a:gd name="T92" fmla="*/ 333 w 370"/>
                <a:gd name="T93" fmla="*/ 605 h 654"/>
                <a:gd name="T94" fmla="*/ 352 w 370"/>
                <a:gd name="T95" fmla="*/ 594 h 654"/>
                <a:gd name="T96" fmla="*/ 365 w 370"/>
                <a:gd name="T97" fmla="*/ 578 h 654"/>
                <a:gd name="T98" fmla="*/ 370 w 370"/>
                <a:gd name="T99" fmla="*/ 558 h 654"/>
                <a:gd name="T100" fmla="*/ 369 w 370"/>
                <a:gd name="T101" fmla="*/ 187 h 654"/>
                <a:gd name="T102" fmla="*/ 360 w 370"/>
                <a:gd name="T103" fmla="*/ 169 h 654"/>
                <a:gd name="T104" fmla="*/ 343 w 370"/>
                <a:gd name="T105" fmla="*/ 155 h 654"/>
                <a:gd name="T106" fmla="*/ 322 w 370"/>
                <a:gd name="T107" fmla="*/ 147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0" h="654">
                  <a:moveTo>
                    <a:pt x="310" y="146"/>
                  </a:moveTo>
                  <a:lnTo>
                    <a:pt x="263" y="146"/>
                  </a:lnTo>
                  <a:lnTo>
                    <a:pt x="244" y="115"/>
                  </a:lnTo>
                  <a:lnTo>
                    <a:pt x="254" y="101"/>
                  </a:lnTo>
                  <a:lnTo>
                    <a:pt x="262" y="91"/>
                  </a:lnTo>
                  <a:lnTo>
                    <a:pt x="268" y="83"/>
                  </a:lnTo>
                  <a:lnTo>
                    <a:pt x="272" y="78"/>
                  </a:lnTo>
                  <a:lnTo>
                    <a:pt x="274" y="73"/>
                  </a:lnTo>
                  <a:lnTo>
                    <a:pt x="275" y="71"/>
                  </a:lnTo>
                  <a:lnTo>
                    <a:pt x="276" y="69"/>
                  </a:lnTo>
                  <a:lnTo>
                    <a:pt x="276" y="68"/>
                  </a:lnTo>
                  <a:lnTo>
                    <a:pt x="276" y="50"/>
                  </a:lnTo>
                  <a:lnTo>
                    <a:pt x="275" y="46"/>
                  </a:lnTo>
                  <a:lnTo>
                    <a:pt x="274" y="42"/>
                  </a:lnTo>
                  <a:lnTo>
                    <a:pt x="271" y="38"/>
                  </a:lnTo>
                  <a:lnTo>
                    <a:pt x="268" y="34"/>
                  </a:lnTo>
                  <a:lnTo>
                    <a:pt x="264" y="32"/>
                  </a:lnTo>
                  <a:lnTo>
                    <a:pt x="259" y="29"/>
                  </a:lnTo>
                  <a:lnTo>
                    <a:pt x="255" y="28"/>
                  </a:lnTo>
                  <a:lnTo>
                    <a:pt x="249" y="28"/>
                  </a:lnTo>
                  <a:lnTo>
                    <a:pt x="226" y="28"/>
                  </a:lnTo>
                  <a:lnTo>
                    <a:pt x="225" y="22"/>
                  </a:lnTo>
                  <a:lnTo>
                    <a:pt x="222" y="17"/>
                  </a:lnTo>
                  <a:lnTo>
                    <a:pt x="218" y="12"/>
                  </a:lnTo>
                  <a:lnTo>
                    <a:pt x="213" y="8"/>
                  </a:lnTo>
                  <a:lnTo>
                    <a:pt x="208" y="5"/>
                  </a:lnTo>
                  <a:lnTo>
                    <a:pt x="202" y="2"/>
                  </a:lnTo>
                  <a:lnTo>
                    <a:pt x="195" y="1"/>
                  </a:lnTo>
                  <a:lnTo>
                    <a:pt x="188" y="0"/>
                  </a:lnTo>
                  <a:lnTo>
                    <a:pt x="181" y="1"/>
                  </a:lnTo>
                  <a:lnTo>
                    <a:pt x="175" y="2"/>
                  </a:lnTo>
                  <a:lnTo>
                    <a:pt x="169" y="5"/>
                  </a:lnTo>
                  <a:lnTo>
                    <a:pt x="163" y="8"/>
                  </a:lnTo>
                  <a:lnTo>
                    <a:pt x="159" y="12"/>
                  </a:lnTo>
                  <a:lnTo>
                    <a:pt x="155" y="17"/>
                  </a:lnTo>
                  <a:lnTo>
                    <a:pt x="152" y="22"/>
                  </a:lnTo>
                  <a:lnTo>
                    <a:pt x="151" y="28"/>
                  </a:lnTo>
                  <a:lnTo>
                    <a:pt x="121" y="28"/>
                  </a:lnTo>
                  <a:lnTo>
                    <a:pt x="116" y="28"/>
                  </a:lnTo>
                  <a:lnTo>
                    <a:pt x="111" y="29"/>
                  </a:lnTo>
                  <a:lnTo>
                    <a:pt x="106" y="32"/>
                  </a:lnTo>
                  <a:lnTo>
                    <a:pt x="102" y="34"/>
                  </a:lnTo>
                  <a:lnTo>
                    <a:pt x="99" y="38"/>
                  </a:lnTo>
                  <a:lnTo>
                    <a:pt x="96" y="42"/>
                  </a:lnTo>
                  <a:lnTo>
                    <a:pt x="95" y="46"/>
                  </a:lnTo>
                  <a:lnTo>
                    <a:pt x="94" y="50"/>
                  </a:lnTo>
                  <a:lnTo>
                    <a:pt x="94" y="68"/>
                  </a:lnTo>
                  <a:lnTo>
                    <a:pt x="94" y="69"/>
                  </a:lnTo>
                  <a:lnTo>
                    <a:pt x="95" y="71"/>
                  </a:lnTo>
                  <a:lnTo>
                    <a:pt x="96" y="73"/>
                  </a:lnTo>
                  <a:lnTo>
                    <a:pt x="98" y="78"/>
                  </a:lnTo>
                  <a:lnTo>
                    <a:pt x="102" y="84"/>
                  </a:lnTo>
                  <a:lnTo>
                    <a:pt x="108" y="92"/>
                  </a:lnTo>
                  <a:lnTo>
                    <a:pt x="115" y="103"/>
                  </a:lnTo>
                  <a:lnTo>
                    <a:pt x="126" y="117"/>
                  </a:lnTo>
                  <a:lnTo>
                    <a:pt x="104" y="146"/>
                  </a:lnTo>
                  <a:lnTo>
                    <a:pt x="59" y="146"/>
                  </a:lnTo>
                  <a:lnTo>
                    <a:pt x="47" y="147"/>
                  </a:lnTo>
                  <a:lnTo>
                    <a:pt x="36" y="150"/>
                  </a:lnTo>
                  <a:lnTo>
                    <a:pt x="26" y="155"/>
                  </a:lnTo>
                  <a:lnTo>
                    <a:pt x="18" y="161"/>
                  </a:lnTo>
                  <a:lnTo>
                    <a:pt x="10" y="169"/>
                  </a:lnTo>
                  <a:lnTo>
                    <a:pt x="5" y="177"/>
                  </a:lnTo>
                  <a:lnTo>
                    <a:pt x="1" y="187"/>
                  </a:lnTo>
                  <a:lnTo>
                    <a:pt x="0" y="197"/>
                  </a:lnTo>
                  <a:lnTo>
                    <a:pt x="0" y="558"/>
                  </a:lnTo>
                  <a:lnTo>
                    <a:pt x="1" y="568"/>
                  </a:lnTo>
                  <a:lnTo>
                    <a:pt x="5" y="578"/>
                  </a:lnTo>
                  <a:lnTo>
                    <a:pt x="10" y="586"/>
                  </a:lnTo>
                  <a:lnTo>
                    <a:pt x="18" y="594"/>
                  </a:lnTo>
                  <a:lnTo>
                    <a:pt x="26" y="600"/>
                  </a:lnTo>
                  <a:lnTo>
                    <a:pt x="36" y="605"/>
                  </a:lnTo>
                  <a:lnTo>
                    <a:pt x="47" y="608"/>
                  </a:lnTo>
                  <a:lnTo>
                    <a:pt x="59" y="609"/>
                  </a:lnTo>
                  <a:lnTo>
                    <a:pt x="127" y="609"/>
                  </a:lnTo>
                  <a:lnTo>
                    <a:pt x="129" y="618"/>
                  </a:lnTo>
                  <a:lnTo>
                    <a:pt x="133" y="627"/>
                  </a:lnTo>
                  <a:lnTo>
                    <a:pt x="139" y="634"/>
                  </a:lnTo>
                  <a:lnTo>
                    <a:pt x="147" y="641"/>
                  </a:lnTo>
                  <a:lnTo>
                    <a:pt x="155" y="646"/>
                  </a:lnTo>
                  <a:lnTo>
                    <a:pt x="165" y="651"/>
                  </a:lnTo>
                  <a:lnTo>
                    <a:pt x="176" y="653"/>
                  </a:lnTo>
                  <a:lnTo>
                    <a:pt x="187" y="654"/>
                  </a:lnTo>
                  <a:lnTo>
                    <a:pt x="198" y="653"/>
                  </a:lnTo>
                  <a:lnTo>
                    <a:pt x="209" y="651"/>
                  </a:lnTo>
                  <a:lnTo>
                    <a:pt x="218" y="646"/>
                  </a:lnTo>
                  <a:lnTo>
                    <a:pt x="227" y="641"/>
                  </a:lnTo>
                  <a:lnTo>
                    <a:pt x="234" y="634"/>
                  </a:lnTo>
                  <a:lnTo>
                    <a:pt x="240" y="627"/>
                  </a:lnTo>
                  <a:lnTo>
                    <a:pt x="244" y="618"/>
                  </a:lnTo>
                  <a:lnTo>
                    <a:pt x="246" y="609"/>
                  </a:lnTo>
                  <a:lnTo>
                    <a:pt x="310" y="609"/>
                  </a:lnTo>
                  <a:lnTo>
                    <a:pt x="322" y="608"/>
                  </a:lnTo>
                  <a:lnTo>
                    <a:pt x="333" y="605"/>
                  </a:lnTo>
                  <a:lnTo>
                    <a:pt x="343" y="600"/>
                  </a:lnTo>
                  <a:lnTo>
                    <a:pt x="352" y="594"/>
                  </a:lnTo>
                  <a:lnTo>
                    <a:pt x="360" y="586"/>
                  </a:lnTo>
                  <a:lnTo>
                    <a:pt x="365" y="578"/>
                  </a:lnTo>
                  <a:lnTo>
                    <a:pt x="369" y="568"/>
                  </a:lnTo>
                  <a:lnTo>
                    <a:pt x="370" y="558"/>
                  </a:lnTo>
                  <a:lnTo>
                    <a:pt x="370" y="197"/>
                  </a:lnTo>
                  <a:lnTo>
                    <a:pt x="369" y="187"/>
                  </a:lnTo>
                  <a:lnTo>
                    <a:pt x="365" y="177"/>
                  </a:lnTo>
                  <a:lnTo>
                    <a:pt x="360" y="169"/>
                  </a:lnTo>
                  <a:lnTo>
                    <a:pt x="352" y="161"/>
                  </a:lnTo>
                  <a:lnTo>
                    <a:pt x="343" y="155"/>
                  </a:lnTo>
                  <a:lnTo>
                    <a:pt x="333" y="150"/>
                  </a:lnTo>
                  <a:lnTo>
                    <a:pt x="322" y="147"/>
                  </a:lnTo>
                  <a:lnTo>
                    <a:pt x="310" y="1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2" name="Freeform 179"/>
            <p:cNvSpPr>
              <a:spLocks/>
            </p:cNvSpPr>
            <p:nvPr/>
          </p:nvSpPr>
          <p:spPr bwMode="auto">
            <a:xfrm>
              <a:off x="3178" y="1731"/>
              <a:ext cx="146" cy="49"/>
            </a:xfrm>
            <a:custGeom>
              <a:avLst/>
              <a:gdLst>
                <a:gd name="T0" fmla="*/ 9 w 146"/>
                <a:gd name="T1" fmla="*/ 28 h 49"/>
                <a:gd name="T2" fmla="*/ 47 w 146"/>
                <a:gd name="T3" fmla="*/ 28 h 49"/>
                <a:gd name="T4" fmla="*/ 57 w 146"/>
                <a:gd name="T5" fmla="*/ 28 h 49"/>
                <a:gd name="T6" fmla="*/ 56 w 146"/>
                <a:gd name="T7" fmla="*/ 20 h 49"/>
                <a:gd name="T8" fmla="*/ 56 w 146"/>
                <a:gd name="T9" fmla="*/ 19 h 49"/>
                <a:gd name="T10" fmla="*/ 56 w 146"/>
                <a:gd name="T11" fmla="*/ 19 h 49"/>
                <a:gd name="T12" fmla="*/ 56 w 146"/>
                <a:gd name="T13" fmla="*/ 19 h 49"/>
                <a:gd name="T14" fmla="*/ 56 w 146"/>
                <a:gd name="T15" fmla="*/ 18 h 49"/>
                <a:gd name="T16" fmla="*/ 56 w 146"/>
                <a:gd name="T17" fmla="*/ 18 h 49"/>
                <a:gd name="T18" fmla="*/ 56 w 146"/>
                <a:gd name="T19" fmla="*/ 18 h 49"/>
                <a:gd name="T20" fmla="*/ 56 w 146"/>
                <a:gd name="T21" fmla="*/ 18 h 49"/>
                <a:gd name="T22" fmla="*/ 56 w 146"/>
                <a:gd name="T23" fmla="*/ 18 h 49"/>
                <a:gd name="T24" fmla="*/ 56 w 146"/>
                <a:gd name="T25" fmla="*/ 14 h 49"/>
                <a:gd name="T26" fmla="*/ 57 w 146"/>
                <a:gd name="T27" fmla="*/ 11 h 49"/>
                <a:gd name="T28" fmla="*/ 59 w 146"/>
                <a:gd name="T29" fmla="*/ 8 h 49"/>
                <a:gd name="T30" fmla="*/ 62 w 146"/>
                <a:gd name="T31" fmla="*/ 6 h 49"/>
                <a:gd name="T32" fmla="*/ 65 w 146"/>
                <a:gd name="T33" fmla="*/ 3 h 49"/>
                <a:gd name="T34" fmla="*/ 68 w 146"/>
                <a:gd name="T35" fmla="*/ 2 h 49"/>
                <a:gd name="T36" fmla="*/ 72 w 146"/>
                <a:gd name="T37" fmla="*/ 1 h 49"/>
                <a:gd name="T38" fmla="*/ 76 w 146"/>
                <a:gd name="T39" fmla="*/ 0 h 49"/>
                <a:gd name="T40" fmla="*/ 81 w 146"/>
                <a:gd name="T41" fmla="*/ 1 h 49"/>
                <a:gd name="T42" fmla="*/ 85 w 146"/>
                <a:gd name="T43" fmla="*/ 2 h 49"/>
                <a:gd name="T44" fmla="*/ 88 w 146"/>
                <a:gd name="T45" fmla="*/ 3 h 49"/>
                <a:gd name="T46" fmla="*/ 91 w 146"/>
                <a:gd name="T47" fmla="*/ 6 h 49"/>
                <a:gd name="T48" fmla="*/ 94 w 146"/>
                <a:gd name="T49" fmla="*/ 8 h 49"/>
                <a:gd name="T50" fmla="*/ 96 w 146"/>
                <a:gd name="T51" fmla="*/ 11 h 49"/>
                <a:gd name="T52" fmla="*/ 97 w 146"/>
                <a:gd name="T53" fmla="*/ 14 h 49"/>
                <a:gd name="T54" fmla="*/ 97 w 146"/>
                <a:gd name="T55" fmla="*/ 18 h 49"/>
                <a:gd name="T56" fmla="*/ 97 w 146"/>
                <a:gd name="T57" fmla="*/ 18 h 49"/>
                <a:gd name="T58" fmla="*/ 97 w 146"/>
                <a:gd name="T59" fmla="*/ 18 h 49"/>
                <a:gd name="T60" fmla="*/ 97 w 146"/>
                <a:gd name="T61" fmla="*/ 18 h 49"/>
                <a:gd name="T62" fmla="*/ 97 w 146"/>
                <a:gd name="T63" fmla="*/ 18 h 49"/>
                <a:gd name="T64" fmla="*/ 97 w 146"/>
                <a:gd name="T65" fmla="*/ 19 h 49"/>
                <a:gd name="T66" fmla="*/ 97 w 146"/>
                <a:gd name="T67" fmla="*/ 19 h 49"/>
                <a:gd name="T68" fmla="*/ 97 w 146"/>
                <a:gd name="T69" fmla="*/ 19 h 49"/>
                <a:gd name="T70" fmla="*/ 97 w 146"/>
                <a:gd name="T71" fmla="*/ 20 h 49"/>
                <a:gd name="T72" fmla="*/ 96 w 146"/>
                <a:gd name="T73" fmla="*/ 28 h 49"/>
                <a:gd name="T74" fmla="*/ 106 w 146"/>
                <a:gd name="T75" fmla="*/ 28 h 49"/>
                <a:gd name="T76" fmla="*/ 137 w 146"/>
                <a:gd name="T77" fmla="*/ 28 h 49"/>
                <a:gd name="T78" fmla="*/ 141 w 146"/>
                <a:gd name="T79" fmla="*/ 29 h 49"/>
                <a:gd name="T80" fmla="*/ 144 w 146"/>
                <a:gd name="T81" fmla="*/ 30 h 49"/>
                <a:gd name="T82" fmla="*/ 145 w 146"/>
                <a:gd name="T83" fmla="*/ 32 h 49"/>
                <a:gd name="T84" fmla="*/ 146 w 146"/>
                <a:gd name="T85" fmla="*/ 35 h 49"/>
                <a:gd name="T86" fmla="*/ 146 w 146"/>
                <a:gd name="T87" fmla="*/ 49 h 49"/>
                <a:gd name="T88" fmla="*/ 0 w 146"/>
                <a:gd name="T89" fmla="*/ 49 h 49"/>
                <a:gd name="T90" fmla="*/ 0 w 146"/>
                <a:gd name="T91" fmla="*/ 35 h 49"/>
                <a:gd name="T92" fmla="*/ 1 w 146"/>
                <a:gd name="T93" fmla="*/ 32 h 49"/>
                <a:gd name="T94" fmla="*/ 3 w 146"/>
                <a:gd name="T95" fmla="*/ 30 h 49"/>
                <a:gd name="T96" fmla="*/ 6 w 146"/>
                <a:gd name="T97" fmla="*/ 29 h 49"/>
                <a:gd name="T98" fmla="*/ 9 w 146"/>
                <a:gd name="T99" fmla="*/ 2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6" h="49">
                  <a:moveTo>
                    <a:pt x="9" y="28"/>
                  </a:moveTo>
                  <a:lnTo>
                    <a:pt x="47" y="28"/>
                  </a:lnTo>
                  <a:lnTo>
                    <a:pt x="57" y="28"/>
                  </a:lnTo>
                  <a:lnTo>
                    <a:pt x="56" y="20"/>
                  </a:lnTo>
                  <a:lnTo>
                    <a:pt x="56" y="19"/>
                  </a:lnTo>
                  <a:lnTo>
                    <a:pt x="56" y="19"/>
                  </a:lnTo>
                  <a:lnTo>
                    <a:pt x="56" y="19"/>
                  </a:lnTo>
                  <a:lnTo>
                    <a:pt x="56" y="18"/>
                  </a:lnTo>
                  <a:lnTo>
                    <a:pt x="56" y="18"/>
                  </a:lnTo>
                  <a:lnTo>
                    <a:pt x="56" y="18"/>
                  </a:lnTo>
                  <a:lnTo>
                    <a:pt x="56" y="18"/>
                  </a:lnTo>
                  <a:lnTo>
                    <a:pt x="56" y="18"/>
                  </a:lnTo>
                  <a:lnTo>
                    <a:pt x="56" y="14"/>
                  </a:lnTo>
                  <a:lnTo>
                    <a:pt x="57" y="11"/>
                  </a:lnTo>
                  <a:lnTo>
                    <a:pt x="59" y="8"/>
                  </a:lnTo>
                  <a:lnTo>
                    <a:pt x="62" y="6"/>
                  </a:lnTo>
                  <a:lnTo>
                    <a:pt x="65" y="3"/>
                  </a:lnTo>
                  <a:lnTo>
                    <a:pt x="68" y="2"/>
                  </a:lnTo>
                  <a:lnTo>
                    <a:pt x="72" y="1"/>
                  </a:lnTo>
                  <a:lnTo>
                    <a:pt x="76" y="0"/>
                  </a:lnTo>
                  <a:lnTo>
                    <a:pt x="81" y="1"/>
                  </a:lnTo>
                  <a:lnTo>
                    <a:pt x="85" y="2"/>
                  </a:lnTo>
                  <a:lnTo>
                    <a:pt x="88" y="3"/>
                  </a:lnTo>
                  <a:lnTo>
                    <a:pt x="91" y="6"/>
                  </a:lnTo>
                  <a:lnTo>
                    <a:pt x="94" y="8"/>
                  </a:lnTo>
                  <a:lnTo>
                    <a:pt x="96" y="11"/>
                  </a:lnTo>
                  <a:lnTo>
                    <a:pt x="97" y="14"/>
                  </a:lnTo>
                  <a:lnTo>
                    <a:pt x="97" y="18"/>
                  </a:lnTo>
                  <a:lnTo>
                    <a:pt x="97" y="18"/>
                  </a:lnTo>
                  <a:lnTo>
                    <a:pt x="97" y="18"/>
                  </a:lnTo>
                  <a:lnTo>
                    <a:pt x="97" y="18"/>
                  </a:lnTo>
                  <a:lnTo>
                    <a:pt x="97" y="18"/>
                  </a:lnTo>
                  <a:lnTo>
                    <a:pt x="97" y="19"/>
                  </a:lnTo>
                  <a:lnTo>
                    <a:pt x="97" y="19"/>
                  </a:lnTo>
                  <a:lnTo>
                    <a:pt x="97" y="19"/>
                  </a:lnTo>
                  <a:lnTo>
                    <a:pt x="97" y="20"/>
                  </a:lnTo>
                  <a:lnTo>
                    <a:pt x="96" y="28"/>
                  </a:lnTo>
                  <a:lnTo>
                    <a:pt x="106" y="28"/>
                  </a:lnTo>
                  <a:lnTo>
                    <a:pt x="137" y="28"/>
                  </a:lnTo>
                  <a:lnTo>
                    <a:pt x="141" y="29"/>
                  </a:lnTo>
                  <a:lnTo>
                    <a:pt x="144" y="30"/>
                  </a:lnTo>
                  <a:lnTo>
                    <a:pt x="145" y="32"/>
                  </a:lnTo>
                  <a:lnTo>
                    <a:pt x="146" y="35"/>
                  </a:lnTo>
                  <a:lnTo>
                    <a:pt x="146" y="49"/>
                  </a:lnTo>
                  <a:lnTo>
                    <a:pt x="0" y="49"/>
                  </a:lnTo>
                  <a:lnTo>
                    <a:pt x="0" y="35"/>
                  </a:lnTo>
                  <a:lnTo>
                    <a:pt x="1" y="32"/>
                  </a:lnTo>
                  <a:lnTo>
                    <a:pt x="3" y="30"/>
                  </a:lnTo>
                  <a:lnTo>
                    <a:pt x="6" y="29"/>
                  </a:lnTo>
                  <a:lnTo>
                    <a:pt x="9" y="28"/>
                  </a:lnTo>
                  <a:close/>
                </a:path>
              </a:pathLst>
            </a:custGeom>
            <a:solidFill>
              <a:srgbClr val="EE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6" name="Freeform 180"/>
            <p:cNvSpPr>
              <a:spLocks/>
            </p:cNvSpPr>
            <p:nvPr/>
          </p:nvSpPr>
          <p:spPr bwMode="auto">
            <a:xfrm>
              <a:off x="3084" y="1795"/>
              <a:ext cx="334" cy="560"/>
            </a:xfrm>
            <a:custGeom>
              <a:avLst/>
              <a:gdLst>
                <a:gd name="T0" fmla="*/ 333 w 334"/>
                <a:gd name="T1" fmla="*/ 486 h 560"/>
                <a:gd name="T2" fmla="*/ 327 w 334"/>
                <a:gd name="T3" fmla="*/ 499 h 560"/>
                <a:gd name="T4" fmla="*/ 316 w 334"/>
                <a:gd name="T5" fmla="*/ 509 h 560"/>
                <a:gd name="T6" fmla="*/ 301 w 334"/>
                <a:gd name="T7" fmla="*/ 514 h 560"/>
                <a:gd name="T8" fmla="*/ 219 w 334"/>
                <a:gd name="T9" fmla="*/ 515 h 560"/>
                <a:gd name="T10" fmla="*/ 210 w 334"/>
                <a:gd name="T11" fmla="*/ 523 h 560"/>
                <a:gd name="T12" fmla="*/ 211 w 334"/>
                <a:gd name="T13" fmla="*/ 524 h 560"/>
                <a:gd name="T14" fmla="*/ 211 w 334"/>
                <a:gd name="T15" fmla="*/ 526 h 560"/>
                <a:gd name="T16" fmla="*/ 208 w 334"/>
                <a:gd name="T17" fmla="*/ 539 h 560"/>
                <a:gd name="T18" fmla="*/ 199 w 334"/>
                <a:gd name="T19" fmla="*/ 550 h 560"/>
                <a:gd name="T20" fmla="*/ 185 w 334"/>
                <a:gd name="T21" fmla="*/ 557 h 560"/>
                <a:gd name="T22" fmla="*/ 169 w 334"/>
                <a:gd name="T23" fmla="*/ 560 h 560"/>
                <a:gd name="T24" fmla="*/ 152 w 334"/>
                <a:gd name="T25" fmla="*/ 557 h 560"/>
                <a:gd name="T26" fmla="*/ 139 w 334"/>
                <a:gd name="T27" fmla="*/ 550 h 560"/>
                <a:gd name="T28" fmla="*/ 130 w 334"/>
                <a:gd name="T29" fmla="*/ 539 h 560"/>
                <a:gd name="T30" fmla="*/ 127 w 334"/>
                <a:gd name="T31" fmla="*/ 526 h 560"/>
                <a:gd name="T32" fmla="*/ 127 w 334"/>
                <a:gd name="T33" fmla="*/ 524 h 560"/>
                <a:gd name="T34" fmla="*/ 127 w 334"/>
                <a:gd name="T35" fmla="*/ 523 h 560"/>
                <a:gd name="T36" fmla="*/ 118 w 334"/>
                <a:gd name="T37" fmla="*/ 515 h 560"/>
                <a:gd name="T38" fmla="*/ 33 w 334"/>
                <a:gd name="T39" fmla="*/ 514 h 560"/>
                <a:gd name="T40" fmla="*/ 18 w 334"/>
                <a:gd name="T41" fmla="*/ 509 h 560"/>
                <a:gd name="T42" fmla="*/ 7 w 334"/>
                <a:gd name="T43" fmla="*/ 499 h 560"/>
                <a:gd name="T44" fmla="*/ 0 w 334"/>
                <a:gd name="T45" fmla="*/ 486 h 560"/>
                <a:gd name="T46" fmla="*/ 0 w 334"/>
                <a:gd name="T47" fmla="*/ 118 h 560"/>
                <a:gd name="T48" fmla="*/ 3 w 334"/>
                <a:gd name="T49" fmla="*/ 104 h 560"/>
                <a:gd name="T50" fmla="*/ 12 w 334"/>
                <a:gd name="T51" fmla="*/ 93 h 560"/>
                <a:gd name="T52" fmla="*/ 25 w 334"/>
                <a:gd name="T53" fmla="*/ 85 h 560"/>
                <a:gd name="T54" fmla="*/ 41 w 334"/>
                <a:gd name="T55" fmla="*/ 82 h 560"/>
                <a:gd name="T56" fmla="*/ 96 w 334"/>
                <a:gd name="T57" fmla="*/ 82 h 560"/>
                <a:gd name="T58" fmla="*/ 126 w 334"/>
                <a:gd name="T59" fmla="*/ 42 h 560"/>
                <a:gd name="T60" fmla="*/ 126 w 334"/>
                <a:gd name="T61" fmla="*/ 33 h 560"/>
                <a:gd name="T62" fmla="*/ 117 w 334"/>
                <a:gd name="T63" fmla="*/ 22 h 560"/>
                <a:gd name="T64" fmla="*/ 111 w 334"/>
                <a:gd name="T65" fmla="*/ 13 h 560"/>
                <a:gd name="T66" fmla="*/ 105 w 334"/>
                <a:gd name="T67" fmla="*/ 6 h 560"/>
                <a:gd name="T68" fmla="*/ 101 w 334"/>
                <a:gd name="T69" fmla="*/ 0 h 560"/>
                <a:gd name="T70" fmla="*/ 230 w 334"/>
                <a:gd name="T71" fmla="*/ 3 h 560"/>
                <a:gd name="T72" fmla="*/ 226 w 334"/>
                <a:gd name="T73" fmla="*/ 9 h 560"/>
                <a:gd name="T74" fmla="*/ 220 w 334"/>
                <a:gd name="T75" fmla="*/ 16 h 560"/>
                <a:gd name="T76" fmla="*/ 213 w 334"/>
                <a:gd name="T77" fmla="*/ 25 h 560"/>
                <a:gd name="T78" fmla="*/ 205 w 334"/>
                <a:gd name="T79" fmla="*/ 35 h 560"/>
                <a:gd name="T80" fmla="*/ 232 w 334"/>
                <a:gd name="T81" fmla="*/ 78 h 560"/>
                <a:gd name="T82" fmla="*/ 240 w 334"/>
                <a:gd name="T83" fmla="*/ 82 h 560"/>
                <a:gd name="T84" fmla="*/ 301 w 334"/>
                <a:gd name="T85" fmla="*/ 83 h 560"/>
                <a:gd name="T86" fmla="*/ 316 w 334"/>
                <a:gd name="T87" fmla="*/ 88 h 560"/>
                <a:gd name="T88" fmla="*/ 327 w 334"/>
                <a:gd name="T89" fmla="*/ 98 h 560"/>
                <a:gd name="T90" fmla="*/ 333 w 334"/>
                <a:gd name="T91" fmla="*/ 111 h 560"/>
                <a:gd name="T92" fmla="*/ 334 w 334"/>
                <a:gd name="T93" fmla="*/ 479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4" h="560">
                  <a:moveTo>
                    <a:pt x="334" y="479"/>
                  </a:moveTo>
                  <a:lnTo>
                    <a:pt x="333" y="486"/>
                  </a:lnTo>
                  <a:lnTo>
                    <a:pt x="331" y="493"/>
                  </a:lnTo>
                  <a:lnTo>
                    <a:pt x="327" y="499"/>
                  </a:lnTo>
                  <a:lnTo>
                    <a:pt x="322" y="504"/>
                  </a:lnTo>
                  <a:lnTo>
                    <a:pt x="316" y="509"/>
                  </a:lnTo>
                  <a:lnTo>
                    <a:pt x="309" y="512"/>
                  </a:lnTo>
                  <a:lnTo>
                    <a:pt x="301" y="514"/>
                  </a:lnTo>
                  <a:lnTo>
                    <a:pt x="292" y="515"/>
                  </a:lnTo>
                  <a:lnTo>
                    <a:pt x="219" y="515"/>
                  </a:lnTo>
                  <a:lnTo>
                    <a:pt x="209" y="515"/>
                  </a:lnTo>
                  <a:lnTo>
                    <a:pt x="210" y="523"/>
                  </a:lnTo>
                  <a:lnTo>
                    <a:pt x="211" y="524"/>
                  </a:lnTo>
                  <a:lnTo>
                    <a:pt x="211" y="524"/>
                  </a:lnTo>
                  <a:lnTo>
                    <a:pt x="211" y="525"/>
                  </a:lnTo>
                  <a:lnTo>
                    <a:pt x="211" y="526"/>
                  </a:lnTo>
                  <a:lnTo>
                    <a:pt x="210" y="532"/>
                  </a:lnTo>
                  <a:lnTo>
                    <a:pt x="208" y="539"/>
                  </a:lnTo>
                  <a:lnTo>
                    <a:pt x="204" y="545"/>
                  </a:lnTo>
                  <a:lnTo>
                    <a:pt x="199" y="550"/>
                  </a:lnTo>
                  <a:lnTo>
                    <a:pt x="192" y="554"/>
                  </a:lnTo>
                  <a:lnTo>
                    <a:pt x="185" y="557"/>
                  </a:lnTo>
                  <a:lnTo>
                    <a:pt x="177" y="559"/>
                  </a:lnTo>
                  <a:lnTo>
                    <a:pt x="169" y="560"/>
                  </a:lnTo>
                  <a:lnTo>
                    <a:pt x="160" y="559"/>
                  </a:lnTo>
                  <a:lnTo>
                    <a:pt x="152" y="557"/>
                  </a:lnTo>
                  <a:lnTo>
                    <a:pt x="145" y="554"/>
                  </a:lnTo>
                  <a:lnTo>
                    <a:pt x="139" y="550"/>
                  </a:lnTo>
                  <a:lnTo>
                    <a:pt x="134" y="545"/>
                  </a:lnTo>
                  <a:lnTo>
                    <a:pt x="130" y="539"/>
                  </a:lnTo>
                  <a:lnTo>
                    <a:pt x="128" y="532"/>
                  </a:lnTo>
                  <a:lnTo>
                    <a:pt x="127" y="526"/>
                  </a:lnTo>
                  <a:lnTo>
                    <a:pt x="127" y="525"/>
                  </a:lnTo>
                  <a:lnTo>
                    <a:pt x="127" y="524"/>
                  </a:lnTo>
                  <a:lnTo>
                    <a:pt x="127" y="524"/>
                  </a:lnTo>
                  <a:lnTo>
                    <a:pt x="127" y="523"/>
                  </a:lnTo>
                  <a:lnTo>
                    <a:pt x="128" y="515"/>
                  </a:lnTo>
                  <a:lnTo>
                    <a:pt x="118" y="515"/>
                  </a:lnTo>
                  <a:lnTo>
                    <a:pt x="41" y="515"/>
                  </a:lnTo>
                  <a:lnTo>
                    <a:pt x="33" y="514"/>
                  </a:lnTo>
                  <a:lnTo>
                    <a:pt x="25" y="512"/>
                  </a:lnTo>
                  <a:lnTo>
                    <a:pt x="18" y="509"/>
                  </a:lnTo>
                  <a:lnTo>
                    <a:pt x="12" y="504"/>
                  </a:lnTo>
                  <a:lnTo>
                    <a:pt x="7" y="499"/>
                  </a:lnTo>
                  <a:lnTo>
                    <a:pt x="3" y="493"/>
                  </a:lnTo>
                  <a:lnTo>
                    <a:pt x="0" y="486"/>
                  </a:lnTo>
                  <a:lnTo>
                    <a:pt x="0" y="479"/>
                  </a:lnTo>
                  <a:lnTo>
                    <a:pt x="0" y="118"/>
                  </a:lnTo>
                  <a:lnTo>
                    <a:pt x="0" y="111"/>
                  </a:lnTo>
                  <a:lnTo>
                    <a:pt x="3" y="104"/>
                  </a:lnTo>
                  <a:lnTo>
                    <a:pt x="7" y="98"/>
                  </a:lnTo>
                  <a:lnTo>
                    <a:pt x="12" y="93"/>
                  </a:lnTo>
                  <a:lnTo>
                    <a:pt x="18" y="88"/>
                  </a:lnTo>
                  <a:lnTo>
                    <a:pt x="25" y="85"/>
                  </a:lnTo>
                  <a:lnTo>
                    <a:pt x="33" y="83"/>
                  </a:lnTo>
                  <a:lnTo>
                    <a:pt x="41" y="82"/>
                  </a:lnTo>
                  <a:lnTo>
                    <a:pt x="91" y="82"/>
                  </a:lnTo>
                  <a:lnTo>
                    <a:pt x="96" y="82"/>
                  </a:lnTo>
                  <a:lnTo>
                    <a:pt x="99" y="79"/>
                  </a:lnTo>
                  <a:lnTo>
                    <a:pt x="126" y="42"/>
                  </a:lnTo>
                  <a:lnTo>
                    <a:pt x="129" y="37"/>
                  </a:lnTo>
                  <a:lnTo>
                    <a:pt x="126" y="33"/>
                  </a:lnTo>
                  <a:lnTo>
                    <a:pt x="122" y="28"/>
                  </a:lnTo>
                  <a:lnTo>
                    <a:pt x="117" y="22"/>
                  </a:lnTo>
                  <a:lnTo>
                    <a:pt x="114" y="18"/>
                  </a:lnTo>
                  <a:lnTo>
                    <a:pt x="111" y="13"/>
                  </a:lnTo>
                  <a:lnTo>
                    <a:pt x="108" y="9"/>
                  </a:lnTo>
                  <a:lnTo>
                    <a:pt x="105" y="6"/>
                  </a:lnTo>
                  <a:lnTo>
                    <a:pt x="103" y="3"/>
                  </a:lnTo>
                  <a:lnTo>
                    <a:pt x="101" y="0"/>
                  </a:lnTo>
                  <a:lnTo>
                    <a:pt x="232" y="0"/>
                  </a:lnTo>
                  <a:lnTo>
                    <a:pt x="230" y="3"/>
                  </a:lnTo>
                  <a:lnTo>
                    <a:pt x="228" y="5"/>
                  </a:lnTo>
                  <a:lnTo>
                    <a:pt x="226" y="9"/>
                  </a:lnTo>
                  <a:lnTo>
                    <a:pt x="223" y="12"/>
                  </a:lnTo>
                  <a:lnTo>
                    <a:pt x="220" y="16"/>
                  </a:lnTo>
                  <a:lnTo>
                    <a:pt x="217" y="21"/>
                  </a:lnTo>
                  <a:lnTo>
                    <a:pt x="213" y="25"/>
                  </a:lnTo>
                  <a:lnTo>
                    <a:pt x="208" y="31"/>
                  </a:lnTo>
                  <a:lnTo>
                    <a:pt x="205" y="35"/>
                  </a:lnTo>
                  <a:lnTo>
                    <a:pt x="208" y="39"/>
                  </a:lnTo>
                  <a:lnTo>
                    <a:pt x="232" y="78"/>
                  </a:lnTo>
                  <a:lnTo>
                    <a:pt x="234" y="82"/>
                  </a:lnTo>
                  <a:lnTo>
                    <a:pt x="240" y="82"/>
                  </a:lnTo>
                  <a:lnTo>
                    <a:pt x="292" y="82"/>
                  </a:lnTo>
                  <a:lnTo>
                    <a:pt x="301" y="83"/>
                  </a:lnTo>
                  <a:lnTo>
                    <a:pt x="309" y="85"/>
                  </a:lnTo>
                  <a:lnTo>
                    <a:pt x="316" y="88"/>
                  </a:lnTo>
                  <a:lnTo>
                    <a:pt x="322" y="93"/>
                  </a:lnTo>
                  <a:lnTo>
                    <a:pt x="327" y="98"/>
                  </a:lnTo>
                  <a:lnTo>
                    <a:pt x="331" y="104"/>
                  </a:lnTo>
                  <a:lnTo>
                    <a:pt x="333" y="111"/>
                  </a:lnTo>
                  <a:lnTo>
                    <a:pt x="334" y="118"/>
                  </a:lnTo>
                  <a:lnTo>
                    <a:pt x="334" y="479"/>
                  </a:lnTo>
                  <a:close/>
                </a:path>
              </a:pathLst>
            </a:custGeom>
            <a:solidFill>
              <a:srgbClr val="EE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7" name="Freeform 181"/>
            <p:cNvSpPr>
              <a:spLocks/>
            </p:cNvSpPr>
            <p:nvPr/>
          </p:nvSpPr>
          <p:spPr bwMode="auto">
            <a:xfrm>
              <a:off x="3107" y="1933"/>
              <a:ext cx="287" cy="353"/>
            </a:xfrm>
            <a:custGeom>
              <a:avLst/>
              <a:gdLst>
                <a:gd name="T0" fmla="*/ 270 w 287"/>
                <a:gd name="T1" fmla="*/ 327 h 353"/>
                <a:gd name="T2" fmla="*/ 269 w 287"/>
                <a:gd name="T3" fmla="*/ 330 h 353"/>
                <a:gd name="T4" fmla="*/ 268 w 287"/>
                <a:gd name="T5" fmla="*/ 332 h 353"/>
                <a:gd name="T6" fmla="*/ 267 w 287"/>
                <a:gd name="T7" fmla="*/ 333 h 353"/>
                <a:gd name="T8" fmla="*/ 266 w 287"/>
                <a:gd name="T9" fmla="*/ 335 h 353"/>
                <a:gd name="T10" fmla="*/ 264 w 287"/>
                <a:gd name="T11" fmla="*/ 336 h 353"/>
                <a:gd name="T12" fmla="*/ 262 w 287"/>
                <a:gd name="T13" fmla="*/ 337 h 353"/>
                <a:gd name="T14" fmla="*/ 259 w 287"/>
                <a:gd name="T15" fmla="*/ 338 h 353"/>
                <a:gd name="T16" fmla="*/ 257 w 287"/>
                <a:gd name="T17" fmla="*/ 338 h 353"/>
                <a:gd name="T18" fmla="*/ 31 w 287"/>
                <a:gd name="T19" fmla="*/ 338 h 353"/>
                <a:gd name="T20" fmla="*/ 28 w 287"/>
                <a:gd name="T21" fmla="*/ 338 h 353"/>
                <a:gd name="T22" fmla="*/ 26 w 287"/>
                <a:gd name="T23" fmla="*/ 337 h 353"/>
                <a:gd name="T24" fmla="*/ 24 w 287"/>
                <a:gd name="T25" fmla="*/ 336 h 353"/>
                <a:gd name="T26" fmla="*/ 22 w 287"/>
                <a:gd name="T27" fmla="*/ 335 h 353"/>
                <a:gd name="T28" fmla="*/ 20 w 287"/>
                <a:gd name="T29" fmla="*/ 333 h 353"/>
                <a:gd name="T30" fmla="*/ 19 w 287"/>
                <a:gd name="T31" fmla="*/ 332 h 353"/>
                <a:gd name="T32" fmla="*/ 18 w 287"/>
                <a:gd name="T33" fmla="*/ 330 h 353"/>
                <a:gd name="T34" fmla="*/ 18 w 287"/>
                <a:gd name="T35" fmla="*/ 327 h 353"/>
                <a:gd name="T36" fmla="*/ 18 w 287"/>
                <a:gd name="T37" fmla="*/ 149 h 353"/>
                <a:gd name="T38" fmla="*/ 0 w 287"/>
                <a:gd name="T39" fmla="*/ 149 h 353"/>
                <a:gd name="T40" fmla="*/ 0 w 287"/>
                <a:gd name="T41" fmla="*/ 327 h 353"/>
                <a:gd name="T42" fmla="*/ 1 w 287"/>
                <a:gd name="T43" fmla="*/ 333 h 353"/>
                <a:gd name="T44" fmla="*/ 2 w 287"/>
                <a:gd name="T45" fmla="*/ 337 h 353"/>
                <a:gd name="T46" fmla="*/ 5 w 287"/>
                <a:gd name="T47" fmla="*/ 342 h 353"/>
                <a:gd name="T48" fmla="*/ 9 w 287"/>
                <a:gd name="T49" fmla="*/ 346 h 353"/>
                <a:gd name="T50" fmla="*/ 13 w 287"/>
                <a:gd name="T51" fmla="*/ 349 h 353"/>
                <a:gd name="T52" fmla="*/ 19 w 287"/>
                <a:gd name="T53" fmla="*/ 351 h 353"/>
                <a:gd name="T54" fmla="*/ 24 w 287"/>
                <a:gd name="T55" fmla="*/ 353 h 353"/>
                <a:gd name="T56" fmla="*/ 31 w 287"/>
                <a:gd name="T57" fmla="*/ 353 h 353"/>
                <a:gd name="T58" fmla="*/ 257 w 287"/>
                <a:gd name="T59" fmla="*/ 353 h 353"/>
                <a:gd name="T60" fmla="*/ 263 w 287"/>
                <a:gd name="T61" fmla="*/ 353 h 353"/>
                <a:gd name="T62" fmla="*/ 268 w 287"/>
                <a:gd name="T63" fmla="*/ 351 h 353"/>
                <a:gd name="T64" fmla="*/ 274 w 287"/>
                <a:gd name="T65" fmla="*/ 349 h 353"/>
                <a:gd name="T66" fmla="*/ 278 w 287"/>
                <a:gd name="T67" fmla="*/ 346 h 353"/>
                <a:gd name="T68" fmla="*/ 282 w 287"/>
                <a:gd name="T69" fmla="*/ 342 h 353"/>
                <a:gd name="T70" fmla="*/ 285 w 287"/>
                <a:gd name="T71" fmla="*/ 337 h 353"/>
                <a:gd name="T72" fmla="*/ 286 w 287"/>
                <a:gd name="T73" fmla="*/ 333 h 353"/>
                <a:gd name="T74" fmla="*/ 287 w 287"/>
                <a:gd name="T75" fmla="*/ 327 h 353"/>
                <a:gd name="T76" fmla="*/ 287 w 287"/>
                <a:gd name="T77" fmla="*/ 0 h 353"/>
                <a:gd name="T78" fmla="*/ 270 w 287"/>
                <a:gd name="T79" fmla="*/ 0 h 353"/>
                <a:gd name="T80" fmla="*/ 270 w 287"/>
                <a:gd name="T81" fmla="*/ 32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7" h="353">
                  <a:moveTo>
                    <a:pt x="270" y="327"/>
                  </a:moveTo>
                  <a:lnTo>
                    <a:pt x="269" y="330"/>
                  </a:lnTo>
                  <a:lnTo>
                    <a:pt x="268" y="332"/>
                  </a:lnTo>
                  <a:lnTo>
                    <a:pt x="267" y="333"/>
                  </a:lnTo>
                  <a:lnTo>
                    <a:pt x="266" y="335"/>
                  </a:lnTo>
                  <a:lnTo>
                    <a:pt x="264" y="336"/>
                  </a:lnTo>
                  <a:lnTo>
                    <a:pt x="262" y="337"/>
                  </a:lnTo>
                  <a:lnTo>
                    <a:pt x="259" y="338"/>
                  </a:lnTo>
                  <a:lnTo>
                    <a:pt x="257" y="338"/>
                  </a:lnTo>
                  <a:lnTo>
                    <a:pt x="31" y="338"/>
                  </a:lnTo>
                  <a:lnTo>
                    <a:pt x="28" y="338"/>
                  </a:lnTo>
                  <a:lnTo>
                    <a:pt x="26" y="337"/>
                  </a:lnTo>
                  <a:lnTo>
                    <a:pt x="24" y="336"/>
                  </a:lnTo>
                  <a:lnTo>
                    <a:pt x="22" y="335"/>
                  </a:lnTo>
                  <a:lnTo>
                    <a:pt x="20" y="333"/>
                  </a:lnTo>
                  <a:lnTo>
                    <a:pt x="19" y="332"/>
                  </a:lnTo>
                  <a:lnTo>
                    <a:pt x="18" y="330"/>
                  </a:lnTo>
                  <a:lnTo>
                    <a:pt x="18" y="327"/>
                  </a:lnTo>
                  <a:lnTo>
                    <a:pt x="18" y="149"/>
                  </a:lnTo>
                  <a:lnTo>
                    <a:pt x="0" y="149"/>
                  </a:lnTo>
                  <a:lnTo>
                    <a:pt x="0" y="327"/>
                  </a:lnTo>
                  <a:lnTo>
                    <a:pt x="1" y="333"/>
                  </a:lnTo>
                  <a:lnTo>
                    <a:pt x="2" y="337"/>
                  </a:lnTo>
                  <a:lnTo>
                    <a:pt x="5" y="342"/>
                  </a:lnTo>
                  <a:lnTo>
                    <a:pt x="9" y="346"/>
                  </a:lnTo>
                  <a:lnTo>
                    <a:pt x="13" y="349"/>
                  </a:lnTo>
                  <a:lnTo>
                    <a:pt x="19" y="351"/>
                  </a:lnTo>
                  <a:lnTo>
                    <a:pt x="24" y="353"/>
                  </a:lnTo>
                  <a:lnTo>
                    <a:pt x="31" y="353"/>
                  </a:lnTo>
                  <a:lnTo>
                    <a:pt x="257" y="353"/>
                  </a:lnTo>
                  <a:lnTo>
                    <a:pt x="263" y="353"/>
                  </a:lnTo>
                  <a:lnTo>
                    <a:pt x="268" y="351"/>
                  </a:lnTo>
                  <a:lnTo>
                    <a:pt x="274" y="349"/>
                  </a:lnTo>
                  <a:lnTo>
                    <a:pt x="278" y="346"/>
                  </a:lnTo>
                  <a:lnTo>
                    <a:pt x="282" y="342"/>
                  </a:lnTo>
                  <a:lnTo>
                    <a:pt x="285" y="337"/>
                  </a:lnTo>
                  <a:lnTo>
                    <a:pt x="286" y="333"/>
                  </a:lnTo>
                  <a:lnTo>
                    <a:pt x="287" y="327"/>
                  </a:lnTo>
                  <a:lnTo>
                    <a:pt x="287" y="0"/>
                  </a:lnTo>
                  <a:lnTo>
                    <a:pt x="270" y="0"/>
                  </a:lnTo>
                  <a:lnTo>
                    <a:pt x="270" y="3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8" name="Freeform 182"/>
            <p:cNvSpPr>
              <a:spLocks/>
            </p:cNvSpPr>
            <p:nvPr/>
          </p:nvSpPr>
          <p:spPr bwMode="auto">
            <a:xfrm>
              <a:off x="3235" y="2305"/>
              <a:ext cx="33" cy="29"/>
            </a:xfrm>
            <a:custGeom>
              <a:avLst/>
              <a:gdLst>
                <a:gd name="T0" fmla="*/ 17 w 33"/>
                <a:gd name="T1" fmla="*/ 29 h 29"/>
                <a:gd name="T2" fmla="*/ 20 w 33"/>
                <a:gd name="T3" fmla="*/ 29 h 29"/>
                <a:gd name="T4" fmla="*/ 23 w 33"/>
                <a:gd name="T5" fmla="*/ 28 h 29"/>
                <a:gd name="T6" fmla="*/ 26 w 33"/>
                <a:gd name="T7" fmla="*/ 27 h 29"/>
                <a:gd name="T8" fmla="*/ 29 w 33"/>
                <a:gd name="T9" fmla="*/ 25 h 29"/>
                <a:gd name="T10" fmla="*/ 31 w 33"/>
                <a:gd name="T11" fmla="*/ 23 h 29"/>
                <a:gd name="T12" fmla="*/ 32 w 33"/>
                <a:gd name="T13" fmla="*/ 20 h 29"/>
                <a:gd name="T14" fmla="*/ 33 w 33"/>
                <a:gd name="T15" fmla="*/ 18 h 29"/>
                <a:gd name="T16" fmla="*/ 33 w 33"/>
                <a:gd name="T17" fmla="*/ 15 h 29"/>
                <a:gd name="T18" fmla="*/ 33 w 33"/>
                <a:gd name="T19" fmla="*/ 12 h 29"/>
                <a:gd name="T20" fmla="*/ 32 w 33"/>
                <a:gd name="T21" fmla="*/ 9 h 29"/>
                <a:gd name="T22" fmla="*/ 31 w 33"/>
                <a:gd name="T23" fmla="*/ 7 h 29"/>
                <a:gd name="T24" fmla="*/ 29 w 33"/>
                <a:gd name="T25" fmla="*/ 4 h 29"/>
                <a:gd name="T26" fmla="*/ 26 w 33"/>
                <a:gd name="T27" fmla="*/ 3 h 29"/>
                <a:gd name="T28" fmla="*/ 23 w 33"/>
                <a:gd name="T29" fmla="*/ 1 h 29"/>
                <a:gd name="T30" fmla="*/ 20 w 33"/>
                <a:gd name="T31" fmla="*/ 1 h 29"/>
                <a:gd name="T32" fmla="*/ 17 w 33"/>
                <a:gd name="T33" fmla="*/ 0 h 29"/>
                <a:gd name="T34" fmla="*/ 13 w 33"/>
                <a:gd name="T35" fmla="*/ 1 h 29"/>
                <a:gd name="T36" fmla="*/ 10 w 33"/>
                <a:gd name="T37" fmla="*/ 1 h 29"/>
                <a:gd name="T38" fmla="*/ 7 w 33"/>
                <a:gd name="T39" fmla="*/ 3 h 29"/>
                <a:gd name="T40" fmla="*/ 5 w 33"/>
                <a:gd name="T41" fmla="*/ 4 h 29"/>
                <a:gd name="T42" fmla="*/ 3 w 33"/>
                <a:gd name="T43" fmla="*/ 7 h 29"/>
                <a:gd name="T44" fmla="*/ 1 w 33"/>
                <a:gd name="T45" fmla="*/ 9 h 29"/>
                <a:gd name="T46" fmla="*/ 0 w 33"/>
                <a:gd name="T47" fmla="*/ 12 h 29"/>
                <a:gd name="T48" fmla="*/ 0 w 33"/>
                <a:gd name="T49" fmla="*/ 15 h 29"/>
                <a:gd name="T50" fmla="*/ 0 w 33"/>
                <a:gd name="T51" fmla="*/ 18 h 29"/>
                <a:gd name="T52" fmla="*/ 1 w 33"/>
                <a:gd name="T53" fmla="*/ 20 h 29"/>
                <a:gd name="T54" fmla="*/ 3 w 33"/>
                <a:gd name="T55" fmla="*/ 23 h 29"/>
                <a:gd name="T56" fmla="*/ 5 w 33"/>
                <a:gd name="T57" fmla="*/ 25 h 29"/>
                <a:gd name="T58" fmla="*/ 7 w 33"/>
                <a:gd name="T59" fmla="*/ 27 h 29"/>
                <a:gd name="T60" fmla="*/ 10 w 33"/>
                <a:gd name="T61" fmla="*/ 28 h 29"/>
                <a:gd name="T62" fmla="*/ 13 w 33"/>
                <a:gd name="T63" fmla="*/ 29 h 29"/>
                <a:gd name="T64" fmla="*/ 17 w 33"/>
                <a:gd name="T65"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 h="29">
                  <a:moveTo>
                    <a:pt x="17" y="29"/>
                  </a:moveTo>
                  <a:lnTo>
                    <a:pt x="20" y="29"/>
                  </a:lnTo>
                  <a:lnTo>
                    <a:pt x="23" y="28"/>
                  </a:lnTo>
                  <a:lnTo>
                    <a:pt x="26" y="27"/>
                  </a:lnTo>
                  <a:lnTo>
                    <a:pt x="29" y="25"/>
                  </a:lnTo>
                  <a:lnTo>
                    <a:pt x="31" y="23"/>
                  </a:lnTo>
                  <a:lnTo>
                    <a:pt x="32" y="20"/>
                  </a:lnTo>
                  <a:lnTo>
                    <a:pt x="33" y="18"/>
                  </a:lnTo>
                  <a:lnTo>
                    <a:pt x="33" y="15"/>
                  </a:lnTo>
                  <a:lnTo>
                    <a:pt x="33" y="12"/>
                  </a:lnTo>
                  <a:lnTo>
                    <a:pt x="32" y="9"/>
                  </a:lnTo>
                  <a:lnTo>
                    <a:pt x="31" y="7"/>
                  </a:lnTo>
                  <a:lnTo>
                    <a:pt x="29" y="4"/>
                  </a:lnTo>
                  <a:lnTo>
                    <a:pt x="26" y="3"/>
                  </a:lnTo>
                  <a:lnTo>
                    <a:pt x="23" y="1"/>
                  </a:lnTo>
                  <a:lnTo>
                    <a:pt x="20" y="1"/>
                  </a:lnTo>
                  <a:lnTo>
                    <a:pt x="17" y="0"/>
                  </a:lnTo>
                  <a:lnTo>
                    <a:pt x="13" y="1"/>
                  </a:lnTo>
                  <a:lnTo>
                    <a:pt x="10" y="1"/>
                  </a:lnTo>
                  <a:lnTo>
                    <a:pt x="7" y="3"/>
                  </a:lnTo>
                  <a:lnTo>
                    <a:pt x="5" y="4"/>
                  </a:lnTo>
                  <a:lnTo>
                    <a:pt x="3" y="7"/>
                  </a:lnTo>
                  <a:lnTo>
                    <a:pt x="1" y="9"/>
                  </a:lnTo>
                  <a:lnTo>
                    <a:pt x="0" y="12"/>
                  </a:lnTo>
                  <a:lnTo>
                    <a:pt x="0" y="15"/>
                  </a:lnTo>
                  <a:lnTo>
                    <a:pt x="0" y="18"/>
                  </a:lnTo>
                  <a:lnTo>
                    <a:pt x="1" y="20"/>
                  </a:lnTo>
                  <a:lnTo>
                    <a:pt x="3" y="23"/>
                  </a:lnTo>
                  <a:lnTo>
                    <a:pt x="5" y="25"/>
                  </a:lnTo>
                  <a:lnTo>
                    <a:pt x="7" y="27"/>
                  </a:lnTo>
                  <a:lnTo>
                    <a:pt x="10" y="28"/>
                  </a:lnTo>
                  <a:lnTo>
                    <a:pt x="13" y="29"/>
                  </a:lnTo>
                  <a:lnTo>
                    <a:pt x="17"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317" name="Group 237"/>
          <p:cNvGrpSpPr>
            <a:grpSpLocks noChangeAspect="1"/>
          </p:cNvGrpSpPr>
          <p:nvPr/>
        </p:nvGrpSpPr>
        <p:grpSpPr bwMode="auto">
          <a:xfrm rot="20809803">
            <a:off x="2763838" y="3783013"/>
            <a:ext cx="909637" cy="1444625"/>
            <a:chOff x="1741" y="2363"/>
            <a:chExt cx="573" cy="910"/>
          </a:xfrm>
        </p:grpSpPr>
        <p:sp>
          <p:nvSpPr>
            <p:cNvPr id="5318" name="AutoShape 236"/>
            <p:cNvSpPr>
              <a:spLocks noChangeAspect="1" noChangeArrowheads="1" noTextEdit="1"/>
            </p:cNvSpPr>
            <p:nvPr/>
          </p:nvSpPr>
          <p:spPr bwMode="auto">
            <a:xfrm>
              <a:off x="1741" y="2363"/>
              <a:ext cx="573" cy="9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9" name="Freeform 238"/>
            <p:cNvSpPr>
              <a:spLocks/>
            </p:cNvSpPr>
            <p:nvPr/>
          </p:nvSpPr>
          <p:spPr bwMode="auto">
            <a:xfrm>
              <a:off x="1780" y="2756"/>
              <a:ext cx="334" cy="491"/>
            </a:xfrm>
            <a:custGeom>
              <a:avLst/>
              <a:gdLst>
                <a:gd name="T0" fmla="*/ 294 w 669"/>
                <a:gd name="T1" fmla="*/ 20 h 981"/>
                <a:gd name="T2" fmla="*/ 293 w 669"/>
                <a:gd name="T3" fmla="*/ 37 h 981"/>
                <a:gd name="T4" fmla="*/ 293 w 669"/>
                <a:gd name="T5" fmla="*/ 54 h 981"/>
                <a:gd name="T6" fmla="*/ 290 w 669"/>
                <a:gd name="T7" fmla="*/ 72 h 981"/>
                <a:gd name="T8" fmla="*/ 288 w 669"/>
                <a:gd name="T9" fmla="*/ 91 h 981"/>
                <a:gd name="T10" fmla="*/ 285 w 669"/>
                <a:gd name="T11" fmla="*/ 112 h 981"/>
                <a:gd name="T12" fmla="*/ 282 w 669"/>
                <a:gd name="T13" fmla="*/ 132 h 981"/>
                <a:gd name="T14" fmla="*/ 277 w 669"/>
                <a:gd name="T15" fmla="*/ 152 h 981"/>
                <a:gd name="T16" fmla="*/ 262 w 669"/>
                <a:gd name="T17" fmla="*/ 183 h 981"/>
                <a:gd name="T18" fmla="*/ 239 w 669"/>
                <a:gd name="T19" fmla="*/ 223 h 981"/>
                <a:gd name="T20" fmla="*/ 210 w 669"/>
                <a:gd name="T21" fmla="*/ 270 h 981"/>
                <a:gd name="T22" fmla="*/ 179 w 669"/>
                <a:gd name="T23" fmla="*/ 319 h 981"/>
                <a:gd name="T24" fmla="*/ 146 w 669"/>
                <a:gd name="T25" fmla="*/ 365 h 981"/>
                <a:gd name="T26" fmla="*/ 117 w 669"/>
                <a:gd name="T27" fmla="*/ 407 h 981"/>
                <a:gd name="T28" fmla="*/ 96 w 669"/>
                <a:gd name="T29" fmla="*/ 439 h 981"/>
                <a:gd name="T30" fmla="*/ 80 w 669"/>
                <a:gd name="T31" fmla="*/ 459 h 981"/>
                <a:gd name="T32" fmla="*/ 74 w 669"/>
                <a:gd name="T33" fmla="*/ 468 h 981"/>
                <a:gd name="T34" fmla="*/ 65 w 669"/>
                <a:gd name="T35" fmla="*/ 487 h 981"/>
                <a:gd name="T36" fmla="*/ 51 w 669"/>
                <a:gd name="T37" fmla="*/ 518 h 981"/>
                <a:gd name="T38" fmla="*/ 34 w 669"/>
                <a:gd name="T39" fmla="*/ 556 h 981"/>
                <a:gd name="T40" fmla="*/ 19 w 669"/>
                <a:gd name="T41" fmla="*/ 604 h 981"/>
                <a:gd name="T42" fmla="*/ 6 w 669"/>
                <a:gd name="T43" fmla="*/ 657 h 981"/>
                <a:gd name="T44" fmla="*/ 0 w 669"/>
                <a:gd name="T45" fmla="*/ 714 h 981"/>
                <a:gd name="T46" fmla="*/ 2 w 669"/>
                <a:gd name="T47" fmla="*/ 771 h 981"/>
                <a:gd name="T48" fmla="*/ 15 w 669"/>
                <a:gd name="T49" fmla="*/ 828 h 981"/>
                <a:gd name="T50" fmla="*/ 39 w 669"/>
                <a:gd name="T51" fmla="*/ 879 h 981"/>
                <a:gd name="T52" fmla="*/ 71 w 669"/>
                <a:gd name="T53" fmla="*/ 917 h 981"/>
                <a:gd name="T54" fmla="*/ 108 w 669"/>
                <a:gd name="T55" fmla="*/ 945 h 981"/>
                <a:gd name="T56" fmla="*/ 146 w 669"/>
                <a:gd name="T57" fmla="*/ 964 h 981"/>
                <a:gd name="T58" fmla="*/ 185 w 669"/>
                <a:gd name="T59" fmla="*/ 974 h 981"/>
                <a:gd name="T60" fmla="*/ 220 w 669"/>
                <a:gd name="T61" fmla="*/ 979 h 981"/>
                <a:gd name="T62" fmla="*/ 250 w 669"/>
                <a:gd name="T63" fmla="*/ 981 h 981"/>
                <a:gd name="T64" fmla="*/ 273 w 669"/>
                <a:gd name="T65" fmla="*/ 981 h 981"/>
                <a:gd name="T66" fmla="*/ 478 w 669"/>
                <a:gd name="T67" fmla="*/ 856 h 981"/>
                <a:gd name="T68" fmla="*/ 579 w 669"/>
                <a:gd name="T69" fmla="*/ 472 h 981"/>
                <a:gd name="T70" fmla="*/ 565 w 669"/>
                <a:gd name="T71" fmla="*/ 507 h 981"/>
                <a:gd name="T72" fmla="*/ 541 w 669"/>
                <a:gd name="T73" fmla="*/ 558 h 981"/>
                <a:gd name="T74" fmla="*/ 510 w 669"/>
                <a:gd name="T75" fmla="*/ 620 h 981"/>
                <a:gd name="T76" fmla="*/ 471 w 669"/>
                <a:gd name="T77" fmla="*/ 684 h 981"/>
                <a:gd name="T78" fmla="*/ 428 w 669"/>
                <a:gd name="T79" fmla="*/ 749 h 981"/>
                <a:gd name="T80" fmla="*/ 379 w 669"/>
                <a:gd name="T81" fmla="*/ 806 h 981"/>
                <a:gd name="T82" fmla="*/ 325 w 669"/>
                <a:gd name="T83" fmla="*/ 849 h 981"/>
                <a:gd name="T84" fmla="*/ 268 w 669"/>
                <a:gd name="T85" fmla="*/ 873 h 981"/>
                <a:gd name="T86" fmla="*/ 213 w 669"/>
                <a:gd name="T87" fmla="*/ 877 h 981"/>
                <a:gd name="T88" fmla="*/ 166 w 669"/>
                <a:gd name="T89" fmla="*/ 868 h 981"/>
                <a:gd name="T90" fmla="*/ 128 w 669"/>
                <a:gd name="T91" fmla="*/ 848 h 981"/>
                <a:gd name="T92" fmla="*/ 100 w 669"/>
                <a:gd name="T93" fmla="*/ 817 h 981"/>
                <a:gd name="T94" fmla="*/ 85 w 669"/>
                <a:gd name="T95" fmla="*/ 775 h 981"/>
                <a:gd name="T96" fmla="*/ 82 w 669"/>
                <a:gd name="T97" fmla="*/ 721 h 981"/>
                <a:gd name="T98" fmla="*/ 92 w 669"/>
                <a:gd name="T99" fmla="*/ 660 h 981"/>
                <a:gd name="T100" fmla="*/ 117 w 669"/>
                <a:gd name="T101" fmla="*/ 584 h 981"/>
                <a:gd name="T102" fmla="*/ 159 w 669"/>
                <a:gd name="T103" fmla="*/ 501 h 981"/>
                <a:gd name="T104" fmla="*/ 211 w 669"/>
                <a:gd name="T105" fmla="*/ 415 h 981"/>
                <a:gd name="T106" fmla="*/ 257 w 669"/>
                <a:gd name="T107" fmla="*/ 345 h 981"/>
                <a:gd name="T108" fmla="*/ 296 w 669"/>
                <a:gd name="T109" fmla="*/ 288 h 981"/>
                <a:gd name="T110" fmla="*/ 327 w 669"/>
                <a:gd name="T111" fmla="*/ 243 h 981"/>
                <a:gd name="T112" fmla="*/ 353 w 669"/>
                <a:gd name="T113" fmla="*/ 205 h 981"/>
                <a:gd name="T114" fmla="*/ 371 w 669"/>
                <a:gd name="T115" fmla="*/ 168 h 981"/>
                <a:gd name="T116" fmla="*/ 382 w 669"/>
                <a:gd name="T117" fmla="*/ 128 h 981"/>
                <a:gd name="T118" fmla="*/ 387 w 669"/>
                <a:gd name="T119" fmla="*/ 83 h 981"/>
                <a:gd name="T120" fmla="*/ 385 w 669"/>
                <a:gd name="T121" fmla="*/ 27 h 9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69" h="981">
                  <a:moveTo>
                    <a:pt x="296" y="6"/>
                  </a:moveTo>
                  <a:lnTo>
                    <a:pt x="296" y="7"/>
                  </a:lnTo>
                  <a:lnTo>
                    <a:pt x="296" y="10"/>
                  </a:lnTo>
                  <a:lnTo>
                    <a:pt x="294" y="12"/>
                  </a:lnTo>
                  <a:lnTo>
                    <a:pt x="294" y="13"/>
                  </a:lnTo>
                  <a:lnTo>
                    <a:pt x="294" y="17"/>
                  </a:lnTo>
                  <a:lnTo>
                    <a:pt x="294" y="20"/>
                  </a:lnTo>
                  <a:lnTo>
                    <a:pt x="294" y="23"/>
                  </a:lnTo>
                  <a:lnTo>
                    <a:pt x="294" y="26"/>
                  </a:lnTo>
                  <a:lnTo>
                    <a:pt x="294" y="27"/>
                  </a:lnTo>
                  <a:lnTo>
                    <a:pt x="294" y="30"/>
                  </a:lnTo>
                  <a:lnTo>
                    <a:pt x="294" y="32"/>
                  </a:lnTo>
                  <a:lnTo>
                    <a:pt x="294" y="34"/>
                  </a:lnTo>
                  <a:lnTo>
                    <a:pt x="293" y="37"/>
                  </a:lnTo>
                  <a:lnTo>
                    <a:pt x="293" y="38"/>
                  </a:lnTo>
                  <a:lnTo>
                    <a:pt x="293" y="41"/>
                  </a:lnTo>
                  <a:lnTo>
                    <a:pt x="293" y="43"/>
                  </a:lnTo>
                  <a:lnTo>
                    <a:pt x="293" y="46"/>
                  </a:lnTo>
                  <a:lnTo>
                    <a:pt x="293" y="47"/>
                  </a:lnTo>
                  <a:lnTo>
                    <a:pt x="293" y="51"/>
                  </a:lnTo>
                  <a:lnTo>
                    <a:pt x="293" y="54"/>
                  </a:lnTo>
                  <a:lnTo>
                    <a:pt x="293" y="55"/>
                  </a:lnTo>
                  <a:lnTo>
                    <a:pt x="291" y="58"/>
                  </a:lnTo>
                  <a:lnTo>
                    <a:pt x="291" y="61"/>
                  </a:lnTo>
                  <a:lnTo>
                    <a:pt x="291" y="63"/>
                  </a:lnTo>
                  <a:lnTo>
                    <a:pt x="291" y="66"/>
                  </a:lnTo>
                  <a:lnTo>
                    <a:pt x="291" y="69"/>
                  </a:lnTo>
                  <a:lnTo>
                    <a:pt x="290" y="72"/>
                  </a:lnTo>
                  <a:lnTo>
                    <a:pt x="290" y="75"/>
                  </a:lnTo>
                  <a:lnTo>
                    <a:pt x="290" y="77"/>
                  </a:lnTo>
                  <a:lnTo>
                    <a:pt x="290" y="80"/>
                  </a:lnTo>
                  <a:lnTo>
                    <a:pt x="290" y="83"/>
                  </a:lnTo>
                  <a:lnTo>
                    <a:pt x="290" y="86"/>
                  </a:lnTo>
                  <a:lnTo>
                    <a:pt x="288" y="89"/>
                  </a:lnTo>
                  <a:lnTo>
                    <a:pt x="288" y="91"/>
                  </a:lnTo>
                  <a:lnTo>
                    <a:pt x="288" y="94"/>
                  </a:lnTo>
                  <a:lnTo>
                    <a:pt x="288" y="97"/>
                  </a:lnTo>
                  <a:lnTo>
                    <a:pt x="287" y="100"/>
                  </a:lnTo>
                  <a:lnTo>
                    <a:pt x="287" y="103"/>
                  </a:lnTo>
                  <a:lnTo>
                    <a:pt x="287" y="106"/>
                  </a:lnTo>
                  <a:lnTo>
                    <a:pt x="287" y="109"/>
                  </a:lnTo>
                  <a:lnTo>
                    <a:pt x="285" y="112"/>
                  </a:lnTo>
                  <a:lnTo>
                    <a:pt x="285" y="115"/>
                  </a:lnTo>
                  <a:lnTo>
                    <a:pt x="285" y="117"/>
                  </a:lnTo>
                  <a:lnTo>
                    <a:pt x="285" y="121"/>
                  </a:lnTo>
                  <a:lnTo>
                    <a:pt x="283" y="123"/>
                  </a:lnTo>
                  <a:lnTo>
                    <a:pt x="283" y="126"/>
                  </a:lnTo>
                  <a:lnTo>
                    <a:pt x="282" y="129"/>
                  </a:lnTo>
                  <a:lnTo>
                    <a:pt x="282" y="132"/>
                  </a:lnTo>
                  <a:lnTo>
                    <a:pt x="282" y="134"/>
                  </a:lnTo>
                  <a:lnTo>
                    <a:pt x="280" y="137"/>
                  </a:lnTo>
                  <a:lnTo>
                    <a:pt x="280" y="140"/>
                  </a:lnTo>
                  <a:lnTo>
                    <a:pt x="280" y="143"/>
                  </a:lnTo>
                  <a:lnTo>
                    <a:pt x="279" y="146"/>
                  </a:lnTo>
                  <a:lnTo>
                    <a:pt x="279" y="149"/>
                  </a:lnTo>
                  <a:lnTo>
                    <a:pt x="277" y="152"/>
                  </a:lnTo>
                  <a:lnTo>
                    <a:pt x="276" y="157"/>
                  </a:lnTo>
                  <a:lnTo>
                    <a:pt x="274" y="160"/>
                  </a:lnTo>
                  <a:lnTo>
                    <a:pt x="271" y="165"/>
                  </a:lnTo>
                  <a:lnTo>
                    <a:pt x="270" y="169"/>
                  </a:lnTo>
                  <a:lnTo>
                    <a:pt x="268" y="174"/>
                  </a:lnTo>
                  <a:lnTo>
                    <a:pt x="265" y="179"/>
                  </a:lnTo>
                  <a:lnTo>
                    <a:pt x="262" y="183"/>
                  </a:lnTo>
                  <a:lnTo>
                    <a:pt x="259" y="189"/>
                  </a:lnTo>
                  <a:lnTo>
                    <a:pt x="256" y="194"/>
                  </a:lnTo>
                  <a:lnTo>
                    <a:pt x="253" y="200"/>
                  </a:lnTo>
                  <a:lnTo>
                    <a:pt x="250" y="205"/>
                  </a:lnTo>
                  <a:lnTo>
                    <a:pt x="246" y="211"/>
                  </a:lnTo>
                  <a:lnTo>
                    <a:pt x="243" y="217"/>
                  </a:lnTo>
                  <a:lnTo>
                    <a:pt x="239" y="223"/>
                  </a:lnTo>
                  <a:lnTo>
                    <a:pt x="234" y="229"/>
                  </a:lnTo>
                  <a:lnTo>
                    <a:pt x="231" y="237"/>
                  </a:lnTo>
                  <a:lnTo>
                    <a:pt x="226" y="243"/>
                  </a:lnTo>
                  <a:lnTo>
                    <a:pt x="222" y="249"/>
                  </a:lnTo>
                  <a:lnTo>
                    <a:pt x="219" y="256"/>
                  </a:lnTo>
                  <a:lnTo>
                    <a:pt x="214" y="263"/>
                  </a:lnTo>
                  <a:lnTo>
                    <a:pt x="210" y="270"/>
                  </a:lnTo>
                  <a:lnTo>
                    <a:pt x="205" y="277"/>
                  </a:lnTo>
                  <a:lnTo>
                    <a:pt x="200" y="283"/>
                  </a:lnTo>
                  <a:lnTo>
                    <a:pt x="197" y="291"/>
                  </a:lnTo>
                  <a:lnTo>
                    <a:pt x="193" y="297"/>
                  </a:lnTo>
                  <a:lnTo>
                    <a:pt x="188" y="305"/>
                  </a:lnTo>
                  <a:lnTo>
                    <a:pt x="183" y="311"/>
                  </a:lnTo>
                  <a:lnTo>
                    <a:pt x="179" y="319"/>
                  </a:lnTo>
                  <a:lnTo>
                    <a:pt x="174" y="325"/>
                  </a:lnTo>
                  <a:lnTo>
                    <a:pt x="169" y="331"/>
                  </a:lnTo>
                  <a:lnTo>
                    <a:pt x="165" y="339"/>
                  </a:lnTo>
                  <a:lnTo>
                    <a:pt x="160" y="345"/>
                  </a:lnTo>
                  <a:lnTo>
                    <a:pt x="156" y="351"/>
                  </a:lnTo>
                  <a:lnTo>
                    <a:pt x="151" y="359"/>
                  </a:lnTo>
                  <a:lnTo>
                    <a:pt x="146" y="365"/>
                  </a:lnTo>
                  <a:lnTo>
                    <a:pt x="142" y="371"/>
                  </a:lnTo>
                  <a:lnTo>
                    <a:pt x="139" y="377"/>
                  </a:lnTo>
                  <a:lnTo>
                    <a:pt x="134" y="384"/>
                  </a:lnTo>
                  <a:lnTo>
                    <a:pt x="129" y="390"/>
                  </a:lnTo>
                  <a:lnTo>
                    <a:pt x="125" y="394"/>
                  </a:lnTo>
                  <a:lnTo>
                    <a:pt x="122" y="401"/>
                  </a:lnTo>
                  <a:lnTo>
                    <a:pt x="117" y="407"/>
                  </a:lnTo>
                  <a:lnTo>
                    <a:pt x="114" y="411"/>
                  </a:lnTo>
                  <a:lnTo>
                    <a:pt x="111" y="416"/>
                  </a:lnTo>
                  <a:lnTo>
                    <a:pt x="108" y="422"/>
                  </a:lnTo>
                  <a:lnTo>
                    <a:pt x="103" y="425"/>
                  </a:lnTo>
                  <a:lnTo>
                    <a:pt x="100" y="430"/>
                  </a:lnTo>
                  <a:lnTo>
                    <a:pt x="97" y="435"/>
                  </a:lnTo>
                  <a:lnTo>
                    <a:pt x="96" y="439"/>
                  </a:lnTo>
                  <a:lnTo>
                    <a:pt x="92" y="442"/>
                  </a:lnTo>
                  <a:lnTo>
                    <a:pt x="89" y="445"/>
                  </a:lnTo>
                  <a:lnTo>
                    <a:pt x="88" y="448"/>
                  </a:lnTo>
                  <a:lnTo>
                    <a:pt x="86" y="452"/>
                  </a:lnTo>
                  <a:lnTo>
                    <a:pt x="83" y="455"/>
                  </a:lnTo>
                  <a:lnTo>
                    <a:pt x="82" y="458"/>
                  </a:lnTo>
                  <a:lnTo>
                    <a:pt x="80" y="459"/>
                  </a:lnTo>
                  <a:lnTo>
                    <a:pt x="80" y="461"/>
                  </a:lnTo>
                  <a:lnTo>
                    <a:pt x="79" y="462"/>
                  </a:lnTo>
                  <a:lnTo>
                    <a:pt x="77" y="464"/>
                  </a:lnTo>
                  <a:lnTo>
                    <a:pt x="77" y="464"/>
                  </a:lnTo>
                  <a:lnTo>
                    <a:pt x="75" y="465"/>
                  </a:lnTo>
                  <a:lnTo>
                    <a:pt x="75" y="467"/>
                  </a:lnTo>
                  <a:lnTo>
                    <a:pt x="74" y="468"/>
                  </a:lnTo>
                  <a:lnTo>
                    <a:pt x="72" y="470"/>
                  </a:lnTo>
                  <a:lnTo>
                    <a:pt x="72" y="473"/>
                  </a:lnTo>
                  <a:lnTo>
                    <a:pt x="71" y="475"/>
                  </a:lnTo>
                  <a:lnTo>
                    <a:pt x="69" y="478"/>
                  </a:lnTo>
                  <a:lnTo>
                    <a:pt x="68" y="481"/>
                  </a:lnTo>
                  <a:lnTo>
                    <a:pt x="66" y="484"/>
                  </a:lnTo>
                  <a:lnTo>
                    <a:pt x="65" y="487"/>
                  </a:lnTo>
                  <a:lnTo>
                    <a:pt x="62" y="492"/>
                  </a:lnTo>
                  <a:lnTo>
                    <a:pt x="60" y="495"/>
                  </a:lnTo>
                  <a:lnTo>
                    <a:pt x="59" y="499"/>
                  </a:lnTo>
                  <a:lnTo>
                    <a:pt x="57" y="504"/>
                  </a:lnTo>
                  <a:lnTo>
                    <a:pt x="54" y="509"/>
                  </a:lnTo>
                  <a:lnTo>
                    <a:pt x="52" y="512"/>
                  </a:lnTo>
                  <a:lnTo>
                    <a:pt x="51" y="518"/>
                  </a:lnTo>
                  <a:lnTo>
                    <a:pt x="48" y="522"/>
                  </a:lnTo>
                  <a:lnTo>
                    <a:pt x="46" y="529"/>
                  </a:lnTo>
                  <a:lnTo>
                    <a:pt x="43" y="533"/>
                  </a:lnTo>
                  <a:lnTo>
                    <a:pt x="42" y="539"/>
                  </a:lnTo>
                  <a:lnTo>
                    <a:pt x="39" y="546"/>
                  </a:lnTo>
                  <a:lnTo>
                    <a:pt x="37" y="552"/>
                  </a:lnTo>
                  <a:lnTo>
                    <a:pt x="34" y="556"/>
                  </a:lnTo>
                  <a:lnTo>
                    <a:pt x="32" y="564"/>
                  </a:lnTo>
                  <a:lnTo>
                    <a:pt x="29" y="570"/>
                  </a:lnTo>
                  <a:lnTo>
                    <a:pt x="28" y="576"/>
                  </a:lnTo>
                  <a:lnTo>
                    <a:pt x="25" y="584"/>
                  </a:lnTo>
                  <a:lnTo>
                    <a:pt x="23" y="590"/>
                  </a:lnTo>
                  <a:lnTo>
                    <a:pt x="22" y="598"/>
                  </a:lnTo>
                  <a:lnTo>
                    <a:pt x="19" y="604"/>
                  </a:lnTo>
                  <a:lnTo>
                    <a:pt x="17" y="612"/>
                  </a:lnTo>
                  <a:lnTo>
                    <a:pt x="15" y="620"/>
                  </a:lnTo>
                  <a:lnTo>
                    <a:pt x="12" y="626"/>
                  </a:lnTo>
                  <a:lnTo>
                    <a:pt x="11" y="634"/>
                  </a:lnTo>
                  <a:lnTo>
                    <a:pt x="9" y="641"/>
                  </a:lnTo>
                  <a:lnTo>
                    <a:pt x="8" y="649"/>
                  </a:lnTo>
                  <a:lnTo>
                    <a:pt x="6" y="657"/>
                  </a:lnTo>
                  <a:lnTo>
                    <a:pt x="5" y="664"/>
                  </a:lnTo>
                  <a:lnTo>
                    <a:pt x="5" y="672"/>
                  </a:lnTo>
                  <a:lnTo>
                    <a:pt x="3" y="681"/>
                  </a:lnTo>
                  <a:lnTo>
                    <a:pt x="2" y="689"/>
                  </a:lnTo>
                  <a:lnTo>
                    <a:pt x="2" y="697"/>
                  </a:lnTo>
                  <a:lnTo>
                    <a:pt x="0" y="704"/>
                  </a:lnTo>
                  <a:lnTo>
                    <a:pt x="0" y="714"/>
                  </a:lnTo>
                  <a:lnTo>
                    <a:pt x="0" y="721"/>
                  </a:lnTo>
                  <a:lnTo>
                    <a:pt x="0" y="729"/>
                  </a:lnTo>
                  <a:lnTo>
                    <a:pt x="0" y="738"/>
                  </a:lnTo>
                  <a:lnTo>
                    <a:pt x="0" y="746"/>
                  </a:lnTo>
                  <a:lnTo>
                    <a:pt x="0" y="754"/>
                  </a:lnTo>
                  <a:lnTo>
                    <a:pt x="2" y="763"/>
                  </a:lnTo>
                  <a:lnTo>
                    <a:pt x="2" y="771"/>
                  </a:lnTo>
                  <a:lnTo>
                    <a:pt x="3" y="779"/>
                  </a:lnTo>
                  <a:lnTo>
                    <a:pt x="5" y="786"/>
                  </a:lnTo>
                  <a:lnTo>
                    <a:pt x="6" y="795"/>
                  </a:lnTo>
                  <a:lnTo>
                    <a:pt x="8" y="803"/>
                  </a:lnTo>
                  <a:lnTo>
                    <a:pt x="9" y="811"/>
                  </a:lnTo>
                  <a:lnTo>
                    <a:pt x="12" y="819"/>
                  </a:lnTo>
                  <a:lnTo>
                    <a:pt x="15" y="828"/>
                  </a:lnTo>
                  <a:lnTo>
                    <a:pt x="19" y="836"/>
                  </a:lnTo>
                  <a:lnTo>
                    <a:pt x="22" y="843"/>
                  </a:lnTo>
                  <a:lnTo>
                    <a:pt x="25" y="851"/>
                  </a:lnTo>
                  <a:lnTo>
                    <a:pt x="28" y="857"/>
                  </a:lnTo>
                  <a:lnTo>
                    <a:pt x="31" y="865"/>
                  </a:lnTo>
                  <a:lnTo>
                    <a:pt x="35" y="873"/>
                  </a:lnTo>
                  <a:lnTo>
                    <a:pt x="39" y="879"/>
                  </a:lnTo>
                  <a:lnTo>
                    <a:pt x="43" y="885"/>
                  </a:lnTo>
                  <a:lnTo>
                    <a:pt x="48" y="891"/>
                  </a:lnTo>
                  <a:lnTo>
                    <a:pt x="52" y="897"/>
                  </a:lnTo>
                  <a:lnTo>
                    <a:pt x="57" y="902"/>
                  </a:lnTo>
                  <a:lnTo>
                    <a:pt x="62" y="908"/>
                  </a:lnTo>
                  <a:lnTo>
                    <a:pt x="66" y="913"/>
                  </a:lnTo>
                  <a:lnTo>
                    <a:pt x="71" y="917"/>
                  </a:lnTo>
                  <a:lnTo>
                    <a:pt x="75" y="922"/>
                  </a:lnTo>
                  <a:lnTo>
                    <a:pt x="82" y="927"/>
                  </a:lnTo>
                  <a:lnTo>
                    <a:pt x="86" y="930"/>
                  </a:lnTo>
                  <a:lnTo>
                    <a:pt x="92" y="934"/>
                  </a:lnTo>
                  <a:lnTo>
                    <a:pt x="97" y="937"/>
                  </a:lnTo>
                  <a:lnTo>
                    <a:pt x="102" y="942"/>
                  </a:lnTo>
                  <a:lnTo>
                    <a:pt x="108" y="945"/>
                  </a:lnTo>
                  <a:lnTo>
                    <a:pt x="112" y="948"/>
                  </a:lnTo>
                  <a:lnTo>
                    <a:pt x="119" y="951"/>
                  </a:lnTo>
                  <a:lnTo>
                    <a:pt x="123" y="954"/>
                  </a:lnTo>
                  <a:lnTo>
                    <a:pt x="129" y="956"/>
                  </a:lnTo>
                  <a:lnTo>
                    <a:pt x="136" y="959"/>
                  </a:lnTo>
                  <a:lnTo>
                    <a:pt x="140" y="961"/>
                  </a:lnTo>
                  <a:lnTo>
                    <a:pt x="146" y="964"/>
                  </a:lnTo>
                  <a:lnTo>
                    <a:pt x="153" y="965"/>
                  </a:lnTo>
                  <a:lnTo>
                    <a:pt x="157" y="967"/>
                  </a:lnTo>
                  <a:lnTo>
                    <a:pt x="163" y="968"/>
                  </a:lnTo>
                  <a:lnTo>
                    <a:pt x="168" y="971"/>
                  </a:lnTo>
                  <a:lnTo>
                    <a:pt x="174" y="973"/>
                  </a:lnTo>
                  <a:lnTo>
                    <a:pt x="180" y="973"/>
                  </a:lnTo>
                  <a:lnTo>
                    <a:pt x="185" y="974"/>
                  </a:lnTo>
                  <a:lnTo>
                    <a:pt x="189" y="976"/>
                  </a:lnTo>
                  <a:lnTo>
                    <a:pt x="196" y="976"/>
                  </a:lnTo>
                  <a:lnTo>
                    <a:pt x="200" y="977"/>
                  </a:lnTo>
                  <a:lnTo>
                    <a:pt x="205" y="977"/>
                  </a:lnTo>
                  <a:lnTo>
                    <a:pt x="211" y="977"/>
                  </a:lnTo>
                  <a:lnTo>
                    <a:pt x="216" y="979"/>
                  </a:lnTo>
                  <a:lnTo>
                    <a:pt x="220" y="979"/>
                  </a:lnTo>
                  <a:lnTo>
                    <a:pt x="225" y="979"/>
                  </a:lnTo>
                  <a:lnTo>
                    <a:pt x="230" y="981"/>
                  </a:lnTo>
                  <a:lnTo>
                    <a:pt x="234" y="981"/>
                  </a:lnTo>
                  <a:lnTo>
                    <a:pt x="239" y="981"/>
                  </a:lnTo>
                  <a:lnTo>
                    <a:pt x="242" y="981"/>
                  </a:lnTo>
                  <a:lnTo>
                    <a:pt x="246" y="981"/>
                  </a:lnTo>
                  <a:lnTo>
                    <a:pt x="250" y="981"/>
                  </a:lnTo>
                  <a:lnTo>
                    <a:pt x="254" y="981"/>
                  </a:lnTo>
                  <a:lnTo>
                    <a:pt x="257" y="981"/>
                  </a:lnTo>
                  <a:lnTo>
                    <a:pt x="260" y="981"/>
                  </a:lnTo>
                  <a:lnTo>
                    <a:pt x="263" y="981"/>
                  </a:lnTo>
                  <a:lnTo>
                    <a:pt x="266" y="981"/>
                  </a:lnTo>
                  <a:lnTo>
                    <a:pt x="270" y="981"/>
                  </a:lnTo>
                  <a:lnTo>
                    <a:pt x="273" y="981"/>
                  </a:lnTo>
                  <a:lnTo>
                    <a:pt x="274" y="981"/>
                  </a:lnTo>
                  <a:lnTo>
                    <a:pt x="277" y="981"/>
                  </a:lnTo>
                  <a:lnTo>
                    <a:pt x="280" y="979"/>
                  </a:lnTo>
                  <a:lnTo>
                    <a:pt x="283" y="979"/>
                  </a:lnTo>
                  <a:lnTo>
                    <a:pt x="285" y="979"/>
                  </a:lnTo>
                  <a:lnTo>
                    <a:pt x="287" y="979"/>
                  </a:lnTo>
                  <a:lnTo>
                    <a:pt x="478" y="856"/>
                  </a:lnTo>
                  <a:lnTo>
                    <a:pt x="669" y="516"/>
                  </a:lnTo>
                  <a:lnTo>
                    <a:pt x="585" y="458"/>
                  </a:lnTo>
                  <a:lnTo>
                    <a:pt x="584" y="459"/>
                  </a:lnTo>
                  <a:lnTo>
                    <a:pt x="584" y="462"/>
                  </a:lnTo>
                  <a:lnTo>
                    <a:pt x="582" y="464"/>
                  </a:lnTo>
                  <a:lnTo>
                    <a:pt x="581" y="467"/>
                  </a:lnTo>
                  <a:lnTo>
                    <a:pt x="579" y="472"/>
                  </a:lnTo>
                  <a:lnTo>
                    <a:pt x="578" y="475"/>
                  </a:lnTo>
                  <a:lnTo>
                    <a:pt x="576" y="479"/>
                  </a:lnTo>
                  <a:lnTo>
                    <a:pt x="575" y="484"/>
                  </a:lnTo>
                  <a:lnTo>
                    <a:pt x="571" y="489"/>
                  </a:lnTo>
                  <a:lnTo>
                    <a:pt x="570" y="495"/>
                  </a:lnTo>
                  <a:lnTo>
                    <a:pt x="567" y="499"/>
                  </a:lnTo>
                  <a:lnTo>
                    <a:pt x="565" y="507"/>
                  </a:lnTo>
                  <a:lnTo>
                    <a:pt x="562" y="513"/>
                  </a:lnTo>
                  <a:lnTo>
                    <a:pt x="559" y="519"/>
                  </a:lnTo>
                  <a:lnTo>
                    <a:pt x="556" y="527"/>
                  </a:lnTo>
                  <a:lnTo>
                    <a:pt x="553" y="535"/>
                  </a:lnTo>
                  <a:lnTo>
                    <a:pt x="548" y="543"/>
                  </a:lnTo>
                  <a:lnTo>
                    <a:pt x="545" y="550"/>
                  </a:lnTo>
                  <a:lnTo>
                    <a:pt x="541" y="558"/>
                  </a:lnTo>
                  <a:lnTo>
                    <a:pt x="538" y="566"/>
                  </a:lnTo>
                  <a:lnTo>
                    <a:pt x="533" y="575"/>
                  </a:lnTo>
                  <a:lnTo>
                    <a:pt x="528" y="584"/>
                  </a:lnTo>
                  <a:lnTo>
                    <a:pt x="524" y="592"/>
                  </a:lnTo>
                  <a:lnTo>
                    <a:pt x="519" y="601"/>
                  </a:lnTo>
                  <a:lnTo>
                    <a:pt x="514" y="610"/>
                  </a:lnTo>
                  <a:lnTo>
                    <a:pt x="510" y="620"/>
                  </a:lnTo>
                  <a:lnTo>
                    <a:pt x="505" y="629"/>
                  </a:lnTo>
                  <a:lnTo>
                    <a:pt x="501" y="638"/>
                  </a:lnTo>
                  <a:lnTo>
                    <a:pt x="494" y="647"/>
                  </a:lnTo>
                  <a:lnTo>
                    <a:pt x="490" y="658"/>
                  </a:lnTo>
                  <a:lnTo>
                    <a:pt x="484" y="666"/>
                  </a:lnTo>
                  <a:lnTo>
                    <a:pt x="478" y="677"/>
                  </a:lnTo>
                  <a:lnTo>
                    <a:pt x="471" y="684"/>
                  </a:lnTo>
                  <a:lnTo>
                    <a:pt x="467" y="695"/>
                  </a:lnTo>
                  <a:lnTo>
                    <a:pt x="459" y="704"/>
                  </a:lnTo>
                  <a:lnTo>
                    <a:pt x="454" y="714"/>
                  </a:lnTo>
                  <a:lnTo>
                    <a:pt x="447" y="723"/>
                  </a:lnTo>
                  <a:lnTo>
                    <a:pt x="441" y="732"/>
                  </a:lnTo>
                  <a:lnTo>
                    <a:pt x="434" y="741"/>
                  </a:lnTo>
                  <a:lnTo>
                    <a:pt x="428" y="749"/>
                  </a:lnTo>
                  <a:lnTo>
                    <a:pt x="421" y="758"/>
                  </a:lnTo>
                  <a:lnTo>
                    <a:pt x="414" y="768"/>
                  </a:lnTo>
                  <a:lnTo>
                    <a:pt x="407" y="775"/>
                  </a:lnTo>
                  <a:lnTo>
                    <a:pt x="401" y="783"/>
                  </a:lnTo>
                  <a:lnTo>
                    <a:pt x="393" y="791"/>
                  </a:lnTo>
                  <a:lnTo>
                    <a:pt x="387" y="800"/>
                  </a:lnTo>
                  <a:lnTo>
                    <a:pt x="379" y="806"/>
                  </a:lnTo>
                  <a:lnTo>
                    <a:pt x="371" y="814"/>
                  </a:lnTo>
                  <a:lnTo>
                    <a:pt x="364" y="820"/>
                  </a:lnTo>
                  <a:lnTo>
                    <a:pt x="356" y="826"/>
                  </a:lnTo>
                  <a:lnTo>
                    <a:pt x="348" y="832"/>
                  </a:lnTo>
                  <a:lnTo>
                    <a:pt x="340" y="839"/>
                  </a:lnTo>
                  <a:lnTo>
                    <a:pt x="333" y="845"/>
                  </a:lnTo>
                  <a:lnTo>
                    <a:pt x="325" y="849"/>
                  </a:lnTo>
                  <a:lnTo>
                    <a:pt x="317" y="854"/>
                  </a:lnTo>
                  <a:lnTo>
                    <a:pt x="310" y="859"/>
                  </a:lnTo>
                  <a:lnTo>
                    <a:pt x="300" y="862"/>
                  </a:lnTo>
                  <a:lnTo>
                    <a:pt x="293" y="866"/>
                  </a:lnTo>
                  <a:lnTo>
                    <a:pt x="285" y="870"/>
                  </a:lnTo>
                  <a:lnTo>
                    <a:pt x="277" y="871"/>
                  </a:lnTo>
                  <a:lnTo>
                    <a:pt x="268" y="873"/>
                  </a:lnTo>
                  <a:lnTo>
                    <a:pt x="260" y="876"/>
                  </a:lnTo>
                  <a:lnTo>
                    <a:pt x="253" y="876"/>
                  </a:lnTo>
                  <a:lnTo>
                    <a:pt x="243" y="876"/>
                  </a:lnTo>
                  <a:lnTo>
                    <a:pt x="236" y="877"/>
                  </a:lnTo>
                  <a:lnTo>
                    <a:pt x="228" y="877"/>
                  </a:lnTo>
                  <a:lnTo>
                    <a:pt x="220" y="877"/>
                  </a:lnTo>
                  <a:lnTo>
                    <a:pt x="213" y="877"/>
                  </a:lnTo>
                  <a:lnTo>
                    <a:pt x="205" y="876"/>
                  </a:lnTo>
                  <a:lnTo>
                    <a:pt x="199" y="876"/>
                  </a:lnTo>
                  <a:lnTo>
                    <a:pt x="191" y="874"/>
                  </a:lnTo>
                  <a:lnTo>
                    <a:pt x="185" y="873"/>
                  </a:lnTo>
                  <a:lnTo>
                    <a:pt x="179" y="871"/>
                  </a:lnTo>
                  <a:lnTo>
                    <a:pt x="173" y="871"/>
                  </a:lnTo>
                  <a:lnTo>
                    <a:pt x="166" y="868"/>
                  </a:lnTo>
                  <a:lnTo>
                    <a:pt x="160" y="866"/>
                  </a:lnTo>
                  <a:lnTo>
                    <a:pt x="154" y="863"/>
                  </a:lnTo>
                  <a:lnTo>
                    <a:pt x="148" y="862"/>
                  </a:lnTo>
                  <a:lnTo>
                    <a:pt x="143" y="859"/>
                  </a:lnTo>
                  <a:lnTo>
                    <a:pt x="137" y="856"/>
                  </a:lnTo>
                  <a:lnTo>
                    <a:pt x="132" y="853"/>
                  </a:lnTo>
                  <a:lnTo>
                    <a:pt x="128" y="848"/>
                  </a:lnTo>
                  <a:lnTo>
                    <a:pt x="123" y="845"/>
                  </a:lnTo>
                  <a:lnTo>
                    <a:pt x="119" y="840"/>
                  </a:lnTo>
                  <a:lnTo>
                    <a:pt x="114" y="837"/>
                  </a:lnTo>
                  <a:lnTo>
                    <a:pt x="111" y="832"/>
                  </a:lnTo>
                  <a:lnTo>
                    <a:pt x="106" y="828"/>
                  </a:lnTo>
                  <a:lnTo>
                    <a:pt x="103" y="823"/>
                  </a:lnTo>
                  <a:lnTo>
                    <a:pt x="100" y="817"/>
                  </a:lnTo>
                  <a:lnTo>
                    <a:pt x="97" y="812"/>
                  </a:lnTo>
                  <a:lnTo>
                    <a:pt x="94" y="806"/>
                  </a:lnTo>
                  <a:lnTo>
                    <a:pt x="92" y="800"/>
                  </a:lnTo>
                  <a:lnTo>
                    <a:pt x="89" y="795"/>
                  </a:lnTo>
                  <a:lnTo>
                    <a:pt x="88" y="789"/>
                  </a:lnTo>
                  <a:lnTo>
                    <a:pt x="86" y="782"/>
                  </a:lnTo>
                  <a:lnTo>
                    <a:pt x="85" y="775"/>
                  </a:lnTo>
                  <a:lnTo>
                    <a:pt x="83" y="768"/>
                  </a:lnTo>
                  <a:lnTo>
                    <a:pt x="82" y="762"/>
                  </a:lnTo>
                  <a:lnTo>
                    <a:pt x="82" y="754"/>
                  </a:lnTo>
                  <a:lnTo>
                    <a:pt x="82" y="746"/>
                  </a:lnTo>
                  <a:lnTo>
                    <a:pt x="80" y="738"/>
                  </a:lnTo>
                  <a:lnTo>
                    <a:pt x="82" y="731"/>
                  </a:lnTo>
                  <a:lnTo>
                    <a:pt x="82" y="721"/>
                  </a:lnTo>
                  <a:lnTo>
                    <a:pt x="82" y="714"/>
                  </a:lnTo>
                  <a:lnTo>
                    <a:pt x="83" y="706"/>
                  </a:lnTo>
                  <a:lnTo>
                    <a:pt x="85" y="697"/>
                  </a:lnTo>
                  <a:lnTo>
                    <a:pt x="85" y="688"/>
                  </a:lnTo>
                  <a:lnTo>
                    <a:pt x="88" y="678"/>
                  </a:lnTo>
                  <a:lnTo>
                    <a:pt x="89" y="669"/>
                  </a:lnTo>
                  <a:lnTo>
                    <a:pt x="92" y="660"/>
                  </a:lnTo>
                  <a:lnTo>
                    <a:pt x="94" y="649"/>
                  </a:lnTo>
                  <a:lnTo>
                    <a:pt x="99" y="638"/>
                  </a:lnTo>
                  <a:lnTo>
                    <a:pt x="100" y="629"/>
                  </a:lnTo>
                  <a:lnTo>
                    <a:pt x="105" y="618"/>
                  </a:lnTo>
                  <a:lnTo>
                    <a:pt x="108" y="607"/>
                  </a:lnTo>
                  <a:lnTo>
                    <a:pt x="112" y="597"/>
                  </a:lnTo>
                  <a:lnTo>
                    <a:pt x="117" y="584"/>
                  </a:lnTo>
                  <a:lnTo>
                    <a:pt x="122" y="573"/>
                  </a:lnTo>
                  <a:lnTo>
                    <a:pt x="128" y="561"/>
                  </a:lnTo>
                  <a:lnTo>
                    <a:pt x="132" y="550"/>
                  </a:lnTo>
                  <a:lnTo>
                    <a:pt x="139" y="538"/>
                  </a:lnTo>
                  <a:lnTo>
                    <a:pt x="145" y="526"/>
                  </a:lnTo>
                  <a:lnTo>
                    <a:pt x="153" y="513"/>
                  </a:lnTo>
                  <a:lnTo>
                    <a:pt x="159" y="501"/>
                  </a:lnTo>
                  <a:lnTo>
                    <a:pt x="166" y="487"/>
                  </a:lnTo>
                  <a:lnTo>
                    <a:pt x="174" y="475"/>
                  </a:lnTo>
                  <a:lnTo>
                    <a:pt x="182" y="461"/>
                  </a:lnTo>
                  <a:lnTo>
                    <a:pt x="189" y="450"/>
                  </a:lnTo>
                  <a:lnTo>
                    <a:pt x="197" y="438"/>
                  </a:lnTo>
                  <a:lnTo>
                    <a:pt x="203" y="425"/>
                  </a:lnTo>
                  <a:lnTo>
                    <a:pt x="211" y="415"/>
                  </a:lnTo>
                  <a:lnTo>
                    <a:pt x="217" y="404"/>
                  </a:lnTo>
                  <a:lnTo>
                    <a:pt x="225" y="393"/>
                  </a:lnTo>
                  <a:lnTo>
                    <a:pt x="231" y="382"/>
                  </a:lnTo>
                  <a:lnTo>
                    <a:pt x="237" y="373"/>
                  </a:lnTo>
                  <a:lnTo>
                    <a:pt x="245" y="362"/>
                  </a:lnTo>
                  <a:lnTo>
                    <a:pt x="251" y="353"/>
                  </a:lnTo>
                  <a:lnTo>
                    <a:pt x="257" y="345"/>
                  </a:lnTo>
                  <a:lnTo>
                    <a:pt x="262" y="336"/>
                  </a:lnTo>
                  <a:lnTo>
                    <a:pt x="268" y="327"/>
                  </a:lnTo>
                  <a:lnTo>
                    <a:pt x="274" y="319"/>
                  </a:lnTo>
                  <a:lnTo>
                    <a:pt x="280" y="311"/>
                  </a:lnTo>
                  <a:lnTo>
                    <a:pt x="285" y="303"/>
                  </a:lnTo>
                  <a:lnTo>
                    <a:pt x="290" y="296"/>
                  </a:lnTo>
                  <a:lnTo>
                    <a:pt x="296" y="288"/>
                  </a:lnTo>
                  <a:lnTo>
                    <a:pt x="300" y="282"/>
                  </a:lnTo>
                  <a:lnTo>
                    <a:pt x="305" y="276"/>
                  </a:lnTo>
                  <a:lnTo>
                    <a:pt x="310" y="268"/>
                  </a:lnTo>
                  <a:lnTo>
                    <a:pt x="314" y="262"/>
                  </a:lnTo>
                  <a:lnTo>
                    <a:pt x="319" y="256"/>
                  </a:lnTo>
                  <a:lnTo>
                    <a:pt x="323" y="249"/>
                  </a:lnTo>
                  <a:lnTo>
                    <a:pt x="327" y="243"/>
                  </a:lnTo>
                  <a:lnTo>
                    <a:pt x="331" y="237"/>
                  </a:lnTo>
                  <a:lnTo>
                    <a:pt x="334" y="231"/>
                  </a:lnTo>
                  <a:lnTo>
                    <a:pt x="339" y="226"/>
                  </a:lnTo>
                  <a:lnTo>
                    <a:pt x="342" y="220"/>
                  </a:lnTo>
                  <a:lnTo>
                    <a:pt x="345" y="216"/>
                  </a:lnTo>
                  <a:lnTo>
                    <a:pt x="350" y="209"/>
                  </a:lnTo>
                  <a:lnTo>
                    <a:pt x="353" y="205"/>
                  </a:lnTo>
                  <a:lnTo>
                    <a:pt x="356" y="199"/>
                  </a:lnTo>
                  <a:lnTo>
                    <a:pt x="357" y="194"/>
                  </a:lnTo>
                  <a:lnTo>
                    <a:pt x="360" y="188"/>
                  </a:lnTo>
                  <a:lnTo>
                    <a:pt x="364" y="183"/>
                  </a:lnTo>
                  <a:lnTo>
                    <a:pt x="367" y="177"/>
                  </a:lnTo>
                  <a:lnTo>
                    <a:pt x="368" y="172"/>
                  </a:lnTo>
                  <a:lnTo>
                    <a:pt x="371" y="168"/>
                  </a:lnTo>
                  <a:lnTo>
                    <a:pt x="373" y="162"/>
                  </a:lnTo>
                  <a:lnTo>
                    <a:pt x="374" y="155"/>
                  </a:lnTo>
                  <a:lnTo>
                    <a:pt x="376" y="151"/>
                  </a:lnTo>
                  <a:lnTo>
                    <a:pt x="377" y="145"/>
                  </a:lnTo>
                  <a:lnTo>
                    <a:pt x="379" y="138"/>
                  </a:lnTo>
                  <a:lnTo>
                    <a:pt x="380" y="134"/>
                  </a:lnTo>
                  <a:lnTo>
                    <a:pt x="382" y="128"/>
                  </a:lnTo>
                  <a:lnTo>
                    <a:pt x="384" y="121"/>
                  </a:lnTo>
                  <a:lnTo>
                    <a:pt x="384" y="115"/>
                  </a:lnTo>
                  <a:lnTo>
                    <a:pt x="385" y="109"/>
                  </a:lnTo>
                  <a:lnTo>
                    <a:pt x="385" y="103"/>
                  </a:lnTo>
                  <a:lnTo>
                    <a:pt x="387" y="97"/>
                  </a:lnTo>
                  <a:lnTo>
                    <a:pt x="387" y="89"/>
                  </a:lnTo>
                  <a:lnTo>
                    <a:pt x="387" y="83"/>
                  </a:lnTo>
                  <a:lnTo>
                    <a:pt x="387" y="75"/>
                  </a:lnTo>
                  <a:lnTo>
                    <a:pt x="387" y="67"/>
                  </a:lnTo>
                  <a:lnTo>
                    <a:pt x="387" y="60"/>
                  </a:lnTo>
                  <a:lnTo>
                    <a:pt x="387" y="52"/>
                  </a:lnTo>
                  <a:lnTo>
                    <a:pt x="387" y="44"/>
                  </a:lnTo>
                  <a:lnTo>
                    <a:pt x="387" y="35"/>
                  </a:lnTo>
                  <a:lnTo>
                    <a:pt x="385" y="27"/>
                  </a:lnTo>
                  <a:lnTo>
                    <a:pt x="385" y="18"/>
                  </a:lnTo>
                  <a:lnTo>
                    <a:pt x="384" y="9"/>
                  </a:lnTo>
                  <a:lnTo>
                    <a:pt x="384" y="0"/>
                  </a:lnTo>
                  <a:lnTo>
                    <a:pt x="296" y="6"/>
                  </a:lnTo>
                  <a:lnTo>
                    <a:pt x="296" y="6"/>
                  </a:lnTo>
                  <a:close/>
                </a:path>
              </a:pathLst>
            </a:custGeom>
            <a:solidFill>
              <a:srgbClr val="70BF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0" name="Freeform 239"/>
            <p:cNvSpPr>
              <a:spLocks/>
            </p:cNvSpPr>
            <p:nvPr/>
          </p:nvSpPr>
          <p:spPr bwMode="auto">
            <a:xfrm>
              <a:off x="1760" y="2399"/>
              <a:ext cx="262" cy="372"/>
            </a:xfrm>
            <a:custGeom>
              <a:avLst/>
              <a:gdLst>
                <a:gd name="T0" fmla="*/ 80 w 523"/>
                <a:gd name="T1" fmla="*/ 201 h 744"/>
                <a:gd name="T2" fmla="*/ 83 w 523"/>
                <a:gd name="T3" fmla="*/ 223 h 744"/>
                <a:gd name="T4" fmla="*/ 87 w 523"/>
                <a:gd name="T5" fmla="*/ 253 h 744"/>
                <a:gd name="T6" fmla="*/ 95 w 523"/>
                <a:gd name="T7" fmla="*/ 295 h 744"/>
                <a:gd name="T8" fmla="*/ 104 w 523"/>
                <a:gd name="T9" fmla="*/ 343 h 744"/>
                <a:gd name="T10" fmla="*/ 117 w 523"/>
                <a:gd name="T11" fmla="*/ 398 h 744"/>
                <a:gd name="T12" fmla="*/ 132 w 523"/>
                <a:gd name="T13" fmla="*/ 460 h 744"/>
                <a:gd name="T14" fmla="*/ 154 w 523"/>
                <a:gd name="T15" fmla="*/ 516 h 744"/>
                <a:gd name="T16" fmla="*/ 178 w 523"/>
                <a:gd name="T17" fmla="*/ 563 h 744"/>
                <a:gd name="T18" fmla="*/ 206 w 523"/>
                <a:gd name="T19" fmla="*/ 602 h 744"/>
                <a:gd name="T20" fmla="*/ 231 w 523"/>
                <a:gd name="T21" fmla="*/ 631 h 744"/>
                <a:gd name="T22" fmla="*/ 251 w 523"/>
                <a:gd name="T23" fmla="*/ 653 h 744"/>
                <a:gd name="T24" fmla="*/ 365 w 523"/>
                <a:gd name="T25" fmla="*/ 662 h 744"/>
                <a:gd name="T26" fmla="*/ 391 w 523"/>
                <a:gd name="T27" fmla="*/ 653 h 744"/>
                <a:gd name="T28" fmla="*/ 411 w 523"/>
                <a:gd name="T29" fmla="*/ 641 h 744"/>
                <a:gd name="T30" fmla="*/ 429 w 523"/>
                <a:gd name="T31" fmla="*/ 621 h 744"/>
                <a:gd name="T32" fmla="*/ 445 w 523"/>
                <a:gd name="T33" fmla="*/ 593 h 744"/>
                <a:gd name="T34" fmla="*/ 452 w 523"/>
                <a:gd name="T35" fmla="*/ 553 h 744"/>
                <a:gd name="T36" fmla="*/ 452 w 523"/>
                <a:gd name="T37" fmla="*/ 500 h 744"/>
                <a:gd name="T38" fmla="*/ 448 w 523"/>
                <a:gd name="T39" fmla="*/ 440 h 744"/>
                <a:gd name="T40" fmla="*/ 443 w 523"/>
                <a:gd name="T41" fmla="*/ 377 h 744"/>
                <a:gd name="T42" fmla="*/ 437 w 523"/>
                <a:gd name="T43" fmla="*/ 317 h 744"/>
                <a:gd name="T44" fmla="*/ 432 w 523"/>
                <a:gd name="T45" fmla="*/ 263 h 744"/>
                <a:gd name="T46" fmla="*/ 428 w 523"/>
                <a:gd name="T47" fmla="*/ 220 h 744"/>
                <a:gd name="T48" fmla="*/ 425 w 523"/>
                <a:gd name="T49" fmla="*/ 195 h 744"/>
                <a:gd name="T50" fmla="*/ 309 w 523"/>
                <a:gd name="T51" fmla="*/ 4 h 744"/>
                <a:gd name="T52" fmla="*/ 334 w 523"/>
                <a:gd name="T53" fmla="*/ 0 h 744"/>
                <a:gd name="T54" fmla="*/ 358 w 523"/>
                <a:gd name="T55" fmla="*/ 0 h 744"/>
                <a:gd name="T56" fmla="*/ 377 w 523"/>
                <a:gd name="T57" fmla="*/ 2 h 744"/>
                <a:gd name="T58" fmla="*/ 403 w 523"/>
                <a:gd name="T59" fmla="*/ 11 h 744"/>
                <a:gd name="T60" fmla="*/ 422 w 523"/>
                <a:gd name="T61" fmla="*/ 30 h 744"/>
                <a:gd name="T62" fmla="*/ 435 w 523"/>
                <a:gd name="T63" fmla="*/ 54 h 744"/>
                <a:gd name="T64" fmla="*/ 448 w 523"/>
                <a:gd name="T65" fmla="*/ 81 h 744"/>
                <a:gd name="T66" fmla="*/ 460 w 523"/>
                <a:gd name="T67" fmla="*/ 108 h 744"/>
                <a:gd name="T68" fmla="*/ 468 w 523"/>
                <a:gd name="T69" fmla="*/ 133 h 744"/>
                <a:gd name="T70" fmla="*/ 475 w 523"/>
                <a:gd name="T71" fmla="*/ 158 h 744"/>
                <a:gd name="T72" fmla="*/ 523 w 523"/>
                <a:gd name="T73" fmla="*/ 479 h 744"/>
                <a:gd name="T74" fmla="*/ 523 w 523"/>
                <a:gd name="T75" fmla="*/ 505 h 744"/>
                <a:gd name="T76" fmla="*/ 519 w 523"/>
                <a:gd name="T77" fmla="*/ 546 h 744"/>
                <a:gd name="T78" fmla="*/ 509 w 523"/>
                <a:gd name="T79" fmla="*/ 594 h 744"/>
                <a:gd name="T80" fmla="*/ 489 w 523"/>
                <a:gd name="T81" fmla="*/ 644 h 744"/>
                <a:gd name="T82" fmla="*/ 457 w 523"/>
                <a:gd name="T83" fmla="*/ 688 h 744"/>
                <a:gd name="T84" fmla="*/ 411 w 523"/>
                <a:gd name="T85" fmla="*/ 721 h 744"/>
                <a:gd name="T86" fmla="*/ 351 w 523"/>
                <a:gd name="T87" fmla="*/ 739 h 744"/>
                <a:gd name="T88" fmla="*/ 295 w 523"/>
                <a:gd name="T89" fmla="*/ 744 h 744"/>
                <a:gd name="T90" fmla="*/ 240 w 523"/>
                <a:gd name="T91" fmla="*/ 730 h 744"/>
                <a:gd name="T92" fmla="*/ 189 w 523"/>
                <a:gd name="T93" fmla="*/ 698 h 744"/>
                <a:gd name="T94" fmla="*/ 141 w 523"/>
                <a:gd name="T95" fmla="*/ 644 h 744"/>
                <a:gd name="T96" fmla="*/ 98 w 523"/>
                <a:gd name="T97" fmla="*/ 567 h 744"/>
                <a:gd name="T98" fmla="*/ 60 w 523"/>
                <a:gd name="T99" fmla="*/ 465 h 744"/>
                <a:gd name="T100" fmla="*/ 27 w 523"/>
                <a:gd name="T101" fmla="*/ 348 h 744"/>
                <a:gd name="T102" fmla="*/ 7 w 523"/>
                <a:gd name="T103" fmla="*/ 258 h 744"/>
                <a:gd name="T104" fmla="*/ 1 w 523"/>
                <a:gd name="T105" fmla="*/ 193 h 744"/>
                <a:gd name="T106" fmla="*/ 1 w 523"/>
                <a:gd name="T107" fmla="*/ 149 h 744"/>
                <a:gd name="T108" fmla="*/ 9 w 523"/>
                <a:gd name="T109" fmla="*/ 119 h 744"/>
                <a:gd name="T110" fmla="*/ 21 w 523"/>
                <a:gd name="T111" fmla="*/ 95 h 744"/>
                <a:gd name="T112" fmla="*/ 40 w 523"/>
                <a:gd name="T113" fmla="*/ 70 h 744"/>
                <a:gd name="T114" fmla="*/ 61 w 523"/>
                <a:gd name="T115" fmla="*/ 56 h 744"/>
                <a:gd name="T116" fmla="*/ 84 w 523"/>
                <a:gd name="T117" fmla="*/ 47 h 744"/>
                <a:gd name="T118" fmla="*/ 107 w 523"/>
                <a:gd name="T119" fmla="*/ 38 h 744"/>
                <a:gd name="T120" fmla="*/ 127 w 523"/>
                <a:gd name="T121" fmla="*/ 31 h 744"/>
                <a:gd name="T122" fmla="*/ 147 w 523"/>
                <a:gd name="T123" fmla="*/ 25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3" h="744">
                  <a:moveTo>
                    <a:pt x="174" y="81"/>
                  </a:moveTo>
                  <a:lnTo>
                    <a:pt x="106" y="127"/>
                  </a:lnTo>
                  <a:lnTo>
                    <a:pt x="80" y="189"/>
                  </a:lnTo>
                  <a:lnTo>
                    <a:pt x="80" y="190"/>
                  </a:lnTo>
                  <a:lnTo>
                    <a:pt x="80" y="192"/>
                  </a:lnTo>
                  <a:lnTo>
                    <a:pt x="80" y="193"/>
                  </a:lnTo>
                  <a:lnTo>
                    <a:pt x="80" y="196"/>
                  </a:lnTo>
                  <a:lnTo>
                    <a:pt x="80" y="199"/>
                  </a:lnTo>
                  <a:lnTo>
                    <a:pt x="80" y="201"/>
                  </a:lnTo>
                  <a:lnTo>
                    <a:pt x="80" y="203"/>
                  </a:lnTo>
                  <a:lnTo>
                    <a:pt x="80" y="204"/>
                  </a:lnTo>
                  <a:lnTo>
                    <a:pt x="81" y="207"/>
                  </a:lnTo>
                  <a:lnTo>
                    <a:pt x="81" y="209"/>
                  </a:lnTo>
                  <a:lnTo>
                    <a:pt x="81" y="212"/>
                  </a:lnTo>
                  <a:lnTo>
                    <a:pt x="81" y="213"/>
                  </a:lnTo>
                  <a:lnTo>
                    <a:pt x="83" y="216"/>
                  </a:lnTo>
                  <a:lnTo>
                    <a:pt x="83" y="220"/>
                  </a:lnTo>
                  <a:lnTo>
                    <a:pt x="83" y="223"/>
                  </a:lnTo>
                  <a:lnTo>
                    <a:pt x="83" y="226"/>
                  </a:lnTo>
                  <a:lnTo>
                    <a:pt x="83" y="229"/>
                  </a:lnTo>
                  <a:lnTo>
                    <a:pt x="84" y="232"/>
                  </a:lnTo>
                  <a:lnTo>
                    <a:pt x="84" y="235"/>
                  </a:lnTo>
                  <a:lnTo>
                    <a:pt x="84" y="238"/>
                  </a:lnTo>
                  <a:lnTo>
                    <a:pt x="86" y="243"/>
                  </a:lnTo>
                  <a:lnTo>
                    <a:pt x="86" y="246"/>
                  </a:lnTo>
                  <a:lnTo>
                    <a:pt x="87" y="250"/>
                  </a:lnTo>
                  <a:lnTo>
                    <a:pt x="87" y="253"/>
                  </a:lnTo>
                  <a:lnTo>
                    <a:pt x="89" y="258"/>
                  </a:lnTo>
                  <a:lnTo>
                    <a:pt x="89" y="263"/>
                  </a:lnTo>
                  <a:lnTo>
                    <a:pt x="89" y="267"/>
                  </a:lnTo>
                  <a:lnTo>
                    <a:pt x="90" y="270"/>
                  </a:lnTo>
                  <a:lnTo>
                    <a:pt x="90" y="275"/>
                  </a:lnTo>
                  <a:lnTo>
                    <a:pt x="92" y="280"/>
                  </a:lnTo>
                  <a:lnTo>
                    <a:pt x="92" y="284"/>
                  </a:lnTo>
                  <a:lnTo>
                    <a:pt x="93" y="289"/>
                  </a:lnTo>
                  <a:lnTo>
                    <a:pt x="95" y="295"/>
                  </a:lnTo>
                  <a:lnTo>
                    <a:pt x="95" y="300"/>
                  </a:lnTo>
                  <a:lnTo>
                    <a:pt x="97" y="304"/>
                  </a:lnTo>
                  <a:lnTo>
                    <a:pt x="97" y="309"/>
                  </a:lnTo>
                  <a:lnTo>
                    <a:pt x="98" y="315"/>
                  </a:lnTo>
                  <a:lnTo>
                    <a:pt x="100" y="320"/>
                  </a:lnTo>
                  <a:lnTo>
                    <a:pt x="101" y="326"/>
                  </a:lnTo>
                  <a:lnTo>
                    <a:pt x="101" y="332"/>
                  </a:lnTo>
                  <a:lnTo>
                    <a:pt x="103" y="337"/>
                  </a:lnTo>
                  <a:lnTo>
                    <a:pt x="104" y="343"/>
                  </a:lnTo>
                  <a:lnTo>
                    <a:pt x="106" y="349"/>
                  </a:lnTo>
                  <a:lnTo>
                    <a:pt x="106" y="355"/>
                  </a:lnTo>
                  <a:lnTo>
                    <a:pt x="107" y="361"/>
                  </a:lnTo>
                  <a:lnTo>
                    <a:pt x="109" y="366"/>
                  </a:lnTo>
                  <a:lnTo>
                    <a:pt x="110" y="372"/>
                  </a:lnTo>
                  <a:lnTo>
                    <a:pt x="112" y="380"/>
                  </a:lnTo>
                  <a:lnTo>
                    <a:pt x="113" y="386"/>
                  </a:lnTo>
                  <a:lnTo>
                    <a:pt x="115" y="392"/>
                  </a:lnTo>
                  <a:lnTo>
                    <a:pt x="117" y="398"/>
                  </a:lnTo>
                  <a:lnTo>
                    <a:pt x="118" y="406"/>
                  </a:lnTo>
                  <a:lnTo>
                    <a:pt x="120" y="412"/>
                  </a:lnTo>
                  <a:lnTo>
                    <a:pt x="121" y="418"/>
                  </a:lnTo>
                  <a:lnTo>
                    <a:pt x="123" y="426"/>
                  </a:lnTo>
                  <a:lnTo>
                    <a:pt x="124" y="432"/>
                  </a:lnTo>
                  <a:lnTo>
                    <a:pt x="127" y="440"/>
                  </a:lnTo>
                  <a:lnTo>
                    <a:pt x="129" y="446"/>
                  </a:lnTo>
                  <a:lnTo>
                    <a:pt x="130" y="454"/>
                  </a:lnTo>
                  <a:lnTo>
                    <a:pt x="132" y="460"/>
                  </a:lnTo>
                  <a:lnTo>
                    <a:pt x="135" y="466"/>
                  </a:lnTo>
                  <a:lnTo>
                    <a:pt x="137" y="472"/>
                  </a:lnTo>
                  <a:lnTo>
                    <a:pt x="138" y="480"/>
                  </a:lnTo>
                  <a:lnTo>
                    <a:pt x="141" y="486"/>
                  </a:lnTo>
                  <a:lnTo>
                    <a:pt x="144" y="493"/>
                  </a:lnTo>
                  <a:lnTo>
                    <a:pt x="146" y="499"/>
                  </a:lnTo>
                  <a:lnTo>
                    <a:pt x="147" y="505"/>
                  </a:lnTo>
                  <a:lnTo>
                    <a:pt x="150" y="509"/>
                  </a:lnTo>
                  <a:lnTo>
                    <a:pt x="154" y="516"/>
                  </a:lnTo>
                  <a:lnTo>
                    <a:pt x="157" y="522"/>
                  </a:lnTo>
                  <a:lnTo>
                    <a:pt x="160" y="526"/>
                  </a:lnTo>
                  <a:lnTo>
                    <a:pt x="161" y="533"/>
                  </a:lnTo>
                  <a:lnTo>
                    <a:pt x="164" y="539"/>
                  </a:lnTo>
                  <a:lnTo>
                    <a:pt x="167" y="543"/>
                  </a:lnTo>
                  <a:lnTo>
                    <a:pt x="170" y="548"/>
                  </a:lnTo>
                  <a:lnTo>
                    <a:pt x="174" y="553"/>
                  </a:lnTo>
                  <a:lnTo>
                    <a:pt x="177" y="559"/>
                  </a:lnTo>
                  <a:lnTo>
                    <a:pt x="178" y="563"/>
                  </a:lnTo>
                  <a:lnTo>
                    <a:pt x="183" y="568"/>
                  </a:lnTo>
                  <a:lnTo>
                    <a:pt x="184" y="573"/>
                  </a:lnTo>
                  <a:lnTo>
                    <a:pt x="187" y="577"/>
                  </a:lnTo>
                  <a:lnTo>
                    <a:pt x="191" y="582"/>
                  </a:lnTo>
                  <a:lnTo>
                    <a:pt x="194" y="585"/>
                  </a:lnTo>
                  <a:lnTo>
                    <a:pt x="197" y="590"/>
                  </a:lnTo>
                  <a:lnTo>
                    <a:pt x="200" y="594"/>
                  </a:lnTo>
                  <a:lnTo>
                    <a:pt x="203" y="597"/>
                  </a:lnTo>
                  <a:lnTo>
                    <a:pt x="206" y="602"/>
                  </a:lnTo>
                  <a:lnTo>
                    <a:pt x="209" y="605"/>
                  </a:lnTo>
                  <a:lnTo>
                    <a:pt x="212" y="610"/>
                  </a:lnTo>
                  <a:lnTo>
                    <a:pt x="215" y="613"/>
                  </a:lnTo>
                  <a:lnTo>
                    <a:pt x="217" y="616"/>
                  </a:lnTo>
                  <a:lnTo>
                    <a:pt x="220" y="619"/>
                  </a:lnTo>
                  <a:lnTo>
                    <a:pt x="223" y="622"/>
                  </a:lnTo>
                  <a:lnTo>
                    <a:pt x="226" y="625"/>
                  </a:lnTo>
                  <a:lnTo>
                    <a:pt x="227" y="628"/>
                  </a:lnTo>
                  <a:lnTo>
                    <a:pt x="231" y="631"/>
                  </a:lnTo>
                  <a:lnTo>
                    <a:pt x="234" y="634"/>
                  </a:lnTo>
                  <a:lnTo>
                    <a:pt x="235" y="636"/>
                  </a:lnTo>
                  <a:lnTo>
                    <a:pt x="238" y="639"/>
                  </a:lnTo>
                  <a:lnTo>
                    <a:pt x="240" y="641"/>
                  </a:lnTo>
                  <a:lnTo>
                    <a:pt x="243" y="644"/>
                  </a:lnTo>
                  <a:lnTo>
                    <a:pt x="244" y="645"/>
                  </a:lnTo>
                  <a:lnTo>
                    <a:pt x="248" y="648"/>
                  </a:lnTo>
                  <a:lnTo>
                    <a:pt x="249" y="650"/>
                  </a:lnTo>
                  <a:lnTo>
                    <a:pt x="251" y="653"/>
                  </a:lnTo>
                  <a:lnTo>
                    <a:pt x="254" y="654"/>
                  </a:lnTo>
                  <a:lnTo>
                    <a:pt x="258" y="658"/>
                  </a:lnTo>
                  <a:lnTo>
                    <a:pt x="260" y="661"/>
                  </a:lnTo>
                  <a:lnTo>
                    <a:pt x="263" y="664"/>
                  </a:lnTo>
                  <a:lnTo>
                    <a:pt x="264" y="664"/>
                  </a:lnTo>
                  <a:lnTo>
                    <a:pt x="266" y="665"/>
                  </a:lnTo>
                  <a:lnTo>
                    <a:pt x="268" y="667"/>
                  </a:lnTo>
                  <a:lnTo>
                    <a:pt x="268" y="667"/>
                  </a:lnTo>
                  <a:lnTo>
                    <a:pt x="365" y="662"/>
                  </a:lnTo>
                  <a:lnTo>
                    <a:pt x="366" y="661"/>
                  </a:lnTo>
                  <a:lnTo>
                    <a:pt x="369" y="661"/>
                  </a:lnTo>
                  <a:lnTo>
                    <a:pt x="371" y="661"/>
                  </a:lnTo>
                  <a:lnTo>
                    <a:pt x="374" y="659"/>
                  </a:lnTo>
                  <a:lnTo>
                    <a:pt x="377" y="659"/>
                  </a:lnTo>
                  <a:lnTo>
                    <a:pt x="380" y="658"/>
                  </a:lnTo>
                  <a:lnTo>
                    <a:pt x="383" y="656"/>
                  </a:lnTo>
                  <a:lnTo>
                    <a:pt x="386" y="654"/>
                  </a:lnTo>
                  <a:lnTo>
                    <a:pt x="391" y="653"/>
                  </a:lnTo>
                  <a:lnTo>
                    <a:pt x="394" y="651"/>
                  </a:lnTo>
                  <a:lnTo>
                    <a:pt x="395" y="650"/>
                  </a:lnTo>
                  <a:lnTo>
                    <a:pt x="398" y="648"/>
                  </a:lnTo>
                  <a:lnTo>
                    <a:pt x="400" y="648"/>
                  </a:lnTo>
                  <a:lnTo>
                    <a:pt x="403" y="647"/>
                  </a:lnTo>
                  <a:lnTo>
                    <a:pt x="405" y="645"/>
                  </a:lnTo>
                  <a:lnTo>
                    <a:pt x="408" y="644"/>
                  </a:lnTo>
                  <a:lnTo>
                    <a:pt x="409" y="642"/>
                  </a:lnTo>
                  <a:lnTo>
                    <a:pt x="411" y="641"/>
                  </a:lnTo>
                  <a:lnTo>
                    <a:pt x="414" y="639"/>
                  </a:lnTo>
                  <a:lnTo>
                    <a:pt x="415" y="636"/>
                  </a:lnTo>
                  <a:lnTo>
                    <a:pt x="417" y="634"/>
                  </a:lnTo>
                  <a:lnTo>
                    <a:pt x="420" y="633"/>
                  </a:lnTo>
                  <a:lnTo>
                    <a:pt x="422" y="630"/>
                  </a:lnTo>
                  <a:lnTo>
                    <a:pt x="423" y="628"/>
                  </a:lnTo>
                  <a:lnTo>
                    <a:pt x="426" y="625"/>
                  </a:lnTo>
                  <a:lnTo>
                    <a:pt x="428" y="624"/>
                  </a:lnTo>
                  <a:lnTo>
                    <a:pt x="429" y="621"/>
                  </a:lnTo>
                  <a:lnTo>
                    <a:pt x="431" y="617"/>
                  </a:lnTo>
                  <a:lnTo>
                    <a:pt x="432" y="614"/>
                  </a:lnTo>
                  <a:lnTo>
                    <a:pt x="435" y="613"/>
                  </a:lnTo>
                  <a:lnTo>
                    <a:pt x="437" y="608"/>
                  </a:lnTo>
                  <a:lnTo>
                    <a:pt x="439" y="607"/>
                  </a:lnTo>
                  <a:lnTo>
                    <a:pt x="440" y="602"/>
                  </a:lnTo>
                  <a:lnTo>
                    <a:pt x="442" y="599"/>
                  </a:lnTo>
                  <a:lnTo>
                    <a:pt x="443" y="596"/>
                  </a:lnTo>
                  <a:lnTo>
                    <a:pt x="445" y="593"/>
                  </a:lnTo>
                  <a:lnTo>
                    <a:pt x="446" y="588"/>
                  </a:lnTo>
                  <a:lnTo>
                    <a:pt x="448" y="584"/>
                  </a:lnTo>
                  <a:lnTo>
                    <a:pt x="448" y="580"/>
                  </a:lnTo>
                  <a:lnTo>
                    <a:pt x="449" y="576"/>
                  </a:lnTo>
                  <a:lnTo>
                    <a:pt x="449" y="571"/>
                  </a:lnTo>
                  <a:lnTo>
                    <a:pt x="451" y="567"/>
                  </a:lnTo>
                  <a:lnTo>
                    <a:pt x="451" y="562"/>
                  </a:lnTo>
                  <a:lnTo>
                    <a:pt x="452" y="557"/>
                  </a:lnTo>
                  <a:lnTo>
                    <a:pt x="452" y="553"/>
                  </a:lnTo>
                  <a:lnTo>
                    <a:pt x="454" y="548"/>
                  </a:lnTo>
                  <a:lnTo>
                    <a:pt x="454" y="542"/>
                  </a:lnTo>
                  <a:lnTo>
                    <a:pt x="454" y="536"/>
                  </a:lnTo>
                  <a:lnTo>
                    <a:pt x="454" y="531"/>
                  </a:lnTo>
                  <a:lnTo>
                    <a:pt x="454" y="525"/>
                  </a:lnTo>
                  <a:lnTo>
                    <a:pt x="452" y="519"/>
                  </a:lnTo>
                  <a:lnTo>
                    <a:pt x="452" y="513"/>
                  </a:lnTo>
                  <a:lnTo>
                    <a:pt x="452" y="506"/>
                  </a:lnTo>
                  <a:lnTo>
                    <a:pt x="452" y="500"/>
                  </a:lnTo>
                  <a:lnTo>
                    <a:pt x="451" y="494"/>
                  </a:lnTo>
                  <a:lnTo>
                    <a:pt x="451" y="488"/>
                  </a:lnTo>
                  <a:lnTo>
                    <a:pt x="451" y="480"/>
                  </a:lnTo>
                  <a:lnTo>
                    <a:pt x="451" y="474"/>
                  </a:lnTo>
                  <a:lnTo>
                    <a:pt x="449" y="468"/>
                  </a:lnTo>
                  <a:lnTo>
                    <a:pt x="449" y="460"/>
                  </a:lnTo>
                  <a:lnTo>
                    <a:pt x="449" y="454"/>
                  </a:lnTo>
                  <a:lnTo>
                    <a:pt x="448" y="448"/>
                  </a:lnTo>
                  <a:lnTo>
                    <a:pt x="448" y="440"/>
                  </a:lnTo>
                  <a:lnTo>
                    <a:pt x="448" y="434"/>
                  </a:lnTo>
                  <a:lnTo>
                    <a:pt x="446" y="426"/>
                  </a:lnTo>
                  <a:lnTo>
                    <a:pt x="446" y="420"/>
                  </a:lnTo>
                  <a:lnTo>
                    <a:pt x="446" y="412"/>
                  </a:lnTo>
                  <a:lnTo>
                    <a:pt x="445" y="406"/>
                  </a:lnTo>
                  <a:lnTo>
                    <a:pt x="445" y="398"/>
                  </a:lnTo>
                  <a:lnTo>
                    <a:pt x="443" y="391"/>
                  </a:lnTo>
                  <a:lnTo>
                    <a:pt x="443" y="385"/>
                  </a:lnTo>
                  <a:lnTo>
                    <a:pt x="443" y="377"/>
                  </a:lnTo>
                  <a:lnTo>
                    <a:pt x="442" y="371"/>
                  </a:lnTo>
                  <a:lnTo>
                    <a:pt x="442" y="363"/>
                  </a:lnTo>
                  <a:lnTo>
                    <a:pt x="440" y="357"/>
                  </a:lnTo>
                  <a:lnTo>
                    <a:pt x="440" y="349"/>
                  </a:lnTo>
                  <a:lnTo>
                    <a:pt x="440" y="343"/>
                  </a:lnTo>
                  <a:lnTo>
                    <a:pt x="439" y="337"/>
                  </a:lnTo>
                  <a:lnTo>
                    <a:pt x="439" y="329"/>
                  </a:lnTo>
                  <a:lnTo>
                    <a:pt x="439" y="323"/>
                  </a:lnTo>
                  <a:lnTo>
                    <a:pt x="437" y="317"/>
                  </a:lnTo>
                  <a:lnTo>
                    <a:pt x="437" y="311"/>
                  </a:lnTo>
                  <a:lnTo>
                    <a:pt x="435" y="304"/>
                  </a:lnTo>
                  <a:lnTo>
                    <a:pt x="435" y="297"/>
                  </a:lnTo>
                  <a:lnTo>
                    <a:pt x="434" y="290"/>
                  </a:lnTo>
                  <a:lnTo>
                    <a:pt x="434" y="286"/>
                  </a:lnTo>
                  <a:lnTo>
                    <a:pt x="434" y="280"/>
                  </a:lnTo>
                  <a:lnTo>
                    <a:pt x="432" y="273"/>
                  </a:lnTo>
                  <a:lnTo>
                    <a:pt x="432" y="267"/>
                  </a:lnTo>
                  <a:lnTo>
                    <a:pt x="432" y="263"/>
                  </a:lnTo>
                  <a:lnTo>
                    <a:pt x="431" y="257"/>
                  </a:lnTo>
                  <a:lnTo>
                    <a:pt x="431" y="252"/>
                  </a:lnTo>
                  <a:lnTo>
                    <a:pt x="431" y="247"/>
                  </a:lnTo>
                  <a:lnTo>
                    <a:pt x="429" y="243"/>
                  </a:lnTo>
                  <a:lnTo>
                    <a:pt x="429" y="236"/>
                  </a:lnTo>
                  <a:lnTo>
                    <a:pt x="429" y="233"/>
                  </a:lnTo>
                  <a:lnTo>
                    <a:pt x="428" y="229"/>
                  </a:lnTo>
                  <a:lnTo>
                    <a:pt x="428" y="224"/>
                  </a:lnTo>
                  <a:lnTo>
                    <a:pt x="428" y="220"/>
                  </a:lnTo>
                  <a:lnTo>
                    <a:pt x="428" y="216"/>
                  </a:lnTo>
                  <a:lnTo>
                    <a:pt x="426" y="213"/>
                  </a:lnTo>
                  <a:lnTo>
                    <a:pt x="426" y="210"/>
                  </a:lnTo>
                  <a:lnTo>
                    <a:pt x="426" y="207"/>
                  </a:lnTo>
                  <a:lnTo>
                    <a:pt x="426" y="204"/>
                  </a:lnTo>
                  <a:lnTo>
                    <a:pt x="425" y="201"/>
                  </a:lnTo>
                  <a:lnTo>
                    <a:pt x="425" y="199"/>
                  </a:lnTo>
                  <a:lnTo>
                    <a:pt x="425" y="196"/>
                  </a:lnTo>
                  <a:lnTo>
                    <a:pt x="425" y="195"/>
                  </a:lnTo>
                  <a:lnTo>
                    <a:pt x="425" y="193"/>
                  </a:lnTo>
                  <a:lnTo>
                    <a:pt x="425" y="192"/>
                  </a:lnTo>
                  <a:lnTo>
                    <a:pt x="425" y="190"/>
                  </a:lnTo>
                  <a:lnTo>
                    <a:pt x="425" y="190"/>
                  </a:lnTo>
                  <a:lnTo>
                    <a:pt x="386" y="93"/>
                  </a:lnTo>
                  <a:lnTo>
                    <a:pt x="303" y="70"/>
                  </a:lnTo>
                  <a:lnTo>
                    <a:pt x="308" y="5"/>
                  </a:lnTo>
                  <a:lnTo>
                    <a:pt x="308" y="4"/>
                  </a:lnTo>
                  <a:lnTo>
                    <a:pt x="309" y="4"/>
                  </a:lnTo>
                  <a:lnTo>
                    <a:pt x="311" y="4"/>
                  </a:lnTo>
                  <a:lnTo>
                    <a:pt x="314" y="4"/>
                  </a:lnTo>
                  <a:lnTo>
                    <a:pt x="315" y="2"/>
                  </a:lnTo>
                  <a:lnTo>
                    <a:pt x="318" y="2"/>
                  </a:lnTo>
                  <a:lnTo>
                    <a:pt x="320" y="2"/>
                  </a:lnTo>
                  <a:lnTo>
                    <a:pt x="325" y="2"/>
                  </a:lnTo>
                  <a:lnTo>
                    <a:pt x="328" y="0"/>
                  </a:lnTo>
                  <a:lnTo>
                    <a:pt x="331" y="0"/>
                  </a:lnTo>
                  <a:lnTo>
                    <a:pt x="334" y="0"/>
                  </a:lnTo>
                  <a:lnTo>
                    <a:pt x="337" y="0"/>
                  </a:lnTo>
                  <a:lnTo>
                    <a:pt x="340" y="0"/>
                  </a:lnTo>
                  <a:lnTo>
                    <a:pt x="341" y="0"/>
                  </a:lnTo>
                  <a:lnTo>
                    <a:pt x="343" y="0"/>
                  </a:lnTo>
                  <a:lnTo>
                    <a:pt x="346" y="0"/>
                  </a:lnTo>
                  <a:lnTo>
                    <a:pt x="349" y="0"/>
                  </a:lnTo>
                  <a:lnTo>
                    <a:pt x="354" y="0"/>
                  </a:lnTo>
                  <a:lnTo>
                    <a:pt x="355" y="0"/>
                  </a:lnTo>
                  <a:lnTo>
                    <a:pt x="358" y="0"/>
                  </a:lnTo>
                  <a:lnTo>
                    <a:pt x="360" y="0"/>
                  </a:lnTo>
                  <a:lnTo>
                    <a:pt x="363" y="0"/>
                  </a:lnTo>
                  <a:lnTo>
                    <a:pt x="365" y="0"/>
                  </a:lnTo>
                  <a:lnTo>
                    <a:pt x="366" y="0"/>
                  </a:lnTo>
                  <a:lnTo>
                    <a:pt x="368" y="0"/>
                  </a:lnTo>
                  <a:lnTo>
                    <a:pt x="371" y="0"/>
                  </a:lnTo>
                  <a:lnTo>
                    <a:pt x="372" y="0"/>
                  </a:lnTo>
                  <a:lnTo>
                    <a:pt x="374" y="2"/>
                  </a:lnTo>
                  <a:lnTo>
                    <a:pt x="377" y="2"/>
                  </a:lnTo>
                  <a:lnTo>
                    <a:pt x="378" y="2"/>
                  </a:lnTo>
                  <a:lnTo>
                    <a:pt x="383" y="4"/>
                  </a:lnTo>
                  <a:lnTo>
                    <a:pt x="386" y="5"/>
                  </a:lnTo>
                  <a:lnTo>
                    <a:pt x="389" y="5"/>
                  </a:lnTo>
                  <a:lnTo>
                    <a:pt x="391" y="5"/>
                  </a:lnTo>
                  <a:lnTo>
                    <a:pt x="392" y="7"/>
                  </a:lnTo>
                  <a:lnTo>
                    <a:pt x="395" y="7"/>
                  </a:lnTo>
                  <a:lnTo>
                    <a:pt x="398" y="8"/>
                  </a:lnTo>
                  <a:lnTo>
                    <a:pt x="403" y="11"/>
                  </a:lnTo>
                  <a:lnTo>
                    <a:pt x="406" y="13"/>
                  </a:lnTo>
                  <a:lnTo>
                    <a:pt x="409" y="16"/>
                  </a:lnTo>
                  <a:lnTo>
                    <a:pt x="412" y="17"/>
                  </a:lnTo>
                  <a:lnTo>
                    <a:pt x="415" y="21"/>
                  </a:lnTo>
                  <a:lnTo>
                    <a:pt x="417" y="22"/>
                  </a:lnTo>
                  <a:lnTo>
                    <a:pt x="418" y="24"/>
                  </a:lnTo>
                  <a:lnTo>
                    <a:pt x="418" y="27"/>
                  </a:lnTo>
                  <a:lnTo>
                    <a:pt x="422" y="28"/>
                  </a:lnTo>
                  <a:lnTo>
                    <a:pt x="422" y="30"/>
                  </a:lnTo>
                  <a:lnTo>
                    <a:pt x="425" y="33"/>
                  </a:lnTo>
                  <a:lnTo>
                    <a:pt x="425" y="34"/>
                  </a:lnTo>
                  <a:lnTo>
                    <a:pt x="428" y="38"/>
                  </a:lnTo>
                  <a:lnTo>
                    <a:pt x="428" y="39"/>
                  </a:lnTo>
                  <a:lnTo>
                    <a:pt x="431" y="42"/>
                  </a:lnTo>
                  <a:lnTo>
                    <a:pt x="431" y="45"/>
                  </a:lnTo>
                  <a:lnTo>
                    <a:pt x="434" y="48"/>
                  </a:lnTo>
                  <a:lnTo>
                    <a:pt x="434" y="51"/>
                  </a:lnTo>
                  <a:lnTo>
                    <a:pt x="435" y="54"/>
                  </a:lnTo>
                  <a:lnTo>
                    <a:pt x="437" y="56"/>
                  </a:lnTo>
                  <a:lnTo>
                    <a:pt x="439" y="59"/>
                  </a:lnTo>
                  <a:lnTo>
                    <a:pt x="440" y="62"/>
                  </a:lnTo>
                  <a:lnTo>
                    <a:pt x="442" y="65"/>
                  </a:lnTo>
                  <a:lnTo>
                    <a:pt x="443" y="68"/>
                  </a:lnTo>
                  <a:lnTo>
                    <a:pt x="445" y="71"/>
                  </a:lnTo>
                  <a:lnTo>
                    <a:pt x="446" y="75"/>
                  </a:lnTo>
                  <a:lnTo>
                    <a:pt x="448" y="78"/>
                  </a:lnTo>
                  <a:lnTo>
                    <a:pt x="448" y="81"/>
                  </a:lnTo>
                  <a:lnTo>
                    <a:pt x="449" y="84"/>
                  </a:lnTo>
                  <a:lnTo>
                    <a:pt x="451" y="87"/>
                  </a:lnTo>
                  <a:lnTo>
                    <a:pt x="452" y="90"/>
                  </a:lnTo>
                  <a:lnTo>
                    <a:pt x="454" y="93"/>
                  </a:lnTo>
                  <a:lnTo>
                    <a:pt x="455" y="96"/>
                  </a:lnTo>
                  <a:lnTo>
                    <a:pt x="455" y="99"/>
                  </a:lnTo>
                  <a:lnTo>
                    <a:pt x="457" y="102"/>
                  </a:lnTo>
                  <a:lnTo>
                    <a:pt x="459" y="105"/>
                  </a:lnTo>
                  <a:lnTo>
                    <a:pt x="460" y="108"/>
                  </a:lnTo>
                  <a:lnTo>
                    <a:pt x="460" y="112"/>
                  </a:lnTo>
                  <a:lnTo>
                    <a:pt x="462" y="115"/>
                  </a:lnTo>
                  <a:lnTo>
                    <a:pt x="463" y="116"/>
                  </a:lnTo>
                  <a:lnTo>
                    <a:pt x="463" y="119"/>
                  </a:lnTo>
                  <a:lnTo>
                    <a:pt x="465" y="122"/>
                  </a:lnTo>
                  <a:lnTo>
                    <a:pt x="465" y="125"/>
                  </a:lnTo>
                  <a:lnTo>
                    <a:pt x="466" y="129"/>
                  </a:lnTo>
                  <a:lnTo>
                    <a:pt x="468" y="130"/>
                  </a:lnTo>
                  <a:lnTo>
                    <a:pt x="468" y="133"/>
                  </a:lnTo>
                  <a:lnTo>
                    <a:pt x="469" y="135"/>
                  </a:lnTo>
                  <a:lnTo>
                    <a:pt x="469" y="138"/>
                  </a:lnTo>
                  <a:lnTo>
                    <a:pt x="471" y="141"/>
                  </a:lnTo>
                  <a:lnTo>
                    <a:pt x="472" y="144"/>
                  </a:lnTo>
                  <a:lnTo>
                    <a:pt x="472" y="147"/>
                  </a:lnTo>
                  <a:lnTo>
                    <a:pt x="474" y="152"/>
                  </a:lnTo>
                  <a:lnTo>
                    <a:pt x="475" y="155"/>
                  </a:lnTo>
                  <a:lnTo>
                    <a:pt x="475" y="156"/>
                  </a:lnTo>
                  <a:lnTo>
                    <a:pt x="475" y="158"/>
                  </a:lnTo>
                  <a:lnTo>
                    <a:pt x="477" y="158"/>
                  </a:lnTo>
                  <a:lnTo>
                    <a:pt x="477" y="159"/>
                  </a:lnTo>
                  <a:lnTo>
                    <a:pt x="523" y="469"/>
                  </a:lnTo>
                  <a:lnTo>
                    <a:pt x="523" y="469"/>
                  </a:lnTo>
                  <a:lnTo>
                    <a:pt x="523" y="471"/>
                  </a:lnTo>
                  <a:lnTo>
                    <a:pt x="523" y="472"/>
                  </a:lnTo>
                  <a:lnTo>
                    <a:pt x="523" y="474"/>
                  </a:lnTo>
                  <a:lnTo>
                    <a:pt x="523" y="476"/>
                  </a:lnTo>
                  <a:lnTo>
                    <a:pt x="523" y="479"/>
                  </a:lnTo>
                  <a:lnTo>
                    <a:pt x="523" y="480"/>
                  </a:lnTo>
                  <a:lnTo>
                    <a:pt x="523" y="483"/>
                  </a:lnTo>
                  <a:lnTo>
                    <a:pt x="523" y="485"/>
                  </a:lnTo>
                  <a:lnTo>
                    <a:pt x="523" y="488"/>
                  </a:lnTo>
                  <a:lnTo>
                    <a:pt x="523" y="491"/>
                  </a:lnTo>
                  <a:lnTo>
                    <a:pt x="523" y="494"/>
                  </a:lnTo>
                  <a:lnTo>
                    <a:pt x="523" y="499"/>
                  </a:lnTo>
                  <a:lnTo>
                    <a:pt x="523" y="502"/>
                  </a:lnTo>
                  <a:lnTo>
                    <a:pt x="523" y="505"/>
                  </a:lnTo>
                  <a:lnTo>
                    <a:pt x="522" y="509"/>
                  </a:lnTo>
                  <a:lnTo>
                    <a:pt x="522" y="514"/>
                  </a:lnTo>
                  <a:lnTo>
                    <a:pt x="522" y="519"/>
                  </a:lnTo>
                  <a:lnTo>
                    <a:pt x="522" y="523"/>
                  </a:lnTo>
                  <a:lnTo>
                    <a:pt x="522" y="526"/>
                  </a:lnTo>
                  <a:lnTo>
                    <a:pt x="520" y="531"/>
                  </a:lnTo>
                  <a:lnTo>
                    <a:pt x="520" y="537"/>
                  </a:lnTo>
                  <a:lnTo>
                    <a:pt x="520" y="542"/>
                  </a:lnTo>
                  <a:lnTo>
                    <a:pt x="519" y="546"/>
                  </a:lnTo>
                  <a:lnTo>
                    <a:pt x="519" y="551"/>
                  </a:lnTo>
                  <a:lnTo>
                    <a:pt x="517" y="557"/>
                  </a:lnTo>
                  <a:lnTo>
                    <a:pt x="517" y="562"/>
                  </a:lnTo>
                  <a:lnTo>
                    <a:pt x="516" y="568"/>
                  </a:lnTo>
                  <a:lnTo>
                    <a:pt x="514" y="573"/>
                  </a:lnTo>
                  <a:lnTo>
                    <a:pt x="514" y="579"/>
                  </a:lnTo>
                  <a:lnTo>
                    <a:pt x="512" y="584"/>
                  </a:lnTo>
                  <a:lnTo>
                    <a:pt x="511" y="590"/>
                  </a:lnTo>
                  <a:lnTo>
                    <a:pt x="509" y="594"/>
                  </a:lnTo>
                  <a:lnTo>
                    <a:pt x="508" y="600"/>
                  </a:lnTo>
                  <a:lnTo>
                    <a:pt x="506" y="605"/>
                  </a:lnTo>
                  <a:lnTo>
                    <a:pt x="503" y="611"/>
                  </a:lnTo>
                  <a:lnTo>
                    <a:pt x="502" y="617"/>
                  </a:lnTo>
                  <a:lnTo>
                    <a:pt x="500" y="622"/>
                  </a:lnTo>
                  <a:lnTo>
                    <a:pt x="497" y="628"/>
                  </a:lnTo>
                  <a:lnTo>
                    <a:pt x="495" y="633"/>
                  </a:lnTo>
                  <a:lnTo>
                    <a:pt x="492" y="637"/>
                  </a:lnTo>
                  <a:lnTo>
                    <a:pt x="489" y="644"/>
                  </a:lnTo>
                  <a:lnTo>
                    <a:pt x="486" y="648"/>
                  </a:lnTo>
                  <a:lnTo>
                    <a:pt x="483" y="654"/>
                  </a:lnTo>
                  <a:lnTo>
                    <a:pt x="480" y="659"/>
                  </a:lnTo>
                  <a:lnTo>
                    <a:pt x="477" y="664"/>
                  </a:lnTo>
                  <a:lnTo>
                    <a:pt x="474" y="668"/>
                  </a:lnTo>
                  <a:lnTo>
                    <a:pt x="469" y="675"/>
                  </a:lnTo>
                  <a:lnTo>
                    <a:pt x="466" y="678"/>
                  </a:lnTo>
                  <a:lnTo>
                    <a:pt x="462" y="684"/>
                  </a:lnTo>
                  <a:lnTo>
                    <a:pt x="457" y="688"/>
                  </a:lnTo>
                  <a:lnTo>
                    <a:pt x="452" y="691"/>
                  </a:lnTo>
                  <a:lnTo>
                    <a:pt x="448" y="696"/>
                  </a:lnTo>
                  <a:lnTo>
                    <a:pt x="443" y="701"/>
                  </a:lnTo>
                  <a:lnTo>
                    <a:pt x="439" y="704"/>
                  </a:lnTo>
                  <a:lnTo>
                    <a:pt x="434" y="708"/>
                  </a:lnTo>
                  <a:lnTo>
                    <a:pt x="428" y="712"/>
                  </a:lnTo>
                  <a:lnTo>
                    <a:pt x="423" y="715"/>
                  </a:lnTo>
                  <a:lnTo>
                    <a:pt x="417" y="718"/>
                  </a:lnTo>
                  <a:lnTo>
                    <a:pt x="411" y="721"/>
                  </a:lnTo>
                  <a:lnTo>
                    <a:pt x="405" y="724"/>
                  </a:lnTo>
                  <a:lnTo>
                    <a:pt x="398" y="727"/>
                  </a:lnTo>
                  <a:lnTo>
                    <a:pt x="391" y="728"/>
                  </a:lnTo>
                  <a:lnTo>
                    <a:pt x="385" y="732"/>
                  </a:lnTo>
                  <a:lnTo>
                    <a:pt x="377" y="733"/>
                  </a:lnTo>
                  <a:lnTo>
                    <a:pt x="371" y="735"/>
                  </a:lnTo>
                  <a:lnTo>
                    <a:pt x="365" y="736"/>
                  </a:lnTo>
                  <a:lnTo>
                    <a:pt x="358" y="738"/>
                  </a:lnTo>
                  <a:lnTo>
                    <a:pt x="351" y="739"/>
                  </a:lnTo>
                  <a:lnTo>
                    <a:pt x="345" y="741"/>
                  </a:lnTo>
                  <a:lnTo>
                    <a:pt x="338" y="742"/>
                  </a:lnTo>
                  <a:lnTo>
                    <a:pt x="332" y="742"/>
                  </a:lnTo>
                  <a:lnTo>
                    <a:pt x="326" y="742"/>
                  </a:lnTo>
                  <a:lnTo>
                    <a:pt x="318" y="744"/>
                  </a:lnTo>
                  <a:lnTo>
                    <a:pt x="312" y="744"/>
                  </a:lnTo>
                  <a:lnTo>
                    <a:pt x="306" y="744"/>
                  </a:lnTo>
                  <a:lnTo>
                    <a:pt x="300" y="744"/>
                  </a:lnTo>
                  <a:lnTo>
                    <a:pt x="295" y="744"/>
                  </a:lnTo>
                  <a:lnTo>
                    <a:pt x="288" y="742"/>
                  </a:lnTo>
                  <a:lnTo>
                    <a:pt x="281" y="742"/>
                  </a:lnTo>
                  <a:lnTo>
                    <a:pt x="275" y="741"/>
                  </a:lnTo>
                  <a:lnTo>
                    <a:pt x="269" y="739"/>
                  </a:lnTo>
                  <a:lnTo>
                    <a:pt x="263" y="738"/>
                  </a:lnTo>
                  <a:lnTo>
                    <a:pt x="258" y="736"/>
                  </a:lnTo>
                  <a:lnTo>
                    <a:pt x="252" y="735"/>
                  </a:lnTo>
                  <a:lnTo>
                    <a:pt x="246" y="733"/>
                  </a:lnTo>
                  <a:lnTo>
                    <a:pt x="240" y="730"/>
                  </a:lnTo>
                  <a:lnTo>
                    <a:pt x="234" y="727"/>
                  </a:lnTo>
                  <a:lnTo>
                    <a:pt x="227" y="724"/>
                  </a:lnTo>
                  <a:lnTo>
                    <a:pt x="223" y="721"/>
                  </a:lnTo>
                  <a:lnTo>
                    <a:pt x="217" y="718"/>
                  </a:lnTo>
                  <a:lnTo>
                    <a:pt x="212" y="715"/>
                  </a:lnTo>
                  <a:lnTo>
                    <a:pt x="206" y="710"/>
                  </a:lnTo>
                  <a:lnTo>
                    <a:pt x="201" y="707"/>
                  </a:lnTo>
                  <a:lnTo>
                    <a:pt x="195" y="702"/>
                  </a:lnTo>
                  <a:lnTo>
                    <a:pt x="189" y="698"/>
                  </a:lnTo>
                  <a:lnTo>
                    <a:pt x="184" y="693"/>
                  </a:lnTo>
                  <a:lnTo>
                    <a:pt x="178" y="688"/>
                  </a:lnTo>
                  <a:lnTo>
                    <a:pt x="172" y="682"/>
                  </a:lnTo>
                  <a:lnTo>
                    <a:pt x="167" y="676"/>
                  </a:lnTo>
                  <a:lnTo>
                    <a:pt x="163" y="670"/>
                  </a:lnTo>
                  <a:lnTo>
                    <a:pt x="158" y="664"/>
                  </a:lnTo>
                  <a:lnTo>
                    <a:pt x="152" y="658"/>
                  </a:lnTo>
                  <a:lnTo>
                    <a:pt x="147" y="651"/>
                  </a:lnTo>
                  <a:lnTo>
                    <a:pt x="141" y="644"/>
                  </a:lnTo>
                  <a:lnTo>
                    <a:pt x="137" y="636"/>
                  </a:lnTo>
                  <a:lnTo>
                    <a:pt x="132" y="628"/>
                  </a:lnTo>
                  <a:lnTo>
                    <a:pt x="127" y="621"/>
                  </a:lnTo>
                  <a:lnTo>
                    <a:pt x="123" y="613"/>
                  </a:lnTo>
                  <a:lnTo>
                    <a:pt x="118" y="605"/>
                  </a:lnTo>
                  <a:lnTo>
                    <a:pt x="113" y="596"/>
                  </a:lnTo>
                  <a:lnTo>
                    <a:pt x="107" y="587"/>
                  </a:lnTo>
                  <a:lnTo>
                    <a:pt x="103" y="576"/>
                  </a:lnTo>
                  <a:lnTo>
                    <a:pt x="98" y="567"/>
                  </a:lnTo>
                  <a:lnTo>
                    <a:pt x="93" y="557"/>
                  </a:lnTo>
                  <a:lnTo>
                    <a:pt x="90" y="546"/>
                  </a:lnTo>
                  <a:lnTo>
                    <a:pt x="86" y="536"/>
                  </a:lnTo>
                  <a:lnTo>
                    <a:pt x="81" y="525"/>
                  </a:lnTo>
                  <a:lnTo>
                    <a:pt x="77" y="513"/>
                  </a:lnTo>
                  <a:lnTo>
                    <a:pt x="72" y="502"/>
                  </a:lnTo>
                  <a:lnTo>
                    <a:pt x="67" y="489"/>
                  </a:lnTo>
                  <a:lnTo>
                    <a:pt x="64" y="477"/>
                  </a:lnTo>
                  <a:lnTo>
                    <a:pt x="60" y="465"/>
                  </a:lnTo>
                  <a:lnTo>
                    <a:pt x="57" y="451"/>
                  </a:lnTo>
                  <a:lnTo>
                    <a:pt x="52" y="439"/>
                  </a:lnTo>
                  <a:lnTo>
                    <a:pt x="47" y="425"/>
                  </a:lnTo>
                  <a:lnTo>
                    <a:pt x="44" y="411"/>
                  </a:lnTo>
                  <a:lnTo>
                    <a:pt x="40" y="397"/>
                  </a:lnTo>
                  <a:lnTo>
                    <a:pt x="36" y="385"/>
                  </a:lnTo>
                  <a:lnTo>
                    <a:pt x="33" y="372"/>
                  </a:lnTo>
                  <a:lnTo>
                    <a:pt x="30" y="360"/>
                  </a:lnTo>
                  <a:lnTo>
                    <a:pt x="27" y="348"/>
                  </a:lnTo>
                  <a:lnTo>
                    <a:pt x="24" y="337"/>
                  </a:lnTo>
                  <a:lnTo>
                    <a:pt x="21" y="326"/>
                  </a:lnTo>
                  <a:lnTo>
                    <a:pt x="20" y="315"/>
                  </a:lnTo>
                  <a:lnTo>
                    <a:pt x="16" y="304"/>
                  </a:lnTo>
                  <a:lnTo>
                    <a:pt x="15" y="294"/>
                  </a:lnTo>
                  <a:lnTo>
                    <a:pt x="12" y="284"/>
                  </a:lnTo>
                  <a:lnTo>
                    <a:pt x="10" y="275"/>
                  </a:lnTo>
                  <a:lnTo>
                    <a:pt x="9" y="267"/>
                  </a:lnTo>
                  <a:lnTo>
                    <a:pt x="7" y="258"/>
                  </a:lnTo>
                  <a:lnTo>
                    <a:pt x="7" y="250"/>
                  </a:lnTo>
                  <a:lnTo>
                    <a:pt x="6" y="241"/>
                  </a:lnTo>
                  <a:lnTo>
                    <a:pt x="4" y="233"/>
                  </a:lnTo>
                  <a:lnTo>
                    <a:pt x="3" y="226"/>
                  </a:lnTo>
                  <a:lnTo>
                    <a:pt x="3" y="220"/>
                  </a:lnTo>
                  <a:lnTo>
                    <a:pt x="1" y="212"/>
                  </a:lnTo>
                  <a:lnTo>
                    <a:pt x="1" y="206"/>
                  </a:lnTo>
                  <a:lnTo>
                    <a:pt x="1" y="199"/>
                  </a:lnTo>
                  <a:lnTo>
                    <a:pt x="1" y="193"/>
                  </a:lnTo>
                  <a:lnTo>
                    <a:pt x="1" y="187"/>
                  </a:lnTo>
                  <a:lnTo>
                    <a:pt x="0" y="181"/>
                  </a:lnTo>
                  <a:lnTo>
                    <a:pt x="0" y="176"/>
                  </a:lnTo>
                  <a:lnTo>
                    <a:pt x="1" y="172"/>
                  </a:lnTo>
                  <a:lnTo>
                    <a:pt x="1" y="166"/>
                  </a:lnTo>
                  <a:lnTo>
                    <a:pt x="1" y="161"/>
                  </a:lnTo>
                  <a:lnTo>
                    <a:pt x="1" y="156"/>
                  </a:lnTo>
                  <a:lnTo>
                    <a:pt x="1" y="153"/>
                  </a:lnTo>
                  <a:lnTo>
                    <a:pt x="1" y="149"/>
                  </a:lnTo>
                  <a:lnTo>
                    <a:pt x="3" y="144"/>
                  </a:lnTo>
                  <a:lnTo>
                    <a:pt x="3" y="141"/>
                  </a:lnTo>
                  <a:lnTo>
                    <a:pt x="3" y="138"/>
                  </a:lnTo>
                  <a:lnTo>
                    <a:pt x="4" y="133"/>
                  </a:lnTo>
                  <a:lnTo>
                    <a:pt x="4" y="130"/>
                  </a:lnTo>
                  <a:lnTo>
                    <a:pt x="6" y="127"/>
                  </a:lnTo>
                  <a:lnTo>
                    <a:pt x="7" y="125"/>
                  </a:lnTo>
                  <a:lnTo>
                    <a:pt x="7" y="121"/>
                  </a:lnTo>
                  <a:lnTo>
                    <a:pt x="9" y="119"/>
                  </a:lnTo>
                  <a:lnTo>
                    <a:pt x="9" y="116"/>
                  </a:lnTo>
                  <a:lnTo>
                    <a:pt x="10" y="115"/>
                  </a:lnTo>
                  <a:lnTo>
                    <a:pt x="12" y="112"/>
                  </a:lnTo>
                  <a:lnTo>
                    <a:pt x="12" y="110"/>
                  </a:lnTo>
                  <a:lnTo>
                    <a:pt x="13" y="107"/>
                  </a:lnTo>
                  <a:lnTo>
                    <a:pt x="15" y="105"/>
                  </a:lnTo>
                  <a:lnTo>
                    <a:pt x="16" y="102"/>
                  </a:lnTo>
                  <a:lnTo>
                    <a:pt x="18" y="98"/>
                  </a:lnTo>
                  <a:lnTo>
                    <a:pt x="21" y="95"/>
                  </a:lnTo>
                  <a:lnTo>
                    <a:pt x="23" y="93"/>
                  </a:lnTo>
                  <a:lnTo>
                    <a:pt x="26" y="88"/>
                  </a:lnTo>
                  <a:lnTo>
                    <a:pt x="27" y="87"/>
                  </a:lnTo>
                  <a:lnTo>
                    <a:pt x="29" y="84"/>
                  </a:lnTo>
                  <a:lnTo>
                    <a:pt x="30" y="81"/>
                  </a:lnTo>
                  <a:lnTo>
                    <a:pt x="32" y="79"/>
                  </a:lnTo>
                  <a:lnTo>
                    <a:pt x="33" y="76"/>
                  </a:lnTo>
                  <a:lnTo>
                    <a:pt x="36" y="73"/>
                  </a:lnTo>
                  <a:lnTo>
                    <a:pt x="40" y="70"/>
                  </a:lnTo>
                  <a:lnTo>
                    <a:pt x="43" y="68"/>
                  </a:lnTo>
                  <a:lnTo>
                    <a:pt x="47" y="65"/>
                  </a:lnTo>
                  <a:lnTo>
                    <a:pt x="49" y="64"/>
                  </a:lnTo>
                  <a:lnTo>
                    <a:pt x="50" y="62"/>
                  </a:lnTo>
                  <a:lnTo>
                    <a:pt x="53" y="61"/>
                  </a:lnTo>
                  <a:lnTo>
                    <a:pt x="55" y="61"/>
                  </a:lnTo>
                  <a:lnTo>
                    <a:pt x="58" y="59"/>
                  </a:lnTo>
                  <a:lnTo>
                    <a:pt x="60" y="58"/>
                  </a:lnTo>
                  <a:lnTo>
                    <a:pt x="61" y="56"/>
                  </a:lnTo>
                  <a:lnTo>
                    <a:pt x="64" y="56"/>
                  </a:lnTo>
                  <a:lnTo>
                    <a:pt x="66" y="54"/>
                  </a:lnTo>
                  <a:lnTo>
                    <a:pt x="69" y="53"/>
                  </a:lnTo>
                  <a:lnTo>
                    <a:pt x="72" y="51"/>
                  </a:lnTo>
                  <a:lnTo>
                    <a:pt x="75" y="51"/>
                  </a:lnTo>
                  <a:lnTo>
                    <a:pt x="77" y="50"/>
                  </a:lnTo>
                  <a:lnTo>
                    <a:pt x="80" y="48"/>
                  </a:lnTo>
                  <a:lnTo>
                    <a:pt x="83" y="48"/>
                  </a:lnTo>
                  <a:lnTo>
                    <a:pt x="84" y="47"/>
                  </a:lnTo>
                  <a:lnTo>
                    <a:pt x="87" y="45"/>
                  </a:lnTo>
                  <a:lnTo>
                    <a:pt x="90" y="45"/>
                  </a:lnTo>
                  <a:lnTo>
                    <a:pt x="92" y="44"/>
                  </a:lnTo>
                  <a:lnTo>
                    <a:pt x="95" y="42"/>
                  </a:lnTo>
                  <a:lnTo>
                    <a:pt x="98" y="42"/>
                  </a:lnTo>
                  <a:lnTo>
                    <a:pt x="100" y="41"/>
                  </a:lnTo>
                  <a:lnTo>
                    <a:pt x="103" y="39"/>
                  </a:lnTo>
                  <a:lnTo>
                    <a:pt x="106" y="39"/>
                  </a:lnTo>
                  <a:lnTo>
                    <a:pt x="107" y="38"/>
                  </a:lnTo>
                  <a:lnTo>
                    <a:pt x="110" y="36"/>
                  </a:lnTo>
                  <a:lnTo>
                    <a:pt x="112" y="36"/>
                  </a:lnTo>
                  <a:lnTo>
                    <a:pt x="115" y="36"/>
                  </a:lnTo>
                  <a:lnTo>
                    <a:pt x="117" y="34"/>
                  </a:lnTo>
                  <a:lnTo>
                    <a:pt x="120" y="34"/>
                  </a:lnTo>
                  <a:lnTo>
                    <a:pt x="121" y="33"/>
                  </a:lnTo>
                  <a:lnTo>
                    <a:pt x="124" y="33"/>
                  </a:lnTo>
                  <a:lnTo>
                    <a:pt x="126" y="31"/>
                  </a:lnTo>
                  <a:lnTo>
                    <a:pt x="127" y="31"/>
                  </a:lnTo>
                  <a:lnTo>
                    <a:pt x="130" y="30"/>
                  </a:lnTo>
                  <a:lnTo>
                    <a:pt x="132" y="30"/>
                  </a:lnTo>
                  <a:lnTo>
                    <a:pt x="135" y="28"/>
                  </a:lnTo>
                  <a:lnTo>
                    <a:pt x="138" y="28"/>
                  </a:lnTo>
                  <a:lnTo>
                    <a:pt x="141" y="27"/>
                  </a:lnTo>
                  <a:lnTo>
                    <a:pt x="144" y="27"/>
                  </a:lnTo>
                  <a:lnTo>
                    <a:pt x="146" y="27"/>
                  </a:lnTo>
                  <a:lnTo>
                    <a:pt x="147" y="25"/>
                  </a:lnTo>
                  <a:lnTo>
                    <a:pt x="147" y="25"/>
                  </a:lnTo>
                  <a:lnTo>
                    <a:pt x="149" y="25"/>
                  </a:lnTo>
                  <a:lnTo>
                    <a:pt x="174" y="81"/>
                  </a:lnTo>
                  <a:lnTo>
                    <a:pt x="174" y="81"/>
                  </a:lnTo>
                  <a:close/>
                </a:path>
              </a:pathLst>
            </a:custGeom>
            <a:solidFill>
              <a:srgbClr val="96AB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1" name="Freeform 240"/>
            <p:cNvSpPr>
              <a:spLocks/>
            </p:cNvSpPr>
            <p:nvPr/>
          </p:nvSpPr>
          <p:spPr bwMode="auto">
            <a:xfrm>
              <a:off x="2037" y="2844"/>
              <a:ext cx="89" cy="100"/>
            </a:xfrm>
            <a:custGeom>
              <a:avLst/>
              <a:gdLst>
                <a:gd name="T0" fmla="*/ 179 w 179"/>
                <a:gd name="T1" fmla="*/ 39 h 199"/>
                <a:gd name="T2" fmla="*/ 111 w 179"/>
                <a:gd name="T3" fmla="*/ 0 h 199"/>
                <a:gd name="T4" fmla="*/ 41 w 179"/>
                <a:gd name="T5" fmla="*/ 59 h 199"/>
                <a:gd name="T6" fmla="*/ 0 w 179"/>
                <a:gd name="T7" fmla="*/ 161 h 199"/>
                <a:gd name="T8" fmla="*/ 65 w 179"/>
                <a:gd name="T9" fmla="*/ 199 h 199"/>
                <a:gd name="T10" fmla="*/ 165 w 179"/>
                <a:gd name="T11" fmla="*/ 82 h 199"/>
                <a:gd name="T12" fmla="*/ 179 w 179"/>
                <a:gd name="T13" fmla="*/ 39 h 199"/>
                <a:gd name="T14" fmla="*/ 179 w 179"/>
                <a:gd name="T15" fmla="*/ 39 h 19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9" h="199">
                  <a:moveTo>
                    <a:pt x="179" y="39"/>
                  </a:moveTo>
                  <a:lnTo>
                    <a:pt x="111" y="0"/>
                  </a:lnTo>
                  <a:lnTo>
                    <a:pt x="41" y="59"/>
                  </a:lnTo>
                  <a:lnTo>
                    <a:pt x="0" y="161"/>
                  </a:lnTo>
                  <a:lnTo>
                    <a:pt x="65" y="199"/>
                  </a:lnTo>
                  <a:lnTo>
                    <a:pt x="165" y="82"/>
                  </a:lnTo>
                  <a:lnTo>
                    <a:pt x="179" y="39"/>
                  </a:lnTo>
                  <a:lnTo>
                    <a:pt x="179" y="39"/>
                  </a:lnTo>
                  <a:close/>
                </a:path>
              </a:pathLst>
            </a:custGeom>
            <a:solidFill>
              <a:srgbClr val="6B59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2" name="Freeform 241"/>
            <p:cNvSpPr>
              <a:spLocks/>
            </p:cNvSpPr>
            <p:nvPr/>
          </p:nvSpPr>
          <p:spPr bwMode="auto">
            <a:xfrm>
              <a:off x="1786" y="2422"/>
              <a:ext cx="209" cy="324"/>
            </a:xfrm>
            <a:custGeom>
              <a:avLst/>
              <a:gdLst>
                <a:gd name="T0" fmla="*/ 77 w 417"/>
                <a:gd name="T1" fmla="*/ 34 h 648"/>
                <a:gd name="T2" fmla="*/ 51 w 417"/>
                <a:gd name="T3" fmla="*/ 48 h 648"/>
                <a:gd name="T4" fmla="*/ 23 w 417"/>
                <a:gd name="T5" fmla="*/ 69 h 648"/>
                <a:gd name="T6" fmla="*/ 6 w 417"/>
                <a:gd name="T7" fmla="*/ 94 h 648"/>
                <a:gd name="T8" fmla="*/ 0 w 417"/>
                <a:gd name="T9" fmla="*/ 128 h 648"/>
                <a:gd name="T10" fmla="*/ 9 w 417"/>
                <a:gd name="T11" fmla="*/ 200 h 648"/>
                <a:gd name="T12" fmla="*/ 31 w 417"/>
                <a:gd name="T13" fmla="*/ 301 h 648"/>
                <a:gd name="T14" fmla="*/ 63 w 417"/>
                <a:gd name="T15" fmla="*/ 412 h 648"/>
                <a:gd name="T16" fmla="*/ 105 w 417"/>
                <a:gd name="T17" fmla="*/ 518 h 648"/>
                <a:gd name="T18" fmla="*/ 154 w 417"/>
                <a:gd name="T19" fmla="*/ 601 h 648"/>
                <a:gd name="T20" fmla="*/ 196 w 417"/>
                <a:gd name="T21" fmla="*/ 637 h 648"/>
                <a:gd name="T22" fmla="*/ 239 w 417"/>
                <a:gd name="T23" fmla="*/ 646 h 648"/>
                <a:gd name="T24" fmla="*/ 286 w 417"/>
                <a:gd name="T25" fmla="*/ 644 h 648"/>
                <a:gd name="T26" fmla="*/ 331 w 417"/>
                <a:gd name="T27" fmla="*/ 629 h 648"/>
                <a:gd name="T28" fmla="*/ 370 w 417"/>
                <a:gd name="T29" fmla="*/ 606 h 648"/>
                <a:gd name="T30" fmla="*/ 394 w 417"/>
                <a:gd name="T31" fmla="*/ 577 h 648"/>
                <a:gd name="T32" fmla="*/ 407 w 417"/>
                <a:gd name="T33" fmla="*/ 541 h 648"/>
                <a:gd name="T34" fmla="*/ 414 w 417"/>
                <a:gd name="T35" fmla="*/ 499 h 648"/>
                <a:gd name="T36" fmla="*/ 417 w 417"/>
                <a:gd name="T37" fmla="*/ 450 h 648"/>
                <a:gd name="T38" fmla="*/ 414 w 417"/>
                <a:gd name="T39" fmla="*/ 390 h 648"/>
                <a:gd name="T40" fmla="*/ 408 w 417"/>
                <a:gd name="T41" fmla="*/ 314 h 648"/>
                <a:gd name="T42" fmla="*/ 396 w 417"/>
                <a:gd name="T43" fmla="*/ 223 h 648"/>
                <a:gd name="T44" fmla="*/ 382 w 417"/>
                <a:gd name="T45" fmla="*/ 139 h 648"/>
                <a:gd name="T46" fmla="*/ 366 w 417"/>
                <a:gd name="T47" fmla="*/ 77 h 648"/>
                <a:gd name="T48" fmla="*/ 348 w 417"/>
                <a:gd name="T49" fmla="*/ 35 h 648"/>
                <a:gd name="T50" fmla="*/ 320 w 417"/>
                <a:gd name="T51" fmla="*/ 11 h 648"/>
                <a:gd name="T52" fmla="*/ 282 w 417"/>
                <a:gd name="T53" fmla="*/ 1 h 648"/>
                <a:gd name="T54" fmla="*/ 232 w 417"/>
                <a:gd name="T55" fmla="*/ 48 h 648"/>
                <a:gd name="T56" fmla="*/ 263 w 417"/>
                <a:gd name="T57" fmla="*/ 43 h 648"/>
                <a:gd name="T58" fmla="*/ 300 w 417"/>
                <a:gd name="T59" fmla="*/ 51 h 648"/>
                <a:gd name="T60" fmla="*/ 320 w 417"/>
                <a:gd name="T61" fmla="*/ 80 h 648"/>
                <a:gd name="T62" fmla="*/ 331 w 417"/>
                <a:gd name="T63" fmla="*/ 117 h 648"/>
                <a:gd name="T64" fmla="*/ 340 w 417"/>
                <a:gd name="T65" fmla="*/ 165 h 648"/>
                <a:gd name="T66" fmla="*/ 353 w 417"/>
                <a:gd name="T67" fmla="*/ 222 h 648"/>
                <a:gd name="T68" fmla="*/ 362 w 417"/>
                <a:gd name="T69" fmla="*/ 282 h 648"/>
                <a:gd name="T70" fmla="*/ 370 w 417"/>
                <a:gd name="T71" fmla="*/ 344 h 648"/>
                <a:gd name="T72" fmla="*/ 373 w 417"/>
                <a:gd name="T73" fmla="*/ 404 h 648"/>
                <a:gd name="T74" fmla="*/ 373 w 417"/>
                <a:gd name="T75" fmla="*/ 456 h 648"/>
                <a:gd name="T76" fmla="*/ 371 w 417"/>
                <a:gd name="T77" fmla="*/ 498 h 648"/>
                <a:gd name="T78" fmla="*/ 365 w 417"/>
                <a:gd name="T79" fmla="*/ 530 h 648"/>
                <a:gd name="T80" fmla="*/ 351 w 417"/>
                <a:gd name="T81" fmla="*/ 557 h 648"/>
                <a:gd name="T82" fmla="*/ 322 w 417"/>
                <a:gd name="T83" fmla="*/ 580 h 648"/>
                <a:gd name="T84" fmla="*/ 293 w 417"/>
                <a:gd name="T85" fmla="*/ 590 h 648"/>
                <a:gd name="T86" fmla="*/ 268 w 417"/>
                <a:gd name="T87" fmla="*/ 595 h 648"/>
                <a:gd name="T88" fmla="*/ 240 w 417"/>
                <a:gd name="T89" fmla="*/ 595 h 648"/>
                <a:gd name="T90" fmla="*/ 205 w 417"/>
                <a:gd name="T91" fmla="*/ 583 h 648"/>
                <a:gd name="T92" fmla="*/ 172 w 417"/>
                <a:gd name="T93" fmla="*/ 547 h 648"/>
                <a:gd name="T94" fmla="*/ 140 w 417"/>
                <a:gd name="T95" fmla="*/ 492 h 648"/>
                <a:gd name="T96" fmla="*/ 114 w 417"/>
                <a:gd name="T97" fmla="*/ 422 h 648"/>
                <a:gd name="T98" fmla="*/ 89 w 417"/>
                <a:gd name="T99" fmla="*/ 350 h 648"/>
                <a:gd name="T100" fmla="*/ 71 w 417"/>
                <a:gd name="T101" fmla="*/ 279 h 648"/>
                <a:gd name="T102" fmla="*/ 55 w 417"/>
                <a:gd name="T103" fmla="*/ 217 h 648"/>
                <a:gd name="T104" fmla="*/ 48 w 417"/>
                <a:gd name="T105" fmla="*/ 176 h 648"/>
                <a:gd name="T106" fmla="*/ 46 w 417"/>
                <a:gd name="T107" fmla="*/ 143 h 648"/>
                <a:gd name="T108" fmla="*/ 49 w 417"/>
                <a:gd name="T109" fmla="*/ 117 h 648"/>
                <a:gd name="T110" fmla="*/ 68 w 417"/>
                <a:gd name="T111" fmla="*/ 92 h 648"/>
                <a:gd name="T112" fmla="*/ 95 w 417"/>
                <a:gd name="T113" fmla="*/ 74 h 648"/>
                <a:gd name="T114" fmla="*/ 131 w 417"/>
                <a:gd name="T115" fmla="*/ 65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17" h="648">
                  <a:moveTo>
                    <a:pt x="106" y="23"/>
                  </a:moveTo>
                  <a:lnTo>
                    <a:pt x="106" y="23"/>
                  </a:lnTo>
                  <a:lnTo>
                    <a:pt x="103" y="23"/>
                  </a:lnTo>
                  <a:lnTo>
                    <a:pt x="100" y="24"/>
                  </a:lnTo>
                  <a:lnTo>
                    <a:pt x="98" y="24"/>
                  </a:lnTo>
                  <a:lnTo>
                    <a:pt x="95" y="26"/>
                  </a:lnTo>
                  <a:lnTo>
                    <a:pt x="92" y="28"/>
                  </a:lnTo>
                  <a:lnTo>
                    <a:pt x="88" y="28"/>
                  </a:lnTo>
                  <a:lnTo>
                    <a:pt x="85" y="31"/>
                  </a:lnTo>
                  <a:lnTo>
                    <a:pt x="80" y="32"/>
                  </a:lnTo>
                  <a:lnTo>
                    <a:pt x="77" y="34"/>
                  </a:lnTo>
                  <a:lnTo>
                    <a:pt x="74" y="34"/>
                  </a:lnTo>
                  <a:lnTo>
                    <a:pt x="72" y="35"/>
                  </a:lnTo>
                  <a:lnTo>
                    <a:pt x="69" y="37"/>
                  </a:lnTo>
                  <a:lnTo>
                    <a:pt x="68" y="38"/>
                  </a:lnTo>
                  <a:lnTo>
                    <a:pt x="65" y="38"/>
                  </a:lnTo>
                  <a:lnTo>
                    <a:pt x="63" y="40"/>
                  </a:lnTo>
                  <a:lnTo>
                    <a:pt x="61" y="41"/>
                  </a:lnTo>
                  <a:lnTo>
                    <a:pt x="58" y="43"/>
                  </a:lnTo>
                  <a:lnTo>
                    <a:pt x="57" y="44"/>
                  </a:lnTo>
                  <a:lnTo>
                    <a:pt x="54" y="46"/>
                  </a:lnTo>
                  <a:lnTo>
                    <a:pt x="51" y="48"/>
                  </a:lnTo>
                  <a:lnTo>
                    <a:pt x="49" y="48"/>
                  </a:lnTo>
                  <a:lnTo>
                    <a:pt x="48" y="49"/>
                  </a:lnTo>
                  <a:lnTo>
                    <a:pt x="45" y="51"/>
                  </a:lnTo>
                  <a:lnTo>
                    <a:pt x="43" y="52"/>
                  </a:lnTo>
                  <a:lnTo>
                    <a:pt x="40" y="55"/>
                  </a:lnTo>
                  <a:lnTo>
                    <a:pt x="38" y="57"/>
                  </a:lnTo>
                  <a:lnTo>
                    <a:pt x="35" y="58"/>
                  </a:lnTo>
                  <a:lnTo>
                    <a:pt x="34" y="60"/>
                  </a:lnTo>
                  <a:lnTo>
                    <a:pt x="31" y="61"/>
                  </a:lnTo>
                  <a:lnTo>
                    <a:pt x="28" y="65"/>
                  </a:lnTo>
                  <a:lnTo>
                    <a:pt x="23" y="69"/>
                  </a:lnTo>
                  <a:lnTo>
                    <a:pt x="21" y="71"/>
                  </a:lnTo>
                  <a:lnTo>
                    <a:pt x="18" y="72"/>
                  </a:lnTo>
                  <a:lnTo>
                    <a:pt x="17" y="75"/>
                  </a:lnTo>
                  <a:lnTo>
                    <a:pt x="15" y="77"/>
                  </a:lnTo>
                  <a:lnTo>
                    <a:pt x="14" y="80"/>
                  </a:lnTo>
                  <a:lnTo>
                    <a:pt x="12" y="82"/>
                  </a:lnTo>
                  <a:lnTo>
                    <a:pt x="11" y="85"/>
                  </a:lnTo>
                  <a:lnTo>
                    <a:pt x="9" y="86"/>
                  </a:lnTo>
                  <a:lnTo>
                    <a:pt x="8" y="89"/>
                  </a:lnTo>
                  <a:lnTo>
                    <a:pt x="6" y="91"/>
                  </a:lnTo>
                  <a:lnTo>
                    <a:pt x="6" y="94"/>
                  </a:lnTo>
                  <a:lnTo>
                    <a:pt x="5" y="95"/>
                  </a:lnTo>
                  <a:lnTo>
                    <a:pt x="3" y="98"/>
                  </a:lnTo>
                  <a:lnTo>
                    <a:pt x="3" y="102"/>
                  </a:lnTo>
                  <a:lnTo>
                    <a:pt x="1" y="105"/>
                  </a:lnTo>
                  <a:lnTo>
                    <a:pt x="1" y="108"/>
                  </a:lnTo>
                  <a:lnTo>
                    <a:pt x="1" y="109"/>
                  </a:lnTo>
                  <a:lnTo>
                    <a:pt x="0" y="112"/>
                  </a:lnTo>
                  <a:lnTo>
                    <a:pt x="0" y="115"/>
                  </a:lnTo>
                  <a:lnTo>
                    <a:pt x="0" y="119"/>
                  </a:lnTo>
                  <a:lnTo>
                    <a:pt x="0" y="123"/>
                  </a:lnTo>
                  <a:lnTo>
                    <a:pt x="0" y="128"/>
                  </a:lnTo>
                  <a:lnTo>
                    <a:pt x="0" y="132"/>
                  </a:lnTo>
                  <a:lnTo>
                    <a:pt x="1" y="139"/>
                  </a:lnTo>
                  <a:lnTo>
                    <a:pt x="1" y="143"/>
                  </a:lnTo>
                  <a:lnTo>
                    <a:pt x="1" y="149"/>
                  </a:lnTo>
                  <a:lnTo>
                    <a:pt x="1" y="156"/>
                  </a:lnTo>
                  <a:lnTo>
                    <a:pt x="3" y="163"/>
                  </a:lnTo>
                  <a:lnTo>
                    <a:pt x="5" y="169"/>
                  </a:lnTo>
                  <a:lnTo>
                    <a:pt x="5" y="177"/>
                  </a:lnTo>
                  <a:lnTo>
                    <a:pt x="6" y="185"/>
                  </a:lnTo>
                  <a:lnTo>
                    <a:pt x="8" y="193"/>
                  </a:lnTo>
                  <a:lnTo>
                    <a:pt x="9" y="200"/>
                  </a:lnTo>
                  <a:lnTo>
                    <a:pt x="9" y="208"/>
                  </a:lnTo>
                  <a:lnTo>
                    <a:pt x="11" y="217"/>
                  </a:lnTo>
                  <a:lnTo>
                    <a:pt x="14" y="225"/>
                  </a:lnTo>
                  <a:lnTo>
                    <a:pt x="15" y="234"/>
                  </a:lnTo>
                  <a:lnTo>
                    <a:pt x="17" y="243"/>
                  </a:lnTo>
                  <a:lnTo>
                    <a:pt x="18" y="253"/>
                  </a:lnTo>
                  <a:lnTo>
                    <a:pt x="21" y="262"/>
                  </a:lnTo>
                  <a:lnTo>
                    <a:pt x="23" y="271"/>
                  </a:lnTo>
                  <a:lnTo>
                    <a:pt x="25" y="280"/>
                  </a:lnTo>
                  <a:lnTo>
                    <a:pt x="28" y="290"/>
                  </a:lnTo>
                  <a:lnTo>
                    <a:pt x="31" y="301"/>
                  </a:lnTo>
                  <a:lnTo>
                    <a:pt x="32" y="311"/>
                  </a:lnTo>
                  <a:lnTo>
                    <a:pt x="35" y="321"/>
                  </a:lnTo>
                  <a:lnTo>
                    <a:pt x="38" y="331"/>
                  </a:lnTo>
                  <a:lnTo>
                    <a:pt x="41" y="341"/>
                  </a:lnTo>
                  <a:lnTo>
                    <a:pt x="43" y="351"/>
                  </a:lnTo>
                  <a:lnTo>
                    <a:pt x="46" y="361"/>
                  </a:lnTo>
                  <a:lnTo>
                    <a:pt x="49" y="371"/>
                  </a:lnTo>
                  <a:lnTo>
                    <a:pt x="52" y="382"/>
                  </a:lnTo>
                  <a:lnTo>
                    <a:pt x="55" y="392"/>
                  </a:lnTo>
                  <a:lnTo>
                    <a:pt x="58" y="402"/>
                  </a:lnTo>
                  <a:lnTo>
                    <a:pt x="63" y="412"/>
                  </a:lnTo>
                  <a:lnTo>
                    <a:pt x="66" y="422"/>
                  </a:lnTo>
                  <a:lnTo>
                    <a:pt x="69" y="432"/>
                  </a:lnTo>
                  <a:lnTo>
                    <a:pt x="72" y="442"/>
                  </a:lnTo>
                  <a:lnTo>
                    <a:pt x="77" y="452"/>
                  </a:lnTo>
                  <a:lnTo>
                    <a:pt x="80" y="462"/>
                  </a:lnTo>
                  <a:lnTo>
                    <a:pt x="85" y="472"/>
                  </a:lnTo>
                  <a:lnTo>
                    <a:pt x="88" y="481"/>
                  </a:lnTo>
                  <a:lnTo>
                    <a:pt x="92" y="490"/>
                  </a:lnTo>
                  <a:lnTo>
                    <a:pt x="97" y="501"/>
                  </a:lnTo>
                  <a:lnTo>
                    <a:pt x="100" y="509"/>
                  </a:lnTo>
                  <a:lnTo>
                    <a:pt x="105" y="518"/>
                  </a:lnTo>
                  <a:lnTo>
                    <a:pt x="109" y="527"/>
                  </a:lnTo>
                  <a:lnTo>
                    <a:pt x="114" y="537"/>
                  </a:lnTo>
                  <a:lnTo>
                    <a:pt x="117" y="544"/>
                  </a:lnTo>
                  <a:lnTo>
                    <a:pt x="122" y="552"/>
                  </a:lnTo>
                  <a:lnTo>
                    <a:pt x="126" y="560"/>
                  </a:lnTo>
                  <a:lnTo>
                    <a:pt x="131" y="567"/>
                  </a:lnTo>
                  <a:lnTo>
                    <a:pt x="135" y="575"/>
                  </a:lnTo>
                  <a:lnTo>
                    <a:pt x="140" y="581"/>
                  </a:lnTo>
                  <a:lnTo>
                    <a:pt x="145" y="589"/>
                  </a:lnTo>
                  <a:lnTo>
                    <a:pt x="149" y="595"/>
                  </a:lnTo>
                  <a:lnTo>
                    <a:pt x="154" y="601"/>
                  </a:lnTo>
                  <a:lnTo>
                    <a:pt x="160" y="607"/>
                  </a:lnTo>
                  <a:lnTo>
                    <a:pt x="165" y="614"/>
                  </a:lnTo>
                  <a:lnTo>
                    <a:pt x="169" y="618"/>
                  </a:lnTo>
                  <a:lnTo>
                    <a:pt x="172" y="621"/>
                  </a:lnTo>
                  <a:lnTo>
                    <a:pt x="175" y="623"/>
                  </a:lnTo>
                  <a:lnTo>
                    <a:pt x="179" y="626"/>
                  </a:lnTo>
                  <a:lnTo>
                    <a:pt x="182" y="629"/>
                  </a:lnTo>
                  <a:lnTo>
                    <a:pt x="185" y="631"/>
                  </a:lnTo>
                  <a:lnTo>
                    <a:pt x="188" y="632"/>
                  </a:lnTo>
                  <a:lnTo>
                    <a:pt x="192" y="634"/>
                  </a:lnTo>
                  <a:lnTo>
                    <a:pt x="196" y="637"/>
                  </a:lnTo>
                  <a:lnTo>
                    <a:pt x="199" y="638"/>
                  </a:lnTo>
                  <a:lnTo>
                    <a:pt x="203" y="640"/>
                  </a:lnTo>
                  <a:lnTo>
                    <a:pt x="206" y="640"/>
                  </a:lnTo>
                  <a:lnTo>
                    <a:pt x="211" y="641"/>
                  </a:lnTo>
                  <a:lnTo>
                    <a:pt x="214" y="643"/>
                  </a:lnTo>
                  <a:lnTo>
                    <a:pt x="219" y="644"/>
                  </a:lnTo>
                  <a:lnTo>
                    <a:pt x="222" y="644"/>
                  </a:lnTo>
                  <a:lnTo>
                    <a:pt x="226" y="646"/>
                  </a:lnTo>
                  <a:lnTo>
                    <a:pt x="231" y="646"/>
                  </a:lnTo>
                  <a:lnTo>
                    <a:pt x="234" y="646"/>
                  </a:lnTo>
                  <a:lnTo>
                    <a:pt x="239" y="646"/>
                  </a:lnTo>
                  <a:lnTo>
                    <a:pt x="243" y="648"/>
                  </a:lnTo>
                  <a:lnTo>
                    <a:pt x="246" y="648"/>
                  </a:lnTo>
                  <a:lnTo>
                    <a:pt x="251" y="648"/>
                  </a:lnTo>
                  <a:lnTo>
                    <a:pt x="256" y="648"/>
                  </a:lnTo>
                  <a:lnTo>
                    <a:pt x="260" y="648"/>
                  </a:lnTo>
                  <a:lnTo>
                    <a:pt x="265" y="646"/>
                  </a:lnTo>
                  <a:lnTo>
                    <a:pt x="269" y="646"/>
                  </a:lnTo>
                  <a:lnTo>
                    <a:pt x="274" y="646"/>
                  </a:lnTo>
                  <a:lnTo>
                    <a:pt x="277" y="646"/>
                  </a:lnTo>
                  <a:lnTo>
                    <a:pt x="282" y="644"/>
                  </a:lnTo>
                  <a:lnTo>
                    <a:pt x="286" y="644"/>
                  </a:lnTo>
                  <a:lnTo>
                    <a:pt x="291" y="643"/>
                  </a:lnTo>
                  <a:lnTo>
                    <a:pt x="296" y="643"/>
                  </a:lnTo>
                  <a:lnTo>
                    <a:pt x="299" y="641"/>
                  </a:lnTo>
                  <a:lnTo>
                    <a:pt x="303" y="640"/>
                  </a:lnTo>
                  <a:lnTo>
                    <a:pt x="308" y="638"/>
                  </a:lnTo>
                  <a:lnTo>
                    <a:pt x="311" y="637"/>
                  </a:lnTo>
                  <a:lnTo>
                    <a:pt x="316" y="635"/>
                  </a:lnTo>
                  <a:lnTo>
                    <a:pt x="320" y="634"/>
                  </a:lnTo>
                  <a:lnTo>
                    <a:pt x="323" y="632"/>
                  </a:lnTo>
                  <a:lnTo>
                    <a:pt x="328" y="631"/>
                  </a:lnTo>
                  <a:lnTo>
                    <a:pt x="331" y="629"/>
                  </a:lnTo>
                  <a:lnTo>
                    <a:pt x="336" y="628"/>
                  </a:lnTo>
                  <a:lnTo>
                    <a:pt x="339" y="626"/>
                  </a:lnTo>
                  <a:lnTo>
                    <a:pt x="343" y="624"/>
                  </a:lnTo>
                  <a:lnTo>
                    <a:pt x="346" y="621"/>
                  </a:lnTo>
                  <a:lnTo>
                    <a:pt x="351" y="620"/>
                  </a:lnTo>
                  <a:lnTo>
                    <a:pt x="354" y="618"/>
                  </a:lnTo>
                  <a:lnTo>
                    <a:pt x="357" y="617"/>
                  </a:lnTo>
                  <a:lnTo>
                    <a:pt x="360" y="614"/>
                  </a:lnTo>
                  <a:lnTo>
                    <a:pt x="363" y="611"/>
                  </a:lnTo>
                  <a:lnTo>
                    <a:pt x="366" y="609"/>
                  </a:lnTo>
                  <a:lnTo>
                    <a:pt x="370" y="606"/>
                  </a:lnTo>
                  <a:lnTo>
                    <a:pt x="373" y="604"/>
                  </a:lnTo>
                  <a:lnTo>
                    <a:pt x="376" y="601"/>
                  </a:lnTo>
                  <a:lnTo>
                    <a:pt x="379" y="598"/>
                  </a:lnTo>
                  <a:lnTo>
                    <a:pt x="380" y="597"/>
                  </a:lnTo>
                  <a:lnTo>
                    <a:pt x="383" y="594"/>
                  </a:lnTo>
                  <a:lnTo>
                    <a:pt x="385" y="590"/>
                  </a:lnTo>
                  <a:lnTo>
                    <a:pt x="388" y="587"/>
                  </a:lnTo>
                  <a:lnTo>
                    <a:pt x="390" y="584"/>
                  </a:lnTo>
                  <a:lnTo>
                    <a:pt x="391" y="581"/>
                  </a:lnTo>
                  <a:lnTo>
                    <a:pt x="393" y="580"/>
                  </a:lnTo>
                  <a:lnTo>
                    <a:pt x="394" y="577"/>
                  </a:lnTo>
                  <a:lnTo>
                    <a:pt x="396" y="574"/>
                  </a:lnTo>
                  <a:lnTo>
                    <a:pt x="397" y="570"/>
                  </a:lnTo>
                  <a:lnTo>
                    <a:pt x="399" y="567"/>
                  </a:lnTo>
                  <a:lnTo>
                    <a:pt x="399" y="564"/>
                  </a:lnTo>
                  <a:lnTo>
                    <a:pt x="400" y="561"/>
                  </a:lnTo>
                  <a:lnTo>
                    <a:pt x="402" y="558"/>
                  </a:lnTo>
                  <a:lnTo>
                    <a:pt x="403" y="555"/>
                  </a:lnTo>
                  <a:lnTo>
                    <a:pt x="403" y="550"/>
                  </a:lnTo>
                  <a:lnTo>
                    <a:pt x="405" y="549"/>
                  </a:lnTo>
                  <a:lnTo>
                    <a:pt x="407" y="544"/>
                  </a:lnTo>
                  <a:lnTo>
                    <a:pt x="407" y="541"/>
                  </a:lnTo>
                  <a:lnTo>
                    <a:pt x="408" y="538"/>
                  </a:lnTo>
                  <a:lnTo>
                    <a:pt x="408" y="535"/>
                  </a:lnTo>
                  <a:lnTo>
                    <a:pt x="410" y="530"/>
                  </a:lnTo>
                  <a:lnTo>
                    <a:pt x="410" y="527"/>
                  </a:lnTo>
                  <a:lnTo>
                    <a:pt x="411" y="523"/>
                  </a:lnTo>
                  <a:lnTo>
                    <a:pt x="411" y="520"/>
                  </a:lnTo>
                  <a:lnTo>
                    <a:pt x="413" y="515"/>
                  </a:lnTo>
                  <a:lnTo>
                    <a:pt x="413" y="512"/>
                  </a:lnTo>
                  <a:lnTo>
                    <a:pt x="413" y="507"/>
                  </a:lnTo>
                  <a:lnTo>
                    <a:pt x="414" y="504"/>
                  </a:lnTo>
                  <a:lnTo>
                    <a:pt x="414" y="499"/>
                  </a:lnTo>
                  <a:lnTo>
                    <a:pt x="414" y="495"/>
                  </a:lnTo>
                  <a:lnTo>
                    <a:pt x="416" y="492"/>
                  </a:lnTo>
                  <a:lnTo>
                    <a:pt x="416" y="487"/>
                  </a:lnTo>
                  <a:lnTo>
                    <a:pt x="416" y="483"/>
                  </a:lnTo>
                  <a:lnTo>
                    <a:pt x="416" y="478"/>
                  </a:lnTo>
                  <a:lnTo>
                    <a:pt x="417" y="473"/>
                  </a:lnTo>
                  <a:lnTo>
                    <a:pt x="417" y="469"/>
                  </a:lnTo>
                  <a:lnTo>
                    <a:pt x="417" y="464"/>
                  </a:lnTo>
                  <a:lnTo>
                    <a:pt x="417" y="459"/>
                  </a:lnTo>
                  <a:lnTo>
                    <a:pt x="417" y="455"/>
                  </a:lnTo>
                  <a:lnTo>
                    <a:pt x="417" y="450"/>
                  </a:lnTo>
                  <a:lnTo>
                    <a:pt x="417" y="446"/>
                  </a:lnTo>
                  <a:lnTo>
                    <a:pt x="417" y="441"/>
                  </a:lnTo>
                  <a:lnTo>
                    <a:pt x="417" y="435"/>
                  </a:lnTo>
                  <a:lnTo>
                    <a:pt x="417" y="430"/>
                  </a:lnTo>
                  <a:lnTo>
                    <a:pt x="417" y="424"/>
                  </a:lnTo>
                  <a:lnTo>
                    <a:pt x="417" y="418"/>
                  </a:lnTo>
                  <a:lnTo>
                    <a:pt x="416" y="413"/>
                  </a:lnTo>
                  <a:lnTo>
                    <a:pt x="416" y="408"/>
                  </a:lnTo>
                  <a:lnTo>
                    <a:pt x="416" y="402"/>
                  </a:lnTo>
                  <a:lnTo>
                    <a:pt x="416" y="396"/>
                  </a:lnTo>
                  <a:lnTo>
                    <a:pt x="414" y="390"/>
                  </a:lnTo>
                  <a:lnTo>
                    <a:pt x="414" y="384"/>
                  </a:lnTo>
                  <a:lnTo>
                    <a:pt x="414" y="378"/>
                  </a:lnTo>
                  <a:lnTo>
                    <a:pt x="413" y="371"/>
                  </a:lnTo>
                  <a:lnTo>
                    <a:pt x="413" y="364"/>
                  </a:lnTo>
                  <a:lnTo>
                    <a:pt x="413" y="358"/>
                  </a:lnTo>
                  <a:lnTo>
                    <a:pt x="411" y="351"/>
                  </a:lnTo>
                  <a:lnTo>
                    <a:pt x="411" y="344"/>
                  </a:lnTo>
                  <a:lnTo>
                    <a:pt x="410" y="338"/>
                  </a:lnTo>
                  <a:lnTo>
                    <a:pt x="410" y="330"/>
                  </a:lnTo>
                  <a:lnTo>
                    <a:pt x="408" y="322"/>
                  </a:lnTo>
                  <a:lnTo>
                    <a:pt x="408" y="314"/>
                  </a:lnTo>
                  <a:lnTo>
                    <a:pt x="407" y="307"/>
                  </a:lnTo>
                  <a:lnTo>
                    <a:pt x="407" y="299"/>
                  </a:lnTo>
                  <a:lnTo>
                    <a:pt x="405" y="291"/>
                  </a:lnTo>
                  <a:lnTo>
                    <a:pt x="403" y="284"/>
                  </a:lnTo>
                  <a:lnTo>
                    <a:pt x="402" y="276"/>
                  </a:lnTo>
                  <a:lnTo>
                    <a:pt x="402" y="267"/>
                  </a:lnTo>
                  <a:lnTo>
                    <a:pt x="400" y="259"/>
                  </a:lnTo>
                  <a:lnTo>
                    <a:pt x="399" y="250"/>
                  </a:lnTo>
                  <a:lnTo>
                    <a:pt x="399" y="242"/>
                  </a:lnTo>
                  <a:lnTo>
                    <a:pt x="397" y="233"/>
                  </a:lnTo>
                  <a:lnTo>
                    <a:pt x="396" y="223"/>
                  </a:lnTo>
                  <a:lnTo>
                    <a:pt x="394" y="214"/>
                  </a:lnTo>
                  <a:lnTo>
                    <a:pt x="393" y="206"/>
                  </a:lnTo>
                  <a:lnTo>
                    <a:pt x="391" y="197"/>
                  </a:lnTo>
                  <a:lnTo>
                    <a:pt x="391" y="189"/>
                  </a:lnTo>
                  <a:lnTo>
                    <a:pt x="390" y="182"/>
                  </a:lnTo>
                  <a:lnTo>
                    <a:pt x="388" y="174"/>
                  </a:lnTo>
                  <a:lnTo>
                    <a:pt x="388" y="166"/>
                  </a:lnTo>
                  <a:lnTo>
                    <a:pt x="387" y="159"/>
                  </a:lnTo>
                  <a:lnTo>
                    <a:pt x="385" y="152"/>
                  </a:lnTo>
                  <a:lnTo>
                    <a:pt x="383" y="145"/>
                  </a:lnTo>
                  <a:lnTo>
                    <a:pt x="382" y="139"/>
                  </a:lnTo>
                  <a:lnTo>
                    <a:pt x="380" y="131"/>
                  </a:lnTo>
                  <a:lnTo>
                    <a:pt x="379" y="125"/>
                  </a:lnTo>
                  <a:lnTo>
                    <a:pt x="379" y="119"/>
                  </a:lnTo>
                  <a:lnTo>
                    <a:pt x="377" y="114"/>
                  </a:lnTo>
                  <a:lnTo>
                    <a:pt x="376" y="108"/>
                  </a:lnTo>
                  <a:lnTo>
                    <a:pt x="374" y="102"/>
                  </a:lnTo>
                  <a:lnTo>
                    <a:pt x="373" y="95"/>
                  </a:lnTo>
                  <a:lnTo>
                    <a:pt x="371" y="91"/>
                  </a:lnTo>
                  <a:lnTo>
                    <a:pt x="370" y="86"/>
                  </a:lnTo>
                  <a:lnTo>
                    <a:pt x="368" y="82"/>
                  </a:lnTo>
                  <a:lnTo>
                    <a:pt x="366" y="77"/>
                  </a:lnTo>
                  <a:lnTo>
                    <a:pt x="365" y="72"/>
                  </a:lnTo>
                  <a:lnTo>
                    <a:pt x="363" y="68"/>
                  </a:lnTo>
                  <a:lnTo>
                    <a:pt x="362" y="63"/>
                  </a:lnTo>
                  <a:lnTo>
                    <a:pt x="360" y="58"/>
                  </a:lnTo>
                  <a:lnTo>
                    <a:pt x="359" y="55"/>
                  </a:lnTo>
                  <a:lnTo>
                    <a:pt x="357" y="51"/>
                  </a:lnTo>
                  <a:lnTo>
                    <a:pt x="356" y="48"/>
                  </a:lnTo>
                  <a:lnTo>
                    <a:pt x="353" y="44"/>
                  </a:lnTo>
                  <a:lnTo>
                    <a:pt x="353" y="41"/>
                  </a:lnTo>
                  <a:lnTo>
                    <a:pt x="350" y="38"/>
                  </a:lnTo>
                  <a:lnTo>
                    <a:pt x="348" y="35"/>
                  </a:lnTo>
                  <a:lnTo>
                    <a:pt x="345" y="32"/>
                  </a:lnTo>
                  <a:lnTo>
                    <a:pt x="343" y="29"/>
                  </a:lnTo>
                  <a:lnTo>
                    <a:pt x="340" y="26"/>
                  </a:lnTo>
                  <a:lnTo>
                    <a:pt x="339" y="24"/>
                  </a:lnTo>
                  <a:lnTo>
                    <a:pt x="336" y="21"/>
                  </a:lnTo>
                  <a:lnTo>
                    <a:pt x="334" y="20"/>
                  </a:lnTo>
                  <a:lnTo>
                    <a:pt x="331" y="17"/>
                  </a:lnTo>
                  <a:lnTo>
                    <a:pt x="328" y="15"/>
                  </a:lnTo>
                  <a:lnTo>
                    <a:pt x="325" y="14"/>
                  </a:lnTo>
                  <a:lnTo>
                    <a:pt x="323" y="12"/>
                  </a:lnTo>
                  <a:lnTo>
                    <a:pt x="320" y="11"/>
                  </a:lnTo>
                  <a:lnTo>
                    <a:pt x="317" y="9"/>
                  </a:lnTo>
                  <a:lnTo>
                    <a:pt x="314" y="7"/>
                  </a:lnTo>
                  <a:lnTo>
                    <a:pt x="311" y="7"/>
                  </a:lnTo>
                  <a:lnTo>
                    <a:pt x="308" y="6"/>
                  </a:lnTo>
                  <a:lnTo>
                    <a:pt x="303" y="4"/>
                  </a:lnTo>
                  <a:lnTo>
                    <a:pt x="300" y="3"/>
                  </a:lnTo>
                  <a:lnTo>
                    <a:pt x="297" y="3"/>
                  </a:lnTo>
                  <a:lnTo>
                    <a:pt x="293" y="1"/>
                  </a:lnTo>
                  <a:lnTo>
                    <a:pt x="289" y="1"/>
                  </a:lnTo>
                  <a:lnTo>
                    <a:pt x="285" y="1"/>
                  </a:lnTo>
                  <a:lnTo>
                    <a:pt x="282" y="1"/>
                  </a:lnTo>
                  <a:lnTo>
                    <a:pt x="277" y="1"/>
                  </a:lnTo>
                  <a:lnTo>
                    <a:pt x="273" y="0"/>
                  </a:lnTo>
                  <a:lnTo>
                    <a:pt x="268" y="0"/>
                  </a:lnTo>
                  <a:lnTo>
                    <a:pt x="263" y="1"/>
                  </a:lnTo>
                  <a:lnTo>
                    <a:pt x="259" y="1"/>
                  </a:lnTo>
                  <a:lnTo>
                    <a:pt x="254" y="1"/>
                  </a:lnTo>
                  <a:lnTo>
                    <a:pt x="249" y="1"/>
                  </a:lnTo>
                  <a:lnTo>
                    <a:pt x="245" y="1"/>
                  </a:lnTo>
                  <a:lnTo>
                    <a:pt x="229" y="49"/>
                  </a:lnTo>
                  <a:lnTo>
                    <a:pt x="229" y="49"/>
                  </a:lnTo>
                  <a:lnTo>
                    <a:pt x="232" y="48"/>
                  </a:lnTo>
                  <a:lnTo>
                    <a:pt x="234" y="48"/>
                  </a:lnTo>
                  <a:lnTo>
                    <a:pt x="236" y="48"/>
                  </a:lnTo>
                  <a:lnTo>
                    <a:pt x="239" y="46"/>
                  </a:lnTo>
                  <a:lnTo>
                    <a:pt x="240" y="46"/>
                  </a:lnTo>
                  <a:lnTo>
                    <a:pt x="243" y="44"/>
                  </a:lnTo>
                  <a:lnTo>
                    <a:pt x="246" y="44"/>
                  </a:lnTo>
                  <a:lnTo>
                    <a:pt x="249" y="44"/>
                  </a:lnTo>
                  <a:lnTo>
                    <a:pt x="254" y="43"/>
                  </a:lnTo>
                  <a:lnTo>
                    <a:pt x="257" y="43"/>
                  </a:lnTo>
                  <a:lnTo>
                    <a:pt x="262" y="43"/>
                  </a:lnTo>
                  <a:lnTo>
                    <a:pt x="263" y="43"/>
                  </a:lnTo>
                  <a:lnTo>
                    <a:pt x="265" y="43"/>
                  </a:lnTo>
                  <a:lnTo>
                    <a:pt x="266" y="43"/>
                  </a:lnTo>
                  <a:lnTo>
                    <a:pt x="269" y="43"/>
                  </a:lnTo>
                  <a:lnTo>
                    <a:pt x="273" y="43"/>
                  </a:lnTo>
                  <a:lnTo>
                    <a:pt x="277" y="43"/>
                  </a:lnTo>
                  <a:lnTo>
                    <a:pt x="280" y="43"/>
                  </a:lnTo>
                  <a:lnTo>
                    <a:pt x="285" y="44"/>
                  </a:lnTo>
                  <a:lnTo>
                    <a:pt x="288" y="46"/>
                  </a:lnTo>
                  <a:lnTo>
                    <a:pt x="293" y="48"/>
                  </a:lnTo>
                  <a:lnTo>
                    <a:pt x="297" y="49"/>
                  </a:lnTo>
                  <a:lnTo>
                    <a:pt x="300" y="51"/>
                  </a:lnTo>
                  <a:lnTo>
                    <a:pt x="303" y="54"/>
                  </a:lnTo>
                  <a:lnTo>
                    <a:pt x="306" y="55"/>
                  </a:lnTo>
                  <a:lnTo>
                    <a:pt x="309" y="60"/>
                  </a:lnTo>
                  <a:lnTo>
                    <a:pt x="313" y="63"/>
                  </a:lnTo>
                  <a:lnTo>
                    <a:pt x="314" y="65"/>
                  </a:lnTo>
                  <a:lnTo>
                    <a:pt x="316" y="68"/>
                  </a:lnTo>
                  <a:lnTo>
                    <a:pt x="317" y="69"/>
                  </a:lnTo>
                  <a:lnTo>
                    <a:pt x="319" y="72"/>
                  </a:lnTo>
                  <a:lnTo>
                    <a:pt x="319" y="74"/>
                  </a:lnTo>
                  <a:lnTo>
                    <a:pt x="320" y="77"/>
                  </a:lnTo>
                  <a:lnTo>
                    <a:pt x="320" y="80"/>
                  </a:lnTo>
                  <a:lnTo>
                    <a:pt x="322" y="83"/>
                  </a:lnTo>
                  <a:lnTo>
                    <a:pt x="322" y="85"/>
                  </a:lnTo>
                  <a:lnTo>
                    <a:pt x="323" y="88"/>
                  </a:lnTo>
                  <a:lnTo>
                    <a:pt x="323" y="91"/>
                  </a:lnTo>
                  <a:lnTo>
                    <a:pt x="325" y="95"/>
                  </a:lnTo>
                  <a:lnTo>
                    <a:pt x="326" y="98"/>
                  </a:lnTo>
                  <a:lnTo>
                    <a:pt x="326" y="102"/>
                  </a:lnTo>
                  <a:lnTo>
                    <a:pt x="328" y="105"/>
                  </a:lnTo>
                  <a:lnTo>
                    <a:pt x="328" y="109"/>
                  </a:lnTo>
                  <a:lnTo>
                    <a:pt x="330" y="112"/>
                  </a:lnTo>
                  <a:lnTo>
                    <a:pt x="331" y="117"/>
                  </a:lnTo>
                  <a:lnTo>
                    <a:pt x="331" y="120"/>
                  </a:lnTo>
                  <a:lnTo>
                    <a:pt x="333" y="125"/>
                  </a:lnTo>
                  <a:lnTo>
                    <a:pt x="333" y="129"/>
                  </a:lnTo>
                  <a:lnTo>
                    <a:pt x="334" y="132"/>
                  </a:lnTo>
                  <a:lnTo>
                    <a:pt x="336" y="137"/>
                  </a:lnTo>
                  <a:lnTo>
                    <a:pt x="336" y="142"/>
                  </a:lnTo>
                  <a:lnTo>
                    <a:pt x="337" y="146"/>
                  </a:lnTo>
                  <a:lnTo>
                    <a:pt x="339" y="151"/>
                  </a:lnTo>
                  <a:lnTo>
                    <a:pt x="339" y="156"/>
                  </a:lnTo>
                  <a:lnTo>
                    <a:pt x="340" y="160"/>
                  </a:lnTo>
                  <a:lnTo>
                    <a:pt x="340" y="165"/>
                  </a:lnTo>
                  <a:lnTo>
                    <a:pt x="342" y="169"/>
                  </a:lnTo>
                  <a:lnTo>
                    <a:pt x="343" y="174"/>
                  </a:lnTo>
                  <a:lnTo>
                    <a:pt x="343" y="180"/>
                  </a:lnTo>
                  <a:lnTo>
                    <a:pt x="345" y="185"/>
                  </a:lnTo>
                  <a:lnTo>
                    <a:pt x="346" y="189"/>
                  </a:lnTo>
                  <a:lnTo>
                    <a:pt x="346" y="194"/>
                  </a:lnTo>
                  <a:lnTo>
                    <a:pt x="348" y="200"/>
                  </a:lnTo>
                  <a:lnTo>
                    <a:pt x="350" y="205"/>
                  </a:lnTo>
                  <a:lnTo>
                    <a:pt x="350" y="210"/>
                  </a:lnTo>
                  <a:lnTo>
                    <a:pt x="351" y="216"/>
                  </a:lnTo>
                  <a:lnTo>
                    <a:pt x="353" y="222"/>
                  </a:lnTo>
                  <a:lnTo>
                    <a:pt x="353" y="226"/>
                  </a:lnTo>
                  <a:lnTo>
                    <a:pt x="354" y="233"/>
                  </a:lnTo>
                  <a:lnTo>
                    <a:pt x="354" y="237"/>
                  </a:lnTo>
                  <a:lnTo>
                    <a:pt x="356" y="243"/>
                  </a:lnTo>
                  <a:lnTo>
                    <a:pt x="356" y="248"/>
                  </a:lnTo>
                  <a:lnTo>
                    <a:pt x="357" y="254"/>
                  </a:lnTo>
                  <a:lnTo>
                    <a:pt x="359" y="260"/>
                  </a:lnTo>
                  <a:lnTo>
                    <a:pt x="359" y="265"/>
                  </a:lnTo>
                  <a:lnTo>
                    <a:pt x="360" y="271"/>
                  </a:lnTo>
                  <a:lnTo>
                    <a:pt x="360" y="277"/>
                  </a:lnTo>
                  <a:lnTo>
                    <a:pt x="362" y="282"/>
                  </a:lnTo>
                  <a:lnTo>
                    <a:pt x="362" y="288"/>
                  </a:lnTo>
                  <a:lnTo>
                    <a:pt x="363" y="293"/>
                  </a:lnTo>
                  <a:lnTo>
                    <a:pt x="363" y="299"/>
                  </a:lnTo>
                  <a:lnTo>
                    <a:pt x="365" y="305"/>
                  </a:lnTo>
                  <a:lnTo>
                    <a:pt x="365" y="311"/>
                  </a:lnTo>
                  <a:lnTo>
                    <a:pt x="366" y="316"/>
                  </a:lnTo>
                  <a:lnTo>
                    <a:pt x="366" y="322"/>
                  </a:lnTo>
                  <a:lnTo>
                    <a:pt x="366" y="328"/>
                  </a:lnTo>
                  <a:lnTo>
                    <a:pt x="368" y="333"/>
                  </a:lnTo>
                  <a:lnTo>
                    <a:pt x="368" y="339"/>
                  </a:lnTo>
                  <a:lnTo>
                    <a:pt x="370" y="344"/>
                  </a:lnTo>
                  <a:lnTo>
                    <a:pt x="370" y="350"/>
                  </a:lnTo>
                  <a:lnTo>
                    <a:pt x="370" y="356"/>
                  </a:lnTo>
                  <a:lnTo>
                    <a:pt x="370" y="361"/>
                  </a:lnTo>
                  <a:lnTo>
                    <a:pt x="371" y="367"/>
                  </a:lnTo>
                  <a:lnTo>
                    <a:pt x="371" y="371"/>
                  </a:lnTo>
                  <a:lnTo>
                    <a:pt x="371" y="378"/>
                  </a:lnTo>
                  <a:lnTo>
                    <a:pt x="371" y="382"/>
                  </a:lnTo>
                  <a:lnTo>
                    <a:pt x="371" y="388"/>
                  </a:lnTo>
                  <a:lnTo>
                    <a:pt x="373" y="395"/>
                  </a:lnTo>
                  <a:lnTo>
                    <a:pt x="373" y="399"/>
                  </a:lnTo>
                  <a:lnTo>
                    <a:pt x="373" y="404"/>
                  </a:lnTo>
                  <a:lnTo>
                    <a:pt x="373" y="410"/>
                  </a:lnTo>
                  <a:lnTo>
                    <a:pt x="373" y="415"/>
                  </a:lnTo>
                  <a:lnTo>
                    <a:pt x="373" y="419"/>
                  </a:lnTo>
                  <a:lnTo>
                    <a:pt x="373" y="424"/>
                  </a:lnTo>
                  <a:lnTo>
                    <a:pt x="373" y="430"/>
                  </a:lnTo>
                  <a:lnTo>
                    <a:pt x="373" y="433"/>
                  </a:lnTo>
                  <a:lnTo>
                    <a:pt x="373" y="439"/>
                  </a:lnTo>
                  <a:lnTo>
                    <a:pt x="373" y="442"/>
                  </a:lnTo>
                  <a:lnTo>
                    <a:pt x="373" y="447"/>
                  </a:lnTo>
                  <a:lnTo>
                    <a:pt x="373" y="452"/>
                  </a:lnTo>
                  <a:lnTo>
                    <a:pt x="373" y="456"/>
                  </a:lnTo>
                  <a:lnTo>
                    <a:pt x="373" y="461"/>
                  </a:lnTo>
                  <a:lnTo>
                    <a:pt x="373" y="464"/>
                  </a:lnTo>
                  <a:lnTo>
                    <a:pt x="373" y="469"/>
                  </a:lnTo>
                  <a:lnTo>
                    <a:pt x="373" y="473"/>
                  </a:lnTo>
                  <a:lnTo>
                    <a:pt x="373" y="476"/>
                  </a:lnTo>
                  <a:lnTo>
                    <a:pt x="373" y="479"/>
                  </a:lnTo>
                  <a:lnTo>
                    <a:pt x="371" y="484"/>
                  </a:lnTo>
                  <a:lnTo>
                    <a:pt x="371" y="487"/>
                  </a:lnTo>
                  <a:lnTo>
                    <a:pt x="371" y="490"/>
                  </a:lnTo>
                  <a:lnTo>
                    <a:pt x="371" y="493"/>
                  </a:lnTo>
                  <a:lnTo>
                    <a:pt x="371" y="498"/>
                  </a:lnTo>
                  <a:lnTo>
                    <a:pt x="371" y="501"/>
                  </a:lnTo>
                  <a:lnTo>
                    <a:pt x="370" y="504"/>
                  </a:lnTo>
                  <a:lnTo>
                    <a:pt x="370" y="507"/>
                  </a:lnTo>
                  <a:lnTo>
                    <a:pt x="370" y="510"/>
                  </a:lnTo>
                  <a:lnTo>
                    <a:pt x="368" y="513"/>
                  </a:lnTo>
                  <a:lnTo>
                    <a:pt x="368" y="516"/>
                  </a:lnTo>
                  <a:lnTo>
                    <a:pt x="368" y="520"/>
                  </a:lnTo>
                  <a:lnTo>
                    <a:pt x="366" y="523"/>
                  </a:lnTo>
                  <a:lnTo>
                    <a:pt x="366" y="524"/>
                  </a:lnTo>
                  <a:lnTo>
                    <a:pt x="365" y="527"/>
                  </a:lnTo>
                  <a:lnTo>
                    <a:pt x="365" y="530"/>
                  </a:lnTo>
                  <a:lnTo>
                    <a:pt x="363" y="532"/>
                  </a:lnTo>
                  <a:lnTo>
                    <a:pt x="363" y="535"/>
                  </a:lnTo>
                  <a:lnTo>
                    <a:pt x="362" y="537"/>
                  </a:lnTo>
                  <a:lnTo>
                    <a:pt x="362" y="540"/>
                  </a:lnTo>
                  <a:lnTo>
                    <a:pt x="360" y="541"/>
                  </a:lnTo>
                  <a:lnTo>
                    <a:pt x="359" y="544"/>
                  </a:lnTo>
                  <a:lnTo>
                    <a:pt x="357" y="546"/>
                  </a:lnTo>
                  <a:lnTo>
                    <a:pt x="357" y="549"/>
                  </a:lnTo>
                  <a:lnTo>
                    <a:pt x="356" y="550"/>
                  </a:lnTo>
                  <a:lnTo>
                    <a:pt x="354" y="552"/>
                  </a:lnTo>
                  <a:lnTo>
                    <a:pt x="351" y="557"/>
                  </a:lnTo>
                  <a:lnTo>
                    <a:pt x="350" y="560"/>
                  </a:lnTo>
                  <a:lnTo>
                    <a:pt x="345" y="563"/>
                  </a:lnTo>
                  <a:lnTo>
                    <a:pt x="342" y="566"/>
                  </a:lnTo>
                  <a:lnTo>
                    <a:pt x="339" y="569"/>
                  </a:lnTo>
                  <a:lnTo>
                    <a:pt x="334" y="572"/>
                  </a:lnTo>
                  <a:lnTo>
                    <a:pt x="333" y="574"/>
                  </a:lnTo>
                  <a:lnTo>
                    <a:pt x="331" y="575"/>
                  </a:lnTo>
                  <a:lnTo>
                    <a:pt x="328" y="577"/>
                  </a:lnTo>
                  <a:lnTo>
                    <a:pt x="326" y="578"/>
                  </a:lnTo>
                  <a:lnTo>
                    <a:pt x="323" y="578"/>
                  </a:lnTo>
                  <a:lnTo>
                    <a:pt x="322" y="580"/>
                  </a:lnTo>
                  <a:lnTo>
                    <a:pt x="319" y="581"/>
                  </a:lnTo>
                  <a:lnTo>
                    <a:pt x="317" y="583"/>
                  </a:lnTo>
                  <a:lnTo>
                    <a:pt x="314" y="583"/>
                  </a:lnTo>
                  <a:lnTo>
                    <a:pt x="311" y="584"/>
                  </a:lnTo>
                  <a:lnTo>
                    <a:pt x="308" y="584"/>
                  </a:lnTo>
                  <a:lnTo>
                    <a:pt x="306" y="586"/>
                  </a:lnTo>
                  <a:lnTo>
                    <a:pt x="303" y="587"/>
                  </a:lnTo>
                  <a:lnTo>
                    <a:pt x="300" y="587"/>
                  </a:lnTo>
                  <a:lnTo>
                    <a:pt x="299" y="589"/>
                  </a:lnTo>
                  <a:lnTo>
                    <a:pt x="296" y="589"/>
                  </a:lnTo>
                  <a:lnTo>
                    <a:pt x="293" y="590"/>
                  </a:lnTo>
                  <a:lnTo>
                    <a:pt x="291" y="590"/>
                  </a:lnTo>
                  <a:lnTo>
                    <a:pt x="288" y="592"/>
                  </a:lnTo>
                  <a:lnTo>
                    <a:pt x="286" y="592"/>
                  </a:lnTo>
                  <a:lnTo>
                    <a:pt x="283" y="592"/>
                  </a:lnTo>
                  <a:lnTo>
                    <a:pt x="282" y="594"/>
                  </a:lnTo>
                  <a:lnTo>
                    <a:pt x="279" y="594"/>
                  </a:lnTo>
                  <a:lnTo>
                    <a:pt x="277" y="594"/>
                  </a:lnTo>
                  <a:lnTo>
                    <a:pt x="276" y="594"/>
                  </a:lnTo>
                  <a:lnTo>
                    <a:pt x="273" y="595"/>
                  </a:lnTo>
                  <a:lnTo>
                    <a:pt x="271" y="595"/>
                  </a:lnTo>
                  <a:lnTo>
                    <a:pt x="268" y="595"/>
                  </a:lnTo>
                  <a:lnTo>
                    <a:pt x="266" y="595"/>
                  </a:lnTo>
                  <a:lnTo>
                    <a:pt x="263" y="595"/>
                  </a:lnTo>
                  <a:lnTo>
                    <a:pt x="262" y="597"/>
                  </a:lnTo>
                  <a:lnTo>
                    <a:pt x="260" y="597"/>
                  </a:lnTo>
                  <a:lnTo>
                    <a:pt x="257" y="597"/>
                  </a:lnTo>
                  <a:lnTo>
                    <a:pt x="256" y="597"/>
                  </a:lnTo>
                  <a:lnTo>
                    <a:pt x="254" y="597"/>
                  </a:lnTo>
                  <a:lnTo>
                    <a:pt x="252" y="597"/>
                  </a:lnTo>
                  <a:lnTo>
                    <a:pt x="248" y="597"/>
                  </a:lnTo>
                  <a:lnTo>
                    <a:pt x="245" y="597"/>
                  </a:lnTo>
                  <a:lnTo>
                    <a:pt x="240" y="595"/>
                  </a:lnTo>
                  <a:lnTo>
                    <a:pt x="237" y="595"/>
                  </a:lnTo>
                  <a:lnTo>
                    <a:pt x="232" y="594"/>
                  </a:lnTo>
                  <a:lnTo>
                    <a:pt x="229" y="594"/>
                  </a:lnTo>
                  <a:lnTo>
                    <a:pt x="226" y="592"/>
                  </a:lnTo>
                  <a:lnTo>
                    <a:pt x="223" y="592"/>
                  </a:lnTo>
                  <a:lnTo>
                    <a:pt x="220" y="590"/>
                  </a:lnTo>
                  <a:lnTo>
                    <a:pt x="217" y="589"/>
                  </a:lnTo>
                  <a:lnTo>
                    <a:pt x="214" y="587"/>
                  </a:lnTo>
                  <a:lnTo>
                    <a:pt x="211" y="586"/>
                  </a:lnTo>
                  <a:lnTo>
                    <a:pt x="208" y="584"/>
                  </a:lnTo>
                  <a:lnTo>
                    <a:pt x="205" y="583"/>
                  </a:lnTo>
                  <a:lnTo>
                    <a:pt x="202" y="580"/>
                  </a:lnTo>
                  <a:lnTo>
                    <a:pt x="199" y="578"/>
                  </a:lnTo>
                  <a:lnTo>
                    <a:pt x="197" y="575"/>
                  </a:lnTo>
                  <a:lnTo>
                    <a:pt x="194" y="574"/>
                  </a:lnTo>
                  <a:lnTo>
                    <a:pt x="191" y="570"/>
                  </a:lnTo>
                  <a:lnTo>
                    <a:pt x="188" y="567"/>
                  </a:lnTo>
                  <a:lnTo>
                    <a:pt x="185" y="563"/>
                  </a:lnTo>
                  <a:lnTo>
                    <a:pt x="182" y="560"/>
                  </a:lnTo>
                  <a:lnTo>
                    <a:pt x="177" y="555"/>
                  </a:lnTo>
                  <a:lnTo>
                    <a:pt x="175" y="552"/>
                  </a:lnTo>
                  <a:lnTo>
                    <a:pt x="172" y="547"/>
                  </a:lnTo>
                  <a:lnTo>
                    <a:pt x="169" y="543"/>
                  </a:lnTo>
                  <a:lnTo>
                    <a:pt x="166" y="538"/>
                  </a:lnTo>
                  <a:lnTo>
                    <a:pt x="163" y="533"/>
                  </a:lnTo>
                  <a:lnTo>
                    <a:pt x="160" y="529"/>
                  </a:lnTo>
                  <a:lnTo>
                    <a:pt x="157" y="524"/>
                  </a:lnTo>
                  <a:lnTo>
                    <a:pt x="154" y="520"/>
                  </a:lnTo>
                  <a:lnTo>
                    <a:pt x="152" y="513"/>
                  </a:lnTo>
                  <a:lnTo>
                    <a:pt x="149" y="509"/>
                  </a:lnTo>
                  <a:lnTo>
                    <a:pt x="146" y="503"/>
                  </a:lnTo>
                  <a:lnTo>
                    <a:pt x="143" y="498"/>
                  </a:lnTo>
                  <a:lnTo>
                    <a:pt x="140" y="492"/>
                  </a:lnTo>
                  <a:lnTo>
                    <a:pt x="139" y="486"/>
                  </a:lnTo>
                  <a:lnTo>
                    <a:pt x="135" y="479"/>
                  </a:lnTo>
                  <a:lnTo>
                    <a:pt x="132" y="473"/>
                  </a:lnTo>
                  <a:lnTo>
                    <a:pt x="131" y="467"/>
                  </a:lnTo>
                  <a:lnTo>
                    <a:pt x="128" y="461"/>
                  </a:lnTo>
                  <a:lnTo>
                    <a:pt x="125" y="456"/>
                  </a:lnTo>
                  <a:lnTo>
                    <a:pt x="123" y="449"/>
                  </a:lnTo>
                  <a:lnTo>
                    <a:pt x="120" y="442"/>
                  </a:lnTo>
                  <a:lnTo>
                    <a:pt x="118" y="436"/>
                  </a:lnTo>
                  <a:lnTo>
                    <a:pt x="115" y="430"/>
                  </a:lnTo>
                  <a:lnTo>
                    <a:pt x="114" y="422"/>
                  </a:lnTo>
                  <a:lnTo>
                    <a:pt x="111" y="416"/>
                  </a:lnTo>
                  <a:lnTo>
                    <a:pt x="109" y="410"/>
                  </a:lnTo>
                  <a:lnTo>
                    <a:pt x="106" y="404"/>
                  </a:lnTo>
                  <a:lnTo>
                    <a:pt x="105" y="396"/>
                  </a:lnTo>
                  <a:lnTo>
                    <a:pt x="102" y="390"/>
                  </a:lnTo>
                  <a:lnTo>
                    <a:pt x="100" y="384"/>
                  </a:lnTo>
                  <a:lnTo>
                    <a:pt x="98" y="376"/>
                  </a:lnTo>
                  <a:lnTo>
                    <a:pt x="95" y="370"/>
                  </a:lnTo>
                  <a:lnTo>
                    <a:pt x="94" y="364"/>
                  </a:lnTo>
                  <a:lnTo>
                    <a:pt x="92" y="356"/>
                  </a:lnTo>
                  <a:lnTo>
                    <a:pt x="89" y="350"/>
                  </a:lnTo>
                  <a:lnTo>
                    <a:pt x="88" y="344"/>
                  </a:lnTo>
                  <a:lnTo>
                    <a:pt x="86" y="336"/>
                  </a:lnTo>
                  <a:lnTo>
                    <a:pt x="85" y="330"/>
                  </a:lnTo>
                  <a:lnTo>
                    <a:pt x="82" y="324"/>
                  </a:lnTo>
                  <a:lnTo>
                    <a:pt x="80" y="316"/>
                  </a:lnTo>
                  <a:lnTo>
                    <a:pt x="78" y="310"/>
                  </a:lnTo>
                  <a:lnTo>
                    <a:pt x="77" y="304"/>
                  </a:lnTo>
                  <a:lnTo>
                    <a:pt x="75" y="297"/>
                  </a:lnTo>
                  <a:lnTo>
                    <a:pt x="74" y="291"/>
                  </a:lnTo>
                  <a:lnTo>
                    <a:pt x="72" y="285"/>
                  </a:lnTo>
                  <a:lnTo>
                    <a:pt x="71" y="279"/>
                  </a:lnTo>
                  <a:lnTo>
                    <a:pt x="69" y="273"/>
                  </a:lnTo>
                  <a:lnTo>
                    <a:pt x="68" y="267"/>
                  </a:lnTo>
                  <a:lnTo>
                    <a:pt x="66" y="260"/>
                  </a:lnTo>
                  <a:lnTo>
                    <a:pt x="65" y="254"/>
                  </a:lnTo>
                  <a:lnTo>
                    <a:pt x="63" y="250"/>
                  </a:lnTo>
                  <a:lnTo>
                    <a:pt x="61" y="243"/>
                  </a:lnTo>
                  <a:lnTo>
                    <a:pt x="60" y="237"/>
                  </a:lnTo>
                  <a:lnTo>
                    <a:pt x="60" y="233"/>
                  </a:lnTo>
                  <a:lnTo>
                    <a:pt x="58" y="226"/>
                  </a:lnTo>
                  <a:lnTo>
                    <a:pt x="57" y="222"/>
                  </a:lnTo>
                  <a:lnTo>
                    <a:pt x="55" y="217"/>
                  </a:lnTo>
                  <a:lnTo>
                    <a:pt x="55" y="213"/>
                  </a:lnTo>
                  <a:lnTo>
                    <a:pt x="54" y="208"/>
                  </a:lnTo>
                  <a:lnTo>
                    <a:pt x="54" y="203"/>
                  </a:lnTo>
                  <a:lnTo>
                    <a:pt x="52" y="200"/>
                  </a:lnTo>
                  <a:lnTo>
                    <a:pt x="51" y="196"/>
                  </a:lnTo>
                  <a:lnTo>
                    <a:pt x="51" y="193"/>
                  </a:lnTo>
                  <a:lnTo>
                    <a:pt x="51" y="189"/>
                  </a:lnTo>
                  <a:lnTo>
                    <a:pt x="49" y="186"/>
                  </a:lnTo>
                  <a:lnTo>
                    <a:pt x="49" y="182"/>
                  </a:lnTo>
                  <a:lnTo>
                    <a:pt x="49" y="179"/>
                  </a:lnTo>
                  <a:lnTo>
                    <a:pt x="48" y="176"/>
                  </a:lnTo>
                  <a:lnTo>
                    <a:pt x="48" y="173"/>
                  </a:lnTo>
                  <a:lnTo>
                    <a:pt x="46" y="169"/>
                  </a:lnTo>
                  <a:lnTo>
                    <a:pt x="46" y="166"/>
                  </a:lnTo>
                  <a:lnTo>
                    <a:pt x="46" y="162"/>
                  </a:lnTo>
                  <a:lnTo>
                    <a:pt x="46" y="160"/>
                  </a:lnTo>
                  <a:lnTo>
                    <a:pt x="46" y="157"/>
                  </a:lnTo>
                  <a:lnTo>
                    <a:pt x="46" y="154"/>
                  </a:lnTo>
                  <a:lnTo>
                    <a:pt x="46" y="151"/>
                  </a:lnTo>
                  <a:lnTo>
                    <a:pt x="46" y="148"/>
                  </a:lnTo>
                  <a:lnTo>
                    <a:pt x="46" y="145"/>
                  </a:lnTo>
                  <a:lnTo>
                    <a:pt x="46" y="143"/>
                  </a:lnTo>
                  <a:lnTo>
                    <a:pt x="46" y="140"/>
                  </a:lnTo>
                  <a:lnTo>
                    <a:pt x="46" y="137"/>
                  </a:lnTo>
                  <a:lnTo>
                    <a:pt x="46" y="134"/>
                  </a:lnTo>
                  <a:lnTo>
                    <a:pt x="46" y="132"/>
                  </a:lnTo>
                  <a:lnTo>
                    <a:pt x="46" y="129"/>
                  </a:lnTo>
                  <a:lnTo>
                    <a:pt x="48" y="128"/>
                  </a:lnTo>
                  <a:lnTo>
                    <a:pt x="48" y="125"/>
                  </a:lnTo>
                  <a:lnTo>
                    <a:pt x="48" y="123"/>
                  </a:lnTo>
                  <a:lnTo>
                    <a:pt x="49" y="120"/>
                  </a:lnTo>
                  <a:lnTo>
                    <a:pt x="49" y="119"/>
                  </a:lnTo>
                  <a:lnTo>
                    <a:pt x="49" y="117"/>
                  </a:lnTo>
                  <a:lnTo>
                    <a:pt x="51" y="114"/>
                  </a:lnTo>
                  <a:lnTo>
                    <a:pt x="51" y="112"/>
                  </a:lnTo>
                  <a:lnTo>
                    <a:pt x="52" y="109"/>
                  </a:lnTo>
                  <a:lnTo>
                    <a:pt x="54" y="108"/>
                  </a:lnTo>
                  <a:lnTo>
                    <a:pt x="55" y="105"/>
                  </a:lnTo>
                  <a:lnTo>
                    <a:pt x="57" y="103"/>
                  </a:lnTo>
                  <a:lnTo>
                    <a:pt x="58" y="100"/>
                  </a:lnTo>
                  <a:lnTo>
                    <a:pt x="61" y="98"/>
                  </a:lnTo>
                  <a:lnTo>
                    <a:pt x="63" y="97"/>
                  </a:lnTo>
                  <a:lnTo>
                    <a:pt x="65" y="94"/>
                  </a:lnTo>
                  <a:lnTo>
                    <a:pt x="68" y="92"/>
                  </a:lnTo>
                  <a:lnTo>
                    <a:pt x="69" y="91"/>
                  </a:lnTo>
                  <a:lnTo>
                    <a:pt x="72" y="89"/>
                  </a:lnTo>
                  <a:lnTo>
                    <a:pt x="74" y="86"/>
                  </a:lnTo>
                  <a:lnTo>
                    <a:pt x="77" y="85"/>
                  </a:lnTo>
                  <a:lnTo>
                    <a:pt x="78" y="83"/>
                  </a:lnTo>
                  <a:lnTo>
                    <a:pt x="82" y="82"/>
                  </a:lnTo>
                  <a:lnTo>
                    <a:pt x="85" y="80"/>
                  </a:lnTo>
                  <a:lnTo>
                    <a:pt x="88" y="78"/>
                  </a:lnTo>
                  <a:lnTo>
                    <a:pt x="89" y="77"/>
                  </a:lnTo>
                  <a:lnTo>
                    <a:pt x="92" y="75"/>
                  </a:lnTo>
                  <a:lnTo>
                    <a:pt x="95" y="74"/>
                  </a:lnTo>
                  <a:lnTo>
                    <a:pt x="98" y="72"/>
                  </a:lnTo>
                  <a:lnTo>
                    <a:pt x="102" y="72"/>
                  </a:lnTo>
                  <a:lnTo>
                    <a:pt x="105" y="71"/>
                  </a:lnTo>
                  <a:lnTo>
                    <a:pt x="108" y="69"/>
                  </a:lnTo>
                  <a:lnTo>
                    <a:pt x="111" y="69"/>
                  </a:lnTo>
                  <a:lnTo>
                    <a:pt x="114" y="68"/>
                  </a:lnTo>
                  <a:lnTo>
                    <a:pt x="118" y="68"/>
                  </a:lnTo>
                  <a:lnTo>
                    <a:pt x="120" y="66"/>
                  </a:lnTo>
                  <a:lnTo>
                    <a:pt x="125" y="66"/>
                  </a:lnTo>
                  <a:lnTo>
                    <a:pt x="128" y="65"/>
                  </a:lnTo>
                  <a:lnTo>
                    <a:pt x="131" y="65"/>
                  </a:lnTo>
                  <a:lnTo>
                    <a:pt x="106" y="23"/>
                  </a:lnTo>
                  <a:lnTo>
                    <a:pt x="106"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3" name="Freeform 242"/>
            <p:cNvSpPr>
              <a:spLocks/>
            </p:cNvSpPr>
            <p:nvPr/>
          </p:nvSpPr>
          <p:spPr bwMode="auto">
            <a:xfrm>
              <a:off x="1750" y="2389"/>
              <a:ext cx="280" cy="395"/>
            </a:xfrm>
            <a:custGeom>
              <a:avLst/>
              <a:gdLst>
                <a:gd name="T0" fmla="*/ 150 w 560"/>
                <a:gd name="T1" fmla="*/ 74 h 790"/>
                <a:gd name="T2" fmla="*/ 118 w 560"/>
                <a:gd name="T3" fmla="*/ 87 h 790"/>
                <a:gd name="T4" fmla="*/ 84 w 560"/>
                <a:gd name="T5" fmla="*/ 110 h 790"/>
                <a:gd name="T6" fmla="*/ 56 w 560"/>
                <a:gd name="T7" fmla="*/ 141 h 790"/>
                <a:gd name="T8" fmla="*/ 47 w 560"/>
                <a:gd name="T9" fmla="*/ 186 h 790"/>
                <a:gd name="T10" fmla="*/ 48 w 560"/>
                <a:gd name="T11" fmla="*/ 233 h 790"/>
                <a:gd name="T12" fmla="*/ 54 w 560"/>
                <a:gd name="T13" fmla="*/ 286 h 790"/>
                <a:gd name="T14" fmla="*/ 67 w 560"/>
                <a:gd name="T15" fmla="*/ 343 h 790"/>
                <a:gd name="T16" fmla="*/ 87 w 560"/>
                <a:gd name="T17" fmla="*/ 411 h 790"/>
                <a:gd name="T18" fmla="*/ 113 w 560"/>
                <a:gd name="T19" fmla="*/ 492 h 790"/>
                <a:gd name="T20" fmla="*/ 145 w 560"/>
                <a:gd name="T21" fmla="*/ 580 h 790"/>
                <a:gd name="T22" fmla="*/ 184 w 560"/>
                <a:gd name="T23" fmla="*/ 653 h 790"/>
                <a:gd name="T24" fmla="*/ 227 w 560"/>
                <a:gd name="T25" fmla="*/ 705 h 790"/>
                <a:gd name="T26" fmla="*/ 279 w 560"/>
                <a:gd name="T27" fmla="*/ 735 h 790"/>
                <a:gd name="T28" fmla="*/ 338 w 560"/>
                <a:gd name="T29" fmla="*/ 741 h 790"/>
                <a:gd name="T30" fmla="*/ 403 w 560"/>
                <a:gd name="T31" fmla="*/ 725 h 790"/>
                <a:gd name="T32" fmla="*/ 453 w 560"/>
                <a:gd name="T33" fmla="*/ 702 h 790"/>
                <a:gd name="T34" fmla="*/ 486 w 560"/>
                <a:gd name="T35" fmla="*/ 670 h 790"/>
                <a:gd name="T36" fmla="*/ 504 w 560"/>
                <a:gd name="T37" fmla="*/ 633 h 790"/>
                <a:gd name="T38" fmla="*/ 513 w 560"/>
                <a:gd name="T39" fmla="*/ 587 h 790"/>
                <a:gd name="T40" fmla="*/ 516 w 560"/>
                <a:gd name="T41" fmla="*/ 534 h 790"/>
                <a:gd name="T42" fmla="*/ 515 w 560"/>
                <a:gd name="T43" fmla="*/ 469 h 790"/>
                <a:gd name="T44" fmla="*/ 510 w 560"/>
                <a:gd name="T45" fmla="*/ 397 h 790"/>
                <a:gd name="T46" fmla="*/ 501 w 560"/>
                <a:gd name="T47" fmla="*/ 320 h 790"/>
                <a:gd name="T48" fmla="*/ 489 w 560"/>
                <a:gd name="T49" fmla="*/ 244 h 790"/>
                <a:gd name="T50" fmla="*/ 475 w 560"/>
                <a:gd name="T51" fmla="*/ 175 h 790"/>
                <a:gd name="T52" fmla="*/ 460 w 560"/>
                <a:gd name="T53" fmla="*/ 118 h 790"/>
                <a:gd name="T54" fmla="*/ 443 w 560"/>
                <a:gd name="T55" fmla="*/ 81 h 790"/>
                <a:gd name="T56" fmla="*/ 416 w 560"/>
                <a:gd name="T57" fmla="*/ 56 h 790"/>
                <a:gd name="T58" fmla="*/ 386 w 560"/>
                <a:gd name="T59" fmla="*/ 47 h 790"/>
                <a:gd name="T60" fmla="*/ 342 w 560"/>
                <a:gd name="T61" fmla="*/ 44 h 790"/>
                <a:gd name="T62" fmla="*/ 312 w 560"/>
                <a:gd name="T63" fmla="*/ 5 h 790"/>
                <a:gd name="T64" fmla="*/ 346 w 560"/>
                <a:gd name="T65" fmla="*/ 0 h 790"/>
                <a:gd name="T66" fmla="*/ 392 w 560"/>
                <a:gd name="T67" fmla="*/ 4 h 790"/>
                <a:gd name="T68" fmla="*/ 441 w 560"/>
                <a:gd name="T69" fmla="*/ 20 h 790"/>
                <a:gd name="T70" fmla="*/ 483 w 560"/>
                <a:gd name="T71" fmla="*/ 62 h 790"/>
                <a:gd name="T72" fmla="*/ 509 w 560"/>
                <a:gd name="T73" fmla="*/ 132 h 790"/>
                <a:gd name="T74" fmla="*/ 529 w 560"/>
                <a:gd name="T75" fmla="*/ 209 h 790"/>
                <a:gd name="T76" fmla="*/ 544 w 560"/>
                <a:gd name="T77" fmla="*/ 289 h 790"/>
                <a:gd name="T78" fmla="*/ 553 w 560"/>
                <a:gd name="T79" fmla="*/ 369 h 790"/>
                <a:gd name="T80" fmla="*/ 560 w 560"/>
                <a:gd name="T81" fmla="*/ 446 h 790"/>
                <a:gd name="T82" fmla="*/ 560 w 560"/>
                <a:gd name="T83" fmla="*/ 523 h 790"/>
                <a:gd name="T84" fmla="*/ 552 w 560"/>
                <a:gd name="T85" fmla="*/ 600 h 790"/>
                <a:gd name="T86" fmla="*/ 537 w 560"/>
                <a:gd name="T87" fmla="*/ 664 h 790"/>
                <a:gd name="T88" fmla="*/ 506 w 560"/>
                <a:gd name="T89" fmla="*/ 715 h 790"/>
                <a:gd name="T90" fmla="*/ 460 w 560"/>
                <a:gd name="T91" fmla="*/ 753 h 790"/>
                <a:gd name="T92" fmla="*/ 389 w 560"/>
                <a:gd name="T93" fmla="*/ 779 h 790"/>
                <a:gd name="T94" fmla="*/ 307 w 560"/>
                <a:gd name="T95" fmla="*/ 789 h 790"/>
                <a:gd name="T96" fmla="*/ 238 w 560"/>
                <a:gd name="T97" fmla="*/ 769 h 790"/>
                <a:gd name="T98" fmla="*/ 181 w 560"/>
                <a:gd name="T99" fmla="*/ 722 h 790"/>
                <a:gd name="T100" fmla="*/ 131 w 560"/>
                <a:gd name="T101" fmla="*/ 651 h 790"/>
                <a:gd name="T102" fmla="*/ 90 w 560"/>
                <a:gd name="T103" fmla="*/ 560 h 790"/>
                <a:gd name="T104" fmla="*/ 54 w 560"/>
                <a:gd name="T105" fmla="*/ 457 h 790"/>
                <a:gd name="T106" fmla="*/ 27 w 560"/>
                <a:gd name="T107" fmla="*/ 366 h 790"/>
                <a:gd name="T108" fmla="*/ 8 w 560"/>
                <a:gd name="T109" fmla="*/ 289 h 790"/>
                <a:gd name="T110" fmla="*/ 0 w 560"/>
                <a:gd name="T111" fmla="*/ 223 h 790"/>
                <a:gd name="T112" fmla="*/ 7 w 560"/>
                <a:gd name="T113" fmla="*/ 167 h 790"/>
                <a:gd name="T114" fmla="*/ 24 w 560"/>
                <a:gd name="T115" fmla="*/ 119 h 790"/>
                <a:gd name="T116" fmla="*/ 54 w 560"/>
                <a:gd name="T117" fmla="*/ 81 h 790"/>
                <a:gd name="T118" fmla="*/ 94 w 560"/>
                <a:gd name="T119" fmla="*/ 54 h 790"/>
                <a:gd name="T120" fmla="*/ 134 w 560"/>
                <a:gd name="T121" fmla="*/ 37 h 790"/>
                <a:gd name="T122" fmla="*/ 167 w 560"/>
                <a:gd name="T123" fmla="*/ 28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0" h="790">
                  <a:moveTo>
                    <a:pt x="171" y="68"/>
                  </a:moveTo>
                  <a:lnTo>
                    <a:pt x="171" y="68"/>
                  </a:lnTo>
                  <a:lnTo>
                    <a:pt x="170" y="68"/>
                  </a:lnTo>
                  <a:lnTo>
                    <a:pt x="168" y="68"/>
                  </a:lnTo>
                  <a:lnTo>
                    <a:pt x="167" y="70"/>
                  </a:lnTo>
                  <a:lnTo>
                    <a:pt x="164" y="70"/>
                  </a:lnTo>
                  <a:lnTo>
                    <a:pt x="159" y="71"/>
                  </a:lnTo>
                  <a:lnTo>
                    <a:pt x="158" y="71"/>
                  </a:lnTo>
                  <a:lnTo>
                    <a:pt x="156" y="73"/>
                  </a:lnTo>
                  <a:lnTo>
                    <a:pt x="155" y="73"/>
                  </a:lnTo>
                  <a:lnTo>
                    <a:pt x="151" y="74"/>
                  </a:lnTo>
                  <a:lnTo>
                    <a:pt x="150" y="74"/>
                  </a:lnTo>
                  <a:lnTo>
                    <a:pt x="147" y="74"/>
                  </a:lnTo>
                  <a:lnTo>
                    <a:pt x="145" y="76"/>
                  </a:lnTo>
                  <a:lnTo>
                    <a:pt x="142" y="78"/>
                  </a:lnTo>
                  <a:lnTo>
                    <a:pt x="139" y="78"/>
                  </a:lnTo>
                  <a:lnTo>
                    <a:pt x="138" y="79"/>
                  </a:lnTo>
                  <a:lnTo>
                    <a:pt x="134" y="79"/>
                  </a:lnTo>
                  <a:lnTo>
                    <a:pt x="131" y="81"/>
                  </a:lnTo>
                  <a:lnTo>
                    <a:pt x="128" y="82"/>
                  </a:lnTo>
                  <a:lnTo>
                    <a:pt x="127" y="84"/>
                  </a:lnTo>
                  <a:lnTo>
                    <a:pt x="124" y="85"/>
                  </a:lnTo>
                  <a:lnTo>
                    <a:pt x="121" y="87"/>
                  </a:lnTo>
                  <a:lnTo>
                    <a:pt x="118" y="87"/>
                  </a:lnTo>
                  <a:lnTo>
                    <a:pt x="114" y="90"/>
                  </a:lnTo>
                  <a:lnTo>
                    <a:pt x="111" y="91"/>
                  </a:lnTo>
                  <a:lnTo>
                    <a:pt x="110" y="93"/>
                  </a:lnTo>
                  <a:lnTo>
                    <a:pt x="105" y="93"/>
                  </a:lnTo>
                  <a:lnTo>
                    <a:pt x="104" y="96"/>
                  </a:lnTo>
                  <a:lnTo>
                    <a:pt x="101" y="98"/>
                  </a:lnTo>
                  <a:lnTo>
                    <a:pt x="98" y="99"/>
                  </a:lnTo>
                  <a:lnTo>
                    <a:pt x="94" y="101"/>
                  </a:lnTo>
                  <a:lnTo>
                    <a:pt x="91" y="104"/>
                  </a:lnTo>
                  <a:lnTo>
                    <a:pt x="88" y="105"/>
                  </a:lnTo>
                  <a:lnTo>
                    <a:pt x="87" y="107"/>
                  </a:lnTo>
                  <a:lnTo>
                    <a:pt x="84" y="110"/>
                  </a:lnTo>
                  <a:lnTo>
                    <a:pt x="81" y="111"/>
                  </a:lnTo>
                  <a:lnTo>
                    <a:pt x="78" y="115"/>
                  </a:lnTo>
                  <a:lnTo>
                    <a:pt x="76" y="116"/>
                  </a:lnTo>
                  <a:lnTo>
                    <a:pt x="73" y="119"/>
                  </a:lnTo>
                  <a:lnTo>
                    <a:pt x="70" y="121"/>
                  </a:lnTo>
                  <a:lnTo>
                    <a:pt x="68" y="124"/>
                  </a:lnTo>
                  <a:lnTo>
                    <a:pt x="67" y="127"/>
                  </a:lnTo>
                  <a:lnTo>
                    <a:pt x="64" y="130"/>
                  </a:lnTo>
                  <a:lnTo>
                    <a:pt x="62" y="133"/>
                  </a:lnTo>
                  <a:lnTo>
                    <a:pt x="59" y="135"/>
                  </a:lnTo>
                  <a:lnTo>
                    <a:pt x="57" y="139"/>
                  </a:lnTo>
                  <a:lnTo>
                    <a:pt x="56" y="141"/>
                  </a:lnTo>
                  <a:lnTo>
                    <a:pt x="54" y="145"/>
                  </a:lnTo>
                  <a:lnTo>
                    <a:pt x="53" y="149"/>
                  </a:lnTo>
                  <a:lnTo>
                    <a:pt x="51" y="152"/>
                  </a:lnTo>
                  <a:lnTo>
                    <a:pt x="50" y="155"/>
                  </a:lnTo>
                  <a:lnTo>
                    <a:pt x="48" y="158"/>
                  </a:lnTo>
                  <a:lnTo>
                    <a:pt x="48" y="162"/>
                  </a:lnTo>
                  <a:lnTo>
                    <a:pt x="47" y="165"/>
                  </a:lnTo>
                  <a:lnTo>
                    <a:pt x="47" y="169"/>
                  </a:lnTo>
                  <a:lnTo>
                    <a:pt x="47" y="173"/>
                  </a:lnTo>
                  <a:lnTo>
                    <a:pt x="47" y="176"/>
                  </a:lnTo>
                  <a:lnTo>
                    <a:pt x="47" y="181"/>
                  </a:lnTo>
                  <a:lnTo>
                    <a:pt x="47" y="186"/>
                  </a:lnTo>
                  <a:lnTo>
                    <a:pt x="47" y="189"/>
                  </a:lnTo>
                  <a:lnTo>
                    <a:pt x="47" y="193"/>
                  </a:lnTo>
                  <a:lnTo>
                    <a:pt x="47" y="198"/>
                  </a:lnTo>
                  <a:lnTo>
                    <a:pt x="47" y="201"/>
                  </a:lnTo>
                  <a:lnTo>
                    <a:pt x="47" y="206"/>
                  </a:lnTo>
                  <a:lnTo>
                    <a:pt x="47" y="209"/>
                  </a:lnTo>
                  <a:lnTo>
                    <a:pt x="47" y="213"/>
                  </a:lnTo>
                  <a:lnTo>
                    <a:pt x="47" y="218"/>
                  </a:lnTo>
                  <a:lnTo>
                    <a:pt x="47" y="221"/>
                  </a:lnTo>
                  <a:lnTo>
                    <a:pt x="47" y="226"/>
                  </a:lnTo>
                  <a:lnTo>
                    <a:pt x="48" y="229"/>
                  </a:lnTo>
                  <a:lnTo>
                    <a:pt x="48" y="233"/>
                  </a:lnTo>
                  <a:lnTo>
                    <a:pt x="48" y="238"/>
                  </a:lnTo>
                  <a:lnTo>
                    <a:pt x="48" y="243"/>
                  </a:lnTo>
                  <a:lnTo>
                    <a:pt x="50" y="246"/>
                  </a:lnTo>
                  <a:lnTo>
                    <a:pt x="50" y="250"/>
                  </a:lnTo>
                  <a:lnTo>
                    <a:pt x="50" y="255"/>
                  </a:lnTo>
                  <a:lnTo>
                    <a:pt x="51" y="258"/>
                  </a:lnTo>
                  <a:lnTo>
                    <a:pt x="51" y="263"/>
                  </a:lnTo>
                  <a:lnTo>
                    <a:pt x="51" y="267"/>
                  </a:lnTo>
                  <a:lnTo>
                    <a:pt x="53" y="272"/>
                  </a:lnTo>
                  <a:lnTo>
                    <a:pt x="53" y="277"/>
                  </a:lnTo>
                  <a:lnTo>
                    <a:pt x="54" y="281"/>
                  </a:lnTo>
                  <a:lnTo>
                    <a:pt x="54" y="286"/>
                  </a:lnTo>
                  <a:lnTo>
                    <a:pt x="56" y="290"/>
                  </a:lnTo>
                  <a:lnTo>
                    <a:pt x="56" y="293"/>
                  </a:lnTo>
                  <a:lnTo>
                    <a:pt x="57" y="298"/>
                  </a:lnTo>
                  <a:lnTo>
                    <a:pt x="59" y="303"/>
                  </a:lnTo>
                  <a:lnTo>
                    <a:pt x="59" y="307"/>
                  </a:lnTo>
                  <a:lnTo>
                    <a:pt x="61" y="312"/>
                  </a:lnTo>
                  <a:lnTo>
                    <a:pt x="62" y="318"/>
                  </a:lnTo>
                  <a:lnTo>
                    <a:pt x="62" y="323"/>
                  </a:lnTo>
                  <a:lnTo>
                    <a:pt x="64" y="327"/>
                  </a:lnTo>
                  <a:lnTo>
                    <a:pt x="65" y="332"/>
                  </a:lnTo>
                  <a:lnTo>
                    <a:pt x="67" y="338"/>
                  </a:lnTo>
                  <a:lnTo>
                    <a:pt x="67" y="343"/>
                  </a:lnTo>
                  <a:lnTo>
                    <a:pt x="68" y="347"/>
                  </a:lnTo>
                  <a:lnTo>
                    <a:pt x="70" y="354"/>
                  </a:lnTo>
                  <a:lnTo>
                    <a:pt x="71" y="358"/>
                  </a:lnTo>
                  <a:lnTo>
                    <a:pt x="73" y="364"/>
                  </a:lnTo>
                  <a:lnTo>
                    <a:pt x="74" y="369"/>
                  </a:lnTo>
                  <a:lnTo>
                    <a:pt x="76" y="375"/>
                  </a:lnTo>
                  <a:lnTo>
                    <a:pt x="78" y="381"/>
                  </a:lnTo>
                  <a:lnTo>
                    <a:pt x="79" y="386"/>
                  </a:lnTo>
                  <a:lnTo>
                    <a:pt x="81" y="392"/>
                  </a:lnTo>
                  <a:lnTo>
                    <a:pt x="82" y="398"/>
                  </a:lnTo>
                  <a:lnTo>
                    <a:pt x="85" y="405"/>
                  </a:lnTo>
                  <a:lnTo>
                    <a:pt x="87" y="411"/>
                  </a:lnTo>
                  <a:lnTo>
                    <a:pt x="88" y="417"/>
                  </a:lnTo>
                  <a:lnTo>
                    <a:pt x="90" y="423"/>
                  </a:lnTo>
                  <a:lnTo>
                    <a:pt x="91" y="429"/>
                  </a:lnTo>
                  <a:lnTo>
                    <a:pt x="94" y="435"/>
                  </a:lnTo>
                  <a:lnTo>
                    <a:pt x="96" y="443"/>
                  </a:lnTo>
                  <a:lnTo>
                    <a:pt x="99" y="449"/>
                  </a:lnTo>
                  <a:lnTo>
                    <a:pt x="101" y="457"/>
                  </a:lnTo>
                  <a:lnTo>
                    <a:pt x="104" y="463"/>
                  </a:lnTo>
                  <a:lnTo>
                    <a:pt x="105" y="471"/>
                  </a:lnTo>
                  <a:lnTo>
                    <a:pt x="107" y="477"/>
                  </a:lnTo>
                  <a:lnTo>
                    <a:pt x="110" y="485"/>
                  </a:lnTo>
                  <a:lnTo>
                    <a:pt x="113" y="492"/>
                  </a:lnTo>
                  <a:lnTo>
                    <a:pt x="114" y="500"/>
                  </a:lnTo>
                  <a:lnTo>
                    <a:pt x="118" y="508"/>
                  </a:lnTo>
                  <a:lnTo>
                    <a:pt x="121" y="516"/>
                  </a:lnTo>
                  <a:lnTo>
                    <a:pt x="122" y="523"/>
                  </a:lnTo>
                  <a:lnTo>
                    <a:pt x="125" y="531"/>
                  </a:lnTo>
                  <a:lnTo>
                    <a:pt x="128" y="539"/>
                  </a:lnTo>
                  <a:lnTo>
                    <a:pt x="131" y="546"/>
                  </a:lnTo>
                  <a:lnTo>
                    <a:pt x="134" y="553"/>
                  </a:lnTo>
                  <a:lnTo>
                    <a:pt x="136" y="560"/>
                  </a:lnTo>
                  <a:lnTo>
                    <a:pt x="139" y="568"/>
                  </a:lnTo>
                  <a:lnTo>
                    <a:pt x="142" y="574"/>
                  </a:lnTo>
                  <a:lnTo>
                    <a:pt x="145" y="580"/>
                  </a:lnTo>
                  <a:lnTo>
                    <a:pt x="148" y="588"/>
                  </a:lnTo>
                  <a:lnTo>
                    <a:pt x="151" y="594"/>
                  </a:lnTo>
                  <a:lnTo>
                    <a:pt x="155" y="600"/>
                  </a:lnTo>
                  <a:lnTo>
                    <a:pt x="158" y="607"/>
                  </a:lnTo>
                  <a:lnTo>
                    <a:pt x="161" y="613"/>
                  </a:lnTo>
                  <a:lnTo>
                    <a:pt x="164" y="619"/>
                  </a:lnTo>
                  <a:lnTo>
                    <a:pt x="167" y="625"/>
                  </a:lnTo>
                  <a:lnTo>
                    <a:pt x="170" y="631"/>
                  </a:lnTo>
                  <a:lnTo>
                    <a:pt x="173" y="637"/>
                  </a:lnTo>
                  <a:lnTo>
                    <a:pt x="178" y="642"/>
                  </a:lnTo>
                  <a:lnTo>
                    <a:pt x="181" y="648"/>
                  </a:lnTo>
                  <a:lnTo>
                    <a:pt x="184" y="653"/>
                  </a:lnTo>
                  <a:lnTo>
                    <a:pt x="187" y="657"/>
                  </a:lnTo>
                  <a:lnTo>
                    <a:pt x="190" y="662"/>
                  </a:lnTo>
                  <a:lnTo>
                    <a:pt x="195" y="668"/>
                  </a:lnTo>
                  <a:lnTo>
                    <a:pt x="198" y="673"/>
                  </a:lnTo>
                  <a:lnTo>
                    <a:pt x="201" y="678"/>
                  </a:lnTo>
                  <a:lnTo>
                    <a:pt x="205" y="682"/>
                  </a:lnTo>
                  <a:lnTo>
                    <a:pt x="208" y="687"/>
                  </a:lnTo>
                  <a:lnTo>
                    <a:pt x="213" y="690"/>
                  </a:lnTo>
                  <a:lnTo>
                    <a:pt x="216" y="695"/>
                  </a:lnTo>
                  <a:lnTo>
                    <a:pt x="221" y="698"/>
                  </a:lnTo>
                  <a:lnTo>
                    <a:pt x="224" y="702"/>
                  </a:lnTo>
                  <a:lnTo>
                    <a:pt x="227" y="705"/>
                  </a:lnTo>
                  <a:lnTo>
                    <a:pt x="232" y="708"/>
                  </a:lnTo>
                  <a:lnTo>
                    <a:pt x="236" y="711"/>
                  </a:lnTo>
                  <a:lnTo>
                    <a:pt x="239" y="715"/>
                  </a:lnTo>
                  <a:lnTo>
                    <a:pt x="244" y="718"/>
                  </a:lnTo>
                  <a:lnTo>
                    <a:pt x="248" y="719"/>
                  </a:lnTo>
                  <a:lnTo>
                    <a:pt x="252" y="722"/>
                  </a:lnTo>
                  <a:lnTo>
                    <a:pt x="256" y="725"/>
                  </a:lnTo>
                  <a:lnTo>
                    <a:pt x="261" y="727"/>
                  </a:lnTo>
                  <a:lnTo>
                    <a:pt x="265" y="730"/>
                  </a:lnTo>
                  <a:lnTo>
                    <a:pt x="270" y="732"/>
                  </a:lnTo>
                  <a:lnTo>
                    <a:pt x="275" y="733"/>
                  </a:lnTo>
                  <a:lnTo>
                    <a:pt x="279" y="735"/>
                  </a:lnTo>
                  <a:lnTo>
                    <a:pt x="282" y="736"/>
                  </a:lnTo>
                  <a:lnTo>
                    <a:pt x="289" y="738"/>
                  </a:lnTo>
                  <a:lnTo>
                    <a:pt x="293" y="739"/>
                  </a:lnTo>
                  <a:lnTo>
                    <a:pt x="298" y="739"/>
                  </a:lnTo>
                  <a:lnTo>
                    <a:pt x="302" y="741"/>
                  </a:lnTo>
                  <a:lnTo>
                    <a:pt x="307" y="741"/>
                  </a:lnTo>
                  <a:lnTo>
                    <a:pt x="312" y="742"/>
                  </a:lnTo>
                  <a:lnTo>
                    <a:pt x="316" y="742"/>
                  </a:lnTo>
                  <a:lnTo>
                    <a:pt x="322" y="742"/>
                  </a:lnTo>
                  <a:lnTo>
                    <a:pt x="327" y="742"/>
                  </a:lnTo>
                  <a:lnTo>
                    <a:pt x="332" y="742"/>
                  </a:lnTo>
                  <a:lnTo>
                    <a:pt x="338" y="741"/>
                  </a:lnTo>
                  <a:lnTo>
                    <a:pt x="342" y="741"/>
                  </a:lnTo>
                  <a:lnTo>
                    <a:pt x="349" y="741"/>
                  </a:lnTo>
                  <a:lnTo>
                    <a:pt x="353" y="741"/>
                  </a:lnTo>
                  <a:lnTo>
                    <a:pt x="359" y="739"/>
                  </a:lnTo>
                  <a:lnTo>
                    <a:pt x="364" y="738"/>
                  </a:lnTo>
                  <a:lnTo>
                    <a:pt x="370" y="736"/>
                  </a:lnTo>
                  <a:lnTo>
                    <a:pt x="376" y="735"/>
                  </a:lnTo>
                  <a:lnTo>
                    <a:pt x="381" y="733"/>
                  </a:lnTo>
                  <a:lnTo>
                    <a:pt x="387" y="732"/>
                  </a:lnTo>
                  <a:lnTo>
                    <a:pt x="393" y="730"/>
                  </a:lnTo>
                  <a:lnTo>
                    <a:pt x="398" y="728"/>
                  </a:lnTo>
                  <a:lnTo>
                    <a:pt x="403" y="725"/>
                  </a:lnTo>
                  <a:lnTo>
                    <a:pt x="407" y="724"/>
                  </a:lnTo>
                  <a:lnTo>
                    <a:pt x="413" y="722"/>
                  </a:lnTo>
                  <a:lnTo>
                    <a:pt x="418" y="721"/>
                  </a:lnTo>
                  <a:lnTo>
                    <a:pt x="421" y="719"/>
                  </a:lnTo>
                  <a:lnTo>
                    <a:pt x="426" y="716"/>
                  </a:lnTo>
                  <a:lnTo>
                    <a:pt x="430" y="715"/>
                  </a:lnTo>
                  <a:lnTo>
                    <a:pt x="435" y="713"/>
                  </a:lnTo>
                  <a:lnTo>
                    <a:pt x="438" y="710"/>
                  </a:lnTo>
                  <a:lnTo>
                    <a:pt x="443" y="708"/>
                  </a:lnTo>
                  <a:lnTo>
                    <a:pt x="446" y="707"/>
                  </a:lnTo>
                  <a:lnTo>
                    <a:pt x="450" y="704"/>
                  </a:lnTo>
                  <a:lnTo>
                    <a:pt x="453" y="702"/>
                  </a:lnTo>
                  <a:lnTo>
                    <a:pt x="456" y="699"/>
                  </a:lnTo>
                  <a:lnTo>
                    <a:pt x="460" y="696"/>
                  </a:lnTo>
                  <a:lnTo>
                    <a:pt x="463" y="695"/>
                  </a:lnTo>
                  <a:lnTo>
                    <a:pt x="466" y="691"/>
                  </a:lnTo>
                  <a:lnTo>
                    <a:pt x="469" y="690"/>
                  </a:lnTo>
                  <a:lnTo>
                    <a:pt x="470" y="687"/>
                  </a:lnTo>
                  <a:lnTo>
                    <a:pt x="473" y="684"/>
                  </a:lnTo>
                  <a:lnTo>
                    <a:pt x="476" y="682"/>
                  </a:lnTo>
                  <a:lnTo>
                    <a:pt x="480" y="679"/>
                  </a:lnTo>
                  <a:lnTo>
                    <a:pt x="481" y="676"/>
                  </a:lnTo>
                  <a:lnTo>
                    <a:pt x="484" y="673"/>
                  </a:lnTo>
                  <a:lnTo>
                    <a:pt x="486" y="670"/>
                  </a:lnTo>
                  <a:lnTo>
                    <a:pt x="487" y="668"/>
                  </a:lnTo>
                  <a:lnTo>
                    <a:pt x="490" y="665"/>
                  </a:lnTo>
                  <a:lnTo>
                    <a:pt x="492" y="662"/>
                  </a:lnTo>
                  <a:lnTo>
                    <a:pt x="493" y="659"/>
                  </a:lnTo>
                  <a:lnTo>
                    <a:pt x="495" y="656"/>
                  </a:lnTo>
                  <a:lnTo>
                    <a:pt x="496" y="651"/>
                  </a:lnTo>
                  <a:lnTo>
                    <a:pt x="498" y="648"/>
                  </a:lnTo>
                  <a:lnTo>
                    <a:pt x="500" y="645"/>
                  </a:lnTo>
                  <a:lnTo>
                    <a:pt x="501" y="642"/>
                  </a:lnTo>
                  <a:lnTo>
                    <a:pt x="503" y="639"/>
                  </a:lnTo>
                  <a:lnTo>
                    <a:pt x="504" y="636"/>
                  </a:lnTo>
                  <a:lnTo>
                    <a:pt x="504" y="633"/>
                  </a:lnTo>
                  <a:lnTo>
                    <a:pt x="506" y="628"/>
                  </a:lnTo>
                  <a:lnTo>
                    <a:pt x="506" y="625"/>
                  </a:lnTo>
                  <a:lnTo>
                    <a:pt x="507" y="622"/>
                  </a:lnTo>
                  <a:lnTo>
                    <a:pt x="509" y="617"/>
                  </a:lnTo>
                  <a:lnTo>
                    <a:pt x="509" y="614"/>
                  </a:lnTo>
                  <a:lnTo>
                    <a:pt x="510" y="611"/>
                  </a:lnTo>
                  <a:lnTo>
                    <a:pt x="510" y="607"/>
                  </a:lnTo>
                  <a:lnTo>
                    <a:pt x="512" y="604"/>
                  </a:lnTo>
                  <a:lnTo>
                    <a:pt x="512" y="599"/>
                  </a:lnTo>
                  <a:lnTo>
                    <a:pt x="512" y="594"/>
                  </a:lnTo>
                  <a:lnTo>
                    <a:pt x="513" y="591"/>
                  </a:lnTo>
                  <a:lnTo>
                    <a:pt x="513" y="587"/>
                  </a:lnTo>
                  <a:lnTo>
                    <a:pt x="513" y="583"/>
                  </a:lnTo>
                  <a:lnTo>
                    <a:pt x="513" y="579"/>
                  </a:lnTo>
                  <a:lnTo>
                    <a:pt x="515" y="574"/>
                  </a:lnTo>
                  <a:lnTo>
                    <a:pt x="515" y="570"/>
                  </a:lnTo>
                  <a:lnTo>
                    <a:pt x="515" y="566"/>
                  </a:lnTo>
                  <a:lnTo>
                    <a:pt x="515" y="562"/>
                  </a:lnTo>
                  <a:lnTo>
                    <a:pt x="515" y="557"/>
                  </a:lnTo>
                  <a:lnTo>
                    <a:pt x="515" y="553"/>
                  </a:lnTo>
                  <a:lnTo>
                    <a:pt x="516" y="548"/>
                  </a:lnTo>
                  <a:lnTo>
                    <a:pt x="516" y="543"/>
                  </a:lnTo>
                  <a:lnTo>
                    <a:pt x="516" y="539"/>
                  </a:lnTo>
                  <a:lnTo>
                    <a:pt x="516" y="534"/>
                  </a:lnTo>
                  <a:lnTo>
                    <a:pt x="516" y="529"/>
                  </a:lnTo>
                  <a:lnTo>
                    <a:pt x="516" y="523"/>
                  </a:lnTo>
                  <a:lnTo>
                    <a:pt x="516" y="519"/>
                  </a:lnTo>
                  <a:lnTo>
                    <a:pt x="516" y="514"/>
                  </a:lnTo>
                  <a:lnTo>
                    <a:pt x="516" y="508"/>
                  </a:lnTo>
                  <a:lnTo>
                    <a:pt x="516" y="503"/>
                  </a:lnTo>
                  <a:lnTo>
                    <a:pt x="516" y="499"/>
                  </a:lnTo>
                  <a:lnTo>
                    <a:pt x="516" y="492"/>
                  </a:lnTo>
                  <a:lnTo>
                    <a:pt x="515" y="486"/>
                  </a:lnTo>
                  <a:lnTo>
                    <a:pt x="515" y="482"/>
                  </a:lnTo>
                  <a:lnTo>
                    <a:pt x="515" y="475"/>
                  </a:lnTo>
                  <a:lnTo>
                    <a:pt x="515" y="469"/>
                  </a:lnTo>
                  <a:lnTo>
                    <a:pt x="515" y="463"/>
                  </a:lnTo>
                  <a:lnTo>
                    <a:pt x="515" y="459"/>
                  </a:lnTo>
                  <a:lnTo>
                    <a:pt x="515" y="452"/>
                  </a:lnTo>
                  <a:lnTo>
                    <a:pt x="513" y="446"/>
                  </a:lnTo>
                  <a:lnTo>
                    <a:pt x="513" y="440"/>
                  </a:lnTo>
                  <a:lnTo>
                    <a:pt x="513" y="434"/>
                  </a:lnTo>
                  <a:lnTo>
                    <a:pt x="512" y="428"/>
                  </a:lnTo>
                  <a:lnTo>
                    <a:pt x="512" y="422"/>
                  </a:lnTo>
                  <a:lnTo>
                    <a:pt x="512" y="415"/>
                  </a:lnTo>
                  <a:lnTo>
                    <a:pt x="510" y="409"/>
                  </a:lnTo>
                  <a:lnTo>
                    <a:pt x="510" y="403"/>
                  </a:lnTo>
                  <a:lnTo>
                    <a:pt x="510" y="397"/>
                  </a:lnTo>
                  <a:lnTo>
                    <a:pt x="509" y="391"/>
                  </a:lnTo>
                  <a:lnTo>
                    <a:pt x="509" y="383"/>
                  </a:lnTo>
                  <a:lnTo>
                    <a:pt x="507" y="378"/>
                  </a:lnTo>
                  <a:lnTo>
                    <a:pt x="507" y="371"/>
                  </a:lnTo>
                  <a:lnTo>
                    <a:pt x="506" y="364"/>
                  </a:lnTo>
                  <a:lnTo>
                    <a:pt x="506" y="358"/>
                  </a:lnTo>
                  <a:lnTo>
                    <a:pt x="506" y="352"/>
                  </a:lnTo>
                  <a:lnTo>
                    <a:pt x="504" y="346"/>
                  </a:lnTo>
                  <a:lnTo>
                    <a:pt x="504" y="340"/>
                  </a:lnTo>
                  <a:lnTo>
                    <a:pt x="503" y="332"/>
                  </a:lnTo>
                  <a:lnTo>
                    <a:pt x="501" y="326"/>
                  </a:lnTo>
                  <a:lnTo>
                    <a:pt x="501" y="320"/>
                  </a:lnTo>
                  <a:lnTo>
                    <a:pt x="500" y="314"/>
                  </a:lnTo>
                  <a:lnTo>
                    <a:pt x="500" y="307"/>
                  </a:lnTo>
                  <a:lnTo>
                    <a:pt x="498" y="301"/>
                  </a:lnTo>
                  <a:lnTo>
                    <a:pt x="496" y="293"/>
                  </a:lnTo>
                  <a:lnTo>
                    <a:pt x="496" y="287"/>
                  </a:lnTo>
                  <a:lnTo>
                    <a:pt x="495" y="281"/>
                  </a:lnTo>
                  <a:lnTo>
                    <a:pt x="495" y="275"/>
                  </a:lnTo>
                  <a:lnTo>
                    <a:pt x="493" y="269"/>
                  </a:lnTo>
                  <a:lnTo>
                    <a:pt x="492" y="263"/>
                  </a:lnTo>
                  <a:lnTo>
                    <a:pt x="492" y="256"/>
                  </a:lnTo>
                  <a:lnTo>
                    <a:pt x="490" y="250"/>
                  </a:lnTo>
                  <a:lnTo>
                    <a:pt x="489" y="244"/>
                  </a:lnTo>
                  <a:lnTo>
                    <a:pt x="489" y="238"/>
                  </a:lnTo>
                  <a:lnTo>
                    <a:pt x="487" y="232"/>
                  </a:lnTo>
                  <a:lnTo>
                    <a:pt x="486" y="226"/>
                  </a:lnTo>
                  <a:lnTo>
                    <a:pt x="484" y="219"/>
                  </a:lnTo>
                  <a:lnTo>
                    <a:pt x="484" y="213"/>
                  </a:lnTo>
                  <a:lnTo>
                    <a:pt x="483" y="209"/>
                  </a:lnTo>
                  <a:lnTo>
                    <a:pt x="481" y="202"/>
                  </a:lnTo>
                  <a:lnTo>
                    <a:pt x="480" y="196"/>
                  </a:lnTo>
                  <a:lnTo>
                    <a:pt x="480" y="192"/>
                  </a:lnTo>
                  <a:lnTo>
                    <a:pt x="478" y="186"/>
                  </a:lnTo>
                  <a:lnTo>
                    <a:pt x="476" y="181"/>
                  </a:lnTo>
                  <a:lnTo>
                    <a:pt x="475" y="175"/>
                  </a:lnTo>
                  <a:lnTo>
                    <a:pt x="473" y="170"/>
                  </a:lnTo>
                  <a:lnTo>
                    <a:pt x="472" y="164"/>
                  </a:lnTo>
                  <a:lnTo>
                    <a:pt x="472" y="159"/>
                  </a:lnTo>
                  <a:lnTo>
                    <a:pt x="470" y="153"/>
                  </a:lnTo>
                  <a:lnTo>
                    <a:pt x="469" y="149"/>
                  </a:lnTo>
                  <a:lnTo>
                    <a:pt x="467" y="144"/>
                  </a:lnTo>
                  <a:lnTo>
                    <a:pt x="466" y="139"/>
                  </a:lnTo>
                  <a:lnTo>
                    <a:pt x="464" y="135"/>
                  </a:lnTo>
                  <a:lnTo>
                    <a:pt x="463" y="130"/>
                  </a:lnTo>
                  <a:lnTo>
                    <a:pt x="461" y="127"/>
                  </a:lnTo>
                  <a:lnTo>
                    <a:pt x="461" y="122"/>
                  </a:lnTo>
                  <a:lnTo>
                    <a:pt x="460" y="118"/>
                  </a:lnTo>
                  <a:lnTo>
                    <a:pt x="458" y="115"/>
                  </a:lnTo>
                  <a:lnTo>
                    <a:pt x="456" y="111"/>
                  </a:lnTo>
                  <a:lnTo>
                    <a:pt x="455" y="107"/>
                  </a:lnTo>
                  <a:lnTo>
                    <a:pt x="453" y="104"/>
                  </a:lnTo>
                  <a:lnTo>
                    <a:pt x="453" y="101"/>
                  </a:lnTo>
                  <a:lnTo>
                    <a:pt x="452" y="98"/>
                  </a:lnTo>
                  <a:lnTo>
                    <a:pt x="450" y="95"/>
                  </a:lnTo>
                  <a:lnTo>
                    <a:pt x="449" y="91"/>
                  </a:lnTo>
                  <a:lnTo>
                    <a:pt x="447" y="88"/>
                  </a:lnTo>
                  <a:lnTo>
                    <a:pt x="446" y="85"/>
                  </a:lnTo>
                  <a:lnTo>
                    <a:pt x="444" y="84"/>
                  </a:lnTo>
                  <a:lnTo>
                    <a:pt x="443" y="81"/>
                  </a:lnTo>
                  <a:lnTo>
                    <a:pt x="441" y="79"/>
                  </a:lnTo>
                  <a:lnTo>
                    <a:pt x="439" y="76"/>
                  </a:lnTo>
                  <a:lnTo>
                    <a:pt x="438" y="74"/>
                  </a:lnTo>
                  <a:lnTo>
                    <a:pt x="436" y="71"/>
                  </a:lnTo>
                  <a:lnTo>
                    <a:pt x="435" y="70"/>
                  </a:lnTo>
                  <a:lnTo>
                    <a:pt x="432" y="68"/>
                  </a:lnTo>
                  <a:lnTo>
                    <a:pt x="430" y="67"/>
                  </a:lnTo>
                  <a:lnTo>
                    <a:pt x="427" y="64"/>
                  </a:lnTo>
                  <a:lnTo>
                    <a:pt x="424" y="61"/>
                  </a:lnTo>
                  <a:lnTo>
                    <a:pt x="421" y="59"/>
                  </a:lnTo>
                  <a:lnTo>
                    <a:pt x="419" y="58"/>
                  </a:lnTo>
                  <a:lnTo>
                    <a:pt x="416" y="56"/>
                  </a:lnTo>
                  <a:lnTo>
                    <a:pt x="415" y="54"/>
                  </a:lnTo>
                  <a:lnTo>
                    <a:pt x="412" y="54"/>
                  </a:lnTo>
                  <a:lnTo>
                    <a:pt x="410" y="53"/>
                  </a:lnTo>
                  <a:lnTo>
                    <a:pt x="407" y="51"/>
                  </a:lnTo>
                  <a:lnTo>
                    <a:pt x="406" y="51"/>
                  </a:lnTo>
                  <a:lnTo>
                    <a:pt x="403" y="50"/>
                  </a:lnTo>
                  <a:lnTo>
                    <a:pt x="399" y="50"/>
                  </a:lnTo>
                  <a:lnTo>
                    <a:pt x="396" y="48"/>
                  </a:lnTo>
                  <a:lnTo>
                    <a:pt x="395" y="48"/>
                  </a:lnTo>
                  <a:lnTo>
                    <a:pt x="392" y="47"/>
                  </a:lnTo>
                  <a:lnTo>
                    <a:pt x="389" y="47"/>
                  </a:lnTo>
                  <a:lnTo>
                    <a:pt x="386" y="47"/>
                  </a:lnTo>
                  <a:lnTo>
                    <a:pt x="382" y="47"/>
                  </a:lnTo>
                  <a:lnTo>
                    <a:pt x="379" y="45"/>
                  </a:lnTo>
                  <a:lnTo>
                    <a:pt x="376" y="45"/>
                  </a:lnTo>
                  <a:lnTo>
                    <a:pt x="373" y="45"/>
                  </a:lnTo>
                  <a:lnTo>
                    <a:pt x="370" y="45"/>
                  </a:lnTo>
                  <a:lnTo>
                    <a:pt x="366" y="44"/>
                  </a:lnTo>
                  <a:lnTo>
                    <a:pt x="362" y="44"/>
                  </a:lnTo>
                  <a:lnTo>
                    <a:pt x="358" y="44"/>
                  </a:lnTo>
                  <a:lnTo>
                    <a:pt x="355" y="44"/>
                  </a:lnTo>
                  <a:lnTo>
                    <a:pt x="352" y="44"/>
                  </a:lnTo>
                  <a:lnTo>
                    <a:pt x="347" y="44"/>
                  </a:lnTo>
                  <a:lnTo>
                    <a:pt x="342" y="44"/>
                  </a:lnTo>
                  <a:lnTo>
                    <a:pt x="339" y="44"/>
                  </a:lnTo>
                  <a:lnTo>
                    <a:pt x="335" y="44"/>
                  </a:lnTo>
                  <a:lnTo>
                    <a:pt x="330" y="44"/>
                  </a:lnTo>
                  <a:lnTo>
                    <a:pt x="325" y="44"/>
                  </a:lnTo>
                  <a:lnTo>
                    <a:pt x="322" y="44"/>
                  </a:lnTo>
                  <a:lnTo>
                    <a:pt x="302" y="7"/>
                  </a:lnTo>
                  <a:lnTo>
                    <a:pt x="302" y="7"/>
                  </a:lnTo>
                  <a:lnTo>
                    <a:pt x="304" y="7"/>
                  </a:lnTo>
                  <a:lnTo>
                    <a:pt x="305" y="5"/>
                  </a:lnTo>
                  <a:lnTo>
                    <a:pt x="309" y="5"/>
                  </a:lnTo>
                  <a:lnTo>
                    <a:pt x="310" y="5"/>
                  </a:lnTo>
                  <a:lnTo>
                    <a:pt x="312" y="5"/>
                  </a:lnTo>
                  <a:lnTo>
                    <a:pt x="313" y="4"/>
                  </a:lnTo>
                  <a:lnTo>
                    <a:pt x="316" y="4"/>
                  </a:lnTo>
                  <a:lnTo>
                    <a:pt x="318" y="4"/>
                  </a:lnTo>
                  <a:lnTo>
                    <a:pt x="321" y="4"/>
                  </a:lnTo>
                  <a:lnTo>
                    <a:pt x="324" y="2"/>
                  </a:lnTo>
                  <a:lnTo>
                    <a:pt x="327" y="2"/>
                  </a:lnTo>
                  <a:lnTo>
                    <a:pt x="329" y="2"/>
                  </a:lnTo>
                  <a:lnTo>
                    <a:pt x="332" y="2"/>
                  </a:lnTo>
                  <a:lnTo>
                    <a:pt x="335" y="0"/>
                  </a:lnTo>
                  <a:lnTo>
                    <a:pt x="339" y="0"/>
                  </a:lnTo>
                  <a:lnTo>
                    <a:pt x="342" y="0"/>
                  </a:lnTo>
                  <a:lnTo>
                    <a:pt x="346" y="0"/>
                  </a:lnTo>
                  <a:lnTo>
                    <a:pt x="349" y="0"/>
                  </a:lnTo>
                  <a:lnTo>
                    <a:pt x="353" y="0"/>
                  </a:lnTo>
                  <a:lnTo>
                    <a:pt x="356" y="0"/>
                  </a:lnTo>
                  <a:lnTo>
                    <a:pt x="359" y="0"/>
                  </a:lnTo>
                  <a:lnTo>
                    <a:pt x="364" y="0"/>
                  </a:lnTo>
                  <a:lnTo>
                    <a:pt x="369" y="0"/>
                  </a:lnTo>
                  <a:lnTo>
                    <a:pt x="372" y="0"/>
                  </a:lnTo>
                  <a:lnTo>
                    <a:pt x="376" y="2"/>
                  </a:lnTo>
                  <a:lnTo>
                    <a:pt x="379" y="2"/>
                  </a:lnTo>
                  <a:lnTo>
                    <a:pt x="384" y="2"/>
                  </a:lnTo>
                  <a:lnTo>
                    <a:pt x="389" y="4"/>
                  </a:lnTo>
                  <a:lnTo>
                    <a:pt x="392" y="4"/>
                  </a:lnTo>
                  <a:lnTo>
                    <a:pt x="396" y="4"/>
                  </a:lnTo>
                  <a:lnTo>
                    <a:pt x="401" y="5"/>
                  </a:lnTo>
                  <a:lnTo>
                    <a:pt x="404" y="7"/>
                  </a:lnTo>
                  <a:lnTo>
                    <a:pt x="409" y="8"/>
                  </a:lnTo>
                  <a:lnTo>
                    <a:pt x="413" y="8"/>
                  </a:lnTo>
                  <a:lnTo>
                    <a:pt x="416" y="10"/>
                  </a:lnTo>
                  <a:lnTo>
                    <a:pt x="421" y="11"/>
                  </a:lnTo>
                  <a:lnTo>
                    <a:pt x="426" y="13"/>
                  </a:lnTo>
                  <a:lnTo>
                    <a:pt x="429" y="14"/>
                  </a:lnTo>
                  <a:lnTo>
                    <a:pt x="433" y="17"/>
                  </a:lnTo>
                  <a:lnTo>
                    <a:pt x="438" y="19"/>
                  </a:lnTo>
                  <a:lnTo>
                    <a:pt x="441" y="20"/>
                  </a:lnTo>
                  <a:lnTo>
                    <a:pt x="446" y="24"/>
                  </a:lnTo>
                  <a:lnTo>
                    <a:pt x="449" y="27"/>
                  </a:lnTo>
                  <a:lnTo>
                    <a:pt x="453" y="30"/>
                  </a:lnTo>
                  <a:lnTo>
                    <a:pt x="456" y="33"/>
                  </a:lnTo>
                  <a:lnTo>
                    <a:pt x="461" y="36"/>
                  </a:lnTo>
                  <a:lnTo>
                    <a:pt x="464" y="39"/>
                  </a:lnTo>
                  <a:lnTo>
                    <a:pt x="467" y="42"/>
                  </a:lnTo>
                  <a:lnTo>
                    <a:pt x="470" y="47"/>
                  </a:lnTo>
                  <a:lnTo>
                    <a:pt x="473" y="50"/>
                  </a:lnTo>
                  <a:lnTo>
                    <a:pt x="478" y="54"/>
                  </a:lnTo>
                  <a:lnTo>
                    <a:pt x="480" y="58"/>
                  </a:lnTo>
                  <a:lnTo>
                    <a:pt x="483" y="62"/>
                  </a:lnTo>
                  <a:lnTo>
                    <a:pt x="486" y="67"/>
                  </a:lnTo>
                  <a:lnTo>
                    <a:pt x="489" y="73"/>
                  </a:lnTo>
                  <a:lnTo>
                    <a:pt x="490" y="78"/>
                  </a:lnTo>
                  <a:lnTo>
                    <a:pt x="493" y="82"/>
                  </a:lnTo>
                  <a:lnTo>
                    <a:pt x="496" y="88"/>
                  </a:lnTo>
                  <a:lnTo>
                    <a:pt x="498" y="95"/>
                  </a:lnTo>
                  <a:lnTo>
                    <a:pt x="500" y="101"/>
                  </a:lnTo>
                  <a:lnTo>
                    <a:pt x="501" y="107"/>
                  </a:lnTo>
                  <a:lnTo>
                    <a:pt x="503" y="113"/>
                  </a:lnTo>
                  <a:lnTo>
                    <a:pt x="506" y="119"/>
                  </a:lnTo>
                  <a:lnTo>
                    <a:pt x="507" y="125"/>
                  </a:lnTo>
                  <a:lnTo>
                    <a:pt x="509" y="132"/>
                  </a:lnTo>
                  <a:lnTo>
                    <a:pt x="510" y="138"/>
                  </a:lnTo>
                  <a:lnTo>
                    <a:pt x="512" y="144"/>
                  </a:lnTo>
                  <a:lnTo>
                    <a:pt x="513" y="150"/>
                  </a:lnTo>
                  <a:lnTo>
                    <a:pt x="516" y="156"/>
                  </a:lnTo>
                  <a:lnTo>
                    <a:pt x="516" y="162"/>
                  </a:lnTo>
                  <a:lnTo>
                    <a:pt x="520" y="170"/>
                  </a:lnTo>
                  <a:lnTo>
                    <a:pt x="521" y="176"/>
                  </a:lnTo>
                  <a:lnTo>
                    <a:pt x="523" y="182"/>
                  </a:lnTo>
                  <a:lnTo>
                    <a:pt x="524" y="189"/>
                  </a:lnTo>
                  <a:lnTo>
                    <a:pt x="526" y="196"/>
                  </a:lnTo>
                  <a:lnTo>
                    <a:pt x="527" y="202"/>
                  </a:lnTo>
                  <a:lnTo>
                    <a:pt x="529" y="209"/>
                  </a:lnTo>
                  <a:lnTo>
                    <a:pt x="530" y="215"/>
                  </a:lnTo>
                  <a:lnTo>
                    <a:pt x="532" y="221"/>
                  </a:lnTo>
                  <a:lnTo>
                    <a:pt x="532" y="229"/>
                  </a:lnTo>
                  <a:lnTo>
                    <a:pt x="533" y="235"/>
                  </a:lnTo>
                  <a:lnTo>
                    <a:pt x="535" y="243"/>
                  </a:lnTo>
                  <a:lnTo>
                    <a:pt x="537" y="249"/>
                  </a:lnTo>
                  <a:lnTo>
                    <a:pt x="538" y="255"/>
                  </a:lnTo>
                  <a:lnTo>
                    <a:pt x="540" y="263"/>
                  </a:lnTo>
                  <a:lnTo>
                    <a:pt x="540" y="269"/>
                  </a:lnTo>
                  <a:lnTo>
                    <a:pt x="541" y="275"/>
                  </a:lnTo>
                  <a:lnTo>
                    <a:pt x="543" y="283"/>
                  </a:lnTo>
                  <a:lnTo>
                    <a:pt x="544" y="289"/>
                  </a:lnTo>
                  <a:lnTo>
                    <a:pt x="544" y="295"/>
                  </a:lnTo>
                  <a:lnTo>
                    <a:pt x="546" y="303"/>
                  </a:lnTo>
                  <a:lnTo>
                    <a:pt x="547" y="309"/>
                  </a:lnTo>
                  <a:lnTo>
                    <a:pt x="547" y="315"/>
                  </a:lnTo>
                  <a:lnTo>
                    <a:pt x="549" y="323"/>
                  </a:lnTo>
                  <a:lnTo>
                    <a:pt x="549" y="329"/>
                  </a:lnTo>
                  <a:lnTo>
                    <a:pt x="550" y="335"/>
                  </a:lnTo>
                  <a:lnTo>
                    <a:pt x="550" y="343"/>
                  </a:lnTo>
                  <a:lnTo>
                    <a:pt x="552" y="349"/>
                  </a:lnTo>
                  <a:lnTo>
                    <a:pt x="552" y="355"/>
                  </a:lnTo>
                  <a:lnTo>
                    <a:pt x="553" y="361"/>
                  </a:lnTo>
                  <a:lnTo>
                    <a:pt x="553" y="369"/>
                  </a:lnTo>
                  <a:lnTo>
                    <a:pt x="555" y="375"/>
                  </a:lnTo>
                  <a:lnTo>
                    <a:pt x="555" y="383"/>
                  </a:lnTo>
                  <a:lnTo>
                    <a:pt x="555" y="389"/>
                  </a:lnTo>
                  <a:lnTo>
                    <a:pt x="557" y="395"/>
                  </a:lnTo>
                  <a:lnTo>
                    <a:pt x="557" y="401"/>
                  </a:lnTo>
                  <a:lnTo>
                    <a:pt x="558" y="409"/>
                  </a:lnTo>
                  <a:lnTo>
                    <a:pt x="558" y="415"/>
                  </a:lnTo>
                  <a:lnTo>
                    <a:pt x="558" y="422"/>
                  </a:lnTo>
                  <a:lnTo>
                    <a:pt x="558" y="428"/>
                  </a:lnTo>
                  <a:lnTo>
                    <a:pt x="558" y="434"/>
                  </a:lnTo>
                  <a:lnTo>
                    <a:pt x="558" y="440"/>
                  </a:lnTo>
                  <a:lnTo>
                    <a:pt x="560" y="446"/>
                  </a:lnTo>
                  <a:lnTo>
                    <a:pt x="560" y="452"/>
                  </a:lnTo>
                  <a:lnTo>
                    <a:pt x="560" y="460"/>
                  </a:lnTo>
                  <a:lnTo>
                    <a:pt x="560" y="466"/>
                  </a:lnTo>
                  <a:lnTo>
                    <a:pt x="560" y="472"/>
                  </a:lnTo>
                  <a:lnTo>
                    <a:pt x="560" y="479"/>
                  </a:lnTo>
                  <a:lnTo>
                    <a:pt x="560" y="485"/>
                  </a:lnTo>
                  <a:lnTo>
                    <a:pt x="560" y="491"/>
                  </a:lnTo>
                  <a:lnTo>
                    <a:pt x="560" y="497"/>
                  </a:lnTo>
                  <a:lnTo>
                    <a:pt x="560" y="503"/>
                  </a:lnTo>
                  <a:lnTo>
                    <a:pt x="560" y="509"/>
                  </a:lnTo>
                  <a:lnTo>
                    <a:pt x="560" y="516"/>
                  </a:lnTo>
                  <a:lnTo>
                    <a:pt x="560" y="523"/>
                  </a:lnTo>
                  <a:lnTo>
                    <a:pt x="560" y="529"/>
                  </a:lnTo>
                  <a:lnTo>
                    <a:pt x="558" y="537"/>
                  </a:lnTo>
                  <a:lnTo>
                    <a:pt x="558" y="543"/>
                  </a:lnTo>
                  <a:lnTo>
                    <a:pt x="558" y="550"/>
                  </a:lnTo>
                  <a:lnTo>
                    <a:pt x="558" y="557"/>
                  </a:lnTo>
                  <a:lnTo>
                    <a:pt x="557" y="563"/>
                  </a:lnTo>
                  <a:lnTo>
                    <a:pt x="557" y="570"/>
                  </a:lnTo>
                  <a:lnTo>
                    <a:pt x="555" y="576"/>
                  </a:lnTo>
                  <a:lnTo>
                    <a:pt x="555" y="582"/>
                  </a:lnTo>
                  <a:lnTo>
                    <a:pt x="555" y="588"/>
                  </a:lnTo>
                  <a:lnTo>
                    <a:pt x="553" y="594"/>
                  </a:lnTo>
                  <a:lnTo>
                    <a:pt x="552" y="600"/>
                  </a:lnTo>
                  <a:lnTo>
                    <a:pt x="552" y="607"/>
                  </a:lnTo>
                  <a:lnTo>
                    <a:pt x="550" y="613"/>
                  </a:lnTo>
                  <a:lnTo>
                    <a:pt x="550" y="617"/>
                  </a:lnTo>
                  <a:lnTo>
                    <a:pt x="549" y="624"/>
                  </a:lnTo>
                  <a:lnTo>
                    <a:pt x="547" y="628"/>
                  </a:lnTo>
                  <a:lnTo>
                    <a:pt x="546" y="634"/>
                  </a:lnTo>
                  <a:lnTo>
                    <a:pt x="544" y="639"/>
                  </a:lnTo>
                  <a:lnTo>
                    <a:pt x="543" y="644"/>
                  </a:lnTo>
                  <a:lnTo>
                    <a:pt x="541" y="648"/>
                  </a:lnTo>
                  <a:lnTo>
                    <a:pt x="540" y="654"/>
                  </a:lnTo>
                  <a:lnTo>
                    <a:pt x="538" y="659"/>
                  </a:lnTo>
                  <a:lnTo>
                    <a:pt x="537" y="664"/>
                  </a:lnTo>
                  <a:lnTo>
                    <a:pt x="535" y="668"/>
                  </a:lnTo>
                  <a:lnTo>
                    <a:pt x="533" y="673"/>
                  </a:lnTo>
                  <a:lnTo>
                    <a:pt x="530" y="678"/>
                  </a:lnTo>
                  <a:lnTo>
                    <a:pt x="529" y="682"/>
                  </a:lnTo>
                  <a:lnTo>
                    <a:pt x="526" y="687"/>
                  </a:lnTo>
                  <a:lnTo>
                    <a:pt x="524" y="691"/>
                  </a:lnTo>
                  <a:lnTo>
                    <a:pt x="521" y="695"/>
                  </a:lnTo>
                  <a:lnTo>
                    <a:pt x="518" y="699"/>
                  </a:lnTo>
                  <a:lnTo>
                    <a:pt x="515" y="702"/>
                  </a:lnTo>
                  <a:lnTo>
                    <a:pt x="513" y="707"/>
                  </a:lnTo>
                  <a:lnTo>
                    <a:pt x="509" y="710"/>
                  </a:lnTo>
                  <a:lnTo>
                    <a:pt x="506" y="715"/>
                  </a:lnTo>
                  <a:lnTo>
                    <a:pt x="503" y="718"/>
                  </a:lnTo>
                  <a:lnTo>
                    <a:pt x="500" y="722"/>
                  </a:lnTo>
                  <a:lnTo>
                    <a:pt x="496" y="725"/>
                  </a:lnTo>
                  <a:lnTo>
                    <a:pt x="493" y="728"/>
                  </a:lnTo>
                  <a:lnTo>
                    <a:pt x="489" y="732"/>
                  </a:lnTo>
                  <a:lnTo>
                    <a:pt x="486" y="735"/>
                  </a:lnTo>
                  <a:lnTo>
                    <a:pt x="481" y="738"/>
                  </a:lnTo>
                  <a:lnTo>
                    <a:pt x="476" y="741"/>
                  </a:lnTo>
                  <a:lnTo>
                    <a:pt x="472" y="744"/>
                  </a:lnTo>
                  <a:lnTo>
                    <a:pt x="469" y="747"/>
                  </a:lnTo>
                  <a:lnTo>
                    <a:pt x="464" y="750"/>
                  </a:lnTo>
                  <a:lnTo>
                    <a:pt x="460" y="753"/>
                  </a:lnTo>
                  <a:lnTo>
                    <a:pt x="453" y="755"/>
                  </a:lnTo>
                  <a:lnTo>
                    <a:pt x="449" y="758"/>
                  </a:lnTo>
                  <a:lnTo>
                    <a:pt x="443" y="759"/>
                  </a:lnTo>
                  <a:lnTo>
                    <a:pt x="438" y="762"/>
                  </a:lnTo>
                  <a:lnTo>
                    <a:pt x="432" y="765"/>
                  </a:lnTo>
                  <a:lnTo>
                    <a:pt x="427" y="767"/>
                  </a:lnTo>
                  <a:lnTo>
                    <a:pt x="421" y="769"/>
                  </a:lnTo>
                  <a:lnTo>
                    <a:pt x="415" y="772"/>
                  </a:lnTo>
                  <a:lnTo>
                    <a:pt x="409" y="773"/>
                  </a:lnTo>
                  <a:lnTo>
                    <a:pt x="403" y="776"/>
                  </a:lnTo>
                  <a:lnTo>
                    <a:pt x="395" y="778"/>
                  </a:lnTo>
                  <a:lnTo>
                    <a:pt x="389" y="779"/>
                  </a:lnTo>
                  <a:lnTo>
                    <a:pt x="382" y="781"/>
                  </a:lnTo>
                  <a:lnTo>
                    <a:pt x="375" y="784"/>
                  </a:lnTo>
                  <a:lnTo>
                    <a:pt x="369" y="784"/>
                  </a:lnTo>
                  <a:lnTo>
                    <a:pt x="361" y="786"/>
                  </a:lnTo>
                  <a:lnTo>
                    <a:pt x="353" y="787"/>
                  </a:lnTo>
                  <a:lnTo>
                    <a:pt x="347" y="789"/>
                  </a:lnTo>
                  <a:lnTo>
                    <a:pt x="339" y="789"/>
                  </a:lnTo>
                  <a:lnTo>
                    <a:pt x="333" y="789"/>
                  </a:lnTo>
                  <a:lnTo>
                    <a:pt x="327" y="789"/>
                  </a:lnTo>
                  <a:lnTo>
                    <a:pt x="321" y="790"/>
                  </a:lnTo>
                  <a:lnTo>
                    <a:pt x="313" y="789"/>
                  </a:lnTo>
                  <a:lnTo>
                    <a:pt x="307" y="789"/>
                  </a:lnTo>
                  <a:lnTo>
                    <a:pt x="301" y="789"/>
                  </a:lnTo>
                  <a:lnTo>
                    <a:pt x="295" y="787"/>
                  </a:lnTo>
                  <a:lnTo>
                    <a:pt x="289" y="787"/>
                  </a:lnTo>
                  <a:lnTo>
                    <a:pt x="282" y="786"/>
                  </a:lnTo>
                  <a:lnTo>
                    <a:pt x="278" y="784"/>
                  </a:lnTo>
                  <a:lnTo>
                    <a:pt x="272" y="782"/>
                  </a:lnTo>
                  <a:lnTo>
                    <a:pt x="265" y="781"/>
                  </a:lnTo>
                  <a:lnTo>
                    <a:pt x="259" y="779"/>
                  </a:lnTo>
                  <a:lnTo>
                    <a:pt x="255" y="776"/>
                  </a:lnTo>
                  <a:lnTo>
                    <a:pt x="248" y="775"/>
                  </a:lnTo>
                  <a:lnTo>
                    <a:pt x="244" y="772"/>
                  </a:lnTo>
                  <a:lnTo>
                    <a:pt x="238" y="769"/>
                  </a:lnTo>
                  <a:lnTo>
                    <a:pt x="233" y="765"/>
                  </a:lnTo>
                  <a:lnTo>
                    <a:pt x="227" y="762"/>
                  </a:lnTo>
                  <a:lnTo>
                    <a:pt x="222" y="759"/>
                  </a:lnTo>
                  <a:lnTo>
                    <a:pt x="218" y="756"/>
                  </a:lnTo>
                  <a:lnTo>
                    <a:pt x="213" y="752"/>
                  </a:lnTo>
                  <a:lnTo>
                    <a:pt x="208" y="748"/>
                  </a:lnTo>
                  <a:lnTo>
                    <a:pt x="202" y="744"/>
                  </a:lnTo>
                  <a:lnTo>
                    <a:pt x="198" y="741"/>
                  </a:lnTo>
                  <a:lnTo>
                    <a:pt x="193" y="736"/>
                  </a:lnTo>
                  <a:lnTo>
                    <a:pt x="190" y="732"/>
                  </a:lnTo>
                  <a:lnTo>
                    <a:pt x="184" y="727"/>
                  </a:lnTo>
                  <a:lnTo>
                    <a:pt x="181" y="722"/>
                  </a:lnTo>
                  <a:lnTo>
                    <a:pt x="176" y="716"/>
                  </a:lnTo>
                  <a:lnTo>
                    <a:pt x="171" y="711"/>
                  </a:lnTo>
                  <a:lnTo>
                    <a:pt x="167" y="707"/>
                  </a:lnTo>
                  <a:lnTo>
                    <a:pt x="162" y="701"/>
                  </a:lnTo>
                  <a:lnTo>
                    <a:pt x="159" y="696"/>
                  </a:lnTo>
                  <a:lnTo>
                    <a:pt x="155" y="690"/>
                  </a:lnTo>
                  <a:lnTo>
                    <a:pt x="150" y="684"/>
                  </a:lnTo>
                  <a:lnTo>
                    <a:pt x="145" y="678"/>
                  </a:lnTo>
                  <a:lnTo>
                    <a:pt x="142" y="671"/>
                  </a:lnTo>
                  <a:lnTo>
                    <a:pt x="138" y="665"/>
                  </a:lnTo>
                  <a:lnTo>
                    <a:pt x="134" y="657"/>
                  </a:lnTo>
                  <a:lnTo>
                    <a:pt x="131" y="651"/>
                  </a:lnTo>
                  <a:lnTo>
                    <a:pt x="127" y="645"/>
                  </a:lnTo>
                  <a:lnTo>
                    <a:pt x="124" y="637"/>
                  </a:lnTo>
                  <a:lnTo>
                    <a:pt x="121" y="630"/>
                  </a:lnTo>
                  <a:lnTo>
                    <a:pt x="116" y="624"/>
                  </a:lnTo>
                  <a:lnTo>
                    <a:pt x="113" y="616"/>
                  </a:lnTo>
                  <a:lnTo>
                    <a:pt x="110" y="608"/>
                  </a:lnTo>
                  <a:lnTo>
                    <a:pt x="105" y="600"/>
                  </a:lnTo>
                  <a:lnTo>
                    <a:pt x="102" y="593"/>
                  </a:lnTo>
                  <a:lnTo>
                    <a:pt x="99" y="585"/>
                  </a:lnTo>
                  <a:lnTo>
                    <a:pt x="96" y="577"/>
                  </a:lnTo>
                  <a:lnTo>
                    <a:pt x="93" y="568"/>
                  </a:lnTo>
                  <a:lnTo>
                    <a:pt x="90" y="560"/>
                  </a:lnTo>
                  <a:lnTo>
                    <a:pt x="87" y="553"/>
                  </a:lnTo>
                  <a:lnTo>
                    <a:pt x="84" y="543"/>
                  </a:lnTo>
                  <a:lnTo>
                    <a:pt x="81" y="536"/>
                  </a:lnTo>
                  <a:lnTo>
                    <a:pt x="78" y="526"/>
                  </a:lnTo>
                  <a:lnTo>
                    <a:pt x="74" y="517"/>
                  </a:lnTo>
                  <a:lnTo>
                    <a:pt x="71" y="509"/>
                  </a:lnTo>
                  <a:lnTo>
                    <a:pt x="68" y="500"/>
                  </a:lnTo>
                  <a:lnTo>
                    <a:pt x="65" y="491"/>
                  </a:lnTo>
                  <a:lnTo>
                    <a:pt x="62" y="482"/>
                  </a:lnTo>
                  <a:lnTo>
                    <a:pt x="59" y="474"/>
                  </a:lnTo>
                  <a:lnTo>
                    <a:pt x="56" y="465"/>
                  </a:lnTo>
                  <a:lnTo>
                    <a:pt x="54" y="457"/>
                  </a:lnTo>
                  <a:lnTo>
                    <a:pt x="51" y="449"/>
                  </a:lnTo>
                  <a:lnTo>
                    <a:pt x="48" y="440"/>
                  </a:lnTo>
                  <a:lnTo>
                    <a:pt x="47" y="432"/>
                  </a:lnTo>
                  <a:lnTo>
                    <a:pt x="44" y="425"/>
                  </a:lnTo>
                  <a:lnTo>
                    <a:pt x="42" y="417"/>
                  </a:lnTo>
                  <a:lnTo>
                    <a:pt x="39" y="409"/>
                  </a:lnTo>
                  <a:lnTo>
                    <a:pt x="37" y="401"/>
                  </a:lnTo>
                  <a:lnTo>
                    <a:pt x="34" y="394"/>
                  </a:lnTo>
                  <a:lnTo>
                    <a:pt x="33" y="386"/>
                  </a:lnTo>
                  <a:lnTo>
                    <a:pt x="31" y="380"/>
                  </a:lnTo>
                  <a:lnTo>
                    <a:pt x="28" y="372"/>
                  </a:lnTo>
                  <a:lnTo>
                    <a:pt x="27" y="366"/>
                  </a:lnTo>
                  <a:lnTo>
                    <a:pt x="24" y="358"/>
                  </a:lnTo>
                  <a:lnTo>
                    <a:pt x="24" y="352"/>
                  </a:lnTo>
                  <a:lnTo>
                    <a:pt x="21" y="344"/>
                  </a:lnTo>
                  <a:lnTo>
                    <a:pt x="19" y="338"/>
                  </a:lnTo>
                  <a:lnTo>
                    <a:pt x="17" y="332"/>
                  </a:lnTo>
                  <a:lnTo>
                    <a:pt x="16" y="326"/>
                  </a:lnTo>
                  <a:lnTo>
                    <a:pt x="14" y="318"/>
                  </a:lnTo>
                  <a:lnTo>
                    <a:pt x="14" y="312"/>
                  </a:lnTo>
                  <a:lnTo>
                    <a:pt x="13" y="306"/>
                  </a:lnTo>
                  <a:lnTo>
                    <a:pt x="11" y="300"/>
                  </a:lnTo>
                  <a:lnTo>
                    <a:pt x="10" y="293"/>
                  </a:lnTo>
                  <a:lnTo>
                    <a:pt x="8" y="289"/>
                  </a:lnTo>
                  <a:lnTo>
                    <a:pt x="8" y="283"/>
                  </a:lnTo>
                  <a:lnTo>
                    <a:pt x="7" y="277"/>
                  </a:lnTo>
                  <a:lnTo>
                    <a:pt x="7" y="270"/>
                  </a:lnTo>
                  <a:lnTo>
                    <a:pt x="5" y="266"/>
                  </a:lnTo>
                  <a:lnTo>
                    <a:pt x="4" y="260"/>
                  </a:lnTo>
                  <a:lnTo>
                    <a:pt x="4" y="255"/>
                  </a:lnTo>
                  <a:lnTo>
                    <a:pt x="4" y="249"/>
                  </a:lnTo>
                  <a:lnTo>
                    <a:pt x="2" y="243"/>
                  </a:lnTo>
                  <a:lnTo>
                    <a:pt x="2" y="238"/>
                  </a:lnTo>
                  <a:lnTo>
                    <a:pt x="2" y="233"/>
                  </a:lnTo>
                  <a:lnTo>
                    <a:pt x="2" y="227"/>
                  </a:lnTo>
                  <a:lnTo>
                    <a:pt x="0" y="223"/>
                  </a:lnTo>
                  <a:lnTo>
                    <a:pt x="0" y="218"/>
                  </a:lnTo>
                  <a:lnTo>
                    <a:pt x="0" y="213"/>
                  </a:lnTo>
                  <a:lnTo>
                    <a:pt x="0" y="207"/>
                  </a:lnTo>
                  <a:lnTo>
                    <a:pt x="0" y="202"/>
                  </a:lnTo>
                  <a:lnTo>
                    <a:pt x="2" y="198"/>
                  </a:lnTo>
                  <a:lnTo>
                    <a:pt x="2" y="195"/>
                  </a:lnTo>
                  <a:lnTo>
                    <a:pt x="2" y="189"/>
                  </a:lnTo>
                  <a:lnTo>
                    <a:pt x="4" y="184"/>
                  </a:lnTo>
                  <a:lnTo>
                    <a:pt x="4" y="179"/>
                  </a:lnTo>
                  <a:lnTo>
                    <a:pt x="5" y="176"/>
                  </a:lnTo>
                  <a:lnTo>
                    <a:pt x="5" y="172"/>
                  </a:lnTo>
                  <a:lnTo>
                    <a:pt x="7" y="167"/>
                  </a:lnTo>
                  <a:lnTo>
                    <a:pt x="7" y="162"/>
                  </a:lnTo>
                  <a:lnTo>
                    <a:pt x="8" y="159"/>
                  </a:lnTo>
                  <a:lnTo>
                    <a:pt x="10" y="155"/>
                  </a:lnTo>
                  <a:lnTo>
                    <a:pt x="10" y="150"/>
                  </a:lnTo>
                  <a:lnTo>
                    <a:pt x="11" y="145"/>
                  </a:lnTo>
                  <a:lnTo>
                    <a:pt x="13" y="142"/>
                  </a:lnTo>
                  <a:lnTo>
                    <a:pt x="14" y="138"/>
                  </a:lnTo>
                  <a:lnTo>
                    <a:pt x="16" y="135"/>
                  </a:lnTo>
                  <a:lnTo>
                    <a:pt x="17" y="130"/>
                  </a:lnTo>
                  <a:lnTo>
                    <a:pt x="21" y="127"/>
                  </a:lnTo>
                  <a:lnTo>
                    <a:pt x="22" y="122"/>
                  </a:lnTo>
                  <a:lnTo>
                    <a:pt x="24" y="119"/>
                  </a:lnTo>
                  <a:lnTo>
                    <a:pt x="25" y="115"/>
                  </a:lnTo>
                  <a:lnTo>
                    <a:pt x="28" y="111"/>
                  </a:lnTo>
                  <a:lnTo>
                    <a:pt x="30" y="108"/>
                  </a:lnTo>
                  <a:lnTo>
                    <a:pt x="33" y="104"/>
                  </a:lnTo>
                  <a:lnTo>
                    <a:pt x="34" y="101"/>
                  </a:lnTo>
                  <a:lnTo>
                    <a:pt x="37" y="98"/>
                  </a:lnTo>
                  <a:lnTo>
                    <a:pt x="41" y="95"/>
                  </a:lnTo>
                  <a:lnTo>
                    <a:pt x="44" y="91"/>
                  </a:lnTo>
                  <a:lnTo>
                    <a:pt x="47" y="88"/>
                  </a:lnTo>
                  <a:lnTo>
                    <a:pt x="48" y="85"/>
                  </a:lnTo>
                  <a:lnTo>
                    <a:pt x="51" y="82"/>
                  </a:lnTo>
                  <a:lnTo>
                    <a:pt x="54" y="81"/>
                  </a:lnTo>
                  <a:lnTo>
                    <a:pt x="59" y="78"/>
                  </a:lnTo>
                  <a:lnTo>
                    <a:pt x="62" y="76"/>
                  </a:lnTo>
                  <a:lnTo>
                    <a:pt x="65" y="73"/>
                  </a:lnTo>
                  <a:lnTo>
                    <a:pt x="68" y="70"/>
                  </a:lnTo>
                  <a:lnTo>
                    <a:pt x="71" y="68"/>
                  </a:lnTo>
                  <a:lnTo>
                    <a:pt x="74" y="65"/>
                  </a:lnTo>
                  <a:lnTo>
                    <a:pt x="78" y="64"/>
                  </a:lnTo>
                  <a:lnTo>
                    <a:pt x="81" y="61"/>
                  </a:lnTo>
                  <a:lnTo>
                    <a:pt x="85" y="59"/>
                  </a:lnTo>
                  <a:lnTo>
                    <a:pt x="88" y="58"/>
                  </a:lnTo>
                  <a:lnTo>
                    <a:pt x="91" y="56"/>
                  </a:lnTo>
                  <a:lnTo>
                    <a:pt x="94" y="54"/>
                  </a:lnTo>
                  <a:lnTo>
                    <a:pt x="99" y="51"/>
                  </a:lnTo>
                  <a:lnTo>
                    <a:pt x="102" y="51"/>
                  </a:lnTo>
                  <a:lnTo>
                    <a:pt x="105" y="48"/>
                  </a:lnTo>
                  <a:lnTo>
                    <a:pt x="108" y="47"/>
                  </a:lnTo>
                  <a:lnTo>
                    <a:pt x="113" y="47"/>
                  </a:lnTo>
                  <a:lnTo>
                    <a:pt x="116" y="45"/>
                  </a:lnTo>
                  <a:lnTo>
                    <a:pt x="119" y="44"/>
                  </a:lnTo>
                  <a:lnTo>
                    <a:pt x="122" y="42"/>
                  </a:lnTo>
                  <a:lnTo>
                    <a:pt x="125" y="41"/>
                  </a:lnTo>
                  <a:lnTo>
                    <a:pt x="128" y="39"/>
                  </a:lnTo>
                  <a:lnTo>
                    <a:pt x="131" y="37"/>
                  </a:lnTo>
                  <a:lnTo>
                    <a:pt x="134" y="37"/>
                  </a:lnTo>
                  <a:lnTo>
                    <a:pt x="138" y="36"/>
                  </a:lnTo>
                  <a:lnTo>
                    <a:pt x="141" y="36"/>
                  </a:lnTo>
                  <a:lnTo>
                    <a:pt x="144" y="34"/>
                  </a:lnTo>
                  <a:lnTo>
                    <a:pt x="147" y="33"/>
                  </a:lnTo>
                  <a:lnTo>
                    <a:pt x="150" y="33"/>
                  </a:lnTo>
                  <a:lnTo>
                    <a:pt x="153" y="31"/>
                  </a:lnTo>
                  <a:lnTo>
                    <a:pt x="155" y="31"/>
                  </a:lnTo>
                  <a:lnTo>
                    <a:pt x="158" y="31"/>
                  </a:lnTo>
                  <a:lnTo>
                    <a:pt x="161" y="30"/>
                  </a:lnTo>
                  <a:lnTo>
                    <a:pt x="162" y="30"/>
                  </a:lnTo>
                  <a:lnTo>
                    <a:pt x="165" y="28"/>
                  </a:lnTo>
                  <a:lnTo>
                    <a:pt x="167" y="28"/>
                  </a:lnTo>
                  <a:lnTo>
                    <a:pt x="168" y="28"/>
                  </a:lnTo>
                  <a:lnTo>
                    <a:pt x="171" y="27"/>
                  </a:lnTo>
                  <a:lnTo>
                    <a:pt x="175" y="27"/>
                  </a:lnTo>
                  <a:lnTo>
                    <a:pt x="178" y="27"/>
                  </a:lnTo>
                  <a:lnTo>
                    <a:pt x="179" y="25"/>
                  </a:lnTo>
                  <a:lnTo>
                    <a:pt x="181" y="25"/>
                  </a:lnTo>
                  <a:lnTo>
                    <a:pt x="182" y="25"/>
                  </a:lnTo>
                  <a:lnTo>
                    <a:pt x="182" y="25"/>
                  </a:lnTo>
                  <a:lnTo>
                    <a:pt x="171" y="68"/>
                  </a:lnTo>
                  <a:lnTo>
                    <a:pt x="171"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4" name="Freeform 243"/>
            <p:cNvSpPr>
              <a:spLocks/>
            </p:cNvSpPr>
            <p:nvPr/>
          </p:nvSpPr>
          <p:spPr bwMode="auto">
            <a:xfrm>
              <a:off x="1818" y="2388"/>
              <a:ext cx="57" cy="71"/>
            </a:xfrm>
            <a:custGeom>
              <a:avLst/>
              <a:gdLst>
                <a:gd name="T0" fmla="*/ 40 w 114"/>
                <a:gd name="T1" fmla="*/ 142 h 142"/>
                <a:gd name="T2" fmla="*/ 46 w 114"/>
                <a:gd name="T3" fmla="*/ 141 h 142"/>
                <a:gd name="T4" fmla="*/ 54 w 114"/>
                <a:gd name="T5" fmla="*/ 139 h 142"/>
                <a:gd name="T6" fmla="*/ 62 w 114"/>
                <a:gd name="T7" fmla="*/ 138 h 142"/>
                <a:gd name="T8" fmla="*/ 69 w 114"/>
                <a:gd name="T9" fmla="*/ 138 h 142"/>
                <a:gd name="T10" fmla="*/ 76 w 114"/>
                <a:gd name="T11" fmla="*/ 138 h 142"/>
                <a:gd name="T12" fmla="*/ 82 w 114"/>
                <a:gd name="T13" fmla="*/ 139 h 142"/>
                <a:gd name="T14" fmla="*/ 88 w 114"/>
                <a:gd name="T15" fmla="*/ 141 h 142"/>
                <a:gd name="T16" fmla="*/ 94 w 114"/>
                <a:gd name="T17" fmla="*/ 141 h 142"/>
                <a:gd name="T18" fmla="*/ 99 w 114"/>
                <a:gd name="T19" fmla="*/ 139 h 142"/>
                <a:gd name="T20" fmla="*/ 103 w 114"/>
                <a:gd name="T21" fmla="*/ 138 h 142"/>
                <a:gd name="T22" fmla="*/ 108 w 114"/>
                <a:gd name="T23" fmla="*/ 133 h 142"/>
                <a:gd name="T24" fmla="*/ 111 w 114"/>
                <a:gd name="T25" fmla="*/ 127 h 142"/>
                <a:gd name="T26" fmla="*/ 112 w 114"/>
                <a:gd name="T27" fmla="*/ 122 h 142"/>
                <a:gd name="T28" fmla="*/ 112 w 114"/>
                <a:gd name="T29" fmla="*/ 118 h 142"/>
                <a:gd name="T30" fmla="*/ 112 w 114"/>
                <a:gd name="T31" fmla="*/ 113 h 142"/>
                <a:gd name="T32" fmla="*/ 114 w 114"/>
                <a:gd name="T33" fmla="*/ 108 h 142"/>
                <a:gd name="T34" fmla="*/ 112 w 114"/>
                <a:gd name="T35" fmla="*/ 102 h 142"/>
                <a:gd name="T36" fmla="*/ 112 w 114"/>
                <a:gd name="T37" fmla="*/ 96 h 142"/>
                <a:gd name="T38" fmla="*/ 112 w 114"/>
                <a:gd name="T39" fmla="*/ 90 h 142"/>
                <a:gd name="T40" fmla="*/ 111 w 114"/>
                <a:gd name="T41" fmla="*/ 84 h 142"/>
                <a:gd name="T42" fmla="*/ 109 w 114"/>
                <a:gd name="T43" fmla="*/ 76 h 142"/>
                <a:gd name="T44" fmla="*/ 108 w 114"/>
                <a:gd name="T45" fmla="*/ 70 h 142"/>
                <a:gd name="T46" fmla="*/ 105 w 114"/>
                <a:gd name="T47" fmla="*/ 62 h 142"/>
                <a:gd name="T48" fmla="*/ 103 w 114"/>
                <a:gd name="T49" fmla="*/ 56 h 142"/>
                <a:gd name="T50" fmla="*/ 100 w 114"/>
                <a:gd name="T51" fmla="*/ 50 h 142"/>
                <a:gd name="T52" fmla="*/ 99 w 114"/>
                <a:gd name="T53" fmla="*/ 42 h 142"/>
                <a:gd name="T54" fmla="*/ 94 w 114"/>
                <a:gd name="T55" fmla="*/ 36 h 142"/>
                <a:gd name="T56" fmla="*/ 91 w 114"/>
                <a:gd name="T57" fmla="*/ 28 h 142"/>
                <a:gd name="T58" fmla="*/ 88 w 114"/>
                <a:gd name="T59" fmla="*/ 22 h 142"/>
                <a:gd name="T60" fmla="*/ 85 w 114"/>
                <a:gd name="T61" fmla="*/ 16 h 142"/>
                <a:gd name="T62" fmla="*/ 80 w 114"/>
                <a:gd name="T63" fmla="*/ 11 h 142"/>
                <a:gd name="T64" fmla="*/ 77 w 114"/>
                <a:gd name="T65" fmla="*/ 8 h 142"/>
                <a:gd name="T66" fmla="*/ 69 w 114"/>
                <a:gd name="T67" fmla="*/ 2 h 142"/>
                <a:gd name="T68" fmla="*/ 63 w 114"/>
                <a:gd name="T69" fmla="*/ 0 h 142"/>
                <a:gd name="T70" fmla="*/ 55 w 114"/>
                <a:gd name="T71" fmla="*/ 0 h 142"/>
                <a:gd name="T72" fmla="*/ 49 w 114"/>
                <a:gd name="T73" fmla="*/ 3 h 142"/>
                <a:gd name="T74" fmla="*/ 43 w 114"/>
                <a:gd name="T75" fmla="*/ 8 h 142"/>
                <a:gd name="T76" fmla="*/ 39 w 114"/>
                <a:gd name="T77" fmla="*/ 14 h 142"/>
                <a:gd name="T78" fmla="*/ 32 w 114"/>
                <a:gd name="T79" fmla="*/ 22 h 142"/>
                <a:gd name="T80" fmla="*/ 26 w 114"/>
                <a:gd name="T81" fmla="*/ 27 h 142"/>
                <a:gd name="T82" fmla="*/ 20 w 114"/>
                <a:gd name="T83" fmla="*/ 31 h 142"/>
                <a:gd name="T84" fmla="*/ 15 w 114"/>
                <a:gd name="T85" fmla="*/ 36 h 142"/>
                <a:gd name="T86" fmla="*/ 9 w 114"/>
                <a:gd name="T87" fmla="*/ 37 h 142"/>
                <a:gd name="T88" fmla="*/ 5 w 114"/>
                <a:gd name="T89" fmla="*/ 39 h 142"/>
                <a:gd name="T90" fmla="*/ 0 w 114"/>
                <a:gd name="T91" fmla="*/ 39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4" h="142">
                  <a:moveTo>
                    <a:pt x="0" y="39"/>
                  </a:moveTo>
                  <a:lnTo>
                    <a:pt x="40" y="142"/>
                  </a:lnTo>
                  <a:lnTo>
                    <a:pt x="43" y="142"/>
                  </a:lnTo>
                  <a:lnTo>
                    <a:pt x="46" y="141"/>
                  </a:lnTo>
                  <a:lnTo>
                    <a:pt x="51" y="139"/>
                  </a:lnTo>
                  <a:lnTo>
                    <a:pt x="54" y="139"/>
                  </a:lnTo>
                  <a:lnTo>
                    <a:pt x="59" y="138"/>
                  </a:lnTo>
                  <a:lnTo>
                    <a:pt x="62" y="138"/>
                  </a:lnTo>
                  <a:lnTo>
                    <a:pt x="66" y="138"/>
                  </a:lnTo>
                  <a:lnTo>
                    <a:pt x="69" y="138"/>
                  </a:lnTo>
                  <a:lnTo>
                    <a:pt x="72" y="138"/>
                  </a:lnTo>
                  <a:lnTo>
                    <a:pt x="76" y="138"/>
                  </a:lnTo>
                  <a:lnTo>
                    <a:pt x="79" y="139"/>
                  </a:lnTo>
                  <a:lnTo>
                    <a:pt x="82" y="139"/>
                  </a:lnTo>
                  <a:lnTo>
                    <a:pt x="85" y="139"/>
                  </a:lnTo>
                  <a:lnTo>
                    <a:pt x="88" y="141"/>
                  </a:lnTo>
                  <a:lnTo>
                    <a:pt x="91" y="141"/>
                  </a:lnTo>
                  <a:lnTo>
                    <a:pt x="94" y="141"/>
                  </a:lnTo>
                  <a:lnTo>
                    <a:pt x="97" y="141"/>
                  </a:lnTo>
                  <a:lnTo>
                    <a:pt x="99" y="139"/>
                  </a:lnTo>
                  <a:lnTo>
                    <a:pt x="102" y="139"/>
                  </a:lnTo>
                  <a:lnTo>
                    <a:pt x="103" y="138"/>
                  </a:lnTo>
                  <a:lnTo>
                    <a:pt x="106" y="136"/>
                  </a:lnTo>
                  <a:lnTo>
                    <a:pt x="108" y="133"/>
                  </a:lnTo>
                  <a:lnTo>
                    <a:pt x="109" y="130"/>
                  </a:lnTo>
                  <a:lnTo>
                    <a:pt x="111" y="127"/>
                  </a:lnTo>
                  <a:lnTo>
                    <a:pt x="112" y="125"/>
                  </a:lnTo>
                  <a:lnTo>
                    <a:pt x="112" y="122"/>
                  </a:lnTo>
                  <a:lnTo>
                    <a:pt x="112" y="121"/>
                  </a:lnTo>
                  <a:lnTo>
                    <a:pt x="112" y="118"/>
                  </a:lnTo>
                  <a:lnTo>
                    <a:pt x="112" y="116"/>
                  </a:lnTo>
                  <a:lnTo>
                    <a:pt x="112" y="113"/>
                  </a:lnTo>
                  <a:lnTo>
                    <a:pt x="112" y="110"/>
                  </a:lnTo>
                  <a:lnTo>
                    <a:pt x="114" y="108"/>
                  </a:lnTo>
                  <a:lnTo>
                    <a:pt x="112" y="105"/>
                  </a:lnTo>
                  <a:lnTo>
                    <a:pt x="112" y="102"/>
                  </a:lnTo>
                  <a:lnTo>
                    <a:pt x="112" y="99"/>
                  </a:lnTo>
                  <a:lnTo>
                    <a:pt x="112" y="96"/>
                  </a:lnTo>
                  <a:lnTo>
                    <a:pt x="112" y="93"/>
                  </a:lnTo>
                  <a:lnTo>
                    <a:pt x="112" y="90"/>
                  </a:lnTo>
                  <a:lnTo>
                    <a:pt x="111" y="87"/>
                  </a:lnTo>
                  <a:lnTo>
                    <a:pt x="111" y="84"/>
                  </a:lnTo>
                  <a:lnTo>
                    <a:pt x="109" y="81"/>
                  </a:lnTo>
                  <a:lnTo>
                    <a:pt x="109" y="76"/>
                  </a:lnTo>
                  <a:lnTo>
                    <a:pt x="108" y="73"/>
                  </a:lnTo>
                  <a:lnTo>
                    <a:pt x="108" y="70"/>
                  </a:lnTo>
                  <a:lnTo>
                    <a:pt x="106" y="67"/>
                  </a:lnTo>
                  <a:lnTo>
                    <a:pt x="105" y="62"/>
                  </a:lnTo>
                  <a:lnTo>
                    <a:pt x="105" y="59"/>
                  </a:lnTo>
                  <a:lnTo>
                    <a:pt x="103" y="56"/>
                  </a:lnTo>
                  <a:lnTo>
                    <a:pt x="102" y="53"/>
                  </a:lnTo>
                  <a:lnTo>
                    <a:pt x="100" y="50"/>
                  </a:lnTo>
                  <a:lnTo>
                    <a:pt x="99" y="45"/>
                  </a:lnTo>
                  <a:lnTo>
                    <a:pt x="99" y="42"/>
                  </a:lnTo>
                  <a:lnTo>
                    <a:pt x="96" y="39"/>
                  </a:lnTo>
                  <a:lnTo>
                    <a:pt x="94" y="36"/>
                  </a:lnTo>
                  <a:lnTo>
                    <a:pt x="92" y="33"/>
                  </a:lnTo>
                  <a:lnTo>
                    <a:pt x="91" y="28"/>
                  </a:lnTo>
                  <a:lnTo>
                    <a:pt x="89" y="25"/>
                  </a:lnTo>
                  <a:lnTo>
                    <a:pt x="88" y="22"/>
                  </a:lnTo>
                  <a:lnTo>
                    <a:pt x="86" y="19"/>
                  </a:lnTo>
                  <a:lnTo>
                    <a:pt x="85" y="16"/>
                  </a:lnTo>
                  <a:lnTo>
                    <a:pt x="82" y="14"/>
                  </a:lnTo>
                  <a:lnTo>
                    <a:pt x="80" y="11"/>
                  </a:lnTo>
                  <a:lnTo>
                    <a:pt x="79" y="10"/>
                  </a:lnTo>
                  <a:lnTo>
                    <a:pt x="77" y="8"/>
                  </a:lnTo>
                  <a:lnTo>
                    <a:pt x="74" y="5"/>
                  </a:lnTo>
                  <a:lnTo>
                    <a:pt x="69" y="2"/>
                  </a:lnTo>
                  <a:lnTo>
                    <a:pt x="66" y="2"/>
                  </a:lnTo>
                  <a:lnTo>
                    <a:pt x="63" y="0"/>
                  </a:lnTo>
                  <a:lnTo>
                    <a:pt x="59" y="0"/>
                  </a:lnTo>
                  <a:lnTo>
                    <a:pt x="55" y="0"/>
                  </a:lnTo>
                  <a:lnTo>
                    <a:pt x="52" y="2"/>
                  </a:lnTo>
                  <a:lnTo>
                    <a:pt x="49" y="3"/>
                  </a:lnTo>
                  <a:lnTo>
                    <a:pt x="46" y="5"/>
                  </a:lnTo>
                  <a:lnTo>
                    <a:pt x="43" y="8"/>
                  </a:lnTo>
                  <a:lnTo>
                    <a:pt x="40" y="11"/>
                  </a:lnTo>
                  <a:lnTo>
                    <a:pt x="39" y="14"/>
                  </a:lnTo>
                  <a:lnTo>
                    <a:pt x="35" y="17"/>
                  </a:lnTo>
                  <a:lnTo>
                    <a:pt x="32" y="22"/>
                  </a:lnTo>
                  <a:lnTo>
                    <a:pt x="29" y="23"/>
                  </a:lnTo>
                  <a:lnTo>
                    <a:pt x="26" y="27"/>
                  </a:lnTo>
                  <a:lnTo>
                    <a:pt x="23" y="30"/>
                  </a:lnTo>
                  <a:lnTo>
                    <a:pt x="20" y="31"/>
                  </a:lnTo>
                  <a:lnTo>
                    <a:pt x="17" y="33"/>
                  </a:lnTo>
                  <a:lnTo>
                    <a:pt x="15" y="36"/>
                  </a:lnTo>
                  <a:lnTo>
                    <a:pt x="11" y="36"/>
                  </a:lnTo>
                  <a:lnTo>
                    <a:pt x="9" y="37"/>
                  </a:lnTo>
                  <a:lnTo>
                    <a:pt x="6" y="37"/>
                  </a:lnTo>
                  <a:lnTo>
                    <a:pt x="5" y="39"/>
                  </a:lnTo>
                  <a:lnTo>
                    <a:pt x="2" y="39"/>
                  </a:lnTo>
                  <a:lnTo>
                    <a:pt x="0" y="39"/>
                  </a:lnTo>
                  <a:lnTo>
                    <a:pt x="0"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5" name="Freeform 244"/>
            <p:cNvSpPr>
              <a:spLocks/>
            </p:cNvSpPr>
            <p:nvPr/>
          </p:nvSpPr>
          <p:spPr bwMode="auto">
            <a:xfrm>
              <a:off x="1765" y="2766"/>
              <a:ext cx="366" cy="492"/>
            </a:xfrm>
            <a:custGeom>
              <a:avLst/>
              <a:gdLst>
                <a:gd name="T0" fmla="*/ 348 w 733"/>
                <a:gd name="T1" fmla="*/ 15 h 982"/>
                <a:gd name="T2" fmla="*/ 352 w 733"/>
                <a:gd name="T3" fmla="*/ 34 h 982"/>
                <a:gd name="T4" fmla="*/ 354 w 733"/>
                <a:gd name="T5" fmla="*/ 60 h 982"/>
                <a:gd name="T6" fmla="*/ 351 w 733"/>
                <a:gd name="T7" fmla="*/ 91 h 982"/>
                <a:gd name="T8" fmla="*/ 342 w 733"/>
                <a:gd name="T9" fmla="*/ 129 h 982"/>
                <a:gd name="T10" fmla="*/ 320 w 733"/>
                <a:gd name="T11" fmla="*/ 175 h 982"/>
                <a:gd name="T12" fmla="*/ 279 w 733"/>
                <a:gd name="T13" fmla="*/ 240 h 982"/>
                <a:gd name="T14" fmla="*/ 220 w 733"/>
                <a:gd name="T15" fmla="*/ 327 h 982"/>
                <a:gd name="T16" fmla="*/ 157 w 733"/>
                <a:gd name="T17" fmla="*/ 430 h 982"/>
                <a:gd name="T18" fmla="*/ 98 w 733"/>
                <a:gd name="T19" fmla="*/ 539 h 982"/>
                <a:gd name="T20" fmla="*/ 58 w 733"/>
                <a:gd name="T21" fmla="*/ 652 h 982"/>
                <a:gd name="T22" fmla="*/ 48 w 733"/>
                <a:gd name="T23" fmla="*/ 755 h 982"/>
                <a:gd name="T24" fmla="*/ 77 w 733"/>
                <a:gd name="T25" fmla="*/ 848 h 982"/>
                <a:gd name="T26" fmla="*/ 131 w 733"/>
                <a:gd name="T27" fmla="*/ 903 h 982"/>
                <a:gd name="T28" fmla="*/ 194 w 733"/>
                <a:gd name="T29" fmla="*/ 930 h 982"/>
                <a:gd name="T30" fmla="*/ 260 w 733"/>
                <a:gd name="T31" fmla="*/ 931 h 982"/>
                <a:gd name="T32" fmla="*/ 328 w 733"/>
                <a:gd name="T33" fmla="*/ 914 h 982"/>
                <a:gd name="T34" fmla="*/ 394 w 733"/>
                <a:gd name="T35" fmla="*/ 880 h 982"/>
                <a:gd name="T36" fmla="*/ 453 w 733"/>
                <a:gd name="T37" fmla="*/ 837 h 982"/>
                <a:gd name="T38" fmla="*/ 500 w 733"/>
                <a:gd name="T39" fmla="*/ 788 h 982"/>
                <a:gd name="T40" fmla="*/ 537 w 733"/>
                <a:gd name="T41" fmla="*/ 737 h 982"/>
                <a:gd name="T42" fmla="*/ 570 w 733"/>
                <a:gd name="T43" fmla="*/ 689 h 982"/>
                <a:gd name="T44" fmla="*/ 597 w 733"/>
                <a:gd name="T45" fmla="*/ 643 h 982"/>
                <a:gd name="T46" fmla="*/ 621 w 733"/>
                <a:gd name="T47" fmla="*/ 595 h 982"/>
                <a:gd name="T48" fmla="*/ 642 w 733"/>
                <a:gd name="T49" fmla="*/ 546 h 982"/>
                <a:gd name="T50" fmla="*/ 661 w 733"/>
                <a:gd name="T51" fmla="*/ 490 h 982"/>
                <a:gd name="T52" fmla="*/ 679 w 733"/>
                <a:gd name="T53" fmla="*/ 430 h 982"/>
                <a:gd name="T54" fmla="*/ 731 w 733"/>
                <a:gd name="T55" fmla="*/ 436 h 982"/>
                <a:gd name="T56" fmla="*/ 724 w 733"/>
                <a:gd name="T57" fmla="*/ 465 h 982"/>
                <a:gd name="T58" fmla="*/ 708 w 733"/>
                <a:gd name="T59" fmla="*/ 512 h 982"/>
                <a:gd name="T60" fmla="*/ 684 w 733"/>
                <a:gd name="T61" fmla="*/ 575 h 982"/>
                <a:gd name="T62" fmla="*/ 648 w 733"/>
                <a:gd name="T63" fmla="*/ 649 h 982"/>
                <a:gd name="T64" fmla="*/ 599 w 733"/>
                <a:gd name="T65" fmla="*/ 731 h 982"/>
                <a:gd name="T66" fmla="*/ 534 w 733"/>
                <a:gd name="T67" fmla="*/ 820 h 982"/>
                <a:gd name="T68" fmla="*/ 459 w 733"/>
                <a:gd name="T69" fmla="*/ 897 h 982"/>
                <a:gd name="T70" fmla="*/ 377 w 733"/>
                <a:gd name="T71" fmla="*/ 950 h 982"/>
                <a:gd name="T72" fmla="*/ 295 w 733"/>
                <a:gd name="T73" fmla="*/ 976 h 982"/>
                <a:gd name="T74" fmla="*/ 215 w 733"/>
                <a:gd name="T75" fmla="*/ 981 h 982"/>
                <a:gd name="T76" fmla="*/ 143 w 733"/>
                <a:gd name="T77" fmla="*/ 964 h 982"/>
                <a:gd name="T78" fmla="*/ 81 w 733"/>
                <a:gd name="T79" fmla="*/ 928 h 982"/>
                <a:gd name="T80" fmla="*/ 35 w 733"/>
                <a:gd name="T81" fmla="*/ 874 h 982"/>
                <a:gd name="T82" fmla="*/ 9 w 733"/>
                <a:gd name="T83" fmla="*/ 808 h 982"/>
                <a:gd name="T84" fmla="*/ 0 w 733"/>
                <a:gd name="T85" fmla="*/ 737 h 982"/>
                <a:gd name="T86" fmla="*/ 6 w 733"/>
                <a:gd name="T87" fmla="*/ 664 h 982"/>
                <a:gd name="T88" fmla="*/ 24 w 733"/>
                <a:gd name="T89" fmla="*/ 589 h 982"/>
                <a:gd name="T90" fmla="*/ 54 w 733"/>
                <a:gd name="T91" fmla="*/ 515 h 982"/>
                <a:gd name="T92" fmla="*/ 92 w 733"/>
                <a:gd name="T93" fmla="*/ 441 h 982"/>
                <a:gd name="T94" fmla="*/ 135 w 733"/>
                <a:gd name="T95" fmla="*/ 371 h 982"/>
                <a:gd name="T96" fmla="*/ 168 w 733"/>
                <a:gd name="T97" fmla="*/ 322 h 982"/>
                <a:gd name="T98" fmla="*/ 191 w 733"/>
                <a:gd name="T99" fmla="*/ 288 h 982"/>
                <a:gd name="T100" fmla="*/ 212 w 733"/>
                <a:gd name="T101" fmla="*/ 256 h 982"/>
                <a:gd name="T102" fmla="*/ 231 w 733"/>
                <a:gd name="T103" fmla="*/ 226 h 982"/>
                <a:gd name="T104" fmla="*/ 248 w 733"/>
                <a:gd name="T105" fmla="*/ 199 h 982"/>
                <a:gd name="T106" fmla="*/ 265 w 733"/>
                <a:gd name="T107" fmla="*/ 171 h 982"/>
                <a:gd name="T108" fmla="*/ 279 w 733"/>
                <a:gd name="T109" fmla="*/ 143 h 982"/>
                <a:gd name="T110" fmla="*/ 289 w 733"/>
                <a:gd name="T111" fmla="*/ 118 h 982"/>
                <a:gd name="T112" fmla="*/ 295 w 733"/>
                <a:gd name="T113" fmla="*/ 98 h 982"/>
                <a:gd name="T114" fmla="*/ 300 w 733"/>
                <a:gd name="T115" fmla="*/ 75 h 982"/>
                <a:gd name="T116" fmla="*/ 300 w 733"/>
                <a:gd name="T117" fmla="*/ 41 h 982"/>
                <a:gd name="T118" fmla="*/ 297 w 733"/>
                <a:gd name="T119" fmla="*/ 7 h 9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3" h="982">
                  <a:moveTo>
                    <a:pt x="340" y="0"/>
                  </a:moveTo>
                  <a:lnTo>
                    <a:pt x="340" y="0"/>
                  </a:lnTo>
                  <a:lnTo>
                    <a:pt x="342" y="1"/>
                  </a:lnTo>
                  <a:lnTo>
                    <a:pt x="342" y="3"/>
                  </a:lnTo>
                  <a:lnTo>
                    <a:pt x="343" y="4"/>
                  </a:lnTo>
                  <a:lnTo>
                    <a:pt x="345" y="6"/>
                  </a:lnTo>
                  <a:lnTo>
                    <a:pt x="345" y="9"/>
                  </a:lnTo>
                  <a:lnTo>
                    <a:pt x="346" y="12"/>
                  </a:lnTo>
                  <a:lnTo>
                    <a:pt x="348" y="15"/>
                  </a:lnTo>
                  <a:lnTo>
                    <a:pt x="348" y="17"/>
                  </a:lnTo>
                  <a:lnTo>
                    <a:pt x="349" y="18"/>
                  </a:lnTo>
                  <a:lnTo>
                    <a:pt x="349" y="21"/>
                  </a:lnTo>
                  <a:lnTo>
                    <a:pt x="351" y="23"/>
                  </a:lnTo>
                  <a:lnTo>
                    <a:pt x="351" y="24"/>
                  </a:lnTo>
                  <a:lnTo>
                    <a:pt x="351" y="26"/>
                  </a:lnTo>
                  <a:lnTo>
                    <a:pt x="351" y="29"/>
                  </a:lnTo>
                  <a:lnTo>
                    <a:pt x="352" y="32"/>
                  </a:lnTo>
                  <a:lnTo>
                    <a:pt x="352" y="34"/>
                  </a:lnTo>
                  <a:lnTo>
                    <a:pt x="352" y="37"/>
                  </a:lnTo>
                  <a:lnTo>
                    <a:pt x="354" y="38"/>
                  </a:lnTo>
                  <a:lnTo>
                    <a:pt x="354" y="41"/>
                  </a:lnTo>
                  <a:lnTo>
                    <a:pt x="354" y="44"/>
                  </a:lnTo>
                  <a:lnTo>
                    <a:pt x="354" y="47"/>
                  </a:lnTo>
                  <a:lnTo>
                    <a:pt x="354" y="49"/>
                  </a:lnTo>
                  <a:lnTo>
                    <a:pt x="354" y="54"/>
                  </a:lnTo>
                  <a:lnTo>
                    <a:pt x="354" y="55"/>
                  </a:lnTo>
                  <a:lnTo>
                    <a:pt x="354" y="60"/>
                  </a:lnTo>
                  <a:lnTo>
                    <a:pt x="354" y="63"/>
                  </a:lnTo>
                  <a:lnTo>
                    <a:pt x="354" y="66"/>
                  </a:lnTo>
                  <a:lnTo>
                    <a:pt x="354" y="69"/>
                  </a:lnTo>
                  <a:lnTo>
                    <a:pt x="354" y="72"/>
                  </a:lnTo>
                  <a:lnTo>
                    <a:pt x="354" y="75"/>
                  </a:lnTo>
                  <a:lnTo>
                    <a:pt x="354" y="80"/>
                  </a:lnTo>
                  <a:lnTo>
                    <a:pt x="352" y="83"/>
                  </a:lnTo>
                  <a:lnTo>
                    <a:pt x="352" y="88"/>
                  </a:lnTo>
                  <a:lnTo>
                    <a:pt x="351" y="91"/>
                  </a:lnTo>
                  <a:lnTo>
                    <a:pt x="351" y="95"/>
                  </a:lnTo>
                  <a:lnTo>
                    <a:pt x="351" y="98"/>
                  </a:lnTo>
                  <a:lnTo>
                    <a:pt x="349" y="103"/>
                  </a:lnTo>
                  <a:lnTo>
                    <a:pt x="348" y="108"/>
                  </a:lnTo>
                  <a:lnTo>
                    <a:pt x="346" y="112"/>
                  </a:lnTo>
                  <a:lnTo>
                    <a:pt x="345" y="115"/>
                  </a:lnTo>
                  <a:lnTo>
                    <a:pt x="345" y="120"/>
                  </a:lnTo>
                  <a:lnTo>
                    <a:pt x="343" y="125"/>
                  </a:lnTo>
                  <a:lnTo>
                    <a:pt x="342" y="129"/>
                  </a:lnTo>
                  <a:lnTo>
                    <a:pt x="339" y="134"/>
                  </a:lnTo>
                  <a:lnTo>
                    <a:pt x="337" y="138"/>
                  </a:lnTo>
                  <a:lnTo>
                    <a:pt x="336" y="143"/>
                  </a:lnTo>
                  <a:lnTo>
                    <a:pt x="332" y="149"/>
                  </a:lnTo>
                  <a:lnTo>
                    <a:pt x="331" y="154"/>
                  </a:lnTo>
                  <a:lnTo>
                    <a:pt x="328" y="159"/>
                  </a:lnTo>
                  <a:lnTo>
                    <a:pt x="326" y="165"/>
                  </a:lnTo>
                  <a:lnTo>
                    <a:pt x="323" y="169"/>
                  </a:lnTo>
                  <a:lnTo>
                    <a:pt x="320" y="175"/>
                  </a:lnTo>
                  <a:lnTo>
                    <a:pt x="317" y="182"/>
                  </a:lnTo>
                  <a:lnTo>
                    <a:pt x="312" y="188"/>
                  </a:lnTo>
                  <a:lnTo>
                    <a:pt x="309" y="194"/>
                  </a:lnTo>
                  <a:lnTo>
                    <a:pt x="305" y="200"/>
                  </a:lnTo>
                  <a:lnTo>
                    <a:pt x="300" y="208"/>
                  </a:lnTo>
                  <a:lnTo>
                    <a:pt x="295" y="216"/>
                  </a:lnTo>
                  <a:lnTo>
                    <a:pt x="289" y="223"/>
                  </a:lnTo>
                  <a:lnTo>
                    <a:pt x="283" y="231"/>
                  </a:lnTo>
                  <a:lnTo>
                    <a:pt x="279" y="240"/>
                  </a:lnTo>
                  <a:lnTo>
                    <a:pt x="272" y="248"/>
                  </a:lnTo>
                  <a:lnTo>
                    <a:pt x="266" y="257"/>
                  </a:lnTo>
                  <a:lnTo>
                    <a:pt x="260" y="266"/>
                  </a:lnTo>
                  <a:lnTo>
                    <a:pt x="254" y="276"/>
                  </a:lnTo>
                  <a:lnTo>
                    <a:pt x="248" y="287"/>
                  </a:lnTo>
                  <a:lnTo>
                    <a:pt x="242" y="296"/>
                  </a:lnTo>
                  <a:lnTo>
                    <a:pt x="234" y="307"/>
                  </a:lnTo>
                  <a:lnTo>
                    <a:pt x="228" y="316"/>
                  </a:lnTo>
                  <a:lnTo>
                    <a:pt x="220" y="327"/>
                  </a:lnTo>
                  <a:lnTo>
                    <a:pt x="212" y="339"/>
                  </a:lnTo>
                  <a:lnTo>
                    <a:pt x="206" y="348"/>
                  </a:lnTo>
                  <a:lnTo>
                    <a:pt x="198" y="361"/>
                  </a:lnTo>
                  <a:lnTo>
                    <a:pt x="191" y="371"/>
                  </a:lnTo>
                  <a:lnTo>
                    <a:pt x="185" y="384"/>
                  </a:lnTo>
                  <a:lnTo>
                    <a:pt x="177" y="395"/>
                  </a:lnTo>
                  <a:lnTo>
                    <a:pt x="171" y="405"/>
                  </a:lnTo>
                  <a:lnTo>
                    <a:pt x="163" y="418"/>
                  </a:lnTo>
                  <a:lnTo>
                    <a:pt x="157" y="430"/>
                  </a:lnTo>
                  <a:lnTo>
                    <a:pt x="149" y="442"/>
                  </a:lnTo>
                  <a:lnTo>
                    <a:pt x="143" y="455"/>
                  </a:lnTo>
                  <a:lnTo>
                    <a:pt x="135" y="467"/>
                  </a:lnTo>
                  <a:lnTo>
                    <a:pt x="129" y="479"/>
                  </a:lnTo>
                  <a:lnTo>
                    <a:pt x="123" y="490"/>
                  </a:lnTo>
                  <a:lnTo>
                    <a:pt x="117" y="502"/>
                  </a:lnTo>
                  <a:lnTo>
                    <a:pt x="111" y="515"/>
                  </a:lnTo>
                  <a:lnTo>
                    <a:pt x="104" y="527"/>
                  </a:lnTo>
                  <a:lnTo>
                    <a:pt x="98" y="539"/>
                  </a:lnTo>
                  <a:lnTo>
                    <a:pt x="92" y="553"/>
                  </a:lnTo>
                  <a:lnTo>
                    <a:pt x="88" y="566"/>
                  </a:lnTo>
                  <a:lnTo>
                    <a:pt x="83" y="578"/>
                  </a:lnTo>
                  <a:lnTo>
                    <a:pt x="77" y="590"/>
                  </a:lnTo>
                  <a:lnTo>
                    <a:pt x="74" y="603"/>
                  </a:lnTo>
                  <a:lnTo>
                    <a:pt x="69" y="615"/>
                  </a:lnTo>
                  <a:lnTo>
                    <a:pt x="64" y="627"/>
                  </a:lnTo>
                  <a:lnTo>
                    <a:pt x="61" y="640"/>
                  </a:lnTo>
                  <a:lnTo>
                    <a:pt x="58" y="652"/>
                  </a:lnTo>
                  <a:lnTo>
                    <a:pt x="55" y="664"/>
                  </a:lnTo>
                  <a:lnTo>
                    <a:pt x="54" y="675"/>
                  </a:lnTo>
                  <a:lnTo>
                    <a:pt x="51" y="688"/>
                  </a:lnTo>
                  <a:lnTo>
                    <a:pt x="49" y="700"/>
                  </a:lnTo>
                  <a:lnTo>
                    <a:pt x="48" y="711"/>
                  </a:lnTo>
                  <a:lnTo>
                    <a:pt x="48" y="723"/>
                  </a:lnTo>
                  <a:lnTo>
                    <a:pt x="46" y="734"/>
                  </a:lnTo>
                  <a:lnTo>
                    <a:pt x="46" y="745"/>
                  </a:lnTo>
                  <a:lnTo>
                    <a:pt x="48" y="755"/>
                  </a:lnTo>
                  <a:lnTo>
                    <a:pt x="49" y="768"/>
                  </a:lnTo>
                  <a:lnTo>
                    <a:pt x="49" y="777"/>
                  </a:lnTo>
                  <a:lnTo>
                    <a:pt x="52" y="788"/>
                  </a:lnTo>
                  <a:lnTo>
                    <a:pt x="54" y="799"/>
                  </a:lnTo>
                  <a:lnTo>
                    <a:pt x="58" y="809"/>
                  </a:lnTo>
                  <a:lnTo>
                    <a:pt x="61" y="819"/>
                  </a:lnTo>
                  <a:lnTo>
                    <a:pt x="66" y="828"/>
                  </a:lnTo>
                  <a:lnTo>
                    <a:pt x="71" y="837"/>
                  </a:lnTo>
                  <a:lnTo>
                    <a:pt x="77" y="848"/>
                  </a:lnTo>
                  <a:lnTo>
                    <a:pt x="83" y="854"/>
                  </a:lnTo>
                  <a:lnTo>
                    <a:pt x="88" y="862"/>
                  </a:lnTo>
                  <a:lnTo>
                    <a:pt x="94" y="870"/>
                  </a:lnTo>
                  <a:lnTo>
                    <a:pt x="100" y="876"/>
                  </a:lnTo>
                  <a:lnTo>
                    <a:pt x="106" y="882"/>
                  </a:lnTo>
                  <a:lnTo>
                    <a:pt x="112" y="888"/>
                  </a:lnTo>
                  <a:lnTo>
                    <a:pt x="117" y="893"/>
                  </a:lnTo>
                  <a:lnTo>
                    <a:pt x="125" y="899"/>
                  </a:lnTo>
                  <a:lnTo>
                    <a:pt x="131" y="903"/>
                  </a:lnTo>
                  <a:lnTo>
                    <a:pt x="137" y="908"/>
                  </a:lnTo>
                  <a:lnTo>
                    <a:pt x="143" y="911"/>
                  </a:lnTo>
                  <a:lnTo>
                    <a:pt x="151" y="916"/>
                  </a:lnTo>
                  <a:lnTo>
                    <a:pt x="157" y="917"/>
                  </a:lnTo>
                  <a:lnTo>
                    <a:pt x="165" y="920"/>
                  </a:lnTo>
                  <a:lnTo>
                    <a:pt x="172" y="924"/>
                  </a:lnTo>
                  <a:lnTo>
                    <a:pt x="178" y="927"/>
                  </a:lnTo>
                  <a:lnTo>
                    <a:pt x="186" y="928"/>
                  </a:lnTo>
                  <a:lnTo>
                    <a:pt x="194" y="930"/>
                  </a:lnTo>
                  <a:lnTo>
                    <a:pt x="200" y="931"/>
                  </a:lnTo>
                  <a:lnTo>
                    <a:pt x="208" y="933"/>
                  </a:lnTo>
                  <a:lnTo>
                    <a:pt x="215" y="933"/>
                  </a:lnTo>
                  <a:lnTo>
                    <a:pt x="223" y="933"/>
                  </a:lnTo>
                  <a:lnTo>
                    <a:pt x="229" y="933"/>
                  </a:lnTo>
                  <a:lnTo>
                    <a:pt x="239" y="934"/>
                  </a:lnTo>
                  <a:lnTo>
                    <a:pt x="245" y="933"/>
                  </a:lnTo>
                  <a:lnTo>
                    <a:pt x="252" y="933"/>
                  </a:lnTo>
                  <a:lnTo>
                    <a:pt x="260" y="931"/>
                  </a:lnTo>
                  <a:lnTo>
                    <a:pt x="268" y="931"/>
                  </a:lnTo>
                  <a:lnTo>
                    <a:pt x="275" y="930"/>
                  </a:lnTo>
                  <a:lnTo>
                    <a:pt x="283" y="928"/>
                  </a:lnTo>
                  <a:lnTo>
                    <a:pt x="291" y="927"/>
                  </a:lnTo>
                  <a:lnTo>
                    <a:pt x="299" y="925"/>
                  </a:lnTo>
                  <a:lnTo>
                    <a:pt x="306" y="922"/>
                  </a:lnTo>
                  <a:lnTo>
                    <a:pt x="314" y="920"/>
                  </a:lnTo>
                  <a:lnTo>
                    <a:pt x="322" y="917"/>
                  </a:lnTo>
                  <a:lnTo>
                    <a:pt x="328" y="914"/>
                  </a:lnTo>
                  <a:lnTo>
                    <a:pt x="336" y="911"/>
                  </a:lnTo>
                  <a:lnTo>
                    <a:pt x="343" y="908"/>
                  </a:lnTo>
                  <a:lnTo>
                    <a:pt x="351" y="905"/>
                  </a:lnTo>
                  <a:lnTo>
                    <a:pt x="359" y="900"/>
                  </a:lnTo>
                  <a:lnTo>
                    <a:pt x="365" y="897"/>
                  </a:lnTo>
                  <a:lnTo>
                    <a:pt x="373" y="893"/>
                  </a:lnTo>
                  <a:lnTo>
                    <a:pt x="380" y="890"/>
                  </a:lnTo>
                  <a:lnTo>
                    <a:pt x="386" y="885"/>
                  </a:lnTo>
                  <a:lnTo>
                    <a:pt x="394" y="880"/>
                  </a:lnTo>
                  <a:lnTo>
                    <a:pt x="400" y="876"/>
                  </a:lnTo>
                  <a:lnTo>
                    <a:pt x="408" y="873"/>
                  </a:lnTo>
                  <a:lnTo>
                    <a:pt x="414" y="868"/>
                  </a:lnTo>
                  <a:lnTo>
                    <a:pt x="422" y="862"/>
                  </a:lnTo>
                  <a:lnTo>
                    <a:pt x="428" y="857"/>
                  </a:lnTo>
                  <a:lnTo>
                    <a:pt x="434" y="853"/>
                  </a:lnTo>
                  <a:lnTo>
                    <a:pt x="440" y="848"/>
                  </a:lnTo>
                  <a:lnTo>
                    <a:pt x="446" y="842"/>
                  </a:lnTo>
                  <a:lnTo>
                    <a:pt x="453" y="837"/>
                  </a:lnTo>
                  <a:lnTo>
                    <a:pt x="459" y="831"/>
                  </a:lnTo>
                  <a:lnTo>
                    <a:pt x="463" y="826"/>
                  </a:lnTo>
                  <a:lnTo>
                    <a:pt x="470" y="820"/>
                  </a:lnTo>
                  <a:lnTo>
                    <a:pt x="476" y="816"/>
                  </a:lnTo>
                  <a:lnTo>
                    <a:pt x="480" y="809"/>
                  </a:lnTo>
                  <a:lnTo>
                    <a:pt x="486" y="803"/>
                  </a:lnTo>
                  <a:lnTo>
                    <a:pt x="491" y="799"/>
                  </a:lnTo>
                  <a:lnTo>
                    <a:pt x="496" y="792"/>
                  </a:lnTo>
                  <a:lnTo>
                    <a:pt x="500" y="788"/>
                  </a:lnTo>
                  <a:lnTo>
                    <a:pt x="505" y="782"/>
                  </a:lnTo>
                  <a:lnTo>
                    <a:pt x="510" y="775"/>
                  </a:lnTo>
                  <a:lnTo>
                    <a:pt x="513" y="771"/>
                  </a:lnTo>
                  <a:lnTo>
                    <a:pt x="517" y="765"/>
                  </a:lnTo>
                  <a:lnTo>
                    <a:pt x="522" y="759"/>
                  </a:lnTo>
                  <a:lnTo>
                    <a:pt x="525" y="754"/>
                  </a:lnTo>
                  <a:lnTo>
                    <a:pt x="530" y="748"/>
                  </a:lnTo>
                  <a:lnTo>
                    <a:pt x="534" y="742"/>
                  </a:lnTo>
                  <a:lnTo>
                    <a:pt x="537" y="737"/>
                  </a:lnTo>
                  <a:lnTo>
                    <a:pt x="540" y="731"/>
                  </a:lnTo>
                  <a:lnTo>
                    <a:pt x="545" y="726"/>
                  </a:lnTo>
                  <a:lnTo>
                    <a:pt x="548" y="721"/>
                  </a:lnTo>
                  <a:lnTo>
                    <a:pt x="553" y="715"/>
                  </a:lnTo>
                  <a:lnTo>
                    <a:pt x="556" y="709"/>
                  </a:lnTo>
                  <a:lnTo>
                    <a:pt x="559" y="705"/>
                  </a:lnTo>
                  <a:lnTo>
                    <a:pt x="564" y="700"/>
                  </a:lnTo>
                  <a:lnTo>
                    <a:pt x="567" y="695"/>
                  </a:lnTo>
                  <a:lnTo>
                    <a:pt x="570" y="689"/>
                  </a:lnTo>
                  <a:lnTo>
                    <a:pt x="573" y="684"/>
                  </a:lnTo>
                  <a:lnTo>
                    <a:pt x="576" y="678"/>
                  </a:lnTo>
                  <a:lnTo>
                    <a:pt x="579" y="674"/>
                  </a:lnTo>
                  <a:lnTo>
                    <a:pt x="582" y="669"/>
                  </a:lnTo>
                  <a:lnTo>
                    <a:pt x="585" y="663"/>
                  </a:lnTo>
                  <a:lnTo>
                    <a:pt x="588" y="658"/>
                  </a:lnTo>
                  <a:lnTo>
                    <a:pt x="591" y="654"/>
                  </a:lnTo>
                  <a:lnTo>
                    <a:pt x="594" y="647"/>
                  </a:lnTo>
                  <a:lnTo>
                    <a:pt x="597" y="643"/>
                  </a:lnTo>
                  <a:lnTo>
                    <a:pt x="600" y="637"/>
                  </a:lnTo>
                  <a:lnTo>
                    <a:pt x="604" y="632"/>
                  </a:lnTo>
                  <a:lnTo>
                    <a:pt x="605" y="627"/>
                  </a:lnTo>
                  <a:lnTo>
                    <a:pt x="608" y="621"/>
                  </a:lnTo>
                  <a:lnTo>
                    <a:pt x="611" y="617"/>
                  </a:lnTo>
                  <a:lnTo>
                    <a:pt x="614" y="612"/>
                  </a:lnTo>
                  <a:lnTo>
                    <a:pt x="616" y="606"/>
                  </a:lnTo>
                  <a:lnTo>
                    <a:pt x="619" y="601"/>
                  </a:lnTo>
                  <a:lnTo>
                    <a:pt x="621" y="595"/>
                  </a:lnTo>
                  <a:lnTo>
                    <a:pt x="624" y="590"/>
                  </a:lnTo>
                  <a:lnTo>
                    <a:pt x="627" y="584"/>
                  </a:lnTo>
                  <a:lnTo>
                    <a:pt x="628" y="578"/>
                  </a:lnTo>
                  <a:lnTo>
                    <a:pt x="631" y="573"/>
                  </a:lnTo>
                  <a:lnTo>
                    <a:pt x="633" y="567"/>
                  </a:lnTo>
                  <a:lnTo>
                    <a:pt x="636" y="561"/>
                  </a:lnTo>
                  <a:lnTo>
                    <a:pt x="637" y="556"/>
                  </a:lnTo>
                  <a:lnTo>
                    <a:pt x="641" y="550"/>
                  </a:lnTo>
                  <a:lnTo>
                    <a:pt x="642" y="546"/>
                  </a:lnTo>
                  <a:lnTo>
                    <a:pt x="645" y="539"/>
                  </a:lnTo>
                  <a:lnTo>
                    <a:pt x="647" y="533"/>
                  </a:lnTo>
                  <a:lnTo>
                    <a:pt x="650" y="527"/>
                  </a:lnTo>
                  <a:lnTo>
                    <a:pt x="651" y="521"/>
                  </a:lnTo>
                  <a:lnTo>
                    <a:pt x="653" y="515"/>
                  </a:lnTo>
                  <a:lnTo>
                    <a:pt x="656" y="509"/>
                  </a:lnTo>
                  <a:lnTo>
                    <a:pt x="657" y="502"/>
                  </a:lnTo>
                  <a:lnTo>
                    <a:pt x="659" y="496"/>
                  </a:lnTo>
                  <a:lnTo>
                    <a:pt x="661" y="490"/>
                  </a:lnTo>
                  <a:lnTo>
                    <a:pt x="664" y="484"/>
                  </a:lnTo>
                  <a:lnTo>
                    <a:pt x="665" y="478"/>
                  </a:lnTo>
                  <a:lnTo>
                    <a:pt x="667" y="472"/>
                  </a:lnTo>
                  <a:lnTo>
                    <a:pt x="668" y="465"/>
                  </a:lnTo>
                  <a:lnTo>
                    <a:pt x="671" y="458"/>
                  </a:lnTo>
                  <a:lnTo>
                    <a:pt x="673" y="452"/>
                  </a:lnTo>
                  <a:lnTo>
                    <a:pt x="674" y="444"/>
                  </a:lnTo>
                  <a:lnTo>
                    <a:pt x="676" y="438"/>
                  </a:lnTo>
                  <a:lnTo>
                    <a:pt x="679" y="430"/>
                  </a:lnTo>
                  <a:lnTo>
                    <a:pt x="681" y="424"/>
                  </a:lnTo>
                  <a:lnTo>
                    <a:pt x="682" y="416"/>
                  </a:lnTo>
                  <a:lnTo>
                    <a:pt x="733" y="427"/>
                  </a:lnTo>
                  <a:lnTo>
                    <a:pt x="733" y="428"/>
                  </a:lnTo>
                  <a:lnTo>
                    <a:pt x="731" y="430"/>
                  </a:lnTo>
                  <a:lnTo>
                    <a:pt x="731" y="430"/>
                  </a:lnTo>
                  <a:lnTo>
                    <a:pt x="731" y="432"/>
                  </a:lnTo>
                  <a:lnTo>
                    <a:pt x="731" y="433"/>
                  </a:lnTo>
                  <a:lnTo>
                    <a:pt x="731" y="436"/>
                  </a:lnTo>
                  <a:lnTo>
                    <a:pt x="730" y="438"/>
                  </a:lnTo>
                  <a:lnTo>
                    <a:pt x="730" y="441"/>
                  </a:lnTo>
                  <a:lnTo>
                    <a:pt x="728" y="444"/>
                  </a:lnTo>
                  <a:lnTo>
                    <a:pt x="728" y="447"/>
                  </a:lnTo>
                  <a:lnTo>
                    <a:pt x="727" y="450"/>
                  </a:lnTo>
                  <a:lnTo>
                    <a:pt x="727" y="453"/>
                  </a:lnTo>
                  <a:lnTo>
                    <a:pt x="725" y="456"/>
                  </a:lnTo>
                  <a:lnTo>
                    <a:pt x="725" y="461"/>
                  </a:lnTo>
                  <a:lnTo>
                    <a:pt x="724" y="465"/>
                  </a:lnTo>
                  <a:lnTo>
                    <a:pt x="722" y="470"/>
                  </a:lnTo>
                  <a:lnTo>
                    <a:pt x="721" y="475"/>
                  </a:lnTo>
                  <a:lnTo>
                    <a:pt x="719" y="479"/>
                  </a:lnTo>
                  <a:lnTo>
                    <a:pt x="718" y="484"/>
                  </a:lnTo>
                  <a:lnTo>
                    <a:pt x="716" y="489"/>
                  </a:lnTo>
                  <a:lnTo>
                    <a:pt x="714" y="495"/>
                  </a:lnTo>
                  <a:lnTo>
                    <a:pt x="713" y="501"/>
                  </a:lnTo>
                  <a:lnTo>
                    <a:pt x="710" y="507"/>
                  </a:lnTo>
                  <a:lnTo>
                    <a:pt x="708" y="512"/>
                  </a:lnTo>
                  <a:lnTo>
                    <a:pt x="707" y="518"/>
                  </a:lnTo>
                  <a:lnTo>
                    <a:pt x="704" y="526"/>
                  </a:lnTo>
                  <a:lnTo>
                    <a:pt x="701" y="532"/>
                  </a:lnTo>
                  <a:lnTo>
                    <a:pt x="699" y="538"/>
                  </a:lnTo>
                  <a:lnTo>
                    <a:pt x="696" y="546"/>
                  </a:lnTo>
                  <a:lnTo>
                    <a:pt x="694" y="553"/>
                  </a:lnTo>
                  <a:lnTo>
                    <a:pt x="690" y="560"/>
                  </a:lnTo>
                  <a:lnTo>
                    <a:pt x="688" y="567"/>
                  </a:lnTo>
                  <a:lnTo>
                    <a:pt x="684" y="575"/>
                  </a:lnTo>
                  <a:lnTo>
                    <a:pt x="681" y="583"/>
                  </a:lnTo>
                  <a:lnTo>
                    <a:pt x="677" y="590"/>
                  </a:lnTo>
                  <a:lnTo>
                    <a:pt x="674" y="598"/>
                  </a:lnTo>
                  <a:lnTo>
                    <a:pt x="670" y="606"/>
                  </a:lnTo>
                  <a:lnTo>
                    <a:pt x="667" y="615"/>
                  </a:lnTo>
                  <a:lnTo>
                    <a:pt x="662" y="623"/>
                  </a:lnTo>
                  <a:lnTo>
                    <a:pt x="657" y="630"/>
                  </a:lnTo>
                  <a:lnTo>
                    <a:pt x="653" y="640"/>
                  </a:lnTo>
                  <a:lnTo>
                    <a:pt x="648" y="649"/>
                  </a:lnTo>
                  <a:lnTo>
                    <a:pt x="644" y="657"/>
                  </a:lnTo>
                  <a:lnTo>
                    <a:pt x="639" y="666"/>
                  </a:lnTo>
                  <a:lnTo>
                    <a:pt x="633" y="675"/>
                  </a:lnTo>
                  <a:lnTo>
                    <a:pt x="628" y="684"/>
                  </a:lnTo>
                  <a:lnTo>
                    <a:pt x="622" y="694"/>
                  </a:lnTo>
                  <a:lnTo>
                    <a:pt x="617" y="703"/>
                  </a:lnTo>
                  <a:lnTo>
                    <a:pt x="611" y="712"/>
                  </a:lnTo>
                  <a:lnTo>
                    <a:pt x="605" y="721"/>
                  </a:lnTo>
                  <a:lnTo>
                    <a:pt x="599" y="731"/>
                  </a:lnTo>
                  <a:lnTo>
                    <a:pt x="593" y="740"/>
                  </a:lnTo>
                  <a:lnTo>
                    <a:pt x="587" y="749"/>
                  </a:lnTo>
                  <a:lnTo>
                    <a:pt x="579" y="760"/>
                  </a:lnTo>
                  <a:lnTo>
                    <a:pt x="573" y="769"/>
                  </a:lnTo>
                  <a:lnTo>
                    <a:pt x="565" y="780"/>
                  </a:lnTo>
                  <a:lnTo>
                    <a:pt x="557" y="789"/>
                  </a:lnTo>
                  <a:lnTo>
                    <a:pt x="551" y="800"/>
                  </a:lnTo>
                  <a:lnTo>
                    <a:pt x="542" y="809"/>
                  </a:lnTo>
                  <a:lnTo>
                    <a:pt x="534" y="820"/>
                  </a:lnTo>
                  <a:lnTo>
                    <a:pt x="527" y="829"/>
                  </a:lnTo>
                  <a:lnTo>
                    <a:pt x="519" y="840"/>
                  </a:lnTo>
                  <a:lnTo>
                    <a:pt x="510" y="850"/>
                  </a:lnTo>
                  <a:lnTo>
                    <a:pt x="500" y="857"/>
                  </a:lnTo>
                  <a:lnTo>
                    <a:pt x="493" y="866"/>
                  </a:lnTo>
                  <a:lnTo>
                    <a:pt x="485" y="874"/>
                  </a:lnTo>
                  <a:lnTo>
                    <a:pt x="476" y="882"/>
                  </a:lnTo>
                  <a:lnTo>
                    <a:pt x="466" y="890"/>
                  </a:lnTo>
                  <a:lnTo>
                    <a:pt x="459" y="897"/>
                  </a:lnTo>
                  <a:lnTo>
                    <a:pt x="450" y="905"/>
                  </a:lnTo>
                  <a:lnTo>
                    <a:pt x="440" y="911"/>
                  </a:lnTo>
                  <a:lnTo>
                    <a:pt x="431" y="917"/>
                  </a:lnTo>
                  <a:lnTo>
                    <a:pt x="422" y="924"/>
                  </a:lnTo>
                  <a:lnTo>
                    <a:pt x="414" y="930"/>
                  </a:lnTo>
                  <a:lnTo>
                    <a:pt x="405" y="934"/>
                  </a:lnTo>
                  <a:lnTo>
                    <a:pt x="396" y="941"/>
                  </a:lnTo>
                  <a:lnTo>
                    <a:pt x="386" y="945"/>
                  </a:lnTo>
                  <a:lnTo>
                    <a:pt x="377" y="950"/>
                  </a:lnTo>
                  <a:lnTo>
                    <a:pt x="368" y="953"/>
                  </a:lnTo>
                  <a:lnTo>
                    <a:pt x="359" y="957"/>
                  </a:lnTo>
                  <a:lnTo>
                    <a:pt x="349" y="961"/>
                  </a:lnTo>
                  <a:lnTo>
                    <a:pt x="340" y="964"/>
                  </a:lnTo>
                  <a:lnTo>
                    <a:pt x="331" y="967"/>
                  </a:lnTo>
                  <a:lnTo>
                    <a:pt x="322" y="970"/>
                  </a:lnTo>
                  <a:lnTo>
                    <a:pt x="312" y="971"/>
                  </a:lnTo>
                  <a:lnTo>
                    <a:pt x="305" y="974"/>
                  </a:lnTo>
                  <a:lnTo>
                    <a:pt x="295" y="976"/>
                  </a:lnTo>
                  <a:lnTo>
                    <a:pt x="286" y="978"/>
                  </a:lnTo>
                  <a:lnTo>
                    <a:pt x="277" y="979"/>
                  </a:lnTo>
                  <a:lnTo>
                    <a:pt x="268" y="981"/>
                  </a:lnTo>
                  <a:lnTo>
                    <a:pt x="259" y="981"/>
                  </a:lnTo>
                  <a:lnTo>
                    <a:pt x="251" y="982"/>
                  </a:lnTo>
                  <a:lnTo>
                    <a:pt x="242" y="982"/>
                  </a:lnTo>
                  <a:lnTo>
                    <a:pt x="232" y="982"/>
                  </a:lnTo>
                  <a:lnTo>
                    <a:pt x="225" y="981"/>
                  </a:lnTo>
                  <a:lnTo>
                    <a:pt x="215" y="981"/>
                  </a:lnTo>
                  <a:lnTo>
                    <a:pt x="206" y="979"/>
                  </a:lnTo>
                  <a:lnTo>
                    <a:pt x="198" y="979"/>
                  </a:lnTo>
                  <a:lnTo>
                    <a:pt x="189" y="978"/>
                  </a:lnTo>
                  <a:lnTo>
                    <a:pt x="182" y="976"/>
                  </a:lnTo>
                  <a:lnTo>
                    <a:pt x="174" y="974"/>
                  </a:lnTo>
                  <a:lnTo>
                    <a:pt x="166" y="971"/>
                  </a:lnTo>
                  <a:lnTo>
                    <a:pt x="158" y="970"/>
                  </a:lnTo>
                  <a:lnTo>
                    <a:pt x="151" y="967"/>
                  </a:lnTo>
                  <a:lnTo>
                    <a:pt x="143" y="964"/>
                  </a:lnTo>
                  <a:lnTo>
                    <a:pt x="135" y="961"/>
                  </a:lnTo>
                  <a:lnTo>
                    <a:pt x="128" y="957"/>
                  </a:lnTo>
                  <a:lnTo>
                    <a:pt x="120" y="954"/>
                  </a:lnTo>
                  <a:lnTo>
                    <a:pt x="114" y="950"/>
                  </a:lnTo>
                  <a:lnTo>
                    <a:pt x="108" y="947"/>
                  </a:lnTo>
                  <a:lnTo>
                    <a:pt x="100" y="942"/>
                  </a:lnTo>
                  <a:lnTo>
                    <a:pt x="94" y="937"/>
                  </a:lnTo>
                  <a:lnTo>
                    <a:pt x="88" y="933"/>
                  </a:lnTo>
                  <a:lnTo>
                    <a:pt x="81" y="928"/>
                  </a:lnTo>
                  <a:lnTo>
                    <a:pt x="75" y="922"/>
                  </a:lnTo>
                  <a:lnTo>
                    <a:pt x="69" y="917"/>
                  </a:lnTo>
                  <a:lnTo>
                    <a:pt x="64" y="911"/>
                  </a:lnTo>
                  <a:lnTo>
                    <a:pt x="60" y="907"/>
                  </a:lnTo>
                  <a:lnTo>
                    <a:pt x="54" y="900"/>
                  </a:lnTo>
                  <a:lnTo>
                    <a:pt x="49" y="894"/>
                  </a:lnTo>
                  <a:lnTo>
                    <a:pt x="44" y="888"/>
                  </a:lnTo>
                  <a:lnTo>
                    <a:pt x="40" y="882"/>
                  </a:lnTo>
                  <a:lnTo>
                    <a:pt x="35" y="874"/>
                  </a:lnTo>
                  <a:lnTo>
                    <a:pt x="32" y="868"/>
                  </a:lnTo>
                  <a:lnTo>
                    <a:pt x="27" y="860"/>
                  </a:lnTo>
                  <a:lnTo>
                    <a:pt x="24" y="854"/>
                  </a:lnTo>
                  <a:lnTo>
                    <a:pt x="21" y="846"/>
                  </a:lnTo>
                  <a:lnTo>
                    <a:pt x="18" y="839"/>
                  </a:lnTo>
                  <a:lnTo>
                    <a:pt x="15" y="831"/>
                  </a:lnTo>
                  <a:lnTo>
                    <a:pt x="14" y="823"/>
                  </a:lnTo>
                  <a:lnTo>
                    <a:pt x="11" y="816"/>
                  </a:lnTo>
                  <a:lnTo>
                    <a:pt x="9" y="808"/>
                  </a:lnTo>
                  <a:lnTo>
                    <a:pt x="6" y="800"/>
                  </a:lnTo>
                  <a:lnTo>
                    <a:pt x="6" y="792"/>
                  </a:lnTo>
                  <a:lnTo>
                    <a:pt x="3" y="785"/>
                  </a:lnTo>
                  <a:lnTo>
                    <a:pt x="3" y="777"/>
                  </a:lnTo>
                  <a:lnTo>
                    <a:pt x="1" y="769"/>
                  </a:lnTo>
                  <a:lnTo>
                    <a:pt x="1" y="762"/>
                  </a:lnTo>
                  <a:lnTo>
                    <a:pt x="0" y="752"/>
                  </a:lnTo>
                  <a:lnTo>
                    <a:pt x="0" y="745"/>
                  </a:lnTo>
                  <a:lnTo>
                    <a:pt x="0" y="737"/>
                  </a:lnTo>
                  <a:lnTo>
                    <a:pt x="0" y="729"/>
                  </a:lnTo>
                  <a:lnTo>
                    <a:pt x="0" y="721"/>
                  </a:lnTo>
                  <a:lnTo>
                    <a:pt x="0" y="712"/>
                  </a:lnTo>
                  <a:lnTo>
                    <a:pt x="0" y="705"/>
                  </a:lnTo>
                  <a:lnTo>
                    <a:pt x="1" y="697"/>
                  </a:lnTo>
                  <a:lnTo>
                    <a:pt x="3" y="688"/>
                  </a:lnTo>
                  <a:lnTo>
                    <a:pt x="3" y="680"/>
                  </a:lnTo>
                  <a:lnTo>
                    <a:pt x="4" y="672"/>
                  </a:lnTo>
                  <a:lnTo>
                    <a:pt x="6" y="664"/>
                  </a:lnTo>
                  <a:lnTo>
                    <a:pt x="7" y="655"/>
                  </a:lnTo>
                  <a:lnTo>
                    <a:pt x="9" y="647"/>
                  </a:lnTo>
                  <a:lnTo>
                    <a:pt x="11" y="640"/>
                  </a:lnTo>
                  <a:lnTo>
                    <a:pt x="14" y="630"/>
                  </a:lnTo>
                  <a:lnTo>
                    <a:pt x="15" y="623"/>
                  </a:lnTo>
                  <a:lnTo>
                    <a:pt x="17" y="615"/>
                  </a:lnTo>
                  <a:lnTo>
                    <a:pt x="20" y="606"/>
                  </a:lnTo>
                  <a:lnTo>
                    <a:pt x="23" y="598"/>
                  </a:lnTo>
                  <a:lnTo>
                    <a:pt x="24" y="589"/>
                  </a:lnTo>
                  <a:lnTo>
                    <a:pt x="27" y="581"/>
                  </a:lnTo>
                  <a:lnTo>
                    <a:pt x="31" y="572"/>
                  </a:lnTo>
                  <a:lnTo>
                    <a:pt x="34" y="564"/>
                  </a:lnTo>
                  <a:lnTo>
                    <a:pt x="37" y="556"/>
                  </a:lnTo>
                  <a:lnTo>
                    <a:pt x="40" y="547"/>
                  </a:lnTo>
                  <a:lnTo>
                    <a:pt x="43" y="539"/>
                  </a:lnTo>
                  <a:lnTo>
                    <a:pt x="48" y="532"/>
                  </a:lnTo>
                  <a:lnTo>
                    <a:pt x="51" y="523"/>
                  </a:lnTo>
                  <a:lnTo>
                    <a:pt x="54" y="515"/>
                  </a:lnTo>
                  <a:lnTo>
                    <a:pt x="58" y="506"/>
                  </a:lnTo>
                  <a:lnTo>
                    <a:pt x="61" y="498"/>
                  </a:lnTo>
                  <a:lnTo>
                    <a:pt x="66" y="490"/>
                  </a:lnTo>
                  <a:lnTo>
                    <a:pt x="71" y="482"/>
                  </a:lnTo>
                  <a:lnTo>
                    <a:pt x="74" y="473"/>
                  </a:lnTo>
                  <a:lnTo>
                    <a:pt x="78" y="465"/>
                  </a:lnTo>
                  <a:lnTo>
                    <a:pt x="83" y="458"/>
                  </a:lnTo>
                  <a:lnTo>
                    <a:pt x="88" y="450"/>
                  </a:lnTo>
                  <a:lnTo>
                    <a:pt x="92" y="441"/>
                  </a:lnTo>
                  <a:lnTo>
                    <a:pt x="97" y="433"/>
                  </a:lnTo>
                  <a:lnTo>
                    <a:pt x="101" y="425"/>
                  </a:lnTo>
                  <a:lnTo>
                    <a:pt x="106" y="418"/>
                  </a:lnTo>
                  <a:lnTo>
                    <a:pt x="111" y="410"/>
                  </a:lnTo>
                  <a:lnTo>
                    <a:pt x="115" y="402"/>
                  </a:lnTo>
                  <a:lnTo>
                    <a:pt x="120" y="395"/>
                  </a:lnTo>
                  <a:lnTo>
                    <a:pt x="125" y="387"/>
                  </a:lnTo>
                  <a:lnTo>
                    <a:pt x="129" y="379"/>
                  </a:lnTo>
                  <a:lnTo>
                    <a:pt x="135" y="371"/>
                  </a:lnTo>
                  <a:lnTo>
                    <a:pt x="140" y="364"/>
                  </a:lnTo>
                  <a:lnTo>
                    <a:pt x="145" y="356"/>
                  </a:lnTo>
                  <a:lnTo>
                    <a:pt x="149" y="348"/>
                  </a:lnTo>
                  <a:lnTo>
                    <a:pt x="155" y="342"/>
                  </a:lnTo>
                  <a:lnTo>
                    <a:pt x="157" y="337"/>
                  </a:lnTo>
                  <a:lnTo>
                    <a:pt x="160" y="333"/>
                  </a:lnTo>
                  <a:lnTo>
                    <a:pt x="163" y="330"/>
                  </a:lnTo>
                  <a:lnTo>
                    <a:pt x="166" y="325"/>
                  </a:lnTo>
                  <a:lnTo>
                    <a:pt x="168" y="322"/>
                  </a:lnTo>
                  <a:lnTo>
                    <a:pt x="171" y="317"/>
                  </a:lnTo>
                  <a:lnTo>
                    <a:pt x="174" y="313"/>
                  </a:lnTo>
                  <a:lnTo>
                    <a:pt x="175" y="310"/>
                  </a:lnTo>
                  <a:lnTo>
                    <a:pt x="178" y="307"/>
                  </a:lnTo>
                  <a:lnTo>
                    <a:pt x="182" y="302"/>
                  </a:lnTo>
                  <a:lnTo>
                    <a:pt x="183" y="299"/>
                  </a:lnTo>
                  <a:lnTo>
                    <a:pt x="186" y="294"/>
                  </a:lnTo>
                  <a:lnTo>
                    <a:pt x="188" y="291"/>
                  </a:lnTo>
                  <a:lnTo>
                    <a:pt x="191" y="288"/>
                  </a:lnTo>
                  <a:lnTo>
                    <a:pt x="194" y="283"/>
                  </a:lnTo>
                  <a:lnTo>
                    <a:pt x="195" y="280"/>
                  </a:lnTo>
                  <a:lnTo>
                    <a:pt x="198" y="277"/>
                  </a:lnTo>
                  <a:lnTo>
                    <a:pt x="200" y="273"/>
                  </a:lnTo>
                  <a:lnTo>
                    <a:pt x="203" y="270"/>
                  </a:lnTo>
                  <a:lnTo>
                    <a:pt x="205" y="266"/>
                  </a:lnTo>
                  <a:lnTo>
                    <a:pt x="208" y="263"/>
                  </a:lnTo>
                  <a:lnTo>
                    <a:pt x="209" y="260"/>
                  </a:lnTo>
                  <a:lnTo>
                    <a:pt x="212" y="256"/>
                  </a:lnTo>
                  <a:lnTo>
                    <a:pt x="214" y="253"/>
                  </a:lnTo>
                  <a:lnTo>
                    <a:pt x="217" y="250"/>
                  </a:lnTo>
                  <a:lnTo>
                    <a:pt x="218" y="246"/>
                  </a:lnTo>
                  <a:lnTo>
                    <a:pt x="220" y="243"/>
                  </a:lnTo>
                  <a:lnTo>
                    <a:pt x="223" y="240"/>
                  </a:lnTo>
                  <a:lnTo>
                    <a:pt x="225" y="236"/>
                  </a:lnTo>
                  <a:lnTo>
                    <a:pt x="228" y="233"/>
                  </a:lnTo>
                  <a:lnTo>
                    <a:pt x="229" y="229"/>
                  </a:lnTo>
                  <a:lnTo>
                    <a:pt x="231" y="226"/>
                  </a:lnTo>
                  <a:lnTo>
                    <a:pt x="234" y="223"/>
                  </a:lnTo>
                  <a:lnTo>
                    <a:pt x="235" y="220"/>
                  </a:lnTo>
                  <a:lnTo>
                    <a:pt x="237" y="217"/>
                  </a:lnTo>
                  <a:lnTo>
                    <a:pt x="239" y="214"/>
                  </a:lnTo>
                  <a:lnTo>
                    <a:pt x="242" y="211"/>
                  </a:lnTo>
                  <a:lnTo>
                    <a:pt x="243" y="208"/>
                  </a:lnTo>
                  <a:lnTo>
                    <a:pt x="245" y="205"/>
                  </a:lnTo>
                  <a:lnTo>
                    <a:pt x="246" y="202"/>
                  </a:lnTo>
                  <a:lnTo>
                    <a:pt x="248" y="199"/>
                  </a:lnTo>
                  <a:lnTo>
                    <a:pt x="251" y="196"/>
                  </a:lnTo>
                  <a:lnTo>
                    <a:pt x="252" y="192"/>
                  </a:lnTo>
                  <a:lnTo>
                    <a:pt x="254" y="189"/>
                  </a:lnTo>
                  <a:lnTo>
                    <a:pt x="255" y="186"/>
                  </a:lnTo>
                  <a:lnTo>
                    <a:pt x="257" y="183"/>
                  </a:lnTo>
                  <a:lnTo>
                    <a:pt x="260" y="180"/>
                  </a:lnTo>
                  <a:lnTo>
                    <a:pt x="262" y="177"/>
                  </a:lnTo>
                  <a:lnTo>
                    <a:pt x="263" y="174"/>
                  </a:lnTo>
                  <a:lnTo>
                    <a:pt x="265" y="171"/>
                  </a:lnTo>
                  <a:lnTo>
                    <a:pt x="266" y="168"/>
                  </a:lnTo>
                  <a:lnTo>
                    <a:pt x="268" y="165"/>
                  </a:lnTo>
                  <a:lnTo>
                    <a:pt x="269" y="162"/>
                  </a:lnTo>
                  <a:lnTo>
                    <a:pt x="271" y="159"/>
                  </a:lnTo>
                  <a:lnTo>
                    <a:pt x="272" y="155"/>
                  </a:lnTo>
                  <a:lnTo>
                    <a:pt x="274" y="152"/>
                  </a:lnTo>
                  <a:lnTo>
                    <a:pt x="275" y="149"/>
                  </a:lnTo>
                  <a:lnTo>
                    <a:pt x="277" y="148"/>
                  </a:lnTo>
                  <a:lnTo>
                    <a:pt x="279" y="143"/>
                  </a:lnTo>
                  <a:lnTo>
                    <a:pt x="280" y="142"/>
                  </a:lnTo>
                  <a:lnTo>
                    <a:pt x="282" y="138"/>
                  </a:lnTo>
                  <a:lnTo>
                    <a:pt x="283" y="135"/>
                  </a:lnTo>
                  <a:lnTo>
                    <a:pt x="285" y="132"/>
                  </a:lnTo>
                  <a:lnTo>
                    <a:pt x="286" y="129"/>
                  </a:lnTo>
                  <a:lnTo>
                    <a:pt x="286" y="126"/>
                  </a:lnTo>
                  <a:lnTo>
                    <a:pt x="288" y="125"/>
                  </a:lnTo>
                  <a:lnTo>
                    <a:pt x="289" y="122"/>
                  </a:lnTo>
                  <a:lnTo>
                    <a:pt x="289" y="118"/>
                  </a:lnTo>
                  <a:lnTo>
                    <a:pt x="291" y="117"/>
                  </a:lnTo>
                  <a:lnTo>
                    <a:pt x="291" y="114"/>
                  </a:lnTo>
                  <a:lnTo>
                    <a:pt x="292" y="112"/>
                  </a:lnTo>
                  <a:lnTo>
                    <a:pt x="294" y="109"/>
                  </a:lnTo>
                  <a:lnTo>
                    <a:pt x="294" y="108"/>
                  </a:lnTo>
                  <a:lnTo>
                    <a:pt x="294" y="105"/>
                  </a:lnTo>
                  <a:lnTo>
                    <a:pt x="295" y="103"/>
                  </a:lnTo>
                  <a:lnTo>
                    <a:pt x="295" y="101"/>
                  </a:lnTo>
                  <a:lnTo>
                    <a:pt x="295" y="98"/>
                  </a:lnTo>
                  <a:lnTo>
                    <a:pt x="297" y="97"/>
                  </a:lnTo>
                  <a:lnTo>
                    <a:pt x="297" y="94"/>
                  </a:lnTo>
                  <a:lnTo>
                    <a:pt x="299" y="92"/>
                  </a:lnTo>
                  <a:lnTo>
                    <a:pt x="299" y="91"/>
                  </a:lnTo>
                  <a:lnTo>
                    <a:pt x="299" y="88"/>
                  </a:lnTo>
                  <a:lnTo>
                    <a:pt x="299" y="86"/>
                  </a:lnTo>
                  <a:lnTo>
                    <a:pt x="300" y="83"/>
                  </a:lnTo>
                  <a:lnTo>
                    <a:pt x="300" y="80"/>
                  </a:lnTo>
                  <a:lnTo>
                    <a:pt x="300" y="75"/>
                  </a:lnTo>
                  <a:lnTo>
                    <a:pt x="302" y="71"/>
                  </a:lnTo>
                  <a:lnTo>
                    <a:pt x="302" y="68"/>
                  </a:lnTo>
                  <a:lnTo>
                    <a:pt x="302" y="63"/>
                  </a:lnTo>
                  <a:lnTo>
                    <a:pt x="302" y="60"/>
                  </a:lnTo>
                  <a:lnTo>
                    <a:pt x="302" y="55"/>
                  </a:lnTo>
                  <a:lnTo>
                    <a:pt x="302" y="52"/>
                  </a:lnTo>
                  <a:lnTo>
                    <a:pt x="302" y="47"/>
                  </a:lnTo>
                  <a:lnTo>
                    <a:pt x="302" y="44"/>
                  </a:lnTo>
                  <a:lnTo>
                    <a:pt x="300" y="41"/>
                  </a:lnTo>
                  <a:lnTo>
                    <a:pt x="300" y="37"/>
                  </a:lnTo>
                  <a:lnTo>
                    <a:pt x="300" y="34"/>
                  </a:lnTo>
                  <a:lnTo>
                    <a:pt x="300" y="31"/>
                  </a:lnTo>
                  <a:lnTo>
                    <a:pt x="299" y="26"/>
                  </a:lnTo>
                  <a:lnTo>
                    <a:pt x="299" y="23"/>
                  </a:lnTo>
                  <a:lnTo>
                    <a:pt x="299" y="18"/>
                  </a:lnTo>
                  <a:lnTo>
                    <a:pt x="299" y="15"/>
                  </a:lnTo>
                  <a:lnTo>
                    <a:pt x="299" y="12"/>
                  </a:lnTo>
                  <a:lnTo>
                    <a:pt x="297" y="7"/>
                  </a:lnTo>
                  <a:lnTo>
                    <a:pt x="297" y="4"/>
                  </a:lnTo>
                  <a:lnTo>
                    <a:pt x="297" y="1"/>
                  </a:lnTo>
                  <a:lnTo>
                    <a:pt x="340" y="0"/>
                  </a:lnTo>
                  <a:lnTo>
                    <a:pt x="34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6" name="Freeform 245"/>
            <p:cNvSpPr>
              <a:spLocks/>
            </p:cNvSpPr>
            <p:nvPr/>
          </p:nvSpPr>
          <p:spPr bwMode="auto">
            <a:xfrm>
              <a:off x="1806" y="2748"/>
              <a:ext cx="286" cy="466"/>
            </a:xfrm>
            <a:custGeom>
              <a:avLst/>
              <a:gdLst>
                <a:gd name="T0" fmla="*/ 293 w 571"/>
                <a:gd name="T1" fmla="*/ 37 h 933"/>
                <a:gd name="T2" fmla="*/ 302 w 571"/>
                <a:gd name="T3" fmla="*/ 63 h 933"/>
                <a:gd name="T4" fmla="*/ 305 w 571"/>
                <a:gd name="T5" fmla="*/ 101 h 933"/>
                <a:gd name="T6" fmla="*/ 300 w 571"/>
                <a:gd name="T7" fmla="*/ 151 h 933"/>
                <a:gd name="T8" fmla="*/ 279 w 571"/>
                <a:gd name="T9" fmla="*/ 212 h 933"/>
                <a:gd name="T10" fmla="*/ 236 w 571"/>
                <a:gd name="T11" fmla="*/ 282 h 933"/>
                <a:gd name="T12" fmla="*/ 179 w 571"/>
                <a:gd name="T13" fmla="*/ 362 h 933"/>
                <a:gd name="T14" fmla="*/ 120 w 571"/>
                <a:gd name="T15" fmla="*/ 452 h 933"/>
                <a:gd name="T16" fmla="*/ 68 w 571"/>
                <a:gd name="T17" fmla="*/ 544 h 933"/>
                <a:gd name="T18" fmla="*/ 25 w 571"/>
                <a:gd name="T19" fmla="*/ 637 h 933"/>
                <a:gd name="T20" fmla="*/ 1 w 571"/>
                <a:gd name="T21" fmla="*/ 726 h 933"/>
                <a:gd name="T22" fmla="*/ 6 w 571"/>
                <a:gd name="T23" fmla="*/ 808 h 933"/>
                <a:gd name="T24" fmla="*/ 32 w 571"/>
                <a:gd name="T25" fmla="*/ 871 h 933"/>
                <a:gd name="T26" fmla="*/ 69 w 571"/>
                <a:gd name="T27" fmla="*/ 908 h 933"/>
                <a:gd name="T28" fmla="*/ 111 w 571"/>
                <a:gd name="T29" fmla="*/ 928 h 933"/>
                <a:gd name="T30" fmla="*/ 154 w 571"/>
                <a:gd name="T31" fmla="*/ 933 h 933"/>
                <a:gd name="T32" fmla="*/ 196 w 571"/>
                <a:gd name="T33" fmla="*/ 928 h 933"/>
                <a:gd name="T34" fmla="*/ 231 w 571"/>
                <a:gd name="T35" fmla="*/ 917 h 933"/>
                <a:gd name="T36" fmla="*/ 259 w 571"/>
                <a:gd name="T37" fmla="*/ 905 h 933"/>
                <a:gd name="T38" fmla="*/ 283 w 571"/>
                <a:gd name="T39" fmla="*/ 890 h 933"/>
                <a:gd name="T40" fmla="*/ 313 w 571"/>
                <a:gd name="T41" fmla="*/ 870 h 933"/>
                <a:gd name="T42" fmla="*/ 343 w 571"/>
                <a:gd name="T43" fmla="*/ 843 h 933"/>
                <a:gd name="T44" fmla="*/ 376 w 571"/>
                <a:gd name="T45" fmla="*/ 808 h 933"/>
                <a:gd name="T46" fmla="*/ 413 w 571"/>
                <a:gd name="T47" fmla="*/ 766 h 933"/>
                <a:gd name="T48" fmla="*/ 453 w 571"/>
                <a:gd name="T49" fmla="*/ 714 h 933"/>
                <a:gd name="T50" fmla="*/ 490 w 571"/>
                <a:gd name="T51" fmla="*/ 655 h 933"/>
                <a:gd name="T52" fmla="*/ 517 w 571"/>
                <a:gd name="T53" fmla="*/ 600 h 933"/>
                <a:gd name="T54" fmla="*/ 539 w 571"/>
                <a:gd name="T55" fmla="*/ 549 h 933"/>
                <a:gd name="T56" fmla="*/ 556 w 571"/>
                <a:gd name="T57" fmla="*/ 502 h 933"/>
                <a:gd name="T58" fmla="*/ 565 w 571"/>
                <a:gd name="T59" fmla="*/ 462 h 933"/>
                <a:gd name="T60" fmla="*/ 570 w 571"/>
                <a:gd name="T61" fmla="*/ 432 h 933"/>
                <a:gd name="T62" fmla="*/ 519 w 571"/>
                <a:gd name="T63" fmla="*/ 385 h 933"/>
                <a:gd name="T64" fmla="*/ 517 w 571"/>
                <a:gd name="T65" fmla="*/ 413 h 933"/>
                <a:gd name="T66" fmla="*/ 510 w 571"/>
                <a:gd name="T67" fmla="*/ 458 h 933"/>
                <a:gd name="T68" fmla="*/ 493 w 571"/>
                <a:gd name="T69" fmla="*/ 518 h 933"/>
                <a:gd name="T70" fmla="*/ 462 w 571"/>
                <a:gd name="T71" fmla="*/ 592 h 933"/>
                <a:gd name="T72" fmla="*/ 416 w 571"/>
                <a:gd name="T73" fmla="*/ 675 h 933"/>
                <a:gd name="T74" fmla="*/ 356 w 571"/>
                <a:gd name="T75" fmla="*/ 758 h 933"/>
                <a:gd name="T76" fmla="*/ 294 w 571"/>
                <a:gd name="T77" fmla="*/ 817 h 933"/>
                <a:gd name="T78" fmla="*/ 233 w 571"/>
                <a:gd name="T79" fmla="*/ 856 h 933"/>
                <a:gd name="T80" fmla="*/ 176 w 571"/>
                <a:gd name="T81" fmla="*/ 874 h 933"/>
                <a:gd name="T82" fmla="*/ 125 w 571"/>
                <a:gd name="T83" fmla="*/ 871 h 933"/>
                <a:gd name="T84" fmla="*/ 85 w 571"/>
                <a:gd name="T85" fmla="*/ 849 h 933"/>
                <a:gd name="T86" fmla="*/ 57 w 571"/>
                <a:gd name="T87" fmla="*/ 808 h 933"/>
                <a:gd name="T88" fmla="*/ 48 w 571"/>
                <a:gd name="T89" fmla="*/ 755 h 933"/>
                <a:gd name="T90" fmla="*/ 58 w 571"/>
                <a:gd name="T91" fmla="*/ 694 h 933"/>
                <a:gd name="T92" fmla="*/ 80 w 571"/>
                <a:gd name="T93" fmla="*/ 632 h 933"/>
                <a:gd name="T94" fmla="*/ 108 w 571"/>
                <a:gd name="T95" fmla="*/ 572 h 933"/>
                <a:gd name="T96" fmla="*/ 137 w 571"/>
                <a:gd name="T97" fmla="*/ 519 h 933"/>
                <a:gd name="T98" fmla="*/ 162 w 571"/>
                <a:gd name="T99" fmla="*/ 479 h 933"/>
                <a:gd name="T100" fmla="*/ 182 w 571"/>
                <a:gd name="T101" fmla="*/ 447 h 933"/>
                <a:gd name="T102" fmla="*/ 206 w 571"/>
                <a:gd name="T103" fmla="*/ 410 h 933"/>
                <a:gd name="T104" fmla="*/ 234 w 571"/>
                <a:gd name="T105" fmla="*/ 370 h 933"/>
                <a:gd name="T106" fmla="*/ 260 w 571"/>
                <a:gd name="T107" fmla="*/ 328 h 933"/>
                <a:gd name="T108" fmla="*/ 286 w 571"/>
                <a:gd name="T109" fmla="*/ 291 h 933"/>
                <a:gd name="T110" fmla="*/ 306 w 571"/>
                <a:gd name="T111" fmla="*/ 257 h 933"/>
                <a:gd name="T112" fmla="*/ 323 w 571"/>
                <a:gd name="T113" fmla="*/ 229 h 933"/>
                <a:gd name="T114" fmla="*/ 336 w 571"/>
                <a:gd name="T115" fmla="*/ 199 h 933"/>
                <a:gd name="T116" fmla="*/ 348 w 571"/>
                <a:gd name="T117" fmla="*/ 166 h 933"/>
                <a:gd name="T118" fmla="*/ 354 w 571"/>
                <a:gd name="T119" fmla="*/ 129 h 933"/>
                <a:gd name="T120" fmla="*/ 356 w 571"/>
                <a:gd name="T121" fmla="*/ 89 h 933"/>
                <a:gd name="T122" fmla="*/ 350 w 571"/>
                <a:gd name="T123" fmla="*/ 46 h 933"/>
                <a:gd name="T124" fmla="*/ 334 w 571"/>
                <a:gd name="T125" fmla="*/ 0 h 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1" h="933">
                  <a:moveTo>
                    <a:pt x="285" y="20"/>
                  </a:moveTo>
                  <a:lnTo>
                    <a:pt x="285" y="20"/>
                  </a:lnTo>
                  <a:lnTo>
                    <a:pt x="285" y="21"/>
                  </a:lnTo>
                  <a:lnTo>
                    <a:pt x="286" y="23"/>
                  </a:lnTo>
                  <a:lnTo>
                    <a:pt x="288" y="26"/>
                  </a:lnTo>
                  <a:lnTo>
                    <a:pt x="290" y="29"/>
                  </a:lnTo>
                  <a:lnTo>
                    <a:pt x="291" y="29"/>
                  </a:lnTo>
                  <a:lnTo>
                    <a:pt x="291" y="32"/>
                  </a:lnTo>
                  <a:lnTo>
                    <a:pt x="293" y="34"/>
                  </a:lnTo>
                  <a:lnTo>
                    <a:pt x="293" y="37"/>
                  </a:lnTo>
                  <a:lnTo>
                    <a:pt x="294" y="38"/>
                  </a:lnTo>
                  <a:lnTo>
                    <a:pt x="294" y="40"/>
                  </a:lnTo>
                  <a:lnTo>
                    <a:pt x="296" y="43"/>
                  </a:lnTo>
                  <a:lnTo>
                    <a:pt x="297" y="44"/>
                  </a:lnTo>
                  <a:lnTo>
                    <a:pt x="297" y="47"/>
                  </a:lnTo>
                  <a:lnTo>
                    <a:pt x="299" y="51"/>
                  </a:lnTo>
                  <a:lnTo>
                    <a:pt x="299" y="54"/>
                  </a:lnTo>
                  <a:lnTo>
                    <a:pt x="300" y="57"/>
                  </a:lnTo>
                  <a:lnTo>
                    <a:pt x="300" y="60"/>
                  </a:lnTo>
                  <a:lnTo>
                    <a:pt x="302" y="63"/>
                  </a:lnTo>
                  <a:lnTo>
                    <a:pt x="302" y="66"/>
                  </a:lnTo>
                  <a:lnTo>
                    <a:pt x="303" y="69"/>
                  </a:lnTo>
                  <a:lnTo>
                    <a:pt x="303" y="72"/>
                  </a:lnTo>
                  <a:lnTo>
                    <a:pt x="303" y="77"/>
                  </a:lnTo>
                  <a:lnTo>
                    <a:pt x="305" y="81"/>
                  </a:lnTo>
                  <a:lnTo>
                    <a:pt x="305" y="84"/>
                  </a:lnTo>
                  <a:lnTo>
                    <a:pt x="305" y="89"/>
                  </a:lnTo>
                  <a:lnTo>
                    <a:pt x="305" y="94"/>
                  </a:lnTo>
                  <a:lnTo>
                    <a:pt x="305" y="97"/>
                  </a:lnTo>
                  <a:lnTo>
                    <a:pt x="305" y="101"/>
                  </a:lnTo>
                  <a:lnTo>
                    <a:pt x="305" y="106"/>
                  </a:lnTo>
                  <a:lnTo>
                    <a:pt x="305" y="111"/>
                  </a:lnTo>
                  <a:lnTo>
                    <a:pt x="305" y="115"/>
                  </a:lnTo>
                  <a:lnTo>
                    <a:pt x="305" y="120"/>
                  </a:lnTo>
                  <a:lnTo>
                    <a:pt x="303" y="125"/>
                  </a:lnTo>
                  <a:lnTo>
                    <a:pt x="303" y="131"/>
                  </a:lnTo>
                  <a:lnTo>
                    <a:pt x="303" y="135"/>
                  </a:lnTo>
                  <a:lnTo>
                    <a:pt x="302" y="142"/>
                  </a:lnTo>
                  <a:lnTo>
                    <a:pt x="300" y="146"/>
                  </a:lnTo>
                  <a:lnTo>
                    <a:pt x="300" y="151"/>
                  </a:lnTo>
                  <a:lnTo>
                    <a:pt x="299" y="157"/>
                  </a:lnTo>
                  <a:lnTo>
                    <a:pt x="297" y="163"/>
                  </a:lnTo>
                  <a:lnTo>
                    <a:pt x="296" y="169"/>
                  </a:lnTo>
                  <a:lnTo>
                    <a:pt x="293" y="174"/>
                  </a:lnTo>
                  <a:lnTo>
                    <a:pt x="291" y="180"/>
                  </a:lnTo>
                  <a:lnTo>
                    <a:pt x="290" y="186"/>
                  </a:lnTo>
                  <a:lnTo>
                    <a:pt x="286" y="192"/>
                  </a:lnTo>
                  <a:lnTo>
                    <a:pt x="283" y="199"/>
                  </a:lnTo>
                  <a:lnTo>
                    <a:pt x="280" y="205"/>
                  </a:lnTo>
                  <a:lnTo>
                    <a:pt x="279" y="212"/>
                  </a:lnTo>
                  <a:lnTo>
                    <a:pt x="274" y="219"/>
                  </a:lnTo>
                  <a:lnTo>
                    <a:pt x="271" y="225"/>
                  </a:lnTo>
                  <a:lnTo>
                    <a:pt x="268" y="233"/>
                  </a:lnTo>
                  <a:lnTo>
                    <a:pt x="263" y="239"/>
                  </a:lnTo>
                  <a:lnTo>
                    <a:pt x="259" y="246"/>
                  </a:lnTo>
                  <a:lnTo>
                    <a:pt x="256" y="253"/>
                  </a:lnTo>
                  <a:lnTo>
                    <a:pt x="251" y="260"/>
                  </a:lnTo>
                  <a:lnTo>
                    <a:pt x="246" y="268"/>
                  </a:lnTo>
                  <a:lnTo>
                    <a:pt x="240" y="274"/>
                  </a:lnTo>
                  <a:lnTo>
                    <a:pt x="236" y="282"/>
                  </a:lnTo>
                  <a:lnTo>
                    <a:pt x="229" y="290"/>
                  </a:lnTo>
                  <a:lnTo>
                    <a:pt x="225" y="297"/>
                  </a:lnTo>
                  <a:lnTo>
                    <a:pt x="219" y="305"/>
                  </a:lnTo>
                  <a:lnTo>
                    <a:pt x="212" y="313"/>
                  </a:lnTo>
                  <a:lnTo>
                    <a:pt x="208" y="320"/>
                  </a:lnTo>
                  <a:lnTo>
                    <a:pt x="202" y="330"/>
                  </a:lnTo>
                  <a:lnTo>
                    <a:pt x="196" y="337"/>
                  </a:lnTo>
                  <a:lnTo>
                    <a:pt x="191" y="345"/>
                  </a:lnTo>
                  <a:lnTo>
                    <a:pt x="185" y="354"/>
                  </a:lnTo>
                  <a:lnTo>
                    <a:pt x="179" y="362"/>
                  </a:lnTo>
                  <a:lnTo>
                    <a:pt x="172" y="371"/>
                  </a:lnTo>
                  <a:lnTo>
                    <a:pt x="168" y="379"/>
                  </a:lnTo>
                  <a:lnTo>
                    <a:pt x="162" y="388"/>
                  </a:lnTo>
                  <a:lnTo>
                    <a:pt x="156" y="398"/>
                  </a:lnTo>
                  <a:lnTo>
                    <a:pt x="149" y="407"/>
                  </a:lnTo>
                  <a:lnTo>
                    <a:pt x="143" y="415"/>
                  </a:lnTo>
                  <a:lnTo>
                    <a:pt x="137" y="424"/>
                  </a:lnTo>
                  <a:lnTo>
                    <a:pt x="132" y="433"/>
                  </a:lnTo>
                  <a:lnTo>
                    <a:pt x="126" y="442"/>
                  </a:lnTo>
                  <a:lnTo>
                    <a:pt x="120" y="452"/>
                  </a:lnTo>
                  <a:lnTo>
                    <a:pt x="114" y="459"/>
                  </a:lnTo>
                  <a:lnTo>
                    <a:pt x="109" y="469"/>
                  </a:lnTo>
                  <a:lnTo>
                    <a:pt x="103" y="478"/>
                  </a:lnTo>
                  <a:lnTo>
                    <a:pt x="99" y="487"/>
                  </a:lnTo>
                  <a:lnTo>
                    <a:pt x="92" y="496"/>
                  </a:lnTo>
                  <a:lnTo>
                    <a:pt x="88" y="506"/>
                  </a:lnTo>
                  <a:lnTo>
                    <a:pt x="82" y="516"/>
                  </a:lnTo>
                  <a:lnTo>
                    <a:pt x="77" y="526"/>
                  </a:lnTo>
                  <a:lnTo>
                    <a:pt x="71" y="535"/>
                  </a:lnTo>
                  <a:lnTo>
                    <a:pt x="68" y="544"/>
                  </a:lnTo>
                  <a:lnTo>
                    <a:pt x="62" y="553"/>
                  </a:lnTo>
                  <a:lnTo>
                    <a:pt x="57" y="563"/>
                  </a:lnTo>
                  <a:lnTo>
                    <a:pt x="52" y="572"/>
                  </a:lnTo>
                  <a:lnTo>
                    <a:pt x="48" y="581"/>
                  </a:lnTo>
                  <a:lnTo>
                    <a:pt x="45" y="590"/>
                  </a:lnTo>
                  <a:lnTo>
                    <a:pt x="40" y="600"/>
                  </a:lnTo>
                  <a:lnTo>
                    <a:pt x="35" y="609"/>
                  </a:lnTo>
                  <a:lnTo>
                    <a:pt x="32" y="618"/>
                  </a:lnTo>
                  <a:lnTo>
                    <a:pt x="28" y="627"/>
                  </a:lnTo>
                  <a:lnTo>
                    <a:pt x="25" y="637"/>
                  </a:lnTo>
                  <a:lnTo>
                    <a:pt x="21" y="646"/>
                  </a:lnTo>
                  <a:lnTo>
                    <a:pt x="18" y="655"/>
                  </a:lnTo>
                  <a:lnTo>
                    <a:pt x="15" y="664"/>
                  </a:lnTo>
                  <a:lnTo>
                    <a:pt x="14" y="674"/>
                  </a:lnTo>
                  <a:lnTo>
                    <a:pt x="11" y="681"/>
                  </a:lnTo>
                  <a:lnTo>
                    <a:pt x="9" y="691"/>
                  </a:lnTo>
                  <a:lnTo>
                    <a:pt x="6" y="700"/>
                  </a:lnTo>
                  <a:lnTo>
                    <a:pt x="5" y="709"/>
                  </a:lnTo>
                  <a:lnTo>
                    <a:pt x="3" y="717"/>
                  </a:lnTo>
                  <a:lnTo>
                    <a:pt x="1" y="726"/>
                  </a:lnTo>
                  <a:lnTo>
                    <a:pt x="1" y="734"/>
                  </a:lnTo>
                  <a:lnTo>
                    <a:pt x="0" y="743"/>
                  </a:lnTo>
                  <a:lnTo>
                    <a:pt x="0" y="752"/>
                  </a:lnTo>
                  <a:lnTo>
                    <a:pt x="0" y="760"/>
                  </a:lnTo>
                  <a:lnTo>
                    <a:pt x="0" y="768"/>
                  </a:lnTo>
                  <a:lnTo>
                    <a:pt x="0" y="777"/>
                  </a:lnTo>
                  <a:lnTo>
                    <a:pt x="1" y="785"/>
                  </a:lnTo>
                  <a:lnTo>
                    <a:pt x="3" y="792"/>
                  </a:lnTo>
                  <a:lnTo>
                    <a:pt x="3" y="800"/>
                  </a:lnTo>
                  <a:lnTo>
                    <a:pt x="6" y="808"/>
                  </a:lnTo>
                  <a:lnTo>
                    <a:pt x="8" y="817"/>
                  </a:lnTo>
                  <a:lnTo>
                    <a:pt x="11" y="825"/>
                  </a:lnTo>
                  <a:lnTo>
                    <a:pt x="14" y="831"/>
                  </a:lnTo>
                  <a:lnTo>
                    <a:pt x="15" y="837"/>
                  </a:lnTo>
                  <a:lnTo>
                    <a:pt x="18" y="843"/>
                  </a:lnTo>
                  <a:lnTo>
                    <a:pt x="20" y="849"/>
                  </a:lnTo>
                  <a:lnTo>
                    <a:pt x="23" y="854"/>
                  </a:lnTo>
                  <a:lnTo>
                    <a:pt x="26" y="860"/>
                  </a:lnTo>
                  <a:lnTo>
                    <a:pt x="29" y="865"/>
                  </a:lnTo>
                  <a:lnTo>
                    <a:pt x="32" y="871"/>
                  </a:lnTo>
                  <a:lnTo>
                    <a:pt x="35" y="874"/>
                  </a:lnTo>
                  <a:lnTo>
                    <a:pt x="38" y="879"/>
                  </a:lnTo>
                  <a:lnTo>
                    <a:pt x="43" y="883"/>
                  </a:lnTo>
                  <a:lnTo>
                    <a:pt x="46" y="888"/>
                  </a:lnTo>
                  <a:lnTo>
                    <a:pt x="49" y="891"/>
                  </a:lnTo>
                  <a:lnTo>
                    <a:pt x="54" y="896"/>
                  </a:lnTo>
                  <a:lnTo>
                    <a:pt x="57" y="899"/>
                  </a:lnTo>
                  <a:lnTo>
                    <a:pt x="62" y="902"/>
                  </a:lnTo>
                  <a:lnTo>
                    <a:pt x="65" y="905"/>
                  </a:lnTo>
                  <a:lnTo>
                    <a:pt x="69" y="908"/>
                  </a:lnTo>
                  <a:lnTo>
                    <a:pt x="72" y="911"/>
                  </a:lnTo>
                  <a:lnTo>
                    <a:pt x="77" y="913"/>
                  </a:lnTo>
                  <a:lnTo>
                    <a:pt x="80" y="916"/>
                  </a:lnTo>
                  <a:lnTo>
                    <a:pt x="85" y="917"/>
                  </a:lnTo>
                  <a:lnTo>
                    <a:pt x="89" y="920"/>
                  </a:lnTo>
                  <a:lnTo>
                    <a:pt x="94" y="922"/>
                  </a:lnTo>
                  <a:lnTo>
                    <a:pt x="99" y="924"/>
                  </a:lnTo>
                  <a:lnTo>
                    <a:pt x="102" y="925"/>
                  </a:lnTo>
                  <a:lnTo>
                    <a:pt x="106" y="927"/>
                  </a:lnTo>
                  <a:lnTo>
                    <a:pt x="111" y="928"/>
                  </a:lnTo>
                  <a:lnTo>
                    <a:pt x="115" y="928"/>
                  </a:lnTo>
                  <a:lnTo>
                    <a:pt x="120" y="930"/>
                  </a:lnTo>
                  <a:lnTo>
                    <a:pt x="123" y="930"/>
                  </a:lnTo>
                  <a:lnTo>
                    <a:pt x="128" y="931"/>
                  </a:lnTo>
                  <a:lnTo>
                    <a:pt x="132" y="931"/>
                  </a:lnTo>
                  <a:lnTo>
                    <a:pt x="137" y="933"/>
                  </a:lnTo>
                  <a:lnTo>
                    <a:pt x="142" y="933"/>
                  </a:lnTo>
                  <a:lnTo>
                    <a:pt x="145" y="933"/>
                  </a:lnTo>
                  <a:lnTo>
                    <a:pt x="149" y="933"/>
                  </a:lnTo>
                  <a:lnTo>
                    <a:pt x="154" y="933"/>
                  </a:lnTo>
                  <a:lnTo>
                    <a:pt x="159" y="933"/>
                  </a:lnTo>
                  <a:lnTo>
                    <a:pt x="163" y="933"/>
                  </a:lnTo>
                  <a:lnTo>
                    <a:pt x="166" y="931"/>
                  </a:lnTo>
                  <a:lnTo>
                    <a:pt x="171" y="931"/>
                  </a:lnTo>
                  <a:lnTo>
                    <a:pt x="176" y="931"/>
                  </a:lnTo>
                  <a:lnTo>
                    <a:pt x="180" y="930"/>
                  </a:lnTo>
                  <a:lnTo>
                    <a:pt x="183" y="930"/>
                  </a:lnTo>
                  <a:lnTo>
                    <a:pt x="188" y="928"/>
                  </a:lnTo>
                  <a:lnTo>
                    <a:pt x="191" y="928"/>
                  </a:lnTo>
                  <a:lnTo>
                    <a:pt x="196" y="928"/>
                  </a:lnTo>
                  <a:lnTo>
                    <a:pt x="200" y="927"/>
                  </a:lnTo>
                  <a:lnTo>
                    <a:pt x="203" y="925"/>
                  </a:lnTo>
                  <a:lnTo>
                    <a:pt x="206" y="925"/>
                  </a:lnTo>
                  <a:lnTo>
                    <a:pt x="211" y="924"/>
                  </a:lnTo>
                  <a:lnTo>
                    <a:pt x="214" y="922"/>
                  </a:lnTo>
                  <a:lnTo>
                    <a:pt x="217" y="922"/>
                  </a:lnTo>
                  <a:lnTo>
                    <a:pt x="222" y="920"/>
                  </a:lnTo>
                  <a:lnTo>
                    <a:pt x="225" y="920"/>
                  </a:lnTo>
                  <a:lnTo>
                    <a:pt x="228" y="919"/>
                  </a:lnTo>
                  <a:lnTo>
                    <a:pt x="231" y="917"/>
                  </a:lnTo>
                  <a:lnTo>
                    <a:pt x="234" y="916"/>
                  </a:lnTo>
                  <a:lnTo>
                    <a:pt x="237" y="916"/>
                  </a:lnTo>
                  <a:lnTo>
                    <a:pt x="240" y="914"/>
                  </a:lnTo>
                  <a:lnTo>
                    <a:pt x="243" y="913"/>
                  </a:lnTo>
                  <a:lnTo>
                    <a:pt x="245" y="911"/>
                  </a:lnTo>
                  <a:lnTo>
                    <a:pt x="248" y="911"/>
                  </a:lnTo>
                  <a:lnTo>
                    <a:pt x="251" y="910"/>
                  </a:lnTo>
                  <a:lnTo>
                    <a:pt x="253" y="908"/>
                  </a:lnTo>
                  <a:lnTo>
                    <a:pt x="256" y="907"/>
                  </a:lnTo>
                  <a:lnTo>
                    <a:pt x="259" y="905"/>
                  </a:lnTo>
                  <a:lnTo>
                    <a:pt x="260" y="903"/>
                  </a:lnTo>
                  <a:lnTo>
                    <a:pt x="263" y="902"/>
                  </a:lnTo>
                  <a:lnTo>
                    <a:pt x="265" y="900"/>
                  </a:lnTo>
                  <a:lnTo>
                    <a:pt x="268" y="900"/>
                  </a:lnTo>
                  <a:lnTo>
                    <a:pt x="271" y="897"/>
                  </a:lnTo>
                  <a:lnTo>
                    <a:pt x="273" y="897"/>
                  </a:lnTo>
                  <a:lnTo>
                    <a:pt x="276" y="894"/>
                  </a:lnTo>
                  <a:lnTo>
                    <a:pt x="279" y="893"/>
                  </a:lnTo>
                  <a:lnTo>
                    <a:pt x="280" y="891"/>
                  </a:lnTo>
                  <a:lnTo>
                    <a:pt x="283" y="890"/>
                  </a:lnTo>
                  <a:lnTo>
                    <a:pt x="286" y="888"/>
                  </a:lnTo>
                  <a:lnTo>
                    <a:pt x="290" y="887"/>
                  </a:lnTo>
                  <a:lnTo>
                    <a:pt x="293" y="885"/>
                  </a:lnTo>
                  <a:lnTo>
                    <a:pt x="296" y="882"/>
                  </a:lnTo>
                  <a:lnTo>
                    <a:pt x="297" y="880"/>
                  </a:lnTo>
                  <a:lnTo>
                    <a:pt x="300" y="879"/>
                  </a:lnTo>
                  <a:lnTo>
                    <a:pt x="303" y="876"/>
                  </a:lnTo>
                  <a:lnTo>
                    <a:pt x="306" y="874"/>
                  </a:lnTo>
                  <a:lnTo>
                    <a:pt x="310" y="871"/>
                  </a:lnTo>
                  <a:lnTo>
                    <a:pt x="313" y="870"/>
                  </a:lnTo>
                  <a:lnTo>
                    <a:pt x="316" y="866"/>
                  </a:lnTo>
                  <a:lnTo>
                    <a:pt x="317" y="865"/>
                  </a:lnTo>
                  <a:lnTo>
                    <a:pt x="320" y="862"/>
                  </a:lnTo>
                  <a:lnTo>
                    <a:pt x="325" y="860"/>
                  </a:lnTo>
                  <a:lnTo>
                    <a:pt x="326" y="857"/>
                  </a:lnTo>
                  <a:lnTo>
                    <a:pt x="330" y="854"/>
                  </a:lnTo>
                  <a:lnTo>
                    <a:pt x="334" y="853"/>
                  </a:lnTo>
                  <a:lnTo>
                    <a:pt x="337" y="849"/>
                  </a:lnTo>
                  <a:lnTo>
                    <a:pt x="340" y="846"/>
                  </a:lnTo>
                  <a:lnTo>
                    <a:pt x="343" y="843"/>
                  </a:lnTo>
                  <a:lnTo>
                    <a:pt x="347" y="840"/>
                  </a:lnTo>
                  <a:lnTo>
                    <a:pt x="350" y="837"/>
                  </a:lnTo>
                  <a:lnTo>
                    <a:pt x="353" y="834"/>
                  </a:lnTo>
                  <a:lnTo>
                    <a:pt x="356" y="829"/>
                  </a:lnTo>
                  <a:lnTo>
                    <a:pt x="359" y="826"/>
                  </a:lnTo>
                  <a:lnTo>
                    <a:pt x="362" y="823"/>
                  </a:lnTo>
                  <a:lnTo>
                    <a:pt x="367" y="820"/>
                  </a:lnTo>
                  <a:lnTo>
                    <a:pt x="370" y="816"/>
                  </a:lnTo>
                  <a:lnTo>
                    <a:pt x="373" y="812"/>
                  </a:lnTo>
                  <a:lnTo>
                    <a:pt x="376" y="808"/>
                  </a:lnTo>
                  <a:lnTo>
                    <a:pt x="379" y="805"/>
                  </a:lnTo>
                  <a:lnTo>
                    <a:pt x="383" y="800"/>
                  </a:lnTo>
                  <a:lnTo>
                    <a:pt x="387" y="797"/>
                  </a:lnTo>
                  <a:lnTo>
                    <a:pt x="391" y="792"/>
                  </a:lnTo>
                  <a:lnTo>
                    <a:pt x="394" y="788"/>
                  </a:lnTo>
                  <a:lnTo>
                    <a:pt x="397" y="783"/>
                  </a:lnTo>
                  <a:lnTo>
                    <a:pt x="402" y="780"/>
                  </a:lnTo>
                  <a:lnTo>
                    <a:pt x="405" y="775"/>
                  </a:lnTo>
                  <a:lnTo>
                    <a:pt x="408" y="771"/>
                  </a:lnTo>
                  <a:lnTo>
                    <a:pt x="413" y="766"/>
                  </a:lnTo>
                  <a:lnTo>
                    <a:pt x="416" y="762"/>
                  </a:lnTo>
                  <a:lnTo>
                    <a:pt x="420" y="757"/>
                  </a:lnTo>
                  <a:lnTo>
                    <a:pt x="424" y="751"/>
                  </a:lnTo>
                  <a:lnTo>
                    <a:pt x="428" y="746"/>
                  </a:lnTo>
                  <a:lnTo>
                    <a:pt x="431" y="740"/>
                  </a:lnTo>
                  <a:lnTo>
                    <a:pt x="436" y="735"/>
                  </a:lnTo>
                  <a:lnTo>
                    <a:pt x="440" y="729"/>
                  </a:lnTo>
                  <a:lnTo>
                    <a:pt x="444" y="725"/>
                  </a:lnTo>
                  <a:lnTo>
                    <a:pt x="448" y="718"/>
                  </a:lnTo>
                  <a:lnTo>
                    <a:pt x="453" y="714"/>
                  </a:lnTo>
                  <a:lnTo>
                    <a:pt x="456" y="708"/>
                  </a:lnTo>
                  <a:lnTo>
                    <a:pt x="460" y="701"/>
                  </a:lnTo>
                  <a:lnTo>
                    <a:pt x="464" y="695"/>
                  </a:lnTo>
                  <a:lnTo>
                    <a:pt x="468" y="689"/>
                  </a:lnTo>
                  <a:lnTo>
                    <a:pt x="471" y="684"/>
                  </a:lnTo>
                  <a:lnTo>
                    <a:pt x="476" y="678"/>
                  </a:lnTo>
                  <a:lnTo>
                    <a:pt x="479" y="672"/>
                  </a:lnTo>
                  <a:lnTo>
                    <a:pt x="484" y="667"/>
                  </a:lnTo>
                  <a:lnTo>
                    <a:pt x="485" y="661"/>
                  </a:lnTo>
                  <a:lnTo>
                    <a:pt x="490" y="655"/>
                  </a:lnTo>
                  <a:lnTo>
                    <a:pt x="493" y="651"/>
                  </a:lnTo>
                  <a:lnTo>
                    <a:pt x="496" y="644"/>
                  </a:lnTo>
                  <a:lnTo>
                    <a:pt x="499" y="638"/>
                  </a:lnTo>
                  <a:lnTo>
                    <a:pt x="502" y="634"/>
                  </a:lnTo>
                  <a:lnTo>
                    <a:pt x="505" y="627"/>
                  </a:lnTo>
                  <a:lnTo>
                    <a:pt x="508" y="623"/>
                  </a:lnTo>
                  <a:lnTo>
                    <a:pt x="510" y="617"/>
                  </a:lnTo>
                  <a:lnTo>
                    <a:pt x="513" y="610"/>
                  </a:lnTo>
                  <a:lnTo>
                    <a:pt x="516" y="606"/>
                  </a:lnTo>
                  <a:lnTo>
                    <a:pt x="517" y="600"/>
                  </a:lnTo>
                  <a:lnTo>
                    <a:pt x="521" y="595"/>
                  </a:lnTo>
                  <a:lnTo>
                    <a:pt x="524" y="589"/>
                  </a:lnTo>
                  <a:lnTo>
                    <a:pt x="525" y="584"/>
                  </a:lnTo>
                  <a:lnTo>
                    <a:pt x="528" y="580"/>
                  </a:lnTo>
                  <a:lnTo>
                    <a:pt x="530" y="573"/>
                  </a:lnTo>
                  <a:lnTo>
                    <a:pt x="531" y="569"/>
                  </a:lnTo>
                  <a:lnTo>
                    <a:pt x="534" y="563"/>
                  </a:lnTo>
                  <a:lnTo>
                    <a:pt x="536" y="558"/>
                  </a:lnTo>
                  <a:lnTo>
                    <a:pt x="538" y="553"/>
                  </a:lnTo>
                  <a:lnTo>
                    <a:pt x="539" y="549"/>
                  </a:lnTo>
                  <a:lnTo>
                    <a:pt x="542" y="544"/>
                  </a:lnTo>
                  <a:lnTo>
                    <a:pt x="544" y="539"/>
                  </a:lnTo>
                  <a:lnTo>
                    <a:pt x="545" y="533"/>
                  </a:lnTo>
                  <a:lnTo>
                    <a:pt x="547" y="529"/>
                  </a:lnTo>
                  <a:lnTo>
                    <a:pt x="548" y="524"/>
                  </a:lnTo>
                  <a:lnTo>
                    <a:pt x="550" y="519"/>
                  </a:lnTo>
                  <a:lnTo>
                    <a:pt x="551" y="515"/>
                  </a:lnTo>
                  <a:lnTo>
                    <a:pt x="553" y="510"/>
                  </a:lnTo>
                  <a:lnTo>
                    <a:pt x="554" y="507"/>
                  </a:lnTo>
                  <a:lnTo>
                    <a:pt x="556" y="502"/>
                  </a:lnTo>
                  <a:lnTo>
                    <a:pt x="556" y="498"/>
                  </a:lnTo>
                  <a:lnTo>
                    <a:pt x="558" y="493"/>
                  </a:lnTo>
                  <a:lnTo>
                    <a:pt x="559" y="490"/>
                  </a:lnTo>
                  <a:lnTo>
                    <a:pt x="561" y="485"/>
                  </a:lnTo>
                  <a:lnTo>
                    <a:pt x="561" y="481"/>
                  </a:lnTo>
                  <a:lnTo>
                    <a:pt x="562" y="478"/>
                  </a:lnTo>
                  <a:lnTo>
                    <a:pt x="562" y="473"/>
                  </a:lnTo>
                  <a:lnTo>
                    <a:pt x="564" y="470"/>
                  </a:lnTo>
                  <a:lnTo>
                    <a:pt x="564" y="467"/>
                  </a:lnTo>
                  <a:lnTo>
                    <a:pt x="565" y="462"/>
                  </a:lnTo>
                  <a:lnTo>
                    <a:pt x="565" y="459"/>
                  </a:lnTo>
                  <a:lnTo>
                    <a:pt x="567" y="456"/>
                  </a:lnTo>
                  <a:lnTo>
                    <a:pt x="567" y="453"/>
                  </a:lnTo>
                  <a:lnTo>
                    <a:pt x="568" y="448"/>
                  </a:lnTo>
                  <a:lnTo>
                    <a:pt x="568" y="445"/>
                  </a:lnTo>
                  <a:lnTo>
                    <a:pt x="568" y="442"/>
                  </a:lnTo>
                  <a:lnTo>
                    <a:pt x="570" y="439"/>
                  </a:lnTo>
                  <a:lnTo>
                    <a:pt x="570" y="438"/>
                  </a:lnTo>
                  <a:lnTo>
                    <a:pt x="570" y="435"/>
                  </a:lnTo>
                  <a:lnTo>
                    <a:pt x="570" y="432"/>
                  </a:lnTo>
                  <a:lnTo>
                    <a:pt x="570" y="430"/>
                  </a:lnTo>
                  <a:lnTo>
                    <a:pt x="571" y="427"/>
                  </a:lnTo>
                  <a:lnTo>
                    <a:pt x="571" y="424"/>
                  </a:lnTo>
                  <a:lnTo>
                    <a:pt x="571" y="422"/>
                  </a:lnTo>
                  <a:lnTo>
                    <a:pt x="519" y="376"/>
                  </a:lnTo>
                  <a:lnTo>
                    <a:pt x="519" y="376"/>
                  </a:lnTo>
                  <a:lnTo>
                    <a:pt x="519" y="379"/>
                  </a:lnTo>
                  <a:lnTo>
                    <a:pt x="519" y="382"/>
                  </a:lnTo>
                  <a:lnTo>
                    <a:pt x="519" y="384"/>
                  </a:lnTo>
                  <a:lnTo>
                    <a:pt x="519" y="385"/>
                  </a:lnTo>
                  <a:lnTo>
                    <a:pt x="519" y="387"/>
                  </a:lnTo>
                  <a:lnTo>
                    <a:pt x="519" y="390"/>
                  </a:lnTo>
                  <a:lnTo>
                    <a:pt x="519" y="391"/>
                  </a:lnTo>
                  <a:lnTo>
                    <a:pt x="519" y="394"/>
                  </a:lnTo>
                  <a:lnTo>
                    <a:pt x="519" y="398"/>
                  </a:lnTo>
                  <a:lnTo>
                    <a:pt x="519" y="401"/>
                  </a:lnTo>
                  <a:lnTo>
                    <a:pt x="517" y="402"/>
                  </a:lnTo>
                  <a:lnTo>
                    <a:pt x="517" y="407"/>
                  </a:lnTo>
                  <a:lnTo>
                    <a:pt x="517" y="410"/>
                  </a:lnTo>
                  <a:lnTo>
                    <a:pt x="517" y="413"/>
                  </a:lnTo>
                  <a:lnTo>
                    <a:pt x="516" y="418"/>
                  </a:lnTo>
                  <a:lnTo>
                    <a:pt x="516" y="421"/>
                  </a:lnTo>
                  <a:lnTo>
                    <a:pt x="516" y="425"/>
                  </a:lnTo>
                  <a:lnTo>
                    <a:pt x="516" y="430"/>
                  </a:lnTo>
                  <a:lnTo>
                    <a:pt x="514" y="433"/>
                  </a:lnTo>
                  <a:lnTo>
                    <a:pt x="513" y="438"/>
                  </a:lnTo>
                  <a:lnTo>
                    <a:pt x="513" y="442"/>
                  </a:lnTo>
                  <a:lnTo>
                    <a:pt x="511" y="448"/>
                  </a:lnTo>
                  <a:lnTo>
                    <a:pt x="511" y="453"/>
                  </a:lnTo>
                  <a:lnTo>
                    <a:pt x="510" y="458"/>
                  </a:lnTo>
                  <a:lnTo>
                    <a:pt x="508" y="464"/>
                  </a:lnTo>
                  <a:lnTo>
                    <a:pt x="507" y="470"/>
                  </a:lnTo>
                  <a:lnTo>
                    <a:pt x="505" y="475"/>
                  </a:lnTo>
                  <a:lnTo>
                    <a:pt x="504" y="481"/>
                  </a:lnTo>
                  <a:lnTo>
                    <a:pt x="502" y="487"/>
                  </a:lnTo>
                  <a:lnTo>
                    <a:pt x="501" y="493"/>
                  </a:lnTo>
                  <a:lnTo>
                    <a:pt x="499" y="499"/>
                  </a:lnTo>
                  <a:lnTo>
                    <a:pt x="496" y="506"/>
                  </a:lnTo>
                  <a:lnTo>
                    <a:pt x="494" y="512"/>
                  </a:lnTo>
                  <a:lnTo>
                    <a:pt x="493" y="518"/>
                  </a:lnTo>
                  <a:lnTo>
                    <a:pt x="490" y="526"/>
                  </a:lnTo>
                  <a:lnTo>
                    <a:pt x="488" y="532"/>
                  </a:lnTo>
                  <a:lnTo>
                    <a:pt x="485" y="538"/>
                  </a:lnTo>
                  <a:lnTo>
                    <a:pt x="482" y="546"/>
                  </a:lnTo>
                  <a:lnTo>
                    <a:pt x="479" y="553"/>
                  </a:lnTo>
                  <a:lnTo>
                    <a:pt x="476" y="561"/>
                  </a:lnTo>
                  <a:lnTo>
                    <a:pt x="473" y="569"/>
                  </a:lnTo>
                  <a:lnTo>
                    <a:pt x="470" y="576"/>
                  </a:lnTo>
                  <a:lnTo>
                    <a:pt x="467" y="584"/>
                  </a:lnTo>
                  <a:lnTo>
                    <a:pt x="462" y="592"/>
                  </a:lnTo>
                  <a:lnTo>
                    <a:pt x="459" y="600"/>
                  </a:lnTo>
                  <a:lnTo>
                    <a:pt x="454" y="607"/>
                  </a:lnTo>
                  <a:lnTo>
                    <a:pt x="450" y="615"/>
                  </a:lnTo>
                  <a:lnTo>
                    <a:pt x="447" y="624"/>
                  </a:lnTo>
                  <a:lnTo>
                    <a:pt x="442" y="632"/>
                  </a:lnTo>
                  <a:lnTo>
                    <a:pt x="437" y="641"/>
                  </a:lnTo>
                  <a:lnTo>
                    <a:pt x="431" y="649"/>
                  </a:lnTo>
                  <a:lnTo>
                    <a:pt x="427" y="657"/>
                  </a:lnTo>
                  <a:lnTo>
                    <a:pt x="422" y="666"/>
                  </a:lnTo>
                  <a:lnTo>
                    <a:pt x="416" y="675"/>
                  </a:lnTo>
                  <a:lnTo>
                    <a:pt x="410" y="684"/>
                  </a:lnTo>
                  <a:lnTo>
                    <a:pt x="405" y="694"/>
                  </a:lnTo>
                  <a:lnTo>
                    <a:pt x="399" y="703"/>
                  </a:lnTo>
                  <a:lnTo>
                    <a:pt x="393" y="712"/>
                  </a:lnTo>
                  <a:lnTo>
                    <a:pt x="387" y="720"/>
                  </a:lnTo>
                  <a:lnTo>
                    <a:pt x="380" y="728"/>
                  </a:lnTo>
                  <a:lnTo>
                    <a:pt x="374" y="735"/>
                  </a:lnTo>
                  <a:lnTo>
                    <a:pt x="368" y="743"/>
                  </a:lnTo>
                  <a:lnTo>
                    <a:pt x="362" y="751"/>
                  </a:lnTo>
                  <a:lnTo>
                    <a:pt x="356" y="758"/>
                  </a:lnTo>
                  <a:lnTo>
                    <a:pt x="350" y="765"/>
                  </a:lnTo>
                  <a:lnTo>
                    <a:pt x="343" y="772"/>
                  </a:lnTo>
                  <a:lnTo>
                    <a:pt x="337" y="779"/>
                  </a:lnTo>
                  <a:lnTo>
                    <a:pt x="331" y="785"/>
                  </a:lnTo>
                  <a:lnTo>
                    <a:pt x="325" y="791"/>
                  </a:lnTo>
                  <a:lnTo>
                    <a:pt x="319" y="796"/>
                  </a:lnTo>
                  <a:lnTo>
                    <a:pt x="313" y="802"/>
                  </a:lnTo>
                  <a:lnTo>
                    <a:pt x="306" y="808"/>
                  </a:lnTo>
                  <a:lnTo>
                    <a:pt x="300" y="812"/>
                  </a:lnTo>
                  <a:lnTo>
                    <a:pt x="294" y="817"/>
                  </a:lnTo>
                  <a:lnTo>
                    <a:pt x="288" y="822"/>
                  </a:lnTo>
                  <a:lnTo>
                    <a:pt x="282" y="826"/>
                  </a:lnTo>
                  <a:lnTo>
                    <a:pt x="276" y="831"/>
                  </a:lnTo>
                  <a:lnTo>
                    <a:pt x="269" y="836"/>
                  </a:lnTo>
                  <a:lnTo>
                    <a:pt x="263" y="840"/>
                  </a:lnTo>
                  <a:lnTo>
                    <a:pt x="257" y="843"/>
                  </a:lnTo>
                  <a:lnTo>
                    <a:pt x="251" y="846"/>
                  </a:lnTo>
                  <a:lnTo>
                    <a:pt x="245" y="851"/>
                  </a:lnTo>
                  <a:lnTo>
                    <a:pt x="239" y="853"/>
                  </a:lnTo>
                  <a:lnTo>
                    <a:pt x="233" y="856"/>
                  </a:lnTo>
                  <a:lnTo>
                    <a:pt x="226" y="859"/>
                  </a:lnTo>
                  <a:lnTo>
                    <a:pt x="222" y="862"/>
                  </a:lnTo>
                  <a:lnTo>
                    <a:pt x="216" y="863"/>
                  </a:lnTo>
                  <a:lnTo>
                    <a:pt x="209" y="865"/>
                  </a:lnTo>
                  <a:lnTo>
                    <a:pt x="203" y="868"/>
                  </a:lnTo>
                  <a:lnTo>
                    <a:pt x="199" y="870"/>
                  </a:lnTo>
                  <a:lnTo>
                    <a:pt x="192" y="871"/>
                  </a:lnTo>
                  <a:lnTo>
                    <a:pt x="186" y="873"/>
                  </a:lnTo>
                  <a:lnTo>
                    <a:pt x="180" y="873"/>
                  </a:lnTo>
                  <a:lnTo>
                    <a:pt x="176" y="874"/>
                  </a:lnTo>
                  <a:lnTo>
                    <a:pt x="169" y="874"/>
                  </a:lnTo>
                  <a:lnTo>
                    <a:pt x="165" y="874"/>
                  </a:lnTo>
                  <a:lnTo>
                    <a:pt x="159" y="874"/>
                  </a:lnTo>
                  <a:lnTo>
                    <a:pt x="154" y="876"/>
                  </a:lnTo>
                  <a:lnTo>
                    <a:pt x="148" y="874"/>
                  </a:lnTo>
                  <a:lnTo>
                    <a:pt x="143" y="874"/>
                  </a:lnTo>
                  <a:lnTo>
                    <a:pt x="139" y="874"/>
                  </a:lnTo>
                  <a:lnTo>
                    <a:pt x="134" y="874"/>
                  </a:lnTo>
                  <a:lnTo>
                    <a:pt x="129" y="873"/>
                  </a:lnTo>
                  <a:lnTo>
                    <a:pt x="125" y="871"/>
                  </a:lnTo>
                  <a:lnTo>
                    <a:pt x="120" y="870"/>
                  </a:lnTo>
                  <a:lnTo>
                    <a:pt x="115" y="870"/>
                  </a:lnTo>
                  <a:lnTo>
                    <a:pt x="111" y="866"/>
                  </a:lnTo>
                  <a:lnTo>
                    <a:pt x="106" y="865"/>
                  </a:lnTo>
                  <a:lnTo>
                    <a:pt x="103" y="862"/>
                  </a:lnTo>
                  <a:lnTo>
                    <a:pt x="99" y="860"/>
                  </a:lnTo>
                  <a:lnTo>
                    <a:pt x="94" y="857"/>
                  </a:lnTo>
                  <a:lnTo>
                    <a:pt x="91" y="856"/>
                  </a:lnTo>
                  <a:lnTo>
                    <a:pt x="88" y="853"/>
                  </a:lnTo>
                  <a:lnTo>
                    <a:pt x="85" y="849"/>
                  </a:lnTo>
                  <a:lnTo>
                    <a:pt x="80" y="846"/>
                  </a:lnTo>
                  <a:lnTo>
                    <a:pt x="77" y="843"/>
                  </a:lnTo>
                  <a:lnTo>
                    <a:pt x="74" y="839"/>
                  </a:lnTo>
                  <a:lnTo>
                    <a:pt x="71" y="836"/>
                  </a:lnTo>
                  <a:lnTo>
                    <a:pt x="68" y="831"/>
                  </a:lnTo>
                  <a:lnTo>
                    <a:pt x="66" y="826"/>
                  </a:lnTo>
                  <a:lnTo>
                    <a:pt x="63" y="823"/>
                  </a:lnTo>
                  <a:lnTo>
                    <a:pt x="62" y="819"/>
                  </a:lnTo>
                  <a:lnTo>
                    <a:pt x="58" y="814"/>
                  </a:lnTo>
                  <a:lnTo>
                    <a:pt x="57" y="808"/>
                  </a:lnTo>
                  <a:lnTo>
                    <a:pt x="54" y="803"/>
                  </a:lnTo>
                  <a:lnTo>
                    <a:pt x="54" y="799"/>
                  </a:lnTo>
                  <a:lnTo>
                    <a:pt x="52" y="794"/>
                  </a:lnTo>
                  <a:lnTo>
                    <a:pt x="51" y="788"/>
                  </a:lnTo>
                  <a:lnTo>
                    <a:pt x="49" y="783"/>
                  </a:lnTo>
                  <a:lnTo>
                    <a:pt x="49" y="777"/>
                  </a:lnTo>
                  <a:lnTo>
                    <a:pt x="48" y="772"/>
                  </a:lnTo>
                  <a:lnTo>
                    <a:pt x="48" y="766"/>
                  </a:lnTo>
                  <a:lnTo>
                    <a:pt x="48" y="760"/>
                  </a:lnTo>
                  <a:lnTo>
                    <a:pt x="48" y="755"/>
                  </a:lnTo>
                  <a:lnTo>
                    <a:pt x="48" y="749"/>
                  </a:lnTo>
                  <a:lnTo>
                    <a:pt x="49" y="743"/>
                  </a:lnTo>
                  <a:lnTo>
                    <a:pt x="49" y="737"/>
                  </a:lnTo>
                  <a:lnTo>
                    <a:pt x="51" y="731"/>
                  </a:lnTo>
                  <a:lnTo>
                    <a:pt x="51" y="725"/>
                  </a:lnTo>
                  <a:lnTo>
                    <a:pt x="52" y="718"/>
                  </a:lnTo>
                  <a:lnTo>
                    <a:pt x="54" y="712"/>
                  </a:lnTo>
                  <a:lnTo>
                    <a:pt x="55" y="706"/>
                  </a:lnTo>
                  <a:lnTo>
                    <a:pt x="55" y="700"/>
                  </a:lnTo>
                  <a:lnTo>
                    <a:pt x="58" y="694"/>
                  </a:lnTo>
                  <a:lnTo>
                    <a:pt x="58" y="688"/>
                  </a:lnTo>
                  <a:lnTo>
                    <a:pt x="62" y="681"/>
                  </a:lnTo>
                  <a:lnTo>
                    <a:pt x="63" y="675"/>
                  </a:lnTo>
                  <a:lnTo>
                    <a:pt x="65" y="669"/>
                  </a:lnTo>
                  <a:lnTo>
                    <a:pt x="68" y="663"/>
                  </a:lnTo>
                  <a:lnTo>
                    <a:pt x="69" y="657"/>
                  </a:lnTo>
                  <a:lnTo>
                    <a:pt x="72" y="651"/>
                  </a:lnTo>
                  <a:lnTo>
                    <a:pt x="74" y="644"/>
                  </a:lnTo>
                  <a:lnTo>
                    <a:pt x="77" y="638"/>
                  </a:lnTo>
                  <a:lnTo>
                    <a:pt x="80" y="632"/>
                  </a:lnTo>
                  <a:lnTo>
                    <a:pt x="82" y="626"/>
                  </a:lnTo>
                  <a:lnTo>
                    <a:pt x="85" y="620"/>
                  </a:lnTo>
                  <a:lnTo>
                    <a:pt x="88" y="614"/>
                  </a:lnTo>
                  <a:lnTo>
                    <a:pt x="91" y="607"/>
                  </a:lnTo>
                  <a:lnTo>
                    <a:pt x="92" y="601"/>
                  </a:lnTo>
                  <a:lnTo>
                    <a:pt x="95" y="595"/>
                  </a:lnTo>
                  <a:lnTo>
                    <a:pt x="99" y="589"/>
                  </a:lnTo>
                  <a:lnTo>
                    <a:pt x="102" y="584"/>
                  </a:lnTo>
                  <a:lnTo>
                    <a:pt x="105" y="578"/>
                  </a:lnTo>
                  <a:lnTo>
                    <a:pt x="108" y="572"/>
                  </a:lnTo>
                  <a:lnTo>
                    <a:pt x="111" y="566"/>
                  </a:lnTo>
                  <a:lnTo>
                    <a:pt x="114" y="561"/>
                  </a:lnTo>
                  <a:lnTo>
                    <a:pt x="117" y="555"/>
                  </a:lnTo>
                  <a:lnTo>
                    <a:pt x="120" y="550"/>
                  </a:lnTo>
                  <a:lnTo>
                    <a:pt x="123" y="544"/>
                  </a:lnTo>
                  <a:lnTo>
                    <a:pt x="126" y="539"/>
                  </a:lnTo>
                  <a:lnTo>
                    <a:pt x="128" y="535"/>
                  </a:lnTo>
                  <a:lnTo>
                    <a:pt x="131" y="529"/>
                  </a:lnTo>
                  <a:lnTo>
                    <a:pt x="134" y="524"/>
                  </a:lnTo>
                  <a:lnTo>
                    <a:pt x="137" y="519"/>
                  </a:lnTo>
                  <a:lnTo>
                    <a:pt x="140" y="515"/>
                  </a:lnTo>
                  <a:lnTo>
                    <a:pt x="142" y="510"/>
                  </a:lnTo>
                  <a:lnTo>
                    <a:pt x="145" y="506"/>
                  </a:lnTo>
                  <a:lnTo>
                    <a:pt x="148" y="502"/>
                  </a:lnTo>
                  <a:lnTo>
                    <a:pt x="149" y="498"/>
                  </a:lnTo>
                  <a:lnTo>
                    <a:pt x="152" y="493"/>
                  </a:lnTo>
                  <a:lnTo>
                    <a:pt x="156" y="490"/>
                  </a:lnTo>
                  <a:lnTo>
                    <a:pt x="157" y="487"/>
                  </a:lnTo>
                  <a:lnTo>
                    <a:pt x="159" y="482"/>
                  </a:lnTo>
                  <a:lnTo>
                    <a:pt x="162" y="479"/>
                  </a:lnTo>
                  <a:lnTo>
                    <a:pt x="163" y="476"/>
                  </a:lnTo>
                  <a:lnTo>
                    <a:pt x="166" y="473"/>
                  </a:lnTo>
                  <a:lnTo>
                    <a:pt x="168" y="470"/>
                  </a:lnTo>
                  <a:lnTo>
                    <a:pt x="169" y="467"/>
                  </a:lnTo>
                  <a:lnTo>
                    <a:pt x="171" y="464"/>
                  </a:lnTo>
                  <a:lnTo>
                    <a:pt x="174" y="461"/>
                  </a:lnTo>
                  <a:lnTo>
                    <a:pt x="176" y="456"/>
                  </a:lnTo>
                  <a:lnTo>
                    <a:pt x="177" y="453"/>
                  </a:lnTo>
                  <a:lnTo>
                    <a:pt x="180" y="450"/>
                  </a:lnTo>
                  <a:lnTo>
                    <a:pt x="182" y="447"/>
                  </a:lnTo>
                  <a:lnTo>
                    <a:pt x="185" y="442"/>
                  </a:lnTo>
                  <a:lnTo>
                    <a:pt x="186" y="439"/>
                  </a:lnTo>
                  <a:lnTo>
                    <a:pt x="189" y="436"/>
                  </a:lnTo>
                  <a:lnTo>
                    <a:pt x="191" y="433"/>
                  </a:lnTo>
                  <a:lnTo>
                    <a:pt x="192" y="428"/>
                  </a:lnTo>
                  <a:lnTo>
                    <a:pt x="196" y="425"/>
                  </a:lnTo>
                  <a:lnTo>
                    <a:pt x="199" y="421"/>
                  </a:lnTo>
                  <a:lnTo>
                    <a:pt x="202" y="418"/>
                  </a:lnTo>
                  <a:lnTo>
                    <a:pt x="203" y="413"/>
                  </a:lnTo>
                  <a:lnTo>
                    <a:pt x="206" y="410"/>
                  </a:lnTo>
                  <a:lnTo>
                    <a:pt x="209" y="405"/>
                  </a:lnTo>
                  <a:lnTo>
                    <a:pt x="211" y="401"/>
                  </a:lnTo>
                  <a:lnTo>
                    <a:pt x="214" y="398"/>
                  </a:lnTo>
                  <a:lnTo>
                    <a:pt x="217" y="393"/>
                  </a:lnTo>
                  <a:lnTo>
                    <a:pt x="220" y="390"/>
                  </a:lnTo>
                  <a:lnTo>
                    <a:pt x="223" y="385"/>
                  </a:lnTo>
                  <a:lnTo>
                    <a:pt x="225" y="382"/>
                  </a:lnTo>
                  <a:lnTo>
                    <a:pt x="228" y="378"/>
                  </a:lnTo>
                  <a:lnTo>
                    <a:pt x="231" y="373"/>
                  </a:lnTo>
                  <a:lnTo>
                    <a:pt x="234" y="370"/>
                  </a:lnTo>
                  <a:lnTo>
                    <a:pt x="236" y="365"/>
                  </a:lnTo>
                  <a:lnTo>
                    <a:pt x="239" y="362"/>
                  </a:lnTo>
                  <a:lnTo>
                    <a:pt x="242" y="357"/>
                  </a:lnTo>
                  <a:lnTo>
                    <a:pt x="245" y="353"/>
                  </a:lnTo>
                  <a:lnTo>
                    <a:pt x="246" y="350"/>
                  </a:lnTo>
                  <a:lnTo>
                    <a:pt x="249" y="345"/>
                  </a:lnTo>
                  <a:lnTo>
                    <a:pt x="253" y="341"/>
                  </a:lnTo>
                  <a:lnTo>
                    <a:pt x="256" y="337"/>
                  </a:lnTo>
                  <a:lnTo>
                    <a:pt x="257" y="333"/>
                  </a:lnTo>
                  <a:lnTo>
                    <a:pt x="260" y="328"/>
                  </a:lnTo>
                  <a:lnTo>
                    <a:pt x="263" y="325"/>
                  </a:lnTo>
                  <a:lnTo>
                    <a:pt x="266" y="320"/>
                  </a:lnTo>
                  <a:lnTo>
                    <a:pt x="268" y="317"/>
                  </a:lnTo>
                  <a:lnTo>
                    <a:pt x="271" y="313"/>
                  </a:lnTo>
                  <a:lnTo>
                    <a:pt x="273" y="310"/>
                  </a:lnTo>
                  <a:lnTo>
                    <a:pt x="276" y="305"/>
                  </a:lnTo>
                  <a:lnTo>
                    <a:pt x="279" y="302"/>
                  </a:lnTo>
                  <a:lnTo>
                    <a:pt x="280" y="297"/>
                  </a:lnTo>
                  <a:lnTo>
                    <a:pt x="283" y="294"/>
                  </a:lnTo>
                  <a:lnTo>
                    <a:pt x="286" y="291"/>
                  </a:lnTo>
                  <a:lnTo>
                    <a:pt x="288" y="287"/>
                  </a:lnTo>
                  <a:lnTo>
                    <a:pt x="291" y="283"/>
                  </a:lnTo>
                  <a:lnTo>
                    <a:pt x="293" y="280"/>
                  </a:lnTo>
                  <a:lnTo>
                    <a:pt x="296" y="277"/>
                  </a:lnTo>
                  <a:lnTo>
                    <a:pt x="297" y="273"/>
                  </a:lnTo>
                  <a:lnTo>
                    <a:pt x="299" y="270"/>
                  </a:lnTo>
                  <a:lnTo>
                    <a:pt x="302" y="266"/>
                  </a:lnTo>
                  <a:lnTo>
                    <a:pt x="303" y="263"/>
                  </a:lnTo>
                  <a:lnTo>
                    <a:pt x="305" y="260"/>
                  </a:lnTo>
                  <a:lnTo>
                    <a:pt x="306" y="257"/>
                  </a:lnTo>
                  <a:lnTo>
                    <a:pt x="308" y="254"/>
                  </a:lnTo>
                  <a:lnTo>
                    <a:pt x="311" y="251"/>
                  </a:lnTo>
                  <a:lnTo>
                    <a:pt x="313" y="248"/>
                  </a:lnTo>
                  <a:lnTo>
                    <a:pt x="314" y="246"/>
                  </a:lnTo>
                  <a:lnTo>
                    <a:pt x="316" y="243"/>
                  </a:lnTo>
                  <a:lnTo>
                    <a:pt x="317" y="240"/>
                  </a:lnTo>
                  <a:lnTo>
                    <a:pt x="319" y="237"/>
                  </a:lnTo>
                  <a:lnTo>
                    <a:pt x="320" y="236"/>
                  </a:lnTo>
                  <a:lnTo>
                    <a:pt x="322" y="233"/>
                  </a:lnTo>
                  <a:lnTo>
                    <a:pt x="323" y="229"/>
                  </a:lnTo>
                  <a:lnTo>
                    <a:pt x="323" y="226"/>
                  </a:lnTo>
                  <a:lnTo>
                    <a:pt x="325" y="223"/>
                  </a:lnTo>
                  <a:lnTo>
                    <a:pt x="326" y="220"/>
                  </a:lnTo>
                  <a:lnTo>
                    <a:pt x="328" y="219"/>
                  </a:lnTo>
                  <a:lnTo>
                    <a:pt x="330" y="214"/>
                  </a:lnTo>
                  <a:lnTo>
                    <a:pt x="331" y="212"/>
                  </a:lnTo>
                  <a:lnTo>
                    <a:pt x="333" y="209"/>
                  </a:lnTo>
                  <a:lnTo>
                    <a:pt x="334" y="206"/>
                  </a:lnTo>
                  <a:lnTo>
                    <a:pt x="334" y="202"/>
                  </a:lnTo>
                  <a:lnTo>
                    <a:pt x="336" y="199"/>
                  </a:lnTo>
                  <a:lnTo>
                    <a:pt x="337" y="197"/>
                  </a:lnTo>
                  <a:lnTo>
                    <a:pt x="339" y="194"/>
                  </a:lnTo>
                  <a:lnTo>
                    <a:pt x="340" y="189"/>
                  </a:lnTo>
                  <a:lnTo>
                    <a:pt x="340" y="186"/>
                  </a:lnTo>
                  <a:lnTo>
                    <a:pt x="342" y="183"/>
                  </a:lnTo>
                  <a:lnTo>
                    <a:pt x="343" y="180"/>
                  </a:lnTo>
                  <a:lnTo>
                    <a:pt x="343" y="177"/>
                  </a:lnTo>
                  <a:lnTo>
                    <a:pt x="345" y="172"/>
                  </a:lnTo>
                  <a:lnTo>
                    <a:pt x="347" y="169"/>
                  </a:lnTo>
                  <a:lnTo>
                    <a:pt x="348" y="166"/>
                  </a:lnTo>
                  <a:lnTo>
                    <a:pt x="348" y="163"/>
                  </a:lnTo>
                  <a:lnTo>
                    <a:pt x="348" y="159"/>
                  </a:lnTo>
                  <a:lnTo>
                    <a:pt x="350" y="155"/>
                  </a:lnTo>
                  <a:lnTo>
                    <a:pt x="351" y="151"/>
                  </a:lnTo>
                  <a:lnTo>
                    <a:pt x="351" y="148"/>
                  </a:lnTo>
                  <a:lnTo>
                    <a:pt x="353" y="145"/>
                  </a:lnTo>
                  <a:lnTo>
                    <a:pt x="353" y="140"/>
                  </a:lnTo>
                  <a:lnTo>
                    <a:pt x="354" y="137"/>
                  </a:lnTo>
                  <a:lnTo>
                    <a:pt x="354" y="132"/>
                  </a:lnTo>
                  <a:lnTo>
                    <a:pt x="354" y="129"/>
                  </a:lnTo>
                  <a:lnTo>
                    <a:pt x="356" y="125"/>
                  </a:lnTo>
                  <a:lnTo>
                    <a:pt x="356" y="121"/>
                  </a:lnTo>
                  <a:lnTo>
                    <a:pt x="356" y="117"/>
                  </a:lnTo>
                  <a:lnTo>
                    <a:pt x="356" y="114"/>
                  </a:lnTo>
                  <a:lnTo>
                    <a:pt x="356" y="109"/>
                  </a:lnTo>
                  <a:lnTo>
                    <a:pt x="357" y="106"/>
                  </a:lnTo>
                  <a:lnTo>
                    <a:pt x="356" y="101"/>
                  </a:lnTo>
                  <a:lnTo>
                    <a:pt x="356" y="97"/>
                  </a:lnTo>
                  <a:lnTo>
                    <a:pt x="356" y="92"/>
                  </a:lnTo>
                  <a:lnTo>
                    <a:pt x="356" y="89"/>
                  </a:lnTo>
                  <a:lnTo>
                    <a:pt x="356" y="84"/>
                  </a:lnTo>
                  <a:lnTo>
                    <a:pt x="356" y="80"/>
                  </a:lnTo>
                  <a:lnTo>
                    <a:pt x="356" y="75"/>
                  </a:lnTo>
                  <a:lnTo>
                    <a:pt x="354" y="72"/>
                  </a:lnTo>
                  <a:lnTo>
                    <a:pt x="354" y="68"/>
                  </a:lnTo>
                  <a:lnTo>
                    <a:pt x="353" y="63"/>
                  </a:lnTo>
                  <a:lnTo>
                    <a:pt x="353" y="58"/>
                  </a:lnTo>
                  <a:lnTo>
                    <a:pt x="351" y="54"/>
                  </a:lnTo>
                  <a:lnTo>
                    <a:pt x="351" y="49"/>
                  </a:lnTo>
                  <a:lnTo>
                    <a:pt x="350" y="46"/>
                  </a:lnTo>
                  <a:lnTo>
                    <a:pt x="348" y="41"/>
                  </a:lnTo>
                  <a:lnTo>
                    <a:pt x="348" y="37"/>
                  </a:lnTo>
                  <a:lnTo>
                    <a:pt x="347" y="32"/>
                  </a:lnTo>
                  <a:lnTo>
                    <a:pt x="345" y="27"/>
                  </a:lnTo>
                  <a:lnTo>
                    <a:pt x="343" y="23"/>
                  </a:lnTo>
                  <a:lnTo>
                    <a:pt x="342" y="18"/>
                  </a:lnTo>
                  <a:lnTo>
                    <a:pt x="340" y="14"/>
                  </a:lnTo>
                  <a:lnTo>
                    <a:pt x="339" y="9"/>
                  </a:lnTo>
                  <a:lnTo>
                    <a:pt x="336" y="4"/>
                  </a:lnTo>
                  <a:lnTo>
                    <a:pt x="334" y="0"/>
                  </a:lnTo>
                  <a:lnTo>
                    <a:pt x="285" y="20"/>
                  </a:lnTo>
                  <a:lnTo>
                    <a:pt x="285"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7" name="Freeform 246"/>
            <p:cNvSpPr>
              <a:spLocks/>
            </p:cNvSpPr>
            <p:nvPr/>
          </p:nvSpPr>
          <p:spPr bwMode="auto">
            <a:xfrm>
              <a:off x="1877" y="2378"/>
              <a:ext cx="49" cy="77"/>
            </a:xfrm>
            <a:custGeom>
              <a:avLst/>
              <a:gdLst>
                <a:gd name="T0" fmla="*/ 97 w 97"/>
                <a:gd name="T1" fmla="*/ 103 h 153"/>
                <a:gd name="T2" fmla="*/ 84 w 97"/>
                <a:gd name="T3" fmla="*/ 129 h 153"/>
                <a:gd name="T4" fmla="*/ 81 w 97"/>
                <a:gd name="T5" fmla="*/ 129 h 153"/>
                <a:gd name="T6" fmla="*/ 75 w 97"/>
                <a:gd name="T7" fmla="*/ 131 h 153"/>
                <a:gd name="T8" fmla="*/ 70 w 97"/>
                <a:gd name="T9" fmla="*/ 136 h 153"/>
                <a:gd name="T10" fmla="*/ 66 w 97"/>
                <a:gd name="T11" fmla="*/ 139 h 153"/>
                <a:gd name="T12" fmla="*/ 61 w 97"/>
                <a:gd name="T13" fmla="*/ 143 h 153"/>
                <a:gd name="T14" fmla="*/ 57 w 97"/>
                <a:gd name="T15" fmla="*/ 148 h 153"/>
                <a:gd name="T16" fmla="*/ 50 w 97"/>
                <a:gd name="T17" fmla="*/ 149 h 153"/>
                <a:gd name="T18" fmla="*/ 46 w 97"/>
                <a:gd name="T19" fmla="*/ 151 h 153"/>
                <a:gd name="T20" fmla="*/ 41 w 97"/>
                <a:gd name="T21" fmla="*/ 151 h 153"/>
                <a:gd name="T22" fmla="*/ 37 w 97"/>
                <a:gd name="T23" fmla="*/ 151 h 153"/>
                <a:gd name="T24" fmla="*/ 32 w 97"/>
                <a:gd name="T25" fmla="*/ 149 h 153"/>
                <a:gd name="T26" fmla="*/ 27 w 97"/>
                <a:gd name="T27" fmla="*/ 146 h 153"/>
                <a:gd name="T28" fmla="*/ 23 w 97"/>
                <a:gd name="T29" fmla="*/ 142 h 153"/>
                <a:gd name="T30" fmla="*/ 20 w 97"/>
                <a:gd name="T31" fmla="*/ 137 h 153"/>
                <a:gd name="T32" fmla="*/ 15 w 97"/>
                <a:gd name="T33" fmla="*/ 131 h 153"/>
                <a:gd name="T34" fmla="*/ 12 w 97"/>
                <a:gd name="T35" fmla="*/ 123 h 153"/>
                <a:gd name="T36" fmla="*/ 10 w 97"/>
                <a:gd name="T37" fmla="*/ 116 h 153"/>
                <a:gd name="T38" fmla="*/ 7 w 97"/>
                <a:gd name="T39" fmla="*/ 111 h 153"/>
                <a:gd name="T40" fmla="*/ 6 w 97"/>
                <a:gd name="T41" fmla="*/ 106 h 153"/>
                <a:gd name="T42" fmla="*/ 6 w 97"/>
                <a:gd name="T43" fmla="*/ 102 h 153"/>
                <a:gd name="T44" fmla="*/ 4 w 97"/>
                <a:gd name="T45" fmla="*/ 97 h 153"/>
                <a:gd name="T46" fmla="*/ 3 w 97"/>
                <a:gd name="T47" fmla="*/ 92 h 153"/>
                <a:gd name="T48" fmla="*/ 3 w 97"/>
                <a:gd name="T49" fmla="*/ 89 h 153"/>
                <a:gd name="T50" fmla="*/ 3 w 97"/>
                <a:gd name="T51" fmla="*/ 85 h 153"/>
                <a:gd name="T52" fmla="*/ 1 w 97"/>
                <a:gd name="T53" fmla="*/ 80 h 153"/>
                <a:gd name="T54" fmla="*/ 1 w 97"/>
                <a:gd name="T55" fmla="*/ 75 h 153"/>
                <a:gd name="T56" fmla="*/ 1 w 97"/>
                <a:gd name="T57" fmla="*/ 71 h 153"/>
                <a:gd name="T58" fmla="*/ 0 w 97"/>
                <a:gd name="T59" fmla="*/ 66 h 153"/>
                <a:gd name="T60" fmla="*/ 0 w 97"/>
                <a:gd name="T61" fmla="*/ 62 h 153"/>
                <a:gd name="T62" fmla="*/ 0 w 97"/>
                <a:gd name="T63" fmla="*/ 58 h 153"/>
                <a:gd name="T64" fmla="*/ 0 w 97"/>
                <a:gd name="T65" fmla="*/ 54 h 153"/>
                <a:gd name="T66" fmla="*/ 1 w 97"/>
                <a:gd name="T67" fmla="*/ 48 h 153"/>
                <a:gd name="T68" fmla="*/ 1 w 97"/>
                <a:gd name="T69" fmla="*/ 40 h 153"/>
                <a:gd name="T70" fmla="*/ 3 w 97"/>
                <a:gd name="T71" fmla="*/ 34 h 153"/>
                <a:gd name="T72" fmla="*/ 3 w 97"/>
                <a:gd name="T73" fmla="*/ 28 h 153"/>
                <a:gd name="T74" fmla="*/ 6 w 97"/>
                <a:gd name="T75" fmla="*/ 21 h 153"/>
                <a:gd name="T76" fmla="*/ 7 w 97"/>
                <a:gd name="T77" fmla="*/ 17 h 153"/>
                <a:gd name="T78" fmla="*/ 10 w 97"/>
                <a:gd name="T79" fmla="*/ 12 h 153"/>
                <a:gd name="T80" fmla="*/ 15 w 97"/>
                <a:gd name="T81" fmla="*/ 8 h 153"/>
                <a:gd name="T82" fmla="*/ 21 w 97"/>
                <a:gd name="T83" fmla="*/ 3 h 153"/>
                <a:gd name="T84" fmla="*/ 27 w 97"/>
                <a:gd name="T85" fmla="*/ 0 h 153"/>
                <a:gd name="T86" fmla="*/ 34 w 97"/>
                <a:gd name="T87" fmla="*/ 1 h 153"/>
                <a:gd name="T88" fmla="*/ 40 w 97"/>
                <a:gd name="T89" fmla="*/ 4 h 153"/>
                <a:gd name="T90" fmla="*/ 44 w 97"/>
                <a:gd name="T91" fmla="*/ 9 h 153"/>
                <a:gd name="T92" fmla="*/ 50 w 97"/>
                <a:gd name="T93" fmla="*/ 14 h 153"/>
                <a:gd name="T94" fmla="*/ 58 w 97"/>
                <a:gd name="T95" fmla="*/ 17 h 153"/>
                <a:gd name="T96" fmla="*/ 66 w 97"/>
                <a:gd name="T97" fmla="*/ 18 h 153"/>
                <a:gd name="T98" fmla="*/ 74 w 97"/>
                <a:gd name="T99" fmla="*/ 20 h 153"/>
                <a:gd name="T100" fmla="*/ 80 w 97"/>
                <a:gd name="T101" fmla="*/ 21 h 153"/>
                <a:gd name="T102" fmla="*/ 84 w 97"/>
                <a:gd name="T103" fmla="*/ 21 h 153"/>
                <a:gd name="T104" fmla="*/ 87 w 97"/>
                <a:gd name="T105" fmla="*/ 23 h 153"/>
                <a:gd name="T106" fmla="*/ 87 w 97"/>
                <a:gd name="T107" fmla="*/ 2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7" h="153">
                  <a:moveTo>
                    <a:pt x="87" y="23"/>
                  </a:moveTo>
                  <a:lnTo>
                    <a:pt x="97" y="103"/>
                  </a:lnTo>
                  <a:lnTo>
                    <a:pt x="87" y="129"/>
                  </a:lnTo>
                  <a:lnTo>
                    <a:pt x="84" y="129"/>
                  </a:lnTo>
                  <a:lnTo>
                    <a:pt x="83" y="129"/>
                  </a:lnTo>
                  <a:lnTo>
                    <a:pt x="81" y="129"/>
                  </a:lnTo>
                  <a:lnTo>
                    <a:pt x="80" y="131"/>
                  </a:lnTo>
                  <a:lnTo>
                    <a:pt x="75" y="131"/>
                  </a:lnTo>
                  <a:lnTo>
                    <a:pt x="74" y="134"/>
                  </a:lnTo>
                  <a:lnTo>
                    <a:pt x="70" y="136"/>
                  </a:lnTo>
                  <a:lnTo>
                    <a:pt x="69" y="137"/>
                  </a:lnTo>
                  <a:lnTo>
                    <a:pt x="66" y="139"/>
                  </a:lnTo>
                  <a:lnTo>
                    <a:pt x="64" y="142"/>
                  </a:lnTo>
                  <a:lnTo>
                    <a:pt x="61" y="143"/>
                  </a:lnTo>
                  <a:lnTo>
                    <a:pt x="60" y="145"/>
                  </a:lnTo>
                  <a:lnTo>
                    <a:pt x="57" y="148"/>
                  </a:lnTo>
                  <a:lnTo>
                    <a:pt x="54" y="149"/>
                  </a:lnTo>
                  <a:lnTo>
                    <a:pt x="50" y="149"/>
                  </a:lnTo>
                  <a:lnTo>
                    <a:pt x="47" y="151"/>
                  </a:lnTo>
                  <a:lnTo>
                    <a:pt x="46" y="151"/>
                  </a:lnTo>
                  <a:lnTo>
                    <a:pt x="43" y="151"/>
                  </a:lnTo>
                  <a:lnTo>
                    <a:pt x="41" y="151"/>
                  </a:lnTo>
                  <a:lnTo>
                    <a:pt x="40" y="153"/>
                  </a:lnTo>
                  <a:lnTo>
                    <a:pt x="37" y="151"/>
                  </a:lnTo>
                  <a:lnTo>
                    <a:pt x="34" y="151"/>
                  </a:lnTo>
                  <a:lnTo>
                    <a:pt x="32" y="149"/>
                  </a:lnTo>
                  <a:lnTo>
                    <a:pt x="29" y="148"/>
                  </a:lnTo>
                  <a:lnTo>
                    <a:pt x="27" y="146"/>
                  </a:lnTo>
                  <a:lnTo>
                    <a:pt x="26" y="145"/>
                  </a:lnTo>
                  <a:lnTo>
                    <a:pt x="23" y="142"/>
                  </a:lnTo>
                  <a:lnTo>
                    <a:pt x="21" y="140"/>
                  </a:lnTo>
                  <a:lnTo>
                    <a:pt x="20" y="137"/>
                  </a:lnTo>
                  <a:lnTo>
                    <a:pt x="17" y="134"/>
                  </a:lnTo>
                  <a:lnTo>
                    <a:pt x="15" y="131"/>
                  </a:lnTo>
                  <a:lnTo>
                    <a:pt x="15" y="128"/>
                  </a:lnTo>
                  <a:lnTo>
                    <a:pt x="12" y="123"/>
                  </a:lnTo>
                  <a:lnTo>
                    <a:pt x="10" y="120"/>
                  </a:lnTo>
                  <a:lnTo>
                    <a:pt x="10" y="116"/>
                  </a:lnTo>
                  <a:lnTo>
                    <a:pt x="9" y="112"/>
                  </a:lnTo>
                  <a:lnTo>
                    <a:pt x="7" y="111"/>
                  </a:lnTo>
                  <a:lnTo>
                    <a:pt x="7" y="108"/>
                  </a:lnTo>
                  <a:lnTo>
                    <a:pt x="6" y="106"/>
                  </a:lnTo>
                  <a:lnTo>
                    <a:pt x="6" y="103"/>
                  </a:lnTo>
                  <a:lnTo>
                    <a:pt x="6" y="102"/>
                  </a:lnTo>
                  <a:lnTo>
                    <a:pt x="4" y="100"/>
                  </a:lnTo>
                  <a:lnTo>
                    <a:pt x="4" y="97"/>
                  </a:lnTo>
                  <a:lnTo>
                    <a:pt x="4" y="95"/>
                  </a:lnTo>
                  <a:lnTo>
                    <a:pt x="3" y="92"/>
                  </a:lnTo>
                  <a:lnTo>
                    <a:pt x="3" y="91"/>
                  </a:lnTo>
                  <a:lnTo>
                    <a:pt x="3" y="89"/>
                  </a:lnTo>
                  <a:lnTo>
                    <a:pt x="3" y="86"/>
                  </a:lnTo>
                  <a:lnTo>
                    <a:pt x="3" y="85"/>
                  </a:lnTo>
                  <a:lnTo>
                    <a:pt x="1" y="82"/>
                  </a:lnTo>
                  <a:lnTo>
                    <a:pt x="1" y="80"/>
                  </a:lnTo>
                  <a:lnTo>
                    <a:pt x="1" y="77"/>
                  </a:lnTo>
                  <a:lnTo>
                    <a:pt x="1" y="75"/>
                  </a:lnTo>
                  <a:lnTo>
                    <a:pt x="1" y="74"/>
                  </a:lnTo>
                  <a:lnTo>
                    <a:pt x="1" y="71"/>
                  </a:lnTo>
                  <a:lnTo>
                    <a:pt x="1" y="69"/>
                  </a:lnTo>
                  <a:lnTo>
                    <a:pt x="0" y="66"/>
                  </a:lnTo>
                  <a:lnTo>
                    <a:pt x="0" y="65"/>
                  </a:lnTo>
                  <a:lnTo>
                    <a:pt x="0" y="62"/>
                  </a:lnTo>
                  <a:lnTo>
                    <a:pt x="0" y="60"/>
                  </a:lnTo>
                  <a:lnTo>
                    <a:pt x="0" y="58"/>
                  </a:lnTo>
                  <a:lnTo>
                    <a:pt x="0" y="55"/>
                  </a:lnTo>
                  <a:lnTo>
                    <a:pt x="0" y="54"/>
                  </a:lnTo>
                  <a:lnTo>
                    <a:pt x="0" y="52"/>
                  </a:lnTo>
                  <a:lnTo>
                    <a:pt x="1" y="48"/>
                  </a:lnTo>
                  <a:lnTo>
                    <a:pt x="1" y="45"/>
                  </a:lnTo>
                  <a:lnTo>
                    <a:pt x="1" y="40"/>
                  </a:lnTo>
                  <a:lnTo>
                    <a:pt x="1" y="37"/>
                  </a:lnTo>
                  <a:lnTo>
                    <a:pt x="3" y="34"/>
                  </a:lnTo>
                  <a:lnTo>
                    <a:pt x="3" y="31"/>
                  </a:lnTo>
                  <a:lnTo>
                    <a:pt x="3" y="28"/>
                  </a:lnTo>
                  <a:lnTo>
                    <a:pt x="4" y="25"/>
                  </a:lnTo>
                  <a:lnTo>
                    <a:pt x="6" y="21"/>
                  </a:lnTo>
                  <a:lnTo>
                    <a:pt x="7" y="20"/>
                  </a:lnTo>
                  <a:lnTo>
                    <a:pt x="7" y="17"/>
                  </a:lnTo>
                  <a:lnTo>
                    <a:pt x="9" y="14"/>
                  </a:lnTo>
                  <a:lnTo>
                    <a:pt x="10" y="12"/>
                  </a:lnTo>
                  <a:lnTo>
                    <a:pt x="12" y="11"/>
                  </a:lnTo>
                  <a:lnTo>
                    <a:pt x="15" y="8"/>
                  </a:lnTo>
                  <a:lnTo>
                    <a:pt x="18" y="4"/>
                  </a:lnTo>
                  <a:lnTo>
                    <a:pt x="21" y="3"/>
                  </a:lnTo>
                  <a:lnTo>
                    <a:pt x="24" y="1"/>
                  </a:lnTo>
                  <a:lnTo>
                    <a:pt x="27" y="0"/>
                  </a:lnTo>
                  <a:lnTo>
                    <a:pt x="30" y="1"/>
                  </a:lnTo>
                  <a:lnTo>
                    <a:pt x="34" y="1"/>
                  </a:lnTo>
                  <a:lnTo>
                    <a:pt x="37" y="3"/>
                  </a:lnTo>
                  <a:lnTo>
                    <a:pt x="40" y="4"/>
                  </a:lnTo>
                  <a:lnTo>
                    <a:pt x="43" y="8"/>
                  </a:lnTo>
                  <a:lnTo>
                    <a:pt x="44" y="9"/>
                  </a:lnTo>
                  <a:lnTo>
                    <a:pt x="47" y="11"/>
                  </a:lnTo>
                  <a:lnTo>
                    <a:pt x="50" y="14"/>
                  </a:lnTo>
                  <a:lnTo>
                    <a:pt x="55" y="15"/>
                  </a:lnTo>
                  <a:lnTo>
                    <a:pt x="58" y="17"/>
                  </a:lnTo>
                  <a:lnTo>
                    <a:pt x="63" y="17"/>
                  </a:lnTo>
                  <a:lnTo>
                    <a:pt x="66" y="18"/>
                  </a:lnTo>
                  <a:lnTo>
                    <a:pt x="70" y="20"/>
                  </a:lnTo>
                  <a:lnTo>
                    <a:pt x="74" y="20"/>
                  </a:lnTo>
                  <a:lnTo>
                    <a:pt x="77" y="20"/>
                  </a:lnTo>
                  <a:lnTo>
                    <a:pt x="80" y="21"/>
                  </a:lnTo>
                  <a:lnTo>
                    <a:pt x="83" y="21"/>
                  </a:lnTo>
                  <a:lnTo>
                    <a:pt x="84" y="21"/>
                  </a:lnTo>
                  <a:lnTo>
                    <a:pt x="86" y="23"/>
                  </a:lnTo>
                  <a:lnTo>
                    <a:pt x="87" y="23"/>
                  </a:lnTo>
                  <a:lnTo>
                    <a:pt x="87" y="23"/>
                  </a:lnTo>
                  <a:lnTo>
                    <a:pt x="87"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8" name="Freeform 247"/>
            <p:cNvSpPr>
              <a:spLocks/>
            </p:cNvSpPr>
            <p:nvPr/>
          </p:nvSpPr>
          <p:spPr bwMode="auto">
            <a:xfrm>
              <a:off x="2062" y="2847"/>
              <a:ext cx="170" cy="181"/>
            </a:xfrm>
            <a:custGeom>
              <a:avLst/>
              <a:gdLst>
                <a:gd name="T0" fmla="*/ 339 w 339"/>
                <a:gd name="T1" fmla="*/ 163 h 361"/>
                <a:gd name="T2" fmla="*/ 338 w 339"/>
                <a:gd name="T3" fmla="*/ 142 h 361"/>
                <a:gd name="T4" fmla="*/ 333 w 339"/>
                <a:gd name="T5" fmla="*/ 120 h 361"/>
                <a:gd name="T6" fmla="*/ 327 w 339"/>
                <a:gd name="T7" fmla="*/ 100 h 361"/>
                <a:gd name="T8" fmla="*/ 319 w 339"/>
                <a:gd name="T9" fmla="*/ 81 h 361"/>
                <a:gd name="T10" fmla="*/ 308 w 339"/>
                <a:gd name="T11" fmla="*/ 63 h 361"/>
                <a:gd name="T12" fmla="*/ 296 w 339"/>
                <a:gd name="T13" fmla="*/ 47 h 361"/>
                <a:gd name="T14" fmla="*/ 281 w 339"/>
                <a:gd name="T15" fmla="*/ 34 h 361"/>
                <a:gd name="T16" fmla="*/ 265 w 339"/>
                <a:gd name="T17" fmla="*/ 23 h 361"/>
                <a:gd name="T18" fmla="*/ 248 w 339"/>
                <a:gd name="T19" fmla="*/ 12 h 361"/>
                <a:gd name="T20" fmla="*/ 228 w 339"/>
                <a:gd name="T21" fmla="*/ 6 h 361"/>
                <a:gd name="T22" fmla="*/ 208 w 339"/>
                <a:gd name="T23" fmla="*/ 1 h 361"/>
                <a:gd name="T24" fmla="*/ 188 w 339"/>
                <a:gd name="T25" fmla="*/ 0 h 361"/>
                <a:gd name="T26" fmla="*/ 165 w 339"/>
                <a:gd name="T27" fmla="*/ 0 h 361"/>
                <a:gd name="T28" fmla="*/ 145 w 339"/>
                <a:gd name="T29" fmla="*/ 4 h 361"/>
                <a:gd name="T30" fmla="*/ 124 w 339"/>
                <a:gd name="T31" fmla="*/ 10 h 361"/>
                <a:gd name="T32" fmla="*/ 105 w 339"/>
                <a:gd name="T33" fmla="*/ 20 h 361"/>
                <a:gd name="T34" fmla="*/ 87 w 339"/>
                <a:gd name="T35" fmla="*/ 30 h 361"/>
                <a:gd name="T36" fmla="*/ 70 w 339"/>
                <a:gd name="T37" fmla="*/ 44 h 361"/>
                <a:gd name="T38" fmla="*/ 54 w 339"/>
                <a:gd name="T39" fmla="*/ 60 h 361"/>
                <a:gd name="T40" fmla="*/ 40 w 339"/>
                <a:gd name="T41" fmla="*/ 77 h 361"/>
                <a:gd name="T42" fmla="*/ 28 w 339"/>
                <a:gd name="T43" fmla="*/ 95 h 361"/>
                <a:gd name="T44" fmla="*/ 17 w 339"/>
                <a:gd name="T45" fmla="*/ 115 h 361"/>
                <a:gd name="T46" fmla="*/ 10 w 339"/>
                <a:gd name="T47" fmla="*/ 137 h 361"/>
                <a:gd name="T48" fmla="*/ 3 w 339"/>
                <a:gd name="T49" fmla="*/ 158 h 361"/>
                <a:gd name="T50" fmla="*/ 0 w 339"/>
                <a:gd name="T51" fmla="*/ 182 h 361"/>
                <a:gd name="T52" fmla="*/ 0 w 339"/>
                <a:gd name="T53" fmla="*/ 205 h 361"/>
                <a:gd name="T54" fmla="*/ 2 w 339"/>
                <a:gd name="T55" fmla="*/ 226 h 361"/>
                <a:gd name="T56" fmla="*/ 8 w 339"/>
                <a:gd name="T57" fmla="*/ 248 h 361"/>
                <a:gd name="T58" fmla="*/ 14 w 339"/>
                <a:gd name="T59" fmla="*/ 266 h 361"/>
                <a:gd name="T60" fmla="*/ 23 w 339"/>
                <a:gd name="T61" fmla="*/ 285 h 361"/>
                <a:gd name="T62" fmla="*/ 36 w 339"/>
                <a:gd name="T63" fmla="*/ 302 h 361"/>
                <a:gd name="T64" fmla="*/ 50 w 339"/>
                <a:gd name="T65" fmla="*/ 317 h 361"/>
                <a:gd name="T66" fmla="*/ 63 w 339"/>
                <a:gd name="T67" fmla="*/ 330 h 361"/>
                <a:gd name="T68" fmla="*/ 80 w 339"/>
                <a:gd name="T69" fmla="*/ 340 h 361"/>
                <a:gd name="T70" fmla="*/ 99 w 339"/>
                <a:gd name="T71" fmla="*/ 350 h 361"/>
                <a:gd name="T72" fmla="*/ 119 w 339"/>
                <a:gd name="T73" fmla="*/ 356 h 361"/>
                <a:gd name="T74" fmla="*/ 139 w 339"/>
                <a:gd name="T75" fmla="*/ 359 h 361"/>
                <a:gd name="T76" fmla="*/ 161 w 339"/>
                <a:gd name="T77" fmla="*/ 359 h 361"/>
                <a:gd name="T78" fmla="*/ 182 w 339"/>
                <a:gd name="T79" fmla="*/ 356 h 361"/>
                <a:gd name="T80" fmla="*/ 204 w 339"/>
                <a:gd name="T81" fmla="*/ 351 h 361"/>
                <a:gd name="T82" fmla="*/ 224 w 339"/>
                <a:gd name="T83" fmla="*/ 344 h 361"/>
                <a:gd name="T84" fmla="*/ 242 w 339"/>
                <a:gd name="T85" fmla="*/ 334 h 361"/>
                <a:gd name="T86" fmla="*/ 259 w 339"/>
                <a:gd name="T87" fmla="*/ 322 h 361"/>
                <a:gd name="T88" fmla="*/ 276 w 339"/>
                <a:gd name="T89" fmla="*/ 308 h 361"/>
                <a:gd name="T90" fmla="*/ 291 w 339"/>
                <a:gd name="T91" fmla="*/ 291 h 361"/>
                <a:gd name="T92" fmla="*/ 304 w 339"/>
                <a:gd name="T93" fmla="*/ 274 h 361"/>
                <a:gd name="T94" fmla="*/ 316 w 339"/>
                <a:gd name="T95" fmla="*/ 256 h 361"/>
                <a:gd name="T96" fmla="*/ 325 w 339"/>
                <a:gd name="T97" fmla="*/ 234 h 361"/>
                <a:gd name="T98" fmla="*/ 331 w 339"/>
                <a:gd name="T99" fmla="*/ 212 h 361"/>
                <a:gd name="T100" fmla="*/ 338 w 339"/>
                <a:gd name="T101" fmla="*/ 191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9" h="361">
                  <a:moveTo>
                    <a:pt x="339" y="182"/>
                  </a:moveTo>
                  <a:lnTo>
                    <a:pt x="339" y="177"/>
                  </a:lnTo>
                  <a:lnTo>
                    <a:pt x="339" y="172"/>
                  </a:lnTo>
                  <a:lnTo>
                    <a:pt x="339" y="168"/>
                  </a:lnTo>
                  <a:lnTo>
                    <a:pt x="339" y="163"/>
                  </a:lnTo>
                  <a:lnTo>
                    <a:pt x="339" y="158"/>
                  </a:lnTo>
                  <a:lnTo>
                    <a:pt x="339" y="154"/>
                  </a:lnTo>
                  <a:lnTo>
                    <a:pt x="338" y="149"/>
                  </a:lnTo>
                  <a:lnTo>
                    <a:pt x="338" y="146"/>
                  </a:lnTo>
                  <a:lnTo>
                    <a:pt x="338" y="142"/>
                  </a:lnTo>
                  <a:lnTo>
                    <a:pt x="336" y="137"/>
                  </a:lnTo>
                  <a:lnTo>
                    <a:pt x="336" y="132"/>
                  </a:lnTo>
                  <a:lnTo>
                    <a:pt x="336" y="128"/>
                  </a:lnTo>
                  <a:lnTo>
                    <a:pt x="335" y="123"/>
                  </a:lnTo>
                  <a:lnTo>
                    <a:pt x="333" y="120"/>
                  </a:lnTo>
                  <a:lnTo>
                    <a:pt x="331" y="115"/>
                  </a:lnTo>
                  <a:lnTo>
                    <a:pt x="331" y="112"/>
                  </a:lnTo>
                  <a:lnTo>
                    <a:pt x="330" y="108"/>
                  </a:lnTo>
                  <a:lnTo>
                    <a:pt x="328" y="103"/>
                  </a:lnTo>
                  <a:lnTo>
                    <a:pt x="327" y="100"/>
                  </a:lnTo>
                  <a:lnTo>
                    <a:pt x="325" y="95"/>
                  </a:lnTo>
                  <a:lnTo>
                    <a:pt x="324" y="92"/>
                  </a:lnTo>
                  <a:lnTo>
                    <a:pt x="322" y="88"/>
                  </a:lnTo>
                  <a:lnTo>
                    <a:pt x="321" y="84"/>
                  </a:lnTo>
                  <a:lnTo>
                    <a:pt x="319" y="81"/>
                  </a:lnTo>
                  <a:lnTo>
                    <a:pt x="316" y="77"/>
                  </a:lnTo>
                  <a:lnTo>
                    <a:pt x="315" y="74"/>
                  </a:lnTo>
                  <a:lnTo>
                    <a:pt x="313" y="71"/>
                  </a:lnTo>
                  <a:lnTo>
                    <a:pt x="310" y="67"/>
                  </a:lnTo>
                  <a:lnTo>
                    <a:pt x="308" y="63"/>
                  </a:lnTo>
                  <a:lnTo>
                    <a:pt x="305" y="60"/>
                  </a:lnTo>
                  <a:lnTo>
                    <a:pt x="304" y="57"/>
                  </a:lnTo>
                  <a:lnTo>
                    <a:pt x="301" y="54"/>
                  </a:lnTo>
                  <a:lnTo>
                    <a:pt x="298" y="51"/>
                  </a:lnTo>
                  <a:lnTo>
                    <a:pt x="296" y="47"/>
                  </a:lnTo>
                  <a:lnTo>
                    <a:pt x="293" y="44"/>
                  </a:lnTo>
                  <a:lnTo>
                    <a:pt x="290" y="41"/>
                  </a:lnTo>
                  <a:lnTo>
                    <a:pt x="287" y="38"/>
                  </a:lnTo>
                  <a:lnTo>
                    <a:pt x="284" y="37"/>
                  </a:lnTo>
                  <a:lnTo>
                    <a:pt x="281" y="34"/>
                  </a:lnTo>
                  <a:lnTo>
                    <a:pt x="278" y="32"/>
                  </a:lnTo>
                  <a:lnTo>
                    <a:pt x="274" y="29"/>
                  </a:lnTo>
                  <a:lnTo>
                    <a:pt x="271" y="26"/>
                  </a:lnTo>
                  <a:lnTo>
                    <a:pt x="268" y="24"/>
                  </a:lnTo>
                  <a:lnTo>
                    <a:pt x="265" y="23"/>
                  </a:lnTo>
                  <a:lnTo>
                    <a:pt x="262" y="20"/>
                  </a:lnTo>
                  <a:lnTo>
                    <a:pt x="259" y="18"/>
                  </a:lnTo>
                  <a:lnTo>
                    <a:pt x="254" y="17"/>
                  </a:lnTo>
                  <a:lnTo>
                    <a:pt x="251" y="15"/>
                  </a:lnTo>
                  <a:lnTo>
                    <a:pt x="248" y="12"/>
                  </a:lnTo>
                  <a:lnTo>
                    <a:pt x="244" y="10"/>
                  </a:lnTo>
                  <a:lnTo>
                    <a:pt x="241" y="9"/>
                  </a:lnTo>
                  <a:lnTo>
                    <a:pt x="236" y="7"/>
                  </a:lnTo>
                  <a:lnTo>
                    <a:pt x="233" y="7"/>
                  </a:lnTo>
                  <a:lnTo>
                    <a:pt x="228" y="6"/>
                  </a:lnTo>
                  <a:lnTo>
                    <a:pt x="225" y="4"/>
                  </a:lnTo>
                  <a:lnTo>
                    <a:pt x="221" y="4"/>
                  </a:lnTo>
                  <a:lnTo>
                    <a:pt x="218" y="3"/>
                  </a:lnTo>
                  <a:lnTo>
                    <a:pt x="213" y="1"/>
                  </a:lnTo>
                  <a:lnTo>
                    <a:pt x="208" y="1"/>
                  </a:lnTo>
                  <a:lnTo>
                    <a:pt x="204" y="1"/>
                  </a:lnTo>
                  <a:lnTo>
                    <a:pt x="201" y="0"/>
                  </a:lnTo>
                  <a:lnTo>
                    <a:pt x="196" y="0"/>
                  </a:lnTo>
                  <a:lnTo>
                    <a:pt x="191" y="0"/>
                  </a:lnTo>
                  <a:lnTo>
                    <a:pt x="188" y="0"/>
                  </a:lnTo>
                  <a:lnTo>
                    <a:pt x="184" y="0"/>
                  </a:lnTo>
                  <a:lnTo>
                    <a:pt x="179" y="0"/>
                  </a:lnTo>
                  <a:lnTo>
                    <a:pt x="174" y="0"/>
                  </a:lnTo>
                  <a:lnTo>
                    <a:pt x="170" y="0"/>
                  </a:lnTo>
                  <a:lnTo>
                    <a:pt x="165" y="0"/>
                  </a:lnTo>
                  <a:lnTo>
                    <a:pt x="162" y="1"/>
                  </a:lnTo>
                  <a:lnTo>
                    <a:pt x="157" y="1"/>
                  </a:lnTo>
                  <a:lnTo>
                    <a:pt x="153" y="3"/>
                  </a:lnTo>
                  <a:lnTo>
                    <a:pt x="148" y="3"/>
                  </a:lnTo>
                  <a:lnTo>
                    <a:pt x="145" y="4"/>
                  </a:lnTo>
                  <a:lnTo>
                    <a:pt x="140" y="6"/>
                  </a:lnTo>
                  <a:lnTo>
                    <a:pt x="136" y="7"/>
                  </a:lnTo>
                  <a:lnTo>
                    <a:pt x="131" y="7"/>
                  </a:lnTo>
                  <a:lnTo>
                    <a:pt x="128" y="9"/>
                  </a:lnTo>
                  <a:lnTo>
                    <a:pt x="124" y="10"/>
                  </a:lnTo>
                  <a:lnTo>
                    <a:pt x="120" y="13"/>
                  </a:lnTo>
                  <a:lnTo>
                    <a:pt x="116" y="13"/>
                  </a:lnTo>
                  <a:lnTo>
                    <a:pt x="113" y="15"/>
                  </a:lnTo>
                  <a:lnTo>
                    <a:pt x="108" y="18"/>
                  </a:lnTo>
                  <a:lnTo>
                    <a:pt x="105" y="20"/>
                  </a:lnTo>
                  <a:lnTo>
                    <a:pt x="100" y="21"/>
                  </a:lnTo>
                  <a:lnTo>
                    <a:pt x="97" y="24"/>
                  </a:lnTo>
                  <a:lnTo>
                    <a:pt x="94" y="26"/>
                  </a:lnTo>
                  <a:lnTo>
                    <a:pt x="90" y="29"/>
                  </a:lnTo>
                  <a:lnTo>
                    <a:pt x="87" y="30"/>
                  </a:lnTo>
                  <a:lnTo>
                    <a:pt x="82" y="34"/>
                  </a:lnTo>
                  <a:lnTo>
                    <a:pt x="79" y="35"/>
                  </a:lnTo>
                  <a:lnTo>
                    <a:pt x="76" y="38"/>
                  </a:lnTo>
                  <a:lnTo>
                    <a:pt x="73" y="41"/>
                  </a:lnTo>
                  <a:lnTo>
                    <a:pt x="70" y="44"/>
                  </a:lnTo>
                  <a:lnTo>
                    <a:pt x="67" y="47"/>
                  </a:lnTo>
                  <a:lnTo>
                    <a:pt x="63" y="51"/>
                  </a:lnTo>
                  <a:lnTo>
                    <a:pt x="60" y="54"/>
                  </a:lnTo>
                  <a:lnTo>
                    <a:pt x="57" y="57"/>
                  </a:lnTo>
                  <a:lnTo>
                    <a:pt x="54" y="60"/>
                  </a:lnTo>
                  <a:lnTo>
                    <a:pt x="51" y="63"/>
                  </a:lnTo>
                  <a:lnTo>
                    <a:pt x="48" y="66"/>
                  </a:lnTo>
                  <a:lnTo>
                    <a:pt x="45" y="69"/>
                  </a:lnTo>
                  <a:lnTo>
                    <a:pt x="42" y="72"/>
                  </a:lnTo>
                  <a:lnTo>
                    <a:pt x="40" y="77"/>
                  </a:lnTo>
                  <a:lnTo>
                    <a:pt x="37" y="80"/>
                  </a:lnTo>
                  <a:lnTo>
                    <a:pt x="34" y="83"/>
                  </a:lnTo>
                  <a:lnTo>
                    <a:pt x="33" y="88"/>
                  </a:lnTo>
                  <a:lnTo>
                    <a:pt x="30" y="91"/>
                  </a:lnTo>
                  <a:lnTo>
                    <a:pt x="28" y="95"/>
                  </a:lnTo>
                  <a:lnTo>
                    <a:pt x="25" y="98"/>
                  </a:lnTo>
                  <a:lnTo>
                    <a:pt x="23" y="103"/>
                  </a:lnTo>
                  <a:lnTo>
                    <a:pt x="22" y="108"/>
                  </a:lnTo>
                  <a:lnTo>
                    <a:pt x="19" y="111"/>
                  </a:lnTo>
                  <a:lnTo>
                    <a:pt x="17" y="115"/>
                  </a:lnTo>
                  <a:lnTo>
                    <a:pt x="16" y="118"/>
                  </a:lnTo>
                  <a:lnTo>
                    <a:pt x="14" y="123"/>
                  </a:lnTo>
                  <a:lnTo>
                    <a:pt x="13" y="128"/>
                  </a:lnTo>
                  <a:lnTo>
                    <a:pt x="11" y="132"/>
                  </a:lnTo>
                  <a:lnTo>
                    <a:pt x="10" y="137"/>
                  </a:lnTo>
                  <a:lnTo>
                    <a:pt x="8" y="142"/>
                  </a:lnTo>
                  <a:lnTo>
                    <a:pt x="6" y="145"/>
                  </a:lnTo>
                  <a:lnTo>
                    <a:pt x="5" y="149"/>
                  </a:lnTo>
                  <a:lnTo>
                    <a:pt x="5" y="154"/>
                  </a:lnTo>
                  <a:lnTo>
                    <a:pt x="3" y="158"/>
                  </a:lnTo>
                  <a:lnTo>
                    <a:pt x="3" y="163"/>
                  </a:lnTo>
                  <a:lnTo>
                    <a:pt x="2" y="168"/>
                  </a:lnTo>
                  <a:lnTo>
                    <a:pt x="2" y="172"/>
                  </a:lnTo>
                  <a:lnTo>
                    <a:pt x="2" y="177"/>
                  </a:lnTo>
                  <a:lnTo>
                    <a:pt x="0" y="182"/>
                  </a:lnTo>
                  <a:lnTo>
                    <a:pt x="0" y="186"/>
                  </a:lnTo>
                  <a:lnTo>
                    <a:pt x="0" y="191"/>
                  </a:lnTo>
                  <a:lnTo>
                    <a:pt x="0" y="195"/>
                  </a:lnTo>
                  <a:lnTo>
                    <a:pt x="0" y="200"/>
                  </a:lnTo>
                  <a:lnTo>
                    <a:pt x="0" y="205"/>
                  </a:lnTo>
                  <a:lnTo>
                    <a:pt x="0" y="209"/>
                  </a:lnTo>
                  <a:lnTo>
                    <a:pt x="2" y="214"/>
                  </a:lnTo>
                  <a:lnTo>
                    <a:pt x="2" y="217"/>
                  </a:lnTo>
                  <a:lnTo>
                    <a:pt x="2" y="222"/>
                  </a:lnTo>
                  <a:lnTo>
                    <a:pt x="2" y="226"/>
                  </a:lnTo>
                  <a:lnTo>
                    <a:pt x="3" y="231"/>
                  </a:lnTo>
                  <a:lnTo>
                    <a:pt x="5" y="234"/>
                  </a:lnTo>
                  <a:lnTo>
                    <a:pt x="5" y="239"/>
                  </a:lnTo>
                  <a:lnTo>
                    <a:pt x="6" y="243"/>
                  </a:lnTo>
                  <a:lnTo>
                    <a:pt x="8" y="248"/>
                  </a:lnTo>
                  <a:lnTo>
                    <a:pt x="10" y="251"/>
                  </a:lnTo>
                  <a:lnTo>
                    <a:pt x="10" y="256"/>
                  </a:lnTo>
                  <a:lnTo>
                    <a:pt x="11" y="259"/>
                  </a:lnTo>
                  <a:lnTo>
                    <a:pt x="13" y="263"/>
                  </a:lnTo>
                  <a:lnTo>
                    <a:pt x="14" y="266"/>
                  </a:lnTo>
                  <a:lnTo>
                    <a:pt x="16" y="270"/>
                  </a:lnTo>
                  <a:lnTo>
                    <a:pt x="17" y="274"/>
                  </a:lnTo>
                  <a:lnTo>
                    <a:pt x="20" y="277"/>
                  </a:lnTo>
                  <a:lnTo>
                    <a:pt x="22" y="282"/>
                  </a:lnTo>
                  <a:lnTo>
                    <a:pt x="23" y="285"/>
                  </a:lnTo>
                  <a:lnTo>
                    <a:pt x="27" y="288"/>
                  </a:lnTo>
                  <a:lnTo>
                    <a:pt x="28" y="291"/>
                  </a:lnTo>
                  <a:lnTo>
                    <a:pt x="31" y="294"/>
                  </a:lnTo>
                  <a:lnTo>
                    <a:pt x="33" y="299"/>
                  </a:lnTo>
                  <a:lnTo>
                    <a:pt x="36" y="302"/>
                  </a:lnTo>
                  <a:lnTo>
                    <a:pt x="39" y="305"/>
                  </a:lnTo>
                  <a:lnTo>
                    <a:pt x="40" y="308"/>
                  </a:lnTo>
                  <a:lnTo>
                    <a:pt x="43" y="311"/>
                  </a:lnTo>
                  <a:lnTo>
                    <a:pt x="47" y="314"/>
                  </a:lnTo>
                  <a:lnTo>
                    <a:pt x="50" y="317"/>
                  </a:lnTo>
                  <a:lnTo>
                    <a:pt x="51" y="319"/>
                  </a:lnTo>
                  <a:lnTo>
                    <a:pt x="54" y="322"/>
                  </a:lnTo>
                  <a:lnTo>
                    <a:pt x="57" y="325"/>
                  </a:lnTo>
                  <a:lnTo>
                    <a:pt x="62" y="327"/>
                  </a:lnTo>
                  <a:lnTo>
                    <a:pt x="63" y="330"/>
                  </a:lnTo>
                  <a:lnTo>
                    <a:pt x="67" y="331"/>
                  </a:lnTo>
                  <a:lnTo>
                    <a:pt x="71" y="334"/>
                  </a:lnTo>
                  <a:lnTo>
                    <a:pt x="74" y="336"/>
                  </a:lnTo>
                  <a:lnTo>
                    <a:pt x="77" y="339"/>
                  </a:lnTo>
                  <a:lnTo>
                    <a:pt x="80" y="340"/>
                  </a:lnTo>
                  <a:lnTo>
                    <a:pt x="85" y="342"/>
                  </a:lnTo>
                  <a:lnTo>
                    <a:pt x="88" y="345"/>
                  </a:lnTo>
                  <a:lnTo>
                    <a:pt x="91" y="347"/>
                  </a:lnTo>
                  <a:lnTo>
                    <a:pt x="96" y="348"/>
                  </a:lnTo>
                  <a:lnTo>
                    <a:pt x="99" y="350"/>
                  </a:lnTo>
                  <a:lnTo>
                    <a:pt x="104" y="350"/>
                  </a:lnTo>
                  <a:lnTo>
                    <a:pt x="107" y="351"/>
                  </a:lnTo>
                  <a:lnTo>
                    <a:pt x="111" y="353"/>
                  </a:lnTo>
                  <a:lnTo>
                    <a:pt x="114" y="354"/>
                  </a:lnTo>
                  <a:lnTo>
                    <a:pt x="119" y="356"/>
                  </a:lnTo>
                  <a:lnTo>
                    <a:pt x="122" y="356"/>
                  </a:lnTo>
                  <a:lnTo>
                    <a:pt x="127" y="357"/>
                  </a:lnTo>
                  <a:lnTo>
                    <a:pt x="131" y="357"/>
                  </a:lnTo>
                  <a:lnTo>
                    <a:pt x="136" y="359"/>
                  </a:lnTo>
                  <a:lnTo>
                    <a:pt x="139" y="359"/>
                  </a:lnTo>
                  <a:lnTo>
                    <a:pt x="144" y="359"/>
                  </a:lnTo>
                  <a:lnTo>
                    <a:pt x="148" y="359"/>
                  </a:lnTo>
                  <a:lnTo>
                    <a:pt x="153" y="361"/>
                  </a:lnTo>
                  <a:lnTo>
                    <a:pt x="157" y="359"/>
                  </a:lnTo>
                  <a:lnTo>
                    <a:pt x="161" y="359"/>
                  </a:lnTo>
                  <a:lnTo>
                    <a:pt x="165" y="359"/>
                  </a:lnTo>
                  <a:lnTo>
                    <a:pt x="170" y="359"/>
                  </a:lnTo>
                  <a:lnTo>
                    <a:pt x="173" y="357"/>
                  </a:lnTo>
                  <a:lnTo>
                    <a:pt x="177" y="357"/>
                  </a:lnTo>
                  <a:lnTo>
                    <a:pt x="182" y="356"/>
                  </a:lnTo>
                  <a:lnTo>
                    <a:pt x="187" y="356"/>
                  </a:lnTo>
                  <a:lnTo>
                    <a:pt x="191" y="354"/>
                  </a:lnTo>
                  <a:lnTo>
                    <a:pt x="194" y="354"/>
                  </a:lnTo>
                  <a:lnTo>
                    <a:pt x="199" y="353"/>
                  </a:lnTo>
                  <a:lnTo>
                    <a:pt x="204" y="351"/>
                  </a:lnTo>
                  <a:lnTo>
                    <a:pt x="207" y="350"/>
                  </a:lnTo>
                  <a:lnTo>
                    <a:pt x="211" y="350"/>
                  </a:lnTo>
                  <a:lnTo>
                    <a:pt x="216" y="348"/>
                  </a:lnTo>
                  <a:lnTo>
                    <a:pt x="219" y="347"/>
                  </a:lnTo>
                  <a:lnTo>
                    <a:pt x="224" y="344"/>
                  </a:lnTo>
                  <a:lnTo>
                    <a:pt x="227" y="342"/>
                  </a:lnTo>
                  <a:lnTo>
                    <a:pt x="230" y="340"/>
                  </a:lnTo>
                  <a:lnTo>
                    <a:pt x="234" y="339"/>
                  </a:lnTo>
                  <a:lnTo>
                    <a:pt x="238" y="336"/>
                  </a:lnTo>
                  <a:lnTo>
                    <a:pt x="242" y="334"/>
                  </a:lnTo>
                  <a:lnTo>
                    <a:pt x="245" y="331"/>
                  </a:lnTo>
                  <a:lnTo>
                    <a:pt x="250" y="330"/>
                  </a:lnTo>
                  <a:lnTo>
                    <a:pt x="253" y="327"/>
                  </a:lnTo>
                  <a:lnTo>
                    <a:pt x="256" y="325"/>
                  </a:lnTo>
                  <a:lnTo>
                    <a:pt x="259" y="322"/>
                  </a:lnTo>
                  <a:lnTo>
                    <a:pt x="264" y="319"/>
                  </a:lnTo>
                  <a:lnTo>
                    <a:pt x="267" y="317"/>
                  </a:lnTo>
                  <a:lnTo>
                    <a:pt x="270" y="314"/>
                  </a:lnTo>
                  <a:lnTo>
                    <a:pt x="273" y="311"/>
                  </a:lnTo>
                  <a:lnTo>
                    <a:pt x="276" y="308"/>
                  </a:lnTo>
                  <a:lnTo>
                    <a:pt x="279" y="305"/>
                  </a:lnTo>
                  <a:lnTo>
                    <a:pt x="282" y="302"/>
                  </a:lnTo>
                  <a:lnTo>
                    <a:pt x="285" y="299"/>
                  </a:lnTo>
                  <a:lnTo>
                    <a:pt x="288" y="296"/>
                  </a:lnTo>
                  <a:lnTo>
                    <a:pt x="291" y="291"/>
                  </a:lnTo>
                  <a:lnTo>
                    <a:pt x="295" y="288"/>
                  </a:lnTo>
                  <a:lnTo>
                    <a:pt x="296" y="285"/>
                  </a:lnTo>
                  <a:lnTo>
                    <a:pt x="299" y="282"/>
                  </a:lnTo>
                  <a:lnTo>
                    <a:pt x="302" y="277"/>
                  </a:lnTo>
                  <a:lnTo>
                    <a:pt x="304" y="274"/>
                  </a:lnTo>
                  <a:lnTo>
                    <a:pt x="307" y="270"/>
                  </a:lnTo>
                  <a:lnTo>
                    <a:pt x="308" y="266"/>
                  </a:lnTo>
                  <a:lnTo>
                    <a:pt x="311" y="263"/>
                  </a:lnTo>
                  <a:lnTo>
                    <a:pt x="313" y="259"/>
                  </a:lnTo>
                  <a:lnTo>
                    <a:pt x="316" y="256"/>
                  </a:lnTo>
                  <a:lnTo>
                    <a:pt x="318" y="251"/>
                  </a:lnTo>
                  <a:lnTo>
                    <a:pt x="319" y="246"/>
                  </a:lnTo>
                  <a:lnTo>
                    <a:pt x="321" y="243"/>
                  </a:lnTo>
                  <a:lnTo>
                    <a:pt x="324" y="239"/>
                  </a:lnTo>
                  <a:lnTo>
                    <a:pt x="325" y="234"/>
                  </a:lnTo>
                  <a:lnTo>
                    <a:pt x="327" y="229"/>
                  </a:lnTo>
                  <a:lnTo>
                    <a:pt x="328" y="226"/>
                  </a:lnTo>
                  <a:lnTo>
                    <a:pt x="330" y="222"/>
                  </a:lnTo>
                  <a:lnTo>
                    <a:pt x="331" y="217"/>
                  </a:lnTo>
                  <a:lnTo>
                    <a:pt x="331" y="212"/>
                  </a:lnTo>
                  <a:lnTo>
                    <a:pt x="333" y="209"/>
                  </a:lnTo>
                  <a:lnTo>
                    <a:pt x="335" y="205"/>
                  </a:lnTo>
                  <a:lnTo>
                    <a:pt x="336" y="200"/>
                  </a:lnTo>
                  <a:lnTo>
                    <a:pt x="336" y="195"/>
                  </a:lnTo>
                  <a:lnTo>
                    <a:pt x="338" y="191"/>
                  </a:lnTo>
                  <a:lnTo>
                    <a:pt x="338" y="186"/>
                  </a:lnTo>
                  <a:lnTo>
                    <a:pt x="339" y="182"/>
                  </a:lnTo>
                  <a:lnTo>
                    <a:pt x="339" y="1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9" name="Freeform 248"/>
            <p:cNvSpPr>
              <a:spLocks/>
            </p:cNvSpPr>
            <p:nvPr/>
          </p:nvSpPr>
          <p:spPr bwMode="auto">
            <a:xfrm>
              <a:off x="2090" y="2874"/>
              <a:ext cx="116" cy="125"/>
            </a:xfrm>
            <a:custGeom>
              <a:avLst/>
              <a:gdLst>
                <a:gd name="T0" fmla="*/ 232 w 232"/>
                <a:gd name="T1" fmla="*/ 113 h 251"/>
                <a:gd name="T2" fmla="*/ 231 w 232"/>
                <a:gd name="T3" fmla="*/ 97 h 251"/>
                <a:gd name="T4" fmla="*/ 229 w 232"/>
                <a:gd name="T5" fmla="*/ 83 h 251"/>
                <a:gd name="T6" fmla="*/ 225 w 232"/>
                <a:gd name="T7" fmla="*/ 69 h 251"/>
                <a:gd name="T8" fmla="*/ 218 w 232"/>
                <a:gd name="T9" fmla="*/ 56 h 251"/>
                <a:gd name="T10" fmla="*/ 211 w 232"/>
                <a:gd name="T11" fmla="*/ 43 h 251"/>
                <a:gd name="T12" fmla="*/ 203 w 232"/>
                <a:gd name="T13" fmla="*/ 32 h 251"/>
                <a:gd name="T14" fmla="*/ 192 w 232"/>
                <a:gd name="T15" fmla="*/ 23 h 251"/>
                <a:gd name="T16" fmla="*/ 182 w 232"/>
                <a:gd name="T17" fmla="*/ 15 h 251"/>
                <a:gd name="T18" fmla="*/ 169 w 232"/>
                <a:gd name="T19" fmla="*/ 9 h 251"/>
                <a:gd name="T20" fmla="*/ 157 w 232"/>
                <a:gd name="T21" fmla="*/ 3 h 251"/>
                <a:gd name="T22" fmla="*/ 143 w 232"/>
                <a:gd name="T23" fmla="*/ 0 h 251"/>
                <a:gd name="T24" fmla="*/ 129 w 232"/>
                <a:gd name="T25" fmla="*/ 0 h 251"/>
                <a:gd name="T26" fmla="*/ 114 w 232"/>
                <a:gd name="T27" fmla="*/ 0 h 251"/>
                <a:gd name="T28" fmla="*/ 98 w 232"/>
                <a:gd name="T29" fmla="*/ 3 h 251"/>
                <a:gd name="T30" fmla="*/ 84 w 232"/>
                <a:gd name="T31" fmla="*/ 8 h 251"/>
                <a:gd name="T32" fmla="*/ 71 w 232"/>
                <a:gd name="T33" fmla="*/ 14 h 251"/>
                <a:gd name="T34" fmla="*/ 58 w 232"/>
                <a:gd name="T35" fmla="*/ 22 h 251"/>
                <a:gd name="T36" fmla="*/ 48 w 232"/>
                <a:gd name="T37" fmla="*/ 31 h 251"/>
                <a:gd name="T38" fmla="*/ 37 w 232"/>
                <a:gd name="T39" fmla="*/ 42 h 251"/>
                <a:gd name="T40" fmla="*/ 26 w 232"/>
                <a:gd name="T41" fmla="*/ 54 h 251"/>
                <a:gd name="T42" fmla="*/ 18 w 232"/>
                <a:gd name="T43" fmla="*/ 66 h 251"/>
                <a:gd name="T44" fmla="*/ 11 w 232"/>
                <a:gd name="T45" fmla="*/ 80 h 251"/>
                <a:gd name="T46" fmla="*/ 6 w 232"/>
                <a:gd name="T47" fmla="*/ 94 h 251"/>
                <a:gd name="T48" fmla="*/ 1 w 232"/>
                <a:gd name="T49" fmla="*/ 110 h 251"/>
                <a:gd name="T50" fmla="*/ 0 w 232"/>
                <a:gd name="T51" fmla="*/ 127 h 251"/>
                <a:gd name="T52" fmla="*/ 0 w 232"/>
                <a:gd name="T53" fmla="*/ 142 h 251"/>
                <a:gd name="T54" fmla="*/ 1 w 232"/>
                <a:gd name="T55" fmla="*/ 157 h 251"/>
                <a:gd name="T56" fmla="*/ 4 w 232"/>
                <a:gd name="T57" fmla="*/ 173 h 251"/>
                <a:gd name="T58" fmla="*/ 9 w 232"/>
                <a:gd name="T59" fmla="*/ 185 h 251"/>
                <a:gd name="T60" fmla="*/ 15 w 232"/>
                <a:gd name="T61" fmla="*/ 197 h 251"/>
                <a:gd name="T62" fmla="*/ 24 w 232"/>
                <a:gd name="T63" fmla="*/ 210 h 251"/>
                <a:gd name="T64" fmla="*/ 37 w 232"/>
                <a:gd name="T65" fmla="*/ 224 h 251"/>
                <a:gd name="T66" fmla="*/ 48 w 232"/>
                <a:gd name="T67" fmla="*/ 233 h 251"/>
                <a:gd name="T68" fmla="*/ 60 w 232"/>
                <a:gd name="T69" fmla="*/ 239 h 251"/>
                <a:gd name="T70" fmla="*/ 72 w 232"/>
                <a:gd name="T71" fmla="*/ 245 h 251"/>
                <a:gd name="T72" fmla="*/ 86 w 232"/>
                <a:gd name="T73" fmla="*/ 248 h 251"/>
                <a:gd name="T74" fmla="*/ 101 w 232"/>
                <a:gd name="T75" fmla="*/ 250 h 251"/>
                <a:gd name="T76" fmla="*/ 115 w 232"/>
                <a:gd name="T77" fmla="*/ 250 h 251"/>
                <a:gd name="T78" fmla="*/ 131 w 232"/>
                <a:gd name="T79" fmla="*/ 247 h 251"/>
                <a:gd name="T80" fmla="*/ 145 w 232"/>
                <a:gd name="T81" fmla="*/ 242 h 251"/>
                <a:gd name="T82" fmla="*/ 158 w 232"/>
                <a:gd name="T83" fmla="*/ 238 h 251"/>
                <a:gd name="T84" fmla="*/ 171 w 232"/>
                <a:gd name="T85" fmla="*/ 230 h 251"/>
                <a:gd name="T86" fmla="*/ 183 w 232"/>
                <a:gd name="T87" fmla="*/ 221 h 251"/>
                <a:gd name="T88" fmla="*/ 194 w 232"/>
                <a:gd name="T89" fmla="*/ 210 h 251"/>
                <a:gd name="T90" fmla="*/ 203 w 232"/>
                <a:gd name="T91" fmla="*/ 199 h 251"/>
                <a:gd name="T92" fmla="*/ 212 w 232"/>
                <a:gd name="T93" fmla="*/ 187 h 251"/>
                <a:gd name="T94" fmla="*/ 218 w 232"/>
                <a:gd name="T95" fmla="*/ 173 h 251"/>
                <a:gd name="T96" fmla="*/ 225 w 232"/>
                <a:gd name="T97" fmla="*/ 157 h 251"/>
                <a:gd name="T98" fmla="*/ 229 w 232"/>
                <a:gd name="T99" fmla="*/ 142 h 251"/>
                <a:gd name="T100" fmla="*/ 232 w 232"/>
                <a:gd name="T101" fmla="*/ 127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2" h="251">
                  <a:moveTo>
                    <a:pt x="232" y="127"/>
                  </a:moveTo>
                  <a:lnTo>
                    <a:pt x="232" y="123"/>
                  </a:lnTo>
                  <a:lnTo>
                    <a:pt x="232" y="120"/>
                  </a:lnTo>
                  <a:lnTo>
                    <a:pt x="232" y="117"/>
                  </a:lnTo>
                  <a:lnTo>
                    <a:pt x="232" y="113"/>
                  </a:lnTo>
                  <a:lnTo>
                    <a:pt x="232" y="110"/>
                  </a:lnTo>
                  <a:lnTo>
                    <a:pt x="232" y="106"/>
                  </a:lnTo>
                  <a:lnTo>
                    <a:pt x="232" y="103"/>
                  </a:lnTo>
                  <a:lnTo>
                    <a:pt x="232" y="102"/>
                  </a:lnTo>
                  <a:lnTo>
                    <a:pt x="231" y="97"/>
                  </a:lnTo>
                  <a:lnTo>
                    <a:pt x="231" y="94"/>
                  </a:lnTo>
                  <a:lnTo>
                    <a:pt x="231" y="91"/>
                  </a:lnTo>
                  <a:lnTo>
                    <a:pt x="231" y="90"/>
                  </a:lnTo>
                  <a:lnTo>
                    <a:pt x="229" y="86"/>
                  </a:lnTo>
                  <a:lnTo>
                    <a:pt x="229" y="83"/>
                  </a:lnTo>
                  <a:lnTo>
                    <a:pt x="228" y="80"/>
                  </a:lnTo>
                  <a:lnTo>
                    <a:pt x="228" y="77"/>
                  </a:lnTo>
                  <a:lnTo>
                    <a:pt x="226" y="74"/>
                  </a:lnTo>
                  <a:lnTo>
                    <a:pt x="226" y="73"/>
                  </a:lnTo>
                  <a:lnTo>
                    <a:pt x="225" y="69"/>
                  </a:lnTo>
                  <a:lnTo>
                    <a:pt x="223" y="66"/>
                  </a:lnTo>
                  <a:lnTo>
                    <a:pt x="222" y="63"/>
                  </a:lnTo>
                  <a:lnTo>
                    <a:pt x="222" y="62"/>
                  </a:lnTo>
                  <a:lnTo>
                    <a:pt x="220" y="59"/>
                  </a:lnTo>
                  <a:lnTo>
                    <a:pt x="218" y="56"/>
                  </a:lnTo>
                  <a:lnTo>
                    <a:pt x="217" y="54"/>
                  </a:lnTo>
                  <a:lnTo>
                    <a:pt x="215" y="51"/>
                  </a:lnTo>
                  <a:lnTo>
                    <a:pt x="214" y="48"/>
                  </a:lnTo>
                  <a:lnTo>
                    <a:pt x="214" y="46"/>
                  </a:lnTo>
                  <a:lnTo>
                    <a:pt x="211" y="43"/>
                  </a:lnTo>
                  <a:lnTo>
                    <a:pt x="209" y="42"/>
                  </a:lnTo>
                  <a:lnTo>
                    <a:pt x="208" y="40"/>
                  </a:lnTo>
                  <a:lnTo>
                    <a:pt x="206" y="37"/>
                  </a:lnTo>
                  <a:lnTo>
                    <a:pt x="205" y="36"/>
                  </a:lnTo>
                  <a:lnTo>
                    <a:pt x="203" y="32"/>
                  </a:lnTo>
                  <a:lnTo>
                    <a:pt x="202" y="31"/>
                  </a:lnTo>
                  <a:lnTo>
                    <a:pt x="198" y="29"/>
                  </a:lnTo>
                  <a:lnTo>
                    <a:pt x="197" y="26"/>
                  </a:lnTo>
                  <a:lnTo>
                    <a:pt x="195" y="25"/>
                  </a:lnTo>
                  <a:lnTo>
                    <a:pt x="192" y="23"/>
                  </a:lnTo>
                  <a:lnTo>
                    <a:pt x="191" y="22"/>
                  </a:lnTo>
                  <a:lnTo>
                    <a:pt x="188" y="20"/>
                  </a:lnTo>
                  <a:lnTo>
                    <a:pt x="186" y="19"/>
                  </a:lnTo>
                  <a:lnTo>
                    <a:pt x="183" y="17"/>
                  </a:lnTo>
                  <a:lnTo>
                    <a:pt x="182" y="15"/>
                  </a:lnTo>
                  <a:lnTo>
                    <a:pt x="178" y="14"/>
                  </a:lnTo>
                  <a:lnTo>
                    <a:pt x="177" y="12"/>
                  </a:lnTo>
                  <a:lnTo>
                    <a:pt x="174" y="11"/>
                  </a:lnTo>
                  <a:lnTo>
                    <a:pt x="172" y="9"/>
                  </a:lnTo>
                  <a:lnTo>
                    <a:pt x="169" y="9"/>
                  </a:lnTo>
                  <a:lnTo>
                    <a:pt x="168" y="8"/>
                  </a:lnTo>
                  <a:lnTo>
                    <a:pt x="165" y="6"/>
                  </a:lnTo>
                  <a:lnTo>
                    <a:pt x="162" y="6"/>
                  </a:lnTo>
                  <a:lnTo>
                    <a:pt x="158" y="5"/>
                  </a:lnTo>
                  <a:lnTo>
                    <a:pt x="157" y="3"/>
                  </a:lnTo>
                  <a:lnTo>
                    <a:pt x="154" y="3"/>
                  </a:lnTo>
                  <a:lnTo>
                    <a:pt x="151" y="2"/>
                  </a:lnTo>
                  <a:lnTo>
                    <a:pt x="148" y="2"/>
                  </a:lnTo>
                  <a:lnTo>
                    <a:pt x="146" y="0"/>
                  </a:lnTo>
                  <a:lnTo>
                    <a:pt x="143" y="0"/>
                  </a:lnTo>
                  <a:lnTo>
                    <a:pt x="140" y="0"/>
                  </a:lnTo>
                  <a:lnTo>
                    <a:pt x="137" y="0"/>
                  </a:lnTo>
                  <a:lnTo>
                    <a:pt x="134" y="0"/>
                  </a:lnTo>
                  <a:lnTo>
                    <a:pt x="131" y="0"/>
                  </a:lnTo>
                  <a:lnTo>
                    <a:pt x="129" y="0"/>
                  </a:lnTo>
                  <a:lnTo>
                    <a:pt x="125" y="0"/>
                  </a:lnTo>
                  <a:lnTo>
                    <a:pt x="121" y="0"/>
                  </a:lnTo>
                  <a:lnTo>
                    <a:pt x="118" y="0"/>
                  </a:lnTo>
                  <a:lnTo>
                    <a:pt x="115" y="0"/>
                  </a:lnTo>
                  <a:lnTo>
                    <a:pt x="114" y="0"/>
                  </a:lnTo>
                  <a:lnTo>
                    <a:pt x="111" y="0"/>
                  </a:lnTo>
                  <a:lnTo>
                    <a:pt x="108" y="2"/>
                  </a:lnTo>
                  <a:lnTo>
                    <a:pt x="105" y="2"/>
                  </a:lnTo>
                  <a:lnTo>
                    <a:pt x="101" y="2"/>
                  </a:lnTo>
                  <a:lnTo>
                    <a:pt x="98" y="3"/>
                  </a:lnTo>
                  <a:lnTo>
                    <a:pt x="95" y="3"/>
                  </a:lnTo>
                  <a:lnTo>
                    <a:pt x="94" y="5"/>
                  </a:lnTo>
                  <a:lnTo>
                    <a:pt x="91" y="6"/>
                  </a:lnTo>
                  <a:lnTo>
                    <a:pt x="88" y="6"/>
                  </a:lnTo>
                  <a:lnTo>
                    <a:pt x="84" y="8"/>
                  </a:lnTo>
                  <a:lnTo>
                    <a:pt x="83" y="9"/>
                  </a:lnTo>
                  <a:lnTo>
                    <a:pt x="80" y="9"/>
                  </a:lnTo>
                  <a:lnTo>
                    <a:pt x="77" y="11"/>
                  </a:lnTo>
                  <a:lnTo>
                    <a:pt x="74" y="12"/>
                  </a:lnTo>
                  <a:lnTo>
                    <a:pt x="71" y="14"/>
                  </a:lnTo>
                  <a:lnTo>
                    <a:pt x="69" y="15"/>
                  </a:lnTo>
                  <a:lnTo>
                    <a:pt x="66" y="17"/>
                  </a:lnTo>
                  <a:lnTo>
                    <a:pt x="63" y="19"/>
                  </a:lnTo>
                  <a:lnTo>
                    <a:pt x="61" y="20"/>
                  </a:lnTo>
                  <a:lnTo>
                    <a:pt x="58" y="22"/>
                  </a:lnTo>
                  <a:lnTo>
                    <a:pt x="57" y="23"/>
                  </a:lnTo>
                  <a:lnTo>
                    <a:pt x="54" y="25"/>
                  </a:lnTo>
                  <a:lnTo>
                    <a:pt x="52" y="28"/>
                  </a:lnTo>
                  <a:lnTo>
                    <a:pt x="49" y="29"/>
                  </a:lnTo>
                  <a:lnTo>
                    <a:pt x="48" y="31"/>
                  </a:lnTo>
                  <a:lnTo>
                    <a:pt x="44" y="32"/>
                  </a:lnTo>
                  <a:lnTo>
                    <a:pt x="43" y="36"/>
                  </a:lnTo>
                  <a:lnTo>
                    <a:pt x="41" y="37"/>
                  </a:lnTo>
                  <a:lnTo>
                    <a:pt x="38" y="40"/>
                  </a:lnTo>
                  <a:lnTo>
                    <a:pt x="37" y="42"/>
                  </a:lnTo>
                  <a:lnTo>
                    <a:pt x="34" y="43"/>
                  </a:lnTo>
                  <a:lnTo>
                    <a:pt x="32" y="46"/>
                  </a:lnTo>
                  <a:lnTo>
                    <a:pt x="31" y="48"/>
                  </a:lnTo>
                  <a:lnTo>
                    <a:pt x="29" y="51"/>
                  </a:lnTo>
                  <a:lnTo>
                    <a:pt x="26" y="54"/>
                  </a:lnTo>
                  <a:lnTo>
                    <a:pt x="24" y="56"/>
                  </a:lnTo>
                  <a:lnTo>
                    <a:pt x="23" y="59"/>
                  </a:lnTo>
                  <a:lnTo>
                    <a:pt x="21" y="60"/>
                  </a:lnTo>
                  <a:lnTo>
                    <a:pt x="20" y="63"/>
                  </a:lnTo>
                  <a:lnTo>
                    <a:pt x="18" y="66"/>
                  </a:lnTo>
                  <a:lnTo>
                    <a:pt x="17" y="69"/>
                  </a:lnTo>
                  <a:lnTo>
                    <a:pt x="15" y="71"/>
                  </a:lnTo>
                  <a:lnTo>
                    <a:pt x="14" y="74"/>
                  </a:lnTo>
                  <a:lnTo>
                    <a:pt x="12" y="77"/>
                  </a:lnTo>
                  <a:lnTo>
                    <a:pt x="11" y="80"/>
                  </a:lnTo>
                  <a:lnTo>
                    <a:pt x="11" y="83"/>
                  </a:lnTo>
                  <a:lnTo>
                    <a:pt x="9" y="86"/>
                  </a:lnTo>
                  <a:lnTo>
                    <a:pt x="7" y="88"/>
                  </a:lnTo>
                  <a:lnTo>
                    <a:pt x="6" y="91"/>
                  </a:lnTo>
                  <a:lnTo>
                    <a:pt x="6" y="94"/>
                  </a:lnTo>
                  <a:lnTo>
                    <a:pt x="4" y="97"/>
                  </a:lnTo>
                  <a:lnTo>
                    <a:pt x="3" y="100"/>
                  </a:lnTo>
                  <a:lnTo>
                    <a:pt x="3" y="103"/>
                  </a:lnTo>
                  <a:lnTo>
                    <a:pt x="3" y="106"/>
                  </a:lnTo>
                  <a:lnTo>
                    <a:pt x="1" y="110"/>
                  </a:lnTo>
                  <a:lnTo>
                    <a:pt x="1" y="113"/>
                  </a:lnTo>
                  <a:lnTo>
                    <a:pt x="1" y="117"/>
                  </a:lnTo>
                  <a:lnTo>
                    <a:pt x="0" y="120"/>
                  </a:lnTo>
                  <a:lnTo>
                    <a:pt x="0" y="123"/>
                  </a:lnTo>
                  <a:lnTo>
                    <a:pt x="0" y="127"/>
                  </a:lnTo>
                  <a:lnTo>
                    <a:pt x="0" y="130"/>
                  </a:lnTo>
                  <a:lnTo>
                    <a:pt x="0" y="133"/>
                  </a:lnTo>
                  <a:lnTo>
                    <a:pt x="0" y="136"/>
                  </a:lnTo>
                  <a:lnTo>
                    <a:pt x="0" y="139"/>
                  </a:lnTo>
                  <a:lnTo>
                    <a:pt x="0" y="142"/>
                  </a:lnTo>
                  <a:lnTo>
                    <a:pt x="0" y="145"/>
                  </a:lnTo>
                  <a:lnTo>
                    <a:pt x="0" y="148"/>
                  </a:lnTo>
                  <a:lnTo>
                    <a:pt x="0" y="151"/>
                  </a:lnTo>
                  <a:lnTo>
                    <a:pt x="0" y="154"/>
                  </a:lnTo>
                  <a:lnTo>
                    <a:pt x="1" y="157"/>
                  </a:lnTo>
                  <a:lnTo>
                    <a:pt x="1" y="160"/>
                  </a:lnTo>
                  <a:lnTo>
                    <a:pt x="3" y="164"/>
                  </a:lnTo>
                  <a:lnTo>
                    <a:pt x="3" y="167"/>
                  </a:lnTo>
                  <a:lnTo>
                    <a:pt x="3" y="170"/>
                  </a:lnTo>
                  <a:lnTo>
                    <a:pt x="4" y="173"/>
                  </a:lnTo>
                  <a:lnTo>
                    <a:pt x="6" y="174"/>
                  </a:lnTo>
                  <a:lnTo>
                    <a:pt x="6" y="177"/>
                  </a:lnTo>
                  <a:lnTo>
                    <a:pt x="7" y="181"/>
                  </a:lnTo>
                  <a:lnTo>
                    <a:pt x="9" y="182"/>
                  </a:lnTo>
                  <a:lnTo>
                    <a:pt x="9" y="185"/>
                  </a:lnTo>
                  <a:lnTo>
                    <a:pt x="11" y="188"/>
                  </a:lnTo>
                  <a:lnTo>
                    <a:pt x="12" y="190"/>
                  </a:lnTo>
                  <a:lnTo>
                    <a:pt x="14" y="193"/>
                  </a:lnTo>
                  <a:lnTo>
                    <a:pt x="15" y="196"/>
                  </a:lnTo>
                  <a:lnTo>
                    <a:pt x="15" y="197"/>
                  </a:lnTo>
                  <a:lnTo>
                    <a:pt x="17" y="201"/>
                  </a:lnTo>
                  <a:lnTo>
                    <a:pt x="18" y="204"/>
                  </a:lnTo>
                  <a:lnTo>
                    <a:pt x="20" y="205"/>
                  </a:lnTo>
                  <a:lnTo>
                    <a:pt x="23" y="207"/>
                  </a:lnTo>
                  <a:lnTo>
                    <a:pt x="24" y="210"/>
                  </a:lnTo>
                  <a:lnTo>
                    <a:pt x="26" y="213"/>
                  </a:lnTo>
                  <a:lnTo>
                    <a:pt x="29" y="216"/>
                  </a:lnTo>
                  <a:lnTo>
                    <a:pt x="34" y="221"/>
                  </a:lnTo>
                  <a:lnTo>
                    <a:pt x="35" y="222"/>
                  </a:lnTo>
                  <a:lnTo>
                    <a:pt x="37" y="224"/>
                  </a:lnTo>
                  <a:lnTo>
                    <a:pt x="38" y="225"/>
                  </a:lnTo>
                  <a:lnTo>
                    <a:pt x="41" y="227"/>
                  </a:lnTo>
                  <a:lnTo>
                    <a:pt x="43" y="230"/>
                  </a:lnTo>
                  <a:lnTo>
                    <a:pt x="46" y="231"/>
                  </a:lnTo>
                  <a:lnTo>
                    <a:pt x="48" y="233"/>
                  </a:lnTo>
                  <a:lnTo>
                    <a:pt x="51" y="234"/>
                  </a:lnTo>
                  <a:lnTo>
                    <a:pt x="52" y="236"/>
                  </a:lnTo>
                  <a:lnTo>
                    <a:pt x="55" y="238"/>
                  </a:lnTo>
                  <a:lnTo>
                    <a:pt x="58" y="239"/>
                  </a:lnTo>
                  <a:lnTo>
                    <a:pt x="60" y="239"/>
                  </a:lnTo>
                  <a:lnTo>
                    <a:pt x="63" y="241"/>
                  </a:lnTo>
                  <a:lnTo>
                    <a:pt x="64" y="242"/>
                  </a:lnTo>
                  <a:lnTo>
                    <a:pt x="68" y="242"/>
                  </a:lnTo>
                  <a:lnTo>
                    <a:pt x="71" y="244"/>
                  </a:lnTo>
                  <a:lnTo>
                    <a:pt x="72" y="245"/>
                  </a:lnTo>
                  <a:lnTo>
                    <a:pt x="75" y="245"/>
                  </a:lnTo>
                  <a:lnTo>
                    <a:pt x="78" y="247"/>
                  </a:lnTo>
                  <a:lnTo>
                    <a:pt x="81" y="247"/>
                  </a:lnTo>
                  <a:lnTo>
                    <a:pt x="83" y="248"/>
                  </a:lnTo>
                  <a:lnTo>
                    <a:pt x="86" y="248"/>
                  </a:lnTo>
                  <a:lnTo>
                    <a:pt x="89" y="248"/>
                  </a:lnTo>
                  <a:lnTo>
                    <a:pt x="92" y="250"/>
                  </a:lnTo>
                  <a:lnTo>
                    <a:pt x="95" y="250"/>
                  </a:lnTo>
                  <a:lnTo>
                    <a:pt x="98" y="250"/>
                  </a:lnTo>
                  <a:lnTo>
                    <a:pt x="101" y="250"/>
                  </a:lnTo>
                  <a:lnTo>
                    <a:pt x="105" y="251"/>
                  </a:lnTo>
                  <a:lnTo>
                    <a:pt x="106" y="250"/>
                  </a:lnTo>
                  <a:lnTo>
                    <a:pt x="109" y="250"/>
                  </a:lnTo>
                  <a:lnTo>
                    <a:pt x="112" y="250"/>
                  </a:lnTo>
                  <a:lnTo>
                    <a:pt x="115" y="250"/>
                  </a:lnTo>
                  <a:lnTo>
                    <a:pt x="118" y="250"/>
                  </a:lnTo>
                  <a:lnTo>
                    <a:pt x="121" y="248"/>
                  </a:lnTo>
                  <a:lnTo>
                    <a:pt x="125" y="248"/>
                  </a:lnTo>
                  <a:lnTo>
                    <a:pt x="128" y="248"/>
                  </a:lnTo>
                  <a:lnTo>
                    <a:pt x="131" y="247"/>
                  </a:lnTo>
                  <a:lnTo>
                    <a:pt x="134" y="247"/>
                  </a:lnTo>
                  <a:lnTo>
                    <a:pt x="135" y="245"/>
                  </a:lnTo>
                  <a:lnTo>
                    <a:pt x="138" y="245"/>
                  </a:lnTo>
                  <a:lnTo>
                    <a:pt x="141" y="244"/>
                  </a:lnTo>
                  <a:lnTo>
                    <a:pt x="145" y="242"/>
                  </a:lnTo>
                  <a:lnTo>
                    <a:pt x="148" y="242"/>
                  </a:lnTo>
                  <a:lnTo>
                    <a:pt x="151" y="241"/>
                  </a:lnTo>
                  <a:lnTo>
                    <a:pt x="152" y="239"/>
                  </a:lnTo>
                  <a:lnTo>
                    <a:pt x="155" y="239"/>
                  </a:lnTo>
                  <a:lnTo>
                    <a:pt x="158" y="238"/>
                  </a:lnTo>
                  <a:lnTo>
                    <a:pt x="162" y="236"/>
                  </a:lnTo>
                  <a:lnTo>
                    <a:pt x="163" y="234"/>
                  </a:lnTo>
                  <a:lnTo>
                    <a:pt x="166" y="233"/>
                  </a:lnTo>
                  <a:lnTo>
                    <a:pt x="168" y="231"/>
                  </a:lnTo>
                  <a:lnTo>
                    <a:pt x="171" y="230"/>
                  </a:lnTo>
                  <a:lnTo>
                    <a:pt x="174" y="228"/>
                  </a:lnTo>
                  <a:lnTo>
                    <a:pt x="175" y="227"/>
                  </a:lnTo>
                  <a:lnTo>
                    <a:pt x="178" y="224"/>
                  </a:lnTo>
                  <a:lnTo>
                    <a:pt x="180" y="222"/>
                  </a:lnTo>
                  <a:lnTo>
                    <a:pt x="183" y="221"/>
                  </a:lnTo>
                  <a:lnTo>
                    <a:pt x="185" y="219"/>
                  </a:lnTo>
                  <a:lnTo>
                    <a:pt x="188" y="218"/>
                  </a:lnTo>
                  <a:lnTo>
                    <a:pt x="189" y="214"/>
                  </a:lnTo>
                  <a:lnTo>
                    <a:pt x="192" y="213"/>
                  </a:lnTo>
                  <a:lnTo>
                    <a:pt x="194" y="210"/>
                  </a:lnTo>
                  <a:lnTo>
                    <a:pt x="195" y="208"/>
                  </a:lnTo>
                  <a:lnTo>
                    <a:pt x="197" y="205"/>
                  </a:lnTo>
                  <a:lnTo>
                    <a:pt x="200" y="204"/>
                  </a:lnTo>
                  <a:lnTo>
                    <a:pt x="202" y="201"/>
                  </a:lnTo>
                  <a:lnTo>
                    <a:pt x="203" y="199"/>
                  </a:lnTo>
                  <a:lnTo>
                    <a:pt x="206" y="196"/>
                  </a:lnTo>
                  <a:lnTo>
                    <a:pt x="206" y="194"/>
                  </a:lnTo>
                  <a:lnTo>
                    <a:pt x="209" y="191"/>
                  </a:lnTo>
                  <a:lnTo>
                    <a:pt x="211" y="188"/>
                  </a:lnTo>
                  <a:lnTo>
                    <a:pt x="212" y="187"/>
                  </a:lnTo>
                  <a:lnTo>
                    <a:pt x="214" y="184"/>
                  </a:lnTo>
                  <a:lnTo>
                    <a:pt x="215" y="181"/>
                  </a:lnTo>
                  <a:lnTo>
                    <a:pt x="215" y="177"/>
                  </a:lnTo>
                  <a:lnTo>
                    <a:pt x="218" y="176"/>
                  </a:lnTo>
                  <a:lnTo>
                    <a:pt x="218" y="173"/>
                  </a:lnTo>
                  <a:lnTo>
                    <a:pt x="220" y="170"/>
                  </a:lnTo>
                  <a:lnTo>
                    <a:pt x="222" y="167"/>
                  </a:lnTo>
                  <a:lnTo>
                    <a:pt x="223" y="164"/>
                  </a:lnTo>
                  <a:lnTo>
                    <a:pt x="223" y="160"/>
                  </a:lnTo>
                  <a:lnTo>
                    <a:pt x="225" y="157"/>
                  </a:lnTo>
                  <a:lnTo>
                    <a:pt x="226" y="154"/>
                  </a:lnTo>
                  <a:lnTo>
                    <a:pt x="228" y="151"/>
                  </a:lnTo>
                  <a:lnTo>
                    <a:pt x="228" y="148"/>
                  </a:lnTo>
                  <a:lnTo>
                    <a:pt x="228" y="145"/>
                  </a:lnTo>
                  <a:lnTo>
                    <a:pt x="229" y="142"/>
                  </a:lnTo>
                  <a:lnTo>
                    <a:pt x="229" y="139"/>
                  </a:lnTo>
                  <a:lnTo>
                    <a:pt x="231" y="136"/>
                  </a:lnTo>
                  <a:lnTo>
                    <a:pt x="231" y="133"/>
                  </a:lnTo>
                  <a:lnTo>
                    <a:pt x="231" y="130"/>
                  </a:lnTo>
                  <a:lnTo>
                    <a:pt x="232" y="127"/>
                  </a:lnTo>
                  <a:lnTo>
                    <a:pt x="232" y="127"/>
                  </a:lnTo>
                  <a:close/>
                </a:path>
              </a:pathLst>
            </a:custGeom>
            <a:solidFill>
              <a:srgbClr val="5C5C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0" name="Freeform 249"/>
            <p:cNvSpPr>
              <a:spLocks/>
            </p:cNvSpPr>
            <p:nvPr/>
          </p:nvSpPr>
          <p:spPr bwMode="auto">
            <a:xfrm>
              <a:off x="2028" y="2834"/>
              <a:ext cx="140" cy="133"/>
            </a:xfrm>
            <a:custGeom>
              <a:avLst/>
              <a:gdLst>
                <a:gd name="T0" fmla="*/ 132 w 278"/>
                <a:gd name="T1" fmla="*/ 0 h 266"/>
                <a:gd name="T2" fmla="*/ 130 w 278"/>
                <a:gd name="T3" fmla="*/ 0 h 266"/>
                <a:gd name="T4" fmla="*/ 126 w 278"/>
                <a:gd name="T5" fmla="*/ 2 h 266"/>
                <a:gd name="T6" fmla="*/ 118 w 278"/>
                <a:gd name="T7" fmla="*/ 3 h 266"/>
                <a:gd name="T8" fmla="*/ 114 w 278"/>
                <a:gd name="T9" fmla="*/ 5 h 266"/>
                <a:gd name="T10" fmla="*/ 109 w 278"/>
                <a:gd name="T11" fmla="*/ 8 h 266"/>
                <a:gd name="T12" fmla="*/ 103 w 278"/>
                <a:gd name="T13" fmla="*/ 10 h 266"/>
                <a:gd name="T14" fmla="*/ 97 w 278"/>
                <a:gd name="T15" fmla="*/ 13 h 266"/>
                <a:gd name="T16" fmla="*/ 90 w 278"/>
                <a:gd name="T17" fmla="*/ 16 h 266"/>
                <a:gd name="T18" fmla="*/ 84 w 278"/>
                <a:gd name="T19" fmla="*/ 20 h 266"/>
                <a:gd name="T20" fmla="*/ 78 w 278"/>
                <a:gd name="T21" fmla="*/ 25 h 266"/>
                <a:gd name="T22" fmla="*/ 72 w 278"/>
                <a:gd name="T23" fmla="*/ 30 h 266"/>
                <a:gd name="T24" fmla="*/ 64 w 278"/>
                <a:gd name="T25" fmla="*/ 34 h 266"/>
                <a:gd name="T26" fmla="*/ 58 w 278"/>
                <a:gd name="T27" fmla="*/ 40 h 266"/>
                <a:gd name="T28" fmla="*/ 52 w 278"/>
                <a:gd name="T29" fmla="*/ 47 h 266"/>
                <a:gd name="T30" fmla="*/ 46 w 278"/>
                <a:gd name="T31" fmla="*/ 53 h 266"/>
                <a:gd name="T32" fmla="*/ 38 w 278"/>
                <a:gd name="T33" fmla="*/ 61 h 266"/>
                <a:gd name="T34" fmla="*/ 33 w 278"/>
                <a:gd name="T35" fmla="*/ 68 h 266"/>
                <a:gd name="T36" fmla="*/ 27 w 278"/>
                <a:gd name="T37" fmla="*/ 78 h 266"/>
                <a:gd name="T38" fmla="*/ 21 w 278"/>
                <a:gd name="T39" fmla="*/ 87 h 266"/>
                <a:gd name="T40" fmla="*/ 16 w 278"/>
                <a:gd name="T41" fmla="*/ 96 h 266"/>
                <a:gd name="T42" fmla="*/ 13 w 278"/>
                <a:gd name="T43" fmla="*/ 107 h 266"/>
                <a:gd name="T44" fmla="*/ 9 w 278"/>
                <a:gd name="T45" fmla="*/ 118 h 266"/>
                <a:gd name="T46" fmla="*/ 6 w 278"/>
                <a:gd name="T47" fmla="*/ 130 h 266"/>
                <a:gd name="T48" fmla="*/ 3 w 278"/>
                <a:gd name="T49" fmla="*/ 142 h 266"/>
                <a:gd name="T50" fmla="*/ 1 w 278"/>
                <a:gd name="T51" fmla="*/ 156 h 266"/>
                <a:gd name="T52" fmla="*/ 1 w 278"/>
                <a:gd name="T53" fmla="*/ 170 h 266"/>
                <a:gd name="T54" fmla="*/ 1 w 278"/>
                <a:gd name="T55" fmla="*/ 185 h 266"/>
                <a:gd name="T56" fmla="*/ 1 w 278"/>
                <a:gd name="T57" fmla="*/ 202 h 266"/>
                <a:gd name="T58" fmla="*/ 3 w 278"/>
                <a:gd name="T59" fmla="*/ 219 h 266"/>
                <a:gd name="T60" fmla="*/ 90 w 278"/>
                <a:gd name="T61" fmla="*/ 207 h 266"/>
                <a:gd name="T62" fmla="*/ 47 w 278"/>
                <a:gd name="T63" fmla="*/ 185 h 266"/>
                <a:gd name="T64" fmla="*/ 47 w 278"/>
                <a:gd name="T65" fmla="*/ 181 h 266"/>
                <a:gd name="T66" fmla="*/ 47 w 278"/>
                <a:gd name="T67" fmla="*/ 175 h 266"/>
                <a:gd name="T68" fmla="*/ 49 w 278"/>
                <a:gd name="T69" fmla="*/ 169 h 266"/>
                <a:gd name="T70" fmla="*/ 49 w 278"/>
                <a:gd name="T71" fmla="*/ 162 h 266"/>
                <a:gd name="T72" fmla="*/ 49 w 278"/>
                <a:gd name="T73" fmla="*/ 158 h 266"/>
                <a:gd name="T74" fmla="*/ 50 w 278"/>
                <a:gd name="T75" fmla="*/ 153 h 266"/>
                <a:gd name="T76" fmla="*/ 50 w 278"/>
                <a:gd name="T77" fmla="*/ 148 h 266"/>
                <a:gd name="T78" fmla="*/ 52 w 278"/>
                <a:gd name="T79" fmla="*/ 144 h 266"/>
                <a:gd name="T80" fmla="*/ 53 w 278"/>
                <a:gd name="T81" fmla="*/ 139 h 266"/>
                <a:gd name="T82" fmla="*/ 57 w 278"/>
                <a:gd name="T83" fmla="*/ 133 h 266"/>
                <a:gd name="T84" fmla="*/ 58 w 278"/>
                <a:gd name="T85" fmla="*/ 128 h 266"/>
                <a:gd name="T86" fmla="*/ 60 w 278"/>
                <a:gd name="T87" fmla="*/ 122 h 266"/>
                <a:gd name="T88" fmla="*/ 63 w 278"/>
                <a:gd name="T89" fmla="*/ 118 h 266"/>
                <a:gd name="T90" fmla="*/ 66 w 278"/>
                <a:gd name="T91" fmla="*/ 111 h 266"/>
                <a:gd name="T92" fmla="*/ 69 w 278"/>
                <a:gd name="T93" fmla="*/ 105 h 266"/>
                <a:gd name="T94" fmla="*/ 72 w 278"/>
                <a:gd name="T95" fmla="*/ 101 h 266"/>
                <a:gd name="T96" fmla="*/ 77 w 278"/>
                <a:gd name="T97" fmla="*/ 94 h 266"/>
                <a:gd name="T98" fmla="*/ 81 w 278"/>
                <a:gd name="T99" fmla="*/ 88 h 266"/>
                <a:gd name="T100" fmla="*/ 86 w 278"/>
                <a:gd name="T101" fmla="*/ 84 h 266"/>
                <a:gd name="T102" fmla="*/ 90 w 278"/>
                <a:gd name="T103" fmla="*/ 78 h 266"/>
                <a:gd name="T104" fmla="*/ 97 w 278"/>
                <a:gd name="T105" fmla="*/ 73 h 266"/>
                <a:gd name="T106" fmla="*/ 103 w 278"/>
                <a:gd name="T107" fmla="*/ 68 h 266"/>
                <a:gd name="T108" fmla="*/ 110 w 278"/>
                <a:gd name="T109" fmla="*/ 64 h 266"/>
                <a:gd name="T110" fmla="*/ 117 w 278"/>
                <a:gd name="T111" fmla="*/ 59 h 266"/>
                <a:gd name="T112" fmla="*/ 126 w 278"/>
                <a:gd name="T113" fmla="*/ 54 h 266"/>
                <a:gd name="T114" fmla="*/ 206 w 278"/>
                <a:gd name="T115" fmla="*/ 84 h 266"/>
                <a:gd name="T116" fmla="*/ 278 w 278"/>
                <a:gd name="T117" fmla="*/ 68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8" h="266">
                  <a:moveTo>
                    <a:pt x="278" y="68"/>
                  </a:moveTo>
                  <a:lnTo>
                    <a:pt x="132" y="0"/>
                  </a:lnTo>
                  <a:lnTo>
                    <a:pt x="132" y="0"/>
                  </a:lnTo>
                  <a:lnTo>
                    <a:pt x="130" y="0"/>
                  </a:lnTo>
                  <a:lnTo>
                    <a:pt x="129" y="0"/>
                  </a:lnTo>
                  <a:lnTo>
                    <a:pt x="126" y="2"/>
                  </a:lnTo>
                  <a:lnTo>
                    <a:pt x="121" y="2"/>
                  </a:lnTo>
                  <a:lnTo>
                    <a:pt x="118" y="3"/>
                  </a:lnTo>
                  <a:lnTo>
                    <a:pt x="115" y="5"/>
                  </a:lnTo>
                  <a:lnTo>
                    <a:pt x="114" y="5"/>
                  </a:lnTo>
                  <a:lnTo>
                    <a:pt x="110" y="7"/>
                  </a:lnTo>
                  <a:lnTo>
                    <a:pt x="109" y="8"/>
                  </a:lnTo>
                  <a:lnTo>
                    <a:pt x="106" y="10"/>
                  </a:lnTo>
                  <a:lnTo>
                    <a:pt x="103" y="10"/>
                  </a:lnTo>
                  <a:lnTo>
                    <a:pt x="100" y="11"/>
                  </a:lnTo>
                  <a:lnTo>
                    <a:pt x="97" y="13"/>
                  </a:lnTo>
                  <a:lnTo>
                    <a:pt x="94" y="14"/>
                  </a:lnTo>
                  <a:lnTo>
                    <a:pt x="90" y="16"/>
                  </a:lnTo>
                  <a:lnTo>
                    <a:pt x="87" y="17"/>
                  </a:lnTo>
                  <a:lnTo>
                    <a:pt x="84" y="20"/>
                  </a:lnTo>
                  <a:lnTo>
                    <a:pt x="81" y="22"/>
                  </a:lnTo>
                  <a:lnTo>
                    <a:pt x="78" y="25"/>
                  </a:lnTo>
                  <a:lnTo>
                    <a:pt x="75" y="27"/>
                  </a:lnTo>
                  <a:lnTo>
                    <a:pt x="72" y="30"/>
                  </a:lnTo>
                  <a:lnTo>
                    <a:pt x="69" y="31"/>
                  </a:lnTo>
                  <a:lnTo>
                    <a:pt x="64" y="34"/>
                  </a:lnTo>
                  <a:lnTo>
                    <a:pt x="61" y="37"/>
                  </a:lnTo>
                  <a:lnTo>
                    <a:pt x="58" y="40"/>
                  </a:lnTo>
                  <a:lnTo>
                    <a:pt x="55" y="44"/>
                  </a:lnTo>
                  <a:lnTo>
                    <a:pt x="52" y="47"/>
                  </a:lnTo>
                  <a:lnTo>
                    <a:pt x="49" y="50"/>
                  </a:lnTo>
                  <a:lnTo>
                    <a:pt x="46" y="53"/>
                  </a:lnTo>
                  <a:lnTo>
                    <a:pt x="41" y="56"/>
                  </a:lnTo>
                  <a:lnTo>
                    <a:pt x="38" y="61"/>
                  </a:lnTo>
                  <a:lnTo>
                    <a:pt x="35" y="64"/>
                  </a:lnTo>
                  <a:lnTo>
                    <a:pt x="33" y="68"/>
                  </a:lnTo>
                  <a:lnTo>
                    <a:pt x="29" y="73"/>
                  </a:lnTo>
                  <a:lnTo>
                    <a:pt x="27" y="78"/>
                  </a:lnTo>
                  <a:lnTo>
                    <a:pt x="24" y="82"/>
                  </a:lnTo>
                  <a:lnTo>
                    <a:pt x="21" y="87"/>
                  </a:lnTo>
                  <a:lnTo>
                    <a:pt x="20" y="91"/>
                  </a:lnTo>
                  <a:lnTo>
                    <a:pt x="16" y="96"/>
                  </a:lnTo>
                  <a:lnTo>
                    <a:pt x="15" y="102"/>
                  </a:lnTo>
                  <a:lnTo>
                    <a:pt x="13" y="107"/>
                  </a:lnTo>
                  <a:lnTo>
                    <a:pt x="10" y="113"/>
                  </a:lnTo>
                  <a:lnTo>
                    <a:pt x="9" y="118"/>
                  </a:lnTo>
                  <a:lnTo>
                    <a:pt x="7" y="124"/>
                  </a:lnTo>
                  <a:lnTo>
                    <a:pt x="6" y="130"/>
                  </a:lnTo>
                  <a:lnTo>
                    <a:pt x="4" y="136"/>
                  </a:lnTo>
                  <a:lnTo>
                    <a:pt x="3" y="142"/>
                  </a:lnTo>
                  <a:lnTo>
                    <a:pt x="3" y="150"/>
                  </a:lnTo>
                  <a:lnTo>
                    <a:pt x="1" y="156"/>
                  </a:lnTo>
                  <a:lnTo>
                    <a:pt x="1" y="164"/>
                  </a:lnTo>
                  <a:lnTo>
                    <a:pt x="1" y="170"/>
                  </a:lnTo>
                  <a:lnTo>
                    <a:pt x="0" y="178"/>
                  </a:lnTo>
                  <a:lnTo>
                    <a:pt x="1" y="185"/>
                  </a:lnTo>
                  <a:lnTo>
                    <a:pt x="1" y="193"/>
                  </a:lnTo>
                  <a:lnTo>
                    <a:pt x="1" y="202"/>
                  </a:lnTo>
                  <a:lnTo>
                    <a:pt x="3" y="210"/>
                  </a:lnTo>
                  <a:lnTo>
                    <a:pt x="3" y="219"/>
                  </a:lnTo>
                  <a:lnTo>
                    <a:pt x="94" y="266"/>
                  </a:lnTo>
                  <a:lnTo>
                    <a:pt x="90" y="207"/>
                  </a:lnTo>
                  <a:lnTo>
                    <a:pt x="49" y="187"/>
                  </a:lnTo>
                  <a:lnTo>
                    <a:pt x="47" y="185"/>
                  </a:lnTo>
                  <a:lnTo>
                    <a:pt x="47" y="182"/>
                  </a:lnTo>
                  <a:lnTo>
                    <a:pt x="47" y="181"/>
                  </a:lnTo>
                  <a:lnTo>
                    <a:pt x="47" y="178"/>
                  </a:lnTo>
                  <a:lnTo>
                    <a:pt x="47" y="175"/>
                  </a:lnTo>
                  <a:lnTo>
                    <a:pt x="49" y="172"/>
                  </a:lnTo>
                  <a:lnTo>
                    <a:pt x="49" y="169"/>
                  </a:lnTo>
                  <a:lnTo>
                    <a:pt x="49" y="164"/>
                  </a:lnTo>
                  <a:lnTo>
                    <a:pt x="49" y="162"/>
                  </a:lnTo>
                  <a:lnTo>
                    <a:pt x="49" y="159"/>
                  </a:lnTo>
                  <a:lnTo>
                    <a:pt x="49" y="158"/>
                  </a:lnTo>
                  <a:lnTo>
                    <a:pt x="50" y="156"/>
                  </a:lnTo>
                  <a:lnTo>
                    <a:pt x="50" y="153"/>
                  </a:lnTo>
                  <a:lnTo>
                    <a:pt x="50" y="152"/>
                  </a:lnTo>
                  <a:lnTo>
                    <a:pt x="50" y="148"/>
                  </a:lnTo>
                  <a:lnTo>
                    <a:pt x="52" y="145"/>
                  </a:lnTo>
                  <a:lnTo>
                    <a:pt x="52" y="144"/>
                  </a:lnTo>
                  <a:lnTo>
                    <a:pt x="53" y="141"/>
                  </a:lnTo>
                  <a:lnTo>
                    <a:pt x="53" y="139"/>
                  </a:lnTo>
                  <a:lnTo>
                    <a:pt x="55" y="136"/>
                  </a:lnTo>
                  <a:lnTo>
                    <a:pt x="57" y="133"/>
                  </a:lnTo>
                  <a:lnTo>
                    <a:pt x="57" y="131"/>
                  </a:lnTo>
                  <a:lnTo>
                    <a:pt x="58" y="128"/>
                  </a:lnTo>
                  <a:lnTo>
                    <a:pt x="58" y="125"/>
                  </a:lnTo>
                  <a:lnTo>
                    <a:pt x="60" y="122"/>
                  </a:lnTo>
                  <a:lnTo>
                    <a:pt x="61" y="119"/>
                  </a:lnTo>
                  <a:lnTo>
                    <a:pt x="63" y="118"/>
                  </a:lnTo>
                  <a:lnTo>
                    <a:pt x="64" y="115"/>
                  </a:lnTo>
                  <a:lnTo>
                    <a:pt x="66" y="111"/>
                  </a:lnTo>
                  <a:lnTo>
                    <a:pt x="67" y="108"/>
                  </a:lnTo>
                  <a:lnTo>
                    <a:pt x="69" y="105"/>
                  </a:lnTo>
                  <a:lnTo>
                    <a:pt x="70" y="104"/>
                  </a:lnTo>
                  <a:lnTo>
                    <a:pt x="72" y="101"/>
                  </a:lnTo>
                  <a:lnTo>
                    <a:pt x="75" y="98"/>
                  </a:lnTo>
                  <a:lnTo>
                    <a:pt x="77" y="94"/>
                  </a:lnTo>
                  <a:lnTo>
                    <a:pt x="80" y="91"/>
                  </a:lnTo>
                  <a:lnTo>
                    <a:pt x="81" y="88"/>
                  </a:lnTo>
                  <a:lnTo>
                    <a:pt x="84" y="87"/>
                  </a:lnTo>
                  <a:lnTo>
                    <a:pt x="86" y="84"/>
                  </a:lnTo>
                  <a:lnTo>
                    <a:pt x="89" y="81"/>
                  </a:lnTo>
                  <a:lnTo>
                    <a:pt x="90" y="78"/>
                  </a:lnTo>
                  <a:lnTo>
                    <a:pt x="94" y="76"/>
                  </a:lnTo>
                  <a:lnTo>
                    <a:pt x="97" y="73"/>
                  </a:lnTo>
                  <a:lnTo>
                    <a:pt x="100" y="71"/>
                  </a:lnTo>
                  <a:lnTo>
                    <a:pt x="103" y="68"/>
                  </a:lnTo>
                  <a:lnTo>
                    <a:pt x="106" y="65"/>
                  </a:lnTo>
                  <a:lnTo>
                    <a:pt x="110" y="64"/>
                  </a:lnTo>
                  <a:lnTo>
                    <a:pt x="114" y="61"/>
                  </a:lnTo>
                  <a:lnTo>
                    <a:pt x="117" y="59"/>
                  </a:lnTo>
                  <a:lnTo>
                    <a:pt x="121" y="56"/>
                  </a:lnTo>
                  <a:lnTo>
                    <a:pt x="126" y="54"/>
                  </a:lnTo>
                  <a:lnTo>
                    <a:pt x="130" y="53"/>
                  </a:lnTo>
                  <a:lnTo>
                    <a:pt x="206" y="84"/>
                  </a:lnTo>
                  <a:lnTo>
                    <a:pt x="278" y="68"/>
                  </a:lnTo>
                  <a:lnTo>
                    <a:pt x="278"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Your role as a trainer</a:t>
            </a:r>
            <a:endParaRPr lang="en-US" dirty="0"/>
          </a:p>
        </p:txBody>
      </p:sp>
      <p:sp>
        <p:nvSpPr>
          <p:cNvPr id="3" name="Content Placeholder 2"/>
          <p:cNvSpPr>
            <a:spLocks noGrp="1"/>
          </p:cNvSpPr>
          <p:nvPr>
            <p:ph sz="half" idx="1"/>
          </p:nvPr>
        </p:nvSpPr>
        <p:spPr/>
        <p:txBody>
          <a:bodyPr/>
          <a:lstStyle/>
          <a:p>
            <a:r>
              <a:rPr lang="en-US" sz="2800" dirty="0" smtClean="0"/>
              <a:t>Show respect for learner</a:t>
            </a:r>
          </a:p>
          <a:p>
            <a:pPr lvl="1"/>
            <a:r>
              <a:rPr lang="en-US" dirty="0" smtClean="0"/>
              <a:t>Respect </a:t>
            </a:r>
            <a:r>
              <a:rPr lang="en-US" dirty="0"/>
              <a:t>differences in beliefs, feelings, and attitudes</a:t>
            </a:r>
          </a:p>
          <a:p>
            <a:pPr lvl="1"/>
            <a:r>
              <a:rPr lang="en-US" dirty="0" smtClean="0"/>
              <a:t>Respect learner’s </a:t>
            </a:r>
            <a:r>
              <a:rPr lang="en-US" dirty="0"/>
              <a:t>time and </a:t>
            </a:r>
            <a:r>
              <a:rPr lang="en-US" dirty="0" smtClean="0"/>
              <a:t>abilities</a:t>
            </a:r>
          </a:p>
        </p:txBody>
      </p:sp>
      <p:sp>
        <p:nvSpPr>
          <p:cNvPr id="5" name="Content Placeholder 4"/>
          <p:cNvSpPr>
            <a:spLocks noGrp="1"/>
          </p:cNvSpPr>
          <p:nvPr>
            <p:ph sz="half" idx="2"/>
          </p:nvPr>
        </p:nvSpPr>
        <p:spPr/>
        <p:txBody>
          <a:bodyPr/>
          <a:lstStyle/>
          <a:p>
            <a:r>
              <a:rPr lang="en-US" sz="2800" dirty="0"/>
              <a:t>Communicate honestly</a:t>
            </a:r>
          </a:p>
          <a:p>
            <a:pPr lvl="1"/>
            <a:r>
              <a:rPr lang="en-US" dirty="0"/>
              <a:t>Ask questions</a:t>
            </a:r>
          </a:p>
          <a:p>
            <a:pPr lvl="1"/>
            <a:r>
              <a:rPr lang="en-US" dirty="0"/>
              <a:t>Listen carefully</a:t>
            </a:r>
          </a:p>
          <a:p>
            <a:pPr lvl="1"/>
            <a:r>
              <a:rPr lang="en-US" dirty="0"/>
              <a:t>Tactfully challenge mistaken assumptions</a:t>
            </a:r>
          </a:p>
          <a:p>
            <a:pPr lvl="1"/>
            <a:r>
              <a:rPr lang="en-US" dirty="0"/>
              <a:t>Remain open to new ideas</a:t>
            </a:r>
          </a:p>
          <a:p>
            <a:endParaRPr lang="en-US" dirty="0"/>
          </a:p>
        </p:txBody>
      </p:sp>
      <p:sp>
        <p:nvSpPr>
          <p:cNvPr id="4" name="Slide Number Placeholder 3"/>
          <p:cNvSpPr>
            <a:spLocks noGrp="1"/>
          </p:cNvSpPr>
          <p:nvPr>
            <p:ph type="sldNum" sz="quarter" idx="12"/>
          </p:nvPr>
        </p:nvSpPr>
        <p:spPr/>
        <p:txBody>
          <a:bodyPr/>
          <a:lstStyle/>
          <a:p>
            <a:pPr>
              <a:defRPr/>
            </a:pPr>
            <a:fld id="{1E977EE2-AE7D-4A3E-A969-7C148C7B1C00}" type="slidenum">
              <a:rPr lang="en-US" smtClean="0">
                <a:solidFill>
                  <a:srgbClr val="1F497D">
                    <a:tint val="75000"/>
                  </a:srgbClr>
                </a:solidFill>
              </a:rPr>
              <a:pPr>
                <a:defRPr/>
              </a:pPr>
              <a:t>50</a:t>
            </a:fld>
            <a:endParaRPr lang="en-US" dirty="0">
              <a:solidFill>
                <a:srgbClr val="1F497D">
                  <a:tint val="75000"/>
                </a:srgbClr>
              </a:solidFill>
            </a:endParaRPr>
          </a:p>
        </p:txBody>
      </p:sp>
      <p:grpSp>
        <p:nvGrpSpPr>
          <p:cNvPr id="6" name="Group 4"/>
          <p:cNvGrpSpPr>
            <a:grpSpLocks noChangeAspect="1"/>
          </p:cNvGrpSpPr>
          <p:nvPr/>
        </p:nvGrpSpPr>
        <p:grpSpPr bwMode="auto">
          <a:xfrm>
            <a:off x="3225800" y="4495800"/>
            <a:ext cx="2641600" cy="1828800"/>
            <a:chOff x="2032" y="2832"/>
            <a:chExt cx="1664" cy="1152"/>
          </a:xfrm>
        </p:grpSpPr>
        <p:sp>
          <p:nvSpPr>
            <p:cNvPr id="7" name="AutoShape 3"/>
            <p:cNvSpPr>
              <a:spLocks noChangeAspect="1" noChangeArrowheads="1" noTextEdit="1"/>
            </p:cNvSpPr>
            <p:nvPr/>
          </p:nvSpPr>
          <p:spPr bwMode="auto">
            <a:xfrm>
              <a:off x="2032" y="2832"/>
              <a:ext cx="1664" cy="1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5"/>
            <p:cNvSpPr>
              <a:spLocks/>
            </p:cNvSpPr>
            <p:nvPr/>
          </p:nvSpPr>
          <p:spPr bwMode="auto">
            <a:xfrm>
              <a:off x="3186" y="3400"/>
              <a:ext cx="510" cy="584"/>
            </a:xfrm>
            <a:custGeom>
              <a:avLst/>
              <a:gdLst>
                <a:gd name="T0" fmla="*/ 51 w 510"/>
                <a:gd name="T1" fmla="*/ 576 h 584"/>
                <a:gd name="T2" fmla="*/ 6 w 510"/>
                <a:gd name="T3" fmla="*/ 535 h 584"/>
                <a:gd name="T4" fmla="*/ 0 w 510"/>
                <a:gd name="T5" fmla="*/ 383 h 584"/>
                <a:gd name="T6" fmla="*/ 14 w 510"/>
                <a:gd name="T7" fmla="*/ 341 h 584"/>
                <a:gd name="T8" fmla="*/ 66 w 510"/>
                <a:gd name="T9" fmla="*/ 308 h 584"/>
                <a:gd name="T10" fmla="*/ 134 w 510"/>
                <a:gd name="T11" fmla="*/ 305 h 584"/>
                <a:gd name="T12" fmla="*/ 154 w 510"/>
                <a:gd name="T13" fmla="*/ 303 h 584"/>
                <a:gd name="T14" fmla="*/ 160 w 510"/>
                <a:gd name="T15" fmla="*/ 256 h 584"/>
                <a:gd name="T16" fmla="*/ 137 w 510"/>
                <a:gd name="T17" fmla="*/ 235 h 584"/>
                <a:gd name="T18" fmla="*/ 103 w 510"/>
                <a:gd name="T19" fmla="*/ 173 h 584"/>
                <a:gd name="T20" fmla="*/ 100 w 510"/>
                <a:gd name="T21" fmla="*/ 142 h 584"/>
                <a:gd name="T22" fmla="*/ 145 w 510"/>
                <a:gd name="T23" fmla="*/ 42 h 584"/>
                <a:gd name="T24" fmla="*/ 256 w 510"/>
                <a:gd name="T25" fmla="*/ 0 h 584"/>
                <a:gd name="T26" fmla="*/ 316 w 510"/>
                <a:gd name="T27" fmla="*/ 13 h 584"/>
                <a:gd name="T28" fmla="*/ 399 w 510"/>
                <a:gd name="T29" fmla="*/ 88 h 584"/>
                <a:gd name="T30" fmla="*/ 413 w 510"/>
                <a:gd name="T31" fmla="*/ 142 h 584"/>
                <a:gd name="T32" fmla="*/ 396 w 510"/>
                <a:gd name="T33" fmla="*/ 204 h 584"/>
                <a:gd name="T34" fmla="*/ 353 w 510"/>
                <a:gd name="T35" fmla="*/ 253 h 584"/>
                <a:gd name="T36" fmla="*/ 342 w 510"/>
                <a:gd name="T37" fmla="*/ 259 h 584"/>
                <a:gd name="T38" fmla="*/ 311 w 510"/>
                <a:gd name="T39" fmla="*/ 248 h 584"/>
                <a:gd name="T40" fmla="*/ 308 w 510"/>
                <a:gd name="T41" fmla="*/ 220 h 584"/>
                <a:gd name="T42" fmla="*/ 331 w 510"/>
                <a:gd name="T43" fmla="*/ 197 h 584"/>
                <a:gd name="T44" fmla="*/ 350 w 510"/>
                <a:gd name="T45" fmla="*/ 142 h 584"/>
                <a:gd name="T46" fmla="*/ 336 w 510"/>
                <a:gd name="T47" fmla="*/ 93 h 584"/>
                <a:gd name="T48" fmla="*/ 274 w 510"/>
                <a:gd name="T49" fmla="*/ 57 h 584"/>
                <a:gd name="T50" fmla="*/ 236 w 510"/>
                <a:gd name="T51" fmla="*/ 57 h 584"/>
                <a:gd name="T52" fmla="*/ 177 w 510"/>
                <a:gd name="T53" fmla="*/ 93 h 584"/>
                <a:gd name="T54" fmla="*/ 160 w 510"/>
                <a:gd name="T55" fmla="*/ 142 h 584"/>
                <a:gd name="T56" fmla="*/ 174 w 510"/>
                <a:gd name="T57" fmla="*/ 189 h 584"/>
                <a:gd name="T58" fmla="*/ 197 w 510"/>
                <a:gd name="T59" fmla="*/ 212 h 584"/>
                <a:gd name="T60" fmla="*/ 219 w 510"/>
                <a:gd name="T61" fmla="*/ 225 h 584"/>
                <a:gd name="T62" fmla="*/ 214 w 510"/>
                <a:gd name="T63" fmla="*/ 321 h 584"/>
                <a:gd name="T64" fmla="*/ 194 w 510"/>
                <a:gd name="T65" fmla="*/ 344 h 584"/>
                <a:gd name="T66" fmla="*/ 134 w 510"/>
                <a:gd name="T67" fmla="*/ 362 h 584"/>
                <a:gd name="T68" fmla="*/ 74 w 510"/>
                <a:gd name="T69" fmla="*/ 362 h 584"/>
                <a:gd name="T70" fmla="*/ 60 w 510"/>
                <a:gd name="T71" fmla="*/ 383 h 584"/>
                <a:gd name="T72" fmla="*/ 66 w 510"/>
                <a:gd name="T73" fmla="*/ 522 h 584"/>
                <a:gd name="T74" fmla="*/ 425 w 510"/>
                <a:gd name="T75" fmla="*/ 527 h 584"/>
                <a:gd name="T76" fmla="*/ 447 w 510"/>
                <a:gd name="T77" fmla="*/ 514 h 584"/>
                <a:gd name="T78" fmla="*/ 450 w 510"/>
                <a:gd name="T79" fmla="*/ 398 h 584"/>
                <a:gd name="T80" fmla="*/ 430 w 510"/>
                <a:gd name="T81" fmla="*/ 362 h 584"/>
                <a:gd name="T82" fmla="*/ 427 w 510"/>
                <a:gd name="T83" fmla="*/ 359 h 584"/>
                <a:gd name="T84" fmla="*/ 373 w 510"/>
                <a:gd name="T85" fmla="*/ 359 h 584"/>
                <a:gd name="T86" fmla="*/ 345 w 510"/>
                <a:gd name="T87" fmla="*/ 333 h 584"/>
                <a:gd name="T88" fmla="*/ 353 w 510"/>
                <a:gd name="T89" fmla="*/ 313 h 584"/>
                <a:gd name="T90" fmla="*/ 373 w 510"/>
                <a:gd name="T91" fmla="*/ 305 h 584"/>
                <a:gd name="T92" fmla="*/ 447 w 510"/>
                <a:gd name="T93" fmla="*/ 308 h 584"/>
                <a:gd name="T94" fmla="*/ 490 w 510"/>
                <a:gd name="T95" fmla="*/ 339 h 584"/>
                <a:gd name="T96" fmla="*/ 507 w 510"/>
                <a:gd name="T97" fmla="*/ 383 h 584"/>
                <a:gd name="T98" fmla="*/ 510 w 510"/>
                <a:gd name="T99" fmla="*/ 507 h 584"/>
                <a:gd name="T100" fmla="*/ 484 w 510"/>
                <a:gd name="T101" fmla="*/ 561 h 584"/>
                <a:gd name="T102" fmla="*/ 425 w 510"/>
                <a:gd name="T103" fmla="*/ 584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10" h="584">
                  <a:moveTo>
                    <a:pt x="83" y="584"/>
                  </a:moveTo>
                  <a:lnTo>
                    <a:pt x="83" y="584"/>
                  </a:lnTo>
                  <a:lnTo>
                    <a:pt x="66" y="581"/>
                  </a:lnTo>
                  <a:lnTo>
                    <a:pt x="51" y="576"/>
                  </a:lnTo>
                  <a:lnTo>
                    <a:pt x="37" y="569"/>
                  </a:lnTo>
                  <a:lnTo>
                    <a:pt x="23" y="561"/>
                  </a:lnTo>
                  <a:lnTo>
                    <a:pt x="14" y="548"/>
                  </a:lnTo>
                  <a:lnTo>
                    <a:pt x="6" y="535"/>
                  </a:lnTo>
                  <a:lnTo>
                    <a:pt x="0" y="522"/>
                  </a:lnTo>
                  <a:lnTo>
                    <a:pt x="0" y="507"/>
                  </a:lnTo>
                  <a:lnTo>
                    <a:pt x="0" y="507"/>
                  </a:lnTo>
                  <a:lnTo>
                    <a:pt x="0" y="383"/>
                  </a:lnTo>
                  <a:lnTo>
                    <a:pt x="0" y="383"/>
                  </a:lnTo>
                  <a:lnTo>
                    <a:pt x="0" y="367"/>
                  </a:lnTo>
                  <a:lnTo>
                    <a:pt x="6" y="354"/>
                  </a:lnTo>
                  <a:lnTo>
                    <a:pt x="14" y="341"/>
                  </a:lnTo>
                  <a:lnTo>
                    <a:pt x="23" y="328"/>
                  </a:lnTo>
                  <a:lnTo>
                    <a:pt x="37" y="321"/>
                  </a:lnTo>
                  <a:lnTo>
                    <a:pt x="51" y="313"/>
                  </a:lnTo>
                  <a:lnTo>
                    <a:pt x="66" y="308"/>
                  </a:lnTo>
                  <a:lnTo>
                    <a:pt x="83" y="305"/>
                  </a:lnTo>
                  <a:lnTo>
                    <a:pt x="83" y="305"/>
                  </a:lnTo>
                  <a:lnTo>
                    <a:pt x="134" y="305"/>
                  </a:lnTo>
                  <a:lnTo>
                    <a:pt x="134" y="305"/>
                  </a:lnTo>
                  <a:lnTo>
                    <a:pt x="148" y="305"/>
                  </a:lnTo>
                  <a:lnTo>
                    <a:pt x="154" y="303"/>
                  </a:lnTo>
                  <a:lnTo>
                    <a:pt x="154" y="303"/>
                  </a:lnTo>
                  <a:lnTo>
                    <a:pt x="154" y="303"/>
                  </a:lnTo>
                  <a:lnTo>
                    <a:pt x="157" y="297"/>
                  </a:lnTo>
                  <a:lnTo>
                    <a:pt x="160" y="290"/>
                  </a:lnTo>
                  <a:lnTo>
                    <a:pt x="160" y="290"/>
                  </a:lnTo>
                  <a:lnTo>
                    <a:pt x="160" y="256"/>
                  </a:lnTo>
                  <a:lnTo>
                    <a:pt x="160" y="256"/>
                  </a:lnTo>
                  <a:lnTo>
                    <a:pt x="148" y="248"/>
                  </a:lnTo>
                  <a:lnTo>
                    <a:pt x="137" y="235"/>
                  </a:lnTo>
                  <a:lnTo>
                    <a:pt x="137" y="235"/>
                  </a:lnTo>
                  <a:lnTo>
                    <a:pt x="137" y="235"/>
                  </a:lnTo>
                  <a:lnTo>
                    <a:pt x="123" y="220"/>
                  </a:lnTo>
                  <a:lnTo>
                    <a:pt x="111" y="199"/>
                  </a:lnTo>
                  <a:lnTo>
                    <a:pt x="103" y="173"/>
                  </a:lnTo>
                  <a:lnTo>
                    <a:pt x="100" y="158"/>
                  </a:lnTo>
                  <a:lnTo>
                    <a:pt x="100" y="142"/>
                  </a:lnTo>
                  <a:lnTo>
                    <a:pt x="100" y="142"/>
                  </a:lnTo>
                  <a:lnTo>
                    <a:pt x="100" y="142"/>
                  </a:lnTo>
                  <a:lnTo>
                    <a:pt x="103" y="114"/>
                  </a:lnTo>
                  <a:lnTo>
                    <a:pt x="111" y="88"/>
                  </a:lnTo>
                  <a:lnTo>
                    <a:pt x="125" y="62"/>
                  </a:lnTo>
                  <a:lnTo>
                    <a:pt x="145" y="42"/>
                  </a:lnTo>
                  <a:lnTo>
                    <a:pt x="168" y="26"/>
                  </a:lnTo>
                  <a:lnTo>
                    <a:pt x="194" y="13"/>
                  </a:lnTo>
                  <a:lnTo>
                    <a:pt x="225" y="3"/>
                  </a:lnTo>
                  <a:lnTo>
                    <a:pt x="256" y="0"/>
                  </a:lnTo>
                  <a:lnTo>
                    <a:pt x="256" y="0"/>
                  </a:lnTo>
                  <a:lnTo>
                    <a:pt x="256" y="0"/>
                  </a:lnTo>
                  <a:lnTo>
                    <a:pt x="288" y="3"/>
                  </a:lnTo>
                  <a:lnTo>
                    <a:pt x="316" y="13"/>
                  </a:lnTo>
                  <a:lnTo>
                    <a:pt x="342" y="26"/>
                  </a:lnTo>
                  <a:lnTo>
                    <a:pt x="365" y="42"/>
                  </a:lnTo>
                  <a:lnTo>
                    <a:pt x="385" y="62"/>
                  </a:lnTo>
                  <a:lnTo>
                    <a:pt x="399" y="88"/>
                  </a:lnTo>
                  <a:lnTo>
                    <a:pt x="407" y="114"/>
                  </a:lnTo>
                  <a:lnTo>
                    <a:pt x="413" y="142"/>
                  </a:lnTo>
                  <a:lnTo>
                    <a:pt x="413" y="142"/>
                  </a:lnTo>
                  <a:lnTo>
                    <a:pt x="413" y="142"/>
                  </a:lnTo>
                  <a:lnTo>
                    <a:pt x="410" y="160"/>
                  </a:lnTo>
                  <a:lnTo>
                    <a:pt x="407" y="176"/>
                  </a:lnTo>
                  <a:lnTo>
                    <a:pt x="402" y="191"/>
                  </a:lnTo>
                  <a:lnTo>
                    <a:pt x="396" y="204"/>
                  </a:lnTo>
                  <a:lnTo>
                    <a:pt x="388" y="220"/>
                  </a:lnTo>
                  <a:lnTo>
                    <a:pt x="379" y="230"/>
                  </a:lnTo>
                  <a:lnTo>
                    <a:pt x="368" y="243"/>
                  </a:lnTo>
                  <a:lnTo>
                    <a:pt x="353" y="253"/>
                  </a:lnTo>
                  <a:lnTo>
                    <a:pt x="353" y="253"/>
                  </a:lnTo>
                  <a:lnTo>
                    <a:pt x="353" y="253"/>
                  </a:lnTo>
                  <a:lnTo>
                    <a:pt x="353" y="253"/>
                  </a:lnTo>
                  <a:lnTo>
                    <a:pt x="342" y="259"/>
                  </a:lnTo>
                  <a:lnTo>
                    <a:pt x="331" y="259"/>
                  </a:lnTo>
                  <a:lnTo>
                    <a:pt x="319" y="256"/>
                  </a:lnTo>
                  <a:lnTo>
                    <a:pt x="311" y="248"/>
                  </a:lnTo>
                  <a:lnTo>
                    <a:pt x="311" y="248"/>
                  </a:lnTo>
                  <a:lnTo>
                    <a:pt x="311" y="248"/>
                  </a:lnTo>
                  <a:lnTo>
                    <a:pt x="305" y="241"/>
                  </a:lnTo>
                  <a:lnTo>
                    <a:pt x="305" y="230"/>
                  </a:lnTo>
                  <a:lnTo>
                    <a:pt x="308" y="220"/>
                  </a:lnTo>
                  <a:lnTo>
                    <a:pt x="316" y="210"/>
                  </a:lnTo>
                  <a:lnTo>
                    <a:pt x="316" y="210"/>
                  </a:lnTo>
                  <a:lnTo>
                    <a:pt x="316" y="210"/>
                  </a:lnTo>
                  <a:lnTo>
                    <a:pt x="331" y="197"/>
                  </a:lnTo>
                  <a:lnTo>
                    <a:pt x="342" y="181"/>
                  </a:lnTo>
                  <a:lnTo>
                    <a:pt x="348" y="163"/>
                  </a:lnTo>
                  <a:lnTo>
                    <a:pt x="350" y="142"/>
                  </a:lnTo>
                  <a:lnTo>
                    <a:pt x="350" y="142"/>
                  </a:lnTo>
                  <a:lnTo>
                    <a:pt x="350" y="142"/>
                  </a:lnTo>
                  <a:lnTo>
                    <a:pt x="350" y="124"/>
                  </a:lnTo>
                  <a:lnTo>
                    <a:pt x="345" y="109"/>
                  </a:lnTo>
                  <a:lnTo>
                    <a:pt x="336" y="93"/>
                  </a:lnTo>
                  <a:lnTo>
                    <a:pt x="322" y="80"/>
                  </a:lnTo>
                  <a:lnTo>
                    <a:pt x="308" y="70"/>
                  </a:lnTo>
                  <a:lnTo>
                    <a:pt x="293" y="62"/>
                  </a:lnTo>
                  <a:lnTo>
                    <a:pt x="274" y="57"/>
                  </a:lnTo>
                  <a:lnTo>
                    <a:pt x="256" y="55"/>
                  </a:lnTo>
                  <a:lnTo>
                    <a:pt x="256" y="55"/>
                  </a:lnTo>
                  <a:lnTo>
                    <a:pt x="256" y="55"/>
                  </a:lnTo>
                  <a:lnTo>
                    <a:pt x="236" y="57"/>
                  </a:lnTo>
                  <a:lnTo>
                    <a:pt x="219" y="62"/>
                  </a:lnTo>
                  <a:lnTo>
                    <a:pt x="202" y="70"/>
                  </a:lnTo>
                  <a:lnTo>
                    <a:pt x="188" y="80"/>
                  </a:lnTo>
                  <a:lnTo>
                    <a:pt x="177" y="93"/>
                  </a:lnTo>
                  <a:lnTo>
                    <a:pt x="168" y="109"/>
                  </a:lnTo>
                  <a:lnTo>
                    <a:pt x="162" y="124"/>
                  </a:lnTo>
                  <a:lnTo>
                    <a:pt x="160" y="142"/>
                  </a:lnTo>
                  <a:lnTo>
                    <a:pt x="160" y="142"/>
                  </a:lnTo>
                  <a:lnTo>
                    <a:pt x="160" y="142"/>
                  </a:lnTo>
                  <a:lnTo>
                    <a:pt x="162" y="160"/>
                  </a:lnTo>
                  <a:lnTo>
                    <a:pt x="165" y="176"/>
                  </a:lnTo>
                  <a:lnTo>
                    <a:pt x="174" y="189"/>
                  </a:lnTo>
                  <a:lnTo>
                    <a:pt x="180" y="199"/>
                  </a:lnTo>
                  <a:lnTo>
                    <a:pt x="180" y="199"/>
                  </a:lnTo>
                  <a:lnTo>
                    <a:pt x="180" y="199"/>
                  </a:lnTo>
                  <a:lnTo>
                    <a:pt x="197" y="212"/>
                  </a:lnTo>
                  <a:lnTo>
                    <a:pt x="205" y="217"/>
                  </a:lnTo>
                  <a:lnTo>
                    <a:pt x="205" y="217"/>
                  </a:lnTo>
                  <a:lnTo>
                    <a:pt x="205" y="217"/>
                  </a:lnTo>
                  <a:lnTo>
                    <a:pt x="219" y="225"/>
                  </a:lnTo>
                  <a:lnTo>
                    <a:pt x="219" y="290"/>
                  </a:lnTo>
                  <a:lnTo>
                    <a:pt x="219" y="290"/>
                  </a:lnTo>
                  <a:lnTo>
                    <a:pt x="219" y="305"/>
                  </a:lnTo>
                  <a:lnTo>
                    <a:pt x="214" y="321"/>
                  </a:lnTo>
                  <a:lnTo>
                    <a:pt x="205" y="333"/>
                  </a:lnTo>
                  <a:lnTo>
                    <a:pt x="194" y="344"/>
                  </a:lnTo>
                  <a:lnTo>
                    <a:pt x="194" y="344"/>
                  </a:lnTo>
                  <a:lnTo>
                    <a:pt x="194" y="344"/>
                  </a:lnTo>
                  <a:lnTo>
                    <a:pt x="180" y="352"/>
                  </a:lnTo>
                  <a:lnTo>
                    <a:pt x="165" y="357"/>
                  </a:lnTo>
                  <a:lnTo>
                    <a:pt x="151" y="359"/>
                  </a:lnTo>
                  <a:lnTo>
                    <a:pt x="134" y="362"/>
                  </a:lnTo>
                  <a:lnTo>
                    <a:pt x="134" y="362"/>
                  </a:lnTo>
                  <a:lnTo>
                    <a:pt x="83" y="362"/>
                  </a:lnTo>
                  <a:lnTo>
                    <a:pt x="83" y="362"/>
                  </a:lnTo>
                  <a:lnTo>
                    <a:pt x="74" y="362"/>
                  </a:lnTo>
                  <a:lnTo>
                    <a:pt x="66" y="367"/>
                  </a:lnTo>
                  <a:lnTo>
                    <a:pt x="60" y="375"/>
                  </a:lnTo>
                  <a:lnTo>
                    <a:pt x="60" y="383"/>
                  </a:lnTo>
                  <a:lnTo>
                    <a:pt x="60" y="383"/>
                  </a:lnTo>
                  <a:lnTo>
                    <a:pt x="60" y="507"/>
                  </a:lnTo>
                  <a:lnTo>
                    <a:pt x="60" y="507"/>
                  </a:lnTo>
                  <a:lnTo>
                    <a:pt x="60" y="514"/>
                  </a:lnTo>
                  <a:lnTo>
                    <a:pt x="66" y="522"/>
                  </a:lnTo>
                  <a:lnTo>
                    <a:pt x="74" y="527"/>
                  </a:lnTo>
                  <a:lnTo>
                    <a:pt x="83" y="527"/>
                  </a:lnTo>
                  <a:lnTo>
                    <a:pt x="83" y="527"/>
                  </a:lnTo>
                  <a:lnTo>
                    <a:pt x="425" y="527"/>
                  </a:lnTo>
                  <a:lnTo>
                    <a:pt x="425" y="527"/>
                  </a:lnTo>
                  <a:lnTo>
                    <a:pt x="433" y="527"/>
                  </a:lnTo>
                  <a:lnTo>
                    <a:pt x="442" y="522"/>
                  </a:lnTo>
                  <a:lnTo>
                    <a:pt x="447" y="514"/>
                  </a:lnTo>
                  <a:lnTo>
                    <a:pt x="450" y="507"/>
                  </a:lnTo>
                  <a:lnTo>
                    <a:pt x="450" y="507"/>
                  </a:lnTo>
                  <a:lnTo>
                    <a:pt x="450" y="398"/>
                  </a:lnTo>
                  <a:lnTo>
                    <a:pt x="450" y="398"/>
                  </a:lnTo>
                  <a:lnTo>
                    <a:pt x="447" y="388"/>
                  </a:lnTo>
                  <a:lnTo>
                    <a:pt x="444" y="377"/>
                  </a:lnTo>
                  <a:lnTo>
                    <a:pt x="436" y="367"/>
                  </a:lnTo>
                  <a:lnTo>
                    <a:pt x="430" y="362"/>
                  </a:lnTo>
                  <a:lnTo>
                    <a:pt x="430" y="362"/>
                  </a:lnTo>
                  <a:lnTo>
                    <a:pt x="430" y="362"/>
                  </a:lnTo>
                  <a:lnTo>
                    <a:pt x="427" y="359"/>
                  </a:lnTo>
                  <a:lnTo>
                    <a:pt x="427" y="359"/>
                  </a:lnTo>
                  <a:lnTo>
                    <a:pt x="427" y="359"/>
                  </a:lnTo>
                  <a:lnTo>
                    <a:pt x="373" y="359"/>
                  </a:lnTo>
                  <a:lnTo>
                    <a:pt x="373" y="359"/>
                  </a:lnTo>
                  <a:lnTo>
                    <a:pt x="373" y="359"/>
                  </a:lnTo>
                  <a:lnTo>
                    <a:pt x="362" y="359"/>
                  </a:lnTo>
                  <a:lnTo>
                    <a:pt x="353" y="352"/>
                  </a:lnTo>
                  <a:lnTo>
                    <a:pt x="345" y="344"/>
                  </a:lnTo>
                  <a:lnTo>
                    <a:pt x="345" y="333"/>
                  </a:lnTo>
                  <a:lnTo>
                    <a:pt x="345" y="333"/>
                  </a:lnTo>
                  <a:lnTo>
                    <a:pt x="345" y="333"/>
                  </a:lnTo>
                  <a:lnTo>
                    <a:pt x="345" y="323"/>
                  </a:lnTo>
                  <a:lnTo>
                    <a:pt x="353" y="313"/>
                  </a:lnTo>
                  <a:lnTo>
                    <a:pt x="362" y="308"/>
                  </a:lnTo>
                  <a:lnTo>
                    <a:pt x="373" y="305"/>
                  </a:lnTo>
                  <a:lnTo>
                    <a:pt x="373" y="305"/>
                  </a:lnTo>
                  <a:lnTo>
                    <a:pt x="373" y="305"/>
                  </a:lnTo>
                  <a:lnTo>
                    <a:pt x="427" y="305"/>
                  </a:lnTo>
                  <a:lnTo>
                    <a:pt x="427" y="305"/>
                  </a:lnTo>
                  <a:lnTo>
                    <a:pt x="427" y="305"/>
                  </a:lnTo>
                  <a:lnTo>
                    <a:pt x="447" y="308"/>
                  </a:lnTo>
                  <a:lnTo>
                    <a:pt x="464" y="315"/>
                  </a:lnTo>
                  <a:lnTo>
                    <a:pt x="479" y="328"/>
                  </a:lnTo>
                  <a:lnTo>
                    <a:pt x="490" y="339"/>
                  </a:lnTo>
                  <a:lnTo>
                    <a:pt x="490" y="339"/>
                  </a:lnTo>
                  <a:lnTo>
                    <a:pt x="490" y="339"/>
                  </a:lnTo>
                  <a:lnTo>
                    <a:pt x="499" y="354"/>
                  </a:lnTo>
                  <a:lnTo>
                    <a:pt x="504" y="367"/>
                  </a:lnTo>
                  <a:lnTo>
                    <a:pt x="507" y="383"/>
                  </a:lnTo>
                  <a:lnTo>
                    <a:pt x="510" y="398"/>
                  </a:lnTo>
                  <a:lnTo>
                    <a:pt x="510" y="398"/>
                  </a:lnTo>
                  <a:lnTo>
                    <a:pt x="510" y="507"/>
                  </a:lnTo>
                  <a:lnTo>
                    <a:pt x="510" y="507"/>
                  </a:lnTo>
                  <a:lnTo>
                    <a:pt x="507" y="522"/>
                  </a:lnTo>
                  <a:lnTo>
                    <a:pt x="504" y="535"/>
                  </a:lnTo>
                  <a:lnTo>
                    <a:pt x="496" y="548"/>
                  </a:lnTo>
                  <a:lnTo>
                    <a:pt x="484" y="561"/>
                  </a:lnTo>
                  <a:lnTo>
                    <a:pt x="473" y="569"/>
                  </a:lnTo>
                  <a:lnTo>
                    <a:pt x="459" y="576"/>
                  </a:lnTo>
                  <a:lnTo>
                    <a:pt x="442" y="581"/>
                  </a:lnTo>
                  <a:lnTo>
                    <a:pt x="425" y="584"/>
                  </a:lnTo>
                  <a:lnTo>
                    <a:pt x="425" y="584"/>
                  </a:lnTo>
                  <a:lnTo>
                    <a:pt x="83" y="584"/>
                  </a:lnTo>
                  <a:lnTo>
                    <a:pt x="83" y="584"/>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6"/>
            <p:cNvSpPr>
              <a:spLocks/>
            </p:cNvSpPr>
            <p:nvPr/>
          </p:nvSpPr>
          <p:spPr bwMode="auto">
            <a:xfrm>
              <a:off x="2032" y="3400"/>
              <a:ext cx="510" cy="584"/>
            </a:xfrm>
            <a:custGeom>
              <a:avLst/>
              <a:gdLst>
                <a:gd name="T0" fmla="*/ 51 w 510"/>
                <a:gd name="T1" fmla="*/ 576 h 584"/>
                <a:gd name="T2" fmla="*/ 6 w 510"/>
                <a:gd name="T3" fmla="*/ 535 h 584"/>
                <a:gd name="T4" fmla="*/ 0 w 510"/>
                <a:gd name="T5" fmla="*/ 398 h 584"/>
                <a:gd name="T6" fmla="*/ 11 w 510"/>
                <a:gd name="T7" fmla="*/ 354 h 584"/>
                <a:gd name="T8" fmla="*/ 31 w 510"/>
                <a:gd name="T9" fmla="*/ 328 h 584"/>
                <a:gd name="T10" fmla="*/ 83 w 510"/>
                <a:gd name="T11" fmla="*/ 305 h 584"/>
                <a:gd name="T12" fmla="*/ 137 w 510"/>
                <a:gd name="T13" fmla="*/ 305 h 584"/>
                <a:gd name="T14" fmla="*/ 165 w 510"/>
                <a:gd name="T15" fmla="*/ 333 h 584"/>
                <a:gd name="T16" fmla="*/ 157 w 510"/>
                <a:gd name="T17" fmla="*/ 352 h 584"/>
                <a:gd name="T18" fmla="*/ 137 w 510"/>
                <a:gd name="T19" fmla="*/ 359 h 584"/>
                <a:gd name="T20" fmla="*/ 80 w 510"/>
                <a:gd name="T21" fmla="*/ 362 h 584"/>
                <a:gd name="T22" fmla="*/ 71 w 510"/>
                <a:gd name="T23" fmla="*/ 370 h 584"/>
                <a:gd name="T24" fmla="*/ 60 w 510"/>
                <a:gd name="T25" fmla="*/ 398 h 584"/>
                <a:gd name="T26" fmla="*/ 68 w 510"/>
                <a:gd name="T27" fmla="*/ 522 h 584"/>
                <a:gd name="T28" fmla="*/ 427 w 510"/>
                <a:gd name="T29" fmla="*/ 527 h 584"/>
                <a:gd name="T30" fmla="*/ 447 w 510"/>
                <a:gd name="T31" fmla="*/ 514 h 584"/>
                <a:gd name="T32" fmla="*/ 450 w 510"/>
                <a:gd name="T33" fmla="*/ 383 h 584"/>
                <a:gd name="T34" fmla="*/ 427 w 510"/>
                <a:gd name="T35" fmla="*/ 362 h 584"/>
                <a:gd name="T36" fmla="*/ 359 w 510"/>
                <a:gd name="T37" fmla="*/ 359 h 584"/>
                <a:gd name="T38" fmla="*/ 316 w 510"/>
                <a:gd name="T39" fmla="*/ 344 h 584"/>
                <a:gd name="T40" fmla="*/ 291 w 510"/>
                <a:gd name="T41" fmla="*/ 305 h 584"/>
                <a:gd name="T42" fmla="*/ 305 w 510"/>
                <a:gd name="T43" fmla="*/ 217 h 584"/>
                <a:gd name="T44" fmla="*/ 308 w 510"/>
                <a:gd name="T45" fmla="*/ 217 h 584"/>
                <a:gd name="T46" fmla="*/ 328 w 510"/>
                <a:gd name="T47" fmla="*/ 202 h 584"/>
                <a:gd name="T48" fmla="*/ 342 w 510"/>
                <a:gd name="T49" fmla="*/ 179 h 584"/>
                <a:gd name="T50" fmla="*/ 350 w 510"/>
                <a:gd name="T51" fmla="*/ 142 h 584"/>
                <a:gd name="T52" fmla="*/ 322 w 510"/>
                <a:gd name="T53" fmla="*/ 80 h 584"/>
                <a:gd name="T54" fmla="*/ 254 w 510"/>
                <a:gd name="T55" fmla="*/ 55 h 584"/>
                <a:gd name="T56" fmla="*/ 217 w 510"/>
                <a:gd name="T57" fmla="*/ 62 h 584"/>
                <a:gd name="T58" fmla="*/ 165 w 510"/>
                <a:gd name="T59" fmla="*/ 109 h 584"/>
                <a:gd name="T60" fmla="*/ 160 w 510"/>
                <a:gd name="T61" fmla="*/ 142 h 584"/>
                <a:gd name="T62" fmla="*/ 194 w 510"/>
                <a:gd name="T63" fmla="*/ 210 h 584"/>
                <a:gd name="T64" fmla="*/ 202 w 510"/>
                <a:gd name="T65" fmla="*/ 220 h 584"/>
                <a:gd name="T66" fmla="*/ 199 w 510"/>
                <a:gd name="T67" fmla="*/ 248 h 584"/>
                <a:gd name="T68" fmla="*/ 168 w 510"/>
                <a:gd name="T69" fmla="*/ 259 h 584"/>
                <a:gd name="T70" fmla="*/ 142 w 510"/>
                <a:gd name="T71" fmla="*/ 243 h 584"/>
                <a:gd name="T72" fmla="*/ 108 w 510"/>
                <a:gd name="T73" fmla="*/ 191 h 584"/>
                <a:gd name="T74" fmla="*/ 97 w 510"/>
                <a:gd name="T75" fmla="*/ 142 h 584"/>
                <a:gd name="T76" fmla="*/ 125 w 510"/>
                <a:gd name="T77" fmla="*/ 62 h 584"/>
                <a:gd name="T78" fmla="*/ 222 w 510"/>
                <a:gd name="T79" fmla="*/ 3 h 584"/>
                <a:gd name="T80" fmla="*/ 285 w 510"/>
                <a:gd name="T81" fmla="*/ 3 h 584"/>
                <a:gd name="T82" fmla="*/ 385 w 510"/>
                <a:gd name="T83" fmla="*/ 62 h 584"/>
                <a:gd name="T84" fmla="*/ 410 w 510"/>
                <a:gd name="T85" fmla="*/ 142 h 584"/>
                <a:gd name="T86" fmla="*/ 399 w 510"/>
                <a:gd name="T87" fmla="*/ 199 h 584"/>
                <a:gd name="T88" fmla="*/ 373 w 510"/>
                <a:gd name="T89" fmla="*/ 235 h 584"/>
                <a:gd name="T90" fmla="*/ 350 w 510"/>
                <a:gd name="T91" fmla="*/ 290 h 584"/>
                <a:gd name="T92" fmla="*/ 356 w 510"/>
                <a:gd name="T93" fmla="*/ 303 h 584"/>
                <a:gd name="T94" fmla="*/ 376 w 510"/>
                <a:gd name="T95" fmla="*/ 305 h 584"/>
                <a:gd name="T96" fmla="*/ 459 w 510"/>
                <a:gd name="T97" fmla="*/ 313 h 584"/>
                <a:gd name="T98" fmla="*/ 504 w 510"/>
                <a:gd name="T99" fmla="*/ 354 h 584"/>
                <a:gd name="T100" fmla="*/ 510 w 510"/>
                <a:gd name="T101" fmla="*/ 507 h 584"/>
                <a:gd name="T102" fmla="*/ 496 w 510"/>
                <a:gd name="T103" fmla="*/ 548 h 584"/>
                <a:gd name="T104" fmla="*/ 445 w 510"/>
                <a:gd name="T105" fmla="*/ 581 h 584"/>
                <a:gd name="T106" fmla="*/ 86 w 510"/>
                <a:gd name="T107" fmla="*/ 584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0" h="584">
                  <a:moveTo>
                    <a:pt x="86" y="584"/>
                  </a:moveTo>
                  <a:lnTo>
                    <a:pt x="86" y="584"/>
                  </a:lnTo>
                  <a:lnTo>
                    <a:pt x="68" y="581"/>
                  </a:lnTo>
                  <a:lnTo>
                    <a:pt x="51" y="576"/>
                  </a:lnTo>
                  <a:lnTo>
                    <a:pt x="37" y="569"/>
                  </a:lnTo>
                  <a:lnTo>
                    <a:pt x="26" y="561"/>
                  </a:lnTo>
                  <a:lnTo>
                    <a:pt x="14" y="548"/>
                  </a:lnTo>
                  <a:lnTo>
                    <a:pt x="6" y="535"/>
                  </a:lnTo>
                  <a:lnTo>
                    <a:pt x="3" y="522"/>
                  </a:lnTo>
                  <a:lnTo>
                    <a:pt x="0" y="507"/>
                  </a:lnTo>
                  <a:lnTo>
                    <a:pt x="0" y="507"/>
                  </a:lnTo>
                  <a:lnTo>
                    <a:pt x="0" y="398"/>
                  </a:lnTo>
                  <a:lnTo>
                    <a:pt x="0" y="398"/>
                  </a:lnTo>
                  <a:lnTo>
                    <a:pt x="3" y="383"/>
                  </a:lnTo>
                  <a:lnTo>
                    <a:pt x="6" y="367"/>
                  </a:lnTo>
                  <a:lnTo>
                    <a:pt x="11" y="354"/>
                  </a:lnTo>
                  <a:lnTo>
                    <a:pt x="20" y="339"/>
                  </a:lnTo>
                  <a:lnTo>
                    <a:pt x="20" y="339"/>
                  </a:lnTo>
                  <a:lnTo>
                    <a:pt x="20" y="339"/>
                  </a:lnTo>
                  <a:lnTo>
                    <a:pt x="31" y="328"/>
                  </a:lnTo>
                  <a:lnTo>
                    <a:pt x="46" y="315"/>
                  </a:lnTo>
                  <a:lnTo>
                    <a:pt x="63" y="308"/>
                  </a:lnTo>
                  <a:lnTo>
                    <a:pt x="83" y="305"/>
                  </a:lnTo>
                  <a:lnTo>
                    <a:pt x="83" y="305"/>
                  </a:lnTo>
                  <a:lnTo>
                    <a:pt x="83" y="305"/>
                  </a:lnTo>
                  <a:lnTo>
                    <a:pt x="137" y="305"/>
                  </a:lnTo>
                  <a:lnTo>
                    <a:pt x="137" y="305"/>
                  </a:lnTo>
                  <a:lnTo>
                    <a:pt x="137" y="305"/>
                  </a:lnTo>
                  <a:lnTo>
                    <a:pt x="148" y="308"/>
                  </a:lnTo>
                  <a:lnTo>
                    <a:pt x="157" y="313"/>
                  </a:lnTo>
                  <a:lnTo>
                    <a:pt x="165" y="323"/>
                  </a:lnTo>
                  <a:lnTo>
                    <a:pt x="165" y="333"/>
                  </a:lnTo>
                  <a:lnTo>
                    <a:pt x="165" y="333"/>
                  </a:lnTo>
                  <a:lnTo>
                    <a:pt x="165" y="333"/>
                  </a:lnTo>
                  <a:lnTo>
                    <a:pt x="165" y="344"/>
                  </a:lnTo>
                  <a:lnTo>
                    <a:pt x="157" y="352"/>
                  </a:lnTo>
                  <a:lnTo>
                    <a:pt x="148" y="359"/>
                  </a:lnTo>
                  <a:lnTo>
                    <a:pt x="137" y="359"/>
                  </a:lnTo>
                  <a:lnTo>
                    <a:pt x="137" y="359"/>
                  </a:lnTo>
                  <a:lnTo>
                    <a:pt x="137" y="359"/>
                  </a:lnTo>
                  <a:lnTo>
                    <a:pt x="83" y="359"/>
                  </a:lnTo>
                  <a:lnTo>
                    <a:pt x="83" y="359"/>
                  </a:lnTo>
                  <a:lnTo>
                    <a:pt x="83" y="359"/>
                  </a:lnTo>
                  <a:lnTo>
                    <a:pt x="80" y="362"/>
                  </a:lnTo>
                  <a:lnTo>
                    <a:pt x="80" y="362"/>
                  </a:lnTo>
                  <a:lnTo>
                    <a:pt x="80" y="362"/>
                  </a:lnTo>
                  <a:lnTo>
                    <a:pt x="71" y="370"/>
                  </a:lnTo>
                  <a:lnTo>
                    <a:pt x="71" y="370"/>
                  </a:lnTo>
                  <a:lnTo>
                    <a:pt x="71" y="370"/>
                  </a:lnTo>
                  <a:lnTo>
                    <a:pt x="63" y="385"/>
                  </a:lnTo>
                  <a:lnTo>
                    <a:pt x="60" y="398"/>
                  </a:lnTo>
                  <a:lnTo>
                    <a:pt x="60" y="398"/>
                  </a:lnTo>
                  <a:lnTo>
                    <a:pt x="60" y="507"/>
                  </a:lnTo>
                  <a:lnTo>
                    <a:pt x="60" y="507"/>
                  </a:lnTo>
                  <a:lnTo>
                    <a:pt x="63" y="514"/>
                  </a:lnTo>
                  <a:lnTo>
                    <a:pt x="68" y="522"/>
                  </a:lnTo>
                  <a:lnTo>
                    <a:pt x="77" y="527"/>
                  </a:lnTo>
                  <a:lnTo>
                    <a:pt x="86" y="527"/>
                  </a:lnTo>
                  <a:lnTo>
                    <a:pt x="86" y="527"/>
                  </a:lnTo>
                  <a:lnTo>
                    <a:pt x="427" y="527"/>
                  </a:lnTo>
                  <a:lnTo>
                    <a:pt x="427" y="527"/>
                  </a:lnTo>
                  <a:lnTo>
                    <a:pt x="436" y="527"/>
                  </a:lnTo>
                  <a:lnTo>
                    <a:pt x="445" y="522"/>
                  </a:lnTo>
                  <a:lnTo>
                    <a:pt x="447" y="514"/>
                  </a:lnTo>
                  <a:lnTo>
                    <a:pt x="450" y="507"/>
                  </a:lnTo>
                  <a:lnTo>
                    <a:pt x="450" y="507"/>
                  </a:lnTo>
                  <a:lnTo>
                    <a:pt x="450" y="383"/>
                  </a:lnTo>
                  <a:lnTo>
                    <a:pt x="450" y="383"/>
                  </a:lnTo>
                  <a:lnTo>
                    <a:pt x="447" y="375"/>
                  </a:lnTo>
                  <a:lnTo>
                    <a:pt x="445" y="367"/>
                  </a:lnTo>
                  <a:lnTo>
                    <a:pt x="436" y="362"/>
                  </a:lnTo>
                  <a:lnTo>
                    <a:pt x="427" y="362"/>
                  </a:lnTo>
                  <a:lnTo>
                    <a:pt x="427" y="362"/>
                  </a:lnTo>
                  <a:lnTo>
                    <a:pt x="376" y="362"/>
                  </a:lnTo>
                  <a:lnTo>
                    <a:pt x="376" y="362"/>
                  </a:lnTo>
                  <a:lnTo>
                    <a:pt x="359" y="359"/>
                  </a:lnTo>
                  <a:lnTo>
                    <a:pt x="345" y="357"/>
                  </a:lnTo>
                  <a:lnTo>
                    <a:pt x="331" y="352"/>
                  </a:lnTo>
                  <a:lnTo>
                    <a:pt x="316" y="344"/>
                  </a:lnTo>
                  <a:lnTo>
                    <a:pt x="316" y="344"/>
                  </a:lnTo>
                  <a:lnTo>
                    <a:pt x="316" y="344"/>
                  </a:lnTo>
                  <a:lnTo>
                    <a:pt x="305" y="333"/>
                  </a:lnTo>
                  <a:lnTo>
                    <a:pt x="296" y="321"/>
                  </a:lnTo>
                  <a:lnTo>
                    <a:pt x="291" y="305"/>
                  </a:lnTo>
                  <a:lnTo>
                    <a:pt x="291" y="290"/>
                  </a:lnTo>
                  <a:lnTo>
                    <a:pt x="291" y="290"/>
                  </a:lnTo>
                  <a:lnTo>
                    <a:pt x="291" y="225"/>
                  </a:lnTo>
                  <a:lnTo>
                    <a:pt x="305" y="217"/>
                  </a:lnTo>
                  <a:lnTo>
                    <a:pt x="305" y="217"/>
                  </a:lnTo>
                  <a:lnTo>
                    <a:pt x="308" y="217"/>
                  </a:lnTo>
                  <a:lnTo>
                    <a:pt x="308" y="217"/>
                  </a:lnTo>
                  <a:lnTo>
                    <a:pt x="308" y="217"/>
                  </a:lnTo>
                  <a:lnTo>
                    <a:pt x="311" y="215"/>
                  </a:lnTo>
                  <a:lnTo>
                    <a:pt x="311" y="215"/>
                  </a:lnTo>
                  <a:lnTo>
                    <a:pt x="311" y="215"/>
                  </a:lnTo>
                  <a:lnTo>
                    <a:pt x="328" y="202"/>
                  </a:lnTo>
                  <a:lnTo>
                    <a:pt x="328" y="202"/>
                  </a:lnTo>
                  <a:lnTo>
                    <a:pt x="328" y="202"/>
                  </a:lnTo>
                  <a:lnTo>
                    <a:pt x="336" y="191"/>
                  </a:lnTo>
                  <a:lnTo>
                    <a:pt x="342" y="179"/>
                  </a:lnTo>
                  <a:lnTo>
                    <a:pt x="348" y="160"/>
                  </a:lnTo>
                  <a:lnTo>
                    <a:pt x="350" y="142"/>
                  </a:lnTo>
                  <a:lnTo>
                    <a:pt x="350" y="142"/>
                  </a:lnTo>
                  <a:lnTo>
                    <a:pt x="350" y="142"/>
                  </a:lnTo>
                  <a:lnTo>
                    <a:pt x="348" y="124"/>
                  </a:lnTo>
                  <a:lnTo>
                    <a:pt x="342" y="109"/>
                  </a:lnTo>
                  <a:lnTo>
                    <a:pt x="333" y="93"/>
                  </a:lnTo>
                  <a:lnTo>
                    <a:pt x="322" y="80"/>
                  </a:lnTo>
                  <a:lnTo>
                    <a:pt x="308" y="70"/>
                  </a:lnTo>
                  <a:lnTo>
                    <a:pt x="291" y="62"/>
                  </a:lnTo>
                  <a:lnTo>
                    <a:pt x="274" y="57"/>
                  </a:lnTo>
                  <a:lnTo>
                    <a:pt x="254" y="55"/>
                  </a:lnTo>
                  <a:lnTo>
                    <a:pt x="254" y="55"/>
                  </a:lnTo>
                  <a:lnTo>
                    <a:pt x="254" y="55"/>
                  </a:lnTo>
                  <a:lnTo>
                    <a:pt x="237" y="57"/>
                  </a:lnTo>
                  <a:lnTo>
                    <a:pt x="217" y="62"/>
                  </a:lnTo>
                  <a:lnTo>
                    <a:pt x="199" y="70"/>
                  </a:lnTo>
                  <a:lnTo>
                    <a:pt x="185" y="80"/>
                  </a:lnTo>
                  <a:lnTo>
                    <a:pt x="174" y="93"/>
                  </a:lnTo>
                  <a:lnTo>
                    <a:pt x="165" y="109"/>
                  </a:lnTo>
                  <a:lnTo>
                    <a:pt x="160" y="124"/>
                  </a:lnTo>
                  <a:lnTo>
                    <a:pt x="160" y="142"/>
                  </a:lnTo>
                  <a:lnTo>
                    <a:pt x="160" y="142"/>
                  </a:lnTo>
                  <a:lnTo>
                    <a:pt x="160" y="142"/>
                  </a:lnTo>
                  <a:lnTo>
                    <a:pt x="160" y="163"/>
                  </a:lnTo>
                  <a:lnTo>
                    <a:pt x="168" y="181"/>
                  </a:lnTo>
                  <a:lnTo>
                    <a:pt x="180" y="197"/>
                  </a:lnTo>
                  <a:lnTo>
                    <a:pt x="194" y="210"/>
                  </a:lnTo>
                  <a:lnTo>
                    <a:pt x="194" y="210"/>
                  </a:lnTo>
                  <a:lnTo>
                    <a:pt x="194" y="210"/>
                  </a:lnTo>
                  <a:lnTo>
                    <a:pt x="194" y="210"/>
                  </a:lnTo>
                  <a:lnTo>
                    <a:pt x="202" y="220"/>
                  </a:lnTo>
                  <a:lnTo>
                    <a:pt x="205" y="230"/>
                  </a:lnTo>
                  <a:lnTo>
                    <a:pt x="205" y="241"/>
                  </a:lnTo>
                  <a:lnTo>
                    <a:pt x="199" y="248"/>
                  </a:lnTo>
                  <a:lnTo>
                    <a:pt x="199" y="248"/>
                  </a:lnTo>
                  <a:lnTo>
                    <a:pt x="199" y="248"/>
                  </a:lnTo>
                  <a:lnTo>
                    <a:pt x="191" y="256"/>
                  </a:lnTo>
                  <a:lnTo>
                    <a:pt x="180" y="259"/>
                  </a:lnTo>
                  <a:lnTo>
                    <a:pt x="168" y="259"/>
                  </a:lnTo>
                  <a:lnTo>
                    <a:pt x="157" y="253"/>
                  </a:lnTo>
                  <a:lnTo>
                    <a:pt x="157" y="253"/>
                  </a:lnTo>
                  <a:lnTo>
                    <a:pt x="157" y="253"/>
                  </a:lnTo>
                  <a:lnTo>
                    <a:pt x="142" y="243"/>
                  </a:lnTo>
                  <a:lnTo>
                    <a:pt x="131" y="230"/>
                  </a:lnTo>
                  <a:lnTo>
                    <a:pt x="123" y="220"/>
                  </a:lnTo>
                  <a:lnTo>
                    <a:pt x="114" y="204"/>
                  </a:lnTo>
                  <a:lnTo>
                    <a:pt x="108" y="191"/>
                  </a:lnTo>
                  <a:lnTo>
                    <a:pt x="103" y="176"/>
                  </a:lnTo>
                  <a:lnTo>
                    <a:pt x="100" y="160"/>
                  </a:lnTo>
                  <a:lnTo>
                    <a:pt x="97" y="142"/>
                  </a:lnTo>
                  <a:lnTo>
                    <a:pt x="97" y="142"/>
                  </a:lnTo>
                  <a:lnTo>
                    <a:pt x="97" y="142"/>
                  </a:lnTo>
                  <a:lnTo>
                    <a:pt x="103" y="114"/>
                  </a:lnTo>
                  <a:lnTo>
                    <a:pt x="111" y="88"/>
                  </a:lnTo>
                  <a:lnTo>
                    <a:pt x="125" y="62"/>
                  </a:lnTo>
                  <a:lnTo>
                    <a:pt x="142" y="42"/>
                  </a:lnTo>
                  <a:lnTo>
                    <a:pt x="168" y="26"/>
                  </a:lnTo>
                  <a:lnTo>
                    <a:pt x="194" y="13"/>
                  </a:lnTo>
                  <a:lnTo>
                    <a:pt x="222" y="3"/>
                  </a:lnTo>
                  <a:lnTo>
                    <a:pt x="254" y="0"/>
                  </a:lnTo>
                  <a:lnTo>
                    <a:pt x="254" y="0"/>
                  </a:lnTo>
                  <a:lnTo>
                    <a:pt x="254" y="0"/>
                  </a:lnTo>
                  <a:lnTo>
                    <a:pt x="285" y="3"/>
                  </a:lnTo>
                  <a:lnTo>
                    <a:pt x="316" y="13"/>
                  </a:lnTo>
                  <a:lnTo>
                    <a:pt x="342" y="26"/>
                  </a:lnTo>
                  <a:lnTo>
                    <a:pt x="365" y="42"/>
                  </a:lnTo>
                  <a:lnTo>
                    <a:pt x="385" y="62"/>
                  </a:lnTo>
                  <a:lnTo>
                    <a:pt x="399" y="88"/>
                  </a:lnTo>
                  <a:lnTo>
                    <a:pt x="407" y="114"/>
                  </a:lnTo>
                  <a:lnTo>
                    <a:pt x="410" y="142"/>
                  </a:lnTo>
                  <a:lnTo>
                    <a:pt x="410" y="142"/>
                  </a:lnTo>
                  <a:lnTo>
                    <a:pt x="410" y="142"/>
                  </a:lnTo>
                  <a:lnTo>
                    <a:pt x="410" y="158"/>
                  </a:lnTo>
                  <a:lnTo>
                    <a:pt x="407" y="173"/>
                  </a:lnTo>
                  <a:lnTo>
                    <a:pt x="399" y="199"/>
                  </a:lnTo>
                  <a:lnTo>
                    <a:pt x="388" y="220"/>
                  </a:lnTo>
                  <a:lnTo>
                    <a:pt x="373" y="235"/>
                  </a:lnTo>
                  <a:lnTo>
                    <a:pt x="373" y="235"/>
                  </a:lnTo>
                  <a:lnTo>
                    <a:pt x="373" y="235"/>
                  </a:lnTo>
                  <a:lnTo>
                    <a:pt x="362" y="248"/>
                  </a:lnTo>
                  <a:lnTo>
                    <a:pt x="350" y="256"/>
                  </a:lnTo>
                  <a:lnTo>
                    <a:pt x="350" y="256"/>
                  </a:lnTo>
                  <a:lnTo>
                    <a:pt x="350" y="290"/>
                  </a:lnTo>
                  <a:lnTo>
                    <a:pt x="350" y="290"/>
                  </a:lnTo>
                  <a:lnTo>
                    <a:pt x="353" y="297"/>
                  </a:lnTo>
                  <a:lnTo>
                    <a:pt x="356" y="303"/>
                  </a:lnTo>
                  <a:lnTo>
                    <a:pt x="356" y="303"/>
                  </a:lnTo>
                  <a:lnTo>
                    <a:pt x="356" y="303"/>
                  </a:lnTo>
                  <a:lnTo>
                    <a:pt x="362" y="305"/>
                  </a:lnTo>
                  <a:lnTo>
                    <a:pt x="376" y="305"/>
                  </a:lnTo>
                  <a:lnTo>
                    <a:pt x="376" y="305"/>
                  </a:lnTo>
                  <a:lnTo>
                    <a:pt x="427" y="305"/>
                  </a:lnTo>
                  <a:lnTo>
                    <a:pt x="427" y="305"/>
                  </a:lnTo>
                  <a:lnTo>
                    <a:pt x="445" y="308"/>
                  </a:lnTo>
                  <a:lnTo>
                    <a:pt x="459" y="313"/>
                  </a:lnTo>
                  <a:lnTo>
                    <a:pt x="473" y="321"/>
                  </a:lnTo>
                  <a:lnTo>
                    <a:pt x="487" y="328"/>
                  </a:lnTo>
                  <a:lnTo>
                    <a:pt x="496" y="341"/>
                  </a:lnTo>
                  <a:lnTo>
                    <a:pt x="504" y="354"/>
                  </a:lnTo>
                  <a:lnTo>
                    <a:pt x="510" y="367"/>
                  </a:lnTo>
                  <a:lnTo>
                    <a:pt x="510" y="383"/>
                  </a:lnTo>
                  <a:lnTo>
                    <a:pt x="510" y="383"/>
                  </a:lnTo>
                  <a:lnTo>
                    <a:pt x="510" y="507"/>
                  </a:lnTo>
                  <a:lnTo>
                    <a:pt x="510" y="507"/>
                  </a:lnTo>
                  <a:lnTo>
                    <a:pt x="510" y="522"/>
                  </a:lnTo>
                  <a:lnTo>
                    <a:pt x="504" y="535"/>
                  </a:lnTo>
                  <a:lnTo>
                    <a:pt x="496" y="548"/>
                  </a:lnTo>
                  <a:lnTo>
                    <a:pt x="487" y="561"/>
                  </a:lnTo>
                  <a:lnTo>
                    <a:pt x="473" y="569"/>
                  </a:lnTo>
                  <a:lnTo>
                    <a:pt x="459" y="576"/>
                  </a:lnTo>
                  <a:lnTo>
                    <a:pt x="445" y="581"/>
                  </a:lnTo>
                  <a:lnTo>
                    <a:pt x="427" y="584"/>
                  </a:lnTo>
                  <a:lnTo>
                    <a:pt x="427" y="584"/>
                  </a:lnTo>
                  <a:lnTo>
                    <a:pt x="86" y="584"/>
                  </a:lnTo>
                  <a:lnTo>
                    <a:pt x="86" y="584"/>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7"/>
            <p:cNvSpPr>
              <a:spLocks/>
            </p:cNvSpPr>
            <p:nvPr/>
          </p:nvSpPr>
          <p:spPr bwMode="auto">
            <a:xfrm>
              <a:off x="2437" y="3072"/>
              <a:ext cx="530" cy="398"/>
            </a:xfrm>
            <a:custGeom>
              <a:avLst/>
              <a:gdLst>
                <a:gd name="T0" fmla="*/ 97 w 530"/>
                <a:gd name="T1" fmla="*/ 336 h 398"/>
                <a:gd name="T2" fmla="*/ 57 w 530"/>
                <a:gd name="T3" fmla="*/ 305 h 398"/>
                <a:gd name="T4" fmla="*/ 28 w 530"/>
                <a:gd name="T5" fmla="*/ 266 h 398"/>
                <a:gd name="T6" fmla="*/ 8 w 530"/>
                <a:gd name="T7" fmla="*/ 222 h 398"/>
                <a:gd name="T8" fmla="*/ 0 w 530"/>
                <a:gd name="T9" fmla="*/ 176 h 398"/>
                <a:gd name="T10" fmla="*/ 0 w 530"/>
                <a:gd name="T11" fmla="*/ 176 h 398"/>
                <a:gd name="T12" fmla="*/ 8 w 530"/>
                <a:gd name="T13" fmla="*/ 124 h 398"/>
                <a:gd name="T14" fmla="*/ 34 w 530"/>
                <a:gd name="T15" fmla="*/ 78 h 398"/>
                <a:gd name="T16" fmla="*/ 68 w 530"/>
                <a:gd name="T17" fmla="*/ 39 h 398"/>
                <a:gd name="T18" fmla="*/ 114 w 530"/>
                <a:gd name="T19" fmla="*/ 5 h 398"/>
                <a:gd name="T20" fmla="*/ 114 w 530"/>
                <a:gd name="T21" fmla="*/ 5 h 398"/>
                <a:gd name="T22" fmla="*/ 139 w 530"/>
                <a:gd name="T23" fmla="*/ 0 h 398"/>
                <a:gd name="T24" fmla="*/ 159 w 530"/>
                <a:gd name="T25" fmla="*/ 13 h 398"/>
                <a:gd name="T26" fmla="*/ 159 w 530"/>
                <a:gd name="T27" fmla="*/ 13 h 398"/>
                <a:gd name="T28" fmla="*/ 165 w 530"/>
                <a:gd name="T29" fmla="*/ 36 h 398"/>
                <a:gd name="T30" fmla="*/ 151 w 530"/>
                <a:gd name="T31" fmla="*/ 55 h 398"/>
                <a:gd name="T32" fmla="*/ 151 w 530"/>
                <a:gd name="T33" fmla="*/ 55 h 398"/>
                <a:gd name="T34" fmla="*/ 116 w 530"/>
                <a:gd name="T35" fmla="*/ 80 h 398"/>
                <a:gd name="T36" fmla="*/ 88 w 530"/>
                <a:gd name="T37" fmla="*/ 111 h 398"/>
                <a:gd name="T38" fmla="*/ 74 w 530"/>
                <a:gd name="T39" fmla="*/ 142 h 398"/>
                <a:gd name="T40" fmla="*/ 68 w 530"/>
                <a:gd name="T41" fmla="*/ 176 h 398"/>
                <a:gd name="T42" fmla="*/ 68 w 530"/>
                <a:gd name="T43" fmla="*/ 176 h 398"/>
                <a:gd name="T44" fmla="*/ 71 w 530"/>
                <a:gd name="T45" fmla="*/ 207 h 398"/>
                <a:gd name="T46" fmla="*/ 85 w 530"/>
                <a:gd name="T47" fmla="*/ 238 h 398"/>
                <a:gd name="T48" fmla="*/ 108 w 530"/>
                <a:gd name="T49" fmla="*/ 264 h 398"/>
                <a:gd name="T50" fmla="*/ 136 w 530"/>
                <a:gd name="T51" fmla="*/ 290 h 398"/>
                <a:gd name="T52" fmla="*/ 136 w 530"/>
                <a:gd name="T53" fmla="*/ 290 h 398"/>
                <a:gd name="T54" fmla="*/ 173 w 530"/>
                <a:gd name="T55" fmla="*/ 310 h 398"/>
                <a:gd name="T56" fmla="*/ 216 w 530"/>
                <a:gd name="T57" fmla="*/ 326 h 398"/>
                <a:gd name="T58" fmla="*/ 262 w 530"/>
                <a:gd name="T59" fmla="*/ 336 h 398"/>
                <a:gd name="T60" fmla="*/ 313 w 530"/>
                <a:gd name="T61" fmla="*/ 339 h 398"/>
                <a:gd name="T62" fmla="*/ 313 w 530"/>
                <a:gd name="T63" fmla="*/ 339 h 398"/>
                <a:gd name="T64" fmla="*/ 404 w 530"/>
                <a:gd name="T65" fmla="*/ 328 h 398"/>
                <a:gd name="T66" fmla="*/ 481 w 530"/>
                <a:gd name="T67" fmla="*/ 297 h 398"/>
                <a:gd name="T68" fmla="*/ 481 w 530"/>
                <a:gd name="T69" fmla="*/ 297 h 398"/>
                <a:gd name="T70" fmla="*/ 504 w 530"/>
                <a:gd name="T71" fmla="*/ 292 h 398"/>
                <a:gd name="T72" fmla="*/ 527 w 530"/>
                <a:gd name="T73" fmla="*/ 305 h 398"/>
                <a:gd name="T74" fmla="*/ 527 w 530"/>
                <a:gd name="T75" fmla="*/ 305 h 398"/>
                <a:gd name="T76" fmla="*/ 530 w 530"/>
                <a:gd name="T77" fmla="*/ 328 h 398"/>
                <a:gd name="T78" fmla="*/ 515 w 530"/>
                <a:gd name="T79" fmla="*/ 346 h 398"/>
                <a:gd name="T80" fmla="*/ 515 w 530"/>
                <a:gd name="T81" fmla="*/ 346 h 398"/>
                <a:gd name="T82" fmla="*/ 473 w 530"/>
                <a:gd name="T83" fmla="*/ 370 h 398"/>
                <a:gd name="T84" fmla="*/ 424 w 530"/>
                <a:gd name="T85" fmla="*/ 385 h 398"/>
                <a:gd name="T86" fmla="*/ 370 w 530"/>
                <a:gd name="T87" fmla="*/ 395 h 398"/>
                <a:gd name="T88" fmla="*/ 313 w 530"/>
                <a:gd name="T89" fmla="*/ 398 h 398"/>
                <a:gd name="T90" fmla="*/ 313 w 530"/>
                <a:gd name="T91" fmla="*/ 398 h 398"/>
                <a:gd name="T92" fmla="*/ 253 w 530"/>
                <a:gd name="T93" fmla="*/ 395 h 398"/>
                <a:gd name="T94" fmla="*/ 193 w 530"/>
                <a:gd name="T95" fmla="*/ 383 h 398"/>
                <a:gd name="T96" fmla="*/ 142 w 530"/>
                <a:gd name="T97" fmla="*/ 362 h 398"/>
                <a:gd name="T98" fmla="*/ 97 w 530"/>
                <a:gd name="T99" fmla="*/ 33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30" h="398">
                  <a:moveTo>
                    <a:pt x="97" y="336"/>
                  </a:moveTo>
                  <a:lnTo>
                    <a:pt x="97" y="336"/>
                  </a:lnTo>
                  <a:lnTo>
                    <a:pt x="77" y="321"/>
                  </a:lnTo>
                  <a:lnTo>
                    <a:pt x="57" y="305"/>
                  </a:lnTo>
                  <a:lnTo>
                    <a:pt x="40" y="284"/>
                  </a:lnTo>
                  <a:lnTo>
                    <a:pt x="28" y="266"/>
                  </a:lnTo>
                  <a:lnTo>
                    <a:pt x="17" y="246"/>
                  </a:lnTo>
                  <a:lnTo>
                    <a:pt x="8" y="222"/>
                  </a:lnTo>
                  <a:lnTo>
                    <a:pt x="2" y="199"/>
                  </a:lnTo>
                  <a:lnTo>
                    <a:pt x="0" y="176"/>
                  </a:lnTo>
                  <a:lnTo>
                    <a:pt x="0" y="176"/>
                  </a:lnTo>
                  <a:lnTo>
                    <a:pt x="0" y="176"/>
                  </a:lnTo>
                  <a:lnTo>
                    <a:pt x="2" y="150"/>
                  </a:lnTo>
                  <a:lnTo>
                    <a:pt x="8" y="124"/>
                  </a:lnTo>
                  <a:lnTo>
                    <a:pt x="20" y="101"/>
                  </a:lnTo>
                  <a:lnTo>
                    <a:pt x="34" y="78"/>
                  </a:lnTo>
                  <a:lnTo>
                    <a:pt x="48" y="57"/>
                  </a:lnTo>
                  <a:lnTo>
                    <a:pt x="68" y="39"/>
                  </a:lnTo>
                  <a:lnTo>
                    <a:pt x="91" y="21"/>
                  </a:lnTo>
                  <a:lnTo>
                    <a:pt x="114" y="5"/>
                  </a:lnTo>
                  <a:lnTo>
                    <a:pt x="114" y="5"/>
                  </a:lnTo>
                  <a:lnTo>
                    <a:pt x="114" y="5"/>
                  </a:lnTo>
                  <a:lnTo>
                    <a:pt x="128" y="0"/>
                  </a:lnTo>
                  <a:lnTo>
                    <a:pt x="139" y="0"/>
                  </a:lnTo>
                  <a:lnTo>
                    <a:pt x="151" y="5"/>
                  </a:lnTo>
                  <a:lnTo>
                    <a:pt x="159" y="13"/>
                  </a:lnTo>
                  <a:lnTo>
                    <a:pt x="159" y="13"/>
                  </a:lnTo>
                  <a:lnTo>
                    <a:pt x="159" y="13"/>
                  </a:lnTo>
                  <a:lnTo>
                    <a:pt x="165" y="24"/>
                  </a:lnTo>
                  <a:lnTo>
                    <a:pt x="165" y="36"/>
                  </a:lnTo>
                  <a:lnTo>
                    <a:pt x="159" y="47"/>
                  </a:lnTo>
                  <a:lnTo>
                    <a:pt x="151" y="55"/>
                  </a:lnTo>
                  <a:lnTo>
                    <a:pt x="151" y="55"/>
                  </a:lnTo>
                  <a:lnTo>
                    <a:pt x="151" y="55"/>
                  </a:lnTo>
                  <a:lnTo>
                    <a:pt x="131" y="67"/>
                  </a:lnTo>
                  <a:lnTo>
                    <a:pt x="116" y="80"/>
                  </a:lnTo>
                  <a:lnTo>
                    <a:pt x="102" y="96"/>
                  </a:lnTo>
                  <a:lnTo>
                    <a:pt x="88" y="111"/>
                  </a:lnTo>
                  <a:lnTo>
                    <a:pt x="79" y="127"/>
                  </a:lnTo>
                  <a:lnTo>
                    <a:pt x="74" y="142"/>
                  </a:lnTo>
                  <a:lnTo>
                    <a:pt x="68" y="160"/>
                  </a:lnTo>
                  <a:lnTo>
                    <a:pt x="68" y="176"/>
                  </a:lnTo>
                  <a:lnTo>
                    <a:pt x="68" y="176"/>
                  </a:lnTo>
                  <a:lnTo>
                    <a:pt x="68" y="176"/>
                  </a:lnTo>
                  <a:lnTo>
                    <a:pt x="68" y="191"/>
                  </a:lnTo>
                  <a:lnTo>
                    <a:pt x="71" y="207"/>
                  </a:lnTo>
                  <a:lnTo>
                    <a:pt x="77" y="222"/>
                  </a:lnTo>
                  <a:lnTo>
                    <a:pt x="85" y="238"/>
                  </a:lnTo>
                  <a:lnTo>
                    <a:pt x="94" y="251"/>
                  </a:lnTo>
                  <a:lnTo>
                    <a:pt x="108" y="264"/>
                  </a:lnTo>
                  <a:lnTo>
                    <a:pt x="119" y="277"/>
                  </a:lnTo>
                  <a:lnTo>
                    <a:pt x="136" y="290"/>
                  </a:lnTo>
                  <a:lnTo>
                    <a:pt x="136" y="290"/>
                  </a:lnTo>
                  <a:lnTo>
                    <a:pt x="136" y="290"/>
                  </a:lnTo>
                  <a:lnTo>
                    <a:pt x="153" y="300"/>
                  </a:lnTo>
                  <a:lnTo>
                    <a:pt x="173" y="310"/>
                  </a:lnTo>
                  <a:lnTo>
                    <a:pt x="193" y="318"/>
                  </a:lnTo>
                  <a:lnTo>
                    <a:pt x="216" y="326"/>
                  </a:lnTo>
                  <a:lnTo>
                    <a:pt x="239" y="331"/>
                  </a:lnTo>
                  <a:lnTo>
                    <a:pt x="262" y="336"/>
                  </a:lnTo>
                  <a:lnTo>
                    <a:pt x="287" y="339"/>
                  </a:lnTo>
                  <a:lnTo>
                    <a:pt x="313" y="339"/>
                  </a:lnTo>
                  <a:lnTo>
                    <a:pt x="313" y="339"/>
                  </a:lnTo>
                  <a:lnTo>
                    <a:pt x="313" y="339"/>
                  </a:lnTo>
                  <a:lnTo>
                    <a:pt x="361" y="336"/>
                  </a:lnTo>
                  <a:lnTo>
                    <a:pt x="404" y="328"/>
                  </a:lnTo>
                  <a:lnTo>
                    <a:pt x="444" y="313"/>
                  </a:lnTo>
                  <a:lnTo>
                    <a:pt x="481" y="297"/>
                  </a:lnTo>
                  <a:lnTo>
                    <a:pt x="481" y="297"/>
                  </a:lnTo>
                  <a:lnTo>
                    <a:pt x="481" y="297"/>
                  </a:lnTo>
                  <a:lnTo>
                    <a:pt x="493" y="292"/>
                  </a:lnTo>
                  <a:lnTo>
                    <a:pt x="504" y="292"/>
                  </a:lnTo>
                  <a:lnTo>
                    <a:pt x="515" y="295"/>
                  </a:lnTo>
                  <a:lnTo>
                    <a:pt x="527" y="305"/>
                  </a:lnTo>
                  <a:lnTo>
                    <a:pt x="527" y="305"/>
                  </a:lnTo>
                  <a:lnTo>
                    <a:pt x="527" y="305"/>
                  </a:lnTo>
                  <a:lnTo>
                    <a:pt x="530" y="315"/>
                  </a:lnTo>
                  <a:lnTo>
                    <a:pt x="530" y="328"/>
                  </a:lnTo>
                  <a:lnTo>
                    <a:pt x="527" y="339"/>
                  </a:lnTo>
                  <a:lnTo>
                    <a:pt x="515" y="346"/>
                  </a:lnTo>
                  <a:lnTo>
                    <a:pt x="515" y="346"/>
                  </a:lnTo>
                  <a:lnTo>
                    <a:pt x="515" y="346"/>
                  </a:lnTo>
                  <a:lnTo>
                    <a:pt x="495" y="359"/>
                  </a:lnTo>
                  <a:lnTo>
                    <a:pt x="473" y="370"/>
                  </a:lnTo>
                  <a:lnTo>
                    <a:pt x="450" y="377"/>
                  </a:lnTo>
                  <a:lnTo>
                    <a:pt x="424" y="385"/>
                  </a:lnTo>
                  <a:lnTo>
                    <a:pt x="399" y="390"/>
                  </a:lnTo>
                  <a:lnTo>
                    <a:pt x="370" y="395"/>
                  </a:lnTo>
                  <a:lnTo>
                    <a:pt x="342" y="398"/>
                  </a:lnTo>
                  <a:lnTo>
                    <a:pt x="313" y="398"/>
                  </a:lnTo>
                  <a:lnTo>
                    <a:pt x="313" y="398"/>
                  </a:lnTo>
                  <a:lnTo>
                    <a:pt x="313" y="398"/>
                  </a:lnTo>
                  <a:lnTo>
                    <a:pt x="282" y="398"/>
                  </a:lnTo>
                  <a:lnTo>
                    <a:pt x="253" y="395"/>
                  </a:lnTo>
                  <a:lnTo>
                    <a:pt x="222" y="390"/>
                  </a:lnTo>
                  <a:lnTo>
                    <a:pt x="193" y="383"/>
                  </a:lnTo>
                  <a:lnTo>
                    <a:pt x="168" y="372"/>
                  </a:lnTo>
                  <a:lnTo>
                    <a:pt x="142" y="362"/>
                  </a:lnTo>
                  <a:lnTo>
                    <a:pt x="119" y="352"/>
                  </a:lnTo>
                  <a:lnTo>
                    <a:pt x="97" y="336"/>
                  </a:lnTo>
                  <a:lnTo>
                    <a:pt x="97" y="336"/>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8"/>
            <p:cNvSpPr>
              <a:spLocks/>
            </p:cNvSpPr>
            <p:nvPr/>
          </p:nvSpPr>
          <p:spPr bwMode="auto">
            <a:xfrm>
              <a:off x="2494" y="3390"/>
              <a:ext cx="156" cy="160"/>
            </a:xfrm>
            <a:custGeom>
              <a:avLst/>
              <a:gdLst>
                <a:gd name="T0" fmla="*/ 11 w 156"/>
                <a:gd name="T1" fmla="*/ 155 h 160"/>
                <a:gd name="T2" fmla="*/ 11 w 156"/>
                <a:gd name="T3" fmla="*/ 155 h 160"/>
                <a:gd name="T4" fmla="*/ 2 w 156"/>
                <a:gd name="T5" fmla="*/ 145 h 160"/>
                <a:gd name="T6" fmla="*/ 0 w 156"/>
                <a:gd name="T7" fmla="*/ 134 h 160"/>
                <a:gd name="T8" fmla="*/ 0 w 156"/>
                <a:gd name="T9" fmla="*/ 121 h 160"/>
                <a:gd name="T10" fmla="*/ 5 w 156"/>
                <a:gd name="T11" fmla="*/ 111 h 160"/>
                <a:gd name="T12" fmla="*/ 5 w 156"/>
                <a:gd name="T13" fmla="*/ 111 h 160"/>
                <a:gd name="T14" fmla="*/ 96 w 156"/>
                <a:gd name="T15" fmla="*/ 10 h 160"/>
                <a:gd name="T16" fmla="*/ 96 w 156"/>
                <a:gd name="T17" fmla="*/ 10 h 160"/>
                <a:gd name="T18" fmla="*/ 108 w 156"/>
                <a:gd name="T19" fmla="*/ 3 h 160"/>
                <a:gd name="T20" fmla="*/ 119 w 156"/>
                <a:gd name="T21" fmla="*/ 0 h 160"/>
                <a:gd name="T22" fmla="*/ 134 w 156"/>
                <a:gd name="T23" fmla="*/ 0 h 160"/>
                <a:gd name="T24" fmla="*/ 145 w 156"/>
                <a:gd name="T25" fmla="*/ 5 h 160"/>
                <a:gd name="T26" fmla="*/ 145 w 156"/>
                <a:gd name="T27" fmla="*/ 5 h 160"/>
                <a:gd name="T28" fmla="*/ 145 w 156"/>
                <a:gd name="T29" fmla="*/ 5 h 160"/>
                <a:gd name="T30" fmla="*/ 153 w 156"/>
                <a:gd name="T31" fmla="*/ 15 h 160"/>
                <a:gd name="T32" fmla="*/ 156 w 156"/>
                <a:gd name="T33" fmla="*/ 26 h 160"/>
                <a:gd name="T34" fmla="*/ 156 w 156"/>
                <a:gd name="T35" fmla="*/ 36 h 160"/>
                <a:gd name="T36" fmla="*/ 151 w 156"/>
                <a:gd name="T37" fmla="*/ 46 h 160"/>
                <a:gd name="T38" fmla="*/ 151 w 156"/>
                <a:gd name="T39" fmla="*/ 46 h 160"/>
                <a:gd name="T40" fmla="*/ 57 w 156"/>
                <a:gd name="T41" fmla="*/ 150 h 160"/>
                <a:gd name="T42" fmla="*/ 57 w 156"/>
                <a:gd name="T43" fmla="*/ 150 h 160"/>
                <a:gd name="T44" fmla="*/ 54 w 156"/>
                <a:gd name="T45" fmla="*/ 155 h 160"/>
                <a:gd name="T46" fmla="*/ 45 w 156"/>
                <a:gd name="T47" fmla="*/ 158 h 160"/>
                <a:gd name="T48" fmla="*/ 31 w 156"/>
                <a:gd name="T49" fmla="*/ 160 h 160"/>
                <a:gd name="T50" fmla="*/ 31 w 156"/>
                <a:gd name="T51" fmla="*/ 160 h 160"/>
                <a:gd name="T52" fmla="*/ 31 w 156"/>
                <a:gd name="T53" fmla="*/ 160 h 160"/>
                <a:gd name="T54" fmla="*/ 22 w 156"/>
                <a:gd name="T55" fmla="*/ 160 h 160"/>
                <a:gd name="T56" fmla="*/ 11 w 156"/>
                <a:gd name="T57" fmla="*/ 155 h 160"/>
                <a:gd name="T58" fmla="*/ 11 w 156"/>
                <a:gd name="T59"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6" h="160">
                  <a:moveTo>
                    <a:pt x="11" y="155"/>
                  </a:moveTo>
                  <a:lnTo>
                    <a:pt x="11" y="155"/>
                  </a:lnTo>
                  <a:lnTo>
                    <a:pt x="2" y="145"/>
                  </a:lnTo>
                  <a:lnTo>
                    <a:pt x="0" y="134"/>
                  </a:lnTo>
                  <a:lnTo>
                    <a:pt x="0" y="121"/>
                  </a:lnTo>
                  <a:lnTo>
                    <a:pt x="5" y="111"/>
                  </a:lnTo>
                  <a:lnTo>
                    <a:pt x="5" y="111"/>
                  </a:lnTo>
                  <a:lnTo>
                    <a:pt x="96" y="10"/>
                  </a:lnTo>
                  <a:lnTo>
                    <a:pt x="96" y="10"/>
                  </a:lnTo>
                  <a:lnTo>
                    <a:pt x="108" y="3"/>
                  </a:lnTo>
                  <a:lnTo>
                    <a:pt x="119" y="0"/>
                  </a:lnTo>
                  <a:lnTo>
                    <a:pt x="134" y="0"/>
                  </a:lnTo>
                  <a:lnTo>
                    <a:pt x="145" y="5"/>
                  </a:lnTo>
                  <a:lnTo>
                    <a:pt x="145" y="5"/>
                  </a:lnTo>
                  <a:lnTo>
                    <a:pt x="145" y="5"/>
                  </a:lnTo>
                  <a:lnTo>
                    <a:pt x="153" y="15"/>
                  </a:lnTo>
                  <a:lnTo>
                    <a:pt x="156" y="26"/>
                  </a:lnTo>
                  <a:lnTo>
                    <a:pt x="156" y="36"/>
                  </a:lnTo>
                  <a:lnTo>
                    <a:pt x="151" y="46"/>
                  </a:lnTo>
                  <a:lnTo>
                    <a:pt x="151" y="46"/>
                  </a:lnTo>
                  <a:lnTo>
                    <a:pt x="57" y="150"/>
                  </a:lnTo>
                  <a:lnTo>
                    <a:pt x="57" y="150"/>
                  </a:lnTo>
                  <a:lnTo>
                    <a:pt x="54" y="155"/>
                  </a:lnTo>
                  <a:lnTo>
                    <a:pt x="45" y="158"/>
                  </a:lnTo>
                  <a:lnTo>
                    <a:pt x="31" y="160"/>
                  </a:lnTo>
                  <a:lnTo>
                    <a:pt x="31" y="160"/>
                  </a:lnTo>
                  <a:lnTo>
                    <a:pt x="31" y="160"/>
                  </a:lnTo>
                  <a:lnTo>
                    <a:pt x="22" y="160"/>
                  </a:lnTo>
                  <a:lnTo>
                    <a:pt x="11" y="155"/>
                  </a:lnTo>
                  <a:lnTo>
                    <a:pt x="11" y="155"/>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9"/>
            <p:cNvSpPr>
              <a:spLocks/>
            </p:cNvSpPr>
            <p:nvPr/>
          </p:nvSpPr>
          <p:spPr bwMode="auto">
            <a:xfrm>
              <a:off x="2690" y="2832"/>
              <a:ext cx="667" cy="586"/>
            </a:xfrm>
            <a:custGeom>
              <a:avLst/>
              <a:gdLst>
                <a:gd name="T0" fmla="*/ 436 w 667"/>
                <a:gd name="T1" fmla="*/ 488 h 586"/>
                <a:gd name="T2" fmla="*/ 334 w 667"/>
                <a:gd name="T3" fmla="*/ 499 h 586"/>
                <a:gd name="T4" fmla="*/ 268 w 667"/>
                <a:gd name="T5" fmla="*/ 493 h 586"/>
                <a:gd name="T6" fmla="*/ 177 w 667"/>
                <a:gd name="T7" fmla="*/ 470 h 586"/>
                <a:gd name="T8" fmla="*/ 100 w 667"/>
                <a:gd name="T9" fmla="*/ 429 h 586"/>
                <a:gd name="T10" fmla="*/ 80 w 667"/>
                <a:gd name="T11" fmla="*/ 411 h 586"/>
                <a:gd name="T12" fmla="*/ 29 w 667"/>
                <a:gd name="T13" fmla="*/ 349 h 586"/>
                <a:gd name="T14" fmla="*/ 3 w 667"/>
                <a:gd name="T15" fmla="*/ 276 h 586"/>
                <a:gd name="T16" fmla="*/ 0 w 667"/>
                <a:gd name="T17" fmla="*/ 251 h 586"/>
                <a:gd name="T18" fmla="*/ 17 w 667"/>
                <a:gd name="T19" fmla="*/ 173 h 586"/>
                <a:gd name="T20" fmla="*/ 60 w 667"/>
                <a:gd name="T21" fmla="*/ 109 h 586"/>
                <a:gd name="T22" fmla="*/ 100 w 667"/>
                <a:gd name="T23" fmla="*/ 72 h 586"/>
                <a:gd name="T24" fmla="*/ 151 w 667"/>
                <a:gd name="T25" fmla="*/ 41 h 586"/>
                <a:gd name="T26" fmla="*/ 237 w 667"/>
                <a:gd name="T27" fmla="*/ 13 h 586"/>
                <a:gd name="T28" fmla="*/ 334 w 667"/>
                <a:gd name="T29" fmla="*/ 0 h 586"/>
                <a:gd name="T30" fmla="*/ 368 w 667"/>
                <a:gd name="T31" fmla="*/ 3 h 586"/>
                <a:gd name="T32" fmla="*/ 462 w 667"/>
                <a:gd name="T33" fmla="*/ 21 h 586"/>
                <a:gd name="T34" fmla="*/ 544 w 667"/>
                <a:gd name="T35" fmla="*/ 57 h 586"/>
                <a:gd name="T36" fmla="*/ 567 w 667"/>
                <a:gd name="T37" fmla="*/ 72 h 586"/>
                <a:gd name="T38" fmla="*/ 624 w 667"/>
                <a:gd name="T39" fmla="*/ 129 h 586"/>
                <a:gd name="T40" fmla="*/ 661 w 667"/>
                <a:gd name="T41" fmla="*/ 199 h 586"/>
                <a:gd name="T42" fmla="*/ 667 w 667"/>
                <a:gd name="T43" fmla="*/ 251 h 586"/>
                <a:gd name="T44" fmla="*/ 661 w 667"/>
                <a:gd name="T45" fmla="*/ 300 h 586"/>
                <a:gd name="T46" fmla="*/ 630 w 667"/>
                <a:gd name="T47" fmla="*/ 364 h 586"/>
                <a:gd name="T48" fmla="*/ 579 w 667"/>
                <a:gd name="T49" fmla="*/ 421 h 586"/>
                <a:gd name="T50" fmla="*/ 579 w 667"/>
                <a:gd name="T51" fmla="*/ 421 h 586"/>
                <a:gd name="T52" fmla="*/ 542 w 667"/>
                <a:gd name="T53" fmla="*/ 426 h 586"/>
                <a:gd name="T54" fmla="*/ 530 w 667"/>
                <a:gd name="T55" fmla="*/ 418 h 586"/>
                <a:gd name="T56" fmla="*/ 524 w 667"/>
                <a:gd name="T57" fmla="*/ 385 h 586"/>
                <a:gd name="T58" fmla="*/ 533 w 667"/>
                <a:gd name="T59" fmla="*/ 375 h 586"/>
                <a:gd name="T60" fmla="*/ 573 w 667"/>
                <a:gd name="T61" fmla="*/ 333 h 586"/>
                <a:gd name="T62" fmla="*/ 596 w 667"/>
                <a:gd name="T63" fmla="*/ 284 h 586"/>
                <a:gd name="T64" fmla="*/ 601 w 667"/>
                <a:gd name="T65" fmla="*/ 251 h 586"/>
                <a:gd name="T66" fmla="*/ 596 w 667"/>
                <a:gd name="T67" fmla="*/ 214 h 586"/>
                <a:gd name="T68" fmla="*/ 570 w 667"/>
                <a:gd name="T69" fmla="*/ 163 h 586"/>
                <a:gd name="T70" fmla="*/ 524 w 667"/>
                <a:gd name="T71" fmla="*/ 119 h 586"/>
                <a:gd name="T72" fmla="*/ 507 w 667"/>
                <a:gd name="T73" fmla="*/ 106 h 586"/>
                <a:gd name="T74" fmla="*/ 439 w 667"/>
                <a:gd name="T75" fmla="*/ 78 h 586"/>
                <a:gd name="T76" fmla="*/ 362 w 667"/>
                <a:gd name="T77" fmla="*/ 62 h 586"/>
                <a:gd name="T78" fmla="*/ 334 w 667"/>
                <a:gd name="T79" fmla="*/ 62 h 586"/>
                <a:gd name="T80" fmla="*/ 254 w 667"/>
                <a:gd name="T81" fmla="*/ 70 h 586"/>
                <a:gd name="T82" fmla="*/ 183 w 667"/>
                <a:gd name="T83" fmla="*/ 96 h 586"/>
                <a:gd name="T84" fmla="*/ 143 w 667"/>
                <a:gd name="T85" fmla="*/ 119 h 586"/>
                <a:gd name="T86" fmla="*/ 111 w 667"/>
                <a:gd name="T87" fmla="*/ 147 h 586"/>
                <a:gd name="T88" fmla="*/ 80 w 667"/>
                <a:gd name="T89" fmla="*/ 196 h 586"/>
                <a:gd name="T90" fmla="*/ 69 w 667"/>
                <a:gd name="T91" fmla="*/ 251 h 586"/>
                <a:gd name="T92" fmla="*/ 69 w 667"/>
                <a:gd name="T93" fmla="*/ 269 h 586"/>
                <a:gd name="T94" fmla="*/ 89 w 667"/>
                <a:gd name="T95" fmla="*/ 320 h 586"/>
                <a:gd name="T96" fmla="*/ 126 w 667"/>
                <a:gd name="T97" fmla="*/ 367 h 586"/>
                <a:gd name="T98" fmla="*/ 143 w 667"/>
                <a:gd name="T99" fmla="*/ 382 h 586"/>
                <a:gd name="T100" fmla="*/ 205 w 667"/>
                <a:gd name="T101" fmla="*/ 416 h 586"/>
                <a:gd name="T102" fmla="*/ 279 w 667"/>
                <a:gd name="T103" fmla="*/ 434 h 586"/>
                <a:gd name="T104" fmla="*/ 334 w 667"/>
                <a:gd name="T105" fmla="*/ 439 h 586"/>
                <a:gd name="T106" fmla="*/ 385 w 667"/>
                <a:gd name="T107" fmla="*/ 437 h 586"/>
                <a:gd name="T108" fmla="*/ 433 w 667"/>
                <a:gd name="T109" fmla="*/ 426 h 586"/>
                <a:gd name="T110" fmla="*/ 579 w 667"/>
                <a:gd name="T111" fmla="*/ 535 h 586"/>
                <a:gd name="T112" fmla="*/ 587 w 667"/>
                <a:gd name="T113" fmla="*/ 566 h 586"/>
                <a:gd name="T114" fmla="*/ 579 w 667"/>
                <a:gd name="T115" fmla="*/ 576 h 586"/>
                <a:gd name="T116" fmla="*/ 556 w 667"/>
                <a:gd name="T117" fmla="*/ 586 h 586"/>
                <a:gd name="T118" fmla="*/ 533 w 667"/>
                <a:gd name="T119" fmla="*/ 576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67" h="586">
                  <a:moveTo>
                    <a:pt x="533" y="576"/>
                  </a:moveTo>
                  <a:lnTo>
                    <a:pt x="436" y="488"/>
                  </a:lnTo>
                  <a:lnTo>
                    <a:pt x="436" y="488"/>
                  </a:lnTo>
                  <a:lnTo>
                    <a:pt x="385" y="496"/>
                  </a:lnTo>
                  <a:lnTo>
                    <a:pt x="334" y="499"/>
                  </a:lnTo>
                  <a:lnTo>
                    <a:pt x="334" y="499"/>
                  </a:lnTo>
                  <a:lnTo>
                    <a:pt x="334" y="499"/>
                  </a:lnTo>
                  <a:lnTo>
                    <a:pt x="299" y="499"/>
                  </a:lnTo>
                  <a:lnTo>
                    <a:pt x="268" y="493"/>
                  </a:lnTo>
                  <a:lnTo>
                    <a:pt x="237" y="488"/>
                  </a:lnTo>
                  <a:lnTo>
                    <a:pt x="205" y="480"/>
                  </a:lnTo>
                  <a:lnTo>
                    <a:pt x="177" y="470"/>
                  </a:lnTo>
                  <a:lnTo>
                    <a:pt x="151" y="457"/>
                  </a:lnTo>
                  <a:lnTo>
                    <a:pt x="126" y="444"/>
                  </a:lnTo>
                  <a:lnTo>
                    <a:pt x="100" y="429"/>
                  </a:lnTo>
                  <a:lnTo>
                    <a:pt x="100" y="429"/>
                  </a:lnTo>
                  <a:lnTo>
                    <a:pt x="100" y="429"/>
                  </a:lnTo>
                  <a:lnTo>
                    <a:pt x="80" y="411"/>
                  </a:lnTo>
                  <a:lnTo>
                    <a:pt x="60" y="393"/>
                  </a:lnTo>
                  <a:lnTo>
                    <a:pt x="43" y="372"/>
                  </a:lnTo>
                  <a:lnTo>
                    <a:pt x="29" y="349"/>
                  </a:lnTo>
                  <a:lnTo>
                    <a:pt x="17" y="325"/>
                  </a:lnTo>
                  <a:lnTo>
                    <a:pt x="9" y="302"/>
                  </a:lnTo>
                  <a:lnTo>
                    <a:pt x="3" y="276"/>
                  </a:lnTo>
                  <a:lnTo>
                    <a:pt x="0" y="251"/>
                  </a:lnTo>
                  <a:lnTo>
                    <a:pt x="0" y="251"/>
                  </a:lnTo>
                  <a:lnTo>
                    <a:pt x="0" y="251"/>
                  </a:lnTo>
                  <a:lnTo>
                    <a:pt x="3" y="225"/>
                  </a:lnTo>
                  <a:lnTo>
                    <a:pt x="9" y="199"/>
                  </a:lnTo>
                  <a:lnTo>
                    <a:pt x="17" y="173"/>
                  </a:lnTo>
                  <a:lnTo>
                    <a:pt x="29" y="150"/>
                  </a:lnTo>
                  <a:lnTo>
                    <a:pt x="43" y="129"/>
                  </a:lnTo>
                  <a:lnTo>
                    <a:pt x="60" y="109"/>
                  </a:lnTo>
                  <a:lnTo>
                    <a:pt x="80" y="90"/>
                  </a:lnTo>
                  <a:lnTo>
                    <a:pt x="100" y="72"/>
                  </a:lnTo>
                  <a:lnTo>
                    <a:pt x="100" y="72"/>
                  </a:lnTo>
                  <a:lnTo>
                    <a:pt x="100" y="72"/>
                  </a:lnTo>
                  <a:lnTo>
                    <a:pt x="126" y="57"/>
                  </a:lnTo>
                  <a:lnTo>
                    <a:pt x="151" y="41"/>
                  </a:lnTo>
                  <a:lnTo>
                    <a:pt x="177" y="31"/>
                  </a:lnTo>
                  <a:lnTo>
                    <a:pt x="205" y="21"/>
                  </a:lnTo>
                  <a:lnTo>
                    <a:pt x="237" y="13"/>
                  </a:lnTo>
                  <a:lnTo>
                    <a:pt x="268" y="5"/>
                  </a:lnTo>
                  <a:lnTo>
                    <a:pt x="299" y="3"/>
                  </a:lnTo>
                  <a:lnTo>
                    <a:pt x="334" y="0"/>
                  </a:lnTo>
                  <a:lnTo>
                    <a:pt x="334" y="0"/>
                  </a:lnTo>
                  <a:lnTo>
                    <a:pt x="334" y="0"/>
                  </a:lnTo>
                  <a:lnTo>
                    <a:pt x="368" y="3"/>
                  </a:lnTo>
                  <a:lnTo>
                    <a:pt x="399" y="5"/>
                  </a:lnTo>
                  <a:lnTo>
                    <a:pt x="430" y="13"/>
                  </a:lnTo>
                  <a:lnTo>
                    <a:pt x="462" y="21"/>
                  </a:lnTo>
                  <a:lnTo>
                    <a:pt x="490" y="31"/>
                  </a:lnTo>
                  <a:lnTo>
                    <a:pt x="519" y="41"/>
                  </a:lnTo>
                  <a:lnTo>
                    <a:pt x="544" y="57"/>
                  </a:lnTo>
                  <a:lnTo>
                    <a:pt x="567" y="72"/>
                  </a:lnTo>
                  <a:lnTo>
                    <a:pt x="567" y="72"/>
                  </a:lnTo>
                  <a:lnTo>
                    <a:pt x="567" y="72"/>
                  </a:lnTo>
                  <a:lnTo>
                    <a:pt x="590" y="90"/>
                  </a:lnTo>
                  <a:lnTo>
                    <a:pt x="607" y="109"/>
                  </a:lnTo>
                  <a:lnTo>
                    <a:pt x="624" y="129"/>
                  </a:lnTo>
                  <a:lnTo>
                    <a:pt x="638" y="150"/>
                  </a:lnTo>
                  <a:lnTo>
                    <a:pt x="653" y="173"/>
                  </a:lnTo>
                  <a:lnTo>
                    <a:pt x="661" y="199"/>
                  </a:lnTo>
                  <a:lnTo>
                    <a:pt x="664" y="225"/>
                  </a:lnTo>
                  <a:lnTo>
                    <a:pt x="667" y="251"/>
                  </a:lnTo>
                  <a:lnTo>
                    <a:pt x="667" y="251"/>
                  </a:lnTo>
                  <a:lnTo>
                    <a:pt x="667" y="251"/>
                  </a:lnTo>
                  <a:lnTo>
                    <a:pt x="664" y="274"/>
                  </a:lnTo>
                  <a:lnTo>
                    <a:pt x="661" y="300"/>
                  </a:lnTo>
                  <a:lnTo>
                    <a:pt x="653" y="323"/>
                  </a:lnTo>
                  <a:lnTo>
                    <a:pt x="644" y="344"/>
                  </a:lnTo>
                  <a:lnTo>
                    <a:pt x="630" y="364"/>
                  </a:lnTo>
                  <a:lnTo>
                    <a:pt x="616" y="385"/>
                  </a:lnTo>
                  <a:lnTo>
                    <a:pt x="596" y="403"/>
                  </a:lnTo>
                  <a:lnTo>
                    <a:pt x="579" y="421"/>
                  </a:lnTo>
                  <a:lnTo>
                    <a:pt x="579" y="421"/>
                  </a:lnTo>
                  <a:lnTo>
                    <a:pt x="579" y="421"/>
                  </a:lnTo>
                  <a:lnTo>
                    <a:pt x="579" y="421"/>
                  </a:lnTo>
                  <a:lnTo>
                    <a:pt x="567" y="426"/>
                  </a:lnTo>
                  <a:lnTo>
                    <a:pt x="553" y="429"/>
                  </a:lnTo>
                  <a:lnTo>
                    <a:pt x="542" y="426"/>
                  </a:lnTo>
                  <a:lnTo>
                    <a:pt x="530" y="418"/>
                  </a:lnTo>
                  <a:lnTo>
                    <a:pt x="530" y="418"/>
                  </a:lnTo>
                  <a:lnTo>
                    <a:pt x="530" y="418"/>
                  </a:lnTo>
                  <a:lnTo>
                    <a:pt x="524" y="408"/>
                  </a:lnTo>
                  <a:lnTo>
                    <a:pt x="522" y="395"/>
                  </a:lnTo>
                  <a:lnTo>
                    <a:pt x="524" y="385"/>
                  </a:lnTo>
                  <a:lnTo>
                    <a:pt x="533" y="375"/>
                  </a:lnTo>
                  <a:lnTo>
                    <a:pt x="533" y="375"/>
                  </a:lnTo>
                  <a:lnTo>
                    <a:pt x="533" y="375"/>
                  </a:lnTo>
                  <a:lnTo>
                    <a:pt x="550" y="362"/>
                  </a:lnTo>
                  <a:lnTo>
                    <a:pt x="562" y="349"/>
                  </a:lnTo>
                  <a:lnTo>
                    <a:pt x="573" y="333"/>
                  </a:lnTo>
                  <a:lnTo>
                    <a:pt x="584" y="318"/>
                  </a:lnTo>
                  <a:lnTo>
                    <a:pt x="590" y="302"/>
                  </a:lnTo>
                  <a:lnTo>
                    <a:pt x="596" y="284"/>
                  </a:lnTo>
                  <a:lnTo>
                    <a:pt x="599" y="269"/>
                  </a:lnTo>
                  <a:lnTo>
                    <a:pt x="601" y="251"/>
                  </a:lnTo>
                  <a:lnTo>
                    <a:pt x="601" y="251"/>
                  </a:lnTo>
                  <a:lnTo>
                    <a:pt x="601" y="251"/>
                  </a:lnTo>
                  <a:lnTo>
                    <a:pt x="599" y="233"/>
                  </a:lnTo>
                  <a:lnTo>
                    <a:pt x="596" y="214"/>
                  </a:lnTo>
                  <a:lnTo>
                    <a:pt x="590" y="196"/>
                  </a:lnTo>
                  <a:lnTo>
                    <a:pt x="581" y="178"/>
                  </a:lnTo>
                  <a:lnTo>
                    <a:pt x="570" y="163"/>
                  </a:lnTo>
                  <a:lnTo>
                    <a:pt x="556" y="147"/>
                  </a:lnTo>
                  <a:lnTo>
                    <a:pt x="542" y="132"/>
                  </a:lnTo>
                  <a:lnTo>
                    <a:pt x="524" y="119"/>
                  </a:lnTo>
                  <a:lnTo>
                    <a:pt x="524" y="119"/>
                  </a:lnTo>
                  <a:lnTo>
                    <a:pt x="524" y="119"/>
                  </a:lnTo>
                  <a:lnTo>
                    <a:pt x="507" y="106"/>
                  </a:lnTo>
                  <a:lnTo>
                    <a:pt x="485" y="96"/>
                  </a:lnTo>
                  <a:lnTo>
                    <a:pt x="465" y="85"/>
                  </a:lnTo>
                  <a:lnTo>
                    <a:pt x="439" y="78"/>
                  </a:lnTo>
                  <a:lnTo>
                    <a:pt x="416" y="70"/>
                  </a:lnTo>
                  <a:lnTo>
                    <a:pt x="388" y="65"/>
                  </a:lnTo>
                  <a:lnTo>
                    <a:pt x="362" y="62"/>
                  </a:lnTo>
                  <a:lnTo>
                    <a:pt x="334" y="62"/>
                  </a:lnTo>
                  <a:lnTo>
                    <a:pt x="334" y="62"/>
                  </a:lnTo>
                  <a:lnTo>
                    <a:pt x="334" y="62"/>
                  </a:lnTo>
                  <a:lnTo>
                    <a:pt x="305" y="62"/>
                  </a:lnTo>
                  <a:lnTo>
                    <a:pt x="279" y="65"/>
                  </a:lnTo>
                  <a:lnTo>
                    <a:pt x="254" y="70"/>
                  </a:lnTo>
                  <a:lnTo>
                    <a:pt x="228" y="78"/>
                  </a:lnTo>
                  <a:lnTo>
                    <a:pt x="205" y="85"/>
                  </a:lnTo>
                  <a:lnTo>
                    <a:pt x="183" y="96"/>
                  </a:lnTo>
                  <a:lnTo>
                    <a:pt x="163" y="106"/>
                  </a:lnTo>
                  <a:lnTo>
                    <a:pt x="143" y="119"/>
                  </a:lnTo>
                  <a:lnTo>
                    <a:pt x="143" y="119"/>
                  </a:lnTo>
                  <a:lnTo>
                    <a:pt x="143" y="119"/>
                  </a:lnTo>
                  <a:lnTo>
                    <a:pt x="126" y="132"/>
                  </a:lnTo>
                  <a:lnTo>
                    <a:pt x="111" y="147"/>
                  </a:lnTo>
                  <a:lnTo>
                    <a:pt x="97" y="163"/>
                  </a:lnTo>
                  <a:lnTo>
                    <a:pt x="89" y="178"/>
                  </a:lnTo>
                  <a:lnTo>
                    <a:pt x="80" y="196"/>
                  </a:lnTo>
                  <a:lnTo>
                    <a:pt x="71" y="214"/>
                  </a:lnTo>
                  <a:lnTo>
                    <a:pt x="69" y="233"/>
                  </a:lnTo>
                  <a:lnTo>
                    <a:pt x="69" y="251"/>
                  </a:lnTo>
                  <a:lnTo>
                    <a:pt x="69" y="251"/>
                  </a:lnTo>
                  <a:lnTo>
                    <a:pt x="69" y="251"/>
                  </a:lnTo>
                  <a:lnTo>
                    <a:pt x="69" y="269"/>
                  </a:lnTo>
                  <a:lnTo>
                    <a:pt x="71" y="287"/>
                  </a:lnTo>
                  <a:lnTo>
                    <a:pt x="80" y="305"/>
                  </a:lnTo>
                  <a:lnTo>
                    <a:pt x="89" y="320"/>
                  </a:lnTo>
                  <a:lnTo>
                    <a:pt x="97" y="338"/>
                  </a:lnTo>
                  <a:lnTo>
                    <a:pt x="111" y="354"/>
                  </a:lnTo>
                  <a:lnTo>
                    <a:pt x="126" y="367"/>
                  </a:lnTo>
                  <a:lnTo>
                    <a:pt x="143" y="382"/>
                  </a:lnTo>
                  <a:lnTo>
                    <a:pt x="143" y="382"/>
                  </a:lnTo>
                  <a:lnTo>
                    <a:pt x="143" y="382"/>
                  </a:lnTo>
                  <a:lnTo>
                    <a:pt x="163" y="395"/>
                  </a:lnTo>
                  <a:lnTo>
                    <a:pt x="183" y="406"/>
                  </a:lnTo>
                  <a:lnTo>
                    <a:pt x="205" y="416"/>
                  </a:lnTo>
                  <a:lnTo>
                    <a:pt x="228" y="424"/>
                  </a:lnTo>
                  <a:lnTo>
                    <a:pt x="254" y="431"/>
                  </a:lnTo>
                  <a:lnTo>
                    <a:pt x="279" y="434"/>
                  </a:lnTo>
                  <a:lnTo>
                    <a:pt x="305" y="439"/>
                  </a:lnTo>
                  <a:lnTo>
                    <a:pt x="334" y="439"/>
                  </a:lnTo>
                  <a:lnTo>
                    <a:pt x="334" y="439"/>
                  </a:lnTo>
                  <a:lnTo>
                    <a:pt x="334" y="439"/>
                  </a:lnTo>
                  <a:lnTo>
                    <a:pt x="359" y="439"/>
                  </a:lnTo>
                  <a:lnTo>
                    <a:pt x="385" y="437"/>
                  </a:lnTo>
                  <a:lnTo>
                    <a:pt x="411" y="431"/>
                  </a:lnTo>
                  <a:lnTo>
                    <a:pt x="433" y="426"/>
                  </a:lnTo>
                  <a:lnTo>
                    <a:pt x="433" y="426"/>
                  </a:lnTo>
                  <a:lnTo>
                    <a:pt x="453" y="418"/>
                  </a:lnTo>
                  <a:lnTo>
                    <a:pt x="579" y="535"/>
                  </a:lnTo>
                  <a:lnTo>
                    <a:pt x="579" y="535"/>
                  </a:lnTo>
                  <a:lnTo>
                    <a:pt x="587" y="545"/>
                  </a:lnTo>
                  <a:lnTo>
                    <a:pt x="590" y="555"/>
                  </a:lnTo>
                  <a:lnTo>
                    <a:pt x="587" y="566"/>
                  </a:lnTo>
                  <a:lnTo>
                    <a:pt x="579" y="576"/>
                  </a:lnTo>
                  <a:lnTo>
                    <a:pt x="579" y="576"/>
                  </a:lnTo>
                  <a:lnTo>
                    <a:pt x="579" y="576"/>
                  </a:lnTo>
                  <a:lnTo>
                    <a:pt x="567" y="584"/>
                  </a:lnTo>
                  <a:lnTo>
                    <a:pt x="556" y="586"/>
                  </a:lnTo>
                  <a:lnTo>
                    <a:pt x="556" y="586"/>
                  </a:lnTo>
                  <a:lnTo>
                    <a:pt x="556" y="586"/>
                  </a:lnTo>
                  <a:lnTo>
                    <a:pt x="544" y="584"/>
                  </a:lnTo>
                  <a:lnTo>
                    <a:pt x="533" y="576"/>
                  </a:lnTo>
                  <a:lnTo>
                    <a:pt x="533" y="576"/>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231660150"/>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Your role as a trainer</a:t>
            </a:r>
            <a:endParaRPr lang="en-US" dirty="0"/>
          </a:p>
        </p:txBody>
      </p:sp>
      <p:sp>
        <p:nvSpPr>
          <p:cNvPr id="3" name="Content Placeholder 2"/>
          <p:cNvSpPr>
            <a:spLocks noGrp="1"/>
          </p:cNvSpPr>
          <p:nvPr>
            <p:ph sz="half" idx="1"/>
          </p:nvPr>
        </p:nvSpPr>
        <p:spPr/>
        <p:txBody>
          <a:bodyPr/>
          <a:lstStyle/>
          <a:p>
            <a:r>
              <a:rPr lang="en-US" sz="2800" dirty="0" smtClean="0"/>
              <a:t>Create supportive learning environment</a:t>
            </a:r>
          </a:p>
          <a:p>
            <a:pPr lvl="1"/>
            <a:r>
              <a:rPr lang="en-US" dirty="0"/>
              <a:t>Maintain </a:t>
            </a:r>
            <a:r>
              <a:rPr lang="en-US" dirty="0" smtClean="0"/>
              <a:t>positive </a:t>
            </a:r>
            <a:r>
              <a:rPr lang="en-US" dirty="0"/>
              <a:t>attitude </a:t>
            </a:r>
          </a:p>
          <a:p>
            <a:pPr lvl="1"/>
            <a:r>
              <a:rPr lang="en-US" dirty="0"/>
              <a:t>Be trustworthy</a:t>
            </a:r>
          </a:p>
          <a:p>
            <a:pPr lvl="1"/>
            <a:r>
              <a:rPr lang="en-US" dirty="0"/>
              <a:t>Be caring</a:t>
            </a:r>
          </a:p>
          <a:p>
            <a:pPr lvl="1"/>
            <a:r>
              <a:rPr lang="en-US" dirty="0"/>
              <a:t>Be flexible</a:t>
            </a:r>
          </a:p>
          <a:p>
            <a:pPr lvl="1"/>
            <a:r>
              <a:rPr lang="en-US" dirty="0"/>
              <a:t>Establish a pace that matches </a:t>
            </a:r>
            <a:r>
              <a:rPr lang="en-US" dirty="0" smtClean="0"/>
              <a:t>learner’s </a:t>
            </a:r>
            <a:r>
              <a:rPr lang="en-US" dirty="0"/>
              <a:t>ability and interest </a:t>
            </a:r>
            <a:r>
              <a:rPr lang="en-US" dirty="0" smtClean="0"/>
              <a:t>levels</a:t>
            </a:r>
          </a:p>
        </p:txBody>
      </p:sp>
      <p:sp>
        <p:nvSpPr>
          <p:cNvPr id="5" name="Content Placeholder 4"/>
          <p:cNvSpPr>
            <a:spLocks noGrp="1"/>
          </p:cNvSpPr>
          <p:nvPr>
            <p:ph sz="half" idx="2"/>
          </p:nvPr>
        </p:nvSpPr>
        <p:spPr/>
        <p:txBody>
          <a:bodyPr/>
          <a:lstStyle/>
          <a:p>
            <a:r>
              <a:rPr lang="en-US" sz="2800" dirty="0"/>
              <a:t>Encourage </a:t>
            </a:r>
            <a:r>
              <a:rPr lang="en-US" sz="2800" dirty="0" smtClean="0"/>
              <a:t>learner</a:t>
            </a:r>
            <a:endParaRPr lang="en-US" sz="2800" dirty="0"/>
          </a:p>
          <a:p>
            <a:pPr lvl="1"/>
            <a:r>
              <a:rPr lang="en-US" dirty="0"/>
              <a:t>Support </a:t>
            </a:r>
            <a:r>
              <a:rPr lang="en-US" dirty="0" smtClean="0"/>
              <a:t>learner’s </a:t>
            </a:r>
            <a:r>
              <a:rPr lang="en-US" dirty="0"/>
              <a:t>efforts</a:t>
            </a:r>
          </a:p>
          <a:p>
            <a:pPr lvl="1"/>
            <a:r>
              <a:rPr lang="en-US" dirty="0"/>
              <a:t>Help </a:t>
            </a:r>
            <a:r>
              <a:rPr lang="en-US" dirty="0" smtClean="0"/>
              <a:t>learner </a:t>
            </a:r>
            <a:r>
              <a:rPr lang="en-US" dirty="0"/>
              <a:t>to build </a:t>
            </a:r>
            <a:r>
              <a:rPr lang="en-US" dirty="0" smtClean="0"/>
              <a:t>self-confidence</a:t>
            </a:r>
          </a:p>
          <a:p>
            <a:r>
              <a:rPr lang="en-US" sz="2800" dirty="0" smtClean="0"/>
              <a:t>Help learner to grow</a:t>
            </a:r>
          </a:p>
          <a:p>
            <a:pPr lvl="1"/>
            <a:r>
              <a:rPr lang="en-US" dirty="0" smtClean="0"/>
              <a:t>Treat learner as adult</a:t>
            </a:r>
          </a:p>
          <a:p>
            <a:pPr lvl="1"/>
            <a:r>
              <a:rPr lang="en-US" dirty="0" smtClean="0"/>
              <a:t>Help learner become problem solver</a:t>
            </a:r>
            <a:endParaRPr lang="en-US" dirty="0"/>
          </a:p>
        </p:txBody>
      </p:sp>
      <p:sp>
        <p:nvSpPr>
          <p:cNvPr id="4" name="Slide Number Placeholder 3"/>
          <p:cNvSpPr>
            <a:spLocks noGrp="1"/>
          </p:cNvSpPr>
          <p:nvPr>
            <p:ph type="sldNum" sz="quarter" idx="12"/>
          </p:nvPr>
        </p:nvSpPr>
        <p:spPr/>
        <p:txBody>
          <a:bodyPr/>
          <a:lstStyle/>
          <a:p>
            <a:pPr>
              <a:defRPr/>
            </a:pPr>
            <a:fld id="{1E977EE2-AE7D-4A3E-A969-7C148C7B1C00}" type="slidenum">
              <a:rPr lang="en-US" smtClean="0">
                <a:solidFill>
                  <a:srgbClr val="1F497D">
                    <a:tint val="75000"/>
                  </a:srgbClr>
                </a:solidFill>
              </a:rPr>
              <a:pPr>
                <a:defRPr/>
              </a:pPr>
              <a:t>51</a:t>
            </a:fld>
            <a:endParaRPr lang="en-US" dirty="0">
              <a:solidFill>
                <a:srgbClr val="1F497D">
                  <a:tint val="75000"/>
                </a:srgbClr>
              </a:solidFill>
            </a:endParaRPr>
          </a:p>
        </p:txBody>
      </p:sp>
      <p:pic>
        <p:nvPicPr>
          <p:cNvPr id="2054"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477814" y="5151918"/>
            <a:ext cx="2446986" cy="16298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412402759"/>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Training suggestions</a:t>
            </a:r>
            <a:endParaRPr lang="en-US" dirty="0"/>
          </a:p>
        </p:txBody>
      </p:sp>
      <p:graphicFrame>
        <p:nvGraphicFramePr>
          <p:cNvPr id="6" name="Table 5"/>
          <p:cNvGraphicFramePr>
            <a:graphicFrameLocks noGrp="1"/>
          </p:cNvGraphicFramePr>
          <p:nvPr>
            <p:extLst>
              <p:ext uri="{D42A27DB-BD31-4B8C-83A1-F6EECF244321}">
                <p14:modId xmlns:p14="http://schemas.microsoft.com/office/powerpoint/2010/main" val="630609515"/>
              </p:ext>
            </p:extLst>
          </p:nvPr>
        </p:nvGraphicFramePr>
        <p:xfrm>
          <a:off x="609599" y="1524000"/>
          <a:ext cx="7543801" cy="4511040"/>
        </p:xfrm>
        <a:graphic>
          <a:graphicData uri="http://schemas.openxmlformats.org/drawingml/2006/table">
            <a:tbl>
              <a:tblPr firstRow="1" bandRow="1">
                <a:tableStyleId>{5C22544A-7EE6-4342-B048-85BDC9FD1C3A}</a:tableStyleId>
              </a:tblPr>
              <a:tblGrid>
                <a:gridCol w="3352801"/>
                <a:gridCol w="4191000"/>
              </a:tblGrid>
              <a:tr h="818444">
                <a:tc>
                  <a:txBody>
                    <a:bodyPr/>
                    <a:lstStyle/>
                    <a:p>
                      <a:pPr algn="ctr"/>
                      <a:r>
                        <a:rPr lang="en-US" sz="2400" dirty="0" smtClean="0"/>
                        <a:t>Action</a:t>
                      </a:r>
                      <a:endParaRPr lang="en-US" sz="2400" dirty="0"/>
                    </a:p>
                  </a:txBody>
                  <a:tcPr/>
                </a:tc>
                <a:tc>
                  <a:txBody>
                    <a:bodyPr/>
                    <a:lstStyle/>
                    <a:p>
                      <a:pPr algn="ctr"/>
                      <a:r>
                        <a:rPr lang="en-US" sz="2400" dirty="0" smtClean="0"/>
                        <a:t>Example</a:t>
                      </a:r>
                      <a:endParaRPr lang="en-US" sz="2400" dirty="0"/>
                    </a:p>
                  </a:txBody>
                  <a:tcPr/>
                </a:tc>
              </a:tr>
              <a:tr h="1100667">
                <a:tc>
                  <a:txBody>
                    <a:bodyPr/>
                    <a:lstStyle/>
                    <a:p>
                      <a:r>
                        <a:rPr lang="en-US" sz="2400" dirty="0" smtClean="0"/>
                        <a:t>Observe learner and adjust accordingly</a:t>
                      </a:r>
                      <a:endParaRPr lang="en-US" sz="2400" dirty="0"/>
                    </a:p>
                  </a:txBody>
                  <a:tcPr/>
                </a:tc>
                <a:tc>
                  <a:txBody>
                    <a:bodyPr/>
                    <a:lstStyle/>
                    <a:p>
                      <a:r>
                        <a:rPr lang="en-US" sz="2400" dirty="0" smtClean="0"/>
                        <a:t>If learner is looking elsewhere, she may be distracted. Try to remove source of distraction.</a:t>
                      </a:r>
                      <a:endParaRPr lang="en-US" sz="2400" dirty="0"/>
                    </a:p>
                  </a:txBody>
                  <a:tcPr/>
                </a:tc>
              </a:tr>
              <a:tr h="1498036">
                <a:tc>
                  <a:txBody>
                    <a:bodyPr/>
                    <a:lstStyle/>
                    <a:p>
                      <a:r>
                        <a:rPr lang="en-US" sz="2400" dirty="0" smtClean="0"/>
                        <a:t>Listen </a:t>
                      </a:r>
                      <a:r>
                        <a:rPr lang="en-US" sz="2400" baseline="0" dirty="0" smtClean="0"/>
                        <a:t> actively, using verbal and nonverbal signals</a:t>
                      </a:r>
                      <a:endParaRPr lang="en-US" sz="2400" dirty="0"/>
                    </a:p>
                  </a:txBody>
                  <a:tcPr/>
                </a:tc>
                <a:tc>
                  <a:txBody>
                    <a:bodyPr/>
                    <a:lstStyle/>
                    <a:p>
                      <a:pPr marL="342900" marR="0" indent="-342900" algn="l" defTabSz="914400" rtl="0" eaLnBrk="1" fontAlgn="auto" latinLnBrk="0" hangingPunct="1">
                        <a:lnSpc>
                          <a:spcPct val="100000"/>
                        </a:lnSpc>
                        <a:spcBef>
                          <a:spcPts val="0"/>
                        </a:spcBef>
                        <a:spcAft>
                          <a:spcPts val="0"/>
                        </a:spcAft>
                        <a:buClrTx/>
                        <a:buSzTx/>
                        <a:buFont typeface="Arial" pitchFamily="34" charset="0"/>
                        <a:buChar char="•"/>
                        <a:tabLst/>
                        <a:defRPr/>
                      </a:pPr>
                      <a:r>
                        <a:rPr lang="en-US" sz="2400" baseline="0" dirty="0" smtClean="0"/>
                        <a:t>Verbal: Ask questions to clarify what learner is saying.</a:t>
                      </a:r>
                      <a:endParaRPr lang="en-US" sz="2400" dirty="0" smtClean="0"/>
                    </a:p>
                    <a:p>
                      <a:pPr marL="342900" indent="-342900">
                        <a:buFont typeface="Arial" pitchFamily="34" charset="0"/>
                        <a:buChar char="•"/>
                      </a:pPr>
                      <a:r>
                        <a:rPr lang="en-US" sz="2400" dirty="0" smtClean="0"/>
                        <a:t>Nonverbal: Nod</a:t>
                      </a:r>
                      <a:r>
                        <a:rPr lang="en-US" sz="2400" baseline="0" dirty="0" smtClean="0"/>
                        <a:t> from time to time.</a:t>
                      </a:r>
                    </a:p>
                  </a:txBody>
                  <a:tcPr/>
                </a:tc>
              </a:tr>
              <a:tr h="492196">
                <a:tc>
                  <a:txBody>
                    <a:bodyPr/>
                    <a:lstStyle/>
                    <a:p>
                      <a:r>
                        <a:rPr lang="en-US" sz="2400" dirty="0" smtClean="0"/>
                        <a:t>Try to motivate learner</a:t>
                      </a:r>
                      <a:endParaRPr lang="en-US" sz="2400" dirty="0"/>
                    </a:p>
                  </a:txBody>
                  <a:tcPr/>
                </a:tc>
                <a:tc>
                  <a:txBody>
                    <a:bodyPr/>
                    <a:lstStyle/>
                    <a:p>
                      <a:r>
                        <a:rPr lang="en-US" sz="2400" dirty="0" smtClean="0"/>
                        <a:t>Focus on learner’s strengths.</a:t>
                      </a:r>
                      <a:endParaRPr lang="en-US" sz="2400" dirty="0"/>
                    </a:p>
                  </a:txBody>
                  <a:tcPr/>
                </a:tc>
              </a:tr>
              <a:tr h="457200">
                <a:tc>
                  <a:txBody>
                    <a:bodyPr/>
                    <a:lstStyle/>
                    <a:p>
                      <a:r>
                        <a:rPr lang="en-US" sz="2400" dirty="0" smtClean="0"/>
                        <a:t>Show respect for learner</a:t>
                      </a:r>
                      <a:endParaRPr lang="en-US" sz="2400" dirty="0"/>
                    </a:p>
                  </a:txBody>
                  <a:tcPr/>
                </a:tc>
                <a:tc>
                  <a:txBody>
                    <a:bodyPr/>
                    <a:lstStyle/>
                    <a:p>
                      <a:r>
                        <a:rPr lang="en-US" sz="2400" dirty="0" smtClean="0"/>
                        <a:t>Be well prepared for the lesson.</a:t>
                      </a:r>
                      <a:endParaRPr lang="en-US" sz="2400" dirty="0"/>
                    </a:p>
                  </a:txBody>
                  <a:tcPr/>
                </a:tc>
              </a:tr>
            </a:tbl>
          </a:graphicData>
        </a:graphic>
      </p:graphicFrame>
      <p:sp>
        <p:nvSpPr>
          <p:cNvPr id="9" name="Slide Number Placeholder 8"/>
          <p:cNvSpPr>
            <a:spLocks noGrp="1"/>
          </p:cNvSpPr>
          <p:nvPr>
            <p:ph type="sldNum" sz="quarter" idx="12"/>
          </p:nvPr>
        </p:nvSpPr>
        <p:spPr/>
        <p:txBody>
          <a:bodyPr/>
          <a:lstStyle/>
          <a:p>
            <a:pPr>
              <a:defRPr/>
            </a:pPr>
            <a:fld id="{0162525C-6DC3-4718-A4A4-55D316DA7468}" type="slidenum">
              <a:rPr lang="en-US" smtClean="0">
                <a:solidFill>
                  <a:srgbClr val="1F497D">
                    <a:tint val="75000"/>
                  </a:srgbClr>
                </a:solidFill>
              </a:rPr>
              <a:pPr>
                <a:defRPr/>
              </a:pPr>
              <a:t>52</a:t>
            </a:fld>
            <a:endParaRPr lang="en-US" dirty="0">
              <a:solidFill>
                <a:srgbClr val="1F497D">
                  <a:tint val="75000"/>
                </a:srgbClr>
              </a:solidFill>
            </a:endParaRPr>
          </a:p>
        </p:txBody>
      </p:sp>
    </p:spTree>
    <p:extLst>
      <p:ext uri="{BB962C8B-B14F-4D97-AF65-F5344CB8AC3E}">
        <p14:creationId xmlns:p14="http://schemas.microsoft.com/office/powerpoint/2010/main" val="4180998086"/>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Training suggestions</a:t>
            </a:r>
            <a:endParaRPr lang="en-US" dirty="0"/>
          </a:p>
        </p:txBody>
      </p:sp>
      <p:graphicFrame>
        <p:nvGraphicFramePr>
          <p:cNvPr id="5" name="Table 4"/>
          <p:cNvGraphicFramePr>
            <a:graphicFrameLocks noGrp="1"/>
          </p:cNvGraphicFramePr>
          <p:nvPr>
            <p:extLst>
              <p:ext uri="{D42A27DB-BD31-4B8C-83A1-F6EECF244321}">
                <p14:modId xmlns:p14="http://schemas.microsoft.com/office/powerpoint/2010/main" val="1669186811"/>
              </p:ext>
            </p:extLst>
          </p:nvPr>
        </p:nvGraphicFramePr>
        <p:xfrm>
          <a:off x="914400" y="1371601"/>
          <a:ext cx="7391400" cy="3628656"/>
        </p:xfrm>
        <a:graphic>
          <a:graphicData uri="http://schemas.openxmlformats.org/drawingml/2006/table">
            <a:tbl>
              <a:tblPr firstRow="1" bandRow="1">
                <a:tableStyleId>{5C22544A-7EE6-4342-B048-85BDC9FD1C3A}</a:tableStyleId>
              </a:tblPr>
              <a:tblGrid>
                <a:gridCol w="2743200"/>
                <a:gridCol w="4648200"/>
              </a:tblGrid>
              <a:tr h="720995">
                <a:tc>
                  <a:txBody>
                    <a:bodyPr/>
                    <a:lstStyle/>
                    <a:p>
                      <a:pPr algn="ctr"/>
                      <a:r>
                        <a:rPr lang="en-US" sz="2400" dirty="0" smtClean="0"/>
                        <a:t>Action</a:t>
                      </a:r>
                      <a:endParaRPr lang="en-US" sz="2400" dirty="0"/>
                    </a:p>
                  </a:txBody>
                  <a:tcPr/>
                </a:tc>
                <a:tc>
                  <a:txBody>
                    <a:bodyPr/>
                    <a:lstStyle/>
                    <a:p>
                      <a:pPr algn="ctr"/>
                      <a:r>
                        <a:rPr lang="en-US" sz="2400" dirty="0" smtClean="0"/>
                        <a:t>Example</a:t>
                      </a:r>
                      <a:endParaRPr lang="en-US" sz="2400" dirty="0"/>
                    </a:p>
                  </a:txBody>
                  <a:tcPr/>
                </a:tc>
              </a:tr>
              <a:tr h="1261741">
                <a:tc>
                  <a:txBody>
                    <a:bodyPr/>
                    <a:lstStyle/>
                    <a:p>
                      <a:r>
                        <a:rPr lang="en-US" sz="2400" dirty="0" smtClean="0"/>
                        <a:t>Encourage learner to participate actively</a:t>
                      </a:r>
                      <a:endParaRPr lang="en-US" sz="2400" dirty="0"/>
                    </a:p>
                  </a:txBody>
                  <a:tcPr/>
                </a:tc>
                <a:tc>
                  <a:txBody>
                    <a:bodyPr/>
                    <a:lstStyle/>
                    <a:p>
                      <a:r>
                        <a:rPr lang="en-US" sz="2400" dirty="0" smtClean="0"/>
                        <a:t>Encourage learner to ask questions.</a:t>
                      </a:r>
                      <a:endParaRPr lang="en-US" sz="2400" dirty="0"/>
                    </a:p>
                  </a:txBody>
                  <a:tcPr/>
                </a:tc>
              </a:tr>
              <a:tr h="731008">
                <a:tc>
                  <a:txBody>
                    <a:bodyPr/>
                    <a:lstStyle/>
                    <a:p>
                      <a:r>
                        <a:rPr lang="en-US" sz="2400" dirty="0" smtClean="0"/>
                        <a:t>Use appropriate language</a:t>
                      </a:r>
                      <a:endParaRPr lang="en-US" sz="2400" dirty="0"/>
                    </a:p>
                  </a:txBody>
                  <a:tcPr/>
                </a:tc>
                <a:tc>
                  <a:txBody>
                    <a:bodyPr/>
                    <a:lstStyle/>
                    <a:p>
                      <a:r>
                        <a:rPr lang="en-US" sz="2400" dirty="0" smtClean="0"/>
                        <a:t>Use familiar words.</a:t>
                      </a:r>
                      <a:endParaRPr lang="en-US" sz="2400" dirty="0"/>
                    </a:p>
                  </a:txBody>
                  <a:tcPr/>
                </a:tc>
              </a:tr>
              <a:tr h="731008">
                <a:tc>
                  <a:txBody>
                    <a:bodyPr/>
                    <a:lstStyle/>
                    <a:p>
                      <a:r>
                        <a:rPr lang="en-US" sz="2400" dirty="0" smtClean="0"/>
                        <a:t>Check for understanding</a:t>
                      </a:r>
                      <a:endParaRPr lang="en-US" sz="2400" dirty="0"/>
                    </a:p>
                  </a:txBody>
                  <a:tcPr/>
                </a:tc>
                <a:tc>
                  <a:txBody>
                    <a:bodyPr/>
                    <a:lstStyle/>
                    <a:p>
                      <a:r>
                        <a:rPr lang="en-US" sz="2400" dirty="0" smtClean="0"/>
                        <a:t>Ask learner to restate what you have said.</a:t>
                      </a:r>
                      <a:endParaRPr lang="en-US" sz="2400" dirty="0"/>
                    </a:p>
                  </a:txBody>
                  <a:tcPr/>
                </a:tc>
              </a:tr>
            </a:tbl>
          </a:graphicData>
        </a:graphic>
      </p:graphicFrame>
      <p:sp>
        <p:nvSpPr>
          <p:cNvPr id="10" name="Slide Number Placeholder 9"/>
          <p:cNvSpPr>
            <a:spLocks noGrp="1"/>
          </p:cNvSpPr>
          <p:nvPr>
            <p:ph type="sldNum" sz="quarter" idx="12"/>
          </p:nvPr>
        </p:nvSpPr>
        <p:spPr/>
        <p:txBody>
          <a:bodyPr/>
          <a:lstStyle/>
          <a:p>
            <a:pPr>
              <a:defRPr/>
            </a:pPr>
            <a:fld id="{1E977EE2-AE7D-4A3E-A969-7C148C7B1C00}" type="slidenum">
              <a:rPr lang="en-US" smtClean="0">
                <a:solidFill>
                  <a:srgbClr val="4F91C0"/>
                </a:solidFill>
              </a:rPr>
              <a:pPr>
                <a:defRPr/>
              </a:pPr>
              <a:t>53</a:t>
            </a:fld>
            <a:endParaRPr lang="en-US" dirty="0">
              <a:solidFill>
                <a:srgbClr val="4F91C0"/>
              </a:solidFill>
            </a:endParaRPr>
          </a:p>
        </p:txBody>
      </p:sp>
    </p:spTree>
    <p:extLst>
      <p:ext uri="{BB962C8B-B14F-4D97-AF65-F5344CB8AC3E}">
        <p14:creationId xmlns:p14="http://schemas.microsoft.com/office/powerpoint/2010/main" val="3268820191"/>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dirty="0" smtClean="0"/>
              <a:t>Handling questions</a:t>
            </a:r>
            <a:endParaRPr lang="en-US" dirty="0"/>
          </a:p>
        </p:txBody>
      </p:sp>
      <p:sp>
        <p:nvSpPr>
          <p:cNvPr id="8" name="Content Placeholder 7"/>
          <p:cNvSpPr>
            <a:spLocks noGrp="1"/>
          </p:cNvSpPr>
          <p:nvPr>
            <p:ph sz="half" idx="1"/>
          </p:nvPr>
        </p:nvSpPr>
        <p:spPr>
          <a:xfrm>
            <a:off x="457200" y="1600200"/>
            <a:ext cx="4724400" cy="4525963"/>
          </a:xfrm>
        </p:spPr>
        <p:txBody>
          <a:bodyPr/>
          <a:lstStyle/>
          <a:p>
            <a:pPr marL="0" indent="0">
              <a:buNone/>
            </a:pPr>
            <a:r>
              <a:rPr lang="en-US" dirty="0" smtClean="0">
                <a:solidFill>
                  <a:schemeClr val="tx2"/>
                </a:solidFill>
              </a:rPr>
              <a:t>Asking questions of the learner</a:t>
            </a:r>
          </a:p>
          <a:p>
            <a:r>
              <a:rPr lang="en-US" sz="2800" dirty="0" smtClean="0"/>
              <a:t>Ask one question at a time</a:t>
            </a:r>
          </a:p>
          <a:p>
            <a:r>
              <a:rPr lang="en-US" sz="2800" dirty="0" smtClean="0"/>
              <a:t>Give learner time to think of answer</a:t>
            </a:r>
          </a:p>
          <a:p>
            <a:r>
              <a:rPr lang="en-US" sz="2800" dirty="0" smtClean="0"/>
              <a:t>Help learner who is struggling</a:t>
            </a:r>
          </a:p>
          <a:p>
            <a:r>
              <a:rPr lang="en-US" sz="2800" dirty="0" smtClean="0"/>
              <a:t>Don’t overuse questions: lesson is not an interrogation</a:t>
            </a:r>
          </a:p>
        </p:txBody>
      </p:sp>
      <p:sp>
        <p:nvSpPr>
          <p:cNvPr id="2" name="Slide Number Placeholder 1"/>
          <p:cNvSpPr>
            <a:spLocks noGrp="1"/>
          </p:cNvSpPr>
          <p:nvPr>
            <p:ph type="sldNum" sz="quarter" idx="12"/>
          </p:nvPr>
        </p:nvSpPr>
        <p:spPr/>
        <p:txBody>
          <a:bodyPr/>
          <a:lstStyle/>
          <a:p>
            <a:pPr>
              <a:defRPr/>
            </a:pPr>
            <a:fld id="{0162525C-6DC3-4718-A4A4-55D316DA7468}" type="slidenum">
              <a:rPr lang="en-US" smtClean="0">
                <a:solidFill>
                  <a:srgbClr val="1F497D">
                    <a:tint val="75000"/>
                  </a:srgbClr>
                </a:solidFill>
              </a:rPr>
              <a:pPr>
                <a:defRPr/>
              </a:pPr>
              <a:t>54</a:t>
            </a:fld>
            <a:endParaRPr lang="en-US" dirty="0">
              <a:solidFill>
                <a:srgbClr val="1F497D">
                  <a:tint val="75000"/>
                </a:srgbClr>
              </a:solidFill>
            </a:endParaRPr>
          </a:p>
        </p:txBody>
      </p:sp>
      <p:sp>
        <p:nvSpPr>
          <p:cNvPr id="3" name="Rectangle 2"/>
          <p:cNvSpPr/>
          <p:nvPr/>
        </p:nvSpPr>
        <p:spPr>
          <a:xfrm>
            <a:off x="5410200" y="3276600"/>
            <a:ext cx="3352800" cy="2369880"/>
          </a:xfrm>
          <a:prstGeom prst="rect">
            <a:avLst/>
          </a:prstGeom>
        </p:spPr>
        <p:txBody>
          <a:bodyPr wrap="square">
            <a:spAutoFit/>
          </a:bodyPr>
          <a:lstStyle/>
          <a:p>
            <a:r>
              <a:rPr lang="en-US" sz="2800" dirty="0" smtClean="0"/>
              <a:t>Types of questions</a:t>
            </a:r>
          </a:p>
          <a:p>
            <a:pPr marL="342900" indent="-342900">
              <a:buFont typeface="Arial" pitchFamily="34" charset="0"/>
              <a:buChar char="•"/>
            </a:pPr>
            <a:r>
              <a:rPr lang="en-US" sz="2400" b="1" dirty="0" smtClean="0"/>
              <a:t>Closed: </a:t>
            </a:r>
            <a:r>
              <a:rPr lang="en-US" sz="2400" dirty="0" smtClean="0"/>
              <a:t>requires short, definite answer</a:t>
            </a:r>
          </a:p>
          <a:p>
            <a:pPr marL="342900" indent="-342900">
              <a:buFont typeface="Arial" pitchFamily="34" charset="0"/>
              <a:buChar char="•"/>
            </a:pPr>
            <a:r>
              <a:rPr lang="en-US" sz="2400" b="1" dirty="0" smtClean="0"/>
              <a:t>Open: </a:t>
            </a:r>
            <a:r>
              <a:rPr lang="en-US" sz="2400" dirty="0" smtClean="0"/>
              <a:t>requires longer, more thoughtful answers</a:t>
            </a:r>
            <a:endParaRPr lang="en-US" sz="2400" dirty="0"/>
          </a:p>
        </p:txBody>
      </p:sp>
      <p:grpSp>
        <p:nvGrpSpPr>
          <p:cNvPr id="4" name="Group 4"/>
          <p:cNvGrpSpPr>
            <a:grpSpLocks noChangeAspect="1"/>
          </p:cNvGrpSpPr>
          <p:nvPr/>
        </p:nvGrpSpPr>
        <p:grpSpPr bwMode="auto">
          <a:xfrm>
            <a:off x="6399213" y="381000"/>
            <a:ext cx="2439987" cy="1752600"/>
            <a:chOff x="4031" y="240"/>
            <a:chExt cx="1537" cy="1104"/>
          </a:xfrm>
        </p:grpSpPr>
        <p:sp>
          <p:nvSpPr>
            <p:cNvPr id="5" name="AutoShape 3"/>
            <p:cNvSpPr>
              <a:spLocks noChangeAspect="1" noChangeArrowheads="1" noTextEdit="1"/>
            </p:cNvSpPr>
            <p:nvPr/>
          </p:nvSpPr>
          <p:spPr bwMode="auto">
            <a:xfrm>
              <a:off x="4031" y="240"/>
              <a:ext cx="1537" cy="1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5"/>
            <p:cNvSpPr>
              <a:spLocks/>
            </p:cNvSpPr>
            <p:nvPr/>
          </p:nvSpPr>
          <p:spPr bwMode="auto">
            <a:xfrm>
              <a:off x="4031" y="545"/>
              <a:ext cx="632" cy="799"/>
            </a:xfrm>
            <a:custGeom>
              <a:avLst/>
              <a:gdLst>
                <a:gd name="T0" fmla="*/ 63 w 632"/>
                <a:gd name="T1" fmla="*/ 792 h 799"/>
                <a:gd name="T2" fmla="*/ 8 w 632"/>
                <a:gd name="T3" fmla="*/ 736 h 799"/>
                <a:gd name="T4" fmla="*/ 0 w 632"/>
                <a:gd name="T5" fmla="*/ 527 h 799"/>
                <a:gd name="T6" fmla="*/ 18 w 632"/>
                <a:gd name="T7" fmla="*/ 469 h 799"/>
                <a:gd name="T8" fmla="*/ 83 w 632"/>
                <a:gd name="T9" fmla="*/ 425 h 799"/>
                <a:gd name="T10" fmla="*/ 167 w 632"/>
                <a:gd name="T11" fmla="*/ 423 h 799"/>
                <a:gd name="T12" fmla="*/ 192 w 632"/>
                <a:gd name="T13" fmla="*/ 415 h 799"/>
                <a:gd name="T14" fmla="*/ 200 w 632"/>
                <a:gd name="T15" fmla="*/ 349 h 799"/>
                <a:gd name="T16" fmla="*/ 172 w 632"/>
                <a:gd name="T17" fmla="*/ 321 h 799"/>
                <a:gd name="T18" fmla="*/ 134 w 632"/>
                <a:gd name="T19" fmla="*/ 252 h 799"/>
                <a:gd name="T20" fmla="*/ 124 w 632"/>
                <a:gd name="T21" fmla="*/ 194 h 799"/>
                <a:gd name="T22" fmla="*/ 134 w 632"/>
                <a:gd name="T23" fmla="*/ 138 h 799"/>
                <a:gd name="T24" fmla="*/ 169 w 632"/>
                <a:gd name="T25" fmla="*/ 72 h 799"/>
                <a:gd name="T26" fmla="*/ 225 w 632"/>
                <a:gd name="T27" fmla="*/ 23 h 799"/>
                <a:gd name="T28" fmla="*/ 298 w 632"/>
                <a:gd name="T29" fmla="*/ 0 h 799"/>
                <a:gd name="T30" fmla="*/ 336 w 632"/>
                <a:gd name="T31" fmla="*/ 0 h 799"/>
                <a:gd name="T32" fmla="*/ 410 w 632"/>
                <a:gd name="T33" fmla="*/ 23 h 799"/>
                <a:gd name="T34" fmla="*/ 465 w 632"/>
                <a:gd name="T35" fmla="*/ 72 h 799"/>
                <a:gd name="T36" fmla="*/ 501 w 632"/>
                <a:gd name="T37" fmla="*/ 138 h 799"/>
                <a:gd name="T38" fmla="*/ 511 w 632"/>
                <a:gd name="T39" fmla="*/ 194 h 799"/>
                <a:gd name="T40" fmla="*/ 498 w 632"/>
                <a:gd name="T41" fmla="*/ 260 h 799"/>
                <a:gd name="T42" fmla="*/ 453 w 632"/>
                <a:gd name="T43" fmla="*/ 331 h 799"/>
                <a:gd name="T44" fmla="*/ 437 w 632"/>
                <a:gd name="T45" fmla="*/ 344 h 799"/>
                <a:gd name="T46" fmla="*/ 389 w 632"/>
                <a:gd name="T47" fmla="*/ 339 h 799"/>
                <a:gd name="T48" fmla="*/ 382 w 632"/>
                <a:gd name="T49" fmla="*/ 313 h 799"/>
                <a:gd name="T50" fmla="*/ 394 w 632"/>
                <a:gd name="T51" fmla="*/ 290 h 799"/>
                <a:gd name="T52" fmla="*/ 435 w 632"/>
                <a:gd name="T53" fmla="*/ 222 h 799"/>
                <a:gd name="T54" fmla="*/ 440 w 632"/>
                <a:gd name="T55" fmla="*/ 194 h 799"/>
                <a:gd name="T56" fmla="*/ 402 w 632"/>
                <a:gd name="T57" fmla="*/ 107 h 799"/>
                <a:gd name="T58" fmla="*/ 316 w 632"/>
                <a:gd name="T59" fmla="*/ 72 h 799"/>
                <a:gd name="T60" fmla="*/ 271 w 632"/>
                <a:gd name="T61" fmla="*/ 82 h 799"/>
                <a:gd name="T62" fmla="*/ 205 w 632"/>
                <a:gd name="T63" fmla="*/ 145 h 799"/>
                <a:gd name="T64" fmla="*/ 195 w 632"/>
                <a:gd name="T65" fmla="*/ 194 h 799"/>
                <a:gd name="T66" fmla="*/ 222 w 632"/>
                <a:gd name="T67" fmla="*/ 273 h 799"/>
                <a:gd name="T68" fmla="*/ 243 w 632"/>
                <a:gd name="T69" fmla="*/ 290 h 799"/>
                <a:gd name="T70" fmla="*/ 271 w 632"/>
                <a:gd name="T71" fmla="*/ 311 h 799"/>
                <a:gd name="T72" fmla="*/ 263 w 632"/>
                <a:gd name="T73" fmla="*/ 438 h 799"/>
                <a:gd name="T74" fmla="*/ 238 w 632"/>
                <a:gd name="T75" fmla="*/ 469 h 799"/>
                <a:gd name="T76" fmla="*/ 167 w 632"/>
                <a:gd name="T77" fmla="*/ 494 h 799"/>
                <a:gd name="T78" fmla="*/ 91 w 632"/>
                <a:gd name="T79" fmla="*/ 497 h 799"/>
                <a:gd name="T80" fmla="*/ 71 w 632"/>
                <a:gd name="T81" fmla="*/ 527 h 799"/>
                <a:gd name="T82" fmla="*/ 81 w 632"/>
                <a:gd name="T83" fmla="*/ 718 h 799"/>
                <a:gd name="T84" fmla="*/ 528 w 632"/>
                <a:gd name="T85" fmla="*/ 728 h 799"/>
                <a:gd name="T86" fmla="*/ 559 w 632"/>
                <a:gd name="T87" fmla="*/ 708 h 799"/>
                <a:gd name="T88" fmla="*/ 561 w 632"/>
                <a:gd name="T89" fmla="*/ 545 h 799"/>
                <a:gd name="T90" fmla="*/ 554 w 632"/>
                <a:gd name="T91" fmla="*/ 517 h 799"/>
                <a:gd name="T92" fmla="*/ 536 w 632"/>
                <a:gd name="T93" fmla="*/ 494 h 799"/>
                <a:gd name="T94" fmla="*/ 465 w 632"/>
                <a:gd name="T95" fmla="*/ 491 h 799"/>
                <a:gd name="T96" fmla="*/ 440 w 632"/>
                <a:gd name="T97" fmla="*/ 481 h 799"/>
                <a:gd name="T98" fmla="*/ 430 w 632"/>
                <a:gd name="T99" fmla="*/ 456 h 799"/>
                <a:gd name="T100" fmla="*/ 465 w 632"/>
                <a:gd name="T101" fmla="*/ 420 h 799"/>
                <a:gd name="T102" fmla="*/ 531 w 632"/>
                <a:gd name="T103" fmla="*/ 420 h 799"/>
                <a:gd name="T104" fmla="*/ 566 w 632"/>
                <a:gd name="T105" fmla="*/ 430 h 799"/>
                <a:gd name="T106" fmla="*/ 592 w 632"/>
                <a:gd name="T107" fmla="*/ 451 h 799"/>
                <a:gd name="T108" fmla="*/ 617 w 632"/>
                <a:gd name="T109" fmla="*/ 486 h 799"/>
                <a:gd name="T110" fmla="*/ 632 w 632"/>
                <a:gd name="T111" fmla="*/ 545 h 799"/>
                <a:gd name="T112" fmla="*/ 622 w 632"/>
                <a:gd name="T113" fmla="*/ 736 h 799"/>
                <a:gd name="T114" fmla="*/ 569 w 632"/>
                <a:gd name="T115" fmla="*/ 792 h 799"/>
                <a:gd name="T116" fmla="*/ 104 w 632"/>
                <a:gd name="T117" fmla="*/ 799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2" h="799">
                  <a:moveTo>
                    <a:pt x="104" y="799"/>
                  </a:moveTo>
                  <a:lnTo>
                    <a:pt x="104" y="799"/>
                  </a:lnTo>
                  <a:lnTo>
                    <a:pt x="83" y="797"/>
                  </a:lnTo>
                  <a:lnTo>
                    <a:pt x="63" y="792"/>
                  </a:lnTo>
                  <a:lnTo>
                    <a:pt x="45" y="781"/>
                  </a:lnTo>
                  <a:lnTo>
                    <a:pt x="30" y="769"/>
                  </a:lnTo>
                  <a:lnTo>
                    <a:pt x="18" y="754"/>
                  </a:lnTo>
                  <a:lnTo>
                    <a:pt x="8" y="736"/>
                  </a:lnTo>
                  <a:lnTo>
                    <a:pt x="3" y="715"/>
                  </a:lnTo>
                  <a:lnTo>
                    <a:pt x="0" y="695"/>
                  </a:lnTo>
                  <a:lnTo>
                    <a:pt x="0" y="695"/>
                  </a:lnTo>
                  <a:lnTo>
                    <a:pt x="0" y="527"/>
                  </a:lnTo>
                  <a:lnTo>
                    <a:pt x="0" y="527"/>
                  </a:lnTo>
                  <a:lnTo>
                    <a:pt x="3" y="504"/>
                  </a:lnTo>
                  <a:lnTo>
                    <a:pt x="8" y="486"/>
                  </a:lnTo>
                  <a:lnTo>
                    <a:pt x="18" y="469"/>
                  </a:lnTo>
                  <a:lnTo>
                    <a:pt x="30" y="453"/>
                  </a:lnTo>
                  <a:lnTo>
                    <a:pt x="45" y="441"/>
                  </a:lnTo>
                  <a:lnTo>
                    <a:pt x="63" y="430"/>
                  </a:lnTo>
                  <a:lnTo>
                    <a:pt x="83" y="425"/>
                  </a:lnTo>
                  <a:lnTo>
                    <a:pt x="104" y="423"/>
                  </a:lnTo>
                  <a:lnTo>
                    <a:pt x="104" y="423"/>
                  </a:lnTo>
                  <a:lnTo>
                    <a:pt x="167" y="423"/>
                  </a:lnTo>
                  <a:lnTo>
                    <a:pt x="167" y="423"/>
                  </a:lnTo>
                  <a:lnTo>
                    <a:pt x="185" y="420"/>
                  </a:lnTo>
                  <a:lnTo>
                    <a:pt x="192" y="415"/>
                  </a:lnTo>
                  <a:lnTo>
                    <a:pt x="192" y="415"/>
                  </a:lnTo>
                  <a:lnTo>
                    <a:pt x="192" y="415"/>
                  </a:lnTo>
                  <a:lnTo>
                    <a:pt x="197" y="407"/>
                  </a:lnTo>
                  <a:lnTo>
                    <a:pt x="200" y="395"/>
                  </a:lnTo>
                  <a:lnTo>
                    <a:pt x="200" y="395"/>
                  </a:lnTo>
                  <a:lnTo>
                    <a:pt x="200" y="349"/>
                  </a:lnTo>
                  <a:lnTo>
                    <a:pt x="200" y="349"/>
                  </a:lnTo>
                  <a:lnTo>
                    <a:pt x="187" y="339"/>
                  </a:lnTo>
                  <a:lnTo>
                    <a:pt x="172" y="321"/>
                  </a:lnTo>
                  <a:lnTo>
                    <a:pt x="172" y="321"/>
                  </a:lnTo>
                  <a:lnTo>
                    <a:pt x="172" y="321"/>
                  </a:lnTo>
                  <a:lnTo>
                    <a:pt x="154" y="298"/>
                  </a:lnTo>
                  <a:lnTo>
                    <a:pt x="139" y="270"/>
                  </a:lnTo>
                  <a:lnTo>
                    <a:pt x="134" y="252"/>
                  </a:lnTo>
                  <a:lnTo>
                    <a:pt x="129" y="234"/>
                  </a:lnTo>
                  <a:lnTo>
                    <a:pt x="126" y="214"/>
                  </a:lnTo>
                  <a:lnTo>
                    <a:pt x="124" y="194"/>
                  </a:lnTo>
                  <a:lnTo>
                    <a:pt x="124" y="194"/>
                  </a:lnTo>
                  <a:lnTo>
                    <a:pt x="124" y="194"/>
                  </a:lnTo>
                  <a:lnTo>
                    <a:pt x="126" y="173"/>
                  </a:lnTo>
                  <a:lnTo>
                    <a:pt x="129" y="156"/>
                  </a:lnTo>
                  <a:lnTo>
                    <a:pt x="134" y="138"/>
                  </a:lnTo>
                  <a:lnTo>
                    <a:pt x="139" y="120"/>
                  </a:lnTo>
                  <a:lnTo>
                    <a:pt x="149" y="102"/>
                  </a:lnTo>
                  <a:lnTo>
                    <a:pt x="157" y="87"/>
                  </a:lnTo>
                  <a:lnTo>
                    <a:pt x="169" y="72"/>
                  </a:lnTo>
                  <a:lnTo>
                    <a:pt x="182" y="56"/>
                  </a:lnTo>
                  <a:lnTo>
                    <a:pt x="195" y="44"/>
                  </a:lnTo>
                  <a:lnTo>
                    <a:pt x="210" y="33"/>
                  </a:lnTo>
                  <a:lnTo>
                    <a:pt x="225" y="23"/>
                  </a:lnTo>
                  <a:lnTo>
                    <a:pt x="243" y="16"/>
                  </a:lnTo>
                  <a:lnTo>
                    <a:pt x="260" y="8"/>
                  </a:lnTo>
                  <a:lnTo>
                    <a:pt x="278" y="5"/>
                  </a:lnTo>
                  <a:lnTo>
                    <a:pt x="298" y="0"/>
                  </a:lnTo>
                  <a:lnTo>
                    <a:pt x="316" y="0"/>
                  </a:lnTo>
                  <a:lnTo>
                    <a:pt x="316" y="0"/>
                  </a:lnTo>
                  <a:lnTo>
                    <a:pt x="316" y="0"/>
                  </a:lnTo>
                  <a:lnTo>
                    <a:pt x="336" y="0"/>
                  </a:lnTo>
                  <a:lnTo>
                    <a:pt x="356" y="5"/>
                  </a:lnTo>
                  <a:lnTo>
                    <a:pt x="374" y="8"/>
                  </a:lnTo>
                  <a:lnTo>
                    <a:pt x="392" y="16"/>
                  </a:lnTo>
                  <a:lnTo>
                    <a:pt x="410" y="23"/>
                  </a:lnTo>
                  <a:lnTo>
                    <a:pt x="425" y="33"/>
                  </a:lnTo>
                  <a:lnTo>
                    <a:pt x="440" y="44"/>
                  </a:lnTo>
                  <a:lnTo>
                    <a:pt x="453" y="56"/>
                  </a:lnTo>
                  <a:lnTo>
                    <a:pt x="465" y="72"/>
                  </a:lnTo>
                  <a:lnTo>
                    <a:pt x="478" y="87"/>
                  </a:lnTo>
                  <a:lnTo>
                    <a:pt x="485" y="102"/>
                  </a:lnTo>
                  <a:lnTo>
                    <a:pt x="496" y="120"/>
                  </a:lnTo>
                  <a:lnTo>
                    <a:pt x="501" y="138"/>
                  </a:lnTo>
                  <a:lnTo>
                    <a:pt x="506" y="156"/>
                  </a:lnTo>
                  <a:lnTo>
                    <a:pt x="508" y="173"/>
                  </a:lnTo>
                  <a:lnTo>
                    <a:pt x="511" y="194"/>
                  </a:lnTo>
                  <a:lnTo>
                    <a:pt x="511" y="194"/>
                  </a:lnTo>
                  <a:lnTo>
                    <a:pt x="511" y="194"/>
                  </a:lnTo>
                  <a:lnTo>
                    <a:pt x="508" y="217"/>
                  </a:lnTo>
                  <a:lnTo>
                    <a:pt x="506" y="240"/>
                  </a:lnTo>
                  <a:lnTo>
                    <a:pt x="498" y="260"/>
                  </a:lnTo>
                  <a:lnTo>
                    <a:pt x="490" y="280"/>
                  </a:lnTo>
                  <a:lnTo>
                    <a:pt x="480" y="298"/>
                  </a:lnTo>
                  <a:lnTo>
                    <a:pt x="468" y="316"/>
                  </a:lnTo>
                  <a:lnTo>
                    <a:pt x="453" y="331"/>
                  </a:lnTo>
                  <a:lnTo>
                    <a:pt x="437" y="344"/>
                  </a:lnTo>
                  <a:lnTo>
                    <a:pt x="437" y="344"/>
                  </a:lnTo>
                  <a:lnTo>
                    <a:pt x="437" y="344"/>
                  </a:lnTo>
                  <a:lnTo>
                    <a:pt x="437" y="344"/>
                  </a:lnTo>
                  <a:lnTo>
                    <a:pt x="425" y="352"/>
                  </a:lnTo>
                  <a:lnTo>
                    <a:pt x="412" y="352"/>
                  </a:lnTo>
                  <a:lnTo>
                    <a:pt x="399" y="349"/>
                  </a:lnTo>
                  <a:lnTo>
                    <a:pt x="389" y="339"/>
                  </a:lnTo>
                  <a:lnTo>
                    <a:pt x="389" y="339"/>
                  </a:lnTo>
                  <a:lnTo>
                    <a:pt x="389" y="339"/>
                  </a:lnTo>
                  <a:lnTo>
                    <a:pt x="382" y="326"/>
                  </a:lnTo>
                  <a:lnTo>
                    <a:pt x="382" y="313"/>
                  </a:lnTo>
                  <a:lnTo>
                    <a:pt x="384" y="301"/>
                  </a:lnTo>
                  <a:lnTo>
                    <a:pt x="394" y="290"/>
                  </a:lnTo>
                  <a:lnTo>
                    <a:pt x="394" y="290"/>
                  </a:lnTo>
                  <a:lnTo>
                    <a:pt x="394" y="290"/>
                  </a:lnTo>
                  <a:lnTo>
                    <a:pt x="412" y="270"/>
                  </a:lnTo>
                  <a:lnTo>
                    <a:pt x="427" y="247"/>
                  </a:lnTo>
                  <a:lnTo>
                    <a:pt x="432" y="234"/>
                  </a:lnTo>
                  <a:lnTo>
                    <a:pt x="435" y="222"/>
                  </a:lnTo>
                  <a:lnTo>
                    <a:pt x="437" y="209"/>
                  </a:lnTo>
                  <a:lnTo>
                    <a:pt x="440" y="194"/>
                  </a:lnTo>
                  <a:lnTo>
                    <a:pt x="440" y="194"/>
                  </a:lnTo>
                  <a:lnTo>
                    <a:pt x="440" y="194"/>
                  </a:lnTo>
                  <a:lnTo>
                    <a:pt x="437" y="168"/>
                  </a:lnTo>
                  <a:lnTo>
                    <a:pt x="430" y="145"/>
                  </a:lnTo>
                  <a:lnTo>
                    <a:pt x="417" y="125"/>
                  </a:lnTo>
                  <a:lnTo>
                    <a:pt x="402" y="107"/>
                  </a:lnTo>
                  <a:lnTo>
                    <a:pt x="384" y="92"/>
                  </a:lnTo>
                  <a:lnTo>
                    <a:pt x="364" y="82"/>
                  </a:lnTo>
                  <a:lnTo>
                    <a:pt x="341" y="74"/>
                  </a:lnTo>
                  <a:lnTo>
                    <a:pt x="316" y="72"/>
                  </a:lnTo>
                  <a:lnTo>
                    <a:pt x="316" y="72"/>
                  </a:lnTo>
                  <a:lnTo>
                    <a:pt x="316" y="72"/>
                  </a:lnTo>
                  <a:lnTo>
                    <a:pt x="293" y="74"/>
                  </a:lnTo>
                  <a:lnTo>
                    <a:pt x="271" y="82"/>
                  </a:lnTo>
                  <a:lnTo>
                    <a:pt x="250" y="92"/>
                  </a:lnTo>
                  <a:lnTo>
                    <a:pt x="230" y="107"/>
                  </a:lnTo>
                  <a:lnTo>
                    <a:pt x="217" y="125"/>
                  </a:lnTo>
                  <a:lnTo>
                    <a:pt x="205" y="145"/>
                  </a:lnTo>
                  <a:lnTo>
                    <a:pt x="197" y="168"/>
                  </a:lnTo>
                  <a:lnTo>
                    <a:pt x="195" y="194"/>
                  </a:lnTo>
                  <a:lnTo>
                    <a:pt x="195" y="194"/>
                  </a:lnTo>
                  <a:lnTo>
                    <a:pt x="195" y="194"/>
                  </a:lnTo>
                  <a:lnTo>
                    <a:pt x="197" y="219"/>
                  </a:lnTo>
                  <a:lnTo>
                    <a:pt x="205" y="240"/>
                  </a:lnTo>
                  <a:lnTo>
                    <a:pt x="212" y="257"/>
                  </a:lnTo>
                  <a:lnTo>
                    <a:pt x="222" y="273"/>
                  </a:lnTo>
                  <a:lnTo>
                    <a:pt x="222" y="273"/>
                  </a:lnTo>
                  <a:lnTo>
                    <a:pt x="222" y="273"/>
                  </a:lnTo>
                  <a:lnTo>
                    <a:pt x="233" y="283"/>
                  </a:lnTo>
                  <a:lnTo>
                    <a:pt x="243" y="290"/>
                  </a:lnTo>
                  <a:lnTo>
                    <a:pt x="253" y="301"/>
                  </a:lnTo>
                  <a:lnTo>
                    <a:pt x="253" y="301"/>
                  </a:lnTo>
                  <a:lnTo>
                    <a:pt x="253" y="301"/>
                  </a:lnTo>
                  <a:lnTo>
                    <a:pt x="271" y="311"/>
                  </a:lnTo>
                  <a:lnTo>
                    <a:pt x="271" y="395"/>
                  </a:lnTo>
                  <a:lnTo>
                    <a:pt x="271" y="395"/>
                  </a:lnTo>
                  <a:lnTo>
                    <a:pt x="268" y="418"/>
                  </a:lnTo>
                  <a:lnTo>
                    <a:pt x="263" y="438"/>
                  </a:lnTo>
                  <a:lnTo>
                    <a:pt x="253" y="456"/>
                  </a:lnTo>
                  <a:lnTo>
                    <a:pt x="238" y="469"/>
                  </a:lnTo>
                  <a:lnTo>
                    <a:pt x="238" y="469"/>
                  </a:lnTo>
                  <a:lnTo>
                    <a:pt x="238" y="469"/>
                  </a:lnTo>
                  <a:lnTo>
                    <a:pt x="222" y="481"/>
                  </a:lnTo>
                  <a:lnTo>
                    <a:pt x="205" y="489"/>
                  </a:lnTo>
                  <a:lnTo>
                    <a:pt x="187" y="491"/>
                  </a:lnTo>
                  <a:lnTo>
                    <a:pt x="167" y="494"/>
                  </a:lnTo>
                  <a:lnTo>
                    <a:pt x="167" y="494"/>
                  </a:lnTo>
                  <a:lnTo>
                    <a:pt x="104" y="494"/>
                  </a:lnTo>
                  <a:lnTo>
                    <a:pt x="104" y="494"/>
                  </a:lnTo>
                  <a:lnTo>
                    <a:pt x="91" y="497"/>
                  </a:lnTo>
                  <a:lnTo>
                    <a:pt x="81" y="504"/>
                  </a:lnTo>
                  <a:lnTo>
                    <a:pt x="73" y="514"/>
                  </a:lnTo>
                  <a:lnTo>
                    <a:pt x="71" y="527"/>
                  </a:lnTo>
                  <a:lnTo>
                    <a:pt x="71" y="527"/>
                  </a:lnTo>
                  <a:lnTo>
                    <a:pt x="71" y="695"/>
                  </a:lnTo>
                  <a:lnTo>
                    <a:pt x="71" y="695"/>
                  </a:lnTo>
                  <a:lnTo>
                    <a:pt x="73" y="708"/>
                  </a:lnTo>
                  <a:lnTo>
                    <a:pt x="81" y="718"/>
                  </a:lnTo>
                  <a:lnTo>
                    <a:pt x="91" y="726"/>
                  </a:lnTo>
                  <a:lnTo>
                    <a:pt x="104" y="728"/>
                  </a:lnTo>
                  <a:lnTo>
                    <a:pt x="104" y="728"/>
                  </a:lnTo>
                  <a:lnTo>
                    <a:pt x="528" y="728"/>
                  </a:lnTo>
                  <a:lnTo>
                    <a:pt x="528" y="728"/>
                  </a:lnTo>
                  <a:lnTo>
                    <a:pt x="541" y="726"/>
                  </a:lnTo>
                  <a:lnTo>
                    <a:pt x="551" y="718"/>
                  </a:lnTo>
                  <a:lnTo>
                    <a:pt x="559" y="708"/>
                  </a:lnTo>
                  <a:lnTo>
                    <a:pt x="561" y="695"/>
                  </a:lnTo>
                  <a:lnTo>
                    <a:pt x="561" y="695"/>
                  </a:lnTo>
                  <a:lnTo>
                    <a:pt x="561" y="545"/>
                  </a:lnTo>
                  <a:lnTo>
                    <a:pt x="561" y="545"/>
                  </a:lnTo>
                  <a:lnTo>
                    <a:pt x="559" y="532"/>
                  </a:lnTo>
                  <a:lnTo>
                    <a:pt x="554" y="517"/>
                  </a:lnTo>
                  <a:lnTo>
                    <a:pt x="554" y="517"/>
                  </a:lnTo>
                  <a:lnTo>
                    <a:pt x="554" y="517"/>
                  </a:lnTo>
                  <a:lnTo>
                    <a:pt x="544" y="504"/>
                  </a:lnTo>
                  <a:lnTo>
                    <a:pt x="536" y="494"/>
                  </a:lnTo>
                  <a:lnTo>
                    <a:pt x="536" y="494"/>
                  </a:lnTo>
                  <a:lnTo>
                    <a:pt x="536" y="494"/>
                  </a:lnTo>
                  <a:lnTo>
                    <a:pt x="531" y="491"/>
                  </a:lnTo>
                  <a:lnTo>
                    <a:pt x="531" y="491"/>
                  </a:lnTo>
                  <a:lnTo>
                    <a:pt x="531" y="491"/>
                  </a:lnTo>
                  <a:lnTo>
                    <a:pt x="465" y="491"/>
                  </a:lnTo>
                  <a:lnTo>
                    <a:pt x="465" y="491"/>
                  </a:lnTo>
                  <a:lnTo>
                    <a:pt x="465" y="491"/>
                  </a:lnTo>
                  <a:lnTo>
                    <a:pt x="450" y="489"/>
                  </a:lnTo>
                  <a:lnTo>
                    <a:pt x="440" y="481"/>
                  </a:lnTo>
                  <a:lnTo>
                    <a:pt x="432" y="471"/>
                  </a:lnTo>
                  <a:lnTo>
                    <a:pt x="430" y="456"/>
                  </a:lnTo>
                  <a:lnTo>
                    <a:pt x="430" y="456"/>
                  </a:lnTo>
                  <a:lnTo>
                    <a:pt x="430" y="456"/>
                  </a:lnTo>
                  <a:lnTo>
                    <a:pt x="432" y="443"/>
                  </a:lnTo>
                  <a:lnTo>
                    <a:pt x="440" y="430"/>
                  </a:lnTo>
                  <a:lnTo>
                    <a:pt x="450" y="423"/>
                  </a:lnTo>
                  <a:lnTo>
                    <a:pt x="465" y="420"/>
                  </a:lnTo>
                  <a:lnTo>
                    <a:pt x="465" y="420"/>
                  </a:lnTo>
                  <a:lnTo>
                    <a:pt x="465" y="420"/>
                  </a:lnTo>
                  <a:lnTo>
                    <a:pt x="531" y="420"/>
                  </a:lnTo>
                  <a:lnTo>
                    <a:pt x="531" y="420"/>
                  </a:lnTo>
                  <a:lnTo>
                    <a:pt x="531" y="420"/>
                  </a:lnTo>
                  <a:lnTo>
                    <a:pt x="544" y="423"/>
                  </a:lnTo>
                  <a:lnTo>
                    <a:pt x="556" y="425"/>
                  </a:lnTo>
                  <a:lnTo>
                    <a:pt x="566" y="430"/>
                  </a:lnTo>
                  <a:lnTo>
                    <a:pt x="576" y="435"/>
                  </a:lnTo>
                  <a:lnTo>
                    <a:pt x="576" y="435"/>
                  </a:lnTo>
                  <a:lnTo>
                    <a:pt x="576" y="435"/>
                  </a:lnTo>
                  <a:lnTo>
                    <a:pt x="592" y="451"/>
                  </a:lnTo>
                  <a:lnTo>
                    <a:pt x="607" y="466"/>
                  </a:lnTo>
                  <a:lnTo>
                    <a:pt x="607" y="466"/>
                  </a:lnTo>
                  <a:lnTo>
                    <a:pt x="607" y="466"/>
                  </a:lnTo>
                  <a:lnTo>
                    <a:pt x="617" y="486"/>
                  </a:lnTo>
                  <a:lnTo>
                    <a:pt x="624" y="504"/>
                  </a:lnTo>
                  <a:lnTo>
                    <a:pt x="630" y="525"/>
                  </a:lnTo>
                  <a:lnTo>
                    <a:pt x="632" y="545"/>
                  </a:lnTo>
                  <a:lnTo>
                    <a:pt x="632" y="545"/>
                  </a:lnTo>
                  <a:lnTo>
                    <a:pt x="632" y="695"/>
                  </a:lnTo>
                  <a:lnTo>
                    <a:pt x="632" y="695"/>
                  </a:lnTo>
                  <a:lnTo>
                    <a:pt x="630" y="715"/>
                  </a:lnTo>
                  <a:lnTo>
                    <a:pt x="622" y="736"/>
                  </a:lnTo>
                  <a:lnTo>
                    <a:pt x="614" y="754"/>
                  </a:lnTo>
                  <a:lnTo>
                    <a:pt x="602" y="769"/>
                  </a:lnTo>
                  <a:lnTo>
                    <a:pt x="587" y="781"/>
                  </a:lnTo>
                  <a:lnTo>
                    <a:pt x="569" y="792"/>
                  </a:lnTo>
                  <a:lnTo>
                    <a:pt x="549" y="797"/>
                  </a:lnTo>
                  <a:lnTo>
                    <a:pt x="528" y="799"/>
                  </a:lnTo>
                  <a:lnTo>
                    <a:pt x="528" y="799"/>
                  </a:lnTo>
                  <a:lnTo>
                    <a:pt x="104" y="799"/>
                  </a:lnTo>
                  <a:lnTo>
                    <a:pt x="104" y="799"/>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6"/>
            <p:cNvSpPr>
              <a:spLocks noEditPoints="1"/>
            </p:cNvSpPr>
            <p:nvPr/>
          </p:nvSpPr>
          <p:spPr bwMode="auto">
            <a:xfrm>
              <a:off x="4701" y="240"/>
              <a:ext cx="867" cy="723"/>
            </a:xfrm>
            <a:custGeom>
              <a:avLst/>
              <a:gdLst>
                <a:gd name="T0" fmla="*/ 212 w 867"/>
                <a:gd name="T1" fmla="*/ 723 h 723"/>
                <a:gd name="T2" fmla="*/ 169 w 867"/>
                <a:gd name="T3" fmla="*/ 718 h 723"/>
                <a:gd name="T4" fmla="*/ 129 w 867"/>
                <a:gd name="T5" fmla="*/ 707 h 723"/>
                <a:gd name="T6" fmla="*/ 94 w 867"/>
                <a:gd name="T7" fmla="*/ 687 h 723"/>
                <a:gd name="T8" fmla="*/ 61 w 867"/>
                <a:gd name="T9" fmla="*/ 662 h 723"/>
                <a:gd name="T10" fmla="*/ 35 w 867"/>
                <a:gd name="T11" fmla="*/ 631 h 723"/>
                <a:gd name="T12" fmla="*/ 15 w 867"/>
                <a:gd name="T13" fmla="*/ 595 h 723"/>
                <a:gd name="T14" fmla="*/ 3 w 867"/>
                <a:gd name="T15" fmla="*/ 557 h 723"/>
                <a:gd name="T16" fmla="*/ 0 w 867"/>
                <a:gd name="T17" fmla="*/ 514 h 723"/>
                <a:gd name="T18" fmla="*/ 0 w 867"/>
                <a:gd name="T19" fmla="*/ 206 h 723"/>
                <a:gd name="T20" fmla="*/ 0 w 867"/>
                <a:gd name="T21" fmla="*/ 186 h 723"/>
                <a:gd name="T22" fmla="*/ 8 w 867"/>
                <a:gd name="T23" fmla="*/ 145 h 723"/>
                <a:gd name="T24" fmla="*/ 25 w 867"/>
                <a:gd name="T25" fmla="*/ 107 h 723"/>
                <a:gd name="T26" fmla="*/ 48 w 867"/>
                <a:gd name="T27" fmla="*/ 74 h 723"/>
                <a:gd name="T28" fmla="*/ 76 w 867"/>
                <a:gd name="T29" fmla="*/ 46 h 723"/>
                <a:gd name="T30" fmla="*/ 111 w 867"/>
                <a:gd name="T31" fmla="*/ 26 h 723"/>
                <a:gd name="T32" fmla="*/ 149 w 867"/>
                <a:gd name="T33" fmla="*/ 8 h 723"/>
                <a:gd name="T34" fmla="*/ 190 w 867"/>
                <a:gd name="T35" fmla="*/ 0 h 723"/>
                <a:gd name="T36" fmla="*/ 212 w 867"/>
                <a:gd name="T37" fmla="*/ 0 h 723"/>
                <a:gd name="T38" fmla="*/ 655 w 867"/>
                <a:gd name="T39" fmla="*/ 0 h 723"/>
                <a:gd name="T40" fmla="*/ 698 w 867"/>
                <a:gd name="T41" fmla="*/ 3 h 723"/>
                <a:gd name="T42" fmla="*/ 736 w 867"/>
                <a:gd name="T43" fmla="*/ 15 h 723"/>
                <a:gd name="T44" fmla="*/ 774 w 867"/>
                <a:gd name="T45" fmla="*/ 36 h 723"/>
                <a:gd name="T46" fmla="*/ 804 w 867"/>
                <a:gd name="T47" fmla="*/ 61 h 723"/>
                <a:gd name="T48" fmla="*/ 829 w 867"/>
                <a:gd name="T49" fmla="*/ 92 h 723"/>
                <a:gd name="T50" fmla="*/ 849 w 867"/>
                <a:gd name="T51" fmla="*/ 125 h 723"/>
                <a:gd name="T52" fmla="*/ 862 w 867"/>
                <a:gd name="T53" fmla="*/ 165 h 723"/>
                <a:gd name="T54" fmla="*/ 867 w 867"/>
                <a:gd name="T55" fmla="*/ 206 h 723"/>
                <a:gd name="T56" fmla="*/ 867 w 867"/>
                <a:gd name="T57" fmla="*/ 514 h 723"/>
                <a:gd name="T58" fmla="*/ 865 w 867"/>
                <a:gd name="T59" fmla="*/ 537 h 723"/>
                <a:gd name="T60" fmla="*/ 857 w 867"/>
                <a:gd name="T61" fmla="*/ 578 h 723"/>
                <a:gd name="T62" fmla="*/ 842 w 867"/>
                <a:gd name="T63" fmla="*/ 613 h 723"/>
                <a:gd name="T64" fmla="*/ 819 w 867"/>
                <a:gd name="T65" fmla="*/ 646 h 723"/>
                <a:gd name="T66" fmla="*/ 789 w 867"/>
                <a:gd name="T67" fmla="*/ 677 h 723"/>
                <a:gd name="T68" fmla="*/ 756 w 867"/>
                <a:gd name="T69" fmla="*/ 697 h 723"/>
                <a:gd name="T70" fmla="*/ 718 w 867"/>
                <a:gd name="T71" fmla="*/ 712 h 723"/>
                <a:gd name="T72" fmla="*/ 675 w 867"/>
                <a:gd name="T73" fmla="*/ 723 h 723"/>
                <a:gd name="T74" fmla="*/ 655 w 867"/>
                <a:gd name="T75" fmla="*/ 723 h 723"/>
                <a:gd name="T76" fmla="*/ 212 w 867"/>
                <a:gd name="T77" fmla="*/ 723 h 723"/>
                <a:gd name="T78" fmla="*/ 73 w 867"/>
                <a:gd name="T79" fmla="*/ 514 h 723"/>
                <a:gd name="T80" fmla="*/ 76 w 867"/>
                <a:gd name="T81" fmla="*/ 542 h 723"/>
                <a:gd name="T82" fmla="*/ 96 w 867"/>
                <a:gd name="T83" fmla="*/ 588 h 723"/>
                <a:gd name="T84" fmla="*/ 134 w 867"/>
                <a:gd name="T85" fmla="*/ 623 h 723"/>
                <a:gd name="T86" fmla="*/ 185 w 867"/>
                <a:gd name="T87" fmla="*/ 644 h 723"/>
                <a:gd name="T88" fmla="*/ 212 w 867"/>
                <a:gd name="T89" fmla="*/ 646 h 723"/>
                <a:gd name="T90" fmla="*/ 655 w 867"/>
                <a:gd name="T91" fmla="*/ 646 h 723"/>
                <a:gd name="T92" fmla="*/ 708 w 867"/>
                <a:gd name="T93" fmla="*/ 636 h 723"/>
                <a:gd name="T94" fmla="*/ 751 w 867"/>
                <a:gd name="T95" fmla="*/ 608 h 723"/>
                <a:gd name="T96" fmla="*/ 781 w 867"/>
                <a:gd name="T97" fmla="*/ 565 h 723"/>
                <a:gd name="T98" fmla="*/ 791 w 867"/>
                <a:gd name="T99" fmla="*/ 514 h 723"/>
                <a:gd name="T100" fmla="*/ 791 w 867"/>
                <a:gd name="T101" fmla="*/ 206 h 723"/>
                <a:gd name="T102" fmla="*/ 789 w 867"/>
                <a:gd name="T103" fmla="*/ 181 h 723"/>
                <a:gd name="T104" fmla="*/ 769 w 867"/>
                <a:gd name="T105" fmla="*/ 135 h 723"/>
                <a:gd name="T106" fmla="*/ 731 w 867"/>
                <a:gd name="T107" fmla="*/ 97 h 723"/>
                <a:gd name="T108" fmla="*/ 683 w 867"/>
                <a:gd name="T109" fmla="*/ 76 h 723"/>
                <a:gd name="T110" fmla="*/ 655 w 867"/>
                <a:gd name="T111" fmla="*/ 74 h 723"/>
                <a:gd name="T112" fmla="*/ 212 w 867"/>
                <a:gd name="T113" fmla="*/ 74 h 723"/>
                <a:gd name="T114" fmla="*/ 157 w 867"/>
                <a:gd name="T115" fmla="*/ 87 h 723"/>
                <a:gd name="T116" fmla="*/ 114 w 867"/>
                <a:gd name="T117" fmla="*/ 115 h 723"/>
                <a:gd name="T118" fmla="*/ 83 w 867"/>
                <a:gd name="T119" fmla="*/ 155 h 723"/>
                <a:gd name="T120" fmla="*/ 73 w 867"/>
                <a:gd name="T121" fmla="*/ 206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7" h="723">
                  <a:moveTo>
                    <a:pt x="212" y="723"/>
                  </a:moveTo>
                  <a:lnTo>
                    <a:pt x="212" y="723"/>
                  </a:lnTo>
                  <a:lnTo>
                    <a:pt x="190" y="723"/>
                  </a:lnTo>
                  <a:lnTo>
                    <a:pt x="169" y="718"/>
                  </a:lnTo>
                  <a:lnTo>
                    <a:pt x="149" y="712"/>
                  </a:lnTo>
                  <a:lnTo>
                    <a:pt x="129" y="707"/>
                  </a:lnTo>
                  <a:lnTo>
                    <a:pt x="111" y="697"/>
                  </a:lnTo>
                  <a:lnTo>
                    <a:pt x="94" y="687"/>
                  </a:lnTo>
                  <a:lnTo>
                    <a:pt x="76" y="677"/>
                  </a:lnTo>
                  <a:lnTo>
                    <a:pt x="61" y="662"/>
                  </a:lnTo>
                  <a:lnTo>
                    <a:pt x="48" y="646"/>
                  </a:lnTo>
                  <a:lnTo>
                    <a:pt x="35" y="631"/>
                  </a:lnTo>
                  <a:lnTo>
                    <a:pt x="25" y="613"/>
                  </a:lnTo>
                  <a:lnTo>
                    <a:pt x="15" y="595"/>
                  </a:lnTo>
                  <a:lnTo>
                    <a:pt x="8" y="578"/>
                  </a:lnTo>
                  <a:lnTo>
                    <a:pt x="3" y="557"/>
                  </a:lnTo>
                  <a:lnTo>
                    <a:pt x="0" y="537"/>
                  </a:lnTo>
                  <a:lnTo>
                    <a:pt x="0" y="514"/>
                  </a:lnTo>
                  <a:lnTo>
                    <a:pt x="0" y="514"/>
                  </a:lnTo>
                  <a:lnTo>
                    <a:pt x="0" y="206"/>
                  </a:lnTo>
                  <a:lnTo>
                    <a:pt x="0" y="206"/>
                  </a:lnTo>
                  <a:lnTo>
                    <a:pt x="0" y="186"/>
                  </a:lnTo>
                  <a:lnTo>
                    <a:pt x="3" y="165"/>
                  </a:lnTo>
                  <a:lnTo>
                    <a:pt x="8" y="145"/>
                  </a:lnTo>
                  <a:lnTo>
                    <a:pt x="15" y="125"/>
                  </a:lnTo>
                  <a:lnTo>
                    <a:pt x="25" y="107"/>
                  </a:lnTo>
                  <a:lnTo>
                    <a:pt x="35" y="92"/>
                  </a:lnTo>
                  <a:lnTo>
                    <a:pt x="48" y="74"/>
                  </a:lnTo>
                  <a:lnTo>
                    <a:pt x="61" y="61"/>
                  </a:lnTo>
                  <a:lnTo>
                    <a:pt x="76" y="46"/>
                  </a:lnTo>
                  <a:lnTo>
                    <a:pt x="94" y="36"/>
                  </a:lnTo>
                  <a:lnTo>
                    <a:pt x="111" y="26"/>
                  </a:lnTo>
                  <a:lnTo>
                    <a:pt x="129" y="15"/>
                  </a:lnTo>
                  <a:lnTo>
                    <a:pt x="149" y="8"/>
                  </a:lnTo>
                  <a:lnTo>
                    <a:pt x="169" y="3"/>
                  </a:lnTo>
                  <a:lnTo>
                    <a:pt x="190" y="0"/>
                  </a:lnTo>
                  <a:lnTo>
                    <a:pt x="212" y="0"/>
                  </a:lnTo>
                  <a:lnTo>
                    <a:pt x="212" y="0"/>
                  </a:lnTo>
                  <a:lnTo>
                    <a:pt x="655" y="0"/>
                  </a:lnTo>
                  <a:lnTo>
                    <a:pt x="655" y="0"/>
                  </a:lnTo>
                  <a:lnTo>
                    <a:pt x="675" y="0"/>
                  </a:lnTo>
                  <a:lnTo>
                    <a:pt x="698" y="3"/>
                  </a:lnTo>
                  <a:lnTo>
                    <a:pt x="718" y="8"/>
                  </a:lnTo>
                  <a:lnTo>
                    <a:pt x="736" y="15"/>
                  </a:lnTo>
                  <a:lnTo>
                    <a:pt x="756" y="26"/>
                  </a:lnTo>
                  <a:lnTo>
                    <a:pt x="774" y="36"/>
                  </a:lnTo>
                  <a:lnTo>
                    <a:pt x="789" y="46"/>
                  </a:lnTo>
                  <a:lnTo>
                    <a:pt x="804" y="61"/>
                  </a:lnTo>
                  <a:lnTo>
                    <a:pt x="819" y="74"/>
                  </a:lnTo>
                  <a:lnTo>
                    <a:pt x="829" y="92"/>
                  </a:lnTo>
                  <a:lnTo>
                    <a:pt x="842" y="107"/>
                  </a:lnTo>
                  <a:lnTo>
                    <a:pt x="849" y="125"/>
                  </a:lnTo>
                  <a:lnTo>
                    <a:pt x="857" y="145"/>
                  </a:lnTo>
                  <a:lnTo>
                    <a:pt x="862" y="165"/>
                  </a:lnTo>
                  <a:lnTo>
                    <a:pt x="865" y="186"/>
                  </a:lnTo>
                  <a:lnTo>
                    <a:pt x="867" y="206"/>
                  </a:lnTo>
                  <a:lnTo>
                    <a:pt x="867" y="206"/>
                  </a:lnTo>
                  <a:lnTo>
                    <a:pt x="867" y="514"/>
                  </a:lnTo>
                  <a:lnTo>
                    <a:pt x="867" y="514"/>
                  </a:lnTo>
                  <a:lnTo>
                    <a:pt x="865" y="537"/>
                  </a:lnTo>
                  <a:lnTo>
                    <a:pt x="862" y="557"/>
                  </a:lnTo>
                  <a:lnTo>
                    <a:pt x="857" y="578"/>
                  </a:lnTo>
                  <a:lnTo>
                    <a:pt x="849" y="595"/>
                  </a:lnTo>
                  <a:lnTo>
                    <a:pt x="842" y="613"/>
                  </a:lnTo>
                  <a:lnTo>
                    <a:pt x="829" y="631"/>
                  </a:lnTo>
                  <a:lnTo>
                    <a:pt x="819" y="646"/>
                  </a:lnTo>
                  <a:lnTo>
                    <a:pt x="804" y="662"/>
                  </a:lnTo>
                  <a:lnTo>
                    <a:pt x="789" y="677"/>
                  </a:lnTo>
                  <a:lnTo>
                    <a:pt x="774" y="687"/>
                  </a:lnTo>
                  <a:lnTo>
                    <a:pt x="756" y="697"/>
                  </a:lnTo>
                  <a:lnTo>
                    <a:pt x="736" y="707"/>
                  </a:lnTo>
                  <a:lnTo>
                    <a:pt x="718" y="712"/>
                  </a:lnTo>
                  <a:lnTo>
                    <a:pt x="698" y="718"/>
                  </a:lnTo>
                  <a:lnTo>
                    <a:pt x="675" y="723"/>
                  </a:lnTo>
                  <a:lnTo>
                    <a:pt x="655" y="723"/>
                  </a:lnTo>
                  <a:lnTo>
                    <a:pt x="655" y="723"/>
                  </a:lnTo>
                  <a:lnTo>
                    <a:pt x="212" y="723"/>
                  </a:lnTo>
                  <a:lnTo>
                    <a:pt x="212" y="723"/>
                  </a:lnTo>
                  <a:close/>
                  <a:moveTo>
                    <a:pt x="73" y="206"/>
                  </a:moveTo>
                  <a:lnTo>
                    <a:pt x="73" y="514"/>
                  </a:lnTo>
                  <a:lnTo>
                    <a:pt x="73" y="514"/>
                  </a:lnTo>
                  <a:lnTo>
                    <a:pt x="76" y="542"/>
                  </a:lnTo>
                  <a:lnTo>
                    <a:pt x="83" y="565"/>
                  </a:lnTo>
                  <a:lnTo>
                    <a:pt x="96" y="588"/>
                  </a:lnTo>
                  <a:lnTo>
                    <a:pt x="114" y="608"/>
                  </a:lnTo>
                  <a:lnTo>
                    <a:pt x="134" y="623"/>
                  </a:lnTo>
                  <a:lnTo>
                    <a:pt x="157" y="636"/>
                  </a:lnTo>
                  <a:lnTo>
                    <a:pt x="185" y="644"/>
                  </a:lnTo>
                  <a:lnTo>
                    <a:pt x="212" y="646"/>
                  </a:lnTo>
                  <a:lnTo>
                    <a:pt x="212" y="646"/>
                  </a:lnTo>
                  <a:lnTo>
                    <a:pt x="655" y="646"/>
                  </a:lnTo>
                  <a:lnTo>
                    <a:pt x="655" y="646"/>
                  </a:lnTo>
                  <a:lnTo>
                    <a:pt x="683" y="644"/>
                  </a:lnTo>
                  <a:lnTo>
                    <a:pt x="708" y="636"/>
                  </a:lnTo>
                  <a:lnTo>
                    <a:pt x="731" y="623"/>
                  </a:lnTo>
                  <a:lnTo>
                    <a:pt x="751" y="608"/>
                  </a:lnTo>
                  <a:lnTo>
                    <a:pt x="769" y="588"/>
                  </a:lnTo>
                  <a:lnTo>
                    <a:pt x="781" y="565"/>
                  </a:lnTo>
                  <a:lnTo>
                    <a:pt x="789" y="542"/>
                  </a:lnTo>
                  <a:lnTo>
                    <a:pt x="791" y="514"/>
                  </a:lnTo>
                  <a:lnTo>
                    <a:pt x="791" y="514"/>
                  </a:lnTo>
                  <a:lnTo>
                    <a:pt x="791" y="206"/>
                  </a:lnTo>
                  <a:lnTo>
                    <a:pt x="791" y="206"/>
                  </a:lnTo>
                  <a:lnTo>
                    <a:pt x="789" y="181"/>
                  </a:lnTo>
                  <a:lnTo>
                    <a:pt x="781" y="155"/>
                  </a:lnTo>
                  <a:lnTo>
                    <a:pt x="769" y="135"/>
                  </a:lnTo>
                  <a:lnTo>
                    <a:pt x="751" y="115"/>
                  </a:lnTo>
                  <a:lnTo>
                    <a:pt x="731" y="97"/>
                  </a:lnTo>
                  <a:lnTo>
                    <a:pt x="708" y="87"/>
                  </a:lnTo>
                  <a:lnTo>
                    <a:pt x="683" y="76"/>
                  </a:lnTo>
                  <a:lnTo>
                    <a:pt x="655" y="74"/>
                  </a:lnTo>
                  <a:lnTo>
                    <a:pt x="655" y="74"/>
                  </a:lnTo>
                  <a:lnTo>
                    <a:pt x="212" y="74"/>
                  </a:lnTo>
                  <a:lnTo>
                    <a:pt x="212" y="74"/>
                  </a:lnTo>
                  <a:lnTo>
                    <a:pt x="185" y="76"/>
                  </a:lnTo>
                  <a:lnTo>
                    <a:pt x="157" y="87"/>
                  </a:lnTo>
                  <a:lnTo>
                    <a:pt x="134" y="97"/>
                  </a:lnTo>
                  <a:lnTo>
                    <a:pt x="114" y="115"/>
                  </a:lnTo>
                  <a:lnTo>
                    <a:pt x="96" y="135"/>
                  </a:lnTo>
                  <a:lnTo>
                    <a:pt x="83" y="155"/>
                  </a:lnTo>
                  <a:lnTo>
                    <a:pt x="76" y="181"/>
                  </a:lnTo>
                  <a:lnTo>
                    <a:pt x="73" y="206"/>
                  </a:lnTo>
                  <a:lnTo>
                    <a:pt x="73" y="206"/>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7"/>
            <p:cNvSpPr>
              <a:spLocks/>
            </p:cNvSpPr>
            <p:nvPr/>
          </p:nvSpPr>
          <p:spPr bwMode="auto">
            <a:xfrm>
              <a:off x="4736" y="884"/>
              <a:ext cx="706" cy="219"/>
            </a:xfrm>
            <a:custGeom>
              <a:avLst/>
              <a:gdLst>
                <a:gd name="T0" fmla="*/ 0 w 706"/>
                <a:gd name="T1" fmla="*/ 188 h 219"/>
                <a:gd name="T2" fmla="*/ 0 w 706"/>
                <a:gd name="T3" fmla="*/ 188 h 219"/>
                <a:gd name="T4" fmla="*/ 0 w 706"/>
                <a:gd name="T5" fmla="*/ 180 h 219"/>
                <a:gd name="T6" fmla="*/ 0 w 706"/>
                <a:gd name="T7" fmla="*/ 175 h 219"/>
                <a:gd name="T8" fmla="*/ 5 w 706"/>
                <a:gd name="T9" fmla="*/ 160 h 219"/>
                <a:gd name="T10" fmla="*/ 16 w 706"/>
                <a:gd name="T11" fmla="*/ 150 h 219"/>
                <a:gd name="T12" fmla="*/ 21 w 706"/>
                <a:gd name="T13" fmla="*/ 147 h 219"/>
                <a:gd name="T14" fmla="*/ 28 w 706"/>
                <a:gd name="T15" fmla="*/ 145 h 219"/>
                <a:gd name="T16" fmla="*/ 28 w 706"/>
                <a:gd name="T17" fmla="*/ 145 h 219"/>
                <a:gd name="T18" fmla="*/ 660 w 706"/>
                <a:gd name="T19" fmla="*/ 0 h 219"/>
                <a:gd name="T20" fmla="*/ 660 w 706"/>
                <a:gd name="T21" fmla="*/ 0 h 219"/>
                <a:gd name="T22" fmla="*/ 668 w 706"/>
                <a:gd name="T23" fmla="*/ 0 h 219"/>
                <a:gd name="T24" fmla="*/ 673 w 706"/>
                <a:gd name="T25" fmla="*/ 0 h 219"/>
                <a:gd name="T26" fmla="*/ 688 w 706"/>
                <a:gd name="T27" fmla="*/ 5 h 219"/>
                <a:gd name="T28" fmla="*/ 698 w 706"/>
                <a:gd name="T29" fmla="*/ 15 h 219"/>
                <a:gd name="T30" fmla="*/ 701 w 706"/>
                <a:gd name="T31" fmla="*/ 23 h 219"/>
                <a:gd name="T32" fmla="*/ 703 w 706"/>
                <a:gd name="T33" fmla="*/ 28 h 219"/>
                <a:gd name="T34" fmla="*/ 703 w 706"/>
                <a:gd name="T35" fmla="*/ 28 h 219"/>
                <a:gd name="T36" fmla="*/ 703 w 706"/>
                <a:gd name="T37" fmla="*/ 28 h 219"/>
                <a:gd name="T38" fmla="*/ 706 w 706"/>
                <a:gd name="T39" fmla="*/ 35 h 219"/>
                <a:gd name="T40" fmla="*/ 703 w 706"/>
                <a:gd name="T41" fmla="*/ 43 h 219"/>
                <a:gd name="T42" fmla="*/ 698 w 706"/>
                <a:gd name="T43" fmla="*/ 58 h 219"/>
                <a:gd name="T44" fmla="*/ 688 w 706"/>
                <a:gd name="T45" fmla="*/ 68 h 219"/>
                <a:gd name="T46" fmla="*/ 683 w 706"/>
                <a:gd name="T47" fmla="*/ 71 h 219"/>
                <a:gd name="T48" fmla="*/ 675 w 706"/>
                <a:gd name="T49" fmla="*/ 74 h 219"/>
                <a:gd name="T50" fmla="*/ 675 w 706"/>
                <a:gd name="T51" fmla="*/ 74 h 219"/>
                <a:gd name="T52" fmla="*/ 46 w 706"/>
                <a:gd name="T53" fmla="*/ 219 h 219"/>
                <a:gd name="T54" fmla="*/ 46 w 706"/>
                <a:gd name="T55" fmla="*/ 219 h 219"/>
                <a:gd name="T56" fmla="*/ 38 w 706"/>
                <a:gd name="T57" fmla="*/ 219 h 219"/>
                <a:gd name="T58" fmla="*/ 38 w 706"/>
                <a:gd name="T59" fmla="*/ 219 h 219"/>
                <a:gd name="T60" fmla="*/ 38 w 706"/>
                <a:gd name="T61" fmla="*/ 219 h 219"/>
                <a:gd name="T62" fmla="*/ 26 w 706"/>
                <a:gd name="T63" fmla="*/ 216 h 219"/>
                <a:gd name="T64" fmla="*/ 13 w 706"/>
                <a:gd name="T65" fmla="*/ 211 h 219"/>
                <a:gd name="T66" fmla="*/ 5 w 706"/>
                <a:gd name="T67" fmla="*/ 201 h 219"/>
                <a:gd name="T68" fmla="*/ 0 w 706"/>
                <a:gd name="T69" fmla="*/ 188 h 219"/>
                <a:gd name="T70" fmla="*/ 0 w 706"/>
                <a:gd name="T71" fmla="*/ 18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06" h="219">
                  <a:moveTo>
                    <a:pt x="0" y="188"/>
                  </a:moveTo>
                  <a:lnTo>
                    <a:pt x="0" y="188"/>
                  </a:lnTo>
                  <a:lnTo>
                    <a:pt x="0" y="180"/>
                  </a:lnTo>
                  <a:lnTo>
                    <a:pt x="0" y="175"/>
                  </a:lnTo>
                  <a:lnTo>
                    <a:pt x="5" y="160"/>
                  </a:lnTo>
                  <a:lnTo>
                    <a:pt x="16" y="150"/>
                  </a:lnTo>
                  <a:lnTo>
                    <a:pt x="21" y="147"/>
                  </a:lnTo>
                  <a:lnTo>
                    <a:pt x="28" y="145"/>
                  </a:lnTo>
                  <a:lnTo>
                    <a:pt x="28" y="145"/>
                  </a:lnTo>
                  <a:lnTo>
                    <a:pt x="660" y="0"/>
                  </a:lnTo>
                  <a:lnTo>
                    <a:pt x="660" y="0"/>
                  </a:lnTo>
                  <a:lnTo>
                    <a:pt x="668" y="0"/>
                  </a:lnTo>
                  <a:lnTo>
                    <a:pt x="673" y="0"/>
                  </a:lnTo>
                  <a:lnTo>
                    <a:pt x="688" y="5"/>
                  </a:lnTo>
                  <a:lnTo>
                    <a:pt x="698" y="15"/>
                  </a:lnTo>
                  <a:lnTo>
                    <a:pt x="701" y="23"/>
                  </a:lnTo>
                  <a:lnTo>
                    <a:pt x="703" y="28"/>
                  </a:lnTo>
                  <a:lnTo>
                    <a:pt x="703" y="28"/>
                  </a:lnTo>
                  <a:lnTo>
                    <a:pt x="703" y="28"/>
                  </a:lnTo>
                  <a:lnTo>
                    <a:pt x="706" y="35"/>
                  </a:lnTo>
                  <a:lnTo>
                    <a:pt x="703" y="43"/>
                  </a:lnTo>
                  <a:lnTo>
                    <a:pt x="698" y="58"/>
                  </a:lnTo>
                  <a:lnTo>
                    <a:pt x="688" y="68"/>
                  </a:lnTo>
                  <a:lnTo>
                    <a:pt x="683" y="71"/>
                  </a:lnTo>
                  <a:lnTo>
                    <a:pt x="675" y="74"/>
                  </a:lnTo>
                  <a:lnTo>
                    <a:pt x="675" y="74"/>
                  </a:lnTo>
                  <a:lnTo>
                    <a:pt x="46" y="219"/>
                  </a:lnTo>
                  <a:lnTo>
                    <a:pt x="46" y="219"/>
                  </a:lnTo>
                  <a:lnTo>
                    <a:pt x="38" y="219"/>
                  </a:lnTo>
                  <a:lnTo>
                    <a:pt x="38" y="219"/>
                  </a:lnTo>
                  <a:lnTo>
                    <a:pt x="38" y="219"/>
                  </a:lnTo>
                  <a:lnTo>
                    <a:pt x="26" y="216"/>
                  </a:lnTo>
                  <a:lnTo>
                    <a:pt x="13" y="211"/>
                  </a:lnTo>
                  <a:lnTo>
                    <a:pt x="5" y="201"/>
                  </a:lnTo>
                  <a:lnTo>
                    <a:pt x="0" y="188"/>
                  </a:lnTo>
                  <a:lnTo>
                    <a:pt x="0" y="188"/>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8"/>
            <p:cNvSpPr>
              <a:spLocks/>
            </p:cNvSpPr>
            <p:nvPr/>
          </p:nvSpPr>
          <p:spPr bwMode="auto">
            <a:xfrm>
              <a:off x="4552" y="332"/>
              <a:ext cx="243" cy="330"/>
            </a:xfrm>
            <a:custGeom>
              <a:avLst/>
              <a:gdLst>
                <a:gd name="T0" fmla="*/ 15 w 243"/>
                <a:gd name="T1" fmla="*/ 323 h 330"/>
                <a:gd name="T2" fmla="*/ 15 w 243"/>
                <a:gd name="T3" fmla="*/ 323 h 330"/>
                <a:gd name="T4" fmla="*/ 10 w 243"/>
                <a:gd name="T5" fmla="*/ 318 h 330"/>
                <a:gd name="T6" fmla="*/ 5 w 243"/>
                <a:gd name="T7" fmla="*/ 313 h 330"/>
                <a:gd name="T8" fmla="*/ 0 w 243"/>
                <a:gd name="T9" fmla="*/ 300 h 330"/>
                <a:gd name="T10" fmla="*/ 0 w 243"/>
                <a:gd name="T11" fmla="*/ 285 h 330"/>
                <a:gd name="T12" fmla="*/ 0 w 243"/>
                <a:gd name="T13" fmla="*/ 277 h 330"/>
                <a:gd name="T14" fmla="*/ 5 w 243"/>
                <a:gd name="T15" fmla="*/ 272 h 330"/>
                <a:gd name="T16" fmla="*/ 5 w 243"/>
                <a:gd name="T17" fmla="*/ 272 h 330"/>
                <a:gd name="T18" fmla="*/ 174 w 243"/>
                <a:gd name="T19" fmla="*/ 17 h 330"/>
                <a:gd name="T20" fmla="*/ 174 w 243"/>
                <a:gd name="T21" fmla="*/ 17 h 330"/>
                <a:gd name="T22" fmla="*/ 179 w 243"/>
                <a:gd name="T23" fmla="*/ 10 h 330"/>
                <a:gd name="T24" fmla="*/ 184 w 243"/>
                <a:gd name="T25" fmla="*/ 7 h 330"/>
                <a:gd name="T26" fmla="*/ 197 w 243"/>
                <a:gd name="T27" fmla="*/ 0 h 330"/>
                <a:gd name="T28" fmla="*/ 212 w 243"/>
                <a:gd name="T29" fmla="*/ 0 h 330"/>
                <a:gd name="T30" fmla="*/ 220 w 243"/>
                <a:gd name="T31" fmla="*/ 2 h 330"/>
                <a:gd name="T32" fmla="*/ 225 w 243"/>
                <a:gd name="T33" fmla="*/ 7 h 330"/>
                <a:gd name="T34" fmla="*/ 225 w 243"/>
                <a:gd name="T35" fmla="*/ 7 h 330"/>
                <a:gd name="T36" fmla="*/ 225 w 243"/>
                <a:gd name="T37" fmla="*/ 7 h 330"/>
                <a:gd name="T38" fmla="*/ 232 w 243"/>
                <a:gd name="T39" fmla="*/ 12 h 330"/>
                <a:gd name="T40" fmla="*/ 237 w 243"/>
                <a:gd name="T41" fmla="*/ 17 h 330"/>
                <a:gd name="T42" fmla="*/ 243 w 243"/>
                <a:gd name="T43" fmla="*/ 30 h 330"/>
                <a:gd name="T44" fmla="*/ 243 w 243"/>
                <a:gd name="T45" fmla="*/ 45 h 330"/>
                <a:gd name="T46" fmla="*/ 240 w 243"/>
                <a:gd name="T47" fmla="*/ 53 h 330"/>
                <a:gd name="T48" fmla="*/ 235 w 243"/>
                <a:gd name="T49" fmla="*/ 58 h 330"/>
                <a:gd name="T50" fmla="*/ 235 w 243"/>
                <a:gd name="T51" fmla="*/ 58 h 330"/>
                <a:gd name="T52" fmla="*/ 66 w 243"/>
                <a:gd name="T53" fmla="*/ 313 h 330"/>
                <a:gd name="T54" fmla="*/ 66 w 243"/>
                <a:gd name="T55" fmla="*/ 313 h 330"/>
                <a:gd name="T56" fmla="*/ 60 w 243"/>
                <a:gd name="T57" fmla="*/ 320 h 330"/>
                <a:gd name="T58" fmla="*/ 53 w 243"/>
                <a:gd name="T59" fmla="*/ 325 h 330"/>
                <a:gd name="T60" fmla="*/ 45 w 243"/>
                <a:gd name="T61" fmla="*/ 328 h 330"/>
                <a:gd name="T62" fmla="*/ 35 w 243"/>
                <a:gd name="T63" fmla="*/ 330 h 330"/>
                <a:gd name="T64" fmla="*/ 35 w 243"/>
                <a:gd name="T65" fmla="*/ 330 h 330"/>
                <a:gd name="T66" fmla="*/ 35 w 243"/>
                <a:gd name="T67" fmla="*/ 330 h 330"/>
                <a:gd name="T68" fmla="*/ 25 w 243"/>
                <a:gd name="T69" fmla="*/ 328 h 330"/>
                <a:gd name="T70" fmla="*/ 15 w 243"/>
                <a:gd name="T71" fmla="*/ 323 h 330"/>
                <a:gd name="T72" fmla="*/ 15 w 243"/>
                <a:gd name="T73" fmla="*/ 323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3" h="330">
                  <a:moveTo>
                    <a:pt x="15" y="323"/>
                  </a:moveTo>
                  <a:lnTo>
                    <a:pt x="15" y="323"/>
                  </a:lnTo>
                  <a:lnTo>
                    <a:pt x="10" y="318"/>
                  </a:lnTo>
                  <a:lnTo>
                    <a:pt x="5" y="313"/>
                  </a:lnTo>
                  <a:lnTo>
                    <a:pt x="0" y="300"/>
                  </a:lnTo>
                  <a:lnTo>
                    <a:pt x="0" y="285"/>
                  </a:lnTo>
                  <a:lnTo>
                    <a:pt x="0" y="277"/>
                  </a:lnTo>
                  <a:lnTo>
                    <a:pt x="5" y="272"/>
                  </a:lnTo>
                  <a:lnTo>
                    <a:pt x="5" y="272"/>
                  </a:lnTo>
                  <a:lnTo>
                    <a:pt x="174" y="17"/>
                  </a:lnTo>
                  <a:lnTo>
                    <a:pt x="174" y="17"/>
                  </a:lnTo>
                  <a:lnTo>
                    <a:pt x="179" y="10"/>
                  </a:lnTo>
                  <a:lnTo>
                    <a:pt x="184" y="7"/>
                  </a:lnTo>
                  <a:lnTo>
                    <a:pt x="197" y="0"/>
                  </a:lnTo>
                  <a:lnTo>
                    <a:pt x="212" y="0"/>
                  </a:lnTo>
                  <a:lnTo>
                    <a:pt x="220" y="2"/>
                  </a:lnTo>
                  <a:lnTo>
                    <a:pt x="225" y="7"/>
                  </a:lnTo>
                  <a:lnTo>
                    <a:pt x="225" y="7"/>
                  </a:lnTo>
                  <a:lnTo>
                    <a:pt x="225" y="7"/>
                  </a:lnTo>
                  <a:lnTo>
                    <a:pt x="232" y="12"/>
                  </a:lnTo>
                  <a:lnTo>
                    <a:pt x="237" y="17"/>
                  </a:lnTo>
                  <a:lnTo>
                    <a:pt x="243" y="30"/>
                  </a:lnTo>
                  <a:lnTo>
                    <a:pt x="243" y="45"/>
                  </a:lnTo>
                  <a:lnTo>
                    <a:pt x="240" y="53"/>
                  </a:lnTo>
                  <a:lnTo>
                    <a:pt x="235" y="58"/>
                  </a:lnTo>
                  <a:lnTo>
                    <a:pt x="235" y="58"/>
                  </a:lnTo>
                  <a:lnTo>
                    <a:pt x="66" y="313"/>
                  </a:lnTo>
                  <a:lnTo>
                    <a:pt x="66" y="313"/>
                  </a:lnTo>
                  <a:lnTo>
                    <a:pt x="60" y="320"/>
                  </a:lnTo>
                  <a:lnTo>
                    <a:pt x="53" y="325"/>
                  </a:lnTo>
                  <a:lnTo>
                    <a:pt x="45" y="328"/>
                  </a:lnTo>
                  <a:lnTo>
                    <a:pt x="35" y="330"/>
                  </a:lnTo>
                  <a:lnTo>
                    <a:pt x="35" y="330"/>
                  </a:lnTo>
                  <a:lnTo>
                    <a:pt x="35" y="330"/>
                  </a:lnTo>
                  <a:lnTo>
                    <a:pt x="25" y="328"/>
                  </a:lnTo>
                  <a:lnTo>
                    <a:pt x="15" y="323"/>
                  </a:lnTo>
                  <a:lnTo>
                    <a:pt x="15" y="323"/>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9"/>
            <p:cNvSpPr>
              <a:spLocks/>
            </p:cNvSpPr>
            <p:nvPr/>
          </p:nvSpPr>
          <p:spPr bwMode="auto">
            <a:xfrm>
              <a:off x="5002" y="383"/>
              <a:ext cx="318" cy="351"/>
            </a:xfrm>
            <a:custGeom>
              <a:avLst/>
              <a:gdLst>
                <a:gd name="T0" fmla="*/ 78 w 318"/>
                <a:gd name="T1" fmla="*/ 315 h 351"/>
                <a:gd name="T2" fmla="*/ 78 w 318"/>
                <a:gd name="T3" fmla="*/ 234 h 351"/>
                <a:gd name="T4" fmla="*/ 78 w 318"/>
                <a:gd name="T5" fmla="*/ 234 h 351"/>
                <a:gd name="T6" fmla="*/ 81 w 318"/>
                <a:gd name="T7" fmla="*/ 221 h 351"/>
                <a:gd name="T8" fmla="*/ 83 w 318"/>
                <a:gd name="T9" fmla="*/ 208 h 351"/>
                <a:gd name="T10" fmla="*/ 88 w 318"/>
                <a:gd name="T11" fmla="*/ 198 h 351"/>
                <a:gd name="T12" fmla="*/ 96 w 318"/>
                <a:gd name="T13" fmla="*/ 188 h 351"/>
                <a:gd name="T14" fmla="*/ 106 w 318"/>
                <a:gd name="T15" fmla="*/ 180 h 351"/>
                <a:gd name="T16" fmla="*/ 116 w 318"/>
                <a:gd name="T17" fmla="*/ 175 h 351"/>
                <a:gd name="T18" fmla="*/ 129 w 318"/>
                <a:gd name="T19" fmla="*/ 170 h 351"/>
                <a:gd name="T20" fmla="*/ 141 w 318"/>
                <a:gd name="T21" fmla="*/ 170 h 351"/>
                <a:gd name="T22" fmla="*/ 141 w 318"/>
                <a:gd name="T23" fmla="*/ 170 h 351"/>
                <a:gd name="T24" fmla="*/ 248 w 318"/>
                <a:gd name="T25" fmla="*/ 170 h 351"/>
                <a:gd name="T26" fmla="*/ 248 w 318"/>
                <a:gd name="T27" fmla="*/ 71 h 351"/>
                <a:gd name="T28" fmla="*/ 35 w 318"/>
                <a:gd name="T29" fmla="*/ 71 h 351"/>
                <a:gd name="T30" fmla="*/ 35 w 318"/>
                <a:gd name="T31" fmla="*/ 71 h 351"/>
                <a:gd name="T32" fmla="*/ 20 w 318"/>
                <a:gd name="T33" fmla="*/ 68 h 351"/>
                <a:gd name="T34" fmla="*/ 10 w 318"/>
                <a:gd name="T35" fmla="*/ 61 h 351"/>
                <a:gd name="T36" fmla="*/ 2 w 318"/>
                <a:gd name="T37" fmla="*/ 48 h 351"/>
                <a:gd name="T38" fmla="*/ 0 w 318"/>
                <a:gd name="T39" fmla="*/ 35 h 351"/>
                <a:gd name="T40" fmla="*/ 0 w 318"/>
                <a:gd name="T41" fmla="*/ 35 h 351"/>
                <a:gd name="T42" fmla="*/ 0 w 318"/>
                <a:gd name="T43" fmla="*/ 35 h 351"/>
                <a:gd name="T44" fmla="*/ 2 w 318"/>
                <a:gd name="T45" fmla="*/ 20 h 351"/>
                <a:gd name="T46" fmla="*/ 10 w 318"/>
                <a:gd name="T47" fmla="*/ 10 h 351"/>
                <a:gd name="T48" fmla="*/ 20 w 318"/>
                <a:gd name="T49" fmla="*/ 2 h 351"/>
                <a:gd name="T50" fmla="*/ 35 w 318"/>
                <a:gd name="T51" fmla="*/ 0 h 351"/>
                <a:gd name="T52" fmla="*/ 35 w 318"/>
                <a:gd name="T53" fmla="*/ 0 h 351"/>
                <a:gd name="T54" fmla="*/ 255 w 318"/>
                <a:gd name="T55" fmla="*/ 0 h 351"/>
                <a:gd name="T56" fmla="*/ 255 w 318"/>
                <a:gd name="T57" fmla="*/ 0 h 351"/>
                <a:gd name="T58" fmla="*/ 268 w 318"/>
                <a:gd name="T59" fmla="*/ 0 h 351"/>
                <a:gd name="T60" fmla="*/ 278 w 318"/>
                <a:gd name="T61" fmla="*/ 5 h 351"/>
                <a:gd name="T62" fmla="*/ 291 w 318"/>
                <a:gd name="T63" fmla="*/ 10 h 351"/>
                <a:gd name="T64" fmla="*/ 298 w 318"/>
                <a:gd name="T65" fmla="*/ 17 h 351"/>
                <a:gd name="T66" fmla="*/ 308 w 318"/>
                <a:gd name="T67" fmla="*/ 28 h 351"/>
                <a:gd name="T68" fmla="*/ 313 w 318"/>
                <a:gd name="T69" fmla="*/ 38 h 351"/>
                <a:gd name="T70" fmla="*/ 316 w 318"/>
                <a:gd name="T71" fmla="*/ 50 h 351"/>
                <a:gd name="T72" fmla="*/ 318 w 318"/>
                <a:gd name="T73" fmla="*/ 63 h 351"/>
                <a:gd name="T74" fmla="*/ 318 w 318"/>
                <a:gd name="T75" fmla="*/ 63 h 351"/>
                <a:gd name="T76" fmla="*/ 318 w 318"/>
                <a:gd name="T77" fmla="*/ 175 h 351"/>
                <a:gd name="T78" fmla="*/ 318 w 318"/>
                <a:gd name="T79" fmla="*/ 175 h 351"/>
                <a:gd name="T80" fmla="*/ 316 w 318"/>
                <a:gd name="T81" fmla="*/ 188 h 351"/>
                <a:gd name="T82" fmla="*/ 313 w 318"/>
                <a:gd name="T83" fmla="*/ 201 h 351"/>
                <a:gd name="T84" fmla="*/ 308 w 318"/>
                <a:gd name="T85" fmla="*/ 211 h 351"/>
                <a:gd name="T86" fmla="*/ 298 w 318"/>
                <a:gd name="T87" fmla="*/ 221 h 351"/>
                <a:gd name="T88" fmla="*/ 291 w 318"/>
                <a:gd name="T89" fmla="*/ 229 h 351"/>
                <a:gd name="T90" fmla="*/ 278 w 318"/>
                <a:gd name="T91" fmla="*/ 236 h 351"/>
                <a:gd name="T92" fmla="*/ 268 w 318"/>
                <a:gd name="T93" fmla="*/ 239 h 351"/>
                <a:gd name="T94" fmla="*/ 255 w 318"/>
                <a:gd name="T95" fmla="*/ 241 h 351"/>
                <a:gd name="T96" fmla="*/ 255 w 318"/>
                <a:gd name="T97" fmla="*/ 241 h 351"/>
                <a:gd name="T98" fmla="*/ 149 w 318"/>
                <a:gd name="T99" fmla="*/ 241 h 351"/>
                <a:gd name="T100" fmla="*/ 149 w 318"/>
                <a:gd name="T101" fmla="*/ 315 h 351"/>
                <a:gd name="T102" fmla="*/ 149 w 318"/>
                <a:gd name="T103" fmla="*/ 315 h 351"/>
                <a:gd name="T104" fmla="*/ 146 w 318"/>
                <a:gd name="T105" fmla="*/ 328 h 351"/>
                <a:gd name="T106" fmla="*/ 139 w 318"/>
                <a:gd name="T107" fmla="*/ 340 h 351"/>
                <a:gd name="T108" fmla="*/ 129 w 318"/>
                <a:gd name="T109" fmla="*/ 348 h 351"/>
                <a:gd name="T110" fmla="*/ 114 w 318"/>
                <a:gd name="T111" fmla="*/ 351 h 351"/>
                <a:gd name="T112" fmla="*/ 114 w 318"/>
                <a:gd name="T113" fmla="*/ 351 h 351"/>
                <a:gd name="T114" fmla="*/ 114 w 318"/>
                <a:gd name="T115" fmla="*/ 351 h 351"/>
                <a:gd name="T116" fmla="*/ 101 w 318"/>
                <a:gd name="T117" fmla="*/ 348 h 351"/>
                <a:gd name="T118" fmla="*/ 88 w 318"/>
                <a:gd name="T119" fmla="*/ 340 h 351"/>
                <a:gd name="T120" fmla="*/ 81 w 318"/>
                <a:gd name="T121" fmla="*/ 328 h 351"/>
                <a:gd name="T122" fmla="*/ 78 w 318"/>
                <a:gd name="T123" fmla="*/ 315 h 351"/>
                <a:gd name="T124" fmla="*/ 78 w 318"/>
                <a:gd name="T125" fmla="*/ 31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8" h="351">
                  <a:moveTo>
                    <a:pt x="78" y="315"/>
                  </a:moveTo>
                  <a:lnTo>
                    <a:pt x="78" y="234"/>
                  </a:lnTo>
                  <a:lnTo>
                    <a:pt x="78" y="234"/>
                  </a:lnTo>
                  <a:lnTo>
                    <a:pt x="81" y="221"/>
                  </a:lnTo>
                  <a:lnTo>
                    <a:pt x="83" y="208"/>
                  </a:lnTo>
                  <a:lnTo>
                    <a:pt x="88" y="198"/>
                  </a:lnTo>
                  <a:lnTo>
                    <a:pt x="96" y="188"/>
                  </a:lnTo>
                  <a:lnTo>
                    <a:pt x="106" y="180"/>
                  </a:lnTo>
                  <a:lnTo>
                    <a:pt x="116" y="175"/>
                  </a:lnTo>
                  <a:lnTo>
                    <a:pt x="129" y="170"/>
                  </a:lnTo>
                  <a:lnTo>
                    <a:pt x="141" y="170"/>
                  </a:lnTo>
                  <a:lnTo>
                    <a:pt x="141" y="170"/>
                  </a:lnTo>
                  <a:lnTo>
                    <a:pt x="248" y="170"/>
                  </a:lnTo>
                  <a:lnTo>
                    <a:pt x="248" y="71"/>
                  </a:lnTo>
                  <a:lnTo>
                    <a:pt x="35" y="71"/>
                  </a:lnTo>
                  <a:lnTo>
                    <a:pt x="35" y="71"/>
                  </a:lnTo>
                  <a:lnTo>
                    <a:pt x="20" y="68"/>
                  </a:lnTo>
                  <a:lnTo>
                    <a:pt x="10" y="61"/>
                  </a:lnTo>
                  <a:lnTo>
                    <a:pt x="2" y="48"/>
                  </a:lnTo>
                  <a:lnTo>
                    <a:pt x="0" y="35"/>
                  </a:lnTo>
                  <a:lnTo>
                    <a:pt x="0" y="35"/>
                  </a:lnTo>
                  <a:lnTo>
                    <a:pt x="0" y="35"/>
                  </a:lnTo>
                  <a:lnTo>
                    <a:pt x="2" y="20"/>
                  </a:lnTo>
                  <a:lnTo>
                    <a:pt x="10" y="10"/>
                  </a:lnTo>
                  <a:lnTo>
                    <a:pt x="20" y="2"/>
                  </a:lnTo>
                  <a:lnTo>
                    <a:pt x="35" y="0"/>
                  </a:lnTo>
                  <a:lnTo>
                    <a:pt x="35" y="0"/>
                  </a:lnTo>
                  <a:lnTo>
                    <a:pt x="255" y="0"/>
                  </a:lnTo>
                  <a:lnTo>
                    <a:pt x="255" y="0"/>
                  </a:lnTo>
                  <a:lnTo>
                    <a:pt x="268" y="0"/>
                  </a:lnTo>
                  <a:lnTo>
                    <a:pt x="278" y="5"/>
                  </a:lnTo>
                  <a:lnTo>
                    <a:pt x="291" y="10"/>
                  </a:lnTo>
                  <a:lnTo>
                    <a:pt x="298" y="17"/>
                  </a:lnTo>
                  <a:lnTo>
                    <a:pt x="308" y="28"/>
                  </a:lnTo>
                  <a:lnTo>
                    <a:pt x="313" y="38"/>
                  </a:lnTo>
                  <a:lnTo>
                    <a:pt x="316" y="50"/>
                  </a:lnTo>
                  <a:lnTo>
                    <a:pt x="318" y="63"/>
                  </a:lnTo>
                  <a:lnTo>
                    <a:pt x="318" y="63"/>
                  </a:lnTo>
                  <a:lnTo>
                    <a:pt x="318" y="175"/>
                  </a:lnTo>
                  <a:lnTo>
                    <a:pt x="318" y="175"/>
                  </a:lnTo>
                  <a:lnTo>
                    <a:pt x="316" y="188"/>
                  </a:lnTo>
                  <a:lnTo>
                    <a:pt x="313" y="201"/>
                  </a:lnTo>
                  <a:lnTo>
                    <a:pt x="308" y="211"/>
                  </a:lnTo>
                  <a:lnTo>
                    <a:pt x="298" y="221"/>
                  </a:lnTo>
                  <a:lnTo>
                    <a:pt x="291" y="229"/>
                  </a:lnTo>
                  <a:lnTo>
                    <a:pt x="278" y="236"/>
                  </a:lnTo>
                  <a:lnTo>
                    <a:pt x="268" y="239"/>
                  </a:lnTo>
                  <a:lnTo>
                    <a:pt x="255" y="241"/>
                  </a:lnTo>
                  <a:lnTo>
                    <a:pt x="255" y="241"/>
                  </a:lnTo>
                  <a:lnTo>
                    <a:pt x="149" y="241"/>
                  </a:lnTo>
                  <a:lnTo>
                    <a:pt x="149" y="315"/>
                  </a:lnTo>
                  <a:lnTo>
                    <a:pt x="149" y="315"/>
                  </a:lnTo>
                  <a:lnTo>
                    <a:pt x="146" y="328"/>
                  </a:lnTo>
                  <a:lnTo>
                    <a:pt x="139" y="340"/>
                  </a:lnTo>
                  <a:lnTo>
                    <a:pt x="129" y="348"/>
                  </a:lnTo>
                  <a:lnTo>
                    <a:pt x="114" y="351"/>
                  </a:lnTo>
                  <a:lnTo>
                    <a:pt x="114" y="351"/>
                  </a:lnTo>
                  <a:lnTo>
                    <a:pt x="114" y="351"/>
                  </a:lnTo>
                  <a:lnTo>
                    <a:pt x="101" y="348"/>
                  </a:lnTo>
                  <a:lnTo>
                    <a:pt x="88" y="340"/>
                  </a:lnTo>
                  <a:lnTo>
                    <a:pt x="81" y="328"/>
                  </a:lnTo>
                  <a:lnTo>
                    <a:pt x="78" y="315"/>
                  </a:lnTo>
                  <a:lnTo>
                    <a:pt x="78" y="315"/>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0"/>
            <p:cNvSpPr>
              <a:spLocks/>
            </p:cNvSpPr>
            <p:nvPr/>
          </p:nvSpPr>
          <p:spPr bwMode="auto">
            <a:xfrm>
              <a:off x="5075" y="759"/>
              <a:ext cx="84" cy="87"/>
            </a:xfrm>
            <a:custGeom>
              <a:avLst/>
              <a:gdLst>
                <a:gd name="T0" fmla="*/ 84 w 84"/>
                <a:gd name="T1" fmla="*/ 43 h 87"/>
                <a:gd name="T2" fmla="*/ 84 w 84"/>
                <a:gd name="T3" fmla="*/ 43 h 87"/>
                <a:gd name="T4" fmla="*/ 84 w 84"/>
                <a:gd name="T5" fmla="*/ 54 h 87"/>
                <a:gd name="T6" fmla="*/ 81 w 84"/>
                <a:gd name="T7" fmla="*/ 61 h 87"/>
                <a:gd name="T8" fmla="*/ 76 w 84"/>
                <a:gd name="T9" fmla="*/ 69 h 87"/>
                <a:gd name="T10" fmla="*/ 71 w 84"/>
                <a:gd name="T11" fmla="*/ 74 h 87"/>
                <a:gd name="T12" fmla="*/ 66 w 84"/>
                <a:gd name="T13" fmla="*/ 79 h 87"/>
                <a:gd name="T14" fmla="*/ 58 w 84"/>
                <a:gd name="T15" fmla="*/ 84 h 87"/>
                <a:gd name="T16" fmla="*/ 51 w 84"/>
                <a:gd name="T17" fmla="*/ 87 h 87"/>
                <a:gd name="T18" fmla="*/ 41 w 84"/>
                <a:gd name="T19" fmla="*/ 87 h 87"/>
                <a:gd name="T20" fmla="*/ 41 w 84"/>
                <a:gd name="T21" fmla="*/ 87 h 87"/>
                <a:gd name="T22" fmla="*/ 33 w 84"/>
                <a:gd name="T23" fmla="*/ 87 h 87"/>
                <a:gd name="T24" fmla="*/ 25 w 84"/>
                <a:gd name="T25" fmla="*/ 84 h 87"/>
                <a:gd name="T26" fmla="*/ 18 w 84"/>
                <a:gd name="T27" fmla="*/ 79 h 87"/>
                <a:gd name="T28" fmla="*/ 10 w 84"/>
                <a:gd name="T29" fmla="*/ 74 h 87"/>
                <a:gd name="T30" fmla="*/ 5 w 84"/>
                <a:gd name="T31" fmla="*/ 69 h 87"/>
                <a:gd name="T32" fmla="*/ 3 w 84"/>
                <a:gd name="T33" fmla="*/ 61 h 87"/>
                <a:gd name="T34" fmla="*/ 0 w 84"/>
                <a:gd name="T35" fmla="*/ 54 h 87"/>
                <a:gd name="T36" fmla="*/ 0 w 84"/>
                <a:gd name="T37" fmla="*/ 43 h 87"/>
                <a:gd name="T38" fmla="*/ 0 w 84"/>
                <a:gd name="T39" fmla="*/ 43 h 87"/>
                <a:gd name="T40" fmla="*/ 0 w 84"/>
                <a:gd name="T41" fmla="*/ 36 h 87"/>
                <a:gd name="T42" fmla="*/ 3 w 84"/>
                <a:gd name="T43" fmla="*/ 28 h 87"/>
                <a:gd name="T44" fmla="*/ 5 w 84"/>
                <a:gd name="T45" fmla="*/ 20 h 87"/>
                <a:gd name="T46" fmla="*/ 10 w 84"/>
                <a:gd name="T47" fmla="*/ 13 h 87"/>
                <a:gd name="T48" fmla="*/ 18 w 84"/>
                <a:gd name="T49" fmla="*/ 8 h 87"/>
                <a:gd name="T50" fmla="*/ 25 w 84"/>
                <a:gd name="T51" fmla="*/ 5 h 87"/>
                <a:gd name="T52" fmla="*/ 33 w 84"/>
                <a:gd name="T53" fmla="*/ 3 h 87"/>
                <a:gd name="T54" fmla="*/ 41 w 84"/>
                <a:gd name="T55" fmla="*/ 0 h 87"/>
                <a:gd name="T56" fmla="*/ 41 w 84"/>
                <a:gd name="T57" fmla="*/ 0 h 87"/>
                <a:gd name="T58" fmla="*/ 51 w 84"/>
                <a:gd name="T59" fmla="*/ 3 h 87"/>
                <a:gd name="T60" fmla="*/ 58 w 84"/>
                <a:gd name="T61" fmla="*/ 5 h 87"/>
                <a:gd name="T62" fmla="*/ 66 w 84"/>
                <a:gd name="T63" fmla="*/ 8 h 87"/>
                <a:gd name="T64" fmla="*/ 71 w 84"/>
                <a:gd name="T65" fmla="*/ 13 h 87"/>
                <a:gd name="T66" fmla="*/ 76 w 84"/>
                <a:gd name="T67" fmla="*/ 20 h 87"/>
                <a:gd name="T68" fmla="*/ 81 w 84"/>
                <a:gd name="T69" fmla="*/ 28 h 87"/>
                <a:gd name="T70" fmla="*/ 84 w 84"/>
                <a:gd name="T71" fmla="*/ 36 h 87"/>
                <a:gd name="T72" fmla="*/ 84 w 84"/>
                <a:gd name="T73" fmla="*/ 43 h 87"/>
                <a:gd name="T74" fmla="*/ 84 w 84"/>
                <a:gd name="T75" fmla="*/ 4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4" h="87">
                  <a:moveTo>
                    <a:pt x="84" y="43"/>
                  </a:moveTo>
                  <a:lnTo>
                    <a:pt x="84" y="43"/>
                  </a:lnTo>
                  <a:lnTo>
                    <a:pt x="84" y="54"/>
                  </a:lnTo>
                  <a:lnTo>
                    <a:pt x="81" y="61"/>
                  </a:lnTo>
                  <a:lnTo>
                    <a:pt x="76" y="69"/>
                  </a:lnTo>
                  <a:lnTo>
                    <a:pt x="71" y="74"/>
                  </a:lnTo>
                  <a:lnTo>
                    <a:pt x="66" y="79"/>
                  </a:lnTo>
                  <a:lnTo>
                    <a:pt x="58" y="84"/>
                  </a:lnTo>
                  <a:lnTo>
                    <a:pt x="51" y="87"/>
                  </a:lnTo>
                  <a:lnTo>
                    <a:pt x="41" y="87"/>
                  </a:lnTo>
                  <a:lnTo>
                    <a:pt x="41" y="87"/>
                  </a:lnTo>
                  <a:lnTo>
                    <a:pt x="33" y="87"/>
                  </a:lnTo>
                  <a:lnTo>
                    <a:pt x="25" y="84"/>
                  </a:lnTo>
                  <a:lnTo>
                    <a:pt x="18" y="79"/>
                  </a:lnTo>
                  <a:lnTo>
                    <a:pt x="10" y="74"/>
                  </a:lnTo>
                  <a:lnTo>
                    <a:pt x="5" y="69"/>
                  </a:lnTo>
                  <a:lnTo>
                    <a:pt x="3" y="61"/>
                  </a:lnTo>
                  <a:lnTo>
                    <a:pt x="0" y="54"/>
                  </a:lnTo>
                  <a:lnTo>
                    <a:pt x="0" y="43"/>
                  </a:lnTo>
                  <a:lnTo>
                    <a:pt x="0" y="43"/>
                  </a:lnTo>
                  <a:lnTo>
                    <a:pt x="0" y="36"/>
                  </a:lnTo>
                  <a:lnTo>
                    <a:pt x="3" y="28"/>
                  </a:lnTo>
                  <a:lnTo>
                    <a:pt x="5" y="20"/>
                  </a:lnTo>
                  <a:lnTo>
                    <a:pt x="10" y="13"/>
                  </a:lnTo>
                  <a:lnTo>
                    <a:pt x="18" y="8"/>
                  </a:lnTo>
                  <a:lnTo>
                    <a:pt x="25" y="5"/>
                  </a:lnTo>
                  <a:lnTo>
                    <a:pt x="33" y="3"/>
                  </a:lnTo>
                  <a:lnTo>
                    <a:pt x="41" y="0"/>
                  </a:lnTo>
                  <a:lnTo>
                    <a:pt x="41" y="0"/>
                  </a:lnTo>
                  <a:lnTo>
                    <a:pt x="51" y="3"/>
                  </a:lnTo>
                  <a:lnTo>
                    <a:pt x="58" y="5"/>
                  </a:lnTo>
                  <a:lnTo>
                    <a:pt x="66" y="8"/>
                  </a:lnTo>
                  <a:lnTo>
                    <a:pt x="71" y="13"/>
                  </a:lnTo>
                  <a:lnTo>
                    <a:pt x="76" y="20"/>
                  </a:lnTo>
                  <a:lnTo>
                    <a:pt x="81" y="28"/>
                  </a:lnTo>
                  <a:lnTo>
                    <a:pt x="84" y="36"/>
                  </a:lnTo>
                  <a:lnTo>
                    <a:pt x="84" y="43"/>
                  </a:lnTo>
                  <a:lnTo>
                    <a:pt x="84" y="43"/>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865609219"/>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dirty="0" smtClean="0"/>
              <a:t>Handling questions</a:t>
            </a:r>
            <a:endParaRPr lang="en-US" dirty="0"/>
          </a:p>
        </p:txBody>
      </p:sp>
      <p:sp>
        <p:nvSpPr>
          <p:cNvPr id="8" name="Content Placeholder 7"/>
          <p:cNvSpPr>
            <a:spLocks noGrp="1"/>
          </p:cNvSpPr>
          <p:nvPr>
            <p:ph sz="half" idx="1"/>
          </p:nvPr>
        </p:nvSpPr>
        <p:spPr>
          <a:xfrm>
            <a:off x="457200" y="1600200"/>
            <a:ext cx="5638800" cy="4525963"/>
          </a:xfrm>
        </p:spPr>
        <p:txBody>
          <a:bodyPr/>
          <a:lstStyle/>
          <a:p>
            <a:pPr marL="0" indent="0">
              <a:buNone/>
            </a:pPr>
            <a:r>
              <a:rPr lang="en-US" dirty="0" smtClean="0"/>
              <a:t>Responding to learner’s answers</a:t>
            </a:r>
          </a:p>
          <a:p>
            <a:r>
              <a:rPr lang="en-US" sz="2400" dirty="0"/>
              <a:t>Make sure you understand the </a:t>
            </a:r>
            <a:r>
              <a:rPr lang="en-US" sz="2400" dirty="0" smtClean="0"/>
              <a:t>answer</a:t>
            </a:r>
          </a:p>
          <a:p>
            <a:r>
              <a:rPr lang="en-US" sz="2400" dirty="0" smtClean="0"/>
              <a:t>Acknowledge all answers</a:t>
            </a:r>
          </a:p>
          <a:p>
            <a:r>
              <a:rPr lang="en-US" sz="2400" dirty="0" smtClean="0"/>
              <a:t>If answer is incorrect</a:t>
            </a:r>
          </a:p>
          <a:p>
            <a:pPr lvl="1"/>
            <a:r>
              <a:rPr lang="en-US" dirty="0" smtClean="0"/>
              <a:t>Don’t criticize learner</a:t>
            </a:r>
          </a:p>
          <a:p>
            <a:pPr lvl="1"/>
            <a:r>
              <a:rPr lang="en-US" dirty="0" smtClean="0"/>
              <a:t>Try to rephrase to clarify question</a:t>
            </a:r>
          </a:p>
          <a:p>
            <a:pPr lvl="1"/>
            <a:r>
              <a:rPr lang="en-US" dirty="0" smtClean="0"/>
              <a:t>Provide hints if learner seems able to figure out answer </a:t>
            </a:r>
            <a:r>
              <a:rPr lang="en-US" i="1" dirty="0" smtClean="0"/>
              <a:t>or </a:t>
            </a:r>
          </a:p>
          <a:p>
            <a:pPr lvl="1"/>
            <a:r>
              <a:rPr lang="en-US" dirty="0" smtClean="0"/>
              <a:t>Give correct answer</a:t>
            </a:r>
            <a:endParaRPr lang="en-US" dirty="0"/>
          </a:p>
        </p:txBody>
      </p:sp>
      <p:sp>
        <p:nvSpPr>
          <p:cNvPr id="2" name="Slide Number Placeholder 1"/>
          <p:cNvSpPr>
            <a:spLocks noGrp="1"/>
          </p:cNvSpPr>
          <p:nvPr>
            <p:ph type="sldNum" sz="quarter" idx="12"/>
          </p:nvPr>
        </p:nvSpPr>
        <p:spPr/>
        <p:txBody>
          <a:bodyPr/>
          <a:lstStyle/>
          <a:p>
            <a:pPr>
              <a:defRPr/>
            </a:pPr>
            <a:fld id="{0162525C-6DC3-4718-A4A4-55D316DA7468}" type="slidenum">
              <a:rPr lang="en-US" smtClean="0">
                <a:solidFill>
                  <a:srgbClr val="1F497D">
                    <a:tint val="75000"/>
                  </a:srgbClr>
                </a:solidFill>
              </a:rPr>
              <a:pPr>
                <a:defRPr/>
              </a:pPr>
              <a:t>55</a:t>
            </a:fld>
            <a:endParaRPr lang="en-US" dirty="0">
              <a:solidFill>
                <a:srgbClr val="1F497D">
                  <a:tint val="75000"/>
                </a:srgbClr>
              </a:solidFill>
            </a:endParaRPr>
          </a:p>
        </p:txBody>
      </p:sp>
      <p:grpSp>
        <p:nvGrpSpPr>
          <p:cNvPr id="10" name="Group 4"/>
          <p:cNvGrpSpPr>
            <a:grpSpLocks noChangeAspect="1"/>
          </p:cNvGrpSpPr>
          <p:nvPr/>
        </p:nvGrpSpPr>
        <p:grpSpPr bwMode="auto">
          <a:xfrm>
            <a:off x="6399213" y="381000"/>
            <a:ext cx="2439987" cy="1752600"/>
            <a:chOff x="4031" y="240"/>
            <a:chExt cx="1537" cy="1104"/>
          </a:xfrm>
        </p:grpSpPr>
        <p:sp>
          <p:nvSpPr>
            <p:cNvPr id="11" name="AutoShape 3"/>
            <p:cNvSpPr>
              <a:spLocks noChangeAspect="1" noChangeArrowheads="1" noTextEdit="1"/>
            </p:cNvSpPr>
            <p:nvPr/>
          </p:nvSpPr>
          <p:spPr bwMode="auto">
            <a:xfrm>
              <a:off x="4031" y="240"/>
              <a:ext cx="1537" cy="1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p:cNvSpPr>
            <p:nvPr/>
          </p:nvSpPr>
          <p:spPr bwMode="auto">
            <a:xfrm>
              <a:off x="4031" y="545"/>
              <a:ext cx="632" cy="799"/>
            </a:xfrm>
            <a:custGeom>
              <a:avLst/>
              <a:gdLst>
                <a:gd name="T0" fmla="*/ 63 w 632"/>
                <a:gd name="T1" fmla="*/ 792 h 799"/>
                <a:gd name="T2" fmla="*/ 8 w 632"/>
                <a:gd name="T3" fmla="*/ 736 h 799"/>
                <a:gd name="T4" fmla="*/ 0 w 632"/>
                <a:gd name="T5" fmla="*/ 527 h 799"/>
                <a:gd name="T6" fmla="*/ 18 w 632"/>
                <a:gd name="T7" fmla="*/ 469 h 799"/>
                <a:gd name="T8" fmla="*/ 83 w 632"/>
                <a:gd name="T9" fmla="*/ 425 h 799"/>
                <a:gd name="T10" fmla="*/ 167 w 632"/>
                <a:gd name="T11" fmla="*/ 423 h 799"/>
                <a:gd name="T12" fmla="*/ 192 w 632"/>
                <a:gd name="T13" fmla="*/ 415 h 799"/>
                <a:gd name="T14" fmla="*/ 200 w 632"/>
                <a:gd name="T15" fmla="*/ 349 h 799"/>
                <a:gd name="T16" fmla="*/ 172 w 632"/>
                <a:gd name="T17" fmla="*/ 321 h 799"/>
                <a:gd name="T18" fmla="*/ 134 w 632"/>
                <a:gd name="T19" fmla="*/ 252 h 799"/>
                <a:gd name="T20" fmla="*/ 124 w 632"/>
                <a:gd name="T21" fmla="*/ 194 h 799"/>
                <a:gd name="T22" fmla="*/ 134 w 632"/>
                <a:gd name="T23" fmla="*/ 138 h 799"/>
                <a:gd name="T24" fmla="*/ 169 w 632"/>
                <a:gd name="T25" fmla="*/ 72 h 799"/>
                <a:gd name="T26" fmla="*/ 225 w 632"/>
                <a:gd name="T27" fmla="*/ 23 h 799"/>
                <a:gd name="T28" fmla="*/ 298 w 632"/>
                <a:gd name="T29" fmla="*/ 0 h 799"/>
                <a:gd name="T30" fmla="*/ 336 w 632"/>
                <a:gd name="T31" fmla="*/ 0 h 799"/>
                <a:gd name="T32" fmla="*/ 410 w 632"/>
                <a:gd name="T33" fmla="*/ 23 h 799"/>
                <a:gd name="T34" fmla="*/ 465 w 632"/>
                <a:gd name="T35" fmla="*/ 72 h 799"/>
                <a:gd name="T36" fmla="*/ 501 w 632"/>
                <a:gd name="T37" fmla="*/ 138 h 799"/>
                <a:gd name="T38" fmla="*/ 511 w 632"/>
                <a:gd name="T39" fmla="*/ 194 h 799"/>
                <a:gd name="T40" fmla="*/ 498 w 632"/>
                <a:gd name="T41" fmla="*/ 260 h 799"/>
                <a:gd name="T42" fmla="*/ 453 w 632"/>
                <a:gd name="T43" fmla="*/ 331 h 799"/>
                <a:gd name="T44" fmla="*/ 437 w 632"/>
                <a:gd name="T45" fmla="*/ 344 h 799"/>
                <a:gd name="T46" fmla="*/ 389 w 632"/>
                <a:gd name="T47" fmla="*/ 339 h 799"/>
                <a:gd name="T48" fmla="*/ 382 w 632"/>
                <a:gd name="T49" fmla="*/ 313 h 799"/>
                <a:gd name="T50" fmla="*/ 394 w 632"/>
                <a:gd name="T51" fmla="*/ 290 h 799"/>
                <a:gd name="T52" fmla="*/ 435 w 632"/>
                <a:gd name="T53" fmla="*/ 222 h 799"/>
                <a:gd name="T54" fmla="*/ 440 w 632"/>
                <a:gd name="T55" fmla="*/ 194 h 799"/>
                <a:gd name="T56" fmla="*/ 402 w 632"/>
                <a:gd name="T57" fmla="*/ 107 h 799"/>
                <a:gd name="T58" fmla="*/ 316 w 632"/>
                <a:gd name="T59" fmla="*/ 72 h 799"/>
                <a:gd name="T60" fmla="*/ 271 w 632"/>
                <a:gd name="T61" fmla="*/ 82 h 799"/>
                <a:gd name="T62" fmla="*/ 205 w 632"/>
                <a:gd name="T63" fmla="*/ 145 h 799"/>
                <a:gd name="T64" fmla="*/ 195 w 632"/>
                <a:gd name="T65" fmla="*/ 194 h 799"/>
                <a:gd name="T66" fmla="*/ 222 w 632"/>
                <a:gd name="T67" fmla="*/ 273 h 799"/>
                <a:gd name="T68" fmla="*/ 243 w 632"/>
                <a:gd name="T69" fmla="*/ 290 h 799"/>
                <a:gd name="T70" fmla="*/ 271 w 632"/>
                <a:gd name="T71" fmla="*/ 311 h 799"/>
                <a:gd name="T72" fmla="*/ 263 w 632"/>
                <a:gd name="T73" fmla="*/ 438 h 799"/>
                <a:gd name="T74" fmla="*/ 238 w 632"/>
                <a:gd name="T75" fmla="*/ 469 h 799"/>
                <a:gd name="T76" fmla="*/ 167 w 632"/>
                <a:gd name="T77" fmla="*/ 494 h 799"/>
                <a:gd name="T78" fmla="*/ 91 w 632"/>
                <a:gd name="T79" fmla="*/ 497 h 799"/>
                <a:gd name="T80" fmla="*/ 71 w 632"/>
                <a:gd name="T81" fmla="*/ 527 h 799"/>
                <a:gd name="T82" fmla="*/ 81 w 632"/>
                <a:gd name="T83" fmla="*/ 718 h 799"/>
                <a:gd name="T84" fmla="*/ 528 w 632"/>
                <a:gd name="T85" fmla="*/ 728 h 799"/>
                <a:gd name="T86" fmla="*/ 559 w 632"/>
                <a:gd name="T87" fmla="*/ 708 h 799"/>
                <a:gd name="T88" fmla="*/ 561 w 632"/>
                <a:gd name="T89" fmla="*/ 545 h 799"/>
                <a:gd name="T90" fmla="*/ 554 w 632"/>
                <a:gd name="T91" fmla="*/ 517 h 799"/>
                <a:gd name="T92" fmla="*/ 536 w 632"/>
                <a:gd name="T93" fmla="*/ 494 h 799"/>
                <a:gd name="T94" fmla="*/ 465 w 632"/>
                <a:gd name="T95" fmla="*/ 491 h 799"/>
                <a:gd name="T96" fmla="*/ 440 w 632"/>
                <a:gd name="T97" fmla="*/ 481 h 799"/>
                <a:gd name="T98" fmla="*/ 430 w 632"/>
                <a:gd name="T99" fmla="*/ 456 h 799"/>
                <a:gd name="T100" fmla="*/ 465 w 632"/>
                <a:gd name="T101" fmla="*/ 420 h 799"/>
                <a:gd name="T102" fmla="*/ 531 w 632"/>
                <a:gd name="T103" fmla="*/ 420 h 799"/>
                <a:gd name="T104" fmla="*/ 566 w 632"/>
                <a:gd name="T105" fmla="*/ 430 h 799"/>
                <a:gd name="T106" fmla="*/ 592 w 632"/>
                <a:gd name="T107" fmla="*/ 451 h 799"/>
                <a:gd name="T108" fmla="*/ 617 w 632"/>
                <a:gd name="T109" fmla="*/ 486 h 799"/>
                <a:gd name="T110" fmla="*/ 632 w 632"/>
                <a:gd name="T111" fmla="*/ 545 h 799"/>
                <a:gd name="T112" fmla="*/ 622 w 632"/>
                <a:gd name="T113" fmla="*/ 736 h 799"/>
                <a:gd name="T114" fmla="*/ 569 w 632"/>
                <a:gd name="T115" fmla="*/ 792 h 799"/>
                <a:gd name="T116" fmla="*/ 104 w 632"/>
                <a:gd name="T117" fmla="*/ 799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2" h="799">
                  <a:moveTo>
                    <a:pt x="104" y="799"/>
                  </a:moveTo>
                  <a:lnTo>
                    <a:pt x="104" y="799"/>
                  </a:lnTo>
                  <a:lnTo>
                    <a:pt x="83" y="797"/>
                  </a:lnTo>
                  <a:lnTo>
                    <a:pt x="63" y="792"/>
                  </a:lnTo>
                  <a:lnTo>
                    <a:pt x="45" y="781"/>
                  </a:lnTo>
                  <a:lnTo>
                    <a:pt x="30" y="769"/>
                  </a:lnTo>
                  <a:lnTo>
                    <a:pt x="18" y="754"/>
                  </a:lnTo>
                  <a:lnTo>
                    <a:pt x="8" y="736"/>
                  </a:lnTo>
                  <a:lnTo>
                    <a:pt x="3" y="715"/>
                  </a:lnTo>
                  <a:lnTo>
                    <a:pt x="0" y="695"/>
                  </a:lnTo>
                  <a:lnTo>
                    <a:pt x="0" y="695"/>
                  </a:lnTo>
                  <a:lnTo>
                    <a:pt x="0" y="527"/>
                  </a:lnTo>
                  <a:lnTo>
                    <a:pt x="0" y="527"/>
                  </a:lnTo>
                  <a:lnTo>
                    <a:pt x="3" y="504"/>
                  </a:lnTo>
                  <a:lnTo>
                    <a:pt x="8" y="486"/>
                  </a:lnTo>
                  <a:lnTo>
                    <a:pt x="18" y="469"/>
                  </a:lnTo>
                  <a:lnTo>
                    <a:pt x="30" y="453"/>
                  </a:lnTo>
                  <a:lnTo>
                    <a:pt x="45" y="441"/>
                  </a:lnTo>
                  <a:lnTo>
                    <a:pt x="63" y="430"/>
                  </a:lnTo>
                  <a:lnTo>
                    <a:pt x="83" y="425"/>
                  </a:lnTo>
                  <a:lnTo>
                    <a:pt x="104" y="423"/>
                  </a:lnTo>
                  <a:lnTo>
                    <a:pt x="104" y="423"/>
                  </a:lnTo>
                  <a:lnTo>
                    <a:pt x="167" y="423"/>
                  </a:lnTo>
                  <a:lnTo>
                    <a:pt x="167" y="423"/>
                  </a:lnTo>
                  <a:lnTo>
                    <a:pt x="185" y="420"/>
                  </a:lnTo>
                  <a:lnTo>
                    <a:pt x="192" y="415"/>
                  </a:lnTo>
                  <a:lnTo>
                    <a:pt x="192" y="415"/>
                  </a:lnTo>
                  <a:lnTo>
                    <a:pt x="192" y="415"/>
                  </a:lnTo>
                  <a:lnTo>
                    <a:pt x="197" y="407"/>
                  </a:lnTo>
                  <a:lnTo>
                    <a:pt x="200" y="395"/>
                  </a:lnTo>
                  <a:lnTo>
                    <a:pt x="200" y="395"/>
                  </a:lnTo>
                  <a:lnTo>
                    <a:pt x="200" y="349"/>
                  </a:lnTo>
                  <a:lnTo>
                    <a:pt x="200" y="349"/>
                  </a:lnTo>
                  <a:lnTo>
                    <a:pt x="187" y="339"/>
                  </a:lnTo>
                  <a:lnTo>
                    <a:pt x="172" y="321"/>
                  </a:lnTo>
                  <a:lnTo>
                    <a:pt x="172" y="321"/>
                  </a:lnTo>
                  <a:lnTo>
                    <a:pt x="172" y="321"/>
                  </a:lnTo>
                  <a:lnTo>
                    <a:pt x="154" y="298"/>
                  </a:lnTo>
                  <a:lnTo>
                    <a:pt x="139" y="270"/>
                  </a:lnTo>
                  <a:lnTo>
                    <a:pt x="134" y="252"/>
                  </a:lnTo>
                  <a:lnTo>
                    <a:pt x="129" y="234"/>
                  </a:lnTo>
                  <a:lnTo>
                    <a:pt x="126" y="214"/>
                  </a:lnTo>
                  <a:lnTo>
                    <a:pt x="124" y="194"/>
                  </a:lnTo>
                  <a:lnTo>
                    <a:pt x="124" y="194"/>
                  </a:lnTo>
                  <a:lnTo>
                    <a:pt x="124" y="194"/>
                  </a:lnTo>
                  <a:lnTo>
                    <a:pt x="126" y="173"/>
                  </a:lnTo>
                  <a:lnTo>
                    <a:pt x="129" y="156"/>
                  </a:lnTo>
                  <a:lnTo>
                    <a:pt x="134" y="138"/>
                  </a:lnTo>
                  <a:lnTo>
                    <a:pt x="139" y="120"/>
                  </a:lnTo>
                  <a:lnTo>
                    <a:pt x="149" y="102"/>
                  </a:lnTo>
                  <a:lnTo>
                    <a:pt x="157" y="87"/>
                  </a:lnTo>
                  <a:lnTo>
                    <a:pt x="169" y="72"/>
                  </a:lnTo>
                  <a:lnTo>
                    <a:pt x="182" y="56"/>
                  </a:lnTo>
                  <a:lnTo>
                    <a:pt x="195" y="44"/>
                  </a:lnTo>
                  <a:lnTo>
                    <a:pt x="210" y="33"/>
                  </a:lnTo>
                  <a:lnTo>
                    <a:pt x="225" y="23"/>
                  </a:lnTo>
                  <a:lnTo>
                    <a:pt x="243" y="16"/>
                  </a:lnTo>
                  <a:lnTo>
                    <a:pt x="260" y="8"/>
                  </a:lnTo>
                  <a:lnTo>
                    <a:pt x="278" y="5"/>
                  </a:lnTo>
                  <a:lnTo>
                    <a:pt x="298" y="0"/>
                  </a:lnTo>
                  <a:lnTo>
                    <a:pt x="316" y="0"/>
                  </a:lnTo>
                  <a:lnTo>
                    <a:pt x="316" y="0"/>
                  </a:lnTo>
                  <a:lnTo>
                    <a:pt x="316" y="0"/>
                  </a:lnTo>
                  <a:lnTo>
                    <a:pt x="336" y="0"/>
                  </a:lnTo>
                  <a:lnTo>
                    <a:pt x="356" y="5"/>
                  </a:lnTo>
                  <a:lnTo>
                    <a:pt x="374" y="8"/>
                  </a:lnTo>
                  <a:lnTo>
                    <a:pt x="392" y="16"/>
                  </a:lnTo>
                  <a:lnTo>
                    <a:pt x="410" y="23"/>
                  </a:lnTo>
                  <a:lnTo>
                    <a:pt x="425" y="33"/>
                  </a:lnTo>
                  <a:lnTo>
                    <a:pt x="440" y="44"/>
                  </a:lnTo>
                  <a:lnTo>
                    <a:pt x="453" y="56"/>
                  </a:lnTo>
                  <a:lnTo>
                    <a:pt x="465" y="72"/>
                  </a:lnTo>
                  <a:lnTo>
                    <a:pt x="478" y="87"/>
                  </a:lnTo>
                  <a:lnTo>
                    <a:pt x="485" y="102"/>
                  </a:lnTo>
                  <a:lnTo>
                    <a:pt x="496" y="120"/>
                  </a:lnTo>
                  <a:lnTo>
                    <a:pt x="501" y="138"/>
                  </a:lnTo>
                  <a:lnTo>
                    <a:pt x="506" y="156"/>
                  </a:lnTo>
                  <a:lnTo>
                    <a:pt x="508" y="173"/>
                  </a:lnTo>
                  <a:lnTo>
                    <a:pt x="511" y="194"/>
                  </a:lnTo>
                  <a:lnTo>
                    <a:pt x="511" y="194"/>
                  </a:lnTo>
                  <a:lnTo>
                    <a:pt x="511" y="194"/>
                  </a:lnTo>
                  <a:lnTo>
                    <a:pt x="508" y="217"/>
                  </a:lnTo>
                  <a:lnTo>
                    <a:pt x="506" y="240"/>
                  </a:lnTo>
                  <a:lnTo>
                    <a:pt x="498" y="260"/>
                  </a:lnTo>
                  <a:lnTo>
                    <a:pt x="490" y="280"/>
                  </a:lnTo>
                  <a:lnTo>
                    <a:pt x="480" y="298"/>
                  </a:lnTo>
                  <a:lnTo>
                    <a:pt x="468" y="316"/>
                  </a:lnTo>
                  <a:lnTo>
                    <a:pt x="453" y="331"/>
                  </a:lnTo>
                  <a:lnTo>
                    <a:pt x="437" y="344"/>
                  </a:lnTo>
                  <a:lnTo>
                    <a:pt x="437" y="344"/>
                  </a:lnTo>
                  <a:lnTo>
                    <a:pt x="437" y="344"/>
                  </a:lnTo>
                  <a:lnTo>
                    <a:pt x="437" y="344"/>
                  </a:lnTo>
                  <a:lnTo>
                    <a:pt x="425" y="352"/>
                  </a:lnTo>
                  <a:lnTo>
                    <a:pt x="412" y="352"/>
                  </a:lnTo>
                  <a:lnTo>
                    <a:pt x="399" y="349"/>
                  </a:lnTo>
                  <a:lnTo>
                    <a:pt x="389" y="339"/>
                  </a:lnTo>
                  <a:lnTo>
                    <a:pt x="389" y="339"/>
                  </a:lnTo>
                  <a:lnTo>
                    <a:pt x="389" y="339"/>
                  </a:lnTo>
                  <a:lnTo>
                    <a:pt x="382" y="326"/>
                  </a:lnTo>
                  <a:lnTo>
                    <a:pt x="382" y="313"/>
                  </a:lnTo>
                  <a:lnTo>
                    <a:pt x="384" y="301"/>
                  </a:lnTo>
                  <a:lnTo>
                    <a:pt x="394" y="290"/>
                  </a:lnTo>
                  <a:lnTo>
                    <a:pt x="394" y="290"/>
                  </a:lnTo>
                  <a:lnTo>
                    <a:pt x="394" y="290"/>
                  </a:lnTo>
                  <a:lnTo>
                    <a:pt x="412" y="270"/>
                  </a:lnTo>
                  <a:lnTo>
                    <a:pt x="427" y="247"/>
                  </a:lnTo>
                  <a:lnTo>
                    <a:pt x="432" y="234"/>
                  </a:lnTo>
                  <a:lnTo>
                    <a:pt x="435" y="222"/>
                  </a:lnTo>
                  <a:lnTo>
                    <a:pt x="437" y="209"/>
                  </a:lnTo>
                  <a:lnTo>
                    <a:pt x="440" y="194"/>
                  </a:lnTo>
                  <a:lnTo>
                    <a:pt x="440" y="194"/>
                  </a:lnTo>
                  <a:lnTo>
                    <a:pt x="440" y="194"/>
                  </a:lnTo>
                  <a:lnTo>
                    <a:pt x="437" y="168"/>
                  </a:lnTo>
                  <a:lnTo>
                    <a:pt x="430" y="145"/>
                  </a:lnTo>
                  <a:lnTo>
                    <a:pt x="417" y="125"/>
                  </a:lnTo>
                  <a:lnTo>
                    <a:pt x="402" y="107"/>
                  </a:lnTo>
                  <a:lnTo>
                    <a:pt x="384" y="92"/>
                  </a:lnTo>
                  <a:lnTo>
                    <a:pt x="364" y="82"/>
                  </a:lnTo>
                  <a:lnTo>
                    <a:pt x="341" y="74"/>
                  </a:lnTo>
                  <a:lnTo>
                    <a:pt x="316" y="72"/>
                  </a:lnTo>
                  <a:lnTo>
                    <a:pt x="316" y="72"/>
                  </a:lnTo>
                  <a:lnTo>
                    <a:pt x="316" y="72"/>
                  </a:lnTo>
                  <a:lnTo>
                    <a:pt x="293" y="74"/>
                  </a:lnTo>
                  <a:lnTo>
                    <a:pt x="271" y="82"/>
                  </a:lnTo>
                  <a:lnTo>
                    <a:pt x="250" y="92"/>
                  </a:lnTo>
                  <a:lnTo>
                    <a:pt x="230" y="107"/>
                  </a:lnTo>
                  <a:lnTo>
                    <a:pt x="217" y="125"/>
                  </a:lnTo>
                  <a:lnTo>
                    <a:pt x="205" y="145"/>
                  </a:lnTo>
                  <a:lnTo>
                    <a:pt x="197" y="168"/>
                  </a:lnTo>
                  <a:lnTo>
                    <a:pt x="195" y="194"/>
                  </a:lnTo>
                  <a:lnTo>
                    <a:pt x="195" y="194"/>
                  </a:lnTo>
                  <a:lnTo>
                    <a:pt x="195" y="194"/>
                  </a:lnTo>
                  <a:lnTo>
                    <a:pt x="197" y="219"/>
                  </a:lnTo>
                  <a:lnTo>
                    <a:pt x="205" y="240"/>
                  </a:lnTo>
                  <a:lnTo>
                    <a:pt x="212" y="257"/>
                  </a:lnTo>
                  <a:lnTo>
                    <a:pt x="222" y="273"/>
                  </a:lnTo>
                  <a:lnTo>
                    <a:pt x="222" y="273"/>
                  </a:lnTo>
                  <a:lnTo>
                    <a:pt x="222" y="273"/>
                  </a:lnTo>
                  <a:lnTo>
                    <a:pt x="233" y="283"/>
                  </a:lnTo>
                  <a:lnTo>
                    <a:pt x="243" y="290"/>
                  </a:lnTo>
                  <a:lnTo>
                    <a:pt x="253" y="301"/>
                  </a:lnTo>
                  <a:lnTo>
                    <a:pt x="253" y="301"/>
                  </a:lnTo>
                  <a:lnTo>
                    <a:pt x="253" y="301"/>
                  </a:lnTo>
                  <a:lnTo>
                    <a:pt x="271" y="311"/>
                  </a:lnTo>
                  <a:lnTo>
                    <a:pt x="271" y="395"/>
                  </a:lnTo>
                  <a:lnTo>
                    <a:pt x="271" y="395"/>
                  </a:lnTo>
                  <a:lnTo>
                    <a:pt x="268" y="418"/>
                  </a:lnTo>
                  <a:lnTo>
                    <a:pt x="263" y="438"/>
                  </a:lnTo>
                  <a:lnTo>
                    <a:pt x="253" y="456"/>
                  </a:lnTo>
                  <a:lnTo>
                    <a:pt x="238" y="469"/>
                  </a:lnTo>
                  <a:lnTo>
                    <a:pt x="238" y="469"/>
                  </a:lnTo>
                  <a:lnTo>
                    <a:pt x="238" y="469"/>
                  </a:lnTo>
                  <a:lnTo>
                    <a:pt x="222" y="481"/>
                  </a:lnTo>
                  <a:lnTo>
                    <a:pt x="205" y="489"/>
                  </a:lnTo>
                  <a:lnTo>
                    <a:pt x="187" y="491"/>
                  </a:lnTo>
                  <a:lnTo>
                    <a:pt x="167" y="494"/>
                  </a:lnTo>
                  <a:lnTo>
                    <a:pt x="167" y="494"/>
                  </a:lnTo>
                  <a:lnTo>
                    <a:pt x="104" y="494"/>
                  </a:lnTo>
                  <a:lnTo>
                    <a:pt x="104" y="494"/>
                  </a:lnTo>
                  <a:lnTo>
                    <a:pt x="91" y="497"/>
                  </a:lnTo>
                  <a:lnTo>
                    <a:pt x="81" y="504"/>
                  </a:lnTo>
                  <a:lnTo>
                    <a:pt x="73" y="514"/>
                  </a:lnTo>
                  <a:lnTo>
                    <a:pt x="71" y="527"/>
                  </a:lnTo>
                  <a:lnTo>
                    <a:pt x="71" y="527"/>
                  </a:lnTo>
                  <a:lnTo>
                    <a:pt x="71" y="695"/>
                  </a:lnTo>
                  <a:lnTo>
                    <a:pt x="71" y="695"/>
                  </a:lnTo>
                  <a:lnTo>
                    <a:pt x="73" y="708"/>
                  </a:lnTo>
                  <a:lnTo>
                    <a:pt x="81" y="718"/>
                  </a:lnTo>
                  <a:lnTo>
                    <a:pt x="91" y="726"/>
                  </a:lnTo>
                  <a:lnTo>
                    <a:pt x="104" y="728"/>
                  </a:lnTo>
                  <a:lnTo>
                    <a:pt x="104" y="728"/>
                  </a:lnTo>
                  <a:lnTo>
                    <a:pt x="528" y="728"/>
                  </a:lnTo>
                  <a:lnTo>
                    <a:pt x="528" y="728"/>
                  </a:lnTo>
                  <a:lnTo>
                    <a:pt x="541" y="726"/>
                  </a:lnTo>
                  <a:lnTo>
                    <a:pt x="551" y="718"/>
                  </a:lnTo>
                  <a:lnTo>
                    <a:pt x="559" y="708"/>
                  </a:lnTo>
                  <a:lnTo>
                    <a:pt x="561" y="695"/>
                  </a:lnTo>
                  <a:lnTo>
                    <a:pt x="561" y="695"/>
                  </a:lnTo>
                  <a:lnTo>
                    <a:pt x="561" y="545"/>
                  </a:lnTo>
                  <a:lnTo>
                    <a:pt x="561" y="545"/>
                  </a:lnTo>
                  <a:lnTo>
                    <a:pt x="559" y="532"/>
                  </a:lnTo>
                  <a:lnTo>
                    <a:pt x="554" y="517"/>
                  </a:lnTo>
                  <a:lnTo>
                    <a:pt x="554" y="517"/>
                  </a:lnTo>
                  <a:lnTo>
                    <a:pt x="554" y="517"/>
                  </a:lnTo>
                  <a:lnTo>
                    <a:pt x="544" y="504"/>
                  </a:lnTo>
                  <a:lnTo>
                    <a:pt x="536" y="494"/>
                  </a:lnTo>
                  <a:lnTo>
                    <a:pt x="536" y="494"/>
                  </a:lnTo>
                  <a:lnTo>
                    <a:pt x="536" y="494"/>
                  </a:lnTo>
                  <a:lnTo>
                    <a:pt x="531" y="491"/>
                  </a:lnTo>
                  <a:lnTo>
                    <a:pt x="531" y="491"/>
                  </a:lnTo>
                  <a:lnTo>
                    <a:pt x="531" y="491"/>
                  </a:lnTo>
                  <a:lnTo>
                    <a:pt x="465" y="491"/>
                  </a:lnTo>
                  <a:lnTo>
                    <a:pt x="465" y="491"/>
                  </a:lnTo>
                  <a:lnTo>
                    <a:pt x="465" y="491"/>
                  </a:lnTo>
                  <a:lnTo>
                    <a:pt x="450" y="489"/>
                  </a:lnTo>
                  <a:lnTo>
                    <a:pt x="440" y="481"/>
                  </a:lnTo>
                  <a:lnTo>
                    <a:pt x="432" y="471"/>
                  </a:lnTo>
                  <a:lnTo>
                    <a:pt x="430" y="456"/>
                  </a:lnTo>
                  <a:lnTo>
                    <a:pt x="430" y="456"/>
                  </a:lnTo>
                  <a:lnTo>
                    <a:pt x="430" y="456"/>
                  </a:lnTo>
                  <a:lnTo>
                    <a:pt x="432" y="443"/>
                  </a:lnTo>
                  <a:lnTo>
                    <a:pt x="440" y="430"/>
                  </a:lnTo>
                  <a:lnTo>
                    <a:pt x="450" y="423"/>
                  </a:lnTo>
                  <a:lnTo>
                    <a:pt x="465" y="420"/>
                  </a:lnTo>
                  <a:lnTo>
                    <a:pt x="465" y="420"/>
                  </a:lnTo>
                  <a:lnTo>
                    <a:pt x="465" y="420"/>
                  </a:lnTo>
                  <a:lnTo>
                    <a:pt x="531" y="420"/>
                  </a:lnTo>
                  <a:lnTo>
                    <a:pt x="531" y="420"/>
                  </a:lnTo>
                  <a:lnTo>
                    <a:pt x="531" y="420"/>
                  </a:lnTo>
                  <a:lnTo>
                    <a:pt x="544" y="423"/>
                  </a:lnTo>
                  <a:lnTo>
                    <a:pt x="556" y="425"/>
                  </a:lnTo>
                  <a:lnTo>
                    <a:pt x="566" y="430"/>
                  </a:lnTo>
                  <a:lnTo>
                    <a:pt x="576" y="435"/>
                  </a:lnTo>
                  <a:lnTo>
                    <a:pt x="576" y="435"/>
                  </a:lnTo>
                  <a:lnTo>
                    <a:pt x="576" y="435"/>
                  </a:lnTo>
                  <a:lnTo>
                    <a:pt x="592" y="451"/>
                  </a:lnTo>
                  <a:lnTo>
                    <a:pt x="607" y="466"/>
                  </a:lnTo>
                  <a:lnTo>
                    <a:pt x="607" y="466"/>
                  </a:lnTo>
                  <a:lnTo>
                    <a:pt x="607" y="466"/>
                  </a:lnTo>
                  <a:lnTo>
                    <a:pt x="617" y="486"/>
                  </a:lnTo>
                  <a:lnTo>
                    <a:pt x="624" y="504"/>
                  </a:lnTo>
                  <a:lnTo>
                    <a:pt x="630" y="525"/>
                  </a:lnTo>
                  <a:lnTo>
                    <a:pt x="632" y="545"/>
                  </a:lnTo>
                  <a:lnTo>
                    <a:pt x="632" y="545"/>
                  </a:lnTo>
                  <a:lnTo>
                    <a:pt x="632" y="695"/>
                  </a:lnTo>
                  <a:lnTo>
                    <a:pt x="632" y="695"/>
                  </a:lnTo>
                  <a:lnTo>
                    <a:pt x="630" y="715"/>
                  </a:lnTo>
                  <a:lnTo>
                    <a:pt x="622" y="736"/>
                  </a:lnTo>
                  <a:lnTo>
                    <a:pt x="614" y="754"/>
                  </a:lnTo>
                  <a:lnTo>
                    <a:pt x="602" y="769"/>
                  </a:lnTo>
                  <a:lnTo>
                    <a:pt x="587" y="781"/>
                  </a:lnTo>
                  <a:lnTo>
                    <a:pt x="569" y="792"/>
                  </a:lnTo>
                  <a:lnTo>
                    <a:pt x="549" y="797"/>
                  </a:lnTo>
                  <a:lnTo>
                    <a:pt x="528" y="799"/>
                  </a:lnTo>
                  <a:lnTo>
                    <a:pt x="528" y="799"/>
                  </a:lnTo>
                  <a:lnTo>
                    <a:pt x="104" y="799"/>
                  </a:lnTo>
                  <a:lnTo>
                    <a:pt x="104" y="799"/>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6"/>
            <p:cNvSpPr>
              <a:spLocks noEditPoints="1"/>
            </p:cNvSpPr>
            <p:nvPr/>
          </p:nvSpPr>
          <p:spPr bwMode="auto">
            <a:xfrm>
              <a:off x="4701" y="240"/>
              <a:ext cx="867" cy="723"/>
            </a:xfrm>
            <a:custGeom>
              <a:avLst/>
              <a:gdLst>
                <a:gd name="T0" fmla="*/ 212 w 867"/>
                <a:gd name="T1" fmla="*/ 723 h 723"/>
                <a:gd name="T2" fmla="*/ 169 w 867"/>
                <a:gd name="T3" fmla="*/ 718 h 723"/>
                <a:gd name="T4" fmla="*/ 129 w 867"/>
                <a:gd name="T5" fmla="*/ 707 h 723"/>
                <a:gd name="T6" fmla="*/ 94 w 867"/>
                <a:gd name="T7" fmla="*/ 687 h 723"/>
                <a:gd name="T8" fmla="*/ 61 w 867"/>
                <a:gd name="T9" fmla="*/ 662 h 723"/>
                <a:gd name="T10" fmla="*/ 35 w 867"/>
                <a:gd name="T11" fmla="*/ 631 h 723"/>
                <a:gd name="T12" fmla="*/ 15 w 867"/>
                <a:gd name="T13" fmla="*/ 595 h 723"/>
                <a:gd name="T14" fmla="*/ 3 w 867"/>
                <a:gd name="T15" fmla="*/ 557 h 723"/>
                <a:gd name="T16" fmla="*/ 0 w 867"/>
                <a:gd name="T17" fmla="*/ 514 h 723"/>
                <a:gd name="T18" fmla="*/ 0 w 867"/>
                <a:gd name="T19" fmla="*/ 206 h 723"/>
                <a:gd name="T20" fmla="*/ 0 w 867"/>
                <a:gd name="T21" fmla="*/ 186 h 723"/>
                <a:gd name="T22" fmla="*/ 8 w 867"/>
                <a:gd name="T23" fmla="*/ 145 h 723"/>
                <a:gd name="T24" fmla="*/ 25 w 867"/>
                <a:gd name="T25" fmla="*/ 107 h 723"/>
                <a:gd name="T26" fmla="*/ 48 w 867"/>
                <a:gd name="T27" fmla="*/ 74 h 723"/>
                <a:gd name="T28" fmla="*/ 76 w 867"/>
                <a:gd name="T29" fmla="*/ 46 h 723"/>
                <a:gd name="T30" fmla="*/ 111 w 867"/>
                <a:gd name="T31" fmla="*/ 26 h 723"/>
                <a:gd name="T32" fmla="*/ 149 w 867"/>
                <a:gd name="T33" fmla="*/ 8 h 723"/>
                <a:gd name="T34" fmla="*/ 190 w 867"/>
                <a:gd name="T35" fmla="*/ 0 h 723"/>
                <a:gd name="T36" fmla="*/ 212 w 867"/>
                <a:gd name="T37" fmla="*/ 0 h 723"/>
                <a:gd name="T38" fmla="*/ 655 w 867"/>
                <a:gd name="T39" fmla="*/ 0 h 723"/>
                <a:gd name="T40" fmla="*/ 698 w 867"/>
                <a:gd name="T41" fmla="*/ 3 h 723"/>
                <a:gd name="T42" fmla="*/ 736 w 867"/>
                <a:gd name="T43" fmla="*/ 15 h 723"/>
                <a:gd name="T44" fmla="*/ 774 w 867"/>
                <a:gd name="T45" fmla="*/ 36 h 723"/>
                <a:gd name="T46" fmla="*/ 804 w 867"/>
                <a:gd name="T47" fmla="*/ 61 h 723"/>
                <a:gd name="T48" fmla="*/ 829 w 867"/>
                <a:gd name="T49" fmla="*/ 92 h 723"/>
                <a:gd name="T50" fmla="*/ 849 w 867"/>
                <a:gd name="T51" fmla="*/ 125 h 723"/>
                <a:gd name="T52" fmla="*/ 862 w 867"/>
                <a:gd name="T53" fmla="*/ 165 h 723"/>
                <a:gd name="T54" fmla="*/ 867 w 867"/>
                <a:gd name="T55" fmla="*/ 206 h 723"/>
                <a:gd name="T56" fmla="*/ 867 w 867"/>
                <a:gd name="T57" fmla="*/ 514 h 723"/>
                <a:gd name="T58" fmla="*/ 865 w 867"/>
                <a:gd name="T59" fmla="*/ 537 h 723"/>
                <a:gd name="T60" fmla="*/ 857 w 867"/>
                <a:gd name="T61" fmla="*/ 578 h 723"/>
                <a:gd name="T62" fmla="*/ 842 w 867"/>
                <a:gd name="T63" fmla="*/ 613 h 723"/>
                <a:gd name="T64" fmla="*/ 819 w 867"/>
                <a:gd name="T65" fmla="*/ 646 h 723"/>
                <a:gd name="T66" fmla="*/ 789 w 867"/>
                <a:gd name="T67" fmla="*/ 677 h 723"/>
                <a:gd name="T68" fmla="*/ 756 w 867"/>
                <a:gd name="T69" fmla="*/ 697 h 723"/>
                <a:gd name="T70" fmla="*/ 718 w 867"/>
                <a:gd name="T71" fmla="*/ 712 h 723"/>
                <a:gd name="T72" fmla="*/ 675 w 867"/>
                <a:gd name="T73" fmla="*/ 723 h 723"/>
                <a:gd name="T74" fmla="*/ 655 w 867"/>
                <a:gd name="T75" fmla="*/ 723 h 723"/>
                <a:gd name="T76" fmla="*/ 212 w 867"/>
                <a:gd name="T77" fmla="*/ 723 h 723"/>
                <a:gd name="T78" fmla="*/ 73 w 867"/>
                <a:gd name="T79" fmla="*/ 514 h 723"/>
                <a:gd name="T80" fmla="*/ 76 w 867"/>
                <a:gd name="T81" fmla="*/ 542 h 723"/>
                <a:gd name="T82" fmla="*/ 96 w 867"/>
                <a:gd name="T83" fmla="*/ 588 h 723"/>
                <a:gd name="T84" fmla="*/ 134 w 867"/>
                <a:gd name="T85" fmla="*/ 623 h 723"/>
                <a:gd name="T86" fmla="*/ 185 w 867"/>
                <a:gd name="T87" fmla="*/ 644 h 723"/>
                <a:gd name="T88" fmla="*/ 212 w 867"/>
                <a:gd name="T89" fmla="*/ 646 h 723"/>
                <a:gd name="T90" fmla="*/ 655 w 867"/>
                <a:gd name="T91" fmla="*/ 646 h 723"/>
                <a:gd name="T92" fmla="*/ 708 w 867"/>
                <a:gd name="T93" fmla="*/ 636 h 723"/>
                <a:gd name="T94" fmla="*/ 751 w 867"/>
                <a:gd name="T95" fmla="*/ 608 h 723"/>
                <a:gd name="T96" fmla="*/ 781 w 867"/>
                <a:gd name="T97" fmla="*/ 565 h 723"/>
                <a:gd name="T98" fmla="*/ 791 w 867"/>
                <a:gd name="T99" fmla="*/ 514 h 723"/>
                <a:gd name="T100" fmla="*/ 791 w 867"/>
                <a:gd name="T101" fmla="*/ 206 h 723"/>
                <a:gd name="T102" fmla="*/ 789 w 867"/>
                <a:gd name="T103" fmla="*/ 181 h 723"/>
                <a:gd name="T104" fmla="*/ 769 w 867"/>
                <a:gd name="T105" fmla="*/ 135 h 723"/>
                <a:gd name="T106" fmla="*/ 731 w 867"/>
                <a:gd name="T107" fmla="*/ 97 h 723"/>
                <a:gd name="T108" fmla="*/ 683 w 867"/>
                <a:gd name="T109" fmla="*/ 76 h 723"/>
                <a:gd name="T110" fmla="*/ 655 w 867"/>
                <a:gd name="T111" fmla="*/ 74 h 723"/>
                <a:gd name="T112" fmla="*/ 212 w 867"/>
                <a:gd name="T113" fmla="*/ 74 h 723"/>
                <a:gd name="T114" fmla="*/ 157 w 867"/>
                <a:gd name="T115" fmla="*/ 87 h 723"/>
                <a:gd name="T116" fmla="*/ 114 w 867"/>
                <a:gd name="T117" fmla="*/ 115 h 723"/>
                <a:gd name="T118" fmla="*/ 83 w 867"/>
                <a:gd name="T119" fmla="*/ 155 h 723"/>
                <a:gd name="T120" fmla="*/ 73 w 867"/>
                <a:gd name="T121" fmla="*/ 206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7" h="723">
                  <a:moveTo>
                    <a:pt x="212" y="723"/>
                  </a:moveTo>
                  <a:lnTo>
                    <a:pt x="212" y="723"/>
                  </a:lnTo>
                  <a:lnTo>
                    <a:pt x="190" y="723"/>
                  </a:lnTo>
                  <a:lnTo>
                    <a:pt x="169" y="718"/>
                  </a:lnTo>
                  <a:lnTo>
                    <a:pt x="149" y="712"/>
                  </a:lnTo>
                  <a:lnTo>
                    <a:pt x="129" y="707"/>
                  </a:lnTo>
                  <a:lnTo>
                    <a:pt x="111" y="697"/>
                  </a:lnTo>
                  <a:lnTo>
                    <a:pt x="94" y="687"/>
                  </a:lnTo>
                  <a:lnTo>
                    <a:pt x="76" y="677"/>
                  </a:lnTo>
                  <a:lnTo>
                    <a:pt x="61" y="662"/>
                  </a:lnTo>
                  <a:lnTo>
                    <a:pt x="48" y="646"/>
                  </a:lnTo>
                  <a:lnTo>
                    <a:pt x="35" y="631"/>
                  </a:lnTo>
                  <a:lnTo>
                    <a:pt x="25" y="613"/>
                  </a:lnTo>
                  <a:lnTo>
                    <a:pt x="15" y="595"/>
                  </a:lnTo>
                  <a:lnTo>
                    <a:pt x="8" y="578"/>
                  </a:lnTo>
                  <a:lnTo>
                    <a:pt x="3" y="557"/>
                  </a:lnTo>
                  <a:lnTo>
                    <a:pt x="0" y="537"/>
                  </a:lnTo>
                  <a:lnTo>
                    <a:pt x="0" y="514"/>
                  </a:lnTo>
                  <a:lnTo>
                    <a:pt x="0" y="514"/>
                  </a:lnTo>
                  <a:lnTo>
                    <a:pt x="0" y="206"/>
                  </a:lnTo>
                  <a:lnTo>
                    <a:pt x="0" y="206"/>
                  </a:lnTo>
                  <a:lnTo>
                    <a:pt x="0" y="186"/>
                  </a:lnTo>
                  <a:lnTo>
                    <a:pt x="3" y="165"/>
                  </a:lnTo>
                  <a:lnTo>
                    <a:pt x="8" y="145"/>
                  </a:lnTo>
                  <a:lnTo>
                    <a:pt x="15" y="125"/>
                  </a:lnTo>
                  <a:lnTo>
                    <a:pt x="25" y="107"/>
                  </a:lnTo>
                  <a:lnTo>
                    <a:pt x="35" y="92"/>
                  </a:lnTo>
                  <a:lnTo>
                    <a:pt x="48" y="74"/>
                  </a:lnTo>
                  <a:lnTo>
                    <a:pt x="61" y="61"/>
                  </a:lnTo>
                  <a:lnTo>
                    <a:pt x="76" y="46"/>
                  </a:lnTo>
                  <a:lnTo>
                    <a:pt x="94" y="36"/>
                  </a:lnTo>
                  <a:lnTo>
                    <a:pt x="111" y="26"/>
                  </a:lnTo>
                  <a:lnTo>
                    <a:pt x="129" y="15"/>
                  </a:lnTo>
                  <a:lnTo>
                    <a:pt x="149" y="8"/>
                  </a:lnTo>
                  <a:lnTo>
                    <a:pt x="169" y="3"/>
                  </a:lnTo>
                  <a:lnTo>
                    <a:pt x="190" y="0"/>
                  </a:lnTo>
                  <a:lnTo>
                    <a:pt x="212" y="0"/>
                  </a:lnTo>
                  <a:lnTo>
                    <a:pt x="212" y="0"/>
                  </a:lnTo>
                  <a:lnTo>
                    <a:pt x="655" y="0"/>
                  </a:lnTo>
                  <a:lnTo>
                    <a:pt x="655" y="0"/>
                  </a:lnTo>
                  <a:lnTo>
                    <a:pt x="675" y="0"/>
                  </a:lnTo>
                  <a:lnTo>
                    <a:pt x="698" y="3"/>
                  </a:lnTo>
                  <a:lnTo>
                    <a:pt x="718" y="8"/>
                  </a:lnTo>
                  <a:lnTo>
                    <a:pt x="736" y="15"/>
                  </a:lnTo>
                  <a:lnTo>
                    <a:pt x="756" y="26"/>
                  </a:lnTo>
                  <a:lnTo>
                    <a:pt x="774" y="36"/>
                  </a:lnTo>
                  <a:lnTo>
                    <a:pt x="789" y="46"/>
                  </a:lnTo>
                  <a:lnTo>
                    <a:pt x="804" y="61"/>
                  </a:lnTo>
                  <a:lnTo>
                    <a:pt x="819" y="74"/>
                  </a:lnTo>
                  <a:lnTo>
                    <a:pt x="829" y="92"/>
                  </a:lnTo>
                  <a:lnTo>
                    <a:pt x="842" y="107"/>
                  </a:lnTo>
                  <a:lnTo>
                    <a:pt x="849" y="125"/>
                  </a:lnTo>
                  <a:lnTo>
                    <a:pt x="857" y="145"/>
                  </a:lnTo>
                  <a:lnTo>
                    <a:pt x="862" y="165"/>
                  </a:lnTo>
                  <a:lnTo>
                    <a:pt x="865" y="186"/>
                  </a:lnTo>
                  <a:lnTo>
                    <a:pt x="867" y="206"/>
                  </a:lnTo>
                  <a:lnTo>
                    <a:pt x="867" y="206"/>
                  </a:lnTo>
                  <a:lnTo>
                    <a:pt x="867" y="514"/>
                  </a:lnTo>
                  <a:lnTo>
                    <a:pt x="867" y="514"/>
                  </a:lnTo>
                  <a:lnTo>
                    <a:pt x="865" y="537"/>
                  </a:lnTo>
                  <a:lnTo>
                    <a:pt x="862" y="557"/>
                  </a:lnTo>
                  <a:lnTo>
                    <a:pt x="857" y="578"/>
                  </a:lnTo>
                  <a:lnTo>
                    <a:pt x="849" y="595"/>
                  </a:lnTo>
                  <a:lnTo>
                    <a:pt x="842" y="613"/>
                  </a:lnTo>
                  <a:lnTo>
                    <a:pt x="829" y="631"/>
                  </a:lnTo>
                  <a:lnTo>
                    <a:pt x="819" y="646"/>
                  </a:lnTo>
                  <a:lnTo>
                    <a:pt x="804" y="662"/>
                  </a:lnTo>
                  <a:lnTo>
                    <a:pt x="789" y="677"/>
                  </a:lnTo>
                  <a:lnTo>
                    <a:pt x="774" y="687"/>
                  </a:lnTo>
                  <a:lnTo>
                    <a:pt x="756" y="697"/>
                  </a:lnTo>
                  <a:lnTo>
                    <a:pt x="736" y="707"/>
                  </a:lnTo>
                  <a:lnTo>
                    <a:pt x="718" y="712"/>
                  </a:lnTo>
                  <a:lnTo>
                    <a:pt x="698" y="718"/>
                  </a:lnTo>
                  <a:lnTo>
                    <a:pt x="675" y="723"/>
                  </a:lnTo>
                  <a:lnTo>
                    <a:pt x="655" y="723"/>
                  </a:lnTo>
                  <a:lnTo>
                    <a:pt x="655" y="723"/>
                  </a:lnTo>
                  <a:lnTo>
                    <a:pt x="212" y="723"/>
                  </a:lnTo>
                  <a:lnTo>
                    <a:pt x="212" y="723"/>
                  </a:lnTo>
                  <a:close/>
                  <a:moveTo>
                    <a:pt x="73" y="206"/>
                  </a:moveTo>
                  <a:lnTo>
                    <a:pt x="73" y="514"/>
                  </a:lnTo>
                  <a:lnTo>
                    <a:pt x="73" y="514"/>
                  </a:lnTo>
                  <a:lnTo>
                    <a:pt x="76" y="542"/>
                  </a:lnTo>
                  <a:lnTo>
                    <a:pt x="83" y="565"/>
                  </a:lnTo>
                  <a:lnTo>
                    <a:pt x="96" y="588"/>
                  </a:lnTo>
                  <a:lnTo>
                    <a:pt x="114" y="608"/>
                  </a:lnTo>
                  <a:lnTo>
                    <a:pt x="134" y="623"/>
                  </a:lnTo>
                  <a:lnTo>
                    <a:pt x="157" y="636"/>
                  </a:lnTo>
                  <a:lnTo>
                    <a:pt x="185" y="644"/>
                  </a:lnTo>
                  <a:lnTo>
                    <a:pt x="212" y="646"/>
                  </a:lnTo>
                  <a:lnTo>
                    <a:pt x="212" y="646"/>
                  </a:lnTo>
                  <a:lnTo>
                    <a:pt x="655" y="646"/>
                  </a:lnTo>
                  <a:lnTo>
                    <a:pt x="655" y="646"/>
                  </a:lnTo>
                  <a:lnTo>
                    <a:pt x="683" y="644"/>
                  </a:lnTo>
                  <a:lnTo>
                    <a:pt x="708" y="636"/>
                  </a:lnTo>
                  <a:lnTo>
                    <a:pt x="731" y="623"/>
                  </a:lnTo>
                  <a:lnTo>
                    <a:pt x="751" y="608"/>
                  </a:lnTo>
                  <a:lnTo>
                    <a:pt x="769" y="588"/>
                  </a:lnTo>
                  <a:lnTo>
                    <a:pt x="781" y="565"/>
                  </a:lnTo>
                  <a:lnTo>
                    <a:pt x="789" y="542"/>
                  </a:lnTo>
                  <a:lnTo>
                    <a:pt x="791" y="514"/>
                  </a:lnTo>
                  <a:lnTo>
                    <a:pt x="791" y="514"/>
                  </a:lnTo>
                  <a:lnTo>
                    <a:pt x="791" y="206"/>
                  </a:lnTo>
                  <a:lnTo>
                    <a:pt x="791" y="206"/>
                  </a:lnTo>
                  <a:lnTo>
                    <a:pt x="789" y="181"/>
                  </a:lnTo>
                  <a:lnTo>
                    <a:pt x="781" y="155"/>
                  </a:lnTo>
                  <a:lnTo>
                    <a:pt x="769" y="135"/>
                  </a:lnTo>
                  <a:lnTo>
                    <a:pt x="751" y="115"/>
                  </a:lnTo>
                  <a:lnTo>
                    <a:pt x="731" y="97"/>
                  </a:lnTo>
                  <a:lnTo>
                    <a:pt x="708" y="87"/>
                  </a:lnTo>
                  <a:lnTo>
                    <a:pt x="683" y="76"/>
                  </a:lnTo>
                  <a:lnTo>
                    <a:pt x="655" y="74"/>
                  </a:lnTo>
                  <a:lnTo>
                    <a:pt x="655" y="74"/>
                  </a:lnTo>
                  <a:lnTo>
                    <a:pt x="212" y="74"/>
                  </a:lnTo>
                  <a:lnTo>
                    <a:pt x="212" y="74"/>
                  </a:lnTo>
                  <a:lnTo>
                    <a:pt x="185" y="76"/>
                  </a:lnTo>
                  <a:lnTo>
                    <a:pt x="157" y="87"/>
                  </a:lnTo>
                  <a:lnTo>
                    <a:pt x="134" y="97"/>
                  </a:lnTo>
                  <a:lnTo>
                    <a:pt x="114" y="115"/>
                  </a:lnTo>
                  <a:lnTo>
                    <a:pt x="96" y="135"/>
                  </a:lnTo>
                  <a:lnTo>
                    <a:pt x="83" y="155"/>
                  </a:lnTo>
                  <a:lnTo>
                    <a:pt x="76" y="181"/>
                  </a:lnTo>
                  <a:lnTo>
                    <a:pt x="73" y="206"/>
                  </a:lnTo>
                  <a:lnTo>
                    <a:pt x="73" y="206"/>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7"/>
            <p:cNvSpPr>
              <a:spLocks/>
            </p:cNvSpPr>
            <p:nvPr/>
          </p:nvSpPr>
          <p:spPr bwMode="auto">
            <a:xfrm>
              <a:off x="4736" y="884"/>
              <a:ext cx="706" cy="219"/>
            </a:xfrm>
            <a:custGeom>
              <a:avLst/>
              <a:gdLst>
                <a:gd name="T0" fmla="*/ 0 w 706"/>
                <a:gd name="T1" fmla="*/ 188 h 219"/>
                <a:gd name="T2" fmla="*/ 0 w 706"/>
                <a:gd name="T3" fmla="*/ 188 h 219"/>
                <a:gd name="T4" fmla="*/ 0 w 706"/>
                <a:gd name="T5" fmla="*/ 180 h 219"/>
                <a:gd name="T6" fmla="*/ 0 w 706"/>
                <a:gd name="T7" fmla="*/ 175 h 219"/>
                <a:gd name="T8" fmla="*/ 5 w 706"/>
                <a:gd name="T9" fmla="*/ 160 h 219"/>
                <a:gd name="T10" fmla="*/ 16 w 706"/>
                <a:gd name="T11" fmla="*/ 150 h 219"/>
                <a:gd name="T12" fmla="*/ 21 w 706"/>
                <a:gd name="T13" fmla="*/ 147 h 219"/>
                <a:gd name="T14" fmla="*/ 28 w 706"/>
                <a:gd name="T15" fmla="*/ 145 h 219"/>
                <a:gd name="T16" fmla="*/ 28 w 706"/>
                <a:gd name="T17" fmla="*/ 145 h 219"/>
                <a:gd name="T18" fmla="*/ 660 w 706"/>
                <a:gd name="T19" fmla="*/ 0 h 219"/>
                <a:gd name="T20" fmla="*/ 660 w 706"/>
                <a:gd name="T21" fmla="*/ 0 h 219"/>
                <a:gd name="T22" fmla="*/ 668 w 706"/>
                <a:gd name="T23" fmla="*/ 0 h 219"/>
                <a:gd name="T24" fmla="*/ 673 w 706"/>
                <a:gd name="T25" fmla="*/ 0 h 219"/>
                <a:gd name="T26" fmla="*/ 688 w 706"/>
                <a:gd name="T27" fmla="*/ 5 h 219"/>
                <a:gd name="T28" fmla="*/ 698 w 706"/>
                <a:gd name="T29" fmla="*/ 15 h 219"/>
                <a:gd name="T30" fmla="*/ 701 w 706"/>
                <a:gd name="T31" fmla="*/ 23 h 219"/>
                <a:gd name="T32" fmla="*/ 703 w 706"/>
                <a:gd name="T33" fmla="*/ 28 h 219"/>
                <a:gd name="T34" fmla="*/ 703 w 706"/>
                <a:gd name="T35" fmla="*/ 28 h 219"/>
                <a:gd name="T36" fmla="*/ 703 w 706"/>
                <a:gd name="T37" fmla="*/ 28 h 219"/>
                <a:gd name="T38" fmla="*/ 706 w 706"/>
                <a:gd name="T39" fmla="*/ 35 h 219"/>
                <a:gd name="T40" fmla="*/ 703 w 706"/>
                <a:gd name="T41" fmla="*/ 43 h 219"/>
                <a:gd name="T42" fmla="*/ 698 w 706"/>
                <a:gd name="T43" fmla="*/ 58 h 219"/>
                <a:gd name="T44" fmla="*/ 688 w 706"/>
                <a:gd name="T45" fmla="*/ 68 h 219"/>
                <a:gd name="T46" fmla="*/ 683 w 706"/>
                <a:gd name="T47" fmla="*/ 71 h 219"/>
                <a:gd name="T48" fmla="*/ 675 w 706"/>
                <a:gd name="T49" fmla="*/ 74 h 219"/>
                <a:gd name="T50" fmla="*/ 675 w 706"/>
                <a:gd name="T51" fmla="*/ 74 h 219"/>
                <a:gd name="T52" fmla="*/ 46 w 706"/>
                <a:gd name="T53" fmla="*/ 219 h 219"/>
                <a:gd name="T54" fmla="*/ 46 w 706"/>
                <a:gd name="T55" fmla="*/ 219 h 219"/>
                <a:gd name="T56" fmla="*/ 38 w 706"/>
                <a:gd name="T57" fmla="*/ 219 h 219"/>
                <a:gd name="T58" fmla="*/ 38 w 706"/>
                <a:gd name="T59" fmla="*/ 219 h 219"/>
                <a:gd name="T60" fmla="*/ 38 w 706"/>
                <a:gd name="T61" fmla="*/ 219 h 219"/>
                <a:gd name="T62" fmla="*/ 26 w 706"/>
                <a:gd name="T63" fmla="*/ 216 h 219"/>
                <a:gd name="T64" fmla="*/ 13 w 706"/>
                <a:gd name="T65" fmla="*/ 211 h 219"/>
                <a:gd name="T66" fmla="*/ 5 w 706"/>
                <a:gd name="T67" fmla="*/ 201 h 219"/>
                <a:gd name="T68" fmla="*/ 0 w 706"/>
                <a:gd name="T69" fmla="*/ 188 h 219"/>
                <a:gd name="T70" fmla="*/ 0 w 706"/>
                <a:gd name="T71" fmla="*/ 18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06" h="219">
                  <a:moveTo>
                    <a:pt x="0" y="188"/>
                  </a:moveTo>
                  <a:lnTo>
                    <a:pt x="0" y="188"/>
                  </a:lnTo>
                  <a:lnTo>
                    <a:pt x="0" y="180"/>
                  </a:lnTo>
                  <a:lnTo>
                    <a:pt x="0" y="175"/>
                  </a:lnTo>
                  <a:lnTo>
                    <a:pt x="5" y="160"/>
                  </a:lnTo>
                  <a:lnTo>
                    <a:pt x="16" y="150"/>
                  </a:lnTo>
                  <a:lnTo>
                    <a:pt x="21" y="147"/>
                  </a:lnTo>
                  <a:lnTo>
                    <a:pt x="28" y="145"/>
                  </a:lnTo>
                  <a:lnTo>
                    <a:pt x="28" y="145"/>
                  </a:lnTo>
                  <a:lnTo>
                    <a:pt x="660" y="0"/>
                  </a:lnTo>
                  <a:lnTo>
                    <a:pt x="660" y="0"/>
                  </a:lnTo>
                  <a:lnTo>
                    <a:pt x="668" y="0"/>
                  </a:lnTo>
                  <a:lnTo>
                    <a:pt x="673" y="0"/>
                  </a:lnTo>
                  <a:lnTo>
                    <a:pt x="688" y="5"/>
                  </a:lnTo>
                  <a:lnTo>
                    <a:pt x="698" y="15"/>
                  </a:lnTo>
                  <a:lnTo>
                    <a:pt x="701" y="23"/>
                  </a:lnTo>
                  <a:lnTo>
                    <a:pt x="703" y="28"/>
                  </a:lnTo>
                  <a:lnTo>
                    <a:pt x="703" y="28"/>
                  </a:lnTo>
                  <a:lnTo>
                    <a:pt x="703" y="28"/>
                  </a:lnTo>
                  <a:lnTo>
                    <a:pt x="706" y="35"/>
                  </a:lnTo>
                  <a:lnTo>
                    <a:pt x="703" y="43"/>
                  </a:lnTo>
                  <a:lnTo>
                    <a:pt x="698" y="58"/>
                  </a:lnTo>
                  <a:lnTo>
                    <a:pt x="688" y="68"/>
                  </a:lnTo>
                  <a:lnTo>
                    <a:pt x="683" y="71"/>
                  </a:lnTo>
                  <a:lnTo>
                    <a:pt x="675" y="74"/>
                  </a:lnTo>
                  <a:lnTo>
                    <a:pt x="675" y="74"/>
                  </a:lnTo>
                  <a:lnTo>
                    <a:pt x="46" y="219"/>
                  </a:lnTo>
                  <a:lnTo>
                    <a:pt x="46" y="219"/>
                  </a:lnTo>
                  <a:lnTo>
                    <a:pt x="38" y="219"/>
                  </a:lnTo>
                  <a:lnTo>
                    <a:pt x="38" y="219"/>
                  </a:lnTo>
                  <a:lnTo>
                    <a:pt x="38" y="219"/>
                  </a:lnTo>
                  <a:lnTo>
                    <a:pt x="26" y="216"/>
                  </a:lnTo>
                  <a:lnTo>
                    <a:pt x="13" y="211"/>
                  </a:lnTo>
                  <a:lnTo>
                    <a:pt x="5" y="201"/>
                  </a:lnTo>
                  <a:lnTo>
                    <a:pt x="0" y="188"/>
                  </a:lnTo>
                  <a:lnTo>
                    <a:pt x="0" y="188"/>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8"/>
            <p:cNvSpPr>
              <a:spLocks/>
            </p:cNvSpPr>
            <p:nvPr/>
          </p:nvSpPr>
          <p:spPr bwMode="auto">
            <a:xfrm>
              <a:off x="4552" y="332"/>
              <a:ext cx="243" cy="330"/>
            </a:xfrm>
            <a:custGeom>
              <a:avLst/>
              <a:gdLst>
                <a:gd name="T0" fmla="*/ 15 w 243"/>
                <a:gd name="T1" fmla="*/ 323 h 330"/>
                <a:gd name="T2" fmla="*/ 15 w 243"/>
                <a:gd name="T3" fmla="*/ 323 h 330"/>
                <a:gd name="T4" fmla="*/ 10 w 243"/>
                <a:gd name="T5" fmla="*/ 318 h 330"/>
                <a:gd name="T6" fmla="*/ 5 w 243"/>
                <a:gd name="T7" fmla="*/ 313 h 330"/>
                <a:gd name="T8" fmla="*/ 0 w 243"/>
                <a:gd name="T9" fmla="*/ 300 h 330"/>
                <a:gd name="T10" fmla="*/ 0 w 243"/>
                <a:gd name="T11" fmla="*/ 285 h 330"/>
                <a:gd name="T12" fmla="*/ 0 w 243"/>
                <a:gd name="T13" fmla="*/ 277 h 330"/>
                <a:gd name="T14" fmla="*/ 5 w 243"/>
                <a:gd name="T15" fmla="*/ 272 h 330"/>
                <a:gd name="T16" fmla="*/ 5 w 243"/>
                <a:gd name="T17" fmla="*/ 272 h 330"/>
                <a:gd name="T18" fmla="*/ 174 w 243"/>
                <a:gd name="T19" fmla="*/ 17 h 330"/>
                <a:gd name="T20" fmla="*/ 174 w 243"/>
                <a:gd name="T21" fmla="*/ 17 h 330"/>
                <a:gd name="T22" fmla="*/ 179 w 243"/>
                <a:gd name="T23" fmla="*/ 10 h 330"/>
                <a:gd name="T24" fmla="*/ 184 w 243"/>
                <a:gd name="T25" fmla="*/ 7 h 330"/>
                <a:gd name="T26" fmla="*/ 197 w 243"/>
                <a:gd name="T27" fmla="*/ 0 h 330"/>
                <a:gd name="T28" fmla="*/ 212 w 243"/>
                <a:gd name="T29" fmla="*/ 0 h 330"/>
                <a:gd name="T30" fmla="*/ 220 w 243"/>
                <a:gd name="T31" fmla="*/ 2 h 330"/>
                <a:gd name="T32" fmla="*/ 225 w 243"/>
                <a:gd name="T33" fmla="*/ 7 h 330"/>
                <a:gd name="T34" fmla="*/ 225 w 243"/>
                <a:gd name="T35" fmla="*/ 7 h 330"/>
                <a:gd name="T36" fmla="*/ 225 w 243"/>
                <a:gd name="T37" fmla="*/ 7 h 330"/>
                <a:gd name="T38" fmla="*/ 232 w 243"/>
                <a:gd name="T39" fmla="*/ 12 h 330"/>
                <a:gd name="T40" fmla="*/ 237 w 243"/>
                <a:gd name="T41" fmla="*/ 17 h 330"/>
                <a:gd name="T42" fmla="*/ 243 w 243"/>
                <a:gd name="T43" fmla="*/ 30 h 330"/>
                <a:gd name="T44" fmla="*/ 243 w 243"/>
                <a:gd name="T45" fmla="*/ 45 h 330"/>
                <a:gd name="T46" fmla="*/ 240 w 243"/>
                <a:gd name="T47" fmla="*/ 53 h 330"/>
                <a:gd name="T48" fmla="*/ 235 w 243"/>
                <a:gd name="T49" fmla="*/ 58 h 330"/>
                <a:gd name="T50" fmla="*/ 235 w 243"/>
                <a:gd name="T51" fmla="*/ 58 h 330"/>
                <a:gd name="T52" fmla="*/ 66 w 243"/>
                <a:gd name="T53" fmla="*/ 313 h 330"/>
                <a:gd name="T54" fmla="*/ 66 w 243"/>
                <a:gd name="T55" fmla="*/ 313 h 330"/>
                <a:gd name="T56" fmla="*/ 60 w 243"/>
                <a:gd name="T57" fmla="*/ 320 h 330"/>
                <a:gd name="T58" fmla="*/ 53 w 243"/>
                <a:gd name="T59" fmla="*/ 325 h 330"/>
                <a:gd name="T60" fmla="*/ 45 w 243"/>
                <a:gd name="T61" fmla="*/ 328 h 330"/>
                <a:gd name="T62" fmla="*/ 35 w 243"/>
                <a:gd name="T63" fmla="*/ 330 h 330"/>
                <a:gd name="T64" fmla="*/ 35 w 243"/>
                <a:gd name="T65" fmla="*/ 330 h 330"/>
                <a:gd name="T66" fmla="*/ 35 w 243"/>
                <a:gd name="T67" fmla="*/ 330 h 330"/>
                <a:gd name="T68" fmla="*/ 25 w 243"/>
                <a:gd name="T69" fmla="*/ 328 h 330"/>
                <a:gd name="T70" fmla="*/ 15 w 243"/>
                <a:gd name="T71" fmla="*/ 323 h 330"/>
                <a:gd name="T72" fmla="*/ 15 w 243"/>
                <a:gd name="T73" fmla="*/ 323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3" h="330">
                  <a:moveTo>
                    <a:pt x="15" y="323"/>
                  </a:moveTo>
                  <a:lnTo>
                    <a:pt x="15" y="323"/>
                  </a:lnTo>
                  <a:lnTo>
                    <a:pt x="10" y="318"/>
                  </a:lnTo>
                  <a:lnTo>
                    <a:pt x="5" y="313"/>
                  </a:lnTo>
                  <a:lnTo>
                    <a:pt x="0" y="300"/>
                  </a:lnTo>
                  <a:lnTo>
                    <a:pt x="0" y="285"/>
                  </a:lnTo>
                  <a:lnTo>
                    <a:pt x="0" y="277"/>
                  </a:lnTo>
                  <a:lnTo>
                    <a:pt x="5" y="272"/>
                  </a:lnTo>
                  <a:lnTo>
                    <a:pt x="5" y="272"/>
                  </a:lnTo>
                  <a:lnTo>
                    <a:pt x="174" y="17"/>
                  </a:lnTo>
                  <a:lnTo>
                    <a:pt x="174" y="17"/>
                  </a:lnTo>
                  <a:lnTo>
                    <a:pt x="179" y="10"/>
                  </a:lnTo>
                  <a:lnTo>
                    <a:pt x="184" y="7"/>
                  </a:lnTo>
                  <a:lnTo>
                    <a:pt x="197" y="0"/>
                  </a:lnTo>
                  <a:lnTo>
                    <a:pt x="212" y="0"/>
                  </a:lnTo>
                  <a:lnTo>
                    <a:pt x="220" y="2"/>
                  </a:lnTo>
                  <a:lnTo>
                    <a:pt x="225" y="7"/>
                  </a:lnTo>
                  <a:lnTo>
                    <a:pt x="225" y="7"/>
                  </a:lnTo>
                  <a:lnTo>
                    <a:pt x="225" y="7"/>
                  </a:lnTo>
                  <a:lnTo>
                    <a:pt x="232" y="12"/>
                  </a:lnTo>
                  <a:lnTo>
                    <a:pt x="237" y="17"/>
                  </a:lnTo>
                  <a:lnTo>
                    <a:pt x="243" y="30"/>
                  </a:lnTo>
                  <a:lnTo>
                    <a:pt x="243" y="45"/>
                  </a:lnTo>
                  <a:lnTo>
                    <a:pt x="240" y="53"/>
                  </a:lnTo>
                  <a:lnTo>
                    <a:pt x="235" y="58"/>
                  </a:lnTo>
                  <a:lnTo>
                    <a:pt x="235" y="58"/>
                  </a:lnTo>
                  <a:lnTo>
                    <a:pt x="66" y="313"/>
                  </a:lnTo>
                  <a:lnTo>
                    <a:pt x="66" y="313"/>
                  </a:lnTo>
                  <a:lnTo>
                    <a:pt x="60" y="320"/>
                  </a:lnTo>
                  <a:lnTo>
                    <a:pt x="53" y="325"/>
                  </a:lnTo>
                  <a:lnTo>
                    <a:pt x="45" y="328"/>
                  </a:lnTo>
                  <a:lnTo>
                    <a:pt x="35" y="330"/>
                  </a:lnTo>
                  <a:lnTo>
                    <a:pt x="35" y="330"/>
                  </a:lnTo>
                  <a:lnTo>
                    <a:pt x="35" y="330"/>
                  </a:lnTo>
                  <a:lnTo>
                    <a:pt x="25" y="328"/>
                  </a:lnTo>
                  <a:lnTo>
                    <a:pt x="15" y="323"/>
                  </a:lnTo>
                  <a:lnTo>
                    <a:pt x="15" y="323"/>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9"/>
            <p:cNvSpPr>
              <a:spLocks/>
            </p:cNvSpPr>
            <p:nvPr/>
          </p:nvSpPr>
          <p:spPr bwMode="auto">
            <a:xfrm>
              <a:off x="5002" y="383"/>
              <a:ext cx="318" cy="351"/>
            </a:xfrm>
            <a:custGeom>
              <a:avLst/>
              <a:gdLst>
                <a:gd name="T0" fmla="*/ 78 w 318"/>
                <a:gd name="T1" fmla="*/ 315 h 351"/>
                <a:gd name="T2" fmla="*/ 78 w 318"/>
                <a:gd name="T3" fmla="*/ 234 h 351"/>
                <a:gd name="T4" fmla="*/ 78 w 318"/>
                <a:gd name="T5" fmla="*/ 234 h 351"/>
                <a:gd name="T6" fmla="*/ 81 w 318"/>
                <a:gd name="T7" fmla="*/ 221 h 351"/>
                <a:gd name="T8" fmla="*/ 83 w 318"/>
                <a:gd name="T9" fmla="*/ 208 h 351"/>
                <a:gd name="T10" fmla="*/ 88 w 318"/>
                <a:gd name="T11" fmla="*/ 198 h 351"/>
                <a:gd name="T12" fmla="*/ 96 w 318"/>
                <a:gd name="T13" fmla="*/ 188 h 351"/>
                <a:gd name="T14" fmla="*/ 106 w 318"/>
                <a:gd name="T15" fmla="*/ 180 h 351"/>
                <a:gd name="T16" fmla="*/ 116 w 318"/>
                <a:gd name="T17" fmla="*/ 175 h 351"/>
                <a:gd name="T18" fmla="*/ 129 w 318"/>
                <a:gd name="T19" fmla="*/ 170 h 351"/>
                <a:gd name="T20" fmla="*/ 141 w 318"/>
                <a:gd name="T21" fmla="*/ 170 h 351"/>
                <a:gd name="T22" fmla="*/ 141 w 318"/>
                <a:gd name="T23" fmla="*/ 170 h 351"/>
                <a:gd name="T24" fmla="*/ 248 w 318"/>
                <a:gd name="T25" fmla="*/ 170 h 351"/>
                <a:gd name="T26" fmla="*/ 248 w 318"/>
                <a:gd name="T27" fmla="*/ 71 h 351"/>
                <a:gd name="T28" fmla="*/ 35 w 318"/>
                <a:gd name="T29" fmla="*/ 71 h 351"/>
                <a:gd name="T30" fmla="*/ 35 w 318"/>
                <a:gd name="T31" fmla="*/ 71 h 351"/>
                <a:gd name="T32" fmla="*/ 20 w 318"/>
                <a:gd name="T33" fmla="*/ 68 h 351"/>
                <a:gd name="T34" fmla="*/ 10 w 318"/>
                <a:gd name="T35" fmla="*/ 61 h 351"/>
                <a:gd name="T36" fmla="*/ 2 w 318"/>
                <a:gd name="T37" fmla="*/ 48 h 351"/>
                <a:gd name="T38" fmla="*/ 0 w 318"/>
                <a:gd name="T39" fmla="*/ 35 h 351"/>
                <a:gd name="T40" fmla="*/ 0 w 318"/>
                <a:gd name="T41" fmla="*/ 35 h 351"/>
                <a:gd name="T42" fmla="*/ 0 w 318"/>
                <a:gd name="T43" fmla="*/ 35 h 351"/>
                <a:gd name="T44" fmla="*/ 2 w 318"/>
                <a:gd name="T45" fmla="*/ 20 h 351"/>
                <a:gd name="T46" fmla="*/ 10 w 318"/>
                <a:gd name="T47" fmla="*/ 10 h 351"/>
                <a:gd name="T48" fmla="*/ 20 w 318"/>
                <a:gd name="T49" fmla="*/ 2 h 351"/>
                <a:gd name="T50" fmla="*/ 35 w 318"/>
                <a:gd name="T51" fmla="*/ 0 h 351"/>
                <a:gd name="T52" fmla="*/ 35 w 318"/>
                <a:gd name="T53" fmla="*/ 0 h 351"/>
                <a:gd name="T54" fmla="*/ 255 w 318"/>
                <a:gd name="T55" fmla="*/ 0 h 351"/>
                <a:gd name="T56" fmla="*/ 255 w 318"/>
                <a:gd name="T57" fmla="*/ 0 h 351"/>
                <a:gd name="T58" fmla="*/ 268 w 318"/>
                <a:gd name="T59" fmla="*/ 0 h 351"/>
                <a:gd name="T60" fmla="*/ 278 w 318"/>
                <a:gd name="T61" fmla="*/ 5 h 351"/>
                <a:gd name="T62" fmla="*/ 291 w 318"/>
                <a:gd name="T63" fmla="*/ 10 h 351"/>
                <a:gd name="T64" fmla="*/ 298 w 318"/>
                <a:gd name="T65" fmla="*/ 17 h 351"/>
                <a:gd name="T66" fmla="*/ 308 w 318"/>
                <a:gd name="T67" fmla="*/ 28 h 351"/>
                <a:gd name="T68" fmla="*/ 313 w 318"/>
                <a:gd name="T69" fmla="*/ 38 h 351"/>
                <a:gd name="T70" fmla="*/ 316 w 318"/>
                <a:gd name="T71" fmla="*/ 50 h 351"/>
                <a:gd name="T72" fmla="*/ 318 w 318"/>
                <a:gd name="T73" fmla="*/ 63 h 351"/>
                <a:gd name="T74" fmla="*/ 318 w 318"/>
                <a:gd name="T75" fmla="*/ 63 h 351"/>
                <a:gd name="T76" fmla="*/ 318 w 318"/>
                <a:gd name="T77" fmla="*/ 175 h 351"/>
                <a:gd name="T78" fmla="*/ 318 w 318"/>
                <a:gd name="T79" fmla="*/ 175 h 351"/>
                <a:gd name="T80" fmla="*/ 316 w 318"/>
                <a:gd name="T81" fmla="*/ 188 h 351"/>
                <a:gd name="T82" fmla="*/ 313 w 318"/>
                <a:gd name="T83" fmla="*/ 201 h 351"/>
                <a:gd name="T84" fmla="*/ 308 w 318"/>
                <a:gd name="T85" fmla="*/ 211 h 351"/>
                <a:gd name="T86" fmla="*/ 298 w 318"/>
                <a:gd name="T87" fmla="*/ 221 h 351"/>
                <a:gd name="T88" fmla="*/ 291 w 318"/>
                <a:gd name="T89" fmla="*/ 229 h 351"/>
                <a:gd name="T90" fmla="*/ 278 w 318"/>
                <a:gd name="T91" fmla="*/ 236 h 351"/>
                <a:gd name="T92" fmla="*/ 268 w 318"/>
                <a:gd name="T93" fmla="*/ 239 h 351"/>
                <a:gd name="T94" fmla="*/ 255 w 318"/>
                <a:gd name="T95" fmla="*/ 241 h 351"/>
                <a:gd name="T96" fmla="*/ 255 w 318"/>
                <a:gd name="T97" fmla="*/ 241 h 351"/>
                <a:gd name="T98" fmla="*/ 149 w 318"/>
                <a:gd name="T99" fmla="*/ 241 h 351"/>
                <a:gd name="T100" fmla="*/ 149 w 318"/>
                <a:gd name="T101" fmla="*/ 315 h 351"/>
                <a:gd name="T102" fmla="*/ 149 w 318"/>
                <a:gd name="T103" fmla="*/ 315 h 351"/>
                <a:gd name="T104" fmla="*/ 146 w 318"/>
                <a:gd name="T105" fmla="*/ 328 h 351"/>
                <a:gd name="T106" fmla="*/ 139 w 318"/>
                <a:gd name="T107" fmla="*/ 340 h 351"/>
                <a:gd name="T108" fmla="*/ 129 w 318"/>
                <a:gd name="T109" fmla="*/ 348 h 351"/>
                <a:gd name="T110" fmla="*/ 114 w 318"/>
                <a:gd name="T111" fmla="*/ 351 h 351"/>
                <a:gd name="T112" fmla="*/ 114 w 318"/>
                <a:gd name="T113" fmla="*/ 351 h 351"/>
                <a:gd name="T114" fmla="*/ 114 w 318"/>
                <a:gd name="T115" fmla="*/ 351 h 351"/>
                <a:gd name="T116" fmla="*/ 101 w 318"/>
                <a:gd name="T117" fmla="*/ 348 h 351"/>
                <a:gd name="T118" fmla="*/ 88 w 318"/>
                <a:gd name="T119" fmla="*/ 340 h 351"/>
                <a:gd name="T120" fmla="*/ 81 w 318"/>
                <a:gd name="T121" fmla="*/ 328 h 351"/>
                <a:gd name="T122" fmla="*/ 78 w 318"/>
                <a:gd name="T123" fmla="*/ 315 h 351"/>
                <a:gd name="T124" fmla="*/ 78 w 318"/>
                <a:gd name="T125" fmla="*/ 31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8" h="351">
                  <a:moveTo>
                    <a:pt x="78" y="315"/>
                  </a:moveTo>
                  <a:lnTo>
                    <a:pt x="78" y="234"/>
                  </a:lnTo>
                  <a:lnTo>
                    <a:pt x="78" y="234"/>
                  </a:lnTo>
                  <a:lnTo>
                    <a:pt x="81" y="221"/>
                  </a:lnTo>
                  <a:lnTo>
                    <a:pt x="83" y="208"/>
                  </a:lnTo>
                  <a:lnTo>
                    <a:pt x="88" y="198"/>
                  </a:lnTo>
                  <a:lnTo>
                    <a:pt x="96" y="188"/>
                  </a:lnTo>
                  <a:lnTo>
                    <a:pt x="106" y="180"/>
                  </a:lnTo>
                  <a:lnTo>
                    <a:pt x="116" y="175"/>
                  </a:lnTo>
                  <a:lnTo>
                    <a:pt x="129" y="170"/>
                  </a:lnTo>
                  <a:lnTo>
                    <a:pt x="141" y="170"/>
                  </a:lnTo>
                  <a:lnTo>
                    <a:pt x="141" y="170"/>
                  </a:lnTo>
                  <a:lnTo>
                    <a:pt x="248" y="170"/>
                  </a:lnTo>
                  <a:lnTo>
                    <a:pt x="248" y="71"/>
                  </a:lnTo>
                  <a:lnTo>
                    <a:pt x="35" y="71"/>
                  </a:lnTo>
                  <a:lnTo>
                    <a:pt x="35" y="71"/>
                  </a:lnTo>
                  <a:lnTo>
                    <a:pt x="20" y="68"/>
                  </a:lnTo>
                  <a:lnTo>
                    <a:pt x="10" y="61"/>
                  </a:lnTo>
                  <a:lnTo>
                    <a:pt x="2" y="48"/>
                  </a:lnTo>
                  <a:lnTo>
                    <a:pt x="0" y="35"/>
                  </a:lnTo>
                  <a:lnTo>
                    <a:pt x="0" y="35"/>
                  </a:lnTo>
                  <a:lnTo>
                    <a:pt x="0" y="35"/>
                  </a:lnTo>
                  <a:lnTo>
                    <a:pt x="2" y="20"/>
                  </a:lnTo>
                  <a:lnTo>
                    <a:pt x="10" y="10"/>
                  </a:lnTo>
                  <a:lnTo>
                    <a:pt x="20" y="2"/>
                  </a:lnTo>
                  <a:lnTo>
                    <a:pt x="35" y="0"/>
                  </a:lnTo>
                  <a:lnTo>
                    <a:pt x="35" y="0"/>
                  </a:lnTo>
                  <a:lnTo>
                    <a:pt x="255" y="0"/>
                  </a:lnTo>
                  <a:lnTo>
                    <a:pt x="255" y="0"/>
                  </a:lnTo>
                  <a:lnTo>
                    <a:pt x="268" y="0"/>
                  </a:lnTo>
                  <a:lnTo>
                    <a:pt x="278" y="5"/>
                  </a:lnTo>
                  <a:lnTo>
                    <a:pt x="291" y="10"/>
                  </a:lnTo>
                  <a:lnTo>
                    <a:pt x="298" y="17"/>
                  </a:lnTo>
                  <a:lnTo>
                    <a:pt x="308" y="28"/>
                  </a:lnTo>
                  <a:lnTo>
                    <a:pt x="313" y="38"/>
                  </a:lnTo>
                  <a:lnTo>
                    <a:pt x="316" y="50"/>
                  </a:lnTo>
                  <a:lnTo>
                    <a:pt x="318" y="63"/>
                  </a:lnTo>
                  <a:lnTo>
                    <a:pt x="318" y="63"/>
                  </a:lnTo>
                  <a:lnTo>
                    <a:pt x="318" y="175"/>
                  </a:lnTo>
                  <a:lnTo>
                    <a:pt x="318" y="175"/>
                  </a:lnTo>
                  <a:lnTo>
                    <a:pt x="316" y="188"/>
                  </a:lnTo>
                  <a:lnTo>
                    <a:pt x="313" y="201"/>
                  </a:lnTo>
                  <a:lnTo>
                    <a:pt x="308" y="211"/>
                  </a:lnTo>
                  <a:lnTo>
                    <a:pt x="298" y="221"/>
                  </a:lnTo>
                  <a:lnTo>
                    <a:pt x="291" y="229"/>
                  </a:lnTo>
                  <a:lnTo>
                    <a:pt x="278" y="236"/>
                  </a:lnTo>
                  <a:lnTo>
                    <a:pt x="268" y="239"/>
                  </a:lnTo>
                  <a:lnTo>
                    <a:pt x="255" y="241"/>
                  </a:lnTo>
                  <a:lnTo>
                    <a:pt x="255" y="241"/>
                  </a:lnTo>
                  <a:lnTo>
                    <a:pt x="149" y="241"/>
                  </a:lnTo>
                  <a:lnTo>
                    <a:pt x="149" y="315"/>
                  </a:lnTo>
                  <a:lnTo>
                    <a:pt x="149" y="315"/>
                  </a:lnTo>
                  <a:lnTo>
                    <a:pt x="146" y="328"/>
                  </a:lnTo>
                  <a:lnTo>
                    <a:pt x="139" y="340"/>
                  </a:lnTo>
                  <a:lnTo>
                    <a:pt x="129" y="348"/>
                  </a:lnTo>
                  <a:lnTo>
                    <a:pt x="114" y="351"/>
                  </a:lnTo>
                  <a:lnTo>
                    <a:pt x="114" y="351"/>
                  </a:lnTo>
                  <a:lnTo>
                    <a:pt x="114" y="351"/>
                  </a:lnTo>
                  <a:lnTo>
                    <a:pt x="101" y="348"/>
                  </a:lnTo>
                  <a:lnTo>
                    <a:pt x="88" y="340"/>
                  </a:lnTo>
                  <a:lnTo>
                    <a:pt x="81" y="328"/>
                  </a:lnTo>
                  <a:lnTo>
                    <a:pt x="78" y="315"/>
                  </a:lnTo>
                  <a:lnTo>
                    <a:pt x="78" y="315"/>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0"/>
            <p:cNvSpPr>
              <a:spLocks/>
            </p:cNvSpPr>
            <p:nvPr/>
          </p:nvSpPr>
          <p:spPr bwMode="auto">
            <a:xfrm>
              <a:off x="5075" y="759"/>
              <a:ext cx="84" cy="87"/>
            </a:xfrm>
            <a:custGeom>
              <a:avLst/>
              <a:gdLst>
                <a:gd name="T0" fmla="*/ 84 w 84"/>
                <a:gd name="T1" fmla="*/ 43 h 87"/>
                <a:gd name="T2" fmla="*/ 84 w 84"/>
                <a:gd name="T3" fmla="*/ 43 h 87"/>
                <a:gd name="T4" fmla="*/ 84 w 84"/>
                <a:gd name="T5" fmla="*/ 54 h 87"/>
                <a:gd name="T6" fmla="*/ 81 w 84"/>
                <a:gd name="T7" fmla="*/ 61 h 87"/>
                <a:gd name="T8" fmla="*/ 76 w 84"/>
                <a:gd name="T9" fmla="*/ 69 h 87"/>
                <a:gd name="T10" fmla="*/ 71 w 84"/>
                <a:gd name="T11" fmla="*/ 74 h 87"/>
                <a:gd name="T12" fmla="*/ 66 w 84"/>
                <a:gd name="T13" fmla="*/ 79 h 87"/>
                <a:gd name="T14" fmla="*/ 58 w 84"/>
                <a:gd name="T15" fmla="*/ 84 h 87"/>
                <a:gd name="T16" fmla="*/ 51 w 84"/>
                <a:gd name="T17" fmla="*/ 87 h 87"/>
                <a:gd name="T18" fmla="*/ 41 w 84"/>
                <a:gd name="T19" fmla="*/ 87 h 87"/>
                <a:gd name="T20" fmla="*/ 41 w 84"/>
                <a:gd name="T21" fmla="*/ 87 h 87"/>
                <a:gd name="T22" fmla="*/ 33 w 84"/>
                <a:gd name="T23" fmla="*/ 87 h 87"/>
                <a:gd name="T24" fmla="*/ 25 w 84"/>
                <a:gd name="T25" fmla="*/ 84 h 87"/>
                <a:gd name="T26" fmla="*/ 18 w 84"/>
                <a:gd name="T27" fmla="*/ 79 h 87"/>
                <a:gd name="T28" fmla="*/ 10 w 84"/>
                <a:gd name="T29" fmla="*/ 74 h 87"/>
                <a:gd name="T30" fmla="*/ 5 w 84"/>
                <a:gd name="T31" fmla="*/ 69 h 87"/>
                <a:gd name="T32" fmla="*/ 3 w 84"/>
                <a:gd name="T33" fmla="*/ 61 h 87"/>
                <a:gd name="T34" fmla="*/ 0 w 84"/>
                <a:gd name="T35" fmla="*/ 54 h 87"/>
                <a:gd name="T36" fmla="*/ 0 w 84"/>
                <a:gd name="T37" fmla="*/ 43 h 87"/>
                <a:gd name="T38" fmla="*/ 0 w 84"/>
                <a:gd name="T39" fmla="*/ 43 h 87"/>
                <a:gd name="T40" fmla="*/ 0 w 84"/>
                <a:gd name="T41" fmla="*/ 36 h 87"/>
                <a:gd name="T42" fmla="*/ 3 w 84"/>
                <a:gd name="T43" fmla="*/ 28 h 87"/>
                <a:gd name="T44" fmla="*/ 5 w 84"/>
                <a:gd name="T45" fmla="*/ 20 h 87"/>
                <a:gd name="T46" fmla="*/ 10 w 84"/>
                <a:gd name="T47" fmla="*/ 13 h 87"/>
                <a:gd name="T48" fmla="*/ 18 w 84"/>
                <a:gd name="T49" fmla="*/ 8 h 87"/>
                <a:gd name="T50" fmla="*/ 25 w 84"/>
                <a:gd name="T51" fmla="*/ 5 h 87"/>
                <a:gd name="T52" fmla="*/ 33 w 84"/>
                <a:gd name="T53" fmla="*/ 3 h 87"/>
                <a:gd name="T54" fmla="*/ 41 w 84"/>
                <a:gd name="T55" fmla="*/ 0 h 87"/>
                <a:gd name="T56" fmla="*/ 41 w 84"/>
                <a:gd name="T57" fmla="*/ 0 h 87"/>
                <a:gd name="T58" fmla="*/ 51 w 84"/>
                <a:gd name="T59" fmla="*/ 3 h 87"/>
                <a:gd name="T60" fmla="*/ 58 w 84"/>
                <a:gd name="T61" fmla="*/ 5 h 87"/>
                <a:gd name="T62" fmla="*/ 66 w 84"/>
                <a:gd name="T63" fmla="*/ 8 h 87"/>
                <a:gd name="T64" fmla="*/ 71 w 84"/>
                <a:gd name="T65" fmla="*/ 13 h 87"/>
                <a:gd name="T66" fmla="*/ 76 w 84"/>
                <a:gd name="T67" fmla="*/ 20 h 87"/>
                <a:gd name="T68" fmla="*/ 81 w 84"/>
                <a:gd name="T69" fmla="*/ 28 h 87"/>
                <a:gd name="T70" fmla="*/ 84 w 84"/>
                <a:gd name="T71" fmla="*/ 36 h 87"/>
                <a:gd name="T72" fmla="*/ 84 w 84"/>
                <a:gd name="T73" fmla="*/ 43 h 87"/>
                <a:gd name="T74" fmla="*/ 84 w 84"/>
                <a:gd name="T75" fmla="*/ 4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4" h="87">
                  <a:moveTo>
                    <a:pt x="84" y="43"/>
                  </a:moveTo>
                  <a:lnTo>
                    <a:pt x="84" y="43"/>
                  </a:lnTo>
                  <a:lnTo>
                    <a:pt x="84" y="54"/>
                  </a:lnTo>
                  <a:lnTo>
                    <a:pt x="81" y="61"/>
                  </a:lnTo>
                  <a:lnTo>
                    <a:pt x="76" y="69"/>
                  </a:lnTo>
                  <a:lnTo>
                    <a:pt x="71" y="74"/>
                  </a:lnTo>
                  <a:lnTo>
                    <a:pt x="66" y="79"/>
                  </a:lnTo>
                  <a:lnTo>
                    <a:pt x="58" y="84"/>
                  </a:lnTo>
                  <a:lnTo>
                    <a:pt x="51" y="87"/>
                  </a:lnTo>
                  <a:lnTo>
                    <a:pt x="41" y="87"/>
                  </a:lnTo>
                  <a:lnTo>
                    <a:pt x="41" y="87"/>
                  </a:lnTo>
                  <a:lnTo>
                    <a:pt x="33" y="87"/>
                  </a:lnTo>
                  <a:lnTo>
                    <a:pt x="25" y="84"/>
                  </a:lnTo>
                  <a:lnTo>
                    <a:pt x="18" y="79"/>
                  </a:lnTo>
                  <a:lnTo>
                    <a:pt x="10" y="74"/>
                  </a:lnTo>
                  <a:lnTo>
                    <a:pt x="5" y="69"/>
                  </a:lnTo>
                  <a:lnTo>
                    <a:pt x="3" y="61"/>
                  </a:lnTo>
                  <a:lnTo>
                    <a:pt x="0" y="54"/>
                  </a:lnTo>
                  <a:lnTo>
                    <a:pt x="0" y="43"/>
                  </a:lnTo>
                  <a:lnTo>
                    <a:pt x="0" y="43"/>
                  </a:lnTo>
                  <a:lnTo>
                    <a:pt x="0" y="36"/>
                  </a:lnTo>
                  <a:lnTo>
                    <a:pt x="3" y="28"/>
                  </a:lnTo>
                  <a:lnTo>
                    <a:pt x="5" y="20"/>
                  </a:lnTo>
                  <a:lnTo>
                    <a:pt x="10" y="13"/>
                  </a:lnTo>
                  <a:lnTo>
                    <a:pt x="18" y="8"/>
                  </a:lnTo>
                  <a:lnTo>
                    <a:pt x="25" y="5"/>
                  </a:lnTo>
                  <a:lnTo>
                    <a:pt x="33" y="3"/>
                  </a:lnTo>
                  <a:lnTo>
                    <a:pt x="41" y="0"/>
                  </a:lnTo>
                  <a:lnTo>
                    <a:pt x="41" y="0"/>
                  </a:lnTo>
                  <a:lnTo>
                    <a:pt x="51" y="3"/>
                  </a:lnTo>
                  <a:lnTo>
                    <a:pt x="58" y="5"/>
                  </a:lnTo>
                  <a:lnTo>
                    <a:pt x="66" y="8"/>
                  </a:lnTo>
                  <a:lnTo>
                    <a:pt x="71" y="13"/>
                  </a:lnTo>
                  <a:lnTo>
                    <a:pt x="76" y="20"/>
                  </a:lnTo>
                  <a:lnTo>
                    <a:pt x="81" y="28"/>
                  </a:lnTo>
                  <a:lnTo>
                    <a:pt x="84" y="36"/>
                  </a:lnTo>
                  <a:lnTo>
                    <a:pt x="84" y="43"/>
                  </a:lnTo>
                  <a:lnTo>
                    <a:pt x="84" y="43"/>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296349206"/>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dirty="0" smtClean="0"/>
              <a:t>Handling questions</a:t>
            </a:r>
            <a:endParaRPr lang="en-US" dirty="0"/>
          </a:p>
        </p:txBody>
      </p:sp>
      <p:sp>
        <p:nvSpPr>
          <p:cNvPr id="8" name="Content Placeholder 7"/>
          <p:cNvSpPr>
            <a:spLocks noGrp="1"/>
          </p:cNvSpPr>
          <p:nvPr>
            <p:ph sz="half" idx="1"/>
          </p:nvPr>
        </p:nvSpPr>
        <p:spPr>
          <a:xfrm>
            <a:off x="457200" y="1600200"/>
            <a:ext cx="7162800" cy="4876800"/>
          </a:xfrm>
        </p:spPr>
        <p:txBody>
          <a:bodyPr/>
          <a:lstStyle/>
          <a:p>
            <a:pPr marL="0" indent="0">
              <a:buNone/>
            </a:pPr>
            <a:r>
              <a:rPr lang="en-US" dirty="0" smtClean="0"/>
              <a:t>Answering learner’s questions</a:t>
            </a:r>
          </a:p>
          <a:p>
            <a:r>
              <a:rPr lang="en-US" sz="2400" dirty="0"/>
              <a:t>Make sure you understand the </a:t>
            </a:r>
            <a:r>
              <a:rPr lang="en-US" sz="2400" dirty="0" smtClean="0"/>
              <a:t/>
            </a:r>
            <a:br>
              <a:rPr lang="en-US" sz="2400" dirty="0" smtClean="0"/>
            </a:br>
            <a:r>
              <a:rPr lang="en-US" sz="2400" dirty="0" smtClean="0"/>
              <a:t>question</a:t>
            </a:r>
            <a:endParaRPr lang="en-US" sz="2400" dirty="0"/>
          </a:p>
          <a:p>
            <a:r>
              <a:rPr lang="en-US" sz="2400" dirty="0" smtClean="0"/>
              <a:t>If you know the answer</a:t>
            </a:r>
          </a:p>
          <a:p>
            <a:pPr lvl="1"/>
            <a:r>
              <a:rPr lang="en-US" dirty="0" smtClean="0"/>
              <a:t>Give hints if learner seems able </a:t>
            </a:r>
            <a:br>
              <a:rPr lang="en-US" dirty="0" smtClean="0"/>
            </a:br>
            <a:r>
              <a:rPr lang="en-US" dirty="0" smtClean="0"/>
              <a:t>to figure out answer </a:t>
            </a:r>
            <a:r>
              <a:rPr lang="en-US" i="1" dirty="0" smtClean="0"/>
              <a:t>or </a:t>
            </a:r>
          </a:p>
          <a:p>
            <a:pPr lvl="1"/>
            <a:r>
              <a:rPr lang="en-US" dirty="0" smtClean="0"/>
              <a:t>Provide the answer</a:t>
            </a:r>
          </a:p>
          <a:p>
            <a:r>
              <a:rPr lang="en-US" sz="2400" dirty="0" smtClean="0"/>
              <a:t>If you’re not sure of the answer</a:t>
            </a:r>
          </a:p>
          <a:p>
            <a:pPr lvl="1"/>
            <a:r>
              <a:rPr lang="en-US" dirty="0" smtClean="0"/>
              <a:t>Tell learner that you’re not sure but that you’ll try to find the answer</a:t>
            </a:r>
          </a:p>
          <a:p>
            <a:pPr lvl="1"/>
            <a:r>
              <a:rPr lang="en-US" dirty="0" smtClean="0"/>
              <a:t>Follow through on that promise</a:t>
            </a:r>
            <a:endParaRPr lang="en-US" dirty="0"/>
          </a:p>
          <a:p>
            <a:endParaRPr lang="en-US" sz="2400" dirty="0"/>
          </a:p>
        </p:txBody>
      </p:sp>
      <p:sp>
        <p:nvSpPr>
          <p:cNvPr id="2" name="Slide Number Placeholder 1"/>
          <p:cNvSpPr>
            <a:spLocks noGrp="1"/>
          </p:cNvSpPr>
          <p:nvPr>
            <p:ph type="sldNum" sz="quarter" idx="12"/>
          </p:nvPr>
        </p:nvSpPr>
        <p:spPr/>
        <p:txBody>
          <a:bodyPr/>
          <a:lstStyle/>
          <a:p>
            <a:pPr>
              <a:defRPr/>
            </a:pPr>
            <a:fld id="{0162525C-6DC3-4718-A4A4-55D316DA7468}" type="slidenum">
              <a:rPr lang="en-US" smtClean="0">
                <a:solidFill>
                  <a:srgbClr val="1F497D">
                    <a:tint val="75000"/>
                  </a:srgbClr>
                </a:solidFill>
              </a:rPr>
              <a:pPr>
                <a:defRPr/>
              </a:pPr>
              <a:t>56</a:t>
            </a:fld>
            <a:endParaRPr lang="en-US" dirty="0">
              <a:solidFill>
                <a:srgbClr val="1F497D">
                  <a:tint val="75000"/>
                </a:srgbClr>
              </a:solidFill>
            </a:endParaRPr>
          </a:p>
        </p:txBody>
      </p:sp>
      <p:grpSp>
        <p:nvGrpSpPr>
          <p:cNvPr id="10" name="Group 4"/>
          <p:cNvGrpSpPr>
            <a:grpSpLocks noChangeAspect="1"/>
          </p:cNvGrpSpPr>
          <p:nvPr/>
        </p:nvGrpSpPr>
        <p:grpSpPr bwMode="auto">
          <a:xfrm>
            <a:off x="6399213" y="381000"/>
            <a:ext cx="2439987" cy="1752600"/>
            <a:chOff x="4031" y="240"/>
            <a:chExt cx="1537" cy="1104"/>
          </a:xfrm>
        </p:grpSpPr>
        <p:sp>
          <p:nvSpPr>
            <p:cNvPr id="11" name="AutoShape 3"/>
            <p:cNvSpPr>
              <a:spLocks noChangeAspect="1" noChangeArrowheads="1" noTextEdit="1"/>
            </p:cNvSpPr>
            <p:nvPr/>
          </p:nvSpPr>
          <p:spPr bwMode="auto">
            <a:xfrm>
              <a:off x="4031" y="240"/>
              <a:ext cx="1537" cy="1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p:cNvSpPr>
            <p:nvPr/>
          </p:nvSpPr>
          <p:spPr bwMode="auto">
            <a:xfrm>
              <a:off x="4031" y="545"/>
              <a:ext cx="632" cy="799"/>
            </a:xfrm>
            <a:custGeom>
              <a:avLst/>
              <a:gdLst>
                <a:gd name="T0" fmla="*/ 63 w 632"/>
                <a:gd name="T1" fmla="*/ 792 h 799"/>
                <a:gd name="T2" fmla="*/ 8 w 632"/>
                <a:gd name="T3" fmla="*/ 736 h 799"/>
                <a:gd name="T4" fmla="*/ 0 w 632"/>
                <a:gd name="T5" fmla="*/ 527 h 799"/>
                <a:gd name="T6" fmla="*/ 18 w 632"/>
                <a:gd name="T7" fmla="*/ 469 h 799"/>
                <a:gd name="T8" fmla="*/ 83 w 632"/>
                <a:gd name="T9" fmla="*/ 425 h 799"/>
                <a:gd name="T10" fmla="*/ 167 w 632"/>
                <a:gd name="T11" fmla="*/ 423 h 799"/>
                <a:gd name="T12" fmla="*/ 192 w 632"/>
                <a:gd name="T13" fmla="*/ 415 h 799"/>
                <a:gd name="T14" fmla="*/ 200 w 632"/>
                <a:gd name="T15" fmla="*/ 349 h 799"/>
                <a:gd name="T16" fmla="*/ 172 w 632"/>
                <a:gd name="T17" fmla="*/ 321 h 799"/>
                <a:gd name="T18" fmla="*/ 134 w 632"/>
                <a:gd name="T19" fmla="*/ 252 h 799"/>
                <a:gd name="T20" fmla="*/ 124 w 632"/>
                <a:gd name="T21" fmla="*/ 194 h 799"/>
                <a:gd name="T22" fmla="*/ 134 w 632"/>
                <a:gd name="T23" fmla="*/ 138 h 799"/>
                <a:gd name="T24" fmla="*/ 169 w 632"/>
                <a:gd name="T25" fmla="*/ 72 h 799"/>
                <a:gd name="T26" fmla="*/ 225 w 632"/>
                <a:gd name="T27" fmla="*/ 23 h 799"/>
                <a:gd name="T28" fmla="*/ 298 w 632"/>
                <a:gd name="T29" fmla="*/ 0 h 799"/>
                <a:gd name="T30" fmla="*/ 336 w 632"/>
                <a:gd name="T31" fmla="*/ 0 h 799"/>
                <a:gd name="T32" fmla="*/ 410 w 632"/>
                <a:gd name="T33" fmla="*/ 23 h 799"/>
                <a:gd name="T34" fmla="*/ 465 w 632"/>
                <a:gd name="T35" fmla="*/ 72 h 799"/>
                <a:gd name="T36" fmla="*/ 501 w 632"/>
                <a:gd name="T37" fmla="*/ 138 h 799"/>
                <a:gd name="T38" fmla="*/ 511 w 632"/>
                <a:gd name="T39" fmla="*/ 194 h 799"/>
                <a:gd name="T40" fmla="*/ 498 w 632"/>
                <a:gd name="T41" fmla="*/ 260 h 799"/>
                <a:gd name="T42" fmla="*/ 453 w 632"/>
                <a:gd name="T43" fmla="*/ 331 h 799"/>
                <a:gd name="T44" fmla="*/ 437 w 632"/>
                <a:gd name="T45" fmla="*/ 344 h 799"/>
                <a:gd name="T46" fmla="*/ 389 w 632"/>
                <a:gd name="T47" fmla="*/ 339 h 799"/>
                <a:gd name="T48" fmla="*/ 382 w 632"/>
                <a:gd name="T49" fmla="*/ 313 h 799"/>
                <a:gd name="T50" fmla="*/ 394 w 632"/>
                <a:gd name="T51" fmla="*/ 290 h 799"/>
                <a:gd name="T52" fmla="*/ 435 w 632"/>
                <a:gd name="T53" fmla="*/ 222 h 799"/>
                <a:gd name="T54" fmla="*/ 440 w 632"/>
                <a:gd name="T55" fmla="*/ 194 h 799"/>
                <a:gd name="T56" fmla="*/ 402 w 632"/>
                <a:gd name="T57" fmla="*/ 107 h 799"/>
                <a:gd name="T58" fmla="*/ 316 w 632"/>
                <a:gd name="T59" fmla="*/ 72 h 799"/>
                <a:gd name="T60" fmla="*/ 271 w 632"/>
                <a:gd name="T61" fmla="*/ 82 h 799"/>
                <a:gd name="T62" fmla="*/ 205 w 632"/>
                <a:gd name="T63" fmla="*/ 145 h 799"/>
                <a:gd name="T64" fmla="*/ 195 w 632"/>
                <a:gd name="T65" fmla="*/ 194 h 799"/>
                <a:gd name="T66" fmla="*/ 222 w 632"/>
                <a:gd name="T67" fmla="*/ 273 h 799"/>
                <a:gd name="T68" fmla="*/ 243 w 632"/>
                <a:gd name="T69" fmla="*/ 290 h 799"/>
                <a:gd name="T70" fmla="*/ 271 w 632"/>
                <a:gd name="T71" fmla="*/ 311 h 799"/>
                <a:gd name="T72" fmla="*/ 263 w 632"/>
                <a:gd name="T73" fmla="*/ 438 h 799"/>
                <a:gd name="T74" fmla="*/ 238 w 632"/>
                <a:gd name="T75" fmla="*/ 469 h 799"/>
                <a:gd name="T76" fmla="*/ 167 w 632"/>
                <a:gd name="T77" fmla="*/ 494 h 799"/>
                <a:gd name="T78" fmla="*/ 91 w 632"/>
                <a:gd name="T79" fmla="*/ 497 h 799"/>
                <a:gd name="T80" fmla="*/ 71 w 632"/>
                <a:gd name="T81" fmla="*/ 527 h 799"/>
                <a:gd name="T82" fmla="*/ 81 w 632"/>
                <a:gd name="T83" fmla="*/ 718 h 799"/>
                <a:gd name="T84" fmla="*/ 528 w 632"/>
                <a:gd name="T85" fmla="*/ 728 h 799"/>
                <a:gd name="T86" fmla="*/ 559 w 632"/>
                <a:gd name="T87" fmla="*/ 708 h 799"/>
                <a:gd name="T88" fmla="*/ 561 w 632"/>
                <a:gd name="T89" fmla="*/ 545 h 799"/>
                <a:gd name="T90" fmla="*/ 554 w 632"/>
                <a:gd name="T91" fmla="*/ 517 h 799"/>
                <a:gd name="T92" fmla="*/ 536 w 632"/>
                <a:gd name="T93" fmla="*/ 494 h 799"/>
                <a:gd name="T94" fmla="*/ 465 w 632"/>
                <a:gd name="T95" fmla="*/ 491 h 799"/>
                <a:gd name="T96" fmla="*/ 440 w 632"/>
                <a:gd name="T97" fmla="*/ 481 h 799"/>
                <a:gd name="T98" fmla="*/ 430 w 632"/>
                <a:gd name="T99" fmla="*/ 456 h 799"/>
                <a:gd name="T100" fmla="*/ 465 w 632"/>
                <a:gd name="T101" fmla="*/ 420 h 799"/>
                <a:gd name="T102" fmla="*/ 531 w 632"/>
                <a:gd name="T103" fmla="*/ 420 h 799"/>
                <a:gd name="T104" fmla="*/ 566 w 632"/>
                <a:gd name="T105" fmla="*/ 430 h 799"/>
                <a:gd name="T106" fmla="*/ 592 w 632"/>
                <a:gd name="T107" fmla="*/ 451 h 799"/>
                <a:gd name="T108" fmla="*/ 617 w 632"/>
                <a:gd name="T109" fmla="*/ 486 h 799"/>
                <a:gd name="T110" fmla="*/ 632 w 632"/>
                <a:gd name="T111" fmla="*/ 545 h 799"/>
                <a:gd name="T112" fmla="*/ 622 w 632"/>
                <a:gd name="T113" fmla="*/ 736 h 799"/>
                <a:gd name="T114" fmla="*/ 569 w 632"/>
                <a:gd name="T115" fmla="*/ 792 h 799"/>
                <a:gd name="T116" fmla="*/ 104 w 632"/>
                <a:gd name="T117" fmla="*/ 799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2" h="799">
                  <a:moveTo>
                    <a:pt x="104" y="799"/>
                  </a:moveTo>
                  <a:lnTo>
                    <a:pt x="104" y="799"/>
                  </a:lnTo>
                  <a:lnTo>
                    <a:pt x="83" y="797"/>
                  </a:lnTo>
                  <a:lnTo>
                    <a:pt x="63" y="792"/>
                  </a:lnTo>
                  <a:lnTo>
                    <a:pt x="45" y="781"/>
                  </a:lnTo>
                  <a:lnTo>
                    <a:pt x="30" y="769"/>
                  </a:lnTo>
                  <a:lnTo>
                    <a:pt x="18" y="754"/>
                  </a:lnTo>
                  <a:lnTo>
                    <a:pt x="8" y="736"/>
                  </a:lnTo>
                  <a:lnTo>
                    <a:pt x="3" y="715"/>
                  </a:lnTo>
                  <a:lnTo>
                    <a:pt x="0" y="695"/>
                  </a:lnTo>
                  <a:lnTo>
                    <a:pt x="0" y="695"/>
                  </a:lnTo>
                  <a:lnTo>
                    <a:pt x="0" y="527"/>
                  </a:lnTo>
                  <a:lnTo>
                    <a:pt x="0" y="527"/>
                  </a:lnTo>
                  <a:lnTo>
                    <a:pt x="3" y="504"/>
                  </a:lnTo>
                  <a:lnTo>
                    <a:pt x="8" y="486"/>
                  </a:lnTo>
                  <a:lnTo>
                    <a:pt x="18" y="469"/>
                  </a:lnTo>
                  <a:lnTo>
                    <a:pt x="30" y="453"/>
                  </a:lnTo>
                  <a:lnTo>
                    <a:pt x="45" y="441"/>
                  </a:lnTo>
                  <a:lnTo>
                    <a:pt x="63" y="430"/>
                  </a:lnTo>
                  <a:lnTo>
                    <a:pt x="83" y="425"/>
                  </a:lnTo>
                  <a:lnTo>
                    <a:pt x="104" y="423"/>
                  </a:lnTo>
                  <a:lnTo>
                    <a:pt x="104" y="423"/>
                  </a:lnTo>
                  <a:lnTo>
                    <a:pt x="167" y="423"/>
                  </a:lnTo>
                  <a:lnTo>
                    <a:pt x="167" y="423"/>
                  </a:lnTo>
                  <a:lnTo>
                    <a:pt x="185" y="420"/>
                  </a:lnTo>
                  <a:lnTo>
                    <a:pt x="192" y="415"/>
                  </a:lnTo>
                  <a:lnTo>
                    <a:pt x="192" y="415"/>
                  </a:lnTo>
                  <a:lnTo>
                    <a:pt x="192" y="415"/>
                  </a:lnTo>
                  <a:lnTo>
                    <a:pt x="197" y="407"/>
                  </a:lnTo>
                  <a:lnTo>
                    <a:pt x="200" y="395"/>
                  </a:lnTo>
                  <a:lnTo>
                    <a:pt x="200" y="395"/>
                  </a:lnTo>
                  <a:lnTo>
                    <a:pt x="200" y="349"/>
                  </a:lnTo>
                  <a:lnTo>
                    <a:pt x="200" y="349"/>
                  </a:lnTo>
                  <a:lnTo>
                    <a:pt x="187" y="339"/>
                  </a:lnTo>
                  <a:lnTo>
                    <a:pt x="172" y="321"/>
                  </a:lnTo>
                  <a:lnTo>
                    <a:pt x="172" y="321"/>
                  </a:lnTo>
                  <a:lnTo>
                    <a:pt x="172" y="321"/>
                  </a:lnTo>
                  <a:lnTo>
                    <a:pt x="154" y="298"/>
                  </a:lnTo>
                  <a:lnTo>
                    <a:pt x="139" y="270"/>
                  </a:lnTo>
                  <a:lnTo>
                    <a:pt x="134" y="252"/>
                  </a:lnTo>
                  <a:lnTo>
                    <a:pt x="129" y="234"/>
                  </a:lnTo>
                  <a:lnTo>
                    <a:pt x="126" y="214"/>
                  </a:lnTo>
                  <a:lnTo>
                    <a:pt x="124" y="194"/>
                  </a:lnTo>
                  <a:lnTo>
                    <a:pt x="124" y="194"/>
                  </a:lnTo>
                  <a:lnTo>
                    <a:pt x="124" y="194"/>
                  </a:lnTo>
                  <a:lnTo>
                    <a:pt x="126" y="173"/>
                  </a:lnTo>
                  <a:lnTo>
                    <a:pt x="129" y="156"/>
                  </a:lnTo>
                  <a:lnTo>
                    <a:pt x="134" y="138"/>
                  </a:lnTo>
                  <a:lnTo>
                    <a:pt x="139" y="120"/>
                  </a:lnTo>
                  <a:lnTo>
                    <a:pt x="149" y="102"/>
                  </a:lnTo>
                  <a:lnTo>
                    <a:pt x="157" y="87"/>
                  </a:lnTo>
                  <a:lnTo>
                    <a:pt x="169" y="72"/>
                  </a:lnTo>
                  <a:lnTo>
                    <a:pt x="182" y="56"/>
                  </a:lnTo>
                  <a:lnTo>
                    <a:pt x="195" y="44"/>
                  </a:lnTo>
                  <a:lnTo>
                    <a:pt x="210" y="33"/>
                  </a:lnTo>
                  <a:lnTo>
                    <a:pt x="225" y="23"/>
                  </a:lnTo>
                  <a:lnTo>
                    <a:pt x="243" y="16"/>
                  </a:lnTo>
                  <a:lnTo>
                    <a:pt x="260" y="8"/>
                  </a:lnTo>
                  <a:lnTo>
                    <a:pt x="278" y="5"/>
                  </a:lnTo>
                  <a:lnTo>
                    <a:pt x="298" y="0"/>
                  </a:lnTo>
                  <a:lnTo>
                    <a:pt x="316" y="0"/>
                  </a:lnTo>
                  <a:lnTo>
                    <a:pt x="316" y="0"/>
                  </a:lnTo>
                  <a:lnTo>
                    <a:pt x="316" y="0"/>
                  </a:lnTo>
                  <a:lnTo>
                    <a:pt x="336" y="0"/>
                  </a:lnTo>
                  <a:lnTo>
                    <a:pt x="356" y="5"/>
                  </a:lnTo>
                  <a:lnTo>
                    <a:pt x="374" y="8"/>
                  </a:lnTo>
                  <a:lnTo>
                    <a:pt x="392" y="16"/>
                  </a:lnTo>
                  <a:lnTo>
                    <a:pt x="410" y="23"/>
                  </a:lnTo>
                  <a:lnTo>
                    <a:pt x="425" y="33"/>
                  </a:lnTo>
                  <a:lnTo>
                    <a:pt x="440" y="44"/>
                  </a:lnTo>
                  <a:lnTo>
                    <a:pt x="453" y="56"/>
                  </a:lnTo>
                  <a:lnTo>
                    <a:pt x="465" y="72"/>
                  </a:lnTo>
                  <a:lnTo>
                    <a:pt x="478" y="87"/>
                  </a:lnTo>
                  <a:lnTo>
                    <a:pt x="485" y="102"/>
                  </a:lnTo>
                  <a:lnTo>
                    <a:pt x="496" y="120"/>
                  </a:lnTo>
                  <a:lnTo>
                    <a:pt x="501" y="138"/>
                  </a:lnTo>
                  <a:lnTo>
                    <a:pt x="506" y="156"/>
                  </a:lnTo>
                  <a:lnTo>
                    <a:pt x="508" y="173"/>
                  </a:lnTo>
                  <a:lnTo>
                    <a:pt x="511" y="194"/>
                  </a:lnTo>
                  <a:lnTo>
                    <a:pt x="511" y="194"/>
                  </a:lnTo>
                  <a:lnTo>
                    <a:pt x="511" y="194"/>
                  </a:lnTo>
                  <a:lnTo>
                    <a:pt x="508" y="217"/>
                  </a:lnTo>
                  <a:lnTo>
                    <a:pt x="506" y="240"/>
                  </a:lnTo>
                  <a:lnTo>
                    <a:pt x="498" y="260"/>
                  </a:lnTo>
                  <a:lnTo>
                    <a:pt x="490" y="280"/>
                  </a:lnTo>
                  <a:lnTo>
                    <a:pt x="480" y="298"/>
                  </a:lnTo>
                  <a:lnTo>
                    <a:pt x="468" y="316"/>
                  </a:lnTo>
                  <a:lnTo>
                    <a:pt x="453" y="331"/>
                  </a:lnTo>
                  <a:lnTo>
                    <a:pt x="437" y="344"/>
                  </a:lnTo>
                  <a:lnTo>
                    <a:pt x="437" y="344"/>
                  </a:lnTo>
                  <a:lnTo>
                    <a:pt x="437" y="344"/>
                  </a:lnTo>
                  <a:lnTo>
                    <a:pt x="437" y="344"/>
                  </a:lnTo>
                  <a:lnTo>
                    <a:pt x="425" y="352"/>
                  </a:lnTo>
                  <a:lnTo>
                    <a:pt x="412" y="352"/>
                  </a:lnTo>
                  <a:lnTo>
                    <a:pt x="399" y="349"/>
                  </a:lnTo>
                  <a:lnTo>
                    <a:pt x="389" y="339"/>
                  </a:lnTo>
                  <a:lnTo>
                    <a:pt x="389" y="339"/>
                  </a:lnTo>
                  <a:lnTo>
                    <a:pt x="389" y="339"/>
                  </a:lnTo>
                  <a:lnTo>
                    <a:pt x="382" y="326"/>
                  </a:lnTo>
                  <a:lnTo>
                    <a:pt x="382" y="313"/>
                  </a:lnTo>
                  <a:lnTo>
                    <a:pt x="384" y="301"/>
                  </a:lnTo>
                  <a:lnTo>
                    <a:pt x="394" y="290"/>
                  </a:lnTo>
                  <a:lnTo>
                    <a:pt x="394" y="290"/>
                  </a:lnTo>
                  <a:lnTo>
                    <a:pt x="394" y="290"/>
                  </a:lnTo>
                  <a:lnTo>
                    <a:pt x="412" y="270"/>
                  </a:lnTo>
                  <a:lnTo>
                    <a:pt x="427" y="247"/>
                  </a:lnTo>
                  <a:lnTo>
                    <a:pt x="432" y="234"/>
                  </a:lnTo>
                  <a:lnTo>
                    <a:pt x="435" y="222"/>
                  </a:lnTo>
                  <a:lnTo>
                    <a:pt x="437" y="209"/>
                  </a:lnTo>
                  <a:lnTo>
                    <a:pt x="440" y="194"/>
                  </a:lnTo>
                  <a:lnTo>
                    <a:pt x="440" y="194"/>
                  </a:lnTo>
                  <a:lnTo>
                    <a:pt x="440" y="194"/>
                  </a:lnTo>
                  <a:lnTo>
                    <a:pt x="437" y="168"/>
                  </a:lnTo>
                  <a:lnTo>
                    <a:pt x="430" y="145"/>
                  </a:lnTo>
                  <a:lnTo>
                    <a:pt x="417" y="125"/>
                  </a:lnTo>
                  <a:lnTo>
                    <a:pt x="402" y="107"/>
                  </a:lnTo>
                  <a:lnTo>
                    <a:pt x="384" y="92"/>
                  </a:lnTo>
                  <a:lnTo>
                    <a:pt x="364" y="82"/>
                  </a:lnTo>
                  <a:lnTo>
                    <a:pt x="341" y="74"/>
                  </a:lnTo>
                  <a:lnTo>
                    <a:pt x="316" y="72"/>
                  </a:lnTo>
                  <a:lnTo>
                    <a:pt x="316" y="72"/>
                  </a:lnTo>
                  <a:lnTo>
                    <a:pt x="316" y="72"/>
                  </a:lnTo>
                  <a:lnTo>
                    <a:pt x="293" y="74"/>
                  </a:lnTo>
                  <a:lnTo>
                    <a:pt x="271" y="82"/>
                  </a:lnTo>
                  <a:lnTo>
                    <a:pt x="250" y="92"/>
                  </a:lnTo>
                  <a:lnTo>
                    <a:pt x="230" y="107"/>
                  </a:lnTo>
                  <a:lnTo>
                    <a:pt x="217" y="125"/>
                  </a:lnTo>
                  <a:lnTo>
                    <a:pt x="205" y="145"/>
                  </a:lnTo>
                  <a:lnTo>
                    <a:pt x="197" y="168"/>
                  </a:lnTo>
                  <a:lnTo>
                    <a:pt x="195" y="194"/>
                  </a:lnTo>
                  <a:lnTo>
                    <a:pt x="195" y="194"/>
                  </a:lnTo>
                  <a:lnTo>
                    <a:pt x="195" y="194"/>
                  </a:lnTo>
                  <a:lnTo>
                    <a:pt x="197" y="219"/>
                  </a:lnTo>
                  <a:lnTo>
                    <a:pt x="205" y="240"/>
                  </a:lnTo>
                  <a:lnTo>
                    <a:pt x="212" y="257"/>
                  </a:lnTo>
                  <a:lnTo>
                    <a:pt x="222" y="273"/>
                  </a:lnTo>
                  <a:lnTo>
                    <a:pt x="222" y="273"/>
                  </a:lnTo>
                  <a:lnTo>
                    <a:pt x="222" y="273"/>
                  </a:lnTo>
                  <a:lnTo>
                    <a:pt x="233" y="283"/>
                  </a:lnTo>
                  <a:lnTo>
                    <a:pt x="243" y="290"/>
                  </a:lnTo>
                  <a:lnTo>
                    <a:pt x="253" y="301"/>
                  </a:lnTo>
                  <a:lnTo>
                    <a:pt x="253" y="301"/>
                  </a:lnTo>
                  <a:lnTo>
                    <a:pt x="253" y="301"/>
                  </a:lnTo>
                  <a:lnTo>
                    <a:pt x="271" y="311"/>
                  </a:lnTo>
                  <a:lnTo>
                    <a:pt x="271" y="395"/>
                  </a:lnTo>
                  <a:lnTo>
                    <a:pt x="271" y="395"/>
                  </a:lnTo>
                  <a:lnTo>
                    <a:pt x="268" y="418"/>
                  </a:lnTo>
                  <a:lnTo>
                    <a:pt x="263" y="438"/>
                  </a:lnTo>
                  <a:lnTo>
                    <a:pt x="253" y="456"/>
                  </a:lnTo>
                  <a:lnTo>
                    <a:pt x="238" y="469"/>
                  </a:lnTo>
                  <a:lnTo>
                    <a:pt x="238" y="469"/>
                  </a:lnTo>
                  <a:lnTo>
                    <a:pt x="238" y="469"/>
                  </a:lnTo>
                  <a:lnTo>
                    <a:pt x="222" y="481"/>
                  </a:lnTo>
                  <a:lnTo>
                    <a:pt x="205" y="489"/>
                  </a:lnTo>
                  <a:lnTo>
                    <a:pt x="187" y="491"/>
                  </a:lnTo>
                  <a:lnTo>
                    <a:pt x="167" y="494"/>
                  </a:lnTo>
                  <a:lnTo>
                    <a:pt x="167" y="494"/>
                  </a:lnTo>
                  <a:lnTo>
                    <a:pt x="104" y="494"/>
                  </a:lnTo>
                  <a:lnTo>
                    <a:pt x="104" y="494"/>
                  </a:lnTo>
                  <a:lnTo>
                    <a:pt x="91" y="497"/>
                  </a:lnTo>
                  <a:lnTo>
                    <a:pt x="81" y="504"/>
                  </a:lnTo>
                  <a:lnTo>
                    <a:pt x="73" y="514"/>
                  </a:lnTo>
                  <a:lnTo>
                    <a:pt x="71" y="527"/>
                  </a:lnTo>
                  <a:lnTo>
                    <a:pt x="71" y="527"/>
                  </a:lnTo>
                  <a:lnTo>
                    <a:pt x="71" y="695"/>
                  </a:lnTo>
                  <a:lnTo>
                    <a:pt x="71" y="695"/>
                  </a:lnTo>
                  <a:lnTo>
                    <a:pt x="73" y="708"/>
                  </a:lnTo>
                  <a:lnTo>
                    <a:pt x="81" y="718"/>
                  </a:lnTo>
                  <a:lnTo>
                    <a:pt x="91" y="726"/>
                  </a:lnTo>
                  <a:lnTo>
                    <a:pt x="104" y="728"/>
                  </a:lnTo>
                  <a:lnTo>
                    <a:pt x="104" y="728"/>
                  </a:lnTo>
                  <a:lnTo>
                    <a:pt x="528" y="728"/>
                  </a:lnTo>
                  <a:lnTo>
                    <a:pt x="528" y="728"/>
                  </a:lnTo>
                  <a:lnTo>
                    <a:pt x="541" y="726"/>
                  </a:lnTo>
                  <a:lnTo>
                    <a:pt x="551" y="718"/>
                  </a:lnTo>
                  <a:lnTo>
                    <a:pt x="559" y="708"/>
                  </a:lnTo>
                  <a:lnTo>
                    <a:pt x="561" y="695"/>
                  </a:lnTo>
                  <a:lnTo>
                    <a:pt x="561" y="695"/>
                  </a:lnTo>
                  <a:lnTo>
                    <a:pt x="561" y="545"/>
                  </a:lnTo>
                  <a:lnTo>
                    <a:pt x="561" y="545"/>
                  </a:lnTo>
                  <a:lnTo>
                    <a:pt x="559" y="532"/>
                  </a:lnTo>
                  <a:lnTo>
                    <a:pt x="554" y="517"/>
                  </a:lnTo>
                  <a:lnTo>
                    <a:pt x="554" y="517"/>
                  </a:lnTo>
                  <a:lnTo>
                    <a:pt x="554" y="517"/>
                  </a:lnTo>
                  <a:lnTo>
                    <a:pt x="544" y="504"/>
                  </a:lnTo>
                  <a:lnTo>
                    <a:pt x="536" y="494"/>
                  </a:lnTo>
                  <a:lnTo>
                    <a:pt x="536" y="494"/>
                  </a:lnTo>
                  <a:lnTo>
                    <a:pt x="536" y="494"/>
                  </a:lnTo>
                  <a:lnTo>
                    <a:pt x="531" y="491"/>
                  </a:lnTo>
                  <a:lnTo>
                    <a:pt x="531" y="491"/>
                  </a:lnTo>
                  <a:lnTo>
                    <a:pt x="531" y="491"/>
                  </a:lnTo>
                  <a:lnTo>
                    <a:pt x="465" y="491"/>
                  </a:lnTo>
                  <a:lnTo>
                    <a:pt x="465" y="491"/>
                  </a:lnTo>
                  <a:lnTo>
                    <a:pt x="465" y="491"/>
                  </a:lnTo>
                  <a:lnTo>
                    <a:pt x="450" y="489"/>
                  </a:lnTo>
                  <a:lnTo>
                    <a:pt x="440" y="481"/>
                  </a:lnTo>
                  <a:lnTo>
                    <a:pt x="432" y="471"/>
                  </a:lnTo>
                  <a:lnTo>
                    <a:pt x="430" y="456"/>
                  </a:lnTo>
                  <a:lnTo>
                    <a:pt x="430" y="456"/>
                  </a:lnTo>
                  <a:lnTo>
                    <a:pt x="430" y="456"/>
                  </a:lnTo>
                  <a:lnTo>
                    <a:pt x="432" y="443"/>
                  </a:lnTo>
                  <a:lnTo>
                    <a:pt x="440" y="430"/>
                  </a:lnTo>
                  <a:lnTo>
                    <a:pt x="450" y="423"/>
                  </a:lnTo>
                  <a:lnTo>
                    <a:pt x="465" y="420"/>
                  </a:lnTo>
                  <a:lnTo>
                    <a:pt x="465" y="420"/>
                  </a:lnTo>
                  <a:lnTo>
                    <a:pt x="465" y="420"/>
                  </a:lnTo>
                  <a:lnTo>
                    <a:pt x="531" y="420"/>
                  </a:lnTo>
                  <a:lnTo>
                    <a:pt x="531" y="420"/>
                  </a:lnTo>
                  <a:lnTo>
                    <a:pt x="531" y="420"/>
                  </a:lnTo>
                  <a:lnTo>
                    <a:pt x="544" y="423"/>
                  </a:lnTo>
                  <a:lnTo>
                    <a:pt x="556" y="425"/>
                  </a:lnTo>
                  <a:lnTo>
                    <a:pt x="566" y="430"/>
                  </a:lnTo>
                  <a:lnTo>
                    <a:pt x="576" y="435"/>
                  </a:lnTo>
                  <a:lnTo>
                    <a:pt x="576" y="435"/>
                  </a:lnTo>
                  <a:lnTo>
                    <a:pt x="576" y="435"/>
                  </a:lnTo>
                  <a:lnTo>
                    <a:pt x="592" y="451"/>
                  </a:lnTo>
                  <a:lnTo>
                    <a:pt x="607" y="466"/>
                  </a:lnTo>
                  <a:lnTo>
                    <a:pt x="607" y="466"/>
                  </a:lnTo>
                  <a:lnTo>
                    <a:pt x="607" y="466"/>
                  </a:lnTo>
                  <a:lnTo>
                    <a:pt x="617" y="486"/>
                  </a:lnTo>
                  <a:lnTo>
                    <a:pt x="624" y="504"/>
                  </a:lnTo>
                  <a:lnTo>
                    <a:pt x="630" y="525"/>
                  </a:lnTo>
                  <a:lnTo>
                    <a:pt x="632" y="545"/>
                  </a:lnTo>
                  <a:lnTo>
                    <a:pt x="632" y="545"/>
                  </a:lnTo>
                  <a:lnTo>
                    <a:pt x="632" y="695"/>
                  </a:lnTo>
                  <a:lnTo>
                    <a:pt x="632" y="695"/>
                  </a:lnTo>
                  <a:lnTo>
                    <a:pt x="630" y="715"/>
                  </a:lnTo>
                  <a:lnTo>
                    <a:pt x="622" y="736"/>
                  </a:lnTo>
                  <a:lnTo>
                    <a:pt x="614" y="754"/>
                  </a:lnTo>
                  <a:lnTo>
                    <a:pt x="602" y="769"/>
                  </a:lnTo>
                  <a:lnTo>
                    <a:pt x="587" y="781"/>
                  </a:lnTo>
                  <a:lnTo>
                    <a:pt x="569" y="792"/>
                  </a:lnTo>
                  <a:lnTo>
                    <a:pt x="549" y="797"/>
                  </a:lnTo>
                  <a:lnTo>
                    <a:pt x="528" y="799"/>
                  </a:lnTo>
                  <a:lnTo>
                    <a:pt x="528" y="799"/>
                  </a:lnTo>
                  <a:lnTo>
                    <a:pt x="104" y="799"/>
                  </a:lnTo>
                  <a:lnTo>
                    <a:pt x="104" y="799"/>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6"/>
            <p:cNvSpPr>
              <a:spLocks noEditPoints="1"/>
            </p:cNvSpPr>
            <p:nvPr/>
          </p:nvSpPr>
          <p:spPr bwMode="auto">
            <a:xfrm>
              <a:off x="4701" y="240"/>
              <a:ext cx="867" cy="723"/>
            </a:xfrm>
            <a:custGeom>
              <a:avLst/>
              <a:gdLst>
                <a:gd name="T0" fmla="*/ 212 w 867"/>
                <a:gd name="T1" fmla="*/ 723 h 723"/>
                <a:gd name="T2" fmla="*/ 169 w 867"/>
                <a:gd name="T3" fmla="*/ 718 h 723"/>
                <a:gd name="T4" fmla="*/ 129 w 867"/>
                <a:gd name="T5" fmla="*/ 707 h 723"/>
                <a:gd name="T6" fmla="*/ 94 w 867"/>
                <a:gd name="T7" fmla="*/ 687 h 723"/>
                <a:gd name="T8" fmla="*/ 61 w 867"/>
                <a:gd name="T9" fmla="*/ 662 h 723"/>
                <a:gd name="T10" fmla="*/ 35 w 867"/>
                <a:gd name="T11" fmla="*/ 631 h 723"/>
                <a:gd name="T12" fmla="*/ 15 w 867"/>
                <a:gd name="T13" fmla="*/ 595 h 723"/>
                <a:gd name="T14" fmla="*/ 3 w 867"/>
                <a:gd name="T15" fmla="*/ 557 h 723"/>
                <a:gd name="T16" fmla="*/ 0 w 867"/>
                <a:gd name="T17" fmla="*/ 514 h 723"/>
                <a:gd name="T18" fmla="*/ 0 w 867"/>
                <a:gd name="T19" fmla="*/ 206 h 723"/>
                <a:gd name="T20" fmla="*/ 0 w 867"/>
                <a:gd name="T21" fmla="*/ 186 h 723"/>
                <a:gd name="T22" fmla="*/ 8 w 867"/>
                <a:gd name="T23" fmla="*/ 145 h 723"/>
                <a:gd name="T24" fmla="*/ 25 w 867"/>
                <a:gd name="T25" fmla="*/ 107 h 723"/>
                <a:gd name="T26" fmla="*/ 48 w 867"/>
                <a:gd name="T27" fmla="*/ 74 h 723"/>
                <a:gd name="T28" fmla="*/ 76 w 867"/>
                <a:gd name="T29" fmla="*/ 46 h 723"/>
                <a:gd name="T30" fmla="*/ 111 w 867"/>
                <a:gd name="T31" fmla="*/ 26 h 723"/>
                <a:gd name="T32" fmla="*/ 149 w 867"/>
                <a:gd name="T33" fmla="*/ 8 h 723"/>
                <a:gd name="T34" fmla="*/ 190 w 867"/>
                <a:gd name="T35" fmla="*/ 0 h 723"/>
                <a:gd name="T36" fmla="*/ 212 w 867"/>
                <a:gd name="T37" fmla="*/ 0 h 723"/>
                <a:gd name="T38" fmla="*/ 655 w 867"/>
                <a:gd name="T39" fmla="*/ 0 h 723"/>
                <a:gd name="T40" fmla="*/ 698 w 867"/>
                <a:gd name="T41" fmla="*/ 3 h 723"/>
                <a:gd name="T42" fmla="*/ 736 w 867"/>
                <a:gd name="T43" fmla="*/ 15 h 723"/>
                <a:gd name="T44" fmla="*/ 774 w 867"/>
                <a:gd name="T45" fmla="*/ 36 h 723"/>
                <a:gd name="T46" fmla="*/ 804 w 867"/>
                <a:gd name="T47" fmla="*/ 61 h 723"/>
                <a:gd name="T48" fmla="*/ 829 w 867"/>
                <a:gd name="T49" fmla="*/ 92 h 723"/>
                <a:gd name="T50" fmla="*/ 849 w 867"/>
                <a:gd name="T51" fmla="*/ 125 h 723"/>
                <a:gd name="T52" fmla="*/ 862 w 867"/>
                <a:gd name="T53" fmla="*/ 165 h 723"/>
                <a:gd name="T54" fmla="*/ 867 w 867"/>
                <a:gd name="T55" fmla="*/ 206 h 723"/>
                <a:gd name="T56" fmla="*/ 867 w 867"/>
                <a:gd name="T57" fmla="*/ 514 h 723"/>
                <a:gd name="T58" fmla="*/ 865 w 867"/>
                <a:gd name="T59" fmla="*/ 537 h 723"/>
                <a:gd name="T60" fmla="*/ 857 w 867"/>
                <a:gd name="T61" fmla="*/ 578 h 723"/>
                <a:gd name="T62" fmla="*/ 842 w 867"/>
                <a:gd name="T63" fmla="*/ 613 h 723"/>
                <a:gd name="T64" fmla="*/ 819 w 867"/>
                <a:gd name="T65" fmla="*/ 646 h 723"/>
                <a:gd name="T66" fmla="*/ 789 w 867"/>
                <a:gd name="T67" fmla="*/ 677 h 723"/>
                <a:gd name="T68" fmla="*/ 756 w 867"/>
                <a:gd name="T69" fmla="*/ 697 h 723"/>
                <a:gd name="T70" fmla="*/ 718 w 867"/>
                <a:gd name="T71" fmla="*/ 712 h 723"/>
                <a:gd name="T72" fmla="*/ 675 w 867"/>
                <a:gd name="T73" fmla="*/ 723 h 723"/>
                <a:gd name="T74" fmla="*/ 655 w 867"/>
                <a:gd name="T75" fmla="*/ 723 h 723"/>
                <a:gd name="T76" fmla="*/ 212 w 867"/>
                <a:gd name="T77" fmla="*/ 723 h 723"/>
                <a:gd name="T78" fmla="*/ 73 w 867"/>
                <a:gd name="T79" fmla="*/ 514 h 723"/>
                <a:gd name="T80" fmla="*/ 76 w 867"/>
                <a:gd name="T81" fmla="*/ 542 h 723"/>
                <a:gd name="T82" fmla="*/ 96 w 867"/>
                <a:gd name="T83" fmla="*/ 588 h 723"/>
                <a:gd name="T84" fmla="*/ 134 w 867"/>
                <a:gd name="T85" fmla="*/ 623 h 723"/>
                <a:gd name="T86" fmla="*/ 185 w 867"/>
                <a:gd name="T87" fmla="*/ 644 h 723"/>
                <a:gd name="T88" fmla="*/ 212 w 867"/>
                <a:gd name="T89" fmla="*/ 646 h 723"/>
                <a:gd name="T90" fmla="*/ 655 w 867"/>
                <a:gd name="T91" fmla="*/ 646 h 723"/>
                <a:gd name="T92" fmla="*/ 708 w 867"/>
                <a:gd name="T93" fmla="*/ 636 h 723"/>
                <a:gd name="T94" fmla="*/ 751 w 867"/>
                <a:gd name="T95" fmla="*/ 608 h 723"/>
                <a:gd name="T96" fmla="*/ 781 w 867"/>
                <a:gd name="T97" fmla="*/ 565 h 723"/>
                <a:gd name="T98" fmla="*/ 791 w 867"/>
                <a:gd name="T99" fmla="*/ 514 h 723"/>
                <a:gd name="T100" fmla="*/ 791 w 867"/>
                <a:gd name="T101" fmla="*/ 206 h 723"/>
                <a:gd name="T102" fmla="*/ 789 w 867"/>
                <a:gd name="T103" fmla="*/ 181 h 723"/>
                <a:gd name="T104" fmla="*/ 769 w 867"/>
                <a:gd name="T105" fmla="*/ 135 h 723"/>
                <a:gd name="T106" fmla="*/ 731 w 867"/>
                <a:gd name="T107" fmla="*/ 97 h 723"/>
                <a:gd name="T108" fmla="*/ 683 w 867"/>
                <a:gd name="T109" fmla="*/ 76 h 723"/>
                <a:gd name="T110" fmla="*/ 655 w 867"/>
                <a:gd name="T111" fmla="*/ 74 h 723"/>
                <a:gd name="T112" fmla="*/ 212 w 867"/>
                <a:gd name="T113" fmla="*/ 74 h 723"/>
                <a:gd name="T114" fmla="*/ 157 w 867"/>
                <a:gd name="T115" fmla="*/ 87 h 723"/>
                <a:gd name="T116" fmla="*/ 114 w 867"/>
                <a:gd name="T117" fmla="*/ 115 h 723"/>
                <a:gd name="T118" fmla="*/ 83 w 867"/>
                <a:gd name="T119" fmla="*/ 155 h 723"/>
                <a:gd name="T120" fmla="*/ 73 w 867"/>
                <a:gd name="T121" fmla="*/ 206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7" h="723">
                  <a:moveTo>
                    <a:pt x="212" y="723"/>
                  </a:moveTo>
                  <a:lnTo>
                    <a:pt x="212" y="723"/>
                  </a:lnTo>
                  <a:lnTo>
                    <a:pt x="190" y="723"/>
                  </a:lnTo>
                  <a:lnTo>
                    <a:pt x="169" y="718"/>
                  </a:lnTo>
                  <a:lnTo>
                    <a:pt x="149" y="712"/>
                  </a:lnTo>
                  <a:lnTo>
                    <a:pt x="129" y="707"/>
                  </a:lnTo>
                  <a:lnTo>
                    <a:pt x="111" y="697"/>
                  </a:lnTo>
                  <a:lnTo>
                    <a:pt x="94" y="687"/>
                  </a:lnTo>
                  <a:lnTo>
                    <a:pt x="76" y="677"/>
                  </a:lnTo>
                  <a:lnTo>
                    <a:pt x="61" y="662"/>
                  </a:lnTo>
                  <a:lnTo>
                    <a:pt x="48" y="646"/>
                  </a:lnTo>
                  <a:lnTo>
                    <a:pt x="35" y="631"/>
                  </a:lnTo>
                  <a:lnTo>
                    <a:pt x="25" y="613"/>
                  </a:lnTo>
                  <a:lnTo>
                    <a:pt x="15" y="595"/>
                  </a:lnTo>
                  <a:lnTo>
                    <a:pt x="8" y="578"/>
                  </a:lnTo>
                  <a:lnTo>
                    <a:pt x="3" y="557"/>
                  </a:lnTo>
                  <a:lnTo>
                    <a:pt x="0" y="537"/>
                  </a:lnTo>
                  <a:lnTo>
                    <a:pt x="0" y="514"/>
                  </a:lnTo>
                  <a:lnTo>
                    <a:pt x="0" y="514"/>
                  </a:lnTo>
                  <a:lnTo>
                    <a:pt x="0" y="206"/>
                  </a:lnTo>
                  <a:lnTo>
                    <a:pt x="0" y="206"/>
                  </a:lnTo>
                  <a:lnTo>
                    <a:pt x="0" y="186"/>
                  </a:lnTo>
                  <a:lnTo>
                    <a:pt x="3" y="165"/>
                  </a:lnTo>
                  <a:lnTo>
                    <a:pt x="8" y="145"/>
                  </a:lnTo>
                  <a:lnTo>
                    <a:pt x="15" y="125"/>
                  </a:lnTo>
                  <a:lnTo>
                    <a:pt x="25" y="107"/>
                  </a:lnTo>
                  <a:lnTo>
                    <a:pt x="35" y="92"/>
                  </a:lnTo>
                  <a:lnTo>
                    <a:pt x="48" y="74"/>
                  </a:lnTo>
                  <a:lnTo>
                    <a:pt x="61" y="61"/>
                  </a:lnTo>
                  <a:lnTo>
                    <a:pt x="76" y="46"/>
                  </a:lnTo>
                  <a:lnTo>
                    <a:pt x="94" y="36"/>
                  </a:lnTo>
                  <a:lnTo>
                    <a:pt x="111" y="26"/>
                  </a:lnTo>
                  <a:lnTo>
                    <a:pt x="129" y="15"/>
                  </a:lnTo>
                  <a:lnTo>
                    <a:pt x="149" y="8"/>
                  </a:lnTo>
                  <a:lnTo>
                    <a:pt x="169" y="3"/>
                  </a:lnTo>
                  <a:lnTo>
                    <a:pt x="190" y="0"/>
                  </a:lnTo>
                  <a:lnTo>
                    <a:pt x="212" y="0"/>
                  </a:lnTo>
                  <a:lnTo>
                    <a:pt x="212" y="0"/>
                  </a:lnTo>
                  <a:lnTo>
                    <a:pt x="655" y="0"/>
                  </a:lnTo>
                  <a:lnTo>
                    <a:pt x="655" y="0"/>
                  </a:lnTo>
                  <a:lnTo>
                    <a:pt x="675" y="0"/>
                  </a:lnTo>
                  <a:lnTo>
                    <a:pt x="698" y="3"/>
                  </a:lnTo>
                  <a:lnTo>
                    <a:pt x="718" y="8"/>
                  </a:lnTo>
                  <a:lnTo>
                    <a:pt x="736" y="15"/>
                  </a:lnTo>
                  <a:lnTo>
                    <a:pt x="756" y="26"/>
                  </a:lnTo>
                  <a:lnTo>
                    <a:pt x="774" y="36"/>
                  </a:lnTo>
                  <a:lnTo>
                    <a:pt x="789" y="46"/>
                  </a:lnTo>
                  <a:lnTo>
                    <a:pt x="804" y="61"/>
                  </a:lnTo>
                  <a:lnTo>
                    <a:pt x="819" y="74"/>
                  </a:lnTo>
                  <a:lnTo>
                    <a:pt x="829" y="92"/>
                  </a:lnTo>
                  <a:lnTo>
                    <a:pt x="842" y="107"/>
                  </a:lnTo>
                  <a:lnTo>
                    <a:pt x="849" y="125"/>
                  </a:lnTo>
                  <a:lnTo>
                    <a:pt x="857" y="145"/>
                  </a:lnTo>
                  <a:lnTo>
                    <a:pt x="862" y="165"/>
                  </a:lnTo>
                  <a:lnTo>
                    <a:pt x="865" y="186"/>
                  </a:lnTo>
                  <a:lnTo>
                    <a:pt x="867" y="206"/>
                  </a:lnTo>
                  <a:lnTo>
                    <a:pt x="867" y="206"/>
                  </a:lnTo>
                  <a:lnTo>
                    <a:pt x="867" y="514"/>
                  </a:lnTo>
                  <a:lnTo>
                    <a:pt x="867" y="514"/>
                  </a:lnTo>
                  <a:lnTo>
                    <a:pt x="865" y="537"/>
                  </a:lnTo>
                  <a:lnTo>
                    <a:pt x="862" y="557"/>
                  </a:lnTo>
                  <a:lnTo>
                    <a:pt x="857" y="578"/>
                  </a:lnTo>
                  <a:lnTo>
                    <a:pt x="849" y="595"/>
                  </a:lnTo>
                  <a:lnTo>
                    <a:pt x="842" y="613"/>
                  </a:lnTo>
                  <a:lnTo>
                    <a:pt x="829" y="631"/>
                  </a:lnTo>
                  <a:lnTo>
                    <a:pt x="819" y="646"/>
                  </a:lnTo>
                  <a:lnTo>
                    <a:pt x="804" y="662"/>
                  </a:lnTo>
                  <a:lnTo>
                    <a:pt x="789" y="677"/>
                  </a:lnTo>
                  <a:lnTo>
                    <a:pt x="774" y="687"/>
                  </a:lnTo>
                  <a:lnTo>
                    <a:pt x="756" y="697"/>
                  </a:lnTo>
                  <a:lnTo>
                    <a:pt x="736" y="707"/>
                  </a:lnTo>
                  <a:lnTo>
                    <a:pt x="718" y="712"/>
                  </a:lnTo>
                  <a:lnTo>
                    <a:pt x="698" y="718"/>
                  </a:lnTo>
                  <a:lnTo>
                    <a:pt x="675" y="723"/>
                  </a:lnTo>
                  <a:lnTo>
                    <a:pt x="655" y="723"/>
                  </a:lnTo>
                  <a:lnTo>
                    <a:pt x="655" y="723"/>
                  </a:lnTo>
                  <a:lnTo>
                    <a:pt x="212" y="723"/>
                  </a:lnTo>
                  <a:lnTo>
                    <a:pt x="212" y="723"/>
                  </a:lnTo>
                  <a:close/>
                  <a:moveTo>
                    <a:pt x="73" y="206"/>
                  </a:moveTo>
                  <a:lnTo>
                    <a:pt x="73" y="514"/>
                  </a:lnTo>
                  <a:lnTo>
                    <a:pt x="73" y="514"/>
                  </a:lnTo>
                  <a:lnTo>
                    <a:pt x="76" y="542"/>
                  </a:lnTo>
                  <a:lnTo>
                    <a:pt x="83" y="565"/>
                  </a:lnTo>
                  <a:lnTo>
                    <a:pt x="96" y="588"/>
                  </a:lnTo>
                  <a:lnTo>
                    <a:pt x="114" y="608"/>
                  </a:lnTo>
                  <a:lnTo>
                    <a:pt x="134" y="623"/>
                  </a:lnTo>
                  <a:lnTo>
                    <a:pt x="157" y="636"/>
                  </a:lnTo>
                  <a:lnTo>
                    <a:pt x="185" y="644"/>
                  </a:lnTo>
                  <a:lnTo>
                    <a:pt x="212" y="646"/>
                  </a:lnTo>
                  <a:lnTo>
                    <a:pt x="212" y="646"/>
                  </a:lnTo>
                  <a:lnTo>
                    <a:pt x="655" y="646"/>
                  </a:lnTo>
                  <a:lnTo>
                    <a:pt x="655" y="646"/>
                  </a:lnTo>
                  <a:lnTo>
                    <a:pt x="683" y="644"/>
                  </a:lnTo>
                  <a:lnTo>
                    <a:pt x="708" y="636"/>
                  </a:lnTo>
                  <a:lnTo>
                    <a:pt x="731" y="623"/>
                  </a:lnTo>
                  <a:lnTo>
                    <a:pt x="751" y="608"/>
                  </a:lnTo>
                  <a:lnTo>
                    <a:pt x="769" y="588"/>
                  </a:lnTo>
                  <a:lnTo>
                    <a:pt x="781" y="565"/>
                  </a:lnTo>
                  <a:lnTo>
                    <a:pt x="789" y="542"/>
                  </a:lnTo>
                  <a:lnTo>
                    <a:pt x="791" y="514"/>
                  </a:lnTo>
                  <a:lnTo>
                    <a:pt x="791" y="514"/>
                  </a:lnTo>
                  <a:lnTo>
                    <a:pt x="791" y="206"/>
                  </a:lnTo>
                  <a:lnTo>
                    <a:pt x="791" y="206"/>
                  </a:lnTo>
                  <a:lnTo>
                    <a:pt x="789" y="181"/>
                  </a:lnTo>
                  <a:lnTo>
                    <a:pt x="781" y="155"/>
                  </a:lnTo>
                  <a:lnTo>
                    <a:pt x="769" y="135"/>
                  </a:lnTo>
                  <a:lnTo>
                    <a:pt x="751" y="115"/>
                  </a:lnTo>
                  <a:lnTo>
                    <a:pt x="731" y="97"/>
                  </a:lnTo>
                  <a:lnTo>
                    <a:pt x="708" y="87"/>
                  </a:lnTo>
                  <a:lnTo>
                    <a:pt x="683" y="76"/>
                  </a:lnTo>
                  <a:lnTo>
                    <a:pt x="655" y="74"/>
                  </a:lnTo>
                  <a:lnTo>
                    <a:pt x="655" y="74"/>
                  </a:lnTo>
                  <a:lnTo>
                    <a:pt x="212" y="74"/>
                  </a:lnTo>
                  <a:lnTo>
                    <a:pt x="212" y="74"/>
                  </a:lnTo>
                  <a:lnTo>
                    <a:pt x="185" y="76"/>
                  </a:lnTo>
                  <a:lnTo>
                    <a:pt x="157" y="87"/>
                  </a:lnTo>
                  <a:lnTo>
                    <a:pt x="134" y="97"/>
                  </a:lnTo>
                  <a:lnTo>
                    <a:pt x="114" y="115"/>
                  </a:lnTo>
                  <a:lnTo>
                    <a:pt x="96" y="135"/>
                  </a:lnTo>
                  <a:lnTo>
                    <a:pt x="83" y="155"/>
                  </a:lnTo>
                  <a:lnTo>
                    <a:pt x="76" y="181"/>
                  </a:lnTo>
                  <a:lnTo>
                    <a:pt x="73" y="206"/>
                  </a:lnTo>
                  <a:lnTo>
                    <a:pt x="73" y="206"/>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7"/>
            <p:cNvSpPr>
              <a:spLocks/>
            </p:cNvSpPr>
            <p:nvPr/>
          </p:nvSpPr>
          <p:spPr bwMode="auto">
            <a:xfrm>
              <a:off x="4736" y="884"/>
              <a:ext cx="706" cy="219"/>
            </a:xfrm>
            <a:custGeom>
              <a:avLst/>
              <a:gdLst>
                <a:gd name="T0" fmla="*/ 0 w 706"/>
                <a:gd name="T1" fmla="*/ 188 h 219"/>
                <a:gd name="T2" fmla="*/ 0 w 706"/>
                <a:gd name="T3" fmla="*/ 188 h 219"/>
                <a:gd name="T4" fmla="*/ 0 w 706"/>
                <a:gd name="T5" fmla="*/ 180 h 219"/>
                <a:gd name="T6" fmla="*/ 0 w 706"/>
                <a:gd name="T7" fmla="*/ 175 h 219"/>
                <a:gd name="T8" fmla="*/ 5 w 706"/>
                <a:gd name="T9" fmla="*/ 160 h 219"/>
                <a:gd name="T10" fmla="*/ 16 w 706"/>
                <a:gd name="T11" fmla="*/ 150 h 219"/>
                <a:gd name="T12" fmla="*/ 21 w 706"/>
                <a:gd name="T13" fmla="*/ 147 h 219"/>
                <a:gd name="T14" fmla="*/ 28 w 706"/>
                <a:gd name="T15" fmla="*/ 145 h 219"/>
                <a:gd name="T16" fmla="*/ 28 w 706"/>
                <a:gd name="T17" fmla="*/ 145 h 219"/>
                <a:gd name="T18" fmla="*/ 660 w 706"/>
                <a:gd name="T19" fmla="*/ 0 h 219"/>
                <a:gd name="T20" fmla="*/ 660 w 706"/>
                <a:gd name="T21" fmla="*/ 0 h 219"/>
                <a:gd name="T22" fmla="*/ 668 w 706"/>
                <a:gd name="T23" fmla="*/ 0 h 219"/>
                <a:gd name="T24" fmla="*/ 673 w 706"/>
                <a:gd name="T25" fmla="*/ 0 h 219"/>
                <a:gd name="T26" fmla="*/ 688 w 706"/>
                <a:gd name="T27" fmla="*/ 5 h 219"/>
                <a:gd name="T28" fmla="*/ 698 w 706"/>
                <a:gd name="T29" fmla="*/ 15 h 219"/>
                <a:gd name="T30" fmla="*/ 701 w 706"/>
                <a:gd name="T31" fmla="*/ 23 h 219"/>
                <a:gd name="T32" fmla="*/ 703 w 706"/>
                <a:gd name="T33" fmla="*/ 28 h 219"/>
                <a:gd name="T34" fmla="*/ 703 w 706"/>
                <a:gd name="T35" fmla="*/ 28 h 219"/>
                <a:gd name="T36" fmla="*/ 703 w 706"/>
                <a:gd name="T37" fmla="*/ 28 h 219"/>
                <a:gd name="T38" fmla="*/ 706 w 706"/>
                <a:gd name="T39" fmla="*/ 35 h 219"/>
                <a:gd name="T40" fmla="*/ 703 w 706"/>
                <a:gd name="T41" fmla="*/ 43 h 219"/>
                <a:gd name="T42" fmla="*/ 698 w 706"/>
                <a:gd name="T43" fmla="*/ 58 h 219"/>
                <a:gd name="T44" fmla="*/ 688 w 706"/>
                <a:gd name="T45" fmla="*/ 68 h 219"/>
                <a:gd name="T46" fmla="*/ 683 w 706"/>
                <a:gd name="T47" fmla="*/ 71 h 219"/>
                <a:gd name="T48" fmla="*/ 675 w 706"/>
                <a:gd name="T49" fmla="*/ 74 h 219"/>
                <a:gd name="T50" fmla="*/ 675 w 706"/>
                <a:gd name="T51" fmla="*/ 74 h 219"/>
                <a:gd name="T52" fmla="*/ 46 w 706"/>
                <a:gd name="T53" fmla="*/ 219 h 219"/>
                <a:gd name="T54" fmla="*/ 46 w 706"/>
                <a:gd name="T55" fmla="*/ 219 h 219"/>
                <a:gd name="T56" fmla="*/ 38 w 706"/>
                <a:gd name="T57" fmla="*/ 219 h 219"/>
                <a:gd name="T58" fmla="*/ 38 w 706"/>
                <a:gd name="T59" fmla="*/ 219 h 219"/>
                <a:gd name="T60" fmla="*/ 38 w 706"/>
                <a:gd name="T61" fmla="*/ 219 h 219"/>
                <a:gd name="T62" fmla="*/ 26 w 706"/>
                <a:gd name="T63" fmla="*/ 216 h 219"/>
                <a:gd name="T64" fmla="*/ 13 w 706"/>
                <a:gd name="T65" fmla="*/ 211 h 219"/>
                <a:gd name="T66" fmla="*/ 5 w 706"/>
                <a:gd name="T67" fmla="*/ 201 h 219"/>
                <a:gd name="T68" fmla="*/ 0 w 706"/>
                <a:gd name="T69" fmla="*/ 188 h 219"/>
                <a:gd name="T70" fmla="*/ 0 w 706"/>
                <a:gd name="T71" fmla="*/ 18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06" h="219">
                  <a:moveTo>
                    <a:pt x="0" y="188"/>
                  </a:moveTo>
                  <a:lnTo>
                    <a:pt x="0" y="188"/>
                  </a:lnTo>
                  <a:lnTo>
                    <a:pt x="0" y="180"/>
                  </a:lnTo>
                  <a:lnTo>
                    <a:pt x="0" y="175"/>
                  </a:lnTo>
                  <a:lnTo>
                    <a:pt x="5" y="160"/>
                  </a:lnTo>
                  <a:lnTo>
                    <a:pt x="16" y="150"/>
                  </a:lnTo>
                  <a:lnTo>
                    <a:pt x="21" y="147"/>
                  </a:lnTo>
                  <a:lnTo>
                    <a:pt x="28" y="145"/>
                  </a:lnTo>
                  <a:lnTo>
                    <a:pt x="28" y="145"/>
                  </a:lnTo>
                  <a:lnTo>
                    <a:pt x="660" y="0"/>
                  </a:lnTo>
                  <a:lnTo>
                    <a:pt x="660" y="0"/>
                  </a:lnTo>
                  <a:lnTo>
                    <a:pt x="668" y="0"/>
                  </a:lnTo>
                  <a:lnTo>
                    <a:pt x="673" y="0"/>
                  </a:lnTo>
                  <a:lnTo>
                    <a:pt x="688" y="5"/>
                  </a:lnTo>
                  <a:lnTo>
                    <a:pt x="698" y="15"/>
                  </a:lnTo>
                  <a:lnTo>
                    <a:pt x="701" y="23"/>
                  </a:lnTo>
                  <a:lnTo>
                    <a:pt x="703" y="28"/>
                  </a:lnTo>
                  <a:lnTo>
                    <a:pt x="703" y="28"/>
                  </a:lnTo>
                  <a:lnTo>
                    <a:pt x="703" y="28"/>
                  </a:lnTo>
                  <a:lnTo>
                    <a:pt x="706" y="35"/>
                  </a:lnTo>
                  <a:lnTo>
                    <a:pt x="703" y="43"/>
                  </a:lnTo>
                  <a:lnTo>
                    <a:pt x="698" y="58"/>
                  </a:lnTo>
                  <a:lnTo>
                    <a:pt x="688" y="68"/>
                  </a:lnTo>
                  <a:lnTo>
                    <a:pt x="683" y="71"/>
                  </a:lnTo>
                  <a:lnTo>
                    <a:pt x="675" y="74"/>
                  </a:lnTo>
                  <a:lnTo>
                    <a:pt x="675" y="74"/>
                  </a:lnTo>
                  <a:lnTo>
                    <a:pt x="46" y="219"/>
                  </a:lnTo>
                  <a:lnTo>
                    <a:pt x="46" y="219"/>
                  </a:lnTo>
                  <a:lnTo>
                    <a:pt x="38" y="219"/>
                  </a:lnTo>
                  <a:lnTo>
                    <a:pt x="38" y="219"/>
                  </a:lnTo>
                  <a:lnTo>
                    <a:pt x="38" y="219"/>
                  </a:lnTo>
                  <a:lnTo>
                    <a:pt x="26" y="216"/>
                  </a:lnTo>
                  <a:lnTo>
                    <a:pt x="13" y="211"/>
                  </a:lnTo>
                  <a:lnTo>
                    <a:pt x="5" y="201"/>
                  </a:lnTo>
                  <a:lnTo>
                    <a:pt x="0" y="188"/>
                  </a:lnTo>
                  <a:lnTo>
                    <a:pt x="0" y="188"/>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8"/>
            <p:cNvSpPr>
              <a:spLocks/>
            </p:cNvSpPr>
            <p:nvPr/>
          </p:nvSpPr>
          <p:spPr bwMode="auto">
            <a:xfrm>
              <a:off x="4552" y="332"/>
              <a:ext cx="243" cy="330"/>
            </a:xfrm>
            <a:custGeom>
              <a:avLst/>
              <a:gdLst>
                <a:gd name="T0" fmla="*/ 15 w 243"/>
                <a:gd name="T1" fmla="*/ 323 h 330"/>
                <a:gd name="T2" fmla="*/ 15 w 243"/>
                <a:gd name="T3" fmla="*/ 323 h 330"/>
                <a:gd name="T4" fmla="*/ 10 w 243"/>
                <a:gd name="T5" fmla="*/ 318 h 330"/>
                <a:gd name="T6" fmla="*/ 5 w 243"/>
                <a:gd name="T7" fmla="*/ 313 h 330"/>
                <a:gd name="T8" fmla="*/ 0 w 243"/>
                <a:gd name="T9" fmla="*/ 300 h 330"/>
                <a:gd name="T10" fmla="*/ 0 w 243"/>
                <a:gd name="T11" fmla="*/ 285 h 330"/>
                <a:gd name="T12" fmla="*/ 0 w 243"/>
                <a:gd name="T13" fmla="*/ 277 h 330"/>
                <a:gd name="T14" fmla="*/ 5 w 243"/>
                <a:gd name="T15" fmla="*/ 272 h 330"/>
                <a:gd name="T16" fmla="*/ 5 w 243"/>
                <a:gd name="T17" fmla="*/ 272 h 330"/>
                <a:gd name="T18" fmla="*/ 174 w 243"/>
                <a:gd name="T19" fmla="*/ 17 h 330"/>
                <a:gd name="T20" fmla="*/ 174 w 243"/>
                <a:gd name="T21" fmla="*/ 17 h 330"/>
                <a:gd name="T22" fmla="*/ 179 w 243"/>
                <a:gd name="T23" fmla="*/ 10 h 330"/>
                <a:gd name="T24" fmla="*/ 184 w 243"/>
                <a:gd name="T25" fmla="*/ 7 h 330"/>
                <a:gd name="T26" fmla="*/ 197 w 243"/>
                <a:gd name="T27" fmla="*/ 0 h 330"/>
                <a:gd name="T28" fmla="*/ 212 w 243"/>
                <a:gd name="T29" fmla="*/ 0 h 330"/>
                <a:gd name="T30" fmla="*/ 220 w 243"/>
                <a:gd name="T31" fmla="*/ 2 h 330"/>
                <a:gd name="T32" fmla="*/ 225 w 243"/>
                <a:gd name="T33" fmla="*/ 7 h 330"/>
                <a:gd name="T34" fmla="*/ 225 w 243"/>
                <a:gd name="T35" fmla="*/ 7 h 330"/>
                <a:gd name="T36" fmla="*/ 225 w 243"/>
                <a:gd name="T37" fmla="*/ 7 h 330"/>
                <a:gd name="T38" fmla="*/ 232 w 243"/>
                <a:gd name="T39" fmla="*/ 12 h 330"/>
                <a:gd name="T40" fmla="*/ 237 w 243"/>
                <a:gd name="T41" fmla="*/ 17 h 330"/>
                <a:gd name="T42" fmla="*/ 243 w 243"/>
                <a:gd name="T43" fmla="*/ 30 h 330"/>
                <a:gd name="T44" fmla="*/ 243 w 243"/>
                <a:gd name="T45" fmla="*/ 45 h 330"/>
                <a:gd name="T46" fmla="*/ 240 w 243"/>
                <a:gd name="T47" fmla="*/ 53 h 330"/>
                <a:gd name="T48" fmla="*/ 235 w 243"/>
                <a:gd name="T49" fmla="*/ 58 h 330"/>
                <a:gd name="T50" fmla="*/ 235 w 243"/>
                <a:gd name="T51" fmla="*/ 58 h 330"/>
                <a:gd name="T52" fmla="*/ 66 w 243"/>
                <a:gd name="T53" fmla="*/ 313 h 330"/>
                <a:gd name="T54" fmla="*/ 66 w 243"/>
                <a:gd name="T55" fmla="*/ 313 h 330"/>
                <a:gd name="T56" fmla="*/ 60 w 243"/>
                <a:gd name="T57" fmla="*/ 320 h 330"/>
                <a:gd name="T58" fmla="*/ 53 w 243"/>
                <a:gd name="T59" fmla="*/ 325 h 330"/>
                <a:gd name="T60" fmla="*/ 45 w 243"/>
                <a:gd name="T61" fmla="*/ 328 h 330"/>
                <a:gd name="T62" fmla="*/ 35 w 243"/>
                <a:gd name="T63" fmla="*/ 330 h 330"/>
                <a:gd name="T64" fmla="*/ 35 w 243"/>
                <a:gd name="T65" fmla="*/ 330 h 330"/>
                <a:gd name="T66" fmla="*/ 35 w 243"/>
                <a:gd name="T67" fmla="*/ 330 h 330"/>
                <a:gd name="T68" fmla="*/ 25 w 243"/>
                <a:gd name="T69" fmla="*/ 328 h 330"/>
                <a:gd name="T70" fmla="*/ 15 w 243"/>
                <a:gd name="T71" fmla="*/ 323 h 330"/>
                <a:gd name="T72" fmla="*/ 15 w 243"/>
                <a:gd name="T73" fmla="*/ 323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3" h="330">
                  <a:moveTo>
                    <a:pt x="15" y="323"/>
                  </a:moveTo>
                  <a:lnTo>
                    <a:pt x="15" y="323"/>
                  </a:lnTo>
                  <a:lnTo>
                    <a:pt x="10" y="318"/>
                  </a:lnTo>
                  <a:lnTo>
                    <a:pt x="5" y="313"/>
                  </a:lnTo>
                  <a:lnTo>
                    <a:pt x="0" y="300"/>
                  </a:lnTo>
                  <a:lnTo>
                    <a:pt x="0" y="285"/>
                  </a:lnTo>
                  <a:lnTo>
                    <a:pt x="0" y="277"/>
                  </a:lnTo>
                  <a:lnTo>
                    <a:pt x="5" y="272"/>
                  </a:lnTo>
                  <a:lnTo>
                    <a:pt x="5" y="272"/>
                  </a:lnTo>
                  <a:lnTo>
                    <a:pt x="174" y="17"/>
                  </a:lnTo>
                  <a:lnTo>
                    <a:pt x="174" y="17"/>
                  </a:lnTo>
                  <a:lnTo>
                    <a:pt x="179" y="10"/>
                  </a:lnTo>
                  <a:lnTo>
                    <a:pt x="184" y="7"/>
                  </a:lnTo>
                  <a:lnTo>
                    <a:pt x="197" y="0"/>
                  </a:lnTo>
                  <a:lnTo>
                    <a:pt x="212" y="0"/>
                  </a:lnTo>
                  <a:lnTo>
                    <a:pt x="220" y="2"/>
                  </a:lnTo>
                  <a:lnTo>
                    <a:pt x="225" y="7"/>
                  </a:lnTo>
                  <a:lnTo>
                    <a:pt x="225" y="7"/>
                  </a:lnTo>
                  <a:lnTo>
                    <a:pt x="225" y="7"/>
                  </a:lnTo>
                  <a:lnTo>
                    <a:pt x="232" y="12"/>
                  </a:lnTo>
                  <a:lnTo>
                    <a:pt x="237" y="17"/>
                  </a:lnTo>
                  <a:lnTo>
                    <a:pt x="243" y="30"/>
                  </a:lnTo>
                  <a:lnTo>
                    <a:pt x="243" y="45"/>
                  </a:lnTo>
                  <a:lnTo>
                    <a:pt x="240" y="53"/>
                  </a:lnTo>
                  <a:lnTo>
                    <a:pt x="235" y="58"/>
                  </a:lnTo>
                  <a:lnTo>
                    <a:pt x="235" y="58"/>
                  </a:lnTo>
                  <a:lnTo>
                    <a:pt x="66" y="313"/>
                  </a:lnTo>
                  <a:lnTo>
                    <a:pt x="66" y="313"/>
                  </a:lnTo>
                  <a:lnTo>
                    <a:pt x="60" y="320"/>
                  </a:lnTo>
                  <a:lnTo>
                    <a:pt x="53" y="325"/>
                  </a:lnTo>
                  <a:lnTo>
                    <a:pt x="45" y="328"/>
                  </a:lnTo>
                  <a:lnTo>
                    <a:pt x="35" y="330"/>
                  </a:lnTo>
                  <a:lnTo>
                    <a:pt x="35" y="330"/>
                  </a:lnTo>
                  <a:lnTo>
                    <a:pt x="35" y="330"/>
                  </a:lnTo>
                  <a:lnTo>
                    <a:pt x="25" y="328"/>
                  </a:lnTo>
                  <a:lnTo>
                    <a:pt x="15" y="323"/>
                  </a:lnTo>
                  <a:lnTo>
                    <a:pt x="15" y="323"/>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9"/>
            <p:cNvSpPr>
              <a:spLocks/>
            </p:cNvSpPr>
            <p:nvPr/>
          </p:nvSpPr>
          <p:spPr bwMode="auto">
            <a:xfrm>
              <a:off x="5002" y="383"/>
              <a:ext cx="318" cy="351"/>
            </a:xfrm>
            <a:custGeom>
              <a:avLst/>
              <a:gdLst>
                <a:gd name="T0" fmla="*/ 78 w 318"/>
                <a:gd name="T1" fmla="*/ 315 h 351"/>
                <a:gd name="T2" fmla="*/ 78 w 318"/>
                <a:gd name="T3" fmla="*/ 234 h 351"/>
                <a:gd name="T4" fmla="*/ 78 w 318"/>
                <a:gd name="T5" fmla="*/ 234 h 351"/>
                <a:gd name="T6" fmla="*/ 81 w 318"/>
                <a:gd name="T7" fmla="*/ 221 h 351"/>
                <a:gd name="T8" fmla="*/ 83 w 318"/>
                <a:gd name="T9" fmla="*/ 208 h 351"/>
                <a:gd name="T10" fmla="*/ 88 w 318"/>
                <a:gd name="T11" fmla="*/ 198 h 351"/>
                <a:gd name="T12" fmla="*/ 96 w 318"/>
                <a:gd name="T13" fmla="*/ 188 h 351"/>
                <a:gd name="T14" fmla="*/ 106 w 318"/>
                <a:gd name="T15" fmla="*/ 180 h 351"/>
                <a:gd name="T16" fmla="*/ 116 w 318"/>
                <a:gd name="T17" fmla="*/ 175 h 351"/>
                <a:gd name="T18" fmla="*/ 129 w 318"/>
                <a:gd name="T19" fmla="*/ 170 h 351"/>
                <a:gd name="T20" fmla="*/ 141 w 318"/>
                <a:gd name="T21" fmla="*/ 170 h 351"/>
                <a:gd name="T22" fmla="*/ 141 w 318"/>
                <a:gd name="T23" fmla="*/ 170 h 351"/>
                <a:gd name="T24" fmla="*/ 248 w 318"/>
                <a:gd name="T25" fmla="*/ 170 h 351"/>
                <a:gd name="T26" fmla="*/ 248 w 318"/>
                <a:gd name="T27" fmla="*/ 71 h 351"/>
                <a:gd name="T28" fmla="*/ 35 w 318"/>
                <a:gd name="T29" fmla="*/ 71 h 351"/>
                <a:gd name="T30" fmla="*/ 35 w 318"/>
                <a:gd name="T31" fmla="*/ 71 h 351"/>
                <a:gd name="T32" fmla="*/ 20 w 318"/>
                <a:gd name="T33" fmla="*/ 68 h 351"/>
                <a:gd name="T34" fmla="*/ 10 w 318"/>
                <a:gd name="T35" fmla="*/ 61 h 351"/>
                <a:gd name="T36" fmla="*/ 2 w 318"/>
                <a:gd name="T37" fmla="*/ 48 h 351"/>
                <a:gd name="T38" fmla="*/ 0 w 318"/>
                <a:gd name="T39" fmla="*/ 35 h 351"/>
                <a:gd name="T40" fmla="*/ 0 w 318"/>
                <a:gd name="T41" fmla="*/ 35 h 351"/>
                <a:gd name="T42" fmla="*/ 0 w 318"/>
                <a:gd name="T43" fmla="*/ 35 h 351"/>
                <a:gd name="T44" fmla="*/ 2 w 318"/>
                <a:gd name="T45" fmla="*/ 20 h 351"/>
                <a:gd name="T46" fmla="*/ 10 w 318"/>
                <a:gd name="T47" fmla="*/ 10 h 351"/>
                <a:gd name="T48" fmla="*/ 20 w 318"/>
                <a:gd name="T49" fmla="*/ 2 h 351"/>
                <a:gd name="T50" fmla="*/ 35 w 318"/>
                <a:gd name="T51" fmla="*/ 0 h 351"/>
                <a:gd name="T52" fmla="*/ 35 w 318"/>
                <a:gd name="T53" fmla="*/ 0 h 351"/>
                <a:gd name="T54" fmla="*/ 255 w 318"/>
                <a:gd name="T55" fmla="*/ 0 h 351"/>
                <a:gd name="T56" fmla="*/ 255 w 318"/>
                <a:gd name="T57" fmla="*/ 0 h 351"/>
                <a:gd name="T58" fmla="*/ 268 w 318"/>
                <a:gd name="T59" fmla="*/ 0 h 351"/>
                <a:gd name="T60" fmla="*/ 278 w 318"/>
                <a:gd name="T61" fmla="*/ 5 h 351"/>
                <a:gd name="T62" fmla="*/ 291 w 318"/>
                <a:gd name="T63" fmla="*/ 10 h 351"/>
                <a:gd name="T64" fmla="*/ 298 w 318"/>
                <a:gd name="T65" fmla="*/ 17 h 351"/>
                <a:gd name="T66" fmla="*/ 308 w 318"/>
                <a:gd name="T67" fmla="*/ 28 h 351"/>
                <a:gd name="T68" fmla="*/ 313 w 318"/>
                <a:gd name="T69" fmla="*/ 38 h 351"/>
                <a:gd name="T70" fmla="*/ 316 w 318"/>
                <a:gd name="T71" fmla="*/ 50 h 351"/>
                <a:gd name="T72" fmla="*/ 318 w 318"/>
                <a:gd name="T73" fmla="*/ 63 h 351"/>
                <a:gd name="T74" fmla="*/ 318 w 318"/>
                <a:gd name="T75" fmla="*/ 63 h 351"/>
                <a:gd name="T76" fmla="*/ 318 w 318"/>
                <a:gd name="T77" fmla="*/ 175 h 351"/>
                <a:gd name="T78" fmla="*/ 318 w 318"/>
                <a:gd name="T79" fmla="*/ 175 h 351"/>
                <a:gd name="T80" fmla="*/ 316 w 318"/>
                <a:gd name="T81" fmla="*/ 188 h 351"/>
                <a:gd name="T82" fmla="*/ 313 w 318"/>
                <a:gd name="T83" fmla="*/ 201 h 351"/>
                <a:gd name="T84" fmla="*/ 308 w 318"/>
                <a:gd name="T85" fmla="*/ 211 h 351"/>
                <a:gd name="T86" fmla="*/ 298 w 318"/>
                <a:gd name="T87" fmla="*/ 221 h 351"/>
                <a:gd name="T88" fmla="*/ 291 w 318"/>
                <a:gd name="T89" fmla="*/ 229 h 351"/>
                <a:gd name="T90" fmla="*/ 278 w 318"/>
                <a:gd name="T91" fmla="*/ 236 h 351"/>
                <a:gd name="T92" fmla="*/ 268 w 318"/>
                <a:gd name="T93" fmla="*/ 239 h 351"/>
                <a:gd name="T94" fmla="*/ 255 w 318"/>
                <a:gd name="T95" fmla="*/ 241 h 351"/>
                <a:gd name="T96" fmla="*/ 255 w 318"/>
                <a:gd name="T97" fmla="*/ 241 h 351"/>
                <a:gd name="T98" fmla="*/ 149 w 318"/>
                <a:gd name="T99" fmla="*/ 241 h 351"/>
                <a:gd name="T100" fmla="*/ 149 w 318"/>
                <a:gd name="T101" fmla="*/ 315 h 351"/>
                <a:gd name="T102" fmla="*/ 149 w 318"/>
                <a:gd name="T103" fmla="*/ 315 h 351"/>
                <a:gd name="T104" fmla="*/ 146 w 318"/>
                <a:gd name="T105" fmla="*/ 328 h 351"/>
                <a:gd name="T106" fmla="*/ 139 w 318"/>
                <a:gd name="T107" fmla="*/ 340 h 351"/>
                <a:gd name="T108" fmla="*/ 129 w 318"/>
                <a:gd name="T109" fmla="*/ 348 h 351"/>
                <a:gd name="T110" fmla="*/ 114 w 318"/>
                <a:gd name="T111" fmla="*/ 351 h 351"/>
                <a:gd name="T112" fmla="*/ 114 w 318"/>
                <a:gd name="T113" fmla="*/ 351 h 351"/>
                <a:gd name="T114" fmla="*/ 114 w 318"/>
                <a:gd name="T115" fmla="*/ 351 h 351"/>
                <a:gd name="T116" fmla="*/ 101 w 318"/>
                <a:gd name="T117" fmla="*/ 348 h 351"/>
                <a:gd name="T118" fmla="*/ 88 w 318"/>
                <a:gd name="T119" fmla="*/ 340 h 351"/>
                <a:gd name="T120" fmla="*/ 81 w 318"/>
                <a:gd name="T121" fmla="*/ 328 h 351"/>
                <a:gd name="T122" fmla="*/ 78 w 318"/>
                <a:gd name="T123" fmla="*/ 315 h 351"/>
                <a:gd name="T124" fmla="*/ 78 w 318"/>
                <a:gd name="T125" fmla="*/ 31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8" h="351">
                  <a:moveTo>
                    <a:pt x="78" y="315"/>
                  </a:moveTo>
                  <a:lnTo>
                    <a:pt x="78" y="234"/>
                  </a:lnTo>
                  <a:lnTo>
                    <a:pt x="78" y="234"/>
                  </a:lnTo>
                  <a:lnTo>
                    <a:pt x="81" y="221"/>
                  </a:lnTo>
                  <a:lnTo>
                    <a:pt x="83" y="208"/>
                  </a:lnTo>
                  <a:lnTo>
                    <a:pt x="88" y="198"/>
                  </a:lnTo>
                  <a:lnTo>
                    <a:pt x="96" y="188"/>
                  </a:lnTo>
                  <a:lnTo>
                    <a:pt x="106" y="180"/>
                  </a:lnTo>
                  <a:lnTo>
                    <a:pt x="116" y="175"/>
                  </a:lnTo>
                  <a:lnTo>
                    <a:pt x="129" y="170"/>
                  </a:lnTo>
                  <a:lnTo>
                    <a:pt x="141" y="170"/>
                  </a:lnTo>
                  <a:lnTo>
                    <a:pt x="141" y="170"/>
                  </a:lnTo>
                  <a:lnTo>
                    <a:pt x="248" y="170"/>
                  </a:lnTo>
                  <a:lnTo>
                    <a:pt x="248" y="71"/>
                  </a:lnTo>
                  <a:lnTo>
                    <a:pt x="35" y="71"/>
                  </a:lnTo>
                  <a:lnTo>
                    <a:pt x="35" y="71"/>
                  </a:lnTo>
                  <a:lnTo>
                    <a:pt x="20" y="68"/>
                  </a:lnTo>
                  <a:lnTo>
                    <a:pt x="10" y="61"/>
                  </a:lnTo>
                  <a:lnTo>
                    <a:pt x="2" y="48"/>
                  </a:lnTo>
                  <a:lnTo>
                    <a:pt x="0" y="35"/>
                  </a:lnTo>
                  <a:lnTo>
                    <a:pt x="0" y="35"/>
                  </a:lnTo>
                  <a:lnTo>
                    <a:pt x="0" y="35"/>
                  </a:lnTo>
                  <a:lnTo>
                    <a:pt x="2" y="20"/>
                  </a:lnTo>
                  <a:lnTo>
                    <a:pt x="10" y="10"/>
                  </a:lnTo>
                  <a:lnTo>
                    <a:pt x="20" y="2"/>
                  </a:lnTo>
                  <a:lnTo>
                    <a:pt x="35" y="0"/>
                  </a:lnTo>
                  <a:lnTo>
                    <a:pt x="35" y="0"/>
                  </a:lnTo>
                  <a:lnTo>
                    <a:pt x="255" y="0"/>
                  </a:lnTo>
                  <a:lnTo>
                    <a:pt x="255" y="0"/>
                  </a:lnTo>
                  <a:lnTo>
                    <a:pt x="268" y="0"/>
                  </a:lnTo>
                  <a:lnTo>
                    <a:pt x="278" y="5"/>
                  </a:lnTo>
                  <a:lnTo>
                    <a:pt x="291" y="10"/>
                  </a:lnTo>
                  <a:lnTo>
                    <a:pt x="298" y="17"/>
                  </a:lnTo>
                  <a:lnTo>
                    <a:pt x="308" y="28"/>
                  </a:lnTo>
                  <a:lnTo>
                    <a:pt x="313" y="38"/>
                  </a:lnTo>
                  <a:lnTo>
                    <a:pt x="316" y="50"/>
                  </a:lnTo>
                  <a:lnTo>
                    <a:pt x="318" y="63"/>
                  </a:lnTo>
                  <a:lnTo>
                    <a:pt x="318" y="63"/>
                  </a:lnTo>
                  <a:lnTo>
                    <a:pt x="318" y="175"/>
                  </a:lnTo>
                  <a:lnTo>
                    <a:pt x="318" y="175"/>
                  </a:lnTo>
                  <a:lnTo>
                    <a:pt x="316" y="188"/>
                  </a:lnTo>
                  <a:lnTo>
                    <a:pt x="313" y="201"/>
                  </a:lnTo>
                  <a:lnTo>
                    <a:pt x="308" y="211"/>
                  </a:lnTo>
                  <a:lnTo>
                    <a:pt x="298" y="221"/>
                  </a:lnTo>
                  <a:lnTo>
                    <a:pt x="291" y="229"/>
                  </a:lnTo>
                  <a:lnTo>
                    <a:pt x="278" y="236"/>
                  </a:lnTo>
                  <a:lnTo>
                    <a:pt x="268" y="239"/>
                  </a:lnTo>
                  <a:lnTo>
                    <a:pt x="255" y="241"/>
                  </a:lnTo>
                  <a:lnTo>
                    <a:pt x="255" y="241"/>
                  </a:lnTo>
                  <a:lnTo>
                    <a:pt x="149" y="241"/>
                  </a:lnTo>
                  <a:lnTo>
                    <a:pt x="149" y="315"/>
                  </a:lnTo>
                  <a:lnTo>
                    <a:pt x="149" y="315"/>
                  </a:lnTo>
                  <a:lnTo>
                    <a:pt x="146" y="328"/>
                  </a:lnTo>
                  <a:lnTo>
                    <a:pt x="139" y="340"/>
                  </a:lnTo>
                  <a:lnTo>
                    <a:pt x="129" y="348"/>
                  </a:lnTo>
                  <a:lnTo>
                    <a:pt x="114" y="351"/>
                  </a:lnTo>
                  <a:lnTo>
                    <a:pt x="114" y="351"/>
                  </a:lnTo>
                  <a:lnTo>
                    <a:pt x="114" y="351"/>
                  </a:lnTo>
                  <a:lnTo>
                    <a:pt x="101" y="348"/>
                  </a:lnTo>
                  <a:lnTo>
                    <a:pt x="88" y="340"/>
                  </a:lnTo>
                  <a:lnTo>
                    <a:pt x="81" y="328"/>
                  </a:lnTo>
                  <a:lnTo>
                    <a:pt x="78" y="315"/>
                  </a:lnTo>
                  <a:lnTo>
                    <a:pt x="78" y="315"/>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0"/>
            <p:cNvSpPr>
              <a:spLocks/>
            </p:cNvSpPr>
            <p:nvPr/>
          </p:nvSpPr>
          <p:spPr bwMode="auto">
            <a:xfrm>
              <a:off x="5075" y="759"/>
              <a:ext cx="84" cy="87"/>
            </a:xfrm>
            <a:custGeom>
              <a:avLst/>
              <a:gdLst>
                <a:gd name="T0" fmla="*/ 84 w 84"/>
                <a:gd name="T1" fmla="*/ 43 h 87"/>
                <a:gd name="T2" fmla="*/ 84 w 84"/>
                <a:gd name="T3" fmla="*/ 43 h 87"/>
                <a:gd name="T4" fmla="*/ 84 w 84"/>
                <a:gd name="T5" fmla="*/ 54 h 87"/>
                <a:gd name="T6" fmla="*/ 81 w 84"/>
                <a:gd name="T7" fmla="*/ 61 h 87"/>
                <a:gd name="T8" fmla="*/ 76 w 84"/>
                <a:gd name="T9" fmla="*/ 69 h 87"/>
                <a:gd name="T10" fmla="*/ 71 w 84"/>
                <a:gd name="T11" fmla="*/ 74 h 87"/>
                <a:gd name="T12" fmla="*/ 66 w 84"/>
                <a:gd name="T13" fmla="*/ 79 h 87"/>
                <a:gd name="T14" fmla="*/ 58 w 84"/>
                <a:gd name="T15" fmla="*/ 84 h 87"/>
                <a:gd name="T16" fmla="*/ 51 w 84"/>
                <a:gd name="T17" fmla="*/ 87 h 87"/>
                <a:gd name="T18" fmla="*/ 41 w 84"/>
                <a:gd name="T19" fmla="*/ 87 h 87"/>
                <a:gd name="T20" fmla="*/ 41 w 84"/>
                <a:gd name="T21" fmla="*/ 87 h 87"/>
                <a:gd name="T22" fmla="*/ 33 w 84"/>
                <a:gd name="T23" fmla="*/ 87 h 87"/>
                <a:gd name="T24" fmla="*/ 25 w 84"/>
                <a:gd name="T25" fmla="*/ 84 h 87"/>
                <a:gd name="T26" fmla="*/ 18 w 84"/>
                <a:gd name="T27" fmla="*/ 79 h 87"/>
                <a:gd name="T28" fmla="*/ 10 w 84"/>
                <a:gd name="T29" fmla="*/ 74 h 87"/>
                <a:gd name="T30" fmla="*/ 5 w 84"/>
                <a:gd name="T31" fmla="*/ 69 h 87"/>
                <a:gd name="T32" fmla="*/ 3 w 84"/>
                <a:gd name="T33" fmla="*/ 61 h 87"/>
                <a:gd name="T34" fmla="*/ 0 w 84"/>
                <a:gd name="T35" fmla="*/ 54 h 87"/>
                <a:gd name="T36" fmla="*/ 0 w 84"/>
                <a:gd name="T37" fmla="*/ 43 h 87"/>
                <a:gd name="T38" fmla="*/ 0 w 84"/>
                <a:gd name="T39" fmla="*/ 43 h 87"/>
                <a:gd name="T40" fmla="*/ 0 w 84"/>
                <a:gd name="T41" fmla="*/ 36 h 87"/>
                <a:gd name="T42" fmla="*/ 3 w 84"/>
                <a:gd name="T43" fmla="*/ 28 h 87"/>
                <a:gd name="T44" fmla="*/ 5 w 84"/>
                <a:gd name="T45" fmla="*/ 20 h 87"/>
                <a:gd name="T46" fmla="*/ 10 w 84"/>
                <a:gd name="T47" fmla="*/ 13 h 87"/>
                <a:gd name="T48" fmla="*/ 18 w 84"/>
                <a:gd name="T49" fmla="*/ 8 h 87"/>
                <a:gd name="T50" fmla="*/ 25 w 84"/>
                <a:gd name="T51" fmla="*/ 5 h 87"/>
                <a:gd name="T52" fmla="*/ 33 w 84"/>
                <a:gd name="T53" fmla="*/ 3 h 87"/>
                <a:gd name="T54" fmla="*/ 41 w 84"/>
                <a:gd name="T55" fmla="*/ 0 h 87"/>
                <a:gd name="T56" fmla="*/ 41 w 84"/>
                <a:gd name="T57" fmla="*/ 0 h 87"/>
                <a:gd name="T58" fmla="*/ 51 w 84"/>
                <a:gd name="T59" fmla="*/ 3 h 87"/>
                <a:gd name="T60" fmla="*/ 58 w 84"/>
                <a:gd name="T61" fmla="*/ 5 h 87"/>
                <a:gd name="T62" fmla="*/ 66 w 84"/>
                <a:gd name="T63" fmla="*/ 8 h 87"/>
                <a:gd name="T64" fmla="*/ 71 w 84"/>
                <a:gd name="T65" fmla="*/ 13 h 87"/>
                <a:gd name="T66" fmla="*/ 76 w 84"/>
                <a:gd name="T67" fmla="*/ 20 h 87"/>
                <a:gd name="T68" fmla="*/ 81 w 84"/>
                <a:gd name="T69" fmla="*/ 28 h 87"/>
                <a:gd name="T70" fmla="*/ 84 w 84"/>
                <a:gd name="T71" fmla="*/ 36 h 87"/>
                <a:gd name="T72" fmla="*/ 84 w 84"/>
                <a:gd name="T73" fmla="*/ 43 h 87"/>
                <a:gd name="T74" fmla="*/ 84 w 84"/>
                <a:gd name="T75" fmla="*/ 4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4" h="87">
                  <a:moveTo>
                    <a:pt x="84" y="43"/>
                  </a:moveTo>
                  <a:lnTo>
                    <a:pt x="84" y="43"/>
                  </a:lnTo>
                  <a:lnTo>
                    <a:pt x="84" y="54"/>
                  </a:lnTo>
                  <a:lnTo>
                    <a:pt x="81" y="61"/>
                  </a:lnTo>
                  <a:lnTo>
                    <a:pt x="76" y="69"/>
                  </a:lnTo>
                  <a:lnTo>
                    <a:pt x="71" y="74"/>
                  </a:lnTo>
                  <a:lnTo>
                    <a:pt x="66" y="79"/>
                  </a:lnTo>
                  <a:lnTo>
                    <a:pt x="58" y="84"/>
                  </a:lnTo>
                  <a:lnTo>
                    <a:pt x="51" y="87"/>
                  </a:lnTo>
                  <a:lnTo>
                    <a:pt x="41" y="87"/>
                  </a:lnTo>
                  <a:lnTo>
                    <a:pt x="41" y="87"/>
                  </a:lnTo>
                  <a:lnTo>
                    <a:pt x="33" y="87"/>
                  </a:lnTo>
                  <a:lnTo>
                    <a:pt x="25" y="84"/>
                  </a:lnTo>
                  <a:lnTo>
                    <a:pt x="18" y="79"/>
                  </a:lnTo>
                  <a:lnTo>
                    <a:pt x="10" y="74"/>
                  </a:lnTo>
                  <a:lnTo>
                    <a:pt x="5" y="69"/>
                  </a:lnTo>
                  <a:lnTo>
                    <a:pt x="3" y="61"/>
                  </a:lnTo>
                  <a:lnTo>
                    <a:pt x="0" y="54"/>
                  </a:lnTo>
                  <a:lnTo>
                    <a:pt x="0" y="43"/>
                  </a:lnTo>
                  <a:lnTo>
                    <a:pt x="0" y="43"/>
                  </a:lnTo>
                  <a:lnTo>
                    <a:pt x="0" y="36"/>
                  </a:lnTo>
                  <a:lnTo>
                    <a:pt x="3" y="28"/>
                  </a:lnTo>
                  <a:lnTo>
                    <a:pt x="5" y="20"/>
                  </a:lnTo>
                  <a:lnTo>
                    <a:pt x="10" y="13"/>
                  </a:lnTo>
                  <a:lnTo>
                    <a:pt x="18" y="8"/>
                  </a:lnTo>
                  <a:lnTo>
                    <a:pt x="25" y="5"/>
                  </a:lnTo>
                  <a:lnTo>
                    <a:pt x="33" y="3"/>
                  </a:lnTo>
                  <a:lnTo>
                    <a:pt x="41" y="0"/>
                  </a:lnTo>
                  <a:lnTo>
                    <a:pt x="41" y="0"/>
                  </a:lnTo>
                  <a:lnTo>
                    <a:pt x="51" y="3"/>
                  </a:lnTo>
                  <a:lnTo>
                    <a:pt x="58" y="5"/>
                  </a:lnTo>
                  <a:lnTo>
                    <a:pt x="66" y="8"/>
                  </a:lnTo>
                  <a:lnTo>
                    <a:pt x="71" y="13"/>
                  </a:lnTo>
                  <a:lnTo>
                    <a:pt x="76" y="20"/>
                  </a:lnTo>
                  <a:lnTo>
                    <a:pt x="81" y="28"/>
                  </a:lnTo>
                  <a:lnTo>
                    <a:pt x="84" y="36"/>
                  </a:lnTo>
                  <a:lnTo>
                    <a:pt x="84" y="43"/>
                  </a:lnTo>
                  <a:lnTo>
                    <a:pt x="84" y="43"/>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08056605"/>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Sample lesson</a:t>
            </a:r>
            <a:endParaRPr lang="en-US" dirty="0"/>
          </a:p>
        </p:txBody>
      </p:sp>
      <p:sp>
        <p:nvSpPr>
          <p:cNvPr id="5" name="Content Placeholder 4"/>
          <p:cNvSpPr>
            <a:spLocks noGrp="1"/>
          </p:cNvSpPr>
          <p:nvPr>
            <p:ph idx="1"/>
          </p:nvPr>
        </p:nvSpPr>
        <p:spPr/>
        <p:txBody>
          <a:bodyPr/>
          <a:lstStyle/>
          <a:p>
            <a:r>
              <a:rPr lang="en-US" dirty="0" smtClean="0"/>
              <a:t>We’ll present a sample lesson to illustrate how to use the curriculum</a:t>
            </a:r>
            <a:endParaRPr lang="en-US" dirty="0"/>
          </a:p>
        </p:txBody>
      </p:sp>
      <p:sp>
        <p:nvSpPr>
          <p:cNvPr id="3" name="Slide Number Placeholder 2"/>
          <p:cNvSpPr>
            <a:spLocks noGrp="1"/>
          </p:cNvSpPr>
          <p:nvPr>
            <p:ph type="sldNum" sz="quarter" idx="12"/>
          </p:nvPr>
        </p:nvSpPr>
        <p:spPr/>
        <p:txBody>
          <a:bodyPr/>
          <a:lstStyle/>
          <a:p>
            <a:pPr>
              <a:defRPr/>
            </a:pPr>
            <a:fld id="{1E977EE2-AE7D-4A3E-A969-7C148C7B1C00}" type="slidenum">
              <a:rPr lang="en-US" smtClean="0"/>
              <a:pPr>
                <a:defRPr/>
              </a:pPr>
              <a:t>57</a:t>
            </a:fld>
            <a:endParaRPr lang="en-US" dirty="0"/>
          </a:p>
        </p:txBody>
      </p:sp>
    </p:spTree>
    <p:extLst>
      <p:ext uri="{BB962C8B-B14F-4D97-AF65-F5344CB8AC3E}">
        <p14:creationId xmlns:p14="http://schemas.microsoft.com/office/powerpoint/2010/main" val="3214318411"/>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Now you try it</a:t>
            </a:r>
            <a:endParaRPr lang="en-US" dirty="0"/>
          </a:p>
        </p:txBody>
      </p:sp>
      <p:sp>
        <p:nvSpPr>
          <p:cNvPr id="3" name="Content Placeholder 2"/>
          <p:cNvSpPr>
            <a:spLocks noGrp="1"/>
          </p:cNvSpPr>
          <p:nvPr>
            <p:ph sz="half" idx="1"/>
          </p:nvPr>
        </p:nvSpPr>
        <p:spPr>
          <a:xfrm>
            <a:off x="457200" y="1600200"/>
            <a:ext cx="3200400" cy="4525963"/>
          </a:xfrm>
        </p:spPr>
        <p:txBody>
          <a:bodyPr/>
          <a:lstStyle/>
          <a:p>
            <a:r>
              <a:rPr lang="en-US" dirty="0"/>
              <a:t>Divide into small groups</a:t>
            </a:r>
          </a:p>
          <a:p>
            <a:r>
              <a:rPr lang="en-US" dirty="0"/>
              <a:t>Practice teaching all or part of a </a:t>
            </a:r>
            <a:r>
              <a:rPr lang="en-US" dirty="0" smtClean="0"/>
              <a:t>lesson</a:t>
            </a:r>
          </a:p>
        </p:txBody>
      </p:sp>
      <p:sp>
        <p:nvSpPr>
          <p:cNvPr id="5" name="Content Placeholder 4"/>
          <p:cNvSpPr>
            <a:spLocks noGrp="1"/>
          </p:cNvSpPr>
          <p:nvPr>
            <p:ph sz="half" idx="2"/>
          </p:nvPr>
        </p:nvSpPr>
        <p:spPr>
          <a:xfrm>
            <a:off x="3962400" y="1600200"/>
            <a:ext cx="4724400" cy="4953000"/>
          </a:xfrm>
        </p:spPr>
        <p:txBody>
          <a:bodyPr/>
          <a:lstStyle/>
          <a:p>
            <a:r>
              <a:rPr lang="en-US" dirty="0" smtClean="0"/>
              <a:t>Things to consider</a:t>
            </a:r>
          </a:p>
          <a:p>
            <a:pPr marL="914400" lvl="1" indent="-514350"/>
            <a:r>
              <a:rPr lang="en-US" dirty="0"/>
              <a:t>How to bring up sensitive issues?</a:t>
            </a:r>
          </a:p>
          <a:p>
            <a:pPr marL="914400" lvl="1" indent="-514350"/>
            <a:r>
              <a:rPr lang="en-US" dirty="0"/>
              <a:t>How to get learner to buy in at beginning of lesson?</a:t>
            </a:r>
          </a:p>
          <a:p>
            <a:pPr marL="914400" lvl="1" indent="-514350"/>
            <a:r>
              <a:rPr lang="en-US" dirty="0" smtClean="0"/>
              <a:t>If there is not </a:t>
            </a:r>
            <a:r>
              <a:rPr lang="en-US" dirty="0"/>
              <a:t>enough time for the whole lesson?</a:t>
            </a:r>
          </a:p>
          <a:p>
            <a:pPr marL="914400" lvl="1" indent="-514350"/>
            <a:r>
              <a:rPr lang="en-US" dirty="0" smtClean="0"/>
              <a:t>If learner </a:t>
            </a:r>
            <a:r>
              <a:rPr lang="en-US" dirty="0"/>
              <a:t>is distracted by children?</a:t>
            </a:r>
          </a:p>
          <a:p>
            <a:pPr marL="914400" lvl="1" indent="-514350"/>
            <a:r>
              <a:rPr lang="en-US" dirty="0"/>
              <a:t>How to adapt to deliver to small groups?</a:t>
            </a:r>
          </a:p>
          <a:p>
            <a:pPr lvl="1"/>
            <a:endParaRPr lang="en-US" dirty="0"/>
          </a:p>
        </p:txBody>
      </p:sp>
      <p:sp>
        <p:nvSpPr>
          <p:cNvPr id="4" name="Slide Number Placeholder 3"/>
          <p:cNvSpPr>
            <a:spLocks noGrp="1"/>
          </p:cNvSpPr>
          <p:nvPr>
            <p:ph type="sldNum" sz="quarter" idx="12"/>
          </p:nvPr>
        </p:nvSpPr>
        <p:spPr/>
        <p:txBody>
          <a:bodyPr/>
          <a:lstStyle/>
          <a:p>
            <a:pPr>
              <a:defRPr/>
            </a:pPr>
            <a:fld id="{1E977EE2-AE7D-4A3E-A969-7C148C7B1C00}" type="slidenum">
              <a:rPr lang="en-US" smtClean="0"/>
              <a:pPr>
                <a:defRPr/>
              </a:pPr>
              <a:t>58</a:t>
            </a:fld>
            <a:endParaRPr lang="en-US" dirty="0"/>
          </a:p>
        </p:txBody>
      </p:sp>
    </p:spTree>
    <p:extLst>
      <p:ext uri="{BB962C8B-B14F-4D97-AF65-F5344CB8AC3E}">
        <p14:creationId xmlns:p14="http://schemas.microsoft.com/office/powerpoint/2010/main" val="2852886886"/>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Conclusion</a:t>
            </a:r>
            <a:endParaRPr lang="en-US" dirty="0"/>
          </a:p>
        </p:txBody>
      </p:sp>
      <p:sp>
        <p:nvSpPr>
          <p:cNvPr id="3" name="Content Placeholder 2"/>
          <p:cNvSpPr>
            <a:spLocks noGrp="1"/>
          </p:cNvSpPr>
          <p:nvPr>
            <p:ph idx="1"/>
          </p:nvPr>
        </p:nvSpPr>
        <p:spPr>
          <a:xfrm>
            <a:off x="457200" y="1600200"/>
            <a:ext cx="8229600" cy="4953000"/>
          </a:xfrm>
        </p:spPr>
        <p:txBody>
          <a:bodyPr/>
          <a:lstStyle/>
          <a:p>
            <a:pPr marL="0" indent="0">
              <a:buNone/>
            </a:pPr>
            <a:r>
              <a:rPr lang="en-US" sz="2400" dirty="0" smtClean="0"/>
              <a:t>“Where </a:t>
            </a:r>
            <a:r>
              <a:rPr lang="en-US" sz="2400" dirty="0"/>
              <a:t>we live is at the very core of our daily lives. For most Americans, home represents a place of safety, security, and shelter, where families come together…. Given its importance, it is not surprising that </a:t>
            </a:r>
            <a:r>
              <a:rPr lang="en-US" sz="2400" b="1" dirty="0">
                <a:solidFill>
                  <a:schemeClr val="tx1"/>
                </a:solidFill>
              </a:rPr>
              <a:t>factors related to housing have the potential to help—or harm—our health in major ways….</a:t>
            </a:r>
          </a:p>
          <a:p>
            <a:pPr marL="0" indent="0">
              <a:buNone/>
            </a:pPr>
            <a:endParaRPr lang="en-US" sz="1200" dirty="0"/>
          </a:p>
          <a:p>
            <a:pPr marL="0" indent="0">
              <a:buNone/>
            </a:pPr>
            <a:r>
              <a:rPr lang="en-US" sz="2400" dirty="0" smtClean="0"/>
              <a:t>“When </a:t>
            </a:r>
            <a:r>
              <a:rPr lang="en-US" sz="2400" b="1" dirty="0">
                <a:solidFill>
                  <a:schemeClr val="tx1"/>
                </a:solidFill>
              </a:rPr>
              <a:t>adequate housing </a:t>
            </a:r>
            <a:r>
              <a:rPr lang="en-US" sz="2400" dirty="0"/>
              <a:t>protects individuals and families from harmful exposures and provides them with a sense of privacy, security, stability, and control, it </a:t>
            </a:r>
            <a:r>
              <a:rPr lang="en-US" sz="2400" b="1" dirty="0">
                <a:solidFill>
                  <a:schemeClr val="tx1"/>
                </a:solidFill>
              </a:rPr>
              <a:t>can make important contributions to health. </a:t>
            </a:r>
            <a:r>
              <a:rPr lang="en-US" sz="2400" dirty="0"/>
              <a:t>In contrast, </a:t>
            </a:r>
            <a:r>
              <a:rPr lang="en-US" sz="2400" b="1" dirty="0">
                <a:solidFill>
                  <a:schemeClr val="tx1"/>
                </a:solidFill>
              </a:rPr>
              <a:t>poor quality and inadequate housing contributes to health problems </a:t>
            </a:r>
            <a:r>
              <a:rPr lang="en-US" sz="2400" dirty="0"/>
              <a:t>such as infectious and chronic diseases, injuries, and poor childhood development</a:t>
            </a:r>
            <a:r>
              <a:rPr lang="en-US" sz="2400" dirty="0" smtClean="0"/>
              <a:t>.”</a:t>
            </a:r>
          </a:p>
          <a:p>
            <a:pPr marL="0" indent="0" algn="r">
              <a:buNone/>
            </a:pPr>
            <a:r>
              <a:rPr lang="en-US" sz="2400" dirty="0">
                <a:solidFill>
                  <a:schemeClr val="tx1"/>
                </a:solidFill>
              </a:rPr>
              <a:t>—</a:t>
            </a:r>
            <a:r>
              <a:rPr lang="en-US" sz="2400" i="1" dirty="0" smtClean="0">
                <a:solidFill>
                  <a:schemeClr val="tx1"/>
                </a:solidFill>
              </a:rPr>
              <a:t>Commission to Build a Healthier America, 2008</a:t>
            </a:r>
            <a:endParaRPr lang="en-US" sz="2400" i="1" dirty="0">
              <a:solidFill>
                <a:schemeClr val="tx1"/>
              </a:solidFill>
            </a:endParaRPr>
          </a:p>
          <a:p>
            <a:pPr marL="0" indent="0">
              <a:buNone/>
            </a:pPr>
            <a:endParaRPr lang="en-US" sz="2400" dirty="0"/>
          </a:p>
          <a:p>
            <a:endParaRPr lang="en-US" sz="2400" dirty="0"/>
          </a:p>
        </p:txBody>
      </p:sp>
      <p:sp>
        <p:nvSpPr>
          <p:cNvPr id="4" name="Slide Number Placeholder 3"/>
          <p:cNvSpPr>
            <a:spLocks noGrp="1"/>
          </p:cNvSpPr>
          <p:nvPr>
            <p:ph type="sldNum" sz="quarter" idx="12"/>
          </p:nvPr>
        </p:nvSpPr>
        <p:spPr/>
        <p:txBody>
          <a:bodyPr/>
          <a:lstStyle/>
          <a:p>
            <a:pPr>
              <a:defRPr/>
            </a:pPr>
            <a:fld id="{1E977EE2-AE7D-4A3E-A969-7C148C7B1C00}" type="slidenum">
              <a:rPr lang="en-US" smtClean="0"/>
              <a:pPr>
                <a:defRPr/>
              </a:pPr>
              <a:t>59</a:t>
            </a:fld>
            <a:endParaRPr lang="en-US" dirty="0"/>
          </a:p>
        </p:txBody>
      </p:sp>
    </p:spTree>
    <p:extLst>
      <p:ext uri="{BB962C8B-B14F-4D97-AF65-F5344CB8AC3E}">
        <p14:creationId xmlns:p14="http://schemas.microsoft.com/office/powerpoint/2010/main" val="1604837269"/>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rtlCol="0">
            <a:normAutofit fontScale="90000"/>
          </a:bodyPr>
          <a:lstStyle/>
          <a:p>
            <a:pPr fontAlgn="auto">
              <a:spcAft>
                <a:spcPts val="0"/>
              </a:spcAft>
              <a:defRPr/>
            </a:pPr>
            <a:r>
              <a:rPr lang="en-US" dirty="0" smtClean="0"/>
              <a:t/>
            </a:r>
            <a:br>
              <a:rPr lang="en-US" dirty="0" smtClean="0"/>
            </a:br>
            <a:r>
              <a:rPr lang="en-US" dirty="0" smtClean="0"/>
              <a:t>What is a healthy home?</a:t>
            </a:r>
          </a:p>
        </p:txBody>
      </p:sp>
      <p:sp>
        <p:nvSpPr>
          <p:cNvPr id="5123" name="TextBox 4"/>
          <p:cNvSpPr txBox="1">
            <a:spLocks noChangeArrowheads="1"/>
          </p:cNvSpPr>
          <p:nvPr/>
        </p:nvSpPr>
        <p:spPr bwMode="auto">
          <a:xfrm>
            <a:off x="533400" y="1447800"/>
            <a:ext cx="8001000" cy="430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algn="ctr"/>
            <a:r>
              <a:rPr lang="en-US" sz="2200" dirty="0"/>
              <a:t>One that supports the health and safety of the people who live there</a:t>
            </a:r>
          </a:p>
        </p:txBody>
      </p:sp>
      <p:pic>
        <p:nvPicPr>
          <p:cNvPr id="5124" name="Picture 20"/>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flipH="1">
            <a:off x="1926274" y="2351089"/>
            <a:ext cx="969326" cy="14589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125" name="Picture 2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878200" y="4876800"/>
            <a:ext cx="1407800" cy="1317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126" name="Picture 22"/>
          <p:cNvPicPr>
            <a:picLocks noGrp="1" noChangeAspect="1" noChangeArrowheads="1"/>
          </p:cNvPicPr>
          <p:nvPr>
            <p:ph idx="1"/>
          </p:nvPr>
        </p:nvPicPr>
        <p:blipFill>
          <a:blip r:embed="rId5" cstate="screen">
            <a:extLst>
              <a:ext uri="{28A0092B-C50C-407E-A947-70E740481C1C}">
                <a14:useLocalDpi xmlns:a14="http://schemas.microsoft.com/office/drawing/2010/main"/>
              </a:ext>
            </a:extLst>
          </a:blip>
          <a:srcRect/>
          <a:stretch>
            <a:fillRect/>
          </a:stretch>
        </p:blipFill>
        <p:spPr>
          <a:xfrm>
            <a:off x="4495800" y="2454027"/>
            <a:ext cx="1143000" cy="1508373"/>
          </a:xfrm>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127" name="Picture 2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5637213" y="2286000"/>
            <a:ext cx="1144587"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128" name="Picture 24"/>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flipH="1">
            <a:off x="6746874" y="2362200"/>
            <a:ext cx="1497409" cy="1600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129" name="Picture 26"/>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611187" y="2209800"/>
            <a:ext cx="1293813" cy="1371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130" name="Picture 27"/>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flipH="1">
            <a:off x="2971800" y="5029200"/>
            <a:ext cx="1600201" cy="1371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131" name="Picture 29"/>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flipH="1">
            <a:off x="7391400" y="4953000"/>
            <a:ext cx="838200" cy="1295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132" name="Picture 30"/>
          <p:cNvPicPr>
            <a:picLocks noChangeAspect="1" noChangeArrowheads="1"/>
          </p:cNvPicPr>
          <p:nvPr/>
        </p:nvPicPr>
        <p:blipFill>
          <a:blip r:embed="rId11" cstate="screen">
            <a:extLst>
              <a:ext uri="{28A0092B-C50C-407E-A947-70E740481C1C}">
                <a14:useLocalDpi xmlns:a14="http://schemas.microsoft.com/office/drawing/2010/main"/>
              </a:ext>
            </a:extLst>
          </a:blip>
          <a:srcRect/>
          <a:stretch>
            <a:fillRect/>
          </a:stretch>
        </p:blipFill>
        <p:spPr bwMode="auto">
          <a:xfrm flipH="1">
            <a:off x="1981200" y="4075398"/>
            <a:ext cx="1219201" cy="18840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133" name="Picture 31"/>
          <p:cNvPicPr>
            <a:picLocks noChangeAspect="1" noChangeArrowheads="1"/>
          </p:cNvPicPr>
          <p:nvPr/>
        </p:nvPicPr>
        <p:blipFill>
          <a:blip r:embed="rId12" cstate="screen">
            <a:extLst>
              <a:ext uri="{28A0092B-C50C-407E-A947-70E740481C1C}">
                <a14:useLocalDpi xmlns:a14="http://schemas.microsoft.com/office/drawing/2010/main"/>
              </a:ext>
            </a:extLst>
          </a:blip>
          <a:srcRect/>
          <a:stretch>
            <a:fillRect/>
          </a:stretch>
        </p:blipFill>
        <p:spPr bwMode="auto">
          <a:xfrm>
            <a:off x="6028928" y="4572000"/>
            <a:ext cx="1286272" cy="1600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Slide Number Placeholder 2"/>
          <p:cNvSpPr>
            <a:spLocks noGrp="1"/>
          </p:cNvSpPr>
          <p:nvPr>
            <p:ph type="sldNum" sz="quarter" idx="12"/>
          </p:nvPr>
        </p:nvSpPr>
        <p:spPr/>
        <p:txBody>
          <a:bodyPr/>
          <a:lstStyle/>
          <a:p>
            <a:pPr>
              <a:defRPr/>
            </a:pPr>
            <a:fld id="{1E977EE2-AE7D-4A3E-A969-7C148C7B1C00}" type="slidenum">
              <a:rPr lang="en-US" smtClean="0"/>
              <a:pPr>
                <a:defRPr/>
              </a:pPr>
              <a:t>6</a:t>
            </a:fld>
            <a:endParaRPr lang="en-US" dirty="0"/>
          </a:p>
        </p:txBody>
      </p:sp>
    </p:spTree>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Check your knowledge</a:t>
            </a:r>
            <a:endParaRPr lang="en-US" dirty="0"/>
          </a:p>
        </p:txBody>
      </p:sp>
      <p:sp>
        <p:nvSpPr>
          <p:cNvPr id="3" name="Content Placeholder 2"/>
          <p:cNvSpPr>
            <a:spLocks noGrp="1"/>
          </p:cNvSpPr>
          <p:nvPr>
            <p:ph idx="1"/>
          </p:nvPr>
        </p:nvSpPr>
        <p:spPr/>
        <p:txBody>
          <a:bodyPr/>
          <a:lstStyle/>
          <a:p>
            <a:pPr marL="0" indent="0">
              <a:buNone/>
            </a:pPr>
            <a:r>
              <a:rPr lang="en-US" dirty="0" smtClean="0"/>
              <a:t>Please complete the post-test</a:t>
            </a:r>
            <a:endParaRPr lang="en-US" dirty="0"/>
          </a:p>
        </p:txBody>
      </p:sp>
      <p:sp>
        <p:nvSpPr>
          <p:cNvPr id="4" name="Slide Number Placeholder 3"/>
          <p:cNvSpPr>
            <a:spLocks noGrp="1"/>
          </p:cNvSpPr>
          <p:nvPr>
            <p:ph type="sldNum" sz="quarter" idx="12"/>
          </p:nvPr>
        </p:nvSpPr>
        <p:spPr/>
        <p:txBody>
          <a:bodyPr/>
          <a:lstStyle/>
          <a:p>
            <a:pPr>
              <a:defRPr/>
            </a:pPr>
            <a:fld id="{1E977EE2-AE7D-4A3E-A969-7C148C7B1C00}" type="slidenum">
              <a:rPr lang="en-US" smtClean="0"/>
              <a:pPr>
                <a:defRPr/>
              </a:pPr>
              <a:t>60</a:t>
            </a:fld>
            <a:endParaRPr lang="en-US" dirty="0"/>
          </a:p>
        </p:txBody>
      </p:sp>
    </p:spTree>
    <p:extLst>
      <p:ext uri="{BB962C8B-B14F-4D97-AF65-F5344CB8AC3E}">
        <p14:creationId xmlns:p14="http://schemas.microsoft.com/office/powerpoint/2010/main" val="1481527834"/>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Your feedback</a:t>
            </a:r>
            <a:endParaRPr lang="en-US" dirty="0"/>
          </a:p>
        </p:txBody>
      </p:sp>
      <p:sp>
        <p:nvSpPr>
          <p:cNvPr id="3" name="Content Placeholder 2"/>
          <p:cNvSpPr>
            <a:spLocks noGrp="1"/>
          </p:cNvSpPr>
          <p:nvPr>
            <p:ph sz="half" idx="1"/>
          </p:nvPr>
        </p:nvSpPr>
        <p:spPr/>
        <p:txBody>
          <a:bodyPr/>
          <a:lstStyle/>
          <a:p>
            <a:r>
              <a:rPr lang="en-US" dirty="0"/>
              <a:t>Useful?</a:t>
            </a:r>
          </a:p>
          <a:p>
            <a:pPr lvl="1"/>
            <a:r>
              <a:rPr lang="en-US" dirty="0"/>
              <a:t>For you in your work</a:t>
            </a:r>
          </a:p>
          <a:p>
            <a:pPr lvl="1"/>
            <a:r>
              <a:rPr lang="en-US" dirty="0"/>
              <a:t>For the families you work with</a:t>
            </a:r>
          </a:p>
          <a:p>
            <a:r>
              <a:rPr lang="en-US" dirty="0" smtClean="0"/>
              <a:t>Easy or difficult to use?</a:t>
            </a:r>
          </a:p>
          <a:p>
            <a:pPr lvl="1"/>
            <a:r>
              <a:rPr lang="en-US" dirty="0" smtClean="0"/>
              <a:t>What works?</a:t>
            </a:r>
          </a:p>
          <a:p>
            <a:pPr lvl="1"/>
            <a:r>
              <a:rPr lang="en-US" dirty="0" smtClean="0"/>
              <a:t>What doesn’t work?</a:t>
            </a:r>
          </a:p>
        </p:txBody>
      </p:sp>
      <p:sp>
        <p:nvSpPr>
          <p:cNvPr id="4" name="Content Placeholder 3"/>
          <p:cNvSpPr>
            <a:spLocks noGrp="1"/>
          </p:cNvSpPr>
          <p:nvPr>
            <p:ph sz="half" idx="2"/>
          </p:nvPr>
        </p:nvSpPr>
        <p:spPr>
          <a:xfrm>
            <a:off x="4648200" y="1600200"/>
            <a:ext cx="4038600" cy="4724400"/>
          </a:xfrm>
        </p:spPr>
        <p:txBody>
          <a:bodyPr/>
          <a:lstStyle/>
          <a:p>
            <a:r>
              <a:rPr lang="en-US" dirty="0"/>
              <a:t>Appropriate for </a:t>
            </a:r>
            <a:r>
              <a:rPr lang="en-US" dirty="0" smtClean="0"/>
              <a:t>families?</a:t>
            </a:r>
            <a:endParaRPr lang="en-US" dirty="0"/>
          </a:p>
          <a:p>
            <a:pPr lvl="1"/>
            <a:r>
              <a:rPr lang="en-US" dirty="0"/>
              <a:t>Reading level OK?</a:t>
            </a:r>
          </a:p>
          <a:p>
            <a:pPr lvl="1"/>
            <a:r>
              <a:rPr lang="en-US" dirty="0"/>
              <a:t>Too much or too little information</a:t>
            </a:r>
            <a:r>
              <a:rPr lang="en-US" dirty="0" smtClean="0"/>
              <a:t>?</a:t>
            </a:r>
          </a:p>
          <a:p>
            <a:pPr lvl="1"/>
            <a:r>
              <a:rPr lang="en-US" dirty="0" smtClean="0"/>
              <a:t>Activities for adults and kids OK?</a:t>
            </a:r>
          </a:p>
          <a:p>
            <a:pPr lvl="1"/>
            <a:r>
              <a:rPr lang="en-US" dirty="0"/>
              <a:t>Topics OK?</a:t>
            </a:r>
          </a:p>
          <a:p>
            <a:pPr lvl="1"/>
            <a:r>
              <a:rPr lang="en-US" dirty="0"/>
              <a:t>Other topics you’d like to see?</a:t>
            </a:r>
          </a:p>
          <a:p>
            <a:pPr lvl="1"/>
            <a:endParaRPr lang="en-US" dirty="0"/>
          </a:p>
          <a:p>
            <a:pPr lvl="2"/>
            <a:endParaRPr lang="en-US" dirty="0"/>
          </a:p>
        </p:txBody>
      </p:sp>
      <p:sp>
        <p:nvSpPr>
          <p:cNvPr id="5" name="Slide Number Placeholder 4"/>
          <p:cNvSpPr>
            <a:spLocks noGrp="1"/>
          </p:cNvSpPr>
          <p:nvPr>
            <p:ph type="sldNum" sz="quarter" idx="12"/>
          </p:nvPr>
        </p:nvSpPr>
        <p:spPr/>
        <p:txBody>
          <a:bodyPr/>
          <a:lstStyle/>
          <a:p>
            <a:pPr>
              <a:defRPr/>
            </a:pPr>
            <a:fld id="{0162525C-6DC3-4718-A4A4-55D316DA7468}" type="slidenum">
              <a:rPr lang="en-US" smtClean="0"/>
              <a:pPr>
                <a:defRPr/>
              </a:pPr>
              <a:t>61</a:t>
            </a:fld>
            <a:endParaRPr lang="en-US" dirty="0"/>
          </a:p>
        </p:txBody>
      </p:sp>
    </p:spTree>
    <p:extLst>
      <p:ext uri="{BB962C8B-B14F-4D97-AF65-F5344CB8AC3E}">
        <p14:creationId xmlns:p14="http://schemas.microsoft.com/office/powerpoint/2010/main" val="124599449"/>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Your feedback</a:t>
            </a:r>
            <a:endParaRPr lang="en-US" dirty="0"/>
          </a:p>
        </p:txBody>
      </p:sp>
      <p:sp>
        <p:nvSpPr>
          <p:cNvPr id="5" name="Content Placeholder 4"/>
          <p:cNvSpPr>
            <a:spLocks noGrp="1"/>
          </p:cNvSpPr>
          <p:nvPr>
            <p:ph idx="1"/>
          </p:nvPr>
        </p:nvSpPr>
        <p:spPr/>
        <p:txBody>
          <a:bodyPr/>
          <a:lstStyle/>
          <a:p>
            <a:r>
              <a:rPr lang="en-US" dirty="0" smtClean="0"/>
              <a:t>Changes</a:t>
            </a:r>
          </a:p>
          <a:p>
            <a:pPr lvl="1"/>
            <a:r>
              <a:rPr lang="en-US" dirty="0"/>
              <a:t>How </a:t>
            </a:r>
            <a:r>
              <a:rPr lang="en-US" dirty="0" smtClean="0"/>
              <a:t>could </a:t>
            </a:r>
            <a:r>
              <a:rPr lang="en-US" b="1" dirty="0"/>
              <a:t>we</a:t>
            </a:r>
            <a:r>
              <a:rPr lang="en-US" dirty="0"/>
              <a:t> improve </a:t>
            </a:r>
            <a:r>
              <a:rPr lang="en-US" dirty="0" smtClean="0"/>
              <a:t>lessons </a:t>
            </a:r>
            <a:r>
              <a:rPr lang="en-US" dirty="0"/>
              <a:t>to make </a:t>
            </a:r>
            <a:r>
              <a:rPr lang="en-US" dirty="0" smtClean="0"/>
              <a:t>them </a:t>
            </a:r>
            <a:r>
              <a:rPr lang="en-US" dirty="0"/>
              <a:t>work better?</a:t>
            </a:r>
          </a:p>
          <a:p>
            <a:pPr lvl="1"/>
            <a:r>
              <a:rPr lang="en-US" dirty="0"/>
              <a:t>Could </a:t>
            </a:r>
            <a:r>
              <a:rPr lang="en-US" b="1" dirty="0"/>
              <a:t>you</a:t>
            </a:r>
            <a:r>
              <a:rPr lang="en-US" dirty="0"/>
              <a:t> do anything </a:t>
            </a:r>
            <a:r>
              <a:rPr lang="en-US" dirty="0" smtClean="0"/>
              <a:t>differently when you teach a lesson?</a:t>
            </a:r>
            <a:endParaRPr lang="en-US" dirty="0"/>
          </a:p>
          <a:p>
            <a:r>
              <a:rPr lang="en-US" dirty="0" smtClean="0"/>
              <a:t>Any other suggestions </a:t>
            </a:r>
            <a:r>
              <a:rPr lang="en-US" dirty="0"/>
              <a:t>for improvement</a:t>
            </a:r>
            <a:r>
              <a:rPr lang="en-US" dirty="0" smtClean="0"/>
              <a:t>?</a:t>
            </a:r>
            <a:endParaRPr lang="en-US" dirty="0"/>
          </a:p>
          <a:p>
            <a:endParaRPr lang="en-US" dirty="0"/>
          </a:p>
        </p:txBody>
      </p:sp>
      <p:sp>
        <p:nvSpPr>
          <p:cNvPr id="3" name="Slide Number Placeholder 2"/>
          <p:cNvSpPr>
            <a:spLocks noGrp="1"/>
          </p:cNvSpPr>
          <p:nvPr>
            <p:ph type="sldNum" sz="quarter" idx="12"/>
          </p:nvPr>
        </p:nvSpPr>
        <p:spPr/>
        <p:txBody>
          <a:bodyPr/>
          <a:lstStyle/>
          <a:p>
            <a:pPr>
              <a:defRPr/>
            </a:pPr>
            <a:fld id="{1E977EE2-AE7D-4A3E-A969-7C148C7B1C00}" type="slidenum">
              <a:rPr lang="en-US" smtClean="0"/>
              <a:pPr>
                <a:defRPr/>
              </a:pPr>
              <a:t>62</a:t>
            </a:fld>
            <a:endParaRPr lang="en-US" dirty="0"/>
          </a:p>
        </p:txBody>
      </p:sp>
    </p:spTree>
    <p:extLst>
      <p:ext uri="{BB962C8B-B14F-4D97-AF65-F5344CB8AC3E}">
        <p14:creationId xmlns:p14="http://schemas.microsoft.com/office/powerpoint/2010/main" val="1502346898"/>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rtlCol="0">
            <a:normAutofit fontScale="90000"/>
          </a:bodyPr>
          <a:lstStyle/>
          <a:p>
            <a:pPr fontAlgn="auto">
              <a:spcAft>
                <a:spcPts val="0"/>
              </a:spcAft>
              <a:defRPr/>
            </a:pPr>
            <a:r>
              <a:rPr lang="en-US" dirty="0" smtClean="0"/>
              <a:t>What features make a home healthy?</a:t>
            </a:r>
          </a:p>
        </p:txBody>
      </p:sp>
      <p:grpSp>
        <p:nvGrpSpPr>
          <p:cNvPr id="6147" name="Group 5"/>
          <p:cNvGrpSpPr>
            <a:grpSpLocks noChangeAspect="1"/>
          </p:cNvGrpSpPr>
          <p:nvPr/>
        </p:nvGrpSpPr>
        <p:grpSpPr bwMode="auto">
          <a:xfrm>
            <a:off x="3704379" y="4206417"/>
            <a:ext cx="2303698" cy="2127901"/>
            <a:chOff x="336" y="2456"/>
            <a:chExt cx="1675" cy="1547"/>
          </a:xfrm>
        </p:grpSpPr>
        <p:sp>
          <p:nvSpPr>
            <p:cNvPr id="6169" name="AutoShape 4"/>
            <p:cNvSpPr>
              <a:spLocks noChangeAspect="1" noChangeArrowheads="1" noTextEdit="1"/>
            </p:cNvSpPr>
            <p:nvPr/>
          </p:nvSpPr>
          <p:spPr bwMode="auto">
            <a:xfrm>
              <a:off x="336" y="2456"/>
              <a:ext cx="1675" cy="15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a:p>
          </p:txBody>
        </p:sp>
        <p:sp>
          <p:nvSpPr>
            <p:cNvPr id="6170" name="Freeform 6"/>
            <p:cNvSpPr>
              <a:spLocks/>
            </p:cNvSpPr>
            <p:nvPr/>
          </p:nvSpPr>
          <p:spPr bwMode="auto">
            <a:xfrm>
              <a:off x="336" y="2481"/>
              <a:ext cx="1675" cy="1522"/>
            </a:xfrm>
            <a:custGeom>
              <a:avLst/>
              <a:gdLst>
                <a:gd name="T0" fmla="*/ 1458 w 1675"/>
                <a:gd name="T1" fmla="*/ 1493 h 1522"/>
                <a:gd name="T2" fmla="*/ 1268 w 1675"/>
                <a:gd name="T3" fmla="*/ 1469 h 1522"/>
                <a:gd name="T4" fmla="*/ 1067 w 1675"/>
                <a:gd name="T5" fmla="*/ 1468 h 1522"/>
                <a:gd name="T6" fmla="*/ 963 w 1675"/>
                <a:gd name="T7" fmla="*/ 1485 h 1522"/>
                <a:gd name="T8" fmla="*/ 880 w 1675"/>
                <a:gd name="T9" fmla="*/ 1508 h 1522"/>
                <a:gd name="T10" fmla="*/ 835 w 1675"/>
                <a:gd name="T11" fmla="*/ 1497 h 1522"/>
                <a:gd name="T12" fmla="*/ 786 w 1675"/>
                <a:gd name="T13" fmla="*/ 1479 h 1522"/>
                <a:gd name="T14" fmla="*/ 729 w 1675"/>
                <a:gd name="T15" fmla="*/ 1460 h 1522"/>
                <a:gd name="T16" fmla="*/ 621 w 1675"/>
                <a:gd name="T17" fmla="*/ 1476 h 1522"/>
                <a:gd name="T18" fmla="*/ 567 w 1675"/>
                <a:gd name="T19" fmla="*/ 1478 h 1522"/>
                <a:gd name="T20" fmla="*/ 499 w 1675"/>
                <a:gd name="T21" fmla="*/ 1484 h 1522"/>
                <a:gd name="T22" fmla="*/ 360 w 1675"/>
                <a:gd name="T23" fmla="*/ 1495 h 1522"/>
                <a:gd name="T24" fmla="*/ 346 w 1675"/>
                <a:gd name="T25" fmla="*/ 1451 h 1522"/>
                <a:gd name="T26" fmla="*/ 265 w 1675"/>
                <a:gd name="T27" fmla="*/ 1425 h 1522"/>
                <a:gd name="T28" fmla="*/ 165 w 1675"/>
                <a:gd name="T29" fmla="*/ 1427 h 1522"/>
                <a:gd name="T30" fmla="*/ 35 w 1675"/>
                <a:gd name="T31" fmla="*/ 1434 h 1522"/>
                <a:gd name="T32" fmla="*/ 56 w 1675"/>
                <a:gd name="T33" fmla="*/ 1367 h 1522"/>
                <a:gd name="T34" fmla="*/ 2 w 1675"/>
                <a:gd name="T35" fmla="*/ 1345 h 1522"/>
                <a:gd name="T36" fmla="*/ 133 w 1675"/>
                <a:gd name="T37" fmla="*/ 1263 h 1522"/>
                <a:gd name="T38" fmla="*/ 163 w 1675"/>
                <a:gd name="T39" fmla="*/ 1219 h 1522"/>
                <a:gd name="T40" fmla="*/ 178 w 1675"/>
                <a:gd name="T41" fmla="*/ 1176 h 1522"/>
                <a:gd name="T42" fmla="*/ 63 w 1675"/>
                <a:gd name="T43" fmla="*/ 1141 h 1522"/>
                <a:gd name="T44" fmla="*/ 177 w 1675"/>
                <a:gd name="T45" fmla="*/ 1100 h 1522"/>
                <a:gd name="T46" fmla="*/ 316 w 1675"/>
                <a:gd name="T47" fmla="*/ 1084 h 1522"/>
                <a:gd name="T48" fmla="*/ 364 w 1675"/>
                <a:gd name="T49" fmla="*/ 1032 h 1522"/>
                <a:gd name="T50" fmla="*/ 434 w 1675"/>
                <a:gd name="T51" fmla="*/ 987 h 1522"/>
                <a:gd name="T52" fmla="*/ 482 w 1675"/>
                <a:gd name="T53" fmla="*/ 822 h 1522"/>
                <a:gd name="T54" fmla="*/ 535 w 1675"/>
                <a:gd name="T55" fmla="*/ 718 h 1522"/>
                <a:gd name="T56" fmla="*/ 478 w 1675"/>
                <a:gd name="T57" fmla="*/ 513 h 1522"/>
                <a:gd name="T58" fmla="*/ 440 w 1675"/>
                <a:gd name="T59" fmla="*/ 430 h 1522"/>
                <a:gd name="T60" fmla="*/ 530 w 1675"/>
                <a:gd name="T61" fmla="*/ 302 h 1522"/>
                <a:gd name="T62" fmla="*/ 646 w 1675"/>
                <a:gd name="T63" fmla="*/ 182 h 1522"/>
                <a:gd name="T64" fmla="*/ 688 w 1675"/>
                <a:gd name="T65" fmla="*/ 148 h 1522"/>
                <a:gd name="T66" fmla="*/ 842 w 1675"/>
                <a:gd name="T67" fmla="*/ 140 h 1522"/>
                <a:gd name="T68" fmla="*/ 1017 w 1675"/>
                <a:gd name="T69" fmla="*/ 139 h 1522"/>
                <a:gd name="T70" fmla="*/ 1044 w 1675"/>
                <a:gd name="T71" fmla="*/ 96 h 1522"/>
                <a:gd name="T72" fmla="*/ 1036 w 1675"/>
                <a:gd name="T73" fmla="*/ 15 h 1522"/>
                <a:gd name="T74" fmla="*/ 1132 w 1675"/>
                <a:gd name="T75" fmla="*/ 0 h 1522"/>
                <a:gd name="T76" fmla="*/ 1209 w 1675"/>
                <a:gd name="T77" fmla="*/ 23 h 1522"/>
                <a:gd name="T78" fmla="*/ 1213 w 1675"/>
                <a:gd name="T79" fmla="*/ 77 h 1522"/>
                <a:gd name="T80" fmla="*/ 1178 w 1675"/>
                <a:gd name="T81" fmla="*/ 98 h 1522"/>
                <a:gd name="T82" fmla="*/ 1140 w 1675"/>
                <a:gd name="T83" fmla="*/ 114 h 1522"/>
                <a:gd name="T84" fmla="*/ 1176 w 1675"/>
                <a:gd name="T85" fmla="*/ 111 h 1522"/>
                <a:gd name="T86" fmla="*/ 1220 w 1675"/>
                <a:gd name="T87" fmla="*/ 99 h 1522"/>
                <a:gd name="T88" fmla="*/ 1258 w 1675"/>
                <a:gd name="T89" fmla="*/ 145 h 1522"/>
                <a:gd name="T90" fmla="*/ 1306 w 1675"/>
                <a:gd name="T91" fmla="*/ 171 h 1522"/>
                <a:gd name="T92" fmla="*/ 1396 w 1675"/>
                <a:gd name="T93" fmla="*/ 292 h 1522"/>
                <a:gd name="T94" fmla="*/ 1486 w 1675"/>
                <a:gd name="T95" fmla="*/ 428 h 1522"/>
                <a:gd name="T96" fmla="*/ 1479 w 1675"/>
                <a:gd name="T97" fmla="*/ 479 h 1522"/>
                <a:gd name="T98" fmla="*/ 1434 w 1675"/>
                <a:gd name="T99" fmla="*/ 515 h 1522"/>
                <a:gd name="T100" fmla="*/ 1480 w 1675"/>
                <a:gd name="T101" fmla="*/ 722 h 1522"/>
                <a:gd name="T102" fmla="*/ 1467 w 1675"/>
                <a:gd name="T103" fmla="*/ 814 h 1522"/>
                <a:gd name="T104" fmla="*/ 1409 w 1675"/>
                <a:gd name="T105" fmla="*/ 897 h 1522"/>
                <a:gd name="T106" fmla="*/ 1378 w 1675"/>
                <a:gd name="T107" fmla="*/ 1049 h 1522"/>
                <a:gd name="T108" fmla="*/ 1507 w 1675"/>
                <a:gd name="T109" fmla="*/ 1091 h 1522"/>
                <a:gd name="T110" fmla="*/ 1487 w 1675"/>
                <a:gd name="T111" fmla="*/ 1129 h 1522"/>
                <a:gd name="T112" fmla="*/ 1528 w 1675"/>
                <a:gd name="T113" fmla="*/ 1182 h 1522"/>
                <a:gd name="T114" fmla="*/ 1631 w 1675"/>
                <a:gd name="T115" fmla="*/ 1241 h 1522"/>
                <a:gd name="T116" fmla="*/ 1652 w 1675"/>
                <a:gd name="T117" fmla="*/ 1330 h 1522"/>
                <a:gd name="T118" fmla="*/ 1572 w 1675"/>
                <a:gd name="T119" fmla="*/ 1383 h 1522"/>
                <a:gd name="T120" fmla="*/ 1557 w 1675"/>
                <a:gd name="T121" fmla="*/ 1426 h 1522"/>
                <a:gd name="T122" fmla="*/ 1600 w 1675"/>
                <a:gd name="T123" fmla="*/ 1513 h 15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75" h="1522">
                  <a:moveTo>
                    <a:pt x="1575" y="1522"/>
                  </a:moveTo>
                  <a:lnTo>
                    <a:pt x="1563" y="1516"/>
                  </a:lnTo>
                  <a:lnTo>
                    <a:pt x="1547" y="1511"/>
                  </a:lnTo>
                  <a:lnTo>
                    <a:pt x="1530" y="1507"/>
                  </a:lnTo>
                  <a:lnTo>
                    <a:pt x="1512" y="1502"/>
                  </a:lnTo>
                  <a:lnTo>
                    <a:pt x="1492" y="1499"/>
                  </a:lnTo>
                  <a:lnTo>
                    <a:pt x="1474" y="1496"/>
                  </a:lnTo>
                  <a:lnTo>
                    <a:pt x="1458" y="1493"/>
                  </a:lnTo>
                  <a:lnTo>
                    <a:pt x="1445" y="1490"/>
                  </a:lnTo>
                  <a:lnTo>
                    <a:pt x="1420" y="1486"/>
                  </a:lnTo>
                  <a:lnTo>
                    <a:pt x="1395" y="1483"/>
                  </a:lnTo>
                  <a:lnTo>
                    <a:pt x="1369" y="1479"/>
                  </a:lnTo>
                  <a:lnTo>
                    <a:pt x="1344" y="1477"/>
                  </a:lnTo>
                  <a:lnTo>
                    <a:pt x="1318" y="1474"/>
                  </a:lnTo>
                  <a:lnTo>
                    <a:pt x="1294" y="1471"/>
                  </a:lnTo>
                  <a:lnTo>
                    <a:pt x="1268" y="1469"/>
                  </a:lnTo>
                  <a:lnTo>
                    <a:pt x="1243" y="1467"/>
                  </a:lnTo>
                  <a:lnTo>
                    <a:pt x="1218" y="1466"/>
                  </a:lnTo>
                  <a:lnTo>
                    <a:pt x="1193" y="1465"/>
                  </a:lnTo>
                  <a:lnTo>
                    <a:pt x="1167" y="1465"/>
                  </a:lnTo>
                  <a:lnTo>
                    <a:pt x="1142" y="1465"/>
                  </a:lnTo>
                  <a:lnTo>
                    <a:pt x="1117" y="1465"/>
                  </a:lnTo>
                  <a:lnTo>
                    <a:pt x="1092" y="1467"/>
                  </a:lnTo>
                  <a:lnTo>
                    <a:pt x="1067" y="1468"/>
                  </a:lnTo>
                  <a:lnTo>
                    <a:pt x="1042" y="1471"/>
                  </a:lnTo>
                  <a:lnTo>
                    <a:pt x="1030" y="1472"/>
                  </a:lnTo>
                  <a:lnTo>
                    <a:pt x="1018" y="1474"/>
                  </a:lnTo>
                  <a:lnTo>
                    <a:pt x="1005" y="1476"/>
                  </a:lnTo>
                  <a:lnTo>
                    <a:pt x="994" y="1478"/>
                  </a:lnTo>
                  <a:lnTo>
                    <a:pt x="984" y="1480"/>
                  </a:lnTo>
                  <a:lnTo>
                    <a:pt x="973" y="1482"/>
                  </a:lnTo>
                  <a:lnTo>
                    <a:pt x="963" y="1485"/>
                  </a:lnTo>
                  <a:lnTo>
                    <a:pt x="952" y="1487"/>
                  </a:lnTo>
                  <a:lnTo>
                    <a:pt x="942" y="1490"/>
                  </a:lnTo>
                  <a:lnTo>
                    <a:pt x="932" y="1492"/>
                  </a:lnTo>
                  <a:lnTo>
                    <a:pt x="922" y="1495"/>
                  </a:lnTo>
                  <a:lnTo>
                    <a:pt x="911" y="1498"/>
                  </a:lnTo>
                  <a:lnTo>
                    <a:pt x="900" y="1501"/>
                  </a:lnTo>
                  <a:lnTo>
                    <a:pt x="890" y="1505"/>
                  </a:lnTo>
                  <a:lnTo>
                    <a:pt x="880" y="1508"/>
                  </a:lnTo>
                  <a:lnTo>
                    <a:pt x="869" y="1512"/>
                  </a:lnTo>
                  <a:lnTo>
                    <a:pt x="860" y="1510"/>
                  </a:lnTo>
                  <a:lnTo>
                    <a:pt x="852" y="1508"/>
                  </a:lnTo>
                  <a:lnTo>
                    <a:pt x="845" y="1506"/>
                  </a:lnTo>
                  <a:lnTo>
                    <a:pt x="839" y="1505"/>
                  </a:lnTo>
                  <a:lnTo>
                    <a:pt x="838" y="1502"/>
                  </a:lnTo>
                  <a:lnTo>
                    <a:pt x="837" y="1500"/>
                  </a:lnTo>
                  <a:lnTo>
                    <a:pt x="835" y="1497"/>
                  </a:lnTo>
                  <a:lnTo>
                    <a:pt x="834" y="1495"/>
                  </a:lnTo>
                  <a:lnTo>
                    <a:pt x="820" y="1495"/>
                  </a:lnTo>
                  <a:lnTo>
                    <a:pt x="808" y="1495"/>
                  </a:lnTo>
                  <a:lnTo>
                    <a:pt x="799" y="1494"/>
                  </a:lnTo>
                  <a:lnTo>
                    <a:pt x="792" y="1493"/>
                  </a:lnTo>
                  <a:lnTo>
                    <a:pt x="787" y="1491"/>
                  </a:lnTo>
                  <a:lnTo>
                    <a:pt x="785" y="1486"/>
                  </a:lnTo>
                  <a:lnTo>
                    <a:pt x="786" y="1479"/>
                  </a:lnTo>
                  <a:lnTo>
                    <a:pt x="790" y="1469"/>
                  </a:lnTo>
                  <a:lnTo>
                    <a:pt x="787" y="1469"/>
                  </a:lnTo>
                  <a:lnTo>
                    <a:pt x="784" y="1468"/>
                  </a:lnTo>
                  <a:lnTo>
                    <a:pt x="780" y="1468"/>
                  </a:lnTo>
                  <a:lnTo>
                    <a:pt x="776" y="1468"/>
                  </a:lnTo>
                  <a:lnTo>
                    <a:pt x="762" y="1463"/>
                  </a:lnTo>
                  <a:lnTo>
                    <a:pt x="746" y="1461"/>
                  </a:lnTo>
                  <a:lnTo>
                    <a:pt x="729" y="1460"/>
                  </a:lnTo>
                  <a:lnTo>
                    <a:pt x="713" y="1460"/>
                  </a:lnTo>
                  <a:lnTo>
                    <a:pt x="697" y="1462"/>
                  </a:lnTo>
                  <a:lnTo>
                    <a:pt x="680" y="1463"/>
                  </a:lnTo>
                  <a:lnTo>
                    <a:pt x="665" y="1466"/>
                  </a:lnTo>
                  <a:lnTo>
                    <a:pt x="652" y="1467"/>
                  </a:lnTo>
                  <a:lnTo>
                    <a:pt x="642" y="1470"/>
                  </a:lnTo>
                  <a:lnTo>
                    <a:pt x="631" y="1473"/>
                  </a:lnTo>
                  <a:lnTo>
                    <a:pt x="621" y="1476"/>
                  </a:lnTo>
                  <a:lnTo>
                    <a:pt x="611" y="1478"/>
                  </a:lnTo>
                  <a:lnTo>
                    <a:pt x="601" y="1482"/>
                  </a:lnTo>
                  <a:lnTo>
                    <a:pt x="590" y="1484"/>
                  </a:lnTo>
                  <a:lnTo>
                    <a:pt x="580" y="1485"/>
                  </a:lnTo>
                  <a:lnTo>
                    <a:pt x="571" y="1486"/>
                  </a:lnTo>
                  <a:lnTo>
                    <a:pt x="570" y="1483"/>
                  </a:lnTo>
                  <a:lnTo>
                    <a:pt x="568" y="1480"/>
                  </a:lnTo>
                  <a:lnTo>
                    <a:pt x="567" y="1478"/>
                  </a:lnTo>
                  <a:lnTo>
                    <a:pt x="565" y="1475"/>
                  </a:lnTo>
                  <a:lnTo>
                    <a:pt x="555" y="1476"/>
                  </a:lnTo>
                  <a:lnTo>
                    <a:pt x="543" y="1478"/>
                  </a:lnTo>
                  <a:lnTo>
                    <a:pt x="534" y="1482"/>
                  </a:lnTo>
                  <a:lnTo>
                    <a:pt x="524" y="1485"/>
                  </a:lnTo>
                  <a:lnTo>
                    <a:pt x="515" y="1486"/>
                  </a:lnTo>
                  <a:lnTo>
                    <a:pt x="507" y="1486"/>
                  </a:lnTo>
                  <a:lnTo>
                    <a:pt x="499" y="1484"/>
                  </a:lnTo>
                  <a:lnTo>
                    <a:pt x="493" y="1478"/>
                  </a:lnTo>
                  <a:lnTo>
                    <a:pt x="474" y="1480"/>
                  </a:lnTo>
                  <a:lnTo>
                    <a:pt x="454" y="1482"/>
                  </a:lnTo>
                  <a:lnTo>
                    <a:pt x="435" y="1485"/>
                  </a:lnTo>
                  <a:lnTo>
                    <a:pt x="417" y="1488"/>
                  </a:lnTo>
                  <a:lnTo>
                    <a:pt x="397" y="1491"/>
                  </a:lnTo>
                  <a:lnTo>
                    <a:pt x="379" y="1493"/>
                  </a:lnTo>
                  <a:lnTo>
                    <a:pt x="360" y="1495"/>
                  </a:lnTo>
                  <a:lnTo>
                    <a:pt x="342" y="1496"/>
                  </a:lnTo>
                  <a:lnTo>
                    <a:pt x="333" y="1489"/>
                  </a:lnTo>
                  <a:lnTo>
                    <a:pt x="330" y="1482"/>
                  </a:lnTo>
                  <a:lnTo>
                    <a:pt x="330" y="1475"/>
                  </a:lnTo>
                  <a:lnTo>
                    <a:pt x="333" y="1470"/>
                  </a:lnTo>
                  <a:lnTo>
                    <a:pt x="338" y="1463"/>
                  </a:lnTo>
                  <a:lnTo>
                    <a:pt x="343" y="1457"/>
                  </a:lnTo>
                  <a:lnTo>
                    <a:pt x="346" y="1451"/>
                  </a:lnTo>
                  <a:lnTo>
                    <a:pt x="348" y="1444"/>
                  </a:lnTo>
                  <a:lnTo>
                    <a:pt x="337" y="1439"/>
                  </a:lnTo>
                  <a:lnTo>
                    <a:pt x="326" y="1434"/>
                  </a:lnTo>
                  <a:lnTo>
                    <a:pt x="314" y="1431"/>
                  </a:lnTo>
                  <a:lnTo>
                    <a:pt x="302" y="1429"/>
                  </a:lnTo>
                  <a:lnTo>
                    <a:pt x="290" y="1427"/>
                  </a:lnTo>
                  <a:lnTo>
                    <a:pt x="278" y="1425"/>
                  </a:lnTo>
                  <a:lnTo>
                    <a:pt x="265" y="1425"/>
                  </a:lnTo>
                  <a:lnTo>
                    <a:pt x="253" y="1425"/>
                  </a:lnTo>
                  <a:lnTo>
                    <a:pt x="240" y="1425"/>
                  </a:lnTo>
                  <a:lnTo>
                    <a:pt x="227" y="1425"/>
                  </a:lnTo>
                  <a:lnTo>
                    <a:pt x="214" y="1425"/>
                  </a:lnTo>
                  <a:lnTo>
                    <a:pt x="202" y="1425"/>
                  </a:lnTo>
                  <a:lnTo>
                    <a:pt x="190" y="1426"/>
                  </a:lnTo>
                  <a:lnTo>
                    <a:pt x="177" y="1426"/>
                  </a:lnTo>
                  <a:lnTo>
                    <a:pt x="165" y="1427"/>
                  </a:lnTo>
                  <a:lnTo>
                    <a:pt x="154" y="1427"/>
                  </a:lnTo>
                  <a:lnTo>
                    <a:pt x="140" y="1429"/>
                  </a:lnTo>
                  <a:lnTo>
                    <a:pt x="125" y="1432"/>
                  </a:lnTo>
                  <a:lnTo>
                    <a:pt x="107" y="1434"/>
                  </a:lnTo>
                  <a:lnTo>
                    <a:pt x="87" y="1436"/>
                  </a:lnTo>
                  <a:lnTo>
                    <a:pt x="69" y="1436"/>
                  </a:lnTo>
                  <a:lnTo>
                    <a:pt x="51" y="1436"/>
                  </a:lnTo>
                  <a:lnTo>
                    <a:pt x="35" y="1434"/>
                  </a:lnTo>
                  <a:lnTo>
                    <a:pt x="23" y="1430"/>
                  </a:lnTo>
                  <a:lnTo>
                    <a:pt x="20" y="1422"/>
                  </a:lnTo>
                  <a:lnTo>
                    <a:pt x="22" y="1414"/>
                  </a:lnTo>
                  <a:lnTo>
                    <a:pt x="26" y="1404"/>
                  </a:lnTo>
                  <a:lnTo>
                    <a:pt x="33" y="1395"/>
                  </a:lnTo>
                  <a:lnTo>
                    <a:pt x="41" y="1384"/>
                  </a:lnTo>
                  <a:lnTo>
                    <a:pt x="48" y="1376"/>
                  </a:lnTo>
                  <a:lnTo>
                    <a:pt x="56" y="1367"/>
                  </a:lnTo>
                  <a:lnTo>
                    <a:pt x="60" y="1360"/>
                  </a:lnTo>
                  <a:lnTo>
                    <a:pt x="44" y="1362"/>
                  </a:lnTo>
                  <a:lnTo>
                    <a:pt x="30" y="1364"/>
                  </a:lnTo>
                  <a:lnTo>
                    <a:pt x="18" y="1364"/>
                  </a:lnTo>
                  <a:lnTo>
                    <a:pt x="9" y="1363"/>
                  </a:lnTo>
                  <a:lnTo>
                    <a:pt x="2" y="1360"/>
                  </a:lnTo>
                  <a:lnTo>
                    <a:pt x="0" y="1354"/>
                  </a:lnTo>
                  <a:lnTo>
                    <a:pt x="2" y="1345"/>
                  </a:lnTo>
                  <a:lnTo>
                    <a:pt x="11" y="1332"/>
                  </a:lnTo>
                  <a:lnTo>
                    <a:pt x="26" y="1321"/>
                  </a:lnTo>
                  <a:lnTo>
                    <a:pt x="42" y="1310"/>
                  </a:lnTo>
                  <a:lnTo>
                    <a:pt x="60" y="1300"/>
                  </a:lnTo>
                  <a:lnTo>
                    <a:pt x="77" y="1289"/>
                  </a:lnTo>
                  <a:lnTo>
                    <a:pt x="96" y="1281"/>
                  </a:lnTo>
                  <a:lnTo>
                    <a:pt x="114" y="1272"/>
                  </a:lnTo>
                  <a:lnTo>
                    <a:pt x="133" y="1263"/>
                  </a:lnTo>
                  <a:lnTo>
                    <a:pt x="153" y="1256"/>
                  </a:lnTo>
                  <a:lnTo>
                    <a:pt x="154" y="1255"/>
                  </a:lnTo>
                  <a:lnTo>
                    <a:pt x="155" y="1254"/>
                  </a:lnTo>
                  <a:lnTo>
                    <a:pt x="156" y="1253"/>
                  </a:lnTo>
                  <a:lnTo>
                    <a:pt x="157" y="1252"/>
                  </a:lnTo>
                  <a:lnTo>
                    <a:pt x="151" y="1237"/>
                  </a:lnTo>
                  <a:lnTo>
                    <a:pt x="154" y="1227"/>
                  </a:lnTo>
                  <a:lnTo>
                    <a:pt x="163" y="1219"/>
                  </a:lnTo>
                  <a:lnTo>
                    <a:pt x="177" y="1214"/>
                  </a:lnTo>
                  <a:lnTo>
                    <a:pt x="194" y="1209"/>
                  </a:lnTo>
                  <a:lnTo>
                    <a:pt x="208" y="1205"/>
                  </a:lnTo>
                  <a:lnTo>
                    <a:pt x="219" y="1199"/>
                  </a:lnTo>
                  <a:lnTo>
                    <a:pt x="224" y="1191"/>
                  </a:lnTo>
                  <a:lnTo>
                    <a:pt x="215" y="1186"/>
                  </a:lnTo>
                  <a:lnTo>
                    <a:pt x="199" y="1181"/>
                  </a:lnTo>
                  <a:lnTo>
                    <a:pt x="178" y="1176"/>
                  </a:lnTo>
                  <a:lnTo>
                    <a:pt x="156" y="1171"/>
                  </a:lnTo>
                  <a:lnTo>
                    <a:pt x="132" y="1168"/>
                  </a:lnTo>
                  <a:lnTo>
                    <a:pt x="111" y="1165"/>
                  </a:lnTo>
                  <a:lnTo>
                    <a:pt x="93" y="1163"/>
                  </a:lnTo>
                  <a:lnTo>
                    <a:pt x="82" y="1162"/>
                  </a:lnTo>
                  <a:lnTo>
                    <a:pt x="70" y="1155"/>
                  </a:lnTo>
                  <a:lnTo>
                    <a:pt x="63" y="1149"/>
                  </a:lnTo>
                  <a:lnTo>
                    <a:pt x="63" y="1141"/>
                  </a:lnTo>
                  <a:lnTo>
                    <a:pt x="68" y="1132"/>
                  </a:lnTo>
                  <a:lnTo>
                    <a:pt x="82" y="1126"/>
                  </a:lnTo>
                  <a:lnTo>
                    <a:pt x="97" y="1121"/>
                  </a:lnTo>
                  <a:lnTo>
                    <a:pt x="112" y="1116"/>
                  </a:lnTo>
                  <a:lnTo>
                    <a:pt x="127" y="1111"/>
                  </a:lnTo>
                  <a:lnTo>
                    <a:pt x="144" y="1107"/>
                  </a:lnTo>
                  <a:lnTo>
                    <a:pt x="161" y="1104"/>
                  </a:lnTo>
                  <a:lnTo>
                    <a:pt x="177" y="1100"/>
                  </a:lnTo>
                  <a:lnTo>
                    <a:pt x="195" y="1098"/>
                  </a:lnTo>
                  <a:lnTo>
                    <a:pt x="212" y="1094"/>
                  </a:lnTo>
                  <a:lnTo>
                    <a:pt x="230" y="1093"/>
                  </a:lnTo>
                  <a:lnTo>
                    <a:pt x="248" y="1091"/>
                  </a:lnTo>
                  <a:lnTo>
                    <a:pt x="265" y="1089"/>
                  </a:lnTo>
                  <a:lnTo>
                    <a:pt x="283" y="1087"/>
                  </a:lnTo>
                  <a:lnTo>
                    <a:pt x="300" y="1086"/>
                  </a:lnTo>
                  <a:lnTo>
                    <a:pt x="316" y="1084"/>
                  </a:lnTo>
                  <a:lnTo>
                    <a:pt x="333" y="1083"/>
                  </a:lnTo>
                  <a:lnTo>
                    <a:pt x="334" y="1073"/>
                  </a:lnTo>
                  <a:lnTo>
                    <a:pt x="337" y="1068"/>
                  </a:lnTo>
                  <a:lnTo>
                    <a:pt x="341" y="1063"/>
                  </a:lnTo>
                  <a:lnTo>
                    <a:pt x="349" y="1058"/>
                  </a:lnTo>
                  <a:lnTo>
                    <a:pt x="352" y="1046"/>
                  </a:lnTo>
                  <a:lnTo>
                    <a:pt x="357" y="1038"/>
                  </a:lnTo>
                  <a:lnTo>
                    <a:pt x="364" y="1032"/>
                  </a:lnTo>
                  <a:lnTo>
                    <a:pt x="374" y="1028"/>
                  </a:lnTo>
                  <a:lnTo>
                    <a:pt x="384" y="1026"/>
                  </a:lnTo>
                  <a:lnTo>
                    <a:pt x="396" y="1024"/>
                  </a:lnTo>
                  <a:lnTo>
                    <a:pt x="409" y="1022"/>
                  </a:lnTo>
                  <a:lnTo>
                    <a:pt x="425" y="1020"/>
                  </a:lnTo>
                  <a:lnTo>
                    <a:pt x="427" y="1015"/>
                  </a:lnTo>
                  <a:lnTo>
                    <a:pt x="430" y="1003"/>
                  </a:lnTo>
                  <a:lnTo>
                    <a:pt x="434" y="987"/>
                  </a:lnTo>
                  <a:lnTo>
                    <a:pt x="440" y="966"/>
                  </a:lnTo>
                  <a:lnTo>
                    <a:pt x="446" y="945"/>
                  </a:lnTo>
                  <a:lnTo>
                    <a:pt x="451" y="923"/>
                  </a:lnTo>
                  <a:lnTo>
                    <a:pt x="457" y="904"/>
                  </a:lnTo>
                  <a:lnTo>
                    <a:pt x="463" y="887"/>
                  </a:lnTo>
                  <a:lnTo>
                    <a:pt x="469" y="864"/>
                  </a:lnTo>
                  <a:lnTo>
                    <a:pt x="475" y="843"/>
                  </a:lnTo>
                  <a:lnTo>
                    <a:pt x="482" y="822"/>
                  </a:lnTo>
                  <a:lnTo>
                    <a:pt x="490" y="802"/>
                  </a:lnTo>
                  <a:lnTo>
                    <a:pt x="499" y="783"/>
                  </a:lnTo>
                  <a:lnTo>
                    <a:pt x="510" y="764"/>
                  </a:lnTo>
                  <a:lnTo>
                    <a:pt x="522" y="744"/>
                  </a:lnTo>
                  <a:lnTo>
                    <a:pt x="534" y="724"/>
                  </a:lnTo>
                  <a:lnTo>
                    <a:pt x="535" y="722"/>
                  </a:lnTo>
                  <a:lnTo>
                    <a:pt x="535" y="720"/>
                  </a:lnTo>
                  <a:lnTo>
                    <a:pt x="535" y="718"/>
                  </a:lnTo>
                  <a:lnTo>
                    <a:pt x="535" y="717"/>
                  </a:lnTo>
                  <a:lnTo>
                    <a:pt x="525" y="688"/>
                  </a:lnTo>
                  <a:lnTo>
                    <a:pt x="516" y="658"/>
                  </a:lnTo>
                  <a:lnTo>
                    <a:pt x="507" y="629"/>
                  </a:lnTo>
                  <a:lnTo>
                    <a:pt x="498" y="600"/>
                  </a:lnTo>
                  <a:lnTo>
                    <a:pt x="491" y="571"/>
                  </a:lnTo>
                  <a:lnTo>
                    <a:pt x="484" y="542"/>
                  </a:lnTo>
                  <a:lnTo>
                    <a:pt x="478" y="513"/>
                  </a:lnTo>
                  <a:lnTo>
                    <a:pt x="473" y="483"/>
                  </a:lnTo>
                  <a:lnTo>
                    <a:pt x="461" y="470"/>
                  </a:lnTo>
                  <a:lnTo>
                    <a:pt x="451" y="461"/>
                  </a:lnTo>
                  <a:lnTo>
                    <a:pt x="444" y="455"/>
                  </a:lnTo>
                  <a:lnTo>
                    <a:pt x="439" y="450"/>
                  </a:lnTo>
                  <a:lnTo>
                    <a:pt x="436" y="445"/>
                  </a:lnTo>
                  <a:lnTo>
                    <a:pt x="437" y="439"/>
                  </a:lnTo>
                  <a:lnTo>
                    <a:pt x="440" y="430"/>
                  </a:lnTo>
                  <a:lnTo>
                    <a:pt x="446" y="415"/>
                  </a:lnTo>
                  <a:lnTo>
                    <a:pt x="456" y="399"/>
                  </a:lnTo>
                  <a:lnTo>
                    <a:pt x="468" y="382"/>
                  </a:lnTo>
                  <a:lnTo>
                    <a:pt x="479" y="365"/>
                  </a:lnTo>
                  <a:lnTo>
                    <a:pt x="491" y="350"/>
                  </a:lnTo>
                  <a:lnTo>
                    <a:pt x="503" y="334"/>
                  </a:lnTo>
                  <a:lnTo>
                    <a:pt x="517" y="318"/>
                  </a:lnTo>
                  <a:lnTo>
                    <a:pt x="530" y="302"/>
                  </a:lnTo>
                  <a:lnTo>
                    <a:pt x="543" y="286"/>
                  </a:lnTo>
                  <a:lnTo>
                    <a:pt x="558" y="271"/>
                  </a:lnTo>
                  <a:lnTo>
                    <a:pt x="572" y="256"/>
                  </a:lnTo>
                  <a:lnTo>
                    <a:pt x="586" y="241"/>
                  </a:lnTo>
                  <a:lnTo>
                    <a:pt x="601" y="226"/>
                  </a:lnTo>
                  <a:lnTo>
                    <a:pt x="616" y="211"/>
                  </a:lnTo>
                  <a:lnTo>
                    <a:pt x="630" y="197"/>
                  </a:lnTo>
                  <a:lnTo>
                    <a:pt x="646" y="182"/>
                  </a:lnTo>
                  <a:lnTo>
                    <a:pt x="660" y="167"/>
                  </a:lnTo>
                  <a:lnTo>
                    <a:pt x="664" y="165"/>
                  </a:lnTo>
                  <a:lnTo>
                    <a:pt x="668" y="162"/>
                  </a:lnTo>
                  <a:lnTo>
                    <a:pt x="672" y="160"/>
                  </a:lnTo>
                  <a:lnTo>
                    <a:pt x="676" y="156"/>
                  </a:lnTo>
                  <a:lnTo>
                    <a:pt x="679" y="153"/>
                  </a:lnTo>
                  <a:lnTo>
                    <a:pt x="683" y="151"/>
                  </a:lnTo>
                  <a:lnTo>
                    <a:pt x="688" y="148"/>
                  </a:lnTo>
                  <a:lnTo>
                    <a:pt x="692" y="145"/>
                  </a:lnTo>
                  <a:lnTo>
                    <a:pt x="713" y="145"/>
                  </a:lnTo>
                  <a:lnTo>
                    <a:pt x="735" y="143"/>
                  </a:lnTo>
                  <a:lnTo>
                    <a:pt x="756" y="142"/>
                  </a:lnTo>
                  <a:lnTo>
                    <a:pt x="778" y="141"/>
                  </a:lnTo>
                  <a:lnTo>
                    <a:pt x="799" y="141"/>
                  </a:lnTo>
                  <a:lnTo>
                    <a:pt x="820" y="140"/>
                  </a:lnTo>
                  <a:lnTo>
                    <a:pt x="842" y="140"/>
                  </a:lnTo>
                  <a:lnTo>
                    <a:pt x="864" y="139"/>
                  </a:lnTo>
                  <a:lnTo>
                    <a:pt x="886" y="139"/>
                  </a:lnTo>
                  <a:lnTo>
                    <a:pt x="907" y="139"/>
                  </a:lnTo>
                  <a:lnTo>
                    <a:pt x="929" y="138"/>
                  </a:lnTo>
                  <a:lnTo>
                    <a:pt x="951" y="138"/>
                  </a:lnTo>
                  <a:lnTo>
                    <a:pt x="973" y="138"/>
                  </a:lnTo>
                  <a:lnTo>
                    <a:pt x="995" y="138"/>
                  </a:lnTo>
                  <a:lnTo>
                    <a:pt x="1017" y="139"/>
                  </a:lnTo>
                  <a:lnTo>
                    <a:pt x="1039" y="139"/>
                  </a:lnTo>
                  <a:lnTo>
                    <a:pt x="1041" y="138"/>
                  </a:lnTo>
                  <a:lnTo>
                    <a:pt x="1044" y="138"/>
                  </a:lnTo>
                  <a:lnTo>
                    <a:pt x="1047" y="138"/>
                  </a:lnTo>
                  <a:lnTo>
                    <a:pt x="1050" y="137"/>
                  </a:lnTo>
                  <a:lnTo>
                    <a:pt x="1051" y="126"/>
                  </a:lnTo>
                  <a:lnTo>
                    <a:pt x="1049" y="112"/>
                  </a:lnTo>
                  <a:lnTo>
                    <a:pt x="1044" y="96"/>
                  </a:lnTo>
                  <a:lnTo>
                    <a:pt x="1038" y="80"/>
                  </a:lnTo>
                  <a:lnTo>
                    <a:pt x="1032" y="63"/>
                  </a:lnTo>
                  <a:lnTo>
                    <a:pt x="1025" y="48"/>
                  </a:lnTo>
                  <a:lnTo>
                    <a:pt x="1020" y="35"/>
                  </a:lnTo>
                  <a:lnTo>
                    <a:pt x="1016" y="27"/>
                  </a:lnTo>
                  <a:lnTo>
                    <a:pt x="1021" y="22"/>
                  </a:lnTo>
                  <a:lnTo>
                    <a:pt x="1027" y="18"/>
                  </a:lnTo>
                  <a:lnTo>
                    <a:pt x="1036" y="15"/>
                  </a:lnTo>
                  <a:lnTo>
                    <a:pt x="1045" y="12"/>
                  </a:lnTo>
                  <a:lnTo>
                    <a:pt x="1057" y="9"/>
                  </a:lnTo>
                  <a:lnTo>
                    <a:pt x="1068" y="7"/>
                  </a:lnTo>
                  <a:lnTo>
                    <a:pt x="1080" y="5"/>
                  </a:lnTo>
                  <a:lnTo>
                    <a:pt x="1093" y="4"/>
                  </a:lnTo>
                  <a:lnTo>
                    <a:pt x="1106" y="2"/>
                  </a:lnTo>
                  <a:lnTo>
                    <a:pt x="1119" y="1"/>
                  </a:lnTo>
                  <a:lnTo>
                    <a:pt x="1132" y="0"/>
                  </a:lnTo>
                  <a:lnTo>
                    <a:pt x="1145" y="0"/>
                  </a:lnTo>
                  <a:lnTo>
                    <a:pt x="1157" y="0"/>
                  </a:lnTo>
                  <a:lnTo>
                    <a:pt x="1168" y="0"/>
                  </a:lnTo>
                  <a:lnTo>
                    <a:pt x="1177" y="0"/>
                  </a:lnTo>
                  <a:lnTo>
                    <a:pt x="1186" y="0"/>
                  </a:lnTo>
                  <a:lnTo>
                    <a:pt x="1194" y="6"/>
                  </a:lnTo>
                  <a:lnTo>
                    <a:pt x="1202" y="14"/>
                  </a:lnTo>
                  <a:lnTo>
                    <a:pt x="1209" y="23"/>
                  </a:lnTo>
                  <a:lnTo>
                    <a:pt x="1216" y="32"/>
                  </a:lnTo>
                  <a:lnTo>
                    <a:pt x="1221" y="42"/>
                  </a:lnTo>
                  <a:lnTo>
                    <a:pt x="1225" y="53"/>
                  </a:lnTo>
                  <a:lnTo>
                    <a:pt x="1227" y="62"/>
                  </a:lnTo>
                  <a:lnTo>
                    <a:pt x="1227" y="72"/>
                  </a:lnTo>
                  <a:lnTo>
                    <a:pt x="1223" y="74"/>
                  </a:lnTo>
                  <a:lnTo>
                    <a:pt x="1218" y="76"/>
                  </a:lnTo>
                  <a:lnTo>
                    <a:pt x="1213" y="77"/>
                  </a:lnTo>
                  <a:lnTo>
                    <a:pt x="1207" y="78"/>
                  </a:lnTo>
                  <a:lnTo>
                    <a:pt x="1202" y="79"/>
                  </a:lnTo>
                  <a:lnTo>
                    <a:pt x="1197" y="79"/>
                  </a:lnTo>
                  <a:lnTo>
                    <a:pt x="1193" y="80"/>
                  </a:lnTo>
                  <a:lnTo>
                    <a:pt x="1188" y="80"/>
                  </a:lnTo>
                  <a:lnTo>
                    <a:pt x="1186" y="86"/>
                  </a:lnTo>
                  <a:lnTo>
                    <a:pt x="1183" y="92"/>
                  </a:lnTo>
                  <a:lnTo>
                    <a:pt x="1178" y="98"/>
                  </a:lnTo>
                  <a:lnTo>
                    <a:pt x="1171" y="101"/>
                  </a:lnTo>
                  <a:lnTo>
                    <a:pt x="1165" y="99"/>
                  </a:lnTo>
                  <a:lnTo>
                    <a:pt x="1162" y="97"/>
                  </a:lnTo>
                  <a:lnTo>
                    <a:pt x="1159" y="96"/>
                  </a:lnTo>
                  <a:lnTo>
                    <a:pt x="1157" y="96"/>
                  </a:lnTo>
                  <a:lnTo>
                    <a:pt x="1151" y="102"/>
                  </a:lnTo>
                  <a:lnTo>
                    <a:pt x="1146" y="107"/>
                  </a:lnTo>
                  <a:lnTo>
                    <a:pt x="1140" y="114"/>
                  </a:lnTo>
                  <a:lnTo>
                    <a:pt x="1137" y="120"/>
                  </a:lnTo>
                  <a:lnTo>
                    <a:pt x="1147" y="116"/>
                  </a:lnTo>
                  <a:lnTo>
                    <a:pt x="1153" y="114"/>
                  </a:lnTo>
                  <a:lnTo>
                    <a:pt x="1157" y="112"/>
                  </a:lnTo>
                  <a:lnTo>
                    <a:pt x="1160" y="111"/>
                  </a:lnTo>
                  <a:lnTo>
                    <a:pt x="1164" y="111"/>
                  </a:lnTo>
                  <a:lnTo>
                    <a:pt x="1169" y="111"/>
                  </a:lnTo>
                  <a:lnTo>
                    <a:pt x="1176" y="111"/>
                  </a:lnTo>
                  <a:lnTo>
                    <a:pt x="1186" y="111"/>
                  </a:lnTo>
                  <a:lnTo>
                    <a:pt x="1194" y="104"/>
                  </a:lnTo>
                  <a:lnTo>
                    <a:pt x="1198" y="100"/>
                  </a:lnTo>
                  <a:lnTo>
                    <a:pt x="1201" y="98"/>
                  </a:lnTo>
                  <a:lnTo>
                    <a:pt x="1203" y="96"/>
                  </a:lnTo>
                  <a:lnTo>
                    <a:pt x="1208" y="97"/>
                  </a:lnTo>
                  <a:lnTo>
                    <a:pt x="1214" y="98"/>
                  </a:lnTo>
                  <a:lnTo>
                    <a:pt x="1220" y="99"/>
                  </a:lnTo>
                  <a:lnTo>
                    <a:pt x="1227" y="100"/>
                  </a:lnTo>
                  <a:lnTo>
                    <a:pt x="1234" y="102"/>
                  </a:lnTo>
                  <a:lnTo>
                    <a:pt x="1241" y="104"/>
                  </a:lnTo>
                  <a:lnTo>
                    <a:pt x="1247" y="107"/>
                  </a:lnTo>
                  <a:lnTo>
                    <a:pt x="1252" y="109"/>
                  </a:lnTo>
                  <a:lnTo>
                    <a:pt x="1254" y="121"/>
                  </a:lnTo>
                  <a:lnTo>
                    <a:pt x="1256" y="133"/>
                  </a:lnTo>
                  <a:lnTo>
                    <a:pt x="1258" y="145"/>
                  </a:lnTo>
                  <a:lnTo>
                    <a:pt x="1260" y="158"/>
                  </a:lnTo>
                  <a:lnTo>
                    <a:pt x="1268" y="160"/>
                  </a:lnTo>
                  <a:lnTo>
                    <a:pt x="1275" y="160"/>
                  </a:lnTo>
                  <a:lnTo>
                    <a:pt x="1282" y="161"/>
                  </a:lnTo>
                  <a:lnTo>
                    <a:pt x="1288" y="162"/>
                  </a:lnTo>
                  <a:lnTo>
                    <a:pt x="1294" y="164"/>
                  </a:lnTo>
                  <a:lnTo>
                    <a:pt x="1300" y="167"/>
                  </a:lnTo>
                  <a:lnTo>
                    <a:pt x="1306" y="171"/>
                  </a:lnTo>
                  <a:lnTo>
                    <a:pt x="1312" y="176"/>
                  </a:lnTo>
                  <a:lnTo>
                    <a:pt x="1324" y="192"/>
                  </a:lnTo>
                  <a:lnTo>
                    <a:pt x="1338" y="209"/>
                  </a:lnTo>
                  <a:lnTo>
                    <a:pt x="1349" y="224"/>
                  </a:lnTo>
                  <a:lnTo>
                    <a:pt x="1361" y="241"/>
                  </a:lnTo>
                  <a:lnTo>
                    <a:pt x="1373" y="258"/>
                  </a:lnTo>
                  <a:lnTo>
                    <a:pt x="1385" y="274"/>
                  </a:lnTo>
                  <a:lnTo>
                    <a:pt x="1396" y="292"/>
                  </a:lnTo>
                  <a:lnTo>
                    <a:pt x="1407" y="308"/>
                  </a:lnTo>
                  <a:lnTo>
                    <a:pt x="1419" y="326"/>
                  </a:lnTo>
                  <a:lnTo>
                    <a:pt x="1430" y="342"/>
                  </a:lnTo>
                  <a:lnTo>
                    <a:pt x="1441" y="360"/>
                  </a:lnTo>
                  <a:lnTo>
                    <a:pt x="1452" y="376"/>
                  </a:lnTo>
                  <a:lnTo>
                    <a:pt x="1464" y="394"/>
                  </a:lnTo>
                  <a:lnTo>
                    <a:pt x="1475" y="411"/>
                  </a:lnTo>
                  <a:lnTo>
                    <a:pt x="1486" y="428"/>
                  </a:lnTo>
                  <a:lnTo>
                    <a:pt x="1498" y="445"/>
                  </a:lnTo>
                  <a:lnTo>
                    <a:pt x="1500" y="450"/>
                  </a:lnTo>
                  <a:lnTo>
                    <a:pt x="1503" y="456"/>
                  </a:lnTo>
                  <a:lnTo>
                    <a:pt x="1505" y="462"/>
                  </a:lnTo>
                  <a:lnTo>
                    <a:pt x="1506" y="469"/>
                  </a:lnTo>
                  <a:lnTo>
                    <a:pt x="1497" y="473"/>
                  </a:lnTo>
                  <a:lnTo>
                    <a:pt x="1488" y="476"/>
                  </a:lnTo>
                  <a:lnTo>
                    <a:pt x="1479" y="479"/>
                  </a:lnTo>
                  <a:lnTo>
                    <a:pt x="1469" y="481"/>
                  </a:lnTo>
                  <a:lnTo>
                    <a:pt x="1458" y="483"/>
                  </a:lnTo>
                  <a:lnTo>
                    <a:pt x="1449" y="486"/>
                  </a:lnTo>
                  <a:lnTo>
                    <a:pt x="1440" y="489"/>
                  </a:lnTo>
                  <a:lnTo>
                    <a:pt x="1432" y="493"/>
                  </a:lnTo>
                  <a:lnTo>
                    <a:pt x="1432" y="497"/>
                  </a:lnTo>
                  <a:lnTo>
                    <a:pt x="1432" y="502"/>
                  </a:lnTo>
                  <a:lnTo>
                    <a:pt x="1434" y="515"/>
                  </a:lnTo>
                  <a:lnTo>
                    <a:pt x="1437" y="537"/>
                  </a:lnTo>
                  <a:lnTo>
                    <a:pt x="1445" y="575"/>
                  </a:lnTo>
                  <a:lnTo>
                    <a:pt x="1453" y="611"/>
                  </a:lnTo>
                  <a:lnTo>
                    <a:pt x="1461" y="642"/>
                  </a:lnTo>
                  <a:lnTo>
                    <a:pt x="1468" y="669"/>
                  </a:lnTo>
                  <a:lnTo>
                    <a:pt x="1473" y="692"/>
                  </a:lnTo>
                  <a:lnTo>
                    <a:pt x="1478" y="711"/>
                  </a:lnTo>
                  <a:lnTo>
                    <a:pt x="1480" y="722"/>
                  </a:lnTo>
                  <a:lnTo>
                    <a:pt x="1481" y="729"/>
                  </a:lnTo>
                  <a:lnTo>
                    <a:pt x="1472" y="742"/>
                  </a:lnTo>
                  <a:lnTo>
                    <a:pt x="1465" y="757"/>
                  </a:lnTo>
                  <a:lnTo>
                    <a:pt x="1464" y="773"/>
                  </a:lnTo>
                  <a:lnTo>
                    <a:pt x="1470" y="789"/>
                  </a:lnTo>
                  <a:lnTo>
                    <a:pt x="1470" y="798"/>
                  </a:lnTo>
                  <a:lnTo>
                    <a:pt x="1469" y="807"/>
                  </a:lnTo>
                  <a:lnTo>
                    <a:pt x="1467" y="814"/>
                  </a:lnTo>
                  <a:lnTo>
                    <a:pt x="1464" y="821"/>
                  </a:lnTo>
                  <a:lnTo>
                    <a:pt x="1459" y="827"/>
                  </a:lnTo>
                  <a:lnTo>
                    <a:pt x="1453" y="832"/>
                  </a:lnTo>
                  <a:lnTo>
                    <a:pt x="1445" y="838"/>
                  </a:lnTo>
                  <a:lnTo>
                    <a:pt x="1435" y="844"/>
                  </a:lnTo>
                  <a:lnTo>
                    <a:pt x="1427" y="862"/>
                  </a:lnTo>
                  <a:lnTo>
                    <a:pt x="1418" y="880"/>
                  </a:lnTo>
                  <a:lnTo>
                    <a:pt x="1409" y="897"/>
                  </a:lnTo>
                  <a:lnTo>
                    <a:pt x="1401" y="916"/>
                  </a:lnTo>
                  <a:lnTo>
                    <a:pt x="1393" y="934"/>
                  </a:lnTo>
                  <a:lnTo>
                    <a:pt x="1386" y="953"/>
                  </a:lnTo>
                  <a:lnTo>
                    <a:pt x="1380" y="972"/>
                  </a:lnTo>
                  <a:lnTo>
                    <a:pt x="1376" y="991"/>
                  </a:lnTo>
                  <a:lnTo>
                    <a:pt x="1377" y="1010"/>
                  </a:lnTo>
                  <a:lnTo>
                    <a:pt x="1378" y="1030"/>
                  </a:lnTo>
                  <a:lnTo>
                    <a:pt x="1378" y="1049"/>
                  </a:lnTo>
                  <a:lnTo>
                    <a:pt x="1379" y="1068"/>
                  </a:lnTo>
                  <a:lnTo>
                    <a:pt x="1394" y="1068"/>
                  </a:lnTo>
                  <a:lnTo>
                    <a:pt x="1413" y="1068"/>
                  </a:lnTo>
                  <a:lnTo>
                    <a:pt x="1434" y="1070"/>
                  </a:lnTo>
                  <a:lnTo>
                    <a:pt x="1455" y="1072"/>
                  </a:lnTo>
                  <a:lnTo>
                    <a:pt x="1476" y="1076"/>
                  </a:lnTo>
                  <a:lnTo>
                    <a:pt x="1493" y="1083"/>
                  </a:lnTo>
                  <a:lnTo>
                    <a:pt x="1507" y="1091"/>
                  </a:lnTo>
                  <a:lnTo>
                    <a:pt x="1517" y="1104"/>
                  </a:lnTo>
                  <a:lnTo>
                    <a:pt x="1514" y="1112"/>
                  </a:lnTo>
                  <a:lnTo>
                    <a:pt x="1507" y="1117"/>
                  </a:lnTo>
                  <a:lnTo>
                    <a:pt x="1498" y="1121"/>
                  </a:lnTo>
                  <a:lnTo>
                    <a:pt x="1488" y="1125"/>
                  </a:lnTo>
                  <a:lnTo>
                    <a:pt x="1487" y="1126"/>
                  </a:lnTo>
                  <a:lnTo>
                    <a:pt x="1487" y="1127"/>
                  </a:lnTo>
                  <a:lnTo>
                    <a:pt x="1487" y="1129"/>
                  </a:lnTo>
                  <a:lnTo>
                    <a:pt x="1496" y="1138"/>
                  </a:lnTo>
                  <a:lnTo>
                    <a:pt x="1496" y="1145"/>
                  </a:lnTo>
                  <a:lnTo>
                    <a:pt x="1492" y="1151"/>
                  </a:lnTo>
                  <a:lnTo>
                    <a:pt x="1490" y="1162"/>
                  </a:lnTo>
                  <a:lnTo>
                    <a:pt x="1502" y="1169"/>
                  </a:lnTo>
                  <a:lnTo>
                    <a:pt x="1516" y="1175"/>
                  </a:lnTo>
                  <a:lnTo>
                    <a:pt x="1528" y="1182"/>
                  </a:lnTo>
                  <a:lnTo>
                    <a:pt x="1541" y="1189"/>
                  </a:lnTo>
                  <a:lnTo>
                    <a:pt x="1555" y="1195"/>
                  </a:lnTo>
                  <a:lnTo>
                    <a:pt x="1569" y="1202"/>
                  </a:lnTo>
                  <a:lnTo>
                    <a:pt x="1581" y="1209"/>
                  </a:lnTo>
                  <a:lnTo>
                    <a:pt x="1594" y="1216"/>
                  </a:lnTo>
                  <a:lnTo>
                    <a:pt x="1607" y="1224"/>
                  </a:lnTo>
                  <a:lnTo>
                    <a:pt x="1619" y="1232"/>
                  </a:lnTo>
                  <a:lnTo>
                    <a:pt x="1631" y="1241"/>
                  </a:lnTo>
                  <a:lnTo>
                    <a:pt x="1641" y="1250"/>
                  </a:lnTo>
                  <a:lnTo>
                    <a:pt x="1652" y="1261"/>
                  </a:lnTo>
                  <a:lnTo>
                    <a:pt x="1661" y="1271"/>
                  </a:lnTo>
                  <a:lnTo>
                    <a:pt x="1668" y="1282"/>
                  </a:lnTo>
                  <a:lnTo>
                    <a:pt x="1675" y="1295"/>
                  </a:lnTo>
                  <a:lnTo>
                    <a:pt x="1673" y="1308"/>
                  </a:lnTo>
                  <a:lnTo>
                    <a:pt x="1665" y="1320"/>
                  </a:lnTo>
                  <a:lnTo>
                    <a:pt x="1652" y="1330"/>
                  </a:lnTo>
                  <a:lnTo>
                    <a:pt x="1634" y="1338"/>
                  </a:lnTo>
                  <a:lnTo>
                    <a:pt x="1616" y="1345"/>
                  </a:lnTo>
                  <a:lnTo>
                    <a:pt x="1596" y="1349"/>
                  </a:lnTo>
                  <a:lnTo>
                    <a:pt x="1579" y="1354"/>
                  </a:lnTo>
                  <a:lnTo>
                    <a:pt x="1564" y="1357"/>
                  </a:lnTo>
                  <a:lnTo>
                    <a:pt x="1565" y="1367"/>
                  </a:lnTo>
                  <a:lnTo>
                    <a:pt x="1568" y="1375"/>
                  </a:lnTo>
                  <a:lnTo>
                    <a:pt x="1572" y="1383"/>
                  </a:lnTo>
                  <a:lnTo>
                    <a:pt x="1574" y="1389"/>
                  </a:lnTo>
                  <a:lnTo>
                    <a:pt x="1574" y="1395"/>
                  </a:lnTo>
                  <a:lnTo>
                    <a:pt x="1569" y="1399"/>
                  </a:lnTo>
                  <a:lnTo>
                    <a:pt x="1559" y="1403"/>
                  </a:lnTo>
                  <a:lnTo>
                    <a:pt x="1541" y="1406"/>
                  </a:lnTo>
                  <a:lnTo>
                    <a:pt x="1544" y="1411"/>
                  </a:lnTo>
                  <a:lnTo>
                    <a:pt x="1549" y="1418"/>
                  </a:lnTo>
                  <a:lnTo>
                    <a:pt x="1557" y="1426"/>
                  </a:lnTo>
                  <a:lnTo>
                    <a:pt x="1564" y="1433"/>
                  </a:lnTo>
                  <a:lnTo>
                    <a:pt x="1572" y="1446"/>
                  </a:lnTo>
                  <a:lnTo>
                    <a:pt x="1582" y="1458"/>
                  </a:lnTo>
                  <a:lnTo>
                    <a:pt x="1593" y="1471"/>
                  </a:lnTo>
                  <a:lnTo>
                    <a:pt x="1603" y="1482"/>
                  </a:lnTo>
                  <a:lnTo>
                    <a:pt x="1609" y="1493"/>
                  </a:lnTo>
                  <a:lnTo>
                    <a:pt x="1608" y="1504"/>
                  </a:lnTo>
                  <a:lnTo>
                    <a:pt x="1600" y="1513"/>
                  </a:lnTo>
                  <a:lnTo>
                    <a:pt x="1580" y="1522"/>
                  </a:lnTo>
                  <a:lnTo>
                    <a:pt x="1579" y="1522"/>
                  </a:lnTo>
                  <a:lnTo>
                    <a:pt x="1577" y="1522"/>
                  </a:lnTo>
                  <a:lnTo>
                    <a:pt x="1576" y="1522"/>
                  </a:lnTo>
                  <a:lnTo>
                    <a:pt x="1575" y="15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71" name="Freeform 7"/>
            <p:cNvSpPr>
              <a:spLocks/>
            </p:cNvSpPr>
            <p:nvPr/>
          </p:nvSpPr>
          <p:spPr bwMode="auto">
            <a:xfrm>
              <a:off x="1141" y="3560"/>
              <a:ext cx="852" cy="425"/>
            </a:xfrm>
            <a:custGeom>
              <a:avLst/>
              <a:gdLst>
                <a:gd name="T0" fmla="*/ 614 w 852"/>
                <a:gd name="T1" fmla="*/ 393 h 425"/>
                <a:gd name="T2" fmla="*/ 425 w 852"/>
                <a:gd name="T3" fmla="*/ 376 h 425"/>
                <a:gd name="T4" fmla="*/ 258 w 852"/>
                <a:gd name="T5" fmla="*/ 376 h 425"/>
                <a:gd name="T6" fmla="*/ 161 w 852"/>
                <a:gd name="T7" fmla="*/ 392 h 425"/>
                <a:gd name="T8" fmla="*/ 73 w 852"/>
                <a:gd name="T9" fmla="*/ 414 h 425"/>
                <a:gd name="T10" fmla="*/ 36 w 852"/>
                <a:gd name="T11" fmla="*/ 403 h 425"/>
                <a:gd name="T12" fmla="*/ 4 w 852"/>
                <a:gd name="T13" fmla="*/ 393 h 425"/>
                <a:gd name="T14" fmla="*/ 61 w 852"/>
                <a:gd name="T15" fmla="*/ 381 h 425"/>
                <a:gd name="T16" fmla="*/ 15 w 852"/>
                <a:gd name="T17" fmla="*/ 378 h 425"/>
                <a:gd name="T18" fmla="*/ 48 w 852"/>
                <a:gd name="T19" fmla="*/ 368 h 425"/>
                <a:gd name="T20" fmla="*/ 91 w 852"/>
                <a:gd name="T21" fmla="*/ 362 h 425"/>
                <a:gd name="T22" fmla="*/ 64 w 852"/>
                <a:gd name="T23" fmla="*/ 345 h 425"/>
                <a:gd name="T24" fmla="*/ 119 w 852"/>
                <a:gd name="T25" fmla="*/ 343 h 425"/>
                <a:gd name="T26" fmla="*/ 99 w 852"/>
                <a:gd name="T27" fmla="*/ 322 h 425"/>
                <a:gd name="T28" fmla="*/ 126 w 852"/>
                <a:gd name="T29" fmla="*/ 319 h 425"/>
                <a:gd name="T30" fmla="*/ 118 w 852"/>
                <a:gd name="T31" fmla="*/ 300 h 425"/>
                <a:gd name="T32" fmla="*/ 158 w 852"/>
                <a:gd name="T33" fmla="*/ 297 h 425"/>
                <a:gd name="T34" fmla="*/ 177 w 852"/>
                <a:gd name="T35" fmla="*/ 277 h 425"/>
                <a:gd name="T36" fmla="*/ 200 w 852"/>
                <a:gd name="T37" fmla="*/ 274 h 425"/>
                <a:gd name="T38" fmla="*/ 172 w 852"/>
                <a:gd name="T39" fmla="*/ 259 h 425"/>
                <a:gd name="T40" fmla="*/ 190 w 852"/>
                <a:gd name="T41" fmla="*/ 254 h 425"/>
                <a:gd name="T42" fmla="*/ 199 w 852"/>
                <a:gd name="T43" fmla="*/ 236 h 425"/>
                <a:gd name="T44" fmla="*/ 159 w 852"/>
                <a:gd name="T45" fmla="*/ 228 h 425"/>
                <a:gd name="T46" fmla="*/ 229 w 852"/>
                <a:gd name="T47" fmla="*/ 210 h 425"/>
                <a:gd name="T48" fmla="*/ 162 w 852"/>
                <a:gd name="T49" fmla="*/ 205 h 425"/>
                <a:gd name="T50" fmla="*/ 221 w 852"/>
                <a:gd name="T51" fmla="*/ 190 h 425"/>
                <a:gd name="T52" fmla="*/ 177 w 852"/>
                <a:gd name="T53" fmla="*/ 184 h 425"/>
                <a:gd name="T54" fmla="*/ 189 w 852"/>
                <a:gd name="T55" fmla="*/ 168 h 425"/>
                <a:gd name="T56" fmla="*/ 344 w 852"/>
                <a:gd name="T57" fmla="*/ 169 h 425"/>
                <a:gd name="T58" fmla="*/ 442 w 852"/>
                <a:gd name="T59" fmla="*/ 169 h 425"/>
                <a:gd name="T60" fmla="*/ 433 w 852"/>
                <a:gd name="T61" fmla="*/ 164 h 425"/>
                <a:gd name="T62" fmla="*/ 504 w 852"/>
                <a:gd name="T63" fmla="*/ 152 h 425"/>
                <a:gd name="T64" fmla="*/ 577 w 852"/>
                <a:gd name="T65" fmla="*/ 149 h 425"/>
                <a:gd name="T66" fmla="*/ 438 w 852"/>
                <a:gd name="T67" fmla="*/ 137 h 425"/>
                <a:gd name="T68" fmla="*/ 490 w 852"/>
                <a:gd name="T69" fmla="*/ 123 h 425"/>
                <a:gd name="T70" fmla="*/ 590 w 852"/>
                <a:gd name="T71" fmla="*/ 123 h 425"/>
                <a:gd name="T72" fmla="*/ 573 w 852"/>
                <a:gd name="T73" fmla="*/ 115 h 425"/>
                <a:gd name="T74" fmla="*/ 469 w 852"/>
                <a:gd name="T75" fmla="*/ 117 h 425"/>
                <a:gd name="T76" fmla="*/ 488 w 852"/>
                <a:gd name="T77" fmla="*/ 94 h 425"/>
                <a:gd name="T78" fmla="*/ 540 w 852"/>
                <a:gd name="T79" fmla="*/ 91 h 425"/>
                <a:gd name="T80" fmla="*/ 445 w 852"/>
                <a:gd name="T81" fmla="*/ 73 h 425"/>
                <a:gd name="T82" fmla="*/ 519 w 852"/>
                <a:gd name="T83" fmla="*/ 70 h 425"/>
                <a:gd name="T84" fmla="*/ 408 w 852"/>
                <a:gd name="T85" fmla="*/ 61 h 425"/>
                <a:gd name="T86" fmla="*/ 422 w 852"/>
                <a:gd name="T87" fmla="*/ 50 h 425"/>
                <a:gd name="T88" fmla="*/ 563 w 852"/>
                <a:gd name="T89" fmla="*/ 57 h 425"/>
                <a:gd name="T90" fmla="*/ 613 w 852"/>
                <a:gd name="T91" fmla="*/ 53 h 425"/>
                <a:gd name="T92" fmla="*/ 586 w 852"/>
                <a:gd name="T93" fmla="*/ 35 h 425"/>
                <a:gd name="T94" fmla="*/ 609 w 852"/>
                <a:gd name="T95" fmla="*/ 31 h 425"/>
                <a:gd name="T96" fmla="*/ 574 w 852"/>
                <a:gd name="T97" fmla="*/ 13 h 425"/>
                <a:gd name="T98" fmla="*/ 619 w 852"/>
                <a:gd name="T99" fmla="*/ 15 h 425"/>
                <a:gd name="T100" fmla="*/ 586 w 852"/>
                <a:gd name="T101" fmla="*/ 8 h 425"/>
                <a:gd name="T102" fmla="*/ 618 w 852"/>
                <a:gd name="T103" fmla="*/ 3 h 425"/>
                <a:gd name="T104" fmla="*/ 660 w 852"/>
                <a:gd name="T105" fmla="*/ 41 h 425"/>
                <a:gd name="T106" fmla="*/ 681 w 852"/>
                <a:gd name="T107" fmla="*/ 97 h 425"/>
                <a:gd name="T108" fmla="*/ 795 w 852"/>
                <a:gd name="T109" fmla="*/ 158 h 425"/>
                <a:gd name="T110" fmla="*/ 823 w 852"/>
                <a:gd name="T111" fmla="*/ 247 h 425"/>
                <a:gd name="T112" fmla="*/ 751 w 852"/>
                <a:gd name="T113" fmla="*/ 312 h 425"/>
                <a:gd name="T114" fmla="*/ 717 w 852"/>
                <a:gd name="T115" fmla="*/ 331 h 425"/>
                <a:gd name="T116" fmla="*/ 771 w 852"/>
                <a:gd name="T117" fmla="*/ 425 h 42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52" h="425">
                  <a:moveTo>
                    <a:pt x="761" y="425"/>
                  </a:moveTo>
                  <a:lnTo>
                    <a:pt x="742" y="420"/>
                  </a:lnTo>
                  <a:lnTo>
                    <a:pt x="724" y="416"/>
                  </a:lnTo>
                  <a:lnTo>
                    <a:pt x="705" y="412"/>
                  </a:lnTo>
                  <a:lnTo>
                    <a:pt x="686" y="407"/>
                  </a:lnTo>
                  <a:lnTo>
                    <a:pt x="668" y="404"/>
                  </a:lnTo>
                  <a:lnTo>
                    <a:pt x="648" y="400"/>
                  </a:lnTo>
                  <a:lnTo>
                    <a:pt x="631" y="396"/>
                  </a:lnTo>
                  <a:lnTo>
                    <a:pt x="614" y="393"/>
                  </a:lnTo>
                  <a:lnTo>
                    <a:pt x="592" y="390"/>
                  </a:lnTo>
                  <a:lnTo>
                    <a:pt x="571" y="388"/>
                  </a:lnTo>
                  <a:lnTo>
                    <a:pt x="550" y="385"/>
                  </a:lnTo>
                  <a:lnTo>
                    <a:pt x="529" y="383"/>
                  </a:lnTo>
                  <a:lnTo>
                    <a:pt x="508" y="381"/>
                  </a:lnTo>
                  <a:lnTo>
                    <a:pt x="487" y="380"/>
                  </a:lnTo>
                  <a:lnTo>
                    <a:pt x="466" y="378"/>
                  </a:lnTo>
                  <a:lnTo>
                    <a:pt x="446" y="376"/>
                  </a:lnTo>
                  <a:lnTo>
                    <a:pt x="425" y="376"/>
                  </a:lnTo>
                  <a:lnTo>
                    <a:pt x="405" y="375"/>
                  </a:lnTo>
                  <a:lnTo>
                    <a:pt x="383" y="374"/>
                  </a:lnTo>
                  <a:lnTo>
                    <a:pt x="363" y="373"/>
                  </a:lnTo>
                  <a:lnTo>
                    <a:pt x="343" y="373"/>
                  </a:lnTo>
                  <a:lnTo>
                    <a:pt x="322" y="373"/>
                  </a:lnTo>
                  <a:lnTo>
                    <a:pt x="301" y="373"/>
                  </a:lnTo>
                  <a:lnTo>
                    <a:pt x="280" y="374"/>
                  </a:lnTo>
                  <a:lnTo>
                    <a:pt x="269" y="376"/>
                  </a:lnTo>
                  <a:lnTo>
                    <a:pt x="258" y="376"/>
                  </a:lnTo>
                  <a:lnTo>
                    <a:pt x="246" y="378"/>
                  </a:lnTo>
                  <a:lnTo>
                    <a:pt x="235" y="380"/>
                  </a:lnTo>
                  <a:lnTo>
                    <a:pt x="224" y="381"/>
                  </a:lnTo>
                  <a:lnTo>
                    <a:pt x="214" y="383"/>
                  </a:lnTo>
                  <a:lnTo>
                    <a:pt x="202" y="384"/>
                  </a:lnTo>
                  <a:lnTo>
                    <a:pt x="192" y="386"/>
                  </a:lnTo>
                  <a:lnTo>
                    <a:pt x="182" y="388"/>
                  </a:lnTo>
                  <a:lnTo>
                    <a:pt x="171" y="389"/>
                  </a:lnTo>
                  <a:lnTo>
                    <a:pt x="161" y="392"/>
                  </a:lnTo>
                  <a:lnTo>
                    <a:pt x="150" y="393"/>
                  </a:lnTo>
                  <a:lnTo>
                    <a:pt x="139" y="395"/>
                  </a:lnTo>
                  <a:lnTo>
                    <a:pt x="129" y="397"/>
                  </a:lnTo>
                  <a:lnTo>
                    <a:pt x="118" y="399"/>
                  </a:lnTo>
                  <a:lnTo>
                    <a:pt x="107" y="402"/>
                  </a:lnTo>
                  <a:lnTo>
                    <a:pt x="94" y="407"/>
                  </a:lnTo>
                  <a:lnTo>
                    <a:pt x="85" y="410"/>
                  </a:lnTo>
                  <a:lnTo>
                    <a:pt x="78" y="412"/>
                  </a:lnTo>
                  <a:lnTo>
                    <a:pt x="73" y="414"/>
                  </a:lnTo>
                  <a:lnTo>
                    <a:pt x="69" y="415"/>
                  </a:lnTo>
                  <a:lnTo>
                    <a:pt x="66" y="416"/>
                  </a:lnTo>
                  <a:lnTo>
                    <a:pt x="62" y="416"/>
                  </a:lnTo>
                  <a:lnTo>
                    <a:pt x="59" y="417"/>
                  </a:lnTo>
                  <a:lnTo>
                    <a:pt x="53" y="413"/>
                  </a:lnTo>
                  <a:lnTo>
                    <a:pt x="48" y="408"/>
                  </a:lnTo>
                  <a:lnTo>
                    <a:pt x="44" y="405"/>
                  </a:lnTo>
                  <a:lnTo>
                    <a:pt x="41" y="403"/>
                  </a:lnTo>
                  <a:lnTo>
                    <a:pt x="36" y="403"/>
                  </a:lnTo>
                  <a:lnTo>
                    <a:pt x="31" y="403"/>
                  </a:lnTo>
                  <a:lnTo>
                    <a:pt x="26" y="403"/>
                  </a:lnTo>
                  <a:lnTo>
                    <a:pt x="21" y="403"/>
                  </a:lnTo>
                  <a:lnTo>
                    <a:pt x="15" y="403"/>
                  </a:lnTo>
                  <a:lnTo>
                    <a:pt x="10" y="403"/>
                  </a:lnTo>
                  <a:lnTo>
                    <a:pt x="5" y="403"/>
                  </a:lnTo>
                  <a:lnTo>
                    <a:pt x="0" y="403"/>
                  </a:lnTo>
                  <a:lnTo>
                    <a:pt x="1" y="397"/>
                  </a:lnTo>
                  <a:lnTo>
                    <a:pt x="4" y="393"/>
                  </a:lnTo>
                  <a:lnTo>
                    <a:pt x="7" y="390"/>
                  </a:lnTo>
                  <a:lnTo>
                    <a:pt x="10" y="386"/>
                  </a:lnTo>
                  <a:lnTo>
                    <a:pt x="26" y="385"/>
                  </a:lnTo>
                  <a:lnTo>
                    <a:pt x="38" y="384"/>
                  </a:lnTo>
                  <a:lnTo>
                    <a:pt x="46" y="384"/>
                  </a:lnTo>
                  <a:lnTo>
                    <a:pt x="52" y="383"/>
                  </a:lnTo>
                  <a:lnTo>
                    <a:pt x="56" y="382"/>
                  </a:lnTo>
                  <a:lnTo>
                    <a:pt x="59" y="382"/>
                  </a:lnTo>
                  <a:lnTo>
                    <a:pt x="61" y="381"/>
                  </a:lnTo>
                  <a:lnTo>
                    <a:pt x="64" y="380"/>
                  </a:lnTo>
                  <a:lnTo>
                    <a:pt x="57" y="380"/>
                  </a:lnTo>
                  <a:lnTo>
                    <a:pt x="51" y="380"/>
                  </a:lnTo>
                  <a:lnTo>
                    <a:pt x="45" y="380"/>
                  </a:lnTo>
                  <a:lnTo>
                    <a:pt x="40" y="379"/>
                  </a:lnTo>
                  <a:lnTo>
                    <a:pt x="34" y="379"/>
                  </a:lnTo>
                  <a:lnTo>
                    <a:pt x="28" y="379"/>
                  </a:lnTo>
                  <a:lnTo>
                    <a:pt x="22" y="378"/>
                  </a:lnTo>
                  <a:lnTo>
                    <a:pt x="15" y="378"/>
                  </a:lnTo>
                  <a:lnTo>
                    <a:pt x="16" y="375"/>
                  </a:lnTo>
                  <a:lnTo>
                    <a:pt x="16" y="373"/>
                  </a:lnTo>
                  <a:lnTo>
                    <a:pt x="17" y="372"/>
                  </a:lnTo>
                  <a:lnTo>
                    <a:pt x="20" y="371"/>
                  </a:lnTo>
                  <a:lnTo>
                    <a:pt x="23" y="370"/>
                  </a:lnTo>
                  <a:lnTo>
                    <a:pt x="27" y="369"/>
                  </a:lnTo>
                  <a:lnTo>
                    <a:pt x="32" y="369"/>
                  </a:lnTo>
                  <a:lnTo>
                    <a:pt x="38" y="369"/>
                  </a:lnTo>
                  <a:lnTo>
                    <a:pt x="48" y="368"/>
                  </a:lnTo>
                  <a:lnTo>
                    <a:pt x="62" y="367"/>
                  </a:lnTo>
                  <a:lnTo>
                    <a:pt x="83" y="365"/>
                  </a:lnTo>
                  <a:lnTo>
                    <a:pt x="108" y="364"/>
                  </a:lnTo>
                  <a:lnTo>
                    <a:pt x="109" y="363"/>
                  </a:lnTo>
                  <a:lnTo>
                    <a:pt x="109" y="362"/>
                  </a:lnTo>
                  <a:lnTo>
                    <a:pt x="110" y="362"/>
                  </a:lnTo>
                  <a:lnTo>
                    <a:pt x="100" y="362"/>
                  </a:lnTo>
                  <a:lnTo>
                    <a:pt x="91" y="362"/>
                  </a:lnTo>
                  <a:lnTo>
                    <a:pt x="81" y="362"/>
                  </a:lnTo>
                  <a:lnTo>
                    <a:pt x="72" y="362"/>
                  </a:lnTo>
                  <a:lnTo>
                    <a:pt x="61" y="362"/>
                  </a:lnTo>
                  <a:lnTo>
                    <a:pt x="52" y="362"/>
                  </a:lnTo>
                  <a:lnTo>
                    <a:pt x="42" y="362"/>
                  </a:lnTo>
                  <a:lnTo>
                    <a:pt x="33" y="362"/>
                  </a:lnTo>
                  <a:lnTo>
                    <a:pt x="39" y="353"/>
                  </a:lnTo>
                  <a:lnTo>
                    <a:pt x="49" y="347"/>
                  </a:lnTo>
                  <a:lnTo>
                    <a:pt x="64" y="345"/>
                  </a:lnTo>
                  <a:lnTo>
                    <a:pt x="80" y="345"/>
                  </a:lnTo>
                  <a:lnTo>
                    <a:pt x="97" y="346"/>
                  </a:lnTo>
                  <a:lnTo>
                    <a:pt x="116" y="346"/>
                  </a:lnTo>
                  <a:lnTo>
                    <a:pt x="132" y="346"/>
                  </a:lnTo>
                  <a:lnTo>
                    <a:pt x="147" y="345"/>
                  </a:lnTo>
                  <a:lnTo>
                    <a:pt x="139" y="344"/>
                  </a:lnTo>
                  <a:lnTo>
                    <a:pt x="133" y="344"/>
                  </a:lnTo>
                  <a:lnTo>
                    <a:pt x="126" y="343"/>
                  </a:lnTo>
                  <a:lnTo>
                    <a:pt x="119" y="343"/>
                  </a:lnTo>
                  <a:lnTo>
                    <a:pt x="108" y="343"/>
                  </a:lnTo>
                  <a:lnTo>
                    <a:pt x="95" y="343"/>
                  </a:lnTo>
                  <a:lnTo>
                    <a:pt x="78" y="342"/>
                  </a:lnTo>
                  <a:lnTo>
                    <a:pt x="55" y="342"/>
                  </a:lnTo>
                  <a:lnTo>
                    <a:pt x="59" y="334"/>
                  </a:lnTo>
                  <a:lnTo>
                    <a:pt x="67" y="328"/>
                  </a:lnTo>
                  <a:lnTo>
                    <a:pt x="76" y="324"/>
                  </a:lnTo>
                  <a:lnTo>
                    <a:pt x="87" y="323"/>
                  </a:lnTo>
                  <a:lnTo>
                    <a:pt x="99" y="322"/>
                  </a:lnTo>
                  <a:lnTo>
                    <a:pt x="111" y="323"/>
                  </a:lnTo>
                  <a:lnTo>
                    <a:pt x="125" y="323"/>
                  </a:lnTo>
                  <a:lnTo>
                    <a:pt x="136" y="323"/>
                  </a:lnTo>
                  <a:lnTo>
                    <a:pt x="137" y="322"/>
                  </a:lnTo>
                  <a:lnTo>
                    <a:pt x="137" y="320"/>
                  </a:lnTo>
                  <a:lnTo>
                    <a:pt x="138" y="319"/>
                  </a:lnTo>
                  <a:lnTo>
                    <a:pt x="139" y="319"/>
                  </a:lnTo>
                  <a:lnTo>
                    <a:pt x="132" y="319"/>
                  </a:lnTo>
                  <a:lnTo>
                    <a:pt x="126" y="319"/>
                  </a:lnTo>
                  <a:lnTo>
                    <a:pt x="119" y="319"/>
                  </a:lnTo>
                  <a:lnTo>
                    <a:pt x="113" y="319"/>
                  </a:lnTo>
                  <a:lnTo>
                    <a:pt x="105" y="319"/>
                  </a:lnTo>
                  <a:lnTo>
                    <a:pt x="98" y="319"/>
                  </a:lnTo>
                  <a:lnTo>
                    <a:pt x="92" y="319"/>
                  </a:lnTo>
                  <a:lnTo>
                    <a:pt x="85" y="319"/>
                  </a:lnTo>
                  <a:lnTo>
                    <a:pt x="91" y="309"/>
                  </a:lnTo>
                  <a:lnTo>
                    <a:pt x="102" y="304"/>
                  </a:lnTo>
                  <a:lnTo>
                    <a:pt x="118" y="300"/>
                  </a:lnTo>
                  <a:lnTo>
                    <a:pt x="135" y="300"/>
                  </a:lnTo>
                  <a:lnTo>
                    <a:pt x="153" y="300"/>
                  </a:lnTo>
                  <a:lnTo>
                    <a:pt x="172" y="301"/>
                  </a:lnTo>
                  <a:lnTo>
                    <a:pt x="188" y="302"/>
                  </a:lnTo>
                  <a:lnTo>
                    <a:pt x="202" y="302"/>
                  </a:lnTo>
                  <a:lnTo>
                    <a:pt x="190" y="300"/>
                  </a:lnTo>
                  <a:lnTo>
                    <a:pt x="179" y="300"/>
                  </a:lnTo>
                  <a:lnTo>
                    <a:pt x="168" y="299"/>
                  </a:lnTo>
                  <a:lnTo>
                    <a:pt x="158" y="297"/>
                  </a:lnTo>
                  <a:lnTo>
                    <a:pt x="147" y="297"/>
                  </a:lnTo>
                  <a:lnTo>
                    <a:pt x="136" y="297"/>
                  </a:lnTo>
                  <a:lnTo>
                    <a:pt x="126" y="296"/>
                  </a:lnTo>
                  <a:lnTo>
                    <a:pt x="115" y="296"/>
                  </a:lnTo>
                  <a:lnTo>
                    <a:pt x="121" y="287"/>
                  </a:lnTo>
                  <a:lnTo>
                    <a:pt x="131" y="281"/>
                  </a:lnTo>
                  <a:lnTo>
                    <a:pt x="145" y="278"/>
                  </a:lnTo>
                  <a:lnTo>
                    <a:pt x="161" y="277"/>
                  </a:lnTo>
                  <a:lnTo>
                    <a:pt x="177" y="277"/>
                  </a:lnTo>
                  <a:lnTo>
                    <a:pt x="193" y="278"/>
                  </a:lnTo>
                  <a:lnTo>
                    <a:pt x="208" y="278"/>
                  </a:lnTo>
                  <a:lnTo>
                    <a:pt x="218" y="279"/>
                  </a:lnTo>
                  <a:lnTo>
                    <a:pt x="218" y="278"/>
                  </a:lnTo>
                  <a:lnTo>
                    <a:pt x="218" y="277"/>
                  </a:lnTo>
                  <a:lnTo>
                    <a:pt x="218" y="276"/>
                  </a:lnTo>
                  <a:lnTo>
                    <a:pt x="209" y="275"/>
                  </a:lnTo>
                  <a:lnTo>
                    <a:pt x="200" y="274"/>
                  </a:lnTo>
                  <a:lnTo>
                    <a:pt x="194" y="274"/>
                  </a:lnTo>
                  <a:lnTo>
                    <a:pt x="187" y="274"/>
                  </a:lnTo>
                  <a:lnTo>
                    <a:pt x="180" y="274"/>
                  </a:lnTo>
                  <a:lnTo>
                    <a:pt x="171" y="274"/>
                  </a:lnTo>
                  <a:lnTo>
                    <a:pt x="160" y="274"/>
                  </a:lnTo>
                  <a:lnTo>
                    <a:pt x="144" y="274"/>
                  </a:lnTo>
                  <a:lnTo>
                    <a:pt x="148" y="266"/>
                  </a:lnTo>
                  <a:lnTo>
                    <a:pt x="158" y="261"/>
                  </a:lnTo>
                  <a:lnTo>
                    <a:pt x="172" y="259"/>
                  </a:lnTo>
                  <a:lnTo>
                    <a:pt x="188" y="257"/>
                  </a:lnTo>
                  <a:lnTo>
                    <a:pt x="206" y="257"/>
                  </a:lnTo>
                  <a:lnTo>
                    <a:pt x="223" y="258"/>
                  </a:lnTo>
                  <a:lnTo>
                    <a:pt x="237" y="259"/>
                  </a:lnTo>
                  <a:lnTo>
                    <a:pt x="247" y="259"/>
                  </a:lnTo>
                  <a:lnTo>
                    <a:pt x="235" y="255"/>
                  </a:lnTo>
                  <a:lnTo>
                    <a:pt x="222" y="255"/>
                  </a:lnTo>
                  <a:lnTo>
                    <a:pt x="207" y="254"/>
                  </a:lnTo>
                  <a:lnTo>
                    <a:pt x="190" y="254"/>
                  </a:lnTo>
                  <a:lnTo>
                    <a:pt x="176" y="252"/>
                  </a:lnTo>
                  <a:lnTo>
                    <a:pt x="163" y="249"/>
                  </a:lnTo>
                  <a:lnTo>
                    <a:pt x="153" y="243"/>
                  </a:lnTo>
                  <a:lnTo>
                    <a:pt x="147" y="235"/>
                  </a:lnTo>
                  <a:lnTo>
                    <a:pt x="156" y="235"/>
                  </a:lnTo>
                  <a:lnTo>
                    <a:pt x="167" y="235"/>
                  </a:lnTo>
                  <a:lnTo>
                    <a:pt x="178" y="236"/>
                  </a:lnTo>
                  <a:lnTo>
                    <a:pt x="188" y="236"/>
                  </a:lnTo>
                  <a:lnTo>
                    <a:pt x="199" y="236"/>
                  </a:lnTo>
                  <a:lnTo>
                    <a:pt x="210" y="236"/>
                  </a:lnTo>
                  <a:lnTo>
                    <a:pt x="220" y="235"/>
                  </a:lnTo>
                  <a:lnTo>
                    <a:pt x="229" y="233"/>
                  </a:lnTo>
                  <a:lnTo>
                    <a:pt x="217" y="232"/>
                  </a:lnTo>
                  <a:lnTo>
                    <a:pt x="206" y="231"/>
                  </a:lnTo>
                  <a:lnTo>
                    <a:pt x="193" y="230"/>
                  </a:lnTo>
                  <a:lnTo>
                    <a:pt x="182" y="229"/>
                  </a:lnTo>
                  <a:lnTo>
                    <a:pt x="170" y="229"/>
                  </a:lnTo>
                  <a:lnTo>
                    <a:pt x="159" y="228"/>
                  </a:lnTo>
                  <a:lnTo>
                    <a:pt x="147" y="228"/>
                  </a:lnTo>
                  <a:lnTo>
                    <a:pt x="136" y="228"/>
                  </a:lnTo>
                  <a:lnTo>
                    <a:pt x="140" y="220"/>
                  </a:lnTo>
                  <a:lnTo>
                    <a:pt x="149" y="214"/>
                  </a:lnTo>
                  <a:lnTo>
                    <a:pt x="164" y="211"/>
                  </a:lnTo>
                  <a:lnTo>
                    <a:pt x="180" y="209"/>
                  </a:lnTo>
                  <a:lnTo>
                    <a:pt x="197" y="209"/>
                  </a:lnTo>
                  <a:lnTo>
                    <a:pt x="215" y="209"/>
                  </a:lnTo>
                  <a:lnTo>
                    <a:pt x="229" y="210"/>
                  </a:lnTo>
                  <a:lnTo>
                    <a:pt x="239" y="210"/>
                  </a:lnTo>
                  <a:lnTo>
                    <a:pt x="232" y="208"/>
                  </a:lnTo>
                  <a:lnTo>
                    <a:pt x="223" y="207"/>
                  </a:lnTo>
                  <a:lnTo>
                    <a:pt x="213" y="206"/>
                  </a:lnTo>
                  <a:lnTo>
                    <a:pt x="200" y="205"/>
                  </a:lnTo>
                  <a:lnTo>
                    <a:pt x="189" y="205"/>
                  </a:lnTo>
                  <a:lnTo>
                    <a:pt x="179" y="205"/>
                  </a:lnTo>
                  <a:lnTo>
                    <a:pt x="169" y="205"/>
                  </a:lnTo>
                  <a:lnTo>
                    <a:pt x="162" y="205"/>
                  </a:lnTo>
                  <a:lnTo>
                    <a:pt x="161" y="199"/>
                  </a:lnTo>
                  <a:lnTo>
                    <a:pt x="160" y="195"/>
                  </a:lnTo>
                  <a:lnTo>
                    <a:pt x="158" y="192"/>
                  </a:lnTo>
                  <a:lnTo>
                    <a:pt x="158" y="189"/>
                  </a:lnTo>
                  <a:lnTo>
                    <a:pt x="170" y="189"/>
                  </a:lnTo>
                  <a:lnTo>
                    <a:pt x="183" y="189"/>
                  </a:lnTo>
                  <a:lnTo>
                    <a:pt x="195" y="189"/>
                  </a:lnTo>
                  <a:lnTo>
                    <a:pt x="209" y="190"/>
                  </a:lnTo>
                  <a:lnTo>
                    <a:pt x="221" y="190"/>
                  </a:lnTo>
                  <a:lnTo>
                    <a:pt x="234" y="190"/>
                  </a:lnTo>
                  <a:lnTo>
                    <a:pt x="246" y="190"/>
                  </a:lnTo>
                  <a:lnTo>
                    <a:pt x="260" y="190"/>
                  </a:lnTo>
                  <a:lnTo>
                    <a:pt x="245" y="189"/>
                  </a:lnTo>
                  <a:lnTo>
                    <a:pt x="231" y="187"/>
                  </a:lnTo>
                  <a:lnTo>
                    <a:pt x="217" y="186"/>
                  </a:lnTo>
                  <a:lnTo>
                    <a:pt x="204" y="185"/>
                  </a:lnTo>
                  <a:lnTo>
                    <a:pt x="190" y="185"/>
                  </a:lnTo>
                  <a:lnTo>
                    <a:pt x="177" y="184"/>
                  </a:lnTo>
                  <a:lnTo>
                    <a:pt x="164" y="184"/>
                  </a:lnTo>
                  <a:lnTo>
                    <a:pt x="150" y="184"/>
                  </a:lnTo>
                  <a:lnTo>
                    <a:pt x="147" y="180"/>
                  </a:lnTo>
                  <a:lnTo>
                    <a:pt x="145" y="178"/>
                  </a:lnTo>
                  <a:lnTo>
                    <a:pt x="144" y="175"/>
                  </a:lnTo>
                  <a:lnTo>
                    <a:pt x="143" y="172"/>
                  </a:lnTo>
                  <a:lnTo>
                    <a:pt x="158" y="171"/>
                  </a:lnTo>
                  <a:lnTo>
                    <a:pt x="173" y="169"/>
                  </a:lnTo>
                  <a:lnTo>
                    <a:pt x="189" y="168"/>
                  </a:lnTo>
                  <a:lnTo>
                    <a:pt x="205" y="167"/>
                  </a:lnTo>
                  <a:lnTo>
                    <a:pt x="222" y="167"/>
                  </a:lnTo>
                  <a:lnTo>
                    <a:pt x="239" y="167"/>
                  </a:lnTo>
                  <a:lnTo>
                    <a:pt x="256" y="167"/>
                  </a:lnTo>
                  <a:lnTo>
                    <a:pt x="274" y="167"/>
                  </a:lnTo>
                  <a:lnTo>
                    <a:pt x="291" y="167"/>
                  </a:lnTo>
                  <a:lnTo>
                    <a:pt x="309" y="168"/>
                  </a:lnTo>
                  <a:lnTo>
                    <a:pt x="326" y="169"/>
                  </a:lnTo>
                  <a:lnTo>
                    <a:pt x="344" y="169"/>
                  </a:lnTo>
                  <a:lnTo>
                    <a:pt x="361" y="170"/>
                  </a:lnTo>
                  <a:lnTo>
                    <a:pt x="378" y="171"/>
                  </a:lnTo>
                  <a:lnTo>
                    <a:pt x="395" y="171"/>
                  </a:lnTo>
                  <a:lnTo>
                    <a:pt x="411" y="171"/>
                  </a:lnTo>
                  <a:lnTo>
                    <a:pt x="417" y="169"/>
                  </a:lnTo>
                  <a:lnTo>
                    <a:pt x="423" y="168"/>
                  </a:lnTo>
                  <a:lnTo>
                    <a:pt x="429" y="168"/>
                  </a:lnTo>
                  <a:lnTo>
                    <a:pt x="436" y="169"/>
                  </a:lnTo>
                  <a:lnTo>
                    <a:pt x="442" y="169"/>
                  </a:lnTo>
                  <a:lnTo>
                    <a:pt x="449" y="169"/>
                  </a:lnTo>
                  <a:lnTo>
                    <a:pt x="455" y="168"/>
                  </a:lnTo>
                  <a:lnTo>
                    <a:pt x="461" y="167"/>
                  </a:lnTo>
                  <a:lnTo>
                    <a:pt x="456" y="166"/>
                  </a:lnTo>
                  <a:lnTo>
                    <a:pt x="452" y="166"/>
                  </a:lnTo>
                  <a:lnTo>
                    <a:pt x="447" y="165"/>
                  </a:lnTo>
                  <a:lnTo>
                    <a:pt x="442" y="164"/>
                  </a:lnTo>
                  <a:lnTo>
                    <a:pt x="438" y="164"/>
                  </a:lnTo>
                  <a:lnTo>
                    <a:pt x="433" y="164"/>
                  </a:lnTo>
                  <a:lnTo>
                    <a:pt x="427" y="164"/>
                  </a:lnTo>
                  <a:lnTo>
                    <a:pt x="422" y="163"/>
                  </a:lnTo>
                  <a:lnTo>
                    <a:pt x="424" y="156"/>
                  </a:lnTo>
                  <a:lnTo>
                    <a:pt x="427" y="153"/>
                  </a:lnTo>
                  <a:lnTo>
                    <a:pt x="433" y="152"/>
                  </a:lnTo>
                  <a:lnTo>
                    <a:pt x="443" y="151"/>
                  </a:lnTo>
                  <a:lnTo>
                    <a:pt x="465" y="151"/>
                  </a:lnTo>
                  <a:lnTo>
                    <a:pt x="486" y="151"/>
                  </a:lnTo>
                  <a:lnTo>
                    <a:pt x="504" y="152"/>
                  </a:lnTo>
                  <a:lnTo>
                    <a:pt x="520" y="152"/>
                  </a:lnTo>
                  <a:lnTo>
                    <a:pt x="536" y="152"/>
                  </a:lnTo>
                  <a:lnTo>
                    <a:pt x="550" y="152"/>
                  </a:lnTo>
                  <a:lnTo>
                    <a:pt x="563" y="152"/>
                  </a:lnTo>
                  <a:lnTo>
                    <a:pt x="577" y="152"/>
                  </a:lnTo>
                  <a:lnTo>
                    <a:pt x="577" y="151"/>
                  </a:lnTo>
                  <a:lnTo>
                    <a:pt x="577" y="150"/>
                  </a:lnTo>
                  <a:lnTo>
                    <a:pt x="577" y="149"/>
                  </a:lnTo>
                  <a:lnTo>
                    <a:pt x="558" y="149"/>
                  </a:lnTo>
                  <a:lnTo>
                    <a:pt x="541" y="148"/>
                  </a:lnTo>
                  <a:lnTo>
                    <a:pt x="523" y="148"/>
                  </a:lnTo>
                  <a:lnTo>
                    <a:pt x="505" y="147"/>
                  </a:lnTo>
                  <a:lnTo>
                    <a:pt x="488" y="145"/>
                  </a:lnTo>
                  <a:lnTo>
                    <a:pt x="469" y="145"/>
                  </a:lnTo>
                  <a:lnTo>
                    <a:pt x="452" y="144"/>
                  </a:lnTo>
                  <a:lnTo>
                    <a:pt x="435" y="143"/>
                  </a:lnTo>
                  <a:lnTo>
                    <a:pt x="438" y="137"/>
                  </a:lnTo>
                  <a:lnTo>
                    <a:pt x="440" y="133"/>
                  </a:lnTo>
                  <a:lnTo>
                    <a:pt x="442" y="130"/>
                  </a:lnTo>
                  <a:lnTo>
                    <a:pt x="445" y="128"/>
                  </a:lnTo>
                  <a:lnTo>
                    <a:pt x="448" y="127"/>
                  </a:lnTo>
                  <a:lnTo>
                    <a:pt x="452" y="126"/>
                  </a:lnTo>
                  <a:lnTo>
                    <a:pt x="458" y="126"/>
                  </a:lnTo>
                  <a:lnTo>
                    <a:pt x="467" y="124"/>
                  </a:lnTo>
                  <a:lnTo>
                    <a:pt x="479" y="124"/>
                  </a:lnTo>
                  <a:lnTo>
                    <a:pt x="490" y="123"/>
                  </a:lnTo>
                  <a:lnTo>
                    <a:pt x="501" y="123"/>
                  </a:lnTo>
                  <a:lnTo>
                    <a:pt x="512" y="123"/>
                  </a:lnTo>
                  <a:lnTo>
                    <a:pt x="523" y="123"/>
                  </a:lnTo>
                  <a:lnTo>
                    <a:pt x="534" y="123"/>
                  </a:lnTo>
                  <a:lnTo>
                    <a:pt x="545" y="123"/>
                  </a:lnTo>
                  <a:lnTo>
                    <a:pt x="556" y="123"/>
                  </a:lnTo>
                  <a:lnTo>
                    <a:pt x="568" y="123"/>
                  </a:lnTo>
                  <a:lnTo>
                    <a:pt x="579" y="123"/>
                  </a:lnTo>
                  <a:lnTo>
                    <a:pt x="590" y="123"/>
                  </a:lnTo>
                  <a:lnTo>
                    <a:pt x="601" y="123"/>
                  </a:lnTo>
                  <a:lnTo>
                    <a:pt x="613" y="124"/>
                  </a:lnTo>
                  <a:lnTo>
                    <a:pt x="625" y="124"/>
                  </a:lnTo>
                  <a:lnTo>
                    <a:pt x="636" y="124"/>
                  </a:lnTo>
                  <a:lnTo>
                    <a:pt x="647" y="125"/>
                  </a:lnTo>
                  <a:lnTo>
                    <a:pt x="637" y="121"/>
                  </a:lnTo>
                  <a:lnTo>
                    <a:pt x="620" y="118"/>
                  </a:lnTo>
                  <a:lnTo>
                    <a:pt x="597" y="117"/>
                  </a:lnTo>
                  <a:lnTo>
                    <a:pt x="573" y="115"/>
                  </a:lnTo>
                  <a:lnTo>
                    <a:pt x="548" y="115"/>
                  </a:lnTo>
                  <a:lnTo>
                    <a:pt x="525" y="115"/>
                  </a:lnTo>
                  <a:lnTo>
                    <a:pt x="506" y="115"/>
                  </a:lnTo>
                  <a:lnTo>
                    <a:pt x="494" y="115"/>
                  </a:lnTo>
                  <a:lnTo>
                    <a:pt x="489" y="115"/>
                  </a:lnTo>
                  <a:lnTo>
                    <a:pt x="484" y="116"/>
                  </a:lnTo>
                  <a:lnTo>
                    <a:pt x="479" y="116"/>
                  </a:lnTo>
                  <a:lnTo>
                    <a:pt x="474" y="117"/>
                  </a:lnTo>
                  <a:lnTo>
                    <a:pt x="469" y="117"/>
                  </a:lnTo>
                  <a:lnTo>
                    <a:pt x="464" y="118"/>
                  </a:lnTo>
                  <a:lnTo>
                    <a:pt x="459" y="118"/>
                  </a:lnTo>
                  <a:lnTo>
                    <a:pt x="454" y="118"/>
                  </a:lnTo>
                  <a:lnTo>
                    <a:pt x="458" y="112"/>
                  </a:lnTo>
                  <a:lnTo>
                    <a:pt x="463" y="107"/>
                  </a:lnTo>
                  <a:lnTo>
                    <a:pt x="467" y="101"/>
                  </a:lnTo>
                  <a:lnTo>
                    <a:pt x="471" y="95"/>
                  </a:lnTo>
                  <a:lnTo>
                    <a:pt x="480" y="95"/>
                  </a:lnTo>
                  <a:lnTo>
                    <a:pt x="488" y="94"/>
                  </a:lnTo>
                  <a:lnTo>
                    <a:pt x="496" y="94"/>
                  </a:lnTo>
                  <a:lnTo>
                    <a:pt x="505" y="93"/>
                  </a:lnTo>
                  <a:lnTo>
                    <a:pt x="513" y="93"/>
                  </a:lnTo>
                  <a:lnTo>
                    <a:pt x="522" y="93"/>
                  </a:lnTo>
                  <a:lnTo>
                    <a:pt x="531" y="92"/>
                  </a:lnTo>
                  <a:lnTo>
                    <a:pt x="539" y="92"/>
                  </a:lnTo>
                  <a:lnTo>
                    <a:pt x="539" y="91"/>
                  </a:lnTo>
                  <a:lnTo>
                    <a:pt x="540" y="91"/>
                  </a:lnTo>
                  <a:lnTo>
                    <a:pt x="541" y="91"/>
                  </a:lnTo>
                  <a:lnTo>
                    <a:pt x="531" y="91"/>
                  </a:lnTo>
                  <a:lnTo>
                    <a:pt x="517" y="91"/>
                  </a:lnTo>
                  <a:lnTo>
                    <a:pt x="502" y="90"/>
                  </a:lnTo>
                  <a:lnTo>
                    <a:pt x="487" y="89"/>
                  </a:lnTo>
                  <a:lnTo>
                    <a:pt x="472" y="87"/>
                  </a:lnTo>
                  <a:lnTo>
                    <a:pt x="459" y="84"/>
                  </a:lnTo>
                  <a:lnTo>
                    <a:pt x="450" y="80"/>
                  </a:lnTo>
                  <a:lnTo>
                    <a:pt x="445" y="73"/>
                  </a:lnTo>
                  <a:lnTo>
                    <a:pt x="452" y="73"/>
                  </a:lnTo>
                  <a:lnTo>
                    <a:pt x="463" y="74"/>
                  </a:lnTo>
                  <a:lnTo>
                    <a:pt x="475" y="74"/>
                  </a:lnTo>
                  <a:lnTo>
                    <a:pt x="491" y="75"/>
                  </a:lnTo>
                  <a:lnTo>
                    <a:pt x="505" y="75"/>
                  </a:lnTo>
                  <a:lnTo>
                    <a:pt x="517" y="74"/>
                  </a:lnTo>
                  <a:lnTo>
                    <a:pt x="529" y="73"/>
                  </a:lnTo>
                  <a:lnTo>
                    <a:pt x="536" y="72"/>
                  </a:lnTo>
                  <a:lnTo>
                    <a:pt x="519" y="70"/>
                  </a:lnTo>
                  <a:lnTo>
                    <a:pt x="504" y="69"/>
                  </a:lnTo>
                  <a:lnTo>
                    <a:pt x="488" y="68"/>
                  </a:lnTo>
                  <a:lnTo>
                    <a:pt x="473" y="67"/>
                  </a:lnTo>
                  <a:lnTo>
                    <a:pt x="458" y="66"/>
                  </a:lnTo>
                  <a:lnTo>
                    <a:pt x="444" y="65"/>
                  </a:lnTo>
                  <a:lnTo>
                    <a:pt x="428" y="65"/>
                  </a:lnTo>
                  <a:lnTo>
                    <a:pt x="414" y="65"/>
                  </a:lnTo>
                  <a:lnTo>
                    <a:pt x="412" y="63"/>
                  </a:lnTo>
                  <a:lnTo>
                    <a:pt x="408" y="61"/>
                  </a:lnTo>
                  <a:lnTo>
                    <a:pt x="403" y="60"/>
                  </a:lnTo>
                  <a:lnTo>
                    <a:pt x="397" y="57"/>
                  </a:lnTo>
                  <a:lnTo>
                    <a:pt x="391" y="55"/>
                  </a:lnTo>
                  <a:lnTo>
                    <a:pt x="384" y="53"/>
                  </a:lnTo>
                  <a:lnTo>
                    <a:pt x="379" y="50"/>
                  </a:lnTo>
                  <a:lnTo>
                    <a:pt x="376" y="49"/>
                  </a:lnTo>
                  <a:lnTo>
                    <a:pt x="392" y="49"/>
                  </a:lnTo>
                  <a:lnTo>
                    <a:pt x="407" y="50"/>
                  </a:lnTo>
                  <a:lnTo>
                    <a:pt x="422" y="50"/>
                  </a:lnTo>
                  <a:lnTo>
                    <a:pt x="438" y="50"/>
                  </a:lnTo>
                  <a:lnTo>
                    <a:pt x="454" y="51"/>
                  </a:lnTo>
                  <a:lnTo>
                    <a:pt x="469" y="52"/>
                  </a:lnTo>
                  <a:lnTo>
                    <a:pt x="485" y="53"/>
                  </a:lnTo>
                  <a:lnTo>
                    <a:pt x="500" y="53"/>
                  </a:lnTo>
                  <a:lnTo>
                    <a:pt x="516" y="55"/>
                  </a:lnTo>
                  <a:lnTo>
                    <a:pt x="532" y="56"/>
                  </a:lnTo>
                  <a:lnTo>
                    <a:pt x="548" y="56"/>
                  </a:lnTo>
                  <a:lnTo>
                    <a:pt x="563" y="57"/>
                  </a:lnTo>
                  <a:lnTo>
                    <a:pt x="579" y="57"/>
                  </a:lnTo>
                  <a:lnTo>
                    <a:pt x="595" y="57"/>
                  </a:lnTo>
                  <a:lnTo>
                    <a:pt x="610" y="57"/>
                  </a:lnTo>
                  <a:lnTo>
                    <a:pt x="627" y="57"/>
                  </a:lnTo>
                  <a:lnTo>
                    <a:pt x="626" y="56"/>
                  </a:lnTo>
                  <a:lnTo>
                    <a:pt x="625" y="56"/>
                  </a:lnTo>
                  <a:lnTo>
                    <a:pt x="622" y="55"/>
                  </a:lnTo>
                  <a:lnTo>
                    <a:pt x="619" y="54"/>
                  </a:lnTo>
                  <a:lnTo>
                    <a:pt x="613" y="53"/>
                  </a:lnTo>
                  <a:lnTo>
                    <a:pt x="604" y="53"/>
                  </a:lnTo>
                  <a:lnTo>
                    <a:pt x="594" y="51"/>
                  </a:lnTo>
                  <a:lnTo>
                    <a:pt x="579" y="49"/>
                  </a:lnTo>
                  <a:lnTo>
                    <a:pt x="579" y="46"/>
                  </a:lnTo>
                  <a:lnTo>
                    <a:pt x="579" y="42"/>
                  </a:lnTo>
                  <a:lnTo>
                    <a:pt x="578" y="39"/>
                  </a:lnTo>
                  <a:lnTo>
                    <a:pt x="578" y="36"/>
                  </a:lnTo>
                  <a:lnTo>
                    <a:pt x="582" y="36"/>
                  </a:lnTo>
                  <a:lnTo>
                    <a:pt x="586" y="35"/>
                  </a:lnTo>
                  <a:lnTo>
                    <a:pt x="590" y="35"/>
                  </a:lnTo>
                  <a:lnTo>
                    <a:pt x="594" y="36"/>
                  </a:lnTo>
                  <a:lnTo>
                    <a:pt x="599" y="36"/>
                  </a:lnTo>
                  <a:lnTo>
                    <a:pt x="606" y="37"/>
                  </a:lnTo>
                  <a:lnTo>
                    <a:pt x="615" y="38"/>
                  </a:lnTo>
                  <a:lnTo>
                    <a:pt x="627" y="38"/>
                  </a:lnTo>
                  <a:lnTo>
                    <a:pt x="623" y="35"/>
                  </a:lnTo>
                  <a:lnTo>
                    <a:pt x="617" y="33"/>
                  </a:lnTo>
                  <a:lnTo>
                    <a:pt x="609" y="31"/>
                  </a:lnTo>
                  <a:lnTo>
                    <a:pt x="601" y="30"/>
                  </a:lnTo>
                  <a:lnTo>
                    <a:pt x="592" y="30"/>
                  </a:lnTo>
                  <a:lnTo>
                    <a:pt x="585" y="29"/>
                  </a:lnTo>
                  <a:lnTo>
                    <a:pt x="579" y="29"/>
                  </a:lnTo>
                  <a:lnTo>
                    <a:pt x="575" y="29"/>
                  </a:lnTo>
                  <a:lnTo>
                    <a:pt x="574" y="25"/>
                  </a:lnTo>
                  <a:lnTo>
                    <a:pt x="574" y="21"/>
                  </a:lnTo>
                  <a:lnTo>
                    <a:pt x="574" y="17"/>
                  </a:lnTo>
                  <a:lnTo>
                    <a:pt x="574" y="13"/>
                  </a:lnTo>
                  <a:lnTo>
                    <a:pt x="579" y="13"/>
                  </a:lnTo>
                  <a:lnTo>
                    <a:pt x="585" y="14"/>
                  </a:lnTo>
                  <a:lnTo>
                    <a:pt x="590" y="14"/>
                  </a:lnTo>
                  <a:lnTo>
                    <a:pt x="596" y="14"/>
                  </a:lnTo>
                  <a:lnTo>
                    <a:pt x="601" y="15"/>
                  </a:lnTo>
                  <a:lnTo>
                    <a:pt x="607" y="15"/>
                  </a:lnTo>
                  <a:lnTo>
                    <a:pt x="613" y="15"/>
                  </a:lnTo>
                  <a:lnTo>
                    <a:pt x="619" y="15"/>
                  </a:lnTo>
                  <a:lnTo>
                    <a:pt x="619" y="13"/>
                  </a:lnTo>
                  <a:lnTo>
                    <a:pt x="619" y="12"/>
                  </a:lnTo>
                  <a:lnTo>
                    <a:pt x="614" y="11"/>
                  </a:lnTo>
                  <a:lnTo>
                    <a:pt x="607" y="10"/>
                  </a:lnTo>
                  <a:lnTo>
                    <a:pt x="602" y="9"/>
                  </a:lnTo>
                  <a:lnTo>
                    <a:pt x="597" y="8"/>
                  </a:lnTo>
                  <a:lnTo>
                    <a:pt x="591" y="8"/>
                  </a:lnTo>
                  <a:lnTo>
                    <a:pt x="586" y="8"/>
                  </a:lnTo>
                  <a:lnTo>
                    <a:pt x="580" y="7"/>
                  </a:lnTo>
                  <a:lnTo>
                    <a:pt x="575" y="6"/>
                  </a:lnTo>
                  <a:lnTo>
                    <a:pt x="574" y="4"/>
                  </a:lnTo>
                  <a:lnTo>
                    <a:pt x="574" y="3"/>
                  </a:lnTo>
                  <a:lnTo>
                    <a:pt x="574" y="2"/>
                  </a:lnTo>
                  <a:lnTo>
                    <a:pt x="574" y="0"/>
                  </a:lnTo>
                  <a:lnTo>
                    <a:pt x="584" y="0"/>
                  </a:lnTo>
                  <a:lnTo>
                    <a:pt x="599" y="1"/>
                  </a:lnTo>
                  <a:lnTo>
                    <a:pt x="618" y="3"/>
                  </a:lnTo>
                  <a:lnTo>
                    <a:pt x="638" y="5"/>
                  </a:lnTo>
                  <a:lnTo>
                    <a:pt x="656" y="8"/>
                  </a:lnTo>
                  <a:lnTo>
                    <a:pt x="674" y="13"/>
                  </a:lnTo>
                  <a:lnTo>
                    <a:pt x="685" y="19"/>
                  </a:lnTo>
                  <a:lnTo>
                    <a:pt x="691" y="27"/>
                  </a:lnTo>
                  <a:lnTo>
                    <a:pt x="683" y="31"/>
                  </a:lnTo>
                  <a:lnTo>
                    <a:pt x="675" y="34"/>
                  </a:lnTo>
                  <a:lnTo>
                    <a:pt x="667" y="38"/>
                  </a:lnTo>
                  <a:lnTo>
                    <a:pt x="660" y="41"/>
                  </a:lnTo>
                  <a:lnTo>
                    <a:pt x="655" y="45"/>
                  </a:lnTo>
                  <a:lnTo>
                    <a:pt x="655" y="49"/>
                  </a:lnTo>
                  <a:lnTo>
                    <a:pt x="661" y="54"/>
                  </a:lnTo>
                  <a:lnTo>
                    <a:pt x="672" y="61"/>
                  </a:lnTo>
                  <a:lnTo>
                    <a:pt x="669" y="69"/>
                  </a:lnTo>
                  <a:lnTo>
                    <a:pt x="664" y="75"/>
                  </a:lnTo>
                  <a:lnTo>
                    <a:pt x="661" y="81"/>
                  </a:lnTo>
                  <a:lnTo>
                    <a:pt x="668" y="91"/>
                  </a:lnTo>
                  <a:lnTo>
                    <a:pt x="681" y="97"/>
                  </a:lnTo>
                  <a:lnTo>
                    <a:pt x="694" y="103"/>
                  </a:lnTo>
                  <a:lnTo>
                    <a:pt x="708" y="109"/>
                  </a:lnTo>
                  <a:lnTo>
                    <a:pt x="721" y="115"/>
                  </a:lnTo>
                  <a:lnTo>
                    <a:pt x="733" y="122"/>
                  </a:lnTo>
                  <a:lnTo>
                    <a:pt x="746" y="128"/>
                  </a:lnTo>
                  <a:lnTo>
                    <a:pt x="759" y="135"/>
                  </a:lnTo>
                  <a:lnTo>
                    <a:pt x="771" y="142"/>
                  </a:lnTo>
                  <a:lnTo>
                    <a:pt x="783" y="150"/>
                  </a:lnTo>
                  <a:lnTo>
                    <a:pt x="795" y="158"/>
                  </a:lnTo>
                  <a:lnTo>
                    <a:pt x="806" y="167"/>
                  </a:lnTo>
                  <a:lnTo>
                    <a:pt x="816" y="176"/>
                  </a:lnTo>
                  <a:lnTo>
                    <a:pt x="826" y="186"/>
                  </a:lnTo>
                  <a:lnTo>
                    <a:pt x="835" y="196"/>
                  </a:lnTo>
                  <a:lnTo>
                    <a:pt x="844" y="206"/>
                  </a:lnTo>
                  <a:lnTo>
                    <a:pt x="852" y="218"/>
                  </a:lnTo>
                  <a:lnTo>
                    <a:pt x="848" y="230"/>
                  </a:lnTo>
                  <a:lnTo>
                    <a:pt x="837" y="240"/>
                  </a:lnTo>
                  <a:lnTo>
                    <a:pt x="823" y="247"/>
                  </a:lnTo>
                  <a:lnTo>
                    <a:pt x="806" y="253"/>
                  </a:lnTo>
                  <a:lnTo>
                    <a:pt x="786" y="259"/>
                  </a:lnTo>
                  <a:lnTo>
                    <a:pt x="767" y="263"/>
                  </a:lnTo>
                  <a:lnTo>
                    <a:pt x="751" y="268"/>
                  </a:lnTo>
                  <a:lnTo>
                    <a:pt x="737" y="272"/>
                  </a:lnTo>
                  <a:lnTo>
                    <a:pt x="739" y="281"/>
                  </a:lnTo>
                  <a:lnTo>
                    <a:pt x="744" y="291"/>
                  </a:lnTo>
                  <a:lnTo>
                    <a:pt x="750" y="300"/>
                  </a:lnTo>
                  <a:lnTo>
                    <a:pt x="751" y="312"/>
                  </a:lnTo>
                  <a:lnTo>
                    <a:pt x="742" y="311"/>
                  </a:lnTo>
                  <a:lnTo>
                    <a:pt x="733" y="310"/>
                  </a:lnTo>
                  <a:lnTo>
                    <a:pt x="725" y="308"/>
                  </a:lnTo>
                  <a:lnTo>
                    <a:pt x="718" y="308"/>
                  </a:lnTo>
                  <a:lnTo>
                    <a:pt x="712" y="309"/>
                  </a:lnTo>
                  <a:lnTo>
                    <a:pt x="709" y="312"/>
                  </a:lnTo>
                  <a:lnTo>
                    <a:pt x="708" y="316"/>
                  </a:lnTo>
                  <a:lnTo>
                    <a:pt x="711" y="324"/>
                  </a:lnTo>
                  <a:lnTo>
                    <a:pt x="717" y="331"/>
                  </a:lnTo>
                  <a:lnTo>
                    <a:pt x="727" y="342"/>
                  </a:lnTo>
                  <a:lnTo>
                    <a:pt x="740" y="356"/>
                  </a:lnTo>
                  <a:lnTo>
                    <a:pt x="754" y="371"/>
                  </a:lnTo>
                  <a:lnTo>
                    <a:pt x="766" y="386"/>
                  </a:lnTo>
                  <a:lnTo>
                    <a:pt x="776" y="401"/>
                  </a:lnTo>
                  <a:lnTo>
                    <a:pt x="783" y="413"/>
                  </a:lnTo>
                  <a:lnTo>
                    <a:pt x="784" y="422"/>
                  </a:lnTo>
                  <a:lnTo>
                    <a:pt x="776" y="424"/>
                  </a:lnTo>
                  <a:lnTo>
                    <a:pt x="771" y="425"/>
                  </a:lnTo>
                  <a:lnTo>
                    <a:pt x="767" y="425"/>
                  </a:lnTo>
                  <a:lnTo>
                    <a:pt x="761" y="425"/>
                  </a:lnTo>
                  <a:close/>
                </a:path>
              </a:pathLst>
            </a:custGeom>
            <a:solidFill>
              <a:srgbClr val="009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72" name="Freeform 8"/>
            <p:cNvSpPr>
              <a:spLocks/>
            </p:cNvSpPr>
            <p:nvPr/>
          </p:nvSpPr>
          <p:spPr bwMode="auto">
            <a:xfrm>
              <a:off x="356" y="3517"/>
              <a:ext cx="839" cy="446"/>
            </a:xfrm>
            <a:custGeom>
              <a:avLst/>
              <a:gdLst>
                <a:gd name="T0" fmla="*/ 326 w 839"/>
                <a:gd name="T1" fmla="*/ 392 h 446"/>
                <a:gd name="T2" fmla="*/ 186 w 839"/>
                <a:gd name="T3" fmla="*/ 378 h 446"/>
                <a:gd name="T4" fmla="*/ 19 w 839"/>
                <a:gd name="T5" fmla="*/ 388 h 446"/>
                <a:gd name="T6" fmla="*/ 56 w 839"/>
                <a:gd name="T7" fmla="*/ 310 h 446"/>
                <a:gd name="T8" fmla="*/ 27 w 839"/>
                <a:gd name="T9" fmla="*/ 286 h 446"/>
                <a:gd name="T10" fmla="*/ 155 w 839"/>
                <a:gd name="T11" fmla="*/ 194 h 446"/>
                <a:gd name="T12" fmla="*/ 139 w 839"/>
                <a:gd name="T13" fmla="*/ 123 h 446"/>
                <a:gd name="T14" fmla="*/ 122 w 839"/>
                <a:gd name="T15" fmla="*/ 87 h 446"/>
                <a:gd name="T16" fmla="*/ 287 w 839"/>
                <a:gd name="T17" fmla="*/ 62 h 446"/>
                <a:gd name="T18" fmla="*/ 338 w 839"/>
                <a:gd name="T19" fmla="*/ 34 h 446"/>
                <a:gd name="T20" fmla="*/ 402 w 839"/>
                <a:gd name="T21" fmla="*/ 0 h 446"/>
                <a:gd name="T22" fmla="*/ 395 w 839"/>
                <a:gd name="T23" fmla="*/ 13 h 446"/>
                <a:gd name="T24" fmla="*/ 380 w 839"/>
                <a:gd name="T25" fmla="*/ 32 h 446"/>
                <a:gd name="T26" fmla="*/ 367 w 839"/>
                <a:gd name="T27" fmla="*/ 46 h 446"/>
                <a:gd name="T28" fmla="*/ 369 w 839"/>
                <a:gd name="T29" fmla="*/ 51 h 446"/>
                <a:gd name="T30" fmla="*/ 363 w 839"/>
                <a:gd name="T31" fmla="*/ 68 h 446"/>
                <a:gd name="T32" fmla="*/ 369 w 839"/>
                <a:gd name="T33" fmla="*/ 74 h 446"/>
                <a:gd name="T34" fmla="*/ 328 w 839"/>
                <a:gd name="T35" fmla="*/ 96 h 446"/>
                <a:gd name="T36" fmla="*/ 379 w 839"/>
                <a:gd name="T37" fmla="*/ 100 h 446"/>
                <a:gd name="T38" fmla="*/ 302 w 839"/>
                <a:gd name="T39" fmla="*/ 119 h 446"/>
                <a:gd name="T40" fmla="*/ 349 w 839"/>
                <a:gd name="T41" fmla="*/ 119 h 446"/>
                <a:gd name="T42" fmla="*/ 529 w 839"/>
                <a:gd name="T43" fmla="*/ 113 h 446"/>
                <a:gd name="T44" fmla="*/ 597 w 839"/>
                <a:gd name="T45" fmla="*/ 119 h 446"/>
                <a:gd name="T46" fmla="*/ 565 w 839"/>
                <a:gd name="T47" fmla="*/ 126 h 446"/>
                <a:gd name="T48" fmla="*/ 483 w 839"/>
                <a:gd name="T49" fmla="*/ 142 h 446"/>
                <a:gd name="T50" fmla="*/ 563 w 839"/>
                <a:gd name="T51" fmla="*/ 146 h 446"/>
                <a:gd name="T52" fmla="*/ 500 w 839"/>
                <a:gd name="T53" fmla="*/ 165 h 446"/>
                <a:gd name="T54" fmla="*/ 576 w 839"/>
                <a:gd name="T55" fmla="*/ 176 h 446"/>
                <a:gd name="T56" fmla="*/ 463 w 839"/>
                <a:gd name="T57" fmla="*/ 185 h 446"/>
                <a:gd name="T58" fmla="*/ 462 w 839"/>
                <a:gd name="T59" fmla="*/ 191 h 446"/>
                <a:gd name="T60" fmla="*/ 581 w 839"/>
                <a:gd name="T61" fmla="*/ 188 h 446"/>
                <a:gd name="T62" fmla="*/ 497 w 839"/>
                <a:gd name="T63" fmla="*/ 213 h 446"/>
                <a:gd name="T64" fmla="*/ 593 w 839"/>
                <a:gd name="T65" fmla="*/ 220 h 446"/>
                <a:gd name="T66" fmla="*/ 642 w 839"/>
                <a:gd name="T67" fmla="*/ 222 h 446"/>
                <a:gd name="T68" fmla="*/ 832 w 839"/>
                <a:gd name="T69" fmla="*/ 210 h 446"/>
                <a:gd name="T70" fmla="*/ 806 w 839"/>
                <a:gd name="T71" fmla="*/ 222 h 446"/>
                <a:gd name="T72" fmla="*/ 827 w 839"/>
                <a:gd name="T73" fmla="*/ 226 h 446"/>
                <a:gd name="T74" fmla="*/ 813 w 839"/>
                <a:gd name="T75" fmla="*/ 235 h 446"/>
                <a:gd name="T76" fmla="*/ 675 w 839"/>
                <a:gd name="T77" fmla="*/ 244 h 446"/>
                <a:gd name="T78" fmla="*/ 792 w 839"/>
                <a:gd name="T79" fmla="*/ 248 h 446"/>
                <a:gd name="T80" fmla="*/ 768 w 839"/>
                <a:gd name="T81" fmla="*/ 253 h 446"/>
                <a:gd name="T82" fmla="*/ 779 w 839"/>
                <a:gd name="T83" fmla="*/ 267 h 446"/>
                <a:gd name="T84" fmla="*/ 798 w 839"/>
                <a:gd name="T85" fmla="*/ 272 h 446"/>
                <a:gd name="T86" fmla="*/ 682 w 839"/>
                <a:gd name="T87" fmla="*/ 274 h 446"/>
                <a:gd name="T88" fmla="*/ 730 w 839"/>
                <a:gd name="T89" fmla="*/ 282 h 446"/>
                <a:gd name="T90" fmla="*/ 738 w 839"/>
                <a:gd name="T91" fmla="*/ 293 h 446"/>
                <a:gd name="T92" fmla="*/ 641 w 839"/>
                <a:gd name="T93" fmla="*/ 300 h 446"/>
                <a:gd name="T94" fmla="*/ 698 w 839"/>
                <a:gd name="T95" fmla="*/ 303 h 446"/>
                <a:gd name="T96" fmla="*/ 617 w 839"/>
                <a:gd name="T97" fmla="*/ 317 h 446"/>
                <a:gd name="T98" fmla="*/ 600 w 839"/>
                <a:gd name="T99" fmla="*/ 332 h 446"/>
                <a:gd name="T100" fmla="*/ 482 w 839"/>
                <a:gd name="T101" fmla="*/ 340 h 446"/>
                <a:gd name="T102" fmla="*/ 563 w 839"/>
                <a:gd name="T103" fmla="*/ 336 h 446"/>
                <a:gd name="T104" fmla="*/ 494 w 839"/>
                <a:gd name="T105" fmla="*/ 354 h 446"/>
                <a:gd name="T106" fmla="*/ 544 w 839"/>
                <a:gd name="T107" fmla="*/ 362 h 446"/>
                <a:gd name="T108" fmla="*/ 442 w 839"/>
                <a:gd name="T109" fmla="*/ 379 h 446"/>
                <a:gd name="T110" fmla="*/ 494 w 839"/>
                <a:gd name="T111" fmla="*/ 392 h 446"/>
                <a:gd name="T112" fmla="*/ 449 w 839"/>
                <a:gd name="T113" fmla="*/ 402 h 446"/>
                <a:gd name="T114" fmla="*/ 505 w 839"/>
                <a:gd name="T115" fmla="*/ 404 h 446"/>
                <a:gd name="T116" fmla="*/ 459 w 839"/>
                <a:gd name="T117" fmla="*/ 420 h 446"/>
                <a:gd name="T118" fmla="*/ 467 w 839"/>
                <a:gd name="T119" fmla="*/ 428 h 446"/>
                <a:gd name="T120" fmla="*/ 354 w 839"/>
                <a:gd name="T121" fmla="*/ 445 h 44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39" h="446">
                  <a:moveTo>
                    <a:pt x="330" y="446"/>
                  </a:moveTo>
                  <a:lnTo>
                    <a:pt x="329" y="446"/>
                  </a:lnTo>
                  <a:lnTo>
                    <a:pt x="329" y="445"/>
                  </a:lnTo>
                  <a:lnTo>
                    <a:pt x="328" y="444"/>
                  </a:lnTo>
                  <a:lnTo>
                    <a:pt x="327" y="443"/>
                  </a:lnTo>
                  <a:lnTo>
                    <a:pt x="331" y="434"/>
                  </a:lnTo>
                  <a:lnTo>
                    <a:pt x="338" y="425"/>
                  </a:lnTo>
                  <a:lnTo>
                    <a:pt x="343" y="416"/>
                  </a:lnTo>
                  <a:lnTo>
                    <a:pt x="346" y="404"/>
                  </a:lnTo>
                  <a:lnTo>
                    <a:pt x="336" y="397"/>
                  </a:lnTo>
                  <a:lnTo>
                    <a:pt x="326" y="392"/>
                  </a:lnTo>
                  <a:lnTo>
                    <a:pt x="315" y="388"/>
                  </a:lnTo>
                  <a:lnTo>
                    <a:pt x="302" y="384"/>
                  </a:lnTo>
                  <a:lnTo>
                    <a:pt x="290" y="381"/>
                  </a:lnTo>
                  <a:lnTo>
                    <a:pt x="278" y="379"/>
                  </a:lnTo>
                  <a:lnTo>
                    <a:pt x="265" y="378"/>
                  </a:lnTo>
                  <a:lnTo>
                    <a:pt x="251" y="377"/>
                  </a:lnTo>
                  <a:lnTo>
                    <a:pt x="238" y="377"/>
                  </a:lnTo>
                  <a:lnTo>
                    <a:pt x="225" y="377"/>
                  </a:lnTo>
                  <a:lnTo>
                    <a:pt x="211" y="377"/>
                  </a:lnTo>
                  <a:lnTo>
                    <a:pt x="198" y="377"/>
                  </a:lnTo>
                  <a:lnTo>
                    <a:pt x="186" y="378"/>
                  </a:lnTo>
                  <a:lnTo>
                    <a:pt x="173" y="378"/>
                  </a:lnTo>
                  <a:lnTo>
                    <a:pt x="161" y="378"/>
                  </a:lnTo>
                  <a:lnTo>
                    <a:pt x="149" y="378"/>
                  </a:lnTo>
                  <a:lnTo>
                    <a:pt x="133" y="380"/>
                  </a:lnTo>
                  <a:lnTo>
                    <a:pt x="116" y="381"/>
                  </a:lnTo>
                  <a:lnTo>
                    <a:pt x="99" y="383"/>
                  </a:lnTo>
                  <a:lnTo>
                    <a:pt x="83" y="385"/>
                  </a:lnTo>
                  <a:lnTo>
                    <a:pt x="66" y="386"/>
                  </a:lnTo>
                  <a:lnTo>
                    <a:pt x="51" y="388"/>
                  </a:lnTo>
                  <a:lnTo>
                    <a:pt x="35" y="388"/>
                  </a:lnTo>
                  <a:lnTo>
                    <a:pt x="19" y="388"/>
                  </a:lnTo>
                  <a:lnTo>
                    <a:pt x="21" y="378"/>
                  </a:lnTo>
                  <a:lnTo>
                    <a:pt x="26" y="368"/>
                  </a:lnTo>
                  <a:lnTo>
                    <a:pt x="34" y="359"/>
                  </a:lnTo>
                  <a:lnTo>
                    <a:pt x="42" y="351"/>
                  </a:lnTo>
                  <a:lnTo>
                    <a:pt x="49" y="342"/>
                  </a:lnTo>
                  <a:lnTo>
                    <a:pt x="56" y="334"/>
                  </a:lnTo>
                  <a:lnTo>
                    <a:pt x="61" y="325"/>
                  </a:lnTo>
                  <a:lnTo>
                    <a:pt x="63" y="317"/>
                  </a:lnTo>
                  <a:lnTo>
                    <a:pt x="61" y="315"/>
                  </a:lnTo>
                  <a:lnTo>
                    <a:pt x="59" y="313"/>
                  </a:lnTo>
                  <a:lnTo>
                    <a:pt x="56" y="310"/>
                  </a:lnTo>
                  <a:lnTo>
                    <a:pt x="54" y="309"/>
                  </a:lnTo>
                  <a:lnTo>
                    <a:pt x="47" y="309"/>
                  </a:lnTo>
                  <a:lnTo>
                    <a:pt x="41" y="309"/>
                  </a:lnTo>
                  <a:lnTo>
                    <a:pt x="36" y="310"/>
                  </a:lnTo>
                  <a:lnTo>
                    <a:pt x="31" y="310"/>
                  </a:lnTo>
                  <a:lnTo>
                    <a:pt x="25" y="311"/>
                  </a:lnTo>
                  <a:lnTo>
                    <a:pt x="18" y="312"/>
                  </a:lnTo>
                  <a:lnTo>
                    <a:pt x="10" y="313"/>
                  </a:lnTo>
                  <a:lnTo>
                    <a:pt x="0" y="314"/>
                  </a:lnTo>
                  <a:lnTo>
                    <a:pt x="12" y="300"/>
                  </a:lnTo>
                  <a:lnTo>
                    <a:pt x="27" y="286"/>
                  </a:lnTo>
                  <a:lnTo>
                    <a:pt x="46" y="275"/>
                  </a:lnTo>
                  <a:lnTo>
                    <a:pt x="66" y="264"/>
                  </a:lnTo>
                  <a:lnTo>
                    <a:pt x="88" y="255"/>
                  </a:lnTo>
                  <a:lnTo>
                    <a:pt x="109" y="245"/>
                  </a:lnTo>
                  <a:lnTo>
                    <a:pt x="131" y="237"/>
                  </a:lnTo>
                  <a:lnTo>
                    <a:pt x="150" y="229"/>
                  </a:lnTo>
                  <a:lnTo>
                    <a:pt x="157" y="218"/>
                  </a:lnTo>
                  <a:lnTo>
                    <a:pt x="155" y="212"/>
                  </a:lnTo>
                  <a:lnTo>
                    <a:pt x="149" y="206"/>
                  </a:lnTo>
                  <a:lnTo>
                    <a:pt x="146" y="198"/>
                  </a:lnTo>
                  <a:lnTo>
                    <a:pt x="155" y="194"/>
                  </a:lnTo>
                  <a:lnTo>
                    <a:pt x="169" y="189"/>
                  </a:lnTo>
                  <a:lnTo>
                    <a:pt x="184" y="184"/>
                  </a:lnTo>
                  <a:lnTo>
                    <a:pt x="200" y="178"/>
                  </a:lnTo>
                  <a:lnTo>
                    <a:pt x="213" y="172"/>
                  </a:lnTo>
                  <a:lnTo>
                    <a:pt x="222" y="164"/>
                  </a:lnTo>
                  <a:lnTo>
                    <a:pt x="224" y="155"/>
                  </a:lnTo>
                  <a:lnTo>
                    <a:pt x="217" y="145"/>
                  </a:lnTo>
                  <a:lnTo>
                    <a:pt x="197" y="138"/>
                  </a:lnTo>
                  <a:lnTo>
                    <a:pt x="178" y="133"/>
                  </a:lnTo>
                  <a:lnTo>
                    <a:pt x="158" y="127"/>
                  </a:lnTo>
                  <a:lnTo>
                    <a:pt x="139" y="123"/>
                  </a:lnTo>
                  <a:lnTo>
                    <a:pt x="119" y="120"/>
                  </a:lnTo>
                  <a:lnTo>
                    <a:pt x="101" y="117"/>
                  </a:lnTo>
                  <a:lnTo>
                    <a:pt x="82" y="114"/>
                  </a:lnTo>
                  <a:lnTo>
                    <a:pt x="62" y="111"/>
                  </a:lnTo>
                  <a:lnTo>
                    <a:pt x="64" y="105"/>
                  </a:lnTo>
                  <a:lnTo>
                    <a:pt x="70" y="101"/>
                  </a:lnTo>
                  <a:lnTo>
                    <a:pt x="79" y="97"/>
                  </a:lnTo>
                  <a:lnTo>
                    <a:pt x="89" y="94"/>
                  </a:lnTo>
                  <a:lnTo>
                    <a:pt x="100" y="91"/>
                  </a:lnTo>
                  <a:lnTo>
                    <a:pt x="111" y="89"/>
                  </a:lnTo>
                  <a:lnTo>
                    <a:pt x="122" y="87"/>
                  </a:lnTo>
                  <a:lnTo>
                    <a:pt x="130" y="85"/>
                  </a:lnTo>
                  <a:lnTo>
                    <a:pt x="143" y="83"/>
                  </a:lnTo>
                  <a:lnTo>
                    <a:pt x="156" y="81"/>
                  </a:lnTo>
                  <a:lnTo>
                    <a:pt x="170" y="78"/>
                  </a:lnTo>
                  <a:lnTo>
                    <a:pt x="184" y="76"/>
                  </a:lnTo>
                  <a:lnTo>
                    <a:pt x="197" y="74"/>
                  </a:lnTo>
                  <a:lnTo>
                    <a:pt x="210" y="71"/>
                  </a:lnTo>
                  <a:lnTo>
                    <a:pt x="225" y="70"/>
                  </a:lnTo>
                  <a:lnTo>
                    <a:pt x="238" y="67"/>
                  </a:lnTo>
                  <a:lnTo>
                    <a:pt x="266" y="64"/>
                  </a:lnTo>
                  <a:lnTo>
                    <a:pt x="287" y="62"/>
                  </a:lnTo>
                  <a:lnTo>
                    <a:pt x="302" y="60"/>
                  </a:lnTo>
                  <a:lnTo>
                    <a:pt x="314" y="58"/>
                  </a:lnTo>
                  <a:lnTo>
                    <a:pt x="320" y="58"/>
                  </a:lnTo>
                  <a:lnTo>
                    <a:pt x="325" y="57"/>
                  </a:lnTo>
                  <a:lnTo>
                    <a:pt x="328" y="56"/>
                  </a:lnTo>
                  <a:lnTo>
                    <a:pt x="330" y="55"/>
                  </a:lnTo>
                  <a:lnTo>
                    <a:pt x="331" y="53"/>
                  </a:lnTo>
                  <a:lnTo>
                    <a:pt x="332" y="50"/>
                  </a:lnTo>
                  <a:lnTo>
                    <a:pt x="333" y="45"/>
                  </a:lnTo>
                  <a:lnTo>
                    <a:pt x="335" y="36"/>
                  </a:lnTo>
                  <a:lnTo>
                    <a:pt x="338" y="34"/>
                  </a:lnTo>
                  <a:lnTo>
                    <a:pt x="342" y="32"/>
                  </a:lnTo>
                  <a:lnTo>
                    <a:pt x="345" y="32"/>
                  </a:lnTo>
                  <a:lnTo>
                    <a:pt x="350" y="30"/>
                  </a:lnTo>
                  <a:lnTo>
                    <a:pt x="351" y="20"/>
                  </a:lnTo>
                  <a:lnTo>
                    <a:pt x="353" y="12"/>
                  </a:lnTo>
                  <a:lnTo>
                    <a:pt x="356" y="7"/>
                  </a:lnTo>
                  <a:lnTo>
                    <a:pt x="362" y="4"/>
                  </a:lnTo>
                  <a:lnTo>
                    <a:pt x="369" y="2"/>
                  </a:lnTo>
                  <a:lnTo>
                    <a:pt x="377" y="1"/>
                  </a:lnTo>
                  <a:lnTo>
                    <a:pt x="388" y="1"/>
                  </a:lnTo>
                  <a:lnTo>
                    <a:pt x="402" y="0"/>
                  </a:lnTo>
                  <a:lnTo>
                    <a:pt x="402" y="1"/>
                  </a:lnTo>
                  <a:lnTo>
                    <a:pt x="402" y="2"/>
                  </a:lnTo>
                  <a:lnTo>
                    <a:pt x="401" y="4"/>
                  </a:lnTo>
                  <a:lnTo>
                    <a:pt x="401" y="5"/>
                  </a:lnTo>
                  <a:lnTo>
                    <a:pt x="395" y="7"/>
                  </a:lnTo>
                  <a:lnTo>
                    <a:pt x="391" y="9"/>
                  </a:lnTo>
                  <a:lnTo>
                    <a:pt x="389" y="9"/>
                  </a:lnTo>
                  <a:lnTo>
                    <a:pt x="388" y="10"/>
                  </a:lnTo>
                  <a:lnTo>
                    <a:pt x="390" y="12"/>
                  </a:lnTo>
                  <a:lnTo>
                    <a:pt x="392" y="13"/>
                  </a:lnTo>
                  <a:lnTo>
                    <a:pt x="395" y="13"/>
                  </a:lnTo>
                  <a:lnTo>
                    <a:pt x="399" y="13"/>
                  </a:lnTo>
                  <a:lnTo>
                    <a:pt x="399" y="17"/>
                  </a:lnTo>
                  <a:lnTo>
                    <a:pt x="398" y="19"/>
                  </a:lnTo>
                  <a:lnTo>
                    <a:pt x="398" y="22"/>
                  </a:lnTo>
                  <a:lnTo>
                    <a:pt x="397" y="25"/>
                  </a:lnTo>
                  <a:lnTo>
                    <a:pt x="388" y="26"/>
                  </a:lnTo>
                  <a:lnTo>
                    <a:pt x="382" y="27"/>
                  </a:lnTo>
                  <a:lnTo>
                    <a:pt x="376" y="28"/>
                  </a:lnTo>
                  <a:lnTo>
                    <a:pt x="371" y="30"/>
                  </a:lnTo>
                  <a:lnTo>
                    <a:pt x="375" y="32"/>
                  </a:lnTo>
                  <a:lnTo>
                    <a:pt x="380" y="32"/>
                  </a:lnTo>
                  <a:lnTo>
                    <a:pt x="387" y="32"/>
                  </a:lnTo>
                  <a:lnTo>
                    <a:pt x="395" y="32"/>
                  </a:lnTo>
                  <a:lnTo>
                    <a:pt x="393" y="37"/>
                  </a:lnTo>
                  <a:lnTo>
                    <a:pt x="393" y="40"/>
                  </a:lnTo>
                  <a:lnTo>
                    <a:pt x="392" y="43"/>
                  </a:lnTo>
                  <a:lnTo>
                    <a:pt x="391" y="44"/>
                  </a:lnTo>
                  <a:lnTo>
                    <a:pt x="386" y="44"/>
                  </a:lnTo>
                  <a:lnTo>
                    <a:pt x="381" y="45"/>
                  </a:lnTo>
                  <a:lnTo>
                    <a:pt x="376" y="45"/>
                  </a:lnTo>
                  <a:lnTo>
                    <a:pt x="372" y="46"/>
                  </a:lnTo>
                  <a:lnTo>
                    <a:pt x="367" y="46"/>
                  </a:lnTo>
                  <a:lnTo>
                    <a:pt x="362" y="47"/>
                  </a:lnTo>
                  <a:lnTo>
                    <a:pt x="357" y="47"/>
                  </a:lnTo>
                  <a:lnTo>
                    <a:pt x="352" y="47"/>
                  </a:lnTo>
                  <a:lnTo>
                    <a:pt x="351" y="48"/>
                  </a:lnTo>
                  <a:lnTo>
                    <a:pt x="350" y="49"/>
                  </a:lnTo>
                  <a:lnTo>
                    <a:pt x="350" y="50"/>
                  </a:lnTo>
                  <a:lnTo>
                    <a:pt x="349" y="51"/>
                  </a:lnTo>
                  <a:lnTo>
                    <a:pt x="354" y="51"/>
                  </a:lnTo>
                  <a:lnTo>
                    <a:pt x="359" y="51"/>
                  </a:lnTo>
                  <a:lnTo>
                    <a:pt x="364" y="51"/>
                  </a:lnTo>
                  <a:lnTo>
                    <a:pt x="369" y="51"/>
                  </a:lnTo>
                  <a:lnTo>
                    <a:pt x="374" y="51"/>
                  </a:lnTo>
                  <a:lnTo>
                    <a:pt x="380" y="51"/>
                  </a:lnTo>
                  <a:lnTo>
                    <a:pt x="385" y="51"/>
                  </a:lnTo>
                  <a:lnTo>
                    <a:pt x="390" y="51"/>
                  </a:lnTo>
                  <a:lnTo>
                    <a:pt x="389" y="55"/>
                  </a:lnTo>
                  <a:lnTo>
                    <a:pt x="388" y="59"/>
                  </a:lnTo>
                  <a:lnTo>
                    <a:pt x="386" y="63"/>
                  </a:lnTo>
                  <a:lnTo>
                    <a:pt x="385" y="67"/>
                  </a:lnTo>
                  <a:lnTo>
                    <a:pt x="379" y="67"/>
                  </a:lnTo>
                  <a:lnTo>
                    <a:pt x="371" y="68"/>
                  </a:lnTo>
                  <a:lnTo>
                    <a:pt x="363" y="68"/>
                  </a:lnTo>
                  <a:lnTo>
                    <a:pt x="355" y="69"/>
                  </a:lnTo>
                  <a:lnTo>
                    <a:pt x="345" y="70"/>
                  </a:lnTo>
                  <a:lnTo>
                    <a:pt x="338" y="70"/>
                  </a:lnTo>
                  <a:lnTo>
                    <a:pt x="331" y="72"/>
                  </a:lnTo>
                  <a:lnTo>
                    <a:pt x="325" y="74"/>
                  </a:lnTo>
                  <a:lnTo>
                    <a:pt x="332" y="74"/>
                  </a:lnTo>
                  <a:lnTo>
                    <a:pt x="339" y="74"/>
                  </a:lnTo>
                  <a:lnTo>
                    <a:pt x="346" y="74"/>
                  </a:lnTo>
                  <a:lnTo>
                    <a:pt x="355" y="74"/>
                  </a:lnTo>
                  <a:lnTo>
                    <a:pt x="362" y="74"/>
                  </a:lnTo>
                  <a:lnTo>
                    <a:pt x="369" y="74"/>
                  </a:lnTo>
                  <a:lnTo>
                    <a:pt x="377" y="74"/>
                  </a:lnTo>
                  <a:lnTo>
                    <a:pt x="384" y="74"/>
                  </a:lnTo>
                  <a:lnTo>
                    <a:pt x="383" y="77"/>
                  </a:lnTo>
                  <a:lnTo>
                    <a:pt x="382" y="82"/>
                  </a:lnTo>
                  <a:lnTo>
                    <a:pt x="381" y="86"/>
                  </a:lnTo>
                  <a:lnTo>
                    <a:pt x="380" y="91"/>
                  </a:lnTo>
                  <a:lnTo>
                    <a:pt x="370" y="93"/>
                  </a:lnTo>
                  <a:lnTo>
                    <a:pt x="359" y="94"/>
                  </a:lnTo>
                  <a:lnTo>
                    <a:pt x="349" y="95"/>
                  </a:lnTo>
                  <a:lnTo>
                    <a:pt x="338" y="96"/>
                  </a:lnTo>
                  <a:lnTo>
                    <a:pt x="328" y="96"/>
                  </a:lnTo>
                  <a:lnTo>
                    <a:pt x="318" y="97"/>
                  </a:lnTo>
                  <a:lnTo>
                    <a:pt x="309" y="99"/>
                  </a:lnTo>
                  <a:lnTo>
                    <a:pt x="299" y="101"/>
                  </a:lnTo>
                  <a:lnTo>
                    <a:pt x="302" y="101"/>
                  </a:lnTo>
                  <a:lnTo>
                    <a:pt x="308" y="101"/>
                  </a:lnTo>
                  <a:lnTo>
                    <a:pt x="315" y="100"/>
                  </a:lnTo>
                  <a:lnTo>
                    <a:pt x="324" y="100"/>
                  </a:lnTo>
                  <a:lnTo>
                    <a:pt x="335" y="100"/>
                  </a:lnTo>
                  <a:lnTo>
                    <a:pt x="349" y="100"/>
                  </a:lnTo>
                  <a:lnTo>
                    <a:pt x="363" y="100"/>
                  </a:lnTo>
                  <a:lnTo>
                    <a:pt x="379" y="100"/>
                  </a:lnTo>
                  <a:lnTo>
                    <a:pt x="379" y="103"/>
                  </a:lnTo>
                  <a:lnTo>
                    <a:pt x="379" y="106"/>
                  </a:lnTo>
                  <a:lnTo>
                    <a:pt x="378" y="109"/>
                  </a:lnTo>
                  <a:lnTo>
                    <a:pt x="376" y="112"/>
                  </a:lnTo>
                  <a:lnTo>
                    <a:pt x="360" y="114"/>
                  </a:lnTo>
                  <a:lnTo>
                    <a:pt x="347" y="115"/>
                  </a:lnTo>
                  <a:lnTo>
                    <a:pt x="337" y="115"/>
                  </a:lnTo>
                  <a:lnTo>
                    <a:pt x="329" y="116"/>
                  </a:lnTo>
                  <a:lnTo>
                    <a:pt x="321" y="117"/>
                  </a:lnTo>
                  <a:lnTo>
                    <a:pt x="313" y="118"/>
                  </a:lnTo>
                  <a:lnTo>
                    <a:pt x="302" y="119"/>
                  </a:lnTo>
                  <a:lnTo>
                    <a:pt x="289" y="121"/>
                  </a:lnTo>
                  <a:lnTo>
                    <a:pt x="288" y="122"/>
                  </a:lnTo>
                  <a:lnTo>
                    <a:pt x="288" y="123"/>
                  </a:lnTo>
                  <a:lnTo>
                    <a:pt x="287" y="123"/>
                  </a:lnTo>
                  <a:lnTo>
                    <a:pt x="300" y="123"/>
                  </a:lnTo>
                  <a:lnTo>
                    <a:pt x="312" y="122"/>
                  </a:lnTo>
                  <a:lnTo>
                    <a:pt x="321" y="121"/>
                  </a:lnTo>
                  <a:lnTo>
                    <a:pt x="329" y="120"/>
                  </a:lnTo>
                  <a:lnTo>
                    <a:pt x="338" y="120"/>
                  </a:lnTo>
                  <a:lnTo>
                    <a:pt x="349" y="119"/>
                  </a:lnTo>
                  <a:lnTo>
                    <a:pt x="362" y="119"/>
                  </a:lnTo>
                  <a:lnTo>
                    <a:pt x="379" y="119"/>
                  </a:lnTo>
                  <a:lnTo>
                    <a:pt x="383" y="119"/>
                  </a:lnTo>
                  <a:lnTo>
                    <a:pt x="392" y="120"/>
                  </a:lnTo>
                  <a:lnTo>
                    <a:pt x="405" y="119"/>
                  </a:lnTo>
                  <a:lnTo>
                    <a:pt x="421" y="119"/>
                  </a:lnTo>
                  <a:lnTo>
                    <a:pt x="440" y="119"/>
                  </a:lnTo>
                  <a:lnTo>
                    <a:pt x="461" y="117"/>
                  </a:lnTo>
                  <a:lnTo>
                    <a:pt x="483" y="116"/>
                  </a:lnTo>
                  <a:lnTo>
                    <a:pt x="507" y="115"/>
                  </a:lnTo>
                  <a:lnTo>
                    <a:pt x="529" y="113"/>
                  </a:lnTo>
                  <a:lnTo>
                    <a:pt x="553" y="112"/>
                  </a:lnTo>
                  <a:lnTo>
                    <a:pt x="574" y="110"/>
                  </a:lnTo>
                  <a:lnTo>
                    <a:pt x="594" y="108"/>
                  </a:lnTo>
                  <a:lnTo>
                    <a:pt x="611" y="108"/>
                  </a:lnTo>
                  <a:lnTo>
                    <a:pt x="625" y="106"/>
                  </a:lnTo>
                  <a:lnTo>
                    <a:pt x="635" y="105"/>
                  </a:lnTo>
                  <a:lnTo>
                    <a:pt x="641" y="105"/>
                  </a:lnTo>
                  <a:lnTo>
                    <a:pt x="631" y="110"/>
                  </a:lnTo>
                  <a:lnTo>
                    <a:pt x="620" y="114"/>
                  </a:lnTo>
                  <a:lnTo>
                    <a:pt x="608" y="117"/>
                  </a:lnTo>
                  <a:lnTo>
                    <a:pt x="597" y="119"/>
                  </a:lnTo>
                  <a:lnTo>
                    <a:pt x="585" y="120"/>
                  </a:lnTo>
                  <a:lnTo>
                    <a:pt x="572" y="122"/>
                  </a:lnTo>
                  <a:lnTo>
                    <a:pt x="561" y="123"/>
                  </a:lnTo>
                  <a:lnTo>
                    <a:pt x="551" y="124"/>
                  </a:lnTo>
                  <a:lnTo>
                    <a:pt x="552" y="125"/>
                  </a:lnTo>
                  <a:lnTo>
                    <a:pt x="552" y="126"/>
                  </a:lnTo>
                  <a:lnTo>
                    <a:pt x="556" y="126"/>
                  </a:lnTo>
                  <a:lnTo>
                    <a:pt x="560" y="126"/>
                  </a:lnTo>
                  <a:lnTo>
                    <a:pt x="565" y="126"/>
                  </a:lnTo>
                  <a:lnTo>
                    <a:pt x="569" y="125"/>
                  </a:lnTo>
                  <a:lnTo>
                    <a:pt x="573" y="125"/>
                  </a:lnTo>
                  <a:lnTo>
                    <a:pt x="578" y="125"/>
                  </a:lnTo>
                  <a:lnTo>
                    <a:pt x="582" y="125"/>
                  </a:lnTo>
                  <a:lnTo>
                    <a:pt x="586" y="125"/>
                  </a:lnTo>
                  <a:lnTo>
                    <a:pt x="574" y="133"/>
                  </a:lnTo>
                  <a:lnTo>
                    <a:pt x="559" y="138"/>
                  </a:lnTo>
                  <a:lnTo>
                    <a:pt x="542" y="140"/>
                  </a:lnTo>
                  <a:lnTo>
                    <a:pt x="522" y="141"/>
                  </a:lnTo>
                  <a:lnTo>
                    <a:pt x="503" y="142"/>
                  </a:lnTo>
                  <a:lnTo>
                    <a:pt x="483" y="142"/>
                  </a:lnTo>
                  <a:lnTo>
                    <a:pt x="465" y="142"/>
                  </a:lnTo>
                  <a:lnTo>
                    <a:pt x="450" y="144"/>
                  </a:lnTo>
                  <a:lnTo>
                    <a:pt x="464" y="144"/>
                  </a:lnTo>
                  <a:lnTo>
                    <a:pt x="478" y="143"/>
                  </a:lnTo>
                  <a:lnTo>
                    <a:pt x="492" y="143"/>
                  </a:lnTo>
                  <a:lnTo>
                    <a:pt x="506" y="143"/>
                  </a:lnTo>
                  <a:lnTo>
                    <a:pt x="520" y="143"/>
                  </a:lnTo>
                  <a:lnTo>
                    <a:pt x="534" y="143"/>
                  </a:lnTo>
                  <a:lnTo>
                    <a:pt x="548" y="142"/>
                  </a:lnTo>
                  <a:lnTo>
                    <a:pt x="562" y="142"/>
                  </a:lnTo>
                  <a:lnTo>
                    <a:pt x="563" y="146"/>
                  </a:lnTo>
                  <a:lnTo>
                    <a:pt x="563" y="150"/>
                  </a:lnTo>
                  <a:lnTo>
                    <a:pt x="564" y="153"/>
                  </a:lnTo>
                  <a:lnTo>
                    <a:pt x="564" y="157"/>
                  </a:lnTo>
                  <a:lnTo>
                    <a:pt x="561" y="157"/>
                  </a:lnTo>
                  <a:lnTo>
                    <a:pt x="554" y="158"/>
                  </a:lnTo>
                  <a:lnTo>
                    <a:pt x="544" y="160"/>
                  </a:lnTo>
                  <a:lnTo>
                    <a:pt x="533" y="161"/>
                  </a:lnTo>
                  <a:lnTo>
                    <a:pt x="521" y="161"/>
                  </a:lnTo>
                  <a:lnTo>
                    <a:pt x="511" y="163"/>
                  </a:lnTo>
                  <a:lnTo>
                    <a:pt x="503" y="164"/>
                  </a:lnTo>
                  <a:lnTo>
                    <a:pt x="500" y="165"/>
                  </a:lnTo>
                  <a:lnTo>
                    <a:pt x="509" y="165"/>
                  </a:lnTo>
                  <a:lnTo>
                    <a:pt x="517" y="164"/>
                  </a:lnTo>
                  <a:lnTo>
                    <a:pt x="526" y="164"/>
                  </a:lnTo>
                  <a:lnTo>
                    <a:pt x="536" y="164"/>
                  </a:lnTo>
                  <a:lnTo>
                    <a:pt x="544" y="164"/>
                  </a:lnTo>
                  <a:lnTo>
                    <a:pt x="553" y="164"/>
                  </a:lnTo>
                  <a:lnTo>
                    <a:pt x="561" y="164"/>
                  </a:lnTo>
                  <a:lnTo>
                    <a:pt x="570" y="164"/>
                  </a:lnTo>
                  <a:lnTo>
                    <a:pt x="572" y="167"/>
                  </a:lnTo>
                  <a:lnTo>
                    <a:pt x="574" y="171"/>
                  </a:lnTo>
                  <a:lnTo>
                    <a:pt x="576" y="176"/>
                  </a:lnTo>
                  <a:lnTo>
                    <a:pt x="576" y="180"/>
                  </a:lnTo>
                  <a:lnTo>
                    <a:pt x="567" y="180"/>
                  </a:lnTo>
                  <a:lnTo>
                    <a:pt x="558" y="181"/>
                  </a:lnTo>
                  <a:lnTo>
                    <a:pt x="548" y="181"/>
                  </a:lnTo>
                  <a:lnTo>
                    <a:pt x="537" y="181"/>
                  </a:lnTo>
                  <a:lnTo>
                    <a:pt x="524" y="182"/>
                  </a:lnTo>
                  <a:lnTo>
                    <a:pt x="512" y="182"/>
                  </a:lnTo>
                  <a:lnTo>
                    <a:pt x="500" y="183"/>
                  </a:lnTo>
                  <a:lnTo>
                    <a:pt x="488" y="184"/>
                  </a:lnTo>
                  <a:lnTo>
                    <a:pt x="475" y="184"/>
                  </a:lnTo>
                  <a:lnTo>
                    <a:pt x="463" y="185"/>
                  </a:lnTo>
                  <a:lnTo>
                    <a:pt x="452" y="186"/>
                  </a:lnTo>
                  <a:lnTo>
                    <a:pt x="441" y="188"/>
                  </a:lnTo>
                  <a:lnTo>
                    <a:pt x="431" y="189"/>
                  </a:lnTo>
                  <a:lnTo>
                    <a:pt x="422" y="191"/>
                  </a:lnTo>
                  <a:lnTo>
                    <a:pt x="415" y="193"/>
                  </a:lnTo>
                  <a:lnTo>
                    <a:pt x="410" y="195"/>
                  </a:lnTo>
                  <a:lnTo>
                    <a:pt x="420" y="195"/>
                  </a:lnTo>
                  <a:lnTo>
                    <a:pt x="430" y="194"/>
                  </a:lnTo>
                  <a:lnTo>
                    <a:pt x="441" y="193"/>
                  </a:lnTo>
                  <a:lnTo>
                    <a:pt x="452" y="192"/>
                  </a:lnTo>
                  <a:lnTo>
                    <a:pt x="462" y="191"/>
                  </a:lnTo>
                  <a:lnTo>
                    <a:pt x="472" y="191"/>
                  </a:lnTo>
                  <a:lnTo>
                    <a:pt x="482" y="190"/>
                  </a:lnTo>
                  <a:lnTo>
                    <a:pt x="494" y="189"/>
                  </a:lnTo>
                  <a:lnTo>
                    <a:pt x="504" y="188"/>
                  </a:lnTo>
                  <a:lnTo>
                    <a:pt x="514" y="188"/>
                  </a:lnTo>
                  <a:lnTo>
                    <a:pt x="525" y="188"/>
                  </a:lnTo>
                  <a:lnTo>
                    <a:pt x="537" y="188"/>
                  </a:lnTo>
                  <a:lnTo>
                    <a:pt x="547" y="188"/>
                  </a:lnTo>
                  <a:lnTo>
                    <a:pt x="558" y="188"/>
                  </a:lnTo>
                  <a:lnTo>
                    <a:pt x="569" y="188"/>
                  </a:lnTo>
                  <a:lnTo>
                    <a:pt x="581" y="188"/>
                  </a:lnTo>
                  <a:lnTo>
                    <a:pt x="583" y="192"/>
                  </a:lnTo>
                  <a:lnTo>
                    <a:pt x="585" y="195"/>
                  </a:lnTo>
                  <a:lnTo>
                    <a:pt x="587" y="199"/>
                  </a:lnTo>
                  <a:lnTo>
                    <a:pt x="589" y="205"/>
                  </a:lnTo>
                  <a:lnTo>
                    <a:pt x="578" y="206"/>
                  </a:lnTo>
                  <a:lnTo>
                    <a:pt x="564" y="207"/>
                  </a:lnTo>
                  <a:lnTo>
                    <a:pt x="550" y="207"/>
                  </a:lnTo>
                  <a:lnTo>
                    <a:pt x="536" y="208"/>
                  </a:lnTo>
                  <a:lnTo>
                    <a:pt x="521" y="210"/>
                  </a:lnTo>
                  <a:lnTo>
                    <a:pt x="508" y="211"/>
                  </a:lnTo>
                  <a:lnTo>
                    <a:pt x="497" y="213"/>
                  </a:lnTo>
                  <a:lnTo>
                    <a:pt x="487" y="216"/>
                  </a:lnTo>
                  <a:lnTo>
                    <a:pt x="495" y="215"/>
                  </a:lnTo>
                  <a:lnTo>
                    <a:pt x="509" y="214"/>
                  </a:lnTo>
                  <a:lnTo>
                    <a:pt x="526" y="212"/>
                  </a:lnTo>
                  <a:lnTo>
                    <a:pt x="546" y="211"/>
                  </a:lnTo>
                  <a:lnTo>
                    <a:pt x="565" y="210"/>
                  </a:lnTo>
                  <a:lnTo>
                    <a:pt x="582" y="211"/>
                  </a:lnTo>
                  <a:lnTo>
                    <a:pt x="595" y="214"/>
                  </a:lnTo>
                  <a:lnTo>
                    <a:pt x="602" y="218"/>
                  </a:lnTo>
                  <a:lnTo>
                    <a:pt x="598" y="219"/>
                  </a:lnTo>
                  <a:lnTo>
                    <a:pt x="593" y="220"/>
                  </a:lnTo>
                  <a:lnTo>
                    <a:pt x="587" y="221"/>
                  </a:lnTo>
                  <a:lnTo>
                    <a:pt x="581" y="222"/>
                  </a:lnTo>
                  <a:lnTo>
                    <a:pt x="573" y="222"/>
                  </a:lnTo>
                  <a:lnTo>
                    <a:pt x="567" y="223"/>
                  </a:lnTo>
                  <a:lnTo>
                    <a:pt x="562" y="225"/>
                  </a:lnTo>
                  <a:lnTo>
                    <a:pt x="558" y="226"/>
                  </a:lnTo>
                  <a:lnTo>
                    <a:pt x="574" y="226"/>
                  </a:lnTo>
                  <a:lnTo>
                    <a:pt x="592" y="226"/>
                  </a:lnTo>
                  <a:lnTo>
                    <a:pt x="608" y="225"/>
                  </a:lnTo>
                  <a:lnTo>
                    <a:pt x="626" y="224"/>
                  </a:lnTo>
                  <a:lnTo>
                    <a:pt x="642" y="222"/>
                  </a:lnTo>
                  <a:lnTo>
                    <a:pt x="659" y="221"/>
                  </a:lnTo>
                  <a:lnTo>
                    <a:pt x="677" y="219"/>
                  </a:lnTo>
                  <a:lnTo>
                    <a:pt x="694" y="218"/>
                  </a:lnTo>
                  <a:lnTo>
                    <a:pt x="710" y="216"/>
                  </a:lnTo>
                  <a:lnTo>
                    <a:pt x="728" y="214"/>
                  </a:lnTo>
                  <a:lnTo>
                    <a:pt x="745" y="213"/>
                  </a:lnTo>
                  <a:lnTo>
                    <a:pt x="763" y="211"/>
                  </a:lnTo>
                  <a:lnTo>
                    <a:pt x="780" y="210"/>
                  </a:lnTo>
                  <a:lnTo>
                    <a:pt x="797" y="210"/>
                  </a:lnTo>
                  <a:lnTo>
                    <a:pt x="815" y="210"/>
                  </a:lnTo>
                  <a:lnTo>
                    <a:pt x="832" y="210"/>
                  </a:lnTo>
                  <a:lnTo>
                    <a:pt x="833" y="213"/>
                  </a:lnTo>
                  <a:lnTo>
                    <a:pt x="834" y="215"/>
                  </a:lnTo>
                  <a:lnTo>
                    <a:pt x="835" y="218"/>
                  </a:lnTo>
                  <a:lnTo>
                    <a:pt x="836" y="220"/>
                  </a:lnTo>
                  <a:lnTo>
                    <a:pt x="834" y="221"/>
                  </a:lnTo>
                  <a:lnTo>
                    <a:pt x="833" y="221"/>
                  </a:lnTo>
                  <a:lnTo>
                    <a:pt x="830" y="222"/>
                  </a:lnTo>
                  <a:lnTo>
                    <a:pt x="827" y="222"/>
                  </a:lnTo>
                  <a:lnTo>
                    <a:pt x="822" y="222"/>
                  </a:lnTo>
                  <a:lnTo>
                    <a:pt x="815" y="222"/>
                  </a:lnTo>
                  <a:lnTo>
                    <a:pt x="806" y="222"/>
                  </a:lnTo>
                  <a:lnTo>
                    <a:pt x="793" y="222"/>
                  </a:lnTo>
                  <a:lnTo>
                    <a:pt x="793" y="223"/>
                  </a:lnTo>
                  <a:lnTo>
                    <a:pt x="792" y="224"/>
                  </a:lnTo>
                  <a:lnTo>
                    <a:pt x="798" y="224"/>
                  </a:lnTo>
                  <a:lnTo>
                    <a:pt x="804" y="225"/>
                  </a:lnTo>
                  <a:lnTo>
                    <a:pt x="810" y="225"/>
                  </a:lnTo>
                  <a:lnTo>
                    <a:pt x="816" y="226"/>
                  </a:lnTo>
                  <a:lnTo>
                    <a:pt x="821" y="226"/>
                  </a:lnTo>
                  <a:lnTo>
                    <a:pt x="827" y="226"/>
                  </a:lnTo>
                  <a:lnTo>
                    <a:pt x="832" y="227"/>
                  </a:lnTo>
                  <a:lnTo>
                    <a:pt x="838" y="227"/>
                  </a:lnTo>
                  <a:lnTo>
                    <a:pt x="838" y="229"/>
                  </a:lnTo>
                  <a:lnTo>
                    <a:pt x="838" y="230"/>
                  </a:lnTo>
                  <a:lnTo>
                    <a:pt x="838" y="232"/>
                  </a:lnTo>
                  <a:lnTo>
                    <a:pt x="839" y="233"/>
                  </a:lnTo>
                  <a:lnTo>
                    <a:pt x="838" y="234"/>
                  </a:lnTo>
                  <a:lnTo>
                    <a:pt x="836" y="234"/>
                  </a:lnTo>
                  <a:lnTo>
                    <a:pt x="831" y="234"/>
                  </a:lnTo>
                  <a:lnTo>
                    <a:pt x="824" y="235"/>
                  </a:lnTo>
                  <a:lnTo>
                    <a:pt x="813" y="235"/>
                  </a:lnTo>
                  <a:lnTo>
                    <a:pt x="796" y="235"/>
                  </a:lnTo>
                  <a:lnTo>
                    <a:pt x="775" y="236"/>
                  </a:lnTo>
                  <a:lnTo>
                    <a:pt x="746" y="237"/>
                  </a:lnTo>
                  <a:lnTo>
                    <a:pt x="740" y="237"/>
                  </a:lnTo>
                  <a:lnTo>
                    <a:pt x="730" y="237"/>
                  </a:lnTo>
                  <a:lnTo>
                    <a:pt x="720" y="238"/>
                  </a:lnTo>
                  <a:lnTo>
                    <a:pt x="707" y="239"/>
                  </a:lnTo>
                  <a:lnTo>
                    <a:pt x="696" y="240"/>
                  </a:lnTo>
                  <a:lnTo>
                    <a:pt x="687" y="241"/>
                  </a:lnTo>
                  <a:lnTo>
                    <a:pt x="679" y="242"/>
                  </a:lnTo>
                  <a:lnTo>
                    <a:pt x="675" y="244"/>
                  </a:lnTo>
                  <a:lnTo>
                    <a:pt x="690" y="243"/>
                  </a:lnTo>
                  <a:lnTo>
                    <a:pt x="707" y="241"/>
                  </a:lnTo>
                  <a:lnTo>
                    <a:pt x="727" y="240"/>
                  </a:lnTo>
                  <a:lnTo>
                    <a:pt x="747" y="238"/>
                  </a:lnTo>
                  <a:lnTo>
                    <a:pt x="767" y="237"/>
                  </a:lnTo>
                  <a:lnTo>
                    <a:pt x="786" y="237"/>
                  </a:lnTo>
                  <a:lnTo>
                    <a:pt x="804" y="238"/>
                  </a:lnTo>
                  <a:lnTo>
                    <a:pt x="819" y="241"/>
                  </a:lnTo>
                  <a:lnTo>
                    <a:pt x="810" y="244"/>
                  </a:lnTo>
                  <a:lnTo>
                    <a:pt x="801" y="246"/>
                  </a:lnTo>
                  <a:lnTo>
                    <a:pt x="792" y="248"/>
                  </a:lnTo>
                  <a:lnTo>
                    <a:pt x="785" y="249"/>
                  </a:lnTo>
                  <a:lnTo>
                    <a:pt x="777" y="250"/>
                  </a:lnTo>
                  <a:lnTo>
                    <a:pt x="769" y="250"/>
                  </a:lnTo>
                  <a:lnTo>
                    <a:pt x="760" y="251"/>
                  </a:lnTo>
                  <a:lnTo>
                    <a:pt x="750" y="251"/>
                  </a:lnTo>
                  <a:lnTo>
                    <a:pt x="751" y="251"/>
                  </a:lnTo>
                  <a:lnTo>
                    <a:pt x="751" y="252"/>
                  </a:lnTo>
                  <a:lnTo>
                    <a:pt x="752" y="252"/>
                  </a:lnTo>
                  <a:lnTo>
                    <a:pt x="761" y="252"/>
                  </a:lnTo>
                  <a:lnTo>
                    <a:pt x="768" y="253"/>
                  </a:lnTo>
                  <a:lnTo>
                    <a:pt x="774" y="253"/>
                  </a:lnTo>
                  <a:lnTo>
                    <a:pt x="780" y="253"/>
                  </a:lnTo>
                  <a:lnTo>
                    <a:pt x="785" y="254"/>
                  </a:lnTo>
                  <a:lnTo>
                    <a:pt x="791" y="256"/>
                  </a:lnTo>
                  <a:lnTo>
                    <a:pt x="797" y="260"/>
                  </a:lnTo>
                  <a:lnTo>
                    <a:pt x="805" y="264"/>
                  </a:lnTo>
                  <a:lnTo>
                    <a:pt x="802" y="264"/>
                  </a:lnTo>
                  <a:lnTo>
                    <a:pt x="798" y="265"/>
                  </a:lnTo>
                  <a:lnTo>
                    <a:pt x="792" y="265"/>
                  </a:lnTo>
                  <a:lnTo>
                    <a:pt x="786" y="266"/>
                  </a:lnTo>
                  <a:lnTo>
                    <a:pt x="779" y="267"/>
                  </a:lnTo>
                  <a:lnTo>
                    <a:pt x="773" y="267"/>
                  </a:lnTo>
                  <a:lnTo>
                    <a:pt x="769" y="267"/>
                  </a:lnTo>
                  <a:lnTo>
                    <a:pt x="766" y="268"/>
                  </a:lnTo>
                  <a:lnTo>
                    <a:pt x="776" y="269"/>
                  </a:lnTo>
                  <a:lnTo>
                    <a:pt x="783" y="270"/>
                  </a:lnTo>
                  <a:lnTo>
                    <a:pt x="789" y="270"/>
                  </a:lnTo>
                  <a:lnTo>
                    <a:pt x="793" y="271"/>
                  </a:lnTo>
                  <a:lnTo>
                    <a:pt x="795" y="271"/>
                  </a:lnTo>
                  <a:lnTo>
                    <a:pt x="796" y="271"/>
                  </a:lnTo>
                  <a:lnTo>
                    <a:pt x="797" y="271"/>
                  </a:lnTo>
                  <a:lnTo>
                    <a:pt x="798" y="272"/>
                  </a:lnTo>
                  <a:lnTo>
                    <a:pt x="788" y="275"/>
                  </a:lnTo>
                  <a:lnTo>
                    <a:pt x="779" y="278"/>
                  </a:lnTo>
                  <a:lnTo>
                    <a:pt x="768" y="279"/>
                  </a:lnTo>
                  <a:lnTo>
                    <a:pt x="758" y="279"/>
                  </a:lnTo>
                  <a:lnTo>
                    <a:pt x="747" y="279"/>
                  </a:lnTo>
                  <a:lnTo>
                    <a:pt x="736" y="279"/>
                  </a:lnTo>
                  <a:lnTo>
                    <a:pt x="725" y="278"/>
                  </a:lnTo>
                  <a:lnTo>
                    <a:pt x="715" y="276"/>
                  </a:lnTo>
                  <a:lnTo>
                    <a:pt x="703" y="275"/>
                  </a:lnTo>
                  <a:lnTo>
                    <a:pt x="692" y="274"/>
                  </a:lnTo>
                  <a:lnTo>
                    <a:pt x="682" y="274"/>
                  </a:lnTo>
                  <a:lnTo>
                    <a:pt x="672" y="273"/>
                  </a:lnTo>
                  <a:lnTo>
                    <a:pt x="661" y="274"/>
                  </a:lnTo>
                  <a:lnTo>
                    <a:pt x="651" y="275"/>
                  </a:lnTo>
                  <a:lnTo>
                    <a:pt x="642" y="278"/>
                  </a:lnTo>
                  <a:lnTo>
                    <a:pt x="633" y="282"/>
                  </a:lnTo>
                  <a:lnTo>
                    <a:pt x="649" y="282"/>
                  </a:lnTo>
                  <a:lnTo>
                    <a:pt x="665" y="282"/>
                  </a:lnTo>
                  <a:lnTo>
                    <a:pt x="681" y="282"/>
                  </a:lnTo>
                  <a:lnTo>
                    <a:pt x="697" y="282"/>
                  </a:lnTo>
                  <a:lnTo>
                    <a:pt x="714" y="282"/>
                  </a:lnTo>
                  <a:lnTo>
                    <a:pt x="730" y="282"/>
                  </a:lnTo>
                  <a:lnTo>
                    <a:pt x="746" y="282"/>
                  </a:lnTo>
                  <a:lnTo>
                    <a:pt x="763" y="282"/>
                  </a:lnTo>
                  <a:lnTo>
                    <a:pt x="762" y="283"/>
                  </a:lnTo>
                  <a:lnTo>
                    <a:pt x="762" y="285"/>
                  </a:lnTo>
                  <a:lnTo>
                    <a:pt x="762" y="286"/>
                  </a:lnTo>
                  <a:lnTo>
                    <a:pt x="756" y="287"/>
                  </a:lnTo>
                  <a:lnTo>
                    <a:pt x="752" y="289"/>
                  </a:lnTo>
                  <a:lnTo>
                    <a:pt x="747" y="290"/>
                  </a:lnTo>
                  <a:lnTo>
                    <a:pt x="743" y="291"/>
                  </a:lnTo>
                  <a:lnTo>
                    <a:pt x="738" y="293"/>
                  </a:lnTo>
                  <a:lnTo>
                    <a:pt x="733" y="294"/>
                  </a:lnTo>
                  <a:lnTo>
                    <a:pt x="729" y="296"/>
                  </a:lnTo>
                  <a:lnTo>
                    <a:pt x="724" y="298"/>
                  </a:lnTo>
                  <a:lnTo>
                    <a:pt x="715" y="298"/>
                  </a:lnTo>
                  <a:lnTo>
                    <a:pt x="704" y="298"/>
                  </a:lnTo>
                  <a:lnTo>
                    <a:pt x="692" y="297"/>
                  </a:lnTo>
                  <a:lnTo>
                    <a:pt x="680" y="297"/>
                  </a:lnTo>
                  <a:lnTo>
                    <a:pt x="668" y="297"/>
                  </a:lnTo>
                  <a:lnTo>
                    <a:pt x="656" y="298"/>
                  </a:lnTo>
                  <a:lnTo>
                    <a:pt x="647" y="298"/>
                  </a:lnTo>
                  <a:lnTo>
                    <a:pt x="641" y="300"/>
                  </a:lnTo>
                  <a:lnTo>
                    <a:pt x="648" y="300"/>
                  </a:lnTo>
                  <a:lnTo>
                    <a:pt x="655" y="301"/>
                  </a:lnTo>
                  <a:lnTo>
                    <a:pt x="661" y="301"/>
                  </a:lnTo>
                  <a:lnTo>
                    <a:pt x="669" y="301"/>
                  </a:lnTo>
                  <a:lnTo>
                    <a:pt x="676" y="302"/>
                  </a:lnTo>
                  <a:lnTo>
                    <a:pt x="683" y="302"/>
                  </a:lnTo>
                  <a:lnTo>
                    <a:pt x="690" y="302"/>
                  </a:lnTo>
                  <a:lnTo>
                    <a:pt x="697" y="302"/>
                  </a:lnTo>
                  <a:lnTo>
                    <a:pt x="698" y="303"/>
                  </a:lnTo>
                  <a:lnTo>
                    <a:pt x="698" y="304"/>
                  </a:lnTo>
                  <a:lnTo>
                    <a:pt x="688" y="309"/>
                  </a:lnTo>
                  <a:lnTo>
                    <a:pt x="678" y="312"/>
                  </a:lnTo>
                  <a:lnTo>
                    <a:pt x="667" y="314"/>
                  </a:lnTo>
                  <a:lnTo>
                    <a:pt x="656" y="315"/>
                  </a:lnTo>
                  <a:lnTo>
                    <a:pt x="644" y="315"/>
                  </a:lnTo>
                  <a:lnTo>
                    <a:pt x="633" y="315"/>
                  </a:lnTo>
                  <a:lnTo>
                    <a:pt x="622" y="315"/>
                  </a:lnTo>
                  <a:lnTo>
                    <a:pt x="610" y="315"/>
                  </a:lnTo>
                  <a:lnTo>
                    <a:pt x="612" y="316"/>
                  </a:lnTo>
                  <a:lnTo>
                    <a:pt x="617" y="317"/>
                  </a:lnTo>
                  <a:lnTo>
                    <a:pt x="623" y="318"/>
                  </a:lnTo>
                  <a:lnTo>
                    <a:pt x="629" y="318"/>
                  </a:lnTo>
                  <a:lnTo>
                    <a:pt x="635" y="319"/>
                  </a:lnTo>
                  <a:lnTo>
                    <a:pt x="641" y="320"/>
                  </a:lnTo>
                  <a:lnTo>
                    <a:pt x="647" y="320"/>
                  </a:lnTo>
                  <a:lnTo>
                    <a:pt x="651" y="320"/>
                  </a:lnTo>
                  <a:lnTo>
                    <a:pt x="642" y="324"/>
                  </a:lnTo>
                  <a:lnTo>
                    <a:pt x="632" y="327"/>
                  </a:lnTo>
                  <a:lnTo>
                    <a:pt x="622" y="329"/>
                  </a:lnTo>
                  <a:lnTo>
                    <a:pt x="611" y="331"/>
                  </a:lnTo>
                  <a:lnTo>
                    <a:pt x="600" y="332"/>
                  </a:lnTo>
                  <a:lnTo>
                    <a:pt x="590" y="332"/>
                  </a:lnTo>
                  <a:lnTo>
                    <a:pt x="579" y="332"/>
                  </a:lnTo>
                  <a:lnTo>
                    <a:pt x="567" y="332"/>
                  </a:lnTo>
                  <a:lnTo>
                    <a:pt x="556" y="332"/>
                  </a:lnTo>
                  <a:lnTo>
                    <a:pt x="545" y="332"/>
                  </a:lnTo>
                  <a:lnTo>
                    <a:pt x="534" y="332"/>
                  </a:lnTo>
                  <a:lnTo>
                    <a:pt x="523" y="333"/>
                  </a:lnTo>
                  <a:lnTo>
                    <a:pt x="512" y="334"/>
                  </a:lnTo>
                  <a:lnTo>
                    <a:pt x="502" y="335"/>
                  </a:lnTo>
                  <a:lnTo>
                    <a:pt x="492" y="337"/>
                  </a:lnTo>
                  <a:lnTo>
                    <a:pt x="482" y="340"/>
                  </a:lnTo>
                  <a:lnTo>
                    <a:pt x="486" y="340"/>
                  </a:lnTo>
                  <a:lnTo>
                    <a:pt x="489" y="340"/>
                  </a:lnTo>
                  <a:lnTo>
                    <a:pt x="494" y="340"/>
                  </a:lnTo>
                  <a:lnTo>
                    <a:pt x="499" y="339"/>
                  </a:lnTo>
                  <a:lnTo>
                    <a:pt x="506" y="338"/>
                  </a:lnTo>
                  <a:lnTo>
                    <a:pt x="514" y="337"/>
                  </a:lnTo>
                  <a:lnTo>
                    <a:pt x="524" y="336"/>
                  </a:lnTo>
                  <a:lnTo>
                    <a:pt x="536" y="336"/>
                  </a:lnTo>
                  <a:lnTo>
                    <a:pt x="545" y="336"/>
                  </a:lnTo>
                  <a:lnTo>
                    <a:pt x="554" y="336"/>
                  </a:lnTo>
                  <a:lnTo>
                    <a:pt x="563" y="336"/>
                  </a:lnTo>
                  <a:lnTo>
                    <a:pt x="572" y="336"/>
                  </a:lnTo>
                  <a:lnTo>
                    <a:pt x="581" y="336"/>
                  </a:lnTo>
                  <a:lnTo>
                    <a:pt x="590" y="336"/>
                  </a:lnTo>
                  <a:lnTo>
                    <a:pt x="599" y="336"/>
                  </a:lnTo>
                  <a:lnTo>
                    <a:pt x="608" y="336"/>
                  </a:lnTo>
                  <a:lnTo>
                    <a:pt x="595" y="344"/>
                  </a:lnTo>
                  <a:lnTo>
                    <a:pt x="578" y="350"/>
                  </a:lnTo>
                  <a:lnTo>
                    <a:pt x="558" y="352"/>
                  </a:lnTo>
                  <a:lnTo>
                    <a:pt x="537" y="353"/>
                  </a:lnTo>
                  <a:lnTo>
                    <a:pt x="514" y="354"/>
                  </a:lnTo>
                  <a:lnTo>
                    <a:pt x="494" y="354"/>
                  </a:lnTo>
                  <a:lnTo>
                    <a:pt x="474" y="355"/>
                  </a:lnTo>
                  <a:lnTo>
                    <a:pt x="459" y="359"/>
                  </a:lnTo>
                  <a:lnTo>
                    <a:pt x="468" y="359"/>
                  </a:lnTo>
                  <a:lnTo>
                    <a:pt x="480" y="359"/>
                  </a:lnTo>
                  <a:lnTo>
                    <a:pt x="494" y="358"/>
                  </a:lnTo>
                  <a:lnTo>
                    <a:pt x="507" y="357"/>
                  </a:lnTo>
                  <a:lnTo>
                    <a:pt x="520" y="356"/>
                  </a:lnTo>
                  <a:lnTo>
                    <a:pt x="534" y="356"/>
                  </a:lnTo>
                  <a:lnTo>
                    <a:pt x="544" y="357"/>
                  </a:lnTo>
                  <a:lnTo>
                    <a:pt x="551" y="359"/>
                  </a:lnTo>
                  <a:lnTo>
                    <a:pt x="544" y="362"/>
                  </a:lnTo>
                  <a:lnTo>
                    <a:pt x="536" y="365"/>
                  </a:lnTo>
                  <a:lnTo>
                    <a:pt x="528" y="368"/>
                  </a:lnTo>
                  <a:lnTo>
                    <a:pt x="521" y="371"/>
                  </a:lnTo>
                  <a:lnTo>
                    <a:pt x="512" y="371"/>
                  </a:lnTo>
                  <a:lnTo>
                    <a:pt x="502" y="372"/>
                  </a:lnTo>
                  <a:lnTo>
                    <a:pt x="490" y="372"/>
                  </a:lnTo>
                  <a:lnTo>
                    <a:pt x="478" y="373"/>
                  </a:lnTo>
                  <a:lnTo>
                    <a:pt x="466" y="374"/>
                  </a:lnTo>
                  <a:lnTo>
                    <a:pt x="456" y="375"/>
                  </a:lnTo>
                  <a:lnTo>
                    <a:pt x="448" y="377"/>
                  </a:lnTo>
                  <a:lnTo>
                    <a:pt x="442" y="379"/>
                  </a:lnTo>
                  <a:lnTo>
                    <a:pt x="459" y="379"/>
                  </a:lnTo>
                  <a:lnTo>
                    <a:pt x="471" y="378"/>
                  </a:lnTo>
                  <a:lnTo>
                    <a:pt x="480" y="378"/>
                  </a:lnTo>
                  <a:lnTo>
                    <a:pt x="488" y="378"/>
                  </a:lnTo>
                  <a:lnTo>
                    <a:pt x="492" y="378"/>
                  </a:lnTo>
                  <a:lnTo>
                    <a:pt x="495" y="378"/>
                  </a:lnTo>
                  <a:lnTo>
                    <a:pt x="498" y="379"/>
                  </a:lnTo>
                  <a:lnTo>
                    <a:pt x="500" y="379"/>
                  </a:lnTo>
                  <a:lnTo>
                    <a:pt x="491" y="386"/>
                  </a:lnTo>
                  <a:lnTo>
                    <a:pt x="491" y="389"/>
                  </a:lnTo>
                  <a:lnTo>
                    <a:pt x="494" y="392"/>
                  </a:lnTo>
                  <a:lnTo>
                    <a:pt x="494" y="399"/>
                  </a:lnTo>
                  <a:lnTo>
                    <a:pt x="489" y="399"/>
                  </a:lnTo>
                  <a:lnTo>
                    <a:pt x="482" y="399"/>
                  </a:lnTo>
                  <a:lnTo>
                    <a:pt x="476" y="399"/>
                  </a:lnTo>
                  <a:lnTo>
                    <a:pt x="470" y="399"/>
                  </a:lnTo>
                  <a:lnTo>
                    <a:pt x="463" y="399"/>
                  </a:lnTo>
                  <a:lnTo>
                    <a:pt x="458" y="400"/>
                  </a:lnTo>
                  <a:lnTo>
                    <a:pt x="453" y="400"/>
                  </a:lnTo>
                  <a:lnTo>
                    <a:pt x="449" y="401"/>
                  </a:lnTo>
                  <a:lnTo>
                    <a:pt x="449" y="402"/>
                  </a:lnTo>
                  <a:lnTo>
                    <a:pt x="449" y="403"/>
                  </a:lnTo>
                  <a:lnTo>
                    <a:pt x="450" y="404"/>
                  </a:lnTo>
                  <a:lnTo>
                    <a:pt x="456" y="404"/>
                  </a:lnTo>
                  <a:lnTo>
                    <a:pt x="463" y="404"/>
                  </a:lnTo>
                  <a:lnTo>
                    <a:pt x="469" y="404"/>
                  </a:lnTo>
                  <a:lnTo>
                    <a:pt x="476" y="404"/>
                  </a:lnTo>
                  <a:lnTo>
                    <a:pt x="483" y="404"/>
                  </a:lnTo>
                  <a:lnTo>
                    <a:pt x="490" y="404"/>
                  </a:lnTo>
                  <a:lnTo>
                    <a:pt x="497" y="404"/>
                  </a:lnTo>
                  <a:lnTo>
                    <a:pt x="503" y="404"/>
                  </a:lnTo>
                  <a:lnTo>
                    <a:pt x="505" y="404"/>
                  </a:lnTo>
                  <a:lnTo>
                    <a:pt x="506" y="406"/>
                  </a:lnTo>
                  <a:lnTo>
                    <a:pt x="508" y="407"/>
                  </a:lnTo>
                  <a:lnTo>
                    <a:pt x="509" y="408"/>
                  </a:lnTo>
                  <a:lnTo>
                    <a:pt x="504" y="412"/>
                  </a:lnTo>
                  <a:lnTo>
                    <a:pt x="499" y="414"/>
                  </a:lnTo>
                  <a:lnTo>
                    <a:pt x="493" y="416"/>
                  </a:lnTo>
                  <a:lnTo>
                    <a:pt x="486" y="417"/>
                  </a:lnTo>
                  <a:lnTo>
                    <a:pt x="478" y="418"/>
                  </a:lnTo>
                  <a:lnTo>
                    <a:pt x="471" y="419"/>
                  </a:lnTo>
                  <a:lnTo>
                    <a:pt x="465" y="419"/>
                  </a:lnTo>
                  <a:lnTo>
                    <a:pt x="459" y="420"/>
                  </a:lnTo>
                  <a:lnTo>
                    <a:pt x="465" y="420"/>
                  </a:lnTo>
                  <a:lnTo>
                    <a:pt x="471" y="421"/>
                  </a:lnTo>
                  <a:lnTo>
                    <a:pt x="477" y="421"/>
                  </a:lnTo>
                  <a:lnTo>
                    <a:pt x="483" y="422"/>
                  </a:lnTo>
                  <a:lnTo>
                    <a:pt x="485" y="423"/>
                  </a:lnTo>
                  <a:lnTo>
                    <a:pt x="486" y="423"/>
                  </a:lnTo>
                  <a:lnTo>
                    <a:pt x="481" y="426"/>
                  </a:lnTo>
                  <a:lnTo>
                    <a:pt x="475" y="427"/>
                  </a:lnTo>
                  <a:lnTo>
                    <a:pt x="467" y="428"/>
                  </a:lnTo>
                  <a:lnTo>
                    <a:pt x="459" y="430"/>
                  </a:lnTo>
                  <a:lnTo>
                    <a:pt x="451" y="431"/>
                  </a:lnTo>
                  <a:lnTo>
                    <a:pt x="443" y="431"/>
                  </a:lnTo>
                  <a:lnTo>
                    <a:pt x="436" y="431"/>
                  </a:lnTo>
                  <a:lnTo>
                    <a:pt x="431" y="431"/>
                  </a:lnTo>
                  <a:lnTo>
                    <a:pt x="419" y="434"/>
                  </a:lnTo>
                  <a:lnTo>
                    <a:pt x="406" y="435"/>
                  </a:lnTo>
                  <a:lnTo>
                    <a:pt x="392" y="438"/>
                  </a:lnTo>
                  <a:lnTo>
                    <a:pt x="379" y="441"/>
                  </a:lnTo>
                  <a:lnTo>
                    <a:pt x="367" y="443"/>
                  </a:lnTo>
                  <a:lnTo>
                    <a:pt x="354" y="445"/>
                  </a:lnTo>
                  <a:lnTo>
                    <a:pt x="341" y="446"/>
                  </a:lnTo>
                  <a:lnTo>
                    <a:pt x="330" y="446"/>
                  </a:lnTo>
                  <a:close/>
                </a:path>
              </a:pathLst>
            </a:custGeom>
            <a:solidFill>
              <a:srgbClr val="009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73" name="Freeform 9"/>
            <p:cNvSpPr>
              <a:spLocks/>
            </p:cNvSpPr>
            <p:nvPr/>
          </p:nvSpPr>
          <p:spPr bwMode="auto">
            <a:xfrm>
              <a:off x="847" y="3936"/>
              <a:ext cx="22" cy="18"/>
            </a:xfrm>
            <a:custGeom>
              <a:avLst/>
              <a:gdLst>
                <a:gd name="T0" fmla="*/ 0 w 22"/>
                <a:gd name="T1" fmla="*/ 18 h 18"/>
                <a:gd name="T2" fmla="*/ 3 w 22"/>
                <a:gd name="T3" fmla="*/ 12 h 18"/>
                <a:gd name="T4" fmla="*/ 8 w 22"/>
                <a:gd name="T5" fmla="*/ 7 h 18"/>
                <a:gd name="T6" fmla="*/ 15 w 22"/>
                <a:gd name="T7" fmla="*/ 3 h 18"/>
                <a:gd name="T8" fmla="*/ 22 w 22"/>
                <a:gd name="T9" fmla="*/ 0 h 18"/>
                <a:gd name="T10" fmla="*/ 21 w 22"/>
                <a:gd name="T11" fmla="*/ 9 h 18"/>
                <a:gd name="T12" fmla="*/ 18 w 22"/>
                <a:gd name="T13" fmla="*/ 13 h 18"/>
                <a:gd name="T14" fmla="*/ 11 w 22"/>
                <a:gd name="T15" fmla="*/ 16 h 18"/>
                <a:gd name="T16" fmla="*/ 0 w 22"/>
                <a:gd name="T17" fmla="*/ 18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18">
                  <a:moveTo>
                    <a:pt x="0" y="18"/>
                  </a:moveTo>
                  <a:lnTo>
                    <a:pt x="3" y="12"/>
                  </a:lnTo>
                  <a:lnTo>
                    <a:pt x="8" y="7"/>
                  </a:lnTo>
                  <a:lnTo>
                    <a:pt x="15" y="3"/>
                  </a:lnTo>
                  <a:lnTo>
                    <a:pt x="22" y="0"/>
                  </a:lnTo>
                  <a:lnTo>
                    <a:pt x="21" y="9"/>
                  </a:lnTo>
                  <a:lnTo>
                    <a:pt x="18" y="13"/>
                  </a:lnTo>
                  <a:lnTo>
                    <a:pt x="11" y="16"/>
                  </a:lnTo>
                  <a:lnTo>
                    <a:pt x="0" y="18"/>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74" name="Freeform 10"/>
            <p:cNvSpPr>
              <a:spLocks/>
            </p:cNvSpPr>
            <p:nvPr/>
          </p:nvSpPr>
          <p:spPr bwMode="auto">
            <a:xfrm>
              <a:off x="858" y="3796"/>
              <a:ext cx="307" cy="156"/>
            </a:xfrm>
            <a:custGeom>
              <a:avLst/>
              <a:gdLst>
                <a:gd name="T0" fmla="*/ 52 w 307"/>
                <a:gd name="T1" fmla="*/ 148 h 156"/>
                <a:gd name="T2" fmla="*/ 40 w 307"/>
                <a:gd name="T3" fmla="*/ 145 h 156"/>
                <a:gd name="T4" fmla="*/ 23 w 307"/>
                <a:gd name="T5" fmla="*/ 149 h 156"/>
                <a:gd name="T6" fmla="*/ 5 w 307"/>
                <a:gd name="T7" fmla="*/ 118 h 156"/>
                <a:gd name="T8" fmla="*/ 12 w 307"/>
                <a:gd name="T9" fmla="*/ 103 h 156"/>
                <a:gd name="T10" fmla="*/ 32 w 307"/>
                <a:gd name="T11" fmla="*/ 95 h 156"/>
                <a:gd name="T12" fmla="*/ 52 w 307"/>
                <a:gd name="T13" fmla="*/ 90 h 156"/>
                <a:gd name="T14" fmla="*/ 59 w 307"/>
                <a:gd name="T15" fmla="*/ 112 h 156"/>
                <a:gd name="T16" fmla="*/ 65 w 307"/>
                <a:gd name="T17" fmla="*/ 113 h 156"/>
                <a:gd name="T18" fmla="*/ 63 w 307"/>
                <a:gd name="T19" fmla="*/ 84 h 156"/>
                <a:gd name="T20" fmla="*/ 78 w 307"/>
                <a:gd name="T21" fmla="*/ 77 h 156"/>
                <a:gd name="T22" fmla="*/ 93 w 307"/>
                <a:gd name="T23" fmla="*/ 73 h 156"/>
                <a:gd name="T24" fmla="*/ 104 w 307"/>
                <a:gd name="T25" fmla="*/ 91 h 156"/>
                <a:gd name="T26" fmla="*/ 112 w 307"/>
                <a:gd name="T27" fmla="*/ 94 h 156"/>
                <a:gd name="T28" fmla="*/ 108 w 307"/>
                <a:gd name="T29" fmla="*/ 68 h 156"/>
                <a:gd name="T30" fmla="*/ 135 w 307"/>
                <a:gd name="T31" fmla="*/ 55 h 156"/>
                <a:gd name="T32" fmla="*/ 159 w 307"/>
                <a:gd name="T33" fmla="*/ 49 h 156"/>
                <a:gd name="T34" fmla="*/ 172 w 307"/>
                <a:gd name="T35" fmla="*/ 81 h 156"/>
                <a:gd name="T36" fmla="*/ 180 w 307"/>
                <a:gd name="T37" fmla="*/ 106 h 156"/>
                <a:gd name="T38" fmla="*/ 175 w 307"/>
                <a:gd name="T39" fmla="*/ 58 h 156"/>
                <a:gd name="T40" fmla="*/ 188 w 307"/>
                <a:gd name="T41" fmla="*/ 38 h 156"/>
                <a:gd name="T42" fmla="*/ 198 w 307"/>
                <a:gd name="T43" fmla="*/ 34 h 156"/>
                <a:gd name="T44" fmla="*/ 205 w 307"/>
                <a:gd name="T45" fmla="*/ 33 h 156"/>
                <a:gd name="T46" fmla="*/ 216 w 307"/>
                <a:gd name="T47" fmla="*/ 98 h 156"/>
                <a:gd name="T48" fmla="*/ 224 w 307"/>
                <a:gd name="T49" fmla="*/ 121 h 156"/>
                <a:gd name="T50" fmla="*/ 224 w 307"/>
                <a:gd name="T51" fmla="*/ 106 h 156"/>
                <a:gd name="T52" fmla="*/ 216 w 307"/>
                <a:gd name="T53" fmla="*/ 28 h 156"/>
                <a:gd name="T54" fmla="*/ 230 w 307"/>
                <a:gd name="T55" fmla="*/ 23 h 156"/>
                <a:gd name="T56" fmla="*/ 245 w 307"/>
                <a:gd name="T57" fmla="*/ 19 h 156"/>
                <a:gd name="T58" fmla="*/ 257 w 307"/>
                <a:gd name="T59" fmla="*/ 28 h 156"/>
                <a:gd name="T60" fmla="*/ 262 w 307"/>
                <a:gd name="T61" fmla="*/ 65 h 156"/>
                <a:gd name="T62" fmla="*/ 266 w 307"/>
                <a:gd name="T63" fmla="*/ 25 h 156"/>
                <a:gd name="T64" fmla="*/ 275 w 307"/>
                <a:gd name="T65" fmla="*/ 9 h 156"/>
                <a:gd name="T66" fmla="*/ 291 w 307"/>
                <a:gd name="T67" fmla="*/ 4 h 156"/>
                <a:gd name="T68" fmla="*/ 307 w 307"/>
                <a:gd name="T69" fmla="*/ 0 h 156"/>
                <a:gd name="T70" fmla="*/ 291 w 307"/>
                <a:gd name="T71" fmla="*/ 102 h 156"/>
                <a:gd name="T72" fmla="*/ 282 w 307"/>
                <a:gd name="T73" fmla="*/ 140 h 156"/>
                <a:gd name="T74" fmla="*/ 257 w 307"/>
                <a:gd name="T75" fmla="*/ 140 h 156"/>
                <a:gd name="T76" fmla="*/ 200 w 307"/>
                <a:gd name="T77" fmla="*/ 133 h 156"/>
                <a:gd name="T78" fmla="*/ 145 w 307"/>
                <a:gd name="T79" fmla="*/ 137 h 156"/>
                <a:gd name="T80" fmla="*/ 109 w 307"/>
                <a:gd name="T81" fmla="*/ 144 h 156"/>
                <a:gd name="T82" fmla="*/ 83 w 307"/>
                <a:gd name="T83" fmla="*/ 152 h 156"/>
                <a:gd name="T84" fmla="*/ 60 w 307"/>
                <a:gd name="T85" fmla="*/ 156 h 1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307" h="156">
                  <a:moveTo>
                    <a:pt x="60" y="156"/>
                  </a:moveTo>
                  <a:lnTo>
                    <a:pt x="56" y="152"/>
                  </a:lnTo>
                  <a:lnTo>
                    <a:pt x="52" y="148"/>
                  </a:lnTo>
                  <a:lnTo>
                    <a:pt x="48" y="146"/>
                  </a:lnTo>
                  <a:lnTo>
                    <a:pt x="44" y="145"/>
                  </a:lnTo>
                  <a:lnTo>
                    <a:pt x="40" y="145"/>
                  </a:lnTo>
                  <a:lnTo>
                    <a:pt x="35" y="146"/>
                  </a:lnTo>
                  <a:lnTo>
                    <a:pt x="30" y="148"/>
                  </a:lnTo>
                  <a:lnTo>
                    <a:pt x="23" y="149"/>
                  </a:lnTo>
                  <a:lnTo>
                    <a:pt x="20" y="134"/>
                  </a:lnTo>
                  <a:lnTo>
                    <a:pt x="13" y="125"/>
                  </a:lnTo>
                  <a:lnTo>
                    <a:pt x="5" y="118"/>
                  </a:lnTo>
                  <a:lnTo>
                    <a:pt x="0" y="109"/>
                  </a:lnTo>
                  <a:lnTo>
                    <a:pt x="6" y="106"/>
                  </a:lnTo>
                  <a:lnTo>
                    <a:pt x="12" y="103"/>
                  </a:lnTo>
                  <a:lnTo>
                    <a:pt x="18" y="101"/>
                  </a:lnTo>
                  <a:lnTo>
                    <a:pt x="25" y="98"/>
                  </a:lnTo>
                  <a:lnTo>
                    <a:pt x="32" y="95"/>
                  </a:lnTo>
                  <a:lnTo>
                    <a:pt x="39" y="93"/>
                  </a:lnTo>
                  <a:lnTo>
                    <a:pt x="45" y="91"/>
                  </a:lnTo>
                  <a:lnTo>
                    <a:pt x="52" y="90"/>
                  </a:lnTo>
                  <a:lnTo>
                    <a:pt x="53" y="97"/>
                  </a:lnTo>
                  <a:lnTo>
                    <a:pt x="56" y="104"/>
                  </a:lnTo>
                  <a:lnTo>
                    <a:pt x="59" y="112"/>
                  </a:lnTo>
                  <a:lnTo>
                    <a:pt x="66" y="121"/>
                  </a:lnTo>
                  <a:lnTo>
                    <a:pt x="66" y="118"/>
                  </a:lnTo>
                  <a:lnTo>
                    <a:pt x="65" y="113"/>
                  </a:lnTo>
                  <a:lnTo>
                    <a:pt x="62" y="102"/>
                  </a:lnTo>
                  <a:lnTo>
                    <a:pt x="59" y="86"/>
                  </a:lnTo>
                  <a:lnTo>
                    <a:pt x="63" y="84"/>
                  </a:lnTo>
                  <a:lnTo>
                    <a:pt x="67" y="82"/>
                  </a:lnTo>
                  <a:lnTo>
                    <a:pt x="72" y="80"/>
                  </a:lnTo>
                  <a:lnTo>
                    <a:pt x="78" y="77"/>
                  </a:lnTo>
                  <a:lnTo>
                    <a:pt x="83" y="76"/>
                  </a:lnTo>
                  <a:lnTo>
                    <a:pt x="88" y="74"/>
                  </a:lnTo>
                  <a:lnTo>
                    <a:pt x="93" y="73"/>
                  </a:lnTo>
                  <a:lnTo>
                    <a:pt x="98" y="73"/>
                  </a:lnTo>
                  <a:lnTo>
                    <a:pt x="101" y="82"/>
                  </a:lnTo>
                  <a:lnTo>
                    <a:pt x="104" y="91"/>
                  </a:lnTo>
                  <a:lnTo>
                    <a:pt x="109" y="101"/>
                  </a:lnTo>
                  <a:lnTo>
                    <a:pt x="116" y="110"/>
                  </a:lnTo>
                  <a:lnTo>
                    <a:pt x="112" y="94"/>
                  </a:lnTo>
                  <a:lnTo>
                    <a:pt x="108" y="82"/>
                  </a:lnTo>
                  <a:lnTo>
                    <a:pt x="107" y="74"/>
                  </a:lnTo>
                  <a:lnTo>
                    <a:pt x="108" y="68"/>
                  </a:lnTo>
                  <a:lnTo>
                    <a:pt x="112" y="64"/>
                  </a:lnTo>
                  <a:lnTo>
                    <a:pt x="122" y="60"/>
                  </a:lnTo>
                  <a:lnTo>
                    <a:pt x="135" y="55"/>
                  </a:lnTo>
                  <a:lnTo>
                    <a:pt x="155" y="49"/>
                  </a:lnTo>
                  <a:lnTo>
                    <a:pt x="157" y="49"/>
                  </a:lnTo>
                  <a:lnTo>
                    <a:pt x="159" y="49"/>
                  </a:lnTo>
                  <a:lnTo>
                    <a:pt x="161" y="49"/>
                  </a:lnTo>
                  <a:lnTo>
                    <a:pt x="163" y="49"/>
                  </a:lnTo>
                  <a:lnTo>
                    <a:pt x="172" y="81"/>
                  </a:lnTo>
                  <a:lnTo>
                    <a:pt x="177" y="98"/>
                  </a:lnTo>
                  <a:lnTo>
                    <a:pt x="179" y="104"/>
                  </a:lnTo>
                  <a:lnTo>
                    <a:pt x="180" y="106"/>
                  </a:lnTo>
                  <a:lnTo>
                    <a:pt x="180" y="90"/>
                  </a:lnTo>
                  <a:lnTo>
                    <a:pt x="178" y="74"/>
                  </a:lnTo>
                  <a:lnTo>
                    <a:pt x="175" y="58"/>
                  </a:lnTo>
                  <a:lnTo>
                    <a:pt x="174" y="43"/>
                  </a:lnTo>
                  <a:lnTo>
                    <a:pt x="182" y="40"/>
                  </a:lnTo>
                  <a:lnTo>
                    <a:pt x="188" y="38"/>
                  </a:lnTo>
                  <a:lnTo>
                    <a:pt x="193" y="37"/>
                  </a:lnTo>
                  <a:lnTo>
                    <a:pt x="196" y="35"/>
                  </a:lnTo>
                  <a:lnTo>
                    <a:pt x="198" y="34"/>
                  </a:lnTo>
                  <a:lnTo>
                    <a:pt x="201" y="34"/>
                  </a:lnTo>
                  <a:lnTo>
                    <a:pt x="203" y="34"/>
                  </a:lnTo>
                  <a:lnTo>
                    <a:pt x="205" y="33"/>
                  </a:lnTo>
                  <a:lnTo>
                    <a:pt x="207" y="54"/>
                  </a:lnTo>
                  <a:lnTo>
                    <a:pt x="211" y="76"/>
                  </a:lnTo>
                  <a:lnTo>
                    <a:pt x="216" y="98"/>
                  </a:lnTo>
                  <a:lnTo>
                    <a:pt x="223" y="121"/>
                  </a:lnTo>
                  <a:lnTo>
                    <a:pt x="224" y="121"/>
                  </a:lnTo>
                  <a:lnTo>
                    <a:pt x="225" y="121"/>
                  </a:lnTo>
                  <a:lnTo>
                    <a:pt x="224" y="106"/>
                  </a:lnTo>
                  <a:lnTo>
                    <a:pt x="221" y="76"/>
                  </a:lnTo>
                  <a:lnTo>
                    <a:pt x="217" y="45"/>
                  </a:lnTo>
                  <a:lnTo>
                    <a:pt x="216" y="28"/>
                  </a:lnTo>
                  <a:lnTo>
                    <a:pt x="220" y="26"/>
                  </a:lnTo>
                  <a:lnTo>
                    <a:pt x="225" y="25"/>
                  </a:lnTo>
                  <a:lnTo>
                    <a:pt x="230" y="23"/>
                  </a:lnTo>
                  <a:lnTo>
                    <a:pt x="235" y="22"/>
                  </a:lnTo>
                  <a:lnTo>
                    <a:pt x="240" y="20"/>
                  </a:lnTo>
                  <a:lnTo>
                    <a:pt x="245" y="19"/>
                  </a:lnTo>
                  <a:lnTo>
                    <a:pt x="250" y="18"/>
                  </a:lnTo>
                  <a:lnTo>
                    <a:pt x="256" y="17"/>
                  </a:lnTo>
                  <a:lnTo>
                    <a:pt x="257" y="28"/>
                  </a:lnTo>
                  <a:lnTo>
                    <a:pt x="258" y="40"/>
                  </a:lnTo>
                  <a:lnTo>
                    <a:pt x="259" y="53"/>
                  </a:lnTo>
                  <a:lnTo>
                    <a:pt x="262" y="65"/>
                  </a:lnTo>
                  <a:lnTo>
                    <a:pt x="265" y="55"/>
                  </a:lnTo>
                  <a:lnTo>
                    <a:pt x="266" y="40"/>
                  </a:lnTo>
                  <a:lnTo>
                    <a:pt x="266" y="25"/>
                  </a:lnTo>
                  <a:lnTo>
                    <a:pt x="266" y="13"/>
                  </a:lnTo>
                  <a:lnTo>
                    <a:pt x="270" y="11"/>
                  </a:lnTo>
                  <a:lnTo>
                    <a:pt x="275" y="9"/>
                  </a:lnTo>
                  <a:lnTo>
                    <a:pt x="280" y="7"/>
                  </a:lnTo>
                  <a:lnTo>
                    <a:pt x="285" y="5"/>
                  </a:lnTo>
                  <a:lnTo>
                    <a:pt x="291" y="4"/>
                  </a:lnTo>
                  <a:lnTo>
                    <a:pt x="296" y="3"/>
                  </a:lnTo>
                  <a:lnTo>
                    <a:pt x="302" y="1"/>
                  </a:lnTo>
                  <a:lnTo>
                    <a:pt x="307" y="0"/>
                  </a:lnTo>
                  <a:lnTo>
                    <a:pt x="302" y="34"/>
                  </a:lnTo>
                  <a:lnTo>
                    <a:pt x="296" y="68"/>
                  </a:lnTo>
                  <a:lnTo>
                    <a:pt x="291" y="102"/>
                  </a:lnTo>
                  <a:lnTo>
                    <a:pt x="286" y="137"/>
                  </a:lnTo>
                  <a:lnTo>
                    <a:pt x="284" y="138"/>
                  </a:lnTo>
                  <a:lnTo>
                    <a:pt x="282" y="140"/>
                  </a:lnTo>
                  <a:lnTo>
                    <a:pt x="279" y="142"/>
                  </a:lnTo>
                  <a:lnTo>
                    <a:pt x="277" y="144"/>
                  </a:lnTo>
                  <a:lnTo>
                    <a:pt x="257" y="140"/>
                  </a:lnTo>
                  <a:lnTo>
                    <a:pt x="237" y="137"/>
                  </a:lnTo>
                  <a:lnTo>
                    <a:pt x="219" y="135"/>
                  </a:lnTo>
                  <a:lnTo>
                    <a:pt x="200" y="133"/>
                  </a:lnTo>
                  <a:lnTo>
                    <a:pt x="183" y="133"/>
                  </a:lnTo>
                  <a:lnTo>
                    <a:pt x="165" y="135"/>
                  </a:lnTo>
                  <a:lnTo>
                    <a:pt x="145" y="137"/>
                  </a:lnTo>
                  <a:lnTo>
                    <a:pt x="125" y="140"/>
                  </a:lnTo>
                  <a:lnTo>
                    <a:pt x="117" y="142"/>
                  </a:lnTo>
                  <a:lnTo>
                    <a:pt x="109" y="144"/>
                  </a:lnTo>
                  <a:lnTo>
                    <a:pt x="100" y="147"/>
                  </a:lnTo>
                  <a:lnTo>
                    <a:pt x="92" y="149"/>
                  </a:lnTo>
                  <a:lnTo>
                    <a:pt x="83" y="152"/>
                  </a:lnTo>
                  <a:lnTo>
                    <a:pt x="75" y="154"/>
                  </a:lnTo>
                  <a:lnTo>
                    <a:pt x="67" y="155"/>
                  </a:lnTo>
                  <a:lnTo>
                    <a:pt x="60" y="156"/>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75" name="Freeform 11"/>
            <p:cNvSpPr>
              <a:spLocks/>
            </p:cNvSpPr>
            <p:nvPr/>
          </p:nvSpPr>
          <p:spPr bwMode="auto">
            <a:xfrm>
              <a:off x="1158" y="3761"/>
              <a:ext cx="39" cy="156"/>
            </a:xfrm>
            <a:custGeom>
              <a:avLst/>
              <a:gdLst>
                <a:gd name="T0" fmla="*/ 0 w 39"/>
                <a:gd name="T1" fmla="*/ 156 h 156"/>
                <a:gd name="T2" fmla="*/ 4 w 39"/>
                <a:gd name="T3" fmla="*/ 130 h 156"/>
                <a:gd name="T4" fmla="*/ 8 w 39"/>
                <a:gd name="T5" fmla="*/ 102 h 156"/>
                <a:gd name="T6" fmla="*/ 11 w 39"/>
                <a:gd name="T7" fmla="*/ 75 h 156"/>
                <a:gd name="T8" fmla="*/ 15 w 39"/>
                <a:gd name="T9" fmla="*/ 48 h 156"/>
                <a:gd name="T10" fmla="*/ 19 w 39"/>
                <a:gd name="T11" fmla="*/ 31 h 156"/>
                <a:gd name="T12" fmla="*/ 17 w 39"/>
                <a:gd name="T13" fmla="*/ 24 h 156"/>
                <a:gd name="T14" fmla="*/ 13 w 39"/>
                <a:gd name="T15" fmla="*/ 18 h 156"/>
                <a:gd name="T16" fmla="*/ 7 w 39"/>
                <a:gd name="T17" fmla="*/ 8 h 156"/>
                <a:gd name="T18" fmla="*/ 11 w 39"/>
                <a:gd name="T19" fmla="*/ 7 h 156"/>
                <a:gd name="T20" fmla="*/ 15 w 39"/>
                <a:gd name="T21" fmla="*/ 6 h 156"/>
                <a:gd name="T22" fmla="*/ 19 w 39"/>
                <a:gd name="T23" fmla="*/ 4 h 156"/>
                <a:gd name="T24" fmla="*/ 23 w 39"/>
                <a:gd name="T25" fmla="*/ 4 h 156"/>
                <a:gd name="T26" fmla="*/ 27 w 39"/>
                <a:gd name="T27" fmla="*/ 3 h 156"/>
                <a:gd name="T28" fmla="*/ 31 w 39"/>
                <a:gd name="T29" fmla="*/ 1 h 156"/>
                <a:gd name="T30" fmla="*/ 35 w 39"/>
                <a:gd name="T31" fmla="*/ 1 h 156"/>
                <a:gd name="T32" fmla="*/ 39 w 39"/>
                <a:gd name="T33" fmla="*/ 0 h 156"/>
                <a:gd name="T34" fmla="*/ 31 w 39"/>
                <a:gd name="T35" fmla="*/ 48 h 156"/>
                <a:gd name="T36" fmla="*/ 25 w 39"/>
                <a:gd name="T37" fmla="*/ 92 h 156"/>
                <a:gd name="T38" fmla="*/ 19 w 39"/>
                <a:gd name="T39" fmla="*/ 127 h 156"/>
                <a:gd name="T40" fmla="*/ 16 w 39"/>
                <a:gd name="T41" fmla="*/ 145 h 156"/>
                <a:gd name="T42" fmla="*/ 10 w 39"/>
                <a:gd name="T43" fmla="*/ 152 h 156"/>
                <a:gd name="T44" fmla="*/ 6 w 39"/>
                <a:gd name="T45" fmla="*/ 154 h 156"/>
                <a:gd name="T46" fmla="*/ 3 w 39"/>
                <a:gd name="T47" fmla="*/ 156 h 156"/>
                <a:gd name="T48" fmla="*/ 0 w 39"/>
                <a:gd name="T49" fmla="*/ 156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9" h="156">
                  <a:moveTo>
                    <a:pt x="0" y="156"/>
                  </a:moveTo>
                  <a:lnTo>
                    <a:pt x="4" y="130"/>
                  </a:lnTo>
                  <a:lnTo>
                    <a:pt x="8" y="102"/>
                  </a:lnTo>
                  <a:lnTo>
                    <a:pt x="11" y="75"/>
                  </a:lnTo>
                  <a:lnTo>
                    <a:pt x="15" y="48"/>
                  </a:lnTo>
                  <a:lnTo>
                    <a:pt x="19" y="31"/>
                  </a:lnTo>
                  <a:lnTo>
                    <a:pt x="17" y="24"/>
                  </a:lnTo>
                  <a:lnTo>
                    <a:pt x="13" y="18"/>
                  </a:lnTo>
                  <a:lnTo>
                    <a:pt x="7" y="8"/>
                  </a:lnTo>
                  <a:lnTo>
                    <a:pt x="11" y="7"/>
                  </a:lnTo>
                  <a:lnTo>
                    <a:pt x="15" y="6"/>
                  </a:lnTo>
                  <a:lnTo>
                    <a:pt x="19" y="4"/>
                  </a:lnTo>
                  <a:lnTo>
                    <a:pt x="23" y="4"/>
                  </a:lnTo>
                  <a:lnTo>
                    <a:pt x="27" y="3"/>
                  </a:lnTo>
                  <a:lnTo>
                    <a:pt x="31" y="1"/>
                  </a:lnTo>
                  <a:lnTo>
                    <a:pt x="35" y="1"/>
                  </a:lnTo>
                  <a:lnTo>
                    <a:pt x="39" y="0"/>
                  </a:lnTo>
                  <a:lnTo>
                    <a:pt x="31" y="48"/>
                  </a:lnTo>
                  <a:lnTo>
                    <a:pt x="25" y="92"/>
                  </a:lnTo>
                  <a:lnTo>
                    <a:pt x="19" y="127"/>
                  </a:lnTo>
                  <a:lnTo>
                    <a:pt x="16" y="145"/>
                  </a:lnTo>
                  <a:lnTo>
                    <a:pt x="10" y="152"/>
                  </a:lnTo>
                  <a:lnTo>
                    <a:pt x="6" y="154"/>
                  </a:lnTo>
                  <a:lnTo>
                    <a:pt x="3" y="156"/>
                  </a:lnTo>
                  <a:lnTo>
                    <a:pt x="0" y="156"/>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76" name="Freeform 12"/>
            <p:cNvSpPr>
              <a:spLocks/>
            </p:cNvSpPr>
            <p:nvPr/>
          </p:nvSpPr>
          <p:spPr bwMode="auto">
            <a:xfrm>
              <a:off x="1190" y="3773"/>
              <a:ext cx="21" cy="118"/>
            </a:xfrm>
            <a:custGeom>
              <a:avLst/>
              <a:gdLst>
                <a:gd name="T0" fmla="*/ 0 w 21"/>
                <a:gd name="T1" fmla="*/ 118 h 118"/>
                <a:gd name="T2" fmla="*/ 1 w 21"/>
                <a:gd name="T3" fmla="*/ 87 h 118"/>
                <a:gd name="T4" fmla="*/ 4 w 21"/>
                <a:gd name="T5" fmla="*/ 57 h 118"/>
                <a:gd name="T6" fmla="*/ 9 w 21"/>
                <a:gd name="T7" fmla="*/ 29 h 118"/>
                <a:gd name="T8" fmla="*/ 17 w 21"/>
                <a:gd name="T9" fmla="*/ 0 h 118"/>
                <a:gd name="T10" fmla="*/ 18 w 21"/>
                <a:gd name="T11" fmla="*/ 0 h 118"/>
                <a:gd name="T12" fmla="*/ 19 w 21"/>
                <a:gd name="T13" fmla="*/ 0 h 118"/>
                <a:gd name="T14" fmla="*/ 20 w 21"/>
                <a:gd name="T15" fmla="*/ 0 h 118"/>
                <a:gd name="T16" fmla="*/ 21 w 21"/>
                <a:gd name="T17" fmla="*/ 0 h 118"/>
                <a:gd name="T18" fmla="*/ 18 w 21"/>
                <a:gd name="T19" fmla="*/ 34 h 118"/>
                <a:gd name="T20" fmla="*/ 17 w 21"/>
                <a:gd name="T21" fmla="*/ 57 h 118"/>
                <a:gd name="T22" fmla="*/ 16 w 21"/>
                <a:gd name="T23" fmla="*/ 78 h 118"/>
                <a:gd name="T24" fmla="*/ 15 w 21"/>
                <a:gd name="T25" fmla="*/ 108 h 118"/>
                <a:gd name="T26" fmla="*/ 6 w 21"/>
                <a:gd name="T27" fmla="*/ 114 h 118"/>
                <a:gd name="T28" fmla="*/ 3 w 21"/>
                <a:gd name="T29" fmla="*/ 117 h 118"/>
                <a:gd name="T30" fmla="*/ 1 w 21"/>
                <a:gd name="T31" fmla="*/ 118 h 118"/>
                <a:gd name="T32" fmla="*/ 0 w 21"/>
                <a:gd name="T33" fmla="*/ 118 h 1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118">
                  <a:moveTo>
                    <a:pt x="0" y="118"/>
                  </a:moveTo>
                  <a:lnTo>
                    <a:pt x="1" y="87"/>
                  </a:lnTo>
                  <a:lnTo>
                    <a:pt x="4" y="57"/>
                  </a:lnTo>
                  <a:lnTo>
                    <a:pt x="9" y="29"/>
                  </a:lnTo>
                  <a:lnTo>
                    <a:pt x="17" y="0"/>
                  </a:lnTo>
                  <a:lnTo>
                    <a:pt x="18" y="0"/>
                  </a:lnTo>
                  <a:lnTo>
                    <a:pt x="19" y="0"/>
                  </a:lnTo>
                  <a:lnTo>
                    <a:pt x="20" y="0"/>
                  </a:lnTo>
                  <a:lnTo>
                    <a:pt x="21" y="0"/>
                  </a:lnTo>
                  <a:lnTo>
                    <a:pt x="18" y="34"/>
                  </a:lnTo>
                  <a:lnTo>
                    <a:pt x="17" y="57"/>
                  </a:lnTo>
                  <a:lnTo>
                    <a:pt x="16" y="78"/>
                  </a:lnTo>
                  <a:lnTo>
                    <a:pt x="15" y="108"/>
                  </a:lnTo>
                  <a:lnTo>
                    <a:pt x="6" y="114"/>
                  </a:lnTo>
                  <a:lnTo>
                    <a:pt x="3" y="117"/>
                  </a:lnTo>
                  <a:lnTo>
                    <a:pt x="1" y="118"/>
                  </a:lnTo>
                  <a:lnTo>
                    <a:pt x="0" y="118"/>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77" name="Freeform 13"/>
            <p:cNvSpPr>
              <a:spLocks/>
            </p:cNvSpPr>
            <p:nvPr/>
          </p:nvSpPr>
          <p:spPr bwMode="auto">
            <a:xfrm>
              <a:off x="1193" y="3613"/>
              <a:ext cx="83" cy="257"/>
            </a:xfrm>
            <a:custGeom>
              <a:avLst/>
              <a:gdLst>
                <a:gd name="T0" fmla="*/ 24 w 83"/>
                <a:gd name="T1" fmla="*/ 213 h 257"/>
                <a:gd name="T2" fmla="*/ 29 w 83"/>
                <a:gd name="T3" fmla="*/ 126 h 257"/>
                <a:gd name="T4" fmla="*/ 32 w 83"/>
                <a:gd name="T5" fmla="*/ 73 h 257"/>
                <a:gd name="T6" fmla="*/ 25 w 83"/>
                <a:gd name="T7" fmla="*/ 58 h 257"/>
                <a:gd name="T8" fmla="*/ 13 w 83"/>
                <a:gd name="T9" fmla="*/ 50 h 257"/>
                <a:gd name="T10" fmla="*/ 2 w 83"/>
                <a:gd name="T11" fmla="*/ 42 h 257"/>
                <a:gd name="T12" fmla="*/ 4 w 83"/>
                <a:gd name="T13" fmla="*/ 35 h 257"/>
                <a:gd name="T14" fmla="*/ 14 w 83"/>
                <a:gd name="T15" fmla="*/ 31 h 257"/>
                <a:gd name="T16" fmla="*/ 23 w 83"/>
                <a:gd name="T17" fmla="*/ 26 h 257"/>
                <a:gd name="T18" fmla="*/ 33 w 83"/>
                <a:gd name="T19" fmla="*/ 22 h 257"/>
                <a:gd name="T20" fmla="*/ 38 w 83"/>
                <a:gd name="T21" fmla="*/ 37 h 257"/>
                <a:gd name="T22" fmla="*/ 39 w 83"/>
                <a:gd name="T23" fmla="*/ 54 h 257"/>
                <a:gd name="T24" fmla="*/ 42 w 83"/>
                <a:gd name="T25" fmla="*/ 49 h 257"/>
                <a:gd name="T26" fmla="*/ 45 w 83"/>
                <a:gd name="T27" fmla="*/ 25 h 257"/>
                <a:gd name="T28" fmla="*/ 50 w 83"/>
                <a:gd name="T29" fmla="*/ 11 h 257"/>
                <a:gd name="T30" fmla="*/ 58 w 83"/>
                <a:gd name="T31" fmla="*/ 5 h 257"/>
                <a:gd name="T32" fmla="*/ 67 w 83"/>
                <a:gd name="T33" fmla="*/ 2 h 257"/>
                <a:gd name="T34" fmla="*/ 77 w 83"/>
                <a:gd name="T35" fmla="*/ 0 h 257"/>
                <a:gd name="T36" fmla="*/ 83 w 83"/>
                <a:gd name="T37" fmla="*/ 15 h 257"/>
                <a:gd name="T38" fmla="*/ 75 w 83"/>
                <a:gd name="T39" fmla="*/ 36 h 257"/>
                <a:gd name="T40" fmla="*/ 66 w 83"/>
                <a:gd name="T41" fmla="*/ 79 h 257"/>
                <a:gd name="T42" fmla="*/ 72 w 83"/>
                <a:gd name="T43" fmla="*/ 145 h 257"/>
                <a:gd name="T44" fmla="*/ 66 w 83"/>
                <a:gd name="T45" fmla="*/ 191 h 257"/>
                <a:gd name="T46" fmla="*/ 63 w 83"/>
                <a:gd name="T47" fmla="*/ 217 h 257"/>
                <a:gd name="T48" fmla="*/ 58 w 83"/>
                <a:gd name="T49" fmla="*/ 232 h 257"/>
                <a:gd name="T50" fmla="*/ 55 w 83"/>
                <a:gd name="T51" fmla="*/ 232 h 257"/>
                <a:gd name="T52" fmla="*/ 53 w 83"/>
                <a:gd name="T53" fmla="*/ 208 h 257"/>
                <a:gd name="T54" fmla="*/ 53 w 83"/>
                <a:gd name="T55" fmla="*/ 155 h 257"/>
                <a:gd name="T56" fmla="*/ 48 w 83"/>
                <a:gd name="T57" fmla="*/ 133 h 257"/>
                <a:gd name="T58" fmla="*/ 45 w 83"/>
                <a:gd name="T59" fmla="*/ 133 h 257"/>
                <a:gd name="T60" fmla="*/ 46 w 83"/>
                <a:gd name="T61" fmla="*/ 193 h 257"/>
                <a:gd name="T62" fmla="*/ 48 w 83"/>
                <a:gd name="T63" fmla="*/ 237 h 257"/>
                <a:gd name="T64" fmla="*/ 43 w 83"/>
                <a:gd name="T65" fmla="*/ 246 h 257"/>
                <a:gd name="T66" fmla="*/ 29 w 83"/>
                <a:gd name="T67" fmla="*/ 255 h 25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83" h="257">
                  <a:moveTo>
                    <a:pt x="23" y="257"/>
                  </a:moveTo>
                  <a:lnTo>
                    <a:pt x="24" y="213"/>
                  </a:lnTo>
                  <a:lnTo>
                    <a:pt x="26" y="169"/>
                  </a:lnTo>
                  <a:lnTo>
                    <a:pt x="29" y="126"/>
                  </a:lnTo>
                  <a:lnTo>
                    <a:pt x="31" y="84"/>
                  </a:lnTo>
                  <a:lnTo>
                    <a:pt x="32" y="73"/>
                  </a:lnTo>
                  <a:lnTo>
                    <a:pt x="30" y="65"/>
                  </a:lnTo>
                  <a:lnTo>
                    <a:pt x="25" y="58"/>
                  </a:lnTo>
                  <a:lnTo>
                    <a:pt x="19" y="54"/>
                  </a:lnTo>
                  <a:lnTo>
                    <a:pt x="13" y="50"/>
                  </a:lnTo>
                  <a:lnTo>
                    <a:pt x="6" y="46"/>
                  </a:lnTo>
                  <a:lnTo>
                    <a:pt x="2" y="42"/>
                  </a:lnTo>
                  <a:lnTo>
                    <a:pt x="0" y="38"/>
                  </a:lnTo>
                  <a:lnTo>
                    <a:pt x="4" y="35"/>
                  </a:lnTo>
                  <a:lnTo>
                    <a:pt x="9" y="33"/>
                  </a:lnTo>
                  <a:lnTo>
                    <a:pt x="14" y="31"/>
                  </a:lnTo>
                  <a:lnTo>
                    <a:pt x="19" y="28"/>
                  </a:lnTo>
                  <a:lnTo>
                    <a:pt x="23" y="26"/>
                  </a:lnTo>
                  <a:lnTo>
                    <a:pt x="28" y="23"/>
                  </a:lnTo>
                  <a:lnTo>
                    <a:pt x="33" y="22"/>
                  </a:lnTo>
                  <a:lnTo>
                    <a:pt x="38" y="21"/>
                  </a:lnTo>
                  <a:lnTo>
                    <a:pt x="38" y="37"/>
                  </a:lnTo>
                  <a:lnTo>
                    <a:pt x="38" y="46"/>
                  </a:lnTo>
                  <a:lnTo>
                    <a:pt x="39" y="54"/>
                  </a:lnTo>
                  <a:lnTo>
                    <a:pt x="40" y="61"/>
                  </a:lnTo>
                  <a:lnTo>
                    <a:pt x="42" y="49"/>
                  </a:lnTo>
                  <a:lnTo>
                    <a:pt x="43" y="37"/>
                  </a:lnTo>
                  <a:lnTo>
                    <a:pt x="45" y="25"/>
                  </a:lnTo>
                  <a:lnTo>
                    <a:pt x="46" y="13"/>
                  </a:lnTo>
                  <a:lnTo>
                    <a:pt x="50" y="11"/>
                  </a:lnTo>
                  <a:lnTo>
                    <a:pt x="54" y="8"/>
                  </a:lnTo>
                  <a:lnTo>
                    <a:pt x="58" y="5"/>
                  </a:lnTo>
                  <a:lnTo>
                    <a:pt x="63" y="4"/>
                  </a:lnTo>
                  <a:lnTo>
                    <a:pt x="67" y="2"/>
                  </a:lnTo>
                  <a:lnTo>
                    <a:pt x="72" y="0"/>
                  </a:lnTo>
                  <a:lnTo>
                    <a:pt x="77" y="0"/>
                  </a:lnTo>
                  <a:lnTo>
                    <a:pt x="83" y="0"/>
                  </a:lnTo>
                  <a:lnTo>
                    <a:pt x="83" y="15"/>
                  </a:lnTo>
                  <a:lnTo>
                    <a:pt x="81" y="26"/>
                  </a:lnTo>
                  <a:lnTo>
                    <a:pt x="75" y="36"/>
                  </a:lnTo>
                  <a:lnTo>
                    <a:pt x="63" y="46"/>
                  </a:lnTo>
                  <a:lnTo>
                    <a:pt x="66" y="79"/>
                  </a:lnTo>
                  <a:lnTo>
                    <a:pt x="70" y="112"/>
                  </a:lnTo>
                  <a:lnTo>
                    <a:pt x="72" y="145"/>
                  </a:lnTo>
                  <a:lnTo>
                    <a:pt x="65" y="179"/>
                  </a:lnTo>
                  <a:lnTo>
                    <a:pt x="66" y="191"/>
                  </a:lnTo>
                  <a:lnTo>
                    <a:pt x="65" y="204"/>
                  </a:lnTo>
                  <a:lnTo>
                    <a:pt x="63" y="217"/>
                  </a:lnTo>
                  <a:lnTo>
                    <a:pt x="61" y="231"/>
                  </a:lnTo>
                  <a:lnTo>
                    <a:pt x="58" y="232"/>
                  </a:lnTo>
                  <a:lnTo>
                    <a:pt x="57" y="232"/>
                  </a:lnTo>
                  <a:lnTo>
                    <a:pt x="55" y="232"/>
                  </a:lnTo>
                  <a:lnTo>
                    <a:pt x="53" y="232"/>
                  </a:lnTo>
                  <a:lnTo>
                    <a:pt x="53" y="208"/>
                  </a:lnTo>
                  <a:lnTo>
                    <a:pt x="54" y="181"/>
                  </a:lnTo>
                  <a:lnTo>
                    <a:pt x="53" y="155"/>
                  </a:lnTo>
                  <a:lnTo>
                    <a:pt x="49" y="133"/>
                  </a:lnTo>
                  <a:lnTo>
                    <a:pt x="48" y="133"/>
                  </a:lnTo>
                  <a:lnTo>
                    <a:pt x="47" y="133"/>
                  </a:lnTo>
                  <a:lnTo>
                    <a:pt x="45" y="133"/>
                  </a:lnTo>
                  <a:lnTo>
                    <a:pt x="44" y="134"/>
                  </a:lnTo>
                  <a:lnTo>
                    <a:pt x="46" y="193"/>
                  </a:lnTo>
                  <a:lnTo>
                    <a:pt x="47" y="225"/>
                  </a:lnTo>
                  <a:lnTo>
                    <a:pt x="48" y="237"/>
                  </a:lnTo>
                  <a:lnTo>
                    <a:pt x="48" y="241"/>
                  </a:lnTo>
                  <a:lnTo>
                    <a:pt x="43" y="246"/>
                  </a:lnTo>
                  <a:lnTo>
                    <a:pt x="36" y="251"/>
                  </a:lnTo>
                  <a:lnTo>
                    <a:pt x="29" y="255"/>
                  </a:lnTo>
                  <a:lnTo>
                    <a:pt x="23" y="257"/>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78" name="Freeform 14"/>
            <p:cNvSpPr>
              <a:spLocks/>
            </p:cNvSpPr>
            <p:nvPr/>
          </p:nvSpPr>
          <p:spPr bwMode="auto">
            <a:xfrm>
              <a:off x="1267" y="3798"/>
              <a:ext cx="25" cy="35"/>
            </a:xfrm>
            <a:custGeom>
              <a:avLst/>
              <a:gdLst>
                <a:gd name="T0" fmla="*/ 0 w 25"/>
                <a:gd name="T1" fmla="*/ 35 h 35"/>
                <a:gd name="T2" fmla="*/ 0 w 25"/>
                <a:gd name="T3" fmla="*/ 26 h 35"/>
                <a:gd name="T4" fmla="*/ 1 w 25"/>
                <a:gd name="T5" fmla="*/ 17 h 35"/>
                <a:gd name="T6" fmla="*/ 1 w 25"/>
                <a:gd name="T7" fmla="*/ 9 h 35"/>
                <a:gd name="T8" fmla="*/ 2 w 25"/>
                <a:gd name="T9" fmla="*/ 0 h 35"/>
                <a:gd name="T10" fmla="*/ 8 w 25"/>
                <a:gd name="T11" fmla="*/ 2 h 35"/>
                <a:gd name="T12" fmla="*/ 16 w 25"/>
                <a:gd name="T13" fmla="*/ 5 h 35"/>
                <a:gd name="T14" fmla="*/ 22 w 25"/>
                <a:gd name="T15" fmla="*/ 11 h 35"/>
                <a:gd name="T16" fmla="*/ 25 w 25"/>
                <a:gd name="T17" fmla="*/ 17 h 35"/>
                <a:gd name="T18" fmla="*/ 19 w 25"/>
                <a:gd name="T19" fmla="*/ 22 h 35"/>
                <a:gd name="T20" fmla="*/ 13 w 25"/>
                <a:gd name="T21" fmla="*/ 26 h 35"/>
                <a:gd name="T22" fmla="*/ 6 w 25"/>
                <a:gd name="T23" fmla="*/ 31 h 35"/>
                <a:gd name="T24" fmla="*/ 0 w 25"/>
                <a:gd name="T25" fmla="*/ 35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 h="35">
                  <a:moveTo>
                    <a:pt x="0" y="35"/>
                  </a:moveTo>
                  <a:lnTo>
                    <a:pt x="0" y="26"/>
                  </a:lnTo>
                  <a:lnTo>
                    <a:pt x="1" y="17"/>
                  </a:lnTo>
                  <a:lnTo>
                    <a:pt x="1" y="9"/>
                  </a:lnTo>
                  <a:lnTo>
                    <a:pt x="2" y="0"/>
                  </a:lnTo>
                  <a:lnTo>
                    <a:pt x="8" y="2"/>
                  </a:lnTo>
                  <a:lnTo>
                    <a:pt x="16" y="5"/>
                  </a:lnTo>
                  <a:lnTo>
                    <a:pt x="22" y="11"/>
                  </a:lnTo>
                  <a:lnTo>
                    <a:pt x="25" y="17"/>
                  </a:lnTo>
                  <a:lnTo>
                    <a:pt x="19" y="22"/>
                  </a:lnTo>
                  <a:lnTo>
                    <a:pt x="13" y="26"/>
                  </a:lnTo>
                  <a:lnTo>
                    <a:pt x="6" y="31"/>
                  </a:lnTo>
                  <a:lnTo>
                    <a:pt x="0" y="35"/>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79" name="Freeform 15"/>
            <p:cNvSpPr>
              <a:spLocks/>
            </p:cNvSpPr>
            <p:nvPr/>
          </p:nvSpPr>
          <p:spPr bwMode="auto">
            <a:xfrm>
              <a:off x="1276" y="3746"/>
              <a:ext cx="14" cy="24"/>
            </a:xfrm>
            <a:custGeom>
              <a:avLst/>
              <a:gdLst>
                <a:gd name="T0" fmla="*/ 1 w 14"/>
                <a:gd name="T1" fmla="*/ 24 h 24"/>
                <a:gd name="T2" fmla="*/ 0 w 14"/>
                <a:gd name="T3" fmla="*/ 19 h 24"/>
                <a:gd name="T4" fmla="*/ 0 w 14"/>
                <a:gd name="T5" fmla="*/ 13 h 24"/>
                <a:gd name="T6" fmla="*/ 0 w 14"/>
                <a:gd name="T7" fmla="*/ 8 h 24"/>
                <a:gd name="T8" fmla="*/ 0 w 14"/>
                <a:gd name="T9" fmla="*/ 2 h 24"/>
                <a:gd name="T10" fmla="*/ 1 w 14"/>
                <a:gd name="T11" fmla="*/ 1 h 24"/>
                <a:gd name="T12" fmla="*/ 3 w 14"/>
                <a:gd name="T13" fmla="*/ 1 h 24"/>
                <a:gd name="T14" fmla="*/ 4 w 14"/>
                <a:gd name="T15" fmla="*/ 0 h 24"/>
                <a:gd name="T16" fmla="*/ 5 w 14"/>
                <a:gd name="T17" fmla="*/ 0 h 24"/>
                <a:gd name="T18" fmla="*/ 8 w 14"/>
                <a:gd name="T19" fmla="*/ 4 h 24"/>
                <a:gd name="T20" fmla="*/ 11 w 14"/>
                <a:gd name="T21" fmla="*/ 7 h 24"/>
                <a:gd name="T22" fmla="*/ 12 w 14"/>
                <a:gd name="T23" fmla="*/ 11 h 24"/>
                <a:gd name="T24" fmla="*/ 14 w 14"/>
                <a:gd name="T25" fmla="*/ 17 h 24"/>
                <a:gd name="T26" fmla="*/ 10 w 14"/>
                <a:gd name="T27" fmla="*/ 20 h 24"/>
                <a:gd name="T28" fmla="*/ 7 w 14"/>
                <a:gd name="T29" fmla="*/ 22 h 24"/>
                <a:gd name="T30" fmla="*/ 5 w 14"/>
                <a:gd name="T31" fmla="*/ 23 h 24"/>
                <a:gd name="T32" fmla="*/ 1 w 1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24">
                  <a:moveTo>
                    <a:pt x="1" y="24"/>
                  </a:moveTo>
                  <a:lnTo>
                    <a:pt x="0" y="19"/>
                  </a:lnTo>
                  <a:lnTo>
                    <a:pt x="0" y="13"/>
                  </a:lnTo>
                  <a:lnTo>
                    <a:pt x="0" y="8"/>
                  </a:lnTo>
                  <a:lnTo>
                    <a:pt x="0" y="2"/>
                  </a:lnTo>
                  <a:lnTo>
                    <a:pt x="1" y="1"/>
                  </a:lnTo>
                  <a:lnTo>
                    <a:pt x="3" y="1"/>
                  </a:lnTo>
                  <a:lnTo>
                    <a:pt x="4" y="0"/>
                  </a:lnTo>
                  <a:lnTo>
                    <a:pt x="5" y="0"/>
                  </a:lnTo>
                  <a:lnTo>
                    <a:pt x="8" y="4"/>
                  </a:lnTo>
                  <a:lnTo>
                    <a:pt x="11" y="7"/>
                  </a:lnTo>
                  <a:lnTo>
                    <a:pt x="12" y="11"/>
                  </a:lnTo>
                  <a:lnTo>
                    <a:pt x="14" y="17"/>
                  </a:lnTo>
                  <a:lnTo>
                    <a:pt x="10" y="20"/>
                  </a:lnTo>
                  <a:lnTo>
                    <a:pt x="7" y="22"/>
                  </a:lnTo>
                  <a:lnTo>
                    <a:pt x="5" y="23"/>
                  </a:lnTo>
                  <a:lnTo>
                    <a:pt x="1" y="24"/>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80" name="Freeform 16"/>
            <p:cNvSpPr>
              <a:spLocks/>
            </p:cNvSpPr>
            <p:nvPr/>
          </p:nvSpPr>
          <p:spPr bwMode="auto">
            <a:xfrm>
              <a:off x="1197" y="3705"/>
              <a:ext cx="18" cy="48"/>
            </a:xfrm>
            <a:custGeom>
              <a:avLst/>
              <a:gdLst>
                <a:gd name="T0" fmla="*/ 13 w 18"/>
                <a:gd name="T1" fmla="*/ 48 h 48"/>
                <a:gd name="T2" fmla="*/ 5 w 18"/>
                <a:gd name="T3" fmla="*/ 29 h 48"/>
                <a:gd name="T4" fmla="*/ 2 w 18"/>
                <a:gd name="T5" fmla="*/ 19 h 48"/>
                <a:gd name="T6" fmla="*/ 0 w 18"/>
                <a:gd name="T7" fmla="*/ 14 h 48"/>
                <a:gd name="T8" fmla="*/ 0 w 18"/>
                <a:gd name="T9" fmla="*/ 10 h 48"/>
                <a:gd name="T10" fmla="*/ 3 w 18"/>
                <a:gd name="T11" fmla="*/ 7 h 48"/>
                <a:gd name="T12" fmla="*/ 8 w 18"/>
                <a:gd name="T13" fmla="*/ 5 h 48"/>
                <a:gd name="T14" fmla="*/ 11 w 18"/>
                <a:gd name="T15" fmla="*/ 3 h 48"/>
                <a:gd name="T16" fmla="*/ 14 w 18"/>
                <a:gd name="T17" fmla="*/ 0 h 48"/>
                <a:gd name="T18" fmla="*/ 15 w 18"/>
                <a:gd name="T19" fmla="*/ 1 h 48"/>
                <a:gd name="T20" fmla="*/ 16 w 18"/>
                <a:gd name="T21" fmla="*/ 1 h 48"/>
                <a:gd name="T22" fmla="*/ 16 w 18"/>
                <a:gd name="T23" fmla="*/ 1 h 48"/>
                <a:gd name="T24" fmla="*/ 17 w 18"/>
                <a:gd name="T25" fmla="*/ 2 h 48"/>
                <a:gd name="T26" fmla="*/ 18 w 18"/>
                <a:gd name="T27" fmla="*/ 14 h 48"/>
                <a:gd name="T28" fmla="*/ 18 w 18"/>
                <a:gd name="T29" fmla="*/ 22 h 48"/>
                <a:gd name="T30" fmla="*/ 17 w 18"/>
                <a:gd name="T31" fmla="*/ 32 h 48"/>
                <a:gd name="T32" fmla="*/ 16 w 18"/>
                <a:gd name="T33" fmla="*/ 47 h 48"/>
                <a:gd name="T34" fmla="*/ 15 w 18"/>
                <a:gd name="T35" fmla="*/ 47 h 48"/>
                <a:gd name="T36" fmla="*/ 15 w 18"/>
                <a:gd name="T37" fmla="*/ 47 h 48"/>
                <a:gd name="T38" fmla="*/ 14 w 18"/>
                <a:gd name="T39" fmla="*/ 47 h 48"/>
                <a:gd name="T40" fmla="*/ 13 w 18"/>
                <a:gd name="T41" fmla="*/ 48 h 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48">
                  <a:moveTo>
                    <a:pt x="13" y="48"/>
                  </a:moveTo>
                  <a:lnTo>
                    <a:pt x="5" y="29"/>
                  </a:lnTo>
                  <a:lnTo>
                    <a:pt x="2" y="19"/>
                  </a:lnTo>
                  <a:lnTo>
                    <a:pt x="0" y="14"/>
                  </a:lnTo>
                  <a:lnTo>
                    <a:pt x="0" y="10"/>
                  </a:lnTo>
                  <a:lnTo>
                    <a:pt x="3" y="7"/>
                  </a:lnTo>
                  <a:lnTo>
                    <a:pt x="8" y="5"/>
                  </a:lnTo>
                  <a:lnTo>
                    <a:pt x="11" y="3"/>
                  </a:lnTo>
                  <a:lnTo>
                    <a:pt x="14" y="0"/>
                  </a:lnTo>
                  <a:lnTo>
                    <a:pt x="15" y="1"/>
                  </a:lnTo>
                  <a:lnTo>
                    <a:pt x="16" y="1"/>
                  </a:lnTo>
                  <a:lnTo>
                    <a:pt x="17" y="2"/>
                  </a:lnTo>
                  <a:lnTo>
                    <a:pt x="18" y="14"/>
                  </a:lnTo>
                  <a:lnTo>
                    <a:pt x="18" y="22"/>
                  </a:lnTo>
                  <a:lnTo>
                    <a:pt x="17" y="32"/>
                  </a:lnTo>
                  <a:lnTo>
                    <a:pt x="16" y="47"/>
                  </a:lnTo>
                  <a:lnTo>
                    <a:pt x="15" y="47"/>
                  </a:lnTo>
                  <a:lnTo>
                    <a:pt x="14" y="47"/>
                  </a:lnTo>
                  <a:lnTo>
                    <a:pt x="13" y="48"/>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81" name="Freeform 17"/>
            <p:cNvSpPr>
              <a:spLocks/>
            </p:cNvSpPr>
            <p:nvPr/>
          </p:nvSpPr>
          <p:spPr bwMode="auto">
            <a:xfrm>
              <a:off x="935" y="3652"/>
              <a:ext cx="279" cy="81"/>
            </a:xfrm>
            <a:custGeom>
              <a:avLst/>
              <a:gdLst>
                <a:gd name="T0" fmla="*/ 35 w 279"/>
                <a:gd name="T1" fmla="*/ 80 h 81"/>
                <a:gd name="T2" fmla="*/ 34 w 279"/>
                <a:gd name="T3" fmla="*/ 78 h 81"/>
                <a:gd name="T4" fmla="*/ 38 w 279"/>
                <a:gd name="T5" fmla="*/ 74 h 81"/>
                <a:gd name="T6" fmla="*/ 48 w 279"/>
                <a:gd name="T7" fmla="*/ 72 h 81"/>
                <a:gd name="T8" fmla="*/ 56 w 279"/>
                <a:gd name="T9" fmla="*/ 71 h 81"/>
                <a:gd name="T10" fmla="*/ 65 w 279"/>
                <a:gd name="T11" fmla="*/ 69 h 81"/>
                <a:gd name="T12" fmla="*/ 62 w 279"/>
                <a:gd name="T13" fmla="*/ 68 h 81"/>
                <a:gd name="T14" fmla="*/ 47 w 279"/>
                <a:gd name="T15" fmla="*/ 69 h 81"/>
                <a:gd name="T16" fmla="*/ 32 w 279"/>
                <a:gd name="T17" fmla="*/ 68 h 81"/>
                <a:gd name="T18" fmla="*/ 22 w 279"/>
                <a:gd name="T19" fmla="*/ 65 h 81"/>
                <a:gd name="T20" fmla="*/ 27 w 279"/>
                <a:gd name="T21" fmla="*/ 61 h 81"/>
                <a:gd name="T22" fmla="*/ 41 w 279"/>
                <a:gd name="T23" fmla="*/ 60 h 81"/>
                <a:gd name="T24" fmla="*/ 57 w 279"/>
                <a:gd name="T25" fmla="*/ 58 h 81"/>
                <a:gd name="T26" fmla="*/ 71 w 279"/>
                <a:gd name="T27" fmla="*/ 56 h 81"/>
                <a:gd name="T28" fmla="*/ 78 w 279"/>
                <a:gd name="T29" fmla="*/ 55 h 81"/>
                <a:gd name="T30" fmla="*/ 79 w 279"/>
                <a:gd name="T31" fmla="*/ 54 h 81"/>
                <a:gd name="T32" fmla="*/ 66 w 279"/>
                <a:gd name="T33" fmla="*/ 54 h 81"/>
                <a:gd name="T34" fmla="*/ 48 w 279"/>
                <a:gd name="T35" fmla="*/ 55 h 81"/>
                <a:gd name="T36" fmla="*/ 35 w 279"/>
                <a:gd name="T37" fmla="*/ 56 h 81"/>
                <a:gd name="T38" fmla="*/ 22 w 279"/>
                <a:gd name="T39" fmla="*/ 55 h 81"/>
                <a:gd name="T40" fmla="*/ 13 w 279"/>
                <a:gd name="T41" fmla="*/ 52 h 81"/>
                <a:gd name="T42" fmla="*/ 12 w 279"/>
                <a:gd name="T43" fmla="*/ 47 h 81"/>
                <a:gd name="T44" fmla="*/ 29 w 279"/>
                <a:gd name="T45" fmla="*/ 43 h 81"/>
                <a:gd name="T46" fmla="*/ 65 w 279"/>
                <a:gd name="T47" fmla="*/ 41 h 81"/>
                <a:gd name="T48" fmla="*/ 97 w 279"/>
                <a:gd name="T49" fmla="*/ 38 h 81"/>
                <a:gd name="T50" fmla="*/ 117 w 279"/>
                <a:gd name="T51" fmla="*/ 37 h 81"/>
                <a:gd name="T52" fmla="*/ 108 w 279"/>
                <a:gd name="T53" fmla="*/ 37 h 81"/>
                <a:gd name="T54" fmla="*/ 78 w 279"/>
                <a:gd name="T55" fmla="*/ 37 h 81"/>
                <a:gd name="T56" fmla="*/ 50 w 279"/>
                <a:gd name="T57" fmla="*/ 37 h 81"/>
                <a:gd name="T58" fmla="*/ 20 w 279"/>
                <a:gd name="T59" fmla="*/ 37 h 81"/>
                <a:gd name="T60" fmla="*/ 5 w 279"/>
                <a:gd name="T61" fmla="*/ 35 h 81"/>
                <a:gd name="T62" fmla="*/ 5 w 279"/>
                <a:gd name="T63" fmla="*/ 32 h 81"/>
                <a:gd name="T64" fmla="*/ 12 w 279"/>
                <a:gd name="T65" fmla="*/ 30 h 81"/>
                <a:gd name="T66" fmla="*/ 26 w 279"/>
                <a:gd name="T67" fmla="*/ 29 h 81"/>
                <a:gd name="T68" fmla="*/ 34 w 279"/>
                <a:gd name="T69" fmla="*/ 27 h 81"/>
                <a:gd name="T70" fmla="*/ 34 w 279"/>
                <a:gd name="T71" fmla="*/ 26 h 81"/>
                <a:gd name="T72" fmla="*/ 30 w 279"/>
                <a:gd name="T73" fmla="*/ 25 h 81"/>
                <a:gd name="T74" fmla="*/ 21 w 279"/>
                <a:gd name="T75" fmla="*/ 23 h 81"/>
                <a:gd name="T76" fmla="*/ 12 w 279"/>
                <a:gd name="T77" fmla="*/ 23 h 81"/>
                <a:gd name="T78" fmla="*/ 5 w 279"/>
                <a:gd name="T79" fmla="*/ 24 h 81"/>
                <a:gd name="T80" fmla="*/ 0 w 279"/>
                <a:gd name="T81" fmla="*/ 22 h 81"/>
                <a:gd name="T82" fmla="*/ 0 w 279"/>
                <a:gd name="T83" fmla="*/ 18 h 81"/>
                <a:gd name="T84" fmla="*/ 14 w 279"/>
                <a:gd name="T85" fmla="*/ 15 h 81"/>
                <a:gd name="T86" fmla="*/ 43 w 279"/>
                <a:gd name="T87" fmla="*/ 11 h 81"/>
                <a:gd name="T88" fmla="*/ 73 w 279"/>
                <a:gd name="T89" fmla="*/ 8 h 81"/>
                <a:gd name="T90" fmla="*/ 106 w 279"/>
                <a:gd name="T91" fmla="*/ 5 h 81"/>
                <a:gd name="T92" fmla="*/ 138 w 279"/>
                <a:gd name="T93" fmla="*/ 3 h 81"/>
                <a:gd name="T94" fmla="*/ 170 w 279"/>
                <a:gd name="T95" fmla="*/ 1 h 81"/>
                <a:gd name="T96" fmla="*/ 201 w 279"/>
                <a:gd name="T97" fmla="*/ 0 h 81"/>
                <a:gd name="T98" fmla="*/ 232 w 279"/>
                <a:gd name="T99" fmla="*/ 1 h 81"/>
                <a:gd name="T100" fmla="*/ 260 w 279"/>
                <a:gd name="T101" fmla="*/ 12 h 81"/>
                <a:gd name="T102" fmla="*/ 277 w 279"/>
                <a:gd name="T103" fmla="*/ 27 h 81"/>
                <a:gd name="T104" fmla="*/ 277 w 279"/>
                <a:gd name="T105" fmla="*/ 38 h 81"/>
                <a:gd name="T106" fmla="*/ 261 w 279"/>
                <a:gd name="T107" fmla="*/ 54 h 81"/>
                <a:gd name="T108" fmla="*/ 236 w 279"/>
                <a:gd name="T109" fmla="*/ 67 h 81"/>
                <a:gd name="T110" fmla="*/ 209 w 279"/>
                <a:gd name="T111" fmla="*/ 70 h 81"/>
                <a:gd name="T112" fmla="*/ 183 w 279"/>
                <a:gd name="T113" fmla="*/ 73 h 81"/>
                <a:gd name="T114" fmla="*/ 155 w 279"/>
                <a:gd name="T115" fmla="*/ 75 h 81"/>
                <a:gd name="T116" fmla="*/ 127 w 279"/>
                <a:gd name="T117" fmla="*/ 77 h 81"/>
                <a:gd name="T118" fmla="*/ 100 w 279"/>
                <a:gd name="T119" fmla="*/ 79 h 81"/>
                <a:gd name="T120" fmla="*/ 74 w 279"/>
                <a:gd name="T121" fmla="*/ 80 h 81"/>
                <a:gd name="T122" fmla="*/ 49 w 279"/>
                <a:gd name="T123" fmla="*/ 81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79" h="81">
                  <a:moveTo>
                    <a:pt x="36" y="81"/>
                  </a:moveTo>
                  <a:lnTo>
                    <a:pt x="35" y="80"/>
                  </a:lnTo>
                  <a:lnTo>
                    <a:pt x="34" y="79"/>
                  </a:lnTo>
                  <a:lnTo>
                    <a:pt x="34" y="78"/>
                  </a:lnTo>
                  <a:lnTo>
                    <a:pt x="34" y="75"/>
                  </a:lnTo>
                  <a:lnTo>
                    <a:pt x="38" y="74"/>
                  </a:lnTo>
                  <a:lnTo>
                    <a:pt x="43" y="73"/>
                  </a:lnTo>
                  <a:lnTo>
                    <a:pt x="48" y="72"/>
                  </a:lnTo>
                  <a:lnTo>
                    <a:pt x="52" y="72"/>
                  </a:lnTo>
                  <a:lnTo>
                    <a:pt x="56" y="71"/>
                  </a:lnTo>
                  <a:lnTo>
                    <a:pt x="61" y="70"/>
                  </a:lnTo>
                  <a:lnTo>
                    <a:pt x="65" y="69"/>
                  </a:lnTo>
                  <a:lnTo>
                    <a:pt x="69" y="68"/>
                  </a:lnTo>
                  <a:lnTo>
                    <a:pt x="62" y="68"/>
                  </a:lnTo>
                  <a:lnTo>
                    <a:pt x="55" y="69"/>
                  </a:lnTo>
                  <a:lnTo>
                    <a:pt x="47" y="69"/>
                  </a:lnTo>
                  <a:lnTo>
                    <a:pt x="39" y="69"/>
                  </a:lnTo>
                  <a:lnTo>
                    <a:pt x="32" y="68"/>
                  </a:lnTo>
                  <a:lnTo>
                    <a:pt x="26" y="68"/>
                  </a:lnTo>
                  <a:lnTo>
                    <a:pt x="22" y="65"/>
                  </a:lnTo>
                  <a:lnTo>
                    <a:pt x="20" y="62"/>
                  </a:lnTo>
                  <a:lnTo>
                    <a:pt x="27" y="61"/>
                  </a:lnTo>
                  <a:lnTo>
                    <a:pt x="34" y="60"/>
                  </a:lnTo>
                  <a:lnTo>
                    <a:pt x="41" y="60"/>
                  </a:lnTo>
                  <a:lnTo>
                    <a:pt x="50" y="59"/>
                  </a:lnTo>
                  <a:lnTo>
                    <a:pt x="57" y="58"/>
                  </a:lnTo>
                  <a:lnTo>
                    <a:pt x="64" y="57"/>
                  </a:lnTo>
                  <a:lnTo>
                    <a:pt x="71" y="56"/>
                  </a:lnTo>
                  <a:lnTo>
                    <a:pt x="78" y="56"/>
                  </a:lnTo>
                  <a:lnTo>
                    <a:pt x="78" y="55"/>
                  </a:lnTo>
                  <a:lnTo>
                    <a:pt x="79" y="54"/>
                  </a:lnTo>
                  <a:lnTo>
                    <a:pt x="79" y="53"/>
                  </a:lnTo>
                  <a:lnTo>
                    <a:pt x="66" y="54"/>
                  </a:lnTo>
                  <a:lnTo>
                    <a:pt x="56" y="55"/>
                  </a:lnTo>
                  <a:lnTo>
                    <a:pt x="48" y="55"/>
                  </a:lnTo>
                  <a:lnTo>
                    <a:pt x="41" y="55"/>
                  </a:lnTo>
                  <a:lnTo>
                    <a:pt x="35" y="56"/>
                  </a:lnTo>
                  <a:lnTo>
                    <a:pt x="29" y="56"/>
                  </a:lnTo>
                  <a:lnTo>
                    <a:pt x="22" y="55"/>
                  </a:lnTo>
                  <a:lnTo>
                    <a:pt x="14" y="55"/>
                  </a:lnTo>
                  <a:lnTo>
                    <a:pt x="13" y="52"/>
                  </a:lnTo>
                  <a:lnTo>
                    <a:pt x="13" y="49"/>
                  </a:lnTo>
                  <a:lnTo>
                    <a:pt x="12" y="47"/>
                  </a:lnTo>
                  <a:lnTo>
                    <a:pt x="11" y="45"/>
                  </a:lnTo>
                  <a:lnTo>
                    <a:pt x="29" y="43"/>
                  </a:lnTo>
                  <a:lnTo>
                    <a:pt x="48" y="41"/>
                  </a:lnTo>
                  <a:lnTo>
                    <a:pt x="65" y="41"/>
                  </a:lnTo>
                  <a:lnTo>
                    <a:pt x="82" y="39"/>
                  </a:lnTo>
                  <a:lnTo>
                    <a:pt x="97" y="38"/>
                  </a:lnTo>
                  <a:lnTo>
                    <a:pt x="108" y="38"/>
                  </a:lnTo>
                  <a:lnTo>
                    <a:pt x="117" y="37"/>
                  </a:lnTo>
                  <a:lnTo>
                    <a:pt x="122" y="37"/>
                  </a:lnTo>
                  <a:lnTo>
                    <a:pt x="108" y="37"/>
                  </a:lnTo>
                  <a:lnTo>
                    <a:pt x="93" y="37"/>
                  </a:lnTo>
                  <a:lnTo>
                    <a:pt x="78" y="37"/>
                  </a:lnTo>
                  <a:lnTo>
                    <a:pt x="64" y="37"/>
                  </a:lnTo>
                  <a:lnTo>
                    <a:pt x="50" y="37"/>
                  </a:lnTo>
                  <a:lnTo>
                    <a:pt x="34" y="37"/>
                  </a:lnTo>
                  <a:lnTo>
                    <a:pt x="20" y="37"/>
                  </a:lnTo>
                  <a:lnTo>
                    <a:pt x="5" y="37"/>
                  </a:lnTo>
                  <a:lnTo>
                    <a:pt x="5" y="35"/>
                  </a:lnTo>
                  <a:lnTo>
                    <a:pt x="5" y="34"/>
                  </a:lnTo>
                  <a:lnTo>
                    <a:pt x="5" y="32"/>
                  </a:lnTo>
                  <a:lnTo>
                    <a:pt x="5" y="30"/>
                  </a:lnTo>
                  <a:lnTo>
                    <a:pt x="12" y="30"/>
                  </a:lnTo>
                  <a:lnTo>
                    <a:pt x="19" y="29"/>
                  </a:lnTo>
                  <a:lnTo>
                    <a:pt x="26" y="29"/>
                  </a:lnTo>
                  <a:lnTo>
                    <a:pt x="33" y="28"/>
                  </a:lnTo>
                  <a:lnTo>
                    <a:pt x="34" y="27"/>
                  </a:lnTo>
                  <a:lnTo>
                    <a:pt x="34" y="26"/>
                  </a:lnTo>
                  <a:lnTo>
                    <a:pt x="30" y="25"/>
                  </a:lnTo>
                  <a:lnTo>
                    <a:pt x="26" y="24"/>
                  </a:lnTo>
                  <a:lnTo>
                    <a:pt x="21" y="23"/>
                  </a:lnTo>
                  <a:lnTo>
                    <a:pt x="17" y="23"/>
                  </a:lnTo>
                  <a:lnTo>
                    <a:pt x="12" y="23"/>
                  </a:lnTo>
                  <a:lnTo>
                    <a:pt x="8" y="24"/>
                  </a:lnTo>
                  <a:lnTo>
                    <a:pt x="5" y="24"/>
                  </a:lnTo>
                  <a:lnTo>
                    <a:pt x="2" y="24"/>
                  </a:lnTo>
                  <a:lnTo>
                    <a:pt x="0" y="22"/>
                  </a:lnTo>
                  <a:lnTo>
                    <a:pt x="0" y="20"/>
                  </a:lnTo>
                  <a:lnTo>
                    <a:pt x="0" y="18"/>
                  </a:lnTo>
                  <a:lnTo>
                    <a:pt x="14" y="15"/>
                  </a:lnTo>
                  <a:lnTo>
                    <a:pt x="28" y="14"/>
                  </a:lnTo>
                  <a:lnTo>
                    <a:pt x="43" y="11"/>
                  </a:lnTo>
                  <a:lnTo>
                    <a:pt x="58" y="10"/>
                  </a:lnTo>
                  <a:lnTo>
                    <a:pt x="73" y="8"/>
                  </a:lnTo>
                  <a:lnTo>
                    <a:pt x="90" y="7"/>
                  </a:lnTo>
                  <a:lnTo>
                    <a:pt x="106" y="5"/>
                  </a:lnTo>
                  <a:lnTo>
                    <a:pt x="121" y="3"/>
                  </a:lnTo>
                  <a:lnTo>
                    <a:pt x="138" y="3"/>
                  </a:lnTo>
                  <a:lnTo>
                    <a:pt x="154" y="2"/>
                  </a:lnTo>
                  <a:lnTo>
                    <a:pt x="170" y="1"/>
                  </a:lnTo>
                  <a:lnTo>
                    <a:pt x="186" y="0"/>
                  </a:lnTo>
                  <a:lnTo>
                    <a:pt x="201" y="0"/>
                  </a:lnTo>
                  <a:lnTo>
                    <a:pt x="216" y="0"/>
                  </a:lnTo>
                  <a:lnTo>
                    <a:pt x="232" y="1"/>
                  </a:lnTo>
                  <a:lnTo>
                    <a:pt x="246" y="2"/>
                  </a:lnTo>
                  <a:lnTo>
                    <a:pt x="260" y="12"/>
                  </a:lnTo>
                  <a:lnTo>
                    <a:pt x="271" y="20"/>
                  </a:lnTo>
                  <a:lnTo>
                    <a:pt x="277" y="27"/>
                  </a:lnTo>
                  <a:lnTo>
                    <a:pt x="279" y="33"/>
                  </a:lnTo>
                  <a:lnTo>
                    <a:pt x="277" y="38"/>
                  </a:lnTo>
                  <a:lnTo>
                    <a:pt x="271" y="45"/>
                  </a:lnTo>
                  <a:lnTo>
                    <a:pt x="261" y="54"/>
                  </a:lnTo>
                  <a:lnTo>
                    <a:pt x="248" y="65"/>
                  </a:lnTo>
                  <a:lnTo>
                    <a:pt x="236" y="67"/>
                  </a:lnTo>
                  <a:lnTo>
                    <a:pt x="222" y="68"/>
                  </a:lnTo>
                  <a:lnTo>
                    <a:pt x="209" y="70"/>
                  </a:lnTo>
                  <a:lnTo>
                    <a:pt x="196" y="72"/>
                  </a:lnTo>
                  <a:lnTo>
                    <a:pt x="183" y="73"/>
                  </a:lnTo>
                  <a:lnTo>
                    <a:pt x="168" y="74"/>
                  </a:lnTo>
                  <a:lnTo>
                    <a:pt x="155" y="75"/>
                  </a:lnTo>
                  <a:lnTo>
                    <a:pt x="141" y="76"/>
                  </a:lnTo>
                  <a:lnTo>
                    <a:pt x="127" y="77"/>
                  </a:lnTo>
                  <a:lnTo>
                    <a:pt x="114" y="79"/>
                  </a:lnTo>
                  <a:lnTo>
                    <a:pt x="100" y="79"/>
                  </a:lnTo>
                  <a:lnTo>
                    <a:pt x="86" y="79"/>
                  </a:lnTo>
                  <a:lnTo>
                    <a:pt x="74" y="80"/>
                  </a:lnTo>
                  <a:lnTo>
                    <a:pt x="61" y="81"/>
                  </a:lnTo>
                  <a:lnTo>
                    <a:pt x="49" y="81"/>
                  </a:lnTo>
                  <a:lnTo>
                    <a:pt x="36" y="81"/>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82" name="Freeform 18"/>
            <p:cNvSpPr>
              <a:spLocks/>
            </p:cNvSpPr>
            <p:nvPr/>
          </p:nvSpPr>
          <p:spPr bwMode="auto">
            <a:xfrm>
              <a:off x="1271" y="3651"/>
              <a:ext cx="327" cy="73"/>
            </a:xfrm>
            <a:custGeom>
              <a:avLst/>
              <a:gdLst>
                <a:gd name="T0" fmla="*/ 15 w 327"/>
                <a:gd name="T1" fmla="*/ 53 h 73"/>
                <a:gd name="T2" fmla="*/ 21 w 327"/>
                <a:gd name="T3" fmla="*/ 37 h 73"/>
                <a:gd name="T4" fmla="*/ 0 w 327"/>
                <a:gd name="T5" fmla="*/ 16 h 73"/>
                <a:gd name="T6" fmla="*/ 0 w 327"/>
                <a:gd name="T7" fmla="*/ 13 h 73"/>
                <a:gd name="T8" fmla="*/ 37 w 327"/>
                <a:gd name="T9" fmla="*/ 7 h 73"/>
                <a:gd name="T10" fmla="*/ 97 w 327"/>
                <a:gd name="T11" fmla="*/ 2 h 73"/>
                <a:gd name="T12" fmla="*/ 160 w 327"/>
                <a:gd name="T13" fmla="*/ 0 h 73"/>
                <a:gd name="T14" fmla="*/ 225 w 327"/>
                <a:gd name="T15" fmla="*/ 2 h 73"/>
                <a:gd name="T16" fmla="*/ 287 w 327"/>
                <a:gd name="T17" fmla="*/ 5 h 73"/>
                <a:gd name="T18" fmla="*/ 327 w 327"/>
                <a:gd name="T19" fmla="*/ 8 h 73"/>
                <a:gd name="T20" fmla="*/ 326 w 327"/>
                <a:gd name="T21" fmla="*/ 10 h 73"/>
                <a:gd name="T22" fmla="*/ 279 w 327"/>
                <a:gd name="T23" fmla="*/ 13 h 73"/>
                <a:gd name="T24" fmla="*/ 263 w 327"/>
                <a:gd name="T25" fmla="*/ 15 h 73"/>
                <a:gd name="T26" fmla="*/ 263 w 327"/>
                <a:gd name="T27" fmla="*/ 16 h 73"/>
                <a:gd name="T28" fmla="*/ 275 w 327"/>
                <a:gd name="T29" fmla="*/ 17 h 73"/>
                <a:gd name="T30" fmla="*/ 301 w 327"/>
                <a:gd name="T31" fmla="*/ 18 h 73"/>
                <a:gd name="T32" fmla="*/ 313 w 327"/>
                <a:gd name="T33" fmla="*/ 23 h 73"/>
                <a:gd name="T34" fmla="*/ 304 w 327"/>
                <a:gd name="T35" fmla="*/ 26 h 73"/>
                <a:gd name="T36" fmla="*/ 271 w 327"/>
                <a:gd name="T37" fmla="*/ 28 h 73"/>
                <a:gd name="T38" fmla="*/ 224 w 327"/>
                <a:gd name="T39" fmla="*/ 33 h 73"/>
                <a:gd name="T40" fmla="*/ 231 w 327"/>
                <a:gd name="T41" fmla="*/ 35 h 73"/>
                <a:gd name="T42" fmla="*/ 268 w 327"/>
                <a:gd name="T43" fmla="*/ 31 h 73"/>
                <a:gd name="T44" fmla="*/ 304 w 327"/>
                <a:gd name="T45" fmla="*/ 34 h 73"/>
                <a:gd name="T46" fmla="*/ 299 w 327"/>
                <a:gd name="T47" fmla="*/ 38 h 73"/>
                <a:gd name="T48" fmla="*/ 276 w 327"/>
                <a:gd name="T49" fmla="*/ 42 h 73"/>
                <a:gd name="T50" fmla="*/ 241 w 327"/>
                <a:gd name="T51" fmla="*/ 44 h 73"/>
                <a:gd name="T52" fmla="*/ 206 w 327"/>
                <a:gd name="T53" fmla="*/ 46 h 73"/>
                <a:gd name="T54" fmla="*/ 207 w 327"/>
                <a:gd name="T55" fmla="*/ 50 h 73"/>
                <a:gd name="T56" fmla="*/ 227 w 327"/>
                <a:gd name="T57" fmla="*/ 48 h 73"/>
                <a:gd name="T58" fmla="*/ 258 w 327"/>
                <a:gd name="T59" fmla="*/ 48 h 73"/>
                <a:gd name="T60" fmla="*/ 289 w 327"/>
                <a:gd name="T61" fmla="*/ 48 h 73"/>
                <a:gd name="T62" fmla="*/ 290 w 327"/>
                <a:gd name="T63" fmla="*/ 52 h 73"/>
                <a:gd name="T64" fmla="*/ 283 w 327"/>
                <a:gd name="T65" fmla="*/ 56 h 73"/>
                <a:gd name="T66" fmla="*/ 269 w 327"/>
                <a:gd name="T67" fmla="*/ 57 h 73"/>
                <a:gd name="T68" fmla="*/ 259 w 327"/>
                <a:gd name="T69" fmla="*/ 57 h 73"/>
                <a:gd name="T70" fmla="*/ 258 w 327"/>
                <a:gd name="T71" fmla="*/ 57 h 73"/>
                <a:gd name="T72" fmla="*/ 267 w 327"/>
                <a:gd name="T73" fmla="*/ 60 h 73"/>
                <a:gd name="T74" fmla="*/ 283 w 327"/>
                <a:gd name="T75" fmla="*/ 62 h 73"/>
                <a:gd name="T76" fmla="*/ 284 w 327"/>
                <a:gd name="T77" fmla="*/ 64 h 73"/>
                <a:gd name="T78" fmla="*/ 279 w 327"/>
                <a:gd name="T79" fmla="*/ 69 h 73"/>
                <a:gd name="T80" fmla="*/ 257 w 327"/>
                <a:gd name="T81" fmla="*/ 72 h 73"/>
                <a:gd name="T82" fmla="*/ 193 w 327"/>
                <a:gd name="T83" fmla="*/ 72 h 73"/>
                <a:gd name="T84" fmla="*/ 145 w 327"/>
                <a:gd name="T85" fmla="*/ 73 h 73"/>
                <a:gd name="T86" fmla="*/ 96 w 327"/>
                <a:gd name="T87" fmla="*/ 72 h 73"/>
                <a:gd name="T88" fmla="*/ 55 w 327"/>
                <a:gd name="T89" fmla="*/ 72 h 7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27" h="73">
                  <a:moveTo>
                    <a:pt x="11" y="73"/>
                  </a:moveTo>
                  <a:lnTo>
                    <a:pt x="12" y="61"/>
                  </a:lnTo>
                  <a:lnTo>
                    <a:pt x="15" y="53"/>
                  </a:lnTo>
                  <a:lnTo>
                    <a:pt x="18" y="46"/>
                  </a:lnTo>
                  <a:lnTo>
                    <a:pt x="21" y="42"/>
                  </a:lnTo>
                  <a:lnTo>
                    <a:pt x="21" y="37"/>
                  </a:lnTo>
                  <a:lnTo>
                    <a:pt x="19" y="32"/>
                  </a:lnTo>
                  <a:lnTo>
                    <a:pt x="12" y="25"/>
                  </a:lnTo>
                  <a:lnTo>
                    <a:pt x="0" y="16"/>
                  </a:lnTo>
                  <a:lnTo>
                    <a:pt x="0" y="14"/>
                  </a:lnTo>
                  <a:lnTo>
                    <a:pt x="0" y="13"/>
                  </a:lnTo>
                  <a:lnTo>
                    <a:pt x="0" y="12"/>
                  </a:lnTo>
                  <a:lnTo>
                    <a:pt x="18" y="9"/>
                  </a:lnTo>
                  <a:lnTo>
                    <a:pt x="37" y="7"/>
                  </a:lnTo>
                  <a:lnTo>
                    <a:pt x="56" y="5"/>
                  </a:lnTo>
                  <a:lnTo>
                    <a:pt x="77" y="4"/>
                  </a:lnTo>
                  <a:lnTo>
                    <a:pt x="97" y="2"/>
                  </a:lnTo>
                  <a:lnTo>
                    <a:pt x="119" y="1"/>
                  </a:lnTo>
                  <a:lnTo>
                    <a:pt x="139" y="1"/>
                  </a:lnTo>
                  <a:lnTo>
                    <a:pt x="160" y="0"/>
                  </a:lnTo>
                  <a:lnTo>
                    <a:pt x="182" y="1"/>
                  </a:lnTo>
                  <a:lnTo>
                    <a:pt x="203" y="1"/>
                  </a:lnTo>
                  <a:lnTo>
                    <a:pt x="225" y="2"/>
                  </a:lnTo>
                  <a:lnTo>
                    <a:pt x="246" y="3"/>
                  </a:lnTo>
                  <a:lnTo>
                    <a:pt x="267" y="4"/>
                  </a:lnTo>
                  <a:lnTo>
                    <a:pt x="287" y="5"/>
                  </a:lnTo>
                  <a:lnTo>
                    <a:pt x="308" y="7"/>
                  </a:lnTo>
                  <a:lnTo>
                    <a:pt x="327" y="8"/>
                  </a:lnTo>
                  <a:lnTo>
                    <a:pt x="327" y="9"/>
                  </a:lnTo>
                  <a:lnTo>
                    <a:pt x="326" y="9"/>
                  </a:lnTo>
                  <a:lnTo>
                    <a:pt x="326" y="10"/>
                  </a:lnTo>
                  <a:lnTo>
                    <a:pt x="306" y="12"/>
                  </a:lnTo>
                  <a:lnTo>
                    <a:pt x="290" y="12"/>
                  </a:lnTo>
                  <a:lnTo>
                    <a:pt x="279" y="13"/>
                  </a:lnTo>
                  <a:lnTo>
                    <a:pt x="272" y="14"/>
                  </a:lnTo>
                  <a:lnTo>
                    <a:pt x="267" y="14"/>
                  </a:lnTo>
                  <a:lnTo>
                    <a:pt x="263" y="15"/>
                  </a:lnTo>
                  <a:lnTo>
                    <a:pt x="261" y="15"/>
                  </a:lnTo>
                  <a:lnTo>
                    <a:pt x="259" y="16"/>
                  </a:lnTo>
                  <a:lnTo>
                    <a:pt x="263" y="16"/>
                  </a:lnTo>
                  <a:lnTo>
                    <a:pt x="267" y="16"/>
                  </a:lnTo>
                  <a:lnTo>
                    <a:pt x="270" y="17"/>
                  </a:lnTo>
                  <a:lnTo>
                    <a:pt x="275" y="17"/>
                  </a:lnTo>
                  <a:lnTo>
                    <a:pt x="281" y="17"/>
                  </a:lnTo>
                  <a:lnTo>
                    <a:pt x="289" y="17"/>
                  </a:lnTo>
                  <a:lnTo>
                    <a:pt x="301" y="18"/>
                  </a:lnTo>
                  <a:lnTo>
                    <a:pt x="315" y="18"/>
                  </a:lnTo>
                  <a:lnTo>
                    <a:pt x="314" y="20"/>
                  </a:lnTo>
                  <a:lnTo>
                    <a:pt x="313" y="23"/>
                  </a:lnTo>
                  <a:lnTo>
                    <a:pt x="311" y="24"/>
                  </a:lnTo>
                  <a:lnTo>
                    <a:pt x="308" y="26"/>
                  </a:lnTo>
                  <a:lnTo>
                    <a:pt x="304" y="26"/>
                  </a:lnTo>
                  <a:lnTo>
                    <a:pt x="295" y="26"/>
                  </a:lnTo>
                  <a:lnTo>
                    <a:pt x="284" y="27"/>
                  </a:lnTo>
                  <a:lnTo>
                    <a:pt x="271" y="28"/>
                  </a:lnTo>
                  <a:lnTo>
                    <a:pt x="256" y="30"/>
                  </a:lnTo>
                  <a:lnTo>
                    <a:pt x="240" y="31"/>
                  </a:lnTo>
                  <a:lnTo>
                    <a:pt x="224" y="33"/>
                  </a:lnTo>
                  <a:lnTo>
                    <a:pt x="207" y="35"/>
                  </a:lnTo>
                  <a:lnTo>
                    <a:pt x="219" y="35"/>
                  </a:lnTo>
                  <a:lnTo>
                    <a:pt x="231" y="35"/>
                  </a:lnTo>
                  <a:lnTo>
                    <a:pt x="243" y="34"/>
                  </a:lnTo>
                  <a:lnTo>
                    <a:pt x="256" y="32"/>
                  </a:lnTo>
                  <a:lnTo>
                    <a:pt x="268" y="31"/>
                  </a:lnTo>
                  <a:lnTo>
                    <a:pt x="280" y="31"/>
                  </a:lnTo>
                  <a:lnTo>
                    <a:pt x="292" y="32"/>
                  </a:lnTo>
                  <a:lnTo>
                    <a:pt x="304" y="34"/>
                  </a:lnTo>
                  <a:lnTo>
                    <a:pt x="303" y="35"/>
                  </a:lnTo>
                  <a:lnTo>
                    <a:pt x="302" y="37"/>
                  </a:lnTo>
                  <a:lnTo>
                    <a:pt x="299" y="38"/>
                  </a:lnTo>
                  <a:lnTo>
                    <a:pt x="298" y="40"/>
                  </a:lnTo>
                  <a:lnTo>
                    <a:pt x="287" y="41"/>
                  </a:lnTo>
                  <a:lnTo>
                    <a:pt x="276" y="42"/>
                  </a:lnTo>
                  <a:lnTo>
                    <a:pt x="264" y="42"/>
                  </a:lnTo>
                  <a:lnTo>
                    <a:pt x="252" y="43"/>
                  </a:lnTo>
                  <a:lnTo>
                    <a:pt x="241" y="44"/>
                  </a:lnTo>
                  <a:lnTo>
                    <a:pt x="230" y="45"/>
                  </a:lnTo>
                  <a:lnTo>
                    <a:pt x="218" y="46"/>
                  </a:lnTo>
                  <a:lnTo>
                    <a:pt x="206" y="46"/>
                  </a:lnTo>
                  <a:lnTo>
                    <a:pt x="207" y="47"/>
                  </a:lnTo>
                  <a:lnTo>
                    <a:pt x="207" y="48"/>
                  </a:lnTo>
                  <a:lnTo>
                    <a:pt x="207" y="50"/>
                  </a:lnTo>
                  <a:lnTo>
                    <a:pt x="217" y="49"/>
                  </a:lnTo>
                  <a:lnTo>
                    <a:pt x="227" y="48"/>
                  </a:lnTo>
                  <a:lnTo>
                    <a:pt x="236" y="48"/>
                  </a:lnTo>
                  <a:lnTo>
                    <a:pt x="247" y="48"/>
                  </a:lnTo>
                  <a:lnTo>
                    <a:pt x="258" y="48"/>
                  </a:lnTo>
                  <a:lnTo>
                    <a:pt x="268" y="48"/>
                  </a:lnTo>
                  <a:lnTo>
                    <a:pt x="279" y="48"/>
                  </a:lnTo>
                  <a:lnTo>
                    <a:pt x="289" y="48"/>
                  </a:lnTo>
                  <a:lnTo>
                    <a:pt x="289" y="50"/>
                  </a:lnTo>
                  <a:lnTo>
                    <a:pt x="290" y="50"/>
                  </a:lnTo>
                  <a:lnTo>
                    <a:pt x="290" y="52"/>
                  </a:lnTo>
                  <a:lnTo>
                    <a:pt x="290" y="54"/>
                  </a:lnTo>
                  <a:lnTo>
                    <a:pt x="287" y="55"/>
                  </a:lnTo>
                  <a:lnTo>
                    <a:pt x="283" y="56"/>
                  </a:lnTo>
                  <a:lnTo>
                    <a:pt x="279" y="56"/>
                  </a:lnTo>
                  <a:lnTo>
                    <a:pt x="274" y="57"/>
                  </a:lnTo>
                  <a:lnTo>
                    <a:pt x="269" y="57"/>
                  </a:lnTo>
                  <a:lnTo>
                    <a:pt x="264" y="57"/>
                  </a:lnTo>
                  <a:lnTo>
                    <a:pt x="261" y="57"/>
                  </a:lnTo>
                  <a:lnTo>
                    <a:pt x="259" y="57"/>
                  </a:lnTo>
                  <a:lnTo>
                    <a:pt x="258" y="57"/>
                  </a:lnTo>
                  <a:lnTo>
                    <a:pt x="257" y="58"/>
                  </a:lnTo>
                  <a:lnTo>
                    <a:pt x="261" y="59"/>
                  </a:lnTo>
                  <a:lnTo>
                    <a:pt x="267" y="60"/>
                  </a:lnTo>
                  <a:lnTo>
                    <a:pt x="274" y="61"/>
                  </a:lnTo>
                  <a:lnTo>
                    <a:pt x="282" y="62"/>
                  </a:lnTo>
                  <a:lnTo>
                    <a:pt x="283" y="62"/>
                  </a:lnTo>
                  <a:lnTo>
                    <a:pt x="283" y="63"/>
                  </a:lnTo>
                  <a:lnTo>
                    <a:pt x="284" y="64"/>
                  </a:lnTo>
                  <a:lnTo>
                    <a:pt x="282" y="65"/>
                  </a:lnTo>
                  <a:lnTo>
                    <a:pt x="281" y="67"/>
                  </a:lnTo>
                  <a:lnTo>
                    <a:pt x="279" y="69"/>
                  </a:lnTo>
                  <a:lnTo>
                    <a:pt x="278" y="71"/>
                  </a:lnTo>
                  <a:lnTo>
                    <a:pt x="271" y="72"/>
                  </a:lnTo>
                  <a:lnTo>
                    <a:pt x="257" y="72"/>
                  </a:lnTo>
                  <a:lnTo>
                    <a:pt x="238" y="72"/>
                  </a:lnTo>
                  <a:lnTo>
                    <a:pt x="216" y="72"/>
                  </a:lnTo>
                  <a:lnTo>
                    <a:pt x="193" y="72"/>
                  </a:lnTo>
                  <a:lnTo>
                    <a:pt x="173" y="72"/>
                  </a:lnTo>
                  <a:lnTo>
                    <a:pt x="155" y="72"/>
                  </a:lnTo>
                  <a:lnTo>
                    <a:pt x="145" y="73"/>
                  </a:lnTo>
                  <a:lnTo>
                    <a:pt x="125" y="72"/>
                  </a:lnTo>
                  <a:lnTo>
                    <a:pt x="109" y="72"/>
                  </a:lnTo>
                  <a:lnTo>
                    <a:pt x="96" y="72"/>
                  </a:lnTo>
                  <a:lnTo>
                    <a:pt x="83" y="71"/>
                  </a:lnTo>
                  <a:lnTo>
                    <a:pt x="70" y="72"/>
                  </a:lnTo>
                  <a:lnTo>
                    <a:pt x="55" y="72"/>
                  </a:lnTo>
                  <a:lnTo>
                    <a:pt x="36" y="72"/>
                  </a:lnTo>
                  <a:lnTo>
                    <a:pt x="11" y="73"/>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83" name="Freeform 19"/>
            <p:cNvSpPr>
              <a:spLocks/>
            </p:cNvSpPr>
            <p:nvPr/>
          </p:nvSpPr>
          <p:spPr bwMode="auto">
            <a:xfrm>
              <a:off x="1267" y="3677"/>
              <a:ext cx="16" cy="30"/>
            </a:xfrm>
            <a:custGeom>
              <a:avLst/>
              <a:gdLst>
                <a:gd name="T0" fmla="*/ 5 w 16"/>
                <a:gd name="T1" fmla="*/ 28 h 30"/>
                <a:gd name="T2" fmla="*/ 3 w 16"/>
                <a:gd name="T3" fmla="*/ 20 h 30"/>
                <a:gd name="T4" fmla="*/ 1 w 16"/>
                <a:gd name="T5" fmla="*/ 13 h 30"/>
                <a:gd name="T6" fmla="*/ 0 w 16"/>
                <a:gd name="T7" fmla="*/ 6 h 30"/>
                <a:gd name="T8" fmla="*/ 0 w 16"/>
                <a:gd name="T9" fmla="*/ 0 h 30"/>
                <a:gd name="T10" fmla="*/ 11 w 16"/>
                <a:gd name="T11" fmla="*/ 4 h 30"/>
                <a:gd name="T12" fmla="*/ 16 w 16"/>
                <a:gd name="T13" fmla="*/ 11 h 30"/>
                <a:gd name="T14" fmla="*/ 14 w 16"/>
                <a:gd name="T15" fmla="*/ 20 h 30"/>
                <a:gd name="T16" fmla="*/ 7 w 16"/>
                <a:gd name="T17" fmla="*/ 30 h 30"/>
                <a:gd name="T18" fmla="*/ 6 w 16"/>
                <a:gd name="T19" fmla="*/ 29 h 30"/>
                <a:gd name="T20" fmla="*/ 6 w 16"/>
                <a:gd name="T21" fmla="*/ 29 h 30"/>
                <a:gd name="T22" fmla="*/ 6 w 16"/>
                <a:gd name="T23" fmla="*/ 29 h 30"/>
                <a:gd name="T24" fmla="*/ 5 w 16"/>
                <a:gd name="T25" fmla="*/ 28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30">
                  <a:moveTo>
                    <a:pt x="5" y="28"/>
                  </a:moveTo>
                  <a:lnTo>
                    <a:pt x="3" y="20"/>
                  </a:lnTo>
                  <a:lnTo>
                    <a:pt x="1" y="13"/>
                  </a:lnTo>
                  <a:lnTo>
                    <a:pt x="0" y="6"/>
                  </a:lnTo>
                  <a:lnTo>
                    <a:pt x="0" y="0"/>
                  </a:lnTo>
                  <a:lnTo>
                    <a:pt x="11" y="4"/>
                  </a:lnTo>
                  <a:lnTo>
                    <a:pt x="16" y="11"/>
                  </a:lnTo>
                  <a:lnTo>
                    <a:pt x="14" y="20"/>
                  </a:lnTo>
                  <a:lnTo>
                    <a:pt x="7" y="30"/>
                  </a:lnTo>
                  <a:lnTo>
                    <a:pt x="6" y="29"/>
                  </a:lnTo>
                  <a:lnTo>
                    <a:pt x="5" y="28"/>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84" name="Freeform 20"/>
            <p:cNvSpPr>
              <a:spLocks/>
            </p:cNvSpPr>
            <p:nvPr/>
          </p:nvSpPr>
          <p:spPr bwMode="auto">
            <a:xfrm>
              <a:off x="934" y="3611"/>
              <a:ext cx="311" cy="51"/>
            </a:xfrm>
            <a:custGeom>
              <a:avLst/>
              <a:gdLst>
                <a:gd name="T0" fmla="*/ 0 w 311"/>
                <a:gd name="T1" fmla="*/ 51 h 51"/>
                <a:gd name="T2" fmla="*/ 4 w 311"/>
                <a:gd name="T3" fmla="*/ 45 h 51"/>
                <a:gd name="T4" fmla="*/ 12 w 311"/>
                <a:gd name="T5" fmla="*/ 40 h 51"/>
                <a:gd name="T6" fmla="*/ 23 w 311"/>
                <a:gd name="T7" fmla="*/ 34 h 51"/>
                <a:gd name="T8" fmla="*/ 37 w 311"/>
                <a:gd name="T9" fmla="*/ 29 h 51"/>
                <a:gd name="T10" fmla="*/ 51 w 311"/>
                <a:gd name="T11" fmla="*/ 24 h 51"/>
                <a:gd name="T12" fmla="*/ 64 w 311"/>
                <a:gd name="T13" fmla="*/ 20 h 51"/>
                <a:gd name="T14" fmla="*/ 75 w 311"/>
                <a:gd name="T15" fmla="*/ 16 h 51"/>
                <a:gd name="T16" fmla="*/ 83 w 311"/>
                <a:gd name="T17" fmla="*/ 14 h 51"/>
                <a:gd name="T18" fmla="*/ 98 w 311"/>
                <a:gd name="T19" fmla="*/ 12 h 51"/>
                <a:gd name="T20" fmla="*/ 112 w 311"/>
                <a:gd name="T21" fmla="*/ 10 h 51"/>
                <a:gd name="T22" fmla="*/ 125 w 311"/>
                <a:gd name="T23" fmla="*/ 9 h 51"/>
                <a:gd name="T24" fmla="*/ 140 w 311"/>
                <a:gd name="T25" fmla="*/ 8 h 51"/>
                <a:gd name="T26" fmla="*/ 154 w 311"/>
                <a:gd name="T27" fmla="*/ 6 h 51"/>
                <a:gd name="T28" fmla="*/ 168 w 311"/>
                <a:gd name="T29" fmla="*/ 6 h 51"/>
                <a:gd name="T30" fmla="*/ 183 w 311"/>
                <a:gd name="T31" fmla="*/ 5 h 51"/>
                <a:gd name="T32" fmla="*/ 196 w 311"/>
                <a:gd name="T33" fmla="*/ 4 h 51"/>
                <a:gd name="T34" fmla="*/ 210 w 311"/>
                <a:gd name="T35" fmla="*/ 3 h 51"/>
                <a:gd name="T36" fmla="*/ 224 w 311"/>
                <a:gd name="T37" fmla="*/ 2 h 51"/>
                <a:gd name="T38" fmla="*/ 239 w 311"/>
                <a:gd name="T39" fmla="*/ 2 h 51"/>
                <a:gd name="T40" fmla="*/ 253 w 311"/>
                <a:gd name="T41" fmla="*/ 2 h 51"/>
                <a:gd name="T42" fmla="*/ 267 w 311"/>
                <a:gd name="T43" fmla="*/ 1 h 51"/>
                <a:gd name="T44" fmla="*/ 282 w 311"/>
                <a:gd name="T45" fmla="*/ 1 h 51"/>
                <a:gd name="T46" fmla="*/ 297 w 311"/>
                <a:gd name="T47" fmla="*/ 0 h 51"/>
                <a:gd name="T48" fmla="*/ 311 w 311"/>
                <a:gd name="T49" fmla="*/ 0 h 51"/>
                <a:gd name="T50" fmla="*/ 309 w 311"/>
                <a:gd name="T51" fmla="*/ 3 h 51"/>
                <a:gd name="T52" fmla="*/ 303 w 311"/>
                <a:gd name="T53" fmla="*/ 7 h 51"/>
                <a:gd name="T54" fmla="*/ 295 w 311"/>
                <a:gd name="T55" fmla="*/ 12 h 51"/>
                <a:gd name="T56" fmla="*/ 286 w 311"/>
                <a:gd name="T57" fmla="*/ 18 h 51"/>
                <a:gd name="T58" fmla="*/ 276 w 311"/>
                <a:gd name="T59" fmla="*/ 22 h 51"/>
                <a:gd name="T60" fmla="*/ 266 w 311"/>
                <a:gd name="T61" fmla="*/ 27 h 51"/>
                <a:gd name="T62" fmla="*/ 258 w 311"/>
                <a:gd name="T63" fmla="*/ 31 h 51"/>
                <a:gd name="T64" fmla="*/ 254 w 311"/>
                <a:gd name="T65" fmla="*/ 33 h 51"/>
                <a:gd name="T66" fmla="*/ 238 w 311"/>
                <a:gd name="T67" fmla="*/ 34 h 51"/>
                <a:gd name="T68" fmla="*/ 221 w 311"/>
                <a:gd name="T69" fmla="*/ 35 h 51"/>
                <a:gd name="T70" fmla="*/ 206 w 311"/>
                <a:gd name="T71" fmla="*/ 37 h 51"/>
                <a:gd name="T72" fmla="*/ 190 w 311"/>
                <a:gd name="T73" fmla="*/ 37 h 51"/>
                <a:gd name="T74" fmla="*/ 173 w 311"/>
                <a:gd name="T75" fmla="*/ 38 h 51"/>
                <a:gd name="T76" fmla="*/ 157 w 311"/>
                <a:gd name="T77" fmla="*/ 39 h 51"/>
                <a:gd name="T78" fmla="*/ 142 w 311"/>
                <a:gd name="T79" fmla="*/ 40 h 51"/>
                <a:gd name="T80" fmla="*/ 125 w 311"/>
                <a:gd name="T81" fmla="*/ 40 h 51"/>
                <a:gd name="T82" fmla="*/ 109 w 311"/>
                <a:gd name="T83" fmla="*/ 41 h 51"/>
                <a:gd name="T84" fmla="*/ 94 w 311"/>
                <a:gd name="T85" fmla="*/ 42 h 51"/>
                <a:gd name="T86" fmla="*/ 77 w 311"/>
                <a:gd name="T87" fmla="*/ 44 h 51"/>
                <a:gd name="T88" fmla="*/ 62 w 311"/>
                <a:gd name="T89" fmla="*/ 44 h 51"/>
                <a:gd name="T90" fmla="*/ 46 w 311"/>
                <a:gd name="T91" fmla="*/ 46 h 51"/>
                <a:gd name="T92" fmla="*/ 30 w 311"/>
                <a:gd name="T93" fmla="*/ 48 h 51"/>
                <a:gd name="T94" fmla="*/ 15 w 311"/>
                <a:gd name="T95" fmla="*/ 49 h 51"/>
                <a:gd name="T96" fmla="*/ 0 w 311"/>
                <a:gd name="T97" fmla="*/ 51 h 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311" h="51">
                  <a:moveTo>
                    <a:pt x="0" y="51"/>
                  </a:moveTo>
                  <a:lnTo>
                    <a:pt x="4" y="45"/>
                  </a:lnTo>
                  <a:lnTo>
                    <a:pt x="12" y="40"/>
                  </a:lnTo>
                  <a:lnTo>
                    <a:pt x="23" y="34"/>
                  </a:lnTo>
                  <a:lnTo>
                    <a:pt x="37" y="29"/>
                  </a:lnTo>
                  <a:lnTo>
                    <a:pt x="51" y="24"/>
                  </a:lnTo>
                  <a:lnTo>
                    <a:pt x="64" y="20"/>
                  </a:lnTo>
                  <a:lnTo>
                    <a:pt x="75" y="16"/>
                  </a:lnTo>
                  <a:lnTo>
                    <a:pt x="83" y="14"/>
                  </a:lnTo>
                  <a:lnTo>
                    <a:pt x="98" y="12"/>
                  </a:lnTo>
                  <a:lnTo>
                    <a:pt x="112" y="10"/>
                  </a:lnTo>
                  <a:lnTo>
                    <a:pt x="125" y="9"/>
                  </a:lnTo>
                  <a:lnTo>
                    <a:pt x="140" y="8"/>
                  </a:lnTo>
                  <a:lnTo>
                    <a:pt x="154" y="6"/>
                  </a:lnTo>
                  <a:lnTo>
                    <a:pt x="168" y="6"/>
                  </a:lnTo>
                  <a:lnTo>
                    <a:pt x="183" y="5"/>
                  </a:lnTo>
                  <a:lnTo>
                    <a:pt x="196" y="4"/>
                  </a:lnTo>
                  <a:lnTo>
                    <a:pt x="210" y="3"/>
                  </a:lnTo>
                  <a:lnTo>
                    <a:pt x="224" y="2"/>
                  </a:lnTo>
                  <a:lnTo>
                    <a:pt x="239" y="2"/>
                  </a:lnTo>
                  <a:lnTo>
                    <a:pt x="253" y="2"/>
                  </a:lnTo>
                  <a:lnTo>
                    <a:pt x="267" y="1"/>
                  </a:lnTo>
                  <a:lnTo>
                    <a:pt x="282" y="1"/>
                  </a:lnTo>
                  <a:lnTo>
                    <a:pt x="297" y="0"/>
                  </a:lnTo>
                  <a:lnTo>
                    <a:pt x="311" y="0"/>
                  </a:lnTo>
                  <a:lnTo>
                    <a:pt x="309" y="3"/>
                  </a:lnTo>
                  <a:lnTo>
                    <a:pt x="303" y="7"/>
                  </a:lnTo>
                  <a:lnTo>
                    <a:pt x="295" y="12"/>
                  </a:lnTo>
                  <a:lnTo>
                    <a:pt x="286" y="18"/>
                  </a:lnTo>
                  <a:lnTo>
                    <a:pt x="276" y="22"/>
                  </a:lnTo>
                  <a:lnTo>
                    <a:pt x="266" y="27"/>
                  </a:lnTo>
                  <a:lnTo>
                    <a:pt x="258" y="31"/>
                  </a:lnTo>
                  <a:lnTo>
                    <a:pt x="254" y="33"/>
                  </a:lnTo>
                  <a:lnTo>
                    <a:pt x="238" y="34"/>
                  </a:lnTo>
                  <a:lnTo>
                    <a:pt x="221" y="35"/>
                  </a:lnTo>
                  <a:lnTo>
                    <a:pt x="206" y="37"/>
                  </a:lnTo>
                  <a:lnTo>
                    <a:pt x="190" y="37"/>
                  </a:lnTo>
                  <a:lnTo>
                    <a:pt x="173" y="38"/>
                  </a:lnTo>
                  <a:lnTo>
                    <a:pt x="157" y="39"/>
                  </a:lnTo>
                  <a:lnTo>
                    <a:pt x="142" y="40"/>
                  </a:lnTo>
                  <a:lnTo>
                    <a:pt x="125" y="40"/>
                  </a:lnTo>
                  <a:lnTo>
                    <a:pt x="109" y="41"/>
                  </a:lnTo>
                  <a:lnTo>
                    <a:pt x="94" y="42"/>
                  </a:lnTo>
                  <a:lnTo>
                    <a:pt x="77" y="44"/>
                  </a:lnTo>
                  <a:lnTo>
                    <a:pt x="62" y="44"/>
                  </a:lnTo>
                  <a:lnTo>
                    <a:pt x="46" y="46"/>
                  </a:lnTo>
                  <a:lnTo>
                    <a:pt x="30" y="48"/>
                  </a:lnTo>
                  <a:lnTo>
                    <a:pt x="15" y="49"/>
                  </a:lnTo>
                  <a:lnTo>
                    <a:pt x="0" y="51"/>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85" name="Freeform 21"/>
            <p:cNvSpPr>
              <a:spLocks/>
            </p:cNvSpPr>
            <p:nvPr/>
          </p:nvSpPr>
          <p:spPr bwMode="auto">
            <a:xfrm>
              <a:off x="1285" y="3608"/>
              <a:ext cx="307" cy="46"/>
            </a:xfrm>
            <a:custGeom>
              <a:avLst/>
              <a:gdLst>
                <a:gd name="T0" fmla="*/ 0 w 307"/>
                <a:gd name="T1" fmla="*/ 46 h 46"/>
                <a:gd name="T2" fmla="*/ 4 w 307"/>
                <a:gd name="T3" fmla="*/ 40 h 46"/>
                <a:gd name="T4" fmla="*/ 10 w 307"/>
                <a:gd name="T5" fmla="*/ 33 h 46"/>
                <a:gd name="T6" fmla="*/ 18 w 307"/>
                <a:gd name="T7" fmla="*/ 28 h 46"/>
                <a:gd name="T8" fmla="*/ 27 w 307"/>
                <a:gd name="T9" fmla="*/ 22 h 46"/>
                <a:gd name="T10" fmla="*/ 36 w 307"/>
                <a:gd name="T11" fmla="*/ 17 h 46"/>
                <a:gd name="T12" fmla="*/ 45 w 307"/>
                <a:gd name="T13" fmla="*/ 12 h 46"/>
                <a:gd name="T14" fmla="*/ 53 w 307"/>
                <a:gd name="T15" fmla="*/ 7 h 46"/>
                <a:gd name="T16" fmla="*/ 62 w 307"/>
                <a:gd name="T17" fmla="*/ 2 h 46"/>
                <a:gd name="T18" fmla="*/ 78 w 307"/>
                <a:gd name="T19" fmla="*/ 2 h 46"/>
                <a:gd name="T20" fmla="*/ 93 w 307"/>
                <a:gd name="T21" fmla="*/ 1 h 46"/>
                <a:gd name="T22" fmla="*/ 110 w 307"/>
                <a:gd name="T23" fmla="*/ 1 h 46"/>
                <a:gd name="T24" fmla="*/ 126 w 307"/>
                <a:gd name="T25" fmla="*/ 1 h 46"/>
                <a:gd name="T26" fmla="*/ 141 w 307"/>
                <a:gd name="T27" fmla="*/ 0 h 46"/>
                <a:gd name="T28" fmla="*/ 158 w 307"/>
                <a:gd name="T29" fmla="*/ 1 h 46"/>
                <a:gd name="T30" fmla="*/ 173 w 307"/>
                <a:gd name="T31" fmla="*/ 2 h 46"/>
                <a:gd name="T32" fmla="*/ 189 w 307"/>
                <a:gd name="T33" fmla="*/ 2 h 46"/>
                <a:gd name="T34" fmla="*/ 205 w 307"/>
                <a:gd name="T35" fmla="*/ 5 h 46"/>
                <a:gd name="T36" fmla="*/ 220 w 307"/>
                <a:gd name="T37" fmla="*/ 7 h 46"/>
                <a:gd name="T38" fmla="*/ 235 w 307"/>
                <a:gd name="T39" fmla="*/ 10 h 46"/>
                <a:gd name="T40" fmla="*/ 251 w 307"/>
                <a:gd name="T41" fmla="*/ 14 h 46"/>
                <a:gd name="T42" fmla="*/ 265 w 307"/>
                <a:gd name="T43" fmla="*/ 19 h 46"/>
                <a:gd name="T44" fmla="*/ 279 w 307"/>
                <a:gd name="T45" fmla="*/ 25 h 46"/>
                <a:gd name="T46" fmla="*/ 294 w 307"/>
                <a:gd name="T47" fmla="*/ 32 h 46"/>
                <a:gd name="T48" fmla="*/ 307 w 307"/>
                <a:gd name="T49" fmla="*/ 40 h 46"/>
                <a:gd name="T50" fmla="*/ 306 w 307"/>
                <a:gd name="T51" fmla="*/ 40 h 46"/>
                <a:gd name="T52" fmla="*/ 304 w 307"/>
                <a:gd name="T53" fmla="*/ 41 h 46"/>
                <a:gd name="T54" fmla="*/ 300 w 307"/>
                <a:gd name="T55" fmla="*/ 41 h 46"/>
                <a:gd name="T56" fmla="*/ 294 w 307"/>
                <a:gd name="T57" fmla="*/ 41 h 46"/>
                <a:gd name="T58" fmla="*/ 287 w 307"/>
                <a:gd name="T59" fmla="*/ 41 h 46"/>
                <a:gd name="T60" fmla="*/ 278 w 307"/>
                <a:gd name="T61" fmla="*/ 41 h 46"/>
                <a:gd name="T62" fmla="*/ 268 w 307"/>
                <a:gd name="T63" fmla="*/ 40 h 46"/>
                <a:gd name="T64" fmla="*/ 257 w 307"/>
                <a:gd name="T65" fmla="*/ 40 h 46"/>
                <a:gd name="T66" fmla="*/ 244 w 307"/>
                <a:gd name="T67" fmla="*/ 40 h 46"/>
                <a:gd name="T68" fmla="*/ 229 w 307"/>
                <a:gd name="T69" fmla="*/ 40 h 46"/>
                <a:gd name="T70" fmla="*/ 213 w 307"/>
                <a:gd name="T71" fmla="*/ 40 h 46"/>
                <a:gd name="T72" fmla="*/ 196 w 307"/>
                <a:gd name="T73" fmla="*/ 40 h 46"/>
                <a:gd name="T74" fmla="*/ 177 w 307"/>
                <a:gd name="T75" fmla="*/ 40 h 46"/>
                <a:gd name="T76" fmla="*/ 158 w 307"/>
                <a:gd name="T77" fmla="*/ 40 h 46"/>
                <a:gd name="T78" fmla="*/ 136 w 307"/>
                <a:gd name="T79" fmla="*/ 40 h 46"/>
                <a:gd name="T80" fmla="*/ 114 w 307"/>
                <a:gd name="T81" fmla="*/ 40 h 46"/>
                <a:gd name="T82" fmla="*/ 99 w 307"/>
                <a:gd name="T83" fmla="*/ 40 h 46"/>
                <a:gd name="T84" fmla="*/ 85 w 307"/>
                <a:gd name="T85" fmla="*/ 41 h 46"/>
                <a:gd name="T86" fmla="*/ 71 w 307"/>
                <a:gd name="T87" fmla="*/ 42 h 46"/>
                <a:gd name="T88" fmla="*/ 57 w 307"/>
                <a:gd name="T89" fmla="*/ 43 h 46"/>
                <a:gd name="T90" fmla="*/ 43 w 307"/>
                <a:gd name="T91" fmla="*/ 43 h 46"/>
                <a:gd name="T92" fmla="*/ 29 w 307"/>
                <a:gd name="T93" fmla="*/ 44 h 46"/>
                <a:gd name="T94" fmla="*/ 15 w 307"/>
                <a:gd name="T95" fmla="*/ 45 h 46"/>
                <a:gd name="T96" fmla="*/ 0 w 307"/>
                <a:gd name="T97" fmla="*/ 46 h 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307" h="46">
                  <a:moveTo>
                    <a:pt x="0" y="46"/>
                  </a:moveTo>
                  <a:lnTo>
                    <a:pt x="4" y="40"/>
                  </a:lnTo>
                  <a:lnTo>
                    <a:pt x="10" y="33"/>
                  </a:lnTo>
                  <a:lnTo>
                    <a:pt x="18" y="28"/>
                  </a:lnTo>
                  <a:lnTo>
                    <a:pt x="27" y="22"/>
                  </a:lnTo>
                  <a:lnTo>
                    <a:pt x="36" y="17"/>
                  </a:lnTo>
                  <a:lnTo>
                    <a:pt x="45" y="12"/>
                  </a:lnTo>
                  <a:lnTo>
                    <a:pt x="53" y="7"/>
                  </a:lnTo>
                  <a:lnTo>
                    <a:pt x="62" y="2"/>
                  </a:lnTo>
                  <a:lnTo>
                    <a:pt x="78" y="2"/>
                  </a:lnTo>
                  <a:lnTo>
                    <a:pt x="93" y="1"/>
                  </a:lnTo>
                  <a:lnTo>
                    <a:pt x="110" y="1"/>
                  </a:lnTo>
                  <a:lnTo>
                    <a:pt x="126" y="1"/>
                  </a:lnTo>
                  <a:lnTo>
                    <a:pt x="141" y="0"/>
                  </a:lnTo>
                  <a:lnTo>
                    <a:pt x="158" y="1"/>
                  </a:lnTo>
                  <a:lnTo>
                    <a:pt x="173" y="2"/>
                  </a:lnTo>
                  <a:lnTo>
                    <a:pt x="189" y="2"/>
                  </a:lnTo>
                  <a:lnTo>
                    <a:pt x="205" y="5"/>
                  </a:lnTo>
                  <a:lnTo>
                    <a:pt x="220" y="7"/>
                  </a:lnTo>
                  <a:lnTo>
                    <a:pt x="235" y="10"/>
                  </a:lnTo>
                  <a:lnTo>
                    <a:pt x="251" y="14"/>
                  </a:lnTo>
                  <a:lnTo>
                    <a:pt x="265" y="19"/>
                  </a:lnTo>
                  <a:lnTo>
                    <a:pt x="279" y="25"/>
                  </a:lnTo>
                  <a:lnTo>
                    <a:pt x="294" y="32"/>
                  </a:lnTo>
                  <a:lnTo>
                    <a:pt x="307" y="40"/>
                  </a:lnTo>
                  <a:lnTo>
                    <a:pt x="306" y="40"/>
                  </a:lnTo>
                  <a:lnTo>
                    <a:pt x="304" y="41"/>
                  </a:lnTo>
                  <a:lnTo>
                    <a:pt x="300" y="41"/>
                  </a:lnTo>
                  <a:lnTo>
                    <a:pt x="294" y="41"/>
                  </a:lnTo>
                  <a:lnTo>
                    <a:pt x="287" y="41"/>
                  </a:lnTo>
                  <a:lnTo>
                    <a:pt x="278" y="41"/>
                  </a:lnTo>
                  <a:lnTo>
                    <a:pt x="268" y="40"/>
                  </a:lnTo>
                  <a:lnTo>
                    <a:pt x="257" y="40"/>
                  </a:lnTo>
                  <a:lnTo>
                    <a:pt x="244" y="40"/>
                  </a:lnTo>
                  <a:lnTo>
                    <a:pt x="229" y="40"/>
                  </a:lnTo>
                  <a:lnTo>
                    <a:pt x="213" y="40"/>
                  </a:lnTo>
                  <a:lnTo>
                    <a:pt x="196" y="40"/>
                  </a:lnTo>
                  <a:lnTo>
                    <a:pt x="177" y="40"/>
                  </a:lnTo>
                  <a:lnTo>
                    <a:pt x="158" y="40"/>
                  </a:lnTo>
                  <a:lnTo>
                    <a:pt x="136" y="40"/>
                  </a:lnTo>
                  <a:lnTo>
                    <a:pt x="114" y="40"/>
                  </a:lnTo>
                  <a:lnTo>
                    <a:pt x="99" y="40"/>
                  </a:lnTo>
                  <a:lnTo>
                    <a:pt x="85" y="41"/>
                  </a:lnTo>
                  <a:lnTo>
                    <a:pt x="71" y="42"/>
                  </a:lnTo>
                  <a:lnTo>
                    <a:pt x="57" y="43"/>
                  </a:lnTo>
                  <a:lnTo>
                    <a:pt x="43" y="43"/>
                  </a:lnTo>
                  <a:lnTo>
                    <a:pt x="29" y="44"/>
                  </a:lnTo>
                  <a:lnTo>
                    <a:pt x="15" y="45"/>
                  </a:lnTo>
                  <a:lnTo>
                    <a:pt x="0" y="46"/>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86" name="Freeform 22"/>
            <p:cNvSpPr>
              <a:spLocks/>
            </p:cNvSpPr>
            <p:nvPr/>
          </p:nvSpPr>
          <p:spPr bwMode="auto">
            <a:xfrm>
              <a:off x="1282" y="3569"/>
              <a:ext cx="58" cy="67"/>
            </a:xfrm>
            <a:custGeom>
              <a:avLst/>
              <a:gdLst>
                <a:gd name="T0" fmla="*/ 3 w 58"/>
                <a:gd name="T1" fmla="*/ 67 h 67"/>
                <a:gd name="T2" fmla="*/ 2 w 58"/>
                <a:gd name="T3" fmla="*/ 50 h 67"/>
                <a:gd name="T4" fmla="*/ 1 w 58"/>
                <a:gd name="T5" fmla="*/ 33 h 67"/>
                <a:gd name="T6" fmla="*/ 0 w 58"/>
                <a:gd name="T7" fmla="*/ 16 h 67"/>
                <a:gd name="T8" fmla="*/ 0 w 58"/>
                <a:gd name="T9" fmla="*/ 0 h 67"/>
                <a:gd name="T10" fmla="*/ 15 w 58"/>
                <a:gd name="T11" fmla="*/ 4 h 67"/>
                <a:gd name="T12" fmla="*/ 22 w 58"/>
                <a:gd name="T13" fmla="*/ 10 h 67"/>
                <a:gd name="T14" fmla="*/ 23 w 58"/>
                <a:gd name="T15" fmla="*/ 18 h 67"/>
                <a:gd name="T16" fmla="*/ 24 w 58"/>
                <a:gd name="T17" fmla="*/ 34 h 67"/>
                <a:gd name="T18" fmla="*/ 28 w 58"/>
                <a:gd name="T19" fmla="*/ 30 h 67"/>
                <a:gd name="T20" fmla="*/ 30 w 58"/>
                <a:gd name="T21" fmla="*/ 24 h 67"/>
                <a:gd name="T22" fmla="*/ 31 w 58"/>
                <a:gd name="T23" fmla="*/ 18 h 67"/>
                <a:gd name="T24" fmla="*/ 31 w 58"/>
                <a:gd name="T25" fmla="*/ 14 h 67"/>
                <a:gd name="T26" fmla="*/ 38 w 58"/>
                <a:gd name="T27" fmla="*/ 16 h 67"/>
                <a:gd name="T28" fmla="*/ 45 w 58"/>
                <a:gd name="T29" fmla="*/ 21 h 67"/>
                <a:gd name="T30" fmla="*/ 52 w 58"/>
                <a:gd name="T31" fmla="*/ 27 h 67"/>
                <a:gd name="T32" fmla="*/ 58 w 58"/>
                <a:gd name="T33" fmla="*/ 33 h 67"/>
                <a:gd name="T34" fmla="*/ 52 w 58"/>
                <a:gd name="T35" fmla="*/ 37 h 67"/>
                <a:gd name="T36" fmla="*/ 45 w 58"/>
                <a:gd name="T37" fmla="*/ 41 h 67"/>
                <a:gd name="T38" fmla="*/ 38 w 58"/>
                <a:gd name="T39" fmla="*/ 46 h 67"/>
                <a:gd name="T40" fmla="*/ 31 w 58"/>
                <a:gd name="T41" fmla="*/ 51 h 67"/>
                <a:gd name="T42" fmla="*/ 25 w 58"/>
                <a:gd name="T43" fmla="*/ 55 h 67"/>
                <a:gd name="T44" fmla="*/ 18 w 58"/>
                <a:gd name="T45" fmla="*/ 60 h 67"/>
                <a:gd name="T46" fmla="*/ 10 w 58"/>
                <a:gd name="T47" fmla="*/ 63 h 67"/>
                <a:gd name="T48" fmla="*/ 3 w 58"/>
                <a:gd name="T49" fmla="*/ 67 h 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58" h="67">
                  <a:moveTo>
                    <a:pt x="3" y="67"/>
                  </a:moveTo>
                  <a:lnTo>
                    <a:pt x="2" y="50"/>
                  </a:lnTo>
                  <a:lnTo>
                    <a:pt x="1" y="33"/>
                  </a:lnTo>
                  <a:lnTo>
                    <a:pt x="0" y="16"/>
                  </a:lnTo>
                  <a:lnTo>
                    <a:pt x="0" y="0"/>
                  </a:lnTo>
                  <a:lnTo>
                    <a:pt x="15" y="4"/>
                  </a:lnTo>
                  <a:lnTo>
                    <a:pt x="22" y="10"/>
                  </a:lnTo>
                  <a:lnTo>
                    <a:pt x="23" y="18"/>
                  </a:lnTo>
                  <a:lnTo>
                    <a:pt x="24" y="34"/>
                  </a:lnTo>
                  <a:lnTo>
                    <a:pt x="28" y="30"/>
                  </a:lnTo>
                  <a:lnTo>
                    <a:pt x="30" y="24"/>
                  </a:lnTo>
                  <a:lnTo>
                    <a:pt x="31" y="18"/>
                  </a:lnTo>
                  <a:lnTo>
                    <a:pt x="31" y="14"/>
                  </a:lnTo>
                  <a:lnTo>
                    <a:pt x="38" y="16"/>
                  </a:lnTo>
                  <a:lnTo>
                    <a:pt x="45" y="21"/>
                  </a:lnTo>
                  <a:lnTo>
                    <a:pt x="52" y="27"/>
                  </a:lnTo>
                  <a:lnTo>
                    <a:pt x="58" y="33"/>
                  </a:lnTo>
                  <a:lnTo>
                    <a:pt x="52" y="37"/>
                  </a:lnTo>
                  <a:lnTo>
                    <a:pt x="45" y="41"/>
                  </a:lnTo>
                  <a:lnTo>
                    <a:pt x="38" y="46"/>
                  </a:lnTo>
                  <a:lnTo>
                    <a:pt x="31" y="51"/>
                  </a:lnTo>
                  <a:lnTo>
                    <a:pt x="25" y="55"/>
                  </a:lnTo>
                  <a:lnTo>
                    <a:pt x="18" y="60"/>
                  </a:lnTo>
                  <a:lnTo>
                    <a:pt x="10" y="63"/>
                  </a:lnTo>
                  <a:lnTo>
                    <a:pt x="3" y="67"/>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87" name="Freeform 23"/>
            <p:cNvSpPr>
              <a:spLocks/>
            </p:cNvSpPr>
            <p:nvPr/>
          </p:nvSpPr>
          <p:spPr bwMode="auto">
            <a:xfrm>
              <a:off x="751" y="2941"/>
              <a:ext cx="1045" cy="682"/>
            </a:xfrm>
            <a:custGeom>
              <a:avLst/>
              <a:gdLst>
                <a:gd name="T0" fmla="*/ 56 w 1045"/>
                <a:gd name="T1" fmla="*/ 658 h 682"/>
                <a:gd name="T2" fmla="*/ 76 w 1045"/>
                <a:gd name="T3" fmla="*/ 639 h 682"/>
                <a:gd name="T4" fmla="*/ 133 w 1045"/>
                <a:gd name="T5" fmla="*/ 612 h 682"/>
                <a:gd name="T6" fmla="*/ 82 w 1045"/>
                <a:gd name="T7" fmla="*/ 592 h 682"/>
                <a:gd name="T8" fmla="*/ 60 w 1045"/>
                <a:gd name="T9" fmla="*/ 569 h 682"/>
                <a:gd name="T10" fmla="*/ 32 w 1045"/>
                <a:gd name="T11" fmla="*/ 550 h 682"/>
                <a:gd name="T12" fmla="*/ 38 w 1045"/>
                <a:gd name="T13" fmla="*/ 525 h 682"/>
                <a:gd name="T14" fmla="*/ 45 w 1045"/>
                <a:gd name="T15" fmla="*/ 500 h 682"/>
                <a:gd name="T16" fmla="*/ 60 w 1045"/>
                <a:gd name="T17" fmla="*/ 488 h 682"/>
                <a:gd name="T18" fmla="*/ 65 w 1045"/>
                <a:gd name="T19" fmla="*/ 462 h 682"/>
                <a:gd name="T20" fmla="*/ 109 w 1045"/>
                <a:gd name="T21" fmla="*/ 435 h 682"/>
                <a:gd name="T22" fmla="*/ 116 w 1045"/>
                <a:gd name="T23" fmla="*/ 410 h 682"/>
                <a:gd name="T24" fmla="*/ 120 w 1045"/>
                <a:gd name="T25" fmla="*/ 388 h 682"/>
                <a:gd name="T26" fmla="*/ 123 w 1045"/>
                <a:gd name="T27" fmla="*/ 370 h 682"/>
                <a:gd name="T28" fmla="*/ 117 w 1045"/>
                <a:gd name="T29" fmla="*/ 348 h 682"/>
                <a:gd name="T30" fmla="*/ 131 w 1045"/>
                <a:gd name="T31" fmla="*/ 326 h 682"/>
                <a:gd name="T32" fmla="*/ 123 w 1045"/>
                <a:gd name="T33" fmla="*/ 310 h 682"/>
                <a:gd name="T34" fmla="*/ 121 w 1045"/>
                <a:gd name="T35" fmla="*/ 292 h 682"/>
                <a:gd name="T36" fmla="*/ 134 w 1045"/>
                <a:gd name="T37" fmla="*/ 281 h 682"/>
                <a:gd name="T38" fmla="*/ 146 w 1045"/>
                <a:gd name="T39" fmla="*/ 236 h 682"/>
                <a:gd name="T40" fmla="*/ 126 w 1045"/>
                <a:gd name="T41" fmla="*/ 221 h 682"/>
                <a:gd name="T42" fmla="*/ 129 w 1045"/>
                <a:gd name="T43" fmla="*/ 196 h 682"/>
                <a:gd name="T44" fmla="*/ 113 w 1045"/>
                <a:gd name="T45" fmla="*/ 177 h 682"/>
                <a:gd name="T46" fmla="*/ 113 w 1045"/>
                <a:gd name="T47" fmla="*/ 167 h 682"/>
                <a:gd name="T48" fmla="*/ 131 w 1045"/>
                <a:gd name="T49" fmla="*/ 141 h 682"/>
                <a:gd name="T50" fmla="*/ 167 w 1045"/>
                <a:gd name="T51" fmla="*/ 104 h 682"/>
                <a:gd name="T52" fmla="*/ 198 w 1045"/>
                <a:gd name="T53" fmla="*/ 81 h 682"/>
                <a:gd name="T54" fmla="*/ 223 w 1045"/>
                <a:gd name="T55" fmla="*/ 58 h 682"/>
                <a:gd name="T56" fmla="*/ 93 w 1045"/>
                <a:gd name="T57" fmla="*/ 61 h 682"/>
                <a:gd name="T58" fmla="*/ 93 w 1045"/>
                <a:gd name="T59" fmla="*/ 34 h 682"/>
                <a:gd name="T60" fmla="*/ 531 w 1045"/>
                <a:gd name="T61" fmla="*/ 0 h 682"/>
                <a:gd name="T62" fmla="*/ 997 w 1045"/>
                <a:gd name="T63" fmla="*/ 39 h 682"/>
                <a:gd name="T64" fmla="*/ 1000 w 1045"/>
                <a:gd name="T65" fmla="*/ 57 h 682"/>
                <a:gd name="T66" fmla="*/ 910 w 1045"/>
                <a:gd name="T67" fmla="*/ 57 h 682"/>
                <a:gd name="T68" fmla="*/ 888 w 1045"/>
                <a:gd name="T69" fmla="*/ 78 h 682"/>
                <a:gd name="T70" fmla="*/ 1003 w 1045"/>
                <a:gd name="T71" fmla="*/ 109 h 682"/>
                <a:gd name="T72" fmla="*/ 1005 w 1045"/>
                <a:gd name="T73" fmla="*/ 116 h 682"/>
                <a:gd name="T74" fmla="*/ 860 w 1045"/>
                <a:gd name="T75" fmla="*/ 118 h 682"/>
                <a:gd name="T76" fmla="*/ 1020 w 1045"/>
                <a:gd name="T77" fmla="*/ 153 h 682"/>
                <a:gd name="T78" fmla="*/ 1023 w 1045"/>
                <a:gd name="T79" fmla="*/ 171 h 682"/>
                <a:gd name="T80" fmla="*/ 1024 w 1045"/>
                <a:gd name="T81" fmla="*/ 188 h 682"/>
                <a:gd name="T82" fmla="*/ 1030 w 1045"/>
                <a:gd name="T83" fmla="*/ 216 h 682"/>
                <a:gd name="T84" fmla="*/ 1028 w 1045"/>
                <a:gd name="T85" fmla="*/ 238 h 682"/>
                <a:gd name="T86" fmla="*/ 1007 w 1045"/>
                <a:gd name="T87" fmla="*/ 262 h 682"/>
                <a:gd name="T88" fmla="*/ 998 w 1045"/>
                <a:gd name="T89" fmla="*/ 283 h 682"/>
                <a:gd name="T90" fmla="*/ 976 w 1045"/>
                <a:gd name="T91" fmla="*/ 315 h 682"/>
                <a:gd name="T92" fmla="*/ 981 w 1045"/>
                <a:gd name="T93" fmla="*/ 375 h 682"/>
                <a:gd name="T94" fmla="*/ 969 w 1045"/>
                <a:gd name="T95" fmla="*/ 399 h 682"/>
                <a:gd name="T96" fmla="*/ 982 w 1045"/>
                <a:gd name="T97" fmla="*/ 419 h 682"/>
                <a:gd name="T98" fmla="*/ 950 w 1045"/>
                <a:gd name="T99" fmla="*/ 502 h 682"/>
                <a:gd name="T100" fmla="*/ 901 w 1045"/>
                <a:gd name="T101" fmla="*/ 530 h 682"/>
                <a:gd name="T102" fmla="*/ 881 w 1045"/>
                <a:gd name="T103" fmla="*/ 555 h 682"/>
                <a:gd name="T104" fmla="*/ 875 w 1045"/>
                <a:gd name="T105" fmla="*/ 582 h 682"/>
                <a:gd name="T106" fmla="*/ 861 w 1045"/>
                <a:gd name="T107" fmla="*/ 611 h 682"/>
                <a:gd name="T108" fmla="*/ 871 w 1045"/>
                <a:gd name="T109" fmla="*/ 634 h 682"/>
                <a:gd name="T110" fmla="*/ 861 w 1045"/>
                <a:gd name="T111" fmla="*/ 653 h 682"/>
                <a:gd name="T112" fmla="*/ 773 w 1045"/>
                <a:gd name="T113" fmla="*/ 612 h 682"/>
                <a:gd name="T114" fmla="*/ 624 w 1045"/>
                <a:gd name="T115" fmla="*/ 501 h 682"/>
                <a:gd name="T116" fmla="*/ 726 w 1045"/>
                <a:gd name="T117" fmla="*/ 213 h 682"/>
                <a:gd name="T118" fmla="*/ 498 w 1045"/>
                <a:gd name="T119" fmla="*/ 192 h 682"/>
                <a:gd name="T120" fmla="*/ 369 w 1045"/>
                <a:gd name="T121" fmla="*/ 553 h 682"/>
                <a:gd name="T122" fmla="*/ 219 w 1045"/>
                <a:gd name="T123" fmla="*/ 642 h 682"/>
                <a:gd name="T124" fmla="*/ 18 w 1045"/>
                <a:gd name="T125" fmla="*/ 681 h 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045" h="682">
                  <a:moveTo>
                    <a:pt x="4" y="682"/>
                  </a:moveTo>
                  <a:lnTo>
                    <a:pt x="3" y="681"/>
                  </a:lnTo>
                  <a:lnTo>
                    <a:pt x="2" y="680"/>
                  </a:lnTo>
                  <a:lnTo>
                    <a:pt x="1" y="680"/>
                  </a:lnTo>
                  <a:lnTo>
                    <a:pt x="0" y="680"/>
                  </a:lnTo>
                  <a:lnTo>
                    <a:pt x="0" y="676"/>
                  </a:lnTo>
                  <a:lnTo>
                    <a:pt x="0" y="672"/>
                  </a:lnTo>
                  <a:lnTo>
                    <a:pt x="1" y="670"/>
                  </a:lnTo>
                  <a:lnTo>
                    <a:pt x="2" y="668"/>
                  </a:lnTo>
                  <a:lnTo>
                    <a:pt x="10" y="666"/>
                  </a:lnTo>
                  <a:lnTo>
                    <a:pt x="18" y="665"/>
                  </a:lnTo>
                  <a:lnTo>
                    <a:pt x="26" y="665"/>
                  </a:lnTo>
                  <a:lnTo>
                    <a:pt x="34" y="665"/>
                  </a:lnTo>
                  <a:lnTo>
                    <a:pt x="42" y="664"/>
                  </a:lnTo>
                  <a:lnTo>
                    <a:pt x="51" y="663"/>
                  </a:lnTo>
                  <a:lnTo>
                    <a:pt x="60" y="661"/>
                  </a:lnTo>
                  <a:lnTo>
                    <a:pt x="68" y="658"/>
                  </a:lnTo>
                  <a:lnTo>
                    <a:pt x="65" y="658"/>
                  </a:lnTo>
                  <a:lnTo>
                    <a:pt x="61" y="658"/>
                  </a:lnTo>
                  <a:lnTo>
                    <a:pt x="56" y="658"/>
                  </a:lnTo>
                  <a:lnTo>
                    <a:pt x="50" y="659"/>
                  </a:lnTo>
                  <a:lnTo>
                    <a:pt x="42" y="659"/>
                  </a:lnTo>
                  <a:lnTo>
                    <a:pt x="32" y="659"/>
                  </a:lnTo>
                  <a:lnTo>
                    <a:pt x="20" y="660"/>
                  </a:lnTo>
                  <a:lnTo>
                    <a:pt x="6" y="660"/>
                  </a:lnTo>
                  <a:lnTo>
                    <a:pt x="7" y="657"/>
                  </a:lnTo>
                  <a:lnTo>
                    <a:pt x="8" y="653"/>
                  </a:lnTo>
                  <a:lnTo>
                    <a:pt x="8" y="651"/>
                  </a:lnTo>
                  <a:lnTo>
                    <a:pt x="9" y="648"/>
                  </a:lnTo>
                  <a:lnTo>
                    <a:pt x="15" y="647"/>
                  </a:lnTo>
                  <a:lnTo>
                    <a:pt x="23" y="646"/>
                  </a:lnTo>
                  <a:lnTo>
                    <a:pt x="32" y="646"/>
                  </a:lnTo>
                  <a:lnTo>
                    <a:pt x="42" y="644"/>
                  </a:lnTo>
                  <a:lnTo>
                    <a:pt x="52" y="643"/>
                  </a:lnTo>
                  <a:lnTo>
                    <a:pt x="61" y="642"/>
                  </a:lnTo>
                  <a:lnTo>
                    <a:pt x="69" y="642"/>
                  </a:lnTo>
                  <a:lnTo>
                    <a:pt x="75" y="641"/>
                  </a:lnTo>
                  <a:lnTo>
                    <a:pt x="76" y="640"/>
                  </a:lnTo>
                  <a:lnTo>
                    <a:pt x="76" y="639"/>
                  </a:lnTo>
                  <a:lnTo>
                    <a:pt x="77" y="639"/>
                  </a:lnTo>
                  <a:lnTo>
                    <a:pt x="68" y="639"/>
                  </a:lnTo>
                  <a:lnTo>
                    <a:pt x="60" y="639"/>
                  </a:lnTo>
                  <a:lnTo>
                    <a:pt x="51" y="639"/>
                  </a:lnTo>
                  <a:lnTo>
                    <a:pt x="42" y="639"/>
                  </a:lnTo>
                  <a:lnTo>
                    <a:pt x="34" y="639"/>
                  </a:lnTo>
                  <a:lnTo>
                    <a:pt x="26" y="639"/>
                  </a:lnTo>
                  <a:lnTo>
                    <a:pt x="17" y="639"/>
                  </a:lnTo>
                  <a:lnTo>
                    <a:pt x="9" y="639"/>
                  </a:lnTo>
                  <a:lnTo>
                    <a:pt x="10" y="636"/>
                  </a:lnTo>
                  <a:lnTo>
                    <a:pt x="11" y="632"/>
                  </a:lnTo>
                  <a:lnTo>
                    <a:pt x="13" y="628"/>
                  </a:lnTo>
                  <a:lnTo>
                    <a:pt x="15" y="624"/>
                  </a:lnTo>
                  <a:lnTo>
                    <a:pt x="26" y="622"/>
                  </a:lnTo>
                  <a:lnTo>
                    <a:pt x="42" y="620"/>
                  </a:lnTo>
                  <a:lnTo>
                    <a:pt x="62" y="619"/>
                  </a:lnTo>
                  <a:lnTo>
                    <a:pt x="82" y="617"/>
                  </a:lnTo>
                  <a:lnTo>
                    <a:pt x="102" y="615"/>
                  </a:lnTo>
                  <a:lnTo>
                    <a:pt x="120" y="614"/>
                  </a:lnTo>
                  <a:lnTo>
                    <a:pt x="133" y="612"/>
                  </a:lnTo>
                  <a:lnTo>
                    <a:pt x="141" y="609"/>
                  </a:lnTo>
                  <a:lnTo>
                    <a:pt x="134" y="609"/>
                  </a:lnTo>
                  <a:lnTo>
                    <a:pt x="122" y="610"/>
                  </a:lnTo>
                  <a:lnTo>
                    <a:pt x="104" y="611"/>
                  </a:lnTo>
                  <a:lnTo>
                    <a:pt x="83" y="612"/>
                  </a:lnTo>
                  <a:lnTo>
                    <a:pt x="63" y="612"/>
                  </a:lnTo>
                  <a:lnTo>
                    <a:pt x="43" y="613"/>
                  </a:lnTo>
                  <a:lnTo>
                    <a:pt x="27" y="614"/>
                  </a:lnTo>
                  <a:lnTo>
                    <a:pt x="18" y="614"/>
                  </a:lnTo>
                  <a:lnTo>
                    <a:pt x="18" y="610"/>
                  </a:lnTo>
                  <a:lnTo>
                    <a:pt x="19" y="606"/>
                  </a:lnTo>
                  <a:lnTo>
                    <a:pt x="19" y="602"/>
                  </a:lnTo>
                  <a:lnTo>
                    <a:pt x="20" y="598"/>
                  </a:lnTo>
                  <a:lnTo>
                    <a:pt x="29" y="597"/>
                  </a:lnTo>
                  <a:lnTo>
                    <a:pt x="37" y="596"/>
                  </a:lnTo>
                  <a:lnTo>
                    <a:pt x="47" y="596"/>
                  </a:lnTo>
                  <a:lnTo>
                    <a:pt x="56" y="594"/>
                  </a:lnTo>
                  <a:lnTo>
                    <a:pt x="64" y="593"/>
                  </a:lnTo>
                  <a:lnTo>
                    <a:pt x="73" y="593"/>
                  </a:lnTo>
                  <a:lnTo>
                    <a:pt x="82" y="592"/>
                  </a:lnTo>
                  <a:lnTo>
                    <a:pt x="92" y="591"/>
                  </a:lnTo>
                  <a:lnTo>
                    <a:pt x="93" y="590"/>
                  </a:lnTo>
                  <a:lnTo>
                    <a:pt x="94" y="589"/>
                  </a:lnTo>
                  <a:lnTo>
                    <a:pt x="87" y="589"/>
                  </a:lnTo>
                  <a:lnTo>
                    <a:pt x="81" y="589"/>
                  </a:lnTo>
                  <a:lnTo>
                    <a:pt x="76" y="589"/>
                  </a:lnTo>
                  <a:lnTo>
                    <a:pt x="70" y="589"/>
                  </a:lnTo>
                  <a:lnTo>
                    <a:pt x="63" y="589"/>
                  </a:lnTo>
                  <a:lnTo>
                    <a:pt x="53" y="589"/>
                  </a:lnTo>
                  <a:lnTo>
                    <a:pt x="40" y="590"/>
                  </a:lnTo>
                  <a:lnTo>
                    <a:pt x="23" y="591"/>
                  </a:lnTo>
                  <a:lnTo>
                    <a:pt x="24" y="585"/>
                  </a:lnTo>
                  <a:lnTo>
                    <a:pt x="24" y="582"/>
                  </a:lnTo>
                  <a:lnTo>
                    <a:pt x="25" y="578"/>
                  </a:lnTo>
                  <a:lnTo>
                    <a:pt x="27" y="572"/>
                  </a:lnTo>
                  <a:lnTo>
                    <a:pt x="40" y="570"/>
                  </a:lnTo>
                  <a:lnTo>
                    <a:pt x="52" y="570"/>
                  </a:lnTo>
                  <a:lnTo>
                    <a:pt x="60" y="569"/>
                  </a:lnTo>
                  <a:lnTo>
                    <a:pt x="68" y="568"/>
                  </a:lnTo>
                  <a:lnTo>
                    <a:pt x="76" y="568"/>
                  </a:lnTo>
                  <a:lnTo>
                    <a:pt x="85" y="567"/>
                  </a:lnTo>
                  <a:lnTo>
                    <a:pt x="97" y="566"/>
                  </a:lnTo>
                  <a:lnTo>
                    <a:pt x="111" y="566"/>
                  </a:lnTo>
                  <a:lnTo>
                    <a:pt x="112" y="566"/>
                  </a:lnTo>
                  <a:lnTo>
                    <a:pt x="112" y="565"/>
                  </a:lnTo>
                  <a:lnTo>
                    <a:pt x="113" y="564"/>
                  </a:lnTo>
                  <a:lnTo>
                    <a:pt x="103" y="564"/>
                  </a:lnTo>
                  <a:lnTo>
                    <a:pt x="93" y="564"/>
                  </a:lnTo>
                  <a:lnTo>
                    <a:pt x="81" y="564"/>
                  </a:lnTo>
                  <a:lnTo>
                    <a:pt x="71" y="564"/>
                  </a:lnTo>
                  <a:lnTo>
                    <a:pt x="61" y="564"/>
                  </a:lnTo>
                  <a:lnTo>
                    <a:pt x="51" y="564"/>
                  </a:lnTo>
                  <a:lnTo>
                    <a:pt x="40" y="564"/>
                  </a:lnTo>
                  <a:lnTo>
                    <a:pt x="30" y="564"/>
                  </a:lnTo>
                  <a:lnTo>
                    <a:pt x="31" y="557"/>
                  </a:lnTo>
                  <a:lnTo>
                    <a:pt x="31" y="552"/>
                  </a:lnTo>
                  <a:lnTo>
                    <a:pt x="32" y="550"/>
                  </a:lnTo>
                  <a:lnTo>
                    <a:pt x="33" y="547"/>
                  </a:lnTo>
                  <a:lnTo>
                    <a:pt x="41" y="546"/>
                  </a:lnTo>
                  <a:lnTo>
                    <a:pt x="52" y="546"/>
                  </a:lnTo>
                  <a:lnTo>
                    <a:pt x="64" y="545"/>
                  </a:lnTo>
                  <a:lnTo>
                    <a:pt x="77" y="545"/>
                  </a:lnTo>
                  <a:lnTo>
                    <a:pt x="90" y="544"/>
                  </a:lnTo>
                  <a:lnTo>
                    <a:pt x="101" y="543"/>
                  </a:lnTo>
                  <a:lnTo>
                    <a:pt x="109" y="542"/>
                  </a:lnTo>
                  <a:lnTo>
                    <a:pt x="114" y="540"/>
                  </a:lnTo>
                  <a:lnTo>
                    <a:pt x="105" y="540"/>
                  </a:lnTo>
                  <a:lnTo>
                    <a:pt x="95" y="539"/>
                  </a:lnTo>
                  <a:lnTo>
                    <a:pt x="85" y="539"/>
                  </a:lnTo>
                  <a:lnTo>
                    <a:pt x="76" y="539"/>
                  </a:lnTo>
                  <a:lnTo>
                    <a:pt x="66" y="539"/>
                  </a:lnTo>
                  <a:lnTo>
                    <a:pt x="57" y="539"/>
                  </a:lnTo>
                  <a:lnTo>
                    <a:pt x="48" y="539"/>
                  </a:lnTo>
                  <a:lnTo>
                    <a:pt x="38" y="539"/>
                  </a:lnTo>
                  <a:lnTo>
                    <a:pt x="38" y="533"/>
                  </a:lnTo>
                  <a:lnTo>
                    <a:pt x="37" y="529"/>
                  </a:lnTo>
                  <a:lnTo>
                    <a:pt x="38" y="525"/>
                  </a:lnTo>
                  <a:lnTo>
                    <a:pt x="40" y="522"/>
                  </a:lnTo>
                  <a:lnTo>
                    <a:pt x="47" y="522"/>
                  </a:lnTo>
                  <a:lnTo>
                    <a:pt x="57" y="521"/>
                  </a:lnTo>
                  <a:lnTo>
                    <a:pt x="70" y="520"/>
                  </a:lnTo>
                  <a:lnTo>
                    <a:pt x="83" y="520"/>
                  </a:lnTo>
                  <a:lnTo>
                    <a:pt x="98" y="519"/>
                  </a:lnTo>
                  <a:lnTo>
                    <a:pt x="110" y="517"/>
                  </a:lnTo>
                  <a:lnTo>
                    <a:pt x="120" y="516"/>
                  </a:lnTo>
                  <a:lnTo>
                    <a:pt x="126" y="514"/>
                  </a:lnTo>
                  <a:lnTo>
                    <a:pt x="115" y="513"/>
                  </a:lnTo>
                  <a:lnTo>
                    <a:pt x="105" y="513"/>
                  </a:lnTo>
                  <a:lnTo>
                    <a:pt x="94" y="513"/>
                  </a:lnTo>
                  <a:lnTo>
                    <a:pt x="83" y="513"/>
                  </a:lnTo>
                  <a:lnTo>
                    <a:pt x="72" y="513"/>
                  </a:lnTo>
                  <a:lnTo>
                    <a:pt x="62" y="514"/>
                  </a:lnTo>
                  <a:lnTo>
                    <a:pt x="52" y="515"/>
                  </a:lnTo>
                  <a:lnTo>
                    <a:pt x="41" y="515"/>
                  </a:lnTo>
                  <a:lnTo>
                    <a:pt x="42" y="509"/>
                  </a:lnTo>
                  <a:lnTo>
                    <a:pt x="43" y="505"/>
                  </a:lnTo>
                  <a:lnTo>
                    <a:pt x="45" y="500"/>
                  </a:lnTo>
                  <a:lnTo>
                    <a:pt x="46" y="495"/>
                  </a:lnTo>
                  <a:lnTo>
                    <a:pt x="57" y="494"/>
                  </a:lnTo>
                  <a:lnTo>
                    <a:pt x="68" y="494"/>
                  </a:lnTo>
                  <a:lnTo>
                    <a:pt x="79" y="493"/>
                  </a:lnTo>
                  <a:lnTo>
                    <a:pt x="92" y="493"/>
                  </a:lnTo>
                  <a:lnTo>
                    <a:pt x="104" y="492"/>
                  </a:lnTo>
                  <a:lnTo>
                    <a:pt x="116" y="491"/>
                  </a:lnTo>
                  <a:lnTo>
                    <a:pt x="128" y="490"/>
                  </a:lnTo>
                  <a:lnTo>
                    <a:pt x="141" y="490"/>
                  </a:lnTo>
                  <a:lnTo>
                    <a:pt x="141" y="489"/>
                  </a:lnTo>
                  <a:lnTo>
                    <a:pt x="141" y="488"/>
                  </a:lnTo>
                  <a:lnTo>
                    <a:pt x="141" y="487"/>
                  </a:lnTo>
                  <a:lnTo>
                    <a:pt x="129" y="487"/>
                  </a:lnTo>
                  <a:lnTo>
                    <a:pt x="118" y="487"/>
                  </a:lnTo>
                  <a:lnTo>
                    <a:pt x="106" y="487"/>
                  </a:lnTo>
                  <a:lnTo>
                    <a:pt x="95" y="487"/>
                  </a:lnTo>
                  <a:lnTo>
                    <a:pt x="83" y="488"/>
                  </a:lnTo>
                  <a:lnTo>
                    <a:pt x="72" y="488"/>
                  </a:lnTo>
                  <a:lnTo>
                    <a:pt x="60" y="488"/>
                  </a:lnTo>
                  <a:lnTo>
                    <a:pt x="49" y="488"/>
                  </a:lnTo>
                  <a:lnTo>
                    <a:pt x="50" y="481"/>
                  </a:lnTo>
                  <a:lnTo>
                    <a:pt x="51" y="476"/>
                  </a:lnTo>
                  <a:lnTo>
                    <a:pt x="52" y="473"/>
                  </a:lnTo>
                  <a:lnTo>
                    <a:pt x="54" y="469"/>
                  </a:lnTo>
                  <a:lnTo>
                    <a:pt x="82" y="467"/>
                  </a:lnTo>
                  <a:lnTo>
                    <a:pt x="104" y="466"/>
                  </a:lnTo>
                  <a:lnTo>
                    <a:pt x="119" y="465"/>
                  </a:lnTo>
                  <a:lnTo>
                    <a:pt x="129" y="464"/>
                  </a:lnTo>
                  <a:lnTo>
                    <a:pt x="137" y="463"/>
                  </a:lnTo>
                  <a:lnTo>
                    <a:pt x="140" y="463"/>
                  </a:lnTo>
                  <a:lnTo>
                    <a:pt x="143" y="463"/>
                  </a:lnTo>
                  <a:lnTo>
                    <a:pt x="144" y="462"/>
                  </a:lnTo>
                  <a:lnTo>
                    <a:pt x="137" y="460"/>
                  </a:lnTo>
                  <a:lnTo>
                    <a:pt x="126" y="460"/>
                  </a:lnTo>
                  <a:lnTo>
                    <a:pt x="114" y="460"/>
                  </a:lnTo>
                  <a:lnTo>
                    <a:pt x="101" y="460"/>
                  </a:lnTo>
                  <a:lnTo>
                    <a:pt x="87" y="460"/>
                  </a:lnTo>
                  <a:lnTo>
                    <a:pt x="75" y="461"/>
                  </a:lnTo>
                  <a:lnTo>
                    <a:pt x="65" y="462"/>
                  </a:lnTo>
                  <a:lnTo>
                    <a:pt x="58" y="462"/>
                  </a:lnTo>
                  <a:lnTo>
                    <a:pt x="57" y="458"/>
                  </a:lnTo>
                  <a:lnTo>
                    <a:pt x="58" y="455"/>
                  </a:lnTo>
                  <a:lnTo>
                    <a:pt x="58" y="451"/>
                  </a:lnTo>
                  <a:lnTo>
                    <a:pt x="60" y="445"/>
                  </a:lnTo>
                  <a:lnTo>
                    <a:pt x="66" y="443"/>
                  </a:lnTo>
                  <a:lnTo>
                    <a:pt x="73" y="442"/>
                  </a:lnTo>
                  <a:lnTo>
                    <a:pt x="83" y="441"/>
                  </a:lnTo>
                  <a:lnTo>
                    <a:pt x="94" y="440"/>
                  </a:lnTo>
                  <a:lnTo>
                    <a:pt x="104" y="440"/>
                  </a:lnTo>
                  <a:lnTo>
                    <a:pt x="114" y="440"/>
                  </a:lnTo>
                  <a:lnTo>
                    <a:pt x="123" y="439"/>
                  </a:lnTo>
                  <a:lnTo>
                    <a:pt x="131" y="439"/>
                  </a:lnTo>
                  <a:lnTo>
                    <a:pt x="132" y="438"/>
                  </a:lnTo>
                  <a:lnTo>
                    <a:pt x="132" y="437"/>
                  </a:lnTo>
                  <a:lnTo>
                    <a:pt x="133" y="437"/>
                  </a:lnTo>
                  <a:lnTo>
                    <a:pt x="127" y="436"/>
                  </a:lnTo>
                  <a:lnTo>
                    <a:pt x="118" y="435"/>
                  </a:lnTo>
                  <a:lnTo>
                    <a:pt x="109" y="435"/>
                  </a:lnTo>
                  <a:lnTo>
                    <a:pt x="99" y="435"/>
                  </a:lnTo>
                  <a:lnTo>
                    <a:pt x="88" y="435"/>
                  </a:lnTo>
                  <a:lnTo>
                    <a:pt x="78" y="436"/>
                  </a:lnTo>
                  <a:lnTo>
                    <a:pt x="70" y="437"/>
                  </a:lnTo>
                  <a:lnTo>
                    <a:pt x="64" y="437"/>
                  </a:lnTo>
                  <a:lnTo>
                    <a:pt x="65" y="432"/>
                  </a:lnTo>
                  <a:lnTo>
                    <a:pt x="66" y="427"/>
                  </a:lnTo>
                  <a:lnTo>
                    <a:pt x="67" y="422"/>
                  </a:lnTo>
                  <a:lnTo>
                    <a:pt x="68" y="418"/>
                  </a:lnTo>
                  <a:lnTo>
                    <a:pt x="74" y="418"/>
                  </a:lnTo>
                  <a:lnTo>
                    <a:pt x="79" y="418"/>
                  </a:lnTo>
                  <a:lnTo>
                    <a:pt x="85" y="417"/>
                  </a:lnTo>
                  <a:lnTo>
                    <a:pt x="92" y="416"/>
                  </a:lnTo>
                  <a:lnTo>
                    <a:pt x="97" y="415"/>
                  </a:lnTo>
                  <a:lnTo>
                    <a:pt x="103" y="415"/>
                  </a:lnTo>
                  <a:lnTo>
                    <a:pt x="109" y="414"/>
                  </a:lnTo>
                  <a:lnTo>
                    <a:pt x="115" y="414"/>
                  </a:lnTo>
                  <a:lnTo>
                    <a:pt x="116" y="413"/>
                  </a:lnTo>
                  <a:lnTo>
                    <a:pt x="116" y="412"/>
                  </a:lnTo>
                  <a:lnTo>
                    <a:pt x="116" y="410"/>
                  </a:lnTo>
                  <a:lnTo>
                    <a:pt x="117" y="410"/>
                  </a:lnTo>
                  <a:lnTo>
                    <a:pt x="111" y="410"/>
                  </a:lnTo>
                  <a:lnTo>
                    <a:pt x="106" y="410"/>
                  </a:lnTo>
                  <a:lnTo>
                    <a:pt x="100" y="410"/>
                  </a:lnTo>
                  <a:lnTo>
                    <a:pt x="95" y="410"/>
                  </a:lnTo>
                  <a:lnTo>
                    <a:pt x="88" y="411"/>
                  </a:lnTo>
                  <a:lnTo>
                    <a:pt x="82" y="411"/>
                  </a:lnTo>
                  <a:lnTo>
                    <a:pt x="77" y="412"/>
                  </a:lnTo>
                  <a:lnTo>
                    <a:pt x="71" y="412"/>
                  </a:lnTo>
                  <a:lnTo>
                    <a:pt x="73" y="403"/>
                  </a:lnTo>
                  <a:lnTo>
                    <a:pt x="77" y="399"/>
                  </a:lnTo>
                  <a:lnTo>
                    <a:pt x="83" y="396"/>
                  </a:lnTo>
                  <a:lnTo>
                    <a:pt x="91" y="395"/>
                  </a:lnTo>
                  <a:lnTo>
                    <a:pt x="98" y="395"/>
                  </a:lnTo>
                  <a:lnTo>
                    <a:pt x="106" y="395"/>
                  </a:lnTo>
                  <a:lnTo>
                    <a:pt x="114" y="394"/>
                  </a:lnTo>
                  <a:lnTo>
                    <a:pt x="121" y="390"/>
                  </a:lnTo>
                  <a:lnTo>
                    <a:pt x="121" y="389"/>
                  </a:lnTo>
                  <a:lnTo>
                    <a:pt x="120" y="388"/>
                  </a:lnTo>
                  <a:lnTo>
                    <a:pt x="115" y="388"/>
                  </a:lnTo>
                  <a:lnTo>
                    <a:pt x="110" y="389"/>
                  </a:lnTo>
                  <a:lnTo>
                    <a:pt x="104" y="389"/>
                  </a:lnTo>
                  <a:lnTo>
                    <a:pt x="99" y="389"/>
                  </a:lnTo>
                  <a:lnTo>
                    <a:pt x="94" y="390"/>
                  </a:lnTo>
                  <a:lnTo>
                    <a:pt x="88" y="390"/>
                  </a:lnTo>
                  <a:lnTo>
                    <a:pt x="82" y="391"/>
                  </a:lnTo>
                  <a:lnTo>
                    <a:pt x="77" y="391"/>
                  </a:lnTo>
                  <a:lnTo>
                    <a:pt x="78" y="384"/>
                  </a:lnTo>
                  <a:lnTo>
                    <a:pt x="79" y="380"/>
                  </a:lnTo>
                  <a:lnTo>
                    <a:pt x="80" y="378"/>
                  </a:lnTo>
                  <a:lnTo>
                    <a:pt x="81" y="376"/>
                  </a:lnTo>
                  <a:lnTo>
                    <a:pt x="87" y="375"/>
                  </a:lnTo>
                  <a:lnTo>
                    <a:pt x="93" y="374"/>
                  </a:lnTo>
                  <a:lnTo>
                    <a:pt x="99" y="373"/>
                  </a:lnTo>
                  <a:lnTo>
                    <a:pt x="105" y="372"/>
                  </a:lnTo>
                  <a:lnTo>
                    <a:pt x="111" y="372"/>
                  </a:lnTo>
                  <a:lnTo>
                    <a:pt x="117" y="371"/>
                  </a:lnTo>
                  <a:lnTo>
                    <a:pt x="123" y="370"/>
                  </a:lnTo>
                  <a:lnTo>
                    <a:pt x="129" y="369"/>
                  </a:lnTo>
                  <a:lnTo>
                    <a:pt x="129" y="368"/>
                  </a:lnTo>
                  <a:lnTo>
                    <a:pt x="130" y="367"/>
                  </a:lnTo>
                  <a:lnTo>
                    <a:pt x="130" y="365"/>
                  </a:lnTo>
                  <a:lnTo>
                    <a:pt x="124" y="365"/>
                  </a:lnTo>
                  <a:lnTo>
                    <a:pt x="119" y="365"/>
                  </a:lnTo>
                  <a:lnTo>
                    <a:pt x="113" y="366"/>
                  </a:lnTo>
                  <a:lnTo>
                    <a:pt x="108" y="366"/>
                  </a:lnTo>
                  <a:lnTo>
                    <a:pt x="102" y="367"/>
                  </a:lnTo>
                  <a:lnTo>
                    <a:pt x="96" y="368"/>
                  </a:lnTo>
                  <a:lnTo>
                    <a:pt x="91" y="368"/>
                  </a:lnTo>
                  <a:lnTo>
                    <a:pt x="84" y="368"/>
                  </a:lnTo>
                  <a:lnTo>
                    <a:pt x="85" y="361"/>
                  </a:lnTo>
                  <a:lnTo>
                    <a:pt x="88" y="357"/>
                  </a:lnTo>
                  <a:lnTo>
                    <a:pt x="92" y="353"/>
                  </a:lnTo>
                  <a:lnTo>
                    <a:pt x="96" y="351"/>
                  </a:lnTo>
                  <a:lnTo>
                    <a:pt x="102" y="350"/>
                  </a:lnTo>
                  <a:lnTo>
                    <a:pt x="109" y="349"/>
                  </a:lnTo>
                  <a:lnTo>
                    <a:pt x="117" y="348"/>
                  </a:lnTo>
                  <a:lnTo>
                    <a:pt x="127" y="346"/>
                  </a:lnTo>
                  <a:lnTo>
                    <a:pt x="128" y="345"/>
                  </a:lnTo>
                  <a:lnTo>
                    <a:pt x="128" y="343"/>
                  </a:lnTo>
                  <a:lnTo>
                    <a:pt x="129" y="342"/>
                  </a:lnTo>
                  <a:lnTo>
                    <a:pt x="121" y="343"/>
                  </a:lnTo>
                  <a:lnTo>
                    <a:pt x="115" y="343"/>
                  </a:lnTo>
                  <a:lnTo>
                    <a:pt x="110" y="344"/>
                  </a:lnTo>
                  <a:lnTo>
                    <a:pt x="107" y="344"/>
                  </a:lnTo>
                  <a:lnTo>
                    <a:pt x="104" y="345"/>
                  </a:lnTo>
                  <a:lnTo>
                    <a:pt x="101" y="345"/>
                  </a:lnTo>
                  <a:lnTo>
                    <a:pt x="98" y="346"/>
                  </a:lnTo>
                  <a:lnTo>
                    <a:pt x="94" y="346"/>
                  </a:lnTo>
                  <a:lnTo>
                    <a:pt x="95" y="342"/>
                  </a:lnTo>
                  <a:lnTo>
                    <a:pt x="95" y="339"/>
                  </a:lnTo>
                  <a:lnTo>
                    <a:pt x="96" y="335"/>
                  </a:lnTo>
                  <a:lnTo>
                    <a:pt x="96" y="332"/>
                  </a:lnTo>
                  <a:lnTo>
                    <a:pt x="111" y="329"/>
                  </a:lnTo>
                  <a:lnTo>
                    <a:pt x="123" y="327"/>
                  </a:lnTo>
                  <a:lnTo>
                    <a:pt x="131" y="326"/>
                  </a:lnTo>
                  <a:lnTo>
                    <a:pt x="137" y="324"/>
                  </a:lnTo>
                  <a:lnTo>
                    <a:pt x="141" y="323"/>
                  </a:lnTo>
                  <a:lnTo>
                    <a:pt x="143" y="323"/>
                  </a:lnTo>
                  <a:lnTo>
                    <a:pt x="144" y="323"/>
                  </a:lnTo>
                  <a:lnTo>
                    <a:pt x="144" y="322"/>
                  </a:lnTo>
                  <a:lnTo>
                    <a:pt x="140" y="321"/>
                  </a:lnTo>
                  <a:lnTo>
                    <a:pt x="134" y="320"/>
                  </a:lnTo>
                  <a:lnTo>
                    <a:pt x="129" y="320"/>
                  </a:lnTo>
                  <a:lnTo>
                    <a:pt x="123" y="321"/>
                  </a:lnTo>
                  <a:lnTo>
                    <a:pt x="118" y="322"/>
                  </a:lnTo>
                  <a:lnTo>
                    <a:pt x="112" y="323"/>
                  </a:lnTo>
                  <a:lnTo>
                    <a:pt x="108" y="323"/>
                  </a:lnTo>
                  <a:lnTo>
                    <a:pt x="104" y="323"/>
                  </a:lnTo>
                  <a:lnTo>
                    <a:pt x="104" y="321"/>
                  </a:lnTo>
                  <a:lnTo>
                    <a:pt x="105" y="319"/>
                  </a:lnTo>
                  <a:lnTo>
                    <a:pt x="107" y="316"/>
                  </a:lnTo>
                  <a:lnTo>
                    <a:pt x="108" y="312"/>
                  </a:lnTo>
                  <a:lnTo>
                    <a:pt x="113" y="312"/>
                  </a:lnTo>
                  <a:lnTo>
                    <a:pt x="118" y="311"/>
                  </a:lnTo>
                  <a:lnTo>
                    <a:pt x="123" y="310"/>
                  </a:lnTo>
                  <a:lnTo>
                    <a:pt x="129" y="308"/>
                  </a:lnTo>
                  <a:lnTo>
                    <a:pt x="134" y="308"/>
                  </a:lnTo>
                  <a:lnTo>
                    <a:pt x="140" y="307"/>
                  </a:lnTo>
                  <a:lnTo>
                    <a:pt x="145" y="306"/>
                  </a:lnTo>
                  <a:lnTo>
                    <a:pt x="150" y="305"/>
                  </a:lnTo>
                  <a:lnTo>
                    <a:pt x="150" y="304"/>
                  </a:lnTo>
                  <a:lnTo>
                    <a:pt x="151" y="303"/>
                  </a:lnTo>
                  <a:lnTo>
                    <a:pt x="151" y="302"/>
                  </a:lnTo>
                  <a:lnTo>
                    <a:pt x="152" y="301"/>
                  </a:lnTo>
                  <a:lnTo>
                    <a:pt x="144" y="302"/>
                  </a:lnTo>
                  <a:lnTo>
                    <a:pt x="137" y="302"/>
                  </a:lnTo>
                  <a:lnTo>
                    <a:pt x="131" y="303"/>
                  </a:lnTo>
                  <a:lnTo>
                    <a:pt x="128" y="303"/>
                  </a:lnTo>
                  <a:lnTo>
                    <a:pt x="124" y="303"/>
                  </a:lnTo>
                  <a:lnTo>
                    <a:pt x="121" y="304"/>
                  </a:lnTo>
                  <a:lnTo>
                    <a:pt x="118" y="304"/>
                  </a:lnTo>
                  <a:lnTo>
                    <a:pt x="114" y="304"/>
                  </a:lnTo>
                  <a:lnTo>
                    <a:pt x="117" y="298"/>
                  </a:lnTo>
                  <a:lnTo>
                    <a:pt x="119" y="295"/>
                  </a:lnTo>
                  <a:lnTo>
                    <a:pt x="121" y="292"/>
                  </a:lnTo>
                  <a:lnTo>
                    <a:pt x="124" y="288"/>
                  </a:lnTo>
                  <a:lnTo>
                    <a:pt x="137" y="285"/>
                  </a:lnTo>
                  <a:lnTo>
                    <a:pt x="146" y="284"/>
                  </a:lnTo>
                  <a:lnTo>
                    <a:pt x="153" y="283"/>
                  </a:lnTo>
                  <a:lnTo>
                    <a:pt x="158" y="282"/>
                  </a:lnTo>
                  <a:lnTo>
                    <a:pt x="160" y="281"/>
                  </a:lnTo>
                  <a:lnTo>
                    <a:pt x="162" y="281"/>
                  </a:lnTo>
                  <a:lnTo>
                    <a:pt x="163" y="281"/>
                  </a:lnTo>
                  <a:lnTo>
                    <a:pt x="163" y="280"/>
                  </a:lnTo>
                  <a:lnTo>
                    <a:pt x="162" y="279"/>
                  </a:lnTo>
                  <a:lnTo>
                    <a:pt x="162" y="278"/>
                  </a:lnTo>
                  <a:lnTo>
                    <a:pt x="158" y="278"/>
                  </a:lnTo>
                  <a:lnTo>
                    <a:pt x="154" y="279"/>
                  </a:lnTo>
                  <a:lnTo>
                    <a:pt x="150" y="279"/>
                  </a:lnTo>
                  <a:lnTo>
                    <a:pt x="146" y="280"/>
                  </a:lnTo>
                  <a:lnTo>
                    <a:pt x="142" y="281"/>
                  </a:lnTo>
                  <a:lnTo>
                    <a:pt x="139" y="281"/>
                  </a:lnTo>
                  <a:lnTo>
                    <a:pt x="134" y="281"/>
                  </a:lnTo>
                  <a:lnTo>
                    <a:pt x="130" y="281"/>
                  </a:lnTo>
                  <a:lnTo>
                    <a:pt x="131" y="277"/>
                  </a:lnTo>
                  <a:lnTo>
                    <a:pt x="132" y="272"/>
                  </a:lnTo>
                  <a:lnTo>
                    <a:pt x="136" y="269"/>
                  </a:lnTo>
                  <a:lnTo>
                    <a:pt x="138" y="265"/>
                  </a:lnTo>
                  <a:lnTo>
                    <a:pt x="143" y="264"/>
                  </a:lnTo>
                  <a:lnTo>
                    <a:pt x="152" y="262"/>
                  </a:lnTo>
                  <a:lnTo>
                    <a:pt x="160" y="260"/>
                  </a:lnTo>
                  <a:lnTo>
                    <a:pt x="162" y="256"/>
                  </a:lnTo>
                  <a:lnTo>
                    <a:pt x="157" y="256"/>
                  </a:lnTo>
                  <a:lnTo>
                    <a:pt x="152" y="256"/>
                  </a:lnTo>
                  <a:lnTo>
                    <a:pt x="146" y="256"/>
                  </a:lnTo>
                  <a:lnTo>
                    <a:pt x="141" y="256"/>
                  </a:lnTo>
                  <a:lnTo>
                    <a:pt x="140" y="255"/>
                  </a:lnTo>
                  <a:lnTo>
                    <a:pt x="139" y="252"/>
                  </a:lnTo>
                  <a:lnTo>
                    <a:pt x="137" y="247"/>
                  </a:lnTo>
                  <a:lnTo>
                    <a:pt x="134" y="239"/>
                  </a:lnTo>
                  <a:lnTo>
                    <a:pt x="139" y="238"/>
                  </a:lnTo>
                  <a:lnTo>
                    <a:pt x="143" y="237"/>
                  </a:lnTo>
                  <a:lnTo>
                    <a:pt x="146" y="236"/>
                  </a:lnTo>
                  <a:lnTo>
                    <a:pt x="150" y="236"/>
                  </a:lnTo>
                  <a:lnTo>
                    <a:pt x="154" y="235"/>
                  </a:lnTo>
                  <a:lnTo>
                    <a:pt x="158" y="235"/>
                  </a:lnTo>
                  <a:lnTo>
                    <a:pt x="161" y="234"/>
                  </a:lnTo>
                  <a:lnTo>
                    <a:pt x="165" y="233"/>
                  </a:lnTo>
                  <a:lnTo>
                    <a:pt x="165" y="232"/>
                  </a:lnTo>
                  <a:lnTo>
                    <a:pt x="166" y="231"/>
                  </a:lnTo>
                  <a:lnTo>
                    <a:pt x="166" y="230"/>
                  </a:lnTo>
                  <a:lnTo>
                    <a:pt x="166" y="229"/>
                  </a:lnTo>
                  <a:lnTo>
                    <a:pt x="162" y="229"/>
                  </a:lnTo>
                  <a:lnTo>
                    <a:pt x="157" y="230"/>
                  </a:lnTo>
                  <a:lnTo>
                    <a:pt x="153" y="230"/>
                  </a:lnTo>
                  <a:lnTo>
                    <a:pt x="148" y="230"/>
                  </a:lnTo>
                  <a:lnTo>
                    <a:pt x="144" y="230"/>
                  </a:lnTo>
                  <a:lnTo>
                    <a:pt x="139" y="230"/>
                  </a:lnTo>
                  <a:lnTo>
                    <a:pt x="134" y="231"/>
                  </a:lnTo>
                  <a:lnTo>
                    <a:pt x="129" y="231"/>
                  </a:lnTo>
                  <a:lnTo>
                    <a:pt x="127" y="226"/>
                  </a:lnTo>
                  <a:lnTo>
                    <a:pt x="127" y="223"/>
                  </a:lnTo>
                  <a:lnTo>
                    <a:pt x="126" y="221"/>
                  </a:lnTo>
                  <a:lnTo>
                    <a:pt x="127" y="218"/>
                  </a:lnTo>
                  <a:lnTo>
                    <a:pt x="130" y="218"/>
                  </a:lnTo>
                  <a:lnTo>
                    <a:pt x="136" y="217"/>
                  </a:lnTo>
                  <a:lnTo>
                    <a:pt x="140" y="217"/>
                  </a:lnTo>
                  <a:lnTo>
                    <a:pt x="145" y="216"/>
                  </a:lnTo>
                  <a:lnTo>
                    <a:pt x="150" y="215"/>
                  </a:lnTo>
                  <a:lnTo>
                    <a:pt x="155" y="214"/>
                  </a:lnTo>
                  <a:lnTo>
                    <a:pt x="159" y="213"/>
                  </a:lnTo>
                  <a:lnTo>
                    <a:pt x="163" y="211"/>
                  </a:lnTo>
                  <a:lnTo>
                    <a:pt x="151" y="211"/>
                  </a:lnTo>
                  <a:lnTo>
                    <a:pt x="142" y="212"/>
                  </a:lnTo>
                  <a:lnTo>
                    <a:pt x="134" y="212"/>
                  </a:lnTo>
                  <a:lnTo>
                    <a:pt x="128" y="212"/>
                  </a:lnTo>
                  <a:lnTo>
                    <a:pt x="125" y="210"/>
                  </a:lnTo>
                  <a:lnTo>
                    <a:pt x="122" y="208"/>
                  </a:lnTo>
                  <a:lnTo>
                    <a:pt x="120" y="203"/>
                  </a:lnTo>
                  <a:lnTo>
                    <a:pt x="118" y="197"/>
                  </a:lnTo>
                  <a:lnTo>
                    <a:pt x="122" y="197"/>
                  </a:lnTo>
                  <a:lnTo>
                    <a:pt x="126" y="196"/>
                  </a:lnTo>
                  <a:lnTo>
                    <a:pt x="129" y="196"/>
                  </a:lnTo>
                  <a:lnTo>
                    <a:pt x="133" y="195"/>
                  </a:lnTo>
                  <a:lnTo>
                    <a:pt x="138" y="194"/>
                  </a:lnTo>
                  <a:lnTo>
                    <a:pt x="142" y="194"/>
                  </a:lnTo>
                  <a:lnTo>
                    <a:pt x="146" y="194"/>
                  </a:lnTo>
                  <a:lnTo>
                    <a:pt x="150" y="194"/>
                  </a:lnTo>
                  <a:lnTo>
                    <a:pt x="150" y="193"/>
                  </a:lnTo>
                  <a:lnTo>
                    <a:pt x="151" y="192"/>
                  </a:lnTo>
                  <a:lnTo>
                    <a:pt x="151" y="191"/>
                  </a:lnTo>
                  <a:lnTo>
                    <a:pt x="152" y="190"/>
                  </a:lnTo>
                  <a:lnTo>
                    <a:pt x="148" y="190"/>
                  </a:lnTo>
                  <a:lnTo>
                    <a:pt x="143" y="190"/>
                  </a:lnTo>
                  <a:lnTo>
                    <a:pt x="139" y="190"/>
                  </a:lnTo>
                  <a:lnTo>
                    <a:pt x="134" y="190"/>
                  </a:lnTo>
                  <a:lnTo>
                    <a:pt x="129" y="190"/>
                  </a:lnTo>
                  <a:lnTo>
                    <a:pt x="125" y="190"/>
                  </a:lnTo>
                  <a:lnTo>
                    <a:pt x="121" y="190"/>
                  </a:lnTo>
                  <a:lnTo>
                    <a:pt x="117" y="190"/>
                  </a:lnTo>
                  <a:lnTo>
                    <a:pt x="115" y="185"/>
                  </a:lnTo>
                  <a:lnTo>
                    <a:pt x="113" y="180"/>
                  </a:lnTo>
                  <a:lnTo>
                    <a:pt x="113" y="177"/>
                  </a:lnTo>
                  <a:lnTo>
                    <a:pt x="114" y="174"/>
                  </a:lnTo>
                  <a:lnTo>
                    <a:pt x="118" y="173"/>
                  </a:lnTo>
                  <a:lnTo>
                    <a:pt x="122" y="173"/>
                  </a:lnTo>
                  <a:lnTo>
                    <a:pt x="126" y="172"/>
                  </a:lnTo>
                  <a:lnTo>
                    <a:pt x="130" y="172"/>
                  </a:lnTo>
                  <a:lnTo>
                    <a:pt x="134" y="171"/>
                  </a:lnTo>
                  <a:lnTo>
                    <a:pt x="139" y="171"/>
                  </a:lnTo>
                  <a:lnTo>
                    <a:pt x="143" y="171"/>
                  </a:lnTo>
                  <a:lnTo>
                    <a:pt x="147" y="171"/>
                  </a:lnTo>
                  <a:lnTo>
                    <a:pt x="148" y="171"/>
                  </a:lnTo>
                  <a:lnTo>
                    <a:pt x="149" y="169"/>
                  </a:lnTo>
                  <a:lnTo>
                    <a:pt x="149" y="168"/>
                  </a:lnTo>
                  <a:lnTo>
                    <a:pt x="150" y="167"/>
                  </a:lnTo>
                  <a:lnTo>
                    <a:pt x="145" y="167"/>
                  </a:lnTo>
                  <a:lnTo>
                    <a:pt x="140" y="167"/>
                  </a:lnTo>
                  <a:lnTo>
                    <a:pt x="134" y="167"/>
                  </a:lnTo>
                  <a:lnTo>
                    <a:pt x="129" y="167"/>
                  </a:lnTo>
                  <a:lnTo>
                    <a:pt x="123" y="167"/>
                  </a:lnTo>
                  <a:lnTo>
                    <a:pt x="118" y="167"/>
                  </a:lnTo>
                  <a:lnTo>
                    <a:pt x="113" y="167"/>
                  </a:lnTo>
                  <a:lnTo>
                    <a:pt x="108" y="167"/>
                  </a:lnTo>
                  <a:lnTo>
                    <a:pt x="107" y="163"/>
                  </a:lnTo>
                  <a:lnTo>
                    <a:pt x="106" y="158"/>
                  </a:lnTo>
                  <a:lnTo>
                    <a:pt x="105" y="153"/>
                  </a:lnTo>
                  <a:lnTo>
                    <a:pt x="104" y="148"/>
                  </a:lnTo>
                  <a:lnTo>
                    <a:pt x="108" y="148"/>
                  </a:lnTo>
                  <a:lnTo>
                    <a:pt x="112" y="148"/>
                  </a:lnTo>
                  <a:lnTo>
                    <a:pt x="116" y="148"/>
                  </a:lnTo>
                  <a:lnTo>
                    <a:pt x="120" y="147"/>
                  </a:lnTo>
                  <a:lnTo>
                    <a:pt x="124" y="147"/>
                  </a:lnTo>
                  <a:lnTo>
                    <a:pt x="128" y="147"/>
                  </a:lnTo>
                  <a:lnTo>
                    <a:pt x="132" y="146"/>
                  </a:lnTo>
                  <a:lnTo>
                    <a:pt x="137" y="146"/>
                  </a:lnTo>
                  <a:lnTo>
                    <a:pt x="138" y="145"/>
                  </a:lnTo>
                  <a:lnTo>
                    <a:pt x="138" y="144"/>
                  </a:lnTo>
                  <a:lnTo>
                    <a:pt x="139" y="144"/>
                  </a:lnTo>
                  <a:lnTo>
                    <a:pt x="140" y="143"/>
                  </a:lnTo>
                  <a:lnTo>
                    <a:pt x="137" y="142"/>
                  </a:lnTo>
                  <a:lnTo>
                    <a:pt x="133" y="142"/>
                  </a:lnTo>
                  <a:lnTo>
                    <a:pt x="131" y="141"/>
                  </a:lnTo>
                  <a:lnTo>
                    <a:pt x="128" y="141"/>
                  </a:lnTo>
                  <a:lnTo>
                    <a:pt x="124" y="141"/>
                  </a:lnTo>
                  <a:lnTo>
                    <a:pt x="119" y="141"/>
                  </a:lnTo>
                  <a:lnTo>
                    <a:pt x="112" y="141"/>
                  </a:lnTo>
                  <a:lnTo>
                    <a:pt x="103" y="141"/>
                  </a:lnTo>
                  <a:lnTo>
                    <a:pt x="100" y="135"/>
                  </a:lnTo>
                  <a:lnTo>
                    <a:pt x="98" y="130"/>
                  </a:lnTo>
                  <a:lnTo>
                    <a:pt x="98" y="125"/>
                  </a:lnTo>
                  <a:lnTo>
                    <a:pt x="98" y="122"/>
                  </a:lnTo>
                  <a:lnTo>
                    <a:pt x="106" y="121"/>
                  </a:lnTo>
                  <a:lnTo>
                    <a:pt x="119" y="118"/>
                  </a:lnTo>
                  <a:lnTo>
                    <a:pt x="137" y="116"/>
                  </a:lnTo>
                  <a:lnTo>
                    <a:pt x="156" y="113"/>
                  </a:lnTo>
                  <a:lnTo>
                    <a:pt x="174" y="110"/>
                  </a:lnTo>
                  <a:lnTo>
                    <a:pt x="191" y="106"/>
                  </a:lnTo>
                  <a:lnTo>
                    <a:pt x="203" y="104"/>
                  </a:lnTo>
                  <a:lnTo>
                    <a:pt x="208" y="103"/>
                  </a:lnTo>
                  <a:lnTo>
                    <a:pt x="195" y="102"/>
                  </a:lnTo>
                  <a:lnTo>
                    <a:pt x="182" y="103"/>
                  </a:lnTo>
                  <a:lnTo>
                    <a:pt x="167" y="104"/>
                  </a:lnTo>
                  <a:lnTo>
                    <a:pt x="152" y="106"/>
                  </a:lnTo>
                  <a:lnTo>
                    <a:pt x="137" y="108"/>
                  </a:lnTo>
                  <a:lnTo>
                    <a:pt x="122" y="110"/>
                  </a:lnTo>
                  <a:lnTo>
                    <a:pt x="108" y="111"/>
                  </a:lnTo>
                  <a:lnTo>
                    <a:pt x="95" y="112"/>
                  </a:lnTo>
                  <a:lnTo>
                    <a:pt x="93" y="106"/>
                  </a:lnTo>
                  <a:lnTo>
                    <a:pt x="91" y="102"/>
                  </a:lnTo>
                  <a:lnTo>
                    <a:pt x="90" y="98"/>
                  </a:lnTo>
                  <a:lnTo>
                    <a:pt x="91" y="94"/>
                  </a:lnTo>
                  <a:lnTo>
                    <a:pt x="96" y="92"/>
                  </a:lnTo>
                  <a:lnTo>
                    <a:pt x="102" y="91"/>
                  </a:lnTo>
                  <a:lnTo>
                    <a:pt x="108" y="90"/>
                  </a:lnTo>
                  <a:lnTo>
                    <a:pt x="114" y="89"/>
                  </a:lnTo>
                  <a:lnTo>
                    <a:pt x="141" y="87"/>
                  </a:lnTo>
                  <a:lnTo>
                    <a:pt x="161" y="85"/>
                  </a:lnTo>
                  <a:lnTo>
                    <a:pt x="175" y="84"/>
                  </a:lnTo>
                  <a:lnTo>
                    <a:pt x="186" y="83"/>
                  </a:lnTo>
                  <a:lnTo>
                    <a:pt x="192" y="82"/>
                  </a:lnTo>
                  <a:lnTo>
                    <a:pt x="196" y="81"/>
                  </a:lnTo>
                  <a:lnTo>
                    <a:pt x="198" y="81"/>
                  </a:lnTo>
                  <a:lnTo>
                    <a:pt x="200" y="80"/>
                  </a:lnTo>
                  <a:lnTo>
                    <a:pt x="187" y="80"/>
                  </a:lnTo>
                  <a:lnTo>
                    <a:pt x="175" y="81"/>
                  </a:lnTo>
                  <a:lnTo>
                    <a:pt x="165" y="81"/>
                  </a:lnTo>
                  <a:lnTo>
                    <a:pt x="155" y="81"/>
                  </a:lnTo>
                  <a:lnTo>
                    <a:pt x="144" y="82"/>
                  </a:lnTo>
                  <a:lnTo>
                    <a:pt x="129" y="83"/>
                  </a:lnTo>
                  <a:lnTo>
                    <a:pt x="111" y="84"/>
                  </a:lnTo>
                  <a:lnTo>
                    <a:pt x="87" y="85"/>
                  </a:lnTo>
                  <a:lnTo>
                    <a:pt x="86" y="82"/>
                  </a:lnTo>
                  <a:lnTo>
                    <a:pt x="86" y="78"/>
                  </a:lnTo>
                  <a:lnTo>
                    <a:pt x="86" y="75"/>
                  </a:lnTo>
                  <a:lnTo>
                    <a:pt x="86" y="72"/>
                  </a:lnTo>
                  <a:lnTo>
                    <a:pt x="105" y="68"/>
                  </a:lnTo>
                  <a:lnTo>
                    <a:pt x="124" y="66"/>
                  </a:lnTo>
                  <a:lnTo>
                    <a:pt x="144" y="64"/>
                  </a:lnTo>
                  <a:lnTo>
                    <a:pt x="164" y="61"/>
                  </a:lnTo>
                  <a:lnTo>
                    <a:pt x="184" y="60"/>
                  </a:lnTo>
                  <a:lnTo>
                    <a:pt x="204" y="59"/>
                  </a:lnTo>
                  <a:lnTo>
                    <a:pt x="223" y="58"/>
                  </a:lnTo>
                  <a:lnTo>
                    <a:pt x="244" y="57"/>
                  </a:lnTo>
                  <a:lnTo>
                    <a:pt x="245" y="57"/>
                  </a:lnTo>
                  <a:lnTo>
                    <a:pt x="245" y="56"/>
                  </a:lnTo>
                  <a:lnTo>
                    <a:pt x="246" y="55"/>
                  </a:lnTo>
                  <a:lnTo>
                    <a:pt x="236" y="55"/>
                  </a:lnTo>
                  <a:lnTo>
                    <a:pt x="224" y="55"/>
                  </a:lnTo>
                  <a:lnTo>
                    <a:pt x="214" y="56"/>
                  </a:lnTo>
                  <a:lnTo>
                    <a:pt x="204" y="56"/>
                  </a:lnTo>
                  <a:lnTo>
                    <a:pt x="194" y="56"/>
                  </a:lnTo>
                  <a:lnTo>
                    <a:pt x="184" y="57"/>
                  </a:lnTo>
                  <a:lnTo>
                    <a:pt x="173" y="57"/>
                  </a:lnTo>
                  <a:lnTo>
                    <a:pt x="163" y="57"/>
                  </a:lnTo>
                  <a:lnTo>
                    <a:pt x="153" y="58"/>
                  </a:lnTo>
                  <a:lnTo>
                    <a:pt x="143" y="59"/>
                  </a:lnTo>
                  <a:lnTo>
                    <a:pt x="132" y="60"/>
                  </a:lnTo>
                  <a:lnTo>
                    <a:pt x="122" y="60"/>
                  </a:lnTo>
                  <a:lnTo>
                    <a:pt x="113" y="61"/>
                  </a:lnTo>
                  <a:lnTo>
                    <a:pt x="103" y="61"/>
                  </a:lnTo>
                  <a:lnTo>
                    <a:pt x="93" y="61"/>
                  </a:lnTo>
                  <a:lnTo>
                    <a:pt x="82" y="62"/>
                  </a:lnTo>
                  <a:lnTo>
                    <a:pt x="82" y="57"/>
                  </a:lnTo>
                  <a:lnTo>
                    <a:pt x="82" y="53"/>
                  </a:lnTo>
                  <a:lnTo>
                    <a:pt x="82" y="48"/>
                  </a:lnTo>
                  <a:lnTo>
                    <a:pt x="82" y="44"/>
                  </a:lnTo>
                  <a:lnTo>
                    <a:pt x="98" y="39"/>
                  </a:lnTo>
                  <a:lnTo>
                    <a:pt x="114" y="36"/>
                  </a:lnTo>
                  <a:lnTo>
                    <a:pt x="131" y="34"/>
                  </a:lnTo>
                  <a:lnTo>
                    <a:pt x="149" y="34"/>
                  </a:lnTo>
                  <a:lnTo>
                    <a:pt x="166" y="33"/>
                  </a:lnTo>
                  <a:lnTo>
                    <a:pt x="184" y="33"/>
                  </a:lnTo>
                  <a:lnTo>
                    <a:pt x="201" y="34"/>
                  </a:lnTo>
                  <a:lnTo>
                    <a:pt x="218" y="34"/>
                  </a:lnTo>
                  <a:lnTo>
                    <a:pt x="208" y="30"/>
                  </a:lnTo>
                  <a:lnTo>
                    <a:pt x="192" y="29"/>
                  </a:lnTo>
                  <a:lnTo>
                    <a:pt x="173" y="29"/>
                  </a:lnTo>
                  <a:lnTo>
                    <a:pt x="152" y="29"/>
                  </a:lnTo>
                  <a:lnTo>
                    <a:pt x="130" y="30"/>
                  </a:lnTo>
                  <a:lnTo>
                    <a:pt x="110" y="32"/>
                  </a:lnTo>
                  <a:lnTo>
                    <a:pt x="93" y="34"/>
                  </a:lnTo>
                  <a:lnTo>
                    <a:pt x="80" y="34"/>
                  </a:lnTo>
                  <a:lnTo>
                    <a:pt x="78" y="30"/>
                  </a:lnTo>
                  <a:lnTo>
                    <a:pt x="78" y="27"/>
                  </a:lnTo>
                  <a:lnTo>
                    <a:pt x="77" y="24"/>
                  </a:lnTo>
                  <a:lnTo>
                    <a:pt x="78" y="22"/>
                  </a:lnTo>
                  <a:lnTo>
                    <a:pt x="107" y="17"/>
                  </a:lnTo>
                  <a:lnTo>
                    <a:pt x="137" y="13"/>
                  </a:lnTo>
                  <a:lnTo>
                    <a:pt x="166" y="10"/>
                  </a:lnTo>
                  <a:lnTo>
                    <a:pt x="196" y="7"/>
                  </a:lnTo>
                  <a:lnTo>
                    <a:pt x="227" y="5"/>
                  </a:lnTo>
                  <a:lnTo>
                    <a:pt x="256" y="3"/>
                  </a:lnTo>
                  <a:lnTo>
                    <a:pt x="287" y="2"/>
                  </a:lnTo>
                  <a:lnTo>
                    <a:pt x="318" y="1"/>
                  </a:lnTo>
                  <a:lnTo>
                    <a:pt x="348" y="0"/>
                  </a:lnTo>
                  <a:lnTo>
                    <a:pt x="379" y="0"/>
                  </a:lnTo>
                  <a:lnTo>
                    <a:pt x="410" y="0"/>
                  </a:lnTo>
                  <a:lnTo>
                    <a:pt x="440" y="0"/>
                  </a:lnTo>
                  <a:lnTo>
                    <a:pt x="471" y="0"/>
                  </a:lnTo>
                  <a:lnTo>
                    <a:pt x="501" y="0"/>
                  </a:lnTo>
                  <a:lnTo>
                    <a:pt x="531" y="0"/>
                  </a:lnTo>
                  <a:lnTo>
                    <a:pt x="562" y="0"/>
                  </a:lnTo>
                  <a:lnTo>
                    <a:pt x="588" y="0"/>
                  </a:lnTo>
                  <a:lnTo>
                    <a:pt x="616" y="1"/>
                  </a:lnTo>
                  <a:lnTo>
                    <a:pt x="643" y="3"/>
                  </a:lnTo>
                  <a:lnTo>
                    <a:pt x="670" y="4"/>
                  </a:lnTo>
                  <a:lnTo>
                    <a:pt x="697" y="6"/>
                  </a:lnTo>
                  <a:lnTo>
                    <a:pt x="724" y="8"/>
                  </a:lnTo>
                  <a:lnTo>
                    <a:pt x="751" y="9"/>
                  </a:lnTo>
                  <a:lnTo>
                    <a:pt x="779" y="11"/>
                  </a:lnTo>
                  <a:lnTo>
                    <a:pt x="805" y="14"/>
                  </a:lnTo>
                  <a:lnTo>
                    <a:pt x="833" y="16"/>
                  </a:lnTo>
                  <a:lnTo>
                    <a:pt x="860" y="19"/>
                  </a:lnTo>
                  <a:lnTo>
                    <a:pt x="888" y="22"/>
                  </a:lnTo>
                  <a:lnTo>
                    <a:pt x="915" y="24"/>
                  </a:lnTo>
                  <a:lnTo>
                    <a:pt x="942" y="27"/>
                  </a:lnTo>
                  <a:lnTo>
                    <a:pt x="970" y="30"/>
                  </a:lnTo>
                  <a:lnTo>
                    <a:pt x="997" y="34"/>
                  </a:lnTo>
                  <a:lnTo>
                    <a:pt x="997" y="35"/>
                  </a:lnTo>
                  <a:lnTo>
                    <a:pt x="997" y="37"/>
                  </a:lnTo>
                  <a:lnTo>
                    <a:pt x="997" y="39"/>
                  </a:lnTo>
                  <a:lnTo>
                    <a:pt x="998" y="41"/>
                  </a:lnTo>
                  <a:lnTo>
                    <a:pt x="989" y="41"/>
                  </a:lnTo>
                  <a:lnTo>
                    <a:pt x="980" y="40"/>
                  </a:lnTo>
                  <a:lnTo>
                    <a:pt x="971" y="40"/>
                  </a:lnTo>
                  <a:lnTo>
                    <a:pt x="963" y="39"/>
                  </a:lnTo>
                  <a:lnTo>
                    <a:pt x="954" y="39"/>
                  </a:lnTo>
                  <a:lnTo>
                    <a:pt x="946" y="38"/>
                  </a:lnTo>
                  <a:lnTo>
                    <a:pt x="938" y="38"/>
                  </a:lnTo>
                  <a:lnTo>
                    <a:pt x="931" y="38"/>
                  </a:lnTo>
                  <a:lnTo>
                    <a:pt x="934" y="39"/>
                  </a:lnTo>
                  <a:lnTo>
                    <a:pt x="941" y="41"/>
                  </a:lnTo>
                  <a:lnTo>
                    <a:pt x="951" y="42"/>
                  </a:lnTo>
                  <a:lnTo>
                    <a:pt x="963" y="44"/>
                  </a:lnTo>
                  <a:lnTo>
                    <a:pt x="974" y="46"/>
                  </a:lnTo>
                  <a:lnTo>
                    <a:pt x="985" y="47"/>
                  </a:lnTo>
                  <a:lnTo>
                    <a:pt x="994" y="49"/>
                  </a:lnTo>
                  <a:lnTo>
                    <a:pt x="1000" y="49"/>
                  </a:lnTo>
                  <a:lnTo>
                    <a:pt x="1000" y="52"/>
                  </a:lnTo>
                  <a:lnTo>
                    <a:pt x="1000" y="54"/>
                  </a:lnTo>
                  <a:lnTo>
                    <a:pt x="1000" y="57"/>
                  </a:lnTo>
                  <a:lnTo>
                    <a:pt x="1001" y="59"/>
                  </a:lnTo>
                  <a:lnTo>
                    <a:pt x="999" y="59"/>
                  </a:lnTo>
                  <a:lnTo>
                    <a:pt x="996" y="59"/>
                  </a:lnTo>
                  <a:lnTo>
                    <a:pt x="992" y="59"/>
                  </a:lnTo>
                  <a:lnTo>
                    <a:pt x="985" y="59"/>
                  </a:lnTo>
                  <a:lnTo>
                    <a:pt x="975" y="58"/>
                  </a:lnTo>
                  <a:lnTo>
                    <a:pt x="960" y="57"/>
                  </a:lnTo>
                  <a:lnTo>
                    <a:pt x="938" y="55"/>
                  </a:lnTo>
                  <a:lnTo>
                    <a:pt x="909" y="53"/>
                  </a:lnTo>
                  <a:lnTo>
                    <a:pt x="903" y="53"/>
                  </a:lnTo>
                  <a:lnTo>
                    <a:pt x="896" y="53"/>
                  </a:lnTo>
                  <a:lnTo>
                    <a:pt x="890" y="53"/>
                  </a:lnTo>
                  <a:lnTo>
                    <a:pt x="884" y="53"/>
                  </a:lnTo>
                  <a:lnTo>
                    <a:pt x="877" y="53"/>
                  </a:lnTo>
                  <a:lnTo>
                    <a:pt x="871" y="53"/>
                  </a:lnTo>
                  <a:lnTo>
                    <a:pt x="863" y="53"/>
                  </a:lnTo>
                  <a:lnTo>
                    <a:pt x="857" y="53"/>
                  </a:lnTo>
                  <a:lnTo>
                    <a:pt x="875" y="54"/>
                  </a:lnTo>
                  <a:lnTo>
                    <a:pt x="893" y="56"/>
                  </a:lnTo>
                  <a:lnTo>
                    <a:pt x="910" y="57"/>
                  </a:lnTo>
                  <a:lnTo>
                    <a:pt x="929" y="59"/>
                  </a:lnTo>
                  <a:lnTo>
                    <a:pt x="947" y="61"/>
                  </a:lnTo>
                  <a:lnTo>
                    <a:pt x="966" y="64"/>
                  </a:lnTo>
                  <a:lnTo>
                    <a:pt x="984" y="66"/>
                  </a:lnTo>
                  <a:lnTo>
                    <a:pt x="1004" y="68"/>
                  </a:lnTo>
                  <a:lnTo>
                    <a:pt x="1003" y="72"/>
                  </a:lnTo>
                  <a:lnTo>
                    <a:pt x="1003" y="75"/>
                  </a:lnTo>
                  <a:lnTo>
                    <a:pt x="1003" y="79"/>
                  </a:lnTo>
                  <a:lnTo>
                    <a:pt x="1001" y="82"/>
                  </a:lnTo>
                  <a:lnTo>
                    <a:pt x="987" y="81"/>
                  </a:lnTo>
                  <a:lnTo>
                    <a:pt x="972" y="80"/>
                  </a:lnTo>
                  <a:lnTo>
                    <a:pt x="956" y="78"/>
                  </a:lnTo>
                  <a:lnTo>
                    <a:pt x="941" y="76"/>
                  </a:lnTo>
                  <a:lnTo>
                    <a:pt x="925" y="75"/>
                  </a:lnTo>
                  <a:lnTo>
                    <a:pt x="909" y="75"/>
                  </a:lnTo>
                  <a:lnTo>
                    <a:pt x="895" y="75"/>
                  </a:lnTo>
                  <a:lnTo>
                    <a:pt x="883" y="76"/>
                  </a:lnTo>
                  <a:lnTo>
                    <a:pt x="884" y="77"/>
                  </a:lnTo>
                  <a:lnTo>
                    <a:pt x="886" y="77"/>
                  </a:lnTo>
                  <a:lnTo>
                    <a:pt x="888" y="78"/>
                  </a:lnTo>
                  <a:lnTo>
                    <a:pt x="893" y="78"/>
                  </a:lnTo>
                  <a:lnTo>
                    <a:pt x="901" y="79"/>
                  </a:lnTo>
                  <a:lnTo>
                    <a:pt x="913" y="80"/>
                  </a:lnTo>
                  <a:lnTo>
                    <a:pt x="928" y="80"/>
                  </a:lnTo>
                  <a:lnTo>
                    <a:pt x="948" y="82"/>
                  </a:lnTo>
                  <a:lnTo>
                    <a:pt x="955" y="83"/>
                  </a:lnTo>
                  <a:lnTo>
                    <a:pt x="963" y="84"/>
                  </a:lnTo>
                  <a:lnTo>
                    <a:pt x="970" y="85"/>
                  </a:lnTo>
                  <a:lnTo>
                    <a:pt x="977" y="87"/>
                  </a:lnTo>
                  <a:lnTo>
                    <a:pt x="983" y="87"/>
                  </a:lnTo>
                  <a:lnTo>
                    <a:pt x="990" y="89"/>
                  </a:lnTo>
                  <a:lnTo>
                    <a:pt x="997" y="90"/>
                  </a:lnTo>
                  <a:lnTo>
                    <a:pt x="1005" y="91"/>
                  </a:lnTo>
                  <a:lnTo>
                    <a:pt x="1006" y="95"/>
                  </a:lnTo>
                  <a:lnTo>
                    <a:pt x="1007" y="98"/>
                  </a:lnTo>
                  <a:lnTo>
                    <a:pt x="1008" y="102"/>
                  </a:lnTo>
                  <a:lnTo>
                    <a:pt x="1009" y="109"/>
                  </a:lnTo>
                  <a:lnTo>
                    <a:pt x="1007" y="109"/>
                  </a:lnTo>
                  <a:lnTo>
                    <a:pt x="1005" y="109"/>
                  </a:lnTo>
                  <a:lnTo>
                    <a:pt x="1003" y="109"/>
                  </a:lnTo>
                  <a:lnTo>
                    <a:pt x="998" y="108"/>
                  </a:lnTo>
                  <a:lnTo>
                    <a:pt x="992" y="107"/>
                  </a:lnTo>
                  <a:lnTo>
                    <a:pt x="983" y="106"/>
                  </a:lnTo>
                  <a:lnTo>
                    <a:pt x="972" y="105"/>
                  </a:lnTo>
                  <a:lnTo>
                    <a:pt x="955" y="103"/>
                  </a:lnTo>
                  <a:lnTo>
                    <a:pt x="951" y="103"/>
                  </a:lnTo>
                  <a:lnTo>
                    <a:pt x="946" y="103"/>
                  </a:lnTo>
                  <a:lnTo>
                    <a:pt x="942" y="103"/>
                  </a:lnTo>
                  <a:lnTo>
                    <a:pt x="938" y="103"/>
                  </a:lnTo>
                  <a:lnTo>
                    <a:pt x="933" y="103"/>
                  </a:lnTo>
                  <a:lnTo>
                    <a:pt x="929" y="103"/>
                  </a:lnTo>
                  <a:lnTo>
                    <a:pt x="924" y="103"/>
                  </a:lnTo>
                  <a:lnTo>
                    <a:pt x="920" y="103"/>
                  </a:lnTo>
                  <a:lnTo>
                    <a:pt x="930" y="106"/>
                  </a:lnTo>
                  <a:lnTo>
                    <a:pt x="941" y="106"/>
                  </a:lnTo>
                  <a:lnTo>
                    <a:pt x="954" y="108"/>
                  </a:lnTo>
                  <a:lnTo>
                    <a:pt x="969" y="109"/>
                  </a:lnTo>
                  <a:lnTo>
                    <a:pt x="982" y="110"/>
                  </a:lnTo>
                  <a:lnTo>
                    <a:pt x="994" y="113"/>
                  </a:lnTo>
                  <a:lnTo>
                    <a:pt x="1005" y="116"/>
                  </a:lnTo>
                  <a:lnTo>
                    <a:pt x="1013" y="120"/>
                  </a:lnTo>
                  <a:lnTo>
                    <a:pt x="1014" y="124"/>
                  </a:lnTo>
                  <a:lnTo>
                    <a:pt x="1015" y="127"/>
                  </a:lnTo>
                  <a:lnTo>
                    <a:pt x="1015" y="131"/>
                  </a:lnTo>
                  <a:lnTo>
                    <a:pt x="1016" y="135"/>
                  </a:lnTo>
                  <a:lnTo>
                    <a:pt x="1011" y="135"/>
                  </a:lnTo>
                  <a:lnTo>
                    <a:pt x="997" y="133"/>
                  </a:lnTo>
                  <a:lnTo>
                    <a:pt x="980" y="131"/>
                  </a:lnTo>
                  <a:lnTo>
                    <a:pt x="960" y="129"/>
                  </a:lnTo>
                  <a:lnTo>
                    <a:pt x="939" y="125"/>
                  </a:lnTo>
                  <a:lnTo>
                    <a:pt x="922" y="123"/>
                  </a:lnTo>
                  <a:lnTo>
                    <a:pt x="908" y="121"/>
                  </a:lnTo>
                  <a:lnTo>
                    <a:pt x="902" y="120"/>
                  </a:lnTo>
                  <a:lnTo>
                    <a:pt x="896" y="120"/>
                  </a:lnTo>
                  <a:lnTo>
                    <a:pt x="890" y="120"/>
                  </a:lnTo>
                  <a:lnTo>
                    <a:pt x="884" y="120"/>
                  </a:lnTo>
                  <a:lnTo>
                    <a:pt x="879" y="119"/>
                  </a:lnTo>
                  <a:lnTo>
                    <a:pt x="873" y="119"/>
                  </a:lnTo>
                  <a:lnTo>
                    <a:pt x="867" y="119"/>
                  </a:lnTo>
                  <a:lnTo>
                    <a:pt x="860" y="118"/>
                  </a:lnTo>
                  <a:lnTo>
                    <a:pt x="854" y="118"/>
                  </a:lnTo>
                  <a:lnTo>
                    <a:pt x="859" y="121"/>
                  </a:lnTo>
                  <a:lnTo>
                    <a:pt x="867" y="123"/>
                  </a:lnTo>
                  <a:lnTo>
                    <a:pt x="876" y="125"/>
                  </a:lnTo>
                  <a:lnTo>
                    <a:pt x="886" y="126"/>
                  </a:lnTo>
                  <a:lnTo>
                    <a:pt x="896" y="128"/>
                  </a:lnTo>
                  <a:lnTo>
                    <a:pt x="908" y="129"/>
                  </a:lnTo>
                  <a:lnTo>
                    <a:pt x="921" y="130"/>
                  </a:lnTo>
                  <a:lnTo>
                    <a:pt x="933" y="131"/>
                  </a:lnTo>
                  <a:lnTo>
                    <a:pt x="946" y="132"/>
                  </a:lnTo>
                  <a:lnTo>
                    <a:pt x="959" y="133"/>
                  </a:lnTo>
                  <a:lnTo>
                    <a:pt x="971" y="134"/>
                  </a:lnTo>
                  <a:lnTo>
                    <a:pt x="982" y="136"/>
                  </a:lnTo>
                  <a:lnTo>
                    <a:pt x="993" y="137"/>
                  </a:lnTo>
                  <a:lnTo>
                    <a:pt x="1004" y="140"/>
                  </a:lnTo>
                  <a:lnTo>
                    <a:pt x="1012" y="142"/>
                  </a:lnTo>
                  <a:lnTo>
                    <a:pt x="1019" y="145"/>
                  </a:lnTo>
                  <a:lnTo>
                    <a:pt x="1020" y="148"/>
                  </a:lnTo>
                  <a:lnTo>
                    <a:pt x="1020" y="150"/>
                  </a:lnTo>
                  <a:lnTo>
                    <a:pt x="1020" y="153"/>
                  </a:lnTo>
                  <a:lnTo>
                    <a:pt x="1020" y="156"/>
                  </a:lnTo>
                  <a:lnTo>
                    <a:pt x="1018" y="156"/>
                  </a:lnTo>
                  <a:lnTo>
                    <a:pt x="1013" y="156"/>
                  </a:lnTo>
                  <a:lnTo>
                    <a:pt x="1006" y="156"/>
                  </a:lnTo>
                  <a:lnTo>
                    <a:pt x="998" y="155"/>
                  </a:lnTo>
                  <a:lnTo>
                    <a:pt x="991" y="154"/>
                  </a:lnTo>
                  <a:lnTo>
                    <a:pt x="984" y="153"/>
                  </a:lnTo>
                  <a:lnTo>
                    <a:pt x="979" y="152"/>
                  </a:lnTo>
                  <a:lnTo>
                    <a:pt x="977" y="152"/>
                  </a:lnTo>
                  <a:lnTo>
                    <a:pt x="976" y="153"/>
                  </a:lnTo>
                  <a:lnTo>
                    <a:pt x="976" y="154"/>
                  </a:lnTo>
                  <a:lnTo>
                    <a:pt x="975" y="155"/>
                  </a:lnTo>
                  <a:lnTo>
                    <a:pt x="982" y="158"/>
                  </a:lnTo>
                  <a:lnTo>
                    <a:pt x="989" y="160"/>
                  </a:lnTo>
                  <a:lnTo>
                    <a:pt x="997" y="160"/>
                  </a:lnTo>
                  <a:lnTo>
                    <a:pt x="1006" y="161"/>
                  </a:lnTo>
                  <a:lnTo>
                    <a:pt x="1013" y="163"/>
                  </a:lnTo>
                  <a:lnTo>
                    <a:pt x="1018" y="166"/>
                  </a:lnTo>
                  <a:lnTo>
                    <a:pt x="1023" y="171"/>
                  </a:lnTo>
                  <a:lnTo>
                    <a:pt x="1025" y="180"/>
                  </a:lnTo>
                  <a:lnTo>
                    <a:pt x="1022" y="180"/>
                  </a:lnTo>
                  <a:lnTo>
                    <a:pt x="1018" y="180"/>
                  </a:lnTo>
                  <a:lnTo>
                    <a:pt x="1014" y="179"/>
                  </a:lnTo>
                  <a:lnTo>
                    <a:pt x="1010" y="179"/>
                  </a:lnTo>
                  <a:lnTo>
                    <a:pt x="1005" y="179"/>
                  </a:lnTo>
                  <a:lnTo>
                    <a:pt x="999" y="178"/>
                  </a:lnTo>
                  <a:lnTo>
                    <a:pt x="994" y="178"/>
                  </a:lnTo>
                  <a:lnTo>
                    <a:pt x="988" y="178"/>
                  </a:lnTo>
                  <a:lnTo>
                    <a:pt x="988" y="179"/>
                  </a:lnTo>
                  <a:lnTo>
                    <a:pt x="987" y="179"/>
                  </a:lnTo>
                  <a:lnTo>
                    <a:pt x="987" y="180"/>
                  </a:lnTo>
                  <a:lnTo>
                    <a:pt x="992" y="181"/>
                  </a:lnTo>
                  <a:lnTo>
                    <a:pt x="997" y="182"/>
                  </a:lnTo>
                  <a:lnTo>
                    <a:pt x="1003" y="183"/>
                  </a:lnTo>
                  <a:lnTo>
                    <a:pt x="1008" y="184"/>
                  </a:lnTo>
                  <a:lnTo>
                    <a:pt x="1013" y="186"/>
                  </a:lnTo>
                  <a:lnTo>
                    <a:pt x="1019" y="186"/>
                  </a:lnTo>
                  <a:lnTo>
                    <a:pt x="1024" y="188"/>
                  </a:lnTo>
                  <a:lnTo>
                    <a:pt x="1029" y="190"/>
                  </a:lnTo>
                  <a:lnTo>
                    <a:pt x="1030" y="194"/>
                  </a:lnTo>
                  <a:lnTo>
                    <a:pt x="1031" y="198"/>
                  </a:lnTo>
                  <a:lnTo>
                    <a:pt x="1031" y="203"/>
                  </a:lnTo>
                  <a:lnTo>
                    <a:pt x="1032" y="207"/>
                  </a:lnTo>
                  <a:lnTo>
                    <a:pt x="1027" y="207"/>
                  </a:lnTo>
                  <a:lnTo>
                    <a:pt x="1021" y="206"/>
                  </a:lnTo>
                  <a:lnTo>
                    <a:pt x="1016" y="206"/>
                  </a:lnTo>
                  <a:lnTo>
                    <a:pt x="1012" y="205"/>
                  </a:lnTo>
                  <a:lnTo>
                    <a:pt x="1007" y="205"/>
                  </a:lnTo>
                  <a:lnTo>
                    <a:pt x="1001" y="204"/>
                  </a:lnTo>
                  <a:lnTo>
                    <a:pt x="997" y="203"/>
                  </a:lnTo>
                  <a:lnTo>
                    <a:pt x="993" y="202"/>
                  </a:lnTo>
                  <a:lnTo>
                    <a:pt x="993" y="204"/>
                  </a:lnTo>
                  <a:lnTo>
                    <a:pt x="996" y="206"/>
                  </a:lnTo>
                  <a:lnTo>
                    <a:pt x="1001" y="209"/>
                  </a:lnTo>
                  <a:lnTo>
                    <a:pt x="1009" y="210"/>
                  </a:lnTo>
                  <a:lnTo>
                    <a:pt x="1016" y="213"/>
                  </a:lnTo>
                  <a:lnTo>
                    <a:pt x="1024" y="214"/>
                  </a:lnTo>
                  <a:lnTo>
                    <a:pt x="1030" y="216"/>
                  </a:lnTo>
                  <a:lnTo>
                    <a:pt x="1035" y="217"/>
                  </a:lnTo>
                  <a:lnTo>
                    <a:pt x="1036" y="220"/>
                  </a:lnTo>
                  <a:lnTo>
                    <a:pt x="1037" y="225"/>
                  </a:lnTo>
                  <a:lnTo>
                    <a:pt x="1038" y="230"/>
                  </a:lnTo>
                  <a:lnTo>
                    <a:pt x="1039" y="234"/>
                  </a:lnTo>
                  <a:lnTo>
                    <a:pt x="1034" y="234"/>
                  </a:lnTo>
                  <a:lnTo>
                    <a:pt x="1029" y="233"/>
                  </a:lnTo>
                  <a:lnTo>
                    <a:pt x="1024" y="232"/>
                  </a:lnTo>
                  <a:lnTo>
                    <a:pt x="1020" y="232"/>
                  </a:lnTo>
                  <a:lnTo>
                    <a:pt x="1016" y="231"/>
                  </a:lnTo>
                  <a:lnTo>
                    <a:pt x="1012" y="230"/>
                  </a:lnTo>
                  <a:lnTo>
                    <a:pt x="1008" y="230"/>
                  </a:lnTo>
                  <a:lnTo>
                    <a:pt x="1004" y="229"/>
                  </a:lnTo>
                  <a:lnTo>
                    <a:pt x="1003" y="230"/>
                  </a:lnTo>
                  <a:lnTo>
                    <a:pt x="1003" y="231"/>
                  </a:lnTo>
                  <a:lnTo>
                    <a:pt x="1003" y="232"/>
                  </a:lnTo>
                  <a:lnTo>
                    <a:pt x="1003" y="233"/>
                  </a:lnTo>
                  <a:lnTo>
                    <a:pt x="1013" y="235"/>
                  </a:lnTo>
                  <a:lnTo>
                    <a:pt x="1021" y="236"/>
                  </a:lnTo>
                  <a:lnTo>
                    <a:pt x="1028" y="238"/>
                  </a:lnTo>
                  <a:lnTo>
                    <a:pt x="1034" y="239"/>
                  </a:lnTo>
                  <a:lnTo>
                    <a:pt x="1039" y="243"/>
                  </a:lnTo>
                  <a:lnTo>
                    <a:pt x="1042" y="247"/>
                  </a:lnTo>
                  <a:lnTo>
                    <a:pt x="1044" y="254"/>
                  </a:lnTo>
                  <a:lnTo>
                    <a:pt x="1045" y="262"/>
                  </a:lnTo>
                  <a:lnTo>
                    <a:pt x="1044" y="262"/>
                  </a:lnTo>
                  <a:lnTo>
                    <a:pt x="1043" y="262"/>
                  </a:lnTo>
                  <a:lnTo>
                    <a:pt x="1041" y="262"/>
                  </a:lnTo>
                  <a:lnTo>
                    <a:pt x="1037" y="262"/>
                  </a:lnTo>
                  <a:lnTo>
                    <a:pt x="1032" y="262"/>
                  </a:lnTo>
                  <a:lnTo>
                    <a:pt x="1023" y="260"/>
                  </a:lnTo>
                  <a:lnTo>
                    <a:pt x="1012" y="258"/>
                  </a:lnTo>
                  <a:lnTo>
                    <a:pt x="995" y="255"/>
                  </a:lnTo>
                  <a:lnTo>
                    <a:pt x="995" y="256"/>
                  </a:lnTo>
                  <a:lnTo>
                    <a:pt x="994" y="257"/>
                  </a:lnTo>
                  <a:lnTo>
                    <a:pt x="994" y="258"/>
                  </a:lnTo>
                  <a:lnTo>
                    <a:pt x="993" y="259"/>
                  </a:lnTo>
                  <a:lnTo>
                    <a:pt x="998" y="260"/>
                  </a:lnTo>
                  <a:lnTo>
                    <a:pt x="1003" y="261"/>
                  </a:lnTo>
                  <a:lnTo>
                    <a:pt x="1007" y="262"/>
                  </a:lnTo>
                  <a:lnTo>
                    <a:pt x="1011" y="263"/>
                  </a:lnTo>
                  <a:lnTo>
                    <a:pt x="1016" y="264"/>
                  </a:lnTo>
                  <a:lnTo>
                    <a:pt x="1023" y="266"/>
                  </a:lnTo>
                  <a:lnTo>
                    <a:pt x="1031" y="267"/>
                  </a:lnTo>
                  <a:lnTo>
                    <a:pt x="1042" y="270"/>
                  </a:lnTo>
                  <a:lnTo>
                    <a:pt x="1041" y="274"/>
                  </a:lnTo>
                  <a:lnTo>
                    <a:pt x="1040" y="277"/>
                  </a:lnTo>
                  <a:lnTo>
                    <a:pt x="1038" y="281"/>
                  </a:lnTo>
                  <a:lnTo>
                    <a:pt x="1037" y="285"/>
                  </a:lnTo>
                  <a:lnTo>
                    <a:pt x="1029" y="284"/>
                  </a:lnTo>
                  <a:lnTo>
                    <a:pt x="1023" y="283"/>
                  </a:lnTo>
                  <a:lnTo>
                    <a:pt x="1019" y="282"/>
                  </a:lnTo>
                  <a:lnTo>
                    <a:pt x="1015" y="282"/>
                  </a:lnTo>
                  <a:lnTo>
                    <a:pt x="1012" y="281"/>
                  </a:lnTo>
                  <a:lnTo>
                    <a:pt x="1008" y="281"/>
                  </a:lnTo>
                  <a:lnTo>
                    <a:pt x="1004" y="281"/>
                  </a:lnTo>
                  <a:lnTo>
                    <a:pt x="998" y="281"/>
                  </a:lnTo>
                  <a:lnTo>
                    <a:pt x="998" y="282"/>
                  </a:lnTo>
                  <a:lnTo>
                    <a:pt x="998" y="283"/>
                  </a:lnTo>
                  <a:lnTo>
                    <a:pt x="997" y="284"/>
                  </a:lnTo>
                  <a:lnTo>
                    <a:pt x="998" y="285"/>
                  </a:lnTo>
                  <a:lnTo>
                    <a:pt x="999" y="285"/>
                  </a:lnTo>
                  <a:lnTo>
                    <a:pt x="1001" y="285"/>
                  </a:lnTo>
                  <a:lnTo>
                    <a:pt x="1005" y="286"/>
                  </a:lnTo>
                  <a:lnTo>
                    <a:pt x="1009" y="287"/>
                  </a:lnTo>
                  <a:lnTo>
                    <a:pt x="1014" y="288"/>
                  </a:lnTo>
                  <a:lnTo>
                    <a:pt x="1022" y="289"/>
                  </a:lnTo>
                  <a:lnTo>
                    <a:pt x="1033" y="291"/>
                  </a:lnTo>
                  <a:lnTo>
                    <a:pt x="1031" y="300"/>
                  </a:lnTo>
                  <a:lnTo>
                    <a:pt x="1027" y="309"/>
                  </a:lnTo>
                  <a:lnTo>
                    <a:pt x="1018" y="317"/>
                  </a:lnTo>
                  <a:lnTo>
                    <a:pt x="1006" y="319"/>
                  </a:lnTo>
                  <a:lnTo>
                    <a:pt x="1005" y="318"/>
                  </a:lnTo>
                  <a:lnTo>
                    <a:pt x="1005" y="315"/>
                  </a:lnTo>
                  <a:lnTo>
                    <a:pt x="1004" y="313"/>
                  </a:lnTo>
                  <a:lnTo>
                    <a:pt x="1004" y="312"/>
                  </a:lnTo>
                  <a:lnTo>
                    <a:pt x="992" y="310"/>
                  </a:lnTo>
                  <a:lnTo>
                    <a:pt x="983" y="311"/>
                  </a:lnTo>
                  <a:lnTo>
                    <a:pt x="976" y="315"/>
                  </a:lnTo>
                  <a:lnTo>
                    <a:pt x="971" y="321"/>
                  </a:lnTo>
                  <a:lnTo>
                    <a:pt x="967" y="329"/>
                  </a:lnTo>
                  <a:lnTo>
                    <a:pt x="965" y="337"/>
                  </a:lnTo>
                  <a:lnTo>
                    <a:pt x="964" y="346"/>
                  </a:lnTo>
                  <a:lnTo>
                    <a:pt x="964" y="353"/>
                  </a:lnTo>
                  <a:lnTo>
                    <a:pt x="969" y="354"/>
                  </a:lnTo>
                  <a:lnTo>
                    <a:pt x="975" y="354"/>
                  </a:lnTo>
                  <a:lnTo>
                    <a:pt x="981" y="356"/>
                  </a:lnTo>
                  <a:lnTo>
                    <a:pt x="988" y="360"/>
                  </a:lnTo>
                  <a:lnTo>
                    <a:pt x="991" y="364"/>
                  </a:lnTo>
                  <a:lnTo>
                    <a:pt x="994" y="368"/>
                  </a:lnTo>
                  <a:lnTo>
                    <a:pt x="998" y="372"/>
                  </a:lnTo>
                  <a:lnTo>
                    <a:pt x="1004" y="376"/>
                  </a:lnTo>
                  <a:lnTo>
                    <a:pt x="1003" y="376"/>
                  </a:lnTo>
                  <a:lnTo>
                    <a:pt x="1003" y="377"/>
                  </a:lnTo>
                  <a:lnTo>
                    <a:pt x="1001" y="378"/>
                  </a:lnTo>
                  <a:lnTo>
                    <a:pt x="994" y="377"/>
                  </a:lnTo>
                  <a:lnTo>
                    <a:pt x="988" y="376"/>
                  </a:lnTo>
                  <a:lnTo>
                    <a:pt x="981" y="375"/>
                  </a:lnTo>
                  <a:lnTo>
                    <a:pt x="974" y="374"/>
                  </a:lnTo>
                  <a:lnTo>
                    <a:pt x="968" y="373"/>
                  </a:lnTo>
                  <a:lnTo>
                    <a:pt x="962" y="372"/>
                  </a:lnTo>
                  <a:lnTo>
                    <a:pt x="955" y="372"/>
                  </a:lnTo>
                  <a:lnTo>
                    <a:pt x="949" y="372"/>
                  </a:lnTo>
                  <a:lnTo>
                    <a:pt x="952" y="373"/>
                  </a:lnTo>
                  <a:lnTo>
                    <a:pt x="958" y="375"/>
                  </a:lnTo>
                  <a:lnTo>
                    <a:pt x="964" y="376"/>
                  </a:lnTo>
                  <a:lnTo>
                    <a:pt x="971" y="377"/>
                  </a:lnTo>
                  <a:lnTo>
                    <a:pt x="978" y="380"/>
                  </a:lnTo>
                  <a:lnTo>
                    <a:pt x="985" y="381"/>
                  </a:lnTo>
                  <a:lnTo>
                    <a:pt x="992" y="384"/>
                  </a:lnTo>
                  <a:lnTo>
                    <a:pt x="998" y="388"/>
                  </a:lnTo>
                  <a:lnTo>
                    <a:pt x="996" y="391"/>
                  </a:lnTo>
                  <a:lnTo>
                    <a:pt x="995" y="395"/>
                  </a:lnTo>
                  <a:lnTo>
                    <a:pt x="993" y="398"/>
                  </a:lnTo>
                  <a:lnTo>
                    <a:pt x="991" y="401"/>
                  </a:lnTo>
                  <a:lnTo>
                    <a:pt x="984" y="400"/>
                  </a:lnTo>
                  <a:lnTo>
                    <a:pt x="977" y="399"/>
                  </a:lnTo>
                  <a:lnTo>
                    <a:pt x="969" y="399"/>
                  </a:lnTo>
                  <a:lnTo>
                    <a:pt x="962" y="398"/>
                  </a:lnTo>
                  <a:lnTo>
                    <a:pt x="954" y="397"/>
                  </a:lnTo>
                  <a:lnTo>
                    <a:pt x="948" y="396"/>
                  </a:lnTo>
                  <a:lnTo>
                    <a:pt x="944" y="395"/>
                  </a:lnTo>
                  <a:lnTo>
                    <a:pt x="941" y="395"/>
                  </a:lnTo>
                  <a:lnTo>
                    <a:pt x="940" y="395"/>
                  </a:lnTo>
                  <a:lnTo>
                    <a:pt x="940" y="396"/>
                  </a:lnTo>
                  <a:lnTo>
                    <a:pt x="939" y="397"/>
                  </a:lnTo>
                  <a:lnTo>
                    <a:pt x="941" y="398"/>
                  </a:lnTo>
                  <a:lnTo>
                    <a:pt x="944" y="399"/>
                  </a:lnTo>
                  <a:lnTo>
                    <a:pt x="946" y="400"/>
                  </a:lnTo>
                  <a:lnTo>
                    <a:pt x="950" y="401"/>
                  </a:lnTo>
                  <a:lnTo>
                    <a:pt x="955" y="402"/>
                  </a:lnTo>
                  <a:lnTo>
                    <a:pt x="963" y="404"/>
                  </a:lnTo>
                  <a:lnTo>
                    <a:pt x="972" y="406"/>
                  </a:lnTo>
                  <a:lnTo>
                    <a:pt x="985" y="409"/>
                  </a:lnTo>
                  <a:lnTo>
                    <a:pt x="985" y="412"/>
                  </a:lnTo>
                  <a:lnTo>
                    <a:pt x="984" y="415"/>
                  </a:lnTo>
                  <a:lnTo>
                    <a:pt x="982" y="419"/>
                  </a:lnTo>
                  <a:lnTo>
                    <a:pt x="980" y="422"/>
                  </a:lnTo>
                  <a:lnTo>
                    <a:pt x="975" y="422"/>
                  </a:lnTo>
                  <a:lnTo>
                    <a:pt x="969" y="421"/>
                  </a:lnTo>
                  <a:lnTo>
                    <a:pt x="963" y="420"/>
                  </a:lnTo>
                  <a:lnTo>
                    <a:pt x="958" y="419"/>
                  </a:lnTo>
                  <a:lnTo>
                    <a:pt x="956" y="420"/>
                  </a:lnTo>
                  <a:lnTo>
                    <a:pt x="956" y="421"/>
                  </a:lnTo>
                  <a:lnTo>
                    <a:pt x="955" y="421"/>
                  </a:lnTo>
                  <a:lnTo>
                    <a:pt x="959" y="423"/>
                  </a:lnTo>
                  <a:lnTo>
                    <a:pt x="963" y="425"/>
                  </a:lnTo>
                  <a:lnTo>
                    <a:pt x="968" y="427"/>
                  </a:lnTo>
                  <a:lnTo>
                    <a:pt x="974" y="429"/>
                  </a:lnTo>
                  <a:lnTo>
                    <a:pt x="974" y="435"/>
                  </a:lnTo>
                  <a:lnTo>
                    <a:pt x="972" y="444"/>
                  </a:lnTo>
                  <a:lnTo>
                    <a:pt x="969" y="455"/>
                  </a:lnTo>
                  <a:lnTo>
                    <a:pt x="965" y="467"/>
                  </a:lnTo>
                  <a:lnTo>
                    <a:pt x="960" y="479"/>
                  </a:lnTo>
                  <a:lnTo>
                    <a:pt x="954" y="491"/>
                  </a:lnTo>
                  <a:lnTo>
                    <a:pt x="950" y="502"/>
                  </a:lnTo>
                  <a:lnTo>
                    <a:pt x="946" y="511"/>
                  </a:lnTo>
                  <a:lnTo>
                    <a:pt x="940" y="510"/>
                  </a:lnTo>
                  <a:lnTo>
                    <a:pt x="937" y="509"/>
                  </a:lnTo>
                  <a:lnTo>
                    <a:pt x="934" y="509"/>
                  </a:lnTo>
                  <a:lnTo>
                    <a:pt x="932" y="510"/>
                  </a:lnTo>
                  <a:lnTo>
                    <a:pt x="932" y="511"/>
                  </a:lnTo>
                  <a:lnTo>
                    <a:pt x="933" y="512"/>
                  </a:lnTo>
                  <a:lnTo>
                    <a:pt x="933" y="513"/>
                  </a:lnTo>
                  <a:lnTo>
                    <a:pt x="933" y="514"/>
                  </a:lnTo>
                  <a:lnTo>
                    <a:pt x="941" y="517"/>
                  </a:lnTo>
                  <a:lnTo>
                    <a:pt x="944" y="520"/>
                  </a:lnTo>
                  <a:lnTo>
                    <a:pt x="944" y="524"/>
                  </a:lnTo>
                  <a:lnTo>
                    <a:pt x="941" y="533"/>
                  </a:lnTo>
                  <a:lnTo>
                    <a:pt x="935" y="532"/>
                  </a:lnTo>
                  <a:lnTo>
                    <a:pt x="929" y="532"/>
                  </a:lnTo>
                  <a:lnTo>
                    <a:pt x="923" y="532"/>
                  </a:lnTo>
                  <a:lnTo>
                    <a:pt x="918" y="531"/>
                  </a:lnTo>
                  <a:lnTo>
                    <a:pt x="912" y="530"/>
                  </a:lnTo>
                  <a:lnTo>
                    <a:pt x="906" y="530"/>
                  </a:lnTo>
                  <a:lnTo>
                    <a:pt x="901" y="530"/>
                  </a:lnTo>
                  <a:lnTo>
                    <a:pt x="896" y="530"/>
                  </a:lnTo>
                  <a:lnTo>
                    <a:pt x="896" y="531"/>
                  </a:lnTo>
                  <a:lnTo>
                    <a:pt x="897" y="531"/>
                  </a:lnTo>
                  <a:lnTo>
                    <a:pt x="899" y="532"/>
                  </a:lnTo>
                  <a:lnTo>
                    <a:pt x="902" y="532"/>
                  </a:lnTo>
                  <a:lnTo>
                    <a:pt x="907" y="534"/>
                  </a:lnTo>
                  <a:lnTo>
                    <a:pt x="916" y="536"/>
                  </a:lnTo>
                  <a:lnTo>
                    <a:pt x="927" y="539"/>
                  </a:lnTo>
                  <a:lnTo>
                    <a:pt x="941" y="543"/>
                  </a:lnTo>
                  <a:lnTo>
                    <a:pt x="941" y="547"/>
                  </a:lnTo>
                  <a:lnTo>
                    <a:pt x="941" y="551"/>
                  </a:lnTo>
                  <a:lnTo>
                    <a:pt x="941" y="556"/>
                  </a:lnTo>
                  <a:lnTo>
                    <a:pt x="941" y="560"/>
                  </a:lnTo>
                  <a:lnTo>
                    <a:pt x="932" y="559"/>
                  </a:lnTo>
                  <a:lnTo>
                    <a:pt x="923" y="558"/>
                  </a:lnTo>
                  <a:lnTo>
                    <a:pt x="914" y="557"/>
                  </a:lnTo>
                  <a:lnTo>
                    <a:pt x="905" y="556"/>
                  </a:lnTo>
                  <a:lnTo>
                    <a:pt x="897" y="555"/>
                  </a:lnTo>
                  <a:lnTo>
                    <a:pt x="889" y="555"/>
                  </a:lnTo>
                  <a:lnTo>
                    <a:pt x="881" y="555"/>
                  </a:lnTo>
                  <a:lnTo>
                    <a:pt x="873" y="555"/>
                  </a:lnTo>
                  <a:lnTo>
                    <a:pt x="877" y="556"/>
                  </a:lnTo>
                  <a:lnTo>
                    <a:pt x="884" y="558"/>
                  </a:lnTo>
                  <a:lnTo>
                    <a:pt x="893" y="560"/>
                  </a:lnTo>
                  <a:lnTo>
                    <a:pt x="903" y="562"/>
                  </a:lnTo>
                  <a:lnTo>
                    <a:pt x="915" y="564"/>
                  </a:lnTo>
                  <a:lnTo>
                    <a:pt x="925" y="566"/>
                  </a:lnTo>
                  <a:lnTo>
                    <a:pt x="934" y="567"/>
                  </a:lnTo>
                  <a:lnTo>
                    <a:pt x="941" y="568"/>
                  </a:lnTo>
                  <a:lnTo>
                    <a:pt x="942" y="573"/>
                  </a:lnTo>
                  <a:lnTo>
                    <a:pt x="942" y="577"/>
                  </a:lnTo>
                  <a:lnTo>
                    <a:pt x="942" y="582"/>
                  </a:lnTo>
                  <a:lnTo>
                    <a:pt x="943" y="587"/>
                  </a:lnTo>
                  <a:lnTo>
                    <a:pt x="934" y="586"/>
                  </a:lnTo>
                  <a:lnTo>
                    <a:pt x="925" y="585"/>
                  </a:lnTo>
                  <a:lnTo>
                    <a:pt x="914" y="585"/>
                  </a:lnTo>
                  <a:lnTo>
                    <a:pt x="903" y="583"/>
                  </a:lnTo>
                  <a:lnTo>
                    <a:pt x="893" y="582"/>
                  </a:lnTo>
                  <a:lnTo>
                    <a:pt x="883" y="582"/>
                  </a:lnTo>
                  <a:lnTo>
                    <a:pt x="875" y="582"/>
                  </a:lnTo>
                  <a:lnTo>
                    <a:pt x="869" y="584"/>
                  </a:lnTo>
                  <a:lnTo>
                    <a:pt x="872" y="585"/>
                  </a:lnTo>
                  <a:lnTo>
                    <a:pt x="880" y="587"/>
                  </a:lnTo>
                  <a:lnTo>
                    <a:pt x="890" y="589"/>
                  </a:lnTo>
                  <a:lnTo>
                    <a:pt x="902" y="590"/>
                  </a:lnTo>
                  <a:lnTo>
                    <a:pt x="915" y="592"/>
                  </a:lnTo>
                  <a:lnTo>
                    <a:pt x="927" y="593"/>
                  </a:lnTo>
                  <a:lnTo>
                    <a:pt x="937" y="593"/>
                  </a:lnTo>
                  <a:lnTo>
                    <a:pt x="944" y="594"/>
                  </a:lnTo>
                  <a:lnTo>
                    <a:pt x="944" y="598"/>
                  </a:lnTo>
                  <a:lnTo>
                    <a:pt x="944" y="603"/>
                  </a:lnTo>
                  <a:lnTo>
                    <a:pt x="944" y="608"/>
                  </a:lnTo>
                  <a:lnTo>
                    <a:pt x="944" y="612"/>
                  </a:lnTo>
                  <a:lnTo>
                    <a:pt x="940" y="612"/>
                  </a:lnTo>
                  <a:lnTo>
                    <a:pt x="931" y="612"/>
                  </a:lnTo>
                  <a:lnTo>
                    <a:pt x="918" y="612"/>
                  </a:lnTo>
                  <a:lnTo>
                    <a:pt x="903" y="612"/>
                  </a:lnTo>
                  <a:lnTo>
                    <a:pt x="888" y="611"/>
                  </a:lnTo>
                  <a:lnTo>
                    <a:pt x="874" y="610"/>
                  </a:lnTo>
                  <a:lnTo>
                    <a:pt x="861" y="611"/>
                  </a:lnTo>
                  <a:lnTo>
                    <a:pt x="853" y="612"/>
                  </a:lnTo>
                  <a:lnTo>
                    <a:pt x="855" y="612"/>
                  </a:lnTo>
                  <a:lnTo>
                    <a:pt x="858" y="612"/>
                  </a:lnTo>
                  <a:lnTo>
                    <a:pt x="863" y="613"/>
                  </a:lnTo>
                  <a:lnTo>
                    <a:pt x="870" y="614"/>
                  </a:lnTo>
                  <a:lnTo>
                    <a:pt x="881" y="615"/>
                  </a:lnTo>
                  <a:lnTo>
                    <a:pt x="895" y="616"/>
                  </a:lnTo>
                  <a:lnTo>
                    <a:pt x="917" y="618"/>
                  </a:lnTo>
                  <a:lnTo>
                    <a:pt x="944" y="620"/>
                  </a:lnTo>
                  <a:lnTo>
                    <a:pt x="945" y="626"/>
                  </a:lnTo>
                  <a:lnTo>
                    <a:pt x="945" y="630"/>
                  </a:lnTo>
                  <a:lnTo>
                    <a:pt x="945" y="633"/>
                  </a:lnTo>
                  <a:lnTo>
                    <a:pt x="944" y="637"/>
                  </a:lnTo>
                  <a:lnTo>
                    <a:pt x="933" y="636"/>
                  </a:lnTo>
                  <a:lnTo>
                    <a:pt x="923" y="636"/>
                  </a:lnTo>
                  <a:lnTo>
                    <a:pt x="912" y="635"/>
                  </a:lnTo>
                  <a:lnTo>
                    <a:pt x="901" y="634"/>
                  </a:lnTo>
                  <a:lnTo>
                    <a:pt x="891" y="634"/>
                  </a:lnTo>
                  <a:lnTo>
                    <a:pt x="880" y="634"/>
                  </a:lnTo>
                  <a:lnTo>
                    <a:pt x="871" y="634"/>
                  </a:lnTo>
                  <a:lnTo>
                    <a:pt x="860" y="634"/>
                  </a:lnTo>
                  <a:lnTo>
                    <a:pt x="867" y="637"/>
                  </a:lnTo>
                  <a:lnTo>
                    <a:pt x="876" y="638"/>
                  </a:lnTo>
                  <a:lnTo>
                    <a:pt x="887" y="640"/>
                  </a:lnTo>
                  <a:lnTo>
                    <a:pt x="899" y="641"/>
                  </a:lnTo>
                  <a:lnTo>
                    <a:pt x="912" y="642"/>
                  </a:lnTo>
                  <a:lnTo>
                    <a:pt x="924" y="642"/>
                  </a:lnTo>
                  <a:lnTo>
                    <a:pt x="935" y="643"/>
                  </a:lnTo>
                  <a:lnTo>
                    <a:pt x="944" y="644"/>
                  </a:lnTo>
                  <a:lnTo>
                    <a:pt x="945" y="646"/>
                  </a:lnTo>
                  <a:lnTo>
                    <a:pt x="946" y="648"/>
                  </a:lnTo>
                  <a:lnTo>
                    <a:pt x="946" y="651"/>
                  </a:lnTo>
                  <a:lnTo>
                    <a:pt x="947" y="657"/>
                  </a:lnTo>
                  <a:lnTo>
                    <a:pt x="935" y="657"/>
                  </a:lnTo>
                  <a:lnTo>
                    <a:pt x="923" y="656"/>
                  </a:lnTo>
                  <a:lnTo>
                    <a:pt x="910" y="656"/>
                  </a:lnTo>
                  <a:lnTo>
                    <a:pt x="898" y="655"/>
                  </a:lnTo>
                  <a:lnTo>
                    <a:pt x="886" y="654"/>
                  </a:lnTo>
                  <a:lnTo>
                    <a:pt x="874" y="653"/>
                  </a:lnTo>
                  <a:lnTo>
                    <a:pt x="861" y="653"/>
                  </a:lnTo>
                  <a:lnTo>
                    <a:pt x="849" y="652"/>
                  </a:lnTo>
                  <a:lnTo>
                    <a:pt x="837" y="652"/>
                  </a:lnTo>
                  <a:lnTo>
                    <a:pt x="825" y="651"/>
                  </a:lnTo>
                  <a:lnTo>
                    <a:pt x="812" y="650"/>
                  </a:lnTo>
                  <a:lnTo>
                    <a:pt x="801" y="650"/>
                  </a:lnTo>
                  <a:lnTo>
                    <a:pt x="789" y="650"/>
                  </a:lnTo>
                  <a:lnTo>
                    <a:pt x="777" y="650"/>
                  </a:lnTo>
                  <a:lnTo>
                    <a:pt x="765" y="649"/>
                  </a:lnTo>
                  <a:lnTo>
                    <a:pt x="753" y="649"/>
                  </a:lnTo>
                  <a:lnTo>
                    <a:pt x="750" y="650"/>
                  </a:lnTo>
                  <a:lnTo>
                    <a:pt x="748" y="650"/>
                  </a:lnTo>
                  <a:lnTo>
                    <a:pt x="746" y="651"/>
                  </a:lnTo>
                  <a:lnTo>
                    <a:pt x="744" y="650"/>
                  </a:lnTo>
                  <a:lnTo>
                    <a:pt x="745" y="646"/>
                  </a:lnTo>
                  <a:lnTo>
                    <a:pt x="749" y="640"/>
                  </a:lnTo>
                  <a:lnTo>
                    <a:pt x="753" y="635"/>
                  </a:lnTo>
                  <a:lnTo>
                    <a:pt x="759" y="630"/>
                  </a:lnTo>
                  <a:lnTo>
                    <a:pt x="765" y="624"/>
                  </a:lnTo>
                  <a:lnTo>
                    <a:pt x="769" y="618"/>
                  </a:lnTo>
                  <a:lnTo>
                    <a:pt x="773" y="612"/>
                  </a:lnTo>
                  <a:lnTo>
                    <a:pt x="774" y="606"/>
                  </a:lnTo>
                  <a:lnTo>
                    <a:pt x="764" y="600"/>
                  </a:lnTo>
                  <a:lnTo>
                    <a:pt x="753" y="594"/>
                  </a:lnTo>
                  <a:lnTo>
                    <a:pt x="743" y="589"/>
                  </a:lnTo>
                  <a:lnTo>
                    <a:pt x="733" y="583"/>
                  </a:lnTo>
                  <a:lnTo>
                    <a:pt x="721" y="577"/>
                  </a:lnTo>
                  <a:lnTo>
                    <a:pt x="711" y="573"/>
                  </a:lnTo>
                  <a:lnTo>
                    <a:pt x="702" y="569"/>
                  </a:lnTo>
                  <a:lnTo>
                    <a:pt x="692" y="566"/>
                  </a:lnTo>
                  <a:lnTo>
                    <a:pt x="690" y="565"/>
                  </a:lnTo>
                  <a:lnTo>
                    <a:pt x="688" y="565"/>
                  </a:lnTo>
                  <a:lnTo>
                    <a:pt x="681" y="564"/>
                  </a:lnTo>
                  <a:lnTo>
                    <a:pt x="673" y="564"/>
                  </a:lnTo>
                  <a:lnTo>
                    <a:pt x="660" y="562"/>
                  </a:lnTo>
                  <a:lnTo>
                    <a:pt x="643" y="562"/>
                  </a:lnTo>
                  <a:lnTo>
                    <a:pt x="619" y="560"/>
                  </a:lnTo>
                  <a:lnTo>
                    <a:pt x="618" y="541"/>
                  </a:lnTo>
                  <a:lnTo>
                    <a:pt x="619" y="520"/>
                  </a:lnTo>
                  <a:lnTo>
                    <a:pt x="624" y="501"/>
                  </a:lnTo>
                  <a:lnTo>
                    <a:pt x="630" y="479"/>
                  </a:lnTo>
                  <a:lnTo>
                    <a:pt x="637" y="460"/>
                  </a:lnTo>
                  <a:lnTo>
                    <a:pt x="645" y="439"/>
                  </a:lnTo>
                  <a:lnTo>
                    <a:pt x="653" y="420"/>
                  </a:lnTo>
                  <a:lnTo>
                    <a:pt x="660" y="402"/>
                  </a:lnTo>
                  <a:lnTo>
                    <a:pt x="668" y="384"/>
                  </a:lnTo>
                  <a:lnTo>
                    <a:pt x="676" y="365"/>
                  </a:lnTo>
                  <a:lnTo>
                    <a:pt x="686" y="347"/>
                  </a:lnTo>
                  <a:lnTo>
                    <a:pt x="695" y="328"/>
                  </a:lnTo>
                  <a:lnTo>
                    <a:pt x="704" y="310"/>
                  </a:lnTo>
                  <a:lnTo>
                    <a:pt x="713" y="293"/>
                  </a:lnTo>
                  <a:lnTo>
                    <a:pt x="723" y="275"/>
                  </a:lnTo>
                  <a:lnTo>
                    <a:pt x="735" y="258"/>
                  </a:lnTo>
                  <a:lnTo>
                    <a:pt x="742" y="244"/>
                  </a:lnTo>
                  <a:lnTo>
                    <a:pt x="746" y="236"/>
                  </a:lnTo>
                  <a:lnTo>
                    <a:pt x="749" y="230"/>
                  </a:lnTo>
                  <a:lnTo>
                    <a:pt x="751" y="223"/>
                  </a:lnTo>
                  <a:lnTo>
                    <a:pt x="744" y="219"/>
                  </a:lnTo>
                  <a:lnTo>
                    <a:pt x="736" y="216"/>
                  </a:lnTo>
                  <a:lnTo>
                    <a:pt x="726" y="213"/>
                  </a:lnTo>
                  <a:lnTo>
                    <a:pt x="717" y="211"/>
                  </a:lnTo>
                  <a:lnTo>
                    <a:pt x="707" y="210"/>
                  </a:lnTo>
                  <a:lnTo>
                    <a:pt x="698" y="209"/>
                  </a:lnTo>
                  <a:lnTo>
                    <a:pt x="689" y="208"/>
                  </a:lnTo>
                  <a:lnTo>
                    <a:pt x="680" y="207"/>
                  </a:lnTo>
                  <a:lnTo>
                    <a:pt x="680" y="202"/>
                  </a:lnTo>
                  <a:lnTo>
                    <a:pt x="679" y="196"/>
                  </a:lnTo>
                  <a:lnTo>
                    <a:pt x="678" y="191"/>
                  </a:lnTo>
                  <a:lnTo>
                    <a:pt x="677" y="188"/>
                  </a:lnTo>
                  <a:lnTo>
                    <a:pt x="661" y="188"/>
                  </a:lnTo>
                  <a:lnTo>
                    <a:pt x="644" y="187"/>
                  </a:lnTo>
                  <a:lnTo>
                    <a:pt x="627" y="187"/>
                  </a:lnTo>
                  <a:lnTo>
                    <a:pt x="611" y="187"/>
                  </a:lnTo>
                  <a:lnTo>
                    <a:pt x="595" y="187"/>
                  </a:lnTo>
                  <a:lnTo>
                    <a:pt x="578" y="188"/>
                  </a:lnTo>
                  <a:lnTo>
                    <a:pt x="562" y="188"/>
                  </a:lnTo>
                  <a:lnTo>
                    <a:pt x="546" y="189"/>
                  </a:lnTo>
                  <a:lnTo>
                    <a:pt x="530" y="190"/>
                  </a:lnTo>
                  <a:lnTo>
                    <a:pt x="514" y="190"/>
                  </a:lnTo>
                  <a:lnTo>
                    <a:pt x="498" y="192"/>
                  </a:lnTo>
                  <a:lnTo>
                    <a:pt x="482" y="193"/>
                  </a:lnTo>
                  <a:lnTo>
                    <a:pt x="467" y="194"/>
                  </a:lnTo>
                  <a:lnTo>
                    <a:pt x="450" y="196"/>
                  </a:lnTo>
                  <a:lnTo>
                    <a:pt x="435" y="198"/>
                  </a:lnTo>
                  <a:lnTo>
                    <a:pt x="419" y="200"/>
                  </a:lnTo>
                  <a:lnTo>
                    <a:pt x="418" y="201"/>
                  </a:lnTo>
                  <a:lnTo>
                    <a:pt x="417" y="202"/>
                  </a:lnTo>
                  <a:lnTo>
                    <a:pt x="416" y="203"/>
                  </a:lnTo>
                  <a:lnTo>
                    <a:pt x="413" y="240"/>
                  </a:lnTo>
                  <a:lnTo>
                    <a:pt x="409" y="277"/>
                  </a:lnTo>
                  <a:lnTo>
                    <a:pt x="404" y="315"/>
                  </a:lnTo>
                  <a:lnTo>
                    <a:pt x="400" y="351"/>
                  </a:lnTo>
                  <a:lnTo>
                    <a:pt x="395" y="389"/>
                  </a:lnTo>
                  <a:lnTo>
                    <a:pt x="390" y="426"/>
                  </a:lnTo>
                  <a:lnTo>
                    <a:pt x="385" y="464"/>
                  </a:lnTo>
                  <a:lnTo>
                    <a:pt x="380" y="502"/>
                  </a:lnTo>
                  <a:lnTo>
                    <a:pt x="376" y="519"/>
                  </a:lnTo>
                  <a:lnTo>
                    <a:pt x="373" y="536"/>
                  </a:lnTo>
                  <a:lnTo>
                    <a:pt x="369" y="553"/>
                  </a:lnTo>
                  <a:lnTo>
                    <a:pt x="364" y="570"/>
                  </a:lnTo>
                  <a:lnTo>
                    <a:pt x="356" y="571"/>
                  </a:lnTo>
                  <a:lnTo>
                    <a:pt x="350" y="572"/>
                  </a:lnTo>
                  <a:lnTo>
                    <a:pt x="343" y="574"/>
                  </a:lnTo>
                  <a:lnTo>
                    <a:pt x="336" y="574"/>
                  </a:lnTo>
                  <a:lnTo>
                    <a:pt x="329" y="575"/>
                  </a:lnTo>
                  <a:lnTo>
                    <a:pt x="323" y="577"/>
                  </a:lnTo>
                  <a:lnTo>
                    <a:pt x="315" y="577"/>
                  </a:lnTo>
                  <a:lnTo>
                    <a:pt x="309" y="578"/>
                  </a:lnTo>
                  <a:lnTo>
                    <a:pt x="304" y="581"/>
                  </a:lnTo>
                  <a:lnTo>
                    <a:pt x="295" y="588"/>
                  </a:lnTo>
                  <a:lnTo>
                    <a:pt x="282" y="597"/>
                  </a:lnTo>
                  <a:lnTo>
                    <a:pt x="266" y="607"/>
                  </a:lnTo>
                  <a:lnTo>
                    <a:pt x="251" y="617"/>
                  </a:lnTo>
                  <a:lnTo>
                    <a:pt x="238" y="626"/>
                  </a:lnTo>
                  <a:lnTo>
                    <a:pt x="227" y="632"/>
                  </a:lnTo>
                  <a:lnTo>
                    <a:pt x="220" y="634"/>
                  </a:lnTo>
                  <a:lnTo>
                    <a:pt x="219" y="637"/>
                  </a:lnTo>
                  <a:lnTo>
                    <a:pt x="219" y="639"/>
                  </a:lnTo>
                  <a:lnTo>
                    <a:pt x="219" y="642"/>
                  </a:lnTo>
                  <a:lnTo>
                    <a:pt x="219" y="645"/>
                  </a:lnTo>
                  <a:lnTo>
                    <a:pt x="224" y="648"/>
                  </a:lnTo>
                  <a:lnTo>
                    <a:pt x="233" y="653"/>
                  </a:lnTo>
                  <a:lnTo>
                    <a:pt x="241" y="660"/>
                  </a:lnTo>
                  <a:lnTo>
                    <a:pt x="243" y="666"/>
                  </a:lnTo>
                  <a:lnTo>
                    <a:pt x="228" y="667"/>
                  </a:lnTo>
                  <a:lnTo>
                    <a:pt x="212" y="669"/>
                  </a:lnTo>
                  <a:lnTo>
                    <a:pt x="198" y="669"/>
                  </a:lnTo>
                  <a:lnTo>
                    <a:pt x="183" y="670"/>
                  </a:lnTo>
                  <a:lnTo>
                    <a:pt x="167" y="672"/>
                  </a:lnTo>
                  <a:lnTo>
                    <a:pt x="152" y="672"/>
                  </a:lnTo>
                  <a:lnTo>
                    <a:pt x="138" y="673"/>
                  </a:lnTo>
                  <a:lnTo>
                    <a:pt x="122" y="675"/>
                  </a:lnTo>
                  <a:lnTo>
                    <a:pt x="107" y="676"/>
                  </a:lnTo>
                  <a:lnTo>
                    <a:pt x="93" y="676"/>
                  </a:lnTo>
                  <a:lnTo>
                    <a:pt x="77" y="678"/>
                  </a:lnTo>
                  <a:lnTo>
                    <a:pt x="63" y="679"/>
                  </a:lnTo>
                  <a:lnTo>
                    <a:pt x="48" y="680"/>
                  </a:lnTo>
                  <a:lnTo>
                    <a:pt x="33" y="680"/>
                  </a:lnTo>
                  <a:lnTo>
                    <a:pt x="18" y="681"/>
                  </a:lnTo>
                  <a:lnTo>
                    <a:pt x="4" y="682"/>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88" name="Freeform 24"/>
            <p:cNvSpPr>
              <a:spLocks/>
            </p:cNvSpPr>
            <p:nvPr/>
          </p:nvSpPr>
          <p:spPr bwMode="auto">
            <a:xfrm>
              <a:off x="997" y="3550"/>
              <a:ext cx="513" cy="65"/>
            </a:xfrm>
            <a:custGeom>
              <a:avLst/>
              <a:gdLst>
                <a:gd name="T0" fmla="*/ 22 w 513"/>
                <a:gd name="T1" fmla="*/ 59 h 65"/>
                <a:gd name="T2" fmla="*/ 36 w 513"/>
                <a:gd name="T3" fmla="*/ 55 h 65"/>
                <a:gd name="T4" fmla="*/ 61 w 513"/>
                <a:gd name="T5" fmla="*/ 52 h 65"/>
                <a:gd name="T6" fmla="*/ 68 w 513"/>
                <a:gd name="T7" fmla="*/ 52 h 65"/>
                <a:gd name="T8" fmla="*/ 50 w 513"/>
                <a:gd name="T9" fmla="*/ 50 h 65"/>
                <a:gd name="T10" fmla="*/ 21 w 513"/>
                <a:gd name="T11" fmla="*/ 49 h 65"/>
                <a:gd name="T12" fmla="*/ 1 w 513"/>
                <a:gd name="T13" fmla="*/ 41 h 65"/>
                <a:gd name="T14" fmla="*/ 48 w 513"/>
                <a:gd name="T15" fmla="*/ 39 h 65"/>
                <a:gd name="T16" fmla="*/ 65 w 513"/>
                <a:gd name="T17" fmla="*/ 37 h 65"/>
                <a:gd name="T18" fmla="*/ 63 w 513"/>
                <a:gd name="T19" fmla="*/ 36 h 65"/>
                <a:gd name="T20" fmla="*/ 33 w 513"/>
                <a:gd name="T21" fmla="*/ 35 h 65"/>
                <a:gd name="T22" fmla="*/ 5 w 513"/>
                <a:gd name="T23" fmla="*/ 34 h 65"/>
                <a:gd name="T24" fmla="*/ 5 w 513"/>
                <a:gd name="T25" fmla="*/ 31 h 65"/>
                <a:gd name="T26" fmla="*/ 32 w 513"/>
                <a:gd name="T27" fmla="*/ 25 h 65"/>
                <a:gd name="T28" fmla="*/ 96 w 513"/>
                <a:gd name="T29" fmla="*/ 16 h 65"/>
                <a:gd name="T30" fmla="*/ 163 w 513"/>
                <a:gd name="T31" fmla="*/ 10 h 65"/>
                <a:gd name="T32" fmla="*/ 230 w 513"/>
                <a:gd name="T33" fmla="*/ 6 h 65"/>
                <a:gd name="T34" fmla="*/ 297 w 513"/>
                <a:gd name="T35" fmla="*/ 3 h 65"/>
                <a:gd name="T36" fmla="*/ 366 w 513"/>
                <a:gd name="T37" fmla="*/ 0 h 65"/>
                <a:gd name="T38" fmla="*/ 420 w 513"/>
                <a:gd name="T39" fmla="*/ 2 h 65"/>
                <a:gd name="T40" fmla="*/ 475 w 513"/>
                <a:gd name="T41" fmla="*/ 4 h 65"/>
                <a:gd name="T42" fmla="*/ 512 w 513"/>
                <a:gd name="T43" fmla="*/ 6 h 65"/>
                <a:gd name="T44" fmla="*/ 513 w 513"/>
                <a:gd name="T45" fmla="*/ 7 h 65"/>
                <a:gd name="T46" fmla="*/ 487 w 513"/>
                <a:gd name="T47" fmla="*/ 18 h 65"/>
                <a:gd name="T48" fmla="*/ 451 w 513"/>
                <a:gd name="T49" fmla="*/ 20 h 65"/>
                <a:gd name="T50" fmla="*/ 439 w 513"/>
                <a:gd name="T51" fmla="*/ 22 h 65"/>
                <a:gd name="T52" fmla="*/ 462 w 513"/>
                <a:gd name="T53" fmla="*/ 22 h 65"/>
                <a:gd name="T54" fmla="*/ 488 w 513"/>
                <a:gd name="T55" fmla="*/ 22 h 65"/>
                <a:gd name="T56" fmla="*/ 482 w 513"/>
                <a:gd name="T57" fmla="*/ 31 h 65"/>
                <a:gd name="T58" fmla="*/ 432 w 513"/>
                <a:gd name="T59" fmla="*/ 33 h 65"/>
                <a:gd name="T60" fmla="*/ 389 w 513"/>
                <a:gd name="T61" fmla="*/ 35 h 65"/>
                <a:gd name="T62" fmla="*/ 424 w 513"/>
                <a:gd name="T63" fmla="*/ 36 h 65"/>
                <a:gd name="T64" fmla="*/ 459 w 513"/>
                <a:gd name="T65" fmla="*/ 37 h 65"/>
                <a:gd name="T66" fmla="*/ 481 w 513"/>
                <a:gd name="T67" fmla="*/ 41 h 65"/>
                <a:gd name="T68" fmla="*/ 474 w 513"/>
                <a:gd name="T69" fmla="*/ 54 h 65"/>
                <a:gd name="T70" fmla="*/ 433 w 513"/>
                <a:gd name="T71" fmla="*/ 53 h 65"/>
                <a:gd name="T72" fmla="*/ 391 w 513"/>
                <a:gd name="T73" fmla="*/ 52 h 65"/>
                <a:gd name="T74" fmla="*/ 354 w 513"/>
                <a:gd name="T75" fmla="*/ 48 h 65"/>
                <a:gd name="T76" fmla="*/ 322 w 513"/>
                <a:gd name="T77" fmla="*/ 26 h 65"/>
                <a:gd name="T78" fmla="*/ 288 w 513"/>
                <a:gd name="T79" fmla="*/ 10 h 65"/>
                <a:gd name="T80" fmla="*/ 276 w 513"/>
                <a:gd name="T81" fmla="*/ 34 h 65"/>
                <a:gd name="T82" fmla="*/ 273 w 513"/>
                <a:gd name="T83" fmla="*/ 51 h 65"/>
                <a:gd name="T84" fmla="*/ 248 w 513"/>
                <a:gd name="T85" fmla="*/ 55 h 65"/>
                <a:gd name="T86" fmla="*/ 211 w 513"/>
                <a:gd name="T87" fmla="*/ 57 h 65"/>
                <a:gd name="T88" fmla="*/ 170 w 513"/>
                <a:gd name="T89" fmla="*/ 58 h 65"/>
                <a:gd name="T90" fmla="*/ 134 w 513"/>
                <a:gd name="T91" fmla="*/ 58 h 65"/>
                <a:gd name="T92" fmla="*/ 111 w 513"/>
                <a:gd name="T93" fmla="*/ 58 h 65"/>
                <a:gd name="T94" fmla="*/ 56 w 513"/>
                <a:gd name="T95" fmla="*/ 63 h 65"/>
                <a:gd name="T96" fmla="*/ 36 w 513"/>
                <a:gd name="T97" fmla="*/ 65 h 6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13" h="65">
                  <a:moveTo>
                    <a:pt x="27" y="65"/>
                  </a:moveTo>
                  <a:lnTo>
                    <a:pt x="23" y="61"/>
                  </a:lnTo>
                  <a:lnTo>
                    <a:pt x="22" y="59"/>
                  </a:lnTo>
                  <a:lnTo>
                    <a:pt x="21" y="57"/>
                  </a:lnTo>
                  <a:lnTo>
                    <a:pt x="20" y="56"/>
                  </a:lnTo>
                  <a:lnTo>
                    <a:pt x="36" y="55"/>
                  </a:lnTo>
                  <a:lnTo>
                    <a:pt x="47" y="54"/>
                  </a:lnTo>
                  <a:lnTo>
                    <a:pt x="55" y="53"/>
                  </a:lnTo>
                  <a:lnTo>
                    <a:pt x="61" y="52"/>
                  </a:lnTo>
                  <a:lnTo>
                    <a:pt x="64" y="52"/>
                  </a:lnTo>
                  <a:lnTo>
                    <a:pt x="67" y="52"/>
                  </a:lnTo>
                  <a:lnTo>
                    <a:pt x="68" y="52"/>
                  </a:lnTo>
                  <a:lnTo>
                    <a:pt x="69" y="51"/>
                  </a:lnTo>
                  <a:lnTo>
                    <a:pt x="60" y="51"/>
                  </a:lnTo>
                  <a:lnTo>
                    <a:pt x="50" y="50"/>
                  </a:lnTo>
                  <a:lnTo>
                    <a:pt x="40" y="50"/>
                  </a:lnTo>
                  <a:lnTo>
                    <a:pt x="31" y="50"/>
                  </a:lnTo>
                  <a:lnTo>
                    <a:pt x="21" y="49"/>
                  </a:lnTo>
                  <a:lnTo>
                    <a:pt x="12" y="48"/>
                  </a:lnTo>
                  <a:lnTo>
                    <a:pt x="6" y="45"/>
                  </a:lnTo>
                  <a:lnTo>
                    <a:pt x="1" y="41"/>
                  </a:lnTo>
                  <a:lnTo>
                    <a:pt x="21" y="41"/>
                  </a:lnTo>
                  <a:lnTo>
                    <a:pt x="37" y="40"/>
                  </a:lnTo>
                  <a:lnTo>
                    <a:pt x="48" y="39"/>
                  </a:lnTo>
                  <a:lnTo>
                    <a:pt x="56" y="38"/>
                  </a:lnTo>
                  <a:lnTo>
                    <a:pt x="61" y="38"/>
                  </a:lnTo>
                  <a:lnTo>
                    <a:pt x="65" y="37"/>
                  </a:lnTo>
                  <a:lnTo>
                    <a:pt x="68" y="37"/>
                  </a:lnTo>
                  <a:lnTo>
                    <a:pt x="70" y="37"/>
                  </a:lnTo>
                  <a:lnTo>
                    <a:pt x="63" y="36"/>
                  </a:lnTo>
                  <a:lnTo>
                    <a:pt x="54" y="36"/>
                  </a:lnTo>
                  <a:lnTo>
                    <a:pt x="43" y="35"/>
                  </a:lnTo>
                  <a:lnTo>
                    <a:pt x="33" y="35"/>
                  </a:lnTo>
                  <a:lnTo>
                    <a:pt x="21" y="35"/>
                  </a:lnTo>
                  <a:lnTo>
                    <a:pt x="12" y="34"/>
                  </a:lnTo>
                  <a:lnTo>
                    <a:pt x="5" y="34"/>
                  </a:lnTo>
                  <a:lnTo>
                    <a:pt x="0" y="33"/>
                  </a:lnTo>
                  <a:lnTo>
                    <a:pt x="2" y="32"/>
                  </a:lnTo>
                  <a:lnTo>
                    <a:pt x="5" y="31"/>
                  </a:lnTo>
                  <a:lnTo>
                    <a:pt x="7" y="29"/>
                  </a:lnTo>
                  <a:lnTo>
                    <a:pt x="10" y="28"/>
                  </a:lnTo>
                  <a:lnTo>
                    <a:pt x="32" y="25"/>
                  </a:lnTo>
                  <a:lnTo>
                    <a:pt x="53" y="22"/>
                  </a:lnTo>
                  <a:lnTo>
                    <a:pt x="75" y="18"/>
                  </a:lnTo>
                  <a:lnTo>
                    <a:pt x="96" y="16"/>
                  </a:lnTo>
                  <a:lnTo>
                    <a:pt x="119" y="14"/>
                  </a:lnTo>
                  <a:lnTo>
                    <a:pt x="141" y="12"/>
                  </a:lnTo>
                  <a:lnTo>
                    <a:pt x="163" y="10"/>
                  </a:lnTo>
                  <a:lnTo>
                    <a:pt x="185" y="9"/>
                  </a:lnTo>
                  <a:lnTo>
                    <a:pt x="208" y="7"/>
                  </a:lnTo>
                  <a:lnTo>
                    <a:pt x="230" y="6"/>
                  </a:lnTo>
                  <a:lnTo>
                    <a:pt x="252" y="5"/>
                  </a:lnTo>
                  <a:lnTo>
                    <a:pt x="275" y="4"/>
                  </a:lnTo>
                  <a:lnTo>
                    <a:pt x="297" y="3"/>
                  </a:lnTo>
                  <a:lnTo>
                    <a:pt x="320" y="2"/>
                  </a:lnTo>
                  <a:lnTo>
                    <a:pt x="343" y="1"/>
                  </a:lnTo>
                  <a:lnTo>
                    <a:pt x="366" y="0"/>
                  </a:lnTo>
                  <a:lnTo>
                    <a:pt x="384" y="1"/>
                  </a:lnTo>
                  <a:lnTo>
                    <a:pt x="402" y="2"/>
                  </a:lnTo>
                  <a:lnTo>
                    <a:pt x="420" y="2"/>
                  </a:lnTo>
                  <a:lnTo>
                    <a:pt x="439" y="3"/>
                  </a:lnTo>
                  <a:lnTo>
                    <a:pt x="457" y="3"/>
                  </a:lnTo>
                  <a:lnTo>
                    <a:pt x="475" y="4"/>
                  </a:lnTo>
                  <a:lnTo>
                    <a:pt x="494" y="5"/>
                  </a:lnTo>
                  <a:lnTo>
                    <a:pt x="512" y="6"/>
                  </a:lnTo>
                  <a:lnTo>
                    <a:pt x="513" y="6"/>
                  </a:lnTo>
                  <a:lnTo>
                    <a:pt x="513" y="7"/>
                  </a:lnTo>
                  <a:lnTo>
                    <a:pt x="506" y="12"/>
                  </a:lnTo>
                  <a:lnTo>
                    <a:pt x="497" y="16"/>
                  </a:lnTo>
                  <a:lnTo>
                    <a:pt x="487" y="18"/>
                  </a:lnTo>
                  <a:lnTo>
                    <a:pt x="474" y="19"/>
                  </a:lnTo>
                  <a:lnTo>
                    <a:pt x="462" y="20"/>
                  </a:lnTo>
                  <a:lnTo>
                    <a:pt x="451" y="20"/>
                  </a:lnTo>
                  <a:lnTo>
                    <a:pt x="440" y="21"/>
                  </a:lnTo>
                  <a:lnTo>
                    <a:pt x="430" y="21"/>
                  </a:lnTo>
                  <a:lnTo>
                    <a:pt x="439" y="22"/>
                  </a:lnTo>
                  <a:lnTo>
                    <a:pt x="447" y="22"/>
                  </a:lnTo>
                  <a:lnTo>
                    <a:pt x="454" y="22"/>
                  </a:lnTo>
                  <a:lnTo>
                    <a:pt x="462" y="22"/>
                  </a:lnTo>
                  <a:lnTo>
                    <a:pt x="470" y="22"/>
                  </a:lnTo>
                  <a:lnTo>
                    <a:pt x="478" y="22"/>
                  </a:lnTo>
                  <a:lnTo>
                    <a:pt x="488" y="22"/>
                  </a:lnTo>
                  <a:lnTo>
                    <a:pt x="497" y="22"/>
                  </a:lnTo>
                  <a:lnTo>
                    <a:pt x="493" y="27"/>
                  </a:lnTo>
                  <a:lnTo>
                    <a:pt x="482" y="31"/>
                  </a:lnTo>
                  <a:lnTo>
                    <a:pt x="468" y="33"/>
                  </a:lnTo>
                  <a:lnTo>
                    <a:pt x="451" y="33"/>
                  </a:lnTo>
                  <a:lnTo>
                    <a:pt x="432" y="33"/>
                  </a:lnTo>
                  <a:lnTo>
                    <a:pt x="414" y="33"/>
                  </a:lnTo>
                  <a:lnTo>
                    <a:pt x="400" y="33"/>
                  </a:lnTo>
                  <a:lnTo>
                    <a:pt x="389" y="35"/>
                  </a:lnTo>
                  <a:lnTo>
                    <a:pt x="401" y="35"/>
                  </a:lnTo>
                  <a:lnTo>
                    <a:pt x="413" y="36"/>
                  </a:lnTo>
                  <a:lnTo>
                    <a:pt x="424" y="36"/>
                  </a:lnTo>
                  <a:lnTo>
                    <a:pt x="435" y="36"/>
                  </a:lnTo>
                  <a:lnTo>
                    <a:pt x="447" y="37"/>
                  </a:lnTo>
                  <a:lnTo>
                    <a:pt x="459" y="37"/>
                  </a:lnTo>
                  <a:lnTo>
                    <a:pt x="470" y="37"/>
                  </a:lnTo>
                  <a:lnTo>
                    <a:pt x="481" y="37"/>
                  </a:lnTo>
                  <a:lnTo>
                    <a:pt x="481" y="41"/>
                  </a:lnTo>
                  <a:lnTo>
                    <a:pt x="480" y="46"/>
                  </a:lnTo>
                  <a:lnTo>
                    <a:pt x="478" y="50"/>
                  </a:lnTo>
                  <a:lnTo>
                    <a:pt x="474" y="54"/>
                  </a:lnTo>
                  <a:lnTo>
                    <a:pt x="461" y="54"/>
                  </a:lnTo>
                  <a:lnTo>
                    <a:pt x="447" y="53"/>
                  </a:lnTo>
                  <a:lnTo>
                    <a:pt x="433" y="53"/>
                  </a:lnTo>
                  <a:lnTo>
                    <a:pt x="419" y="53"/>
                  </a:lnTo>
                  <a:lnTo>
                    <a:pt x="406" y="52"/>
                  </a:lnTo>
                  <a:lnTo>
                    <a:pt x="391" y="52"/>
                  </a:lnTo>
                  <a:lnTo>
                    <a:pt x="378" y="52"/>
                  </a:lnTo>
                  <a:lnTo>
                    <a:pt x="365" y="52"/>
                  </a:lnTo>
                  <a:lnTo>
                    <a:pt x="354" y="48"/>
                  </a:lnTo>
                  <a:lnTo>
                    <a:pt x="343" y="42"/>
                  </a:lnTo>
                  <a:lnTo>
                    <a:pt x="332" y="34"/>
                  </a:lnTo>
                  <a:lnTo>
                    <a:pt x="322" y="26"/>
                  </a:lnTo>
                  <a:lnTo>
                    <a:pt x="311" y="18"/>
                  </a:lnTo>
                  <a:lnTo>
                    <a:pt x="299" y="14"/>
                  </a:lnTo>
                  <a:lnTo>
                    <a:pt x="288" y="10"/>
                  </a:lnTo>
                  <a:lnTo>
                    <a:pt x="277" y="12"/>
                  </a:lnTo>
                  <a:lnTo>
                    <a:pt x="276" y="26"/>
                  </a:lnTo>
                  <a:lnTo>
                    <a:pt x="276" y="34"/>
                  </a:lnTo>
                  <a:lnTo>
                    <a:pt x="276" y="41"/>
                  </a:lnTo>
                  <a:lnTo>
                    <a:pt x="277" y="48"/>
                  </a:lnTo>
                  <a:lnTo>
                    <a:pt x="273" y="51"/>
                  </a:lnTo>
                  <a:lnTo>
                    <a:pt x="267" y="52"/>
                  </a:lnTo>
                  <a:lnTo>
                    <a:pt x="258" y="54"/>
                  </a:lnTo>
                  <a:lnTo>
                    <a:pt x="248" y="55"/>
                  </a:lnTo>
                  <a:lnTo>
                    <a:pt x="236" y="56"/>
                  </a:lnTo>
                  <a:lnTo>
                    <a:pt x="224" y="56"/>
                  </a:lnTo>
                  <a:lnTo>
                    <a:pt x="211" y="57"/>
                  </a:lnTo>
                  <a:lnTo>
                    <a:pt x="197" y="57"/>
                  </a:lnTo>
                  <a:lnTo>
                    <a:pt x="184" y="58"/>
                  </a:lnTo>
                  <a:lnTo>
                    <a:pt x="170" y="58"/>
                  </a:lnTo>
                  <a:lnTo>
                    <a:pt x="157" y="58"/>
                  </a:lnTo>
                  <a:lnTo>
                    <a:pt x="145" y="58"/>
                  </a:lnTo>
                  <a:lnTo>
                    <a:pt x="134" y="58"/>
                  </a:lnTo>
                  <a:lnTo>
                    <a:pt x="125" y="58"/>
                  </a:lnTo>
                  <a:lnTo>
                    <a:pt x="117" y="58"/>
                  </a:lnTo>
                  <a:lnTo>
                    <a:pt x="111" y="58"/>
                  </a:lnTo>
                  <a:lnTo>
                    <a:pt x="88" y="60"/>
                  </a:lnTo>
                  <a:lnTo>
                    <a:pt x="69" y="62"/>
                  </a:lnTo>
                  <a:lnTo>
                    <a:pt x="56" y="63"/>
                  </a:lnTo>
                  <a:lnTo>
                    <a:pt x="47" y="64"/>
                  </a:lnTo>
                  <a:lnTo>
                    <a:pt x="41" y="65"/>
                  </a:lnTo>
                  <a:lnTo>
                    <a:pt x="36" y="65"/>
                  </a:lnTo>
                  <a:lnTo>
                    <a:pt x="31" y="65"/>
                  </a:lnTo>
                  <a:lnTo>
                    <a:pt x="27" y="65"/>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89" name="Freeform 25"/>
            <p:cNvSpPr>
              <a:spLocks/>
            </p:cNvSpPr>
            <p:nvPr/>
          </p:nvSpPr>
          <p:spPr bwMode="auto">
            <a:xfrm>
              <a:off x="995" y="3508"/>
              <a:ext cx="509" cy="67"/>
            </a:xfrm>
            <a:custGeom>
              <a:avLst/>
              <a:gdLst>
                <a:gd name="T0" fmla="*/ 0 w 509"/>
                <a:gd name="T1" fmla="*/ 67 h 67"/>
                <a:gd name="T2" fmla="*/ 4 w 509"/>
                <a:gd name="T3" fmla="*/ 61 h 67"/>
                <a:gd name="T4" fmla="*/ 11 w 509"/>
                <a:gd name="T5" fmla="*/ 55 h 67"/>
                <a:gd name="T6" fmla="*/ 20 w 509"/>
                <a:gd name="T7" fmla="*/ 48 h 67"/>
                <a:gd name="T8" fmla="*/ 32 w 509"/>
                <a:gd name="T9" fmla="*/ 41 h 67"/>
                <a:gd name="T10" fmla="*/ 44 w 509"/>
                <a:gd name="T11" fmla="*/ 34 h 67"/>
                <a:gd name="T12" fmla="*/ 55 w 509"/>
                <a:gd name="T13" fmla="*/ 28 h 67"/>
                <a:gd name="T14" fmla="*/ 65 w 509"/>
                <a:gd name="T15" fmla="*/ 22 h 67"/>
                <a:gd name="T16" fmla="*/ 72 w 509"/>
                <a:gd name="T17" fmla="*/ 18 h 67"/>
                <a:gd name="T18" fmla="*/ 94 w 509"/>
                <a:gd name="T19" fmla="*/ 15 h 67"/>
                <a:gd name="T20" fmla="*/ 115 w 509"/>
                <a:gd name="T21" fmla="*/ 13 h 67"/>
                <a:gd name="T22" fmla="*/ 137 w 509"/>
                <a:gd name="T23" fmla="*/ 10 h 67"/>
                <a:gd name="T24" fmla="*/ 158 w 509"/>
                <a:gd name="T25" fmla="*/ 8 h 67"/>
                <a:gd name="T26" fmla="*/ 180 w 509"/>
                <a:gd name="T27" fmla="*/ 6 h 67"/>
                <a:gd name="T28" fmla="*/ 202 w 509"/>
                <a:gd name="T29" fmla="*/ 4 h 67"/>
                <a:gd name="T30" fmla="*/ 224 w 509"/>
                <a:gd name="T31" fmla="*/ 3 h 67"/>
                <a:gd name="T32" fmla="*/ 246 w 509"/>
                <a:gd name="T33" fmla="*/ 2 h 67"/>
                <a:gd name="T34" fmla="*/ 269 w 509"/>
                <a:gd name="T35" fmla="*/ 1 h 67"/>
                <a:gd name="T36" fmla="*/ 291 w 509"/>
                <a:gd name="T37" fmla="*/ 1 h 67"/>
                <a:gd name="T38" fmla="*/ 313 w 509"/>
                <a:gd name="T39" fmla="*/ 0 h 67"/>
                <a:gd name="T40" fmla="*/ 335 w 509"/>
                <a:gd name="T41" fmla="*/ 0 h 67"/>
                <a:gd name="T42" fmla="*/ 358 w 509"/>
                <a:gd name="T43" fmla="*/ 1 h 67"/>
                <a:gd name="T44" fmla="*/ 380 w 509"/>
                <a:gd name="T45" fmla="*/ 2 h 67"/>
                <a:gd name="T46" fmla="*/ 402 w 509"/>
                <a:gd name="T47" fmla="*/ 3 h 67"/>
                <a:gd name="T48" fmla="*/ 424 w 509"/>
                <a:gd name="T49" fmla="*/ 3 h 67"/>
                <a:gd name="T50" fmla="*/ 434 w 509"/>
                <a:gd name="T51" fmla="*/ 5 h 67"/>
                <a:gd name="T52" fmla="*/ 446 w 509"/>
                <a:gd name="T53" fmla="*/ 8 h 67"/>
                <a:gd name="T54" fmla="*/ 456 w 509"/>
                <a:gd name="T55" fmla="*/ 11 h 67"/>
                <a:gd name="T56" fmla="*/ 467 w 509"/>
                <a:gd name="T57" fmla="*/ 15 h 67"/>
                <a:gd name="T58" fmla="*/ 477 w 509"/>
                <a:gd name="T59" fmla="*/ 19 h 67"/>
                <a:gd name="T60" fmla="*/ 489 w 509"/>
                <a:gd name="T61" fmla="*/ 25 h 67"/>
                <a:gd name="T62" fmla="*/ 499 w 509"/>
                <a:gd name="T63" fmla="*/ 30 h 67"/>
                <a:gd name="T64" fmla="*/ 509 w 509"/>
                <a:gd name="T65" fmla="*/ 37 h 67"/>
                <a:gd name="T66" fmla="*/ 509 w 509"/>
                <a:gd name="T67" fmla="*/ 37 h 67"/>
                <a:gd name="T68" fmla="*/ 509 w 509"/>
                <a:gd name="T69" fmla="*/ 37 h 67"/>
                <a:gd name="T70" fmla="*/ 508 w 509"/>
                <a:gd name="T71" fmla="*/ 37 h 67"/>
                <a:gd name="T72" fmla="*/ 508 w 509"/>
                <a:gd name="T73" fmla="*/ 38 h 67"/>
                <a:gd name="T74" fmla="*/ 503 w 509"/>
                <a:gd name="T75" fmla="*/ 38 h 67"/>
                <a:gd name="T76" fmla="*/ 497 w 509"/>
                <a:gd name="T77" fmla="*/ 39 h 67"/>
                <a:gd name="T78" fmla="*/ 490 w 509"/>
                <a:gd name="T79" fmla="*/ 39 h 67"/>
                <a:gd name="T80" fmla="*/ 479 w 509"/>
                <a:gd name="T81" fmla="*/ 38 h 67"/>
                <a:gd name="T82" fmla="*/ 463 w 509"/>
                <a:gd name="T83" fmla="*/ 38 h 67"/>
                <a:gd name="T84" fmla="*/ 441 w 509"/>
                <a:gd name="T85" fmla="*/ 37 h 67"/>
                <a:gd name="T86" fmla="*/ 409 w 509"/>
                <a:gd name="T87" fmla="*/ 37 h 67"/>
                <a:gd name="T88" fmla="*/ 368 w 509"/>
                <a:gd name="T89" fmla="*/ 36 h 67"/>
                <a:gd name="T90" fmla="*/ 345 w 509"/>
                <a:gd name="T91" fmla="*/ 37 h 67"/>
                <a:gd name="T92" fmla="*/ 322 w 509"/>
                <a:gd name="T93" fmla="*/ 37 h 67"/>
                <a:gd name="T94" fmla="*/ 299 w 509"/>
                <a:gd name="T95" fmla="*/ 38 h 67"/>
                <a:gd name="T96" fmla="*/ 276 w 509"/>
                <a:gd name="T97" fmla="*/ 39 h 67"/>
                <a:gd name="T98" fmla="*/ 252 w 509"/>
                <a:gd name="T99" fmla="*/ 40 h 67"/>
                <a:gd name="T100" fmla="*/ 228 w 509"/>
                <a:gd name="T101" fmla="*/ 41 h 67"/>
                <a:gd name="T102" fmla="*/ 204 w 509"/>
                <a:gd name="T103" fmla="*/ 41 h 67"/>
                <a:gd name="T104" fmla="*/ 181 w 509"/>
                <a:gd name="T105" fmla="*/ 43 h 67"/>
                <a:gd name="T106" fmla="*/ 157 w 509"/>
                <a:gd name="T107" fmla="*/ 45 h 67"/>
                <a:gd name="T108" fmla="*/ 134 w 509"/>
                <a:gd name="T109" fmla="*/ 46 h 67"/>
                <a:gd name="T110" fmla="*/ 110 w 509"/>
                <a:gd name="T111" fmla="*/ 48 h 67"/>
                <a:gd name="T112" fmla="*/ 88 w 509"/>
                <a:gd name="T113" fmla="*/ 52 h 67"/>
                <a:gd name="T114" fmla="*/ 65 w 509"/>
                <a:gd name="T115" fmla="*/ 55 h 67"/>
                <a:gd name="T116" fmla="*/ 43 w 509"/>
                <a:gd name="T117" fmla="*/ 58 h 67"/>
                <a:gd name="T118" fmla="*/ 21 w 509"/>
                <a:gd name="T119" fmla="*/ 62 h 67"/>
                <a:gd name="T120" fmla="*/ 0 w 509"/>
                <a:gd name="T121" fmla="*/ 67 h 6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09" h="67">
                  <a:moveTo>
                    <a:pt x="0" y="67"/>
                  </a:moveTo>
                  <a:lnTo>
                    <a:pt x="4" y="61"/>
                  </a:lnTo>
                  <a:lnTo>
                    <a:pt x="11" y="55"/>
                  </a:lnTo>
                  <a:lnTo>
                    <a:pt x="20" y="48"/>
                  </a:lnTo>
                  <a:lnTo>
                    <a:pt x="32" y="41"/>
                  </a:lnTo>
                  <a:lnTo>
                    <a:pt x="44" y="34"/>
                  </a:lnTo>
                  <a:lnTo>
                    <a:pt x="55" y="28"/>
                  </a:lnTo>
                  <a:lnTo>
                    <a:pt x="65" y="22"/>
                  </a:lnTo>
                  <a:lnTo>
                    <a:pt x="72" y="18"/>
                  </a:lnTo>
                  <a:lnTo>
                    <a:pt x="94" y="15"/>
                  </a:lnTo>
                  <a:lnTo>
                    <a:pt x="115" y="13"/>
                  </a:lnTo>
                  <a:lnTo>
                    <a:pt x="137" y="10"/>
                  </a:lnTo>
                  <a:lnTo>
                    <a:pt x="158" y="8"/>
                  </a:lnTo>
                  <a:lnTo>
                    <a:pt x="180" y="6"/>
                  </a:lnTo>
                  <a:lnTo>
                    <a:pt x="202" y="4"/>
                  </a:lnTo>
                  <a:lnTo>
                    <a:pt x="224" y="3"/>
                  </a:lnTo>
                  <a:lnTo>
                    <a:pt x="246" y="2"/>
                  </a:lnTo>
                  <a:lnTo>
                    <a:pt x="269" y="1"/>
                  </a:lnTo>
                  <a:lnTo>
                    <a:pt x="291" y="1"/>
                  </a:lnTo>
                  <a:lnTo>
                    <a:pt x="313" y="0"/>
                  </a:lnTo>
                  <a:lnTo>
                    <a:pt x="335" y="0"/>
                  </a:lnTo>
                  <a:lnTo>
                    <a:pt x="358" y="1"/>
                  </a:lnTo>
                  <a:lnTo>
                    <a:pt x="380" y="2"/>
                  </a:lnTo>
                  <a:lnTo>
                    <a:pt x="402" y="3"/>
                  </a:lnTo>
                  <a:lnTo>
                    <a:pt x="424" y="3"/>
                  </a:lnTo>
                  <a:lnTo>
                    <a:pt x="434" y="5"/>
                  </a:lnTo>
                  <a:lnTo>
                    <a:pt x="446" y="8"/>
                  </a:lnTo>
                  <a:lnTo>
                    <a:pt x="456" y="11"/>
                  </a:lnTo>
                  <a:lnTo>
                    <a:pt x="467" y="15"/>
                  </a:lnTo>
                  <a:lnTo>
                    <a:pt x="477" y="19"/>
                  </a:lnTo>
                  <a:lnTo>
                    <a:pt x="489" y="25"/>
                  </a:lnTo>
                  <a:lnTo>
                    <a:pt x="499" y="30"/>
                  </a:lnTo>
                  <a:lnTo>
                    <a:pt x="509" y="37"/>
                  </a:lnTo>
                  <a:lnTo>
                    <a:pt x="508" y="37"/>
                  </a:lnTo>
                  <a:lnTo>
                    <a:pt x="508" y="38"/>
                  </a:lnTo>
                  <a:lnTo>
                    <a:pt x="503" y="38"/>
                  </a:lnTo>
                  <a:lnTo>
                    <a:pt x="497" y="39"/>
                  </a:lnTo>
                  <a:lnTo>
                    <a:pt x="490" y="39"/>
                  </a:lnTo>
                  <a:lnTo>
                    <a:pt x="479" y="38"/>
                  </a:lnTo>
                  <a:lnTo>
                    <a:pt x="463" y="38"/>
                  </a:lnTo>
                  <a:lnTo>
                    <a:pt x="441" y="37"/>
                  </a:lnTo>
                  <a:lnTo>
                    <a:pt x="409" y="37"/>
                  </a:lnTo>
                  <a:lnTo>
                    <a:pt x="368" y="36"/>
                  </a:lnTo>
                  <a:lnTo>
                    <a:pt x="345" y="37"/>
                  </a:lnTo>
                  <a:lnTo>
                    <a:pt x="322" y="37"/>
                  </a:lnTo>
                  <a:lnTo>
                    <a:pt x="299" y="38"/>
                  </a:lnTo>
                  <a:lnTo>
                    <a:pt x="276" y="39"/>
                  </a:lnTo>
                  <a:lnTo>
                    <a:pt x="252" y="40"/>
                  </a:lnTo>
                  <a:lnTo>
                    <a:pt x="228" y="41"/>
                  </a:lnTo>
                  <a:lnTo>
                    <a:pt x="204" y="41"/>
                  </a:lnTo>
                  <a:lnTo>
                    <a:pt x="181" y="43"/>
                  </a:lnTo>
                  <a:lnTo>
                    <a:pt x="157" y="45"/>
                  </a:lnTo>
                  <a:lnTo>
                    <a:pt x="134" y="46"/>
                  </a:lnTo>
                  <a:lnTo>
                    <a:pt x="110" y="48"/>
                  </a:lnTo>
                  <a:lnTo>
                    <a:pt x="88" y="52"/>
                  </a:lnTo>
                  <a:lnTo>
                    <a:pt x="65" y="55"/>
                  </a:lnTo>
                  <a:lnTo>
                    <a:pt x="43" y="58"/>
                  </a:lnTo>
                  <a:lnTo>
                    <a:pt x="21" y="62"/>
                  </a:lnTo>
                  <a:lnTo>
                    <a:pt x="0" y="67"/>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90" name="Freeform 28"/>
            <p:cNvSpPr>
              <a:spLocks/>
            </p:cNvSpPr>
            <p:nvPr/>
          </p:nvSpPr>
          <p:spPr bwMode="auto">
            <a:xfrm>
              <a:off x="1127" y="3156"/>
              <a:ext cx="362" cy="354"/>
            </a:xfrm>
            <a:custGeom>
              <a:avLst/>
              <a:gdLst>
                <a:gd name="T0" fmla="*/ 0 w 362"/>
                <a:gd name="T1" fmla="*/ 354 h 354"/>
                <a:gd name="T2" fmla="*/ 13 w 362"/>
                <a:gd name="T3" fmla="*/ 311 h 354"/>
                <a:gd name="T4" fmla="*/ 27 w 362"/>
                <a:gd name="T5" fmla="*/ 269 h 354"/>
                <a:gd name="T6" fmla="*/ 41 w 362"/>
                <a:gd name="T7" fmla="*/ 226 h 354"/>
                <a:gd name="T8" fmla="*/ 55 w 362"/>
                <a:gd name="T9" fmla="*/ 184 h 354"/>
                <a:gd name="T10" fmla="*/ 69 w 362"/>
                <a:gd name="T11" fmla="*/ 142 h 354"/>
                <a:gd name="T12" fmla="*/ 85 w 362"/>
                <a:gd name="T13" fmla="*/ 100 h 354"/>
                <a:gd name="T14" fmla="*/ 101 w 362"/>
                <a:gd name="T15" fmla="*/ 59 h 354"/>
                <a:gd name="T16" fmla="*/ 118 w 362"/>
                <a:gd name="T17" fmla="*/ 18 h 354"/>
                <a:gd name="T18" fmla="*/ 134 w 362"/>
                <a:gd name="T19" fmla="*/ 14 h 354"/>
                <a:gd name="T20" fmla="*/ 149 w 362"/>
                <a:gd name="T21" fmla="*/ 11 h 354"/>
                <a:gd name="T22" fmla="*/ 163 w 362"/>
                <a:gd name="T23" fmla="*/ 9 h 354"/>
                <a:gd name="T24" fmla="*/ 179 w 362"/>
                <a:gd name="T25" fmla="*/ 6 h 354"/>
                <a:gd name="T26" fmla="*/ 193 w 362"/>
                <a:gd name="T27" fmla="*/ 4 h 354"/>
                <a:gd name="T28" fmla="*/ 207 w 362"/>
                <a:gd name="T29" fmla="*/ 2 h 354"/>
                <a:gd name="T30" fmla="*/ 223 w 362"/>
                <a:gd name="T31" fmla="*/ 2 h 354"/>
                <a:gd name="T32" fmla="*/ 237 w 362"/>
                <a:gd name="T33" fmla="*/ 0 h 354"/>
                <a:gd name="T34" fmla="*/ 251 w 362"/>
                <a:gd name="T35" fmla="*/ 0 h 354"/>
                <a:gd name="T36" fmla="*/ 267 w 362"/>
                <a:gd name="T37" fmla="*/ 0 h 354"/>
                <a:gd name="T38" fmla="*/ 282 w 362"/>
                <a:gd name="T39" fmla="*/ 1 h 354"/>
                <a:gd name="T40" fmla="*/ 297 w 362"/>
                <a:gd name="T41" fmla="*/ 2 h 354"/>
                <a:gd name="T42" fmla="*/ 313 w 362"/>
                <a:gd name="T43" fmla="*/ 2 h 354"/>
                <a:gd name="T44" fmla="*/ 328 w 362"/>
                <a:gd name="T45" fmla="*/ 4 h 354"/>
                <a:gd name="T46" fmla="*/ 344 w 362"/>
                <a:gd name="T47" fmla="*/ 6 h 354"/>
                <a:gd name="T48" fmla="*/ 361 w 362"/>
                <a:gd name="T49" fmla="*/ 9 h 354"/>
                <a:gd name="T50" fmla="*/ 361 w 362"/>
                <a:gd name="T51" fmla="*/ 10 h 354"/>
                <a:gd name="T52" fmla="*/ 362 w 362"/>
                <a:gd name="T53" fmla="*/ 13 h 354"/>
                <a:gd name="T54" fmla="*/ 362 w 362"/>
                <a:gd name="T55" fmla="*/ 15 h 354"/>
                <a:gd name="T56" fmla="*/ 362 w 362"/>
                <a:gd name="T57" fmla="*/ 17 h 354"/>
                <a:gd name="T58" fmla="*/ 340 w 362"/>
                <a:gd name="T59" fmla="*/ 55 h 354"/>
                <a:gd name="T60" fmla="*/ 318 w 362"/>
                <a:gd name="T61" fmla="*/ 95 h 354"/>
                <a:gd name="T62" fmla="*/ 297 w 362"/>
                <a:gd name="T63" fmla="*/ 135 h 354"/>
                <a:gd name="T64" fmla="*/ 278 w 362"/>
                <a:gd name="T65" fmla="*/ 176 h 354"/>
                <a:gd name="T66" fmla="*/ 260 w 362"/>
                <a:gd name="T67" fmla="*/ 218 h 354"/>
                <a:gd name="T68" fmla="*/ 246 w 362"/>
                <a:gd name="T69" fmla="*/ 260 h 354"/>
                <a:gd name="T70" fmla="*/ 235 w 362"/>
                <a:gd name="T71" fmla="*/ 302 h 354"/>
                <a:gd name="T72" fmla="*/ 229 w 362"/>
                <a:gd name="T73" fmla="*/ 345 h 354"/>
                <a:gd name="T74" fmla="*/ 214 w 362"/>
                <a:gd name="T75" fmla="*/ 346 h 354"/>
                <a:gd name="T76" fmla="*/ 199 w 362"/>
                <a:gd name="T77" fmla="*/ 347 h 354"/>
                <a:gd name="T78" fmla="*/ 185 w 362"/>
                <a:gd name="T79" fmla="*/ 347 h 354"/>
                <a:gd name="T80" fmla="*/ 170 w 362"/>
                <a:gd name="T81" fmla="*/ 347 h 354"/>
                <a:gd name="T82" fmla="*/ 156 w 362"/>
                <a:gd name="T83" fmla="*/ 348 h 354"/>
                <a:gd name="T84" fmla="*/ 142 w 362"/>
                <a:gd name="T85" fmla="*/ 348 h 354"/>
                <a:gd name="T86" fmla="*/ 127 w 362"/>
                <a:gd name="T87" fmla="*/ 349 h 354"/>
                <a:gd name="T88" fmla="*/ 113 w 362"/>
                <a:gd name="T89" fmla="*/ 349 h 354"/>
                <a:gd name="T90" fmla="*/ 99 w 362"/>
                <a:gd name="T91" fmla="*/ 350 h 354"/>
                <a:gd name="T92" fmla="*/ 85 w 362"/>
                <a:gd name="T93" fmla="*/ 351 h 354"/>
                <a:gd name="T94" fmla="*/ 70 w 362"/>
                <a:gd name="T95" fmla="*/ 351 h 354"/>
                <a:gd name="T96" fmla="*/ 56 w 362"/>
                <a:gd name="T97" fmla="*/ 351 h 354"/>
                <a:gd name="T98" fmla="*/ 42 w 362"/>
                <a:gd name="T99" fmla="*/ 352 h 354"/>
                <a:gd name="T100" fmla="*/ 27 w 362"/>
                <a:gd name="T101" fmla="*/ 352 h 354"/>
                <a:gd name="T102" fmla="*/ 14 w 362"/>
                <a:gd name="T103" fmla="*/ 353 h 354"/>
                <a:gd name="T104" fmla="*/ 0 w 362"/>
                <a:gd name="T105" fmla="*/ 354 h 35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62" h="354">
                  <a:moveTo>
                    <a:pt x="0" y="354"/>
                  </a:moveTo>
                  <a:lnTo>
                    <a:pt x="13" y="311"/>
                  </a:lnTo>
                  <a:lnTo>
                    <a:pt x="27" y="269"/>
                  </a:lnTo>
                  <a:lnTo>
                    <a:pt x="41" y="226"/>
                  </a:lnTo>
                  <a:lnTo>
                    <a:pt x="55" y="184"/>
                  </a:lnTo>
                  <a:lnTo>
                    <a:pt x="69" y="142"/>
                  </a:lnTo>
                  <a:lnTo>
                    <a:pt x="85" y="100"/>
                  </a:lnTo>
                  <a:lnTo>
                    <a:pt x="101" y="59"/>
                  </a:lnTo>
                  <a:lnTo>
                    <a:pt x="118" y="18"/>
                  </a:lnTo>
                  <a:lnTo>
                    <a:pt x="134" y="14"/>
                  </a:lnTo>
                  <a:lnTo>
                    <a:pt x="149" y="11"/>
                  </a:lnTo>
                  <a:lnTo>
                    <a:pt x="163" y="9"/>
                  </a:lnTo>
                  <a:lnTo>
                    <a:pt x="179" y="6"/>
                  </a:lnTo>
                  <a:lnTo>
                    <a:pt x="193" y="4"/>
                  </a:lnTo>
                  <a:lnTo>
                    <a:pt x="207" y="2"/>
                  </a:lnTo>
                  <a:lnTo>
                    <a:pt x="223" y="2"/>
                  </a:lnTo>
                  <a:lnTo>
                    <a:pt x="237" y="0"/>
                  </a:lnTo>
                  <a:lnTo>
                    <a:pt x="251" y="0"/>
                  </a:lnTo>
                  <a:lnTo>
                    <a:pt x="267" y="0"/>
                  </a:lnTo>
                  <a:lnTo>
                    <a:pt x="282" y="1"/>
                  </a:lnTo>
                  <a:lnTo>
                    <a:pt x="297" y="2"/>
                  </a:lnTo>
                  <a:lnTo>
                    <a:pt x="313" y="2"/>
                  </a:lnTo>
                  <a:lnTo>
                    <a:pt x="328" y="4"/>
                  </a:lnTo>
                  <a:lnTo>
                    <a:pt x="344" y="6"/>
                  </a:lnTo>
                  <a:lnTo>
                    <a:pt x="361" y="9"/>
                  </a:lnTo>
                  <a:lnTo>
                    <a:pt x="361" y="10"/>
                  </a:lnTo>
                  <a:lnTo>
                    <a:pt x="362" y="13"/>
                  </a:lnTo>
                  <a:lnTo>
                    <a:pt x="362" y="15"/>
                  </a:lnTo>
                  <a:lnTo>
                    <a:pt x="362" y="17"/>
                  </a:lnTo>
                  <a:lnTo>
                    <a:pt x="340" y="55"/>
                  </a:lnTo>
                  <a:lnTo>
                    <a:pt x="318" y="95"/>
                  </a:lnTo>
                  <a:lnTo>
                    <a:pt x="297" y="135"/>
                  </a:lnTo>
                  <a:lnTo>
                    <a:pt x="278" y="176"/>
                  </a:lnTo>
                  <a:lnTo>
                    <a:pt x="260" y="218"/>
                  </a:lnTo>
                  <a:lnTo>
                    <a:pt x="246" y="260"/>
                  </a:lnTo>
                  <a:lnTo>
                    <a:pt x="235" y="302"/>
                  </a:lnTo>
                  <a:lnTo>
                    <a:pt x="229" y="345"/>
                  </a:lnTo>
                  <a:lnTo>
                    <a:pt x="214" y="346"/>
                  </a:lnTo>
                  <a:lnTo>
                    <a:pt x="199" y="347"/>
                  </a:lnTo>
                  <a:lnTo>
                    <a:pt x="185" y="347"/>
                  </a:lnTo>
                  <a:lnTo>
                    <a:pt x="170" y="347"/>
                  </a:lnTo>
                  <a:lnTo>
                    <a:pt x="156" y="348"/>
                  </a:lnTo>
                  <a:lnTo>
                    <a:pt x="142" y="348"/>
                  </a:lnTo>
                  <a:lnTo>
                    <a:pt x="127" y="349"/>
                  </a:lnTo>
                  <a:lnTo>
                    <a:pt x="113" y="349"/>
                  </a:lnTo>
                  <a:lnTo>
                    <a:pt x="99" y="350"/>
                  </a:lnTo>
                  <a:lnTo>
                    <a:pt x="85" y="351"/>
                  </a:lnTo>
                  <a:lnTo>
                    <a:pt x="70" y="351"/>
                  </a:lnTo>
                  <a:lnTo>
                    <a:pt x="56" y="351"/>
                  </a:lnTo>
                  <a:lnTo>
                    <a:pt x="42" y="352"/>
                  </a:lnTo>
                  <a:lnTo>
                    <a:pt x="27" y="352"/>
                  </a:lnTo>
                  <a:lnTo>
                    <a:pt x="14" y="353"/>
                  </a:lnTo>
                  <a:lnTo>
                    <a:pt x="0" y="354"/>
                  </a:lnTo>
                  <a:close/>
                </a:path>
              </a:pathLst>
            </a:custGeom>
            <a:solidFill>
              <a:schemeClr val="tx2"/>
            </a:solidFill>
            <a:ln w="9525">
              <a:solidFill>
                <a:srgbClr val="000000"/>
              </a:solidFill>
              <a:round/>
              <a:headEnd/>
              <a:tailEnd/>
            </a:ln>
          </p:spPr>
          <p:txBody>
            <a:bodyPr/>
            <a:lstStyle/>
            <a:p>
              <a:endParaRPr lang="en-US" dirty="0"/>
            </a:p>
          </p:txBody>
        </p:sp>
        <p:sp>
          <p:nvSpPr>
            <p:cNvPr id="6191" name="Freeform 30"/>
            <p:cNvSpPr>
              <a:spLocks/>
            </p:cNvSpPr>
            <p:nvPr/>
          </p:nvSpPr>
          <p:spPr bwMode="auto">
            <a:xfrm>
              <a:off x="1495" y="3433"/>
              <a:ext cx="58" cy="55"/>
            </a:xfrm>
            <a:custGeom>
              <a:avLst/>
              <a:gdLst>
                <a:gd name="T0" fmla="*/ 15 w 58"/>
                <a:gd name="T1" fmla="*/ 55 h 55"/>
                <a:gd name="T2" fmla="*/ 11 w 58"/>
                <a:gd name="T3" fmla="*/ 53 h 55"/>
                <a:gd name="T4" fmla="*/ 8 w 58"/>
                <a:gd name="T5" fmla="*/ 52 h 55"/>
                <a:gd name="T6" fmla="*/ 4 w 58"/>
                <a:gd name="T7" fmla="*/ 51 h 55"/>
                <a:gd name="T8" fmla="*/ 1 w 58"/>
                <a:gd name="T9" fmla="*/ 50 h 55"/>
                <a:gd name="T10" fmla="*/ 0 w 58"/>
                <a:gd name="T11" fmla="*/ 39 h 55"/>
                <a:gd name="T12" fmla="*/ 1 w 58"/>
                <a:gd name="T13" fmla="*/ 28 h 55"/>
                <a:gd name="T14" fmla="*/ 2 w 58"/>
                <a:gd name="T15" fmla="*/ 19 h 55"/>
                <a:gd name="T16" fmla="*/ 5 w 58"/>
                <a:gd name="T17" fmla="*/ 10 h 55"/>
                <a:gd name="T18" fmla="*/ 8 w 58"/>
                <a:gd name="T19" fmla="*/ 9 h 55"/>
                <a:gd name="T20" fmla="*/ 10 w 58"/>
                <a:gd name="T21" fmla="*/ 8 h 55"/>
                <a:gd name="T22" fmla="*/ 12 w 58"/>
                <a:gd name="T23" fmla="*/ 8 h 55"/>
                <a:gd name="T24" fmla="*/ 17 w 58"/>
                <a:gd name="T25" fmla="*/ 8 h 55"/>
                <a:gd name="T26" fmla="*/ 21 w 58"/>
                <a:gd name="T27" fmla="*/ 5 h 55"/>
                <a:gd name="T28" fmla="*/ 24 w 58"/>
                <a:gd name="T29" fmla="*/ 3 h 55"/>
                <a:gd name="T30" fmla="*/ 28 w 58"/>
                <a:gd name="T31" fmla="*/ 2 h 55"/>
                <a:gd name="T32" fmla="*/ 35 w 58"/>
                <a:gd name="T33" fmla="*/ 0 h 55"/>
                <a:gd name="T34" fmla="*/ 41 w 58"/>
                <a:gd name="T35" fmla="*/ 4 h 55"/>
                <a:gd name="T36" fmla="*/ 44 w 58"/>
                <a:gd name="T37" fmla="*/ 9 h 55"/>
                <a:gd name="T38" fmla="*/ 48 w 58"/>
                <a:gd name="T39" fmla="*/ 17 h 55"/>
                <a:gd name="T40" fmla="*/ 57 w 58"/>
                <a:gd name="T41" fmla="*/ 22 h 55"/>
                <a:gd name="T42" fmla="*/ 58 w 58"/>
                <a:gd name="T43" fmla="*/ 30 h 55"/>
                <a:gd name="T44" fmla="*/ 57 w 58"/>
                <a:gd name="T45" fmla="*/ 36 h 55"/>
                <a:gd name="T46" fmla="*/ 53 w 58"/>
                <a:gd name="T47" fmla="*/ 42 h 55"/>
                <a:gd name="T48" fmla="*/ 47 w 58"/>
                <a:gd name="T49" fmla="*/ 47 h 55"/>
                <a:gd name="T50" fmla="*/ 40 w 58"/>
                <a:gd name="T51" fmla="*/ 50 h 55"/>
                <a:gd name="T52" fmla="*/ 33 w 58"/>
                <a:gd name="T53" fmla="*/ 52 h 55"/>
                <a:gd name="T54" fmla="*/ 23 w 58"/>
                <a:gd name="T55" fmla="*/ 54 h 55"/>
                <a:gd name="T56" fmla="*/ 15 w 58"/>
                <a:gd name="T57" fmla="*/ 55 h 5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55">
                  <a:moveTo>
                    <a:pt x="15" y="55"/>
                  </a:moveTo>
                  <a:lnTo>
                    <a:pt x="11" y="53"/>
                  </a:lnTo>
                  <a:lnTo>
                    <a:pt x="8" y="52"/>
                  </a:lnTo>
                  <a:lnTo>
                    <a:pt x="4" y="51"/>
                  </a:lnTo>
                  <a:lnTo>
                    <a:pt x="1" y="50"/>
                  </a:lnTo>
                  <a:lnTo>
                    <a:pt x="0" y="39"/>
                  </a:lnTo>
                  <a:lnTo>
                    <a:pt x="1" y="28"/>
                  </a:lnTo>
                  <a:lnTo>
                    <a:pt x="2" y="19"/>
                  </a:lnTo>
                  <a:lnTo>
                    <a:pt x="5" y="10"/>
                  </a:lnTo>
                  <a:lnTo>
                    <a:pt x="8" y="9"/>
                  </a:lnTo>
                  <a:lnTo>
                    <a:pt x="10" y="8"/>
                  </a:lnTo>
                  <a:lnTo>
                    <a:pt x="12" y="8"/>
                  </a:lnTo>
                  <a:lnTo>
                    <a:pt x="17" y="8"/>
                  </a:lnTo>
                  <a:lnTo>
                    <a:pt x="21" y="5"/>
                  </a:lnTo>
                  <a:lnTo>
                    <a:pt x="24" y="3"/>
                  </a:lnTo>
                  <a:lnTo>
                    <a:pt x="28" y="2"/>
                  </a:lnTo>
                  <a:lnTo>
                    <a:pt x="35" y="0"/>
                  </a:lnTo>
                  <a:lnTo>
                    <a:pt x="41" y="4"/>
                  </a:lnTo>
                  <a:lnTo>
                    <a:pt x="44" y="9"/>
                  </a:lnTo>
                  <a:lnTo>
                    <a:pt x="48" y="17"/>
                  </a:lnTo>
                  <a:lnTo>
                    <a:pt x="57" y="22"/>
                  </a:lnTo>
                  <a:lnTo>
                    <a:pt x="58" y="30"/>
                  </a:lnTo>
                  <a:lnTo>
                    <a:pt x="57" y="36"/>
                  </a:lnTo>
                  <a:lnTo>
                    <a:pt x="53" y="42"/>
                  </a:lnTo>
                  <a:lnTo>
                    <a:pt x="47" y="47"/>
                  </a:lnTo>
                  <a:lnTo>
                    <a:pt x="40" y="50"/>
                  </a:lnTo>
                  <a:lnTo>
                    <a:pt x="33" y="52"/>
                  </a:lnTo>
                  <a:lnTo>
                    <a:pt x="23" y="54"/>
                  </a:lnTo>
                  <a:lnTo>
                    <a:pt x="15"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049" name="Freeform 31"/>
            <p:cNvSpPr>
              <a:spLocks/>
            </p:cNvSpPr>
            <p:nvPr/>
          </p:nvSpPr>
          <p:spPr bwMode="auto">
            <a:xfrm>
              <a:off x="1504" y="3444"/>
              <a:ext cx="42" cy="36"/>
            </a:xfrm>
            <a:custGeom>
              <a:avLst/>
              <a:gdLst>
                <a:gd name="T0" fmla="*/ 9 w 42"/>
                <a:gd name="T1" fmla="*/ 36 h 36"/>
                <a:gd name="T2" fmla="*/ 7 w 42"/>
                <a:gd name="T3" fmla="*/ 36 h 36"/>
                <a:gd name="T4" fmla="*/ 6 w 42"/>
                <a:gd name="T5" fmla="*/ 36 h 36"/>
                <a:gd name="T6" fmla="*/ 4 w 42"/>
                <a:gd name="T7" fmla="*/ 35 h 36"/>
                <a:gd name="T8" fmla="*/ 2 w 42"/>
                <a:gd name="T9" fmla="*/ 35 h 36"/>
                <a:gd name="T10" fmla="*/ 0 w 42"/>
                <a:gd name="T11" fmla="*/ 22 h 36"/>
                <a:gd name="T12" fmla="*/ 2 w 42"/>
                <a:gd name="T13" fmla="*/ 10 h 36"/>
                <a:gd name="T14" fmla="*/ 10 w 42"/>
                <a:gd name="T15" fmla="*/ 2 h 36"/>
                <a:gd name="T16" fmla="*/ 26 w 42"/>
                <a:gd name="T17" fmla="*/ 0 h 36"/>
                <a:gd name="T18" fmla="*/ 28 w 42"/>
                <a:gd name="T19" fmla="*/ 6 h 36"/>
                <a:gd name="T20" fmla="*/ 30 w 42"/>
                <a:gd name="T21" fmla="*/ 10 h 36"/>
                <a:gd name="T22" fmla="*/ 34 w 42"/>
                <a:gd name="T23" fmla="*/ 14 h 36"/>
                <a:gd name="T24" fmla="*/ 42 w 42"/>
                <a:gd name="T25" fmla="*/ 15 h 36"/>
                <a:gd name="T26" fmla="*/ 41 w 42"/>
                <a:gd name="T27" fmla="*/ 21 h 36"/>
                <a:gd name="T28" fmla="*/ 38 w 42"/>
                <a:gd name="T29" fmla="*/ 25 h 36"/>
                <a:gd name="T30" fmla="*/ 35 w 42"/>
                <a:gd name="T31" fmla="*/ 28 h 36"/>
                <a:gd name="T32" fmla="*/ 31 w 42"/>
                <a:gd name="T33" fmla="*/ 30 h 36"/>
                <a:gd name="T34" fmla="*/ 27 w 42"/>
                <a:gd name="T35" fmla="*/ 33 h 36"/>
                <a:gd name="T36" fmla="*/ 20 w 42"/>
                <a:gd name="T37" fmla="*/ 34 h 36"/>
                <a:gd name="T38" fmla="*/ 15 w 42"/>
                <a:gd name="T39" fmla="*/ 35 h 36"/>
                <a:gd name="T40" fmla="*/ 9 w 42"/>
                <a:gd name="T41"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36">
                  <a:moveTo>
                    <a:pt x="9" y="36"/>
                  </a:moveTo>
                  <a:lnTo>
                    <a:pt x="7" y="36"/>
                  </a:lnTo>
                  <a:lnTo>
                    <a:pt x="6" y="36"/>
                  </a:lnTo>
                  <a:lnTo>
                    <a:pt x="4" y="35"/>
                  </a:lnTo>
                  <a:lnTo>
                    <a:pt x="2" y="35"/>
                  </a:lnTo>
                  <a:lnTo>
                    <a:pt x="0" y="22"/>
                  </a:lnTo>
                  <a:lnTo>
                    <a:pt x="2" y="10"/>
                  </a:lnTo>
                  <a:lnTo>
                    <a:pt x="10" y="2"/>
                  </a:lnTo>
                  <a:lnTo>
                    <a:pt x="26" y="0"/>
                  </a:lnTo>
                  <a:lnTo>
                    <a:pt x="28" y="6"/>
                  </a:lnTo>
                  <a:lnTo>
                    <a:pt x="30" y="10"/>
                  </a:lnTo>
                  <a:lnTo>
                    <a:pt x="34" y="14"/>
                  </a:lnTo>
                  <a:lnTo>
                    <a:pt x="42" y="15"/>
                  </a:lnTo>
                  <a:lnTo>
                    <a:pt x="41" y="21"/>
                  </a:lnTo>
                  <a:lnTo>
                    <a:pt x="38" y="25"/>
                  </a:lnTo>
                  <a:lnTo>
                    <a:pt x="35" y="28"/>
                  </a:lnTo>
                  <a:lnTo>
                    <a:pt x="31" y="30"/>
                  </a:lnTo>
                  <a:lnTo>
                    <a:pt x="27" y="33"/>
                  </a:lnTo>
                  <a:lnTo>
                    <a:pt x="20" y="34"/>
                  </a:lnTo>
                  <a:lnTo>
                    <a:pt x="15" y="35"/>
                  </a:lnTo>
                  <a:lnTo>
                    <a:pt x="9" y="36"/>
                  </a:lnTo>
                  <a:close/>
                </a:path>
              </a:pathLst>
            </a:custGeom>
            <a:solidFill>
              <a:schemeClr val="accent6">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dirty="0">
                <a:latin typeface="+mn-lt"/>
                <a:cs typeface="+mn-cs"/>
              </a:endParaRPr>
            </a:p>
          </p:txBody>
        </p:sp>
        <p:sp>
          <p:nvSpPr>
            <p:cNvPr id="6193" name="Freeform 34"/>
            <p:cNvSpPr>
              <a:spLocks/>
            </p:cNvSpPr>
            <p:nvPr/>
          </p:nvSpPr>
          <p:spPr bwMode="auto">
            <a:xfrm>
              <a:off x="1645" y="3372"/>
              <a:ext cx="57" cy="74"/>
            </a:xfrm>
            <a:custGeom>
              <a:avLst/>
              <a:gdLst>
                <a:gd name="T0" fmla="*/ 8 w 57"/>
                <a:gd name="T1" fmla="*/ 74 h 74"/>
                <a:gd name="T2" fmla="*/ 1 w 57"/>
                <a:gd name="T3" fmla="*/ 66 h 74"/>
                <a:gd name="T4" fmla="*/ 1 w 57"/>
                <a:gd name="T5" fmla="*/ 58 h 74"/>
                <a:gd name="T6" fmla="*/ 3 w 57"/>
                <a:gd name="T7" fmla="*/ 50 h 74"/>
                <a:gd name="T8" fmla="*/ 4 w 57"/>
                <a:gd name="T9" fmla="*/ 41 h 74"/>
                <a:gd name="T10" fmla="*/ 0 w 57"/>
                <a:gd name="T11" fmla="*/ 30 h 74"/>
                <a:gd name="T12" fmla="*/ 4 w 57"/>
                <a:gd name="T13" fmla="*/ 21 h 74"/>
                <a:gd name="T14" fmla="*/ 11 w 57"/>
                <a:gd name="T15" fmla="*/ 10 h 74"/>
                <a:gd name="T16" fmla="*/ 19 w 57"/>
                <a:gd name="T17" fmla="*/ 1 h 74"/>
                <a:gd name="T18" fmla="*/ 36 w 57"/>
                <a:gd name="T19" fmla="*/ 0 h 74"/>
                <a:gd name="T20" fmla="*/ 48 w 57"/>
                <a:gd name="T21" fmla="*/ 3 h 74"/>
                <a:gd name="T22" fmla="*/ 55 w 57"/>
                <a:gd name="T23" fmla="*/ 10 h 74"/>
                <a:gd name="T24" fmla="*/ 57 w 57"/>
                <a:gd name="T25" fmla="*/ 19 h 74"/>
                <a:gd name="T26" fmla="*/ 56 w 57"/>
                <a:gd name="T27" fmla="*/ 29 h 74"/>
                <a:gd name="T28" fmla="*/ 52 w 57"/>
                <a:gd name="T29" fmla="*/ 40 h 74"/>
                <a:gd name="T30" fmla="*/ 44 w 57"/>
                <a:gd name="T31" fmla="*/ 51 h 74"/>
                <a:gd name="T32" fmla="*/ 34 w 57"/>
                <a:gd name="T33" fmla="*/ 61 h 74"/>
                <a:gd name="T34" fmla="*/ 29 w 57"/>
                <a:gd name="T35" fmla="*/ 68 h 74"/>
                <a:gd name="T36" fmla="*/ 25 w 57"/>
                <a:gd name="T37" fmla="*/ 72 h 74"/>
                <a:gd name="T38" fmla="*/ 18 w 57"/>
                <a:gd name="T39" fmla="*/ 74 h 74"/>
                <a:gd name="T40" fmla="*/ 8 w 57"/>
                <a:gd name="T41" fmla="*/ 74 h 7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7" h="74">
                  <a:moveTo>
                    <a:pt x="8" y="74"/>
                  </a:moveTo>
                  <a:lnTo>
                    <a:pt x="1" y="66"/>
                  </a:lnTo>
                  <a:lnTo>
                    <a:pt x="1" y="58"/>
                  </a:lnTo>
                  <a:lnTo>
                    <a:pt x="3" y="50"/>
                  </a:lnTo>
                  <a:lnTo>
                    <a:pt x="4" y="41"/>
                  </a:lnTo>
                  <a:lnTo>
                    <a:pt x="0" y="30"/>
                  </a:lnTo>
                  <a:lnTo>
                    <a:pt x="4" y="21"/>
                  </a:lnTo>
                  <a:lnTo>
                    <a:pt x="11" y="10"/>
                  </a:lnTo>
                  <a:lnTo>
                    <a:pt x="19" y="1"/>
                  </a:lnTo>
                  <a:lnTo>
                    <a:pt x="36" y="0"/>
                  </a:lnTo>
                  <a:lnTo>
                    <a:pt x="48" y="3"/>
                  </a:lnTo>
                  <a:lnTo>
                    <a:pt x="55" y="10"/>
                  </a:lnTo>
                  <a:lnTo>
                    <a:pt x="57" y="19"/>
                  </a:lnTo>
                  <a:lnTo>
                    <a:pt x="56" y="29"/>
                  </a:lnTo>
                  <a:lnTo>
                    <a:pt x="52" y="40"/>
                  </a:lnTo>
                  <a:lnTo>
                    <a:pt x="44" y="51"/>
                  </a:lnTo>
                  <a:lnTo>
                    <a:pt x="34" y="61"/>
                  </a:lnTo>
                  <a:lnTo>
                    <a:pt x="29" y="68"/>
                  </a:lnTo>
                  <a:lnTo>
                    <a:pt x="25" y="72"/>
                  </a:lnTo>
                  <a:lnTo>
                    <a:pt x="18" y="74"/>
                  </a:lnTo>
                  <a:lnTo>
                    <a:pt x="8"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054" name="Freeform 35"/>
            <p:cNvSpPr>
              <a:spLocks/>
            </p:cNvSpPr>
            <p:nvPr/>
          </p:nvSpPr>
          <p:spPr bwMode="auto">
            <a:xfrm>
              <a:off x="1654" y="3380"/>
              <a:ext cx="38" cy="60"/>
            </a:xfrm>
            <a:custGeom>
              <a:avLst/>
              <a:gdLst>
                <a:gd name="T0" fmla="*/ 2 w 38"/>
                <a:gd name="T1" fmla="*/ 59 h 59"/>
                <a:gd name="T2" fmla="*/ 3 w 38"/>
                <a:gd name="T3" fmla="*/ 49 h 59"/>
                <a:gd name="T4" fmla="*/ 4 w 38"/>
                <a:gd name="T5" fmla="*/ 40 h 59"/>
                <a:gd name="T6" fmla="*/ 3 w 38"/>
                <a:gd name="T7" fmla="*/ 32 h 59"/>
                <a:gd name="T8" fmla="*/ 0 w 38"/>
                <a:gd name="T9" fmla="*/ 24 h 59"/>
                <a:gd name="T10" fmla="*/ 4 w 38"/>
                <a:gd name="T11" fmla="*/ 17 h 59"/>
                <a:gd name="T12" fmla="*/ 9 w 38"/>
                <a:gd name="T13" fmla="*/ 11 h 59"/>
                <a:gd name="T14" fmla="*/ 14 w 38"/>
                <a:gd name="T15" fmla="*/ 5 h 59"/>
                <a:gd name="T16" fmla="*/ 20 w 38"/>
                <a:gd name="T17" fmla="*/ 0 h 59"/>
                <a:gd name="T18" fmla="*/ 24 w 38"/>
                <a:gd name="T19" fmla="*/ 1 h 59"/>
                <a:gd name="T20" fmla="*/ 27 w 38"/>
                <a:gd name="T21" fmla="*/ 1 h 59"/>
                <a:gd name="T22" fmla="*/ 30 w 38"/>
                <a:gd name="T23" fmla="*/ 1 h 59"/>
                <a:gd name="T24" fmla="*/ 33 w 38"/>
                <a:gd name="T25" fmla="*/ 1 h 59"/>
                <a:gd name="T26" fmla="*/ 37 w 38"/>
                <a:gd name="T27" fmla="*/ 8 h 59"/>
                <a:gd name="T28" fmla="*/ 38 w 38"/>
                <a:gd name="T29" fmla="*/ 15 h 59"/>
                <a:gd name="T30" fmla="*/ 37 w 38"/>
                <a:gd name="T31" fmla="*/ 22 h 59"/>
                <a:gd name="T32" fmla="*/ 33 w 38"/>
                <a:gd name="T33" fmla="*/ 30 h 59"/>
                <a:gd name="T34" fmla="*/ 28 w 38"/>
                <a:gd name="T35" fmla="*/ 37 h 59"/>
                <a:gd name="T36" fmla="*/ 22 w 38"/>
                <a:gd name="T37" fmla="*/ 45 h 59"/>
                <a:gd name="T38" fmla="*/ 17 w 38"/>
                <a:gd name="T39" fmla="*/ 52 h 59"/>
                <a:gd name="T40" fmla="*/ 12 w 38"/>
                <a:gd name="T41" fmla="*/ 59 h 59"/>
                <a:gd name="T42" fmla="*/ 10 w 38"/>
                <a:gd name="T43" fmla="*/ 59 h 59"/>
                <a:gd name="T44" fmla="*/ 7 w 38"/>
                <a:gd name="T45" fmla="*/ 59 h 59"/>
                <a:gd name="T46" fmla="*/ 4 w 38"/>
                <a:gd name="T47" fmla="*/ 59 h 59"/>
                <a:gd name="T48" fmla="*/ 2 w 38"/>
                <a:gd name="T49"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 h="59">
                  <a:moveTo>
                    <a:pt x="2" y="59"/>
                  </a:moveTo>
                  <a:lnTo>
                    <a:pt x="3" y="49"/>
                  </a:lnTo>
                  <a:lnTo>
                    <a:pt x="4" y="40"/>
                  </a:lnTo>
                  <a:lnTo>
                    <a:pt x="3" y="32"/>
                  </a:lnTo>
                  <a:lnTo>
                    <a:pt x="0" y="24"/>
                  </a:lnTo>
                  <a:lnTo>
                    <a:pt x="4" y="17"/>
                  </a:lnTo>
                  <a:lnTo>
                    <a:pt x="9" y="11"/>
                  </a:lnTo>
                  <a:lnTo>
                    <a:pt x="14" y="5"/>
                  </a:lnTo>
                  <a:lnTo>
                    <a:pt x="20" y="0"/>
                  </a:lnTo>
                  <a:lnTo>
                    <a:pt x="24" y="1"/>
                  </a:lnTo>
                  <a:lnTo>
                    <a:pt x="27" y="1"/>
                  </a:lnTo>
                  <a:lnTo>
                    <a:pt x="30" y="1"/>
                  </a:lnTo>
                  <a:lnTo>
                    <a:pt x="33" y="1"/>
                  </a:lnTo>
                  <a:lnTo>
                    <a:pt x="37" y="8"/>
                  </a:lnTo>
                  <a:lnTo>
                    <a:pt x="38" y="15"/>
                  </a:lnTo>
                  <a:lnTo>
                    <a:pt x="37" y="22"/>
                  </a:lnTo>
                  <a:lnTo>
                    <a:pt x="33" y="30"/>
                  </a:lnTo>
                  <a:lnTo>
                    <a:pt x="28" y="37"/>
                  </a:lnTo>
                  <a:lnTo>
                    <a:pt x="22" y="45"/>
                  </a:lnTo>
                  <a:lnTo>
                    <a:pt x="17" y="52"/>
                  </a:lnTo>
                  <a:lnTo>
                    <a:pt x="12" y="59"/>
                  </a:lnTo>
                  <a:lnTo>
                    <a:pt x="10" y="59"/>
                  </a:lnTo>
                  <a:lnTo>
                    <a:pt x="7" y="59"/>
                  </a:lnTo>
                  <a:lnTo>
                    <a:pt x="4" y="59"/>
                  </a:lnTo>
                  <a:lnTo>
                    <a:pt x="2" y="59"/>
                  </a:lnTo>
                  <a:close/>
                </a:path>
              </a:pathLst>
            </a:custGeom>
            <a:solidFill>
              <a:schemeClr val="accent6">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dirty="0">
                <a:latin typeface="+mn-lt"/>
                <a:cs typeface="+mn-cs"/>
              </a:endParaRPr>
            </a:p>
          </p:txBody>
        </p:sp>
        <p:sp>
          <p:nvSpPr>
            <p:cNvPr id="6195" name="Freeform 36"/>
            <p:cNvSpPr>
              <a:spLocks/>
            </p:cNvSpPr>
            <p:nvPr/>
          </p:nvSpPr>
          <p:spPr bwMode="auto">
            <a:xfrm>
              <a:off x="1506" y="3355"/>
              <a:ext cx="10" cy="63"/>
            </a:xfrm>
            <a:custGeom>
              <a:avLst/>
              <a:gdLst>
                <a:gd name="T0" fmla="*/ 0 w 10"/>
                <a:gd name="T1" fmla="*/ 63 h 63"/>
                <a:gd name="T2" fmla="*/ 0 w 10"/>
                <a:gd name="T3" fmla="*/ 46 h 63"/>
                <a:gd name="T4" fmla="*/ 0 w 10"/>
                <a:gd name="T5" fmla="*/ 30 h 63"/>
                <a:gd name="T6" fmla="*/ 1 w 10"/>
                <a:gd name="T7" fmla="*/ 15 h 63"/>
                <a:gd name="T8" fmla="*/ 4 w 10"/>
                <a:gd name="T9" fmla="*/ 0 h 63"/>
                <a:gd name="T10" fmla="*/ 6 w 10"/>
                <a:gd name="T11" fmla="*/ 0 h 63"/>
                <a:gd name="T12" fmla="*/ 7 w 10"/>
                <a:gd name="T13" fmla="*/ 0 h 63"/>
                <a:gd name="T14" fmla="*/ 9 w 10"/>
                <a:gd name="T15" fmla="*/ 0 h 63"/>
                <a:gd name="T16" fmla="*/ 10 w 10"/>
                <a:gd name="T17" fmla="*/ 1 h 63"/>
                <a:gd name="T18" fmla="*/ 9 w 10"/>
                <a:gd name="T19" fmla="*/ 15 h 63"/>
                <a:gd name="T20" fmla="*/ 6 w 10"/>
                <a:gd name="T21" fmla="*/ 30 h 63"/>
                <a:gd name="T22" fmla="*/ 4 w 10"/>
                <a:gd name="T23" fmla="*/ 46 h 63"/>
                <a:gd name="T24" fmla="*/ 4 w 10"/>
                <a:gd name="T25" fmla="*/ 61 h 63"/>
                <a:gd name="T26" fmla="*/ 3 w 10"/>
                <a:gd name="T27" fmla="*/ 61 h 63"/>
                <a:gd name="T28" fmla="*/ 2 w 10"/>
                <a:gd name="T29" fmla="*/ 62 h 63"/>
                <a:gd name="T30" fmla="*/ 1 w 10"/>
                <a:gd name="T31" fmla="*/ 62 h 63"/>
                <a:gd name="T32" fmla="*/ 0 w 10"/>
                <a:gd name="T33" fmla="*/ 63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 h="63">
                  <a:moveTo>
                    <a:pt x="0" y="63"/>
                  </a:moveTo>
                  <a:lnTo>
                    <a:pt x="0" y="46"/>
                  </a:lnTo>
                  <a:lnTo>
                    <a:pt x="0" y="30"/>
                  </a:lnTo>
                  <a:lnTo>
                    <a:pt x="1" y="15"/>
                  </a:lnTo>
                  <a:lnTo>
                    <a:pt x="4" y="0"/>
                  </a:lnTo>
                  <a:lnTo>
                    <a:pt x="6" y="0"/>
                  </a:lnTo>
                  <a:lnTo>
                    <a:pt x="7" y="0"/>
                  </a:lnTo>
                  <a:lnTo>
                    <a:pt x="9" y="0"/>
                  </a:lnTo>
                  <a:lnTo>
                    <a:pt x="10" y="1"/>
                  </a:lnTo>
                  <a:lnTo>
                    <a:pt x="9" y="15"/>
                  </a:lnTo>
                  <a:lnTo>
                    <a:pt x="6" y="30"/>
                  </a:lnTo>
                  <a:lnTo>
                    <a:pt x="4" y="46"/>
                  </a:lnTo>
                  <a:lnTo>
                    <a:pt x="4" y="61"/>
                  </a:lnTo>
                  <a:lnTo>
                    <a:pt x="3" y="61"/>
                  </a:lnTo>
                  <a:lnTo>
                    <a:pt x="2" y="62"/>
                  </a:lnTo>
                  <a:lnTo>
                    <a:pt x="1" y="62"/>
                  </a:lnTo>
                  <a:lnTo>
                    <a:pt x="0"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96" name="Freeform 37"/>
            <p:cNvSpPr>
              <a:spLocks/>
            </p:cNvSpPr>
            <p:nvPr/>
          </p:nvSpPr>
          <p:spPr bwMode="auto">
            <a:xfrm>
              <a:off x="1148" y="3134"/>
              <a:ext cx="274" cy="269"/>
            </a:xfrm>
            <a:custGeom>
              <a:avLst/>
              <a:gdLst>
                <a:gd name="T0" fmla="*/ 1 w 274"/>
                <a:gd name="T1" fmla="*/ 269 h 269"/>
                <a:gd name="T2" fmla="*/ 1 w 274"/>
                <a:gd name="T3" fmla="*/ 267 h 269"/>
                <a:gd name="T4" fmla="*/ 1 w 274"/>
                <a:gd name="T5" fmla="*/ 264 h 269"/>
                <a:gd name="T6" fmla="*/ 0 w 274"/>
                <a:gd name="T7" fmla="*/ 262 h 269"/>
                <a:gd name="T8" fmla="*/ 0 w 274"/>
                <a:gd name="T9" fmla="*/ 259 h 269"/>
                <a:gd name="T10" fmla="*/ 8 w 274"/>
                <a:gd name="T11" fmla="*/ 198 h 269"/>
                <a:gd name="T12" fmla="*/ 17 w 274"/>
                <a:gd name="T13" fmla="*/ 135 h 269"/>
                <a:gd name="T14" fmla="*/ 24 w 274"/>
                <a:gd name="T15" fmla="*/ 74 h 269"/>
                <a:gd name="T16" fmla="*/ 29 w 274"/>
                <a:gd name="T17" fmla="*/ 13 h 269"/>
                <a:gd name="T18" fmla="*/ 35 w 274"/>
                <a:gd name="T19" fmla="*/ 11 h 269"/>
                <a:gd name="T20" fmla="*/ 43 w 274"/>
                <a:gd name="T21" fmla="*/ 9 h 269"/>
                <a:gd name="T22" fmla="*/ 52 w 274"/>
                <a:gd name="T23" fmla="*/ 8 h 269"/>
                <a:gd name="T24" fmla="*/ 64 w 274"/>
                <a:gd name="T25" fmla="*/ 6 h 269"/>
                <a:gd name="T26" fmla="*/ 75 w 274"/>
                <a:gd name="T27" fmla="*/ 5 h 269"/>
                <a:gd name="T28" fmla="*/ 88 w 274"/>
                <a:gd name="T29" fmla="*/ 4 h 269"/>
                <a:gd name="T30" fmla="*/ 101 w 274"/>
                <a:gd name="T31" fmla="*/ 3 h 269"/>
                <a:gd name="T32" fmla="*/ 115 w 274"/>
                <a:gd name="T33" fmla="*/ 2 h 269"/>
                <a:gd name="T34" fmla="*/ 129 w 274"/>
                <a:gd name="T35" fmla="*/ 1 h 269"/>
                <a:gd name="T36" fmla="*/ 142 w 274"/>
                <a:gd name="T37" fmla="*/ 1 h 269"/>
                <a:gd name="T38" fmla="*/ 156 w 274"/>
                <a:gd name="T39" fmla="*/ 1 h 269"/>
                <a:gd name="T40" fmla="*/ 168 w 274"/>
                <a:gd name="T41" fmla="*/ 1 h 269"/>
                <a:gd name="T42" fmla="*/ 180 w 274"/>
                <a:gd name="T43" fmla="*/ 1 h 269"/>
                <a:gd name="T44" fmla="*/ 190 w 274"/>
                <a:gd name="T45" fmla="*/ 0 h 269"/>
                <a:gd name="T46" fmla="*/ 200 w 274"/>
                <a:gd name="T47" fmla="*/ 0 h 269"/>
                <a:gd name="T48" fmla="*/ 208 w 274"/>
                <a:gd name="T49" fmla="*/ 0 h 269"/>
                <a:gd name="T50" fmla="*/ 227 w 274"/>
                <a:gd name="T51" fmla="*/ 1 h 269"/>
                <a:gd name="T52" fmla="*/ 242 w 274"/>
                <a:gd name="T53" fmla="*/ 1 h 269"/>
                <a:gd name="T54" fmla="*/ 253 w 274"/>
                <a:gd name="T55" fmla="*/ 1 h 269"/>
                <a:gd name="T56" fmla="*/ 260 w 274"/>
                <a:gd name="T57" fmla="*/ 1 h 269"/>
                <a:gd name="T58" fmla="*/ 265 w 274"/>
                <a:gd name="T59" fmla="*/ 1 h 269"/>
                <a:gd name="T60" fmla="*/ 268 w 274"/>
                <a:gd name="T61" fmla="*/ 2 h 269"/>
                <a:gd name="T62" fmla="*/ 271 w 274"/>
                <a:gd name="T63" fmla="*/ 2 h 269"/>
                <a:gd name="T64" fmla="*/ 274 w 274"/>
                <a:gd name="T65" fmla="*/ 3 h 269"/>
                <a:gd name="T66" fmla="*/ 273 w 274"/>
                <a:gd name="T67" fmla="*/ 5 h 269"/>
                <a:gd name="T68" fmla="*/ 273 w 274"/>
                <a:gd name="T69" fmla="*/ 8 h 269"/>
                <a:gd name="T70" fmla="*/ 272 w 274"/>
                <a:gd name="T71" fmla="*/ 11 h 269"/>
                <a:gd name="T72" fmla="*/ 272 w 274"/>
                <a:gd name="T73" fmla="*/ 13 h 269"/>
                <a:gd name="T74" fmla="*/ 263 w 274"/>
                <a:gd name="T75" fmla="*/ 14 h 269"/>
                <a:gd name="T76" fmla="*/ 254 w 274"/>
                <a:gd name="T77" fmla="*/ 14 h 269"/>
                <a:gd name="T78" fmla="*/ 244 w 274"/>
                <a:gd name="T79" fmla="*/ 15 h 269"/>
                <a:gd name="T80" fmla="*/ 232 w 274"/>
                <a:gd name="T81" fmla="*/ 15 h 269"/>
                <a:gd name="T82" fmla="*/ 220 w 274"/>
                <a:gd name="T83" fmla="*/ 16 h 269"/>
                <a:gd name="T84" fmla="*/ 206 w 274"/>
                <a:gd name="T85" fmla="*/ 16 h 269"/>
                <a:gd name="T86" fmla="*/ 189 w 274"/>
                <a:gd name="T87" fmla="*/ 18 h 269"/>
                <a:gd name="T88" fmla="*/ 170 w 274"/>
                <a:gd name="T89" fmla="*/ 20 h 269"/>
                <a:gd name="T90" fmla="*/ 138 w 274"/>
                <a:gd name="T91" fmla="*/ 24 h 269"/>
                <a:gd name="T92" fmla="*/ 117 w 274"/>
                <a:gd name="T93" fmla="*/ 27 h 269"/>
                <a:gd name="T94" fmla="*/ 101 w 274"/>
                <a:gd name="T95" fmla="*/ 30 h 269"/>
                <a:gd name="T96" fmla="*/ 92 w 274"/>
                <a:gd name="T97" fmla="*/ 34 h 269"/>
                <a:gd name="T98" fmla="*/ 86 w 274"/>
                <a:gd name="T99" fmla="*/ 41 h 269"/>
                <a:gd name="T100" fmla="*/ 81 w 274"/>
                <a:gd name="T101" fmla="*/ 51 h 269"/>
                <a:gd name="T102" fmla="*/ 75 w 274"/>
                <a:gd name="T103" fmla="*/ 67 h 269"/>
                <a:gd name="T104" fmla="*/ 67 w 274"/>
                <a:gd name="T105" fmla="*/ 89 h 269"/>
                <a:gd name="T106" fmla="*/ 57 w 274"/>
                <a:gd name="T107" fmla="*/ 118 h 269"/>
                <a:gd name="T108" fmla="*/ 46 w 274"/>
                <a:gd name="T109" fmla="*/ 147 h 269"/>
                <a:gd name="T110" fmla="*/ 36 w 274"/>
                <a:gd name="T111" fmla="*/ 177 h 269"/>
                <a:gd name="T112" fmla="*/ 26 w 274"/>
                <a:gd name="T113" fmla="*/ 205 h 269"/>
                <a:gd name="T114" fmla="*/ 17 w 274"/>
                <a:gd name="T115" fmla="*/ 230 h 269"/>
                <a:gd name="T116" fmla="*/ 9 w 274"/>
                <a:gd name="T117" fmla="*/ 250 h 269"/>
                <a:gd name="T118" fmla="*/ 4 w 274"/>
                <a:gd name="T119" fmla="*/ 263 h 269"/>
                <a:gd name="T120" fmla="*/ 1 w 274"/>
                <a:gd name="T121" fmla="*/ 269 h 26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74" h="269">
                  <a:moveTo>
                    <a:pt x="1" y="269"/>
                  </a:moveTo>
                  <a:lnTo>
                    <a:pt x="1" y="267"/>
                  </a:lnTo>
                  <a:lnTo>
                    <a:pt x="1" y="264"/>
                  </a:lnTo>
                  <a:lnTo>
                    <a:pt x="0" y="262"/>
                  </a:lnTo>
                  <a:lnTo>
                    <a:pt x="0" y="259"/>
                  </a:lnTo>
                  <a:lnTo>
                    <a:pt x="8" y="198"/>
                  </a:lnTo>
                  <a:lnTo>
                    <a:pt x="17" y="135"/>
                  </a:lnTo>
                  <a:lnTo>
                    <a:pt x="24" y="74"/>
                  </a:lnTo>
                  <a:lnTo>
                    <a:pt x="29" y="13"/>
                  </a:lnTo>
                  <a:lnTo>
                    <a:pt x="35" y="11"/>
                  </a:lnTo>
                  <a:lnTo>
                    <a:pt x="43" y="9"/>
                  </a:lnTo>
                  <a:lnTo>
                    <a:pt x="52" y="8"/>
                  </a:lnTo>
                  <a:lnTo>
                    <a:pt x="64" y="6"/>
                  </a:lnTo>
                  <a:lnTo>
                    <a:pt x="75" y="5"/>
                  </a:lnTo>
                  <a:lnTo>
                    <a:pt x="88" y="4"/>
                  </a:lnTo>
                  <a:lnTo>
                    <a:pt x="101" y="3"/>
                  </a:lnTo>
                  <a:lnTo>
                    <a:pt x="115" y="2"/>
                  </a:lnTo>
                  <a:lnTo>
                    <a:pt x="129" y="1"/>
                  </a:lnTo>
                  <a:lnTo>
                    <a:pt x="142" y="1"/>
                  </a:lnTo>
                  <a:lnTo>
                    <a:pt x="156" y="1"/>
                  </a:lnTo>
                  <a:lnTo>
                    <a:pt x="168" y="1"/>
                  </a:lnTo>
                  <a:lnTo>
                    <a:pt x="180" y="1"/>
                  </a:lnTo>
                  <a:lnTo>
                    <a:pt x="190" y="0"/>
                  </a:lnTo>
                  <a:lnTo>
                    <a:pt x="200" y="0"/>
                  </a:lnTo>
                  <a:lnTo>
                    <a:pt x="208" y="0"/>
                  </a:lnTo>
                  <a:lnTo>
                    <a:pt x="227" y="1"/>
                  </a:lnTo>
                  <a:lnTo>
                    <a:pt x="242" y="1"/>
                  </a:lnTo>
                  <a:lnTo>
                    <a:pt x="253" y="1"/>
                  </a:lnTo>
                  <a:lnTo>
                    <a:pt x="260" y="1"/>
                  </a:lnTo>
                  <a:lnTo>
                    <a:pt x="265" y="1"/>
                  </a:lnTo>
                  <a:lnTo>
                    <a:pt x="268" y="2"/>
                  </a:lnTo>
                  <a:lnTo>
                    <a:pt x="271" y="2"/>
                  </a:lnTo>
                  <a:lnTo>
                    <a:pt x="274" y="3"/>
                  </a:lnTo>
                  <a:lnTo>
                    <a:pt x="273" y="5"/>
                  </a:lnTo>
                  <a:lnTo>
                    <a:pt x="273" y="8"/>
                  </a:lnTo>
                  <a:lnTo>
                    <a:pt x="272" y="11"/>
                  </a:lnTo>
                  <a:lnTo>
                    <a:pt x="272" y="13"/>
                  </a:lnTo>
                  <a:lnTo>
                    <a:pt x="263" y="14"/>
                  </a:lnTo>
                  <a:lnTo>
                    <a:pt x="254" y="14"/>
                  </a:lnTo>
                  <a:lnTo>
                    <a:pt x="244" y="15"/>
                  </a:lnTo>
                  <a:lnTo>
                    <a:pt x="232" y="15"/>
                  </a:lnTo>
                  <a:lnTo>
                    <a:pt x="220" y="16"/>
                  </a:lnTo>
                  <a:lnTo>
                    <a:pt x="206" y="16"/>
                  </a:lnTo>
                  <a:lnTo>
                    <a:pt x="189" y="18"/>
                  </a:lnTo>
                  <a:lnTo>
                    <a:pt x="170" y="20"/>
                  </a:lnTo>
                  <a:lnTo>
                    <a:pt x="138" y="24"/>
                  </a:lnTo>
                  <a:lnTo>
                    <a:pt x="117" y="27"/>
                  </a:lnTo>
                  <a:lnTo>
                    <a:pt x="101" y="30"/>
                  </a:lnTo>
                  <a:lnTo>
                    <a:pt x="92" y="34"/>
                  </a:lnTo>
                  <a:lnTo>
                    <a:pt x="86" y="41"/>
                  </a:lnTo>
                  <a:lnTo>
                    <a:pt x="81" y="51"/>
                  </a:lnTo>
                  <a:lnTo>
                    <a:pt x="75" y="67"/>
                  </a:lnTo>
                  <a:lnTo>
                    <a:pt x="67" y="89"/>
                  </a:lnTo>
                  <a:lnTo>
                    <a:pt x="57" y="118"/>
                  </a:lnTo>
                  <a:lnTo>
                    <a:pt x="46" y="147"/>
                  </a:lnTo>
                  <a:lnTo>
                    <a:pt x="36" y="177"/>
                  </a:lnTo>
                  <a:lnTo>
                    <a:pt x="26" y="205"/>
                  </a:lnTo>
                  <a:lnTo>
                    <a:pt x="17" y="230"/>
                  </a:lnTo>
                  <a:lnTo>
                    <a:pt x="9" y="250"/>
                  </a:lnTo>
                  <a:lnTo>
                    <a:pt x="4" y="263"/>
                  </a:lnTo>
                  <a:lnTo>
                    <a:pt x="1" y="2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97" name="Freeform 38"/>
            <p:cNvSpPr>
              <a:spLocks/>
            </p:cNvSpPr>
            <p:nvPr/>
          </p:nvSpPr>
          <p:spPr bwMode="auto">
            <a:xfrm>
              <a:off x="889" y="3073"/>
              <a:ext cx="236" cy="283"/>
            </a:xfrm>
            <a:custGeom>
              <a:avLst/>
              <a:gdLst>
                <a:gd name="T0" fmla="*/ 172 w 236"/>
                <a:gd name="T1" fmla="*/ 282 h 283"/>
                <a:gd name="T2" fmla="*/ 153 w 236"/>
                <a:gd name="T3" fmla="*/ 282 h 283"/>
                <a:gd name="T4" fmla="*/ 118 w 236"/>
                <a:gd name="T5" fmla="*/ 281 h 283"/>
                <a:gd name="T6" fmla="*/ 72 w 236"/>
                <a:gd name="T7" fmla="*/ 280 h 283"/>
                <a:gd name="T8" fmla="*/ 25 w 236"/>
                <a:gd name="T9" fmla="*/ 278 h 283"/>
                <a:gd name="T10" fmla="*/ 4 w 236"/>
                <a:gd name="T11" fmla="*/ 274 h 283"/>
                <a:gd name="T12" fmla="*/ 0 w 236"/>
                <a:gd name="T13" fmla="*/ 264 h 283"/>
                <a:gd name="T14" fmla="*/ 7 w 236"/>
                <a:gd name="T15" fmla="*/ 244 h 283"/>
                <a:gd name="T16" fmla="*/ 16 w 236"/>
                <a:gd name="T17" fmla="*/ 212 h 283"/>
                <a:gd name="T18" fmla="*/ 28 w 236"/>
                <a:gd name="T19" fmla="*/ 179 h 283"/>
                <a:gd name="T20" fmla="*/ 40 w 236"/>
                <a:gd name="T21" fmla="*/ 145 h 283"/>
                <a:gd name="T22" fmla="*/ 49 w 236"/>
                <a:gd name="T23" fmla="*/ 111 h 283"/>
                <a:gd name="T24" fmla="*/ 46 w 236"/>
                <a:gd name="T25" fmla="*/ 74 h 283"/>
                <a:gd name="T26" fmla="*/ 36 w 236"/>
                <a:gd name="T27" fmla="*/ 32 h 283"/>
                <a:gd name="T28" fmla="*/ 33 w 236"/>
                <a:gd name="T29" fmla="*/ 10 h 283"/>
                <a:gd name="T30" fmla="*/ 38 w 236"/>
                <a:gd name="T31" fmla="*/ 9 h 283"/>
                <a:gd name="T32" fmla="*/ 40 w 236"/>
                <a:gd name="T33" fmla="*/ 9 h 283"/>
                <a:gd name="T34" fmla="*/ 41 w 236"/>
                <a:gd name="T35" fmla="*/ 9 h 283"/>
                <a:gd name="T36" fmla="*/ 53 w 236"/>
                <a:gd name="T37" fmla="*/ 9 h 283"/>
                <a:gd name="T38" fmla="*/ 74 w 236"/>
                <a:gd name="T39" fmla="*/ 7 h 283"/>
                <a:gd name="T40" fmla="*/ 97 w 236"/>
                <a:gd name="T41" fmla="*/ 5 h 283"/>
                <a:gd name="T42" fmla="*/ 118 w 236"/>
                <a:gd name="T43" fmla="*/ 3 h 283"/>
                <a:gd name="T44" fmla="*/ 141 w 236"/>
                <a:gd name="T45" fmla="*/ 2 h 283"/>
                <a:gd name="T46" fmla="*/ 163 w 236"/>
                <a:gd name="T47" fmla="*/ 1 h 283"/>
                <a:gd name="T48" fmla="*/ 187 w 236"/>
                <a:gd name="T49" fmla="*/ 1 h 283"/>
                <a:gd name="T50" fmla="*/ 210 w 236"/>
                <a:gd name="T51" fmla="*/ 0 h 283"/>
                <a:gd name="T52" fmla="*/ 228 w 236"/>
                <a:gd name="T53" fmla="*/ 20 h 283"/>
                <a:gd name="T54" fmla="*/ 235 w 236"/>
                <a:gd name="T55" fmla="*/ 96 h 283"/>
                <a:gd name="T56" fmla="*/ 230 w 236"/>
                <a:gd name="T57" fmla="*/ 132 h 283"/>
                <a:gd name="T58" fmla="*/ 218 w 236"/>
                <a:gd name="T59" fmla="*/ 168 h 283"/>
                <a:gd name="T60" fmla="*/ 206 w 236"/>
                <a:gd name="T61" fmla="*/ 203 h 283"/>
                <a:gd name="T62" fmla="*/ 195 w 236"/>
                <a:gd name="T63" fmla="*/ 239 h 283"/>
                <a:gd name="T64" fmla="*/ 188 w 236"/>
                <a:gd name="T65" fmla="*/ 263 h 283"/>
                <a:gd name="T66" fmla="*/ 183 w 236"/>
                <a:gd name="T67" fmla="*/ 279 h 2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6" h="283">
                  <a:moveTo>
                    <a:pt x="175" y="283"/>
                  </a:moveTo>
                  <a:lnTo>
                    <a:pt x="172" y="282"/>
                  </a:lnTo>
                  <a:lnTo>
                    <a:pt x="165" y="282"/>
                  </a:lnTo>
                  <a:lnTo>
                    <a:pt x="153" y="282"/>
                  </a:lnTo>
                  <a:lnTo>
                    <a:pt x="138" y="282"/>
                  </a:lnTo>
                  <a:lnTo>
                    <a:pt x="118" y="281"/>
                  </a:lnTo>
                  <a:lnTo>
                    <a:pt x="97" y="281"/>
                  </a:lnTo>
                  <a:lnTo>
                    <a:pt x="72" y="280"/>
                  </a:lnTo>
                  <a:lnTo>
                    <a:pt x="46" y="279"/>
                  </a:lnTo>
                  <a:lnTo>
                    <a:pt x="25" y="278"/>
                  </a:lnTo>
                  <a:lnTo>
                    <a:pt x="12" y="276"/>
                  </a:lnTo>
                  <a:lnTo>
                    <a:pt x="4" y="274"/>
                  </a:lnTo>
                  <a:lnTo>
                    <a:pt x="0" y="270"/>
                  </a:lnTo>
                  <a:lnTo>
                    <a:pt x="0" y="264"/>
                  </a:lnTo>
                  <a:lnTo>
                    <a:pt x="3" y="255"/>
                  </a:lnTo>
                  <a:lnTo>
                    <a:pt x="7" y="244"/>
                  </a:lnTo>
                  <a:lnTo>
                    <a:pt x="11" y="229"/>
                  </a:lnTo>
                  <a:lnTo>
                    <a:pt x="16" y="212"/>
                  </a:lnTo>
                  <a:lnTo>
                    <a:pt x="22" y="195"/>
                  </a:lnTo>
                  <a:lnTo>
                    <a:pt x="28" y="179"/>
                  </a:lnTo>
                  <a:lnTo>
                    <a:pt x="34" y="161"/>
                  </a:lnTo>
                  <a:lnTo>
                    <a:pt x="40" y="145"/>
                  </a:lnTo>
                  <a:lnTo>
                    <a:pt x="45" y="127"/>
                  </a:lnTo>
                  <a:lnTo>
                    <a:pt x="49" y="111"/>
                  </a:lnTo>
                  <a:lnTo>
                    <a:pt x="51" y="95"/>
                  </a:lnTo>
                  <a:lnTo>
                    <a:pt x="46" y="74"/>
                  </a:lnTo>
                  <a:lnTo>
                    <a:pt x="41" y="53"/>
                  </a:lnTo>
                  <a:lnTo>
                    <a:pt x="36" y="32"/>
                  </a:lnTo>
                  <a:lnTo>
                    <a:pt x="31" y="11"/>
                  </a:lnTo>
                  <a:lnTo>
                    <a:pt x="33" y="10"/>
                  </a:lnTo>
                  <a:lnTo>
                    <a:pt x="36" y="10"/>
                  </a:lnTo>
                  <a:lnTo>
                    <a:pt x="38" y="9"/>
                  </a:lnTo>
                  <a:lnTo>
                    <a:pt x="40" y="9"/>
                  </a:lnTo>
                  <a:lnTo>
                    <a:pt x="41" y="9"/>
                  </a:lnTo>
                  <a:lnTo>
                    <a:pt x="41" y="10"/>
                  </a:lnTo>
                  <a:lnTo>
                    <a:pt x="53" y="9"/>
                  </a:lnTo>
                  <a:lnTo>
                    <a:pt x="64" y="8"/>
                  </a:lnTo>
                  <a:lnTo>
                    <a:pt x="74" y="7"/>
                  </a:lnTo>
                  <a:lnTo>
                    <a:pt x="85" y="6"/>
                  </a:lnTo>
                  <a:lnTo>
                    <a:pt x="97" y="5"/>
                  </a:lnTo>
                  <a:lnTo>
                    <a:pt x="108" y="4"/>
                  </a:lnTo>
                  <a:lnTo>
                    <a:pt x="118" y="3"/>
                  </a:lnTo>
                  <a:lnTo>
                    <a:pt x="129" y="2"/>
                  </a:lnTo>
                  <a:lnTo>
                    <a:pt x="141" y="2"/>
                  </a:lnTo>
                  <a:lnTo>
                    <a:pt x="152" y="1"/>
                  </a:lnTo>
                  <a:lnTo>
                    <a:pt x="163" y="1"/>
                  </a:lnTo>
                  <a:lnTo>
                    <a:pt x="175" y="1"/>
                  </a:lnTo>
                  <a:lnTo>
                    <a:pt x="187" y="1"/>
                  </a:lnTo>
                  <a:lnTo>
                    <a:pt x="198" y="0"/>
                  </a:lnTo>
                  <a:lnTo>
                    <a:pt x="210" y="0"/>
                  </a:lnTo>
                  <a:lnTo>
                    <a:pt x="222" y="0"/>
                  </a:lnTo>
                  <a:lnTo>
                    <a:pt x="228" y="20"/>
                  </a:lnTo>
                  <a:lnTo>
                    <a:pt x="233" y="58"/>
                  </a:lnTo>
                  <a:lnTo>
                    <a:pt x="235" y="96"/>
                  </a:lnTo>
                  <a:lnTo>
                    <a:pt x="236" y="115"/>
                  </a:lnTo>
                  <a:lnTo>
                    <a:pt x="230" y="132"/>
                  </a:lnTo>
                  <a:lnTo>
                    <a:pt x="225" y="150"/>
                  </a:lnTo>
                  <a:lnTo>
                    <a:pt x="218" y="168"/>
                  </a:lnTo>
                  <a:lnTo>
                    <a:pt x="212" y="186"/>
                  </a:lnTo>
                  <a:lnTo>
                    <a:pt x="206" y="203"/>
                  </a:lnTo>
                  <a:lnTo>
                    <a:pt x="200" y="221"/>
                  </a:lnTo>
                  <a:lnTo>
                    <a:pt x="195" y="239"/>
                  </a:lnTo>
                  <a:lnTo>
                    <a:pt x="189" y="257"/>
                  </a:lnTo>
                  <a:lnTo>
                    <a:pt x="188" y="263"/>
                  </a:lnTo>
                  <a:lnTo>
                    <a:pt x="186" y="271"/>
                  </a:lnTo>
                  <a:lnTo>
                    <a:pt x="183" y="279"/>
                  </a:lnTo>
                  <a:lnTo>
                    <a:pt x="175" y="2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98" name="Freeform 39"/>
            <p:cNvSpPr>
              <a:spLocks/>
            </p:cNvSpPr>
            <p:nvPr/>
          </p:nvSpPr>
          <p:spPr bwMode="auto">
            <a:xfrm>
              <a:off x="1493" y="3086"/>
              <a:ext cx="234" cy="270"/>
            </a:xfrm>
            <a:custGeom>
              <a:avLst/>
              <a:gdLst>
                <a:gd name="T0" fmla="*/ 151 w 234"/>
                <a:gd name="T1" fmla="*/ 270 h 270"/>
                <a:gd name="T2" fmla="*/ 151 w 234"/>
                <a:gd name="T3" fmla="*/ 269 h 270"/>
                <a:gd name="T4" fmla="*/ 150 w 234"/>
                <a:gd name="T5" fmla="*/ 269 h 270"/>
                <a:gd name="T6" fmla="*/ 149 w 234"/>
                <a:gd name="T7" fmla="*/ 269 h 270"/>
                <a:gd name="T8" fmla="*/ 146 w 234"/>
                <a:gd name="T9" fmla="*/ 269 h 270"/>
                <a:gd name="T10" fmla="*/ 142 w 234"/>
                <a:gd name="T11" fmla="*/ 269 h 270"/>
                <a:gd name="T12" fmla="*/ 137 w 234"/>
                <a:gd name="T13" fmla="*/ 269 h 270"/>
                <a:gd name="T14" fmla="*/ 129 w 234"/>
                <a:gd name="T15" fmla="*/ 269 h 270"/>
                <a:gd name="T16" fmla="*/ 117 w 234"/>
                <a:gd name="T17" fmla="*/ 269 h 270"/>
                <a:gd name="T18" fmla="*/ 102 w 234"/>
                <a:gd name="T19" fmla="*/ 266 h 270"/>
                <a:gd name="T20" fmla="*/ 87 w 234"/>
                <a:gd name="T21" fmla="*/ 264 h 270"/>
                <a:gd name="T22" fmla="*/ 70 w 234"/>
                <a:gd name="T23" fmla="*/ 261 h 270"/>
                <a:gd name="T24" fmla="*/ 54 w 234"/>
                <a:gd name="T25" fmla="*/ 258 h 270"/>
                <a:gd name="T26" fmla="*/ 39 w 234"/>
                <a:gd name="T27" fmla="*/ 255 h 270"/>
                <a:gd name="T28" fmla="*/ 23 w 234"/>
                <a:gd name="T29" fmla="*/ 250 h 270"/>
                <a:gd name="T30" fmla="*/ 11 w 234"/>
                <a:gd name="T31" fmla="*/ 246 h 270"/>
                <a:gd name="T32" fmla="*/ 0 w 234"/>
                <a:gd name="T33" fmla="*/ 239 h 270"/>
                <a:gd name="T34" fmla="*/ 7 w 234"/>
                <a:gd name="T35" fmla="*/ 220 h 270"/>
                <a:gd name="T36" fmla="*/ 14 w 234"/>
                <a:gd name="T37" fmla="*/ 201 h 270"/>
                <a:gd name="T38" fmla="*/ 21 w 234"/>
                <a:gd name="T39" fmla="*/ 182 h 270"/>
                <a:gd name="T40" fmla="*/ 27 w 234"/>
                <a:gd name="T41" fmla="*/ 163 h 270"/>
                <a:gd name="T42" fmla="*/ 32 w 234"/>
                <a:gd name="T43" fmla="*/ 144 h 270"/>
                <a:gd name="T44" fmla="*/ 39 w 234"/>
                <a:gd name="T45" fmla="*/ 124 h 270"/>
                <a:gd name="T46" fmla="*/ 44 w 234"/>
                <a:gd name="T47" fmla="*/ 106 h 270"/>
                <a:gd name="T48" fmla="*/ 49 w 234"/>
                <a:gd name="T49" fmla="*/ 87 h 270"/>
                <a:gd name="T50" fmla="*/ 46 w 234"/>
                <a:gd name="T51" fmla="*/ 64 h 270"/>
                <a:gd name="T52" fmla="*/ 40 w 234"/>
                <a:gd name="T53" fmla="*/ 42 h 270"/>
                <a:gd name="T54" fmla="*/ 35 w 234"/>
                <a:gd name="T55" fmla="*/ 22 h 270"/>
                <a:gd name="T56" fmla="*/ 34 w 234"/>
                <a:gd name="T57" fmla="*/ 3 h 270"/>
                <a:gd name="T58" fmla="*/ 45 w 234"/>
                <a:gd name="T59" fmla="*/ 1 h 270"/>
                <a:gd name="T60" fmla="*/ 56 w 234"/>
                <a:gd name="T61" fmla="*/ 0 h 270"/>
                <a:gd name="T62" fmla="*/ 67 w 234"/>
                <a:gd name="T63" fmla="*/ 0 h 270"/>
                <a:gd name="T64" fmla="*/ 80 w 234"/>
                <a:gd name="T65" fmla="*/ 0 h 270"/>
                <a:gd name="T66" fmla="*/ 91 w 234"/>
                <a:gd name="T67" fmla="*/ 0 h 270"/>
                <a:gd name="T68" fmla="*/ 103 w 234"/>
                <a:gd name="T69" fmla="*/ 1 h 270"/>
                <a:gd name="T70" fmla="*/ 114 w 234"/>
                <a:gd name="T71" fmla="*/ 2 h 270"/>
                <a:gd name="T72" fmla="*/ 127 w 234"/>
                <a:gd name="T73" fmla="*/ 3 h 270"/>
                <a:gd name="T74" fmla="*/ 139 w 234"/>
                <a:gd name="T75" fmla="*/ 4 h 270"/>
                <a:gd name="T76" fmla="*/ 150 w 234"/>
                <a:gd name="T77" fmla="*/ 7 h 270"/>
                <a:gd name="T78" fmla="*/ 162 w 234"/>
                <a:gd name="T79" fmla="*/ 8 h 270"/>
                <a:gd name="T80" fmla="*/ 174 w 234"/>
                <a:gd name="T81" fmla="*/ 11 h 270"/>
                <a:gd name="T82" fmla="*/ 186 w 234"/>
                <a:gd name="T83" fmla="*/ 13 h 270"/>
                <a:gd name="T84" fmla="*/ 197 w 234"/>
                <a:gd name="T85" fmla="*/ 16 h 270"/>
                <a:gd name="T86" fmla="*/ 208 w 234"/>
                <a:gd name="T87" fmla="*/ 18 h 270"/>
                <a:gd name="T88" fmla="*/ 220 w 234"/>
                <a:gd name="T89" fmla="*/ 22 h 270"/>
                <a:gd name="T90" fmla="*/ 222 w 234"/>
                <a:gd name="T91" fmla="*/ 31 h 270"/>
                <a:gd name="T92" fmla="*/ 225 w 234"/>
                <a:gd name="T93" fmla="*/ 47 h 270"/>
                <a:gd name="T94" fmla="*/ 228 w 234"/>
                <a:gd name="T95" fmla="*/ 78 h 270"/>
                <a:gd name="T96" fmla="*/ 234 w 234"/>
                <a:gd name="T97" fmla="*/ 136 h 270"/>
                <a:gd name="T98" fmla="*/ 218 w 234"/>
                <a:gd name="T99" fmla="*/ 165 h 270"/>
                <a:gd name="T100" fmla="*/ 204 w 234"/>
                <a:gd name="T101" fmla="*/ 191 h 270"/>
                <a:gd name="T102" fmla="*/ 191 w 234"/>
                <a:gd name="T103" fmla="*/ 214 h 270"/>
                <a:gd name="T104" fmla="*/ 181 w 234"/>
                <a:gd name="T105" fmla="*/ 233 h 270"/>
                <a:gd name="T106" fmla="*/ 172 w 234"/>
                <a:gd name="T107" fmla="*/ 249 h 270"/>
                <a:gd name="T108" fmla="*/ 163 w 234"/>
                <a:gd name="T109" fmla="*/ 261 h 270"/>
                <a:gd name="T110" fmla="*/ 156 w 234"/>
                <a:gd name="T111" fmla="*/ 268 h 270"/>
                <a:gd name="T112" fmla="*/ 151 w 234"/>
                <a:gd name="T113" fmla="*/ 270 h 27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34" h="270">
                  <a:moveTo>
                    <a:pt x="151" y="270"/>
                  </a:moveTo>
                  <a:lnTo>
                    <a:pt x="151" y="269"/>
                  </a:lnTo>
                  <a:lnTo>
                    <a:pt x="150" y="269"/>
                  </a:lnTo>
                  <a:lnTo>
                    <a:pt x="149" y="269"/>
                  </a:lnTo>
                  <a:lnTo>
                    <a:pt x="146" y="269"/>
                  </a:lnTo>
                  <a:lnTo>
                    <a:pt x="142" y="269"/>
                  </a:lnTo>
                  <a:lnTo>
                    <a:pt x="137" y="269"/>
                  </a:lnTo>
                  <a:lnTo>
                    <a:pt x="129" y="269"/>
                  </a:lnTo>
                  <a:lnTo>
                    <a:pt x="117" y="269"/>
                  </a:lnTo>
                  <a:lnTo>
                    <a:pt x="102" y="266"/>
                  </a:lnTo>
                  <a:lnTo>
                    <a:pt x="87" y="264"/>
                  </a:lnTo>
                  <a:lnTo>
                    <a:pt x="70" y="261"/>
                  </a:lnTo>
                  <a:lnTo>
                    <a:pt x="54" y="258"/>
                  </a:lnTo>
                  <a:lnTo>
                    <a:pt x="39" y="255"/>
                  </a:lnTo>
                  <a:lnTo>
                    <a:pt x="23" y="250"/>
                  </a:lnTo>
                  <a:lnTo>
                    <a:pt x="11" y="246"/>
                  </a:lnTo>
                  <a:lnTo>
                    <a:pt x="0" y="239"/>
                  </a:lnTo>
                  <a:lnTo>
                    <a:pt x="7" y="220"/>
                  </a:lnTo>
                  <a:lnTo>
                    <a:pt x="14" y="201"/>
                  </a:lnTo>
                  <a:lnTo>
                    <a:pt x="21" y="182"/>
                  </a:lnTo>
                  <a:lnTo>
                    <a:pt x="27" y="163"/>
                  </a:lnTo>
                  <a:lnTo>
                    <a:pt x="32" y="144"/>
                  </a:lnTo>
                  <a:lnTo>
                    <a:pt x="39" y="124"/>
                  </a:lnTo>
                  <a:lnTo>
                    <a:pt x="44" y="106"/>
                  </a:lnTo>
                  <a:lnTo>
                    <a:pt x="49" y="87"/>
                  </a:lnTo>
                  <a:lnTo>
                    <a:pt x="46" y="64"/>
                  </a:lnTo>
                  <a:lnTo>
                    <a:pt x="40" y="42"/>
                  </a:lnTo>
                  <a:lnTo>
                    <a:pt x="35" y="22"/>
                  </a:lnTo>
                  <a:lnTo>
                    <a:pt x="34" y="3"/>
                  </a:lnTo>
                  <a:lnTo>
                    <a:pt x="45" y="1"/>
                  </a:lnTo>
                  <a:lnTo>
                    <a:pt x="56" y="0"/>
                  </a:lnTo>
                  <a:lnTo>
                    <a:pt x="67" y="0"/>
                  </a:lnTo>
                  <a:lnTo>
                    <a:pt x="80" y="0"/>
                  </a:lnTo>
                  <a:lnTo>
                    <a:pt x="91" y="0"/>
                  </a:lnTo>
                  <a:lnTo>
                    <a:pt x="103" y="1"/>
                  </a:lnTo>
                  <a:lnTo>
                    <a:pt x="114" y="2"/>
                  </a:lnTo>
                  <a:lnTo>
                    <a:pt x="127" y="3"/>
                  </a:lnTo>
                  <a:lnTo>
                    <a:pt x="139" y="4"/>
                  </a:lnTo>
                  <a:lnTo>
                    <a:pt x="150" y="7"/>
                  </a:lnTo>
                  <a:lnTo>
                    <a:pt x="162" y="8"/>
                  </a:lnTo>
                  <a:lnTo>
                    <a:pt x="174" y="11"/>
                  </a:lnTo>
                  <a:lnTo>
                    <a:pt x="186" y="13"/>
                  </a:lnTo>
                  <a:lnTo>
                    <a:pt x="197" y="16"/>
                  </a:lnTo>
                  <a:lnTo>
                    <a:pt x="208" y="18"/>
                  </a:lnTo>
                  <a:lnTo>
                    <a:pt x="220" y="22"/>
                  </a:lnTo>
                  <a:lnTo>
                    <a:pt x="222" y="31"/>
                  </a:lnTo>
                  <a:lnTo>
                    <a:pt x="225" y="47"/>
                  </a:lnTo>
                  <a:lnTo>
                    <a:pt x="228" y="78"/>
                  </a:lnTo>
                  <a:lnTo>
                    <a:pt x="234" y="136"/>
                  </a:lnTo>
                  <a:lnTo>
                    <a:pt x="218" y="165"/>
                  </a:lnTo>
                  <a:lnTo>
                    <a:pt x="204" y="191"/>
                  </a:lnTo>
                  <a:lnTo>
                    <a:pt x="191" y="214"/>
                  </a:lnTo>
                  <a:lnTo>
                    <a:pt x="181" y="233"/>
                  </a:lnTo>
                  <a:lnTo>
                    <a:pt x="172" y="249"/>
                  </a:lnTo>
                  <a:lnTo>
                    <a:pt x="163" y="261"/>
                  </a:lnTo>
                  <a:lnTo>
                    <a:pt x="156" y="268"/>
                  </a:lnTo>
                  <a:lnTo>
                    <a:pt x="151" y="2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99" name="Freeform 40"/>
            <p:cNvSpPr>
              <a:spLocks/>
            </p:cNvSpPr>
            <p:nvPr/>
          </p:nvSpPr>
          <p:spPr bwMode="auto">
            <a:xfrm>
              <a:off x="1343" y="3295"/>
              <a:ext cx="51" cy="56"/>
            </a:xfrm>
            <a:custGeom>
              <a:avLst/>
              <a:gdLst>
                <a:gd name="T0" fmla="*/ 9 w 51"/>
                <a:gd name="T1" fmla="*/ 56 h 56"/>
                <a:gd name="T2" fmla="*/ 3 w 51"/>
                <a:gd name="T3" fmla="*/ 50 h 56"/>
                <a:gd name="T4" fmla="*/ 0 w 51"/>
                <a:gd name="T5" fmla="*/ 44 h 56"/>
                <a:gd name="T6" fmla="*/ 0 w 51"/>
                <a:gd name="T7" fmla="*/ 37 h 56"/>
                <a:gd name="T8" fmla="*/ 4 w 51"/>
                <a:gd name="T9" fmla="*/ 30 h 56"/>
                <a:gd name="T10" fmla="*/ 7 w 51"/>
                <a:gd name="T11" fmla="*/ 23 h 56"/>
                <a:gd name="T12" fmla="*/ 12 w 51"/>
                <a:gd name="T13" fmla="*/ 17 h 56"/>
                <a:gd name="T14" fmla="*/ 16 w 51"/>
                <a:gd name="T15" fmla="*/ 11 h 56"/>
                <a:gd name="T16" fmla="*/ 19 w 51"/>
                <a:gd name="T17" fmla="*/ 5 h 56"/>
                <a:gd name="T18" fmla="*/ 34 w 51"/>
                <a:gd name="T19" fmla="*/ 0 h 56"/>
                <a:gd name="T20" fmla="*/ 44 w 51"/>
                <a:gd name="T21" fmla="*/ 3 h 56"/>
                <a:gd name="T22" fmla="*/ 50 w 51"/>
                <a:gd name="T23" fmla="*/ 11 h 56"/>
                <a:gd name="T24" fmla="*/ 51 w 51"/>
                <a:gd name="T25" fmla="*/ 22 h 56"/>
                <a:gd name="T26" fmla="*/ 48 w 51"/>
                <a:gd name="T27" fmla="*/ 33 h 56"/>
                <a:gd name="T28" fmla="*/ 39 w 51"/>
                <a:gd name="T29" fmla="*/ 45 h 56"/>
                <a:gd name="T30" fmla="*/ 26 w 51"/>
                <a:gd name="T31" fmla="*/ 53 h 56"/>
                <a:gd name="T32" fmla="*/ 9 w 51"/>
                <a:gd name="T33" fmla="*/ 5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56">
                  <a:moveTo>
                    <a:pt x="9" y="56"/>
                  </a:moveTo>
                  <a:lnTo>
                    <a:pt x="3" y="50"/>
                  </a:lnTo>
                  <a:lnTo>
                    <a:pt x="0" y="44"/>
                  </a:lnTo>
                  <a:lnTo>
                    <a:pt x="0" y="37"/>
                  </a:lnTo>
                  <a:lnTo>
                    <a:pt x="4" y="30"/>
                  </a:lnTo>
                  <a:lnTo>
                    <a:pt x="7" y="23"/>
                  </a:lnTo>
                  <a:lnTo>
                    <a:pt x="12" y="17"/>
                  </a:lnTo>
                  <a:lnTo>
                    <a:pt x="16" y="11"/>
                  </a:lnTo>
                  <a:lnTo>
                    <a:pt x="19" y="5"/>
                  </a:lnTo>
                  <a:lnTo>
                    <a:pt x="34" y="0"/>
                  </a:lnTo>
                  <a:lnTo>
                    <a:pt x="44" y="3"/>
                  </a:lnTo>
                  <a:lnTo>
                    <a:pt x="50" y="11"/>
                  </a:lnTo>
                  <a:lnTo>
                    <a:pt x="51" y="22"/>
                  </a:lnTo>
                  <a:lnTo>
                    <a:pt x="48" y="33"/>
                  </a:lnTo>
                  <a:lnTo>
                    <a:pt x="39" y="45"/>
                  </a:lnTo>
                  <a:lnTo>
                    <a:pt x="26" y="53"/>
                  </a:lnTo>
                  <a:lnTo>
                    <a:pt x="9"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060" name="Freeform 41"/>
            <p:cNvSpPr>
              <a:spLocks/>
            </p:cNvSpPr>
            <p:nvPr/>
          </p:nvSpPr>
          <p:spPr bwMode="auto">
            <a:xfrm>
              <a:off x="904" y="3082"/>
              <a:ext cx="206" cy="266"/>
            </a:xfrm>
            <a:custGeom>
              <a:avLst/>
              <a:gdLst>
                <a:gd name="T0" fmla="*/ 34 w 206"/>
                <a:gd name="T1" fmla="*/ 262 h 265"/>
                <a:gd name="T2" fmla="*/ 17 w 206"/>
                <a:gd name="T3" fmla="*/ 253 h 265"/>
                <a:gd name="T4" fmla="*/ 47 w 206"/>
                <a:gd name="T5" fmla="*/ 249 h 265"/>
                <a:gd name="T6" fmla="*/ 7 w 206"/>
                <a:gd name="T7" fmla="*/ 249 h 265"/>
                <a:gd name="T8" fmla="*/ 10 w 206"/>
                <a:gd name="T9" fmla="*/ 239 h 265"/>
                <a:gd name="T10" fmla="*/ 75 w 206"/>
                <a:gd name="T11" fmla="*/ 235 h 265"/>
                <a:gd name="T12" fmla="*/ 77 w 206"/>
                <a:gd name="T13" fmla="*/ 233 h 265"/>
                <a:gd name="T14" fmla="*/ 13 w 206"/>
                <a:gd name="T15" fmla="*/ 232 h 265"/>
                <a:gd name="T16" fmla="*/ 34 w 206"/>
                <a:gd name="T17" fmla="*/ 219 h 265"/>
                <a:gd name="T18" fmla="*/ 61 w 206"/>
                <a:gd name="T19" fmla="*/ 216 h 265"/>
                <a:gd name="T20" fmla="*/ 29 w 206"/>
                <a:gd name="T21" fmla="*/ 215 h 265"/>
                <a:gd name="T22" fmla="*/ 10 w 206"/>
                <a:gd name="T23" fmla="*/ 207 h 265"/>
                <a:gd name="T24" fmla="*/ 37 w 206"/>
                <a:gd name="T25" fmla="*/ 201 h 265"/>
                <a:gd name="T26" fmla="*/ 18 w 206"/>
                <a:gd name="T27" fmla="*/ 197 h 265"/>
                <a:gd name="T28" fmla="*/ 22 w 206"/>
                <a:gd name="T29" fmla="*/ 181 h 265"/>
                <a:gd name="T30" fmla="*/ 39 w 206"/>
                <a:gd name="T31" fmla="*/ 176 h 265"/>
                <a:gd name="T32" fmla="*/ 21 w 206"/>
                <a:gd name="T33" fmla="*/ 169 h 265"/>
                <a:gd name="T34" fmla="*/ 37 w 206"/>
                <a:gd name="T35" fmla="*/ 158 h 265"/>
                <a:gd name="T36" fmla="*/ 58 w 206"/>
                <a:gd name="T37" fmla="*/ 156 h 265"/>
                <a:gd name="T38" fmla="*/ 48 w 206"/>
                <a:gd name="T39" fmla="*/ 152 h 265"/>
                <a:gd name="T40" fmla="*/ 29 w 206"/>
                <a:gd name="T41" fmla="*/ 148 h 265"/>
                <a:gd name="T42" fmla="*/ 46 w 206"/>
                <a:gd name="T43" fmla="*/ 139 h 265"/>
                <a:gd name="T44" fmla="*/ 69 w 206"/>
                <a:gd name="T45" fmla="*/ 137 h 265"/>
                <a:gd name="T46" fmla="*/ 56 w 206"/>
                <a:gd name="T47" fmla="*/ 134 h 265"/>
                <a:gd name="T48" fmla="*/ 37 w 206"/>
                <a:gd name="T49" fmla="*/ 125 h 265"/>
                <a:gd name="T50" fmla="*/ 62 w 206"/>
                <a:gd name="T51" fmla="*/ 98 h 265"/>
                <a:gd name="T52" fmla="*/ 47 w 206"/>
                <a:gd name="T53" fmla="*/ 90 h 265"/>
                <a:gd name="T54" fmla="*/ 64 w 206"/>
                <a:gd name="T55" fmla="*/ 83 h 265"/>
                <a:gd name="T56" fmla="*/ 99 w 206"/>
                <a:gd name="T57" fmla="*/ 79 h 265"/>
                <a:gd name="T58" fmla="*/ 52 w 206"/>
                <a:gd name="T59" fmla="*/ 74 h 265"/>
                <a:gd name="T60" fmla="*/ 51 w 206"/>
                <a:gd name="T61" fmla="*/ 57 h 265"/>
                <a:gd name="T62" fmla="*/ 102 w 206"/>
                <a:gd name="T63" fmla="*/ 56 h 265"/>
                <a:gd name="T64" fmla="*/ 88 w 206"/>
                <a:gd name="T65" fmla="*/ 52 h 265"/>
                <a:gd name="T66" fmla="*/ 39 w 206"/>
                <a:gd name="T67" fmla="*/ 50 h 265"/>
                <a:gd name="T68" fmla="*/ 64 w 206"/>
                <a:gd name="T69" fmla="*/ 32 h 265"/>
                <a:gd name="T70" fmla="*/ 140 w 206"/>
                <a:gd name="T71" fmla="*/ 30 h 265"/>
                <a:gd name="T72" fmla="*/ 69 w 206"/>
                <a:gd name="T73" fmla="*/ 26 h 265"/>
                <a:gd name="T74" fmla="*/ 32 w 206"/>
                <a:gd name="T75" fmla="*/ 19 h 265"/>
                <a:gd name="T76" fmla="*/ 63 w 206"/>
                <a:gd name="T77" fmla="*/ 15 h 265"/>
                <a:gd name="T78" fmla="*/ 83 w 206"/>
                <a:gd name="T79" fmla="*/ 11 h 265"/>
                <a:gd name="T80" fmla="*/ 57 w 206"/>
                <a:gd name="T81" fmla="*/ 9 h 265"/>
                <a:gd name="T82" fmla="*/ 92 w 206"/>
                <a:gd name="T83" fmla="*/ 1 h 265"/>
                <a:gd name="T84" fmla="*/ 203 w 206"/>
                <a:gd name="T85" fmla="*/ 12 h 265"/>
                <a:gd name="T86" fmla="*/ 204 w 206"/>
                <a:gd name="T87" fmla="*/ 49 h 265"/>
                <a:gd name="T88" fmla="*/ 170 w 206"/>
                <a:gd name="T89" fmla="*/ 44 h 265"/>
                <a:gd name="T90" fmla="*/ 129 w 206"/>
                <a:gd name="T91" fmla="*/ 68 h 265"/>
                <a:gd name="T92" fmla="*/ 117 w 206"/>
                <a:gd name="T93" fmla="*/ 75 h 265"/>
                <a:gd name="T94" fmla="*/ 110 w 206"/>
                <a:gd name="T95" fmla="*/ 102 h 265"/>
                <a:gd name="T96" fmla="*/ 60 w 206"/>
                <a:gd name="T97" fmla="*/ 114 h 265"/>
                <a:gd name="T98" fmla="*/ 97 w 206"/>
                <a:gd name="T99" fmla="*/ 126 h 265"/>
                <a:gd name="T100" fmla="*/ 68 w 206"/>
                <a:gd name="T101" fmla="*/ 165 h 265"/>
                <a:gd name="T102" fmla="*/ 89 w 206"/>
                <a:gd name="T103" fmla="*/ 173 h 265"/>
                <a:gd name="T104" fmla="*/ 143 w 206"/>
                <a:gd name="T105" fmla="*/ 146 h 265"/>
                <a:gd name="T106" fmla="*/ 168 w 206"/>
                <a:gd name="T107" fmla="*/ 150 h 265"/>
                <a:gd name="T108" fmla="*/ 180 w 206"/>
                <a:gd name="T109" fmla="*/ 147 h 265"/>
                <a:gd name="T110" fmla="*/ 167 w 206"/>
                <a:gd name="T111" fmla="*/ 239 h 265"/>
                <a:gd name="T112" fmla="*/ 149 w 206"/>
                <a:gd name="T113" fmla="*/ 265 h 265"/>
                <a:gd name="T114" fmla="*/ 107 w 206"/>
                <a:gd name="T115" fmla="*/ 265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6" h="265">
                  <a:moveTo>
                    <a:pt x="100" y="265"/>
                  </a:moveTo>
                  <a:lnTo>
                    <a:pt x="92" y="265"/>
                  </a:lnTo>
                  <a:lnTo>
                    <a:pt x="80" y="264"/>
                  </a:lnTo>
                  <a:lnTo>
                    <a:pt x="65" y="264"/>
                  </a:lnTo>
                  <a:lnTo>
                    <a:pt x="50" y="263"/>
                  </a:lnTo>
                  <a:lnTo>
                    <a:pt x="34" y="262"/>
                  </a:lnTo>
                  <a:lnTo>
                    <a:pt x="19" y="262"/>
                  </a:lnTo>
                  <a:lnTo>
                    <a:pt x="8" y="260"/>
                  </a:lnTo>
                  <a:lnTo>
                    <a:pt x="0" y="258"/>
                  </a:lnTo>
                  <a:lnTo>
                    <a:pt x="5" y="256"/>
                  </a:lnTo>
                  <a:lnTo>
                    <a:pt x="11" y="254"/>
                  </a:lnTo>
                  <a:lnTo>
                    <a:pt x="17" y="253"/>
                  </a:lnTo>
                  <a:lnTo>
                    <a:pt x="25" y="253"/>
                  </a:lnTo>
                  <a:lnTo>
                    <a:pt x="33" y="252"/>
                  </a:lnTo>
                  <a:lnTo>
                    <a:pt x="41" y="252"/>
                  </a:lnTo>
                  <a:lnTo>
                    <a:pt x="48" y="250"/>
                  </a:lnTo>
                  <a:lnTo>
                    <a:pt x="54" y="249"/>
                  </a:lnTo>
                  <a:lnTo>
                    <a:pt x="47" y="249"/>
                  </a:lnTo>
                  <a:lnTo>
                    <a:pt x="40" y="249"/>
                  </a:lnTo>
                  <a:lnTo>
                    <a:pt x="33" y="249"/>
                  </a:lnTo>
                  <a:lnTo>
                    <a:pt x="26" y="248"/>
                  </a:lnTo>
                  <a:lnTo>
                    <a:pt x="19" y="248"/>
                  </a:lnTo>
                  <a:lnTo>
                    <a:pt x="13" y="249"/>
                  </a:lnTo>
                  <a:lnTo>
                    <a:pt x="7" y="249"/>
                  </a:lnTo>
                  <a:lnTo>
                    <a:pt x="0" y="250"/>
                  </a:lnTo>
                  <a:lnTo>
                    <a:pt x="0" y="247"/>
                  </a:lnTo>
                  <a:lnTo>
                    <a:pt x="0" y="245"/>
                  </a:lnTo>
                  <a:lnTo>
                    <a:pt x="0" y="243"/>
                  </a:lnTo>
                  <a:lnTo>
                    <a:pt x="0" y="240"/>
                  </a:lnTo>
                  <a:lnTo>
                    <a:pt x="10" y="239"/>
                  </a:lnTo>
                  <a:lnTo>
                    <a:pt x="21" y="239"/>
                  </a:lnTo>
                  <a:lnTo>
                    <a:pt x="32" y="238"/>
                  </a:lnTo>
                  <a:lnTo>
                    <a:pt x="43" y="237"/>
                  </a:lnTo>
                  <a:lnTo>
                    <a:pt x="53" y="237"/>
                  </a:lnTo>
                  <a:lnTo>
                    <a:pt x="63" y="236"/>
                  </a:lnTo>
                  <a:lnTo>
                    <a:pt x="75" y="235"/>
                  </a:lnTo>
                  <a:lnTo>
                    <a:pt x="85" y="235"/>
                  </a:lnTo>
                  <a:lnTo>
                    <a:pt x="86" y="234"/>
                  </a:lnTo>
                  <a:lnTo>
                    <a:pt x="86" y="234"/>
                  </a:lnTo>
                  <a:lnTo>
                    <a:pt x="86" y="234"/>
                  </a:lnTo>
                  <a:lnTo>
                    <a:pt x="87" y="233"/>
                  </a:lnTo>
                  <a:lnTo>
                    <a:pt x="77" y="233"/>
                  </a:lnTo>
                  <a:lnTo>
                    <a:pt x="65" y="233"/>
                  </a:lnTo>
                  <a:lnTo>
                    <a:pt x="55" y="233"/>
                  </a:lnTo>
                  <a:lnTo>
                    <a:pt x="45" y="232"/>
                  </a:lnTo>
                  <a:lnTo>
                    <a:pt x="34" y="232"/>
                  </a:lnTo>
                  <a:lnTo>
                    <a:pt x="23" y="232"/>
                  </a:lnTo>
                  <a:lnTo>
                    <a:pt x="13" y="232"/>
                  </a:lnTo>
                  <a:lnTo>
                    <a:pt x="3" y="232"/>
                  </a:lnTo>
                  <a:lnTo>
                    <a:pt x="6" y="227"/>
                  </a:lnTo>
                  <a:lnTo>
                    <a:pt x="10" y="223"/>
                  </a:lnTo>
                  <a:lnTo>
                    <a:pt x="17" y="220"/>
                  </a:lnTo>
                  <a:lnTo>
                    <a:pt x="24" y="220"/>
                  </a:lnTo>
                  <a:lnTo>
                    <a:pt x="34" y="219"/>
                  </a:lnTo>
                  <a:lnTo>
                    <a:pt x="43" y="220"/>
                  </a:lnTo>
                  <a:lnTo>
                    <a:pt x="52" y="220"/>
                  </a:lnTo>
                  <a:lnTo>
                    <a:pt x="61" y="220"/>
                  </a:lnTo>
                  <a:lnTo>
                    <a:pt x="61" y="219"/>
                  </a:lnTo>
                  <a:lnTo>
                    <a:pt x="61" y="217"/>
                  </a:lnTo>
                  <a:lnTo>
                    <a:pt x="61" y="216"/>
                  </a:lnTo>
                  <a:lnTo>
                    <a:pt x="61" y="216"/>
                  </a:lnTo>
                  <a:lnTo>
                    <a:pt x="55" y="216"/>
                  </a:lnTo>
                  <a:lnTo>
                    <a:pt x="48" y="216"/>
                  </a:lnTo>
                  <a:lnTo>
                    <a:pt x="42" y="216"/>
                  </a:lnTo>
                  <a:lnTo>
                    <a:pt x="36" y="215"/>
                  </a:lnTo>
                  <a:lnTo>
                    <a:pt x="29" y="215"/>
                  </a:lnTo>
                  <a:lnTo>
                    <a:pt x="22" y="215"/>
                  </a:lnTo>
                  <a:lnTo>
                    <a:pt x="15" y="215"/>
                  </a:lnTo>
                  <a:lnTo>
                    <a:pt x="9" y="215"/>
                  </a:lnTo>
                  <a:lnTo>
                    <a:pt x="9" y="211"/>
                  </a:lnTo>
                  <a:lnTo>
                    <a:pt x="9" y="209"/>
                  </a:lnTo>
                  <a:lnTo>
                    <a:pt x="10" y="207"/>
                  </a:lnTo>
                  <a:lnTo>
                    <a:pt x="12" y="204"/>
                  </a:lnTo>
                  <a:lnTo>
                    <a:pt x="18" y="203"/>
                  </a:lnTo>
                  <a:lnTo>
                    <a:pt x="24" y="203"/>
                  </a:lnTo>
                  <a:lnTo>
                    <a:pt x="31" y="202"/>
                  </a:lnTo>
                  <a:lnTo>
                    <a:pt x="36" y="202"/>
                  </a:lnTo>
                  <a:lnTo>
                    <a:pt x="37" y="201"/>
                  </a:lnTo>
                  <a:lnTo>
                    <a:pt x="37" y="201"/>
                  </a:lnTo>
                  <a:lnTo>
                    <a:pt x="37" y="201"/>
                  </a:lnTo>
                  <a:lnTo>
                    <a:pt x="38" y="201"/>
                  </a:lnTo>
                  <a:lnTo>
                    <a:pt x="32" y="197"/>
                  </a:lnTo>
                  <a:lnTo>
                    <a:pt x="25" y="196"/>
                  </a:lnTo>
                  <a:lnTo>
                    <a:pt x="18" y="197"/>
                  </a:lnTo>
                  <a:lnTo>
                    <a:pt x="13" y="197"/>
                  </a:lnTo>
                  <a:lnTo>
                    <a:pt x="14" y="193"/>
                  </a:lnTo>
                  <a:lnTo>
                    <a:pt x="15" y="189"/>
                  </a:lnTo>
                  <a:lnTo>
                    <a:pt x="16" y="186"/>
                  </a:lnTo>
                  <a:lnTo>
                    <a:pt x="17" y="182"/>
                  </a:lnTo>
                  <a:lnTo>
                    <a:pt x="22" y="181"/>
                  </a:lnTo>
                  <a:lnTo>
                    <a:pt x="29" y="180"/>
                  </a:lnTo>
                  <a:lnTo>
                    <a:pt x="34" y="180"/>
                  </a:lnTo>
                  <a:lnTo>
                    <a:pt x="39" y="179"/>
                  </a:lnTo>
                  <a:lnTo>
                    <a:pt x="39" y="178"/>
                  </a:lnTo>
                  <a:lnTo>
                    <a:pt x="39" y="177"/>
                  </a:lnTo>
                  <a:lnTo>
                    <a:pt x="39" y="176"/>
                  </a:lnTo>
                  <a:lnTo>
                    <a:pt x="39" y="175"/>
                  </a:lnTo>
                  <a:lnTo>
                    <a:pt x="35" y="174"/>
                  </a:lnTo>
                  <a:lnTo>
                    <a:pt x="31" y="174"/>
                  </a:lnTo>
                  <a:lnTo>
                    <a:pt x="25" y="174"/>
                  </a:lnTo>
                  <a:lnTo>
                    <a:pt x="20" y="173"/>
                  </a:lnTo>
                  <a:lnTo>
                    <a:pt x="21" y="169"/>
                  </a:lnTo>
                  <a:lnTo>
                    <a:pt x="23" y="165"/>
                  </a:lnTo>
                  <a:lnTo>
                    <a:pt x="24" y="162"/>
                  </a:lnTo>
                  <a:lnTo>
                    <a:pt x="25" y="158"/>
                  </a:lnTo>
                  <a:lnTo>
                    <a:pt x="30" y="158"/>
                  </a:lnTo>
                  <a:lnTo>
                    <a:pt x="34" y="158"/>
                  </a:lnTo>
                  <a:lnTo>
                    <a:pt x="37" y="158"/>
                  </a:lnTo>
                  <a:lnTo>
                    <a:pt x="41" y="157"/>
                  </a:lnTo>
                  <a:lnTo>
                    <a:pt x="45" y="157"/>
                  </a:lnTo>
                  <a:lnTo>
                    <a:pt x="49" y="157"/>
                  </a:lnTo>
                  <a:lnTo>
                    <a:pt x="53" y="157"/>
                  </a:lnTo>
                  <a:lnTo>
                    <a:pt x="57" y="157"/>
                  </a:lnTo>
                  <a:lnTo>
                    <a:pt x="58" y="156"/>
                  </a:lnTo>
                  <a:lnTo>
                    <a:pt x="58" y="155"/>
                  </a:lnTo>
                  <a:lnTo>
                    <a:pt x="59" y="154"/>
                  </a:lnTo>
                  <a:lnTo>
                    <a:pt x="60" y="153"/>
                  </a:lnTo>
                  <a:lnTo>
                    <a:pt x="56" y="153"/>
                  </a:lnTo>
                  <a:lnTo>
                    <a:pt x="52" y="152"/>
                  </a:lnTo>
                  <a:lnTo>
                    <a:pt x="48" y="152"/>
                  </a:lnTo>
                  <a:lnTo>
                    <a:pt x="44" y="152"/>
                  </a:lnTo>
                  <a:lnTo>
                    <a:pt x="40" y="152"/>
                  </a:lnTo>
                  <a:lnTo>
                    <a:pt x="36" y="152"/>
                  </a:lnTo>
                  <a:lnTo>
                    <a:pt x="32" y="151"/>
                  </a:lnTo>
                  <a:lnTo>
                    <a:pt x="28" y="151"/>
                  </a:lnTo>
                  <a:lnTo>
                    <a:pt x="29" y="148"/>
                  </a:lnTo>
                  <a:lnTo>
                    <a:pt x="31" y="145"/>
                  </a:lnTo>
                  <a:lnTo>
                    <a:pt x="32" y="143"/>
                  </a:lnTo>
                  <a:lnTo>
                    <a:pt x="33" y="140"/>
                  </a:lnTo>
                  <a:lnTo>
                    <a:pt x="37" y="140"/>
                  </a:lnTo>
                  <a:lnTo>
                    <a:pt x="41" y="139"/>
                  </a:lnTo>
                  <a:lnTo>
                    <a:pt x="46" y="139"/>
                  </a:lnTo>
                  <a:lnTo>
                    <a:pt x="50" y="139"/>
                  </a:lnTo>
                  <a:lnTo>
                    <a:pt x="55" y="139"/>
                  </a:lnTo>
                  <a:lnTo>
                    <a:pt x="59" y="139"/>
                  </a:lnTo>
                  <a:lnTo>
                    <a:pt x="64" y="138"/>
                  </a:lnTo>
                  <a:lnTo>
                    <a:pt x="68" y="138"/>
                  </a:lnTo>
                  <a:lnTo>
                    <a:pt x="69" y="137"/>
                  </a:lnTo>
                  <a:lnTo>
                    <a:pt x="70" y="136"/>
                  </a:lnTo>
                  <a:lnTo>
                    <a:pt x="69" y="136"/>
                  </a:lnTo>
                  <a:lnTo>
                    <a:pt x="68" y="135"/>
                  </a:lnTo>
                  <a:lnTo>
                    <a:pt x="64" y="135"/>
                  </a:lnTo>
                  <a:lnTo>
                    <a:pt x="60" y="134"/>
                  </a:lnTo>
                  <a:lnTo>
                    <a:pt x="56" y="134"/>
                  </a:lnTo>
                  <a:lnTo>
                    <a:pt x="52" y="134"/>
                  </a:lnTo>
                  <a:lnTo>
                    <a:pt x="48" y="134"/>
                  </a:lnTo>
                  <a:lnTo>
                    <a:pt x="44" y="134"/>
                  </a:lnTo>
                  <a:lnTo>
                    <a:pt x="40" y="133"/>
                  </a:lnTo>
                  <a:lnTo>
                    <a:pt x="36" y="133"/>
                  </a:lnTo>
                  <a:lnTo>
                    <a:pt x="37" y="125"/>
                  </a:lnTo>
                  <a:lnTo>
                    <a:pt x="39" y="118"/>
                  </a:lnTo>
                  <a:lnTo>
                    <a:pt x="41" y="111"/>
                  </a:lnTo>
                  <a:lnTo>
                    <a:pt x="44" y="101"/>
                  </a:lnTo>
                  <a:lnTo>
                    <a:pt x="49" y="101"/>
                  </a:lnTo>
                  <a:lnTo>
                    <a:pt x="55" y="100"/>
                  </a:lnTo>
                  <a:lnTo>
                    <a:pt x="62" y="98"/>
                  </a:lnTo>
                  <a:lnTo>
                    <a:pt x="67" y="96"/>
                  </a:lnTo>
                  <a:lnTo>
                    <a:pt x="65" y="95"/>
                  </a:lnTo>
                  <a:lnTo>
                    <a:pt x="62" y="95"/>
                  </a:lnTo>
                  <a:lnTo>
                    <a:pt x="57" y="94"/>
                  </a:lnTo>
                  <a:lnTo>
                    <a:pt x="48" y="93"/>
                  </a:lnTo>
                  <a:lnTo>
                    <a:pt x="47" y="90"/>
                  </a:lnTo>
                  <a:lnTo>
                    <a:pt x="47" y="87"/>
                  </a:lnTo>
                  <a:lnTo>
                    <a:pt x="47" y="84"/>
                  </a:lnTo>
                  <a:lnTo>
                    <a:pt x="47" y="82"/>
                  </a:lnTo>
                  <a:lnTo>
                    <a:pt x="49" y="82"/>
                  </a:lnTo>
                  <a:lnTo>
                    <a:pt x="55" y="82"/>
                  </a:lnTo>
                  <a:lnTo>
                    <a:pt x="64" y="83"/>
                  </a:lnTo>
                  <a:lnTo>
                    <a:pt x="75" y="83"/>
                  </a:lnTo>
                  <a:lnTo>
                    <a:pt x="86" y="83"/>
                  </a:lnTo>
                  <a:lnTo>
                    <a:pt x="95" y="82"/>
                  </a:lnTo>
                  <a:lnTo>
                    <a:pt x="103" y="81"/>
                  </a:lnTo>
                  <a:lnTo>
                    <a:pt x="107" y="79"/>
                  </a:lnTo>
                  <a:lnTo>
                    <a:pt x="99" y="79"/>
                  </a:lnTo>
                  <a:lnTo>
                    <a:pt x="91" y="78"/>
                  </a:lnTo>
                  <a:lnTo>
                    <a:pt x="84" y="77"/>
                  </a:lnTo>
                  <a:lnTo>
                    <a:pt x="76" y="76"/>
                  </a:lnTo>
                  <a:lnTo>
                    <a:pt x="67" y="76"/>
                  </a:lnTo>
                  <a:lnTo>
                    <a:pt x="60" y="75"/>
                  </a:lnTo>
                  <a:lnTo>
                    <a:pt x="52" y="74"/>
                  </a:lnTo>
                  <a:lnTo>
                    <a:pt x="44" y="73"/>
                  </a:lnTo>
                  <a:lnTo>
                    <a:pt x="42" y="68"/>
                  </a:lnTo>
                  <a:lnTo>
                    <a:pt x="42" y="64"/>
                  </a:lnTo>
                  <a:lnTo>
                    <a:pt x="41" y="61"/>
                  </a:lnTo>
                  <a:lnTo>
                    <a:pt x="42" y="57"/>
                  </a:lnTo>
                  <a:lnTo>
                    <a:pt x="51" y="57"/>
                  </a:lnTo>
                  <a:lnTo>
                    <a:pt x="59" y="57"/>
                  </a:lnTo>
                  <a:lnTo>
                    <a:pt x="68" y="57"/>
                  </a:lnTo>
                  <a:lnTo>
                    <a:pt x="77" y="56"/>
                  </a:lnTo>
                  <a:lnTo>
                    <a:pt x="85" y="56"/>
                  </a:lnTo>
                  <a:lnTo>
                    <a:pt x="93" y="56"/>
                  </a:lnTo>
                  <a:lnTo>
                    <a:pt x="102" y="56"/>
                  </a:lnTo>
                  <a:lnTo>
                    <a:pt x="110" y="56"/>
                  </a:lnTo>
                  <a:lnTo>
                    <a:pt x="110" y="55"/>
                  </a:lnTo>
                  <a:lnTo>
                    <a:pt x="110" y="54"/>
                  </a:lnTo>
                  <a:lnTo>
                    <a:pt x="110" y="53"/>
                  </a:lnTo>
                  <a:lnTo>
                    <a:pt x="110" y="53"/>
                  </a:lnTo>
                  <a:lnTo>
                    <a:pt x="88" y="52"/>
                  </a:lnTo>
                  <a:lnTo>
                    <a:pt x="70" y="51"/>
                  </a:lnTo>
                  <a:lnTo>
                    <a:pt x="58" y="50"/>
                  </a:lnTo>
                  <a:lnTo>
                    <a:pt x="50" y="50"/>
                  </a:lnTo>
                  <a:lnTo>
                    <a:pt x="45" y="49"/>
                  </a:lnTo>
                  <a:lnTo>
                    <a:pt x="41" y="49"/>
                  </a:lnTo>
                  <a:lnTo>
                    <a:pt x="39" y="50"/>
                  </a:lnTo>
                  <a:lnTo>
                    <a:pt x="38" y="50"/>
                  </a:lnTo>
                  <a:lnTo>
                    <a:pt x="37" y="46"/>
                  </a:lnTo>
                  <a:lnTo>
                    <a:pt x="37" y="41"/>
                  </a:lnTo>
                  <a:lnTo>
                    <a:pt x="36" y="37"/>
                  </a:lnTo>
                  <a:lnTo>
                    <a:pt x="36" y="32"/>
                  </a:lnTo>
                  <a:lnTo>
                    <a:pt x="64" y="32"/>
                  </a:lnTo>
                  <a:lnTo>
                    <a:pt x="87" y="32"/>
                  </a:lnTo>
                  <a:lnTo>
                    <a:pt x="105" y="32"/>
                  </a:lnTo>
                  <a:lnTo>
                    <a:pt x="119" y="31"/>
                  </a:lnTo>
                  <a:lnTo>
                    <a:pt x="129" y="31"/>
                  </a:lnTo>
                  <a:lnTo>
                    <a:pt x="136" y="30"/>
                  </a:lnTo>
                  <a:lnTo>
                    <a:pt x="140" y="30"/>
                  </a:lnTo>
                  <a:lnTo>
                    <a:pt x="143" y="28"/>
                  </a:lnTo>
                  <a:lnTo>
                    <a:pt x="134" y="27"/>
                  </a:lnTo>
                  <a:lnTo>
                    <a:pt x="121" y="27"/>
                  </a:lnTo>
                  <a:lnTo>
                    <a:pt x="104" y="26"/>
                  </a:lnTo>
                  <a:lnTo>
                    <a:pt x="87" y="26"/>
                  </a:lnTo>
                  <a:lnTo>
                    <a:pt x="69" y="26"/>
                  </a:lnTo>
                  <a:lnTo>
                    <a:pt x="54" y="25"/>
                  </a:lnTo>
                  <a:lnTo>
                    <a:pt x="41" y="25"/>
                  </a:lnTo>
                  <a:lnTo>
                    <a:pt x="33" y="24"/>
                  </a:lnTo>
                  <a:lnTo>
                    <a:pt x="32" y="22"/>
                  </a:lnTo>
                  <a:lnTo>
                    <a:pt x="32" y="20"/>
                  </a:lnTo>
                  <a:lnTo>
                    <a:pt x="32" y="19"/>
                  </a:lnTo>
                  <a:lnTo>
                    <a:pt x="31" y="17"/>
                  </a:lnTo>
                  <a:lnTo>
                    <a:pt x="37" y="16"/>
                  </a:lnTo>
                  <a:lnTo>
                    <a:pt x="43" y="16"/>
                  </a:lnTo>
                  <a:lnTo>
                    <a:pt x="50" y="15"/>
                  </a:lnTo>
                  <a:lnTo>
                    <a:pt x="56" y="15"/>
                  </a:lnTo>
                  <a:lnTo>
                    <a:pt x="63" y="15"/>
                  </a:lnTo>
                  <a:lnTo>
                    <a:pt x="69" y="15"/>
                  </a:lnTo>
                  <a:lnTo>
                    <a:pt x="77" y="14"/>
                  </a:lnTo>
                  <a:lnTo>
                    <a:pt x="83" y="14"/>
                  </a:lnTo>
                  <a:lnTo>
                    <a:pt x="83" y="13"/>
                  </a:lnTo>
                  <a:lnTo>
                    <a:pt x="83" y="11"/>
                  </a:lnTo>
                  <a:lnTo>
                    <a:pt x="83" y="11"/>
                  </a:lnTo>
                  <a:lnTo>
                    <a:pt x="83" y="10"/>
                  </a:lnTo>
                  <a:lnTo>
                    <a:pt x="78" y="10"/>
                  </a:lnTo>
                  <a:lnTo>
                    <a:pt x="72" y="9"/>
                  </a:lnTo>
                  <a:lnTo>
                    <a:pt x="67" y="9"/>
                  </a:lnTo>
                  <a:lnTo>
                    <a:pt x="62" y="9"/>
                  </a:lnTo>
                  <a:lnTo>
                    <a:pt x="57" y="9"/>
                  </a:lnTo>
                  <a:lnTo>
                    <a:pt x="52" y="9"/>
                  </a:lnTo>
                  <a:lnTo>
                    <a:pt x="47" y="9"/>
                  </a:lnTo>
                  <a:lnTo>
                    <a:pt x="42" y="9"/>
                  </a:lnTo>
                  <a:lnTo>
                    <a:pt x="52" y="5"/>
                  </a:lnTo>
                  <a:lnTo>
                    <a:pt x="69" y="3"/>
                  </a:lnTo>
                  <a:lnTo>
                    <a:pt x="92" y="1"/>
                  </a:lnTo>
                  <a:lnTo>
                    <a:pt x="117" y="0"/>
                  </a:lnTo>
                  <a:lnTo>
                    <a:pt x="143" y="0"/>
                  </a:lnTo>
                  <a:lnTo>
                    <a:pt x="168" y="0"/>
                  </a:lnTo>
                  <a:lnTo>
                    <a:pt x="188" y="0"/>
                  </a:lnTo>
                  <a:lnTo>
                    <a:pt x="202" y="0"/>
                  </a:lnTo>
                  <a:lnTo>
                    <a:pt x="203" y="12"/>
                  </a:lnTo>
                  <a:lnTo>
                    <a:pt x="204" y="24"/>
                  </a:lnTo>
                  <a:lnTo>
                    <a:pt x="205" y="37"/>
                  </a:lnTo>
                  <a:lnTo>
                    <a:pt x="206" y="49"/>
                  </a:lnTo>
                  <a:lnTo>
                    <a:pt x="205" y="49"/>
                  </a:lnTo>
                  <a:lnTo>
                    <a:pt x="205" y="49"/>
                  </a:lnTo>
                  <a:lnTo>
                    <a:pt x="204" y="49"/>
                  </a:lnTo>
                  <a:lnTo>
                    <a:pt x="204" y="50"/>
                  </a:lnTo>
                  <a:lnTo>
                    <a:pt x="189" y="41"/>
                  </a:lnTo>
                  <a:lnTo>
                    <a:pt x="180" y="37"/>
                  </a:lnTo>
                  <a:lnTo>
                    <a:pt x="175" y="36"/>
                  </a:lnTo>
                  <a:lnTo>
                    <a:pt x="172" y="38"/>
                  </a:lnTo>
                  <a:lnTo>
                    <a:pt x="170" y="44"/>
                  </a:lnTo>
                  <a:lnTo>
                    <a:pt x="167" y="52"/>
                  </a:lnTo>
                  <a:lnTo>
                    <a:pt x="163" y="61"/>
                  </a:lnTo>
                  <a:lnTo>
                    <a:pt x="156" y="72"/>
                  </a:lnTo>
                  <a:lnTo>
                    <a:pt x="144" y="70"/>
                  </a:lnTo>
                  <a:lnTo>
                    <a:pt x="136" y="69"/>
                  </a:lnTo>
                  <a:lnTo>
                    <a:pt x="129" y="68"/>
                  </a:lnTo>
                  <a:lnTo>
                    <a:pt x="125" y="68"/>
                  </a:lnTo>
                  <a:lnTo>
                    <a:pt x="122" y="68"/>
                  </a:lnTo>
                  <a:lnTo>
                    <a:pt x="120" y="68"/>
                  </a:lnTo>
                  <a:lnTo>
                    <a:pt x="117" y="68"/>
                  </a:lnTo>
                  <a:lnTo>
                    <a:pt x="116" y="68"/>
                  </a:lnTo>
                  <a:lnTo>
                    <a:pt x="117" y="75"/>
                  </a:lnTo>
                  <a:lnTo>
                    <a:pt x="120" y="83"/>
                  </a:lnTo>
                  <a:lnTo>
                    <a:pt x="122" y="91"/>
                  </a:lnTo>
                  <a:lnTo>
                    <a:pt x="123" y="98"/>
                  </a:lnTo>
                  <a:lnTo>
                    <a:pt x="119" y="100"/>
                  </a:lnTo>
                  <a:lnTo>
                    <a:pt x="114" y="101"/>
                  </a:lnTo>
                  <a:lnTo>
                    <a:pt x="110" y="102"/>
                  </a:lnTo>
                  <a:lnTo>
                    <a:pt x="105" y="102"/>
                  </a:lnTo>
                  <a:lnTo>
                    <a:pt x="98" y="104"/>
                  </a:lnTo>
                  <a:lnTo>
                    <a:pt x="89" y="106"/>
                  </a:lnTo>
                  <a:lnTo>
                    <a:pt x="77" y="107"/>
                  </a:lnTo>
                  <a:lnTo>
                    <a:pt x="60" y="110"/>
                  </a:lnTo>
                  <a:lnTo>
                    <a:pt x="60" y="114"/>
                  </a:lnTo>
                  <a:lnTo>
                    <a:pt x="64" y="117"/>
                  </a:lnTo>
                  <a:lnTo>
                    <a:pt x="69" y="120"/>
                  </a:lnTo>
                  <a:lnTo>
                    <a:pt x="77" y="121"/>
                  </a:lnTo>
                  <a:lnTo>
                    <a:pt x="84" y="122"/>
                  </a:lnTo>
                  <a:lnTo>
                    <a:pt x="91" y="124"/>
                  </a:lnTo>
                  <a:lnTo>
                    <a:pt x="97" y="126"/>
                  </a:lnTo>
                  <a:lnTo>
                    <a:pt x="102" y="130"/>
                  </a:lnTo>
                  <a:lnTo>
                    <a:pt x="100" y="136"/>
                  </a:lnTo>
                  <a:lnTo>
                    <a:pt x="94" y="143"/>
                  </a:lnTo>
                  <a:lnTo>
                    <a:pt x="86" y="150"/>
                  </a:lnTo>
                  <a:lnTo>
                    <a:pt x="78" y="157"/>
                  </a:lnTo>
                  <a:lnTo>
                    <a:pt x="68" y="165"/>
                  </a:lnTo>
                  <a:lnTo>
                    <a:pt x="61" y="172"/>
                  </a:lnTo>
                  <a:lnTo>
                    <a:pt x="56" y="180"/>
                  </a:lnTo>
                  <a:lnTo>
                    <a:pt x="55" y="188"/>
                  </a:lnTo>
                  <a:lnTo>
                    <a:pt x="66" y="186"/>
                  </a:lnTo>
                  <a:lnTo>
                    <a:pt x="78" y="180"/>
                  </a:lnTo>
                  <a:lnTo>
                    <a:pt x="89" y="173"/>
                  </a:lnTo>
                  <a:lnTo>
                    <a:pt x="99" y="164"/>
                  </a:lnTo>
                  <a:lnTo>
                    <a:pt x="109" y="156"/>
                  </a:lnTo>
                  <a:lnTo>
                    <a:pt x="121" y="148"/>
                  </a:lnTo>
                  <a:lnTo>
                    <a:pt x="132" y="143"/>
                  </a:lnTo>
                  <a:lnTo>
                    <a:pt x="143" y="139"/>
                  </a:lnTo>
                  <a:lnTo>
                    <a:pt x="143" y="146"/>
                  </a:lnTo>
                  <a:lnTo>
                    <a:pt x="142" y="155"/>
                  </a:lnTo>
                  <a:lnTo>
                    <a:pt x="144" y="163"/>
                  </a:lnTo>
                  <a:lnTo>
                    <a:pt x="149" y="171"/>
                  </a:lnTo>
                  <a:lnTo>
                    <a:pt x="156" y="166"/>
                  </a:lnTo>
                  <a:lnTo>
                    <a:pt x="162" y="158"/>
                  </a:lnTo>
                  <a:lnTo>
                    <a:pt x="168" y="150"/>
                  </a:lnTo>
                  <a:lnTo>
                    <a:pt x="172" y="144"/>
                  </a:lnTo>
                  <a:lnTo>
                    <a:pt x="173" y="143"/>
                  </a:lnTo>
                  <a:lnTo>
                    <a:pt x="174" y="143"/>
                  </a:lnTo>
                  <a:lnTo>
                    <a:pt x="175" y="143"/>
                  </a:lnTo>
                  <a:lnTo>
                    <a:pt x="176" y="143"/>
                  </a:lnTo>
                  <a:lnTo>
                    <a:pt x="180" y="147"/>
                  </a:lnTo>
                  <a:lnTo>
                    <a:pt x="184" y="152"/>
                  </a:lnTo>
                  <a:lnTo>
                    <a:pt x="188" y="157"/>
                  </a:lnTo>
                  <a:lnTo>
                    <a:pt x="191" y="165"/>
                  </a:lnTo>
                  <a:lnTo>
                    <a:pt x="180" y="197"/>
                  </a:lnTo>
                  <a:lnTo>
                    <a:pt x="172" y="222"/>
                  </a:lnTo>
                  <a:lnTo>
                    <a:pt x="167" y="239"/>
                  </a:lnTo>
                  <a:lnTo>
                    <a:pt x="162" y="251"/>
                  </a:lnTo>
                  <a:lnTo>
                    <a:pt x="159" y="258"/>
                  </a:lnTo>
                  <a:lnTo>
                    <a:pt x="158" y="262"/>
                  </a:lnTo>
                  <a:lnTo>
                    <a:pt x="157" y="264"/>
                  </a:lnTo>
                  <a:lnTo>
                    <a:pt x="156" y="265"/>
                  </a:lnTo>
                  <a:lnTo>
                    <a:pt x="149" y="265"/>
                  </a:lnTo>
                  <a:lnTo>
                    <a:pt x="142" y="265"/>
                  </a:lnTo>
                  <a:lnTo>
                    <a:pt x="135" y="265"/>
                  </a:lnTo>
                  <a:lnTo>
                    <a:pt x="129" y="265"/>
                  </a:lnTo>
                  <a:lnTo>
                    <a:pt x="122" y="265"/>
                  </a:lnTo>
                  <a:lnTo>
                    <a:pt x="114" y="265"/>
                  </a:lnTo>
                  <a:lnTo>
                    <a:pt x="107" y="265"/>
                  </a:lnTo>
                  <a:lnTo>
                    <a:pt x="100" y="265"/>
                  </a:lnTo>
                  <a:close/>
                </a:path>
              </a:pathLst>
            </a:custGeom>
            <a:solidFill>
              <a:schemeClr val="accent6">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dirty="0">
                <a:latin typeface="+mn-lt"/>
                <a:cs typeface="+mn-cs"/>
              </a:endParaRPr>
            </a:p>
          </p:txBody>
        </p:sp>
        <p:sp>
          <p:nvSpPr>
            <p:cNvPr id="2061" name="Freeform 42"/>
            <p:cNvSpPr>
              <a:spLocks/>
            </p:cNvSpPr>
            <p:nvPr/>
          </p:nvSpPr>
          <p:spPr bwMode="auto">
            <a:xfrm>
              <a:off x="1505" y="3095"/>
              <a:ext cx="210" cy="252"/>
            </a:xfrm>
            <a:custGeom>
              <a:avLst/>
              <a:gdLst>
                <a:gd name="T0" fmla="*/ 26 w 210"/>
                <a:gd name="T1" fmla="*/ 238 h 252"/>
                <a:gd name="T2" fmla="*/ 11 w 210"/>
                <a:gd name="T3" fmla="*/ 186 h 252"/>
                <a:gd name="T4" fmla="*/ 33 w 210"/>
                <a:gd name="T5" fmla="*/ 130 h 252"/>
                <a:gd name="T6" fmla="*/ 32 w 210"/>
                <a:gd name="T7" fmla="*/ 161 h 252"/>
                <a:gd name="T8" fmla="*/ 42 w 210"/>
                <a:gd name="T9" fmla="*/ 175 h 252"/>
                <a:gd name="T10" fmla="*/ 67 w 210"/>
                <a:gd name="T11" fmla="*/ 154 h 252"/>
                <a:gd name="T12" fmla="*/ 96 w 210"/>
                <a:gd name="T13" fmla="*/ 187 h 252"/>
                <a:gd name="T14" fmla="*/ 116 w 210"/>
                <a:gd name="T15" fmla="*/ 146 h 252"/>
                <a:gd name="T16" fmla="*/ 146 w 210"/>
                <a:gd name="T17" fmla="*/ 133 h 252"/>
                <a:gd name="T18" fmla="*/ 167 w 210"/>
                <a:gd name="T19" fmla="*/ 127 h 252"/>
                <a:gd name="T20" fmla="*/ 145 w 210"/>
                <a:gd name="T21" fmla="*/ 114 h 252"/>
                <a:gd name="T22" fmla="*/ 136 w 210"/>
                <a:gd name="T23" fmla="*/ 53 h 252"/>
                <a:gd name="T24" fmla="*/ 125 w 210"/>
                <a:gd name="T25" fmla="*/ 41 h 252"/>
                <a:gd name="T26" fmla="*/ 98 w 210"/>
                <a:gd name="T27" fmla="*/ 74 h 252"/>
                <a:gd name="T28" fmla="*/ 56 w 210"/>
                <a:gd name="T29" fmla="*/ 70 h 252"/>
                <a:gd name="T30" fmla="*/ 36 w 210"/>
                <a:gd name="T31" fmla="*/ 19 h 252"/>
                <a:gd name="T32" fmla="*/ 96 w 210"/>
                <a:gd name="T33" fmla="*/ 1 h 252"/>
                <a:gd name="T34" fmla="*/ 155 w 210"/>
                <a:gd name="T35" fmla="*/ 6 h 252"/>
                <a:gd name="T36" fmla="*/ 186 w 210"/>
                <a:gd name="T37" fmla="*/ 17 h 252"/>
                <a:gd name="T38" fmla="*/ 151 w 210"/>
                <a:gd name="T39" fmla="*/ 14 h 252"/>
                <a:gd name="T40" fmla="*/ 188 w 210"/>
                <a:gd name="T41" fmla="*/ 25 h 252"/>
                <a:gd name="T42" fmla="*/ 200 w 210"/>
                <a:gd name="T43" fmla="*/ 32 h 252"/>
                <a:gd name="T44" fmla="*/ 168 w 210"/>
                <a:gd name="T45" fmla="*/ 28 h 252"/>
                <a:gd name="T46" fmla="*/ 169 w 210"/>
                <a:gd name="T47" fmla="*/ 32 h 252"/>
                <a:gd name="T48" fmla="*/ 202 w 210"/>
                <a:gd name="T49" fmla="*/ 45 h 252"/>
                <a:gd name="T50" fmla="*/ 179 w 210"/>
                <a:gd name="T51" fmla="*/ 53 h 252"/>
                <a:gd name="T52" fmla="*/ 155 w 210"/>
                <a:gd name="T53" fmla="*/ 51 h 252"/>
                <a:gd name="T54" fmla="*/ 174 w 210"/>
                <a:gd name="T55" fmla="*/ 55 h 252"/>
                <a:gd name="T56" fmla="*/ 205 w 210"/>
                <a:gd name="T57" fmla="*/ 70 h 252"/>
                <a:gd name="T58" fmla="*/ 185 w 210"/>
                <a:gd name="T59" fmla="*/ 76 h 252"/>
                <a:gd name="T60" fmla="*/ 156 w 210"/>
                <a:gd name="T61" fmla="*/ 75 h 252"/>
                <a:gd name="T62" fmla="*/ 201 w 210"/>
                <a:gd name="T63" fmla="*/ 87 h 252"/>
                <a:gd name="T64" fmla="*/ 198 w 210"/>
                <a:gd name="T65" fmla="*/ 101 h 252"/>
                <a:gd name="T66" fmla="*/ 155 w 210"/>
                <a:gd name="T67" fmla="*/ 95 h 252"/>
                <a:gd name="T68" fmla="*/ 193 w 210"/>
                <a:gd name="T69" fmla="*/ 104 h 252"/>
                <a:gd name="T70" fmla="*/ 188 w 210"/>
                <a:gd name="T71" fmla="*/ 116 h 252"/>
                <a:gd name="T72" fmla="*/ 190 w 210"/>
                <a:gd name="T73" fmla="*/ 122 h 252"/>
                <a:gd name="T74" fmla="*/ 205 w 210"/>
                <a:gd name="T75" fmla="*/ 137 h 252"/>
                <a:gd name="T76" fmla="*/ 185 w 210"/>
                <a:gd name="T77" fmla="*/ 149 h 252"/>
                <a:gd name="T78" fmla="*/ 193 w 210"/>
                <a:gd name="T79" fmla="*/ 154 h 252"/>
                <a:gd name="T80" fmla="*/ 183 w 210"/>
                <a:gd name="T81" fmla="*/ 158 h 252"/>
                <a:gd name="T82" fmla="*/ 135 w 210"/>
                <a:gd name="T83" fmla="*/ 151 h 252"/>
                <a:gd name="T84" fmla="*/ 130 w 210"/>
                <a:gd name="T85" fmla="*/ 155 h 252"/>
                <a:gd name="T86" fmla="*/ 170 w 210"/>
                <a:gd name="T87" fmla="*/ 163 h 252"/>
                <a:gd name="T88" fmla="*/ 174 w 210"/>
                <a:gd name="T89" fmla="*/ 180 h 252"/>
                <a:gd name="T90" fmla="*/ 134 w 210"/>
                <a:gd name="T91" fmla="*/ 173 h 252"/>
                <a:gd name="T92" fmla="*/ 143 w 210"/>
                <a:gd name="T93" fmla="*/ 180 h 252"/>
                <a:gd name="T94" fmla="*/ 175 w 210"/>
                <a:gd name="T95" fmla="*/ 195 h 252"/>
                <a:gd name="T96" fmla="*/ 146 w 210"/>
                <a:gd name="T97" fmla="*/ 195 h 252"/>
                <a:gd name="T98" fmla="*/ 138 w 210"/>
                <a:gd name="T99" fmla="*/ 196 h 252"/>
                <a:gd name="T100" fmla="*/ 165 w 210"/>
                <a:gd name="T101" fmla="*/ 204 h 252"/>
                <a:gd name="T102" fmla="*/ 163 w 210"/>
                <a:gd name="T103" fmla="*/ 214 h 252"/>
                <a:gd name="T104" fmla="*/ 124 w 210"/>
                <a:gd name="T105" fmla="*/ 212 h 252"/>
                <a:gd name="T106" fmla="*/ 109 w 210"/>
                <a:gd name="T107" fmla="*/ 212 h 252"/>
                <a:gd name="T108" fmla="*/ 154 w 210"/>
                <a:gd name="T109" fmla="*/ 227 h 252"/>
                <a:gd name="T110" fmla="*/ 116 w 210"/>
                <a:gd name="T111" fmla="*/ 230 h 252"/>
                <a:gd name="T112" fmla="*/ 62 w 210"/>
                <a:gd name="T113" fmla="*/ 225 h 252"/>
                <a:gd name="T114" fmla="*/ 137 w 210"/>
                <a:gd name="T115" fmla="*/ 237 h 252"/>
                <a:gd name="T116" fmla="*/ 120 w 210"/>
                <a:gd name="T117" fmla="*/ 25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0" h="252">
                  <a:moveTo>
                    <a:pt x="96" y="252"/>
                  </a:moveTo>
                  <a:lnTo>
                    <a:pt x="85" y="250"/>
                  </a:lnTo>
                  <a:lnTo>
                    <a:pt x="72" y="248"/>
                  </a:lnTo>
                  <a:lnTo>
                    <a:pt x="56" y="245"/>
                  </a:lnTo>
                  <a:lnTo>
                    <a:pt x="40" y="242"/>
                  </a:lnTo>
                  <a:lnTo>
                    <a:pt x="26" y="238"/>
                  </a:lnTo>
                  <a:lnTo>
                    <a:pt x="13" y="233"/>
                  </a:lnTo>
                  <a:lnTo>
                    <a:pt x="4" y="229"/>
                  </a:lnTo>
                  <a:lnTo>
                    <a:pt x="0" y="222"/>
                  </a:lnTo>
                  <a:lnTo>
                    <a:pt x="4" y="207"/>
                  </a:lnTo>
                  <a:lnTo>
                    <a:pt x="8" y="196"/>
                  </a:lnTo>
                  <a:lnTo>
                    <a:pt x="11" y="186"/>
                  </a:lnTo>
                  <a:lnTo>
                    <a:pt x="14" y="177"/>
                  </a:lnTo>
                  <a:lnTo>
                    <a:pt x="16" y="168"/>
                  </a:lnTo>
                  <a:lnTo>
                    <a:pt x="20" y="158"/>
                  </a:lnTo>
                  <a:lnTo>
                    <a:pt x="25" y="146"/>
                  </a:lnTo>
                  <a:lnTo>
                    <a:pt x="31" y="130"/>
                  </a:lnTo>
                  <a:lnTo>
                    <a:pt x="33" y="130"/>
                  </a:lnTo>
                  <a:lnTo>
                    <a:pt x="36" y="130"/>
                  </a:lnTo>
                  <a:lnTo>
                    <a:pt x="38" y="130"/>
                  </a:lnTo>
                  <a:lnTo>
                    <a:pt x="41" y="130"/>
                  </a:lnTo>
                  <a:lnTo>
                    <a:pt x="38" y="140"/>
                  </a:lnTo>
                  <a:lnTo>
                    <a:pt x="35" y="150"/>
                  </a:lnTo>
                  <a:lnTo>
                    <a:pt x="32" y="161"/>
                  </a:lnTo>
                  <a:lnTo>
                    <a:pt x="31" y="173"/>
                  </a:lnTo>
                  <a:lnTo>
                    <a:pt x="33" y="174"/>
                  </a:lnTo>
                  <a:lnTo>
                    <a:pt x="35" y="176"/>
                  </a:lnTo>
                  <a:lnTo>
                    <a:pt x="36" y="177"/>
                  </a:lnTo>
                  <a:lnTo>
                    <a:pt x="38" y="178"/>
                  </a:lnTo>
                  <a:lnTo>
                    <a:pt x="42" y="175"/>
                  </a:lnTo>
                  <a:lnTo>
                    <a:pt x="46" y="171"/>
                  </a:lnTo>
                  <a:lnTo>
                    <a:pt x="49" y="167"/>
                  </a:lnTo>
                  <a:lnTo>
                    <a:pt x="53" y="163"/>
                  </a:lnTo>
                  <a:lnTo>
                    <a:pt x="57" y="159"/>
                  </a:lnTo>
                  <a:lnTo>
                    <a:pt x="61" y="156"/>
                  </a:lnTo>
                  <a:lnTo>
                    <a:pt x="67" y="154"/>
                  </a:lnTo>
                  <a:lnTo>
                    <a:pt x="71" y="152"/>
                  </a:lnTo>
                  <a:lnTo>
                    <a:pt x="75" y="157"/>
                  </a:lnTo>
                  <a:lnTo>
                    <a:pt x="79" y="163"/>
                  </a:lnTo>
                  <a:lnTo>
                    <a:pt x="84" y="171"/>
                  </a:lnTo>
                  <a:lnTo>
                    <a:pt x="90" y="179"/>
                  </a:lnTo>
                  <a:lnTo>
                    <a:pt x="96" y="187"/>
                  </a:lnTo>
                  <a:lnTo>
                    <a:pt x="103" y="193"/>
                  </a:lnTo>
                  <a:lnTo>
                    <a:pt x="110" y="198"/>
                  </a:lnTo>
                  <a:lnTo>
                    <a:pt x="117" y="199"/>
                  </a:lnTo>
                  <a:lnTo>
                    <a:pt x="120" y="185"/>
                  </a:lnTo>
                  <a:lnTo>
                    <a:pt x="119" y="166"/>
                  </a:lnTo>
                  <a:lnTo>
                    <a:pt x="116" y="146"/>
                  </a:lnTo>
                  <a:lnTo>
                    <a:pt x="116" y="131"/>
                  </a:lnTo>
                  <a:lnTo>
                    <a:pt x="121" y="131"/>
                  </a:lnTo>
                  <a:lnTo>
                    <a:pt x="127" y="131"/>
                  </a:lnTo>
                  <a:lnTo>
                    <a:pt x="133" y="131"/>
                  </a:lnTo>
                  <a:lnTo>
                    <a:pt x="139" y="132"/>
                  </a:lnTo>
                  <a:lnTo>
                    <a:pt x="146" y="133"/>
                  </a:lnTo>
                  <a:lnTo>
                    <a:pt x="152" y="133"/>
                  </a:lnTo>
                  <a:lnTo>
                    <a:pt x="160" y="132"/>
                  </a:lnTo>
                  <a:lnTo>
                    <a:pt x="166" y="131"/>
                  </a:lnTo>
                  <a:lnTo>
                    <a:pt x="166" y="130"/>
                  </a:lnTo>
                  <a:lnTo>
                    <a:pt x="167" y="128"/>
                  </a:lnTo>
                  <a:lnTo>
                    <a:pt x="167" y="127"/>
                  </a:lnTo>
                  <a:lnTo>
                    <a:pt x="167" y="126"/>
                  </a:lnTo>
                  <a:lnTo>
                    <a:pt x="162" y="123"/>
                  </a:lnTo>
                  <a:lnTo>
                    <a:pt x="158" y="120"/>
                  </a:lnTo>
                  <a:lnTo>
                    <a:pt x="154" y="119"/>
                  </a:lnTo>
                  <a:lnTo>
                    <a:pt x="150" y="116"/>
                  </a:lnTo>
                  <a:lnTo>
                    <a:pt x="145" y="114"/>
                  </a:lnTo>
                  <a:lnTo>
                    <a:pt x="139" y="112"/>
                  </a:lnTo>
                  <a:lnTo>
                    <a:pt x="131" y="108"/>
                  </a:lnTo>
                  <a:lnTo>
                    <a:pt x="121" y="104"/>
                  </a:lnTo>
                  <a:lnTo>
                    <a:pt x="124" y="86"/>
                  </a:lnTo>
                  <a:lnTo>
                    <a:pt x="130" y="69"/>
                  </a:lnTo>
                  <a:lnTo>
                    <a:pt x="136" y="53"/>
                  </a:lnTo>
                  <a:lnTo>
                    <a:pt x="138" y="36"/>
                  </a:lnTo>
                  <a:lnTo>
                    <a:pt x="136" y="36"/>
                  </a:lnTo>
                  <a:lnTo>
                    <a:pt x="134" y="36"/>
                  </a:lnTo>
                  <a:lnTo>
                    <a:pt x="131" y="36"/>
                  </a:lnTo>
                  <a:lnTo>
                    <a:pt x="129" y="36"/>
                  </a:lnTo>
                  <a:lnTo>
                    <a:pt x="125" y="41"/>
                  </a:lnTo>
                  <a:lnTo>
                    <a:pt x="122" y="45"/>
                  </a:lnTo>
                  <a:lnTo>
                    <a:pt x="119" y="48"/>
                  </a:lnTo>
                  <a:lnTo>
                    <a:pt x="115" y="52"/>
                  </a:lnTo>
                  <a:lnTo>
                    <a:pt x="110" y="58"/>
                  </a:lnTo>
                  <a:lnTo>
                    <a:pt x="105" y="65"/>
                  </a:lnTo>
                  <a:lnTo>
                    <a:pt x="98" y="74"/>
                  </a:lnTo>
                  <a:lnTo>
                    <a:pt x="89" y="85"/>
                  </a:lnTo>
                  <a:lnTo>
                    <a:pt x="82" y="78"/>
                  </a:lnTo>
                  <a:lnTo>
                    <a:pt x="78" y="70"/>
                  </a:lnTo>
                  <a:lnTo>
                    <a:pt x="73" y="64"/>
                  </a:lnTo>
                  <a:lnTo>
                    <a:pt x="63" y="62"/>
                  </a:lnTo>
                  <a:lnTo>
                    <a:pt x="56" y="70"/>
                  </a:lnTo>
                  <a:lnTo>
                    <a:pt x="52" y="74"/>
                  </a:lnTo>
                  <a:lnTo>
                    <a:pt x="50" y="77"/>
                  </a:lnTo>
                  <a:lnTo>
                    <a:pt x="48" y="78"/>
                  </a:lnTo>
                  <a:lnTo>
                    <a:pt x="46" y="58"/>
                  </a:lnTo>
                  <a:lnTo>
                    <a:pt x="42" y="38"/>
                  </a:lnTo>
                  <a:lnTo>
                    <a:pt x="36" y="19"/>
                  </a:lnTo>
                  <a:lnTo>
                    <a:pt x="32" y="1"/>
                  </a:lnTo>
                  <a:lnTo>
                    <a:pt x="44" y="1"/>
                  </a:lnTo>
                  <a:lnTo>
                    <a:pt x="57" y="0"/>
                  </a:lnTo>
                  <a:lnTo>
                    <a:pt x="71" y="0"/>
                  </a:lnTo>
                  <a:lnTo>
                    <a:pt x="83" y="0"/>
                  </a:lnTo>
                  <a:lnTo>
                    <a:pt x="96" y="1"/>
                  </a:lnTo>
                  <a:lnTo>
                    <a:pt x="109" y="1"/>
                  </a:lnTo>
                  <a:lnTo>
                    <a:pt x="123" y="2"/>
                  </a:lnTo>
                  <a:lnTo>
                    <a:pt x="136" y="3"/>
                  </a:lnTo>
                  <a:lnTo>
                    <a:pt x="139" y="4"/>
                  </a:lnTo>
                  <a:lnTo>
                    <a:pt x="146" y="5"/>
                  </a:lnTo>
                  <a:lnTo>
                    <a:pt x="155" y="6"/>
                  </a:lnTo>
                  <a:lnTo>
                    <a:pt x="166" y="9"/>
                  </a:lnTo>
                  <a:lnTo>
                    <a:pt x="177" y="11"/>
                  </a:lnTo>
                  <a:lnTo>
                    <a:pt x="185" y="13"/>
                  </a:lnTo>
                  <a:lnTo>
                    <a:pt x="191" y="16"/>
                  </a:lnTo>
                  <a:lnTo>
                    <a:pt x="192" y="17"/>
                  </a:lnTo>
                  <a:lnTo>
                    <a:pt x="186" y="17"/>
                  </a:lnTo>
                  <a:lnTo>
                    <a:pt x="180" y="17"/>
                  </a:lnTo>
                  <a:lnTo>
                    <a:pt x="174" y="16"/>
                  </a:lnTo>
                  <a:lnTo>
                    <a:pt x="168" y="16"/>
                  </a:lnTo>
                  <a:lnTo>
                    <a:pt x="163" y="15"/>
                  </a:lnTo>
                  <a:lnTo>
                    <a:pt x="156" y="14"/>
                  </a:lnTo>
                  <a:lnTo>
                    <a:pt x="151" y="14"/>
                  </a:lnTo>
                  <a:lnTo>
                    <a:pt x="146" y="14"/>
                  </a:lnTo>
                  <a:lnTo>
                    <a:pt x="160" y="17"/>
                  </a:lnTo>
                  <a:lnTo>
                    <a:pt x="170" y="20"/>
                  </a:lnTo>
                  <a:lnTo>
                    <a:pt x="178" y="21"/>
                  </a:lnTo>
                  <a:lnTo>
                    <a:pt x="184" y="23"/>
                  </a:lnTo>
                  <a:lnTo>
                    <a:pt x="188" y="25"/>
                  </a:lnTo>
                  <a:lnTo>
                    <a:pt x="192" y="25"/>
                  </a:lnTo>
                  <a:lnTo>
                    <a:pt x="196" y="27"/>
                  </a:lnTo>
                  <a:lnTo>
                    <a:pt x="200" y="28"/>
                  </a:lnTo>
                  <a:lnTo>
                    <a:pt x="200" y="30"/>
                  </a:lnTo>
                  <a:lnTo>
                    <a:pt x="200" y="31"/>
                  </a:lnTo>
                  <a:lnTo>
                    <a:pt x="200" y="32"/>
                  </a:lnTo>
                  <a:lnTo>
                    <a:pt x="200" y="34"/>
                  </a:lnTo>
                  <a:lnTo>
                    <a:pt x="194" y="34"/>
                  </a:lnTo>
                  <a:lnTo>
                    <a:pt x="188" y="33"/>
                  </a:lnTo>
                  <a:lnTo>
                    <a:pt x="181" y="32"/>
                  </a:lnTo>
                  <a:lnTo>
                    <a:pt x="175" y="30"/>
                  </a:lnTo>
                  <a:lnTo>
                    <a:pt x="168" y="28"/>
                  </a:lnTo>
                  <a:lnTo>
                    <a:pt x="162" y="28"/>
                  </a:lnTo>
                  <a:lnTo>
                    <a:pt x="155" y="27"/>
                  </a:lnTo>
                  <a:lnTo>
                    <a:pt x="149" y="27"/>
                  </a:lnTo>
                  <a:lnTo>
                    <a:pt x="155" y="28"/>
                  </a:lnTo>
                  <a:lnTo>
                    <a:pt x="163" y="30"/>
                  </a:lnTo>
                  <a:lnTo>
                    <a:pt x="169" y="32"/>
                  </a:lnTo>
                  <a:lnTo>
                    <a:pt x="176" y="34"/>
                  </a:lnTo>
                  <a:lnTo>
                    <a:pt x="182" y="36"/>
                  </a:lnTo>
                  <a:lnTo>
                    <a:pt x="188" y="37"/>
                  </a:lnTo>
                  <a:lnTo>
                    <a:pt x="195" y="40"/>
                  </a:lnTo>
                  <a:lnTo>
                    <a:pt x="201" y="41"/>
                  </a:lnTo>
                  <a:lnTo>
                    <a:pt x="202" y="45"/>
                  </a:lnTo>
                  <a:lnTo>
                    <a:pt x="202" y="49"/>
                  </a:lnTo>
                  <a:lnTo>
                    <a:pt x="202" y="54"/>
                  </a:lnTo>
                  <a:lnTo>
                    <a:pt x="204" y="58"/>
                  </a:lnTo>
                  <a:lnTo>
                    <a:pt x="193" y="55"/>
                  </a:lnTo>
                  <a:lnTo>
                    <a:pt x="185" y="54"/>
                  </a:lnTo>
                  <a:lnTo>
                    <a:pt x="179" y="53"/>
                  </a:lnTo>
                  <a:lnTo>
                    <a:pt x="174" y="52"/>
                  </a:lnTo>
                  <a:lnTo>
                    <a:pt x="170" y="51"/>
                  </a:lnTo>
                  <a:lnTo>
                    <a:pt x="166" y="51"/>
                  </a:lnTo>
                  <a:lnTo>
                    <a:pt x="161" y="51"/>
                  </a:lnTo>
                  <a:lnTo>
                    <a:pt x="155" y="50"/>
                  </a:lnTo>
                  <a:lnTo>
                    <a:pt x="155" y="51"/>
                  </a:lnTo>
                  <a:lnTo>
                    <a:pt x="155" y="51"/>
                  </a:lnTo>
                  <a:lnTo>
                    <a:pt x="155" y="52"/>
                  </a:lnTo>
                  <a:lnTo>
                    <a:pt x="155" y="53"/>
                  </a:lnTo>
                  <a:lnTo>
                    <a:pt x="161" y="54"/>
                  </a:lnTo>
                  <a:lnTo>
                    <a:pt x="167" y="55"/>
                  </a:lnTo>
                  <a:lnTo>
                    <a:pt x="174" y="55"/>
                  </a:lnTo>
                  <a:lnTo>
                    <a:pt x="181" y="58"/>
                  </a:lnTo>
                  <a:lnTo>
                    <a:pt x="188" y="59"/>
                  </a:lnTo>
                  <a:lnTo>
                    <a:pt x="195" y="62"/>
                  </a:lnTo>
                  <a:lnTo>
                    <a:pt x="200" y="64"/>
                  </a:lnTo>
                  <a:lnTo>
                    <a:pt x="206" y="67"/>
                  </a:lnTo>
                  <a:lnTo>
                    <a:pt x="205" y="70"/>
                  </a:lnTo>
                  <a:lnTo>
                    <a:pt x="205" y="73"/>
                  </a:lnTo>
                  <a:lnTo>
                    <a:pt x="205" y="76"/>
                  </a:lnTo>
                  <a:lnTo>
                    <a:pt x="205" y="79"/>
                  </a:lnTo>
                  <a:lnTo>
                    <a:pt x="197" y="78"/>
                  </a:lnTo>
                  <a:lnTo>
                    <a:pt x="191" y="78"/>
                  </a:lnTo>
                  <a:lnTo>
                    <a:pt x="185" y="76"/>
                  </a:lnTo>
                  <a:lnTo>
                    <a:pt x="179" y="75"/>
                  </a:lnTo>
                  <a:lnTo>
                    <a:pt x="173" y="74"/>
                  </a:lnTo>
                  <a:lnTo>
                    <a:pt x="167" y="74"/>
                  </a:lnTo>
                  <a:lnTo>
                    <a:pt x="162" y="74"/>
                  </a:lnTo>
                  <a:lnTo>
                    <a:pt x="155" y="74"/>
                  </a:lnTo>
                  <a:lnTo>
                    <a:pt x="156" y="75"/>
                  </a:lnTo>
                  <a:lnTo>
                    <a:pt x="161" y="78"/>
                  </a:lnTo>
                  <a:lnTo>
                    <a:pt x="167" y="79"/>
                  </a:lnTo>
                  <a:lnTo>
                    <a:pt x="176" y="81"/>
                  </a:lnTo>
                  <a:lnTo>
                    <a:pt x="185" y="82"/>
                  </a:lnTo>
                  <a:lnTo>
                    <a:pt x="193" y="85"/>
                  </a:lnTo>
                  <a:lnTo>
                    <a:pt x="201" y="87"/>
                  </a:lnTo>
                  <a:lnTo>
                    <a:pt x="207" y="89"/>
                  </a:lnTo>
                  <a:lnTo>
                    <a:pt x="207" y="93"/>
                  </a:lnTo>
                  <a:lnTo>
                    <a:pt x="207" y="96"/>
                  </a:lnTo>
                  <a:lnTo>
                    <a:pt x="206" y="99"/>
                  </a:lnTo>
                  <a:lnTo>
                    <a:pt x="206" y="102"/>
                  </a:lnTo>
                  <a:lnTo>
                    <a:pt x="198" y="101"/>
                  </a:lnTo>
                  <a:lnTo>
                    <a:pt x="191" y="100"/>
                  </a:lnTo>
                  <a:lnTo>
                    <a:pt x="183" y="98"/>
                  </a:lnTo>
                  <a:lnTo>
                    <a:pt x="176" y="97"/>
                  </a:lnTo>
                  <a:lnTo>
                    <a:pt x="169" y="96"/>
                  </a:lnTo>
                  <a:lnTo>
                    <a:pt x="162" y="95"/>
                  </a:lnTo>
                  <a:lnTo>
                    <a:pt x="155" y="95"/>
                  </a:lnTo>
                  <a:lnTo>
                    <a:pt x="148" y="95"/>
                  </a:lnTo>
                  <a:lnTo>
                    <a:pt x="153" y="97"/>
                  </a:lnTo>
                  <a:lnTo>
                    <a:pt x="162" y="99"/>
                  </a:lnTo>
                  <a:lnTo>
                    <a:pt x="172" y="101"/>
                  </a:lnTo>
                  <a:lnTo>
                    <a:pt x="183" y="101"/>
                  </a:lnTo>
                  <a:lnTo>
                    <a:pt x="193" y="104"/>
                  </a:lnTo>
                  <a:lnTo>
                    <a:pt x="202" y="107"/>
                  </a:lnTo>
                  <a:lnTo>
                    <a:pt x="208" y="112"/>
                  </a:lnTo>
                  <a:lnTo>
                    <a:pt x="210" y="120"/>
                  </a:lnTo>
                  <a:lnTo>
                    <a:pt x="198" y="118"/>
                  </a:lnTo>
                  <a:lnTo>
                    <a:pt x="192" y="116"/>
                  </a:lnTo>
                  <a:lnTo>
                    <a:pt x="188" y="116"/>
                  </a:lnTo>
                  <a:lnTo>
                    <a:pt x="184" y="116"/>
                  </a:lnTo>
                  <a:lnTo>
                    <a:pt x="183" y="116"/>
                  </a:lnTo>
                  <a:lnTo>
                    <a:pt x="183" y="117"/>
                  </a:lnTo>
                  <a:lnTo>
                    <a:pt x="183" y="117"/>
                  </a:lnTo>
                  <a:lnTo>
                    <a:pt x="182" y="118"/>
                  </a:lnTo>
                  <a:lnTo>
                    <a:pt x="190" y="122"/>
                  </a:lnTo>
                  <a:lnTo>
                    <a:pt x="197" y="124"/>
                  </a:lnTo>
                  <a:lnTo>
                    <a:pt x="202" y="126"/>
                  </a:lnTo>
                  <a:lnTo>
                    <a:pt x="206" y="127"/>
                  </a:lnTo>
                  <a:lnTo>
                    <a:pt x="208" y="129"/>
                  </a:lnTo>
                  <a:lnTo>
                    <a:pt x="207" y="132"/>
                  </a:lnTo>
                  <a:lnTo>
                    <a:pt x="205" y="137"/>
                  </a:lnTo>
                  <a:lnTo>
                    <a:pt x="199" y="146"/>
                  </a:lnTo>
                  <a:lnTo>
                    <a:pt x="195" y="146"/>
                  </a:lnTo>
                  <a:lnTo>
                    <a:pt x="192" y="146"/>
                  </a:lnTo>
                  <a:lnTo>
                    <a:pt x="189" y="146"/>
                  </a:lnTo>
                  <a:lnTo>
                    <a:pt x="185" y="147"/>
                  </a:lnTo>
                  <a:lnTo>
                    <a:pt x="185" y="149"/>
                  </a:lnTo>
                  <a:lnTo>
                    <a:pt x="185" y="150"/>
                  </a:lnTo>
                  <a:lnTo>
                    <a:pt x="185" y="151"/>
                  </a:lnTo>
                  <a:lnTo>
                    <a:pt x="185" y="153"/>
                  </a:lnTo>
                  <a:lnTo>
                    <a:pt x="189" y="154"/>
                  </a:lnTo>
                  <a:lnTo>
                    <a:pt x="191" y="154"/>
                  </a:lnTo>
                  <a:lnTo>
                    <a:pt x="193" y="154"/>
                  </a:lnTo>
                  <a:lnTo>
                    <a:pt x="194" y="155"/>
                  </a:lnTo>
                  <a:lnTo>
                    <a:pt x="193" y="156"/>
                  </a:lnTo>
                  <a:lnTo>
                    <a:pt x="193" y="157"/>
                  </a:lnTo>
                  <a:lnTo>
                    <a:pt x="192" y="158"/>
                  </a:lnTo>
                  <a:lnTo>
                    <a:pt x="191" y="159"/>
                  </a:lnTo>
                  <a:lnTo>
                    <a:pt x="183" y="158"/>
                  </a:lnTo>
                  <a:lnTo>
                    <a:pt x="174" y="158"/>
                  </a:lnTo>
                  <a:lnTo>
                    <a:pt x="166" y="157"/>
                  </a:lnTo>
                  <a:lnTo>
                    <a:pt x="158" y="155"/>
                  </a:lnTo>
                  <a:lnTo>
                    <a:pt x="150" y="154"/>
                  </a:lnTo>
                  <a:lnTo>
                    <a:pt x="142" y="153"/>
                  </a:lnTo>
                  <a:lnTo>
                    <a:pt x="135" y="151"/>
                  </a:lnTo>
                  <a:lnTo>
                    <a:pt x="127" y="150"/>
                  </a:lnTo>
                  <a:lnTo>
                    <a:pt x="127" y="150"/>
                  </a:lnTo>
                  <a:lnTo>
                    <a:pt x="127" y="152"/>
                  </a:lnTo>
                  <a:lnTo>
                    <a:pt x="126" y="153"/>
                  </a:lnTo>
                  <a:lnTo>
                    <a:pt x="126" y="154"/>
                  </a:lnTo>
                  <a:lnTo>
                    <a:pt x="130" y="155"/>
                  </a:lnTo>
                  <a:lnTo>
                    <a:pt x="134" y="155"/>
                  </a:lnTo>
                  <a:lnTo>
                    <a:pt x="137" y="156"/>
                  </a:lnTo>
                  <a:lnTo>
                    <a:pt x="142" y="157"/>
                  </a:lnTo>
                  <a:lnTo>
                    <a:pt x="149" y="158"/>
                  </a:lnTo>
                  <a:lnTo>
                    <a:pt x="158" y="161"/>
                  </a:lnTo>
                  <a:lnTo>
                    <a:pt x="170" y="163"/>
                  </a:lnTo>
                  <a:lnTo>
                    <a:pt x="185" y="167"/>
                  </a:lnTo>
                  <a:lnTo>
                    <a:pt x="186" y="170"/>
                  </a:lnTo>
                  <a:lnTo>
                    <a:pt x="185" y="173"/>
                  </a:lnTo>
                  <a:lnTo>
                    <a:pt x="184" y="176"/>
                  </a:lnTo>
                  <a:lnTo>
                    <a:pt x="181" y="181"/>
                  </a:lnTo>
                  <a:lnTo>
                    <a:pt x="174" y="180"/>
                  </a:lnTo>
                  <a:lnTo>
                    <a:pt x="167" y="180"/>
                  </a:lnTo>
                  <a:lnTo>
                    <a:pt x="160" y="178"/>
                  </a:lnTo>
                  <a:lnTo>
                    <a:pt x="152" y="177"/>
                  </a:lnTo>
                  <a:lnTo>
                    <a:pt x="145" y="175"/>
                  </a:lnTo>
                  <a:lnTo>
                    <a:pt x="139" y="174"/>
                  </a:lnTo>
                  <a:lnTo>
                    <a:pt x="134" y="173"/>
                  </a:lnTo>
                  <a:lnTo>
                    <a:pt x="129" y="173"/>
                  </a:lnTo>
                  <a:lnTo>
                    <a:pt x="130" y="174"/>
                  </a:lnTo>
                  <a:lnTo>
                    <a:pt x="132" y="176"/>
                  </a:lnTo>
                  <a:lnTo>
                    <a:pt x="134" y="177"/>
                  </a:lnTo>
                  <a:lnTo>
                    <a:pt x="138" y="178"/>
                  </a:lnTo>
                  <a:lnTo>
                    <a:pt x="143" y="180"/>
                  </a:lnTo>
                  <a:lnTo>
                    <a:pt x="151" y="182"/>
                  </a:lnTo>
                  <a:lnTo>
                    <a:pt x="162" y="185"/>
                  </a:lnTo>
                  <a:lnTo>
                    <a:pt x="176" y="190"/>
                  </a:lnTo>
                  <a:lnTo>
                    <a:pt x="176" y="192"/>
                  </a:lnTo>
                  <a:lnTo>
                    <a:pt x="176" y="193"/>
                  </a:lnTo>
                  <a:lnTo>
                    <a:pt x="175" y="195"/>
                  </a:lnTo>
                  <a:lnTo>
                    <a:pt x="173" y="198"/>
                  </a:lnTo>
                  <a:lnTo>
                    <a:pt x="168" y="198"/>
                  </a:lnTo>
                  <a:lnTo>
                    <a:pt x="162" y="197"/>
                  </a:lnTo>
                  <a:lnTo>
                    <a:pt x="156" y="196"/>
                  </a:lnTo>
                  <a:lnTo>
                    <a:pt x="151" y="196"/>
                  </a:lnTo>
                  <a:lnTo>
                    <a:pt x="146" y="195"/>
                  </a:lnTo>
                  <a:lnTo>
                    <a:pt x="141" y="194"/>
                  </a:lnTo>
                  <a:lnTo>
                    <a:pt x="137" y="194"/>
                  </a:lnTo>
                  <a:lnTo>
                    <a:pt x="133" y="194"/>
                  </a:lnTo>
                  <a:lnTo>
                    <a:pt x="135" y="195"/>
                  </a:lnTo>
                  <a:lnTo>
                    <a:pt x="136" y="196"/>
                  </a:lnTo>
                  <a:lnTo>
                    <a:pt x="138" y="196"/>
                  </a:lnTo>
                  <a:lnTo>
                    <a:pt x="141" y="197"/>
                  </a:lnTo>
                  <a:lnTo>
                    <a:pt x="144" y="199"/>
                  </a:lnTo>
                  <a:lnTo>
                    <a:pt x="149" y="199"/>
                  </a:lnTo>
                  <a:lnTo>
                    <a:pt x="155" y="201"/>
                  </a:lnTo>
                  <a:lnTo>
                    <a:pt x="165" y="203"/>
                  </a:lnTo>
                  <a:lnTo>
                    <a:pt x="165" y="204"/>
                  </a:lnTo>
                  <a:lnTo>
                    <a:pt x="166" y="205"/>
                  </a:lnTo>
                  <a:lnTo>
                    <a:pt x="166" y="207"/>
                  </a:lnTo>
                  <a:lnTo>
                    <a:pt x="167" y="207"/>
                  </a:lnTo>
                  <a:lnTo>
                    <a:pt x="166" y="210"/>
                  </a:lnTo>
                  <a:lnTo>
                    <a:pt x="164" y="212"/>
                  </a:lnTo>
                  <a:lnTo>
                    <a:pt x="163" y="214"/>
                  </a:lnTo>
                  <a:lnTo>
                    <a:pt x="161" y="217"/>
                  </a:lnTo>
                  <a:lnTo>
                    <a:pt x="152" y="217"/>
                  </a:lnTo>
                  <a:lnTo>
                    <a:pt x="145" y="215"/>
                  </a:lnTo>
                  <a:lnTo>
                    <a:pt x="138" y="214"/>
                  </a:lnTo>
                  <a:lnTo>
                    <a:pt x="131" y="213"/>
                  </a:lnTo>
                  <a:lnTo>
                    <a:pt x="124" y="212"/>
                  </a:lnTo>
                  <a:lnTo>
                    <a:pt x="118" y="211"/>
                  </a:lnTo>
                  <a:lnTo>
                    <a:pt x="111" y="211"/>
                  </a:lnTo>
                  <a:lnTo>
                    <a:pt x="106" y="211"/>
                  </a:lnTo>
                  <a:lnTo>
                    <a:pt x="106" y="211"/>
                  </a:lnTo>
                  <a:lnTo>
                    <a:pt x="107" y="211"/>
                  </a:lnTo>
                  <a:lnTo>
                    <a:pt x="109" y="212"/>
                  </a:lnTo>
                  <a:lnTo>
                    <a:pt x="114" y="213"/>
                  </a:lnTo>
                  <a:lnTo>
                    <a:pt x="119" y="214"/>
                  </a:lnTo>
                  <a:lnTo>
                    <a:pt x="128" y="217"/>
                  </a:lnTo>
                  <a:lnTo>
                    <a:pt x="139" y="219"/>
                  </a:lnTo>
                  <a:lnTo>
                    <a:pt x="155" y="223"/>
                  </a:lnTo>
                  <a:lnTo>
                    <a:pt x="154" y="227"/>
                  </a:lnTo>
                  <a:lnTo>
                    <a:pt x="153" y="230"/>
                  </a:lnTo>
                  <a:lnTo>
                    <a:pt x="152" y="231"/>
                  </a:lnTo>
                  <a:lnTo>
                    <a:pt x="151" y="232"/>
                  </a:lnTo>
                  <a:lnTo>
                    <a:pt x="137" y="231"/>
                  </a:lnTo>
                  <a:lnTo>
                    <a:pt x="125" y="230"/>
                  </a:lnTo>
                  <a:lnTo>
                    <a:pt x="116" y="230"/>
                  </a:lnTo>
                  <a:lnTo>
                    <a:pt x="106" y="228"/>
                  </a:lnTo>
                  <a:lnTo>
                    <a:pt x="98" y="227"/>
                  </a:lnTo>
                  <a:lnTo>
                    <a:pt x="87" y="226"/>
                  </a:lnTo>
                  <a:lnTo>
                    <a:pt x="75" y="225"/>
                  </a:lnTo>
                  <a:lnTo>
                    <a:pt x="58" y="222"/>
                  </a:lnTo>
                  <a:lnTo>
                    <a:pt x="62" y="225"/>
                  </a:lnTo>
                  <a:lnTo>
                    <a:pt x="72" y="227"/>
                  </a:lnTo>
                  <a:lnTo>
                    <a:pt x="84" y="230"/>
                  </a:lnTo>
                  <a:lnTo>
                    <a:pt x="97" y="231"/>
                  </a:lnTo>
                  <a:lnTo>
                    <a:pt x="111" y="233"/>
                  </a:lnTo>
                  <a:lnTo>
                    <a:pt x="126" y="236"/>
                  </a:lnTo>
                  <a:lnTo>
                    <a:pt x="137" y="237"/>
                  </a:lnTo>
                  <a:lnTo>
                    <a:pt x="145" y="238"/>
                  </a:lnTo>
                  <a:lnTo>
                    <a:pt x="144" y="245"/>
                  </a:lnTo>
                  <a:lnTo>
                    <a:pt x="140" y="249"/>
                  </a:lnTo>
                  <a:lnTo>
                    <a:pt x="135" y="252"/>
                  </a:lnTo>
                  <a:lnTo>
                    <a:pt x="128" y="252"/>
                  </a:lnTo>
                  <a:lnTo>
                    <a:pt x="120" y="252"/>
                  </a:lnTo>
                  <a:lnTo>
                    <a:pt x="111" y="252"/>
                  </a:lnTo>
                  <a:lnTo>
                    <a:pt x="103" y="252"/>
                  </a:lnTo>
                  <a:lnTo>
                    <a:pt x="96" y="252"/>
                  </a:lnTo>
                  <a:close/>
                </a:path>
              </a:pathLst>
            </a:custGeom>
            <a:solidFill>
              <a:schemeClr val="accent6">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dirty="0">
                <a:latin typeface="+mn-lt"/>
                <a:cs typeface="+mn-cs"/>
              </a:endParaRPr>
            </a:p>
          </p:txBody>
        </p:sp>
        <p:sp>
          <p:nvSpPr>
            <p:cNvPr id="6202" name="Freeform 43"/>
            <p:cNvSpPr>
              <a:spLocks/>
            </p:cNvSpPr>
            <p:nvPr/>
          </p:nvSpPr>
          <p:spPr bwMode="auto">
            <a:xfrm>
              <a:off x="1352" y="3304"/>
              <a:ext cx="32" cy="42"/>
            </a:xfrm>
            <a:custGeom>
              <a:avLst/>
              <a:gdLst>
                <a:gd name="T0" fmla="*/ 5 w 32"/>
                <a:gd name="T1" fmla="*/ 42 h 42"/>
                <a:gd name="T2" fmla="*/ 1 w 32"/>
                <a:gd name="T3" fmla="*/ 37 h 42"/>
                <a:gd name="T4" fmla="*/ 0 w 32"/>
                <a:gd name="T5" fmla="*/ 31 h 42"/>
                <a:gd name="T6" fmla="*/ 2 w 32"/>
                <a:gd name="T7" fmla="*/ 24 h 42"/>
                <a:gd name="T8" fmla="*/ 6 w 32"/>
                <a:gd name="T9" fmla="*/ 17 h 42"/>
                <a:gd name="T10" fmla="*/ 11 w 32"/>
                <a:gd name="T11" fmla="*/ 11 h 42"/>
                <a:gd name="T12" fmla="*/ 16 w 32"/>
                <a:gd name="T13" fmla="*/ 5 h 42"/>
                <a:gd name="T14" fmla="*/ 22 w 32"/>
                <a:gd name="T15" fmla="*/ 2 h 42"/>
                <a:gd name="T16" fmla="*/ 28 w 32"/>
                <a:gd name="T17" fmla="*/ 0 h 42"/>
                <a:gd name="T18" fmla="*/ 31 w 32"/>
                <a:gd name="T19" fmla="*/ 5 h 42"/>
                <a:gd name="T20" fmla="*/ 32 w 32"/>
                <a:gd name="T21" fmla="*/ 12 h 42"/>
                <a:gd name="T22" fmla="*/ 31 w 32"/>
                <a:gd name="T23" fmla="*/ 18 h 42"/>
                <a:gd name="T24" fmla="*/ 29 w 32"/>
                <a:gd name="T25" fmla="*/ 24 h 42"/>
                <a:gd name="T26" fmla="*/ 24 w 32"/>
                <a:gd name="T27" fmla="*/ 31 h 42"/>
                <a:gd name="T28" fmla="*/ 19 w 32"/>
                <a:gd name="T29" fmla="*/ 36 h 42"/>
                <a:gd name="T30" fmla="*/ 12 w 32"/>
                <a:gd name="T31" fmla="*/ 40 h 42"/>
                <a:gd name="T32" fmla="*/ 5 w 32"/>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42">
                  <a:moveTo>
                    <a:pt x="5" y="42"/>
                  </a:moveTo>
                  <a:lnTo>
                    <a:pt x="1" y="37"/>
                  </a:lnTo>
                  <a:lnTo>
                    <a:pt x="0" y="31"/>
                  </a:lnTo>
                  <a:lnTo>
                    <a:pt x="2" y="24"/>
                  </a:lnTo>
                  <a:lnTo>
                    <a:pt x="6" y="17"/>
                  </a:lnTo>
                  <a:lnTo>
                    <a:pt x="11" y="11"/>
                  </a:lnTo>
                  <a:lnTo>
                    <a:pt x="16" y="5"/>
                  </a:lnTo>
                  <a:lnTo>
                    <a:pt x="22" y="2"/>
                  </a:lnTo>
                  <a:lnTo>
                    <a:pt x="28" y="0"/>
                  </a:lnTo>
                  <a:lnTo>
                    <a:pt x="31" y="5"/>
                  </a:lnTo>
                  <a:lnTo>
                    <a:pt x="32" y="12"/>
                  </a:lnTo>
                  <a:lnTo>
                    <a:pt x="31" y="18"/>
                  </a:lnTo>
                  <a:lnTo>
                    <a:pt x="29" y="24"/>
                  </a:lnTo>
                  <a:lnTo>
                    <a:pt x="24" y="31"/>
                  </a:lnTo>
                  <a:lnTo>
                    <a:pt x="19" y="36"/>
                  </a:lnTo>
                  <a:lnTo>
                    <a:pt x="12" y="40"/>
                  </a:lnTo>
                  <a:lnTo>
                    <a:pt x="5" y="42"/>
                  </a:lnTo>
                  <a:close/>
                </a:path>
              </a:pathLst>
            </a:custGeom>
            <a:solidFill>
              <a:srgbClr val="CC9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203" name="Freeform 44"/>
            <p:cNvSpPr>
              <a:spLocks/>
            </p:cNvSpPr>
            <p:nvPr/>
          </p:nvSpPr>
          <p:spPr bwMode="auto">
            <a:xfrm>
              <a:off x="996" y="3267"/>
              <a:ext cx="41" cy="50"/>
            </a:xfrm>
            <a:custGeom>
              <a:avLst/>
              <a:gdLst>
                <a:gd name="T0" fmla="*/ 12 w 41"/>
                <a:gd name="T1" fmla="*/ 50 h 50"/>
                <a:gd name="T2" fmla="*/ 7 w 41"/>
                <a:gd name="T3" fmla="*/ 43 h 50"/>
                <a:gd name="T4" fmla="*/ 3 w 41"/>
                <a:gd name="T5" fmla="*/ 36 h 50"/>
                <a:gd name="T6" fmla="*/ 1 w 41"/>
                <a:gd name="T7" fmla="*/ 28 h 50"/>
                <a:gd name="T8" fmla="*/ 0 w 41"/>
                <a:gd name="T9" fmla="*/ 20 h 50"/>
                <a:gd name="T10" fmla="*/ 1 w 41"/>
                <a:gd name="T11" fmla="*/ 13 h 50"/>
                <a:gd name="T12" fmla="*/ 5 w 41"/>
                <a:gd name="T13" fmla="*/ 7 h 50"/>
                <a:gd name="T14" fmla="*/ 11 w 41"/>
                <a:gd name="T15" fmla="*/ 2 h 50"/>
                <a:gd name="T16" fmla="*/ 21 w 41"/>
                <a:gd name="T17" fmla="*/ 0 h 50"/>
                <a:gd name="T18" fmla="*/ 35 w 41"/>
                <a:gd name="T19" fmla="*/ 10 h 50"/>
                <a:gd name="T20" fmla="*/ 41 w 41"/>
                <a:gd name="T21" fmla="*/ 22 h 50"/>
                <a:gd name="T22" fmla="*/ 39 w 41"/>
                <a:gd name="T23" fmla="*/ 35 h 50"/>
                <a:gd name="T24" fmla="*/ 28 w 41"/>
                <a:gd name="T25" fmla="*/ 48 h 50"/>
                <a:gd name="T26" fmla="*/ 23 w 41"/>
                <a:gd name="T27" fmla="*/ 49 h 50"/>
                <a:gd name="T28" fmla="*/ 20 w 41"/>
                <a:gd name="T29" fmla="*/ 49 h 50"/>
                <a:gd name="T30" fmla="*/ 16 w 41"/>
                <a:gd name="T31" fmla="*/ 49 h 50"/>
                <a:gd name="T32" fmla="*/ 12 w 41"/>
                <a:gd name="T33" fmla="*/ 5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50">
                  <a:moveTo>
                    <a:pt x="12" y="50"/>
                  </a:moveTo>
                  <a:lnTo>
                    <a:pt x="7" y="43"/>
                  </a:lnTo>
                  <a:lnTo>
                    <a:pt x="3" y="36"/>
                  </a:lnTo>
                  <a:lnTo>
                    <a:pt x="1" y="28"/>
                  </a:lnTo>
                  <a:lnTo>
                    <a:pt x="0" y="20"/>
                  </a:lnTo>
                  <a:lnTo>
                    <a:pt x="1" y="13"/>
                  </a:lnTo>
                  <a:lnTo>
                    <a:pt x="5" y="7"/>
                  </a:lnTo>
                  <a:lnTo>
                    <a:pt x="11" y="2"/>
                  </a:lnTo>
                  <a:lnTo>
                    <a:pt x="21" y="0"/>
                  </a:lnTo>
                  <a:lnTo>
                    <a:pt x="35" y="10"/>
                  </a:lnTo>
                  <a:lnTo>
                    <a:pt x="41" y="22"/>
                  </a:lnTo>
                  <a:lnTo>
                    <a:pt x="39" y="35"/>
                  </a:lnTo>
                  <a:lnTo>
                    <a:pt x="28" y="48"/>
                  </a:lnTo>
                  <a:lnTo>
                    <a:pt x="23" y="49"/>
                  </a:lnTo>
                  <a:lnTo>
                    <a:pt x="20" y="49"/>
                  </a:lnTo>
                  <a:lnTo>
                    <a:pt x="16" y="49"/>
                  </a:lnTo>
                  <a:lnTo>
                    <a:pt x="12"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064" name="Freeform 45"/>
            <p:cNvSpPr>
              <a:spLocks/>
            </p:cNvSpPr>
            <p:nvPr/>
          </p:nvSpPr>
          <p:spPr bwMode="auto">
            <a:xfrm>
              <a:off x="1724" y="3260"/>
              <a:ext cx="62" cy="50"/>
            </a:xfrm>
            <a:custGeom>
              <a:avLst/>
              <a:gdLst>
                <a:gd name="T0" fmla="*/ 35 w 62"/>
                <a:gd name="T1" fmla="*/ 49 h 49"/>
                <a:gd name="T2" fmla="*/ 30 w 62"/>
                <a:gd name="T3" fmla="*/ 43 h 49"/>
                <a:gd name="T4" fmla="*/ 25 w 62"/>
                <a:gd name="T5" fmla="*/ 39 h 49"/>
                <a:gd name="T6" fmla="*/ 22 w 62"/>
                <a:gd name="T7" fmla="*/ 36 h 49"/>
                <a:gd name="T8" fmla="*/ 19 w 62"/>
                <a:gd name="T9" fmla="*/ 34 h 49"/>
                <a:gd name="T10" fmla="*/ 15 w 62"/>
                <a:gd name="T11" fmla="*/ 32 h 49"/>
                <a:gd name="T12" fmla="*/ 11 w 62"/>
                <a:gd name="T13" fmla="*/ 31 h 49"/>
                <a:gd name="T14" fmla="*/ 6 w 62"/>
                <a:gd name="T15" fmla="*/ 29 h 49"/>
                <a:gd name="T16" fmla="*/ 0 w 62"/>
                <a:gd name="T17" fmla="*/ 27 h 49"/>
                <a:gd name="T18" fmla="*/ 1 w 62"/>
                <a:gd name="T19" fmla="*/ 18 h 49"/>
                <a:gd name="T20" fmla="*/ 6 w 62"/>
                <a:gd name="T21" fmla="*/ 9 h 49"/>
                <a:gd name="T22" fmla="*/ 12 w 62"/>
                <a:gd name="T23" fmla="*/ 3 h 49"/>
                <a:gd name="T24" fmla="*/ 21 w 62"/>
                <a:gd name="T25" fmla="*/ 0 h 49"/>
                <a:gd name="T26" fmla="*/ 22 w 62"/>
                <a:gd name="T27" fmla="*/ 3 h 49"/>
                <a:gd name="T28" fmla="*/ 23 w 62"/>
                <a:gd name="T29" fmla="*/ 5 h 49"/>
                <a:gd name="T30" fmla="*/ 26 w 62"/>
                <a:gd name="T31" fmla="*/ 8 h 49"/>
                <a:gd name="T32" fmla="*/ 32 w 62"/>
                <a:gd name="T33" fmla="*/ 10 h 49"/>
                <a:gd name="T34" fmla="*/ 38 w 62"/>
                <a:gd name="T35" fmla="*/ 8 h 49"/>
                <a:gd name="T36" fmla="*/ 43 w 62"/>
                <a:gd name="T37" fmla="*/ 8 h 49"/>
                <a:gd name="T38" fmla="*/ 50 w 62"/>
                <a:gd name="T39" fmla="*/ 6 h 49"/>
                <a:gd name="T40" fmla="*/ 58 w 62"/>
                <a:gd name="T41" fmla="*/ 6 h 49"/>
                <a:gd name="T42" fmla="*/ 62 w 62"/>
                <a:gd name="T43" fmla="*/ 17 h 49"/>
                <a:gd name="T44" fmla="*/ 62 w 62"/>
                <a:gd name="T45" fmla="*/ 28 h 49"/>
                <a:gd name="T46" fmla="*/ 56 w 62"/>
                <a:gd name="T47" fmla="*/ 38 h 49"/>
                <a:gd name="T48" fmla="*/ 47 w 62"/>
                <a:gd name="T49" fmla="*/ 48 h 49"/>
                <a:gd name="T50" fmla="*/ 44 w 62"/>
                <a:gd name="T51" fmla="*/ 48 h 49"/>
                <a:gd name="T52" fmla="*/ 41 w 62"/>
                <a:gd name="T53" fmla="*/ 48 h 49"/>
                <a:gd name="T54" fmla="*/ 38 w 62"/>
                <a:gd name="T55" fmla="*/ 48 h 49"/>
                <a:gd name="T56" fmla="*/ 35 w 62"/>
                <a:gd name="T5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2" h="49">
                  <a:moveTo>
                    <a:pt x="35" y="49"/>
                  </a:moveTo>
                  <a:lnTo>
                    <a:pt x="30" y="43"/>
                  </a:lnTo>
                  <a:lnTo>
                    <a:pt x="25" y="39"/>
                  </a:lnTo>
                  <a:lnTo>
                    <a:pt x="22" y="36"/>
                  </a:lnTo>
                  <a:lnTo>
                    <a:pt x="19" y="34"/>
                  </a:lnTo>
                  <a:lnTo>
                    <a:pt x="15" y="32"/>
                  </a:lnTo>
                  <a:lnTo>
                    <a:pt x="11" y="31"/>
                  </a:lnTo>
                  <a:lnTo>
                    <a:pt x="6" y="29"/>
                  </a:lnTo>
                  <a:lnTo>
                    <a:pt x="0" y="27"/>
                  </a:lnTo>
                  <a:lnTo>
                    <a:pt x="1" y="18"/>
                  </a:lnTo>
                  <a:lnTo>
                    <a:pt x="6" y="9"/>
                  </a:lnTo>
                  <a:lnTo>
                    <a:pt x="12" y="3"/>
                  </a:lnTo>
                  <a:lnTo>
                    <a:pt x="21" y="0"/>
                  </a:lnTo>
                  <a:lnTo>
                    <a:pt x="22" y="3"/>
                  </a:lnTo>
                  <a:lnTo>
                    <a:pt x="23" y="5"/>
                  </a:lnTo>
                  <a:lnTo>
                    <a:pt x="26" y="8"/>
                  </a:lnTo>
                  <a:lnTo>
                    <a:pt x="32" y="10"/>
                  </a:lnTo>
                  <a:lnTo>
                    <a:pt x="38" y="8"/>
                  </a:lnTo>
                  <a:lnTo>
                    <a:pt x="43" y="8"/>
                  </a:lnTo>
                  <a:lnTo>
                    <a:pt x="50" y="6"/>
                  </a:lnTo>
                  <a:lnTo>
                    <a:pt x="58" y="6"/>
                  </a:lnTo>
                  <a:lnTo>
                    <a:pt x="62" y="17"/>
                  </a:lnTo>
                  <a:lnTo>
                    <a:pt x="62" y="28"/>
                  </a:lnTo>
                  <a:lnTo>
                    <a:pt x="56" y="38"/>
                  </a:lnTo>
                  <a:lnTo>
                    <a:pt x="47" y="48"/>
                  </a:lnTo>
                  <a:lnTo>
                    <a:pt x="44" y="48"/>
                  </a:lnTo>
                  <a:lnTo>
                    <a:pt x="41" y="48"/>
                  </a:lnTo>
                  <a:lnTo>
                    <a:pt x="38" y="48"/>
                  </a:lnTo>
                  <a:lnTo>
                    <a:pt x="35" y="49"/>
                  </a:lnTo>
                  <a:close/>
                </a:path>
              </a:pathLst>
            </a:custGeom>
            <a:solidFill>
              <a:schemeClr val="accent6">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dirty="0">
                <a:latin typeface="+mn-lt"/>
                <a:cs typeface="+mn-cs"/>
              </a:endParaRPr>
            </a:p>
          </p:txBody>
        </p:sp>
        <p:sp>
          <p:nvSpPr>
            <p:cNvPr id="6205" name="Freeform 46"/>
            <p:cNvSpPr>
              <a:spLocks/>
            </p:cNvSpPr>
            <p:nvPr/>
          </p:nvSpPr>
          <p:spPr bwMode="auto">
            <a:xfrm>
              <a:off x="1005" y="3276"/>
              <a:ext cx="23" cy="32"/>
            </a:xfrm>
            <a:custGeom>
              <a:avLst/>
              <a:gdLst>
                <a:gd name="T0" fmla="*/ 12 w 23"/>
                <a:gd name="T1" fmla="*/ 31 h 32"/>
                <a:gd name="T2" fmla="*/ 3 w 23"/>
                <a:gd name="T3" fmla="*/ 24 h 32"/>
                <a:gd name="T4" fmla="*/ 0 w 23"/>
                <a:gd name="T5" fmla="*/ 15 h 32"/>
                <a:gd name="T6" fmla="*/ 3 w 23"/>
                <a:gd name="T7" fmla="*/ 7 h 32"/>
                <a:gd name="T8" fmla="*/ 8 w 23"/>
                <a:gd name="T9" fmla="*/ 0 h 32"/>
                <a:gd name="T10" fmla="*/ 9 w 23"/>
                <a:gd name="T11" fmla="*/ 0 h 32"/>
                <a:gd name="T12" fmla="*/ 10 w 23"/>
                <a:gd name="T13" fmla="*/ 0 h 32"/>
                <a:gd name="T14" fmla="*/ 12 w 23"/>
                <a:gd name="T15" fmla="*/ 0 h 32"/>
                <a:gd name="T16" fmla="*/ 13 w 23"/>
                <a:gd name="T17" fmla="*/ 0 h 32"/>
                <a:gd name="T18" fmla="*/ 19 w 23"/>
                <a:gd name="T19" fmla="*/ 7 h 32"/>
                <a:gd name="T20" fmla="*/ 23 w 23"/>
                <a:gd name="T21" fmla="*/ 15 h 32"/>
                <a:gd name="T22" fmla="*/ 22 w 23"/>
                <a:gd name="T23" fmla="*/ 25 h 32"/>
                <a:gd name="T24" fmla="*/ 13 w 23"/>
                <a:gd name="T25" fmla="*/ 32 h 32"/>
                <a:gd name="T26" fmla="*/ 13 w 23"/>
                <a:gd name="T27" fmla="*/ 32 h 32"/>
                <a:gd name="T28" fmla="*/ 13 w 23"/>
                <a:gd name="T29" fmla="*/ 31 h 32"/>
                <a:gd name="T30" fmla="*/ 13 w 23"/>
                <a:gd name="T31" fmla="*/ 31 h 32"/>
                <a:gd name="T32" fmla="*/ 12 w 23"/>
                <a:gd name="T33" fmla="*/ 3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32">
                  <a:moveTo>
                    <a:pt x="12" y="31"/>
                  </a:moveTo>
                  <a:lnTo>
                    <a:pt x="3" y="24"/>
                  </a:lnTo>
                  <a:lnTo>
                    <a:pt x="0" y="15"/>
                  </a:lnTo>
                  <a:lnTo>
                    <a:pt x="3" y="7"/>
                  </a:lnTo>
                  <a:lnTo>
                    <a:pt x="8" y="0"/>
                  </a:lnTo>
                  <a:lnTo>
                    <a:pt x="9" y="0"/>
                  </a:lnTo>
                  <a:lnTo>
                    <a:pt x="10" y="0"/>
                  </a:lnTo>
                  <a:lnTo>
                    <a:pt x="12" y="0"/>
                  </a:lnTo>
                  <a:lnTo>
                    <a:pt x="13" y="0"/>
                  </a:lnTo>
                  <a:lnTo>
                    <a:pt x="19" y="7"/>
                  </a:lnTo>
                  <a:lnTo>
                    <a:pt x="23" y="15"/>
                  </a:lnTo>
                  <a:lnTo>
                    <a:pt x="22" y="25"/>
                  </a:lnTo>
                  <a:lnTo>
                    <a:pt x="13" y="32"/>
                  </a:lnTo>
                  <a:lnTo>
                    <a:pt x="13" y="31"/>
                  </a:lnTo>
                  <a:lnTo>
                    <a:pt x="12" y="31"/>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206" name="Freeform 48"/>
            <p:cNvSpPr>
              <a:spLocks/>
            </p:cNvSpPr>
            <p:nvPr/>
          </p:nvSpPr>
          <p:spPr bwMode="auto">
            <a:xfrm>
              <a:off x="1110" y="3235"/>
              <a:ext cx="35" cy="47"/>
            </a:xfrm>
            <a:custGeom>
              <a:avLst/>
              <a:gdLst>
                <a:gd name="T0" fmla="*/ 15 w 35"/>
                <a:gd name="T1" fmla="*/ 47 h 47"/>
                <a:gd name="T2" fmla="*/ 7 w 35"/>
                <a:gd name="T3" fmla="*/ 41 h 47"/>
                <a:gd name="T4" fmla="*/ 2 w 35"/>
                <a:gd name="T5" fmla="*/ 35 h 47"/>
                <a:gd name="T6" fmla="*/ 0 w 35"/>
                <a:gd name="T7" fmla="*/ 29 h 47"/>
                <a:gd name="T8" fmla="*/ 1 w 35"/>
                <a:gd name="T9" fmla="*/ 22 h 47"/>
                <a:gd name="T10" fmla="*/ 5 w 35"/>
                <a:gd name="T11" fmla="*/ 16 h 47"/>
                <a:gd name="T12" fmla="*/ 10 w 35"/>
                <a:gd name="T13" fmla="*/ 10 h 47"/>
                <a:gd name="T14" fmla="*/ 16 w 35"/>
                <a:gd name="T15" fmla="*/ 5 h 47"/>
                <a:gd name="T16" fmla="*/ 23 w 35"/>
                <a:gd name="T17" fmla="*/ 0 h 47"/>
                <a:gd name="T18" fmla="*/ 25 w 35"/>
                <a:gd name="T19" fmla="*/ 1 h 47"/>
                <a:gd name="T20" fmla="*/ 28 w 35"/>
                <a:gd name="T21" fmla="*/ 2 h 47"/>
                <a:gd name="T22" fmla="*/ 30 w 35"/>
                <a:gd name="T23" fmla="*/ 3 h 47"/>
                <a:gd name="T24" fmla="*/ 33 w 35"/>
                <a:gd name="T25" fmla="*/ 5 h 47"/>
                <a:gd name="T26" fmla="*/ 35 w 35"/>
                <a:gd name="T27" fmla="*/ 17 h 47"/>
                <a:gd name="T28" fmla="*/ 35 w 35"/>
                <a:gd name="T29" fmla="*/ 30 h 47"/>
                <a:gd name="T30" fmla="*/ 30 w 35"/>
                <a:gd name="T31" fmla="*/ 41 h 47"/>
                <a:gd name="T32" fmla="*/ 15 w 35"/>
                <a:gd name="T33" fmla="*/ 47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5" h="47">
                  <a:moveTo>
                    <a:pt x="15" y="47"/>
                  </a:moveTo>
                  <a:lnTo>
                    <a:pt x="7" y="41"/>
                  </a:lnTo>
                  <a:lnTo>
                    <a:pt x="2" y="35"/>
                  </a:lnTo>
                  <a:lnTo>
                    <a:pt x="0" y="29"/>
                  </a:lnTo>
                  <a:lnTo>
                    <a:pt x="1" y="22"/>
                  </a:lnTo>
                  <a:lnTo>
                    <a:pt x="5" y="16"/>
                  </a:lnTo>
                  <a:lnTo>
                    <a:pt x="10" y="10"/>
                  </a:lnTo>
                  <a:lnTo>
                    <a:pt x="16" y="5"/>
                  </a:lnTo>
                  <a:lnTo>
                    <a:pt x="23" y="0"/>
                  </a:lnTo>
                  <a:lnTo>
                    <a:pt x="25" y="1"/>
                  </a:lnTo>
                  <a:lnTo>
                    <a:pt x="28" y="2"/>
                  </a:lnTo>
                  <a:lnTo>
                    <a:pt x="30" y="3"/>
                  </a:lnTo>
                  <a:lnTo>
                    <a:pt x="33" y="5"/>
                  </a:lnTo>
                  <a:lnTo>
                    <a:pt x="35" y="17"/>
                  </a:lnTo>
                  <a:lnTo>
                    <a:pt x="35" y="30"/>
                  </a:lnTo>
                  <a:lnTo>
                    <a:pt x="30" y="41"/>
                  </a:lnTo>
                  <a:lnTo>
                    <a:pt x="15"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207" name="Freeform 49"/>
            <p:cNvSpPr>
              <a:spLocks/>
            </p:cNvSpPr>
            <p:nvPr/>
          </p:nvSpPr>
          <p:spPr bwMode="auto">
            <a:xfrm>
              <a:off x="1540" y="3154"/>
              <a:ext cx="110" cy="124"/>
            </a:xfrm>
            <a:custGeom>
              <a:avLst/>
              <a:gdLst>
                <a:gd name="T0" fmla="*/ 62 w 110"/>
                <a:gd name="T1" fmla="*/ 112 h 124"/>
                <a:gd name="T2" fmla="*/ 51 w 110"/>
                <a:gd name="T3" fmla="*/ 95 h 124"/>
                <a:gd name="T4" fmla="*/ 43 w 110"/>
                <a:gd name="T5" fmla="*/ 85 h 124"/>
                <a:gd name="T6" fmla="*/ 39 w 110"/>
                <a:gd name="T7" fmla="*/ 80 h 124"/>
                <a:gd name="T8" fmla="*/ 36 w 110"/>
                <a:gd name="T9" fmla="*/ 78 h 124"/>
                <a:gd name="T10" fmla="*/ 33 w 110"/>
                <a:gd name="T11" fmla="*/ 78 h 124"/>
                <a:gd name="T12" fmla="*/ 27 w 110"/>
                <a:gd name="T13" fmla="*/ 83 h 124"/>
                <a:gd name="T14" fmla="*/ 16 w 110"/>
                <a:gd name="T15" fmla="*/ 95 h 124"/>
                <a:gd name="T16" fmla="*/ 11 w 110"/>
                <a:gd name="T17" fmla="*/ 91 h 124"/>
                <a:gd name="T18" fmla="*/ 16 w 110"/>
                <a:gd name="T19" fmla="*/ 72 h 124"/>
                <a:gd name="T20" fmla="*/ 14 w 110"/>
                <a:gd name="T21" fmla="*/ 62 h 124"/>
                <a:gd name="T22" fmla="*/ 3 w 110"/>
                <a:gd name="T23" fmla="*/ 62 h 124"/>
                <a:gd name="T24" fmla="*/ 5 w 110"/>
                <a:gd name="T25" fmla="*/ 49 h 124"/>
                <a:gd name="T26" fmla="*/ 20 w 110"/>
                <a:gd name="T27" fmla="*/ 26 h 124"/>
                <a:gd name="T28" fmla="*/ 30 w 110"/>
                <a:gd name="T29" fmla="*/ 15 h 124"/>
                <a:gd name="T30" fmla="*/ 34 w 110"/>
                <a:gd name="T31" fmla="*/ 15 h 124"/>
                <a:gd name="T32" fmla="*/ 38 w 110"/>
                <a:gd name="T33" fmla="*/ 22 h 124"/>
                <a:gd name="T34" fmla="*/ 45 w 110"/>
                <a:gd name="T35" fmla="*/ 34 h 124"/>
                <a:gd name="T36" fmla="*/ 49 w 110"/>
                <a:gd name="T37" fmla="*/ 41 h 124"/>
                <a:gd name="T38" fmla="*/ 51 w 110"/>
                <a:gd name="T39" fmla="*/ 41 h 124"/>
                <a:gd name="T40" fmla="*/ 56 w 110"/>
                <a:gd name="T41" fmla="*/ 36 h 124"/>
                <a:gd name="T42" fmla="*/ 65 w 110"/>
                <a:gd name="T43" fmla="*/ 24 h 124"/>
                <a:gd name="T44" fmla="*/ 75 w 110"/>
                <a:gd name="T45" fmla="*/ 11 h 124"/>
                <a:gd name="T46" fmla="*/ 86 w 110"/>
                <a:gd name="T47" fmla="*/ 3 h 124"/>
                <a:gd name="T48" fmla="*/ 85 w 110"/>
                <a:gd name="T49" fmla="*/ 11 h 124"/>
                <a:gd name="T50" fmla="*/ 76 w 110"/>
                <a:gd name="T51" fmla="*/ 36 h 124"/>
                <a:gd name="T52" fmla="*/ 88 w 110"/>
                <a:gd name="T53" fmla="*/ 54 h 124"/>
                <a:gd name="T54" fmla="*/ 102 w 110"/>
                <a:gd name="T55" fmla="*/ 61 h 124"/>
                <a:gd name="T56" fmla="*/ 109 w 110"/>
                <a:gd name="T57" fmla="*/ 64 h 124"/>
                <a:gd name="T58" fmla="*/ 110 w 110"/>
                <a:gd name="T59" fmla="*/ 66 h 124"/>
                <a:gd name="T60" fmla="*/ 105 w 110"/>
                <a:gd name="T61" fmla="*/ 66 h 124"/>
                <a:gd name="T62" fmla="*/ 94 w 110"/>
                <a:gd name="T63" fmla="*/ 64 h 124"/>
                <a:gd name="T64" fmla="*/ 84 w 110"/>
                <a:gd name="T65" fmla="*/ 64 h 124"/>
                <a:gd name="T66" fmla="*/ 73 w 110"/>
                <a:gd name="T67" fmla="*/ 64 h 124"/>
                <a:gd name="T68" fmla="*/ 70 w 110"/>
                <a:gd name="T69" fmla="*/ 83 h 124"/>
                <a:gd name="T70" fmla="*/ 71 w 110"/>
                <a:gd name="T71" fmla="*/ 107 h 124"/>
                <a:gd name="T72" fmla="*/ 72 w 110"/>
                <a:gd name="T73" fmla="*/ 124 h 124"/>
                <a:gd name="T74" fmla="*/ 71 w 110"/>
                <a:gd name="T75" fmla="*/ 123 h 12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10" h="124">
                  <a:moveTo>
                    <a:pt x="70" y="122"/>
                  </a:moveTo>
                  <a:lnTo>
                    <a:pt x="62" y="112"/>
                  </a:lnTo>
                  <a:lnTo>
                    <a:pt x="56" y="102"/>
                  </a:lnTo>
                  <a:lnTo>
                    <a:pt x="51" y="95"/>
                  </a:lnTo>
                  <a:lnTo>
                    <a:pt x="46" y="90"/>
                  </a:lnTo>
                  <a:lnTo>
                    <a:pt x="43" y="85"/>
                  </a:lnTo>
                  <a:lnTo>
                    <a:pt x="41" y="82"/>
                  </a:lnTo>
                  <a:lnTo>
                    <a:pt x="39" y="80"/>
                  </a:lnTo>
                  <a:lnTo>
                    <a:pt x="37" y="78"/>
                  </a:lnTo>
                  <a:lnTo>
                    <a:pt x="36" y="78"/>
                  </a:lnTo>
                  <a:lnTo>
                    <a:pt x="35" y="78"/>
                  </a:lnTo>
                  <a:lnTo>
                    <a:pt x="33" y="78"/>
                  </a:lnTo>
                  <a:lnTo>
                    <a:pt x="32" y="78"/>
                  </a:lnTo>
                  <a:lnTo>
                    <a:pt x="27" y="83"/>
                  </a:lnTo>
                  <a:lnTo>
                    <a:pt x="22" y="90"/>
                  </a:lnTo>
                  <a:lnTo>
                    <a:pt x="16" y="95"/>
                  </a:lnTo>
                  <a:lnTo>
                    <a:pt x="10" y="101"/>
                  </a:lnTo>
                  <a:lnTo>
                    <a:pt x="11" y="91"/>
                  </a:lnTo>
                  <a:lnTo>
                    <a:pt x="13" y="81"/>
                  </a:lnTo>
                  <a:lnTo>
                    <a:pt x="16" y="72"/>
                  </a:lnTo>
                  <a:lnTo>
                    <a:pt x="18" y="64"/>
                  </a:lnTo>
                  <a:lnTo>
                    <a:pt x="14" y="62"/>
                  </a:lnTo>
                  <a:lnTo>
                    <a:pt x="8" y="61"/>
                  </a:lnTo>
                  <a:lnTo>
                    <a:pt x="3" y="62"/>
                  </a:lnTo>
                  <a:lnTo>
                    <a:pt x="0" y="62"/>
                  </a:lnTo>
                  <a:lnTo>
                    <a:pt x="5" y="49"/>
                  </a:lnTo>
                  <a:lnTo>
                    <a:pt x="12" y="37"/>
                  </a:lnTo>
                  <a:lnTo>
                    <a:pt x="20" y="26"/>
                  </a:lnTo>
                  <a:lnTo>
                    <a:pt x="29" y="15"/>
                  </a:lnTo>
                  <a:lnTo>
                    <a:pt x="30" y="15"/>
                  </a:lnTo>
                  <a:lnTo>
                    <a:pt x="32" y="15"/>
                  </a:lnTo>
                  <a:lnTo>
                    <a:pt x="34" y="15"/>
                  </a:lnTo>
                  <a:lnTo>
                    <a:pt x="35" y="15"/>
                  </a:lnTo>
                  <a:lnTo>
                    <a:pt x="38" y="22"/>
                  </a:lnTo>
                  <a:lnTo>
                    <a:pt x="42" y="28"/>
                  </a:lnTo>
                  <a:lnTo>
                    <a:pt x="45" y="34"/>
                  </a:lnTo>
                  <a:lnTo>
                    <a:pt x="48" y="41"/>
                  </a:lnTo>
                  <a:lnTo>
                    <a:pt x="49" y="41"/>
                  </a:lnTo>
                  <a:lnTo>
                    <a:pt x="50" y="41"/>
                  </a:lnTo>
                  <a:lnTo>
                    <a:pt x="51" y="41"/>
                  </a:lnTo>
                  <a:lnTo>
                    <a:pt x="52" y="41"/>
                  </a:lnTo>
                  <a:lnTo>
                    <a:pt x="56" y="36"/>
                  </a:lnTo>
                  <a:lnTo>
                    <a:pt x="60" y="30"/>
                  </a:lnTo>
                  <a:lnTo>
                    <a:pt x="65" y="24"/>
                  </a:lnTo>
                  <a:lnTo>
                    <a:pt x="70" y="18"/>
                  </a:lnTo>
                  <a:lnTo>
                    <a:pt x="75" y="11"/>
                  </a:lnTo>
                  <a:lnTo>
                    <a:pt x="81" y="7"/>
                  </a:lnTo>
                  <a:lnTo>
                    <a:pt x="86" y="3"/>
                  </a:lnTo>
                  <a:lnTo>
                    <a:pt x="90" y="0"/>
                  </a:lnTo>
                  <a:lnTo>
                    <a:pt x="85" y="11"/>
                  </a:lnTo>
                  <a:lnTo>
                    <a:pt x="80" y="23"/>
                  </a:lnTo>
                  <a:lnTo>
                    <a:pt x="76" y="36"/>
                  </a:lnTo>
                  <a:lnTo>
                    <a:pt x="75" y="49"/>
                  </a:lnTo>
                  <a:lnTo>
                    <a:pt x="88" y="54"/>
                  </a:lnTo>
                  <a:lnTo>
                    <a:pt x="96" y="58"/>
                  </a:lnTo>
                  <a:lnTo>
                    <a:pt x="102" y="61"/>
                  </a:lnTo>
                  <a:lnTo>
                    <a:pt x="107" y="63"/>
                  </a:lnTo>
                  <a:lnTo>
                    <a:pt x="109" y="64"/>
                  </a:lnTo>
                  <a:lnTo>
                    <a:pt x="110" y="65"/>
                  </a:lnTo>
                  <a:lnTo>
                    <a:pt x="110" y="66"/>
                  </a:lnTo>
                  <a:lnTo>
                    <a:pt x="105" y="66"/>
                  </a:lnTo>
                  <a:lnTo>
                    <a:pt x="99" y="65"/>
                  </a:lnTo>
                  <a:lnTo>
                    <a:pt x="94" y="64"/>
                  </a:lnTo>
                  <a:lnTo>
                    <a:pt x="89" y="64"/>
                  </a:lnTo>
                  <a:lnTo>
                    <a:pt x="84" y="64"/>
                  </a:lnTo>
                  <a:lnTo>
                    <a:pt x="79" y="64"/>
                  </a:lnTo>
                  <a:lnTo>
                    <a:pt x="73" y="64"/>
                  </a:lnTo>
                  <a:lnTo>
                    <a:pt x="69" y="64"/>
                  </a:lnTo>
                  <a:lnTo>
                    <a:pt x="70" y="83"/>
                  </a:lnTo>
                  <a:lnTo>
                    <a:pt x="70" y="96"/>
                  </a:lnTo>
                  <a:lnTo>
                    <a:pt x="71" y="107"/>
                  </a:lnTo>
                  <a:lnTo>
                    <a:pt x="73" y="123"/>
                  </a:lnTo>
                  <a:lnTo>
                    <a:pt x="72" y="124"/>
                  </a:lnTo>
                  <a:lnTo>
                    <a:pt x="71" y="124"/>
                  </a:lnTo>
                  <a:lnTo>
                    <a:pt x="71" y="123"/>
                  </a:lnTo>
                  <a:lnTo>
                    <a:pt x="70" y="1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208" name="Freeform 50"/>
            <p:cNvSpPr>
              <a:spLocks/>
            </p:cNvSpPr>
            <p:nvPr/>
          </p:nvSpPr>
          <p:spPr bwMode="auto">
            <a:xfrm>
              <a:off x="1121" y="3245"/>
              <a:ext cx="16" cy="29"/>
            </a:xfrm>
            <a:custGeom>
              <a:avLst/>
              <a:gdLst>
                <a:gd name="T0" fmla="*/ 4 w 16"/>
                <a:gd name="T1" fmla="*/ 29 h 29"/>
                <a:gd name="T2" fmla="*/ 0 w 16"/>
                <a:gd name="T3" fmla="*/ 20 h 29"/>
                <a:gd name="T4" fmla="*/ 2 w 16"/>
                <a:gd name="T5" fmla="*/ 11 h 29"/>
                <a:gd name="T6" fmla="*/ 7 w 16"/>
                <a:gd name="T7" fmla="*/ 4 h 29"/>
                <a:gd name="T8" fmla="*/ 15 w 16"/>
                <a:gd name="T9" fmla="*/ 0 h 29"/>
                <a:gd name="T10" fmla="*/ 16 w 16"/>
                <a:gd name="T11" fmla="*/ 8 h 29"/>
                <a:gd name="T12" fmla="*/ 16 w 16"/>
                <a:gd name="T13" fmla="*/ 15 h 29"/>
                <a:gd name="T14" fmla="*/ 15 w 16"/>
                <a:gd name="T15" fmla="*/ 22 h 29"/>
                <a:gd name="T16" fmla="*/ 11 w 16"/>
                <a:gd name="T17" fmla="*/ 29 h 29"/>
                <a:gd name="T18" fmla="*/ 9 w 16"/>
                <a:gd name="T19" fmla="*/ 29 h 29"/>
                <a:gd name="T20" fmla="*/ 7 w 16"/>
                <a:gd name="T21" fmla="*/ 29 h 29"/>
                <a:gd name="T22" fmla="*/ 6 w 16"/>
                <a:gd name="T23" fmla="*/ 29 h 29"/>
                <a:gd name="T24" fmla="*/ 4 w 16"/>
                <a:gd name="T25" fmla="*/ 29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29">
                  <a:moveTo>
                    <a:pt x="4" y="29"/>
                  </a:moveTo>
                  <a:lnTo>
                    <a:pt x="0" y="20"/>
                  </a:lnTo>
                  <a:lnTo>
                    <a:pt x="2" y="11"/>
                  </a:lnTo>
                  <a:lnTo>
                    <a:pt x="7" y="4"/>
                  </a:lnTo>
                  <a:lnTo>
                    <a:pt x="15" y="0"/>
                  </a:lnTo>
                  <a:lnTo>
                    <a:pt x="16" y="8"/>
                  </a:lnTo>
                  <a:lnTo>
                    <a:pt x="16" y="15"/>
                  </a:lnTo>
                  <a:lnTo>
                    <a:pt x="15" y="22"/>
                  </a:lnTo>
                  <a:lnTo>
                    <a:pt x="11" y="29"/>
                  </a:lnTo>
                  <a:lnTo>
                    <a:pt x="9" y="29"/>
                  </a:lnTo>
                  <a:lnTo>
                    <a:pt x="7" y="29"/>
                  </a:lnTo>
                  <a:lnTo>
                    <a:pt x="6" y="29"/>
                  </a:lnTo>
                  <a:lnTo>
                    <a:pt x="4" y="29"/>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209" name="Freeform 51"/>
            <p:cNvSpPr>
              <a:spLocks/>
            </p:cNvSpPr>
            <p:nvPr/>
          </p:nvSpPr>
          <p:spPr bwMode="auto">
            <a:xfrm>
              <a:off x="690" y="3214"/>
              <a:ext cx="73" cy="56"/>
            </a:xfrm>
            <a:custGeom>
              <a:avLst/>
              <a:gdLst>
                <a:gd name="T0" fmla="*/ 21 w 73"/>
                <a:gd name="T1" fmla="*/ 56 h 56"/>
                <a:gd name="T2" fmla="*/ 13 w 73"/>
                <a:gd name="T3" fmla="*/ 46 h 56"/>
                <a:gd name="T4" fmla="*/ 5 w 73"/>
                <a:gd name="T5" fmla="*/ 35 h 56"/>
                <a:gd name="T6" fmla="*/ 0 w 73"/>
                <a:gd name="T7" fmla="*/ 25 h 56"/>
                <a:gd name="T8" fmla="*/ 1 w 73"/>
                <a:gd name="T9" fmla="*/ 16 h 56"/>
                <a:gd name="T10" fmla="*/ 16 w 73"/>
                <a:gd name="T11" fmla="*/ 6 h 56"/>
                <a:gd name="T12" fmla="*/ 30 w 73"/>
                <a:gd name="T13" fmla="*/ 1 h 56"/>
                <a:gd name="T14" fmla="*/ 42 w 73"/>
                <a:gd name="T15" fmla="*/ 0 h 56"/>
                <a:gd name="T16" fmla="*/ 52 w 73"/>
                <a:gd name="T17" fmla="*/ 2 h 56"/>
                <a:gd name="T18" fmla="*/ 61 w 73"/>
                <a:gd name="T19" fmla="*/ 8 h 56"/>
                <a:gd name="T20" fmla="*/ 68 w 73"/>
                <a:gd name="T21" fmla="*/ 16 h 56"/>
                <a:gd name="T22" fmla="*/ 72 w 73"/>
                <a:gd name="T23" fmla="*/ 28 h 56"/>
                <a:gd name="T24" fmla="*/ 73 w 73"/>
                <a:gd name="T25" fmla="*/ 43 h 56"/>
                <a:gd name="T26" fmla="*/ 64 w 73"/>
                <a:gd name="T27" fmla="*/ 50 h 56"/>
                <a:gd name="T28" fmla="*/ 56 w 73"/>
                <a:gd name="T29" fmla="*/ 50 h 56"/>
                <a:gd name="T30" fmla="*/ 50 w 73"/>
                <a:gd name="T31" fmla="*/ 47 h 56"/>
                <a:gd name="T32" fmla="*/ 43 w 73"/>
                <a:gd name="T33" fmla="*/ 46 h 56"/>
                <a:gd name="T34" fmla="*/ 38 w 73"/>
                <a:gd name="T35" fmla="*/ 50 h 56"/>
                <a:gd name="T36" fmla="*/ 33 w 73"/>
                <a:gd name="T37" fmla="*/ 53 h 56"/>
                <a:gd name="T38" fmla="*/ 27 w 73"/>
                <a:gd name="T39" fmla="*/ 55 h 56"/>
                <a:gd name="T40" fmla="*/ 21 w 73"/>
                <a:gd name="T41" fmla="*/ 56 h 5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3" h="56">
                  <a:moveTo>
                    <a:pt x="21" y="56"/>
                  </a:moveTo>
                  <a:lnTo>
                    <a:pt x="13" y="46"/>
                  </a:lnTo>
                  <a:lnTo>
                    <a:pt x="5" y="35"/>
                  </a:lnTo>
                  <a:lnTo>
                    <a:pt x="0" y="25"/>
                  </a:lnTo>
                  <a:lnTo>
                    <a:pt x="1" y="16"/>
                  </a:lnTo>
                  <a:lnTo>
                    <a:pt x="16" y="6"/>
                  </a:lnTo>
                  <a:lnTo>
                    <a:pt x="30" y="1"/>
                  </a:lnTo>
                  <a:lnTo>
                    <a:pt x="42" y="0"/>
                  </a:lnTo>
                  <a:lnTo>
                    <a:pt x="52" y="2"/>
                  </a:lnTo>
                  <a:lnTo>
                    <a:pt x="61" y="8"/>
                  </a:lnTo>
                  <a:lnTo>
                    <a:pt x="68" y="16"/>
                  </a:lnTo>
                  <a:lnTo>
                    <a:pt x="72" y="28"/>
                  </a:lnTo>
                  <a:lnTo>
                    <a:pt x="73" y="43"/>
                  </a:lnTo>
                  <a:lnTo>
                    <a:pt x="64" y="50"/>
                  </a:lnTo>
                  <a:lnTo>
                    <a:pt x="56" y="50"/>
                  </a:lnTo>
                  <a:lnTo>
                    <a:pt x="50" y="47"/>
                  </a:lnTo>
                  <a:lnTo>
                    <a:pt x="43" y="46"/>
                  </a:lnTo>
                  <a:lnTo>
                    <a:pt x="38" y="50"/>
                  </a:lnTo>
                  <a:lnTo>
                    <a:pt x="33" y="53"/>
                  </a:lnTo>
                  <a:lnTo>
                    <a:pt x="27" y="55"/>
                  </a:lnTo>
                  <a:lnTo>
                    <a:pt x="21"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071" name="Freeform 52"/>
            <p:cNvSpPr>
              <a:spLocks/>
            </p:cNvSpPr>
            <p:nvPr/>
          </p:nvSpPr>
          <p:spPr bwMode="auto">
            <a:xfrm>
              <a:off x="698" y="3222"/>
              <a:ext cx="58" cy="40"/>
            </a:xfrm>
            <a:custGeom>
              <a:avLst/>
              <a:gdLst>
                <a:gd name="T0" fmla="*/ 17 w 58"/>
                <a:gd name="T1" fmla="*/ 40 h 40"/>
                <a:gd name="T2" fmla="*/ 12 w 58"/>
                <a:gd name="T3" fmla="*/ 32 h 40"/>
                <a:gd name="T4" fmla="*/ 8 w 58"/>
                <a:gd name="T5" fmla="*/ 24 h 40"/>
                <a:gd name="T6" fmla="*/ 3 w 58"/>
                <a:gd name="T7" fmla="*/ 18 h 40"/>
                <a:gd name="T8" fmla="*/ 0 w 58"/>
                <a:gd name="T9" fmla="*/ 11 h 40"/>
                <a:gd name="T10" fmla="*/ 5 w 58"/>
                <a:gd name="T11" fmla="*/ 8 h 40"/>
                <a:gd name="T12" fmla="*/ 11 w 58"/>
                <a:gd name="T13" fmla="*/ 5 h 40"/>
                <a:gd name="T14" fmla="*/ 15 w 58"/>
                <a:gd name="T15" fmla="*/ 3 h 40"/>
                <a:gd name="T16" fmla="*/ 20 w 58"/>
                <a:gd name="T17" fmla="*/ 1 h 40"/>
                <a:gd name="T18" fmla="*/ 24 w 58"/>
                <a:gd name="T19" fmla="*/ 0 h 40"/>
                <a:gd name="T20" fmla="*/ 30 w 58"/>
                <a:gd name="T21" fmla="*/ 0 h 40"/>
                <a:gd name="T22" fmla="*/ 36 w 58"/>
                <a:gd name="T23" fmla="*/ 0 h 40"/>
                <a:gd name="T24" fmla="*/ 43 w 58"/>
                <a:gd name="T25" fmla="*/ 2 h 40"/>
                <a:gd name="T26" fmla="*/ 49 w 58"/>
                <a:gd name="T27" fmla="*/ 9 h 40"/>
                <a:gd name="T28" fmla="*/ 56 w 58"/>
                <a:gd name="T29" fmla="*/ 20 h 40"/>
                <a:gd name="T30" fmla="*/ 58 w 58"/>
                <a:gd name="T31" fmla="*/ 31 h 40"/>
                <a:gd name="T32" fmla="*/ 49 w 58"/>
                <a:gd name="T33" fmla="*/ 35 h 40"/>
                <a:gd name="T34" fmla="*/ 44 w 58"/>
                <a:gd name="T35" fmla="*/ 32 h 40"/>
                <a:gd name="T36" fmla="*/ 40 w 58"/>
                <a:gd name="T37" fmla="*/ 31 h 40"/>
                <a:gd name="T38" fmla="*/ 36 w 58"/>
                <a:gd name="T39" fmla="*/ 30 h 40"/>
                <a:gd name="T40" fmla="*/ 32 w 58"/>
                <a:gd name="T41" fmla="*/ 30 h 40"/>
                <a:gd name="T42" fmla="*/ 27 w 58"/>
                <a:gd name="T43" fmla="*/ 34 h 40"/>
                <a:gd name="T44" fmla="*/ 24 w 58"/>
                <a:gd name="T45" fmla="*/ 36 h 40"/>
                <a:gd name="T46" fmla="*/ 21 w 58"/>
                <a:gd name="T47" fmla="*/ 38 h 40"/>
                <a:gd name="T48" fmla="*/ 17 w 58"/>
                <a:gd name="T49"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40">
                  <a:moveTo>
                    <a:pt x="17" y="40"/>
                  </a:moveTo>
                  <a:lnTo>
                    <a:pt x="12" y="32"/>
                  </a:lnTo>
                  <a:lnTo>
                    <a:pt x="8" y="24"/>
                  </a:lnTo>
                  <a:lnTo>
                    <a:pt x="3" y="18"/>
                  </a:lnTo>
                  <a:lnTo>
                    <a:pt x="0" y="11"/>
                  </a:lnTo>
                  <a:lnTo>
                    <a:pt x="5" y="8"/>
                  </a:lnTo>
                  <a:lnTo>
                    <a:pt x="11" y="5"/>
                  </a:lnTo>
                  <a:lnTo>
                    <a:pt x="15" y="3"/>
                  </a:lnTo>
                  <a:lnTo>
                    <a:pt x="20" y="1"/>
                  </a:lnTo>
                  <a:lnTo>
                    <a:pt x="24" y="0"/>
                  </a:lnTo>
                  <a:lnTo>
                    <a:pt x="30" y="0"/>
                  </a:lnTo>
                  <a:lnTo>
                    <a:pt x="36" y="0"/>
                  </a:lnTo>
                  <a:lnTo>
                    <a:pt x="43" y="2"/>
                  </a:lnTo>
                  <a:lnTo>
                    <a:pt x="49" y="9"/>
                  </a:lnTo>
                  <a:lnTo>
                    <a:pt x="56" y="20"/>
                  </a:lnTo>
                  <a:lnTo>
                    <a:pt x="58" y="31"/>
                  </a:lnTo>
                  <a:lnTo>
                    <a:pt x="49" y="35"/>
                  </a:lnTo>
                  <a:lnTo>
                    <a:pt x="44" y="32"/>
                  </a:lnTo>
                  <a:lnTo>
                    <a:pt x="40" y="31"/>
                  </a:lnTo>
                  <a:lnTo>
                    <a:pt x="36" y="30"/>
                  </a:lnTo>
                  <a:lnTo>
                    <a:pt x="32" y="30"/>
                  </a:lnTo>
                  <a:lnTo>
                    <a:pt x="27" y="34"/>
                  </a:lnTo>
                  <a:lnTo>
                    <a:pt x="24" y="36"/>
                  </a:lnTo>
                  <a:lnTo>
                    <a:pt x="21" y="38"/>
                  </a:lnTo>
                  <a:lnTo>
                    <a:pt x="17" y="40"/>
                  </a:lnTo>
                  <a:close/>
                </a:path>
              </a:pathLst>
            </a:custGeom>
            <a:solidFill>
              <a:schemeClr val="accent6">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dirty="0">
                <a:latin typeface="+mn-lt"/>
                <a:cs typeface="+mn-cs"/>
              </a:endParaRPr>
            </a:p>
          </p:txBody>
        </p:sp>
        <p:sp>
          <p:nvSpPr>
            <p:cNvPr id="6211" name="Freeform 53"/>
            <p:cNvSpPr>
              <a:spLocks/>
            </p:cNvSpPr>
            <p:nvPr/>
          </p:nvSpPr>
          <p:spPr bwMode="auto">
            <a:xfrm>
              <a:off x="997" y="3130"/>
              <a:ext cx="118" cy="101"/>
            </a:xfrm>
            <a:custGeom>
              <a:avLst/>
              <a:gdLst>
                <a:gd name="T0" fmla="*/ 12 w 118"/>
                <a:gd name="T1" fmla="*/ 100 h 101"/>
                <a:gd name="T2" fmla="*/ 10 w 118"/>
                <a:gd name="T3" fmla="*/ 100 h 101"/>
                <a:gd name="T4" fmla="*/ 14 w 118"/>
                <a:gd name="T5" fmla="*/ 95 h 101"/>
                <a:gd name="T6" fmla="*/ 22 w 118"/>
                <a:gd name="T7" fmla="*/ 85 h 101"/>
                <a:gd name="T8" fmla="*/ 17 w 118"/>
                <a:gd name="T9" fmla="*/ 76 h 101"/>
                <a:gd name="T10" fmla="*/ 4 w 118"/>
                <a:gd name="T11" fmla="*/ 69 h 101"/>
                <a:gd name="T12" fmla="*/ 3 w 118"/>
                <a:gd name="T13" fmla="*/ 65 h 101"/>
                <a:gd name="T14" fmla="*/ 15 w 118"/>
                <a:gd name="T15" fmla="*/ 62 h 101"/>
                <a:gd name="T16" fmla="*/ 31 w 118"/>
                <a:gd name="T17" fmla="*/ 61 h 101"/>
                <a:gd name="T18" fmla="*/ 41 w 118"/>
                <a:gd name="T19" fmla="*/ 57 h 101"/>
                <a:gd name="T20" fmla="*/ 39 w 118"/>
                <a:gd name="T21" fmla="*/ 42 h 101"/>
                <a:gd name="T22" fmla="*/ 36 w 118"/>
                <a:gd name="T23" fmla="*/ 32 h 101"/>
                <a:gd name="T24" fmla="*/ 40 w 118"/>
                <a:gd name="T25" fmla="*/ 29 h 101"/>
                <a:gd name="T26" fmla="*/ 48 w 118"/>
                <a:gd name="T27" fmla="*/ 30 h 101"/>
                <a:gd name="T28" fmla="*/ 56 w 118"/>
                <a:gd name="T29" fmla="*/ 31 h 101"/>
                <a:gd name="T30" fmla="*/ 65 w 118"/>
                <a:gd name="T31" fmla="*/ 32 h 101"/>
                <a:gd name="T32" fmla="*/ 75 w 118"/>
                <a:gd name="T33" fmla="*/ 25 h 101"/>
                <a:gd name="T34" fmla="*/ 81 w 118"/>
                <a:gd name="T35" fmla="*/ 9 h 101"/>
                <a:gd name="T36" fmla="*/ 100 w 118"/>
                <a:gd name="T37" fmla="*/ 3 h 101"/>
                <a:gd name="T38" fmla="*/ 117 w 118"/>
                <a:gd name="T39" fmla="*/ 24 h 101"/>
                <a:gd name="T40" fmla="*/ 115 w 118"/>
                <a:gd name="T41" fmla="*/ 55 h 101"/>
                <a:gd name="T42" fmla="*/ 108 w 118"/>
                <a:gd name="T43" fmla="*/ 85 h 101"/>
                <a:gd name="T44" fmla="*/ 103 w 118"/>
                <a:gd name="T45" fmla="*/ 97 h 101"/>
                <a:gd name="T46" fmla="*/ 101 w 118"/>
                <a:gd name="T47" fmla="*/ 98 h 101"/>
                <a:gd name="T48" fmla="*/ 95 w 118"/>
                <a:gd name="T49" fmla="*/ 94 h 101"/>
                <a:gd name="T50" fmla="*/ 85 w 118"/>
                <a:gd name="T51" fmla="*/ 84 h 101"/>
                <a:gd name="T52" fmla="*/ 75 w 118"/>
                <a:gd name="T53" fmla="*/ 85 h 101"/>
                <a:gd name="T54" fmla="*/ 66 w 118"/>
                <a:gd name="T55" fmla="*/ 94 h 101"/>
                <a:gd name="T56" fmla="*/ 61 w 118"/>
                <a:gd name="T57" fmla="*/ 95 h 101"/>
                <a:gd name="T58" fmla="*/ 59 w 118"/>
                <a:gd name="T59" fmla="*/ 84 h 101"/>
                <a:gd name="T60" fmla="*/ 56 w 118"/>
                <a:gd name="T61" fmla="*/ 78 h 101"/>
                <a:gd name="T62" fmla="*/ 52 w 118"/>
                <a:gd name="T63" fmla="*/ 78 h 101"/>
                <a:gd name="T64" fmla="*/ 45 w 118"/>
                <a:gd name="T65" fmla="*/ 81 h 101"/>
                <a:gd name="T66" fmla="*/ 36 w 118"/>
                <a:gd name="T67" fmla="*/ 87 h 101"/>
                <a:gd name="T68" fmla="*/ 27 w 118"/>
                <a:gd name="T69" fmla="*/ 93 h 101"/>
                <a:gd name="T70" fmla="*/ 17 w 118"/>
                <a:gd name="T71" fmla="*/ 99 h 10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18" h="101">
                  <a:moveTo>
                    <a:pt x="13" y="101"/>
                  </a:moveTo>
                  <a:lnTo>
                    <a:pt x="12" y="100"/>
                  </a:lnTo>
                  <a:lnTo>
                    <a:pt x="11" y="100"/>
                  </a:lnTo>
                  <a:lnTo>
                    <a:pt x="10" y="100"/>
                  </a:lnTo>
                  <a:lnTo>
                    <a:pt x="10" y="99"/>
                  </a:lnTo>
                  <a:lnTo>
                    <a:pt x="14" y="95"/>
                  </a:lnTo>
                  <a:lnTo>
                    <a:pt x="19" y="89"/>
                  </a:lnTo>
                  <a:lnTo>
                    <a:pt x="22" y="85"/>
                  </a:lnTo>
                  <a:lnTo>
                    <a:pt x="24" y="80"/>
                  </a:lnTo>
                  <a:lnTo>
                    <a:pt x="17" y="76"/>
                  </a:lnTo>
                  <a:lnTo>
                    <a:pt x="10" y="72"/>
                  </a:lnTo>
                  <a:lnTo>
                    <a:pt x="4" y="69"/>
                  </a:lnTo>
                  <a:lnTo>
                    <a:pt x="0" y="67"/>
                  </a:lnTo>
                  <a:lnTo>
                    <a:pt x="3" y="65"/>
                  </a:lnTo>
                  <a:lnTo>
                    <a:pt x="9" y="63"/>
                  </a:lnTo>
                  <a:lnTo>
                    <a:pt x="15" y="62"/>
                  </a:lnTo>
                  <a:lnTo>
                    <a:pt x="23" y="62"/>
                  </a:lnTo>
                  <a:lnTo>
                    <a:pt x="31" y="61"/>
                  </a:lnTo>
                  <a:lnTo>
                    <a:pt x="37" y="59"/>
                  </a:lnTo>
                  <a:lnTo>
                    <a:pt x="41" y="57"/>
                  </a:lnTo>
                  <a:lnTo>
                    <a:pt x="43" y="52"/>
                  </a:lnTo>
                  <a:lnTo>
                    <a:pt x="39" y="42"/>
                  </a:lnTo>
                  <a:lnTo>
                    <a:pt x="37" y="36"/>
                  </a:lnTo>
                  <a:lnTo>
                    <a:pt x="36" y="32"/>
                  </a:lnTo>
                  <a:lnTo>
                    <a:pt x="36" y="29"/>
                  </a:lnTo>
                  <a:lnTo>
                    <a:pt x="40" y="29"/>
                  </a:lnTo>
                  <a:lnTo>
                    <a:pt x="44" y="30"/>
                  </a:lnTo>
                  <a:lnTo>
                    <a:pt x="48" y="30"/>
                  </a:lnTo>
                  <a:lnTo>
                    <a:pt x="52" y="31"/>
                  </a:lnTo>
                  <a:lnTo>
                    <a:pt x="56" y="31"/>
                  </a:lnTo>
                  <a:lnTo>
                    <a:pt x="61" y="32"/>
                  </a:lnTo>
                  <a:lnTo>
                    <a:pt x="65" y="32"/>
                  </a:lnTo>
                  <a:lnTo>
                    <a:pt x="69" y="33"/>
                  </a:lnTo>
                  <a:lnTo>
                    <a:pt x="75" y="25"/>
                  </a:lnTo>
                  <a:lnTo>
                    <a:pt x="78" y="16"/>
                  </a:lnTo>
                  <a:lnTo>
                    <a:pt x="81" y="9"/>
                  </a:lnTo>
                  <a:lnTo>
                    <a:pt x="84" y="0"/>
                  </a:lnTo>
                  <a:lnTo>
                    <a:pt x="100" y="3"/>
                  </a:lnTo>
                  <a:lnTo>
                    <a:pt x="111" y="12"/>
                  </a:lnTo>
                  <a:lnTo>
                    <a:pt x="117" y="24"/>
                  </a:lnTo>
                  <a:lnTo>
                    <a:pt x="118" y="39"/>
                  </a:lnTo>
                  <a:lnTo>
                    <a:pt x="115" y="55"/>
                  </a:lnTo>
                  <a:lnTo>
                    <a:pt x="112" y="71"/>
                  </a:lnTo>
                  <a:lnTo>
                    <a:pt x="108" y="85"/>
                  </a:lnTo>
                  <a:lnTo>
                    <a:pt x="104" y="97"/>
                  </a:lnTo>
                  <a:lnTo>
                    <a:pt x="103" y="97"/>
                  </a:lnTo>
                  <a:lnTo>
                    <a:pt x="102" y="98"/>
                  </a:lnTo>
                  <a:lnTo>
                    <a:pt x="101" y="98"/>
                  </a:lnTo>
                  <a:lnTo>
                    <a:pt x="100" y="99"/>
                  </a:lnTo>
                  <a:lnTo>
                    <a:pt x="95" y="94"/>
                  </a:lnTo>
                  <a:lnTo>
                    <a:pt x="90" y="88"/>
                  </a:lnTo>
                  <a:lnTo>
                    <a:pt x="85" y="84"/>
                  </a:lnTo>
                  <a:lnTo>
                    <a:pt x="81" y="81"/>
                  </a:lnTo>
                  <a:lnTo>
                    <a:pt x="75" y="85"/>
                  </a:lnTo>
                  <a:lnTo>
                    <a:pt x="70" y="88"/>
                  </a:lnTo>
                  <a:lnTo>
                    <a:pt x="66" y="94"/>
                  </a:lnTo>
                  <a:lnTo>
                    <a:pt x="62" y="100"/>
                  </a:lnTo>
                  <a:lnTo>
                    <a:pt x="61" y="95"/>
                  </a:lnTo>
                  <a:lnTo>
                    <a:pt x="60" y="89"/>
                  </a:lnTo>
                  <a:lnTo>
                    <a:pt x="59" y="84"/>
                  </a:lnTo>
                  <a:lnTo>
                    <a:pt x="58" y="78"/>
                  </a:lnTo>
                  <a:lnTo>
                    <a:pt x="56" y="78"/>
                  </a:lnTo>
                  <a:lnTo>
                    <a:pt x="54" y="78"/>
                  </a:lnTo>
                  <a:lnTo>
                    <a:pt x="52" y="78"/>
                  </a:lnTo>
                  <a:lnTo>
                    <a:pt x="50" y="78"/>
                  </a:lnTo>
                  <a:lnTo>
                    <a:pt x="45" y="81"/>
                  </a:lnTo>
                  <a:lnTo>
                    <a:pt x="41" y="84"/>
                  </a:lnTo>
                  <a:lnTo>
                    <a:pt x="36" y="87"/>
                  </a:lnTo>
                  <a:lnTo>
                    <a:pt x="32" y="90"/>
                  </a:lnTo>
                  <a:lnTo>
                    <a:pt x="27" y="93"/>
                  </a:lnTo>
                  <a:lnTo>
                    <a:pt x="22" y="96"/>
                  </a:lnTo>
                  <a:lnTo>
                    <a:pt x="17" y="99"/>
                  </a:lnTo>
                  <a:lnTo>
                    <a:pt x="13" y="10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212" name="Freeform 54"/>
            <p:cNvSpPr>
              <a:spLocks/>
            </p:cNvSpPr>
            <p:nvPr/>
          </p:nvSpPr>
          <p:spPr bwMode="auto">
            <a:xfrm>
              <a:off x="758" y="3173"/>
              <a:ext cx="77" cy="35"/>
            </a:xfrm>
            <a:custGeom>
              <a:avLst/>
              <a:gdLst>
                <a:gd name="T0" fmla="*/ 0 w 77"/>
                <a:gd name="T1" fmla="*/ 35 h 35"/>
                <a:gd name="T2" fmla="*/ 2 w 77"/>
                <a:gd name="T3" fmla="*/ 24 h 35"/>
                <a:gd name="T4" fmla="*/ 8 w 77"/>
                <a:gd name="T5" fmla="*/ 15 h 35"/>
                <a:gd name="T6" fmla="*/ 16 w 77"/>
                <a:gd name="T7" fmla="*/ 7 h 35"/>
                <a:gd name="T8" fmla="*/ 27 w 77"/>
                <a:gd name="T9" fmla="*/ 2 h 35"/>
                <a:gd name="T10" fmla="*/ 40 w 77"/>
                <a:gd name="T11" fmla="*/ 0 h 35"/>
                <a:gd name="T12" fmla="*/ 52 w 77"/>
                <a:gd name="T13" fmla="*/ 0 h 35"/>
                <a:gd name="T14" fmla="*/ 65 w 77"/>
                <a:gd name="T15" fmla="*/ 4 h 35"/>
                <a:gd name="T16" fmla="*/ 77 w 77"/>
                <a:gd name="T17" fmla="*/ 11 h 35"/>
                <a:gd name="T18" fmla="*/ 75 w 77"/>
                <a:gd name="T19" fmla="*/ 11 h 35"/>
                <a:gd name="T20" fmla="*/ 70 w 77"/>
                <a:gd name="T21" fmla="*/ 11 h 35"/>
                <a:gd name="T22" fmla="*/ 63 w 77"/>
                <a:gd name="T23" fmla="*/ 11 h 35"/>
                <a:gd name="T24" fmla="*/ 56 w 77"/>
                <a:gd name="T25" fmla="*/ 11 h 35"/>
                <a:gd name="T26" fmla="*/ 48 w 77"/>
                <a:gd name="T27" fmla="*/ 10 h 35"/>
                <a:gd name="T28" fmla="*/ 41 w 77"/>
                <a:gd name="T29" fmla="*/ 9 h 35"/>
                <a:gd name="T30" fmla="*/ 35 w 77"/>
                <a:gd name="T31" fmla="*/ 8 h 35"/>
                <a:gd name="T32" fmla="*/ 32 w 77"/>
                <a:gd name="T33" fmla="*/ 8 h 35"/>
                <a:gd name="T34" fmla="*/ 22 w 77"/>
                <a:gd name="T35" fmla="*/ 13 h 35"/>
                <a:gd name="T36" fmla="*/ 16 w 77"/>
                <a:gd name="T37" fmla="*/ 18 h 35"/>
                <a:gd name="T38" fmla="*/ 12 w 77"/>
                <a:gd name="T39" fmla="*/ 25 h 35"/>
                <a:gd name="T40" fmla="*/ 7 w 77"/>
                <a:gd name="T41" fmla="*/ 34 h 35"/>
                <a:gd name="T42" fmla="*/ 5 w 77"/>
                <a:gd name="T43" fmla="*/ 34 h 35"/>
                <a:gd name="T44" fmla="*/ 3 w 77"/>
                <a:gd name="T45" fmla="*/ 34 h 35"/>
                <a:gd name="T46" fmla="*/ 2 w 77"/>
                <a:gd name="T47" fmla="*/ 34 h 35"/>
                <a:gd name="T48" fmla="*/ 0 w 77"/>
                <a:gd name="T49" fmla="*/ 35 h 3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77" h="35">
                  <a:moveTo>
                    <a:pt x="0" y="35"/>
                  </a:moveTo>
                  <a:lnTo>
                    <a:pt x="2" y="24"/>
                  </a:lnTo>
                  <a:lnTo>
                    <a:pt x="8" y="15"/>
                  </a:lnTo>
                  <a:lnTo>
                    <a:pt x="16" y="7"/>
                  </a:lnTo>
                  <a:lnTo>
                    <a:pt x="27" y="2"/>
                  </a:lnTo>
                  <a:lnTo>
                    <a:pt x="40" y="0"/>
                  </a:lnTo>
                  <a:lnTo>
                    <a:pt x="52" y="0"/>
                  </a:lnTo>
                  <a:lnTo>
                    <a:pt x="65" y="4"/>
                  </a:lnTo>
                  <a:lnTo>
                    <a:pt x="77" y="11"/>
                  </a:lnTo>
                  <a:lnTo>
                    <a:pt x="75" y="11"/>
                  </a:lnTo>
                  <a:lnTo>
                    <a:pt x="70" y="11"/>
                  </a:lnTo>
                  <a:lnTo>
                    <a:pt x="63" y="11"/>
                  </a:lnTo>
                  <a:lnTo>
                    <a:pt x="56" y="11"/>
                  </a:lnTo>
                  <a:lnTo>
                    <a:pt x="48" y="10"/>
                  </a:lnTo>
                  <a:lnTo>
                    <a:pt x="41" y="9"/>
                  </a:lnTo>
                  <a:lnTo>
                    <a:pt x="35" y="8"/>
                  </a:lnTo>
                  <a:lnTo>
                    <a:pt x="32" y="8"/>
                  </a:lnTo>
                  <a:lnTo>
                    <a:pt x="22" y="13"/>
                  </a:lnTo>
                  <a:lnTo>
                    <a:pt x="16" y="18"/>
                  </a:lnTo>
                  <a:lnTo>
                    <a:pt x="12" y="25"/>
                  </a:lnTo>
                  <a:lnTo>
                    <a:pt x="7" y="34"/>
                  </a:lnTo>
                  <a:lnTo>
                    <a:pt x="5" y="34"/>
                  </a:lnTo>
                  <a:lnTo>
                    <a:pt x="3" y="34"/>
                  </a:lnTo>
                  <a:lnTo>
                    <a:pt x="2" y="34"/>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213" name="Freeform 57"/>
            <p:cNvSpPr>
              <a:spLocks/>
            </p:cNvSpPr>
            <p:nvPr/>
          </p:nvSpPr>
          <p:spPr bwMode="auto">
            <a:xfrm>
              <a:off x="792" y="2903"/>
              <a:ext cx="1032" cy="64"/>
            </a:xfrm>
            <a:custGeom>
              <a:avLst/>
              <a:gdLst>
                <a:gd name="T0" fmla="*/ 902 w 1032"/>
                <a:gd name="T1" fmla="*/ 56 h 64"/>
                <a:gd name="T2" fmla="*/ 820 w 1032"/>
                <a:gd name="T3" fmla="*/ 46 h 64"/>
                <a:gd name="T4" fmla="*/ 739 w 1032"/>
                <a:gd name="T5" fmla="*/ 39 h 64"/>
                <a:gd name="T6" fmla="*/ 657 w 1032"/>
                <a:gd name="T7" fmla="*/ 34 h 64"/>
                <a:gd name="T8" fmla="*/ 575 w 1032"/>
                <a:gd name="T9" fmla="*/ 30 h 64"/>
                <a:gd name="T10" fmla="*/ 492 w 1032"/>
                <a:gd name="T11" fmla="*/ 30 h 64"/>
                <a:gd name="T12" fmla="*/ 410 w 1032"/>
                <a:gd name="T13" fmla="*/ 30 h 64"/>
                <a:gd name="T14" fmla="*/ 329 w 1032"/>
                <a:gd name="T15" fmla="*/ 32 h 64"/>
                <a:gd name="T16" fmla="*/ 247 w 1032"/>
                <a:gd name="T17" fmla="*/ 35 h 64"/>
                <a:gd name="T18" fmla="*/ 166 w 1032"/>
                <a:gd name="T19" fmla="*/ 39 h 64"/>
                <a:gd name="T20" fmla="*/ 85 w 1032"/>
                <a:gd name="T21" fmla="*/ 44 h 64"/>
                <a:gd name="T22" fmla="*/ 67 w 1032"/>
                <a:gd name="T23" fmla="*/ 46 h 64"/>
                <a:gd name="T24" fmla="*/ 49 w 1032"/>
                <a:gd name="T25" fmla="*/ 49 h 64"/>
                <a:gd name="T26" fmla="*/ 36 w 1032"/>
                <a:gd name="T27" fmla="*/ 51 h 64"/>
                <a:gd name="T28" fmla="*/ 36 w 1032"/>
                <a:gd name="T29" fmla="*/ 49 h 64"/>
                <a:gd name="T30" fmla="*/ 63 w 1032"/>
                <a:gd name="T31" fmla="*/ 43 h 64"/>
                <a:gd name="T32" fmla="*/ 92 w 1032"/>
                <a:gd name="T33" fmla="*/ 38 h 64"/>
                <a:gd name="T34" fmla="*/ 95 w 1032"/>
                <a:gd name="T35" fmla="*/ 34 h 64"/>
                <a:gd name="T36" fmla="*/ 62 w 1032"/>
                <a:gd name="T37" fmla="*/ 38 h 64"/>
                <a:gd name="T38" fmla="*/ 32 w 1032"/>
                <a:gd name="T39" fmla="*/ 42 h 64"/>
                <a:gd name="T40" fmla="*/ 20 w 1032"/>
                <a:gd name="T41" fmla="*/ 42 h 64"/>
                <a:gd name="T42" fmla="*/ 37 w 1032"/>
                <a:gd name="T43" fmla="*/ 33 h 64"/>
                <a:gd name="T44" fmla="*/ 68 w 1032"/>
                <a:gd name="T45" fmla="*/ 25 h 64"/>
                <a:gd name="T46" fmla="*/ 76 w 1032"/>
                <a:gd name="T47" fmla="*/ 23 h 64"/>
                <a:gd name="T48" fmla="*/ 76 w 1032"/>
                <a:gd name="T49" fmla="*/ 21 h 64"/>
                <a:gd name="T50" fmla="*/ 67 w 1032"/>
                <a:gd name="T51" fmla="*/ 21 h 64"/>
                <a:gd name="T52" fmla="*/ 44 w 1032"/>
                <a:gd name="T53" fmla="*/ 25 h 64"/>
                <a:gd name="T54" fmla="*/ 24 w 1032"/>
                <a:gd name="T55" fmla="*/ 30 h 64"/>
                <a:gd name="T56" fmla="*/ 6 w 1032"/>
                <a:gd name="T57" fmla="*/ 30 h 64"/>
                <a:gd name="T58" fmla="*/ 0 w 1032"/>
                <a:gd name="T59" fmla="*/ 25 h 64"/>
                <a:gd name="T60" fmla="*/ 1 w 1032"/>
                <a:gd name="T61" fmla="*/ 22 h 64"/>
                <a:gd name="T62" fmla="*/ 116 w 1032"/>
                <a:gd name="T63" fmla="*/ 9 h 64"/>
                <a:gd name="T64" fmla="*/ 232 w 1032"/>
                <a:gd name="T65" fmla="*/ 3 h 64"/>
                <a:gd name="T66" fmla="*/ 347 w 1032"/>
                <a:gd name="T67" fmla="*/ 0 h 64"/>
                <a:gd name="T68" fmla="*/ 464 w 1032"/>
                <a:gd name="T69" fmla="*/ 2 h 64"/>
                <a:gd name="T70" fmla="*/ 580 w 1032"/>
                <a:gd name="T71" fmla="*/ 5 h 64"/>
                <a:gd name="T72" fmla="*/ 681 w 1032"/>
                <a:gd name="T73" fmla="*/ 9 h 64"/>
                <a:gd name="T74" fmla="*/ 749 w 1032"/>
                <a:gd name="T75" fmla="*/ 12 h 64"/>
                <a:gd name="T76" fmla="*/ 799 w 1032"/>
                <a:gd name="T77" fmla="*/ 15 h 64"/>
                <a:gd name="T78" fmla="*/ 844 w 1032"/>
                <a:gd name="T79" fmla="*/ 19 h 64"/>
                <a:gd name="T80" fmla="*/ 896 w 1032"/>
                <a:gd name="T81" fmla="*/ 22 h 64"/>
                <a:gd name="T82" fmla="*/ 971 w 1032"/>
                <a:gd name="T83" fmla="*/ 29 h 64"/>
                <a:gd name="T84" fmla="*/ 1020 w 1032"/>
                <a:gd name="T85" fmla="*/ 36 h 64"/>
                <a:gd name="T86" fmla="*/ 1031 w 1032"/>
                <a:gd name="T87" fmla="*/ 38 h 64"/>
                <a:gd name="T88" fmla="*/ 1010 w 1032"/>
                <a:gd name="T89" fmla="*/ 44 h 64"/>
                <a:gd name="T90" fmla="*/ 952 w 1032"/>
                <a:gd name="T91" fmla="*/ 39 h 64"/>
                <a:gd name="T92" fmla="*/ 905 w 1032"/>
                <a:gd name="T93" fmla="*/ 34 h 64"/>
                <a:gd name="T94" fmla="*/ 932 w 1032"/>
                <a:gd name="T95" fmla="*/ 37 h 64"/>
                <a:gd name="T96" fmla="*/ 969 w 1032"/>
                <a:gd name="T97" fmla="*/ 42 h 64"/>
                <a:gd name="T98" fmla="*/ 981 w 1032"/>
                <a:gd name="T99" fmla="*/ 53 h 64"/>
                <a:gd name="T100" fmla="*/ 954 w 1032"/>
                <a:gd name="T101" fmla="*/ 54 h 64"/>
                <a:gd name="T102" fmla="*/ 929 w 1032"/>
                <a:gd name="T103" fmla="*/ 50 h 64"/>
                <a:gd name="T104" fmla="*/ 923 w 1032"/>
                <a:gd name="T105" fmla="*/ 50 h 64"/>
                <a:gd name="T106" fmla="*/ 935 w 1032"/>
                <a:gd name="T107" fmla="*/ 55 h 64"/>
                <a:gd name="T108" fmla="*/ 953 w 1032"/>
                <a:gd name="T109" fmla="*/ 60 h 64"/>
                <a:gd name="T110" fmla="*/ 959 w 1032"/>
                <a:gd name="T111" fmla="*/ 61 h 64"/>
                <a:gd name="T112" fmla="*/ 959 w 1032"/>
                <a:gd name="T113" fmla="*/ 64 h 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032" h="64">
                  <a:moveTo>
                    <a:pt x="956" y="64"/>
                  </a:moveTo>
                  <a:lnTo>
                    <a:pt x="930" y="60"/>
                  </a:lnTo>
                  <a:lnTo>
                    <a:pt x="902" y="56"/>
                  </a:lnTo>
                  <a:lnTo>
                    <a:pt x="875" y="53"/>
                  </a:lnTo>
                  <a:lnTo>
                    <a:pt x="848" y="49"/>
                  </a:lnTo>
                  <a:lnTo>
                    <a:pt x="820" y="46"/>
                  </a:lnTo>
                  <a:lnTo>
                    <a:pt x="794" y="43"/>
                  </a:lnTo>
                  <a:lnTo>
                    <a:pt x="766" y="41"/>
                  </a:lnTo>
                  <a:lnTo>
                    <a:pt x="739" y="39"/>
                  </a:lnTo>
                  <a:lnTo>
                    <a:pt x="712" y="37"/>
                  </a:lnTo>
                  <a:lnTo>
                    <a:pt x="684" y="35"/>
                  </a:lnTo>
                  <a:lnTo>
                    <a:pt x="657" y="34"/>
                  </a:lnTo>
                  <a:lnTo>
                    <a:pt x="629" y="33"/>
                  </a:lnTo>
                  <a:lnTo>
                    <a:pt x="603" y="31"/>
                  </a:lnTo>
                  <a:lnTo>
                    <a:pt x="575" y="30"/>
                  </a:lnTo>
                  <a:lnTo>
                    <a:pt x="547" y="30"/>
                  </a:lnTo>
                  <a:lnTo>
                    <a:pt x="520" y="30"/>
                  </a:lnTo>
                  <a:lnTo>
                    <a:pt x="492" y="30"/>
                  </a:lnTo>
                  <a:lnTo>
                    <a:pt x="466" y="30"/>
                  </a:lnTo>
                  <a:lnTo>
                    <a:pt x="438" y="30"/>
                  </a:lnTo>
                  <a:lnTo>
                    <a:pt x="410" y="30"/>
                  </a:lnTo>
                  <a:lnTo>
                    <a:pt x="384" y="30"/>
                  </a:lnTo>
                  <a:lnTo>
                    <a:pt x="356" y="31"/>
                  </a:lnTo>
                  <a:lnTo>
                    <a:pt x="329" y="32"/>
                  </a:lnTo>
                  <a:lnTo>
                    <a:pt x="302" y="33"/>
                  </a:lnTo>
                  <a:lnTo>
                    <a:pt x="274" y="34"/>
                  </a:lnTo>
                  <a:lnTo>
                    <a:pt x="247" y="35"/>
                  </a:lnTo>
                  <a:lnTo>
                    <a:pt x="220" y="36"/>
                  </a:lnTo>
                  <a:lnTo>
                    <a:pt x="193" y="38"/>
                  </a:lnTo>
                  <a:lnTo>
                    <a:pt x="166" y="39"/>
                  </a:lnTo>
                  <a:lnTo>
                    <a:pt x="140" y="41"/>
                  </a:lnTo>
                  <a:lnTo>
                    <a:pt x="112" y="42"/>
                  </a:lnTo>
                  <a:lnTo>
                    <a:pt x="85" y="44"/>
                  </a:lnTo>
                  <a:lnTo>
                    <a:pt x="79" y="45"/>
                  </a:lnTo>
                  <a:lnTo>
                    <a:pt x="73" y="46"/>
                  </a:lnTo>
                  <a:lnTo>
                    <a:pt x="67" y="46"/>
                  </a:lnTo>
                  <a:lnTo>
                    <a:pt x="61" y="48"/>
                  </a:lnTo>
                  <a:lnTo>
                    <a:pt x="55" y="49"/>
                  </a:lnTo>
                  <a:lnTo>
                    <a:pt x="49" y="49"/>
                  </a:lnTo>
                  <a:lnTo>
                    <a:pt x="42" y="51"/>
                  </a:lnTo>
                  <a:lnTo>
                    <a:pt x="36" y="52"/>
                  </a:lnTo>
                  <a:lnTo>
                    <a:pt x="36" y="51"/>
                  </a:lnTo>
                  <a:lnTo>
                    <a:pt x="36" y="50"/>
                  </a:lnTo>
                  <a:lnTo>
                    <a:pt x="36" y="49"/>
                  </a:lnTo>
                  <a:lnTo>
                    <a:pt x="43" y="46"/>
                  </a:lnTo>
                  <a:lnTo>
                    <a:pt x="53" y="45"/>
                  </a:lnTo>
                  <a:lnTo>
                    <a:pt x="63" y="43"/>
                  </a:lnTo>
                  <a:lnTo>
                    <a:pt x="73" y="41"/>
                  </a:lnTo>
                  <a:lnTo>
                    <a:pt x="83" y="39"/>
                  </a:lnTo>
                  <a:lnTo>
                    <a:pt x="92" y="38"/>
                  </a:lnTo>
                  <a:lnTo>
                    <a:pt x="100" y="36"/>
                  </a:lnTo>
                  <a:lnTo>
                    <a:pt x="106" y="34"/>
                  </a:lnTo>
                  <a:lnTo>
                    <a:pt x="95" y="34"/>
                  </a:lnTo>
                  <a:lnTo>
                    <a:pt x="83" y="34"/>
                  </a:lnTo>
                  <a:lnTo>
                    <a:pt x="73" y="36"/>
                  </a:lnTo>
                  <a:lnTo>
                    <a:pt x="62" y="38"/>
                  </a:lnTo>
                  <a:lnTo>
                    <a:pt x="52" y="39"/>
                  </a:lnTo>
                  <a:lnTo>
                    <a:pt x="42" y="41"/>
                  </a:lnTo>
                  <a:lnTo>
                    <a:pt x="32" y="42"/>
                  </a:lnTo>
                  <a:lnTo>
                    <a:pt x="23" y="43"/>
                  </a:lnTo>
                  <a:lnTo>
                    <a:pt x="21" y="42"/>
                  </a:lnTo>
                  <a:lnTo>
                    <a:pt x="20" y="42"/>
                  </a:lnTo>
                  <a:lnTo>
                    <a:pt x="20" y="40"/>
                  </a:lnTo>
                  <a:lnTo>
                    <a:pt x="19" y="38"/>
                  </a:lnTo>
                  <a:lnTo>
                    <a:pt x="37" y="33"/>
                  </a:lnTo>
                  <a:lnTo>
                    <a:pt x="52" y="30"/>
                  </a:lnTo>
                  <a:lnTo>
                    <a:pt x="62" y="27"/>
                  </a:lnTo>
                  <a:lnTo>
                    <a:pt x="68" y="25"/>
                  </a:lnTo>
                  <a:lnTo>
                    <a:pt x="72" y="23"/>
                  </a:lnTo>
                  <a:lnTo>
                    <a:pt x="75" y="23"/>
                  </a:lnTo>
                  <a:lnTo>
                    <a:pt x="76" y="23"/>
                  </a:lnTo>
                  <a:lnTo>
                    <a:pt x="76" y="22"/>
                  </a:lnTo>
                  <a:lnTo>
                    <a:pt x="76" y="21"/>
                  </a:lnTo>
                  <a:lnTo>
                    <a:pt x="75" y="20"/>
                  </a:lnTo>
                  <a:lnTo>
                    <a:pt x="67" y="21"/>
                  </a:lnTo>
                  <a:lnTo>
                    <a:pt x="59" y="23"/>
                  </a:lnTo>
                  <a:lnTo>
                    <a:pt x="52" y="23"/>
                  </a:lnTo>
                  <a:lnTo>
                    <a:pt x="44" y="25"/>
                  </a:lnTo>
                  <a:lnTo>
                    <a:pt x="37" y="27"/>
                  </a:lnTo>
                  <a:lnTo>
                    <a:pt x="30" y="28"/>
                  </a:lnTo>
                  <a:lnTo>
                    <a:pt x="24" y="30"/>
                  </a:lnTo>
                  <a:lnTo>
                    <a:pt x="17" y="32"/>
                  </a:lnTo>
                  <a:lnTo>
                    <a:pt x="10" y="31"/>
                  </a:lnTo>
                  <a:lnTo>
                    <a:pt x="6" y="30"/>
                  </a:lnTo>
                  <a:lnTo>
                    <a:pt x="4" y="28"/>
                  </a:lnTo>
                  <a:lnTo>
                    <a:pt x="0" y="26"/>
                  </a:lnTo>
                  <a:lnTo>
                    <a:pt x="0" y="25"/>
                  </a:lnTo>
                  <a:lnTo>
                    <a:pt x="1" y="23"/>
                  </a:lnTo>
                  <a:lnTo>
                    <a:pt x="1" y="22"/>
                  </a:lnTo>
                  <a:lnTo>
                    <a:pt x="39" y="17"/>
                  </a:lnTo>
                  <a:lnTo>
                    <a:pt x="78" y="12"/>
                  </a:lnTo>
                  <a:lnTo>
                    <a:pt x="116" y="9"/>
                  </a:lnTo>
                  <a:lnTo>
                    <a:pt x="155" y="6"/>
                  </a:lnTo>
                  <a:lnTo>
                    <a:pt x="193" y="4"/>
                  </a:lnTo>
                  <a:lnTo>
                    <a:pt x="232" y="3"/>
                  </a:lnTo>
                  <a:lnTo>
                    <a:pt x="270" y="1"/>
                  </a:lnTo>
                  <a:lnTo>
                    <a:pt x="308" y="0"/>
                  </a:lnTo>
                  <a:lnTo>
                    <a:pt x="347" y="0"/>
                  </a:lnTo>
                  <a:lnTo>
                    <a:pt x="386" y="0"/>
                  </a:lnTo>
                  <a:lnTo>
                    <a:pt x="425" y="1"/>
                  </a:lnTo>
                  <a:lnTo>
                    <a:pt x="464" y="2"/>
                  </a:lnTo>
                  <a:lnTo>
                    <a:pt x="502" y="3"/>
                  </a:lnTo>
                  <a:lnTo>
                    <a:pt x="541" y="4"/>
                  </a:lnTo>
                  <a:lnTo>
                    <a:pt x="580" y="5"/>
                  </a:lnTo>
                  <a:lnTo>
                    <a:pt x="620" y="6"/>
                  </a:lnTo>
                  <a:lnTo>
                    <a:pt x="653" y="8"/>
                  </a:lnTo>
                  <a:lnTo>
                    <a:pt x="681" y="9"/>
                  </a:lnTo>
                  <a:lnTo>
                    <a:pt x="707" y="11"/>
                  </a:lnTo>
                  <a:lnTo>
                    <a:pt x="729" y="11"/>
                  </a:lnTo>
                  <a:lnTo>
                    <a:pt x="749" y="12"/>
                  </a:lnTo>
                  <a:lnTo>
                    <a:pt x="767" y="14"/>
                  </a:lnTo>
                  <a:lnTo>
                    <a:pt x="784" y="15"/>
                  </a:lnTo>
                  <a:lnTo>
                    <a:pt x="799" y="15"/>
                  </a:lnTo>
                  <a:lnTo>
                    <a:pt x="814" y="16"/>
                  </a:lnTo>
                  <a:lnTo>
                    <a:pt x="829" y="17"/>
                  </a:lnTo>
                  <a:lnTo>
                    <a:pt x="844" y="19"/>
                  </a:lnTo>
                  <a:lnTo>
                    <a:pt x="859" y="19"/>
                  </a:lnTo>
                  <a:lnTo>
                    <a:pt x="877" y="20"/>
                  </a:lnTo>
                  <a:lnTo>
                    <a:pt x="896" y="22"/>
                  </a:lnTo>
                  <a:lnTo>
                    <a:pt x="918" y="23"/>
                  </a:lnTo>
                  <a:lnTo>
                    <a:pt x="941" y="25"/>
                  </a:lnTo>
                  <a:lnTo>
                    <a:pt x="971" y="29"/>
                  </a:lnTo>
                  <a:lnTo>
                    <a:pt x="993" y="32"/>
                  </a:lnTo>
                  <a:lnTo>
                    <a:pt x="1010" y="34"/>
                  </a:lnTo>
                  <a:lnTo>
                    <a:pt x="1020" y="36"/>
                  </a:lnTo>
                  <a:lnTo>
                    <a:pt x="1027" y="38"/>
                  </a:lnTo>
                  <a:lnTo>
                    <a:pt x="1030" y="38"/>
                  </a:lnTo>
                  <a:lnTo>
                    <a:pt x="1031" y="38"/>
                  </a:lnTo>
                  <a:lnTo>
                    <a:pt x="1032" y="39"/>
                  </a:lnTo>
                  <a:lnTo>
                    <a:pt x="1024" y="43"/>
                  </a:lnTo>
                  <a:lnTo>
                    <a:pt x="1010" y="44"/>
                  </a:lnTo>
                  <a:lnTo>
                    <a:pt x="992" y="43"/>
                  </a:lnTo>
                  <a:lnTo>
                    <a:pt x="973" y="42"/>
                  </a:lnTo>
                  <a:lnTo>
                    <a:pt x="952" y="39"/>
                  </a:lnTo>
                  <a:lnTo>
                    <a:pt x="934" y="36"/>
                  </a:lnTo>
                  <a:lnTo>
                    <a:pt x="918" y="34"/>
                  </a:lnTo>
                  <a:lnTo>
                    <a:pt x="905" y="34"/>
                  </a:lnTo>
                  <a:lnTo>
                    <a:pt x="911" y="35"/>
                  </a:lnTo>
                  <a:lnTo>
                    <a:pt x="921" y="36"/>
                  </a:lnTo>
                  <a:lnTo>
                    <a:pt x="932" y="37"/>
                  </a:lnTo>
                  <a:lnTo>
                    <a:pt x="944" y="38"/>
                  </a:lnTo>
                  <a:lnTo>
                    <a:pt x="956" y="40"/>
                  </a:lnTo>
                  <a:lnTo>
                    <a:pt x="969" y="42"/>
                  </a:lnTo>
                  <a:lnTo>
                    <a:pt x="980" y="46"/>
                  </a:lnTo>
                  <a:lnTo>
                    <a:pt x="988" y="49"/>
                  </a:lnTo>
                  <a:lnTo>
                    <a:pt x="981" y="53"/>
                  </a:lnTo>
                  <a:lnTo>
                    <a:pt x="973" y="55"/>
                  </a:lnTo>
                  <a:lnTo>
                    <a:pt x="964" y="55"/>
                  </a:lnTo>
                  <a:lnTo>
                    <a:pt x="954" y="54"/>
                  </a:lnTo>
                  <a:lnTo>
                    <a:pt x="945" y="53"/>
                  </a:lnTo>
                  <a:lnTo>
                    <a:pt x="936" y="52"/>
                  </a:lnTo>
                  <a:lnTo>
                    <a:pt x="929" y="50"/>
                  </a:lnTo>
                  <a:lnTo>
                    <a:pt x="923" y="49"/>
                  </a:lnTo>
                  <a:lnTo>
                    <a:pt x="923" y="50"/>
                  </a:lnTo>
                  <a:lnTo>
                    <a:pt x="923" y="51"/>
                  </a:lnTo>
                  <a:lnTo>
                    <a:pt x="924" y="52"/>
                  </a:lnTo>
                  <a:lnTo>
                    <a:pt x="935" y="55"/>
                  </a:lnTo>
                  <a:lnTo>
                    <a:pt x="943" y="57"/>
                  </a:lnTo>
                  <a:lnTo>
                    <a:pt x="949" y="58"/>
                  </a:lnTo>
                  <a:lnTo>
                    <a:pt x="953" y="60"/>
                  </a:lnTo>
                  <a:lnTo>
                    <a:pt x="956" y="61"/>
                  </a:lnTo>
                  <a:lnTo>
                    <a:pt x="958" y="61"/>
                  </a:lnTo>
                  <a:lnTo>
                    <a:pt x="959" y="61"/>
                  </a:lnTo>
                  <a:lnTo>
                    <a:pt x="960" y="62"/>
                  </a:lnTo>
                  <a:lnTo>
                    <a:pt x="959" y="63"/>
                  </a:lnTo>
                  <a:lnTo>
                    <a:pt x="959" y="64"/>
                  </a:lnTo>
                  <a:lnTo>
                    <a:pt x="958" y="64"/>
                  </a:lnTo>
                  <a:lnTo>
                    <a:pt x="956" y="64"/>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214" name="Freeform 59"/>
            <p:cNvSpPr>
              <a:spLocks/>
            </p:cNvSpPr>
            <p:nvPr/>
          </p:nvSpPr>
          <p:spPr bwMode="auto">
            <a:xfrm>
              <a:off x="792" y="2630"/>
              <a:ext cx="1024" cy="300"/>
            </a:xfrm>
            <a:custGeom>
              <a:avLst/>
              <a:gdLst>
                <a:gd name="T0" fmla="*/ 848 w 1024"/>
                <a:gd name="T1" fmla="*/ 284 h 300"/>
                <a:gd name="T2" fmla="*/ 656 w 1024"/>
                <a:gd name="T3" fmla="*/ 273 h 300"/>
                <a:gd name="T4" fmla="*/ 445 w 1024"/>
                <a:gd name="T5" fmla="*/ 267 h 300"/>
                <a:gd name="T6" fmla="*/ 238 w 1024"/>
                <a:gd name="T7" fmla="*/ 267 h 300"/>
                <a:gd name="T8" fmla="*/ 42 w 1024"/>
                <a:gd name="T9" fmla="*/ 281 h 300"/>
                <a:gd name="T10" fmla="*/ 20 w 1024"/>
                <a:gd name="T11" fmla="*/ 270 h 300"/>
                <a:gd name="T12" fmla="*/ 26 w 1024"/>
                <a:gd name="T13" fmla="*/ 265 h 300"/>
                <a:gd name="T14" fmla="*/ 29 w 1024"/>
                <a:gd name="T15" fmla="*/ 251 h 300"/>
                <a:gd name="T16" fmla="*/ 147 w 1024"/>
                <a:gd name="T17" fmla="*/ 238 h 300"/>
                <a:gd name="T18" fmla="*/ 40 w 1024"/>
                <a:gd name="T19" fmla="*/ 243 h 300"/>
                <a:gd name="T20" fmla="*/ 121 w 1024"/>
                <a:gd name="T21" fmla="*/ 213 h 300"/>
                <a:gd name="T22" fmla="*/ 82 w 1024"/>
                <a:gd name="T23" fmla="*/ 198 h 300"/>
                <a:gd name="T24" fmla="*/ 109 w 1024"/>
                <a:gd name="T25" fmla="*/ 192 h 300"/>
                <a:gd name="T26" fmla="*/ 100 w 1024"/>
                <a:gd name="T27" fmla="*/ 178 h 300"/>
                <a:gd name="T28" fmla="*/ 108 w 1024"/>
                <a:gd name="T29" fmla="*/ 170 h 300"/>
                <a:gd name="T30" fmla="*/ 200 w 1024"/>
                <a:gd name="T31" fmla="*/ 144 h 300"/>
                <a:gd name="T32" fmla="*/ 112 w 1024"/>
                <a:gd name="T33" fmla="*/ 136 h 300"/>
                <a:gd name="T34" fmla="*/ 189 w 1024"/>
                <a:gd name="T35" fmla="*/ 116 h 300"/>
                <a:gd name="T36" fmla="*/ 213 w 1024"/>
                <a:gd name="T37" fmla="*/ 92 h 300"/>
                <a:gd name="T38" fmla="*/ 168 w 1024"/>
                <a:gd name="T39" fmla="*/ 92 h 300"/>
                <a:gd name="T40" fmla="*/ 267 w 1024"/>
                <a:gd name="T41" fmla="*/ 63 h 300"/>
                <a:gd name="T42" fmla="*/ 205 w 1024"/>
                <a:gd name="T43" fmla="*/ 67 h 300"/>
                <a:gd name="T44" fmla="*/ 208 w 1024"/>
                <a:gd name="T45" fmla="*/ 49 h 300"/>
                <a:gd name="T46" fmla="*/ 290 w 1024"/>
                <a:gd name="T47" fmla="*/ 39 h 300"/>
                <a:gd name="T48" fmla="*/ 215 w 1024"/>
                <a:gd name="T49" fmla="*/ 33 h 300"/>
                <a:gd name="T50" fmla="*/ 307 w 1024"/>
                <a:gd name="T51" fmla="*/ 18 h 300"/>
                <a:gd name="T52" fmla="*/ 235 w 1024"/>
                <a:gd name="T53" fmla="*/ 18 h 300"/>
                <a:gd name="T54" fmla="*/ 316 w 1024"/>
                <a:gd name="T55" fmla="*/ 1 h 300"/>
                <a:gd name="T56" fmla="*/ 438 w 1024"/>
                <a:gd name="T57" fmla="*/ 0 h 300"/>
                <a:gd name="T58" fmla="*/ 543 w 1024"/>
                <a:gd name="T59" fmla="*/ 2 h 300"/>
                <a:gd name="T60" fmla="*/ 611 w 1024"/>
                <a:gd name="T61" fmla="*/ 72 h 300"/>
                <a:gd name="T62" fmla="*/ 731 w 1024"/>
                <a:gd name="T63" fmla="*/ 76 h 300"/>
                <a:gd name="T64" fmla="*/ 796 w 1024"/>
                <a:gd name="T65" fmla="*/ 62 h 300"/>
                <a:gd name="T66" fmla="*/ 837 w 1024"/>
                <a:gd name="T67" fmla="*/ 31 h 300"/>
                <a:gd name="T68" fmla="*/ 821 w 1024"/>
                <a:gd name="T69" fmla="*/ 39 h 300"/>
                <a:gd name="T70" fmla="*/ 854 w 1024"/>
                <a:gd name="T71" fmla="*/ 52 h 300"/>
                <a:gd name="T72" fmla="*/ 832 w 1024"/>
                <a:gd name="T73" fmla="*/ 57 h 300"/>
                <a:gd name="T74" fmla="*/ 863 w 1024"/>
                <a:gd name="T75" fmla="*/ 64 h 300"/>
                <a:gd name="T76" fmla="*/ 867 w 1024"/>
                <a:gd name="T77" fmla="*/ 81 h 300"/>
                <a:gd name="T78" fmla="*/ 848 w 1024"/>
                <a:gd name="T79" fmla="*/ 85 h 300"/>
                <a:gd name="T80" fmla="*/ 895 w 1024"/>
                <a:gd name="T81" fmla="*/ 104 h 300"/>
                <a:gd name="T82" fmla="*/ 838 w 1024"/>
                <a:gd name="T83" fmla="*/ 101 h 300"/>
                <a:gd name="T84" fmla="*/ 874 w 1024"/>
                <a:gd name="T85" fmla="*/ 110 h 300"/>
                <a:gd name="T86" fmla="*/ 855 w 1024"/>
                <a:gd name="T87" fmla="*/ 124 h 300"/>
                <a:gd name="T88" fmla="*/ 861 w 1024"/>
                <a:gd name="T89" fmla="*/ 131 h 300"/>
                <a:gd name="T90" fmla="*/ 888 w 1024"/>
                <a:gd name="T91" fmla="*/ 151 h 300"/>
                <a:gd name="T92" fmla="*/ 893 w 1024"/>
                <a:gd name="T93" fmla="*/ 156 h 300"/>
                <a:gd name="T94" fmla="*/ 888 w 1024"/>
                <a:gd name="T95" fmla="*/ 174 h 300"/>
                <a:gd name="T96" fmla="*/ 895 w 1024"/>
                <a:gd name="T97" fmla="*/ 181 h 300"/>
                <a:gd name="T98" fmla="*/ 920 w 1024"/>
                <a:gd name="T99" fmla="*/ 205 h 300"/>
                <a:gd name="T100" fmla="*/ 924 w 1024"/>
                <a:gd name="T101" fmla="*/ 209 h 300"/>
                <a:gd name="T102" fmla="*/ 944 w 1024"/>
                <a:gd name="T103" fmla="*/ 230 h 300"/>
                <a:gd name="T104" fmla="*/ 823 w 1024"/>
                <a:gd name="T105" fmla="*/ 220 h 300"/>
                <a:gd name="T106" fmla="*/ 827 w 1024"/>
                <a:gd name="T107" fmla="*/ 225 h 300"/>
                <a:gd name="T108" fmla="*/ 950 w 1024"/>
                <a:gd name="T109" fmla="*/ 238 h 300"/>
                <a:gd name="T110" fmla="*/ 960 w 1024"/>
                <a:gd name="T111" fmla="*/ 257 h 300"/>
                <a:gd name="T112" fmla="*/ 944 w 1024"/>
                <a:gd name="T113" fmla="*/ 260 h 300"/>
                <a:gd name="T114" fmla="*/ 981 w 1024"/>
                <a:gd name="T115" fmla="*/ 281 h 300"/>
                <a:gd name="T116" fmla="*/ 868 w 1024"/>
                <a:gd name="T117" fmla="*/ 263 h 300"/>
                <a:gd name="T118" fmla="*/ 918 w 1024"/>
                <a:gd name="T119" fmla="*/ 275 h 300"/>
                <a:gd name="T120" fmla="*/ 1024 w 1024"/>
                <a:gd name="T121" fmla="*/ 296 h 3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024" h="300">
                  <a:moveTo>
                    <a:pt x="1015" y="300"/>
                  </a:moveTo>
                  <a:lnTo>
                    <a:pt x="996" y="298"/>
                  </a:lnTo>
                  <a:lnTo>
                    <a:pt x="978" y="296"/>
                  </a:lnTo>
                  <a:lnTo>
                    <a:pt x="959" y="293"/>
                  </a:lnTo>
                  <a:lnTo>
                    <a:pt x="940" y="291"/>
                  </a:lnTo>
                  <a:lnTo>
                    <a:pt x="922" y="289"/>
                  </a:lnTo>
                  <a:lnTo>
                    <a:pt x="903" y="288"/>
                  </a:lnTo>
                  <a:lnTo>
                    <a:pt x="885" y="286"/>
                  </a:lnTo>
                  <a:lnTo>
                    <a:pt x="866" y="284"/>
                  </a:lnTo>
                  <a:lnTo>
                    <a:pt x="848" y="284"/>
                  </a:lnTo>
                  <a:lnTo>
                    <a:pt x="830" y="282"/>
                  </a:lnTo>
                  <a:lnTo>
                    <a:pt x="811" y="281"/>
                  </a:lnTo>
                  <a:lnTo>
                    <a:pt x="793" y="281"/>
                  </a:lnTo>
                  <a:lnTo>
                    <a:pt x="775" y="279"/>
                  </a:lnTo>
                  <a:lnTo>
                    <a:pt x="757" y="278"/>
                  </a:lnTo>
                  <a:lnTo>
                    <a:pt x="739" y="277"/>
                  </a:lnTo>
                  <a:lnTo>
                    <a:pt x="720" y="276"/>
                  </a:lnTo>
                  <a:lnTo>
                    <a:pt x="699" y="275"/>
                  </a:lnTo>
                  <a:lnTo>
                    <a:pt x="677" y="274"/>
                  </a:lnTo>
                  <a:lnTo>
                    <a:pt x="656" y="273"/>
                  </a:lnTo>
                  <a:lnTo>
                    <a:pt x="634" y="273"/>
                  </a:lnTo>
                  <a:lnTo>
                    <a:pt x="614" y="272"/>
                  </a:lnTo>
                  <a:lnTo>
                    <a:pt x="592" y="272"/>
                  </a:lnTo>
                  <a:lnTo>
                    <a:pt x="571" y="271"/>
                  </a:lnTo>
                  <a:lnTo>
                    <a:pt x="550" y="270"/>
                  </a:lnTo>
                  <a:lnTo>
                    <a:pt x="529" y="269"/>
                  </a:lnTo>
                  <a:lnTo>
                    <a:pt x="509" y="269"/>
                  </a:lnTo>
                  <a:lnTo>
                    <a:pt x="487" y="268"/>
                  </a:lnTo>
                  <a:lnTo>
                    <a:pt x="467" y="268"/>
                  </a:lnTo>
                  <a:lnTo>
                    <a:pt x="445" y="267"/>
                  </a:lnTo>
                  <a:lnTo>
                    <a:pt x="425" y="267"/>
                  </a:lnTo>
                  <a:lnTo>
                    <a:pt x="404" y="266"/>
                  </a:lnTo>
                  <a:lnTo>
                    <a:pt x="383" y="266"/>
                  </a:lnTo>
                  <a:lnTo>
                    <a:pt x="362" y="266"/>
                  </a:lnTo>
                  <a:lnTo>
                    <a:pt x="342" y="265"/>
                  </a:lnTo>
                  <a:lnTo>
                    <a:pt x="320" y="265"/>
                  </a:lnTo>
                  <a:lnTo>
                    <a:pt x="300" y="266"/>
                  </a:lnTo>
                  <a:lnTo>
                    <a:pt x="280" y="266"/>
                  </a:lnTo>
                  <a:lnTo>
                    <a:pt x="258" y="266"/>
                  </a:lnTo>
                  <a:lnTo>
                    <a:pt x="238" y="267"/>
                  </a:lnTo>
                  <a:lnTo>
                    <a:pt x="217" y="268"/>
                  </a:lnTo>
                  <a:lnTo>
                    <a:pt x="197" y="269"/>
                  </a:lnTo>
                  <a:lnTo>
                    <a:pt x="175" y="269"/>
                  </a:lnTo>
                  <a:lnTo>
                    <a:pt x="155" y="271"/>
                  </a:lnTo>
                  <a:lnTo>
                    <a:pt x="134" y="272"/>
                  </a:lnTo>
                  <a:lnTo>
                    <a:pt x="113" y="273"/>
                  </a:lnTo>
                  <a:lnTo>
                    <a:pt x="92" y="275"/>
                  </a:lnTo>
                  <a:lnTo>
                    <a:pt x="71" y="277"/>
                  </a:lnTo>
                  <a:lnTo>
                    <a:pt x="51" y="279"/>
                  </a:lnTo>
                  <a:lnTo>
                    <a:pt x="42" y="281"/>
                  </a:lnTo>
                  <a:lnTo>
                    <a:pt x="36" y="282"/>
                  </a:lnTo>
                  <a:lnTo>
                    <a:pt x="31" y="283"/>
                  </a:lnTo>
                  <a:lnTo>
                    <a:pt x="26" y="284"/>
                  </a:lnTo>
                  <a:lnTo>
                    <a:pt x="21" y="284"/>
                  </a:lnTo>
                  <a:lnTo>
                    <a:pt x="16" y="285"/>
                  </a:lnTo>
                  <a:lnTo>
                    <a:pt x="9" y="286"/>
                  </a:lnTo>
                  <a:lnTo>
                    <a:pt x="0" y="287"/>
                  </a:lnTo>
                  <a:lnTo>
                    <a:pt x="4" y="279"/>
                  </a:lnTo>
                  <a:lnTo>
                    <a:pt x="11" y="273"/>
                  </a:lnTo>
                  <a:lnTo>
                    <a:pt x="20" y="270"/>
                  </a:lnTo>
                  <a:lnTo>
                    <a:pt x="31" y="268"/>
                  </a:lnTo>
                  <a:lnTo>
                    <a:pt x="42" y="266"/>
                  </a:lnTo>
                  <a:lnTo>
                    <a:pt x="56" y="265"/>
                  </a:lnTo>
                  <a:lnTo>
                    <a:pt x="68" y="263"/>
                  </a:lnTo>
                  <a:lnTo>
                    <a:pt x="79" y="260"/>
                  </a:lnTo>
                  <a:lnTo>
                    <a:pt x="62" y="262"/>
                  </a:lnTo>
                  <a:lnTo>
                    <a:pt x="50" y="263"/>
                  </a:lnTo>
                  <a:lnTo>
                    <a:pt x="39" y="264"/>
                  </a:lnTo>
                  <a:lnTo>
                    <a:pt x="32" y="265"/>
                  </a:lnTo>
                  <a:lnTo>
                    <a:pt x="26" y="265"/>
                  </a:lnTo>
                  <a:lnTo>
                    <a:pt x="22" y="265"/>
                  </a:lnTo>
                  <a:lnTo>
                    <a:pt x="17" y="266"/>
                  </a:lnTo>
                  <a:lnTo>
                    <a:pt x="11" y="266"/>
                  </a:lnTo>
                  <a:lnTo>
                    <a:pt x="12" y="263"/>
                  </a:lnTo>
                  <a:lnTo>
                    <a:pt x="14" y="260"/>
                  </a:lnTo>
                  <a:lnTo>
                    <a:pt x="15" y="258"/>
                  </a:lnTo>
                  <a:lnTo>
                    <a:pt x="16" y="254"/>
                  </a:lnTo>
                  <a:lnTo>
                    <a:pt x="21" y="253"/>
                  </a:lnTo>
                  <a:lnTo>
                    <a:pt x="25" y="252"/>
                  </a:lnTo>
                  <a:lnTo>
                    <a:pt x="29" y="251"/>
                  </a:lnTo>
                  <a:lnTo>
                    <a:pt x="33" y="250"/>
                  </a:lnTo>
                  <a:lnTo>
                    <a:pt x="38" y="250"/>
                  </a:lnTo>
                  <a:lnTo>
                    <a:pt x="44" y="249"/>
                  </a:lnTo>
                  <a:lnTo>
                    <a:pt x="53" y="247"/>
                  </a:lnTo>
                  <a:lnTo>
                    <a:pt x="63" y="246"/>
                  </a:lnTo>
                  <a:lnTo>
                    <a:pt x="91" y="243"/>
                  </a:lnTo>
                  <a:lnTo>
                    <a:pt x="114" y="241"/>
                  </a:lnTo>
                  <a:lnTo>
                    <a:pt x="129" y="239"/>
                  </a:lnTo>
                  <a:lnTo>
                    <a:pt x="141" y="239"/>
                  </a:lnTo>
                  <a:lnTo>
                    <a:pt x="147" y="238"/>
                  </a:lnTo>
                  <a:lnTo>
                    <a:pt x="151" y="237"/>
                  </a:lnTo>
                  <a:lnTo>
                    <a:pt x="153" y="237"/>
                  </a:lnTo>
                  <a:lnTo>
                    <a:pt x="154" y="236"/>
                  </a:lnTo>
                  <a:lnTo>
                    <a:pt x="137" y="236"/>
                  </a:lnTo>
                  <a:lnTo>
                    <a:pt x="121" y="237"/>
                  </a:lnTo>
                  <a:lnTo>
                    <a:pt x="105" y="238"/>
                  </a:lnTo>
                  <a:lnTo>
                    <a:pt x="88" y="239"/>
                  </a:lnTo>
                  <a:lnTo>
                    <a:pt x="72" y="239"/>
                  </a:lnTo>
                  <a:lnTo>
                    <a:pt x="57" y="241"/>
                  </a:lnTo>
                  <a:lnTo>
                    <a:pt x="40" y="243"/>
                  </a:lnTo>
                  <a:lnTo>
                    <a:pt x="24" y="244"/>
                  </a:lnTo>
                  <a:lnTo>
                    <a:pt x="30" y="232"/>
                  </a:lnTo>
                  <a:lnTo>
                    <a:pt x="40" y="225"/>
                  </a:lnTo>
                  <a:lnTo>
                    <a:pt x="55" y="222"/>
                  </a:lnTo>
                  <a:lnTo>
                    <a:pt x="71" y="220"/>
                  </a:lnTo>
                  <a:lnTo>
                    <a:pt x="88" y="220"/>
                  </a:lnTo>
                  <a:lnTo>
                    <a:pt x="105" y="220"/>
                  </a:lnTo>
                  <a:lnTo>
                    <a:pt x="120" y="217"/>
                  </a:lnTo>
                  <a:lnTo>
                    <a:pt x="132" y="213"/>
                  </a:lnTo>
                  <a:lnTo>
                    <a:pt x="121" y="213"/>
                  </a:lnTo>
                  <a:lnTo>
                    <a:pt x="110" y="214"/>
                  </a:lnTo>
                  <a:lnTo>
                    <a:pt x="98" y="216"/>
                  </a:lnTo>
                  <a:lnTo>
                    <a:pt x="86" y="216"/>
                  </a:lnTo>
                  <a:lnTo>
                    <a:pt x="75" y="218"/>
                  </a:lnTo>
                  <a:lnTo>
                    <a:pt x="65" y="219"/>
                  </a:lnTo>
                  <a:lnTo>
                    <a:pt x="55" y="219"/>
                  </a:lnTo>
                  <a:lnTo>
                    <a:pt x="46" y="218"/>
                  </a:lnTo>
                  <a:lnTo>
                    <a:pt x="52" y="208"/>
                  </a:lnTo>
                  <a:lnTo>
                    <a:pt x="65" y="202"/>
                  </a:lnTo>
                  <a:lnTo>
                    <a:pt x="82" y="198"/>
                  </a:lnTo>
                  <a:lnTo>
                    <a:pt x="104" y="195"/>
                  </a:lnTo>
                  <a:lnTo>
                    <a:pt x="126" y="193"/>
                  </a:lnTo>
                  <a:lnTo>
                    <a:pt x="149" y="193"/>
                  </a:lnTo>
                  <a:lnTo>
                    <a:pt x="169" y="191"/>
                  </a:lnTo>
                  <a:lnTo>
                    <a:pt x="186" y="189"/>
                  </a:lnTo>
                  <a:lnTo>
                    <a:pt x="170" y="189"/>
                  </a:lnTo>
                  <a:lnTo>
                    <a:pt x="155" y="189"/>
                  </a:lnTo>
                  <a:lnTo>
                    <a:pt x="140" y="190"/>
                  </a:lnTo>
                  <a:lnTo>
                    <a:pt x="124" y="191"/>
                  </a:lnTo>
                  <a:lnTo>
                    <a:pt x="109" y="192"/>
                  </a:lnTo>
                  <a:lnTo>
                    <a:pt x="93" y="193"/>
                  </a:lnTo>
                  <a:lnTo>
                    <a:pt x="79" y="194"/>
                  </a:lnTo>
                  <a:lnTo>
                    <a:pt x="64" y="196"/>
                  </a:lnTo>
                  <a:lnTo>
                    <a:pt x="64" y="191"/>
                  </a:lnTo>
                  <a:lnTo>
                    <a:pt x="66" y="188"/>
                  </a:lnTo>
                  <a:lnTo>
                    <a:pt x="67" y="185"/>
                  </a:lnTo>
                  <a:lnTo>
                    <a:pt x="70" y="181"/>
                  </a:lnTo>
                  <a:lnTo>
                    <a:pt x="76" y="180"/>
                  </a:lnTo>
                  <a:lnTo>
                    <a:pt x="86" y="179"/>
                  </a:lnTo>
                  <a:lnTo>
                    <a:pt x="100" y="178"/>
                  </a:lnTo>
                  <a:lnTo>
                    <a:pt x="114" y="176"/>
                  </a:lnTo>
                  <a:lnTo>
                    <a:pt x="127" y="174"/>
                  </a:lnTo>
                  <a:lnTo>
                    <a:pt x="140" y="172"/>
                  </a:lnTo>
                  <a:lnTo>
                    <a:pt x="149" y="170"/>
                  </a:lnTo>
                  <a:lnTo>
                    <a:pt x="154" y="168"/>
                  </a:lnTo>
                  <a:lnTo>
                    <a:pt x="145" y="168"/>
                  </a:lnTo>
                  <a:lnTo>
                    <a:pt x="135" y="169"/>
                  </a:lnTo>
                  <a:lnTo>
                    <a:pt x="126" y="170"/>
                  </a:lnTo>
                  <a:lnTo>
                    <a:pt x="117" y="170"/>
                  </a:lnTo>
                  <a:lnTo>
                    <a:pt x="108" y="170"/>
                  </a:lnTo>
                  <a:lnTo>
                    <a:pt x="99" y="171"/>
                  </a:lnTo>
                  <a:lnTo>
                    <a:pt x="90" y="172"/>
                  </a:lnTo>
                  <a:lnTo>
                    <a:pt x="82" y="172"/>
                  </a:lnTo>
                  <a:lnTo>
                    <a:pt x="89" y="161"/>
                  </a:lnTo>
                  <a:lnTo>
                    <a:pt x="103" y="154"/>
                  </a:lnTo>
                  <a:lnTo>
                    <a:pt x="120" y="151"/>
                  </a:lnTo>
                  <a:lnTo>
                    <a:pt x="141" y="148"/>
                  </a:lnTo>
                  <a:lnTo>
                    <a:pt x="162" y="148"/>
                  </a:lnTo>
                  <a:lnTo>
                    <a:pt x="182" y="147"/>
                  </a:lnTo>
                  <a:lnTo>
                    <a:pt x="200" y="144"/>
                  </a:lnTo>
                  <a:lnTo>
                    <a:pt x="213" y="140"/>
                  </a:lnTo>
                  <a:lnTo>
                    <a:pt x="199" y="140"/>
                  </a:lnTo>
                  <a:lnTo>
                    <a:pt x="184" y="141"/>
                  </a:lnTo>
                  <a:lnTo>
                    <a:pt x="171" y="141"/>
                  </a:lnTo>
                  <a:lnTo>
                    <a:pt x="158" y="142"/>
                  </a:lnTo>
                  <a:lnTo>
                    <a:pt x="146" y="144"/>
                  </a:lnTo>
                  <a:lnTo>
                    <a:pt x="132" y="144"/>
                  </a:lnTo>
                  <a:lnTo>
                    <a:pt x="119" y="146"/>
                  </a:lnTo>
                  <a:lnTo>
                    <a:pt x="106" y="147"/>
                  </a:lnTo>
                  <a:lnTo>
                    <a:pt x="112" y="136"/>
                  </a:lnTo>
                  <a:lnTo>
                    <a:pt x="122" y="129"/>
                  </a:lnTo>
                  <a:lnTo>
                    <a:pt x="135" y="125"/>
                  </a:lnTo>
                  <a:lnTo>
                    <a:pt x="151" y="123"/>
                  </a:lnTo>
                  <a:lnTo>
                    <a:pt x="167" y="123"/>
                  </a:lnTo>
                  <a:lnTo>
                    <a:pt x="183" y="122"/>
                  </a:lnTo>
                  <a:lnTo>
                    <a:pt x="198" y="121"/>
                  </a:lnTo>
                  <a:lnTo>
                    <a:pt x="209" y="117"/>
                  </a:lnTo>
                  <a:lnTo>
                    <a:pt x="201" y="117"/>
                  </a:lnTo>
                  <a:lnTo>
                    <a:pt x="195" y="116"/>
                  </a:lnTo>
                  <a:lnTo>
                    <a:pt x="189" y="116"/>
                  </a:lnTo>
                  <a:lnTo>
                    <a:pt x="181" y="117"/>
                  </a:lnTo>
                  <a:lnTo>
                    <a:pt x="173" y="117"/>
                  </a:lnTo>
                  <a:lnTo>
                    <a:pt x="162" y="117"/>
                  </a:lnTo>
                  <a:lnTo>
                    <a:pt x="148" y="118"/>
                  </a:lnTo>
                  <a:lnTo>
                    <a:pt x="129" y="119"/>
                  </a:lnTo>
                  <a:lnTo>
                    <a:pt x="134" y="110"/>
                  </a:lnTo>
                  <a:lnTo>
                    <a:pt x="148" y="102"/>
                  </a:lnTo>
                  <a:lnTo>
                    <a:pt x="167" y="98"/>
                  </a:lnTo>
                  <a:lnTo>
                    <a:pt x="190" y="94"/>
                  </a:lnTo>
                  <a:lnTo>
                    <a:pt x="213" y="92"/>
                  </a:lnTo>
                  <a:lnTo>
                    <a:pt x="237" y="91"/>
                  </a:lnTo>
                  <a:lnTo>
                    <a:pt x="256" y="89"/>
                  </a:lnTo>
                  <a:lnTo>
                    <a:pt x="270" y="87"/>
                  </a:lnTo>
                  <a:lnTo>
                    <a:pt x="255" y="87"/>
                  </a:lnTo>
                  <a:lnTo>
                    <a:pt x="240" y="88"/>
                  </a:lnTo>
                  <a:lnTo>
                    <a:pt x="225" y="88"/>
                  </a:lnTo>
                  <a:lnTo>
                    <a:pt x="211" y="89"/>
                  </a:lnTo>
                  <a:lnTo>
                    <a:pt x="196" y="90"/>
                  </a:lnTo>
                  <a:lnTo>
                    <a:pt x="181" y="91"/>
                  </a:lnTo>
                  <a:lnTo>
                    <a:pt x="168" y="92"/>
                  </a:lnTo>
                  <a:lnTo>
                    <a:pt x="154" y="93"/>
                  </a:lnTo>
                  <a:lnTo>
                    <a:pt x="158" y="84"/>
                  </a:lnTo>
                  <a:lnTo>
                    <a:pt x="168" y="78"/>
                  </a:lnTo>
                  <a:lnTo>
                    <a:pt x="182" y="73"/>
                  </a:lnTo>
                  <a:lnTo>
                    <a:pt x="201" y="70"/>
                  </a:lnTo>
                  <a:lnTo>
                    <a:pt x="219" y="68"/>
                  </a:lnTo>
                  <a:lnTo>
                    <a:pt x="239" y="66"/>
                  </a:lnTo>
                  <a:lnTo>
                    <a:pt x="255" y="65"/>
                  </a:lnTo>
                  <a:lnTo>
                    <a:pt x="267" y="64"/>
                  </a:lnTo>
                  <a:lnTo>
                    <a:pt x="267" y="63"/>
                  </a:lnTo>
                  <a:lnTo>
                    <a:pt x="268" y="63"/>
                  </a:lnTo>
                  <a:lnTo>
                    <a:pt x="268" y="62"/>
                  </a:lnTo>
                  <a:lnTo>
                    <a:pt x="266" y="62"/>
                  </a:lnTo>
                  <a:lnTo>
                    <a:pt x="263" y="62"/>
                  </a:lnTo>
                  <a:lnTo>
                    <a:pt x="259" y="62"/>
                  </a:lnTo>
                  <a:lnTo>
                    <a:pt x="252" y="62"/>
                  </a:lnTo>
                  <a:lnTo>
                    <a:pt x="242" y="63"/>
                  </a:lnTo>
                  <a:lnTo>
                    <a:pt x="226" y="64"/>
                  </a:lnTo>
                  <a:lnTo>
                    <a:pt x="205" y="67"/>
                  </a:lnTo>
                  <a:lnTo>
                    <a:pt x="177" y="69"/>
                  </a:lnTo>
                  <a:lnTo>
                    <a:pt x="177" y="68"/>
                  </a:lnTo>
                  <a:lnTo>
                    <a:pt x="177" y="67"/>
                  </a:lnTo>
                  <a:lnTo>
                    <a:pt x="177" y="66"/>
                  </a:lnTo>
                  <a:lnTo>
                    <a:pt x="177" y="65"/>
                  </a:lnTo>
                  <a:lnTo>
                    <a:pt x="182" y="61"/>
                  </a:lnTo>
                  <a:lnTo>
                    <a:pt x="188" y="57"/>
                  </a:lnTo>
                  <a:lnTo>
                    <a:pt x="192" y="53"/>
                  </a:lnTo>
                  <a:lnTo>
                    <a:pt x="197" y="49"/>
                  </a:lnTo>
                  <a:lnTo>
                    <a:pt x="208" y="49"/>
                  </a:lnTo>
                  <a:lnTo>
                    <a:pt x="220" y="47"/>
                  </a:lnTo>
                  <a:lnTo>
                    <a:pt x="232" y="46"/>
                  </a:lnTo>
                  <a:lnTo>
                    <a:pt x="243" y="45"/>
                  </a:lnTo>
                  <a:lnTo>
                    <a:pt x="254" y="44"/>
                  </a:lnTo>
                  <a:lnTo>
                    <a:pt x="266" y="43"/>
                  </a:lnTo>
                  <a:lnTo>
                    <a:pt x="278" y="42"/>
                  </a:lnTo>
                  <a:lnTo>
                    <a:pt x="290" y="41"/>
                  </a:lnTo>
                  <a:lnTo>
                    <a:pt x="290" y="40"/>
                  </a:lnTo>
                  <a:lnTo>
                    <a:pt x="290" y="39"/>
                  </a:lnTo>
                  <a:lnTo>
                    <a:pt x="290" y="38"/>
                  </a:lnTo>
                  <a:lnTo>
                    <a:pt x="280" y="38"/>
                  </a:lnTo>
                  <a:lnTo>
                    <a:pt x="268" y="39"/>
                  </a:lnTo>
                  <a:lnTo>
                    <a:pt x="258" y="39"/>
                  </a:lnTo>
                  <a:lnTo>
                    <a:pt x="248" y="40"/>
                  </a:lnTo>
                  <a:lnTo>
                    <a:pt x="237" y="40"/>
                  </a:lnTo>
                  <a:lnTo>
                    <a:pt x="226" y="41"/>
                  </a:lnTo>
                  <a:lnTo>
                    <a:pt x="216" y="41"/>
                  </a:lnTo>
                  <a:lnTo>
                    <a:pt x="206" y="41"/>
                  </a:lnTo>
                  <a:lnTo>
                    <a:pt x="215" y="33"/>
                  </a:lnTo>
                  <a:lnTo>
                    <a:pt x="225" y="27"/>
                  </a:lnTo>
                  <a:lnTo>
                    <a:pt x="237" y="24"/>
                  </a:lnTo>
                  <a:lnTo>
                    <a:pt x="249" y="23"/>
                  </a:lnTo>
                  <a:lnTo>
                    <a:pt x="262" y="22"/>
                  </a:lnTo>
                  <a:lnTo>
                    <a:pt x="277" y="22"/>
                  </a:lnTo>
                  <a:lnTo>
                    <a:pt x="291" y="22"/>
                  </a:lnTo>
                  <a:lnTo>
                    <a:pt x="306" y="20"/>
                  </a:lnTo>
                  <a:lnTo>
                    <a:pt x="306" y="19"/>
                  </a:lnTo>
                  <a:lnTo>
                    <a:pt x="307" y="19"/>
                  </a:lnTo>
                  <a:lnTo>
                    <a:pt x="307" y="18"/>
                  </a:lnTo>
                  <a:lnTo>
                    <a:pt x="298" y="18"/>
                  </a:lnTo>
                  <a:lnTo>
                    <a:pt x="289" y="18"/>
                  </a:lnTo>
                  <a:lnTo>
                    <a:pt x="280" y="18"/>
                  </a:lnTo>
                  <a:lnTo>
                    <a:pt x="270" y="18"/>
                  </a:lnTo>
                  <a:lnTo>
                    <a:pt x="261" y="19"/>
                  </a:lnTo>
                  <a:lnTo>
                    <a:pt x="252" y="19"/>
                  </a:lnTo>
                  <a:lnTo>
                    <a:pt x="244" y="19"/>
                  </a:lnTo>
                  <a:lnTo>
                    <a:pt x="235" y="19"/>
                  </a:lnTo>
                  <a:lnTo>
                    <a:pt x="235" y="18"/>
                  </a:lnTo>
                  <a:lnTo>
                    <a:pt x="236" y="16"/>
                  </a:lnTo>
                  <a:lnTo>
                    <a:pt x="236" y="15"/>
                  </a:lnTo>
                  <a:lnTo>
                    <a:pt x="237" y="14"/>
                  </a:lnTo>
                  <a:lnTo>
                    <a:pt x="246" y="11"/>
                  </a:lnTo>
                  <a:lnTo>
                    <a:pt x="256" y="8"/>
                  </a:lnTo>
                  <a:lnTo>
                    <a:pt x="267" y="6"/>
                  </a:lnTo>
                  <a:lnTo>
                    <a:pt x="280" y="4"/>
                  </a:lnTo>
                  <a:lnTo>
                    <a:pt x="292" y="3"/>
                  </a:lnTo>
                  <a:lnTo>
                    <a:pt x="304" y="2"/>
                  </a:lnTo>
                  <a:lnTo>
                    <a:pt x="316" y="1"/>
                  </a:lnTo>
                  <a:lnTo>
                    <a:pt x="330" y="1"/>
                  </a:lnTo>
                  <a:lnTo>
                    <a:pt x="343" y="0"/>
                  </a:lnTo>
                  <a:lnTo>
                    <a:pt x="356" y="0"/>
                  </a:lnTo>
                  <a:lnTo>
                    <a:pt x="370" y="0"/>
                  </a:lnTo>
                  <a:lnTo>
                    <a:pt x="382" y="1"/>
                  </a:lnTo>
                  <a:lnTo>
                    <a:pt x="394" y="1"/>
                  </a:lnTo>
                  <a:lnTo>
                    <a:pt x="406" y="1"/>
                  </a:lnTo>
                  <a:lnTo>
                    <a:pt x="418" y="0"/>
                  </a:lnTo>
                  <a:lnTo>
                    <a:pt x="428" y="0"/>
                  </a:lnTo>
                  <a:lnTo>
                    <a:pt x="438" y="0"/>
                  </a:lnTo>
                  <a:lnTo>
                    <a:pt x="449" y="0"/>
                  </a:lnTo>
                  <a:lnTo>
                    <a:pt x="459" y="1"/>
                  </a:lnTo>
                  <a:lnTo>
                    <a:pt x="470" y="1"/>
                  </a:lnTo>
                  <a:lnTo>
                    <a:pt x="481" y="1"/>
                  </a:lnTo>
                  <a:lnTo>
                    <a:pt x="491" y="1"/>
                  </a:lnTo>
                  <a:lnTo>
                    <a:pt x="501" y="1"/>
                  </a:lnTo>
                  <a:lnTo>
                    <a:pt x="513" y="1"/>
                  </a:lnTo>
                  <a:lnTo>
                    <a:pt x="523" y="2"/>
                  </a:lnTo>
                  <a:lnTo>
                    <a:pt x="533" y="2"/>
                  </a:lnTo>
                  <a:lnTo>
                    <a:pt x="543" y="2"/>
                  </a:lnTo>
                  <a:lnTo>
                    <a:pt x="555" y="2"/>
                  </a:lnTo>
                  <a:lnTo>
                    <a:pt x="565" y="2"/>
                  </a:lnTo>
                  <a:lnTo>
                    <a:pt x="575" y="3"/>
                  </a:lnTo>
                  <a:lnTo>
                    <a:pt x="586" y="3"/>
                  </a:lnTo>
                  <a:lnTo>
                    <a:pt x="596" y="3"/>
                  </a:lnTo>
                  <a:lnTo>
                    <a:pt x="598" y="19"/>
                  </a:lnTo>
                  <a:lnTo>
                    <a:pt x="594" y="37"/>
                  </a:lnTo>
                  <a:lnTo>
                    <a:pt x="593" y="56"/>
                  </a:lnTo>
                  <a:lnTo>
                    <a:pt x="600" y="72"/>
                  </a:lnTo>
                  <a:lnTo>
                    <a:pt x="611" y="72"/>
                  </a:lnTo>
                  <a:lnTo>
                    <a:pt x="623" y="72"/>
                  </a:lnTo>
                  <a:lnTo>
                    <a:pt x="634" y="72"/>
                  </a:lnTo>
                  <a:lnTo>
                    <a:pt x="647" y="72"/>
                  </a:lnTo>
                  <a:lnTo>
                    <a:pt x="659" y="73"/>
                  </a:lnTo>
                  <a:lnTo>
                    <a:pt x="670" y="73"/>
                  </a:lnTo>
                  <a:lnTo>
                    <a:pt x="682" y="74"/>
                  </a:lnTo>
                  <a:lnTo>
                    <a:pt x="695" y="75"/>
                  </a:lnTo>
                  <a:lnTo>
                    <a:pt x="707" y="75"/>
                  </a:lnTo>
                  <a:lnTo>
                    <a:pt x="719" y="75"/>
                  </a:lnTo>
                  <a:lnTo>
                    <a:pt x="731" y="76"/>
                  </a:lnTo>
                  <a:lnTo>
                    <a:pt x="743" y="76"/>
                  </a:lnTo>
                  <a:lnTo>
                    <a:pt x="755" y="77"/>
                  </a:lnTo>
                  <a:lnTo>
                    <a:pt x="767" y="77"/>
                  </a:lnTo>
                  <a:lnTo>
                    <a:pt x="780" y="78"/>
                  </a:lnTo>
                  <a:lnTo>
                    <a:pt x="792" y="78"/>
                  </a:lnTo>
                  <a:lnTo>
                    <a:pt x="793" y="77"/>
                  </a:lnTo>
                  <a:lnTo>
                    <a:pt x="794" y="76"/>
                  </a:lnTo>
                  <a:lnTo>
                    <a:pt x="795" y="76"/>
                  </a:lnTo>
                  <a:lnTo>
                    <a:pt x="796" y="75"/>
                  </a:lnTo>
                  <a:lnTo>
                    <a:pt x="796" y="62"/>
                  </a:lnTo>
                  <a:lnTo>
                    <a:pt x="797" y="49"/>
                  </a:lnTo>
                  <a:lnTo>
                    <a:pt x="797" y="36"/>
                  </a:lnTo>
                  <a:lnTo>
                    <a:pt x="797" y="23"/>
                  </a:lnTo>
                  <a:lnTo>
                    <a:pt x="803" y="23"/>
                  </a:lnTo>
                  <a:lnTo>
                    <a:pt x="809" y="23"/>
                  </a:lnTo>
                  <a:lnTo>
                    <a:pt x="815" y="24"/>
                  </a:lnTo>
                  <a:lnTo>
                    <a:pt x="821" y="25"/>
                  </a:lnTo>
                  <a:lnTo>
                    <a:pt x="827" y="26"/>
                  </a:lnTo>
                  <a:lnTo>
                    <a:pt x="832" y="28"/>
                  </a:lnTo>
                  <a:lnTo>
                    <a:pt x="837" y="31"/>
                  </a:lnTo>
                  <a:lnTo>
                    <a:pt x="842" y="36"/>
                  </a:lnTo>
                  <a:lnTo>
                    <a:pt x="841" y="36"/>
                  </a:lnTo>
                  <a:lnTo>
                    <a:pt x="841" y="37"/>
                  </a:lnTo>
                  <a:lnTo>
                    <a:pt x="836" y="37"/>
                  </a:lnTo>
                  <a:lnTo>
                    <a:pt x="831" y="37"/>
                  </a:lnTo>
                  <a:lnTo>
                    <a:pt x="826" y="37"/>
                  </a:lnTo>
                  <a:lnTo>
                    <a:pt x="820" y="38"/>
                  </a:lnTo>
                  <a:lnTo>
                    <a:pt x="821" y="39"/>
                  </a:lnTo>
                  <a:lnTo>
                    <a:pt x="821" y="40"/>
                  </a:lnTo>
                  <a:lnTo>
                    <a:pt x="821" y="41"/>
                  </a:lnTo>
                  <a:lnTo>
                    <a:pt x="822" y="42"/>
                  </a:lnTo>
                  <a:lnTo>
                    <a:pt x="830" y="43"/>
                  </a:lnTo>
                  <a:lnTo>
                    <a:pt x="836" y="43"/>
                  </a:lnTo>
                  <a:lnTo>
                    <a:pt x="843" y="44"/>
                  </a:lnTo>
                  <a:lnTo>
                    <a:pt x="849" y="44"/>
                  </a:lnTo>
                  <a:lnTo>
                    <a:pt x="851" y="46"/>
                  </a:lnTo>
                  <a:lnTo>
                    <a:pt x="853" y="49"/>
                  </a:lnTo>
                  <a:lnTo>
                    <a:pt x="854" y="52"/>
                  </a:lnTo>
                  <a:lnTo>
                    <a:pt x="856" y="54"/>
                  </a:lnTo>
                  <a:lnTo>
                    <a:pt x="856" y="55"/>
                  </a:lnTo>
                  <a:lnTo>
                    <a:pt x="855" y="55"/>
                  </a:lnTo>
                  <a:lnTo>
                    <a:pt x="855" y="56"/>
                  </a:lnTo>
                  <a:lnTo>
                    <a:pt x="849" y="56"/>
                  </a:lnTo>
                  <a:lnTo>
                    <a:pt x="843" y="56"/>
                  </a:lnTo>
                  <a:lnTo>
                    <a:pt x="837" y="56"/>
                  </a:lnTo>
                  <a:lnTo>
                    <a:pt x="832" y="56"/>
                  </a:lnTo>
                  <a:lnTo>
                    <a:pt x="832" y="57"/>
                  </a:lnTo>
                  <a:lnTo>
                    <a:pt x="832" y="58"/>
                  </a:lnTo>
                  <a:lnTo>
                    <a:pt x="832" y="60"/>
                  </a:lnTo>
                  <a:lnTo>
                    <a:pt x="836" y="61"/>
                  </a:lnTo>
                  <a:lnTo>
                    <a:pt x="840" y="61"/>
                  </a:lnTo>
                  <a:lnTo>
                    <a:pt x="845" y="62"/>
                  </a:lnTo>
                  <a:lnTo>
                    <a:pt x="849" y="63"/>
                  </a:lnTo>
                  <a:lnTo>
                    <a:pt x="854" y="64"/>
                  </a:lnTo>
                  <a:lnTo>
                    <a:pt x="858" y="64"/>
                  </a:lnTo>
                  <a:lnTo>
                    <a:pt x="863" y="64"/>
                  </a:lnTo>
                  <a:lnTo>
                    <a:pt x="867" y="65"/>
                  </a:lnTo>
                  <a:lnTo>
                    <a:pt x="869" y="69"/>
                  </a:lnTo>
                  <a:lnTo>
                    <a:pt x="873" y="73"/>
                  </a:lnTo>
                  <a:lnTo>
                    <a:pt x="875" y="76"/>
                  </a:lnTo>
                  <a:lnTo>
                    <a:pt x="878" y="80"/>
                  </a:lnTo>
                  <a:lnTo>
                    <a:pt x="877" y="81"/>
                  </a:lnTo>
                  <a:lnTo>
                    <a:pt x="877" y="82"/>
                  </a:lnTo>
                  <a:lnTo>
                    <a:pt x="867" y="81"/>
                  </a:lnTo>
                  <a:lnTo>
                    <a:pt x="858" y="80"/>
                  </a:lnTo>
                  <a:lnTo>
                    <a:pt x="849" y="79"/>
                  </a:lnTo>
                  <a:lnTo>
                    <a:pt x="842" y="79"/>
                  </a:lnTo>
                  <a:lnTo>
                    <a:pt x="834" y="79"/>
                  </a:lnTo>
                  <a:lnTo>
                    <a:pt x="826" y="79"/>
                  </a:lnTo>
                  <a:lnTo>
                    <a:pt x="817" y="79"/>
                  </a:lnTo>
                  <a:lnTo>
                    <a:pt x="809" y="79"/>
                  </a:lnTo>
                  <a:lnTo>
                    <a:pt x="823" y="81"/>
                  </a:lnTo>
                  <a:lnTo>
                    <a:pt x="837" y="83"/>
                  </a:lnTo>
                  <a:lnTo>
                    <a:pt x="848" y="85"/>
                  </a:lnTo>
                  <a:lnTo>
                    <a:pt x="858" y="86"/>
                  </a:lnTo>
                  <a:lnTo>
                    <a:pt x="866" y="87"/>
                  </a:lnTo>
                  <a:lnTo>
                    <a:pt x="874" y="89"/>
                  </a:lnTo>
                  <a:lnTo>
                    <a:pt x="880" y="90"/>
                  </a:lnTo>
                  <a:lnTo>
                    <a:pt x="885" y="91"/>
                  </a:lnTo>
                  <a:lnTo>
                    <a:pt x="887" y="94"/>
                  </a:lnTo>
                  <a:lnTo>
                    <a:pt x="890" y="97"/>
                  </a:lnTo>
                  <a:lnTo>
                    <a:pt x="893" y="101"/>
                  </a:lnTo>
                  <a:lnTo>
                    <a:pt x="895" y="104"/>
                  </a:lnTo>
                  <a:lnTo>
                    <a:pt x="895" y="105"/>
                  </a:lnTo>
                  <a:lnTo>
                    <a:pt x="894" y="105"/>
                  </a:lnTo>
                  <a:lnTo>
                    <a:pt x="894" y="106"/>
                  </a:lnTo>
                  <a:lnTo>
                    <a:pt x="886" y="105"/>
                  </a:lnTo>
                  <a:lnTo>
                    <a:pt x="878" y="104"/>
                  </a:lnTo>
                  <a:lnTo>
                    <a:pt x="869" y="103"/>
                  </a:lnTo>
                  <a:lnTo>
                    <a:pt x="862" y="102"/>
                  </a:lnTo>
                  <a:lnTo>
                    <a:pt x="854" y="102"/>
                  </a:lnTo>
                  <a:lnTo>
                    <a:pt x="846" y="102"/>
                  </a:lnTo>
                  <a:lnTo>
                    <a:pt x="838" y="101"/>
                  </a:lnTo>
                  <a:lnTo>
                    <a:pt x="830" y="100"/>
                  </a:lnTo>
                  <a:lnTo>
                    <a:pt x="830" y="101"/>
                  </a:lnTo>
                  <a:lnTo>
                    <a:pt x="830" y="102"/>
                  </a:lnTo>
                  <a:lnTo>
                    <a:pt x="830" y="103"/>
                  </a:lnTo>
                  <a:lnTo>
                    <a:pt x="830" y="104"/>
                  </a:lnTo>
                  <a:lnTo>
                    <a:pt x="839" y="105"/>
                  </a:lnTo>
                  <a:lnTo>
                    <a:pt x="847" y="106"/>
                  </a:lnTo>
                  <a:lnTo>
                    <a:pt x="856" y="107"/>
                  </a:lnTo>
                  <a:lnTo>
                    <a:pt x="865" y="108"/>
                  </a:lnTo>
                  <a:lnTo>
                    <a:pt x="874" y="110"/>
                  </a:lnTo>
                  <a:lnTo>
                    <a:pt x="883" y="110"/>
                  </a:lnTo>
                  <a:lnTo>
                    <a:pt x="892" y="112"/>
                  </a:lnTo>
                  <a:lnTo>
                    <a:pt x="901" y="113"/>
                  </a:lnTo>
                  <a:lnTo>
                    <a:pt x="904" y="118"/>
                  </a:lnTo>
                  <a:lnTo>
                    <a:pt x="906" y="121"/>
                  </a:lnTo>
                  <a:lnTo>
                    <a:pt x="907" y="124"/>
                  </a:lnTo>
                  <a:lnTo>
                    <a:pt x="908" y="127"/>
                  </a:lnTo>
                  <a:lnTo>
                    <a:pt x="891" y="126"/>
                  </a:lnTo>
                  <a:lnTo>
                    <a:pt x="873" y="125"/>
                  </a:lnTo>
                  <a:lnTo>
                    <a:pt x="855" y="124"/>
                  </a:lnTo>
                  <a:lnTo>
                    <a:pt x="837" y="122"/>
                  </a:lnTo>
                  <a:lnTo>
                    <a:pt x="819" y="121"/>
                  </a:lnTo>
                  <a:lnTo>
                    <a:pt x="802" y="121"/>
                  </a:lnTo>
                  <a:lnTo>
                    <a:pt x="785" y="121"/>
                  </a:lnTo>
                  <a:lnTo>
                    <a:pt x="767" y="121"/>
                  </a:lnTo>
                  <a:lnTo>
                    <a:pt x="786" y="122"/>
                  </a:lnTo>
                  <a:lnTo>
                    <a:pt x="804" y="125"/>
                  </a:lnTo>
                  <a:lnTo>
                    <a:pt x="823" y="126"/>
                  </a:lnTo>
                  <a:lnTo>
                    <a:pt x="842" y="129"/>
                  </a:lnTo>
                  <a:lnTo>
                    <a:pt x="861" y="131"/>
                  </a:lnTo>
                  <a:lnTo>
                    <a:pt x="880" y="132"/>
                  </a:lnTo>
                  <a:lnTo>
                    <a:pt x="899" y="135"/>
                  </a:lnTo>
                  <a:lnTo>
                    <a:pt x="918" y="136"/>
                  </a:lnTo>
                  <a:lnTo>
                    <a:pt x="920" y="140"/>
                  </a:lnTo>
                  <a:lnTo>
                    <a:pt x="923" y="144"/>
                  </a:lnTo>
                  <a:lnTo>
                    <a:pt x="925" y="148"/>
                  </a:lnTo>
                  <a:lnTo>
                    <a:pt x="927" y="152"/>
                  </a:lnTo>
                  <a:lnTo>
                    <a:pt x="917" y="152"/>
                  </a:lnTo>
                  <a:lnTo>
                    <a:pt x="903" y="151"/>
                  </a:lnTo>
                  <a:lnTo>
                    <a:pt x="888" y="151"/>
                  </a:lnTo>
                  <a:lnTo>
                    <a:pt x="873" y="150"/>
                  </a:lnTo>
                  <a:lnTo>
                    <a:pt x="856" y="149"/>
                  </a:lnTo>
                  <a:lnTo>
                    <a:pt x="843" y="148"/>
                  </a:lnTo>
                  <a:lnTo>
                    <a:pt x="833" y="149"/>
                  </a:lnTo>
                  <a:lnTo>
                    <a:pt x="828" y="151"/>
                  </a:lnTo>
                  <a:lnTo>
                    <a:pt x="841" y="151"/>
                  </a:lnTo>
                  <a:lnTo>
                    <a:pt x="854" y="152"/>
                  </a:lnTo>
                  <a:lnTo>
                    <a:pt x="866" y="154"/>
                  </a:lnTo>
                  <a:lnTo>
                    <a:pt x="880" y="155"/>
                  </a:lnTo>
                  <a:lnTo>
                    <a:pt x="893" y="156"/>
                  </a:lnTo>
                  <a:lnTo>
                    <a:pt x="906" y="158"/>
                  </a:lnTo>
                  <a:lnTo>
                    <a:pt x="921" y="160"/>
                  </a:lnTo>
                  <a:lnTo>
                    <a:pt x="934" y="162"/>
                  </a:lnTo>
                  <a:lnTo>
                    <a:pt x="936" y="164"/>
                  </a:lnTo>
                  <a:lnTo>
                    <a:pt x="939" y="168"/>
                  </a:lnTo>
                  <a:lnTo>
                    <a:pt x="941" y="172"/>
                  </a:lnTo>
                  <a:lnTo>
                    <a:pt x="941" y="178"/>
                  </a:lnTo>
                  <a:lnTo>
                    <a:pt x="925" y="177"/>
                  </a:lnTo>
                  <a:lnTo>
                    <a:pt x="906" y="176"/>
                  </a:lnTo>
                  <a:lnTo>
                    <a:pt x="888" y="174"/>
                  </a:lnTo>
                  <a:lnTo>
                    <a:pt x="869" y="174"/>
                  </a:lnTo>
                  <a:lnTo>
                    <a:pt x="851" y="173"/>
                  </a:lnTo>
                  <a:lnTo>
                    <a:pt x="833" y="173"/>
                  </a:lnTo>
                  <a:lnTo>
                    <a:pt x="816" y="174"/>
                  </a:lnTo>
                  <a:lnTo>
                    <a:pt x="802" y="175"/>
                  </a:lnTo>
                  <a:lnTo>
                    <a:pt x="819" y="178"/>
                  </a:lnTo>
                  <a:lnTo>
                    <a:pt x="838" y="179"/>
                  </a:lnTo>
                  <a:lnTo>
                    <a:pt x="856" y="180"/>
                  </a:lnTo>
                  <a:lnTo>
                    <a:pt x="876" y="180"/>
                  </a:lnTo>
                  <a:lnTo>
                    <a:pt x="895" y="181"/>
                  </a:lnTo>
                  <a:lnTo>
                    <a:pt x="914" y="182"/>
                  </a:lnTo>
                  <a:lnTo>
                    <a:pt x="934" y="184"/>
                  </a:lnTo>
                  <a:lnTo>
                    <a:pt x="952" y="188"/>
                  </a:lnTo>
                  <a:lnTo>
                    <a:pt x="954" y="190"/>
                  </a:lnTo>
                  <a:lnTo>
                    <a:pt x="958" y="196"/>
                  </a:lnTo>
                  <a:lnTo>
                    <a:pt x="962" y="202"/>
                  </a:lnTo>
                  <a:lnTo>
                    <a:pt x="963" y="208"/>
                  </a:lnTo>
                  <a:lnTo>
                    <a:pt x="948" y="207"/>
                  </a:lnTo>
                  <a:lnTo>
                    <a:pt x="933" y="205"/>
                  </a:lnTo>
                  <a:lnTo>
                    <a:pt x="920" y="205"/>
                  </a:lnTo>
                  <a:lnTo>
                    <a:pt x="905" y="204"/>
                  </a:lnTo>
                  <a:lnTo>
                    <a:pt x="892" y="203"/>
                  </a:lnTo>
                  <a:lnTo>
                    <a:pt x="878" y="202"/>
                  </a:lnTo>
                  <a:lnTo>
                    <a:pt x="864" y="201"/>
                  </a:lnTo>
                  <a:lnTo>
                    <a:pt x="851" y="201"/>
                  </a:lnTo>
                  <a:lnTo>
                    <a:pt x="865" y="203"/>
                  </a:lnTo>
                  <a:lnTo>
                    <a:pt x="880" y="205"/>
                  </a:lnTo>
                  <a:lnTo>
                    <a:pt x="895" y="206"/>
                  </a:lnTo>
                  <a:lnTo>
                    <a:pt x="909" y="208"/>
                  </a:lnTo>
                  <a:lnTo>
                    <a:pt x="924" y="209"/>
                  </a:lnTo>
                  <a:lnTo>
                    <a:pt x="939" y="212"/>
                  </a:lnTo>
                  <a:lnTo>
                    <a:pt x="954" y="213"/>
                  </a:lnTo>
                  <a:lnTo>
                    <a:pt x="970" y="216"/>
                  </a:lnTo>
                  <a:lnTo>
                    <a:pt x="972" y="218"/>
                  </a:lnTo>
                  <a:lnTo>
                    <a:pt x="976" y="223"/>
                  </a:lnTo>
                  <a:lnTo>
                    <a:pt x="979" y="228"/>
                  </a:lnTo>
                  <a:lnTo>
                    <a:pt x="980" y="233"/>
                  </a:lnTo>
                  <a:lnTo>
                    <a:pt x="968" y="232"/>
                  </a:lnTo>
                  <a:lnTo>
                    <a:pt x="956" y="231"/>
                  </a:lnTo>
                  <a:lnTo>
                    <a:pt x="944" y="230"/>
                  </a:lnTo>
                  <a:lnTo>
                    <a:pt x="932" y="229"/>
                  </a:lnTo>
                  <a:lnTo>
                    <a:pt x="920" y="227"/>
                  </a:lnTo>
                  <a:lnTo>
                    <a:pt x="907" y="227"/>
                  </a:lnTo>
                  <a:lnTo>
                    <a:pt x="895" y="225"/>
                  </a:lnTo>
                  <a:lnTo>
                    <a:pt x="884" y="224"/>
                  </a:lnTo>
                  <a:lnTo>
                    <a:pt x="872" y="223"/>
                  </a:lnTo>
                  <a:lnTo>
                    <a:pt x="859" y="222"/>
                  </a:lnTo>
                  <a:lnTo>
                    <a:pt x="847" y="221"/>
                  </a:lnTo>
                  <a:lnTo>
                    <a:pt x="836" y="220"/>
                  </a:lnTo>
                  <a:lnTo>
                    <a:pt x="823" y="220"/>
                  </a:lnTo>
                  <a:lnTo>
                    <a:pt x="812" y="220"/>
                  </a:lnTo>
                  <a:lnTo>
                    <a:pt x="801" y="220"/>
                  </a:lnTo>
                  <a:lnTo>
                    <a:pt x="790" y="220"/>
                  </a:lnTo>
                  <a:lnTo>
                    <a:pt x="790" y="221"/>
                  </a:lnTo>
                  <a:lnTo>
                    <a:pt x="790" y="222"/>
                  </a:lnTo>
                  <a:lnTo>
                    <a:pt x="790" y="223"/>
                  </a:lnTo>
                  <a:lnTo>
                    <a:pt x="790" y="224"/>
                  </a:lnTo>
                  <a:lnTo>
                    <a:pt x="802" y="224"/>
                  </a:lnTo>
                  <a:lnTo>
                    <a:pt x="814" y="224"/>
                  </a:lnTo>
                  <a:lnTo>
                    <a:pt x="827" y="225"/>
                  </a:lnTo>
                  <a:lnTo>
                    <a:pt x="839" y="226"/>
                  </a:lnTo>
                  <a:lnTo>
                    <a:pt x="851" y="227"/>
                  </a:lnTo>
                  <a:lnTo>
                    <a:pt x="863" y="227"/>
                  </a:lnTo>
                  <a:lnTo>
                    <a:pt x="876" y="229"/>
                  </a:lnTo>
                  <a:lnTo>
                    <a:pt x="888" y="230"/>
                  </a:lnTo>
                  <a:lnTo>
                    <a:pt x="900" y="231"/>
                  </a:lnTo>
                  <a:lnTo>
                    <a:pt x="912" y="233"/>
                  </a:lnTo>
                  <a:lnTo>
                    <a:pt x="925" y="235"/>
                  </a:lnTo>
                  <a:lnTo>
                    <a:pt x="937" y="236"/>
                  </a:lnTo>
                  <a:lnTo>
                    <a:pt x="950" y="238"/>
                  </a:lnTo>
                  <a:lnTo>
                    <a:pt x="963" y="240"/>
                  </a:lnTo>
                  <a:lnTo>
                    <a:pt x="976" y="242"/>
                  </a:lnTo>
                  <a:lnTo>
                    <a:pt x="989" y="243"/>
                  </a:lnTo>
                  <a:lnTo>
                    <a:pt x="992" y="246"/>
                  </a:lnTo>
                  <a:lnTo>
                    <a:pt x="996" y="250"/>
                  </a:lnTo>
                  <a:lnTo>
                    <a:pt x="999" y="256"/>
                  </a:lnTo>
                  <a:lnTo>
                    <a:pt x="999" y="262"/>
                  </a:lnTo>
                  <a:lnTo>
                    <a:pt x="987" y="260"/>
                  </a:lnTo>
                  <a:lnTo>
                    <a:pt x="974" y="258"/>
                  </a:lnTo>
                  <a:lnTo>
                    <a:pt x="960" y="257"/>
                  </a:lnTo>
                  <a:lnTo>
                    <a:pt x="946" y="254"/>
                  </a:lnTo>
                  <a:lnTo>
                    <a:pt x="933" y="253"/>
                  </a:lnTo>
                  <a:lnTo>
                    <a:pt x="920" y="252"/>
                  </a:lnTo>
                  <a:lnTo>
                    <a:pt x="907" y="251"/>
                  </a:lnTo>
                  <a:lnTo>
                    <a:pt x="897" y="252"/>
                  </a:lnTo>
                  <a:lnTo>
                    <a:pt x="900" y="253"/>
                  </a:lnTo>
                  <a:lnTo>
                    <a:pt x="906" y="254"/>
                  </a:lnTo>
                  <a:lnTo>
                    <a:pt x="917" y="255"/>
                  </a:lnTo>
                  <a:lnTo>
                    <a:pt x="929" y="258"/>
                  </a:lnTo>
                  <a:lnTo>
                    <a:pt x="944" y="260"/>
                  </a:lnTo>
                  <a:lnTo>
                    <a:pt x="963" y="263"/>
                  </a:lnTo>
                  <a:lnTo>
                    <a:pt x="984" y="266"/>
                  </a:lnTo>
                  <a:lnTo>
                    <a:pt x="1009" y="271"/>
                  </a:lnTo>
                  <a:lnTo>
                    <a:pt x="1012" y="275"/>
                  </a:lnTo>
                  <a:lnTo>
                    <a:pt x="1014" y="278"/>
                  </a:lnTo>
                  <a:lnTo>
                    <a:pt x="1014" y="281"/>
                  </a:lnTo>
                  <a:lnTo>
                    <a:pt x="1015" y="284"/>
                  </a:lnTo>
                  <a:lnTo>
                    <a:pt x="1003" y="284"/>
                  </a:lnTo>
                  <a:lnTo>
                    <a:pt x="992" y="283"/>
                  </a:lnTo>
                  <a:lnTo>
                    <a:pt x="981" y="281"/>
                  </a:lnTo>
                  <a:lnTo>
                    <a:pt x="970" y="280"/>
                  </a:lnTo>
                  <a:lnTo>
                    <a:pt x="958" y="278"/>
                  </a:lnTo>
                  <a:lnTo>
                    <a:pt x="947" y="276"/>
                  </a:lnTo>
                  <a:lnTo>
                    <a:pt x="936" y="273"/>
                  </a:lnTo>
                  <a:lnTo>
                    <a:pt x="925" y="272"/>
                  </a:lnTo>
                  <a:lnTo>
                    <a:pt x="913" y="269"/>
                  </a:lnTo>
                  <a:lnTo>
                    <a:pt x="902" y="267"/>
                  </a:lnTo>
                  <a:lnTo>
                    <a:pt x="891" y="265"/>
                  </a:lnTo>
                  <a:lnTo>
                    <a:pt x="880" y="264"/>
                  </a:lnTo>
                  <a:lnTo>
                    <a:pt x="868" y="263"/>
                  </a:lnTo>
                  <a:lnTo>
                    <a:pt x="857" y="262"/>
                  </a:lnTo>
                  <a:lnTo>
                    <a:pt x="847" y="262"/>
                  </a:lnTo>
                  <a:lnTo>
                    <a:pt x="836" y="262"/>
                  </a:lnTo>
                  <a:lnTo>
                    <a:pt x="847" y="264"/>
                  </a:lnTo>
                  <a:lnTo>
                    <a:pt x="859" y="265"/>
                  </a:lnTo>
                  <a:lnTo>
                    <a:pt x="871" y="267"/>
                  </a:lnTo>
                  <a:lnTo>
                    <a:pt x="883" y="269"/>
                  </a:lnTo>
                  <a:lnTo>
                    <a:pt x="894" y="271"/>
                  </a:lnTo>
                  <a:lnTo>
                    <a:pt x="905" y="273"/>
                  </a:lnTo>
                  <a:lnTo>
                    <a:pt x="918" y="275"/>
                  </a:lnTo>
                  <a:lnTo>
                    <a:pt x="929" y="277"/>
                  </a:lnTo>
                  <a:lnTo>
                    <a:pt x="941" y="279"/>
                  </a:lnTo>
                  <a:lnTo>
                    <a:pt x="952" y="281"/>
                  </a:lnTo>
                  <a:lnTo>
                    <a:pt x="965" y="284"/>
                  </a:lnTo>
                  <a:lnTo>
                    <a:pt x="976" y="285"/>
                  </a:lnTo>
                  <a:lnTo>
                    <a:pt x="988" y="288"/>
                  </a:lnTo>
                  <a:lnTo>
                    <a:pt x="1000" y="290"/>
                  </a:lnTo>
                  <a:lnTo>
                    <a:pt x="1012" y="292"/>
                  </a:lnTo>
                  <a:lnTo>
                    <a:pt x="1024" y="295"/>
                  </a:lnTo>
                  <a:lnTo>
                    <a:pt x="1024" y="296"/>
                  </a:lnTo>
                  <a:lnTo>
                    <a:pt x="1024" y="297"/>
                  </a:lnTo>
                  <a:lnTo>
                    <a:pt x="1024" y="298"/>
                  </a:lnTo>
                  <a:lnTo>
                    <a:pt x="1024" y="300"/>
                  </a:lnTo>
                  <a:lnTo>
                    <a:pt x="1022" y="300"/>
                  </a:lnTo>
                  <a:lnTo>
                    <a:pt x="1020" y="300"/>
                  </a:lnTo>
                  <a:lnTo>
                    <a:pt x="1017" y="300"/>
                  </a:lnTo>
                  <a:lnTo>
                    <a:pt x="1015" y="300"/>
                  </a:lnTo>
                  <a:close/>
                </a:path>
              </a:pathLst>
            </a:custGeom>
            <a:solidFill>
              <a:srgbClr val="CC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215" name="Freeform 60"/>
            <p:cNvSpPr>
              <a:spLocks/>
            </p:cNvSpPr>
            <p:nvPr/>
          </p:nvSpPr>
          <p:spPr bwMode="auto">
            <a:xfrm>
              <a:off x="1375" y="2491"/>
              <a:ext cx="203" cy="210"/>
            </a:xfrm>
            <a:custGeom>
              <a:avLst/>
              <a:gdLst>
                <a:gd name="T0" fmla="*/ 147 w 203"/>
                <a:gd name="T1" fmla="*/ 208 h 210"/>
                <a:gd name="T2" fmla="*/ 95 w 203"/>
                <a:gd name="T3" fmla="*/ 206 h 210"/>
                <a:gd name="T4" fmla="*/ 44 w 203"/>
                <a:gd name="T5" fmla="*/ 204 h 210"/>
                <a:gd name="T6" fmla="*/ 25 w 203"/>
                <a:gd name="T7" fmla="*/ 195 h 210"/>
                <a:gd name="T8" fmla="*/ 52 w 203"/>
                <a:gd name="T9" fmla="*/ 188 h 210"/>
                <a:gd name="T10" fmla="*/ 79 w 203"/>
                <a:gd name="T11" fmla="*/ 184 h 210"/>
                <a:gd name="T12" fmla="*/ 66 w 203"/>
                <a:gd name="T13" fmla="*/ 183 h 210"/>
                <a:gd name="T14" fmla="*/ 32 w 203"/>
                <a:gd name="T15" fmla="*/ 184 h 210"/>
                <a:gd name="T16" fmla="*/ 24 w 203"/>
                <a:gd name="T17" fmla="*/ 173 h 210"/>
                <a:gd name="T18" fmla="*/ 80 w 203"/>
                <a:gd name="T19" fmla="*/ 169 h 210"/>
                <a:gd name="T20" fmla="*/ 103 w 203"/>
                <a:gd name="T21" fmla="*/ 165 h 210"/>
                <a:gd name="T22" fmla="*/ 75 w 203"/>
                <a:gd name="T23" fmla="*/ 165 h 210"/>
                <a:gd name="T24" fmla="*/ 25 w 203"/>
                <a:gd name="T25" fmla="*/ 165 h 210"/>
                <a:gd name="T26" fmla="*/ 31 w 203"/>
                <a:gd name="T27" fmla="*/ 154 h 210"/>
                <a:gd name="T28" fmla="*/ 63 w 203"/>
                <a:gd name="T29" fmla="*/ 151 h 210"/>
                <a:gd name="T30" fmla="*/ 77 w 203"/>
                <a:gd name="T31" fmla="*/ 149 h 210"/>
                <a:gd name="T32" fmla="*/ 52 w 203"/>
                <a:gd name="T33" fmla="*/ 146 h 210"/>
                <a:gd name="T34" fmla="*/ 28 w 203"/>
                <a:gd name="T35" fmla="*/ 141 h 210"/>
                <a:gd name="T36" fmla="*/ 37 w 203"/>
                <a:gd name="T37" fmla="*/ 132 h 210"/>
                <a:gd name="T38" fmla="*/ 43 w 203"/>
                <a:gd name="T39" fmla="*/ 128 h 210"/>
                <a:gd name="T40" fmla="*/ 33 w 203"/>
                <a:gd name="T41" fmla="*/ 126 h 210"/>
                <a:gd name="T42" fmla="*/ 46 w 203"/>
                <a:gd name="T43" fmla="*/ 107 h 210"/>
                <a:gd name="T44" fmla="*/ 45 w 203"/>
                <a:gd name="T45" fmla="*/ 102 h 210"/>
                <a:gd name="T46" fmla="*/ 26 w 203"/>
                <a:gd name="T47" fmla="*/ 89 h 210"/>
                <a:gd name="T48" fmla="*/ 54 w 203"/>
                <a:gd name="T49" fmla="*/ 82 h 210"/>
                <a:gd name="T50" fmla="*/ 85 w 203"/>
                <a:gd name="T51" fmla="*/ 78 h 210"/>
                <a:gd name="T52" fmla="*/ 81 w 203"/>
                <a:gd name="T53" fmla="*/ 76 h 210"/>
                <a:gd name="T54" fmla="*/ 38 w 203"/>
                <a:gd name="T55" fmla="*/ 78 h 210"/>
                <a:gd name="T56" fmla="*/ 16 w 203"/>
                <a:gd name="T57" fmla="*/ 66 h 210"/>
                <a:gd name="T58" fmla="*/ 59 w 203"/>
                <a:gd name="T59" fmla="*/ 61 h 210"/>
                <a:gd name="T60" fmla="*/ 84 w 203"/>
                <a:gd name="T61" fmla="*/ 57 h 210"/>
                <a:gd name="T62" fmla="*/ 35 w 203"/>
                <a:gd name="T63" fmla="*/ 57 h 210"/>
                <a:gd name="T64" fmla="*/ 11 w 203"/>
                <a:gd name="T65" fmla="*/ 57 h 210"/>
                <a:gd name="T66" fmla="*/ 13 w 203"/>
                <a:gd name="T67" fmla="*/ 43 h 210"/>
                <a:gd name="T68" fmla="*/ 77 w 203"/>
                <a:gd name="T69" fmla="*/ 36 h 210"/>
                <a:gd name="T70" fmla="*/ 65 w 203"/>
                <a:gd name="T71" fmla="*/ 32 h 210"/>
                <a:gd name="T72" fmla="*/ 4 w 203"/>
                <a:gd name="T73" fmla="*/ 36 h 210"/>
                <a:gd name="T74" fmla="*/ 7 w 203"/>
                <a:gd name="T75" fmla="*/ 26 h 210"/>
                <a:gd name="T76" fmla="*/ 38 w 203"/>
                <a:gd name="T77" fmla="*/ 20 h 210"/>
                <a:gd name="T78" fmla="*/ 29 w 203"/>
                <a:gd name="T79" fmla="*/ 17 h 210"/>
                <a:gd name="T80" fmla="*/ 80 w 203"/>
                <a:gd name="T81" fmla="*/ 5 h 210"/>
                <a:gd name="T82" fmla="*/ 162 w 203"/>
                <a:gd name="T83" fmla="*/ 32 h 210"/>
                <a:gd name="T84" fmla="*/ 155 w 203"/>
                <a:gd name="T85" fmla="*/ 60 h 210"/>
                <a:gd name="T86" fmla="*/ 137 w 203"/>
                <a:gd name="T87" fmla="*/ 72 h 210"/>
                <a:gd name="T88" fmla="*/ 113 w 203"/>
                <a:gd name="T89" fmla="*/ 78 h 210"/>
                <a:gd name="T90" fmla="*/ 84 w 203"/>
                <a:gd name="T91" fmla="*/ 108 h 210"/>
                <a:gd name="T92" fmla="*/ 77 w 203"/>
                <a:gd name="T93" fmla="*/ 128 h 210"/>
                <a:gd name="T94" fmla="*/ 109 w 203"/>
                <a:gd name="T95" fmla="*/ 115 h 210"/>
                <a:gd name="T96" fmla="*/ 152 w 203"/>
                <a:gd name="T97" fmla="*/ 111 h 210"/>
                <a:gd name="T98" fmla="*/ 178 w 203"/>
                <a:gd name="T99" fmla="*/ 97 h 210"/>
                <a:gd name="T100" fmla="*/ 200 w 203"/>
                <a:gd name="T101" fmla="*/ 123 h 210"/>
                <a:gd name="T102" fmla="*/ 202 w 203"/>
                <a:gd name="T103" fmla="*/ 194 h 210"/>
                <a:gd name="T104" fmla="*/ 190 w 203"/>
                <a:gd name="T105" fmla="*/ 210 h 21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03" h="210">
                  <a:moveTo>
                    <a:pt x="190" y="210"/>
                  </a:moveTo>
                  <a:lnTo>
                    <a:pt x="180" y="210"/>
                  </a:lnTo>
                  <a:lnTo>
                    <a:pt x="169" y="209"/>
                  </a:lnTo>
                  <a:lnTo>
                    <a:pt x="159" y="209"/>
                  </a:lnTo>
                  <a:lnTo>
                    <a:pt x="147" y="208"/>
                  </a:lnTo>
                  <a:lnTo>
                    <a:pt x="137" y="208"/>
                  </a:lnTo>
                  <a:lnTo>
                    <a:pt x="127" y="207"/>
                  </a:lnTo>
                  <a:lnTo>
                    <a:pt x="116" y="207"/>
                  </a:lnTo>
                  <a:lnTo>
                    <a:pt x="106" y="207"/>
                  </a:lnTo>
                  <a:lnTo>
                    <a:pt x="95" y="206"/>
                  </a:lnTo>
                  <a:lnTo>
                    <a:pt x="85" y="206"/>
                  </a:lnTo>
                  <a:lnTo>
                    <a:pt x="75" y="205"/>
                  </a:lnTo>
                  <a:lnTo>
                    <a:pt x="65" y="205"/>
                  </a:lnTo>
                  <a:lnTo>
                    <a:pt x="54" y="204"/>
                  </a:lnTo>
                  <a:lnTo>
                    <a:pt x="44" y="204"/>
                  </a:lnTo>
                  <a:lnTo>
                    <a:pt x="34" y="203"/>
                  </a:lnTo>
                  <a:lnTo>
                    <a:pt x="24" y="203"/>
                  </a:lnTo>
                  <a:lnTo>
                    <a:pt x="24" y="200"/>
                  </a:lnTo>
                  <a:lnTo>
                    <a:pt x="25" y="197"/>
                  </a:lnTo>
                  <a:lnTo>
                    <a:pt x="25" y="195"/>
                  </a:lnTo>
                  <a:lnTo>
                    <a:pt x="26" y="192"/>
                  </a:lnTo>
                  <a:lnTo>
                    <a:pt x="32" y="191"/>
                  </a:lnTo>
                  <a:lnTo>
                    <a:pt x="39" y="190"/>
                  </a:lnTo>
                  <a:lnTo>
                    <a:pt x="45" y="189"/>
                  </a:lnTo>
                  <a:lnTo>
                    <a:pt x="52" y="188"/>
                  </a:lnTo>
                  <a:lnTo>
                    <a:pt x="59" y="188"/>
                  </a:lnTo>
                  <a:lnTo>
                    <a:pt x="67" y="187"/>
                  </a:lnTo>
                  <a:lnTo>
                    <a:pt x="73" y="186"/>
                  </a:lnTo>
                  <a:lnTo>
                    <a:pt x="80" y="185"/>
                  </a:lnTo>
                  <a:lnTo>
                    <a:pt x="79" y="184"/>
                  </a:lnTo>
                  <a:lnTo>
                    <a:pt x="79" y="183"/>
                  </a:lnTo>
                  <a:lnTo>
                    <a:pt x="79" y="182"/>
                  </a:lnTo>
                  <a:lnTo>
                    <a:pt x="72" y="182"/>
                  </a:lnTo>
                  <a:lnTo>
                    <a:pt x="66" y="183"/>
                  </a:lnTo>
                  <a:lnTo>
                    <a:pt x="58" y="183"/>
                  </a:lnTo>
                  <a:lnTo>
                    <a:pt x="52" y="183"/>
                  </a:lnTo>
                  <a:lnTo>
                    <a:pt x="45" y="183"/>
                  </a:lnTo>
                  <a:lnTo>
                    <a:pt x="38" y="183"/>
                  </a:lnTo>
                  <a:lnTo>
                    <a:pt x="32" y="184"/>
                  </a:lnTo>
                  <a:lnTo>
                    <a:pt x="25" y="184"/>
                  </a:lnTo>
                  <a:lnTo>
                    <a:pt x="25" y="181"/>
                  </a:lnTo>
                  <a:lnTo>
                    <a:pt x="25" y="179"/>
                  </a:lnTo>
                  <a:lnTo>
                    <a:pt x="24" y="176"/>
                  </a:lnTo>
                  <a:lnTo>
                    <a:pt x="24" y="173"/>
                  </a:lnTo>
                  <a:lnTo>
                    <a:pt x="41" y="172"/>
                  </a:lnTo>
                  <a:lnTo>
                    <a:pt x="54" y="171"/>
                  </a:lnTo>
                  <a:lnTo>
                    <a:pt x="66" y="170"/>
                  </a:lnTo>
                  <a:lnTo>
                    <a:pt x="74" y="169"/>
                  </a:lnTo>
                  <a:lnTo>
                    <a:pt x="80" y="169"/>
                  </a:lnTo>
                  <a:lnTo>
                    <a:pt x="87" y="168"/>
                  </a:lnTo>
                  <a:lnTo>
                    <a:pt x="94" y="167"/>
                  </a:lnTo>
                  <a:lnTo>
                    <a:pt x="102" y="166"/>
                  </a:lnTo>
                  <a:lnTo>
                    <a:pt x="103" y="165"/>
                  </a:lnTo>
                  <a:lnTo>
                    <a:pt x="103" y="164"/>
                  </a:lnTo>
                  <a:lnTo>
                    <a:pt x="94" y="164"/>
                  </a:lnTo>
                  <a:lnTo>
                    <a:pt x="84" y="165"/>
                  </a:lnTo>
                  <a:lnTo>
                    <a:pt x="75" y="165"/>
                  </a:lnTo>
                  <a:lnTo>
                    <a:pt x="65" y="165"/>
                  </a:lnTo>
                  <a:lnTo>
                    <a:pt x="54" y="165"/>
                  </a:lnTo>
                  <a:lnTo>
                    <a:pt x="44" y="165"/>
                  </a:lnTo>
                  <a:lnTo>
                    <a:pt x="35" y="165"/>
                  </a:lnTo>
                  <a:lnTo>
                    <a:pt x="25" y="165"/>
                  </a:lnTo>
                  <a:lnTo>
                    <a:pt x="25" y="162"/>
                  </a:lnTo>
                  <a:lnTo>
                    <a:pt x="25" y="160"/>
                  </a:lnTo>
                  <a:lnTo>
                    <a:pt x="25" y="157"/>
                  </a:lnTo>
                  <a:lnTo>
                    <a:pt x="25" y="154"/>
                  </a:lnTo>
                  <a:lnTo>
                    <a:pt x="31" y="154"/>
                  </a:lnTo>
                  <a:lnTo>
                    <a:pt x="38" y="154"/>
                  </a:lnTo>
                  <a:lnTo>
                    <a:pt x="44" y="153"/>
                  </a:lnTo>
                  <a:lnTo>
                    <a:pt x="50" y="152"/>
                  </a:lnTo>
                  <a:lnTo>
                    <a:pt x="56" y="151"/>
                  </a:lnTo>
                  <a:lnTo>
                    <a:pt x="63" y="151"/>
                  </a:lnTo>
                  <a:lnTo>
                    <a:pt x="70" y="150"/>
                  </a:lnTo>
                  <a:lnTo>
                    <a:pt x="76" y="150"/>
                  </a:lnTo>
                  <a:lnTo>
                    <a:pt x="77" y="149"/>
                  </a:lnTo>
                  <a:lnTo>
                    <a:pt x="77" y="148"/>
                  </a:lnTo>
                  <a:lnTo>
                    <a:pt x="71" y="148"/>
                  </a:lnTo>
                  <a:lnTo>
                    <a:pt x="65" y="147"/>
                  </a:lnTo>
                  <a:lnTo>
                    <a:pt x="58" y="147"/>
                  </a:lnTo>
                  <a:lnTo>
                    <a:pt x="52" y="146"/>
                  </a:lnTo>
                  <a:lnTo>
                    <a:pt x="45" y="146"/>
                  </a:lnTo>
                  <a:lnTo>
                    <a:pt x="39" y="146"/>
                  </a:lnTo>
                  <a:lnTo>
                    <a:pt x="33" y="146"/>
                  </a:lnTo>
                  <a:lnTo>
                    <a:pt x="27" y="146"/>
                  </a:lnTo>
                  <a:lnTo>
                    <a:pt x="28" y="141"/>
                  </a:lnTo>
                  <a:lnTo>
                    <a:pt x="29" y="138"/>
                  </a:lnTo>
                  <a:lnTo>
                    <a:pt x="30" y="135"/>
                  </a:lnTo>
                  <a:lnTo>
                    <a:pt x="31" y="134"/>
                  </a:lnTo>
                  <a:lnTo>
                    <a:pt x="34" y="133"/>
                  </a:lnTo>
                  <a:lnTo>
                    <a:pt x="37" y="132"/>
                  </a:lnTo>
                  <a:lnTo>
                    <a:pt x="40" y="132"/>
                  </a:lnTo>
                  <a:lnTo>
                    <a:pt x="43" y="131"/>
                  </a:lnTo>
                  <a:lnTo>
                    <a:pt x="43" y="129"/>
                  </a:lnTo>
                  <a:lnTo>
                    <a:pt x="43" y="128"/>
                  </a:lnTo>
                  <a:lnTo>
                    <a:pt x="43" y="127"/>
                  </a:lnTo>
                  <a:lnTo>
                    <a:pt x="41" y="127"/>
                  </a:lnTo>
                  <a:lnTo>
                    <a:pt x="38" y="127"/>
                  </a:lnTo>
                  <a:lnTo>
                    <a:pt x="35" y="126"/>
                  </a:lnTo>
                  <a:lnTo>
                    <a:pt x="33" y="126"/>
                  </a:lnTo>
                  <a:lnTo>
                    <a:pt x="32" y="122"/>
                  </a:lnTo>
                  <a:lnTo>
                    <a:pt x="32" y="117"/>
                  </a:lnTo>
                  <a:lnTo>
                    <a:pt x="32" y="113"/>
                  </a:lnTo>
                  <a:lnTo>
                    <a:pt x="32" y="109"/>
                  </a:lnTo>
                  <a:lnTo>
                    <a:pt x="46" y="107"/>
                  </a:lnTo>
                  <a:lnTo>
                    <a:pt x="54" y="105"/>
                  </a:lnTo>
                  <a:lnTo>
                    <a:pt x="57" y="104"/>
                  </a:lnTo>
                  <a:lnTo>
                    <a:pt x="59" y="104"/>
                  </a:lnTo>
                  <a:lnTo>
                    <a:pt x="52" y="103"/>
                  </a:lnTo>
                  <a:lnTo>
                    <a:pt x="45" y="102"/>
                  </a:lnTo>
                  <a:lnTo>
                    <a:pt x="38" y="102"/>
                  </a:lnTo>
                  <a:lnTo>
                    <a:pt x="31" y="101"/>
                  </a:lnTo>
                  <a:lnTo>
                    <a:pt x="28" y="96"/>
                  </a:lnTo>
                  <a:lnTo>
                    <a:pt x="26" y="93"/>
                  </a:lnTo>
                  <a:lnTo>
                    <a:pt x="26" y="89"/>
                  </a:lnTo>
                  <a:lnTo>
                    <a:pt x="25" y="86"/>
                  </a:lnTo>
                  <a:lnTo>
                    <a:pt x="32" y="85"/>
                  </a:lnTo>
                  <a:lnTo>
                    <a:pt x="39" y="84"/>
                  </a:lnTo>
                  <a:lnTo>
                    <a:pt x="47" y="83"/>
                  </a:lnTo>
                  <a:lnTo>
                    <a:pt x="54" y="82"/>
                  </a:lnTo>
                  <a:lnTo>
                    <a:pt x="63" y="81"/>
                  </a:lnTo>
                  <a:lnTo>
                    <a:pt x="70" y="80"/>
                  </a:lnTo>
                  <a:lnTo>
                    <a:pt x="78" y="79"/>
                  </a:lnTo>
                  <a:lnTo>
                    <a:pt x="85" y="78"/>
                  </a:lnTo>
                  <a:lnTo>
                    <a:pt x="86" y="78"/>
                  </a:lnTo>
                  <a:lnTo>
                    <a:pt x="86" y="77"/>
                  </a:lnTo>
                  <a:lnTo>
                    <a:pt x="84" y="77"/>
                  </a:lnTo>
                  <a:lnTo>
                    <a:pt x="81" y="76"/>
                  </a:lnTo>
                  <a:lnTo>
                    <a:pt x="78" y="76"/>
                  </a:lnTo>
                  <a:lnTo>
                    <a:pt x="73" y="76"/>
                  </a:lnTo>
                  <a:lnTo>
                    <a:pt x="65" y="77"/>
                  </a:lnTo>
                  <a:lnTo>
                    <a:pt x="53" y="77"/>
                  </a:lnTo>
                  <a:lnTo>
                    <a:pt x="38" y="78"/>
                  </a:lnTo>
                  <a:lnTo>
                    <a:pt x="19" y="78"/>
                  </a:lnTo>
                  <a:lnTo>
                    <a:pt x="18" y="75"/>
                  </a:lnTo>
                  <a:lnTo>
                    <a:pt x="18" y="72"/>
                  </a:lnTo>
                  <a:lnTo>
                    <a:pt x="17" y="69"/>
                  </a:lnTo>
                  <a:lnTo>
                    <a:pt x="16" y="66"/>
                  </a:lnTo>
                  <a:lnTo>
                    <a:pt x="21" y="65"/>
                  </a:lnTo>
                  <a:lnTo>
                    <a:pt x="28" y="64"/>
                  </a:lnTo>
                  <a:lnTo>
                    <a:pt x="38" y="62"/>
                  </a:lnTo>
                  <a:lnTo>
                    <a:pt x="49" y="62"/>
                  </a:lnTo>
                  <a:lnTo>
                    <a:pt x="59" y="61"/>
                  </a:lnTo>
                  <a:lnTo>
                    <a:pt x="70" y="59"/>
                  </a:lnTo>
                  <a:lnTo>
                    <a:pt x="78" y="59"/>
                  </a:lnTo>
                  <a:lnTo>
                    <a:pt x="83" y="58"/>
                  </a:lnTo>
                  <a:lnTo>
                    <a:pt x="84" y="57"/>
                  </a:lnTo>
                  <a:lnTo>
                    <a:pt x="84" y="56"/>
                  </a:lnTo>
                  <a:lnTo>
                    <a:pt x="85" y="56"/>
                  </a:lnTo>
                  <a:lnTo>
                    <a:pt x="64" y="57"/>
                  </a:lnTo>
                  <a:lnTo>
                    <a:pt x="46" y="57"/>
                  </a:lnTo>
                  <a:lnTo>
                    <a:pt x="35" y="57"/>
                  </a:lnTo>
                  <a:lnTo>
                    <a:pt x="26" y="58"/>
                  </a:lnTo>
                  <a:lnTo>
                    <a:pt x="21" y="58"/>
                  </a:lnTo>
                  <a:lnTo>
                    <a:pt x="17" y="58"/>
                  </a:lnTo>
                  <a:lnTo>
                    <a:pt x="13" y="57"/>
                  </a:lnTo>
                  <a:lnTo>
                    <a:pt x="11" y="57"/>
                  </a:lnTo>
                  <a:lnTo>
                    <a:pt x="10" y="54"/>
                  </a:lnTo>
                  <a:lnTo>
                    <a:pt x="9" y="51"/>
                  </a:lnTo>
                  <a:lnTo>
                    <a:pt x="8" y="48"/>
                  </a:lnTo>
                  <a:lnTo>
                    <a:pt x="7" y="43"/>
                  </a:lnTo>
                  <a:lnTo>
                    <a:pt x="13" y="43"/>
                  </a:lnTo>
                  <a:lnTo>
                    <a:pt x="24" y="42"/>
                  </a:lnTo>
                  <a:lnTo>
                    <a:pt x="37" y="41"/>
                  </a:lnTo>
                  <a:lnTo>
                    <a:pt x="51" y="40"/>
                  </a:lnTo>
                  <a:lnTo>
                    <a:pt x="65" y="38"/>
                  </a:lnTo>
                  <a:lnTo>
                    <a:pt x="77" y="36"/>
                  </a:lnTo>
                  <a:lnTo>
                    <a:pt x="87" y="34"/>
                  </a:lnTo>
                  <a:lnTo>
                    <a:pt x="92" y="32"/>
                  </a:lnTo>
                  <a:lnTo>
                    <a:pt x="86" y="32"/>
                  </a:lnTo>
                  <a:lnTo>
                    <a:pt x="77" y="32"/>
                  </a:lnTo>
                  <a:lnTo>
                    <a:pt x="65" y="32"/>
                  </a:lnTo>
                  <a:lnTo>
                    <a:pt x="50" y="33"/>
                  </a:lnTo>
                  <a:lnTo>
                    <a:pt x="36" y="34"/>
                  </a:lnTo>
                  <a:lnTo>
                    <a:pt x="23" y="35"/>
                  </a:lnTo>
                  <a:lnTo>
                    <a:pt x="11" y="36"/>
                  </a:lnTo>
                  <a:lnTo>
                    <a:pt x="4" y="36"/>
                  </a:lnTo>
                  <a:lnTo>
                    <a:pt x="2" y="34"/>
                  </a:lnTo>
                  <a:lnTo>
                    <a:pt x="1" y="32"/>
                  </a:lnTo>
                  <a:lnTo>
                    <a:pt x="1" y="31"/>
                  </a:lnTo>
                  <a:lnTo>
                    <a:pt x="0" y="28"/>
                  </a:lnTo>
                  <a:lnTo>
                    <a:pt x="7" y="26"/>
                  </a:lnTo>
                  <a:lnTo>
                    <a:pt x="13" y="24"/>
                  </a:lnTo>
                  <a:lnTo>
                    <a:pt x="21" y="23"/>
                  </a:lnTo>
                  <a:lnTo>
                    <a:pt x="28" y="21"/>
                  </a:lnTo>
                  <a:lnTo>
                    <a:pt x="33" y="21"/>
                  </a:lnTo>
                  <a:lnTo>
                    <a:pt x="38" y="20"/>
                  </a:lnTo>
                  <a:lnTo>
                    <a:pt x="41" y="19"/>
                  </a:lnTo>
                  <a:lnTo>
                    <a:pt x="43" y="18"/>
                  </a:lnTo>
                  <a:lnTo>
                    <a:pt x="38" y="17"/>
                  </a:lnTo>
                  <a:lnTo>
                    <a:pt x="33" y="17"/>
                  </a:lnTo>
                  <a:lnTo>
                    <a:pt x="29" y="17"/>
                  </a:lnTo>
                  <a:lnTo>
                    <a:pt x="24" y="17"/>
                  </a:lnTo>
                  <a:lnTo>
                    <a:pt x="29" y="13"/>
                  </a:lnTo>
                  <a:lnTo>
                    <a:pt x="42" y="9"/>
                  </a:lnTo>
                  <a:lnTo>
                    <a:pt x="59" y="6"/>
                  </a:lnTo>
                  <a:lnTo>
                    <a:pt x="80" y="5"/>
                  </a:lnTo>
                  <a:lnTo>
                    <a:pt x="101" y="2"/>
                  </a:lnTo>
                  <a:lnTo>
                    <a:pt x="121" y="2"/>
                  </a:lnTo>
                  <a:lnTo>
                    <a:pt x="137" y="1"/>
                  </a:lnTo>
                  <a:lnTo>
                    <a:pt x="147" y="0"/>
                  </a:lnTo>
                  <a:lnTo>
                    <a:pt x="162" y="32"/>
                  </a:lnTo>
                  <a:lnTo>
                    <a:pt x="170" y="49"/>
                  </a:lnTo>
                  <a:lnTo>
                    <a:pt x="173" y="56"/>
                  </a:lnTo>
                  <a:lnTo>
                    <a:pt x="173" y="59"/>
                  </a:lnTo>
                  <a:lnTo>
                    <a:pt x="163" y="59"/>
                  </a:lnTo>
                  <a:lnTo>
                    <a:pt x="155" y="60"/>
                  </a:lnTo>
                  <a:lnTo>
                    <a:pt x="148" y="61"/>
                  </a:lnTo>
                  <a:lnTo>
                    <a:pt x="144" y="62"/>
                  </a:lnTo>
                  <a:lnTo>
                    <a:pt x="141" y="64"/>
                  </a:lnTo>
                  <a:lnTo>
                    <a:pt x="139" y="67"/>
                  </a:lnTo>
                  <a:lnTo>
                    <a:pt x="137" y="72"/>
                  </a:lnTo>
                  <a:lnTo>
                    <a:pt x="135" y="79"/>
                  </a:lnTo>
                  <a:lnTo>
                    <a:pt x="128" y="79"/>
                  </a:lnTo>
                  <a:lnTo>
                    <a:pt x="123" y="78"/>
                  </a:lnTo>
                  <a:lnTo>
                    <a:pt x="118" y="78"/>
                  </a:lnTo>
                  <a:lnTo>
                    <a:pt x="113" y="78"/>
                  </a:lnTo>
                  <a:lnTo>
                    <a:pt x="108" y="83"/>
                  </a:lnTo>
                  <a:lnTo>
                    <a:pt x="101" y="89"/>
                  </a:lnTo>
                  <a:lnTo>
                    <a:pt x="95" y="95"/>
                  </a:lnTo>
                  <a:lnTo>
                    <a:pt x="89" y="101"/>
                  </a:lnTo>
                  <a:lnTo>
                    <a:pt x="84" y="108"/>
                  </a:lnTo>
                  <a:lnTo>
                    <a:pt x="79" y="115"/>
                  </a:lnTo>
                  <a:lnTo>
                    <a:pt x="76" y="121"/>
                  </a:lnTo>
                  <a:lnTo>
                    <a:pt x="74" y="127"/>
                  </a:lnTo>
                  <a:lnTo>
                    <a:pt x="76" y="128"/>
                  </a:lnTo>
                  <a:lnTo>
                    <a:pt x="77" y="128"/>
                  </a:lnTo>
                  <a:lnTo>
                    <a:pt x="79" y="128"/>
                  </a:lnTo>
                  <a:lnTo>
                    <a:pt x="80" y="129"/>
                  </a:lnTo>
                  <a:lnTo>
                    <a:pt x="91" y="123"/>
                  </a:lnTo>
                  <a:lnTo>
                    <a:pt x="100" y="119"/>
                  </a:lnTo>
                  <a:lnTo>
                    <a:pt x="109" y="115"/>
                  </a:lnTo>
                  <a:lnTo>
                    <a:pt x="115" y="112"/>
                  </a:lnTo>
                  <a:lnTo>
                    <a:pt x="121" y="111"/>
                  </a:lnTo>
                  <a:lnTo>
                    <a:pt x="129" y="110"/>
                  </a:lnTo>
                  <a:lnTo>
                    <a:pt x="139" y="110"/>
                  </a:lnTo>
                  <a:lnTo>
                    <a:pt x="152" y="111"/>
                  </a:lnTo>
                  <a:lnTo>
                    <a:pt x="156" y="107"/>
                  </a:lnTo>
                  <a:lnTo>
                    <a:pt x="159" y="103"/>
                  </a:lnTo>
                  <a:lnTo>
                    <a:pt x="162" y="99"/>
                  </a:lnTo>
                  <a:lnTo>
                    <a:pt x="165" y="95"/>
                  </a:lnTo>
                  <a:lnTo>
                    <a:pt x="178" y="97"/>
                  </a:lnTo>
                  <a:lnTo>
                    <a:pt x="187" y="99"/>
                  </a:lnTo>
                  <a:lnTo>
                    <a:pt x="193" y="103"/>
                  </a:lnTo>
                  <a:lnTo>
                    <a:pt x="198" y="108"/>
                  </a:lnTo>
                  <a:lnTo>
                    <a:pt x="199" y="115"/>
                  </a:lnTo>
                  <a:lnTo>
                    <a:pt x="200" y="123"/>
                  </a:lnTo>
                  <a:lnTo>
                    <a:pt x="201" y="134"/>
                  </a:lnTo>
                  <a:lnTo>
                    <a:pt x="203" y="146"/>
                  </a:lnTo>
                  <a:lnTo>
                    <a:pt x="203" y="161"/>
                  </a:lnTo>
                  <a:lnTo>
                    <a:pt x="203" y="177"/>
                  </a:lnTo>
                  <a:lnTo>
                    <a:pt x="202" y="194"/>
                  </a:lnTo>
                  <a:lnTo>
                    <a:pt x="202" y="210"/>
                  </a:lnTo>
                  <a:lnTo>
                    <a:pt x="200" y="210"/>
                  </a:lnTo>
                  <a:lnTo>
                    <a:pt x="197" y="210"/>
                  </a:lnTo>
                  <a:lnTo>
                    <a:pt x="193" y="210"/>
                  </a:lnTo>
                  <a:lnTo>
                    <a:pt x="190" y="21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216" name="Freeform 63"/>
            <p:cNvSpPr>
              <a:spLocks/>
            </p:cNvSpPr>
            <p:nvPr/>
          </p:nvSpPr>
          <p:spPr bwMode="auto">
            <a:xfrm>
              <a:off x="1616" y="2585"/>
              <a:ext cx="48" cy="30"/>
            </a:xfrm>
            <a:custGeom>
              <a:avLst/>
              <a:gdLst>
                <a:gd name="T0" fmla="*/ 21 w 48"/>
                <a:gd name="T1" fmla="*/ 30 h 30"/>
                <a:gd name="T2" fmla="*/ 9 w 48"/>
                <a:gd name="T3" fmla="*/ 22 h 30"/>
                <a:gd name="T4" fmla="*/ 2 w 48"/>
                <a:gd name="T5" fmla="*/ 14 h 30"/>
                <a:gd name="T6" fmla="*/ 0 w 48"/>
                <a:gd name="T7" fmla="*/ 8 h 30"/>
                <a:gd name="T8" fmla="*/ 5 w 48"/>
                <a:gd name="T9" fmla="*/ 4 h 30"/>
                <a:gd name="T10" fmla="*/ 12 w 48"/>
                <a:gd name="T11" fmla="*/ 2 h 30"/>
                <a:gd name="T12" fmla="*/ 22 w 48"/>
                <a:gd name="T13" fmla="*/ 0 h 30"/>
                <a:gd name="T14" fmla="*/ 34 w 48"/>
                <a:gd name="T15" fmla="*/ 1 h 30"/>
                <a:gd name="T16" fmla="*/ 48 w 48"/>
                <a:gd name="T17" fmla="*/ 3 h 30"/>
                <a:gd name="T18" fmla="*/ 47 w 48"/>
                <a:gd name="T19" fmla="*/ 8 h 30"/>
                <a:gd name="T20" fmla="*/ 47 w 48"/>
                <a:gd name="T21" fmla="*/ 13 h 30"/>
                <a:gd name="T22" fmla="*/ 47 w 48"/>
                <a:gd name="T23" fmla="*/ 18 h 30"/>
                <a:gd name="T24" fmla="*/ 47 w 48"/>
                <a:gd name="T25" fmla="*/ 23 h 30"/>
                <a:gd name="T26" fmla="*/ 39 w 48"/>
                <a:gd name="T27" fmla="*/ 26 h 30"/>
                <a:gd name="T28" fmla="*/ 33 w 48"/>
                <a:gd name="T29" fmla="*/ 28 h 30"/>
                <a:gd name="T30" fmla="*/ 27 w 48"/>
                <a:gd name="T31" fmla="*/ 29 h 30"/>
                <a:gd name="T32" fmla="*/ 21 w 4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30">
                  <a:moveTo>
                    <a:pt x="21" y="30"/>
                  </a:moveTo>
                  <a:lnTo>
                    <a:pt x="9" y="22"/>
                  </a:lnTo>
                  <a:lnTo>
                    <a:pt x="2" y="14"/>
                  </a:lnTo>
                  <a:lnTo>
                    <a:pt x="0" y="8"/>
                  </a:lnTo>
                  <a:lnTo>
                    <a:pt x="5" y="4"/>
                  </a:lnTo>
                  <a:lnTo>
                    <a:pt x="12" y="2"/>
                  </a:lnTo>
                  <a:lnTo>
                    <a:pt x="22" y="0"/>
                  </a:lnTo>
                  <a:lnTo>
                    <a:pt x="34" y="1"/>
                  </a:lnTo>
                  <a:lnTo>
                    <a:pt x="48" y="3"/>
                  </a:lnTo>
                  <a:lnTo>
                    <a:pt x="47" y="8"/>
                  </a:lnTo>
                  <a:lnTo>
                    <a:pt x="47" y="13"/>
                  </a:lnTo>
                  <a:lnTo>
                    <a:pt x="47" y="18"/>
                  </a:lnTo>
                  <a:lnTo>
                    <a:pt x="47" y="23"/>
                  </a:lnTo>
                  <a:lnTo>
                    <a:pt x="39" y="26"/>
                  </a:lnTo>
                  <a:lnTo>
                    <a:pt x="33" y="28"/>
                  </a:lnTo>
                  <a:lnTo>
                    <a:pt x="27" y="29"/>
                  </a:lnTo>
                  <a:lnTo>
                    <a:pt x="21" y="3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217" name="Freeform 65"/>
            <p:cNvSpPr>
              <a:spLocks/>
            </p:cNvSpPr>
            <p:nvPr/>
          </p:nvSpPr>
          <p:spPr bwMode="auto">
            <a:xfrm>
              <a:off x="1591" y="2508"/>
              <a:ext cx="75" cy="43"/>
            </a:xfrm>
            <a:custGeom>
              <a:avLst/>
              <a:gdLst>
                <a:gd name="T0" fmla="*/ 23 w 75"/>
                <a:gd name="T1" fmla="*/ 43 h 43"/>
                <a:gd name="T2" fmla="*/ 17 w 75"/>
                <a:gd name="T3" fmla="*/ 42 h 43"/>
                <a:gd name="T4" fmla="*/ 10 w 75"/>
                <a:gd name="T5" fmla="*/ 40 h 43"/>
                <a:gd name="T6" fmla="*/ 4 w 75"/>
                <a:gd name="T7" fmla="*/ 39 h 43"/>
                <a:gd name="T8" fmla="*/ 0 w 75"/>
                <a:gd name="T9" fmla="*/ 38 h 43"/>
                <a:gd name="T10" fmla="*/ 0 w 75"/>
                <a:gd name="T11" fmla="*/ 26 h 43"/>
                <a:gd name="T12" fmla="*/ 4 w 75"/>
                <a:gd name="T13" fmla="*/ 16 h 43"/>
                <a:gd name="T14" fmla="*/ 9 w 75"/>
                <a:gd name="T15" fmla="*/ 9 h 43"/>
                <a:gd name="T16" fmla="*/ 18 w 75"/>
                <a:gd name="T17" fmla="*/ 4 h 43"/>
                <a:gd name="T18" fmla="*/ 29 w 75"/>
                <a:gd name="T19" fmla="*/ 2 h 43"/>
                <a:gd name="T20" fmla="*/ 41 w 75"/>
                <a:gd name="T21" fmla="*/ 0 h 43"/>
                <a:gd name="T22" fmla="*/ 54 w 75"/>
                <a:gd name="T23" fmla="*/ 0 h 43"/>
                <a:gd name="T24" fmla="*/ 69 w 75"/>
                <a:gd name="T25" fmla="*/ 2 h 43"/>
                <a:gd name="T26" fmla="*/ 74 w 75"/>
                <a:gd name="T27" fmla="*/ 10 h 43"/>
                <a:gd name="T28" fmla="*/ 75 w 75"/>
                <a:gd name="T29" fmla="*/ 18 h 43"/>
                <a:gd name="T30" fmla="*/ 70 w 75"/>
                <a:gd name="T31" fmla="*/ 26 h 43"/>
                <a:gd name="T32" fmla="*/ 63 w 75"/>
                <a:gd name="T33" fmla="*/ 36 h 43"/>
                <a:gd name="T34" fmla="*/ 55 w 75"/>
                <a:gd name="T35" fmla="*/ 35 h 43"/>
                <a:gd name="T36" fmla="*/ 49 w 75"/>
                <a:gd name="T37" fmla="*/ 34 h 43"/>
                <a:gd name="T38" fmla="*/ 42 w 75"/>
                <a:gd name="T39" fmla="*/ 32 h 43"/>
                <a:gd name="T40" fmla="*/ 37 w 75"/>
                <a:gd name="T41" fmla="*/ 32 h 43"/>
                <a:gd name="T42" fmla="*/ 35 w 75"/>
                <a:gd name="T43" fmla="*/ 35 h 43"/>
                <a:gd name="T44" fmla="*/ 32 w 75"/>
                <a:gd name="T45" fmla="*/ 39 h 43"/>
                <a:gd name="T46" fmla="*/ 28 w 75"/>
                <a:gd name="T47" fmla="*/ 42 h 43"/>
                <a:gd name="T48" fmla="*/ 23 w 75"/>
                <a:gd name="T49" fmla="*/ 43 h 4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75" h="43">
                  <a:moveTo>
                    <a:pt x="23" y="43"/>
                  </a:moveTo>
                  <a:lnTo>
                    <a:pt x="17" y="42"/>
                  </a:lnTo>
                  <a:lnTo>
                    <a:pt x="10" y="40"/>
                  </a:lnTo>
                  <a:lnTo>
                    <a:pt x="4" y="39"/>
                  </a:lnTo>
                  <a:lnTo>
                    <a:pt x="0" y="38"/>
                  </a:lnTo>
                  <a:lnTo>
                    <a:pt x="0" y="26"/>
                  </a:lnTo>
                  <a:lnTo>
                    <a:pt x="4" y="16"/>
                  </a:lnTo>
                  <a:lnTo>
                    <a:pt x="9" y="9"/>
                  </a:lnTo>
                  <a:lnTo>
                    <a:pt x="18" y="4"/>
                  </a:lnTo>
                  <a:lnTo>
                    <a:pt x="29" y="2"/>
                  </a:lnTo>
                  <a:lnTo>
                    <a:pt x="41" y="0"/>
                  </a:lnTo>
                  <a:lnTo>
                    <a:pt x="54" y="0"/>
                  </a:lnTo>
                  <a:lnTo>
                    <a:pt x="69" y="2"/>
                  </a:lnTo>
                  <a:lnTo>
                    <a:pt x="74" y="10"/>
                  </a:lnTo>
                  <a:lnTo>
                    <a:pt x="75" y="18"/>
                  </a:lnTo>
                  <a:lnTo>
                    <a:pt x="70" y="26"/>
                  </a:lnTo>
                  <a:lnTo>
                    <a:pt x="63" y="36"/>
                  </a:lnTo>
                  <a:lnTo>
                    <a:pt x="55" y="35"/>
                  </a:lnTo>
                  <a:lnTo>
                    <a:pt x="49" y="34"/>
                  </a:lnTo>
                  <a:lnTo>
                    <a:pt x="42" y="32"/>
                  </a:lnTo>
                  <a:lnTo>
                    <a:pt x="37" y="32"/>
                  </a:lnTo>
                  <a:lnTo>
                    <a:pt x="35" y="35"/>
                  </a:lnTo>
                  <a:lnTo>
                    <a:pt x="32" y="39"/>
                  </a:lnTo>
                  <a:lnTo>
                    <a:pt x="28" y="42"/>
                  </a:lnTo>
                  <a:lnTo>
                    <a:pt x="23"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218" name="Freeform 66"/>
            <p:cNvSpPr>
              <a:spLocks/>
            </p:cNvSpPr>
            <p:nvPr/>
          </p:nvSpPr>
          <p:spPr bwMode="auto">
            <a:xfrm>
              <a:off x="1601" y="2515"/>
              <a:ext cx="56" cy="28"/>
            </a:xfrm>
            <a:custGeom>
              <a:avLst/>
              <a:gdLst>
                <a:gd name="T0" fmla="*/ 4 w 56"/>
                <a:gd name="T1" fmla="*/ 28 h 28"/>
                <a:gd name="T2" fmla="*/ 3 w 56"/>
                <a:gd name="T3" fmla="*/ 27 h 28"/>
                <a:gd name="T4" fmla="*/ 2 w 56"/>
                <a:gd name="T5" fmla="*/ 27 h 28"/>
                <a:gd name="T6" fmla="*/ 1 w 56"/>
                <a:gd name="T7" fmla="*/ 27 h 28"/>
                <a:gd name="T8" fmla="*/ 0 w 56"/>
                <a:gd name="T9" fmla="*/ 26 h 28"/>
                <a:gd name="T10" fmla="*/ 1 w 56"/>
                <a:gd name="T11" fmla="*/ 19 h 28"/>
                <a:gd name="T12" fmla="*/ 3 w 56"/>
                <a:gd name="T13" fmla="*/ 14 h 28"/>
                <a:gd name="T14" fmla="*/ 5 w 56"/>
                <a:gd name="T15" fmla="*/ 9 h 28"/>
                <a:gd name="T16" fmla="*/ 8 w 56"/>
                <a:gd name="T17" fmla="*/ 4 h 28"/>
                <a:gd name="T18" fmla="*/ 13 w 56"/>
                <a:gd name="T19" fmla="*/ 4 h 28"/>
                <a:gd name="T20" fmla="*/ 20 w 56"/>
                <a:gd name="T21" fmla="*/ 3 h 28"/>
                <a:gd name="T22" fmla="*/ 25 w 56"/>
                <a:gd name="T23" fmla="*/ 2 h 28"/>
                <a:gd name="T24" fmla="*/ 31 w 56"/>
                <a:gd name="T25" fmla="*/ 1 h 28"/>
                <a:gd name="T26" fmla="*/ 37 w 56"/>
                <a:gd name="T27" fmla="*/ 1 h 28"/>
                <a:gd name="T28" fmla="*/ 43 w 56"/>
                <a:gd name="T29" fmla="*/ 0 h 28"/>
                <a:gd name="T30" fmla="*/ 49 w 56"/>
                <a:gd name="T31" fmla="*/ 0 h 28"/>
                <a:gd name="T32" fmla="*/ 56 w 56"/>
                <a:gd name="T33" fmla="*/ 0 h 28"/>
                <a:gd name="T34" fmla="*/ 55 w 56"/>
                <a:gd name="T35" fmla="*/ 5 h 28"/>
                <a:gd name="T36" fmla="*/ 54 w 56"/>
                <a:gd name="T37" fmla="*/ 10 h 28"/>
                <a:gd name="T38" fmla="*/ 52 w 56"/>
                <a:gd name="T39" fmla="*/ 16 h 28"/>
                <a:gd name="T40" fmla="*/ 49 w 56"/>
                <a:gd name="T41" fmla="*/ 21 h 28"/>
                <a:gd name="T42" fmla="*/ 42 w 56"/>
                <a:gd name="T43" fmla="*/ 19 h 28"/>
                <a:gd name="T44" fmla="*/ 36 w 56"/>
                <a:gd name="T45" fmla="*/ 19 h 28"/>
                <a:gd name="T46" fmla="*/ 31 w 56"/>
                <a:gd name="T47" fmla="*/ 17 h 28"/>
                <a:gd name="T48" fmla="*/ 25 w 56"/>
                <a:gd name="T49" fmla="*/ 16 h 28"/>
                <a:gd name="T50" fmla="*/ 23 w 56"/>
                <a:gd name="T51" fmla="*/ 19 h 28"/>
                <a:gd name="T52" fmla="*/ 20 w 56"/>
                <a:gd name="T53" fmla="*/ 22 h 28"/>
                <a:gd name="T54" fmla="*/ 17 w 56"/>
                <a:gd name="T55" fmla="*/ 25 h 28"/>
                <a:gd name="T56" fmla="*/ 13 w 56"/>
                <a:gd name="T57" fmla="*/ 28 h 28"/>
                <a:gd name="T58" fmla="*/ 11 w 56"/>
                <a:gd name="T59" fmla="*/ 28 h 28"/>
                <a:gd name="T60" fmla="*/ 9 w 56"/>
                <a:gd name="T61" fmla="*/ 28 h 28"/>
                <a:gd name="T62" fmla="*/ 6 w 56"/>
                <a:gd name="T63" fmla="*/ 28 h 28"/>
                <a:gd name="T64" fmla="*/ 4 w 56"/>
                <a:gd name="T65" fmla="*/ 28 h 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6" h="28">
                  <a:moveTo>
                    <a:pt x="4" y="28"/>
                  </a:moveTo>
                  <a:lnTo>
                    <a:pt x="3" y="27"/>
                  </a:lnTo>
                  <a:lnTo>
                    <a:pt x="2" y="27"/>
                  </a:lnTo>
                  <a:lnTo>
                    <a:pt x="1" y="27"/>
                  </a:lnTo>
                  <a:lnTo>
                    <a:pt x="0" y="26"/>
                  </a:lnTo>
                  <a:lnTo>
                    <a:pt x="1" y="19"/>
                  </a:lnTo>
                  <a:lnTo>
                    <a:pt x="3" y="14"/>
                  </a:lnTo>
                  <a:lnTo>
                    <a:pt x="5" y="9"/>
                  </a:lnTo>
                  <a:lnTo>
                    <a:pt x="8" y="4"/>
                  </a:lnTo>
                  <a:lnTo>
                    <a:pt x="13" y="4"/>
                  </a:lnTo>
                  <a:lnTo>
                    <a:pt x="20" y="3"/>
                  </a:lnTo>
                  <a:lnTo>
                    <a:pt x="25" y="2"/>
                  </a:lnTo>
                  <a:lnTo>
                    <a:pt x="31" y="1"/>
                  </a:lnTo>
                  <a:lnTo>
                    <a:pt x="37" y="1"/>
                  </a:lnTo>
                  <a:lnTo>
                    <a:pt x="43" y="0"/>
                  </a:lnTo>
                  <a:lnTo>
                    <a:pt x="49" y="0"/>
                  </a:lnTo>
                  <a:lnTo>
                    <a:pt x="56" y="0"/>
                  </a:lnTo>
                  <a:lnTo>
                    <a:pt x="55" y="5"/>
                  </a:lnTo>
                  <a:lnTo>
                    <a:pt x="54" y="10"/>
                  </a:lnTo>
                  <a:lnTo>
                    <a:pt x="52" y="16"/>
                  </a:lnTo>
                  <a:lnTo>
                    <a:pt x="49" y="21"/>
                  </a:lnTo>
                  <a:lnTo>
                    <a:pt x="42" y="19"/>
                  </a:lnTo>
                  <a:lnTo>
                    <a:pt x="36" y="19"/>
                  </a:lnTo>
                  <a:lnTo>
                    <a:pt x="31" y="17"/>
                  </a:lnTo>
                  <a:lnTo>
                    <a:pt x="25" y="16"/>
                  </a:lnTo>
                  <a:lnTo>
                    <a:pt x="23" y="19"/>
                  </a:lnTo>
                  <a:lnTo>
                    <a:pt x="20" y="22"/>
                  </a:lnTo>
                  <a:lnTo>
                    <a:pt x="17" y="25"/>
                  </a:lnTo>
                  <a:lnTo>
                    <a:pt x="13" y="28"/>
                  </a:lnTo>
                  <a:lnTo>
                    <a:pt x="11" y="28"/>
                  </a:lnTo>
                  <a:lnTo>
                    <a:pt x="9" y="28"/>
                  </a:lnTo>
                  <a:lnTo>
                    <a:pt x="6" y="28"/>
                  </a:lnTo>
                  <a:lnTo>
                    <a:pt x="4" y="2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219" name="Freeform 64"/>
            <p:cNvSpPr>
              <a:spLocks/>
            </p:cNvSpPr>
            <p:nvPr/>
          </p:nvSpPr>
          <p:spPr bwMode="auto">
            <a:xfrm>
              <a:off x="1629" y="2590"/>
              <a:ext cx="25" cy="17"/>
            </a:xfrm>
            <a:custGeom>
              <a:avLst/>
              <a:gdLst>
                <a:gd name="T0" fmla="*/ 8 w 25"/>
                <a:gd name="T1" fmla="*/ 17 h 17"/>
                <a:gd name="T2" fmla="*/ 4 w 25"/>
                <a:gd name="T3" fmla="*/ 13 h 17"/>
                <a:gd name="T4" fmla="*/ 1 w 25"/>
                <a:gd name="T5" fmla="*/ 10 h 17"/>
                <a:gd name="T6" fmla="*/ 1 w 25"/>
                <a:gd name="T7" fmla="*/ 7 h 17"/>
                <a:gd name="T8" fmla="*/ 0 w 25"/>
                <a:gd name="T9" fmla="*/ 3 h 17"/>
                <a:gd name="T10" fmla="*/ 5 w 25"/>
                <a:gd name="T11" fmla="*/ 1 h 17"/>
                <a:gd name="T12" fmla="*/ 11 w 25"/>
                <a:gd name="T13" fmla="*/ 0 h 17"/>
                <a:gd name="T14" fmla="*/ 17 w 25"/>
                <a:gd name="T15" fmla="*/ 1 h 17"/>
                <a:gd name="T16" fmla="*/ 25 w 25"/>
                <a:gd name="T17" fmla="*/ 2 h 17"/>
                <a:gd name="T18" fmla="*/ 25 w 25"/>
                <a:gd name="T19" fmla="*/ 5 h 17"/>
                <a:gd name="T20" fmla="*/ 25 w 25"/>
                <a:gd name="T21" fmla="*/ 9 h 17"/>
                <a:gd name="T22" fmla="*/ 25 w 25"/>
                <a:gd name="T23" fmla="*/ 12 h 17"/>
                <a:gd name="T24" fmla="*/ 25 w 25"/>
                <a:gd name="T25" fmla="*/ 15 h 17"/>
                <a:gd name="T26" fmla="*/ 23 w 25"/>
                <a:gd name="T27" fmla="*/ 16 h 17"/>
                <a:gd name="T28" fmla="*/ 21 w 25"/>
                <a:gd name="T29" fmla="*/ 17 h 17"/>
                <a:gd name="T30" fmla="*/ 16 w 25"/>
                <a:gd name="T31" fmla="*/ 17 h 17"/>
                <a:gd name="T32" fmla="*/ 8 w 25"/>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5" h="17">
                  <a:moveTo>
                    <a:pt x="8" y="17"/>
                  </a:moveTo>
                  <a:lnTo>
                    <a:pt x="4" y="13"/>
                  </a:lnTo>
                  <a:lnTo>
                    <a:pt x="1" y="10"/>
                  </a:lnTo>
                  <a:lnTo>
                    <a:pt x="1" y="7"/>
                  </a:lnTo>
                  <a:lnTo>
                    <a:pt x="0" y="3"/>
                  </a:lnTo>
                  <a:lnTo>
                    <a:pt x="5" y="1"/>
                  </a:lnTo>
                  <a:lnTo>
                    <a:pt x="11" y="0"/>
                  </a:lnTo>
                  <a:lnTo>
                    <a:pt x="17" y="1"/>
                  </a:lnTo>
                  <a:lnTo>
                    <a:pt x="25" y="2"/>
                  </a:lnTo>
                  <a:lnTo>
                    <a:pt x="25" y="5"/>
                  </a:lnTo>
                  <a:lnTo>
                    <a:pt x="25" y="9"/>
                  </a:lnTo>
                  <a:lnTo>
                    <a:pt x="25" y="12"/>
                  </a:lnTo>
                  <a:lnTo>
                    <a:pt x="25" y="15"/>
                  </a:lnTo>
                  <a:lnTo>
                    <a:pt x="23" y="16"/>
                  </a:lnTo>
                  <a:lnTo>
                    <a:pt x="21" y="17"/>
                  </a:lnTo>
                  <a:lnTo>
                    <a:pt x="16" y="17"/>
                  </a:lnTo>
                  <a:lnTo>
                    <a:pt x="8" y="17"/>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pic>
        <p:nvPicPr>
          <p:cNvPr id="6275" name="Picture 13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09600" y="2247898"/>
            <a:ext cx="3094779" cy="1828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076" name="Group 137"/>
          <p:cNvGrpSpPr>
            <a:grpSpLocks noChangeAspect="1"/>
          </p:cNvGrpSpPr>
          <p:nvPr/>
        </p:nvGrpSpPr>
        <p:grpSpPr bwMode="auto">
          <a:xfrm>
            <a:off x="5021263" y="1824038"/>
            <a:ext cx="3141580" cy="1828800"/>
            <a:chOff x="3163" y="1149"/>
            <a:chExt cx="2047" cy="1152"/>
          </a:xfrm>
        </p:grpSpPr>
        <p:sp>
          <p:nvSpPr>
            <p:cNvPr id="2077" name="AutoShape 136"/>
            <p:cNvSpPr>
              <a:spLocks noChangeAspect="1" noChangeArrowheads="1" noTextEdit="1"/>
            </p:cNvSpPr>
            <p:nvPr/>
          </p:nvSpPr>
          <p:spPr bwMode="auto">
            <a:xfrm>
              <a:off x="3163" y="1149"/>
              <a:ext cx="2047" cy="1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78" name="Freeform 138"/>
            <p:cNvSpPr>
              <a:spLocks/>
            </p:cNvSpPr>
            <p:nvPr/>
          </p:nvSpPr>
          <p:spPr bwMode="auto">
            <a:xfrm>
              <a:off x="3163" y="1149"/>
              <a:ext cx="2047" cy="1152"/>
            </a:xfrm>
            <a:custGeom>
              <a:avLst/>
              <a:gdLst>
                <a:gd name="T0" fmla="*/ 1206 w 2047"/>
                <a:gd name="T1" fmla="*/ 1095 h 1152"/>
                <a:gd name="T2" fmla="*/ 1075 w 2047"/>
                <a:gd name="T3" fmla="*/ 1092 h 1152"/>
                <a:gd name="T4" fmla="*/ 950 w 2047"/>
                <a:gd name="T5" fmla="*/ 1110 h 1152"/>
                <a:gd name="T6" fmla="*/ 820 w 2047"/>
                <a:gd name="T7" fmla="*/ 1123 h 1152"/>
                <a:gd name="T8" fmla="*/ 785 w 2047"/>
                <a:gd name="T9" fmla="*/ 1078 h 1152"/>
                <a:gd name="T10" fmla="*/ 788 w 2047"/>
                <a:gd name="T11" fmla="*/ 1049 h 1152"/>
                <a:gd name="T12" fmla="*/ 633 w 2047"/>
                <a:gd name="T13" fmla="*/ 1044 h 1152"/>
                <a:gd name="T14" fmla="*/ 441 w 2047"/>
                <a:gd name="T15" fmla="*/ 1069 h 1152"/>
                <a:gd name="T16" fmla="*/ 304 w 2047"/>
                <a:gd name="T17" fmla="*/ 1083 h 1152"/>
                <a:gd name="T18" fmla="*/ 286 w 2047"/>
                <a:gd name="T19" fmla="*/ 1006 h 1152"/>
                <a:gd name="T20" fmla="*/ 234 w 2047"/>
                <a:gd name="T21" fmla="*/ 979 h 1152"/>
                <a:gd name="T22" fmla="*/ 149 w 2047"/>
                <a:gd name="T23" fmla="*/ 956 h 1152"/>
                <a:gd name="T24" fmla="*/ 191 w 2047"/>
                <a:gd name="T25" fmla="*/ 897 h 1152"/>
                <a:gd name="T26" fmla="*/ 182 w 2047"/>
                <a:gd name="T27" fmla="*/ 879 h 1152"/>
                <a:gd name="T28" fmla="*/ 130 w 2047"/>
                <a:gd name="T29" fmla="*/ 863 h 1152"/>
                <a:gd name="T30" fmla="*/ 36 w 2047"/>
                <a:gd name="T31" fmla="*/ 870 h 1152"/>
                <a:gd name="T32" fmla="*/ 43 w 2047"/>
                <a:gd name="T33" fmla="*/ 794 h 1152"/>
                <a:gd name="T34" fmla="*/ 214 w 2047"/>
                <a:gd name="T35" fmla="*/ 746 h 1152"/>
                <a:gd name="T36" fmla="*/ 293 w 2047"/>
                <a:gd name="T37" fmla="*/ 703 h 1152"/>
                <a:gd name="T38" fmla="*/ 318 w 2047"/>
                <a:gd name="T39" fmla="*/ 682 h 1152"/>
                <a:gd name="T40" fmla="*/ 410 w 2047"/>
                <a:gd name="T41" fmla="*/ 670 h 1152"/>
                <a:gd name="T42" fmla="*/ 418 w 2047"/>
                <a:gd name="T43" fmla="*/ 442 h 1152"/>
                <a:gd name="T44" fmla="*/ 357 w 2047"/>
                <a:gd name="T45" fmla="*/ 417 h 1152"/>
                <a:gd name="T46" fmla="*/ 484 w 2047"/>
                <a:gd name="T47" fmla="*/ 221 h 1152"/>
                <a:gd name="T48" fmla="*/ 699 w 2047"/>
                <a:gd name="T49" fmla="*/ 0 h 1152"/>
                <a:gd name="T50" fmla="*/ 804 w 2047"/>
                <a:gd name="T51" fmla="*/ 28 h 1152"/>
                <a:gd name="T52" fmla="*/ 871 w 2047"/>
                <a:gd name="T53" fmla="*/ 53 h 1152"/>
                <a:gd name="T54" fmla="*/ 954 w 2047"/>
                <a:gd name="T55" fmla="*/ 100 h 1152"/>
                <a:gd name="T56" fmla="*/ 1024 w 2047"/>
                <a:gd name="T57" fmla="*/ 169 h 1152"/>
                <a:gd name="T58" fmla="*/ 1118 w 2047"/>
                <a:gd name="T59" fmla="*/ 187 h 1152"/>
                <a:gd name="T60" fmla="*/ 1211 w 2047"/>
                <a:gd name="T61" fmla="*/ 162 h 1152"/>
                <a:gd name="T62" fmla="*/ 1264 w 2047"/>
                <a:gd name="T63" fmla="*/ 190 h 1152"/>
                <a:gd name="T64" fmla="*/ 1388 w 2047"/>
                <a:gd name="T65" fmla="*/ 195 h 1152"/>
                <a:gd name="T66" fmla="*/ 1507 w 2047"/>
                <a:gd name="T67" fmla="*/ 204 h 1152"/>
                <a:gd name="T68" fmla="*/ 1584 w 2047"/>
                <a:gd name="T69" fmla="*/ 277 h 1152"/>
                <a:gd name="T70" fmla="*/ 1658 w 2047"/>
                <a:gd name="T71" fmla="*/ 491 h 1152"/>
                <a:gd name="T72" fmla="*/ 1606 w 2047"/>
                <a:gd name="T73" fmla="*/ 571 h 1152"/>
                <a:gd name="T74" fmla="*/ 1688 w 2047"/>
                <a:gd name="T75" fmla="*/ 611 h 1152"/>
                <a:gd name="T76" fmla="*/ 1734 w 2047"/>
                <a:gd name="T77" fmla="*/ 600 h 1152"/>
                <a:gd name="T78" fmla="*/ 1782 w 2047"/>
                <a:gd name="T79" fmla="*/ 620 h 1152"/>
                <a:gd name="T80" fmla="*/ 1829 w 2047"/>
                <a:gd name="T81" fmla="*/ 647 h 1152"/>
                <a:gd name="T82" fmla="*/ 1902 w 2047"/>
                <a:gd name="T83" fmla="*/ 683 h 1152"/>
                <a:gd name="T84" fmla="*/ 1878 w 2047"/>
                <a:gd name="T85" fmla="*/ 714 h 1152"/>
                <a:gd name="T86" fmla="*/ 1976 w 2047"/>
                <a:gd name="T87" fmla="*/ 689 h 1152"/>
                <a:gd name="T88" fmla="*/ 2017 w 2047"/>
                <a:gd name="T89" fmla="*/ 753 h 1152"/>
                <a:gd name="T90" fmla="*/ 1894 w 2047"/>
                <a:gd name="T91" fmla="*/ 791 h 1152"/>
                <a:gd name="T92" fmla="*/ 1847 w 2047"/>
                <a:gd name="T93" fmla="*/ 802 h 1152"/>
                <a:gd name="T94" fmla="*/ 1845 w 2047"/>
                <a:gd name="T95" fmla="*/ 829 h 1152"/>
                <a:gd name="T96" fmla="*/ 1721 w 2047"/>
                <a:gd name="T97" fmla="*/ 888 h 1152"/>
                <a:gd name="T98" fmla="*/ 1753 w 2047"/>
                <a:gd name="T99" fmla="*/ 910 h 1152"/>
                <a:gd name="T100" fmla="*/ 1832 w 2047"/>
                <a:gd name="T101" fmla="*/ 1025 h 1152"/>
                <a:gd name="T102" fmla="*/ 1699 w 2047"/>
                <a:gd name="T103" fmla="*/ 1058 h 1152"/>
                <a:gd name="T104" fmla="*/ 1661 w 2047"/>
                <a:gd name="T105" fmla="*/ 1094 h 1152"/>
                <a:gd name="T106" fmla="*/ 1608 w 2047"/>
                <a:gd name="T107" fmla="*/ 1129 h 1152"/>
                <a:gd name="T108" fmla="*/ 1517 w 2047"/>
                <a:gd name="T109" fmla="*/ 1123 h 1152"/>
                <a:gd name="T110" fmla="*/ 1415 w 2047"/>
                <a:gd name="T111" fmla="*/ 1082 h 1152"/>
                <a:gd name="T112" fmla="*/ 1265 w 2047"/>
                <a:gd name="T113" fmla="*/ 1152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47" h="1152">
                  <a:moveTo>
                    <a:pt x="1265" y="1152"/>
                  </a:moveTo>
                  <a:lnTo>
                    <a:pt x="1249" y="1149"/>
                  </a:lnTo>
                  <a:lnTo>
                    <a:pt x="1236" y="1144"/>
                  </a:lnTo>
                  <a:lnTo>
                    <a:pt x="1226" y="1139"/>
                  </a:lnTo>
                  <a:lnTo>
                    <a:pt x="1219" y="1133"/>
                  </a:lnTo>
                  <a:lnTo>
                    <a:pt x="1214" y="1125"/>
                  </a:lnTo>
                  <a:lnTo>
                    <a:pt x="1210" y="1116"/>
                  </a:lnTo>
                  <a:lnTo>
                    <a:pt x="1208" y="1106"/>
                  </a:lnTo>
                  <a:lnTo>
                    <a:pt x="1206" y="1095"/>
                  </a:lnTo>
                  <a:lnTo>
                    <a:pt x="1191" y="1095"/>
                  </a:lnTo>
                  <a:lnTo>
                    <a:pt x="1174" y="1097"/>
                  </a:lnTo>
                  <a:lnTo>
                    <a:pt x="1155" y="1101"/>
                  </a:lnTo>
                  <a:lnTo>
                    <a:pt x="1137" y="1105"/>
                  </a:lnTo>
                  <a:lnTo>
                    <a:pt x="1118" y="1108"/>
                  </a:lnTo>
                  <a:lnTo>
                    <a:pt x="1102" y="1107"/>
                  </a:lnTo>
                  <a:lnTo>
                    <a:pt x="1087" y="1103"/>
                  </a:lnTo>
                  <a:lnTo>
                    <a:pt x="1076" y="1095"/>
                  </a:lnTo>
                  <a:lnTo>
                    <a:pt x="1075" y="1092"/>
                  </a:lnTo>
                  <a:lnTo>
                    <a:pt x="1075" y="1088"/>
                  </a:lnTo>
                  <a:lnTo>
                    <a:pt x="1075" y="1085"/>
                  </a:lnTo>
                  <a:lnTo>
                    <a:pt x="1074" y="1082"/>
                  </a:lnTo>
                  <a:lnTo>
                    <a:pt x="1057" y="1081"/>
                  </a:lnTo>
                  <a:lnTo>
                    <a:pt x="1039" y="1082"/>
                  </a:lnTo>
                  <a:lnTo>
                    <a:pt x="1017" y="1087"/>
                  </a:lnTo>
                  <a:lnTo>
                    <a:pt x="995" y="1095"/>
                  </a:lnTo>
                  <a:lnTo>
                    <a:pt x="972" y="1103"/>
                  </a:lnTo>
                  <a:lnTo>
                    <a:pt x="950" y="1110"/>
                  </a:lnTo>
                  <a:lnTo>
                    <a:pt x="932" y="1118"/>
                  </a:lnTo>
                  <a:lnTo>
                    <a:pt x="916" y="1123"/>
                  </a:lnTo>
                  <a:lnTo>
                    <a:pt x="899" y="1127"/>
                  </a:lnTo>
                  <a:lnTo>
                    <a:pt x="883" y="1131"/>
                  </a:lnTo>
                  <a:lnTo>
                    <a:pt x="869" y="1134"/>
                  </a:lnTo>
                  <a:lnTo>
                    <a:pt x="855" y="1135"/>
                  </a:lnTo>
                  <a:lnTo>
                    <a:pt x="843" y="1134"/>
                  </a:lnTo>
                  <a:lnTo>
                    <a:pt x="832" y="1131"/>
                  </a:lnTo>
                  <a:lnTo>
                    <a:pt x="820" y="1123"/>
                  </a:lnTo>
                  <a:lnTo>
                    <a:pt x="810" y="1112"/>
                  </a:lnTo>
                  <a:lnTo>
                    <a:pt x="809" y="1108"/>
                  </a:lnTo>
                  <a:lnTo>
                    <a:pt x="807" y="1104"/>
                  </a:lnTo>
                  <a:lnTo>
                    <a:pt x="806" y="1100"/>
                  </a:lnTo>
                  <a:lnTo>
                    <a:pt x="804" y="1097"/>
                  </a:lnTo>
                  <a:lnTo>
                    <a:pt x="793" y="1094"/>
                  </a:lnTo>
                  <a:lnTo>
                    <a:pt x="785" y="1090"/>
                  </a:lnTo>
                  <a:lnTo>
                    <a:pt x="784" y="1084"/>
                  </a:lnTo>
                  <a:lnTo>
                    <a:pt x="785" y="1078"/>
                  </a:lnTo>
                  <a:lnTo>
                    <a:pt x="789" y="1071"/>
                  </a:lnTo>
                  <a:lnTo>
                    <a:pt x="795" y="1066"/>
                  </a:lnTo>
                  <a:lnTo>
                    <a:pt x="801" y="1060"/>
                  </a:lnTo>
                  <a:lnTo>
                    <a:pt x="807" y="1055"/>
                  </a:lnTo>
                  <a:lnTo>
                    <a:pt x="806" y="1054"/>
                  </a:lnTo>
                  <a:lnTo>
                    <a:pt x="806" y="1053"/>
                  </a:lnTo>
                  <a:lnTo>
                    <a:pt x="806" y="1052"/>
                  </a:lnTo>
                  <a:lnTo>
                    <a:pt x="805" y="1051"/>
                  </a:lnTo>
                  <a:lnTo>
                    <a:pt x="788" y="1049"/>
                  </a:lnTo>
                  <a:lnTo>
                    <a:pt x="772" y="1047"/>
                  </a:lnTo>
                  <a:lnTo>
                    <a:pt x="755" y="1046"/>
                  </a:lnTo>
                  <a:lnTo>
                    <a:pt x="739" y="1044"/>
                  </a:lnTo>
                  <a:lnTo>
                    <a:pt x="723" y="1043"/>
                  </a:lnTo>
                  <a:lnTo>
                    <a:pt x="707" y="1042"/>
                  </a:lnTo>
                  <a:lnTo>
                    <a:pt x="691" y="1041"/>
                  </a:lnTo>
                  <a:lnTo>
                    <a:pt x="676" y="1041"/>
                  </a:lnTo>
                  <a:lnTo>
                    <a:pt x="654" y="1042"/>
                  </a:lnTo>
                  <a:lnTo>
                    <a:pt x="633" y="1044"/>
                  </a:lnTo>
                  <a:lnTo>
                    <a:pt x="611" y="1046"/>
                  </a:lnTo>
                  <a:lnTo>
                    <a:pt x="589" y="1048"/>
                  </a:lnTo>
                  <a:lnTo>
                    <a:pt x="568" y="1051"/>
                  </a:lnTo>
                  <a:lnTo>
                    <a:pt x="546" y="1053"/>
                  </a:lnTo>
                  <a:lnTo>
                    <a:pt x="526" y="1056"/>
                  </a:lnTo>
                  <a:lnTo>
                    <a:pt x="504" y="1059"/>
                  </a:lnTo>
                  <a:lnTo>
                    <a:pt x="483" y="1062"/>
                  </a:lnTo>
                  <a:lnTo>
                    <a:pt x="463" y="1066"/>
                  </a:lnTo>
                  <a:lnTo>
                    <a:pt x="441" y="1069"/>
                  </a:lnTo>
                  <a:lnTo>
                    <a:pt x="420" y="1072"/>
                  </a:lnTo>
                  <a:lnTo>
                    <a:pt x="400" y="1076"/>
                  </a:lnTo>
                  <a:lnTo>
                    <a:pt x="378" y="1079"/>
                  </a:lnTo>
                  <a:lnTo>
                    <a:pt x="357" y="1082"/>
                  </a:lnTo>
                  <a:lnTo>
                    <a:pt x="337" y="1084"/>
                  </a:lnTo>
                  <a:lnTo>
                    <a:pt x="329" y="1084"/>
                  </a:lnTo>
                  <a:lnTo>
                    <a:pt x="320" y="1084"/>
                  </a:lnTo>
                  <a:lnTo>
                    <a:pt x="312" y="1083"/>
                  </a:lnTo>
                  <a:lnTo>
                    <a:pt x="304" y="1083"/>
                  </a:lnTo>
                  <a:lnTo>
                    <a:pt x="297" y="1082"/>
                  </a:lnTo>
                  <a:lnTo>
                    <a:pt x="289" y="1080"/>
                  </a:lnTo>
                  <a:lnTo>
                    <a:pt x="283" y="1078"/>
                  </a:lnTo>
                  <a:lnTo>
                    <a:pt x="277" y="1075"/>
                  </a:lnTo>
                  <a:lnTo>
                    <a:pt x="267" y="1058"/>
                  </a:lnTo>
                  <a:lnTo>
                    <a:pt x="265" y="1044"/>
                  </a:lnTo>
                  <a:lnTo>
                    <a:pt x="268" y="1030"/>
                  </a:lnTo>
                  <a:lnTo>
                    <a:pt x="276" y="1014"/>
                  </a:lnTo>
                  <a:lnTo>
                    <a:pt x="286" y="1006"/>
                  </a:lnTo>
                  <a:lnTo>
                    <a:pt x="296" y="999"/>
                  </a:lnTo>
                  <a:lnTo>
                    <a:pt x="303" y="989"/>
                  </a:lnTo>
                  <a:lnTo>
                    <a:pt x="306" y="978"/>
                  </a:lnTo>
                  <a:lnTo>
                    <a:pt x="299" y="975"/>
                  </a:lnTo>
                  <a:lnTo>
                    <a:pt x="287" y="973"/>
                  </a:lnTo>
                  <a:lnTo>
                    <a:pt x="275" y="973"/>
                  </a:lnTo>
                  <a:lnTo>
                    <a:pt x="261" y="974"/>
                  </a:lnTo>
                  <a:lnTo>
                    <a:pt x="246" y="977"/>
                  </a:lnTo>
                  <a:lnTo>
                    <a:pt x="234" y="979"/>
                  </a:lnTo>
                  <a:lnTo>
                    <a:pt x="222" y="982"/>
                  </a:lnTo>
                  <a:lnTo>
                    <a:pt x="215" y="984"/>
                  </a:lnTo>
                  <a:lnTo>
                    <a:pt x="193" y="988"/>
                  </a:lnTo>
                  <a:lnTo>
                    <a:pt x="176" y="990"/>
                  </a:lnTo>
                  <a:lnTo>
                    <a:pt x="165" y="988"/>
                  </a:lnTo>
                  <a:lnTo>
                    <a:pt x="158" y="984"/>
                  </a:lnTo>
                  <a:lnTo>
                    <a:pt x="152" y="978"/>
                  </a:lnTo>
                  <a:lnTo>
                    <a:pt x="150" y="968"/>
                  </a:lnTo>
                  <a:lnTo>
                    <a:pt x="149" y="956"/>
                  </a:lnTo>
                  <a:lnTo>
                    <a:pt x="148" y="940"/>
                  </a:lnTo>
                  <a:lnTo>
                    <a:pt x="153" y="934"/>
                  </a:lnTo>
                  <a:lnTo>
                    <a:pt x="158" y="928"/>
                  </a:lnTo>
                  <a:lnTo>
                    <a:pt x="163" y="923"/>
                  </a:lnTo>
                  <a:lnTo>
                    <a:pt x="167" y="918"/>
                  </a:lnTo>
                  <a:lnTo>
                    <a:pt x="172" y="913"/>
                  </a:lnTo>
                  <a:lnTo>
                    <a:pt x="177" y="908"/>
                  </a:lnTo>
                  <a:lnTo>
                    <a:pt x="183" y="903"/>
                  </a:lnTo>
                  <a:lnTo>
                    <a:pt x="191" y="897"/>
                  </a:lnTo>
                  <a:lnTo>
                    <a:pt x="191" y="896"/>
                  </a:lnTo>
                  <a:lnTo>
                    <a:pt x="191" y="895"/>
                  </a:lnTo>
                  <a:lnTo>
                    <a:pt x="191" y="895"/>
                  </a:lnTo>
                  <a:lnTo>
                    <a:pt x="191" y="894"/>
                  </a:lnTo>
                  <a:lnTo>
                    <a:pt x="187" y="892"/>
                  </a:lnTo>
                  <a:lnTo>
                    <a:pt x="184" y="890"/>
                  </a:lnTo>
                  <a:lnTo>
                    <a:pt x="182" y="889"/>
                  </a:lnTo>
                  <a:lnTo>
                    <a:pt x="180" y="887"/>
                  </a:lnTo>
                  <a:lnTo>
                    <a:pt x="182" y="879"/>
                  </a:lnTo>
                  <a:lnTo>
                    <a:pt x="187" y="874"/>
                  </a:lnTo>
                  <a:lnTo>
                    <a:pt x="192" y="869"/>
                  </a:lnTo>
                  <a:lnTo>
                    <a:pt x="195" y="863"/>
                  </a:lnTo>
                  <a:lnTo>
                    <a:pt x="183" y="862"/>
                  </a:lnTo>
                  <a:lnTo>
                    <a:pt x="173" y="861"/>
                  </a:lnTo>
                  <a:lnTo>
                    <a:pt x="162" y="861"/>
                  </a:lnTo>
                  <a:lnTo>
                    <a:pt x="151" y="861"/>
                  </a:lnTo>
                  <a:lnTo>
                    <a:pt x="140" y="862"/>
                  </a:lnTo>
                  <a:lnTo>
                    <a:pt x="130" y="863"/>
                  </a:lnTo>
                  <a:lnTo>
                    <a:pt x="118" y="864"/>
                  </a:lnTo>
                  <a:lnTo>
                    <a:pt x="108" y="865"/>
                  </a:lnTo>
                  <a:lnTo>
                    <a:pt x="98" y="867"/>
                  </a:lnTo>
                  <a:lnTo>
                    <a:pt x="87" y="868"/>
                  </a:lnTo>
                  <a:lnTo>
                    <a:pt x="77" y="869"/>
                  </a:lnTo>
                  <a:lnTo>
                    <a:pt x="67" y="870"/>
                  </a:lnTo>
                  <a:lnTo>
                    <a:pt x="56" y="870"/>
                  </a:lnTo>
                  <a:lnTo>
                    <a:pt x="46" y="871"/>
                  </a:lnTo>
                  <a:lnTo>
                    <a:pt x="36" y="870"/>
                  </a:lnTo>
                  <a:lnTo>
                    <a:pt x="26" y="869"/>
                  </a:lnTo>
                  <a:lnTo>
                    <a:pt x="10" y="863"/>
                  </a:lnTo>
                  <a:lnTo>
                    <a:pt x="3" y="856"/>
                  </a:lnTo>
                  <a:lnTo>
                    <a:pt x="1" y="848"/>
                  </a:lnTo>
                  <a:lnTo>
                    <a:pt x="0" y="838"/>
                  </a:lnTo>
                  <a:lnTo>
                    <a:pt x="7" y="825"/>
                  </a:lnTo>
                  <a:lnTo>
                    <a:pt x="16" y="813"/>
                  </a:lnTo>
                  <a:lnTo>
                    <a:pt x="29" y="803"/>
                  </a:lnTo>
                  <a:lnTo>
                    <a:pt x="43" y="794"/>
                  </a:lnTo>
                  <a:lnTo>
                    <a:pt x="59" y="786"/>
                  </a:lnTo>
                  <a:lnTo>
                    <a:pt x="77" y="778"/>
                  </a:lnTo>
                  <a:lnTo>
                    <a:pt x="96" y="771"/>
                  </a:lnTo>
                  <a:lnTo>
                    <a:pt x="115" y="765"/>
                  </a:lnTo>
                  <a:lnTo>
                    <a:pt x="135" y="760"/>
                  </a:lnTo>
                  <a:lnTo>
                    <a:pt x="155" y="756"/>
                  </a:lnTo>
                  <a:lnTo>
                    <a:pt x="176" y="752"/>
                  </a:lnTo>
                  <a:lnTo>
                    <a:pt x="196" y="750"/>
                  </a:lnTo>
                  <a:lnTo>
                    <a:pt x="214" y="746"/>
                  </a:lnTo>
                  <a:lnTo>
                    <a:pt x="233" y="744"/>
                  </a:lnTo>
                  <a:lnTo>
                    <a:pt x="249" y="742"/>
                  </a:lnTo>
                  <a:lnTo>
                    <a:pt x="264" y="740"/>
                  </a:lnTo>
                  <a:lnTo>
                    <a:pt x="267" y="729"/>
                  </a:lnTo>
                  <a:lnTo>
                    <a:pt x="272" y="722"/>
                  </a:lnTo>
                  <a:lnTo>
                    <a:pt x="280" y="717"/>
                  </a:lnTo>
                  <a:lnTo>
                    <a:pt x="293" y="712"/>
                  </a:lnTo>
                  <a:lnTo>
                    <a:pt x="293" y="708"/>
                  </a:lnTo>
                  <a:lnTo>
                    <a:pt x="293" y="703"/>
                  </a:lnTo>
                  <a:lnTo>
                    <a:pt x="293" y="700"/>
                  </a:lnTo>
                  <a:lnTo>
                    <a:pt x="293" y="696"/>
                  </a:lnTo>
                  <a:lnTo>
                    <a:pt x="297" y="693"/>
                  </a:lnTo>
                  <a:lnTo>
                    <a:pt x="300" y="691"/>
                  </a:lnTo>
                  <a:lnTo>
                    <a:pt x="304" y="688"/>
                  </a:lnTo>
                  <a:lnTo>
                    <a:pt x="307" y="687"/>
                  </a:lnTo>
                  <a:lnTo>
                    <a:pt x="310" y="685"/>
                  </a:lnTo>
                  <a:lnTo>
                    <a:pt x="314" y="684"/>
                  </a:lnTo>
                  <a:lnTo>
                    <a:pt x="318" y="682"/>
                  </a:lnTo>
                  <a:lnTo>
                    <a:pt x="323" y="681"/>
                  </a:lnTo>
                  <a:lnTo>
                    <a:pt x="351" y="677"/>
                  </a:lnTo>
                  <a:lnTo>
                    <a:pt x="372" y="676"/>
                  </a:lnTo>
                  <a:lnTo>
                    <a:pt x="386" y="674"/>
                  </a:lnTo>
                  <a:lnTo>
                    <a:pt x="397" y="672"/>
                  </a:lnTo>
                  <a:lnTo>
                    <a:pt x="403" y="672"/>
                  </a:lnTo>
                  <a:lnTo>
                    <a:pt x="407" y="671"/>
                  </a:lnTo>
                  <a:lnTo>
                    <a:pt x="409" y="671"/>
                  </a:lnTo>
                  <a:lnTo>
                    <a:pt x="410" y="670"/>
                  </a:lnTo>
                  <a:lnTo>
                    <a:pt x="411" y="665"/>
                  </a:lnTo>
                  <a:lnTo>
                    <a:pt x="412" y="661"/>
                  </a:lnTo>
                  <a:lnTo>
                    <a:pt x="413" y="658"/>
                  </a:lnTo>
                  <a:lnTo>
                    <a:pt x="416" y="655"/>
                  </a:lnTo>
                  <a:lnTo>
                    <a:pt x="420" y="602"/>
                  </a:lnTo>
                  <a:lnTo>
                    <a:pt x="425" y="549"/>
                  </a:lnTo>
                  <a:lnTo>
                    <a:pt x="428" y="496"/>
                  </a:lnTo>
                  <a:lnTo>
                    <a:pt x="428" y="444"/>
                  </a:lnTo>
                  <a:lnTo>
                    <a:pt x="418" y="442"/>
                  </a:lnTo>
                  <a:lnTo>
                    <a:pt x="409" y="440"/>
                  </a:lnTo>
                  <a:lnTo>
                    <a:pt x="399" y="438"/>
                  </a:lnTo>
                  <a:lnTo>
                    <a:pt x="389" y="435"/>
                  </a:lnTo>
                  <a:lnTo>
                    <a:pt x="381" y="433"/>
                  </a:lnTo>
                  <a:lnTo>
                    <a:pt x="372" y="429"/>
                  </a:lnTo>
                  <a:lnTo>
                    <a:pt x="365" y="426"/>
                  </a:lnTo>
                  <a:lnTo>
                    <a:pt x="357" y="423"/>
                  </a:lnTo>
                  <a:lnTo>
                    <a:pt x="357" y="419"/>
                  </a:lnTo>
                  <a:lnTo>
                    <a:pt x="357" y="417"/>
                  </a:lnTo>
                  <a:lnTo>
                    <a:pt x="356" y="414"/>
                  </a:lnTo>
                  <a:lnTo>
                    <a:pt x="356" y="412"/>
                  </a:lnTo>
                  <a:lnTo>
                    <a:pt x="373" y="384"/>
                  </a:lnTo>
                  <a:lnTo>
                    <a:pt x="389" y="356"/>
                  </a:lnTo>
                  <a:lnTo>
                    <a:pt x="407" y="329"/>
                  </a:lnTo>
                  <a:lnTo>
                    <a:pt x="426" y="302"/>
                  </a:lnTo>
                  <a:lnTo>
                    <a:pt x="444" y="274"/>
                  </a:lnTo>
                  <a:lnTo>
                    <a:pt x="465" y="247"/>
                  </a:lnTo>
                  <a:lnTo>
                    <a:pt x="484" y="221"/>
                  </a:lnTo>
                  <a:lnTo>
                    <a:pt x="506" y="194"/>
                  </a:lnTo>
                  <a:lnTo>
                    <a:pt x="528" y="168"/>
                  </a:lnTo>
                  <a:lnTo>
                    <a:pt x="550" y="142"/>
                  </a:lnTo>
                  <a:lnTo>
                    <a:pt x="574" y="117"/>
                  </a:lnTo>
                  <a:lnTo>
                    <a:pt x="598" y="92"/>
                  </a:lnTo>
                  <a:lnTo>
                    <a:pt x="621" y="68"/>
                  </a:lnTo>
                  <a:lnTo>
                    <a:pt x="647" y="44"/>
                  </a:lnTo>
                  <a:lnTo>
                    <a:pt x="673" y="22"/>
                  </a:lnTo>
                  <a:lnTo>
                    <a:pt x="699" y="0"/>
                  </a:lnTo>
                  <a:lnTo>
                    <a:pt x="712" y="1"/>
                  </a:lnTo>
                  <a:lnTo>
                    <a:pt x="724" y="2"/>
                  </a:lnTo>
                  <a:lnTo>
                    <a:pt x="737" y="4"/>
                  </a:lnTo>
                  <a:lnTo>
                    <a:pt x="748" y="8"/>
                  </a:lnTo>
                  <a:lnTo>
                    <a:pt x="760" y="12"/>
                  </a:lnTo>
                  <a:lnTo>
                    <a:pt x="771" y="16"/>
                  </a:lnTo>
                  <a:lnTo>
                    <a:pt x="784" y="21"/>
                  </a:lnTo>
                  <a:lnTo>
                    <a:pt x="800" y="26"/>
                  </a:lnTo>
                  <a:lnTo>
                    <a:pt x="804" y="28"/>
                  </a:lnTo>
                  <a:lnTo>
                    <a:pt x="810" y="30"/>
                  </a:lnTo>
                  <a:lnTo>
                    <a:pt x="816" y="33"/>
                  </a:lnTo>
                  <a:lnTo>
                    <a:pt x="824" y="35"/>
                  </a:lnTo>
                  <a:lnTo>
                    <a:pt x="833" y="38"/>
                  </a:lnTo>
                  <a:lnTo>
                    <a:pt x="841" y="41"/>
                  </a:lnTo>
                  <a:lnTo>
                    <a:pt x="849" y="44"/>
                  </a:lnTo>
                  <a:lnTo>
                    <a:pt x="856" y="48"/>
                  </a:lnTo>
                  <a:lnTo>
                    <a:pt x="863" y="50"/>
                  </a:lnTo>
                  <a:lnTo>
                    <a:pt x="871" y="53"/>
                  </a:lnTo>
                  <a:lnTo>
                    <a:pt x="880" y="57"/>
                  </a:lnTo>
                  <a:lnTo>
                    <a:pt x="891" y="61"/>
                  </a:lnTo>
                  <a:lnTo>
                    <a:pt x="902" y="65"/>
                  </a:lnTo>
                  <a:lnTo>
                    <a:pt x="913" y="70"/>
                  </a:lnTo>
                  <a:lnTo>
                    <a:pt x="922" y="73"/>
                  </a:lnTo>
                  <a:lnTo>
                    <a:pt x="932" y="76"/>
                  </a:lnTo>
                  <a:lnTo>
                    <a:pt x="939" y="84"/>
                  </a:lnTo>
                  <a:lnTo>
                    <a:pt x="947" y="91"/>
                  </a:lnTo>
                  <a:lnTo>
                    <a:pt x="954" y="100"/>
                  </a:lnTo>
                  <a:lnTo>
                    <a:pt x="963" y="108"/>
                  </a:lnTo>
                  <a:lnTo>
                    <a:pt x="971" y="117"/>
                  </a:lnTo>
                  <a:lnTo>
                    <a:pt x="980" y="125"/>
                  </a:lnTo>
                  <a:lnTo>
                    <a:pt x="988" y="133"/>
                  </a:lnTo>
                  <a:lnTo>
                    <a:pt x="998" y="139"/>
                  </a:lnTo>
                  <a:lnTo>
                    <a:pt x="1008" y="150"/>
                  </a:lnTo>
                  <a:lnTo>
                    <a:pt x="1015" y="159"/>
                  </a:lnTo>
                  <a:lnTo>
                    <a:pt x="1020" y="164"/>
                  </a:lnTo>
                  <a:lnTo>
                    <a:pt x="1024" y="169"/>
                  </a:lnTo>
                  <a:lnTo>
                    <a:pt x="1028" y="171"/>
                  </a:lnTo>
                  <a:lnTo>
                    <a:pt x="1030" y="174"/>
                  </a:lnTo>
                  <a:lnTo>
                    <a:pt x="1032" y="175"/>
                  </a:lnTo>
                  <a:lnTo>
                    <a:pt x="1034" y="177"/>
                  </a:lnTo>
                  <a:lnTo>
                    <a:pt x="1050" y="179"/>
                  </a:lnTo>
                  <a:lnTo>
                    <a:pt x="1067" y="181"/>
                  </a:lnTo>
                  <a:lnTo>
                    <a:pt x="1084" y="184"/>
                  </a:lnTo>
                  <a:lnTo>
                    <a:pt x="1101" y="185"/>
                  </a:lnTo>
                  <a:lnTo>
                    <a:pt x="1118" y="187"/>
                  </a:lnTo>
                  <a:lnTo>
                    <a:pt x="1136" y="188"/>
                  </a:lnTo>
                  <a:lnTo>
                    <a:pt x="1154" y="190"/>
                  </a:lnTo>
                  <a:lnTo>
                    <a:pt x="1173" y="190"/>
                  </a:lnTo>
                  <a:lnTo>
                    <a:pt x="1177" y="187"/>
                  </a:lnTo>
                  <a:lnTo>
                    <a:pt x="1182" y="182"/>
                  </a:lnTo>
                  <a:lnTo>
                    <a:pt x="1188" y="177"/>
                  </a:lnTo>
                  <a:lnTo>
                    <a:pt x="1196" y="171"/>
                  </a:lnTo>
                  <a:lnTo>
                    <a:pt x="1203" y="165"/>
                  </a:lnTo>
                  <a:lnTo>
                    <a:pt x="1211" y="162"/>
                  </a:lnTo>
                  <a:lnTo>
                    <a:pt x="1218" y="159"/>
                  </a:lnTo>
                  <a:lnTo>
                    <a:pt x="1224" y="160"/>
                  </a:lnTo>
                  <a:lnTo>
                    <a:pt x="1234" y="168"/>
                  </a:lnTo>
                  <a:lnTo>
                    <a:pt x="1242" y="176"/>
                  </a:lnTo>
                  <a:lnTo>
                    <a:pt x="1249" y="184"/>
                  </a:lnTo>
                  <a:lnTo>
                    <a:pt x="1254" y="189"/>
                  </a:lnTo>
                  <a:lnTo>
                    <a:pt x="1256" y="189"/>
                  </a:lnTo>
                  <a:lnTo>
                    <a:pt x="1259" y="190"/>
                  </a:lnTo>
                  <a:lnTo>
                    <a:pt x="1264" y="190"/>
                  </a:lnTo>
                  <a:lnTo>
                    <a:pt x="1270" y="190"/>
                  </a:lnTo>
                  <a:lnTo>
                    <a:pt x="1279" y="190"/>
                  </a:lnTo>
                  <a:lnTo>
                    <a:pt x="1292" y="190"/>
                  </a:lnTo>
                  <a:lnTo>
                    <a:pt x="1311" y="191"/>
                  </a:lnTo>
                  <a:lnTo>
                    <a:pt x="1336" y="192"/>
                  </a:lnTo>
                  <a:lnTo>
                    <a:pt x="1349" y="193"/>
                  </a:lnTo>
                  <a:lnTo>
                    <a:pt x="1362" y="194"/>
                  </a:lnTo>
                  <a:lnTo>
                    <a:pt x="1375" y="195"/>
                  </a:lnTo>
                  <a:lnTo>
                    <a:pt x="1388" y="195"/>
                  </a:lnTo>
                  <a:lnTo>
                    <a:pt x="1402" y="196"/>
                  </a:lnTo>
                  <a:lnTo>
                    <a:pt x="1415" y="197"/>
                  </a:lnTo>
                  <a:lnTo>
                    <a:pt x="1427" y="198"/>
                  </a:lnTo>
                  <a:lnTo>
                    <a:pt x="1441" y="199"/>
                  </a:lnTo>
                  <a:lnTo>
                    <a:pt x="1454" y="200"/>
                  </a:lnTo>
                  <a:lnTo>
                    <a:pt x="1468" y="200"/>
                  </a:lnTo>
                  <a:lnTo>
                    <a:pt x="1481" y="201"/>
                  </a:lnTo>
                  <a:lnTo>
                    <a:pt x="1493" y="203"/>
                  </a:lnTo>
                  <a:lnTo>
                    <a:pt x="1507" y="204"/>
                  </a:lnTo>
                  <a:lnTo>
                    <a:pt x="1520" y="205"/>
                  </a:lnTo>
                  <a:lnTo>
                    <a:pt x="1534" y="205"/>
                  </a:lnTo>
                  <a:lnTo>
                    <a:pt x="1547" y="206"/>
                  </a:lnTo>
                  <a:lnTo>
                    <a:pt x="1549" y="207"/>
                  </a:lnTo>
                  <a:lnTo>
                    <a:pt x="1550" y="209"/>
                  </a:lnTo>
                  <a:lnTo>
                    <a:pt x="1552" y="210"/>
                  </a:lnTo>
                  <a:lnTo>
                    <a:pt x="1553" y="211"/>
                  </a:lnTo>
                  <a:lnTo>
                    <a:pt x="1569" y="244"/>
                  </a:lnTo>
                  <a:lnTo>
                    <a:pt x="1584" y="277"/>
                  </a:lnTo>
                  <a:lnTo>
                    <a:pt x="1600" y="309"/>
                  </a:lnTo>
                  <a:lnTo>
                    <a:pt x="1615" y="342"/>
                  </a:lnTo>
                  <a:lnTo>
                    <a:pt x="1628" y="376"/>
                  </a:lnTo>
                  <a:lnTo>
                    <a:pt x="1642" y="409"/>
                  </a:lnTo>
                  <a:lnTo>
                    <a:pt x="1655" y="443"/>
                  </a:lnTo>
                  <a:lnTo>
                    <a:pt x="1667" y="478"/>
                  </a:lnTo>
                  <a:lnTo>
                    <a:pt x="1666" y="485"/>
                  </a:lnTo>
                  <a:lnTo>
                    <a:pt x="1662" y="489"/>
                  </a:lnTo>
                  <a:lnTo>
                    <a:pt x="1658" y="491"/>
                  </a:lnTo>
                  <a:lnTo>
                    <a:pt x="1653" y="493"/>
                  </a:lnTo>
                  <a:lnTo>
                    <a:pt x="1646" y="493"/>
                  </a:lnTo>
                  <a:lnTo>
                    <a:pt x="1639" y="493"/>
                  </a:lnTo>
                  <a:lnTo>
                    <a:pt x="1631" y="493"/>
                  </a:lnTo>
                  <a:lnTo>
                    <a:pt x="1622" y="493"/>
                  </a:lnTo>
                  <a:lnTo>
                    <a:pt x="1616" y="511"/>
                  </a:lnTo>
                  <a:lnTo>
                    <a:pt x="1612" y="532"/>
                  </a:lnTo>
                  <a:lnTo>
                    <a:pt x="1609" y="552"/>
                  </a:lnTo>
                  <a:lnTo>
                    <a:pt x="1606" y="571"/>
                  </a:lnTo>
                  <a:lnTo>
                    <a:pt x="1622" y="570"/>
                  </a:lnTo>
                  <a:lnTo>
                    <a:pt x="1637" y="571"/>
                  </a:lnTo>
                  <a:lnTo>
                    <a:pt x="1647" y="573"/>
                  </a:lnTo>
                  <a:lnTo>
                    <a:pt x="1656" y="575"/>
                  </a:lnTo>
                  <a:lnTo>
                    <a:pt x="1664" y="581"/>
                  </a:lnTo>
                  <a:lnTo>
                    <a:pt x="1671" y="589"/>
                  </a:lnTo>
                  <a:lnTo>
                    <a:pt x="1677" y="599"/>
                  </a:lnTo>
                  <a:lnTo>
                    <a:pt x="1683" y="612"/>
                  </a:lnTo>
                  <a:lnTo>
                    <a:pt x="1688" y="611"/>
                  </a:lnTo>
                  <a:lnTo>
                    <a:pt x="1692" y="610"/>
                  </a:lnTo>
                  <a:lnTo>
                    <a:pt x="1698" y="610"/>
                  </a:lnTo>
                  <a:lnTo>
                    <a:pt x="1702" y="610"/>
                  </a:lnTo>
                  <a:lnTo>
                    <a:pt x="1706" y="610"/>
                  </a:lnTo>
                  <a:lnTo>
                    <a:pt x="1711" y="610"/>
                  </a:lnTo>
                  <a:lnTo>
                    <a:pt x="1717" y="610"/>
                  </a:lnTo>
                  <a:lnTo>
                    <a:pt x="1723" y="610"/>
                  </a:lnTo>
                  <a:lnTo>
                    <a:pt x="1728" y="605"/>
                  </a:lnTo>
                  <a:lnTo>
                    <a:pt x="1734" y="600"/>
                  </a:lnTo>
                  <a:lnTo>
                    <a:pt x="1739" y="597"/>
                  </a:lnTo>
                  <a:lnTo>
                    <a:pt x="1745" y="594"/>
                  </a:lnTo>
                  <a:lnTo>
                    <a:pt x="1751" y="593"/>
                  </a:lnTo>
                  <a:lnTo>
                    <a:pt x="1757" y="592"/>
                  </a:lnTo>
                  <a:lnTo>
                    <a:pt x="1766" y="592"/>
                  </a:lnTo>
                  <a:lnTo>
                    <a:pt x="1776" y="594"/>
                  </a:lnTo>
                  <a:lnTo>
                    <a:pt x="1787" y="602"/>
                  </a:lnTo>
                  <a:lnTo>
                    <a:pt x="1788" y="611"/>
                  </a:lnTo>
                  <a:lnTo>
                    <a:pt x="1782" y="620"/>
                  </a:lnTo>
                  <a:lnTo>
                    <a:pt x="1769" y="629"/>
                  </a:lnTo>
                  <a:lnTo>
                    <a:pt x="1770" y="630"/>
                  </a:lnTo>
                  <a:lnTo>
                    <a:pt x="1770" y="632"/>
                  </a:lnTo>
                  <a:lnTo>
                    <a:pt x="1770" y="634"/>
                  </a:lnTo>
                  <a:lnTo>
                    <a:pt x="1771" y="636"/>
                  </a:lnTo>
                  <a:lnTo>
                    <a:pt x="1784" y="641"/>
                  </a:lnTo>
                  <a:lnTo>
                    <a:pt x="1799" y="643"/>
                  </a:lnTo>
                  <a:lnTo>
                    <a:pt x="1813" y="646"/>
                  </a:lnTo>
                  <a:lnTo>
                    <a:pt x="1829" y="647"/>
                  </a:lnTo>
                  <a:lnTo>
                    <a:pt x="1846" y="648"/>
                  </a:lnTo>
                  <a:lnTo>
                    <a:pt x="1862" y="650"/>
                  </a:lnTo>
                  <a:lnTo>
                    <a:pt x="1879" y="651"/>
                  </a:lnTo>
                  <a:lnTo>
                    <a:pt x="1895" y="655"/>
                  </a:lnTo>
                  <a:lnTo>
                    <a:pt x="1906" y="662"/>
                  </a:lnTo>
                  <a:lnTo>
                    <a:pt x="1910" y="667"/>
                  </a:lnTo>
                  <a:lnTo>
                    <a:pt x="1911" y="673"/>
                  </a:lnTo>
                  <a:lnTo>
                    <a:pt x="1908" y="678"/>
                  </a:lnTo>
                  <a:lnTo>
                    <a:pt x="1902" y="683"/>
                  </a:lnTo>
                  <a:lnTo>
                    <a:pt x="1894" y="687"/>
                  </a:lnTo>
                  <a:lnTo>
                    <a:pt x="1885" y="692"/>
                  </a:lnTo>
                  <a:lnTo>
                    <a:pt x="1875" y="695"/>
                  </a:lnTo>
                  <a:lnTo>
                    <a:pt x="1874" y="701"/>
                  </a:lnTo>
                  <a:lnTo>
                    <a:pt x="1873" y="706"/>
                  </a:lnTo>
                  <a:lnTo>
                    <a:pt x="1870" y="711"/>
                  </a:lnTo>
                  <a:lnTo>
                    <a:pt x="1865" y="716"/>
                  </a:lnTo>
                  <a:lnTo>
                    <a:pt x="1871" y="716"/>
                  </a:lnTo>
                  <a:lnTo>
                    <a:pt x="1878" y="714"/>
                  </a:lnTo>
                  <a:lnTo>
                    <a:pt x="1884" y="713"/>
                  </a:lnTo>
                  <a:lnTo>
                    <a:pt x="1891" y="710"/>
                  </a:lnTo>
                  <a:lnTo>
                    <a:pt x="1899" y="708"/>
                  </a:lnTo>
                  <a:lnTo>
                    <a:pt x="1905" y="704"/>
                  </a:lnTo>
                  <a:lnTo>
                    <a:pt x="1911" y="702"/>
                  </a:lnTo>
                  <a:lnTo>
                    <a:pt x="1917" y="699"/>
                  </a:lnTo>
                  <a:lnTo>
                    <a:pt x="1934" y="695"/>
                  </a:lnTo>
                  <a:lnTo>
                    <a:pt x="1954" y="692"/>
                  </a:lnTo>
                  <a:lnTo>
                    <a:pt x="1976" y="689"/>
                  </a:lnTo>
                  <a:lnTo>
                    <a:pt x="1996" y="688"/>
                  </a:lnTo>
                  <a:lnTo>
                    <a:pt x="2016" y="691"/>
                  </a:lnTo>
                  <a:lnTo>
                    <a:pt x="2033" y="698"/>
                  </a:lnTo>
                  <a:lnTo>
                    <a:pt x="2043" y="709"/>
                  </a:lnTo>
                  <a:lnTo>
                    <a:pt x="2047" y="727"/>
                  </a:lnTo>
                  <a:lnTo>
                    <a:pt x="2043" y="734"/>
                  </a:lnTo>
                  <a:lnTo>
                    <a:pt x="2037" y="740"/>
                  </a:lnTo>
                  <a:lnTo>
                    <a:pt x="2027" y="747"/>
                  </a:lnTo>
                  <a:lnTo>
                    <a:pt x="2017" y="753"/>
                  </a:lnTo>
                  <a:lnTo>
                    <a:pt x="2006" y="759"/>
                  </a:lnTo>
                  <a:lnTo>
                    <a:pt x="1992" y="764"/>
                  </a:lnTo>
                  <a:lnTo>
                    <a:pt x="1978" y="769"/>
                  </a:lnTo>
                  <a:lnTo>
                    <a:pt x="1965" y="773"/>
                  </a:lnTo>
                  <a:lnTo>
                    <a:pt x="1949" y="777"/>
                  </a:lnTo>
                  <a:lnTo>
                    <a:pt x="1935" y="781"/>
                  </a:lnTo>
                  <a:lnTo>
                    <a:pt x="1920" y="785"/>
                  </a:lnTo>
                  <a:lnTo>
                    <a:pt x="1907" y="788"/>
                  </a:lnTo>
                  <a:lnTo>
                    <a:pt x="1894" y="791"/>
                  </a:lnTo>
                  <a:lnTo>
                    <a:pt x="1883" y="793"/>
                  </a:lnTo>
                  <a:lnTo>
                    <a:pt x="1874" y="795"/>
                  </a:lnTo>
                  <a:lnTo>
                    <a:pt x="1866" y="796"/>
                  </a:lnTo>
                  <a:lnTo>
                    <a:pt x="1865" y="797"/>
                  </a:lnTo>
                  <a:lnTo>
                    <a:pt x="1862" y="798"/>
                  </a:lnTo>
                  <a:lnTo>
                    <a:pt x="1860" y="799"/>
                  </a:lnTo>
                  <a:lnTo>
                    <a:pt x="1857" y="800"/>
                  </a:lnTo>
                  <a:lnTo>
                    <a:pt x="1853" y="801"/>
                  </a:lnTo>
                  <a:lnTo>
                    <a:pt x="1847" y="802"/>
                  </a:lnTo>
                  <a:lnTo>
                    <a:pt x="1838" y="805"/>
                  </a:lnTo>
                  <a:lnTo>
                    <a:pt x="1826" y="807"/>
                  </a:lnTo>
                  <a:lnTo>
                    <a:pt x="1826" y="808"/>
                  </a:lnTo>
                  <a:lnTo>
                    <a:pt x="1826" y="809"/>
                  </a:lnTo>
                  <a:lnTo>
                    <a:pt x="1826" y="810"/>
                  </a:lnTo>
                  <a:lnTo>
                    <a:pt x="1826" y="811"/>
                  </a:lnTo>
                  <a:lnTo>
                    <a:pt x="1837" y="817"/>
                  </a:lnTo>
                  <a:lnTo>
                    <a:pt x="1843" y="822"/>
                  </a:lnTo>
                  <a:lnTo>
                    <a:pt x="1845" y="829"/>
                  </a:lnTo>
                  <a:lnTo>
                    <a:pt x="1846" y="842"/>
                  </a:lnTo>
                  <a:lnTo>
                    <a:pt x="1836" y="854"/>
                  </a:lnTo>
                  <a:lnTo>
                    <a:pt x="1823" y="864"/>
                  </a:lnTo>
                  <a:lnTo>
                    <a:pt x="1808" y="871"/>
                  </a:lnTo>
                  <a:lnTo>
                    <a:pt x="1791" y="877"/>
                  </a:lnTo>
                  <a:lnTo>
                    <a:pt x="1774" y="882"/>
                  </a:lnTo>
                  <a:lnTo>
                    <a:pt x="1756" y="885"/>
                  </a:lnTo>
                  <a:lnTo>
                    <a:pt x="1739" y="887"/>
                  </a:lnTo>
                  <a:lnTo>
                    <a:pt x="1721" y="888"/>
                  </a:lnTo>
                  <a:lnTo>
                    <a:pt x="1722" y="890"/>
                  </a:lnTo>
                  <a:lnTo>
                    <a:pt x="1724" y="892"/>
                  </a:lnTo>
                  <a:lnTo>
                    <a:pt x="1728" y="895"/>
                  </a:lnTo>
                  <a:lnTo>
                    <a:pt x="1733" y="898"/>
                  </a:lnTo>
                  <a:lnTo>
                    <a:pt x="1738" y="901"/>
                  </a:lnTo>
                  <a:lnTo>
                    <a:pt x="1744" y="905"/>
                  </a:lnTo>
                  <a:lnTo>
                    <a:pt x="1749" y="907"/>
                  </a:lnTo>
                  <a:lnTo>
                    <a:pt x="1754" y="909"/>
                  </a:lnTo>
                  <a:lnTo>
                    <a:pt x="1753" y="910"/>
                  </a:lnTo>
                  <a:lnTo>
                    <a:pt x="1753" y="910"/>
                  </a:lnTo>
                  <a:lnTo>
                    <a:pt x="1753" y="911"/>
                  </a:lnTo>
                  <a:lnTo>
                    <a:pt x="1753" y="911"/>
                  </a:lnTo>
                  <a:lnTo>
                    <a:pt x="1771" y="927"/>
                  </a:lnTo>
                  <a:lnTo>
                    <a:pt x="1788" y="945"/>
                  </a:lnTo>
                  <a:lnTo>
                    <a:pt x="1804" y="963"/>
                  </a:lnTo>
                  <a:lnTo>
                    <a:pt x="1816" y="983"/>
                  </a:lnTo>
                  <a:lnTo>
                    <a:pt x="1826" y="1004"/>
                  </a:lnTo>
                  <a:lnTo>
                    <a:pt x="1832" y="1025"/>
                  </a:lnTo>
                  <a:lnTo>
                    <a:pt x="1833" y="1047"/>
                  </a:lnTo>
                  <a:lnTo>
                    <a:pt x="1827" y="1070"/>
                  </a:lnTo>
                  <a:lnTo>
                    <a:pt x="1808" y="1082"/>
                  </a:lnTo>
                  <a:lnTo>
                    <a:pt x="1788" y="1086"/>
                  </a:lnTo>
                  <a:lnTo>
                    <a:pt x="1771" y="1084"/>
                  </a:lnTo>
                  <a:lnTo>
                    <a:pt x="1752" y="1079"/>
                  </a:lnTo>
                  <a:lnTo>
                    <a:pt x="1735" y="1071"/>
                  </a:lnTo>
                  <a:lnTo>
                    <a:pt x="1717" y="1064"/>
                  </a:lnTo>
                  <a:lnTo>
                    <a:pt x="1699" y="1058"/>
                  </a:lnTo>
                  <a:lnTo>
                    <a:pt x="1680" y="1055"/>
                  </a:lnTo>
                  <a:lnTo>
                    <a:pt x="1680" y="1060"/>
                  </a:lnTo>
                  <a:lnTo>
                    <a:pt x="1682" y="1064"/>
                  </a:lnTo>
                  <a:lnTo>
                    <a:pt x="1684" y="1068"/>
                  </a:lnTo>
                  <a:lnTo>
                    <a:pt x="1688" y="1075"/>
                  </a:lnTo>
                  <a:lnTo>
                    <a:pt x="1685" y="1086"/>
                  </a:lnTo>
                  <a:lnTo>
                    <a:pt x="1679" y="1092"/>
                  </a:lnTo>
                  <a:lnTo>
                    <a:pt x="1671" y="1095"/>
                  </a:lnTo>
                  <a:lnTo>
                    <a:pt x="1661" y="1094"/>
                  </a:lnTo>
                  <a:lnTo>
                    <a:pt x="1650" y="1092"/>
                  </a:lnTo>
                  <a:lnTo>
                    <a:pt x="1640" y="1089"/>
                  </a:lnTo>
                  <a:lnTo>
                    <a:pt x="1631" y="1086"/>
                  </a:lnTo>
                  <a:lnTo>
                    <a:pt x="1621" y="1084"/>
                  </a:lnTo>
                  <a:lnTo>
                    <a:pt x="1621" y="1096"/>
                  </a:lnTo>
                  <a:lnTo>
                    <a:pt x="1620" y="1106"/>
                  </a:lnTo>
                  <a:lnTo>
                    <a:pt x="1618" y="1115"/>
                  </a:lnTo>
                  <a:lnTo>
                    <a:pt x="1614" y="1123"/>
                  </a:lnTo>
                  <a:lnTo>
                    <a:pt x="1608" y="1129"/>
                  </a:lnTo>
                  <a:lnTo>
                    <a:pt x="1600" y="1135"/>
                  </a:lnTo>
                  <a:lnTo>
                    <a:pt x="1588" y="1140"/>
                  </a:lnTo>
                  <a:lnTo>
                    <a:pt x="1573" y="1144"/>
                  </a:lnTo>
                  <a:lnTo>
                    <a:pt x="1556" y="1143"/>
                  </a:lnTo>
                  <a:lnTo>
                    <a:pt x="1543" y="1141"/>
                  </a:lnTo>
                  <a:lnTo>
                    <a:pt x="1534" y="1139"/>
                  </a:lnTo>
                  <a:lnTo>
                    <a:pt x="1525" y="1135"/>
                  </a:lnTo>
                  <a:lnTo>
                    <a:pt x="1520" y="1130"/>
                  </a:lnTo>
                  <a:lnTo>
                    <a:pt x="1517" y="1123"/>
                  </a:lnTo>
                  <a:lnTo>
                    <a:pt x="1515" y="1113"/>
                  </a:lnTo>
                  <a:lnTo>
                    <a:pt x="1515" y="1102"/>
                  </a:lnTo>
                  <a:lnTo>
                    <a:pt x="1507" y="1087"/>
                  </a:lnTo>
                  <a:lnTo>
                    <a:pt x="1494" y="1077"/>
                  </a:lnTo>
                  <a:lnTo>
                    <a:pt x="1479" y="1070"/>
                  </a:lnTo>
                  <a:lnTo>
                    <a:pt x="1462" y="1067"/>
                  </a:lnTo>
                  <a:lnTo>
                    <a:pt x="1445" y="1068"/>
                  </a:lnTo>
                  <a:lnTo>
                    <a:pt x="1428" y="1073"/>
                  </a:lnTo>
                  <a:lnTo>
                    <a:pt x="1415" y="1082"/>
                  </a:lnTo>
                  <a:lnTo>
                    <a:pt x="1406" y="1096"/>
                  </a:lnTo>
                  <a:lnTo>
                    <a:pt x="1391" y="1108"/>
                  </a:lnTo>
                  <a:lnTo>
                    <a:pt x="1375" y="1118"/>
                  </a:lnTo>
                  <a:lnTo>
                    <a:pt x="1358" y="1128"/>
                  </a:lnTo>
                  <a:lnTo>
                    <a:pt x="1342" y="1136"/>
                  </a:lnTo>
                  <a:lnTo>
                    <a:pt x="1323" y="1143"/>
                  </a:lnTo>
                  <a:lnTo>
                    <a:pt x="1305" y="1148"/>
                  </a:lnTo>
                  <a:lnTo>
                    <a:pt x="1285" y="1151"/>
                  </a:lnTo>
                  <a:lnTo>
                    <a:pt x="1265" y="11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79" name="Freeform 139"/>
            <p:cNvSpPr>
              <a:spLocks/>
            </p:cNvSpPr>
            <p:nvPr/>
          </p:nvSpPr>
          <p:spPr bwMode="auto">
            <a:xfrm>
              <a:off x="3179" y="1731"/>
              <a:ext cx="2014" cy="557"/>
            </a:xfrm>
            <a:custGeom>
              <a:avLst/>
              <a:gdLst>
                <a:gd name="T0" fmla="*/ 1072 w 2014"/>
                <a:gd name="T1" fmla="*/ 497 h 557"/>
                <a:gd name="T2" fmla="*/ 860 w 2014"/>
                <a:gd name="T3" fmla="*/ 539 h 557"/>
                <a:gd name="T4" fmla="*/ 807 w 2014"/>
                <a:gd name="T5" fmla="*/ 468 h 557"/>
                <a:gd name="T6" fmla="*/ 624 w 2014"/>
                <a:gd name="T7" fmla="*/ 448 h 557"/>
                <a:gd name="T8" fmla="*/ 333 w 2014"/>
                <a:gd name="T9" fmla="*/ 489 h 557"/>
                <a:gd name="T10" fmla="*/ 288 w 2014"/>
                <a:gd name="T11" fmla="*/ 427 h 557"/>
                <a:gd name="T12" fmla="*/ 161 w 2014"/>
                <a:gd name="T13" fmla="*/ 342 h 557"/>
                <a:gd name="T14" fmla="*/ 196 w 2014"/>
                <a:gd name="T15" fmla="*/ 279 h 557"/>
                <a:gd name="T16" fmla="*/ 2 w 2014"/>
                <a:gd name="T17" fmla="*/ 253 h 557"/>
                <a:gd name="T18" fmla="*/ 200 w 2014"/>
                <a:gd name="T19" fmla="*/ 177 h 557"/>
                <a:gd name="T20" fmla="*/ 303 w 2014"/>
                <a:gd name="T21" fmla="*/ 113 h 557"/>
                <a:gd name="T22" fmla="*/ 405 w 2014"/>
                <a:gd name="T23" fmla="*/ 119 h 557"/>
                <a:gd name="T24" fmla="*/ 396 w 2014"/>
                <a:gd name="T25" fmla="*/ 156 h 557"/>
                <a:gd name="T26" fmla="*/ 405 w 2014"/>
                <a:gd name="T27" fmla="*/ 181 h 557"/>
                <a:gd name="T28" fmla="*/ 380 w 2014"/>
                <a:gd name="T29" fmla="*/ 184 h 557"/>
                <a:gd name="T30" fmla="*/ 409 w 2014"/>
                <a:gd name="T31" fmla="*/ 222 h 557"/>
                <a:gd name="T32" fmla="*/ 404 w 2014"/>
                <a:gd name="T33" fmla="*/ 240 h 557"/>
                <a:gd name="T34" fmla="*/ 420 w 2014"/>
                <a:gd name="T35" fmla="*/ 272 h 557"/>
                <a:gd name="T36" fmla="*/ 378 w 2014"/>
                <a:gd name="T37" fmla="*/ 214 h 557"/>
                <a:gd name="T38" fmla="*/ 296 w 2014"/>
                <a:gd name="T39" fmla="*/ 197 h 557"/>
                <a:gd name="T40" fmla="*/ 284 w 2014"/>
                <a:gd name="T41" fmla="*/ 214 h 557"/>
                <a:gd name="T42" fmla="*/ 266 w 2014"/>
                <a:gd name="T43" fmla="*/ 227 h 557"/>
                <a:gd name="T44" fmla="*/ 234 w 2014"/>
                <a:gd name="T45" fmla="*/ 248 h 557"/>
                <a:gd name="T46" fmla="*/ 283 w 2014"/>
                <a:gd name="T47" fmla="*/ 284 h 557"/>
                <a:gd name="T48" fmla="*/ 299 w 2014"/>
                <a:gd name="T49" fmla="*/ 303 h 557"/>
                <a:gd name="T50" fmla="*/ 338 w 2014"/>
                <a:gd name="T51" fmla="*/ 236 h 557"/>
                <a:gd name="T52" fmla="*/ 383 w 2014"/>
                <a:gd name="T53" fmla="*/ 233 h 557"/>
                <a:gd name="T54" fmla="*/ 580 w 2014"/>
                <a:gd name="T55" fmla="*/ 273 h 557"/>
                <a:gd name="T56" fmla="*/ 715 w 2014"/>
                <a:gd name="T57" fmla="*/ 282 h 557"/>
                <a:gd name="T58" fmla="*/ 836 w 2014"/>
                <a:gd name="T59" fmla="*/ 271 h 557"/>
                <a:gd name="T60" fmla="*/ 744 w 2014"/>
                <a:gd name="T61" fmla="*/ 214 h 557"/>
                <a:gd name="T62" fmla="*/ 956 w 2014"/>
                <a:gd name="T63" fmla="*/ 292 h 557"/>
                <a:gd name="T64" fmla="*/ 1050 w 2014"/>
                <a:gd name="T65" fmla="*/ 277 h 557"/>
                <a:gd name="T66" fmla="*/ 1110 w 2014"/>
                <a:gd name="T67" fmla="*/ 223 h 557"/>
                <a:gd name="T68" fmla="*/ 1254 w 2014"/>
                <a:gd name="T69" fmla="*/ 256 h 557"/>
                <a:gd name="T70" fmla="*/ 1378 w 2014"/>
                <a:gd name="T71" fmla="*/ 266 h 557"/>
                <a:gd name="T72" fmla="*/ 1524 w 2014"/>
                <a:gd name="T73" fmla="*/ 227 h 557"/>
                <a:gd name="T74" fmla="*/ 1601 w 2014"/>
                <a:gd name="T75" fmla="*/ 170 h 557"/>
                <a:gd name="T76" fmla="*/ 1651 w 2014"/>
                <a:gd name="T77" fmla="*/ 163 h 557"/>
                <a:gd name="T78" fmla="*/ 1746 w 2014"/>
                <a:gd name="T79" fmla="*/ 193 h 557"/>
                <a:gd name="T80" fmla="*/ 1685 w 2014"/>
                <a:gd name="T81" fmla="*/ 193 h 557"/>
                <a:gd name="T82" fmla="*/ 1693 w 2014"/>
                <a:gd name="T83" fmla="*/ 181 h 557"/>
                <a:gd name="T84" fmla="*/ 1736 w 2014"/>
                <a:gd name="T85" fmla="*/ 143 h 557"/>
                <a:gd name="T86" fmla="*/ 1708 w 2014"/>
                <a:gd name="T87" fmla="*/ 139 h 557"/>
                <a:gd name="T88" fmla="*/ 1677 w 2014"/>
                <a:gd name="T89" fmla="*/ 116 h 557"/>
                <a:gd name="T90" fmla="*/ 1630 w 2014"/>
                <a:gd name="T91" fmla="*/ 105 h 557"/>
                <a:gd name="T92" fmla="*/ 1616 w 2014"/>
                <a:gd name="T93" fmla="*/ 111 h 557"/>
                <a:gd name="T94" fmla="*/ 1567 w 2014"/>
                <a:gd name="T95" fmla="*/ 168 h 557"/>
                <a:gd name="T96" fmla="*/ 1574 w 2014"/>
                <a:gd name="T97" fmla="*/ 109 h 557"/>
                <a:gd name="T98" fmla="*/ 1577 w 2014"/>
                <a:gd name="T99" fmla="*/ 84 h 557"/>
                <a:gd name="T100" fmla="*/ 1584 w 2014"/>
                <a:gd name="T101" fmla="*/ 54 h 557"/>
                <a:gd name="T102" fmla="*/ 1694 w 2014"/>
                <a:gd name="T103" fmla="*/ 40 h 557"/>
                <a:gd name="T104" fmla="*/ 1746 w 2014"/>
                <a:gd name="T105" fmla="*/ 63 h 557"/>
                <a:gd name="T106" fmla="*/ 1867 w 2014"/>
                <a:gd name="T107" fmla="*/ 99 h 557"/>
                <a:gd name="T108" fmla="*/ 1838 w 2014"/>
                <a:gd name="T109" fmla="*/ 147 h 557"/>
                <a:gd name="T110" fmla="*/ 2011 w 2014"/>
                <a:gd name="T111" fmla="*/ 133 h 557"/>
                <a:gd name="T112" fmla="*/ 1784 w 2014"/>
                <a:gd name="T113" fmla="*/ 222 h 557"/>
                <a:gd name="T114" fmla="*/ 1695 w 2014"/>
                <a:gd name="T115" fmla="*/ 295 h 557"/>
                <a:gd name="T116" fmla="*/ 1703 w 2014"/>
                <a:gd name="T117" fmla="*/ 469 h 557"/>
                <a:gd name="T118" fmla="*/ 1594 w 2014"/>
                <a:gd name="T119" fmla="*/ 491 h 557"/>
                <a:gd name="T120" fmla="*/ 1497 w 2014"/>
                <a:gd name="T121" fmla="*/ 493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14" h="557">
                  <a:moveTo>
                    <a:pt x="1250" y="557"/>
                  </a:moveTo>
                  <a:lnTo>
                    <a:pt x="1233" y="553"/>
                  </a:lnTo>
                  <a:lnTo>
                    <a:pt x="1222" y="548"/>
                  </a:lnTo>
                  <a:lnTo>
                    <a:pt x="1215" y="542"/>
                  </a:lnTo>
                  <a:lnTo>
                    <a:pt x="1211" y="535"/>
                  </a:lnTo>
                  <a:lnTo>
                    <a:pt x="1209" y="527"/>
                  </a:lnTo>
                  <a:lnTo>
                    <a:pt x="1207" y="519"/>
                  </a:lnTo>
                  <a:lnTo>
                    <a:pt x="1205" y="510"/>
                  </a:lnTo>
                  <a:lnTo>
                    <a:pt x="1200" y="500"/>
                  </a:lnTo>
                  <a:lnTo>
                    <a:pt x="1186" y="499"/>
                  </a:lnTo>
                  <a:lnTo>
                    <a:pt x="1170" y="500"/>
                  </a:lnTo>
                  <a:lnTo>
                    <a:pt x="1155" y="503"/>
                  </a:lnTo>
                  <a:lnTo>
                    <a:pt x="1138" y="506"/>
                  </a:lnTo>
                  <a:lnTo>
                    <a:pt x="1122" y="510"/>
                  </a:lnTo>
                  <a:lnTo>
                    <a:pt x="1105" y="512"/>
                  </a:lnTo>
                  <a:lnTo>
                    <a:pt x="1090" y="513"/>
                  </a:lnTo>
                  <a:lnTo>
                    <a:pt x="1076" y="510"/>
                  </a:lnTo>
                  <a:lnTo>
                    <a:pt x="1072" y="497"/>
                  </a:lnTo>
                  <a:lnTo>
                    <a:pt x="1069" y="490"/>
                  </a:lnTo>
                  <a:lnTo>
                    <a:pt x="1062" y="487"/>
                  </a:lnTo>
                  <a:lnTo>
                    <a:pt x="1050" y="484"/>
                  </a:lnTo>
                  <a:lnTo>
                    <a:pt x="1036" y="486"/>
                  </a:lnTo>
                  <a:lnTo>
                    <a:pt x="1024" y="489"/>
                  </a:lnTo>
                  <a:lnTo>
                    <a:pt x="1011" y="491"/>
                  </a:lnTo>
                  <a:lnTo>
                    <a:pt x="998" y="495"/>
                  </a:lnTo>
                  <a:lnTo>
                    <a:pt x="986" y="498"/>
                  </a:lnTo>
                  <a:lnTo>
                    <a:pt x="972" y="502"/>
                  </a:lnTo>
                  <a:lnTo>
                    <a:pt x="960" y="506"/>
                  </a:lnTo>
                  <a:lnTo>
                    <a:pt x="948" y="510"/>
                  </a:lnTo>
                  <a:lnTo>
                    <a:pt x="935" y="515"/>
                  </a:lnTo>
                  <a:lnTo>
                    <a:pt x="923" y="519"/>
                  </a:lnTo>
                  <a:lnTo>
                    <a:pt x="911" y="523"/>
                  </a:lnTo>
                  <a:lnTo>
                    <a:pt x="897" y="527"/>
                  </a:lnTo>
                  <a:lnTo>
                    <a:pt x="885" y="531"/>
                  </a:lnTo>
                  <a:lnTo>
                    <a:pt x="872" y="536"/>
                  </a:lnTo>
                  <a:lnTo>
                    <a:pt x="860" y="539"/>
                  </a:lnTo>
                  <a:lnTo>
                    <a:pt x="848" y="542"/>
                  </a:lnTo>
                  <a:lnTo>
                    <a:pt x="835" y="541"/>
                  </a:lnTo>
                  <a:lnTo>
                    <a:pt x="825" y="540"/>
                  </a:lnTo>
                  <a:lnTo>
                    <a:pt x="819" y="537"/>
                  </a:lnTo>
                  <a:lnTo>
                    <a:pt x="814" y="533"/>
                  </a:lnTo>
                  <a:lnTo>
                    <a:pt x="809" y="528"/>
                  </a:lnTo>
                  <a:lnTo>
                    <a:pt x="806" y="522"/>
                  </a:lnTo>
                  <a:lnTo>
                    <a:pt x="804" y="515"/>
                  </a:lnTo>
                  <a:lnTo>
                    <a:pt x="801" y="506"/>
                  </a:lnTo>
                  <a:lnTo>
                    <a:pt x="796" y="505"/>
                  </a:lnTo>
                  <a:lnTo>
                    <a:pt x="791" y="504"/>
                  </a:lnTo>
                  <a:lnTo>
                    <a:pt x="788" y="504"/>
                  </a:lnTo>
                  <a:lnTo>
                    <a:pt x="784" y="504"/>
                  </a:lnTo>
                  <a:lnTo>
                    <a:pt x="787" y="495"/>
                  </a:lnTo>
                  <a:lnTo>
                    <a:pt x="793" y="487"/>
                  </a:lnTo>
                  <a:lnTo>
                    <a:pt x="801" y="479"/>
                  </a:lnTo>
                  <a:lnTo>
                    <a:pt x="808" y="473"/>
                  </a:lnTo>
                  <a:lnTo>
                    <a:pt x="807" y="468"/>
                  </a:lnTo>
                  <a:lnTo>
                    <a:pt x="805" y="464"/>
                  </a:lnTo>
                  <a:lnTo>
                    <a:pt x="803" y="463"/>
                  </a:lnTo>
                  <a:lnTo>
                    <a:pt x="801" y="460"/>
                  </a:lnTo>
                  <a:lnTo>
                    <a:pt x="790" y="457"/>
                  </a:lnTo>
                  <a:lnTo>
                    <a:pt x="780" y="454"/>
                  </a:lnTo>
                  <a:lnTo>
                    <a:pt x="767" y="452"/>
                  </a:lnTo>
                  <a:lnTo>
                    <a:pt x="756" y="450"/>
                  </a:lnTo>
                  <a:lnTo>
                    <a:pt x="744" y="448"/>
                  </a:lnTo>
                  <a:lnTo>
                    <a:pt x="731" y="448"/>
                  </a:lnTo>
                  <a:lnTo>
                    <a:pt x="719" y="447"/>
                  </a:lnTo>
                  <a:lnTo>
                    <a:pt x="707" y="446"/>
                  </a:lnTo>
                  <a:lnTo>
                    <a:pt x="695" y="446"/>
                  </a:lnTo>
                  <a:lnTo>
                    <a:pt x="683" y="446"/>
                  </a:lnTo>
                  <a:lnTo>
                    <a:pt x="670" y="446"/>
                  </a:lnTo>
                  <a:lnTo>
                    <a:pt x="658" y="446"/>
                  </a:lnTo>
                  <a:lnTo>
                    <a:pt x="647" y="447"/>
                  </a:lnTo>
                  <a:lnTo>
                    <a:pt x="634" y="447"/>
                  </a:lnTo>
                  <a:lnTo>
                    <a:pt x="624" y="448"/>
                  </a:lnTo>
                  <a:lnTo>
                    <a:pt x="613" y="448"/>
                  </a:lnTo>
                  <a:lnTo>
                    <a:pt x="595" y="449"/>
                  </a:lnTo>
                  <a:lnTo>
                    <a:pt x="578" y="451"/>
                  </a:lnTo>
                  <a:lnTo>
                    <a:pt x="561" y="453"/>
                  </a:lnTo>
                  <a:lnTo>
                    <a:pt x="544" y="455"/>
                  </a:lnTo>
                  <a:lnTo>
                    <a:pt x="526" y="458"/>
                  </a:lnTo>
                  <a:lnTo>
                    <a:pt x="510" y="459"/>
                  </a:lnTo>
                  <a:lnTo>
                    <a:pt x="493" y="463"/>
                  </a:lnTo>
                  <a:lnTo>
                    <a:pt x="476" y="465"/>
                  </a:lnTo>
                  <a:lnTo>
                    <a:pt x="459" y="468"/>
                  </a:lnTo>
                  <a:lnTo>
                    <a:pt x="443" y="471"/>
                  </a:lnTo>
                  <a:lnTo>
                    <a:pt x="425" y="474"/>
                  </a:lnTo>
                  <a:lnTo>
                    <a:pt x="409" y="477"/>
                  </a:lnTo>
                  <a:lnTo>
                    <a:pt x="392" y="479"/>
                  </a:lnTo>
                  <a:lnTo>
                    <a:pt x="376" y="483"/>
                  </a:lnTo>
                  <a:lnTo>
                    <a:pt x="359" y="485"/>
                  </a:lnTo>
                  <a:lnTo>
                    <a:pt x="343" y="489"/>
                  </a:lnTo>
                  <a:lnTo>
                    <a:pt x="333" y="489"/>
                  </a:lnTo>
                  <a:lnTo>
                    <a:pt x="323" y="489"/>
                  </a:lnTo>
                  <a:lnTo>
                    <a:pt x="314" y="489"/>
                  </a:lnTo>
                  <a:lnTo>
                    <a:pt x="303" y="489"/>
                  </a:lnTo>
                  <a:lnTo>
                    <a:pt x="294" y="489"/>
                  </a:lnTo>
                  <a:lnTo>
                    <a:pt x="286" y="487"/>
                  </a:lnTo>
                  <a:lnTo>
                    <a:pt x="278" y="485"/>
                  </a:lnTo>
                  <a:lnTo>
                    <a:pt x="270" y="482"/>
                  </a:lnTo>
                  <a:lnTo>
                    <a:pt x="265" y="466"/>
                  </a:lnTo>
                  <a:lnTo>
                    <a:pt x="265" y="453"/>
                  </a:lnTo>
                  <a:lnTo>
                    <a:pt x="271" y="443"/>
                  </a:lnTo>
                  <a:lnTo>
                    <a:pt x="283" y="431"/>
                  </a:lnTo>
                  <a:lnTo>
                    <a:pt x="283" y="430"/>
                  </a:lnTo>
                  <a:lnTo>
                    <a:pt x="283" y="429"/>
                  </a:lnTo>
                  <a:lnTo>
                    <a:pt x="283" y="428"/>
                  </a:lnTo>
                  <a:lnTo>
                    <a:pt x="284" y="427"/>
                  </a:lnTo>
                  <a:lnTo>
                    <a:pt x="285" y="427"/>
                  </a:lnTo>
                  <a:lnTo>
                    <a:pt x="286" y="427"/>
                  </a:lnTo>
                  <a:lnTo>
                    <a:pt x="288" y="427"/>
                  </a:lnTo>
                  <a:lnTo>
                    <a:pt x="289" y="426"/>
                  </a:lnTo>
                  <a:lnTo>
                    <a:pt x="295" y="417"/>
                  </a:lnTo>
                  <a:lnTo>
                    <a:pt x="302" y="409"/>
                  </a:lnTo>
                  <a:lnTo>
                    <a:pt x="305" y="400"/>
                  </a:lnTo>
                  <a:lnTo>
                    <a:pt x="299" y="388"/>
                  </a:lnTo>
                  <a:lnTo>
                    <a:pt x="278" y="382"/>
                  </a:lnTo>
                  <a:lnTo>
                    <a:pt x="258" y="380"/>
                  </a:lnTo>
                  <a:lnTo>
                    <a:pt x="239" y="381"/>
                  </a:lnTo>
                  <a:lnTo>
                    <a:pt x="223" y="385"/>
                  </a:lnTo>
                  <a:lnTo>
                    <a:pt x="206" y="388"/>
                  </a:lnTo>
                  <a:lnTo>
                    <a:pt x="189" y="392"/>
                  </a:lnTo>
                  <a:lnTo>
                    <a:pt x="172" y="394"/>
                  </a:lnTo>
                  <a:lnTo>
                    <a:pt x="154" y="394"/>
                  </a:lnTo>
                  <a:lnTo>
                    <a:pt x="146" y="384"/>
                  </a:lnTo>
                  <a:lnTo>
                    <a:pt x="147" y="370"/>
                  </a:lnTo>
                  <a:lnTo>
                    <a:pt x="152" y="355"/>
                  </a:lnTo>
                  <a:lnTo>
                    <a:pt x="157" y="345"/>
                  </a:lnTo>
                  <a:lnTo>
                    <a:pt x="161" y="342"/>
                  </a:lnTo>
                  <a:lnTo>
                    <a:pt x="165" y="339"/>
                  </a:lnTo>
                  <a:lnTo>
                    <a:pt x="170" y="334"/>
                  </a:lnTo>
                  <a:lnTo>
                    <a:pt x="175" y="331"/>
                  </a:lnTo>
                  <a:lnTo>
                    <a:pt x="180" y="328"/>
                  </a:lnTo>
                  <a:lnTo>
                    <a:pt x="184" y="323"/>
                  </a:lnTo>
                  <a:lnTo>
                    <a:pt x="189" y="320"/>
                  </a:lnTo>
                  <a:lnTo>
                    <a:pt x="193" y="317"/>
                  </a:lnTo>
                  <a:lnTo>
                    <a:pt x="191" y="312"/>
                  </a:lnTo>
                  <a:lnTo>
                    <a:pt x="187" y="308"/>
                  </a:lnTo>
                  <a:lnTo>
                    <a:pt x="183" y="305"/>
                  </a:lnTo>
                  <a:lnTo>
                    <a:pt x="180" y="303"/>
                  </a:lnTo>
                  <a:lnTo>
                    <a:pt x="182" y="297"/>
                  </a:lnTo>
                  <a:lnTo>
                    <a:pt x="186" y="293"/>
                  </a:lnTo>
                  <a:lnTo>
                    <a:pt x="190" y="289"/>
                  </a:lnTo>
                  <a:lnTo>
                    <a:pt x="196" y="285"/>
                  </a:lnTo>
                  <a:lnTo>
                    <a:pt x="196" y="283"/>
                  </a:lnTo>
                  <a:lnTo>
                    <a:pt x="196" y="281"/>
                  </a:lnTo>
                  <a:lnTo>
                    <a:pt x="196" y="279"/>
                  </a:lnTo>
                  <a:lnTo>
                    <a:pt x="196" y="277"/>
                  </a:lnTo>
                  <a:lnTo>
                    <a:pt x="186" y="272"/>
                  </a:lnTo>
                  <a:lnTo>
                    <a:pt x="175" y="269"/>
                  </a:lnTo>
                  <a:lnTo>
                    <a:pt x="162" y="266"/>
                  </a:lnTo>
                  <a:lnTo>
                    <a:pt x="149" y="266"/>
                  </a:lnTo>
                  <a:lnTo>
                    <a:pt x="134" y="267"/>
                  </a:lnTo>
                  <a:lnTo>
                    <a:pt x="120" y="268"/>
                  </a:lnTo>
                  <a:lnTo>
                    <a:pt x="104" y="271"/>
                  </a:lnTo>
                  <a:lnTo>
                    <a:pt x="90" y="272"/>
                  </a:lnTo>
                  <a:lnTo>
                    <a:pt x="75" y="275"/>
                  </a:lnTo>
                  <a:lnTo>
                    <a:pt x="61" y="277"/>
                  </a:lnTo>
                  <a:lnTo>
                    <a:pt x="48" y="278"/>
                  </a:lnTo>
                  <a:lnTo>
                    <a:pt x="35" y="279"/>
                  </a:lnTo>
                  <a:lnTo>
                    <a:pt x="24" y="278"/>
                  </a:lnTo>
                  <a:lnTo>
                    <a:pt x="14" y="277"/>
                  </a:lnTo>
                  <a:lnTo>
                    <a:pt x="6" y="273"/>
                  </a:lnTo>
                  <a:lnTo>
                    <a:pt x="0" y="268"/>
                  </a:lnTo>
                  <a:lnTo>
                    <a:pt x="2" y="253"/>
                  </a:lnTo>
                  <a:lnTo>
                    <a:pt x="13" y="239"/>
                  </a:lnTo>
                  <a:lnTo>
                    <a:pt x="27" y="227"/>
                  </a:lnTo>
                  <a:lnTo>
                    <a:pt x="46" y="217"/>
                  </a:lnTo>
                  <a:lnTo>
                    <a:pt x="66" y="208"/>
                  </a:lnTo>
                  <a:lnTo>
                    <a:pt x="87" y="200"/>
                  </a:lnTo>
                  <a:lnTo>
                    <a:pt x="106" y="194"/>
                  </a:lnTo>
                  <a:lnTo>
                    <a:pt x="123" y="188"/>
                  </a:lnTo>
                  <a:lnTo>
                    <a:pt x="127" y="187"/>
                  </a:lnTo>
                  <a:lnTo>
                    <a:pt x="132" y="187"/>
                  </a:lnTo>
                  <a:lnTo>
                    <a:pt x="138" y="185"/>
                  </a:lnTo>
                  <a:lnTo>
                    <a:pt x="144" y="184"/>
                  </a:lnTo>
                  <a:lnTo>
                    <a:pt x="150" y="183"/>
                  </a:lnTo>
                  <a:lnTo>
                    <a:pt x="156" y="182"/>
                  </a:lnTo>
                  <a:lnTo>
                    <a:pt x="161" y="181"/>
                  </a:lnTo>
                  <a:lnTo>
                    <a:pt x="166" y="179"/>
                  </a:lnTo>
                  <a:lnTo>
                    <a:pt x="173" y="178"/>
                  </a:lnTo>
                  <a:lnTo>
                    <a:pt x="186" y="178"/>
                  </a:lnTo>
                  <a:lnTo>
                    <a:pt x="200" y="177"/>
                  </a:lnTo>
                  <a:lnTo>
                    <a:pt x="217" y="176"/>
                  </a:lnTo>
                  <a:lnTo>
                    <a:pt x="232" y="174"/>
                  </a:lnTo>
                  <a:lnTo>
                    <a:pt x="247" y="173"/>
                  </a:lnTo>
                  <a:lnTo>
                    <a:pt x="258" y="171"/>
                  </a:lnTo>
                  <a:lnTo>
                    <a:pt x="264" y="168"/>
                  </a:lnTo>
                  <a:lnTo>
                    <a:pt x="264" y="163"/>
                  </a:lnTo>
                  <a:lnTo>
                    <a:pt x="264" y="157"/>
                  </a:lnTo>
                  <a:lnTo>
                    <a:pt x="264" y="152"/>
                  </a:lnTo>
                  <a:lnTo>
                    <a:pt x="265" y="147"/>
                  </a:lnTo>
                  <a:lnTo>
                    <a:pt x="277" y="144"/>
                  </a:lnTo>
                  <a:lnTo>
                    <a:pt x="284" y="141"/>
                  </a:lnTo>
                  <a:lnTo>
                    <a:pt x="289" y="139"/>
                  </a:lnTo>
                  <a:lnTo>
                    <a:pt x="292" y="137"/>
                  </a:lnTo>
                  <a:lnTo>
                    <a:pt x="293" y="134"/>
                  </a:lnTo>
                  <a:lnTo>
                    <a:pt x="293" y="130"/>
                  </a:lnTo>
                  <a:lnTo>
                    <a:pt x="293" y="125"/>
                  </a:lnTo>
                  <a:lnTo>
                    <a:pt x="293" y="117"/>
                  </a:lnTo>
                  <a:lnTo>
                    <a:pt x="303" y="113"/>
                  </a:lnTo>
                  <a:lnTo>
                    <a:pt x="314" y="111"/>
                  </a:lnTo>
                  <a:lnTo>
                    <a:pt x="325" y="109"/>
                  </a:lnTo>
                  <a:lnTo>
                    <a:pt x="335" y="107"/>
                  </a:lnTo>
                  <a:lnTo>
                    <a:pt x="347" y="106"/>
                  </a:lnTo>
                  <a:lnTo>
                    <a:pt x="357" y="105"/>
                  </a:lnTo>
                  <a:lnTo>
                    <a:pt x="367" y="103"/>
                  </a:lnTo>
                  <a:lnTo>
                    <a:pt x="377" y="100"/>
                  </a:lnTo>
                  <a:lnTo>
                    <a:pt x="381" y="100"/>
                  </a:lnTo>
                  <a:lnTo>
                    <a:pt x="385" y="101"/>
                  </a:lnTo>
                  <a:lnTo>
                    <a:pt x="389" y="102"/>
                  </a:lnTo>
                  <a:lnTo>
                    <a:pt x="395" y="102"/>
                  </a:lnTo>
                  <a:lnTo>
                    <a:pt x="396" y="105"/>
                  </a:lnTo>
                  <a:lnTo>
                    <a:pt x="397" y="110"/>
                  </a:lnTo>
                  <a:lnTo>
                    <a:pt x="399" y="113"/>
                  </a:lnTo>
                  <a:lnTo>
                    <a:pt x="400" y="117"/>
                  </a:lnTo>
                  <a:lnTo>
                    <a:pt x="402" y="118"/>
                  </a:lnTo>
                  <a:lnTo>
                    <a:pt x="403" y="118"/>
                  </a:lnTo>
                  <a:lnTo>
                    <a:pt x="405" y="119"/>
                  </a:lnTo>
                  <a:lnTo>
                    <a:pt x="406" y="120"/>
                  </a:lnTo>
                  <a:lnTo>
                    <a:pt x="405" y="121"/>
                  </a:lnTo>
                  <a:lnTo>
                    <a:pt x="403" y="122"/>
                  </a:lnTo>
                  <a:lnTo>
                    <a:pt x="402" y="123"/>
                  </a:lnTo>
                  <a:lnTo>
                    <a:pt x="400" y="124"/>
                  </a:lnTo>
                  <a:lnTo>
                    <a:pt x="400" y="129"/>
                  </a:lnTo>
                  <a:lnTo>
                    <a:pt x="401" y="134"/>
                  </a:lnTo>
                  <a:lnTo>
                    <a:pt x="401" y="140"/>
                  </a:lnTo>
                  <a:lnTo>
                    <a:pt x="402" y="145"/>
                  </a:lnTo>
                  <a:lnTo>
                    <a:pt x="403" y="146"/>
                  </a:lnTo>
                  <a:lnTo>
                    <a:pt x="404" y="147"/>
                  </a:lnTo>
                  <a:lnTo>
                    <a:pt x="406" y="147"/>
                  </a:lnTo>
                  <a:lnTo>
                    <a:pt x="407" y="148"/>
                  </a:lnTo>
                  <a:lnTo>
                    <a:pt x="404" y="152"/>
                  </a:lnTo>
                  <a:lnTo>
                    <a:pt x="400" y="152"/>
                  </a:lnTo>
                  <a:lnTo>
                    <a:pt x="395" y="152"/>
                  </a:lnTo>
                  <a:lnTo>
                    <a:pt x="390" y="151"/>
                  </a:lnTo>
                  <a:lnTo>
                    <a:pt x="396" y="156"/>
                  </a:lnTo>
                  <a:lnTo>
                    <a:pt x="401" y="160"/>
                  </a:lnTo>
                  <a:lnTo>
                    <a:pt x="405" y="165"/>
                  </a:lnTo>
                  <a:lnTo>
                    <a:pt x="411" y="171"/>
                  </a:lnTo>
                  <a:lnTo>
                    <a:pt x="404" y="173"/>
                  </a:lnTo>
                  <a:lnTo>
                    <a:pt x="397" y="171"/>
                  </a:lnTo>
                  <a:lnTo>
                    <a:pt x="388" y="167"/>
                  </a:lnTo>
                  <a:lnTo>
                    <a:pt x="379" y="163"/>
                  </a:lnTo>
                  <a:lnTo>
                    <a:pt x="368" y="157"/>
                  </a:lnTo>
                  <a:lnTo>
                    <a:pt x="358" y="152"/>
                  </a:lnTo>
                  <a:lnTo>
                    <a:pt x="350" y="150"/>
                  </a:lnTo>
                  <a:lnTo>
                    <a:pt x="343" y="149"/>
                  </a:lnTo>
                  <a:lnTo>
                    <a:pt x="351" y="152"/>
                  </a:lnTo>
                  <a:lnTo>
                    <a:pt x="360" y="155"/>
                  </a:lnTo>
                  <a:lnTo>
                    <a:pt x="370" y="159"/>
                  </a:lnTo>
                  <a:lnTo>
                    <a:pt x="381" y="163"/>
                  </a:lnTo>
                  <a:lnTo>
                    <a:pt x="390" y="168"/>
                  </a:lnTo>
                  <a:lnTo>
                    <a:pt x="398" y="174"/>
                  </a:lnTo>
                  <a:lnTo>
                    <a:pt x="405" y="181"/>
                  </a:lnTo>
                  <a:lnTo>
                    <a:pt x="410" y="188"/>
                  </a:lnTo>
                  <a:lnTo>
                    <a:pt x="411" y="189"/>
                  </a:lnTo>
                  <a:lnTo>
                    <a:pt x="413" y="191"/>
                  </a:lnTo>
                  <a:lnTo>
                    <a:pt x="414" y="193"/>
                  </a:lnTo>
                  <a:lnTo>
                    <a:pt x="416" y="196"/>
                  </a:lnTo>
                  <a:lnTo>
                    <a:pt x="415" y="197"/>
                  </a:lnTo>
                  <a:lnTo>
                    <a:pt x="415" y="197"/>
                  </a:lnTo>
                  <a:lnTo>
                    <a:pt x="415" y="198"/>
                  </a:lnTo>
                  <a:lnTo>
                    <a:pt x="414" y="199"/>
                  </a:lnTo>
                  <a:lnTo>
                    <a:pt x="412" y="199"/>
                  </a:lnTo>
                  <a:lnTo>
                    <a:pt x="411" y="199"/>
                  </a:lnTo>
                  <a:lnTo>
                    <a:pt x="409" y="199"/>
                  </a:lnTo>
                  <a:lnTo>
                    <a:pt x="406" y="199"/>
                  </a:lnTo>
                  <a:lnTo>
                    <a:pt x="402" y="195"/>
                  </a:lnTo>
                  <a:lnTo>
                    <a:pt x="397" y="192"/>
                  </a:lnTo>
                  <a:lnTo>
                    <a:pt x="392" y="189"/>
                  </a:lnTo>
                  <a:lnTo>
                    <a:pt x="386" y="186"/>
                  </a:lnTo>
                  <a:lnTo>
                    <a:pt x="380" y="184"/>
                  </a:lnTo>
                  <a:lnTo>
                    <a:pt x="374" y="182"/>
                  </a:lnTo>
                  <a:lnTo>
                    <a:pt x="370" y="181"/>
                  </a:lnTo>
                  <a:lnTo>
                    <a:pt x="367" y="181"/>
                  </a:lnTo>
                  <a:lnTo>
                    <a:pt x="374" y="184"/>
                  </a:lnTo>
                  <a:lnTo>
                    <a:pt x="384" y="188"/>
                  </a:lnTo>
                  <a:lnTo>
                    <a:pt x="392" y="193"/>
                  </a:lnTo>
                  <a:lnTo>
                    <a:pt x="397" y="199"/>
                  </a:lnTo>
                  <a:lnTo>
                    <a:pt x="406" y="203"/>
                  </a:lnTo>
                  <a:lnTo>
                    <a:pt x="412" y="206"/>
                  </a:lnTo>
                  <a:lnTo>
                    <a:pt x="412" y="211"/>
                  </a:lnTo>
                  <a:lnTo>
                    <a:pt x="410" y="220"/>
                  </a:lnTo>
                  <a:lnTo>
                    <a:pt x="405" y="217"/>
                  </a:lnTo>
                  <a:lnTo>
                    <a:pt x="401" y="215"/>
                  </a:lnTo>
                  <a:lnTo>
                    <a:pt x="398" y="214"/>
                  </a:lnTo>
                  <a:lnTo>
                    <a:pt x="394" y="214"/>
                  </a:lnTo>
                  <a:lnTo>
                    <a:pt x="397" y="216"/>
                  </a:lnTo>
                  <a:lnTo>
                    <a:pt x="402" y="219"/>
                  </a:lnTo>
                  <a:lnTo>
                    <a:pt x="409" y="222"/>
                  </a:lnTo>
                  <a:lnTo>
                    <a:pt x="415" y="225"/>
                  </a:lnTo>
                  <a:lnTo>
                    <a:pt x="416" y="226"/>
                  </a:lnTo>
                  <a:lnTo>
                    <a:pt x="416" y="229"/>
                  </a:lnTo>
                  <a:lnTo>
                    <a:pt x="416" y="230"/>
                  </a:lnTo>
                  <a:lnTo>
                    <a:pt x="416" y="233"/>
                  </a:lnTo>
                  <a:lnTo>
                    <a:pt x="417" y="233"/>
                  </a:lnTo>
                  <a:lnTo>
                    <a:pt x="418" y="234"/>
                  </a:lnTo>
                  <a:lnTo>
                    <a:pt x="418" y="234"/>
                  </a:lnTo>
                  <a:lnTo>
                    <a:pt x="419" y="235"/>
                  </a:lnTo>
                  <a:lnTo>
                    <a:pt x="418" y="236"/>
                  </a:lnTo>
                  <a:lnTo>
                    <a:pt x="417" y="238"/>
                  </a:lnTo>
                  <a:lnTo>
                    <a:pt x="415" y="240"/>
                  </a:lnTo>
                  <a:lnTo>
                    <a:pt x="414" y="242"/>
                  </a:lnTo>
                  <a:lnTo>
                    <a:pt x="412" y="241"/>
                  </a:lnTo>
                  <a:lnTo>
                    <a:pt x="410" y="240"/>
                  </a:lnTo>
                  <a:lnTo>
                    <a:pt x="407" y="240"/>
                  </a:lnTo>
                  <a:lnTo>
                    <a:pt x="405" y="239"/>
                  </a:lnTo>
                  <a:lnTo>
                    <a:pt x="404" y="240"/>
                  </a:lnTo>
                  <a:lnTo>
                    <a:pt x="404" y="240"/>
                  </a:lnTo>
                  <a:lnTo>
                    <a:pt x="404" y="241"/>
                  </a:lnTo>
                  <a:lnTo>
                    <a:pt x="404" y="242"/>
                  </a:lnTo>
                  <a:lnTo>
                    <a:pt x="407" y="244"/>
                  </a:lnTo>
                  <a:lnTo>
                    <a:pt x="412" y="246"/>
                  </a:lnTo>
                  <a:lnTo>
                    <a:pt x="415" y="248"/>
                  </a:lnTo>
                  <a:lnTo>
                    <a:pt x="418" y="250"/>
                  </a:lnTo>
                  <a:lnTo>
                    <a:pt x="418" y="253"/>
                  </a:lnTo>
                  <a:lnTo>
                    <a:pt x="418" y="256"/>
                  </a:lnTo>
                  <a:lnTo>
                    <a:pt x="418" y="259"/>
                  </a:lnTo>
                  <a:lnTo>
                    <a:pt x="418" y="262"/>
                  </a:lnTo>
                  <a:lnTo>
                    <a:pt x="417" y="263"/>
                  </a:lnTo>
                  <a:lnTo>
                    <a:pt x="415" y="263"/>
                  </a:lnTo>
                  <a:lnTo>
                    <a:pt x="414" y="263"/>
                  </a:lnTo>
                  <a:lnTo>
                    <a:pt x="412" y="264"/>
                  </a:lnTo>
                  <a:lnTo>
                    <a:pt x="416" y="266"/>
                  </a:lnTo>
                  <a:lnTo>
                    <a:pt x="419" y="269"/>
                  </a:lnTo>
                  <a:lnTo>
                    <a:pt x="420" y="272"/>
                  </a:lnTo>
                  <a:lnTo>
                    <a:pt x="420" y="278"/>
                  </a:lnTo>
                  <a:lnTo>
                    <a:pt x="405" y="274"/>
                  </a:lnTo>
                  <a:lnTo>
                    <a:pt x="398" y="266"/>
                  </a:lnTo>
                  <a:lnTo>
                    <a:pt x="396" y="256"/>
                  </a:lnTo>
                  <a:lnTo>
                    <a:pt x="393" y="245"/>
                  </a:lnTo>
                  <a:lnTo>
                    <a:pt x="395" y="245"/>
                  </a:lnTo>
                  <a:lnTo>
                    <a:pt x="397" y="245"/>
                  </a:lnTo>
                  <a:lnTo>
                    <a:pt x="397" y="244"/>
                  </a:lnTo>
                  <a:lnTo>
                    <a:pt x="398" y="243"/>
                  </a:lnTo>
                  <a:lnTo>
                    <a:pt x="395" y="237"/>
                  </a:lnTo>
                  <a:lnTo>
                    <a:pt x="394" y="230"/>
                  </a:lnTo>
                  <a:lnTo>
                    <a:pt x="392" y="225"/>
                  </a:lnTo>
                  <a:lnTo>
                    <a:pt x="385" y="221"/>
                  </a:lnTo>
                  <a:lnTo>
                    <a:pt x="384" y="220"/>
                  </a:lnTo>
                  <a:lnTo>
                    <a:pt x="384" y="219"/>
                  </a:lnTo>
                  <a:lnTo>
                    <a:pt x="384" y="217"/>
                  </a:lnTo>
                  <a:lnTo>
                    <a:pt x="384" y="216"/>
                  </a:lnTo>
                  <a:lnTo>
                    <a:pt x="378" y="214"/>
                  </a:lnTo>
                  <a:lnTo>
                    <a:pt x="373" y="212"/>
                  </a:lnTo>
                  <a:lnTo>
                    <a:pt x="369" y="211"/>
                  </a:lnTo>
                  <a:lnTo>
                    <a:pt x="364" y="209"/>
                  </a:lnTo>
                  <a:lnTo>
                    <a:pt x="363" y="210"/>
                  </a:lnTo>
                  <a:lnTo>
                    <a:pt x="363" y="210"/>
                  </a:lnTo>
                  <a:lnTo>
                    <a:pt x="363" y="211"/>
                  </a:lnTo>
                  <a:lnTo>
                    <a:pt x="362" y="211"/>
                  </a:lnTo>
                  <a:lnTo>
                    <a:pt x="349" y="210"/>
                  </a:lnTo>
                  <a:lnTo>
                    <a:pt x="336" y="207"/>
                  </a:lnTo>
                  <a:lnTo>
                    <a:pt x="323" y="203"/>
                  </a:lnTo>
                  <a:lnTo>
                    <a:pt x="311" y="198"/>
                  </a:lnTo>
                  <a:lnTo>
                    <a:pt x="298" y="193"/>
                  </a:lnTo>
                  <a:lnTo>
                    <a:pt x="288" y="188"/>
                  </a:lnTo>
                  <a:lnTo>
                    <a:pt x="279" y="186"/>
                  </a:lnTo>
                  <a:lnTo>
                    <a:pt x="271" y="186"/>
                  </a:lnTo>
                  <a:lnTo>
                    <a:pt x="280" y="189"/>
                  </a:lnTo>
                  <a:lnTo>
                    <a:pt x="288" y="193"/>
                  </a:lnTo>
                  <a:lnTo>
                    <a:pt x="296" y="197"/>
                  </a:lnTo>
                  <a:lnTo>
                    <a:pt x="305" y="200"/>
                  </a:lnTo>
                  <a:lnTo>
                    <a:pt x="314" y="204"/>
                  </a:lnTo>
                  <a:lnTo>
                    <a:pt x="322" y="208"/>
                  </a:lnTo>
                  <a:lnTo>
                    <a:pt x="330" y="212"/>
                  </a:lnTo>
                  <a:lnTo>
                    <a:pt x="339" y="215"/>
                  </a:lnTo>
                  <a:lnTo>
                    <a:pt x="339" y="216"/>
                  </a:lnTo>
                  <a:lnTo>
                    <a:pt x="339" y="217"/>
                  </a:lnTo>
                  <a:lnTo>
                    <a:pt x="339" y="219"/>
                  </a:lnTo>
                  <a:lnTo>
                    <a:pt x="339" y="220"/>
                  </a:lnTo>
                  <a:lnTo>
                    <a:pt x="330" y="224"/>
                  </a:lnTo>
                  <a:lnTo>
                    <a:pt x="322" y="225"/>
                  </a:lnTo>
                  <a:lnTo>
                    <a:pt x="314" y="224"/>
                  </a:lnTo>
                  <a:lnTo>
                    <a:pt x="306" y="220"/>
                  </a:lnTo>
                  <a:lnTo>
                    <a:pt x="300" y="217"/>
                  </a:lnTo>
                  <a:lnTo>
                    <a:pt x="293" y="214"/>
                  </a:lnTo>
                  <a:lnTo>
                    <a:pt x="286" y="212"/>
                  </a:lnTo>
                  <a:lnTo>
                    <a:pt x="279" y="212"/>
                  </a:lnTo>
                  <a:lnTo>
                    <a:pt x="284" y="214"/>
                  </a:lnTo>
                  <a:lnTo>
                    <a:pt x="290" y="217"/>
                  </a:lnTo>
                  <a:lnTo>
                    <a:pt x="295" y="220"/>
                  </a:lnTo>
                  <a:lnTo>
                    <a:pt x="300" y="221"/>
                  </a:lnTo>
                  <a:lnTo>
                    <a:pt x="305" y="224"/>
                  </a:lnTo>
                  <a:lnTo>
                    <a:pt x="312" y="225"/>
                  </a:lnTo>
                  <a:lnTo>
                    <a:pt x="317" y="228"/>
                  </a:lnTo>
                  <a:lnTo>
                    <a:pt x="322" y="230"/>
                  </a:lnTo>
                  <a:lnTo>
                    <a:pt x="322" y="233"/>
                  </a:lnTo>
                  <a:lnTo>
                    <a:pt x="321" y="236"/>
                  </a:lnTo>
                  <a:lnTo>
                    <a:pt x="319" y="240"/>
                  </a:lnTo>
                  <a:lnTo>
                    <a:pt x="317" y="243"/>
                  </a:lnTo>
                  <a:lnTo>
                    <a:pt x="310" y="242"/>
                  </a:lnTo>
                  <a:lnTo>
                    <a:pt x="302" y="240"/>
                  </a:lnTo>
                  <a:lnTo>
                    <a:pt x="294" y="238"/>
                  </a:lnTo>
                  <a:lnTo>
                    <a:pt x="287" y="235"/>
                  </a:lnTo>
                  <a:lnTo>
                    <a:pt x="280" y="231"/>
                  </a:lnTo>
                  <a:lnTo>
                    <a:pt x="273" y="229"/>
                  </a:lnTo>
                  <a:lnTo>
                    <a:pt x="266" y="227"/>
                  </a:lnTo>
                  <a:lnTo>
                    <a:pt x="260" y="227"/>
                  </a:lnTo>
                  <a:lnTo>
                    <a:pt x="266" y="230"/>
                  </a:lnTo>
                  <a:lnTo>
                    <a:pt x="276" y="235"/>
                  </a:lnTo>
                  <a:lnTo>
                    <a:pt x="288" y="239"/>
                  </a:lnTo>
                  <a:lnTo>
                    <a:pt x="300" y="243"/>
                  </a:lnTo>
                  <a:lnTo>
                    <a:pt x="313" y="249"/>
                  </a:lnTo>
                  <a:lnTo>
                    <a:pt x="323" y="255"/>
                  </a:lnTo>
                  <a:lnTo>
                    <a:pt x="328" y="262"/>
                  </a:lnTo>
                  <a:lnTo>
                    <a:pt x="328" y="270"/>
                  </a:lnTo>
                  <a:lnTo>
                    <a:pt x="316" y="267"/>
                  </a:lnTo>
                  <a:lnTo>
                    <a:pt x="301" y="263"/>
                  </a:lnTo>
                  <a:lnTo>
                    <a:pt x="287" y="259"/>
                  </a:lnTo>
                  <a:lnTo>
                    <a:pt x="271" y="254"/>
                  </a:lnTo>
                  <a:lnTo>
                    <a:pt x="257" y="250"/>
                  </a:lnTo>
                  <a:lnTo>
                    <a:pt x="244" y="246"/>
                  </a:lnTo>
                  <a:lnTo>
                    <a:pt x="231" y="245"/>
                  </a:lnTo>
                  <a:lnTo>
                    <a:pt x="221" y="245"/>
                  </a:lnTo>
                  <a:lnTo>
                    <a:pt x="234" y="248"/>
                  </a:lnTo>
                  <a:lnTo>
                    <a:pt x="247" y="251"/>
                  </a:lnTo>
                  <a:lnTo>
                    <a:pt x="260" y="256"/>
                  </a:lnTo>
                  <a:lnTo>
                    <a:pt x="272" y="260"/>
                  </a:lnTo>
                  <a:lnTo>
                    <a:pt x="286" y="264"/>
                  </a:lnTo>
                  <a:lnTo>
                    <a:pt x="298" y="268"/>
                  </a:lnTo>
                  <a:lnTo>
                    <a:pt x="312" y="272"/>
                  </a:lnTo>
                  <a:lnTo>
                    <a:pt x="325" y="277"/>
                  </a:lnTo>
                  <a:lnTo>
                    <a:pt x="325" y="278"/>
                  </a:lnTo>
                  <a:lnTo>
                    <a:pt x="325" y="279"/>
                  </a:lnTo>
                  <a:lnTo>
                    <a:pt x="325" y="281"/>
                  </a:lnTo>
                  <a:lnTo>
                    <a:pt x="325" y="282"/>
                  </a:lnTo>
                  <a:lnTo>
                    <a:pt x="321" y="283"/>
                  </a:lnTo>
                  <a:lnTo>
                    <a:pt x="317" y="285"/>
                  </a:lnTo>
                  <a:lnTo>
                    <a:pt x="313" y="287"/>
                  </a:lnTo>
                  <a:lnTo>
                    <a:pt x="309" y="288"/>
                  </a:lnTo>
                  <a:lnTo>
                    <a:pt x="299" y="287"/>
                  </a:lnTo>
                  <a:lnTo>
                    <a:pt x="291" y="286"/>
                  </a:lnTo>
                  <a:lnTo>
                    <a:pt x="283" y="284"/>
                  </a:lnTo>
                  <a:lnTo>
                    <a:pt x="274" y="282"/>
                  </a:lnTo>
                  <a:lnTo>
                    <a:pt x="266" y="279"/>
                  </a:lnTo>
                  <a:lnTo>
                    <a:pt x="258" y="277"/>
                  </a:lnTo>
                  <a:lnTo>
                    <a:pt x="251" y="275"/>
                  </a:lnTo>
                  <a:lnTo>
                    <a:pt x="243" y="275"/>
                  </a:lnTo>
                  <a:lnTo>
                    <a:pt x="249" y="277"/>
                  </a:lnTo>
                  <a:lnTo>
                    <a:pt x="255" y="279"/>
                  </a:lnTo>
                  <a:lnTo>
                    <a:pt x="261" y="282"/>
                  </a:lnTo>
                  <a:lnTo>
                    <a:pt x="267" y="283"/>
                  </a:lnTo>
                  <a:lnTo>
                    <a:pt x="273" y="286"/>
                  </a:lnTo>
                  <a:lnTo>
                    <a:pt x="281" y="287"/>
                  </a:lnTo>
                  <a:lnTo>
                    <a:pt x="288" y="291"/>
                  </a:lnTo>
                  <a:lnTo>
                    <a:pt x="295" y="294"/>
                  </a:lnTo>
                  <a:lnTo>
                    <a:pt x="293" y="296"/>
                  </a:lnTo>
                  <a:lnTo>
                    <a:pt x="292" y="297"/>
                  </a:lnTo>
                  <a:lnTo>
                    <a:pt x="292" y="299"/>
                  </a:lnTo>
                  <a:lnTo>
                    <a:pt x="291" y="303"/>
                  </a:lnTo>
                  <a:lnTo>
                    <a:pt x="299" y="303"/>
                  </a:lnTo>
                  <a:lnTo>
                    <a:pt x="306" y="303"/>
                  </a:lnTo>
                  <a:lnTo>
                    <a:pt x="313" y="301"/>
                  </a:lnTo>
                  <a:lnTo>
                    <a:pt x="320" y="297"/>
                  </a:lnTo>
                  <a:lnTo>
                    <a:pt x="325" y="297"/>
                  </a:lnTo>
                  <a:lnTo>
                    <a:pt x="331" y="297"/>
                  </a:lnTo>
                  <a:lnTo>
                    <a:pt x="337" y="297"/>
                  </a:lnTo>
                  <a:lnTo>
                    <a:pt x="343" y="295"/>
                  </a:lnTo>
                  <a:lnTo>
                    <a:pt x="341" y="295"/>
                  </a:lnTo>
                  <a:lnTo>
                    <a:pt x="341" y="294"/>
                  </a:lnTo>
                  <a:lnTo>
                    <a:pt x="340" y="294"/>
                  </a:lnTo>
                  <a:lnTo>
                    <a:pt x="340" y="293"/>
                  </a:lnTo>
                  <a:lnTo>
                    <a:pt x="348" y="284"/>
                  </a:lnTo>
                  <a:lnTo>
                    <a:pt x="347" y="273"/>
                  </a:lnTo>
                  <a:lnTo>
                    <a:pt x="343" y="263"/>
                  </a:lnTo>
                  <a:lnTo>
                    <a:pt x="338" y="254"/>
                  </a:lnTo>
                  <a:lnTo>
                    <a:pt x="339" y="245"/>
                  </a:lnTo>
                  <a:lnTo>
                    <a:pt x="339" y="240"/>
                  </a:lnTo>
                  <a:lnTo>
                    <a:pt x="338" y="236"/>
                  </a:lnTo>
                  <a:lnTo>
                    <a:pt x="337" y="234"/>
                  </a:lnTo>
                  <a:lnTo>
                    <a:pt x="340" y="234"/>
                  </a:lnTo>
                  <a:lnTo>
                    <a:pt x="344" y="233"/>
                  </a:lnTo>
                  <a:lnTo>
                    <a:pt x="347" y="231"/>
                  </a:lnTo>
                  <a:lnTo>
                    <a:pt x="349" y="229"/>
                  </a:lnTo>
                  <a:lnTo>
                    <a:pt x="350" y="229"/>
                  </a:lnTo>
                  <a:lnTo>
                    <a:pt x="351" y="228"/>
                  </a:lnTo>
                  <a:lnTo>
                    <a:pt x="352" y="228"/>
                  </a:lnTo>
                  <a:lnTo>
                    <a:pt x="353" y="228"/>
                  </a:lnTo>
                  <a:lnTo>
                    <a:pt x="353" y="227"/>
                  </a:lnTo>
                  <a:lnTo>
                    <a:pt x="353" y="225"/>
                  </a:lnTo>
                  <a:lnTo>
                    <a:pt x="353" y="225"/>
                  </a:lnTo>
                  <a:lnTo>
                    <a:pt x="353" y="224"/>
                  </a:lnTo>
                  <a:lnTo>
                    <a:pt x="360" y="224"/>
                  </a:lnTo>
                  <a:lnTo>
                    <a:pt x="367" y="225"/>
                  </a:lnTo>
                  <a:lnTo>
                    <a:pt x="373" y="226"/>
                  </a:lnTo>
                  <a:lnTo>
                    <a:pt x="379" y="229"/>
                  </a:lnTo>
                  <a:lnTo>
                    <a:pt x="383" y="233"/>
                  </a:lnTo>
                  <a:lnTo>
                    <a:pt x="384" y="238"/>
                  </a:lnTo>
                  <a:lnTo>
                    <a:pt x="383" y="245"/>
                  </a:lnTo>
                  <a:lnTo>
                    <a:pt x="379" y="253"/>
                  </a:lnTo>
                  <a:lnTo>
                    <a:pt x="382" y="269"/>
                  </a:lnTo>
                  <a:lnTo>
                    <a:pt x="390" y="280"/>
                  </a:lnTo>
                  <a:lnTo>
                    <a:pt x="401" y="287"/>
                  </a:lnTo>
                  <a:lnTo>
                    <a:pt x="415" y="292"/>
                  </a:lnTo>
                  <a:lnTo>
                    <a:pt x="430" y="292"/>
                  </a:lnTo>
                  <a:lnTo>
                    <a:pt x="448" y="291"/>
                  </a:lnTo>
                  <a:lnTo>
                    <a:pt x="465" y="287"/>
                  </a:lnTo>
                  <a:lnTo>
                    <a:pt x="483" y="282"/>
                  </a:lnTo>
                  <a:lnTo>
                    <a:pt x="501" y="270"/>
                  </a:lnTo>
                  <a:lnTo>
                    <a:pt x="517" y="261"/>
                  </a:lnTo>
                  <a:lnTo>
                    <a:pt x="529" y="256"/>
                  </a:lnTo>
                  <a:lnTo>
                    <a:pt x="540" y="254"/>
                  </a:lnTo>
                  <a:lnTo>
                    <a:pt x="552" y="256"/>
                  </a:lnTo>
                  <a:lnTo>
                    <a:pt x="564" y="262"/>
                  </a:lnTo>
                  <a:lnTo>
                    <a:pt x="580" y="273"/>
                  </a:lnTo>
                  <a:lnTo>
                    <a:pt x="599" y="287"/>
                  </a:lnTo>
                  <a:lnTo>
                    <a:pt x="610" y="293"/>
                  </a:lnTo>
                  <a:lnTo>
                    <a:pt x="619" y="297"/>
                  </a:lnTo>
                  <a:lnTo>
                    <a:pt x="626" y="300"/>
                  </a:lnTo>
                  <a:lnTo>
                    <a:pt x="633" y="301"/>
                  </a:lnTo>
                  <a:lnTo>
                    <a:pt x="640" y="301"/>
                  </a:lnTo>
                  <a:lnTo>
                    <a:pt x="649" y="298"/>
                  </a:lnTo>
                  <a:lnTo>
                    <a:pt x="658" y="295"/>
                  </a:lnTo>
                  <a:lnTo>
                    <a:pt x="669" y="290"/>
                  </a:lnTo>
                  <a:lnTo>
                    <a:pt x="674" y="291"/>
                  </a:lnTo>
                  <a:lnTo>
                    <a:pt x="679" y="292"/>
                  </a:lnTo>
                  <a:lnTo>
                    <a:pt x="684" y="292"/>
                  </a:lnTo>
                  <a:lnTo>
                    <a:pt x="688" y="293"/>
                  </a:lnTo>
                  <a:lnTo>
                    <a:pt x="693" y="293"/>
                  </a:lnTo>
                  <a:lnTo>
                    <a:pt x="698" y="292"/>
                  </a:lnTo>
                  <a:lnTo>
                    <a:pt x="703" y="289"/>
                  </a:lnTo>
                  <a:lnTo>
                    <a:pt x="710" y="284"/>
                  </a:lnTo>
                  <a:lnTo>
                    <a:pt x="715" y="282"/>
                  </a:lnTo>
                  <a:lnTo>
                    <a:pt x="721" y="280"/>
                  </a:lnTo>
                  <a:lnTo>
                    <a:pt x="727" y="278"/>
                  </a:lnTo>
                  <a:lnTo>
                    <a:pt x="733" y="277"/>
                  </a:lnTo>
                  <a:lnTo>
                    <a:pt x="739" y="277"/>
                  </a:lnTo>
                  <a:lnTo>
                    <a:pt x="747" y="277"/>
                  </a:lnTo>
                  <a:lnTo>
                    <a:pt x="754" y="278"/>
                  </a:lnTo>
                  <a:lnTo>
                    <a:pt x="761" y="280"/>
                  </a:lnTo>
                  <a:lnTo>
                    <a:pt x="769" y="285"/>
                  </a:lnTo>
                  <a:lnTo>
                    <a:pt x="778" y="290"/>
                  </a:lnTo>
                  <a:lnTo>
                    <a:pt x="786" y="293"/>
                  </a:lnTo>
                  <a:lnTo>
                    <a:pt x="794" y="297"/>
                  </a:lnTo>
                  <a:lnTo>
                    <a:pt x="801" y="297"/>
                  </a:lnTo>
                  <a:lnTo>
                    <a:pt x="808" y="295"/>
                  </a:lnTo>
                  <a:lnTo>
                    <a:pt x="815" y="290"/>
                  </a:lnTo>
                  <a:lnTo>
                    <a:pt x="820" y="281"/>
                  </a:lnTo>
                  <a:lnTo>
                    <a:pt x="830" y="277"/>
                  </a:lnTo>
                  <a:lnTo>
                    <a:pt x="835" y="274"/>
                  </a:lnTo>
                  <a:lnTo>
                    <a:pt x="836" y="271"/>
                  </a:lnTo>
                  <a:lnTo>
                    <a:pt x="835" y="266"/>
                  </a:lnTo>
                  <a:lnTo>
                    <a:pt x="831" y="262"/>
                  </a:lnTo>
                  <a:lnTo>
                    <a:pt x="826" y="259"/>
                  </a:lnTo>
                  <a:lnTo>
                    <a:pt x="821" y="256"/>
                  </a:lnTo>
                  <a:lnTo>
                    <a:pt x="815" y="252"/>
                  </a:lnTo>
                  <a:lnTo>
                    <a:pt x="804" y="251"/>
                  </a:lnTo>
                  <a:lnTo>
                    <a:pt x="792" y="250"/>
                  </a:lnTo>
                  <a:lnTo>
                    <a:pt x="778" y="248"/>
                  </a:lnTo>
                  <a:lnTo>
                    <a:pt x="763" y="246"/>
                  </a:lnTo>
                  <a:lnTo>
                    <a:pt x="749" y="244"/>
                  </a:lnTo>
                  <a:lnTo>
                    <a:pt x="735" y="240"/>
                  </a:lnTo>
                  <a:lnTo>
                    <a:pt x="725" y="237"/>
                  </a:lnTo>
                  <a:lnTo>
                    <a:pt x="718" y="233"/>
                  </a:lnTo>
                  <a:lnTo>
                    <a:pt x="719" y="225"/>
                  </a:lnTo>
                  <a:lnTo>
                    <a:pt x="723" y="220"/>
                  </a:lnTo>
                  <a:lnTo>
                    <a:pt x="728" y="217"/>
                  </a:lnTo>
                  <a:lnTo>
                    <a:pt x="735" y="214"/>
                  </a:lnTo>
                  <a:lnTo>
                    <a:pt x="744" y="214"/>
                  </a:lnTo>
                  <a:lnTo>
                    <a:pt x="752" y="214"/>
                  </a:lnTo>
                  <a:lnTo>
                    <a:pt x="761" y="214"/>
                  </a:lnTo>
                  <a:lnTo>
                    <a:pt x="770" y="214"/>
                  </a:lnTo>
                  <a:lnTo>
                    <a:pt x="790" y="221"/>
                  </a:lnTo>
                  <a:lnTo>
                    <a:pt x="808" y="231"/>
                  </a:lnTo>
                  <a:lnTo>
                    <a:pt x="826" y="243"/>
                  </a:lnTo>
                  <a:lnTo>
                    <a:pt x="845" y="256"/>
                  </a:lnTo>
                  <a:lnTo>
                    <a:pt x="862" y="269"/>
                  </a:lnTo>
                  <a:lnTo>
                    <a:pt x="882" y="282"/>
                  </a:lnTo>
                  <a:lnTo>
                    <a:pt x="901" y="293"/>
                  </a:lnTo>
                  <a:lnTo>
                    <a:pt x="922" y="303"/>
                  </a:lnTo>
                  <a:lnTo>
                    <a:pt x="929" y="303"/>
                  </a:lnTo>
                  <a:lnTo>
                    <a:pt x="935" y="300"/>
                  </a:lnTo>
                  <a:lnTo>
                    <a:pt x="940" y="297"/>
                  </a:lnTo>
                  <a:lnTo>
                    <a:pt x="946" y="292"/>
                  </a:lnTo>
                  <a:lnTo>
                    <a:pt x="949" y="292"/>
                  </a:lnTo>
                  <a:lnTo>
                    <a:pt x="953" y="292"/>
                  </a:lnTo>
                  <a:lnTo>
                    <a:pt x="956" y="292"/>
                  </a:lnTo>
                  <a:lnTo>
                    <a:pt x="960" y="292"/>
                  </a:lnTo>
                  <a:lnTo>
                    <a:pt x="964" y="293"/>
                  </a:lnTo>
                  <a:lnTo>
                    <a:pt x="969" y="294"/>
                  </a:lnTo>
                  <a:lnTo>
                    <a:pt x="974" y="295"/>
                  </a:lnTo>
                  <a:lnTo>
                    <a:pt x="982" y="296"/>
                  </a:lnTo>
                  <a:lnTo>
                    <a:pt x="986" y="293"/>
                  </a:lnTo>
                  <a:lnTo>
                    <a:pt x="989" y="291"/>
                  </a:lnTo>
                  <a:lnTo>
                    <a:pt x="993" y="287"/>
                  </a:lnTo>
                  <a:lnTo>
                    <a:pt x="998" y="282"/>
                  </a:lnTo>
                  <a:lnTo>
                    <a:pt x="1003" y="282"/>
                  </a:lnTo>
                  <a:lnTo>
                    <a:pt x="1007" y="282"/>
                  </a:lnTo>
                  <a:lnTo>
                    <a:pt x="1012" y="282"/>
                  </a:lnTo>
                  <a:lnTo>
                    <a:pt x="1016" y="282"/>
                  </a:lnTo>
                  <a:lnTo>
                    <a:pt x="1020" y="282"/>
                  </a:lnTo>
                  <a:lnTo>
                    <a:pt x="1024" y="280"/>
                  </a:lnTo>
                  <a:lnTo>
                    <a:pt x="1028" y="277"/>
                  </a:lnTo>
                  <a:lnTo>
                    <a:pt x="1033" y="274"/>
                  </a:lnTo>
                  <a:lnTo>
                    <a:pt x="1050" y="277"/>
                  </a:lnTo>
                  <a:lnTo>
                    <a:pt x="1065" y="279"/>
                  </a:lnTo>
                  <a:lnTo>
                    <a:pt x="1082" y="282"/>
                  </a:lnTo>
                  <a:lnTo>
                    <a:pt x="1098" y="287"/>
                  </a:lnTo>
                  <a:lnTo>
                    <a:pt x="1115" y="291"/>
                  </a:lnTo>
                  <a:lnTo>
                    <a:pt x="1131" y="294"/>
                  </a:lnTo>
                  <a:lnTo>
                    <a:pt x="1149" y="297"/>
                  </a:lnTo>
                  <a:lnTo>
                    <a:pt x="1167" y="300"/>
                  </a:lnTo>
                  <a:lnTo>
                    <a:pt x="1173" y="297"/>
                  </a:lnTo>
                  <a:lnTo>
                    <a:pt x="1178" y="295"/>
                  </a:lnTo>
                  <a:lnTo>
                    <a:pt x="1182" y="293"/>
                  </a:lnTo>
                  <a:lnTo>
                    <a:pt x="1186" y="290"/>
                  </a:lnTo>
                  <a:lnTo>
                    <a:pt x="1193" y="273"/>
                  </a:lnTo>
                  <a:lnTo>
                    <a:pt x="1189" y="261"/>
                  </a:lnTo>
                  <a:lnTo>
                    <a:pt x="1176" y="251"/>
                  </a:lnTo>
                  <a:lnTo>
                    <a:pt x="1159" y="244"/>
                  </a:lnTo>
                  <a:lnTo>
                    <a:pt x="1140" y="238"/>
                  </a:lnTo>
                  <a:lnTo>
                    <a:pt x="1124" y="231"/>
                  </a:lnTo>
                  <a:lnTo>
                    <a:pt x="1110" y="223"/>
                  </a:lnTo>
                  <a:lnTo>
                    <a:pt x="1106" y="212"/>
                  </a:lnTo>
                  <a:lnTo>
                    <a:pt x="1118" y="209"/>
                  </a:lnTo>
                  <a:lnTo>
                    <a:pt x="1130" y="211"/>
                  </a:lnTo>
                  <a:lnTo>
                    <a:pt x="1144" y="217"/>
                  </a:lnTo>
                  <a:lnTo>
                    <a:pt x="1159" y="225"/>
                  </a:lnTo>
                  <a:lnTo>
                    <a:pt x="1172" y="236"/>
                  </a:lnTo>
                  <a:lnTo>
                    <a:pt x="1186" y="247"/>
                  </a:lnTo>
                  <a:lnTo>
                    <a:pt x="1196" y="257"/>
                  </a:lnTo>
                  <a:lnTo>
                    <a:pt x="1204" y="265"/>
                  </a:lnTo>
                  <a:lnTo>
                    <a:pt x="1209" y="273"/>
                  </a:lnTo>
                  <a:lnTo>
                    <a:pt x="1215" y="277"/>
                  </a:lnTo>
                  <a:lnTo>
                    <a:pt x="1220" y="278"/>
                  </a:lnTo>
                  <a:lnTo>
                    <a:pt x="1226" y="277"/>
                  </a:lnTo>
                  <a:lnTo>
                    <a:pt x="1232" y="274"/>
                  </a:lnTo>
                  <a:lnTo>
                    <a:pt x="1239" y="269"/>
                  </a:lnTo>
                  <a:lnTo>
                    <a:pt x="1247" y="265"/>
                  </a:lnTo>
                  <a:lnTo>
                    <a:pt x="1255" y="260"/>
                  </a:lnTo>
                  <a:lnTo>
                    <a:pt x="1254" y="256"/>
                  </a:lnTo>
                  <a:lnTo>
                    <a:pt x="1251" y="251"/>
                  </a:lnTo>
                  <a:lnTo>
                    <a:pt x="1248" y="249"/>
                  </a:lnTo>
                  <a:lnTo>
                    <a:pt x="1244" y="246"/>
                  </a:lnTo>
                  <a:lnTo>
                    <a:pt x="1234" y="225"/>
                  </a:lnTo>
                  <a:lnTo>
                    <a:pt x="1235" y="212"/>
                  </a:lnTo>
                  <a:lnTo>
                    <a:pt x="1245" y="206"/>
                  </a:lnTo>
                  <a:lnTo>
                    <a:pt x="1261" y="206"/>
                  </a:lnTo>
                  <a:lnTo>
                    <a:pt x="1281" y="210"/>
                  </a:lnTo>
                  <a:lnTo>
                    <a:pt x="1301" y="218"/>
                  </a:lnTo>
                  <a:lnTo>
                    <a:pt x="1321" y="227"/>
                  </a:lnTo>
                  <a:lnTo>
                    <a:pt x="1337" y="236"/>
                  </a:lnTo>
                  <a:lnTo>
                    <a:pt x="1340" y="240"/>
                  </a:lnTo>
                  <a:lnTo>
                    <a:pt x="1345" y="246"/>
                  </a:lnTo>
                  <a:lnTo>
                    <a:pt x="1352" y="254"/>
                  </a:lnTo>
                  <a:lnTo>
                    <a:pt x="1359" y="261"/>
                  </a:lnTo>
                  <a:lnTo>
                    <a:pt x="1366" y="266"/>
                  </a:lnTo>
                  <a:lnTo>
                    <a:pt x="1372" y="269"/>
                  </a:lnTo>
                  <a:lnTo>
                    <a:pt x="1378" y="266"/>
                  </a:lnTo>
                  <a:lnTo>
                    <a:pt x="1384" y="259"/>
                  </a:lnTo>
                  <a:lnTo>
                    <a:pt x="1389" y="259"/>
                  </a:lnTo>
                  <a:lnTo>
                    <a:pt x="1395" y="260"/>
                  </a:lnTo>
                  <a:lnTo>
                    <a:pt x="1401" y="261"/>
                  </a:lnTo>
                  <a:lnTo>
                    <a:pt x="1407" y="262"/>
                  </a:lnTo>
                  <a:lnTo>
                    <a:pt x="1411" y="256"/>
                  </a:lnTo>
                  <a:lnTo>
                    <a:pt x="1415" y="251"/>
                  </a:lnTo>
                  <a:lnTo>
                    <a:pt x="1417" y="245"/>
                  </a:lnTo>
                  <a:lnTo>
                    <a:pt x="1421" y="240"/>
                  </a:lnTo>
                  <a:lnTo>
                    <a:pt x="1432" y="240"/>
                  </a:lnTo>
                  <a:lnTo>
                    <a:pt x="1443" y="239"/>
                  </a:lnTo>
                  <a:lnTo>
                    <a:pt x="1455" y="239"/>
                  </a:lnTo>
                  <a:lnTo>
                    <a:pt x="1467" y="238"/>
                  </a:lnTo>
                  <a:lnTo>
                    <a:pt x="1478" y="237"/>
                  </a:lnTo>
                  <a:lnTo>
                    <a:pt x="1491" y="236"/>
                  </a:lnTo>
                  <a:lnTo>
                    <a:pt x="1503" y="235"/>
                  </a:lnTo>
                  <a:lnTo>
                    <a:pt x="1516" y="233"/>
                  </a:lnTo>
                  <a:lnTo>
                    <a:pt x="1524" y="227"/>
                  </a:lnTo>
                  <a:lnTo>
                    <a:pt x="1530" y="220"/>
                  </a:lnTo>
                  <a:lnTo>
                    <a:pt x="1535" y="213"/>
                  </a:lnTo>
                  <a:lnTo>
                    <a:pt x="1540" y="207"/>
                  </a:lnTo>
                  <a:lnTo>
                    <a:pt x="1545" y="204"/>
                  </a:lnTo>
                  <a:lnTo>
                    <a:pt x="1553" y="202"/>
                  </a:lnTo>
                  <a:lnTo>
                    <a:pt x="1561" y="204"/>
                  </a:lnTo>
                  <a:lnTo>
                    <a:pt x="1571" y="212"/>
                  </a:lnTo>
                  <a:lnTo>
                    <a:pt x="1580" y="210"/>
                  </a:lnTo>
                  <a:lnTo>
                    <a:pt x="1585" y="205"/>
                  </a:lnTo>
                  <a:lnTo>
                    <a:pt x="1587" y="200"/>
                  </a:lnTo>
                  <a:lnTo>
                    <a:pt x="1595" y="194"/>
                  </a:lnTo>
                  <a:lnTo>
                    <a:pt x="1604" y="193"/>
                  </a:lnTo>
                  <a:lnTo>
                    <a:pt x="1610" y="189"/>
                  </a:lnTo>
                  <a:lnTo>
                    <a:pt x="1612" y="186"/>
                  </a:lnTo>
                  <a:lnTo>
                    <a:pt x="1612" y="183"/>
                  </a:lnTo>
                  <a:lnTo>
                    <a:pt x="1609" y="178"/>
                  </a:lnTo>
                  <a:lnTo>
                    <a:pt x="1606" y="174"/>
                  </a:lnTo>
                  <a:lnTo>
                    <a:pt x="1601" y="170"/>
                  </a:lnTo>
                  <a:lnTo>
                    <a:pt x="1597" y="166"/>
                  </a:lnTo>
                  <a:lnTo>
                    <a:pt x="1595" y="153"/>
                  </a:lnTo>
                  <a:lnTo>
                    <a:pt x="1596" y="143"/>
                  </a:lnTo>
                  <a:lnTo>
                    <a:pt x="1600" y="136"/>
                  </a:lnTo>
                  <a:lnTo>
                    <a:pt x="1606" y="130"/>
                  </a:lnTo>
                  <a:lnTo>
                    <a:pt x="1615" y="126"/>
                  </a:lnTo>
                  <a:lnTo>
                    <a:pt x="1625" y="124"/>
                  </a:lnTo>
                  <a:lnTo>
                    <a:pt x="1637" y="122"/>
                  </a:lnTo>
                  <a:lnTo>
                    <a:pt x="1652" y="121"/>
                  </a:lnTo>
                  <a:lnTo>
                    <a:pt x="1661" y="125"/>
                  </a:lnTo>
                  <a:lnTo>
                    <a:pt x="1668" y="128"/>
                  </a:lnTo>
                  <a:lnTo>
                    <a:pt x="1673" y="131"/>
                  </a:lnTo>
                  <a:lnTo>
                    <a:pt x="1675" y="136"/>
                  </a:lnTo>
                  <a:lnTo>
                    <a:pt x="1674" y="139"/>
                  </a:lnTo>
                  <a:lnTo>
                    <a:pt x="1670" y="143"/>
                  </a:lnTo>
                  <a:lnTo>
                    <a:pt x="1664" y="147"/>
                  </a:lnTo>
                  <a:lnTo>
                    <a:pt x="1655" y="152"/>
                  </a:lnTo>
                  <a:lnTo>
                    <a:pt x="1651" y="163"/>
                  </a:lnTo>
                  <a:lnTo>
                    <a:pt x="1649" y="171"/>
                  </a:lnTo>
                  <a:lnTo>
                    <a:pt x="1650" y="181"/>
                  </a:lnTo>
                  <a:lnTo>
                    <a:pt x="1654" y="192"/>
                  </a:lnTo>
                  <a:lnTo>
                    <a:pt x="1663" y="199"/>
                  </a:lnTo>
                  <a:lnTo>
                    <a:pt x="1673" y="204"/>
                  </a:lnTo>
                  <a:lnTo>
                    <a:pt x="1686" y="209"/>
                  </a:lnTo>
                  <a:lnTo>
                    <a:pt x="1698" y="211"/>
                  </a:lnTo>
                  <a:lnTo>
                    <a:pt x="1711" y="211"/>
                  </a:lnTo>
                  <a:lnTo>
                    <a:pt x="1725" y="209"/>
                  </a:lnTo>
                  <a:lnTo>
                    <a:pt x="1737" y="206"/>
                  </a:lnTo>
                  <a:lnTo>
                    <a:pt x="1749" y="200"/>
                  </a:lnTo>
                  <a:lnTo>
                    <a:pt x="1749" y="199"/>
                  </a:lnTo>
                  <a:lnTo>
                    <a:pt x="1749" y="198"/>
                  </a:lnTo>
                  <a:lnTo>
                    <a:pt x="1749" y="196"/>
                  </a:lnTo>
                  <a:lnTo>
                    <a:pt x="1749" y="195"/>
                  </a:lnTo>
                  <a:lnTo>
                    <a:pt x="1747" y="194"/>
                  </a:lnTo>
                  <a:lnTo>
                    <a:pt x="1747" y="194"/>
                  </a:lnTo>
                  <a:lnTo>
                    <a:pt x="1746" y="193"/>
                  </a:lnTo>
                  <a:lnTo>
                    <a:pt x="1745" y="193"/>
                  </a:lnTo>
                  <a:lnTo>
                    <a:pt x="1740" y="193"/>
                  </a:lnTo>
                  <a:lnTo>
                    <a:pt x="1735" y="194"/>
                  </a:lnTo>
                  <a:lnTo>
                    <a:pt x="1730" y="194"/>
                  </a:lnTo>
                  <a:lnTo>
                    <a:pt x="1726" y="195"/>
                  </a:lnTo>
                  <a:lnTo>
                    <a:pt x="1726" y="194"/>
                  </a:lnTo>
                  <a:lnTo>
                    <a:pt x="1727" y="193"/>
                  </a:lnTo>
                  <a:lnTo>
                    <a:pt x="1727" y="192"/>
                  </a:lnTo>
                  <a:lnTo>
                    <a:pt x="1727" y="191"/>
                  </a:lnTo>
                  <a:lnTo>
                    <a:pt x="1721" y="191"/>
                  </a:lnTo>
                  <a:lnTo>
                    <a:pt x="1716" y="192"/>
                  </a:lnTo>
                  <a:lnTo>
                    <a:pt x="1711" y="193"/>
                  </a:lnTo>
                  <a:lnTo>
                    <a:pt x="1706" y="194"/>
                  </a:lnTo>
                  <a:lnTo>
                    <a:pt x="1702" y="194"/>
                  </a:lnTo>
                  <a:lnTo>
                    <a:pt x="1697" y="195"/>
                  </a:lnTo>
                  <a:lnTo>
                    <a:pt x="1691" y="195"/>
                  </a:lnTo>
                  <a:lnTo>
                    <a:pt x="1685" y="194"/>
                  </a:lnTo>
                  <a:lnTo>
                    <a:pt x="1685" y="193"/>
                  </a:lnTo>
                  <a:lnTo>
                    <a:pt x="1685" y="192"/>
                  </a:lnTo>
                  <a:lnTo>
                    <a:pt x="1684" y="191"/>
                  </a:lnTo>
                  <a:lnTo>
                    <a:pt x="1684" y="190"/>
                  </a:lnTo>
                  <a:lnTo>
                    <a:pt x="1689" y="188"/>
                  </a:lnTo>
                  <a:lnTo>
                    <a:pt x="1694" y="186"/>
                  </a:lnTo>
                  <a:lnTo>
                    <a:pt x="1700" y="183"/>
                  </a:lnTo>
                  <a:lnTo>
                    <a:pt x="1705" y="181"/>
                  </a:lnTo>
                  <a:lnTo>
                    <a:pt x="1710" y="178"/>
                  </a:lnTo>
                  <a:lnTo>
                    <a:pt x="1716" y="176"/>
                  </a:lnTo>
                  <a:lnTo>
                    <a:pt x="1721" y="173"/>
                  </a:lnTo>
                  <a:lnTo>
                    <a:pt x="1726" y="170"/>
                  </a:lnTo>
                  <a:lnTo>
                    <a:pt x="1726" y="169"/>
                  </a:lnTo>
                  <a:lnTo>
                    <a:pt x="1726" y="169"/>
                  </a:lnTo>
                  <a:lnTo>
                    <a:pt x="1726" y="168"/>
                  </a:lnTo>
                  <a:lnTo>
                    <a:pt x="1726" y="168"/>
                  </a:lnTo>
                  <a:lnTo>
                    <a:pt x="1711" y="174"/>
                  </a:lnTo>
                  <a:lnTo>
                    <a:pt x="1701" y="178"/>
                  </a:lnTo>
                  <a:lnTo>
                    <a:pt x="1693" y="181"/>
                  </a:lnTo>
                  <a:lnTo>
                    <a:pt x="1688" y="183"/>
                  </a:lnTo>
                  <a:lnTo>
                    <a:pt x="1684" y="185"/>
                  </a:lnTo>
                  <a:lnTo>
                    <a:pt x="1679" y="186"/>
                  </a:lnTo>
                  <a:lnTo>
                    <a:pt x="1676" y="187"/>
                  </a:lnTo>
                  <a:lnTo>
                    <a:pt x="1673" y="188"/>
                  </a:lnTo>
                  <a:lnTo>
                    <a:pt x="1669" y="184"/>
                  </a:lnTo>
                  <a:lnTo>
                    <a:pt x="1667" y="183"/>
                  </a:lnTo>
                  <a:lnTo>
                    <a:pt x="1666" y="180"/>
                  </a:lnTo>
                  <a:lnTo>
                    <a:pt x="1666" y="178"/>
                  </a:lnTo>
                  <a:lnTo>
                    <a:pt x="1674" y="173"/>
                  </a:lnTo>
                  <a:lnTo>
                    <a:pt x="1684" y="168"/>
                  </a:lnTo>
                  <a:lnTo>
                    <a:pt x="1693" y="163"/>
                  </a:lnTo>
                  <a:lnTo>
                    <a:pt x="1703" y="158"/>
                  </a:lnTo>
                  <a:lnTo>
                    <a:pt x="1713" y="154"/>
                  </a:lnTo>
                  <a:lnTo>
                    <a:pt x="1724" y="150"/>
                  </a:lnTo>
                  <a:lnTo>
                    <a:pt x="1734" y="146"/>
                  </a:lnTo>
                  <a:lnTo>
                    <a:pt x="1744" y="142"/>
                  </a:lnTo>
                  <a:lnTo>
                    <a:pt x="1736" y="143"/>
                  </a:lnTo>
                  <a:lnTo>
                    <a:pt x="1728" y="146"/>
                  </a:lnTo>
                  <a:lnTo>
                    <a:pt x="1718" y="148"/>
                  </a:lnTo>
                  <a:lnTo>
                    <a:pt x="1707" y="152"/>
                  </a:lnTo>
                  <a:lnTo>
                    <a:pt x="1697" y="157"/>
                  </a:lnTo>
                  <a:lnTo>
                    <a:pt x="1688" y="161"/>
                  </a:lnTo>
                  <a:lnTo>
                    <a:pt x="1679" y="165"/>
                  </a:lnTo>
                  <a:lnTo>
                    <a:pt x="1672" y="168"/>
                  </a:lnTo>
                  <a:lnTo>
                    <a:pt x="1671" y="168"/>
                  </a:lnTo>
                  <a:lnTo>
                    <a:pt x="1671" y="167"/>
                  </a:lnTo>
                  <a:lnTo>
                    <a:pt x="1671" y="166"/>
                  </a:lnTo>
                  <a:lnTo>
                    <a:pt x="1671" y="165"/>
                  </a:lnTo>
                  <a:lnTo>
                    <a:pt x="1676" y="161"/>
                  </a:lnTo>
                  <a:lnTo>
                    <a:pt x="1682" y="157"/>
                  </a:lnTo>
                  <a:lnTo>
                    <a:pt x="1687" y="152"/>
                  </a:lnTo>
                  <a:lnTo>
                    <a:pt x="1692" y="149"/>
                  </a:lnTo>
                  <a:lnTo>
                    <a:pt x="1697" y="146"/>
                  </a:lnTo>
                  <a:lnTo>
                    <a:pt x="1703" y="142"/>
                  </a:lnTo>
                  <a:lnTo>
                    <a:pt x="1708" y="139"/>
                  </a:lnTo>
                  <a:lnTo>
                    <a:pt x="1713" y="136"/>
                  </a:lnTo>
                  <a:lnTo>
                    <a:pt x="1711" y="136"/>
                  </a:lnTo>
                  <a:lnTo>
                    <a:pt x="1708" y="136"/>
                  </a:lnTo>
                  <a:lnTo>
                    <a:pt x="1703" y="137"/>
                  </a:lnTo>
                  <a:lnTo>
                    <a:pt x="1694" y="140"/>
                  </a:lnTo>
                  <a:lnTo>
                    <a:pt x="1694" y="134"/>
                  </a:lnTo>
                  <a:lnTo>
                    <a:pt x="1693" y="130"/>
                  </a:lnTo>
                  <a:lnTo>
                    <a:pt x="1692" y="126"/>
                  </a:lnTo>
                  <a:lnTo>
                    <a:pt x="1692" y="122"/>
                  </a:lnTo>
                  <a:lnTo>
                    <a:pt x="1694" y="121"/>
                  </a:lnTo>
                  <a:lnTo>
                    <a:pt x="1697" y="119"/>
                  </a:lnTo>
                  <a:lnTo>
                    <a:pt x="1700" y="118"/>
                  </a:lnTo>
                  <a:lnTo>
                    <a:pt x="1703" y="116"/>
                  </a:lnTo>
                  <a:lnTo>
                    <a:pt x="1697" y="116"/>
                  </a:lnTo>
                  <a:lnTo>
                    <a:pt x="1692" y="116"/>
                  </a:lnTo>
                  <a:lnTo>
                    <a:pt x="1687" y="117"/>
                  </a:lnTo>
                  <a:lnTo>
                    <a:pt x="1682" y="116"/>
                  </a:lnTo>
                  <a:lnTo>
                    <a:pt x="1677" y="116"/>
                  </a:lnTo>
                  <a:lnTo>
                    <a:pt x="1673" y="114"/>
                  </a:lnTo>
                  <a:lnTo>
                    <a:pt x="1670" y="111"/>
                  </a:lnTo>
                  <a:lnTo>
                    <a:pt x="1667" y="108"/>
                  </a:lnTo>
                  <a:lnTo>
                    <a:pt x="1672" y="105"/>
                  </a:lnTo>
                  <a:lnTo>
                    <a:pt x="1675" y="104"/>
                  </a:lnTo>
                  <a:lnTo>
                    <a:pt x="1677" y="103"/>
                  </a:lnTo>
                  <a:lnTo>
                    <a:pt x="1679" y="101"/>
                  </a:lnTo>
                  <a:lnTo>
                    <a:pt x="1673" y="102"/>
                  </a:lnTo>
                  <a:lnTo>
                    <a:pt x="1667" y="103"/>
                  </a:lnTo>
                  <a:lnTo>
                    <a:pt x="1661" y="104"/>
                  </a:lnTo>
                  <a:lnTo>
                    <a:pt x="1655" y="105"/>
                  </a:lnTo>
                  <a:lnTo>
                    <a:pt x="1649" y="106"/>
                  </a:lnTo>
                  <a:lnTo>
                    <a:pt x="1642" y="107"/>
                  </a:lnTo>
                  <a:lnTo>
                    <a:pt x="1636" y="108"/>
                  </a:lnTo>
                  <a:lnTo>
                    <a:pt x="1630" y="109"/>
                  </a:lnTo>
                  <a:lnTo>
                    <a:pt x="1630" y="108"/>
                  </a:lnTo>
                  <a:lnTo>
                    <a:pt x="1630" y="106"/>
                  </a:lnTo>
                  <a:lnTo>
                    <a:pt x="1630" y="105"/>
                  </a:lnTo>
                  <a:lnTo>
                    <a:pt x="1630" y="105"/>
                  </a:lnTo>
                  <a:lnTo>
                    <a:pt x="1642" y="100"/>
                  </a:lnTo>
                  <a:lnTo>
                    <a:pt x="1650" y="97"/>
                  </a:lnTo>
                  <a:lnTo>
                    <a:pt x="1653" y="95"/>
                  </a:lnTo>
                  <a:lnTo>
                    <a:pt x="1654" y="95"/>
                  </a:lnTo>
                  <a:lnTo>
                    <a:pt x="1649" y="95"/>
                  </a:lnTo>
                  <a:lnTo>
                    <a:pt x="1643" y="95"/>
                  </a:lnTo>
                  <a:lnTo>
                    <a:pt x="1638" y="97"/>
                  </a:lnTo>
                  <a:lnTo>
                    <a:pt x="1633" y="98"/>
                  </a:lnTo>
                  <a:lnTo>
                    <a:pt x="1629" y="100"/>
                  </a:lnTo>
                  <a:lnTo>
                    <a:pt x="1625" y="101"/>
                  </a:lnTo>
                  <a:lnTo>
                    <a:pt x="1621" y="104"/>
                  </a:lnTo>
                  <a:lnTo>
                    <a:pt x="1619" y="105"/>
                  </a:lnTo>
                  <a:lnTo>
                    <a:pt x="1619" y="106"/>
                  </a:lnTo>
                  <a:lnTo>
                    <a:pt x="1620" y="106"/>
                  </a:lnTo>
                  <a:lnTo>
                    <a:pt x="1620" y="106"/>
                  </a:lnTo>
                  <a:lnTo>
                    <a:pt x="1620" y="107"/>
                  </a:lnTo>
                  <a:lnTo>
                    <a:pt x="1616" y="111"/>
                  </a:lnTo>
                  <a:lnTo>
                    <a:pt x="1608" y="113"/>
                  </a:lnTo>
                  <a:lnTo>
                    <a:pt x="1600" y="116"/>
                  </a:lnTo>
                  <a:lnTo>
                    <a:pt x="1594" y="119"/>
                  </a:lnTo>
                  <a:lnTo>
                    <a:pt x="1590" y="124"/>
                  </a:lnTo>
                  <a:lnTo>
                    <a:pt x="1585" y="128"/>
                  </a:lnTo>
                  <a:lnTo>
                    <a:pt x="1582" y="134"/>
                  </a:lnTo>
                  <a:lnTo>
                    <a:pt x="1578" y="140"/>
                  </a:lnTo>
                  <a:lnTo>
                    <a:pt x="1578" y="152"/>
                  </a:lnTo>
                  <a:lnTo>
                    <a:pt x="1579" y="163"/>
                  </a:lnTo>
                  <a:lnTo>
                    <a:pt x="1580" y="169"/>
                  </a:lnTo>
                  <a:lnTo>
                    <a:pt x="1580" y="173"/>
                  </a:lnTo>
                  <a:lnTo>
                    <a:pt x="1574" y="176"/>
                  </a:lnTo>
                  <a:lnTo>
                    <a:pt x="1568" y="178"/>
                  </a:lnTo>
                  <a:lnTo>
                    <a:pt x="1563" y="179"/>
                  </a:lnTo>
                  <a:lnTo>
                    <a:pt x="1558" y="180"/>
                  </a:lnTo>
                  <a:lnTo>
                    <a:pt x="1560" y="175"/>
                  </a:lnTo>
                  <a:lnTo>
                    <a:pt x="1563" y="172"/>
                  </a:lnTo>
                  <a:lnTo>
                    <a:pt x="1567" y="168"/>
                  </a:lnTo>
                  <a:lnTo>
                    <a:pt x="1572" y="166"/>
                  </a:lnTo>
                  <a:lnTo>
                    <a:pt x="1568" y="165"/>
                  </a:lnTo>
                  <a:lnTo>
                    <a:pt x="1566" y="165"/>
                  </a:lnTo>
                  <a:lnTo>
                    <a:pt x="1564" y="166"/>
                  </a:lnTo>
                  <a:lnTo>
                    <a:pt x="1562" y="167"/>
                  </a:lnTo>
                  <a:lnTo>
                    <a:pt x="1562" y="157"/>
                  </a:lnTo>
                  <a:lnTo>
                    <a:pt x="1564" y="145"/>
                  </a:lnTo>
                  <a:lnTo>
                    <a:pt x="1567" y="132"/>
                  </a:lnTo>
                  <a:lnTo>
                    <a:pt x="1569" y="124"/>
                  </a:lnTo>
                  <a:lnTo>
                    <a:pt x="1575" y="121"/>
                  </a:lnTo>
                  <a:lnTo>
                    <a:pt x="1583" y="116"/>
                  </a:lnTo>
                  <a:lnTo>
                    <a:pt x="1589" y="112"/>
                  </a:lnTo>
                  <a:lnTo>
                    <a:pt x="1593" y="107"/>
                  </a:lnTo>
                  <a:lnTo>
                    <a:pt x="1588" y="109"/>
                  </a:lnTo>
                  <a:lnTo>
                    <a:pt x="1583" y="111"/>
                  </a:lnTo>
                  <a:lnTo>
                    <a:pt x="1577" y="113"/>
                  </a:lnTo>
                  <a:lnTo>
                    <a:pt x="1573" y="116"/>
                  </a:lnTo>
                  <a:lnTo>
                    <a:pt x="1574" y="109"/>
                  </a:lnTo>
                  <a:lnTo>
                    <a:pt x="1578" y="104"/>
                  </a:lnTo>
                  <a:lnTo>
                    <a:pt x="1586" y="98"/>
                  </a:lnTo>
                  <a:lnTo>
                    <a:pt x="1594" y="94"/>
                  </a:lnTo>
                  <a:lnTo>
                    <a:pt x="1603" y="90"/>
                  </a:lnTo>
                  <a:lnTo>
                    <a:pt x="1612" y="85"/>
                  </a:lnTo>
                  <a:lnTo>
                    <a:pt x="1621" y="82"/>
                  </a:lnTo>
                  <a:lnTo>
                    <a:pt x="1628" y="80"/>
                  </a:lnTo>
                  <a:lnTo>
                    <a:pt x="1622" y="80"/>
                  </a:lnTo>
                  <a:lnTo>
                    <a:pt x="1615" y="81"/>
                  </a:lnTo>
                  <a:lnTo>
                    <a:pt x="1608" y="83"/>
                  </a:lnTo>
                  <a:lnTo>
                    <a:pt x="1601" y="85"/>
                  </a:lnTo>
                  <a:lnTo>
                    <a:pt x="1595" y="88"/>
                  </a:lnTo>
                  <a:lnTo>
                    <a:pt x="1588" y="90"/>
                  </a:lnTo>
                  <a:lnTo>
                    <a:pt x="1583" y="93"/>
                  </a:lnTo>
                  <a:lnTo>
                    <a:pt x="1577" y="95"/>
                  </a:lnTo>
                  <a:lnTo>
                    <a:pt x="1577" y="91"/>
                  </a:lnTo>
                  <a:lnTo>
                    <a:pt x="1577" y="88"/>
                  </a:lnTo>
                  <a:lnTo>
                    <a:pt x="1577" y="84"/>
                  </a:lnTo>
                  <a:lnTo>
                    <a:pt x="1578" y="80"/>
                  </a:lnTo>
                  <a:lnTo>
                    <a:pt x="1584" y="77"/>
                  </a:lnTo>
                  <a:lnTo>
                    <a:pt x="1589" y="74"/>
                  </a:lnTo>
                  <a:lnTo>
                    <a:pt x="1594" y="73"/>
                  </a:lnTo>
                  <a:lnTo>
                    <a:pt x="1598" y="70"/>
                  </a:lnTo>
                  <a:lnTo>
                    <a:pt x="1602" y="69"/>
                  </a:lnTo>
                  <a:lnTo>
                    <a:pt x="1606" y="67"/>
                  </a:lnTo>
                  <a:lnTo>
                    <a:pt x="1609" y="65"/>
                  </a:lnTo>
                  <a:lnTo>
                    <a:pt x="1612" y="64"/>
                  </a:lnTo>
                  <a:lnTo>
                    <a:pt x="1607" y="64"/>
                  </a:lnTo>
                  <a:lnTo>
                    <a:pt x="1603" y="64"/>
                  </a:lnTo>
                  <a:lnTo>
                    <a:pt x="1599" y="65"/>
                  </a:lnTo>
                  <a:lnTo>
                    <a:pt x="1596" y="66"/>
                  </a:lnTo>
                  <a:lnTo>
                    <a:pt x="1592" y="68"/>
                  </a:lnTo>
                  <a:lnTo>
                    <a:pt x="1589" y="69"/>
                  </a:lnTo>
                  <a:lnTo>
                    <a:pt x="1586" y="70"/>
                  </a:lnTo>
                  <a:lnTo>
                    <a:pt x="1582" y="72"/>
                  </a:lnTo>
                  <a:lnTo>
                    <a:pt x="1584" y="54"/>
                  </a:lnTo>
                  <a:lnTo>
                    <a:pt x="1587" y="38"/>
                  </a:lnTo>
                  <a:lnTo>
                    <a:pt x="1591" y="20"/>
                  </a:lnTo>
                  <a:lnTo>
                    <a:pt x="1592" y="4"/>
                  </a:lnTo>
                  <a:lnTo>
                    <a:pt x="1606" y="1"/>
                  </a:lnTo>
                  <a:lnTo>
                    <a:pt x="1618" y="0"/>
                  </a:lnTo>
                  <a:lnTo>
                    <a:pt x="1627" y="2"/>
                  </a:lnTo>
                  <a:lnTo>
                    <a:pt x="1634" y="6"/>
                  </a:lnTo>
                  <a:lnTo>
                    <a:pt x="1639" y="12"/>
                  </a:lnTo>
                  <a:lnTo>
                    <a:pt x="1643" y="20"/>
                  </a:lnTo>
                  <a:lnTo>
                    <a:pt x="1649" y="28"/>
                  </a:lnTo>
                  <a:lnTo>
                    <a:pt x="1654" y="38"/>
                  </a:lnTo>
                  <a:lnTo>
                    <a:pt x="1659" y="42"/>
                  </a:lnTo>
                  <a:lnTo>
                    <a:pt x="1664" y="44"/>
                  </a:lnTo>
                  <a:lnTo>
                    <a:pt x="1669" y="43"/>
                  </a:lnTo>
                  <a:lnTo>
                    <a:pt x="1675" y="41"/>
                  </a:lnTo>
                  <a:lnTo>
                    <a:pt x="1680" y="40"/>
                  </a:lnTo>
                  <a:lnTo>
                    <a:pt x="1687" y="39"/>
                  </a:lnTo>
                  <a:lnTo>
                    <a:pt x="1694" y="40"/>
                  </a:lnTo>
                  <a:lnTo>
                    <a:pt x="1702" y="44"/>
                  </a:lnTo>
                  <a:lnTo>
                    <a:pt x="1704" y="44"/>
                  </a:lnTo>
                  <a:lnTo>
                    <a:pt x="1706" y="44"/>
                  </a:lnTo>
                  <a:lnTo>
                    <a:pt x="1708" y="44"/>
                  </a:lnTo>
                  <a:lnTo>
                    <a:pt x="1711" y="44"/>
                  </a:lnTo>
                  <a:lnTo>
                    <a:pt x="1716" y="39"/>
                  </a:lnTo>
                  <a:lnTo>
                    <a:pt x="1720" y="35"/>
                  </a:lnTo>
                  <a:lnTo>
                    <a:pt x="1724" y="30"/>
                  </a:lnTo>
                  <a:lnTo>
                    <a:pt x="1729" y="26"/>
                  </a:lnTo>
                  <a:lnTo>
                    <a:pt x="1734" y="23"/>
                  </a:lnTo>
                  <a:lnTo>
                    <a:pt x="1741" y="21"/>
                  </a:lnTo>
                  <a:lnTo>
                    <a:pt x="1749" y="21"/>
                  </a:lnTo>
                  <a:lnTo>
                    <a:pt x="1758" y="24"/>
                  </a:lnTo>
                  <a:lnTo>
                    <a:pt x="1752" y="33"/>
                  </a:lnTo>
                  <a:lnTo>
                    <a:pt x="1743" y="38"/>
                  </a:lnTo>
                  <a:lnTo>
                    <a:pt x="1738" y="46"/>
                  </a:lnTo>
                  <a:lnTo>
                    <a:pt x="1741" y="60"/>
                  </a:lnTo>
                  <a:lnTo>
                    <a:pt x="1746" y="63"/>
                  </a:lnTo>
                  <a:lnTo>
                    <a:pt x="1752" y="65"/>
                  </a:lnTo>
                  <a:lnTo>
                    <a:pt x="1758" y="67"/>
                  </a:lnTo>
                  <a:lnTo>
                    <a:pt x="1765" y="69"/>
                  </a:lnTo>
                  <a:lnTo>
                    <a:pt x="1772" y="70"/>
                  </a:lnTo>
                  <a:lnTo>
                    <a:pt x="1779" y="72"/>
                  </a:lnTo>
                  <a:lnTo>
                    <a:pt x="1787" y="73"/>
                  </a:lnTo>
                  <a:lnTo>
                    <a:pt x="1794" y="74"/>
                  </a:lnTo>
                  <a:lnTo>
                    <a:pt x="1801" y="76"/>
                  </a:lnTo>
                  <a:lnTo>
                    <a:pt x="1813" y="77"/>
                  </a:lnTo>
                  <a:lnTo>
                    <a:pt x="1827" y="77"/>
                  </a:lnTo>
                  <a:lnTo>
                    <a:pt x="1842" y="77"/>
                  </a:lnTo>
                  <a:lnTo>
                    <a:pt x="1857" y="78"/>
                  </a:lnTo>
                  <a:lnTo>
                    <a:pt x="1869" y="80"/>
                  </a:lnTo>
                  <a:lnTo>
                    <a:pt x="1877" y="85"/>
                  </a:lnTo>
                  <a:lnTo>
                    <a:pt x="1880" y="92"/>
                  </a:lnTo>
                  <a:lnTo>
                    <a:pt x="1876" y="95"/>
                  </a:lnTo>
                  <a:lnTo>
                    <a:pt x="1872" y="97"/>
                  </a:lnTo>
                  <a:lnTo>
                    <a:pt x="1867" y="99"/>
                  </a:lnTo>
                  <a:lnTo>
                    <a:pt x="1862" y="100"/>
                  </a:lnTo>
                  <a:lnTo>
                    <a:pt x="1856" y="102"/>
                  </a:lnTo>
                  <a:lnTo>
                    <a:pt x="1851" y="103"/>
                  </a:lnTo>
                  <a:lnTo>
                    <a:pt x="1845" y="105"/>
                  </a:lnTo>
                  <a:lnTo>
                    <a:pt x="1840" y="105"/>
                  </a:lnTo>
                  <a:lnTo>
                    <a:pt x="1840" y="110"/>
                  </a:lnTo>
                  <a:lnTo>
                    <a:pt x="1841" y="113"/>
                  </a:lnTo>
                  <a:lnTo>
                    <a:pt x="1842" y="117"/>
                  </a:lnTo>
                  <a:lnTo>
                    <a:pt x="1842" y="122"/>
                  </a:lnTo>
                  <a:lnTo>
                    <a:pt x="1838" y="126"/>
                  </a:lnTo>
                  <a:lnTo>
                    <a:pt x="1834" y="128"/>
                  </a:lnTo>
                  <a:lnTo>
                    <a:pt x="1830" y="131"/>
                  </a:lnTo>
                  <a:lnTo>
                    <a:pt x="1827" y="133"/>
                  </a:lnTo>
                  <a:lnTo>
                    <a:pt x="1828" y="138"/>
                  </a:lnTo>
                  <a:lnTo>
                    <a:pt x="1830" y="142"/>
                  </a:lnTo>
                  <a:lnTo>
                    <a:pt x="1832" y="145"/>
                  </a:lnTo>
                  <a:lnTo>
                    <a:pt x="1834" y="147"/>
                  </a:lnTo>
                  <a:lnTo>
                    <a:pt x="1838" y="147"/>
                  </a:lnTo>
                  <a:lnTo>
                    <a:pt x="1843" y="147"/>
                  </a:lnTo>
                  <a:lnTo>
                    <a:pt x="1850" y="147"/>
                  </a:lnTo>
                  <a:lnTo>
                    <a:pt x="1859" y="147"/>
                  </a:lnTo>
                  <a:lnTo>
                    <a:pt x="1868" y="144"/>
                  </a:lnTo>
                  <a:lnTo>
                    <a:pt x="1877" y="142"/>
                  </a:lnTo>
                  <a:lnTo>
                    <a:pt x="1888" y="138"/>
                  </a:lnTo>
                  <a:lnTo>
                    <a:pt x="1897" y="135"/>
                  </a:lnTo>
                  <a:lnTo>
                    <a:pt x="1906" y="131"/>
                  </a:lnTo>
                  <a:lnTo>
                    <a:pt x="1917" y="128"/>
                  </a:lnTo>
                  <a:lnTo>
                    <a:pt x="1927" y="126"/>
                  </a:lnTo>
                  <a:lnTo>
                    <a:pt x="1937" y="122"/>
                  </a:lnTo>
                  <a:lnTo>
                    <a:pt x="1950" y="121"/>
                  </a:lnTo>
                  <a:lnTo>
                    <a:pt x="1962" y="120"/>
                  </a:lnTo>
                  <a:lnTo>
                    <a:pt x="1975" y="119"/>
                  </a:lnTo>
                  <a:lnTo>
                    <a:pt x="1987" y="119"/>
                  </a:lnTo>
                  <a:lnTo>
                    <a:pt x="1997" y="121"/>
                  </a:lnTo>
                  <a:lnTo>
                    <a:pt x="2005" y="126"/>
                  </a:lnTo>
                  <a:lnTo>
                    <a:pt x="2011" y="133"/>
                  </a:lnTo>
                  <a:lnTo>
                    <a:pt x="2014" y="145"/>
                  </a:lnTo>
                  <a:lnTo>
                    <a:pt x="2006" y="152"/>
                  </a:lnTo>
                  <a:lnTo>
                    <a:pt x="1996" y="159"/>
                  </a:lnTo>
                  <a:lnTo>
                    <a:pt x="1984" y="165"/>
                  </a:lnTo>
                  <a:lnTo>
                    <a:pt x="1970" y="170"/>
                  </a:lnTo>
                  <a:lnTo>
                    <a:pt x="1956" y="175"/>
                  </a:lnTo>
                  <a:lnTo>
                    <a:pt x="1942" y="179"/>
                  </a:lnTo>
                  <a:lnTo>
                    <a:pt x="1929" y="183"/>
                  </a:lnTo>
                  <a:lnTo>
                    <a:pt x="1919" y="186"/>
                  </a:lnTo>
                  <a:lnTo>
                    <a:pt x="1908" y="188"/>
                  </a:lnTo>
                  <a:lnTo>
                    <a:pt x="1899" y="191"/>
                  </a:lnTo>
                  <a:lnTo>
                    <a:pt x="1890" y="194"/>
                  </a:lnTo>
                  <a:lnTo>
                    <a:pt x="1879" y="196"/>
                  </a:lnTo>
                  <a:lnTo>
                    <a:pt x="1865" y="200"/>
                  </a:lnTo>
                  <a:lnTo>
                    <a:pt x="1845" y="204"/>
                  </a:lnTo>
                  <a:lnTo>
                    <a:pt x="1820" y="211"/>
                  </a:lnTo>
                  <a:lnTo>
                    <a:pt x="1787" y="220"/>
                  </a:lnTo>
                  <a:lnTo>
                    <a:pt x="1784" y="222"/>
                  </a:lnTo>
                  <a:lnTo>
                    <a:pt x="1783" y="223"/>
                  </a:lnTo>
                  <a:lnTo>
                    <a:pt x="1782" y="225"/>
                  </a:lnTo>
                  <a:lnTo>
                    <a:pt x="1780" y="228"/>
                  </a:lnTo>
                  <a:lnTo>
                    <a:pt x="1784" y="230"/>
                  </a:lnTo>
                  <a:lnTo>
                    <a:pt x="1787" y="232"/>
                  </a:lnTo>
                  <a:lnTo>
                    <a:pt x="1790" y="235"/>
                  </a:lnTo>
                  <a:lnTo>
                    <a:pt x="1794" y="236"/>
                  </a:lnTo>
                  <a:lnTo>
                    <a:pt x="1798" y="238"/>
                  </a:lnTo>
                  <a:lnTo>
                    <a:pt x="1802" y="240"/>
                  </a:lnTo>
                  <a:lnTo>
                    <a:pt x="1807" y="242"/>
                  </a:lnTo>
                  <a:lnTo>
                    <a:pt x="1812" y="244"/>
                  </a:lnTo>
                  <a:lnTo>
                    <a:pt x="1813" y="258"/>
                  </a:lnTo>
                  <a:lnTo>
                    <a:pt x="1804" y="269"/>
                  </a:lnTo>
                  <a:lnTo>
                    <a:pt x="1787" y="278"/>
                  </a:lnTo>
                  <a:lnTo>
                    <a:pt x="1764" y="285"/>
                  </a:lnTo>
                  <a:lnTo>
                    <a:pt x="1739" y="290"/>
                  </a:lnTo>
                  <a:lnTo>
                    <a:pt x="1716" y="292"/>
                  </a:lnTo>
                  <a:lnTo>
                    <a:pt x="1695" y="295"/>
                  </a:lnTo>
                  <a:lnTo>
                    <a:pt x="1682" y="296"/>
                  </a:lnTo>
                  <a:lnTo>
                    <a:pt x="1674" y="298"/>
                  </a:lnTo>
                  <a:lnTo>
                    <a:pt x="1671" y="302"/>
                  </a:lnTo>
                  <a:lnTo>
                    <a:pt x="1671" y="305"/>
                  </a:lnTo>
                  <a:lnTo>
                    <a:pt x="1676" y="310"/>
                  </a:lnTo>
                  <a:lnTo>
                    <a:pt x="1699" y="320"/>
                  </a:lnTo>
                  <a:lnTo>
                    <a:pt x="1724" y="337"/>
                  </a:lnTo>
                  <a:lnTo>
                    <a:pt x="1747" y="358"/>
                  </a:lnTo>
                  <a:lnTo>
                    <a:pt x="1770" y="382"/>
                  </a:lnTo>
                  <a:lnTo>
                    <a:pt x="1788" y="408"/>
                  </a:lnTo>
                  <a:lnTo>
                    <a:pt x="1799" y="434"/>
                  </a:lnTo>
                  <a:lnTo>
                    <a:pt x="1802" y="460"/>
                  </a:lnTo>
                  <a:lnTo>
                    <a:pt x="1796" y="483"/>
                  </a:lnTo>
                  <a:lnTo>
                    <a:pt x="1777" y="490"/>
                  </a:lnTo>
                  <a:lnTo>
                    <a:pt x="1759" y="490"/>
                  </a:lnTo>
                  <a:lnTo>
                    <a:pt x="1740" y="485"/>
                  </a:lnTo>
                  <a:lnTo>
                    <a:pt x="1722" y="478"/>
                  </a:lnTo>
                  <a:lnTo>
                    <a:pt x="1703" y="469"/>
                  </a:lnTo>
                  <a:lnTo>
                    <a:pt x="1684" y="464"/>
                  </a:lnTo>
                  <a:lnTo>
                    <a:pt x="1665" y="462"/>
                  </a:lnTo>
                  <a:lnTo>
                    <a:pt x="1645" y="468"/>
                  </a:lnTo>
                  <a:lnTo>
                    <a:pt x="1646" y="474"/>
                  </a:lnTo>
                  <a:lnTo>
                    <a:pt x="1651" y="481"/>
                  </a:lnTo>
                  <a:lnTo>
                    <a:pt x="1654" y="489"/>
                  </a:lnTo>
                  <a:lnTo>
                    <a:pt x="1657" y="499"/>
                  </a:lnTo>
                  <a:lnTo>
                    <a:pt x="1656" y="500"/>
                  </a:lnTo>
                  <a:lnTo>
                    <a:pt x="1656" y="500"/>
                  </a:lnTo>
                  <a:lnTo>
                    <a:pt x="1655" y="500"/>
                  </a:lnTo>
                  <a:lnTo>
                    <a:pt x="1654" y="501"/>
                  </a:lnTo>
                  <a:lnTo>
                    <a:pt x="1644" y="500"/>
                  </a:lnTo>
                  <a:lnTo>
                    <a:pt x="1636" y="499"/>
                  </a:lnTo>
                  <a:lnTo>
                    <a:pt x="1627" y="496"/>
                  </a:lnTo>
                  <a:lnTo>
                    <a:pt x="1618" y="494"/>
                  </a:lnTo>
                  <a:lnTo>
                    <a:pt x="1608" y="491"/>
                  </a:lnTo>
                  <a:lnTo>
                    <a:pt x="1600" y="490"/>
                  </a:lnTo>
                  <a:lnTo>
                    <a:pt x="1594" y="491"/>
                  </a:lnTo>
                  <a:lnTo>
                    <a:pt x="1588" y="494"/>
                  </a:lnTo>
                  <a:lnTo>
                    <a:pt x="1588" y="504"/>
                  </a:lnTo>
                  <a:lnTo>
                    <a:pt x="1589" y="512"/>
                  </a:lnTo>
                  <a:lnTo>
                    <a:pt x="1589" y="520"/>
                  </a:lnTo>
                  <a:lnTo>
                    <a:pt x="1588" y="527"/>
                  </a:lnTo>
                  <a:lnTo>
                    <a:pt x="1585" y="533"/>
                  </a:lnTo>
                  <a:lnTo>
                    <a:pt x="1579" y="539"/>
                  </a:lnTo>
                  <a:lnTo>
                    <a:pt x="1572" y="544"/>
                  </a:lnTo>
                  <a:lnTo>
                    <a:pt x="1561" y="549"/>
                  </a:lnTo>
                  <a:lnTo>
                    <a:pt x="1540" y="548"/>
                  </a:lnTo>
                  <a:lnTo>
                    <a:pt x="1528" y="547"/>
                  </a:lnTo>
                  <a:lnTo>
                    <a:pt x="1521" y="544"/>
                  </a:lnTo>
                  <a:lnTo>
                    <a:pt x="1518" y="540"/>
                  </a:lnTo>
                  <a:lnTo>
                    <a:pt x="1517" y="534"/>
                  </a:lnTo>
                  <a:lnTo>
                    <a:pt x="1517" y="526"/>
                  </a:lnTo>
                  <a:lnTo>
                    <a:pt x="1515" y="516"/>
                  </a:lnTo>
                  <a:lnTo>
                    <a:pt x="1510" y="505"/>
                  </a:lnTo>
                  <a:lnTo>
                    <a:pt x="1497" y="493"/>
                  </a:lnTo>
                  <a:lnTo>
                    <a:pt x="1483" y="483"/>
                  </a:lnTo>
                  <a:lnTo>
                    <a:pt x="1468" y="477"/>
                  </a:lnTo>
                  <a:lnTo>
                    <a:pt x="1454" y="473"/>
                  </a:lnTo>
                  <a:lnTo>
                    <a:pt x="1438" y="472"/>
                  </a:lnTo>
                  <a:lnTo>
                    <a:pt x="1423" y="474"/>
                  </a:lnTo>
                  <a:lnTo>
                    <a:pt x="1407" y="479"/>
                  </a:lnTo>
                  <a:lnTo>
                    <a:pt x="1391" y="488"/>
                  </a:lnTo>
                  <a:lnTo>
                    <a:pt x="1377" y="503"/>
                  </a:lnTo>
                  <a:lnTo>
                    <a:pt x="1363" y="516"/>
                  </a:lnTo>
                  <a:lnTo>
                    <a:pt x="1348" y="527"/>
                  </a:lnTo>
                  <a:lnTo>
                    <a:pt x="1331" y="537"/>
                  </a:lnTo>
                  <a:lnTo>
                    <a:pt x="1312" y="545"/>
                  </a:lnTo>
                  <a:lnTo>
                    <a:pt x="1293" y="551"/>
                  </a:lnTo>
                  <a:lnTo>
                    <a:pt x="1272" y="555"/>
                  </a:lnTo>
                  <a:lnTo>
                    <a:pt x="1250" y="557"/>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0" name="Freeform 140"/>
            <p:cNvSpPr>
              <a:spLocks/>
            </p:cNvSpPr>
            <p:nvPr/>
          </p:nvSpPr>
          <p:spPr bwMode="auto">
            <a:xfrm>
              <a:off x="3432" y="2050"/>
              <a:ext cx="10" cy="5"/>
            </a:xfrm>
            <a:custGeom>
              <a:avLst/>
              <a:gdLst>
                <a:gd name="T0" fmla="*/ 1 w 10"/>
                <a:gd name="T1" fmla="*/ 5 h 5"/>
                <a:gd name="T2" fmla="*/ 0 w 10"/>
                <a:gd name="T3" fmla="*/ 4 h 5"/>
                <a:gd name="T4" fmla="*/ 0 w 10"/>
                <a:gd name="T5" fmla="*/ 3 h 5"/>
                <a:gd name="T6" fmla="*/ 0 w 10"/>
                <a:gd name="T7" fmla="*/ 2 h 5"/>
                <a:gd name="T8" fmla="*/ 0 w 10"/>
                <a:gd name="T9" fmla="*/ 1 h 5"/>
                <a:gd name="T10" fmla="*/ 2 w 10"/>
                <a:gd name="T11" fmla="*/ 1 h 5"/>
                <a:gd name="T12" fmla="*/ 5 w 10"/>
                <a:gd name="T13" fmla="*/ 0 h 5"/>
                <a:gd name="T14" fmla="*/ 8 w 10"/>
                <a:gd name="T15" fmla="*/ 1 h 5"/>
                <a:gd name="T16" fmla="*/ 10 w 10"/>
                <a:gd name="T17" fmla="*/ 5 h 5"/>
                <a:gd name="T18" fmla="*/ 8 w 10"/>
                <a:gd name="T19" fmla="*/ 5 h 5"/>
                <a:gd name="T20" fmla="*/ 5 w 10"/>
                <a:gd name="T21" fmla="*/ 5 h 5"/>
                <a:gd name="T22" fmla="*/ 3 w 10"/>
                <a:gd name="T23" fmla="*/ 5 h 5"/>
                <a:gd name="T24" fmla="*/ 1 w 10"/>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5">
                  <a:moveTo>
                    <a:pt x="1" y="5"/>
                  </a:moveTo>
                  <a:lnTo>
                    <a:pt x="0" y="4"/>
                  </a:lnTo>
                  <a:lnTo>
                    <a:pt x="0" y="3"/>
                  </a:lnTo>
                  <a:lnTo>
                    <a:pt x="0" y="2"/>
                  </a:lnTo>
                  <a:lnTo>
                    <a:pt x="0" y="1"/>
                  </a:lnTo>
                  <a:lnTo>
                    <a:pt x="2" y="1"/>
                  </a:lnTo>
                  <a:lnTo>
                    <a:pt x="5" y="0"/>
                  </a:lnTo>
                  <a:lnTo>
                    <a:pt x="8" y="1"/>
                  </a:lnTo>
                  <a:lnTo>
                    <a:pt x="10" y="5"/>
                  </a:lnTo>
                  <a:lnTo>
                    <a:pt x="8" y="5"/>
                  </a:lnTo>
                  <a:lnTo>
                    <a:pt x="5" y="5"/>
                  </a:lnTo>
                  <a:lnTo>
                    <a:pt x="3" y="5"/>
                  </a:lnTo>
                  <a:lnTo>
                    <a:pt x="1"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1" name="Freeform 141"/>
            <p:cNvSpPr>
              <a:spLocks/>
            </p:cNvSpPr>
            <p:nvPr/>
          </p:nvSpPr>
          <p:spPr bwMode="auto">
            <a:xfrm>
              <a:off x="3430" y="2025"/>
              <a:ext cx="23" cy="11"/>
            </a:xfrm>
            <a:custGeom>
              <a:avLst/>
              <a:gdLst>
                <a:gd name="T0" fmla="*/ 18 w 23"/>
                <a:gd name="T1" fmla="*/ 11 h 11"/>
                <a:gd name="T2" fmla="*/ 14 w 23"/>
                <a:gd name="T3" fmla="*/ 9 h 11"/>
                <a:gd name="T4" fmla="*/ 10 w 23"/>
                <a:gd name="T5" fmla="*/ 8 h 11"/>
                <a:gd name="T6" fmla="*/ 5 w 23"/>
                <a:gd name="T7" fmla="*/ 6 h 11"/>
                <a:gd name="T8" fmla="*/ 1 w 23"/>
                <a:gd name="T9" fmla="*/ 4 h 11"/>
                <a:gd name="T10" fmla="*/ 1 w 23"/>
                <a:gd name="T11" fmla="*/ 3 h 11"/>
                <a:gd name="T12" fmla="*/ 1 w 23"/>
                <a:gd name="T13" fmla="*/ 2 h 11"/>
                <a:gd name="T14" fmla="*/ 0 w 23"/>
                <a:gd name="T15" fmla="*/ 1 h 11"/>
                <a:gd name="T16" fmla="*/ 0 w 23"/>
                <a:gd name="T17" fmla="*/ 0 h 11"/>
                <a:gd name="T18" fmla="*/ 5 w 23"/>
                <a:gd name="T19" fmla="*/ 1 h 11"/>
                <a:gd name="T20" fmla="*/ 11 w 23"/>
                <a:gd name="T21" fmla="*/ 2 h 11"/>
                <a:gd name="T22" fmla="*/ 17 w 23"/>
                <a:gd name="T23" fmla="*/ 3 h 11"/>
                <a:gd name="T24" fmla="*/ 23 w 23"/>
                <a:gd name="T25" fmla="*/ 6 h 11"/>
                <a:gd name="T26" fmla="*/ 23 w 23"/>
                <a:gd name="T27" fmla="*/ 7 h 11"/>
                <a:gd name="T28" fmla="*/ 23 w 23"/>
                <a:gd name="T29" fmla="*/ 8 h 11"/>
                <a:gd name="T30" fmla="*/ 23 w 23"/>
                <a:gd name="T31" fmla="*/ 9 h 11"/>
                <a:gd name="T32" fmla="*/ 23 w 23"/>
                <a:gd name="T33" fmla="*/ 10 h 11"/>
                <a:gd name="T34" fmla="*/ 22 w 23"/>
                <a:gd name="T35" fmla="*/ 10 h 11"/>
                <a:gd name="T36" fmla="*/ 20 w 23"/>
                <a:gd name="T37" fmla="*/ 10 h 11"/>
                <a:gd name="T38" fmla="*/ 19 w 23"/>
                <a:gd name="T39" fmla="*/ 10 h 11"/>
                <a:gd name="T40" fmla="*/ 18 w 23"/>
                <a:gd name="T4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11">
                  <a:moveTo>
                    <a:pt x="18" y="11"/>
                  </a:moveTo>
                  <a:lnTo>
                    <a:pt x="14" y="9"/>
                  </a:lnTo>
                  <a:lnTo>
                    <a:pt x="10" y="8"/>
                  </a:lnTo>
                  <a:lnTo>
                    <a:pt x="5" y="6"/>
                  </a:lnTo>
                  <a:lnTo>
                    <a:pt x="1" y="4"/>
                  </a:lnTo>
                  <a:lnTo>
                    <a:pt x="1" y="3"/>
                  </a:lnTo>
                  <a:lnTo>
                    <a:pt x="1" y="2"/>
                  </a:lnTo>
                  <a:lnTo>
                    <a:pt x="0" y="1"/>
                  </a:lnTo>
                  <a:lnTo>
                    <a:pt x="0" y="0"/>
                  </a:lnTo>
                  <a:lnTo>
                    <a:pt x="5" y="1"/>
                  </a:lnTo>
                  <a:lnTo>
                    <a:pt x="11" y="2"/>
                  </a:lnTo>
                  <a:lnTo>
                    <a:pt x="17" y="3"/>
                  </a:lnTo>
                  <a:lnTo>
                    <a:pt x="23" y="6"/>
                  </a:lnTo>
                  <a:lnTo>
                    <a:pt x="23" y="7"/>
                  </a:lnTo>
                  <a:lnTo>
                    <a:pt x="23" y="8"/>
                  </a:lnTo>
                  <a:lnTo>
                    <a:pt x="23" y="9"/>
                  </a:lnTo>
                  <a:lnTo>
                    <a:pt x="23" y="10"/>
                  </a:lnTo>
                  <a:lnTo>
                    <a:pt x="22" y="10"/>
                  </a:lnTo>
                  <a:lnTo>
                    <a:pt x="20" y="10"/>
                  </a:lnTo>
                  <a:lnTo>
                    <a:pt x="19" y="10"/>
                  </a:lnTo>
                  <a:lnTo>
                    <a:pt x="1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2" name="Freeform 142"/>
            <p:cNvSpPr>
              <a:spLocks/>
            </p:cNvSpPr>
            <p:nvPr/>
          </p:nvSpPr>
          <p:spPr bwMode="auto">
            <a:xfrm>
              <a:off x="3772" y="1733"/>
              <a:ext cx="229" cy="285"/>
            </a:xfrm>
            <a:custGeom>
              <a:avLst/>
              <a:gdLst>
                <a:gd name="T0" fmla="*/ 25 w 229"/>
                <a:gd name="T1" fmla="*/ 270 h 285"/>
                <a:gd name="T2" fmla="*/ 34 w 229"/>
                <a:gd name="T3" fmla="*/ 264 h 285"/>
                <a:gd name="T4" fmla="*/ 21 w 229"/>
                <a:gd name="T5" fmla="*/ 254 h 285"/>
                <a:gd name="T6" fmla="*/ 30 w 229"/>
                <a:gd name="T7" fmla="*/ 249 h 285"/>
                <a:gd name="T8" fmla="*/ 17 w 229"/>
                <a:gd name="T9" fmla="*/ 237 h 285"/>
                <a:gd name="T10" fmla="*/ 57 w 229"/>
                <a:gd name="T11" fmla="*/ 233 h 285"/>
                <a:gd name="T12" fmla="*/ 8 w 229"/>
                <a:gd name="T13" fmla="*/ 228 h 285"/>
                <a:gd name="T14" fmla="*/ 56 w 229"/>
                <a:gd name="T15" fmla="*/ 219 h 285"/>
                <a:gd name="T16" fmla="*/ 29 w 229"/>
                <a:gd name="T17" fmla="*/ 216 h 285"/>
                <a:gd name="T18" fmla="*/ 19 w 229"/>
                <a:gd name="T19" fmla="*/ 203 h 285"/>
                <a:gd name="T20" fmla="*/ 39 w 229"/>
                <a:gd name="T21" fmla="*/ 200 h 285"/>
                <a:gd name="T22" fmla="*/ 6 w 229"/>
                <a:gd name="T23" fmla="*/ 193 h 285"/>
                <a:gd name="T24" fmla="*/ 18 w 229"/>
                <a:gd name="T25" fmla="*/ 186 h 285"/>
                <a:gd name="T26" fmla="*/ 9 w 229"/>
                <a:gd name="T27" fmla="*/ 171 h 285"/>
                <a:gd name="T28" fmla="*/ 5 w 229"/>
                <a:gd name="T29" fmla="*/ 154 h 285"/>
                <a:gd name="T30" fmla="*/ 3 w 229"/>
                <a:gd name="T31" fmla="*/ 150 h 285"/>
                <a:gd name="T32" fmla="*/ 10 w 229"/>
                <a:gd name="T33" fmla="*/ 137 h 285"/>
                <a:gd name="T34" fmla="*/ 8 w 229"/>
                <a:gd name="T35" fmla="*/ 123 h 285"/>
                <a:gd name="T36" fmla="*/ 0 w 229"/>
                <a:gd name="T37" fmla="*/ 115 h 285"/>
                <a:gd name="T38" fmla="*/ 35 w 229"/>
                <a:gd name="T39" fmla="*/ 108 h 285"/>
                <a:gd name="T40" fmla="*/ 8 w 229"/>
                <a:gd name="T41" fmla="*/ 104 h 285"/>
                <a:gd name="T42" fmla="*/ 15 w 229"/>
                <a:gd name="T43" fmla="*/ 90 h 285"/>
                <a:gd name="T44" fmla="*/ 45 w 229"/>
                <a:gd name="T45" fmla="*/ 87 h 285"/>
                <a:gd name="T46" fmla="*/ 1 w 229"/>
                <a:gd name="T47" fmla="*/ 73 h 285"/>
                <a:gd name="T48" fmla="*/ 53 w 229"/>
                <a:gd name="T49" fmla="*/ 62 h 285"/>
                <a:gd name="T50" fmla="*/ 3 w 229"/>
                <a:gd name="T51" fmla="*/ 54 h 285"/>
                <a:gd name="T52" fmla="*/ 60 w 229"/>
                <a:gd name="T53" fmla="*/ 44 h 285"/>
                <a:gd name="T54" fmla="*/ 4 w 229"/>
                <a:gd name="T55" fmla="*/ 35 h 285"/>
                <a:gd name="T56" fmla="*/ 54 w 229"/>
                <a:gd name="T57" fmla="*/ 25 h 285"/>
                <a:gd name="T58" fmla="*/ 8 w 229"/>
                <a:gd name="T59" fmla="*/ 13 h 285"/>
                <a:gd name="T60" fmla="*/ 172 w 229"/>
                <a:gd name="T61" fmla="*/ 2 h 285"/>
                <a:gd name="T62" fmla="*/ 228 w 229"/>
                <a:gd name="T63" fmla="*/ 13 h 285"/>
                <a:gd name="T64" fmla="*/ 166 w 229"/>
                <a:gd name="T65" fmla="*/ 17 h 285"/>
                <a:gd name="T66" fmla="*/ 222 w 229"/>
                <a:gd name="T67" fmla="*/ 21 h 285"/>
                <a:gd name="T68" fmla="*/ 184 w 229"/>
                <a:gd name="T69" fmla="*/ 30 h 285"/>
                <a:gd name="T70" fmla="*/ 182 w 229"/>
                <a:gd name="T71" fmla="*/ 33 h 285"/>
                <a:gd name="T72" fmla="*/ 215 w 229"/>
                <a:gd name="T73" fmla="*/ 44 h 285"/>
                <a:gd name="T74" fmla="*/ 175 w 229"/>
                <a:gd name="T75" fmla="*/ 48 h 285"/>
                <a:gd name="T76" fmla="*/ 220 w 229"/>
                <a:gd name="T77" fmla="*/ 57 h 285"/>
                <a:gd name="T78" fmla="*/ 174 w 229"/>
                <a:gd name="T79" fmla="*/ 65 h 285"/>
                <a:gd name="T80" fmla="*/ 214 w 229"/>
                <a:gd name="T81" fmla="*/ 73 h 285"/>
                <a:gd name="T82" fmla="*/ 166 w 229"/>
                <a:gd name="T83" fmla="*/ 85 h 285"/>
                <a:gd name="T84" fmla="*/ 210 w 229"/>
                <a:gd name="T85" fmla="*/ 93 h 285"/>
                <a:gd name="T86" fmla="*/ 155 w 229"/>
                <a:gd name="T87" fmla="*/ 103 h 285"/>
                <a:gd name="T88" fmla="*/ 208 w 229"/>
                <a:gd name="T89" fmla="*/ 113 h 285"/>
                <a:gd name="T90" fmla="*/ 158 w 229"/>
                <a:gd name="T91" fmla="*/ 122 h 285"/>
                <a:gd name="T92" fmla="*/ 205 w 229"/>
                <a:gd name="T93" fmla="*/ 132 h 285"/>
                <a:gd name="T94" fmla="*/ 135 w 229"/>
                <a:gd name="T95" fmla="*/ 144 h 285"/>
                <a:gd name="T96" fmla="*/ 193 w 229"/>
                <a:gd name="T97" fmla="*/ 148 h 285"/>
                <a:gd name="T98" fmla="*/ 174 w 229"/>
                <a:gd name="T99" fmla="*/ 166 h 285"/>
                <a:gd name="T100" fmla="*/ 147 w 229"/>
                <a:gd name="T101" fmla="*/ 169 h 285"/>
                <a:gd name="T102" fmla="*/ 195 w 229"/>
                <a:gd name="T103" fmla="*/ 179 h 285"/>
                <a:gd name="T104" fmla="*/ 144 w 229"/>
                <a:gd name="T105" fmla="*/ 182 h 285"/>
                <a:gd name="T106" fmla="*/ 193 w 229"/>
                <a:gd name="T107" fmla="*/ 193 h 285"/>
                <a:gd name="T108" fmla="*/ 118 w 229"/>
                <a:gd name="T109" fmla="*/ 244 h 285"/>
                <a:gd name="T110" fmla="*/ 220 w 229"/>
                <a:gd name="T111" fmla="*/ 264 h 285"/>
                <a:gd name="T112" fmla="*/ 148 w 229"/>
                <a:gd name="T113" fmla="*/ 260 h 285"/>
                <a:gd name="T114" fmla="*/ 88 w 229"/>
                <a:gd name="T115" fmla="*/ 27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9" h="285">
                  <a:moveTo>
                    <a:pt x="39" y="285"/>
                  </a:moveTo>
                  <a:lnTo>
                    <a:pt x="34" y="285"/>
                  </a:lnTo>
                  <a:lnTo>
                    <a:pt x="31" y="283"/>
                  </a:lnTo>
                  <a:lnTo>
                    <a:pt x="26" y="280"/>
                  </a:lnTo>
                  <a:lnTo>
                    <a:pt x="19" y="276"/>
                  </a:lnTo>
                  <a:lnTo>
                    <a:pt x="19" y="275"/>
                  </a:lnTo>
                  <a:lnTo>
                    <a:pt x="19" y="273"/>
                  </a:lnTo>
                  <a:lnTo>
                    <a:pt x="19" y="272"/>
                  </a:lnTo>
                  <a:lnTo>
                    <a:pt x="19" y="270"/>
                  </a:lnTo>
                  <a:lnTo>
                    <a:pt x="25" y="270"/>
                  </a:lnTo>
                  <a:lnTo>
                    <a:pt x="32" y="270"/>
                  </a:lnTo>
                  <a:lnTo>
                    <a:pt x="39" y="269"/>
                  </a:lnTo>
                  <a:lnTo>
                    <a:pt x="46" y="269"/>
                  </a:lnTo>
                  <a:lnTo>
                    <a:pt x="46" y="268"/>
                  </a:lnTo>
                  <a:lnTo>
                    <a:pt x="46" y="267"/>
                  </a:lnTo>
                  <a:lnTo>
                    <a:pt x="46" y="266"/>
                  </a:lnTo>
                  <a:lnTo>
                    <a:pt x="46" y="265"/>
                  </a:lnTo>
                  <a:lnTo>
                    <a:pt x="42" y="265"/>
                  </a:lnTo>
                  <a:lnTo>
                    <a:pt x="38" y="264"/>
                  </a:lnTo>
                  <a:lnTo>
                    <a:pt x="34" y="264"/>
                  </a:lnTo>
                  <a:lnTo>
                    <a:pt x="30" y="264"/>
                  </a:lnTo>
                  <a:lnTo>
                    <a:pt x="26" y="264"/>
                  </a:lnTo>
                  <a:lnTo>
                    <a:pt x="22" y="264"/>
                  </a:lnTo>
                  <a:lnTo>
                    <a:pt x="18" y="264"/>
                  </a:lnTo>
                  <a:lnTo>
                    <a:pt x="13" y="264"/>
                  </a:lnTo>
                  <a:lnTo>
                    <a:pt x="13" y="261"/>
                  </a:lnTo>
                  <a:lnTo>
                    <a:pt x="13" y="259"/>
                  </a:lnTo>
                  <a:lnTo>
                    <a:pt x="13" y="257"/>
                  </a:lnTo>
                  <a:lnTo>
                    <a:pt x="13" y="254"/>
                  </a:lnTo>
                  <a:lnTo>
                    <a:pt x="21" y="254"/>
                  </a:lnTo>
                  <a:lnTo>
                    <a:pt x="27" y="254"/>
                  </a:lnTo>
                  <a:lnTo>
                    <a:pt x="34" y="254"/>
                  </a:lnTo>
                  <a:lnTo>
                    <a:pt x="41" y="253"/>
                  </a:lnTo>
                  <a:lnTo>
                    <a:pt x="41" y="252"/>
                  </a:lnTo>
                  <a:lnTo>
                    <a:pt x="41" y="251"/>
                  </a:lnTo>
                  <a:lnTo>
                    <a:pt x="41" y="250"/>
                  </a:lnTo>
                  <a:lnTo>
                    <a:pt x="42" y="249"/>
                  </a:lnTo>
                  <a:lnTo>
                    <a:pt x="38" y="249"/>
                  </a:lnTo>
                  <a:lnTo>
                    <a:pt x="34" y="249"/>
                  </a:lnTo>
                  <a:lnTo>
                    <a:pt x="30" y="249"/>
                  </a:lnTo>
                  <a:lnTo>
                    <a:pt x="27" y="249"/>
                  </a:lnTo>
                  <a:lnTo>
                    <a:pt x="23" y="249"/>
                  </a:lnTo>
                  <a:lnTo>
                    <a:pt x="19" y="249"/>
                  </a:lnTo>
                  <a:lnTo>
                    <a:pt x="15" y="249"/>
                  </a:lnTo>
                  <a:lnTo>
                    <a:pt x="11" y="249"/>
                  </a:lnTo>
                  <a:lnTo>
                    <a:pt x="10" y="245"/>
                  </a:lnTo>
                  <a:lnTo>
                    <a:pt x="10" y="243"/>
                  </a:lnTo>
                  <a:lnTo>
                    <a:pt x="10" y="239"/>
                  </a:lnTo>
                  <a:lnTo>
                    <a:pt x="10" y="237"/>
                  </a:lnTo>
                  <a:lnTo>
                    <a:pt x="17" y="237"/>
                  </a:lnTo>
                  <a:lnTo>
                    <a:pt x="22" y="236"/>
                  </a:lnTo>
                  <a:lnTo>
                    <a:pt x="28" y="236"/>
                  </a:lnTo>
                  <a:lnTo>
                    <a:pt x="33" y="236"/>
                  </a:lnTo>
                  <a:lnTo>
                    <a:pt x="38" y="235"/>
                  </a:lnTo>
                  <a:lnTo>
                    <a:pt x="44" y="235"/>
                  </a:lnTo>
                  <a:lnTo>
                    <a:pt x="49" y="235"/>
                  </a:lnTo>
                  <a:lnTo>
                    <a:pt x="56" y="235"/>
                  </a:lnTo>
                  <a:lnTo>
                    <a:pt x="57" y="234"/>
                  </a:lnTo>
                  <a:lnTo>
                    <a:pt x="57" y="234"/>
                  </a:lnTo>
                  <a:lnTo>
                    <a:pt x="57" y="233"/>
                  </a:lnTo>
                  <a:lnTo>
                    <a:pt x="58" y="233"/>
                  </a:lnTo>
                  <a:lnTo>
                    <a:pt x="53" y="232"/>
                  </a:lnTo>
                  <a:lnTo>
                    <a:pt x="45" y="231"/>
                  </a:lnTo>
                  <a:lnTo>
                    <a:pt x="39" y="230"/>
                  </a:lnTo>
                  <a:lnTo>
                    <a:pt x="32" y="230"/>
                  </a:lnTo>
                  <a:lnTo>
                    <a:pt x="25" y="230"/>
                  </a:lnTo>
                  <a:lnTo>
                    <a:pt x="19" y="230"/>
                  </a:lnTo>
                  <a:lnTo>
                    <a:pt x="12" y="230"/>
                  </a:lnTo>
                  <a:lnTo>
                    <a:pt x="8" y="230"/>
                  </a:lnTo>
                  <a:lnTo>
                    <a:pt x="8" y="228"/>
                  </a:lnTo>
                  <a:lnTo>
                    <a:pt x="8" y="225"/>
                  </a:lnTo>
                  <a:lnTo>
                    <a:pt x="8" y="223"/>
                  </a:lnTo>
                  <a:lnTo>
                    <a:pt x="8" y="221"/>
                  </a:lnTo>
                  <a:lnTo>
                    <a:pt x="14" y="221"/>
                  </a:lnTo>
                  <a:lnTo>
                    <a:pt x="22" y="220"/>
                  </a:lnTo>
                  <a:lnTo>
                    <a:pt x="28" y="220"/>
                  </a:lnTo>
                  <a:lnTo>
                    <a:pt x="35" y="220"/>
                  </a:lnTo>
                  <a:lnTo>
                    <a:pt x="42" y="220"/>
                  </a:lnTo>
                  <a:lnTo>
                    <a:pt x="49" y="220"/>
                  </a:lnTo>
                  <a:lnTo>
                    <a:pt x="56" y="219"/>
                  </a:lnTo>
                  <a:lnTo>
                    <a:pt x="63" y="219"/>
                  </a:lnTo>
                  <a:lnTo>
                    <a:pt x="64" y="218"/>
                  </a:lnTo>
                  <a:lnTo>
                    <a:pt x="64" y="218"/>
                  </a:lnTo>
                  <a:lnTo>
                    <a:pt x="64" y="218"/>
                  </a:lnTo>
                  <a:lnTo>
                    <a:pt x="64" y="218"/>
                  </a:lnTo>
                  <a:lnTo>
                    <a:pt x="57" y="218"/>
                  </a:lnTo>
                  <a:lnTo>
                    <a:pt x="49" y="217"/>
                  </a:lnTo>
                  <a:lnTo>
                    <a:pt x="42" y="217"/>
                  </a:lnTo>
                  <a:lnTo>
                    <a:pt x="36" y="216"/>
                  </a:lnTo>
                  <a:lnTo>
                    <a:pt x="29" y="216"/>
                  </a:lnTo>
                  <a:lnTo>
                    <a:pt x="22" y="216"/>
                  </a:lnTo>
                  <a:lnTo>
                    <a:pt x="14" y="215"/>
                  </a:lnTo>
                  <a:lnTo>
                    <a:pt x="8" y="215"/>
                  </a:lnTo>
                  <a:lnTo>
                    <a:pt x="7" y="212"/>
                  </a:lnTo>
                  <a:lnTo>
                    <a:pt x="7" y="209"/>
                  </a:lnTo>
                  <a:lnTo>
                    <a:pt x="7" y="207"/>
                  </a:lnTo>
                  <a:lnTo>
                    <a:pt x="6" y="204"/>
                  </a:lnTo>
                  <a:lnTo>
                    <a:pt x="10" y="204"/>
                  </a:lnTo>
                  <a:lnTo>
                    <a:pt x="14" y="203"/>
                  </a:lnTo>
                  <a:lnTo>
                    <a:pt x="19" y="203"/>
                  </a:lnTo>
                  <a:lnTo>
                    <a:pt x="23" y="203"/>
                  </a:lnTo>
                  <a:lnTo>
                    <a:pt x="27" y="203"/>
                  </a:lnTo>
                  <a:lnTo>
                    <a:pt x="31" y="203"/>
                  </a:lnTo>
                  <a:lnTo>
                    <a:pt x="36" y="202"/>
                  </a:lnTo>
                  <a:lnTo>
                    <a:pt x="40" y="202"/>
                  </a:lnTo>
                  <a:lnTo>
                    <a:pt x="40" y="202"/>
                  </a:lnTo>
                  <a:lnTo>
                    <a:pt x="40" y="202"/>
                  </a:lnTo>
                  <a:lnTo>
                    <a:pt x="40" y="202"/>
                  </a:lnTo>
                  <a:lnTo>
                    <a:pt x="41" y="201"/>
                  </a:lnTo>
                  <a:lnTo>
                    <a:pt x="39" y="200"/>
                  </a:lnTo>
                  <a:lnTo>
                    <a:pt x="38" y="200"/>
                  </a:lnTo>
                  <a:lnTo>
                    <a:pt x="36" y="199"/>
                  </a:lnTo>
                  <a:lnTo>
                    <a:pt x="33" y="199"/>
                  </a:lnTo>
                  <a:lnTo>
                    <a:pt x="29" y="199"/>
                  </a:lnTo>
                  <a:lnTo>
                    <a:pt x="24" y="198"/>
                  </a:lnTo>
                  <a:lnTo>
                    <a:pt x="17" y="198"/>
                  </a:lnTo>
                  <a:lnTo>
                    <a:pt x="6" y="197"/>
                  </a:lnTo>
                  <a:lnTo>
                    <a:pt x="6" y="196"/>
                  </a:lnTo>
                  <a:lnTo>
                    <a:pt x="6" y="195"/>
                  </a:lnTo>
                  <a:lnTo>
                    <a:pt x="6" y="193"/>
                  </a:lnTo>
                  <a:lnTo>
                    <a:pt x="6" y="192"/>
                  </a:lnTo>
                  <a:lnTo>
                    <a:pt x="9" y="192"/>
                  </a:lnTo>
                  <a:lnTo>
                    <a:pt x="13" y="191"/>
                  </a:lnTo>
                  <a:lnTo>
                    <a:pt x="17" y="191"/>
                  </a:lnTo>
                  <a:lnTo>
                    <a:pt x="21" y="190"/>
                  </a:lnTo>
                  <a:lnTo>
                    <a:pt x="21" y="189"/>
                  </a:lnTo>
                  <a:lnTo>
                    <a:pt x="21" y="188"/>
                  </a:lnTo>
                  <a:lnTo>
                    <a:pt x="21" y="187"/>
                  </a:lnTo>
                  <a:lnTo>
                    <a:pt x="22" y="186"/>
                  </a:lnTo>
                  <a:lnTo>
                    <a:pt x="18" y="186"/>
                  </a:lnTo>
                  <a:lnTo>
                    <a:pt x="12" y="186"/>
                  </a:lnTo>
                  <a:lnTo>
                    <a:pt x="8" y="186"/>
                  </a:lnTo>
                  <a:lnTo>
                    <a:pt x="4" y="185"/>
                  </a:lnTo>
                  <a:lnTo>
                    <a:pt x="3" y="182"/>
                  </a:lnTo>
                  <a:lnTo>
                    <a:pt x="3" y="180"/>
                  </a:lnTo>
                  <a:lnTo>
                    <a:pt x="3" y="177"/>
                  </a:lnTo>
                  <a:lnTo>
                    <a:pt x="3" y="174"/>
                  </a:lnTo>
                  <a:lnTo>
                    <a:pt x="5" y="173"/>
                  </a:lnTo>
                  <a:lnTo>
                    <a:pt x="7" y="171"/>
                  </a:lnTo>
                  <a:lnTo>
                    <a:pt x="9" y="171"/>
                  </a:lnTo>
                  <a:lnTo>
                    <a:pt x="11" y="170"/>
                  </a:lnTo>
                  <a:lnTo>
                    <a:pt x="10" y="169"/>
                  </a:lnTo>
                  <a:lnTo>
                    <a:pt x="9" y="168"/>
                  </a:lnTo>
                  <a:lnTo>
                    <a:pt x="7" y="168"/>
                  </a:lnTo>
                  <a:lnTo>
                    <a:pt x="3" y="167"/>
                  </a:lnTo>
                  <a:lnTo>
                    <a:pt x="3" y="164"/>
                  </a:lnTo>
                  <a:lnTo>
                    <a:pt x="3" y="161"/>
                  </a:lnTo>
                  <a:lnTo>
                    <a:pt x="3" y="157"/>
                  </a:lnTo>
                  <a:lnTo>
                    <a:pt x="3" y="154"/>
                  </a:lnTo>
                  <a:lnTo>
                    <a:pt x="5" y="154"/>
                  </a:lnTo>
                  <a:lnTo>
                    <a:pt x="6" y="154"/>
                  </a:lnTo>
                  <a:lnTo>
                    <a:pt x="8" y="154"/>
                  </a:lnTo>
                  <a:lnTo>
                    <a:pt x="9" y="154"/>
                  </a:lnTo>
                  <a:lnTo>
                    <a:pt x="9" y="153"/>
                  </a:lnTo>
                  <a:lnTo>
                    <a:pt x="9" y="152"/>
                  </a:lnTo>
                  <a:lnTo>
                    <a:pt x="8" y="150"/>
                  </a:lnTo>
                  <a:lnTo>
                    <a:pt x="8" y="150"/>
                  </a:lnTo>
                  <a:lnTo>
                    <a:pt x="6" y="150"/>
                  </a:lnTo>
                  <a:lnTo>
                    <a:pt x="4" y="150"/>
                  </a:lnTo>
                  <a:lnTo>
                    <a:pt x="3" y="150"/>
                  </a:lnTo>
                  <a:lnTo>
                    <a:pt x="1" y="150"/>
                  </a:lnTo>
                  <a:lnTo>
                    <a:pt x="1" y="147"/>
                  </a:lnTo>
                  <a:lnTo>
                    <a:pt x="2" y="145"/>
                  </a:lnTo>
                  <a:lnTo>
                    <a:pt x="2" y="144"/>
                  </a:lnTo>
                  <a:lnTo>
                    <a:pt x="3" y="142"/>
                  </a:lnTo>
                  <a:lnTo>
                    <a:pt x="8" y="140"/>
                  </a:lnTo>
                  <a:lnTo>
                    <a:pt x="11" y="140"/>
                  </a:lnTo>
                  <a:lnTo>
                    <a:pt x="12" y="139"/>
                  </a:lnTo>
                  <a:lnTo>
                    <a:pt x="13" y="138"/>
                  </a:lnTo>
                  <a:lnTo>
                    <a:pt x="10" y="137"/>
                  </a:lnTo>
                  <a:lnTo>
                    <a:pt x="7" y="136"/>
                  </a:lnTo>
                  <a:lnTo>
                    <a:pt x="3" y="136"/>
                  </a:lnTo>
                  <a:lnTo>
                    <a:pt x="0" y="135"/>
                  </a:lnTo>
                  <a:lnTo>
                    <a:pt x="0" y="133"/>
                  </a:lnTo>
                  <a:lnTo>
                    <a:pt x="1" y="129"/>
                  </a:lnTo>
                  <a:lnTo>
                    <a:pt x="1" y="127"/>
                  </a:lnTo>
                  <a:lnTo>
                    <a:pt x="1" y="124"/>
                  </a:lnTo>
                  <a:lnTo>
                    <a:pt x="3" y="123"/>
                  </a:lnTo>
                  <a:lnTo>
                    <a:pt x="6" y="123"/>
                  </a:lnTo>
                  <a:lnTo>
                    <a:pt x="8" y="123"/>
                  </a:lnTo>
                  <a:lnTo>
                    <a:pt x="11" y="123"/>
                  </a:lnTo>
                  <a:lnTo>
                    <a:pt x="10" y="122"/>
                  </a:lnTo>
                  <a:lnTo>
                    <a:pt x="10" y="120"/>
                  </a:lnTo>
                  <a:lnTo>
                    <a:pt x="9" y="119"/>
                  </a:lnTo>
                  <a:lnTo>
                    <a:pt x="9" y="119"/>
                  </a:lnTo>
                  <a:lnTo>
                    <a:pt x="7" y="118"/>
                  </a:lnTo>
                  <a:lnTo>
                    <a:pt x="5" y="118"/>
                  </a:lnTo>
                  <a:lnTo>
                    <a:pt x="2" y="118"/>
                  </a:lnTo>
                  <a:lnTo>
                    <a:pt x="0" y="117"/>
                  </a:lnTo>
                  <a:lnTo>
                    <a:pt x="0" y="115"/>
                  </a:lnTo>
                  <a:lnTo>
                    <a:pt x="0" y="114"/>
                  </a:lnTo>
                  <a:lnTo>
                    <a:pt x="0" y="112"/>
                  </a:lnTo>
                  <a:lnTo>
                    <a:pt x="0" y="110"/>
                  </a:lnTo>
                  <a:lnTo>
                    <a:pt x="4" y="109"/>
                  </a:lnTo>
                  <a:lnTo>
                    <a:pt x="7" y="109"/>
                  </a:lnTo>
                  <a:lnTo>
                    <a:pt x="10" y="109"/>
                  </a:lnTo>
                  <a:lnTo>
                    <a:pt x="14" y="109"/>
                  </a:lnTo>
                  <a:lnTo>
                    <a:pt x="20" y="109"/>
                  </a:lnTo>
                  <a:lnTo>
                    <a:pt x="26" y="108"/>
                  </a:lnTo>
                  <a:lnTo>
                    <a:pt x="35" y="108"/>
                  </a:lnTo>
                  <a:lnTo>
                    <a:pt x="46" y="107"/>
                  </a:lnTo>
                  <a:lnTo>
                    <a:pt x="45" y="106"/>
                  </a:lnTo>
                  <a:lnTo>
                    <a:pt x="45" y="105"/>
                  </a:lnTo>
                  <a:lnTo>
                    <a:pt x="45" y="104"/>
                  </a:lnTo>
                  <a:lnTo>
                    <a:pt x="45" y="103"/>
                  </a:lnTo>
                  <a:lnTo>
                    <a:pt x="33" y="103"/>
                  </a:lnTo>
                  <a:lnTo>
                    <a:pt x="24" y="104"/>
                  </a:lnTo>
                  <a:lnTo>
                    <a:pt x="17" y="104"/>
                  </a:lnTo>
                  <a:lnTo>
                    <a:pt x="11" y="104"/>
                  </a:lnTo>
                  <a:lnTo>
                    <a:pt x="8" y="104"/>
                  </a:lnTo>
                  <a:lnTo>
                    <a:pt x="6" y="104"/>
                  </a:lnTo>
                  <a:lnTo>
                    <a:pt x="5" y="105"/>
                  </a:lnTo>
                  <a:lnTo>
                    <a:pt x="4" y="105"/>
                  </a:lnTo>
                  <a:lnTo>
                    <a:pt x="1" y="102"/>
                  </a:lnTo>
                  <a:lnTo>
                    <a:pt x="0" y="98"/>
                  </a:lnTo>
                  <a:lnTo>
                    <a:pt x="0" y="96"/>
                  </a:lnTo>
                  <a:lnTo>
                    <a:pt x="0" y="93"/>
                  </a:lnTo>
                  <a:lnTo>
                    <a:pt x="4" y="92"/>
                  </a:lnTo>
                  <a:lnTo>
                    <a:pt x="9" y="91"/>
                  </a:lnTo>
                  <a:lnTo>
                    <a:pt x="15" y="90"/>
                  </a:lnTo>
                  <a:lnTo>
                    <a:pt x="23" y="89"/>
                  </a:lnTo>
                  <a:lnTo>
                    <a:pt x="30" y="89"/>
                  </a:lnTo>
                  <a:lnTo>
                    <a:pt x="37" y="89"/>
                  </a:lnTo>
                  <a:lnTo>
                    <a:pt x="43" y="88"/>
                  </a:lnTo>
                  <a:lnTo>
                    <a:pt x="49" y="88"/>
                  </a:lnTo>
                  <a:lnTo>
                    <a:pt x="49" y="88"/>
                  </a:lnTo>
                  <a:lnTo>
                    <a:pt x="51" y="88"/>
                  </a:lnTo>
                  <a:lnTo>
                    <a:pt x="51" y="87"/>
                  </a:lnTo>
                  <a:lnTo>
                    <a:pt x="52" y="87"/>
                  </a:lnTo>
                  <a:lnTo>
                    <a:pt x="45" y="87"/>
                  </a:lnTo>
                  <a:lnTo>
                    <a:pt x="39" y="87"/>
                  </a:lnTo>
                  <a:lnTo>
                    <a:pt x="33" y="87"/>
                  </a:lnTo>
                  <a:lnTo>
                    <a:pt x="27" y="87"/>
                  </a:lnTo>
                  <a:lnTo>
                    <a:pt x="21" y="87"/>
                  </a:lnTo>
                  <a:lnTo>
                    <a:pt x="14" y="87"/>
                  </a:lnTo>
                  <a:lnTo>
                    <a:pt x="8" y="87"/>
                  </a:lnTo>
                  <a:lnTo>
                    <a:pt x="2" y="87"/>
                  </a:lnTo>
                  <a:lnTo>
                    <a:pt x="1" y="81"/>
                  </a:lnTo>
                  <a:lnTo>
                    <a:pt x="0" y="77"/>
                  </a:lnTo>
                  <a:lnTo>
                    <a:pt x="1" y="73"/>
                  </a:lnTo>
                  <a:lnTo>
                    <a:pt x="1" y="69"/>
                  </a:lnTo>
                  <a:lnTo>
                    <a:pt x="5" y="69"/>
                  </a:lnTo>
                  <a:lnTo>
                    <a:pt x="11" y="68"/>
                  </a:lnTo>
                  <a:lnTo>
                    <a:pt x="20" y="68"/>
                  </a:lnTo>
                  <a:lnTo>
                    <a:pt x="28" y="67"/>
                  </a:lnTo>
                  <a:lnTo>
                    <a:pt x="36" y="67"/>
                  </a:lnTo>
                  <a:lnTo>
                    <a:pt x="44" y="66"/>
                  </a:lnTo>
                  <a:lnTo>
                    <a:pt x="51" y="65"/>
                  </a:lnTo>
                  <a:lnTo>
                    <a:pt x="56" y="63"/>
                  </a:lnTo>
                  <a:lnTo>
                    <a:pt x="53" y="62"/>
                  </a:lnTo>
                  <a:lnTo>
                    <a:pt x="46" y="62"/>
                  </a:lnTo>
                  <a:lnTo>
                    <a:pt x="38" y="62"/>
                  </a:lnTo>
                  <a:lnTo>
                    <a:pt x="29" y="62"/>
                  </a:lnTo>
                  <a:lnTo>
                    <a:pt x="21" y="62"/>
                  </a:lnTo>
                  <a:lnTo>
                    <a:pt x="12" y="62"/>
                  </a:lnTo>
                  <a:lnTo>
                    <a:pt x="6" y="62"/>
                  </a:lnTo>
                  <a:lnTo>
                    <a:pt x="2" y="62"/>
                  </a:lnTo>
                  <a:lnTo>
                    <a:pt x="2" y="59"/>
                  </a:lnTo>
                  <a:lnTo>
                    <a:pt x="3" y="57"/>
                  </a:lnTo>
                  <a:lnTo>
                    <a:pt x="3" y="54"/>
                  </a:lnTo>
                  <a:lnTo>
                    <a:pt x="3" y="51"/>
                  </a:lnTo>
                  <a:lnTo>
                    <a:pt x="10" y="50"/>
                  </a:lnTo>
                  <a:lnTo>
                    <a:pt x="19" y="49"/>
                  </a:lnTo>
                  <a:lnTo>
                    <a:pt x="26" y="48"/>
                  </a:lnTo>
                  <a:lnTo>
                    <a:pt x="34" y="47"/>
                  </a:lnTo>
                  <a:lnTo>
                    <a:pt x="41" y="47"/>
                  </a:lnTo>
                  <a:lnTo>
                    <a:pt x="48" y="46"/>
                  </a:lnTo>
                  <a:lnTo>
                    <a:pt x="57" y="46"/>
                  </a:lnTo>
                  <a:lnTo>
                    <a:pt x="64" y="45"/>
                  </a:lnTo>
                  <a:lnTo>
                    <a:pt x="60" y="44"/>
                  </a:lnTo>
                  <a:lnTo>
                    <a:pt x="53" y="43"/>
                  </a:lnTo>
                  <a:lnTo>
                    <a:pt x="43" y="43"/>
                  </a:lnTo>
                  <a:lnTo>
                    <a:pt x="34" y="43"/>
                  </a:lnTo>
                  <a:lnTo>
                    <a:pt x="24" y="43"/>
                  </a:lnTo>
                  <a:lnTo>
                    <a:pt x="14" y="44"/>
                  </a:lnTo>
                  <a:lnTo>
                    <a:pt x="7" y="44"/>
                  </a:lnTo>
                  <a:lnTo>
                    <a:pt x="3" y="44"/>
                  </a:lnTo>
                  <a:lnTo>
                    <a:pt x="3" y="41"/>
                  </a:lnTo>
                  <a:lnTo>
                    <a:pt x="4" y="37"/>
                  </a:lnTo>
                  <a:lnTo>
                    <a:pt x="4" y="35"/>
                  </a:lnTo>
                  <a:lnTo>
                    <a:pt x="4" y="31"/>
                  </a:lnTo>
                  <a:lnTo>
                    <a:pt x="22" y="30"/>
                  </a:lnTo>
                  <a:lnTo>
                    <a:pt x="35" y="28"/>
                  </a:lnTo>
                  <a:lnTo>
                    <a:pt x="44" y="27"/>
                  </a:lnTo>
                  <a:lnTo>
                    <a:pt x="51" y="26"/>
                  </a:lnTo>
                  <a:lnTo>
                    <a:pt x="55" y="26"/>
                  </a:lnTo>
                  <a:lnTo>
                    <a:pt x="58" y="26"/>
                  </a:lnTo>
                  <a:lnTo>
                    <a:pt x="60" y="26"/>
                  </a:lnTo>
                  <a:lnTo>
                    <a:pt x="61" y="25"/>
                  </a:lnTo>
                  <a:lnTo>
                    <a:pt x="54" y="25"/>
                  </a:lnTo>
                  <a:lnTo>
                    <a:pt x="47" y="25"/>
                  </a:lnTo>
                  <a:lnTo>
                    <a:pt x="40" y="25"/>
                  </a:lnTo>
                  <a:lnTo>
                    <a:pt x="33" y="25"/>
                  </a:lnTo>
                  <a:lnTo>
                    <a:pt x="26" y="25"/>
                  </a:lnTo>
                  <a:lnTo>
                    <a:pt x="20" y="25"/>
                  </a:lnTo>
                  <a:lnTo>
                    <a:pt x="12" y="25"/>
                  </a:lnTo>
                  <a:lnTo>
                    <a:pt x="5" y="25"/>
                  </a:lnTo>
                  <a:lnTo>
                    <a:pt x="6" y="21"/>
                  </a:lnTo>
                  <a:lnTo>
                    <a:pt x="7" y="17"/>
                  </a:lnTo>
                  <a:lnTo>
                    <a:pt x="8" y="13"/>
                  </a:lnTo>
                  <a:lnTo>
                    <a:pt x="9" y="9"/>
                  </a:lnTo>
                  <a:lnTo>
                    <a:pt x="26" y="5"/>
                  </a:lnTo>
                  <a:lnTo>
                    <a:pt x="43" y="3"/>
                  </a:lnTo>
                  <a:lnTo>
                    <a:pt x="60" y="2"/>
                  </a:lnTo>
                  <a:lnTo>
                    <a:pt x="76" y="0"/>
                  </a:lnTo>
                  <a:lnTo>
                    <a:pt x="94" y="0"/>
                  </a:lnTo>
                  <a:lnTo>
                    <a:pt x="111" y="0"/>
                  </a:lnTo>
                  <a:lnTo>
                    <a:pt x="129" y="0"/>
                  </a:lnTo>
                  <a:lnTo>
                    <a:pt x="147" y="0"/>
                  </a:lnTo>
                  <a:lnTo>
                    <a:pt x="172" y="2"/>
                  </a:lnTo>
                  <a:lnTo>
                    <a:pt x="192" y="4"/>
                  </a:lnTo>
                  <a:lnTo>
                    <a:pt x="205" y="5"/>
                  </a:lnTo>
                  <a:lnTo>
                    <a:pt x="214" y="5"/>
                  </a:lnTo>
                  <a:lnTo>
                    <a:pt x="221" y="6"/>
                  </a:lnTo>
                  <a:lnTo>
                    <a:pt x="225" y="7"/>
                  </a:lnTo>
                  <a:lnTo>
                    <a:pt x="227" y="7"/>
                  </a:lnTo>
                  <a:lnTo>
                    <a:pt x="229" y="8"/>
                  </a:lnTo>
                  <a:lnTo>
                    <a:pt x="228" y="10"/>
                  </a:lnTo>
                  <a:lnTo>
                    <a:pt x="228" y="11"/>
                  </a:lnTo>
                  <a:lnTo>
                    <a:pt x="228" y="13"/>
                  </a:lnTo>
                  <a:lnTo>
                    <a:pt x="228" y="15"/>
                  </a:lnTo>
                  <a:lnTo>
                    <a:pt x="227" y="15"/>
                  </a:lnTo>
                  <a:lnTo>
                    <a:pt x="225" y="16"/>
                  </a:lnTo>
                  <a:lnTo>
                    <a:pt x="222" y="16"/>
                  </a:lnTo>
                  <a:lnTo>
                    <a:pt x="218" y="16"/>
                  </a:lnTo>
                  <a:lnTo>
                    <a:pt x="210" y="16"/>
                  </a:lnTo>
                  <a:lnTo>
                    <a:pt x="199" y="16"/>
                  </a:lnTo>
                  <a:lnTo>
                    <a:pt x="185" y="16"/>
                  </a:lnTo>
                  <a:lnTo>
                    <a:pt x="166" y="17"/>
                  </a:lnTo>
                  <a:lnTo>
                    <a:pt x="166" y="17"/>
                  </a:lnTo>
                  <a:lnTo>
                    <a:pt x="166" y="18"/>
                  </a:lnTo>
                  <a:lnTo>
                    <a:pt x="166" y="18"/>
                  </a:lnTo>
                  <a:lnTo>
                    <a:pt x="167" y="19"/>
                  </a:lnTo>
                  <a:lnTo>
                    <a:pt x="172" y="19"/>
                  </a:lnTo>
                  <a:lnTo>
                    <a:pt x="179" y="19"/>
                  </a:lnTo>
                  <a:lnTo>
                    <a:pt x="188" y="19"/>
                  </a:lnTo>
                  <a:lnTo>
                    <a:pt x="197" y="19"/>
                  </a:lnTo>
                  <a:lnTo>
                    <a:pt x="206" y="19"/>
                  </a:lnTo>
                  <a:lnTo>
                    <a:pt x="214" y="20"/>
                  </a:lnTo>
                  <a:lnTo>
                    <a:pt x="222" y="21"/>
                  </a:lnTo>
                  <a:lnTo>
                    <a:pt x="228" y="22"/>
                  </a:lnTo>
                  <a:lnTo>
                    <a:pt x="227" y="24"/>
                  </a:lnTo>
                  <a:lnTo>
                    <a:pt x="226" y="25"/>
                  </a:lnTo>
                  <a:lnTo>
                    <a:pt x="225" y="26"/>
                  </a:lnTo>
                  <a:lnTo>
                    <a:pt x="224" y="28"/>
                  </a:lnTo>
                  <a:lnTo>
                    <a:pt x="215" y="28"/>
                  </a:lnTo>
                  <a:lnTo>
                    <a:pt x="208" y="29"/>
                  </a:lnTo>
                  <a:lnTo>
                    <a:pt x="200" y="29"/>
                  </a:lnTo>
                  <a:lnTo>
                    <a:pt x="192" y="30"/>
                  </a:lnTo>
                  <a:lnTo>
                    <a:pt x="184" y="30"/>
                  </a:lnTo>
                  <a:lnTo>
                    <a:pt x="175" y="31"/>
                  </a:lnTo>
                  <a:lnTo>
                    <a:pt x="168" y="31"/>
                  </a:lnTo>
                  <a:lnTo>
                    <a:pt x="160" y="31"/>
                  </a:lnTo>
                  <a:lnTo>
                    <a:pt x="159" y="31"/>
                  </a:lnTo>
                  <a:lnTo>
                    <a:pt x="159" y="32"/>
                  </a:lnTo>
                  <a:lnTo>
                    <a:pt x="159" y="32"/>
                  </a:lnTo>
                  <a:lnTo>
                    <a:pt x="159" y="33"/>
                  </a:lnTo>
                  <a:lnTo>
                    <a:pt x="167" y="33"/>
                  </a:lnTo>
                  <a:lnTo>
                    <a:pt x="174" y="33"/>
                  </a:lnTo>
                  <a:lnTo>
                    <a:pt x="182" y="33"/>
                  </a:lnTo>
                  <a:lnTo>
                    <a:pt x="191" y="34"/>
                  </a:lnTo>
                  <a:lnTo>
                    <a:pt x="199" y="34"/>
                  </a:lnTo>
                  <a:lnTo>
                    <a:pt x="207" y="34"/>
                  </a:lnTo>
                  <a:lnTo>
                    <a:pt x="215" y="35"/>
                  </a:lnTo>
                  <a:lnTo>
                    <a:pt x="224" y="35"/>
                  </a:lnTo>
                  <a:lnTo>
                    <a:pt x="223" y="37"/>
                  </a:lnTo>
                  <a:lnTo>
                    <a:pt x="223" y="40"/>
                  </a:lnTo>
                  <a:lnTo>
                    <a:pt x="223" y="42"/>
                  </a:lnTo>
                  <a:lnTo>
                    <a:pt x="222" y="44"/>
                  </a:lnTo>
                  <a:lnTo>
                    <a:pt x="215" y="44"/>
                  </a:lnTo>
                  <a:lnTo>
                    <a:pt x="210" y="44"/>
                  </a:lnTo>
                  <a:lnTo>
                    <a:pt x="204" y="44"/>
                  </a:lnTo>
                  <a:lnTo>
                    <a:pt x="199" y="45"/>
                  </a:lnTo>
                  <a:lnTo>
                    <a:pt x="193" y="45"/>
                  </a:lnTo>
                  <a:lnTo>
                    <a:pt x="187" y="45"/>
                  </a:lnTo>
                  <a:lnTo>
                    <a:pt x="181" y="46"/>
                  </a:lnTo>
                  <a:lnTo>
                    <a:pt x="175" y="46"/>
                  </a:lnTo>
                  <a:lnTo>
                    <a:pt x="175" y="46"/>
                  </a:lnTo>
                  <a:lnTo>
                    <a:pt x="175" y="47"/>
                  </a:lnTo>
                  <a:lnTo>
                    <a:pt x="175" y="48"/>
                  </a:lnTo>
                  <a:lnTo>
                    <a:pt x="175" y="49"/>
                  </a:lnTo>
                  <a:lnTo>
                    <a:pt x="180" y="49"/>
                  </a:lnTo>
                  <a:lnTo>
                    <a:pt x="187" y="49"/>
                  </a:lnTo>
                  <a:lnTo>
                    <a:pt x="192" y="49"/>
                  </a:lnTo>
                  <a:lnTo>
                    <a:pt x="198" y="49"/>
                  </a:lnTo>
                  <a:lnTo>
                    <a:pt x="204" y="50"/>
                  </a:lnTo>
                  <a:lnTo>
                    <a:pt x="209" y="50"/>
                  </a:lnTo>
                  <a:lnTo>
                    <a:pt x="215" y="50"/>
                  </a:lnTo>
                  <a:lnTo>
                    <a:pt x="221" y="50"/>
                  </a:lnTo>
                  <a:lnTo>
                    <a:pt x="220" y="57"/>
                  </a:lnTo>
                  <a:lnTo>
                    <a:pt x="219" y="60"/>
                  </a:lnTo>
                  <a:lnTo>
                    <a:pt x="218" y="62"/>
                  </a:lnTo>
                  <a:lnTo>
                    <a:pt x="216" y="63"/>
                  </a:lnTo>
                  <a:lnTo>
                    <a:pt x="213" y="63"/>
                  </a:lnTo>
                  <a:lnTo>
                    <a:pt x="210" y="64"/>
                  </a:lnTo>
                  <a:lnTo>
                    <a:pt x="206" y="64"/>
                  </a:lnTo>
                  <a:lnTo>
                    <a:pt x="202" y="64"/>
                  </a:lnTo>
                  <a:lnTo>
                    <a:pt x="195" y="64"/>
                  </a:lnTo>
                  <a:lnTo>
                    <a:pt x="187" y="65"/>
                  </a:lnTo>
                  <a:lnTo>
                    <a:pt x="174" y="65"/>
                  </a:lnTo>
                  <a:lnTo>
                    <a:pt x="159" y="66"/>
                  </a:lnTo>
                  <a:lnTo>
                    <a:pt x="160" y="67"/>
                  </a:lnTo>
                  <a:lnTo>
                    <a:pt x="162" y="67"/>
                  </a:lnTo>
                  <a:lnTo>
                    <a:pt x="165" y="67"/>
                  </a:lnTo>
                  <a:lnTo>
                    <a:pt x="169" y="67"/>
                  </a:lnTo>
                  <a:lnTo>
                    <a:pt x="175" y="68"/>
                  </a:lnTo>
                  <a:lnTo>
                    <a:pt x="185" y="68"/>
                  </a:lnTo>
                  <a:lnTo>
                    <a:pt x="198" y="69"/>
                  </a:lnTo>
                  <a:lnTo>
                    <a:pt x="215" y="70"/>
                  </a:lnTo>
                  <a:lnTo>
                    <a:pt x="214" y="73"/>
                  </a:lnTo>
                  <a:lnTo>
                    <a:pt x="214" y="77"/>
                  </a:lnTo>
                  <a:lnTo>
                    <a:pt x="213" y="80"/>
                  </a:lnTo>
                  <a:lnTo>
                    <a:pt x="213" y="83"/>
                  </a:lnTo>
                  <a:lnTo>
                    <a:pt x="207" y="83"/>
                  </a:lnTo>
                  <a:lnTo>
                    <a:pt x="201" y="83"/>
                  </a:lnTo>
                  <a:lnTo>
                    <a:pt x="194" y="83"/>
                  </a:lnTo>
                  <a:lnTo>
                    <a:pt x="186" y="83"/>
                  </a:lnTo>
                  <a:lnTo>
                    <a:pt x="178" y="84"/>
                  </a:lnTo>
                  <a:lnTo>
                    <a:pt x="172" y="84"/>
                  </a:lnTo>
                  <a:lnTo>
                    <a:pt x="166" y="85"/>
                  </a:lnTo>
                  <a:lnTo>
                    <a:pt x="161" y="87"/>
                  </a:lnTo>
                  <a:lnTo>
                    <a:pt x="165" y="88"/>
                  </a:lnTo>
                  <a:lnTo>
                    <a:pt x="169" y="88"/>
                  </a:lnTo>
                  <a:lnTo>
                    <a:pt x="173" y="88"/>
                  </a:lnTo>
                  <a:lnTo>
                    <a:pt x="177" y="88"/>
                  </a:lnTo>
                  <a:lnTo>
                    <a:pt x="182" y="88"/>
                  </a:lnTo>
                  <a:lnTo>
                    <a:pt x="190" y="89"/>
                  </a:lnTo>
                  <a:lnTo>
                    <a:pt x="199" y="89"/>
                  </a:lnTo>
                  <a:lnTo>
                    <a:pt x="211" y="90"/>
                  </a:lnTo>
                  <a:lnTo>
                    <a:pt x="210" y="93"/>
                  </a:lnTo>
                  <a:lnTo>
                    <a:pt x="210" y="95"/>
                  </a:lnTo>
                  <a:lnTo>
                    <a:pt x="210" y="98"/>
                  </a:lnTo>
                  <a:lnTo>
                    <a:pt x="210" y="101"/>
                  </a:lnTo>
                  <a:lnTo>
                    <a:pt x="206" y="101"/>
                  </a:lnTo>
                  <a:lnTo>
                    <a:pt x="199" y="101"/>
                  </a:lnTo>
                  <a:lnTo>
                    <a:pt x="191" y="101"/>
                  </a:lnTo>
                  <a:lnTo>
                    <a:pt x="180" y="101"/>
                  </a:lnTo>
                  <a:lnTo>
                    <a:pt x="170" y="102"/>
                  </a:lnTo>
                  <a:lnTo>
                    <a:pt x="162" y="103"/>
                  </a:lnTo>
                  <a:lnTo>
                    <a:pt x="155" y="103"/>
                  </a:lnTo>
                  <a:lnTo>
                    <a:pt x="151" y="105"/>
                  </a:lnTo>
                  <a:lnTo>
                    <a:pt x="158" y="105"/>
                  </a:lnTo>
                  <a:lnTo>
                    <a:pt x="165" y="106"/>
                  </a:lnTo>
                  <a:lnTo>
                    <a:pt x="172" y="106"/>
                  </a:lnTo>
                  <a:lnTo>
                    <a:pt x="179" y="106"/>
                  </a:lnTo>
                  <a:lnTo>
                    <a:pt x="187" y="107"/>
                  </a:lnTo>
                  <a:lnTo>
                    <a:pt x="194" y="107"/>
                  </a:lnTo>
                  <a:lnTo>
                    <a:pt x="201" y="108"/>
                  </a:lnTo>
                  <a:lnTo>
                    <a:pt x="208" y="108"/>
                  </a:lnTo>
                  <a:lnTo>
                    <a:pt x="208" y="113"/>
                  </a:lnTo>
                  <a:lnTo>
                    <a:pt x="208" y="115"/>
                  </a:lnTo>
                  <a:lnTo>
                    <a:pt x="207" y="117"/>
                  </a:lnTo>
                  <a:lnTo>
                    <a:pt x="206" y="119"/>
                  </a:lnTo>
                  <a:lnTo>
                    <a:pt x="205" y="119"/>
                  </a:lnTo>
                  <a:lnTo>
                    <a:pt x="203" y="119"/>
                  </a:lnTo>
                  <a:lnTo>
                    <a:pt x="200" y="120"/>
                  </a:lnTo>
                  <a:lnTo>
                    <a:pt x="195" y="120"/>
                  </a:lnTo>
                  <a:lnTo>
                    <a:pt x="187" y="121"/>
                  </a:lnTo>
                  <a:lnTo>
                    <a:pt x="174" y="121"/>
                  </a:lnTo>
                  <a:lnTo>
                    <a:pt x="158" y="122"/>
                  </a:lnTo>
                  <a:lnTo>
                    <a:pt x="136" y="123"/>
                  </a:lnTo>
                  <a:lnTo>
                    <a:pt x="141" y="124"/>
                  </a:lnTo>
                  <a:lnTo>
                    <a:pt x="148" y="124"/>
                  </a:lnTo>
                  <a:lnTo>
                    <a:pt x="158" y="125"/>
                  </a:lnTo>
                  <a:lnTo>
                    <a:pt x="168" y="126"/>
                  </a:lnTo>
                  <a:lnTo>
                    <a:pt x="178" y="127"/>
                  </a:lnTo>
                  <a:lnTo>
                    <a:pt x="189" y="128"/>
                  </a:lnTo>
                  <a:lnTo>
                    <a:pt x="198" y="128"/>
                  </a:lnTo>
                  <a:lnTo>
                    <a:pt x="205" y="129"/>
                  </a:lnTo>
                  <a:lnTo>
                    <a:pt x="205" y="132"/>
                  </a:lnTo>
                  <a:lnTo>
                    <a:pt x="205" y="135"/>
                  </a:lnTo>
                  <a:lnTo>
                    <a:pt x="204" y="139"/>
                  </a:lnTo>
                  <a:lnTo>
                    <a:pt x="204" y="142"/>
                  </a:lnTo>
                  <a:lnTo>
                    <a:pt x="184" y="142"/>
                  </a:lnTo>
                  <a:lnTo>
                    <a:pt x="167" y="143"/>
                  </a:lnTo>
                  <a:lnTo>
                    <a:pt x="156" y="143"/>
                  </a:lnTo>
                  <a:lnTo>
                    <a:pt x="147" y="143"/>
                  </a:lnTo>
                  <a:lnTo>
                    <a:pt x="142" y="143"/>
                  </a:lnTo>
                  <a:lnTo>
                    <a:pt x="138" y="143"/>
                  </a:lnTo>
                  <a:lnTo>
                    <a:pt x="135" y="144"/>
                  </a:lnTo>
                  <a:lnTo>
                    <a:pt x="133" y="144"/>
                  </a:lnTo>
                  <a:lnTo>
                    <a:pt x="133" y="144"/>
                  </a:lnTo>
                  <a:lnTo>
                    <a:pt x="133" y="145"/>
                  </a:lnTo>
                  <a:lnTo>
                    <a:pt x="133" y="145"/>
                  </a:lnTo>
                  <a:lnTo>
                    <a:pt x="132" y="145"/>
                  </a:lnTo>
                  <a:lnTo>
                    <a:pt x="153" y="146"/>
                  </a:lnTo>
                  <a:lnTo>
                    <a:pt x="168" y="147"/>
                  </a:lnTo>
                  <a:lnTo>
                    <a:pt x="179" y="147"/>
                  </a:lnTo>
                  <a:lnTo>
                    <a:pt x="187" y="148"/>
                  </a:lnTo>
                  <a:lnTo>
                    <a:pt x="193" y="148"/>
                  </a:lnTo>
                  <a:lnTo>
                    <a:pt x="196" y="149"/>
                  </a:lnTo>
                  <a:lnTo>
                    <a:pt x="199" y="149"/>
                  </a:lnTo>
                  <a:lnTo>
                    <a:pt x="201" y="150"/>
                  </a:lnTo>
                  <a:lnTo>
                    <a:pt x="201" y="153"/>
                  </a:lnTo>
                  <a:lnTo>
                    <a:pt x="200" y="158"/>
                  </a:lnTo>
                  <a:lnTo>
                    <a:pt x="199" y="163"/>
                  </a:lnTo>
                  <a:lnTo>
                    <a:pt x="197" y="166"/>
                  </a:lnTo>
                  <a:lnTo>
                    <a:pt x="190" y="166"/>
                  </a:lnTo>
                  <a:lnTo>
                    <a:pt x="182" y="166"/>
                  </a:lnTo>
                  <a:lnTo>
                    <a:pt x="174" y="166"/>
                  </a:lnTo>
                  <a:lnTo>
                    <a:pt x="167" y="166"/>
                  </a:lnTo>
                  <a:lnTo>
                    <a:pt x="159" y="166"/>
                  </a:lnTo>
                  <a:lnTo>
                    <a:pt x="152" y="166"/>
                  </a:lnTo>
                  <a:lnTo>
                    <a:pt x="145" y="166"/>
                  </a:lnTo>
                  <a:lnTo>
                    <a:pt x="139" y="167"/>
                  </a:lnTo>
                  <a:lnTo>
                    <a:pt x="139" y="168"/>
                  </a:lnTo>
                  <a:lnTo>
                    <a:pt x="140" y="168"/>
                  </a:lnTo>
                  <a:lnTo>
                    <a:pt x="140" y="169"/>
                  </a:lnTo>
                  <a:lnTo>
                    <a:pt x="140" y="169"/>
                  </a:lnTo>
                  <a:lnTo>
                    <a:pt x="147" y="169"/>
                  </a:lnTo>
                  <a:lnTo>
                    <a:pt x="155" y="170"/>
                  </a:lnTo>
                  <a:lnTo>
                    <a:pt x="162" y="170"/>
                  </a:lnTo>
                  <a:lnTo>
                    <a:pt x="169" y="171"/>
                  </a:lnTo>
                  <a:lnTo>
                    <a:pt x="175" y="171"/>
                  </a:lnTo>
                  <a:lnTo>
                    <a:pt x="182" y="171"/>
                  </a:lnTo>
                  <a:lnTo>
                    <a:pt x="190" y="171"/>
                  </a:lnTo>
                  <a:lnTo>
                    <a:pt x="197" y="172"/>
                  </a:lnTo>
                  <a:lnTo>
                    <a:pt x="196" y="174"/>
                  </a:lnTo>
                  <a:lnTo>
                    <a:pt x="196" y="176"/>
                  </a:lnTo>
                  <a:lnTo>
                    <a:pt x="195" y="179"/>
                  </a:lnTo>
                  <a:lnTo>
                    <a:pt x="195" y="181"/>
                  </a:lnTo>
                  <a:lnTo>
                    <a:pt x="189" y="181"/>
                  </a:lnTo>
                  <a:lnTo>
                    <a:pt x="181" y="181"/>
                  </a:lnTo>
                  <a:lnTo>
                    <a:pt x="175" y="181"/>
                  </a:lnTo>
                  <a:lnTo>
                    <a:pt x="169" y="181"/>
                  </a:lnTo>
                  <a:lnTo>
                    <a:pt x="163" y="181"/>
                  </a:lnTo>
                  <a:lnTo>
                    <a:pt x="157" y="181"/>
                  </a:lnTo>
                  <a:lnTo>
                    <a:pt x="149" y="182"/>
                  </a:lnTo>
                  <a:lnTo>
                    <a:pt x="143" y="182"/>
                  </a:lnTo>
                  <a:lnTo>
                    <a:pt x="144" y="182"/>
                  </a:lnTo>
                  <a:lnTo>
                    <a:pt x="145" y="183"/>
                  </a:lnTo>
                  <a:lnTo>
                    <a:pt x="147" y="183"/>
                  </a:lnTo>
                  <a:lnTo>
                    <a:pt x="152" y="184"/>
                  </a:lnTo>
                  <a:lnTo>
                    <a:pt x="157" y="184"/>
                  </a:lnTo>
                  <a:lnTo>
                    <a:pt x="166" y="186"/>
                  </a:lnTo>
                  <a:lnTo>
                    <a:pt x="177" y="186"/>
                  </a:lnTo>
                  <a:lnTo>
                    <a:pt x="194" y="188"/>
                  </a:lnTo>
                  <a:lnTo>
                    <a:pt x="193" y="190"/>
                  </a:lnTo>
                  <a:lnTo>
                    <a:pt x="193" y="192"/>
                  </a:lnTo>
                  <a:lnTo>
                    <a:pt x="193" y="193"/>
                  </a:lnTo>
                  <a:lnTo>
                    <a:pt x="192" y="195"/>
                  </a:lnTo>
                  <a:lnTo>
                    <a:pt x="176" y="197"/>
                  </a:lnTo>
                  <a:lnTo>
                    <a:pt x="162" y="199"/>
                  </a:lnTo>
                  <a:lnTo>
                    <a:pt x="147" y="200"/>
                  </a:lnTo>
                  <a:lnTo>
                    <a:pt x="134" y="202"/>
                  </a:lnTo>
                  <a:lnTo>
                    <a:pt x="124" y="205"/>
                  </a:lnTo>
                  <a:lnTo>
                    <a:pt x="114" y="211"/>
                  </a:lnTo>
                  <a:lnTo>
                    <a:pt x="109" y="221"/>
                  </a:lnTo>
                  <a:lnTo>
                    <a:pt x="107" y="236"/>
                  </a:lnTo>
                  <a:lnTo>
                    <a:pt x="118" y="244"/>
                  </a:lnTo>
                  <a:lnTo>
                    <a:pt x="129" y="249"/>
                  </a:lnTo>
                  <a:lnTo>
                    <a:pt x="142" y="253"/>
                  </a:lnTo>
                  <a:lnTo>
                    <a:pt x="157" y="255"/>
                  </a:lnTo>
                  <a:lnTo>
                    <a:pt x="171" y="258"/>
                  </a:lnTo>
                  <a:lnTo>
                    <a:pt x="186" y="259"/>
                  </a:lnTo>
                  <a:lnTo>
                    <a:pt x="200" y="260"/>
                  </a:lnTo>
                  <a:lnTo>
                    <a:pt x="214" y="262"/>
                  </a:lnTo>
                  <a:lnTo>
                    <a:pt x="216" y="263"/>
                  </a:lnTo>
                  <a:lnTo>
                    <a:pt x="218" y="264"/>
                  </a:lnTo>
                  <a:lnTo>
                    <a:pt x="220" y="264"/>
                  </a:lnTo>
                  <a:lnTo>
                    <a:pt x="221" y="265"/>
                  </a:lnTo>
                  <a:lnTo>
                    <a:pt x="215" y="270"/>
                  </a:lnTo>
                  <a:lnTo>
                    <a:pt x="211" y="275"/>
                  </a:lnTo>
                  <a:lnTo>
                    <a:pt x="208" y="279"/>
                  </a:lnTo>
                  <a:lnTo>
                    <a:pt x="202" y="281"/>
                  </a:lnTo>
                  <a:lnTo>
                    <a:pt x="192" y="275"/>
                  </a:lnTo>
                  <a:lnTo>
                    <a:pt x="180" y="270"/>
                  </a:lnTo>
                  <a:lnTo>
                    <a:pt x="170" y="265"/>
                  </a:lnTo>
                  <a:lnTo>
                    <a:pt x="159" y="262"/>
                  </a:lnTo>
                  <a:lnTo>
                    <a:pt x="148" y="260"/>
                  </a:lnTo>
                  <a:lnTo>
                    <a:pt x="137" y="259"/>
                  </a:lnTo>
                  <a:lnTo>
                    <a:pt x="127" y="261"/>
                  </a:lnTo>
                  <a:lnTo>
                    <a:pt x="115" y="264"/>
                  </a:lnTo>
                  <a:lnTo>
                    <a:pt x="110" y="270"/>
                  </a:lnTo>
                  <a:lnTo>
                    <a:pt x="106" y="273"/>
                  </a:lnTo>
                  <a:lnTo>
                    <a:pt x="103" y="275"/>
                  </a:lnTo>
                  <a:lnTo>
                    <a:pt x="100" y="276"/>
                  </a:lnTo>
                  <a:lnTo>
                    <a:pt x="97" y="277"/>
                  </a:lnTo>
                  <a:lnTo>
                    <a:pt x="93" y="277"/>
                  </a:lnTo>
                  <a:lnTo>
                    <a:pt x="88" y="275"/>
                  </a:lnTo>
                  <a:lnTo>
                    <a:pt x="80" y="274"/>
                  </a:lnTo>
                  <a:lnTo>
                    <a:pt x="75" y="275"/>
                  </a:lnTo>
                  <a:lnTo>
                    <a:pt x="69" y="276"/>
                  </a:lnTo>
                  <a:lnTo>
                    <a:pt x="64" y="278"/>
                  </a:lnTo>
                  <a:lnTo>
                    <a:pt x="60" y="280"/>
                  </a:lnTo>
                  <a:lnTo>
                    <a:pt x="55" y="282"/>
                  </a:lnTo>
                  <a:lnTo>
                    <a:pt x="49" y="284"/>
                  </a:lnTo>
                  <a:lnTo>
                    <a:pt x="44" y="285"/>
                  </a:lnTo>
                  <a:lnTo>
                    <a:pt x="39" y="285"/>
                  </a:lnTo>
                  <a:close/>
                </a:path>
              </a:pathLst>
            </a:custGeom>
            <a:solidFill>
              <a:srgbClr val="CC6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3" name="Freeform 143"/>
            <p:cNvSpPr>
              <a:spLocks/>
            </p:cNvSpPr>
            <p:nvPr/>
          </p:nvSpPr>
          <p:spPr bwMode="auto">
            <a:xfrm>
              <a:off x="3595" y="1218"/>
              <a:ext cx="1175" cy="799"/>
            </a:xfrm>
            <a:custGeom>
              <a:avLst/>
              <a:gdLst>
                <a:gd name="T0" fmla="*/ 325 w 1175"/>
                <a:gd name="T1" fmla="*/ 510 h 799"/>
                <a:gd name="T2" fmla="*/ 55 w 1175"/>
                <a:gd name="T3" fmla="*/ 785 h 799"/>
                <a:gd name="T4" fmla="*/ 54 w 1175"/>
                <a:gd name="T5" fmla="*/ 765 h 799"/>
                <a:gd name="T6" fmla="*/ 16 w 1175"/>
                <a:gd name="T7" fmla="*/ 736 h 799"/>
                <a:gd name="T8" fmla="*/ 53 w 1175"/>
                <a:gd name="T9" fmla="*/ 708 h 799"/>
                <a:gd name="T10" fmla="*/ 30 w 1175"/>
                <a:gd name="T11" fmla="*/ 685 h 799"/>
                <a:gd name="T12" fmla="*/ 44 w 1175"/>
                <a:gd name="T13" fmla="*/ 643 h 799"/>
                <a:gd name="T14" fmla="*/ 7 w 1175"/>
                <a:gd name="T15" fmla="*/ 617 h 799"/>
                <a:gd name="T16" fmla="*/ 67 w 1175"/>
                <a:gd name="T17" fmla="*/ 571 h 799"/>
                <a:gd name="T18" fmla="*/ 1 w 1175"/>
                <a:gd name="T19" fmla="*/ 543 h 799"/>
                <a:gd name="T20" fmla="*/ 18 w 1175"/>
                <a:gd name="T21" fmla="*/ 500 h 799"/>
                <a:gd name="T22" fmla="*/ 50 w 1175"/>
                <a:gd name="T23" fmla="*/ 473 h 799"/>
                <a:gd name="T24" fmla="*/ 11 w 1175"/>
                <a:gd name="T25" fmla="*/ 440 h 799"/>
                <a:gd name="T26" fmla="*/ 53 w 1175"/>
                <a:gd name="T27" fmla="*/ 410 h 799"/>
                <a:gd name="T28" fmla="*/ 51 w 1175"/>
                <a:gd name="T29" fmla="*/ 386 h 799"/>
                <a:gd name="T30" fmla="*/ 62 w 1175"/>
                <a:gd name="T31" fmla="*/ 343 h 799"/>
                <a:gd name="T32" fmla="*/ 74 w 1175"/>
                <a:gd name="T33" fmla="*/ 301 h 799"/>
                <a:gd name="T34" fmla="*/ 58 w 1175"/>
                <a:gd name="T35" fmla="*/ 271 h 799"/>
                <a:gd name="T36" fmla="*/ 104 w 1175"/>
                <a:gd name="T37" fmla="*/ 236 h 799"/>
                <a:gd name="T38" fmla="*/ 132 w 1175"/>
                <a:gd name="T39" fmla="*/ 193 h 799"/>
                <a:gd name="T40" fmla="*/ 179 w 1175"/>
                <a:gd name="T41" fmla="*/ 149 h 799"/>
                <a:gd name="T42" fmla="*/ 199 w 1175"/>
                <a:gd name="T43" fmla="*/ 105 h 799"/>
                <a:gd name="T44" fmla="*/ 223 w 1175"/>
                <a:gd name="T45" fmla="*/ 58 h 799"/>
                <a:gd name="T46" fmla="*/ 296 w 1175"/>
                <a:gd name="T47" fmla="*/ 17 h 799"/>
                <a:gd name="T48" fmla="*/ 320 w 1175"/>
                <a:gd name="T49" fmla="*/ 58 h 799"/>
                <a:gd name="T50" fmla="*/ 336 w 1175"/>
                <a:gd name="T51" fmla="*/ 100 h 799"/>
                <a:gd name="T52" fmla="*/ 356 w 1175"/>
                <a:gd name="T53" fmla="*/ 136 h 799"/>
                <a:gd name="T54" fmla="*/ 381 w 1175"/>
                <a:gd name="T55" fmla="*/ 184 h 799"/>
                <a:gd name="T56" fmla="*/ 426 w 1175"/>
                <a:gd name="T57" fmla="*/ 228 h 799"/>
                <a:gd name="T58" fmla="*/ 415 w 1175"/>
                <a:gd name="T59" fmla="*/ 253 h 799"/>
                <a:gd name="T60" fmla="*/ 449 w 1175"/>
                <a:gd name="T61" fmla="*/ 281 h 799"/>
                <a:gd name="T62" fmla="*/ 486 w 1175"/>
                <a:gd name="T63" fmla="*/ 317 h 799"/>
                <a:gd name="T64" fmla="*/ 462 w 1175"/>
                <a:gd name="T65" fmla="*/ 350 h 799"/>
                <a:gd name="T66" fmla="*/ 513 w 1175"/>
                <a:gd name="T67" fmla="*/ 378 h 799"/>
                <a:gd name="T68" fmla="*/ 615 w 1175"/>
                <a:gd name="T69" fmla="*/ 384 h 799"/>
                <a:gd name="T70" fmla="*/ 618 w 1175"/>
                <a:gd name="T71" fmla="*/ 343 h 799"/>
                <a:gd name="T72" fmla="*/ 649 w 1175"/>
                <a:gd name="T73" fmla="*/ 307 h 799"/>
                <a:gd name="T74" fmla="*/ 700 w 1175"/>
                <a:gd name="T75" fmla="*/ 285 h 799"/>
                <a:gd name="T76" fmla="*/ 727 w 1175"/>
                <a:gd name="T77" fmla="*/ 259 h 799"/>
                <a:gd name="T78" fmla="*/ 713 w 1175"/>
                <a:gd name="T79" fmla="*/ 234 h 799"/>
                <a:gd name="T80" fmla="*/ 756 w 1175"/>
                <a:gd name="T81" fmla="*/ 209 h 799"/>
                <a:gd name="T82" fmla="*/ 773 w 1175"/>
                <a:gd name="T83" fmla="*/ 177 h 799"/>
                <a:gd name="T84" fmla="*/ 813 w 1175"/>
                <a:gd name="T85" fmla="*/ 237 h 799"/>
                <a:gd name="T86" fmla="*/ 823 w 1175"/>
                <a:gd name="T87" fmla="*/ 260 h 799"/>
                <a:gd name="T88" fmla="*/ 837 w 1175"/>
                <a:gd name="T89" fmla="*/ 294 h 799"/>
                <a:gd name="T90" fmla="*/ 815 w 1175"/>
                <a:gd name="T91" fmla="*/ 313 h 799"/>
                <a:gd name="T92" fmla="*/ 876 w 1175"/>
                <a:gd name="T93" fmla="*/ 354 h 799"/>
                <a:gd name="T94" fmla="*/ 857 w 1175"/>
                <a:gd name="T95" fmla="*/ 379 h 799"/>
                <a:gd name="T96" fmla="*/ 963 w 1175"/>
                <a:gd name="T97" fmla="*/ 416 h 799"/>
                <a:gd name="T98" fmla="*/ 1112 w 1175"/>
                <a:gd name="T99" fmla="*/ 429 h 799"/>
                <a:gd name="T100" fmla="*/ 1166 w 1175"/>
                <a:gd name="T101" fmla="*/ 453 h 799"/>
                <a:gd name="T102" fmla="*/ 1112 w 1175"/>
                <a:gd name="T103" fmla="*/ 482 h 799"/>
                <a:gd name="T104" fmla="*/ 1136 w 1175"/>
                <a:gd name="T105" fmla="*/ 510 h 799"/>
                <a:gd name="T106" fmla="*/ 1086 w 1175"/>
                <a:gd name="T107" fmla="*/ 546 h 799"/>
                <a:gd name="T108" fmla="*/ 1119 w 1175"/>
                <a:gd name="T109" fmla="*/ 572 h 799"/>
                <a:gd name="T110" fmla="*/ 1116 w 1175"/>
                <a:gd name="T111" fmla="*/ 612 h 799"/>
                <a:gd name="T112" fmla="*/ 1073 w 1175"/>
                <a:gd name="T113" fmla="*/ 644 h 799"/>
                <a:gd name="T114" fmla="*/ 1127 w 1175"/>
                <a:gd name="T115" fmla="*/ 678 h 799"/>
                <a:gd name="T116" fmla="*/ 1035 w 1175"/>
                <a:gd name="T117" fmla="*/ 718 h 799"/>
                <a:gd name="T118" fmla="*/ 908 w 1175"/>
                <a:gd name="T119" fmla="*/ 723 h 799"/>
                <a:gd name="T120" fmla="*/ 677 w 1175"/>
                <a:gd name="T121" fmla="*/ 740 h 799"/>
                <a:gd name="T122" fmla="*/ 592 w 1175"/>
                <a:gd name="T123" fmla="*/ 783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75" h="799">
                  <a:moveTo>
                    <a:pt x="502" y="799"/>
                  </a:moveTo>
                  <a:lnTo>
                    <a:pt x="499" y="798"/>
                  </a:lnTo>
                  <a:lnTo>
                    <a:pt x="496" y="796"/>
                  </a:lnTo>
                  <a:lnTo>
                    <a:pt x="492" y="795"/>
                  </a:lnTo>
                  <a:lnTo>
                    <a:pt x="489" y="795"/>
                  </a:lnTo>
                  <a:lnTo>
                    <a:pt x="475" y="785"/>
                  </a:lnTo>
                  <a:lnTo>
                    <a:pt x="460" y="774"/>
                  </a:lnTo>
                  <a:lnTo>
                    <a:pt x="447" y="765"/>
                  </a:lnTo>
                  <a:lnTo>
                    <a:pt x="433" y="755"/>
                  </a:lnTo>
                  <a:lnTo>
                    <a:pt x="419" y="746"/>
                  </a:lnTo>
                  <a:lnTo>
                    <a:pt x="406" y="737"/>
                  </a:lnTo>
                  <a:lnTo>
                    <a:pt x="392" y="728"/>
                  </a:lnTo>
                  <a:lnTo>
                    <a:pt x="379" y="721"/>
                  </a:lnTo>
                  <a:lnTo>
                    <a:pt x="379" y="717"/>
                  </a:lnTo>
                  <a:lnTo>
                    <a:pt x="381" y="703"/>
                  </a:lnTo>
                  <a:lnTo>
                    <a:pt x="387" y="667"/>
                  </a:lnTo>
                  <a:lnTo>
                    <a:pt x="400" y="598"/>
                  </a:lnTo>
                  <a:lnTo>
                    <a:pt x="409" y="557"/>
                  </a:lnTo>
                  <a:lnTo>
                    <a:pt x="414" y="535"/>
                  </a:lnTo>
                  <a:lnTo>
                    <a:pt x="416" y="525"/>
                  </a:lnTo>
                  <a:lnTo>
                    <a:pt x="416" y="519"/>
                  </a:lnTo>
                  <a:lnTo>
                    <a:pt x="415" y="518"/>
                  </a:lnTo>
                  <a:lnTo>
                    <a:pt x="415" y="517"/>
                  </a:lnTo>
                  <a:lnTo>
                    <a:pt x="414" y="517"/>
                  </a:lnTo>
                  <a:lnTo>
                    <a:pt x="414" y="516"/>
                  </a:lnTo>
                  <a:lnTo>
                    <a:pt x="405" y="515"/>
                  </a:lnTo>
                  <a:lnTo>
                    <a:pt x="392" y="515"/>
                  </a:lnTo>
                  <a:lnTo>
                    <a:pt x="378" y="514"/>
                  </a:lnTo>
                  <a:lnTo>
                    <a:pt x="363" y="512"/>
                  </a:lnTo>
                  <a:lnTo>
                    <a:pt x="344" y="511"/>
                  </a:lnTo>
                  <a:lnTo>
                    <a:pt x="325" y="510"/>
                  </a:lnTo>
                  <a:lnTo>
                    <a:pt x="306" y="510"/>
                  </a:lnTo>
                  <a:lnTo>
                    <a:pt x="286" y="509"/>
                  </a:lnTo>
                  <a:lnTo>
                    <a:pt x="267" y="509"/>
                  </a:lnTo>
                  <a:lnTo>
                    <a:pt x="248" y="510"/>
                  </a:lnTo>
                  <a:lnTo>
                    <a:pt x="231" y="510"/>
                  </a:lnTo>
                  <a:lnTo>
                    <a:pt x="215" y="512"/>
                  </a:lnTo>
                  <a:lnTo>
                    <a:pt x="201" y="515"/>
                  </a:lnTo>
                  <a:lnTo>
                    <a:pt x="189" y="518"/>
                  </a:lnTo>
                  <a:lnTo>
                    <a:pt x="180" y="522"/>
                  </a:lnTo>
                  <a:lnTo>
                    <a:pt x="175" y="527"/>
                  </a:lnTo>
                  <a:lnTo>
                    <a:pt x="171" y="564"/>
                  </a:lnTo>
                  <a:lnTo>
                    <a:pt x="169" y="602"/>
                  </a:lnTo>
                  <a:lnTo>
                    <a:pt x="168" y="640"/>
                  </a:lnTo>
                  <a:lnTo>
                    <a:pt x="168" y="680"/>
                  </a:lnTo>
                  <a:lnTo>
                    <a:pt x="173" y="736"/>
                  </a:lnTo>
                  <a:lnTo>
                    <a:pt x="176" y="764"/>
                  </a:lnTo>
                  <a:lnTo>
                    <a:pt x="176" y="775"/>
                  </a:lnTo>
                  <a:lnTo>
                    <a:pt x="176" y="778"/>
                  </a:lnTo>
                  <a:lnTo>
                    <a:pt x="166" y="770"/>
                  </a:lnTo>
                  <a:lnTo>
                    <a:pt x="155" y="764"/>
                  </a:lnTo>
                  <a:lnTo>
                    <a:pt x="146" y="759"/>
                  </a:lnTo>
                  <a:lnTo>
                    <a:pt x="137" y="755"/>
                  </a:lnTo>
                  <a:lnTo>
                    <a:pt x="128" y="753"/>
                  </a:lnTo>
                  <a:lnTo>
                    <a:pt x="118" y="753"/>
                  </a:lnTo>
                  <a:lnTo>
                    <a:pt x="107" y="756"/>
                  </a:lnTo>
                  <a:lnTo>
                    <a:pt x="96" y="761"/>
                  </a:lnTo>
                  <a:lnTo>
                    <a:pt x="88" y="766"/>
                  </a:lnTo>
                  <a:lnTo>
                    <a:pt x="80" y="771"/>
                  </a:lnTo>
                  <a:lnTo>
                    <a:pt x="73" y="776"/>
                  </a:lnTo>
                  <a:lnTo>
                    <a:pt x="64" y="781"/>
                  </a:lnTo>
                  <a:lnTo>
                    <a:pt x="55" y="785"/>
                  </a:lnTo>
                  <a:lnTo>
                    <a:pt x="46" y="788"/>
                  </a:lnTo>
                  <a:lnTo>
                    <a:pt x="37" y="790"/>
                  </a:lnTo>
                  <a:lnTo>
                    <a:pt x="28" y="791"/>
                  </a:lnTo>
                  <a:lnTo>
                    <a:pt x="25" y="790"/>
                  </a:lnTo>
                  <a:lnTo>
                    <a:pt x="24" y="789"/>
                  </a:lnTo>
                  <a:lnTo>
                    <a:pt x="24" y="787"/>
                  </a:lnTo>
                  <a:lnTo>
                    <a:pt x="24" y="785"/>
                  </a:lnTo>
                  <a:lnTo>
                    <a:pt x="29" y="783"/>
                  </a:lnTo>
                  <a:lnTo>
                    <a:pt x="34" y="782"/>
                  </a:lnTo>
                  <a:lnTo>
                    <a:pt x="39" y="781"/>
                  </a:lnTo>
                  <a:lnTo>
                    <a:pt x="45" y="781"/>
                  </a:lnTo>
                  <a:lnTo>
                    <a:pt x="45" y="780"/>
                  </a:lnTo>
                  <a:lnTo>
                    <a:pt x="45" y="779"/>
                  </a:lnTo>
                  <a:lnTo>
                    <a:pt x="45" y="779"/>
                  </a:lnTo>
                  <a:lnTo>
                    <a:pt x="45" y="779"/>
                  </a:lnTo>
                  <a:lnTo>
                    <a:pt x="40" y="778"/>
                  </a:lnTo>
                  <a:lnTo>
                    <a:pt x="34" y="777"/>
                  </a:lnTo>
                  <a:lnTo>
                    <a:pt x="28" y="777"/>
                  </a:lnTo>
                  <a:lnTo>
                    <a:pt x="22" y="776"/>
                  </a:lnTo>
                  <a:lnTo>
                    <a:pt x="21" y="774"/>
                  </a:lnTo>
                  <a:lnTo>
                    <a:pt x="21" y="773"/>
                  </a:lnTo>
                  <a:lnTo>
                    <a:pt x="21" y="771"/>
                  </a:lnTo>
                  <a:lnTo>
                    <a:pt x="20" y="769"/>
                  </a:lnTo>
                  <a:lnTo>
                    <a:pt x="24" y="769"/>
                  </a:lnTo>
                  <a:lnTo>
                    <a:pt x="30" y="769"/>
                  </a:lnTo>
                  <a:lnTo>
                    <a:pt x="34" y="768"/>
                  </a:lnTo>
                  <a:lnTo>
                    <a:pt x="38" y="767"/>
                  </a:lnTo>
                  <a:lnTo>
                    <a:pt x="42" y="766"/>
                  </a:lnTo>
                  <a:lnTo>
                    <a:pt x="46" y="766"/>
                  </a:lnTo>
                  <a:lnTo>
                    <a:pt x="50" y="765"/>
                  </a:lnTo>
                  <a:lnTo>
                    <a:pt x="54" y="765"/>
                  </a:lnTo>
                  <a:lnTo>
                    <a:pt x="50" y="764"/>
                  </a:lnTo>
                  <a:lnTo>
                    <a:pt x="46" y="764"/>
                  </a:lnTo>
                  <a:lnTo>
                    <a:pt x="41" y="763"/>
                  </a:lnTo>
                  <a:lnTo>
                    <a:pt x="36" y="763"/>
                  </a:lnTo>
                  <a:lnTo>
                    <a:pt x="31" y="763"/>
                  </a:lnTo>
                  <a:lnTo>
                    <a:pt x="25" y="764"/>
                  </a:lnTo>
                  <a:lnTo>
                    <a:pt x="21" y="764"/>
                  </a:lnTo>
                  <a:lnTo>
                    <a:pt x="18" y="764"/>
                  </a:lnTo>
                  <a:lnTo>
                    <a:pt x="18" y="760"/>
                  </a:lnTo>
                  <a:lnTo>
                    <a:pt x="18" y="758"/>
                  </a:lnTo>
                  <a:lnTo>
                    <a:pt x="17" y="754"/>
                  </a:lnTo>
                  <a:lnTo>
                    <a:pt x="17" y="752"/>
                  </a:lnTo>
                  <a:lnTo>
                    <a:pt x="20" y="751"/>
                  </a:lnTo>
                  <a:lnTo>
                    <a:pt x="27" y="750"/>
                  </a:lnTo>
                  <a:lnTo>
                    <a:pt x="35" y="749"/>
                  </a:lnTo>
                  <a:lnTo>
                    <a:pt x="44" y="748"/>
                  </a:lnTo>
                  <a:lnTo>
                    <a:pt x="53" y="747"/>
                  </a:lnTo>
                  <a:lnTo>
                    <a:pt x="62" y="746"/>
                  </a:lnTo>
                  <a:lnTo>
                    <a:pt x="69" y="745"/>
                  </a:lnTo>
                  <a:lnTo>
                    <a:pt x="72" y="744"/>
                  </a:lnTo>
                  <a:lnTo>
                    <a:pt x="65" y="744"/>
                  </a:lnTo>
                  <a:lnTo>
                    <a:pt x="58" y="744"/>
                  </a:lnTo>
                  <a:lnTo>
                    <a:pt x="51" y="744"/>
                  </a:lnTo>
                  <a:lnTo>
                    <a:pt x="44" y="743"/>
                  </a:lnTo>
                  <a:lnTo>
                    <a:pt x="37" y="743"/>
                  </a:lnTo>
                  <a:lnTo>
                    <a:pt x="31" y="743"/>
                  </a:lnTo>
                  <a:lnTo>
                    <a:pt x="23" y="743"/>
                  </a:lnTo>
                  <a:lnTo>
                    <a:pt x="16" y="743"/>
                  </a:lnTo>
                  <a:lnTo>
                    <a:pt x="16" y="741"/>
                  </a:lnTo>
                  <a:lnTo>
                    <a:pt x="16" y="738"/>
                  </a:lnTo>
                  <a:lnTo>
                    <a:pt x="16" y="736"/>
                  </a:lnTo>
                  <a:lnTo>
                    <a:pt x="15" y="733"/>
                  </a:lnTo>
                  <a:lnTo>
                    <a:pt x="28" y="733"/>
                  </a:lnTo>
                  <a:lnTo>
                    <a:pt x="37" y="732"/>
                  </a:lnTo>
                  <a:lnTo>
                    <a:pt x="44" y="731"/>
                  </a:lnTo>
                  <a:lnTo>
                    <a:pt x="49" y="730"/>
                  </a:lnTo>
                  <a:lnTo>
                    <a:pt x="53" y="730"/>
                  </a:lnTo>
                  <a:lnTo>
                    <a:pt x="57" y="730"/>
                  </a:lnTo>
                  <a:lnTo>
                    <a:pt x="61" y="730"/>
                  </a:lnTo>
                  <a:lnTo>
                    <a:pt x="65" y="730"/>
                  </a:lnTo>
                  <a:lnTo>
                    <a:pt x="66" y="729"/>
                  </a:lnTo>
                  <a:lnTo>
                    <a:pt x="66" y="729"/>
                  </a:lnTo>
                  <a:lnTo>
                    <a:pt x="66" y="728"/>
                  </a:lnTo>
                  <a:lnTo>
                    <a:pt x="67" y="728"/>
                  </a:lnTo>
                  <a:lnTo>
                    <a:pt x="52" y="728"/>
                  </a:lnTo>
                  <a:lnTo>
                    <a:pt x="42" y="727"/>
                  </a:lnTo>
                  <a:lnTo>
                    <a:pt x="35" y="727"/>
                  </a:lnTo>
                  <a:lnTo>
                    <a:pt x="29" y="727"/>
                  </a:lnTo>
                  <a:lnTo>
                    <a:pt x="24" y="727"/>
                  </a:lnTo>
                  <a:lnTo>
                    <a:pt x="22" y="727"/>
                  </a:lnTo>
                  <a:lnTo>
                    <a:pt x="19" y="728"/>
                  </a:lnTo>
                  <a:lnTo>
                    <a:pt x="17" y="728"/>
                  </a:lnTo>
                  <a:lnTo>
                    <a:pt x="15" y="725"/>
                  </a:lnTo>
                  <a:lnTo>
                    <a:pt x="13" y="722"/>
                  </a:lnTo>
                  <a:lnTo>
                    <a:pt x="12" y="719"/>
                  </a:lnTo>
                  <a:lnTo>
                    <a:pt x="11" y="712"/>
                  </a:lnTo>
                  <a:lnTo>
                    <a:pt x="18" y="712"/>
                  </a:lnTo>
                  <a:lnTo>
                    <a:pt x="25" y="711"/>
                  </a:lnTo>
                  <a:lnTo>
                    <a:pt x="33" y="711"/>
                  </a:lnTo>
                  <a:lnTo>
                    <a:pt x="40" y="710"/>
                  </a:lnTo>
                  <a:lnTo>
                    <a:pt x="47" y="709"/>
                  </a:lnTo>
                  <a:lnTo>
                    <a:pt x="53" y="708"/>
                  </a:lnTo>
                  <a:lnTo>
                    <a:pt x="61" y="708"/>
                  </a:lnTo>
                  <a:lnTo>
                    <a:pt x="68" y="707"/>
                  </a:lnTo>
                  <a:lnTo>
                    <a:pt x="69" y="707"/>
                  </a:lnTo>
                  <a:lnTo>
                    <a:pt x="69" y="707"/>
                  </a:lnTo>
                  <a:lnTo>
                    <a:pt x="69" y="706"/>
                  </a:lnTo>
                  <a:lnTo>
                    <a:pt x="69" y="706"/>
                  </a:lnTo>
                  <a:lnTo>
                    <a:pt x="62" y="706"/>
                  </a:lnTo>
                  <a:lnTo>
                    <a:pt x="54" y="706"/>
                  </a:lnTo>
                  <a:lnTo>
                    <a:pt x="46" y="706"/>
                  </a:lnTo>
                  <a:lnTo>
                    <a:pt x="39" y="706"/>
                  </a:lnTo>
                  <a:lnTo>
                    <a:pt x="32" y="706"/>
                  </a:lnTo>
                  <a:lnTo>
                    <a:pt x="24" y="706"/>
                  </a:lnTo>
                  <a:lnTo>
                    <a:pt x="18" y="706"/>
                  </a:lnTo>
                  <a:lnTo>
                    <a:pt x="11" y="705"/>
                  </a:lnTo>
                  <a:lnTo>
                    <a:pt x="10" y="701"/>
                  </a:lnTo>
                  <a:lnTo>
                    <a:pt x="9" y="697"/>
                  </a:lnTo>
                  <a:lnTo>
                    <a:pt x="8" y="693"/>
                  </a:lnTo>
                  <a:lnTo>
                    <a:pt x="7" y="690"/>
                  </a:lnTo>
                  <a:lnTo>
                    <a:pt x="11" y="690"/>
                  </a:lnTo>
                  <a:lnTo>
                    <a:pt x="18" y="690"/>
                  </a:lnTo>
                  <a:lnTo>
                    <a:pt x="28" y="690"/>
                  </a:lnTo>
                  <a:lnTo>
                    <a:pt x="37" y="689"/>
                  </a:lnTo>
                  <a:lnTo>
                    <a:pt x="46" y="689"/>
                  </a:lnTo>
                  <a:lnTo>
                    <a:pt x="55" y="688"/>
                  </a:lnTo>
                  <a:lnTo>
                    <a:pt x="63" y="687"/>
                  </a:lnTo>
                  <a:lnTo>
                    <a:pt x="67" y="686"/>
                  </a:lnTo>
                  <a:lnTo>
                    <a:pt x="60" y="686"/>
                  </a:lnTo>
                  <a:lnTo>
                    <a:pt x="52" y="685"/>
                  </a:lnTo>
                  <a:lnTo>
                    <a:pt x="45" y="685"/>
                  </a:lnTo>
                  <a:lnTo>
                    <a:pt x="38" y="685"/>
                  </a:lnTo>
                  <a:lnTo>
                    <a:pt x="30" y="685"/>
                  </a:lnTo>
                  <a:lnTo>
                    <a:pt x="22" y="685"/>
                  </a:lnTo>
                  <a:lnTo>
                    <a:pt x="14" y="685"/>
                  </a:lnTo>
                  <a:lnTo>
                    <a:pt x="7" y="685"/>
                  </a:lnTo>
                  <a:lnTo>
                    <a:pt x="7" y="681"/>
                  </a:lnTo>
                  <a:lnTo>
                    <a:pt x="8" y="676"/>
                  </a:lnTo>
                  <a:lnTo>
                    <a:pt x="8" y="673"/>
                  </a:lnTo>
                  <a:lnTo>
                    <a:pt x="8" y="669"/>
                  </a:lnTo>
                  <a:lnTo>
                    <a:pt x="13" y="669"/>
                  </a:lnTo>
                  <a:lnTo>
                    <a:pt x="20" y="668"/>
                  </a:lnTo>
                  <a:lnTo>
                    <a:pt x="30" y="668"/>
                  </a:lnTo>
                  <a:lnTo>
                    <a:pt x="40" y="667"/>
                  </a:lnTo>
                  <a:lnTo>
                    <a:pt x="50" y="666"/>
                  </a:lnTo>
                  <a:lnTo>
                    <a:pt x="60" y="665"/>
                  </a:lnTo>
                  <a:lnTo>
                    <a:pt x="68" y="664"/>
                  </a:lnTo>
                  <a:lnTo>
                    <a:pt x="73" y="662"/>
                  </a:lnTo>
                  <a:lnTo>
                    <a:pt x="65" y="662"/>
                  </a:lnTo>
                  <a:lnTo>
                    <a:pt x="55" y="662"/>
                  </a:lnTo>
                  <a:lnTo>
                    <a:pt x="47" y="662"/>
                  </a:lnTo>
                  <a:lnTo>
                    <a:pt x="39" y="662"/>
                  </a:lnTo>
                  <a:lnTo>
                    <a:pt x="30" y="663"/>
                  </a:lnTo>
                  <a:lnTo>
                    <a:pt x="21" y="663"/>
                  </a:lnTo>
                  <a:lnTo>
                    <a:pt x="12" y="663"/>
                  </a:lnTo>
                  <a:lnTo>
                    <a:pt x="4" y="663"/>
                  </a:lnTo>
                  <a:lnTo>
                    <a:pt x="3" y="659"/>
                  </a:lnTo>
                  <a:lnTo>
                    <a:pt x="3" y="655"/>
                  </a:lnTo>
                  <a:lnTo>
                    <a:pt x="3" y="651"/>
                  </a:lnTo>
                  <a:lnTo>
                    <a:pt x="2" y="647"/>
                  </a:lnTo>
                  <a:lnTo>
                    <a:pt x="17" y="645"/>
                  </a:lnTo>
                  <a:lnTo>
                    <a:pt x="29" y="644"/>
                  </a:lnTo>
                  <a:lnTo>
                    <a:pt x="38" y="644"/>
                  </a:lnTo>
                  <a:lnTo>
                    <a:pt x="44" y="643"/>
                  </a:lnTo>
                  <a:lnTo>
                    <a:pt x="49" y="643"/>
                  </a:lnTo>
                  <a:lnTo>
                    <a:pt x="53" y="642"/>
                  </a:lnTo>
                  <a:lnTo>
                    <a:pt x="57" y="641"/>
                  </a:lnTo>
                  <a:lnTo>
                    <a:pt x="62" y="640"/>
                  </a:lnTo>
                  <a:lnTo>
                    <a:pt x="57" y="640"/>
                  </a:lnTo>
                  <a:lnTo>
                    <a:pt x="53" y="639"/>
                  </a:lnTo>
                  <a:lnTo>
                    <a:pt x="49" y="639"/>
                  </a:lnTo>
                  <a:lnTo>
                    <a:pt x="44" y="639"/>
                  </a:lnTo>
                  <a:lnTo>
                    <a:pt x="38" y="640"/>
                  </a:lnTo>
                  <a:lnTo>
                    <a:pt x="29" y="640"/>
                  </a:lnTo>
                  <a:lnTo>
                    <a:pt x="17" y="640"/>
                  </a:lnTo>
                  <a:lnTo>
                    <a:pt x="2" y="641"/>
                  </a:lnTo>
                  <a:lnTo>
                    <a:pt x="2" y="636"/>
                  </a:lnTo>
                  <a:lnTo>
                    <a:pt x="2" y="632"/>
                  </a:lnTo>
                  <a:lnTo>
                    <a:pt x="1" y="627"/>
                  </a:lnTo>
                  <a:lnTo>
                    <a:pt x="1" y="623"/>
                  </a:lnTo>
                  <a:lnTo>
                    <a:pt x="5" y="623"/>
                  </a:lnTo>
                  <a:lnTo>
                    <a:pt x="11" y="623"/>
                  </a:lnTo>
                  <a:lnTo>
                    <a:pt x="17" y="623"/>
                  </a:lnTo>
                  <a:lnTo>
                    <a:pt x="24" y="622"/>
                  </a:lnTo>
                  <a:lnTo>
                    <a:pt x="32" y="621"/>
                  </a:lnTo>
                  <a:lnTo>
                    <a:pt x="39" y="620"/>
                  </a:lnTo>
                  <a:lnTo>
                    <a:pt x="44" y="618"/>
                  </a:lnTo>
                  <a:lnTo>
                    <a:pt x="48" y="616"/>
                  </a:lnTo>
                  <a:lnTo>
                    <a:pt x="42" y="616"/>
                  </a:lnTo>
                  <a:lnTo>
                    <a:pt x="37" y="617"/>
                  </a:lnTo>
                  <a:lnTo>
                    <a:pt x="31" y="617"/>
                  </a:lnTo>
                  <a:lnTo>
                    <a:pt x="24" y="617"/>
                  </a:lnTo>
                  <a:lnTo>
                    <a:pt x="18" y="617"/>
                  </a:lnTo>
                  <a:lnTo>
                    <a:pt x="12" y="617"/>
                  </a:lnTo>
                  <a:lnTo>
                    <a:pt x="7" y="617"/>
                  </a:lnTo>
                  <a:lnTo>
                    <a:pt x="1" y="617"/>
                  </a:lnTo>
                  <a:lnTo>
                    <a:pt x="1" y="613"/>
                  </a:lnTo>
                  <a:lnTo>
                    <a:pt x="1" y="609"/>
                  </a:lnTo>
                  <a:lnTo>
                    <a:pt x="1" y="605"/>
                  </a:lnTo>
                  <a:lnTo>
                    <a:pt x="1" y="601"/>
                  </a:lnTo>
                  <a:lnTo>
                    <a:pt x="9" y="600"/>
                  </a:lnTo>
                  <a:lnTo>
                    <a:pt x="19" y="599"/>
                  </a:lnTo>
                  <a:lnTo>
                    <a:pt x="30" y="598"/>
                  </a:lnTo>
                  <a:lnTo>
                    <a:pt x="42" y="598"/>
                  </a:lnTo>
                  <a:lnTo>
                    <a:pt x="53" y="597"/>
                  </a:lnTo>
                  <a:lnTo>
                    <a:pt x="64" y="595"/>
                  </a:lnTo>
                  <a:lnTo>
                    <a:pt x="73" y="593"/>
                  </a:lnTo>
                  <a:lnTo>
                    <a:pt x="80" y="590"/>
                  </a:lnTo>
                  <a:lnTo>
                    <a:pt x="79" y="590"/>
                  </a:lnTo>
                  <a:lnTo>
                    <a:pt x="75" y="590"/>
                  </a:lnTo>
                  <a:lnTo>
                    <a:pt x="70" y="591"/>
                  </a:lnTo>
                  <a:lnTo>
                    <a:pt x="63" y="591"/>
                  </a:lnTo>
                  <a:lnTo>
                    <a:pt x="52" y="592"/>
                  </a:lnTo>
                  <a:lnTo>
                    <a:pt x="39" y="593"/>
                  </a:lnTo>
                  <a:lnTo>
                    <a:pt x="21" y="593"/>
                  </a:lnTo>
                  <a:lnTo>
                    <a:pt x="1" y="593"/>
                  </a:lnTo>
                  <a:lnTo>
                    <a:pt x="0" y="588"/>
                  </a:lnTo>
                  <a:lnTo>
                    <a:pt x="0" y="584"/>
                  </a:lnTo>
                  <a:lnTo>
                    <a:pt x="0" y="580"/>
                  </a:lnTo>
                  <a:lnTo>
                    <a:pt x="1" y="576"/>
                  </a:lnTo>
                  <a:lnTo>
                    <a:pt x="22" y="574"/>
                  </a:lnTo>
                  <a:lnTo>
                    <a:pt x="38" y="573"/>
                  </a:lnTo>
                  <a:lnTo>
                    <a:pt x="50" y="572"/>
                  </a:lnTo>
                  <a:lnTo>
                    <a:pt x="58" y="572"/>
                  </a:lnTo>
                  <a:lnTo>
                    <a:pt x="64" y="572"/>
                  </a:lnTo>
                  <a:lnTo>
                    <a:pt x="67" y="571"/>
                  </a:lnTo>
                  <a:lnTo>
                    <a:pt x="69" y="571"/>
                  </a:lnTo>
                  <a:lnTo>
                    <a:pt x="70" y="570"/>
                  </a:lnTo>
                  <a:lnTo>
                    <a:pt x="61" y="569"/>
                  </a:lnTo>
                  <a:lnTo>
                    <a:pt x="51" y="569"/>
                  </a:lnTo>
                  <a:lnTo>
                    <a:pt x="42" y="569"/>
                  </a:lnTo>
                  <a:lnTo>
                    <a:pt x="34" y="569"/>
                  </a:lnTo>
                  <a:lnTo>
                    <a:pt x="24" y="569"/>
                  </a:lnTo>
                  <a:lnTo>
                    <a:pt x="16" y="569"/>
                  </a:lnTo>
                  <a:lnTo>
                    <a:pt x="8" y="569"/>
                  </a:lnTo>
                  <a:lnTo>
                    <a:pt x="0" y="569"/>
                  </a:lnTo>
                  <a:lnTo>
                    <a:pt x="0" y="565"/>
                  </a:lnTo>
                  <a:lnTo>
                    <a:pt x="0" y="562"/>
                  </a:lnTo>
                  <a:lnTo>
                    <a:pt x="0" y="559"/>
                  </a:lnTo>
                  <a:lnTo>
                    <a:pt x="1" y="555"/>
                  </a:lnTo>
                  <a:lnTo>
                    <a:pt x="18" y="554"/>
                  </a:lnTo>
                  <a:lnTo>
                    <a:pt x="32" y="553"/>
                  </a:lnTo>
                  <a:lnTo>
                    <a:pt x="42" y="552"/>
                  </a:lnTo>
                  <a:lnTo>
                    <a:pt x="48" y="551"/>
                  </a:lnTo>
                  <a:lnTo>
                    <a:pt x="52" y="551"/>
                  </a:lnTo>
                  <a:lnTo>
                    <a:pt x="55" y="551"/>
                  </a:lnTo>
                  <a:lnTo>
                    <a:pt x="57" y="551"/>
                  </a:lnTo>
                  <a:lnTo>
                    <a:pt x="58" y="550"/>
                  </a:lnTo>
                  <a:lnTo>
                    <a:pt x="51" y="549"/>
                  </a:lnTo>
                  <a:lnTo>
                    <a:pt x="44" y="548"/>
                  </a:lnTo>
                  <a:lnTo>
                    <a:pt x="37" y="548"/>
                  </a:lnTo>
                  <a:lnTo>
                    <a:pt x="30" y="547"/>
                  </a:lnTo>
                  <a:lnTo>
                    <a:pt x="22" y="548"/>
                  </a:lnTo>
                  <a:lnTo>
                    <a:pt x="15" y="548"/>
                  </a:lnTo>
                  <a:lnTo>
                    <a:pt x="8" y="548"/>
                  </a:lnTo>
                  <a:lnTo>
                    <a:pt x="1" y="548"/>
                  </a:lnTo>
                  <a:lnTo>
                    <a:pt x="1" y="543"/>
                  </a:lnTo>
                  <a:lnTo>
                    <a:pt x="1" y="539"/>
                  </a:lnTo>
                  <a:lnTo>
                    <a:pt x="2" y="536"/>
                  </a:lnTo>
                  <a:lnTo>
                    <a:pt x="3" y="532"/>
                  </a:lnTo>
                  <a:lnTo>
                    <a:pt x="22" y="531"/>
                  </a:lnTo>
                  <a:lnTo>
                    <a:pt x="37" y="530"/>
                  </a:lnTo>
                  <a:lnTo>
                    <a:pt x="47" y="529"/>
                  </a:lnTo>
                  <a:lnTo>
                    <a:pt x="55" y="528"/>
                  </a:lnTo>
                  <a:lnTo>
                    <a:pt x="61" y="528"/>
                  </a:lnTo>
                  <a:lnTo>
                    <a:pt x="65" y="527"/>
                  </a:lnTo>
                  <a:lnTo>
                    <a:pt x="69" y="526"/>
                  </a:lnTo>
                  <a:lnTo>
                    <a:pt x="73" y="525"/>
                  </a:lnTo>
                  <a:lnTo>
                    <a:pt x="73" y="525"/>
                  </a:lnTo>
                  <a:lnTo>
                    <a:pt x="73" y="525"/>
                  </a:lnTo>
                  <a:lnTo>
                    <a:pt x="73" y="524"/>
                  </a:lnTo>
                  <a:lnTo>
                    <a:pt x="74" y="524"/>
                  </a:lnTo>
                  <a:lnTo>
                    <a:pt x="65" y="524"/>
                  </a:lnTo>
                  <a:lnTo>
                    <a:pt x="56" y="524"/>
                  </a:lnTo>
                  <a:lnTo>
                    <a:pt x="47" y="524"/>
                  </a:lnTo>
                  <a:lnTo>
                    <a:pt x="38" y="524"/>
                  </a:lnTo>
                  <a:lnTo>
                    <a:pt x="29" y="525"/>
                  </a:lnTo>
                  <a:lnTo>
                    <a:pt x="19" y="525"/>
                  </a:lnTo>
                  <a:lnTo>
                    <a:pt x="10" y="525"/>
                  </a:lnTo>
                  <a:lnTo>
                    <a:pt x="1" y="525"/>
                  </a:lnTo>
                  <a:lnTo>
                    <a:pt x="2" y="519"/>
                  </a:lnTo>
                  <a:lnTo>
                    <a:pt x="2" y="514"/>
                  </a:lnTo>
                  <a:lnTo>
                    <a:pt x="2" y="508"/>
                  </a:lnTo>
                  <a:lnTo>
                    <a:pt x="3" y="503"/>
                  </a:lnTo>
                  <a:lnTo>
                    <a:pt x="6" y="502"/>
                  </a:lnTo>
                  <a:lnTo>
                    <a:pt x="9" y="502"/>
                  </a:lnTo>
                  <a:lnTo>
                    <a:pt x="13" y="501"/>
                  </a:lnTo>
                  <a:lnTo>
                    <a:pt x="18" y="500"/>
                  </a:lnTo>
                  <a:lnTo>
                    <a:pt x="27" y="500"/>
                  </a:lnTo>
                  <a:lnTo>
                    <a:pt x="38" y="499"/>
                  </a:lnTo>
                  <a:lnTo>
                    <a:pt x="53" y="498"/>
                  </a:lnTo>
                  <a:lnTo>
                    <a:pt x="73" y="496"/>
                  </a:lnTo>
                  <a:lnTo>
                    <a:pt x="73" y="495"/>
                  </a:lnTo>
                  <a:lnTo>
                    <a:pt x="74" y="495"/>
                  </a:lnTo>
                  <a:lnTo>
                    <a:pt x="74" y="495"/>
                  </a:lnTo>
                  <a:lnTo>
                    <a:pt x="74" y="494"/>
                  </a:lnTo>
                  <a:lnTo>
                    <a:pt x="66" y="494"/>
                  </a:lnTo>
                  <a:lnTo>
                    <a:pt x="56" y="494"/>
                  </a:lnTo>
                  <a:lnTo>
                    <a:pt x="48" y="494"/>
                  </a:lnTo>
                  <a:lnTo>
                    <a:pt x="40" y="494"/>
                  </a:lnTo>
                  <a:lnTo>
                    <a:pt x="32" y="494"/>
                  </a:lnTo>
                  <a:lnTo>
                    <a:pt x="22" y="494"/>
                  </a:lnTo>
                  <a:lnTo>
                    <a:pt x="14" y="494"/>
                  </a:lnTo>
                  <a:lnTo>
                    <a:pt x="5" y="494"/>
                  </a:lnTo>
                  <a:lnTo>
                    <a:pt x="5" y="491"/>
                  </a:lnTo>
                  <a:lnTo>
                    <a:pt x="5" y="488"/>
                  </a:lnTo>
                  <a:lnTo>
                    <a:pt x="5" y="484"/>
                  </a:lnTo>
                  <a:lnTo>
                    <a:pt x="5" y="481"/>
                  </a:lnTo>
                  <a:lnTo>
                    <a:pt x="28" y="479"/>
                  </a:lnTo>
                  <a:lnTo>
                    <a:pt x="45" y="477"/>
                  </a:lnTo>
                  <a:lnTo>
                    <a:pt x="57" y="476"/>
                  </a:lnTo>
                  <a:lnTo>
                    <a:pt x="66" y="475"/>
                  </a:lnTo>
                  <a:lnTo>
                    <a:pt x="71" y="474"/>
                  </a:lnTo>
                  <a:lnTo>
                    <a:pt x="74" y="474"/>
                  </a:lnTo>
                  <a:lnTo>
                    <a:pt x="76" y="474"/>
                  </a:lnTo>
                  <a:lnTo>
                    <a:pt x="77" y="473"/>
                  </a:lnTo>
                  <a:lnTo>
                    <a:pt x="68" y="473"/>
                  </a:lnTo>
                  <a:lnTo>
                    <a:pt x="58" y="473"/>
                  </a:lnTo>
                  <a:lnTo>
                    <a:pt x="50" y="473"/>
                  </a:lnTo>
                  <a:lnTo>
                    <a:pt x="41" y="473"/>
                  </a:lnTo>
                  <a:lnTo>
                    <a:pt x="32" y="473"/>
                  </a:lnTo>
                  <a:lnTo>
                    <a:pt x="23" y="473"/>
                  </a:lnTo>
                  <a:lnTo>
                    <a:pt x="14" y="474"/>
                  </a:lnTo>
                  <a:lnTo>
                    <a:pt x="5" y="474"/>
                  </a:lnTo>
                  <a:lnTo>
                    <a:pt x="5" y="468"/>
                  </a:lnTo>
                  <a:lnTo>
                    <a:pt x="5" y="463"/>
                  </a:lnTo>
                  <a:lnTo>
                    <a:pt x="5" y="458"/>
                  </a:lnTo>
                  <a:lnTo>
                    <a:pt x="5" y="454"/>
                  </a:lnTo>
                  <a:lnTo>
                    <a:pt x="14" y="453"/>
                  </a:lnTo>
                  <a:lnTo>
                    <a:pt x="24" y="453"/>
                  </a:lnTo>
                  <a:lnTo>
                    <a:pt x="34" y="453"/>
                  </a:lnTo>
                  <a:lnTo>
                    <a:pt x="44" y="452"/>
                  </a:lnTo>
                  <a:lnTo>
                    <a:pt x="53" y="452"/>
                  </a:lnTo>
                  <a:lnTo>
                    <a:pt x="63" y="451"/>
                  </a:lnTo>
                  <a:lnTo>
                    <a:pt x="73" y="451"/>
                  </a:lnTo>
                  <a:lnTo>
                    <a:pt x="82" y="450"/>
                  </a:lnTo>
                  <a:lnTo>
                    <a:pt x="82" y="449"/>
                  </a:lnTo>
                  <a:lnTo>
                    <a:pt x="83" y="449"/>
                  </a:lnTo>
                  <a:lnTo>
                    <a:pt x="83" y="449"/>
                  </a:lnTo>
                  <a:lnTo>
                    <a:pt x="84" y="448"/>
                  </a:lnTo>
                  <a:lnTo>
                    <a:pt x="75" y="448"/>
                  </a:lnTo>
                  <a:lnTo>
                    <a:pt x="66" y="448"/>
                  </a:lnTo>
                  <a:lnTo>
                    <a:pt x="56" y="448"/>
                  </a:lnTo>
                  <a:lnTo>
                    <a:pt x="48" y="448"/>
                  </a:lnTo>
                  <a:lnTo>
                    <a:pt x="39" y="448"/>
                  </a:lnTo>
                  <a:lnTo>
                    <a:pt x="30" y="448"/>
                  </a:lnTo>
                  <a:lnTo>
                    <a:pt x="20" y="448"/>
                  </a:lnTo>
                  <a:lnTo>
                    <a:pt x="11" y="448"/>
                  </a:lnTo>
                  <a:lnTo>
                    <a:pt x="11" y="443"/>
                  </a:lnTo>
                  <a:lnTo>
                    <a:pt x="11" y="440"/>
                  </a:lnTo>
                  <a:lnTo>
                    <a:pt x="10" y="436"/>
                  </a:lnTo>
                  <a:lnTo>
                    <a:pt x="10" y="432"/>
                  </a:lnTo>
                  <a:lnTo>
                    <a:pt x="17" y="432"/>
                  </a:lnTo>
                  <a:lnTo>
                    <a:pt x="23" y="431"/>
                  </a:lnTo>
                  <a:lnTo>
                    <a:pt x="31" y="431"/>
                  </a:lnTo>
                  <a:lnTo>
                    <a:pt x="37" y="430"/>
                  </a:lnTo>
                  <a:lnTo>
                    <a:pt x="44" y="429"/>
                  </a:lnTo>
                  <a:lnTo>
                    <a:pt x="50" y="428"/>
                  </a:lnTo>
                  <a:lnTo>
                    <a:pt x="57" y="428"/>
                  </a:lnTo>
                  <a:lnTo>
                    <a:pt x="64" y="427"/>
                  </a:lnTo>
                  <a:lnTo>
                    <a:pt x="64" y="427"/>
                  </a:lnTo>
                  <a:lnTo>
                    <a:pt x="65" y="427"/>
                  </a:lnTo>
                  <a:lnTo>
                    <a:pt x="65" y="427"/>
                  </a:lnTo>
                  <a:lnTo>
                    <a:pt x="65" y="426"/>
                  </a:lnTo>
                  <a:lnTo>
                    <a:pt x="58" y="426"/>
                  </a:lnTo>
                  <a:lnTo>
                    <a:pt x="51" y="426"/>
                  </a:lnTo>
                  <a:lnTo>
                    <a:pt x="45" y="426"/>
                  </a:lnTo>
                  <a:lnTo>
                    <a:pt x="38" y="426"/>
                  </a:lnTo>
                  <a:lnTo>
                    <a:pt x="31" y="426"/>
                  </a:lnTo>
                  <a:lnTo>
                    <a:pt x="24" y="426"/>
                  </a:lnTo>
                  <a:lnTo>
                    <a:pt x="17" y="425"/>
                  </a:lnTo>
                  <a:lnTo>
                    <a:pt x="11" y="425"/>
                  </a:lnTo>
                  <a:lnTo>
                    <a:pt x="10" y="421"/>
                  </a:lnTo>
                  <a:lnTo>
                    <a:pt x="10" y="418"/>
                  </a:lnTo>
                  <a:lnTo>
                    <a:pt x="11" y="416"/>
                  </a:lnTo>
                  <a:lnTo>
                    <a:pt x="12" y="414"/>
                  </a:lnTo>
                  <a:lnTo>
                    <a:pt x="25" y="413"/>
                  </a:lnTo>
                  <a:lnTo>
                    <a:pt x="36" y="412"/>
                  </a:lnTo>
                  <a:lnTo>
                    <a:pt x="43" y="411"/>
                  </a:lnTo>
                  <a:lnTo>
                    <a:pt x="49" y="411"/>
                  </a:lnTo>
                  <a:lnTo>
                    <a:pt x="53" y="410"/>
                  </a:lnTo>
                  <a:lnTo>
                    <a:pt x="56" y="410"/>
                  </a:lnTo>
                  <a:lnTo>
                    <a:pt x="60" y="409"/>
                  </a:lnTo>
                  <a:lnTo>
                    <a:pt x="64" y="408"/>
                  </a:lnTo>
                  <a:lnTo>
                    <a:pt x="64" y="408"/>
                  </a:lnTo>
                  <a:lnTo>
                    <a:pt x="65" y="407"/>
                  </a:lnTo>
                  <a:lnTo>
                    <a:pt x="65" y="407"/>
                  </a:lnTo>
                  <a:lnTo>
                    <a:pt x="65" y="406"/>
                  </a:lnTo>
                  <a:lnTo>
                    <a:pt x="58" y="406"/>
                  </a:lnTo>
                  <a:lnTo>
                    <a:pt x="51" y="407"/>
                  </a:lnTo>
                  <a:lnTo>
                    <a:pt x="45" y="407"/>
                  </a:lnTo>
                  <a:lnTo>
                    <a:pt x="38" y="407"/>
                  </a:lnTo>
                  <a:lnTo>
                    <a:pt x="32" y="407"/>
                  </a:lnTo>
                  <a:lnTo>
                    <a:pt x="24" y="407"/>
                  </a:lnTo>
                  <a:lnTo>
                    <a:pt x="18" y="408"/>
                  </a:lnTo>
                  <a:lnTo>
                    <a:pt x="11" y="408"/>
                  </a:lnTo>
                  <a:lnTo>
                    <a:pt x="11" y="405"/>
                  </a:lnTo>
                  <a:lnTo>
                    <a:pt x="11" y="402"/>
                  </a:lnTo>
                  <a:lnTo>
                    <a:pt x="11" y="400"/>
                  </a:lnTo>
                  <a:lnTo>
                    <a:pt x="11" y="396"/>
                  </a:lnTo>
                  <a:lnTo>
                    <a:pt x="37" y="393"/>
                  </a:lnTo>
                  <a:lnTo>
                    <a:pt x="57" y="390"/>
                  </a:lnTo>
                  <a:lnTo>
                    <a:pt x="71" y="388"/>
                  </a:lnTo>
                  <a:lnTo>
                    <a:pt x="81" y="386"/>
                  </a:lnTo>
                  <a:lnTo>
                    <a:pt x="87" y="385"/>
                  </a:lnTo>
                  <a:lnTo>
                    <a:pt x="90" y="385"/>
                  </a:lnTo>
                  <a:lnTo>
                    <a:pt x="92" y="385"/>
                  </a:lnTo>
                  <a:lnTo>
                    <a:pt x="94" y="384"/>
                  </a:lnTo>
                  <a:lnTo>
                    <a:pt x="82" y="384"/>
                  </a:lnTo>
                  <a:lnTo>
                    <a:pt x="72" y="385"/>
                  </a:lnTo>
                  <a:lnTo>
                    <a:pt x="62" y="385"/>
                  </a:lnTo>
                  <a:lnTo>
                    <a:pt x="51" y="386"/>
                  </a:lnTo>
                  <a:lnTo>
                    <a:pt x="41" y="388"/>
                  </a:lnTo>
                  <a:lnTo>
                    <a:pt x="31" y="388"/>
                  </a:lnTo>
                  <a:lnTo>
                    <a:pt x="21" y="389"/>
                  </a:lnTo>
                  <a:lnTo>
                    <a:pt x="12" y="389"/>
                  </a:lnTo>
                  <a:lnTo>
                    <a:pt x="12" y="385"/>
                  </a:lnTo>
                  <a:lnTo>
                    <a:pt x="12" y="381"/>
                  </a:lnTo>
                  <a:lnTo>
                    <a:pt x="12" y="377"/>
                  </a:lnTo>
                  <a:lnTo>
                    <a:pt x="12" y="374"/>
                  </a:lnTo>
                  <a:lnTo>
                    <a:pt x="19" y="373"/>
                  </a:lnTo>
                  <a:lnTo>
                    <a:pt x="28" y="372"/>
                  </a:lnTo>
                  <a:lnTo>
                    <a:pt x="37" y="371"/>
                  </a:lnTo>
                  <a:lnTo>
                    <a:pt x="46" y="370"/>
                  </a:lnTo>
                  <a:lnTo>
                    <a:pt x="55" y="370"/>
                  </a:lnTo>
                  <a:lnTo>
                    <a:pt x="65" y="368"/>
                  </a:lnTo>
                  <a:lnTo>
                    <a:pt x="73" y="366"/>
                  </a:lnTo>
                  <a:lnTo>
                    <a:pt x="81" y="364"/>
                  </a:lnTo>
                  <a:lnTo>
                    <a:pt x="73" y="363"/>
                  </a:lnTo>
                  <a:lnTo>
                    <a:pt x="65" y="363"/>
                  </a:lnTo>
                  <a:lnTo>
                    <a:pt x="56" y="364"/>
                  </a:lnTo>
                  <a:lnTo>
                    <a:pt x="47" y="365"/>
                  </a:lnTo>
                  <a:lnTo>
                    <a:pt x="39" y="365"/>
                  </a:lnTo>
                  <a:lnTo>
                    <a:pt x="30" y="366"/>
                  </a:lnTo>
                  <a:lnTo>
                    <a:pt x="21" y="366"/>
                  </a:lnTo>
                  <a:lnTo>
                    <a:pt x="12" y="366"/>
                  </a:lnTo>
                  <a:lnTo>
                    <a:pt x="13" y="357"/>
                  </a:lnTo>
                  <a:lnTo>
                    <a:pt x="17" y="351"/>
                  </a:lnTo>
                  <a:lnTo>
                    <a:pt x="23" y="348"/>
                  </a:lnTo>
                  <a:lnTo>
                    <a:pt x="32" y="345"/>
                  </a:lnTo>
                  <a:lnTo>
                    <a:pt x="41" y="344"/>
                  </a:lnTo>
                  <a:lnTo>
                    <a:pt x="51" y="344"/>
                  </a:lnTo>
                  <a:lnTo>
                    <a:pt x="62" y="343"/>
                  </a:lnTo>
                  <a:lnTo>
                    <a:pt x="73" y="340"/>
                  </a:lnTo>
                  <a:lnTo>
                    <a:pt x="69" y="340"/>
                  </a:lnTo>
                  <a:lnTo>
                    <a:pt x="63" y="340"/>
                  </a:lnTo>
                  <a:lnTo>
                    <a:pt x="55" y="341"/>
                  </a:lnTo>
                  <a:lnTo>
                    <a:pt x="47" y="341"/>
                  </a:lnTo>
                  <a:lnTo>
                    <a:pt x="38" y="342"/>
                  </a:lnTo>
                  <a:lnTo>
                    <a:pt x="31" y="343"/>
                  </a:lnTo>
                  <a:lnTo>
                    <a:pt x="24" y="343"/>
                  </a:lnTo>
                  <a:lnTo>
                    <a:pt x="20" y="343"/>
                  </a:lnTo>
                  <a:lnTo>
                    <a:pt x="23" y="335"/>
                  </a:lnTo>
                  <a:lnTo>
                    <a:pt x="28" y="330"/>
                  </a:lnTo>
                  <a:lnTo>
                    <a:pt x="35" y="328"/>
                  </a:lnTo>
                  <a:lnTo>
                    <a:pt x="43" y="326"/>
                  </a:lnTo>
                  <a:lnTo>
                    <a:pt x="51" y="325"/>
                  </a:lnTo>
                  <a:lnTo>
                    <a:pt x="61" y="325"/>
                  </a:lnTo>
                  <a:lnTo>
                    <a:pt x="71" y="323"/>
                  </a:lnTo>
                  <a:lnTo>
                    <a:pt x="80" y="321"/>
                  </a:lnTo>
                  <a:lnTo>
                    <a:pt x="73" y="321"/>
                  </a:lnTo>
                  <a:lnTo>
                    <a:pt x="67" y="321"/>
                  </a:lnTo>
                  <a:lnTo>
                    <a:pt x="60" y="321"/>
                  </a:lnTo>
                  <a:lnTo>
                    <a:pt x="53" y="322"/>
                  </a:lnTo>
                  <a:lnTo>
                    <a:pt x="47" y="322"/>
                  </a:lnTo>
                  <a:lnTo>
                    <a:pt x="41" y="322"/>
                  </a:lnTo>
                  <a:lnTo>
                    <a:pt x="35" y="323"/>
                  </a:lnTo>
                  <a:lnTo>
                    <a:pt x="29" y="323"/>
                  </a:lnTo>
                  <a:lnTo>
                    <a:pt x="31" y="315"/>
                  </a:lnTo>
                  <a:lnTo>
                    <a:pt x="36" y="310"/>
                  </a:lnTo>
                  <a:lnTo>
                    <a:pt x="43" y="307"/>
                  </a:lnTo>
                  <a:lnTo>
                    <a:pt x="53" y="303"/>
                  </a:lnTo>
                  <a:lnTo>
                    <a:pt x="64" y="302"/>
                  </a:lnTo>
                  <a:lnTo>
                    <a:pt x="74" y="301"/>
                  </a:lnTo>
                  <a:lnTo>
                    <a:pt x="84" y="300"/>
                  </a:lnTo>
                  <a:lnTo>
                    <a:pt x="92" y="299"/>
                  </a:lnTo>
                  <a:lnTo>
                    <a:pt x="92" y="298"/>
                  </a:lnTo>
                  <a:lnTo>
                    <a:pt x="94" y="298"/>
                  </a:lnTo>
                  <a:lnTo>
                    <a:pt x="94" y="297"/>
                  </a:lnTo>
                  <a:lnTo>
                    <a:pt x="94" y="297"/>
                  </a:lnTo>
                  <a:lnTo>
                    <a:pt x="89" y="297"/>
                  </a:lnTo>
                  <a:lnTo>
                    <a:pt x="86" y="297"/>
                  </a:lnTo>
                  <a:lnTo>
                    <a:pt x="83" y="297"/>
                  </a:lnTo>
                  <a:lnTo>
                    <a:pt x="79" y="297"/>
                  </a:lnTo>
                  <a:lnTo>
                    <a:pt x="73" y="297"/>
                  </a:lnTo>
                  <a:lnTo>
                    <a:pt x="66" y="298"/>
                  </a:lnTo>
                  <a:lnTo>
                    <a:pt x="56" y="299"/>
                  </a:lnTo>
                  <a:lnTo>
                    <a:pt x="43" y="301"/>
                  </a:lnTo>
                  <a:lnTo>
                    <a:pt x="47" y="293"/>
                  </a:lnTo>
                  <a:lnTo>
                    <a:pt x="51" y="288"/>
                  </a:lnTo>
                  <a:lnTo>
                    <a:pt x="56" y="285"/>
                  </a:lnTo>
                  <a:lnTo>
                    <a:pt x="64" y="282"/>
                  </a:lnTo>
                  <a:lnTo>
                    <a:pt x="71" y="281"/>
                  </a:lnTo>
                  <a:lnTo>
                    <a:pt x="79" y="280"/>
                  </a:lnTo>
                  <a:lnTo>
                    <a:pt x="88" y="278"/>
                  </a:lnTo>
                  <a:lnTo>
                    <a:pt x="98" y="276"/>
                  </a:lnTo>
                  <a:lnTo>
                    <a:pt x="91" y="276"/>
                  </a:lnTo>
                  <a:lnTo>
                    <a:pt x="86" y="276"/>
                  </a:lnTo>
                  <a:lnTo>
                    <a:pt x="81" y="276"/>
                  </a:lnTo>
                  <a:lnTo>
                    <a:pt x="76" y="276"/>
                  </a:lnTo>
                  <a:lnTo>
                    <a:pt x="71" y="276"/>
                  </a:lnTo>
                  <a:lnTo>
                    <a:pt x="66" y="277"/>
                  </a:lnTo>
                  <a:lnTo>
                    <a:pt x="62" y="277"/>
                  </a:lnTo>
                  <a:lnTo>
                    <a:pt x="56" y="278"/>
                  </a:lnTo>
                  <a:lnTo>
                    <a:pt x="58" y="271"/>
                  </a:lnTo>
                  <a:lnTo>
                    <a:pt x="64" y="266"/>
                  </a:lnTo>
                  <a:lnTo>
                    <a:pt x="70" y="264"/>
                  </a:lnTo>
                  <a:lnTo>
                    <a:pt x="78" y="262"/>
                  </a:lnTo>
                  <a:lnTo>
                    <a:pt x="86" y="261"/>
                  </a:lnTo>
                  <a:lnTo>
                    <a:pt x="95" y="260"/>
                  </a:lnTo>
                  <a:lnTo>
                    <a:pt x="102" y="257"/>
                  </a:lnTo>
                  <a:lnTo>
                    <a:pt x="108" y="254"/>
                  </a:lnTo>
                  <a:lnTo>
                    <a:pt x="104" y="254"/>
                  </a:lnTo>
                  <a:lnTo>
                    <a:pt x="100" y="254"/>
                  </a:lnTo>
                  <a:lnTo>
                    <a:pt x="95" y="254"/>
                  </a:lnTo>
                  <a:lnTo>
                    <a:pt x="90" y="255"/>
                  </a:lnTo>
                  <a:lnTo>
                    <a:pt x="85" y="255"/>
                  </a:lnTo>
                  <a:lnTo>
                    <a:pt x="81" y="255"/>
                  </a:lnTo>
                  <a:lnTo>
                    <a:pt x="76" y="256"/>
                  </a:lnTo>
                  <a:lnTo>
                    <a:pt x="72" y="256"/>
                  </a:lnTo>
                  <a:lnTo>
                    <a:pt x="75" y="249"/>
                  </a:lnTo>
                  <a:lnTo>
                    <a:pt x="79" y="245"/>
                  </a:lnTo>
                  <a:lnTo>
                    <a:pt x="84" y="242"/>
                  </a:lnTo>
                  <a:lnTo>
                    <a:pt x="90" y="240"/>
                  </a:lnTo>
                  <a:lnTo>
                    <a:pt x="98" y="240"/>
                  </a:lnTo>
                  <a:lnTo>
                    <a:pt x="105" y="239"/>
                  </a:lnTo>
                  <a:lnTo>
                    <a:pt x="113" y="238"/>
                  </a:lnTo>
                  <a:lnTo>
                    <a:pt x="121" y="236"/>
                  </a:lnTo>
                  <a:lnTo>
                    <a:pt x="122" y="235"/>
                  </a:lnTo>
                  <a:lnTo>
                    <a:pt x="122" y="235"/>
                  </a:lnTo>
                  <a:lnTo>
                    <a:pt x="122" y="235"/>
                  </a:lnTo>
                  <a:lnTo>
                    <a:pt x="122" y="235"/>
                  </a:lnTo>
                  <a:lnTo>
                    <a:pt x="117" y="235"/>
                  </a:lnTo>
                  <a:lnTo>
                    <a:pt x="113" y="235"/>
                  </a:lnTo>
                  <a:lnTo>
                    <a:pt x="108" y="235"/>
                  </a:lnTo>
                  <a:lnTo>
                    <a:pt x="104" y="236"/>
                  </a:lnTo>
                  <a:lnTo>
                    <a:pt x="99" y="236"/>
                  </a:lnTo>
                  <a:lnTo>
                    <a:pt x="95" y="237"/>
                  </a:lnTo>
                  <a:lnTo>
                    <a:pt x="89" y="237"/>
                  </a:lnTo>
                  <a:lnTo>
                    <a:pt x="84" y="238"/>
                  </a:lnTo>
                  <a:lnTo>
                    <a:pt x="86" y="234"/>
                  </a:lnTo>
                  <a:lnTo>
                    <a:pt x="88" y="230"/>
                  </a:lnTo>
                  <a:lnTo>
                    <a:pt x="89" y="226"/>
                  </a:lnTo>
                  <a:lnTo>
                    <a:pt x="91" y="223"/>
                  </a:lnTo>
                  <a:lnTo>
                    <a:pt x="97" y="222"/>
                  </a:lnTo>
                  <a:lnTo>
                    <a:pt x="103" y="220"/>
                  </a:lnTo>
                  <a:lnTo>
                    <a:pt x="109" y="219"/>
                  </a:lnTo>
                  <a:lnTo>
                    <a:pt x="115" y="218"/>
                  </a:lnTo>
                  <a:lnTo>
                    <a:pt x="120" y="217"/>
                  </a:lnTo>
                  <a:lnTo>
                    <a:pt x="125" y="216"/>
                  </a:lnTo>
                  <a:lnTo>
                    <a:pt x="129" y="215"/>
                  </a:lnTo>
                  <a:lnTo>
                    <a:pt x="130" y="214"/>
                  </a:lnTo>
                  <a:lnTo>
                    <a:pt x="122" y="214"/>
                  </a:lnTo>
                  <a:lnTo>
                    <a:pt x="114" y="214"/>
                  </a:lnTo>
                  <a:lnTo>
                    <a:pt x="107" y="214"/>
                  </a:lnTo>
                  <a:lnTo>
                    <a:pt x="101" y="214"/>
                  </a:lnTo>
                  <a:lnTo>
                    <a:pt x="102" y="208"/>
                  </a:lnTo>
                  <a:lnTo>
                    <a:pt x="106" y="204"/>
                  </a:lnTo>
                  <a:lnTo>
                    <a:pt x="111" y="201"/>
                  </a:lnTo>
                  <a:lnTo>
                    <a:pt x="117" y="200"/>
                  </a:lnTo>
                  <a:lnTo>
                    <a:pt x="124" y="199"/>
                  </a:lnTo>
                  <a:lnTo>
                    <a:pt x="133" y="198"/>
                  </a:lnTo>
                  <a:lnTo>
                    <a:pt x="140" y="196"/>
                  </a:lnTo>
                  <a:lnTo>
                    <a:pt x="146" y="193"/>
                  </a:lnTo>
                  <a:lnTo>
                    <a:pt x="141" y="193"/>
                  </a:lnTo>
                  <a:lnTo>
                    <a:pt x="136" y="193"/>
                  </a:lnTo>
                  <a:lnTo>
                    <a:pt x="132" y="193"/>
                  </a:lnTo>
                  <a:lnTo>
                    <a:pt x="128" y="193"/>
                  </a:lnTo>
                  <a:lnTo>
                    <a:pt x="124" y="193"/>
                  </a:lnTo>
                  <a:lnTo>
                    <a:pt x="120" y="193"/>
                  </a:lnTo>
                  <a:lnTo>
                    <a:pt x="116" y="193"/>
                  </a:lnTo>
                  <a:lnTo>
                    <a:pt x="112" y="194"/>
                  </a:lnTo>
                  <a:lnTo>
                    <a:pt x="116" y="186"/>
                  </a:lnTo>
                  <a:lnTo>
                    <a:pt x="123" y="181"/>
                  </a:lnTo>
                  <a:lnTo>
                    <a:pt x="131" y="178"/>
                  </a:lnTo>
                  <a:lnTo>
                    <a:pt x="140" y="176"/>
                  </a:lnTo>
                  <a:lnTo>
                    <a:pt x="148" y="176"/>
                  </a:lnTo>
                  <a:lnTo>
                    <a:pt x="156" y="175"/>
                  </a:lnTo>
                  <a:lnTo>
                    <a:pt x="163" y="173"/>
                  </a:lnTo>
                  <a:lnTo>
                    <a:pt x="167" y="171"/>
                  </a:lnTo>
                  <a:lnTo>
                    <a:pt x="161" y="171"/>
                  </a:lnTo>
                  <a:lnTo>
                    <a:pt x="155" y="170"/>
                  </a:lnTo>
                  <a:lnTo>
                    <a:pt x="151" y="170"/>
                  </a:lnTo>
                  <a:lnTo>
                    <a:pt x="147" y="170"/>
                  </a:lnTo>
                  <a:lnTo>
                    <a:pt x="144" y="171"/>
                  </a:lnTo>
                  <a:lnTo>
                    <a:pt x="140" y="171"/>
                  </a:lnTo>
                  <a:lnTo>
                    <a:pt x="135" y="171"/>
                  </a:lnTo>
                  <a:lnTo>
                    <a:pt x="129" y="172"/>
                  </a:lnTo>
                  <a:lnTo>
                    <a:pt x="131" y="168"/>
                  </a:lnTo>
                  <a:lnTo>
                    <a:pt x="134" y="165"/>
                  </a:lnTo>
                  <a:lnTo>
                    <a:pt x="137" y="162"/>
                  </a:lnTo>
                  <a:lnTo>
                    <a:pt x="139" y="158"/>
                  </a:lnTo>
                  <a:lnTo>
                    <a:pt x="152" y="156"/>
                  </a:lnTo>
                  <a:lnTo>
                    <a:pt x="163" y="153"/>
                  </a:lnTo>
                  <a:lnTo>
                    <a:pt x="170" y="152"/>
                  </a:lnTo>
                  <a:lnTo>
                    <a:pt x="174" y="151"/>
                  </a:lnTo>
                  <a:lnTo>
                    <a:pt x="177" y="150"/>
                  </a:lnTo>
                  <a:lnTo>
                    <a:pt x="179" y="149"/>
                  </a:lnTo>
                  <a:lnTo>
                    <a:pt x="180" y="149"/>
                  </a:lnTo>
                  <a:lnTo>
                    <a:pt x="181" y="148"/>
                  </a:lnTo>
                  <a:lnTo>
                    <a:pt x="179" y="147"/>
                  </a:lnTo>
                  <a:lnTo>
                    <a:pt x="175" y="147"/>
                  </a:lnTo>
                  <a:lnTo>
                    <a:pt x="171" y="147"/>
                  </a:lnTo>
                  <a:lnTo>
                    <a:pt x="166" y="147"/>
                  </a:lnTo>
                  <a:lnTo>
                    <a:pt x="162" y="147"/>
                  </a:lnTo>
                  <a:lnTo>
                    <a:pt x="156" y="148"/>
                  </a:lnTo>
                  <a:lnTo>
                    <a:pt x="153" y="149"/>
                  </a:lnTo>
                  <a:lnTo>
                    <a:pt x="150" y="149"/>
                  </a:lnTo>
                  <a:lnTo>
                    <a:pt x="151" y="141"/>
                  </a:lnTo>
                  <a:lnTo>
                    <a:pt x="155" y="136"/>
                  </a:lnTo>
                  <a:lnTo>
                    <a:pt x="161" y="133"/>
                  </a:lnTo>
                  <a:lnTo>
                    <a:pt x="167" y="131"/>
                  </a:lnTo>
                  <a:lnTo>
                    <a:pt x="173" y="131"/>
                  </a:lnTo>
                  <a:lnTo>
                    <a:pt x="179" y="129"/>
                  </a:lnTo>
                  <a:lnTo>
                    <a:pt x="184" y="127"/>
                  </a:lnTo>
                  <a:lnTo>
                    <a:pt x="187" y="125"/>
                  </a:lnTo>
                  <a:lnTo>
                    <a:pt x="182" y="124"/>
                  </a:lnTo>
                  <a:lnTo>
                    <a:pt x="177" y="123"/>
                  </a:lnTo>
                  <a:lnTo>
                    <a:pt x="173" y="124"/>
                  </a:lnTo>
                  <a:lnTo>
                    <a:pt x="168" y="124"/>
                  </a:lnTo>
                  <a:lnTo>
                    <a:pt x="170" y="118"/>
                  </a:lnTo>
                  <a:lnTo>
                    <a:pt x="174" y="114"/>
                  </a:lnTo>
                  <a:lnTo>
                    <a:pt x="179" y="111"/>
                  </a:lnTo>
                  <a:lnTo>
                    <a:pt x="184" y="110"/>
                  </a:lnTo>
                  <a:lnTo>
                    <a:pt x="190" y="109"/>
                  </a:lnTo>
                  <a:lnTo>
                    <a:pt x="196" y="108"/>
                  </a:lnTo>
                  <a:lnTo>
                    <a:pt x="200" y="107"/>
                  </a:lnTo>
                  <a:lnTo>
                    <a:pt x="203" y="105"/>
                  </a:lnTo>
                  <a:lnTo>
                    <a:pt x="199" y="105"/>
                  </a:lnTo>
                  <a:lnTo>
                    <a:pt x="195" y="104"/>
                  </a:lnTo>
                  <a:lnTo>
                    <a:pt x="189" y="104"/>
                  </a:lnTo>
                  <a:lnTo>
                    <a:pt x="185" y="104"/>
                  </a:lnTo>
                  <a:lnTo>
                    <a:pt x="189" y="95"/>
                  </a:lnTo>
                  <a:lnTo>
                    <a:pt x="196" y="92"/>
                  </a:lnTo>
                  <a:lnTo>
                    <a:pt x="204" y="90"/>
                  </a:lnTo>
                  <a:lnTo>
                    <a:pt x="215" y="89"/>
                  </a:lnTo>
                  <a:lnTo>
                    <a:pt x="215" y="88"/>
                  </a:lnTo>
                  <a:lnTo>
                    <a:pt x="215" y="87"/>
                  </a:lnTo>
                  <a:lnTo>
                    <a:pt x="215" y="86"/>
                  </a:lnTo>
                  <a:lnTo>
                    <a:pt x="215" y="85"/>
                  </a:lnTo>
                  <a:lnTo>
                    <a:pt x="211" y="85"/>
                  </a:lnTo>
                  <a:lnTo>
                    <a:pt x="207" y="85"/>
                  </a:lnTo>
                  <a:lnTo>
                    <a:pt x="203" y="85"/>
                  </a:lnTo>
                  <a:lnTo>
                    <a:pt x="199" y="85"/>
                  </a:lnTo>
                  <a:lnTo>
                    <a:pt x="200" y="84"/>
                  </a:lnTo>
                  <a:lnTo>
                    <a:pt x="201" y="81"/>
                  </a:lnTo>
                  <a:lnTo>
                    <a:pt x="202" y="79"/>
                  </a:lnTo>
                  <a:lnTo>
                    <a:pt x="203" y="78"/>
                  </a:lnTo>
                  <a:lnTo>
                    <a:pt x="208" y="77"/>
                  </a:lnTo>
                  <a:lnTo>
                    <a:pt x="216" y="77"/>
                  </a:lnTo>
                  <a:lnTo>
                    <a:pt x="224" y="75"/>
                  </a:lnTo>
                  <a:lnTo>
                    <a:pt x="230" y="72"/>
                  </a:lnTo>
                  <a:lnTo>
                    <a:pt x="225" y="70"/>
                  </a:lnTo>
                  <a:lnTo>
                    <a:pt x="220" y="70"/>
                  </a:lnTo>
                  <a:lnTo>
                    <a:pt x="214" y="71"/>
                  </a:lnTo>
                  <a:lnTo>
                    <a:pt x="210" y="72"/>
                  </a:lnTo>
                  <a:lnTo>
                    <a:pt x="211" y="67"/>
                  </a:lnTo>
                  <a:lnTo>
                    <a:pt x="214" y="63"/>
                  </a:lnTo>
                  <a:lnTo>
                    <a:pt x="218" y="60"/>
                  </a:lnTo>
                  <a:lnTo>
                    <a:pt x="223" y="58"/>
                  </a:lnTo>
                  <a:lnTo>
                    <a:pt x="229" y="58"/>
                  </a:lnTo>
                  <a:lnTo>
                    <a:pt x="234" y="56"/>
                  </a:lnTo>
                  <a:lnTo>
                    <a:pt x="239" y="54"/>
                  </a:lnTo>
                  <a:lnTo>
                    <a:pt x="242" y="52"/>
                  </a:lnTo>
                  <a:lnTo>
                    <a:pt x="241" y="51"/>
                  </a:lnTo>
                  <a:lnTo>
                    <a:pt x="239" y="50"/>
                  </a:lnTo>
                  <a:lnTo>
                    <a:pt x="236" y="50"/>
                  </a:lnTo>
                  <a:lnTo>
                    <a:pt x="231" y="50"/>
                  </a:lnTo>
                  <a:lnTo>
                    <a:pt x="234" y="43"/>
                  </a:lnTo>
                  <a:lnTo>
                    <a:pt x="242" y="40"/>
                  </a:lnTo>
                  <a:lnTo>
                    <a:pt x="250" y="38"/>
                  </a:lnTo>
                  <a:lnTo>
                    <a:pt x="255" y="35"/>
                  </a:lnTo>
                  <a:lnTo>
                    <a:pt x="254" y="34"/>
                  </a:lnTo>
                  <a:lnTo>
                    <a:pt x="253" y="33"/>
                  </a:lnTo>
                  <a:lnTo>
                    <a:pt x="251" y="33"/>
                  </a:lnTo>
                  <a:lnTo>
                    <a:pt x="247" y="33"/>
                  </a:lnTo>
                  <a:lnTo>
                    <a:pt x="249" y="27"/>
                  </a:lnTo>
                  <a:lnTo>
                    <a:pt x="253" y="24"/>
                  </a:lnTo>
                  <a:lnTo>
                    <a:pt x="258" y="23"/>
                  </a:lnTo>
                  <a:lnTo>
                    <a:pt x="264" y="21"/>
                  </a:lnTo>
                  <a:lnTo>
                    <a:pt x="266" y="12"/>
                  </a:lnTo>
                  <a:lnTo>
                    <a:pt x="269" y="7"/>
                  </a:lnTo>
                  <a:lnTo>
                    <a:pt x="273" y="4"/>
                  </a:lnTo>
                  <a:lnTo>
                    <a:pt x="276" y="0"/>
                  </a:lnTo>
                  <a:lnTo>
                    <a:pt x="280" y="1"/>
                  </a:lnTo>
                  <a:lnTo>
                    <a:pt x="285" y="3"/>
                  </a:lnTo>
                  <a:lnTo>
                    <a:pt x="288" y="7"/>
                  </a:lnTo>
                  <a:lnTo>
                    <a:pt x="284" y="12"/>
                  </a:lnTo>
                  <a:lnTo>
                    <a:pt x="289" y="13"/>
                  </a:lnTo>
                  <a:lnTo>
                    <a:pt x="292" y="15"/>
                  </a:lnTo>
                  <a:lnTo>
                    <a:pt x="296" y="17"/>
                  </a:lnTo>
                  <a:lnTo>
                    <a:pt x="300" y="22"/>
                  </a:lnTo>
                  <a:lnTo>
                    <a:pt x="299" y="22"/>
                  </a:lnTo>
                  <a:lnTo>
                    <a:pt x="298" y="23"/>
                  </a:lnTo>
                  <a:lnTo>
                    <a:pt x="296" y="23"/>
                  </a:lnTo>
                  <a:lnTo>
                    <a:pt x="290" y="24"/>
                  </a:lnTo>
                  <a:lnTo>
                    <a:pt x="290" y="25"/>
                  </a:lnTo>
                  <a:lnTo>
                    <a:pt x="291" y="27"/>
                  </a:lnTo>
                  <a:lnTo>
                    <a:pt x="291" y="27"/>
                  </a:lnTo>
                  <a:lnTo>
                    <a:pt x="291" y="29"/>
                  </a:lnTo>
                  <a:lnTo>
                    <a:pt x="299" y="29"/>
                  </a:lnTo>
                  <a:lnTo>
                    <a:pt x="304" y="30"/>
                  </a:lnTo>
                  <a:lnTo>
                    <a:pt x="308" y="32"/>
                  </a:lnTo>
                  <a:lnTo>
                    <a:pt x="314" y="38"/>
                  </a:lnTo>
                  <a:lnTo>
                    <a:pt x="313" y="39"/>
                  </a:lnTo>
                  <a:lnTo>
                    <a:pt x="311" y="40"/>
                  </a:lnTo>
                  <a:lnTo>
                    <a:pt x="309" y="41"/>
                  </a:lnTo>
                  <a:lnTo>
                    <a:pt x="304" y="42"/>
                  </a:lnTo>
                  <a:lnTo>
                    <a:pt x="304" y="43"/>
                  </a:lnTo>
                  <a:lnTo>
                    <a:pt x="304" y="43"/>
                  </a:lnTo>
                  <a:lnTo>
                    <a:pt x="304" y="44"/>
                  </a:lnTo>
                  <a:lnTo>
                    <a:pt x="304" y="45"/>
                  </a:lnTo>
                  <a:lnTo>
                    <a:pt x="309" y="45"/>
                  </a:lnTo>
                  <a:lnTo>
                    <a:pt x="313" y="45"/>
                  </a:lnTo>
                  <a:lnTo>
                    <a:pt x="318" y="45"/>
                  </a:lnTo>
                  <a:lnTo>
                    <a:pt x="322" y="46"/>
                  </a:lnTo>
                  <a:lnTo>
                    <a:pt x="324" y="51"/>
                  </a:lnTo>
                  <a:lnTo>
                    <a:pt x="326" y="53"/>
                  </a:lnTo>
                  <a:lnTo>
                    <a:pt x="326" y="56"/>
                  </a:lnTo>
                  <a:lnTo>
                    <a:pt x="326" y="58"/>
                  </a:lnTo>
                  <a:lnTo>
                    <a:pt x="323" y="58"/>
                  </a:lnTo>
                  <a:lnTo>
                    <a:pt x="320" y="58"/>
                  </a:lnTo>
                  <a:lnTo>
                    <a:pt x="317" y="58"/>
                  </a:lnTo>
                  <a:lnTo>
                    <a:pt x="315" y="59"/>
                  </a:lnTo>
                  <a:lnTo>
                    <a:pt x="315" y="60"/>
                  </a:lnTo>
                  <a:lnTo>
                    <a:pt x="316" y="61"/>
                  </a:lnTo>
                  <a:lnTo>
                    <a:pt x="316" y="62"/>
                  </a:lnTo>
                  <a:lnTo>
                    <a:pt x="316" y="63"/>
                  </a:lnTo>
                  <a:lnTo>
                    <a:pt x="321" y="63"/>
                  </a:lnTo>
                  <a:lnTo>
                    <a:pt x="325" y="64"/>
                  </a:lnTo>
                  <a:lnTo>
                    <a:pt x="331" y="64"/>
                  </a:lnTo>
                  <a:lnTo>
                    <a:pt x="335" y="64"/>
                  </a:lnTo>
                  <a:lnTo>
                    <a:pt x="337" y="67"/>
                  </a:lnTo>
                  <a:lnTo>
                    <a:pt x="338" y="69"/>
                  </a:lnTo>
                  <a:lnTo>
                    <a:pt x="340" y="72"/>
                  </a:lnTo>
                  <a:lnTo>
                    <a:pt x="341" y="74"/>
                  </a:lnTo>
                  <a:lnTo>
                    <a:pt x="337" y="75"/>
                  </a:lnTo>
                  <a:lnTo>
                    <a:pt x="333" y="76"/>
                  </a:lnTo>
                  <a:lnTo>
                    <a:pt x="329" y="77"/>
                  </a:lnTo>
                  <a:lnTo>
                    <a:pt x="325" y="78"/>
                  </a:lnTo>
                  <a:lnTo>
                    <a:pt x="325" y="79"/>
                  </a:lnTo>
                  <a:lnTo>
                    <a:pt x="325" y="79"/>
                  </a:lnTo>
                  <a:lnTo>
                    <a:pt x="325" y="80"/>
                  </a:lnTo>
                  <a:lnTo>
                    <a:pt x="325" y="81"/>
                  </a:lnTo>
                  <a:lnTo>
                    <a:pt x="331" y="82"/>
                  </a:lnTo>
                  <a:lnTo>
                    <a:pt x="337" y="82"/>
                  </a:lnTo>
                  <a:lnTo>
                    <a:pt x="342" y="82"/>
                  </a:lnTo>
                  <a:lnTo>
                    <a:pt x="347" y="83"/>
                  </a:lnTo>
                  <a:lnTo>
                    <a:pt x="353" y="94"/>
                  </a:lnTo>
                  <a:lnTo>
                    <a:pt x="351" y="95"/>
                  </a:lnTo>
                  <a:lnTo>
                    <a:pt x="343" y="95"/>
                  </a:lnTo>
                  <a:lnTo>
                    <a:pt x="336" y="100"/>
                  </a:lnTo>
                  <a:lnTo>
                    <a:pt x="336" y="100"/>
                  </a:lnTo>
                  <a:lnTo>
                    <a:pt x="337" y="100"/>
                  </a:lnTo>
                  <a:lnTo>
                    <a:pt x="337" y="100"/>
                  </a:lnTo>
                  <a:lnTo>
                    <a:pt x="337" y="101"/>
                  </a:lnTo>
                  <a:lnTo>
                    <a:pt x="343" y="101"/>
                  </a:lnTo>
                  <a:lnTo>
                    <a:pt x="349" y="101"/>
                  </a:lnTo>
                  <a:lnTo>
                    <a:pt x="355" y="101"/>
                  </a:lnTo>
                  <a:lnTo>
                    <a:pt x="361" y="102"/>
                  </a:lnTo>
                  <a:lnTo>
                    <a:pt x="363" y="104"/>
                  </a:lnTo>
                  <a:lnTo>
                    <a:pt x="364" y="105"/>
                  </a:lnTo>
                  <a:lnTo>
                    <a:pt x="365" y="109"/>
                  </a:lnTo>
                  <a:lnTo>
                    <a:pt x="365" y="112"/>
                  </a:lnTo>
                  <a:lnTo>
                    <a:pt x="359" y="113"/>
                  </a:lnTo>
                  <a:lnTo>
                    <a:pt x="354" y="113"/>
                  </a:lnTo>
                  <a:lnTo>
                    <a:pt x="350" y="114"/>
                  </a:lnTo>
                  <a:lnTo>
                    <a:pt x="345" y="115"/>
                  </a:lnTo>
                  <a:lnTo>
                    <a:pt x="344" y="115"/>
                  </a:lnTo>
                  <a:lnTo>
                    <a:pt x="344" y="115"/>
                  </a:lnTo>
                  <a:lnTo>
                    <a:pt x="344" y="115"/>
                  </a:lnTo>
                  <a:lnTo>
                    <a:pt x="344" y="116"/>
                  </a:lnTo>
                  <a:lnTo>
                    <a:pt x="351" y="116"/>
                  </a:lnTo>
                  <a:lnTo>
                    <a:pt x="357" y="117"/>
                  </a:lnTo>
                  <a:lnTo>
                    <a:pt x="365" y="118"/>
                  </a:lnTo>
                  <a:lnTo>
                    <a:pt x="372" y="119"/>
                  </a:lnTo>
                  <a:lnTo>
                    <a:pt x="373" y="121"/>
                  </a:lnTo>
                  <a:lnTo>
                    <a:pt x="375" y="124"/>
                  </a:lnTo>
                  <a:lnTo>
                    <a:pt x="377" y="127"/>
                  </a:lnTo>
                  <a:lnTo>
                    <a:pt x="377" y="131"/>
                  </a:lnTo>
                  <a:lnTo>
                    <a:pt x="366" y="133"/>
                  </a:lnTo>
                  <a:lnTo>
                    <a:pt x="359" y="134"/>
                  </a:lnTo>
                  <a:lnTo>
                    <a:pt x="357" y="135"/>
                  </a:lnTo>
                  <a:lnTo>
                    <a:pt x="356" y="136"/>
                  </a:lnTo>
                  <a:lnTo>
                    <a:pt x="362" y="137"/>
                  </a:lnTo>
                  <a:lnTo>
                    <a:pt x="368" y="138"/>
                  </a:lnTo>
                  <a:lnTo>
                    <a:pt x="375" y="138"/>
                  </a:lnTo>
                  <a:lnTo>
                    <a:pt x="382" y="138"/>
                  </a:lnTo>
                  <a:lnTo>
                    <a:pt x="387" y="146"/>
                  </a:lnTo>
                  <a:lnTo>
                    <a:pt x="390" y="151"/>
                  </a:lnTo>
                  <a:lnTo>
                    <a:pt x="391" y="153"/>
                  </a:lnTo>
                  <a:lnTo>
                    <a:pt x="392" y="157"/>
                  </a:lnTo>
                  <a:lnTo>
                    <a:pt x="379" y="158"/>
                  </a:lnTo>
                  <a:lnTo>
                    <a:pt x="372" y="159"/>
                  </a:lnTo>
                  <a:lnTo>
                    <a:pt x="369" y="160"/>
                  </a:lnTo>
                  <a:lnTo>
                    <a:pt x="367" y="161"/>
                  </a:lnTo>
                  <a:lnTo>
                    <a:pt x="369" y="162"/>
                  </a:lnTo>
                  <a:lnTo>
                    <a:pt x="371" y="162"/>
                  </a:lnTo>
                  <a:lnTo>
                    <a:pt x="373" y="162"/>
                  </a:lnTo>
                  <a:lnTo>
                    <a:pt x="375" y="162"/>
                  </a:lnTo>
                  <a:lnTo>
                    <a:pt x="379" y="162"/>
                  </a:lnTo>
                  <a:lnTo>
                    <a:pt x="383" y="162"/>
                  </a:lnTo>
                  <a:lnTo>
                    <a:pt x="389" y="163"/>
                  </a:lnTo>
                  <a:lnTo>
                    <a:pt x="398" y="163"/>
                  </a:lnTo>
                  <a:lnTo>
                    <a:pt x="400" y="166"/>
                  </a:lnTo>
                  <a:lnTo>
                    <a:pt x="403" y="170"/>
                  </a:lnTo>
                  <a:lnTo>
                    <a:pt x="405" y="174"/>
                  </a:lnTo>
                  <a:lnTo>
                    <a:pt x="405" y="179"/>
                  </a:lnTo>
                  <a:lnTo>
                    <a:pt x="399" y="180"/>
                  </a:lnTo>
                  <a:lnTo>
                    <a:pt x="392" y="180"/>
                  </a:lnTo>
                  <a:lnTo>
                    <a:pt x="386" y="181"/>
                  </a:lnTo>
                  <a:lnTo>
                    <a:pt x="381" y="181"/>
                  </a:lnTo>
                  <a:lnTo>
                    <a:pt x="381" y="182"/>
                  </a:lnTo>
                  <a:lnTo>
                    <a:pt x="381" y="183"/>
                  </a:lnTo>
                  <a:lnTo>
                    <a:pt x="381" y="184"/>
                  </a:lnTo>
                  <a:lnTo>
                    <a:pt x="382" y="185"/>
                  </a:lnTo>
                  <a:lnTo>
                    <a:pt x="389" y="186"/>
                  </a:lnTo>
                  <a:lnTo>
                    <a:pt x="397" y="186"/>
                  </a:lnTo>
                  <a:lnTo>
                    <a:pt x="404" y="186"/>
                  </a:lnTo>
                  <a:lnTo>
                    <a:pt x="411" y="186"/>
                  </a:lnTo>
                  <a:lnTo>
                    <a:pt x="414" y="189"/>
                  </a:lnTo>
                  <a:lnTo>
                    <a:pt x="417" y="194"/>
                  </a:lnTo>
                  <a:lnTo>
                    <a:pt x="420" y="200"/>
                  </a:lnTo>
                  <a:lnTo>
                    <a:pt x="421" y="206"/>
                  </a:lnTo>
                  <a:lnTo>
                    <a:pt x="415" y="206"/>
                  </a:lnTo>
                  <a:lnTo>
                    <a:pt x="409" y="206"/>
                  </a:lnTo>
                  <a:lnTo>
                    <a:pt x="402" y="206"/>
                  </a:lnTo>
                  <a:lnTo>
                    <a:pt x="396" y="207"/>
                  </a:lnTo>
                  <a:lnTo>
                    <a:pt x="396" y="208"/>
                  </a:lnTo>
                  <a:lnTo>
                    <a:pt x="396" y="209"/>
                  </a:lnTo>
                  <a:lnTo>
                    <a:pt x="396" y="209"/>
                  </a:lnTo>
                  <a:lnTo>
                    <a:pt x="396" y="210"/>
                  </a:lnTo>
                  <a:lnTo>
                    <a:pt x="401" y="211"/>
                  </a:lnTo>
                  <a:lnTo>
                    <a:pt x="405" y="211"/>
                  </a:lnTo>
                  <a:lnTo>
                    <a:pt x="408" y="212"/>
                  </a:lnTo>
                  <a:lnTo>
                    <a:pt x="411" y="212"/>
                  </a:lnTo>
                  <a:lnTo>
                    <a:pt x="414" y="212"/>
                  </a:lnTo>
                  <a:lnTo>
                    <a:pt x="418" y="212"/>
                  </a:lnTo>
                  <a:lnTo>
                    <a:pt x="422" y="212"/>
                  </a:lnTo>
                  <a:lnTo>
                    <a:pt x="428" y="212"/>
                  </a:lnTo>
                  <a:lnTo>
                    <a:pt x="430" y="215"/>
                  </a:lnTo>
                  <a:lnTo>
                    <a:pt x="433" y="219"/>
                  </a:lnTo>
                  <a:lnTo>
                    <a:pt x="435" y="224"/>
                  </a:lnTo>
                  <a:lnTo>
                    <a:pt x="435" y="228"/>
                  </a:lnTo>
                  <a:lnTo>
                    <a:pt x="431" y="228"/>
                  </a:lnTo>
                  <a:lnTo>
                    <a:pt x="426" y="228"/>
                  </a:lnTo>
                  <a:lnTo>
                    <a:pt x="422" y="228"/>
                  </a:lnTo>
                  <a:lnTo>
                    <a:pt x="419" y="228"/>
                  </a:lnTo>
                  <a:lnTo>
                    <a:pt x="415" y="229"/>
                  </a:lnTo>
                  <a:lnTo>
                    <a:pt x="411" y="229"/>
                  </a:lnTo>
                  <a:lnTo>
                    <a:pt x="407" y="229"/>
                  </a:lnTo>
                  <a:lnTo>
                    <a:pt x="404" y="229"/>
                  </a:lnTo>
                  <a:lnTo>
                    <a:pt x="403" y="230"/>
                  </a:lnTo>
                  <a:lnTo>
                    <a:pt x="403" y="230"/>
                  </a:lnTo>
                  <a:lnTo>
                    <a:pt x="403" y="230"/>
                  </a:lnTo>
                  <a:lnTo>
                    <a:pt x="402" y="231"/>
                  </a:lnTo>
                  <a:lnTo>
                    <a:pt x="407" y="232"/>
                  </a:lnTo>
                  <a:lnTo>
                    <a:pt x="411" y="232"/>
                  </a:lnTo>
                  <a:lnTo>
                    <a:pt x="416" y="233"/>
                  </a:lnTo>
                  <a:lnTo>
                    <a:pt x="421" y="233"/>
                  </a:lnTo>
                  <a:lnTo>
                    <a:pt x="426" y="234"/>
                  </a:lnTo>
                  <a:lnTo>
                    <a:pt x="432" y="234"/>
                  </a:lnTo>
                  <a:lnTo>
                    <a:pt x="437" y="235"/>
                  </a:lnTo>
                  <a:lnTo>
                    <a:pt x="442" y="235"/>
                  </a:lnTo>
                  <a:lnTo>
                    <a:pt x="444" y="240"/>
                  </a:lnTo>
                  <a:lnTo>
                    <a:pt x="446" y="243"/>
                  </a:lnTo>
                  <a:lnTo>
                    <a:pt x="446" y="245"/>
                  </a:lnTo>
                  <a:lnTo>
                    <a:pt x="447" y="249"/>
                  </a:lnTo>
                  <a:lnTo>
                    <a:pt x="445" y="250"/>
                  </a:lnTo>
                  <a:lnTo>
                    <a:pt x="441" y="250"/>
                  </a:lnTo>
                  <a:lnTo>
                    <a:pt x="436" y="251"/>
                  </a:lnTo>
                  <a:lnTo>
                    <a:pt x="431" y="251"/>
                  </a:lnTo>
                  <a:lnTo>
                    <a:pt x="425" y="252"/>
                  </a:lnTo>
                  <a:lnTo>
                    <a:pt x="421" y="252"/>
                  </a:lnTo>
                  <a:lnTo>
                    <a:pt x="417" y="252"/>
                  </a:lnTo>
                  <a:lnTo>
                    <a:pt x="415" y="252"/>
                  </a:lnTo>
                  <a:lnTo>
                    <a:pt x="415" y="253"/>
                  </a:lnTo>
                  <a:lnTo>
                    <a:pt x="415" y="254"/>
                  </a:lnTo>
                  <a:lnTo>
                    <a:pt x="414" y="255"/>
                  </a:lnTo>
                  <a:lnTo>
                    <a:pt x="414" y="256"/>
                  </a:lnTo>
                  <a:lnTo>
                    <a:pt x="419" y="256"/>
                  </a:lnTo>
                  <a:lnTo>
                    <a:pt x="424" y="256"/>
                  </a:lnTo>
                  <a:lnTo>
                    <a:pt x="429" y="256"/>
                  </a:lnTo>
                  <a:lnTo>
                    <a:pt x="434" y="256"/>
                  </a:lnTo>
                  <a:lnTo>
                    <a:pt x="439" y="256"/>
                  </a:lnTo>
                  <a:lnTo>
                    <a:pt x="444" y="256"/>
                  </a:lnTo>
                  <a:lnTo>
                    <a:pt x="449" y="257"/>
                  </a:lnTo>
                  <a:lnTo>
                    <a:pt x="454" y="257"/>
                  </a:lnTo>
                  <a:lnTo>
                    <a:pt x="455" y="261"/>
                  </a:lnTo>
                  <a:lnTo>
                    <a:pt x="457" y="266"/>
                  </a:lnTo>
                  <a:lnTo>
                    <a:pt x="459" y="271"/>
                  </a:lnTo>
                  <a:lnTo>
                    <a:pt x="462" y="275"/>
                  </a:lnTo>
                  <a:lnTo>
                    <a:pt x="457" y="275"/>
                  </a:lnTo>
                  <a:lnTo>
                    <a:pt x="453" y="275"/>
                  </a:lnTo>
                  <a:lnTo>
                    <a:pt x="449" y="275"/>
                  </a:lnTo>
                  <a:lnTo>
                    <a:pt x="446" y="275"/>
                  </a:lnTo>
                  <a:lnTo>
                    <a:pt x="442" y="275"/>
                  </a:lnTo>
                  <a:lnTo>
                    <a:pt x="438" y="275"/>
                  </a:lnTo>
                  <a:lnTo>
                    <a:pt x="434" y="276"/>
                  </a:lnTo>
                  <a:lnTo>
                    <a:pt x="430" y="276"/>
                  </a:lnTo>
                  <a:lnTo>
                    <a:pt x="430" y="276"/>
                  </a:lnTo>
                  <a:lnTo>
                    <a:pt x="430" y="277"/>
                  </a:lnTo>
                  <a:lnTo>
                    <a:pt x="430" y="278"/>
                  </a:lnTo>
                  <a:lnTo>
                    <a:pt x="430" y="279"/>
                  </a:lnTo>
                  <a:lnTo>
                    <a:pt x="435" y="279"/>
                  </a:lnTo>
                  <a:lnTo>
                    <a:pt x="439" y="280"/>
                  </a:lnTo>
                  <a:lnTo>
                    <a:pt x="444" y="280"/>
                  </a:lnTo>
                  <a:lnTo>
                    <a:pt x="449" y="281"/>
                  </a:lnTo>
                  <a:lnTo>
                    <a:pt x="453" y="281"/>
                  </a:lnTo>
                  <a:lnTo>
                    <a:pt x="458" y="282"/>
                  </a:lnTo>
                  <a:lnTo>
                    <a:pt x="463" y="282"/>
                  </a:lnTo>
                  <a:lnTo>
                    <a:pt x="468" y="282"/>
                  </a:lnTo>
                  <a:lnTo>
                    <a:pt x="470" y="286"/>
                  </a:lnTo>
                  <a:lnTo>
                    <a:pt x="471" y="289"/>
                  </a:lnTo>
                  <a:lnTo>
                    <a:pt x="473" y="292"/>
                  </a:lnTo>
                  <a:lnTo>
                    <a:pt x="474" y="296"/>
                  </a:lnTo>
                  <a:lnTo>
                    <a:pt x="470" y="297"/>
                  </a:lnTo>
                  <a:lnTo>
                    <a:pt x="465" y="298"/>
                  </a:lnTo>
                  <a:lnTo>
                    <a:pt x="459" y="298"/>
                  </a:lnTo>
                  <a:lnTo>
                    <a:pt x="453" y="298"/>
                  </a:lnTo>
                  <a:lnTo>
                    <a:pt x="448" y="298"/>
                  </a:lnTo>
                  <a:lnTo>
                    <a:pt x="443" y="298"/>
                  </a:lnTo>
                  <a:lnTo>
                    <a:pt x="439" y="298"/>
                  </a:lnTo>
                  <a:lnTo>
                    <a:pt x="435" y="298"/>
                  </a:lnTo>
                  <a:lnTo>
                    <a:pt x="435" y="299"/>
                  </a:lnTo>
                  <a:lnTo>
                    <a:pt x="435" y="300"/>
                  </a:lnTo>
                  <a:lnTo>
                    <a:pt x="435" y="301"/>
                  </a:lnTo>
                  <a:lnTo>
                    <a:pt x="435" y="302"/>
                  </a:lnTo>
                  <a:lnTo>
                    <a:pt x="440" y="302"/>
                  </a:lnTo>
                  <a:lnTo>
                    <a:pt x="446" y="302"/>
                  </a:lnTo>
                  <a:lnTo>
                    <a:pt x="451" y="302"/>
                  </a:lnTo>
                  <a:lnTo>
                    <a:pt x="457" y="303"/>
                  </a:lnTo>
                  <a:lnTo>
                    <a:pt x="463" y="303"/>
                  </a:lnTo>
                  <a:lnTo>
                    <a:pt x="469" y="304"/>
                  </a:lnTo>
                  <a:lnTo>
                    <a:pt x="474" y="304"/>
                  </a:lnTo>
                  <a:lnTo>
                    <a:pt x="480" y="305"/>
                  </a:lnTo>
                  <a:lnTo>
                    <a:pt x="482" y="308"/>
                  </a:lnTo>
                  <a:lnTo>
                    <a:pt x="485" y="312"/>
                  </a:lnTo>
                  <a:lnTo>
                    <a:pt x="486" y="317"/>
                  </a:lnTo>
                  <a:lnTo>
                    <a:pt x="486" y="321"/>
                  </a:lnTo>
                  <a:lnTo>
                    <a:pt x="476" y="321"/>
                  </a:lnTo>
                  <a:lnTo>
                    <a:pt x="469" y="321"/>
                  </a:lnTo>
                  <a:lnTo>
                    <a:pt x="464" y="321"/>
                  </a:lnTo>
                  <a:lnTo>
                    <a:pt x="459" y="321"/>
                  </a:lnTo>
                  <a:lnTo>
                    <a:pt x="455" y="321"/>
                  </a:lnTo>
                  <a:lnTo>
                    <a:pt x="453" y="322"/>
                  </a:lnTo>
                  <a:lnTo>
                    <a:pt x="450" y="322"/>
                  </a:lnTo>
                  <a:lnTo>
                    <a:pt x="447" y="323"/>
                  </a:lnTo>
                  <a:lnTo>
                    <a:pt x="450" y="324"/>
                  </a:lnTo>
                  <a:lnTo>
                    <a:pt x="455" y="325"/>
                  </a:lnTo>
                  <a:lnTo>
                    <a:pt x="460" y="326"/>
                  </a:lnTo>
                  <a:lnTo>
                    <a:pt x="468" y="326"/>
                  </a:lnTo>
                  <a:lnTo>
                    <a:pt x="474" y="327"/>
                  </a:lnTo>
                  <a:lnTo>
                    <a:pt x="481" y="327"/>
                  </a:lnTo>
                  <a:lnTo>
                    <a:pt x="487" y="328"/>
                  </a:lnTo>
                  <a:lnTo>
                    <a:pt x="492" y="328"/>
                  </a:lnTo>
                  <a:lnTo>
                    <a:pt x="495" y="330"/>
                  </a:lnTo>
                  <a:lnTo>
                    <a:pt x="499" y="335"/>
                  </a:lnTo>
                  <a:lnTo>
                    <a:pt x="501" y="342"/>
                  </a:lnTo>
                  <a:lnTo>
                    <a:pt x="502" y="348"/>
                  </a:lnTo>
                  <a:lnTo>
                    <a:pt x="497" y="348"/>
                  </a:lnTo>
                  <a:lnTo>
                    <a:pt x="491" y="348"/>
                  </a:lnTo>
                  <a:lnTo>
                    <a:pt x="485" y="348"/>
                  </a:lnTo>
                  <a:lnTo>
                    <a:pt x="480" y="347"/>
                  </a:lnTo>
                  <a:lnTo>
                    <a:pt x="474" y="348"/>
                  </a:lnTo>
                  <a:lnTo>
                    <a:pt x="469" y="348"/>
                  </a:lnTo>
                  <a:lnTo>
                    <a:pt x="465" y="349"/>
                  </a:lnTo>
                  <a:lnTo>
                    <a:pt x="460" y="349"/>
                  </a:lnTo>
                  <a:lnTo>
                    <a:pt x="462" y="349"/>
                  </a:lnTo>
                  <a:lnTo>
                    <a:pt x="462" y="350"/>
                  </a:lnTo>
                  <a:lnTo>
                    <a:pt x="462" y="350"/>
                  </a:lnTo>
                  <a:lnTo>
                    <a:pt x="463" y="351"/>
                  </a:lnTo>
                  <a:lnTo>
                    <a:pt x="468" y="351"/>
                  </a:lnTo>
                  <a:lnTo>
                    <a:pt x="474" y="352"/>
                  </a:lnTo>
                  <a:lnTo>
                    <a:pt x="479" y="352"/>
                  </a:lnTo>
                  <a:lnTo>
                    <a:pt x="484" y="353"/>
                  </a:lnTo>
                  <a:lnTo>
                    <a:pt x="490" y="353"/>
                  </a:lnTo>
                  <a:lnTo>
                    <a:pt x="496" y="354"/>
                  </a:lnTo>
                  <a:lnTo>
                    <a:pt x="501" y="354"/>
                  </a:lnTo>
                  <a:lnTo>
                    <a:pt x="506" y="354"/>
                  </a:lnTo>
                  <a:lnTo>
                    <a:pt x="509" y="358"/>
                  </a:lnTo>
                  <a:lnTo>
                    <a:pt x="512" y="362"/>
                  </a:lnTo>
                  <a:lnTo>
                    <a:pt x="515" y="367"/>
                  </a:lnTo>
                  <a:lnTo>
                    <a:pt x="515" y="373"/>
                  </a:lnTo>
                  <a:lnTo>
                    <a:pt x="505" y="373"/>
                  </a:lnTo>
                  <a:lnTo>
                    <a:pt x="498" y="373"/>
                  </a:lnTo>
                  <a:lnTo>
                    <a:pt x="491" y="373"/>
                  </a:lnTo>
                  <a:lnTo>
                    <a:pt x="487" y="373"/>
                  </a:lnTo>
                  <a:lnTo>
                    <a:pt x="485" y="373"/>
                  </a:lnTo>
                  <a:lnTo>
                    <a:pt x="483" y="373"/>
                  </a:lnTo>
                  <a:lnTo>
                    <a:pt x="481" y="374"/>
                  </a:lnTo>
                  <a:lnTo>
                    <a:pt x="480" y="374"/>
                  </a:lnTo>
                  <a:lnTo>
                    <a:pt x="479" y="375"/>
                  </a:lnTo>
                  <a:lnTo>
                    <a:pt x="479" y="375"/>
                  </a:lnTo>
                  <a:lnTo>
                    <a:pt x="479" y="376"/>
                  </a:lnTo>
                  <a:lnTo>
                    <a:pt x="480" y="377"/>
                  </a:lnTo>
                  <a:lnTo>
                    <a:pt x="491" y="377"/>
                  </a:lnTo>
                  <a:lnTo>
                    <a:pt x="500" y="378"/>
                  </a:lnTo>
                  <a:lnTo>
                    <a:pt x="506" y="378"/>
                  </a:lnTo>
                  <a:lnTo>
                    <a:pt x="510" y="378"/>
                  </a:lnTo>
                  <a:lnTo>
                    <a:pt x="513" y="378"/>
                  </a:lnTo>
                  <a:lnTo>
                    <a:pt x="516" y="379"/>
                  </a:lnTo>
                  <a:lnTo>
                    <a:pt x="518" y="379"/>
                  </a:lnTo>
                  <a:lnTo>
                    <a:pt x="521" y="380"/>
                  </a:lnTo>
                  <a:lnTo>
                    <a:pt x="522" y="383"/>
                  </a:lnTo>
                  <a:lnTo>
                    <a:pt x="523" y="385"/>
                  </a:lnTo>
                  <a:lnTo>
                    <a:pt x="523" y="387"/>
                  </a:lnTo>
                  <a:lnTo>
                    <a:pt x="522" y="391"/>
                  </a:lnTo>
                  <a:lnTo>
                    <a:pt x="518" y="391"/>
                  </a:lnTo>
                  <a:lnTo>
                    <a:pt x="514" y="391"/>
                  </a:lnTo>
                  <a:lnTo>
                    <a:pt x="510" y="391"/>
                  </a:lnTo>
                  <a:lnTo>
                    <a:pt x="506" y="392"/>
                  </a:lnTo>
                  <a:lnTo>
                    <a:pt x="507" y="393"/>
                  </a:lnTo>
                  <a:lnTo>
                    <a:pt x="507" y="393"/>
                  </a:lnTo>
                  <a:lnTo>
                    <a:pt x="507" y="394"/>
                  </a:lnTo>
                  <a:lnTo>
                    <a:pt x="507" y="395"/>
                  </a:lnTo>
                  <a:lnTo>
                    <a:pt x="516" y="396"/>
                  </a:lnTo>
                  <a:lnTo>
                    <a:pt x="528" y="397"/>
                  </a:lnTo>
                  <a:lnTo>
                    <a:pt x="541" y="398"/>
                  </a:lnTo>
                  <a:lnTo>
                    <a:pt x="554" y="399"/>
                  </a:lnTo>
                  <a:lnTo>
                    <a:pt x="568" y="399"/>
                  </a:lnTo>
                  <a:lnTo>
                    <a:pt x="579" y="398"/>
                  </a:lnTo>
                  <a:lnTo>
                    <a:pt x="588" y="396"/>
                  </a:lnTo>
                  <a:lnTo>
                    <a:pt x="595" y="391"/>
                  </a:lnTo>
                  <a:lnTo>
                    <a:pt x="600" y="390"/>
                  </a:lnTo>
                  <a:lnTo>
                    <a:pt x="604" y="389"/>
                  </a:lnTo>
                  <a:lnTo>
                    <a:pt x="609" y="388"/>
                  </a:lnTo>
                  <a:lnTo>
                    <a:pt x="614" y="387"/>
                  </a:lnTo>
                  <a:lnTo>
                    <a:pt x="614" y="386"/>
                  </a:lnTo>
                  <a:lnTo>
                    <a:pt x="614" y="385"/>
                  </a:lnTo>
                  <a:lnTo>
                    <a:pt x="614" y="385"/>
                  </a:lnTo>
                  <a:lnTo>
                    <a:pt x="615" y="384"/>
                  </a:lnTo>
                  <a:lnTo>
                    <a:pt x="610" y="384"/>
                  </a:lnTo>
                  <a:lnTo>
                    <a:pt x="605" y="384"/>
                  </a:lnTo>
                  <a:lnTo>
                    <a:pt x="601" y="384"/>
                  </a:lnTo>
                  <a:lnTo>
                    <a:pt x="596" y="384"/>
                  </a:lnTo>
                  <a:lnTo>
                    <a:pt x="599" y="376"/>
                  </a:lnTo>
                  <a:lnTo>
                    <a:pt x="605" y="372"/>
                  </a:lnTo>
                  <a:lnTo>
                    <a:pt x="613" y="370"/>
                  </a:lnTo>
                  <a:lnTo>
                    <a:pt x="624" y="369"/>
                  </a:lnTo>
                  <a:lnTo>
                    <a:pt x="623" y="368"/>
                  </a:lnTo>
                  <a:lnTo>
                    <a:pt x="623" y="367"/>
                  </a:lnTo>
                  <a:lnTo>
                    <a:pt x="623" y="366"/>
                  </a:lnTo>
                  <a:lnTo>
                    <a:pt x="623" y="365"/>
                  </a:lnTo>
                  <a:lnTo>
                    <a:pt x="619" y="366"/>
                  </a:lnTo>
                  <a:lnTo>
                    <a:pt x="615" y="366"/>
                  </a:lnTo>
                  <a:lnTo>
                    <a:pt x="611" y="367"/>
                  </a:lnTo>
                  <a:lnTo>
                    <a:pt x="607" y="368"/>
                  </a:lnTo>
                  <a:lnTo>
                    <a:pt x="608" y="362"/>
                  </a:lnTo>
                  <a:lnTo>
                    <a:pt x="610" y="359"/>
                  </a:lnTo>
                  <a:lnTo>
                    <a:pt x="613" y="356"/>
                  </a:lnTo>
                  <a:lnTo>
                    <a:pt x="617" y="355"/>
                  </a:lnTo>
                  <a:lnTo>
                    <a:pt x="621" y="354"/>
                  </a:lnTo>
                  <a:lnTo>
                    <a:pt x="627" y="354"/>
                  </a:lnTo>
                  <a:lnTo>
                    <a:pt x="633" y="352"/>
                  </a:lnTo>
                  <a:lnTo>
                    <a:pt x="639" y="349"/>
                  </a:lnTo>
                  <a:lnTo>
                    <a:pt x="633" y="349"/>
                  </a:lnTo>
                  <a:lnTo>
                    <a:pt x="627" y="349"/>
                  </a:lnTo>
                  <a:lnTo>
                    <a:pt x="621" y="349"/>
                  </a:lnTo>
                  <a:lnTo>
                    <a:pt x="615" y="349"/>
                  </a:lnTo>
                  <a:lnTo>
                    <a:pt x="616" y="347"/>
                  </a:lnTo>
                  <a:lnTo>
                    <a:pt x="617" y="344"/>
                  </a:lnTo>
                  <a:lnTo>
                    <a:pt x="618" y="343"/>
                  </a:lnTo>
                  <a:lnTo>
                    <a:pt x="619" y="341"/>
                  </a:lnTo>
                  <a:lnTo>
                    <a:pt x="624" y="341"/>
                  </a:lnTo>
                  <a:lnTo>
                    <a:pt x="629" y="340"/>
                  </a:lnTo>
                  <a:lnTo>
                    <a:pt x="635" y="340"/>
                  </a:lnTo>
                  <a:lnTo>
                    <a:pt x="640" y="339"/>
                  </a:lnTo>
                  <a:lnTo>
                    <a:pt x="644" y="339"/>
                  </a:lnTo>
                  <a:lnTo>
                    <a:pt x="649" y="339"/>
                  </a:lnTo>
                  <a:lnTo>
                    <a:pt x="654" y="338"/>
                  </a:lnTo>
                  <a:lnTo>
                    <a:pt x="659" y="338"/>
                  </a:lnTo>
                  <a:lnTo>
                    <a:pt x="659" y="337"/>
                  </a:lnTo>
                  <a:lnTo>
                    <a:pt x="659" y="336"/>
                  </a:lnTo>
                  <a:lnTo>
                    <a:pt x="659" y="335"/>
                  </a:lnTo>
                  <a:lnTo>
                    <a:pt x="659" y="334"/>
                  </a:lnTo>
                  <a:lnTo>
                    <a:pt x="652" y="334"/>
                  </a:lnTo>
                  <a:lnTo>
                    <a:pt x="645" y="333"/>
                  </a:lnTo>
                  <a:lnTo>
                    <a:pt x="637" y="333"/>
                  </a:lnTo>
                  <a:lnTo>
                    <a:pt x="629" y="333"/>
                  </a:lnTo>
                  <a:lnTo>
                    <a:pt x="632" y="328"/>
                  </a:lnTo>
                  <a:lnTo>
                    <a:pt x="634" y="325"/>
                  </a:lnTo>
                  <a:lnTo>
                    <a:pt x="638" y="323"/>
                  </a:lnTo>
                  <a:lnTo>
                    <a:pt x="642" y="322"/>
                  </a:lnTo>
                  <a:lnTo>
                    <a:pt x="647" y="321"/>
                  </a:lnTo>
                  <a:lnTo>
                    <a:pt x="652" y="321"/>
                  </a:lnTo>
                  <a:lnTo>
                    <a:pt x="658" y="321"/>
                  </a:lnTo>
                  <a:lnTo>
                    <a:pt x="666" y="320"/>
                  </a:lnTo>
                  <a:lnTo>
                    <a:pt x="659" y="318"/>
                  </a:lnTo>
                  <a:lnTo>
                    <a:pt x="652" y="317"/>
                  </a:lnTo>
                  <a:lnTo>
                    <a:pt x="645" y="318"/>
                  </a:lnTo>
                  <a:lnTo>
                    <a:pt x="640" y="318"/>
                  </a:lnTo>
                  <a:lnTo>
                    <a:pt x="644" y="311"/>
                  </a:lnTo>
                  <a:lnTo>
                    <a:pt x="649" y="307"/>
                  </a:lnTo>
                  <a:lnTo>
                    <a:pt x="654" y="304"/>
                  </a:lnTo>
                  <a:lnTo>
                    <a:pt x="659" y="302"/>
                  </a:lnTo>
                  <a:lnTo>
                    <a:pt x="666" y="302"/>
                  </a:lnTo>
                  <a:lnTo>
                    <a:pt x="673" y="302"/>
                  </a:lnTo>
                  <a:lnTo>
                    <a:pt x="682" y="302"/>
                  </a:lnTo>
                  <a:lnTo>
                    <a:pt x="691" y="302"/>
                  </a:lnTo>
                  <a:lnTo>
                    <a:pt x="691" y="302"/>
                  </a:lnTo>
                  <a:lnTo>
                    <a:pt x="691" y="301"/>
                  </a:lnTo>
                  <a:lnTo>
                    <a:pt x="691" y="300"/>
                  </a:lnTo>
                  <a:lnTo>
                    <a:pt x="691" y="299"/>
                  </a:lnTo>
                  <a:lnTo>
                    <a:pt x="687" y="299"/>
                  </a:lnTo>
                  <a:lnTo>
                    <a:pt x="683" y="299"/>
                  </a:lnTo>
                  <a:lnTo>
                    <a:pt x="678" y="299"/>
                  </a:lnTo>
                  <a:lnTo>
                    <a:pt x="674" y="298"/>
                  </a:lnTo>
                  <a:lnTo>
                    <a:pt x="670" y="298"/>
                  </a:lnTo>
                  <a:lnTo>
                    <a:pt x="666" y="298"/>
                  </a:lnTo>
                  <a:lnTo>
                    <a:pt x="661" y="297"/>
                  </a:lnTo>
                  <a:lnTo>
                    <a:pt x="657" y="297"/>
                  </a:lnTo>
                  <a:lnTo>
                    <a:pt x="659" y="292"/>
                  </a:lnTo>
                  <a:lnTo>
                    <a:pt x="664" y="290"/>
                  </a:lnTo>
                  <a:lnTo>
                    <a:pt x="669" y="288"/>
                  </a:lnTo>
                  <a:lnTo>
                    <a:pt x="675" y="287"/>
                  </a:lnTo>
                  <a:lnTo>
                    <a:pt x="681" y="287"/>
                  </a:lnTo>
                  <a:lnTo>
                    <a:pt x="689" y="287"/>
                  </a:lnTo>
                  <a:lnTo>
                    <a:pt x="696" y="288"/>
                  </a:lnTo>
                  <a:lnTo>
                    <a:pt x="704" y="288"/>
                  </a:lnTo>
                  <a:lnTo>
                    <a:pt x="704" y="287"/>
                  </a:lnTo>
                  <a:lnTo>
                    <a:pt x="704" y="287"/>
                  </a:lnTo>
                  <a:lnTo>
                    <a:pt x="704" y="286"/>
                  </a:lnTo>
                  <a:lnTo>
                    <a:pt x="704" y="285"/>
                  </a:lnTo>
                  <a:lnTo>
                    <a:pt x="700" y="285"/>
                  </a:lnTo>
                  <a:lnTo>
                    <a:pt x="695" y="284"/>
                  </a:lnTo>
                  <a:lnTo>
                    <a:pt x="691" y="284"/>
                  </a:lnTo>
                  <a:lnTo>
                    <a:pt x="687" y="284"/>
                  </a:lnTo>
                  <a:lnTo>
                    <a:pt x="683" y="284"/>
                  </a:lnTo>
                  <a:lnTo>
                    <a:pt x="679" y="284"/>
                  </a:lnTo>
                  <a:lnTo>
                    <a:pt x="675" y="283"/>
                  </a:lnTo>
                  <a:lnTo>
                    <a:pt x="671" y="283"/>
                  </a:lnTo>
                  <a:lnTo>
                    <a:pt x="673" y="279"/>
                  </a:lnTo>
                  <a:lnTo>
                    <a:pt x="676" y="276"/>
                  </a:lnTo>
                  <a:lnTo>
                    <a:pt x="680" y="274"/>
                  </a:lnTo>
                  <a:lnTo>
                    <a:pt x="685" y="273"/>
                  </a:lnTo>
                  <a:lnTo>
                    <a:pt x="690" y="273"/>
                  </a:lnTo>
                  <a:lnTo>
                    <a:pt x="696" y="273"/>
                  </a:lnTo>
                  <a:lnTo>
                    <a:pt x="703" y="274"/>
                  </a:lnTo>
                  <a:lnTo>
                    <a:pt x="709" y="274"/>
                  </a:lnTo>
                  <a:lnTo>
                    <a:pt x="710" y="273"/>
                  </a:lnTo>
                  <a:lnTo>
                    <a:pt x="711" y="272"/>
                  </a:lnTo>
                  <a:lnTo>
                    <a:pt x="711" y="272"/>
                  </a:lnTo>
                  <a:lnTo>
                    <a:pt x="712" y="271"/>
                  </a:lnTo>
                  <a:lnTo>
                    <a:pt x="709" y="271"/>
                  </a:lnTo>
                  <a:lnTo>
                    <a:pt x="705" y="270"/>
                  </a:lnTo>
                  <a:lnTo>
                    <a:pt x="698" y="270"/>
                  </a:lnTo>
                  <a:lnTo>
                    <a:pt x="684" y="269"/>
                  </a:lnTo>
                  <a:lnTo>
                    <a:pt x="686" y="265"/>
                  </a:lnTo>
                  <a:lnTo>
                    <a:pt x="689" y="262"/>
                  </a:lnTo>
                  <a:lnTo>
                    <a:pt x="694" y="261"/>
                  </a:lnTo>
                  <a:lnTo>
                    <a:pt x="701" y="260"/>
                  </a:lnTo>
                  <a:lnTo>
                    <a:pt x="707" y="260"/>
                  </a:lnTo>
                  <a:lnTo>
                    <a:pt x="714" y="260"/>
                  </a:lnTo>
                  <a:lnTo>
                    <a:pt x="720" y="260"/>
                  </a:lnTo>
                  <a:lnTo>
                    <a:pt x="727" y="259"/>
                  </a:lnTo>
                  <a:lnTo>
                    <a:pt x="728" y="258"/>
                  </a:lnTo>
                  <a:lnTo>
                    <a:pt x="728" y="257"/>
                  </a:lnTo>
                  <a:lnTo>
                    <a:pt x="728" y="256"/>
                  </a:lnTo>
                  <a:lnTo>
                    <a:pt x="727" y="255"/>
                  </a:lnTo>
                  <a:lnTo>
                    <a:pt x="723" y="255"/>
                  </a:lnTo>
                  <a:lnTo>
                    <a:pt x="719" y="255"/>
                  </a:lnTo>
                  <a:lnTo>
                    <a:pt x="715" y="255"/>
                  </a:lnTo>
                  <a:lnTo>
                    <a:pt x="711" y="255"/>
                  </a:lnTo>
                  <a:lnTo>
                    <a:pt x="707" y="256"/>
                  </a:lnTo>
                  <a:lnTo>
                    <a:pt x="704" y="256"/>
                  </a:lnTo>
                  <a:lnTo>
                    <a:pt x="700" y="256"/>
                  </a:lnTo>
                  <a:lnTo>
                    <a:pt x="695" y="256"/>
                  </a:lnTo>
                  <a:lnTo>
                    <a:pt x="699" y="250"/>
                  </a:lnTo>
                  <a:lnTo>
                    <a:pt x="702" y="246"/>
                  </a:lnTo>
                  <a:lnTo>
                    <a:pt x="707" y="244"/>
                  </a:lnTo>
                  <a:lnTo>
                    <a:pt x="711" y="243"/>
                  </a:lnTo>
                  <a:lnTo>
                    <a:pt x="717" y="242"/>
                  </a:lnTo>
                  <a:lnTo>
                    <a:pt x="723" y="242"/>
                  </a:lnTo>
                  <a:lnTo>
                    <a:pt x="729" y="241"/>
                  </a:lnTo>
                  <a:lnTo>
                    <a:pt x="738" y="241"/>
                  </a:lnTo>
                  <a:lnTo>
                    <a:pt x="738" y="240"/>
                  </a:lnTo>
                  <a:lnTo>
                    <a:pt x="738" y="239"/>
                  </a:lnTo>
                  <a:lnTo>
                    <a:pt x="738" y="238"/>
                  </a:lnTo>
                  <a:lnTo>
                    <a:pt x="738" y="237"/>
                  </a:lnTo>
                  <a:lnTo>
                    <a:pt x="731" y="237"/>
                  </a:lnTo>
                  <a:lnTo>
                    <a:pt x="724" y="238"/>
                  </a:lnTo>
                  <a:lnTo>
                    <a:pt x="718" y="238"/>
                  </a:lnTo>
                  <a:lnTo>
                    <a:pt x="711" y="239"/>
                  </a:lnTo>
                  <a:lnTo>
                    <a:pt x="711" y="237"/>
                  </a:lnTo>
                  <a:lnTo>
                    <a:pt x="712" y="235"/>
                  </a:lnTo>
                  <a:lnTo>
                    <a:pt x="713" y="234"/>
                  </a:lnTo>
                  <a:lnTo>
                    <a:pt x="716" y="230"/>
                  </a:lnTo>
                  <a:lnTo>
                    <a:pt x="720" y="230"/>
                  </a:lnTo>
                  <a:lnTo>
                    <a:pt x="725" y="230"/>
                  </a:lnTo>
                  <a:lnTo>
                    <a:pt x="729" y="230"/>
                  </a:lnTo>
                  <a:lnTo>
                    <a:pt x="734" y="229"/>
                  </a:lnTo>
                  <a:lnTo>
                    <a:pt x="738" y="228"/>
                  </a:lnTo>
                  <a:lnTo>
                    <a:pt x="742" y="227"/>
                  </a:lnTo>
                  <a:lnTo>
                    <a:pt x="746" y="226"/>
                  </a:lnTo>
                  <a:lnTo>
                    <a:pt x="751" y="224"/>
                  </a:lnTo>
                  <a:lnTo>
                    <a:pt x="751" y="224"/>
                  </a:lnTo>
                  <a:lnTo>
                    <a:pt x="751" y="223"/>
                  </a:lnTo>
                  <a:lnTo>
                    <a:pt x="751" y="222"/>
                  </a:lnTo>
                  <a:lnTo>
                    <a:pt x="752" y="221"/>
                  </a:lnTo>
                  <a:lnTo>
                    <a:pt x="745" y="222"/>
                  </a:lnTo>
                  <a:lnTo>
                    <a:pt x="739" y="223"/>
                  </a:lnTo>
                  <a:lnTo>
                    <a:pt x="733" y="224"/>
                  </a:lnTo>
                  <a:lnTo>
                    <a:pt x="725" y="224"/>
                  </a:lnTo>
                  <a:lnTo>
                    <a:pt x="725" y="224"/>
                  </a:lnTo>
                  <a:lnTo>
                    <a:pt x="725" y="223"/>
                  </a:lnTo>
                  <a:lnTo>
                    <a:pt x="725" y="222"/>
                  </a:lnTo>
                  <a:lnTo>
                    <a:pt x="725" y="221"/>
                  </a:lnTo>
                  <a:lnTo>
                    <a:pt x="728" y="219"/>
                  </a:lnTo>
                  <a:lnTo>
                    <a:pt x="732" y="217"/>
                  </a:lnTo>
                  <a:lnTo>
                    <a:pt x="736" y="215"/>
                  </a:lnTo>
                  <a:lnTo>
                    <a:pt x="739" y="214"/>
                  </a:lnTo>
                  <a:lnTo>
                    <a:pt x="743" y="214"/>
                  </a:lnTo>
                  <a:lnTo>
                    <a:pt x="747" y="214"/>
                  </a:lnTo>
                  <a:lnTo>
                    <a:pt x="751" y="213"/>
                  </a:lnTo>
                  <a:lnTo>
                    <a:pt x="756" y="212"/>
                  </a:lnTo>
                  <a:lnTo>
                    <a:pt x="756" y="211"/>
                  </a:lnTo>
                  <a:lnTo>
                    <a:pt x="756" y="209"/>
                  </a:lnTo>
                  <a:lnTo>
                    <a:pt x="756" y="209"/>
                  </a:lnTo>
                  <a:lnTo>
                    <a:pt x="756" y="208"/>
                  </a:lnTo>
                  <a:lnTo>
                    <a:pt x="752" y="208"/>
                  </a:lnTo>
                  <a:lnTo>
                    <a:pt x="748" y="208"/>
                  </a:lnTo>
                  <a:lnTo>
                    <a:pt x="745" y="208"/>
                  </a:lnTo>
                  <a:lnTo>
                    <a:pt x="741" y="208"/>
                  </a:lnTo>
                  <a:lnTo>
                    <a:pt x="744" y="203"/>
                  </a:lnTo>
                  <a:lnTo>
                    <a:pt x="749" y="199"/>
                  </a:lnTo>
                  <a:lnTo>
                    <a:pt x="753" y="197"/>
                  </a:lnTo>
                  <a:lnTo>
                    <a:pt x="758" y="196"/>
                  </a:lnTo>
                  <a:lnTo>
                    <a:pt x="762" y="196"/>
                  </a:lnTo>
                  <a:lnTo>
                    <a:pt x="768" y="196"/>
                  </a:lnTo>
                  <a:lnTo>
                    <a:pt x="771" y="194"/>
                  </a:lnTo>
                  <a:lnTo>
                    <a:pt x="774" y="193"/>
                  </a:lnTo>
                  <a:lnTo>
                    <a:pt x="771" y="191"/>
                  </a:lnTo>
                  <a:lnTo>
                    <a:pt x="767" y="190"/>
                  </a:lnTo>
                  <a:lnTo>
                    <a:pt x="764" y="191"/>
                  </a:lnTo>
                  <a:lnTo>
                    <a:pt x="761" y="191"/>
                  </a:lnTo>
                  <a:lnTo>
                    <a:pt x="761" y="190"/>
                  </a:lnTo>
                  <a:lnTo>
                    <a:pt x="761" y="189"/>
                  </a:lnTo>
                  <a:lnTo>
                    <a:pt x="761" y="188"/>
                  </a:lnTo>
                  <a:lnTo>
                    <a:pt x="761" y="188"/>
                  </a:lnTo>
                  <a:lnTo>
                    <a:pt x="766" y="187"/>
                  </a:lnTo>
                  <a:lnTo>
                    <a:pt x="769" y="186"/>
                  </a:lnTo>
                  <a:lnTo>
                    <a:pt x="771" y="184"/>
                  </a:lnTo>
                  <a:lnTo>
                    <a:pt x="774" y="182"/>
                  </a:lnTo>
                  <a:lnTo>
                    <a:pt x="773" y="181"/>
                  </a:lnTo>
                  <a:lnTo>
                    <a:pt x="773" y="181"/>
                  </a:lnTo>
                  <a:lnTo>
                    <a:pt x="773" y="179"/>
                  </a:lnTo>
                  <a:lnTo>
                    <a:pt x="772" y="178"/>
                  </a:lnTo>
                  <a:lnTo>
                    <a:pt x="773" y="177"/>
                  </a:lnTo>
                  <a:lnTo>
                    <a:pt x="775" y="176"/>
                  </a:lnTo>
                  <a:lnTo>
                    <a:pt x="777" y="176"/>
                  </a:lnTo>
                  <a:lnTo>
                    <a:pt x="780" y="176"/>
                  </a:lnTo>
                  <a:lnTo>
                    <a:pt x="783" y="180"/>
                  </a:lnTo>
                  <a:lnTo>
                    <a:pt x="788" y="186"/>
                  </a:lnTo>
                  <a:lnTo>
                    <a:pt x="791" y="193"/>
                  </a:lnTo>
                  <a:lnTo>
                    <a:pt x="792" y="199"/>
                  </a:lnTo>
                  <a:lnTo>
                    <a:pt x="787" y="200"/>
                  </a:lnTo>
                  <a:lnTo>
                    <a:pt x="785" y="201"/>
                  </a:lnTo>
                  <a:lnTo>
                    <a:pt x="783" y="202"/>
                  </a:lnTo>
                  <a:lnTo>
                    <a:pt x="782" y="203"/>
                  </a:lnTo>
                  <a:lnTo>
                    <a:pt x="788" y="204"/>
                  </a:lnTo>
                  <a:lnTo>
                    <a:pt x="795" y="205"/>
                  </a:lnTo>
                  <a:lnTo>
                    <a:pt x="802" y="209"/>
                  </a:lnTo>
                  <a:lnTo>
                    <a:pt x="803" y="216"/>
                  </a:lnTo>
                  <a:lnTo>
                    <a:pt x="799" y="216"/>
                  </a:lnTo>
                  <a:lnTo>
                    <a:pt x="795" y="216"/>
                  </a:lnTo>
                  <a:lnTo>
                    <a:pt x="791" y="216"/>
                  </a:lnTo>
                  <a:lnTo>
                    <a:pt x="788" y="217"/>
                  </a:lnTo>
                  <a:lnTo>
                    <a:pt x="788" y="218"/>
                  </a:lnTo>
                  <a:lnTo>
                    <a:pt x="788" y="219"/>
                  </a:lnTo>
                  <a:lnTo>
                    <a:pt x="788" y="219"/>
                  </a:lnTo>
                  <a:lnTo>
                    <a:pt x="789" y="220"/>
                  </a:lnTo>
                  <a:lnTo>
                    <a:pt x="794" y="221"/>
                  </a:lnTo>
                  <a:lnTo>
                    <a:pt x="799" y="222"/>
                  </a:lnTo>
                  <a:lnTo>
                    <a:pt x="804" y="223"/>
                  </a:lnTo>
                  <a:lnTo>
                    <a:pt x="808" y="224"/>
                  </a:lnTo>
                  <a:lnTo>
                    <a:pt x="810" y="228"/>
                  </a:lnTo>
                  <a:lnTo>
                    <a:pt x="812" y="231"/>
                  </a:lnTo>
                  <a:lnTo>
                    <a:pt x="812" y="234"/>
                  </a:lnTo>
                  <a:lnTo>
                    <a:pt x="813" y="237"/>
                  </a:lnTo>
                  <a:lnTo>
                    <a:pt x="802" y="237"/>
                  </a:lnTo>
                  <a:lnTo>
                    <a:pt x="795" y="237"/>
                  </a:lnTo>
                  <a:lnTo>
                    <a:pt x="791" y="238"/>
                  </a:lnTo>
                  <a:lnTo>
                    <a:pt x="787" y="239"/>
                  </a:lnTo>
                  <a:lnTo>
                    <a:pt x="789" y="240"/>
                  </a:lnTo>
                  <a:lnTo>
                    <a:pt x="793" y="241"/>
                  </a:lnTo>
                  <a:lnTo>
                    <a:pt x="796" y="242"/>
                  </a:lnTo>
                  <a:lnTo>
                    <a:pt x="802" y="242"/>
                  </a:lnTo>
                  <a:lnTo>
                    <a:pt x="806" y="243"/>
                  </a:lnTo>
                  <a:lnTo>
                    <a:pt x="811" y="243"/>
                  </a:lnTo>
                  <a:lnTo>
                    <a:pt x="815" y="244"/>
                  </a:lnTo>
                  <a:lnTo>
                    <a:pt x="819" y="244"/>
                  </a:lnTo>
                  <a:lnTo>
                    <a:pt x="820" y="246"/>
                  </a:lnTo>
                  <a:lnTo>
                    <a:pt x="821" y="248"/>
                  </a:lnTo>
                  <a:lnTo>
                    <a:pt x="821" y="250"/>
                  </a:lnTo>
                  <a:lnTo>
                    <a:pt x="822" y="253"/>
                  </a:lnTo>
                  <a:lnTo>
                    <a:pt x="815" y="253"/>
                  </a:lnTo>
                  <a:lnTo>
                    <a:pt x="808" y="253"/>
                  </a:lnTo>
                  <a:lnTo>
                    <a:pt x="801" y="254"/>
                  </a:lnTo>
                  <a:lnTo>
                    <a:pt x="793" y="254"/>
                  </a:lnTo>
                  <a:lnTo>
                    <a:pt x="793" y="255"/>
                  </a:lnTo>
                  <a:lnTo>
                    <a:pt x="793" y="256"/>
                  </a:lnTo>
                  <a:lnTo>
                    <a:pt x="793" y="256"/>
                  </a:lnTo>
                  <a:lnTo>
                    <a:pt x="793" y="257"/>
                  </a:lnTo>
                  <a:lnTo>
                    <a:pt x="798" y="257"/>
                  </a:lnTo>
                  <a:lnTo>
                    <a:pt x="802" y="258"/>
                  </a:lnTo>
                  <a:lnTo>
                    <a:pt x="806" y="258"/>
                  </a:lnTo>
                  <a:lnTo>
                    <a:pt x="811" y="258"/>
                  </a:lnTo>
                  <a:lnTo>
                    <a:pt x="815" y="259"/>
                  </a:lnTo>
                  <a:lnTo>
                    <a:pt x="819" y="259"/>
                  </a:lnTo>
                  <a:lnTo>
                    <a:pt x="823" y="260"/>
                  </a:lnTo>
                  <a:lnTo>
                    <a:pt x="827" y="260"/>
                  </a:lnTo>
                  <a:lnTo>
                    <a:pt x="831" y="264"/>
                  </a:lnTo>
                  <a:lnTo>
                    <a:pt x="833" y="267"/>
                  </a:lnTo>
                  <a:lnTo>
                    <a:pt x="833" y="270"/>
                  </a:lnTo>
                  <a:lnTo>
                    <a:pt x="834" y="273"/>
                  </a:lnTo>
                  <a:lnTo>
                    <a:pt x="829" y="273"/>
                  </a:lnTo>
                  <a:lnTo>
                    <a:pt x="825" y="273"/>
                  </a:lnTo>
                  <a:lnTo>
                    <a:pt x="820" y="273"/>
                  </a:lnTo>
                  <a:lnTo>
                    <a:pt x="816" y="274"/>
                  </a:lnTo>
                  <a:lnTo>
                    <a:pt x="812" y="274"/>
                  </a:lnTo>
                  <a:lnTo>
                    <a:pt x="808" y="274"/>
                  </a:lnTo>
                  <a:lnTo>
                    <a:pt x="804" y="275"/>
                  </a:lnTo>
                  <a:lnTo>
                    <a:pt x="800" y="275"/>
                  </a:lnTo>
                  <a:lnTo>
                    <a:pt x="800" y="276"/>
                  </a:lnTo>
                  <a:lnTo>
                    <a:pt x="800" y="276"/>
                  </a:lnTo>
                  <a:lnTo>
                    <a:pt x="800" y="277"/>
                  </a:lnTo>
                  <a:lnTo>
                    <a:pt x="800" y="278"/>
                  </a:lnTo>
                  <a:lnTo>
                    <a:pt x="805" y="278"/>
                  </a:lnTo>
                  <a:lnTo>
                    <a:pt x="809" y="279"/>
                  </a:lnTo>
                  <a:lnTo>
                    <a:pt x="814" y="279"/>
                  </a:lnTo>
                  <a:lnTo>
                    <a:pt x="819" y="279"/>
                  </a:lnTo>
                  <a:lnTo>
                    <a:pt x="823" y="279"/>
                  </a:lnTo>
                  <a:lnTo>
                    <a:pt x="828" y="279"/>
                  </a:lnTo>
                  <a:lnTo>
                    <a:pt x="834" y="280"/>
                  </a:lnTo>
                  <a:lnTo>
                    <a:pt x="839" y="280"/>
                  </a:lnTo>
                  <a:lnTo>
                    <a:pt x="841" y="285"/>
                  </a:lnTo>
                  <a:lnTo>
                    <a:pt x="843" y="287"/>
                  </a:lnTo>
                  <a:lnTo>
                    <a:pt x="843" y="290"/>
                  </a:lnTo>
                  <a:lnTo>
                    <a:pt x="843" y="292"/>
                  </a:lnTo>
                  <a:lnTo>
                    <a:pt x="841" y="293"/>
                  </a:lnTo>
                  <a:lnTo>
                    <a:pt x="837" y="294"/>
                  </a:lnTo>
                  <a:lnTo>
                    <a:pt x="833" y="294"/>
                  </a:lnTo>
                  <a:lnTo>
                    <a:pt x="826" y="295"/>
                  </a:lnTo>
                  <a:lnTo>
                    <a:pt x="821" y="295"/>
                  </a:lnTo>
                  <a:lnTo>
                    <a:pt x="816" y="295"/>
                  </a:lnTo>
                  <a:lnTo>
                    <a:pt x="812" y="296"/>
                  </a:lnTo>
                  <a:lnTo>
                    <a:pt x="810" y="296"/>
                  </a:lnTo>
                  <a:lnTo>
                    <a:pt x="810" y="297"/>
                  </a:lnTo>
                  <a:lnTo>
                    <a:pt x="810" y="297"/>
                  </a:lnTo>
                  <a:lnTo>
                    <a:pt x="810" y="297"/>
                  </a:lnTo>
                  <a:lnTo>
                    <a:pt x="810" y="298"/>
                  </a:lnTo>
                  <a:lnTo>
                    <a:pt x="818" y="298"/>
                  </a:lnTo>
                  <a:lnTo>
                    <a:pt x="825" y="299"/>
                  </a:lnTo>
                  <a:lnTo>
                    <a:pt x="831" y="299"/>
                  </a:lnTo>
                  <a:lnTo>
                    <a:pt x="835" y="299"/>
                  </a:lnTo>
                  <a:lnTo>
                    <a:pt x="838" y="299"/>
                  </a:lnTo>
                  <a:lnTo>
                    <a:pt x="842" y="300"/>
                  </a:lnTo>
                  <a:lnTo>
                    <a:pt x="846" y="300"/>
                  </a:lnTo>
                  <a:lnTo>
                    <a:pt x="851" y="301"/>
                  </a:lnTo>
                  <a:lnTo>
                    <a:pt x="852" y="302"/>
                  </a:lnTo>
                  <a:lnTo>
                    <a:pt x="852" y="304"/>
                  </a:lnTo>
                  <a:lnTo>
                    <a:pt x="852" y="306"/>
                  </a:lnTo>
                  <a:lnTo>
                    <a:pt x="852" y="309"/>
                  </a:lnTo>
                  <a:lnTo>
                    <a:pt x="848" y="309"/>
                  </a:lnTo>
                  <a:lnTo>
                    <a:pt x="843" y="310"/>
                  </a:lnTo>
                  <a:lnTo>
                    <a:pt x="839" y="310"/>
                  </a:lnTo>
                  <a:lnTo>
                    <a:pt x="834" y="310"/>
                  </a:lnTo>
                  <a:lnTo>
                    <a:pt x="829" y="311"/>
                  </a:lnTo>
                  <a:lnTo>
                    <a:pt x="824" y="311"/>
                  </a:lnTo>
                  <a:lnTo>
                    <a:pt x="820" y="312"/>
                  </a:lnTo>
                  <a:lnTo>
                    <a:pt x="816" y="312"/>
                  </a:lnTo>
                  <a:lnTo>
                    <a:pt x="815" y="313"/>
                  </a:lnTo>
                  <a:lnTo>
                    <a:pt x="815" y="313"/>
                  </a:lnTo>
                  <a:lnTo>
                    <a:pt x="815" y="314"/>
                  </a:lnTo>
                  <a:lnTo>
                    <a:pt x="815" y="315"/>
                  </a:lnTo>
                  <a:lnTo>
                    <a:pt x="820" y="315"/>
                  </a:lnTo>
                  <a:lnTo>
                    <a:pt x="825" y="315"/>
                  </a:lnTo>
                  <a:lnTo>
                    <a:pt x="831" y="315"/>
                  </a:lnTo>
                  <a:lnTo>
                    <a:pt x="837" y="315"/>
                  </a:lnTo>
                  <a:lnTo>
                    <a:pt x="842" y="315"/>
                  </a:lnTo>
                  <a:lnTo>
                    <a:pt x="847" y="315"/>
                  </a:lnTo>
                  <a:lnTo>
                    <a:pt x="852" y="316"/>
                  </a:lnTo>
                  <a:lnTo>
                    <a:pt x="857" y="316"/>
                  </a:lnTo>
                  <a:lnTo>
                    <a:pt x="859" y="321"/>
                  </a:lnTo>
                  <a:lnTo>
                    <a:pt x="861" y="324"/>
                  </a:lnTo>
                  <a:lnTo>
                    <a:pt x="861" y="327"/>
                  </a:lnTo>
                  <a:lnTo>
                    <a:pt x="862" y="330"/>
                  </a:lnTo>
                  <a:lnTo>
                    <a:pt x="857" y="331"/>
                  </a:lnTo>
                  <a:lnTo>
                    <a:pt x="853" y="331"/>
                  </a:lnTo>
                  <a:lnTo>
                    <a:pt x="848" y="331"/>
                  </a:lnTo>
                  <a:lnTo>
                    <a:pt x="843" y="332"/>
                  </a:lnTo>
                  <a:lnTo>
                    <a:pt x="842" y="333"/>
                  </a:lnTo>
                  <a:lnTo>
                    <a:pt x="842" y="333"/>
                  </a:lnTo>
                  <a:lnTo>
                    <a:pt x="841" y="333"/>
                  </a:lnTo>
                  <a:lnTo>
                    <a:pt x="840" y="334"/>
                  </a:lnTo>
                  <a:lnTo>
                    <a:pt x="847" y="335"/>
                  </a:lnTo>
                  <a:lnTo>
                    <a:pt x="854" y="337"/>
                  </a:lnTo>
                  <a:lnTo>
                    <a:pt x="861" y="338"/>
                  </a:lnTo>
                  <a:lnTo>
                    <a:pt x="869" y="339"/>
                  </a:lnTo>
                  <a:lnTo>
                    <a:pt x="872" y="344"/>
                  </a:lnTo>
                  <a:lnTo>
                    <a:pt x="874" y="348"/>
                  </a:lnTo>
                  <a:lnTo>
                    <a:pt x="875" y="350"/>
                  </a:lnTo>
                  <a:lnTo>
                    <a:pt x="876" y="354"/>
                  </a:lnTo>
                  <a:lnTo>
                    <a:pt x="871" y="354"/>
                  </a:lnTo>
                  <a:lnTo>
                    <a:pt x="867" y="354"/>
                  </a:lnTo>
                  <a:lnTo>
                    <a:pt x="862" y="354"/>
                  </a:lnTo>
                  <a:lnTo>
                    <a:pt x="859" y="354"/>
                  </a:lnTo>
                  <a:lnTo>
                    <a:pt x="855" y="355"/>
                  </a:lnTo>
                  <a:lnTo>
                    <a:pt x="852" y="355"/>
                  </a:lnTo>
                  <a:lnTo>
                    <a:pt x="848" y="356"/>
                  </a:lnTo>
                  <a:lnTo>
                    <a:pt x="845" y="358"/>
                  </a:lnTo>
                  <a:lnTo>
                    <a:pt x="847" y="359"/>
                  </a:lnTo>
                  <a:lnTo>
                    <a:pt x="849" y="359"/>
                  </a:lnTo>
                  <a:lnTo>
                    <a:pt x="851" y="359"/>
                  </a:lnTo>
                  <a:lnTo>
                    <a:pt x="854" y="359"/>
                  </a:lnTo>
                  <a:lnTo>
                    <a:pt x="858" y="360"/>
                  </a:lnTo>
                  <a:lnTo>
                    <a:pt x="863" y="360"/>
                  </a:lnTo>
                  <a:lnTo>
                    <a:pt x="871" y="361"/>
                  </a:lnTo>
                  <a:lnTo>
                    <a:pt x="881" y="362"/>
                  </a:lnTo>
                  <a:lnTo>
                    <a:pt x="883" y="365"/>
                  </a:lnTo>
                  <a:lnTo>
                    <a:pt x="884" y="367"/>
                  </a:lnTo>
                  <a:lnTo>
                    <a:pt x="885" y="370"/>
                  </a:lnTo>
                  <a:lnTo>
                    <a:pt x="885" y="375"/>
                  </a:lnTo>
                  <a:lnTo>
                    <a:pt x="877" y="375"/>
                  </a:lnTo>
                  <a:lnTo>
                    <a:pt x="870" y="375"/>
                  </a:lnTo>
                  <a:lnTo>
                    <a:pt x="865" y="375"/>
                  </a:lnTo>
                  <a:lnTo>
                    <a:pt x="860" y="375"/>
                  </a:lnTo>
                  <a:lnTo>
                    <a:pt x="857" y="375"/>
                  </a:lnTo>
                  <a:lnTo>
                    <a:pt x="853" y="375"/>
                  </a:lnTo>
                  <a:lnTo>
                    <a:pt x="850" y="375"/>
                  </a:lnTo>
                  <a:lnTo>
                    <a:pt x="845" y="376"/>
                  </a:lnTo>
                  <a:lnTo>
                    <a:pt x="848" y="377"/>
                  </a:lnTo>
                  <a:lnTo>
                    <a:pt x="852" y="378"/>
                  </a:lnTo>
                  <a:lnTo>
                    <a:pt x="857" y="379"/>
                  </a:lnTo>
                  <a:lnTo>
                    <a:pt x="865" y="379"/>
                  </a:lnTo>
                  <a:lnTo>
                    <a:pt x="872" y="380"/>
                  </a:lnTo>
                  <a:lnTo>
                    <a:pt x="878" y="380"/>
                  </a:lnTo>
                  <a:lnTo>
                    <a:pt x="884" y="380"/>
                  </a:lnTo>
                  <a:lnTo>
                    <a:pt x="889" y="380"/>
                  </a:lnTo>
                  <a:lnTo>
                    <a:pt x="892" y="383"/>
                  </a:lnTo>
                  <a:lnTo>
                    <a:pt x="895" y="388"/>
                  </a:lnTo>
                  <a:lnTo>
                    <a:pt x="898" y="393"/>
                  </a:lnTo>
                  <a:lnTo>
                    <a:pt x="898" y="399"/>
                  </a:lnTo>
                  <a:lnTo>
                    <a:pt x="892" y="399"/>
                  </a:lnTo>
                  <a:lnTo>
                    <a:pt x="887" y="399"/>
                  </a:lnTo>
                  <a:lnTo>
                    <a:pt x="882" y="399"/>
                  </a:lnTo>
                  <a:lnTo>
                    <a:pt x="877" y="399"/>
                  </a:lnTo>
                  <a:lnTo>
                    <a:pt x="872" y="399"/>
                  </a:lnTo>
                  <a:lnTo>
                    <a:pt x="868" y="399"/>
                  </a:lnTo>
                  <a:lnTo>
                    <a:pt x="863" y="400"/>
                  </a:lnTo>
                  <a:lnTo>
                    <a:pt x="860" y="401"/>
                  </a:lnTo>
                  <a:lnTo>
                    <a:pt x="866" y="401"/>
                  </a:lnTo>
                  <a:lnTo>
                    <a:pt x="871" y="402"/>
                  </a:lnTo>
                  <a:lnTo>
                    <a:pt x="876" y="403"/>
                  </a:lnTo>
                  <a:lnTo>
                    <a:pt x="881" y="404"/>
                  </a:lnTo>
                  <a:lnTo>
                    <a:pt x="887" y="404"/>
                  </a:lnTo>
                  <a:lnTo>
                    <a:pt x="893" y="405"/>
                  </a:lnTo>
                  <a:lnTo>
                    <a:pt x="899" y="406"/>
                  </a:lnTo>
                  <a:lnTo>
                    <a:pt x="905" y="406"/>
                  </a:lnTo>
                  <a:lnTo>
                    <a:pt x="909" y="410"/>
                  </a:lnTo>
                  <a:lnTo>
                    <a:pt x="917" y="413"/>
                  </a:lnTo>
                  <a:lnTo>
                    <a:pt x="927" y="416"/>
                  </a:lnTo>
                  <a:lnTo>
                    <a:pt x="940" y="416"/>
                  </a:lnTo>
                  <a:lnTo>
                    <a:pt x="952" y="416"/>
                  </a:lnTo>
                  <a:lnTo>
                    <a:pt x="963" y="416"/>
                  </a:lnTo>
                  <a:lnTo>
                    <a:pt x="973" y="413"/>
                  </a:lnTo>
                  <a:lnTo>
                    <a:pt x="979" y="410"/>
                  </a:lnTo>
                  <a:lnTo>
                    <a:pt x="991" y="410"/>
                  </a:lnTo>
                  <a:lnTo>
                    <a:pt x="1004" y="409"/>
                  </a:lnTo>
                  <a:lnTo>
                    <a:pt x="1016" y="409"/>
                  </a:lnTo>
                  <a:lnTo>
                    <a:pt x="1028" y="409"/>
                  </a:lnTo>
                  <a:lnTo>
                    <a:pt x="1040" y="409"/>
                  </a:lnTo>
                  <a:lnTo>
                    <a:pt x="1052" y="409"/>
                  </a:lnTo>
                  <a:lnTo>
                    <a:pt x="1065" y="409"/>
                  </a:lnTo>
                  <a:lnTo>
                    <a:pt x="1076" y="410"/>
                  </a:lnTo>
                  <a:lnTo>
                    <a:pt x="1088" y="410"/>
                  </a:lnTo>
                  <a:lnTo>
                    <a:pt x="1101" y="411"/>
                  </a:lnTo>
                  <a:lnTo>
                    <a:pt x="1112" y="411"/>
                  </a:lnTo>
                  <a:lnTo>
                    <a:pt x="1124" y="412"/>
                  </a:lnTo>
                  <a:lnTo>
                    <a:pt x="1137" y="412"/>
                  </a:lnTo>
                  <a:lnTo>
                    <a:pt x="1149" y="414"/>
                  </a:lnTo>
                  <a:lnTo>
                    <a:pt x="1162" y="415"/>
                  </a:lnTo>
                  <a:lnTo>
                    <a:pt x="1175" y="416"/>
                  </a:lnTo>
                  <a:lnTo>
                    <a:pt x="1174" y="419"/>
                  </a:lnTo>
                  <a:lnTo>
                    <a:pt x="1173" y="422"/>
                  </a:lnTo>
                  <a:lnTo>
                    <a:pt x="1172" y="424"/>
                  </a:lnTo>
                  <a:lnTo>
                    <a:pt x="1171" y="427"/>
                  </a:lnTo>
                  <a:lnTo>
                    <a:pt x="1163" y="427"/>
                  </a:lnTo>
                  <a:lnTo>
                    <a:pt x="1156" y="427"/>
                  </a:lnTo>
                  <a:lnTo>
                    <a:pt x="1149" y="427"/>
                  </a:lnTo>
                  <a:lnTo>
                    <a:pt x="1141" y="427"/>
                  </a:lnTo>
                  <a:lnTo>
                    <a:pt x="1134" y="427"/>
                  </a:lnTo>
                  <a:lnTo>
                    <a:pt x="1126" y="427"/>
                  </a:lnTo>
                  <a:lnTo>
                    <a:pt x="1118" y="428"/>
                  </a:lnTo>
                  <a:lnTo>
                    <a:pt x="1111" y="428"/>
                  </a:lnTo>
                  <a:lnTo>
                    <a:pt x="1112" y="429"/>
                  </a:lnTo>
                  <a:lnTo>
                    <a:pt x="1112" y="430"/>
                  </a:lnTo>
                  <a:lnTo>
                    <a:pt x="1112" y="431"/>
                  </a:lnTo>
                  <a:lnTo>
                    <a:pt x="1113" y="432"/>
                  </a:lnTo>
                  <a:lnTo>
                    <a:pt x="1119" y="432"/>
                  </a:lnTo>
                  <a:lnTo>
                    <a:pt x="1126" y="432"/>
                  </a:lnTo>
                  <a:lnTo>
                    <a:pt x="1133" y="432"/>
                  </a:lnTo>
                  <a:lnTo>
                    <a:pt x="1140" y="432"/>
                  </a:lnTo>
                  <a:lnTo>
                    <a:pt x="1147" y="433"/>
                  </a:lnTo>
                  <a:lnTo>
                    <a:pt x="1153" y="434"/>
                  </a:lnTo>
                  <a:lnTo>
                    <a:pt x="1160" y="434"/>
                  </a:lnTo>
                  <a:lnTo>
                    <a:pt x="1168" y="435"/>
                  </a:lnTo>
                  <a:lnTo>
                    <a:pt x="1168" y="437"/>
                  </a:lnTo>
                  <a:lnTo>
                    <a:pt x="1168" y="440"/>
                  </a:lnTo>
                  <a:lnTo>
                    <a:pt x="1167" y="443"/>
                  </a:lnTo>
                  <a:lnTo>
                    <a:pt x="1164" y="446"/>
                  </a:lnTo>
                  <a:lnTo>
                    <a:pt x="1156" y="446"/>
                  </a:lnTo>
                  <a:lnTo>
                    <a:pt x="1148" y="445"/>
                  </a:lnTo>
                  <a:lnTo>
                    <a:pt x="1140" y="445"/>
                  </a:lnTo>
                  <a:lnTo>
                    <a:pt x="1132" y="445"/>
                  </a:lnTo>
                  <a:lnTo>
                    <a:pt x="1123" y="445"/>
                  </a:lnTo>
                  <a:lnTo>
                    <a:pt x="1114" y="445"/>
                  </a:lnTo>
                  <a:lnTo>
                    <a:pt x="1107" y="445"/>
                  </a:lnTo>
                  <a:lnTo>
                    <a:pt x="1099" y="445"/>
                  </a:lnTo>
                  <a:lnTo>
                    <a:pt x="1102" y="446"/>
                  </a:lnTo>
                  <a:lnTo>
                    <a:pt x="1109" y="448"/>
                  </a:lnTo>
                  <a:lnTo>
                    <a:pt x="1118" y="448"/>
                  </a:lnTo>
                  <a:lnTo>
                    <a:pt x="1129" y="450"/>
                  </a:lnTo>
                  <a:lnTo>
                    <a:pt x="1141" y="451"/>
                  </a:lnTo>
                  <a:lnTo>
                    <a:pt x="1151" y="452"/>
                  </a:lnTo>
                  <a:lnTo>
                    <a:pt x="1159" y="452"/>
                  </a:lnTo>
                  <a:lnTo>
                    <a:pt x="1166" y="453"/>
                  </a:lnTo>
                  <a:lnTo>
                    <a:pt x="1166" y="454"/>
                  </a:lnTo>
                  <a:lnTo>
                    <a:pt x="1164" y="457"/>
                  </a:lnTo>
                  <a:lnTo>
                    <a:pt x="1164" y="459"/>
                  </a:lnTo>
                  <a:lnTo>
                    <a:pt x="1163" y="462"/>
                  </a:lnTo>
                  <a:lnTo>
                    <a:pt x="1154" y="462"/>
                  </a:lnTo>
                  <a:lnTo>
                    <a:pt x="1144" y="461"/>
                  </a:lnTo>
                  <a:lnTo>
                    <a:pt x="1134" y="461"/>
                  </a:lnTo>
                  <a:lnTo>
                    <a:pt x="1123" y="460"/>
                  </a:lnTo>
                  <a:lnTo>
                    <a:pt x="1113" y="459"/>
                  </a:lnTo>
                  <a:lnTo>
                    <a:pt x="1103" y="459"/>
                  </a:lnTo>
                  <a:lnTo>
                    <a:pt x="1094" y="460"/>
                  </a:lnTo>
                  <a:lnTo>
                    <a:pt x="1086" y="462"/>
                  </a:lnTo>
                  <a:lnTo>
                    <a:pt x="1095" y="463"/>
                  </a:lnTo>
                  <a:lnTo>
                    <a:pt x="1105" y="463"/>
                  </a:lnTo>
                  <a:lnTo>
                    <a:pt x="1114" y="464"/>
                  </a:lnTo>
                  <a:lnTo>
                    <a:pt x="1124" y="465"/>
                  </a:lnTo>
                  <a:lnTo>
                    <a:pt x="1134" y="467"/>
                  </a:lnTo>
                  <a:lnTo>
                    <a:pt x="1143" y="468"/>
                  </a:lnTo>
                  <a:lnTo>
                    <a:pt x="1152" y="468"/>
                  </a:lnTo>
                  <a:lnTo>
                    <a:pt x="1161" y="469"/>
                  </a:lnTo>
                  <a:lnTo>
                    <a:pt x="1161" y="473"/>
                  </a:lnTo>
                  <a:lnTo>
                    <a:pt x="1161" y="476"/>
                  </a:lnTo>
                  <a:lnTo>
                    <a:pt x="1161" y="479"/>
                  </a:lnTo>
                  <a:lnTo>
                    <a:pt x="1160" y="483"/>
                  </a:lnTo>
                  <a:lnTo>
                    <a:pt x="1149" y="482"/>
                  </a:lnTo>
                  <a:lnTo>
                    <a:pt x="1141" y="482"/>
                  </a:lnTo>
                  <a:lnTo>
                    <a:pt x="1135" y="482"/>
                  </a:lnTo>
                  <a:lnTo>
                    <a:pt x="1128" y="481"/>
                  </a:lnTo>
                  <a:lnTo>
                    <a:pt x="1123" y="481"/>
                  </a:lnTo>
                  <a:lnTo>
                    <a:pt x="1118" y="481"/>
                  </a:lnTo>
                  <a:lnTo>
                    <a:pt x="1112" y="482"/>
                  </a:lnTo>
                  <a:lnTo>
                    <a:pt x="1105" y="482"/>
                  </a:lnTo>
                  <a:lnTo>
                    <a:pt x="1106" y="483"/>
                  </a:lnTo>
                  <a:lnTo>
                    <a:pt x="1108" y="483"/>
                  </a:lnTo>
                  <a:lnTo>
                    <a:pt x="1110" y="484"/>
                  </a:lnTo>
                  <a:lnTo>
                    <a:pt x="1114" y="484"/>
                  </a:lnTo>
                  <a:lnTo>
                    <a:pt x="1120" y="485"/>
                  </a:lnTo>
                  <a:lnTo>
                    <a:pt x="1129" y="486"/>
                  </a:lnTo>
                  <a:lnTo>
                    <a:pt x="1142" y="488"/>
                  </a:lnTo>
                  <a:lnTo>
                    <a:pt x="1158" y="489"/>
                  </a:lnTo>
                  <a:lnTo>
                    <a:pt x="1158" y="493"/>
                  </a:lnTo>
                  <a:lnTo>
                    <a:pt x="1159" y="496"/>
                  </a:lnTo>
                  <a:lnTo>
                    <a:pt x="1158" y="500"/>
                  </a:lnTo>
                  <a:lnTo>
                    <a:pt x="1156" y="505"/>
                  </a:lnTo>
                  <a:lnTo>
                    <a:pt x="1141" y="504"/>
                  </a:lnTo>
                  <a:lnTo>
                    <a:pt x="1128" y="504"/>
                  </a:lnTo>
                  <a:lnTo>
                    <a:pt x="1119" y="504"/>
                  </a:lnTo>
                  <a:lnTo>
                    <a:pt x="1112" y="503"/>
                  </a:lnTo>
                  <a:lnTo>
                    <a:pt x="1106" y="503"/>
                  </a:lnTo>
                  <a:lnTo>
                    <a:pt x="1100" y="503"/>
                  </a:lnTo>
                  <a:lnTo>
                    <a:pt x="1092" y="504"/>
                  </a:lnTo>
                  <a:lnTo>
                    <a:pt x="1084" y="504"/>
                  </a:lnTo>
                  <a:lnTo>
                    <a:pt x="1084" y="505"/>
                  </a:lnTo>
                  <a:lnTo>
                    <a:pt x="1084" y="505"/>
                  </a:lnTo>
                  <a:lnTo>
                    <a:pt x="1084" y="506"/>
                  </a:lnTo>
                  <a:lnTo>
                    <a:pt x="1084" y="507"/>
                  </a:lnTo>
                  <a:lnTo>
                    <a:pt x="1093" y="507"/>
                  </a:lnTo>
                  <a:lnTo>
                    <a:pt x="1102" y="507"/>
                  </a:lnTo>
                  <a:lnTo>
                    <a:pt x="1110" y="508"/>
                  </a:lnTo>
                  <a:lnTo>
                    <a:pt x="1119" y="509"/>
                  </a:lnTo>
                  <a:lnTo>
                    <a:pt x="1127" y="510"/>
                  </a:lnTo>
                  <a:lnTo>
                    <a:pt x="1136" y="510"/>
                  </a:lnTo>
                  <a:lnTo>
                    <a:pt x="1144" y="511"/>
                  </a:lnTo>
                  <a:lnTo>
                    <a:pt x="1153" y="513"/>
                  </a:lnTo>
                  <a:lnTo>
                    <a:pt x="1154" y="515"/>
                  </a:lnTo>
                  <a:lnTo>
                    <a:pt x="1155" y="516"/>
                  </a:lnTo>
                  <a:lnTo>
                    <a:pt x="1155" y="520"/>
                  </a:lnTo>
                  <a:lnTo>
                    <a:pt x="1155" y="525"/>
                  </a:lnTo>
                  <a:lnTo>
                    <a:pt x="1149" y="527"/>
                  </a:lnTo>
                  <a:lnTo>
                    <a:pt x="1142" y="528"/>
                  </a:lnTo>
                  <a:lnTo>
                    <a:pt x="1134" y="528"/>
                  </a:lnTo>
                  <a:lnTo>
                    <a:pt x="1125" y="527"/>
                  </a:lnTo>
                  <a:lnTo>
                    <a:pt x="1117" y="526"/>
                  </a:lnTo>
                  <a:lnTo>
                    <a:pt x="1109" y="526"/>
                  </a:lnTo>
                  <a:lnTo>
                    <a:pt x="1102" y="526"/>
                  </a:lnTo>
                  <a:lnTo>
                    <a:pt x="1095" y="528"/>
                  </a:lnTo>
                  <a:lnTo>
                    <a:pt x="1099" y="529"/>
                  </a:lnTo>
                  <a:lnTo>
                    <a:pt x="1101" y="529"/>
                  </a:lnTo>
                  <a:lnTo>
                    <a:pt x="1105" y="530"/>
                  </a:lnTo>
                  <a:lnTo>
                    <a:pt x="1109" y="530"/>
                  </a:lnTo>
                  <a:lnTo>
                    <a:pt x="1116" y="531"/>
                  </a:lnTo>
                  <a:lnTo>
                    <a:pt x="1125" y="531"/>
                  </a:lnTo>
                  <a:lnTo>
                    <a:pt x="1139" y="532"/>
                  </a:lnTo>
                  <a:lnTo>
                    <a:pt x="1156" y="534"/>
                  </a:lnTo>
                  <a:lnTo>
                    <a:pt x="1155" y="538"/>
                  </a:lnTo>
                  <a:lnTo>
                    <a:pt x="1155" y="541"/>
                  </a:lnTo>
                  <a:lnTo>
                    <a:pt x="1154" y="542"/>
                  </a:lnTo>
                  <a:lnTo>
                    <a:pt x="1153" y="544"/>
                  </a:lnTo>
                  <a:lnTo>
                    <a:pt x="1130" y="545"/>
                  </a:lnTo>
                  <a:lnTo>
                    <a:pt x="1113" y="546"/>
                  </a:lnTo>
                  <a:lnTo>
                    <a:pt x="1101" y="546"/>
                  </a:lnTo>
                  <a:lnTo>
                    <a:pt x="1091" y="546"/>
                  </a:lnTo>
                  <a:lnTo>
                    <a:pt x="1086" y="546"/>
                  </a:lnTo>
                  <a:lnTo>
                    <a:pt x="1082" y="547"/>
                  </a:lnTo>
                  <a:lnTo>
                    <a:pt x="1079" y="547"/>
                  </a:lnTo>
                  <a:lnTo>
                    <a:pt x="1076" y="548"/>
                  </a:lnTo>
                  <a:lnTo>
                    <a:pt x="1083" y="550"/>
                  </a:lnTo>
                  <a:lnTo>
                    <a:pt x="1092" y="551"/>
                  </a:lnTo>
                  <a:lnTo>
                    <a:pt x="1103" y="551"/>
                  </a:lnTo>
                  <a:lnTo>
                    <a:pt x="1113" y="552"/>
                  </a:lnTo>
                  <a:lnTo>
                    <a:pt x="1123" y="552"/>
                  </a:lnTo>
                  <a:lnTo>
                    <a:pt x="1134" y="552"/>
                  </a:lnTo>
                  <a:lnTo>
                    <a:pt x="1144" y="553"/>
                  </a:lnTo>
                  <a:lnTo>
                    <a:pt x="1153" y="553"/>
                  </a:lnTo>
                  <a:lnTo>
                    <a:pt x="1152" y="557"/>
                  </a:lnTo>
                  <a:lnTo>
                    <a:pt x="1152" y="560"/>
                  </a:lnTo>
                  <a:lnTo>
                    <a:pt x="1151" y="563"/>
                  </a:lnTo>
                  <a:lnTo>
                    <a:pt x="1151" y="567"/>
                  </a:lnTo>
                  <a:lnTo>
                    <a:pt x="1143" y="567"/>
                  </a:lnTo>
                  <a:lnTo>
                    <a:pt x="1135" y="567"/>
                  </a:lnTo>
                  <a:lnTo>
                    <a:pt x="1127" y="567"/>
                  </a:lnTo>
                  <a:lnTo>
                    <a:pt x="1119" y="567"/>
                  </a:lnTo>
                  <a:lnTo>
                    <a:pt x="1111" y="567"/>
                  </a:lnTo>
                  <a:lnTo>
                    <a:pt x="1104" y="567"/>
                  </a:lnTo>
                  <a:lnTo>
                    <a:pt x="1095" y="567"/>
                  </a:lnTo>
                  <a:lnTo>
                    <a:pt x="1087" y="567"/>
                  </a:lnTo>
                  <a:lnTo>
                    <a:pt x="1087" y="568"/>
                  </a:lnTo>
                  <a:lnTo>
                    <a:pt x="1087" y="569"/>
                  </a:lnTo>
                  <a:lnTo>
                    <a:pt x="1087" y="570"/>
                  </a:lnTo>
                  <a:lnTo>
                    <a:pt x="1087" y="571"/>
                  </a:lnTo>
                  <a:lnTo>
                    <a:pt x="1095" y="571"/>
                  </a:lnTo>
                  <a:lnTo>
                    <a:pt x="1104" y="572"/>
                  </a:lnTo>
                  <a:lnTo>
                    <a:pt x="1111" y="572"/>
                  </a:lnTo>
                  <a:lnTo>
                    <a:pt x="1119" y="572"/>
                  </a:lnTo>
                  <a:lnTo>
                    <a:pt x="1126" y="572"/>
                  </a:lnTo>
                  <a:lnTo>
                    <a:pt x="1135" y="573"/>
                  </a:lnTo>
                  <a:lnTo>
                    <a:pt x="1142" y="573"/>
                  </a:lnTo>
                  <a:lnTo>
                    <a:pt x="1150" y="574"/>
                  </a:lnTo>
                  <a:lnTo>
                    <a:pt x="1149" y="581"/>
                  </a:lnTo>
                  <a:lnTo>
                    <a:pt x="1148" y="584"/>
                  </a:lnTo>
                  <a:lnTo>
                    <a:pt x="1147" y="586"/>
                  </a:lnTo>
                  <a:lnTo>
                    <a:pt x="1146" y="588"/>
                  </a:lnTo>
                  <a:lnTo>
                    <a:pt x="1127" y="589"/>
                  </a:lnTo>
                  <a:lnTo>
                    <a:pt x="1114" y="590"/>
                  </a:lnTo>
                  <a:lnTo>
                    <a:pt x="1105" y="591"/>
                  </a:lnTo>
                  <a:lnTo>
                    <a:pt x="1097" y="592"/>
                  </a:lnTo>
                  <a:lnTo>
                    <a:pt x="1092" y="592"/>
                  </a:lnTo>
                  <a:lnTo>
                    <a:pt x="1089" y="593"/>
                  </a:lnTo>
                  <a:lnTo>
                    <a:pt x="1086" y="593"/>
                  </a:lnTo>
                  <a:lnTo>
                    <a:pt x="1084" y="593"/>
                  </a:lnTo>
                  <a:lnTo>
                    <a:pt x="1088" y="594"/>
                  </a:lnTo>
                  <a:lnTo>
                    <a:pt x="1092" y="594"/>
                  </a:lnTo>
                  <a:lnTo>
                    <a:pt x="1096" y="595"/>
                  </a:lnTo>
                  <a:lnTo>
                    <a:pt x="1101" y="595"/>
                  </a:lnTo>
                  <a:lnTo>
                    <a:pt x="1108" y="595"/>
                  </a:lnTo>
                  <a:lnTo>
                    <a:pt x="1117" y="596"/>
                  </a:lnTo>
                  <a:lnTo>
                    <a:pt x="1128" y="596"/>
                  </a:lnTo>
                  <a:lnTo>
                    <a:pt x="1145" y="597"/>
                  </a:lnTo>
                  <a:lnTo>
                    <a:pt x="1144" y="600"/>
                  </a:lnTo>
                  <a:lnTo>
                    <a:pt x="1144" y="603"/>
                  </a:lnTo>
                  <a:lnTo>
                    <a:pt x="1143" y="607"/>
                  </a:lnTo>
                  <a:lnTo>
                    <a:pt x="1143" y="610"/>
                  </a:lnTo>
                  <a:lnTo>
                    <a:pt x="1134" y="611"/>
                  </a:lnTo>
                  <a:lnTo>
                    <a:pt x="1124" y="611"/>
                  </a:lnTo>
                  <a:lnTo>
                    <a:pt x="1116" y="612"/>
                  </a:lnTo>
                  <a:lnTo>
                    <a:pt x="1107" y="613"/>
                  </a:lnTo>
                  <a:lnTo>
                    <a:pt x="1097" y="613"/>
                  </a:lnTo>
                  <a:lnTo>
                    <a:pt x="1089" y="613"/>
                  </a:lnTo>
                  <a:lnTo>
                    <a:pt x="1080" y="614"/>
                  </a:lnTo>
                  <a:lnTo>
                    <a:pt x="1071" y="615"/>
                  </a:lnTo>
                  <a:lnTo>
                    <a:pt x="1070" y="615"/>
                  </a:lnTo>
                  <a:lnTo>
                    <a:pt x="1070" y="615"/>
                  </a:lnTo>
                  <a:lnTo>
                    <a:pt x="1070" y="616"/>
                  </a:lnTo>
                  <a:lnTo>
                    <a:pt x="1069" y="616"/>
                  </a:lnTo>
                  <a:lnTo>
                    <a:pt x="1085" y="616"/>
                  </a:lnTo>
                  <a:lnTo>
                    <a:pt x="1099" y="617"/>
                  </a:lnTo>
                  <a:lnTo>
                    <a:pt x="1108" y="617"/>
                  </a:lnTo>
                  <a:lnTo>
                    <a:pt x="1115" y="617"/>
                  </a:lnTo>
                  <a:lnTo>
                    <a:pt x="1121" y="617"/>
                  </a:lnTo>
                  <a:lnTo>
                    <a:pt x="1127" y="618"/>
                  </a:lnTo>
                  <a:lnTo>
                    <a:pt x="1133" y="618"/>
                  </a:lnTo>
                  <a:lnTo>
                    <a:pt x="1140" y="618"/>
                  </a:lnTo>
                  <a:lnTo>
                    <a:pt x="1139" y="624"/>
                  </a:lnTo>
                  <a:lnTo>
                    <a:pt x="1139" y="629"/>
                  </a:lnTo>
                  <a:lnTo>
                    <a:pt x="1138" y="632"/>
                  </a:lnTo>
                  <a:lnTo>
                    <a:pt x="1136" y="636"/>
                  </a:lnTo>
                  <a:lnTo>
                    <a:pt x="1126" y="636"/>
                  </a:lnTo>
                  <a:lnTo>
                    <a:pt x="1117" y="636"/>
                  </a:lnTo>
                  <a:lnTo>
                    <a:pt x="1106" y="636"/>
                  </a:lnTo>
                  <a:lnTo>
                    <a:pt x="1094" y="636"/>
                  </a:lnTo>
                  <a:lnTo>
                    <a:pt x="1084" y="637"/>
                  </a:lnTo>
                  <a:lnTo>
                    <a:pt x="1074" y="638"/>
                  </a:lnTo>
                  <a:lnTo>
                    <a:pt x="1065" y="639"/>
                  </a:lnTo>
                  <a:lnTo>
                    <a:pt x="1056" y="641"/>
                  </a:lnTo>
                  <a:lnTo>
                    <a:pt x="1065" y="643"/>
                  </a:lnTo>
                  <a:lnTo>
                    <a:pt x="1073" y="644"/>
                  </a:lnTo>
                  <a:lnTo>
                    <a:pt x="1083" y="644"/>
                  </a:lnTo>
                  <a:lnTo>
                    <a:pt x="1092" y="644"/>
                  </a:lnTo>
                  <a:lnTo>
                    <a:pt x="1103" y="644"/>
                  </a:lnTo>
                  <a:lnTo>
                    <a:pt x="1113" y="644"/>
                  </a:lnTo>
                  <a:lnTo>
                    <a:pt x="1122" y="644"/>
                  </a:lnTo>
                  <a:lnTo>
                    <a:pt x="1133" y="644"/>
                  </a:lnTo>
                  <a:lnTo>
                    <a:pt x="1133" y="651"/>
                  </a:lnTo>
                  <a:lnTo>
                    <a:pt x="1133" y="655"/>
                  </a:lnTo>
                  <a:lnTo>
                    <a:pt x="1133" y="658"/>
                  </a:lnTo>
                  <a:lnTo>
                    <a:pt x="1132" y="661"/>
                  </a:lnTo>
                  <a:lnTo>
                    <a:pt x="1116" y="662"/>
                  </a:lnTo>
                  <a:lnTo>
                    <a:pt x="1104" y="662"/>
                  </a:lnTo>
                  <a:lnTo>
                    <a:pt x="1094" y="663"/>
                  </a:lnTo>
                  <a:lnTo>
                    <a:pt x="1087" y="663"/>
                  </a:lnTo>
                  <a:lnTo>
                    <a:pt x="1081" y="664"/>
                  </a:lnTo>
                  <a:lnTo>
                    <a:pt x="1075" y="665"/>
                  </a:lnTo>
                  <a:lnTo>
                    <a:pt x="1068" y="665"/>
                  </a:lnTo>
                  <a:lnTo>
                    <a:pt x="1059" y="666"/>
                  </a:lnTo>
                  <a:lnTo>
                    <a:pt x="1058" y="667"/>
                  </a:lnTo>
                  <a:lnTo>
                    <a:pt x="1058" y="667"/>
                  </a:lnTo>
                  <a:lnTo>
                    <a:pt x="1058" y="668"/>
                  </a:lnTo>
                  <a:lnTo>
                    <a:pt x="1057" y="668"/>
                  </a:lnTo>
                  <a:lnTo>
                    <a:pt x="1066" y="668"/>
                  </a:lnTo>
                  <a:lnTo>
                    <a:pt x="1075" y="668"/>
                  </a:lnTo>
                  <a:lnTo>
                    <a:pt x="1083" y="668"/>
                  </a:lnTo>
                  <a:lnTo>
                    <a:pt x="1092" y="668"/>
                  </a:lnTo>
                  <a:lnTo>
                    <a:pt x="1101" y="668"/>
                  </a:lnTo>
                  <a:lnTo>
                    <a:pt x="1110" y="668"/>
                  </a:lnTo>
                  <a:lnTo>
                    <a:pt x="1119" y="669"/>
                  </a:lnTo>
                  <a:lnTo>
                    <a:pt x="1128" y="670"/>
                  </a:lnTo>
                  <a:lnTo>
                    <a:pt x="1127" y="678"/>
                  </a:lnTo>
                  <a:lnTo>
                    <a:pt x="1126" y="682"/>
                  </a:lnTo>
                  <a:lnTo>
                    <a:pt x="1125" y="685"/>
                  </a:lnTo>
                  <a:lnTo>
                    <a:pt x="1124" y="686"/>
                  </a:lnTo>
                  <a:lnTo>
                    <a:pt x="1113" y="686"/>
                  </a:lnTo>
                  <a:lnTo>
                    <a:pt x="1101" y="686"/>
                  </a:lnTo>
                  <a:lnTo>
                    <a:pt x="1089" y="687"/>
                  </a:lnTo>
                  <a:lnTo>
                    <a:pt x="1077" y="688"/>
                  </a:lnTo>
                  <a:lnTo>
                    <a:pt x="1066" y="689"/>
                  </a:lnTo>
                  <a:lnTo>
                    <a:pt x="1055" y="691"/>
                  </a:lnTo>
                  <a:lnTo>
                    <a:pt x="1045" y="693"/>
                  </a:lnTo>
                  <a:lnTo>
                    <a:pt x="1036" y="696"/>
                  </a:lnTo>
                  <a:lnTo>
                    <a:pt x="1041" y="696"/>
                  </a:lnTo>
                  <a:lnTo>
                    <a:pt x="1046" y="696"/>
                  </a:lnTo>
                  <a:lnTo>
                    <a:pt x="1051" y="696"/>
                  </a:lnTo>
                  <a:lnTo>
                    <a:pt x="1058" y="696"/>
                  </a:lnTo>
                  <a:lnTo>
                    <a:pt x="1068" y="696"/>
                  </a:lnTo>
                  <a:lnTo>
                    <a:pt x="1081" y="695"/>
                  </a:lnTo>
                  <a:lnTo>
                    <a:pt x="1100" y="694"/>
                  </a:lnTo>
                  <a:lnTo>
                    <a:pt x="1123" y="693"/>
                  </a:lnTo>
                  <a:lnTo>
                    <a:pt x="1122" y="696"/>
                  </a:lnTo>
                  <a:lnTo>
                    <a:pt x="1122" y="698"/>
                  </a:lnTo>
                  <a:lnTo>
                    <a:pt x="1121" y="701"/>
                  </a:lnTo>
                  <a:lnTo>
                    <a:pt x="1120" y="703"/>
                  </a:lnTo>
                  <a:lnTo>
                    <a:pt x="1111" y="707"/>
                  </a:lnTo>
                  <a:lnTo>
                    <a:pt x="1101" y="710"/>
                  </a:lnTo>
                  <a:lnTo>
                    <a:pt x="1090" y="712"/>
                  </a:lnTo>
                  <a:lnTo>
                    <a:pt x="1079" y="714"/>
                  </a:lnTo>
                  <a:lnTo>
                    <a:pt x="1067" y="715"/>
                  </a:lnTo>
                  <a:lnTo>
                    <a:pt x="1055" y="716"/>
                  </a:lnTo>
                  <a:lnTo>
                    <a:pt x="1045" y="717"/>
                  </a:lnTo>
                  <a:lnTo>
                    <a:pt x="1035" y="718"/>
                  </a:lnTo>
                  <a:lnTo>
                    <a:pt x="1044" y="718"/>
                  </a:lnTo>
                  <a:lnTo>
                    <a:pt x="1052" y="717"/>
                  </a:lnTo>
                  <a:lnTo>
                    <a:pt x="1061" y="717"/>
                  </a:lnTo>
                  <a:lnTo>
                    <a:pt x="1071" y="717"/>
                  </a:lnTo>
                  <a:lnTo>
                    <a:pt x="1079" y="717"/>
                  </a:lnTo>
                  <a:lnTo>
                    <a:pt x="1088" y="717"/>
                  </a:lnTo>
                  <a:lnTo>
                    <a:pt x="1096" y="717"/>
                  </a:lnTo>
                  <a:lnTo>
                    <a:pt x="1106" y="717"/>
                  </a:lnTo>
                  <a:lnTo>
                    <a:pt x="1104" y="723"/>
                  </a:lnTo>
                  <a:lnTo>
                    <a:pt x="1101" y="727"/>
                  </a:lnTo>
                  <a:lnTo>
                    <a:pt x="1096" y="730"/>
                  </a:lnTo>
                  <a:lnTo>
                    <a:pt x="1091" y="732"/>
                  </a:lnTo>
                  <a:lnTo>
                    <a:pt x="1086" y="732"/>
                  </a:lnTo>
                  <a:lnTo>
                    <a:pt x="1080" y="733"/>
                  </a:lnTo>
                  <a:lnTo>
                    <a:pt x="1074" y="734"/>
                  </a:lnTo>
                  <a:lnTo>
                    <a:pt x="1069" y="737"/>
                  </a:lnTo>
                  <a:lnTo>
                    <a:pt x="1055" y="737"/>
                  </a:lnTo>
                  <a:lnTo>
                    <a:pt x="1043" y="737"/>
                  </a:lnTo>
                  <a:lnTo>
                    <a:pt x="1030" y="736"/>
                  </a:lnTo>
                  <a:lnTo>
                    <a:pt x="1019" y="737"/>
                  </a:lnTo>
                  <a:lnTo>
                    <a:pt x="1008" y="738"/>
                  </a:lnTo>
                  <a:lnTo>
                    <a:pt x="999" y="742"/>
                  </a:lnTo>
                  <a:lnTo>
                    <a:pt x="989" y="748"/>
                  </a:lnTo>
                  <a:lnTo>
                    <a:pt x="982" y="756"/>
                  </a:lnTo>
                  <a:lnTo>
                    <a:pt x="971" y="759"/>
                  </a:lnTo>
                  <a:lnTo>
                    <a:pt x="963" y="760"/>
                  </a:lnTo>
                  <a:lnTo>
                    <a:pt x="958" y="761"/>
                  </a:lnTo>
                  <a:lnTo>
                    <a:pt x="955" y="762"/>
                  </a:lnTo>
                  <a:lnTo>
                    <a:pt x="940" y="748"/>
                  </a:lnTo>
                  <a:lnTo>
                    <a:pt x="924" y="734"/>
                  </a:lnTo>
                  <a:lnTo>
                    <a:pt x="908" y="723"/>
                  </a:lnTo>
                  <a:lnTo>
                    <a:pt x="890" y="713"/>
                  </a:lnTo>
                  <a:lnTo>
                    <a:pt x="873" y="707"/>
                  </a:lnTo>
                  <a:lnTo>
                    <a:pt x="853" y="704"/>
                  </a:lnTo>
                  <a:lnTo>
                    <a:pt x="833" y="705"/>
                  </a:lnTo>
                  <a:lnTo>
                    <a:pt x="811" y="710"/>
                  </a:lnTo>
                  <a:lnTo>
                    <a:pt x="803" y="719"/>
                  </a:lnTo>
                  <a:lnTo>
                    <a:pt x="800" y="727"/>
                  </a:lnTo>
                  <a:lnTo>
                    <a:pt x="800" y="733"/>
                  </a:lnTo>
                  <a:lnTo>
                    <a:pt x="802" y="739"/>
                  </a:lnTo>
                  <a:lnTo>
                    <a:pt x="805" y="746"/>
                  </a:lnTo>
                  <a:lnTo>
                    <a:pt x="809" y="753"/>
                  </a:lnTo>
                  <a:lnTo>
                    <a:pt x="811" y="762"/>
                  </a:lnTo>
                  <a:lnTo>
                    <a:pt x="811" y="772"/>
                  </a:lnTo>
                  <a:lnTo>
                    <a:pt x="809" y="773"/>
                  </a:lnTo>
                  <a:lnTo>
                    <a:pt x="808" y="773"/>
                  </a:lnTo>
                  <a:lnTo>
                    <a:pt x="806" y="774"/>
                  </a:lnTo>
                  <a:lnTo>
                    <a:pt x="804" y="774"/>
                  </a:lnTo>
                  <a:lnTo>
                    <a:pt x="793" y="760"/>
                  </a:lnTo>
                  <a:lnTo>
                    <a:pt x="779" y="746"/>
                  </a:lnTo>
                  <a:lnTo>
                    <a:pt x="761" y="733"/>
                  </a:lnTo>
                  <a:lnTo>
                    <a:pt x="743" y="721"/>
                  </a:lnTo>
                  <a:lnTo>
                    <a:pt x="722" y="713"/>
                  </a:lnTo>
                  <a:lnTo>
                    <a:pt x="703" y="710"/>
                  </a:lnTo>
                  <a:lnTo>
                    <a:pt x="684" y="712"/>
                  </a:lnTo>
                  <a:lnTo>
                    <a:pt x="668" y="723"/>
                  </a:lnTo>
                  <a:lnTo>
                    <a:pt x="668" y="727"/>
                  </a:lnTo>
                  <a:lnTo>
                    <a:pt x="668" y="729"/>
                  </a:lnTo>
                  <a:lnTo>
                    <a:pt x="668" y="732"/>
                  </a:lnTo>
                  <a:lnTo>
                    <a:pt x="668" y="735"/>
                  </a:lnTo>
                  <a:lnTo>
                    <a:pt x="672" y="738"/>
                  </a:lnTo>
                  <a:lnTo>
                    <a:pt x="677" y="740"/>
                  </a:lnTo>
                  <a:lnTo>
                    <a:pt x="682" y="743"/>
                  </a:lnTo>
                  <a:lnTo>
                    <a:pt x="687" y="747"/>
                  </a:lnTo>
                  <a:lnTo>
                    <a:pt x="693" y="750"/>
                  </a:lnTo>
                  <a:lnTo>
                    <a:pt x="699" y="754"/>
                  </a:lnTo>
                  <a:lnTo>
                    <a:pt x="705" y="758"/>
                  </a:lnTo>
                  <a:lnTo>
                    <a:pt x="710" y="761"/>
                  </a:lnTo>
                  <a:lnTo>
                    <a:pt x="717" y="763"/>
                  </a:lnTo>
                  <a:lnTo>
                    <a:pt x="726" y="765"/>
                  </a:lnTo>
                  <a:lnTo>
                    <a:pt x="735" y="767"/>
                  </a:lnTo>
                  <a:lnTo>
                    <a:pt x="743" y="770"/>
                  </a:lnTo>
                  <a:lnTo>
                    <a:pt x="750" y="774"/>
                  </a:lnTo>
                  <a:lnTo>
                    <a:pt x="755" y="778"/>
                  </a:lnTo>
                  <a:lnTo>
                    <a:pt x="759" y="785"/>
                  </a:lnTo>
                  <a:lnTo>
                    <a:pt x="759" y="792"/>
                  </a:lnTo>
                  <a:lnTo>
                    <a:pt x="750" y="796"/>
                  </a:lnTo>
                  <a:lnTo>
                    <a:pt x="740" y="799"/>
                  </a:lnTo>
                  <a:lnTo>
                    <a:pt x="729" y="799"/>
                  </a:lnTo>
                  <a:lnTo>
                    <a:pt x="719" y="797"/>
                  </a:lnTo>
                  <a:lnTo>
                    <a:pt x="708" y="795"/>
                  </a:lnTo>
                  <a:lnTo>
                    <a:pt x="698" y="792"/>
                  </a:lnTo>
                  <a:lnTo>
                    <a:pt x="687" y="789"/>
                  </a:lnTo>
                  <a:lnTo>
                    <a:pt x="677" y="786"/>
                  </a:lnTo>
                  <a:lnTo>
                    <a:pt x="666" y="783"/>
                  </a:lnTo>
                  <a:lnTo>
                    <a:pt x="655" y="779"/>
                  </a:lnTo>
                  <a:lnTo>
                    <a:pt x="646" y="776"/>
                  </a:lnTo>
                  <a:lnTo>
                    <a:pt x="637" y="774"/>
                  </a:lnTo>
                  <a:lnTo>
                    <a:pt x="627" y="774"/>
                  </a:lnTo>
                  <a:lnTo>
                    <a:pt x="619" y="775"/>
                  </a:lnTo>
                  <a:lnTo>
                    <a:pt x="611" y="778"/>
                  </a:lnTo>
                  <a:lnTo>
                    <a:pt x="602" y="783"/>
                  </a:lnTo>
                  <a:lnTo>
                    <a:pt x="592" y="783"/>
                  </a:lnTo>
                  <a:lnTo>
                    <a:pt x="585" y="782"/>
                  </a:lnTo>
                  <a:lnTo>
                    <a:pt x="580" y="783"/>
                  </a:lnTo>
                  <a:lnTo>
                    <a:pt x="577" y="783"/>
                  </a:lnTo>
                  <a:lnTo>
                    <a:pt x="573" y="785"/>
                  </a:lnTo>
                  <a:lnTo>
                    <a:pt x="570" y="786"/>
                  </a:lnTo>
                  <a:lnTo>
                    <a:pt x="567" y="790"/>
                  </a:lnTo>
                  <a:lnTo>
                    <a:pt x="562" y="795"/>
                  </a:lnTo>
                  <a:lnTo>
                    <a:pt x="557" y="795"/>
                  </a:lnTo>
                  <a:lnTo>
                    <a:pt x="553" y="794"/>
                  </a:lnTo>
                  <a:lnTo>
                    <a:pt x="549" y="793"/>
                  </a:lnTo>
                  <a:lnTo>
                    <a:pt x="545" y="792"/>
                  </a:lnTo>
                  <a:lnTo>
                    <a:pt x="541" y="792"/>
                  </a:lnTo>
                  <a:lnTo>
                    <a:pt x="537" y="791"/>
                  </a:lnTo>
                  <a:lnTo>
                    <a:pt x="531" y="790"/>
                  </a:lnTo>
                  <a:lnTo>
                    <a:pt x="524" y="790"/>
                  </a:lnTo>
                  <a:lnTo>
                    <a:pt x="518" y="795"/>
                  </a:lnTo>
                  <a:lnTo>
                    <a:pt x="514" y="797"/>
                  </a:lnTo>
                  <a:lnTo>
                    <a:pt x="509" y="799"/>
                  </a:lnTo>
                  <a:lnTo>
                    <a:pt x="502" y="799"/>
                  </a:lnTo>
                  <a:close/>
                </a:path>
              </a:pathLst>
            </a:custGeom>
            <a:solidFill>
              <a:srgbClr val="FF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4" name="Freeform 144"/>
            <p:cNvSpPr>
              <a:spLocks/>
            </p:cNvSpPr>
            <p:nvPr/>
          </p:nvSpPr>
          <p:spPr bwMode="auto">
            <a:xfrm>
              <a:off x="3497" y="1913"/>
              <a:ext cx="53" cy="22"/>
            </a:xfrm>
            <a:custGeom>
              <a:avLst/>
              <a:gdLst>
                <a:gd name="T0" fmla="*/ 48 w 53"/>
                <a:gd name="T1" fmla="*/ 22 h 22"/>
                <a:gd name="T2" fmla="*/ 42 w 53"/>
                <a:gd name="T3" fmla="*/ 19 h 22"/>
                <a:gd name="T4" fmla="*/ 37 w 53"/>
                <a:gd name="T5" fmla="*/ 17 h 22"/>
                <a:gd name="T6" fmla="*/ 31 w 53"/>
                <a:gd name="T7" fmla="*/ 13 h 22"/>
                <a:gd name="T8" fmla="*/ 25 w 53"/>
                <a:gd name="T9" fmla="*/ 11 h 22"/>
                <a:gd name="T10" fmla="*/ 18 w 53"/>
                <a:gd name="T11" fmla="*/ 7 h 22"/>
                <a:gd name="T12" fmla="*/ 12 w 53"/>
                <a:gd name="T13" fmla="*/ 5 h 22"/>
                <a:gd name="T14" fmla="*/ 6 w 53"/>
                <a:gd name="T15" fmla="*/ 2 h 22"/>
                <a:gd name="T16" fmla="*/ 0 w 53"/>
                <a:gd name="T17" fmla="*/ 0 h 22"/>
                <a:gd name="T18" fmla="*/ 5 w 53"/>
                <a:gd name="T19" fmla="*/ 1 h 22"/>
                <a:gd name="T20" fmla="*/ 11 w 53"/>
                <a:gd name="T21" fmla="*/ 1 h 22"/>
                <a:gd name="T22" fmla="*/ 18 w 53"/>
                <a:gd name="T23" fmla="*/ 4 h 22"/>
                <a:gd name="T24" fmla="*/ 26 w 53"/>
                <a:gd name="T25" fmla="*/ 6 h 22"/>
                <a:gd name="T26" fmla="*/ 32 w 53"/>
                <a:gd name="T27" fmla="*/ 10 h 22"/>
                <a:gd name="T28" fmla="*/ 39 w 53"/>
                <a:gd name="T29" fmla="*/ 13 h 22"/>
                <a:gd name="T30" fmla="*/ 45 w 53"/>
                <a:gd name="T31" fmla="*/ 16 h 22"/>
                <a:gd name="T32" fmla="*/ 51 w 53"/>
                <a:gd name="T33" fmla="*/ 19 h 22"/>
                <a:gd name="T34" fmla="*/ 52 w 53"/>
                <a:gd name="T35" fmla="*/ 20 h 22"/>
                <a:gd name="T36" fmla="*/ 52 w 53"/>
                <a:gd name="T37" fmla="*/ 21 h 22"/>
                <a:gd name="T38" fmla="*/ 52 w 53"/>
                <a:gd name="T39" fmla="*/ 22 h 22"/>
                <a:gd name="T40" fmla="*/ 53 w 53"/>
                <a:gd name="T41" fmla="*/ 22 h 22"/>
                <a:gd name="T42" fmla="*/ 52 w 53"/>
                <a:gd name="T43" fmla="*/ 22 h 22"/>
                <a:gd name="T44" fmla="*/ 50 w 53"/>
                <a:gd name="T45" fmla="*/ 22 h 22"/>
                <a:gd name="T46" fmla="*/ 49 w 53"/>
                <a:gd name="T47" fmla="*/ 22 h 22"/>
                <a:gd name="T48" fmla="*/ 48 w 53"/>
                <a:gd name="T4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22">
                  <a:moveTo>
                    <a:pt x="48" y="22"/>
                  </a:moveTo>
                  <a:lnTo>
                    <a:pt x="42" y="19"/>
                  </a:lnTo>
                  <a:lnTo>
                    <a:pt x="37" y="17"/>
                  </a:lnTo>
                  <a:lnTo>
                    <a:pt x="31" y="13"/>
                  </a:lnTo>
                  <a:lnTo>
                    <a:pt x="25" y="11"/>
                  </a:lnTo>
                  <a:lnTo>
                    <a:pt x="18" y="7"/>
                  </a:lnTo>
                  <a:lnTo>
                    <a:pt x="12" y="5"/>
                  </a:lnTo>
                  <a:lnTo>
                    <a:pt x="6" y="2"/>
                  </a:lnTo>
                  <a:lnTo>
                    <a:pt x="0" y="0"/>
                  </a:lnTo>
                  <a:lnTo>
                    <a:pt x="5" y="1"/>
                  </a:lnTo>
                  <a:lnTo>
                    <a:pt x="11" y="1"/>
                  </a:lnTo>
                  <a:lnTo>
                    <a:pt x="18" y="4"/>
                  </a:lnTo>
                  <a:lnTo>
                    <a:pt x="26" y="6"/>
                  </a:lnTo>
                  <a:lnTo>
                    <a:pt x="32" y="10"/>
                  </a:lnTo>
                  <a:lnTo>
                    <a:pt x="39" y="13"/>
                  </a:lnTo>
                  <a:lnTo>
                    <a:pt x="45" y="16"/>
                  </a:lnTo>
                  <a:lnTo>
                    <a:pt x="51" y="19"/>
                  </a:lnTo>
                  <a:lnTo>
                    <a:pt x="52" y="20"/>
                  </a:lnTo>
                  <a:lnTo>
                    <a:pt x="52" y="21"/>
                  </a:lnTo>
                  <a:lnTo>
                    <a:pt x="52" y="22"/>
                  </a:lnTo>
                  <a:lnTo>
                    <a:pt x="53" y="22"/>
                  </a:lnTo>
                  <a:lnTo>
                    <a:pt x="52" y="22"/>
                  </a:lnTo>
                  <a:lnTo>
                    <a:pt x="50" y="22"/>
                  </a:lnTo>
                  <a:lnTo>
                    <a:pt x="49" y="22"/>
                  </a:lnTo>
                  <a:lnTo>
                    <a:pt x="48"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5" name="Freeform 145"/>
            <p:cNvSpPr>
              <a:spLocks/>
            </p:cNvSpPr>
            <p:nvPr/>
          </p:nvSpPr>
          <p:spPr bwMode="auto">
            <a:xfrm>
              <a:off x="4740" y="1907"/>
              <a:ext cx="28" cy="15"/>
            </a:xfrm>
            <a:custGeom>
              <a:avLst/>
              <a:gdLst>
                <a:gd name="T0" fmla="*/ 8 w 28"/>
                <a:gd name="T1" fmla="*/ 15 h 15"/>
                <a:gd name="T2" fmla="*/ 6 w 28"/>
                <a:gd name="T3" fmla="*/ 14 h 15"/>
                <a:gd name="T4" fmla="*/ 4 w 28"/>
                <a:gd name="T5" fmla="*/ 14 h 15"/>
                <a:gd name="T6" fmla="*/ 2 w 28"/>
                <a:gd name="T7" fmla="*/ 13 h 15"/>
                <a:gd name="T8" fmla="*/ 0 w 28"/>
                <a:gd name="T9" fmla="*/ 13 h 15"/>
                <a:gd name="T10" fmla="*/ 3 w 28"/>
                <a:gd name="T11" fmla="*/ 9 h 15"/>
                <a:gd name="T12" fmla="*/ 10 w 28"/>
                <a:gd name="T13" fmla="*/ 5 h 15"/>
                <a:gd name="T14" fmla="*/ 18 w 28"/>
                <a:gd name="T15" fmla="*/ 2 h 15"/>
                <a:gd name="T16" fmla="*/ 26 w 28"/>
                <a:gd name="T17" fmla="*/ 0 h 15"/>
                <a:gd name="T18" fmla="*/ 27 w 28"/>
                <a:gd name="T19" fmla="*/ 2 h 15"/>
                <a:gd name="T20" fmla="*/ 28 w 28"/>
                <a:gd name="T21" fmla="*/ 2 h 15"/>
                <a:gd name="T22" fmla="*/ 28 w 28"/>
                <a:gd name="T23" fmla="*/ 4 h 15"/>
                <a:gd name="T24" fmla="*/ 27 w 28"/>
                <a:gd name="T25" fmla="*/ 7 h 15"/>
                <a:gd name="T26" fmla="*/ 23 w 28"/>
                <a:gd name="T27" fmla="*/ 9 h 15"/>
                <a:gd name="T28" fmla="*/ 17 w 28"/>
                <a:gd name="T29" fmla="*/ 12 h 15"/>
                <a:gd name="T30" fmla="*/ 12 w 28"/>
                <a:gd name="T31" fmla="*/ 14 h 15"/>
                <a:gd name="T32" fmla="*/ 8 w 28"/>
                <a:gd name="T3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15">
                  <a:moveTo>
                    <a:pt x="8" y="15"/>
                  </a:moveTo>
                  <a:lnTo>
                    <a:pt x="6" y="14"/>
                  </a:lnTo>
                  <a:lnTo>
                    <a:pt x="4" y="14"/>
                  </a:lnTo>
                  <a:lnTo>
                    <a:pt x="2" y="13"/>
                  </a:lnTo>
                  <a:lnTo>
                    <a:pt x="0" y="13"/>
                  </a:lnTo>
                  <a:lnTo>
                    <a:pt x="3" y="9"/>
                  </a:lnTo>
                  <a:lnTo>
                    <a:pt x="10" y="5"/>
                  </a:lnTo>
                  <a:lnTo>
                    <a:pt x="18" y="2"/>
                  </a:lnTo>
                  <a:lnTo>
                    <a:pt x="26" y="0"/>
                  </a:lnTo>
                  <a:lnTo>
                    <a:pt x="27" y="2"/>
                  </a:lnTo>
                  <a:lnTo>
                    <a:pt x="28" y="2"/>
                  </a:lnTo>
                  <a:lnTo>
                    <a:pt x="28" y="4"/>
                  </a:lnTo>
                  <a:lnTo>
                    <a:pt x="27" y="7"/>
                  </a:lnTo>
                  <a:lnTo>
                    <a:pt x="23" y="9"/>
                  </a:lnTo>
                  <a:lnTo>
                    <a:pt x="17" y="12"/>
                  </a:lnTo>
                  <a:lnTo>
                    <a:pt x="12" y="14"/>
                  </a:lnTo>
                  <a:lnTo>
                    <a:pt x="8" y="15"/>
                  </a:lnTo>
                  <a:close/>
                </a:path>
              </a:pathLst>
            </a:custGeom>
            <a:solidFill>
              <a:srgbClr val="0033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72" name="Freeform 146"/>
            <p:cNvSpPr>
              <a:spLocks/>
            </p:cNvSpPr>
            <p:nvPr/>
          </p:nvSpPr>
          <p:spPr bwMode="auto">
            <a:xfrm>
              <a:off x="3797" y="1862"/>
              <a:ext cx="32" cy="51"/>
            </a:xfrm>
            <a:custGeom>
              <a:avLst/>
              <a:gdLst>
                <a:gd name="T0" fmla="*/ 7 w 32"/>
                <a:gd name="T1" fmla="*/ 51 h 51"/>
                <a:gd name="T2" fmla="*/ 3 w 32"/>
                <a:gd name="T3" fmla="*/ 43 h 51"/>
                <a:gd name="T4" fmla="*/ 1 w 32"/>
                <a:gd name="T5" fmla="*/ 34 h 51"/>
                <a:gd name="T6" fmla="*/ 0 w 32"/>
                <a:gd name="T7" fmla="*/ 24 h 51"/>
                <a:gd name="T8" fmla="*/ 1 w 32"/>
                <a:gd name="T9" fmla="*/ 15 h 51"/>
                <a:gd name="T10" fmla="*/ 3 w 32"/>
                <a:gd name="T11" fmla="*/ 6 h 51"/>
                <a:gd name="T12" fmla="*/ 8 w 32"/>
                <a:gd name="T13" fmla="*/ 1 h 51"/>
                <a:gd name="T14" fmla="*/ 16 w 32"/>
                <a:gd name="T15" fmla="*/ 0 h 51"/>
                <a:gd name="T16" fmla="*/ 28 w 32"/>
                <a:gd name="T17" fmla="*/ 4 h 51"/>
                <a:gd name="T18" fmla="*/ 32 w 32"/>
                <a:gd name="T19" fmla="*/ 16 h 51"/>
                <a:gd name="T20" fmla="*/ 31 w 32"/>
                <a:gd name="T21" fmla="*/ 32 h 51"/>
                <a:gd name="T22" fmla="*/ 22 w 32"/>
                <a:gd name="T23" fmla="*/ 45 h 51"/>
                <a:gd name="T24" fmla="*/ 7 w 32"/>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51">
                  <a:moveTo>
                    <a:pt x="7" y="51"/>
                  </a:moveTo>
                  <a:lnTo>
                    <a:pt x="3" y="43"/>
                  </a:lnTo>
                  <a:lnTo>
                    <a:pt x="1" y="34"/>
                  </a:lnTo>
                  <a:lnTo>
                    <a:pt x="0" y="24"/>
                  </a:lnTo>
                  <a:lnTo>
                    <a:pt x="1" y="15"/>
                  </a:lnTo>
                  <a:lnTo>
                    <a:pt x="3" y="6"/>
                  </a:lnTo>
                  <a:lnTo>
                    <a:pt x="8" y="1"/>
                  </a:lnTo>
                  <a:lnTo>
                    <a:pt x="16" y="0"/>
                  </a:lnTo>
                  <a:lnTo>
                    <a:pt x="28" y="4"/>
                  </a:lnTo>
                  <a:lnTo>
                    <a:pt x="32" y="16"/>
                  </a:lnTo>
                  <a:lnTo>
                    <a:pt x="31" y="32"/>
                  </a:lnTo>
                  <a:lnTo>
                    <a:pt x="22" y="45"/>
                  </a:lnTo>
                  <a:lnTo>
                    <a:pt x="7"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73" name="Freeform 147"/>
            <p:cNvSpPr>
              <a:spLocks/>
            </p:cNvSpPr>
            <p:nvPr/>
          </p:nvSpPr>
          <p:spPr bwMode="auto">
            <a:xfrm>
              <a:off x="3803" y="1871"/>
              <a:ext cx="16" cy="33"/>
            </a:xfrm>
            <a:custGeom>
              <a:avLst/>
              <a:gdLst>
                <a:gd name="T0" fmla="*/ 3 w 16"/>
                <a:gd name="T1" fmla="*/ 33 h 33"/>
                <a:gd name="T2" fmla="*/ 0 w 16"/>
                <a:gd name="T3" fmla="*/ 25 h 33"/>
                <a:gd name="T4" fmla="*/ 0 w 16"/>
                <a:gd name="T5" fmla="*/ 16 h 33"/>
                <a:gd name="T6" fmla="*/ 2 w 16"/>
                <a:gd name="T7" fmla="*/ 7 h 33"/>
                <a:gd name="T8" fmla="*/ 4 w 16"/>
                <a:gd name="T9" fmla="*/ 0 h 33"/>
                <a:gd name="T10" fmla="*/ 6 w 16"/>
                <a:gd name="T11" fmla="*/ 0 h 33"/>
                <a:gd name="T12" fmla="*/ 9 w 16"/>
                <a:gd name="T13" fmla="*/ 0 h 33"/>
                <a:gd name="T14" fmla="*/ 11 w 16"/>
                <a:gd name="T15" fmla="*/ 0 h 33"/>
                <a:gd name="T16" fmla="*/ 14 w 16"/>
                <a:gd name="T17" fmla="*/ 0 h 33"/>
                <a:gd name="T18" fmla="*/ 16 w 16"/>
                <a:gd name="T19" fmla="*/ 8 h 33"/>
                <a:gd name="T20" fmla="*/ 16 w 16"/>
                <a:gd name="T21" fmla="*/ 19 h 33"/>
                <a:gd name="T22" fmla="*/ 12 w 16"/>
                <a:gd name="T23" fmla="*/ 29 h 33"/>
                <a:gd name="T24" fmla="*/ 3 w 16"/>
                <a:gd name="T25"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33">
                  <a:moveTo>
                    <a:pt x="3" y="33"/>
                  </a:moveTo>
                  <a:lnTo>
                    <a:pt x="0" y="25"/>
                  </a:lnTo>
                  <a:lnTo>
                    <a:pt x="0" y="16"/>
                  </a:lnTo>
                  <a:lnTo>
                    <a:pt x="2" y="7"/>
                  </a:lnTo>
                  <a:lnTo>
                    <a:pt x="4" y="0"/>
                  </a:lnTo>
                  <a:lnTo>
                    <a:pt x="6" y="0"/>
                  </a:lnTo>
                  <a:lnTo>
                    <a:pt x="9" y="0"/>
                  </a:lnTo>
                  <a:lnTo>
                    <a:pt x="11" y="0"/>
                  </a:lnTo>
                  <a:lnTo>
                    <a:pt x="14" y="0"/>
                  </a:lnTo>
                  <a:lnTo>
                    <a:pt x="16" y="8"/>
                  </a:lnTo>
                  <a:lnTo>
                    <a:pt x="16" y="19"/>
                  </a:lnTo>
                  <a:lnTo>
                    <a:pt x="12" y="29"/>
                  </a:lnTo>
                  <a:lnTo>
                    <a:pt x="3" y="33"/>
                  </a:lnTo>
                  <a:close/>
                </a:path>
              </a:pathLst>
            </a:custGeom>
            <a:solidFill>
              <a:srgbClr val="CC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79" name="Freeform 148"/>
            <p:cNvSpPr>
              <a:spLocks/>
            </p:cNvSpPr>
            <p:nvPr/>
          </p:nvSpPr>
          <p:spPr bwMode="auto">
            <a:xfrm>
              <a:off x="4211" y="1738"/>
              <a:ext cx="420" cy="159"/>
            </a:xfrm>
            <a:custGeom>
              <a:avLst/>
              <a:gdLst>
                <a:gd name="T0" fmla="*/ 387 w 420"/>
                <a:gd name="T1" fmla="*/ 159 h 159"/>
                <a:gd name="T2" fmla="*/ 369 w 420"/>
                <a:gd name="T3" fmla="*/ 156 h 159"/>
                <a:gd name="T4" fmla="*/ 353 w 420"/>
                <a:gd name="T5" fmla="*/ 154 h 159"/>
                <a:gd name="T6" fmla="*/ 336 w 420"/>
                <a:gd name="T7" fmla="*/ 152 h 159"/>
                <a:gd name="T8" fmla="*/ 320 w 420"/>
                <a:gd name="T9" fmla="*/ 150 h 159"/>
                <a:gd name="T10" fmla="*/ 303 w 420"/>
                <a:gd name="T11" fmla="*/ 149 h 159"/>
                <a:gd name="T12" fmla="*/ 287 w 420"/>
                <a:gd name="T13" fmla="*/ 148 h 159"/>
                <a:gd name="T14" fmla="*/ 270 w 420"/>
                <a:gd name="T15" fmla="*/ 146 h 159"/>
                <a:gd name="T16" fmla="*/ 254 w 420"/>
                <a:gd name="T17" fmla="*/ 145 h 159"/>
                <a:gd name="T18" fmla="*/ 238 w 420"/>
                <a:gd name="T19" fmla="*/ 145 h 159"/>
                <a:gd name="T20" fmla="*/ 222 w 420"/>
                <a:gd name="T21" fmla="*/ 145 h 159"/>
                <a:gd name="T22" fmla="*/ 205 w 420"/>
                <a:gd name="T23" fmla="*/ 144 h 159"/>
                <a:gd name="T24" fmla="*/ 190 w 420"/>
                <a:gd name="T25" fmla="*/ 144 h 159"/>
                <a:gd name="T26" fmla="*/ 173 w 420"/>
                <a:gd name="T27" fmla="*/ 144 h 159"/>
                <a:gd name="T28" fmla="*/ 157 w 420"/>
                <a:gd name="T29" fmla="*/ 144 h 159"/>
                <a:gd name="T30" fmla="*/ 140 w 420"/>
                <a:gd name="T31" fmla="*/ 144 h 159"/>
                <a:gd name="T32" fmla="*/ 124 w 420"/>
                <a:gd name="T33" fmla="*/ 144 h 159"/>
                <a:gd name="T34" fmla="*/ 92 w 420"/>
                <a:gd name="T35" fmla="*/ 146 h 159"/>
                <a:gd name="T36" fmla="*/ 67 w 420"/>
                <a:gd name="T37" fmla="*/ 148 h 159"/>
                <a:gd name="T38" fmla="*/ 46 w 420"/>
                <a:gd name="T39" fmla="*/ 150 h 159"/>
                <a:gd name="T40" fmla="*/ 31 w 420"/>
                <a:gd name="T41" fmla="*/ 151 h 159"/>
                <a:gd name="T42" fmla="*/ 20 w 420"/>
                <a:gd name="T43" fmla="*/ 152 h 159"/>
                <a:gd name="T44" fmla="*/ 11 w 420"/>
                <a:gd name="T45" fmla="*/ 152 h 159"/>
                <a:gd name="T46" fmla="*/ 5 w 420"/>
                <a:gd name="T47" fmla="*/ 151 h 159"/>
                <a:gd name="T48" fmla="*/ 1 w 420"/>
                <a:gd name="T49" fmla="*/ 150 h 159"/>
                <a:gd name="T50" fmla="*/ 1 w 420"/>
                <a:gd name="T51" fmla="*/ 135 h 159"/>
                <a:gd name="T52" fmla="*/ 1 w 420"/>
                <a:gd name="T53" fmla="*/ 120 h 159"/>
                <a:gd name="T54" fmla="*/ 0 w 420"/>
                <a:gd name="T55" fmla="*/ 105 h 159"/>
                <a:gd name="T56" fmla="*/ 0 w 420"/>
                <a:gd name="T57" fmla="*/ 90 h 159"/>
                <a:gd name="T58" fmla="*/ 2 w 420"/>
                <a:gd name="T59" fmla="*/ 72 h 159"/>
                <a:gd name="T60" fmla="*/ 4 w 420"/>
                <a:gd name="T61" fmla="*/ 46 h 159"/>
                <a:gd name="T62" fmla="*/ 7 w 420"/>
                <a:gd name="T63" fmla="*/ 21 h 159"/>
                <a:gd name="T64" fmla="*/ 13 w 420"/>
                <a:gd name="T65" fmla="*/ 5 h 159"/>
                <a:gd name="T66" fmla="*/ 37 w 420"/>
                <a:gd name="T67" fmla="*/ 3 h 159"/>
                <a:gd name="T68" fmla="*/ 61 w 420"/>
                <a:gd name="T69" fmla="*/ 2 h 159"/>
                <a:gd name="T70" fmla="*/ 86 w 420"/>
                <a:gd name="T71" fmla="*/ 1 h 159"/>
                <a:gd name="T72" fmla="*/ 109 w 420"/>
                <a:gd name="T73" fmla="*/ 0 h 159"/>
                <a:gd name="T74" fmla="*/ 134 w 420"/>
                <a:gd name="T75" fmla="*/ 0 h 159"/>
                <a:gd name="T76" fmla="*/ 158 w 420"/>
                <a:gd name="T77" fmla="*/ 0 h 159"/>
                <a:gd name="T78" fmla="*/ 183 w 420"/>
                <a:gd name="T79" fmla="*/ 0 h 159"/>
                <a:gd name="T80" fmla="*/ 207 w 420"/>
                <a:gd name="T81" fmla="*/ 0 h 159"/>
                <a:gd name="T82" fmla="*/ 231 w 420"/>
                <a:gd name="T83" fmla="*/ 0 h 159"/>
                <a:gd name="T84" fmla="*/ 256 w 420"/>
                <a:gd name="T85" fmla="*/ 1 h 159"/>
                <a:gd name="T86" fmla="*/ 280 w 420"/>
                <a:gd name="T87" fmla="*/ 3 h 159"/>
                <a:gd name="T88" fmla="*/ 305 w 420"/>
                <a:gd name="T89" fmla="*/ 5 h 159"/>
                <a:gd name="T90" fmla="*/ 329 w 420"/>
                <a:gd name="T91" fmla="*/ 6 h 159"/>
                <a:gd name="T92" fmla="*/ 354 w 420"/>
                <a:gd name="T93" fmla="*/ 8 h 159"/>
                <a:gd name="T94" fmla="*/ 378 w 420"/>
                <a:gd name="T95" fmla="*/ 11 h 159"/>
                <a:gd name="T96" fmla="*/ 402 w 420"/>
                <a:gd name="T97" fmla="*/ 14 h 159"/>
                <a:gd name="T98" fmla="*/ 406 w 420"/>
                <a:gd name="T99" fmla="*/ 15 h 159"/>
                <a:gd name="T100" fmla="*/ 410 w 420"/>
                <a:gd name="T101" fmla="*/ 16 h 159"/>
                <a:gd name="T102" fmla="*/ 414 w 420"/>
                <a:gd name="T103" fmla="*/ 16 h 159"/>
                <a:gd name="T104" fmla="*/ 419 w 420"/>
                <a:gd name="T105" fmla="*/ 17 h 159"/>
                <a:gd name="T106" fmla="*/ 420 w 420"/>
                <a:gd name="T107" fmla="*/ 25 h 159"/>
                <a:gd name="T108" fmla="*/ 419 w 420"/>
                <a:gd name="T109" fmla="*/ 41 h 159"/>
                <a:gd name="T110" fmla="*/ 417 w 420"/>
                <a:gd name="T111" fmla="*/ 65 h 159"/>
                <a:gd name="T112" fmla="*/ 413 w 420"/>
                <a:gd name="T113" fmla="*/ 90 h 159"/>
                <a:gd name="T114" fmla="*/ 408 w 420"/>
                <a:gd name="T115" fmla="*/ 115 h 159"/>
                <a:gd name="T116" fmla="*/ 402 w 420"/>
                <a:gd name="T117" fmla="*/ 138 h 159"/>
                <a:gd name="T118" fmla="*/ 395 w 420"/>
                <a:gd name="T119" fmla="*/ 153 h 159"/>
                <a:gd name="T120" fmla="*/ 387 w 420"/>
                <a:gd name="T121"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20" h="159">
                  <a:moveTo>
                    <a:pt x="387" y="159"/>
                  </a:moveTo>
                  <a:lnTo>
                    <a:pt x="369" y="156"/>
                  </a:lnTo>
                  <a:lnTo>
                    <a:pt x="353" y="154"/>
                  </a:lnTo>
                  <a:lnTo>
                    <a:pt x="336" y="152"/>
                  </a:lnTo>
                  <a:lnTo>
                    <a:pt x="320" y="150"/>
                  </a:lnTo>
                  <a:lnTo>
                    <a:pt x="303" y="149"/>
                  </a:lnTo>
                  <a:lnTo>
                    <a:pt x="287" y="148"/>
                  </a:lnTo>
                  <a:lnTo>
                    <a:pt x="270" y="146"/>
                  </a:lnTo>
                  <a:lnTo>
                    <a:pt x="254" y="145"/>
                  </a:lnTo>
                  <a:lnTo>
                    <a:pt x="238" y="145"/>
                  </a:lnTo>
                  <a:lnTo>
                    <a:pt x="222" y="145"/>
                  </a:lnTo>
                  <a:lnTo>
                    <a:pt x="205" y="144"/>
                  </a:lnTo>
                  <a:lnTo>
                    <a:pt x="190" y="144"/>
                  </a:lnTo>
                  <a:lnTo>
                    <a:pt x="173" y="144"/>
                  </a:lnTo>
                  <a:lnTo>
                    <a:pt x="157" y="144"/>
                  </a:lnTo>
                  <a:lnTo>
                    <a:pt x="140" y="144"/>
                  </a:lnTo>
                  <a:lnTo>
                    <a:pt x="124" y="144"/>
                  </a:lnTo>
                  <a:lnTo>
                    <a:pt x="92" y="146"/>
                  </a:lnTo>
                  <a:lnTo>
                    <a:pt x="67" y="148"/>
                  </a:lnTo>
                  <a:lnTo>
                    <a:pt x="46" y="150"/>
                  </a:lnTo>
                  <a:lnTo>
                    <a:pt x="31" y="151"/>
                  </a:lnTo>
                  <a:lnTo>
                    <a:pt x="20" y="152"/>
                  </a:lnTo>
                  <a:lnTo>
                    <a:pt x="11" y="152"/>
                  </a:lnTo>
                  <a:lnTo>
                    <a:pt x="5" y="151"/>
                  </a:lnTo>
                  <a:lnTo>
                    <a:pt x="1" y="150"/>
                  </a:lnTo>
                  <a:lnTo>
                    <a:pt x="1" y="135"/>
                  </a:lnTo>
                  <a:lnTo>
                    <a:pt x="1" y="120"/>
                  </a:lnTo>
                  <a:lnTo>
                    <a:pt x="0" y="105"/>
                  </a:lnTo>
                  <a:lnTo>
                    <a:pt x="0" y="90"/>
                  </a:lnTo>
                  <a:lnTo>
                    <a:pt x="2" y="72"/>
                  </a:lnTo>
                  <a:lnTo>
                    <a:pt x="4" y="46"/>
                  </a:lnTo>
                  <a:lnTo>
                    <a:pt x="7" y="21"/>
                  </a:lnTo>
                  <a:lnTo>
                    <a:pt x="13" y="5"/>
                  </a:lnTo>
                  <a:lnTo>
                    <a:pt x="37" y="3"/>
                  </a:lnTo>
                  <a:lnTo>
                    <a:pt x="61" y="2"/>
                  </a:lnTo>
                  <a:lnTo>
                    <a:pt x="86" y="1"/>
                  </a:lnTo>
                  <a:lnTo>
                    <a:pt x="109" y="0"/>
                  </a:lnTo>
                  <a:lnTo>
                    <a:pt x="134" y="0"/>
                  </a:lnTo>
                  <a:lnTo>
                    <a:pt x="158" y="0"/>
                  </a:lnTo>
                  <a:lnTo>
                    <a:pt x="183" y="0"/>
                  </a:lnTo>
                  <a:lnTo>
                    <a:pt x="207" y="0"/>
                  </a:lnTo>
                  <a:lnTo>
                    <a:pt x="231" y="0"/>
                  </a:lnTo>
                  <a:lnTo>
                    <a:pt x="256" y="1"/>
                  </a:lnTo>
                  <a:lnTo>
                    <a:pt x="280" y="3"/>
                  </a:lnTo>
                  <a:lnTo>
                    <a:pt x="305" y="5"/>
                  </a:lnTo>
                  <a:lnTo>
                    <a:pt x="329" y="6"/>
                  </a:lnTo>
                  <a:lnTo>
                    <a:pt x="354" y="8"/>
                  </a:lnTo>
                  <a:lnTo>
                    <a:pt x="378" y="11"/>
                  </a:lnTo>
                  <a:lnTo>
                    <a:pt x="402" y="14"/>
                  </a:lnTo>
                  <a:lnTo>
                    <a:pt x="406" y="15"/>
                  </a:lnTo>
                  <a:lnTo>
                    <a:pt x="410" y="16"/>
                  </a:lnTo>
                  <a:lnTo>
                    <a:pt x="414" y="16"/>
                  </a:lnTo>
                  <a:lnTo>
                    <a:pt x="419" y="17"/>
                  </a:lnTo>
                  <a:lnTo>
                    <a:pt x="420" y="25"/>
                  </a:lnTo>
                  <a:lnTo>
                    <a:pt x="419" y="41"/>
                  </a:lnTo>
                  <a:lnTo>
                    <a:pt x="417" y="65"/>
                  </a:lnTo>
                  <a:lnTo>
                    <a:pt x="413" y="90"/>
                  </a:lnTo>
                  <a:lnTo>
                    <a:pt x="408" y="115"/>
                  </a:lnTo>
                  <a:lnTo>
                    <a:pt x="402" y="138"/>
                  </a:lnTo>
                  <a:lnTo>
                    <a:pt x="395" y="153"/>
                  </a:lnTo>
                  <a:lnTo>
                    <a:pt x="387" y="1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80" name="Freeform 149"/>
            <p:cNvSpPr>
              <a:spLocks/>
            </p:cNvSpPr>
            <p:nvPr/>
          </p:nvSpPr>
          <p:spPr bwMode="auto">
            <a:xfrm>
              <a:off x="4477" y="1816"/>
              <a:ext cx="136" cy="72"/>
            </a:xfrm>
            <a:custGeom>
              <a:avLst/>
              <a:gdLst>
                <a:gd name="T0" fmla="*/ 89 w 136"/>
                <a:gd name="T1" fmla="*/ 68 h 72"/>
                <a:gd name="T2" fmla="*/ 53 w 136"/>
                <a:gd name="T3" fmla="*/ 65 h 72"/>
                <a:gd name="T4" fmla="*/ 30 w 136"/>
                <a:gd name="T5" fmla="*/ 62 h 72"/>
                <a:gd name="T6" fmla="*/ 11 w 136"/>
                <a:gd name="T7" fmla="*/ 62 h 72"/>
                <a:gd name="T8" fmla="*/ 0 w 136"/>
                <a:gd name="T9" fmla="*/ 51 h 72"/>
                <a:gd name="T10" fmla="*/ 2 w 136"/>
                <a:gd name="T11" fmla="*/ 15 h 72"/>
                <a:gd name="T12" fmla="*/ 18 w 136"/>
                <a:gd name="T13" fmla="*/ 0 h 72"/>
                <a:gd name="T14" fmla="*/ 54 w 136"/>
                <a:gd name="T15" fmla="*/ 0 h 72"/>
                <a:gd name="T16" fmla="*/ 92 w 136"/>
                <a:gd name="T17" fmla="*/ 2 h 72"/>
                <a:gd name="T18" fmla="*/ 125 w 136"/>
                <a:gd name="T19" fmla="*/ 8 h 72"/>
                <a:gd name="T20" fmla="*/ 135 w 136"/>
                <a:gd name="T21" fmla="*/ 14 h 72"/>
                <a:gd name="T22" fmla="*/ 135 w 136"/>
                <a:gd name="T23" fmla="*/ 18 h 72"/>
                <a:gd name="T24" fmla="*/ 126 w 136"/>
                <a:gd name="T25" fmla="*/ 20 h 72"/>
                <a:gd name="T26" fmla="*/ 108 w 136"/>
                <a:gd name="T27" fmla="*/ 19 h 72"/>
                <a:gd name="T28" fmla="*/ 92 w 136"/>
                <a:gd name="T29" fmla="*/ 18 h 72"/>
                <a:gd name="T30" fmla="*/ 75 w 136"/>
                <a:gd name="T31" fmla="*/ 17 h 72"/>
                <a:gd name="T32" fmla="*/ 67 w 136"/>
                <a:gd name="T33" fmla="*/ 17 h 72"/>
                <a:gd name="T34" fmla="*/ 67 w 136"/>
                <a:gd name="T35" fmla="*/ 18 h 72"/>
                <a:gd name="T36" fmla="*/ 73 w 136"/>
                <a:gd name="T37" fmla="*/ 20 h 72"/>
                <a:gd name="T38" fmla="*/ 85 w 136"/>
                <a:gd name="T39" fmla="*/ 20 h 72"/>
                <a:gd name="T40" fmla="*/ 96 w 136"/>
                <a:gd name="T41" fmla="*/ 22 h 72"/>
                <a:gd name="T42" fmla="*/ 117 w 136"/>
                <a:gd name="T43" fmla="*/ 25 h 72"/>
                <a:gd name="T44" fmla="*/ 131 w 136"/>
                <a:gd name="T45" fmla="*/ 29 h 72"/>
                <a:gd name="T46" fmla="*/ 131 w 136"/>
                <a:gd name="T47" fmla="*/ 33 h 72"/>
                <a:gd name="T48" fmla="*/ 122 w 136"/>
                <a:gd name="T49" fmla="*/ 34 h 72"/>
                <a:gd name="T50" fmla="*/ 104 w 136"/>
                <a:gd name="T51" fmla="*/ 32 h 72"/>
                <a:gd name="T52" fmla="*/ 86 w 136"/>
                <a:gd name="T53" fmla="*/ 31 h 72"/>
                <a:gd name="T54" fmla="*/ 68 w 136"/>
                <a:gd name="T55" fmla="*/ 30 h 72"/>
                <a:gd name="T56" fmla="*/ 58 w 136"/>
                <a:gd name="T57" fmla="*/ 30 h 72"/>
                <a:gd name="T58" fmla="*/ 58 w 136"/>
                <a:gd name="T59" fmla="*/ 31 h 72"/>
                <a:gd name="T60" fmla="*/ 67 w 136"/>
                <a:gd name="T61" fmla="*/ 33 h 72"/>
                <a:gd name="T62" fmla="*/ 84 w 136"/>
                <a:gd name="T63" fmla="*/ 35 h 72"/>
                <a:gd name="T64" fmla="*/ 101 w 136"/>
                <a:gd name="T65" fmla="*/ 37 h 72"/>
                <a:gd name="T66" fmla="*/ 120 w 136"/>
                <a:gd name="T67" fmla="*/ 41 h 72"/>
                <a:gd name="T68" fmla="*/ 129 w 136"/>
                <a:gd name="T69" fmla="*/ 44 h 72"/>
                <a:gd name="T70" fmla="*/ 129 w 136"/>
                <a:gd name="T71" fmla="*/ 46 h 72"/>
                <a:gd name="T72" fmla="*/ 116 w 136"/>
                <a:gd name="T73" fmla="*/ 47 h 72"/>
                <a:gd name="T74" fmla="*/ 98 w 136"/>
                <a:gd name="T75" fmla="*/ 46 h 72"/>
                <a:gd name="T76" fmla="*/ 81 w 136"/>
                <a:gd name="T77" fmla="*/ 45 h 72"/>
                <a:gd name="T78" fmla="*/ 59 w 136"/>
                <a:gd name="T79" fmla="*/ 44 h 72"/>
                <a:gd name="T80" fmla="*/ 42 w 136"/>
                <a:gd name="T81" fmla="*/ 44 h 72"/>
                <a:gd name="T82" fmla="*/ 41 w 136"/>
                <a:gd name="T83" fmla="*/ 45 h 72"/>
                <a:gd name="T84" fmla="*/ 60 w 136"/>
                <a:gd name="T85" fmla="*/ 46 h 72"/>
                <a:gd name="T86" fmla="*/ 86 w 136"/>
                <a:gd name="T87" fmla="*/ 49 h 72"/>
                <a:gd name="T88" fmla="*/ 102 w 136"/>
                <a:gd name="T89" fmla="*/ 51 h 72"/>
                <a:gd name="T90" fmla="*/ 117 w 136"/>
                <a:gd name="T91" fmla="*/ 52 h 72"/>
                <a:gd name="T92" fmla="*/ 126 w 136"/>
                <a:gd name="T93" fmla="*/ 56 h 72"/>
                <a:gd name="T94" fmla="*/ 125 w 136"/>
                <a:gd name="T95" fmla="*/ 58 h 72"/>
                <a:gd name="T96" fmla="*/ 117 w 136"/>
                <a:gd name="T97" fmla="*/ 59 h 72"/>
                <a:gd name="T98" fmla="*/ 103 w 136"/>
                <a:gd name="T99" fmla="*/ 59 h 72"/>
                <a:gd name="T100" fmla="*/ 100 w 136"/>
                <a:gd name="T101" fmla="*/ 61 h 72"/>
                <a:gd name="T102" fmla="*/ 112 w 136"/>
                <a:gd name="T103" fmla="*/ 64 h 72"/>
                <a:gd name="T104" fmla="*/ 120 w 136"/>
                <a:gd name="T105" fmla="*/ 67 h 72"/>
                <a:gd name="T106" fmla="*/ 120 w 136"/>
                <a:gd name="T107" fmla="*/ 70 h 72"/>
                <a:gd name="T108" fmla="*/ 119 w 136"/>
                <a:gd name="T109" fmla="*/ 72 h 72"/>
                <a:gd name="T110" fmla="*/ 117 w 136"/>
                <a:gd name="T11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6" h="72">
                  <a:moveTo>
                    <a:pt x="116" y="72"/>
                  </a:moveTo>
                  <a:lnTo>
                    <a:pt x="89" y="68"/>
                  </a:lnTo>
                  <a:lnTo>
                    <a:pt x="68" y="67"/>
                  </a:lnTo>
                  <a:lnTo>
                    <a:pt x="53" y="65"/>
                  </a:lnTo>
                  <a:lnTo>
                    <a:pt x="40" y="63"/>
                  </a:lnTo>
                  <a:lnTo>
                    <a:pt x="30" y="62"/>
                  </a:lnTo>
                  <a:lnTo>
                    <a:pt x="21" y="62"/>
                  </a:lnTo>
                  <a:lnTo>
                    <a:pt x="11" y="62"/>
                  </a:lnTo>
                  <a:lnTo>
                    <a:pt x="0" y="61"/>
                  </a:lnTo>
                  <a:lnTo>
                    <a:pt x="0" y="51"/>
                  </a:lnTo>
                  <a:lnTo>
                    <a:pt x="1" y="34"/>
                  </a:lnTo>
                  <a:lnTo>
                    <a:pt x="2" y="15"/>
                  </a:lnTo>
                  <a:lnTo>
                    <a:pt x="4" y="0"/>
                  </a:lnTo>
                  <a:lnTo>
                    <a:pt x="18" y="0"/>
                  </a:lnTo>
                  <a:lnTo>
                    <a:pt x="34" y="0"/>
                  </a:lnTo>
                  <a:lnTo>
                    <a:pt x="54" y="0"/>
                  </a:lnTo>
                  <a:lnTo>
                    <a:pt x="73" y="1"/>
                  </a:lnTo>
                  <a:lnTo>
                    <a:pt x="92" y="2"/>
                  </a:lnTo>
                  <a:lnTo>
                    <a:pt x="110" y="5"/>
                  </a:lnTo>
                  <a:lnTo>
                    <a:pt x="125" y="8"/>
                  </a:lnTo>
                  <a:lnTo>
                    <a:pt x="136" y="12"/>
                  </a:lnTo>
                  <a:lnTo>
                    <a:pt x="135" y="14"/>
                  </a:lnTo>
                  <a:lnTo>
                    <a:pt x="135" y="16"/>
                  </a:lnTo>
                  <a:lnTo>
                    <a:pt x="135" y="18"/>
                  </a:lnTo>
                  <a:lnTo>
                    <a:pt x="134" y="20"/>
                  </a:lnTo>
                  <a:lnTo>
                    <a:pt x="126" y="20"/>
                  </a:lnTo>
                  <a:lnTo>
                    <a:pt x="117" y="20"/>
                  </a:lnTo>
                  <a:lnTo>
                    <a:pt x="108" y="19"/>
                  </a:lnTo>
                  <a:lnTo>
                    <a:pt x="100" y="19"/>
                  </a:lnTo>
                  <a:lnTo>
                    <a:pt x="92" y="18"/>
                  </a:lnTo>
                  <a:lnTo>
                    <a:pt x="84" y="17"/>
                  </a:lnTo>
                  <a:lnTo>
                    <a:pt x="75" y="17"/>
                  </a:lnTo>
                  <a:lnTo>
                    <a:pt x="67" y="16"/>
                  </a:lnTo>
                  <a:lnTo>
                    <a:pt x="67" y="17"/>
                  </a:lnTo>
                  <a:lnTo>
                    <a:pt x="67" y="17"/>
                  </a:lnTo>
                  <a:lnTo>
                    <a:pt x="67" y="18"/>
                  </a:lnTo>
                  <a:lnTo>
                    <a:pt x="67" y="19"/>
                  </a:lnTo>
                  <a:lnTo>
                    <a:pt x="73" y="20"/>
                  </a:lnTo>
                  <a:lnTo>
                    <a:pt x="79" y="20"/>
                  </a:lnTo>
                  <a:lnTo>
                    <a:pt x="85" y="20"/>
                  </a:lnTo>
                  <a:lnTo>
                    <a:pt x="90" y="21"/>
                  </a:lnTo>
                  <a:lnTo>
                    <a:pt x="96" y="22"/>
                  </a:lnTo>
                  <a:lnTo>
                    <a:pt x="105" y="23"/>
                  </a:lnTo>
                  <a:lnTo>
                    <a:pt x="117" y="25"/>
                  </a:lnTo>
                  <a:lnTo>
                    <a:pt x="131" y="27"/>
                  </a:lnTo>
                  <a:lnTo>
                    <a:pt x="131" y="29"/>
                  </a:lnTo>
                  <a:lnTo>
                    <a:pt x="131" y="31"/>
                  </a:lnTo>
                  <a:lnTo>
                    <a:pt x="131" y="33"/>
                  </a:lnTo>
                  <a:lnTo>
                    <a:pt x="131" y="35"/>
                  </a:lnTo>
                  <a:lnTo>
                    <a:pt x="122" y="34"/>
                  </a:lnTo>
                  <a:lnTo>
                    <a:pt x="113" y="33"/>
                  </a:lnTo>
                  <a:lnTo>
                    <a:pt x="104" y="32"/>
                  </a:lnTo>
                  <a:lnTo>
                    <a:pt x="95" y="31"/>
                  </a:lnTo>
                  <a:lnTo>
                    <a:pt x="86" y="31"/>
                  </a:lnTo>
                  <a:lnTo>
                    <a:pt x="76" y="31"/>
                  </a:lnTo>
                  <a:lnTo>
                    <a:pt x="68" y="30"/>
                  </a:lnTo>
                  <a:lnTo>
                    <a:pt x="59" y="29"/>
                  </a:lnTo>
                  <a:lnTo>
                    <a:pt x="58" y="30"/>
                  </a:lnTo>
                  <a:lnTo>
                    <a:pt x="58" y="31"/>
                  </a:lnTo>
                  <a:lnTo>
                    <a:pt x="58" y="31"/>
                  </a:lnTo>
                  <a:lnTo>
                    <a:pt x="59" y="32"/>
                  </a:lnTo>
                  <a:lnTo>
                    <a:pt x="67" y="33"/>
                  </a:lnTo>
                  <a:lnTo>
                    <a:pt x="75" y="34"/>
                  </a:lnTo>
                  <a:lnTo>
                    <a:pt x="84" y="35"/>
                  </a:lnTo>
                  <a:lnTo>
                    <a:pt x="93" y="36"/>
                  </a:lnTo>
                  <a:lnTo>
                    <a:pt x="101" y="37"/>
                  </a:lnTo>
                  <a:lnTo>
                    <a:pt x="110" y="39"/>
                  </a:lnTo>
                  <a:lnTo>
                    <a:pt x="120" y="41"/>
                  </a:lnTo>
                  <a:lnTo>
                    <a:pt x="129" y="42"/>
                  </a:lnTo>
                  <a:lnTo>
                    <a:pt x="129" y="44"/>
                  </a:lnTo>
                  <a:lnTo>
                    <a:pt x="129" y="45"/>
                  </a:lnTo>
                  <a:lnTo>
                    <a:pt x="129" y="46"/>
                  </a:lnTo>
                  <a:lnTo>
                    <a:pt x="128" y="48"/>
                  </a:lnTo>
                  <a:lnTo>
                    <a:pt x="116" y="47"/>
                  </a:lnTo>
                  <a:lnTo>
                    <a:pt x="106" y="46"/>
                  </a:lnTo>
                  <a:lnTo>
                    <a:pt x="98" y="46"/>
                  </a:lnTo>
                  <a:lnTo>
                    <a:pt x="90" y="45"/>
                  </a:lnTo>
                  <a:lnTo>
                    <a:pt x="81" y="45"/>
                  </a:lnTo>
                  <a:lnTo>
                    <a:pt x="71" y="44"/>
                  </a:lnTo>
                  <a:lnTo>
                    <a:pt x="59" y="44"/>
                  </a:lnTo>
                  <a:lnTo>
                    <a:pt x="42" y="43"/>
                  </a:lnTo>
                  <a:lnTo>
                    <a:pt x="42" y="44"/>
                  </a:lnTo>
                  <a:lnTo>
                    <a:pt x="42" y="44"/>
                  </a:lnTo>
                  <a:lnTo>
                    <a:pt x="41" y="45"/>
                  </a:lnTo>
                  <a:lnTo>
                    <a:pt x="41" y="45"/>
                  </a:lnTo>
                  <a:lnTo>
                    <a:pt x="60" y="46"/>
                  </a:lnTo>
                  <a:lnTo>
                    <a:pt x="74" y="48"/>
                  </a:lnTo>
                  <a:lnTo>
                    <a:pt x="86" y="49"/>
                  </a:lnTo>
                  <a:lnTo>
                    <a:pt x="95" y="50"/>
                  </a:lnTo>
                  <a:lnTo>
                    <a:pt x="102" y="51"/>
                  </a:lnTo>
                  <a:lnTo>
                    <a:pt x="109" y="52"/>
                  </a:lnTo>
                  <a:lnTo>
                    <a:pt x="117" y="52"/>
                  </a:lnTo>
                  <a:lnTo>
                    <a:pt x="126" y="54"/>
                  </a:lnTo>
                  <a:lnTo>
                    <a:pt x="126" y="56"/>
                  </a:lnTo>
                  <a:lnTo>
                    <a:pt x="125" y="57"/>
                  </a:lnTo>
                  <a:lnTo>
                    <a:pt x="125" y="58"/>
                  </a:lnTo>
                  <a:lnTo>
                    <a:pt x="124" y="59"/>
                  </a:lnTo>
                  <a:lnTo>
                    <a:pt x="117" y="59"/>
                  </a:lnTo>
                  <a:lnTo>
                    <a:pt x="110" y="59"/>
                  </a:lnTo>
                  <a:lnTo>
                    <a:pt x="103" y="59"/>
                  </a:lnTo>
                  <a:lnTo>
                    <a:pt x="96" y="59"/>
                  </a:lnTo>
                  <a:lnTo>
                    <a:pt x="100" y="61"/>
                  </a:lnTo>
                  <a:lnTo>
                    <a:pt x="106" y="62"/>
                  </a:lnTo>
                  <a:lnTo>
                    <a:pt x="112" y="64"/>
                  </a:lnTo>
                  <a:lnTo>
                    <a:pt x="120" y="66"/>
                  </a:lnTo>
                  <a:lnTo>
                    <a:pt x="120" y="67"/>
                  </a:lnTo>
                  <a:lnTo>
                    <a:pt x="120" y="68"/>
                  </a:lnTo>
                  <a:lnTo>
                    <a:pt x="120" y="70"/>
                  </a:lnTo>
                  <a:lnTo>
                    <a:pt x="120" y="72"/>
                  </a:lnTo>
                  <a:lnTo>
                    <a:pt x="119" y="72"/>
                  </a:lnTo>
                  <a:lnTo>
                    <a:pt x="118" y="72"/>
                  </a:lnTo>
                  <a:lnTo>
                    <a:pt x="117" y="72"/>
                  </a:lnTo>
                  <a:lnTo>
                    <a:pt x="116" y="72"/>
                  </a:lnTo>
                  <a:close/>
                </a:path>
              </a:pathLst>
            </a:custGeom>
            <a:solidFill>
              <a:schemeClr val="accent6">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81" name="Freeform 150"/>
            <p:cNvSpPr>
              <a:spLocks/>
            </p:cNvSpPr>
            <p:nvPr/>
          </p:nvSpPr>
          <p:spPr bwMode="auto">
            <a:xfrm>
              <a:off x="4221" y="1811"/>
              <a:ext cx="118" cy="72"/>
            </a:xfrm>
            <a:custGeom>
              <a:avLst/>
              <a:gdLst>
                <a:gd name="T0" fmla="*/ 2 w 118"/>
                <a:gd name="T1" fmla="*/ 69 h 72"/>
                <a:gd name="T2" fmla="*/ 1 w 118"/>
                <a:gd name="T3" fmla="*/ 65 h 72"/>
                <a:gd name="T4" fmla="*/ 6 w 118"/>
                <a:gd name="T5" fmla="*/ 63 h 72"/>
                <a:gd name="T6" fmla="*/ 20 w 118"/>
                <a:gd name="T7" fmla="*/ 63 h 72"/>
                <a:gd name="T8" fmla="*/ 36 w 118"/>
                <a:gd name="T9" fmla="*/ 62 h 72"/>
                <a:gd name="T10" fmla="*/ 51 w 118"/>
                <a:gd name="T11" fmla="*/ 61 h 72"/>
                <a:gd name="T12" fmla="*/ 49 w 118"/>
                <a:gd name="T13" fmla="*/ 57 h 72"/>
                <a:gd name="T14" fmla="*/ 34 w 118"/>
                <a:gd name="T15" fmla="*/ 56 h 72"/>
                <a:gd name="T16" fmla="*/ 20 w 118"/>
                <a:gd name="T17" fmla="*/ 56 h 72"/>
                <a:gd name="T18" fmla="*/ 7 w 118"/>
                <a:gd name="T19" fmla="*/ 57 h 72"/>
                <a:gd name="T20" fmla="*/ 1 w 118"/>
                <a:gd name="T21" fmla="*/ 55 h 72"/>
                <a:gd name="T22" fmla="*/ 1 w 118"/>
                <a:gd name="T23" fmla="*/ 52 h 72"/>
                <a:gd name="T24" fmla="*/ 10 w 118"/>
                <a:gd name="T25" fmla="*/ 50 h 72"/>
                <a:gd name="T26" fmla="*/ 27 w 118"/>
                <a:gd name="T27" fmla="*/ 49 h 72"/>
                <a:gd name="T28" fmla="*/ 47 w 118"/>
                <a:gd name="T29" fmla="*/ 47 h 72"/>
                <a:gd name="T30" fmla="*/ 62 w 118"/>
                <a:gd name="T31" fmla="*/ 46 h 72"/>
                <a:gd name="T32" fmla="*/ 59 w 118"/>
                <a:gd name="T33" fmla="*/ 43 h 72"/>
                <a:gd name="T34" fmla="*/ 42 w 118"/>
                <a:gd name="T35" fmla="*/ 42 h 72"/>
                <a:gd name="T36" fmla="*/ 25 w 118"/>
                <a:gd name="T37" fmla="*/ 43 h 72"/>
                <a:gd name="T38" fmla="*/ 10 w 118"/>
                <a:gd name="T39" fmla="*/ 44 h 72"/>
                <a:gd name="T40" fmla="*/ 1 w 118"/>
                <a:gd name="T41" fmla="*/ 42 h 72"/>
                <a:gd name="T42" fmla="*/ 1 w 118"/>
                <a:gd name="T43" fmla="*/ 38 h 72"/>
                <a:gd name="T44" fmla="*/ 8 w 118"/>
                <a:gd name="T45" fmla="*/ 36 h 72"/>
                <a:gd name="T46" fmla="*/ 23 w 118"/>
                <a:gd name="T47" fmla="*/ 34 h 72"/>
                <a:gd name="T48" fmla="*/ 38 w 118"/>
                <a:gd name="T49" fmla="*/ 33 h 72"/>
                <a:gd name="T50" fmla="*/ 53 w 118"/>
                <a:gd name="T51" fmla="*/ 31 h 72"/>
                <a:gd name="T52" fmla="*/ 60 w 118"/>
                <a:gd name="T53" fmla="*/ 31 h 72"/>
                <a:gd name="T54" fmla="*/ 60 w 118"/>
                <a:gd name="T55" fmla="*/ 29 h 72"/>
                <a:gd name="T56" fmla="*/ 53 w 118"/>
                <a:gd name="T57" fmla="*/ 28 h 72"/>
                <a:gd name="T58" fmla="*/ 38 w 118"/>
                <a:gd name="T59" fmla="*/ 28 h 72"/>
                <a:gd name="T60" fmla="*/ 23 w 118"/>
                <a:gd name="T61" fmla="*/ 29 h 72"/>
                <a:gd name="T62" fmla="*/ 8 w 118"/>
                <a:gd name="T63" fmla="*/ 30 h 72"/>
                <a:gd name="T64" fmla="*/ 1 w 118"/>
                <a:gd name="T65" fmla="*/ 28 h 72"/>
                <a:gd name="T66" fmla="*/ 1 w 118"/>
                <a:gd name="T67" fmla="*/ 25 h 72"/>
                <a:gd name="T68" fmla="*/ 7 w 118"/>
                <a:gd name="T69" fmla="*/ 22 h 72"/>
                <a:gd name="T70" fmla="*/ 13 w 118"/>
                <a:gd name="T71" fmla="*/ 21 h 72"/>
                <a:gd name="T72" fmla="*/ 21 w 118"/>
                <a:gd name="T73" fmla="*/ 20 h 72"/>
                <a:gd name="T74" fmla="*/ 33 w 118"/>
                <a:gd name="T75" fmla="*/ 20 h 72"/>
                <a:gd name="T76" fmla="*/ 40 w 118"/>
                <a:gd name="T77" fmla="*/ 17 h 72"/>
                <a:gd name="T78" fmla="*/ 29 w 118"/>
                <a:gd name="T79" fmla="*/ 15 h 72"/>
                <a:gd name="T80" fmla="*/ 17 w 118"/>
                <a:gd name="T81" fmla="*/ 15 h 72"/>
                <a:gd name="T82" fmla="*/ 7 w 118"/>
                <a:gd name="T83" fmla="*/ 15 h 72"/>
                <a:gd name="T84" fmla="*/ 3 w 118"/>
                <a:gd name="T85" fmla="*/ 13 h 72"/>
                <a:gd name="T86" fmla="*/ 2 w 118"/>
                <a:gd name="T87" fmla="*/ 8 h 72"/>
                <a:gd name="T88" fmla="*/ 16 w 118"/>
                <a:gd name="T89" fmla="*/ 5 h 72"/>
                <a:gd name="T90" fmla="*/ 45 w 118"/>
                <a:gd name="T91" fmla="*/ 2 h 72"/>
                <a:gd name="T92" fmla="*/ 75 w 118"/>
                <a:gd name="T93" fmla="*/ 1 h 72"/>
                <a:gd name="T94" fmla="*/ 103 w 118"/>
                <a:gd name="T95" fmla="*/ 0 h 72"/>
                <a:gd name="T96" fmla="*/ 118 w 118"/>
                <a:gd name="T97" fmla="*/ 16 h 72"/>
                <a:gd name="T98" fmla="*/ 118 w 118"/>
                <a:gd name="T99" fmla="*/ 47 h 72"/>
                <a:gd name="T100" fmla="*/ 105 w 118"/>
                <a:gd name="T101" fmla="*/ 64 h 72"/>
                <a:gd name="T102" fmla="*/ 74 w 118"/>
                <a:gd name="T103" fmla="*/ 67 h 72"/>
                <a:gd name="T104" fmla="*/ 43 w 118"/>
                <a:gd name="T105" fmla="*/ 70 h 72"/>
                <a:gd name="T106" fmla="*/ 15 w 118"/>
                <a:gd name="T107"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8" h="72">
                  <a:moveTo>
                    <a:pt x="3" y="71"/>
                  </a:moveTo>
                  <a:lnTo>
                    <a:pt x="2" y="69"/>
                  </a:lnTo>
                  <a:lnTo>
                    <a:pt x="2" y="67"/>
                  </a:lnTo>
                  <a:lnTo>
                    <a:pt x="1" y="65"/>
                  </a:lnTo>
                  <a:lnTo>
                    <a:pt x="0" y="63"/>
                  </a:lnTo>
                  <a:lnTo>
                    <a:pt x="6" y="63"/>
                  </a:lnTo>
                  <a:lnTo>
                    <a:pt x="12" y="63"/>
                  </a:lnTo>
                  <a:lnTo>
                    <a:pt x="20" y="63"/>
                  </a:lnTo>
                  <a:lnTo>
                    <a:pt x="28" y="62"/>
                  </a:lnTo>
                  <a:lnTo>
                    <a:pt x="36" y="62"/>
                  </a:lnTo>
                  <a:lnTo>
                    <a:pt x="45" y="62"/>
                  </a:lnTo>
                  <a:lnTo>
                    <a:pt x="51" y="61"/>
                  </a:lnTo>
                  <a:lnTo>
                    <a:pt x="56" y="59"/>
                  </a:lnTo>
                  <a:lnTo>
                    <a:pt x="49" y="57"/>
                  </a:lnTo>
                  <a:lnTo>
                    <a:pt x="42" y="57"/>
                  </a:lnTo>
                  <a:lnTo>
                    <a:pt x="34" y="56"/>
                  </a:lnTo>
                  <a:lnTo>
                    <a:pt x="27" y="56"/>
                  </a:lnTo>
                  <a:lnTo>
                    <a:pt x="20" y="56"/>
                  </a:lnTo>
                  <a:lnTo>
                    <a:pt x="14" y="57"/>
                  </a:lnTo>
                  <a:lnTo>
                    <a:pt x="7" y="57"/>
                  </a:lnTo>
                  <a:lnTo>
                    <a:pt x="0" y="57"/>
                  </a:lnTo>
                  <a:lnTo>
                    <a:pt x="1" y="55"/>
                  </a:lnTo>
                  <a:lnTo>
                    <a:pt x="1" y="53"/>
                  </a:lnTo>
                  <a:lnTo>
                    <a:pt x="1" y="52"/>
                  </a:lnTo>
                  <a:lnTo>
                    <a:pt x="2" y="51"/>
                  </a:lnTo>
                  <a:lnTo>
                    <a:pt x="10" y="50"/>
                  </a:lnTo>
                  <a:lnTo>
                    <a:pt x="18" y="49"/>
                  </a:lnTo>
                  <a:lnTo>
                    <a:pt x="27" y="49"/>
                  </a:lnTo>
                  <a:lnTo>
                    <a:pt x="36" y="48"/>
                  </a:lnTo>
                  <a:lnTo>
                    <a:pt x="47" y="47"/>
                  </a:lnTo>
                  <a:lnTo>
                    <a:pt x="55" y="46"/>
                  </a:lnTo>
                  <a:lnTo>
                    <a:pt x="62" y="46"/>
                  </a:lnTo>
                  <a:lnTo>
                    <a:pt x="67" y="44"/>
                  </a:lnTo>
                  <a:lnTo>
                    <a:pt x="59" y="43"/>
                  </a:lnTo>
                  <a:lnTo>
                    <a:pt x="51" y="42"/>
                  </a:lnTo>
                  <a:lnTo>
                    <a:pt x="42" y="42"/>
                  </a:lnTo>
                  <a:lnTo>
                    <a:pt x="33" y="42"/>
                  </a:lnTo>
                  <a:lnTo>
                    <a:pt x="25" y="43"/>
                  </a:lnTo>
                  <a:lnTo>
                    <a:pt x="17" y="43"/>
                  </a:lnTo>
                  <a:lnTo>
                    <a:pt x="10" y="44"/>
                  </a:lnTo>
                  <a:lnTo>
                    <a:pt x="1" y="44"/>
                  </a:lnTo>
                  <a:lnTo>
                    <a:pt x="1" y="42"/>
                  </a:lnTo>
                  <a:lnTo>
                    <a:pt x="1" y="40"/>
                  </a:lnTo>
                  <a:lnTo>
                    <a:pt x="1" y="38"/>
                  </a:lnTo>
                  <a:lnTo>
                    <a:pt x="0" y="36"/>
                  </a:lnTo>
                  <a:lnTo>
                    <a:pt x="8" y="36"/>
                  </a:lnTo>
                  <a:lnTo>
                    <a:pt x="16" y="35"/>
                  </a:lnTo>
                  <a:lnTo>
                    <a:pt x="23" y="34"/>
                  </a:lnTo>
                  <a:lnTo>
                    <a:pt x="30" y="34"/>
                  </a:lnTo>
                  <a:lnTo>
                    <a:pt x="38" y="33"/>
                  </a:lnTo>
                  <a:lnTo>
                    <a:pt x="45" y="32"/>
                  </a:lnTo>
                  <a:lnTo>
                    <a:pt x="53" y="31"/>
                  </a:lnTo>
                  <a:lnTo>
                    <a:pt x="60" y="31"/>
                  </a:lnTo>
                  <a:lnTo>
                    <a:pt x="60" y="31"/>
                  </a:lnTo>
                  <a:lnTo>
                    <a:pt x="60" y="30"/>
                  </a:lnTo>
                  <a:lnTo>
                    <a:pt x="60" y="29"/>
                  </a:lnTo>
                  <a:lnTo>
                    <a:pt x="60" y="28"/>
                  </a:lnTo>
                  <a:lnTo>
                    <a:pt x="53" y="28"/>
                  </a:lnTo>
                  <a:lnTo>
                    <a:pt x="45" y="28"/>
                  </a:lnTo>
                  <a:lnTo>
                    <a:pt x="38" y="28"/>
                  </a:lnTo>
                  <a:lnTo>
                    <a:pt x="30" y="29"/>
                  </a:lnTo>
                  <a:lnTo>
                    <a:pt x="23" y="29"/>
                  </a:lnTo>
                  <a:lnTo>
                    <a:pt x="16" y="29"/>
                  </a:lnTo>
                  <a:lnTo>
                    <a:pt x="8" y="30"/>
                  </a:lnTo>
                  <a:lnTo>
                    <a:pt x="0" y="30"/>
                  </a:lnTo>
                  <a:lnTo>
                    <a:pt x="1" y="28"/>
                  </a:lnTo>
                  <a:lnTo>
                    <a:pt x="1" y="26"/>
                  </a:lnTo>
                  <a:lnTo>
                    <a:pt x="1" y="25"/>
                  </a:lnTo>
                  <a:lnTo>
                    <a:pt x="2" y="23"/>
                  </a:lnTo>
                  <a:lnTo>
                    <a:pt x="7" y="22"/>
                  </a:lnTo>
                  <a:lnTo>
                    <a:pt x="10" y="22"/>
                  </a:lnTo>
                  <a:lnTo>
                    <a:pt x="13" y="21"/>
                  </a:lnTo>
                  <a:lnTo>
                    <a:pt x="17" y="21"/>
                  </a:lnTo>
                  <a:lnTo>
                    <a:pt x="21" y="20"/>
                  </a:lnTo>
                  <a:lnTo>
                    <a:pt x="26" y="20"/>
                  </a:lnTo>
                  <a:lnTo>
                    <a:pt x="33" y="20"/>
                  </a:lnTo>
                  <a:lnTo>
                    <a:pt x="43" y="19"/>
                  </a:lnTo>
                  <a:lnTo>
                    <a:pt x="40" y="17"/>
                  </a:lnTo>
                  <a:lnTo>
                    <a:pt x="34" y="16"/>
                  </a:lnTo>
                  <a:lnTo>
                    <a:pt x="29" y="15"/>
                  </a:lnTo>
                  <a:lnTo>
                    <a:pt x="23" y="15"/>
                  </a:lnTo>
                  <a:lnTo>
                    <a:pt x="17" y="15"/>
                  </a:lnTo>
                  <a:lnTo>
                    <a:pt x="11" y="15"/>
                  </a:lnTo>
                  <a:lnTo>
                    <a:pt x="7" y="15"/>
                  </a:lnTo>
                  <a:lnTo>
                    <a:pt x="3" y="15"/>
                  </a:lnTo>
                  <a:lnTo>
                    <a:pt x="3" y="13"/>
                  </a:lnTo>
                  <a:lnTo>
                    <a:pt x="3" y="10"/>
                  </a:lnTo>
                  <a:lnTo>
                    <a:pt x="2" y="8"/>
                  </a:lnTo>
                  <a:lnTo>
                    <a:pt x="2" y="5"/>
                  </a:lnTo>
                  <a:lnTo>
                    <a:pt x="16" y="5"/>
                  </a:lnTo>
                  <a:lnTo>
                    <a:pt x="30" y="3"/>
                  </a:lnTo>
                  <a:lnTo>
                    <a:pt x="45" y="2"/>
                  </a:lnTo>
                  <a:lnTo>
                    <a:pt x="59" y="1"/>
                  </a:lnTo>
                  <a:lnTo>
                    <a:pt x="75" y="1"/>
                  </a:lnTo>
                  <a:lnTo>
                    <a:pt x="89" y="0"/>
                  </a:lnTo>
                  <a:lnTo>
                    <a:pt x="103" y="0"/>
                  </a:lnTo>
                  <a:lnTo>
                    <a:pt x="118" y="0"/>
                  </a:lnTo>
                  <a:lnTo>
                    <a:pt x="118" y="16"/>
                  </a:lnTo>
                  <a:lnTo>
                    <a:pt x="118" y="31"/>
                  </a:lnTo>
                  <a:lnTo>
                    <a:pt x="118" y="47"/>
                  </a:lnTo>
                  <a:lnTo>
                    <a:pt x="118" y="63"/>
                  </a:lnTo>
                  <a:lnTo>
                    <a:pt x="105" y="64"/>
                  </a:lnTo>
                  <a:lnTo>
                    <a:pt x="89" y="66"/>
                  </a:lnTo>
                  <a:lnTo>
                    <a:pt x="74" y="67"/>
                  </a:lnTo>
                  <a:lnTo>
                    <a:pt x="58" y="69"/>
                  </a:lnTo>
                  <a:lnTo>
                    <a:pt x="43" y="70"/>
                  </a:lnTo>
                  <a:lnTo>
                    <a:pt x="28" y="71"/>
                  </a:lnTo>
                  <a:lnTo>
                    <a:pt x="15" y="72"/>
                  </a:lnTo>
                  <a:lnTo>
                    <a:pt x="3" y="71"/>
                  </a:lnTo>
                  <a:close/>
                </a:path>
              </a:pathLst>
            </a:custGeom>
            <a:solidFill>
              <a:schemeClr val="accent6">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82" name="Freeform 151"/>
            <p:cNvSpPr>
              <a:spLocks/>
            </p:cNvSpPr>
            <p:nvPr/>
          </p:nvSpPr>
          <p:spPr bwMode="auto">
            <a:xfrm>
              <a:off x="4347" y="1811"/>
              <a:ext cx="123" cy="64"/>
            </a:xfrm>
            <a:custGeom>
              <a:avLst/>
              <a:gdLst>
                <a:gd name="T0" fmla="*/ 106 w 123"/>
                <a:gd name="T1" fmla="*/ 64 h 64"/>
                <a:gd name="T2" fmla="*/ 93 w 123"/>
                <a:gd name="T3" fmla="*/ 64 h 64"/>
                <a:gd name="T4" fmla="*/ 81 w 123"/>
                <a:gd name="T5" fmla="*/ 64 h 64"/>
                <a:gd name="T6" fmla="*/ 67 w 123"/>
                <a:gd name="T7" fmla="*/ 64 h 64"/>
                <a:gd name="T8" fmla="*/ 55 w 123"/>
                <a:gd name="T9" fmla="*/ 64 h 64"/>
                <a:gd name="T10" fmla="*/ 41 w 123"/>
                <a:gd name="T11" fmla="*/ 64 h 64"/>
                <a:gd name="T12" fmla="*/ 28 w 123"/>
                <a:gd name="T13" fmla="*/ 64 h 64"/>
                <a:gd name="T14" fmla="*/ 16 w 123"/>
                <a:gd name="T15" fmla="*/ 64 h 64"/>
                <a:gd name="T16" fmla="*/ 2 w 123"/>
                <a:gd name="T17" fmla="*/ 64 h 64"/>
                <a:gd name="T18" fmla="*/ 0 w 123"/>
                <a:gd name="T19" fmla="*/ 46 h 64"/>
                <a:gd name="T20" fmla="*/ 0 w 123"/>
                <a:gd name="T21" fmla="*/ 31 h 64"/>
                <a:gd name="T22" fmla="*/ 0 w 123"/>
                <a:gd name="T23" fmla="*/ 15 h 64"/>
                <a:gd name="T24" fmla="*/ 1 w 123"/>
                <a:gd name="T25" fmla="*/ 0 h 64"/>
                <a:gd name="T26" fmla="*/ 7 w 123"/>
                <a:gd name="T27" fmla="*/ 0 h 64"/>
                <a:gd name="T28" fmla="*/ 14 w 123"/>
                <a:gd name="T29" fmla="*/ 0 h 64"/>
                <a:gd name="T30" fmla="*/ 21 w 123"/>
                <a:gd name="T31" fmla="*/ 0 h 64"/>
                <a:gd name="T32" fmla="*/ 30 w 123"/>
                <a:gd name="T33" fmla="*/ 0 h 64"/>
                <a:gd name="T34" fmla="*/ 43 w 123"/>
                <a:gd name="T35" fmla="*/ 0 h 64"/>
                <a:gd name="T36" fmla="*/ 63 w 123"/>
                <a:gd name="T37" fmla="*/ 1 h 64"/>
                <a:gd name="T38" fmla="*/ 89 w 123"/>
                <a:gd name="T39" fmla="*/ 3 h 64"/>
                <a:gd name="T40" fmla="*/ 123 w 123"/>
                <a:gd name="T41" fmla="*/ 5 h 64"/>
                <a:gd name="T42" fmla="*/ 122 w 123"/>
                <a:gd name="T43" fmla="*/ 25 h 64"/>
                <a:gd name="T44" fmla="*/ 122 w 123"/>
                <a:gd name="T45" fmla="*/ 38 h 64"/>
                <a:gd name="T46" fmla="*/ 121 w 123"/>
                <a:gd name="T47" fmla="*/ 49 h 64"/>
                <a:gd name="T48" fmla="*/ 119 w 123"/>
                <a:gd name="T49" fmla="*/ 64 h 64"/>
                <a:gd name="T50" fmla="*/ 116 w 123"/>
                <a:gd name="T51" fmla="*/ 64 h 64"/>
                <a:gd name="T52" fmla="*/ 113 w 123"/>
                <a:gd name="T53" fmla="*/ 64 h 64"/>
                <a:gd name="T54" fmla="*/ 109 w 123"/>
                <a:gd name="T55" fmla="*/ 64 h 64"/>
                <a:gd name="T56" fmla="*/ 106 w 123"/>
                <a:gd name="T5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3" h="64">
                  <a:moveTo>
                    <a:pt x="106" y="64"/>
                  </a:moveTo>
                  <a:lnTo>
                    <a:pt x="93" y="64"/>
                  </a:lnTo>
                  <a:lnTo>
                    <a:pt x="81" y="64"/>
                  </a:lnTo>
                  <a:lnTo>
                    <a:pt x="67" y="64"/>
                  </a:lnTo>
                  <a:lnTo>
                    <a:pt x="55" y="64"/>
                  </a:lnTo>
                  <a:lnTo>
                    <a:pt x="41" y="64"/>
                  </a:lnTo>
                  <a:lnTo>
                    <a:pt x="28" y="64"/>
                  </a:lnTo>
                  <a:lnTo>
                    <a:pt x="16" y="64"/>
                  </a:lnTo>
                  <a:lnTo>
                    <a:pt x="2" y="64"/>
                  </a:lnTo>
                  <a:lnTo>
                    <a:pt x="0" y="46"/>
                  </a:lnTo>
                  <a:lnTo>
                    <a:pt x="0" y="31"/>
                  </a:lnTo>
                  <a:lnTo>
                    <a:pt x="0" y="15"/>
                  </a:lnTo>
                  <a:lnTo>
                    <a:pt x="1" y="0"/>
                  </a:lnTo>
                  <a:lnTo>
                    <a:pt x="7" y="0"/>
                  </a:lnTo>
                  <a:lnTo>
                    <a:pt x="14" y="0"/>
                  </a:lnTo>
                  <a:lnTo>
                    <a:pt x="21" y="0"/>
                  </a:lnTo>
                  <a:lnTo>
                    <a:pt x="30" y="0"/>
                  </a:lnTo>
                  <a:lnTo>
                    <a:pt x="43" y="0"/>
                  </a:lnTo>
                  <a:lnTo>
                    <a:pt x="63" y="1"/>
                  </a:lnTo>
                  <a:lnTo>
                    <a:pt x="89" y="3"/>
                  </a:lnTo>
                  <a:lnTo>
                    <a:pt x="123" y="5"/>
                  </a:lnTo>
                  <a:lnTo>
                    <a:pt x="122" y="25"/>
                  </a:lnTo>
                  <a:lnTo>
                    <a:pt x="122" y="38"/>
                  </a:lnTo>
                  <a:lnTo>
                    <a:pt x="121" y="49"/>
                  </a:lnTo>
                  <a:lnTo>
                    <a:pt x="119" y="64"/>
                  </a:lnTo>
                  <a:lnTo>
                    <a:pt x="116" y="64"/>
                  </a:lnTo>
                  <a:lnTo>
                    <a:pt x="113" y="64"/>
                  </a:lnTo>
                  <a:lnTo>
                    <a:pt x="109" y="64"/>
                  </a:lnTo>
                  <a:lnTo>
                    <a:pt x="106" y="64"/>
                  </a:lnTo>
                  <a:close/>
                </a:path>
              </a:pathLst>
            </a:custGeom>
            <a:solidFill>
              <a:schemeClr val="accent6">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83" name="Freeform 152"/>
            <p:cNvSpPr>
              <a:spLocks/>
            </p:cNvSpPr>
            <p:nvPr/>
          </p:nvSpPr>
          <p:spPr bwMode="auto">
            <a:xfrm>
              <a:off x="4481" y="1749"/>
              <a:ext cx="136" cy="67"/>
            </a:xfrm>
            <a:custGeom>
              <a:avLst/>
              <a:gdLst>
                <a:gd name="T0" fmla="*/ 112 w 136"/>
                <a:gd name="T1" fmla="*/ 67 h 67"/>
                <a:gd name="T2" fmla="*/ 80 w 136"/>
                <a:gd name="T3" fmla="*/ 64 h 67"/>
                <a:gd name="T4" fmla="*/ 48 w 136"/>
                <a:gd name="T5" fmla="*/ 62 h 67"/>
                <a:gd name="T6" fmla="*/ 16 w 136"/>
                <a:gd name="T7" fmla="*/ 59 h 67"/>
                <a:gd name="T8" fmla="*/ 0 w 136"/>
                <a:gd name="T9" fmla="*/ 44 h 67"/>
                <a:gd name="T10" fmla="*/ 0 w 136"/>
                <a:gd name="T11" fmla="*/ 15 h 67"/>
                <a:gd name="T12" fmla="*/ 17 w 136"/>
                <a:gd name="T13" fmla="*/ 0 h 67"/>
                <a:gd name="T14" fmla="*/ 50 w 136"/>
                <a:gd name="T15" fmla="*/ 1 h 67"/>
                <a:gd name="T16" fmla="*/ 84 w 136"/>
                <a:gd name="T17" fmla="*/ 4 h 67"/>
                <a:gd name="T18" fmla="*/ 118 w 136"/>
                <a:gd name="T19" fmla="*/ 7 h 67"/>
                <a:gd name="T20" fmla="*/ 135 w 136"/>
                <a:gd name="T21" fmla="*/ 11 h 67"/>
                <a:gd name="T22" fmla="*/ 135 w 136"/>
                <a:gd name="T23" fmla="*/ 15 h 67"/>
                <a:gd name="T24" fmla="*/ 132 w 136"/>
                <a:gd name="T25" fmla="*/ 16 h 67"/>
                <a:gd name="T26" fmla="*/ 125 w 136"/>
                <a:gd name="T27" fmla="*/ 16 h 67"/>
                <a:gd name="T28" fmla="*/ 114 w 136"/>
                <a:gd name="T29" fmla="*/ 15 h 67"/>
                <a:gd name="T30" fmla="*/ 94 w 136"/>
                <a:gd name="T31" fmla="*/ 15 h 67"/>
                <a:gd name="T32" fmla="*/ 79 w 136"/>
                <a:gd name="T33" fmla="*/ 15 h 67"/>
                <a:gd name="T34" fmla="*/ 79 w 136"/>
                <a:gd name="T35" fmla="*/ 16 h 67"/>
                <a:gd name="T36" fmla="*/ 86 w 136"/>
                <a:gd name="T37" fmla="*/ 18 h 67"/>
                <a:gd name="T38" fmla="*/ 100 w 136"/>
                <a:gd name="T39" fmla="*/ 20 h 67"/>
                <a:gd name="T40" fmla="*/ 114 w 136"/>
                <a:gd name="T41" fmla="*/ 21 h 67"/>
                <a:gd name="T42" fmla="*/ 128 w 136"/>
                <a:gd name="T43" fmla="*/ 23 h 67"/>
                <a:gd name="T44" fmla="*/ 135 w 136"/>
                <a:gd name="T45" fmla="*/ 25 h 67"/>
                <a:gd name="T46" fmla="*/ 135 w 136"/>
                <a:gd name="T47" fmla="*/ 27 h 67"/>
                <a:gd name="T48" fmla="*/ 128 w 136"/>
                <a:gd name="T49" fmla="*/ 27 h 67"/>
                <a:gd name="T50" fmla="*/ 107 w 136"/>
                <a:gd name="T51" fmla="*/ 26 h 67"/>
                <a:gd name="T52" fmla="*/ 86 w 136"/>
                <a:gd name="T53" fmla="*/ 26 h 67"/>
                <a:gd name="T54" fmla="*/ 68 w 136"/>
                <a:gd name="T55" fmla="*/ 26 h 67"/>
                <a:gd name="T56" fmla="*/ 79 w 136"/>
                <a:gd name="T57" fmla="*/ 29 h 67"/>
                <a:gd name="T58" fmla="*/ 100 w 136"/>
                <a:gd name="T59" fmla="*/ 30 h 67"/>
                <a:gd name="T60" fmla="*/ 115 w 136"/>
                <a:gd name="T61" fmla="*/ 32 h 67"/>
                <a:gd name="T62" fmla="*/ 128 w 136"/>
                <a:gd name="T63" fmla="*/ 34 h 67"/>
                <a:gd name="T64" fmla="*/ 136 w 136"/>
                <a:gd name="T65" fmla="*/ 40 h 67"/>
                <a:gd name="T66" fmla="*/ 135 w 136"/>
                <a:gd name="T67" fmla="*/ 43 h 67"/>
                <a:gd name="T68" fmla="*/ 118 w 136"/>
                <a:gd name="T69" fmla="*/ 43 h 67"/>
                <a:gd name="T70" fmla="*/ 96 w 136"/>
                <a:gd name="T71" fmla="*/ 42 h 67"/>
                <a:gd name="T72" fmla="*/ 82 w 136"/>
                <a:gd name="T73" fmla="*/ 41 h 67"/>
                <a:gd name="T74" fmla="*/ 69 w 136"/>
                <a:gd name="T75" fmla="*/ 41 h 67"/>
                <a:gd name="T76" fmla="*/ 76 w 136"/>
                <a:gd name="T77" fmla="*/ 43 h 67"/>
                <a:gd name="T78" fmla="*/ 98 w 136"/>
                <a:gd name="T79" fmla="*/ 45 h 67"/>
                <a:gd name="T80" fmla="*/ 113 w 136"/>
                <a:gd name="T81" fmla="*/ 46 h 67"/>
                <a:gd name="T82" fmla="*/ 126 w 136"/>
                <a:gd name="T83" fmla="*/ 49 h 67"/>
                <a:gd name="T84" fmla="*/ 134 w 136"/>
                <a:gd name="T85" fmla="*/ 51 h 67"/>
                <a:gd name="T86" fmla="*/ 133 w 136"/>
                <a:gd name="T87" fmla="*/ 51 h 67"/>
                <a:gd name="T88" fmla="*/ 128 w 136"/>
                <a:gd name="T89" fmla="*/ 52 h 67"/>
                <a:gd name="T90" fmla="*/ 119 w 136"/>
                <a:gd name="T91" fmla="*/ 52 h 67"/>
                <a:gd name="T92" fmla="*/ 109 w 136"/>
                <a:gd name="T93" fmla="*/ 51 h 67"/>
                <a:gd name="T94" fmla="*/ 100 w 136"/>
                <a:gd name="T95" fmla="*/ 51 h 67"/>
                <a:gd name="T96" fmla="*/ 95 w 136"/>
                <a:gd name="T97" fmla="*/ 51 h 67"/>
                <a:gd name="T98" fmla="*/ 94 w 136"/>
                <a:gd name="T99" fmla="*/ 52 h 67"/>
                <a:gd name="T100" fmla="*/ 99 w 136"/>
                <a:gd name="T101" fmla="*/ 54 h 67"/>
                <a:gd name="T102" fmla="*/ 109 w 136"/>
                <a:gd name="T103" fmla="*/ 55 h 67"/>
                <a:gd name="T104" fmla="*/ 119 w 136"/>
                <a:gd name="T105" fmla="*/ 56 h 67"/>
                <a:gd name="T106" fmla="*/ 129 w 136"/>
                <a:gd name="T107" fmla="*/ 58 h 67"/>
                <a:gd name="T108" fmla="*/ 133 w 136"/>
                <a:gd name="T109" fmla="*/ 61 h 67"/>
                <a:gd name="T110" fmla="*/ 133 w 136"/>
                <a:gd name="T111" fmla="*/ 65 h 67"/>
                <a:gd name="T112" fmla="*/ 131 w 136"/>
                <a:gd name="T113" fmla="*/ 67 h 67"/>
                <a:gd name="T114" fmla="*/ 128 w 136"/>
                <a:gd name="T115"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 h="67">
                  <a:moveTo>
                    <a:pt x="127" y="67"/>
                  </a:moveTo>
                  <a:lnTo>
                    <a:pt x="112" y="67"/>
                  </a:lnTo>
                  <a:lnTo>
                    <a:pt x="95" y="65"/>
                  </a:lnTo>
                  <a:lnTo>
                    <a:pt x="80" y="64"/>
                  </a:lnTo>
                  <a:lnTo>
                    <a:pt x="64" y="62"/>
                  </a:lnTo>
                  <a:lnTo>
                    <a:pt x="48" y="62"/>
                  </a:lnTo>
                  <a:lnTo>
                    <a:pt x="32" y="61"/>
                  </a:lnTo>
                  <a:lnTo>
                    <a:pt x="16" y="59"/>
                  </a:lnTo>
                  <a:lnTo>
                    <a:pt x="0" y="58"/>
                  </a:lnTo>
                  <a:lnTo>
                    <a:pt x="0" y="44"/>
                  </a:lnTo>
                  <a:lnTo>
                    <a:pt x="0" y="29"/>
                  </a:lnTo>
                  <a:lnTo>
                    <a:pt x="0" y="15"/>
                  </a:lnTo>
                  <a:lnTo>
                    <a:pt x="0" y="0"/>
                  </a:lnTo>
                  <a:lnTo>
                    <a:pt x="17" y="0"/>
                  </a:lnTo>
                  <a:lnTo>
                    <a:pt x="33" y="0"/>
                  </a:lnTo>
                  <a:lnTo>
                    <a:pt x="50" y="1"/>
                  </a:lnTo>
                  <a:lnTo>
                    <a:pt x="67" y="2"/>
                  </a:lnTo>
                  <a:lnTo>
                    <a:pt x="84" y="4"/>
                  </a:lnTo>
                  <a:lnTo>
                    <a:pt x="101" y="5"/>
                  </a:lnTo>
                  <a:lnTo>
                    <a:pt x="118" y="7"/>
                  </a:lnTo>
                  <a:lnTo>
                    <a:pt x="135" y="10"/>
                  </a:lnTo>
                  <a:lnTo>
                    <a:pt x="135" y="11"/>
                  </a:lnTo>
                  <a:lnTo>
                    <a:pt x="135" y="13"/>
                  </a:lnTo>
                  <a:lnTo>
                    <a:pt x="135" y="15"/>
                  </a:lnTo>
                  <a:lnTo>
                    <a:pt x="136" y="16"/>
                  </a:lnTo>
                  <a:lnTo>
                    <a:pt x="132" y="16"/>
                  </a:lnTo>
                  <a:lnTo>
                    <a:pt x="128" y="16"/>
                  </a:lnTo>
                  <a:lnTo>
                    <a:pt x="125" y="16"/>
                  </a:lnTo>
                  <a:lnTo>
                    <a:pt x="120" y="16"/>
                  </a:lnTo>
                  <a:lnTo>
                    <a:pt x="114" y="15"/>
                  </a:lnTo>
                  <a:lnTo>
                    <a:pt x="105" y="15"/>
                  </a:lnTo>
                  <a:lnTo>
                    <a:pt x="94" y="15"/>
                  </a:lnTo>
                  <a:lnTo>
                    <a:pt x="79" y="14"/>
                  </a:lnTo>
                  <a:lnTo>
                    <a:pt x="79" y="15"/>
                  </a:lnTo>
                  <a:lnTo>
                    <a:pt x="79" y="15"/>
                  </a:lnTo>
                  <a:lnTo>
                    <a:pt x="79" y="16"/>
                  </a:lnTo>
                  <a:lnTo>
                    <a:pt x="79" y="17"/>
                  </a:lnTo>
                  <a:lnTo>
                    <a:pt x="86" y="18"/>
                  </a:lnTo>
                  <a:lnTo>
                    <a:pt x="93" y="19"/>
                  </a:lnTo>
                  <a:lnTo>
                    <a:pt x="100" y="20"/>
                  </a:lnTo>
                  <a:lnTo>
                    <a:pt x="107" y="20"/>
                  </a:lnTo>
                  <a:lnTo>
                    <a:pt x="114" y="21"/>
                  </a:lnTo>
                  <a:lnTo>
                    <a:pt x="121" y="22"/>
                  </a:lnTo>
                  <a:lnTo>
                    <a:pt x="128" y="23"/>
                  </a:lnTo>
                  <a:lnTo>
                    <a:pt x="135" y="24"/>
                  </a:lnTo>
                  <a:lnTo>
                    <a:pt x="135" y="25"/>
                  </a:lnTo>
                  <a:lnTo>
                    <a:pt x="135" y="26"/>
                  </a:lnTo>
                  <a:lnTo>
                    <a:pt x="135" y="27"/>
                  </a:lnTo>
                  <a:lnTo>
                    <a:pt x="135" y="28"/>
                  </a:lnTo>
                  <a:lnTo>
                    <a:pt x="128" y="27"/>
                  </a:lnTo>
                  <a:lnTo>
                    <a:pt x="118" y="27"/>
                  </a:lnTo>
                  <a:lnTo>
                    <a:pt x="107" y="26"/>
                  </a:lnTo>
                  <a:lnTo>
                    <a:pt x="96" y="26"/>
                  </a:lnTo>
                  <a:lnTo>
                    <a:pt x="86" y="26"/>
                  </a:lnTo>
                  <a:lnTo>
                    <a:pt x="75" y="26"/>
                  </a:lnTo>
                  <a:lnTo>
                    <a:pt x="68" y="26"/>
                  </a:lnTo>
                  <a:lnTo>
                    <a:pt x="62" y="27"/>
                  </a:lnTo>
                  <a:lnTo>
                    <a:pt x="79" y="29"/>
                  </a:lnTo>
                  <a:lnTo>
                    <a:pt x="91" y="30"/>
                  </a:lnTo>
                  <a:lnTo>
                    <a:pt x="100" y="30"/>
                  </a:lnTo>
                  <a:lnTo>
                    <a:pt x="107" y="31"/>
                  </a:lnTo>
                  <a:lnTo>
                    <a:pt x="115" y="32"/>
                  </a:lnTo>
                  <a:lnTo>
                    <a:pt x="121" y="33"/>
                  </a:lnTo>
                  <a:lnTo>
                    <a:pt x="128" y="34"/>
                  </a:lnTo>
                  <a:lnTo>
                    <a:pt x="136" y="36"/>
                  </a:lnTo>
                  <a:lnTo>
                    <a:pt x="136" y="40"/>
                  </a:lnTo>
                  <a:lnTo>
                    <a:pt x="136" y="41"/>
                  </a:lnTo>
                  <a:lnTo>
                    <a:pt x="135" y="43"/>
                  </a:lnTo>
                  <a:lnTo>
                    <a:pt x="134" y="44"/>
                  </a:lnTo>
                  <a:lnTo>
                    <a:pt x="118" y="43"/>
                  </a:lnTo>
                  <a:lnTo>
                    <a:pt x="105" y="42"/>
                  </a:lnTo>
                  <a:lnTo>
                    <a:pt x="96" y="42"/>
                  </a:lnTo>
                  <a:lnTo>
                    <a:pt x="88" y="41"/>
                  </a:lnTo>
                  <a:lnTo>
                    <a:pt x="82" y="41"/>
                  </a:lnTo>
                  <a:lnTo>
                    <a:pt x="75" y="41"/>
                  </a:lnTo>
                  <a:lnTo>
                    <a:pt x="69" y="41"/>
                  </a:lnTo>
                  <a:lnTo>
                    <a:pt x="61" y="41"/>
                  </a:lnTo>
                  <a:lnTo>
                    <a:pt x="76" y="43"/>
                  </a:lnTo>
                  <a:lnTo>
                    <a:pt x="89" y="44"/>
                  </a:lnTo>
                  <a:lnTo>
                    <a:pt x="98" y="45"/>
                  </a:lnTo>
                  <a:lnTo>
                    <a:pt x="106" y="46"/>
                  </a:lnTo>
                  <a:lnTo>
                    <a:pt x="113" y="46"/>
                  </a:lnTo>
                  <a:lnTo>
                    <a:pt x="119" y="47"/>
                  </a:lnTo>
                  <a:lnTo>
                    <a:pt x="126" y="49"/>
                  </a:lnTo>
                  <a:lnTo>
                    <a:pt x="135" y="51"/>
                  </a:lnTo>
                  <a:lnTo>
                    <a:pt x="134" y="51"/>
                  </a:lnTo>
                  <a:lnTo>
                    <a:pt x="134" y="51"/>
                  </a:lnTo>
                  <a:lnTo>
                    <a:pt x="133" y="51"/>
                  </a:lnTo>
                  <a:lnTo>
                    <a:pt x="132" y="52"/>
                  </a:lnTo>
                  <a:lnTo>
                    <a:pt x="128" y="52"/>
                  </a:lnTo>
                  <a:lnTo>
                    <a:pt x="123" y="52"/>
                  </a:lnTo>
                  <a:lnTo>
                    <a:pt x="119" y="52"/>
                  </a:lnTo>
                  <a:lnTo>
                    <a:pt x="114" y="51"/>
                  </a:lnTo>
                  <a:lnTo>
                    <a:pt x="109" y="51"/>
                  </a:lnTo>
                  <a:lnTo>
                    <a:pt x="104" y="51"/>
                  </a:lnTo>
                  <a:lnTo>
                    <a:pt x="100" y="51"/>
                  </a:lnTo>
                  <a:lnTo>
                    <a:pt x="95" y="51"/>
                  </a:lnTo>
                  <a:lnTo>
                    <a:pt x="95" y="51"/>
                  </a:lnTo>
                  <a:lnTo>
                    <a:pt x="95" y="52"/>
                  </a:lnTo>
                  <a:lnTo>
                    <a:pt x="94" y="52"/>
                  </a:lnTo>
                  <a:lnTo>
                    <a:pt x="94" y="53"/>
                  </a:lnTo>
                  <a:lnTo>
                    <a:pt x="99" y="54"/>
                  </a:lnTo>
                  <a:lnTo>
                    <a:pt x="104" y="55"/>
                  </a:lnTo>
                  <a:lnTo>
                    <a:pt x="109" y="55"/>
                  </a:lnTo>
                  <a:lnTo>
                    <a:pt x="115" y="56"/>
                  </a:lnTo>
                  <a:lnTo>
                    <a:pt x="119" y="56"/>
                  </a:lnTo>
                  <a:lnTo>
                    <a:pt x="124" y="57"/>
                  </a:lnTo>
                  <a:lnTo>
                    <a:pt x="129" y="58"/>
                  </a:lnTo>
                  <a:lnTo>
                    <a:pt x="134" y="59"/>
                  </a:lnTo>
                  <a:lnTo>
                    <a:pt x="133" y="61"/>
                  </a:lnTo>
                  <a:lnTo>
                    <a:pt x="133" y="63"/>
                  </a:lnTo>
                  <a:lnTo>
                    <a:pt x="133" y="65"/>
                  </a:lnTo>
                  <a:lnTo>
                    <a:pt x="132" y="67"/>
                  </a:lnTo>
                  <a:lnTo>
                    <a:pt x="131" y="67"/>
                  </a:lnTo>
                  <a:lnTo>
                    <a:pt x="129" y="67"/>
                  </a:lnTo>
                  <a:lnTo>
                    <a:pt x="128" y="67"/>
                  </a:lnTo>
                  <a:lnTo>
                    <a:pt x="127" y="67"/>
                  </a:lnTo>
                  <a:close/>
                </a:path>
              </a:pathLst>
            </a:custGeom>
            <a:solidFill>
              <a:schemeClr val="accent6">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84" name="Freeform 153"/>
            <p:cNvSpPr>
              <a:spLocks/>
            </p:cNvSpPr>
            <p:nvPr/>
          </p:nvSpPr>
          <p:spPr bwMode="auto">
            <a:xfrm>
              <a:off x="4224" y="1745"/>
              <a:ext cx="125" cy="62"/>
            </a:xfrm>
            <a:custGeom>
              <a:avLst/>
              <a:gdLst>
                <a:gd name="T0" fmla="*/ 2 w 125"/>
                <a:gd name="T1" fmla="*/ 60 h 62"/>
                <a:gd name="T2" fmla="*/ 2 w 125"/>
                <a:gd name="T3" fmla="*/ 55 h 62"/>
                <a:gd name="T4" fmla="*/ 8 w 125"/>
                <a:gd name="T5" fmla="*/ 52 h 62"/>
                <a:gd name="T6" fmla="*/ 18 w 125"/>
                <a:gd name="T7" fmla="*/ 51 h 62"/>
                <a:gd name="T8" fmla="*/ 29 w 125"/>
                <a:gd name="T9" fmla="*/ 51 h 62"/>
                <a:gd name="T10" fmla="*/ 45 w 125"/>
                <a:gd name="T11" fmla="*/ 51 h 62"/>
                <a:gd name="T12" fmla="*/ 57 w 125"/>
                <a:gd name="T13" fmla="*/ 50 h 62"/>
                <a:gd name="T14" fmla="*/ 57 w 125"/>
                <a:gd name="T15" fmla="*/ 49 h 62"/>
                <a:gd name="T16" fmla="*/ 50 w 125"/>
                <a:gd name="T17" fmla="*/ 48 h 62"/>
                <a:gd name="T18" fmla="*/ 37 w 125"/>
                <a:gd name="T19" fmla="*/ 48 h 62"/>
                <a:gd name="T20" fmla="*/ 24 w 125"/>
                <a:gd name="T21" fmla="*/ 47 h 62"/>
                <a:gd name="T22" fmla="*/ 11 w 125"/>
                <a:gd name="T23" fmla="*/ 46 h 62"/>
                <a:gd name="T24" fmla="*/ 4 w 125"/>
                <a:gd name="T25" fmla="*/ 45 h 62"/>
                <a:gd name="T26" fmla="*/ 5 w 125"/>
                <a:gd name="T27" fmla="*/ 40 h 62"/>
                <a:gd name="T28" fmla="*/ 12 w 125"/>
                <a:gd name="T29" fmla="*/ 38 h 62"/>
                <a:gd name="T30" fmla="*/ 27 w 125"/>
                <a:gd name="T31" fmla="*/ 37 h 62"/>
                <a:gd name="T32" fmla="*/ 43 w 125"/>
                <a:gd name="T33" fmla="*/ 36 h 62"/>
                <a:gd name="T34" fmla="*/ 58 w 125"/>
                <a:gd name="T35" fmla="*/ 35 h 62"/>
                <a:gd name="T36" fmla="*/ 65 w 125"/>
                <a:gd name="T37" fmla="*/ 34 h 62"/>
                <a:gd name="T38" fmla="*/ 66 w 125"/>
                <a:gd name="T39" fmla="*/ 33 h 62"/>
                <a:gd name="T40" fmla="*/ 59 w 125"/>
                <a:gd name="T41" fmla="*/ 33 h 62"/>
                <a:gd name="T42" fmla="*/ 44 w 125"/>
                <a:gd name="T43" fmla="*/ 33 h 62"/>
                <a:gd name="T44" fmla="*/ 28 w 125"/>
                <a:gd name="T45" fmla="*/ 32 h 62"/>
                <a:gd name="T46" fmla="*/ 13 w 125"/>
                <a:gd name="T47" fmla="*/ 32 h 62"/>
                <a:gd name="T48" fmla="*/ 6 w 125"/>
                <a:gd name="T49" fmla="*/ 30 h 62"/>
                <a:gd name="T50" fmla="*/ 6 w 125"/>
                <a:gd name="T51" fmla="*/ 27 h 62"/>
                <a:gd name="T52" fmla="*/ 14 w 125"/>
                <a:gd name="T53" fmla="*/ 24 h 62"/>
                <a:gd name="T54" fmla="*/ 29 w 125"/>
                <a:gd name="T55" fmla="*/ 24 h 62"/>
                <a:gd name="T56" fmla="*/ 46 w 125"/>
                <a:gd name="T57" fmla="*/ 23 h 62"/>
                <a:gd name="T58" fmla="*/ 61 w 125"/>
                <a:gd name="T59" fmla="*/ 22 h 62"/>
                <a:gd name="T60" fmla="*/ 70 w 125"/>
                <a:gd name="T61" fmla="*/ 21 h 62"/>
                <a:gd name="T62" fmla="*/ 70 w 125"/>
                <a:gd name="T63" fmla="*/ 19 h 62"/>
                <a:gd name="T64" fmla="*/ 61 w 125"/>
                <a:gd name="T65" fmla="*/ 19 h 62"/>
                <a:gd name="T66" fmla="*/ 46 w 125"/>
                <a:gd name="T67" fmla="*/ 19 h 62"/>
                <a:gd name="T68" fmla="*/ 29 w 125"/>
                <a:gd name="T69" fmla="*/ 19 h 62"/>
                <a:gd name="T70" fmla="*/ 14 w 125"/>
                <a:gd name="T71" fmla="*/ 19 h 62"/>
                <a:gd name="T72" fmla="*/ 7 w 125"/>
                <a:gd name="T73" fmla="*/ 17 h 62"/>
                <a:gd name="T74" fmla="*/ 7 w 125"/>
                <a:gd name="T75" fmla="*/ 14 h 62"/>
                <a:gd name="T76" fmla="*/ 13 w 125"/>
                <a:gd name="T77" fmla="*/ 13 h 62"/>
                <a:gd name="T78" fmla="*/ 23 w 125"/>
                <a:gd name="T79" fmla="*/ 12 h 62"/>
                <a:gd name="T80" fmla="*/ 33 w 125"/>
                <a:gd name="T81" fmla="*/ 11 h 62"/>
                <a:gd name="T82" fmla="*/ 44 w 125"/>
                <a:gd name="T83" fmla="*/ 10 h 62"/>
                <a:gd name="T84" fmla="*/ 49 w 125"/>
                <a:gd name="T85" fmla="*/ 9 h 62"/>
                <a:gd name="T86" fmla="*/ 49 w 125"/>
                <a:gd name="T87" fmla="*/ 8 h 62"/>
                <a:gd name="T88" fmla="*/ 44 w 125"/>
                <a:gd name="T89" fmla="*/ 8 h 62"/>
                <a:gd name="T90" fmla="*/ 35 w 125"/>
                <a:gd name="T91" fmla="*/ 8 h 62"/>
                <a:gd name="T92" fmla="*/ 24 w 125"/>
                <a:gd name="T93" fmla="*/ 7 h 62"/>
                <a:gd name="T94" fmla="*/ 15 w 125"/>
                <a:gd name="T95" fmla="*/ 7 h 62"/>
                <a:gd name="T96" fmla="*/ 9 w 125"/>
                <a:gd name="T97" fmla="*/ 6 h 62"/>
                <a:gd name="T98" fmla="*/ 9 w 125"/>
                <a:gd name="T99" fmla="*/ 4 h 62"/>
                <a:gd name="T100" fmla="*/ 23 w 125"/>
                <a:gd name="T101" fmla="*/ 3 h 62"/>
                <a:gd name="T102" fmla="*/ 51 w 125"/>
                <a:gd name="T103" fmla="*/ 2 h 62"/>
                <a:gd name="T104" fmla="*/ 81 w 125"/>
                <a:gd name="T105" fmla="*/ 0 h 62"/>
                <a:gd name="T106" fmla="*/ 110 w 125"/>
                <a:gd name="T107" fmla="*/ 0 h 62"/>
                <a:gd name="T108" fmla="*/ 123 w 125"/>
                <a:gd name="T109" fmla="*/ 14 h 62"/>
                <a:gd name="T110" fmla="*/ 119 w 125"/>
                <a:gd name="T111" fmla="*/ 43 h 62"/>
                <a:gd name="T112" fmla="*/ 115 w 125"/>
                <a:gd name="T113" fmla="*/ 57 h 62"/>
                <a:gd name="T114" fmla="*/ 108 w 125"/>
                <a:gd name="T115" fmla="*/ 58 h 62"/>
                <a:gd name="T116" fmla="*/ 85 w 125"/>
                <a:gd name="T117" fmla="*/ 59 h 62"/>
                <a:gd name="T118" fmla="*/ 38 w 125"/>
                <a:gd name="T119" fmla="*/ 6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5" h="62">
                  <a:moveTo>
                    <a:pt x="0" y="62"/>
                  </a:moveTo>
                  <a:lnTo>
                    <a:pt x="2" y="60"/>
                  </a:lnTo>
                  <a:lnTo>
                    <a:pt x="2" y="57"/>
                  </a:lnTo>
                  <a:lnTo>
                    <a:pt x="2" y="55"/>
                  </a:lnTo>
                  <a:lnTo>
                    <a:pt x="2" y="53"/>
                  </a:lnTo>
                  <a:lnTo>
                    <a:pt x="8" y="52"/>
                  </a:lnTo>
                  <a:lnTo>
                    <a:pt x="14" y="52"/>
                  </a:lnTo>
                  <a:lnTo>
                    <a:pt x="18" y="51"/>
                  </a:lnTo>
                  <a:lnTo>
                    <a:pt x="23" y="51"/>
                  </a:lnTo>
                  <a:lnTo>
                    <a:pt x="29" y="51"/>
                  </a:lnTo>
                  <a:lnTo>
                    <a:pt x="36" y="51"/>
                  </a:lnTo>
                  <a:lnTo>
                    <a:pt x="45" y="51"/>
                  </a:lnTo>
                  <a:lnTo>
                    <a:pt x="57" y="51"/>
                  </a:lnTo>
                  <a:lnTo>
                    <a:pt x="57" y="50"/>
                  </a:lnTo>
                  <a:lnTo>
                    <a:pt x="57" y="50"/>
                  </a:lnTo>
                  <a:lnTo>
                    <a:pt x="57" y="49"/>
                  </a:lnTo>
                  <a:lnTo>
                    <a:pt x="57" y="48"/>
                  </a:lnTo>
                  <a:lnTo>
                    <a:pt x="50" y="48"/>
                  </a:lnTo>
                  <a:lnTo>
                    <a:pt x="44" y="48"/>
                  </a:lnTo>
                  <a:lnTo>
                    <a:pt x="37" y="48"/>
                  </a:lnTo>
                  <a:lnTo>
                    <a:pt x="30" y="47"/>
                  </a:lnTo>
                  <a:lnTo>
                    <a:pt x="24" y="47"/>
                  </a:lnTo>
                  <a:lnTo>
                    <a:pt x="17" y="47"/>
                  </a:lnTo>
                  <a:lnTo>
                    <a:pt x="11" y="46"/>
                  </a:lnTo>
                  <a:lnTo>
                    <a:pt x="4" y="46"/>
                  </a:lnTo>
                  <a:lnTo>
                    <a:pt x="4" y="45"/>
                  </a:lnTo>
                  <a:lnTo>
                    <a:pt x="5" y="42"/>
                  </a:lnTo>
                  <a:lnTo>
                    <a:pt x="5" y="40"/>
                  </a:lnTo>
                  <a:lnTo>
                    <a:pt x="5" y="39"/>
                  </a:lnTo>
                  <a:lnTo>
                    <a:pt x="12" y="38"/>
                  </a:lnTo>
                  <a:lnTo>
                    <a:pt x="20" y="38"/>
                  </a:lnTo>
                  <a:lnTo>
                    <a:pt x="27" y="37"/>
                  </a:lnTo>
                  <a:lnTo>
                    <a:pt x="36" y="36"/>
                  </a:lnTo>
                  <a:lnTo>
                    <a:pt x="43" y="36"/>
                  </a:lnTo>
                  <a:lnTo>
                    <a:pt x="50" y="35"/>
                  </a:lnTo>
                  <a:lnTo>
                    <a:pt x="58" y="35"/>
                  </a:lnTo>
                  <a:lnTo>
                    <a:pt x="65" y="34"/>
                  </a:lnTo>
                  <a:lnTo>
                    <a:pt x="65" y="34"/>
                  </a:lnTo>
                  <a:lnTo>
                    <a:pt x="66" y="34"/>
                  </a:lnTo>
                  <a:lnTo>
                    <a:pt x="66" y="33"/>
                  </a:lnTo>
                  <a:lnTo>
                    <a:pt x="66" y="33"/>
                  </a:lnTo>
                  <a:lnTo>
                    <a:pt x="59" y="33"/>
                  </a:lnTo>
                  <a:lnTo>
                    <a:pt x="51" y="33"/>
                  </a:lnTo>
                  <a:lnTo>
                    <a:pt x="44" y="33"/>
                  </a:lnTo>
                  <a:lnTo>
                    <a:pt x="36" y="32"/>
                  </a:lnTo>
                  <a:lnTo>
                    <a:pt x="28" y="32"/>
                  </a:lnTo>
                  <a:lnTo>
                    <a:pt x="20" y="32"/>
                  </a:lnTo>
                  <a:lnTo>
                    <a:pt x="13" y="32"/>
                  </a:lnTo>
                  <a:lnTo>
                    <a:pt x="5" y="32"/>
                  </a:lnTo>
                  <a:lnTo>
                    <a:pt x="6" y="30"/>
                  </a:lnTo>
                  <a:lnTo>
                    <a:pt x="6" y="29"/>
                  </a:lnTo>
                  <a:lnTo>
                    <a:pt x="6" y="27"/>
                  </a:lnTo>
                  <a:lnTo>
                    <a:pt x="6" y="25"/>
                  </a:lnTo>
                  <a:lnTo>
                    <a:pt x="14" y="24"/>
                  </a:lnTo>
                  <a:lnTo>
                    <a:pt x="22" y="24"/>
                  </a:lnTo>
                  <a:lnTo>
                    <a:pt x="29" y="24"/>
                  </a:lnTo>
                  <a:lnTo>
                    <a:pt x="38" y="24"/>
                  </a:lnTo>
                  <a:lnTo>
                    <a:pt x="46" y="23"/>
                  </a:lnTo>
                  <a:lnTo>
                    <a:pt x="53" y="23"/>
                  </a:lnTo>
                  <a:lnTo>
                    <a:pt x="61" y="22"/>
                  </a:lnTo>
                  <a:lnTo>
                    <a:pt x="70" y="22"/>
                  </a:lnTo>
                  <a:lnTo>
                    <a:pt x="70" y="21"/>
                  </a:lnTo>
                  <a:lnTo>
                    <a:pt x="70" y="20"/>
                  </a:lnTo>
                  <a:lnTo>
                    <a:pt x="70" y="19"/>
                  </a:lnTo>
                  <a:lnTo>
                    <a:pt x="70" y="19"/>
                  </a:lnTo>
                  <a:lnTo>
                    <a:pt x="61" y="19"/>
                  </a:lnTo>
                  <a:lnTo>
                    <a:pt x="53" y="19"/>
                  </a:lnTo>
                  <a:lnTo>
                    <a:pt x="46" y="19"/>
                  </a:lnTo>
                  <a:lnTo>
                    <a:pt x="38" y="19"/>
                  </a:lnTo>
                  <a:lnTo>
                    <a:pt x="29" y="19"/>
                  </a:lnTo>
                  <a:lnTo>
                    <a:pt x="22" y="19"/>
                  </a:lnTo>
                  <a:lnTo>
                    <a:pt x="14" y="19"/>
                  </a:lnTo>
                  <a:lnTo>
                    <a:pt x="6" y="19"/>
                  </a:lnTo>
                  <a:lnTo>
                    <a:pt x="7" y="17"/>
                  </a:lnTo>
                  <a:lnTo>
                    <a:pt x="7" y="15"/>
                  </a:lnTo>
                  <a:lnTo>
                    <a:pt x="7" y="14"/>
                  </a:lnTo>
                  <a:lnTo>
                    <a:pt x="8" y="13"/>
                  </a:lnTo>
                  <a:lnTo>
                    <a:pt x="13" y="13"/>
                  </a:lnTo>
                  <a:lnTo>
                    <a:pt x="18" y="12"/>
                  </a:lnTo>
                  <a:lnTo>
                    <a:pt x="23" y="12"/>
                  </a:lnTo>
                  <a:lnTo>
                    <a:pt x="28" y="11"/>
                  </a:lnTo>
                  <a:lnTo>
                    <a:pt x="33" y="11"/>
                  </a:lnTo>
                  <a:lnTo>
                    <a:pt x="39" y="11"/>
                  </a:lnTo>
                  <a:lnTo>
                    <a:pt x="44" y="10"/>
                  </a:lnTo>
                  <a:lnTo>
                    <a:pt x="49" y="10"/>
                  </a:lnTo>
                  <a:lnTo>
                    <a:pt x="49" y="9"/>
                  </a:lnTo>
                  <a:lnTo>
                    <a:pt x="49" y="9"/>
                  </a:lnTo>
                  <a:lnTo>
                    <a:pt x="49" y="8"/>
                  </a:lnTo>
                  <a:lnTo>
                    <a:pt x="49" y="8"/>
                  </a:lnTo>
                  <a:lnTo>
                    <a:pt x="44" y="8"/>
                  </a:lnTo>
                  <a:lnTo>
                    <a:pt x="39" y="8"/>
                  </a:lnTo>
                  <a:lnTo>
                    <a:pt x="35" y="8"/>
                  </a:lnTo>
                  <a:lnTo>
                    <a:pt x="29" y="7"/>
                  </a:lnTo>
                  <a:lnTo>
                    <a:pt x="24" y="7"/>
                  </a:lnTo>
                  <a:lnTo>
                    <a:pt x="20" y="7"/>
                  </a:lnTo>
                  <a:lnTo>
                    <a:pt x="15" y="7"/>
                  </a:lnTo>
                  <a:lnTo>
                    <a:pt x="10" y="7"/>
                  </a:lnTo>
                  <a:lnTo>
                    <a:pt x="9" y="6"/>
                  </a:lnTo>
                  <a:lnTo>
                    <a:pt x="9" y="5"/>
                  </a:lnTo>
                  <a:lnTo>
                    <a:pt x="9" y="4"/>
                  </a:lnTo>
                  <a:lnTo>
                    <a:pt x="9" y="4"/>
                  </a:lnTo>
                  <a:lnTo>
                    <a:pt x="23" y="3"/>
                  </a:lnTo>
                  <a:lnTo>
                    <a:pt x="37" y="2"/>
                  </a:lnTo>
                  <a:lnTo>
                    <a:pt x="51" y="2"/>
                  </a:lnTo>
                  <a:lnTo>
                    <a:pt x="65" y="1"/>
                  </a:lnTo>
                  <a:lnTo>
                    <a:pt x="81" y="0"/>
                  </a:lnTo>
                  <a:lnTo>
                    <a:pt x="95" y="0"/>
                  </a:lnTo>
                  <a:lnTo>
                    <a:pt x="110" y="0"/>
                  </a:lnTo>
                  <a:lnTo>
                    <a:pt x="125" y="0"/>
                  </a:lnTo>
                  <a:lnTo>
                    <a:pt x="123" y="14"/>
                  </a:lnTo>
                  <a:lnTo>
                    <a:pt x="121" y="29"/>
                  </a:lnTo>
                  <a:lnTo>
                    <a:pt x="119" y="43"/>
                  </a:lnTo>
                  <a:lnTo>
                    <a:pt x="117" y="57"/>
                  </a:lnTo>
                  <a:lnTo>
                    <a:pt x="115" y="57"/>
                  </a:lnTo>
                  <a:lnTo>
                    <a:pt x="112" y="58"/>
                  </a:lnTo>
                  <a:lnTo>
                    <a:pt x="108" y="58"/>
                  </a:lnTo>
                  <a:lnTo>
                    <a:pt x="98" y="58"/>
                  </a:lnTo>
                  <a:lnTo>
                    <a:pt x="85" y="59"/>
                  </a:lnTo>
                  <a:lnTo>
                    <a:pt x="65" y="60"/>
                  </a:lnTo>
                  <a:lnTo>
                    <a:pt x="38" y="60"/>
                  </a:lnTo>
                  <a:lnTo>
                    <a:pt x="0" y="62"/>
                  </a:lnTo>
                  <a:close/>
                </a:path>
              </a:pathLst>
            </a:custGeom>
            <a:solidFill>
              <a:schemeClr val="accent6">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85" name="Freeform 154"/>
            <p:cNvSpPr>
              <a:spLocks/>
            </p:cNvSpPr>
            <p:nvPr/>
          </p:nvSpPr>
          <p:spPr bwMode="auto">
            <a:xfrm>
              <a:off x="4350" y="1743"/>
              <a:ext cx="123" cy="64"/>
            </a:xfrm>
            <a:custGeom>
              <a:avLst/>
              <a:gdLst>
                <a:gd name="T0" fmla="*/ 113 w 123"/>
                <a:gd name="T1" fmla="*/ 64 h 64"/>
                <a:gd name="T2" fmla="*/ 98 w 123"/>
                <a:gd name="T3" fmla="*/ 63 h 64"/>
                <a:gd name="T4" fmla="*/ 85 w 123"/>
                <a:gd name="T5" fmla="*/ 63 h 64"/>
                <a:gd name="T6" fmla="*/ 70 w 123"/>
                <a:gd name="T7" fmla="*/ 62 h 64"/>
                <a:gd name="T8" fmla="*/ 57 w 123"/>
                <a:gd name="T9" fmla="*/ 62 h 64"/>
                <a:gd name="T10" fmla="*/ 43 w 123"/>
                <a:gd name="T11" fmla="*/ 61 h 64"/>
                <a:gd name="T12" fmla="*/ 28 w 123"/>
                <a:gd name="T13" fmla="*/ 61 h 64"/>
                <a:gd name="T14" fmla="*/ 15 w 123"/>
                <a:gd name="T15" fmla="*/ 60 h 64"/>
                <a:gd name="T16" fmla="*/ 0 w 123"/>
                <a:gd name="T17" fmla="*/ 60 h 64"/>
                <a:gd name="T18" fmla="*/ 0 w 123"/>
                <a:gd name="T19" fmla="*/ 46 h 64"/>
                <a:gd name="T20" fmla="*/ 1 w 123"/>
                <a:gd name="T21" fmla="*/ 29 h 64"/>
                <a:gd name="T22" fmla="*/ 4 w 123"/>
                <a:gd name="T23" fmla="*/ 13 h 64"/>
                <a:gd name="T24" fmla="*/ 9 w 123"/>
                <a:gd name="T25" fmla="*/ 3 h 64"/>
                <a:gd name="T26" fmla="*/ 22 w 123"/>
                <a:gd name="T27" fmla="*/ 2 h 64"/>
                <a:gd name="T28" fmla="*/ 35 w 123"/>
                <a:gd name="T29" fmla="*/ 1 h 64"/>
                <a:gd name="T30" fmla="*/ 49 w 123"/>
                <a:gd name="T31" fmla="*/ 0 h 64"/>
                <a:gd name="T32" fmla="*/ 63 w 123"/>
                <a:gd name="T33" fmla="*/ 0 h 64"/>
                <a:gd name="T34" fmla="*/ 78 w 123"/>
                <a:gd name="T35" fmla="*/ 0 h 64"/>
                <a:gd name="T36" fmla="*/ 92 w 123"/>
                <a:gd name="T37" fmla="*/ 2 h 64"/>
                <a:gd name="T38" fmla="*/ 105 w 123"/>
                <a:gd name="T39" fmla="*/ 3 h 64"/>
                <a:gd name="T40" fmla="*/ 120 w 123"/>
                <a:gd name="T41" fmla="*/ 6 h 64"/>
                <a:gd name="T42" fmla="*/ 123 w 123"/>
                <a:gd name="T43" fmla="*/ 18 h 64"/>
                <a:gd name="T44" fmla="*/ 123 w 123"/>
                <a:gd name="T45" fmla="*/ 32 h 64"/>
                <a:gd name="T46" fmla="*/ 123 w 123"/>
                <a:gd name="T47" fmla="*/ 47 h 64"/>
                <a:gd name="T48" fmla="*/ 122 w 123"/>
                <a:gd name="T49" fmla="*/ 61 h 64"/>
                <a:gd name="T50" fmla="*/ 120 w 123"/>
                <a:gd name="T51" fmla="*/ 62 h 64"/>
                <a:gd name="T52" fmla="*/ 118 w 123"/>
                <a:gd name="T53" fmla="*/ 63 h 64"/>
                <a:gd name="T54" fmla="*/ 116 w 123"/>
                <a:gd name="T55" fmla="*/ 63 h 64"/>
                <a:gd name="T56" fmla="*/ 113 w 123"/>
                <a:gd name="T5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3" h="64">
                  <a:moveTo>
                    <a:pt x="113" y="64"/>
                  </a:moveTo>
                  <a:lnTo>
                    <a:pt x="98" y="63"/>
                  </a:lnTo>
                  <a:lnTo>
                    <a:pt x="85" y="63"/>
                  </a:lnTo>
                  <a:lnTo>
                    <a:pt x="70" y="62"/>
                  </a:lnTo>
                  <a:lnTo>
                    <a:pt x="57" y="62"/>
                  </a:lnTo>
                  <a:lnTo>
                    <a:pt x="43" y="61"/>
                  </a:lnTo>
                  <a:lnTo>
                    <a:pt x="28" y="61"/>
                  </a:lnTo>
                  <a:lnTo>
                    <a:pt x="15" y="60"/>
                  </a:lnTo>
                  <a:lnTo>
                    <a:pt x="0" y="60"/>
                  </a:lnTo>
                  <a:lnTo>
                    <a:pt x="0" y="46"/>
                  </a:lnTo>
                  <a:lnTo>
                    <a:pt x="1" y="29"/>
                  </a:lnTo>
                  <a:lnTo>
                    <a:pt x="4" y="13"/>
                  </a:lnTo>
                  <a:lnTo>
                    <a:pt x="9" y="3"/>
                  </a:lnTo>
                  <a:lnTo>
                    <a:pt x="22" y="2"/>
                  </a:lnTo>
                  <a:lnTo>
                    <a:pt x="35" y="1"/>
                  </a:lnTo>
                  <a:lnTo>
                    <a:pt x="49" y="0"/>
                  </a:lnTo>
                  <a:lnTo>
                    <a:pt x="63" y="0"/>
                  </a:lnTo>
                  <a:lnTo>
                    <a:pt x="78" y="0"/>
                  </a:lnTo>
                  <a:lnTo>
                    <a:pt x="92" y="2"/>
                  </a:lnTo>
                  <a:lnTo>
                    <a:pt x="105" y="3"/>
                  </a:lnTo>
                  <a:lnTo>
                    <a:pt x="120" y="6"/>
                  </a:lnTo>
                  <a:lnTo>
                    <a:pt x="123" y="18"/>
                  </a:lnTo>
                  <a:lnTo>
                    <a:pt x="123" y="32"/>
                  </a:lnTo>
                  <a:lnTo>
                    <a:pt x="123" y="47"/>
                  </a:lnTo>
                  <a:lnTo>
                    <a:pt x="122" y="61"/>
                  </a:lnTo>
                  <a:lnTo>
                    <a:pt x="120" y="62"/>
                  </a:lnTo>
                  <a:lnTo>
                    <a:pt x="118" y="63"/>
                  </a:lnTo>
                  <a:lnTo>
                    <a:pt x="116" y="63"/>
                  </a:lnTo>
                  <a:lnTo>
                    <a:pt x="113" y="64"/>
                  </a:lnTo>
                  <a:close/>
                </a:path>
              </a:pathLst>
            </a:custGeom>
            <a:solidFill>
              <a:schemeClr val="accent6">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86" name="Freeform 155"/>
            <p:cNvSpPr>
              <a:spLocks/>
            </p:cNvSpPr>
            <p:nvPr/>
          </p:nvSpPr>
          <p:spPr bwMode="auto">
            <a:xfrm>
              <a:off x="3490" y="1623"/>
              <a:ext cx="66" cy="149"/>
            </a:xfrm>
            <a:custGeom>
              <a:avLst/>
              <a:gdLst>
                <a:gd name="T0" fmla="*/ 48 w 66"/>
                <a:gd name="T1" fmla="*/ 149 h 149"/>
                <a:gd name="T2" fmla="*/ 46 w 66"/>
                <a:gd name="T3" fmla="*/ 128 h 149"/>
                <a:gd name="T4" fmla="*/ 43 w 66"/>
                <a:gd name="T5" fmla="*/ 109 h 149"/>
                <a:gd name="T6" fmla="*/ 40 w 66"/>
                <a:gd name="T7" fmla="*/ 90 h 149"/>
                <a:gd name="T8" fmla="*/ 36 w 66"/>
                <a:gd name="T9" fmla="*/ 74 h 149"/>
                <a:gd name="T10" fmla="*/ 29 w 66"/>
                <a:gd name="T11" fmla="*/ 58 h 149"/>
                <a:gd name="T12" fmla="*/ 22 w 66"/>
                <a:gd name="T13" fmla="*/ 41 h 149"/>
                <a:gd name="T14" fmla="*/ 13 w 66"/>
                <a:gd name="T15" fmla="*/ 25 h 149"/>
                <a:gd name="T16" fmla="*/ 1 w 66"/>
                <a:gd name="T17" fmla="*/ 7 h 149"/>
                <a:gd name="T18" fmla="*/ 0 w 66"/>
                <a:gd name="T19" fmla="*/ 6 h 149"/>
                <a:gd name="T20" fmla="*/ 0 w 66"/>
                <a:gd name="T21" fmla="*/ 4 h 149"/>
                <a:gd name="T22" fmla="*/ 0 w 66"/>
                <a:gd name="T23" fmla="*/ 2 h 149"/>
                <a:gd name="T24" fmla="*/ 0 w 66"/>
                <a:gd name="T25" fmla="*/ 1 h 149"/>
                <a:gd name="T26" fmla="*/ 2 w 66"/>
                <a:gd name="T27" fmla="*/ 1 h 149"/>
                <a:gd name="T28" fmla="*/ 4 w 66"/>
                <a:gd name="T29" fmla="*/ 0 h 149"/>
                <a:gd name="T30" fmla="*/ 5 w 66"/>
                <a:gd name="T31" fmla="*/ 0 h 149"/>
                <a:gd name="T32" fmla="*/ 7 w 66"/>
                <a:gd name="T33" fmla="*/ 0 h 149"/>
                <a:gd name="T34" fmla="*/ 14 w 66"/>
                <a:gd name="T35" fmla="*/ 5 h 149"/>
                <a:gd name="T36" fmla="*/ 22 w 66"/>
                <a:gd name="T37" fmla="*/ 13 h 149"/>
                <a:gd name="T38" fmla="*/ 32 w 66"/>
                <a:gd name="T39" fmla="*/ 23 h 149"/>
                <a:gd name="T40" fmla="*/ 41 w 66"/>
                <a:gd name="T41" fmla="*/ 34 h 149"/>
                <a:gd name="T42" fmla="*/ 50 w 66"/>
                <a:gd name="T43" fmla="*/ 47 h 149"/>
                <a:gd name="T44" fmla="*/ 57 w 66"/>
                <a:gd name="T45" fmla="*/ 58 h 149"/>
                <a:gd name="T46" fmla="*/ 62 w 66"/>
                <a:gd name="T47" fmla="*/ 69 h 149"/>
                <a:gd name="T48" fmla="*/ 66 w 66"/>
                <a:gd name="T49" fmla="*/ 79 h 149"/>
                <a:gd name="T50" fmla="*/ 59 w 66"/>
                <a:gd name="T51" fmla="*/ 112 h 149"/>
                <a:gd name="T52" fmla="*/ 56 w 66"/>
                <a:gd name="T53" fmla="*/ 130 h 149"/>
                <a:gd name="T54" fmla="*/ 55 w 66"/>
                <a:gd name="T55" fmla="*/ 138 h 149"/>
                <a:gd name="T56" fmla="*/ 55 w 66"/>
                <a:gd name="T57" fmla="*/ 144 h 149"/>
                <a:gd name="T58" fmla="*/ 54 w 66"/>
                <a:gd name="T59" fmla="*/ 145 h 149"/>
                <a:gd name="T60" fmla="*/ 54 w 66"/>
                <a:gd name="T61" fmla="*/ 146 h 149"/>
                <a:gd name="T62" fmla="*/ 53 w 66"/>
                <a:gd name="T63" fmla="*/ 147 h 149"/>
                <a:gd name="T64" fmla="*/ 52 w 66"/>
                <a:gd name="T65" fmla="*/ 149 h 149"/>
                <a:gd name="T66" fmla="*/ 51 w 66"/>
                <a:gd name="T67" fmla="*/ 149 h 149"/>
                <a:gd name="T68" fmla="*/ 50 w 66"/>
                <a:gd name="T69" fmla="*/ 149 h 149"/>
                <a:gd name="T70" fmla="*/ 49 w 66"/>
                <a:gd name="T71" fmla="*/ 149 h 149"/>
                <a:gd name="T72" fmla="*/ 48 w 66"/>
                <a:gd name="T7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6" h="149">
                  <a:moveTo>
                    <a:pt x="48" y="149"/>
                  </a:moveTo>
                  <a:lnTo>
                    <a:pt x="46" y="128"/>
                  </a:lnTo>
                  <a:lnTo>
                    <a:pt x="43" y="109"/>
                  </a:lnTo>
                  <a:lnTo>
                    <a:pt x="40" y="90"/>
                  </a:lnTo>
                  <a:lnTo>
                    <a:pt x="36" y="74"/>
                  </a:lnTo>
                  <a:lnTo>
                    <a:pt x="29" y="58"/>
                  </a:lnTo>
                  <a:lnTo>
                    <a:pt x="22" y="41"/>
                  </a:lnTo>
                  <a:lnTo>
                    <a:pt x="13" y="25"/>
                  </a:lnTo>
                  <a:lnTo>
                    <a:pt x="1" y="7"/>
                  </a:lnTo>
                  <a:lnTo>
                    <a:pt x="0" y="6"/>
                  </a:lnTo>
                  <a:lnTo>
                    <a:pt x="0" y="4"/>
                  </a:lnTo>
                  <a:lnTo>
                    <a:pt x="0" y="2"/>
                  </a:lnTo>
                  <a:lnTo>
                    <a:pt x="0" y="1"/>
                  </a:lnTo>
                  <a:lnTo>
                    <a:pt x="2" y="1"/>
                  </a:lnTo>
                  <a:lnTo>
                    <a:pt x="4" y="0"/>
                  </a:lnTo>
                  <a:lnTo>
                    <a:pt x="5" y="0"/>
                  </a:lnTo>
                  <a:lnTo>
                    <a:pt x="7" y="0"/>
                  </a:lnTo>
                  <a:lnTo>
                    <a:pt x="14" y="5"/>
                  </a:lnTo>
                  <a:lnTo>
                    <a:pt x="22" y="13"/>
                  </a:lnTo>
                  <a:lnTo>
                    <a:pt x="32" y="23"/>
                  </a:lnTo>
                  <a:lnTo>
                    <a:pt x="41" y="34"/>
                  </a:lnTo>
                  <a:lnTo>
                    <a:pt x="50" y="47"/>
                  </a:lnTo>
                  <a:lnTo>
                    <a:pt x="57" y="58"/>
                  </a:lnTo>
                  <a:lnTo>
                    <a:pt x="62" y="69"/>
                  </a:lnTo>
                  <a:lnTo>
                    <a:pt x="66" y="79"/>
                  </a:lnTo>
                  <a:lnTo>
                    <a:pt x="59" y="112"/>
                  </a:lnTo>
                  <a:lnTo>
                    <a:pt x="56" y="130"/>
                  </a:lnTo>
                  <a:lnTo>
                    <a:pt x="55" y="138"/>
                  </a:lnTo>
                  <a:lnTo>
                    <a:pt x="55" y="144"/>
                  </a:lnTo>
                  <a:lnTo>
                    <a:pt x="54" y="145"/>
                  </a:lnTo>
                  <a:lnTo>
                    <a:pt x="54" y="146"/>
                  </a:lnTo>
                  <a:lnTo>
                    <a:pt x="53" y="147"/>
                  </a:lnTo>
                  <a:lnTo>
                    <a:pt x="52" y="149"/>
                  </a:lnTo>
                  <a:lnTo>
                    <a:pt x="51" y="149"/>
                  </a:lnTo>
                  <a:lnTo>
                    <a:pt x="50" y="149"/>
                  </a:lnTo>
                  <a:lnTo>
                    <a:pt x="49" y="149"/>
                  </a:lnTo>
                  <a:lnTo>
                    <a:pt x="48" y="1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87" name="Freeform 156"/>
            <p:cNvSpPr>
              <a:spLocks/>
            </p:cNvSpPr>
            <p:nvPr/>
          </p:nvSpPr>
          <p:spPr bwMode="auto">
            <a:xfrm>
              <a:off x="4848" y="1568"/>
              <a:ext cx="35" cy="155"/>
            </a:xfrm>
            <a:custGeom>
              <a:avLst/>
              <a:gdLst>
                <a:gd name="T0" fmla="*/ 31 w 35"/>
                <a:gd name="T1" fmla="*/ 155 h 155"/>
                <a:gd name="T2" fmla="*/ 25 w 35"/>
                <a:gd name="T3" fmla="*/ 151 h 155"/>
                <a:gd name="T4" fmla="*/ 19 w 35"/>
                <a:gd name="T5" fmla="*/ 144 h 155"/>
                <a:gd name="T6" fmla="*/ 14 w 35"/>
                <a:gd name="T7" fmla="*/ 136 h 155"/>
                <a:gd name="T8" fmla="*/ 9 w 35"/>
                <a:gd name="T9" fmla="*/ 126 h 155"/>
                <a:gd name="T10" fmla="*/ 5 w 35"/>
                <a:gd name="T11" fmla="*/ 116 h 155"/>
                <a:gd name="T12" fmla="*/ 2 w 35"/>
                <a:gd name="T13" fmla="*/ 107 h 155"/>
                <a:gd name="T14" fmla="*/ 1 w 35"/>
                <a:gd name="T15" fmla="*/ 98 h 155"/>
                <a:gd name="T16" fmla="*/ 0 w 35"/>
                <a:gd name="T17" fmla="*/ 92 h 155"/>
                <a:gd name="T18" fmla="*/ 13 w 35"/>
                <a:gd name="T19" fmla="*/ 50 h 155"/>
                <a:gd name="T20" fmla="*/ 20 w 35"/>
                <a:gd name="T21" fmla="*/ 27 h 155"/>
                <a:gd name="T22" fmla="*/ 24 w 35"/>
                <a:gd name="T23" fmla="*/ 14 h 155"/>
                <a:gd name="T24" fmla="*/ 29 w 35"/>
                <a:gd name="T25" fmla="*/ 1 h 155"/>
                <a:gd name="T26" fmla="*/ 30 w 35"/>
                <a:gd name="T27" fmla="*/ 0 h 155"/>
                <a:gd name="T28" fmla="*/ 32 w 35"/>
                <a:gd name="T29" fmla="*/ 0 h 155"/>
                <a:gd name="T30" fmla="*/ 33 w 35"/>
                <a:gd name="T31" fmla="*/ 0 h 155"/>
                <a:gd name="T32" fmla="*/ 34 w 35"/>
                <a:gd name="T33" fmla="*/ 0 h 155"/>
                <a:gd name="T34" fmla="*/ 35 w 35"/>
                <a:gd name="T35" fmla="*/ 16 h 155"/>
                <a:gd name="T36" fmla="*/ 32 w 35"/>
                <a:gd name="T37" fmla="*/ 48 h 155"/>
                <a:gd name="T38" fmla="*/ 28 w 35"/>
                <a:gd name="T39" fmla="*/ 83 h 155"/>
                <a:gd name="T40" fmla="*/ 25 w 35"/>
                <a:gd name="T41" fmla="*/ 108 h 155"/>
                <a:gd name="T42" fmla="*/ 27 w 35"/>
                <a:gd name="T43" fmla="*/ 118 h 155"/>
                <a:gd name="T44" fmla="*/ 29 w 35"/>
                <a:gd name="T45" fmla="*/ 128 h 155"/>
                <a:gd name="T46" fmla="*/ 31 w 35"/>
                <a:gd name="T47" fmla="*/ 137 h 155"/>
                <a:gd name="T48" fmla="*/ 33 w 35"/>
                <a:gd name="T49" fmla="*/ 146 h 155"/>
                <a:gd name="T50" fmla="*/ 33 w 35"/>
                <a:gd name="T51" fmla="*/ 151 h 155"/>
                <a:gd name="T52" fmla="*/ 33 w 35"/>
                <a:gd name="T53" fmla="*/ 154 h 155"/>
                <a:gd name="T54" fmla="*/ 32 w 35"/>
                <a:gd name="T55" fmla="*/ 155 h 155"/>
                <a:gd name="T56" fmla="*/ 31 w 35"/>
                <a:gd name="T57"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155">
                  <a:moveTo>
                    <a:pt x="31" y="155"/>
                  </a:moveTo>
                  <a:lnTo>
                    <a:pt x="25" y="151"/>
                  </a:lnTo>
                  <a:lnTo>
                    <a:pt x="19" y="144"/>
                  </a:lnTo>
                  <a:lnTo>
                    <a:pt x="14" y="136"/>
                  </a:lnTo>
                  <a:lnTo>
                    <a:pt x="9" y="126"/>
                  </a:lnTo>
                  <a:lnTo>
                    <a:pt x="5" y="116"/>
                  </a:lnTo>
                  <a:lnTo>
                    <a:pt x="2" y="107"/>
                  </a:lnTo>
                  <a:lnTo>
                    <a:pt x="1" y="98"/>
                  </a:lnTo>
                  <a:lnTo>
                    <a:pt x="0" y="92"/>
                  </a:lnTo>
                  <a:lnTo>
                    <a:pt x="13" y="50"/>
                  </a:lnTo>
                  <a:lnTo>
                    <a:pt x="20" y="27"/>
                  </a:lnTo>
                  <a:lnTo>
                    <a:pt x="24" y="14"/>
                  </a:lnTo>
                  <a:lnTo>
                    <a:pt x="29" y="1"/>
                  </a:lnTo>
                  <a:lnTo>
                    <a:pt x="30" y="0"/>
                  </a:lnTo>
                  <a:lnTo>
                    <a:pt x="32" y="0"/>
                  </a:lnTo>
                  <a:lnTo>
                    <a:pt x="33" y="0"/>
                  </a:lnTo>
                  <a:lnTo>
                    <a:pt x="34" y="0"/>
                  </a:lnTo>
                  <a:lnTo>
                    <a:pt x="35" y="16"/>
                  </a:lnTo>
                  <a:lnTo>
                    <a:pt x="32" y="48"/>
                  </a:lnTo>
                  <a:lnTo>
                    <a:pt x="28" y="83"/>
                  </a:lnTo>
                  <a:lnTo>
                    <a:pt x="25" y="108"/>
                  </a:lnTo>
                  <a:lnTo>
                    <a:pt x="27" y="118"/>
                  </a:lnTo>
                  <a:lnTo>
                    <a:pt x="29" y="128"/>
                  </a:lnTo>
                  <a:lnTo>
                    <a:pt x="31" y="137"/>
                  </a:lnTo>
                  <a:lnTo>
                    <a:pt x="33" y="146"/>
                  </a:lnTo>
                  <a:lnTo>
                    <a:pt x="33" y="151"/>
                  </a:lnTo>
                  <a:lnTo>
                    <a:pt x="33" y="154"/>
                  </a:lnTo>
                  <a:lnTo>
                    <a:pt x="32" y="155"/>
                  </a:lnTo>
                  <a:lnTo>
                    <a:pt x="31" y="1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88" name="Freeform 157"/>
            <p:cNvSpPr>
              <a:spLocks/>
            </p:cNvSpPr>
            <p:nvPr/>
          </p:nvSpPr>
          <p:spPr bwMode="auto">
            <a:xfrm>
              <a:off x="4274" y="1544"/>
              <a:ext cx="136" cy="127"/>
            </a:xfrm>
            <a:custGeom>
              <a:avLst/>
              <a:gdLst>
                <a:gd name="T0" fmla="*/ 12 w 136"/>
                <a:gd name="T1" fmla="*/ 127 h 127"/>
                <a:gd name="T2" fmla="*/ 9 w 136"/>
                <a:gd name="T3" fmla="*/ 126 h 127"/>
                <a:gd name="T4" fmla="*/ 6 w 136"/>
                <a:gd name="T5" fmla="*/ 125 h 127"/>
                <a:gd name="T6" fmla="*/ 3 w 136"/>
                <a:gd name="T7" fmla="*/ 124 h 127"/>
                <a:gd name="T8" fmla="*/ 0 w 136"/>
                <a:gd name="T9" fmla="*/ 123 h 127"/>
                <a:gd name="T10" fmla="*/ 2 w 136"/>
                <a:gd name="T11" fmla="*/ 94 h 127"/>
                <a:gd name="T12" fmla="*/ 3 w 136"/>
                <a:gd name="T13" fmla="*/ 65 h 127"/>
                <a:gd name="T14" fmla="*/ 5 w 136"/>
                <a:gd name="T15" fmla="*/ 35 h 127"/>
                <a:gd name="T16" fmla="*/ 7 w 136"/>
                <a:gd name="T17" fmla="*/ 6 h 127"/>
                <a:gd name="T18" fmla="*/ 23 w 136"/>
                <a:gd name="T19" fmla="*/ 3 h 127"/>
                <a:gd name="T20" fmla="*/ 37 w 136"/>
                <a:gd name="T21" fmla="*/ 2 h 127"/>
                <a:gd name="T22" fmla="*/ 53 w 136"/>
                <a:gd name="T23" fmla="*/ 1 h 127"/>
                <a:gd name="T24" fmla="*/ 68 w 136"/>
                <a:gd name="T25" fmla="*/ 1 h 127"/>
                <a:gd name="T26" fmla="*/ 85 w 136"/>
                <a:gd name="T27" fmla="*/ 0 h 127"/>
                <a:gd name="T28" fmla="*/ 100 w 136"/>
                <a:gd name="T29" fmla="*/ 0 h 127"/>
                <a:gd name="T30" fmla="*/ 115 w 136"/>
                <a:gd name="T31" fmla="*/ 1 h 127"/>
                <a:gd name="T32" fmla="*/ 132 w 136"/>
                <a:gd name="T33" fmla="*/ 1 h 127"/>
                <a:gd name="T34" fmla="*/ 136 w 136"/>
                <a:gd name="T35" fmla="*/ 8 h 127"/>
                <a:gd name="T36" fmla="*/ 136 w 136"/>
                <a:gd name="T37" fmla="*/ 22 h 127"/>
                <a:gd name="T38" fmla="*/ 134 w 136"/>
                <a:gd name="T39" fmla="*/ 39 h 127"/>
                <a:gd name="T40" fmla="*/ 130 w 136"/>
                <a:gd name="T41" fmla="*/ 59 h 127"/>
                <a:gd name="T42" fmla="*/ 125 w 136"/>
                <a:gd name="T43" fmla="*/ 80 h 127"/>
                <a:gd name="T44" fmla="*/ 120 w 136"/>
                <a:gd name="T45" fmla="*/ 98 h 127"/>
                <a:gd name="T46" fmla="*/ 115 w 136"/>
                <a:gd name="T47" fmla="*/ 113 h 127"/>
                <a:gd name="T48" fmla="*/ 112 w 136"/>
                <a:gd name="T49" fmla="*/ 122 h 127"/>
                <a:gd name="T50" fmla="*/ 94 w 136"/>
                <a:gd name="T51" fmla="*/ 124 h 127"/>
                <a:gd name="T52" fmla="*/ 79 w 136"/>
                <a:gd name="T53" fmla="*/ 125 h 127"/>
                <a:gd name="T54" fmla="*/ 67 w 136"/>
                <a:gd name="T55" fmla="*/ 126 h 127"/>
                <a:gd name="T56" fmla="*/ 58 w 136"/>
                <a:gd name="T57" fmla="*/ 126 h 127"/>
                <a:gd name="T58" fmla="*/ 48 w 136"/>
                <a:gd name="T59" fmla="*/ 127 h 127"/>
                <a:gd name="T60" fmla="*/ 38 w 136"/>
                <a:gd name="T61" fmla="*/ 127 h 127"/>
                <a:gd name="T62" fmla="*/ 27 w 136"/>
                <a:gd name="T63" fmla="*/ 127 h 127"/>
                <a:gd name="T64" fmla="*/ 12 w 136"/>
                <a:gd name="T65"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6" h="127">
                  <a:moveTo>
                    <a:pt x="12" y="127"/>
                  </a:moveTo>
                  <a:lnTo>
                    <a:pt x="9" y="126"/>
                  </a:lnTo>
                  <a:lnTo>
                    <a:pt x="6" y="125"/>
                  </a:lnTo>
                  <a:lnTo>
                    <a:pt x="3" y="124"/>
                  </a:lnTo>
                  <a:lnTo>
                    <a:pt x="0" y="123"/>
                  </a:lnTo>
                  <a:lnTo>
                    <a:pt x="2" y="94"/>
                  </a:lnTo>
                  <a:lnTo>
                    <a:pt x="3" y="65"/>
                  </a:lnTo>
                  <a:lnTo>
                    <a:pt x="5" y="35"/>
                  </a:lnTo>
                  <a:lnTo>
                    <a:pt x="7" y="6"/>
                  </a:lnTo>
                  <a:lnTo>
                    <a:pt x="23" y="3"/>
                  </a:lnTo>
                  <a:lnTo>
                    <a:pt x="37" y="2"/>
                  </a:lnTo>
                  <a:lnTo>
                    <a:pt x="53" y="1"/>
                  </a:lnTo>
                  <a:lnTo>
                    <a:pt x="68" y="1"/>
                  </a:lnTo>
                  <a:lnTo>
                    <a:pt x="85" y="0"/>
                  </a:lnTo>
                  <a:lnTo>
                    <a:pt x="100" y="0"/>
                  </a:lnTo>
                  <a:lnTo>
                    <a:pt x="115" y="1"/>
                  </a:lnTo>
                  <a:lnTo>
                    <a:pt x="132" y="1"/>
                  </a:lnTo>
                  <a:lnTo>
                    <a:pt x="136" y="8"/>
                  </a:lnTo>
                  <a:lnTo>
                    <a:pt x="136" y="22"/>
                  </a:lnTo>
                  <a:lnTo>
                    <a:pt x="134" y="39"/>
                  </a:lnTo>
                  <a:lnTo>
                    <a:pt x="130" y="59"/>
                  </a:lnTo>
                  <a:lnTo>
                    <a:pt x="125" y="80"/>
                  </a:lnTo>
                  <a:lnTo>
                    <a:pt x="120" y="98"/>
                  </a:lnTo>
                  <a:lnTo>
                    <a:pt x="115" y="113"/>
                  </a:lnTo>
                  <a:lnTo>
                    <a:pt x="112" y="122"/>
                  </a:lnTo>
                  <a:lnTo>
                    <a:pt x="94" y="124"/>
                  </a:lnTo>
                  <a:lnTo>
                    <a:pt x="79" y="125"/>
                  </a:lnTo>
                  <a:lnTo>
                    <a:pt x="67" y="126"/>
                  </a:lnTo>
                  <a:lnTo>
                    <a:pt x="58" y="126"/>
                  </a:lnTo>
                  <a:lnTo>
                    <a:pt x="48" y="127"/>
                  </a:lnTo>
                  <a:lnTo>
                    <a:pt x="38" y="127"/>
                  </a:lnTo>
                  <a:lnTo>
                    <a:pt x="27" y="127"/>
                  </a:lnTo>
                  <a:lnTo>
                    <a:pt x="12" y="1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89" name="Freeform 158"/>
            <p:cNvSpPr>
              <a:spLocks/>
            </p:cNvSpPr>
            <p:nvPr/>
          </p:nvSpPr>
          <p:spPr bwMode="auto">
            <a:xfrm>
              <a:off x="4285" y="1614"/>
              <a:ext cx="43" cy="51"/>
            </a:xfrm>
            <a:custGeom>
              <a:avLst/>
              <a:gdLst>
                <a:gd name="T0" fmla="*/ 0 w 43"/>
                <a:gd name="T1" fmla="*/ 50 h 51"/>
                <a:gd name="T2" fmla="*/ 0 w 43"/>
                <a:gd name="T3" fmla="*/ 35 h 51"/>
                <a:gd name="T4" fmla="*/ 0 w 43"/>
                <a:gd name="T5" fmla="*/ 25 h 51"/>
                <a:gd name="T6" fmla="*/ 1 w 43"/>
                <a:gd name="T7" fmla="*/ 15 h 51"/>
                <a:gd name="T8" fmla="*/ 2 w 43"/>
                <a:gd name="T9" fmla="*/ 4 h 51"/>
                <a:gd name="T10" fmla="*/ 8 w 43"/>
                <a:gd name="T11" fmla="*/ 3 h 51"/>
                <a:gd name="T12" fmla="*/ 12 w 43"/>
                <a:gd name="T13" fmla="*/ 2 h 51"/>
                <a:gd name="T14" fmla="*/ 17 w 43"/>
                <a:gd name="T15" fmla="*/ 1 h 51"/>
                <a:gd name="T16" fmla="*/ 21 w 43"/>
                <a:gd name="T17" fmla="*/ 1 h 51"/>
                <a:gd name="T18" fmla="*/ 26 w 43"/>
                <a:gd name="T19" fmla="*/ 0 h 51"/>
                <a:gd name="T20" fmla="*/ 31 w 43"/>
                <a:gd name="T21" fmla="*/ 0 h 51"/>
                <a:gd name="T22" fmla="*/ 36 w 43"/>
                <a:gd name="T23" fmla="*/ 0 h 51"/>
                <a:gd name="T24" fmla="*/ 42 w 43"/>
                <a:gd name="T25" fmla="*/ 0 h 51"/>
                <a:gd name="T26" fmla="*/ 43 w 43"/>
                <a:gd name="T27" fmla="*/ 5 h 51"/>
                <a:gd name="T28" fmla="*/ 42 w 43"/>
                <a:gd name="T29" fmla="*/ 11 h 51"/>
                <a:gd name="T30" fmla="*/ 41 w 43"/>
                <a:gd name="T31" fmla="*/ 25 h 51"/>
                <a:gd name="T32" fmla="*/ 37 w 43"/>
                <a:gd name="T33" fmla="*/ 48 h 51"/>
                <a:gd name="T34" fmla="*/ 33 w 43"/>
                <a:gd name="T35" fmla="*/ 50 h 51"/>
                <a:gd name="T36" fmla="*/ 28 w 43"/>
                <a:gd name="T37" fmla="*/ 50 h 51"/>
                <a:gd name="T38" fmla="*/ 24 w 43"/>
                <a:gd name="T39" fmla="*/ 51 h 51"/>
                <a:gd name="T40" fmla="*/ 19 w 43"/>
                <a:gd name="T41" fmla="*/ 51 h 51"/>
                <a:gd name="T42" fmla="*/ 14 w 43"/>
                <a:gd name="T43" fmla="*/ 51 h 51"/>
                <a:gd name="T44" fmla="*/ 9 w 43"/>
                <a:gd name="T45" fmla="*/ 50 h 51"/>
                <a:gd name="T46" fmla="*/ 4 w 43"/>
                <a:gd name="T47" fmla="*/ 50 h 51"/>
                <a:gd name="T48" fmla="*/ 0 w 43"/>
                <a:gd name="T49"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51">
                  <a:moveTo>
                    <a:pt x="0" y="50"/>
                  </a:moveTo>
                  <a:lnTo>
                    <a:pt x="0" y="35"/>
                  </a:lnTo>
                  <a:lnTo>
                    <a:pt x="0" y="25"/>
                  </a:lnTo>
                  <a:lnTo>
                    <a:pt x="1" y="15"/>
                  </a:lnTo>
                  <a:lnTo>
                    <a:pt x="2" y="4"/>
                  </a:lnTo>
                  <a:lnTo>
                    <a:pt x="8" y="3"/>
                  </a:lnTo>
                  <a:lnTo>
                    <a:pt x="12" y="2"/>
                  </a:lnTo>
                  <a:lnTo>
                    <a:pt x="17" y="1"/>
                  </a:lnTo>
                  <a:lnTo>
                    <a:pt x="21" y="1"/>
                  </a:lnTo>
                  <a:lnTo>
                    <a:pt x="26" y="0"/>
                  </a:lnTo>
                  <a:lnTo>
                    <a:pt x="31" y="0"/>
                  </a:lnTo>
                  <a:lnTo>
                    <a:pt x="36" y="0"/>
                  </a:lnTo>
                  <a:lnTo>
                    <a:pt x="42" y="0"/>
                  </a:lnTo>
                  <a:lnTo>
                    <a:pt x="43" y="5"/>
                  </a:lnTo>
                  <a:lnTo>
                    <a:pt x="42" y="11"/>
                  </a:lnTo>
                  <a:lnTo>
                    <a:pt x="41" y="25"/>
                  </a:lnTo>
                  <a:lnTo>
                    <a:pt x="37" y="48"/>
                  </a:lnTo>
                  <a:lnTo>
                    <a:pt x="33" y="50"/>
                  </a:lnTo>
                  <a:lnTo>
                    <a:pt x="28" y="50"/>
                  </a:lnTo>
                  <a:lnTo>
                    <a:pt x="24" y="51"/>
                  </a:lnTo>
                  <a:lnTo>
                    <a:pt x="19" y="51"/>
                  </a:lnTo>
                  <a:lnTo>
                    <a:pt x="14" y="51"/>
                  </a:lnTo>
                  <a:lnTo>
                    <a:pt x="9" y="50"/>
                  </a:lnTo>
                  <a:lnTo>
                    <a:pt x="4" y="50"/>
                  </a:lnTo>
                  <a:lnTo>
                    <a:pt x="0" y="50"/>
                  </a:lnTo>
                  <a:close/>
                </a:path>
              </a:pathLst>
            </a:custGeom>
            <a:solidFill>
              <a:schemeClr val="accent6">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90" name="Freeform 159"/>
            <p:cNvSpPr>
              <a:spLocks/>
            </p:cNvSpPr>
            <p:nvPr/>
          </p:nvSpPr>
          <p:spPr bwMode="auto">
            <a:xfrm>
              <a:off x="4335" y="1614"/>
              <a:ext cx="55" cy="47"/>
            </a:xfrm>
            <a:custGeom>
              <a:avLst/>
              <a:gdLst>
                <a:gd name="T0" fmla="*/ 0 w 55"/>
                <a:gd name="T1" fmla="*/ 47 h 47"/>
                <a:gd name="T2" fmla="*/ 0 w 55"/>
                <a:gd name="T3" fmla="*/ 36 h 47"/>
                <a:gd name="T4" fmla="*/ 1 w 55"/>
                <a:gd name="T5" fmla="*/ 24 h 47"/>
                <a:gd name="T6" fmla="*/ 3 w 55"/>
                <a:gd name="T7" fmla="*/ 12 h 47"/>
                <a:gd name="T8" fmla="*/ 4 w 55"/>
                <a:gd name="T9" fmla="*/ 1 h 47"/>
                <a:gd name="T10" fmla="*/ 15 w 55"/>
                <a:gd name="T11" fmla="*/ 1 h 47"/>
                <a:gd name="T12" fmla="*/ 25 w 55"/>
                <a:gd name="T13" fmla="*/ 0 h 47"/>
                <a:gd name="T14" fmla="*/ 32 w 55"/>
                <a:gd name="T15" fmla="*/ 0 h 47"/>
                <a:gd name="T16" fmla="*/ 37 w 55"/>
                <a:gd name="T17" fmla="*/ 0 h 47"/>
                <a:gd name="T18" fmla="*/ 41 w 55"/>
                <a:gd name="T19" fmla="*/ 1 h 47"/>
                <a:gd name="T20" fmla="*/ 45 w 55"/>
                <a:gd name="T21" fmla="*/ 1 h 47"/>
                <a:gd name="T22" fmla="*/ 50 w 55"/>
                <a:gd name="T23" fmla="*/ 1 h 47"/>
                <a:gd name="T24" fmla="*/ 55 w 55"/>
                <a:gd name="T25" fmla="*/ 2 h 47"/>
                <a:gd name="T26" fmla="*/ 54 w 55"/>
                <a:gd name="T27" fmla="*/ 5 h 47"/>
                <a:gd name="T28" fmla="*/ 52 w 55"/>
                <a:gd name="T29" fmla="*/ 7 h 47"/>
                <a:gd name="T30" fmla="*/ 48 w 55"/>
                <a:gd name="T31" fmla="*/ 9 h 47"/>
                <a:gd name="T32" fmla="*/ 44 w 55"/>
                <a:gd name="T33" fmla="*/ 10 h 47"/>
                <a:gd name="T34" fmla="*/ 39 w 55"/>
                <a:gd name="T35" fmla="*/ 10 h 47"/>
                <a:gd name="T36" fmla="*/ 34 w 55"/>
                <a:gd name="T37" fmla="*/ 10 h 47"/>
                <a:gd name="T38" fmla="*/ 30 w 55"/>
                <a:gd name="T39" fmla="*/ 10 h 47"/>
                <a:gd name="T40" fmla="*/ 26 w 55"/>
                <a:gd name="T41" fmla="*/ 10 h 47"/>
                <a:gd name="T42" fmla="*/ 26 w 55"/>
                <a:gd name="T43" fmla="*/ 11 h 47"/>
                <a:gd name="T44" fmla="*/ 26 w 55"/>
                <a:gd name="T45" fmla="*/ 12 h 47"/>
                <a:gd name="T46" fmla="*/ 26 w 55"/>
                <a:gd name="T47" fmla="*/ 13 h 47"/>
                <a:gd name="T48" fmla="*/ 26 w 55"/>
                <a:gd name="T49" fmla="*/ 14 h 47"/>
                <a:gd name="T50" fmla="*/ 33 w 55"/>
                <a:gd name="T51" fmla="*/ 14 h 47"/>
                <a:gd name="T52" fmla="*/ 39 w 55"/>
                <a:gd name="T53" fmla="*/ 14 h 47"/>
                <a:gd name="T54" fmla="*/ 45 w 55"/>
                <a:gd name="T55" fmla="*/ 14 h 47"/>
                <a:gd name="T56" fmla="*/ 52 w 55"/>
                <a:gd name="T57" fmla="*/ 15 h 47"/>
                <a:gd name="T58" fmla="*/ 52 w 55"/>
                <a:gd name="T59" fmla="*/ 15 h 47"/>
                <a:gd name="T60" fmla="*/ 52 w 55"/>
                <a:gd name="T61" fmla="*/ 17 h 47"/>
                <a:gd name="T62" fmla="*/ 51 w 55"/>
                <a:gd name="T63" fmla="*/ 18 h 47"/>
                <a:gd name="T64" fmla="*/ 51 w 55"/>
                <a:gd name="T65" fmla="*/ 20 h 47"/>
                <a:gd name="T66" fmla="*/ 35 w 55"/>
                <a:gd name="T67" fmla="*/ 21 h 47"/>
                <a:gd name="T68" fmla="*/ 27 w 55"/>
                <a:gd name="T69" fmla="*/ 23 h 47"/>
                <a:gd name="T70" fmla="*/ 24 w 55"/>
                <a:gd name="T71" fmla="*/ 24 h 47"/>
                <a:gd name="T72" fmla="*/ 21 w 55"/>
                <a:gd name="T73" fmla="*/ 25 h 47"/>
                <a:gd name="T74" fmla="*/ 21 w 55"/>
                <a:gd name="T75" fmla="*/ 25 h 47"/>
                <a:gd name="T76" fmla="*/ 22 w 55"/>
                <a:gd name="T77" fmla="*/ 26 h 47"/>
                <a:gd name="T78" fmla="*/ 22 w 55"/>
                <a:gd name="T79" fmla="*/ 26 h 47"/>
                <a:gd name="T80" fmla="*/ 22 w 55"/>
                <a:gd name="T81" fmla="*/ 26 h 47"/>
                <a:gd name="T82" fmla="*/ 29 w 55"/>
                <a:gd name="T83" fmla="*/ 26 h 47"/>
                <a:gd name="T84" fmla="*/ 35 w 55"/>
                <a:gd name="T85" fmla="*/ 26 h 47"/>
                <a:gd name="T86" fmla="*/ 41 w 55"/>
                <a:gd name="T87" fmla="*/ 26 h 47"/>
                <a:gd name="T88" fmla="*/ 47 w 55"/>
                <a:gd name="T89" fmla="*/ 27 h 47"/>
                <a:gd name="T90" fmla="*/ 46 w 55"/>
                <a:gd name="T91" fmla="*/ 29 h 47"/>
                <a:gd name="T92" fmla="*/ 46 w 55"/>
                <a:gd name="T93" fmla="*/ 31 h 47"/>
                <a:gd name="T94" fmla="*/ 45 w 55"/>
                <a:gd name="T95" fmla="*/ 34 h 47"/>
                <a:gd name="T96" fmla="*/ 45 w 55"/>
                <a:gd name="T97" fmla="*/ 36 h 47"/>
                <a:gd name="T98" fmla="*/ 38 w 55"/>
                <a:gd name="T99" fmla="*/ 38 h 47"/>
                <a:gd name="T100" fmla="*/ 36 w 55"/>
                <a:gd name="T101" fmla="*/ 40 h 47"/>
                <a:gd name="T102" fmla="*/ 36 w 55"/>
                <a:gd name="T103" fmla="*/ 42 h 47"/>
                <a:gd name="T104" fmla="*/ 34 w 55"/>
                <a:gd name="T105" fmla="*/ 46 h 47"/>
                <a:gd name="T106" fmla="*/ 28 w 55"/>
                <a:gd name="T107" fmla="*/ 46 h 47"/>
                <a:gd name="T108" fmla="*/ 24 w 55"/>
                <a:gd name="T109" fmla="*/ 46 h 47"/>
                <a:gd name="T110" fmla="*/ 19 w 55"/>
                <a:gd name="T111" fmla="*/ 47 h 47"/>
                <a:gd name="T112" fmla="*/ 16 w 55"/>
                <a:gd name="T113" fmla="*/ 47 h 47"/>
                <a:gd name="T114" fmla="*/ 13 w 55"/>
                <a:gd name="T115" fmla="*/ 47 h 47"/>
                <a:gd name="T116" fmla="*/ 10 w 55"/>
                <a:gd name="T117" fmla="*/ 47 h 47"/>
                <a:gd name="T118" fmla="*/ 5 w 55"/>
                <a:gd name="T119" fmla="*/ 47 h 47"/>
                <a:gd name="T120" fmla="*/ 0 w 55"/>
                <a:gd name="T1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 h="47">
                  <a:moveTo>
                    <a:pt x="0" y="47"/>
                  </a:moveTo>
                  <a:lnTo>
                    <a:pt x="0" y="36"/>
                  </a:lnTo>
                  <a:lnTo>
                    <a:pt x="1" y="24"/>
                  </a:lnTo>
                  <a:lnTo>
                    <a:pt x="3" y="12"/>
                  </a:lnTo>
                  <a:lnTo>
                    <a:pt x="4" y="1"/>
                  </a:lnTo>
                  <a:lnTo>
                    <a:pt x="15" y="1"/>
                  </a:lnTo>
                  <a:lnTo>
                    <a:pt x="25" y="0"/>
                  </a:lnTo>
                  <a:lnTo>
                    <a:pt x="32" y="0"/>
                  </a:lnTo>
                  <a:lnTo>
                    <a:pt x="37" y="0"/>
                  </a:lnTo>
                  <a:lnTo>
                    <a:pt x="41" y="1"/>
                  </a:lnTo>
                  <a:lnTo>
                    <a:pt x="45" y="1"/>
                  </a:lnTo>
                  <a:lnTo>
                    <a:pt x="50" y="1"/>
                  </a:lnTo>
                  <a:lnTo>
                    <a:pt x="55" y="2"/>
                  </a:lnTo>
                  <a:lnTo>
                    <a:pt x="54" y="5"/>
                  </a:lnTo>
                  <a:lnTo>
                    <a:pt x="52" y="7"/>
                  </a:lnTo>
                  <a:lnTo>
                    <a:pt x="48" y="9"/>
                  </a:lnTo>
                  <a:lnTo>
                    <a:pt x="44" y="10"/>
                  </a:lnTo>
                  <a:lnTo>
                    <a:pt x="39" y="10"/>
                  </a:lnTo>
                  <a:lnTo>
                    <a:pt x="34" y="10"/>
                  </a:lnTo>
                  <a:lnTo>
                    <a:pt x="30" y="10"/>
                  </a:lnTo>
                  <a:lnTo>
                    <a:pt x="26" y="10"/>
                  </a:lnTo>
                  <a:lnTo>
                    <a:pt x="26" y="11"/>
                  </a:lnTo>
                  <a:lnTo>
                    <a:pt x="26" y="12"/>
                  </a:lnTo>
                  <a:lnTo>
                    <a:pt x="26" y="13"/>
                  </a:lnTo>
                  <a:lnTo>
                    <a:pt x="26" y="14"/>
                  </a:lnTo>
                  <a:lnTo>
                    <a:pt x="33" y="14"/>
                  </a:lnTo>
                  <a:lnTo>
                    <a:pt x="39" y="14"/>
                  </a:lnTo>
                  <a:lnTo>
                    <a:pt x="45" y="14"/>
                  </a:lnTo>
                  <a:lnTo>
                    <a:pt x="52" y="15"/>
                  </a:lnTo>
                  <a:lnTo>
                    <a:pt x="52" y="15"/>
                  </a:lnTo>
                  <a:lnTo>
                    <a:pt x="52" y="17"/>
                  </a:lnTo>
                  <a:lnTo>
                    <a:pt x="51" y="18"/>
                  </a:lnTo>
                  <a:lnTo>
                    <a:pt x="51" y="20"/>
                  </a:lnTo>
                  <a:lnTo>
                    <a:pt x="35" y="21"/>
                  </a:lnTo>
                  <a:lnTo>
                    <a:pt x="27" y="23"/>
                  </a:lnTo>
                  <a:lnTo>
                    <a:pt x="24" y="24"/>
                  </a:lnTo>
                  <a:lnTo>
                    <a:pt x="21" y="25"/>
                  </a:lnTo>
                  <a:lnTo>
                    <a:pt x="21" y="25"/>
                  </a:lnTo>
                  <a:lnTo>
                    <a:pt x="22" y="26"/>
                  </a:lnTo>
                  <a:lnTo>
                    <a:pt x="22" y="26"/>
                  </a:lnTo>
                  <a:lnTo>
                    <a:pt x="22" y="26"/>
                  </a:lnTo>
                  <a:lnTo>
                    <a:pt x="29" y="26"/>
                  </a:lnTo>
                  <a:lnTo>
                    <a:pt x="35" y="26"/>
                  </a:lnTo>
                  <a:lnTo>
                    <a:pt x="41" y="26"/>
                  </a:lnTo>
                  <a:lnTo>
                    <a:pt x="47" y="27"/>
                  </a:lnTo>
                  <a:lnTo>
                    <a:pt x="46" y="29"/>
                  </a:lnTo>
                  <a:lnTo>
                    <a:pt x="46" y="31"/>
                  </a:lnTo>
                  <a:lnTo>
                    <a:pt x="45" y="34"/>
                  </a:lnTo>
                  <a:lnTo>
                    <a:pt x="45" y="36"/>
                  </a:lnTo>
                  <a:lnTo>
                    <a:pt x="38" y="38"/>
                  </a:lnTo>
                  <a:lnTo>
                    <a:pt x="36" y="40"/>
                  </a:lnTo>
                  <a:lnTo>
                    <a:pt x="36" y="42"/>
                  </a:lnTo>
                  <a:lnTo>
                    <a:pt x="34" y="46"/>
                  </a:lnTo>
                  <a:lnTo>
                    <a:pt x="28" y="46"/>
                  </a:lnTo>
                  <a:lnTo>
                    <a:pt x="24" y="46"/>
                  </a:lnTo>
                  <a:lnTo>
                    <a:pt x="19" y="47"/>
                  </a:lnTo>
                  <a:lnTo>
                    <a:pt x="16" y="47"/>
                  </a:lnTo>
                  <a:lnTo>
                    <a:pt x="13" y="47"/>
                  </a:lnTo>
                  <a:lnTo>
                    <a:pt x="10" y="47"/>
                  </a:lnTo>
                  <a:lnTo>
                    <a:pt x="5" y="47"/>
                  </a:lnTo>
                  <a:lnTo>
                    <a:pt x="0" y="47"/>
                  </a:lnTo>
                  <a:close/>
                </a:path>
              </a:pathLst>
            </a:custGeom>
            <a:solidFill>
              <a:schemeClr val="accent6">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91" name="Freeform 160"/>
            <p:cNvSpPr>
              <a:spLocks/>
            </p:cNvSpPr>
            <p:nvPr/>
          </p:nvSpPr>
          <p:spPr bwMode="auto">
            <a:xfrm>
              <a:off x="3538" y="1158"/>
              <a:ext cx="1027" cy="470"/>
            </a:xfrm>
            <a:custGeom>
              <a:avLst/>
              <a:gdLst>
                <a:gd name="T0" fmla="*/ 978 w 1027"/>
                <a:gd name="T1" fmla="*/ 467 h 470"/>
                <a:gd name="T2" fmla="*/ 962 w 1027"/>
                <a:gd name="T3" fmla="*/ 448 h 470"/>
                <a:gd name="T4" fmla="*/ 938 w 1027"/>
                <a:gd name="T5" fmla="*/ 403 h 470"/>
                <a:gd name="T6" fmla="*/ 880 w 1027"/>
                <a:gd name="T7" fmla="*/ 294 h 470"/>
                <a:gd name="T8" fmla="*/ 852 w 1027"/>
                <a:gd name="T9" fmla="*/ 246 h 470"/>
                <a:gd name="T10" fmla="*/ 832 w 1027"/>
                <a:gd name="T11" fmla="*/ 227 h 470"/>
                <a:gd name="T12" fmla="*/ 791 w 1027"/>
                <a:gd name="T13" fmla="*/ 264 h 470"/>
                <a:gd name="T14" fmla="*/ 743 w 1027"/>
                <a:gd name="T15" fmla="*/ 313 h 470"/>
                <a:gd name="T16" fmla="*/ 699 w 1027"/>
                <a:gd name="T17" fmla="*/ 364 h 470"/>
                <a:gd name="T18" fmla="*/ 658 w 1027"/>
                <a:gd name="T19" fmla="*/ 417 h 470"/>
                <a:gd name="T20" fmla="*/ 642 w 1027"/>
                <a:gd name="T21" fmla="*/ 441 h 470"/>
                <a:gd name="T22" fmla="*/ 621 w 1027"/>
                <a:gd name="T23" fmla="*/ 450 h 470"/>
                <a:gd name="T24" fmla="*/ 600 w 1027"/>
                <a:gd name="T25" fmla="*/ 451 h 470"/>
                <a:gd name="T26" fmla="*/ 591 w 1027"/>
                <a:gd name="T27" fmla="*/ 447 h 470"/>
                <a:gd name="T28" fmla="*/ 557 w 1027"/>
                <a:gd name="T29" fmla="*/ 378 h 470"/>
                <a:gd name="T30" fmla="*/ 506 w 1027"/>
                <a:gd name="T31" fmla="*/ 290 h 470"/>
                <a:gd name="T32" fmla="*/ 452 w 1027"/>
                <a:gd name="T33" fmla="*/ 201 h 470"/>
                <a:gd name="T34" fmla="*/ 395 w 1027"/>
                <a:gd name="T35" fmla="*/ 118 h 470"/>
                <a:gd name="T36" fmla="*/ 366 w 1027"/>
                <a:gd name="T37" fmla="*/ 81 h 470"/>
                <a:gd name="T38" fmla="*/ 342 w 1027"/>
                <a:gd name="T39" fmla="*/ 51 h 470"/>
                <a:gd name="T40" fmla="*/ 335 w 1027"/>
                <a:gd name="T41" fmla="*/ 49 h 470"/>
                <a:gd name="T42" fmla="*/ 297 w 1027"/>
                <a:gd name="T43" fmla="*/ 83 h 470"/>
                <a:gd name="T44" fmla="*/ 252 w 1027"/>
                <a:gd name="T45" fmla="*/ 133 h 470"/>
                <a:gd name="T46" fmla="*/ 208 w 1027"/>
                <a:gd name="T47" fmla="*/ 186 h 470"/>
                <a:gd name="T48" fmla="*/ 168 w 1027"/>
                <a:gd name="T49" fmla="*/ 239 h 470"/>
                <a:gd name="T50" fmla="*/ 131 w 1027"/>
                <a:gd name="T51" fmla="*/ 295 h 470"/>
                <a:gd name="T52" fmla="*/ 93 w 1027"/>
                <a:gd name="T53" fmla="*/ 354 h 470"/>
                <a:gd name="T54" fmla="*/ 64 w 1027"/>
                <a:gd name="T55" fmla="*/ 411 h 470"/>
                <a:gd name="T56" fmla="*/ 32 w 1027"/>
                <a:gd name="T57" fmla="*/ 418 h 470"/>
                <a:gd name="T58" fmla="*/ 6 w 1027"/>
                <a:gd name="T59" fmla="*/ 409 h 470"/>
                <a:gd name="T60" fmla="*/ 15 w 1027"/>
                <a:gd name="T61" fmla="*/ 372 h 470"/>
                <a:gd name="T62" fmla="*/ 72 w 1027"/>
                <a:gd name="T63" fmla="*/ 290 h 470"/>
                <a:gd name="T64" fmla="*/ 143 w 1027"/>
                <a:gd name="T65" fmla="*/ 196 h 470"/>
                <a:gd name="T66" fmla="*/ 223 w 1027"/>
                <a:gd name="T67" fmla="*/ 104 h 470"/>
                <a:gd name="T68" fmla="*/ 310 w 1027"/>
                <a:gd name="T69" fmla="*/ 20 h 470"/>
                <a:gd name="T70" fmla="*/ 380 w 1027"/>
                <a:gd name="T71" fmla="*/ 35 h 470"/>
                <a:gd name="T72" fmla="*/ 443 w 1027"/>
                <a:gd name="T73" fmla="*/ 114 h 470"/>
                <a:gd name="T74" fmla="*/ 493 w 1027"/>
                <a:gd name="T75" fmla="*/ 184 h 470"/>
                <a:gd name="T76" fmla="*/ 548 w 1027"/>
                <a:gd name="T77" fmla="*/ 259 h 470"/>
                <a:gd name="T78" fmla="*/ 583 w 1027"/>
                <a:gd name="T79" fmla="*/ 311 h 470"/>
                <a:gd name="T80" fmla="*/ 615 w 1027"/>
                <a:gd name="T81" fmla="*/ 359 h 470"/>
                <a:gd name="T82" fmla="*/ 625 w 1027"/>
                <a:gd name="T83" fmla="*/ 373 h 470"/>
                <a:gd name="T84" fmla="*/ 630 w 1027"/>
                <a:gd name="T85" fmla="*/ 374 h 470"/>
                <a:gd name="T86" fmla="*/ 663 w 1027"/>
                <a:gd name="T87" fmla="*/ 332 h 470"/>
                <a:gd name="T88" fmla="*/ 713 w 1027"/>
                <a:gd name="T89" fmla="*/ 279 h 470"/>
                <a:gd name="T90" fmla="*/ 769 w 1027"/>
                <a:gd name="T91" fmla="*/ 227 h 470"/>
                <a:gd name="T92" fmla="*/ 824 w 1027"/>
                <a:gd name="T93" fmla="*/ 178 h 470"/>
                <a:gd name="T94" fmla="*/ 843 w 1027"/>
                <a:gd name="T95" fmla="*/ 165 h 470"/>
                <a:gd name="T96" fmla="*/ 881 w 1027"/>
                <a:gd name="T97" fmla="*/ 216 h 470"/>
                <a:gd name="T98" fmla="*/ 927 w 1027"/>
                <a:gd name="T99" fmla="*/ 287 h 470"/>
                <a:gd name="T100" fmla="*/ 974 w 1027"/>
                <a:gd name="T101" fmla="*/ 364 h 470"/>
                <a:gd name="T102" fmla="*/ 1005 w 1027"/>
                <a:gd name="T103" fmla="*/ 418 h 470"/>
                <a:gd name="T104" fmla="*/ 1025 w 1027"/>
                <a:gd name="T105" fmla="*/ 458 h 470"/>
                <a:gd name="T106" fmla="*/ 1014 w 1027"/>
                <a:gd name="T107" fmla="*/ 46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27" h="470">
                  <a:moveTo>
                    <a:pt x="1001" y="470"/>
                  </a:moveTo>
                  <a:lnTo>
                    <a:pt x="994" y="469"/>
                  </a:lnTo>
                  <a:lnTo>
                    <a:pt x="985" y="468"/>
                  </a:lnTo>
                  <a:lnTo>
                    <a:pt x="978" y="467"/>
                  </a:lnTo>
                  <a:lnTo>
                    <a:pt x="971" y="466"/>
                  </a:lnTo>
                  <a:lnTo>
                    <a:pt x="969" y="462"/>
                  </a:lnTo>
                  <a:lnTo>
                    <a:pt x="967" y="456"/>
                  </a:lnTo>
                  <a:lnTo>
                    <a:pt x="962" y="448"/>
                  </a:lnTo>
                  <a:lnTo>
                    <a:pt x="956" y="435"/>
                  </a:lnTo>
                  <a:lnTo>
                    <a:pt x="952" y="430"/>
                  </a:lnTo>
                  <a:lnTo>
                    <a:pt x="947" y="419"/>
                  </a:lnTo>
                  <a:lnTo>
                    <a:pt x="938" y="403"/>
                  </a:lnTo>
                  <a:lnTo>
                    <a:pt x="927" y="381"/>
                  </a:lnTo>
                  <a:lnTo>
                    <a:pt x="913" y="355"/>
                  </a:lnTo>
                  <a:lnTo>
                    <a:pt x="898" y="326"/>
                  </a:lnTo>
                  <a:lnTo>
                    <a:pt x="880" y="294"/>
                  </a:lnTo>
                  <a:lnTo>
                    <a:pt x="863" y="261"/>
                  </a:lnTo>
                  <a:lnTo>
                    <a:pt x="862" y="259"/>
                  </a:lnTo>
                  <a:lnTo>
                    <a:pt x="859" y="255"/>
                  </a:lnTo>
                  <a:lnTo>
                    <a:pt x="852" y="246"/>
                  </a:lnTo>
                  <a:lnTo>
                    <a:pt x="841" y="228"/>
                  </a:lnTo>
                  <a:lnTo>
                    <a:pt x="838" y="227"/>
                  </a:lnTo>
                  <a:lnTo>
                    <a:pt x="835" y="227"/>
                  </a:lnTo>
                  <a:lnTo>
                    <a:pt x="832" y="227"/>
                  </a:lnTo>
                  <a:lnTo>
                    <a:pt x="829" y="227"/>
                  </a:lnTo>
                  <a:lnTo>
                    <a:pt x="816" y="239"/>
                  </a:lnTo>
                  <a:lnTo>
                    <a:pt x="803" y="251"/>
                  </a:lnTo>
                  <a:lnTo>
                    <a:pt x="791" y="264"/>
                  </a:lnTo>
                  <a:lnTo>
                    <a:pt x="778" y="276"/>
                  </a:lnTo>
                  <a:lnTo>
                    <a:pt x="767" y="288"/>
                  </a:lnTo>
                  <a:lnTo>
                    <a:pt x="755" y="300"/>
                  </a:lnTo>
                  <a:lnTo>
                    <a:pt x="743" y="313"/>
                  </a:lnTo>
                  <a:lnTo>
                    <a:pt x="732" y="326"/>
                  </a:lnTo>
                  <a:lnTo>
                    <a:pt x="721" y="338"/>
                  </a:lnTo>
                  <a:lnTo>
                    <a:pt x="709" y="351"/>
                  </a:lnTo>
                  <a:lnTo>
                    <a:pt x="699" y="364"/>
                  </a:lnTo>
                  <a:lnTo>
                    <a:pt x="689" y="377"/>
                  </a:lnTo>
                  <a:lnTo>
                    <a:pt x="677" y="390"/>
                  </a:lnTo>
                  <a:lnTo>
                    <a:pt x="667" y="404"/>
                  </a:lnTo>
                  <a:lnTo>
                    <a:pt x="658" y="417"/>
                  </a:lnTo>
                  <a:lnTo>
                    <a:pt x="647" y="431"/>
                  </a:lnTo>
                  <a:lnTo>
                    <a:pt x="646" y="434"/>
                  </a:lnTo>
                  <a:lnTo>
                    <a:pt x="645" y="436"/>
                  </a:lnTo>
                  <a:lnTo>
                    <a:pt x="642" y="441"/>
                  </a:lnTo>
                  <a:lnTo>
                    <a:pt x="636" y="450"/>
                  </a:lnTo>
                  <a:lnTo>
                    <a:pt x="631" y="450"/>
                  </a:lnTo>
                  <a:lnTo>
                    <a:pt x="626" y="450"/>
                  </a:lnTo>
                  <a:lnTo>
                    <a:pt x="621" y="450"/>
                  </a:lnTo>
                  <a:lnTo>
                    <a:pt x="615" y="451"/>
                  </a:lnTo>
                  <a:lnTo>
                    <a:pt x="610" y="451"/>
                  </a:lnTo>
                  <a:lnTo>
                    <a:pt x="605" y="451"/>
                  </a:lnTo>
                  <a:lnTo>
                    <a:pt x="600" y="451"/>
                  </a:lnTo>
                  <a:lnTo>
                    <a:pt x="595" y="451"/>
                  </a:lnTo>
                  <a:lnTo>
                    <a:pt x="594" y="450"/>
                  </a:lnTo>
                  <a:lnTo>
                    <a:pt x="593" y="449"/>
                  </a:lnTo>
                  <a:lnTo>
                    <a:pt x="591" y="447"/>
                  </a:lnTo>
                  <a:lnTo>
                    <a:pt x="590" y="446"/>
                  </a:lnTo>
                  <a:lnTo>
                    <a:pt x="579" y="424"/>
                  </a:lnTo>
                  <a:lnTo>
                    <a:pt x="568" y="401"/>
                  </a:lnTo>
                  <a:lnTo>
                    <a:pt x="557" y="378"/>
                  </a:lnTo>
                  <a:lnTo>
                    <a:pt x="544" y="356"/>
                  </a:lnTo>
                  <a:lnTo>
                    <a:pt x="532" y="334"/>
                  </a:lnTo>
                  <a:lnTo>
                    <a:pt x="520" y="311"/>
                  </a:lnTo>
                  <a:lnTo>
                    <a:pt x="506" y="290"/>
                  </a:lnTo>
                  <a:lnTo>
                    <a:pt x="493" y="267"/>
                  </a:lnTo>
                  <a:lnTo>
                    <a:pt x="479" y="245"/>
                  </a:lnTo>
                  <a:lnTo>
                    <a:pt x="466" y="223"/>
                  </a:lnTo>
                  <a:lnTo>
                    <a:pt x="452" y="201"/>
                  </a:lnTo>
                  <a:lnTo>
                    <a:pt x="437" y="181"/>
                  </a:lnTo>
                  <a:lnTo>
                    <a:pt x="424" y="159"/>
                  </a:lnTo>
                  <a:lnTo>
                    <a:pt x="409" y="138"/>
                  </a:lnTo>
                  <a:lnTo>
                    <a:pt x="395" y="118"/>
                  </a:lnTo>
                  <a:lnTo>
                    <a:pt x="380" y="97"/>
                  </a:lnTo>
                  <a:lnTo>
                    <a:pt x="377" y="93"/>
                  </a:lnTo>
                  <a:lnTo>
                    <a:pt x="372" y="87"/>
                  </a:lnTo>
                  <a:lnTo>
                    <a:pt x="366" y="81"/>
                  </a:lnTo>
                  <a:lnTo>
                    <a:pt x="360" y="72"/>
                  </a:lnTo>
                  <a:lnTo>
                    <a:pt x="353" y="64"/>
                  </a:lnTo>
                  <a:lnTo>
                    <a:pt x="346" y="56"/>
                  </a:lnTo>
                  <a:lnTo>
                    <a:pt x="342" y="51"/>
                  </a:lnTo>
                  <a:lnTo>
                    <a:pt x="339" y="48"/>
                  </a:lnTo>
                  <a:lnTo>
                    <a:pt x="338" y="48"/>
                  </a:lnTo>
                  <a:lnTo>
                    <a:pt x="336" y="49"/>
                  </a:lnTo>
                  <a:lnTo>
                    <a:pt x="335" y="49"/>
                  </a:lnTo>
                  <a:lnTo>
                    <a:pt x="333" y="50"/>
                  </a:lnTo>
                  <a:lnTo>
                    <a:pt x="321" y="61"/>
                  </a:lnTo>
                  <a:lnTo>
                    <a:pt x="308" y="72"/>
                  </a:lnTo>
                  <a:lnTo>
                    <a:pt x="297" y="83"/>
                  </a:lnTo>
                  <a:lnTo>
                    <a:pt x="285" y="95"/>
                  </a:lnTo>
                  <a:lnTo>
                    <a:pt x="273" y="108"/>
                  </a:lnTo>
                  <a:lnTo>
                    <a:pt x="262" y="120"/>
                  </a:lnTo>
                  <a:lnTo>
                    <a:pt x="252" y="133"/>
                  </a:lnTo>
                  <a:lnTo>
                    <a:pt x="240" y="146"/>
                  </a:lnTo>
                  <a:lnTo>
                    <a:pt x="229" y="160"/>
                  </a:lnTo>
                  <a:lnTo>
                    <a:pt x="219" y="173"/>
                  </a:lnTo>
                  <a:lnTo>
                    <a:pt x="208" y="186"/>
                  </a:lnTo>
                  <a:lnTo>
                    <a:pt x="198" y="200"/>
                  </a:lnTo>
                  <a:lnTo>
                    <a:pt x="188" y="213"/>
                  </a:lnTo>
                  <a:lnTo>
                    <a:pt x="178" y="226"/>
                  </a:lnTo>
                  <a:lnTo>
                    <a:pt x="168" y="239"/>
                  </a:lnTo>
                  <a:lnTo>
                    <a:pt x="159" y="252"/>
                  </a:lnTo>
                  <a:lnTo>
                    <a:pt x="149" y="266"/>
                  </a:lnTo>
                  <a:lnTo>
                    <a:pt x="140" y="281"/>
                  </a:lnTo>
                  <a:lnTo>
                    <a:pt x="131" y="295"/>
                  </a:lnTo>
                  <a:lnTo>
                    <a:pt x="122" y="310"/>
                  </a:lnTo>
                  <a:lnTo>
                    <a:pt x="111" y="325"/>
                  </a:lnTo>
                  <a:lnTo>
                    <a:pt x="102" y="339"/>
                  </a:lnTo>
                  <a:lnTo>
                    <a:pt x="93" y="354"/>
                  </a:lnTo>
                  <a:lnTo>
                    <a:pt x="84" y="368"/>
                  </a:lnTo>
                  <a:lnTo>
                    <a:pt x="78" y="380"/>
                  </a:lnTo>
                  <a:lnTo>
                    <a:pt x="71" y="395"/>
                  </a:lnTo>
                  <a:lnTo>
                    <a:pt x="64" y="411"/>
                  </a:lnTo>
                  <a:lnTo>
                    <a:pt x="56" y="423"/>
                  </a:lnTo>
                  <a:lnTo>
                    <a:pt x="47" y="421"/>
                  </a:lnTo>
                  <a:lnTo>
                    <a:pt x="39" y="419"/>
                  </a:lnTo>
                  <a:lnTo>
                    <a:pt x="32" y="418"/>
                  </a:lnTo>
                  <a:lnTo>
                    <a:pt x="25" y="415"/>
                  </a:lnTo>
                  <a:lnTo>
                    <a:pt x="19" y="414"/>
                  </a:lnTo>
                  <a:lnTo>
                    <a:pt x="12" y="411"/>
                  </a:lnTo>
                  <a:lnTo>
                    <a:pt x="6" y="409"/>
                  </a:lnTo>
                  <a:lnTo>
                    <a:pt x="0" y="406"/>
                  </a:lnTo>
                  <a:lnTo>
                    <a:pt x="3" y="394"/>
                  </a:lnTo>
                  <a:lnTo>
                    <a:pt x="8" y="383"/>
                  </a:lnTo>
                  <a:lnTo>
                    <a:pt x="15" y="372"/>
                  </a:lnTo>
                  <a:lnTo>
                    <a:pt x="22" y="362"/>
                  </a:lnTo>
                  <a:lnTo>
                    <a:pt x="38" y="338"/>
                  </a:lnTo>
                  <a:lnTo>
                    <a:pt x="55" y="314"/>
                  </a:lnTo>
                  <a:lnTo>
                    <a:pt x="72" y="290"/>
                  </a:lnTo>
                  <a:lnTo>
                    <a:pt x="89" y="266"/>
                  </a:lnTo>
                  <a:lnTo>
                    <a:pt x="107" y="243"/>
                  </a:lnTo>
                  <a:lnTo>
                    <a:pt x="125" y="219"/>
                  </a:lnTo>
                  <a:lnTo>
                    <a:pt x="143" y="196"/>
                  </a:lnTo>
                  <a:lnTo>
                    <a:pt x="163" y="172"/>
                  </a:lnTo>
                  <a:lnTo>
                    <a:pt x="181" y="150"/>
                  </a:lnTo>
                  <a:lnTo>
                    <a:pt x="202" y="127"/>
                  </a:lnTo>
                  <a:lnTo>
                    <a:pt x="223" y="104"/>
                  </a:lnTo>
                  <a:lnTo>
                    <a:pt x="243" y="82"/>
                  </a:lnTo>
                  <a:lnTo>
                    <a:pt x="265" y="61"/>
                  </a:lnTo>
                  <a:lnTo>
                    <a:pt x="288" y="41"/>
                  </a:lnTo>
                  <a:lnTo>
                    <a:pt x="310" y="20"/>
                  </a:lnTo>
                  <a:lnTo>
                    <a:pt x="334" y="0"/>
                  </a:lnTo>
                  <a:lnTo>
                    <a:pt x="348" y="6"/>
                  </a:lnTo>
                  <a:lnTo>
                    <a:pt x="364" y="18"/>
                  </a:lnTo>
                  <a:lnTo>
                    <a:pt x="380" y="35"/>
                  </a:lnTo>
                  <a:lnTo>
                    <a:pt x="397" y="55"/>
                  </a:lnTo>
                  <a:lnTo>
                    <a:pt x="413" y="76"/>
                  </a:lnTo>
                  <a:lnTo>
                    <a:pt x="429" y="96"/>
                  </a:lnTo>
                  <a:lnTo>
                    <a:pt x="443" y="114"/>
                  </a:lnTo>
                  <a:lnTo>
                    <a:pt x="455" y="129"/>
                  </a:lnTo>
                  <a:lnTo>
                    <a:pt x="466" y="148"/>
                  </a:lnTo>
                  <a:lnTo>
                    <a:pt x="479" y="165"/>
                  </a:lnTo>
                  <a:lnTo>
                    <a:pt x="493" y="184"/>
                  </a:lnTo>
                  <a:lnTo>
                    <a:pt x="506" y="202"/>
                  </a:lnTo>
                  <a:lnTo>
                    <a:pt x="521" y="221"/>
                  </a:lnTo>
                  <a:lnTo>
                    <a:pt x="534" y="240"/>
                  </a:lnTo>
                  <a:lnTo>
                    <a:pt x="548" y="259"/>
                  </a:lnTo>
                  <a:lnTo>
                    <a:pt x="561" y="279"/>
                  </a:lnTo>
                  <a:lnTo>
                    <a:pt x="569" y="288"/>
                  </a:lnTo>
                  <a:lnTo>
                    <a:pt x="576" y="299"/>
                  </a:lnTo>
                  <a:lnTo>
                    <a:pt x="583" y="311"/>
                  </a:lnTo>
                  <a:lnTo>
                    <a:pt x="591" y="324"/>
                  </a:lnTo>
                  <a:lnTo>
                    <a:pt x="598" y="336"/>
                  </a:lnTo>
                  <a:lnTo>
                    <a:pt x="606" y="348"/>
                  </a:lnTo>
                  <a:lnTo>
                    <a:pt x="615" y="359"/>
                  </a:lnTo>
                  <a:lnTo>
                    <a:pt x="625" y="368"/>
                  </a:lnTo>
                  <a:lnTo>
                    <a:pt x="625" y="370"/>
                  </a:lnTo>
                  <a:lnTo>
                    <a:pt x="625" y="371"/>
                  </a:lnTo>
                  <a:lnTo>
                    <a:pt x="625" y="373"/>
                  </a:lnTo>
                  <a:lnTo>
                    <a:pt x="625" y="374"/>
                  </a:lnTo>
                  <a:lnTo>
                    <a:pt x="627" y="374"/>
                  </a:lnTo>
                  <a:lnTo>
                    <a:pt x="628" y="374"/>
                  </a:lnTo>
                  <a:lnTo>
                    <a:pt x="630" y="374"/>
                  </a:lnTo>
                  <a:lnTo>
                    <a:pt x="631" y="374"/>
                  </a:lnTo>
                  <a:lnTo>
                    <a:pt x="640" y="360"/>
                  </a:lnTo>
                  <a:lnTo>
                    <a:pt x="652" y="346"/>
                  </a:lnTo>
                  <a:lnTo>
                    <a:pt x="663" y="332"/>
                  </a:lnTo>
                  <a:lnTo>
                    <a:pt x="674" y="319"/>
                  </a:lnTo>
                  <a:lnTo>
                    <a:pt x="686" y="305"/>
                  </a:lnTo>
                  <a:lnTo>
                    <a:pt x="700" y="292"/>
                  </a:lnTo>
                  <a:lnTo>
                    <a:pt x="713" y="279"/>
                  </a:lnTo>
                  <a:lnTo>
                    <a:pt x="727" y="266"/>
                  </a:lnTo>
                  <a:lnTo>
                    <a:pt x="741" y="253"/>
                  </a:lnTo>
                  <a:lnTo>
                    <a:pt x="755" y="241"/>
                  </a:lnTo>
                  <a:lnTo>
                    <a:pt x="769" y="227"/>
                  </a:lnTo>
                  <a:lnTo>
                    <a:pt x="783" y="215"/>
                  </a:lnTo>
                  <a:lnTo>
                    <a:pt x="797" y="203"/>
                  </a:lnTo>
                  <a:lnTo>
                    <a:pt x="810" y="191"/>
                  </a:lnTo>
                  <a:lnTo>
                    <a:pt x="824" y="178"/>
                  </a:lnTo>
                  <a:lnTo>
                    <a:pt x="837" y="165"/>
                  </a:lnTo>
                  <a:lnTo>
                    <a:pt x="839" y="165"/>
                  </a:lnTo>
                  <a:lnTo>
                    <a:pt x="841" y="165"/>
                  </a:lnTo>
                  <a:lnTo>
                    <a:pt x="843" y="165"/>
                  </a:lnTo>
                  <a:lnTo>
                    <a:pt x="845" y="165"/>
                  </a:lnTo>
                  <a:lnTo>
                    <a:pt x="859" y="181"/>
                  </a:lnTo>
                  <a:lnTo>
                    <a:pt x="870" y="198"/>
                  </a:lnTo>
                  <a:lnTo>
                    <a:pt x="881" y="216"/>
                  </a:lnTo>
                  <a:lnTo>
                    <a:pt x="893" y="233"/>
                  </a:lnTo>
                  <a:lnTo>
                    <a:pt x="904" y="251"/>
                  </a:lnTo>
                  <a:lnTo>
                    <a:pt x="915" y="269"/>
                  </a:lnTo>
                  <a:lnTo>
                    <a:pt x="927" y="287"/>
                  </a:lnTo>
                  <a:lnTo>
                    <a:pt x="940" y="305"/>
                  </a:lnTo>
                  <a:lnTo>
                    <a:pt x="955" y="330"/>
                  </a:lnTo>
                  <a:lnTo>
                    <a:pt x="966" y="349"/>
                  </a:lnTo>
                  <a:lnTo>
                    <a:pt x="974" y="364"/>
                  </a:lnTo>
                  <a:lnTo>
                    <a:pt x="982" y="377"/>
                  </a:lnTo>
                  <a:lnTo>
                    <a:pt x="989" y="389"/>
                  </a:lnTo>
                  <a:lnTo>
                    <a:pt x="996" y="403"/>
                  </a:lnTo>
                  <a:lnTo>
                    <a:pt x="1005" y="418"/>
                  </a:lnTo>
                  <a:lnTo>
                    <a:pt x="1015" y="437"/>
                  </a:lnTo>
                  <a:lnTo>
                    <a:pt x="1017" y="442"/>
                  </a:lnTo>
                  <a:lnTo>
                    <a:pt x="1022" y="450"/>
                  </a:lnTo>
                  <a:lnTo>
                    <a:pt x="1025" y="458"/>
                  </a:lnTo>
                  <a:lnTo>
                    <a:pt x="1027" y="466"/>
                  </a:lnTo>
                  <a:lnTo>
                    <a:pt x="1025" y="467"/>
                  </a:lnTo>
                  <a:lnTo>
                    <a:pt x="1022" y="468"/>
                  </a:lnTo>
                  <a:lnTo>
                    <a:pt x="1014" y="469"/>
                  </a:lnTo>
                  <a:lnTo>
                    <a:pt x="1001" y="470"/>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92" name="Freeform 161"/>
            <p:cNvSpPr>
              <a:spLocks/>
            </p:cNvSpPr>
            <p:nvPr/>
          </p:nvSpPr>
          <p:spPr bwMode="auto">
            <a:xfrm>
              <a:off x="4416" y="1351"/>
              <a:ext cx="394" cy="278"/>
            </a:xfrm>
            <a:custGeom>
              <a:avLst/>
              <a:gdLst>
                <a:gd name="T0" fmla="*/ 357 w 394"/>
                <a:gd name="T1" fmla="*/ 277 h 278"/>
                <a:gd name="T2" fmla="*/ 330 w 394"/>
                <a:gd name="T3" fmla="*/ 274 h 278"/>
                <a:gd name="T4" fmla="*/ 304 w 394"/>
                <a:gd name="T5" fmla="*/ 273 h 278"/>
                <a:gd name="T6" fmla="*/ 279 w 394"/>
                <a:gd name="T7" fmla="*/ 270 h 278"/>
                <a:gd name="T8" fmla="*/ 253 w 394"/>
                <a:gd name="T9" fmla="*/ 269 h 278"/>
                <a:gd name="T10" fmla="*/ 227 w 394"/>
                <a:gd name="T11" fmla="*/ 268 h 278"/>
                <a:gd name="T12" fmla="*/ 201 w 394"/>
                <a:gd name="T13" fmla="*/ 268 h 278"/>
                <a:gd name="T14" fmla="*/ 175 w 394"/>
                <a:gd name="T15" fmla="*/ 268 h 278"/>
                <a:gd name="T16" fmla="*/ 161 w 394"/>
                <a:gd name="T17" fmla="*/ 268 h 278"/>
                <a:gd name="T18" fmla="*/ 158 w 394"/>
                <a:gd name="T19" fmla="*/ 265 h 278"/>
                <a:gd name="T20" fmla="*/ 139 w 394"/>
                <a:gd name="T21" fmla="*/ 231 h 278"/>
                <a:gd name="T22" fmla="*/ 102 w 394"/>
                <a:gd name="T23" fmla="*/ 165 h 278"/>
                <a:gd name="T24" fmla="*/ 62 w 394"/>
                <a:gd name="T25" fmla="*/ 101 h 278"/>
                <a:gd name="T26" fmla="*/ 22 w 394"/>
                <a:gd name="T27" fmla="*/ 38 h 278"/>
                <a:gd name="T28" fmla="*/ 1 w 394"/>
                <a:gd name="T29" fmla="*/ 5 h 278"/>
                <a:gd name="T30" fmla="*/ 0 w 394"/>
                <a:gd name="T31" fmla="*/ 2 h 278"/>
                <a:gd name="T32" fmla="*/ 18 w 394"/>
                <a:gd name="T33" fmla="*/ 1 h 278"/>
                <a:gd name="T34" fmla="*/ 52 w 394"/>
                <a:gd name="T35" fmla="*/ 3 h 278"/>
                <a:gd name="T36" fmla="*/ 87 w 394"/>
                <a:gd name="T37" fmla="*/ 4 h 278"/>
                <a:gd name="T38" fmla="*/ 121 w 394"/>
                <a:gd name="T39" fmla="*/ 6 h 278"/>
                <a:gd name="T40" fmla="*/ 156 w 394"/>
                <a:gd name="T41" fmla="*/ 8 h 278"/>
                <a:gd name="T42" fmla="*/ 192 w 394"/>
                <a:gd name="T43" fmla="*/ 10 h 278"/>
                <a:gd name="T44" fmla="*/ 227 w 394"/>
                <a:gd name="T45" fmla="*/ 12 h 278"/>
                <a:gd name="T46" fmla="*/ 262 w 394"/>
                <a:gd name="T47" fmla="*/ 14 h 278"/>
                <a:gd name="T48" fmla="*/ 282 w 394"/>
                <a:gd name="T49" fmla="*/ 17 h 278"/>
                <a:gd name="T50" fmla="*/ 286 w 394"/>
                <a:gd name="T51" fmla="*/ 18 h 278"/>
                <a:gd name="T52" fmla="*/ 303 w 394"/>
                <a:gd name="T53" fmla="*/ 50 h 278"/>
                <a:gd name="T54" fmla="*/ 333 w 394"/>
                <a:gd name="T55" fmla="*/ 112 h 278"/>
                <a:gd name="T56" fmla="*/ 361 w 394"/>
                <a:gd name="T57" fmla="*/ 176 h 278"/>
                <a:gd name="T58" fmla="*/ 385 w 394"/>
                <a:gd name="T59" fmla="*/ 242 h 278"/>
                <a:gd name="T60" fmla="*/ 388 w 394"/>
                <a:gd name="T61" fmla="*/ 276 h 278"/>
                <a:gd name="T62" fmla="*/ 376 w 394"/>
                <a:gd name="T63" fmla="*/ 277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4" h="278">
                  <a:moveTo>
                    <a:pt x="370" y="278"/>
                  </a:moveTo>
                  <a:lnTo>
                    <a:pt x="357" y="277"/>
                  </a:lnTo>
                  <a:lnTo>
                    <a:pt x="343" y="275"/>
                  </a:lnTo>
                  <a:lnTo>
                    <a:pt x="330" y="274"/>
                  </a:lnTo>
                  <a:lnTo>
                    <a:pt x="318" y="273"/>
                  </a:lnTo>
                  <a:lnTo>
                    <a:pt x="304" y="273"/>
                  </a:lnTo>
                  <a:lnTo>
                    <a:pt x="291" y="271"/>
                  </a:lnTo>
                  <a:lnTo>
                    <a:pt x="279" y="270"/>
                  </a:lnTo>
                  <a:lnTo>
                    <a:pt x="265" y="269"/>
                  </a:lnTo>
                  <a:lnTo>
                    <a:pt x="253" y="269"/>
                  </a:lnTo>
                  <a:lnTo>
                    <a:pt x="239" y="268"/>
                  </a:lnTo>
                  <a:lnTo>
                    <a:pt x="227" y="268"/>
                  </a:lnTo>
                  <a:lnTo>
                    <a:pt x="214" y="268"/>
                  </a:lnTo>
                  <a:lnTo>
                    <a:pt x="201" y="268"/>
                  </a:lnTo>
                  <a:lnTo>
                    <a:pt x="188" y="268"/>
                  </a:lnTo>
                  <a:lnTo>
                    <a:pt x="175" y="268"/>
                  </a:lnTo>
                  <a:lnTo>
                    <a:pt x="162" y="269"/>
                  </a:lnTo>
                  <a:lnTo>
                    <a:pt x="161" y="268"/>
                  </a:lnTo>
                  <a:lnTo>
                    <a:pt x="159" y="267"/>
                  </a:lnTo>
                  <a:lnTo>
                    <a:pt x="158" y="265"/>
                  </a:lnTo>
                  <a:lnTo>
                    <a:pt x="156" y="264"/>
                  </a:lnTo>
                  <a:lnTo>
                    <a:pt x="139" y="231"/>
                  </a:lnTo>
                  <a:lnTo>
                    <a:pt x="121" y="197"/>
                  </a:lnTo>
                  <a:lnTo>
                    <a:pt x="102" y="165"/>
                  </a:lnTo>
                  <a:lnTo>
                    <a:pt x="83" y="133"/>
                  </a:lnTo>
                  <a:lnTo>
                    <a:pt x="62" y="101"/>
                  </a:lnTo>
                  <a:lnTo>
                    <a:pt x="41" y="70"/>
                  </a:lnTo>
                  <a:lnTo>
                    <a:pt x="22" y="38"/>
                  </a:lnTo>
                  <a:lnTo>
                    <a:pt x="2" y="7"/>
                  </a:lnTo>
                  <a:lnTo>
                    <a:pt x="1" y="5"/>
                  </a:lnTo>
                  <a:lnTo>
                    <a:pt x="1" y="3"/>
                  </a:lnTo>
                  <a:lnTo>
                    <a:pt x="0" y="2"/>
                  </a:lnTo>
                  <a:lnTo>
                    <a:pt x="0" y="0"/>
                  </a:lnTo>
                  <a:lnTo>
                    <a:pt x="18" y="1"/>
                  </a:lnTo>
                  <a:lnTo>
                    <a:pt x="34" y="2"/>
                  </a:lnTo>
                  <a:lnTo>
                    <a:pt x="52" y="3"/>
                  </a:lnTo>
                  <a:lnTo>
                    <a:pt x="69" y="3"/>
                  </a:lnTo>
                  <a:lnTo>
                    <a:pt x="87" y="4"/>
                  </a:lnTo>
                  <a:lnTo>
                    <a:pt x="103" y="5"/>
                  </a:lnTo>
                  <a:lnTo>
                    <a:pt x="121" y="6"/>
                  </a:lnTo>
                  <a:lnTo>
                    <a:pt x="138" y="7"/>
                  </a:lnTo>
                  <a:lnTo>
                    <a:pt x="156" y="8"/>
                  </a:lnTo>
                  <a:lnTo>
                    <a:pt x="173" y="8"/>
                  </a:lnTo>
                  <a:lnTo>
                    <a:pt x="192" y="10"/>
                  </a:lnTo>
                  <a:lnTo>
                    <a:pt x="209" y="11"/>
                  </a:lnTo>
                  <a:lnTo>
                    <a:pt x="227" y="12"/>
                  </a:lnTo>
                  <a:lnTo>
                    <a:pt x="245" y="14"/>
                  </a:lnTo>
                  <a:lnTo>
                    <a:pt x="262" y="14"/>
                  </a:lnTo>
                  <a:lnTo>
                    <a:pt x="280" y="16"/>
                  </a:lnTo>
                  <a:lnTo>
                    <a:pt x="282" y="17"/>
                  </a:lnTo>
                  <a:lnTo>
                    <a:pt x="284" y="17"/>
                  </a:lnTo>
                  <a:lnTo>
                    <a:pt x="286" y="18"/>
                  </a:lnTo>
                  <a:lnTo>
                    <a:pt x="288" y="19"/>
                  </a:lnTo>
                  <a:lnTo>
                    <a:pt x="303" y="50"/>
                  </a:lnTo>
                  <a:lnTo>
                    <a:pt x="319" y="81"/>
                  </a:lnTo>
                  <a:lnTo>
                    <a:pt x="333" y="112"/>
                  </a:lnTo>
                  <a:lnTo>
                    <a:pt x="348" y="143"/>
                  </a:lnTo>
                  <a:lnTo>
                    <a:pt x="361" y="176"/>
                  </a:lnTo>
                  <a:lnTo>
                    <a:pt x="374" y="209"/>
                  </a:lnTo>
                  <a:lnTo>
                    <a:pt x="385" y="242"/>
                  </a:lnTo>
                  <a:lnTo>
                    <a:pt x="394" y="276"/>
                  </a:lnTo>
                  <a:lnTo>
                    <a:pt x="388" y="276"/>
                  </a:lnTo>
                  <a:lnTo>
                    <a:pt x="383" y="277"/>
                  </a:lnTo>
                  <a:lnTo>
                    <a:pt x="376" y="277"/>
                  </a:lnTo>
                  <a:lnTo>
                    <a:pt x="370" y="278"/>
                  </a:lnTo>
                  <a:close/>
                </a:path>
              </a:pathLst>
            </a:custGeom>
            <a:solidFill>
              <a:srgbClr val="CC6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93" name="Freeform 162"/>
            <p:cNvSpPr>
              <a:spLocks/>
            </p:cNvSpPr>
            <p:nvPr/>
          </p:nvSpPr>
          <p:spPr bwMode="auto">
            <a:xfrm>
              <a:off x="3762" y="1429"/>
              <a:ext cx="187" cy="192"/>
            </a:xfrm>
            <a:custGeom>
              <a:avLst/>
              <a:gdLst>
                <a:gd name="T0" fmla="*/ 156 w 187"/>
                <a:gd name="T1" fmla="*/ 192 h 192"/>
                <a:gd name="T2" fmla="*/ 141 w 187"/>
                <a:gd name="T3" fmla="*/ 191 h 192"/>
                <a:gd name="T4" fmla="*/ 127 w 187"/>
                <a:gd name="T5" fmla="*/ 191 h 192"/>
                <a:gd name="T6" fmla="*/ 111 w 187"/>
                <a:gd name="T7" fmla="*/ 190 h 192"/>
                <a:gd name="T8" fmla="*/ 96 w 187"/>
                <a:gd name="T9" fmla="*/ 190 h 192"/>
                <a:gd name="T10" fmla="*/ 81 w 187"/>
                <a:gd name="T11" fmla="*/ 190 h 192"/>
                <a:gd name="T12" fmla="*/ 66 w 187"/>
                <a:gd name="T13" fmla="*/ 189 h 192"/>
                <a:gd name="T14" fmla="*/ 50 w 187"/>
                <a:gd name="T15" fmla="*/ 189 h 192"/>
                <a:gd name="T16" fmla="*/ 35 w 187"/>
                <a:gd name="T17" fmla="*/ 188 h 192"/>
                <a:gd name="T18" fmla="*/ 27 w 187"/>
                <a:gd name="T19" fmla="*/ 188 h 192"/>
                <a:gd name="T20" fmla="*/ 21 w 187"/>
                <a:gd name="T21" fmla="*/ 189 h 192"/>
                <a:gd name="T22" fmla="*/ 16 w 187"/>
                <a:gd name="T23" fmla="*/ 189 h 192"/>
                <a:gd name="T24" fmla="*/ 13 w 187"/>
                <a:gd name="T25" fmla="*/ 189 h 192"/>
                <a:gd name="T26" fmla="*/ 10 w 187"/>
                <a:gd name="T27" fmla="*/ 189 h 192"/>
                <a:gd name="T28" fmla="*/ 8 w 187"/>
                <a:gd name="T29" fmla="*/ 189 h 192"/>
                <a:gd name="T30" fmla="*/ 6 w 187"/>
                <a:gd name="T31" fmla="*/ 188 h 192"/>
                <a:gd name="T32" fmla="*/ 3 w 187"/>
                <a:gd name="T33" fmla="*/ 188 h 192"/>
                <a:gd name="T34" fmla="*/ 0 w 187"/>
                <a:gd name="T35" fmla="*/ 142 h 192"/>
                <a:gd name="T36" fmla="*/ 0 w 187"/>
                <a:gd name="T37" fmla="*/ 96 h 192"/>
                <a:gd name="T38" fmla="*/ 1 w 187"/>
                <a:gd name="T39" fmla="*/ 51 h 192"/>
                <a:gd name="T40" fmla="*/ 3 w 187"/>
                <a:gd name="T41" fmla="*/ 7 h 192"/>
                <a:gd name="T42" fmla="*/ 12 w 187"/>
                <a:gd name="T43" fmla="*/ 3 h 192"/>
                <a:gd name="T44" fmla="*/ 27 w 187"/>
                <a:gd name="T45" fmla="*/ 1 h 192"/>
                <a:gd name="T46" fmla="*/ 45 w 187"/>
                <a:gd name="T47" fmla="*/ 0 h 192"/>
                <a:gd name="T48" fmla="*/ 66 w 187"/>
                <a:gd name="T49" fmla="*/ 0 h 192"/>
                <a:gd name="T50" fmla="*/ 87 w 187"/>
                <a:gd name="T51" fmla="*/ 0 h 192"/>
                <a:gd name="T52" fmla="*/ 108 w 187"/>
                <a:gd name="T53" fmla="*/ 1 h 192"/>
                <a:gd name="T54" fmla="*/ 125 w 187"/>
                <a:gd name="T55" fmla="*/ 2 h 192"/>
                <a:gd name="T56" fmla="*/ 138 w 187"/>
                <a:gd name="T57" fmla="*/ 2 h 192"/>
                <a:gd name="T58" fmla="*/ 151 w 187"/>
                <a:gd name="T59" fmla="*/ 3 h 192"/>
                <a:gd name="T60" fmla="*/ 162 w 187"/>
                <a:gd name="T61" fmla="*/ 3 h 192"/>
                <a:gd name="T62" fmla="*/ 169 w 187"/>
                <a:gd name="T63" fmla="*/ 3 h 192"/>
                <a:gd name="T64" fmla="*/ 174 w 187"/>
                <a:gd name="T65" fmla="*/ 4 h 192"/>
                <a:gd name="T66" fmla="*/ 178 w 187"/>
                <a:gd name="T67" fmla="*/ 5 h 192"/>
                <a:gd name="T68" fmla="*/ 181 w 187"/>
                <a:gd name="T69" fmla="*/ 5 h 192"/>
                <a:gd name="T70" fmla="*/ 184 w 187"/>
                <a:gd name="T71" fmla="*/ 6 h 192"/>
                <a:gd name="T72" fmla="*/ 187 w 187"/>
                <a:gd name="T73" fmla="*/ 7 h 192"/>
                <a:gd name="T74" fmla="*/ 187 w 187"/>
                <a:gd name="T75" fmla="*/ 29 h 192"/>
                <a:gd name="T76" fmla="*/ 187 w 187"/>
                <a:gd name="T77" fmla="*/ 62 h 192"/>
                <a:gd name="T78" fmla="*/ 186 w 187"/>
                <a:gd name="T79" fmla="*/ 105 h 192"/>
                <a:gd name="T80" fmla="*/ 186 w 187"/>
                <a:gd name="T81" fmla="*/ 156 h 192"/>
                <a:gd name="T82" fmla="*/ 186 w 187"/>
                <a:gd name="T83" fmla="*/ 167 h 192"/>
                <a:gd name="T84" fmla="*/ 186 w 187"/>
                <a:gd name="T85" fmla="*/ 176 h 192"/>
                <a:gd name="T86" fmla="*/ 185 w 187"/>
                <a:gd name="T87" fmla="*/ 182 h 192"/>
                <a:gd name="T88" fmla="*/ 184 w 187"/>
                <a:gd name="T89" fmla="*/ 186 h 192"/>
                <a:gd name="T90" fmla="*/ 181 w 187"/>
                <a:gd name="T91" fmla="*/ 189 h 192"/>
                <a:gd name="T92" fmla="*/ 176 w 187"/>
                <a:gd name="T93" fmla="*/ 190 h 192"/>
                <a:gd name="T94" fmla="*/ 168 w 187"/>
                <a:gd name="T95" fmla="*/ 191 h 192"/>
                <a:gd name="T96" fmla="*/ 156 w 187"/>
                <a:gd name="T97"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7" h="192">
                  <a:moveTo>
                    <a:pt x="156" y="192"/>
                  </a:moveTo>
                  <a:lnTo>
                    <a:pt x="141" y="191"/>
                  </a:lnTo>
                  <a:lnTo>
                    <a:pt x="127" y="191"/>
                  </a:lnTo>
                  <a:lnTo>
                    <a:pt x="111" y="190"/>
                  </a:lnTo>
                  <a:lnTo>
                    <a:pt x="96" y="190"/>
                  </a:lnTo>
                  <a:lnTo>
                    <a:pt x="81" y="190"/>
                  </a:lnTo>
                  <a:lnTo>
                    <a:pt x="66" y="189"/>
                  </a:lnTo>
                  <a:lnTo>
                    <a:pt x="50" y="189"/>
                  </a:lnTo>
                  <a:lnTo>
                    <a:pt x="35" y="188"/>
                  </a:lnTo>
                  <a:lnTo>
                    <a:pt x="27" y="188"/>
                  </a:lnTo>
                  <a:lnTo>
                    <a:pt x="21" y="189"/>
                  </a:lnTo>
                  <a:lnTo>
                    <a:pt x="16" y="189"/>
                  </a:lnTo>
                  <a:lnTo>
                    <a:pt x="13" y="189"/>
                  </a:lnTo>
                  <a:lnTo>
                    <a:pt x="10" y="189"/>
                  </a:lnTo>
                  <a:lnTo>
                    <a:pt x="8" y="189"/>
                  </a:lnTo>
                  <a:lnTo>
                    <a:pt x="6" y="188"/>
                  </a:lnTo>
                  <a:lnTo>
                    <a:pt x="3" y="188"/>
                  </a:lnTo>
                  <a:lnTo>
                    <a:pt x="0" y="142"/>
                  </a:lnTo>
                  <a:lnTo>
                    <a:pt x="0" y="96"/>
                  </a:lnTo>
                  <a:lnTo>
                    <a:pt x="1" y="51"/>
                  </a:lnTo>
                  <a:lnTo>
                    <a:pt x="3" y="7"/>
                  </a:lnTo>
                  <a:lnTo>
                    <a:pt x="12" y="3"/>
                  </a:lnTo>
                  <a:lnTo>
                    <a:pt x="27" y="1"/>
                  </a:lnTo>
                  <a:lnTo>
                    <a:pt x="45" y="0"/>
                  </a:lnTo>
                  <a:lnTo>
                    <a:pt x="66" y="0"/>
                  </a:lnTo>
                  <a:lnTo>
                    <a:pt x="87" y="0"/>
                  </a:lnTo>
                  <a:lnTo>
                    <a:pt x="108" y="1"/>
                  </a:lnTo>
                  <a:lnTo>
                    <a:pt x="125" y="2"/>
                  </a:lnTo>
                  <a:lnTo>
                    <a:pt x="138" y="2"/>
                  </a:lnTo>
                  <a:lnTo>
                    <a:pt x="151" y="3"/>
                  </a:lnTo>
                  <a:lnTo>
                    <a:pt x="162" y="3"/>
                  </a:lnTo>
                  <a:lnTo>
                    <a:pt x="169" y="3"/>
                  </a:lnTo>
                  <a:lnTo>
                    <a:pt x="174" y="4"/>
                  </a:lnTo>
                  <a:lnTo>
                    <a:pt x="178" y="5"/>
                  </a:lnTo>
                  <a:lnTo>
                    <a:pt x="181" y="5"/>
                  </a:lnTo>
                  <a:lnTo>
                    <a:pt x="184" y="6"/>
                  </a:lnTo>
                  <a:lnTo>
                    <a:pt x="187" y="7"/>
                  </a:lnTo>
                  <a:lnTo>
                    <a:pt x="187" y="29"/>
                  </a:lnTo>
                  <a:lnTo>
                    <a:pt x="187" y="62"/>
                  </a:lnTo>
                  <a:lnTo>
                    <a:pt x="186" y="105"/>
                  </a:lnTo>
                  <a:lnTo>
                    <a:pt x="186" y="156"/>
                  </a:lnTo>
                  <a:lnTo>
                    <a:pt x="186" y="167"/>
                  </a:lnTo>
                  <a:lnTo>
                    <a:pt x="186" y="176"/>
                  </a:lnTo>
                  <a:lnTo>
                    <a:pt x="185" y="182"/>
                  </a:lnTo>
                  <a:lnTo>
                    <a:pt x="184" y="186"/>
                  </a:lnTo>
                  <a:lnTo>
                    <a:pt x="181" y="189"/>
                  </a:lnTo>
                  <a:lnTo>
                    <a:pt x="176" y="190"/>
                  </a:lnTo>
                  <a:lnTo>
                    <a:pt x="168" y="191"/>
                  </a:lnTo>
                  <a:lnTo>
                    <a:pt x="156" y="1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94" name="Freeform 163"/>
            <p:cNvSpPr>
              <a:spLocks/>
            </p:cNvSpPr>
            <p:nvPr/>
          </p:nvSpPr>
          <p:spPr bwMode="auto">
            <a:xfrm>
              <a:off x="3844" y="1515"/>
              <a:ext cx="95" cy="99"/>
            </a:xfrm>
            <a:custGeom>
              <a:avLst/>
              <a:gdLst>
                <a:gd name="T0" fmla="*/ 49 w 95"/>
                <a:gd name="T1" fmla="*/ 98 h 99"/>
                <a:gd name="T2" fmla="*/ 26 w 95"/>
                <a:gd name="T3" fmla="*/ 97 h 99"/>
                <a:gd name="T4" fmla="*/ 2 w 95"/>
                <a:gd name="T5" fmla="*/ 96 h 99"/>
                <a:gd name="T6" fmla="*/ 0 w 95"/>
                <a:gd name="T7" fmla="*/ 24 h 99"/>
                <a:gd name="T8" fmla="*/ 25 w 95"/>
                <a:gd name="T9" fmla="*/ 0 h 99"/>
                <a:gd name="T10" fmla="*/ 58 w 95"/>
                <a:gd name="T11" fmla="*/ 2 h 99"/>
                <a:gd name="T12" fmla="*/ 94 w 95"/>
                <a:gd name="T13" fmla="*/ 7 h 99"/>
                <a:gd name="T14" fmla="*/ 88 w 95"/>
                <a:gd name="T15" fmla="*/ 21 h 99"/>
                <a:gd name="T16" fmla="*/ 73 w 95"/>
                <a:gd name="T17" fmla="*/ 21 h 99"/>
                <a:gd name="T18" fmla="*/ 60 w 95"/>
                <a:gd name="T19" fmla="*/ 21 h 99"/>
                <a:gd name="T20" fmla="*/ 60 w 95"/>
                <a:gd name="T21" fmla="*/ 24 h 99"/>
                <a:gd name="T22" fmla="*/ 72 w 95"/>
                <a:gd name="T23" fmla="*/ 25 h 99"/>
                <a:gd name="T24" fmla="*/ 86 w 95"/>
                <a:gd name="T25" fmla="*/ 26 h 99"/>
                <a:gd name="T26" fmla="*/ 94 w 95"/>
                <a:gd name="T27" fmla="*/ 29 h 99"/>
                <a:gd name="T28" fmla="*/ 93 w 95"/>
                <a:gd name="T29" fmla="*/ 35 h 99"/>
                <a:gd name="T30" fmla="*/ 81 w 95"/>
                <a:gd name="T31" fmla="*/ 36 h 99"/>
                <a:gd name="T32" fmla="*/ 67 w 95"/>
                <a:gd name="T33" fmla="*/ 36 h 99"/>
                <a:gd name="T34" fmla="*/ 58 w 95"/>
                <a:gd name="T35" fmla="*/ 37 h 99"/>
                <a:gd name="T36" fmla="*/ 57 w 95"/>
                <a:gd name="T37" fmla="*/ 39 h 99"/>
                <a:gd name="T38" fmla="*/ 62 w 95"/>
                <a:gd name="T39" fmla="*/ 41 h 99"/>
                <a:gd name="T40" fmla="*/ 75 w 95"/>
                <a:gd name="T41" fmla="*/ 42 h 99"/>
                <a:gd name="T42" fmla="*/ 94 w 95"/>
                <a:gd name="T43" fmla="*/ 45 h 99"/>
                <a:gd name="T44" fmla="*/ 94 w 95"/>
                <a:gd name="T45" fmla="*/ 51 h 99"/>
                <a:gd name="T46" fmla="*/ 81 w 95"/>
                <a:gd name="T47" fmla="*/ 52 h 99"/>
                <a:gd name="T48" fmla="*/ 67 w 95"/>
                <a:gd name="T49" fmla="*/ 52 h 99"/>
                <a:gd name="T50" fmla="*/ 57 w 95"/>
                <a:gd name="T51" fmla="*/ 54 h 99"/>
                <a:gd name="T52" fmla="*/ 58 w 95"/>
                <a:gd name="T53" fmla="*/ 57 h 99"/>
                <a:gd name="T54" fmla="*/ 67 w 95"/>
                <a:gd name="T55" fmla="*/ 57 h 99"/>
                <a:gd name="T56" fmla="*/ 79 w 95"/>
                <a:gd name="T57" fmla="*/ 58 h 99"/>
                <a:gd name="T58" fmla="*/ 95 w 95"/>
                <a:gd name="T59" fmla="*/ 62 h 99"/>
                <a:gd name="T60" fmla="*/ 92 w 95"/>
                <a:gd name="T61" fmla="*/ 71 h 99"/>
                <a:gd name="T62" fmla="*/ 77 w 95"/>
                <a:gd name="T63" fmla="*/ 71 h 99"/>
                <a:gd name="T64" fmla="*/ 64 w 95"/>
                <a:gd name="T65" fmla="*/ 71 h 99"/>
                <a:gd name="T66" fmla="*/ 55 w 95"/>
                <a:gd name="T67" fmla="*/ 72 h 99"/>
                <a:gd name="T68" fmla="*/ 54 w 95"/>
                <a:gd name="T69" fmla="*/ 73 h 99"/>
                <a:gd name="T70" fmla="*/ 68 w 95"/>
                <a:gd name="T71" fmla="*/ 74 h 99"/>
                <a:gd name="T72" fmla="*/ 84 w 95"/>
                <a:gd name="T73" fmla="*/ 74 h 99"/>
                <a:gd name="T74" fmla="*/ 94 w 95"/>
                <a:gd name="T75" fmla="*/ 77 h 99"/>
                <a:gd name="T76" fmla="*/ 93 w 95"/>
                <a:gd name="T77" fmla="*/ 84 h 99"/>
                <a:gd name="T78" fmla="*/ 69 w 95"/>
                <a:gd name="T79" fmla="*/ 87 h 99"/>
                <a:gd name="T80" fmla="*/ 79 w 95"/>
                <a:gd name="T81" fmla="*/ 90 h 99"/>
                <a:gd name="T82" fmla="*/ 92 w 95"/>
                <a:gd name="T83" fmla="*/ 94 h 99"/>
                <a:gd name="T84" fmla="*/ 91 w 95"/>
                <a:gd name="T85" fmla="*/ 99 h 99"/>
                <a:gd name="T86" fmla="*/ 71 w 95"/>
                <a:gd name="T87"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99">
                  <a:moveTo>
                    <a:pt x="64" y="99"/>
                  </a:moveTo>
                  <a:lnTo>
                    <a:pt x="57" y="99"/>
                  </a:lnTo>
                  <a:lnTo>
                    <a:pt x="49" y="98"/>
                  </a:lnTo>
                  <a:lnTo>
                    <a:pt x="41" y="98"/>
                  </a:lnTo>
                  <a:lnTo>
                    <a:pt x="33" y="97"/>
                  </a:lnTo>
                  <a:lnTo>
                    <a:pt x="26" y="97"/>
                  </a:lnTo>
                  <a:lnTo>
                    <a:pt x="18" y="97"/>
                  </a:lnTo>
                  <a:lnTo>
                    <a:pt x="10" y="96"/>
                  </a:lnTo>
                  <a:lnTo>
                    <a:pt x="2" y="96"/>
                  </a:lnTo>
                  <a:lnTo>
                    <a:pt x="0" y="71"/>
                  </a:lnTo>
                  <a:lnTo>
                    <a:pt x="0" y="47"/>
                  </a:lnTo>
                  <a:lnTo>
                    <a:pt x="0" y="24"/>
                  </a:lnTo>
                  <a:lnTo>
                    <a:pt x="2" y="0"/>
                  </a:lnTo>
                  <a:lnTo>
                    <a:pt x="14" y="0"/>
                  </a:lnTo>
                  <a:lnTo>
                    <a:pt x="25" y="0"/>
                  </a:lnTo>
                  <a:lnTo>
                    <a:pt x="35" y="0"/>
                  </a:lnTo>
                  <a:lnTo>
                    <a:pt x="47" y="1"/>
                  </a:lnTo>
                  <a:lnTo>
                    <a:pt x="58" y="2"/>
                  </a:lnTo>
                  <a:lnTo>
                    <a:pt x="70" y="4"/>
                  </a:lnTo>
                  <a:lnTo>
                    <a:pt x="82" y="5"/>
                  </a:lnTo>
                  <a:lnTo>
                    <a:pt x="94" y="7"/>
                  </a:lnTo>
                  <a:lnTo>
                    <a:pt x="93" y="14"/>
                  </a:lnTo>
                  <a:lnTo>
                    <a:pt x="91" y="18"/>
                  </a:lnTo>
                  <a:lnTo>
                    <a:pt x="88" y="21"/>
                  </a:lnTo>
                  <a:lnTo>
                    <a:pt x="85" y="21"/>
                  </a:lnTo>
                  <a:lnTo>
                    <a:pt x="80" y="21"/>
                  </a:lnTo>
                  <a:lnTo>
                    <a:pt x="73" y="21"/>
                  </a:lnTo>
                  <a:lnTo>
                    <a:pt x="67" y="21"/>
                  </a:lnTo>
                  <a:lnTo>
                    <a:pt x="60" y="21"/>
                  </a:lnTo>
                  <a:lnTo>
                    <a:pt x="60" y="21"/>
                  </a:lnTo>
                  <a:lnTo>
                    <a:pt x="60" y="22"/>
                  </a:lnTo>
                  <a:lnTo>
                    <a:pt x="60" y="23"/>
                  </a:lnTo>
                  <a:lnTo>
                    <a:pt x="60" y="24"/>
                  </a:lnTo>
                  <a:lnTo>
                    <a:pt x="64" y="24"/>
                  </a:lnTo>
                  <a:lnTo>
                    <a:pt x="68" y="25"/>
                  </a:lnTo>
                  <a:lnTo>
                    <a:pt x="72" y="25"/>
                  </a:lnTo>
                  <a:lnTo>
                    <a:pt x="77" y="25"/>
                  </a:lnTo>
                  <a:lnTo>
                    <a:pt x="82" y="26"/>
                  </a:lnTo>
                  <a:lnTo>
                    <a:pt x="86" y="26"/>
                  </a:lnTo>
                  <a:lnTo>
                    <a:pt x="90" y="26"/>
                  </a:lnTo>
                  <a:lnTo>
                    <a:pt x="94" y="26"/>
                  </a:lnTo>
                  <a:lnTo>
                    <a:pt x="94" y="29"/>
                  </a:lnTo>
                  <a:lnTo>
                    <a:pt x="94" y="31"/>
                  </a:lnTo>
                  <a:lnTo>
                    <a:pt x="93" y="33"/>
                  </a:lnTo>
                  <a:lnTo>
                    <a:pt x="93" y="35"/>
                  </a:lnTo>
                  <a:lnTo>
                    <a:pt x="89" y="35"/>
                  </a:lnTo>
                  <a:lnTo>
                    <a:pt x="85" y="36"/>
                  </a:lnTo>
                  <a:lnTo>
                    <a:pt x="81" y="36"/>
                  </a:lnTo>
                  <a:lnTo>
                    <a:pt x="75" y="36"/>
                  </a:lnTo>
                  <a:lnTo>
                    <a:pt x="71" y="36"/>
                  </a:lnTo>
                  <a:lnTo>
                    <a:pt x="67" y="36"/>
                  </a:lnTo>
                  <a:lnTo>
                    <a:pt x="62" y="37"/>
                  </a:lnTo>
                  <a:lnTo>
                    <a:pt x="58" y="37"/>
                  </a:lnTo>
                  <a:lnTo>
                    <a:pt x="58" y="37"/>
                  </a:lnTo>
                  <a:lnTo>
                    <a:pt x="58" y="38"/>
                  </a:lnTo>
                  <a:lnTo>
                    <a:pt x="58" y="38"/>
                  </a:lnTo>
                  <a:lnTo>
                    <a:pt x="57" y="39"/>
                  </a:lnTo>
                  <a:lnTo>
                    <a:pt x="59" y="40"/>
                  </a:lnTo>
                  <a:lnTo>
                    <a:pt x="60" y="40"/>
                  </a:lnTo>
                  <a:lnTo>
                    <a:pt x="62" y="41"/>
                  </a:lnTo>
                  <a:lnTo>
                    <a:pt x="65" y="41"/>
                  </a:lnTo>
                  <a:lnTo>
                    <a:pt x="69" y="41"/>
                  </a:lnTo>
                  <a:lnTo>
                    <a:pt x="75" y="42"/>
                  </a:lnTo>
                  <a:lnTo>
                    <a:pt x="84" y="42"/>
                  </a:lnTo>
                  <a:lnTo>
                    <a:pt x="94" y="42"/>
                  </a:lnTo>
                  <a:lnTo>
                    <a:pt x="94" y="45"/>
                  </a:lnTo>
                  <a:lnTo>
                    <a:pt x="94" y="47"/>
                  </a:lnTo>
                  <a:lnTo>
                    <a:pt x="94" y="49"/>
                  </a:lnTo>
                  <a:lnTo>
                    <a:pt x="94" y="51"/>
                  </a:lnTo>
                  <a:lnTo>
                    <a:pt x="90" y="51"/>
                  </a:lnTo>
                  <a:lnTo>
                    <a:pt x="85" y="52"/>
                  </a:lnTo>
                  <a:lnTo>
                    <a:pt x="81" y="52"/>
                  </a:lnTo>
                  <a:lnTo>
                    <a:pt x="76" y="52"/>
                  </a:lnTo>
                  <a:lnTo>
                    <a:pt x="71" y="52"/>
                  </a:lnTo>
                  <a:lnTo>
                    <a:pt x="67" y="52"/>
                  </a:lnTo>
                  <a:lnTo>
                    <a:pt x="62" y="53"/>
                  </a:lnTo>
                  <a:lnTo>
                    <a:pt x="58" y="53"/>
                  </a:lnTo>
                  <a:lnTo>
                    <a:pt x="57" y="54"/>
                  </a:lnTo>
                  <a:lnTo>
                    <a:pt x="57" y="55"/>
                  </a:lnTo>
                  <a:lnTo>
                    <a:pt x="57" y="56"/>
                  </a:lnTo>
                  <a:lnTo>
                    <a:pt x="58" y="57"/>
                  </a:lnTo>
                  <a:lnTo>
                    <a:pt x="61" y="57"/>
                  </a:lnTo>
                  <a:lnTo>
                    <a:pt x="64" y="57"/>
                  </a:lnTo>
                  <a:lnTo>
                    <a:pt x="67" y="57"/>
                  </a:lnTo>
                  <a:lnTo>
                    <a:pt x="70" y="57"/>
                  </a:lnTo>
                  <a:lnTo>
                    <a:pt x="74" y="58"/>
                  </a:lnTo>
                  <a:lnTo>
                    <a:pt x="79" y="58"/>
                  </a:lnTo>
                  <a:lnTo>
                    <a:pt x="86" y="59"/>
                  </a:lnTo>
                  <a:lnTo>
                    <a:pt x="94" y="60"/>
                  </a:lnTo>
                  <a:lnTo>
                    <a:pt x="95" y="62"/>
                  </a:lnTo>
                  <a:lnTo>
                    <a:pt x="95" y="63"/>
                  </a:lnTo>
                  <a:lnTo>
                    <a:pt x="94" y="66"/>
                  </a:lnTo>
                  <a:lnTo>
                    <a:pt x="92" y="71"/>
                  </a:lnTo>
                  <a:lnTo>
                    <a:pt x="87" y="71"/>
                  </a:lnTo>
                  <a:lnTo>
                    <a:pt x="83" y="71"/>
                  </a:lnTo>
                  <a:lnTo>
                    <a:pt x="77" y="71"/>
                  </a:lnTo>
                  <a:lnTo>
                    <a:pt x="73" y="71"/>
                  </a:lnTo>
                  <a:lnTo>
                    <a:pt x="68" y="71"/>
                  </a:lnTo>
                  <a:lnTo>
                    <a:pt x="64" y="71"/>
                  </a:lnTo>
                  <a:lnTo>
                    <a:pt x="59" y="71"/>
                  </a:lnTo>
                  <a:lnTo>
                    <a:pt x="55" y="71"/>
                  </a:lnTo>
                  <a:lnTo>
                    <a:pt x="55" y="72"/>
                  </a:lnTo>
                  <a:lnTo>
                    <a:pt x="55" y="73"/>
                  </a:lnTo>
                  <a:lnTo>
                    <a:pt x="55" y="73"/>
                  </a:lnTo>
                  <a:lnTo>
                    <a:pt x="54" y="73"/>
                  </a:lnTo>
                  <a:lnTo>
                    <a:pt x="59" y="73"/>
                  </a:lnTo>
                  <a:lnTo>
                    <a:pt x="63" y="74"/>
                  </a:lnTo>
                  <a:lnTo>
                    <a:pt x="68" y="74"/>
                  </a:lnTo>
                  <a:lnTo>
                    <a:pt x="73" y="74"/>
                  </a:lnTo>
                  <a:lnTo>
                    <a:pt x="79" y="74"/>
                  </a:lnTo>
                  <a:lnTo>
                    <a:pt x="84" y="74"/>
                  </a:lnTo>
                  <a:lnTo>
                    <a:pt x="89" y="75"/>
                  </a:lnTo>
                  <a:lnTo>
                    <a:pt x="94" y="75"/>
                  </a:lnTo>
                  <a:lnTo>
                    <a:pt x="94" y="77"/>
                  </a:lnTo>
                  <a:lnTo>
                    <a:pt x="94" y="79"/>
                  </a:lnTo>
                  <a:lnTo>
                    <a:pt x="93" y="82"/>
                  </a:lnTo>
                  <a:lnTo>
                    <a:pt x="93" y="84"/>
                  </a:lnTo>
                  <a:lnTo>
                    <a:pt x="87" y="84"/>
                  </a:lnTo>
                  <a:lnTo>
                    <a:pt x="77" y="85"/>
                  </a:lnTo>
                  <a:lnTo>
                    <a:pt x="69" y="87"/>
                  </a:lnTo>
                  <a:lnTo>
                    <a:pt x="64" y="89"/>
                  </a:lnTo>
                  <a:lnTo>
                    <a:pt x="71" y="90"/>
                  </a:lnTo>
                  <a:lnTo>
                    <a:pt x="79" y="90"/>
                  </a:lnTo>
                  <a:lnTo>
                    <a:pt x="86" y="91"/>
                  </a:lnTo>
                  <a:lnTo>
                    <a:pt x="93" y="92"/>
                  </a:lnTo>
                  <a:lnTo>
                    <a:pt x="92" y="94"/>
                  </a:lnTo>
                  <a:lnTo>
                    <a:pt x="92" y="95"/>
                  </a:lnTo>
                  <a:lnTo>
                    <a:pt x="91" y="97"/>
                  </a:lnTo>
                  <a:lnTo>
                    <a:pt x="91" y="99"/>
                  </a:lnTo>
                  <a:lnTo>
                    <a:pt x="84" y="99"/>
                  </a:lnTo>
                  <a:lnTo>
                    <a:pt x="77" y="99"/>
                  </a:lnTo>
                  <a:lnTo>
                    <a:pt x="71" y="99"/>
                  </a:lnTo>
                  <a:lnTo>
                    <a:pt x="64" y="99"/>
                  </a:lnTo>
                  <a:close/>
                </a:path>
              </a:pathLst>
            </a:custGeom>
            <a:solidFill>
              <a:schemeClr val="accent6">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95" name="Freeform 164"/>
            <p:cNvSpPr>
              <a:spLocks/>
            </p:cNvSpPr>
            <p:nvPr/>
          </p:nvSpPr>
          <p:spPr bwMode="auto">
            <a:xfrm>
              <a:off x="3769" y="1514"/>
              <a:ext cx="66" cy="96"/>
            </a:xfrm>
            <a:custGeom>
              <a:avLst/>
              <a:gdLst>
                <a:gd name="T0" fmla="*/ 4 w 66"/>
                <a:gd name="T1" fmla="*/ 92 h 96"/>
                <a:gd name="T2" fmla="*/ 16 w 66"/>
                <a:gd name="T3" fmla="*/ 87 h 96"/>
                <a:gd name="T4" fmla="*/ 29 w 66"/>
                <a:gd name="T5" fmla="*/ 84 h 96"/>
                <a:gd name="T6" fmla="*/ 29 w 66"/>
                <a:gd name="T7" fmla="*/ 83 h 96"/>
                <a:gd name="T8" fmla="*/ 15 w 66"/>
                <a:gd name="T9" fmla="*/ 82 h 96"/>
                <a:gd name="T10" fmla="*/ 2 w 66"/>
                <a:gd name="T11" fmla="*/ 79 h 96"/>
                <a:gd name="T12" fmla="*/ 2 w 66"/>
                <a:gd name="T13" fmla="*/ 74 h 96"/>
                <a:gd name="T14" fmla="*/ 25 w 66"/>
                <a:gd name="T15" fmla="*/ 74 h 96"/>
                <a:gd name="T16" fmla="*/ 32 w 66"/>
                <a:gd name="T17" fmla="*/ 72 h 96"/>
                <a:gd name="T18" fmla="*/ 28 w 66"/>
                <a:gd name="T19" fmla="*/ 70 h 96"/>
                <a:gd name="T20" fmla="*/ 16 w 66"/>
                <a:gd name="T21" fmla="*/ 69 h 96"/>
                <a:gd name="T22" fmla="*/ 5 w 66"/>
                <a:gd name="T23" fmla="*/ 69 h 96"/>
                <a:gd name="T24" fmla="*/ 2 w 66"/>
                <a:gd name="T25" fmla="*/ 64 h 96"/>
                <a:gd name="T26" fmla="*/ 6 w 66"/>
                <a:gd name="T27" fmla="*/ 60 h 96"/>
                <a:gd name="T28" fmla="*/ 18 w 66"/>
                <a:gd name="T29" fmla="*/ 58 h 96"/>
                <a:gd name="T30" fmla="*/ 31 w 66"/>
                <a:gd name="T31" fmla="*/ 58 h 96"/>
                <a:gd name="T32" fmla="*/ 35 w 66"/>
                <a:gd name="T33" fmla="*/ 56 h 96"/>
                <a:gd name="T34" fmla="*/ 32 w 66"/>
                <a:gd name="T35" fmla="*/ 54 h 96"/>
                <a:gd name="T36" fmla="*/ 18 w 66"/>
                <a:gd name="T37" fmla="*/ 53 h 96"/>
                <a:gd name="T38" fmla="*/ 4 w 66"/>
                <a:gd name="T39" fmla="*/ 53 h 96"/>
                <a:gd name="T40" fmla="*/ 0 w 66"/>
                <a:gd name="T41" fmla="*/ 49 h 96"/>
                <a:gd name="T42" fmla="*/ 7 w 66"/>
                <a:gd name="T43" fmla="*/ 44 h 96"/>
                <a:gd name="T44" fmla="*/ 30 w 66"/>
                <a:gd name="T45" fmla="*/ 43 h 96"/>
                <a:gd name="T46" fmla="*/ 29 w 66"/>
                <a:gd name="T47" fmla="*/ 40 h 96"/>
                <a:gd name="T48" fmla="*/ 14 w 66"/>
                <a:gd name="T49" fmla="*/ 38 h 96"/>
                <a:gd name="T50" fmla="*/ 0 w 66"/>
                <a:gd name="T51" fmla="*/ 37 h 96"/>
                <a:gd name="T52" fmla="*/ 1 w 66"/>
                <a:gd name="T53" fmla="*/ 31 h 96"/>
                <a:gd name="T54" fmla="*/ 13 w 66"/>
                <a:gd name="T55" fmla="*/ 30 h 96"/>
                <a:gd name="T56" fmla="*/ 26 w 66"/>
                <a:gd name="T57" fmla="*/ 28 h 96"/>
                <a:gd name="T58" fmla="*/ 35 w 66"/>
                <a:gd name="T59" fmla="*/ 27 h 96"/>
                <a:gd name="T60" fmla="*/ 37 w 66"/>
                <a:gd name="T61" fmla="*/ 25 h 96"/>
                <a:gd name="T62" fmla="*/ 24 w 66"/>
                <a:gd name="T63" fmla="*/ 24 h 96"/>
                <a:gd name="T64" fmla="*/ 9 w 66"/>
                <a:gd name="T65" fmla="*/ 23 h 96"/>
                <a:gd name="T66" fmla="*/ 2 w 66"/>
                <a:gd name="T67" fmla="*/ 17 h 96"/>
                <a:gd name="T68" fmla="*/ 16 w 66"/>
                <a:gd name="T69" fmla="*/ 11 h 96"/>
                <a:gd name="T70" fmla="*/ 4 w 66"/>
                <a:gd name="T71" fmla="*/ 8 h 96"/>
                <a:gd name="T72" fmla="*/ 1 w 66"/>
                <a:gd name="T73" fmla="*/ 6 h 96"/>
                <a:gd name="T74" fmla="*/ 8 w 66"/>
                <a:gd name="T75" fmla="*/ 2 h 96"/>
                <a:gd name="T76" fmla="*/ 32 w 66"/>
                <a:gd name="T77" fmla="*/ 0 h 96"/>
                <a:gd name="T78" fmla="*/ 58 w 66"/>
                <a:gd name="T79" fmla="*/ 1 h 96"/>
                <a:gd name="T80" fmla="*/ 65 w 66"/>
                <a:gd name="T81" fmla="*/ 48 h 96"/>
                <a:gd name="T82" fmla="*/ 58 w 66"/>
                <a:gd name="T83" fmla="*/ 95 h 96"/>
                <a:gd name="T84" fmla="*/ 34 w 66"/>
                <a:gd name="T85" fmla="*/ 96 h 96"/>
                <a:gd name="T86" fmla="*/ 12 w 66"/>
                <a:gd name="T87"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6" h="96">
                  <a:moveTo>
                    <a:pt x="5" y="96"/>
                  </a:moveTo>
                  <a:lnTo>
                    <a:pt x="4" y="94"/>
                  </a:lnTo>
                  <a:lnTo>
                    <a:pt x="4" y="92"/>
                  </a:lnTo>
                  <a:lnTo>
                    <a:pt x="4" y="89"/>
                  </a:lnTo>
                  <a:lnTo>
                    <a:pt x="4" y="88"/>
                  </a:lnTo>
                  <a:lnTo>
                    <a:pt x="16" y="87"/>
                  </a:lnTo>
                  <a:lnTo>
                    <a:pt x="24" y="86"/>
                  </a:lnTo>
                  <a:lnTo>
                    <a:pt x="27" y="85"/>
                  </a:lnTo>
                  <a:lnTo>
                    <a:pt x="29" y="84"/>
                  </a:lnTo>
                  <a:lnTo>
                    <a:pt x="29" y="84"/>
                  </a:lnTo>
                  <a:lnTo>
                    <a:pt x="29" y="84"/>
                  </a:lnTo>
                  <a:lnTo>
                    <a:pt x="29" y="83"/>
                  </a:lnTo>
                  <a:lnTo>
                    <a:pt x="29" y="83"/>
                  </a:lnTo>
                  <a:lnTo>
                    <a:pt x="22" y="82"/>
                  </a:lnTo>
                  <a:lnTo>
                    <a:pt x="15" y="82"/>
                  </a:lnTo>
                  <a:lnTo>
                    <a:pt x="9" y="81"/>
                  </a:lnTo>
                  <a:lnTo>
                    <a:pt x="3" y="81"/>
                  </a:lnTo>
                  <a:lnTo>
                    <a:pt x="2" y="79"/>
                  </a:lnTo>
                  <a:lnTo>
                    <a:pt x="2" y="78"/>
                  </a:lnTo>
                  <a:lnTo>
                    <a:pt x="2" y="76"/>
                  </a:lnTo>
                  <a:lnTo>
                    <a:pt x="2" y="74"/>
                  </a:lnTo>
                  <a:lnTo>
                    <a:pt x="9" y="74"/>
                  </a:lnTo>
                  <a:lnTo>
                    <a:pt x="17" y="74"/>
                  </a:lnTo>
                  <a:lnTo>
                    <a:pt x="25" y="74"/>
                  </a:lnTo>
                  <a:lnTo>
                    <a:pt x="32" y="74"/>
                  </a:lnTo>
                  <a:lnTo>
                    <a:pt x="32" y="73"/>
                  </a:lnTo>
                  <a:lnTo>
                    <a:pt x="32" y="72"/>
                  </a:lnTo>
                  <a:lnTo>
                    <a:pt x="32" y="71"/>
                  </a:lnTo>
                  <a:lnTo>
                    <a:pt x="32" y="70"/>
                  </a:lnTo>
                  <a:lnTo>
                    <a:pt x="28" y="70"/>
                  </a:lnTo>
                  <a:lnTo>
                    <a:pt x="25" y="69"/>
                  </a:lnTo>
                  <a:lnTo>
                    <a:pt x="21" y="69"/>
                  </a:lnTo>
                  <a:lnTo>
                    <a:pt x="16" y="69"/>
                  </a:lnTo>
                  <a:lnTo>
                    <a:pt x="12" y="69"/>
                  </a:lnTo>
                  <a:lnTo>
                    <a:pt x="9" y="69"/>
                  </a:lnTo>
                  <a:lnTo>
                    <a:pt x="5" y="69"/>
                  </a:lnTo>
                  <a:lnTo>
                    <a:pt x="1" y="69"/>
                  </a:lnTo>
                  <a:lnTo>
                    <a:pt x="1" y="66"/>
                  </a:lnTo>
                  <a:lnTo>
                    <a:pt x="2" y="64"/>
                  </a:lnTo>
                  <a:lnTo>
                    <a:pt x="2" y="62"/>
                  </a:lnTo>
                  <a:lnTo>
                    <a:pt x="2" y="60"/>
                  </a:lnTo>
                  <a:lnTo>
                    <a:pt x="6" y="60"/>
                  </a:lnTo>
                  <a:lnTo>
                    <a:pt x="10" y="59"/>
                  </a:lnTo>
                  <a:lnTo>
                    <a:pt x="14" y="59"/>
                  </a:lnTo>
                  <a:lnTo>
                    <a:pt x="18" y="58"/>
                  </a:lnTo>
                  <a:lnTo>
                    <a:pt x="23" y="58"/>
                  </a:lnTo>
                  <a:lnTo>
                    <a:pt x="27" y="58"/>
                  </a:lnTo>
                  <a:lnTo>
                    <a:pt x="31" y="58"/>
                  </a:lnTo>
                  <a:lnTo>
                    <a:pt x="34" y="58"/>
                  </a:lnTo>
                  <a:lnTo>
                    <a:pt x="35" y="57"/>
                  </a:lnTo>
                  <a:lnTo>
                    <a:pt x="35" y="56"/>
                  </a:lnTo>
                  <a:lnTo>
                    <a:pt x="35" y="55"/>
                  </a:lnTo>
                  <a:lnTo>
                    <a:pt x="36" y="54"/>
                  </a:lnTo>
                  <a:lnTo>
                    <a:pt x="32" y="54"/>
                  </a:lnTo>
                  <a:lnTo>
                    <a:pt x="28" y="53"/>
                  </a:lnTo>
                  <a:lnTo>
                    <a:pt x="23" y="53"/>
                  </a:lnTo>
                  <a:lnTo>
                    <a:pt x="18" y="53"/>
                  </a:lnTo>
                  <a:lnTo>
                    <a:pt x="13" y="53"/>
                  </a:lnTo>
                  <a:lnTo>
                    <a:pt x="9" y="53"/>
                  </a:lnTo>
                  <a:lnTo>
                    <a:pt x="4" y="53"/>
                  </a:lnTo>
                  <a:lnTo>
                    <a:pt x="0" y="53"/>
                  </a:lnTo>
                  <a:lnTo>
                    <a:pt x="0" y="51"/>
                  </a:lnTo>
                  <a:lnTo>
                    <a:pt x="0" y="49"/>
                  </a:lnTo>
                  <a:lnTo>
                    <a:pt x="0" y="47"/>
                  </a:lnTo>
                  <a:lnTo>
                    <a:pt x="0" y="45"/>
                  </a:lnTo>
                  <a:lnTo>
                    <a:pt x="7" y="44"/>
                  </a:lnTo>
                  <a:lnTo>
                    <a:pt x="15" y="44"/>
                  </a:lnTo>
                  <a:lnTo>
                    <a:pt x="23" y="44"/>
                  </a:lnTo>
                  <a:lnTo>
                    <a:pt x="30" y="43"/>
                  </a:lnTo>
                  <a:lnTo>
                    <a:pt x="30" y="43"/>
                  </a:lnTo>
                  <a:lnTo>
                    <a:pt x="30" y="41"/>
                  </a:lnTo>
                  <a:lnTo>
                    <a:pt x="29" y="40"/>
                  </a:lnTo>
                  <a:lnTo>
                    <a:pt x="29" y="39"/>
                  </a:lnTo>
                  <a:lnTo>
                    <a:pt x="22" y="39"/>
                  </a:lnTo>
                  <a:lnTo>
                    <a:pt x="14" y="38"/>
                  </a:lnTo>
                  <a:lnTo>
                    <a:pt x="7" y="38"/>
                  </a:lnTo>
                  <a:lnTo>
                    <a:pt x="0" y="38"/>
                  </a:lnTo>
                  <a:lnTo>
                    <a:pt x="0" y="37"/>
                  </a:lnTo>
                  <a:lnTo>
                    <a:pt x="1" y="34"/>
                  </a:lnTo>
                  <a:lnTo>
                    <a:pt x="1" y="32"/>
                  </a:lnTo>
                  <a:lnTo>
                    <a:pt x="1" y="31"/>
                  </a:lnTo>
                  <a:lnTo>
                    <a:pt x="5" y="31"/>
                  </a:lnTo>
                  <a:lnTo>
                    <a:pt x="9" y="30"/>
                  </a:lnTo>
                  <a:lnTo>
                    <a:pt x="13" y="30"/>
                  </a:lnTo>
                  <a:lnTo>
                    <a:pt x="17" y="29"/>
                  </a:lnTo>
                  <a:lnTo>
                    <a:pt x="22" y="28"/>
                  </a:lnTo>
                  <a:lnTo>
                    <a:pt x="26" y="28"/>
                  </a:lnTo>
                  <a:lnTo>
                    <a:pt x="30" y="27"/>
                  </a:lnTo>
                  <a:lnTo>
                    <a:pt x="34" y="27"/>
                  </a:lnTo>
                  <a:lnTo>
                    <a:pt x="35" y="27"/>
                  </a:lnTo>
                  <a:lnTo>
                    <a:pt x="36" y="26"/>
                  </a:lnTo>
                  <a:lnTo>
                    <a:pt x="36" y="26"/>
                  </a:lnTo>
                  <a:lnTo>
                    <a:pt x="37" y="25"/>
                  </a:lnTo>
                  <a:lnTo>
                    <a:pt x="33" y="25"/>
                  </a:lnTo>
                  <a:lnTo>
                    <a:pt x="28" y="24"/>
                  </a:lnTo>
                  <a:lnTo>
                    <a:pt x="24" y="24"/>
                  </a:lnTo>
                  <a:lnTo>
                    <a:pt x="18" y="23"/>
                  </a:lnTo>
                  <a:lnTo>
                    <a:pt x="14" y="23"/>
                  </a:lnTo>
                  <a:lnTo>
                    <a:pt x="9" y="23"/>
                  </a:lnTo>
                  <a:lnTo>
                    <a:pt x="5" y="22"/>
                  </a:lnTo>
                  <a:lnTo>
                    <a:pt x="0" y="22"/>
                  </a:lnTo>
                  <a:lnTo>
                    <a:pt x="2" y="17"/>
                  </a:lnTo>
                  <a:lnTo>
                    <a:pt x="7" y="15"/>
                  </a:lnTo>
                  <a:lnTo>
                    <a:pt x="12" y="14"/>
                  </a:lnTo>
                  <a:lnTo>
                    <a:pt x="16" y="11"/>
                  </a:lnTo>
                  <a:lnTo>
                    <a:pt x="12" y="9"/>
                  </a:lnTo>
                  <a:lnTo>
                    <a:pt x="8" y="8"/>
                  </a:lnTo>
                  <a:lnTo>
                    <a:pt x="4" y="8"/>
                  </a:lnTo>
                  <a:lnTo>
                    <a:pt x="1" y="9"/>
                  </a:lnTo>
                  <a:lnTo>
                    <a:pt x="1" y="8"/>
                  </a:lnTo>
                  <a:lnTo>
                    <a:pt x="1" y="6"/>
                  </a:lnTo>
                  <a:lnTo>
                    <a:pt x="1" y="6"/>
                  </a:lnTo>
                  <a:lnTo>
                    <a:pt x="2" y="5"/>
                  </a:lnTo>
                  <a:lnTo>
                    <a:pt x="8" y="2"/>
                  </a:lnTo>
                  <a:lnTo>
                    <a:pt x="15" y="1"/>
                  </a:lnTo>
                  <a:lnTo>
                    <a:pt x="23" y="1"/>
                  </a:lnTo>
                  <a:lnTo>
                    <a:pt x="32" y="0"/>
                  </a:lnTo>
                  <a:lnTo>
                    <a:pt x="40" y="0"/>
                  </a:lnTo>
                  <a:lnTo>
                    <a:pt x="49" y="1"/>
                  </a:lnTo>
                  <a:lnTo>
                    <a:pt x="58" y="1"/>
                  </a:lnTo>
                  <a:lnTo>
                    <a:pt x="66" y="1"/>
                  </a:lnTo>
                  <a:lnTo>
                    <a:pt x="65" y="23"/>
                  </a:lnTo>
                  <a:lnTo>
                    <a:pt x="65" y="48"/>
                  </a:lnTo>
                  <a:lnTo>
                    <a:pt x="65" y="71"/>
                  </a:lnTo>
                  <a:lnTo>
                    <a:pt x="66" y="95"/>
                  </a:lnTo>
                  <a:lnTo>
                    <a:pt x="58" y="95"/>
                  </a:lnTo>
                  <a:lnTo>
                    <a:pt x="49" y="96"/>
                  </a:lnTo>
                  <a:lnTo>
                    <a:pt x="41" y="96"/>
                  </a:lnTo>
                  <a:lnTo>
                    <a:pt x="34" y="96"/>
                  </a:lnTo>
                  <a:lnTo>
                    <a:pt x="27" y="96"/>
                  </a:lnTo>
                  <a:lnTo>
                    <a:pt x="20" y="96"/>
                  </a:lnTo>
                  <a:lnTo>
                    <a:pt x="12" y="96"/>
                  </a:lnTo>
                  <a:lnTo>
                    <a:pt x="5" y="96"/>
                  </a:lnTo>
                  <a:close/>
                </a:path>
              </a:pathLst>
            </a:custGeom>
            <a:solidFill>
              <a:schemeClr val="accent6">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96" name="Freeform 165"/>
            <p:cNvSpPr>
              <a:spLocks/>
            </p:cNvSpPr>
            <p:nvPr/>
          </p:nvSpPr>
          <p:spPr bwMode="auto">
            <a:xfrm>
              <a:off x="4287" y="1550"/>
              <a:ext cx="53" cy="59"/>
            </a:xfrm>
            <a:custGeom>
              <a:avLst/>
              <a:gdLst>
                <a:gd name="T0" fmla="*/ 0 w 53"/>
                <a:gd name="T1" fmla="*/ 59 h 59"/>
                <a:gd name="T2" fmla="*/ 1 w 53"/>
                <a:gd name="T3" fmla="*/ 45 h 59"/>
                <a:gd name="T4" fmla="*/ 2 w 53"/>
                <a:gd name="T5" fmla="*/ 32 h 59"/>
                <a:gd name="T6" fmla="*/ 3 w 53"/>
                <a:gd name="T7" fmla="*/ 17 h 59"/>
                <a:gd name="T8" fmla="*/ 4 w 53"/>
                <a:gd name="T9" fmla="*/ 4 h 59"/>
                <a:gd name="T10" fmla="*/ 11 w 53"/>
                <a:gd name="T11" fmla="*/ 3 h 59"/>
                <a:gd name="T12" fmla="*/ 16 w 53"/>
                <a:gd name="T13" fmla="*/ 3 h 59"/>
                <a:gd name="T14" fmla="*/ 22 w 53"/>
                <a:gd name="T15" fmla="*/ 2 h 59"/>
                <a:gd name="T16" fmla="*/ 28 w 53"/>
                <a:gd name="T17" fmla="*/ 1 h 59"/>
                <a:gd name="T18" fmla="*/ 34 w 53"/>
                <a:gd name="T19" fmla="*/ 1 h 59"/>
                <a:gd name="T20" fmla="*/ 41 w 53"/>
                <a:gd name="T21" fmla="*/ 1 h 59"/>
                <a:gd name="T22" fmla="*/ 47 w 53"/>
                <a:gd name="T23" fmla="*/ 1 h 59"/>
                <a:gd name="T24" fmla="*/ 53 w 53"/>
                <a:gd name="T25" fmla="*/ 0 h 59"/>
                <a:gd name="T26" fmla="*/ 51 w 53"/>
                <a:gd name="T27" fmla="*/ 17 h 59"/>
                <a:gd name="T28" fmla="*/ 48 w 53"/>
                <a:gd name="T29" fmla="*/ 35 h 59"/>
                <a:gd name="T30" fmla="*/ 44 w 53"/>
                <a:gd name="T31" fmla="*/ 50 h 59"/>
                <a:gd name="T32" fmla="*/ 42 w 53"/>
                <a:gd name="T33" fmla="*/ 57 h 59"/>
                <a:gd name="T34" fmla="*/ 36 w 53"/>
                <a:gd name="T35" fmla="*/ 57 h 59"/>
                <a:gd name="T36" fmla="*/ 31 w 53"/>
                <a:gd name="T37" fmla="*/ 58 h 59"/>
                <a:gd name="T38" fmla="*/ 26 w 53"/>
                <a:gd name="T39" fmla="*/ 58 h 59"/>
                <a:gd name="T40" fmla="*/ 21 w 53"/>
                <a:gd name="T41" fmla="*/ 58 h 59"/>
                <a:gd name="T42" fmla="*/ 16 w 53"/>
                <a:gd name="T43" fmla="*/ 59 h 59"/>
                <a:gd name="T44" fmla="*/ 11 w 53"/>
                <a:gd name="T45" fmla="*/ 59 h 59"/>
                <a:gd name="T46" fmla="*/ 6 w 53"/>
                <a:gd name="T47" fmla="*/ 59 h 59"/>
                <a:gd name="T48" fmla="*/ 0 w 53"/>
                <a:gd name="T49"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59">
                  <a:moveTo>
                    <a:pt x="0" y="59"/>
                  </a:moveTo>
                  <a:lnTo>
                    <a:pt x="1" y="45"/>
                  </a:lnTo>
                  <a:lnTo>
                    <a:pt x="2" y="32"/>
                  </a:lnTo>
                  <a:lnTo>
                    <a:pt x="3" y="17"/>
                  </a:lnTo>
                  <a:lnTo>
                    <a:pt x="4" y="4"/>
                  </a:lnTo>
                  <a:lnTo>
                    <a:pt x="11" y="3"/>
                  </a:lnTo>
                  <a:lnTo>
                    <a:pt x="16" y="3"/>
                  </a:lnTo>
                  <a:lnTo>
                    <a:pt x="22" y="2"/>
                  </a:lnTo>
                  <a:lnTo>
                    <a:pt x="28" y="1"/>
                  </a:lnTo>
                  <a:lnTo>
                    <a:pt x="34" y="1"/>
                  </a:lnTo>
                  <a:lnTo>
                    <a:pt x="41" y="1"/>
                  </a:lnTo>
                  <a:lnTo>
                    <a:pt x="47" y="1"/>
                  </a:lnTo>
                  <a:lnTo>
                    <a:pt x="53" y="0"/>
                  </a:lnTo>
                  <a:lnTo>
                    <a:pt x="51" y="17"/>
                  </a:lnTo>
                  <a:lnTo>
                    <a:pt x="48" y="35"/>
                  </a:lnTo>
                  <a:lnTo>
                    <a:pt x="44" y="50"/>
                  </a:lnTo>
                  <a:lnTo>
                    <a:pt x="42" y="57"/>
                  </a:lnTo>
                  <a:lnTo>
                    <a:pt x="36" y="57"/>
                  </a:lnTo>
                  <a:lnTo>
                    <a:pt x="31" y="58"/>
                  </a:lnTo>
                  <a:lnTo>
                    <a:pt x="26" y="58"/>
                  </a:lnTo>
                  <a:lnTo>
                    <a:pt x="21" y="58"/>
                  </a:lnTo>
                  <a:lnTo>
                    <a:pt x="16" y="59"/>
                  </a:lnTo>
                  <a:lnTo>
                    <a:pt x="11" y="59"/>
                  </a:lnTo>
                  <a:lnTo>
                    <a:pt x="6" y="59"/>
                  </a:lnTo>
                  <a:lnTo>
                    <a:pt x="0" y="59"/>
                  </a:lnTo>
                  <a:close/>
                </a:path>
              </a:pathLst>
            </a:custGeom>
            <a:solidFill>
              <a:schemeClr val="accent6">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97" name="Freeform 166"/>
            <p:cNvSpPr>
              <a:spLocks/>
            </p:cNvSpPr>
            <p:nvPr/>
          </p:nvSpPr>
          <p:spPr bwMode="auto">
            <a:xfrm>
              <a:off x="4342" y="1550"/>
              <a:ext cx="60" cy="58"/>
            </a:xfrm>
            <a:custGeom>
              <a:avLst/>
              <a:gdLst>
                <a:gd name="T0" fmla="*/ 1 w 60"/>
                <a:gd name="T1" fmla="*/ 43 h 58"/>
                <a:gd name="T2" fmla="*/ 5 w 60"/>
                <a:gd name="T3" fmla="*/ 12 h 58"/>
                <a:gd name="T4" fmla="*/ 17 w 60"/>
                <a:gd name="T5" fmla="*/ 0 h 58"/>
                <a:gd name="T6" fmla="*/ 28 w 60"/>
                <a:gd name="T7" fmla="*/ 0 h 58"/>
                <a:gd name="T8" fmla="*/ 40 w 60"/>
                <a:gd name="T9" fmla="*/ 1 h 58"/>
                <a:gd name="T10" fmla="*/ 54 w 60"/>
                <a:gd name="T11" fmla="*/ 1 h 58"/>
                <a:gd name="T12" fmla="*/ 60 w 60"/>
                <a:gd name="T13" fmla="*/ 4 h 58"/>
                <a:gd name="T14" fmla="*/ 60 w 60"/>
                <a:gd name="T15" fmla="*/ 8 h 58"/>
                <a:gd name="T16" fmla="*/ 56 w 60"/>
                <a:gd name="T17" fmla="*/ 11 h 58"/>
                <a:gd name="T18" fmla="*/ 46 w 60"/>
                <a:gd name="T19" fmla="*/ 11 h 58"/>
                <a:gd name="T20" fmla="*/ 37 w 60"/>
                <a:gd name="T21" fmla="*/ 12 h 58"/>
                <a:gd name="T22" fmla="*/ 28 w 60"/>
                <a:gd name="T23" fmla="*/ 12 h 58"/>
                <a:gd name="T24" fmla="*/ 24 w 60"/>
                <a:gd name="T25" fmla="*/ 12 h 58"/>
                <a:gd name="T26" fmla="*/ 24 w 60"/>
                <a:gd name="T27" fmla="*/ 14 h 58"/>
                <a:gd name="T28" fmla="*/ 28 w 60"/>
                <a:gd name="T29" fmla="*/ 15 h 58"/>
                <a:gd name="T30" fmla="*/ 37 w 60"/>
                <a:gd name="T31" fmla="*/ 16 h 58"/>
                <a:gd name="T32" fmla="*/ 46 w 60"/>
                <a:gd name="T33" fmla="*/ 17 h 58"/>
                <a:gd name="T34" fmla="*/ 56 w 60"/>
                <a:gd name="T35" fmla="*/ 17 h 58"/>
                <a:gd name="T36" fmla="*/ 57 w 60"/>
                <a:gd name="T37" fmla="*/ 25 h 58"/>
                <a:gd name="T38" fmla="*/ 41 w 60"/>
                <a:gd name="T39" fmla="*/ 26 h 58"/>
                <a:gd name="T40" fmla="*/ 37 w 60"/>
                <a:gd name="T41" fmla="*/ 29 h 58"/>
                <a:gd name="T42" fmla="*/ 51 w 60"/>
                <a:gd name="T43" fmla="*/ 31 h 58"/>
                <a:gd name="T44" fmla="*/ 58 w 60"/>
                <a:gd name="T45" fmla="*/ 33 h 58"/>
                <a:gd name="T46" fmla="*/ 57 w 60"/>
                <a:gd name="T47" fmla="*/ 36 h 58"/>
                <a:gd name="T48" fmla="*/ 48 w 60"/>
                <a:gd name="T49" fmla="*/ 38 h 58"/>
                <a:gd name="T50" fmla="*/ 36 w 60"/>
                <a:gd name="T51" fmla="*/ 40 h 58"/>
                <a:gd name="T52" fmla="*/ 38 w 60"/>
                <a:gd name="T53" fmla="*/ 44 h 58"/>
                <a:gd name="T54" fmla="*/ 51 w 60"/>
                <a:gd name="T55" fmla="*/ 44 h 58"/>
                <a:gd name="T56" fmla="*/ 52 w 60"/>
                <a:gd name="T57" fmla="*/ 50 h 58"/>
                <a:gd name="T58" fmla="*/ 39 w 60"/>
                <a:gd name="T59" fmla="*/ 56 h 58"/>
                <a:gd name="T60" fmla="*/ 23 w 60"/>
                <a:gd name="T61" fmla="*/ 58 h 58"/>
                <a:gd name="T62" fmla="*/ 7 w 60"/>
                <a:gd name="T63"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58">
                  <a:moveTo>
                    <a:pt x="0" y="58"/>
                  </a:moveTo>
                  <a:lnTo>
                    <a:pt x="1" y="43"/>
                  </a:lnTo>
                  <a:lnTo>
                    <a:pt x="2" y="27"/>
                  </a:lnTo>
                  <a:lnTo>
                    <a:pt x="5" y="12"/>
                  </a:lnTo>
                  <a:lnTo>
                    <a:pt x="10" y="0"/>
                  </a:lnTo>
                  <a:lnTo>
                    <a:pt x="17" y="0"/>
                  </a:lnTo>
                  <a:lnTo>
                    <a:pt x="22" y="0"/>
                  </a:lnTo>
                  <a:lnTo>
                    <a:pt x="28" y="0"/>
                  </a:lnTo>
                  <a:lnTo>
                    <a:pt x="34" y="1"/>
                  </a:lnTo>
                  <a:lnTo>
                    <a:pt x="40" y="1"/>
                  </a:lnTo>
                  <a:lnTo>
                    <a:pt x="46" y="1"/>
                  </a:lnTo>
                  <a:lnTo>
                    <a:pt x="54" y="1"/>
                  </a:lnTo>
                  <a:lnTo>
                    <a:pt x="60" y="1"/>
                  </a:lnTo>
                  <a:lnTo>
                    <a:pt x="60" y="4"/>
                  </a:lnTo>
                  <a:lnTo>
                    <a:pt x="60" y="6"/>
                  </a:lnTo>
                  <a:lnTo>
                    <a:pt x="60" y="8"/>
                  </a:lnTo>
                  <a:lnTo>
                    <a:pt x="60" y="11"/>
                  </a:lnTo>
                  <a:lnTo>
                    <a:pt x="56" y="11"/>
                  </a:lnTo>
                  <a:lnTo>
                    <a:pt x="51" y="11"/>
                  </a:lnTo>
                  <a:lnTo>
                    <a:pt x="46" y="11"/>
                  </a:lnTo>
                  <a:lnTo>
                    <a:pt x="42" y="11"/>
                  </a:lnTo>
                  <a:lnTo>
                    <a:pt x="37" y="12"/>
                  </a:lnTo>
                  <a:lnTo>
                    <a:pt x="33" y="12"/>
                  </a:lnTo>
                  <a:lnTo>
                    <a:pt x="28" y="12"/>
                  </a:lnTo>
                  <a:lnTo>
                    <a:pt x="24" y="12"/>
                  </a:lnTo>
                  <a:lnTo>
                    <a:pt x="24" y="12"/>
                  </a:lnTo>
                  <a:lnTo>
                    <a:pt x="24" y="13"/>
                  </a:lnTo>
                  <a:lnTo>
                    <a:pt x="24" y="14"/>
                  </a:lnTo>
                  <a:lnTo>
                    <a:pt x="24" y="15"/>
                  </a:lnTo>
                  <a:lnTo>
                    <a:pt x="28" y="15"/>
                  </a:lnTo>
                  <a:lnTo>
                    <a:pt x="33" y="16"/>
                  </a:lnTo>
                  <a:lnTo>
                    <a:pt x="37" y="16"/>
                  </a:lnTo>
                  <a:lnTo>
                    <a:pt x="42" y="16"/>
                  </a:lnTo>
                  <a:lnTo>
                    <a:pt x="46" y="17"/>
                  </a:lnTo>
                  <a:lnTo>
                    <a:pt x="51" y="17"/>
                  </a:lnTo>
                  <a:lnTo>
                    <a:pt x="56" y="17"/>
                  </a:lnTo>
                  <a:lnTo>
                    <a:pt x="60" y="17"/>
                  </a:lnTo>
                  <a:lnTo>
                    <a:pt x="57" y="25"/>
                  </a:lnTo>
                  <a:lnTo>
                    <a:pt x="51" y="27"/>
                  </a:lnTo>
                  <a:lnTo>
                    <a:pt x="41" y="26"/>
                  </a:lnTo>
                  <a:lnTo>
                    <a:pt x="32" y="27"/>
                  </a:lnTo>
                  <a:lnTo>
                    <a:pt x="37" y="29"/>
                  </a:lnTo>
                  <a:lnTo>
                    <a:pt x="43" y="30"/>
                  </a:lnTo>
                  <a:lnTo>
                    <a:pt x="51" y="31"/>
                  </a:lnTo>
                  <a:lnTo>
                    <a:pt x="58" y="32"/>
                  </a:lnTo>
                  <a:lnTo>
                    <a:pt x="58" y="33"/>
                  </a:lnTo>
                  <a:lnTo>
                    <a:pt x="58" y="34"/>
                  </a:lnTo>
                  <a:lnTo>
                    <a:pt x="57" y="36"/>
                  </a:lnTo>
                  <a:lnTo>
                    <a:pt x="57" y="38"/>
                  </a:lnTo>
                  <a:lnTo>
                    <a:pt x="48" y="38"/>
                  </a:lnTo>
                  <a:lnTo>
                    <a:pt x="41" y="38"/>
                  </a:lnTo>
                  <a:lnTo>
                    <a:pt x="36" y="40"/>
                  </a:lnTo>
                  <a:lnTo>
                    <a:pt x="33" y="44"/>
                  </a:lnTo>
                  <a:lnTo>
                    <a:pt x="38" y="44"/>
                  </a:lnTo>
                  <a:lnTo>
                    <a:pt x="44" y="44"/>
                  </a:lnTo>
                  <a:lnTo>
                    <a:pt x="51" y="44"/>
                  </a:lnTo>
                  <a:lnTo>
                    <a:pt x="56" y="44"/>
                  </a:lnTo>
                  <a:lnTo>
                    <a:pt x="52" y="50"/>
                  </a:lnTo>
                  <a:lnTo>
                    <a:pt x="46" y="53"/>
                  </a:lnTo>
                  <a:lnTo>
                    <a:pt x="39" y="56"/>
                  </a:lnTo>
                  <a:lnTo>
                    <a:pt x="31" y="57"/>
                  </a:lnTo>
                  <a:lnTo>
                    <a:pt x="23" y="58"/>
                  </a:lnTo>
                  <a:lnTo>
                    <a:pt x="14" y="58"/>
                  </a:lnTo>
                  <a:lnTo>
                    <a:pt x="7" y="58"/>
                  </a:lnTo>
                  <a:lnTo>
                    <a:pt x="0" y="58"/>
                  </a:lnTo>
                  <a:close/>
                </a:path>
              </a:pathLst>
            </a:custGeom>
            <a:solidFill>
              <a:schemeClr val="accent6">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98" name="Freeform 167"/>
            <p:cNvSpPr>
              <a:spLocks/>
            </p:cNvSpPr>
            <p:nvPr/>
          </p:nvSpPr>
          <p:spPr bwMode="auto">
            <a:xfrm>
              <a:off x="3468" y="1398"/>
              <a:ext cx="92" cy="143"/>
            </a:xfrm>
            <a:custGeom>
              <a:avLst/>
              <a:gdLst>
                <a:gd name="T0" fmla="*/ 0 w 92"/>
                <a:gd name="T1" fmla="*/ 143 h 143"/>
                <a:gd name="T2" fmla="*/ 1 w 92"/>
                <a:gd name="T3" fmla="*/ 120 h 143"/>
                <a:gd name="T4" fmla="*/ 4 w 92"/>
                <a:gd name="T5" fmla="*/ 101 h 143"/>
                <a:gd name="T6" fmla="*/ 9 w 92"/>
                <a:gd name="T7" fmla="*/ 85 h 143"/>
                <a:gd name="T8" fmla="*/ 16 w 92"/>
                <a:gd name="T9" fmla="*/ 70 h 143"/>
                <a:gd name="T10" fmla="*/ 27 w 92"/>
                <a:gd name="T11" fmla="*/ 57 h 143"/>
                <a:gd name="T12" fmla="*/ 39 w 92"/>
                <a:gd name="T13" fmla="*/ 44 h 143"/>
                <a:gd name="T14" fmla="*/ 54 w 92"/>
                <a:gd name="T15" fmla="*/ 30 h 143"/>
                <a:gd name="T16" fmla="*/ 70 w 92"/>
                <a:gd name="T17" fmla="*/ 15 h 143"/>
                <a:gd name="T18" fmla="*/ 74 w 92"/>
                <a:gd name="T19" fmla="*/ 9 h 143"/>
                <a:gd name="T20" fmla="*/ 77 w 92"/>
                <a:gd name="T21" fmla="*/ 4 h 143"/>
                <a:gd name="T22" fmla="*/ 82 w 92"/>
                <a:gd name="T23" fmla="*/ 1 h 143"/>
                <a:gd name="T24" fmla="*/ 91 w 92"/>
                <a:gd name="T25" fmla="*/ 0 h 143"/>
                <a:gd name="T26" fmla="*/ 91 w 92"/>
                <a:gd name="T27" fmla="*/ 1 h 143"/>
                <a:gd name="T28" fmla="*/ 92 w 92"/>
                <a:gd name="T29" fmla="*/ 1 h 143"/>
                <a:gd name="T30" fmla="*/ 92 w 92"/>
                <a:gd name="T31" fmla="*/ 2 h 143"/>
                <a:gd name="T32" fmla="*/ 92 w 92"/>
                <a:gd name="T33" fmla="*/ 3 h 143"/>
                <a:gd name="T34" fmla="*/ 78 w 92"/>
                <a:gd name="T35" fmla="*/ 19 h 143"/>
                <a:gd name="T36" fmla="*/ 66 w 92"/>
                <a:gd name="T37" fmla="*/ 36 h 143"/>
                <a:gd name="T38" fmla="*/ 54 w 92"/>
                <a:gd name="T39" fmla="*/ 52 h 143"/>
                <a:gd name="T40" fmla="*/ 43 w 92"/>
                <a:gd name="T41" fmla="*/ 69 h 143"/>
                <a:gd name="T42" fmla="*/ 33 w 92"/>
                <a:gd name="T43" fmla="*/ 86 h 143"/>
                <a:gd name="T44" fmla="*/ 24 w 92"/>
                <a:gd name="T45" fmla="*/ 103 h 143"/>
                <a:gd name="T46" fmla="*/ 14 w 92"/>
                <a:gd name="T47" fmla="*/ 122 h 143"/>
                <a:gd name="T48" fmla="*/ 6 w 92"/>
                <a:gd name="T49" fmla="*/ 141 h 143"/>
                <a:gd name="T50" fmla="*/ 5 w 92"/>
                <a:gd name="T51" fmla="*/ 142 h 143"/>
                <a:gd name="T52" fmla="*/ 3 w 92"/>
                <a:gd name="T53" fmla="*/ 142 h 143"/>
                <a:gd name="T54" fmla="*/ 2 w 92"/>
                <a:gd name="T55" fmla="*/ 142 h 143"/>
                <a:gd name="T56" fmla="*/ 0 w 92"/>
                <a:gd name="T57"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2" h="143">
                  <a:moveTo>
                    <a:pt x="0" y="143"/>
                  </a:moveTo>
                  <a:lnTo>
                    <a:pt x="1" y="120"/>
                  </a:lnTo>
                  <a:lnTo>
                    <a:pt x="4" y="101"/>
                  </a:lnTo>
                  <a:lnTo>
                    <a:pt x="9" y="85"/>
                  </a:lnTo>
                  <a:lnTo>
                    <a:pt x="16" y="70"/>
                  </a:lnTo>
                  <a:lnTo>
                    <a:pt x="27" y="57"/>
                  </a:lnTo>
                  <a:lnTo>
                    <a:pt x="39" y="44"/>
                  </a:lnTo>
                  <a:lnTo>
                    <a:pt x="54" y="30"/>
                  </a:lnTo>
                  <a:lnTo>
                    <a:pt x="70" y="15"/>
                  </a:lnTo>
                  <a:lnTo>
                    <a:pt x="74" y="9"/>
                  </a:lnTo>
                  <a:lnTo>
                    <a:pt x="77" y="4"/>
                  </a:lnTo>
                  <a:lnTo>
                    <a:pt x="82" y="1"/>
                  </a:lnTo>
                  <a:lnTo>
                    <a:pt x="91" y="0"/>
                  </a:lnTo>
                  <a:lnTo>
                    <a:pt x="91" y="1"/>
                  </a:lnTo>
                  <a:lnTo>
                    <a:pt x="92" y="1"/>
                  </a:lnTo>
                  <a:lnTo>
                    <a:pt x="92" y="2"/>
                  </a:lnTo>
                  <a:lnTo>
                    <a:pt x="92" y="3"/>
                  </a:lnTo>
                  <a:lnTo>
                    <a:pt x="78" y="19"/>
                  </a:lnTo>
                  <a:lnTo>
                    <a:pt x="66" y="36"/>
                  </a:lnTo>
                  <a:lnTo>
                    <a:pt x="54" y="52"/>
                  </a:lnTo>
                  <a:lnTo>
                    <a:pt x="43" y="69"/>
                  </a:lnTo>
                  <a:lnTo>
                    <a:pt x="33" y="86"/>
                  </a:lnTo>
                  <a:lnTo>
                    <a:pt x="24" y="103"/>
                  </a:lnTo>
                  <a:lnTo>
                    <a:pt x="14" y="122"/>
                  </a:lnTo>
                  <a:lnTo>
                    <a:pt x="6" y="141"/>
                  </a:lnTo>
                  <a:lnTo>
                    <a:pt x="5" y="142"/>
                  </a:lnTo>
                  <a:lnTo>
                    <a:pt x="3" y="142"/>
                  </a:lnTo>
                  <a:lnTo>
                    <a:pt x="2" y="142"/>
                  </a:lnTo>
                  <a:lnTo>
                    <a:pt x="0" y="1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99" name="Freeform 168"/>
            <p:cNvSpPr>
              <a:spLocks/>
            </p:cNvSpPr>
            <p:nvPr/>
          </p:nvSpPr>
          <p:spPr bwMode="auto">
            <a:xfrm>
              <a:off x="3846" y="1437"/>
              <a:ext cx="96" cy="77"/>
            </a:xfrm>
            <a:custGeom>
              <a:avLst/>
              <a:gdLst>
                <a:gd name="T0" fmla="*/ 75 w 96"/>
                <a:gd name="T1" fmla="*/ 75 h 77"/>
                <a:gd name="T2" fmla="*/ 53 w 96"/>
                <a:gd name="T3" fmla="*/ 73 h 77"/>
                <a:gd name="T4" fmla="*/ 31 w 96"/>
                <a:gd name="T5" fmla="*/ 73 h 77"/>
                <a:gd name="T6" fmla="*/ 11 w 96"/>
                <a:gd name="T7" fmla="*/ 72 h 77"/>
                <a:gd name="T8" fmla="*/ 1 w 96"/>
                <a:gd name="T9" fmla="*/ 52 h 77"/>
                <a:gd name="T10" fmla="*/ 5 w 96"/>
                <a:gd name="T11" fmla="*/ 18 h 77"/>
                <a:gd name="T12" fmla="*/ 17 w 96"/>
                <a:gd name="T13" fmla="*/ 0 h 77"/>
                <a:gd name="T14" fmla="*/ 39 w 96"/>
                <a:gd name="T15" fmla="*/ 0 h 77"/>
                <a:gd name="T16" fmla="*/ 67 w 96"/>
                <a:gd name="T17" fmla="*/ 0 h 77"/>
                <a:gd name="T18" fmla="*/ 89 w 96"/>
                <a:gd name="T19" fmla="*/ 4 h 77"/>
                <a:gd name="T20" fmla="*/ 95 w 96"/>
                <a:gd name="T21" fmla="*/ 8 h 77"/>
                <a:gd name="T22" fmla="*/ 95 w 96"/>
                <a:gd name="T23" fmla="*/ 11 h 77"/>
                <a:gd name="T24" fmla="*/ 92 w 96"/>
                <a:gd name="T25" fmla="*/ 13 h 77"/>
                <a:gd name="T26" fmla="*/ 82 w 96"/>
                <a:gd name="T27" fmla="*/ 13 h 77"/>
                <a:gd name="T28" fmla="*/ 69 w 96"/>
                <a:gd name="T29" fmla="*/ 14 h 77"/>
                <a:gd name="T30" fmla="*/ 60 w 96"/>
                <a:gd name="T31" fmla="*/ 16 h 77"/>
                <a:gd name="T32" fmla="*/ 67 w 96"/>
                <a:gd name="T33" fmla="*/ 18 h 77"/>
                <a:gd name="T34" fmla="*/ 81 w 96"/>
                <a:gd name="T35" fmla="*/ 19 h 77"/>
                <a:gd name="T36" fmla="*/ 88 w 96"/>
                <a:gd name="T37" fmla="*/ 19 h 77"/>
                <a:gd name="T38" fmla="*/ 93 w 96"/>
                <a:gd name="T39" fmla="*/ 20 h 77"/>
                <a:gd name="T40" fmla="*/ 95 w 96"/>
                <a:gd name="T41" fmla="*/ 22 h 77"/>
                <a:gd name="T42" fmla="*/ 95 w 96"/>
                <a:gd name="T43" fmla="*/ 26 h 77"/>
                <a:gd name="T44" fmla="*/ 91 w 96"/>
                <a:gd name="T45" fmla="*/ 29 h 77"/>
                <a:gd name="T46" fmla="*/ 78 w 96"/>
                <a:gd name="T47" fmla="*/ 30 h 77"/>
                <a:gd name="T48" fmla="*/ 63 w 96"/>
                <a:gd name="T49" fmla="*/ 29 h 77"/>
                <a:gd name="T50" fmla="*/ 51 w 96"/>
                <a:gd name="T51" fmla="*/ 30 h 77"/>
                <a:gd name="T52" fmla="*/ 52 w 96"/>
                <a:gd name="T53" fmla="*/ 31 h 77"/>
                <a:gd name="T54" fmla="*/ 63 w 96"/>
                <a:gd name="T55" fmla="*/ 32 h 77"/>
                <a:gd name="T56" fmla="*/ 75 w 96"/>
                <a:gd name="T57" fmla="*/ 34 h 77"/>
                <a:gd name="T58" fmla="*/ 87 w 96"/>
                <a:gd name="T59" fmla="*/ 35 h 77"/>
                <a:gd name="T60" fmla="*/ 93 w 96"/>
                <a:gd name="T61" fmla="*/ 37 h 77"/>
                <a:gd name="T62" fmla="*/ 94 w 96"/>
                <a:gd name="T63" fmla="*/ 39 h 77"/>
                <a:gd name="T64" fmla="*/ 91 w 96"/>
                <a:gd name="T65" fmla="*/ 42 h 77"/>
                <a:gd name="T66" fmla="*/ 82 w 96"/>
                <a:gd name="T67" fmla="*/ 42 h 77"/>
                <a:gd name="T68" fmla="*/ 69 w 96"/>
                <a:gd name="T69" fmla="*/ 42 h 77"/>
                <a:gd name="T70" fmla="*/ 60 w 96"/>
                <a:gd name="T71" fmla="*/ 42 h 77"/>
                <a:gd name="T72" fmla="*/ 56 w 96"/>
                <a:gd name="T73" fmla="*/ 43 h 77"/>
                <a:gd name="T74" fmla="*/ 56 w 96"/>
                <a:gd name="T75" fmla="*/ 46 h 77"/>
                <a:gd name="T76" fmla="*/ 65 w 96"/>
                <a:gd name="T77" fmla="*/ 47 h 77"/>
                <a:gd name="T78" fmla="*/ 78 w 96"/>
                <a:gd name="T79" fmla="*/ 48 h 77"/>
                <a:gd name="T80" fmla="*/ 86 w 96"/>
                <a:gd name="T81" fmla="*/ 48 h 77"/>
                <a:gd name="T82" fmla="*/ 91 w 96"/>
                <a:gd name="T83" fmla="*/ 49 h 77"/>
                <a:gd name="T84" fmla="*/ 94 w 96"/>
                <a:gd name="T85" fmla="*/ 52 h 77"/>
                <a:gd name="T86" fmla="*/ 93 w 96"/>
                <a:gd name="T87" fmla="*/ 55 h 77"/>
                <a:gd name="T88" fmla="*/ 89 w 96"/>
                <a:gd name="T89" fmla="*/ 57 h 77"/>
                <a:gd name="T90" fmla="*/ 81 w 96"/>
                <a:gd name="T91" fmla="*/ 57 h 77"/>
                <a:gd name="T92" fmla="*/ 73 w 96"/>
                <a:gd name="T93" fmla="*/ 57 h 77"/>
                <a:gd name="T94" fmla="*/ 65 w 96"/>
                <a:gd name="T95" fmla="*/ 56 h 77"/>
                <a:gd name="T96" fmla="*/ 61 w 96"/>
                <a:gd name="T97" fmla="*/ 57 h 77"/>
                <a:gd name="T98" fmla="*/ 61 w 96"/>
                <a:gd name="T99" fmla="*/ 58 h 77"/>
                <a:gd name="T100" fmla="*/ 68 w 96"/>
                <a:gd name="T101" fmla="*/ 60 h 77"/>
                <a:gd name="T102" fmla="*/ 84 w 96"/>
                <a:gd name="T103" fmla="*/ 63 h 77"/>
                <a:gd name="T104" fmla="*/ 92 w 96"/>
                <a:gd name="T105" fmla="*/ 64 h 77"/>
                <a:gd name="T106" fmla="*/ 92 w 96"/>
                <a:gd name="T107" fmla="*/ 70 h 77"/>
                <a:gd name="T108" fmla="*/ 90 w 96"/>
                <a:gd name="T109" fmla="*/ 77 h 77"/>
                <a:gd name="T110" fmla="*/ 88 w 96"/>
                <a:gd name="T111"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 h="77">
                  <a:moveTo>
                    <a:pt x="87" y="77"/>
                  </a:moveTo>
                  <a:lnTo>
                    <a:pt x="75" y="75"/>
                  </a:lnTo>
                  <a:lnTo>
                    <a:pt x="64" y="74"/>
                  </a:lnTo>
                  <a:lnTo>
                    <a:pt x="53" y="73"/>
                  </a:lnTo>
                  <a:lnTo>
                    <a:pt x="43" y="73"/>
                  </a:lnTo>
                  <a:lnTo>
                    <a:pt x="31" y="73"/>
                  </a:lnTo>
                  <a:lnTo>
                    <a:pt x="21" y="72"/>
                  </a:lnTo>
                  <a:lnTo>
                    <a:pt x="11" y="72"/>
                  </a:lnTo>
                  <a:lnTo>
                    <a:pt x="0" y="71"/>
                  </a:lnTo>
                  <a:lnTo>
                    <a:pt x="1" y="52"/>
                  </a:lnTo>
                  <a:lnTo>
                    <a:pt x="3" y="35"/>
                  </a:lnTo>
                  <a:lnTo>
                    <a:pt x="5" y="18"/>
                  </a:lnTo>
                  <a:lnTo>
                    <a:pt x="10" y="0"/>
                  </a:lnTo>
                  <a:lnTo>
                    <a:pt x="17" y="0"/>
                  </a:lnTo>
                  <a:lnTo>
                    <a:pt x="27" y="0"/>
                  </a:lnTo>
                  <a:lnTo>
                    <a:pt x="39" y="0"/>
                  </a:lnTo>
                  <a:lnTo>
                    <a:pt x="53" y="0"/>
                  </a:lnTo>
                  <a:lnTo>
                    <a:pt x="67" y="0"/>
                  </a:lnTo>
                  <a:lnTo>
                    <a:pt x="80" y="2"/>
                  </a:lnTo>
                  <a:lnTo>
                    <a:pt x="89" y="4"/>
                  </a:lnTo>
                  <a:lnTo>
                    <a:pt x="95" y="6"/>
                  </a:lnTo>
                  <a:lnTo>
                    <a:pt x="95" y="8"/>
                  </a:lnTo>
                  <a:lnTo>
                    <a:pt x="95" y="10"/>
                  </a:lnTo>
                  <a:lnTo>
                    <a:pt x="95" y="11"/>
                  </a:lnTo>
                  <a:lnTo>
                    <a:pt x="96" y="13"/>
                  </a:lnTo>
                  <a:lnTo>
                    <a:pt x="92" y="13"/>
                  </a:lnTo>
                  <a:lnTo>
                    <a:pt x="87" y="13"/>
                  </a:lnTo>
                  <a:lnTo>
                    <a:pt x="82" y="13"/>
                  </a:lnTo>
                  <a:lnTo>
                    <a:pt x="75" y="13"/>
                  </a:lnTo>
                  <a:lnTo>
                    <a:pt x="69" y="14"/>
                  </a:lnTo>
                  <a:lnTo>
                    <a:pt x="64" y="15"/>
                  </a:lnTo>
                  <a:lnTo>
                    <a:pt x="60" y="16"/>
                  </a:lnTo>
                  <a:lnTo>
                    <a:pt x="57" y="17"/>
                  </a:lnTo>
                  <a:lnTo>
                    <a:pt x="67" y="18"/>
                  </a:lnTo>
                  <a:lnTo>
                    <a:pt x="74" y="18"/>
                  </a:lnTo>
                  <a:lnTo>
                    <a:pt x="81" y="19"/>
                  </a:lnTo>
                  <a:lnTo>
                    <a:pt x="85" y="19"/>
                  </a:lnTo>
                  <a:lnTo>
                    <a:pt x="88" y="19"/>
                  </a:lnTo>
                  <a:lnTo>
                    <a:pt x="90" y="20"/>
                  </a:lnTo>
                  <a:lnTo>
                    <a:pt x="93" y="20"/>
                  </a:lnTo>
                  <a:lnTo>
                    <a:pt x="95" y="21"/>
                  </a:lnTo>
                  <a:lnTo>
                    <a:pt x="95" y="22"/>
                  </a:lnTo>
                  <a:lnTo>
                    <a:pt x="95" y="24"/>
                  </a:lnTo>
                  <a:lnTo>
                    <a:pt x="95" y="26"/>
                  </a:lnTo>
                  <a:lnTo>
                    <a:pt x="95" y="27"/>
                  </a:lnTo>
                  <a:lnTo>
                    <a:pt x="91" y="29"/>
                  </a:lnTo>
                  <a:lnTo>
                    <a:pt x="85" y="30"/>
                  </a:lnTo>
                  <a:lnTo>
                    <a:pt x="78" y="30"/>
                  </a:lnTo>
                  <a:lnTo>
                    <a:pt x="70" y="30"/>
                  </a:lnTo>
                  <a:lnTo>
                    <a:pt x="63" y="29"/>
                  </a:lnTo>
                  <a:lnTo>
                    <a:pt x="56" y="29"/>
                  </a:lnTo>
                  <a:lnTo>
                    <a:pt x="51" y="30"/>
                  </a:lnTo>
                  <a:lnTo>
                    <a:pt x="47" y="31"/>
                  </a:lnTo>
                  <a:lnTo>
                    <a:pt x="52" y="31"/>
                  </a:lnTo>
                  <a:lnTo>
                    <a:pt x="58" y="32"/>
                  </a:lnTo>
                  <a:lnTo>
                    <a:pt x="63" y="32"/>
                  </a:lnTo>
                  <a:lnTo>
                    <a:pt x="69" y="33"/>
                  </a:lnTo>
                  <a:lnTo>
                    <a:pt x="75" y="34"/>
                  </a:lnTo>
                  <a:lnTo>
                    <a:pt x="82" y="34"/>
                  </a:lnTo>
                  <a:lnTo>
                    <a:pt x="87" y="35"/>
                  </a:lnTo>
                  <a:lnTo>
                    <a:pt x="93" y="35"/>
                  </a:lnTo>
                  <a:lnTo>
                    <a:pt x="93" y="37"/>
                  </a:lnTo>
                  <a:lnTo>
                    <a:pt x="94" y="37"/>
                  </a:lnTo>
                  <a:lnTo>
                    <a:pt x="94" y="39"/>
                  </a:lnTo>
                  <a:lnTo>
                    <a:pt x="94" y="41"/>
                  </a:lnTo>
                  <a:lnTo>
                    <a:pt x="91" y="42"/>
                  </a:lnTo>
                  <a:lnTo>
                    <a:pt x="87" y="42"/>
                  </a:lnTo>
                  <a:lnTo>
                    <a:pt x="82" y="42"/>
                  </a:lnTo>
                  <a:lnTo>
                    <a:pt x="75" y="42"/>
                  </a:lnTo>
                  <a:lnTo>
                    <a:pt x="69" y="42"/>
                  </a:lnTo>
                  <a:lnTo>
                    <a:pt x="64" y="42"/>
                  </a:lnTo>
                  <a:lnTo>
                    <a:pt x="60" y="42"/>
                  </a:lnTo>
                  <a:lnTo>
                    <a:pt x="57" y="42"/>
                  </a:lnTo>
                  <a:lnTo>
                    <a:pt x="56" y="43"/>
                  </a:lnTo>
                  <a:lnTo>
                    <a:pt x="56" y="44"/>
                  </a:lnTo>
                  <a:lnTo>
                    <a:pt x="56" y="46"/>
                  </a:lnTo>
                  <a:lnTo>
                    <a:pt x="55" y="47"/>
                  </a:lnTo>
                  <a:lnTo>
                    <a:pt x="65" y="47"/>
                  </a:lnTo>
                  <a:lnTo>
                    <a:pt x="72" y="47"/>
                  </a:lnTo>
                  <a:lnTo>
                    <a:pt x="78" y="48"/>
                  </a:lnTo>
                  <a:lnTo>
                    <a:pt x="83" y="48"/>
                  </a:lnTo>
                  <a:lnTo>
                    <a:pt x="86" y="48"/>
                  </a:lnTo>
                  <a:lnTo>
                    <a:pt x="88" y="49"/>
                  </a:lnTo>
                  <a:lnTo>
                    <a:pt x="91" y="49"/>
                  </a:lnTo>
                  <a:lnTo>
                    <a:pt x="94" y="50"/>
                  </a:lnTo>
                  <a:lnTo>
                    <a:pt x="94" y="52"/>
                  </a:lnTo>
                  <a:lnTo>
                    <a:pt x="94" y="53"/>
                  </a:lnTo>
                  <a:lnTo>
                    <a:pt x="93" y="55"/>
                  </a:lnTo>
                  <a:lnTo>
                    <a:pt x="93" y="57"/>
                  </a:lnTo>
                  <a:lnTo>
                    <a:pt x="89" y="57"/>
                  </a:lnTo>
                  <a:lnTo>
                    <a:pt x="85" y="57"/>
                  </a:lnTo>
                  <a:lnTo>
                    <a:pt x="81" y="57"/>
                  </a:lnTo>
                  <a:lnTo>
                    <a:pt x="78" y="57"/>
                  </a:lnTo>
                  <a:lnTo>
                    <a:pt x="73" y="57"/>
                  </a:lnTo>
                  <a:lnTo>
                    <a:pt x="69" y="57"/>
                  </a:lnTo>
                  <a:lnTo>
                    <a:pt x="65" y="56"/>
                  </a:lnTo>
                  <a:lnTo>
                    <a:pt x="61" y="56"/>
                  </a:lnTo>
                  <a:lnTo>
                    <a:pt x="61" y="57"/>
                  </a:lnTo>
                  <a:lnTo>
                    <a:pt x="61" y="57"/>
                  </a:lnTo>
                  <a:lnTo>
                    <a:pt x="61" y="58"/>
                  </a:lnTo>
                  <a:lnTo>
                    <a:pt x="61" y="59"/>
                  </a:lnTo>
                  <a:lnTo>
                    <a:pt x="68" y="60"/>
                  </a:lnTo>
                  <a:lnTo>
                    <a:pt x="75" y="61"/>
                  </a:lnTo>
                  <a:lnTo>
                    <a:pt x="84" y="63"/>
                  </a:lnTo>
                  <a:lnTo>
                    <a:pt x="91" y="63"/>
                  </a:lnTo>
                  <a:lnTo>
                    <a:pt x="92" y="64"/>
                  </a:lnTo>
                  <a:lnTo>
                    <a:pt x="93" y="66"/>
                  </a:lnTo>
                  <a:lnTo>
                    <a:pt x="92" y="70"/>
                  </a:lnTo>
                  <a:lnTo>
                    <a:pt x="91" y="77"/>
                  </a:lnTo>
                  <a:lnTo>
                    <a:pt x="90" y="77"/>
                  </a:lnTo>
                  <a:lnTo>
                    <a:pt x="89" y="77"/>
                  </a:lnTo>
                  <a:lnTo>
                    <a:pt x="88" y="77"/>
                  </a:lnTo>
                  <a:lnTo>
                    <a:pt x="87" y="77"/>
                  </a:lnTo>
                  <a:close/>
                </a:path>
              </a:pathLst>
            </a:custGeom>
            <a:solidFill>
              <a:schemeClr val="accent6">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00" name="Freeform 169"/>
            <p:cNvSpPr>
              <a:spLocks/>
            </p:cNvSpPr>
            <p:nvPr/>
          </p:nvSpPr>
          <p:spPr bwMode="auto">
            <a:xfrm>
              <a:off x="3772" y="1437"/>
              <a:ext cx="73" cy="72"/>
            </a:xfrm>
            <a:custGeom>
              <a:avLst/>
              <a:gdLst>
                <a:gd name="T0" fmla="*/ 0 w 73"/>
                <a:gd name="T1" fmla="*/ 70 h 72"/>
                <a:gd name="T2" fmla="*/ 0 w 73"/>
                <a:gd name="T3" fmla="*/ 67 h 72"/>
                <a:gd name="T4" fmla="*/ 3 w 73"/>
                <a:gd name="T5" fmla="*/ 63 h 72"/>
                <a:gd name="T6" fmla="*/ 10 w 73"/>
                <a:gd name="T7" fmla="*/ 62 h 72"/>
                <a:gd name="T8" fmla="*/ 20 w 73"/>
                <a:gd name="T9" fmla="*/ 61 h 72"/>
                <a:gd name="T10" fmla="*/ 29 w 73"/>
                <a:gd name="T11" fmla="*/ 61 h 72"/>
                <a:gd name="T12" fmla="*/ 33 w 73"/>
                <a:gd name="T13" fmla="*/ 59 h 72"/>
                <a:gd name="T14" fmla="*/ 34 w 73"/>
                <a:gd name="T15" fmla="*/ 58 h 72"/>
                <a:gd name="T16" fmla="*/ 30 w 73"/>
                <a:gd name="T17" fmla="*/ 57 h 72"/>
                <a:gd name="T18" fmla="*/ 22 w 73"/>
                <a:gd name="T19" fmla="*/ 56 h 72"/>
                <a:gd name="T20" fmla="*/ 12 w 73"/>
                <a:gd name="T21" fmla="*/ 56 h 72"/>
                <a:gd name="T22" fmla="*/ 4 w 73"/>
                <a:gd name="T23" fmla="*/ 57 h 72"/>
                <a:gd name="T24" fmla="*/ 1 w 73"/>
                <a:gd name="T25" fmla="*/ 54 h 72"/>
                <a:gd name="T26" fmla="*/ 1 w 73"/>
                <a:gd name="T27" fmla="*/ 49 h 72"/>
                <a:gd name="T28" fmla="*/ 5 w 73"/>
                <a:gd name="T29" fmla="*/ 46 h 72"/>
                <a:gd name="T30" fmla="*/ 13 w 73"/>
                <a:gd name="T31" fmla="*/ 46 h 72"/>
                <a:gd name="T32" fmla="*/ 21 w 73"/>
                <a:gd name="T33" fmla="*/ 46 h 72"/>
                <a:gd name="T34" fmla="*/ 29 w 73"/>
                <a:gd name="T35" fmla="*/ 46 h 72"/>
                <a:gd name="T36" fmla="*/ 34 w 73"/>
                <a:gd name="T37" fmla="*/ 45 h 72"/>
                <a:gd name="T38" fmla="*/ 35 w 73"/>
                <a:gd name="T39" fmla="*/ 43 h 72"/>
                <a:gd name="T40" fmla="*/ 32 w 73"/>
                <a:gd name="T41" fmla="*/ 42 h 72"/>
                <a:gd name="T42" fmla="*/ 24 w 73"/>
                <a:gd name="T43" fmla="*/ 42 h 72"/>
                <a:gd name="T44" fmla="*/ 15 w 73"/>
                <a:gd name="T45" fmla="*/ 41 h 72"/>
                <a:gd name="T46" fmla="*/ 7 w 73"/>
                <a:gd name="T47" fmla="*/ 40 h 72"/>
                <a:gd name="T48" fmla="*/ 3 w 73"/>
                <a:gd name="T49" fmla="*/ 37 h 72"/>
                <a:gd name="T50" fmla="*/ 3 w 73"/>
                <a:gd name="T51" fmla="*/ 32 h 72"/>
                <a:gd name="T52" fmla="*/ 9 w 73"/>
                <a:gd name="T53" fmla="*/ 30 h 72"/>
                <a:gd name="T54" fmla="*/ 23 w 73"/>
                <a:gd name="T55" fmla="*/ 30 h 72"/>
                <a:gd name="T56" fmla="*/ 30 w 73"/>
                <a:gd name="T57" fmla="*/ 28 h 72"/>
                <a:gd name="T58" fmla="*/ 31 w 73"/>
                <a:gd name="T59" fmla="*/ 27 h 72"/>
                <a:gd name="T60" fmla="*/ 25 w 73"/>
                <a:gd name="T61" fmla="*/ 26 h 72"/>
                <a:gd name="T62" fmla="*/ 11 w 73"/>
                <a:gd name="T63" fmla="*/ 25 h 72"/>
                <a:gd name="T64" fmla="*/ 4 w 73"/>
                <a:gd name="T65" fmla="*/ 22 h 72"/>
                <a:gd name="T66" fmla="*/ 5 w 73"/>
                <a:gd name="T67" fmla="*/ 17 h 72"/>
                <a:gd name="T68" fmla="*/ 10 w 73"/>
                <a:gd name="T69" fmla="*/ 16 h 72"/>
                <a:gd name="T70" fmla="*/ 21 w 73"/>
                <a:gd name="T71" fmla="*/ 15 h 72"/>
                <a:gd name="T72" fmla="*/ 31 w 73"/>
                <a:gd name="T73" fmla="*/ 14 h 72"/>
                <a:gd name="T74" fmla="*/ 41 w 73"/>
                <a:gd name="T75" fmla="*/ 14 h 72"/>
                <a:gd name="T76" fmla="*/ 42 w 73"/>
                <a:gd name="T77" fmla="*/ 12 h 72"/>
                <a:gd name="T78" fmla="*/ 32 w 73"/>
                <a:gd name="T79" fmla="*/ 10 h 72"/>
                <a:gd name="T80" fmla="*/ 20 w 73"/>
                <a:gd name="T81" fmla="*/ 9 h 72"/>
                <a:gd name="T82" fmla="*/ 8 w 73"/>
                <a:gd name="T83" fmla="*/ 9 h 72"/>
                <a:gd name="T84" fmla="*/ 4 w 73"/>
                <a:gd name="T85" fmla="*/ 7 h 72"/>
                <a:gd name="T86" fmla="*/ 5 w 73"/>
                <a:gd name="T87" fmla="*/ 3 h 72"/>
                <a:gd name="T88" fmla="*/ 9 w 73"/>
                <a:gd name="T89" fmla="*/ 1 h 72"/>
                <a:gd name="T90" fmla="*/ 18 w 73"/>
                <a:gd name="T91" fmla="*/ 0 h 72"/>
                <a:gd name="T92" fmla="*/ 31 w 73"/>
                <a:gd name="T93" fmla="*/ 0 h 72"/>
                <a:gd name="T94" fmla="*/ 53 w 73"/>
                <a:gd name="T95" fmla="*/ 0 h 72"/>
                <a:gd name="T96" fmla="*/ 71 w 73"/>
                <a:gd name="T97" fmla="*/ 1 h 72"/>
                <a:gd name="T98" fmla="*/ 72 w 73"/>
                <a:gd name="T99" fmla="*/ 3 h 72"/>
                <a:gd name="T100" fmla="*/ 70 w 73"/>
                <a:gd name="T101" fmla="*/ 19 h 72"/>
                <a:gd name="T102" fmla="*/ 65 w 73"/>
                <a:gd name="T103" fmla="*/ 52 h 72"/>
                <a:gd name="T104" fmla="*/ 61 w 73"/>
                <a:gd name="T105" fmla="*/ 69 h 72"/>
                <a:gd name="T106" fmla="*/ 55 w 73"/>
                <a:gd name="T107" fmla="*/ 70 h 72"/>
                <a:gd name="T108" fmla="*/ 42 w 73"/>
                <a:gd name="T109" fmla="*/ 70 h 72"/>
                <a:gd name="T110" fmla="*/ 19 w 73"/>
                <a:gd name="T111" fmla="*/ 7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 h="72">
                  <a:moveTo>
                    <a:pt x="0" y="72"/>
                  </a:moveTo>
                  <a:lnTo>
                    <a:pt x="0" y="70"/>
                  </a:lnTo>
                  <a:lnTo>
                    <a:pt x="0" y="68"/>
                  </a:lnTo>
                  <a:lnTo>
                    <a:pt x="0" y="67"/>
                  </a:lnTo>
                  <a:lnTo>
                    <a:pt x="0" y="65"/>
                  </a:lnTo>
                  <a:lnTo>
                    <a:pt x="3" y="63"/>
                  </a:lnTo>
                  <a:lnTo>
                    <a:pt x="7" y="63"/>
                  </a:lnTo>
                  <a:lnTo>
                    <a:pt x="10" y="62"/>
                  </a:lnTo>
                  <a:lnTo>
                    <a:pt x="15" y="62"/>
                  </a:lnTo>
                  <a:lnTo>
                    <a:pt x="20" y="61"/>
                  </a:lnTo>
                  <a:lnTo>
                    <a:pt x="24" y="61"/>
                  </a:lnTo>
                  <a:lnTo>
                    <a:pt x="29" y="61"/>
                  </a:lnTo>
                  <a:lnTo>
                    <a:pt x="33" y="60"/>
                  </a:lnTo>
                  <a:lnTo>
                    <a:pt x="33" y="59"/>
                  </a:lnTo>
                  <a:lnTo>
                    <a:pt x="34" y="59"/>
                  </a:lnTo>
                  <a:lnTo>
                    <a:pt x="34" y="58"/>
                  </a:lnTo>
                  <a:lnTo>
                    <a:pt x="34" y="58"/>
                  </a:lnTo>
                  <a:lnTo>
                    <a:pt x="30" y="57"/>
                  </a:lnTo>
                  <a:lnTo>
                    <a:pt x="26" y="56"/>
                  </a:lnTo>
                  <a:lnTo>
                    <a:pt x="22" y="56"/>
                  </a:lnTo>
                  <a:lnTo>
                    <a:pt x="17" y="56"/>
                  </a:lnTo>
                  <a:lnTo>
                    <a:pt x="12" y="56"/>
                  </a:lnTo>
                  <a:lnTo>
                    <a:pt x="8" y="56"/>
                  </a:lnTo>
                  <a:lnTo>
                    <a:pt x="4" y="57"/>
                  </a:lnTo>
                  <a:lnTo>
                    <a:pt x="1" y="57"/>
                  </a:lnTo>
                  <a:lnTo>
                    <a:pt x="1" y="54"/>
                  </a:lnTo>
                  <a:lnTo>
                    <a:pt x="1" y="52"/>
                  </a:lnTo>
                  <a:lnTo>
                    <a:pt x="1" y="49"/>
                  </a:lnTo>
                  <a:lnTo>
                    <a:pt x="1" y="46"/>
                  </a:lnTo>
                  <a:lnTo>
                    <a:pt x="5" y="46"/>
                  </a:lnTo>
                  <a:lnTo>
                    <a:pt x="9" y="46"/>
                  </a:lnTo>
                  <a:lnTo>
                    <a:pt x="13" y="46"/>
                  </a:lnTo>
                  <a:lnTo>
                    <a:pt x="18" y="46"/>
                  </a:lnTo>
                  <a:lnTo>
                    <a:pt x="21" y="46"/>
                  </a:lnTo>
                  <a:lnTo>
                    <a:pt x="25" y="46"/>
                  </a:lnTo>
                  <a:lnTo>
                    <a:pt x="29" y="46"/>
                  </a:lnTo>
                  <a:lnTo>
                    <a:pt x="33" y="46"/>
                  </a:lnTo>
                  <a:lnTo>
                    <a:pt x="34" y="45"/>
                  </a:lnTo>
                  <a:lnTo>
                    <a:pt x="34" y="44"/>
                  </a:lnTo>
                  <a:lnTo>
                    <a:pt x="35" y="43"/>
                  </a:lnTo>
                  <a:lnTo>
                    <a:pt x="36" y="42"/>
                  </a:lnTo>
                  <a:lnTo>
                    <a:pt x="32" y="42"/>
                  </a:lnTo>
                  <a:lnTo>
                    <a:pt x="28" y="42"/>
                  </a:lnTo>
                  <a:lnTo>
                    <a:pt x="24" y="42"/>
                  </a:lnTo>
                  <a:lnTo>
                    <a:pt x="20" y="41"/>
                  </a:lnTo>
                  <a:lnTo>
                    <a:pt x="15" y="41"/>
                  </a:lnTo>
                  <a:lnTo>
                    <a:pt x="11" y="40"/>
                  </a:lnTo>
                  <a:lnTo>
                    <a:pt x="7" y="40"/>
                  </a:lnTo>
                  <a:lnTo>
                    <a:pt x="3" y="39"/>
                  </a:lnTo>
                  <a:lnTo>
                    <a:pt x="3" y="37"/>
                  </a:lnTo>
                  <a:lnTo>
                    <a:pt x="3" y="35"/>
                  </a:lnTo>
                  <a:lnTo>
                    <a:pt x="3" y="32"/>
                  </a:lnTo>
                  <a:lnTo>
                    <a:pt x="2" y="31"/>
                  </a:lnTo>
                  <a:lnTo>
                    <a:pt x="9" y="30"/>
                  </a:lnTo>
                  <a:lnTo>
                    <a:pt x="17" y="30"/>
                  </a:lnTo>
                  <a:lnTo>
                    <a:pt x="23" y="30"/>
                  </a:lnTo>
                  <a:lnTo>
                    <a:pt x="30" y="29"/>
                  </a:lnTo>
                  <a:lnTo>
                    <a:pt x="30" y="28"/>
                  </a:lnTo>
                  <a:lnTo>
                    <a:pt x="31" y="28"/>
                  </a:lnTo>
                  <a:lnTo>
                    <a:pt x="31" y="27"/>
                  </a:lnTo>
                  <a:lnTo>
                    <a:pt x="32" y="26"/>
                  </a:lnTo>
                  <a:lnTo>
                    <a:pt x="25" y="26"/>
                  </a:lnTo>
                  <a:lnTo>
                    <a:pt x="19" y="26"/>
                  </a:lnTo>
                  <a:lnTo>
                    <a:pt x="11" y="25"/>
                  </a:lnTo>
                  <a:lnTo>
                    <a:pt x="4" y="25"/>
                  </a:lnTo>
                  <a:lnTo>
                    <a:pt x="4" y="22"/>
                  </a:lnTo>
                  <a:lnTo>
                    <a:pt x="5" y="20"/>
                  </a:lnTo>
                  <a:lnTo>
                    <a:pt x="5" y="17"/>
                  </a:lnTo>
                  <a:lnTo>
                    <a:pt x="5" y="16"/>
                  </a:lnTo>
                  <a:lnTo>
                    <a:pt x="10" y="16"/>
                  </a:lnTo>
                  <a:lnTo>
                    <a:pt x="15" y="15"/>
                  </a:lnTo>
                  <a:lnTo>
                    <a:pt x="21" y="15"/>
                  </a:lnTo>
                  <a:lnTo>
                    <a:pt x="26" y="15"/>
                  </a:lnTo>
                  <a:lnTo>
                    <a:pt x="31" y="14"/>
                  </a:lnTo>
                  <a:lnTo>
                    <a:pt x="36" y="14"/>
                  </a:lnTo>
                  <a:lnTo>
                    <a:pt x="41" y="14"/>
                  </a:lnTo>
                  <a:lnTo>
                    <a:pt x="46" y="14"/>
                  </a:lnTo>
                  <a:lnTo>
                    <a:pt x="42" y="12"/>
                  </a:lnTo>
                  <a:lnTo>
                    <a:pt x="37" y="11"/>
                  </a:lnTo>
                  <a:lnTo>
                    <a:pt x="32" y="10"/>
                  </a:lnTo>
                  <a:lnTo>
                    <a:pt x="26" y="10"/>
                  </a:lnTo>
                  <a:lnTo>
                    <a:pt x="20" y="9"/>
                  </a:lnTo>
                  <a:lnTo>
                    <a:pt x="13" y="9"/>
                  </a:lnTo>
                  <a:lnTo>
                    <a:pt x="8" y="9"/>
                  </a:lnTo>
                  <a:lnTo>
                    <a:pt x="4" y="9"/>
                  </a:lnTo>
                  <a:lnTo>
                    <a:pt x="4" y="7"/>
                  </a:lnTo>
                  <a:lnTo>
                    <a:pt x="5" y="5"/>
                  </a:lnTo>
                  <a:lnTo>
                    <a:pt x="5" y="3"/>
                  </a:lnTo>
                  <a:lnTo>
                    <a:pt x="5" y="1"/>
                  </a:lnTo>
                  <a:lnTo>
                    <a:pt x="9" y="1"/>
                  </a:lnTo>
                  <a:lnTo>
                    <a:pt x="13" y="0"/>
                  </a:lnTo>
                  <a:lnTo>
                    <a:pt x="18" y="0"/>
                  </a:lnTo>
                  <a:lnTo>
                    <a:pt x="24" y="0"/>
                  </a:lnTo>
                  <a:lnTo>
                    <a:pt x="31" y="0"/>
                  </a:lnTo>
                  <a:lnTo>
                    <a:pt x="40" y="0"/>
                  </a:lnTo>
                  <a:lnTo>
                    <a:pt x="53" y="0"/>
                  </a:lnTo>
                  <a:lnTo>
                    <a:pt x="70" y="0"/>
                  </a:lnTo>
                  <a:lnTo>
                    <a:pt x="71" y="1"/>
                  </a:lnTo>
                  <a:lnTo>
                    <a:pt x="72" y="2"/>
                  </a:lnTo>
                  <a:lnTo>
                    <a:pt x="72" y="3"/>
                  </a:lnTo>
                  <a:lnTo>
                    <a:pt x="73" y="4"/>
                  </a:lnTo>
                  <a:lnTo>
                    <a:pt x="70" y="19"/>
                  </a:lnTo>
                  <a:lnTo>
                    <a:pt x="68" y="35"/>
                  </a:lnTo>
                  <a:lnTo>
                    <a:pt x="65" y="52"/>
                  </a:lnTo>
                  <a:lnTo>
                    <a:pt x="64" y="69"/>
                  </a:lnTo>
                  <a:lnTo>
                    <a:pt x="61" y="69"/>
                  </a:lnTo>
                  <a:lnTo>
                    <a:pt x="59" y="70"/>
                  </a:lnTo>
                  <a:lnTo>
                    <a:pt x="55" y="70"/>
                  </a:lnTo>
                  <a:lnTo>
                    <a:pt x="49" y="70"/>
                  </a:lnTo>
                  <a:lnTo>
                    <a:pt x="42" y="70"/>
                  </a:lnTo>
                  <a:lnTo>
                    <a:pt x="32" y="71"/>
                  </a:lnTo>
                  <a:lnTo>
                    <a:pt x="19" y="71"/>
                  </a:lnTo>
                  <a:lnTo>
                    <a:pt x="0" y="72"/>
                  </a:lnTo>
                  <a:close/>
                </a:path>
              </a:pathLst>
            </a:custGeom>
            <a:solidFill>
              <a:schemeClr val="accent6">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01" name="Freeform 170"/>
            <p:cNvSpPr>
              <a:spLocks/>
            </p:cNvSpPr>
            <p:nvPr/>
          </p:nvSpPr>
          <p:spPr bwMode="auto">
            <a:xfrm>
              <a:off x="3909" y="1172"/>
              <a:ext cx="276" cy="338"/>
            </a:xfrm>
            <a:custGeom>
              <a:avLst/>
              <a:gdLst>
                <a:gd name="T0" fmla="*/ 192 w 276"/>
                <a:gd name="T1" fmla="*/ 250 h 338"/>
                <a:gd name="T2" fmla="*/ 116 w 276"/>
                <a:gd name="T3" fmla="*/ 144 h 338"/>
                <a:gd name="T4" fmla="*/ 34 w 276"/>
                <a:gd name="T5" fmla="*/ 42 h 338"/>
                <a:gd name="T6" fmla="*/ 0 w 276"/>
                <a:gd name="T7" fmla="*/ 1 h 338"/>
                <a:gd name="T8" fmla="*/ 52 w 276"/>
                <a:gd name="T9" fmla="*/ 16 h 338"/>
                <a:gd name="T10" fmla="*/ 101 w 276"/>
                <a:gd name="T11" fmla="*/ 37 h 338"/>
                <a:gd name="T12" fmla="*/ 83 w 276"/>
                <a:gd name="T13" fmla="*/ 37 h 338"/>
                <a:gd name="T14" fmla="*/ 107 w 276"/>
                <a:gd name="T15" fmla="*/ 44 h 338"/>
                <a:gd name="T16" fmla="*/ 170 w 276"/>
                <a:gd name="T17" fmla="*/ 64 h 338"/>
                <a:gd name="T18" fmla="*/ 186 w 276"/>
                <a:gd name="T19" fmla="*/ 71 h 338"/>
                <a:gd name="T20" fmla="*/ 169 w 276"/>
                <a:gd name="T21" fmla="*/ 71 h 338"/>
                <a:gd name="T22" fmla="*/ 114 w 276"/>
                <a:gd name="T23" fmla="*/ 68 h 338"/>
                <a:gd name="T24" fmla="*/ 160 w 276"/>
                <a:gd name="T25" fmla="*/ 74 h 338"/>
                <a:gd name="T26" fmla="*/ 207 w 276"/>
                <a:gd name="T27" fmla="*/ 94 h 338"/>
                <a:gd name="T28" fmla="*/ 155 w 276"/>
                <a:gd name="T29" fmla="*/ 94 h 338"/>
                <a:gd name="T30" fmla="*/ 174 w 276"/>
                <a:gd name="T31" fmla="*/ 96 h 338"/>
                <a:gd name="T32" fmla="*/ 227 w 276"/>
                <a:gd name="T33" fmla="*/ 115 h 338"/>
                <a:gd name="T34" fmla="*/ 190 w 276"/>
                <a:gd name="T35" fmla="*/ 115 h 338"/>
                <a:gd name="T36" fmla="*/ 184 w 276"/>
                <a:gd name="T37" fmla="*/ 118 h 338"/>
                <a:gd name="T38" fmla="*/ 230 w 276"/>
                <a:gd name="T39" fmla="*/ 121 h 338"/>
                <a:gd name="T40" fmla="*/ 251 w 276"/>
                <a:gd name="T41" fmla="*/ 135 h 338"/>
                <a:gd name="T42" fmla="*/ 240 w 276"/>
                <a:gd name="T43" fmla="*/ 136 h 338"/>
                <a:gd name="T44" fmla="*/ 175 w 276"/>
                <a:gd name="T45" fmla="*/ 138 h 338"/>
                <a:gd name="T46" fmla="*/ 157 w 276"/>
                <a:gd name="T47" fmla="*/ 146 h 338"/>
                <a:gd name="T48" fmla="*/ 205 w 276"/>
                <a:gd name="T49" fmla="*/ 141 h 338"/>
                <a:gd name="T50" fmla="*/ 261 w 276"/>
                <a:gd name="T51" fmla="*/ 147 h 338"/>
                <a:gd name="T52" fmla="*/ 270 w 276"/>
                <a:gd name="T53" fmla="*/ 160 h 338"/>
                <a:gd name="T54" fmla="*/ 238 w 276"/>
                <a:gd name="T55" fmla="*/ 161 h 338"/>
                <a:gd name="T56" fmla="*/ 190 w 276"/>
                <a:gd name="T57" fmla="*/ 169 h 338"/>
                <a:gd name="T58" fmla="*/ 227 w 276"/>
                <a:gd name="T59" fmla="*/ 168 h 338"/>
                <a:gd name="T60" fmla="*/ 276 w 276"/>
                <a:gd name="T61" fmla="*/ 173 h 338"/>
                <a:gd name="T62" fmla="*/ 254 w 276"/>
                <a:gd name="T63" fmla="*/ 184 h 338"/>
                <a:gd name="T64" fmla="*/ 209 w 276"/>
                <a:gd name="T65" fmla="*/ 187 h 338"/>
                <a:gd name="T66" fmla="*/ 212 w 276"/>
                <a:gd name="T67" fmla="*/ 189 h 338"/>
                <a:gd name="T68" fmla="*/ 243 w 276"/>
                <a:gd name="T69" fmla="*/ 189 h 338"/>
                <a:gd name="T70" fmla="*/ 273 w 276"/>
                <a:gd name="T71" fmla="*/ 198 h 338"/>
                <a:gd name="T72" fmla="*/ 229 w 276"/>
                <a:gd name="T73" fmla="*/ 206 h 338"/>
                <a:gd name="T74" fmla="*/ 221 w 276"/>
                <a:gd name="T75" fmla="*/ 208 h 338"/>
                <a:gd name="T76" fmla="*/ 258 w 276"/>
                <a:gd name="T77" fmla="*/ 208 h 338"/>
                <a:gd name="T78" fmla="*/ 271 w 276"/>
                <a:gd name="T79" fmla="*/ 218 h 338"/>
                <a:gd name="T80" fmla="*/ 249 w 276"/>
                <a:gd name="T81" fmla="*/ 224 h 338"/>
                <a:gd name="T82" fmla="*/ 210 w 276"/>
                <a:gd name="T83" fmla="*/ 230 h 338"/>
                <a:gd name="T84" fmla="*/ 225 w 276"/>
                <a:gd name="T85" fmla="*/ 232 h 338"/>
                <a:gd name="T86" fmla="*/ 261 w 276"/>
                <a:gd name="T87" fmla="*/ 230 h 338"/>
                <a:gd name="T88" fmla="*/ 266 w 276"/>
                <a:gd name="T89" fmla="*/ 245 h 338"/>
                <a:gd name="T90" fmla="*/ 238 w 276"/>
                <a:gd name="T91" fmla="*/ 248 h 338"/>
                <a:gd name="T92" fmla="*/ 222 w 276"/>
                <a:gd name="T93" fmla="*/ 251 h 338"/>
                <a:gd name="T94" fmla="*/ 237 w 276"/>
                <a:gd name="T95" fmla="*/ 253 h 338"/>
                <a:gd name="T96" fmla="*/ 264 w 276"/>
                <a:gd name="T97" fmla="*/ 252 h 338"/>
                <a:gd name="T98" fmla="*/ 258 w 276"/>
                <a:gd name="T99" fmla="*/ 270 h 338"/>
                <a:gd name="T100" fmla="*/ 232 w 276"/>
                <a:gd name="T101" fmla="*/ 271 h 338"/>
                <a:gd name="T102" fmla="*/ 240 w 276"/>
                <a:gd name="T103" fmla="*/ 277 h 338"/>
                <a:gd name="T104" fmla="*/ 262 w 276"/>
                <a:gd name="T105" fmla="*/ 278 h 338"/>
                <a:gd name="T106" fmla="*/ 255 w 276"/>
                <a:gd name="T107" fmla="*/ 290 h 338"/>
                <a:gd name="T108" fmla="*/ 251 w 276"/>
                <a:gd name="T109" fmla="*/ 296 h 338"/>
                <a:gd name="T110" fmla="*/ 258 w 276"/>
                <a:gd name="T111" fmla="*/ 303 h 338"/>
                <a:gd name="T112" fmla="*/ 251 w 276"/>
                <a:gd name="T113" fmla="*/ 306 h 338"/>
                <a:gd name="T114" fmla="*/ 251 w 276"/>
                <a:gd name="T115" fmla="*/ 312 h 338"/>
                <a:gd name="T116" fmla="*/ 257 w 276"/>
                <a:gd name="T117" fmla="*/ 325 h 338"/>
                <a:gd name="T118" fmla="*/ 253 w 276"/>
                <a:gd name="T119" fmla="*/ 337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6" h="338">
                  <a:moveTo>
                    <a:pt x="252" y="336"/>
                  </a:moveTo>
                  <a:lnTo>
                    <a:pt x="237" y="315"/>
                  </a:lnTo>
                  <a:lnTo>
                    <a:pt x="222" y="293"/>
                  </a:lnTo>
                  <a:lnTo>
                    <a:pt x="207" y="272"/>
                  </a:lnTo>
                  <a:lnTo>
                    <a:pt x="192" y="250"/>
                  </a:lnTo>
                  <a:lnTo>
                    <a:pt x="176" y="229"/>
                  </a:lnTo>
                  <a:lnTo>
                    <a:pt x="162" y="208"/>
                  </a:lnTo>
                  <a:lnTo>
                    <a:pt x="146" y="187"/>
                  </a:lnTo>
                  <a:lnTo>
                    <a:pt x="131" y="165"/>
                  </a:lnTo>
                  <a:lnTo>
                    <a:pt x="116" y="144"/>
                  </a:lnTo>
                  <a:lnTo>
                    <a:pt x="99" y="123"/>
                  </a:lnTo>
                  <a:lnTo>
                    <a:pt x="84" y="103"/>
                  </a:lnTo>
                  <a:lnTo>
                    <a:pt x="67" y="82"/>
                  </a:lnTo>
                  <a:lnTo>
                    <a:pt x="51" y="62"/>
                  </a:lnTo>
                  <a:lnTo>
                    <a:pt x="34" y="42"/>
                  </a:lnTo>
                  <a:lnTo>
                    <a:pt x="18" y="23"/>
                  </a:lnTo>
                  <a:lnTo>
                    <a:pt x="0" y="4"/>
                  </a:lnTo>
                  <a:lnTo>
                    <a:pt x="0" y="3"/>
                  </a:lnTo>
                  <a:lnTo>
                    <a:pt x="0" y="1"/>
                  </a:lnTo>
                  <a:lnTo>
                    <a:pt x="0" y="1"/>
                  </a:lnTo>
                  <a:lnTo>
                    <a:pt x="0" y="0"/>
                  </a:lnTo>
                  <a:lnTo>
                    <a:pt x="11" y="3"/>
                  </a:lnTo>
                  <a:lnTo>
                    <a:pt x="24" y="7"/>
                  </a:lnTo>
                  <a:lnTo>
                    <a:pt x="37" y="11"/>
                  </a:lnTo>
                  <a:lnTo>
                    <a:pt x="52" y="16"/>
                  </a:lnTo>
                  <a:lnTo>
                    <a:pt x="66" y="21"/>
                  </a:lnTo>
                  <a:lnTo>
                    <a:pt x="79" y="27"/>
                  </a:lnTo>
                  <a:lnTo>
                    <a:pt x="93" y="32"/>
                  </a:lnTo>
                  <a:lnTo>
                    <a:pt x="103" y="36"/>
                  </a:lnTo>
                  <a:lnTo>
                    <a:pt x="101" y="37"/>
                  </a:lnTo>
                  <a:lnTo>
                    <a:pt x="96" y="37"/>
                  </a:lnTo>
                  <a:lnTo>
                    <a:pt x="89" y="37"/>
                  </a:lnTo>
                  <a:lnTo>
                    <a:pt x="82" y="37"/>
                  </a:lnTo>
                  <a:lnTo>
                    <a:pt x="82" y="37"/>
                  </a:lnTo>
                  <a:lnTo>
                    <a:pt x="83" y="37"/>
                  </a:lnTo>
                  <a:lnTo>
                    <a:pt x="85" y="38"/>
                  </a:lnTo>
                  <a:lnTo>
                    <a:pt x="87" y="39"/>
                  </a:lnTo>
                  <a:lnTo>
                    <a:pt x="92" y="40"/>
                  </a:lnTo>
                  <a:lnTo>
                    <a:pt x="98" y="42"/>
                  </a:lnTo>
                  <a:lnTo>
                    <a:pt x="107" y="44"/>
                  </a:lnTo>
                  <a:lnTo>
                    <a:pt x="120" y="47"/>
                  </a:lnTo>
                  <a:lnTo>
                    <a:pt x="136" y="53"/>
                  </a:lnTo>
                  <a:lnTo>
                    <a:pt x="151" y="58"/>
                  </a:lnTo>
                  <a:lnTo>
                    <a:pt x="162" y="62"/>
                  </a:lnTo>
                  <a:lnTo>
                    <a:pt x="170" y="64"/>
                  </a:lnTo>
                  <a:lnTo>
                    <a:pt x="177" y="67"/>
                  </a:lnTo>
                  <a:lnTo>
                    <a:pt x="182" y="68"/>
                  </a:lnTo>
                  <a:lnTo>
                    <a:pt x="185" y="69"/>
                  </a:lnTo>
                  <a:lnTo>
                    <a:pt x="186" y="70"/>
                  </a:lnTo>
                  <a:lnTo>
                    <a:pt x="186" y="71"/>
                  </a:lnTo>
                  <a:lnTo>
                    <a:pt x="186" y="71"/>
                  </a:lnTo>
                  <a:lnTo>
                    <a:pt x="185" y="72"/>
                  </a:lnTo>
                  <a:lnTo>
                    <a:pt x="185" y="72"/>
                  </a:lnTo>
                  <a:lnTo>
                    <a:pt x="178" y="72"/>
                  </a:lnTo>
                  <a:lnTo>
                    <a:pt x="169" y="71"/>
                  </a:lnTo>
                  <a:lnTo>
                    <a:pt x="158" y="70"/>
                  </a:lnTo>
                  <a:lnTo>
                    <a:pt x="146" y="69"/>
                  </a:lnTo>
                  <a:lnTo>
                    <a:pt x="134" y="68"/>
                  </a:lnTo>
                  <a:lnTo>
                    <a:pt x="123" y="68"/>
                  </a:lnTo>
                  <a:lnTo>
                    <a:pt x="114" y="68"/>
                  </a:lnTo>
                  <a:lnTo>
                    <a:pt x="107" y="70"/>
                  </a:lnTo>
                  <a:lnTo>
                    <a:pt x="117" y="71"/>
                  </a:lnTo>
                  <a:lnTo>
                    <a:pt x="129" y="72"/>
                  </a:lnTo>
                  <a:lnTo>
                    <a:pt x="144" y="73"/>
                  </a:lnTo>
                  <a:lnTo>
                    <a:pt x="160" y="74"/>
                  </a:lnTo>
                  <a:lnTo>
                    <a:pt x="175" y="77"/>
                  </a:lnTo>
                  <a:lnTo>
                    <a:pt x="190" y="81"/>
                  </a:lnTo>
                  <a:lnTo>
                    <a:pt x="202" y="86"/>
                  </a:lnTo>
                  <a:lnTo>
                    <a:pt x="210" y="94"/>
                  </a:lnTo>
                  <a:lnTo>
                    <a:pt x="207" y="94"/>
                  </a:lnTo>
                  <a:lnTo>
                    <a:pt x="200" y="94"/>
                  </a:lnTo>
                  <a:lnTo>
                    <a:pt x="190" y="94"/>
                  </a:lnTo>
                  <a:lnTo>
                    <a:pt x="178" y="94"/>
                  </a:lnTo>
                  <a:lnTo>
                    <a:pt x="166" y="94"/>
                  </a:lnTo>
                  <a:lnTo>
                    <a:pt x="155" y="94"/>
                  </a:lnTo>
                  <a:lnTo>
                    <a:pt x="144" y="94"/>
                  </a:lnTo>
                  <a:lnTo>
                    <a:pt x="137" y="94"/>
                  </a:lnTo>
                  <a:lnTo>
                    <a:pt x="145" y="94"/>
                  </a:lnTo>
                  <a:lnTo>
                    <a:pt x="158" y="95"/>
                  </a:lnTo>
                  <a:lnTo>
                    <a:pt x="174" y="96"/>
                  </a:lnTo>
                  <a:lnTo>
                    <a:pt x="190" y="97"/>
                  </a:lnTo>
                  <a:lnTo>
                    <a:pt x="205" y="99"/>
                  </a:lnTo>
                  <a:lnTo>
                    <a:pt x="218" y="102"/>
                  </a:lnTo>
                  <a:lnTo>
                    <a:pt x="226" y="107"/>
                  </a:lnTo>
                  <a:lnTo>
                    <a:pt x="227" y="115"/>
                  </a:lnTo>
                  <a:lnTo>
                    <a:pt x="217" y="115"/>
                  </a:lnTo>
                  <a:lnTo>
                    <a:pt x="208" y="115"/>
                  </a:lnTo>
                  <a:lnTo>
                    <a:pt x="202" y="115"/>
                  </a:lnTo>
                  <a:lnTo>
                    <a:pt x="196" y="115"/>
                  </a:lnTo>
                  <a:lnTo>
                    <a:pt x="190" y="115"/>
                  </a:lnTo>
                  <a:lnTo>
                    <a:pt x="184" y="115"/>
                  </a:lnTo>
                  <a:lnTo>
                    <a:pt x="175" y="116"/>
                  </a:lnTo>
                  <a:lnTo>
                    <a:pt x="165" y="117"/>
                  </a:lnTo>
                  <a:lnTo>
                    <a:pt x="174" y="118"/>
                  </a:lnTo>
                  <a:lnTo>
                    <a:pt x="184" y="118"/>
                  </a:lnTo>
                  <a:lnTo>
                    <a:pt x="193" y="119"/>
                  </a:lnTo>
                  <a:lnTo>
                    <a:pt x="202" y="120"/>
                  </a:lnTo>
                  <a:lnTo>
                    <a:pt x="211" y="120"/>
                  </a:lnTo>
                  <a:lnTo>
                    <a:pt x="221" y="120"/>
                  </a:lnTo>
                  <a:lnTo>
                    <a:pt x="230" y="121"/>
                  </a:lnTo>
                  <a:lnTo>
                    <a:pt x="239" y="122"/>
                  </a:lnTo>
                  <a:lnTo>
                    <a:pt x="241" y="125"/>
                  </a:lnTo>
                  <a:lnTo>
                    <a:pt x="244" y="129"/>
                  </a:lnTo>
                  <a:lnTo>
                    <a:pt x="248" y="131"/>
                  </a:lnTo>
                  <a:lnTo>
                    <a:pt x="251" y="135"/>
                  </a:lnTo>
                  <a:lnTo>
                    <a:pt x="251" y="135"/>
                  </a:lnTo>
                  <a:lnTo>
                    <a:pt x="251" y="136"/>
                  </a:lnTo>
                  <a:lnTo>
                    <a:pt x="250" y="136"/>
                  </a:lnTo>
                  <a:lnTo>
                    <a:pt x="250" y="136"/>
                  </a:lnTo>
                  <a:lnTo>
                    <a:pt x="240" y="136"/>
                  </a:lnTo>
                  <a:lnTo>
                    <a:pt x="229" y="136"/>
                  </a:lnTo>
                  <a:lnTo>
                    <a:pt x="216" y="136"/>
                  </a:lnTo>
                  <a:lnTo>
                    <a:pt x="201" y="136"/>
                  </a:lnTo>
                  <a:lnTo>
                    <a:pt x="188" y="137"/>
                  </a:lnTo>
                  <a:lnTo>
                    <a:pt x="175" y="138"/>
                  </a:lnTo>
                  <a:lnTo>
                    <a:pt x="164" y="140"/>
                  </a:lnTo>
                  <a:lnTo>
                    <a:pt x="157" y="143"/>
                  </a:lnTo>
                  <a:lnTo>
                    <a:pt x="157" y="144"/>
                  </a:lnTo>
                  <a:lnTo>
                    <a:pt x="157" y="145"/>
                  </a:lnTo>
                  <a:lnTo>
                    <a:pt x="157" y="146"/>
                  </a:lnTo>
                  <a:lnTo>
                    <a:pt x="157" y="147"/>
                  </a:lnTo>
                  <a:lnTo>
                    <a:pt x="164" y="144"/>
                  </a:lnTo>
                  <a:lnTo>
                    <a:pt x="175" y="142"/>
                  </a:lnTo>
                  <a:lnTo>
                    <a:pt x="189" y="141"/>
                  </a:lnTo>
                  <a:lnTo>
                    <a:pt x="205" y="141"/>
                  </a:lnTo>
                  <a:lnTo>
                    <a:pt x="221" y="141"/>
                  </a:lnTo>
                  <a:lnTo>
                    <a:pt x="236" y="142"/>
                  </a:lnTo>
                  <a:lnTo>
                    <a:pt x="249" y="143"/>
                  </a:lnTo>
                  <a:lnTo>
                    <a:pt x="258" y="143"/>
                  </a:lnTo>
                  <a:lnTo>
                    <a:pt x="261" y="147"/>
                  </a:lnTo>
                  <a:lnTo>
                    <a:pt x="264" y="151"/>
                  </a:lnTo>
                  <a:lnTo>
                    <a:pt x="267" y="155"/>
                  </a:lnTo>
                  <a:lnTo>
                    <a:pt x="271" y="159"/>
                  </a:lnTo>
                  <a:lnTo>
                    <a:pt x="270" y="160"/>
                  </a:lnTo>
                  <a:lnTo>
                    <a:pt x="270" y="160"/>
                  </a:lnTo>
                  <a:lnTo>
                    <a:pt x="270" y="160"/>
                  </a:lnTo>
                  <a:lnTo>
                    <a:pt x="270" y="161"/>
                  </a:lnTo>
                  <a:lnTo>
                    <a:pt x="261" y="161"/>
                  </a:lnTo>
                  <a:lnTo>
                    <a:pt x="251" y="161"/>
                  </a:lnTo>
                  <a:lnTo>
                    <a:pt x="238" y="161"/>
                  </a:lnTo>
                  <a:lnTo>
                    <a:pt x="227" y="162"/>
                  </a:lnTo>
                  <a:lnTo>
                    <a:pt x="215" y="163"/>
                  </a:lnTo>
                  <a:lnTo>
                    <a:pt x="204" y="164"/>
                  </a:lnTo>
                  <a:lnTo>
                    <a:pt x="196" y="167"/>
                  </a:lnTo>
                  <a:lnTo>
                    <a:pt x="190" y="169"/>
                  </a:lnTo>
                  <a:lnTo>
                    <a:pt x="193" y="169"/>
                  </a:lnTo>
                  <a:lnTo>
                    <a:pt x="199" y="169"/>
                  </a:lnTo>
                  <a:lnTo>
                    <a:pt x="206" y="169"/>
                  </a:lnTo>
                  <a:lnTo>
                    <a:pt x="216" y="168"/>
                  </a:lnTo>
                  <a:lnTo>
                    <a:pt x="227" y="168"/>
                  </a:lnTo>
                  <a:lnTo>
                    <a:pt x="241" y="168"/>
                  </a:lnTo>
                  <a:lnTo>
                    <a:pt x="258" y="168"/>
                  </a:lnTo>
                  <a:lnTo>
                    <a:pt x="276" y="168"/>
                  </a:lnTo>
                  <a:lnTo>
                    <a:pt x="276" y="171"/>
                  </a:lnTo>
                  <a:lnTo>
                    <a:pt x="276" y="173"/>
                  </a:lnTo>
                  <a:lnTo>
                    <a:pt x="276" y="176"/>
                  </a:lnTo>
                  <a:lnTo>
                    <a:pt x="276" y="178"/>
                  </a:lnTo>
                  <a:lnTo>
                    <a:pt x="270" y="181"/>
                  </a:lnTo>
                  <a:lnTo>
                    <a:pt x="262" y="183"/>
                  </a:lnTo>
                  <a:lnTo>
                    <a:pt x="254" y="184"/>
                  </a:lnTo>
                  <a:lnTo>
                    <a:pt x="243" y="185"/>
                  </a:lnTo>
                  <a:lnTo>
                    <a:pt x="234" y="186"/>
                  </a:lnTo>
                  <a:lnTo>
                    <a:pt x="225" y="187"/>
                  </a:lnTo>
                  <a:lnTo>
                    <a:pt x="217" y="187"/>
                  </a:lnTo>
                  <a:lnTo>
                    <a:pt x="209" y="187"/>
                  </a:lnTo>
                  <a:lnTo>
                    <a:pt x="208" y="187"/>
                  </a:lnTo>
                  <a:lnTo>
                    <a:pt x="208" y="188"/>
                  </a:lnTo>
                  <a:lnTo>
                    <a:pt x="208" y="188"/>
                  </a:lnTo>
                  <a:lnTo>
                    <a:pt x="208" y="189"/>
                  </a:lnTo>
                  <a:lnTo>
                    <a:pt x="212" y="189"/>
                  </a:lnTo>
                  <a:lnTo>
                    <a:pt x="217" y="190"/>
                  </a:lnTo>
                  <a:lnTo>
                    <a:pt x="222" y="190"/>
                  </a:lnTo>
                  <a:lnTo>
                    <a:pt x="227" y="190"/>
                  </a:lnTo>
                  <a:lnTo>
                    <a:pt x="234" y="189"/>
                  </a:lnTo>
                  <a:lnTo>
                    <a:pt x="243" y="189"/>
                  </a:lnTo>
                  <a:lnTo>
                    <a:pt x="257" y="189"/>
                  </a:lnTo>
                  <a:lnTo>
                    <a:pt x="274" y="188"/>
                  </a:lnTo>
                  <a:lnTo>
                    <a:pt x="273" y="192"/>
                  </a:lnTo>
                  <a:lnTo>
                    <a:pt x="273" y="194"/>
                  </a:lnTo>
                  <a:lnTo>
                    <a:pt x="273" y="198"/>
                  </a:lnTo>
                  <a:lnTo>
                    <a:pt x="272" y="201"/>
                  </a:lnTo>
                  <a:lnTo>
                    <a:pt x="257" y="203"/>
                  </a:lnTo>
                  <a:lnTo>
                    <a:pt x="244" y="204"/>
                  </a:lnTo>
                  <a:lnTo>
                    <a:pt x="236" y="205"/>
                  </a:lnTo>
                  <a:lnTo>
                    <a:pt x="229" y="206"/>
                  </a:lnTo>
                  <a:lnTo>
                    <a:pt x="225" y="206"/>
                  </a:lnTo>
                  <a:lnTo>
                    <a:pt x="221" y="207"/>
                  </a:lnTo>
                  <a:lnTo>
                    <a:pt x="218" y="208"/>
                  </a:lnTo>
                  <a:lnTo>
                    <a:pt x="214" y="208"/>
                  </a:lnTo>
                  <a:lnTo>
                    <a:pt x="221" y="208"/>
                  </a:lnTo>
                  <a:lnTo>
                    <a:pt x="228" y="208"/>
                  </a:lnTo>
                  <a:lnTo>
                    <a:pt x="235" y="208"/>
                  </a:lnTo>
                  <a:lnTo>
                    <a:pt x="243" y="208"/>
                  </a:lnTo>
                  <a:lnTo>
                    <a:pt x="251" y="208"/>
                  </a:lnTo>
                  <a:lnTo>
                    <a:pt x="258" y="208"/>
                  </a:lnTo>
                  <a:lnTo>
                    <a:pt x="265" y="208"/>
                  </a:lnTo>
                  <a:lnTo>
                    <a:pt x="272" y="208"/>
                  </a:lnTo>
                  <a:lnTo>
                    <a:pt x="271" y="211"/>
                  </a:lnTo>
                  <a:lnTo>
                    <a:pt x="271" y="214"/>
                  </a:lnTo>
                  <a:lnTo>
                    <a:pt x="271" y="218"/>
                  </a:lnTo>
                  <a:lnTo>
                    <a:pt x="270" y="221"/>
                  </a:lnTo>
                  <a:lnTo>
                    <a:pt x="267" y="222"/>
                  </a:lnTo>
                  <a:lnTo>
                    <a:pt x="262" y="223"/>
                  </a:lnTo>
                  <a:lnTo>
                    <a:pt x="256" y="224"/>
                  </a:lnTo>
                  <a:lnTo>
                    <a:pt x="249" y="224"/>
                  </a:lnTo>
                  <a:lnTo>
                    <a:pt x="240" y="225"/>
                  </a:lnTo>
                  <a:lnTo>
                    <a:pt x="231" y="227"/>
                  </a:lnTo>
                  <a:lnTo>
                    <a:pt x="221" y="228"/>
                  </a:lnTo>
                  <a:lnTo>
                    <a:pt x="210" y="229"/>
                  </a:lnTo>
                  <a:lnTo>
                    <a:pt x="210" y="230"/>
                  </a:lnTo>
                  <a:lnTo>
                    <a:pt x="210" y="231"/>
                  </a:lnTo>
                  <a:lnTo>
                    <a:pt x="210" y="232"/>
                  </a:lnTo>
                  <a:lnTo>
                    <a:pt x="210" y="233"/>
                  </a:lnTo>
                  <a:lnTo>
                    <a:pt x="218" y="233"/>
                  </a:lnTo>
                  <a:lnTo>
                    <a:pt x="225" y="232"/>
                  </a:lnTo>
                  <a:lnTo>
                    <a:pt x="232" y="232"/>
                  </a:lnTo>
                  <a:lnTo>
                    <a:pt x="239" y="231"/>
                  </a:lnTo>
                  <a:lnTo>
                    <a:pt x="246" y="231"/>
                  </a:lnTo>
                  <a:lnTo>
                    <a:pt x="254" y="231"/>
                  </a:lnTo>
                  <a:lnTo>
                    <a:pt x="261" y="230"/>
                  </a:lnTo>
                  <a:lnTo>
                    <a:pt x="268" y="230"/>
                  </a:lnTo>
                  <a:lnTo>
                    <a:pt x="267" y="234"/>
                  </a:lnTo>
                  <a:lnTo>
                    <a:pt x="267" y="238"/>
                  </a:lnTo>
                  <a:lnTo>
                    <a:pt x="267" y="241"/>
                  </a:lnTo>
                  <a:lnTo>
                    <a:pt x="266" y="245"/>
                  </a:lnTo>
                  <a:lnTo>
                    <a:pt x="260" y="246"/>
                  </a:lnTo>
                  <a:lnTo>
                    <a:pt x="255" y="246"/>
                  </a:lnTo>
                  <a:lnTo>
                    <a:pt x="249" y="247"/>
                  </a:lnTo>
                  <a:lnTo>
                    <a:pt x="243" y="247"/>
                  </a:lnTo>
                  <a:lnTo>
                    <a:pt x="238" y="248"/>
                  </a:lnTo>
                  <a:lnTo>
                    <a:pt x="233" y="249"/>
                  </a:lnTo>
                  <a:lnTo>
                    <a:pt x="227" y="249"/>
                  </a:lnTo>
                  <a:lnTo>
                    <a:pt x="222" y="250"/>
                  </a:lnTo>
                  <a:lnTo>
                    <a:pt x="222" y="250"/>
                  </a:lnTo>
                  <a:lnTo>
                    <a:pt x="222" y="251"/>
                  </a:lnTo>
                  <a:lnTo>
                    <a:pt x="222" y="253"/>
                  </a:lnTo>
                  <a:lnTo>
                    <a:pt x="222" y="254"/>
                  </a:lnTo>
                  <a:lnTo>
                    <a:pt x="227" y="254"/>
                  </a:lnTo>
                  <a:lnTo>
                    <a:pt x="232" y="253"/>
                  </a:lnTo>
                  <a:lnTo>
                    <a:pt x="237" y="253"/>
                  </a:lnTo>
                  <a:lnTo>
                    <a:pt x="243" y="253"/>
                  </a:lnTo>
                  <a:lnTo>
                    <a:pt x="249" y="253"/>
                  </a:lnTo>
                  <a:lnTo>
                    <a:pt x="254" y="253"/>
                  </a:lnTo>
                  <a:lnTo>
                    <a:pt x="259" y="252"/>
                  </a:lnTo>
                  <a:lnTo>
                    <a:pt x="264" y="252"/>
                  </a:lnTo>
                  <a:lnTo>
                    <a:pt x="263" y="257"/>
                  </a:lnTo>
                  <a:lnTo>
                    <a:pt x="263" y="261"/>
                  </a:lnTo>
                  <a:lnTo>
                    <a:pt x="263" y="266"/>
                  </a:lnTo>
                  <a:lnTo>
                    <a:pt x="263" y="270"/>
                  </a:lnTo>
                  <a:lnTo>
                    <a:pt x="258" y="270"/>
                  </a:lnTo>
                  <a:lnTo>
                    <a:pt x="252" y="270"/>
                  </a:lnTo>
                  <a:lnTo>
                    <a:pt x="246" y="270"/>
                  </a:lnTo>
                  <a:lnTo>
                    <a:pt x="241" y="270"/>
                  </a:lnTo>
                  <a:lnTo>
                    <a:pt x="236" y="270"/>
                  </a:lnTo>
                  <a:lnTo>
                    <a:pt x="232" y="271"/>
                  </a:lnTo>
                  <a:lnTo>
                    <a:pt x="229" y="274"/>
                  </a:lnTo>
                  <a:lnTo>
                    <a:pt x="228" y="276"/>
                  </a:lnTo>
                  <a:lnTo>
                    <a:pt x="232" y="276"/>
                  </a:lnTo>
                  <a:lnTo>
                    <a:pt x="236" y="277"/>
                  </a:lnTo>
                  <a:lnTo>
                    <a:pt x="240" y="277"/>
                  </a:lnTo>
                  <a:lnTo>
                    <a:pt x="245" y="277"/>
                  </a:lnTo>
                  <a:lnTo>
                    <a:pt x="250" y="277"/>
                  </a:lnTo>
                  <a:lnTo>
                    <a:pt x="254" y="277"/>
                  </a:lnTo>
                  <a:lnTo>
                    <a:pt x="258" y="278"/>
                  </a:lnTo>
                  <a:lnTo>
                    <a:pt x="262" y="278"/>
                  </a:lnTo>
                  <a:lnTo>
                    <a:pt x="261" y="281"/>
                  </a:lnTo>
                  <a:lnTo>
                    <a:pt x="261" y="284"/>
                  </a:lnTo>
                  <a:lnTo>
                    <a:pt x="261" y="287"/>
                  </a:lnTo>
                  <a:lnTo>
                    <a:pt x="261" y="290"/>
                  </a:lnTo>
                  <a:lnTo>
                    <a:pt x="255" y="290"/>
                  </a:lnTo>
                  <a:lnTo>
                    <a:pt x="248" y="290"/>
                  </a:lnTo>
                  <a:lnTo>
                    <a:pt x="243" y="291"/>
                  </a:lnTo>
                  <a:lnTo>
                    <a:pt x="242" y="296"/>
                  </a:lnTo>
                  <a:lnTo>
                    <a:pt x="246" y="296"/>
                  </a:lnTo>
                  <a:lnTo>
                    <a:pt x="251" y="296"/>
                  </a:lnTo>
                  <a:lnTo>
                    <a:pt x="255" y="296"/>
                  </a:lnTo>
                  <a:lnTo>
                    <a:pt x="259" y="297"/>
                  </a:lnTo>
                  <a:lnTo>
                    <a:pt x="259" y="299"/>
                  </a:lnTo>
                  <a:lnTo>
                    <a:pt x="259" y="302"/>
                  </a:lnTo>
                  <a:lnTo>
                    <a:pt x="258" y="303"/>
                  </a:lnTo>
                  <a:lnTo>
                    <a:pt x="258" y="306"/>
                  </a:lnTo>
                  <a:lnTo>
                    <a:pt x="256" y="306"/>
                  </a:lnTo>
                  <a:lnTo>
                    <a:pt x="255" y="306"/>
                  </a:lnTo>
                  <a:lnTo>
                    <a:pt x="253" y="306"/>
                  </a:lnTo>
                  <a:lnTo>
                    <a:pt x="251" y="306"/>
                  </a:lnTo>
                  <a:lnTo>
                    <a:pt x="250" y="307"/>
                  </a:lnTo>
                  <a:lnTo>
                    <a:pt x="250" y="308"/>
                  </a:lnTo>
                  <a:lnTo>
                    <a:pt x="250" y="309"/>
                  </a:lnTo>
                  <a:lnTo>
                    <a:pt x="249" y="311"/>
                  </a:lnTo>
                  <a:lnTo>
                    <a:pt x="251" y="312"/>
                  </a:lnTo>
                  <a:lnTo>
                    <a:pt x="254" y="312"/>
                  </a:lnTo>
                  <a:lnTo>
                    <a:pt x="256" y="313"/>
                  </a:lnTo>
                  <a:lnTo>
                    <a:pt x="258" y="314"/>
                  </a:lnTo>
                  <a:lnTo>
                    <a:pt x="257" y="320"/>
                  </a:lnTo>
                  <a:lnTo>
                    <a:pt x="257" y="325"/>
                  </a:lnTo>
                  <a:lnTo>
                    <a:pt x="256" y="331"/>
                  </a:lnTo>
                  <a:lnTo>
                    <a:pt x="255" y="337"/>
                  </a:lnTo>
                  <a:lnTo>
                    <a:pt x="254" y="338"/>
                  </a:lnTo>
                  <a:lnTo>
                    <a:pt x="253" y="338"/>
                  </a:lnTo>
                  <a:lnTo>
                    <a:pt x="253" y="337"/>
                  </a:lnTo>
                  <a:lnTo>
                    <a:pt x="252" y="336"/>
                  </a:lnTo>
                  <a:close/>
                </a:path>
              </a:pathLst>
            </a:custGeom>
            <a:solidFill>
              <a:srgbClr val="CC6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02" name="Freeform 171"/>
            <p:cNvSpPr>
              <a:spLocks/>
            </p:cNvSpPr>
            <p:nvPr/>
          </p:nvSpPr>
          <p:spPr bwMode="auto">
            <a:xfrm>
              <a:off x="4174" y="1340"/>
              <a:ext cx="156" cy="169"/>
            </a:xfrm>
            <a:custGeom>
              <a:avLst/>
              <a:gdLst>
                <a:gd name="T0" fmla="*/ 0 w 156"/>
                <a:gd name="T1" fmla="*/ 169 h 169"/>
                <a:gd name="T2" fmla="*/ 2 w 156"/>
                <a:gd name="T3" fmla="*/ 146 h 169"/>
                <a:gd name="T4" fmla="*/ 5 w 156"/>
                <a:gd name="T5" fmla="*/ 123 h 169"/>
                <a:gd name="T6" fmla="*/ 7 w 156"/>
                <a:gd name="T7" fmla="*/ 101 h 169"/>
                <a:gd name="T8" fmla="*/ 9 w 156"/>
                <a:gd name="T9" fmla="*/ 78 h 169"/>
                <a:gd name="T10" fmla="*/ 13 w 156"/>
                <a:gd name="T11" fmla="*/ 53 h 169"/>
                <a:gd name="T12" fmla="*/ 18 w 156"/>
                <a:gd name="T13" fmla="*/ 29 h 169"/>
                <a:gd name="T14" fmla="*/ 21 w 156"/>
                <a:gd name="T15" fmla="*/ 9 h 169"/>
                <a:gd name="T16" fmla="*/ 23 w 156"/>
                <a:gd name="T17" fmla="*/ 0 h 169"/>
                <a:gd name="T18" fmla="*/ 36 w 156"/>
                <a:gd name="T19" fmla="*/ 0 h 169"/>
                <a:gd name="T20" fmla="*/ 52 w 156"/>
                <a:gd name="T21" fmla="*/ 1 h 169"/>
                <a:gd name="T22" fmla="*/ 71 w 156"/>
                <a:gd name="T23" fmla="*/ 2 h 169"/>
                <a:gd name="T24" fmla="*/ 91 w 156"/>
                <a:gd name="T25" fmla="*/ 4 h 169"/>
                <a:gd name="T26" fmla="*/ 110 w 156"/>
                <a:gd name="T27" fmla="*/ 5 h 169"/>
                <a:gd name="T28" fmla="*/ 128 w 156"/>
                <a:gd name="T29" fmla="*/ 8 h 169"/>
                <a:gd name="T30" fmla="*/ 143 w 156"/>
                <a:gd name="T31" fmla="*/ 10 h 169"/>
                <a:gd name="T32" fmla="*/ 156 w 156"/>
                <a:gd name="T33" fmla="*/ 13 h 169"/>
                <a:gd name="T34" fmla="*/ 138 w 156"/>
                <a:gd name="T35" fmla="*/ 31 h 169"/>
                <a:gd name="T36" fmla="*/ 121 w 156"/>
                <a:gd name="T37" fmla="*/ 49 h 169"/>
                <a:gd name="T38" fmla="*/ 104 w 156"/>
                <a:gd name="T39" fmla="*/ 66 h 169"/>
                <a:gd name="T40" fmla="*/ 89 w 156"/>
                <a:gd name="T41" fmla="*/ 81 h 169"/>
                <a:gd name="T42" fmla="*/ 75 w 156"/>
                <a:gd name="T43" fmla="*/ 95 h 169"/>
                <a:gd name="T44" fmla="*/ 62 w 156"/>
                <a:gd name="T45" fmla="*/ 107 h 169"/>
                <a:gd name="T46" fmla="*/ 52 w 156"/>
                <a:gd name="T47" fmla="*/ 118 h 169"/>
                <a:gd name="T48" fmla="*/ 42 w 156"/>
                <a:gd name="T49" fmla="*/ 127 h 169"/>
                <a:gd name="T50" fmla="*/ 35 w 156"/>
                <a:gd name="T51" fmla="*/ 134 h 169"/>
                <a:gd name="T52" fmla="*/ 28 w 156"/>
                <a:gd name="T53" fmla="*/ 142 h 169"/>
                <a:gd name="T54" fmla="*/ 21 w 156"/>
                <a:gd name="T55" fmla="*/ 149 h 169"/>
                <a:gd name="T56" fmla="*/ 14 w 156"/>
                <a:gd name="T57" fmla="*/ 155 h 169"/>
                <a:gd name="T58" fmla="*/ 9 w 156"/>
                <a:gd name="T59" fmla="*/ 160 h 169"/>
                <a:gd name="T60" fmla="*/ 5 w 156"/>
                <a:gd name="T61" fmla="*/ 165 h 169"/>
                <a:gd name="T62" fmla="*/ 2 w 156"/>
                <a:gd name="T63" fmla="*/ 168 h 169"/>
                <a:gd name="T64" fmla="*/ 0 w 156"/>
                <a:gd name="T65" fmla="*/ 16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 h="169">
                  <a:moveTo>
                    <a:pt x="0" y="169"/>
                  </a:moveTo>
                  <a:lnTo>
                    <a:pt x="2" y="146"/>
                  </a:lnTo>
                  <a:lnTo>
                    <a:pt x="5" y="123"/>
                  </a:lnTo>
                  <a:lnTo>
                    <a:pt x="7" y="101"/>
                  </a:lnTo>
                  <a:lnTo>
                    <a:pt x="9" y="78"/>
                  </a:lnTo>
                  <a:lnTo>
                    <a:pt x="13" y="53"/>
                  </a:lnTo>
                  <a:lnTo>
                    <a:pt x="18" y="29"/>
                  </a:lnTo>
                  <a:lnTo>
                    <a:pt x="21" y="9"/>
                  </a:lnTo>
                  <a:lnTo>
                    <a:pt x="23" y="0"/>
                  </a:lnTo>
                  <a:lnTo>
                    <a:pt x="36" y="0"/>
                  </a:lnTo>
                  <a:lnTo>
                    <a:pt x="52" y="1"/>
                  </a:lnTo>
                  <a:lnTo>
                    <a:pt x="71" y="2"/>
                  </a:lnTo>
                  <a:lnTo>
                    <a:pt x="91" y="4"/>
                  </a:lnTo>
                  <a:lnTo>
                    <a:pt x="110" y="5"/>
                  </a:lnTo>
                  <a:lnTo>
                    <a:pt x="128" y="8"/>
                  </a:lnTo>
                  <a:lnTo>
                    <a:pt x="143" y="10"/>
                  </a:lnTo>
                  <a:lnTo>
                    <a:pt x="156" y="13"/>
                  </a:lnTo>
                  <a:lnTo>
                    <a:pt x="138" y="31"/>
                  </a:lnTo>
                  <a:lnTo>
                    <a:pt x="121" y="49"/>
                  </a:lnTo>
                  <a:lnTo>
                    <a:pt x="104" y="66"/>
                  </a:lnTo>
                  <a:lnTo>
                    <a:pt x="89" y="81"/>
                  </a:lnTo>
                  <a:lnTo>
                    <a:pt x="75" y="95"/>
                  </a:lnTo>
                  <a:lnTo>
                    <a:pt x="62" y="107"/>
                  </a:lnTo>
                  <a:lnTo>
                    <a:pt x="52" y="118"/>
                  </a:lnTo>
                  <a:lnTo>
                    <a:pt x="42" y="127"/>
                  </a:lnTo>
                  <a:lnTo>
                    <a:pt x="35" y="134"/>
                  </a:lnTo>
                  <a:lnTo>
                    <a:pt x="28" y="142"/>
                  </a:lnTo>
                  <a:lnTo>
                    <a:pt x="21" y="149"/>
                  </a:lnTo>
                  <a:lnTo>
                    <a:pt x="14" y="155"/>
                  </a:lnTo>
                  <a:lnTo>
                    <a:pt x="9" y="160"/>
                  </a:lnTo>
                  <a:lnTo>
                    <a:pt x="5" y="165"/>
                  </a:lnTo>
                  <a:lnTo>
                    <a:pt x="2" y="168"/>
                  </a:lnTo>
                  <a:lnTo>
                    <a:pt x="0" y="169"/>
                  </a:lnTo>
                  <a:close/>
                </a:path>
              </a:pathLst>
            </a:custGeom>
            <a:solidFill>
              <a:srgbClr val="CC6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03" name="Freeform 172"/>
            <p:cNvSpPr>
              <a:spLocks/>
            </p:cNvSpPr>
            <p:nvPr/>
          </p:nvSpPr>
          <p:spPr bwMode="auto">
            <a:xfrm>
              <a:off x="4763" y="1325"/>
              <a:ext cx="60" cy="157"/>
            </a:xfrm>
            <a:custGeom>
              <a:avLst/>
              <a:gdLst>
                <a:gd name="T0" fmla="*/ 52 w 60"/>
                <a:gd name="T1" fmla="*/ 157 h 157"/>
                <a:gd name="T2" fmla="*/ 47 w 60"/>
                <a:gd name="T3" fmla="*/ 138 h 157"/>
                <a:gd name="T4" fmla="*/ 43 w 60"/>
                <a:gd name="T5" fmla="*/ 125 h 157"/>
                <a:gd name="T6" fmla="*/ 39 w 60"/>
                <a:gd name="T7" fmla="*/ 109 h 157"/>
                <a:gd name="T8" fmla="*/ 33 w 60"/>
                <a:gd name="T9" fmla="*/ 85 h 157"/>
                <a:gd name="T10" fmla="*/ 23 w 60"/>
                <a:gd name="T11" fmla="*/ 62 h 157"/>
                <a:gd name="T12" fmla="*/ 15 w 60"/>
                <a:gd name="T13" fmla="*/ 44 h 157"/>
                <a:gd name="T14" fmla="*/ 9 w 60"/>
                <a:gd name="T15" fmla="*/ 29 h 157"/>
                <a:gd name="T16" fmla="*/ 4 w 60"/>
                <a:gd name="T17" fmla="*/ 19 h 157"/>
                <a:gd name="T18" fmla="*/ 1 w 60"/>
                <a:gd name="T19" fmla="*/ 11 h 157"/>
                <a:gd name="T20" fmla="*/ 0 w 60"/>
                <a:gd name="T21" fmla="*/ 5 h 157"/>
                <a:gd name="T22" fmla="*/ 0 w 60"/>
                <a:gd name="T23" fmla="*/ 2 h 157"/>
                <a:gd name="T24" fmla="*/ 2 w 60"/>
                <a:gd name="T25" fmla="*/ 0 h 157"/>
                <a:gd name="T26" fmla="*/ 4 w 60"/>
                <a:gd name="T27" fmla="*/ 2 h 157"/>
                <a:gd name="T28" fmla="*/ 7 w 60"/>
                <a:gd name="T29" fmla="*/ 3 h 157"/>
                <a:gd name="T30" fmla="*/ 11 w 60"/>
                <a:gd name="T31" fmla="*/ 6 h 157"/>
                <a:gd name="T32" fmla="*/ 15 w 60"/>
                <a:gd name="T33" fmla="*/ 10 h 157"/>
                <a:gd name="T34" fmla="*/ 21 w 60"/>
                <a:gd name="T35" fmla="*/ 15 h 157"/>
                <a:gd name="T36" fmla="*/ 28 w 60"/>
                <a:gd name="T37" fmla="*/ 20 h 157"/>
                <a:gd name="T38" fmla="*/ 38 w 60"/>
                <a:gd name="T39" fmla="*/ 28 h 157"/>
                <a:gd name="T40" fmla="*/ 48 w 60"/>
                <a:gd name="T41" fmla="*/ 35 h 157"/>
                <a:gd name="T42" fmla="*/ 54 w 60"/>
                <a:gd name="T43" fmla="*/ 59 h 157"/>
                <a:gd name="T44" fmla="*/ 59 w 60"/>
                <a:gd name="T45" fmla="*/ 98 h 157"/>
                <a:gd name="T46" fmla="*/ 60 w 60"/>
                <a:gd name="T47" fmla="*/ 136 h 157"/>
                <a:gd name="T48" fmla="*/ 58 w 60"/>
                <a:gd name="T49" fmla="*/ 157 h 157"/>
                <a:gd name="T50" fmla="*/ 57 w 60"/>
                <a:gd name="T51" fmla="*/ 157 h 157"/>
                <a:gd name="T52" fmla="*/ 55 w 60"/>
                <a:gd name="T53" fmla="*/ 157 h 157"/>
                <a:gd name="T54" fmla="*/ 54 w 60"/>
                <a:gd name="T55" fmla="*/ 157 h 157"/>
                <a:gd name="T56" fmla="*/ 52 w 60"/>
                <a:gd name="T57"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7">
                  <a:moveTo>
                    <a:pt x="52" y="157"/>
                  </a:moveTo>
                  <a:lnTo>
                    <a:pt x="47" y="138"/>
                  </a:lnTo>
                  <a:lnTo>
                    <a:pt x="43" y="125"/>
                  </a:lnTo>
                  <a:lnTo>
                    <a:pt x="39" y="109"/>
                  </a:lnTo>
                  <a:lnTo>
                    <a:pt x="33" y="85"/>
                  </a:lnTo>
                  <a:lnTo>
                    <a:pt x="23" y="62"/>
                  </a:lnTo>
                  <a:lnTo>
                    <a:pt x="15" y="44"/>
                  </a:lnTo>
                  <a:lnTo>
                    <a:pt x="9" y="29"/>
                  </a:lnTo>
                  <a:lnTo>
                    <a:pt x="4" y="19"/>
                  </a:lnTo>
                  <a:lnTo>
                    <a:pt x="1" y="11"/>
                  </a:lnTo>
                  <a:lnTo>
                    <a:pt x="0" y="5"/>
                  </a:lnTo>
                  <a:lnTo>
                    <a:pt x="0" y="2"/>
                  </a:lnTo>
                  <a:lnTo>
                    <a:pt x="2" y="0"/>
                  </a:lnTo>
                  <a:lnTo>
                    <a:pt x="4" y="2"/>
                  </a:lnTo>
                  <a:lnTo>
                    <a:pt x="7" y="3"/>
                  </a:lnTo>
                  <a:lnTo>
                    <a:pt x="11" y="6"/>
                  </a:lnTo>
                  <a:lnTo>
                    <a:pt x="15" y="10"/>
                  </a:lnTo>
                  <a:lnTo>
                    <a:pt x="21" y="15"/>
                  </a:lnTo>
                  <a:lnTo>
                    <a:pt x="28" y="20"/>
                  </a:lnTo>
                  <a:lnTo>
                    <a:pt x="38" y="28"/>
                  </a:lnTo>
                  <a:lnTo>
                    <a:pt x="48" y="35"/>
                  </a:lnTo>
                  <a:lnTo>
                    <a:pt x="54" y="59"/>
                  </a:lnTo>
                  <a:lnTo>
                    <a:pt x="59" y="98"/>
                  </a:lnTo>
                  <a:lnTo>
                    <a:pt x="60" y="136"/>
                  </a:lnTo>
                  <a:lnTo>
                    <a:pt x="58" y="157"/>
                  </a:lnTo>
                  <a:lnTo>
                    <a:pt x="57" y="157"/>
                  </a:lnTo>
                  <a:lnTo>
                    <a:pt x="55" y="157"/>
                  </a:lnTo>
                  <a:lnTo>
                    <a:pt x="54" y="157"/>
                  </a:lnTo>
                  <a:lnTo>
                    <a:pt x="52" y="1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 name="Freeform 173"/>
            <p:cNvSpPr>
              <a:spLocks/>
            </p:cNvSpPr>
            <p:nvPr/>
          </p:nvSpPr>
          <p:spPr bwMode="auto">
            <a:xfrm>
              <a:off x="4240" y="1245"/>
              <a:ext cx="353" cy="57"/>
            </a:xfrm>
            <a:custGeom>
              <a:avLst/>
              <a:gdLst>
                <a:gd name="T0" fmla="*/ 309 w 353"/>
                <a:gd name="T1" fmla="*/ 50 h 57"/>
                <a:gd name="T2" fmla="*/ 256 w 353"/>
                <a:gd name="T3" fmla="*/ 43 h 57"/>
                <a:gd name="T4" fmla="*/ 226 w 353"/>
                <a:gd name="T5" fmla="*/ 39 h 57"/>
                <a:gd name="T6" fmla="*/ 202 w 353"/>
                <a:gd name="T7" fmla="*/ 37 h 57"/>
                <a:gd name="T8" fmla="*/ 177 w 353"/>
                <a:gd name="T9" fmla="*/ 34 h 57"/>
                <a:gd name="T10" fmla="*/ 154 w 353"/>
                <a:gd name="T11" fmla="*/ 33 h 57"/>
                <a:gd name="T12" fmla="*/ 131 w 353"/>
                <a:gd name="T13" fmla="*/ 32 h 57"/>
                <a:gd name="T14" fmla="*/ 108 w 353"/>
                <a:gd name="T15" fmla="*/ 31 h 57"/>
                <a:gd name="T16" fmla="*/ 86 w 353"/>
                <a:gd name="T17" fmla="*/ 31 h 57"/>
                <a:gd name="T18" fmla="*/ 62 w 353"/>
                <a:gd name="T19" fmla="*/ 31 h 57"/>
                <a:gd name="T20" fmla="*/ 39 w 353"/>
                <a:gd name="T21" fmla="*/ 31 h 57"/>
                <a:gd name="T22" fmla="*/ 16 w 353"/>
                <a:gd name="T23" fmla="*/ 32 h 57"/>
                <a:gd name="T24" fmla="*/ 1 w 353"/>
                <a:gd name="T25" fmla="*/ 26 h 57"/>
                <a:gd name="T26" fmla="*/ 1 w 353"/>
                <a:gd name="T27" fmla="*/ 8 h 57"/>
                <a:gd name="T28" fmla="*/ 20 w 353"/>
                <a:gd name="T29" fmla="*/ 0 h 57"/>
                <a:gd name="T30" fmla="*/ 60 w 353"/>
                <a:gd name="T31" fmla="*/ 1 h 57"/>
                <a:gd name="T32" fmla="*/ 101 w 353"/>
                <a:gd name="T33" fmla="*/ 5 h 57"/>
                <a:gd name="T34" fmla="*/ 141 w 353"/>
                <a:gd name="T35" fmla="*/ 11 h 57"/>
                <a:gd name="T36" fmla="*/ 172 w 353"/>
                <a:gd name="T37" fmla="*/ 16 h 57"/>
                <a:gd name="T38" fmla="*/ 195 w 353"/>
                <a:gd name="T39" fmla="*/ 20 h 57"/>
                <a:gd name="T40" fmla="*/ 217 w 353"/>
                <a:gd name="T41" fmla="*/ 24 h 57"/>
                <a:gd name="T42" fmla="*/ 240 w 353"/>
                <a:gd name="T43" fmla="*/ 29 h 57"/>
                <a:gd name="T44" fmla="*/ 264 w 353"/>
                <a:gd name="T45" fmla="*/ 34 h 57"/>
                <a:gd name="T46" fmla="*/ 288 w 353"/>
                <a:gd name="T47" fmla="*/ 39 h 57"/>
                <a:gd name="T48" fmla="*/ 311 w 353"/>
                <a:gd name="T49" fmla="*/ 43 h 57"/>
                <a:gd name="T50" fmla="*/ 335 w 353"/>
                <a:gd name="T51" fmla="*/ 47 h 57"/>
                <a:gd name="T52" fmla="*/ 348 w 353"/>
                <a:gd name="T53" fmla="*/ 50 h 57"/>
                <a:gd name="T54" fmla="*/ 351 w 353"/>
                <a:gd name="T55" fmla="*/ 52 h 57"/>
                <a:gd name="T56" fmla="*/ 353 w 353"/>
                <a:gd name="T57" fmla="*/ 53 h 57"/>
                <a:gd name="T58" fmla="*/ 353 w 353"/>
                <a:gd name="T59" fmla="*/ 55 h 57"/>
                <a:gd name="T60" fmla="*/ 350 w 353"/>
                <a:gd name="T61" fmla="*/ 57 h 57"/>
                <a:gd name="T62" fmla="*/ 349 w 353"/>
                <a:gd name="T63"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57">
                  <a:moveTo>
                    <a:pt x="348" y="56"/>
                  </a:moveTo>
                  <a:lnTo>
                    <a:pt x="309" y="50"/>
                  </a:lnTo>
                  <a:lnTo>
                    <a:pt x="278" y="46"/>
                  </a:lnTo>
                  <a:lnTo>
                    <a:pt x="256" y="43"/>
                  </a:lnTo>
                  <a:lnTo>
                    <a:pt x="239" y="41"/>
                  </a:lnTo>
                  <a:lnTo>
                    <a:pt x="226" y="39"/>
                  </a:lnTo>
                  <a:lnTo>
                    <a:pt x="213" y="37"/>
                  </a:lnTo>
                  <a:lnTo>
                    <a:pt x="202" y="37"/>
                  </a:lnTo>
                  <a:lnTo>
                    <a:pt x="189" y="35"/>
                  </a:lnTo>
                  <a:lnTo>
                    <a:pt x="177" y="34"/>
                  </a:lnTo>
                  <a:lnTo>
                    <a:pt x="166" y="34"/>
                  </a:lnTo>
                  <a:lnTo>
                    <a:pt x="154" y="33"/>
                  </a:lnTo>
                  <a:lnTo>
                    <a:pt x="142" y="33"/>
                  </a:lnTo>
                  <a:lnTo>
                    <a:pt x="131" y="32"/>
                  </a:lnTo>
                  <a:lnTo>
                    <a:pt x="120" y="32"/>
                  </a:lnTo>
                  <a:lnTo>
                    <a:pt x="108" y="31"/>
                  </a:lnTo>
                  <a:lnTo>
                    <a:pt x="97" y="31"/>
                  </a:lnTo>
                  <a:lnTo>
                    <a:pt x="86" y="31"/>
                  </a:lnTo>
                  <a:lnTo>
                    <a:pt x="73" y="31"/>
                  </a:lnTo>
                  <a:lnTo>
                    <a:pt x="62" y="31"/>
                  </a:lnTo>
                  <a:lnTo>
                    <a:pt x="50" y="31"/>
                  </a:lnTo>
                  <a:lnTo>
                    <a:pt x="39" y="31"/>
                  </a:lnTo>
                  <a:lnTo>
                    <a:pt x="28" y="31"/>
                  </a:lnTo>
                  <a:lnTo>
                    <a:pt x="16" y="32"/>
                  </a:lnTo>
                  <a:lnTo>
                    <a:pt x="5" y="32"/>
                  </a:lnTo>
                  <a:lnTo>
                    <a:pt x="1" y="26"/>
                  </a:lnTo>
                  <a:lnTo>
                    <a:pt x="0" y="16"/>
                  </a:lnTo>
                  <a:lnTo>
                    <a:pt x="1" y="8"/>
                  </a:lnTo>
                  <a:lnTo>
                    <a:pt x="1" y="1"/>
                  </a:lnTo>
                  <a:lnTo>
                    <a:pt x="20" y="0"/>
                  </a:lnTo>
                  <a:lnTo>
                    <a:pt x="39" y="0"/>
                  </a:lnTo>
                  <a:lnTo>
                    <a:pt x="60" y="1"/>
                  </a:lnTo>
                  <a:lnTo>
                    <a:pt x="80" y="3"/>
                  </a:lnTo>
                  <a:lnTo>
                    <a:pt x="101" y="5"/>
                  </a:lnTo>
                  <a:lnTo>
                    <a:pt x="122" y="9"/>
                  </a:lnTo>
                  <a:lnTo>
                    <a:pt x="141" y="11"/>
                  </a:lnTo>
                  <a:lnTo>
                    <a:pt x="161" y="14"/>
                  </a:lnTo>
                  <a:lnTo>
                    <a:pt x="172" y="16"/>
                  </a:lnTo>
                  <a:lnTo>
                    <a:pt x="183" y="18"/>
                  </a:lnTo>
                  <a:lnTo>
                    <a:pt x="195" y="20"/>
                  </a:lnTo>
                  <a:lnTo>
                    <a:pt x="206" y="22"/>
                  </a:lnTo>
                  <a:lnTo>
                    <a:pt x="217" y="24"/>
                  </a:lnTo>
                  <a:lnTo>
                    <a:pt x="229" y="26"/>
                  </a:lnTo>
                  <a:lnTo>
                    <a:pt x="240" y="29"/>
                  </a:lnTo>
                  <a:lnTo>
                    <a:pt x="253" y="31"/>
                  </a:lnTo>
                  <a:lnTo>
                    <a:pt x="264" y="34"/>
                  </a:lnTo>
                  <a:lnTo>
                    <a:pt x="275" y="37"/>
                  </a:lnTo>
                  <a:lnTo>
                    <a:pt x="288" y="39"/>
                  </a:lnTo>
                  <a:lnTo>
                    <a:pt x="299" y="41"/>
                  </a:lnTo>
                  <a:lnTo>
                    <a:pt x="311" y="43"/>
                  </a:lnTo>
                  <a:lnTo>
                    <a:pt x="324" y="45"/>
                  </a:lnTo>
                  <a:lnTo>
                    <a:pt x="335" y="47"/>
                  </a:lnTo>
                  <a:lnTo>
                    <a:pt x="347" y="49"/>
                  </a:lnTo>
                  <a:lnTo>
                    <a:pt x="348" y="50"/>
                  </a:lnTo>
                  <a:lnTo>
                    <a:pt x="349" y="51"/>
                  </a:lnTo>
                  <a:lnTo>
                    <a:pt x="351" y="52"/>
                  </a:lnTo>
                  <a:lnTo>
                    <a:pt x="353" y="52"/>
                  </a:lnTo>
                  <a:lnTo>
                    <a:pt x="353" y="53"/>
                  </a:lnTo>
                  <a:lnTo>
                    <a:pt x="353" y="54"/>
                  </a:lnTo>
                  <a:lnTo>
                    <a:pt x="353" y="55"/>
                  </a:lnTo>
                  <a:lnTo>
                    <a:pt x="353" y="56"/>
                  </a:lnTo>
                  <a:lnTo>
                    <a:pt x="350" y="57"/>
                  </a:lnTo>
                  <a:lnTo>
                    <a:pt x="349" y="57"/>
                  </a:lnTo>
                  <a:lnTo>
                    <a:pt x="349" y="57"/>
                  </a:lnTo>
                  <a:lnTo>
                    <a:pt x="348"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 name="Freeform 174"/>
            <p:cNvSpPr>
              <a:spLocks/>
            </p:cNvSpPr>
            <p:nvPr/>
          </p:nvSpPr>
          <p:spPr bwMode="auto">
            <a:xfrm>
              <a:off x="3638" y="1152"/>
              <a:ext cx="149" cy="127"/>
            </a:xfrm>
            <a:custGeom>
              <a:avLst/>
              <a:gdLst>
                <a:gd name="T0" fmla="*/ 0 w 149"/>
                <a:gd name="T1" fmla="*/ 127 h 127"/>
                <a:gd name="T2" fmla="*/ 1 w 149"/>
                <a:gd name="T3" fmla="*/ 121 h 127"/>
                <a:gd name="T4" fmla="*/ 8 w 149"/>
                <a:gd name="T5" fmla="*/ 109 h 127"/>
                <a:gd name="T6" fmla="*/ 21 w 149"/>
                <a:gd name="T7" fmla="*/ 93 h 127"/>
                <a:gd name="T8" fmla="*/ 35 w 149"/>
                <a:gd name="T9" fmla="*/ 76 h 127"/>
                <a:gd name="T10" fmla="*/ 52 w 149"/>
                <a:gd name="T11" fmla="*/ 59 h 127"/>
                <a:gd name="T12" fmla="*/ 66 w 149"/>
                <a:gd name="T13" fmla="*/ 43 h 127"/>
                <a:gd name="T14" fmla="*/ 78 w 149"/>
                <a:gd name="T15" fmla="*/ 31 h 127"/>
                <a:gd name="T16" fmla="*/ 85 w 149"/>
                <a:gd name="T17" fmla="*/ 26 h 127"/>
                <a:gd name="T18" fmla="*/ 91 w 149"/>
                <a:gd name="T19" fmla="*/ 22 h 127"/>
                <a:gd name="T20" fmla="*/ 98 w 149"/>
                <a:gd name="T21" fmla="*/ 19 h 127"/>
                <a:gd name="T22" fmla="*/ 106 w 149"/>
                <a:gd name="T23" fmla="*/ 15 h 127"/>
                <a:gd name="T24" fmla="*/ 114 w 149"/>
                <a:gd name="T25" fmla="*/ 10 h 127"/>
                <a:gd name="T26" fmla="*/ 123 w 149"/>
                <a:gd name="T27" fmla="*/ 6 h 127"/>
                <a:gd name="T28" fmla="*/ 132 w 149"/>
                <a:gd name="T29" fmla="*/ 4 h 127"/>
                <a:gd name="T30" fmla="*/ 140 w 149"/>
                <a:gd name="T31" fmla="*/ 1 h 127"/>
                <a:gd name="T32" fmla="*/ 148 w 149"/>
                <a:gd name="T33" fmla="*/ 0 h 127"/>
                <a:gd name="T34" fmla="*/ 148 w 149"/>
                <a:gd name="T35" fmla="*/ 1 h 127"/>
                <a:gd name="T36" fmla="*/ 149 w 149"/>
                <a:gd name="T37" fmla="*/ 1 h 127"/>
                <a:gd name="T38" fmla="*/ 149 w 149"/>
                <a:gd name="T39" fmla="*/ 2 h 127"/>
                <a:gd name="T40" fmla="*/ 149 w 149"/>
                <a:gd name="T41" fmla="*/ 2 h 127"/>
                <a:gd name="T42" fmla="*/ 135 w 149"/>
                <a:gd name="T43" fmla="*/ 13 h 127"/>
                <a:gd name="T44" fmla="*/ 121 w 149"/>
                <a:gd name="T45" fmla="*/ 24 h 127"/>
                <a:gd name="T46" fmla="*/ 106 w 149"/>
                <a:gd name="T47" fmla="*/ 36 h 127"/>
                <a:gd name="T48" fmla="*/ 92 w 149"/>
                <a:gd name="T49" fmla="*/ 47 h 127"/>
                <a:gd name="T50" fmla="*/ 78 w 149"/>
                <a:gd name="T51" fmla="*/ 57 h 127"/>
                <a:gd name="T52" fmla="*/ 64 w 149"/>
                <a:gd name="T53" fmla="*/ 69 h 127"/>
                <a:gd name="T54" fmla="*/ 51 w 149"/>
                <a:gd name="T55" fmla="*/ 80 h 127"/>
                <a:gd name="T56" fmla="*/ 36 w 149"/>
                <a:gd name="T57" fmla="*/ 91 h 127"/>
                <a:gd name="T58" fmla="*/ 33 w 149"/>
                <a:gd name="T59" fmla="*/ 94 h 127"/>
                <a:gd name="T60" fmla="*/ 29 w 149"/>
                <a:gd name="T61" fmla="*/ 99 h 127"/>
                <a:gd name="T62" fmla="*/ 24 w 149"/>
                <a:gd name="T63" fmla="*/ 105 h 127"/>
                <a:gd name="T64" fmla="*/ 19 w 149"/>
                <a:gd name="T65" fmla="*/ 111 h 127"/>
                <a:gd name="T66" fmla="*/ 13 w 149"/>
                <a:gd name="T67" fmla="*/ 117 h 127"/>
                <a:gd name="T68" fmla="*/ 8 w 149"/>
                <a:gd name="T69" fmla="*/ 122 h 127"/>
                <a:gd name="T70" fmla="*/ 3 w 149"/>
                <a:gd name="T71" fmla="*/ 125 h 127"/>
                <a:gd name="T72" fmla="*/ 0 w 149"/>
                <a:gd name="T73"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 h="127">
                  <a:moveTo>
                    <a:pt x="0" y="127"/>
                  </a:moveTo>
                  <a:lnTo>
                    <a:pt x="1" y="121"/>
                  </a:lnTo>
                  <a:lnTo>
                    <a:pt x="8" y="109"/>
                  </a:lnTo>
                  <a:lnTo>
                    <a:pt x="21" y="93"/>
                  </a:lnTo>
                  <a:lnTo>
                    <a:pt x="35" y="76"/>
                  </a:lnTo>
                  <a:lnTo>
                    <a:pt x="52" y="59"/>
                  </a:lnTo>
                  <a:lnTo>
                    <a:pt x="66" y="43"/>
                  </a:lnTo>
                  <a:lnTo>
                    <a:pt x="78" y="31"/>
                  </a:lnTo>
                  <a:lnTo>
                    <a:pt x="85" y="26"/>
                  </a:lnTo>
                  <a:lnTo>
                    <a:pt x="91" y="22"/>
                  </a:lnTo>
                  <a:lnTo>
                    <a:pt x="98" y="19"/>
                  </a:lnTo>
                  <a:lnTo>
                    <a:pt x="106" y="15"/>
                  </a:lnTo>
                  <a:lnTo>
                    <a:pt x="114" y="10"/>
                  </a:lnTo>
                  <a:lnTo>
                    <a:pt x="123" y="6"/>
                  </a:lnTo>
                  <a:lnTo>
                    <a:pt x="132" y="4"/>
                  </a:lnTo>
                  <a:lnTo>
                    <a:pt x="140" y="1"/>
                  </a:lnTo>
                  <a:lnTo>
                    <a:pt x="148" y="0"/>
                  </a:lnTo>
                  <a:lnTo>
                    <a:pt x="148" y="1"/>
                  </a:lnTo>
                  <a:lnTo>
                    <a:pt x="149" y="1"/>
                  </a:lnTo>
                  <a:lnTo>
                    <a:pt x="149" y="2"/>
                  </a:lnTo>
                  <a:lnTo>
                    <a:pt x="149" y="2"/>
                  </a:lnTo>
                  <a:lnTo>
                    <a:pt x="135" y="13"/>
                  </a:lnTo>
                  <a:lnTo>
                    <a:pt x="121" y="24"/>
                  </a:lnTo>
                  <a:lnTo>
                    <a:pt x="106" y="36"/>
                  </a:lnTo>
                  <a:lnTo>
                    <a:pt x="92" y="47"/>
                  </a:lnTo>
                  <a:lnTo>
                    <a:pt x="78" y="57"/>
                  </a:lnTo>
                  <a:lnTo>
                    <a:pt x="64" y="69"/>
                  </a:lnTo>
                  <a:lnTo>
                    <a:pt x="51" y="80"/>
                  </a:lnTo>
                  <a:lnTo>
                    <a:pt x="36" y="91"/>
                  </a:lnTo>
                  <a:lnTo>
                    <a:pt x="33" y="94"/>
                  </a:lnTo>
                  <a:lnTo>
                    <a:pt x="29" y="99"/>
                  </a:lnTo>
                  <a:lnTo>
                    <a:pt x="24" y="105"/>
                  </a:lnTo>
                  <a:lnTo>
                    <a:pt x="19" y="111"/>
                  </a:lnTo>
                  <a:lnTo>
                    <a:pt x="13" y="117"/>
                  </a:lnTo>
                  <a:lnTo>
                    <a:pt x="8" y="122"/>
                  </a:lnTo>
                  <a:lnTo>
                    <a:pt x="3" y="125"/>
                  </a:lnTo>
                  <a:lnTo>
                    <a:pt x="0" y="1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pic>
        <p:nvPicPr>
          <p:cNvPr id="6320" name="Picture 176"/>
          <p:cNvPicPr>
            <a:picLocks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flipH="1">
            <a:off x="8001000" y="3200400"/>
            <a:ext cx="323686" cy="370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Slide Number Placeholder 2"/>
          <p:cNvSpPr>
            <a:spLocks noGrp="1"/>
          </p:cNvSpPr>
          <p:nvPr>
            <p:ph type="sldNum" sz="quarter" idx="12"/>
          </p:nvPr>
        </p:nvSpPr>
        <p:spPr/>
        <p:txBody>
          <a:bodyPr/>
          <a:lstStyle/>
          <a:p>
            <a:pPr>
              <a:defRPr/>
            </a:pPr>
            <a:fld id="{1E977EE2-AE7D-4A3E-A969-7C148C7B1C00}" type="slidenum">
              <a:rPr lang="en-US" smtClean="0"/>
              <a:pPr>
                <a:defRPr/>
              </a:pPr>
              <a:t>7</a:t>
            </a:fld>
            <a:endParaRPr lang="en-US" dirty="0"/>
          </a:p>
        </p:txBody>
      </p:sp>
      <p:sp>
        <p:nvSpPr>
          <p:cNvPr id="4" name="TextBox 3"/>
          <p:cNvSpPr txBox="1"/>
          <p:nvPr/>
        </p:nvSpPr>
        <p:spPr>
          <a:xfrm>
            <a:off x="762000" y="4652079"/>
            <a:ext cx="2743200" cy="1569660"/>
          </a:xfrm>
          <a:prstGeom prst="rect">
            <a:avLst/>
          </a:prstGeom>
          <a:noFill/>
        </p:spPr>
        <p:txBody>
          <a:bodyPr wrap="square" rtlCol="0">
            <a:spAutoFit/>
          </a:bodyPr>
          <a:lstStyle/>
          <a:p>
            <a:r>
              <a:rPr lang="en-US" sz="2400" b="1" dirty="0" smtClean="0"/>
              <a:t>Activity</a:t>
            </a:r>
          </a:p>
          <a:p>
            <a:r>
              <a:rPr lang="en-US" sz="2400" dirty="0" smtClean="0"/>
              <a:t>List seven words or phrases to describe a healthy home</a:t>
            </a:r>
            <a:endParaRPr lang="en-US" sz="24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14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076"/>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6320"/>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6275"/>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rtlCol="0">
            <a:normAutofit fontScale="90000"/>
          </a:bodyPr>
          <a:lstStyle/>
          <a:p>
            <a:pPr fontAlgn="auto">
              <a:spcAft>
                <a:spcPts val="0"/>
              </a:spcAft>
              <a:defRPr/>
            </a:pPr>
            <a:r>
              <a:rPr lang="en-US" dirty="0" smtClean="0"/>
              <a:t>What features make a home healthy?</a:t>
            </a:r>
          </a:p>
        </p:txBody>
      </p:sp>
      <p:sp>
        <p:nvSpPr>
          <p:cNvPr id="6159" name="TextBox 3083"/>
          <p:cNvSpPr txBox="1">
            <a:spLocks noChangeArrowheads="1"/>
          </p:cNvSpPr>
          <p:nvPr/>
        </p:nvSpPr>
        <p:spPr bwMode="auto">
          <a:xfrm>
            <a:off x="6389077" y="5890022"/>
            <a:ext cx="1307123" cy="510778"/>
          </a:xfrm>
          <a:prstGeom prst="roundRect">
            <a:avLst/>
          </a:prstGeom>
          <a:solidFill>
            <a:schemeClr val="accent5">
              <a:lumMod val="20000"/>
              <a:lumOff val="80000"/>
            </a:schemeClr>
          </a:solidFill>
          <a:ln>
            <a:noFill/>
          </a:ln>
          <a:extLst/>
        </p:spPr>
        <p:txBody>
          <a:bodyPr wrap="square">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algn="ctr"/>
            <a:r>
              <a:rPr lang="en-US" sz="2400" dirty="0" smtClean="0"/>
              <a:t>Clean?</a:t>
            </a:r>
            <a:endParaRPr lang="en-US" sz="2400" dirty="0"/>
          </a:p>
        </p:txBody>
      </p:sp>
      <p:sp>
        <p:nvSpPr>
          <p:cNvPr id="6161" name="TextBox 95"/>
          <p:cNvSpPr txBox="1">
            <a:spLocks noChangeArrowheads="1"/>
          </p:cNvSpPr>
          <p:nvPr/>
        </p:nvSpPr>
        <p:spPr bwMode="auto">
          <a:xfrm>
            <a:off x="4251326" y="1824335"/>
            <a:ext cx="1188736" cy="510778"/>
          </a:xfrm>
          <a:prstGeom prst="roundRect">
            <a:avLst/>
          </a:prstGeom>
          <a:solidFill>
            <a:schemeClr val="accent5">
              <a:lumMod val="20000"/>
              <a:lumOff val="80000"/>
            </a:schemeClr>
          </a:solidFill>
          <a:ln>
            <a:noFill/>
          </a:ln>
          <a:extLst/>
        </p:spPr>
        <p:txBody>
          <a:bodyPr wrap="square">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algn="ctr"/>
            <a:r>
              <a:rPr lang="en-US" sz="2400" dirty="0" smtClean="0"/>
              <a:t>Dry?</a:t>
            </a:r>
            <a:endParaRPr lang="en-US" sz="2400" dirty="0"/>
          </a:p>
        </p:txBody>
      </p:sp>
      <p:sp>
        <p:nvSpPr>
          <p:cNvPr id="6162" name="TextBox 96"/>
          <p:cNvSpPr txBox="1">
            <a:spLocks noChangeArrowheads="1"/>
          </p:cNvSpPr>
          <p:nvPr/>
        </p:nvSpPr>
        <p:spPr bwMode="auto">
          <a:xfrm>
            <a:off x="1386540" y="1655292"/>
            <a:ext cx="1474556" cy="510778"/>
          </a:xfrm>
          <a:prstGeom prst="roundRect">
            <a:avLst/>
          </a:prstGeom>
          <a:solidFill>
            <a:schemeClr val="accent5">
              <a:lumMod val="20000"/>
              <a:lumOff val="80000"/>
            </a:schemeClr>
          </a:solidFill>
          <a:ln>
            <a:noFill/>
          </a:ln>
          <a:extLst/>
        </p:spPr>
        <p:txBody>
          <a:bodyPr wrap="square">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algn="ctr"/>
            <a:r>
              <a:rPr lang="en-US" sz="2400" dirty="0" smtClean="0"/>
              <a:t>Safe?</a:t>
            </a:r>
            <a:endParaRPr lang="en-US" sz="2400" dirty="0"/>
          </a:p>
        </p:txBody>
      </p:sp>
      <p:sp>
        <p:nvSpPr>
          <p:cNvPr id="6163" name="TextBox 97"/>
          <p:cNvSpPr txBox="1">
            <a:spLocks noChangeArrowheads="1"/>
          </p:cNvSpPr>
          <p:nvPr/>
        </p:nvSpPr>
        <p:spPr bwMode="auto">
          <a:xfrm>
            <a:off x="5927725" y="4948535"/>
            <a:ext cx="1692275" cy="510778"/>
          </a:xfrm>
          <a:prstGeom prst="roundRect">
            <a:avLst/>
          </a:prstGeom>
          <a:solidFill>
            <a:schemeClr val="accent5">
              <a:lumMod val="20000"/>
              <a:lumOff val="80000"/>
            </a:schemeClr>
          </a:solidFill>
          <a:ln>
            <a:noFill/>
          </a:ln>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algn="ctr"/>
            <a:r>
              <a:rPr lang="en-US" sz="2400" dirty="0"/>
              <a:t>Fresh </a:t>
            </a:r>
            <a:r>
              <a:rPr lang="en-US" sz="2400" dirty="0" smtClean="0"/>
              <a:t>air?</a:t>
            </a:r>
            <a:endParaRPr lang="en-US" sz="2400" dirty="0"/>
          </a:p>
        </p:txBody>
      </p:sp>
      <p:grpSp>
        <p:nvGrpSpPr>
          <p:cNvPr id="6147" name="Group 5"/>
          <p:cNvGrpSpPr>
            <a:grpSpLocks noChangeAspect="1"/>
          </p:cNvGrpSpPr>
          <p:nvPr/>
        </p:nvGrpSpPr>
        <p:grpSpPr bwMode="auto">
          <a:xfrm>
            <a:off x="3704379" y="4206417"/>
            <a:ext cx="2303698" cy="2127901"/>
            <a:chOff x="336" y="2456"/>
            <a:chExt cx="1675" cy="1547"/>
          </a:xfrm>
        </p:grpSpPr>
        <p:sp>
          <p:nvSpPr>
            <p:cNvPr id="6169" name="AutoShape 4"/>
            <p:cNvSpPr>
              <a:spLocks noChangeAspect="1" noChangeArrowheads="1" noTextEdit="1"/>
            </p:cNvSpPr>
            <p:nvPr/>
          </p:nvSpPr>
          <p:spPr bwMode="auto">
            <a:xfrm>
              <a:off x="336" y="2456"/>
              <a:ext cx="1675" cy="15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a:p>
          </p:txBody>
        </p:sp>
        <p:sp>
          <p:nvSpPr>
            <p:cNvPr id="6170" name="Freeform 6"/>
            <p:cNvSpPr>
              <a:spLocks/>
            </p:cNvSpPr>
            <p:nvPr/>
          </p:nvSpPr>
          <p:spPr bwMode="auto">
            <a:xfrm>
              <a:off x="336" y="2481"/>
              <a:ext cx="1675" cy="1522"/>
            </a:xfrm>
            <a:custGeom>
              <a:avLst/>
              <a:gdLst>
                <a:gd name="T0" fmla="*/ 1458 w 1675"/>
                <a:gd name="T1" fmla="*/ 1493 h 1522"/>
                <a:gd name="T2" fmla="*/ 1268 w 1675"/>
                <a:gd name="T3" fmla="*/ 1469 h 1522"/>
                <a:gd name="T4" fmla="*/ 1067 w 1675"/>
                <a:gd name="T5" fmla="*/ 1468 h 1522"/>
                <a:gd name="T6" fmla="*/ 963 w 1675"/>
                <a:gd name="T7" fmla="*/ 1485 h 1522"/>
                <a:gd name="T8" fmla="*/ 880 w 1675"/>
                <a:gd name="T9" fmla="*/ 1508 h 1522"/>
                <a:gd name="T10" fmla="*/ 835 w 1675"/>
                <a:gd name="T11" fmla="*/ 1497 h 1522"/>
                <a:gd name="T12" fmla="*/ 786 w 1675"/>
                <a:gd name="T13" fmla="*/ 1479 h 1522"/>
                <a:gd name="T14" fmla="*/ 729 w 1675"/>
                <a:gd name="T15" fmla="*/ 1460 h 1522"/>
                <a:gd name="T16" fmla="*/ 621 w 1675"/>
                <a:gd name="T17" fmla="*/ 1476 h 1522"/>
                <a:gd name="T18" fmla="*/ 567 w 1675"/>
                <a:gd name="T19" fmla="*/ 1478 h 1522"/>
                <a:gd name="T20" fmla="*/ 499 w 1675"/>
                <a:gd name="T21" fmla="*/ 1484 h 1522"/>
                <a:gd name="T22" fmla="*/ 360 w 1675"/>
                <a:gd name="T23" fmla="*/ 1495 h 1522"/>
                <a:gd name="T24" fmla="*/ 346 w 1675"/>
                <a:gd name="T25" fmla="*/ 1451 h 1522"/>
                <a:gd name="T26" fmla="*/ 265 w 1675"/>
                <a:gd name="T27" fmla="*/ 1425 h 1522"/>
                <a:gd name="T28" fmla="*/ 165 w 1675"/>
                <a:gd name="T29" fmla="*/ 1427 h 1522"/>
                <a:gd name="T30" fmla="*/ 35 w 1675"/>
                <a:gd name="T31" fmla="*/ 1434 h 1522"/>
                <a:gd name="T32" fmla="*/ 56 w 1675"/>
                <a:gd name="T33" fmla="*/ 1367 h 1522"/>
                <a:gd name="T34" fmla="*/ 2 w 1675"/>
                <a:gd name="T35" fmla="*/ 1345 h 1522"/>
                <a:gd name="T36" fmla="*/ 133 w 1675"/>
                <a:gd name="T37" fmla="*/ 1263 h 1522"/>
                <a:gd name="T38" fmla="*/ 163 w 1675"/>
                <a:gd name="T39" fmla="*/ 1219 h 1522"/>
                <a:gd name="T40" fmla="*/ 178 w 1675"/>
                <a:gd name="T41" fmla="*/ 1176 h 1522"/>
                <a:gd name="T42" fmla="*/ 63 w 1675"/>
                <a:gd name="T43" fmla="*/ 1141 h 1522"/>
                <a:gd name="T44" fmla="*/ 177 w 1675"/>
                <a:gd name="T45" fmla="*/ 1100 h 1522"/>
                <a:gd name="T46" fmla="*/ 316 w 1675"/>
                <a:gd name="T47" fmla="*/ 1084 h 1522"/>
                <a:gd name="T48" fmla="*/ 364 w 1675"/>
                <a:gd name="T49" fmla="*/ 1032 h 1522"/>
                <a:gd name="T50" fmla="*/ 434 w 1675"/>
                <a:gd name="T51" fmla="*/ 987 h 1522"/>
                <a:gd name="T52" fmla="*/ 482 w 1675"/>
                <a:gd name="T53" fmla="*/ 822 h 1522"/>
                <a:gd name="T54" fmla="*/ 535 w 1675"/>
                <a:gd name="T55" fmla="*/ 718 h 1522"/>
                <a:gd name="T56" fmla="*/ 478 w 1675"/>
                <a:gd name="T57" fmla="*/ 513 h 1522"/>
                <a:gd name="T58" fmla="*/ 440 w 1675"/>
                <a:gd name="T59" fmla="*/ 430 h 1522"/>
                <a:gd name="T60" fmla="*/ 530 w 1675"/>
                <a:gd name="T61" fmla="*/ 302 h 1522"/>
                <a:gd name="T62" fmla="*/ 646 w 1675"/>
                <a:gd name="T63" fmla="*/ 182 h 1522"/>
                <a:gd name="T64" fmla="*/ 688 w 1675"/>
                <a:gd name="T65" fmla="*/ 148 h 1522"/>
                <a:gd name="T66" fmla="*/ 842 w 1675"/>
                <a:gd name="T67" fmla="*/ 140 h 1522"/>
                <a:gd name="T68" fmla="*/ 1017 w 1675"/>
                <a:gd name="T69" fmla="*/ 139 h 1522"/>
                <a:gd name="T70" fmla="*/ 1044 w 1675"/>
                <a:gd name="T71" fmla="*/ 96 h 1522"/>
                <a:gd name="T72" fmla="*/ 1036 w 1675"/>
                <a:gd name="T73" fmla="*/ 15 h 1522"/>
                <a:gd name="T74" fmla="*/ 1132 w 1675"/>
                <a:gd name="T75" fmla="*/ 0 h 1522"/>
                <a:gd name="T76" fmla="*/ 1209 w 1675"/>
                <a:gd name="T77" fmla="*/ 23 h 1522"/>
                <a:gd name="T78" fmla="*/ 1213 w 1675"/>
                <a:gd name="T79" fmla="*/ 77 h 1522"/>
                <a:gd name="T80" fmla="*/ 1178 w 1675"/>
                <a:gd name="T81" fmla="*/ 98 h 1522"/>
                <a:gd name="T82" fmla="*/ 1140 w 1675"/>
                <a:gd name="T83" fmla="*/ 114 h 1522"/>
                <a:gd name="T84" fmla="*/ 1176 w 1675"/>
                <a:gd name="T85" fmla="*/ 111 h 1522"/>
                <a:gd name="T86" fmla="*/ 1220 w 1675"/>
                <a:gd name="T87" fmla="*/ 99 h 1522"/>
                <a:gd name="T88" fmla="*/ 1258 w 1675"/>
                <a:gd name="T89" fmla="*/ 145 h 1522"/>
                <a:gd name="T90" fmla="*/ 1306 w 1675"/>
                <a:gd name="T91" fmla="*/ 171 h 1522"/>
                <a:gd name="T92" fmla="*/ 1396 w 1675"/>
                <a:gd name="T93" fmla="*/ 292 h 1522"/>
                <a:gd name="T94" fmla="*/ 1486 w 1675"/>
                <a:gd name="T95" fmla="*/ 428 h 1522"/>
                <a:gd name="T96" fmla="*/ 1479 w 1675"/>
                <a:gd name="T97" fmla="*/ 479 h 1522"/>
                <a:gd name="T98" fmla="*/ 1434 w 1675"/>
                <a:gd name="T99" fmla="*/ 515 h 1522"/>
                <a:gd name="T100" fmla="*/ 1480 w 1675"/>
                <a:gd name="T101" fmla="*/ 722 h 1522"/>
                <a:gd name="T102" fmla="*/ 1467 w 1675"/>
                <a:gd name="T103" fmla="*/ 814 h 1522"/>
                <a:gd name="T104" fmla="*/ 1409 w 1675"/>
                <a:gd name="T105" fmla="*/ 897 h 1522"/>
                <a:gd name="T106" fmla="*/ 1378 w 1675"/>
                <a:gd name="T107" fmla="*/ 1049 h 1522"/>
                <a:gd name="T108" fmla="*/ 1507 w 1675"/>
                <a:gd name="T109" fmla="*/ 1091 h 1522"/>
                <a:gd name="T110" fmla="*/ 1487 w 1675"/>
                <a:gd name="T111" fmla="*/ 1129 h 1522"/>
                <a:gd name="T112" fmla="*/ 1528 w 1675"/>
                <a:gd name="T113" fmla="*/ 1182 h 1522"/>
                <a:gd name="T114" fmla="*/ 1631 w 1675"/>
                <a:gd name="T115" fmla="*/ 1241 h 1522"/>
                <a:gd name="T116" fmla="*/ 1652 w 1675"/>
                <a:gd name="T117" fmla="*/ 1330 h 1522"/>
                <a:gd name="T118" fmla="*/ 1572 w 1675"/>
                <a:gd name="T119" fmla="*/ 1383 h 1522"/>
                <a:gd name="T120" fmla="*/ 1557 w 1675"/>
                <a:gd name="T121" fmla="*/ 1426 h 1522"/>
                <a:gd name="T122" fmla="*/ 1600 w 1675"/>
                <a:gd name="T123" fmla="*/ 1513 h 15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675" h="1522">
                  <a:moveTo>
                    <a:pt x="1575" y="1522"/>
                  </a:moveTo>
                  <a:lnTo>
                    <a:pt x="1563" y="1516"/>
                  </a:lnTo>
                  <a:lnTo>
                    <a:pt x="1547" y="1511"/>
                  </a:lnTo>
                  <a:lnTo>
                    <a:pt x="1530" y="1507"/>
                  </a:lnTo>
                  <a:lnTo>
                    <a:pt x="1512" y="1502"/>
                  </a:lnTo>
                  <a:lnTo>
                    <a:pt x="1492" y="1499"/>
                  </a:lnTo>
                  <a:lnTo>
                    <a:pt x="1474" y="1496"/>
                  </a:lnTo>
                  <a:lnTo>
                    <a:pt x="1458" y="1493"/>
                  </a:lnTo>
                  <a:lnTo>
                    <a:pt x="1445" y="1490"/>
                  </a:lnTo>
                  <a:lnTo>
                    <a:pt x="1420" y="1486"/>
                  </a:lnTo>
                  <a:lnTo>
                    <a:pt x="1395" y="1483"/>
                  </a:lnTo>
                  <a:lnTo>
                    <a:pt x="1369" y="1479"/>
                  </a:lnTo>
                  <a:lnTo>
                    <a:pt x="1344" y="1477"/>
                  </a:lnTo>
                  <a:lnTo>
                    <a:pt x="1318" y="1474"/>
                  </a:lnTo>
                  <a:lnTo>
                    <a:pt x="1294" y="1471"/>
                  </a:lnTo>
                  <a:lnTo>
                    <a:pt x="1268" y="1469"/>
                  </a:lnTo>
                  <a:lnTo>
                    <a:pt x="1243" y="1467"/>
                  </a:lnTo>
                  <a:lnTo>
                    <a:pt x="1218" y="1466"/>
                  </a:lnTo>
                  <a:lnTo>
                    <a:pt x="1193" y="1465"/>
                  </a:lnTo>
                  <a:lnTo>
                    <a:pt x="1167" y="1465"/>
                  </a:lnTo>
                  <a:lnTo>
                    <a:pt x="1142" y="1465"/>
                  </a:lnTo>
                  <a:lnTo>
                    <a:pt x="1117" y="1465"/>
                  </a:lnTo>
                  <a:lnTo>
                    <a:pt x="1092" y="1467"/>
                  </a:lnTo>
                  <a:lnTo>
                    <a:pt x="1067" y="1468"/>
                  </a:lnTo>
                  <a:lnTo>
                    <a:pt x="1042" y="1471"/>
                  </a:lnTo>
                  <a:lnTo>
                    <a:pt x="1030" y="1472"/>
                  </a:lnTo>
                  <a:lnTo>
                    <a:pt x="1018" y="1474"/>
                  </a:lnTo>
                  <a:lnTo>
                    <a:pt x="1005" y="1476"/>
                  </a:lnTo>
                  <a:lnTo>
                    <a:pt x="994" y="1478"/>
                  </a:lnTo>
                  <a:lnTo>
                    <a:pt x="984" y="1480"/>
                  </a:lnTo>
                  <a:lnTo>
                    <a:pt x="973" y="1482"/>
                  </a:lnTo>
                  <a:lnTo>
                    <a:pt x="963" y="1485"/>
                  </a:lnTo>
                  <a:lnTo>
                    <a:pt x="952" y="1487"/>
                  </a:lnTo>
                  <a:lnTo>
                    <a:pt x="942" y="1490"/>
                  </a:lnTo>
                  <a:lnTo>
                    <a:pt x="932" y="1492"/>
                  </a:lnTo>
                  <a:lnTo>
                    <a:pt x="922" y="1495"/>
                  </a:lnTo>
                  <a:lnTo>
                    <a:pt x="911" y="1498"/>
                  </a:lnTo>
                  <a:lnTo>
                    <a:pt x="900" y="1501"/>
                  </a:lnTo>
                  <a:lnTo>
                    <a:pt x="890" y="1505"/>
                  </a:lnTo>
                  <a:lnTo>
                    <a:pt x="880" y="1508"/>
                  </a:lnTo>
                  <a:lnTo>
                    <a:pt x="869" y="1512"/>
                  </a:lnTo>
                  <a:lnTo>
                    <a:pt x="860" y="1510"/>
                  </a:lnTo>
                  <a:lnTo>
                    <a:pt x="852" y="1508"/>
                  </a:lnTo>
                  <a:lnTo>
                    <a:pt x="845" y="1506"/>
                  </a:lnTo>
                  <a:lnTo>
                    <a:pt x="839" y="1505"/>
                  </a:lnTo>
                  <a:lnTo>
                    <a:pt x="838" y="1502"/>
                  </a:lnTo>
                  <a:lnTo>
                    <a:pt x="837" y="1500"/>
                  </a:lnTo>
                  <a:lnTo>
                    <a:pt x="835" y="1497"/>
                  </a:lnTo>
                  <a:lnTo>
                    <a:pt x="834" y="1495"/>
                  </a:lnTo>
                  <a:lnTo>
                    <a:pt x="820" y="1495"/>
                  </a:lnTo>
                  <a:lnTo>
                    <a:pt x="808" y="1495"/>
                  </a:lnTo>
                  <a:lnTo>
                    <a:pt x="799" y="1494"/>
                  </a:lnTo>
                  <a:lnTo>
                    <a:pt x="792" y="1493"/>
                  </a:lnTo>
                  <a:lnTo>
                    <a:pt x="787" y="1491"/>
                  </a:lnTo>
                  <a:lnTo>
                    <a:pt x="785" y="1486"/>
                  </a:lnTo>
                  <a:lnTo>
                    <a:pt x="786" y="1479"/>
                  </a:lnTo>
                  <a:lnTo>
                    <a:pt x="790" y="1469"/>
                  </a:lnTo>
                  <a:lnTo>
                    <a:pt x="787" y="1469"/>
                  </a:lnTo>
                  <a:lnTo>
                    <a:pt x="784" y="1468"/>
                  </a:lnTo>
                  <a:lnTo>
                    <a:pt x="780" y="1468"/>
                  </a:lnTo>
                  <a:lnTo>
                    <a:pt x="776" y="1468"/>
                  </a:lnTo>
                  <a:lnTo>
                    <a:pt x="762" y="1463"/>
                  </a:lnTo>
                  <a:lnTo>
                    <a:pt x="746" y="1461"/>
                  </a:lnTo>
                  <a:lnTo>
                    <a:pt x="729" y="1460"/>
                  </a:lnTo>
                  <a:lnTo>
                    <a:pt x="713" y="1460"/>
                  </a:lnTo>
                  <a:lnTo>
                    <a:pt x="697" y="1462"/>
                  </a:lnTo>
                  <a:lnTo>
                    <a:pt x="680" y="1463"/>
                  </a:lnTo>
                  <a:lnTo>
                    <a:pt x="665" y="1466"/>
                  </a:lnTo>
                  <a:lnTo>
                    <a:pt x="652" y="1467"/>
                  </a:lnTo>
                  <a:lnTo>
                    <a:pt x="642" y="1470"/>
                  </a:lnTo>
                  <a:lnTo>
                    <a:pt x="631" y="1473"/>
                  </a:lnTo>
                  <a:lnTo>
                    <a:pt x="621" y="1476"/>
                  </a:lnTo>
                  <a:lnTo>
                    <a:pt x="611" y="1478"/>
                  </a:lnTo>
                  <a:lnTo>
                    <a:pt x="601" y="1482"/>
                  </a:lnTo>
                  <a:lnTo>
                    <a:pt x="590" y="1484"/>
                  </a:lnTo>
                  <a:lnTo>
                    <a:pt x="580" y="1485"/>
                  </a:lnTo>
                  <a:lnTo>
                    <a:pt x="571" y="1486"/>
                  </a:lnTo>
                  <a:lnTo>
                    <a:pt x="570" y="1483"/>
                  </a:lnTo>
                  <a:lnTo>
                    <a:pt x="568" y="1480"/>
                  </a:lnTo>
                  <a:lnTo>
                    <a:pt x="567" y="1478"/>
                  </a:lnTo>
                  <a:lnTo>
                    <a:pt x="565" y="1475"/>
                  </a:lnTo>
                  <a:lnTo>
                    <a:pt x="555" y="1476"/>
                  </a:lnTo>
                  <a:lnTo>
                    <a:pt x="543" y="1478"/>
                  </a:lnTo>
                  <a:lnTo>
                    <a:pt x="534" y="1482"/>
                  </a:lnTo>
                  <a:lnTo>
                    <a:pt x="524" y="1485"/>
                  </a:lnTo>
                  <a:lnTo>
                    <a:pt x="515" y="1486"/>
                  </a:lnTo>
                  <a:lnTo>
                    <a:pt x="507" y="1486"/>
                  </a:lnTo>
                  <a:lnTo>
                    <a:pt x="499" y="1484"/>
                  </a:lnTo>
                  <a:lnTo>
                    <a:pt x="493" y="1478"/>
                  </a:lnTo>
                  <a:lnTo>
                    <a:pt x="474" y="1480"/>
                  </a:lnTo>
                  <a:lnTo>
                    <a:pt x="454" y="1482"/>
                  </a:lnTo>
                  <a:lnTo>
                    <a:pt x="435" y="1485"/>
                  </a:lnTo>
                  <a:lnTo>
                    <a:pt x="417" y="1488"/>
                  </a:lnTo>
                  <a:lnTo>
                    <a:pt x="397" y="1491"/>
                  </a:lnTo>
                  <a:lnTo>
                    <a:pt x="379" y="1493"/>
                  </a:lnTo>
                  <a:lnTo>
                    <a:pt x="360" y="1495"/>
                  </a:lnTo>
                  <a:lnTo>
                    <a:pt x="342" y="1496"/>
                  </a:lnTo>
                  <a:lnTo>
                    <a:pt x="333" y="1489"/>
                  </a:lnTo>
                  <a:lnTo>
                    <a:pt x="330" y="1482"/>
                  </a:lnTo>
                  <a:lnTo>
                    <a:pt x="330" y="1475"/>
                  </a:lnTo>
                  <a:lnTo>
                    <a:pt x="333" y="1470"/>
                  </a:lnTo>
                  <a:lnTo>
                    <a:pt x="338" y="1463"/>
                  </a:lnTo>
                  <a:lnTo>
                    <a:pt x="343" y="1457"/>
                  </a:lnTo>
                  <a:lnTo>
                    <a:pt x="346" y="1451"/>
                  </a:lnTo>
                  <a:lnTo>
                    <a:pt x="348" y="1444"/>
                  </a:lnTo>
                  <a:lnTo>
                    <a:pt x="337" y="1439"/>
                  </a:lnTo>
                  <a:lnTo>
                    <a:pt x="326" y="1434"/>
                  </a:lnTo>
                  <a:lnTo>
                    <a:pt x="314" y="1431"/>
                  </a:lnTo>
                  <a:lnTo>
                    <a:pt x="302" y="1429"/>
                  </a:lnTo>
                  <a:lnTo>
                    <a:pt x="290" y="1427"/>
                  </a:lnTo>
                  <a:lnTo>
                    <a:pt x="278" y="1425"/>
                  </a:lnTo>
                  <a:lnTo>
                    <a:pt x="265" y="1425"/>
                  </a:lnTo>
                  <a:lnTo>
                    <a:pt x="253" y="1425"/>
                  </a:lnTo>
                  <a:lnTo>
                    <a:pt x="240" y="1425"/>
                  </a:lnTo>
                  <a:lnTo>
                    <a:pt x="227" y="1425"/>
                  </a:lnTo>
                  <a:lnTo>
                    <a:pt x="214" y="1425"/>
                  </a:lnTo>
                  <a:lnTo>
                    <a:pt x="202" y="1425"/>
                  </a:lnTo>
                  <a:lnTo>
                    <a:pt x="190" y="1426"/>
                  </a:lnTo>
                  <a:lnTo>
                    <a:pt x="177" y="1426"/>
                  </a:lnTo>
                  <a:lnTo>
                    <a:pt x="165" y="1427"/>
                  </a:lnTo>
                  <a:lnTo>
                    <a:pt x="154" y="1427"/>
                  </a:lnTo>
                  <a:lnTo>
                    <a:pt x="140" y="1429"/>
                  </a:lnTo>
                  <a:lnTo>
                    <a:pt x="125" y="1432"/>
                  </a:lnTo>
                  <a:lnTo>
                    <a:pt x="107" y="1434"/>
                  </a:lnTo>
                  <a:lnTo>
                    <a:pt x="87" y="1436"/>
                  </a:lnTo>
                  <a:lnTo>
                    <a:pt x="69" y="1436"/>
                  </a:lnTo>
                  <a:lnTo>
                    <a:pt x="51" y="1436"/>
                  </a:lnTo>
                  <a:lnTo>
                    <a:pt x="35" y="1434"/>
                  </a:lnTo>
                  <a:lnTo>
                    <a:pt x="23" y="1430"/>
                  </a:lnTo>
                  <a:lnTo>
                    <a:pt x="20" y="1422"/>
                  </a:lnTo>
                  <a:lnTo>
                    <a:pt x="22" y="1414"/>
                  </a:lnTo>
                  <a:lnTo>
                    <a:pt x="26" y="1404"/>
                  </a:lnTo>
                  <a:lnTo>
                    <a:pt x="33" y="1395"/>
                  </a:lnTo>
                  <a:lnTo>
                    <a:pt x="41" y="1384"/>
                  </a:lnTo>
                  <a:lnTo>
                    <a:pt x="48" y="1376"/>
                  </a:lnTo>
                  <a:lnTo>
                    <a:pt x="56" y="1367"/>
                  </a:lnTo>
                  <a:lnTo>
                    <a:pt x="60" y="1360"/>
                  </a:lnTo>
                  <a:lnTo>
                    <a:pt x="44" y="1362"/>
                  </a:lnTo>
                  <a:lnTo>
                    <a:pt x="30" y="1364"/>
                  </a:lnTo>
                  <a:lnTo>
                    <a:pt x="18" y="1364"/>
                  </a:lnTo>
                  <a:lnTo>
                    <a:pt x="9" y="1363"/>
                  </a:lnTo>
                  <a:lnTo>
                    <a:pt x="2" y="1360"/>
                  </a:lnTo>
                  <a:lnTo>
                    <a:pt x="0" y="1354"/>
                  </a:lnTo>
                  <a:lnTo>
                    <a:pt x="2" y="1345"/>
                  </a:lnTo>
                  <a:lnTo>
                    <a:pt x="11" y="1332"/>
                  </a:lnTo>
                  <a:lnTo>
                    <a:pt x="26" y="1321"/>
                  </a:lnTo>
                  <a:lnTo>
                    <a:pt x="42" y="1310"/>
                  </a:lnTo>
                  <a:lnTo>
                    <a:pt x="60" y="1300"/>
                  </a:lnTo>
                  <a:lnTo>
                    <a:pt x="77" y="1289"/>
                  </a:lnTo>
                  <a:lnTo>
                    <a:pt x="96" y="1281"/>
                  </a:lnTo>
                  <a:lnTo>
                    <a:pt x="114" y="1272"/>
                  </a:lnTo>
                  <a:lnTo>
                    <a:pt x="133" y="1263"/>
                  </a:lnTo>
                  <a:lnTo>
                    <a:pt x="153" y="1256"/>
                  </a:lnTo>
                  <a:lnTo>
                    <a:pt x="154" y="1255"/>
                  </a:lnTo>
                  <a:lnTo>
                    <a:pt x="155" y="1254"/>
                  </a:lnTo>
                  <a:lnTo>
                    <a:pt x="156" y="1253"/>
                  </a:lnTo>
                  <a:lnTo>
                    <a:pt x="157" y="1252"/>
                  </a:lnTo>
                  <a:lnTo>
                    <a:pt x="151" y="1237"/>
                  </a:lnTo>
                  <a:lnTo>
                    <a:pt x="154" y="1227"/>
                  </a:lnTo>
                  <a:lnTo>
                    <a:pt x="163" y="1219"/>
                  </a:lnTo>
                  <a:lnTo>
                    <a:pt x="177" y="1214"/>
                  </a:lnTo>
                  <a:lnTo>
                    <a:pt x="194" y="1209"/>
                  </a:lnTo>
                  <a:lnTo>
                    <a:pt x="208" y="1205"/>
                  </a:lnTo>
                  <a:lnTo>
                    <a:pt x="219" y="1199"/>
                  </a:lnTo>
                  <a:lnTo>
                    <a:pt x="224" y="1191"/>
                  </a:lnTo>
                  <a:lnTo>
                    <a:pt x="215" y="1186"/>
                  </a:lnTo>
                  <a:lnTo>
                    <a:pt x="199" y="1181"/>
                  </a:lnTo>
                  <a:lnTo>
                    <a:pt x="178" y="1176"/>
                  </a:lnTo>
                  <a:lnTo>
                    <a:pt x="156" y="1171"/>
                  </a:lnTo>
                  <a:lnTo>
                    <a:pt x="132" y="1168"/>
                  </a:lnTo>
                  <a:lnTo>
                    <a:pt x="111" y="1165"/>
                  </a:lnTo>
                  <a:lnTo>
                    <a:pt x="93" y="1163"/>
                  </a:lnTo>
                  <a:lnTo>
                    <a:pt x="82" y="1162"/>
                  </a:lnTo>
                  <a:lnTo>
                    <a:pt x="70" y="1155"/>
                  </a:lnTo>
                  <a:lnTo>
                    <a:pt x="63" y="1149"/>
                  </a:lnTo>
                  <a:lnTo>
                    <a:pt x="63" y="1141"/>
                  </a:lnTo>
                  <a:lnTo>
                    <a:pt x="68" y="1132"/>
                  </a:lnTo>
                  <a:lnTo>
                    <a:pt x="82" y="1126"/>
                  </a:lnTo>
                  <a:lnTo>
                    <a:pt x="97" y="1121"/>
                  </a:lnTo>
                  <a:lnTo>
                    <a:pt x="112" y="1116"/>
                  </a:lnTo>
                  <a:lnTo>
                    <a:pt x="127" y="1111"/>
                  </a:lnTo>
                  <a:lnTo>
                    <a:pt x="144" y="1107"/>
                  </a:lnTo>
                  <a:lnTo>
                    <a:pt x="161" y="1104"/>
                  </a:lnTo>
                  <a:lnTo>
                    <a:pt x="177" y="1100"/>
                  </a:lnTo>
                  <a:lnTo>
                    <a:pt x="195" y="1098"/>
                  </a:lnTo>
                  <a:lnTo>
                    <a:pt x="212" y="1094"/>
                  </a:lnTo>
                  <a:lnTo>
                    <a:pt x="230" y="1093"/>
                  </a:lnTo>
                  <a:lnTo>
                    <a:pt x="248" y="1091"/>
                  </a:lnTo>
                  <a:lnTo>
                    <a:pt x="265" y="1089"/>
                  </a:lnTo>
                  <a:lnTo>
                    <a:pt x="283" y="1087"/>
                  </a:lnTo>
                  <a:lnTo>
                    <a:pt x="300" y="1086"/>
                  </a:lnTo>
                  <a:lnTo>
                    <a:pt x="316" y="1084"/>
                  </a:lnTo>
                  <a:lnTo>
                    <a:pt x="333" y="1083"/>
                  </a:lnTo>
                  <a:lnTo>
                    <a:pt x="334" y="1073"/>
                  </a:lnTo>
                  <a:lnTo>
                    <a:pt x="337" y="1068"/>
                  </a:lnTo>
                  <a:lnTo>
                    <a:pt x="341" y="1063"/>
                  </a:lnTo>
                  <a:lnTo>
                    <a:pt x="349" y="1058"/>
                  </a:lnTo>
                  <a:lnTo>
                    <a:pt x="352" y="1046"/>
                  </a:lnTo>
                  <a:lnTo>
                    <a:pt x="357" y="1038"/>
                  </a:lnTo>
                  <a:lnTo>
                    <a:pt x="364" y="1032"/>
                  </a:lnTo>
                  <a:lnTo>
                    <a:pt x="374" y="1028"/>
                  </a:lnTo>
                  <a:lnTo>
                    <a:pt x="384" y="1026"/>
                  </a:lnTo>
                  <a:lnTo>
                    <a:pt x="396" y="1024"/>
                  </a:lnTo>
                  <a:lnTo>
                    <a:pt x="409" y="1022"/>
                  </a:lnTo>
                  <a:lnTo>
                    <a:pt x="425" y="1020"/>
                  </a:lnTo>
                  <a:lnTo>
                    <a:pt x="427" y="1015"/>
                  </a:lnTo>
                  <a:lnTo>
                    <a:pt x="430" y="1003"/>
                  </a:lnTo>
                  <a:lnTo>
                    <a:pt x="434" y="987"/>
                  </a:lnTo>
                  <a:lnTo>
                    <a:pt x="440" y="966"/>
                  </a:lnTo>
                  <a:lnTo>
                    <a:pt x="446" y="945"/>
                  </a:lnTo>
                  <a:lnTo>
                    <a:pt x="451" y="923"/>
                  </a:lnTo>
                  <a:lnTo>
                    <a:pt x="457" y="904"/>
                  </a:lnTo>
                  <a:lnTo>
                    <a:pt x="463" y="887"/>
                  </a:lnTo>
                  <a:lnTo>
                    <a:pt x="469" y="864"/>
                  </a:lnTo>
                  <a:lnTo>
                    <a:pt x="475" y="843"/>
                  </a:lnTo>
                  <a:lnTo>
                    <a:pt x="482" y="822"/>
                  </a:lnTo>
                  <a:lnTo>
                    <a:pt x="490" y="802"/>
                  </a:lnTo>
                  <a:lnTo>
                    <a:pt x="499" y="783"/>
                  </a:lnTo>
                  <a:lnTo>
                    <a:pt x="510" y="764"/>
                  </a:lnTo>
                  <a:lnTo>
                    <a:pt x="522" y="744"/>
                  </a:lnTo>
                  <a:lnTo>
                    <a:pt x="534" y="724"/>
                  </a:lnTo>
                  <a:lnTo>
                    <a:pt x="535" y="722"/>
                  </a:lnTo>
                  <a:lnTo>
                    <a:pt x="535" y="720"/>
                  </a:lnTo>
                  <a:lnTo>
                    <a:pt x="535" y="718"/>
                  </a:lnTo>
                  <a:lnTo>
                    <a:pt x="535" y="717"/>
                  </a:lnTo>
                  <a:lnTo>
                    <a:pt x="525" y="688"/>
                  </a:lnTo>
                  <a:lnTo>
                    <a:pt x="516" y="658"/>
                  </a:lnTo>
                  <a:lnTo>
                    <a:pt x="507" y="629"/>
                  </a:lnTo>
                  <a:lnTo>
                    <a:pt x="498" y="600"/>
                  </a:lnTo>
                  <a:lnTo>
                    <a:pt x="491" y="571"/>
                  </a:lnTo>
                  <a:lnTo>
                    <a:pt x="484" y="542"/>
                  </a:lnTo>
                  <a:lnTo>
                    <a:pt x="478" y="513"/>
                  </a:lnTo>
                  <a:lnTo>
                    <a:pt x="473" y="483"/>
                  </a:lnTo>
                  <a:lnTo>
                    <a:pt x="461" y="470"/>
                  </a:lnTo>
                  <a:lnTo>
                    <a:pt x="451" y="461"/>
                  </a:lnTo>
                  <a:lnTo>
                    <a:pt x="444" y="455"/>
                  </a:lnTo>
                  <a:lnTo>
                    <a:pt x="439" y="450"/>
                  </a:lnTo>
                  <a:lnTo>
                    <a:pt x="436" y="445"/>
                  </a:lnTo>
                  <a:lnTo>
                    <a:pt x="437" y="439"/>
                  </a:lnTo>
                  <a:lnTo>
                    <a:pt x="440" y="430"/>
                  </a:lnTo>
                  <a:lnTo>
                    <a:pt x="446" y="415"/>
                  </a:lnTo>
                  <a:lnTo>
                    <a:pt x="456" y="399"/>
                  </a:lnTo>
                  <a:lnTo>
                    <a:pt x="468" y="382"/>
                  </a:lnTo>
                  <a:lnTo>
                    <a:pt x="479" y="365"/>
                  </a:lnTo>
                  <a:lnTo>
                    <a:pt x="491" y="350"/>
                  </a:lnTo>
                  <a:lnTo>
                    <a:pt x="503" y="334"/>
                  </a:lnTo>
                  <a:lnTo>
                    <a:pt x="517" y="318"/>
                  </a:lnTo>
                  <a:lnTo>
                    <a:pt x="530" y="302"/>
                  </a:lnTo>
                  <a:lnTo>
                    <a:pt x="543" y="286"/>
                  </a:lnTo>
                  <a:lnTo>
                    <a:pt x="558" y="271"/>
                  </a:lnTo>
                  <a:lnTo>
                    <a:pt x="572" y="256"/>
                  </a:lnTo>
                  <a:lnTo>
                    <a:pt x="586" y="241"/>
                  </a:lnTo>
                  <a:lnTo>
                    <a:pt x="601" y="226"/>
                  </a:lnTo>
                  <a:lnTo>
                    <a:pt x="616" y="211"/>
                  </a:lnTo>
                  <a:lnTo>
                    <a:pt x="630" y="197"/>
                  </a:lnTo>
                  <a:lnTo>
                    <a:pt x="646" y="182"/>
                  </a:lnTo>
                  <a:lnTo>
                    <a:pt x="660" y="167"/>
                  </a:lnTo>
                  <a:lnTo>
                    <a:pt x="664" y="165"/>
                  </a:lnTo>
                  <a:lnTo>
                    <a:pt x="668" y="162"/>
                  </a:lnTo>
                  <a:lnTo>
                    <a:pt x="672" y="160"/>
                  </a:lnTo>
                  <a:lnTo>
                    <a:pt x="676" y="156"/>
                  </a:lnTo>
                  <a:lnTo>
                    <a:pt x="679" y="153"/>
                  </a:lnTo>
                  <a:lnTo>
                    <a:pt x="683" y="151"/>
                  </a:lnTo>
                  <a:lnTo>
                    <a:pt x="688" y="148"/>
                  </a:lnTo>
                  <a:lnTo>
                    <a:pt x="692" y="145"/>
                  </a:lnTo>
                  <a:lnTo>
                    <a:pt x="713" y="145"/>
                  </a:lnTo>
                  <a:lnTo>
                    <a:pt x="735" y="143"/>
                  </a:lnTo>
                  <a:lnTo>
                    <a:pt x="756" y="142"/>
                  </a:lnTo>
                  <a:lnTo>
                    <a:pt x="778" y="141"/>
                  </a:lnTo>
                  <a:lnTo>
                    <a:pt x="799" y="141"/>
                  </a:lnTo>
                  <a:lnTo>
                    <a:pt x="820" y="140"/>
                  </a:lnTo>
                  <a:lnTo>
                    <a:pt x="842" y="140"/>
                  </a:lnTo>
                  <a:lnTo>
                    <a:pt x="864" y="139"/>
                  </a:lnTo>
                  <a:lnTo>
                    <a:pt x="886" y="139"/>
                  </a:lnTo>
                  <a:lnTo>
                    <a:pt x="907" y="139"/>
                  </a:lnTo>
                  <a:lnTo>
                    <a:pt x="929" y="138"/>
                  </a:lnTo>
                  <a:lnTo>
                    <a:pt x="951" y="138"/>
                  </a:lnTo>
                  <a:lnTo>
                    <a:pt x="973" y="138"/>
                  </a:lnTo>
                  <a:lnTo>
                    <a:pt x="995" y="138"/>
                  </a:lnTo>
                  <a:lnTo>
                    <a:pt x="1017" y="139"/>
                  </a:lnTo>
                  <a:lnTo>
                    <a:pt x="1039" y="139"/>
                  </a:lnTo>
                  <a:lnTo>
                    <a:pt x="1041" y="138"/>
                  </a:lnTo>
                  <a:lnTo>
                    <a:pt x="1044" y="138"/>
                  </a:lnTo>
                  <a:lnTo>
                    <a:pt x="1047" y="138"/>
                  </a:lnTo>
                  <a:lnTo>
                    <a:pt x="1050" y="137"/>
                  </a:lnTo>
                  <a:lnTo>
                    <a:pt x="1051" y="126"/>
                  </a:lnTo>
                  <a:lnTo>
                    <a:pt x="1049" y="112"/>
                  </a:lnTo>
                  <a:lnTo>
                    <a:pt x="1044" y="96"/>
                  </a:lnTo>
                  <a:lnTo>
                    <a:pt x="1038" y="80"/>
                  </a:lnTo>
                  <a:lnTo>
                    <a:pt x="1032" y="63"/>
                  </a:lnTo>
                  <a:lnTo>
                    <a:pt x="1025" y="48"/>
                  </a:lnTo>
                  <a:lnTo>
                    <a:pt x="1020" y="35"/>
                  </a:lnTo>
                  <a:lnTo>
                    <a:pt x="1016" y="27"/>
                  </a:lnTo>
                  <a:lnTo>
                    <a:pt x="1021" y="22"/>
                  </a:lnTo>
                  <a:lnTo>
                    <a:pt x="1027" y="18"/>
                  </a:lnTo>
                  <a:lnTo>
                    <a:pt x="1036" y="15"/>
                  </a:lnTo>
                  <a:lnTo>
                    <a:pt x="1045" y="12"/>
                  </a:lnTo>
                  <a:lnTo>
                    <a:pt x="1057" y="9"/>
                  </a:lnTo>
                  <a:lnTo>
                    <a:pt x="1068" y="7"/>
                  </a:lnTo>
                  <a:lnTo>
                    <a:pt x="1080" y="5"/>
                  </a:lnTo>
                  <a:lnTo>
                    <a:pt x="1093" y="4"/>
                  </a:lnTo>
                  <a:lnTo>
                    <a:pt x="1106" y="2"/>
                  </a:lnTo>
                  <a:lnTo>
                    <a:pt x="1119" y="1"/>
                  </a:lnTo>
                  <a:lnTo>
                    <a:pt x="1132" y="0"/>
                  </a:lnTo>
                  <a:lnTo>
                    <a:pt x="1145" y="0"/>
                  </a:lnTo>
                  <a:lnTo>
                    <a:pt x="1157" y="0"/>
                  </a:lnTo>
                  <a:lnTo>
                    <a:pt x="1168" y="0"/>
                  </a:lnTo>
                  <a:lnTo>
                    <a:pt x="1177" y="0"/>
                  </a:lnTo>
                  <a:lnTo>
                    <a:pt x="1186" y="0"/>
                  </a:lnTo>
                  <a:lnTo>
                    <a:pt x="1194" y="6"/>
                  </a:lnTo>
                  <a:lnTo>
                    <a:pt x="1202" y="14"/>
                  </a:lnTo>
                  <a:lnTo>
                    <a:pt x="1209" y="23"/>
                  </a:lnTo>
                  <a:lnTo>
                    <a:pt x="1216" y="32"/>
                  </a:lnTo>
                  <a:lnTo>
                    <a:pt x="1221" y="42"/>
                  </a:lnTo>
                  <a:lnTo>
                    <a:pt x="1225" y="53"/>
                  </a:lnTo>
                  <a:lnTo>
                    <a:pt x="1227" y="62"/>
                  </a:lnTo>
                  <a:lnTo>
                    <a:pt x="1227" y="72"/>
                  </a:lnTo>
                  <a:lnTo>
                    <a:pt x="1223" y="74"/>
                  </a:lnTo>
                  <a:lnTo>
                    <a:pt x="1218" y="76"/>
                  </a:lnTo>
                  <a:lnTo>
                    <a:pt x="1213" y="77"/>
                  </a:lnTo>
                  <a:lnTo>
                    <a:pt x="1207" y="78"/>
                  </a:lnTo>
                  <a:lnTo>
                    <a:pt x="1202" y="79"/>
                  </a:lnTo>
                  <a:lnTo>
                    <a:pt x="1197" y="79"/>
                  </a:lnTo>
                  <a:lnTo>
                    <a:pt x="1193" y="80"/>
                  </a:lnTo>
                  <a:lnTo>
                    <a:pt x="1188" y="80"/>
                  </a:lnTo>
                  <a:lnTo>
                    <a:pt x="1186" y="86"/>
                  </a:lnTo>
                  <a:lnTo>
                    <a:pt x="1183" y="92"/>
                  </a:lnTo>
                  <a:lnTo>
                    <a:pt x="1178" y="98"/>
                  </a:lnTo>
                  <a:lnTo>
                    <a:pt x="1171" y="101"/>
                  </a:lnTo>
                  <a:lnTo>
                    <a:pt x="1165" y="99"/>
                  </a:lnTo>
                  <a:lnTo>
                    <a:pt x="1162" y="97"/>
                  </a:lnTo>
                  <a:lnTo>
                    <a:pt x="1159" y="96"/>
                  </a:lnTo>
                  <a:lnTo>
                    <a:pt x="1157" y="96"/>
                  </a:lnTo>
                  <a:lnTo>
                    <a:pt x="1151" y="102"/>
                  </a:lnTo>
                  <a:lnTo>
                    <a:pt x="1146" y="107"/>
                  </a:lnTo>
                  <a:lnTo>
                    <a:pt x="1140" y="114"/>
                  </a:lnTo>
                  <a:lnTo>
                    <a:pt x="1137" y="120"/>
                  </a:lnTo>
                  <a:lnTo>
                    <a:pt x="1147" y="116"/>
                  </a:lnTo>
                  <a:lnTo>
                    <a:pt x="1153" y="114"/>
                  </a:lnTo>
                  <a:lnTo>
                    <a:pt x="1157" y="112"/>
                  </a:lnTo>
                  <a:lnTo>
                    <a:pt x="1160" y="111"/>
                  </a:lnTo>
                  <a:lnTo>
                    <a:pt x="1164" y="111"/>
                  </a:lnTo>
                  <a:lnTo>
                    <a:pt x="1169" y="111"/>
                  </a:lnTo>
                  <a:lnTo>
                    <a:pt x="1176" y="111"/>
                  </a:lnTo>
                  <a:lnTo>
                    <a:pt x="1186" y="111"/>
                  </a:lnTo>
                  <a:lnTo>
                    <a:pt x="1194" y="104"/>
                  </a:lnTo>
                  <a:lnTo>
                    <a:pt x="1198" y="100"/>
                  </a:lnTo>
                  <a:lnTo>
                    <a:pt x="1201" y="98"/>
                  </a:lnTo>
                  <a:lnTo>
                    <a:pt x="1203" y="96"/>
                  </a:lnTo>
                  <a:lnTo>
                    <a:pt x="1208" y="97"/>
                  </a:lnTo>
                  <a:lnTo>
                    <a:pt x="1214" y="98"/>
                  </a:lnTo>
                  <a:lnTo>
                    <a:pt x="1220" y="99"/>
                  </a:lnTo>
                  <a:lnTo>
                    <a:pt x="1227" y="100"/>
                  </a:lnTo>
                  <a:lnTo>
                    <a:pt x="1234" y="102"/>
                  </a:lnTo>
                  <a:lnTo>
                    <a:pt x="1241" y="104"/>
                  </a:lnTo>
                  <a:lnTo>
                    <a:pt x="1247" y="107"/>
                  </a:lnTo>
                  <a:lnTo>
                    <a:pt x="1252" y="109"/>
                  </a:lnTo>
                  <a:lnTo>
                    <a:pt x="1254" y="121"/>
                  </a:lnTo>
                  <a:lnTo>
                    <a:pt x="1256" y="133"/>
                  </a:lnTo>
                  <a:lnTo>
                    <a:pt x="1258" y="145"/>
                  </a:lnTo>
                  <a:lnTo>
                    <a:pt x="1260" y="158"/>
                  </a:lnTo>
                  <a:lnTo>
                    <a:pt x="1268" y="160"/>
                  </a:lnTo>
                  <a:lnTo>
                    <a:pt x="1275" y="160"/>
                  </a:lnTo>
                  <a:lnTo>
                    <a:pt x="1282" y="161"/>
                  </a:lnTo>
                  <a:lnTo>
                    <a:pt x="1288" y="162"/>
                  </a:lnTo>
                  <a:lnTo>
                    <a:pt x="1294" y="164"/>
                  </a:lnTo>
                  <a:lnTo>
                    <a:pt x="1300" y="167"/>
                  </a:lnTo>
                  <a:lnTo>
                    <a:pt x="1306" y="171"/>
                  </a:lnTo>
                  <a:lnTo>
                    <a:pt x="1312" y="176"/>
                  </a:lnTo>
                  <a:lnTo>
                    <a:pt x="1324" y="192"/>
                  </a:lnTo>
                  <a:lnTo>
                    <a:pt x="1338" y="209"/>
                  </a:lnTo>
                  <a:lnTo>
                    <a:pt x="1349" y="224"/>
                  </a:lnTo>
                  <a:lnTo>
                    <a:pt x="1361" y="241"/>
                  </a:lnTo>
                  <a:lnTo>
                    <a:pt x="1373" y="258"/>
                  </a:lnTo>
                  <a:lnTo>
                    <a:pt x="1385" y="274"/>
                  </a:lnTo>
                  <a:lnTo>
                    <a:pt x="1396" y="292"/>
                  </a:lnTo>
                  <a:lnTo>
                    <a:pt x="1407" y="308"/>
                  </a:lnTo>
                  <a:lnTo>
                    <a:pt x="1419" y="326"/>
                  </a:lnTo>
                  <a:lnTo>
                    <a:pt x="1430" y="342"/>
                  </a:lnTo>
                  <a:lnTo>
                    <a:pt x="1441" y="360"/>
                  </a:lnTo>
                  <a:lnTo>
                    <a:pt x="1452" y="376"/>
                  </a:lnTo>
                  <a:lnTo>
                    <a:pt x="1464" y="394"/>
                  </a:lnTo>
                  <a:lnTo>
                    <a:pt x="1475" y="411"/>
                  </a:lnTo>
                  <a:lnTo>
                    <a:pt x="1486" y="428"/>
                  </a:lnTo>
                  <a:lnTo>
                    <a:pt x="1498" y="445"/>
                  </a:lnTo>
                  <a:lnTo>
                    <a:pt x="1500" y="450"/>
                  </a:lnTo>
                  <a:lnTo>
                    <a:pt x="1503" y="456"/>
                  </a:lnTo>
                  <a:lnTo>
                    <a:pt x="1505" y="462"/>
                  </a:lnTo>
                  <a:lnTo>
                    <a:pt x="1506" y="469"/>
                  </a:lnTo>
                  <a:lnTo>
                    <a:pt x="1497" y="473"/>
                  </a:lnTo>
                  <a:lnTo>
                    <a:pt x="1488" y="476"/>
                  </a:lnTo>
                  <a:lnTo>
                    <a:pt x="1479" y="479"/>
                  </a:lnTo>
                  <a:lnTo>
                    <a:pt x="1469" y="481"/>
                  </a:lnTo>
                  <a:lnTo>
                    <a:pt x="1458" y="483"/>
                  </a:lnTo>
                  <a:lnTo>
                    <a:pt x="1449" y="486"/>
                  </a:lnTo>
                  <a:lnTo>
                    <a:pt x="1440" y="489"/>
                  </a:lnTo>
                  <a:lnTo>
                    <a:pt x="1432" y="493"/>
                  </a:lnTo>
                  <a:lnTo>
                    <a:pt x="1432" y="497"/>
                  </a:lnTo>
                  <a:lnTo>
                    <a:pt x="1432" y="502"/>
                  </a:lnTo>
                  <a:lnTo>
                    <a:pt x="1434" y="515"/>
                  </a:lnTo>
                  <a:lnTo>
                    <a:pt x="1437" y="537"/>
                  </a:lnTo>
                  <a:lnTo>
                    <a:pt x="1445" y="575"/>
                  </a:lnTo>
                  <a:lnTo>
                    <a:pt x="1453" y="611"/>
                  </a:lnTo>
                  <a:lnTo>
                    <a:pt x="1461" y="642"/>
                  </a:lnTo>
                  <a:lnTo>
                    <a:pt x="1468" y="669"/>
                  </a:lnTo>
                  <a:lnTo>
                    <a:pt x="1473" y="692"/>
                  </a:lnTo>
                  <a:lnTo>
                    <a:pt x="1478" y="711"/>
                  </a:lnTo>
                  <a:lnTo>
                    <a:pt x="1480" y="722"/>
                  </a:lnTo>
                  <a:lnTo>
                    <a:pt x="1481" y="729"/>
                  </a:lnTo>
                  <a:lnTo>
                    <a:pt x="1472" y="742"/>
                  </a:lnTo>
                  <a:lnTo>
                    <a:pt x="1465" y="757"/>
                  </a:lnTo>
                  <a:lnTo>
                    <a:pt x="1464" y="773"/>
                  </a:lnTo>
                  <a:lnTo>
                    <a:pt x="1470" y="789"/>
                  </a:lnTo>
                  <a:lnTo>
                    <a:pt x="1470" y="798"/>
                  </a:lnTo>
                  <a:lnTo>
                    <a:pt x="1469" y="807"/>
                  </a:lnTo>
                  <a:lnTo>
                    <a:pt x="1467" y="814"/>
                  </a:lnTo>
                  <a:lnTo>
                    <a:pt x="1464" y="821"/>
                  </a:lnTo>
                  <a:lnTo>
                    <a:pt x="1459" y="827"/>
                  </a:lnTo>
                  <a:lnTo>
                    <a:pt x="1453" y="832"/>
                  </a:lnTo>
                  <a:lnTo>
                    <a:pt x="1445" y="838"/>
                  </a:lnTo>
                  <a:lnTo>
                    <a:pt x="1435" y="844"/>
                  </a:lnTo>
                  <a:lnTo>
                    <a:pt x="1427" y="862"/>
                  </a:lnTo>
                  <a:lnTo>
                    <a:pt x="1418" y="880"/>
                  </a:lnTo>
                  <a:lnTo>
                    <a:pt x="1409" y="897"/>
                  </a:lnTo>
                  <a:lnTo>
                    <a:pt x="1401" y="916"/>
                  </a:lnTo>
                  <a:lnTo>
                    <a:pt x="1393" y="934"/>
                  </a:lnTo>
                  <a:lnTo>
                    <a:pt x="1386" y="953"/>
                  </a:lnTo>
                  <a:lnTo>
                    <a:pt x="1380" y="972"/>
                  </a:lnTo>
                  <a:lnTo>
                    <a:pt x="1376" y="991"/>
                  </a:lnTo>
                  <a:lnTo>
                    <a:pt x="1377" y="1010"/>
                  </a:lnTo>
                  <a:lnTo>
                    <a:pt x="1378" y="1030"/>
                  </a:lnTo>
                  <a:lnTo>
                    <a:pt x="1378" y="1049"/>
                  </a:lnTo>
                  <a:lnTo>
                    <a:pt x="1379" y="1068"/>
                  </a:lnTo>
                  <a:lnTo>
                    <a:pt x="1394" y="1068"/>
                  </a:lnTo>
                  <a:lnTo>
                    <a:pt x="1413" y="1068"/>
                  </a:lnTo>
                  <a:lnTo>
                    <a:pt x="1434" y="1070"/>
                  </a:lnTo>
                  <a:lnTo>
                    <a:pt x="1455" y="1072"/>
                  </a:lnTo>
                  <a:lnTo>
                    <a:pt x="1476" y="1076"/>
                  </a:lnTo>
                  <a:lnTo>
                    <a:pt x="1493" y="1083"/>
                  </a:lnTo>
                  <a:lnTo>
                    <a:pt x="1507" y="1091"/>
                  </a:lnTo>
                  <a:lnTo>
                    <a:pt x="1517" y="1104"/>
                  </a:lnTo>
                  <a:lnTo>
                    <a:pt x="1514" y="1112"/>
                  </a:lnTo>
                  <a:lnTo>
                    <a:pt x="1507" y="1117"/>
                  </a:lnTo>
                  <a:lnTo>
                    <a:pt x="1498" y="1121"/>
                  </a:lnTo>
                  <a:lnTo>
                    <a:pt x="1488" y="1125"/>
                  </a:lnTo>
                  <a:lnTo>
                    <a:pt x="1487" y="1126"/>
                  </a:lnTo>
                  <a:lnTo>
                    <a:pt x="1487" y="1127"/>
                  </a:lnTo>
                  <a:lnTo>
                    <a:pt x="1487" y="1129"/>
                  </a:lnTo>
                  <a:lnTo>
                    <a:pt x="1496" y="1138"/>
                  </a:lnTo>
                  <a:lnTo>
                    <a:pt x="1496" y="1145"/>
                  </a:lnTo>
                  <a:lnTo>
                    <a:pt x="1492" y="1151"/>
                  </a:lnTo>
                  <a:lnTo>
                    <a:pt x="1490" y="1162"/>
                  </a:lnTo>
                  <a:lnTo>
                    <a:pt x="1502" y="1169"/>
                  </a:lnTo>
                  <a:lnTo>
                    <a:pt x="1516" y="1175"/>
                  </a:lnTo>
                  <a:lnTo>
                    <a:pt x="1528" y="1182"/>
                  </a:lnTo>
                  <a:lnTo>
                    <a:pt x="1541" y="1189"/>
                  </a:lnTo>
                  <a:lnTo>
                    <a:pt x="1555" y="1195"/>
                  </a:lnTo>
                  <a:lnTo>
                    <a:pt x="1569" y="1202"/>
                  </a:lnTo>
                  <a:lnTo>
                    <a:pt x="1581" y="1209"/>
                  </a:lnTo>
                  <a:lnTo>
                    <a:pt x="1594" y="1216"/>
                  </a:lnTo>
                  <a:lnTo>
                    <a:pt x="1607" y="1224"/>
                  </a:lnTo>
                  <a:lnTo>
                    <a:pt x="1619" y="1232"/>
                  </a:lnTo>
                  <a:lnTo>
                    <a:pt x="1631" y="1241"/>
                  </a:lnTo>
                  <a:lnTo>
                    <a:pt x="1641" y="1250"/>
                  </a:lnTo>
                  <a:lnTo>
                    <a:pt x="1652" y="1261"/>
                  </a:lnTo>
                  <a:lnTo>
                    <a:pt x="1661" y="1271"/>
                  </a:lnTo>
                  <a:lnTo>
                    <a:pt x="1668" y="1282"/>
                  </a:lnTo>
                  <a:lnTo>
                    <a:pt x="1675" y="1295"/>
                  </a:lnTo>
                  <a:lnTo>
                    <a:pt x="1673" y="1308"/>
                  </a:lnTo>
                  <a:lnTo>
                    <a:pt x="1665" y="1320"/>
                  </a:lnTo>
                  <a:lnTo>
                    <a:pt x="1652" y="1330"/>
                  </a:lnTo>
                  <a:lnTo>
                    <a:pt x="1634" y="1338"/>
                  </a:lnTo>
                  <a:lnTo>
                    <a:pt x="1616" y="1345"/>
                  </a:lnTo>
                  <a:lnTo>
                    <a:pt x="1596" y="1349"/>
                  </a:lnTo>
                  <a:lnTo>
                    <a:pt x="1579" y="1354"/>
                  </a:lnTo>
                  <a:lnTo>
                    <a:pt x="1564" y="1357"/>
                  </a:lnTo>
                  <a:lnTo>
                    <a:pt x="1565" y="1367"/>
                  </a:lnTo>
                  <a:lnTo>
                    <a:pt x="1568" y="1375"/>
                  </a:lnTo>
                  <a:lnTo>
                    <a:pt x="1572" y="1383"/>
                  </a:lnTo>
                  <a:lnTo>
                    <a:pt x="1574" y="1389"/>
                  </a:lnTo>
                  <a:lnTo>
                    <a:pt x="1574" y="1395"/>
                  </a:lnTo>
                  <a:lnTo>
                    <a:pt x="1569" y="1399"/>
                  </a:lnTo>
                  <a:lnTo>
                    <a:pt x="1559" y="1403"/>
                  </a:lnTo>
                  <a:lnTo>
                    <a:pt x="1541" y="1406"/>
                  </a:lnTo>
                  <a:lnTo>
                    <a:pt x="1544" y="1411"/>
                  </a:lnTo>
                  <a:lnTo>
                    <a:pt x="1549" y="1418"/>
                  </a:lnTo>
                  <a:lnTo>
                    <a:pt x="1557" y="1426"/>
                  </a:lnTo>
                  <a:lnTo>
                    <a:pt x="1564" y="1433"/>
                  </a:lnTo>
                  <a:lnTo>
                    <a:pt x="1572" y="1446"/>
                  </a:lnTo>
                  <a:lnTo>
                    <a:pt x="1582" y="1458"/>
                  </a:lnTo>
                  <a:lnTo>
                    <a:pt x="1593" y="1471"/>
                  </a:lnTo>
                  <a:lnTo>
                    <a:pt x="1603" y="1482"/>
                  </a:lnTo>
                  <a:lnTo>
                    <a:pt x="1609" y="1493"/>
                  </a:lnTo>
                  <a:lnTo>
                    <a:pt x="1608" y="1504"/>
                  </a:lnTo>
                  <a:lnTo>
                    <a:pt x="1600" y="1513"/>
                  </a:lnTo>
                  <a:lnTo>
                    <a:pt x="1580" y="1522"/>
                  </a:lnTo>
                  <a:lnTo>
                    <a:pt x="1579" y="1522"/>
                  </a:lnTo>
                  <a:lnTo>
                    <a:pt x="1577" y="1522"/>
                  </a:lnTo>
                  <a:lnTo>
                    <a:pt x="1576" y="1522"/>
                  </a:lnTo>
                  <a:lnTo>
                    <a:pt x="1575" y="15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71" name="Freeform 7"/>
            <p:cNvSpPr>
              <a:spLocks/>
            </p:cNvSpPr>
            <p:nvPr/>
          </p:nvSpPr>
          <p:spPr bwMode="auto">
            <a:xfrm>
              <a:off x="1141" y="3560"/>
              <a:ext cx="852" cy="425"/>
            </a:xfrm>
            <a:custGeom>
              <a:avLst/>
              <a:gdLst>
                <a:gd name="T0" fmla="*/ 614 w 852"/>
                <a:gd name="T1" fmla="*/ 393 h 425"/>
                <a:gd name="T2" fmla="*/ 425 w 852"/>
                <a:gd name="T3" fmla="*/ 376 h 425"/>
                <a:gd name="T4" fmla="*/ 258 w 852"/>
                <a:gd name="T5" fmla="*/ 376 h 425"/>
                <a:gd name="T6" fmla="*/ 161 w 852"/>
                <a:gd name="T7" fmla="*/ 392 h 425"/>
                <a:gd name="T8" fmla="*/ 73 w 852"/>
                <a:gd name="T9" fmla="*/ 414 h 425"/>
                <a:gd name="T10" fmla="*/ 36 w 852"/>
                <a:gd name="T11" fmla="*/ 403 h 425"/>
                <a:gd name="T12" fmla="*/ 4 w 852"/>
                <a:gd name="T13" fmla="*/ 393 h 425"/>
                <a:gd name="T14" fmla="*/ 61 w 852"/>
                <a:gd name="T15" fmla="*/ 381 h 425"/>
                <a:gd name="T16" fmla="*/ 15 w 852"/>
                <a:gd name="T17" fmla="*/ 378 h 425"/>
                <a:gd name="T18" fmla="*/ 48 w 852"/>
                <a:gd name="T19" fmla="*/ 368 h 425"/>
                <a:gd name="T20" fmla="*/ 91 w 852"/>
                <a:gd name="T21" fmla="*/ 362 h 425"/>
                <a:gd name="T22" fmla="*/ 64 w 852"/>
                <a:gd name="T23" fmla="*/ 345 h 425"/>
                <a:gd name="T24" fmla="*/ 119 w 852"/>
                <a:gd name="T25" fmla="*/ 343 h 425"/>
                <a:gd name="T26" fmla="*/ 99 w 852"/>
                <a:gd name="T27" fmla="*/ 322 h 425"/>
                <a:gd name="T28" fmla="*/ 126 w 852"/>
                <a:gd name="T29" fmla="*/ 319 h 425"/>
                <a:gd name="T30" fmla="*/ 118 w 852"/>
                <a:gd name="T31" fmla="*/ 300 h 425"/>
                <a:gd name="T32" fmla="*/ 158 w 852"/>
                <a:gd name="T33" fmla="*/ 297 h 425"/>
                <a:gd name="T34" fmla="*/ 177 w 852"/>
                <a:gd name="T35" fmla="*/ 277 h 425"/>
                <a:gd name="T36" fmla="*/ 200 w 852"/>
                <a:gd name="T37" fmla="*/ 274 h 425"/>
                <a:gd name="T38" fmla="*/ 172 w 852"/>
                <a:gd name="T39" fmla="*/ 259 h 425"/>
                <a:gd name="T40" fmla="*/ 190 w 852"/>
                <a:gd name="T41" fmla="*/ 254 h 425"/>
                <a:gd name="T42" fmla="*/ 199 w 852"/>
                <a:gd name="T43" fmla="*/ 236 h 425"/>
                <a:gd name="T44" fmla="*/ 159 w 852"/>
                <a:gd name="T45" fmla="*/ 228 h 425"/>
                <a:gd name="T46" fmla="*/ 229 w 852"/>
                <a:gd name="T47" fmla="*/ 210 h 425"/>
                <a:gd name="T48" fmla="*/ 162 w 852"/>
                <a:gd name="T49" fmla="*/ 205 h 425"/>
                <a:gd name="T50" fmla="*/ 221 w 852"/>
                <a:gd name="T51" fmla="*/ 190 h 425"/>
                <a:gd name="T52" fmla="*/ 177 w 852"/>
                <a:gd name="T53" fmla="*/ 184 h 425"/>
                <a:gd name="T54" fmla="*/ 189 w 852"/>
                <a:gd name="T55" fmla="*/ 168 h 425"/>
                <a:gd name="T56" fmla="*/ 344 w 852"/>
                <a:gd name="T57" fmla="*/ 169 h 425"/>
                <a:gd name="T58" fmla="*/ 442 w 852"/>
                <a:gd name="T59" fmla="*/ 169 h 425"/>
                <a:gd name="T60" fmla="*/ 433 w 852"/>
                <a:gd name="T61" fmla="*/ 164 h 425"/>
                <a:gd name="T62" fmla="*/ 504 w 852"/>
                <a:gd name="T63" fmla="*/ 152 h 425"/>
                <a:gd name="T64" fmla="*/ 577 w 852"/>
                <a:gd name="T65" fmla="*/ 149 h 425"/>
                <a:gd name="T66" fmla="*/ 438 w 852"/>
                <a:gd name="T67" fmla="*/ 137 h 425"/>
                <a:gd name="T68" fmla="*/ 490 w 852"/>
                <a:gd name="T69" fmla="*/ 123 h 425"/>
                <a:gd name="T70" fmla="*/ 590 w 852"/>
                <a:gd name="T71" fmla="*/ 123 h 425"/>
                <a:gd name="T72" fmla="*/ 573 w 852"/>
                <a:gd name="T73" fmla="*/ 115 h 425"/>
                <a:gd name="T74" fmla="*/ 469 w 852"/>
                <a:gd name="T75" fmla="*/ 117 h 425"/>
                <a:gd name="T76" fmla="*/ 488 w 852"/>
                <a:gd name="T77" fmla="*/ 94 h 425"/>
                <a:gd name="T78" fmla="*/ 540 w 852"/>
                <a:gd name="T79" fmla="*/ 91 h 425"/>
                <a:gd name="T80" fmla="*/ 445 w 852"/>
                <a:gd name="T81" fmla="*/ 73 h 425"/>
                <a:gd name="T82" fmla="*/ 519 w 852"/>
                <a:gd name="T83" fmla="*/ 70 h 425"/>
                <a:gd name="T84" fmla="*/ 408 w 852"/>
                <a:gd name="T85" fmla="*/ 61 h 425"/>
                <a:gd name="T86" fmla="*/ 422 w 852"/>
                <a:gd name="T87" fmla="*/ 50 h 425"/>
                <a:gd name="T88" fmla="*/ 563 w 852"/>
                <a:gd name="T89" fmla="*/ 57 h 425"/>
                <a:gd name="T90" fmla="*/ 613 w 852"/>
                <a:gd name="T91" fmla="*/ 53 h 425"/>
                <a:gd name="T92" fmla="*/ 586 w 852"/>
                <a:gd name="T93" fmla="*/ 35 h 425"/>
                <a:gd name="T94" fmla="*/ 609 w 852"/>
                <a:gd name="T95" fmla="*/ 31 h 425"/>
                <a:gd name="T96" fmla="*/ 574 w 852"/>
                <a:gd name="T97" fmla="*/ 13 h 425"/>
                <a:gd name="T98" fmla="*/ 619 w 852"/>
                <a:gd name="T99" fmla="*/ 15 h 425"/>
                <a:gd name="T100" fmla="*/ 586 w 852"/>
                <a:gd name="T101" fmla="*/ 8 h 425"/>
                <a:gd name="T102" fmla="*/ 618 w 852"/>
                <a:gd name="T103" fmla="*/ 3 h 425"/>
                <a:gd name="T104" fmla="*/ 660 w 852"/>
                <a:gd name="T105" fmla="*/ 41 h 425"/>
                <a:gd name="T106" fmla="*/ 681 w 852"/>
                <a:gd name="T107" fmla="*/ 97 h 425"/>
                <a:gd name="T108" fmla="*/ 795 w 852"/>
                <a:gd name="T109" fmla="*/ 158 h 425"/>
                <a:gd name="T110" fmla="*/ 823 w 852"/>
                <a:gd name="T111" fmla="*/ 247 h 425"/>
                <a:gd name="T112" fmla="*/ 751 w 852"/>
                <a:gd name="T113" fmla="*/ 312 h 425"/>
                <a:gd name="T114" fmla="*/ 717 w 852"/>
                <a:gd name="T115" fmla="*/ 331 h 425"/>
                <a:gd name="T116" fmla="*/ 771 w 852"/>
                <a:gd name="T117" fmla="*/ 425 h 42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52" h="425">
                  <a:moveTo>
                    <a:pt x="761" y="425"/>
                  </a:moveTo>
                  <a:lnTo>
                    <a:pt x="742" y="420"/>
                  </a:lnTo>
                  <a:lnTo>
                    <a:pt x="724" y="416"/>
                  </a:lnTo>
                  <a:lnTo>
                    <a:pt x="705" y="412"/>
                  </a:lnTo>
                  <a:lnTo>
                    <a:pt x="686" y="407"/>
                  </a:lnTo>
                  <a:lnTo>
                    <a:pt x="668" y="404"/>
                  </a:lnTo>
                  <a:lnTo>
                    <a:pt x="648" y="400"/>
                  </a:lnTo>
                  <a:lnTo>
                    <a:pt x="631" y="396"/>
                  </a:lnTo>
                  <a:lnTo>
                    <a:pt x="614" y="393"/>
                  </a:lnTo>
                  <a:lnTo>
                    <a:pt x="592" y="390"/>
                  </a:lnTo>
                  <a:lnTo>
                    <a:pt x="571" y="388"/>
                  </a:lnTo>
                  <a:lnTo>
                    <a:pt x="550" y="385"/>
                  </a:lnTo>
                  <a:lnTo>
                    <a:pt x="529" y="383"/>
                  </a:lnTo>
                  <a:lnTo>
                    <a:pt x="508" y="381"/>
                  </a:lnTo>
                  <a:lnTo>
                    <a:pt x="487" y="380"/>
                  </a:lnTo>
                  <a:lnTo>
                    <a:pt x="466" y="378"/>
                  </a:lnTo>
                  <a:lnTo>
                    <a:pt x="446" y="376"/>
                  </a:lnTo>
                  <a:lnTo>
                    <a:pt x="425" y="376"/>
                  </a:lnTo>
                  <a:lnTo>
                    <a:pt x="405" y="375"/>
                  </a:lnTo>
                  <a:lnTo>
                    <a:pt x="383" y="374"/>
                  </a:lnTo>
                  <a:lnTo>
                    <a:pt x="363" y="373"/>
                  </a:lnTo>
                  <a:lnTo>
                    <a:pt x="343" y="373"/>
                  </a:lnTo>
                  <a:lnTo>
                    <a:pt x="322" y="373"/>
                  </a:lnTo>
                  <a:lnTo>
                    <a:pt x="301" y="373"/>
                  </a:lnTo>
                  <a:lnTo>
                    <a:pt x="280" y="374"/>
                  </a:lnTo>
                  <a:lnTo>
                    <a:pt x="269" y="376"/>
                  </a:lnTo>
                  <a:lnTo>
                    <a:pt x="258" y="376"/>
                  </a:lnTo>
                  <a:lnTo>
                    <a:pt x="246" y="378"/>
                  </a:lnTo>
                  <a:lnTo>
                    <a:pt x="235" y="380"/>
                  </a:lnTo>
                  <a:lnTo>
                    <a:pt x="224" y="381"/>
                  </a:lnTo>
                  <a:lnTo>
                    <a:pt x="214" y="383"/>
                  </a:lnTo>
                  <a:lnTo>
                    <a:pt x="202" y="384"/>
                  </a:lnTo>
                  <a:lnTo>
                    <a:pt x="192" y="386"/>
                  </a:lnTo>
                  <a:lnTo>
                    <a:pt x="182" y="388"/>
                  </a:lnTo>
                  <a:lnTo>
                    <a:pt x="171" y="389"/>
                  </a:lnTo>
                  <a:lnTo>
                    <a:pt x="161" y="392"/>
                  </a:lnTo>
                  <a:lnTo>
                    <a:pt x="150" y="393"/>
                  </a:lnTo>
                  <a:lnTo>
                    <a:pt x="139" y="395"/>
                  </a:lnTo>
                  <a:lnTo>
                    <a:pt x="129" y="397"/>
                  </a:lnTo>
                  <a:lnTo>
                    <a:pt x="118" y="399"/>
                  </a:lnTo>
                  <a:lnTo>
                    <a:pt x="107" y="402"/>
                  </a:lnTo>
                  <a:lnTo>
                    <a:pt x="94" y="407"/>
                  </a:lnTo>
                  <a:lnTo>
                    <a:pt x="85" y="410"/>
                  </a:lnTo>
                  <a:lnTo>
                    <a:pt x="78" y="412"/>
                  </a:lnTo>
                  <a:lnTo>
                    <a:pt x="73" y="414"/>
                  </a:lnTo>
                  <a:lnTo>
                    <a:pt x="69" y="415"/>
                  </a:lnTo>
                  <a:lnTo>
                    <a:pt x="66" y="416"/>
                  </a:lnTo>
                  <a:lnTo>
                    <a:pt x="62" y="416"/>
                  </a:lnTo>
                  <a:lnTo>
                    <a:pt x="59" y="417"/>
                  </a:lnTo>
                  <a:lnTo>
                    <a:pt x="53" y="413"/>
                  </a:lnTo>
                  <a:lnTo>
                    <a:pt x="48" y="408"/>
                  </a:lnTo>
                  <a:lnTo>
                    <a:pt x="44" y="405"/>
                  </a:lnTo>
                  <a:lnTo>
                    <a:pt x="41" y="403"/>
                  </a:lnTo>
                  <a:lnTo>
                    <a:pt x="36" y="403"/>
                  </a:lnTo>
                  <a:lnTo>
                    <a:pt x="31" y="403"/>
                  </a:lnTo>
                  <a:lnTo>
                    <a:pt x="26" y="403"/>
                  </a:lnTo>
                  <a:lnTo>
                    <a:pt x="21" y="403"/>
                  </a:lnTo>
                  <a:lnTo>
                    <a:pt x="15" y="403"/>
                  </a:lnTo>
                  <a:lnTo>
                    <a:pt x="10" y="403"/>
                  </a:lnTo>
                  <a:lnTo>
                    <a:pt x="5" y="403"/>
                  </a:lnTo>
                  <a:lnTo>
                    <a:pt x="0" y="403"/>
                  </a:lnTo>
                  <a:lnTo>
                    <a:pt x="1" y="397"/>
                  </a:lnTo>
                  <a:lnTo>
                    <a:pt x="4" y="393"/>
                  </a:lnTo>
                  <a:lnTo>
                    <a:pt x="7" y="390"/>
                  </a:lnTo>
                  <a:lnTo>
                    <a:pt x="10" y="386"/>
                  </a:lnTo>
                  <a:lnTo>
                    <a:pt x="26" y="385"/>
                  </a:lnTo>
                  <a:lnTo>
                    <a:pt x="38" y="384"/>
                  </a:lnTo>
                  <a:lnTo>
                    <a:pt x="46" y="384"/>
                  </a:lnTo>
                  <a:lnTo>
                    <a:pt x="52" y="383"/>
                  </a:lnTo>
                  <a:lnTo>
                    <a:pt x="56" y="382"/>
                  </a:lnTo>
                  <a:lnTo>
                    <a:pt x="59" y="382"/>
                  </a:lnTo>
                  <a:lnTo>
                    <a:pt x="61" y="381"/>
                  </a:lnTo>
                  <a:lnTo>
                    <a:pt x="64" y="380"/>
                  </a:lnTo>
                  <a:lnTo>
                    <a:pt x="57" y="380"/>
                  </a:lnTo>
                  <a:lnTo>
                    <a:pt x="51" y="380"/>
                  </a:lnTo>
                  <a:lnTo>
                    <a:pt x="45" y="380"/>
                  </a:lnTo>
                  <a:lnTo>
                    <a:pt x="40" y="379"/>
                  </a:lnTo>
                  <a:lnTo>
                    <a:pt x="34" y="379"/>
                  </a:lnTo>
                  <a:lnTo>
                    <a:pt x="28" y="379"/>
                  </a:lnTo>
                  <a:lnTo>
                    <a:pt x="22" y="378"/>
                  </a:lnTo>
                  <a:lnTo>
                    <a:pt x="15" y="378"/>
                  </a:lnTo>
                  <a:lnTo>
                    <a:pt x="16" y="375"/>
                  </a:lnTo>
                  <a:lnTo>
                    <a:pt x="16" y="373"/>
                  </a:lnTo>
                  <a:lnTo>
                    <a:pt x="17" y="372"/>
                  </a:lnTo>
                  <a:lnTo>
                    <a:pt x="20" y="371"/>
                  </a:lnTo>
                  <a:lnTo>
                    <a:pt x="23" y="370"/>
                  </a:lnTo>
                  <a:lnTo>
                    <a:pt x="27" y="369"/>
                  </a:lnTo>
                  <a:lnTo>
                    <a:pt x="32" y="369"/>
                  </a:lnTo>
                  <a:lnTo>
                    <a:pt x="38" y="369"/>
                  </a:lnTo>
                  <a:lnTo>
                    <a:pt x="48" y="368"/>
                  </a:lnTo>
                  <a:lnTo>
                    <a:pt x="62" y="367"/>
                  </a:lnTo>
                  <a:lnTo>
                    <a:pt x="83" y="365"/>
                  </a:lnTo>
                  <a:lnTo>
                    <a:pt x="108" y="364"/>
                  </a:lnTo>
                  <a:lnTo>
                    <a:pt x="109" y="363"/>
                  </a:lnTo>
                  <a:lnTo>
                    <a:pt x="109" y="362"/>
                  </a:lnTo>
                  <a:lnTo>
                    <a:pt x="110" y="362"/>
                  </a:lnTo>
                  <a:lnTo>
                    <a:pt x="100" y="362"/>
                  </a:lnTo>
                  <a:lnTo>
                    <a:pt x="91" y="362"/>
                  </a:lnTo>
                  <a:lnTo>
                    <a:pt x="81" y="362"/>
                  </a:lnTo>
                  <a:lnTo>
                    <a:pt x="72" y="362"/>
                  </a:lnTo>
                  <a:lnTo>
                    <a:pt x="61" y="362"/>
                  </a:lnTo>
                  <a:lnTo>
                    <a:pt x="52" y="362"/>
                  </a:lnTo>
                  <a:lnTo>
                    <a:pt x="42" y="362"/>
                  </a:lnTo>
                  <a:lnTo>
                    <a:pt x="33" y="362"/>
                  </a:lnTo>
                  <a:lnTo>
                    <a:pt x="39" y="353"/>
                  </a:lnTo>
                  <a:lnTo>
                    <a:pt x="49" y="347"/>
                  </a:lnTo>
                  <a:lnTo>
                    <a:pt x="64" y="345"/>
                  </a:lnTo>
                  <a:lnTo>
                    <a:pt x="80" y="345"/>
                  </a:lnTo>
                  <a:lnTo>
                    <a:pt x="97" y="346"/>
                  </a:lnTo>
                  <a:lnTo>
                    <a:pt x="116" y="346"/>
                  </a:lnTo>
                  <a:lnTo>
                    <a:pt x="132" y="346"/>
                  </a:lnTo>
                  <a:lnTo>
                    <a:pt x="147" y="345"/>
                  </a:lnTo>
                  <a:lnTo>
                    <a:pt x="139" y="344"/>
                  </a:lnTo>
                  <a:lnTo>
                    <a:pt x="133" y="344"/>
                  </a:lnTo>
                  <a:lnTo>
                    <a:pt x="126" y="343"/>
                  </a:lnTo>
                  <a:lnTo>
                    <a:pt x="119" y="343"/>
                  </a:lnTo>
                  <a:lnTo>
                    <a:pt x="108" y="343"/>
                  </a:lnTo>
                  <a:lnTo>
                    <a:pt x="95" y="343"/>
                  </a:lnTo>
                  <a:lnTo>
                    <a:pt x="78" y="342"/>
                  </a:lnTo>
                  <a:lnTo>
                    <a:pt x="55" y="342"/>
                  </a:lnTo>
                  <a:lnTo>
                    <a:pt x="59" y="334"/>
                  </a:lnTo>
                  <a:lnTo>
                    <a:pt x="67" y="328"/>
                  </a:lnTo>
                  <a:lnTo>
                    <a:pt x="76" y="324"/>
                  </a:lnTo>
                  <a:lnTo>
                    <a:pt x="87" y="323"/>
                  </a:lnTo>
                  <a:lnTo>
                    <a:pt x="99" y="322"/>
                  </a:lnTo>
                  <a:lnTo>
                    <a:pt x="111" y="323"/>
                  </a:lnTo>
                  <a:lnTo>
                    <a:pt x="125" y="323"/>
                  </a:lnTo>
                  <a:lnTo>
                    <a:pt x="136" y="323"/>
                  </a:lnTo>
                  <a:lnTo>
                    <a:pt x="137" y="322"/>
                  </a:lnTo>
                  <a:lnTo>
                    <a:pt x="137" y="320"/>
                  </a:lnTo>
                  <a:lnTo>
                    <a:pt x="138" y="319"/>
                  </a:lnTo>
                  <a:lnTo>
                    <a:pt x="139" y="319"/>
                  </a:lnTo>
                  <a:lnTo>
                    <a:pt x="132" y="319"/>
                  </a:lnTo>
                  <a:lnTo>
                    <a:pt x="126" y="319"/>
                  </a:lnTo>
                  <a:lnTo>
                    <a:pt x="119" y="319"/>
                  </a:lnTo>
                  <a:lnTo>
                    <a:pt x="113" y="319"/>
                  </a:lnTo>
                  <a:lnTo>
                    <a:pt x="105" y="319"/>
                  </a:lnTo>
                  <a:lnTo>
                    <a:pt x="98" y="319"/>
                  </a:lnTo>
                  <a:lnTo>
                    <a:pt x="92" y="319"/>
                  </a:lnTo>
                  <a:lnTo>
                    <a:pt x="85" y="319"/>
                  </a:lnTo>
                  <a:lnTo>
                    <a:pt x="91" y="309"/>
                  </a:lnTo>
                  <a:lnTo>
                    <a:pt x="102" y="304"/>
                  </a:lnTo>
                  <a:lnTo>
                    <a:pt x="118" y="300"/>
                  </a:lnTo>
                  <a:lnTo>
                    <a:pt x="135" y="300"/>
                  </a:lnTo>
                  <a:lnTo>
                    <a:pt x="153" y="300"/>
                  </a:lnTo>
                  <a:lnTo>
                    <a:pt x="172" y="301"/>
                  </a:lnTo>
                  <a:lnTo>
                    <a:pt x="188" y="302"/>
                  </a:lnTo>
                  <a:lnTo>
                    <a:pt x="202" y="302"/>
                  </a:lnTo>
                  <a:lnTo>
                    <a:pt x="190" y="300"/>
                  </a:lnTo>
                  <a:lnTo>
                    <a:pt x="179" y="300"/>
                  </a:lnTo>
                  <a:lnTo>
                    <a:pt x="168" y="299"/>
                  </a:lnTo>
                  <a:lnTo>
                    <a:pt x="158" y="297"/>
                  </a:lnTo>
                  <a:lnTo>
                    <a:pt x="147" y="297"/>
                  </a:lnTo>
                  <a:lnTo>
                    <a:pt x="136" y="297"/>
                  </a:lnTo>
                  <a:lnTo>
                    <a:pt x="126" y="296"/>
                  </a:lnTo>
                  <a:lnTo>
                    <a:pt x="115" y="296"/>
                  </a:lnTo>
                  <a:lnTo>
                    <a:pt x="121" y="287"/>
                  </a:lnTo>
                  <a:lnTo>
                    <a:pt x="131" y="281"/>
                  </a:lnTo>
                  <a:lnTo>
                    <a:pt x="145" y="278"/>
                  </a:lnTo>
                  <a:lnTo>
                    <a:pt x="161" y="277"/>
                  </a:lnTo>
                  <a:lnTo>
                    <a:pt x="177" y="277"/>
                  </a:lnTo>
                  <a:lnTo>
                    <a:pt x="193" y="278"/>
                  </a:lnTo>
                  <a:lnTo>
                    <a:pt x="208" y="278"/>
                  </a:lnTo>
                  <a:lnTo>
                    <a:pt x="218" y="279"/>
                  </a:lnTo>
                  <a:lnTo>
                    <a:pt x="218" y="278"/>
                  </a:lnTo>
                  <a:lnTo>
                    <a:pt x="218" y="277"/>
                  </a:lnTo>
                  <a:lnTo>
                    <a:pt x="218" y="276"/>
                  </a:lnTo>
                  <a:lnTo>
                    <a:pt x="209" y="275"/>
                  </a:lnTo>
                  <a:lnTo>
                    <a:pt x="200" y="274"/>
                  </a:lnTo>
                  <a:lnTo>
                    <a:pt x="194" y="274"/>
                  </a:lnTo>
                  <a:lnTo>
                    <a:pt x="187" y="274"/>
                  </a:lnTo>
                  <a:lnTo>
                    <a:pt x="180" y="274"/>
                  </a:lnTo>
                  <a:lnTo>
                    <a:pt x="171" y="274"/>
                  </a:lnTo>
                  <a:lnTo>
                    <a:pt x="160" y="274"/>
                  </a:lnTo>
                  <a:lnTo>
                    <a:pt x="144" y="274"/>
                  </a:lnTo>
                  <a:lnTo>
                    <a:pt x="148" y="266"/>
                  </a:lnTo>
                  <a:lnTo>
                    <a:pt x="158" y="261"/>
                  </a:lnTo>
                  <a:lnTo>
                    <a:pt x="172" y="259"/>
                  </a:lnTo>
                  <a:lnTo>
                    <a:pt x="188" y="257"/>
                  </a:lnTo>
                  <a:lnTo>
                    <a:pt x="206" y="257"/>
                  </a:lnTo>
                  <a:lnTo>
                    <a:pt x="223" y="258"/>
                  </a:lnTo>
                  <a:lnTo>
                    <a:pt x="237" y="259"/>
                  </a:lnTo>
                  <a:lnTo>
                    <a:pt x="247" y="259"/>
                  </a:lnTo>
                  <a:lnTo>
                    <a:pt x="235" y="255"/>
                  </a:lnTo>
                  <a:lnTo>
                    <a:pt x="222" y="255"/>
                  </a:lnTo>
                  <a:lnTo>
                    <a:pt x="207" y="254"/>
                  </a:lnTo>
                  <a:lnTo>
                    <a:pt x="190" y="254"/>
                  </a:lnTo>
                  <a:lnTo>
                    <a:pt x="176" y="252"/>
                  </a:lnTo>
                  <a:lnTo>
                    <a:pt x="163" y="249"/>
                  </a:lnTo>
                  <a:lnTo>
                    <a:pt x="153" y="243"/>
                  </a:lnTo>
                  <a:lnTo>
                    <a:pt x="147" y="235"/>
                  </a:lnTo>
                  <a:lnTo>
                    <a:pt x="156" y="235"/>
                  </a:lnTo>
                  <a:lnTo>
                    <a:pt x="167" y="235"/>
                  </a:lnTo>
                  <a:lnTo>
                    <a:pt x="178" y="236"/>
                  </a:lnTo>
                  <a:lnTo>
                    <a:pt x="188" y="236"/>
                  </a:lnTo>
                  <a:lnTo>
                    <a:pt x="199" y="236"/>
                  </a:lnTo>
                  <a:lnTo>
                    <a:pt x="210" y="236"/>
                  </a:lnTo>
                  <a:lnTo>
                    <a:pt x="220" y="235"/>
                  </a:lnTo>
                  <a:lnTo>
                    <a:pt x="229" y="233"/>
                  </a:lnTo>
                  <a:lnTo>
                    <a:pt x="217" y="232"/>
                  </a:lnTo>
                  <a:lnTo>
                    <a:pt x="206" y="231"/>
                  </a:lnTo>
                  <a:lnTo>
                    <a:pt x="193" y="230"/>
                  </a:lnTo>
                  <a:lnTo>
                    <a:pt x="182" y="229"/>
                  </a:lnTo>
                  <a:lnTo>
                    <a:pt x="170" y="229"/>
                  </a:lnTo>
                  <a:lnTo>
                    <a:pt x="159" y="228"/>
                  </a:lnTo>
                  <a:lnTo>
                    <a:pt x="147" y="228"/>
                  </a:lnTo>
                  <a:lnTo>
                    <a:pt x="136" y="228"/>
                  </a:lnTo>
                  <a:lnTo>
                    <a:pt x="140" y="220"/>
                  </a:lnTo>
                  <a:lnTo>
                    <a:pt x="149" y="214"/>
                  </a:lnTo>
                  <a:lnTo>
                    <a:pt x="164" y="211"/>
                  </a:lnTo>
                  <a:lnTo>
                    <a:pt x="180" y="209"/>
                  </a:lnTo>
                  <a:lnTo>
                    <a:pt x="197" y="209"/>
                  </a:lnTo>
                  <a:lnTo>
                    <a:pt x="215" y="209"/>
                  </a:lnTo>
                  <a:lnTo>
                    <a:pt x="229" y="210"/>
                  </a:lnTo>
                  <a:lnTo>
                    <a:pt x="239" y="210"/>
                  </a:lnTo>
                  <a:lnTo>
                    <a:pt x="232" y="208"/>
                  </a:lnTo>
                  <a:lnTo>
                    <a:pt x="223" y="207"/>
                  </a:lnTo>
                  <a:lnTo>
                    <a:pt x="213" y="206"/>
                  </a:lnTo>
                  <a:lnTo>
                    <a:pt x="200" y="205"/>
                  </a:lnTo>
                  <a:lnTo>
                    <a:pt x="189" y="205"/>
                  </a:lnTo>
                  <a:lnTo>
                    <a:pt x="179" y="205"/>
                  </a:lnTo>
                  <a:lnTo>
                    <a:pt x="169" y="205"/>
                  </a:lnTo>
                  <a:lnTo>
                    <a:pt x="162" y="205"/>
                  </a:lnTo>
                  <a:lnTo>
                    <a:pt x="161" y="199"/>
                  </a:lnTo>
                  <a:lnTo>
                    <a:pt x="160" y="195"/>
                  </a:lnTo>
                  <a:lnTo>
                    <a:pt x="158" y="192"/>
                  </a:lnTo>
                  <a:lnTo>
                    <a:pt x="158" y="189"/>
                  </a:lnTo>
                  <a:lnTo>
                    <a:pt x="170" y="189"/>
                  </a:lnTo>
                  <a:lnTo>
                    <a:pt x="183" y="189"/>
                  </a:lnTo>
                  <a:lnTo>
                    <a:pt x="195" y="189"/>
                  </a:lnTo>
                  <a:lnTo>
                    <a:pt x="209" y="190"/>
                  </a:lnTo>
                  <a:lnTo>
                    <a:pt x="221" y="190"/>
                  </a:lnTo>
                  <a:lnTo>
                    <a:pt x="234" y="190"/>
                  </a:lnTo>
                  <a:lnTo>
                    <a:pt x="246" y="190"/>
                  </a:lnTo>
                  <a:lnTo>
                    <a:pt x="260" y="190"/>
                  </a:lnTo>
                  <a:lnTo>
                    <a:pt x="245" y="189"/>
                  </a:lnTo>
                  <a:lnTo>
                    <a:pt x="231" y="187"/>
                  </a:lnTo>
                  <a:lnTo>
                    <a:pt x="217" y="186"/>
                  </a:lnTo>
                  <a:lnTo>
                    <a:pt x="204" y="185"/>
                  </a:lnTo>
                  <a:lnTo>
                    <a:pt x="190" y="185"/>
                  </a:lnTo>
                  <a:lnTo>
                    <a:pt x="177" y="184"/>
                  </a:lnTo>
                  <a:lnTo>
                    <a:pt x="164" y="184"/>
                  </a:lnTo>
                  <a:lnTo>
                    <a:pt x="150" y="184"/>
                  </a:lnTo>
                  <a:lnTo>
                    <a:pt x="147" y="180"/>
                  </a:lnTo>
                  <a:lnTo>
                    <a:pt x="145" y="178"/>
                  </a:lnTo>
                  <a:lnTo>
                    <a:pt x="144" y="175"/>
                  </a:lnTo>
                  <a:lnTo>
                    <a:pt x="143" y="172"/>
                  </a:lnTo>
                  <a:lnTo>
                    <a:pt x="158" y="171"/>
                  </a:lnTo>
                  <a:lnTo>
                    <a:pt x="173" y="169"/>
                  </a:lnTo>
                  <a:lnTo>
                    <a:pt x="189" y="168"/>
                  </a:lnTo>
                  <a:lnTo>
                    <a:pt x="205" y="167"/>
                  </a:lnTo>
                  <a:lnTo>
                    <a:pt x="222" y="167"/>
                  </a:lnTo>
                  <a:lnTo>
                    <a:pt x="239" y="167"/>
                  </a:lnTo>
                  <a:lnTo>
                    <a:pt x="256" y="167"/>
                  </a:lnTo>
                  <a:lnTo>
                    <a:pt x="274" y="167"/>
                  </a:lnTo>
                  <a:lnTo>
                    <a:pt x="291" y="167"/>
                  </a:lnTo>
                  <a:lnTo>
                    <a:pt x="309" y="168"/>
                  </a:lnTo>
                  <a:lnTo>
                    <a:pt x="326" y="169"/>
                  </a:lnTo>
                  <a:lnTo>
                    <a:pt x="344" y="169"/>
                  </a:lnTo>
                  <a:lnTo>
                    <a:pt x="361" y="170"/>
                  </a:lnTo>
                  <a:lnTo>
                    <a:pt x="378" y="171"/>
                  </a:lnTo>
                  <a:lnTo>
                    <a:pt x="395" y="171"/>
                  </a:lnTo>
                  <a:lnTo>
                    <a:pt x="411" y="171"/>
                  </a:lnTo>
                  <a:lnTo>
                    <a:pt x="417" y="169"/>
                  </a:lnTo>
                  <a:lnTo>
                    <a:pt x="423" y="168"/>
                  </a:lnTo>
                  <a:lnTo>
                    <a:pt x="429" y="168"/>
                  </a:lnTo>
                  <a:lnTo>
                    <a:pt x="436" y="169"/>
                  </a:lnTo>
                  <a:lnTo>
                    <a:pt x="442" y="169"/>
                  </a:lnTo>
                  <a:lnTo>
                    <a:pt x="449" y="169"/>
                  </a:lnTo>
                  <a:lnTo>
                    <a:pt x="455" y="168"/>
                  </a:lnTo>
                  <a:lnTo>
                    <a:pt x="461" y="167"/>
                  </a:lnTo>
                  <a:lnTo>
                    <a:pt x="456" y="166"/>
                  </a:lnTo>
                  <a:lnTo>
                    <a:pt x="452" y="166"/>
                  </a:lnTo>
                  <a:lnTo>
                    <a:pt x="447" y="165"/>
                  </a:lnTo>
                  <a:lnTo>
                    <a:pt x="442" y="164"/>
                  </a:lnTo>
                  <a:lnTo>
                    <a:pt x="438" y="164"/>
                  </a:lnTo>
                  <a:lnTo>
                    <a:pt x="433" y="164"/>
                  </a:lnTo>
                  <a:lnTo>
                    <a:pt x="427" y="164"/>
                  </a:lnTo>
                  <a:lnTo>
                    <a:pt x="422" y="163"/>
                  </a:lnTo>
                  <a:lnTo>
                    <a:pt x="424" y="156"/>
                  </a:lnTo>
                  <a:lnTo>
                    <a:pt x="427" y="153"/>
                  </a:lnTo>
                  <a:lnTo>
                    <a:pt x="433" y="152"/>
                  </a:lnTo>
                  <a:lnTo>
                    <a:pt x="443" y="151"/>
                  </a:lnTo>
                  <a:lnTo>
                    <a:pt x="465" y="151"/>
                  </a:lnTo>
                  <a:lnTo>
                    <a:pt x="486" y="151"/>
                  </a:lnTo>
                  <a:lnTo>
                    <a:pt x="504" y="152"/>
                  </a:lnTo>
                  <a:lnTo>
                    <a:pt x="520" y="152"/>
                  </a:lnTo>
                  <a:lnTo>
                    <a:pt x="536" y="152"/>
                  </a:lnTo>
                  <a:lnTo>
                    <a:pt x="550" y="152"/>
                  </a:lnTo>
                  <a:lnTo>
                    <a:pt x="563" y="152"/>
                  </a:lnTo>
                  <a:lnTo>
                    <a:pt x="577" y="152"/>
                  </a:lnTo>
                  <a:lnTo>
                    <a:pt x="577" y="151"/>
                  </a:lnTo>
                  <a:lnTo>
                    <a:pt x="577" y="150"/>
                  </a:lnTo>
                  <a:lnTo>
                    <a:pt x="577" y="149"/>
                  </a:lnTo>
                  <a:lnTo>
                    <a:pt x="558" y="149"/>
                  </a:lnTo>
                  <a:lnTo>
                    <a:pt x="541" y="148"/>
                  </a:lnTo>
                  <a:lnTo>
                    <a:pt x="523" y="148"/>
                  </a:lnTo>
                  <a:lnTo>
                    <a:pt x="505" y="147"/>
                  </a:lnTo>
                  <a:lnTo>
                    <a:pt x="488" y="145"/>
                  </a:lnTo>
                  <a:lnTo>
                    <a:pt x="469" y="145"/>
                  </a:lnTo>
                  <a:lnTo>
                    <a:pt x="452" y="144"/>
                  </a:lnTo>
                  <a:lnTo>
                    <a:pt x="435" y="143"/>
                  </a:lnTo>
                  <a:lnTo>
                    <a:pt x="438" y="137"/>
                  </a:lnTo>
                  <a:lnTo>
                    <a:pt x="440" y="133"/>
                  </a:lnTo>
                  <a:lnTo>
                    <a:pt x="442" y="130"/>
                  </a:lnTo>
                  <a:lnTo>
                    <a:pt x="445" y="128"/>
                  </a:lnTo>
                  <a:lnTo>
                    <a:pt x="448" y="127"/>
                  </a:lnTo>
                  <a:lnTo>
                    <a:pt x="452" y="126"/>
                  </a:lnTo>
                  <a:lnTo>
                    <a:pt x="458" y="126"/>
                  </a:lnTo>
                  <a:lnTo>
                    <a:pt x="467" y="124"/>
                  </a:lnTo>
                  <a:lnTo>
                    <a:pt x="479" y="124"/>
                  </a:lnTo>
                  <a:lnTo>
                    <a:pt x="490" y="123"/>
                  </a:lnTo>
                  <a:lnTo>
                    <a:pt x="501" y="123"/>
                  </a:lnTo>
                  <a:lnTo>
                    <a:pt x="512" y="123"/>
                  </a:lnTo>
                  <a:lnTo>
                    <a:pt x="523" y="123"/>
                  </a:lnTo>
                  <a:lnTo>
                    <a:pt x="534" y="123"/>
                  </a:lnTo>
                  <a:lnTo>
                    <a:pt x="545" y="123"/>
                  </a:lnTo>
                  <a:lnTo>
                    <a:pt x="556" y="123"/>
                  </a:lnTo>
                  <a:lnTo>
                    <a:pt x="568" y="123"/>
                  </a:lnTo>
                  <a:lnTo>
                    <a:pt x="579" y="123"/>
                  </a:lnTo>
                  <a:lnTo>
                    <a:pt x="590" y="123"/>
                  </a:lnTo>
                  <a:lnTo>
                    <a:pt x="601" y="123"/>
                  </a:lnTo>
                  <a:lnTo>
                    <a:pt x="613" y="124"/>
                  </a:lnTo>
                  <a:lnTo>
                    <a:pt x="625" y="124"/>
                  </a:lnTo>
                  <a:lnTo>
                    <a:pt x="636" y="124"/>
                  </a:lnTo>
                  <a:lnTo>
                    <a:pt x="647" y="125"/>
                  </a:lnTo>
                  <a:lnTo>
                    <a:pt x="637" y="121"/>
                  </a:lnTo>
                  <a:lnTo>
                    <a:pt x="620" y="118"/>
                  </a:lnTo>
                  <a:lnTo>
                    <a:pt x="597" y="117"/>
                  </a:lnTo>
                  <a:lnTo>
                    <a:pt x="573" y="115"/>
                  </a:lnTo>
                  <a:lnTo>
                    <a:pt x="548" y="115"/>
                  </a:lnTo>
                  <a:lnTo>
                    <a:pt x="525" y="115"/>
                  </a:lnTo>
                  <a:lnTo>
                    <a:pt x="506" y="115"/>
                  </a:lnTo>
                  <a:lnTo>
                    <a:pt x="494" y="115"/>
                  </a:lnTo>
                  <a:lnTo>
                    <a:pt x="489" y="115"/>
                  </a:lnTo>
                  <a:lnTo>
                    <a:pt x="484" y="116"/>
                  </a:lnTo>
                  <a:lnTo>
                    <a:pt x="479" y="116"/>
                  </a:lnTo>
                  <a:lnTo>
                    <a:pt x="474" y="117"/>
                  </a:lnTo>
                  <a:lnTo>
                    <a:pt x="469" y="117"/>
                  </a:lnTo>
                  <a:lnTo>
                    <a:pt x="464" y="118"/>
                  </a:lnTo>
                  <a:lnTo>
                    <a:pt x="459" y="118"/>
                  </a:lnTo>
                  <a:lnTo>
                    <a:pt x="454" y="118"/>
                  </a:lnTo>
                  <a:lnTo>
                    <a:pt x="458" y="112"/>
                  </a:lnTo>
                  <a:lnTo>
                    <a:pt x="463" y="107"/>
                  </a:lnTo>
                  <a:lnTo>
                    <a:pt x="467" y="101"/>
                  </a:lnTo>
                  <a:lnTo>
                    <a:pt x="471" y="95"/>
                  </a:lnTo>
                  <a:lnTo>
                    <a:pt x="480" y="95"/>
                  </a:lnTo>
                  <a:lnTo>
                    <a:pt x="488" y="94"/>
                  </a:lnTo>
                  <a:lnTo>
                    <a:pt x="496" y="94"/>
                  </a:lnTo>
                  <a:lnTo>
                    <a:pt x="505" y="93"/>
                  </a:lnTo>
                  <a:lnTo>
                    <a:pt x="513" y="93"/>
                  </a:lnTo>
                  <a:lnTo>
                    <a:pt x="522" y="93"/>
                  </a:lnTo>
                  <a:lnTo>
                    <a:pt x="531" y="92"/>
                  </a:lnTo>
                  <a:lnTo>
                    <a:pt x="539" y="92"/>
                  </a:lnTo>
                  <a:lnTo>
                    <a:pt x="539" y="91"/>
                  </a:lnTo>
                  <a:lnTo>
                    <a:pt x="540" y="91"/>
                  </a:lnTo>
                  <a:lnTo>
                    <a:pt x="541" y="91"/>
                  </a:lnTo>
                  <a:lnTo>
                    <a:pt x="531" y="91"/>
                  </a:lnTo>
                  <a:lnTo>
                    <a:pt x="517" y="91"/>
                  </a:lnTo>
                  <a:lnTo>
                    <a:pt x="502" y="90"/>
                  </a:lnTo>
                  <a:lnTo>
                    <a:pt x="487" y="89"/>
                  </a:lnTo>
                  <a:lnTo>
                    <a:pt x="472" y="87"/>
                  </a:lnTo>
                  <a:lnTo>
                    <a:pt x="459" y="84"/>
                  </a:lnTo>
                  <a:lnTo>
                    <a:pt x="450" y="80"/>
                  </a:lnTo>
                  <a:lnTo>
                    <a:pt x="445" y="73"/>
                  </a:lnTo>
                  <a:lnTo>
                    <a:pt x="452" y="73"/>
                  </a:lnTo>
                  <a:lnTo>
                    <a:pt x="463" y="74"/>
                  </a:lnTo>
                  <a:lnTo>
                    <a:pt x="475" y="74"/>
                  </a:lnTo>
                  <a:lnTo>
                    <a:pt x="491" y="75"/>
                  </a:lnTo>
                  <a:lnTo>
                    <a:pt x="505" y="75"/>
                  </a:lnTo>
                  <a:lnTo>
                    <a:pt x="517" y="74"/>
                  </a:lnTo>
                  <a:lnTo>
                    <a:pt x="529" y="73"/>
                  </a:lnTo>
                  <a:lnTo>
                    <a:pt x="536" y="72"/>
                  </a:lnTo>
                  <a:lnTo>
                    <a:pt x="519" y="70"/>
                  </a:lnTo>
                  <a:lnTo>
                    <a:pt x="504" y="69"/>
                  </a:lnTo>
                  <a:lnTo>
                    <a:pt x="488" y="68"/>
                  </a:lnTo>
                  <a:lnTo>
                    <a:pt x="473" y="67"/>
                  </a:lnTo>
                  <a:lnTo>
                    <a:pt x="458" y="66"/>
                  </a:lnTo>
                  <a:lnTo>
                    <a:pt x="444" y="65"/>
                  </a:lnTo>
                  <a:lnTo>
                    <a:pt x="428" y="65"/>
                  </a:lnTo>
                  <a:lnTo>
                    <a:pt x="414" y="65"/>
                  </a:lnTo>
                  <a:lnTo>
                    <a:pt x="412" y="63"/>
                  </a:lnTo>
                  <a:lnTo>
                    <a:pt x="408" y="61"/>
                  </a:lnTo>
                  <a:lnTo>
                    <a:pt x="403" y="60"/>
                  </a:lnTo>
                  <a:lnTo>
                    <a:pt x="397" y="57"/>
                  </a:lnTo>
                  <a:lnTo>
                    <a:pt x="391" y="55"/>
                  </a:lnTo>
                  <a:lnTo>
                    <a:pt x="384" y="53"/>
                  </a:lnTo>
                  <a:lnTo>
                    <a:pt x="379" y="50"/>
                  </a:lnTo>
                  <a:lnTo>
                    <a:pt x="376" y="49"/>
                  </a:lnTo>
                  <a:lnTo>
                    <a:pt x="392" y="49"/>
                  </a:lnTo>
                  <a:lnTo>
                    <a:pt x="407" y="50"/>
                  </a:lnTo>
                  <a:lnTo>
                    <a:pt x="422" y="50"/>
                  </a:lnTo>
                  <a:lnTo>
                    <a:pt x="438" y="50"/>
                  </a:lnTo>
                  <a:lnTo>
                    <a:pt x="454" y="51"/>
                  </a:lnTo>
                  <a:lnTo>
                    <a:pt x="469" y="52"/>
                  </a:lnTo>
                  <a:lnTo>
                    <a:pt x="485" y="53"/>
                  </a:lnTo>
                  <a:lnTo>
                    <a:pt x="500" y="53"/>
                  </a:lnTo>
                  <a:lnTo>
                    <a:pt x="516" y="55"/>
                  </a:lnTo>
                  <a:lnTo>
                    <a:pt x="532" y="56"/>
                  </a:lnTo>
                  <a:lnTo>
                    <a:pt x="548" y="56"/>
                  </a:lnTo>
                  <a:lnTo>
                    <a:pt x="563" y="57"/>
                  </a:lnTo>
                  <a:lnTo>
                    <a:pt x="579" y="57"/>
                  </a:lnTo>
                  <a:lnTo>
                    <a:pt x="595" y="57"/>
                  </a:lnTo>
                  <a:lnTo>
                    <a:pt x="610" y="57"/>
                  </a:lnTo>
                  <a:lnTo>
                    <a:pt x="627" y="57"/>
                  </a:lnTo>
                  <a:lnTo>
                    <a:pt x="626" y="56"/>
                  </a:lnTo>
                  <a:lnTo>
                    <a:pt x="625" y="56"/>
                  </a:lnTo>
                  <a:lnTo>
                    <a:pt x="622" y="55"/>
                  </a:lnTo>
                  <a:lnTo>
                    <a:pt x="619" y="54"/>
                  </a:lnTo>
                  <a:lnTo>
                    <a:pt x="613" y="53"/>
                  </a:lnTo>
                  <a:lnTo>
                    <a:pt x="604" y="53"/>
                  </a:lnTo>
                  <a:lnTo>
                    <a:pt x="594" y="51"/>
                  </a:lnTo>
                  <a:lnTo>
                    <a:pt x="579" y="49"/>
                  </a:lnTo>
                  <a:lnTo>
                    <a:pt x="579" y="46"/>
                  </a:lnTo>
                  <a:lnTo>
                    <a:pt x="579" y="42"/>
                  </a:lnTo>
                  <a:lnTo>
                    <a:pt x="578" y="39"/>
                  </a:lnTo>
                  <a:lnTo>
                    <a:pt x="578" y="36"/>
                  </a:lnTo>
                  <a:lnTo>
                    <a:pt x="582" y="36"/>
                  </a:lnTo>
                  <a:lnTo>
                    <a:pt x="586" y="35"/>
                  </a:lnTo>
                  <a:lnTo>
                    <a:pt x="590" y="35"/>
                  </a:lnTo>
                  <a:lnTo>
                    <a:pt x="594" y="36"/>
                  </a:lnTo>
                  <a:lnTo>
                    <a:pt x="599" y="36"/>
                  </a:lnTo>
                  <a:lnTo>
                    <a:pt x="606" y="37"/>
                  </a:lnTo>
                  <a:lnTo>
                    <a:pt x="615" y="38"/>
                  </a:lnTo>
                  <a:lnTo>
                    <a:pt x="627" y="38"/>
                  </a:lnTo>
                  <a:lnTo>
                    <a:pt x="623" y="35"/>
                  </a:lnTo>
                  <a:lnTo>
                    <a:pt x="617" y="33"/>
                  </a:lnTo>
                  <a:lnTo>
                    <a:pt x="609" y="31"/>
                  </a:lnTo>
                  <a:lnTo>
                    <a:pt x="601" y="30"/>
                  </a:lnTo>
                  <a:lnTo>
                    <a:pt x="592" y="30"/>
                  </a:lnTo>
                  <a:lnTo>
                    <a:pt x="585" y="29"/>
                  </a:lnTo>
                  <a:lnTo>
                    <a:pt x="579" y="29"/>
                  </a:lnTo>
                  <a:lnTo>
                    <a:pt x="575" y="29"/>
                  </a:lnTo>
                  <a:lnTo>
                    <a:pt x="574" y="25"/>
                  </a:lnTo>
                  <a:lnTo>
                    <a:pt x="574" y="21"/>
                  </a:lnTo>
                  <a:lnTo>
                    <a:pt x="574" y="17"/>
                  </a:lnTo>
                  <a:lnTo>
                    <a:pt x="574" y="13"/>
                  </a:lnTo>
                  <a:lnTo>
                    <a:pt x="579" y="13"/>
                  </a:lnTo>
                  <a:lnTo>
                    <a:pt x="585" y="14"/>
                  </a:lnTo>
                  <a:lnTo>
                    <a:pt x="590" y="14"/>
                  </a:lnTo>
                  <a:lnTo>
                    <a:pt x="596" y="14"/>
                  </a:lnTo>
                  <a:lnTo>
                    <a:pt x="601" y="15"/>
                  </a:lnTo>
                  <a:lnTo>
                    <a:pt x="607" y="15"/>
                  </a:lnTo>
                  <a:lnTo>
                    <a:pt x="613" y="15"/>
                  </a:lnTo>
                  <a:lnTo>
                    <a:pt x="619" y="15"/>
                  </a:lnTo>
                  <a:lnTo>
                    <a:pt x="619" y="13"/>
                  </a:lnTo>
                  <a:lnTo>
                    <a:pt x="619" y="12"/>
                  </a:lnTo>
                  <a:lnTo>
                    <a:pt x="614" y="11"/>
                  </a:lnTo>
                  <a:lnTo>
                    <a:pt x="607" y="10"/>
                  </a:lnTo>
                  <a:lnTo>
                    <a:pt x="602" y="9"/>
                  </a:lnTo>
                  <a:lnTo>
                    <a:pt x="597" y="8"/>
                  </a:lnTo>
                  <a:lnTo>
                    <a:pt x="591" y="8"/>
                  </a:lnTo>
                  <a:lnTo>
                    <a:pt x="586" y="8"/>
                  </a:lnTo>
                  <a:lnTo>
                    <a:pt x="580" y="7"/>
                  </a:lnTo>
                  <a:lnTo>
                    <a:pt x="575" y="6"/>
                  </a:lnTo>
                  <a:lnTo>
                    <a:pt x="574" y="4"/>
                  </a:lnTo>
                  <a:lnTo>
                    <a:pt x="574" y="3"/>
                  </a:lnTo>
                  <a:lnTo>
                    <a:pt x="574" y="2"/>
                  </a:lnTo>
                  <a:lnTo>
                    <a:pt x="574" y="0"/>
                  </a:lnTo>
                  <a:lnTo>
                    <a:pt x="584" y="0"/>
                  </a:lnTo>
                  <a:lnTo>
                    <a:pt x="599" y="1"/>
                  </a:lnTo>
                  <a:lnTo>
                    <a:pt x="618" y="3"/>
                  </a:lnTo>
                  <a:lnTo>
                    <a:pt x="638" y="5"/>
                  </a:lnTo>
                  <a:lnTo>
                    <a:pt x="656" y="8"/>
                  </a:lnTo>
                  <a:lnTo>
                    <a:pt x="674" y="13"/>
                  </a:lnTo>
                  <a:lnTo>
                    <a:pt x="685" y="19"/>
                  </a:lnTo>
                  <a:lnTo>
                    <a:pt x="691" y="27"/>
                  </a:lnTo>
                  <a:lnTo>
                    <a:pt x="683" y="31"/>
                  </a:lnTo>
                  <a:lnTo>
                    <a:pt x="675" y="34"/>
                  </a:lnTo>
                  <a:lnTo>
                    <a:pt x="667" y="38"/>
                  </a:lnTo>
                  <a:lnTo>
                    <a:pt x="660" y="41"/>
                  </a:lnTo>
                  <a:lnTo>
                    <a:pt x="655" y="45"/>
                  </a:lnTo>
                  <a:lnTo>
                    <a:pt x="655" y="49"/>
                  </a:lnTo>
                  <a:lnTo>
                    <a:pt x="661" y="54"/>
                  </a:lnTo>
                  <a:lnTo>
                    <a:pt x="672" y="61"/>
                  </a:lnTo>
                  <a:lnTo>
                    <a:pt x="669" y="69"/>
                  </a:lnTo>
                  <a:lnTo>
                    <a:pt x="664" y="75"/>
                  </a:lnTo>
                  <a:lnTo>
                    <a:pt x="661" y="81"/>
                  </a:lnTo>
                  <a:lnTo>
                    <a:pt x="668" y="91"/>
                  </a:lnTo>
                  <a:lnTo>
                    <a:pt x="681" y="97"/>
                  </a:lnTo>
                  <a:lnTo>
                    <a:pt x="694" y="103"/>
                  </a:lnTo>
                  <a:lnTo>
                    <a:pt x="708" y="109"/>
                  </a:lnTo>
                  <a:lnTo>
                    <a:pt x="721" y="115"/>
                  </a:lnTo>
                  <a:lnTo>
                    <a:pt x="733" y="122"/>
                  </a:lnTo>
                  <a:lnTo>
                    <a:pt x="746" y="128"/>
                  </a:lnTo>
                  <a:lnTo>
                    <a:pt x="759" y="135"/>
                  </a:lnTo>
                  <a:lnTo>
                    <a:pt x="771" y="142"/>
                  </a:lnTo>
                  <a:lnTo>
                    <a:pt x="783" y="150"/>
                  </a:lnTo>
                  <a:lnTo>
                    <a:pt x="795" y="158"/>
                  </a:lnTo>
                  <a:lnTo>
                    <a:pt x="806" y="167"/>
                  </a:lnTo>
                  <a:lnTo>
                    <a:pt x="816" y="176"/>
                  </a:lnTo>
                  <a:lnTo>
                    <a:pt x="826" y="186"/>
                  </a:lnTo>
                  <a:lnTo>
                    <a:pt x="835" y="196"/>
                  </a:lnTo>
                  <a:lnTo>
                    <a:pt x="844" y="206"/>
                  </a:lnTo>
                  <a:lnTo>
                    <a:pt x="852" y="218"/>
                  </a:lnTo>
                  <a:lnTo>
                    <a:pt x="848" y="230"/>
                  </a:lnTo>
                  <a:lnTo>
                    <a:pt x="837" y="240"/>
                  </a:lnTo>
                  <a:lnTo>
                    <a:pt x="823" y="247"/>
                  </a:lnTo>
                  <a:lnTo>
                    <a:pt x="806" y="253"/>
                  </a:lnTo>
                  <a:lnTo>
                    <a:pt x="786" y="259"/>
                  </a:lnTo>
                  <a:lnTo>
                    <a:pt x="767" y="263"/>
                  </a:lnTo>
                  <a:lnTo>
                    <a:pt x="751" y="268"/>
                  </a:lnTo>
                  <a:lnTo>
                    <a:pt x="737" y="272"/>
                  </a:lnTo>
                  <a:lnTo>
                    <a:pt x="739" y="281"/>
                  </a:lnTo>
                  <a:lnTo>
                    <a:pt x="744" y="291"/>
                  </a:lnTo>
                  <a:lnTo>
                    <a:pt x="750" y="300"/>
                  </a:lnTo>
                  <a:lnTo>
                    <a:pt x="751" y="312"/>
                  </a:lnTo>
                  <a:lnTo>
                    <a:pt x="742" y="311"/>
                  </a:lnTo>
                  <a:lnTo>
                    <a:pt x="733" y="310"/>
                  </a:lnTo>
                  <a:lnTo>
                    <a:pt x="725" y="308"/>
                  </a:lnTo>
                  <a:lnTo>
                    <a:pt x="718" y="308"/>
                  </a:lnTo>
                  <a:lnTo>
                    <a:pt x="712" y="309"/>
                  </a:lnTo>
                  <a:lnTo>
                    <a:pt x="709" y="312"/>
                  </a:lnTo>
                  <a:lnTo>
                    <a:pt x="708" y="316"/>
                  </a:lnTo>
                  <a:lnTo>
                    <a:pt x="711" y="324"/>
                  </a:lnTo>
                  <a:lnTo>
                    <a:pt x="717" y="331"/>
                  </a:lnTo>
                  <a:lnTo>
                    <a:pt x="727" y="342"/>
                  </a:lnTo>
                  <a:lnTo>
                    <a:pt x="740" y="356"/>
                  </a:lnTo>
                  <a:lnTo>
                    <a:pt x="754" y="371"/>
                  </a:lnTo>
                  <a:lnTo>
                    <a:pt x="766" y="386"/>
                  </a:lnTo>
                  <a:lnTo>
                    <a:pt x="776" y="401"/>
                  </a:lnTo>
                  <a:lnTo>
                    <a:pt x="783" y="413"/>
                  </a:lnTo>
                  <a:lnTo>
                    <a:pt x="784" y="422"/>
                  </a:lnTo>
                  <a:lnTo>
                    <a:pt x="776" y="424"/>
                  </a:lnTo>
                  <a:lnTo>
                    <a:pt x="771" y="425"/>
                  </a:lnTo>
                  <a:lnTo>
                    <a:pt x="767" y="425"/>
                  </a:lnTo>
                  <a:lnTo>
                    <a:pt x="761" y="425"/>
                  </a:lnTo>
                  <a:close/>
                </a:path>
              </a:pathLst>
            </a:custGeom>
            <a:solidFill>
              <a:srgbClr val="009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72" name="Freeform 8"/>
            <p:cNvSpPr>
              <a:spLocks/>
            </p:cNvSpPr>
            <p:nvPr/>
          </p:nvSpPr>
          <p:spPr bwMode="auto">
            <a:xfrm>
              <a:off x="356" y="3517"/>
              <a:ext cx="839" cy="446"/>
            </a:xfrm>
            <a:custGeom>
              <a:avLst/>
              <a:gdLst>
                <a:gd name="T0" fmla="*/ 326 w 839"/>
                <a:gd name="T1" fmla="*/ 392 h 446"/>
                <a:gd name="T2" fmla="*/ 186 w 839"/>
                <a:gd name="T3" fmla="*/ 378 h 446"/>
                <a:gd name="T4" fmla="*/ 19 w 839"/>
                <a:gd name="T5" fmla="*/ 388 h 446"/>
                <a:gd name="T6" fmla="*/ 56 w 839"/>
                <a:gd name="T7" fmla="*/ 310 h 446"/>
                <a:gd name="T8" fmla="*/ 27 w 839"/>
                <a:gd name="T9" fmla="*/ 286 h 446"/>
                <a:gd name="T10" fmla="*/ 155 w 839"/>
                <a:gd name="T11" fmla="*/ 194 h 446"/>
                <a:gd name="T12" fmla="*/ 139 w 839"/>
                <a:gd name="T13" fmla="*/ 123 h 446"/>
                <a:gd name="T14" fmla="*/ 122 w 839"/>
                <a:gd name="T15" fmla="*/ 87 h 446"/>
                <a:gd name="T16" fmla="*/ 287 w 839"/>
                <a:gd name="T17" fmla="*/ 62 h 446"/>
                <a:gd name="T18" fmla="*/ 338 w 839"/>
                <a:gd name="T19" fmla="*/ 34 h 446"/>
                <a:gd name="T20" fmla="*/ 402 w 839"/>
                <a:gd name="T21" fmla="*/ 0 h 446"/>
                <a:gd name="T22" fmla="*/ 395 w 839"/>
                <a:gd name="T23" fmla="*/ 13 h 446"/>
                <a:gd name="T24" fmla="*/ 380 w 839"/>
                <a:gd name="T25" fmla="*/ 32 h 446"/>
                <a:gd name="T26" fmla="*/ 367 w 839"/>
                <a:gd name="T27" fmla="*/ 46 h 446"/>
                <a:gd name="T28" fmla="*/ 369 w 839"/>
                <a:gd name="T29" fmla="*/ 51 h 446"/>
                <a:gd name="T30" fmla="*/ 363 w 839"/>
                <a:gd name="T31" fmla="*/ 68 h 446"/>
                <a:gd name="T32" fmla="*/ 369 w 839"/>
                <a:gd name="T33" fmla="*/ 74 h 446"/>
                <a:gd name="T34" fmla="*/ 328 w 839"/>
                <a:gd name="T35" fmla="*/ 96 h 446"/>
                <a:gd name="T36" fmla="*/ 379 w 839"/>
                <a:gd name="T37" fmla="*/ 100 h 446"/>
                <a:gd name="T38" fmla="*/ 302 w 839"/>
                <a:gd name="T39" fmla="*/ 119 h 446"/>
                <a:gd name="T40" fmla="*/ 349 w 839"/>
                <a:gd name="T41" fmla="*/ 119 h 446"/>
                <a:gd name="T42" fmla="*/ 529 w 839"/>
                <a:gd name="T43" fmla="*/ 113 h 446"/>
                <a:gd name="T44" fmla="*/ 597 w 839"/>
                <a:gd name="T45" fmla="*/ 119 h 446"/>
                <a:gd name="T46" fmla="*/ 565 w 839"/>
                <a:gd name="T47" fmla="*/ 126 h 446"/>
                <a:gd name="T48" fmla="*/ 483 w 839"/>
                <a:gd name="T49" fmla="*/ 142 h 446"/>
                <a:gd name="T50" fmla="*/ 563 w 839"/>
                <a:gd name="T51" fmla="*/ 146 h 446"/>
                <a:gd name="T52" fmla="*/ 500 w 839"/>
                <a:gd name="T53" fmla="*/ 165 h 446"/>
                <a:gd name="T54" fmla="*/ 576 w 839"/>
                <a:gd name="T55" fmla="*/ 176 h 446"/>
                <a:gd name="T56" fmla="*/ 463 w 839"/>
                <a:gd name="T57" fmla="*/ 185 h 446"/>
                <a:gd name="T58" fmla="*/ 462 w 839"/>
                <a:gd name="T59" fmla="*/ 191 h 446"/>
                <a:gd name="T60" fmla="*/ 581 w 839"/>
                <a:gd name="T61" fmla="*/ 188 h 446"/>
                <a:gd name="T62" fmla="*/ 497 w 839"/>
                <a:gd name="T63" fmla="*/ 213 h 446"/>
                <a:gd name="T64" fmla="*/ 593 w 839"/>
                <a:gd name="T65" fmla="*/ 220 h 446"/>
                <a:gd name="T66" fmla="*/ 642 w 839"/>
                <a:gd name="T67" fmla="*/ 222 h 446"/>
                <a:gd name="T68" fmla="*/ 832 w 839"/>
                <a:gd name="T69" fmla="*/ 210 h 446"/>
                <a:gd name="T70" fmla="*/ 806 w 839"/>
                <a:gd name="T71" fmla="*/ 222 h 446"/>
                <a:gd name="T72" fmla="*/ 827 w 839"/>
                <a:gd name="T73" fmla="*/ 226 h 446"/>
                <a:gd name="T74" fmla="*/ 813 w 839"/>
                <a:gd name="T75" fmla="*/ 235 h 446"/>
                <a:gd name="T76" fmla="*/ 675 w 839"/>
                <a:gd name="T77" fmla="*/ 244 h 446"/>
                <a:gd name="T78" fmla="*/ 792 w 839"/>
                <a:gd name="T79" fmla="*/ 248 h 446"/>
                <a:gd name="T80" fmla="*/ 768 w 839"/>
                <a:gd name="T81" fmla="*/ 253 h 446"/>
                <a:gd name="T82" fmla="*/ 779 w 839"/>
                <a:gd name="T83" fmla="*/ 267 h 446"/>
                <a:gd name="T84" fmla="*/ 798 w 839"/>
                <a:gd name="T85" fmla="*/ 272 h 446"/>
                <a:gd name="T86" fmla="*/ 682 w 839"/>
                <a:gd name="T87" fmla="*/ 274 h 446"/>
                <a:gd name="T88" fmla="*/ 730 w 839"/>
                <a:gd name="T89" fmla="*/ 282 h 446"/>
                <a:gd name="T90" fmla="*/ 738 w 839"/>
                <a:gd name="T91" fmla="*/ 293 h 446"/>
                <a:gd name="T92" fmla="*/ 641 w 839"/>
                <a:gd name="T93" fmla="*/ 300 h 446"/>
                <a:gd name="T94" fmla="*/ 698 w 839"/>
                <a:gd name="T95" fmla="*/ 303 h 446"/>
                <a:gd name="T96" fmla="*/ 617 w 839"/>
                <a:gd name="T97" fmla="*/ 317 h 446"/>
                <a:gd name="T98" fmla="*/ 600 w 839"/>
                <a:gd name="T99" fmla="*/ 332 h 446"/>
                <a:gd name="T100" fmla="*/ 482 w 839"/>
                <a:gd name="T101" fmla="*/ 340 h 446"/>
                <a:gd name="T102" fmla="*/ 563 w 839"/>
                <a:gd name="T103" fmla="*/ 336 h 446"/>
                <a:gd name="T104" fmla="*/ 494 w 839"/>
                <a:gd name="T105" fmla="*/ 354 h 446"/>
                <a:gd name="T106" fmla="*/ 544 w 839"/>
                <a:gd name="T107" fmla="*/ 362 h 446"/>
                <a:gd name="T108" fmla="*/ 442 w 839"/>
                <a:gd name="T109" fmla="*/ 379 h 446"/>
                <a:gd name="T110" fmla="*/ 494 w 839"/>
                <a:gd name="T111" fmla="*/ 392 h 446"/>
                <a:gd name="T112" fmla="*/ 449 w 839"/>
                <a:gd name="T113" fmla="*/ 402 h 446"/>
                <a:gd name="T114" fmla="*/ 505 w 839"/>
                <a:gd name="T115" fmla="*/ 404 h 446"/>
                <a:gd name="T116" fmla="*/ 459 w 839"/>
                <a:gd name="T117" fmla="*/ 420 h 446"/>
                <a:gd name="T118" fmla="*/ 467 w 839"/>
                <a:gd name="T119" fmla="*/ 428 h 446"/>
                <a:gd name="T120" fmla="*/ 354 w 839"/>
                <a:gd name="T121" fmla="*/ 445 h 44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39" h="446">
                  <a:moveTo>
                    <a:pt x="330" y="446"/>
                  </a:moveTo>
                  <a:lnTo>
                    <a:pt x="329" y="446"/>
                  </a:lnTo>
                  <a:lnTo>
                    <a:pt x="329" y="445"/>
                  </a:lnTo>
                  <a:lnTo>
                    <a:pt x="328" y="444"/>
                  </a:lnTo>
                  <a:lnTo>
                    <a:pt x="327" y="443"/>
                  </a:lnTo>
                  <a:lnTo>
                    <a:pt x="331" y="434"/>
                  </a:lnTo>
                  <a:lnTo>
                    <a:pt x="338" y="425"/>
                  </a:lnTo>
                  <a:lnTo>
                    <a:pt x="343" y="416"/>
                  </a:lnTo>
                  <a:lnTo>
                    <a:pt x="346" y="404"/>
                  </a:lnTo>
                  <a:lnTo>
                    <a:pt x="336" y="397"/>
                  </a:lnTo>
                  <a:lnTo>
                    <a:pt x="326" y="392"/>
                  </a:lnTo>
                  <a:lnTo>
                    <a:pt x="315" y="388"/>
                  </a:lnTo>
                  <a:lnTo>
                    <a:pt x="302" y="384"/>
                  </a:lnTo>
                  <a:lnTo>
                    <a:pt x="290" y="381"/>
                  </a:lnTo>
                  <a:lnTo>
                    <a:pt x="278" y="379"/>
                  </a:lnTo>
                  <a:lnTo>
                    <a:pt x="265" y="378"/>
                  </a:lnTo>
                  <a:lnTo>
                    <a:pt x="251" y="377"/>
                  </a:lnTo>
                  <a:lnTo>
                    <a:pt x="238" y="377"/>
                  </a:lnTo>
                  <a:lnTo>
                    <a:pt x="225" y="377"/>
                  </a:lnTo>
                  <a:lnTo>
                    <a:pt x="211" y="377"/>
                  </a:lnTo>
                  <a:lnTo>
                    <a:pt x="198" y="377"/>
                  </a:lnTo>
                  <a:lnTo>
                    <a:pt x="186" y="378"/>
                  </a:lnTo>
                  <a:lnTo>
                    <a:pt x="173" y="378"/>
                  </a:lnTo>
                  <a:lnTo>
                    <a:pt x="161" y="378"/>
                  </a:lnTo>
                  <a:lnTo>
                    <a:pt x="149" y="378"/>
                  </a:lnTo>
                  <a:lnTo>
                    <a:pt x="133" y="380"/>
                  </a:lnTo>
                  <a:lnTo>
                    <a:pt x="116" y="381"/>
                  </a:lnTo>
                  <a:lnTo>
                    <a:pt x="99" y="383"/>
                  </a:lnTo>
                  <a:lnTo>
                    <a:pt x="83" y="385"/>
                  </a:lnTo>
                  <a:lnTo>
                    <a:pt x="66" y="386"/>
                  </a:lnTo>
                  <a:lnTo>
                    <a:pt x="51" y="388"/>
                  </a:lnTo>
                  <a:lnTo>
                    <a:pt x="35" y="388"/>
                  </a:lnTo>
                  <a:lnTo>
                    <a:pt x="19" y="388"/>
                  </a:lnTo>
                  <a:lnTo>
                    <a:pt x="21" y="378"/>
                  </a:lnTo>
                  <a:lnTo>
                    <a:pt x="26" y="368"/>
                  </a:lnTo>
                  <a:lnTo>
                    <a:pt x="34" y="359"/>
                  </a:lnTo>
                  <a:lnTo>
                    <a:pt x="42" y="351"/>
                  </a:lnTo>
                  <a:lnTo>
                    <a:pt x="49" y="342"/>
                  </a:lnTo>
                  <a:lnTo>
                    <a:pt x="56" y="334"/>
                  </a:lnTo>
                  <a:lnTo>
                    <a:pt x="61" y="325"/>
                  </a:lnTo>
                  <a:lnTo>
                    <a:pt x="63" y="317"/>
                  </a:lnTo>
                  <a:lnTo>
                    <a:pt x="61" y="315"/>
                  </a:lnTo>
                  <a:lnTo>
                    <a:pt x="59" y="313"/>
                  </a:lnTo>
                  <a:lnTo>
                    <a:pt x="56" y="310"/>
                  </a:lnTo>
                  <a:lnTo>
                    <a:pt x="54" y="309"/>
                  </a:lnTo>
                  <a:lnTo>
                    <a:pt x="47" y="309"/>
                  </a:lnTo>
                  <a:lnTo>
                    <a:pt x="41" y="309"/>
                  </a:lnTo>
                  <a:lnTo>
                    <a:pt x="36" y="310"/>
                  </a:lnTo>
                  <a:lnTo>
                    <a:pt x="31" y="310"/>
                  </a:lnTo>
                  <a:lnTo>
                    <a:pt x="25" y="311"/>
                  </a:lnTo>
                  <a:lnTo>
                    <a:pt x="18" y="312"/>
                  </a:lnTo>
                  <a:lnTo>
                    <a:pt x="10" y="313"/>
                  </a:lnTo>
                  <a:lnTo>
                    <a:pt x="0" y="314"/>
                  </a:lnTo>
                  <a:lnTo>
                    <a:pt x="12" y="300"/>
                  </a:lnTo>
                  <a:lnTo>
                    <a:pt x="27" y="286"/>
                  </a:lnTo>
                  <a:lnTo>
                    <a:pt x="46" y="275"/>
                  </a:lnTo>
                  <a:lnTo>
                    <a:pt x="66" y="264"/>
                  </a:lnTo>
                  <a:lnTo>
                    <a:pt x="88" y="255"/>
                  </a:lnTo>
                  <a:lnTo>
                    <a:pt x="109" y="245"/>
                  </a:lnTo>
                  <a:lnTo>
                    <a:pt x="131" y="237"/>
                  </a:lnTo>
                  <a:lnTo>
                    <a:pt x="150" y="229"/>
                  </a:lnTo>
                  <a:lnTo>
                    <a:pt x="157" y="218"/>
                  </a:lnTo>
                  <a:lnTo>
                    <a:pt x="155" y="212"/>
                  </a:lnTo>
                  <a:lnTo>
                    <a:pt x="149" y="206"/>
                  </a:lnTo>
                  <a:lnTo>
                    <a:pt x="146" y="198"/>
                  </a:lnTo>
                  <a:lnTo>
                    <a:pt x="155" y="194"/>
                  </a:lnTo>
                  <a:lnTo>
                    <a:pt x="169" y="189"/>
                  </a:lnTo>
                  <a:lnTo>
                    <a:pt x="184" y="184"/>
                  </a:lnTo>
                  <a:lnTo>
                    <a:pt x="200" y="178"/>
                  </a:lnTo>
                  <a:lnTo>
                    <a:pt x="213" y="172"/>
                  </a:lnTo>
                  <a:lnTo>
                    <a:pt x="222" y="164"/>
                  </a:lnTo>
                  <a:lnTo>
                    <a:pt x="224" y="155"/>
                  </a:lnTo>
                  <a:lnTo>
                    <a:pt x="217" y="145"/>
                  </a:lnTo>
                  <a:lnTo>
                    <a:pt x="197" y="138"/>
                  </a:lnTo>
                  <a:lnTo>
                    <a:pt x="178" y="133"/>
                  </a:lnTo>
                  <a:lnTo>
                    <a:pt x="158" y="127"/>
                  </a:lnTo>
                  <a:lnTo>
                    <a:pt x="139" y="123"/>
                  </a:lnTo>
                  <a:lnTo>
                    <a:pt x="119" y="120"/>
                  </a:lnTo>
                  <a:lnTo>
                    <a:pt x="101" y="117"/>
                  </a:lnTo>
                  <a:lnTo>
                    <a:pt x="82" y="114"/>
                  </a:lnTo>
                  <a:lnTo>
                    <a:pt x="62" y="111"/>
                  </a:lnTo>
                  <a:lnTo>
                    <a:pt x="64" y="105"/>
                  </a:lnTo>
                  <a:lnTo>
                    <a:pt x="70" y="101"/>
                  </a:lnTo>
                  <a:lnTo>
                    <a:pt x="79" y="97"/>
                  </a:lnTo>
                  <a:lnTo>
                    <a:pt x="89" y="94"/>
                  </a:lnTo>
                  <a:lnTo>
                    <a:pt x="100" y="91"/>
                  </a:lnTo>
                  <a:lnTo>
                    <a:pt x="111" y="89"/>
                  </a:lnTo>
                  <a:lnTo>
                    <a:pt x="122" y="87"/>
                  </a:lnTo>
                  <a:lnTo>
                    <a:pt x="130" y="85"/>
                  </a:lnTo>
                  <a:lnTo>
                    <a:pt x="143" y="83"/>
                  </a:lnTo>
                  <a:lnTo>
                    <a:pt x="156" y="81"/>
                  </a:lnTo>
                  <a:lnTo>
                    <a:pt x="170" y="78"/>
                  </a:lnTo>
                  <a:lnTo>
                    <a:pt x="184" y="76"/>
                  </a:lnTo>
                  <a:lnTo>
                    <a:pt x="197" y="74"/>
                  </a:lnTo>
                  <a:lnTo>
                    <a:pt x="210" y="71"/>
                  </a:lnTo>
                  <a:lnTo>
                    <a:pt x="225" y="70"/>
                  </a:lnTo>
                  <a:lnTo>
                    <a:pt x="238" y="67"/>
                  </a:lnTo>
                  <a:lnTo>
                    <a:pt x="266" y="64"/>
                  </a:lnTo>
                  <a:lnTo>
                    <a:pt x="287" y="62"/>
                  </a:lnTo>
                  <a:lnTo>
                    <a:pt x="302" y="60"/>
                  </a:lnTo>
                  <a:lnTo>
                    <a:pt x="314" y="58"/>
                  </a:lnTo>
                  <a:lnTo>
                    <a:pt x="320" y="58"/>
                  </a:lnTo>
                  <a:lnTo>
                    <a:pt x="325" y="57"/>
                  </a:lnTo>
                  <a:lnTo>
                    <a:pt x="328" y="56"/>
                  </a:lnTo>
                  <a:lnTo>
                    <a:pt x="330" y="55"/>
                  </a:lnTo>
                  <a:lnTo>
                    <a:pt x="331" y="53"/>
                  </a:lnTo>
                  <a:lnTo>
                    <a:pt x="332" y="50"/>
                  </a:lnTo>
                  <a:lnTo>
                    <a:pt x="333" y="45"/>
                  </a:lnTo>
                  <a:lnTo>
                    <a:pt x="335" y="36"/>
                  </a:lnTo>
                  <a:lnTo>
                    <a:pt x="338" y="34"/>
                  </a:lnTo>
                  <a:lnTo>
                    <a:pt x="342" y="32"/>
                  </a:lnTo>
                  <a:lnTo>
                    <a:pt x="345" y="32"/>
                  </a:lnTo>
                  <a:lnTo>
                    <a:pt x="350" y="30"/>
                  </a:lnTo>
                  <a:lnTo>
                    <a:pt x="351" y="20"/>
                  </a:lnTo>
                  <a:lnTo>
                    <a:pt x="353" y="12"/>
                  </a:lnTo>
                  <a:lnTo>
                    <a:pt x="356" y="7"/>
                  </a:lnTo>
                  <a:lnTo>
                    <a:pt x="362" y="4"/>
                  </a:lnTo>
                  <a:lnTo>
                    <a:pt x="369" y="2"/>
                  </a:lnTo>
                  <a:lnTo>
                    <a:pt x="377" y="1"/>
                  </a:lnTo>
                  <a:lnTo>
                    <a:pt x="388" y="1"/>
                  </a:lnTo>
                  <a:lnTo>
                    <a:pt x="402" y="0"/>
                  </a:lnTo>
                  <a:lnTo>
                    <a:pt x="402" y="1"/>
                  </a:lnTo>
                  <a:lnTo>
                    <a:pt x="402" y="2"/>
                  </a:lnTo>
                  <a:lnTo>
                    <a:pt x="401" y="4"/>
                  </a:lnTo>
                  <a:lnTo>
                    <a:pt x="401" y="5"/>
                  </a:lnTo>
                  <a:lnTo>
                    <a:pt x="395" y="7"/>
                  </a:lnTo>
                  <a:lnTo>
                    <a:pt x="391" y="9"/>
                  </a:lnTo>
                  <a:lnTo>
                    <a:pt x="389" y="9"/>
                  </a:lnTo>
                  <a:lnTo>
                    <a:pt x="388" y="10"/>
                  </a:lnTo>
                  <a:lnTo>
                    <a:pt x="390" y="12"/>
                  </a:lnTo>
                  <a:lnTo>
                    <a:pt x="392" y="13"/>
                  </a:lnTo>
                  <a:lnTo>
                    <a:pt x="395" y="13"/>
                  </a:lnTo>
                  <a:lnTo>
                    <a:pt x="399" y="13"/>
                  </a:lnTo>
                  <a:lnTo>
                    <a:pt x="399" y="17"/>
                  </a:lnTo>
                  <a:lnTo>
                    <a:pt x="398" y="19"/>
                  </a:lnTo>
                  <a:lnTo>
                    <a:pt x="398" y="22"/>
                  </a:lnTo>
                  <a:lnTo>
                    <a:pt x="397" y="25"/>
                  </a:lnTo>
                  <a:lnTo>
                    <a:pt x="388" y="26"/>
                  </a:lnTo>
                  <a:lnTo>
                    <a:pt x="382" y="27"/>
                  </a:lnTo>
                  <a:lnTo>
                    <a:pt x="376" y="28"/>
                  </a:lnTo>
                  <a:lnTo>
                    <a:pt x="371" y="30"/>
                  </a:lnTo>
                  <a:lnTo>
                    <a:pt x="375" y="32"/>
                  </a:lnTo>
                  <a:lnTo>
                    <a:pt x="380" y="32"/>
                  </a:lnTo>
                  <a:lnTo>
                    <a:pt x="387" y="32"/>
                  </a:lnTo>
                  <a:lnTo>
                    <a:pt x="395" y="32"/>
                  </a:lnTo>
                  <a:lnTo>
                    <a:pt x="393" y="37"/>
                  </a:lnTo>
                  <a:lnTo>
                    <a:pt x="393" y="40"/>
                  </a:lnTo>
                  <a:lnTo>
                    <a:pt x="392" y="43"/>
                  </a:lnTo>
                  <a:lnTo>
                    <a:pt x="391" y="44"/>
                  </a:lnTo>
                  <a:lnTo>
                    <a:pt x="386" y="44"/>
                  </a:lnTo>
                  <a:lnTo>
                    <a:pt x="381" y="45"/>
                  </a:lnTo>
                  <a:lnTo>
                    <a:pt x="376" y="45"/>
                  </a:lnTo>
                  <a:lnTo>
                    <a:pt x="372" y="46"/>
                  </a:lnTo>
                  <a:lnTo>
                    <a:pt x="367" y="46"/>
                  </a:lnTo>
                  <a:lnTo>
                    <a:pt x="362" y="47"/>
                  </a:lnTo>
                  <a:lnTo>
                    <a:pt x="357" y="47"/>
                  </a:lnTo>
                  <a:lnTo>
                    <a:pt x="352" y="47"/>
                  </a:lnTo>
                  <a:lnTo>
                    <a:pt x="351" y="48"/>
                  </a:lnTo>
                  <a:lnTo>
                    <a:pt x="350" y="49"/>
                  </a:lnTo>
                  <a:lnTo>
                    <a:pt x="350" y="50"/>
                  </a:lnTo>
                  <a:lnTo>
                    <a:pt x="349" y="51"/>
                  </a:lnTo>
                  <a:lnTo>
                    <a:pt x="354" y="51"/>
                  </a:lnTo>
                  <a:lnTo>
                    <a:pt x="359" y="51"/>
                  </a:lnTo>
                  <a:lnTo>
                    <a:pt x="364" y="51"/>
                  </a:lnTo>
                  <a:lnTo>
                    <a:pt x="369" y="51"/>
                  </a:lnTo>
                  <a:lnTo>
                    <a:pt x="374" y="51"/>
                  </a:lnTo>
                  <a:lnTo>
                    <a:pt x="380" y="51"/>
                  </a:lnTo>
                  <a:lnTo>
                    <a:pt x="385" y="51"/>
                  </a:lnTo>
                  <a:lnTo>
                    <a:pt x="390" y="51"/>
                  </a:lnTo>
                  <a:lnTo>
                    <a:pt x="389" y="55"/>
                  </a:lnTo>
                  <a:lnTo>
                    <a:pt x="388" y="59"/>
                  </a:lnTo>
                  <a:lnTo>
                    <a:pt x="386" y="63"/>
                  </a:lnTo>
                  <a:lnTo>
                    <a:pt x="385" y="67"/>
                  </a:lnTo>
                  <a:lnTo>
                    <a:pt x="379" y="67"/>
                  </a:lnTo>
                  <a:lnTo>
                    <a:pt x="371" y="68"/>
                  </a:lnTo>
                  <a:lnTo>
                    <a:pt x="363" y="68"/>
                  </a:lnTo>
                  <a:lnTo>
                    <a:pt x="355" y="69"/>
                  </a:lnTo>
                  <a:lnTo>
                    <a:pt x="345" y="70"/>
                  </a:lnTo>
                  <a:lnTo>
                    <a:pt x="338" y="70"/>
                  </a:lnTo>
                  <a:lnTo>
                    <a:pt x="331" y="72"/>
                  </a:lnTo>
                  <a:lnTo>
                    <a:pt x="325" y="74"/>
                  </a:lnTo>
                  <a:lnTo>
                    <a:pt x="332" y="74"/>
                  </a:lnTo>
                  <a:lnTo>
                    <a:pt x="339" y="74"/>
                  </a:lnTo>
                  <a:lnTo>
                    <a:pt x="346" y="74"/>
                  </a:lnTo>
                  <a:lnTo>
                    <a:pt x="355" y="74"/>
                  </a:lnTo>
                  <a:lnTo>
                    <a:pt x="362" y="74"/>
                  </a:lnTo>
                  <a:lnTo>
                    <a:pt x="369" y="74"/>
                  </a:lnTo>
                  <a:lnTo>
                    <a:pt x="377" y="74"/>
                  </a:lnTo>
                  <a:lnTo>
                    <a:pt x="384" y="74"/>
                  </a:lnTo>
                  <a:lnTo>
                    <a:pt x="383" y="77"/>
                  </a:lnTo>
                  <a:lnTo>
                    <a:pt x="382" y="82"/>
                  </a:lnTo>
                  <a:lnTo>
                    <a:pt x="381" y="86"/>
                  </a:lnTo>
                  <a:lnTo>
                    <a:pt x="380" y="91"/>
                  </a:lnTo>
                  <a:lnTo>
                    <a:pt x="370" y="93"/>
                  </a:lnTo>
                  <a:lnTo>
                    <a:pt x="359" y="94"/>
                  </a:lnTo>
                  <a:lnTo>
                    <a:pt x="349" y="95"/>
                  </a:lnTo>
                  <a:lnTo>
                    <a:pt x="338" y="96"/>
                  </a:lnTo>
                  <a:lnTo>
                    <a:pt x="328" y="96"/>
                  </a:lnTo>
                  <a:lnTo>
                    <a:pt x="318" y="97"/>
                  </a:lnTo>
                  <a:lnTo>
                    <a:pt x="309" y="99"/>
                  </a:lnTo>
                  <a:lnTo>
                    <a:pt x="299" y="101"/>
                  </a:lnTo>
                  <a:lnTo>
                    <a:pt x="302" y="101"/>
                  </a:lnTo>
                  <a:lnTo>
                    <a:pt x="308" y="101"/>
                  </a:lnTo>
                  <a:lnTo>
                    <a:pt x="315" y="100"/>
                  </a:lnTo>
                  <a:lnTo>
                    <a:pt x="324" y="100"/>
                  </a:lnTo>
                  <a:lnTo>
                    <a:pt x="335" y="100"/>
                  </a:lnTo>
                  <a:lnTo>
                    <a:pt x="349" y="100"/>
                  </a:lnTo>
                  <a:lnTo>
                    <a:pt x="363" y="100"/>
                  </a:lnTo>
                  <a:lnTo>
                    <a:pt x="379" y="100"/>
                  </a:lnTo>
                  <a:lnTo>
                    <a:pt x="379" y="103"/>
                  </a:lnTo>
                  <a:lnTo>
                    <a:pt x="379" y="106"/>
                  </a:lnTo>
                  <a:lnTo>
                    <a:pt x="378" y="109"/>
                  </a:lnTo>
                  <a:lnTo>
                    <a:pt x="376" y="112"/>
                  </a:lnTo>
                  <a:lnTo>
                    <a:pt x="360" y="114"/>
                  </a:lnTo>
                  <a:lnTo>
                    <a:pt x="347" y="115"/>
                  </a:lnTo>
                  <a:lnTo>
                    <a:pt x="337" y="115"/>
                  </a:lnTo>
                  <a:lnTo>
                    <a:pt x="329" y="116"/>
                  </a:lnTo>
                  <a:lnTo>
                    <a:pt x="321" y="117"/>
                  </a:lnTo>
                  <a:lnTo>
                    <a:pt x="313" y="118"/>
                  </a:lnTo>
                  <a:lnTo>
                    <a:pt x="302" y="119"/>
                  </a:lnTo>
                  <a:lnTo>
                    <a:pt x="289" y="121"/>
                  </a:lnTo>
                  <a:lnTo>
                    <a:pt x="288" y="122"/>
                  </a:lnTo>
                  <a:lnTo>
                    <a:pt x="288" y="123"/>
                  </a:lnTo>
                  <a:lnTo>
                    <a:pt x="287" y="123"/>
                  </a:lnTo>
                  <a:lnTo>
                    <a:pt x="300" y="123"/>
                  </a:lnTo>
                  <a:lnTo>
                    <a:pt x="312" y="122"/>
                  </a:lnTo>
                  <a:lnTo>
                    <a:pt x="321" y="121"/>
                  </a:lnTo>
                  <a:lnTo>
                    <a:pt x="329" y="120"/>
                  </a:lnTo>
                  <a:lnTo>
                    <a:pt x="338" y="120"/>
                  </a:lnTo>
                  <a:lnTo>
                    <a:pt x="349" y="119"/>
                  </a:lnTo>
                  <a:lnTo>
                    <a:pt x="362" y="119"/>
                  </a:lnTo>
                  <a:lnTo>
                    <a:pt x="379" y="119"/>
                  </a:lnTo>
                  <a:lnTo>
                    <a:pt x="383" y="119"/>
                  </a:lnTo>
                  <a:lnTo>
                    <a:pt x="392" y="120"/>
                  </a:lnTo>
                  <a:lnTo>
                    <a:pt x="405" y="119"/>
                  </a:lnTo>
                  <a:lnTo>
                    <a:pt x="421" y="119"/>
                  </a:lnTo>
                  <a:lnTo>
                    <a:pt x="440" y="119"/>
                  </a:lnTo>
                  <a:lnTo>
                    <a:pt x="461" y="117"/>
                  </a:lnTo>
                  <a:lnTo>
                    <a:pt x="483" y="116"/>
                  </a:lnTo>
                  <a:lnTo>
                    <a:pt x="507" y="115"/>
                  </a:lnTo>
                  <a:lnTo>
                    <a:pt x="529" y="113"/>
                  </a:lnTo>
                  <a:lnTo>
                    <a:pt x="553" y="112"/>
                  </a:lnTo>
                  <a:lnTo>
                    <a:pt x="574" y="110"/>
                  </a:lnTo>
                  <a:lnTo>
                    <a:pt x="594" y="108"/>
                  </a:lnTo>
                  <a:lnTo>
                    <a:pt x="611" y="108"/>
                  </a:lnTo>
                  <a:lnTo>
                    <a:pt x="625" y="106"/>
                  </a:lnTo>
                  <a:lnTo>
                    <a:pt x="635" y="105"/>
                  </a:lnTo>
                  <a:lnTo>
                    <a:pt x="641" y="105"/>
                  </a:lnTo>
                  <a:lnTo>
                    <a:pt x="631" y="110"/>
                  </a:lnTo>
                  <a:lnTo>
                    <a:pt x="620" y="114"/>
                  </a:lnTo>
                  <a:lnTo>
                    <a:pt x="608" y="117"/>
                  </a:lnTo>
                  <a:lnTo>
                    <a:pt x="597" y="119"/>
                  </a:lnTo>
                  <a:lnTo>
                    <a:pt x="585" y="120"/>
                  </a:lnTo>
                  <a:lnTo>
                    <a:pt x="572" y="122"/>
                  </a:lnTo>
                  <a:lnTo>
                    <a:pt x="561" y="123"/>
                  </a:lnTo>
                  <a:lnTo>
                    <a:pt x="551" y="124"/>
                  </a:lnTo>
                  <a:lnTo>
                    <a:pt x="552" y="125"/>
                  </a:lnTo>
                  <a:lnTo>
                    <a:pt x="552" y="126"/>
                  </a:lnTo>
                  <a:lnTo>
                    <a:pt x="556" y="126"/>
                  </a:lnTo>
                  <a:lnTo>
                    <a:pt x="560" y="126"/>
                  </a:lnTo>
                  <a:lnTo>
                    <a:pt x="565" y="126"/>
                  </a:lnTo>
                  <a:lnTo>
                    <a:pt x="569" y="125"/>
                  </a:lnTo>
                  <a:lnTo>
                    <a:pt x="573" y="125"/>
                  </a:lnTo>
                  <a:lnTo>
                    <a:pt x="578" y="125"/>
                  </a:lnTo>
                  <a:lnTo>
                    <a:pt x="582" y="125"/>
                  </a:lnTo>
                  <a:lnTo>
                    <a:pt x="586" y="125"/>
                  </a:lnTo>
                  <a:lnTo>
                    <a:pt x="574" y="133"/>
                  </a:lnTo>
                  <a:lnTo>
                    <a:pt x="559" y="138"/>
                  </a:lnTo>
                  <a:lnTo>
                    <a:pt x="542" y="140"/>
                  </a:lnTo>
                  <a:lnTo>
                    <a:pt x="522" y="141"/>
                  </a:lnTo>
                  <a:lnTo>
                    <a:pt x="503" y="142"/>
                  </a:lnTo>
                  <a:lnTo>
                    <a:pt x="483" y="142"/>
                  </a:lnTo>
                  <a:lnTo>
                    <a:pt x="465" y="142"/>
                  </a:lnTo>
                  <a:lnTo>
                    <a:pt x="450" y="144"/>
                  </a:lnTo>
                  <a:lnTo>
                    <a:pt x="464" y="144"/>
                  </a:lnTo>
                  <a:lnTo>
                    <a:pt x="478" y="143"/>
                  </a:lnTo>
                  <a:lnTo>
                    <a:pt x="492" y="143"/>
                  </a:lnTo>
                  <a:lnTo>
                    <a:pt x="506" y="143"/>
                  </a:lnTo>
                  <a:lnTo>
                    <a:pt x="520" y="143"/>
                  </a:lnTo>
                  <a:lnTo>
                    <a:pt x="534" y="143"/>
                  </a:lnTo>
                  <a:lnTo>
                    <a:pt x="548" y="142"/>
                  </a:lnTo>
                  <a:lnTo>
                    <a:pt x="562" y="142"/>
                  </a:lnTo>
                  <a:lnTo>
                    <a:pt x="563" y="146"/>
                  </a:lnTo>
                  <a:lnTo>
                    <a:pt x="563" y="150"/>
                  </a:lnTo>
                  <a:lnTo>
                    <a:pt x="564" y="153"/>
                  </a:lnTo>
                  <a:lnTo>
                    <a:pt x="564" y="157"/>
                  </a:lnTo>
                  <a:lnTo>
                    <a:pt x="561" y="157"/>
                  </a:lnTo>
                  <a:lnTo>
                    <a:pt x="554" y="158"/>
                  </a:lnTo>
                  <a:lnTo>
                    <a:pt x="544" y="160"/>
                  </a:lnTo>
                  <a:lnTo>
                    <a:pt x="533" y="161"/>
                  </a:lnTo>
                  <a:lnTo>
                    <a:pt x="521" y="161"/>
                  </a:lnTo>
                  <a:lnTo>
                    <a:pt x="511" y="163"/>
                  </a:lnTo>
                  <a:lnTo>
                    <a:pt x="503" y="164"/>
                  </a:lnTo>
                  <a:lnTo>
                    <a:pt x="500" y="165"/>
                  </a:lnTo>
                  <a:lnTo>
                    <a:pt x="509" y="165"/>
                  </a:lnTo>
                  <a:lnTo>
                    <a:pt x="517" y="164"/>
                  </a:lnTo>
                  <a:lnTo>
                    <a:pt x="526" y="164"/>
                  </a:lnTo>
                  <a:lnTo>
                    <a:pt x="536" y="164"/>
                  </a:lnTo>
                  <a:lnTo>
                    <a:pt x="544" y="164"/>
                  </a:lnTo>
                  <a:lnTo>
                    <a:pt x="553" y="164"/>
                  </a:lnTo>
                  <a:lnTo>
                    <a:pt x="561" y="164"/>
                  </a:lnTo>
                  <a:lnTo>
                    <a:pt x="570" y="164"/>
                  </a:lnTo>
                  <a:lnTo>
                    <a:pt x="572" y="167"/>
                  </a:lnTo>
                  <a:lnTo>
                    <a:pt x="574" y="171"/>
                  </a:lnTo>
                  <a:lnTo>
                    <a:pt x="576" y="176"/>
                  </a:lnTo>
                  <a:lnTo>
                    <a:pt x="576" y="180"/>
                  </a:lnTo>
                  <a:lnTo>
                    <a:pt x="567" y="180"/>
                  </a:lnTo>
                  <a:lnTo>
                    <a:pt x="558" y="181"/>
                  </a:lnTo>
                  <a:lnTo>
                    <a:pt x="548" y="181"/>
                  </a:lnTo>
                  <a:lnTo>
                    <a:pt x="537" y="181"/>
                  </a:lnTo>
                  <a:lnTo>
                    <a:pt x="524" y="182"/>
                  </a:lnTo>
                  <a:lnTo>
                    <a:pt x="512" y="182"/>
                  </a:lnTo>
                  <a:lnTo>
                    <a:pt x="500" y="183"/>
                  </a:lnTo>
                  <a:lnTo>
                    <a:pt x="488" y="184"/>
                  </a:lnTo>
                  <a:lnTo>
                    <a:pt x="475" y="184"/>
                  </a:lnTo>
                  <a:lnTo>
                    <a:pt x="463" y="185"/>
                  </a:lnTo>
                  <a:lnTo>
                    <a:pt x="452" y="186"/>
                  </a:lnTo>
                  <a:lnTo>
                    <a:pt x="441" y="188"/>
                  </a:lnTo>
                  <a:lnTo>
                    <a:pt x="431" y="189"/>
                  </a:lnTo>
                  <a:lnTo>
                    <a:pt x="422" y="191"/>
                  </a:lnTo>
                  <a:lnTo>
                    <a:pt x="415" y="193"/>
                  </a:lnTo>
                  <a:lnTo>
                    <a:pt x="410" y="195"/>
                  </a:lnTo>
                  <a:lnTo>
                    <a:pt x="420" y="195"/>
                  </a:lnTo>
                  <a:lnTo>
                    <a:pt x="430" y="194"/>
                  </a:lnTo>
                  <a:lnTo>
                    <a:pt x="441" y="193"/>
                  </a:lnTo>
                  <a:lnTo>
                    <a:pt x="452" y="192"/>
                  </a:lnTo>
                  <a:lnTo>
                    <a:pt x="462" y="191"/>
                  </a:lnTo>
                  <a:lnTo>
                    <a:pt x="472" y="191"/>
                  </a:lnTo>
                  <a:lnTo>
                    <a:pt x="482" y="190"/>
                  </a:lnTo>
                  <a:lnTo>
                    <a:pt x="494" y="189"/>
                  </a:lnTo>
                  <a:lnTo>
                    <a:pt x="504" y="188"/>
                  </a:lnTo>
                  <a:lnTo>
                    <a:pt x="514" y="188"/>
                  </a:lnTo>
                  <a:lnTo>
                    <a:pt x="525" y="188"/>
                  </a:lnTo>
                  <a:lnTo>
                    <a:pt x="537" y="188"/>
                  </a:lnTo>
                  <a:lnTo>
                    <a:pt x="547" y="188"/>
                  </a:lnTo>
                  <a:lnTo>
                    <a:pt x="558" y="188"/>
                  </a:lnTo>
                  <a:lnTo>
                    <a:pt x="569" y="188"/>
                  </a:lnTo>
                  <a:lnTo>
                    <a:pt x="581" y="188"/>
                  </a:lnTo>
                  <a:lnTo>
                    <a:pt x="583" y="192"/>
                  </a:lnTo>
                  <a:lnTo>
                    <a:pt x="585" y="195"/>
                  </a:lnTo>
                  <a:lnTo>
                    <a:pt x="587" y="199"/>
                  </a:lnTo>
                  <a:lnTo>
                    <a:pt x="589" y="205"/>
                  </a:lnTo>
                  <a:lnTo>
                    <a:pt x="578" y="206"/>
                  </a:lnTo>
                  <a:lnTo>
                    <a:pt x="564" y="207"/>
                  </a:lnTo>
                  <a:lnTo>
                    <a:pt x="550" y="207"/>
                  </a:lnTo>
                  <a:lnTo>
                    <a:pt x="536" y="208"/>
                  </a:lnTo>
                  <a:lnTo>
                    <a:pt x="521" y="210"/>
                  </a:lnTo>
                  <a:lnTo>
                    <a:pt x="508" y="211"/>
                  </a:lnTo>
                  <a:lnTo>
                    <a:pt x="497" y="213"/>
                  </a:lnTo>
                  <a:lnTo>
                    <a:pt x="487" y="216"/>
                  </a:lnTo>
                  <a:lnTo>
                    <a:pt x="495" y="215"/>
                  </a:lnTo>
                  <a:lnTo>
                    <a:pt x="509" y="214"/>
                  </a:lnTo>
                  <a:lnTo>
                    <a:pt x="526" y="212"/>
                  </a:lnTo>
                  <a:lnTo>
                    <a:pt x="546" y="211"/>
                  </a:lnTo>
                  <a:lnTo>
                    <a:pt x="565" y="210"/>
                  </a:lnTo>
                  <a:lnTo>
                    <a:pt x="582" y="211"/>
                  </a:lnTo>
                  <a:lnTo>
                    <a:pt x="595" y="214"/>
                  </a:lnTo>
                  <a:lnTo>
                    <a:pt x="602" y="218"/>
                  </a:lnTo>
                  <a:lnTo>
                    <a:pt x="598" y="219"/>
                  </a:lnTo>
                  <a:lnTo>
                    <a:pt x="593" y="220"/>
                  </a:lnTo>
                  <a:lnTo>
                    <a:pt x="587" y="221"/>
                  </a:lnTo>
                  <a:lnTo>
                    <a:pt x="581" y="222"/>
                  </a:lnTo>
                  <a:lnTo>
                    <a:pt x="573" y="222"/>
                  </a:lnTo>
                  <a:lnTo>
                    <a:pt x="567" y="223"/>
                  </a:lnTo>
                  <a:lnTo>
                    <a:pt x="562" y="225"/>
                  </a:lnTo>
                  <a:lnTo>
                    <a:pt x="558" y="226"/>
                  </a:lnTo>
                  <a:lnTo>
                    <a:pt x="574" y="226"/>
                  </a:lnTo>
                  <a:lnTo>
                    <a:pt x="592" y="226"/>
                  </a:lnTo>
                  <a:lnTo>
                    <a:pt x="608" y="225"/>
                  </a:lnTo>
                  <a:lnTo>
                    <a:pt x="626" y="224"/>
                  </a:lnTo>
                  <a:lnTo>
                    <a:pt x="642" y="222"/>
                  </a:lnTo>
                  <a:lnTo>
                    <a:pt x="659" y="221"/>
                  </a:lnTo>
                  <a:lnTo>
                    <a:pt x="677" y="219"/>
                  </a:lnTo>
                  <a:lnTo>
                    <a:pt x="694" y="218"/>
                  </a:lnTo>
                  <a:lnTo>
                    <a:pt x="710" y="216"/>
                  </a:lnTo>
                  <a:lnTo>
                    <a:pt x="728" y="214"/>
                  </a:lnTo>
                  <a:lnTo>
                    <a:pt x="745" y="213"/>
                  </a:lnTo>
                  <a:lnTo>
                    <a:pt x="763" y="211"/>
                  </a:lnTo>
                  <a:lnTo>
                    <a:pt x="780" y="210"/>
                  </a:lnTo>
                  <a:lnTo>
                    <a:pt x="797" y="210"/>
                  </a:lnTo>
                  <a:lnTo>
                    <a:pt x="815" y="210"/>
                  </a:lnTo>
                  <a:lnTo>
                    <a:pt x="832" y="210"/>
                  </a:lnTo>
                  <a:lnTo>
                    <a:pt x="833" y="213"/>
                  </a:lnTo>
                  <a:lnTo>
                    <a:pt x="834" y="215"/>
                  </a:lnTo>
                  <a:lnTo>
                    <a:pt x="835" y="218"/>
                  </a:lnTo>
                  <a:lnTo>
                    <a:pt x="836" y="220"/>
                  </a:lnTo>
                  <a:lnTo>
                    <a:pt x="834" y="221"/>
                  </a:lnTo>
                  <a:lnTo>
                    <a:pt x="833" y="221"/>
                  </a:lnTo>
                  <a:lnTo>
                    <a:pt x="830" y="222"/>
                  </a:lnTo>
                  <a:lnTo>
                    <a:pt x="827" y="222"/>
                  </a:lnTo>
                  <a:lnTo>
                    <a:pt x="822" y="222"/>
                  </a:lnTo>
                  <a:lnTo>
                    <a:pt x="815" y="222"/>
                  </a:lnTo>
                  <a:lnTo>
                    <a:pt x="806" y="222"/>
                  </a:lnTo>
                  <a:lnTo>
                    <a:pt x="793" y="222"/>
                  </a:lnTo>
                  <a:lnTo>
                    <a:pt x="793" y="223"/>
                  </a:lnTo>
                  <a:lnTo>
                    <a:pt x="792" y="224"/>
                  </a:lnTo>
                  <a:lnTo>
                    <a:pt x="798" y="224"/>
                  </a:lnTo>
                  <a:lnTo>
                    <a:pt x="804" y="225"/>
                  </a:lnTo>
                  <a:lnTo>
                    <a:pt x="810" y="225"/>
                  </a:lnTo>
                  <a:lnTo>
                    <a:pt x="816" y="226"/>
                  </a:lnTo>
                  <a:lnTo>
                    <a:pt x="821" y="226"/>
                  </a:lnTo>
                  <a:lnTo>
                    <a:pt x="827" y="226"/>
                  </a:lnTo>
                  <a:lnTo>
                    <a:pt x="832" y="227"/>
                  </a:lnTo>
                  <a:lnTo>
                    <a:pt x="838" y="227"/>
                  </a:lnTo>
                  <a:lnTo>
                    <a:pt x="838" y="229"/>
                  </a:lnTo>
                  <a:lnTo>
                    <a:pt x="838" y="230"/>
                  </a:lnTo>
                  <a:lnTo>
                    <a:pt x="838" y="232"/>
                  </a:lnTo>
                  <a:lnTo>
                    <a:pt x="839" y="233"/>
                  </a:lnTo>
                  <a:lnTo>
                    <a:pt x="838" y="234"/>
                  </a:lnTo>
                  <a:lnTo>
                    <a:pt x="836" y="234"/>
                  </a:lnTo>
                  <a:lnTo>
                    <a:pt x="831" y="234"/>
                  </a:lnTo>
                  <a:lnTo>
                    <a:pt x="824" y="235"/>
                  </a:lnTo>
                  <a:lnTo>
                    <a:pt x="813" y="235"/>
                  </a:lnTo>
                  <a:lnTo>
                    <a:pt x="796" y="235"/>
                  </a:lnTo>
                  <a:lnTo>
                    <a:pt x="775" y="236"/>
                  </a:lnTo>
                  <a:lnTo>
                    <a:pt x="746" y="237"/>
                  </a:lnTo>
                  <a:lnTo>
                    <a:pt x="740" y="237"/>
                  </a:lnTo>
                  <a:lnTo>
                    <a:pt x="730" y="237"/>
                  </a:lnTo>
                  <a:lnTo>
                    <a:pt x="720" y="238"/>
                  </a:lnTo>
                  <a:lnTo>
                    <a:pt x="707" y="239"/>
                  </a:lnTo>
                  <a:lnTo>
                    <a:pt x="696" y="240"/>
                  </a:lnTo>
                  <a:lnTo>
                    <a:pt x="687" y="241"/>
                  </a:lnTo>
                  <a:lnTo>
                    <a:pt x="679" y="242"/>
                  </a:lnTo>
                  <a:lnTo>
                    <a:pt x="675" y="244"/>
                  </a:lnTo>
                  <a:lnTo>
                    <a:pt x="690" y="243"/>
                  </a:lnTo>
                  <a:lnTo>
                    <a:pt x="707" y="241"/>
                  </a:lnTo>
                  <a:lnTo>
                    <a:pt x="727" y="240"/>
                  </a:lnTo>
                  <a:lnTo>
                    <a:pt x="747" y="238"/>
                  </a:lnTo>
                  <a:lnTo>
                    <a:pt x="767" y="237"/>
                  </a:lnTo>
                  <a:lnTo>
                    <a:pt x="786" y="237"/>
                  </a:lnTo>
                  <a:lnTo>
                    <a:pt x="804" y="238"/>
                  </a:lnTo>
                  <a:lnTo>
                    <a:pt x="819" y="241"/>
                  </a:lnTo>
                  <a:lnTo>
                    <a:pt x="810" y="244"/>
                  </a:lnTo>
                  <a:lnTo>
                    <a:pt x="801" y="246"/>
                  </a:lnTo>
                  <a:lnTo>
                    <a:pt x="792" y="248"/>
                  </a:lnTo>
                  <a:lnTo>
                    <a:pt x="785" y="249"/>
                  </a:lnTo>
                  <a:lnTo>
                    <a:pt x="777" y="250"/>
                  </a:lnTo>
                  <a:lnTo>
                    <a:pt x="769" y="250"/>
                  </a:lnTo>
                  <a:lnTo>
                    <a:pt x="760" y="251"/>
                  </a:lnTo>
                  <a:lnTo>
                    <a:pt x="750" y="251"/>
                  </a:lnTo>
                  <a:lnTo>
                    <a:pt x="751" y="251"/>
                  </a:lnTo>
                  <a:lnTo>
                    <a:pt x="751" y="252"/>
                  </a:lnTo>
                  <a:lnTo>
                    <a:pt x="752" y="252"/>
                  </a:lnTo>
                  <a:lnTo>
                    <a:pt x="761" y="252"/>
                  </a:lnTo>
                  <a:lnTo>
                    <a:pt x="768" y="253"/>
                  </a:lnTo>
                  <a:lnTo>
                    <a:pt x="774" y="253"/>
                  </a:lnTo>
                  <a:lnTo>
                    <a:pt x="780" y="253"/>
                  </a:lnTo>
                  <a:lnTo>
                    <a:pt x="785" y="254"/>
                  </a:lnTo>
                  <a:lnTo>
                    <a:pt x="791" y="256"/>
                  </a:lnTo>
                  <a:lnTo>
                    <a:pt x="797" y="260"/>
                  </a:lnTo>
                  <a:lnTo>
                    <a:pt x="805" y="264"/>
                  </a:lnTo>
                  <a:lnTo>
                    <a:pt x="802" y="264"/>
                  </a:lnTo>
                  <a:lnTo>
                    <a:pt x="798" y="265"/>
                  </a:lnTo>
                  <a:lnTo>
                    <a:pt x="792" y="265"/>
                  </a:lnTo>
                  <a:lnTo>
                    <a:pt x="786" y="266"/>
                  </a:lnTo>
                  <a:lnTo>
                    <a:pt x="779" y="267"/>
                  </a:lnTo>
                  <a:lnTo>
                    <a:pt x="773" y="267"/>
                  </a:lnTo>
                  <a:lnTo>
                    <a:pt x="769" y="267"/>
                  </a:lnTo>
                  <a:lnTo>
                    <a:pt x="766" y="268"/>
                  </a:lnTo>
                  <a:lnTo>
                    <a:pt x="776" y="269"/>
                  </a:lnTo>
                  <a:lnTo>
                    <a:pt x="783" y="270"/>
                  </a:lnTo>
                  <a:lnTo>
                    <a:pt x="789" y="270"/>
                  </a:lnTo>
                  <a:lnTo>
                    <a:pt x="793" y="271"/>
                  </a:lnTo>
                  <a:lnTo>
                    <a:pt x="795" y="271"/>
                  </a:lnTo>
                  <a:lnTo>
                    <a:pt x="796" y="271"/>
                  </a:lnTo>
                  <a:lnTo>
                    <a:pt x="797" y="271"/>
                  </a:lnTo>
                  <a:lnTo>
                    <a:pt x="798" y="272"/>
                  </a:lnTo>
                  <a:lnTo>
                    <a:pt x="788" y="275"/>
                  </a:lnTo>
                  <a:lnTo>
                    <a:pt x="779" y="278"/>
                  </a:lnTo>
                  <a:lnTo>
                    <a:pt x="768" y="279"/>
                  </a:lnTo>
                  <a:lnTo>
                    <a:pt x="758" y="279"/>
                  </a:lnTo>
                  <a:lnTo>
                    <a:pt x="747" y="279"/>
                  </a:lnTo>
                  <a:lnTo>
                    <a:pt x="736" y="279"/>
                  </a:lnTo>
                  <a:lnTo>
                    <a:pt x="725" y="278"/>
                  </a:lnTo>
                  <a:lnTo>
                    <a:pt x="715" y="276"/>
                  </a:lnTo>
                  <a:lnTo>
                    <a:pt x="703" y="275"/>
                  </a:lnTo>
                  <a:lnTo>
                    <a:pt x="692" y="274"/>
                  </a:lnTo>
                  <a:lnTo>
                    <a:pt x="682" y="274"/>
                  </a:lnTo>
                  <a:lnTo>
                    <a:pt x="672" y="273"/>
                  </a:lnTo>
                  <a:lnTo>
                    <a:pt x="661" y="274"/>
                  </a:lnTo>
                  <a:lnTo>
                    <a:pt x="651" y="275"/>
                  </a:lnTo>
                  <a:lnTo>
                    <a:pt x="642" y="278"/>
                  </a:lnTo>
                  <a:lnTo>
                    <a:pt x="633" y="282"/>
                  </a:lnTo>
                  <a:lnTo>
                    <a:pt x="649" y="282"/>
                  </a:lnTo>
                  <a:lnTo>
                    <a:pt x="665" y="282"/>
                  </a:lnTo>
                  <a:lnTo>
                    <a:pt x="681" y="282"/>
                  </a:lnTo>
                  <a:lnTo>
                    <a:pt x="697" y="282"/>
                  </a:lnTo>
                  <a:lnTo>
                    <a:pt x="714" y="282"/>
                  </a:lnTo>
                  <a:lnTo>
                    <a:pt x="730" y="282"/>
                  </a:lnTo>
                  <a:lnTo>
                    <a:pt x="746" y="282"/>
                  </a:lnTo>
                  <a:lnTo>
                    <a:pt x="763" y="282"/>
                  </a:lnTo>
                  <a:lnTo>
                    <a:pt x="762" y="283"/>
                  </a:lnTo>
                  <a:lnTo>
                    <a:pt x="762" y="285"/>
                  </a:lnTo>
                  <a:lnTo>
                    <a:pt x="762" y="286"/>
                  </a:lnTo>
                  <a:lnTo>
                    <a:pt x="756" y="287"/>
                  </a:lnTo>
                  <a:lnTo>
                    <a:pt x="752" y="289"/>
                  </a:lnTo>
                  <a:lnTo>
                    <a:pt x="747" y="290"/>
                  </a:lnTo>
                  <a:lnTo>
                    <a:pt x="743" y="291"/>
                  </a:lnTo>
                  <a:lnTo>
                    <a:pt x="738" y="293"/>
                  </a:lnTo>
                  <a:lnTo>
                    <a:pt x="733" y="294"/>
                  </a:lnTo>
                  <a:lnTo>
                    <a:pt x="729" y="296"/>
                  </a:lnTo>
                  <a:lnTo>
                    <a:pt x="724" y="298"/>
                  </a:lnTo>
                  <a:lnTo>
                    <a:pt x="715" y="298"/>
                  </a:lnTo>
                  <a:lnTo>
                    <a:pt x="704" y="298"/>
                  </a:lnTo>
                  <a:lnTo>
                    <a:pt x="692" y="297"/>
                  </a:lnTo>
                  <a:lnTo>
                    <a:pt x="680" y="297"/>
                  </a:lnTo>
                  <a:lnTo>
                    <a:pt x="668" y="297"/>
                  </a:lnTo>
                  <a:lnTo>
                    <a:pt x="656" y="298"/>
                  </a:lnTo>
                  <a:lnTo>
                    <a:pt x="647" y="298"/>
                  </a:lnTo>
                  <a:lnTo>
                    <a:pt x="641" y="300"/>
                  </a:lnTo>
                  <a:lnTo>
                    <a:pt x="648" y="300"/>
                  </a:lnTo>
                  <a:lnTo>
                    <a:pt x="655" y="301"/>
                  </a:lnTo>
                  <a:lnTo>
                    <a:pt x="661" y="301"/>
                  </a:lnTo>
                  <a:lnTo>
                    <a:pt x="669" y="301"/>
                  </a:lnTo>
                  <a:lnTo>
                    <a:pt x="676" y="302"/>
                  </a:lnTo>
                  <a:lnTo>
                    <a:pt x="683" y="302"/>
                  </a:lnTo>
                  <a:lnTo>
                    <a:pt x="690" y="302"/>
                  </a:lnTo>
                  <a:lnTo>
                    <a:pt x="697" y="302"/>
                  </a:lnTo>
                  <a:lnTo>
                    <a:pt x="698" y="303"/>
                  </a:lnTo>
                  <a:lnTo>
                    <a:pt x="698" y="304"/>
                  </a:lnTo>
                  <a:lnTo>
                    <a:pt x="688" y="309"/>
                  </a:lnTo>
                  <a:lnTo>
                    <a:pt x="678" y="312"/>
                  </a:lnTo>
                  <a:lnTo>
                    <a:pt x="667" y="314"/>
                  </a:lnTo>
                  <a:lnTo>
                    <a:pt x="656" y="315"/>
                  </a:lnTo>
                  <a:lnTo>
                    <a:pt x="644" y="315"/>
                  </a:lnTo>
                  <a:lnTo>
                    <a:pt x="633" y="315"/>
                  </a:lnTo>
                  <a:lnTo>
                    <a:pt x="622" y="315"/>
                  </a:lnTo>
                  <a:lnTo>
                    <a:pt x="610" y="315"/>
                  </a:lnTo>
                  <a:lnTo>
                    <a:pt x="612" y="316"/>
                  </a:lnTo>
                  <a:lnTo>
                    <a:pt x="617" y="317"/>
                  </a:lnTo>
                  <a:lnTo>
                    <a:pt x="623" y="318"/>
                  </a:lnTo>
                  <a:lnTo>
                    <a:pt x="629" y="318"/>
                  </a:lnTo>
                  <a:lnTo>
                    <a:pt x="635" y="319"/>
                  </a:lnTo>
                  <a:lnTo>
                    <a:pt x="641" y="320"/>
                  </a:lnTo>
                  <a:lnTo>
                    <a:pt x="647" y="320"/>
                  </a:lnTo>
                  <a:lnTo>
                    <a:pt x="651" y="320"/>
                  </a:lnTo>
                  <a:lnTo>
                    <a:pt x="642" y="324"/>
                  </a:lnTo>
                  <a:lnTo>
                    <a:pt x="632" y="327"/>
                  </a:lnTo>
                  <a:lnTo>
                    <a:pt x="622" y="329"/>
                  </a:lnTo>
                  <a:lnTo>
                    <a:pt x="611" y="331"/>
                  </a:lnTo>
                  <a:lnTo>
                    <a:pt x="600" y="332"/>
                  </a:lnTo>
                  <a:lnTo>
                    <a:pt x="590" y="332"/>
                  </a:lnTo>
                  <a:lnTo>
                    <a:pt x="579" y="332"/>
                  </a:lnTo>
                  <a:lnTo>
                    <a:pt x="567" y="332"/>
                  </a:lnTo>
                  <a:lnTo>
                    <a:pt x="556" y="332"/>
                  </a:lnTo>
                  <a:lnTo>
                    <a:pt x="545" y="332"/>
                  </a:lnTo>
                  <a:lnTo>
                    <a:pt x="534" y="332"/>
                  </a:lnTo>
                  <a:lnTo>
                    <a:pt x="523" y="333"/>
                  </a:lnTo>
                  <a:lnTo>
                    <a:pt x="512" y="334"/>
                  </a:lnTo>
                  <a:lnTo>
                    <a:pt x="502" y="335"/>
                  </a:lnTo>
                  <a:lnTo>
                    <a:pt x="492" y="337"/>
                  </a:lnTo>
                  <a:lnTo>
                    <a:pt x="482" y="340"/>
                  </a:lnTo>
                  <a:lnTo>
                    <a:pt x="486" y="340"/>
                  </a:lnTo>
                  <a:lnTo>
                    <a:pt x="489" y="340"/>
                  </a:lnTo>
                  <a:lnTo>
                    <a:pt x="494" y="340"/>
                  </a:lnTo>
                  <a:lnTo>
                    <a:pt x="499" y="339"/>
                  </a:lnTo>
                  <a:lnTo>
                    <a:pt x="506" y="338"/>
                  </a:lnTo>
                  <a:lnTo>
                    <a:pt x="514" y="337"/>
                  </a:lnTo>
                  <a:lnTo>
                    <a:pt x="524" y="336"/>
                  </a:lnTo>
                  <a:lnTo>
                    <a:pt x="536" y="336"/>
                  </a:lnTo>
                  <a:lnTo>
                    <a:pt x="545" y="336"/>
                  </a:lnTo>
                  <a:lnTo>
                    <a:pt x="554" y="336"/>
                  </a:lnTo>
                  <a:lnTo>
                    <a:pt x="563" y="336"/>
                  </a:lnTo>
                  <a:lnTo>
                    <a:pt x="572" y="336"/>
                  </a:lnTo>
                  <a:lnTo>
                    <a:pt x="581" y="336"/>
                  </a:lnTo>
                  <a:lnTo>
                    <a:pt x="590" y="336"/>
                  </a:lnTo>
                  <a:lnTo>
                    <a:pt x="599" y="336"/>
                  </a:lnTo>
                  <a:lnTo>
                    <a:pt x="608" y="336"/>
                  </a:lnTo>
                  <a:lnTo>
                    <a:pt x="595" y="344"/>
                  </a:lnTo>
                  <a:lnTo>
                    <a:pt x="578" y="350"/>
                  </a:lnTo>
                  <a:lnTo>
                    <a:pt x="558" y="352"/>
                  </a:lnTo>
                  <a:lnTo>
                    <a:pt x="537" y="353"/>
                  </a:lnTo>
                  <a:lnTo>
                    <a:pt x="514" y="354"/>
                  </a:lnTo>
                  <a:lnTo>
                    <a:pt x="494" y="354"/>
                  </a:lnTo>
                  <a:lnTo>
                    <a:pt x="474" y="355"/>
                  </a:lnTo>
                  <a:lnTo>
                    <a:pt x="459" y="359"/>
                  </a:lnTo>
                  <a:lnTo>
                    <a:pt x="468" y="359"/>
                  </a:lnTo>
                  <a:lnTo>
                    <a:pt x="480" y="359"/>
                  </a:lnTo>
                  <a:lnTo>
                    <a:pt x="494" y="358"/>
                  </a:lnTo>
                  <a:lnTo>
                    <a:pt x="507" y="357"/>
                  </a:lnTo>
                  <a:lnTo>
                    <a:pt x="520" y="356"/>
                  </a:lnTo>
                  <a:lnTo>
                    <a:pt x="534" y="356"/>
                  </a:lnTo>
                  <a:lnTo>
                    <a:pt x="544" y="357"/>
                  </a:lnTo>
                  <a:lnTo>
                    <a:pt x="551" y="359"/>
                  </a:lnTo>
                  <a:lnTo>
                    <a:pt x="544" y="362"/>
                  </a:lnTo>
                  <a:lnTo>
                    <a:pt x="536" y="365"/>
                  </a:lnTo>
                  <a:lnTo>
                    <a:pt x="528" y="368"/>
                  </a:lnTo>
                  <a:lnTo>
                    <a:pt x="521" y="371"/>
                  </a:lnTo>
                  <a:lnTo>
                    <a:pt x="512" y="371"/>
                  </a:lnTo>
                  <a:lnTo>
                    <a:pt x="502" y="372"/>
                  </a:lnTo>
                  <a:lnTo>
                    <a:pt x="490" y="372"/>
                  </a:lnTo>
                  <a:lnTo>
                    <a:pt x="478" y="373"/>
                  </a:lnTo>
                  <a:lnTo>
                    <a:pt x="466" y="374"/>
                  </a:lnTo>
                  <a:lnTo>
                    <a:pt x="456" y="375"/>
                  </a:lnTo>
                  <a:lnTo>
                    <a:pt x="448" y="377"/>
                  </a:lnTo>
                  <a:lnTo>
                    <a:pt x="442" y="379"/>
                  </a:lnTo>
                  <a:lnTo>
                    <a:pt x="459" y="379"/>
                  </a:lnTo>
                  <a:lnTo>
                    <a:pt x="471" y="378"/>
                  </a:lnTo>
                  <a:lnTo>
                    <a:pt x="480" y="378"/>
                  </a:lnTo>
                  <a:lnTo>
                    <a:pt x="488" y="378"/>
                  </a:lnTo>
                  <a:lnTo>
                    <a:pt x="492" y="378"/>
                  </a:lnTo>
                  <a:lnTo>
                    <a:pt x="495" y="378"/>
                  </a:lnTo>
                  <a:lnTo>
                    <a:pt x="498" y="379"/>
                  </a:lnTo>
                  <a:lnTo>
                    <a:pt x="500" y="379"/>
                  </a:lnTo>
                  <a:lnTo>
                    <a:pt x="491" y="386"/>
                  </a:lnTo>
                  <a:lnTo>
                    <a:pt x="491" y="389"/>
                  </a:lnTo>
                  <a:lnTo>
                    <a:pt x="494" y="392"/>
                  </a:lnTo>
                  <a:lnTo>
                    <a:pt x="494" y="399"/>
                  </a:lnTo>
                  <a:lnTo>
                    <a:pt x="489" y="399"/>
                  </a:lnTo>
                  <a:lnTo>
                    <a:pt x="482" y="399"/>
                  </a:lnTo>
                  <a:lnTo>
                    <a:pt x="476" y="399"/>
                  </a:lnTo>
                  <a:lnTo>
                    <a:pt x="470" y="399"/>
                  </a:lnTo>
                  <a:lnTo>
                    <a:pt x="463" y="399"/>
                  </a:lnTo>
                  <a:lnTo>
                    <a:pt x="458" y="400"/>
                  </a:lnTo>
                  <a:lnTo>
                    <a:pt x="453" y="400"/>
                  </a:lnTo>
                  <a:lnTo>
                    <a:pt x="449" y="401"/>
                  </a:lnTo>
                  <a:lnTo>
                    <a:pt x="449" y="402"/>
                  </a:lnTo>
                  <a:lnTo>
                    <a:pt x="449" y="403"/>
                  </a:lnTo>
                  <a:lnTo>
                    <a:pt x="450" y="404"/>
                  </a:lnTo>
                  <a:lnTo>
                    <a:pt x="456" y="404"/>
                  </a:lnTo>
                  <a:lnTo>
                    <a:pt x="463" y="404"/>
                  </a:lnTo>
                  <a:lnTo>
                    <a:pt x="469" y="404"/>
                  </a:lnTo>
                  <a:lnTo>
                    <a:pt x="476" y="404"/>
                  </a:lnTo>
                  <a:lnTo>
                    <a:pt x="483" y="404"/>
                  </a:lnTo>
                  <a:lnTo>
                    <a:pt x="490" y="404"/>
                  </a:lnTo>
                  <a:lnTo>
                    <a:pt x="497" y="404"/>
                  </a:lnTo>
                  <a:lnTo>
                    <a:pt x="503" y="404"/>
                  </a:lnTo>
                  <a:lnTo>
                    <a:pt x="505" y="404"/>
                  </a:lnTo>
                  <a:lnTo>
                    <a:pt x="506" y="406"/>
                  </a:lnTo>
                  <a:lnTo>
                    <a:pt x="508" y="407"/>
                  </a:lnTo>
                  <a:lnTo>
                    <a:pt x="509" y="408"/>
                  </a:lnTo>
                  <a:lnTo>
                    <a:pt x="504" y="412"/>
                  </a:lnTo>
                  <a:lnTo>
                    <a:pt x="499" y="414"/>
                  </a:lnTo>
                  <a:lnTo>
                    <a:pt x="493" y="416"/>
                  </a:lnTo>
                  <a:lnTo>
                    <a:pt x="486" y="417"/>
                  </a:lnTo>
                  <a:lnTo>
                    <a:pt x="478" y="418"/>
                  </a:lnTo>
                  <a:lnTo>
                    <a:pt x="471" y="419"/>
                  </a:lnTo>
                  <a:lnTo>
                    <a:pt x="465" y="419"/>
                  </a:lnTo>
                  <a:lnTo>
                    <a:pt x="459" y="420"/>
                  </a:lnTo>
                  <a:lnTo>
                    <a:pt x="465" y="420"/>
                  </a:lnTo>
                  <a:lnTo>
                    <a:pt x="471" y="421"/>
                  </a:lnTo>
                  <a:lnTo>
                    <a:pt x="477" y="421"/>
                  </a:lnTo>
                  <a:lnTo>
                    <a:pt x="483" y="422"/>
                  </a:lnTo>
                  <a:lnTo>
                    <a:pt x="485" y="423"/>
                  </a:lnTo>
                  <a:lnTo>
                    <a:pt x="486" y="423"/>
                  </a:lnTo>
                  <a:lnTo>
                    <a:pt x="481" y="426"/>
                  </a:lnTo>
                  <a:lnTo>
                    <a:pt x="475" y="427"/>
                  </a:lnTo>
                  <a:lnTo>
                    <a:pt x="467" y="428"/>
                  </a:lnTo>
                  <a:lnTo>
                    <a:pt x="459" y="430"/>
                  </a:lnTo>
                  <a:lnTo>
                    <a:pt x="451" y="431"/>
                  </a:lnTo>
                  <a:lnTo>
                    <a:pt x="443" y="431"/>
                  </a:lnTo>
                  <a:lnTo>
                    <a:pt x="436" y="431"/>
                  </a:lnTo>
                  <a:lnTo>
                    <a:pt x="431" y="431"/>
                  </a:lnTo>
                  <a:lnTo>
                    <a:pt x="419" y="434"/>
                  </a:lnTo>
                  <a:lnTo>
                    <a:pt x="406" y="435"/>
                  </a:lnTo>
                  <a:lnTo>
                    <a:pt x="392" y="438"/>
                  </a:lnTo>
                  <a:lnTo>
                    <a:pt x="379" y="441"/>
                  </a:lnTo>
                  <a:lnTo>
                    <a:pt x="367" y="443"/>
                  </a:lnTo>
                  <a:lnTo>
                    <a:pt x="354" y="445"/>
                  </a:lnTo>
                  <a:lnTo>
                    <a:pt x="341" y="446"/>
                  </a:lnTo>
                  <a:lnTo>
                    <a:pt x="330" y="446"/>
                  </a:lnTo>
                  <a:close/>
                </a:path>
              </a:pathLst>
            </a:custGeom>
            <a:solidFill>
              <a:srgbClr val="009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73" name="Freeform 9"/>
            <p:cNvSpPr>
              <a:spLocks/>
            </p:cNvSpPr>
            <p:nvPr/>
          </p:nvSpPr>
          <p:spPr bwMode="auto">
            <a:xfrm>
              <a:off x="847" y="3936"/>
              <a:ext cx="22" cy="18"/>
            </a:xfrm>
            <a:custGeom>
              <a:avLst/>
              <a:gdLst>
                <a:gd name="T0" fmla="*/ 0 w 22"/>
                <a:gd name="T1" fmla="*/ 18 h 18"/>
                <a:gd name="T2" fmla="*/ 3 w 22"/>
                <a:gd name="T3" fmla="*/ 12 h 18"/>
                <a:gd name="T4" fmla="*/ 8 w 22"/>
                <a:gd name="T5" fmla="*/ 7 h 18"/>
                <a:gd name="T6" fmla="*/ 15 w 22"/>
                <a:gd name="T7" fmla="*/ 3 h 18"/>
                <a:gd name="T8" fmla="*/ 22 w 22"/>
                <a:gd name="T9" fmla="*/ 0 h 18"/>
                <a:gd name="T10" fmla="*/ 21 w 22"/>
                <a:gd name="T11" fmla="*/ 9 h 18"/>
                <a:gd name="T12" fmla="*/ 18 w 22"/>
                <a:gd name="T13" fmla="*/ 13 h 18"/>
                <a:gd name="T14" fmla="*/ 11 w 22"/>
                <a:gd name="T15" fmla="*/ 16 h 18"/>
                <a:gd name="T16" fmla="*/ 0 w 22"/>
                <a:gd name="T17" fmla="*/ 18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18">
                  <a:moveTo>
                    <a:pt x="0" y="18"/>
                  </a:moveTo>
                  <a:lnTo>
                    <a:pt x="3" y="12"/>
                  </a:lnTo>
                  <a:lnTo>
                    <a:pt x="8" y="7"/>
                  </a:lnTo>
                  <a:lnTo>
                    <a:pt x="15" y="3"/>
                  </a:lnTo>
                  <a:lnTo>
                    <a:pt x="22" y="0"/>
                  </a:lnTo>
                  <a:lnTo>
                    <a:pt x="21" y="9"/>
                  </a:lnTo>
                  <a:lnTo>
                    <a:pt x="18" y="13"/>
                  </a:lnTo>
                  <a:lnTo>
                    <a:pt x="11" y="16"/>
                  </a:lnTo>
                  <a:lnTo>
                    <a:pt x="0" y="18"/>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74" name="Freeform 10"/>
            <p:cNvSpPr>
              <a:spLocks/>
            </p:cNvSpPr>
            <p:nvPr/>
          </p:nvSpPr>
          <p:spPr bwMode="auto">
            <a:xfrm>
              <a:off x="858" y="3796"/>
              <a:ext cx="307" cy="156"/>
            </a:xfrm>
            <a:custGeom>
              <a:avLst/>
              <a:gdLst>
                <a:gd name="T0" fmla="*/ 52 w 307"/>
                <a:gd name="T1" fmla="*/ 148 h 156"/>
                <a:gd name="T2" fmla="*/ 40 w 307"/>
                <a:gd name="T3" fmla="*/ 145 h 156"/>
                <a:gd name="T4" fmla="*/ 23 w 307"/>
                <a:gd name="T5" fmla="*/ 149 h 156"/>
                <a:gd name="T6" fmla="*/ 5 w 307"/>
                <a:gd name="T7" fmla="*/ 118 h 156"/>
                <a:gd name="T8" fmla="*/ 12 w 307"/>
                <a:gd name="T9" fmla="*/ 103 h 156"/>
                <a:gd name="T10" fmla="*/ 32 w 307"/>
                <a:gd name="T11" fmla="*/ 95 h 156"/>
                <a:gd name="T12" fmla="*/ 52 w 307"/>
                <a:gd name="T13" fmla="*/ 90 h 156"/>
                <a:gd name="T14" fmla="*/ 59 w 307"/>
                <a:gd name="T15" fmla="*/ 112 h 156"/>
                <a:gd name="T16" fmla="*/ 65 w 307"/>
                <a:gd name="T17" fmla="*/ 113 h 156"/>
                <a:gd name="T18" fmla="*/ 63 w 307"/>
                <a:gd name="T19" fmla="*/ 84 h 156"/>
                <a:gd name="T20" fmla="*/ 78 w 307"/>
                <a:gd name="T21" fmla="*/ 77 h 156"/>
                <a:gd name="T22" fmla="*/ 93 w 307"/>
                <a:gd name="T23" fmla="*/ 73 h 156"/>
                <a:gd name="T24" fmla="*/ 104 w 307"/>
                <a:gd name="T25" fmla="*/ 91 h 156"/>
                <a:gd name="T26" fmla="*/ 112 w 307"/>
                <a:gd name="T27" fmla="*/ 94 h 156"/>
                <a:gd name="T28" fmla="*/ 108 w 307"/>
                <a:gd name="T29" fmla="*/ 68 h 156"/>
                <a:gd name="T30" fmla="*/ 135 w 307"/>
                <a:gd name="T31" fmla="*/ 55 h 156"/>
                <a:gd name="T32" fmla="*/ 159 w 307"/>
                <a:gd name="T33" fmla="*/ 49 h 156"/>
                <a:gd name="T34" fmla="*/ 172 w 307"/>
                <a:gd name="T35" fmla="*/ 81 h 156"/>
                <a:gd name="T36" fmla="*/ 180 w 307"/>
                <a:gd name="T37" fmla="*/ 106 h 156"/>
                <a:gd name="T38" fmla="*/ 175 w 307"/>
                <a:gd name="T39" fmla="*/ 58 h 156"/>
                <a:gd name="T40" fmla="*/ 188 w 307"/>
                <a:gd name="T41" fmla="*/ 38 h 156"/>
                <a:gd name="T42" fmla="*/ 198 w 307"/>
                <a:gd name="T43" fmla="*/ 34 h 156"/>
                <a:gd name="T44" fmla="*/ 205 w 307"/>
                <a:gd name="T45" fmla="*/ 33 h 156"/>
                <a:gd name="T46" fmla="*/ 216 w 307"/>
                <a:gd name="T47" fmla="*/ 98 h 156"/>
                <a:gd name="T48" fmla="*/ 224 w 307"/>
                <a:gd name="T49" fmla="*/ 121 h 156"/>
                <a:gd name="T50" fmla="*/ 224 w 307"/>
                <a:gd name="T51" fmla="*/ 106 h 156"/>
                <a:gd name="T52" fmla="*/ 216 w 307"/>
                <a:gd name="T53" fmla="*/ 28 h 156"/>
                <a:gd name="T54" fmla="*/ 230 w 307"/>
                <a:gd name="T55" fmla="*/ 23 h 156"/>
                <a:gd name="T56" fmla="*/ 245 w 307"/>
                <a:gd name="T57" fmla="*/ 19 h 156"/>
                <a:gd name="T58" fmla="*/ 257 w 307"/>
                <a:gd name="T59" fmla="*/ 28 h 156"/>
                <a:gd name="T60" fmla="*/ 262 w 307"/>
                <a:gd name="T61" fmla="*/ 65 h 156"/>
                <a:gd name="T62" fmla="*/ 266 w 307"/>
                <a:gd name="T63" fmla="*/ 25 h 156"/>
                <a:gd name="T64" fmla="*/ 275 w 307"/>
                <a:gd name="T65" fmla="*/ 9 h 156"/>
                <a:gd name="T66" fmla="*/ 291 w 307"/>
                <a:gd name="T67" fmla="*/ 4 h 156"/>
                <a:gd name="T68" fmla="*/ 307 w 307"/>
                <a:gd name="T69" fmla="*/ 0 h 156"/>
                <a:gd name="T70" fmla="*/ 291 w 307"/>
                <a:gd name="T71" fmla="*/ 102 h 156"/>
                <a:gd name="T72" fmla="*/ 282 w 307"/>
                <a:gd name="T73" fmla="*/ 140 h 156"/>
                <a:gd name="T74" fmla="*/ 257 w 307"/>
                <a:gd name="T75" fmla="*/ 140 h 156"/>
                <a:gd name="T76" fmla="*/ 200 w 307"/>
                <a:gd name="T77" fmla="*/ 133 h 156"/>
                <a:gd name="T78" fmla="*/ 145 w 307"/>
                <a:gd name="T79" fmla="*/ 137 h 156"/>
                <a:gd name="T80" fmla="*/ 109 w 307"/>
                <a:gd name="T81" fmla="*/ 144 h 156"/>
                <a:gd name="T82" fmla="*/ 83 w 307"/>
                <a:gd name="T83" fmla="*/ 152 h 156"/>
                <a:gd name="T84" fmla="*/ 60 w 307"/>
                <a:gd name="T85" fmla="*/ 156 h 1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307" h="156">
                  <a:moveTo>
                    <a:pt x="60" y="156"/>
                  </a:moveTo>
                  <a:lnTo>
                    <a:pt x="56" y="152"/>
                  </a:lnTo>
                  <a:lnTo>
                    <a:pt x="52" y="148"/>
                  </a:lnTo>
                  <a:lnTo>
                    <a:pt x="48" y="146"/>
                  </a:lnTo>
                  <a:lnTo>
                    <a:pt x="44" y="145"/>
                  </a:lnTo>
                  <a:lnTo>
                    <a:pt x="40" y="145"/>
                  </a:lnTo>
                  <a:lnTo>
                    <a:pt x="35" y="146"/>
                  </a:lnTo>
                  <a:lnTo>
                    <a:pt x="30" y="148"/>
                  </a:lnTo>
                  <a:lnTo>
                    <a:pt x="23" y="149"/>
                  </a:lnTo>
                  <a:lnTo>
                    <a:pt x="20" y="134"/>
                  </a:lnTo>
                  <a:lnTo>
                    <a:pt x="13" y="125"/>
                  </a:lnTo>
                  <a:lnTo>
                    <a:pt x="5" y="118"/>
                  </a:lnTo>
                  <a:lnTo>
                    <a:pt x="0" y="109"/>
                  </a:lnTo>
                  <a:lnTo>
                    <a:pt x="6" y="106"/>
                  </a:lnTo>
                  <a:lnTo>
                    <a:pt x="12" y="103"/>
                  </a:lnTo>
                  <a:lnTo>
                    <a:pt x="18" y="101"/>
                  </a:lnTo>
                  <a:lnTo>
                    <a:pt x="25" y="98"/>
                  </a:lnTo>
                  <a:lnTo>
                    <a:pt x="32" y="95"/>
                  </a:lnTo>
                  <a:lnTo>
                    <a:pt x="39" y="93"/>
                  </a:lnTo>
                  <a:lnTo>
                    <a:pt x="45" y="91"/>
                  </a:lnTo>
                  <a:lnTo>
                    <a:pt x="52" y="90"/>
                  </a:lnTo>
                  <a:lnTo>
                    <a:pt x="53" y="97"/>
                  </a:lnTo>
                  <a:lnTo>
                    <a:pt x="56" y="104"/>
                  </a:lnTo>
                  <a:lnTo>
                    <a:pt x="59" y="112"/>
                  </a:lnTo>
                  <a:lnTo>
                    <a:pt x="66" y="121"/>
                  </a:lnTo>
                  <a:lnTo>
                    <a:pt x="66" y="118"/>
                  </a:lnTo>
                  <a:lnTo>
                    <a:pt x="65" y="113"/>
                  </a:lnTo>
                  <a:lnTo>
                    <a:pt x="62" y="102"/>
                  </a:lnTo>
                  <a:lnTo>
                    <a:pt x="59" y="86"/>
                  </a:lnTo>
                  <a:lnTo>
                    <a:pt x="63" y="84"/>
                  </a:lnTo>
                  <a:lnTo>
                    <a:pt x="67" y="82"/>
                  </a:lnTo>
                  <a:lnTo>
                    <a:pt x="72" y="80"/>
                  </a:lnTo>
                  <a:lnTo>
                    <a:pt x="78" y="77"/>
                  </a:lnTo>
                  <a:lnTo>
                    <a:pt x="83" y="76"/>
                  </a:lnTo>
                  <a:lnTo>
                    <a:pt x="88" y="74"/>
                  </a:lnTo>
                  <a:lnTo>
                    <a:pt x="93" y="73"/>
                  </a:lnTo>
                  <a:lnTo>
                    <a:pt x="98" y="73"/>
                  </a:lnTo>
                  <a:lnTo>
                    <a:pt x="101" y="82"/>
                  </a:lnTo>
                  <a:lnTo>
                    <a:pt x="104" y="91"/>
                  </a:lnTo>
                  <a:lnTo>
                    <a:pt x="109" y="101"/>
                  </a:lnTo>
                  <a:lnTo>
                    <a:pt x="116" y="110"/>
                  </a:lnTo>
                  <a:lnTo>
                    <a:pt x="112" y="94"/>
                  </a:lnTo>
                  <a:lnTo>
                    <a:pt x="108" y="82"/>
                  </a:lnTo>
                  <a:lnTo>
                    <a:pt x="107" y="74"/>
                  </a:lnTo>
                  <a:lnTo>
                    <a:pt x="108" y="68"/>
                  </a:lnTo>
                  <a:lnTo>
                    <a:pt x="112" y="64"/>
                  </a:lnTo>
                  <a:lnTo>
                    <a:pt x="122" y="60"/>
                  </a:lnTo>
                  <a:lnTo>
                    <a:pt x="135" y="55"/>
                  </a:lnTo>
                  <a:lnTo>
                    <a:pt x="155" y="49"/>
                  </a:lnTo>
                  <a:lnTo>
                    <a:pt x="157" y="49"/>
                  </a:lnTo>
                  <a:lnTo>
                    <a:pt x="159" y="49"/>
                  </a:lnTo>
                  <a:lnTo>
                    <a:pt x="161" y="49"/>
                  </a:lnTo>
                  <a:lnTo>
                    <a:pt x="163" y="49"/>
                  </a:lnTo>
                  <a:lnTo>
                    <a:pt x="172" y="81"/>
                  </a:lnTo>
                  <a:lnTo>
                    <a:pt x="177" y="98"/>
                  </a:lnTo>
                  <a:lnTo>
                    <a:pt x="179" y="104"/>
                  </a:lnTo>
                  <a:lnTo>
                    <a:pt x="180" y="106"/>
                  </a:lnTo>
                  <a:lnTo>
                    <a:pt x="180" y="90"/>
                  </a:lnTo>
                  <a:lnTo>
                    <a:pt x="178" y="74"/>
                  </a:lnTo>
                  <a:lnTo>
                    <a:pt x="175" y="58"/>
                  </a:lnTo>
                  <a:lnTo>
                    <a:pt x="174" y="43"/>
                  </a:lnTo>
                  <a:lnTo>
                    <a:pt x="182" y="40"/>
                  </a:lnTo>
                  <a:lnTo>
                    <a:pt x="188" y="38"/>
                  </a:lnTo>
                  <a:lnTo>
                    <a:pt x="193" y="37"/>
                  </a:lnTo>
                  <a:lnTo>
                    <a:pt x="196" y="35"/>
                  </a:lnTo>
                  <a:lnTo>
                    <a:pt x="198" y="34"/>
                  </a:lnTo>
                  <a:lnTo>
                    <a:pt x="201" y="34"/>
                  </a:lnTo>
                  <a:lnTo>
                    <a:pt x="203" y="34"/>
                  </a:lnTo>
                  <a:lnTo>
                    <a:pt x="205" y="33"/>
                  </a:lnTo>
                  <a:lnTo>
                    <a:pt x="207" y="54"/>
                  </a:lnTo>
                  <a:lnTo>
                    <a:pt x="211" y="76"/>
                  </a:lnTo>
                  <a:lnTo>
                    <a:pt x="216" y="98"/>
                  </a:lnTo>
                  <a:lnTo>
                    <a:pt x="223" y="121"/>
                  </a:lnTo>
                  <a:lnTo>
                    <a:pt x="224" y="121"/>
                  </a:lnTo>
                  <a:lnTo>
                    <a:pt x="225" y="121"/>
                  </a:lnTo>
                  <a:lnTo>
                    <a:pt x="224" y="106"/>
                  </a:lnTo>
                  <a:lnTo>
                    <a:pt x="221" y="76"/>
                  </a:lnTo>
                  <a:lnTo>
                    <a:pt x="217" y="45"/>
                  </a:lnTo>
                  <a:lnTo>
                    <a:pt x="216" y="28"/>
                  </a:lnTo>
                  <a:lnTo>
                    <a:pt x="220" y="26"/>
                  </a:lnTo>
                  <a:lnTo>
                    <a:pt x="225" y="25"/>
                  </a:lnTo>
                  <a:lnTo>
                    <a:pt x="230" y="23"/>
                  </a:lnTo>
                  <a:lnTo>
                    <a:pt x="235" y="22"/>
                  </a:lnTo>
                  <a:lnTo>
                    <a:pt x="240" y="20"/>
                  </a:lnTo>
                  <a:lnTo>
                    <a:pt x="245" y="19"/>
                  </a:lnTo>
                  <a:lnTo>
                    <a:pt x="250" y="18"/>
                  </a:lnTo>
                  <a:lnTo>
                    <a:pt x="256" y="17"/>
                  </a:lnTo>
                  <a:lnTo>
                    <a:pt x="257" y="28"/>
                  </a:lnTo>
                  <a:lnTo>
                    <a:pt x="258" y="40"/>
                  </a:lnTo>
                  <a:lnTo>
                    <a:pt x="259" y="53"/>
                  </a:lnTo>
                  <a:lnTo>
                    <a:pt x="262" y="65"/>
                  </a:lnTo>
                  <a:lnTo>
                    <a:pt x="265" y="55"/>
                  </a:lnTo>
                  <a:lnTo>
                    <a:pt x="266" y="40"/>
                  </a:lnTo>
                  <a:lnTo>
                    <a:pt x="266" y="25"/>
                  </a:lnTo>
                  <a:lnTo>
                    <a:pt x="266" y="13"/>
                  </a:lnTo>
                  <a:lnTo>
                    <a:pt x="270" y="11"/>
                  </a:lnTo>
                  <a:lnTo>
                    <a:pt x="275" y="9"/>
                  </a:lnTo>
                  <a:lnTo>
                    <a:pt x="280" y="7"/>
                  </a:lnTo>
                  <a:lnTo>
                    <a:pt x="285" y="5"/>
                  </a:lnTo>
                  <a:lnTo>
                    <a:pt x="291" y="4"/>
                  </a:lnTo>
                  <a:lnTo>
                    <a:pt x="296" y="3"/>
                  </a:lnTo>
                  <a:lnTo>
                    <a:pt x="302" y="1"/>
                  </a:lnTo>
                  <a:lnTo>
                    <a:pt x="307" y="0"/>
                  </a:lnTo>
                  <a:lnTo>
                    <a:pt x="302" y="34"/>
                  </a:lnTo>
                  <a:lnTo>
                    <a:pt x="296" y="68"/>
                  </a:lnTo>
                  <a:lnTo>
                    <a:pt x="291" y="102"/>
                  </a:lnTo>
                  <a:lnTo>
                    <a:pt x="286" y="137"/>
                  </a:lnTo>
                  <a:lnTo>
                    <a:pt x="284" y="138"/>
                  </a:lnTo>
                  <a:lnTo>
                    <a:pt x="282" y="140"/>
                  </a:lnTo>
                  <a:lnTo>
                    <a:pt x="279" y="142"/>
                  </a:lnTo>
                  <a:lnTo>
                    <a:pt x="277" y="144"/>
                  </a:lnTo>
                  <a:lnTo>
                    <a:pt x="257" y="140"/>
                  </a:lnTo>
                  <a:lnTo>
                    <a:pt x="237" y="137"/>
                  </a:lnTo>
                  <a:lnTo>
                    <a:pt x="219" y="135"/>
                  </a:lnTo>
                  <a:lnTo>
                    <a:pt x="200" y="133"/>
                  </a:lnTo>
                  <a:lnTo>
                    <a:pt x="183" y="133"/>
                  </a:lnTo>
                  <a:lnTo>
                    <a:pt x="165" y="135"/>
                  </a:lnTo>
                  <a:lnTo>
                    <a:pt x="145" y="137"/>
                  </a:lnTo>
                  <a:lnTo>
                    <a:pt x="125" y="140"/>
                  </a:lnTo>
                  <a:lnTo>
                    <a:pt x="117" y="142"/>
                  </a:lnTo>
                  <a:lnTo>
                    <a:pt x="109" y="144"/>
                  </a:lnTo>
                  <a:lnTo>
                    <a:pt x="100" y="147"/>
                  </a:lnTo>
                  <a:lnTo>
                    <a:pt x="92" y="149"/>
                  </a:lnTo>
                  <a:lnTo>
                    <a:pt x="83" y="152"/>
                  </a:lnTo>
                  <a:lnTo>
                    <a:pt x="75" y="154"/>
                  </a:lnTo>
                  <a:lnTo>
                    <a:pt x="67" y="155"/>
                  </a:lnTo>
                  <a:lnTo>
                    <a:pt x="60" y="156"/>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75" name="Freeform 11"/>
            <p:cNvSpPr>
              <a:spLocks/>
            </p:cNvSpPr>
            <p:nvPr/>
          </p:nvSpPr>
          <p:spPr bwMode="auto">
            <a:xfrm>
              <a:off x="1158" y="3761"/>
              <a:ext cx="39" cy="156"/>
            </a:xfrm>
            <a:custGeom>
              <a:avLst/>
              <a:gdLst>
                <a:gd name="T0" fmla="*/ 0 w 39"/>
                <a:gd name="T1" fmla="*/ 156 h 156"/>
                <a:gd name="T2" fmla="*/ 4 w 39"/>
                <a:gd name="T3" fmla="*/ 130 h 156"/>
                <a:gd name="T4" fmla="*/ 8 w 39"/>
                <a:gd name="T5" fmla="*/ 102 h 156"/>
                <a:gd name="T6" fmla="*/ 11 w 39"/>
                <a:gd name="T7" fmla="*/ 75 h 156"/>
                <a:gd name="T8" fmla="*/ 15 w 39"/>
                <a:gd name="T9" fmla="*/ 48 h 156"/>
                <a:gd name="T10" fmla="*/ 19 w 39"/>
                <a:gd name="T11" fmla="*/ 31 h 156"/>
                <a:gd name="T12" fmla="*/ 17 w 39"/>
                <a:gd name="T13" fmla="*/ 24 h 156"/>
                <a:gd name="T14" fmla="*/ 13 w 39"/>
                <a:gd name="T15" fmla="*/ 18 h 156"/>
                <a:gd name="T16" fmla="*/ 7 w 39"/>
                <a:gd name="T17" fmla="*/ 8 h 156"/>
                <a:gd name="T18" fmla="*/ 11 w 39"/>
                <a:gd name="T19" fmla="*/ 7 h 156"/>
                <a:gd name="T20" fmla="*/ 15 w 39"/>
                <a:gd name="T21" fmla="*/ 6 h 156"/>
                <a:gd name="T22" fmla="*/ 19 w 39"/>
                <a:gd name="T23" fmla="*/ 4 h 156"/>
                <a:gd name="T24" fmla="*/ 23 w 39"/>
                <a:gd name="T25" fmla="*/ 4 h 156"/>
                <a:gd name="T26" fmla="*/ 27 w 39"/>
                <a:gd name="T27" fmla="*/ 3 h 156"/>
                <a:gd name="T28" fmla="*/ 31 w 39"/>
                <a:gd name="T29" fmla="*/ 1 h 156"/>
                <a:gd name="T30" fmla="*/ 35 w 39"/>
                <a:gd name="T31" fmla="*/ 1 h 156"/>
                <a:gd name="T32" fmla="*/ 39 w 39"/>
                <a:gd name="T33" fmla="*/ 0 h 156"/>
                <a:gd name="T34" fmla="*/ 31 w 39"/>
                <a:gd name="T35" fmla="*/ 48 h 156"/>
                <a:gd name="T36" fmla="*/ 25 w 39"/>
                <a:gd name="T37" fmla="*/ 92 h 156"/>
                <a:gd name="T38" fmla="*/ 19 w 39"/>
                <a:gd name="T39" fmla="*/ 127 h 156"/>
                <a:gd name="T40" fmla="*/ 16 w 39"/>
                <a:gd name="T41" fmla="*/ 145 h 156"/>
                <a:gd name="T42" fmla="*/ 10 w 39"/>
                <a:gd name="T43" fmla="*/ 152 h 156"/>
                <a:gd name="T44" fmla="*/ 6 w 39"/>
                <a:gd name="T45" fmla="*/ 154 h 156"/>
                <a:gd name="T46" fmla="*/ 3 w 39"/>
                <a:gd name="T47" fmla="*/ 156 h 156"/>
                <a:gd name="T48" fmla="*/ 0 w 39"/>
                <a:gd name="T49" fmla="*/ 156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9" h="156">
                  <a:moveTo>
                    <a:pt x="0" y="156"/>
                  </a:moveTo>
                  <a:lnTo>
                    <a:pt x="4" y="130"/>
                  </a:lnTo>
                  <a:lnTo>
                    <a:pt x="8" y="102"/>
                  </a:lnTo>
                  <a:lnTo>
                    <a:pt x="11" y="75"/>
                  </a:lnTo>
                  <a:lnTo>
                    <a:pt x="15" y="48"/>
                  </a:lnTo>
                  <a:lnTo>
                    <a:pt x="19" y="31"/>
                  </a:lnTo>
                  <a:lnTo>
                    <a:pt x="17" y="24"/>
                  </a:lnTo>
                  <a:lnTo>
                    <a:pt x="13" y="18"/>
                  </a:lnTo>
                  <a:lnTo>
                    <a:pt x="7" y="8"/>
                  </a:lnTo>
                  <a:lnTo>
                    <a:pt x="11" y="7"/>
                  </a:lnTo>
                  <a:lnTo>
                    <a:pt x="15" y="6"/>
                  </a:lnTo>
                  <a:lnTo>
                    <a:pt x="19" y="4"/>
                  </a:lnTo>
                  <a:lnTo>
                    <a:pt x="23" y="4"/>
                  </a:lnTo>
                  <a:lnTo>
                    <a:pt x="27" y="3"/>
                  </a:lnTo>
                  <a:lnTo>
                    <a:pt x="31" y="1"/>
                  </a:lnTo>
                  <a:lnTo>
                    <a:pt x="35" y="1"/>
                  </a:lnTo>
                  <a:lnTo>
                    <a:pt x="39" y="0"/>
                  </a:lnTo>
                  <a:lnTo>
                    <a:pt x="31" y="48"/>
                  </a:lnTo>
                  <a:lnTo>
                    <a:pt x="25" y="92"/>
                  </a:lnTo>
                  <a:lnTo>
                    <a:pt x="19" y="127"/>
                  </a:lnTo>
                  <a:lnTo>
                    <a:pt x="16" y="145"/>
                  </a:lnTo>
                  <a:lnTo>
                    <a:pt x="10" y="152"/>
                  </a:lnTo>
                  <a:lnTo>
                    <a:pt x="6" y="154"/>
                  </a:lnTo>
                  <a:lnTo>
                    <a:pt x="3" y="156"/>
                  </a:lnTo>
                  <a:lnTo>
                    <a:pt x="0" y="156"/>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76" name="Freeform 12"/>
            <p:cNvSpPr>
              <a:spLocks/>
            </p:cNvSpPr>
            <p:nvPr/>
          </p:nvSpPr>
          <p:spPr bwMode="auto">
            <a:xfrm>
              <a:off x="1190" y="3773"/>
              <a:ext cx="21" cy="118"/>
            </a:xfrm>
            <a:custGeom>
              <a:avLst/>
              <a:gdLst>
                <a:gd name="T0" fmla="*/ 0 w 21"/>
                <a:gd name="T1" fmla="*/ 118 h 118"/>
                <a:gd name="T2" fmla="*/ 1 w 21"/>
                <a:gd name="T3" fmla="*/ 87 h 118"/>
                <a:gd name="T4" fmla="*/ 4 w 21"/>
                <a:gd name="T5" fmla="*/ 57 h 118"/>
                <a:gd name="T6" fmla="*/ 9 w 21"/>
                <a:gd name="T7" fmla="*/ 29 h 118"/>
                <a:gd name="T8" fmla="*/ 17 w 21"/>
                <a:gd name="T9" fmla="*/ 0 h 118"/>
                <a:gd name="T10" fmla="*/ 18 w 21"/>
                <a:gd name="T11" fmla="*/ 0 h 118"/>
                <a:gd name="T12" fmla="*/ 19 w 21"/>
                <a:gd name="T13" fmla="*/ 0 h 118"/>
                <a:gd name="T14" fmla="*/ 20 w 21"/>
                <a:gd name="T15" fmla="*/ 0 h 118"/>
                <a:gd name="T16" fmla="*/ 21 w 21"/>
                <a:gd name="T17" fmla="*/ 0 h 118"/>
                <a:gd name="T18" fmla="*/ 18 w 21"/>
                <a:gd name="T19" fmla="*/ 34 h 118"/>
                <a:gd name="T20" fmla="*/ 17 w 21"/>
                <a:gd name="T21" fmla="*/ 57 h 118"/>
                <a:gd name="T22" fmla="*/ 16 w 21"/>
                <a:gd name="T23" fmla="*/ 78 h 118"/>
                <a:gd name="T24" fmla="*/ 15 w 21"/>
                <a:gd name="T25" fmla="*/ 108 h 118"/>
                <a:gd name="T26" fmla="*/ 6 w 21"/>
                <a:gd name="T27" fmla="*/ 114 h 118"/>
                <a:gd name="T28" fmla="*/ 3 w 21"/>
                <a:gd name="T29" fmla="*/ 117 h 118"/>
                <a:gd name="T30" fmla="*/ 1 w 21"/>
                <a:gd name="T31" fmla="*/ 118 h 118"/>
                <a:gd name="T32" fmla="*/ 0 w 21"/>
                <a:gd name="T33" fmla="*/ 118 h 1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118">
                  <a:moveTo>
                    <a:pt x="0" y="118"/>
                  </a:moveTo>
                  <a:lnTo>
                    <a:pt x="1" y="87"/>
                  </a:lnTo>
                  <a:lnTo>
                    <a:pt x="4" y="57"/>
                  </a:lnTo>
                  <a:lnTo>
                    <a:pt x="9" y="29"/>
                  </a:lnTo>
                  <a:lnTo>
                    <a:pt x="17" y="0"/>
                  </a:lnTo>
                  <a:lnTo>
                    <a:pt x="18" y="0"/>
                  </a:lnTo>
                  <a:lnTo>
                    <a:pt x="19" y="0"/>
                  </a:lnTo>
                  <a:lnTo>
                    <a:pt x="20" y="0"/>
                  </a:lnTo>
                  <a:lnTo>
                    <a:pt x="21" y="0"/>
                  </a:lnTo>
                  <a:lnTo>
                    <a:pt x="18" y="34"/>
                  </a:lnTo>
                  <a:lnTo>
                    <a:pt x="17" y="57"/>
                  </a:lnTo>
                  <a:lnTo>
                    <a:pt x="16" y="78"/>
                  </a:lnTo>
                  <a:lnTo>
                    <a:pt x="15" y="108"/>
                  </a:lnTo>
                  <a:lnTo>
                    <a:pt x="6" y="114"/>
                  </a:lnTo>
                  <a:lnTo>
                    <a:pt x="3" y="117"/>
                  </a:lnTo>
                  <a:lnTo>
                    <a:pt x="1" y="118"/>
                  </a:lnTo>
                  <a:lnTo>
                    <a:pt x="0" y="118"/>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77" name="Freeform 13"/>
            <p:cNvSpPr>
              <a:spLocks/>
            </p:cNvSpPr>
            <p:nvPr/>
          </p:nvSpPr>
          <p:spPr bwMode="auto">
            <a:xfrm>
              <a:off x="1193" y="3613"/>
              <a:ext cx="83" cy="257"/>
            </a:xfrm>
            <a:custGeom>
              <a:avLst/>
              <a:gdLst>
                <a:gd name="T0" fmla="*/ 24 w 83"/>
                <a:gd name="T1" fmla="*/ 213 h 257"/>
                <a:gd name="T2" fmla="*/ 29 w 83"/>
                <a:gd name="T3" fmla="*/ 126 h 257"/>
                <a:gd name="T4" fmla="*/ 32 w 83"/>
                <a:gd name="T5" fmla="*/ 73 h 257"/>
                <a:gd name="T6" fmla="*/ 25 w 83"/>
                <a:gd name="T7" fmla="*/ 58 h 257"/>
                <a:gd name="T8" fmla="*/ 13 w 83"/>
                <a:gd name="T9" fmla="*/ 50 h 257"/>
                <a:gd name="T10" fmla="*/ 2 w 83"/>
                <a:gd name="T11" fmla="*/ 42 h 257"/>
                <a:gd name="T12" fmla="*/ 4 w 83"/>
                <a:gd name="T13" fmla="*/ 35 h 257"/>
                <a:gd name="T14" fmla="*/ 14 w 83"/>
                <a:gd name="T15" fmla="*/ 31 h 257"/>
                <a:gd name="T16" fmla="*/ 23 w 83"/>
                <a:gd name="T17" fmla="*/ 26 h 257"/>
                <a:gd name="T18" fmla="*/ 33 w 83"/>
                <a:gd name="T19" fmla="*/ 22 h 257"/>
                <a:gd name="T20" fmla="*/ 38 w 83"/>
                <a:gd name="T21" fmla="*/ 37 h 257"/>
                <a:gd name="T22" fmla="*/ 39 w 83"/>
                <a:gd name="T23" fmla="*/ 54 h 257"/>
                <a:gd name="T24" fmla="*/ 42 w 83"/>
                <a:gd name="T25" fmla="*/ 49 h 257"/>
                <a:gd name="T26" fmla="*/ 45 w 83"/>
                <a:gd name="T27" fmla="*/ 25 h 257"/>
                <a:gd name="T28" fmla="*/ 50 w 83"/>
                <a:gd name="T29" fmla="*/ 11 h 257"/>
                <a:gd name="T30" fmla="*/ 58 w 83"/>
                <a:gd name="T31" fmla="*/ 5 h 257"/>
                <a:gd name="T32" fmla="*/ 67 w 83"/>
                <a:gd name="T33" fmla="*/ 2 h 257"/>
                <a:gd name="T34" fmla="*/ 77 w 83"/>
                <a:gd name="T35" fmla="*/ 0 h 257"/>
                <a:gd name="T36" fmla="*/ 83 w 83"/>
                <a:gd name="T37" fmla="*/ 15 h 257"/>
                <a:gd name="T38" fmla="*/ 75 w 83"/>
                <a:gd name="T39" fmla="*/ 36 h 257"/>
                <a:gd name="T40" fmla="*/ 66 w 83"/>
                <a:gd name="T41" fmla="*/ 79 h 257"/>
                <a:gd name="T42" fmla="*/ 72 w 83"/>
                <a:gd name="T43" fmla="*/ 145 h 257"/>
                <a:gd name="T44" fmla="*/ 66 w 83"/>
                <a:gd name="T45" fmla="*/ 191 h 257"/>
                <a:gd name="T46" fmla="*/ 63 w 83"/>
                <a:gd name="T47" fmla="*/ 217 h 257"/>
                <a:gd name="T48" fmla="*/ 58 w 83"/>
                <a:gd name="T49" fmla="*/ 232 h 257"/>
                <a:gd name="T50" fmla="*/ 55 w 83"/>
                <a:gd name="T51" fmla="*/ 232 h 257"/>
                <a:gd name="T52" fmla="*/ 53 w 83"/>
                <a:gd name="T53" fmla="*/ 208 h 257"/>
                <a:gd name="T54" fmla="*/ 53 w 83"/>
                <a:gd name="T55" fmla="*/ 155 h 257"/>
                <a:gd name="T56" fmla="*/ 48 w 83"/>
                <a:gd name="T57" fmla="*/ 133 h 257"/>
                <a:gd name="T58" fmla="*/ 45 w 83"/>
                <a:gd name="T59" fmla="*/ 133 h 257"/>
                <a:gd name="T60" fmla="*/ 46 w 83"/>
                <a:gd name="T61" fmla="*/ 193 h 257"/>
                <a:gd name="T62" fmla="*/ 48 w 83"/>
                <a:gd name="T63" fmla="*/ 237 h 257"/>
                <a:gd name="T64" fmla="*/ 43 w 83"/>
                <a:gd name="T65" fmla="*/ 246 h 257"/>
                <a:gd name="T66" fmla="*/ 29 w 83"/>
                <a:gd name="T67" fmla="*/ 255 h 25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83" h="257">
                  <a:moveTo>
                    <a:pt x="23" y="257"/>
                  </a:moveTo>
                  <a:lnTo>
                    <a:pt x="24" y="213"/>
                  </a:lnTo>
                  <a:lnTo>
                    <a:pt x="26" y="169"/>
                  </a:lnTo>
                  <a:lnTo>
                    <a:pt x="29" y="126"/>
                  </a:lnTo>
                  <a:lnTo>
                    <a:pt x="31" y="84"/>
                  </a:lnTo>
                  <a:lnTo>
                    <a:pt x="32" y="73"/>
                  </a:lnTo>
                  <a:lnTo>
                    <a:pt x="30" y="65"/>
                  </a:lnTo>
                  <a:lnTo>
                    <a:pt x="25" y="58"/>
                  </a:lnTo>
                  <a:lnTo>
                    <a:pt x="19" y="54"/>
                  </a:lnTo>
                  <a:lnTo>
                    <a:pt x="13" y="50"/>
                  </a:lnTo>
                  <a:lnTo>
                    <a:pt x="6" y="46"/>
                  </a:lnTo>
                  <a:lnTo>
                    <a:pt x="2" y="42"/>
                  </a:lnTo>
                  <a:lnTo>
                    <a:pt x="0" y="38"/>
                  </a:lnTo>
                  <a:lnTo>
                    <a:pt x="4" y="35"/>
                  </a:lnTo>
                  <a:lnTo>
                    <a:pt x="9" y="33"/>
                  </a:lnTo>
                  <a:lnTo>
                    <a:pt x="14" y="31"/>
                  </a:lnTo>
                  <a:lnTo>
                    <a:pt x="19" y="28"/>
                  </a:lnTo>
                  <a:lnTo>
                    <a:pt x="23" y="26"/>
                  </a:lnTo>
                  <a:lnTo>
                    <a:pt x="28" y="23"/>
                  </a:lnTo>
                  <a:lnTo>
                    <a:pt x="33" y="22"/>
                  </a:lnTo>
                  <a:lnTo>
                    <a:pt x="38" y="21"/>
                  </a:lnTo>
                  <a:lnTo>
                    <a:pt x="38" y="37"/>
                  </a:lnTo>
                  <a:lnTo>
                    <a:pt x="38" y="46"/>
                  </a:lnTo>
                  <a:lnTo>
                    <a:pt x="39" y="54"/>
                  </a:lnTo>
                  <a:lnTo>
                    <a:pt x="40" y="61"/>
                  </a:lnTo>
                  <a:lnTo>
                    <a:pt x="42" y="49"/>
                  </a:lnTo>
                  <a:lnTo>
                    <a:pt x="43" y="37"/>
                  </a:lnTo>
                  <a:lnTo>
                    <a:pt x="45" y="25"/>
                  </a:lnTo>
                  <a:lnTo>
                    <a:pt x="46" y="13"/>
                  </a:lnTo>
                  <a:lnTo>
                    <a:pt x="50" y="11"/>
                  </a:lnTo>
                  <a:lnTo>
                    <a:pt x="54" y="8"/>
                  </a:lnTo>
                  <a:lnTo>
                    <a:pt x="58" y="5"/>
                  </a:lnTo>
                  <a:lnTo>
                    <a:pt x="63" y="4"/>
                  </a:lnTo>
                  <a:lnTo>
                    <a:pt x="67" y="2"/>
                  </a:lnTo>
                  <a:lnTo>
                    <a:pt x="72" y="0"/>
                  </a:lnTo>
                  <a:lnTo>
                    <a:pt x="77" y="0"/>
                  </a:lnTo>
                  <a:lnTo>
                    <a:pt x="83" y="0"/>
                  </a:lnTo>
                  <a:lnTo>
                    <a:pt x="83" y="15"/>
                  </a:lnTo>
                  <a:lnTo>
                    <a:pt x="81" y="26"/>
                  </a:lnTo>
                  <a:lnTo>
                    <a:pt x="75" y="36"/>
                  </a:lnTo>
                  <a:lnTo>
                    <a:pt x="63" y="46"/>
                  </a:lnTo>
                  <a:lnTo>
                    <a:pt x="66" y="79"/>
                  </a:lnTo>
                  <a:lnTo>
                    <a:pt x="70" y="112"/>
                  </a:lnTo>
                  <a:lnTo>
                    <a:pt x="72" y="145"/>
                  </a:lnTo>
                  <a:lnTo>
                    <a:pt x="65" y="179"/>
                  </a:lnTo>
                  <a:lnTo>
                    <a:pt x="66" y="191"/>
                  </a:lnTo>
                  <a:lnTo>
                    <a:pt x="65" y="204"/>
                  </a:lnTo>
                  <a:lnTo>
                    <a:pt x="63" y="217"/>
                  </a:lnTo>
                  <a:lnTo>
                    <a:pt x="61" y="231"/>
                  </a:lnTo>
                  <a:lnTo>
                    <a:pt x="58" y="232"/>
                  </a:lnTo>
                  <a:lnTo>
                    <a:pt x="57" y="232"/>
                  </a:lnTo>
                  <a:lnTo>
                    <a:pt x="55" y="232"/>
                  </a:lnTo>
                  <a:lnTo>
                    <a:pt x="53" y="232"/>
                  </a:lnTo>
                  <a:lnTo>
                    <a:pt x="53" y="208"/>
                  </a:lnTo>
                  <a:lnTo>
                    <a:pt x="54" y="181"/>
                  </a:lnTo>
                  <a:lnTo>
                    <a:pt x="53" y="155"/>
                  </a:lnTo>
                  <a:lnTo>
                    <a:pt x="49" y="133"/>
                  </a:lnTo>
                  <a:lnTo>
                    <a:pt x="48" y="133"/>
                  </a:lnTo>
                  <a:lnTo>
                    <a:pt x="47" y="133"/>
                  </a:lnTo>
                  <a:lnTo>
                    <a:pt x="45" y="133"/>
                  </a:lnTo>
                  <a:lnTo>
                    <a:pt x="44" y="134"/>
                  </a:lnTo>
                  <a:lnTo>
                    <a:pt x="46" y="193"/>
                  </a:lnTo>
                  <a:lnTo>
                    <a:pt x="47" y="225"/>
                  </a:lnTo>
                  <a:lnTo>
                    <a:pt x="48" y="237"/>
                  </a:lnTo>
                  <a:lnTo>
                    <a:pt x="48" y="241"/>
                  </a:lnTo>
                  <a:lnTo>
                    <a:pt x="43" y="246"/>
                  </a:lnTo>
                  <a:lnTo>
                    <a:pt x="36" y="251"/>
                  </a:lnTo>
                  <a:lnTo>
                    <a:pt x="29" y="255"/>
                  </a:lnTo>
                  <a:lnTo>
                    <a:pt x="23" y="257"/>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78" name="Freeform 14"/>
            <p:cNvSpPr>
              <a:spLocks/>
            </p:cNvSpPr>
            <p:nvPr/>
          </p:nvSpPr>
          <p:spPr bwMode="auto">
            <a:xfrm>
              <a:off x="1267" y="3798"/>
              <a:ext cx="25" cy="35"/>
            </a:xfrm>
            <a:custGeom>
              <a:avLst/>
              <a:gdLst>
                <a:gd name="T0" fmla="*/ 0 w 25"/>
                <a:gd name="T1" fmla="*/ 35 h 35"/>
                <a:gd name="T2" fmla="*/ 0 w 25"/>
                <a:gd name="T3" fmla="*/ 26 h 35"/>
                <a:gd name="T4" fmla="*/ 1 w 25"/>
                <a:gd name="T5" fmla="*/ 17 h 35"/>
                <a:gd name="T6" fmla="*/ 1 w 25"/>
                <a:gd name="T7" fmla="*/ 9 h 35"/>
                <a:gd name="T8" fmla="*/ 2 w 25"/>
                <a:gd name="T9" fmla="*/ 0 h 35"/>
                <a:gd name="T10" fmla="*/ 8 w 25"/>
                <a:gd name="T11" fmla="*/ 2 h 35"/>
                <a:gd name="T12" fmla="*/ 16 w 25"/>
                <a:gd name="T13" fmla="*/ 5 h 35"/>
                <a:gd name="T14" fmla="*/ 22 w 25"/>
                <a:gd name="T15" fmla="*/ 11 h 35"/>
                <a:gd name="T16" fmla="*/ 25 w 25"/>
                <a:gd name="T17" fmla="*/ 17 h 35"/>
                <a:gd name="T18" fmla="*/ 19 w 25"/>
                <a:gd name="T19" fmla="*/ 22 h 35"/>
                <a:gd name="T20" fmla="*/ 13 w 25"/>
                <a:gd name="T21" fmla="*/ 26 h 35"/>
                <a:gd name="T22" fmla="*/ 6 w 25"/>
                <a:gd name="T23" fmla="*/ 31 h 35"/>
                <a:gd name="T24" fmla="*/ 0 w 25"/>
                <a:gd name="T25" fmla="*/ 35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 h="35">
                  <a:moveTo>
                    <a:pt x="0" y="35"/>
                  </a:moveTo>
                  <a:lnTo>
                    <a:pt x="0" y="26"/>
                  </a:lnTo>
                  <a:lnTo>
                    <a:pt x="1" y="17"/>
                  </a:lnTo>
                  <a:lnTo>
                    <a:pt x="1" y="9"/>
                  </a:lnTo>
                  <a:lnTo>
                    <a:pt x="2" y="0"/>
                  </a:lnTo>
                  <a:lnTo>
                    <a:pt x="8" y="2"/>
                  </a:lnTo>
                  <a:lnTo>
                    <a:pt x="16" y="5"/>
                  </a:lnTo>
                  <a:lnTo>
                    <a:pt x="22" y="11"/>
                  </a:lnTo>
                  <a:lnTo>
                    <a:pt x="25" y="17"/>
                  </a:lnTo>
                  <a:lnTo>
                    <a:pt x="19" y="22"/>
                  </a:lnTo>
                  <a:lnTo>
                    <a:pt x="13" y="26"/>
                  </a:lnTo>
                  <a:lnTo>
                    <a:pt x="6" y="31"/>
                  </a:lnTo>
                  <a:lnTo>
                    <a:pt x="0" y="35"/>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79" name="Freeform 15"/>
            <p:cNvSpPr>
              <a:spLocks/>
            </p:cNvSpPr>
            <p:nvPr/>
          </p:nvSpPr>
          <p:spPr bwMode="auto">
            <a:xfrm>
              <a:off x="1276" y="3746"/>
              <a:ext cx="14" cy="24"/>
            </a:xfrm>
            <a:custGeom>
              <a:avLst/>
              <a:gdLst>
                <a:gd name="T0" fmla="*/ 1 w 14"/>
                <a:gd name="T1" fmla="*/ 24 h 24"/>
                <a:gd name="T2" fmla="*/ 0 w 14"/>
                <a:gd name="T3" fmla="*/ 19 h 24"/>
                <a:gd name="T4" fmla="*/ 0 w 14"/>
                <a:gd name="T5" fmla="*/ 13 h 24"/>
                <a:gd name="T6" fmla="*/ 0 w 14"/>
                <a:gd name="T7" fmla="*/ 8 h 24"/>
                <a:gd name="T8" fmla="*/ 0 w 14"/>
                <a:gd name="T9" fmla="*/ 2 h 24"/>
                <a:gd name="T10" fmla="*/ 1 w 14"/>
                <a:gd name="T11" fmla="*/ 1 h 24"/>
                <a:gd name="T12" fmla="*/ 3 w 14"/>
                <a:gd name="T13" fmla="*/ 1 h 24"/>
                <a:gd name="T14" fmla="*/ 4 w 14"/>
                <a:gd name="T15" fmla="*/ 0 h 24"/>
                <a:gd name="T16" fmla="*/ 5 w 14"/>
                <a:gd name="T17" fmla="*/ 0 h 24"/>
                <a:gd name="T18" fmla="*/ 8 w 14"/>
                <a:gd name="T19" fmla="*/ 4 h 24"/>
                <a:gd name="T20" fmla="*/ 11 w 14"/>
                <a:gd name="T21" fmla="*/ 7 h 24"/>
                <a:gd name="T22" fmla="*/ 12 w 14"/>
                <a:gd name="T23" fmla="*/ 11 h 24"/>
                <a:gd name="T24" fmla="*/ 14 w 14"/>
                <a:gd name="T25" fmla="*/ 17 h 24"/>
                <a:gd name="T26" fmla="*/ 10 w 14"/>
                <a:gd name="T27" fmla="*/ 20 h 24"/>
                <a:gd name="T28" fmla="*/ 7 w 14"/>
                <a:gd name="T29" fmla="*/ 22 h 24"/>
                <a:gd name="T30" fmla="*/ 5 w 14"/>
                <a:gd name="T31" fmla="*/ 23 h 24"/>
                <a:gd name="T32" fmla="*/ 1 w 1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24">
                  <a:moveTo>
                    <a:pt x="1" y="24"/>
                  </a:moveTo>
                  <a:lnTo>
                    <a:pt x="0" y="19"/>
                  </a:lnTo>
                  <a:lnTo>
                    <a:pt x="0" y="13"/>
                  </a:lnTo>
                  <a:lnTo>
                    <a:pt x="0" y="8"/>
                  </a:lnTo>
                  <a:lnTo>
                    <a:pt x="0" y="2"/>
                  </a:lnTo>
                  <a:lnTo>
                    <a:pt x="1" y="1"/>
                  </a:lnTo>
                  <a:lnTo>
                    <a:pt x="3" y="1"/>
                  </a:lnTo>
                  <a:lnTo>
                    <a:pt x="4" y="0"/>
                  </a:lnTo>
                  <a:lnTo>
                    <a:pt x="5" y="0"/>
                  </a:lnTo>
                  <a:lnTo>
                    <a:pt x="8" y="4"/>
                  </a:lnTo>
                  <a:lnTo>
                    <a:pt x="11" y="7"/>
                  </a:lnTo>
                  <a:lnTo>
                    <a:pt x="12" y="11"/>
                  </a:lnTo>
                  <a:lnTo>
                    <a:pt x="14" y="17"/>
                  </a:lnTo>
                  <a:lnTo>
                    <a:pt x="10" y="20"/>
                  </a:lnTo>
                  <a:lnTo>
                    <a:pt x="7" y="22"/>
                  </a:lnTo>
                  <a:lnTo>
                    <a:pt x="5" y="23"/>
                  </a:lnTo>
                  <a:lnTo>
                    <a:pt x="1" y="24"/>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80" name="Freeform 16"/>
            <p:cNvSpPr>
              <a:spLocks/>
            </p:cNvSpPr>
            <p:nvPr/>
          </p:nvSpPr>
          <p:spPr bwMode="auto">
            <a:xfrm>
              <a:off x="1197" y="3705"/>
              <a:ext cx="18" cy="48"/>
            </a:xfrm>
            <a:custGeom>
              <a:avLst/>
              <a:gdLst>
                <a:gd name="T0" fmla="*/ 13 w 18"/>
                <a:gd name="T1" fmla="*/ 48 h 48"/>
                <a:gd name="T2" fmla="*/ 5 w 18"/>
                <a:gd name="T3" fmla="*/ 29 h 48"/>
                <a:gd name="T4" fmla="*/ 2 w 18"/>
                <a:gd name="T5" fmla="*/ 19 h 48"/>
                <a:gd name="T6" fmla="*/ 0 w 18"/>
                <a:gd name="T7" fmla="*/ 14 h 48"/>
                <a:gd name="T8" fmla="*/ 0 w 18"/>
                <a:gd name="T9" fmla="*/ 10 h 48"/>
                <a:gd name="T10" fmla="*/ 3 w 18"/>
                <a:gd name="T11" fmla="*/ 7 h 48"/>
                <a:gd name="T12" fmla="*/ 8 w 18"/>
                <a:gd name="T13" fmla="*/ 5 h 48"/>
                <a:gd name="T14" fmla="*/ 11 w 18"/>
                <a:gd name="T15" fmla="*/ 3 h 48"/>
                <a:gd name="T16" fmla="*/ 14 w 18"/>
                <a:gd name="T17" fmla="*/ 0 h 48"/>
                <a:gd name="T18" fmla="*/ 15 w 18"/>
                <a:gd name="T19" fmla="*/ 1 h 48"/>
                <a:gd name="T20" fmla="*/ 16 w 18"/>
                <a:gd name="T21" fmla="*/ 1 h 48"/>
                <a:gd name="T22" fmla="*/ 16 w 18"/>
                <a:gd name="T23" fmla="*/ 1 h 48"/>
                <a:gd name="T24" fmla="*/ 17 w 18"/>
                <a:gd name="T25" fmla="*/ 2 h 48"/>
                <a:gd name="T26" fmla="*/ 18 w 18"/>
                <a:gd name="T27" fmla="*/ 14 h 48"/>
                <a:gd name="T28" fmla="*/ 18 w 18"/>
                <a:gd name="T29" fmla="*/ 22 h 48"/>
                <a:gd name="T30" fmla="*/ 17 w 18"/>
                <a:gd name="T31" fmla="*/ 32 h 48"/>
                <a:gd name="T32" fmla="*/ 16 w 18"/>
                <a:gd name="T33" fmla="*/ 47 h 48"/>
                <a:gd name="T34" fmla="*/ 15 w 18"/>
                <a:gd name="T35" fmla="*/ 47 h 48"/>
                <a:gd name="T36" fmla="*/ 15 w 18"/>
                <a:gd name="T37" fmla="*/ 47 h 48"/>
                <a:gd name="T38" fmla="*/ 14 w 18"/>
                <a:gd name="T39" fmla="*/ 47 h 48"/>
                <a:gd name="T40" fmla="*/ 13 w 18"/>
                <a:gd name="T41" fmla="*/ 48 h 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48">
                  <a:moveTo>
                    <a:pt x="13" y="48"/>
                  </a:moveTo>
                  <a:lnTo>
                    <a:pt x="5" y="29"/>
                  </a:lnTo>
                  <a:lnTo>
                    <a:pt x="2" y="19"/>
                  </a:lnTo>
                  <a:lnTo>
                    <a:pt x="0" y="14"/>
                  </a:lnTo>
                  <a:lnTo>
                    <a:pt x="0" y="10"/>
                  </a:lnTo>
                  <a:lnTo>
                    <a:pt x="3" y="7"/>
                  </a:lnTo>
                  <a:lnTo>
                    <a:pt x="8" y="5"/>
                  </a:lnTo>
                  <a:lnTo>
                    <a:pt x="11" y="3"/>
                  </a:lnTo>
                  <a:lnTo>
                    <a:pt x="14" y="0"/>
                  </a:lnTo>
                  <a:lnTo>
                    <a:pt x="15" y="1"/>
                  </a:lnTo>
                  <a:lnTo>
                    <a:pt x="16" y="1"/>
                  </a:lnTo>
                  <a:lnTo>
                    <a:pt x="17" y="2"/>
                  </a:lnTo>
                  <a:lnTo>
                    <a:pt x="18" y="14"/>
                  </a:lnTo>
                  <a:lnTo>
                    <a:pt x="18" y="22"/>
                  </a:lnTo>
                  <a:lnTo>
                    <a:pt x="17" y="32"/>
                  </a:lnTo>
                  <a:lnTo>
                    <a:pt x="16" y="47"/>
                  </a:lnTo>
                  <a:lnTo>
                    <a:pt x="15" y="47"/>
                  </a:lnTo>
                  <a:lnTo>
                    <a:pt x="14" y="47"/>
                  </a:lnTo>
                  <a:lnTo>
                    <a:pt x="13" y="48"/>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81" name="Freeform 17"/>
            <p:cNvSpPr>
              <a:spLocks/>
            </p:cNvSpPr>
            <p:nvPr/>
          </p:nvSpPr>
          <p:spPr bwMode="auto">
            <a:xfrm>
              <a:off x="935" y="3652"/>
              <a:ext cx="279" cy="81"/>
            </a:xfrm>
            <a:custGeom>
              <a:avLst/>
              <a:gdLst>
                <a:gd name="T0" fmla="*/ 35 w 279"/>
                <a:gd name="T1" fmla="*/ 80 h 81"/>
                <a:gd name="T2" fmla="*/ 34 w 279"/>
                <a:gd name="T3" fmla="*/ 78 h 81"/>
                <a:gd name="T4" fmla="*/ 38 w 279"/>
                <a:gd name="T5" fmla="*/ 74 h 81"/>
                <a:gd name="T6" fmla="*/ 48 w 279"/>
                <a:gd name="T7" fmla="*/ 72 h 81"/>
                <a:gd name="T8" fmla="*/ 56 w 279"/>
                <a:gd name="T9" fmla="*/ 71 h 81"/>
                <a:gd name="T10" fmla="*/ 65 w 279"/>
                <a:gd name="T11" fmla="*/ 69 h 81"/>
                <a:gd name="T12" fmla="*/ 62 w 279"/>
                <a:gd name="T13" fmla="*/ 68 h 81"/>
                <a:gd name="T14" fmla="*/ 47 w 279"/>
                <a:gd name="T15" fmla="*/ 69 h 81"/>
                <a:gd name="T16" fmla="*/ 32 w 279"/>
                <a:gd name="T17" fmla="*/ 68 h 81"/>
                <a:gd name="T18" fmla="*/ 22 w 279"/>
                <a:gd name="T19" fmla="*/ 65 h 81"/>
                <a:gd name="T20" fmla="*/ 27 w 279"/>
                <a:gd name="T21" fmla="*/ 61 h 81"/>
                <a:gd name="T22" fmla="*/ 41 w 279"/>
                <a:gd name="T23" fmla="*/ 60 h 81"/>
                <a:gd name="T24" fmla="*/ 57 w 279"/>
                <a:gd name="T25" fmla="*/ 58 h 81"/>
                <a:gd name="T26" fmla="*/ 71 w 279"/>
                <a:gd name="T27" fmla="*/ 56 h 81"/>
                <a:gd name="T28" fmla="*/ 78 w 279"/>
                <a:gd name="T29" fmla="*/ 55 h 81"/>
                <a:gd name="T30" fmla="*/ 79 w 279"/>
                <a:gd name="T31" fmla="*/ 54 h 81"/>
                <a:gd name="T32" fmla="*/ 66 w 279"/>
                <a:gd name="T33" fmla="*/ 54 h 81"/>
                <a:gd name="T34" fmla="*/ 48 w 279"/>
                <a:gd name="T35" fmla="*/ 55 h 81"/>
                <a:gd name="T36" fmla="*/ 35 w 279"/>
                <a:gd name="T37" fmla="*/ 56 h 81"/>
                <a:gd name="T38" fmla="*/ 22 w 279"/>
                <a:gd name="T39" fmla="*/ 55 h 81"/>
                <a:gd name="T40" fmla="*/ 13 w 279"/>
                <a:gd name="T41" fmla="*/ 52 h 81"/>
                <a:gd name="T42" fmla="*/ 12 w 279"/>
                <a:gd name="T43" fmla="*/ 47 h 81"/>
                <a:gd name="T44" fmla="*/ 29 w 279"/>
                <a:gd name="T45" fmla="*/ 43 h 81"/>
                <a:gd name="T46" fmla="*/ 65 w 279"/>
                <a:gd name="T47" fmla="*/ 41 h 81"/>
                <a:gd name="T48" fmla="*/ 97 w 279"/>
                <a:gd name="T49" fmla="*/ 38 h 81"/>
                <a:gd name="T50" fmla="*/ 117 w 279"/>
                <a:gd name="T51" fmla="*/ 37 h 81"/>
                <a:gd name="T52" fmla="*/ 108 w 279"/>
                <a:gd name="T53" fmla="*/ 37 h 81"/>
                <a:gd name="T54" fmla="*/ 78 w 279"/>
                <a:gd name="T55" fmla="*/ 37 h 81"/>
                <a:gd name="T56" fmla="*/ 50 w 279"/>
                <a:gd name="T57" fmla="*/ 37 h 81"/>
                <a:gd name="T58" fmla="*/ 20 w 279"/>
                <a:gd name="T59" fmla="*/ 37 h 81"/>
                <a:gd name="T60" fmla="*/ 5 w 279"/>
                <a:gd name="T61" fmla="*/ 35 h 81"/>
                <a:gd name="T62" fmla="*/ 5 w 279"/>
                <a:gd name="T63" fmla="*/ 32 h 81"/>
                <a:gd name="T64" fmla="*/ 12 w 279"/>
                <a:gd name="T65" fmla="*/ 30 h 81"/>
                <a:gd name="T66" fmla="*/ 26 w 279"/>
                <a:gd name="T67" fmla="*/ 29 h 81"/>
                <a:gd name="T68" fmla="*/ 34 w 279"/>
                <a:gd name="T69" fmla="*/ 27 h 81"/>
                <a:gd name="T70" fmla="*/ 34 w 279"/>
                <a:gd name="T71" fmla="*/ 26 h 81"/>
                <a:gd name="T72" fmla="*/ 30 w 279"/>
                <a:gd name="T73" fmla="*/ 25 h 81"/>
                <a:gd name="T74" fmla="*/ 21 w 279"/>
                <a:gd name="T75" fmla="*/ 23 h 81"/>
                <a:gd name="T76" fmla="*/ 12 w 279"/>
                <a:gd name="T77" fmla="*/ 23 h 81"/>
                <a:gd name="T78" fmla="*/ 5 w 279"/>
                <a:gd name="T79" fmla="*/ 24 h 81"/>
                <a:gd name="T80" fmla="*/ 0 w 279"/>
                <a:gd name="T81" fmla="*/ 22 h 81"/>
                <a:gd name="T82" fmla="*/ 0 w 279"/>
                <a:gd name="T83" fmla="*/ 18 h 81"/>
                <a:gd name="T84" fmla="*/ 14 w 279"/>
                <a:gd name="T85" fmla="*/ 15 h 81"/>
                <a:gd name="T86" fmla="*/ 43 w 279"/>
                <a:gd name="T87" fmla="*/ 11 h 81"/>
                <a:gd name="T88" fmla="*/ 73 w 279"/>
                <a:gd name="T89" fmla="*/ 8 h 81"/>
                <a:gd name="T90" fmla="*/ 106 w 279"/>
                <a:gd name="T91" fmla="*/ 5 h 81"/>
                <a:gd name="T92" fmla="*/ 138 w 279"/>
                <a:gd name="T93" fmla="*/ 3 h 81"/>
                <a:gd name="T94" fmla="*/ 170 w 279"/>
                <a:gd name="T95" fmla="*/ 1 h 81"/>
                <a:gd name="T96" fmla="*/ 201 w 279"/>
                <a:gd name="T97" fmla="*/ 0 h 81"/>
                <a:gd name="T98" fmla="*/ 232 w 279"/>
                <a:gd name="T99" fmla="*/ 1 h 81"/>
                <a:gd name="T100" fmla="*/ 260 w 279"/>
                <a:gd name="T101" fmla="*/ 12 h 81"/>
                <a:gd name="T102" fmla="*/ 277 w 279"/>
                <a:gd name="T103" fmla="*/ 27 h 81"/>
                <a:gd name="T104" fmla="*/ 277 w 279"/>
                <a:gd name="T105" fmla="*/ 38 h 81"/>
                <a:gd name="T106" fmla="*/ 261 w 279"/>
                <a:gd name="T107" fmla="*/ 54 h 81"/>
                <a:gd name="T108" fmla="*/ 236 w 279"/>
                <a:gd name="T109" fmla="*/ 67 h 81"/>
                <a:gd name="T110" fmla="*/ 209 w 279"/>
                <a:gd name="T111" fmla="*/ 70 h 81"/>
                <a:gd name="T112" fmla="*/ 183 w 279"/>
                <a:gd name="T113" fmla="*/ 73 h 81"/>
                <a:gd name="T114" fmla="*/ 155 w 279"/>
                <a:gd name="T115" fmla="*/ 75 h 81"/>
                <a:gd name="T116" fmla="*/ 127 w 279"/>
                <a:gd name="T117" fmla="*/ 77 h 81"/>
                <a:gd name="T118" fmla="*/ 100 w 279"/>
                <a:gd name="T119" fmla="*/ 79 h 81"/>
                <a:gd name="T120" fmla="*/ 74 w 279"/>
                <a:gd name="T121" fmla="*/ 80 h 81"/>
                <a:gd name="T122" fmla="*/ 49 w 279"/>
                <a:gd name="T123" fmla="*/ 81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79" h="81">
                  <a:moveTo>
                    <a:pt x="36" y="81"/>
                  </a:moveTo>
                  <a:lnTo>
                    <a:pt x="35" y="80"/>
                  </a:lnTo>
                  <a:lnTo>
                    <a:pt x="34" y="79"/>
                  </a:lnTo>
                  <a:lnTo>
                    <a:pt x="34" y="78"/>
                  </a:lnTo>
                  <a:lnTo>
                    <a:pt x="34" y="75"/>
                  </a:lnTo>
                  <a:lnTo>
                    <a:pt x="38" y="74"/>
                  </a:lnTo>
                  <a:lnTo>
                    <a:pt x="43" y="73"/>
                  </a:lnTo>
                  <a:lnTo>
                    <a:pt x="48" y="72"/>
                  </a:lnTo>
                  <a:lnTo>
                    <a:pt x="52" y="72"/>
                  </a:lnTo>
                  <a:lnTo>
                    <a:pt x="56" y="71"/>
                  </a:lnTo>
                  <a:lnTo>
                    <a:pt x="61" y="70"/>
                  </a:lnTo>
                  <a:lnTo>
                    <a:pt x="65" y="69"/>
                  </a:lnTo>
                  <a:lnTo>
                    <a:pt x="69" y="68"/>
                  </a:lnTo>
                  <a:lnTo>
                    <a:pt x="62" y="68"/>
                  </a:lnTo>
                  <a:lnTo>
                    <a:pt x="55" y="69"/>
                  </a:lnTo>
                  <a:lnTo>
                    <a:pt x="47" y="69"/>
                  </a:lnTo>
                  <a:lnTo>
                    <a:pt x="39" y="69"/>
                  </a:lnTo>
                  <a:lnTo>
                    <a:pt x="32" y="68"/>
                  </a:lnTo>
                  <a:lnTo>
                    <a:pt x="26" y="68"/>
                  </a:lnTo>
                  <a:lnTo>
                    <a:pt x="22" y="65"/>
                  </a:lnTo>
                  <a:lnTo>
                    <a:pt x="20" y="62"/>
                  </a:lnTo>
                  <a:lnTo>
                    <a:pt x="27" y="61"/>
                  </a:lnTo>
                  <a:lnTo>
                    <a:pt x="34" y="60"/>
                  </a:lnTo>
                  <a:lnTo>
                    <a:pt x="41" y="60"/>
                  </a:lnTo>
                  <a:lnTo>
                    <a:pt x="50" y="59"/>
                  </a:lnTo>
                  <a:lnTo>
                    <a:pt x="57" y="58"/>
                  </a:lnTo>
                  <a:lnTo>
                    <a:pt x="64" y="57"/>
                  </a:lnTo>
                  <a:lnTo>
                    <a:pt x="71" y="56"/>
                  </a:lnTo>
                  <a:lnTo>
                    <a:pt x="78" y="56"/>
                  </a:lnTo>
                  <a:lnTo>
                    <a:pt x="78" y="55"/>
                  </a:lnTo>
                  <a:lnTo>
                    <a:pt x="79" y="54"/>
                  </a:lnTo>
                  <a:lnTo>
                    <a:pt x="79" y="53"/>
                  </a:lnTo>
                  <a:lnTo>
                    <a:pt x="66" y="54"/>
                  </a:lnTo>
                  <a:lnTo>
                    <a:pt x="56" y="55"/>
                  </a:lnTo>
                  <a:lnTo>
                    <a:pt x="48" y="55"/>
                  </a:lnTo>
                  <a:lnTo>
                    <a:pt x="41" y="55"/>
                  </a:lnTo>
                  <a:lnTo>
                    <a:pt x="35" y="56"/>
                  </a:lnTo>
                  <a:lnTo>
                    <a:pt x="29" y="56"/>
                  </a:lnTo>
                  <a:lnTo>
                    <a:pt x="22" y="55"/>
                  </a:lnTo>
                  <a:lnTo>
                    <a:pt x="14" y="55"/>
                  </a:lnTo>
                  <a:lnTo>
                    <a:pt x="13" y="52"/>
                  </a:lnTo>
                  <a:lnTo>
                    <a:pt x="13" y="49"/>
                  </a:lnTo>
                  <a:lnTo>
                    <a:pt x="12" y="47"/>
                  </a:lnTo>
                  <a:lnTo>
                    <a:pt x="11" y="45"/>
                  </a:lnTo>
                  <a:lnTo>
                    <a:pt x="29" y="43"/>
                  </a:lnTo>
                  <a:lnTo>
                    <a:pt x="48" y="41"/>
                  </a:lnTo>
                  <a:lnTo>
                    <a:pt x="65" y="41"/>
                  </a:lnTo>
                  <a:lnTo>
                    <a:pt x="82" y="39"/>
                  </a:lnTo>
                  <a:lnTo>
                    <a:pt x="97" y="38"/>
                  </a:lnTo>
                  <a:lnTo>
                    <a:pt x="108" y="38"/>
                  </a:lnTo>
                  <a:lnTo>
                    <a:pt x="117" y="37"/>
                  </a:lnTo>
                  <a:lnTo>
                    <a:pt x="122" y="37"/>
                  </a:lnTo>
                  <a:lnTo>
                    <a:pt x="108" y="37"/>
                  </a:lnTo>
                  <a:lnTo>
                    <a:pt x="93" y="37"/>
                  </a:lnTo>
                  <a:lnTo>
                    <a:pt x="78" y="37"/>
                  </a:lnTo>
                  <a:lnTo>
                    <a:pt x="64" y="37"/>
                  </a:lnTo>
                  <a:lnTo>
                    <a:pt x="50" y="37"/>
                  </a:lnTo>
                  <a:lnTo>
                    <a:pt x="34" y="37"/>
                  </a:lnTo>
                  <a:lnTo>
                    <a:pt x="20" y="37"/>
                  </a:lnTo>
                  <a:lnTo>
                    <a:pt x="5" y="37"/>
                  </a:lnTo>
                  <a:lnTo>
                    <a:pt x="5" y="35"/>
                  </a:lnTo>
                  <a:lnTo>
                    <a:pt x="5" y="34"/>
                  </a:lnTo>
                  <a:lnTo>
                    <a:pt x="5" y="32"/>
                  </a:lnTo>
                  <a:lnTo>
                    <a:pt x="5" y="30"/>
                  </a:lnTo>
                  <a:lnTo>
                    <a:pt x="12" y="30"/>
                  </a:lnTo>
                  <a:lnTo>
                    <a:pt x="19" y="29"/>
                  </a:lnTo>
                  <a:lnTo>
                    <a:pt x="26" y="29"/>
                  </a:lnTo>
                  <a:lnTo>
                    <a:pt x="33" y="28"/>
                  </a:lnTo>
                  <a:lnTo>
                    <a:pt x="34" y="27"/>
                  </a:lnTo>
                  <a:lnTo>
                    <a:pt x="34" y="26"/>
                  </a:lnTo>
                  <a:lnTo>
                    <a:pt x="30" y="25"/>
                  </a:lnTo>
                  <a:lnTo>
                    <a:pt x="26" y="24"/>
                  </a:lnTo>
                  <a:lnTo>
                    <a:pt x="21" y="23"/>
                  </a:lnTo>
                  <a:lnTo>
                    <a:pt x="17" y="23"/>
                  </a:lnTo>
                  <a:lnTo>
                    <a:pt x="12" y="23"/>
                  </a:lnTo>
                  <a:lnTo>
                    <a:pt x="8" y="24"/>
                  </a:lnTo>
                  <a:lnTo>
                    <a:pt x="5" y="24"/>
                  </a:lnTo>
                  <a:lnTo>
                    <a:pt x="2" y="24"/>
                  </a:lnTo>
                  <a:lnTo>
                    <a:pt x="0" y="22"/>
                  </a:lnTo>
                  <a:lnTo>
                    <a:pt x="0" y="20"/>
                  </a:lnTo>
                  <a:lnTo>
                    <a:pt x="0" y="18"/>
                  </a:lnTo>
                  <a:lnTo>
                    <a:pt x="14" y="15"/>
                  </a:lnTo>
                  <a:lnTo>
                    <a:pt x="28" y="14"/>
                  </a:lnTo>
                  <a:lnTo>
                    <a:pt x="43" y="11"/>
                  </a:lnTo>
                  <a:lnTo>
                    <a:pt x="58" y="10"/>
                  </a:lnTo>
                  <a:lnTo>
                    <a:pt x="73" y="8"/>
                  </a:lnTo>
                  <a:lnTo>
                    <a:pt x="90" y="7"/>
                  </a:lnTo>
                  <a:lnTo>
                    <a:pt x="106" y="5"/>
                  </a:lnTo>
                  <a:lnTo>
                    <a:pt x="121" y="3"/>
                  </a:lnTo>
                  <a:lnTo>
                    <a:pt x="138" y="3"/>
                  </a:lnTo>
                  <a:lnTo>
                    <a:pt x="154" y="2"/>
                  </a:lnTo>
                  <a:lnTo>
                    <a:pt x="170" y="1"/>
                  </a:lnTo>
                  <a:lnTo>
                    <a:pt x="186" y="0"/>
                  </a:lnTo>
                  <a:lnTo>
                    <a:pt x="201" y="0"/>
                  </a:lnTo>
                  <a:lnTo>
                    <a:pt x="216" y="0"/>
                  </a:lnTo>
                  <a:lnTo>
                    <a:pt x="232" y="1"/>
                  </a:lnTo>
                  <a:lnTo>
                    <a:pt x="246" y="2"/>
                  </a:lnTo>
                  <a:lnTo>
                    <a:pt x="260" y="12"/>
                  </a:lnTo>
                  <a:lnTo>
                    <a:pt x="271" y="20"/>
                  </a:lnTo>
                  <a:lnTo>
                    <a:pt x="277" y="27"/>
                  </a:lnTo>
                  <a:lnTo>
                    <a:pt x="279" y="33"/>
                  </a:lnTo>
                  <a:lnTo>
                    <a:pt x="277" y="38"/>
                  </a:lnTo>
                  <a:lnTo>
                    <a:pt x="271" y="45"/>
                  </a:lnTo>
                  <a:lnTo>
                    <a:pt x="261" y="54"/>
                  </a:lnTo>
                  <a:lnTo>
                    <a:pt x="248" y="65"/>
                  </a:lnTo>
                  <a:lnTo>
                    <a:pt x="236" y="67"/>
                  </a:lnTo>
                  <a:lnTo>
                    <a:pt x="222" y="68"/>
                  </a:lnTo>
                  <a:lnTo>
                    <a:pt x="209" y="70"/>
                  </a:lnTo>
                  <a:lnTo>
                    <a:pt x="196" y="72"/>
                  </a:lnTo>
                  <a:lnTo>
                    <a:pt x="183" y="73"/>
                  </a:lnTo>
                  <a:lnTo>
                    <a:pt x="168" y="74"/>
                  </a:lnTo>
                  <a:lnTo>
                    <a:pt x="155" y="75"/>
                  </a:lnTo>
                  <a:lnTo>
                    <a:pt x="141" y="76"/>
                  </a:lnTo>
                  <a:lnTo>
                    <a:pt x="127" y="77"/>
                  </a:lnTo>
                  <a:lnTo>
                    <a:pt x="114" y="79"/>
                  </a:lnTo>
                  <a:lnTo>
                    <a:pt x="100" y="79"/>
                  </a:lnTo>
                  <a:lnTo>
                    <a:pt x="86" y="79"/>
                  </a:lnTo>
                  <a:lnTo>
                    <a:pt x="74" y="80"/>
                  </a:lnTo>
                  <a:lnTo>
                    <a:pt x="61" y="81"/>
                  </a:lnTo>
                  <a:lnTo>
                    <a:pt x="49" y="81"/>
                  </a:lnTo>
                  <a:lnTo>
                    <a:pt x="36" y="81"/>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82" name="Freeform 18"/>
            <p:cNvSpPr>
              <a:spLocks/>
            </p:cNvSpPr>
            <p:nvPr/>
          </p:nvSpPr>
          <p:spPr bwMode="auto">
            <a:xfrm>
              <a:off x="1271" y="3651"/>
              <a:ext cx="327" cy="73"/>
            </a:xfrm>
            <a:custGeom>
              <a:avLst/>
              <a:gdLst>
                <a:gd name="T0" fmla="*/ 15 w 327"/>
                <a:gd name="T1" fmla="*/ 53 h 73"/>
                <a:gd name="T2" fmla="*/ 21 w 327"/>
                <a:gd name="T3" fmla="*/ 37 h 73"/>
                <a:gd name="T4" fmla="*/ 0 w 327"/>
                <a:gd name="T5" fmla="*/ 16 h 73"/>
                <a:gd name="T6" fmla="*/ 0 w 327"/>
                <a:gd name="T7" fmla="*/ 13 h 73"/>
                <a:gd name="T8" fmla="*/ 37 w 327"/>
                <a:gd name="T9" fmla="*/ 7 h 73"/>
                <a:gd name="T10" fmla="*/ 97 w 327"/>
                <a:gd name="T11" fmla="*/ 2 h 73"/>
                <a:gd name="T12" fmla="*/ 160 w 327"/>
                <a:gd name="T13" fmla="*/ 0 h 73"/>
                <a:gd name="T14" fmla="*/ 225 w 327"/>
                <a:gd name="T15" fmla="*/ 2 h 73"/>
                <a:gd name="T16" fmla="*/ 287 w 327"/>
                <a:gd name="T17" fmla="*/ 5 h 73"/>
                <a:gd name="T18" fmla="*/ 327 w 327"/>
                <a:gd name="T19" fmla="*/ 8 h 73"/>
                <a:gd name="T20" fmla="*/ 326 w 327"/>
                <a:gd name="T21" fmla="*/ 10 h 73"/>
                <a:gd name="T22" fmla="*/ 279 w 327"/>
                <a:gd name="T23" fmla="*/ 13 h 73"/>
                <a:gd name="T24" fmla="*/ 263 w 327"/>
                <a:gd name="T25" fmla="*/ 15 h 73"/>
                <a:gd name="T26" fmla="*/ 263 w 327"/>
                <a:gd name="T27" fmla="*/ 16 h 73"/>
                <a:gd name="T28" fmla="*/ 275 w 327"/>
                <a:gd name="T29" fmla="*/ 17 h 73"/>
                <a:gd name="T30" fmla="*/ 301 w 327"/>
                <a:gd name="T31" fmla="*/ 18 h 73"/>
                <a:gd name="T32" fmla="*/ 313 w 327"/>
                <a:gd name="T33" fmla="*/ 23 h 73"/>
                <a:gd name="T34" fmla="*/ 304 w 327"/>
                <a:gd name="T35" fmla="*/ 26 h 73"/>
                <a:gd name="T36" fmla="*/ 271 w 327"/>
                <a:gd name="T37" fmla="*/ 28 h 73"/>
                <a:gd name="T38" fmla="*/ 224 w 327"/>
                <a:gd name="T39" fmla="*/ 33 h 73"/>
                <a:gd name="T40" fmla="*/ 231 w 327"/>
                <a:gd name="T41" fmla="*/ 35 h 73"/>
                <a:gd name="T42" fmla="*/ 268 w 327"/>
                <a:gd name="T43" fmla="*/ 31 h 73"/>
                <a:gd name="T44" fmla="*/ 304 w 327"/>
                <a:gd name="T45" fmla="*/ 34 h 73"/>
                <a:gd name="T46" fmla="*/ 299 w 327"/>
                <a:gd name="T47" fmla="*/ 38 h 73"/>
                <a:gd name="T48" fmla="*/ 276 w 327"/>
                <a:gd name="T49" fmla="*/ 42 h 73"/>
                <a:gd name="T50" fmla="*/ 241 w 327"/>
                <a:gd name="T51" fmla="*/ 44 h 73"/>
                <a:gd name="T52" fmla="*/ 206 w 327"/>
                <a:gd name="T53" fmla="*/ 46 h 73"/>
                <a:gd name="T54" fmla="*/ 207 w 327"/>
                <a:gd name="T55" fmla="*/ 50 h 73"/>
                <a:gd name="T56" fmla="*/ 227 w 327"/>
                <a:gd name="T57" fmla="*/ 48 h 73"/>
                <a:gd name="T58" fmla="*/ 258 w 327"/>
                <a:gd name="T59" fmla="*/ 48 h 73"/>
                <a:gd name="T60" fmla="*/ 289 w 327"/>
                <a:gd name="T61" fmla="*/ 48 h 73"/>
                <a:gd name="T62" fmla="*/ 290 w 327"/>
                <a:gd name="T63" fmla="*/ 52 h 73"/>
                <a:gd name="T64" fmla="*/ 283 w 327"/>
                <a:gd name="T65" fmla="*/ 56 h 73"/>
                <a:gd name="T66" fmla="*/ 269 w 327"/>
                <a:gd name="T67" fmla="*/ 57 h 73"/>
                <a:gd name="T68" fmla="*/ 259 w 327"/>
                <a:gd name="T69" fmla="*/ 57 h 73"/>
                <a:gd name="T70" fmla="*/ 258 w 327"/>
                <a:gd name="T71" fmla="*/ 57 h 73"/>
                <a:gd name="T72" fmla="*/ 267 w 327"/>
                <a:gd name="T73" fmla="*/ 60 h 73"/>
                <a:gd name="T74" fmla="*/ 283 w 327"/>
                <a:gd name="T75" fmla="*/ 62 h 73"/>
                <a:gd name="T76" fmla="*/ 284 w 327"/>
                <a:gd name="T77" fmla="*/ 64 h 73"/>
                <a:gd name="T78" fmla="*/ 279 w 327"/>
                <a:gd name="T79" fmla="*/ 69 h 73"/>
                <a:gd name="T80" fmla="*/ 257 w 327"/>
                <a:gd name="T81" fmla="*/ 72 h 73"/>
                <a:gd name="T82" fmla="*/ 193 w 327"/>
                <a:gd name="T83" fmla="*/ 72 h 73"/>
                <a:gd name="T84" fmla="*/ 145 w 327"/>
                <a:gd name="T85" fmla="*/ 73 h 73"/>
                <a:gd name="T86" fmla="*/ 96 w 327"/>
                <a:gd name="T87" fmla="*/ 72 h 73"/>
                <a:gd name="T88" fmla="*/ 55 w 327"/>
                <a:gd name="T89" fmla="*/ 72 h 7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27" h="73">
                  <a:moveTo>
                    <a:pt x="11" y="73"/>
                  </a:moveTo>
                  <a:lnTo>
                    <a:pt x="12" y="61"/>
                  </a:lnTo>
                  <a:lnTo>
                    <a:pt x="15" y="53"/>
                  </a:lnTo>
                  <a:lnTo>
                    <a:pt x="18" y="46"/>
                  </a:lnTo>
                  <a:lnTo>
                    <a:pt x="21" y="42"/>
                  </a:lnTo>
                  <a:lnTo>
                    <a:pt x="21" y="37"/>
                  </a:lnTo>
                  <a:lnTo>
                    <a:pt x="19" y="32"/>
                  </a:lnTo>
                  <a:lnTo>
                    <a:pt x="12" y="25"/>
                  </a:lnTo>
                  <a:lnTo>
                    <a:pt x="0" y="16"/>
                  </a:lnTo>
                  <a:lnTo>
                    <a:pt x="0" y="14"/>
                  </a:lnTo>
                  <a:lnTo>
                    <a:pt x="0" y="13"/>
                  </a:lnTo>
                  <a:lnTo>
                    <a:pt x="0" y="12"/>
                  </a:lnTo>
                  <a:lnTo>
                    <a:pt x="18" y="9"/>
                  </a:lnTo>
                  <a:lnTo>
                    <a:pt x="37" y="7"/>
                  </a:lnTo>
                  <a:lnTo>
                    <a:pt x="56" y="5"/>
                  </a:lnTo>
                  <a:lnTo>
                    <a:pt x="77" y="4"/>
                  </a:lnTo>
                  <a:lnTo>
                    <a:pt x="97" y="2"/>
                  </a:lnTo>
                  <a:lnTo>
                    <a:pt x="119" y="1"/>
                  </a:lnTo>
                  <a:lnTo>
                    <a:pt x="139" y="1"/>
                  </a:lnTo>
                  <a:lnTo>
                    <a:pt x="160" y="0"/>
                  </a:lnTo>
                  <a:lnTo>
                    <a:pt x="182" y="1"/>
                  </a:lnTo>
                  <a:lnTo>
                    <a:pt x="203" y="1"/>
                  </a:lnTo>
                  <a:lnTo>
                    <a:pt x="225" y="2"/>
                  </a:lnTo>
                  <a:lnTo>
                    <a:pt x="246" y="3"/>
                  </a:lnTo>
                  <a:lnTo>
                    <a:pt x="267" y="4"/>
                  </a:lnTo>
                  <a:lnTo>
                    <a:pt x="287" y="5"/>
                  </a:lnTo>
                  <a:lnTo>
                    <a:pt x="308" y="7"/>
                  </a:lnTo>
                  <a:lnTo>
                    <a:pt x="327" y="8"/>
                  </a:lnTo>
                  <a:lnTo>
                    <a:pt x="327" y="9"/>
                  </a:lnTo>
                  <a:lnTo>
                    <a:pt x="326" y="9"/>
                  </a:lnTo>
                  <a:lnTo>
                    <a:pt x="326" y="10"/>
                  </a:lnTo>
                  <a:lnTo>
                    <a:pt x="306" y="12"/>
                  </a:lnTo>
                  <a:lnTo>
                    <a:pt x="290" y="12"/>
                  </a:lnTo>
                  <a:lnTo>
                    <a:pt x="279" y="13"/>
                  </a:lnTo>
                  <a:lnTo>
                    <a:pt x="272" y="14"/>
                  </a:lnTo>
                  <a:lnTo>
                    <a:pt x="267" y="14"/>
                  </a:lnTo>
                  <a:lnTo>
                    <a:pt x="263" y="15"/>
                  </a:lnTo>
                  <a:lnTo>
                    <a:pt x="261" y="15"/>
                  </a:lnTo>
                  <a:lnTo>
                    <a:pt x="259" y="16"/>
                  </a:lnTo>
                  <a:lnTo>
                    <a:pt x="263" y="16"/>
                  </a:lnTo>
                  <a:lnTo>
                    <a:pt x="267" y="16"/>
                  </a:lnTo>
                  <a:lnTo>
                    <a:pt x="270" y="17"/>
                  </a:lnTo>
                  <a:lnTo>
                    <a:pt x="275" y="17"/>
                  </a:lnTo>
                  <a:lnTo>
                    <a:pt x="281" y="17"/>
                  </a:lnTo>
                  <a:lnTo>
                    <a:pt x="289" y="17"/>
                  </a:lnTo>
                  <a:lnTo>
                    <a:pt x="301" y="18"/>
                  </a:lnTo>
                  <a:lnTo>
                    <a:pt x="315" y="18"/>
                  </a:lnTo>
                  <a:lnTo>
                    <a:pt x="314" y="20"/>
                  </a:lnTo>
                  <a:lnTo>
                    <a:pt x="313" y="23"/>
                  </a:lnTo>
                  <a:lnTo>
                    <a:pt x="311" y="24"/>
                  </a:lnTo>
                  <a:lnTo>
                    <a:pt x="308" y="26"/>
                  </a:lnTo>
                  <a:lnTo>
                    <a:pt x="304" y="26"/>
                  </a:lnTo>
                  <a:lnTo>
                    <a:pt x="295" y="26"/>
                  </a:lnTo>
                  <a:lnTo>
                    <a:pt x="284" y="27"/>
                  </a:lnTo>
                  <a:lnTo>
                    <a:pt x="271" y="28"/>
                  </a:lnTo>
                  <a:lnTo>
                    <a:pt x="256" y="30"/>
                  </a:lnTo>
                  <a:lnTo>
                    <a:pt x="240" y="31"/>
                  </a:lnTo>
                  <a:lnTo>
                    <a:pt x="224" y="33"/>
                  </a:lnTo>
                  <a:lnTo>
                    <a:pt x="207" y="35"/>
                  </a:lnTo>
                  <a:lnTo>
                    <a:pt x="219" y="35"/>
                  </a:lnTo>
                  <a:lnTo>
                    <a:pt x="231" y="35"/>
                  </a:lnTo>
                  <a:lnTo>
                    <a:pt x="243" y="34"/>
                  </a:lnTo>
                  <a:lnTo>
                    <a:pt x="256" y="32"/>
                  </a:lnTo>
                  <a:lnTo>
                    <a:pt x="268" y="31"/>
                  </a:lnTo>
                  <a:lnTo>
                    <a:pt x="280" y="31"/>
                  </a:lnTo>
                  <a:lnTo>
                    <a:pt x="292" y="32"/>
                  </a:lnTo>
                  <a:lnTo>
                    <a:pt x="304" y="34"/>
                  </a:lnTo>
                  <a:lnTo>
                    <a:pt x="303" y="35"/>
                  </a:lnTo>
                  <a:lnTo>
                    <a:pt x="302" y="37"/>
                  </a:lnTo>
                  <a:lnTo>
                    <a:pt x="299" y="38"/>
                  </a:lnTo>
                  <a:lnTo>
                    <a:pt x="298" y="40"/>
                  </a:lnTo>
                  <a:lnTo>
                    <a:pt x="287" y="41"/>
                  </a:lnTo>
                  <a:lnTo>
                    <a:pt x="276" y="42"/>
                  </a:lnTo>
                  <a:lnTo>
                    <a:pt x="264" y="42"/>
                  </a:lnTo>
                  <a:lnTo>
                    <a:pt x="252" y="43"/>
                  </a:lnTo>
                  <a:lnTo>
                    <a:pt x="241" y="44"/>
                  </a:lnTo>
                  <a:lnTo>
                    <a:pt x="230" y="45"/>
                  </a:lnTo>
                  <a:lnTo>
                    <a:pt x="218" y="46"/>
                  </a:lnTo>
                  <a:lnTo>
                    <a:pt x="206" y="46"/>
                  </a:lnTo>
                  <a:lnTo>
                    <a:pt x="207" y="47"/>
                  </a:lnTo>
                  <a:lnTo>
                    <a:pt x="207" y="48"/>
                  </a:lnTo>
                  <a:lnTo>
                    <a:pt x="207" y="50"/>
                  </a:lnTo>
                  <a:lnTo>
                    <a:pt x="217" y="49"/>
                  </a:lnTo>
                  <a:lnTo>
                    <a:pt x="227" y="48"/>
                  </a:lnTo>
                  <a:lnTo>
                    <a:pt x="236" y="48"/>
                  </a:lnTo>
                  <a:lnTo>
                    <a:pt x="247" y="48"/>
                  </a:lnTo>
                  <a:lnTo>
                    <a:pt x="258" y="48"/>
                  </a:lnTo>
                  <a:lnTo>
                    <a:pt x="268" y="48"/>
                  </a:lnTo>
                  <a:lnTo>
                    <a:pt x="279" y="48"/>
                  </a:lnTo>
                  <a:lnTo>
                    <a:pt x="289" y="48"/>
                  </a:lnTo>
                  <a:lnTo>
                    <a:pt x="289" y="50"/>
                  </a:lnTo>
                  <a:lnTo>
                    <a:pt x="290" y="50"/>
                  </a:lnTo>
                  <a:lnTo>
                    <a:pt x="290" y="52"/>
                  </a:lnTo>
                  <a:lnTo>
                    <a:pt x="290" y="54"/>
                  </a:lnTo>
                  <a:lnTo>
                    <a:pt x="287" y="55"/>
                  </a:lnTo>
                  <a:lnTo>
                    <a:pt x="283" y="56"/>
                  </a:lnTo>
                  <a:lnTo>
                    <a:pt x="279" y="56"/>
                  </a:lnTo>
                  <a:lnTo>
                    <a:pt x="274" y="57"/>
                  </a:lnTo>
                  <a:lnTo>
                    <a:pt x="269" y="57"/>
                  </a:lnTo>
                  <a:lnTo>
                    <a:pt x="264" y="57"/>
                  </a:lnTo>
                  <a:lnTo>
                    <a:pt x="261" y="57"/>
                  </a:lnTo>
                  <a:lnTo>
                    <a:pt x="259" y="57"/>
                  </a:lnTo>
                  <a:lnTo>
                    <a:pt x="258" y="57"/>
                  </a:lnTo>
                  <a:lnTo>
                    <a:pt x="257" y="58"/>
                  </a:lnTo>
                  <a:lnTo>
                    <a:pt x="261" y="59"/>
                  </a:lnTo>
                  <a:lnTo>
                    <a:pt x="267" y="60"/>
                  </a:lnTo>
                  <a:lnTo>
                    <a:pt x="274" y="61"/>
                  </a:lnTo>
                  <a:lnTo>
                    <a:pt x="282" y="62"/>
                  </a:lnTo>
                  <a:lnTo>
                    <a:pt x="283" y="62"/>
                  </a:lnTo>
                  <a:lnTo>
                    <a:pt x="283" y="63"/>
                  </a:lnTo>
                  <a:lnTo>
                    <a:pt x="284" y="64"/>
                  </a:lnTo>
                  <a:lnTo>
                    <a:pt x="282" y="65"/>
                  </a:lnTo>
                  <a:lnTo>
                    <a:pt x="281" y="67"/>
                  </a:lnTo>
                  <a:lnTo>
                    <a:pt x="279" y="69"/>
                  </a:lnTo>
                  <a:lnTo>
                    <a:pt x="278" y="71"/>
                  </a:lnTo>
                  <a:lnTo>
                    <a:pt x="271" y="72"/>
                  </a:lnTo>
                  <a:lnTo>
                    <a:pt x="257" y="72"/>
                  </a:lnTo>
                  <a:lnTo>
                    <a:pt x="238" y="72"/>
                  </a:lnTo>
                  <a:lnTo>
                    <a:pt x="216" y="72"/>
                  </a:lnTo>
                  <a:lnTo>
                    <a:pt x="193" y="72"/>
                  </a:lnTo>
                  <a:lnTo>
                    <a:pt x="173" y="72"/>
                  </a:lnTo>
                  <a:lnTo>
                    <a:pt x="155" y="72"/>
                  </a:lnTo>
                  <a:lnTo>
                    <a:pt x="145" y="73"/>
                  </a:lnTo>
                  <a:lnTo>
                    <a:pt x="125" y="72"/>
                  </a:lnTo>
                  <a:lnTo>
                    <a:pt x="109" y="72"/>
                  </a:lnTo>
                  <a:lnTo>
                    <a:pt x="96" y="72"/>
                  </a:lnTo>
                  <a:lnTo>
                    <a:pt x="83" y="71"/>
                  </a:lnTo>
                  <a:lnTo>
                    <a:pt x="70" y="72"/>
                  </a:lnTo>
                  <a:lnTo>
                    <a:pt x="55" y="72"/>
                  </a:lnTo>
                  <a:lnTo>
                    <a:pt x="36" y="72"/>
                  </a:lnTo>
                  <a:lnTo>
                    <a:pt x="11" y="73"/>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83" name="Freeform 19"/>
            <p:cNvSpPr>
              <a:spLocks/>
            </p:cNvSpPr>
            <p:nvPr/>
          </p:nvSpPr>
          <p:spPr bwMode="auto">
            <a:xfrm>
              <a:off x="1267" y="3677"/>
              <a:ext cx="16" cy="30"/>
            </a:xfrm>
            <a:custGeom>
              <a:avLst/>
              <a:gdLst>
                <a:gd name="T0" fmla="*/ 5 w 16"/>
                <a:gd name="T1" fmla="*/ 28 h 30"/>
                <a:gd name="T2" fmla="*/ 3 w 16"/>
                <a:gd name="T3" fmla="*/ 20 h 30"/>
                <a:gd name="T4" fmla="*/ 1 w 16"/>
                <a:gd name="T5" fmla="*/ 13 h 30"/>
                <a:gd name="T6" fmla="*/ 0 w 16"/>
                <a:gd name="T7" fmla="*/ 6 h 30"/>
                <a:gd name="T8" fmla="*/ 0 w 16"/>
                <a:gd name="T9" fmla="*/ 0 h 30"/>
                <a:gd name="T10" fmla="*/ 11 w 16"/>
                <a:gd name="T11" fmla="*/ 4 h 30"/>
                <a:gd name="T12" fmla="*/ 16 w 16"/>
                <a:gd name="T13" fmla="*/ 11 h 30"/>
                <a:gd name="T14" fmla="*/ 14 w 16"/>
                <a:gd name="T15" fmla="*/ 20 h 30"/>
                <a:gd name="T16" fmla="*/ 7 w 16"/>
                <a:gd name="T17" fmla="*/ 30 h 30"/>
                <a:gd name="T18" fmla="*/ 6 w 16"/>
                <a:gd name="T19" fmla="*/ 29 h 30"/>
                <a:gd name="T20" fmla="*/ 6 w 16"/>
                <a:gd name="T21" fmla="*/ 29 h 30"/>
                <a:gd name="T22" fmla="*/ 6 w 16"/>
                <a:gd name="T23" fmla="*/ 29 h 30"/>
                <a:gd name="T24" fmla="*/ 5 w 16"/>
                <a:gd name="T25" fmla="*/ 28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30">
                  <a:moveTo>
                    <a:pt x="5" y="28"/>
                  </a:moveTo>
                  <a:lnTo>
                    <a:pt x="3" y="20"/>
                  </a:lnTo>
                  <a:lnTo>
                    <a:pt x="1" y="13"/>
                  </a:lnTo>
                  <a:lnTo>
                    <a:pt x="0" y="6"/>
                  </a:lnTo>
                  <a:lnTo>
                    <a:pt x="0" y="0"/>
                  </a:lnTo>
                  <a:lnTo>
                    <a:pt x="11" y="4"/>
                  </a:lnTo>
                  <a:lnTo>
                    <a:pt x="16" y="11"/>
                  </a:lnTo>
                  <a:lnTo>
                    <a:pt x="14" y="20"/>
                  </a:lnTo>
                  <a:lnTo>
                    <a:pt x="7" y="30"/>
                  </a:lnTo>
                  <a:lnTo>
                    <a:pt x="6" y="29"/>
                  </a:lnTo>
                  <a:lnTo>
                    <a:pt x="5" y="28"/>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84" name="Freeform 20"/>
            <p:cNvSpPr>
              <a:spLocks/>
            </p:cNvSpPr>
            <p:nvPr/>
          </p:nvSpPr>
          <p:spPr bwMode="auto">
            <a:xfrm>
              <a:off x="934" y="3611"/>
              <a:ext cx="311" cy="51"/>
            </a:xfrm>
            <a:custGeom>
              <a:avLst/>
              <a:gdLst>
                <a:gd name="T0" fmla="*/ 0 w 311"/>
                <a:gd name="T1" fmla="*/ 51 h 51"/>
                <a:gd name="T2" fmla="*/ 4 w 311"/>
                <a:gd name="T3" fmla="*/ 45 h 51"/>
                <a:gd name="T4" fmla="*/ 12 w 311"/>
                <a:gd name="T5" fmla="*/ 40 h 51"/>
                <a:gd name="T6" fmla="*/ 23 w 311"/>
                <a:gd name="T7" fmla="*/ 34 h 51"/>
                <a:gd name="T8" fmla="*/ 37 w 311"/>
                <a:gd name="T9" fmla="*/ 29 h 51"/>
                <a:gd name="T10" fmla="*/ 51 w 311"/>
                <a:gd name="T11" fmla="*/ 24 h 51"/>
                <a:gd name="T12" fmla="*/ 64 w 311"/>
                <a:gd name="T13" fmla="*/ 20 h 51"/>
                <a:gd name="T14" fmla="*/ 75 w 311"/>
                <a:gd name="T15" fmla="*/ 16 h 51"/>
                <a:gd name="T16" fmla="*/ 83 w 311"/>
                <a:gd name="T17" fmla="*/ 14 h 51"/>
                <a:gd name="T18" fmla="*/ 98 w 311"/>
                <a:gd name="T19" fmla="*/ 12 h 51"/>
                <a:gd name="T20" fmla="*/ 112 w 311"/>
                <a:gd name="T21" fmla="*/ 10 h 51"/>
                <a:gd name="T22" fmla="*/ 125 w 311"/>
                <a:gd name="T23" fmla="*/ 9 h 51"/>
                <a:gd name="T24" fmla="*/ 140 w 311"/>
                <a:gd name="T25" fmla="*/ 8 h 51"/>
                <a:gd name="T26" fmla="*/ 154 w 311"/>
                <a:gd name="T27" fmla="*/ 6 h 51"/>
                <a:gd name="T28" fmla="*/ 168 w 311"/>
                <a:gd name="T29" fmla="*/ 6 h 51"/>
                <a:gd name="T30" fmla="*/ 183 w 311"/>
                <a:gd name="T31" fmla="*/ 5 h 51"/>
                <a:gd name="T32" fmla="*/ 196 w 311"/>
                <a:gd name="T33" fmla="*/ 4 h 51"/>
                <a:gd name="T34" fmla="*/ 210 w 311"/>
                <a:gd name="T35" fmla="*/ 3 h 51"/>
                <a:gd name="T36" fmla="*/ 224 w 311"/>
                <a:gd name="T37" fmla="*/ 2 h 51"/>
                <a:gd name="T38" fmla="*/ 239 w 311"/>
                <a:gd name="T39" fmla="*/ 2 h 51"/>
                <a:gd name="T40" fmla="*/ 253 w 311"/>
                <a:gd name="T41" fmla="*/ 2 h 51"/>
                <a:gd name="T42" fmla="*/ 267 w 311"/>
                <a:gd name="T43" fmla="*/ 1 h 51"/>
                <a:gd name="T44" fmla="*/ 282 w 311"/>
                <a:gd name="T45" fmla="*/ 1 h 51"/>
                <a:gd name="T46" fmla="*/ 297 w 311"/>
                <a:gd name="T47" fmla="*/ 0 h 51"/>
                <a:gd name="T48" fmla="*/ 311 w 311"/>
                <a:gd name="T49" fmla="*/ 0 h 51"/>
                <a:gd name="T50" fmla="*/ 309 w 311"/>
                <a:gd name="T51" fmla="*/ 3 h 51"/>
                <a:gd name="T52" fmla="*/ 303 w 311"/>
                <a:gd name="T53" fmla="*/ 7 h 51"/>
                <a:gd name="T54" fmla="*/ 295 w 311"/>
                <a:gd name="T55" fmla="*/ 12 h 51"/>
                <a:gd name="T56" fmla="*/ 286 w 311"/>
                <a:gd name="T57" fmla="*/ 18 h 51"/>
                <a:gd name="T58" fmla="*/ 276 w 311"/>
                <a:gd name="T59" fmla="*/ 22 h 51"/>
                <a:gd name="T60" fmla="*/ 266 w 311"/>
                <a:gd name="T61" fmla="*/ 27 h 51"/>
                <a:gd name="T62" fmla="*/ 258 w 311"/>
                <a:gd name="T63" fmla="*/ 31 h 51"/>
                <a:gd name="T64" fmla="*/ 254 w 311"/>
                <a:gd name="T65" fmla="*/ 33 h 51"/>
                <a:gd name="T66" fmla="*/ 238 w 311"/>
                <a:gd name="T67" fmla="*/ 34 h 51"/>
                <a:gd name="T68" fmla="*/ 221 w 311"/>
                <a:gd name="T69" fmla="*/ 35 h 51"/>
                <a:gd name="T70" fmla="*/ 206 w 311"/>
                <a:gd name="T71" fmla="*/ 37 h 51"/>
                <a:gd name="T72" fmla="*/ 190 w 311"/>
                <a:gd name="T73" fmla="*/ 37 h 51"/>
                <a:gd name="T74" fmla="*/ 173 w 311"/>
                <a:gd name="T75" fmla="*/ 38 h 51"/>
                <a:gd name="T76" fmla="*/ 157 w 311"/>
                <a:gd name="T77" fmla="*/ 39 h 51"/>
                <a:gd name="T78" fmla="*/ 142 w 311"/>
                <a:gd name="T79" fmla="*/ 40 h 51"/>
                <a:gd name="T80" fmla="*/ 125 w 311"/>
                <a:gd name="T81" fmla="*/ 40 h 51"/>
                <a:gd name="T82" fmla="*/ 109 w 311"/>
                <a:gd name="T83" fmla="*/ 41 h 51"/>
                <a:gd name="T84" fmla="*/ 94 w 311"/>
                <a:gd name="T85" fmla="*/ 42 h 51"/>
                <a:gd name="T86" fmla="*/ 77 w 311"/>
                <a:gd name="T87" fmla="*/ 44 h 51"/>
                <a:gd name="T88" fmla="*/ 62 w 311"/>
                <a:gd name="T89" fmla="*/ 44 h 51"/>
                <a:gd name="T90" fmla="*/ 46 w 311"/>
                <a:gd name="T91" fmla="*/ 46 h 51"/>
                <a:gd name="T92" fmla="*/ 30 w 311"/>
                <a:gd name="T93" fmla="*/ 48 h 51"/>
                <a:gd name="T94" fmla="*/ 15 w 311"/>
                <a:gd name="T95" fmla="*/ 49 h 51"/>
                <a:gd name="T96" fmla="*/ 0 w 311"/>
                <a:gd name="T97" fmla="*/ 51 h 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311" h="51">
                  <a:moveTo>
                    <a:pt x="0" y="51"/>
                  </a:moveTo>
                  <a:lnTo>
                    <a:pt x="4" y="45"/>
                  </a:lnTo>
                  <a:lnTo>
                    <a:pt x="12" y="40"/>
                  </a:lnTo>
                  <a:lnTo>
                    <a:pt x="23" y="34"/>
                  </a:lnTo>
                  <a:lnTo>
                    <a:pt x="37" y="29"/>
                  </a:lnTo>
                  <a:lnTo>
                    <a:pt x="51" y="24"/>
                  </a:lnTo>
                  <a:lnTo>
                    <a:pt x="64" y="20"/>
                  </a:lnTo>
                  <a:lnTo>
                    <a:pt x="75" y="16"/>
                  </a:lnTo>
                  <a:lnTo>
                    <a:pt x="83" y="14"/>
                  </a:lnTo>
                  <a:lnTo>
                    <a:pt x="98" y="12"/>
                  </a:lnTo>
                  <a:lnTo>
                    <a:pt x="112" y="10"/>
                  </a:lnTo>
                  <a:lnTo>
                    <a:pt x="125" y="9"/>
                  </a:lnTo>
                  <a:lnTo>
                    <a:pt x="140" y="8"/>
                  </a:lnTo>
                  <a:lnTo>
                    <a:pt x="154" y="6"/>
                  </a:lnTo>
                  <a:lnTo>
                    <a:pt x="168" y="6"/>
                  </a:lnTo>
                  <a:lnTo>
                    <a:pt x="183" y="5"/>
                  </a:lnTo>
                  <a:lnTo>
                    <a:pt x="196" y="4"/>
                  </a:lnTo>
                  <a:lnTo>
                    <a:pt x="210" y="3"/>
                  </a:lnTo>
                  <a:lnTo>
                    <a:pt x="224" y="2"/>
                  </a:lnTo>
                  <a:lnTo>
                    <a:pt x="239" y="2"/>
                  </a:lnTo>
                  <a:lnTo>
                    <a:pt x="253" y="2"/>
                  </a:lnTo>
                  <a:lnTo>
                    <a:pt x="267" y="1"/>
                  </a:lnTo>
                  <a:lnTo>
                    <a:pt x="282" y="1"/>
                  </a:lnTo>
                  <a:lnTo>
                    <a:pt x="297" y="0"/>
                  </a:lnTo>
                  <a:lnTo>
                    <a:pt x="311" y="0"/>
                  </a:lnTo>
                  <a:lnTo>
                    <a:pt x="309" y="3"/>
                  </a:lnTo>
                  <a:lnTo>
                    <a:pt x="303" y="7"/>
                  </a:lnTo>
                  <a:lnTo>
                    <a:pt x="295" y="12"/>
                  </a:lnTo>
                  <a:lnTo>
                    <a:pt x="286" y="18"/>
                  </a:lnTo>
                  <a:lnTo>
                    <a:pt x="276" y="22"/>
                  </a:lnTo>
                  <a:lnTo>
                    <a:pt x="266" y="27"/>
                  </a:lnTo>
                  <a:lnTo>
                    <a:pt x="258" y="31"/>
                  </a:lnTo>
                  <a:lnTo>
                    <a:pt x="254" y="33"/>
                  </a:lnTo>
                  <a:lnTo>
                    <a:pt x="238" y="34"/>
                  </a:lnTo>
                  <a:lnTo>
                    <a:pt x="221" y="35"/>
                  </a:lnTo>
                  <a:lnTo>
                    <a:pt x="206" y="37"/>
                  </a:lnTo>
                  <a:lnTo>
                    <a:pt x="190" y="37"/>
                  </a:lnTo>
                  <a:lnTo>
                    <a:pt x="173" y="38"/>
                  </a:lnTo>
                  <a:lnTo>
                    <a:pt x="157" y="39"/>
                  </a:lnTo>
                  <a:lnTo>
                    <a:pt x="142" y="40"/>
                  </a:lnTo>
                  <a:lnTo>
                    <a:pt x="125" y="40"/>
                  </a:lnTo>
                  <a:lnTo>
                    <a:pt x="109" y="41"/>
                  </a:lnTo>
                  <a:lnTo>
                    <a:pt x="94" y="42"/>
                  </a:lnTo>
                  <a:lnTo>
                    <a:pt x="77" y="44"/>
                  </a:lnTo>
                  <a:lnTo>
                    <a:pt x="62" y="44"/>
                  </a:lnTo>
                  <a:lnTo>
                    <a:pt x="46" y="46"/>
                  </a:lnTo>
                  <a:lnTo>
                    <a:pt x="30" y="48"/>
                  </a:lnTo>
                  <a:lnTo>
                    <a:pt x="15" y="49"/>
                  </a:lnTo>
                  <a:lnTo>
                    <a:pt x="0" y="51"/>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85" name="Freeform 21"/>
            <p:cNvSpPr>
              <a:spLocks/>
            </p:cNvSpPr>
            <p:nvPr/>
          </p:nvSpPr>
          <p:spPr bwMode="auto">
            <a:xfrm>
              <a:off x="1285" y="3608"/>
              <a:ext cx="307" cy="46"/>
            </a:xfrm>
            <a:custGeom>
              <a:avLst/>
              <a:gdLst>
                <a:gd name="T0" fmla="*/ 0 w 307"/>
                <a:gd name="T1" fmla="*/ 46 h 46"/>
                <a:gd name="T2" fmla="*/ 4 w 307"/>
                <a:gd name="T3" fmla="*/ 40 h 46"/>
                <a:gd name="T4" fmla="*/ 10 w 307"/>
                <a:gd name="T5" fmla="*/ 33 h 46"/>
                <a:gd name="T6" fmla="*/ 18 w 307"/>
                <a:gd name="T7" fmla="*/ 28 h 46"/>
                <a:gd name="T8" fmla="*/ 27 w 307"/>
                <a:gd name="T9" fmla="*/ 22 h 46"/>
                <a:gd name="T10" fmla="*/ 36 w 307"/>
                <a:gd name="T11" fmla="*/ 17 h 46"/>
                <a:gd name="T12" fmla="*/ 45 w 307"/>
                <a:gd name="T13" fmla="*/ 12 h 46"/>
                <a:gd name="T14" fmla="*/ 53 w 307"/>
                <a:gd name="T15" fmla="*/ 7 h 46"/>
                <a:gd name="T16" fmla="*/ 62 w 307"/>
                <a:gd name="T17" fmla="*/ 2 h 46"/>
                <a:gd name="T18" fmla="*/ 78 w 307"/>
                <a:gd name="T19" fmla="*/ 2 h 46"/>
                <a:gd name="T20" fmla="*/ 93 w 307"/>
                <a:gd name="T21" fmla="*/ 1 h 46"/>
                <a:gd name="T22" fmla="*/ 110 w 307"/>
                <a:gd name="T23" fmla="*/ 1 h 46"/>
                <a:gd name="T24" fmla="*/ 126 w 307"/>
                <a:gd name="T25" fmla="*/ 1 h 46"/>
                <a:gd name="T26" fmla="*/ 141 w 307"/>
                <a:gd name="T27" fmla="*/ 0 h 46"/>
                <a:gd name="T28" fmla="*/ 158 w 307"/>
                <a:gd name="T29" fmla="*/ 1 h 46"/>
                <a:gd name="T30" fmla="*/ 173 w 307"/>
                <a:gd name="T31" fmla="*/ 2 h 46"/>
                <a:gd name="T32" fmla="*/ 189 w 307"/>
                <a:gd name="T33" fmla="*/ 2 h 46"/>
                <a:gd name="T34" fmla="*/ 205 w 307"/>
                <a:gd name="T35" fmla="*/ 5 h 46"/>
                <a:gd name="T36" fmla="*/ 220 w 307"/>
                <a:gd name="T37" fmla="*/ 7 h 46"/>
                <a:gd name="T38" fmla="*/ 235 w 307"/>
                <a:gd name="T39" fmla="*/ 10 h 46"/>
                <a:gd name="T40" fmla="*/ 251 w 307"/>
                <a:gd name="T41" fmla="*/ 14 h 46"/>
                <a:gd name="T42" fmla="*/ 265 w 307"/>
                <a:gd name="T43" fmla="*/ 19 h 46"/>
                <a:gd name="T44" fmla="*/ 279 w 307"/>
                <a:gd name="T45" fmla="*/ 25 h 46"/>
                <a:gd name="T46" fmla="*/ 294 w 307"/>
                <a:gd name="T47" fmla="*/ 32 h 46"/>
                <a:gd name="T48" fmla="*/ 307 w 307"/>
                <a:gd name="T49" fmla="*/ 40 h 46"/>
                <a:gd name="T50" fmla="*/ 306 w 307"/>
                <a:gd name="T51" fmla="*/ 40 h 46"/>
                <a:gd name="T52" fmla="*/ 304 w 307"/>
                <a:gd name="T53" fmla="*/ 41 h 46"/>
                <a:gd name="T54" fmla="*/ 300 w 307"/>
                <a:gd name="T55" fmla="*/ 41 h 46"/>
                <a:gd name="T56" fmla="*/ 294 w 307"/>
                <a:gd name="T57" fmla="*/ 41 h 46"/>
                <a:gd name="T58" fmla="*/ 287 w 307"/>
                <a:gd name="T59" fmla="*/ 41 h 46"/>
                <a:gd name="T60" fmla="*/ 278 w 307"/>
                <a:gd name="T61" fmla="*/ 41 h 46"/>
                <a:gd name="T62" fmla="*/ 268 w 307"/>
                <a:gd name="T63" fmla="*/ 40 h 46"/>
                <a:gd name="T64" fmla="*/ 257 w 307"/>
                <a:gd name="T65" fmla="*/ 40 h 46"/>
                <a:gd name="T66" fmla="*/ 244 w 307"/>
                <a:gd name="T67" fmla="*/ 40 h 46"/>
                <a:gd name="T68" fmla="*/ 229 w 307"/>
                <a:gd name="T69" fmla="*/ 40 h 46"/>
                <a:gd name="T70" fmla="*/ 213 w 307"/>
                <a:gd name="T71" fmla="*/ 40 h 46"/>
                <a:gd name="T72" fmla="*/ 196 w 307"/>
                <a:gd name="T73" fmla="*/ 40 h 46"/>
                <a:gd name="T74" fmla="*/ 177 w 307"/>
                <a:gd name="T75" fmla="*/ 40 h 46"/>
                <a:gd name="T76" fmla="*/ 158 w 307"/>
                <a:gd name="T77" fmla="*/ 40 h 46"/>
                <a:gd name="T78" fmla="*/ 136 w 307"/>
                <a:gd name="T79" fmla="*/ 40 h 46"/>
                <a:gd name="T80" fmla="*/ 114 w 307"/>
                <a:gd name="T81" fmla="*/ 40 h 46"/>
                <a:gd name="T82" fmla="*/ 99 w 307"/>
                <a:gd name="T83" fmla="*/ 40 h 46"/>
                <a:gd name="T84" fmla="*/ 85 w 307"/>
                <a:gd name="T85" fmla="*/ 41 h 46"/>
                <a:gd name="T86" fmla="*/ 71 w 307"/>
                <a:gd name="T87" fmla="*/ 42 h 46"/>
                <a:gd name="T88" fmla="*/ 57 w 307"/>
                <a:gd name="T89" fmla="*/ 43 h 46"/>
                <a:gd name="T90" fmla="*/ 43 w 307"/>
                <a:gd name="T91" fmla="*/ 43 h 46"/>
                <a:gd name="T92" fmla="*/ 29 w 307"/>
                <a:gd name="T93" fmla="*/ 44 h 46"/>
                <a:gd name="T94" fmla="*/ 15 w 307"/>
                <a:gd name="T95" fmla="*/ 45 h 46"/>
                <a:gd name="T96" fmla="*/ 0 w 307"/>
                <a:gd name="T97" fmla="*/ 46 h 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307" h="46">
                  <a:moveTo>
                    <a:pt x="0" y="46"/>
                  </a:moveTo>
                  <a:lnTo>
                    <a:pt x="4" y="40"/>
                  </a:lnTo>
                  <a:lnTo>
                    <a:pt x="10" y="33"/>
                  </a:lnTo>
                  <a:lnTo>
                    <a:pt x="18" y="28"/>
                  </a:lnTo>
                  <a:lnTo>
                    <a:pt x="27" y="22"/>
                  </a:lnTo>
                  <a:lnTo>
                    <a:pt x="36" y="17"/>
                  </a:lnTo>
                  <a:lnTo>
                    <a:pt x="45" y="12"/>
                  </a:lnTo>
                  <a:lnTo>
                    <a:pt x="53" y="7"/>
                  </a:lnTo>
                  <a:lnTo>
                    <a:pt x="62" y="2"/>
                  </a:lnTo>
                  <a:lnTo>
                    <a:pt x="78" y="2"/>
                  </a:lnTo>
                  <a:lnTo>
                    <a:pt x="93" y="1"/>
                  </a:lnTo>
                  <a:lnTo>
                    <a:pt x="110" y="1"/>
                  </a:lnTo>
                  <a:lnTo>
                    <a:pt x="126" y="1"/>
                  </a:lnTo>
                  <a:lnTo>
                    <a:pt x="141" y="0"/>
                  </a:lnTo>
                  <a:lnTo>
                    <a:pt x="158" y="1"/>
                  </a:lnTo>
                  <a:lnTo>
                    <a:pt x="173" y="2"/>
                  </a:lnTo>
                  <a:lnTo>
                    <a:pt x="189" y="2"/>
                  </a:lnTo>
                  <a:lnTo>
                    <a:pt x="205" y="5"/>
                  </a:lnTo>
                  <a:lnTo>
                    <a:pt x="220" y="7"/>
                  </a:lnTo>
                  <a:lnTo>
                    <a:pt x="235" y="10"/>
                  </a:lnTo>
                  <a:lnTo>
                    <a:pt x="251" y="14"/>
                  </a:lnTo>
                  <a:lnTo>
                    <a:pt x="265" y="19"/>
                  </a:lnTo>
                  <a:lnTo>
                    <a:pt x="279" y="25"/>
                  </a:lnTo>
                  <a:lnTo>
                    <a:pt x="294" y="32"/>
                  </a:lnTo>
                  <a:lnTo>
                    <a:pt x="307" y="40"/>
                  </a:lnTo>
                  <a:lnTo>
                    <a:pt x="306" y="40"/>
                  </a:lnTo>
                  <a:lnTo>
                    <a:pt x="304" y="41"/>
                  </a:lnTo>
                  <a:lnTo>
                    <a:pt x="300" y="41"/>
                  </a:lnTo>
                  <a:lnTo>
                    <a:pt x="294" y="41"/>
                  </a:lnTo>
                  <a:lnTo>
                    <a:pt x="287" y="41"/>
                  </a:lnTo>
                  <a:lnTo>
                    <a:pt x="278" y="41"/>
                  </a:lnTo>
                  <a:lnTo>
                    <a:pt x="268" y="40"/>
                  </a:lnTo>
                  <a:lnTo>
                    <a:pt x="257" y="40"/>
                  </a:lnTo>
                  <a:lnTo>
                    <a:pt x="244" y="40"/>
                  </a:lnTo>
                  <a:lnTo>
                    <a:pt x="229" y="40"/>
                  </a:lnTo>
                  <a:lnTo>
                    <a:pt x="213" y="40"/>
                  </a:lnTo>
                  <a:lnTo>
                    <a:pt x="196" y="40"/>
                  </a:lnTo>
                  <a:lnTo>
                    <a:pt x="177" y="40"/>
                  </a:lnTo>
                  <a:lnTo>
                    <a:pt x="158" y="40"/>
                  </a:lnTo>
                  <a:lnTo>
                    <a:pt x="136" y="40"/>
                  </a:lnTo>
                  <a:lnTo>
                    <a:pt x="114" y="40"/>
                  </a:lnTo>
                  <a:lnTo>
                    <a:pt x="99" y="40"/>
                  </a:lnTo>
                  <a:lnTo>
                    <a:pt x="85" y="41"/>
                  </a:lnTo>
                  <a:lnTo>
                    <a:pt x="71" y="42"/>
                  </a:lnTo>
                  <a:lnTo>
                    <a:pt x="57" y="43"/>
                  </a:lnTo>
                  <a:lnTo>
                    <a:pt x="43" y="43"/>
                  </a:lnTo>
                  <a:lnTo>
                    <a:pt x="29" y="44"/>
                  </a:lnTo>
                  <a:lnTo>
                    <a:pt x="15" y="45"/>
                  </a:lnTo>
                  <a:lnTo>
                    <a:pt x="0" y="46"/>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86" name="Freeform 22"/>
            <p:cNvSpPr>
              <a:spLocks/>
            </p:cNvSpPr>
            <p:nvPr/>
          </p:nvSpPr>
          <p:spPr bwMode="auto">
            <a:xfrm>
              <a:off x="1282" y="3569"/>
              <a:ext cx="58" cy="67"/>
            </a:xfrm>
            <a:custGeom>
              <a:avLst/>
              <a:gdLst>
                <a:gd name="T0" fmla="*/ 3 w 58"/>
                <a:gd name="T1" fmla="*/ 67 h 67"/>
                <a:gd name="T2" fmla="*/ 2 w 58"/>
                <a:gd name="T3" fmla="*/ 50 h 67"/>
                <a:gd name="T4" fmla="*/ 1 w 58"/>
                <a:gd name="T5" fmla="*/ 33 h 67"/>
                <a:gd name="T6" fmla="*/ 0 w 58"/>
                <a:gd name="T7" fmla="*/ 16 h 67"/>
                <a:gd name="T8" fmla="*/ 0 w 58"/>
                <a:gd name="T9" fmla="*/ 0 h 67"/>
                <a:gd name="T10" fmla="*/ 15 w 58"/>
                <a:gd name="T11" fmla="*/ 4 h 67"/>
                <a:gd name="T12" fmla="*/ 22 w 58"/>
                <a:gd name="T13" fmla="*/ 10 h 67"/>
                <a:gd name="T14" fmla="*/ 23 w 58"/>
                <a:gd name="T15" fmla="*/ 18 h 67"/>
                <a:gd name="T16" fmla="*/ 24 w 58"/>
                <a:gd name="T17" fmla="*/ 34 h 67"/>
                <a:gd name="T18" fmla="*/ 28 w 58"/>
                <a:gd name="T19" fmla="*/ 30 h 67"/>
                <a:gd name="T20" fmla="*/ 30 w 58"/>
                <a:gd name="T21" fmla="*/ 24 h 67"/>
                <a:gd name="T22" fmla="*/ 31 w 58"/>
                <a:gd name="T23" fmla="*/ 18 h 67"/>
                <a:gd name="T24" fmla="*/ 31 w 58"/>
                <a:gd name="T25" fmla="*/ 14 h 67"/>
                <a:gd name="T26" fmla="*/ 38 w 58"/>
                <a:gd name="T27" fmla="*/ 16 h 67"/>
                <a:gd name="T28" fmla="*/ 45 w 58"/>
                <a:gd name="T29" fmla="*/ 21 h 67"/>
                <a:gd name="T30" fmla="*/ 52 w 58"/>
                <a:gd name="T31" fmla="*/ 27 h 67"/>
                <a:gd name="T32" fmla="*/ 58 w 58"/>
                <a:gd name="T33" fmla="*/ 33 h 67"/>
                <a:gd name="T34" fmla="*/ 52 w 58"/>
                <a:gd name="T35" fmla="*/ 37 h 67"/>
                <a:gd name="T36" fmla="*/ 45 w 58"/>
                <a:gd name="T37" fmla="*/ 41 h 67"/>
                <a:gd name="T38" fmla="*/ 38 w 58"/>
                <a:gd name="T39" fmla="*/ 46 h 67"/>
                <a:gd name="T40" fmla="*/ 31 w 58"/>
                <a:gd name="T41" fmla="*/ 51 h 67"/>
                <a:gd name="T42" fmla="*/ 25 w 58"/>
                <a:gd name="T43" fmla="*/ 55 h 67"/>
                <a:gd name="T44" fmla="*/ 18 w 58"/>
                <a:gd name="T45" fmla="*/ 60 h 67"/>
                <a:gd name="T46" fmla="*/ 10 w 58"/>
                <a:gd name="T47" fmla="*/ 63 h 67"/>
                <a:gd name="T48" fmla="*/ 3 w 58"/>
                <a:gd name="T49" fmla="*/ 67 h 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58" h="67">
                  <a:moveTo>
                    <a:pt x="3" y="67"/>
                  </a:moveTo>
                  <a:lnTo>
                    <a:pt x="2" y="50"/>
                  </a:lnTo>
                  <a:lnTo>
                    <a:pt x="1" y="33"/>
                  </a:lnTo>
                  <a:lnTo>
                    <a:pt x="0" y="16"/>
                  </a:lnTo>
                  <a:lnTo>
                    <a:pt x="0" y="0"/>
                  </a:lnTo>
                  <a:lnTo>
                    <a:pt x="15" y="4"/>
                  </a:lnTo>
                  <a:lnTo>
                    <a:pt x="22" y="10"/>
                  </a:lnTo>
                  <a:lnTo>
                    <a:pt x="23" y="18"/>
                  </a:lnTo>
                  <a:lnTo>
                    <a:pt x="24" y="34"/>
                  </a:lnTo>
                  <a:lnTo>
                    <a:pt x="28" y="30"/>
                  </a:lnTo>
                  <a:lnTo>
                    <a:pt x="30" y="24"/>
                  </a:lnTo>
                  <a:lnTo>
                    <a:pt x="31" y="18"/>
                  </a:lnTo>
                  <a:lnTo>
                    <a:pt x="31" y="14"/>
                  </a:lnTo>
                  <a:lnTo>
                    <a:pt x="38" y="16"/>
                  </a:lnTo>
                  <a:lnTo>
                    <a:pt x="45" y="21"/>
                  </a:lnTo>
                  <a:lnTo>
                    <a:pt x="52" y="27"/>
                  </a:lnTo>
                  <a:lnTo>
                    <a:pt x="58" y="33"/>
                  </a:lnTo>
                  <a:lnTo>
                    <a:pt x="52" y="37"/>
                  </a:lnTo>
                  <a:lnTo>
                    <a:pt x="45" y="41"/>
                  </a:lnTo>
                  <a:lnTo>
                    <a:pt x="38" y="46"/>
                  </a:lnTo>
                  <a:lnTo>
                    <a:pt x="31" y="51"/>
                  </a:lnTo>
                  <a:lnTo>
                    <a:pt x="25" y="55"/>
                  </a:lnTo>
                  <a:lnTo>
                    <a:pt x="18" y="60"/>
                  </a:lnTo>
                  <a:lnTo>
                    <a:pt x="10" y="63"/>
                  </a:lnTo>
                  <a:lnTo>
                    <a:pt x="3" y="67"/>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87" name="Freeform 23"/>
            <p:cNvSpPr>
              <a:spLocks/>
            </p:cNvSpPr>
            <p:nvPr/>
          </p:nvSpPr>
          <p:spPr bwMode="auto">
            <a:xfrm>
              <a:off x="751" y="2941"/>
              <a:ext cx="1045" cy="682"/>
            </a:xfrm>
            <a:custGeom>
              <a:avLst/>
              <a:gdLst>
                <a:gd name="T0" fmla="*/ 56 w 1045"/>
                <a:gd name="T1" fmla="*/ 658 h 682"/>
                <a:gd name="T2" fmla="*/ 76 w 1045"/>
                <a:gd name="T3" fmla="*/ 639 h 682"/>
                <a:gd name="T4" fmla="*/ 133 w 1045"/>
                <a:gd name="T5" fmla="*/ 612 h 682"/>
                <a:gd name="T6" fmla="*/ 82 w 1045"/>
                <a:gd name="T7" fmla="*/ 592 h 682"/>
                <a:gd name="T8" fmla="*/ 60 w 1045"/>
                <a:gd name="T9" fmla="*/ 569 h 682"/>
                <a:gd name="T10" fmla="*/ 32 w 1045"/>
                <a:gd name="T11" fmla="*/ 550 h 682"/>
                <a:gd name="T12" fmla="*/ 38 w 1045"/>
                <a:gd name="T13" fmla="*/ 525 h 682"/>
                <a:gd name="T14" fmla="*/ 45 w 1045"/>
                <a:gd name="T15" fmla="*/ 500 h 682"/>
                <a:gd name="T16" fmla="*/ 60 w 1045"/>
                <a:gd name="T17" fmla="*/ 488 h 682"/>
                <a:gd name="T18" fmla="*/ 65 w 1045"/>
                <a:gd name="T19" fmla="*/ 462 h 682"/>
                <a:gd name="T20" fmla="*/ 109 w 1045"/>
                <a:gd name="T21" fmla="*/ 435 h 682"/>
                <a:gd name="T22" fmla="*/ 116 w 1045"/>
                <a:gd name="T23" fmla="*/ 410 h 682"/>
                <a:gd name="T24" fmla="*/ 120 w 1045"/>
                <a:gd name="T25" fmla="*/ 388 h 682"/>
                <a:gd name="T26" fmla="*/ 123 w 1045"/>
                <a:gd name="T27" fmla="*/ 370 h 682"/>
                <a:gd name="T28" fmla="*/ 117 w 1045"/>
                <a:gd name="T29" fmla="*/ 348 h 682"/>
                <a:gd name="T30" fmla="*/ 131 w 1045"/>
                <a:gd name="T31" fmla="*/ 326 h 682"/>
                <a:gd name="T32" fmla="*/ 123 w 1045"/>
                <a:gd name="T33" fmla="*/ 310 h 682"/>
                <a:gd name="T34" fmla="*/ 121 w 1045"/>
                <a:gd name="T35" fmla="*/ 292 h 682"/>
                <a:gd name="T36" fmla="*/ 134 w 1045"/>
                <a:gd name="T37" fmla="*/ 281 h 682"/>
                <a:gd name="T38" fmla="*/ 146 w 1045"/>
                <a:gd name="T39" fmla="*/ 236 h 682"/>
                <a:gd name="T40" fmla="*/ 126 w 1045"/>
                <a:gd name="T41" fmla="*/ 221 h 682"/>
                <a:gd name="T42" fmla="*/ 129 w 1045"/>
                <a:gd name="T43" fmla="*/ 196 h 682"/>
                <a:gd name="T44" fmla="*/ 113 w 1045"/>
                <a:gd name="T45" fmla="*/ 177 h 682"/>
                <a:gd name="T46" fmla="*/ 113 w 1045"/>
                <a:gd name="T47" fmla="*/ 167 h 682"/>
                <a:gd name="T48" fmla="*/ 131 w 1045"/>
                <a:gd name="T49" fmla="*/ 141 h 682"/>
                <a:gd name="T50" fmla="*/ 167 w 1045"/>
                <a:gd name="T51" fmla="*/ 104 h 682"/>
                <a:gd name="T52" fmla="*/ 198 w 1045"/>
                <a:gd name="T53" fmla="*/ 81 h 682"/>
                <a:gd name="T54" fmla="*/ 223 w 1045"/>
                <a:gd name="T55" fmla="*/ 58 h 682"/>
                <a:gd name="T56" fmla="*/ 93 w 1045"/>
                <a:gd name="T57" fmla="*/ 61 h 682"/>
                <a:gd name="T58" fmla="*/ 93 w 1045"/>
                <a:gd name="T59" fmla="*/ 34 h 682"/>
                <a:gd name="T60" fmla="*/ 531 w 1045"/>
                <a:gd name="T61" fmla="*/ 0 h 682"/>
                <a:gd name="T62" fmla="*/ 997 w 1045"/>
                <a:gd name="T63" fmla="*/ 39 h 682"/>
                <a:gd name="T64" fmla="*/ 1000 w 1045"/>
                <a:gd name="T65" fmla="*/ 57 h 682"/>
                <a:gd name="T66" fmla="*/ 910 w 1045"/>
                <a:gd name="T67" fmla="*/ 57 h 682"/>
                <a:gd name="T68" fmla="*/ 888 w 1045"/>
                <a:gd name="T69" fmla="*/ 78 h 682"/>
                <a:gd name="T70" fmla="*/ 1003 w 1045"/>
                <a:gd name="T71" fmla="*/ 109 h 682"/>
                <a:gd name="T72" fmla="*/ 1005 w 1045"/>
                <a:gd name="T73" fmla="*/ 116 h 682"/>
                <a:gd name="T74" fmla="*/ 860 w 1045"/>
                <a:gd name="T75" fmla="*/ 118 h 682"/>
                <a:gd name="T76" fmla="*/ 1020 w 1045"/>
                <a:gd name="T77" fmla="*/ 153 h 682"/>
                <a:gd name="T78" fmla="*/ 1023 w 1045"/>
                <a:gd name="T79" fmla="*/ 171 h 682"/>
                <a:gd name="T80" fmla="*/ 1024 w 1045"/>
                <a:gd name="T81" fmla="*/ 188 h 682"/>
                <a:gd name="T82" fmla="*/ 1030 w 1045"/>
                <a:gd name="T83" fmla="*/ 216 h 682"/>
                <a:gd name="T84" fmla="*/ 1028 w 1045"/>
                <a:gd name="T85" fmla="*/ 238 h 682"/>
                <a:gd name="T86" fmla="*/ 1007 w 1045"/>
                <a:gd name="T87" fmla="*/ 262 h 682"/>
                <a:gd name="T88" fmla="*/ 998 w 1045"/>
                <a:gd name="T89" fmla="*/ 283 h 682"/>
                <a:gd name="T90" fmla="*/ 976 w 1045"/>
                <a:gd name="T91" fmla="*/ 315 h 682"/>
                <a:gd name="T92" fmla="*/ 981 w 1045"/>
                <a:gd name="T93" fmla="*/ 375 h 682"/>
                <a:gd name="T94" fmla="*/ 969 w 1045"/>
                <a:gd name="T95" fmla="*/ 399 h 682"/>
                <a:gd name="T96" fmla="*/ 982 w 1045"/>
                <a:gd name="T97" fmla="*/ 419 h 682"/>
                <a:gd name="T98" fmla="*/ 950 w 1045"/>
                <a:gd name="T99" fmla="*/ 502 h 682"/>
                <a:gd name="T100" fmla="*/ 901 w 1045"/>
                <a:gd name="T101" fmla="*/ 530 h 682"/>
                <a:gd name="T102" fmla="*/ 881 w 1045"/>
                <a:gd name="T103" fmla="*/ 555 h 682"/>
                <a:gd name="T104" fmla="*/ 875 w 1045"/>
                <a:gd name="T105" fmla="*/ 582 h 682"/>
                <a:gd name="T106" fmla="*/ 861 w 1045"/>
                <a:gd name="T107" fmla="*/ 611 h 682"/>
                <a:gd name="T108" fmla="*/ 871 w 1045"/>
                <a:gd name="T109" fmla="*/ 634 h 682"/>
                <a:gd name="T110" fmla="*/ 861 w 1045"/>
                <a:gd name="T111" fmla="*/ 653 h 682"/>
                <a:gd name="T112" fmla="*/ 773 w 1045"/>
                <a:gd name="T113" fmla="*/ 612 h 682"/>
                <a:gd name="T114" fmla="*/ 624 w 1045"/>
                <a:gd name="T115" fmla="*/ 501 h 682"/>
                <a:gd name="T116" fmla="*/ 726 w 1045"/>
                <a:gd name="T117" fmla="*/ 213 h 682"/>
                <a:gd name="T118" fmla="*/ 498 w 1045"/>
                <a:gd name="T119" fmla="*/ 192 h 682"/>
                <a:gd name="T120" fmla="*/ 369 w 1045"/>
                <a:gd name="T121" fmla="*/ 553 h 682"/>
                <a:gd name="T122" fmla="*/ 219 w 1045"/>
                <a:gd name="T123" fmla="*/ 642 h 682"/>
                <a:gd name="T124" fmla="*/ 18 w 1045"/>
                <a:gd name="T125" fmla="*/ 681 h 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045" h="682">
                  <a:moveTo>
                    <a:pt x="4" y="682"/>
                  </a:moveTo>
                  <a:lnTo>
                    <a:pt x="3" y="681"/>
                  </a:lnTo>
                  <a:lnTo>
                    <a:pt x="2" y="680"/>
                  </a:lnTo>
                  <a:lnTo>
                    <a:pt x="1" y="680"/>
                  </a:lnTo>
                  <a:lnTo>
                    <a:pt x="0" y="680"/>
                  </a:lnTo>
                  <a:lnTo>
                    <a:pt x="0" y="676"/>
                  </a:lnTo>
                  <a:lnTo>
                    <a:pt x="0" y="672"/>
                  </a:lnTo>
                  <a:lnTo>
                    <a:pt x="1" y="670"/>
                  </a:lnTo>
                  <a:lnTo>
                    <a:pt x="2" y="668"/>
                  </a:lnTo>
                  <a:lnTo>
                    <a:pt x="10" y="666"/>
                  </a:lnTo>
                  <a:lnTo>
                    <a:pt x="18" y="665"/>
                  </a:lnTo>
                  <a:lnTo>
                    <a:pt x="26" y="665"/>
                  </a:lnTo>
                  <a:lnTo>
                    <a:pt x="34" y="665"/>
                  </a:lnTo>
                  <a:lnTo>
                    <a:pt x="42" y="664"/>
                  </a:lnTo>
                  <a:lnTo>
                    <a:pt x="51" y="663"/>
                  </a:lnTo>
                  <a:lnTo>
                    <a:pt x="60" y="661"/>
                  </a:lnTo>
                  <a:lnTo>
                    <a:pt x="68" y="658"/>
                  </a:lnTo>
                  <a:lnTo>
                    <a:pt x="65" y="658"/>
                  </a:lnTo>
                  <a:lnTo>
                    <a:pt x="61" y="658"/>
                  </a:lnTo>
                  <a:lnTo>
                    <a:pt x="56" y="658"/>
                  </a:lnTo>
                  <a:lnTo>
                    <a:pt x="50" y="659"/>
                  </a:lnTo>
                  <a:lnTo>
                    <a:pt x="42" y="659"/>
                  </a:lnTo>
                  <a:lnTo>
                    <a:pt x="32" y="659"/>
                  </a:lnTo>
                  <a:lnTo>
                    <a:pt x="20" y="660"/>
                  </a:lnTo>
                  <a:lnTo>
                    <a:pt x="6" y="660"/>
                  </a:lnTo>
                  <a:lnTo>
                    <a:pt x="7" y="657"/>
                  </a:lnTo>
                  <a:lnTo>
                    <a:pt x="8" y="653"/>
                  </a:lnTo>
                  <a:lnTo>
                    <a:pt x="8" y="651"/>
                  </a:lnTo>
                  <a:lnTo>
                    <a:pt x="9" y="648"/>
                  </a:lnTo>
                  <a:lnTo>
                    <a:pt x="15" y="647"/>
                  </a:lnTo>
                  <a:lnTo>
                    <a:pt x="23" y="646"/>
                  </a:lnTo>
                  <a:lnTo>
                    <a:pt x="32" y="646"/>
                  </a:lnTo>
                  <a:lnTo>
                    <a:pt x="42" y="644"/>
                  </a:lnTo>
                  <a:lnTo>
                    <a:pt x="52" y="643"/>
                  </a:lnTo>
                  <a:lnTo>
                    <a:pt x="61" y="642"/>
                  </a:lnTo>
                  <a:lnTo>
                    <a:pt x="69" y="642"/>
                  </a:lnTo>
                  <a:lnTo>
                    <a:pt x="75" y="641"/>
                  </a:lnTo>
                  <a:lnTo>
                    <a:pt x="76" y="640"/>
                  </a:lnTo>
                  <a:lnTo>
                    <a:pt x="76" y="639"/>
                  </a:lnTo>
                  <a:lnTo>
                    <a:pt x="77" y="639"/>
                  </a:lnTo>
                  <a:lnTo>
                    <a:pt x="68" y="639"/>
                  </a:lnTo>
                  <a:lnTo>
                    <a:pt x="60" y="639"/>
                  </a:lnTo>
                  <a:lnTo>
                    <a:pt x="51" y="639"/>
                  </a:lnTo>
                  <a:lnTo>
                    <a:pt x="42" y="639"/>
                  </a:lnTo>
                  <a:lnTo>
                    <a:pt x="34" y="639"/>
                  </a:lnTo>
                  <a:lnTo>
                    <a:pt x="26" y="639"/>
                  </a:lnTo>
                  <a:lnTo>
                    <a:pt x="17" y="639"/>
                  </a:lnTo>
                  <a:lnTo>
                    <a:pt x="9" y="639"/>
                  </a:lnTo>
                  <a:lnTo>
                    <a:pt x="10" y="636"/>
                  </a:lnTo>
                  <a:lnTo>
                    <a:pt x="11" y="632"/>
                  </a:lnTo>
                  <a:lnTo>
                    <a:pt x="13" y="628"/>
                  </a:lnTo>
                  <a:lnTo>
                    <a:pt x="15" y="624"/>
                  </a:lnTo>
                  <a:lnTo>
                    <a:pt x="26" y="622"/>
                  </a:lnTo>
                  <a:lnTo>
                    <a:pt x="42" y="620"/>
                  </a:lnTo>
                  <a:lnTo>
                    <a:pt x="62" y="619"/>
                  </a:lnTo>
                  <a:lnTo>
                    <a:pt x="82" y="617"/>
                  </a:lnTo>
                  <a:lnTo>
                    <a:pt x="102" y="615"/>
                  </a:lnTo>
                  <a:lnTo>
                    <a:pt x="120" y="614"/>
                  </a:lnTo>
                  <a:lnTo>
                    <a:pt x="133" y="612"/>
                  </a:lnTo>
                  <a:lnTo>
                    <a:pt x="141" y="609"/>
                  </a:lnTo>
                  <a:lnTo>
                    <a:pt x="134" y="609"/>
                  </a:lnTo>
                  <a:lnTo>
                    <a:pt x="122" y="610"/>
                  </a:lnTo>
                  <a:lnTo>
                    <a:pt x="104" y="611"/>
                  </a:lnTo>
                  <a:lnTo>
                    <a:pt x="83" y="612"/>
                  </a:lnTo>
                  <a:lnTo>
                    <a:pt x="63" y="612"/>
                  </a:lnTo>
                  <a:lnTo>
                    <a:pt x="43" y="613"/>
                  </a:lnTo>
                  <a:lnTo>
                    <a:pt x="27" y="614"/>
                  </a:lnTo>
                  <a:lnTo>
                    <a:pt x="18" y="614"/>
                  </a:lnTo>
                  <a:lnTo>
                    <a:pt x="18" y="610"/>
                  </a:lnTo>
                  <a:lnTo>
                    <a:pt x="19" y="606"/>
                  </a:lnTo>
                  <a:lnTo>
                    <a:pt x="19" y="602"/>
                  </a:lnTo>
                  <a:lnTo>
                    <a:pt x="20" y="598"/>
                  </a:lnTo>
                  <a:lnTo>
                    <a:pt x="29" y="597"/>
                  </a:lnTo>
                  <a:lnTo>
                    <a:pt x="37" y="596"/>
                  </a:lnTo>
                  <a:lnTo>
                    <a:pt x="47" y="596"/>
                  </a:lnTo>
                  <a:lnTo>
                    <a:pt x="56" y="594"/>
                  </a:lnTo>
                  <a:lnTo>
                    <a:pt x="64" y="593"/>
                  </a:lnTo>
                  <a:lnTo>
                    <a:pt x="73" y="593"/>
                  </a:lnTo>
                  <a:lnTo>
                    <a:pt x="82" y="592"/>
                  </a:lnTo>
                  <a:lnTo>
                    <a:pt x="92" y="591"/>
                  </a:lnTo>
                  <a:lnTo>
                    <a:pt x="93" y="590"/>
                  </a:lnTo>
                  <a:lnTo>
                    <a:pt x="94" y="589"/>
                  </a:lnTo>
                  <a:lnTo>
                    <a:pt x="87" y="589"/>
                  </a:lnTo>
                  <a:lnTo>
                    <a:pt x="81" y="589"/>
                  </a:lnTo>
                  <a:lnTo>
                    <a:pt x="76" y="589"/>
                  </a:lnTo>
                  <a:lnTo>
                    <a:pt x="70" y="589"/>
                  </a:lnTo>
                  <a:lnTo>
                    <a:pt x="63" y="589"/>
                  </a:lnTo>
                  <a:lnTo>
                    <a:pt x="53" y="589"/>
                  </a:lnTo>
                  <a:lnTo>
                    <a:pt x="40" y="590"/>
                  </a:lnTo>
                  <a:lnTo>
                    <a:pt x="23" y="591"/>
                  </a:lnTo>
                  <a:lnTo>
                    <a:pt x="24" y="585"/>
                  </a:lnTo>
                  <a:lnTo>
                    <a:pt x="24" y="582"/>
                  </a:lnTo>
                  <a:lnTo>
                    <a:pt x="25" y="578"/>
                  </a:lnTo>
                  <a:lnTo>
                    <a:pt x="27" y="572"/>
                  </a:lnTo>
                  <a:lnTo>
                    <a:pt x="40" y="570"/>
                  </a:lnTo>
                  <a:lnTo>
                    <a:pt x="52" y="570"/>
                  </a:lnTo>
                  <a:lnTo>
                    <a:pt x="60" y="569"/>
                  </a:lnTo>
                  <a:lnTo>
                    <a:pt x="68" y="568"/>
                  </a:lnTo>
                  <a:lnTo>
                    <a:pt x="76" y="568"/>
                  </a:lnTo>
                  <a:lnTo>
                    <a:pt x="85" y="567"/>
                  </a:lnTo>
                  <a:lnTo>
                    <a:pt x="97" y="566"/>
                  </a:lnTo>
                  <a:lnTo>
                    <a:pt x="111" y="566"/>
                  </a:lnTo>
                  <a:lnTo>
                    <a:pt x="112" y="566"/>
                  </a:lnTo>
                  <a:lnTo>
                    <a:pt x="112" y="565"/>
                  </a:lnTo>
                  <a:lnTo>
                    <a:pt x="113" y="564"/>
                  </a:lnTo>
                  <a:lnTo>
                    <a:pt x="103" y="564"/>
                  </a:lnTo>
                  <a:lnTo>
                    <a:pt x="93" y="564"/>
                  </a:lnTo>
                  <a:lnTo>
                    <a:pt x="81" y="564"/>
                  </a:lnTo>
                  <a:lnTo>
                    <a:pt x="71" y="564"/>
                  </a:lnTo>
                  <a:lnTo>
                    <a:pt x="61" y="564"/>
                  </a:lnTo>
                  <a:lnTo>
                    <a:pt x="51" y="564"/>
                  </a:lnTo>
                  <a:lnTo>
                    <a:pt x="40" y="564"/>
                  </a:lnTo>
                  <a:lnTo>
                    <a:pt x="30" y="564"/>
                  </a:lnTo>
                  <a:lnTo>
                    <a:pt x="31" y="557"/>
                  </a:lnTo>
                  <a:lnTo>
                    <a:pt x="31" y="552"/>
                  </a:lnTo>
                  <a:lnTo>
                    <a:pt x="32" y="550"/>
                  </a:lnTo>
                  <a:lnTo>
                    <a:pt x="33" y="547"/>
                  </a:lnTo>
                  <a:lnTo>
                    <a:pt x="41" y="546"/>
                  </a:lnTo>
                  <a:lnTo>
                    <a:pt x="52" y="546"/>
                  </a:lnTo>
                  <a:lnTo>
                    <a:pt x="64" y="545"/>
                  </a:lnTo>
                  <a:lnTo>
                    <a:pt x="77" y="545"/>
                  </a:lnTo>
                  <a:lnTo>
                    <a:pt x="90" y="544"/>
                  </a:lnTo>
                  <a:lnTo>
                    <a:pt x="101" y="543"/>
                  </a:lnTo>
                  <a:lnTo>
                    <a:pt x="109" y="542"/>
                  </a:lnTo>
                  <a:lnTo>
                    <a:pt x="114" y="540"/>
                  </a:lnTo>
                  <a:lnTo>
                    <a:pt x="105" y="540"/>
                  </a:lnTo>
                  <a:lnTo>
                    <a:pt x="95" y="539"/>
                  </a:lnTo>
                  <a:lnTo>
                    <a:pt x="85" y="539"/>
                  </a:lnTo>
                  <a:lnTo>
                    <a:pt x="76" y="539"/>
                  </a:lnTo>
                  <a:lnTo>
                    <a:pt x="66" y="539"/>
                  </a:lnTo>
                  <a:lnTo>
                    <a:pt x="57" y="539"/>
                  </a:lnTo>
                  <a:lnTo>
                    <a:pt x="48" y="539"/>
                  </a:lnTo>
                  <a:lnTo>
                    <a:pt x="38" y="539"/>
                  </a:lnTo>
                  <a:lnTo>
                    <a:pt x="38" y="533"/>
                  </a:lnTo>
                  <a:lnTo>
                    <a:pt x="37" y="529"/>
                  </a:lnTo>
                  <a:lnTo>
                    <a:pt x="38" y="525"/>
                  </a:lnTo>
                  <a:lnTo>
                    <a:pt x="40" y="522"/>
                  </a:lnTo>
                  <a:lnTo>
                    <a:pt x="47" y="522"/>
                  </a:lnTo>
                  <a:lnTo>
                    <a:pt x="57" y="521"/>
                  </a:lnTo>
                  <a:lnTo>
                    <a:pt x="70" y="520"/>
                  </a:lnTo>
                  <a:lnTo>
                    <a:pt x="83" y="520"/>
                  </a:lnTo>
                  <a:lnTo>
                    <a:pt x="98" y="519"/>
                  </a:lnTo>
                  <a:lnTo>
                    <a:pt x="110" y="517"/>
                  </a:lnTo>
                  <a:lnTo>
                    <a:pt x="120" y="516"/>
                  </a:lnTo>
                  <a:lnTo>
                    <a:pt x="126" y="514"/>
                  </a:lnTo>
                  <a:lnTo>
                    <a:pt x="115" y="513"/>
                  </a:lnTo>
                  <a:lnTo>
                    <a:pt x="105" y="513"/>
                  </a:lnTo>
                  <a:lnTo>
                    <a:pt x="94" y="513"/>
                  </a:lnTo>
                  <a:lnTo>
                    <a:pt x="83" y="513"/>
                  </a:lnTo>
                  <a:lnTo>
                    <a:pt x="72" y="513"/>
                  </a:lnTo>
                  <a:lnTo>
                    <a:pt x="62" y="514"/>
                  </a:lnTo>
                  <a:lnTo>
                    <a:pt x="52" y="515"/>
                  </a:lnTo>
                  <a:lnTo>
                    <a:pt x="41" y="515"/>
                  </a:lnTo>
                  <a:lnTo>
                    <a:pt x="42" y="509"/>
                  </a:lnTo>
                  <a:lnTo>
                    <a:pt x="43" y="505"/>
                  </a:lnTo>
                  <a:lnTo>
                    <a:pt x="45" y="500"/>
                  </a:lnTo>
                  <a:lnTo>
                    <a:pt x="46" y="495"/>
                  </a:lnTo>
                  <a:lnTo>
                    <a:pt x="57" y="494"/>
                  </a:lnTo>
                  <a:lnTo>
                    <a:pt x="68" y="494"/>
                  </a:lnTo>
                  <a:lnTo>
                    <a:pt x="79" y="493"/>
                  </a:lnTo>
                  <a:lnTo>
                    <a:pt x="92" y="493"/>
                  </a:lnTo>
                  <a:lnTo>
                    <a:pt x="104" y="492"/>
                  </a:lnTo>
                  <a:lnTo>
                    <a:pt x="116" y="491"/>
                  </a:lnTo>
                  <a:lnTo>
                    <a:pt x="128" y="490"/>
                  </a:lnTo>
                  <a:lnTo>
                    <a:pt x="141" y="490"/>
                  </a:lnTo>
                  <a:lnTo>
                    <a:pt x="141" y="489"/>
                  </a:lnTo>
                  <a:lnTo>
                    <a:pt x="141" y="488"/>
                  </a:lnTo>
                  <a:lnTo>
                    <a:pt x="141" y="487"/>
                  </a:lnTo>
                  <a:lnTo>
                    <a:pt x="129" y="487"/>
                  </a:lnTo>
                  <a:lnTo>
                    <a:pt x="118" y="487"/>
                  </a:lnTo>
                  <a:lnTo>
                    <a:pt x="106" y="487"/>
                  </a:lnTo>
                  <a:lnTo>
                    <a:pt x="95" y="487"/>
                  </a:lnTo>
                  <a:lnTo>
                    <a:pt x="83" y="488"/>
                  </a:lnTo>
                  <a:lnTo>
                    <a:pt x="72" y="488"/>
                  </a:lnTo>
                  <a:lnTo>
                    <a:pt x="60" y="488"/>
                  </a:lnTo>
                  <a:lnTo>
                    <a:pt x="49" y="488"/>
                  </a:lnTo>
                  <a:lnTo>
                    <a:pt x="50" y="481"/>
                  </a:lnTo>
                  <a:lnTo>
                    <a:pt x="51" y="476"/>
                  </a:lnTo>
                  <a:lnTo>
                    <a:pt x="52" y="473"/>
                  </a:lnTo>
                  <a:lnTo>
                    <a:pt x="54" y="469"/>
                  </a:lnTo>
                  <a:lnTo>
                    <a:pt x="82" y="467"/>
                  </a:lnTo>
                  <a:lnTo>
                    <a:pt x="104" y="466"/>
                  </a:lnTo>
                  <a:lnTo>
                    <a:pt x="119" y="465"/>
                  </a:lnTo>
                  <a:lnTo>
                    <a:pt x="129" y="464"/>
                  </a:lnTo>
                  <a:lnTo>
                    <a:pt x="137" y="463"/>
                  </a:lnTo>
                  <a:lnTo>
                    <a:pt x="140" y="463"/>
                  </a:lnTo>
                  <a:lnTo>
                    <a:pt x="143" y="463"/>
                  </a:lnTo>
                  <a:lnTo>
                    <a:pt x="144" y="462"/>
                  </a:lnTo>
                  <a:lnTo>
                    <a:pt x="137" y="460"/>
                  </a:lnTo>
                  <a:lnTo>
                    <a:pt x="126" y="460"/>
                  </a:lnTo>
                  <a:lnTo>
                    <a:pt x="114" y="460"/>
                  </a:lnTo>
                  <a:lnTo>
                    <a:pt x="101" y="460"/>
                  </a:lnTo>
                  <a:lnTo>
                    <a:pt x="87" y="460"/>
                  </a:lnTo>
                  <a:lnTo>
                    <a:pt x="75" y="461"/>
                  </a:lnTo>
                  <a:lnTo>
                    <a:pt x="65" y="462"/>
                  </a:lnTo>
                  <a:lnTo>
                    <a:pt x="58" y="462"/>
                  </a:lnTo>
                  <a:lnTo>
                    <a:pt x="57" y="458"/>
                  </a:lnTo>
                  <a:lnTo>
                    <a:pt x="58" y="455"/>
                  </a:lnTo>
                  <a:lnTo>
                    <a:pt x="58" y="451"/>
                  </a:lnTo>
                  <a:lnTo>
                    <a:pt x="60" y="445"/>
                  </a:lnTo>
                  <a:lnTo>
                    <a:pt x="66" y="443"/>
                  </a:lnTo>
                  <a:lnTo>
                    <a:pt x="73" y="442"/>
                  </a:lnTo>
                  <a:lnTo>
                    <a:pt x="83" y="441"/>
                  </a:lnTo>
                  <a:lnTo>
                    <a:pt x="94" y="440"/>
                  </a:lnTo>
                  <a:lnTo>
                    <a:pt x="104" y="440"/>
                  </a:lnTo>
                  <a:lnTo>
                    <a:pt x="114" y="440"/>
                  </a:lnTo>
                  <a:lnTo>
                    <a:pt x="123" y="439"/>
                  </a:lnTo>
                  <a:lnTo>
                    <a:pt x="131" y="439"/>
                  </a:lnTo>
                  <a:lnTo>
                    <a:pt x="132" y="438"/>
                  </a:lnTo>
                  <a:lnTo>
                    <a:pt x="132" y="437"/>
                  </a:lnTo>
                  <a:lnTo>
                    <a:pt x="133" y="437"/>
                  </a:lnTo>
                  <a:lnTo>
                    <a:pt x="127" y="436"/>
                  </a:lnTo>
                  <a:lnTo>
                    <a:pt x="118" y="435"/>
                  </a:lnTo>
                  <a:lnTo>
                    <a:pt x="109" y="435"/>
                  </a:lnTo>
                  <a:lnTo>
                    <a:pt x="99" y="435"/>
                  </a:lnTo>
                  <a:lnTo>
                    <a:pt x="88" y="435"/>
                  </a:lnTo>
                  <a:lnTo>
                    <a:pt x="78" y="436"/>
                  </a:lnTo>
                  <a:lnTo>
                    <a:pt x="70" y="437"/>
                  </a:lnTo>
                  <a:lnTo>
                    <a:pt x="64" y="437"/>
                  </a:lnTo>
                  <a:lnTo>
                    <a:pt x="65" y="432"/>
                  </a:lnTo>
                  <a:lnTo>
                    <a:pt x="66" y="427"/>
                  </a:lnTo>
                  <a:lnTo>
                    <a:pt x="67" y="422"/>
                  </a:lnTo>
                  <a:lnTo>
                    <a:pt x="68" y="418"/>
                  </a:lnTo>
                  <a:lnTo>
                    <a:pt x="74" y="418"/>
                  </a:lnTo>
                  <a:lnTo>
                    <a:pt x="79" y="418"/>
                  </a:lnTo>
                  <a:lnTo>
                    <a:pt x="85" y="417"/>
                  </a:lnTo>
                  <a:lnTo>
                    <a:pt x="92" y="416"/>
                  </a:lnTo>
                  <a:lnTo>
                    <a:pt x="97" y="415"/>
                  </a:lnTo>
                  <a:lnTo>
                    <a:pt x="103" y="415"/>
                  </a:lnTo>
                  <a:lnTo>
                    <a:pt x="109" y="414"/>
                  </a:lnTo>
                  <a:lnTo>
                    <a:pt x="115" y="414"/>
                  </a:lnTo>
                  <a:lnTo>
                    <a:pt x="116" y="413"/>
                  </a:lnTo>
                  <a:lnTo>
                    <a:pt x="116" y="412"/>
                  </a:lnTo>
                  <a:lnTo>
                    <a:pt x="116" y="410"/>
                  </a:lnTo>
                  <a:lnTo>
                    <a:pt x="117" y="410"/>
                  </a:lnTo>
                  <a:lnTo>
                    <a:pt x="111" y="410"/>
                  </a:lnTo>
                  <a:lnTo>
                    <a:pt x="106" y="410"/>
                  </a:lnTo>
                  <a:lnTo>
                    <a:pt x="100" y="410"/>
                  </a:lnTo>
                  <a:lnTo>
                    <a:pt x="95" y="410"/>
                  </a:lnTo>
                  <a:lnTo>
                    <a:pt x="88" y="411"/>
                  </a:lnTo>
                  <a:lnTo>
                    <a:pt x="82" y="411"/>
                  </a:lnTo>
                  <a:lnTo>
                    <a:pt x="77" y="412"/>
                  </a:lnTo>
                  <a:lnTo>
                    <a:pt x="71" y="412"/>
                  </a:lnTo>
                  <a:lnTo>
                    <a:pt x="73" y="403"/>
                  </a:lnTo>
                  <a:lnTo>
                    <a:pt x="77" y="399"/>
                  </a:lnTo>
                  <a:lnTo>
                    <a:pt x="83" y="396"/>
                  </a:lnTo>
                  <a:lnTo>
                    <a:pt x="91" y="395"/>
                  </a:lnTo>
                  <a:lnTo>
                    <a:pt x="98" y="395"/>
                  </a:lnTo>
                  <a:lnTo>
                    <a:pt x="106" y="395"/>
                  </a:lnTo>
                  <a:lnTo>
                    <a:pt x="114" y="394"/>
                  </a:lnTo>
                  <a:lnTo>
                    <a:pt x="121" y="390"/>
                  </a:lnTo>
                  <a:lnTo>
                    <a:pt x="121" y="389"/>
                  </a:lnTo>
                  <a:lnTo>
                    <a:pt x="120" y="388"/>
                  </a:lnTo>
                  <a:lnTo>
                    <a:pt x="115" y="388"/>
                  </a:lnTo>
                  <a:lnTo>
                    <a:pt x="110" y="389"/>
                  </a:lnTo>
                  <a:lnTo>
                    <a:pt x="104" y="389"/>
                  </a:lnTo>
                  <a:lnTo>
                    <a:pt x="99" y="389"/>
                  </a:lnTo>
                  <a:lnTo>
                    <a:pt x="94" y="390"/>
                  </a:lnTo>
                  <a:lnTo>
                    <a:pt x="88" y="390"/>
                  </a:lnTo>
                  <a:lnTo>
                    <a:pt x="82" y="391"/>
                  </a:lnTo>
                  <a:lnTo>
                    <a:pt x="77" y="391"/>
                  </a:lnTo>
                  <a:lnTo>
                    <a:pt x="78" y="384"/>
                  </a:lnTo>
                  <a:lnTo>
                    <a:pt x="79" y="380"/>
                  </a:lnTo>
                  <a:lnTo>
                    <a:pt x="80" y="378"/>
                  </a:lnTo>
                  <a:lnTo>
                    <a:pt x="81" y="376"/>
                  </a:lnTo>
                  <a:lnTo>
                    <a:pt x="87" y="375"/>
                  </a:lnTo>
                  <a:lnTo>
                    <a:pt x="93" y="374"/>
                  </a:lnTo>
                  <a:lnTo>
                    <a:pt x="99" y="373"/>
                  </a:lnTo>
                  <a:lnTo>
                    <a:pt x="105" y="372"/>
                  </a:lnTo>
                  <a:lnTo>
                    <a:pt x="111" y="372"/>
                  </a:lnTo>
                  <a:lnTo>
                    <a:pt x="117" y="371"/>
                  </a:lnTo>
                  <a:lnTo>
                    <a:pt x="123" y="370"/>
                  </a:lnTo>
                  <a:lnTo>
                    <a:pt x="129" y="369"/>
                  </a:lnTo>
                  <a:lnTo>
                    <a:pt x="129" y="368"/>
                  </a:lnTo>
                  <a:lnTo>
                    <a:pt x="130" y="367"/>
                  </a:lnTo>
                  <a:lnTo>
                    <a:pt x="130" y="365"/>
                  </a:lnTo>
                  <a:lnTo>
                    <a:pt x="124" y="365"/>
                  </a:lnTo>
                  <a:lnTo>
                    <a:pt x="119" y="365"/>
                  </a:lnTo>
                  <a:lnTo>
                    <a:pt x="113" y="366"/>
                  </a:lnTo>
                  <a:lnTo>
                    <a:pt x="108" y="366"/>
                  </a:lnTo>
                  <a:lnTo>
                    <a:pt x="102" y="367"/>
                  </a:lnTo>
                  <a:lnTo>
                    <a:pt x="96" y="368"/>
                  </a:lnTo>
                  <a:lnTo>
                    <a:pt x="91" y="368"/>
                  </a:lnTo>
                  <a:lnTo>
                    <a:pt x="84" y="368"/>
                  </a:lnTo>
                  <a:lnTo>
                    <a:pt x="85" y="361"/>
                  </a:lnTo>
                  <a:lnTo>
                    <a:pt x="88" y="357"/>
                  </a:lnTo>
                  <a:lnTo>
                    <a:pt x="92" y="353"/>
                  </a:lnTo>
                  <a:lnTo>
                    <a:pt x="96" y="351"/>
                  </a:lnTo>
                  <a:lnTo>
                    <a:pt x="102" y="350"/>
                  </a:lnTo>
                  <a:lnTo>
                    <a:pt x="109" y="349"/>
                  </a:lnTo>
                  <a:lnTo>
                    <a:pt x="117" y="348"/>
                  </a:lnTo>
                  <a:lnTo>
                    <a:pt x="127" y="346"/>
                  </a:lnTo>
                  <a:lnTo>
                    <a:pt x="128" y="345"/>
                  </a:lnTo>
                  <a:lnTo>
                    <a:pt x="128" y="343"/>
                  </a:lnTo>
                  <a:lnTo>
                    <a:pt x="129" y="342"/>
                  </a:lnTo>
                  <a:lnTo>
                    <a:pt x="121" y="343"/>
                  </a:lnTo>
                  <a:lnTo>
                    <a:pt x="115" y="343"/>
                  </a:lnTo>
                  <a:lnTo>
                    <a:pt x="110" y="344"/>
                  </a:lnTo>
                  <a:lnTo>
                    <a:pt x="107" y="344"/>
                  </a:lnTo>
                  <a:lnTo>
                    <a:pt x="104" y="345"/>
                  </a:lnTo>
                  <a:lnTo>
                    <a:pt x="101" y="345"/>
                  </a:lnTo>
                  <a:lnTo>
                    <a:pt x="98" y="346"/>
                  </a:lnTo>
                  <a:lnTo>
                    <a:pt x="94" y="346"/>
                  </a:lnTo>
                  <a:lnTo>
                    <a:pt x="95" y="342"/>
                  </a:lnTo>
                  <a:lnTo>
                    <a:pt x="95" y="339"/>
                  </a:lnTo>
                  <a:lnTo>
                    <a:pt x="96" y="335"/>
                  </a:lnTo>
                  <a:lnTo>
                    <a:pt x="96" y="332"/>
                  </a:lnTo>
                  <a:lnTo>
                    <a:pt x="111" y="329"/>
                  </a:lnTo>
                  <a:lnTo>
                    <a:pt x="123" y="327"/>
                  </a:lnTo>
                  <a:lnTo>
                    <a:pt x="131" y="326"/>
                  </a:lnTo>
                  <a:lnTo>
                    <a:pt x="137" y="324"/>
                  </a:lnTo>
                  <a:lnTo>
                    <a:pt x="141" y="323"/>
                  </a:lnTo>
                  <a:lnTo>
                    <a:pt x="143" y="323"/>
                  </a:lnTo>
                  <a:lnTo>
                    <a:pt x="144" y="323"/>
                  </a:lnTo>
                  <a:lnTo>
                    <a:pt x="144" y="322"/>
                  </a:lnTo>
                  <a:lnTo>
                    <a:pt x="140" y="321"/>
                  </a:lnTo>
                  <a:lnTo>
                    <a:pt x="134" y="320"/>
                  </a:lnTo>
                  <a:lnTo>
                    <a:pt x="129" y="320"/>
                  </a:lnTo>
                  <a:lnTo>
                    <a:pt x="123" y="321"/>
                  </a:lnTo>
                  <a:lnTo>
                    <a:pt x="118" y="322"/>
                  </a:lnTo>
                  <a:lnTo>
                    <a:pt x="112" y="323"/>
                  </a:lnTo>
                  <a:lnTo>
                    <a:pt x="108" y="323"/>
                  </a:lnTo>
                  <a:lnTo>
                    <a:pt x="104" y="323"/>
                  </a:lnTo>
                  <a:lnTo>
                    <a:pt x="104" y="321"/>
                  </a:lnTo>
                  <a:lnTo>
                    <a:pt x="105" y="319"/>
                  </a:lnTo>
                  <a:lnTo>
                    <a:pt x="107" y="316"/>
                  </a:lnTo>
                  <a:lnTo>
                    <a:pt x="108" y="312"/>
                  </a:lnTo>
                  <a:lnTo>
                    <a:pt x="113" y="312"/>
                  </a:lnTo>
                  <a:lnTo>
                    <a:pt x="118" y="311"/>
                  </a:lnTo>
                  <a:lnTo>
                    <a:pt x="123" y="310"/>
                  </a:lnTo>
                  <a:lnTo>
                    <a:pt x="129" y="308"/>
                  </a:lnTo>
                  <a:lnTo>
                    <a:pt x="134" y="308"/>
                  </a:lnTo>
                  <a:lnTo>
                    <a:pt x="140" y="307"/>
                  </a:lnTo>
                  <a:lnTo>
                    <a:pt x="145" y="306"/>
                  </a:lnTo>
                  <a:lnTo>
                    <a:pt x="150" y="305"/>
                  </a:lnTo>
                  <a:lnTo>
                    <a:pt x="150" y="304"/>
                  </a:lnTo>
                  <a:lnTo>
                    <a:pt x="151" y="303"/>
                  </a:lnTo>
                  <a:lnTo>
                    <a:pt x="151" y="302"/>
                  </a:lnTo>
                  <a:lnTo>
                    <a:pt x="152" y="301"/>
                  </a:lnTo>
                  <a:lnTo>
                    <a:pt x="144" y="302"/>
                  </a:lnTo>
                  <a:lnTo>
                    <a:pt x="137" y="302"/>
                  </a:lnTo>
                  <a:lnTo>
                    <a:pt x="131" y="303"/>
                  </a:lnTo>
                  <a:lnTo>
                    <a:pt x="128" y="303"/>
                  </a:lnTo>
                  <a:lnTo>
                    <a:pt x="124" y="303"/>
                  </a:lnTo>
                  <a:lnTo>
                    <a:pt x="121" y="304"/>
                  </a:lnTo>
                  <a:lnTo>
                    <a:pt x="118" y="304"/>
                  </a:lnTo>
                  <a:lnTo>
                    <a:pt x="114" y="304"/>
                  </a:lnTo>
                  <a:lnTo>
                    <a:pt x="117" y="298"/>
                  </a:lnTo>
                  <a:lnTo>
                    <a:pt x="119" y="295"/>
                  </a:lnTo>
                  <a:lnTo>
                    <a:pt x="121" y="292"/>
                  </a:lnTo>
                  <a:lnTo>
                    <a:pt x="124" y="288"/>
                  </a:lnTo>
                  <a:lnTo>
                    <a:pt x="137" y="285"/>
                  </a:lnTo>
                  <a:lnTo>
                    <a:pt x="146" y="284"/>
                  </a:lnTo>
                  <a:lnTo>
                    <a:pt x="153" y="283"/>
                  </a:lnTo>
                  <a:lnTo>
                    <a:pt x="158" y="282"/>
                  </a:lnTo>
                  <a:lnTo>
                    <a:pt x="160" y="281"/>
                  </a:lnTo>
                  <a:lnTo>
                    <a:pt x="162" y="281"/>
                  </a:lnTo>
                  <a:lnTo>
                    <a:pt x="163" y="281"/>
                  </a:lnTo>
                  <a:lnTo>
                    <a:pt x="163" y="280"/>
                  </a:lnTo>
                  <a:lnTo>
                    <a:pt x="162" y="279"/>
                  </a:lnTo>
                  <a:lnTo>
                    <a:pt x="162" y="278"/>
                  </a:lnTo>
                  <a:lnTo>
                    <a:pt x="158" y="278"/>
                  </a:lnTo>
                  <a:lnTo>
                    <a:pt x="154" y="279"/>
                  </a:lnTo>
                  <a:lnTo>
                    <a:pt x="150" y="279"/>
                  </a:lnTo>
                  <a:lnTo>
                    <a:pt x="146" y="280"/>
                  </a:lnTo>
                  <a:lnTo>
                    <a:pt x="142" y="281"/>
                  </a:lnTo>
                  <a:lnTo>
                    <a:pt x="139" y="281"/>
                  </a:lnTo>
                  <a:lnTo>
                    <a:pt x="134" y="281"/>
                  </a:lnTo>
                  <a:lnTo>
                    <a:pt x="130" y="281"/>
                  </a:lnTo>
                  <a:lnTo>
                    <a:pt x="131" y="277"/>
                  </a:lnTo>
                  <a:lnTo>
                    <a:pt x="132" y="272"/>
                  </a:lnTo>
                  <a:lnTo>
                    <a:pt x="136" y="269"/>
                  </a:lnTo>
                  <a:lnTo>
                    <a:pt x="138" y="265"/>
                  </a:lnTo>
                  <a:lnTo>
                    <a:pt x="143" y="264"/>
                  </a:lnTo>
                  <a:lnTo>
                    <a:pt x="152" y="262"/>
                  </a:lnTo>
                  <a:lnTo>
                    <a:pt x="160" y="260"/>
                  </a:lnTo>
                  <a:lnTo>
                    <a:pt x="162" y="256"/>
                  </a:lnTo>
                  <a:lnTo>
                    <a:pt x="157" y="256"/>
                  </a:lnTo>
                  <a:lnTo>
                    <a:pt x="152" y="256"/>
                  </a:lnTo>
                  <a:lnTo>
                    <a:pt x="146" y="256"/>
                  </a:lnTo>
                  <a:lnTo>
                    <a:pt x="141" y="256"/>
                  </a:lnTo>
                  <a:lnTo>
                    <a:pt x="140" y="255"/>
                  </a:lnTo>
                  <a:lnTo>
                    <a:pt x="139" y="252"/>
                  </a:lnTo>
                  <a:lnTo>
                    <a:pt x="137" y="247"/>
                  </a:lnTo>
                  <a:lnTo>
                    <a:pt x="134" y="239"/>
                  </a:lnTo>
                  <a:lnTo>
                    <a:pt x="139" y="238"/>
                  </a:lnTo>
                  <a:lnTo>
                    <a:pt x="143" y="237"/>
                  </a:lnTo>
                  <a:lnTo>
                    <a:pt x="146" y="236"/>
                  </a:lnTo>
                  <a:lnTo>
                    <a:pt x="150" y="236"/>
                  </a:lnTo>
                  <a:lnTo>
                    <a:pt x="154" y="235"/>
                  </a:lnTo>
                  <a:lnTo>
                    <a:pt x="158" y="235"/>
                  </a:lnTo>
                  <a:lnTo>
                    <a:pt x="161" y="234"/>
                  </a:lnTo>
                  <a:lnTo>
                    <a:pt x="165" y="233"/>
                  </a:lnTo>
                  <a:lnTo>
                    <a:pt x="165" y="232"/>
                  </a:lnTo>
                  <a:lnTo>
                    <a:pt x="166" y="231"/>
                  </a:lnTo>
                  <a:lnTo>
                    <a:pt x="166" y="230"/>
                  </a:lnTo>
                  <a:lnTo>
                    <a:pt x="166" y="229"/>
                  </a:lnTo>
                  <a:lnTo>
                    <a:pt x="162" y="229"/>
                  </a:lnTo>
                  <a:lnTo>
                    <a:pt x="157" y="230"/>
                  </a:lnTo>
                  <a:lnTo>
                    <a:pt x="153" y="230"/>
                  </a:lnTo>
                  <a:lnTo>
                    <a:pt x="148" y="230"/>
                  </a:lnTo>
                  <a:lnTo>
                    <a:pt x="144" y="230"/>
                  </a:lnTo>
                  <a:lnTo>
                    <a:pt x="139" y="230"/>
                  </a:lnTo>
                  <a:lnTo>
                    <a:pt x="134" y="231"/>
                  </a:lnTo>
                  <a:lnTo>
                    <a:pt x="129" y="231"/>
                  </a:lnTo>
                  <a:lnTo>
                    <a:pt x="127" y="226"/>
                  </a:lnTo>
                  <a:lnTo>
                    <a:pt x="127" y="223"/>
                  </a:lnTo>
                  <a:lnTo>
                    <a:pt x="126" y="221"/>
                  </a:lnTo>
                  <a:lnTo>
                    <a:pt x="127" y="218"/>
                  </a:lnTo>
                  <a:lnTo>
                    <a:pt x="130" y="218"/>
                  </a:lnTo>
                  <a:lnTo>
                    <a:pt x="136" y="217"/>
                  </a:lnTo>
                  <a:lnTo>
                    <a:pt x="140" y="217"/>
                  </a:lnTo>
                  <a:lnTo>
                    <a:pt x="145" y="216"/>
                  </a:lnTo>
                  <a:lnTo>
                    <a:pt x="150" y="215"/>
                  </a:lnTo>
                  <a:lnTo>
                    <a:pt x="155" y="214"/>
                  </a:lnTo>
                  <a:lnTo>
                    <a:pt x="159" y="213"/>
                  </a:lnTo>
                  <a:lnTo>
                    <a:pt x="163" y="211"/>
                  </a:lnTo>
                  <a:lnTo>
                    <a:pt x="151" y="211"/>
                  </a:lnTo>
                  <a:lnTo>
                    <a:pt x="142" y="212"/>
                  </a:lnTo>
                  <a:lnTo>
                    <a:pt x="134" y="212"/>
                  </a:lnTo>
                  <a:lnTo>
                    <a:pt x="128" y="212"/>
                  </a:lnTo>
                  <a:lnTo>
                    <a:pt x="125" y="210"/>
                  </a:lnTo>
                  <a:lnTo>
                    <a:pt x="122" y="208"/>
                  </a:lnTo>
                  <a:lnTo>
                    <a:pt x="120" y="203"/>
                  </a:lnTo>
                  <a:lnTo>
                    <a:pt x="118" y="197"/>
                  </a:lnTo>
                  <a:lnTo>
                    <a:pt x="122" y="197"/>
                  </a:lnTo>
                  <a:lnTo>
                    <a:pt x="126" y="196"/>
                  </a:lnTo>
                  <a:lnTo>
                    <a:pt x="129" y="196"/>
                  </a:lnTo>
                  <a:lnTo>
                    <a:pt x="133" y="195"/>
                  </a:lnTo>
                  <a:lnTo>
                    <a:pt x="138" y="194"/>
                  </a:lnTo>
                  <a:lnTo>
                    <a:pt x="142" y="194"/>
                  </a:lnTo>
                  <a:lnTo>
                    <a:pt x="146" y="194"/>
                  </a:lnTo>
                  <a:lnTo>
                    <a:pt x="150" y="194"/>
                  </a:lnTo>
                  <a:lnTo>
                    <a:pt x="150" y="193"/>
                  </a:lnTo>
                  <a:lnTo>
                    <a:pt x="151" y="192"/>
                  </a:lnTo>
                  <a:lnTo>
                    <a:pt x="151" y="191"/>
                  </a:lnTo>
                  <a:lnTo>
                    <a:pt x="152" y="190"/>
                  </a:lnTo>
                  <a:lnTo>
                    <a:pt x="148" y="190"/>
                  </a:lnTo>
                  <a:lnTo>
                    <a:pt x="143" y="190"/>
                  </a:lnTo>
                  <a:lnTo>
                    <a:pt x="139" y="190"/>
                  </a:lnTo>
                  <a:lnTo>
                    <a:pt x="134" y="190"/>
                  </a:lnTo>
                  <a:lnTo>
                    <a:pt x="129" y="190"/>
                  </a:lnTo>
                  <a:lnTo>
                    <a:pt x="125" y="190"/>
                  </a:lnTo>
                  <a:lnTo>
                    <a:pt x="121" y="190"/>
                  </a:lnTo>
                  <a:lnTo>
                    <a:pt x="117" y="190"/>
                  </a:lnTo>
                  <a:lnTo>
                    <a:pt x="115" y="185"/>
                  </a:lnTo>
                  <a:lnTo>
                    <a:pt x="113" y="180"/>
                  </a:lnTo>
                  <a:lnTo>
                    <a:pt x="113" y="177"/>
                  </a:lnTo>
                  <a:lnTo>
                    <a:pt x="114" y="174"/>
                  </a:lnTo>
                  <a:lnTo>
                    <a:pt x="118" y="173"/>
                  </a:lnTo>
                  <a:lnTo>
                    <a:pt x="122" y="173"/>
                  </a:lnTo>
                  <a:lnTo>
                    <a:pt x="126" y="172"/>
                  </a:lnTo>
                  <a:lnTo>
                    <a:pt x="130" y="172"/>
                  </a:lnTo>
                  <a:lnTo>
                    <a:pt x="134" y="171"/>
                  </a:lnTo>
                  <a:lnTo>
                    <a:pt x="139" y="171"/>
                  </a:lnTo>
                  <a:lnTo>
                    <a:pt x="143" y="171"/>
                  </a:lnTo>
                  <a:lnTo>
                    <a:pt x="147" y="171"/>
                  </a:lnTo>
                  <a:lnTo>
                    <a:pt x="148" y="171"/>
                  </a:lnTo>
                  <a:lnTo>
                    <a:pt x="149" y="169"/>
                  </a:lnTo>
                  <a:lnTo>
                    <a:pt x="149" y="168"/>
                  </a:lnTo>
                  <a:lnTo>
                    <a:pt x="150" y="167"/>
                  </a:lnTo>
                  <a:lnTo>
                    <a:pt x="145" y="167"/>
                  </a:lnTo>
                  <a:lnTo>
                    <a:pt x="140" y="167"/>
                  </a:lnTo>
                  <a:lnTo>
                    <a:pt x="134" y="167"/>
                  </a:lnTo>
                  <a:lnTo>
                    <a:pt x="129" y="167"/>
                  </a:lnTo>
                  <a:lnTo>
                    <a:pt x="123" y="167"/>
                  </a:lnTo>
                  <a:lnTo>
                    <a:pt x="118" y="167"/>
                  </a:lnTo>
                  <a:lnTo>
                    <a:pt x="113" y="167"/>
                  </a:lnTo>
                  <a:lnTo>
                    <a:pt x="108" y="167"/>
                  </a:lnTo>
                  <a:lnTo>
                    <a:pt x="107" y="163"/>
                  </a:lnTo>
                  <a:lnTo>
                    <a:pt x="106" y="158"/>
                  </a:lnTo>
                  <a:lnTo>
                    <a:pt x="105" y="153"/>
                  </a:lnTo>
                  <a:lnTo>
                    <a:pt x="104" y="148"/>
                  </a:lnTo>
                  <a:lnTo>
                    <a:pt x="108" y="148"/>
                  </a:lnTo>
                  <a:lnTo>
                    <a:pt x="112" y="148"/>
                  </a:lnTo>
                  <a:lnTo>
                    <a:pt x="116" y="148"/>
                  </a:lnTo>
                  <a:lnTo>
                    <a:pt x="120" y="147"/>
                  </a:lnTo>
                  <a:lnTo>
                    <a:pt x="124" y="147"/>
                  </a:lnTo>
                  <a:lnTo>
                    <a:pt x="128" y="147"/>
                  </a:lnTo>
                  <a:lnTo>
                    <a:pt x="132" y="146"/>
                  </a:lnTo>
                  <a:lnTo>
                    <a:pt x="137" y="146"/>
                  </a:lnTo>
                  <a:lnTo>
                    <a:pt x="138" y="145"/>
                  </a:lnTo>
                  <a:lnTo>
                    <a:pt x="138" y="144"/>
                  </a:lnTo>
                  <a:lnTo>
                    <a:pt x="139" y="144"/>
                  </a:lnTo>
                  <a:lnTo>
                    <a:pt x="140" y="143"/>
                  </a:lnTo>
                  <a:lnTo>
                    <a:pt x="137" y="142"/>
                  </a:lnTo>
                  <a:lnTo>
                    <a:pt x="133" y="142"/>
                  </a:lnTo>
                  <a:lnTo>
                    <a:pt x="131" y="141"/>
                  </a:lnTo>
                  <a:lnTo>
                    <a:pt x="128" y="141"/>
                  </a:lnTo>
                  <a:lnTo>
                    <a:pt x="124" y="141"/>
                  </a:lnTo>
                  <a:lnTo>
                    <a:pt x="119" y="141"/>
                  </a:lnTo>
                  <a:lnTo>
                    <a:pt x="112" y="141"/>
                  </a:lnTo>
                  <a:lnTo>
                    <a:pt x="103" y="141"/>
                  </a:lnTo>
                  <a:lnTo>
                    <a:pt x="100" y="135"/>
                  </a:lnTo>
                  <a:lnTo>
                    <a:pt x="98" y="130"/>
                  </a:lnTo>
                  <a:lnTo>
                    <a:pt x="98" y="125"/>
                  </a:lnTo>
                  <a:lnTo>
                    <a:pt x="98" y="122"/>
                  </a:lnTo>
                  <a:lnTo>
                    <a:pt x="106" y="121"/>
                  </a:lnTo>
                  <a:lnTo>
                    <a:pt x="119" y="118"/>
                  </a:lnTo>
                  <a:lnTo>
                    <a:pt x="137" y="116"/>
                  </a:lnTo>
                  <a:lnTo>
                    <a:pt x="156" y="113"/>
                  </a:lnTo>
                  <a:lnTo>
                    <a:pt x="174" y="110"/>
                  </a:lnTo>
                  <a:lnTo>
                    <a:pt x="191" y="106"/>
                  </a:lnTo>
                  <a:lnTo>
                    <a:pt x="203" y="104"/>
                  </a:lnTo>
                  <a:lnTo>
                    <a:pt x="208" y="103"/>
                  </a:lnTo>
                  <a:lnTo>
                    <a:pt x="195" y="102"/>
                  </a:lnTo>
                  <a:lnTo>
                    <a:pt x="182" y="103"/>
                  </a:lnTo>
                  <a:lnTo>
                    <a:pt x="167" y="104"/>
                  </a:lnTo>
                  <a:lnTo>
                    <a:pt x="152" y="106"/>
                  </a:lnTo>
                  <a:lnTo>
                    <a:pt x="137" y="108"/>
                  </a:lnTo>
                  <a:lnTo>
                    <a:pt x="122" y="110"/>
                  </a:lnTo>
                  <a:lnTo>
                    <a:pt x="108" y="111"/>
                  </a:lnTo>
                  <a:lnTo>
                    <a:pt x="95" y="112"/>
                  </a:lnTo>
                  <a:lnTo>
                    <a:pt x="93" y="106"/>
                  </a:lnTo>
                  <a:lnTo>
                    <a:pt x="91" y="102"/>
                  </a:lnTo>
                  <a:lnTo>
                    <a:pt x="90" y="98"/>
                  </a:lnTo>
                  <a:lnTo>
                    <a:pt x="91" y="94"/>
                  </a:lnTo>
                  <a:lnTo>
                    <a:pt x="96" y="92"/>
                  </a:lnTo>
                  <a:lnTo>
                    <a:pt x="102" y="91"/>
                  </a:lnTo>
                  <a:lnTo>
                    <a:pt x="108" y="90"/>
                  </a:lnTo>
                  <a:lnTo>
                    <a:pt x="114" y="89"/>
                  </a:lnTo>
                  <a:lnTo>
                    <a:pt x="141" y="87"/>
                  </a:lnTo>
                  <a:lnTo>
                    <a:pt x="161" y="85"/>
                  </a:lnTo>
                  <a:lnTo>
                    <a:pt x="175" y="84"/>
                  </a:lnTo>
                  <a:lnTo>
                    <a:pt x="186" y="83"/>
                  </a:lnTo>
                  <a:lnTo>
                    <a:pt x="192" y="82"/>
                  </a:lnTo>
                  <a:lnTo>
                    <a:pt x="196" y="81"/>
                  </a:lnTo>
                  <a:lnTo>
                    <a:pt x="198" y="81"/>
                  </a:lnTo>
                  <a:lnTo>
                    <a:pt x="200" y="80"/>
                  </a:lnTo>
                  <a:lnTo>
                    <a:pt x="187" y="80"/>
                  </a:lnTo>
                  <a:lnTo>
                    <a:pt x="175" y="81"/>
                  </a:lnTo>
                  <a:lnTo>
                    <a:pt x="165" y="81"/>
                  </a:lnTo>
                  <a:lnTo>
                    <a:pt x="155" y="81"/>
                  </a:lnTo>
                  <a:lnTo>
                    <a:pt x="144" y="82"/>
                  </a:lnTo>
                  <a:lnTo>
                    <a:pt x="129" y="83"/>
                  </a:lnTo>
                  <a:lnTo>
                    <a:pt x="111" y="84"/>
                  </a:lnTo>
                  <a:lnTo>
                    <a:pt x="87" y="85"/>
                  </a:lnTo>
                  <a:lnTo>
                    <a:pt x="86" y="82"/>
                  </a:lnTo>
                  <a:lnTo>
                    <a:pt x="86" y="78"/>
                  </a:lnTo>
                  <a:lnTo>
                    <a:pt x="86" y="75"/>
                  </a:lnTo>
                  <a:lnTo>
                    <a:pt x="86" y="72"/>
                  </a:lnTo>
                  <a:lnTo>
                    <a:pt x="105" y="68"/>
                  </a:lnTo>
                  <a:lnTo>
                    <a:pt x="124" y="66"/>
                  </a:lnTo>
                  <a:lnTo>
                    <a:pt x="144" y="64"/>
                  </a:lnTo>
                  <a:lnTo>
                    <a:pt x="164" y="61"/>
                  </a:lnTo>
                  <a:lnTo>
                    <a:pt x="184" y="60"/>
                  </a:lnTo>
                  <a:lnTo>
                    <a:pt x="204" y="59"/>
                  </a:lnTo>
                  <a:lnTo>
                    <a:pt x="223" y="58"/>
                  </a:lnTo>
                  <a:lnTo>
                    <a:pt x="244" y="57"/>
                  </a:lnTo>
                  <a:lnTo>
                    <a:pt x="245" y="57"/>
                  </a:lnTo>
                  <a:lnTo>
                    <a:pt x="245" y="56"/>
                  </a:lnTo>
                  <a:lnTo>
                    <a:pt x="246" y="55"/>
                  </a:lnTo>
                  <a:lnTo>
                    <a:pt x="236" y="55"/>
                  </a:lnTo>
                  <a:lnTo>
                    <a:pt x="224" y="55"/>
                  </a:lnTo>
                  <a:lnTo>
                    <a:pt x="214" y="56"/>
                  </a:lnTo>
                  <a:lnTo>
                    <a:pt x="204" y="56"/>
                  </a:lnTo>
                  <a:lnTo>
                    <a:pt x="194" y="56"/>
                  </a:lnTo>
                  <a:lnTo>
                    <a:pt x="184" y="57"/>
                  </a:lnTo>
                  <a:lnTo>
                    <a:pt x="173" y="57"/>
                  </a:lnTo>
                  <a:lnTo>
                    <a:pt x="163" y="57"/>
                  </a:lnTo>
                  <a:lnTo>
                    <a:pt x="153" y="58"/>
                  </a:lnTo>
                  <a:lnTo>
                    <a:pt x="143" y="59"/>
                  </a:lnTo>
                  <a:lnTo>
                    <a:pt x="132" y="60"/>
                  </a:lnTo>
                  <a:lnTo>
                    <a:pt x="122" y="60"/>
                  </a:lnTo>
                  <a:lnTo>
                    <a:pt x="113" y="61"/>
                  </a:lnTo>
                  <a:lnTo>
                    <a:pt x="103" y="61"/>
                  </a:lnTo>
                  <a:lnTo>
                    <a:pt x="93" y="61"/>
                  </a:lnTo>
                  <a:lnTo>
                    <a:pt x="82" y="62"/>
                  </a:lnTo>
                  <a:lnTo>
                    <a:pt x="82" y="57"/>
                  </a:lnTo>
                  <a:lnTo>
                    <a:pt x="82" y="53"/>
                  </a:lnTo>
                  <a:lnTo>
                    <a:pt x="82" y="48"/>
                  </a:lnTo>
                  <a:lnTo>
                    <a:pt x="82" y="44"/>
                  </a:lnTo>
                  <a:lnTo>
                    <a:pt x="98" y="39"/>
                  </a:lnTo>
                  <a:lnTo>
                    <a:pt x="114" y="36"/>
                  </a:lnTo>
                  <a:lnTo>
                    <a:pt x="131" y="34"/>
                  </a:lnTo>
                  <a:lnTo>
                    <a:pt x="149" y="34"/>
                  </a:lnTo>
                  <a:lnTo>
                    <a:pt x="166" y="33"/>
                  </a:lnTo>
                  <a:lnTo>
                    <a:pt x="184" y="33"/>
                  </a:lnTo>
                  <a:lnTo>
                    <a:pt x="201" y="34"/>
                  </a:lnTo>
                  <a:lnTo>
                    <a:pt x="218" y="34"/>
                  </a:lnTo>
                  <a:lnTo>
                    <a:pt x="208" y="30"/>
                  </a:lnTo>
                  <a:lnTo>
                    <a:pt x="192" y="29"/>
                  </a:lnTo>
                  <a:lnTo>
                    <a:pt x="173" y="29"/>
                  </a:lnTo>
                  <a:lnTo>
                    <a:pt x="152" y="29"/>
                  </a:lnTo>
                  <a:lnTo>
                    <a:pt x="130" y="30"/>
                  </a:lnTo>
                  <a:lnTo>
                    <a:pt x="110" y="32"/>
                  </a:lnTo>
                  <a:lnTo>
                    <a:pt x="93" y="34"/>
                  </a:lnTo>
                  <a:lnTo>
                    <a:pt x="80" y="34"/>
                  </a:lnTo>
                  <a:lnTo>
                    <a:pt x="78" y="30"/>
                  </a:lnTo>
                  <a:lnTo>
                    <a:pt x="78" y="27"/>
                  </a:lnTo>
                  <a:lnTo>
                    <a:pt x="77" y="24"/>
                  </a:lnTo>
                  <a:lnTo>
                    <a:pt x="78" y="22"/>
                  </a:lnTo>
                  <a:lnTo>
                    <a:pt x="107" y="17"/>
                  </a:lnTo>
                  <a:lnTo>
                    <a:pt x="137" y="13"/>
                  </a:lnTo>
                  <a:lnTo>
                    <a:pt x="166" y="10"/>
                  </a:lnTo>
                  <a:lnTo>
                    <a:pt x="196" y="7"/>
                  </a:lnTo>
                  <a:lnTo>
                    <a:pt x="227" y="5"/>
                  </a:lnTo>
                  <a:lnTo>
                    <a:pt x="256" y="3"/>
                  </a:lnTo>
                  <a:lnTo>
                    <a:pt x="287" y="2"/>
                  </a:lnTo>
                  <a:lnTo>
                    <a:pt x="318" y="1"/>
                  </a:lnTo>
                  <a:lnTo>
                    <a:pt x="348" y="0"/>
                  </a:lnTo>
                  <a:lnTo>
                    <a:pt x="379" y="0"/>
                  </a:lnTo>
                  <a:lnTo>
                    <a:pt x="410" y="0"/>
                  </a:lnTo>
                  <a:lnTo>
                    <a:pt x="440" y="0"/>
                  </a:lnTo>
                  <a:lnTo>
                    <a:pt x="471" y="0"/>
                  </a:lnTo>
                  <a:lnTo>
                    <a:pt x="501" y="0"/>
                  </a:lnTo>
                  <a:lnTo>
                    <a:pt x="531" y="0"/>
                  </a:lnTo>
                  <a:lnTo>
                    <a:pt x="562" y="0"/>
                  </a:lnTo>
                  <a:lnTo>
                    <a:pt x="588" y="0"/>
                  </a:lnTo>
                  <a:lnTo>
                    <a:pt x="616" y="1"/>
                  </a:lnTo>
                  <a:lnTo>
                    <a:pt x="643" y="3"/>
                  </a:lnTo>
                  <a:lnTo>
                    <a:pt x="670" y="4"/>
                  </a:lnTo>
                  <a:lnTo>
                    <a:pt x="697" y="6"/>
                  </a:lnTo>
                  <a:lnTo>
                    <a:pt x="724" y="8"/>
                  </a:lnTo>
                  <a:lnTo>
                    <a:pt x="751" y="9"/>
                  </a:lnTo>
                  <a:lnTo>
                    <a:pt x="779" y="11"/>
                  </a:lnTo>
                  <a:lnTo>
                    <a:pt x="805" y="14"/>
                  </a:lnTo>
                  <a:lnTo>
                    <a:pt x="833" y="16"/>
                  </a:lnTo>
                  <a:lnTo>
                    <a:pt x="860" y="19"/>
                  </a:lnTo>
                  <a:lnTo>
                    <a:pt x="888" y="22"/>
                  </a:lnTo>
                  <a:lnTo>
                    <a:pt x="915" y="24"/>
                  </a:lnTo>
                  <a:lnTo>
                    <a:pt x="942" y="27"/>
                  </a:lnTo>
                  <a:lnTo>
                    <a:pt x="970" y="30"/>
                  </a:lnTo>
                  <a:lnTo>
                    <a:pt x="997" y="34"/>
                  </a:lnTo>
                  <a:lnTo>
                    <a:pt x="997" y="35"/>
                  </a:lnTo>
                  <a:lnTo>
                    <a:pt x="997" y="37"/>
                  </a:lnTo>
                  <a:lnTo>
                    <a:pt x="997" y="39"/>
                  </a:lnTo>
                  <a:lnTo>
                    <a:pt x="998" y="41"/>
                  </a:lnTo>
                  <a:lnTo>
                    <a:pt x="989" y="41"/>
                  </a:lnTo>
                  <a:lnTo>
                    <a:pt x="980" y="40"/>
                  </a:lnTo>
                  <a:lnTo>
                    <a:pt x="971" y="40"/>
                  </a:lnTo>
                  <a:lnTo>
                    <a:pt x="963" y="39"/>
                  </a:lnTo>
                  <a:lnTo>
                    <a:pt x="954" y="39"/>
                  </a:lnTo>
                  <a:lnTo>
                    <a:pt x="946" y="38"/>
                  </a:lnTo>
                  <a:lnTo>
                    <a:pt x="938" y="38"/>
                  </a:lnTo>
                  <a:lnTo>
                    <a:pt x="931" y="38"/>
                  </a:lnTo>
                  <a:lnTo>
                    <a:pt x="934" y="39"/>
                  </a:lnTo>
                  <a:lnTo>
                    <a:pt x="941" y="41"/>
                  </a:lnTo>
                  <a:lnTo>
                    <a:pt x="951" y="42"/>
                  </a:lnTo>
                  <a:lnTo>
                    <a:pt x="963" y="44"/>
                  </a:lnTo>
                  <a:lnTo>
                    <a:pt x="974" y="46"/>
                  </a:lnTo>
                  <a:lnTo>
                    <a:pt x="985" y="47"/>
                  </a:lnTo>
                  <a:lnTo>
                    <a:pt x="994" y="49"/>
                  </a:lnTo>
                  <a:lnTo>
                    <a:pt x="1000" y="49"/>
                  </a:lnTo>
                  <a:lnTo>
                    <a:pt x="1000" y="52"/>
                  </a:lnTo>
                  <a:lnTo>
                    <a:pt x="1000" y="54"/>
                  </a:lnTo>
                  <a:lnTo>
                    <a:pt x="1000" y="57"/>
                  </a:lnTo>
                  <a:lnTo>
                    <a:pt x="1001" y="59"/>
                  </a:lnTo>
                  <a:lnTo>
                    <a:pt x="999" y="59"/>
                  </a:lnTo>
                  <a:lnTo>
                    <a:pt x="996" y="59"/>
                  </a:lnTo>
                  <a:lnTo>
                    <a:pt x="992" y="59"/>
                  </a:lnTo>
                  <a:lnTo>
                    <a:pt x="985" y="59"/>
                  </a:lnTo>
                  <a:lnTo>
                    <a:pt x="975" y="58"/>
                  </a:lnTo>
                  <a:lnTo>
                    <a:pt x="960" y="57"/>
                  </a:lnTo>
                  <a:lnTo>
                    <a:pt x="938" y="55"/>
                  </a:lnTo>
                  <a:lnTo>
                    <a:pt x="909" y="53"/>
                  </a:lnTo>
                  <a:lnTo>
                    <a:pt x="903" y="53"/>
                  </a:lnTo>
                  <a:lnTo>
                    <a:pt x="896" y="53"/>
                  </a:lnTo>
                  <a:lnTo>
                    <a:pt x="890" y="53"/>
                  </a:lnTo>
                  <a:lnTo>
                    <a:pt x="884" y="53"/>
                  </a:lnTo>
                  <a:lnTo>
                    <a:pt x="877" y="53"/>
                  </a:lnTo>
                  <a:lnTo>
                    <a:pt x="871" y="53"/>
                  </a:lnTo>
                  <a:lnTo>
                    <a:pt x="863" y="53"/>
                  </a:lnTo>
                  <a:lnTo>
                    <a:pt x="857" y="53"/>
                  </a:lnTo>
                  <a:lnTo>
                    <a:pt x="875" y="54"/>
                  </a:lnTo>
                  <a:lnTo>
                    <a:pt x="893" y="56"/>
                  </a:lnTo>
                  <a:lnTo>
                    <a:pt x="910" y="57"/>
                  </a:lnTo>
                  <a:lnTo>
                    <a:pt x="929" y="59"/>
                  </a:lnTo>
                  <a:lnTo>
                    <a:pt x="947" y="61"/>
                  </a:lnTo>
                  <a:lnTo>
                    <a:pt x="966" y="64"/>
                  </a:lnTo>
                  <a:lnTo>
                    <a:pt x="984" y="66"/>
                  </a:lnTo>
                  <a:lnTo>
                    <a:pt x="1004" y="68"/>
                  </a:lnTo>
                  <a:lnTo>
                    <a:pt x="1003" y="72"/>
                  </a:lnTo>
                  <a:lnTo>
                    <a:pt x="1003" y="75"/>
                  </a:lnTo>
                  <a:lnTo>
                    <a:pt x="1003" y="79"/>
                  </a:lnTo>
                  <a:lnTo>
                    <a:pt x="1001" y="82"/>
                  </a:lnTo>
                  <a:lnTo>
                    <a:pt x="987" y="81"/>
                  </a:lnTo>
                  <a:lnTo>
                    <a:pt x="972" y="80"/>
                  </a:lnTo>
                  <a:lnTo>
                    <a:pt x="956" y="78"/>
                  </a:lnTo>
                  <a:lnTo>
                    <a:pt x="941" y="76"/>
                  </a:lnTo>
                  <a:lnTo>
                    <a:pt x="925" y="75"/>
                  </a:lnTo>
                  <a:lnTo>
                    <a:pt x="909" y="75"/>
                  </a:lnTo>
                  <a:lnTo>
                    <a:pt x="895" y="75"/>
                  </a:lnTo>
                  <a:lnTo>
                    <a:pt x="883" y="76"/>
                  </a:lnTo>
                  <a:lnTo>
                    <a:pt x="884" y="77"/>
                  </a:lnTo>
                  <a:lnTo>
                    <a:pt x="886" y="77"/>
                  </a:lnTo>
                  <a:lnTo>
                    <a:pt x="888" y="78"/>
                  </a:lnTo>
                  <a:lnTo>
                    <a:pt x="893" y="78"/>
                  </a:lnTo>
                  <a:lnTo>
                    <a:pt x="901" y="79"/>
                  </a:lnTo>
                  <a:lnTo>
                    <a:pt x="913" y="80"/>
                  </a:lnTo>
                  <a:lnTo>
                    <a:pt x="928" y="80"/>
                  </a:lnTo>
                  <a:lnTo>
                    <a:pt x="948" y="82"/>
                  </a:lnTo>
                  <a:lnTo>
                    <a:pt x="955" y="83"/>
                  </a:lnTo>
                  <a:lnTo>
                    <a:pt x="963" y="84"/>
                  </a:lnTo>
                  <a:lnTo>
                    <a:pt x="970" y="85"/>
                  </a:lnTo>
                  <a:lnTo>
                    <a:pt x="977" y="87"/>
                  </a:lnTo>
                  <a:lnTo>
                    <a:pt x="983" y="87"/>
                  </a:lnTo>
                  <a:lnTo>
                    <a:pt x="990" y="89"/>
                  </a:lnTo>
                  <a:lnTo>
                    <a:pt x="997" y="90"/>
                  </a:lnTo>
                  <a:lnTo>
                    <a:pt x="1005" y="91"/>
                  </a:lnTo>
                  <a:lnTo>
                    <a:pt x="1006" y="95"/>
                  </a:lnTo>
                  <a:lnTo>
                    <a:pt x="1007" y="98"/>
                  </a:lnTo>
                  <a:lnTo>
                    <a:pt x="1008" y="102"/>
                  </a:lnTo>
                  <a:lnTo>
                    <a:pt x="1009" y="109"/>
                  </a:lnTo>
                  <a:lnTo>
                    <a:pt x="1007" y="109"/>
                  </a:lnTo>
                  <a:lnTo>
                    <a:pt x="1005" y="109"/>
                  </a:lnTo>
                  <a:lnTo>
                    <a:pt x="1003" y="109"/>
                  </a:lnTo>
                  <a:lnTo>
                    <a:pt x="998" y="108"/>
                  </a:lnTo>
                  <a:lnTo>
                    <a:pt x="992" y="107"/>
                  </a:lnTo>
                  <a:lnTo>
                    <a:pt x="983" y="106"/>
                  </a:lnTo>
                  <a:lnTo>
                    <a:pt x="972" y="105"/>
                  </a:lnTo>
                  <a:lnTo>
                    <a:pt x="955" y="103"/>
                  </a:lnTo>
                  <a:lnTo>
                    <a:pt x="951" y="103"/>
                  </a:lnTo>
                  <a:lnTo>
                    <a:pt x="946" y="103"/>
                  </a:lnTo>
                  <a:lnTo>
                    <a:pt x="942" y="103"/>
                  </a:lnTo>
                  <a:lnTo>
                    <a:pt x="938" y="103"/>
                  </a:lnTo>
                  <a:lnTo>
                    <a:pt x="933" y="103"/>
                  </a:lnTo>
                  <a:lnTo>
                    <a:pt x="929" y="103"/>
                  </a:lnTo>
                  <a:lnTo>
                    <a:pt x="924" y="103"/>
                  </a:lnTo>
                  <a:lnTo>
                    <a:pt x="920" y="103"/>
                  </a:lnTo>
                  <a:lnTo>
                    <a:pt x="930" y="106"/>
                  </a:lnTo>
                  <a:lnTo>
                    <a:pt x="941" y="106"/>
                  </a:lnTo>
                  <a:lnTo>
                    <a:pt x="954" y="108"/>
                  </a:lnTo>
                  <a:lnTo>
                    <a:pt x="969" y="109"/>
                  </a:lnTo>
                  <a:lnTo>
                    <a:pt x="982" y="110"/>
                  </a:lnTo>
                  <a:lnTo>
                    <a:pt x="994" y="113"/>
                  </a:lnTo>
                  <a:lnTo>
                    <a:pt x="1005" y="116"/>
                  </a:lnTo>
                  <a:lnTo>
                    <a:pt x="1013" y="120"/>
                  </a:lnTo>
                  <a:lnTo>
                    <a:pt x="1014" y="124"/>
                  </a:lnTo>
                  <a:lnTo>
                    <a:pt x="1015" y="127"/>
                  </a:lnTo>
                  <a:lnTo>
                    <a:pt x="1015" y="131"/>
                  </a:lnTo>
                  <a:lnTo>
                    <a:pt x="1016" y="135"/>
                  </a:lnTo>
                  <a:lnTo>
                    <a:pt x="1011" y="135"/>
                  </a:lnTo>
                  <a:lnTo>
                    <a:pt x="997" y="133"/>
                  </a:lnTo>
                  <a:lnTo>
                    <a:pt x="980" y="131"/>
                  </a:lnTo>
                  <a:lnTo>
                    <a:pt x="960" y="129"/>
                  </a:lnTo>
                  <a:lnTo>
                    <a:pt x="939" y="125"/>
                  </a:lnTo>
                  <a:lnTo>
                    <a:pt x="922" y="123"/>
                  </a:lnTo>
                  <a:lnTo>
                    <a:pt x="908" y="121"/>
                  </a:lnTo>
                  <a:lnTo>
                    <a:pt x="902" y="120"/>
                  </a:lnTo>
                  <a:lnTo>
                    <a:pt x="896" y="120"/>
                  </a:lnTo>
                  <a:lnTo>
                    <a:pt x="890" y="120"/>
                  </a:lnTo>
                  <a:lnTo>
                    <a:pt x="884" y="120"/>
                  </a:lnTo>
                  <a:lnTo>
                    <a:pt x="879" y="119"/>
                  </a:lnTo>
                  <a:lnTo>
                    <a:pt x="873" y="119"/>
                  </a:lnTo>
                  <a:lnTo>
                    <a:pt x="867" y="119"/>
                  </a:lnTo>
                  <a:lnTo>
                    <a:pt x="860" y="118"/>
                  </a:lnTo>
                  <a:lnTo>
                    <a:pt x="854" y="118"/>
                  </a:lnTo>
                  <a:lnTo>
                    <a:pt x="859" y="121"/>
                  </a:lnTo>
                  <a:lnTo>
                    <a:pt x="867" y="123"/>
                  </a:lnTo>
                  <a:lnTo>
                    <a:pt x="876" y="125"/>
                  </a:lnTo>
                  <a:lnTo>
                    <a:pt x="886" y="126"/>
                  </a:lnTo>
                  <a:lnTo>
                    <a:pt x="896" y="128"/>
                  </a:lnTo>
                  <a:lnTo>
                    <a:pt x="908" y="129"/>
                  </a:lnTo>
                  <a:lnTo>
                    <a:pt x="921" y="130"/>
                  </a:lnTo>
                  <a:lnTo>
                    <a:pt x="933" y="131"/>
                  </a:lnTo>
                  <a:lnTo>
                    <a:pt x="946" y="132"/>
                  </a:lnTo>
                  <a:lnTo>
                    <a:pt x="959" y="133"/>
                  </a:lnTo>
                  <a:lnTo>
                    <a:pt x="971" y="134"/>
                  </a:lnTo>
                  <a:lnTo>
                    <a:pt x="982" y="136"/>
                  </a:lnTo>
                  <a:lnTo>
                    <a:pt x="993" y="137"/>
                  </a:lnTo>
                  <a:lnTo>
                    <a:pt x="1004" y="140"/>
                  </a:lnTo>
                  <a:lnTo>
                    <a:pt x="1012" y="142"/>
                  </a:lnTo>
                  <a:lnTo>
                    <a:pt x="1019" y="145"/>
                  </a:lnTo>
                  <a:lnTo>
                    <a:pt x="1020" y="148"/>
                  </a:lnTo>
                  <a:lnTo>
                    <a:pt x="1020" y="150"/>
                  </a:lnTo>
                  <a:lnTo>
                    <a:pt x="1020" y="153"/>
                  </a:lnTo>
                  <a:lnTo>
                    <a:pt x="1020" y="156"/>
                  </a:lnTo>
                  <a:lnTo>
                    <a:pt x="1018" y="156"/>
                  </a:lnTo>
                  <a:lnTo>
                    <a:pt x="1013" y="156"/>
                  </a:lnTo>
                  <a:lnTo>
                    <a:pt x="1006" y="156"/>
                  </a:lnTo>
                  <a:lnTo>
                    <a:pt x="998" y="155"/>
                  </a:lnTo>
                  <a:lnTo>
                    <a:pt x="991" y="154"/>
                  </a:lnTo>
                  <a:lnTo>
                    <a:pt x="984" y="153"/>
                  </a:lnTo>
                  <a:lnTo>
                    <a:pt x="979" y="152"/>
                  </a:lnTo>
                  <a:lnTo>
                    <a:pt x="977" y="152"/>
                  </a:lnTo>
                  <a:lnTo>
                    <a:pt x="976" y="153"/>
                  </a:lnTo>
                  <a:lnTo>
                    <a:pt x="976" y="154"/>
                  </a:lnTo>
                  <a:lnTo>
                    <a:pt x="975" y="155"/>
                  </a:lnTo>
                  <a:lnTo>
                    <a:pt x="982" y="158"/>
                  </a:lnTo>
                  <a:lnTo>
                    <a:pt x="989" y="160"/>
                  </a:lnTo>
                  <a:lnTo>
                    <a:pt x="997" y="160"/>
                  </a:lnTo>
                  <a:lnTo>
                    <a:pt x="1006" y="161"/>
                  </a:lnTo>
                  <a:lnTo>
                    <a:pt x="1013" y="163"/>
                  </a:lnTo>
                  <a:lnTo>
                    <a:pt x="1018" y="166"/>
                  </a:lnTo>
                  <a:lnTo>
                    <a:pt x="1023" y="171"/>
                  </a:lnTo>
                  <a:lnTo>
                    <a:pt x="1025" y="180"/>
                  </a:lnTo>
                  <a:lnTo>
                    <a:pt x="1022" y="180"/>
                  </a:lnTo>
                  <a:lnTo>
                    <a:pt x="1018" y="180"/>
                  </a:lnTo>
                  <a:lnTo>
                    <a:pt x="1014" y="179"/>
                  </a:lnTo>
                  <a:lnTo>
                    <a:pt x="1010" y="179"/>
                  </a:lnTo>
                  <a:lnTo>
                    <a:pt x="1005" y="179"/>
                  </a:lnTo>
                  <a:lnTo>
                    <a:pt x="999" y="178"/>
                  </a:lnTo>
                  <a:lnTo>
                    <a:pt x="994" y="178"/>
                  </a:lnTo>
                  <a:lnTo>
                    <a:pt x="988" y="178"/>
                  </a:lnTo>
                  <a:lnTo>
                    <a:pt x="988" y="179"/>
                  </a:lnTo>
                  <a:lnTo>
                    <a:pt x="987" y="179"/>
                  </a:lnTo>
                  <a:lnTo>
                    <a:pt x="987" y="180"/>
                  </a:lnTo>
                  <a:lnTo>
                    <a:pt x="992" y="181"/>
                  </a:lnTo>
                  <a:lnTo>
                    <a:pt x="997" y="182"/>
                  </a:lnTo>
                  <a:lnTo>
                    <a:pt x="1003" y="183"/>
                  </a:lnTo>
                  <a:lnTo>
                    <a:pt x="1008" y="184"/>
                  </a:lnTo>
                  <a:lnTo>
                    <a:pt x="1013" y="186"/>
                  </a:lnTo>
                  <a:lnTo>
                    <a:pt x="1019" y="186"/>
                  </a:lnTo>
                  <a:lnTo>
                    <a:pt x="1024" y="188"/>
                  </a:lnTo>
                  <a:lnTo>
                    <a:pt x="1029" y="190"/>
                  </a:lnTo>
                  <a:lnTo>
                    <a:pt x="1030" y="194"/>
                  </a:lnTo>
                  <a:lnTo>
                    <a:pt x="1031" y="198"/>
                  </a:lnTo>
                  <a:lnTo>
                    <a:pt x="1031" y="203"/>
                  </a:lnTo>
                  <a:lnTo>
                    <a:pt x="1032" y="207"/>
                  </a:lnTo>
                  <a:lnTo>
                    <a:pt x="1027" y="207"/>
                  </a:lnTo>
                  <a:lnTo>
                    <a:pt x="1021" y="206"/>
                  </a:lnTo>
                  <a:lnTo>
                    <a:pt x="1016" y="206"/>
                  </a:lnTo>
                  <a:lnTo>
                    <a:pt x="1012" y="205"/>
                  </a:lnTo>
                  <a:lnTo>
                    <a:pt x="1007" y="205"/>
                  </a:lnTo>
                  <a:lnTo>
                    <a:pt x="1001" y="204"/>
                  </a:lnTo>
                  <a:lnTo>
                    <a:pt x="997" y="203"/>
                  </a:lnTo>
                  <a:lnTo>
                    <a:pt x="993" y="202"/>
                  </a:lnTo>
                  <a:lnTo>
                    <a:pt x="993" y="204"/>
                  </a:lnTo>
                  <a:lnTo>
                    <a:pt x="996" y="206"/>
                  </a:lnTo>
                  <a:lnTo>
                    <a:pt x="1001" y="209"/>
                  </a:lnTo>
                  <a:lnTo>
                    <a:pt x="1009" y="210"/>
                  </a:lnTo>
                  <a:lnTo>
                    <a:pt x="1016" y="213"/>
                  </a:lnTo>
                  <a:lnTo>
                    <a:pt x="1024" y="214"/>
                  </a:lnTo>
                  <a:lnTo>
                    <a:pt x="1030" y="216"/>
                  </a:lnTo>
                  <a:lnTo>
                    <a:pt x="1035" y="217"/>
                  </a:lnTo>
                  <a:lnTo>
                    <a:pt x="1036" y="220"/>
                  </a:lnTo>
                  <a:lnTo>
                    <a:pt x="1037" y="225"/>
                  </a:lnTo>
                  <a:lnTo>
                    <a:pt x="1038" y="230"/>
                  </a:lnTo>
                  <a:lnTo>
                    <a:pt x="1039" y="234"/>
                  </a:lnTo>
                  <a:lnTo>
                    <a:pt x="1034" y="234"/>
                  </a:lnTo>
                  <a:lnTo>
                    <a:pt x="1029" y="233"/>
                  </a:lnTo>
                  <a:lnTo>
                    <a:pt x="1024" y="232"/>
                  </a:lnTo>
                  <a:lnTo>
                    <a:pt x="1020" y="232"/>
                  </a:lnTo>
                  <a:lnTo>
                    <a:pt x="1016" y="231"/>
                  </a:lnTo>
                  <a:lnTo>
                    <a:pt x="1012" y="230"/>
                  </a:lnTo>
                  <a:lnTo>
                    <a:pt x="1008" y="230"/>
                  </a:lnTo>
                  <a:lnTo>
                    <a:pt x="1004" y="229"/>
                  </a:lnTo>
                  <a:lnTo>
                    <a:pt x="1003" y="230"/>
                  </a:lnTo>
                  <a:lnTo>
                    <a:pt x="1003" y="231"/>
                  </a:lnTo>
                  <a:lnTo>
                    <a:pt x="1003" y="232"/>
                  </a:lnTo>
                  <a:lnTo>
                    <a:pt x="1003" y="233"/>
                  </a:lnTo>
                  <a:lnTo>
                    <a:pt x="1013" y="235"/>
                  </a:lnTo>
                  <a:lnTo>
                    <a:pt x="1021" y="236"/>
                  </a:lnTo>
                  <a:lnTo>
                    <a:pt x="1028" y="238"/>
                  </a:lnTo>
                  <a:lnTo>
                    <a:pt x="1034" y="239"/>
                  </a:lnTo>
                  <a:lnTo>
                    <a:pt x="1039" y="243"/>
                  </a:lnTo>
                  <a:lnTo>
                    <a:pt x="1042" y="247"/>
                  </a:lnTo>
                  <a:lnTo>
                    <a:pt x="1044" y="254"/>
                  </a:lnTo>
                  <a:lnTo>
                    <a:pt x="1045" y="262"/>
                  </a:lnTo>
                  <a:lnTo>
                    <a:pt x="1044" y="262"/>
                  </a:lnTo>
                  <a:lnTo>
                    <a:pt x="1043" y="262"/>
                  </a:lnTo>
                  <a:lnTo>
                    <a:pt x="1041" y="262"/>
                  </a:lnTo>
                  <a:lnTo>
                    <a:pt x="1037" y="262"/>
                  </a:lnTo>
                  <a:lnTo>
                    <a:pt x="1032" y="262"/>
                  </a:lnTo>
                  <a:lnTo>
                    <a:pt x="1023" y="260"/>
                  </a:lnTo>
                  <a:lnTo>
                    <a:pt x="1012" y="258"/>
                  </a:lnTo>
                  <a:lnTo>
                    <a:pt x="995" y="255"/>
                  </a:lnTo>
                  <a:lnTo>
                    <a:pt x="995" y="256"/>
                  </a:lnTo>
                  <a:lnTo>
                    <a:pt x="994" y="257"/>
                  </a:lnTo>
                  <a:lnTo>
                    <a:pt x="994" y="258"/>
                  </a:lnTo>
                  <a:lnTo>
                    <a:pt x="993" y="259"/>
                  </a:lnTo>
                  <a:lnTo>
                    <a:pt x="998" y="260"/>
                  </a:lnTo>
                  <a:lnTo>
                    <a:pt x="1003" y="261"/>
                  </a:lnTo>
                  <a:lnTo>
                    <a:pt x="1007" y="262"/>
                  </a:lnTo>
                  <a:lnTo>
                    <a:pt x="1011" y="263"/>
                  </a:lnTo>
                  <a:lnTo>
                    <a:pt x="1016" y="264"/>
                  </a:lnTo>
                  <a:lnTo>
                    <a:pt x="1023" y="266"/>
                  </a:lnTo>
                  <a:lnTo>
                    <a:pt x="1031" y="267"/>
                  </a:lnTo>
                  <a:lnTo>
                    <a:pt x="1042" y="270"/>
                  </a:lnTo>
                  <a:lnTo>
                    <a:pt x="1041" y="274"/>
                  </a:lnTo>
                  <a:lnTo>
                    <a:pt x="1040" y="277"/>
                  </a:lnTo>
                  <a:lnTo>
                    <a:pt x="1038" y="281"/>
                  </a:lnTo>
                  <a:lnTo>
                    <a:pt x="1037" y="285"/>
                  </a:lnTo>
                  <a:lnTo>
                    <a:pt x="1029" y="284"/>
                  </a:lnTo>
                  <a:lnTo>
                    <a:pt x="1023" y="283"/>
                  </a:lnTo>
                  <a:lnTo>
                    <a:pt x="1019" y="282"/>
                  </a:lnTo>
                  <a:lnTo>
                    <a:pt x="1015" y="282"/>
                  </a:lnTo>
                  <a:lnTo>
                    <a:pt x="1012" y="281"/>
                  </a:lnTo>
                  <a:lnTo>
                    <a:pt x="1008" y="281"/>
                  </a:lnTo>
                  <a:lnTo>
                    <a:pt x="1004" y="281"/>
                  </a:lnTo>
                  <a:lnTo>
                    <a:pt x="998" y="281"/>
                  </a:lnTo>
                  <a:lnTo>
                    <a:pt x="998" y="282"/>
                  </a:lnTo>
                  <a:lnTo>
                    <a:pt x="998" y="283"/>
                  </a:lnTo>
                  <a:lnTo>
                    <a:pt x="997" y="284"/>
                  </a:lnTo>
                  <a:lnTo>
                    <a:pt x="998" y="285"/>
                  </a:lnTo>
                  <a:lnTo>
                    <a:pt x="999" y="285"/>
                  </a:lnTo>
                  <a:lnTo>
                    <a:pt x="1001" y="285"/>
                  </a:lnTo>
                  <a:lnTo>
                    <a:pt x="1005" y="286"/>
                  </a:lnTo>
                  <a:lnTo>
                    <a:pt x="1009" y="287"/>
                  </a:lnTo>
                  <a:lnTo>
                    <a:pt x="1014" y="288"/>
                  </a:lnTo>
                  <a:lnTo>
                    <a:pt x="1022" y="289"/>
                  </a:lnTo>
                  <a:lnTo>
                    <a:pt x="1033" y="291"/>
                  </a:lnTo>
                  <a:lnTo>
                    <a:pt x="1031" y="300"/>
                  </a:lnTo>
                  <a:lnTo>
                    <a:pt x="1027" y="309"/>
                  </a:lnTo>
                  <a:lnTo>
                    <a:pt x="1018" y="317"/>
                  </a:lnTo>
                  <a:lnTo>
                    <a:pt x="1006" y="319"/>
                  </a:lnTo>
                  <a:lnTo>
                    <a:pt x="1005" y="318"/>
                  </a:lnTo>
                  <a:lnTo>
                    <a:pt x="1005" y="315"/>
                  </a:lnTo>
                  <a:lnTo>
                    <a:pt x="1004" y="313"/>
                  </a:lnTo>
                  <a:lnTo>
                    <a:pt x="1004" y="312"/>
                  </a:lnTo>
                  <a:lnTo>
                    <a:pt x="992" y="310"/>
                  </a:lnTo>
                  <a:lnTo>
                    <a:pt x="983" y="311"/>
                  </a:lnTo>
                  <a:lnTo>
                    <a:pt x="976" y="315"/>
                  </a:lnTo>
                  <a:lnTo>
                    <a:pt x="971" y="321"/>
                  </a:lnTo>
                  <a:lnTo>
                    <a:pt x="967" y="329"/>
                  </a:lnTo>
                  <a:lnTo>
                    <a:pt x="965" y="337"/>
                  </a:lnTo>
                  <a:lnTo>
                    <a:pt x="964" y="346"/>
                  </a:lnTo>
                  <a:lnTo>
                    <a:pt x="964" y="353"/>
                  </a:lnTo>
                  <a:lnTo>
                    <a:pt x="969" y="354"/>
                  </a:lnTo>
                  <a:lnTo>
                    <a:pt x="975" y="354"/>
                  </a:lnTo>
                  <a:lnTo>
                    <a:pt x="981" y="356"/>
                  </a:lnTo>
                  <a:lnTo>
                    <a:pt x="988" y="360"/>
                  </a:lnTo>
                  <a:lnTo>
                    <a:pt x="991" y="364"/>
                  </a:lnTo>
                  <a:lnTo>
                    <a:pt x="994" y="368"/>
                  </a:lnTo>
                  <a:lnTo>
                    <a:pt x="998" y="372"/>
                  </a:lnTo>
                  <a:lnTo>
                    <a:pt x="1004" y="376"/>
                  </a:lnTo>
                  <a:lnTo>
                    <a:pt x="1003" y="376"/>
                  </a:lnTo>
                  <a:lnTo>
                    <a:pt x="1003" y="377"/>
                  </a:lnTo>
                  <a:lnTo>
                    <a:pt x="1001" y="378"/>
                  </a:lnTo>
                  <a:lnTo>
                    <a:pt x="994" y="377"/>
                  </a:lnTo>
                  <a:lnTo>
                    <a:pt x="988" y="376"/>
                  </a:lnTo>
                  <a:lnTo>
                    <a:pt x="981" y="375"/>
                  </a:lnTo>
                  <a:lnTo>
                    <a:pt x="974" y="374"/>
                  </a:lnTo>
                  <a:lnTo>
                    <a:pt x="968" y="373"/>
                  </a:lnTo>
                  <a:lnTo>
                    <a:pt x="962" y="372"/>
                  </a:lnTo>
                  <a:lnTo>
                    <a:pt x="955" y="372"/>
                  </a:lnTo>
                  <a:lnTo>
                    <a:pt x="949" y="372"/>
                  </a:lnTo>
                  <a:lnTo>
                    <a:pt x="952" y="373"/>
                  </a:lnTo>
                  <a:lnTo>
                    <a:pt x="958" y="375"/>
                  </a:lnTo>
                  <a:lnTo>
                    <a:pt x="964" y="376"/>
                  </a:lnTo>
                  <a:lnTo>
                    <a:pt x="971" y="377"/>
                  </a:lnTo>
                  <a:lnTo>
                    <a:pt x="978" y="380"/>
                  </a:lnTo>
                  <a:lnTo>
                    <a:pt x="985" y="381"/>
                  </a:lnTo>
                  <a:lnTo>
                    <a:pt x="992" y="384"/>
                  </a:lnTo>
                  <a:lnTo>
                    <a:pt x="998" y="388"/>
                  </a:lnTo>
                  <a:lnTo>
                    <a:pt x="996" y="391"/>
                  </a:lnTo>
                  <a:lnTo>
                    <a:pt x="995" y="395"/>
                  </a:lnTo>
                  <a:lnTo>
                    <a:pt x="993" y="398"/>
                  </a:lnTo>
                  <a:lnTo>
                    <a:pt x="991" y="401"/>
                  </a:lnTo>
                  <a:lnTo>
                    <a:pt x="984" y="400"/>
                  </a:lnTo>
                  <a:lnTo>
                    <a:pt x="977" y="399"/>
                  </a:lnTo>
                  <a:lnTo>
                    <a:pt x="969" y="399"/>
                  </a:lnTo>
                  <a:lnTo>
                    <a:pt x="962" y="398"/>
                  </a:lnTo>
                  <a:lnTo>
                    <a:pt x="954" y="397"/>
                  </a:lnTo>
                  <a:lnTo>
                    <a:pt x="948" y="396"/>
                  </a:lnTo>
                  <a:lnTo>
                    <a:pt x="944" y="395"/>
                  </a:lnTo>
                  <a:lnTo>
                    <a:pt x="941" y="395"/>
                  </a:lnTo>
                  <a:lnTo>
                    <a:pt x="940" y="395"/>
                  </a:lnTo>
                  <a:lnTo>
                    <a:pt x="940" y="396"/>
                  </a:lnTo>
                  <a:lnTo>
                    <a:pt x="939" y="397"/>
                  </a:lnTo>
                  <a:lnTo>
                    <a:pt x="941" y="398"/>
                  </a:lnTo>
                  <a:lnTo>
                    <a:pt x="944" y="399"/>
                  </a:lnTo>
                  <a:lnTo>
                    <a:pt x="946" y="400"/>
                  </a:lnTo>
                  <a:lnTo>
                    <a:pt x="950" y="401"/>
                  </a:lnTo>
                  <a:lnTo>
                    <a:pt x="955" y="402"/>
                  </a:lnTo>
                  <a:lnTo>
                    <a:pt x="963" y="404"/>
                  </a:lnTo>
                  <a:lnTo>
                    <a:pt x="972" y="406"/>
                  </a:lnTo>
                  <a:lnTo>
                    <a:pt x="985" y="409"/>
                  </a:lnTo>
                  <a:lnTo>
                    <a:pt x="985" y="412"/>
                  </a:lnTo>
                  <a:lnTo>
                    <a:pt x="984" y="415"/>
                  </a:lnTo>
                  <a:lnTo>
                    <a:pt x="982" y="419"/>
                  </a:lnTo>
                  <a:lnTo>
                    <a:pt x="980" y="422"/>
                  </a:lnTo>
                  <a:lnTo>
                    <a:pt x="975" y="422"/>
                  </a:lnTo>
                  <a:lnTo>
                    <a:pt x="969" y="421"/>
                  </a:lnTo>
                  <a:lnTo>
                    <a:pt x="963" y="420"/>
                  </a:lnTo>
                  <a:lnTo>
                    <a:pt x="958" y="419"/>
                  </a:lnTo>
                  <a:lnTo>
                    <a:pt x="956" y="420"/>
                  </a:lnTo>
                  <a:lnTo>
                    <a:pt x="956" y="421"/>
                  </a:lnTo>
                  <a:lnTo>
                    <a:pt x="955" y="421"/>
                  </a:lnTo>
                  <a:lnTo>
                    <a:pt x="959" y="423"/>
                  </a:lnTo>
                  <a:lnTo>
                    <a:pt x="963" y="425"/>
                  </a:lnTo>
                  <a:lnTo>
                    <a:pt x="968" y="427"/>
                  </a:lnTo>
                  <a:lnTo>
                    <a:pt x="974" y="429"/>
                  </a:lnTo>
                  <a:lnTo>
                    <a:pt x="974" y="435"/>
                  </a:lnTo>
                  <a:lnTo>
                    <a:pt x="972" y="444"/>
                  </a:lnTo>
                  <a:lnTo>
                    <a:pt x="969" y="455"/>
                  </a:lnTo>
                  <a:lnTo>
                    <a:pt x="965" y="467"/>
                  </a:lnTo>
                  <a:lnTo>
                    <a:pt x="960" y="479"/>
                  </a:lnTo>
                  <a:lnTo>
                    <a:pt x="954" y="491"/>
                  </a:lnTo>
                  <a:lnTo>
                    <a:pt x="950" y="502"/>
                  </a:lnTo>
                  <a:lnTo>
                    <a:pt x="946" y="511"/>
                  </a:lnTo>
                  <a:lnTo>
                    <a:pt x="940" y="510"/>
                  </a:lnTo>
                  <a:lnTo>
                    <a:pt x="937" y="509"/>
                  </a:lnTo>
                  <a:lnTo>
                    <a:pt x="934" y="509"/>
                  </a:lnTo>
                  <a:lnTo>
                    <a:pt x="932" y="510"/>
                  </a:lnTo>
                  <a:lnTo>
                    <a:pt x="932" y="511"/>
                  </a:lnTo>
                  <a:lnTo>
                    <a:pt x="933" y="512"/>
                  </a:lnTo>
                  <a:lnTo>
                    <a:pt x="933" y="513"/>
                  </a:lnTo>
                  <a:lnTo>
                    <a:pt x="933" y="514"/>
                  </a:lnTo>
                  <a:lnTo>
                    <a:pt x="941" y="517"/>
                  </a:lnTo>
                  <a:lnTo>
                    <a:pt x="944" y="520"/>
                  </a:lnTo>
                  <a:lnTo>
                    <a:pt x="944" y="524"/>
                  </a:lnTo>
                  <a:lnTo>
                    <a:pt x="941" y="533"/>
                  </a:lnTo>
                  <a:lnTo>
                    <a:pt x="935" y="532"/>
                  </a:lnTo>
                  <a:lnTo>
                    <a:pt x="929" y="532"/>
                  </a:lnTo>
                  <a:lnTo>
                    <a:pt x="923" y="532"/>
                  </a:lnTo>
                  <a:lnTo>
                    <a:pt x="918" y="531"/>
                  </a:lnTo>
                  <a:lnTo>
                    <a:pt x="912" y="530"/>
                  </a:lnTo>
                  <a:lnTo>
                    <a:pt x="906" y="530"/>
                  </a:lnTo>
                  <a:lnTo>
                    <a:pt x="901" y="530"/>
                  </a:lnTo>
                  <a:lnTo>
                    <a:pt x="896" y="530"/>
                  </a:lnTo>
                  <a:lnTo>
                    <a:pt x="896" y="531"/>
                  </a:lnTo>
                  <a:lnTo>
                    <a:pt x="897" y="531"/>
                  </a:lnTo>
                  <a:lnTo>
                    <a:pt x="899" y="532"/>
                  </a:lnTo>
                  <a:lnTo>
                    <a:pt x="902" y="532"/>
                  </a:lnTo>
                  <a:lnTo>
                    <a:pt x="907" y="534"/>
                  </a:lnTo>
                  <a:lnTo>
                    <a:pt x="916" y="536"/>
                  </a:lnTo>
                  <a:lnTo>
                    <a:pt x="927" y="539"/>
                  </a:lnTo>
                  <a:lnTo>
                    <a:pt x="941" y="543"/>
                  </a:lnTo>
                  <a:lnTo>
                    <a:pt x="941" y="547"/>
                  </a:lnTo>
                  <a:lnTo>
                    <a:pt x="941" y="551"/>
                  </a:lnTo>
                  <a:lnTo>
                    <a:pt x="941" y="556"/>
                  </a:lnTo>
                  <a:lnTo>
                    <a:pt x="941" y="560"/>
                  </a:lnTo>
                  <a:lnTo>
                    <a:pt x="932" y="559"/>
                  </a:lnTo>
                  <a:lnTo>
                    <a:pt x="923" y="558"/>
                  </a:lnTo>
                  <a:lnTo>
                    <a:pt x="914" y="557"/>
                  </a:lnTo>
                  <a:lnTo>
                    <a:pt x="905" y="556"/>
                  </a:lnTo>
                  <a:lnTo>
                    <a:pt x="897" y="555"/>
                  </a:lnTo>
                  <a:lnTo>
                    <a:pt x="889" y="555"/>
                  </a:lnTo>
                  <a:lnTo>
                    <a:pt x="881" y="555"/>
                  </a:lnTo>
                  <a:lnTo>
                    <a:pt x="873" y="555"/>
                  </a:lnTo>
                  <a:lnTo>
                    <a:pt x="877" y="556"/>
                  </a:lnTo>
                  <a:lnTo>
                    <a:pt x="884" y="558"/>
                  </a:lnTo>
                  <a:lnTo>
                    <a:pt x="893" y="560"/>
                  </a:lnTo>
                  <a:lnTo>
                    <a:pt x="903" y="562"/>
                  </a:lnTo>
                  <a:lnTo>
                    <a:pt x="915" y="564"/>
                  </a:lnTo>
                  <a:lnTo>
                    <a:pt x="925" y="566"/>
                  </a:lnTo>
                  <a:lnTo>
                    <a:pt x="934" y="567"/>
                  </a:lnTo>
                  <a:lnTo>
                    <a:pt x="941" y="568"/>
                  </a:lnTo>
                  <a:lnTo>
                    <a:pt x="942" y="573"/>
                  </a:lnTo>
                  <a:lnTo>
                    <a:pt x="942" y="577"/>
                  </a:lnTo>
                  <a:lnTo>
                    <a:pt x="942" y="582"/>
                  </a:lnTo>
                  <a:lnTo>
                    <a:pt x="943" y="587"/>
                  </a:lnTo>
                  <a:lnTo>
                    <a:pt x="934" y="586"/>
                  </a:lnTo>
                  <a:lnTo>
                    <a:pt x="925" y="585"/>
                  </a:lnTo>
                  <a:lnTo>
                    <a:pt x="914" y="585"/>
                  </a:lnTo>
                  <a:lnTo>
                    <a:pt x="903" y="583"/>
                  </a:lnTo>
                  <a:lnTo>
                    <a:pt x="893" y="582"/>
                  </a:lnTo>
                  <a:lnTo>
                    <a:pt x="883" y="582"/>
                  </a:lnTo>
                  <a:lnTo>
                    <a:pt x="875" y="582"/>
                  </a:lnTo>
                  <a:lnTo>
                    <a:pt x="869" y="584"/>
                  </a:lnTo>
                  <a:lnTo>
                    <a:pt x="872" y="585"/>
                  </a:lnTo>
                  <a:lnTo>
                    <a:pt x="880" y="587"/>
                  </a:lnTo>
                  <a:lnTo>
                    <a:pt x="890" y="589"/>
                  </a:lnTo>
                  <a:lnTo>
                    <a:pt x="902" y="590"/>
                  </a:lnTo>
                  <a:lnTo>
                    <a:pt x="915" y="592"/>
                  </a:lnTo>
                  <a:lnTo>
                    <a:pt x="927" y="593"/>
                  </a:lnTo>
                  <a:lnTo>
                    <a:pt x="937" y="593"/>
                  </a:lnTo>
                  <a:lnTo>
                    <a:pt x="944" y="594"/>
                  </a:lnTo>
                  <a:lnTo>
                    <a:pt x="944" y="598"/>
                  </a:lnTo>
                  <a:lnTo>
                    <a:pt x="944" y="603"/>
                  </a:lnTo>
                  <a:lnTo>
                    <a:pt x="944" y="608"/>
                  </a:lnTo>
                  <a:lnTo>
                    <a:pt x="944" y="612"/>
                  </a:lnTo>
                  <a:lnTo>
                    <a:pt x="940" y="612"/>
                  </a:lnTo>
                  <a:lnTo>
                    <a:pt x="931" y="612"/>
                  </a:lnTo>
                  <a:lnTo>
                    <a:pt x="918" y="612"/>
                  </a:lnTo>
                  <a:lnTo>
                    <a:pt x="903" y="612"/>
                  </a:lnTo>
                  <a:lnTo>
                    <a:pt x="888" y="611"/>
                  </a:lnTo>
                  <a:lnTo>
                    <a:pt x="874" y="610"/>
                  </a:lnTo>
                  <a:lnTo>
                    <a:pt x="861" y="611"/>
                  </a:lnTo>
                  <a:lnTo>
                    <a:pt x="853" y="612"/>
                  </a:lnTo>
                  <a:lnTo>
                    <a:pt x="855" y="612"/>
                  </a:lnTo>
                  <a:lnTo>
                    <a:pt x="858" y="612"/>
                  </a:lnTo>
                  <a:lnTo>
                    <a:pt x="863" y="613"/>
                  </a:lnTo>
                  <a:lnTo>
                    <a:pt x="870" y="614"/>
                  </a:lnTo>
                  <a:lnTo>
                    <a:pt x="881" y="615"/>
                  </a:lnTo>
                  <a:lnTo>
                    <a:pt x="895" y="616"/>
                  </a:lnTo>
                  <a:lnTo>
                    <a:pt x="917" y="618"/>
                  </a:lnTo>
                  <a:lnTo>
                    <a:pt x="944" y="620"/>
                  </a:lnTo>
                  <a:lnTo>
                    <a:pt x="945" y="626"/>
                  </a:lnTo>
                  <a:lnTo>
                    <a:pt x="945" y="630"/>
                  </a:lnTo>
                  <a:lnTo>
                    <a:pt x="945" y="633"/>
                  </a:lnTo>
                  <a:lnTo>
                    <a:pt x="944" y="637"/>
                  </a:lnTo>
                  <a:lnTo>
                    <a:pt x="933" y="636"/>
                  </a:lnTo>
                  <a:lnTo>
                    <a:pt x="923" y="636"/>
                  </a:lnTo>
                  <a:lnTo>
                    <a:pt x="912" y="635"/>
                  </a:lnTo>
                  <a:lnTo>
                    <a:pt x="901" y="634"/>
                  </a:lnTo>
                  <a:lnTo>
                    <a:pt x="891" y="634"/>
                  </a:lnTo>
                  <a:lnTo>
                    <a:pt x="880" y="634"/>
                  </a:lnTo>
                  <a:lnTo>
                    <a:pt x="871" y="634"/>
                  </a:lnTo>
                  <a:lnTo>
                    <a:pt x="860" y="634"/>
                  </a:lnTo>
                  <a:lnTo>
                    <a:pt x="867" y="637"/>
                  </a:lnTo>
                  <a:lnTo>
                    <a:pt x="876" y="638"/>
                  </a:lnTo>
                  <a:lnTo>
                    <a:pt x="887" y="640"/>
                  </a:lnTo>
                  <a:lnTo>
                    <a:pt x="899" y="641"/>
                  </a:lnTo>
                  <a:lnTo>
                    <a:pt x="912" y="642"/>
                  </a:lnTo>
                  <a:lnTo>
                    <a:pt x="924" y="642"/>
                  </a:lnTo>
                  <a:lnTo>
                    <a:pt x="935" y="643"/>
                  </a:lnTo>
                  <a:lnTo>
                    <a:pt x="944" y="644"/>
                  </a:lnTo>
                  <a:lnTo>
                    <a:pt x="945" y="646"/>
                  </a:lnTo>
                  <a:lnTo>
                    <a:pt x="946" y="648"/>
                  </a:lnTo>
                  <a:lnTo>
                    <a:pt x="946" y="651"/>
                  </a:lnTo>
                  <a:lnTo>
                    <a:pt x="947" y="657"/>
                  </a:lnTo>
                  <a:lnTo>
                    <a:pt x="935" y="657"/>
                  </a:lnTo>
                  <a:lnTo>
                    <a:pt x="923" y="656"/>
                  </a:lnTo>
                  <a:lnTo>
                    <a:pt x="910" y="656"/>
                  </a:lnTo>
                  <a:lnTo>
                    <a:pt x="898" y="655"/>
                  </a:lnTo>
                  <a:lnTo>
                    <a:pt x="886" y="654"/>
                  </a:lnTo>
                  <a:lnTo>
                    <a:pt x="874" y="653"/>
                  </a:lnTo>
                  <a:lnTo>
                    <a:pt x="861" y="653"/>
                  </a:lnTo>
                  <a:lnTo>
                    <a:pt x="849" y="652"/>
                  </a:lnTo>
                  <a:lnTo>
                    <a:pt x="837" y="652"/>
                  </a:lnTo>
                  <a:lnTo>
                    <a:pt x="825" y="651"/>
                  </a:lnTo>
                  <a:lnTo>
                    <a:pt x="812" y="650"/>
                  </a:lnTo>
                  <a:lnTo>
                    <a:pt x="801" y="650"/>
                  </a:lnTo>
                  <a:lnTo>
                    <a:pt x="789" y="650"/>
                  </a:lnTo>
                  <a:lnTo>
                    <a:pt x="777" y="650"/>
                  </a:lnTo>
                  <a:lnTo>
                    <a:pt x="765" y="649"/>
                  </a:lnTo>
                  <a:lnTo>
                    <a:pt x="753" y="649"/>
                  </a:lnTo>
                  <a:lnTo>
                    <a:pt x="750" y="650"/>
                  </a:lnTo>
                  <a:lnTo>
                    <a:pt x="748" y="650"/>
                  </a:lnTo>
                  <a:lnTo>
                    <a:pt x="746" y="651"/>
                  </a:lnTo>
                  <a:lnTo>
                    <a:pt x="744" y="650"/>
                  </a:lnTo>
                  <a:lnTo>
                    <a:pt x="745" y="646"/>
                  </a:lnTo>
                  <a:lnTo>
                    <a:pt x="749" y="640"/>
                  </a:lnTo>
                  <a:lnTo>
                    <a:pt x="753" y="635"/>
                  </a:lnTo>
                  <a:lnTo>
                    <a:pt x="759" y="630"/>
                  </a:lnTo>
                  <a:lnTo>
                    <a:pt x="765" y="624"/>
                  </a:lnTo>
                  <a:lnTo>
                    <a:pt x="769" y="618"/>
                  </a:lnTo>
                  <a:lnTo>
                    <a:pt x="773" y="612"/>
                  </a:lnTo>
                  <a:lnTo>
                    <a:pt x="774" y="606"/>
                  </a:lnTo>
                  <a:lnTo>
                    <a:pt x="764" y="600"/>
                  </a:lnTo>
                  <a:lnTo>
                    <a:pt x="753" y="594"/>
                  </a:lnTo>
                  <a:lnTo>
                    <a:pt x="743" y="589"/>
                  </a:lnTo>
                  <a:lnTo>
                    <a:pt x="733" y="583"/>
                  </a:lnTo>
                  <a:lnTo>
                    <a:pt x="721" y="577"/>
                  </a:lnTo>
                  <a:lnTo>
                    <a:pt x="711" y="573"/>
                  </a:lnTo>
                  <a:lnTo>
                    <a:pt x="702" y="569"/>
                  </a:lnTo>
                  <a:lnTo>
                    <a:pt x="692" y="566"/>
                  </a:lnTo>
                  <a:lnTo>
                    <a:pt x="690" y="565"/>
                  </a:lnTo>
                  <a:lnTo>
                    <a:pt x="688" y="565"/>
                  </a:lnTo>
                  <a:lnTo>
                    <a:pt x="681" y="564"/>
                  </a:lnTo>
                  <a:lnTo>
                    <a:pt x="673" y="564"/>
                  </a:lnTo>
                  <a:lnTo>
                    <a:pt x="660" y="562"/>
                  </a:lnTo>
                  <a:lnTo>
                    <a:pt x="643" y="562"/>
                  </a:lnTo>
                  <a:lnTo>
                    <a:pt x="619" y="560"/>
                  </a:lnTo>
                  <a:lnTo>
                    <a:pt x="618" y="541"/>
                  </a:lnTo>
                  <a:lnTo>
                    <a:pt x="619" y="520"/>
                  </a:lnTo>
                  <a:lnTo>
                    <a:pt x="624" y="501"/>
                  </a:lnTo>
                  <a:lnTo>
                    <a:pt x="630" y="479"/>
                  </a:lnTo>
                  <a:lnTo>
                    <a:pt x="637" y="460"/>
                  </a:lnTo>
                  <a:lnTo>
                    <a:pt x="645" y="439"/>
                  </a:lnTo>
                  <a:lnTo>
                    <a:pt x="653" y="420"/>
                  </a:lnTo>
                  <a:lnTo>
                    <a:pt x="660" y="402"/>
                  </a:lnTo>
                  <a:lnTo>
                    <a:pt x="668" y="384"/>
                  </a:lnTo>
                  <a:lnTo>
                    <a:pt x="676" y="365"/>
                  </a:lnTo>
                  <a:lnTo>
                    <a:pt x="686" y="347"/>
                  </a:lnTo>
                  <a:lnTo>
                    <a:pt x="695" y="328"/>
                  </a:lnTo>
                  <a:lnTo>
                    <a:pt x="704" y="310"/>
                  </a:lnTo>
                  <a:lnTo>
                    <a:pt x="713" y="293"/>
                  </a:lnTo>
                  <a:lnTo>
                    <a:pt x="723" y="275"/>
                  </a:lnTo>
                  <a:lnTo>
                    <a:pt x="735" y="258"/>
                  </a:lnTo>
                  <a:lnTo>
                    <a:pt x="742" y="244"/>
                  </a:lnTo>
                  <a:lnTo>
                    <a:pt x="746" y="236"/>
                  </a:lnTo>
                  <a:lnTo>
                    <a:pt x="749" y="230"/>
                  </a:lnTo>
                  <a:lnTo>
                    <a:pt x="751" y="223"/>
                  </a:lnTo>
                  <a:lnTo>
                    <a:pt x="744" y="219"/>
                  </a:lnTo>
                  <a:lnTo>
                    <a:pt x="736" y="216"/>
                  </a:lnTo>
                  <a:lnTo>
                    <a:pt x="726" y="213"/>
                  </a:lnTo>
                  <a:lnTo>
                    <a:pt x="717" y="211"/>
                  </a:lnTo>
                  <a:lnTo>
                    <a:pt x="707" y="210"/>
                  </a:lnTo>
                  <a:lnTo>
                    <a:pt x="698" y="209"/>
                  </a:lnTo>
                  <a:lnTo>
                    <a:pt x="689" y="208"/>
                  </a:lnTo>
                  <a:lnTo>
                    <a:pt x="680" y="207"/>
                  </a:lnTo>
                  <a:lnTo>
                    <a:pt x="680" y="202"/>
                  </a:lnTo>
                  <a:lnTo>
                    <a:pt x="679" y="196"/>
                  </a:lnTo>
                  <a:lnTo>
                    <a:pt x="678" y="191"/>
                  </a:lnTo>
                  <a:lnTo>
                    <a:pt x="677" y="188"/>
                  </a:lnTo>
                  <a:lnTo>
                    <a:pt x="661" y="188"/>
                  </a:lnTo>
                  <a:lnTo>
                    <a:pt x="644" y="187"/>
                  </a:lnTo>
                  <a:lnTo>
                    <a:pt x="627" y="187"/>
                  </a:lnTo>
                  <a:lnTo>
                    <a:pt x="611" y="187"/>
                  </a:lnTo>
                  <a:lnTo>
                    <a:pt x="595" y="187"/>
                  </a:lnTo>
                  <a:lnTo>
                    <a:pt x="578" y="188"/>
                  </a:lnTo>
                  <a:lnTo>
                    <a:pt x="562" y="188"/>
                  </a:lnTo>
                  <a:lnTo>
                    <a:pt x="546" y="189"/>
                  </a:lnTo>
                  <a:lnTo>
                    <a:pt x="530" y="190"/>
                  </a:lnTo>
                  <a:lnTo>
                    <a:pt x="514" y="190"/>
                  </a:lnTo>
                  <a:lnTo>
                    <a:pt x="498" y="192"/>
                  </a:lnTo>
                  <a:lnTo>
                    <a:pt x="482" y="193"/>
                  </a:lnTo>
                  <a:lnTo>
                    <a:pt x="467" y="194"/>
                  </a:lnTo>
                  <a:lnTo>
                    <a:pt x="450" y="196"/>
                  </a:lnTo>
                  <a:lnTo>
                    <a:pt x="435" y="198"/>
                  </a:lnTo>
                  <a:lnTo>
                    <a:pt x="419" y="200"/>
                  </a:lnTo>
                  <a:lnTo>
                    <a:pt x="418" y="201"/>
                  </a:lnTo>
                  <a:lnTo>
                    <a:pt x="417" y="202"/>
                  </a:lnTo>
                  <a:lnTo>
                    <a:pt x="416" y="203"/>
                  </a:lnTo>
                  <a:lnTo>
                    <a:pt x="413" y="240"/>
                  </a:lnTo>
                  <a:lnTo>
                    <a:pt x="409" y="277"/>
                  </a:lnTo>
                  <a:lnTo>
                    <a:pt x="404" y="315"/>
                  </a:lnTo>
                  <a:lnTo>
                    <a:pt x="400" y="351"/>
                  </a:lnTo>
                  <a:lnTo>
                    <a:pt x="395" y="389"/>
                  </a:lnTo>
                  <a:lnTo>
                    <a:pt x="390" y="426"/>
                  </a:lnTo>
                  <a:lnTo>
                    <a:pt x="385" y="464"/>
                  </a:lnTo>
                  <a:lnTo>
                    <a:pt x="380" y="502"/>
                  </a:lnTo>
                  <a:lnTo>
                    <a:pt x="376" y="519"/>
                  </a:lnTo>
                  <a:lnTo>
                    <a:pt x="373" y="536"/>
                  </a:lnTo>
                  <a:lnTo>
                    <a:pt x="369" y="553"/>
                  </a:lnTo>
                  <a:lnTo>
                    <a:pt x="364" y="570"/>
                  </a:lnTo>
                  <a:lnTo>
                    <a:pt x="356" y="571"/>
                  </a:lnTo>
                  <a:lnTo>
                    <a:pt x="350" y="572"/>
                  </a:lnTo>
                  <a:lnTo>
                    <a:pt x="343" y="574"/>
                  </a:lnTo>
                  <a:lnTo>
                    <a:pt x="336" y="574"/>
                  </a:lnTo>
                  <a:lnTo>
                    <a:pt x="329" y="575"/>
                  </a:lnTo>
                  <a:lnTo>
                    <a:pt x="323" y="577"/>
                  </a:lnTo>
                  <a:lnTo>
                    <a:pt x="315" y="577"/>
                  </a:lnTo>
                  <a:lnTo>
                    <a:pt x="309" y="578"/>
                  </a:lnTo>
                  <a:lnTo>
                    <a:pt x="304" y="581"/>
                  </a:lnTo>
                  <a:lnTo>
                    <a:pt x="295" y="588"/>
                  </a:lnTo>
                  <a:lnTo>
                    <a:pt x="282" y="597"/>
                  </a:lnTo>
                  <a:lnTo>
                    <a:pt x="266" y="607"/>
                  </a:lnTo>
                  <a:lnTo>
                    <a:pt x="251" y="617"/>
                  </a:lnTo>
                  <a:lnTo>
                    <a:pt x="238" y="626"/>
                  </a:lnTo>
                  <a:lnTo>
                    <a:pt x="227" y="632"/>
                  </a:lnTo>
                  <a:lnTo>
                    <a:pt x="220" y="634"/>
                  </a:lnTo>
                  <a:lnTo>
                    <a:pt x="219" y="637"/>
                  </a:lnTo>
                  <a:lnTo>
                    <a:pt x="219" y="639"/>
                  </a:lnTo>
                  <a:lnTo>
                    <a:pt x="219" y="642"/>
                  </a:lnTo>
                  <a:lnTo>
                    <a:pt x="219" y="645"/>
                  </a:lnTo>
                  <a:lnTo>
                    <a:pt x="224" y="648"/>
                  </a:lnTo>
                  <a:lnTo>
                    <a:pt x="233" y="653"/>
                  </a:lnTo>
                  <a:lnTo>
                    <a:pt x="241" y="660"/>
                  </a:lnTo>
                  <a:lnTo>
                    <a:pt x="243" y="666"/>
                  </a:lnTo>
                  <a:lnTo>
                    <a:pt x="228" y="667"/>
                  </a:lnTo>
                  <a:lnTo>
                    <a:pt x="212" y="669"/>
                  </a:lnTo>
                  <a:lnTo>
                    <a:pt x="198" y="669"/>
                  </a:lnTo>
                  <a:lnTo>
                    <a:pt x="183" y="670"/>
                  </a:lnTo>
                  <a:lnTo>
                    <a:pt x="167" y="672"/>
                  </a:lnTo>
                  <a:lnTo>
                    <a:pt x="152" y="672"/>
                  </a:lnTo>
                  <a:lnTo>
                    <a:pt x="138" y="673"/>
                  </a:lnTo>
                  <a:lnTo>
                    <a:pt x="122" y="675"/>
                  </a:lnTo>
                  <a:lnTo>
                    <a:pt x="107" y="676"/>
                  </a:lnTo>
                  <a:lnTo>
                    <a:pt x="93" y="676"/>
                  </a:lnTo>
                  <a:lnTo>
                    <a:pt x="77" y="678"/>
                  </a:lnTo>
                  <a:lnTo>
                    <a:pt x="63" y="679"/>
                  </a:lnTo>
                  <a:lnTo>
                    <a:pt x="48" y="680"/>
                  </a:lnTo>
                  <a:lnTo>
                    <a:pt x="33" y="680"/>
                  </a:lnTo>
                  <a:lnTo>
                    <a:pt x="18" y="681"/>
                  </a:lnTo>
                  <a:lnTo>
                    <a:pt x="4" y="682"/>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88" name="Freeform 24"/>
            <p:cNvSpPr>
              <a:spLocks/>
            </p:cNvSpPr>
            <p:nvPr/>
          </p:nvSpPr>
          <p:spPr bwMode="auto">
            <a:xfrm>
              <a:off x="997" y="3550"/>
              <a:ext cx="513" cy="65"/>
            </a:xfrm>
            <a:custGeom>
              <a:avLst/>
              <a:gdLst>
                <a:gd name="T0" fmla="*/ 22 w 513"/>
                <a:gd name="T1" fmla="*/ 59 h 65"/>
                <a:gd name="T2" fmla="*/ 36 w 513"/>
                <a:gd name="T3" fmla="*/ 55 h 65"/>
                <a:gd name="T4" fmla="*/ 61 w 513"/>
                <a:gd name="T5" fmla="*/ 52 h 65"/>
                <a:gd name="T6" fmla="*/ 68 w 513"/>
                <a:gd name="T7" fmla="*/ 52 h 65"/>
                <a:gd name="T8" fmla="*/ 50 w 513"/>
                <a:gd name="T9" fmla="*/ 50 h 65"/>
                <a:gd name="T10" fmla="*/ 21 w 513"/>
                <a:gd name="T11" fmla="*/ 49 h 65"/>
                <a:gd name="T12" fmla="*/ 1 w 513"/>
                <a:gd name="T13" fmla="*/ 41 h 65"/>
                <a:gd name="T14" fmla="*/ 48 w 513"/>
                <a:gd name="T15" fmla="*/ 39 h 65"/>
                <a:gd name="T16" fmla="*/ 65 w 513"/>
                <a:gd name="T17" fmla="*/ 37 h 65"/>
                <a:gd name="T18" fmla="*/ 63 w 513"/>
                <a:gd name="T19" fmla="*/ 36 h 65"/>
                <a:gd name="T20" fmla="*/ 33 w 513"/>
                <a:gd name="T21" fmla="*/ 35 h 65"/>
                <a:gd name="T22" fmla="*/ 5 w 513"/>
                <a:gd name="T23" fmla="*/ 34 h 65"/>
                <a:gd name="T24" fmla="*/ 5 w 513"/>
                <a:gd name="T25" fmla="*/ 31 h 65"/>
                <a:gd name="T26" fmla="*/ 32 w 513"/>
                <a:gd name="T27" fmla="*/ 25 h 65"/>
                <a:gd name="T28" fmla="*/ 96 w 513"/>
                <a:gd name="T29" fmla="*/ 16 h 65"/>
                <a:gd name="T30" fmla="*/ 163 w 513"/>
                <a:gd name="T31" fmla="*/ 10 h 65"/>
                <a:gd name="T32" fmla="*/ 230 w 513"/>
                <a:gd name="T33" fmla="*/ 6 h 65"/>
                <a:gd name="T34" fmla="*/ 297 w 513"/>
                <a:gd name="T35" fmla="*/ 3 h 65"/>
                <a:gd name="T36" fmla="*/ 366 w 513"/>
                <a:gd name="T37" fmla="*/ 0 h 65"/>
                <a:gd name="T38" fmla="*/ 420 w 513"/>
                <a:gd name="T39" fmla="*/ 2 h 65"/>
                <a:gd name="T40" fmla="*/ 475 w 513"/>
                <a:gd name="T41" fmla="*/ 4 h 65"/>
                <a:gd name="T42" fmla="*/ 512 w 513"/>
                <a:gd name="T43" fmla="*/ 6 h 65"/>
                <a:gd name="T44" fmla="*/ 513 w 513"/>
                <a:gd name="T45" fmla="*/ 7 h 65"/>
                <a:gd name="T46" fmla="*/ 487 w 513"/>
                <a:gd name="T47" fmla="*/ 18 h 65"/>
                <a:gd name="T48" fmla="*/ 451 w 513"/>
                <a:gd name="T49" fmla="*/ 20 h 65"/>
                <a:gd name="T50" fmla="*/ 439 w 513"/>
                <a:gd name="T51" fmla="*/ 22 h 65"/>
                <a:gd name="T52" fmla="*/ 462 w 513"/>
                <a:gd name="T53" fmla="*/ 22 h 65"/>
                <a:gd name="T54" fmla="*/ 488 w 513"/>
                <a:gd name="T55" fmla="*/ 22 h 65"/>
                <a:gd name="T56" fmla="*/ 482 w 513"/>
                <a:gd name="T57" fmla="*/ 31 h 65"/>
                <a:gd name="T58" fmla="*/ 432 w 513"/>
                <a:gd name="T59" fmla="*/ 33 h 65"/>
                <a:gd name="T60" fmla="*/ 389 w 513"/>
                <a:gd name="T61" fmla="*/ 35 h 65"/>
                <a:gd name="T62" fmla="*/ 424 w 513"/>
                <a:gd name="T63" fmla="*/ 36 h 65"/>
                <a:gd name="T64" fmla="*/ 459 w 513"/>
                <a:gd name="T65" fmla="*/ 37 h 65"/>
                <a:gd name="T66" fmla="*/ 481 w 513"/>
                <a:gd name="T67" fmla="*/ 41 h 65"/>
                <a:gd name="T68" fmla="*/ 474 w 513"/>
                <a:gd name="T69" fmla="*/ 54 h 65"/>
                <a:gd name="T70" fmla="*/ 433 w 513"/>
                <a:gd name="T71" fmla="*/ 53 h 65"/>
                <a:gd name="T72" fmla="*/ 391 w 513"/>
                <a:gd name="T73" fmla="*/ 52 h 65"/>
                <a:gd name="T74" fmla="*/ 354 w 513"/>
                <a:gd name="T75" fmla="*/ 48 h 65"/>
                <a:gd name="T76" fmla="*/ 322 w 513"/>
                <a:gd name="T77" fmla="*/ 26 h 65"/>
                <a:gd name="T78" fmla="*/ 288 w 513"/>
                <a:gd name="T79" fmla="*/ 10 h 65"/>
                <a:gd name="T80" fmla="*/ 276 w 513"/>
                <a:gd name="T81" fmla="*/ 34 h 65"/>
                <a:gd name="T82" fmla="*/ 273 w 513"/>
                <a:gd name="T83" fmla="*/ 51 h 65"/>
                <a:gd name="T84" fmla="*/ 248 w 513"/>
                <a:gd name="T85" fmla="*/ 55 h 65"/>
                <a:gd name="T86" fmla="*/ 211 w 513"/>
                <a:gd name="T87" fmla="*/ 57 h 65"/>
                <a:gd name="T88" fmla="*/ 170 w 513"/>
                <a:gd name="T89" fmla="*/ 58 h 65"/>
                <a:gd name="T90" fmla="*/ 134 w 513"/>
                <a:gd name="T91" fmla="*/ 58 h 65"/>
                <a:gd name="T92" fmla="*/ 111 w 513"/>
                <a:gd name="T93" fmla="*/ 58 h 65"/>
                <a:gd name="T94" fmla="*/ 56 w 513"/>
                <a:gd name="T95" fmla="*/ 63 h 65"/>
                <a:gd name="T96" fmla="*/ 36 w 513"/>
                <a:gd name="T97" fmla="*/ 65 h 6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13" h="65">
                  <a:moveTo>
                    <a:pt x="27" y="65"/>
                  </a:moveTo>
                  <a:lnTo>
                    <a:pt x="23" y="61"/>
                  </a:lnTo>
                  <a:lnTo>
                    <a:pt x="22" y="59"/>
                  </a:lnTo>
                  <a:lnTo>
                    <a:pt x="21" y="57"/>
                  </a:lnTo>
                  <a:lnTo>
                    <a:pt x="20" y="56"/>
                  </a:lnTo>
                  <a:lnTo>
                    <a:pt x="36" y="55"/>
                  </a:lnTo>
                  <a:lnTo>
                    <a:pt x="47" y="54"/>
                  </a:lnTo>
                  <a:lnTo>
                    <a:pt x="55" y="53"/>
                  </a:lnTo>
                  <a:lnTo>
                    <a:pt x="61" y="52"/>
                  </a:lnTo>
                  <a:lnTo>
                    <a:pt x="64" y="52"/>
                  </a:lnTo>
                  <a:lnTo>
                    <a:pt x="67" y="52"/>
                  </a:lnTo>
                  <a:lnTo>
                    <a:pt x="68" y="52"/>
                  </a:lnTo>
                  <a:lnTo>
                    <a:pt x="69" y="51"/>
                  </a:lnTo>
                  <a:lnTo>
                    <a:pt x="60" y="51"/>
                  </a:lnTo>
                  <a:lnTo>
                    <a:pt x="50" y="50"/>
                  </a:lnTo>
                  <a:lnTo>
                    <a:pt x="40" y="50"/>
                  </a:lnTo>
                  <a:lnTo>
                    <a:pt x="31" y="50"/>
                  </a:lnTo>
                  <a:lnTo>
                    <a:pt x="21" y="49"/>
                  </a:lnTo>
                  <a:lnTo>
                    <a:pt x="12" y="48"/>
                  </a:lnTo>
                  <a:lnTo>
                    <a:pt x="6" y="45"/>
                  </a:lnTo>
                  <a:lnTo>
                    <a:pt x="1" y="41"/>
                  </a:lnTo>
                  <a:lnTo>
                    <a:pt x="21" y="41"/>
                  </a:lnTo>
                  <a:lnTo>
                    <a:pt x="37" y="40"/>
                  </a:lnTo>
                  <a:lnTo>
                    <a:pt x="48" y="39"/>
                  </a:lnTo>
                  <a:lnTo>
                    <a:pt x="56" y="38"/>
                  </a:lnTo>
                  <a:lnTo>
                    <a:pt x="61" y="38"/>
                  </a:lnTo>
                  <a:lnTo>
                    <a:pt x="65" y="37"/>
                  </a:lnTo>
                  <a:lnTo>
                    <a:pt x="68" y="37"/>
                  </a:lnTo>
                  <a:lnTo>
                    <a:pt x="70" y="37"/>
                  </a:lnTo>
                  <a:lnTo>
                    <a:pt x="63" y="36"/>
                  </a:lnTo>
                  <a:lnTo>
                    <a:pt x="54" y="36"/>
                  </a:lnTo>
                  <a:lnTo>
                    <a:pt x="43" y="35"/>
                  </a:lnTo>
                  <a:lnTo>
                    <a:pt x="33" y="35"/>
                  </a:lnTo>
                  <a:lnTo>
                    <a:pt x="21" y="35"/>
                  </a:lnTo>
                  <a:lnTo>
                    <a:pt x="12" y="34"/>
                  </a:lnTo>
                  <a:lnTo>
                    <a:pt x="5" y="34"/>
                  </a:lnTo>
                  <a:lnTo>
                    <a:pt x="0" y="33"/>
                  </a:lnTo>
                  <a:lnTo>
                    <a:pt x="2" y="32"/>
                  </a:lnTo>
                  <a:lnTo>
                    <a:pt x="5" y="31"/>
                  </a:lnTo>
                  <a:lnTo>
                    <a:pt x="7" y="29"/>
                  </a:lnTo>
                  <a:lnTo>
                    <a:pt x="10" y="28"/>
                  </a:lnTo>
                  <a:lnTo>
                    <a:pt x="32" y="25"/>
                  </a:lnTo>
                  <a:lnTo>
                    <a:pt x="53" y="22"/>
                  </a:lnTo>
                  <a:lnTo>
                    <a:pt x="75" y="18"/>
                  </a:lnTo>
                  <a:lnTo>
                    <a:pt x="96" y="16"/>
                  </a:lnTo>
                  <a:lnTo>
                    <a:pt x="119" y="14"/>
                  </a:lnTo>
                  <a:lnTo>
                    <a:pt x="141" y="12"/>
                  </a:lnTo>
                  <a:lnTo>
                    <a:pt x="163" y="10"/>
                  </a:lnTo>
                  <a:lnTo>
                    <a:pt x="185" y="9"/>
                  </a:lnTo>
                  <a:lnTo>
                    <a:pt x="208" y="7"/>
                  </a:lnTo>
                  <a:lnTo>
                    <a:pt x="230" y="6"/>
                  </a:lnTo>
                  <a:lnTo>
                    <a:pt x="252" y="5"/>
                  </a:lnTo>
                  <a:lnTo>
                    <a:pt x="275" y="4"/>
                  </a:lnTo>
                  <a:lnTo>
                    <a:pt x="297" y="3"/>
                  </a:lnTo>
                  <a:lnTo>
                    <a:pt x="320" y="2"/>
                  </a:lnTo>
                  <a:lnTo>
                    <a:pt x="343" y="1"/>
                  </a:lnTo>
                  <a:lnTo>
                    <a:pt x="366" y="0"/>
                  </a:lnTo>
                  <a:lnTo>
                    <a:pt x="384" y="1"/>
                  </a:lnTo>
                  <a:lnTo>
                    <a:pt x="402" y="2"/>
                  </a:lnTo>
                  <a:lnTo>
                    <a:pt x="420" y="2"/>
                  </a:lnTo>
                  <a:lnTo>
                    <a:pt x="439" y="3"/>
                  </a:lnTo>
                  <a:lnTo>
                    <a:pt x="457" y="3"/>
                  </a:lnTo>
                  <a:lnTo>
                    <a:pt x="475" y="4"/>
                  </a:lnTo>
                  <a:lnTo>
                    <a:pt x="494" y="5"/>
                  </a:lnTo>
                  <a:lnTo>
                    <a:pt x="512" y="6"/>
                  </a:lnTo>
                  <a:lnTo>
                    <a:pt x="513" y="6"/>
                  </a:lnTo>
                  <a:lnTo>
                    <a:pt x="513" y="7"/>
                  </a:lnTo>
                  <a:lnTo>
                    <a:pt x="506" y="12"/>
                  </a:lnTo>
                  <a:lnTo>
                    <a:pt x="497" y="16"/>
                  </a:lnTo>
                  <a:lnTo>
                    <a:pt x="487" y="18"/>
                  </a:lnTo>
                  <a:lnTo>
                    <a:pt x="474" y="19"/>
                  </a:lnTo>
                  <a:lnTo>
                    <a:pt x="462" y="20"/>
                  </a:lnTo>
                  <a:lnTo>
                    <a:pt x="451" y="20"/>
                  </a:lnTo>
                  <a:lnTo>
                    <a:pt x="440" y="21"/>
                  </a:lnTo>
                  <a:lnTo>
                    <a:pt x="430" y="21"/>
                  </a:lnTo>
                  <a:lnTo>
                    <a:pt x="439" y="22"/>
                  </a:lnTo>
                  <a:lnTo>
                    <a:pt x="447" y="22"/>
                  </a:lnTo>
                  <a:lnTo>
                    <a:pt x="454" y="22"/>
                  </a:lnTo>
                  <a:lnTo>
                    <a:pt x="462" y="22"/>
                  </a:lnTo>
                  <a:lnTo>
                    <a:pt x="470" y="22"/>
                  </a:lnTo>
                  <a:lnTo>
                    <a:pt x="478" y="22"/>
                  </a:lnTo>
                  <a:lnTo>
                    <a:pt x="488" y="22"/>
                  </a:lnTo>
                  <a:lnTo>
                    <a:pt x="497" y="22"/>
                  </a:lnTo>
                  <a:lnTo>
                    <a:pt x="493" y="27"/>
                  </a:lnTo>
                  <a:lnTo>
                    <a:pt x="482" y="31"/>
                  </a:lnTo>
                  <a:lnTo>
                    <a:pt x="468" y="33"/>
                  </a:lnTo>
                  <a:lnTo>
                    <a:pt x="451" y="33"/>
                  </a:lnTo>
                  <a:lnTo>
                    <a:pt x="432" y="33"/>
                  </a:lnTo>
                  <a:lnTo>
                    <a:pt x="414" y="33"/>
                  </a:lnTo>
                  <a:lnTo>
                    <a:pt x="400" y="33"/>
                  </a:lnTo>
                  <a:lnTo>
                    <a:pt x="389" y="35"/>
                  </a:lnTo>
                  <a:lnTo>
                    <a:pt x="401" y="35"/>
                  </a:lnTo>
                  <a:lnTo>
                    <a:pt x="413" y="36"/>
                  </a:lnTo>
                  <a:lnTo>
                    <a:pt x="424" y="36"/>
                  </a:lnTo>
                  <a:lnTo>
                    <a:pt x="435" y="36"/>
                  </a:lnTo>
                  <a:lnTo>
                    <a:pt x="447" y="37"/>
                  </a:lnTo>
                  <a:lnTo>
                    <a:pt x="459" y="37"/>
                  </a:lnTo>
                  <a:lnTo>
                    <a:pt x="470" y="37"/>
                  </a:lnTo>
                  <a:lnTo>
                    <a:pt x="481" y="37"/>
                  </a:lnTo>
                  <a:lnTo>
                    <a:pt x="481" y="41"/>
                  </a:lnTo>
                  <a:lnTo>
                    <a:pt x="480" y="46"/>
                  </a:lnTo>
                  <a:lnTo>
                    <a:pt x="478" y="50"/>
                  </a:lnTo>
                  <a:lnTo>
                    <a:pt x="474" y="54"/>
                  </a:lnTo>
                  <a:lnTo>
                    <a:pt x="461" y="54"/>
                  </a:lnTo>
                  <a:lnTo>
                    <a:pt x="447" y="53"/>
                  </a:lnTo>
                  <a:lnTo>
                    <a:pt x="433" y="53"/>
                  </a:lnTo>
                  <a:lnTo>
                    <a:pt x="419" y="53"/>
                  </a:lnTo>
                  <a:lnTo>
                    <a:pt x="406" y="52"/>
                  </a:lnTo>
                  <a:lnTo>
                    <a:pt x="391" y="52"/>
                  </a:lnTo>
                  <a:lnTo>
                    <a:pt x="378" y="52"/>
                  </a:lnTo>
                  <a:lnTo>
                    <a:pt x="365" y="52"/>
                  </a:lnTo>
                  <a:lnTo>
                    <a:pt x="354" y="48"/>
                  </a:lnTo>
                  <a:lnTo>
                    <a:pt x="343" y="42"/>
                  </a:lnTo>
                  <a:lnTo>
                    <a:pt x="332" y="34"/>
                  </a:lnTo>
                  <a:lnTo>
                    <a:pt x="322" y="26"/>
                  </a:lnTo>
                  <a:lnTo>
                    <a:pt x="311" y="18"/>
                  </a:lnTo>
                  <a:lnTo>
                    <a:pt x="299" y="14"/>
                  </a:lnTo>
                  <a:lnTo>
                    <a:pt x="288" y="10"/>
                  </a:lnTo>
                  <a:lnTo>
                    <a:pt x="277" y="12"/>
                  </a:lnTo>
                  <a:lnTo>
                    <a:pt x="276" y="26"/>
                  </a:lnTo>
                  <a:lnTo>
                    <a:pt x="276" y="34"/>
                  </a:lnTo>
                  <a:lnTo>
                    <a:pt x="276" y="41"/>
                  </a:lnTo>
                  <a:lnTo>
                    <a:pt x="277" y="48"/>
                  </a:lnTo>
                  <a:lnTo>
                    <a:pt x="273" y="51"/>
                  </a:lnTo>
                  <a:lnTo>
                    <a:pt x="267" y="52"/>
                  </a:lnTo>
                  <a:lnTo>
                    <a:pt x="258" y="54"/>
                  </a:lnTo>
                  <a:lnTo>
                    <a:pt x="248" y="55"/>
                  </a:lnTo>
                  <a:lnTo>
                    <a:pt x="236" y="56"/>
                  </a:lnTo>
                  <a:lnTo>
                    <a:pt x="224" y="56"/>
                  </a:lnTo>
                  <a:lnTo>
                    <a:pt x="211" y="57"/>
                  </a:lnTo>
                  <a:lnTo>
                    <a:pt x="197" y="57"/>
                  </a:lnTo>
                  <a:lnTo>
                    <a:pt x="184" y="58"/>
                  </a:lnTo>
                  <a:lnTo>
                    <a:pt x="170" y="58"/>
                  </a:lnTo>
                  <a:lnTo>
                    <a:pt x="157" y="58"/>
                  </a:lnTo>
                  <a:lnTo>
                    <a:pt x="145" y="58"/>
                  </a:lnTo>
                  <a:lnTo>
                    <a:pt x="134" y="58"/>
                  </a:lnTo>
                  <a:lnTo>
                    <a:pt x="125" y="58"/>
                  </a:lnTo>
                  <a:lnTo>
                    <a:pt x="117" y="58"/>
                  </a:lnTo>
                  <a:lnTo>
                    <a:pt x="111" y="58"/>
                  </a:lnTo>
                  <a:lnTo>
                    <a:pt x="88" y="60"/>
                  </a:lnTo>
                  <a:lnTo>
                    <a:pt x="69" y="62"/>
                  </a:lnTo>
                  <a:lnTo>
                    <a:pt x="56" y="63"/>
                  </a:lnTo>
                  <a:lnTo>
                    <a:pt x="47" y="64"/>
                  </a:lnTo>
                  <a:lnTo>
                    <a:pt x="41" y="65"/>
                  </a:lnTo>
                  <a:lnTo>
                    <a:pt x="36" y="65"/>
                  </a:lnTo>
                  <a:lnTo>
                    <a:pt x="31" y="65"/>
                  </a:lnTo>
                  <a:lnTo>
                    <a:pt x="27" y="65"/>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89" name="Freeform 25"/>
            <p:cNvSpPr>
              <a:spLocks/>
            </p:cNvSpPr>
            <p:nvPr/>
          </p:nvSpPr>
          <p:spPr bwMode="auto">
            <a:xfrm>
              <a:off x="995" y="3508"/>
              <a:ext cx="509" cy="67"/>
            </a:xfrm>
            <a:custGeom>
              <a:avLst/>
              <a:gdLst>
                <a:gd name="T0" fmla="*/ 0 w 509"/>
                <a:gd name="T1" fmla="*/ 67 h 67"/>
                <a:gd name="T2" fmla="*/ 4 w 509"/>
                <a:gd name="T3" fmla="*/ 61 h 67"/>
                <a:gd name="T4" fmla="*/ 11 w 509"/>
                <a:gd name="T5" fmla="*/ 55 h 67"/>
                <a:gd name="T6" fmla="*/ 20 w 509"/>
                <a:gd name="T7" fmla="*/ 48 h 67"/>
                <a:gd name="T8" fmla="*/ 32 w 509"/>
                <a:gd name="T9" fmla="*/ 41 h 67"/>
                <a:gd name="T10" fmla="*/ 44 w 509"/>
                <a:gd name="T11" fmla="*/ 34 h 67"/>
                <a:gd name="T12" fmla="*/ 55 w 509"/>
                <a:gd name="T13" fmla="*/ 28 h 67"/>
                <a:gd name="T14" fmla="*/ 65 w 509"/>
                <a:gd name="T15" fmla="*/ 22 h 67"/>
                <a:gd name="T16" fmla="*/ 72 w 509"/>
                <a:gd name="T17" fmla="*/ 18 h 67"/>
                <a:gd name="T18" fmla="*/ 94 w 509"/>
                <a:gd name="T19" fmla="*/ 15 h 67"/>
                <a:gd name="T20" fmla="*/ 115 w 509"/>
                <a:gd name="T21" fmla="*/ 13 h 67"/>
                <a:gd name="T22" fmla="*/ 137 w 509"/>
                <a:gd name="T23" fmla="*/ 10 h 67"/>
                <a:gd name="T24" fmla="*/ 158 w 509"/>
                <a:gd name="T25" fmla="*/ 8 h 67"/>
                <a:gd name="T26" fmla="*/ 180 w 509"/>
                <a:gd name="T27" fmla="*/ 6 h 67"/>
                <a:gd name="T28" fmla="*/ 202 w 509"/>
                <a:gd name="T29" fmla="*/ 4 h 67"/>
                <a:gd name="T30" fmla="*/ 224 w 509"/>
                <a:gd name="T31" fmla="*/ 3 h 67"/>
                <a:gd name="T32" fmla="*/ 246 w 509"/>
                <a:gd name="T33" fmla="*/ 2 h 67"/>
                <a:gd name="T34" fmla="*/ 269 w 509"/>
                <a:gd name="T35" fmla="*/ 1 h 67"/>
                <a:gd name="T36" fmla="*/ 291 w 509"/>
                <a:gd name="T37" fmla="*/ 1 h 67"/>
                <a:gd name="T38" fmla="*/ 313 w 509"/>
                <a:gd name="T39" fmla="*/ 0 h 67"/>
                <a:gd name="T40" fmla="*/ 335 w 509"/>
                <a:gd name="T41" fmla="*/ 0 h 67"/>
                <a:gd name="T42" fmla="*/ 358 w 509"/>
                <a:gd name="T43" fmla="*/ 1 h 67"/>
                <a:gd name="T44" fmla="*/ 380 w 509"/>
                <a:gd name="T45" fmla="*/ 2 h 67"/>
                <a:gd name="T46" fmla="*/ 402 w 509"/>
                <a:gd name="T47" fmla="*/ 3 h 67"/>
                <a:gd name="T48" fmla="*/ 424 w 509"/>
                <a:gd name="T49" fmla="*/ 3 h 67"/>
                <a:gd name="T50" fmla="*/ 434 w 509"/>
                <a:gd name="T51" fmla="*/ 5 h 67"/>
                <a:gd name="T52" fmla="*/ 446 w 509"/>
                <a:gd name="T53" fmla="*/ 8 h 67"/>
                <a:gd name="T54" fmla="*/ 456 w 509"/>
                <a:gd name="T55" fmla="*/ 11 h 67"/>
                <a:gd name="T56" fmla="*/ 467 w 509"/>
                <a:gd name="T57" fmla="*/ 15 h 67"/>
                <a:gd name="T58" fmla="*/ 477 w 509"/>
                <a:gd name="T59" fmla="*/ 19 h 67"/>
                <a:gd name="T60" fmla="*/ 489 w 509"/>
                <a:gd name="T61" fmla="*/ 25 h 67"/>
                <a:gd name="T62" fmla="*/ 499 w 509"/>
                <a:gd name="T63" fmla="*/ 30 h 67"/>
                <a:gd name="T64" fmla="*/ 509 w 509"/>
                <a:gd name="T65" fmla="*/ 37 h 67"/>
                <a:gd name="T66" fmla="*/ 509 w 509"/>
                <a:gd name="T67" fmla="*/ 37 h 67"/>
                <a:gd name="T68" fmla="*/ 509 w 509"/>
                <a:gd name="T69" fmla="*/ 37 h 67"/>
                <a:gd name="T70" fmla="*/ 508 w 509"/>
                <a:gd name="T71" fmla="*/ 37 h 67"/>
                <a:gd name="T72" fmla="*/ 508 w 509"/>
                <a:gd name="T73" fmla="*/ 38 h 67"/>
                <a:gd name="T74" fmla="*/ 503 w 509"/>
                <a:gd name="T75" fmla="*/ 38 h 67"/>
                <a:gd name="T76" fmla="*/ 497 w 509"/>
                <a:gd name="T77" fmla="*/ 39 h 67"/>
                <a:gd name="T78" fmla="*/ 490 w 509"/>
                <a:gd name="T79" fmla="*/ 39 h 67"/>
                <a:gd name="T80" fmla="*/ 479 w 509"/>
                <a:gd name="T81" fmla="*/ 38 h 67"/>
                <a:gd name="T82" fmla="*/ 463 w 509"/>
                <a:gd name="T83" fmla="*/ 38 h 67"/>
                <a:gd name="T84" fmla="*/ 441 w 509"/>
                <a:gd name="T85" fmla="*/ 37 h 67"/>
                <a:gd name="T86" fmla="*/ 409 w 509"/>
                <a:gd name="T87" fmla="*/ 37 h 67"/>
                <a:gd name="T88" fmla="*/ 368 w 509"/>
                <a:gd name="T89" fmla="*/ 36 h 67"/>
                <a:gd name="T90" fmla="*/ 345 w 509"/>
                <a:gd name="T91" fmla="*/ 37 h 67"/>
                <a:gd name="T92" fmla="*/ 322 w 509"/>
                <a:gd name="T93" fmla="*/ 37 h 67"/>
                <a:gd name="T94" fmla="*/ 299 w 509"/>
                <a:gd name="T95" fmla="*/ 38 h 67"/>
                <a:gd name="T96" fmla="*/ 276 w 509"/>
                <a:gd name="T97" fmla="*/ 39 h 67"/>
                <a:gd name="T98" fmla="*/ 252 w 509"/>
                <a:gd name="T99" fmla="*/ 40 h 67"/>
                <a:gd name="T100" fmla="*/ 228 w 509"/>
                <a:gd name="T101" fmla="*/ 41 h 67"/>
                <a:gd name="T102" fmla="*/ 204 w 509"/>
                <a:gd name="T103" fmla="*/ 41 h 67"/>
                <a:gd name="T104" fmla="*/ 181 w 509"/>
                <a:gd name="T105" fmla="*/ 43 h 67"/>
                <a:gd name="T106" fmla="*/ 157 w 509"/>
                <a:gd name="T107" fmla="*/ 45 h 67"/>
                <a:gd name="T108" fmla="*/ 134 w 509"/>
                <a:gd name="T109" fmla="*/ 46 h 67"/>
                <a:gd name="T110" fmla="*/ 110 w 509"/>
                <a:gd name="T111" fmla="*/ 48 h 67"/>
                <a:gd name="T112" fmla="*/ 88 w 509"/>
                <a:gd name="T113" fmla="*/ 52 h 67"/>
                <a:gd name="T114" fmla="*/ 65 w 509"/>
                <a:gd name="T115" fmla="*/ 55 h 67"/>
                <a:gd name="T116" fmla="*/ 43 w 509"/>
                <a:gd name="T117" fmla="*/ 58 h 67"/>
                <a:gd name="T118" fmla="*/ 21 w 509"/>
                <a:gd name="T119" fmla="*/ 62 h 67"/>
                <a:gd name="T120" fmla="*/ 0 w 509"/>
                <a:gd name="T121" fmla="*/ 67 h 6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09" h="67">
                  <a:moveTo>
                    <a:pt x="0" y="67"/>
                  </a:moveTo>
                  <a:lnTo>
                    <a:pt x="4" y="61"/>
                  </a:lnTo>
                  <a:lnTo>
                    <a:pt x="11" y="55"/>
                  </a:lnTo>
                  <a:lnTo>
                    <a:pt x="20" y="48"/>
                  </a:lnTo>
                  <a:lnTo>
                    <a:pt x="32" y="41"/>
                  </a:lnTo>
                  <a:lnTo>
                    <a:pt x="44" y="34"/>
                  </a:lnTo>
                  <a:lnTo>
                    <a:pt x="55" y="28"/>
                  </a:lnTo>
                  <a:lnTo>
                    <a:pt x="65" y="22"/>
                  </a:lnTo>
                  <a:lnTo>
                    <a:pt x="72" y="18"/>
                  </a:lnTo>
                  <a:lnTo>
                    <a:pt x="94" y="15"/>
                  </a:lnTo>
                  <a:lnTo>
                    <a:pt x="115" y="13"/>
                  </a:lnTo>
                  <a:lnTo>
                    <a:pt x="137" y="10"/>
                  </a:lnTo>
                  <a:lnTo>
                    <a:pt x="158" y="8"/>
                  </a:lnTo>
                  <a:lnTo>
                    <a:pt x="180" y="6"/>
                  </a:lnTo>
                  <a:lnTo>
                    <a:pt x="202" y="4"/>
                  </a:lnTo>
                  <a:lnTo>
                    <a:pt x="224" y="3"/>
                  </a:lnTo>
                  <a:lnTo>
                    <a:pt x="246" y="2"/>
                  </a:lnTo>
                  <a:lnTo>
                    <a:pt x="269" y="1"/>
                  </a:lnTo>
                  <a:lnTo>
                    <a:pt x="291" y="1"/>
                  </a:lnTo>
                  <a:lnTo>
                    <a:pt x="313" y="0"/>
                  </a:lnTo>
                  <a:lnTo>
                    <a:pt x="335" y="0"/>
                  </a:lnTo>
                  <a:lnTo>
                    <a:pt x="358" y="1"/>
                  </a:lnTo>
                  <a:lnTo>
                    <a:pt x="380" y="2"/>
                  </a:lnTo>
                  <a:lnTo>
                    <a:pt x="402" y="3"/>
                  </a:lnTo>
                  <a:lnTo>
                    <a:pt x="424" y="3"/>
                  </a:lnTo>
                  <a:lnTo>
                    <a:pt x="434" y="5"/>
                  </a:lnTo>
                  <a:lnTo>
                    <a:pt x="446" y="8"/>
                  </a:lnTo>
                  <a:lnTo>
                    <a:pt x="456" y="11"/>
                  </a:lnTo>
                  <a:lnTo>
                    <a:pt x="467" y="15"/>
                  </a:lnTo>
                  <a:lnTo>
                    <a:pt x="477" y="19"/>
                  </a:lnTo>
                  <a:lnTo>
                    <a:pt x="489" y="25"/>
                  </a:lnTo>
                  <a:lnTo>
                    <a:pt x="499" y="30"/>
                  </a:lnTo>
                  <a:lnTo>
                    <a:pt x="509" y="37"/>
                  </a:lnTo>
                  <a:lnTo>
                    <a:pt x="508" y="37"/>
                  </a:lnTo>
                  <a:lnTo>
                    <a:pt x="508" y="38"/>
                  </a:lnTo>
                  <a:lnTo>
                    <a:pt x="503" y="38"/>
                  </a:lnTo>
                  <a:lnTo>
                    <a:pt x="497" y="39"/>
                  </a:lnTo>
                  <a:lnTo>
                    <a:pt x="490" y="39"/>
                  </a:lnTo>
                  <a:lnTo>
                    <a:pt x="479" y="38"/>
                  </a:lnTo>
                  <a:lnTo>
                    <a:pt x="463" y="38"/>
                  </a:lnTo>
                  <a:lnTo>
                    <a:pt x="441" y="37"/>
                  </a:lnTo>
                  <a:lnTo>
                    <a:pt x="409" y="37"/>
                  </a:lnTo>
                  <a:lnTo>
                    <a:pt x="368" y="36"/>
                  </a:lnTo>
                  <a:lnTo>
                    <a:pt x="345" y="37"/>
                  </a:lnTo>
                  <a:lnTo>
                    <a:pt x="322" y="37"/>
                  </a:lnTo>
                  <a:lnTo>
                    <a:pt x="299" y="38"/>
                  </a:lnTo>
                  <a:lnTo>
                    <a:pt x="276" y="39"/>
                  </a:lnTo>
                  <a:lnTo>
                    <a:pt x="252" y="40"/>
                  </a:lnTo>
                  <a:lnTo>
                    <a:pt x="228" y="41"/>
                  </a:lnTo>
                  <a:lnTo>
                    <a:pt x="204" y="41"/>
                  </a:lnTo>
                  <a:lnTo>
                    <a:pt x="181" y="43"/>
                  </a:lnTo>
                  <a:lnTo>
                    <a:pt x="157" y="45"/>
                  </a:lnTo>
                  <a:lnTo>
                    <a:pt x="134" y="46"/>
                  </a:lnTo>
                  <a:lnTo>
                    <a:pt x="110" y="48"/>
                  </a:lnTo>
                  <a:lnTo>
                    <a:pt x="88" y="52"/>
                  </a:lnTo>
                  <a:lnTo>
                    <a:pt x="65" y="55"/>
                  </a:lnTo>
                  <a:lnTo>
                    <a:pt x="43" y="58"/>
                  </a:lnTo>
                  <a:lnTo>
                    <a:pt x="21" y="62"/>
                  </a:lnTo>
                  <a:lnTo>
                    <a:pt x="0" y="67"/>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90" name="Freeform 28"/>
            <p:cNvSpPr>
              <a:spLocks/>
            </p:cNvSpPr>
            <p:nvPr/>
          </p:nvSpPr>
          <p:spPr bwMode="auto">
            <a:xfrm>
              <a:off x="1127" y="3156"/>
              <a:ext cx="362" cy="354"/>
            </a:xfrm>
            <a:custGeom>
              <a:avLst/>
              <a:gdLst>
                <a:gd name="T0" fmla="*/ 0 w 362"/>
                <a:gd name="T1" fmla="*/ 354 h 354"/>
                <a:gd name="T2" fmla="*/ 13 w 362"/>
                <a:gd name="T3" fmla="*/ 311 h 354"/>
                <a:gd name="T4" fmla="*/ 27 w 362"/>
                <a:gd name="T5" fmla="*/ 269 h 354"/>
                <a:gd name="T6" fmla="*/ 41 w 362"/>
                <a:gd name="T7" fmla="*/ 226 h 354"/>
                <a:gd name="T8" fmla="*/ 55 w 362"/>
                <a:gd name="T9" fmla="*/ 184 h 354"/>
                <a:gd name="T10" fmla="*/ 69 w 362"/>
                <a:gd name="T11" fmla="*/ 142 h 354"/>
                <a:gd name="T12" fmla="*/ 85 w 362"/>
                <a:gd name="T13" fmla="*/ 100 h 354"/>
                <a:gd name="T14" fmla="*/ 101 w 362"/>
                <a:gd name="T15" fmla="*/ 59 h 354"/>
                <a:gd name="T16" fmla="*/ 118 w 362"/>
                <a:gd name="T17" fmla="*/ 18 h 354"/>
                <a:gd name="T18" fmla="*/ 134 w 362"/>
                <a:gd name="T19" fmla="*/ 14 h 354"/>
                <a:gd name="T20" fmla="*/ 149 w 362"/>
                <a:gd name="T21" fmla="*/ 11 h 354"/>
                <a:gd name="T22" fmla="*/ 163 w 362"/>
                <a:gd name="T23" fmla="*/ 9 h 354"/>
                <a:gd name="T24" fmla="*/ 179 w 362"/>
                <a:gd name="T25" fmla="*/ 6 h 354"/>
                <a:gd name="T26" fmla="*/ 193 w 362"/>
                <a:gd name="T27" fmla="*/ 4 h 354"/>
                <a:gd name="T28" fmla="*/ 207 w 362"/>
                <a:gd name="T29" fmla="*/ 2 h 354"/>
                <a:gd name="T30" fmla="*/ 223 w 362"/>
                <a:gd name="T31" fmla="*/ 2 h 354"/>
                <a:gd name="T32" fmla="*/ 237 w 362"/>
                <a:gd name="T33" fmla="*/ 0 h 354"/>
                <a:gd name="T34" fmla="*/ 251 w 362"/>
                <a:gd name="T35" fmla="*/ 0 h 354"/>
                <a:gd name="T36" fmla="*/ 267 w 362"/>
                <a:gd name="T37" fmla="*/ 0 h 354"/>
                <a:gd name="T38" fmla="*/ 282 w 362"/>
                <a:gd name="T39" fmla="*/ 1 h 354"/>
                <a:gd name="T40" fmla="*/ 297 w 362"/>
                <a:gd name="T41" fmla="*/ 2 h 354"/>
                <a:gd name="T42" fmla="*/ 313 w 362"/>
                <a:gd name="T43" fmla="*/ 2 h 354"/>
                <a:gd name="T44" fmla="*/ 328 w 362"/>
                <a:gd name="T45" fmla="*/ 4 h 354"/>
                <a:gd name="T46" fmla="*/ 344 w 362"/>
                <a:gd name="T47" fmla="*/ 6 h 354"/>
                <a:gd name="T48" fmla="*/ 361 w 362"/>
                <a:gd name="T49" fmla="*/ 9 h 354"/>
                <a:gd name="T50" fmla="*/ 361 w 362"/>
                <a:gd name="T51" fmla="*/ 10 h 354"/>
                <a:gd name="T52" fmla="*/ 362 w 362"/>
                <a:gd name="T53" fmla="*/ 13 h 354"/>
                <a:gd name="T54" fmla="*/ 362 w 362"/>
                <a:gd name="T55" fmla="*/ 15 h 354"/>
                <a:gd name="T56" fmla="*/ 362 w 362"/>
                <a:gd name="T57" fmla="*/ 17 h 354"/>
                <a:gd name="T58" fmla="*/ 340 w 362"/>
                <a:gd name="T59" fmla="*/ 55 h 354"/>
                <a:gd name="T60" fmla="*/ 318 w 362"/>
                <a:gd name="T61" fmla="*/ 95 h 354"/>
                <a:gd name="T62" fmla="*/ 297 w 362"/>
                <a:gd name="T63" fmla="*/ 135 h 354"/>
                <a:gd name="T64" fmla="*/ 278 w 362"/>
                <a:gd name="T65" fmla="*/ 176 h 354"/>
                <a:gd name="T66" fmla="*/ 260 w 362"/>
                <a:gd name="T67" fmla="*/ 218 h 354"/>
                <a:gd name="T68" fmla="*/ 246 w 362"/>
                <a:gd name="T69" fmla="*/ 260 h 354"/>
                <a:gd name="T70" fmla="*/ 235 w 362"/>
                <a:gd name="T71" fmla="*/ 302 h 354"/>
                <a:gd name="T72" fmla="*/ 229 w 362"/>
                <a:gd name="T73" fmla="*/ 345 h 354"/>
                <a:gd name="T74" fmla="*/ 214 w 362"/>
                <a:gd name="T75" fmla="*/ 346 h 354"/>
                <a:gd name="T76" fmla="*/ 199 w 362"/>
                <a:gd name="T77" fmla="*/ 347 h 354"/>
                <a:gd name="T78" fmla="*/ 185 w 362"/>
                <a:gd name="T79" fmla="*/ 347 h 354"/>
                <a:gd name="T80" fmla="*/ 170 w 362"/>
                <a:gd name="T81" fmla="*/ 347 h 354"/>
                <a:gd name="T82" fmla="*/ 156 w 362"/>
                <a:gd name="T83" fmla="*/ 348 h 354"/>
                <a:gd name="T84" fmla="*/ 142 w 362"/>
                <a:gd name="T85" fmla="*/ 348 h 354"/>
                <a:gd name="T86" fmla="*/ 127 w 362"/>
                <a:gd name="T87" fmla="*/ 349 h 354"/>
                <a:gd name="T88" fmla="*/ 113 w 362"/>
                <a:gd name="T89" fmla="*/ 349 h 354"/>
                <a:gd name="T90" fmla="*/ 99 w 362"/>
                <a:gd name="T91" fmla="*/ 350 h 354"/>
                <a:gd name="T92" fmla="*/ 85 w 362"/>
                <a:gd name="T93" fmla="*/ 351 h 354"/>
                <a:gd name="T94" fmla="*/ 70 w 362"/>
                <a:gd name="T95" fmla="*/ 351 h 354"/>
                <a:gd name="T96" fmla="*/ 56 w 362"/>
                <a:gd name="T97" fmla="*/ 351 h 354"/>
                <a:gd name="T98" fmla="*/ 42 w 362"/>
                <a:gd name="T99" fmla="*/ 352 h 354"/>
                <a:gd name="T100" fmla="*/ 27 w 362"/>
                <a:gd name="T101" fmla="*/ 352 h 354"/>
                <a:gd name="T102" fmla="*/ 14 w 362"/>
                <a:gd name="T103" fmla="*/ 353 h 354"/>
                <a:gd name="T104" fmla="*/ 0 w 362"/>
                <a:gd name="T105" fmla="*/ 354 h 35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62" h="354">
                  <a:moveTo>
                    <a:pt x="0" y="354"/>
                  </a:moveTo>
                  <a:lnTo>
                    <a:pt x="13" y="311"/>
                  </a:lnTo>
                  <a:lnTo>
                    <a:pt x="27" y="269"/>
                  </a:lnTo>
                  <a:lnTo>
                    <a:pt x="41" y="226"/>
                  </a:lnTo>
                  <a:lnTo>
                    <a:pt x="55" y="184"/>
                  </a:lnTo>
                  <a:lnTo>
                    <a:pt x="69" y="142"/>
                  </a:lnTo>
                  <a:lnTo>
                    <a:pt x="85" y="100"/>
                  </a:lnTo>
                  <a:lnTo>
                    <a:pt x="101" y="59"/>
                  </a:lnTo>
                  <a:lnTo>
                    <a:pt x="118" y="18"/>
                  </a:lnTo>
                  <a:lnTo>
                    <a:pt x="134" y="14"/>
                  </a:lnTo>
                  <a:lnTo>
                    <a:pt x="149" y="11"/>
                  </a:lnTo>
                  <a:lnTo>
                    <a:pt x="163" y="9"/>
                  </a:lnTo>
                  <a:lnTo>
                    <a:pt x="179" y="6"/>
                  </a:lnTo>
                  <a:lnTo>
                    <a:pt x="193" y="4"/>
                  </a:lnTo>
                  <a:lnTo>
                    <a:pt x="207" y="2"/>
                  </a:lnTo>
                  <a:lnTo>
                    <a:pt x="223" y="2"/>
                  </a:lnTo>
                  <a:lnTo>
                    <a:pt x="237" y="0"/>
                  </a:lnTo>
                  <a:lnTo>
                    <a:pt x="251" y="0"/>
                  </a:lnTo>
                  <a:lnTo>
                    <a:pt x="267" y="0"/>
                  </a:lnTo>
                  <a:lnTo>
                    <a:pt x="282" y="1"/>
                  </a:lnTo>
                  <a:lnTo>
                    <a:pt x="297" y="2"/>
                  </a:lnTo>
                  <a:lnTo>
                    <a:pt x="313" y="2"/>
                  </a:lnTo>
                  <a:lnTo>
                    <a:pt x="328" y="4"/>
                  </a:lnTo>
                  <a:lnTo>
                    <a:pt x="344" y="6"/>
                  </a:lnTo>
                  <a:lnTo>
                    <a:pt x="361" y="9"/>
                  </a:lnTo>
                  <a:lnTo>
                    <a:pt x="361" y="10"/>
                  </a:lnTo>
                  <a:lnTo>
                    <a:pt x="362" y="13"/>
                  </a:lnTo>
                  <a:lnTo>
                    <a:pt x="362" y="15"/>
                  </a:lnTo>
                  <a:lnTo>
                    <a:pt x="362" y="17"/>
                  </a:lnTo>
                  <a:lnTo>
                    <a:pt x="340" y="55"/>
                  </a:lnTo>
                  <a:lnTo>
                    <a:pt x="318" y="95"/>
                  </a:lnTo>
                  <a:lnTo>
                    <a:pt x="297" y="135"/>
                  </a:lnTo>
                  <a:lnTo>
                    <a:pt x="278" y="176"/>
                  </a:lnTo>
                  <a:lnTo>
                    <a:pt x="260" y="218"/>
                  </a:lnTo>
                  <a:lnTo>
                    <a:pt x="246" y="260"/>
                  </a:lnTo>
                  <a:lnTo>
                    <a:pt x="235" y="302"/>
                  </a:lnTo>
                  <a:lnTo>
                    <a:pt x="229" y="345"/>
                  </a:lnTo>
                  <a:lnTo>
                    <a:pt x="214" y="346"/>
                  </a:lnTo>
                  <a:lnTo>
                    <a:pt x="199" y="347"/>
                  </a:lnTo>
                  <a:lnTo>
                    <a:pt x="185" y="347"/>
                  </a:lnTo>
                  <a:lnTo>
                    <a:pt x="170" y="347"/>
                  </a:lnTo>
                  <a:lnTo>
                    <a:pt x="156" y="348"/>
                  </a:lnTo>
                  <a:lnTo>
                    <a:pt x="142" y="348"/>
                  </a:lnTo>
                  <a:lnTo>
                    <a:pt x="127" y="349"/>
                  </a:lnTo>
                  <a:lnTo>
                    <a:pt x="113" y="349"/>
                  </a:lnTo>
                  <a:lnTo>
                    <a:pt x="99" y="350"/>
                  </a:lnTo>
                  <a:lnTo>
                    <a:pt x="85" y="351"/>
                  </a:lnTo>
                  <a:lnTo>
                    <a:pt x="70" y="351"/>
                  </a:lnTo>
                  <a:lnTo>
                    <a:pt x="56" y="351"/>
                  </a:lnTo>
                  <a:lnTo>
                    <a:pt x="42" y="352"/>
                  </a:lnTo>
                  <a:lnTo>
                    <a:pt x="27" y="352"/>
                  </a:lnTo>
                  <a:lnTo>
                    <a:pt x="14" y="353"/>
                  </a:lnTo>
                  <a:lnTo>
                    <a:pt x="0" y="354"/>
                  </a:lnTo>
                  <a:close/>
                </a:path>
              </a:pathLst>
            </a:custGeom>
            <a:solidFill>
              <a:schemeClr val="tx2"/>
            </a:solidFill>
            <a:ln w="9525">
              <a:solidFill>
                <a:srgbClr val="000000"/>
              </a:solidFill>
              <a:round/>
              <a:headEnd/>
              <a:tailEnd/>
            </a:ln>
          </p:spPr>
          <p:txBody>
            <a:bodyPr/>
            <a:lstStyle/>
            <a:p>
              <a:endParaRPr lang="en-US" dirty="0"/>
            </a:p>
          </p:txBody>
        </p:sp>
        <p:sp>
          <p:nvSpPr>
            <p:cNvPr id="6191" name="Freeform 30"/>
            <p:cNvSpPr>
              <a:spLocks/>
            </p:cNvSpPr>
            <p:nvPr/>
          </p:nvSpPr>
          <p:spPr bwMode="auto">
            <a:xfrm>
              <a:off x="1495" y="3433"/>
              <a:ext cx="58" cy="55"/>
            </a:xfrm>
            <a:custGeom>
              <a:avLst/>
              <a:gdLst>
                <a:gd name="T0" fmla="*/ 15 w 58"/>
                <a:gd name="T1" fmla="*/ 55 h 55"/>
                <a:gd name="T2" fmla="*/ 11 w 58"/>
                <a:gd name="T3" fmla="*/ 53 h 55"/>
                <a:gd name="T4" fmla="*/ 8 w 58"/>
                <a:gd name="T5" fmla="*/ 52 h 55"/>
                <a:gd name="T6" fmla="*/ 4 w 58"/>
                <a:gd name="T7" fmla="*/ 51 h 55"/>
                <a:gd name="T8" fmla="*/ 1 w 58"/>
                <a:gd name="T9" fmla="*/ 50 h 55"/>
                <a:gd name="T10" fmla="*/ 0 w 58"/>
                <a:gd name="T11" fmla="*/ 39 h 55"/>
                <a:gd name="T12" fmla="*/ 1 w 58"/>
                <a:gd name="T13" fmla="*/ 28 h 55"/>
                <a:gd name="T14" fmla="*/ 2 w 58"/>
                <a:gd name="T15" fmla="*/ 19 h 55"/>
                <a:gd name="T16" fmla="*/ 5 w 58"/>
                <a:gd name="T17" fmla="*/ 10 h 55"/>
                <a:gd name="T18" fmla="*/ 8 w 58"/>
                <a:gd name="T19" fmla="*/ 9 h 55"/>
                <a:gd name="T20" fmla="*/ 10 w 58"/>
                <a:gd name="T21" fmla="*/ 8 h 55"/>
                <a:gd name="T22" fmla="*/ 12 w 58"/>
                <a:gd name="T23" fmla="*/ 8 h 55"/>
                <a:gd name="T24" fmla="*/ 17 w 58"/>
                <a:gd name="T25" fmla="*/ 8 h 55"/>
                <a:gd name="T26" fmla="*/ 21 w 58"/>
                <a:gd name="T27" fmla="*/ 5 h 55"/>
                <a:gd name="T28" fmla="*/ 24 w 58"/>
                <a:gd name="T29" fmla="*/ 3 h 55"/>
                <a:gd name="T30" fmla="*/ 28 w 58"/>
                <a:gd name="T31" fmla="*/ 2 h 55"/>
                <a:gd name="T32" fmla="*/ 35 w 58"/>
                <a:gd name="T33" fmla="*/ 0 h 55"/>
                <a:gd name="T34" fmla="*/ 41 w 58"/>
                <a:gd name="T35" fmla="*/ 4 h 55"/>
                <a:gd name="T36" fmla="*/ 44 w 58"/>
                <a:gd name="T37" fmla="*/ 9 h 55"/>
                <a:gd name="T38" fmla="*/ 48 w 58"/>
                <a:gd name="T39" fmla="*/ 17 h 55"/>
                <a:gd name="T40" fmla="*/ 57 w 58"/>
                <a:gd name="T41" fmla="*/ 22 h 55"/>
                <a:gd name="T42" fmla="*/ 58 w 58"/>
                <a:gd name="T43" fmla="*/ 30 h 55"/>
                <a:gd name="T44" fmla="*/ 57 w 58"/>
                <a:gd name="T45" fmla="*/ 36 h 55"/>
                <a:gd name="T46" fmla="*/ 53 w 58"/>
                <a:gd name="T47" fmla="*/ 42 h 55"/>
                <a:gd name="T48" fmla="*/ 47 w 58"/>
                <a:gd name="T49" fmla="*/ 47 h 55"/>
                <a:gd name="T50" fmla="*/ 40 w 58"/>
                <a:gd name="T51" fmla="*/ 50 h 55"/>
                <a:gd name="T52" fmla="*/ 33 w 58"/>
                <a:gd name="T53" fmla="*/ 52 h 55"/>
                <a:gd name="T54" fmla="*/ 23 w 58"/>
                <a:gd name="T55" fmla="*/ 54 h 55"/>
                <a:gd name="T56" fmla="*/ 15 w 58"/>
                <a:gd name="T57" fmla="*/ 55 h 5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55">
                  <a:moveTo>
                    <a:pt x="15" y="55"/>
                  </a:moveTo>
                  <a:lnTo>
                    <a:pt x="11" y="53"/>
                  </a:lnTo>
                  <a:lnTo>
                    <a:pt x="8" y="52"/>
                  </a:lnTo>
                  <a:lnTo>
                    <a:pt x="4" y="51"/>
                  </a:lnTo>
                  <a:lnTo>
                    <a:pt x="1" y="50"/>
                  </a:lnTo>
                  <a:lnTo>
                    <a:pt x="0" y="39"/>
                  </a:lnTo>
                  <a:lnTo>
                    <a:pt x="1" y="28"/>
                  </a:lnTo>
                  <a:lnTo>
                    <a:pt x="2" y="19"/>
                  </a:lnTo>
                  <a:lnTo>
                    <a:pt x="5" y="10"/>
                  </a:lnTo>
                  <a:lnTo>
                    <a:pt x="8" y="9"/>
                  </a:lnTo>
                  <a:lnTo>
                    <a:pt x="10" y="8"/>
                  </a:lnTo>
                  <a:lnTo>
                    <a:pt x="12" y="8"/>
                  </a:lnTo>
                  <a:lnTo>
                    <a:pt x="17" y="8"/>
                  </a:lnTo>
                  <a:lnTo>
                    <a:pt x="21" y="5"/>
                  </a:lnTo>
                  <a:lnTo>
                    <a:pt x="24" y="3"/>
                  </a:lnTo>
                  <a:lnTo>
                    <a:pt x="28" y="2"/>
                  </a:lnTo>
                  <a:lnTo>
                    <a:pt x="35" y="0"/>
                  </a:lnTo>
                  <a:lnTo>
                    <a:pt x="41" y="4"/>
                  </a:lnTo>
                  <a:lnTo>
                    <a:pt x="44" y="9"/>
                  </a:lnTo>
                  <a:lnTo>
                    <a:pt x="48" y="17"/>
                  </a:lnTo>
                  <a:lnTo>
                    <a:pt x="57" y="22"/>
                  </a:lnTo>
                  <a:lnTo>
                    <a:pt x="58" y="30"/>
                  </a:lnTo>
                  <a:lnTo>
                    <a:pt x="57" y="36"/>
                  </a:lnTo>
                  <a:lnTo>
                    <a:pt x="53" y="42"/>
                  </a:lnTo>
                  <a:lnTo>
                    <a:pt x="47" y="47"/>
                  </a:lnTo>
                  <a:lnTo>
                    <a:pt x="40" y="50"/>
                  </a:lnTo>
                  <a:lnTo>
                    <a:pt x="33" y="52"/>
                  </a:lnTo>
                  <a:lnTo>
                    <a:pt x="23" y="54"/>
                  </a:lnTo>
                  <a:lnTo>
                    <a:pt x="15"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049" name="Freeform 31"/>
            <p:cNvSpPr>
              <a:spLocks/>
            </p:cNvSpPr>
            <p:nvPr/>
          </p:nvSpPr>
          <p:spPr bwMode="auto">
            <a:xfrm>
              <a:off x="1504" y="3444"/>
              <a:ext cx="42" cy="36"/>
            </a:xfrm>
            <a:custGeom>
              <a:avLst/>
              <a:gdLst>
                <a:gd name="T0" fmla="*/ 9 w 42"/>
                <a:gd name="T1" fmla="*/ 36 h 36"/>
                <a:gd name="T2" fmla="*/ 7 w 42"/>
                <a:gd name="T3" fmla="*/ 36 h 36"/>
                <a:gd name="T4" fmla="*/ 6 w 42"/>
                <a:gd name="T5" fmla="*/ 36 h 36"/>
                <a:gd name="T6" fmla="*/ 4 w 42"/>
                <a:gd name="T7" fmla="*/ 35 h 36"/>
                <a:gd name="T8" fmla="*/ 2 w 42"/>
                <a:gd name="T9" fmla="*/ 35 h 36"/>
                <a:gd name="T10" fmla="*/ 0 w 42"/>
                <a:gd name="T11" fmla="*/ 22 h 36"/>
                <a:gd name="T12" fmla="*/ 2 w 42"/>
                <a:gd name="T13" fmla="*/ 10 h 36"/>
                <a:gd name="T14" fmla="*/ 10 w 42"/>
                <a:gd name="T15" fmla="*/ 2 h 36"/>
                <a:gd name="T16" fmla="*/ 26 w 42"/>
                <a:gd name="T17" fmla="*/ 0 h 36"/>
                <a:gd name="T18" fmla="*/ 28 w 42"/>
                <a:gd name="T19" fmla="*/ 6 h 36"/>
                <a:gd name="T20" fmla="*/ 30 w 42"/>
                <a:gd name="T21" fmla="*/ 10 h 36"/>
                <a:gd name="T22" fmla="*/ 34 w 42"/>
                <a:gd name="T23" fmla="*/ 14 h 36"/>
                <a:gd name="T24" fmla="*/ 42 w 42"/>
                <a:gd name="T25" fmla="*/ 15 h 36"/>
                <a:gd name="T26" fmla="*/ 41 w 42"/>
                <a:gd name="T27" fmla="*/ 21 h 36"/>
                <a:gd name="T28" fmla="*/ 38 w 42"/>
                <a:gd name="T29" fmla="*/ 25 h 36"/>
                <a:gd name="T30" fmla="*/ 35 w 42"/>
                <a:gd name="T31" fmla="*/ 28 h 36"/>
                <a:gd name="T32" fmla="*/ 31 w 42"/>
                <a:gd name="T33" fmla="*/ 30 h 36"/>
                <a:gd name="T34" fmla="*/ 27 w 42"/>
                <a:gd name="T35" fmla="*/ 33 h 36"/>
                <a:gd name="T36" fmla="*/ 20 w 42"/>
                <a:gd name="T37" fmla="*/ 34 h 36"/>
                <a:gd name="T38" fmla="*/ 15 w 42"/>
                <a:gd name="T39" fmla="*/ 35 h 36"/>
                <a:gd name="T40" fmla="*/ 9 w 42"/>
                <a:gd name="T41"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36">
                  <a:moveTo>
                    <a:pt x="9" y="36"/>
                  </a:moveTo>
                  <a:lnTo>
                    <a:pt x="7" y="36"/>
                  </a:lnTo>
                  <a:lnTo>
                    <a:pt x="6" y="36"/>
                  </a:lnTo>
                  <a:lnTo>
                    <a:pt x="4" y="35"/>
                  </a:lnTo>
                  <a:lnTo>
                    <a:pt x="2" y="35"/>
                  </a:lnTo>
                  <a:lnTo>
                    <a:pt x="0" y="22"/>
                  </a:lnTo>
                  <a:lnTo>
                    <a:pt x="2" y="10"/>
                  </a:lnTo>
                  <a:lnTo>
                    <a:pt x="10" y="2"/>
                  </a:lnTo>
                  <a:lnTo>
                    <a:pt x="26" y="0"/>
                  </a:lnTo>
                  <a:lnTo>
                    <a:pt x="28" y="6"/>
                  </a:lnTo>
                  <a:lnTo>
                    <a:pt x="30" y="10"/>
                  </a:lnTo>
                  <a:lnTo>
                    <a:pt x="34" y="14"/>
                  </a:lnTo>
                  <a:lnTo>
                    <a:pt x="42" y="15"/>
                  </a:lnTo>
                  <a:lnTo>
                    <a:pt x="41" y="21"/>
                  </a:lnTo>
                  <a:lnTo>
                    <a:pt x="38" y="25"/>
                  </a:lnTo>
                  <a:lnTo>
                    <a:pt x="35" y="28"/>
                  </a:lnTo>
                  <a:lnTo>
                    <a:pt x="31" y="30"/>
                  </a:lnTo>
                  <a:lnTo>
                    <a:pt x="27" y="33"/>
                  </a:lnTo>
                  <a:lnTo>
                    <a:pt x="20" y="34"/>
                  </a:lnTo>
                  <a:lnTo>
                    <a:pt x="15" y="35"/>
                  </a:lnTo>
                  <a:lnTo>
                    <a:pt x="9" y="36"/>
                  </a:lnTo>
                  <a:close/>
                </a:path>
              </a:pathLst>
            </a:custGeom>
            <a:solidFill>
              <a:schemeClr val="accent6">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dirty="0">
                <a:latin typeface="+mn-lt"/>
                <a:cs typeface="+mn-cs"/>
              </a:endParaRPr>
            </a:p>
          </p:txBody>
        </p:sp>
        <p:sp>
          <p:nvSpPr>
            <p:cNvPr id="6193" name="Freeform 34"/>
            <p:cNvSpPr>
              <a:spLocks/>
            </p:cNvSpPr>
            <p:nvPr/>
          </p:nvSpPr>
          <p:spPr bwMode="auto">
            <a:xfrm>
              <a:off x="1645" y="3372"/>
              <a:ext cx="57" cy="74"/>
            </a:xfrm>
            <a:custGeom>
              <a:avLst/>
              <a:gdLst>
                <a:gd name="T0" fmla="*/ 8 w 57"/>
                <a:gd name="T1" fmla="*/ 74 h 74"/>
                <a:gd name="T2" fmla="*/ 1 w 57"/>
                <a:gd name="T3" fmla="*/ 66 h 74"/>
                <a:gd name="T4" fmla="*/ 1 w 57"/>
                <a:gd name="T5" fmla="*/ 58 h 74"/>
                <a:gd name="T6" fmla="*/ 3 w 57"/>
                <a:gd name="T7" fmla="*/ 50 h 74"/>
                <a:gd name="T8" fmla="*/ 4 w 57"/>
                <a:gd name="T9" fmla="*/ 41 h 74"/>
                <a:gd name="T10" fmla="*/ 0 w 57"/>
                <a:gd name="T11" fmla="*/ 30 h 74"/>
                <a:gd name="T12" fmla="*/ 4 w 57"/>
                <a:gd name="T13" fmla="*/ 21 h 74"/>
                <a:gd name="T14" fmla="*/ 11 w 57"/>
                <a:gd name="T15" fmla="*/ 10 h 74"/>
                <a:gd name="T16" fmla="*/ 19 w 57"/>
                <a:gd name="T17" fmla="*/ 1 h 74"/>
                <a:gd name="T18" fmla="*/ 36 w 57"/>
                <a:gd name="T19" fmla="*/ 0 h 74"/>
                <a:gd name="T20" fmla="*/ 48 w 57"/>
                <a:gd name="T21" fmla="*/ 3 h 74"/>
                <a:gd name="T22" fmla="*/ 55 w 57"/>
                <a:gd name="T23" fmla="*/ 10 h 74"/>
                <a:gd name="T24" fmla="*/ 57 w 57"/>
                <a:gd name="T25" fmla="*/ 19 h 74"/>
                <a:gd name="T26" fmla="*/ 56 w 57"/>
                <a:gd name="T27" fmla="*/ 29 h 74"/>
                <a:gd name="T28" fmla="*/ 52 w 57"/>
                <a:gd name="T29" fmla="*/ 40 h 74"/>
                <a:gd name="T30" fmla="*/ 44 w 57"/>
                <a:gd name="T31" fmla="*/ 51 h 74"/>
                <a:gd name="T32" fmla="*/ 34 w 57"/>
                <a:gd name="T33" fmla="*/ 61 h 74"/>
                <a:gd name="T34" fmla="*/ 29 w 57"/>
                <a:gd name="T35" fmla="*/ 68 h 74"/>
                <a:gd name="T36" fmla="*/ 25 w 57"/>
                <a:gd name="T37" fmla="*/ 72 h 74"/>
                <a:gd name="T38" fmla="*/ 18 w 57"/>
                <a:gd name="T39" fmla="*/ 74 h 74"/>
                <a:gd name="T40" fmla="*/ 8 w 57"/>
                <a:gd name="T41" fmla="*/ 74 h 7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7" h="74">
                  <a:moveTo>
                    <a:pt x="8" y="74"/>
                  </a:moveTo>
                  <a:lnTo>
                    <a:pt x="1" y="66"/>
                  </a:lnTo>
                  <a:lnTo>
                    <a:pt x="1" y="58"/>
                  </a:lnTo>
                  <a:lnTo>
                    <a:pt x="3" y="50"/>
                  </a:lnTo>
                  <a:lnTo>
                    <a:pt x="4" y="41"/>
                  </a:lnTo>
                  <a:lnTo>
                    <a:pt x="0" y="30"/>
                  </a:lnTo>
                  <a:lnTo>
                    <a:pt x="4" y="21"/>
                  </a:lnTo>
                  <a:lnTo>
                    <a:pt x="11" y="10"/>
                  </a:lnTo>
                  <a:lnTo>
                    <a:pt x="19" y="1"/>
                  </a:lnTo>
                  <a:lnTo>
                    <a:pt x="36" y="0"/>
                  </a:lnTo>
                  <a:lnTo>
                    <a:pt x="48" y="3"/>
                  </a:lnTo>
                  <a:lnTo>
                    <a:pt x="55" y="10"/>
                  </a:lnTo>
                  <a:lnTo>
                    <a:pt x="57" y="19"/>
                  </a:lnTo>
                  <a:lnTo>
                    <a:pt x="56" y="29"/>
                  </a:lnTo>
                  <a:lnTo>
                    <a:pt x="52" y="40"/>
                  </a:lnTo>
                  <a:lnTo>
                    <a:pt x="44" y="51"/>
                  </a:lnTo>
                  <a:lnTo>
                    <a:pt x="34" y="61"/>
                  </a:lnTo>
                  <a:lnTo>
                    <a:pt x="29" y="68"/>
                  </a:lnTo>
                  <a:lnTo>
                    <a:pt x="25" y="72"/>
                  </a:lnTo>
                  <a:lnTo>
                    <a:pt x="18" y="74"/>
                  </a:lnTo>
                  <a:lnTo>
                    <a:pt x="8"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054" name="Freeform 35"/>
            <p:cNvSpPr>
              <a:spLocks/>
            </p:cNvSpPr>
            <p:nvPr/>
          </p:nvSpPr>
          <p:spPr bwMode="auto">
            <a:xfrm>
              <a:off x="1654" y="3380"/>
              <a:ext cx="38" cy="60"/>
            </a:xfrm>
            <a:custGeom>
              <a:avLst/>
              <a:gdLst>
                <a:gd name="T0" fmla="*/ 2 w 38"/>
                <a:gd name="T1" fmla="*/ 59 h 59"/>
                <a:gd name="T2" fmla="*/ 3 w 38"/>
                <a:gd name="T3" fmla="*/ 49 h 59"/>
                <a:gd name="T4" fmla="*/ 4 w 38"/>
                <a:gd name="T5" fmla="*/ 40 h 59"/>
                <a:gd name="T6" fmla="*/ 3 w 38"/>
                <a:gd name="T7" fmla="*/ 32 h 59"/>
                <a:gd name="T8" fmla="*/ 0 w 38"/>
                <a:gd name="T9" fmla="*/ 24 h 59"/>
                <a:gd name="T10" fmla="*/ 4 w 38"/>
                <a:gd name="T11" fmla="*/ 17 h 59"/>
                <a:gd name="T12" fmla="*/ 9 w 38"/>
                <a:gd name="T13" fmla="*/ 11 h 59"/>
                <a:gd name="T14" fmla="*/ 14 w 38"/>
                <a:gd name="T15" fmla="*/ 5 h 59"/>
                <a:gd name="T16" fmla="*/ 20 w 38"/>
                <a:gd name="T17" fmla="*/ 0 h 59"/>
                <a:gd name="T18" fmla="*/ 24 w 38"/>
                <a:gd name="T19" fmla="*/ 1 h 59"/>
                <a:gd name="T20" fmla="*/ 27 w 38"/>
                <a:gd name="T21" fmla="*/ 1 h 59"/>
                <a:gd name="T22" fmla="*/ 30 w 38"/>
                <a:gd name="T23" fmla="*/ 1 h 59"/>
                <a:gd name="T24" fmla="*/ 33 w 38"/>
                <a:gd name="T25" fmla="*/ 1 h 59"/>
                <a:gd name="T26" fmla="*/ 37 w 38"/>
                <a:gd name="T27" fmla="*/ 8 h 59"/>
                <a:gd name="T28" fmla="*/ 38 w 38"/>
                <a:gd name="T29" fmla="*/ 15 h 59"/>
                <a:gd name="T30" fmla="*/ 37 w 38"/>
                <a:gd name="T31" fmla="*/ 22 h 59"/>
                <a:gd name="T32" fmla="*/ 33 w 38"/>
                <a:gd name="T33" fmla="*/ 30 h 59"/>
                <a:gd name="T34" fmla="*/ 28 w 38"/>
                <a:gd name="T35" fmla="*/ 37 h 59"/>
                <a:gd name="T36" fmla="*/ 22 w 38"/>
                <a:gd name="T37" fmla="*/ 45 h 59"/>
                <a:gd name="T38" fmla="*/ 17 w 38"/>
                <a:gd name="T39" fmla="*/ 52 h 59"/>
                <a:gd name="T40" fmla="*/ 12 w 38"/>
                <a:gd name="T41" fmla="*/ 59 h 59"/>
                <a:gd name="T42" fmla="*/ 10 w 38"/>
                <a:gd name="T43" fmla="*/ 59 h 59"/>
                <a:gd name="T44" fmla="*/ 7 w 38"/>
                <a:gd name="T45" fmla="*/ 59 h 59"/>
                <a:gd name="T46" fmla="*/ 4 w 38"/>
                <a:gd name="T47" fmla="*/ 59 h 59"/>
                <a:gd name="T48" fmla="*/ 2 w 38"/>
                <a:gd name="T49"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 h="59">
                  <a:moveTo>
                    <a:pt x="2" y="59"/>
                  </a:moveTo>
                  <a:lnTo>
                    <a:pt x="3" y="49"/>
                  </a:lnTo>
                  <a:lnTo>
                    <a:pt x="4" y="40"/>
                  </a:lnTo>
                  <a:lnTo>
                    <a:pt x="3" y="32"/>
                  </a:lnTo>
                  <a:lnTo>
                    <a:pt x="0" y="24"/>
                  </a:lnTo>
                  <a:lnTo>
                    <a:pt x="4" y="17"/>
                  </a:lnTo>
                  <a:lnTo>
                    <a:pt x="9" y="11"/>
                  </a:lnTo>
                  <a:lnTo>
                    <a:pt x="14" y="5"/>
                  </a:lnTo>
                  <a:lnTo>
                    <a:pt x="20" y="0"/>
                  </a:lnTo>
                  <a:lnTo>
                    <a:pt x="24" y="1"/>
                  </a:lnTo>
                  <a:lnTo>
                    <a:pt x="27" y="1"/>
                  </a:lnTo>
                  <a:lnTo>
                    <a:pt x="30" y="1"/>
                  </a:lnTo>
                  <a:lnTo>
                    <a:pt x="33" y="1"/>
                  </a:lnTo>
                  <a:lnTo>
                    <a:pt x="37" y="8"/>
                  </a:lnTo>
                  <a:lnTo>
                    <a:pt x="38" y="15"/>
                  </a:lnTo>
                  <a:lnTo>
                    <a:pt x="37" y="22"/>
                  </a:lnTo>
                  <a:lnTo>
                    <a:pt x="33" y="30"/>
                  </a:lnTo>
                  <a:lnTo>
                    <a:pt x="28" y="37"/>
                  </a:lnTo>
                  <a:lnTo>
                    <a:pt x="22" y="45"/>
                  </a:lnTo>
                  <a:lnTo>
                    <a:pt x="17" y="52"/>
                  </a:lnTo>
                  <a:lnTo>
                    <a:pt x="12" y="59"/>
                  </a:lnTo>
                  <a:lnTo>
                    <a:pt x="10" y="59"/>
                  </a:lnTo>
                  <a:lnTo>
                    <a:pt x="7" y="59"/>
                  </a:lnTo>
                  <a:lnTo>
                    <a:pt x="4" y="59"/>
                  </a:lnTo>
                  <a:lnTo>
                    <a:pt x="2" y="59"/>
                  </a:lnTo>
                  <a:close/>
                </a:path>
              </a:pathLst>
            </a:custGeom>
            <a:solidFill>
              <a:schemeClr val="accent6">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dirty="0">
                <a:latin typeface="+mn-lt"/>
                <a:cs typeface="+mn-cs"/>
              </a:endParaRPr>
            </a:p>
          </p:txBody>
        </p:sp>
        <p:sp>
          <p:nvSpPr>
            <p:cNvPr id="6195" name="Freeform 36"/>
            <p:cNvSpPr>
              <a:spLocks/>
            </p:cNvSpPr>
            <p:nvPr/>
          </p:nvSpPr>
          <p:spPr bwMode="auto">
            <a:xfrm>
              <a:off x="1506" y="3355"/>
              <a:ext cx="10" cy="63"/>
            </a:xfrm>
            <a:custGeom>
              <a:avLst/>
              <a:gdLst>
                <a:gd name="T0" fmla="*/ 0 w 10"/>
                <a:gd name="T1" fmla="*/ 63 h 63"/>
                <a:gd name="T2" fmla="*/ 0 w 10"/>
                <a:gd name="T3" fmla="*/ 46 h 63"/>
                <a:gd name="T4" fmla="*/ 0 w 10"/>
                <a:gd name="T5" fmla="*/ 30 h 63"/>
                <a:gd name="T6" fmla="*/ 1 w 10"/>
                <a:gd name="T7" fmla="*/ 15 h 63"/>
                <a:gd name="T8" fmla="*/ 4 w 10"/>
                <a:gd name="T9" fmla="*/ 0 h 63"/>
                <a:gd name="T10" fmla="*/ 6 w 10"/>
                <a:gd name="T11" fmla="*/ 0 h 63"/>
                <a:gd name="T12" fmla="*/ 7 w 10"/>
                <a:gd name="T13" fmla="*/ 0 h 63"/>
                <a:gd name="T14" fmla="*/ 9 w 10"/>
                <a:gd name="T15" fmla="*/ 0 h 63"/>
                <a:gd name="T16" fmla="*/ 10 w 10"/>
                <a:gd name="T17" fmla="*/ 1 h 63"/>
                <a:gd name="T18" fmla="*/ 9 w 10"/>
                <a:gd name="T19" fmla="*/ 15 h 63"/>
                <a:gd name="T20" fmla="*/ 6 w 10"/>
                <a:gd name="T21" fmla="*/ 30 h 63"/>
                <a:gd name="T22" fmla="*/ 4 w 10"/>
                <a:gd name="T23" fmla="*/ 46 h 63"/>
                <a:gd name="T24" fmla="*/ 4 w 10"/>
                <a:gd name="T25" fmla="*/ 61 h 63"/>
                <a:gd name="T26" fmla="*/ 3 w 10"/>
                <a:gd name="T27" fmla="*/ 61 h 63"/>
                <a:gd name="T28" fmla="*/ 2 w 10"/>
                <a:gd name="T29" fmla="*/ 62 h 63"/>
                <a:gd name="T30" fmla="*/ 1 w 10"/>
                <a:gd name="T31" fmla="*/ 62 h 63"/>
                <a:gd name="T32" fmla="*/ 0 w 10"/>
                <a:gd name="T33" fmla="*/ 63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 h="63">
                  <a:moveTo>
                    <a:pt x="0" y="63"/>
                  </a:moveTo>
                  <a:lnTo>
                    <a:pt x="0" y="46"/>
                  </a:lnTo>
                  <a:lnTo>
                    <a:pt x="0" y="30"/>
                  </a:lnTo>
                  <a:lnTo>
                    <a:pt x="1" y="15"/>
                  </a:lnTo>
                  <a:lnTo>
                    <a:pt x="4" y="0"/>
                  </a:lnTo>
                  <a:lnTo>
                    <a:pt x="6" y="0"/>
                  </a:lnTo>
                  <a:lnTo>
                    <a:pt x="7" y="0"/>
                  </a:lnTo>
                  <a:lnTo>
                    <a:pt x="9" y="0"/>
                  </a:lnTo>
                  <a:lnTo>
                    <a:pt x="10" y="1"/>
                  </a:lnTo>
                  <a:lnTo>
                    <a:pt x="9" y="15"/>
                  </a:lnTo>
                  <a:lnTo>
                    <a:pt x="6" y="30"/>
                  </a:lnTo>
                  <a:lnTo>
                    <a:pt x="4" y="46"/>
                  </a:lnTo>
                  <a:lnTo>
                    <a:pt x="4" y="61"/>
                  </a:lnTo>
                  <a:lnTo>
                    <a:pt x="3" y="61"/>
                  </a:lnTo>
                  <a:lnTo>
                    <a:pt x="2" y="62"/>
                  </a:lnTo>
                  <a:lnTo>
                    <a:pt x="1" y="62"/>
                  </a:lnTo>
                  <a:lnTo>
                    <a:pt x="0"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96" name="Freeform 37"/>
            <p:cNvSpPr>
              <a:spLocks/>
            </p:cNvSpPr>
            <p:nvPr/>
          </p:nvSpPr>
          <p:spPr bwMode="auto">
            <a:xfrm>
              <a:off x="1148" y="3134"/>
              <a:ext cx="274" cy="269"/>
            </a:xfrm>
            <a:custGeom>
              <a:avLst/>
              <a:gdLst>
                <a:gd name="T0" fmla="*/ 1 w 274"/>
                <a:gd name="T1" fmla="*/ 269 h 269"/>
                <a:gd name="T2" fmla="*/ 1 w 274"/>
                <a:gd name="T3" fmla="*/ 267 h 269"/>
                <a:gd name="T4" fmla="*/ 1 w 274"/>
                <a:gd name="T5" fmla="*/ 264 h 269"/>
                <a:gd name="T6" fmla="*/ 0 w 274"/>
                <a:gd name="T7" fmla="*/ 262 h 269"/>
                <a:gd name="T8" fmla="*/ 0 w 274"/>
                <a:gd name="T9" fmla="*/ 259 h 269"/>
                <a:gd name="T10" fmla="*/ 8 w 274"/>
                <a:gd name="T11" fmla="*/ 198 h 269"/>
                <a:gd name="T12" fmla="*/ 17 w 274"/>
                <a:gd name="T13" fmla="*/ 135 h 269"/>
                <a:gd name="T14" fmla="*/ 24 w 274"/>
                <a:gd name="T15" fmla="*/ 74 h 269"/>
                <a:gd name="T16" fmla="*/ 29 w 274"/>
                <a:gd name="T17" fmla="*/ 13 h 269"/>
                <a:gd name="T18" fmla="*/ 35 w 274"/>
                <a:gd name="T19" fmla="*/ 11 h 269"/>
                <a:gd name="T20" fmla="*/ 43 w 274"/>
                <a:gd name="T21" fmla="*/ 9 h 269"/>
                <a:gd name="T22" fmla="*/ 52 w 274"/>
                <a:gd name="T23" fmla="*/ 8 h 269"/>
                <a:gd name="T24" fmla="*/ 64 w 274"/>
                <a:gd name="T25" fmla="*/ 6 h 269"/>
                <a:gd name="T26" fmla="*/ 75 w 274"/>
                <a:gd name="T27" fmla="*/ 5 h 269"/>
                <a:gd name="T28" fmla="*/ 88 w 274"/>
                <a:gd name="T29" fmla="*/ 4 h 269"/>
                <a:gd name="T30" fmla="*/ 101 w 274"/>
                <a:gd name="T31" fmla="*/ 3 h 269"/>
                <a:gd name="T32" fmla="*/ 115 w 274"/>
                <a:gd name="T33" fmla="*/ 2 h 269"/>
                <a:gd name="T34" fmla="*/ 129 w 274"/>
                <a:gd name="T35" fmla="*/ 1 h 269"/>
                <a:gd name="T36" fmla="*/ 142 w 274"/>
                <a:gd name="T37" fmla="*/ 1 h 269"/>
                <a:gd name="T38" fmla="*/ 156 w 274"/>
                <a:gd name="T39" fmla="*/ 1 h 269"/>
                <a:gd name="T40" fmla="*/ 168 w 274"/>
                <a:gd name="T41" fmla="*/ 1 h 269"/>
                <a:gd name="T42" fmla="*/ 180 w 274"/>
                <a:gd name="T43" fmla="*/ 1 h 269"/>
                <a:gd name="T44" fmla="*/ 190 w 274"/>
                <a:gd name="T45" fmla="*/ 0 h 269"/>
                <a:gd name="T46" fmla="*/ 200 w 274"/>
                <a:gd name="T47" fmla="*/ 0 h 269"/>
                <a:gd name="T48" fmla="*/ 208 w 274"/>
                <a:gd name="T49" fmla="*/ 0 h 269"/>
                <a:gd name="T50" fmla="*/ 227 w 274"/>
                <a:gd name="T51" fmla="*/ 1 h 269"/>
                <a:gd name="T52" fmla="*/ 242 w 274"/>
                <a:gd name="T53" fmla="*/ 1 h 269"/>
                <a:gd name="T54" fmla="*/ 253 w 274"/>
                <a:gd name="T55" fmla="*/ 1 h 269"/>
                <a:gd name="T56" fmla="*/ 260 w 274"/>
                <a:gd name="T57" fmla="*/ 1 h 269"/>
                <a:gd name="T58" fmla="*/ 265 w 274"/>
                <a:gd name="T59" fmla="*/ 1 h 269"/>
                <a:gd name="T60" fmla="*/ 268 w 274"/>
                <a:gd name="T61" fmla="*/ 2 h 269"/>
                <a:gd name="T62" fmla="*/ 271 w 274"/>
                <a:gd name="T63" fmla="*/ 2 h 269"/>
                <a:gd name="T64" fmla="*/ 274 w 274"/>
                <a:gd name="T65" fmla="*/ 3 h 269"/>
                <a:gd name="T66" fmla="*/ 273 w 274"/>
                <a:gd name="T67" fmla="*/ 5 h 269"/>
                <a:gd name="T68" fmla="*/ 273 w 274"/>
                <a:gd name="T69" fmla="*/ 8 h 269"/>
                <a:gd name="T70" fmla="*/ 272 w 274"/>
                <a:gd name="T71" fmla="*/ 11 h 269"/>
                <a:gd name="T72" fmla="*/ 272 w 274"/>
                <a:gd name="T73" fmla="*/ 13 h 269"/>
                <a:gd name="T74" fmla="*/ 263 w 274"/>
                <a:gd name="T75" fmla="*/ 14 h 269"/>
                <a:gd name="T76" fmla="*/ 254 w 274"/>
                <a:gd name="T77" fmla="*/ 14 h 269"/>
                <a:gd name="T78" fmla="*/ 244 w 274"/>
                <a:gd name="T79" fmla="*/ 15 h 269"/>
                <a:gd name="T80" fmla="*/ 232 w 274"/>
                <a:gd name="T81" fmla="*/ 15 h 269"/>
                <a:gd name="T82" fmla="*/ 220 w 274"/>
                <a:gd name="T83" fmla="*/ 16 h 269"/>
                <a:gd name="T84" fmla="*/ 206 w 274"/>
                <a:gd name="T85" fmla="*/ 16 h 269"/>
                <a:gd name="T86" fmla="*/ 189 w 274"/>
                <a:gd name="T87" fmla="*/ 18 h 269"/>
                <a:gd name="T88" fmla="*/ 170 w 274"/>
                <a:gd name="T89" fmla="*/ 20 h 269"/>
                <a:gd name="T90" fmla="*/ 138 w 274"/>
                <a:gd name="T91" fmla="*/ 24 h 269"/>
                <a:gd name="T92" fmla="*/ 117 w 274"/>
                <a:gd name="T93" fmla="*/ 27 h 269"/>
                <a:gd name="T94" fmla="*/ 101 w 274"/>
                <a:gd name="T95" fmla="*/ 30 h 269"/>
                <a:gd name="T96" fmla="*/ 92 w 274"/>
                <a:gd name="T97" fmla="*/ 34 h 269"/>
                <a:gd name="T98" fmla="*/ 86 w 274"/>
                <a:gd name="T99" fmla="*/ 41 h 269"/>
                <a:gd name="T100" fmla="*/ 81 w 274"/>
                <a:gd name="T101" fmla="*/ 51 h 269"/>
                <a:gd name="T102" fmla="*/ 75 w 274"/>
                <a:gd name="T103" fmla="*/ 67 h 269"/>
                <a:gd name="T104" fmla="*/ 67 w 274"/>
                <a:gd name="T105" fmla="*/ 89 h 269"/>
                <a:gd name="T106" fmla="*/ 57 w 274"/>
                <a:gd name="T107" fmla="*/ 118 h 269"/>
                <a:gd name="T108" fmla="*/ 46 w 274"/>
                <a:gd name="T109" fmla="*/ 147 h 269"/>
                <a:gd name="T110" fmla="*/ 36 w 274"/>
                <a:gd name="T111" fmla="*/ 177 h 269"/>
                <a:gd name="T112" fmla="*/ 26 w 274"/>
                <a:gd name="T113" fmla="*/ 205 h 269"/>
                <a:gd name="T114" fmla="*/ 17 w 274"/>
                <a:gd name="T115" fmla="*/ 230 h 269"/>
                <a:gd name="T116" fmla="*/ 9 w 274"/>
                <a:gd name="T117" fmla="*/ 250 h 269"/>
                <a:gd name="T118" fmla="*/ 4 w 274"/>
                <a:gd name="T119" fmla="*/ 263 h 269"/>
                <a:gd name="T120" fmla="*/ 1 w 274"/>
                <a:gd name="T121" fmla="*/ 269 h 26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74" h="269">
                  <a:moveTo>
                    <a:pt x="1" y="269"/>
                  </a:moveTo>
                  <a:lnTo>
                    <a:pt x="1" y="267"/>
                  </a:lnTo>
                  <a:lnTo>
                    <a:pt x="1" y="264"/>
                  </a:lnTo>
                  <a:lnTo>
                    <a:pt x="0" y="262"/>
                  </a:lnTo>
                  <a:lnTo>
                    <a:pt x="0" y="259"/>
                  </a:lnTo>
                  <a:lnTo>
                    <a:pt x="8" y="198"/>
                  </a:lnTo>
                  <a:lnTo>
                    <a:pt x="17" y="135"/>
                  </a:lnTo>
                  <a:lnTo>
                    <a:pt x="24" y="74"/>
                  </a:lnTo>
                  <a:lnTo>
                    <a:pt x="29" y="13"/>
                  </a:lnTo>
                  <a:lnTo>
                    <a:pt x="35" y="11"/>
                  </a:lnTo>
                  <a:lnTo>
                    <a:pt x="43" y="9"/>
                  </a:lnTo>
                  <a:lnTo>
                    <a:pt x="52" y="8"/>
                  </a:lnTo>
                  <a:lnTo>
                    <a:pt x="64" y="6"/>
                  </a:lnTo>
                  <a:lnTo>
                    <a:pt x="75" y="5"/>
                  </a:lnTo>
                  <a:lnTo>
                    <a:pt x="88" y="4"/>
                  </a:lnTo>
                  <a:lnTo>
                    <a:pt x="101" y="3"/>
                  </a:lnTo>
                  <a:lnTo>
                    <a:pt x="115" y="2"/>
                  </a:lnTo>
                  <a:lnTo>
                    <a:pt x="129" y="1"/>
                  </a:lnTo>
                  <a:lnTo>
                    <a:pt x="142" y="1"/>
                  </a:lnTo>
                  <a:lnTo>
                    <a:pt x="156" y="1"/>
                  </a:lnTo>
                  <a:lnTo>
                    <a:pt x="168" y="1"/>
                  </a:lnTo>
                  <a:lnTo>
                    <a:pt x="180" y="1"/>
                  </a:lnTo>
                  <a:lnTo>
                    <a:pt x="190" y="0"/>
                  </a:lnTo>
                  <a:lnTo>
                    <a:pt x="200" y="0"/>
                  </a:lnTo>
                  <a:lnTo>
                    <a:pt x="208" y="0"/>
                  </a:lnTo>
                  <a:lnTo>
                    <a:pt x="227" y="1"/>
                  </a:lnTo>
                  <a:lnTo>
                    <a:pt x="242" y="1"/>
                  </a:lnTo>
                  <a:lnTo>
                    <a:pt x="253" y="1"/>
                  </a:lnTo>
                  <a:lnTo>
                    <a:pt x="260" y="1"/>
                  </a:lnTo>
                  <a:lnTo>
                    <a:pt x="265" y="1"/>
                  </a:lnTo>
                  <a:lnTo>
                    <a:pt x="268" y="2"/>
                  </a:lnTo>
                  <a:lnTo>
                    <a:pt x="271" y="2"/>
                  </a:lnTo>
                  <a:lnTo>
                    <a:pt x="274" y="3"/>
                  </a:lnTo>
                  <a:lnTo>
                    <a:pt x="273" y="5"/>
                  </a:lnTo>
                  <a:lnTo>
                    <a:pt x="273" y="8"/>
                  </a:lnTo>
                  <a:lnTo>
                    <a:pt x="272" y="11"/>
                  </a:lnTo>
                  <a:lnTo>
                    <a:pt x="272" y="13"/>
                  </a:lnTo>
                  <a:lnTo>
                    <a:pt x="263" y="14"/>
                  </a:lnTo>
                  <a:lnTo>
                    <a:pt x="254" y="14"/>
                  </a:lnTo>
                  <a:lnTo>
                    <a:pt x="244" y="15"/>
                  </a:lnTo>
                  <a:lnTo>
                    <a:pt x="232" y="15"/>
                  </a:lnTo>
                  <a:lnTo>
                    <a:pt x="220" y="16"/>
                  </a:lnTo>
                  <a:lnTo>
                    <a:pt x="206" y="16"/>
                  </a:lnTo>
                  <a:lnTo>
                    <a:pt x="189" y="18"/>
                  </a:lnTo>
                  <a:lnTo>
                    <a:pt x="170" y="20"/>
                  </a:lnTo>
                  <a:lnTo>
                    <a:pt x="138" y="24"/>
                  </a:lnTo>
                  <a:lnTo>
                    <a:pt x="117" y="27"/>
                  </a:lnTo>
                  <a:lnTo>
                    <a:pt x="101" y="30"/>
                  </a:lnTo>
                  <a:lnTo>
                    <a:pt x="92" y="34"/>
                  </a:lnTo>
                  <a:lnTo>
                    <a:pt x="86" y="41"/>
                  </a:lnTo>
                  <a:lnTo>
                    <a:pt x="81" y="51"/>
                  </a:lnTo>
                  <a:lnTo>
                    <a:pt x="75" y="67"/>
                  </a:lnTo>
                  <a:lnTo>
                    <a:pt x="67" y="89"/>
                  </a:lnTo>
                  <a:lnTo>
                    <a:pt x="57" y="118"/>
                  </a:lnTo>
                  <a:lnTo>
                    <a:pt x="46" y="147"/>
                  </a:lnTo>
                  <a:lnTo>
                    <a:pt x="36" y="177"/>
                  </a:lnTo>
                  <a:lnTo>
                    <a:pt x="26" y="205"/>
                  </a:lnTo>
                  <a:lnTo>
                    <a:pt x="17" y="230"/>
                  </a:lnTo>
                  <a:lnTo>
                    <a:pt x="9" y="250"/>
                  </a:lnTo>
                  <a:lnTo>
                    <a:pt x="4" y="263"/>
                  </a:lnTo>
                  <a:lnTo>
                    <a:pt x="1" y="2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97" name="Freeform 38"/>
            <p:cNvSpPr>
              <a:spLocks/>
            </p:cNvSpPr>
            <p:nvPr/>
          </p:nvSpPr>
          <p:spPr bwMode="auto">
            <a:xfrm>
              <a:off x="889" y="3073"/>
              <a:ext cx="236" cy="283"/>
            </a:xfrm>
            <a:custGeom>
              <a:avLst/>
              <a:gdLst>
                <a:gd name="T0" fmla="*/ 172 w 236"/>
                <a:gd name="T1" fmla="*/ 282 h 283"/>
                <a:gd name="T2" fmla="*/ 153 w 236"/>
                <a:gd name="T3" fmla="*/ 282 h 283"/>
                <a:gd name="T4" fmla="*/ 118 w 236"/>
                <a:gd name="T5" fmla="*/ 281 h 283"/>
                <a:gd name="T6" fmla="*/ 72 w 236"/>
                <a:gd name="T7" fmla="*/ 280 h 283"/>
                <a:gd name="T8" fmla="*/ 25 w 236"/>
                <a:gd name="T9" fmla="*/ 278 h 283"/>
                <a:gd name="T10" fmla="*/ 4 w 236"/>
                <a:gd name="T11" fmla="*/ 274 h 283"/>
                <a:gd name="T12" fmla="*/ 0 w 236"/>
                <a:gd name="T13" fmla="*/ 264 h 283"/>
                <a:gd name="T14" fmla="*/ 7 w 236"/>
                <a:gd name="T15" fmla="*/ 244 h 283"/>
                <a:gd name="T16" fmla="*/ 16 w 236"/>
                <a:gd name="T17" fmla="*/ 212 h 283"/>
                <a:gd name="T18" fmla="*/ 28 w 236"/>
                <a:gd name="T19" fmla="*/ 179 h 283"/>
                <a:gd name="T20" fmla="*/ 40 w 236"/>
                <a:gd name="T21" fmla="*/ 145 h 283"/>
                <a:gd name="T22" fmla="*/ 49 w 236"/>
                <a:gd name="T23" fmla="*/ 111 h 283"/>
                <a:gd name="T24" fmla="*/ 46 w 236"/>
                <a:gd name="T25" fmla="*/ 74 h 283"/>
                <a:gd name="T26" fmla="*/ 36 w 236"/>
                <a:gd name="T27" fmla="*/ 32 h 283"/>
                <a:gd name="T28" fmla="*/ 33 w 236"/>
                <a:gd name="T29" fmla="*/ 10 h 283"/>
                <a:gd name="T30" fmla="*/ 38 w 236"/>
                <a:gd name="T31" fmla="*/ 9 h 283"/>
                <a:gd name="T32" fmla="*/ 40 w 236"/>
                <a:gd name="T33" fmla="*/ 9 h 283"/>
                <a:gd name="T34" fmla="*/ 41 w 236"/>
                <a:gd name="T35" fmla="*/ 9 h 283"/>
                <a:gd name="T36" fmla="*/ 53 w 236"/>
                <a:gd name="T37" fmla="*/ 9 h 283"/>
                <a:gd name="T38" fmla="*/ 74 w 236"/>
                <a:gd name="T39" fmla="*/ 7 h 283"/>
                <a:gd name="T40" fmla="*/ 97 w 236"/>
                <a:gd name="T41" fmla="*/ 5 h 283"/>
                <a:gd name="T42" fmla="*/ 118 w 236"/>
                <a:gd name="T43" fmla="*/ 3 h 283"/>
                <a:gd name="T44" fmla="*/ 141 w 236"/>
                <a:gd name="T45" fmla="*/ 2 h 283"/>
                <a:gd name="T46" fmla="*/ 163 w 236"/>
                <a:gd name="T47" fmla="*/ 1 h 283"/>
                <a:gd name="T48" fmla="*/ 187 w 236"/>
                <a:gd name="T49" fmla="*/ 1 h 283"/>
                <a:gd name="T50" fmla="*/ 210 w 236"/>
                <a:gd name="T51" fmla="*/ 0 h 283"/>
                <a:gd name="T52" fmla="*/ 228 w 236"/>
                <a:gd name="T53" fmla="*/ 20 h 283"/>
                <a:gd name="T54" fmla="*/ 235 w 236"/>
                <a:gd name="T55" fmla="*/ 96 h 283"/>
                <a:gd name="T56" fmla="*/ 230 w 236"/>
                <a:gd name="T57" fmla="*/ 132 h 283"/>
                <a:gd name="T58" fmla="*/ 218 w 236"/>
                <a:gd name="T59" fmla="*/ 168 h 283"/>
                <a:gd name="T60" fmla="*/ 206 w 236"/>
                <a:gd name="T61" fmla="*/ 203 h 283"/>
                <a:gd name="T62" fmla="*/ 195 w 236"/>
                <a:gd name="T63" fmla="*/ 239 h 283"/>
                <a:gd name="T64" fmla="*/ 188 w 236"/>
                <a:gd name="T65" fmla="*/ 263 h 283"/>
                <a:gd name="T66" fmla="*/ 183 w 236"/>
                <a:gd name="T67" fmla="*/ 279 h 28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6" h="283">
                  <a:moveTo>
                    <a:pt x="175" y="283"/>
                  </a:moveTo>
                  <a:lnTo>
                    <a:pt x="172" y="282"/>
                  </a:lnTo>
                  <a:lnTo>
                    <a:pt x="165" y="282"/>
                  </a:lnTo>
                  <a:lnTo>
                    <a:pt x="153" y="282"/>
                  </a:lnTo>
                  <a:lnTo>
                    <a:pt x="138" y="282"/>
                  </a:lnTo>
                  <a:lnTo>
                    <a:pt x="118" y="281"/>
                  </a:lnTo>
                  <a:lnTo>
                    <a:pt x="97" y="281"/>
                  </a:lnTo>
                  <a:lnTo>
                    <a:pt x="72" y="280"/>
                  </a:lnTo>
                  <a:lnTo>
                    <a:pt x="46" y="279"/>
                  </a:lnTo>
                  <a:lnTo>
                    <a:pt x="25" y="278"/>
                  </a:lnTo>
                  <a:lnTo>
                    <a:pt x="12" y="276"/>
                  </a:lnTo>
                  <a:lnTo>
                    <a:pt x="4" y="274"/>
                  </a:lnTo>
                  <a:lnTo>
                    <a:pt x="0" y="270"/>
                  </a:lnTo>
                  <a:lnTo>
                    <a:pt x="0" y="264"/>
                  </a:lnTo>
                  <a:lnTo>
                    <a:pt x="3" y="255"/>
                  </a:lnTo>
                  <a:lnTo>
                    <a:pt x="7" y="244"/>
                  </a:lnTo>
                  <a:lnTo>
                    <a:pt x="11" y="229"/>
                  </a:lnTo>
                  <a:lnTo>
                    <a:pt x="16" y="212"/>
                  </a:lnTo>
                  <a:lnTo>
                    <a:pt x="22" y="195"/>
                  </a:lnTo>
                  <a:lnTo>
                    <a:pt x="28" y="179"/>
                  </a:lnTo>
                  <a:lnTo>
                    <a:pt x="34" y="161"/>
                  </a:lnTo>
                  <a:lnTo>
                    <a:pt x="40" y="145"/>
                  </a:lnTo>
                  <a:lnTo>
                    <a:pt x="45" y="127"/>
                  </a:lnTo>
                  <a:lnTo>
                    <a:pt x="49" y="111"/>
                  </a:lnTo>
                  <a:lnTo>
                    <a:pt x="51" y="95"/>
                  </a:lnTo>
                  <a:lnTo>
                    <a:pt x="46" y="74"/>
                  </a:lnTo>
                  <a:lnTo>
                    <a:pt x="41" y="53"/>
                  </a:lnTo>
                  <a:lnTo>
                    <a:pt x="36" y="32"/>
                  </a:lnTo>
                  <a:lnTo>
                    <a:pt x="31" y="11"/>
                  </a:lnTo>
                  <a:lnTo>
                    <a:pt x="33" y="10"/>
                  </a:lnTo>
                  <a:lnTo>
                    <a:pt x="36" y="10"/>
                  </a:lnTo>
                  <a:lnTo>
                    <a:pt x="38" y="9"/>
                  </a:lnTo>
                  <a:lnTo>
                    <a:pt x="40" y="9"/>
                  </a:lnTo>
                  <a:lnTo>
                    <a:pt x="41" y="9"/>
                  </a:lnTo>
                  <a:lnTo>
                    <a:pt x="41" y="10"/>
                  </a:lnTo>
                  <a:lnTo>
                    <a:pt x="53" y="9"/>
                  </a:lnTo>
                  <a:lnTo>
                    <a:pt x="64" y="8"/>
                  </a:lnTo>
                  <a:lnTo>
                    <a:pt x="74" y="7"/>
                  </a:lnTo>
                  <a:lnTo>
                    <a:pt x="85" y="6"/>
                  </a:lnTo>
                  <a:lnTo>
                    <a:pt x="97" y="5"/>
                  </a:lnTo>
                  <a:lnTo>
                    <a:pt x="108" y="4"/>
                  </a:lnTo>
                  <a:lnTo>
                    <a:pt x="118" y="3"/>
                  </a:lnTo>
                  <a:lnTo>
                    <a:pt x="129" y="2"/>
                  </a:lnTo>
                  <a:lnTo>
                    <a:pt x="141" y="2"/>
                  </a:lnTo>
                  <a:lnTo>
                    <a:pt x="152" y="1"/>
                  </a:lnTo>
                  <a:lnTo>
                    <a:pt x="163" y="1"/>
                  </a:lnTo>
                  <a:lnTo>
                    <a:pt x="175" y="1"/>
                  </a:lnTo>
                  <a:lnTo>
                    <a:pt x="187" y="1"/>
                  </a:lnTo>
                  <a:lnTo>
                    <a:pt x="198" y="0"/>
                  </a:lnTo>
                  <a:lnTo>
                    <a:pt x="210" y="0"/>
                  </a:lnTo>
                  <a:lnTo>
                    <a:pt x="222" y="0"/>
                  </a:lnTo>
                  <a:lnTo>
                    <a:pt x="228" y="20"/>
                  </a:lnTo>
                  <a:lnTo>
                    <a:pt x="233" y="58"/>
                  </a:lnTo>
                  <a:lnTo>
                    <a:pt x="235" y="96"/>
                  </a:lnTo>
                  <a:lnTo>
                    <a:pt x="236" y="115"/>
                  </a:lnTo>
                  <a:lnTo>
                    <a:pt x="230" y="132"/>
                  </a:lnTo>
                  <a:lnTo>
                    <a:pt x="225" y="150"/>
                  </a:lnTo>
                  <a:lnTo>
                    <a:pt x="218" y="168"/>
                  </a:lnTo>
                  <a:lnTo>
                    <a:pt x="212" y="186"/>
                  </a:lnTo>
                  <a:lnTo>
                    <a:pt x="206" y="203"/>
                  </a:lnTo>
                  <a:lnTo>
                    <a:pt x="200" y="221"/>
                  </a:lnTo>
                  <a:lnTo>
                    <a:pt x="195" y="239"/>
                  </a:lnTo>
                  <a:lnTo>
                    <a:pt x="189" y="257"/>
                  </a:lnTo>
                  <a:lnTo>
                    <a:pt x="188" y="263"/>
                  </a:lnTo>
                  <a:lnTo>
                    <a:pt x="186" y="271"/>
                  </a:lnTo>
                  <a:lnTo>
                    <a:pt x="183" y="279"/>
                  </a:lnTo>
                  <a:lnTo>
                    <a:pt x="175" y="2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98" name="Freeform 39"/>
            <p:cNvSpPr>
              <a:spLocks/>
            </p:cNvSpPr>
            <p:nvPr/>
          </p:nvSpPr>
          <p:spPr bwMode="auto">
            <a:xfrm>
              <a:off x="1493" y="3086"/>
              <a:ext cx="234" cy="270"/>
            </a:xfrm>
            <a:custGeom>
              <a:avLst/>
              <a:gdLst>
                <a:gd name="T0" fmla="*/ 151 w 234"/>
                <a:gd name="T1" fmla="*/ 270 h 270"/>
                <a:gd name="T2" fmla="*/ 151 w 234"/>
                <a:gd name="T3" fmla="*/ 269 h 270"/>
                <a:gd name="T4" fmla="*/ 150 w 234"/>
                <a:gd name="T5" fmla="*/ 269 h 270"/>
                <a:gd name="T6" fmla="*/ 149 w 234"/>
                <a:gd name="T7" fmla="*/ 269 h 270"/>
                <a:gd name="T8" fmla="*/ 146 w 234"/>
                <a:gd name="T9" fmla="*/ 269 h 270"/>
                <a:gd name="T10" fmla="*/ 142 w 234"/>
                <a:gd name="T11" fmla="*/ 269 h 270"/>
                <a:gd name="T12" fmla="*/ 137 w 234"/>
                <a:gd name="T13" fmla="*/ 269 h 270"/>
                <a:gd name="T14" fmla="*/ 129 w 234"/>
                <a:gd name="T15" fmla="*/ 269 h 270"/>
                <a:gd name="T16" fmla="*/ 117 w 234"/>
                <a:gd name="T17" fmla="*/ 269 h 270"/>
                <a:gd name="T18" fmla="*/ 102 w 234"/>
                <a:gd name="T19" fmla="*/ 266 h 270"/>
                <a:gd name="T20" fmla="*/ 87 w 234"/>
                <a:gd name="T21" fmla="*/ 264 h 270"/>
                <a:gd name="T22" fmla="*/ 70 w 234"/>
                <a:gd name="T23" fmla="*/ 261 h 270"/>
                <a:gd name="T24" fmla="*/ 54 w 234"/>
                <a:gd name="T25" fmla="*/ 258 h 270"/>
                <a:gd name="T26" fmla="*/ 39 w 234"/>
                <a:gd name="T27" fmla="*/ 255 h 270"/>
                <a:gd name="T28" fmla="*/ 23 w 234"/>
                <a:gd name="T29" fmla="*/ 250 h 270"/>
                <a:gd name="T30" fmla="*/ 11 w 234"/>
                <a:gd name="T31" fmla="*/ 246 h 270"/>
                <a:gd name="T32" fmla="*/ 0 w 234"/>
                <a:gd name="T33" fmla="*/ 239 h 270"/>
                <a:gd name="T34" fmla="*/ 7 w 234"/>
                <a:gd name="T35" fmla="*/ 220 h 270"/>
                <a:gd name="T36" fmla="*/ 14 w 234"/>
                <a:gd name="T37" fmla="*/ 201 h 270"/>
                <a:gd name="T38" fmla="*/ 21 w 234"/>
                <a:gd name="T39" fmla="*/ 182 h 270"/>
                <a:gd name="T40" fmla="*/ 27 w 234"/>
                <a:gd name="T41" fmla="*/ 163 h 270"/>
                <a:gd name="T42" fmla="*/ 32 w 234"/>
                <a:gd name="T43" fmla="*/ 144 h 270"/>
                <a:gd name="T44" fmla="*/ 39 w 234"/>
                <a:gd name="T45" fmla="*/ 124 h 270"/>
                <a:gd name="T46" fmla="*/ 44 w 234"/>
                <a:gd name="T47" fmla="*/ 106 h 270"/>
                <a:gd name="T48" fmla="*/ 49 w 234"/>
                <a:gd name="T49" fmla="*/ 87 h 270"/>
                <a:gd name="T50" fmla="*/ 46 w 234"/>
                <a:gd name="T51" fmla="*/ 64 h 270"/>
                <a:gd name="T52" fmla="*/ 40 w 234"/>
                <a:gd name="T53" fmla="*/ 42 h 270"/>
                <a:gd name="T54" fmla="*/ 35 w 234"/>
                <a:gd name="T55" fmla="*/ 22 h 270"/>
                <a:gd name="T56" fmla="*/ 34 w 234"/>
                <a:gd name="T57" fmla="*/ 3 h 270"/>
                <a:gd name="T58" fmla="*/ 45 w 234"/>
                <a:gd name="T59" fmla="*/ 1 h 270"/>
                <a:gd name="T60" fmla="*/ 56 w 234"/>
                <a:gd name="T61" fmla="*/ 0 h 270"/>
                <a:gd name="T62" fmla="*/ 67 w 234"/>
                <a:gd name="T63" fmla="*/ 0 h 270"/>
                <a:gd name="T64" fmla="*/ 80 w 234"/>
                <a:gd name="T65" fmla="*/ 0 h 270"/>
                <a:gd name="T66" fmla="*/ 91 w 234"/>
                <a:gd name="T67" fmla="*/ 0 h 270"/>
                <a:gd name="T68" fmla="*/ 103 w 234"/>
                <a:gd name="T69" fmla="*/ 1 h 270"/>
                <a:gd name="T70" fmla="*/ 114 w 234"/>
                <a:gd name="T71" fmla="*/ 2 h 270"/>
                <a:gd name="T72" fmla="*/ 127 w 234"/>
                <a:gd name="T73" fmla="*/ 3 h 270"/>
                <a:gd name="T74" fmla="*/ 139 w 234"/>
                <a:gd name="T75" fmla="*/ 4 h 270"/>
                <a:gd name="T76" fmla="*/ 150 w 234"/>
                <a:gd name="T77" fmla="*/ 7 h 270"/>
                <a:gd name="T78" fmla="*/ 162 w 234"/>
                <a:gd name="T79" fmla="*/ 8 h 270"/>
                <a:gd name="T80" fmla="*/ 174 w 234"/>
                <a:gd name="T81" fmla="*/ 11 h 270"/>
                <a:gd name="T82" fmla="*/ 186 w 234"/>
                <a:gd name="T83" fmla="*/ 13 h 270"/>
                <a:gd name="T84" fmla="*/ 197 w 234"/>
                <a:gd name="T85" fmla="*/ 16 h 270"/>
                <a:gd name="T86" fmla="*/ 208 w 234"/>
                <a:gd name="T87" fmla="*/ 18 h 270"/>
                <a:gd name="T88" fmla="*/ 220 w 234"/>
                <a:gd name="T89" fmla="*/ 22 h 270"/>
                <a:gd name="T90" fmla="*/ 222 w 234"/>
                <a:gd name="T91" fmla="*/ 31 h 270"/>
                <a:gd name="T92" fmla="*/ 225 w 234"/>
                <a:gd name="T93" fmla="*/ 47 h 270"/>
                <a:gd name="T94" fmla="*/ 228 w 234"/>
                <a:gd name="T95" fmla="*/ 78 h 270"/>
                <a:gd name="T96" fmla="*/ 234 w 234"/>
                <a:gd name="T97" fmla="*/ 136 h 270"/>
                <a:gd name="T98" fmla="*/ 218 w 234"/>
                <a:gd name="T99" fmla="*/ 165 h 270"/>
                <a:gd name="T100" fmla="*/ 204 w 234"/>
                <a:gd name="T101" fmla="*/ 191 h 270"/>
                <a:gd name="T102" fmla="*/ 191 w 234"/>
                <a:gd name="T103" fmla="*/ 214 h 270"/>
                <a:gd name="T104" fmla="*/ 181 w 234"/>
                <a:gd name="T105" fmla="*/ 233 h 270"/>
                <a:gd name="T106" fmla="*/ 172 w 234"/>
                <a:gd name="T107" fmla="*/ 249 h 270"/>
                <a:gd name="T108" fmla="*/ 163 w 234"/>
                <a:gd name="T109" fmla="*/ 261 h 270"/>
                <a:gd name="T110" fmla="*/ 156 w 234"/>
                <a:gd name="T111" fmla="*/ 268 h 270"/>
                <a:gd name="T112" fmla="*/ 151 w 234"/>
                <a:gd name="T113" fmla="*/ 270 h 27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34" h="270">
                  <a:moveTo>
                    <a:pt x="151" y="270"/>
                  </a:moveTo>
                  <a:lnTo>
                    <a:pt x="151" y="269"/>
                  </a:lnTo>
                  <a:lnTo>
                    <a:pt x="150" y="269"/>
                  </a:lnTo>
                  <a:lnTo>
                    <a:pt x="149" y="269"/>
                  </a:lnTo>
                  <a:lnTo>
                    <a:pt x="146" y="269"/>
                  </a:lnTo>
                  <a:lnTo>
                    <a:pt x="142" y="269"/>
                  </a:lnTo>
                  <a:lnTo>
                    <a:pt x="137" y="269"/>
                  </a:lnTo>
                  <a:lnTo>
                    <a:pt x="129" y="269"/>
                  </a:lnTo>
                  <a:lnTo>
                    <a:pt x="117" y="269"/>
                  </a:lnTo>
                  <a:lnTo>
                    <a:pt x="102" y="266"/>
                  </a:lnTo>
                  <a:lnTo>
                    <a:pt x="87" y="264"/>
                  </a:lnTo>
                  <a:lnTo>
                    <a:pt x="70" y="261"/>
                  </a:lnTo>
                  <a:lnTo>
                    <a:pt x="54" y="258"/>
                  </a:lnTo>
                  <a:lnTo>
                    <a:pt x="39" y="255"/>
                  </a:lnTo>
                  <a:lnTo>
                    <a:pt x="23" y="250"/>
                  </a:lnTo>
                  <a:lnTo>
                    <a:pt x="11" y="246"/>
                  </a:lnTo>
                  <a:lnTo>
                    <a:pt x="0" y="239"/>
                  </a:lnTo>
                  <a:lnTo>
                    <a:pt x="7" y="220"/>
                  </a:lnTo>
                  <a:lnTo>
                    <a:pt x="14" y="201"/>
                  </a:lnTo>
                  <a:lnTo>
                    <a:pt x="21" y="182"/>
                  </a:lnTo>
                  <a:lnTo>
                    <a:pt x="27" y="163"/>
                  </a:lnTo>
                  <a:lnTo>
                    <a:pt x="32" y="144"/>
                  </a:lnTo>
                  <a:lnTo>
                    <a:pt x="39" y="124"/>
                  </a:lnTo>
                  <a:lnTo>
                    <a:pt x="44" y="106"/>
                  </a:lnTo>
                  <a:lnTo>
                    <a:pt x="49" y="87"/>
                  </a:lnTo>
                  <a:lnTo>
                    <a:pt x="46" y="64"/>
                  </a:lnTo>
                  <a:lnTo>
                    <a:pt x="40" y="42"/>
                  </a:lnTo>
                  <a:lnTo>
                    <a:pt x="35" y="22"/>
                  </a:lnTo>
                  <a:lnTo>
                    <a:pt x="34" y="3"/>
                  </a:lnTo>
                  <a:lnTo>
                    <a:pt x="45" y="1"/>
                  </a:lnTo>
                  <a:lnTo>
                    <a:pt x="56" y="0"/>
                  </a:lnTo>
                  <a:lnTo>
                    <a:pt x="67" y="0"/>
                  </a:lnTo>
                  <a:lnTo>
                    <a:pt x="80" y="0"/>
                  </a:lnTo>
                  <a:lnTo>
                    <a:pt x="91" y="0"/>
                  </a:lnTo>
                  <a:lnTo>
                    <a:pt x="103" y="1"/>
                  </a:lnTo>
                  <a:lnTo>
                    <a:pt x="114" y="2"/>
                  </a:lnTo>
                  <a:lnTo>
                    <a:pt x="127" y="3"/>
                  </a:lnTo>
                  <a:lnTo>
                    <a:pt x="139" y="4"/>
                  </a:lnTo>
                  <a:lnTo>
                    <a:pt x="150" y="7"/>
                  </a:lnTo>
                  <a:lnTo>
                    <a:pt x="162" y="8"/>
                  </a:lnTo>
                  <a:lnTo>
                    <a:pt x="174" y="11"/>
                  </a:lnTo>
                  <a:lnTo>
                    <a:pt x="186" y="13"/>
                  </a:lnTo>
                  <a:lnTo>
                    <a:pt x="197" y="16"/>
                  </a:lnTo>
                  <a:lnTo>
                    <a:pt x="208" y="18"/>
                  </a:lnTo>
                  <a:lnTo>
                    <a:pt x="220" y="22"/>
                  </a:lnTo>
                  <a:lnTo>
                    <a:pt x="222" y="31"/>
                  </a:lnTo>
                  <a:lnTo>
                    <a:pt x="225" y="47"/>
                  </a:lnTo>
                  <a:lnTo>
                    <a:pt x="228" y="78"/>
                  </a:lnTo>
                  <a:lnTo>
                    <a:pt x="234" y="136"/>
                  </a:lnTo>
                  <a:lnTo>
                    <a:pt x="218" y="165"/>
                  </a:lnTo>
                  <a:lnTo>
                    <a:pt x="204" y="191"/>
                  </a:lnTo>
                  <a:lnTo>
                    <a:pt x="191" y="214"/>
                  </a:lnTo>
                  <a:lnTo>
                    <a:pt x="181" y="233"/>
                  </a:lnTo>
                  <a:lnTo>
                    <a:pt x="172" y="249"/>
                  </a:lnTo>
                  <a:lnTo>
                    <a:pt x="163" y="261"/>
                  </a:lnTo>
                  <a:lnTo>
                    <a:pt x="156" y="268"/>
                  </a:lnTo>
                  <a:lnTo>
                    <a:pt x="151" y="2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99" name="Freeform 40"/>
            <p:cNvSpPr>
              <a:spLocks/>
            </p:cNvSpPr>
            <p:nvPr/>
          </p:nvSpPr>
          <p:spPr bwMode="auto">
            <a:xfrm>
              <a:off x="1343" y="3295"/>
              <a:ext cx="51" cy="56"/>
            </a:xfrm>
            <a:custGeom>
              <a:avLst/>
              <a:gdLst>
                <a:gd name="T0" fmla="*/ 9 w 51"/>
                <a:gd name="T1" fmla="*/ 56 h 56"/>
                <a:gd name="T2" fmla="*/ 3 w 51"/>
                <a:gd name="T3" fmla="*/ 50 h 56"/>
                <a:gd name="T4" fmla="*/ 0 w 51"/>
                <a:gd name="T5" fmla="*/ 44 h 56"/>
                <a:gd name="T6" fmla="*/ 0 w 51"/>
                <a:gd name="T7" fmla="*/ 37 h 56"/>
                <a:gd name="T8" fmla="*/ 4 w 51"/>
                <a:gd name="T9" fmla="*/ 30 h 56"/>
                <a:gd name="T10" fmla="*/ 7 w 51"/>
                <a:gd name="T11" fmla="*/ 23 h 56"/>
                <a:gd name="T12" fmla="*/ 12 w 51"/>
                <a:gd name="T13" fmla="*/ 17 h 56"/>
                <a:gd name="T14" fmla="*/ 16 w 51"/>
                <a:gd name="T15" fmla="*/ 11 h 56"/>
                <a:gd name="T16" fmla="*/ 19 w 51"/>
                <a:gd name="T17" fmla="*/ 5 h 56"/>
                <a:gd name="T18" fmla="*/ 34 w 51"/>
                <a:gd name="T19" fmla="*/ 0 h 56"/>
                <a:gd name="T20" fmla="*/ 44 w 51"/>
                <a:gd name="T21" fmla="*/ 3 h 56"/>
                <a:gd name="T22" fmla="*/ 50 w 51"/>
                <a:gd name="T23" fmla="*/ 11 h 56"/>
                <a:gd name="T24" fmla="*/ 51 w 51"/>
                <a:gd name="T25" fmla="*/ 22 h 56"/>
                <a:gd name="T26" fmla="*/ 48 w 51"/>
                <a:gd name="T27" fmla="*/ 33 h 56"/>
                <a:gd name="T28" fmla="*/ 39 w 51"/>
                <a:gd name="T29" fmla="*/ 45 h 56"/>
                <a:gd name="T30" fmla="*/ 26 w 51"/>
                <a:gd name="T31" fmla="*/ 53 h 56"/>
                <a:gd name="T32" fmla="*/ 9 w 51"/>
                <a:gd name="T33" fmla="*/ 5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56">
                  <a:moveTo>
                    <a:pt x="9" y="56"/>
                  </a:moveTo>
                  <a:lnTo>
                    <a:pt x="3" y="50"/>
                  </a:lnTo>
                  <a:lnTo>
                    <a:pt x="0" y="44"/>
                  </a:lnTo>
                  <a:lnTo>
                    <a:pt x="0" y="37"/>
                  </a:lnTo>
                  <a:lnTo>
                    <a:pt x="4" y="30"/>
                  </a:lnTo>
                  <a:lnTo>
                    <a:pt x="7" y="23"/>
                  </a:lnTo>
                  <a:lnTo>
                    <a:pt x="12" y="17"/>
                  </a:lnTo>
                  <a:lnTo>
                    <a:pt x="16" y="11"/>
                  </a:lnTo>
                  <a:lnTo>
                    <a:pt x="19" y="5"/>
                  </a:lnTo>
                  <a:lnTo>
                    <a:pt x="34" y="0"/>
                  </a:lnTo>
                  <a:lnTo>
                    <a:pt x="44" y="3"/>
                  </a:lnTo>
                  <a:lnTo>
                    <a:pt x="50" y="11"/>
                  </a:lnTo>
                  <a:lnTo>
                    <a:pt x="51" y="22"/>
                  </a:lnTo>
                  <a:lnTo>
                    <a:pt x="48" y="33"/>
                  </a:lnTo>
                  <a:lnTo>
                    <a:pt x="39" y="45"/>
                  </a:lnTo>
                  <a:lnTo>
                    <a:pt x="26" y="53"/>
                  </a:lnTo>
                  <a:lnTo>
                    <a:pt x="9"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060" name="Freeform 41"/>
            <p:cNvSpPr>
              <a:spLocks/>
            </p:cNvSpPr>
            <p:nvPr/>
          </p:nvSpPr>
          <p:spPr bwMode="auto">
            <a:xfrm>
              <a:off x="904" y="3082"/>
              <a:ext cx="206" cy="266"/>
            </a:xfrm>
            <a:custGeom>
              <a:avLst/>
              <a:gdLst>
                <a:gd name="T0" fmla="*/ 34 w 206"/>
                <a:gd name="T1" fmla="*/ 262 h 265"/>
                <a:gd name="T2" fmla="*/ 17 w 206"/>
                <a:gd name="T3" fmla="*/ 253 h 265"/>
                <a:gd name="T4" fmla="*/ 47 w 206"/>
                <a:gd name="T5" fmla="*/ 249 h 265"/>
                <a:gd name="T6" fmla="*/ 7 w 206"/>
                <a:gd name="T7" fmla="*/ 249 h 265"/>
                <a:gd name="T8" fmla="*/ 10 w 206"/>
                <a:gd name="T9" fmla="*/ 239 h 265"/>
                <a:gd name="T10" fmla="*/ 75 w 206"/>
                <a:gd name="T11" fmla="*/ 235 h 265"/>
                <a:gd name="T12" fmla="*/ 77 w 206"/>
                <a:gd name="T13" fmla="*/ 233 h 265"/>
                <a:gd name="T14" fmla="*/ 13 w 206"/>
                <a:gd name="T15" fmla="*/ 232 h 265"/>
                <a:gd name="T16" fmla="*/ 34 w 206"/>
                <a:gd name="T17" fmla="*/ 219 h 265"/>
                <a:gd name="T18" fmla="*/ 61 w 206"/>
                <a:gd name="T19" fmla="*/ 216 h 265"/>
                <a:gd name="T20" fmla="*/ 29 w 206"/>
                <a:gd name="T21" fmla="*/ 215 h 265"/>
                <a:gd name="T22" fmla="*/ 10 w 206"/>
                <a:gd name="T23" fmla="*/ 207 h 265"/>
                <a:gd name="T24" fmla="*/ 37 w 206"/>
                <a:gd name="T25" fmla="*/ 201 h 265"/>
                <a:gd name="T26" fmla="*/ 18 w 206"/>
                <a:gd name="T27" fmla="*/ 197 h 265"/>
                <a:gd name="T28" fmla="*/ 22 w 206"/>
                <a:gd name="T29" fmla="*/ 181 h 265"/>
                <a:gd name="T30" fmla="*/ 39 w 206"/>
                <a:gd name="T31" fmla="*/ 176 h 265"/>
                <a:gd name="T32" fmla="*/ 21 w 206"/>
                <a:gd name="T33" fmla="*/ 169 h 265"/>
                <a:gd name="T34" fmla="*/ 37 w 206"/>
                <a:gd name="T35" fmla="*/ 158 h 265"/>
                <a:gd name="T36" fmla="*/ 58 w 206"/>
                <a:gd name="T37" fmla="*/ 156 h 265"/>
                <a:gd name="T38" fmla="*/ 48 w 206"/>
                <a:gd name="T39" fmla="*/ 152 h 265"/>
                <a:gd name="T40" fmla="*/ 29 w 206"/>
                <a:gd name="T41" fmla="*/ 148 h 265"/>
                <a:gd name="T42" fmla="*/ 46 w 206"/>
                <a:gd name="T43" fmla="*/ 139 h 265"/>
                <a:gd name="T44" fmla="*/ 69 w 206"/>
                <a:gd name="T45" fmla="*/ 137 h 265"/>
                <a:gd name="T46" fmla="*/ 56 w 206"/>
                <a:gd name="T47" fmla="*/ 134 h 265"/>
                <a:gd name="T48" fmla="*/ 37 w 206"/>
                <a:gd name="T49" fmla="*/ 125 h 265"/>
                <a:gd name="T50" fmla="*/ 62 w 206"/>
                <a:gd name="T51" fmla="*/ 98 h 265"/>
                <a:gd name="T52" fmla="*/ 47 w 206"/>
                <a:gd name="T53" fmla="*/ 90 h 265"/>
                <a:gd name="T54" fmla="*/ 64 w 206"/>
                <a:gd name="T55" fmla="*/ 83 h 265"/>
                <a:gd name="T56" fmla="*/ 99 w 206"/>
                <a:gd name="T57" fmla="*/ 79 h 265"/>
                <a:gd name="T58" fmla="*/ 52 w 206"/>
                <a:gd name="T59" fmla="*/ 74 h 265"/>
                <a:gd name="T60" fmla="*/ 51 w 206"/>
                <a:gd name="T61" fmla="*/ 57 h 265"/>
                <a:gd name="T62" fmla="*/ 102 w 206"/>
                <a:gd name="T63" fmla="*/ 56 h 265"/>
                <a:gd name="T64" fmla="*/ 88 w 206"/>
                <a:gd name="T65" fmla="*/ 52 h 265"/>
                <a:gd name="T66" fmla="*/ 39 w 206"/>
                <a:gd name="T67" fmla="*/ 50 h 265"/>
                <a:gd name="T68" fmla="*/ 64 w 206"/>
                <a:gd name="T69" fmla="*/ 32 h 265"/>
                <a:gd name="T70" fmla="*/ 140 w 206"/>
                <a:gd name="T71" fmla="*/ 30 h 265"/>
                <a:gd name="T72" fmla="*/ 69 w 206"/>
                <a:gd name="T73" fmla="*/ 26 h 265"/>
                <a:gd name="T74" fmla="*/ 32 w 206"/>
                <a:gd name="T75" fmla="*/ 19 h 265"/>
                <a:gd name="T76" fmla="*/ 63 w 206"/>
                <a:gd name="T77" fmla="*/ 15 h 265"/>
                <a:gd name="T78" fmla="*/ 83 w 206"/>
                <a:gd name="T79" fmla="*/ 11 h 265"/>
                <a:gd name="T80" fmla="*/ 57 w 206"/>
                <a:gd name="T81" fmla="*/ 9 h 265"/>
                <a:gd name="T82" fmla="*/ 92 w 206"/>
                <a:gd name="T83" fmla="*/ 1 h 265"/>
                <a:gd name="T84" fmla="*/ 203 w 206"/>
                <a:gd name="T85" fmla="*/ 12 h 265"/>
                <a:gd name="T86" fmla="*/ 204 w 206"/>
                <a:gd name="T87" fmla="*/ 49 h 265"/>
                <a:gd name="T88" fmla="*/ 170 w 206"/>
                <a:gd name="T89" fmla="*/ 44 h 265"/>
                <a:gd name="T90" fmla="*/ 129 w 206"/>
                <a:gd name="T91" fmla="*/ 68 h 265"/>
                <a:gd name="T92" fmla="*/ 117 w 206"/>
                <a:gd name="T93" fmla="*/ 75 h 265"/>
                <a:gd name="T94" fmla="*/ 110 w 206"/>
                <a:gd name="T95" fmla="*/ 102 h 265"/>
                <a:gd name="T96" fmla="*/ 60 w 206"/>
                <a:gd name="T97" fmla="*/ 114 h 265"/>
                <a:gd name="T98" fmla="*/ 97 w 206"/>
                <a:gd name="T99" fmla="*/ 126 h 265"/>
                <a:gd name="T100" fmla="*/ 68 w 206"/>
                <a:gd name="T101" fmla="*/ 165 h 265"/>
                <a:gd name="T102" fmla="*/ 89 w 206"/>
                <a:gd name="T103" fmla="*/ 173 h 265"/>
                <a:gd name="T104" fmla="*/ 143 w 206"/>
                <a:gd name="T105" fmla="*/ 146 h 265"/>
                <a:gd name="T106" fmla="*/ 168 w 206"/>
                <a:gd name="T107" fmla="*/ 150 h 265"/>
                <a:gd name="T108" fmla="*/ 180 w 206"/>
                <a:gd name="T109" fmla="*/ 147 h 265"/>
                <a:gd name="T110" fmla="*/ 167 w 206"/>
                <a:gd name="T111" fmla="*/ 239 h 265"/>
                <a:gd name="T112" fmla="*/ 149 w 206"/>
                <a:gd name="T113" fmla="*/ 265 h 265"/>
                <a:gd name="T114" fmla="*/ 107 w 206"/>
                <a:gd name="T115" fmla="*/ 265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6" h="265">
                  <a:moveTo>
                    <a:pt x="100" y="265"/>
                  </a:moveTo>
                  <a:lnTo>
                    <a:pt x="92" y="265"/>
                  </a:lnTo>
                  <a:lnTo>
                    <a:pt x="80" y="264"/>
                  </a:lnTo>
                  <a:lnTo>
                    <a:pt x="65" y="264"/>
                  </a:lnTo>
                  <a:lnTo>
                    <a:pt x="50" y="263"/>
                  </a:lnTo>
                  <a:lnTo>
                    <a:pt x="34" y="262"/>
                  </a:lnTo>
                  <a:lnTo>
                    <a:pt x="19" y="262"/>
                  </a:lnTo>
                  <a:lnTo>
                    <a:pt x="8" y="260"/>
                  </a:lnTo>
                  <a:lnTo>
                    <a:pt x="0" y="258"/>
                  </a:lnTo>
                  <a:lnTo>
                    <a:pt x="5" y="256"/>
                  </a:lnTo>
                  <a:lnTo>
                    <a:pt x="11" y="254"/>
                  </a:lnTo>
                  <a:lnTo>
                    <a:pt x="17" y="253"/>
                  </a:lnTo>
                  <a:lnTo>
                    <a:pt x="25" y="253"/>
                  </a:lnTo>
                  <a:lnTo>
                    <a:pt x="33" y="252"/>
                  </a:lnTo>
                  <a:lnTo>
                    <a:pt x="41" y="252"/>
                  </a:lnTo>
                  <a:lnTo>
                    <a:pt x="48" y="250"/>
                  </a:lnTo>
                  <a:lnTo>
                    <a:pt x="54" y="249"/>
                  </a:lnTo>
                  <a:lnTo>
                    <a:pt x="47" y="249"/>
                  </a:lnTo>
                  <a:lnTo>
                    <a:pt x="40" y="249"/>
                  </a:lnTo>
                  <a:lnTo>
                    <a:pt x="33" y="249"/>
                  </a:lnTo>
                  <a:lnTo>
                    <a:pt x="26" y="248"/>
                  </a:lnTo>
                  <a:lnTo>
                    <a:pt x="19" y="248"/>
                  </a:lnTo>
                  <a:lnTo>
                    <a:pt x="13" y="249"/>
                  </a:lnTo>
                  <a:lnTo>
                    <a:pt x="7" y="249"/>
                  </a:lnTo>
                  <a:lnTo>
                    <a:pt x="0" y="250"/>
                  </a:lnTo>
                  <a:lnTo>
                    <a:pt x="0" y="247"/>
                  </a:lnTo>
                  <a:lnTo>
                    <a:pt x="0" y="245"/>
                  </a:lnTo>
                  <a:lnTo>
                    <a:pt x="0" y="243"/>
                  </a:lnTo>
                  <a:lnTo>
                    <a:pt x="0" y="240"/>
                  </a:lnTo>
                  <a:lnTo>
                    <a:pt x="10" y="239"/>
                  </a:lnTo>
                  <a:lnTo>
                    <a:pt x="21" y="239"/>
                  </a:lnTo>
                  <a:lnTo>
                    <a:pt x="32" y="238"/>
                  </a:lnTo>
                  <a:lnTo>
                    <a:pt x="43" y="237"/>
                  </a:lnTo>
                  <a:lnTo>
                    <a:pt x="53" y="237"/>
                  </a:lnTo>
                  <a:lnTo>
                    <a:pt x="63" y="236"/>
                  </a:lnTo>
                  <a:lnTo>
                    <a:pt x="75" y="235"/>
                  </a:lnTo>
                  <a:lnTo>
                    <a:pt x="85" y="235"/>
                  </a:lnTo>
                  <a:lnTo>
                    <a:pt x="86" y="234"/>
                  </a:lnTo>
                  <a:lnTo>
                    <a:pt x="86" y="234"/>
                  </a:lnTo>
                  <a:lnTo>
                    <a:pt x="86" y="234"/>
                  </a:lnTo>
                  <a:lnTo>
                    <a:pt x="87" y="233"/>
                  </a:lnTo>
                  <a:lnTo>
                    <a:pt x="77" y="233"/>
                  </a:lnTo>
                  <a:lnTo>
                    <a:pt x="65" y="233"/>
                  </a:lnTo>
                  <a:lnTo>
                    <a:pt x="55" y="233"/>
                  </a:lnTo>
                  <a:lnTo>
                    <a:pt x="45" y="232"/>
                  </a:lnTo>
                  <a:lnTo>
                    <a:pt x="34" y="232"/>
                  </a:lnTo>
                  <a:lnTo>
                    <a:pt x="23" y="232"/>
                  </a:lnTo>
                  <a:lnTo>
                    <a:pt x="13" y="232"/>
                  </a:lnTo>
                  <a:lnTo>
                    <a:pt x="3" y="232"/>
                  </a:lnTo>
                  <a:lnTo>
                    <a:pt x="6" y="227"/>
                  </a:lnTo>
                  <a:lnTo>
                    <a:pt x="10" y="223"/>
                  </a:lnTo>
                  <a:lnTo>
                    <a:pt x="17" y="220"/>
                  </a:lnTo>
                  <a:lnTo>
                    <a:pt x="24" y="220"/>
                  </a:lnTo>
                  <a:lnTo>
                    <a:pt x="34" y="219"/>
                  </a:lnTo>
                  <a:lnTo>
                    <a:pt x="43" y="220"/>
                  </a:lnTo>
                  <a:lnTo>
                    <a:pt x="52" y="220"/>
                  </a:lnTo>
                  <a:lnTo>
                    <a:pt x="61" y="220"/>
                  </a:lnTo>
                  <a:lnTo>
                    <a:pt x="61" y="219"/>
                  </a:lnTo>
                  <a:lnTo>
                    <a:pt x="61" y="217"/>
                  </a:lnTo>
                  <a:lnTo>
                    <a:pt x="61" y="216"/>
                  </a:lnTo>
                  <a:lnTo>
                    <a:pt x="61" y="216"/>
                  </a:lnTo>
                  <a:lnTo>
                    <a:pt x="55" y="216"/>
                  </a:lnTo>
                  <a:lnTo>
                    <a:pt x="48" y="216"/>
                  </a:lnTo>
                  <a:lnTo>
                    <a:pt x="42" y="216"/>
                  </a:lnTo>
                  <a:lnTo>
                    <a:pt x="36" y="215"/>
                  </a:lnTo>
                  <a:lnTo>
                    <a:pt x="29" y="215"/>
                  </a:lnTo>
                  <a:lnTo>
                    <a:pt x="22" y="215"/>
                  </a:lnTo>
                  <a:lnTo>
                    <a:pt x="15" y="215"/>
                  </a:lnTo>
                  <a:lnTo>
                    <a:pt x="9" y="215"/>
                  </a:lnTo>
                  <a:lnTo>
                    <a:pt x="9" y="211"/>
                  </a:lnTo>
                  <a:lnTo>
                    <a:pt x="9" y="209"/>
                  </a:lnTo>
                  <a:lnTo>
                    <a:pt x="10" y="207"/>
                  </a:lnTo>
                  <a:lnTo>
                    <a:pt x="12" y="204"/>
                  </a:lnTo>
                  <a:lnTo>
                    <a:pt x="18" y="203"/>
                  </a:lnTo>
                  <a:lnTo>
                    <a:pt x="24" y="203"/>
                  </a:lnTo>
                  <a:lnTo>
                    <a:pt x="31" y="202"/>
                  </a:lnTo>
                  <a:lnTo>
                    <a:pt x="36" y="202"/>
                  </a:lnTo>
                  <a:lnTo>
                    <a:pt x="37" y="201"/>
                  </a:lnTo>
                  <a:lnTo>
                    <a:pt x="37" y="201"/>
                  </a:lnTo>
                  <a:lnTo>
                    <a:pt x="37" y="201"/>
                  </a:lnTo>
                  <a:lnTo>
                    <a:pt x="38" y="201"/>
                  </a:lnTo>
                  <a:lnTo>
                    <a:pt x="32" y="197"/>
                  </a:lnTo>
                  <a:lnTo>
                    <a:pt x="25" y="196"/>
                  </a:lnTo>
                  <a:lnTo>
                    <a:pt x="18" y="197"/>
                  </a:lnTo>
                  <a:lnTo>
                    <a:pt x="13" y="197"/>
                  </a:lnTo>
                  <a:lnTo>
                    <a:pt x="14" y="193"/>
                  </a:lnTo>
                  <a:lnTo>
                    <a:pt x="15" y="189"/>
                  </a:lnTo>
                  <a:lnTo>
                    <a:pt x="16" y="186"/>
                  </a:lnTo>
                  <a:lnTo>
                    <a:pt x="17" y="182"/>
                  </a:lnTo>
                  <a:lnTo>
                    <a:pt x="22" y="181"/>
                  </a:lnTo>
                  <a:lnTo>
                    <a:pt x="29" y="180"/>
                  </a:lnTo>
                  <a:lnTo>
                    <a:pt x="34" y="180"/>
                  </a:lnTo>
                  <a:lnTo>
                    <a:pt x="39" y="179"/>
                  </a:lnTo>
                  <a:lnTo>
                    <a:pt x="39" y="178"/>
                  </a:lnTo>
                  <a:lnTo>
                    <a:pt x="39" y="177"/>
                  </a:lnTo>
                  <a:lnTo>
                    <a:pt x="39" y="176"/>
                  </a:lnTo>
                  <a:lnTo>
                    <a:pt x="39" y="175"/>
                  </a:lnTo>
                  <a:lnTo>
                    <a:pt x="35" y="174"/>
                  </a:lnTo>
                  <a:lnTo>
                    <a:pt x="31" y="174"/>
                  </a:lnTo>
                  <a:lnTo>
                    <a:pt x="25" y="174"/>
                  </a:lnTo>
                  <a:lnTo>
                    <a:pt x="20" y="173"/>
                  </a:lnTo>
                  <a:lnTo>
                    <a:pt x="21" y="169"/>
                  </a:lnTo>
                  <a:lnTo>
                    <a:pt x="23" y="165"/>
                  </a:lnTo>
                  <a:lnTo>
                    <a:pt x="24" y="162"/>
                  </a:lnTo>
                  <a:lnTo>
                    <a:pt x="25" y="158"/>
                  </a:lnTo>
                  <a:lnTo>
                    <a:pt x="30" y="158"/>
                  </a:lnTo>
                  <a:lnTo>
                    <a:pt x="34" y="158"/>
                  </a:lnTo>
                  <a:lnTo>
                    <a:pt x="37" y="158"/>
                  </a:lnTo>
                  <a:lnTo>
                    <a:pt x="41" y="157"/>
                  </a:lnTo>
                  <a:lnTo>
                    <a:pt x="45" y="157"/>
                  </a:lnTo>
                  <a:lnTo>
                    <a:pt x="49" y="157"/>
                  </a:lnTo>
                  <a:lnTo>
                    <a:pt x="53" y="157"/>
                  </a:lnTo>
                  <a:lnTo>
                    <a:pt x="57" y="157"/>
                  </a:lnTo>
                  <a:lnTo>
                    <a:pt x="58" y="156"/>
                  </a:lnTo>
                  <a:lnTo>
                    <a:pt x="58" y="155"/>
                  </a:lnTo>
                  <a:lnTo>
                    <a:pt x="59" y="154"/>
                  </a:lnTo>
                  <a:lnTo>
                    <a:pt x="60" y="153"/>
                  </a:lnTo>
                  <a:lnTo>
                    <a:pt x="56" y="153"/>
                  </a:lnTo>
                  <a:lnTo>
                    <a:pt x="52" y="152"/>
                  </a:lnTo>
                  <a:lnTo>
                    <a:pt x="48" y="152"/>
                  </a:lnTo>
                  <a:lnTo>
                    <a:pt x="44" y="152"/>
                  </a:lnTo>
                  <a:lnTo>
                    <a:pt x="40" y="152"/>
                  </a:lnTo>
                  <a:lnTo>
                    <a:pt x="36" y="152"/>
                  </a:lnTo>
                  <a:lnTo>
                    <a:pt x="32" y="151"/>
                  </a:lnTo>
                  <a:lnTo>
                    <a:pt x="28" y="151"/>
                  </a:lnTo>
                  <a:lnTo>
                    <a:pt x="29" y="148"/>
                  </a:lnTo>
                  <a:lnTo>
                    <a:pt x="31" y="145"/>
                  </a:lnTo>
                  <a:lnTo>
                    <a:pt x="32" y="143"/>
                  </a:lnTo>
                  <a:lnTo>
                    <a:pt x="33" y="140"/>
                  </a:lnTo>
                  <a:lnTo>
                    <a:pt x="37" y="140"/>
                  </a:lnTo>
                  <a:lnTo>
                    <a:pt x="41" y="139"/>
                  </a:lnTo>
                  <a:lnTo>
                    <a:pt x="46" y="139"/>
                  </a:lnTo>
                  <a:lnTo>
                    <a:pt x="50" y="139"/>
                  </a:lnTo>
                  <a:lnTo>
                    <a:pt x="55" y="139"/>
                  </a:lnTo>
                  <a:lnTo>
                    <a:pt x="59" y="139"/>
                  </a:lnTo>
                  <a:lnTo>
                    <a:pt x="64" y="138"/>
                  </a:lnTo>
                  <a:lnTo>
                    <a:pt x="68" y="138"/>
                  </a:lnTo>
                  <a:lnTo>
                    <a:pt x="69" y="137"/>
                  </a:lnTo>
                  <a:lnTo>
                    <a:pt x="70" y="136"/>
                  </a:lnTo>
                  <a:lnTo>
                    <a:pt x="69" y="136"/>
                  </a:lnTo>
                  <a:lnTo>
                    <a:pt x="68" y="135"/>
                  </a:lnTo>
                  <a:lnTo>
                    <a:pt x="64" y="135"/>
                  </a:lnTo>
                  <a:lnTo>
                    <a:pt x="60" y="134"/>
                  </a:lnTo>
                  <a:lnTo>
                    <a:pt x="56" y="134"/>
                  </a:lnTo>
                  <a:lnTo>
                    <a:pt x="52" y="134"/>
                  </a:lnTo>
                  <a:lnTo>
                    <a:pt x="48" y="134"/>
                  </a:lnTo>
                  <a:lnTo>
                    <a:pt x="44" y="134"/>
                  </a:lnTo>
                  <a:lnTo>
                    <a:pt x="40" y="133"/>
                  </a:lnTo>
                  <a:lnTo>
                    <a:pt x="36" y="133"/>
                  </a:lnTo>
                  <a:lnTo>
                    <a:pt x="37" y="125"/>
                  </a:lnTo>
                  <a:lnTo>
                    <a:pt x="39" y="118"/>
                  </a:lnTo>
                  <a:lnTo>
                    <a:pt x="41" y="111"/>
                  </a:lnTo>
                  <a:lnTo>
                    <a:pt x="44" y="101"/>
                  </a:lnTo>
                  <a:lnTo>
                    <a:pt x="49" y="101"/>
                  </a:lnTo>
                  <a:lnTo>
                    <a:pt x="55" y="100"/>
                  </a:lnTo>
                  <a:lnTo>
                    <a:pt x="62" y="98"/>
                  </a:lnTo>
                  <a:lnTo>
                    <a:pt x="67" y="96"/>
                  </a:lnTo>
                  <a:lnTo>
                    <a:pt x="65" y="95"/>
                  </a:lnTo>
                  <a:lnTo>
                    <a:pt x="62" y="95"/>
                  </a:lnTo>
                  <a:lnTo>
                    <a:pt x="57" y="94"/>
                  </a:lnTo>
                  <a:lnTo>
                    <a:pt x="48" y="93"/>
                  </a:lnTo>
                  <a:lnTo>
                    <a:pt x="47" y="90"/>
                  </a:lnTo>
                  <a:lnTo>
                    <a:pt x="47" y="87"/>
                  </a:lnTo>
                  <a:lnTo>
                    <a:pt x="47" y="84"/>
                  </a:lnTo>
                  <a:lnTo>
                    <a:pt x="47" y="82"/>
                  </a:lnTo>
                  <a:lnTo>
                    <a:pt x="49" y="82"/>
                  </a:lnTo>
                  <a:lnTo>
                    <a:pt x="55" y="82"/>
                  </a:lnTo>
                  <a:lnTo>
                    <a:pt x="64" y="83"/>
                  </a:lnTo>
                  <a:lnTo>
                    <a:pt x="75" y="83"/>
                  </a:lnTo>
                  <a:lnTo>
                    <a:pt x="86" y="83"/>
                  </a:lnTo>
                  <a:lnTo>
                    <a:pt x="95" y="82"/>
                  </a:lnTo>
                  <a:lnTo>
                    <a:pt x="103" y="81"/>
                  </a:lnTo>
                  <a:lnTo>
                    <a:pt x="107" y="79"/>
                  </a:lnTo>
                  <a:lnTo>
                    <a:pt x="99" y="79"/>
                  </a:lnTo>
                  <a:lnTo>
                    <a:pt x="91" y="78"/>
                  </a:lnTo>
                  <a:lnTo>
                    <a:pt x="84" y="77"/>
                  </a:lnTo>
                  <a:lnTo>
                    <a:pt x="76" y="76"/>
                  </a:lnTo>
                  <a:lnTo>
                    <a:pt x="67" y="76"/>
                  </a:lnTo>
                  <a:lnTo>
                    <a:pt x="60" y="75"/>
                  </a:lnTo>
                  <a:lnTo>
                    <a:pt x="52" y="74"/>
                  </a:lnTo>
                  <a:lnTo>
                    <a:pt x="44" y="73"/>
                  </a:lnTo>
                  <a:lnTo>
                    <a:pt x="42" y="68"/>
                  </a:lnTo>
                  <a:lnTo>
                    <a:pt x="42" y="64"/>
                  </a:lnTo>
                  <a:lnTo>
                    <a:pt x="41" y="61"/>
                  </a:lnTo>
                  <a:lnTo>
                    <a:pt x="42" y="57"/>
                  </a:lnTo>
                  <a:lnTo>
                    <a:pt x="51" y="57"/>
                  </a:lnTo>
                  <a:lnTo>
                    <a:pt x="59" y="57"/>
                  </a:lnTo>
                  <a:lnTo>
                    <a:pt x="68" y="57"/>
                  </a:lnTo>
                  <a:lnTo>
                    <a:pt x="77" y="56"/>
                  </a:lnTo>
                  <a:lnTo>
                    <a:pt x="85" y="56"/>
                  </a:lnTo>
                  <a:lnTo>
                    <a:pt x="93" y="56"/>
                  </a:lnTo>
                  <a:lnTo>
                    <a:pt x="102" y="56"/>
                  </a:lnTo>
                  <a:lnTo>
                    <a:pt x="110" y="56"/>
                  </a:lnTo>
                  <a:lnTo>
                    <a:pt x="110" y="55"/>
                  </a:lnTo>
                  <a:lnTo>
                    <a:pt x="110" y="54"/>
                  </a:lnTo>
                  <a:lnTo>
                    <a:pt x="110" y="53"/>
                  </a:lnTo>
                  <a:lnTo>
                    <a:pt x="110" y="53"/>
                  </a:lnTo>
                  <a:lnTo>
                    <a:pt x="88" y="52"/>
                  </a:lnTo>
                  <a:lnTo>
                    <a:pt x="70" y="51"/>
                  </a:lnTo>
                  <a:lnTo>
                    <a:pt x="58" y="50"/>
                  </a:lnTo>
                  <a:lnTo>
                    <a:pt x="50" y="50"/>
                  </a:lnTo>
                  <a:lnTo>
                    <a:pt x="45" y="49"/>
                  </a:lnTo>
                  <a:lnTo>
                    <a:pt x="41" y="49"/>
                  </a:lnTo>
                  <a:lnTo>
                    <a:pt x="39" y="50"/>
                  </a:lnTo>
                  <a:lnTo>
                    <a:pt x="38" y="50"/>
                  </a:lnTo>
                  <a:lnTo>
                    <a:pt x="37" y="46"/>
                  </a:lnTo>
                  <a:lnTo>
                    <a:pt x="37" y="41"/>
                  </a:lnTo>
                  <a:lnTo>
                    <a:pt x="36" y="37"/>
                  </a:lnTo>
                  <a:lnTo>
                    <a:pt x="36" y="32"/>
                  </a:lnTo>
                  <a:lnTo>
                    <a:pt x="64" y="32"/>
                  </a:lnTo>
                  <a:lnTo>
                    <a:pt x="87" y="32"/>
                  </a:lnTo>
                  <a:lnTo>
                    <a:pt x="105" y="32"/>
                  </a:lnTo>
                  <a:lnTo>
                    <a:pt x="119" y="31"/>
                  </a:lnTo>
                  <a:lnTo>
                    <a:pt x="129" y="31"/>
                  </a:lnTo>
                  <a:lnTo>
                    <a:pt x="136" y="30"/>
                  </a:lnTo>
                  <a:lnTo>
                    <a:pt x="140" y="30"/>
                  </a:lnTo>
                  <a:lnTo>
                    <a:pt x="143" y="28"/>
                  </a:lnTo>
                  <a:lnTo>
                    <a:pt x="134" y="27"/>
                  </a:lnTo>
                  <a:lnTo>
                    <a:pt x="121" y="27"/>
                  </a:lnTo>
                  <a:lnTo>
                    <a:pt x="104" y="26"/>
                  </a:lnTo>
                  <a:lnTo>
                    <a:pt x="87" y="26"/>
                  </a:lnTo>
                  <a:lnTo>
                    <a:pt x="69" y="26"/>
                  </a:lnTo>
                  <a:lnTo>
                    <a:pt x="54" y="25"/>
                  </a:lnTo>
                  <a:lnTo>
                    <a:pt x="41" y="25"/>
                  </a:lnTo>
                  <a:lnTo>
                    <a:pt x="33" y="24"/>
                  </a:lnTo>
                  <a:lnTo>
                    <a:pt x="32" y="22"/>
                  </a:lnTo>
                  <a:lnTo>
                    <a:pt x="32" y="20"/>
                  </a:lnTo>
                  <a:lnTo>
                    <a:pt x="32" y="19"/>
                  </a:lnTo>
                  <a:lnTo>
                    <a:pt x="31" y="17"/>
                  </a:lnTo>
                  <a:lnTo>
                    <a:pt x="37" y="16"/>
                  </a:lnTo>
                  <a:lnTo>
                    <a:pt x="43" y="16"/>
                  </a:lnTo>
                  <a:lnTo>
                    <a:pt x="50" y="15"/>
                  </a:lnTo>
                  <a:lnTo>
                    <a:pt x="56" y="15"/>
                  </a:lnTo>
                  <a:lnTo>
                    <a:pt x="63" y="15"/>
                  </a:lnTo>
                  <a:lnTo>
                    <a:pt x="69" y="15"/>
                  </a:lnTo>
                  <a:lnTo>
                    <a:pt x="77" y="14"/>
                  </a:lnTo>
                  <a:lnTo>
                    <a:pt x="83" y="14"/>
                  </a:lnTo>
                  <a:lnTo>
                    <a:pt x="83" y="13"/>
                  </a:lnTo>
                  <a:lnTo>
                    <a:pt x="83" y="11"/>
                  </a:lnTo>
                  <a:lnTo>
                    <a:pt x="83" y="11"/>
                  </a:lnTo>
                  <a:lnTo>
                    <a:pt x="83" y="10"/>
                  </a:lnTo>
                  <a:lnTo>
                    <a:pt x="78" y="10"/>
                  </a:lnTo>
                  <a:lnTo>
                    <a:pt x="72" y="9"/>
                  </a:lnTo>
                  <a:lnTo>
                    <a:pt x="67" y="9"/>
                  </a:lnTo>
                  <a:lnTo>
                    <a:pt x="62" y="9"/>
                  </a:lnTo>
                  <a:lnTo>
                    <a:pt x="57" y="9"/>
                  </a:lnTo>
                  <a:lnTo>
                    <a:pt x="52" y="9"/>
                  </a:lnTo>
                  <a:lnTo>
                    <a:pt x="47" y="9"/>
                  </a:lnTo>
                  <a:lnTo>
                    <a:pt x="42" y="9"/>
                  </a:lnTo>
                  <a:lnTo>
                    <a:pt x="52" y="5"/>
                  </a:lnTo>
                  <a:lnTo>
                    <a:pt x="69" y="3"/>
                  </a:lnTo>
                  <a:lnTo>
                    <a:pt x="92" y="1"/>
                  </a:lnTo>
                  <a:lnTo>
                    <a:pt x="117" y="0"/>
                  </a:lnTo>
                  <a:lnTo>
                    <a:pt x="143" y="0"/>
                  </a:lnTo>
                  <a:lnTo>
                    <a:pt x="168" y="0"/>
                  </a:lnTo>
                  <a:lnTo>
                    <a:pt x="188" y="0"/>
                  </a:lnTo>
                  <a:lnTo>
                    <a:pt x="202" y="0"/>
                  </a:lnTo>
                  <a:lnTo>
                    <a:pt x="203" y="12"/>
                  </a:lnTo>
                  <a:lnTo>
                    <a:pt x="204" y="24"/>
                  </a:lnTo>
                  <a:lnTo>
                    <a:pt x="205" y="37"/>
                  </a:lnTo>
                  <a:lnTo>
                    <a:pt x="206" y="49"/>
                  </a:lnTo>
                  <a:lnTo>
                    <a:pt x="205" y="49"/>
                  </a:lnTo>
                  <a:lnTo>
                    <a:pt x="205" y="49"/>
                  </a:lnTo>
                  <a:lnTo>
                    <a:pt x="204" y="49"/>
                  </a:lnTo>
                  <a:lnTo>
                    <a:pt x="204" y="50"/>
                  </a:lnTo>
                  <a:lnTo>
                    <a:pt x="189" y="41"/>
                  </a:lnTo>
                  <a:lnTo>
                    <a:pt x="180" y="37"/>
                  </a:lnTo>
                  <a:lnTo>
                    <a:pt x="175" y="36"/>
                  </a:lnTo>
                  <a:lnTo>
                    <a:pt x="172" y="38"/>
                  </a:lnTo>
                  <a:lnTo>
                    <a:pt x="170" y="44"/>
                  </a:lnTo>
                  <a:lnTo>
                    <a:pt x="167" y="52"/>
                  </a:lnTo>
                  <a:lnTo>
                    <a:pt x="163" y="61"/>
                  </a:lnTo>
                  <a:lnTo>
                    <a:pt x="156" y="72"/>
                  </a:lnTo>
                  <a:lnTo>
                    <a:pt x="144" y="70"/>
                  </a:lnTo>
                  <a:lnTo>
                    <a:pt x="136" y="69"/>
                  </a:lnTo>
                  <a:lnTo>
                    <a:pt x="129" y="68"/>
                  </a:lnTo>
                  <a:lnTo>
                    <a:pt x="125" y="68"/>
                  </a:lnTo>
                  <a:lnTo>
                    <a:pt x="122" y="68"/>
                  </a:lnTo>
                  <a:lnTo>
                    <a:pt x="120" y="68"/>
                  </a:lnTo>
                  <a:lnTo>
                    <a:pt x="117" y="68"/>
                  </a:lnTo>
                  <a:lnTo>
                    <a:pt x="116" y="68"/>
                  </a:lnTo>
                  <a:lnTo>
                    <a:pt x="117" y="75"/>
                  </a:lnTo>
                  <a:lnTo>
                    <a:pt x="120" y="83"/>
                  </a:lnTo>
                  <a:lnTo>
                    <a:pt x="122" y="91"/>
                  </a:lnTo>
                  <a:lnTo>
                    <a:pt x="123" y="98"/>
                  </a:lnTo>
                  <a:lnTo>
                    <a:pt x="119" y="100"/>
                  </a:lnTo>
                  <a:lnTo>
                    <a:pt x="114" y="101"/>
                  </a:lnTo>
                  <a:lnTo>
                    <a:pt x="110" y="102"/>
                  </a:lnTo>
                  <a:lnTo>
                    <a:pt x="105" y="102"/>
                  </a:lnTo>
                  <a:lnTo>
                    <a:pt x="98" y="104"/>
                  </a:lnTo>
                  <a:lnTo>
                    <a:pt x="89" y="106"/>
                  </a:lnTo>
                  <a:lnTo>
                    <a:pt x="77" y="107"/>
                  </a:lnTo>
                  <a:lnTo>
                    <a:pt x="60" y="110"/>
                  </a:lnTo>
                  <a:lnTo>
                    <a:pt x="60" y="114"/>
                  </a:lnTo>
                  <a:lnTo>
                    <a:pt x="64" y="117"/>
                  </a:lnTo>
                  <a:lnTo>
                    <a:pt x="69" y="120"/>
                  </a:lnTo>
                  <a:lnTo>
                    <a:pt x="77" y="121"/>
                  </a:lnTo>
                  <a:lnTo>
                    <a:pt x="84" y="122"/>
                  </a:lnTo>
                  <a:lnTo>
                    <a:pt x="91" y="124"/>
                  </a:lnTo>
                  <a:lnTo>
                    <a:pt x="97" y="126"/>
                  </a:lnTo>
                  <a:lnTo>
                    <a:pt x="102" y="130"/>
                  </a:lnTo>
                  <a:lnTo>
                    <a:pt x="100" y="136"/>
                  </a:lnTo>
                  <a:lnTo>
                    <a:pt x="94" y="143"/>
                  </a:lnTo>
                  <a:lnTo>
                    <a:pt x="86" y="150"/>
                  </a:lnTo>
                  <a:lnTo>
                    <a:pt x="78" y="157"/>
                  </a:lnTo>
                  <a:lnTo>
                    <a:pt x="68" y="165"/>
                  </a:lnTo>
                  <a:lnTo>
                    <a:pt x="61" y="172"/>
                  </a:lnTo>
                  <a:lnTo>
                    <a:pt x="56" y="180"/>
                  </a:lnTo>
                  <a:lnTo>
                    <a:pt x="55" y="188"/>
                  </a:lnTo>
                  <a:lnTo>
                    <a:pt x="66" y="186"/>
                  </a:lnTo>
                  <a:lnTo>
                    <a:pt x="78" y="180"/>
                  </a:lnTo>
                  <a:lnTo>
                    <a:pt x="89" y="173"/>
                  </a:lnTo>
                  <a:lnTo>
                    <a:pt x="99" y="164"/>
                  </a:lnTo>
                  <a:lnTo>
                    <a:pt x="109" y="156"/>
                  </a:lnTo>
                  <a:lnTo>
                    <a:pt x="121" y="148"/>
                  </a:lnTo>
                  <a:lnTo>
                    <a:pt x="132" y="143"/>
                  </a:lnTo>
                  <a:lnTo>
                    <a:pt x="143" y="139"/>
                  </a:lnTo>
                  <a:lnTo>
                    <a:pt x="143" y="146"/>
                  </a:lnTo>
                  <a:lnTo>
                    <a:pt x="142" y="155"/>
                  </a:lnTo>
                  <a:lnTo>
                    <a:pt x="144" y="163"/>
                  </a:lnTo>
                  <a:lnTo>
                    <a:pt x="149" y="171"/>
                  </a:lnTo>
                  <a:lnTo>
                    <a:pt x="156" y="166"/>
                  </a:lnTo>
                  <a:lnTo>
                    <a:pt x="162" y="158"/>
                  </a:lnTo>
                  <a:lnTo>
                    <a:pt x="168" y="150"/>
                  </a:lnTo>
                  <a:lnTo>
                    <a:pt x="172" y="144"/>
                  </a:lnTo>
                  <a:lnTo>
                    <a:pt x="173" y="143"/>
                  </a:lnTo>
                  <a:lnTo>
                    <a:pt x="174" y="143"/>
                  </a:lnTo>
                  <a:lnTo>
                    <a:pt x="175" y="143"/>
                  </a:lnTo>
                  <a:lnTo>
                    <a:pt x="176" y="143"/>
                  </a:lnTo>
                  <a:lnTo>
                    <a:pt x="180" y="147"/>
                  </a:lnTo>
                  <a:lnTo>
                    <a:pt x="184" y="152"/>
                  </a:lnTo>
                  <a:lnTo>
                    <a:pt x="188" y="157"/>
                  </a:lnTo>
                  <a:lnTo>
                    <a:pt x="191" y="165"/>
                  </a:lnTo>
                  <a:lnTo>
                    <a:pt x="180" y="197"/>
                  </a:lnTo>
                  <a:lnTo>
                    <a:pt x="172" y="222"/>
                  </a:lnTo>
                  <a:lnTo>
                    <a:pt x="167" y="239"/>
                  </a:lnTo>
                  <a:lnTo>
                    <a:pt x="162" y="251"/>
                  </a:lnTo>
                  <a:lnTo>
                    <a:pt x="159" y="258"/>
                  </a:lnTo>
                  <a:lnTo>
                    <a:pt x="158" y="262"/>
                  </a:lnTo>
                  <a:lnTo>
                    <a:pt x="157" y="264"/>
                  </a:lnTo>
                  <a:lnTo>
                    <a:pt x="156" y="265"/>
                  </a:lnTo>
                  <a:lnTo>
                    <a:pt x="149" y="265"/>
                  </a:lnTo>
                  <a:lnTo>
                    <a:pt x="142" y="265"/>
                  </a:lnTo>
                  <a:lnTo>
                    <a:pt x="135" y="265"/>
                  </a:lnTo>
                  <a:lnTo>
                    <a:pt x="129" y="265"/>
                  </a:lnTo>
                  <a:lnTo>
                    <a:pt x="122" y="265"/>
                  </a:lnTo>
                  <a:lnTo>
                    <a:pt x="114" y="265"/>
                  </a:lnTo>
                  <a:lnTo>
                    <a:pt x="107" y="265"/>
                  </a:lnTo>
                  <a:lnTo>
                    <a:pt x="100" y="265"/>
                  </a:lnTo>
                  <a:close/>
                </a:path>
              </a:pathLst>
            </a:custGeom>
            <a:solidFill>
              <a:schemeClr val="accent6">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dirty="0">
                <a:latin typeface="+mn-lt"/>
                <a:cs typeface="+mn-cs"/>
              </a:endParaRPr>
            </a:p>
          </p:txBody>
        </p:sp>
        <p:sp>
          <p:nvSpPr>
            <p:cNvPr id="2061" name="Freeform 42"/>
            <p:cNvSpPr>
              <a:spLocks/>
            </p:cNvSpPr>
            <p:nvPr/>
          </p:nvSpPr>
          <p:spPr bwMode="auto">
            <a:xfrm>
              <a:off x="1505" y="3095"/>
              <a:ext cx="210" cy="252"/>
            </a:xfrm>
            <a:custGeom>
              <a:avLst/>
              <a:gdLst>
                <a:gd name="T0" fmla="*/ 26 w 210"/>
                <a:gd name="T1" fmla="*/ 238 h 252"/>
                <a:gd name="T2" fmla="*/ 11 w 210"/>
                <a:gd name="T3" fmla="*/ 186 h 252"/>
                <a:gd name="T4" fmla="*/ 33 w 210"/>
                <a:gd name="T5" fmla="*/ 130 h 252"/>
                <a:gd name="T6" fmla="*/ 32 w 210"/>
                <a:gd name="T7" fmla="*/ 161 h 252"/>
                <a:gd name="T8" fmla="*/ 42 w 210"/>
                <a:gd name="T9" fmla="*/ 175 h 252"/>
                <a:gd name="T10" fmla="*/ 67 w 210"/>
                <a:gd name="T11" fmla="*/ 154 h 252"/>
                <a:gd name="T12" fmla="*/ 96 w 210"/>
                <a:gd name="T13" fmla="*/ 187 h 252"/>
                <a:gd name="T14" fmla="*/ 116 w 210"/>
                <a:gd name="T15" fmla="*/ 146 h 252"/>
                <a:gd name="T16" fmla="*/ 146 w 210"/>
                <a:gd name="T17" fmla="*/ 133 h 252"/>
                <a:gd name="T18" fmla="*/ 167 w 210"/>
                <a:gd name="T19" fmla="*/ 127 h 252"/>
                <a:gd name="T20" fmla="*/ 145 w 210"/>
                <a:gd name="T21" fmla="*/ 114 h 252"/>
                <a:gd name="T22" fmla="*/ 136 w 210"/>
                <a:gd name="T23" fmla="*/ 53 h 252"/>
                <a:gd name="T24" fmla="*/ 125 w 210"/>
                <a:gd name="T25" fmla="*/ 41 h 252"/>
                <a:gd name="T26" fmla="*/ 98 w 210"/>
                <a:gd name="T27" fmla="*/ 74 h 252"/>
                <a:gd name="T28" fmla="*/ 56 w 210"/>
                <a:gd name="T29" fmla="*/ 70 h 252"/>
                <a:gd name="T30" fmla="*/ 36 w 210"/>
                <a:gd name="T31" fmla="*/ 19 h 252"/>
                <a:gd name="T32" fmla="*/ 96 w 210"/>
                <a:gd name="T33" fmla="*/ 1 h 252"/>
                <a:gd name="T34" fmla="*/ 155 w 210"/>
                <a:gd name="T35" fmla="*/ 6 h 252"/>
                <a:gd name="T36" fmla="*/ 186 w 210"/>
                <a:gd name="T37" fmla="*/ 17 h 252"/>
                <a:gd name="T38" fmla="*/ 151 w 210"/>
                <a:gd name="T39" fmla="*/ 14 h 252"/>
                <a:gd name="T40" fmla="*/ 188 w 210"/>
                <a:gd name="T41" fmla="*/ 25 h 252"/>
                <a:gd name="T42" fmla="*/ 200 w 210"/>
                <a:gd name="T43" fmla="*/ 32 h 252"/>
                <a:gd name="T44" fmla="*/ 168 w 210"/>
                <a:gd name="T45" fmla="*/ 28 h 252"/>
                <a:gd name="T46" fmla="*/ 169 w 210"/>
                <a:gd name="T47" fmla="*/ 32 h 252"/>
                <a:gd name="T48" fmla="*/ 202 w 210"/>
                <a:gd name="T49" fmla="*/ 45 h 252"/>
                <a:gd name="T50" fmla="*/ 179 w 210"/>
                <a:gd name="T51" fmla="*/ 53 h 252"/>
                <a:gd name="T52" fmla="*/ 155 w 210"/>
                <a:gd name="T53" fmla="*/ 51 h 252"/>
                <a:gd name="T54" fmla="*/ 174 w 210"/>
                <a:gd name="T55" fmla="*/ 55 h 252"/>
                <a:gd name="T56" fmla="*/ 205 w 210"/>
                <a:gd name="T57" fmla="*/ 70 h 252"/>
                <a:gd name="T58" fmla="*/ 185 w 210"/>
                <a:gd name="T59" fmla="*/ 76 h 252"/>
                <a:gd name="T60" fmla="*/ 156 w 210"/>
                <a:gd name="T61" fmla="*/ 75 h 252"/>
                <a:gd name="T62" fmla="*/ 201 w 210"/>
                <a:gd name="T63" fmla="*/ 87 h 252"/>
                <a:gd name="T64" fmla="*/ 198 w 210"/>
                <a:gd name="T65" fmla="*/ 101 h 252"/>
                <a:gd name="T66" fmla="*/ 155 w 210"/>
                <a:gd name="T67" fmla="*/ 95 h 252"/>
                <a:gd name="T68" fmla="*/ 193 w 210"/>
                <a:gd name="T69" fmla="*/ 104 h 252"/>
                <a:gd name="T70" fmla="*/ 188 w 210"/>
                <a:gd name="T71" fmla="*/ 116 h 252"/>
                <a:gd name="T72" fmla="*/ 190 w 210"/>
                <a:gd name="T73" fmla="*/ 122 h 252"/>
                <a:gd name="T74" fmla="*/ 205 w 210"/>
                <a:gd name="T75" fmla="*/ 137 h 252"/>
                <a:gd name="T76" fmla="*/ 185 w 210"/>
                <a:gd name="T77" fmla="*/ 149 h 252"/>
                <a:gd name="T78" fmla="*/ 193 w 210"/>
                <a:gd name="T79" fmla="*/ 154 h 252"/>
                <a:gd name="T80" fmla="*/ 183 w 210"/>
                <a:gd name="T81" fmla="*/ 158 h 252"/>
                <a:gd name="T82" fmla="*/ 135 w 210"/>
                <a:gd name="T83" fmla="*/ 151 h 252"/>
                <a:gd name="T84" fmla="*/ 130 w 210"/>
                <a:gd name="T85" fmla="*/ 155 h 252"/>
                <a:gd name="T86" fmla="*/ 170 w 210"/>
                <a:gd name="T87" fmla="*/ 163 h 252"/>
                <a:gd name="T88" fmla="*/ 174 w 210"/>
                <a:gd name="T89" fmla="*/ 180 h 252"/>
                <a:gd name="T90" fmla="*/ 134 w 210"/>
                <a:gd name="T91" fmla="*/ 173 h 252"/>
                <a:gd name="T92" fmla="*/ 143 w 210"/>
                <a:gd name="T93" fmla="*/ 180 h 252"/>
                <a:gd name="T94" fmla="*/ 175 w 210"/>
                <a:gd name="T95" fmla="*/ 195 h 252"/>
                <a:gd name="T96" fmla="*/ 146 w 210"/>
                <a:gd name="T97" fmla="*/ 195 h 252"/>
                <a:gd name="T98" fmla="*/ 138 w 210"/>
                <a:gd name="T99" fmla="*/ 196 h 252"/>
                <a:gd name="T100" fmla="*/ 165 w 210"/>
                <a:gd name="T101" fmla="*/ 204 h 252"/>
                <a:gd name="T102" fmla="*/ 163 w 210"/>
                <a:gd name="T103" fmla="*/ 214 h 252"/>
                <a:gd name="T104" fmla="*/ 124 w 210"/>
                <a:gd name="T105" fmla="*/ 212 h 252"/>
                <a:gd name="T106" fmla="*/ 109 w 210"/>
                <a:gd name="T107" fmla="*/ 212 h 252"/>
                <a:gd name="T108" fmla="*/ 154 w 210"/>
                <a:gd name="T109" fmla="*/ 227 h 252"/>
                <a:gd name="T110" fmla="*/ 116 w 210"/>
                <a:gd name="T111" fmla="*/ 230 h 252"/>
                <a:gd name="T112" fmla="*/ 62 w 210"/>
                <a:gd name="T113" fmla="*/ 225 h 252"/>
                <a:gd name="T114" fmla="*/ 137 w 210"/>
                <a:gd name="T115" fmla="*/ 237 h 252"/>
                <a:gd name="T116" fmla="*/ 120 w 210"/>
                <a:gd name="T117" fmla="*/ 25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0" h="252">
                  <a:moveTo>
                    <a:pt x="96" y="252"/>
                  </a:moveTo>
                  <a:lnTo>
                    <a:pt x="85" y="250"/>
                  </a:lnTo>
                  <a:lnTo>
                    <a:pt x="72" y="248"/>
                  </a:lnTo>
                  <a:lnTo>
                    <a:pt x="56" y="245"/>
                  </a:lnTo>
                  <a:lnTo>
                    <a:pt x="40" y="242"/>
                  </a:lnTo>
                  <a:lnTo>
                    <a:pt x="26" y="238"/>
                  </a:lnTo>
                  <a:lnTo>
                    <a:pt x="13" y="233"/>
                  </a:lnTo>
                  <a:lnTo>
                    <a:pt x="4" y="229"/>
                  </a:lnTo>
                  <a:lnTo>
                    <a:pt x="0" y="222"/>
                  </a:lnTo>
                  <a:lnTo>
                    <a:pt x="4" y="207"/>
                  </a:lnTo>
                  <a:lnTo>
                    <a:pt x="8" y="196"/>
                  </a:lnTo>
                  <a:lnTo>
                    <a:pt x="11" y="186"/>
                  </a:lnTo>
                  <a:lnTo>
                    <a:pt x="14" y="177"/>
                  </a:lnTo>
                  <a:lnTo>
                    <a:pt x="16" y="168"/>
                  </a:lnTo>
                  <a:lnTo>
                    <a:pt x="20" y="158"/>
                  </a:lnTo>
                  <a:lnTo>
                    <a:pt x="25" y="146"/>
                  </a:lnTo>
                  <a:lnTo>
                    <a:pt x="31" y="130"/>
                  </a:lnTo>
                  <a:lnTo>
                    <a:pt x="33" y="130"/>
                  </a:lnTo>
                  <a:lnTo>
                    <a:pt x="36" y="130"/>
                  </a:lnTo>
                  <a:lnTo>
                    <a:pt x="38" y="130"/>
                  </a:lnTo>
                  <a:lnTo>
                    <a:pt x="41" y="130"/>
                  </a:lnTo>
                  <a:lnTo>
                    <a:pt x="38" y="140"/>
                  </a:lnTo>
                  <a:lnTo>
                    <a:pt x="35" y="150"/>
                  </a:lnTo>
                  <a:lnTo>
                    <a:pt x="32" y="161"/>
                  </a:lnTo>
                  <a:lnTo>
                    <a:pt x="31" y="173"/>
                  </a:lnTo>
                  <a:lnTo>
                    <a:pt x="33" y="174"/>
                  </a:lnTo>
                  <a:lnTo>
                    <a:pt x="35" y="176"/>
                  </a:lnTo>
                  <a:lnTo>
                    <a:pt x="36" y="177"/>
                  </a:lnTo>
                  <a:lnTo>
                    <a:pt x="38" y="178"/>
                  </a:lnTo>
                  <a:lnTo>
                    <a:pt x="42" y="175"/>
                  </a:lnTo>
                  <a:lnTo>
                    <a:pt x="46" y="171"/>
                  </a:lnTo>
                  <a:lnTo>
                    <a:pt x="49" y="167"/>
                  </a:lnTo>
                  <a:lnTo>
                    <a:pt x="53" y="163"/>
                  </a:lnTo>
                  <a:lnTo>
                    <a:pt x="57" y="159"/>
                  </a:lnTo>
                  <a:lnTo>
                    <a:pt x="61" y="156"/>
                  </a:lnTo>
                  <a:lnTo>
                    <a:pt x="67" y="154"/>
                  </a:lnTo>
                  <a:lnTo>
                    <a:pt x="71" y="152"/>
                  </a:lnTo>
                  <a:lnTo>
                    <a:pt x="75" y="157"/>
                  </a:lnTo>
                  <a:lnTo>
                    <a:pt x="79" y="163"/>
                  </a:lnTo>
                  <a:lnTo>
                    <a:pt x="84" y="171"/>
                  </a:lnTo>
                  <a:lnTo>
                    <a:pt x="90" y="179"/>
                  </a:lnTo>
                  <a:lnTo>
                    <a:pt x="96" y="187"/>
                  </a:lnTo>
                  <a:lnTo>
                    <a:pt x="103" y="193"/>
                  </a:lnTo>
                  <a:lnTo>
                    <a:pt x="110" y="198"/>
                  </a:lnTo>
                  <a:lnTo>
                    <a:pt x="117" y="199"/>
                  </a:lnTo>
                  <a:lnTo>
                    <a:pt x="120" y="185"/>
                  </a:lnTo>
                  <a:lnTo>
                    <a:pt x="119" y="166"/>
                  </a:lnTo>
                  <a:lnTo>
                    <a:pt x="116" y="146"/>
                  </a:lnTo>
                  <a:lnTo>
                    <a:pt x="116" y="131"/>
                  </a:lnTo>
                  <a:lnTo>
                    <a:pt x="121" y="131"/>
                  </a:lnTo>
                  <a:lnTo>
                    <a:pt x="127" y="131"/>
                  </a:lnTo>
                  <a:lnTo>
                    <a:pt x="133" y="131"/>
                  </a:lnTo>
                  <a:lnTo>
                    <a:pt x="139" y="132"/>
                  </a:lnTo>
                  <a:lnTo>
                    <a:pt x="146" y="133"/>
                  </a:lnTo>
                  <a:lnTo>
                    <a:pt x="152" y="133"/>
                  </a:lnTo>
                  <a:lnTo>
                    <a:pt x="160" y="132"/>
                  </a:lnTo>
                  <a:lnTo>
                    <a:pt x="166" y="131"/>
                  </a:lnTo>
                  <a:lnTo>
                    <a:pt x="166" y="130"/>
                  </a:lnTo>
                  <a:lnTo>
                    <a:pt x="167" y="128"/>
                  </a:lnTo>
                  <a:lnTo>
                    <a:pt x="167" y="127"/>
                  </a:lnTo>
                  <a:lnTo>
                    <a:pt x="167" y="126"/>
                  </a:lnTo>
                  <a:lnTo>
                    <a:pt x="162" y="123"/>
                  </a:lnTo>
                  <a:lnTo>
                    <a:pt x="158" y="120"/>
                  </a:lnTo>
                  <a:lnTo>
                    <a:pt x="154" y="119"/>
                  </a:lnTo>
                  <a:lnTo>
                    <a:pt x="150" y="116"/>
                  </a:lnTo>
                  <a:lnTo>
                    <a:pt x="145" y="114"/>
                  </a:lnTo>
                  <a:lnTo>
                    <a:pt x="139" y="112"/>
                  </a:lnTo>
                  <a:lnTo>
                    <a:pt x="131" y="108"/>
                  </a:lnTo>
                  <a:lnTo>
                    <a:pt x="121" y="104"/>
                  </a:lnTo>
                  <a:lnTo>
                    <a:pt x="124" y="86"/>
                  </a:lnTo>
                  <a:lnTo>
                    <a:pt x="130" y="69"/>
                  </a:lnTo>
                  <a:lnTo>
                    <a:pt x="136" y="53"/>
                  </a:lnTo>
                  <a:lnTo>
                    <a:pt x="138" y="36"/>
                  </a:lnTo>
                  <a:lnTo>
                    <a:pt x="136" y="36"/>
                  </a:lnTo>
                  <a:lnTo>
                    <a:pt x="134" y="36"/>
                  </a:lnTo>
                  <a:lnTo>
                    <a:pt x="131" y="36"/>
                  </a:lnTo>
                  <a:lnTo>
                    <a:pt x="129" y="36"/>
                  </a:lnTo>
                  <a:lnTo>
                    <a:pt x="125" y="41"/>
                  </a:lnTo>
                  <a:lnTo>
                    <a:pt x="122" y="45"/>
                  </a:lnTo>
                  <a:lnTo>
                    <a:pt x="119" y="48"/>
                  </a:lnTo>
                  <a:lnTo>
                    <a:pt x="115" y="52"/>
                  </a:lnTo>
                  <a:lnTo>
                    <a:pt x="110" y="58"/>
                  </a:lnTo>
                  <a:lnTo>
                    <a:pt x="105" y="65"/>
                  </a:lnTo>
                  <a:lnTo>
                    <a:pt x="98" y="74"/>
                  </a:lnTo>
                  <a:lnTo>
                    <a:pt x="89" y="85"/>
                  </a:lnTo>
                  <a:lnTo>
                    <a:pt x="82" y="78"/>
                  </a:lnTo>
                  <a:lnTo>
                    <a:pt x="78" y="70"/>
                  </a:lnTo>
                  <a:lnTo>
                    <a:pt x="73" y="64"/>
                  </a:lnTo>
                  <a:lnTo>
                    <a:pt x="63" y="62"/>
                  </a:lnTo>
                  <a:lnTo>
                    <a:pt x="56" y="70"/>
                  </a:lnTo>
                  <a:lnTo>
                    <a:pt x="52" y="74"/>
                  </a:lnTo>
                  <a:lnTo>
                    <a:pt x="50" y="77"/>
                  </a:lnTo>
                  <a:lnTo>
                    <a:pt x="48" y="78"/>
                  </a:lnTo>
                  <a:lnTo>
                    <a:pt x="46" y="58"/>
                  </a:lnTo>
                  <a:lnTo>
                    <a:pt x="42" y="38"/>
                  </a:lnTo>
                  <a:lnTo>
                    <a:pt x="36" y="19"/>
                  </a:lnTo>
                  <a:lnTo>
                    <a:pt x="32" y="1"/>
                  </a:lnTo>
                  <a:lnTo>
                    <a:pt x="44" y="1"/>
                  </a:lnTo>
                  <a:lnTo>
                    <a:pt x="57" y="0"/>
                  </a:lnTo>
                  <a:lnTo>
                    <a:pt x="71" y="0"/>
                  </a:lnTo>
                  <a:lnTo>
                    <a:pt x="83" y="0"/>
                  </a:lnTo>
                  <a:lnTo>
                    <a:pt x="96" y="1"/>
                  </a:lnTo>
                  <a:lnTo>
                    <a:pt x="109" y="1"/>
                  </a:lnTo>
                  <a:lnTo>
                    <a:pt x="123" y="2"/>
                  </a:lnTo>
                  <a:lnTo>
                    <a:pt x="136" y="3"/>
                  </a:lnTo>
                  <a:lnTo>
                    <a:pt x="139" y="4"/>
                  </a:lnTo>
                  <a:lnTo>
                    <a:pt x="146" y="5"/>
                  </a:lnTo>
                  <a:lnTo>
                    <a:pt x="155" y="6"/>
                  </a:lnTo>
                  <a:lnTo>
                    <a:pt x="166" y="9"/>
                  </a:lnTo>
                  <a:lnTo>
                    <a:pt x="177" y="11"/>
                  </a:lnTo>
                  <a:lnTo>
                    <a:pt x="185" y="13"/>
                  </a:lnTo>
                  <a:lnTo>
                    <a:pt x="191" y="16"/>
                  </a:lnTo>
                  <a:lnTo>
                    <a:pt x="192" y="17"/>
                  </a:lnTo>
                  <a:lnTo>
                    <a:pt x="186" y="17"/>
                  </a:lnTo>
                  <a:lnTo>
                    <a:pt x="180" y="17"/>
                  </a:lnTo>
                  <a:lnTo>
                    <a:pt x="174" y="16"/>
                  </a:lnTo>
                  <a:lnTo>
                    <a:pt x="168" y="16"/>
                  </a:lnTo>
                  <a:lnTo>
                    <a:pt x="163" y="15"/>
                  </a:lnTo>
                  <a:lnTo>
                    <a:pt x="156" y="14"/>
                  </a:lnTo>
                  <a:lnTo>
                    <a:pt x="151" y="14"/>
                  </a:lnTo>
                  <a:lnTo>
                    <a:pt x="146" y="14"/>
                  </a:lnTo>
                  <a:lnTo>
                    <a:pt x="160" y="17"/>
                  </a:lnTo>
                  <a:lnTo>
                    <a:pt x="170" y="20"/>
                  </a:lnTo>
                  <a:lnTo>
                    <a:pt x="178" y="21"/>
                  </a:lnTo>
                  <a:lnTo>
                    <a:pt x="184" y="23"/>
                  </a:lnTo>
                  <a:lnTo>
                    <a:pt x="188" y="25"/>
                  </a:lnTo>
                  <a:lnTo>
                    <a:pt x="192" y="25"/>
                  </a:lnTo>
                  <a:lnTo>
                    <a:pt x="196" y="27"/>
                  </a:lnTo>
                  <a:lnTo>
                    <a:pt x="200" y="28"/>
                  </a:lnTo>
                  <a:lnTo>
                    <a:pt x="200" y="30"/>
                  </a:lnTo>
                  <a:lnTo>
                    <a:pt x="200" y="31"/>
                  </a:lnTo>
                  <a:lnTo>
                    <a:pt x="200" y="32"/>
                  </a:lnTo>
                  <a:lnTo>
                    <a:pt x="200" y="34"/>
                  </a:lnTo>
                  <a:lnTo>
                    <a:pt x="194" y="34"/>
                  </a:lnTo>
                  <a:lnTo>
                    <a:pt x="188" y="33"/>
                  </a:lnTo>
                  <a:lnTo>
                    <a:pt x="181" y="32"/>
                  </a:lnTo>
                  <a:lnTo>
                    <a:pt x="175" y="30"/>
                  </a:lnTo>
                  <a:lnTo>
                    <a:pt x="168" y="28"/>
                  </a:lnTo>
                  <a:lnTo>
                    <a:pt x="162" y="28"/>
                  </a:lnTo>
                  <a:lnTo>
                    <a:pt x="155" y="27"/>
                  </a:lnTo>
                  <a:lnTo>
                    <a:pt x="149" y="27"/>
                  </a:lnTo>
                  <a:lnTo>
                    <a:pt x="155" y="28"/>
                  </a:lnTo>
                  <a:lnTo>
                    <a:pt x="163" y="30"/>
                  </a:lnTo>
                  <a:lnTo>
                    <a:pt x="169" y="32"/>
                  </a:lnTo>
                  <a:lnTo>
                    <a:pt x="176" y="34"/>
                  </a:lnTo>
                  <a:lnTo>
                    <a:pt x="182" y="36"/>
                  </a:lnTo>
                  <a:lnTo>
                    <a:pt x="188" y="37"/>
                  </a:lnTo>
                  <a:lnTo>
                    <a:pt x="195" y="40"/>
                  </a:lnTo>
                  <a:lnTo>
                    <a:pt x="201" y="41"/>
                  </a:lnTo>
                  <a:lnTo>
                    <a:pt x="202" y="45"/>
                  </a:lnTo>
                  <a:lnTo>
                    <a:pt x="202" y="49"/>
                  </a:lnTo>
                  <a:lnTo>
                    <a:pt x="202" y="54"/>
                  </a:lnTo>
                  <a:lnTo>
                    <a:pt x="204" y="58"/>
                  </a:lnTo>
                  <a:lnTo>
                    <a:pt x="193" y="55"/>
                  </a:lnTo>
                  <a:lnTo>
                    <a:pt x="185" y="54"/>
                  </a:lnTo>
                  <a:lnTo>
                    <a:pt x="179" y="53"/>
                  </a:lnTo>
                  <a:lnTo>
                    <a:pt x="174" y="52"/>
                  </a:lnTo>
                  <a:lnTo>
                    <a:pt x="170" y="51"/>
                  </a:lnTo>
                  <a:lnTo>
                    <a:pt x="166" y="51"/>
                  </a:lnTo>
                  <a:lnTo>
                    <a:pt x="161" y="51"/>
                  </a:lnTo>
                  <a:lnTo>
                    <a:pt x="155" y="50"/>
                  </a:lnTo>
                  <a:lnTo>
                    <a:pt x="155" y="51"/>
                  </a:lnTo>
                  <a:lnTo>
                    <a:pt x="155" y="51"/>
                  </a:lnTo>
                  <a:lnTo>
                    <a:pt x="155" y="52"/>
                  </a:lnTo>
                  <a:lnTo>
                    <a:pt x="155" y="53"/>
                  </a:lnTo>
                  <a:lnTo>
                    <a:pt x="161" y="54"/>
                  </a:lnTo>
                  <a:lnTo>
                    <a:pt x="167" y="55"/>
                  </a:lnTo>
                  <a:lnTo>
                    <a:pt x="174" y="55"/>
                  </a:lnTo>
                  <a:lnTo>
                    <a:pt x="181" y="58"/>
                  </a:lnTo>
                  <a:lnTo>
                    <a:pt x="188" y="59"/>
                  </a:lnTo>
                  <a:lnTo>
                    <a:pt x="195" y="62"/>
                  </a:lnTo>
                  <a:lnTo>
                    <a:pt x="200" y="64"/>
                  </a:lnTo>
                  <a:lnTo>
                    <a:pt x="206" y="67"/>
                  </a:lnTo>
                  <a:lnTo>
                    <a:pt x="205" y="70"/>
                  </a:lnTo>
                  <a:lnTo>
                    <a:pt x="205" y="73"/>
                  </a:lnTo>
                  <a:lnTo>
                    <a:pt x="205" y="76"/>
                  </a:lnTo>
                  <a:lnTo>
                    <a:pt x="205" y="79"/>
                  </a:lnTo>
                  <a:lnTo>
                    <a:pt x="197" y="78"/>
                  </a:lnTo>
                  <a:lnTo>
                    <a:pt x="191" y="78"/>
                  </a:lnTo>
                  <a:lnTo>
                    <a:pt x="185" y="76"/>
                  </a:lnTo>
                  <a:lnTo>
                    <a:pt x="179" y="75"/>
                  </a:lnTo>
                  <a:lnTo>
                    <a:pt x="173" y="74"/>
                  </a:lnTo>
                  <a:lnTo>
                    <a:pt x="167" y="74"/>
                  </a:lnTo>
                  <a:lnTo>
                    <a:pt x="162" y="74"/>
                  </a:lnTo>
                  <a:lnTo>
                    <a:pt x="155" y="74"/>
                  </a:lnTo>
                  <a:lnTo>
                    <a:pt x="156" y="75"/>
                  </a:lnTo>
                  <a:lnTo>
                    <a:pt x="161" y="78"/>
                  </a:lnTo>
                  <a:lnTo>
                    <a:pt x="167" y="79"/>
                  </a:lnTo>
                  <a:lnTo>
                    <a:pt x="176" y="81"/>
                  </a:lnTo>
                  <a:lnTo>
                    <a:pt x="185" y="82"/>
                  </a:lnTo>
                  <a:lnTo>
                    <a:pt x="193" y="85"/>
                  </a:lnTo>
                  <a:lnTo>
                    <a:pt x="201" y="87"/>
                  </a:lnTo>
                  <a:lnTo>
                    <a:pt x="207" y="89"/>
                  </a:lnTo>
                  <a:lnTo>
                    <a:pt x="207" y="93"/>
                  </a:lnTo>
                  <a:lnTo>
                    <a:pt x="207" y="96"/>
                  </a:lnTo>
                  <a:lnTo>
                    <a:pt x="206" y="99"/>
                  </a:lnTo>
                  <a:lnTo>
                    <a:pt x="206" y="102"/>
                  </a:lnTo>
                  <a:lnTo>
                    <a:pt x="198" y="101"/>
                  </a:lnTo>
                  <a:lnTo>
                    <a:pt x="191" y="100"/>
                  </a:lnTo>
                  <a:lnTo>
                    <a:pt x="183" y="98"/>
                  </a:lnTo>
                  <a:lnTo>
                    <a:pt x="176" y="97"/>
                  </a:lnTo>
                  <a:lnTo>
                    <a:pt x="169" y="96"/>
                  </a:lnTo>
                  <a:lnTo>
                    <a:pt x="162" y="95"/>
                  </a:lnTo>
                  <a:lnTo>
                    <a:pt x="155" y="95"/>
                  </a:lnTo>
                  <a:lnTo>
                    <a:pt x="148" y="95"/>
                  </a:lnTo>
                  <a:lnTo>
                    <a:pt x="153" y="97"/>
                  </a:lnTo>
                  <a:lnTo>
                    <a:pt x="162" y="99"/>
                  </a:lnTo>
                  <a:lnTo>
                    <a:pt x="172" y="101"/>
                  </a:lnTo>
                  <a:lnTo>
                    <a:pt x="183" y="101"/>
                  </a:lnTo>
                  <a:lnTo>
                    <a:pt x="193" y="104"/>
                  </a:lnTo>
                  <a:lnTo>
                    <a:pt x="202" y="107"/>
                  </a:lnTo>
                  <a:lnTo>
                    <a:pt x="208" y="112"/>
                  </a:lnTo>
                  <a:lnTo>
                    <a:pt x="210" y="120"/>
                  </a:lnTo>
                  <a:lnTo>
                    <a:pt x="198" y="118"/>
                  </a:lnTo>
                  <a:lnTo>
                    <a:pt x="192" y="116"/>
                  </a:lnTo>
                  <a:lnTo>
                    <a:pt x="188" y="116"/>
                  </a:lnTo>
                  <a:lnTo>
                    <a:pt x="184" y="116"/>
                  </a:lnTo>
                  <a:lnTo>
                    <a:pt x="183" y="116"/>
                  </a:lnTo>
                  <a:lnTo>
                    <a:pt x="183" y="117"/>
                  </a:lnTo>
                  <a:lnTo>
                    <a:pt x="183" y="117"/>
                  </a:lnTo>
                  <a:lnTo>
                    <a:pt x="182" y="118"/>
                  </a:lnTo>
                  <a:lnTo>
                    <a:pt x="190" y="122"/>
                  </a:lnTo>
                  <a:lnTo>
                    <a:pt x="197" y="124"/>
                  </a:lnTo>
                  <a:lnTo>
                    <a:pt x="202" y="126"/>
                  </a:lnTo>
                  <a:lnTo>
                    <a:pt x="206" y="127"/>
                  </a:lnTo>
                  <a:lnTo>
                    <a:pt x="208" y="129"/>
                  </a:lnTo>
                  <a:lnTo>
                    <a:pt x="207" y="132"/>
                  </a:lnTo>
                  <a:lnTo>
                    <a:pt x="205" y="137"/>
                  </a:lnTo>
                  <a:lnTo>
                    <a:pt x="199" y="146"/>
                  </a:lnTo>
                  <a:lnTo>
                    <a:pt x="195" y="146"/>
                  </a:lnTo>
                  <a:lnTo>
                    <a:pt x="192" y="146"/>
                  </a:lnTo>
                  <a:lnTo>
                    <a:pt x="189" y="146"/>
                  </a:lnTo>
                  <a:lnTo>
                    <a:pt x="185" y="147"/>
                  </a:lnTo>
                  <a:lnTo>
                    <a:pt x="185" y="149"/>
                  </a:lnTo>
                  <a:lnTo>
                    <a:pt x="185" y="150"/>
                  </a:lnTo>
                  <a:lnTo>
                    <a:pt x="185" y="151"/>
                  </a:lnTo>
                  <a:lnTo>
                    <a:pt x="185" y="153"/>
                  </a:lnTo>
                  <a:lnTo>
                    <a:pt x="189" y="154"/>
                  </a:lnTo>
                  <a:lnTo>
                    <a:pt x="191" y="154"/>
                  </a:lnTo>
                  <a:lnTo>
                    <a:pt x="193" y="154"/>
                  </a:lnTo>
                  <a:lnTo>
                    <a:pt x="194" y="155"/>
                  </a:lnTo>
                  <a:lnTo>
                    <a:pt x="193" y="156"/>
                  </a:lnTo>
                  <a:lnTo>
                    <a:pt x="193" y="157"/>
                  </a:lnTo>
                  <a:lnTo>
                    <a:pt x="192" y="158"/>
                  </a:lnTo>
                  <a:lnTo>
                    <a:pt x="191" y="159"/>
                  </a:lnTo>
                  <a:lnTo>
                    <a:pt x="183" y="158"/>
                  </a:lnTo>
                  <a:lnTo>
                    <a:pt x="174" y="158"/>
                  </a:lnTo>
                  <a:lnTo>
                    <a:pt x="166" y="157"/>
                  </a:lnTo>
                  <a:lnTo>
                    <a:pt x="158" y="155"/>
                  </a:lnTo>
                  <a:lnTo>
                    <a:pt x="150" y="154"/>
                  </a:lnTo>
                  <a:lnTo>
                    <a:pt x="142" y="153"/>
                  </a:lnTo>
                  <a:lnTo>
                    <a:pt x="135" y="151"/>
                  </a:lnTo>
                  <a:lnTo>
                    <a:pt x="127" y="150"/>
                  </a:lnTo>
                  <a:lnTo>
                    <a:pt x="127" y="150"/>
                  </a:lnTo>
                  <a:lnTo>
                    <a:pt x="127" y="152"/>
                  </a:lnTo>
                  <a:lnTo>
                    <a:pt x="126" y="153"/>
                  </a:lnTo>
                  <a:lnTo>
                    <a:pt x="126" y="154"/>
                  </a:lnTo>
                  <a:lnTo>
                    <a:pt x="130" y="155"/>
                  </a:lnTo>
                  <a:lnTo>
                    <a:pt x="134" y="155"/>
                  </a:lnTo>
                  <a:lnTo>
                    <a:pt x="137" y="156"/>
                  </a:lnTo>
                  <a:lnTo>
                    <a:pt x="142" y="157"/>
                  </a:lnTo>
                  <a:lnTo>
                    <a:pt x="149" y="158"/>
                  </a:lnTo>
                  <a:lnTo>
                    <a:pt x="158" y="161"/>
                  </a:lnTo>
                  <a:lnTo>
                    <a:pt x="170" y="163"/>
                  </a:lnTo>
                  <a:lnTo>
                    <a:pt x="185" y="167"/>
                  </a:lnTo>
                  <a:lnTo>
                    <a:pt x="186" y="170"/>
                  </a:lnTo>
                  <a:lnTo>
                    <a:pt x="185" y="173"/>
                  </a:lnTo>
                  <a:lnTo>
                    <a:pt x="184" y="176"/>
                  </a:lnTo>
                  <a:lnTo>
                    <a:pt x="181" y="181"/>
                  </a:lnTo>
                  <a:lnTo>
                    <a:pt x="174" y="180"/>
                  </a:lnTo>
                  <a:lnTo>
                    <a:pt x="167" y="180"/>
                  </a:lnTo>
                  <a:lnTo>
                    <a:pt x="160" y="178"/>
                  </a:lnTo>
                  <a:lnTo>
                    <a:pt x="152" y="177"/>
                  </a:lnTo>
                  <a:lnTo>
                    <a:pt x="145" y="175"/>
                  </a:lnTo>
                  <a:lnTo>
                    <a:pt x="139" y="174"/>
                  </a:lnTo>
                  <a:lnTo>
                    <a:pt x="134" y="173"/>
                  </a:lnTo>
                  <a:lnTo>
                    <a:pt x="129" y="173"/>
                  </a:lnTo>
                  <a:lnTo>
                    <a:pt x="130" y="174"/>
                  </a:lnTo>
                  <a:lnTo>
                    <a:pt x="132" y="176"/>
                  </a:lnTo>
                  <a:lnTo>
                    <a:pt x="134" y="177"/>
                  </a:lnTo>
                  <a:lnTo>
                    <a:pt x="138" y="178"/>
                  </a:lnTo>
                  <a:lnTo>
                    <a:pt x="143" y="180"/>
                  </a:lnTo>
                  <a:lnTo>
                    <a:pt x="151" y="182"/>
                  </a:lnTo>
                  <a:lnTo>
                    <a:pt x="162" y="185"/>
                  </a:lnTo>
                  <a:lnTo>
                    <a:pt x="176" y="190"/>
                  </a:lnTo>
                  <a:lnTo>
                    <a:pt x="176" y="192"/>
                  </a:lnTo>
                  <a:lnTo>
                    <a:pt x="176" y="193"/>
                  </a:lnTo>
                  <a:lnTo>
                    <a:pt x="175" y="195"/>
                  </a:lnTo>
                  <a:lnTo>
                    <a:pt x="173" y="198"/>
                  </a:lnTo>
                  <a:lnTo>
                    <a:pt x="168" y="198"/>
                  </a:lnTo>
                  <a:lnTo>
                    <a:pt x="162" y="197"/>
                  </a:lnTo>
                  <a:lnTo>
                    <a:pt x="156" y="196"/>
                  </a:lnTo>
                  <a:lnTo>
                    <a:pt x="151" y="196"/>
                  </a:lnTo>
                  <a:lnTo>
                    <a:pt x="146" y="195"/>
                  </a:lnTo>
                  <a:lnTo>
                    <a:pt x="141" y="194"/>
                  </a:lnTo>
                  <a:lnTo>
                    <a:pt x="137" y="194"/>
                  </a:lnTo>
                  <a:lnTo>
                    <a:pt x="133" y="194"/>
                  </a:lnTo>
                  <a:lnTo>
                    <a:pt x="135" y="195"/>
                  </a:lnTo>
                  <a:lnTo>
                    <a:pt x="136" y="196"/>
                  </a:lnTo>
                  <a:lnTo>
                    <a:pt x="138" y="196"/>
                  </a:lnTo>
                  <a:lnTo>
                    <a:pt x="141" y="197"/>
                  </a:lnTo>
                  <a:lnTo>
                    <a:pt x="144" y="199"/>
                  </a:lnTo>
                  <a:lnTo>
                    <a:pt x="149" y="199"/>
                  </a:lnTo>
                  <a:lnTo>
                    <a:pt x="155" y="201"/>
                  </a:lnTo>
                  <a:lnTo>
                    <a:pt x="165" y="203"/>
                  </a:lnTo>
                  <a:lnTo>
                    <a:pt x="165" y="204"/>
                  </a:lnTo>
                  <a:lnTo>
                    <a:pt x="166" y="205"/>
                  </a:lnTo>
                  <a:lnTo>
                    <a:pt x="166" y="207"/>
                  </a:lnTo>
                  <a:lnTo>
                    <a:pt x="167" y="207"/>
                  </a:lnTo>
                  <a:lnTo>
                    <a:pt x="166" y="210"/>
                  </a:lnTo>
                  <a:lnTo>
                    <a:pt x="164" y="212"/>
                  </a:lnTo>
                  <a:lnTo>
                    <a:pt x="163" y="214"/>
                  </a:lnTo>
                  <a:lnTo>
                    <a:pt x="161" y="217"/>
                  </a:lnTo>
                  <a:lnTo>
                    <a:pt x="152" y="217"/>
                  </a:lnTo>
                  <a:lnTo>
                    <a:pt x="145" y="215"/>
                  </a:lnTo>
                  <a:lnTo>
                    <a:pt x="138" y="214"/>
                  </a:lnTo>
                  <a:lnTo>
                    <a:pt x="131" y="213"/>
                  </a:lnTo>
                  <a:lnTo>
                    <a:pt x="124" y="212"/>
                  </a:lnTo>
                  <a:lnTo>
                    <a:pt x="118" y="211"/>
                  </a:lnTo>
                  <a:lnTo>
                    <a:pt x="111" y="211"/>
                  </a:lnTo>
                  <a:lnTo>
                    <a:pt x="106" y="211"/>
                  </a:lnTo>
                  <a:lnTo>
                    <a:pt x="106" y="211"/>
                  </a:lnTo>
                  <a:lnTo>
                    <a:pt x="107" y="211"/>
                  </a:lnTo>
                  <a:lnTo>
                    <a:pt x="109" y="212"/>
                  </a:lnTo>
                  <a:lnTo>
                    <a:pt x="114" y="213"/>
                  </a:lnTo>
                  <a:lnTo>
                    <a:pt x="119" y="214"/>
                  </a:lnTo>
                  <a:lnTo>
                    <a:pt x="128" y="217"/>
                  </a:lnTo>
                  <a:lnTo>
                    <a:pt x="139" y="219"/>
                  </a:lnTo>
                  <a:lnTo>
                    <a:pt x="155" y="223"/>
                  </a:lnTo>
                  <a:lnTo>
                    <a:pt x="154" y="227"/>
                  </a:lnTo>
                  <a:lnTo>
                    <a:pt x="153" y="230"/>
                  </a:lnTo>
                  <a:lnTo>
                    <a:pt x="152" y="231"/>
                  </a:lnTo>
                  <a:lnTo>
                    <a:pt x="151" y="232"/>
                  </a:lnTo>
                  <a:lnTo>
                    <a:pt x="137" y="231"/>
                  </a:lnTo>
                  <a:lnTo>
                    <a:pt x="125" y="230"/>
                  </a:lnTo>
                  <a:lnTo>
                    <a:pt x="116" y="230"/>
                  </a:lnTo>
                  <a:lnTo>
                    <a:pt x="106" y="228"/>
                  </a:lnTo>
                  <a:lnTo>
                    <a:pt x="98" y="227"/>
                  </a:lnTo>
                  <a:lnTo>
                    <a:pt x="87" y="226"/>
                  </a:lnTo>
                  <a:lnTo>
                    <a:pt x="75" y="225"/>
                  </a:lnTo>
                  <a:lnTo>
                    <a:pt x="58" y="222"/>
                  </a:lnTo>
                  <a:lnTo>
                    <a:pt x="62" y="225"/>
                  </a:lnTo>
                  <a:lnTo>
                    <a:pt x="72" y="227"/>
                  </a:lnTo>
                  <a:lnTo>
                    <a:pt x="84" y="230"/>
                  </a:lnTo>
                  <a:lnTo>
                    <a:pt x="97" y="231"/>
                  </a:lnTo>
                  <a:lnTo>
                    <a:pt x="111" y="233"/>
                  </a:lnTo>
                  <a:lnTo>
                    <a:pt x="126" y="236"/>
                  </a:lnTo>
                  <a:lnTo>
                    <a:pt x="137" y="237"/>
                  </a:lnTo>
                  <a:lnTo>
                    <a:pt x="145" y="238"/>
                  </a:lnTo>
                  <a:lnTo>
                    <a:pt x="144" y="245"/>
                  </a:lnTo>
                  <a:lnTo>
                    <a:pt x="140" y="249"/>
                  </a:lnTo>
                  <a:lnTo>
                    <a:pt x="135" y="252"/>
                  </a:lnTo>
                  <a:lnTo>
                    <a:pt x="128" y="252"/>
                  </a:lnTo>
                  <a:lnTo>
                    <a:pt x="120" y="252"/>
                  </a:lnTo>
                  <a:lnTo>
                    <a:pt x="111" y="252"/>
                  </a:lnTo>
                  <a:lnTo>
                    <a:pt x="103" y="252"/>
                  </a:lnTo>
                  <a:lnTo>
                    <a:pt x="96" y="252"/>
                  </a:lnTo>
                  <a:close/>
                </a:path>
              </a:pathLst>
            </a:custGeom>
            <a:solidFill>
              <a:schemeClr val="accent6">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dirty="0">
                <a:latin typeface="+mn-lt"/>
                <a:cs typeface="+mn-cs"/>
              </a:endParaRPr>
            </a:p>
          </p:txBody>
        </p:sp>
        <p:sp>
          <p:nvSpPr>
            <p:cNvPr id="6202" name="Freeform 43"/>
            <p:cNvSpPr>
              <a:spLocks/>
            </p:cNvSpPr>
            <p:nvPr/>
          </p:nvSpPr>
          <p:spPr bwMode="auto">
            <a:xfrm>
              <a:off x="1352" y="3304"/>
              <a:ext cx="32" cy="42"/>
            </a:xfrm>
            <a:custGeom>
              <a:avLst/>
              <a:gdLst>
                <a:gd name="T0" fmla="*/ 5 w 32"/>
                <a:gd name="T1" fmla="*/ 42 h 42"/>
                <a:gd name="T2" fmla="*/ 1 w 32"/>
                <a:gd name="T3" fmla="*/ 37 h 42"/>
                <a:gd name="T4" fmla="*/ 0 w 32"/>
                <a:gd name="T5" fmla="*/ 31 h 42"/>
                <a:gd name="T6" fmla="*/ 2 w 32"/>
                <a:gd name="T7" fmla="*/ 24 h 42"/>
                <a:gd name="T8" fmla="*/ 6 w 32"/>
                <a:gd name="T9" fmla="*/ 17 h 42"/>
                <a:gd name="T10" fmla="*/ 11 w 32"/>
                <a:gd name="T11" fmla="*/ 11 h 42"/>
                <a:gd name="T12" fmla="*/ 16 w 32"/>
                <a:gd name="T13" fmla="*/ 5 h 42"/>
                <a:gd name="T14" fmla="*/ 22 w 32"/>
                <a:gd name="T15" fmla="*/ 2 h 42"/>
                <a:gd name="T16" fmla="*/ 28 w 32"/>
                <a:gd name="T17" fmla="*/ 0 h 42"/>
                <a:gd name="T18" fmla="*/ 31 w 32"/>
                <a:gd name="T19" fmla="*/ 5 h 42"/>
                <a:gd name="T20" fmla="*/ 32 w 32"/>
                <a:gd name="T21" fmla="*/ 12 h 42"/>
                <a:gd name="T22" fmla="*/ 31 w 32"/>
                <a:gd name="T23" fmla="*/ 18 h 42"/>
                <a:gd name="T24" fmla="*/ 29 w 32"/>
                <a:gd name="T25" fmla="*/ 24 h 42"/>
                <a:gd name="T26" fmla="*/ 24 w 32"/>
                <a:gd name="T27" fmla="*/ 31 h 42"/>
                <a:gd name="T28" fmla="*/ 19 w 32"/>
                <a:gd name="T29" fmla="*/ 36 h 42"/>
                <a:gd name="T30" fmla="*/ 12 w 32"/>
                <a:gd name="T31" fmla="*/ 40 h 42"/>
                <a:gd name="T32" fmla="*/ 5 w 32"/>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42">
                  <a:moveTo>
                    <a:pt x="5" y="42"/>
                  </a:moveTo>
                  <a:lnTo>
                    <a:pt x="1" y="37"/>
                  </a:lnTo>
                  <a:lnTo>
                    <a:pt x="0" y="31"/>
                  </a:lnTo>
                  <a:lnTo>
                    <a:pt x="2" y="24"/>
                  </a:lnTo>
                  <a:lnTo>
                    <a:pt x="6" y="17"/>
                  </a:lnTo>
                  <a:lnTo>
                    <a:pt x="11" y="11"/>
                  </a:lnTo>
                  <a:lnTo>
                    <a:pt x="16" y="5"/>
                  </a:lnTo>
                  <a:lnTo>
                    <a:pt x="22" y="2"/>
                  </a:lnTo>
                  <a:lnTo>
                    <a:pt x="28" y="0"/>
                  </a:lnTo>
                  <a:lnTo>
                    <a:pt x="31" y="5"/>
                  </a:lnTo>
                  <a:lnTo>
                    <a:pt x="32" y="12"/>
                  </a:lnTo>
                  <a:lnTo>
                    <a:pt x="31" y="18"/>
                  </a:lnTo>
                  <a:lnTo>
                    <a:pt x="29" y="24"/>
                  </a:lnTo>
                  <a:lnTo>
                    <a:pt x="24" y="31"/>
                  </a:lnTo>
                  <a:lnTo>
                    <a:pt x="19" y="36"/>
                  </a:lnTo>
                  <a:lnTo>
                    <a:pt x="12" y="40"/>
                  </a:lnTo>
                  <a:lnTo>
                    <a:pt x="5" y="42"/>
                  </a:lnTo>
                  <a:close/>
                </a:path>
              </a:pathLst>
            </a:custGeom>
            <a:solidFill>
              <a:srgbClr val="CC9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203" name="Freeform 44"/>
            <p:cNvSpPr>
              <a:spLocks/>
            </p:cNvSpPr>
            <p:nvPr/>
          </p:nvSpPr>
          <p:spPr bwMode="auto">
            <a:xfrm>
              <a:off x="996" y="3267"/>
              <a:ext cx="41" cy="50"/>
            </a:xfrm>
            <a:custGeom>
              <a:avLst/>
              <a:gdLst>
                <a:gd name="T0" fmla="*/ 12 w 41"/>
                <a:gd name="T1" fmla="*/ 50 h 50"/>
                <a:gd name="T2" fmla="*/ 7 w 41"/>
                <a:gd name="T3" fmla="*/ 43 h 50"/>
                <a:gd name="T4" fmla="*/ 3 w 41"/>
                <a:gd name="T5" fmla="*/ 36 h 50"/>
                <a:gd name="T6" fmla="*/ 1 w 41"/>
                <a:gd name="T7" fmla="*/ 28 h 50"/>
                <a:gd name="T8" fmla="*/ 0 w 41"/>
                <a:gd name="T9" fmla="*/ 20 h 50"/>
                <a:gd name="T10" fmla="*/ 1 w 41"/>
                <a:gd name="T11" fmla="*/ 13 h 50"/>
                <a:gd name="T12" fmla="*/ 5 w 41"/>
                <a:gd name="T13" fmla="*/ 7 h 50"/>
                <a:gd name="T14" fmla="*/ 11 w 41"/>
                <a:gd name="T15" fmla="*/ 2 h 50"/>
                <a:gd name="T16" fmla="*/ 21 w 41"/>
                <a:gd name="T17" fmla="*/ 0 h 50"/>
                <a:gd name="T18" fmla="*/ 35 w 41"/>
                <a:gd name="T19" fmla="*/ 10 h 50"/>
                <a:gd name="T20" fmla="*/ 41 w 41"/>
                <a:gd name="T21" fmla="*/ 22 h 50"/>
                <a:gd name="T22" fmla="*/ 39 w 41"/>
                <a:gd name="T23" fmla="*/ 35 h 50"/>
                <a:gd name="T24" fmla="*/ 28 w 41"/>
                <a:gd name="T25" fmla="*/ 48 h 50"/>
                <a:gd name="T26" fmla="*/ 23 w 41"/>
                <a:gd name="T27" fmla="*/ 49 h 50"/>
                <a:gd name="T28" fmla="*/ 20 w 41"/>
                <a:gd name="T29" fmla="*/ 49 h 50"/>
                <a:gd name="T30" fmla="*/ 16 w 41"/>
                <a:gd name="T31" fmla="*/ 49 h 50"/>
                <a:gd name="T32" fmla="*/ 12 w 41"/>
                <a:gd name="T33" fmla="*/ 5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50">
                  <a:moveTo>
                    <a:pt x="12" y="50"/>
                  </a:moveTo>
                  <a:lnTo>
                    <a:pt x="7" y="43"/>
                  </a:lnTo>
                  <a:lnTo>
                    <a:pt x="3" y="36"/>
                  </a:lnTo>
                  <a:lnTo>
                    <a:pt x="1" y="28"/>
                  </a:lnTo>
                  <a:lnTo>
                    <a:pt x="0" y="20"/>
                  </a:lnTo>
                  <a:lnTo>
                    <a:pt x="1" y="13"/>
                  </a:lnTo>
                  <a:lnTo>
                    <a:pt x="5" y="7"/>
                  </a:lnTo>
                  <a:lnTo>
                    <a:pt x="11" y="2"/>
                  </a:lnTo>
                  <a:lnTo>
                    <a:pt x="21" y="0"/>
                  </a:lnTo>
                  <a:lnTo>
                    <a:pt x="35" y="10"/>
                  </a:lnTo>
                  <a:lnTo>
                    <a:pt x="41" y="22"/>
                  </a:lnTo>
                  <a:lnTo>
                    <a:pt x="39" y="35"/>
                  </a:lnTo>
                  <a:lnTo>
                    <a:pt x="28" y="48"/>
                  </a:lnTo>
                  <a:lnTo>
                    <a:pt x="23" y="49"/>
                  </a:lnTo>
                  <a:lnTo>
                    <a:pt x="20" y="49"/>
                  </a:lnTo>
                  <a:lnTo>
                    <a:pt x="16" y="49"/>
                  </a:lnTo>
                  <a:lnTo>
                    <a:pt x="12"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064" name="Freeform 45"/>
            <p:cNvSpPr>
              <a:spLocks/>
            </p:cNvSpPr>
            <p:nvPr/>
          </p:nvSpPr>
          <p:spPr bwMode="auto">
            <a:xfrm>
              <a:off x="1724" y="3260"/>
              <a:ext cx="62" cy="50"/>
            </a:xfrm>
            <a:custGeom>
              <a:avLst/>
              <a:gdLst>
                <a:gd name="T0" fmla="*/ 35 w 62"/>
                <a:gd name="T1" fmla="*/ 49 h 49"/>
                <a:gd name="T2" fmla="*/ 30 w 62"/>
                <a:gd name="T3" fmla="*/ 43 h 49"/>
                <a:gd name="T4" fmla="*/ 25 w 62"/>
                <a:gd name="T5" fmla="*/ 39 h 49"/>
                <a:gd name="T6" fmla="*/ 22 w 62"/>
                <a:gd name="T7" fmla="*/ 36 h 49"/>
                <a:gd name="T8" fmla="*/ 19 w 62"/>
                <a:gd name="T9" fmla="*/ 34 h 49"/>
                <a:gd name="T10" fmla="*/ 15 w 62"/>
                <a:gd name="T11" fmla="*/ 32 h 49"/>
                <a:gd name="T12" fmla="*/ 11 w 62"/>
                <a:gd name="T13" fmla="*/ 31 h 49"/>
                <a:gd name="T14" fmla="*/ 6 w 62"/>
                <a:gd name="T15" fmla="*/ 29 h 49"/>
                <a:gd name="T16" fmla="*/ 0 w 62"/>
                <a:gd name="T17" fmla="*/ 27 h 49"/>
                <a:gd name="T18" fmla="*/ 1 w 62"/>
                <a:gd name="T19" fmla="*/ 18 h 49"/>
                <a:gd name="T20" fmla="*/ 6 w 62"/>
                <a:gd name="T21" fmla="*/ 9 h 49"/>
                <a:gd name="T22" fmla="*/ 12 w 62"/>
                <a:gd name="T23" fmla="*/ 3 h 49"/>
                <a:gd name="T24" fmla="*/ 21 w 62"/>
                <a:gd name="T25" fmla="*/ 0 h 49"/>
                <a:gd name="T26" fmla="*/ 22 w 62"/>
                <a:gd name="T27" fmla="*/ 3 h 49"/>
                <a:gd name="T28" fmla="*/ 23 w 62"/>
                <a:gd name="T29" fmla="*/ 5 h 49"/>
                <a:gd name="T30" fmla="*/ 26 w 62"/>
                <a:gd name="T31" fmla="*/ 8 h 49"/>
                <a:gd name="T32" fmla="*/ 32 w 62"/>
                <a:gd name="T33" fmla="*/ 10 h 49"/>
                <a:gd name="T34" fmla="*/ 38 w 62"/>
                <a:gd name="T35" fmla="*/ 8 h 49"/>
                <a:gd name="T36" fmla="*/ 43 w 62"/>
                <a:gd name="T37" fmla="*/ 8 h 49"/>
                <a:gd name="T38" fmla="*/ 50 w 62"/>
                <a:gd name="T39" fmla="*/ 6 h 49"/>
                <a:gd name="T40" fmla="*/ 58 w 62"/>
                <a:gd name="T41" fmla="*/ 6 h 49"/>
                <a:gd name="T42" fmla="*/ 62 w 62"/>
                <a:gd name="T43" fmla="*/ 17 h 49"/>
                <a:gd name="T44" fmla="*/ 62 w 62"/>
                <a:gd name="T45" fmla="*/ 28 h 49"/>
                <a:gd name="T46" fmla="*/ 56 w 62"/>
                <a:gd name="T47" fmla="*/ 38 h 49"/>
                <a:gd name="T48" fmla="*/ 47 w 62"/>
                <a:gd name="T49" fmla="*/ 48 h 49"/>
                <a:gd name="T50" fmla="*/ 44 w 62"/>
                <a:gd name="T51" fmla="*/ 48 h 49"/>
                <a:gd name="T52" fmla="*/ 41 w 62"/>
                <a:gd name="T53" fmla="*/ 48 h 49"/>
                <a:gd name="T54" fmla="*/ 38 w 62"/>
                <a:gd name="T55" fmla="*/ 48 h 49"/>
                <a:gd name="T56" fmla="*/ 35 w 62"/>
                <a:gd name="T5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2" h="49">
                  <a:moveTo>
                    <a:pt x="35" y="49"/>
                  </a:moveTo>
                  <a:lnTo>
                    <a:pt x="30" y="43"/>
                  </a:lnTo>
                  <a:lnTo>
                    <a:pt x="25" y="39"/>
                  </a:lnTo>
                  <a:lnTo>
                    <a:pt x="22" y="36"/>
                  </a:lnTo>
                  <a:lnTo>
                    <a:pt x="19" y="34"/>
                  </a:lnTo>
                  <a:lnTo>
                    <a:pt x="15" y="32"/>
                  </a:lnTo>
                  <a:lnTo>
                    <a:pt x="11" y="31"/>
                  </a:lnTo>
                  <a:lnTo>
                    <a:pt x="6" y="29"/>
                  </a:lnTo>
                  <a:lnTo>
                    <a:pt x="0" y="27"/>
                  </a:lnTo>
                  <a:lnTo>
                    <a:pt x="1" y="18"/>
                  </a:lnTo>
                  <a:lnTo>
                    <a:pt x="6" y="9"/>
                  </a:lnTo>
                  <a:lnTo>
                    <a:pt x="12" y="3"/>
                  </a:lnTo>
                  <a:lnTo>
                    <a:pt x="21" y="0"/>
                  </a:lnTo>
                  <a:lnTo>
                    <a:pt x="22" y="3"/>
                  </a:lnTo>
                  <a:lnTo>
                    <a:pt x="23" y="5"/>
                  </a:lnTo>
                  <a:lnTo>
                    <a:pt x="26" y="8"/>
                  </a:lnTo>
                  <a:lnTo>
                    <a:pt x="32" y="10"/>
                  </a:lnTo>
                  <a:lnTo>
                    <a:pt x="38" y="8"/>
                  </a:lnTo>
                  <a:lnTo>
                    <a:pt x="43" y="8"/>
                  </a:lnTo>
                  <a:lnTo>
                    <a:pt x="50" y="6"/>
                  </a:lnTo>
                  <a:lnTo>
                    <a:pt x="58" y="6"/>
                  </a:lnTo>
                  <a:lnTo>
                    <a:pt x="62" y="17"/>
                  </a:lnTo>
                  <a:lnTo>
                    <a:pt x="62" y="28"/>
                  </a:lnTo>
                  <a:lnTo>
                    <a:pt x="56" y="38"/>
                  </a:lnTo>
                  <a:lnTo>
                    <a:pt x="47" y="48"/>
                  </a:lnTo>
                  <a:lnTo>
                    <a:pt x="44" y="48"/>
                  </a:lnTo>
                  <a:lnTo>
                    <a:pt x="41" y="48"/>
                  </a:lnTo>
                  <a:lnTo>
                    <a:pt x="38" y="48"/>
                  </a:lnTo>
                  <a:lnTo>
                    <a:pt x="35" y="49"/>
                  </a:lnTo>
                  <a:close/>
                </a:path>
              </a:pathLst>
            </a:custGeom>
            <a:solidFill>
              <a:schemeClr val="accent6">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dirty="0">
                <a:latin typeface="+mn-lt"/>
                <a:cs typeface="+mn-cs"/>
              </a:endParaRPr>
            </a:p>
          </p:txBody>
        </p:sp>
        <p:sp>
          <p:nvSpPr>
            <p:cNvPr id="6205" name="Freeform 46"/>
            <p:cNvSpPr>
              <a:spLocks/>
            </p:cNvSpPr>
            <p:nvPr/>
          </p:nvSpPr>
          <p:spPr bwMode="auto">
            <a:xfrm>
              <a:off x="1005" y="3276"/>
              <a:ext cx="23" cy="32"/>
            </a:xfrm>
            <a:custGeom>
              <a:avLst/>
              <a:gdLst>
                <a:gd name="T0" fmla="*/ 12 w 23"/>
                <a:gd name="T1" fmla="*/ 31 h 32"/>
                <a:gd name="T2" fmla="*/ 3 w 23"/>
                <a:gd name="T3" fmla="*/ 24 h 32"/>
                <a:gd name="T4" fmla="*/ 0 w 23"/>
                <a:gd name="T5" fmla="*/ 15 h 32"/>
                <a:gd name="T6" fmla="*/ 3 w 23"/>
                <a:gd name="T7" fmla="*/ 7 h 32"/>
                <a:gd name="T8" fmla="*/ 8 w 23"/>
                <a:gd name="T9" fmla="*/ 0 h 32"/>
                <a:gd name="T10" fmla="*/ 9 w 23"/>
                <a:gd name="T11" fmla="*/ 0 h 32"/>
                <a:gd name="T12" fmla="*/ 10 w 23"/>
                <a:gd name="T13" fmla="*/ 0 h 32"/>
                <a:gd name="T14" fmla="*/ 12 w 23"/>
                <a:gd name="T15" fmla="*/ 0 h 32"/>
                <a:gd name="T16" fmla="*/ 13 w 23"/>
                <a:gd name="T17" fmla="*/ 0 h 32"/>
                <a:gd name="T18" fmla="*/ 19 w 23"/>
                <a:gd name="T19" fmla="*/ 7 h 32"/>
                <a:gd name="T20" fmla="*/ 23 w 23"/>
                <a:gd name="T21" fmla="*/ 15 h 32"/>
                <a:gd name="T22" fmla="*/ 22 w 23"/>
                <a:gd name="T23" fmla="*/ 25 h 32"/>
                <a:gd name="T24" fmla="*/ 13 w 23"/>
                <a:gd name="T25" fmla="*/ 32 h 32"/>
                <a:gd name="T26" fmla="*/ 13 w 23"/>
                <a:gd name="T27" fmla="*/ 32 h 32"/>
                <a:gd name="T28" fmla="*/ 13 w 23"/>
                <a:gd name="T29" fmla="*/ 31 h 32"/>
                <a:gd name="T30" fmla="*/ 13 w 23"/>
                <a:gd name="T31" fmla="*/ 31 h 32"/>
                <a:gd name="T32" fmla="*/ 12 w 23"/>
                <a:gd name="T33" fmla="*/ 3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32">
                  <a:moveTo>
                    <a:pt x="12" y="31"/>
                  </a:moveTo>
                  <a:lnTo>
                    <a:pt x="3" y="24"/>
                  </a:lnTo>
                  <a:lnTo>
                    <a:pt x="0" y="15"/>
                  </a:lnTo>
                  <a:lnTo>
                    <a:pt x="3" y="7"/>
                  </a:lnTo>
                  <a:lnTo>
                    <a:pt x="8" y="0"/>
                  </a:lnTo>
                  <a:lnTo>
                    <a:pt x="9" y="0"/>
                  </a:lnTo>
                  <a:lnTo>
                    <a:pt x="10" y="0"/>
                  </a:lnTo>
                  <a:lnTo>
                    <a:pt x="12" y="0"/>
                  </a:lnTo>
                  <a:lnTo>
                    <a:pt x="13" y="0"/>
                  </a:lnTo>
                  <a:lnTo>
                    <a:pt x="19" y="7"/>
                  </a:lnTo>
                  <a:lnTo>
                    <a:pt x="23" y="15"/>
                  </a:lnTo>
                  <a:lnTo>
                    <a:pt x="22" y="25"/>
                  </a:lnTo>
                  <a:lnTo>
                    <a:pt x="13" y="32"/>
                  </a:lnTo>
                  <a:lnTo>
                    <a:pt x="13" y="31"/>
                  </a:lnTo>
                  <a:lnTo>
                    <a:pt x="12" y="31"/>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206" name="Freeform 48"/>
            <p:cNvSpPr>
              <a:spLocks/>
            </p:cNvSpPr>
            <p:nvPr/>
          </p:nvSpPr>
          <p:spPr bwMode="auto">
            <a:xfrm>
              <a:off x="1110" y="3235"/>
              <a:ext cx="35" cy="47"/>
            </a:xfrm>
            <a:custGeom>
              <a:avLst/>
              <a:gdLst>
                <a:gd name="T0" fmla="*/ 15 w 35"/>
                <a:gd name="T1" fmla="*/ 47 h 47"/>
                <a:gd name="T2" fmla="*/ 7 w 35"/>
                <a:gd name="T3" fmla="*/ 41 h 47"/>
                <a:gd name="T4" fmla="*/ 2 w 35"/>
                <a:gd name="T5" fmla="*/ 35 h 47"/>
                <a:gd name="T6" fmla="*/ 0 w 35"/>
                <a:gd name="T7" fmla="*/ 29 h 47"/>
                <a:gd name="T8" fmla="*/ 1 w 35"/>
                <a:gd name="T9" fmla="*/ 22 h 47"/>
                <a:gd name="T10" fmla="*/ 5 w 35"/>
                <a:gd name="T11" fmla="*/ 16 h 47"/>
                <a:gd name="T12" fmla="*/ 10 w 35"/>
                <a:gd name="T13" fmla="*/ 10 h 47"/>
                <a:gd name="T14" fmla="*/ 16 w 35"/>
                <a:gd name="T15" fmla="*/ 5 h 47"/>
                <a:gd name="T16" fmla="*/ 23 w 35"/>
                <a:gd name="T17" fmla="*/ 0 h 47"/>
                <a:gd name="T18" fmla="*/ 25 w 35"/>
                <a:gd name="T19" fmla="*/ 1 h 47"/>
                <a:gd name="T20" fmla="*/ 28 w 35"/>
                <a:gd name="T21" fmla="*/ 2 h 47"/>
                <a:gd name="T22" fmla="*/ 30 w 35"/>
                <a:gd name="T23" fmla="*/ 3 h 47"/>
                <a:gd name="T24" fmla="*/ 33 w 35"/>
                <a:gd name="T25" fmla="*/ 5 h 47"/>
                <a:gd name="T26" fmla="*/ 35 w 35"/>
                <a:gd name="T27" fmla="*/ 17 h 47"/>
                <a:gd name="T28" fmla="*/ 35 w 35"/>
                <a:gd name="T29" fmla="*/ 30 h 47"/>
                <a:gd name="T30" fmla="*/ 30 w 35"/>
                <a:gd name="T31" fmla="*/ 41 h 47"/>
                <a:gd name="T32" fmla="*/ 15 w 35"/>
                <a:gd name="T33" fmla="*/ 47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5" h="47">
                  <a:moveTo>
                    <a:pt x="15" y="47"/>
                  </a:moveTo>
                  <a:lnTo>
                    <a:pt x="7" y="41"/>
                  </a:lnTo>
                  <a:lnTo>
                    <a:pt x="2" y="35"/>
                  </a:lnTo>
                  <a:lnTo>
                    <a:pt x="0" y="29"/>
                  </a:lnTo>
                  <a:lnTo>
                    <a:pt x="1" y="22"/>
                  </a:lnTo>
                  <a:lnTo>
                    <a:pt x="5" y="16"/>
                  </a:lnTo>
                  <a:lnTo>
                    <a:pt x="10" y="10"/>
                  </a:lnTo>
                  <a:lnTo>
                    <a:pt x="16" y="5"/>
                  </a:lnTo>
                  <a:lnTo>
                    <a:pt x="23" y="0"/>
                  </a:lnTo>
                  <a:lnTo>
                    <a:pt x="25" y="1"/>
                  </a:lnTo>
                  <a:lnTo>
                    <a:pt x="28" y="2"/>
                  </a:lnTo>
                  <a:lnTo>
                    <a:pt x="30" y="3"/>
                  </a:lnTo>
                  <a:lnTo>
                    <a:pt x="33" y="5"/>
                  </a:lnTo>
                  <a:lnTo>
                    <a:pt x="35" y="17"/>
                  </a:lnTo>
                  <a:lnTo>
                    <a:pt x="35" y="30"/>
                  </a:lnTo>
                  <a:lnTo>
                    <a:pt x="30" y="41"/>
                  </a:lnTo>
                  <a:lnTo>
                    <a:pt x="15"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207" name="Freeform 49"/>
            <p:cNvSpPr>
              <a:spLocks/>
            </p:cNvSpPr>
            <p:nvPr/>
          </p:nvSpPr>
          <p:spPr bwMode="auto">
            <a:xfrm>
              <a:off x="1540" y="3154"/>
              <a:ext cx="110" cy="124"/>
            </a:xfrm>
            <a:custGeom>
              <a:avLst/>
              <a:gdLst>
                <a:gd name="T0" fmla="*/ 62 w 110"/>
                <a:gd name="T1" fmla="*/ 112 h 124"/>
                <a:gd name="T2" fmla="*/ 51 w 110"/>
                <a:gd name="T3" fmla="*/ 95 h 124"/>
                <a:gd name="T4" fmla="*/ 43 w 110"/>
                <a:gd name="T5" fmla="*/ 85 h 124"/>
                <a:gd name="T6" fmla="*/ 39 w 110"/>
                <a:gd name="T7" fmla="*/ 80 h 124"/>
                <a:gd name="T8" fmla="*/ 36 w 110"/>
                <a:gd name="T9" fmla="*/ 78 h 124"/>
                <a:gd name="T10" fmla="*/ 33 w 110"/>
                <a:gd name="T11" fmla="*/ 78 h 124"/>
                <a:gd name="T12" fmla="*/ 27 w 110"/>
                <a:gd name="T13" fmla="*/ 83 h 124"/>
                <a:gd name="T14" fmla="*/ 16 w 110"/>
                <a:gd name="T15" fmla="*/ 95 h 124"/>
                <a:gd name="T16" fmla="*/ 11 w 110"/>
                <a:gd name="T17" fmla="*/ 91 h 124"/>
                <a:gd name="T18" fmla="*/ 16 w 110"/>
                <a:gd name="T19" fmla="*/ 72 h 124"/>
                <a:gd name="T20" fmla="*/ 14 w 110"/>
                <a:gd name="T21" fmla="*/ 62 h 124"/>
                <a:gd name="T22" fmla="*/ 3 w 110"/>
                <a:gd name="T23" fmla="*/ 62 h 124"/>
                <a:gd name="T24" fmla="*/ 5 w 110"/>
                <a:gd name="T25" fmla="*/ 49 h 124"/>
                <a:gd name="T26" fmla="*/ 20 w 110"/>
                <a:gd name="T27" fmla="*/ 26 h 124"/>
                <a:gd name="T28" fmla="*/ 30 w 110"/>
                <a:gd name="T29" fmla="*/ 15 h 124"/>
                <a:gd name="T30" fmla="*/ 34 w 110"/>
                <a:gd name="T31" fmla="*/ 15 h 124"/>
                <a:gd name="T32" fmla="*/ 38 w 110"/>
                <a:gd name="T33" fmla="*/ 22 h 124"/>
                <a:gd name="T34" fmla="*/ 45 w 110"/>
                <a:gd name="T35" fmla="*/ 34 h 124"/>
                <a:gd name="T36" fmla="*/ 49 w 110"/>
                <a:gd name="T37" fmla="*/ 41 h 124"/>
                <a:gd name="T38" fmla="*/ 51 w 110"/>
                <a:gd name="T39" fmla="*/ 41 h 124"/>
                <a:gd name="T40" fmla="*/ 56 w 110"/>
                <a:gd name="T41" fmla="*/ 36 h 124"/>
                <a:gd name="T42" fmla="*/ 65 w 110"/>
                <a:gd name="T43" fmla="*/ 24 h 124"/>
                <a:gd name="T44" fmla="*/ 75 w 110"/>
                <a:gd name="T45" fmla="*/ 11 h 124"/>
                <a:gd name="T46" fmla="*/ 86 w 110"/>
                <a:gd name="T47" fmla="*/ 3 h 124"/>
                <a:gd name="T48" fmla="*/ 85 w 110"/>
                <a:gd name="T49" fmla="*/ 11 h 124"/>
                <a:gd name="T50" fmla="*/ 76 w 110"/>
                <a:gd name="T51" fmla="*/ 36 h 124"/>
                <a:gd name="T52" fmla="*/ 88 w 110"/>
                <a:gd name="T53" fmla="*/ 54 h 124"/>
                <a:gd name="T54" fmla="*/ 102 w 110"/>
                <a:gd name="T55" fmla="*/ 61 h 124"/>
                <a:gd name="T56" fmla="*/ 109 w 110"/>
                <a:gd name="T57" fmla="*/ 64 h 124"/>
                <a:gd name="T58" fmla="*/ 110 w 110"/>
                <a:gd name="T59" fmla="*/ 66 h 124"/>
                <a:gd name="T60" fmla="*/ 105 w 110"/>
                <a:gd name="T61" fmla="*/ 66 h 124"/>
                <a:gd name="T62" fmla="*/ 94 w 110"/>
                <a:gd name="T63" fmla="*/ 64 h 124"/>
                <a:gd name="T64" fmla="*/ 84 w 110"/>
                <a:gd name="T65" fmla="*/ 64 h 124"/>
                <a:gd name="T66" fmla="*/ 73 w 110"/>
                <a:gd name="T67" fmla="*/ 64 h 124"/>
                <a:gd name="T68" fmla="*/ 70 w 110"/>
                <a:gd name="T69" fmla="*/ 83 h 124"/>
                <a:gd name="T70" fmla="*/ 71 w 110"/>
                <a:gd name="T71" fmla="*/ 107 h 124"/>
                <a:gd name="T72" fmla="*/ 72 w 110"/>
                <a:gd name="T73" fmla="*/ 124 h 124"/>
                <a:gd name="T74" fmla="*/ 71 w 110"/>
                <a:gd name="T75" fmla="*/ 123 h 12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10" h="124">
                  <a:moveTo>
                    <a:pt x="70" y="122"/>
                  </a:moveTo>
                  <a:lnTo>
                    <a:pt x="62" y="112"/>
                  </a:lnTo>
                  <a:lnTo>
                    <a:pt x="56" y="102"/>
                  </a:lnTo>
                  <a:lnTo>
                    <a:pt x="51" y="95"/>
                  </a:lnTo>
                  <a:lnTo>
                    <a:pt x="46" y="90"/>
                  </a:lnTo>
                  <a:lnTo>
                    <a:pt x="43" y="85"/>
                  </a:lnTo>
                  <a:lnTo>
                    <a:pt x="41" y="82"/>
                  </a:lnTo>
                  <a:lnTo>
                    <a:pt x="39" y="80"/>
                  </a:lnTo>
                  <a:lnTo>
                    <a:pt x="37" y="78"/>
                  </a:lnTo>
                  <a:lnTo>
                    <a:pt x="36" y="78"/>
                  </a:lnTo>
                  <a:lnTo>
                    <a:pt x="35" y="78"/>
                  </a:lnTo>
                  <a:lnTo>
                    <a:pt x="33" y="78"/>
                  </a:lnTo>
                  <a:lnTo>
                    <a:pt x="32" y="78"/>
                  </a:lnTo>
                  <a:lnTo>
                    <a:pt x="27" y="83"/>
                  </a:lnTo>
                  <a:lnTo>
                    <a:pt x="22" y="90"/>
                  </a:lnTo>
                  <a:lnTo>
                    <a:pt x="16" y="95"/>
                  </a:lnTo>
                  <a:lnTo>
                    <a:pt x="10" y="101"/>
                  </a:lnTo>
                  <a:lnTo>
                    <a:pt x="11" y="91"/>
                  </a:lnTo>
                  <a:lnTo>
                    <a:pt x="13" y="81"/>
                  </a:lnTo>
                  <a:lnTo>
                    <a:pt x="16" y="72"/>
                  </a:lnTo>
                  <a:lnTo>
                    <a:pt x="18" y="64"/>
                  </a:lnTo>
                  <a:lnTo>
                    <a:pt x="14" y="62"/>
                  </a:lnTo>
                  <a:lnTo>
                    <a:pt x="8" y="61"/>
                  </a:lnTo>
                  <a:lnTo>
                    <a:pt x="3" y="62"/>
                  </a:lnTo>
                  <a:lnTo>
                    <a:pt x="0" y="62"/>
                  </a:lnTo>
                  <a:lnTo>
                    <a:pt x="5" y="49"/>
                  </a:lnTo>
                  <a:lnTo>
                    <a:pt x="12" y="37"/>
                  </a:lnTo>
                  <a:lnTo>
                    <a:pt x="20" y="26"/>
                  </a:lnTo>
                  <a:lnTo>
                    <a:pt x="29" y="15"/>
                  </a:lnTo>
                  <a:lnTo>
                    <a:pt x="30" y="15"/>
                  </a:lnTo>
                  <a:lnTo>
                    <a:pt x="32" y="15"/>
                  </a:lnTo>
                  <a:lnTo>
                    <a:pt x="34" y="15"/>
                  </a:lnTo>
                  <a:lnTo>
                    <a:pt x="35" y="15"/>
                  </a:lnTo>
                  <a:lnTo>
                    <a:pt x="38" y="22"/>
                  </a:lnTo>
                  <a:lnTo>
                    <a:pt x="42" y="28"/>
                  </a:lnTo>
                  <a:lnTo>
                    <a:pt x="45" y="34"/>
                  </a:lnTo>
                  <a:lnTo>
                    <a:pt x="48" y="41"/>
                  </a:lnTo>
                  <a:lnTo>
                    <a:pt x="49" y="41"/>
                  </a:lnTo>
                  <a:lnTo>
                    <a:pt x="50" y="41"/>
                  </a:lnTo>
                  <a:lnTo>
                    <a:pt x="51" y="41"/>
                  </a:lnTo>
                  <a:lnTo>
                    <a:pt x="52" y="41"/>
                  </a:lnTo>
                  <a:lnTo>
                    <a:pt x="56" y="36"/>
                  </a:lnTo>
                  <a:lnTo>
                    <a:pt x="60" y="30"/>
                  </a:lnTo>
                  <a:lnTo>
                    <a:pt x="65" y="24"/>
                  </a:lnTo>
                  <a:lnTo>
                    <a:pt x="70" y="18"/>
                  </a:lnTo>
                  <a:lnTo>
                    <a:pt x="75" y="11"/>
                  </a:lnTo>
                  <a:lnTo>
                    <a:pt x="81" y="7"/>
                  </a:lnTo>
                  <a:lnTo>
                    <a:pt x="86" y="3"/>
                  </a:lnTo>
                  <a:lnTo>
                    <a:pt x="90" y="0"/>
                  </a:lnTo>
                  <a:lnTo>
                    <a:pt x="85" y="11"/>
                  </a:lnTo>
                  <a:lnTo>
                    <a:pt x="80" y="23"/>
                  </a:lnTo>
                  <a:lnTo>
                    <a:pt x="76" y="36"/>
                  </a:lnTo>
                  <a:lnTo>
                    <a:pt x="75" y="49"/>
                  </a:lnTo>
                  <a:lnTo>
                    <a:pt x="88" y="54"/>
                  </a:lnTo>
                  <a:lnTo>
                    <a:pt x="96" y="58"/>
                  </a:lnTo>
                  <a:lnTo>
                    <a:pt x="102" y="61"/>
                  </a:lnTo>
                  <a:lnTo>
                    <a:pt x="107" y="63"/>
                  </a:lnTo>
                  <a:lnTo>
                    <a:pt x="109" y="64"/>
                  </a:lnTo>
                  <a:lnTo>
                    <a:pt x="110" y="65"/>
                  </a:lnTo>
                  <a:lnTo>
                    <a:pt x="110" y="66"/>
                  </a:lnTo>
                  <a:lnTo>
                    <a:pt x="105" y="66"/>
                  </a:lnTo>
                  <a:lnTo>
                    <a:pt x="99" y="65"/>
                  </a:lnTo>
                  <a:lnTo>
                    <a:pt x="94" y="64"/>
                  </a:lnTo>
                  <a:lnTo>
                    <a:pt x="89" y="64"/>
                  </a:lnTo>
                  <a:lnTo>
                    <a:pt x="84" y="64"/>
                  </a:lnTo>
                  <a:lnTo>
                    <a:pt x="79" y="64"/>
                  </a:lnTo>
                  <a:lnTo>
                    <a:pt x="73" y="64"/>
                  </a:lnTo>
                  <a:lnTo>
                    <a:pt x="69" y="64"/>
                  </a:lnTo>
                  <a:lnTo>
                    <a:pt x="70" y="83"/>
                  </a:lnTo>
                  <a:lnTo>
                    <a:pt x="70" y="96"/>
                  </a:lnTo>
                  <a:lnTo>
                    <a:pt x="71" y="107"/>
                  </a:lnTo>
                  <a:lnTo>
                    <a:pt x="73" y="123"/>
                  </a:lnTo>
                  <a:lnTo>
                    <a:pt x="72" y="124"/>
                  </a:lnTo>
                  <a:lnTo>
                    <a:pt x="71" y="124"/>
                  </a:lnTo>
                  <a:lnTo>
                    <a:pt x="71" y="123"/>
                  </a:lnTo>
                  <a:lnTo>
                    <a:pt x="70" y="1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208" name="Freeform 50"/>
            <p:cNvSpPr>
              <a:spLocks/>
            </p:cNvSpPr>
            <p:nvPr/>
          </p:nvSpPr>
          <p:spPr bwMode="auto">
            <a:xfrm>
              <a:off x="1121" y="3245"/>
              <a:ext cx="16" cy="29"/>
            </a:xfrm>
            <a:custGeom>
              <a:avLst/>
              <a:gdLst>
                <a:gd name="T0" fmla="*/ 4 w 16"/>
                <a:gd name="T1" fmla="*/ 29 h 29"/>
                <a:gd name="T2" fmla="*/ 0 w 16"/>
                <a:gd name="T3" fmla="*/ 20 h 29"/>
                <a:gd name="T4" fmla="*/ 2 w 16"/>
                <a:gd name="T5" fmla="*/ 11 h 29"/>
                <a:gd name="T6" fmla="*/ 7 w 16"/>
                <a:gd name="T7" fmla="*/ 4 h 29"/>
                <a:gd name="T8" fmla="*/ 15 w 16"/>
                <a:gd name="T9" fmla="*/ 0 h 29"/>
                <a:gd name="T10" fmla="*/ 16 w 16"/>
                <a:gd name="T11" fmla="*/ 8 h 29"/>
                <a:gd name="T12" fmla="*/ 16 w 16"/>
                <a:gd name="T13" fmla="*/ 15 h 29"/>
                <a:gd name="T14" fmla="*/ 15 w 16"/>
                <a:gd name="T15" fmla="*/ 22 h 29"/>
                <a:gd name="T16" fmla="*/ 11 w 16"/>
                <a:gd name="T17" fmla="*/ 29 h 29"/>
                <a:gd name="T18" fmla="*/ 9 w 16"/>
                <a:gd name="T19" fmla="*/ 29 h 29"/>
                <a:gd name="T20" fmla="*/ 7 w 16"/>
                <a:gd name="T21" fmla="*/ 29 h 29"/>
                <a:gd name="T22" fmla="*/ 6 w 16"/>
                <a:gd name="T23" fmla="*/ 29 h 29"/>
                <a:gd name="T24" fmla="*/ 4 w 16"/>
                <a:gd name="T25" fmla="*/ 29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29">
                  <a:moveTo>
                    <a:pt x="4" y="29"/>
                  </a:moveTo>
                  <a:lnTo>
                    <a:pt x="0" y="20"/>
                  </a:lnTo>
                  <a:lnTo>
                    <a:pt x="2" y="11"/>
                  </a:lnTo>
                  <a:lnTo>
                    <a:pt x="7" y="4"/>
                  </a:lnTo>
                  <a:lnTo>
                    <a:pt x="15" y="0"/>
                  </a:lnTo>
                  <a:lnTo>
                    <a:pt x="16" y="8"/>
                  </a:lnTo>
                  <a:lnTo>
                    <a:pt x="16" y="15"/>
                  </a:lnTo>
                  <a:lnTo>
                    <a:pt x="15" y="22"/>
                  </a:lnTo>
                  <a:lnTo>
                    <a:pt x="11" y="29"/>
                  </a:lnTo>
                  <a:lnTo>
                    <a:pt x="9" y="29"/>
                  </a:lnTo>
                  <a:lnTo>
                    <a:pt x="7" y="29"/>
                  </a:lnTo>
                  <a:lnTo>
                    <a:pt x="6" y="29"/>
                  </a:lnTo>
                  <a:lnTo>
                    <a:pt x="4" y="29"/>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209" name="Freeform 51"/>
            <p:cNvSpPr>
              <a:spLocks/>
            </p:cNvSpPr>
            <p:nvPr/>
          </p:nvSpPr>
          <p:spPr bwMode="auto">
            <a:xfrm>
              <a:off x="690" y="3214"/>
              <a:ext cx="73" cy="56"/>
            </a:xfrm>
            <a:custGeom>
              <a:avLst/>
              <a:gdLst>
                <a:gd name="T0" fmla="*/ 21 w 73"/>
                <a:gd name="T1" fmla="*/ 56 h 56"/>
                <a:gd name="T2" fmla="*/ 13 w 73"/>
                <a:gd name="T3" fmla="*/ 46 h 56"/>
                <a:gd name="T4" fmla="*/ 5 w 73"/>
                <a:gd name="T5" fmla="*/ 35 h 56"/>
                <a:gd name="T6" fmla="*/ 0 w 73"/>
                <a:gd name="T7" fmla="*/ 25 h 56"/>
                <a:gd name="T8" fmla="*/ 1 w 73"/>
                <a:gd name="T9" fmla="*/ 16 h 56"/>
                <a:gd name="T10" fmla="*/ 16 w 73"/>
                <a:gd name="T11" fmla="*/ 6 h 56"/>
                <a:gd name="T12" fmla="*/ 30 w 73"/>
                <a:gd name="T13" fmla="*/ 1 h 56"/>
                <a:gd name="T14" fmla="*/ 42 w 73"/>
                <a:gd name="T15" fmla="*/ 0 h 56"/>
                <a:gd name="T16" fmla="*/ 52 w 73"/>
                <a:gd name="T17" fmla="*/ 2 h 56"/>
                <a:gd name="T18" fmla="*/ 61 w 73"/>
                <a:gd name="T19" fmla="*/ 8 h 56"/>
                <a:gd name="T20" fmla="*/ 68 w 73"/>
                <a:gd name="T21" fmla="*/ 16 h 56"/>
                <a:gd name="T22" fmla="*/ 72 w 73"/>
                <a:gd name="T23" fmla="*/ 28 h 56"/>
                <a:gd name="T24" fmla="*/ 73 w 73"/>
                <a:gd name="T25" fmla="*/ 43 h 56"/>
                <a:gd name="T26" fmla="*/ 64 w 73"/>
                <a:gd name="T27" fmla="*/ 50 h 56"/>
                <a:gd name="T28" fmla="*/ 56 w 73"/>
                <a:gd name="T29" fmla="*/ 50 h 56"/>
                <a:gd name="T30" fmla="*/ 50 w 73"/>
                <a:gd name="T31" fmla="*/ 47 h 56"/>
                <a:gd name="T32" fmla="*/ 43 w 73"/>
                <a:gd name="T33" fmla="*/ 46 h 56"/>
                <a:gd name="T34" fmla="*/ 38 w 73"/>
                <a:gd name="T35" fmla="*/ 50 h 56"/>
                <a:gd name="T36" fmla="*/ 33 w 73"/>
                <a:gd name="T37" fmla="*/ 53 h 56"/>
                <a:gd name="T38" fmla="*/ 27 w 73"/>
                <a:gd name="T39" fmla="*/ 55 h 56"/>
                <a:gd name="T40" fmla="*/ 21 w 73"/>
                <a:gd name="T41" fmla="*/ 56 h 5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3" h="56">
                  <a:moveTo>
                    <a:pt x="21" y="56"/>
                  </a:moveTo>
                  <a:lnTo>
                    <a:pt x="13" y="46"/>
                  </a:lnTo>
                  <a:lnTo>
                    <a:pt x="5" y="35"/>
                  </a:lnTo>
                  <a:lnTo>
                    <a:pt x="0" y="25"/>
                  </a:lnTo>
                  <a:lnTo>
                    <a:pt x="1" y="16"/>
                  </a:lnTo>
                  <a:lnTo>
                    <a:pt x="16" y="6"/>
                  </a:lnTo>
                  <a:lnTo>
                    <a:pt x="30" y="1"/>
                  </a:lnTo>
                  <a:lnTo>
                    <a:pt x="42" y="0"/>
                  </a:lnTo>
                  <a:lnTo>
                    <a:pt x="52" y="2"/>
                  </a:lnTo>
                  <a:lnTo>
                    <a:pt x="61" y="8"/>
                  </a:lnTo>
                  <a:lnTo>
                    <a:pt x="68" y="16"/>
                  </a:lnTo>
                  <a:lnTo>
                    <a:pt x="72" y="28"/>
                  </a:lnTo>
                  <a:lnTo>
                    <a:pt x="73" y="43"/>
                  </a:lnTo>
                  <a:lnTo>
                    <a:pt x="64" y="50"/>
                  </a:lnTo>
                  <a:lnTo>
                    <a:pt x="56" y="50"/>
                  </a:lnTo>
                  <a:lnTo>
                    <a:pt x="50" y="47"/>
                  </a:lnTo>
                  <a:lnTo>
                    <a:pt x="43" y="46"/>
                  </a:lnTo>
                  <a:lnTo>
                    <a:pt x="38" y="50"/>
                  </a:lnTo>
                  <a:lnTo>
                    <a:pt x="33" y="53"/>
                  </a:lnTo>
                  <a:lnTo>
                    <a:pt x="27" y="55"/>
                  </a:lnTo>
                  <a:lnTo>
                    <a:pt x="21"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071" name="Freeform 52"/>
            <p:cNvSpPr>
              <a:spLocks/>
            </p:cNvSpPr>
            <p:nvPr/>
          </p:nvSpPr>
          <p:spPr bwMode="auto">
            <a:xfrm>
              <a:off x="698" y="3222"/>
              <a:ext cx="58" cy="40"/>
            </a:xfrm>
            <a:custGeom>
              <a:avLst/>
              <a:gdLst>
                <a:gd name="T0" fmla="*/ 17 w 58"/>
                <a:gd name="T1" fmla="*/ 40 h 40"/>
                <a:gd name="T2" fmla="*/ 12 w 58"/>
                <a:gd name="T3" fmla="*/ 32 h 40"/>
                <a:gd name="T4" fmla="*/ 8 w 58"/>
                <a:gd name="T5" fmla="*/ 24 h 40"/>
                <a:gd name="T6" fmla="*/ 3 w 58"/>
                <a:gd name="T7" fmla="*/ 18 h 40"/>
                <a:gd name="T8" fmla="*/ 0 w 58"/>
                <a:gd name="T9" fmla="*/ 11 h 40"/>
                <a:gd name="T10" fmla="*/ 5 w 58"/>
                <a:gd name="T11" fmla="*/ 8 h 40"/>
                <a:gd name="T12" fmla="*/ 11 w 58"/>
                <a:gd name="T13" fmla="*/ 5 h 40"/>
                <a:gd name="T14" fmla="*/ 15 w 58"/>
                <a:gd name="T15" fmla="*/ 3 h 40"/>
                <a:gd name="T16" fmla="*/ 20 w 58"/>
                <a:gd name="T17" fmla="*/ 1 h 40"/>
                <a:gd name="T18" fmla="*/ 24 w 58"/>
                <a:gd name="T19" fmla="*/ 0 h 40"/>
                <a:gd name="T20" fmla="*/ 30 w 58"/>
                <a:gd name="T21" fmla="*/ 0 h 40"/>
                <a:gd name="T22" fmla="*/ 36 w 58"/>
                <a:gd name="T23" fmla="*/ 0 h 40"/>
                <a:gd name="T24" fmla="*/ 43 w 58"/>
                <a:gd name="T25" fmla="*/ 2 h 40"/>
                <a:gd name="T26" fmla="*/ 49 w 58"/>
                <a:gd name="T27" fmla="*/ 9 h 40"/>
                <a:gd name="T28" fmla="*/ 56 w 58"/>
                <a:gd name="T29" fmla="*/ 20 h 40"/>
                <a:gd name="T30" fmla="*/ 58 w 58"/>
                <a:gd name="T31" fmla="*/ 31 h 40"/>
                <a:gd name="T32" fmla="*/ 49 w 58"/>
                <a:gd name="T33" fmla="*/ 35 h 40"/>
                <a:gd name="T34" fmla="*/ 44 w 58"/>
                <a:gd name="T35" fmla="*/ 32 h 40"/>
                <a:gd name="T36" fmla="*/ 40 w 58"/>
                <a:gd name="T37" fmla="*/ 31 h 40"/>
                <a:gd name="T38" fmla="*/ 36 w 58"/>
                <a:gd name="T39" fmla="*/ 30 h 40"/>
                <a:gd name="T40" fmla="*/ 32 w 58"/>
                <a:gd name="T41" fmla="*/ 30 h 40"/>
                <a:gd name="T42" fmla="*/ 27 w 58"/>
                <a:gd name="T43" fmla="*/ 34 h 40"/>
                <a:gd name="T44" fmla="*/ 24 w 58"/>
                <a:gd name="T45" fmla="*/ 36 h 40"/>
                <a:gd name="T46" fmla="*/ 21 w 58"/>
                <a:gd name="T47" fmla="*/ 38 h 40"/>
                <a:gd name="T48" fmla="*/ 17 w 58"/>
                <a:gd name="T49"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40">
                  <a:moveTo>
                    <a:pt x="17" y="40"/>
                  </a:moveTo>
                  <a:lnTo>
                    <a:pt x="12" y="32"/>
                  </a:lnTo>
                  <a:lnTo>
                    <a:pt x="8" y="24"/>
                  </a:lnTo>
                  <a:lnTo>
                    <a:pt x="3" y="18"/>
                  </a:lnTo>
                  <a:lnTo>
                    <a:pt x="0" y="11"/>
                  </a:lnTo>
                  <a:lnTo>
                    <a:pt x="5" y="8"/>
                  </a:lnTo>
                  <a:lnTo>
                    <a:pt x="11" y="5"/>
                  </a:lnTo>
                  <a:lnTo>
                    <a:pt x="15" y="3"/>
                  </a:lnTo>
                  <a:lnTo>
                    <a:pt x="20" y="1"/>
                  </a:lnTo>
                  <a:lnTo>
                    <a:pt x="24" y="0"/>
                  </a:lnTo>
                  <a:lnTo>
                    <a:pt x="30" y="0"/>
                  </a:lnTo>
                  <a:lnTo>
                    <a:pt x="36" y="0"/>
                  </a:lnTo>
                  <a:lnTo>
                    <a:pt x="43" y="2"/>
                  </a:lnTo>
                  <a:lnTo>
                    <a:pt x="49" y="9"/>
                  </a:lnTo>
                  <a:lnTo>
                    <a:pt x="56" y="20"/>
                  </a:lnTo>
                  <a:lnTo>
                    <a:pt x="58" y="31"/>
                  </a:lnTo>
                  <a:lnTo>
                    <a:pt x="49" y="35"/>
                  </a:lnTo>
                  <a:lnTo>
                    <a:pt x="44" y="32"/>
                  </a:lnTo>
                  <a:lnTo>
                    <a:pt x="40" y="31"/>
                  </a:lnTo>
                  <a:lnTo>
                    <a:pt x="36" y="30"/>
                  </a:lnTo>
                  <a:lnTo>
                    <a:pt x="32" y="30"/>
                  </a:lnTo>
                  <a:lnTo>
                    <a:pt x="27" y="34"/>
                  </a:lnTo>
                  <a:lnTo>
                    <a:pt x="24" y="36"/>
                  </a:lnTo>
                  <a:lnTo>
                    <a:pt x="21" y="38"/>
                  </a:lnTo>
                  <a:lnTo>
                    <a:pt x="17" y="40"/>
                  </a:lnTo>
                  <a:close/>
                </a:path>
              </a:pathLst>
            </a:custGeom>
            <a:solidFill>
              <a:schemeClr val="accent6">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dirty="0">
                <a:latin typeface="+mn-lt"/>
                <a:cs typeface="+mn-cs"/>
              </a:endParaRPr>
            </a:p>
          </p:txBody>
        </p:sp>
        <p:sp>
          <p:nvSpPr>
            <p:cNvPr id="6211" name="Freeform 53"/>
            <p:cNvSpPr>
              <a:spLocks/>
            </p:cNvSpPr>
            <p:nvPr/>
          </p:nvSpPr>
          <p:spPr bwMode="auto">
            <a:xfrm>
              <a:off x="997" y="3130"/>
              <a:ext cx="118" cy="101"/>
            </a:xfrm>
            <a:custGeom>
              <a:avLst/>
              <a:gdLst>
                <a:gd name="T0" fmla="*/ 12 w 118"/>
                <a:gd name="T1" fmla="*/ 100 h 101"/>
                <a:gd name="T2" fmla="*/ 10 w 118"/>
                <a:gd name="T3" fmla="*/ 100 h 101"/>
                <a:gd name="T4" fmla="*/ 14 w 118"/>
                <a:gd name="T5" fmla="*/ 95 h 101"/>
                <a:gd name="T6" fmla="*/ 22 w 118"/>
                <a:gd name="T7" fmla="*/ 85 h 101"/>
                <a:gd name="T8" fmla="*/ 17 w 118"/>
                <a:gd name="T9" fmla="*/ 76 h 101"/>
                <a:gd name="T10" fmla="*/ 4 w 118"/>
                <a:gd name="T11" fmla="*/ 69 h 101"/>
                <a:gd name="T12" fmla="*/ 3 w 118"/>
                <a:gd name="T13" fmla="*/ 65 h 101"/>
                <a:gd name="T14" fmla="*/ 15 w 118"/>
                <a:gd name="T15" fmla="*/ 62 h 101"/>
                <a:gd name="T16" fmla="*/ 31 w 118"/>
                <a:gd name="T17" fmla="*/ 61 h 101"/>
                <a:gd name="T18" fmla="*/ 41 w 118"/>
                <a:gd name="T19" fmla="*/ 57 h 101"/>
                <a:gd name="T20" fmla="*/ 39 w 118"/>
                <a:gd name="T21" fmla="*/ 42 h 101"/>
                <a:gd name="T22" fmla="*/ 36 w 118"/>
                <a:gd name="T23" fmla="*/ 32 h 101"/>
                <a:gd name="T24" fmla="*/ 40 w 118"/>
                <a:gd name="T25" fmla="*/ 29 h 101"/>
                <a:gd name="T26" fmla="*/ 48 w 118"/>
                <a:gd name="T27" fmla="*/ 30 h 101"/>
                <a:gd name="T28" fmla="*/ 56 w 118"/>
                <a:gd name="T29" fmla="*/ 31 h 101"/>
                <a:gd name="T30" fmla="*/ 65 w 118"/>
                <a:gd name="T31" fmla="*/ 32 h 101"/>
                <a:gd name="T32" fmla="*/ 75 w 118"/>
                <a:gd name="T33" fmla="*/ 25 h 101"/>
                <a:gd name="T34" fmla="*/ 81 w 118"/>
                <a:gd name="T35" fmla="*/ 9 h 101"/>
                <a:gd name="T36" fmla="*/ 100 w 118"/>
                <a:gd name="T37" fmla="*/ 3 h 101"/>
                <a:gd name="T38" fmla="*/ 117 w 118"/>
                <a:gd name="T39" fmla="*/ 24 h 101"/>
                <a:gd name="T40" fmla="*/ 115 w 118"/>
                <a:gd name="T41" fmla="*/ 55 h 101"/>
                <a:gd name="T42" fmla="*/ 108 w 118"/>
                <a:gd name="T43" fmla="*/ 85 h 101"/>
                <a:gd name="T44" fmla="*/ 103 w 118"/>
                <a:gd name="T45" fmla="*/ 97 h 101"/>
                <a:gd name="T46" fmla="*/ 101 w 118"/>
                <a:gd name="T47" fmla="*/ 98 h 101"/>
                <a:gd name="T48" fmla="*/ 95 w 118"/>
                <a:gd name="T49" fmla="*/ 94 h 101"/>
                <a:gd name="T50" fmla="*/ 85 w 118"/>
                <a:gd name="T51" fmla="*/ 84 h 101"/>
                <a:gd name="T52" fmla="*/ 75 w 118"/>
                <a:gd name="T53" fmla="*/ 85 h 101"/>
                <a:gd name="T54" fmla="*/ 66 w 118"/>
                <a:gd name="T55" fmla="*/ 94 h 101"/>
                <a:gd name="T56" fmla="*/ 61 w 118"/>
                <a:gd name="T57" fmla="*/ 95 h 101"/>
                <a:gd name="T58" fmla="*/ 59 w 118"/>
                <a:gd name="T59" fmla="*/ 84 h 101"/>
                <a:gd name="T60" fmla="*/ 56 w 118"/>
                <a:gd name="T61" fmla="*/ 78 h 101"/>
                <a:gd name="T62" fmla="*/ 52 w 118"/>
                <a:gd name="T63" fmla="*/ 78 h 101"/>
                <a:gd name="T64" fmla="*/ 45 w 118"/>
                <a:gd name="T65" fmla="*/ 81 h 101"/>
                <a:gd name="T66" fmla="*/ 36 w 118"/>
                <a:gd name="T67" fmla="*/ 87 h 101"/>
                <a:gd name="T68" fmla="*/ 27 w 118"/>
                <a:gd name="T69" fmla="*/ 93 h 101"/>
                <a:gd name="T70" fmla="*/ 17 w 118"/>
                <a:gd name="T71" fmla="*/ 99 h 10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18" h="101">
                  <a:moveTo>
                    <a:pt x="13" y="101"/>
                  </a:moveTo>
                  <a:lnTo>
                    <a:pt x="12" y="100"/>
                  </a:lnTo>
                  <a:lnTo>
                    <a:pt x="11" y="100"/>
                  </a:lnTo>
                  <a:lnTo>
                    <a:pt x="10" y="100"/>
                  </a:lnTo>
                  <a:lnTo>
                    <a:pt x="10" y="99"/>
                  </a:lnTo>
                  <a:lnTo>
                    <a:pt x="14" y="95"/>
                  </a:lnTo>
                  <a:lnTo>
                    <a:pt x="19" y="89"/>
                  </a:lnTo>
                  <a:lnTo>
                    <a:pt x="22" y="85"/>
                  </a:lnTo>
                  <a:lnTo>
                    <a:pt x="24" y="80"/>
                  </a:lnTo>
                  <a:lnTo>
                    <a:pt x="17" y="76"/>
                  </a:lnTo>
                  <a:lnTo>
                    <a:pt x="10" y="72"/>
                  </a:lnTo>
                  <a:lnTo>
                    <a:pt x="4" y="69"/>
                  </a:lnTo>
                  <a:lnTo>
                    <a:pt x="0" y="67"/>
                  </a:lnTo>
                  <a:lnTo>
                    <a:pt x="3" y="65"/>
                  </a:lnTo>
                  <a:lnTo>
                    <a:pt x="9" y="63"/>
                  </a:lnTo>
                  <a:lnTo>
                    <a:pt x="15" y="62"/>
                  </a:lnTo>
                  <a:lnTo>
                    <a:pt x="23" y="62"/>
                  </a:lnTo>
                  <a:lnTo>
                    <a:pt x="31" y="61"/>
                  </a:lnTo>
                  <a:lnTo>
                    <a:pt x="37" y="59"/>
                  </a:lnTo>
                  <a:lnTo>
                    <a:pt x="41" y="57"/>
                  </a:lnTo>
                  <a:lnTo>
                    <a:pt x="43" y="52"/>
                  </a:lnTo>
                  <a:lnTo>
                    <a:pt x="39" y="42"/>
                  </a:lnTo>
                  <a:lnTo>
                    <a:pt x="37" y="36"/>
                  </a:lnTo>
                  <a:lnTo>
                    <a:pt x="36" y="32"/>
                  </a:lnTo>
                  <a:lnTo>
                    <a:pt x="36" y="29"/>
                  </a:lnTo>
                  <a:lnTo>
                    <a:pt x="40" y="29"/>
                  </a:lnTo>
                  <a:lnTo>
                    <a:pt x="44" y="30"/>
                  </a:lnTo>
                  <a:lnTo>
                    <a:pt x="48" y="30"/>
                  </a:lnTo>
                  <a:lnTo>
                    <a:pt x="52" y="31"/>
                  </a:lnTo>
                  <a:lnTo>
                    <a:pt x="56" y="31"/>
                  </a:lnTo>
                  <a:lnTo>
                    <a:pt x="61" y="32"/>
                  </a:lnTo>
                  <a:lnTo>
                    <a:pt x="65" y="32"/>
                  </a:lnTo>
                  <a:lnTo>
                    <a:pt x="69" y="33"/>
                  </a:lnTo>
                  <a:lnTo>
                    <a:pt x="75" y="25"/>
                  </a:lnTo>
                  <a:lnTo>
                    <a:pt x="78" y="16"/>
                  </a:lnTo>
                  <a:lnTo>
                    <a:pt x="81" y="9"/>
                  </a:lnTo>
                  <a:lnTo>
                    <a:pt x="84" y="0"/>
                  </a:lnTo>
                  <a:lnTo>
                    <a:pt x="100" y="3"/>
                  </a:lnTo>
                  <a:lnTo>
                    <a:pt x="111" y="12"/>
                  </a:lnTo>
                  <a:lnTo>
                    <a:pt x="117" y="24"/>
                  </a:lnTo>
                  <a:lnTo>
                    <a:pt x="118" y="39"/>
                  </a:lnTo>
                  <a:lnTo>
                    <a:pt x="115" y="55"/>
                  </a:lnTo>
                  <a:lnTo>
                    <a:pt x="112" y="71"/>
                  </a:lnTo>
                  <a:lnTo>
                    <a:pt x="108" y="85"/>
                  </a:lnTo>
                  <a:lnTo>
                    <a:pt x="104" y="97"/>
                  </a:lnTo>
                  <a:lnTo>
                    <a:pt x="103" y="97"/>
                  </a:lnTo>
                  <a:lnTo>
                    <a:pt x="102" y="98"/>
                  </a:lnTo>
                  <a:lnTo>
                    <a:pt x="101" y="98"/>
                  </a:lnTo>
                  <a:lnTo>
                    <a:pt x="100" y="99"/>
                  </a:lnTo>
                  <a:lnTo>
                    <a:pt x="95" y="94"/>
                  </a:lnTo>
                  <a:lnTo>
                    <a:pt x="90" y="88"/>
                  </a:lnTo>
                  <a:lnTo>
                    <a:pt x="85" y="84"/>
                  </a:lnTo>
                  <a:lnTo>
                    <a:pt x="81" y="81"/>
                  </a:lnTo>
                  <a:lnTo>
                    <a:pt x="75" y="85"/>
                  </a:lnTo>
                  <a:lnTo>
                    <a:pt x="70" y="88"/>
                  </a:lnTo>
                  <a:lnTo>
                    <a:pt x="66" y="94"/>
                  </a:lnTo>
                  <a:lnTo>
                    <a:pt x="62" y="100"/>
                  </a:lnTo>
                  <a:lnTo>
                    <a:pt x="61" y="95"/>
                  </a:lnTo>
                  <a:lnTo>
                    <a:pt x="60" y="89"/>
                  </a:lnTo>
                  <a:lnTo>
                    <a:pt x="59" y="84"/>
                  </a:lnTo>
                  <a:lnTo>
                    <a:pt x="58" y="78"/>
                  </a:lnTo>
                  <a:lnTo>
                    <a:pt x="56" y="78"/>
                  </a:lnTo>
                  <a:lnTo>
                    <a:pt x="54" y="78"/>
                  </a:lnTo>
                  <a:lnTo>
                    <a:pt x="52" y="78"/>
                  </a:lnTo>
                  <a:lnTo>
                    <a:pt x="50" y="78"/>
                  </a:lnTo>
                  <a:lnTo>
                    <a:pt x="45" y="81"/>
                  </a:lnTo>
                  <a:lnTo>
                    <a:pt x="41" y="84"/>
                  </a:lnTo>
                  <a:lnTo>
                    <a:pt x="36" y="87"/>
                  </a:lnTo>
                  <a:lnTo>
                    <a:pt x="32" y="90"/>
                  </a:lnTo>
                  <a:lnTo>
                    <a:pt x="27" y="93"/>
                  </a:lnTo>
                  <a:lnTo>
                    <a:pt x="22" y="96"/>
                  </a:lnTo>
                  <a:lnTo>
                    <a:pt x="17" y="99"/>
                  </a:lnTo>
                  <a:lnTo>
                    <a:pt x="13" y="10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212" name="Freeform 54"/>
            <p:cNvSpPr>
              <a:spLocks/>
            </p:cNvSpPr>
            <p:nvPr/>
          </p:nvSpPr>
          <p:spPr bwMode="auto">
            <a:xfrm>
              <a:off x="758" y="3173"/>
              <a:ext cx="77" cy="35"/>
            </a:xfrm>
            <a:custGeom>
              <a:avLst/>
              <a:gdLst>
                <a:gd name="T0" fmla="*/ 0 w 77"/>
                <a:gd name="T1" fmla="*/ 35 h 35"/>
                <a:gd name="T2" fmla="*/ 2 w 77"/>
                <a:gd name="T3" fmla="*/ 24 h 35"/>
                <a:gd name="T4" fmla="*/ 8 w 77"/>
                <a:gd name="T5" fmla="*/ 15 h 35"/>
                <a:gd name="T6" fmla="*/ 16 w 77"/>
                <a:gd name="T7" fmla="*/ 7 h 35"/>
                <a:gd name="T8" fmla="*/ 27 w 77"/>
                <a:gd name="T9" fmla="*/ 2 h 35"/>
                <a:gd name="T10" fmla="*/ 40 w 77"/>
                <a:gd name="T11" fmla="*/ 0 h 35"/>
                <a:gd name="T12" fmla="*/ 52 w 77"/>
                <a:gd name="T13" fmla="*/ 0 h 35"/>
                <a:gd name="T14" fmla="*/ 65 w 77"/>
                <a:gd name="T15" fmla="*/ 4 h 35"/>
                <a:gd name="T16" fmla="*/ 77 w 77"/>
                <a:gd name="T17" fmla="*/ 11 h 35"/>
                <a:gd name="T18" fmla="*/ 75 w 77"/>
                <a:gd name="T19" fmla="*/ 11 h 35"/>
                <a:gd name="T20" fmla="*/ 70 w 77"/>
                <a:gd name="T21" fmla="*/ 11 h 35"/>
                <a:gd name="T22" fmla="*/ 63 w 77"/>
                <a:gd name="T23" fmla="*/ 11 h 35"/>
                <a:gd name="T24" fmla="*/ 56 w 77"/>
                <a:gd name="T25" fmla="*/ 11 h 35"/>
                <a:gd name="T26" fmla="*/ 48 w 77"/>
                <a:gd name="T27" fmla="*/ 10 h 35"/>
                <a:gd name="T28" fmla="*/ 41 w 77"/>
                <a:gd name="T29" fmla="*/ 9 h 35"/>
                <a:gd name="T30" fmla="*/ 35 w 77"/>
                <a:gd name="T31" fmla="*/ 8 h 35"/>
                <a:gd name="T32" fmla="*/ 32 w 77"/>
                <a:gd name="T33" fmla="*/ 8 h 35"/>
                <a:gd name="T34" fmla="*/ 22 w 77"/>
                <a:gd name="T35" fmla="*/ 13 h 35"/>
                <a:gd name="T36" fmla="*/ 16 w 77"/>
                <a:gd name="T37" fmla="*/ 18 h 35"/>
                <a:gd name="T38" fmla="*/ 12 w 77"/>
                <a:gd name="T39" fmla="*/ 25 h 35"/>
                <a:gd name="T40" fmla="*/ 7 w 77"/>
                <a:gd name="T41" fmla="*/ 34 h 35"/>
                <a:gd name="T42" fmla="*/ 5 w 77"/>
                <a:gd name="T43" fmla="*/ 34 h 35"/>
                <a:gd name="T44" fmla="*/ 3 w 77"/>
                <a:gd name="T45" fmla="*/ 34 h 35"/>
                <a:gd name="T46" fmla="*/ 2 w 77"/>
                <a:gd name="T47" fmla="*/ 34 h 35"/>
                <a:gd name="T48" fmla="*/ 0 w 77"/>
                <a:gd name="T49" fmla="*/ 35 h 3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77" h="35">
                  <a:moveTo>
                    <a:pt x="0" y="35"/>
                  </a:moveTo>
                  <a:lnTo>
                    <a:pt x="2" y="24"/>
                  </a:lnTo>
                  <a:lnTo>
                    <a:pt x="8" y="15"/>
                  </a:lnTo>
                  <a:lnTo>
                    <a:pt x="16" y="7"/>
                  </a:lnTo>
                  <a:lnTo>
                    <a:pt x="27" y="2"/>
                  </a:lnTo>
                  <a:lnTo>
                    <a:pt x="40" y="0"/>
                  </a:lnTo>
                  <a:lnTo>
                    <a:pt x="52" y="0"/>
                  </a:lnTo>
                  <a:lnTo>
                    <a:pt x="65" y="4"/>
                  </a:lnTo>
                  <a:lnTo>
                    <a:pt x="77" y="11"/>
                  </a:lnTo>
                  <a:lnTo>
                    <a:pt x="75" y="11"/>
                  </a:lnTo>
                  <a:lnTo>
                    <a:pt x="70" y="11"/>
                  </a:lnTo>
                  <a:lnTo>
                    <a:pt x="63" y="11"/>
                  </a:lnTo>
                  <a:lnTo>
                    <a:pt x="56" y="11"/>
                  </a:lnTo>
                  <a:lnTo>
                    <a:pt x="48" y="10"/>
                  </a:lnTo>
                  <a:lnTo>
                    <a:pt x="41" y="9"/>
                  </a:lnTo>
                  <a:lnTo>
                    <a:pt x="35" y="8"/>
                  </a:lnTo>
                  <a:lnTo>
                    <a:pt x="32" y="8"/>
                  </a:lnTo>
                  <a:lnTo>
                    <a:pt x="22" y="13"/>
                  </a:lnTo>
                  <a:lnTo>
                    <a:pt x="16" y="18"/>
                  </a:lnTo>
                  <a:lnTo>
                    <a:pt x="12" y="25"/>
                  </a:lnTo>
                  <a:lnTo>
                    <a:pt x="7" y="34"/>
                  </a:lnTo>
                  <a:lnTo>
                    <a:pt x="5" y="34"/>
                  </a:lnTo>
                  <a:lnTo>
                    <a:pt x="3" y="34"/>
                  </a:lnTo>
                  <a:lnTo>
                    <a:pt x="2" y="34"/>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213" name="Freeform 57"/>
            <p:cNvSpPr>
              <a:spLocks/>
            </p:cNvSpPr>
            <p:nvPr/>
          </p:nvSpPr>
          <p:spPr bwMode="auto">
            <a:xfrm>
              <a:off x="792" y="2903"/>
              <a:ext cx="1032" cy="64"/>
            </a:xfrm>
            <a:custGeom>
              <a:avLst/>
              <a:gdLst>
                <a:gd name="T0" fmla="*/ 902 w 1032"/>
                <a:gd name="T1" fmla="*/ 56 h 64"/>
                <a:gd name="T2" fmla="*/ 820 w 1032"/>
                <a:gd name="T3" fmla="*/ 46 h 64"/>
                <a:gd name="T4" fmla="*/ 739 w 1032"/>
                <a:gd name="T5" fmla="*/ 39 h 64"/>
                <a:gd name="T6" fmla="*/ 657 w 1032"/>
                <a:gd name="T7" fmla="*/ 34 h 64"/>
                <a:gd name="T8" fmla="*/ 575 w 1032"/>
                <a:gd name="T9" fmla="*/ 30 h 64"/>
                <a:gd name="T10" fmla="*/ 492 w 1032"/>
                <a:gd name="T11" fmla="*/ 30 h 64"/>
                <a:gd name="T12" fmla="*/ 410 w 1032"/>
                <a:gd name="T13" fmla="*/ 30 h 64"/>
                <a:gd name="T14" fmla="*/ 329 w 1032"/>
                <a:gd name="T15" fmla="*/ 32 h 64"/>
                <a:gd name="T16" fmla="*/ 247 w 1032"/>
                <a:gd name="T17" fmla="*/ 35 h 64"/>
                <a:gd name="T18" fmla="*/ 166 w 1032"/>
                <a:gd name="T19" fmla="*/ 39 h 64"/>
                <a:gd name="T20" fmla="*/ 85 w 1032"/>
                <a:gd name="T21" fmla="*/ 44 h 64"/>
                <a:gd name="T22" fmla="*/ 67 w 1032"/>
                <a:gd name="T23" fmla="*/ 46 h 64"/>
                <a:gd name="T24" fmla="*/ 49 w 1032"/>
                <a:gd name="T25" fmla="*/ 49 h 64"/>
                <a:gd name="T26" fmla="*/ 36 w 1032"/>
                <a:gd name="T27" fmla="*/ 51 h 64"/>
                <a:gd name="T28" fmla="*/ 36 w 1032"/>
                <a:gd name="T29" fmla="*/ 49 h 64"/>
                <a:gd name="T30" fmla="*/ 63 w 1032"/>
                <a:gd name="T31" fmla="*/ 43 h 64"/>
                <a:gd name="T32" fmla="*/ 92 w 1032"/>
                <a:gd name="T33" fmla="*/ 38 h 64"/>
                <a:gd name="T34" fmla="*/ 95 w 1032"/>
                <a:gd name="T35" fmla="*/ 34 h 64"/>
                <a:gd name="T36" fmla="*/ 62 w 1032"/>
                <a:gd name="T37" fmla="*/ 38 h 64"/>
                <a:gd name="T38" fmla="*/ 32 w 1032"/>
                <a:gd name="T39" fmla="*/ 42 h 64"/>
                <a:gd name="T40" fmla="*/ 20 w 1032"/>
                <a:gd name="T41" fmla="*/ 42 h 64"/>
                <a:gd name="T42" fmla="*/ 37 w 1032"/>
                <a:gd name="T43" fmla="*/ 33 h 64"/>
                <a:gd name="T44" fmla="*/ 68 w 1032"/>
                <a:gd name="T45" fmla="*/ 25 h 64"/>
                <a:gd name="T46" fmla="*/ 76 w 1032"/>
                <a:gd name="T47" fmla="*/ 23 h 64"/>
                <a:gd name="T48" fmla="*/ 76 w 1032"/>
                <a:gd name="T49" fmla="*/ 21 h 64"/>
                <a:gd name="T50" fmla="*/ 67 w 1032"/>
                <a:gd name="T51" fmla="*/ 21 h 64"/>
                <a:gd name="T52" fmla="*/ 44 w 1032"/>
                <a:gd name="T53" fmla="*/ 25 h 64"/>
                <a:gd name="T54" fmla="*/ 24 w 1032"/>
                <a:gd name="T55" fmla="*/ 30 h 64"/>
                <a:gd name="T56" fmla="*/ 6 w 1032"/>
                <a:gd name="T57" fmla="*/ 30 h 64"/>
                <a:gd name="T58" fmla="*/ 0 w 1032"/>
                <a:gd name="T59" fmla="*/ 25 h 64"/>
                <a:gd name="T60" fmla="*/ 1 w 1032"/>
                <a:gd name="T61" fmla="*/ 22 h 64"/>
                <a:gd name="T62" fmla="*/ 116 w 1032"/>
                <a:gd name="T63" fmla="*/ 9 h 64"/>
                <a:gd name="T64" fmla="*/ 232 w 1032"/>
                <a:gd name="T65" fmla="*/ 3 h 64"/>
                <a:gd name="T66" fmla="*/ 347 w 1032"/>
                <a:gd name="T67" fmla="*/ 0 h 64"/>
                <a:gd name="T68" fmla="*/ 464 w 1032"/>
                <a:gd name="T69" fmla="*/ 2 h 64"/>
                <a:gd name="T70" fmla="*/ 580 w 1032"/>
                <a:gd name="T71" fmla="*/ 5 h 64"/>
                <a:gd name="T72" fmla="*/ 681 w 1032"/>
                <a:gd name="T73" fmla="*/ 9 h 64"/>
                <a:gd name="T74" fmla="*/ 749 w 1032"/>
                <a:gd name="T75" fmla="*/ 12 h 64"/>
                <a:gd name="T76" fmla="*/ 799 w 1032"/>
                <a:gd name="T77" fmla="*/ 15 h 64"/>
                <a:gd name="T78" fmla="*/ 844 w 1032"/>
                <a:gd name="T79" fmla="*/ 19 h 64"/>
                <a:gd name="T80" fmla="*/ 896 w 1032"/>
                <a:gd name="T81" fmla="*/ 22 h 64"/>
                <a:gd name="T82" fmla="*/ 971 w 1032"/>
                <a:gd name="T83" fmla="*/ 29 h 64"/>
                <a:gd name="T84" fmla="*/ 1020 w 1032"/>
                <a:gd name="T85" fmla="*/ 36 h 64"/>
                <a:gd name="T86" fmla="*/ 1031 w 1032"/>
                <a:gd name="T87" fmla="*/ 38 h 64"/>
                <a:gd name="T88" fmla="*/ 1010 w 1032"/>
                <a:gd name="T89" fmla="*/ 44 h 64"/>
                <a:gd name="T90" fmla="*/ 952 w 1032"/>
                <a:gd name="T91" fmla="*/ 39 h 64"/>
                <a:gd name="T92" fmla="*/ 905 w 1032"/>
                <a:gd name="T93" fmla="*/ 34 h 64"/>
                <a:gd name="T94" fmla="*/ 932 w 1032"/>
                <a:gd name="T95" fmla="*/ 37 h 64"/>
                <a:gd name="T96" fmla="*/ 969 w 1032"/>
                <a:gd name="T97" fmla="*/ 42 h 64"/>
                <a:gd name="T98" fmla="*/ 981 w 1032"/>
                <a:gd name="T99" fmla="*/ 53 h 64"/>
                <a:gd name="T100" fmla="*/ 954 w 1032"/>
                <a:gd name="T101" fmla="*/ 54 h 64"/>
                <a:gd name="T102" fmla="*/ 929 w 1032"/>
                <a:gd name="T103" fmla="*/ 50 h 64"/>
                <a:gd name="T104" fmla="*/ 923 w 1032"/>
                <a:gd name="T105" fmla="*/ 50 h 64"/>
                <a:gd name="T106" fmla="*/ 935 w 1032"/>
                <a:gd name="T107" fmla="*/ 55 h 64"/>
                <a:gd name="T108" fmla="*/ 953 w 1032"/>
                <a:gd name="T109" fmla="*/ 60 h 64"/>
                <a:gd name="T110" fmla="*/ 959 w 1032"/>
                <a:gd name="T111" fmla="*/ 61 h 64"/>
                <a:gd name="T112" fmla="*/ 959 w 1032"/>
                <a:gd name="T113" fmla="*/ 64 h 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032" h="64">
                  <a:moveTo>
                    <a:pt x="956" y="64"/>
                  </a:moveTo>
                  <a:lnTo>
                    <a:pt x="930" y="60"/>
                  </a:lnTo>
                  <a:lnTo>
                    <a:pt x="902" y="56"/>
                  </a:lnTo>
                  <a:lnTo>
                    <a:pt x="875" y="53"/>
                  </a:lnTo>
                  <a:lnTo>
                    <a:pt x="848" y="49"/>
                  </a:lnTo>
                  <a:lnTo>
                    <a:pt x="820" y="46"/>
                  </a:lnTo>
                  <a:lnTo>
                    <a:pt x="794" y="43"/>
                  </a:lnTo>
                  <a:lnTo>
                    <a:pt x="766" y="41"/>
                  </a:lnTo>
                  <a:lnTo>
                    <a:pt x="739" y="39"/>
                  </a:lnTo>
                  <a:lnTo>
                    <a:pt x="712" y="37"/>
                  </a:lnTo>
                  <a:lnTo>
                    <a:pt x="684" y="35"/>
                  </a:lnTo>
                  <a:lnTo>
                    <a:pt x="657" y="34"/>
                  </a:lnTo>
                  <a:lnTo>
                    <a:pt x="629" y="33"/>
                  </a:lnTo>
                  <a:lnTo>
                    <a:pt x="603" y="31"/>
                  </a:lnTo>
                  <a:lnTo>
                    <a:pt x="575" y="30"/>
                  </a:lnTo>
                  <a:lnTo>
                    <a:pt x="547" y="30"/>
                  </a:lnTo>
                  <a:lnTo>
                    <a:pt x="520" y="30"/>
                  </a:lnTo>
                  <a:lnTo>
                    <a:pt x="492" y="30"/>
                  </a:lnTo>
                  <a:lnTo>
                    <a:pt x="466" y="30"/>
                  </a:lnTo>
                  <a:lnTo>
                    <a:pt x="438" y="30"/>
                  </a:lnTo>
                  <a:lnTo>
                    <a:pt x="410" y="30"/>
                  </a:lnTo>
                  <a:lnTo>
                    <a:pt x="384" y="30"/>
                  </a:lnTo>
                  <a:lnTo>
                    <a:pt x="356" y="31"/>
                  </a:lnTo>
                  <a:lnTo>
                    <a:pt x="329" y="32"/>
                  </a:lnTo>
                  <a:lnTo>
                    <a:pt x="302" y="33"/>
                  </a:lnTo>
                  <a:lnTo>
                    <a:pt x="274" y="34"/>
                  </a:lnTo>
                  <a:lnTo>
                    <a:pt x="247" y="35"/>
                  </a:lnTo>
                  <a:lnTo>
                    <a:pt x="220" y="36"/>
                  </a:lnTo>
                  <a:lnTo>
                    <a:pt x="193" y="38"/>
                  </a:lnTo>
                  <a:lnTo>
                    <a:pt x="166" y="39"/>
                  </a:lnTo>
                  <a:lnTo>
                    <a:pt x="140" y="41"/>
                  </a:lnTo>
                  <a:lnTo>
                    <a:pt x="112" y="42"/>
                  </a:lnTo>
                  <a:lnTo>
                    <a:pt x="85" y="44"/>
                  </a:lnTo>
                  <a:lnTo>
                    <a:pt x="79" y="45"/>
                  </a:lnTo>
                  <a:lnTo>
                    <a:pt x="73" y="46"/>
                  </a:lnTo>
                  <a:lnTo>
                    <a:pt x="67" y="46"/>
                  </a:lnTo>
                  <a:lnTo>
                    <a:pt x="61" y="48"/>
                  </a:lnTo>
                  <a:lnTo>
                    <a:pt x="55" y="49"/>
                  </a:lnTo>
                  <a:lnTo>
                    <a:pt x="49" y="49"/>
                  </a:lnTo>
                  <a:lnTo>
                    <a:pt x="42" y="51"/>
                  </a:lnTo>
                  <a:lnTo>
                    <a:pt x="36" y="52"/>
                  </a:lnTo>
                  <a:lnTo>
                    <a:pt x="36" y="51"/>
                  </a:lnTo>
                  <a:lnTo>
                    <a:pt x="36" y="50"/>
                  </a:lnTo>
                  <a:lnTo>
                    <a:pt x="36" y="49"/>
                  </a:lnTo>
                  <a:lnTo>
                    <a:pt x="43" y="46"/>
                  </a:lnTo>
                  <a:lnTo>
                    <a:pt x="53" y="45"/>
                  </a:lnTo>
                  <a:lnTo>
                    <a:pt x="63" y="43"/>
                  </a:lnTo>
                  <a:lnTo>
                    <a:pt x="73" y="41"/>
                  </a:lnTo>
                  <a:lnTo>
                    <a:pt x="83" y="39"/>
                  </a:lnTo>
                  <a:lnTo>
                    <a:pt x="92" y="38"/>
                  </a:lnTo>
                  <a:lnTo>
                    <a:pt x="100" y="36"/>
                  </a:lnTo>
                  <a:lnTo>
                    <a:pt x="106" y="34"/>
                  </a:lnTo>
                  <a:lnTo>
                    <a:pt x="95" y="34"/>
                  </a:lnTo>
                  <a:lnTo>
                    <a:pt x="83" y="34"/>
                  </a:lnTo>
                  <a:lnTo>
                    <a:pt x="73" y="36"/>
                  </a:lnTo>
                  <a:lnTo>
                    <a:pt x="62" y="38"/>
                  </a:lnTo>
                  <a:lnTo>
                    <a:pt x="52" y="39"/>
                  </a:lnTo>
                  <a:lnTo>
                    <a:pt x="42" y="41"/>
                  </a:lnTo>
                  <a:lnTo>
                    <a:pt x="32" y="42"/>
                  </a:lnTo>
                  <a:lnTo>
                    <a:pt x="23" y="43"/>
                  </a:lnTo>
                  <a:lnTo>
                    <a:pt x="21" y="42"/>
                  </a:lnTo>
                  <a:lnTo>
                    <a:pt x="20" y="42"/>
                  </a:lnTo>
                  <a:lnTo>
                    <a:pt x="20" y="40"/>
                  </a:lnTo>
                  <a:lnTo>
                    <a:pt x="19" y="38"/>
                  </a:lnTo>
                  <a:lnTo>
                    <a:pt x="37" y="33"/>
                  </a:lnTo>
                  <a:lnTo>
                    <a:pt x="52" y="30"/>
                  </a:lnTo>
                  <a:lnTo>
                    <a:pt x="62" y="27"/>
                  </a:lnTo>
                  <a:lnTo>
                    <a:pt x="68" y="25"/>
                  </a:lnTo>
                  <a:lnTo>
                    <a:pt x="72" y="23"/>
                  </a:lnTo>
                  <a:lnTo>
                    <a:pt x="75" y="23"/>
                  </a:lnTo>
                  <a:lnTo>
                    <a:pt x="76" y="23"/>
                  </a:lnTo>
                  <a:lnTo>
                    <a:pt x="76" y="22"/>
                  </a:lnTo>
                  <a:lnTo>
                    <a:pt x="76" y="21"/>
                  </a:lnTo>
                  <a:lnTo>
                    <a:pt x="75" y="20"/>
                  </a:lnTo>
                  <a:lnTo>
                    <a:pt x="67" y="21"/>
                  </a:lnTo>
                  <a:lnTo>
                    <a:pt x="59" y="23"/>
                  </a:lnTo>
                  <a:lnTo>
                    <a:pt x="52" y="23"/>
                  </a:lnTo>
                  <a:lnTo>
                    <a:pt x="44" y="25"/>
                  </a:lnTo>
                  <a:lnTo>
                    <a:pt x="37" y="27"/>
                  </a:lnTo>
                  <a:lnTo>
                    <a:pt x="30" y="28"/>
                  </a:lnTo>
                  <a:lnTo>
                    <a:pt x="24" y="30"/>
                  </a:lnTo>
                  <a:lnTo>
                    <a:pt x="17" y="32"/>
                  </a:lnTo>
                  <a:lnTo>
                    <a:pt x="10" y="31"/>
                  </a:lnTo>
                  <a:lnTo>
                    <a:pt x="6" y="30"/>
                  </a:lnTo>
                  <a:lnTo>
                    <a:pt x="4" y="28"/>
                  </a:lnTo>
                  <a:lnTo>
                    <a:pt x="0" y="26"/>
                  </a:lnTo>
                  <a:lnTo>
                    <a:pt x="0" y="25"/>
                  </a:lnTo>
                  <a:lnTo>
                    <a:pt x="1" y="23"/>
                  </a:lnTo>
                  <a:lnTo>
                    <a:pt x="1" y="22"/>
                  </a:lnTo>
                  <a:lnTo>
                    <a:pt x="39" y="17"/>
                  </a:lnTo>
                  <a:lnTo>
                    <a:pt x="78" y="12"/>
                  </a:lnTo>
                  <a:lnTo>
                    <a:pt x="116" y="9"/>
                  </a:lnTo>
                  <a:lnTo>
                    <a:pt x="155" y="6"/>
                  </a:lnTo>
                  <a:lnTo>
                    <a:pt x="193" y="4"/>
                  </a:lnTo>
                  <a:lnTo>
                    <a:pt x="232" y="3"/>
                  </a:lnTo>
                  <a:lnTo>
                    <a:pt x="270" y="1"/>
                  </a:lnTo>
                  <a:lnTo>
                    <a:pt x="308" y="0"/>
                  </a:lnTo>
                  <a:lnTo>
                    <a:pt x="347" y="0"/>
                  </a:lnTo>
                  <a:lnTo>
                    <a:pt x="386" y="0"/>
                  </a:lnTo>
                  <a:lnTo>
                    <a:pt x="425" y="1"/>
                  </a:lnTo>
                  <a:lnTo>
                    <a:pt x="464" y="2"/>
                  </a:lnTo>
                  <a:lnTo>
                    <a:pt x="502" y="3"/>
                  </a:lnTo>
                  <a:lnTo>
                    <a:pt x="541" y="4"/>
                  </a:lnTo>
                  <a:lnTo>
                    <a:pt x="580" y="5"/>
                  </a:lnTo>
                  <a:lnTo>
                    <a:pt x="620" y="6"/>
                  </a:lnTo>
                  <a:lnTo>
                    <a:pt x="653" y="8"/>
                  </a:lnTo>
                  <a:lnTo>
                    <a:pt x="681" y="9"/>
                  </a:lnTo>
                  <a:lnTo>
                    <a:pt x="707" y="11"/>
                  </a:lnTo>
                  <a:lnTo>
                    <a:pt x="729" y="11"/>
                  </a:lnTo>
                  <a:lnTo>
                    <a:pt x="749" y="12"/>
                  </a:lnTo>
                  <a:lnTo>
                    <a:pt x="767" y="14"/>
                  </a:lnTo>
                  <a:lnTo>
                    <a:pt x="784" y="15"/>
                  </a:lnTo>
                  <a:lnTo>
                    <a:pt x="799" y="15"/>
                  </a:lnTo>
                  <a:lnTo>
                    <a:pt x="814" y="16"/>
                  </a:lnTo>
                  <a:lnTo>
                    <a:pt x="829" y="17"/>
                  </a:lnTo>
                  <a:lnTo>
                    <a:pt x="844" y="19"/>
                  </a:lnTo>
                  <a:lnTo>
                    <a:pt x="859" y="19"/>
                  </a:lnTo>
                  <a:lnTo>
                    <a:pt x="877" y="20"/>
                  </a:lnTo>
                  <a:lnTo>
                    <a:pt x="896" y="22"/>
                  </a:lnTo>
                  <a:lnTo>
                    <a:pt x="918" y="23"/>
                  </a:lnTo>
                  <a:lnTo>
                    <a:pt x="941" y="25"/>
                  </a:lnTo>
                  <a:lnTo>
                    <a:pt x="971" y="29"/>
                  </a:lnTo>
                  <a:lnTo>
                    <a:pt x="993" y="32"/>
                  </a:lnTo>
                  <a:lnTo>
                    <a:pt x="1010" y="34"/>
                  </a:lnTo>
                  <a:lnTo>
                    <a:pt x="1020" y="36"/>
                  </a:lnTo>
                  <a:lnTo>
                    <a:pt x="1027" y="38"/>
                  </a:lnTo>
                  <a:lnTo>
                    <a:pt x="1030" y="38"/>
                  </a:lnTo>
                  <a:lnTo>
                    <a:pt x="1031" y="38"/>
                  </a:lnTo>
                  <a:lnTo>
                    <a:pt x="1032" y="39"/>
                  </a:lnTo>
                  <a:lnTo>
                    <a:pt x="1024" y="43"/>
                  </a:lnTo>
                  <a:lnTo>
                    <a:pt x="1010" y="44"/>
                  </a:lnTo>
                  <a:lnTo>
                    <a:pt x="992" y="43"/>
                  </a:lnTo>
                  <a:lnTo>
                    <a:pt x="973" y="42"/>
                  </a:lnTo>
                  <a:lnTo>
                    <a:pt x="952" y="39"/>
                  </a:lnTo>
                  <a:lnTo>
                    <a:pt x="934" y="36"/>
                  </a:lnTo>
                  <a:lnTo>
                    <a:pt x="918" y="34"/>
                  </a:lnTo>
                  <a:lnTo>
                    <a:pt x="905" y="34"/>
                  </a:lnTo>
                  <a:lnTo>
                    <a:pt x="911" y="35"/>
                  </a:lnTo>
                  <a:lnTo>
                    <a:pt x="921" y="36"/>
                  </a:lnTo>
                  <a:lnTo>
                    <a:pt x="932" y="37"/>
                  </a:lnTo>
                  <a:lnTo>
                    <a:pt x="944" y="38"/>
                  </a:lnTo>
                  <a:lnTo>
                    <a:pt x="956" y="40"/>
                  </a:lnTo>
                  <a:lnTo>
                    <a:pt x="969" y="42"/>
                  </a:lnTo>
                  <a:lnTo>
                    <a:pt x="980" y="46"/>
                  </a:lnTo>
                  <a:lnTo>
                    <a:pt x="988" y="49"/>
                  </a:lnTo>
                  <a:lnTo>
                    <a:pt x="981" y="53"/>
                  </a:lnTo>
                  <a:lnTo>
                    <a:pt x="973" y="55"/>
                  </a:lnTo>
                  <a:lnTo>
                    <a:pt x="964" y="55"/>
                  </a:lnTo>
                  <a:lnTo>
                    <a:pt x="954" y="54"/>
                  </a:lnTo>
                  <a:lnTo>
                    <a:pt x="945" y="53"/>
                  </a:lnTo>
                  <a:lnTo>
                    <a:pt x="936" y="52"/>
                  </a:lnTo>
                  <a:lnTo>
                    <a:pt x="929" y="50"/>
                  </a:lnTo>
                  <a:lnTo>
                    <a:pt x="923" y="49"/>
                  </a:lnTo>
                  <a:lnTo>
                    <a:pt x="923" y="50"/>
                  </a:lnTo>
                  <a:lnTo>
                    <a:pt x="923" y="51"/>
                  </a:lnTo>
                  <a:lnTo>
                    <a:pt x="924" y="52"/>
                  </a:lnTo>
                  <a:lnTo>
                    <a:pt x="935" y="55"/>
                  </a:lnTo>
                  <a:lnTo>
                    <a:pt x="943" y="57"/>
                  </a:lnTo>
                  <a:lnTo>
                    <a:pt x="949" y="58"/>
                  </a:lnTo>
                  <a:lnTo>
                    <a:pt x="953" y="60"/>
                  </a:lnTo>
                  <a:lnTo>
                    <a:pt x="956" y="61"/>
                  </a:lnTo>
                  <a:lnTo>
                    <a:pt x="958" y="61"/>
                  </a:lnTo>
                  <a:lnTo>
                    <a:pt x="959" y="61"/>
                  </a:lnTo>
                  <a:lnTo>
                    <a:pt x="960" y="62"/>
                  </a:lnTo>
                  <a:lnTo>
                    <a:pt x="959" y="63"/>
                  </a:lnTo>
                  <a:lnTo>
                    <a:pt x="959" y="64"/>
                  </a:lnTo>
                  <a:lnTo>
                    <a:pt x="958" y="64"/>
                  </a:lnTo>
                  <a:lnTo>
                    <a:pt x="956" y="64"/>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214" name="Freeform 59"/>
            <p:cNvSpPr>
              <a:spLocks/>
            </p:cNvSpPr>
            <p:nvPr/>
          </p:nvSpPr>
          <p:spPr bwMode="auto">
            <a:xfrm>
              <a:off x="792" y="2630"/>
              <a:ext cx="1024" cy="300"/>
            </a:xfrm>
            <a:custGeom>
              <a:avLst/>
              <a:gdLst>
                <a:gd name="T0" fmla="*/ 848 w 1024"/>
                <a:gd name="T1" fmla="*/ 284 h 300"/>
                <a:gd name="T2" fmla="*/ 656 w 1024"/>
                <a:gd name="T3" fmla="*/ 273 h 300"/>
                <a:gd name="T4" fmla="*/ 445 w 1024"/>
                <a:gd name="T5" fmla="*/ 267 h 300"/>
                <a:gd name="T6" fmla="*/ 238 w 1024"/>
                <a:gd name="T7" fmla="*/ 267 h 300"/>
                <a:gd name="T8" fmla="*/ 42 w 1024"/>
                <a:gd name="T9" fmla="*/ 281 h 300"/>
                <a:gd name="T10" fmla="*/ 20 w 1024"/>
                <a:gd name="T11" fmla="*/ 270 h 300"/>
                <a:gd name="T12" fmla="*/ 26 w 1024"/>
                <a:gd name="T13" fmla="*/ 265 h 300"/>
                <a:gd name="T14" fmla="*/ 29 w 1024"/>
                <a:gd name="T15" fmla="*/ 251 h 300"/>
                <a:gd name="T16" fmla="*/ 147 w 1024"/>
                <a:gd name="T17" fmla="*/ 238 h 300"/>
                <a:gd name="T18" fmla="*/ 40 w 1024"/>
                <a:gd name="T19" fmla="*/ 243 h 300"/>
                <a:gd name="T20" fmla="*/ 121 w 1024"/>
                <a:gd name="T21" fmla="*/ 213 h 300"/>
                <a:gd name="T22" fmla="*/ 82 w 1024"/>
                <a:gd name="T23" fmla="*/ 198 h 300"/>
                <a:gd name="T24" fmla="*/ 109 w 1024"/>
                <a:gd name="T25" fmla="*/ 192 h 300"/>
                <a:gd name="T26" fmla="*/ 100 w 1024"/>
                <a:gd name="T27" fmla="*/ 178 h 300"/>
                <a:gd name="T28" fmla="*/ 108 w 1024"/>
                <a:gd name="T29" fmla="*/ 170 h 300"/>
                <a:gd name="T30" fmla="*/ 200 w 1024"/>
                <a:gd name="T31" fmla="*/ 144 h 300"/>
                <a:gd name="T32" fmla="*/ 112 w 1024"/>
                <a:gd name="T33" fmla="*/ 136 h 300"/>
                <a:gd name="T34" fmla="*/ 189 w 1024"/>
                <a:gd name="T35" fmla="*/ 116 h 300"/>
                <a:gd name="T36" fmla="*/ 213 w 1024"/>
                <a:gd name="T37" fmla="*/ 92 h 300"/>
                <a:gd name="T38" fmla="*/ 168 w 1024"/>
                <a:gd name="T39" fmla="*/ 92 h 300"/>
                <a:gd name="T40" fmla="*/ 267 w 1024"/>
                <a:gd name="T41" fmla="*/ 63 h 300"/>
                <a:gd name="T42" fmla="*/ 205 w 1024"/>
                <a:gd name="T43" fmla="*/ 67 h 300"/>
                <a:gd name="T44" fmla="*/ 208 w 1024"/>
                <a:gd name="T45" fmla="*/ 49 h 300"/>
                <a:gd name="T46" fmla="*/ 290 w 1024"/>
                <a:gd name="T47" fmla="*/ 39 h 300"/>
                <a:gd name="T48" fmla="*/ 215 w 1024"/>
                <a:gd name="T49" fmla="*/ 33 h 300"/>
                <a:gd name="T50" fmla="*/ 307 w 1024"/>
                <a:gd name="T51" fmla="*/ 18 h 300"/>
                <a:gd name="T52" fmla="*/ 235 w 1024"/>
                <a:gd name="T53" fmla="*/ 18 h 300"/>
                <a:gd name="T54" fmla="*/ 316 w 1024"/>
                <a:gd name="T55" fmla="*/ 1 h 300"/>
                <a:gd name="T56" fmla="*/ 438 w 1024"/>
                <a:gd name="T57" fmla="*/ 0 h 300"/>
                <a:gd name="T58" fmla="*/ 543 w 1024"/>
                <a:gd name="T59" fmla="*/ 2 h 300"/>
                <a:gd name="T60" fmla="*/ 611 w 1024"/>
                <a:gd name="T61" fmla="*/ 72 h 300"/>
                <a:gd name="T62" fmla="*/ 731 w 1024"/>
                <a:gd name="T63" fmla="*/ 76 h 300"/>
                <a:gd name="T64" fmla="*/ 796 w 1024"/>
                <a:gd name="T65" fmla="*/ 62 h 300"/>
                <a:gd name="T66" fmla="*/ 837 w 1024"/>
                <a:gd name="T67" fmla="*/ 31 h 300"/>
                <a:gd name="T68" fmla="*/ 821 w 1024"/>
                <a:gd name="T69" fmla="*/ 39 h 300"/>
                <a:gd name="T70" fmla="*/ 854 w 1024"/>
                <a:gd name="T71" fmla="*/ 52 h 300"/>
                <a:gd name="T72" fmla="*/ 832 w 1024"/>
                <a:gd name="T73" fmla="*/ 57 h 300"/>
                <a:gd name="T74" fmla="*/ 863 w 1024"/>
                <a:gd name="T75" fmla="*/ 64 h 300"/>
                <a:gd name="T76" fmla="*/ 867 w 1024"/>
                <a:gd name="T77" fmla="*/ 81 h 300"/>
                <a:gd name="T78" fmla="*/ 848 w 1024"/>
                <a:gd name="T79" fmla="*/ 85 h 300"/>
                <a:gd name="T80" fmla="*/ 895 w 1024"/>
                <a:gd name="T81" fmla="*/ 104 h 300"/>
                <a:gd name="T82" fmla="*/ 838 w 1024"/>
                <a:gd name="T83" fmla="*/ 101 h 300"/>
                <a:gd name="T84" fmla="*/ 874 w 1024"/>
                <a:gd name="T85" fmla="*/ 110 h 300"/>
                <a:gd name="T86" fmla="*/ 855 w 1024"/>
                <a:gd name="T87" fmla="*/ 124 h 300"/>
                <a:gd name="T88" fmla="*/ 861 w 1024"/>
                <a:gd name="T89" fmla="*/ 131 h 300"/>
                <a:gd name="T90" fmla="*/ 888 w 1024"/>
                <a:gd name="T91" fmla="*/ 151 h 300"/>
                <a:gd name="T92" fmla="*/ 893 w 1024"/>
                <a:gd name="T93" fmla="*/ 156 h 300"/>
                <a:gd name="T94" fmla="*/ 888 w 1024"/>
                <a:gd name="T95" fmla="*/ 174 h 300"/>
                <a:gd name="T96" fmla="*/ 895 w 1024"/>
                <a:gd name="T97" fmla="*/ 181 h 300"/>
                <a:gd name="T98" fmla="*/ 920 w 1024"/>
                <a:gd name="T99" fmla="*/ 205 h 300"/>
                <a:gd name="T100" fmla="*/ 924 w 1024"/>
                <a:gd name="T101" fmla="*/ 209 h 300"/>
                <a:gd name="T102" fmla="*/ 944 w 1024"/>
                <a:gd name="T103" fmla="*/ 230 h 300"/>
                <a:gd name="T104" fmla="*/ 823 w 1024"/>
                <a:gd name="T105" fmla="*/ 220 h 300"/>
                <a:gd name="T106" fmla="*/ 827 w 1024"/>
                <a:gd name="T107" fmla="*/ 225 h 300"/>
                <a:gd name="T108" fmla="*/ 950 w 1024"/>
                <a:gd name="T109" fmla="*/ 238 h 300"/>
                <a:gd name="T110" fmla="*/ 960 w 1024"/>
                <a:gd name="T111" fmla="*/ 257 h 300"/>
                <a:gd name="T112" fmla="*/ 944 w 1024"/>
                <a:gd name="T113" fmla="*/ 260 h 300"/>
                <a:gd name="T114" fmla="*/ 981 w 1024"/>
                <a:gd name="T115" fmla="*/ 281 h 300"/>
                <a:gd name="T116" fmla="*/ 868 w 1024"/>
                <a:gd name="T117" fmla="*/ 263 h 300"/>
                <a:gd name="T118" fmla="*/ 918 w 1024"/>
                <a:gd name="T119" fmla="*/ 275 h 300"/>
                <a:gd name="T120" fmla="*/ 1024 w 1024"/>
                <a:gd name="T121" fmla="*/ 296 h 3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024" h="300">
                  <a:moveTo>
                    <a:pt x="1015" y="300"/>
                  </a:moveTo>
                  <a:lnTo>
                    <a:pt x="996" y="298"/>
                  </a:lnTo>
                  <a:lnTo>
                    <a:pt x="978" y="296"/>
                  </a:lnTo>
                  <a:lnTo>
                    <a:pt x="959" y="293"/>
                  </a:lnTo>
                  <a:lnTo>
                    <a:pt x="940" y="291"/>
                  </a:lnTo>
                  <a:lnTo>
                    <a:pt x="922" y="289"/>
                  </a:lnTo>
                  <a:lnTo>
                    <a:pt x="903" y="288"/>
                  </a:lnTo>
                  <a:lnTo>
                    <a:pt x="885" y="286"/>
                  </a:lnTo>
                  <a:lnTo>
                    <a:pt x="866" y="284"/>
                  </a:lnTo>
                  <a:lnTo>
                    <a:pt x="848" y="284"/>
                  </a:lnTo>
                  <a:lnTo>
                    <a:pt x="830" y="282"/>
                  </a:lnTo>
                  <a:lnTo>
                    <a:pt x="811" y="281"/>
                  </a:lnTo>
                  <a:lnTo>
                    <a:pt x="793" y="281"/>
                  </a:lnTo>
                  <a:lnTo>
                    <a:pt x="775" y="279"/>
                  </a:lnTo>
                  <a:lnTo>
                    <a:pt x="757" y="278"/>
                  </a:lnTo>
                  <a:lnTo>
                    <a:pt x="739" y="277"/>
                  </a:lnTo>
                  <a:lnTo>
                    <a:pt x="720" y="276"/>
                  </a:lnTo>
                  <a:lnTo>
                    <a:pt x="699" y="275"/>
                  </a:lnTo>
                  <a:lnTo>
                    <a:pt x="677" y="274"/>
                  </a:lnTo>
                  <a:lnTo>
                    <a:pt x="656" y="273"/>
                  </a:lnTo>
                  <a:lnTo>
                    <a:pt x="634" y="273"/>
                  </a:lnTo>
                  <a:lnTo>
                    <a:pt x="614" y="272"/>
                  </a:lnTo>
                  <a:lnTo>
                    <a:pt x="592" y="272"/>
                  </a:lnTo>
                  <a:lnTo>
                    <a:pt x="571" y="271"/>
                  </a:lnTo>
                  <a:lnTo>
                    <a:pt x="550" y="270"/>
                  </a:lnTo>
                  <a:lnTo>
                    <a:pt x="529" y="269"/>
                  </a:lnTo>
                  <a:lnTo>
                    <a:pt x="509" y="269"/>
                  </a:lnTo>
                  <a:lnTo>
                    <a:pt x="487" y="268"/>
                  </a:lnTo>
                  <a:lnTo>
                    <a:pt x="467" y="268"/>
                  </a:lnTo>
                  <a:lnTo>
                    <a:pt x="445" y="267"/>
                  </a:lnTo>
                  <a:lnTo>
                    <a:pt x="425" y="267"/>
                  </a:lnTo>
                  <a:lnTo>
                    <a:pt x="404" y="266"/>
                  </a:lnTo>
                  <a:lnTo>
                    <a:pt x="383" y="266"/>
                  </a:lnTo>
                  <a:lnTo>
                    <a:pt x="362" y="266"/>
                  </a:lnTo>
                  <a:lnTo>
                    <a:pt x="342" y="265"/>
                  </a:lnTo>
                  <a:lnTo>
                    <a:pt x="320" y="265"/>
                  </a:lnTo>
                  <a:lnTo>
                    <a:pt x="300" y="266"/>
                  </a:lnTo>
                  <a:lnTo>
                    <a:pt x="280" y="266"/>
                  </a:lnTo>
                  <a:lnTo>
                    <a:pt x="258" y="266"/>
                  </a:lnTo>
                  <a:lnTo>
                    <a:pt x="238" y="267"/>
                  </a:lnTo>
                  <a:lnTo>
                    <a:pt x="217" y="268"/>
                  </a:lnTo>
                  <a:lnTo>
                    <a:pt x="197" y="269"/>
                  </a:lnTo>
                  <a:lnTo>
                    <a:pt x="175" y="269"/>
                  </a:lnTo>
                  <a:lnTo>
                    <a:pt x="155" y="271"/>
                  </a:lnTo>
                  <a:lnTo>
                    <a:pt x="134" y="272"/>
                  </a:lnTo>
                  <a:lnTo>
                    <a:pt x="113" y="273"/>
                  </a:lnTo>
                  <a:lnTo>
                    <a:pt x="92" y="275"/>
                  </a:lnTo>
                  <a:lnTo>
                    <a:pt x="71" y="277"/>
                  </a:lnTo>
                  <a:lnTo>
                    <a:pt x="51" y="279"/>
                  </a:lnTo>
                  <a:lnTo>
                    <a:pt x="42" y="281"/>
                  </a:lnTo>
                  <a:lnTo>
                    <a:pt x="36" y="282"/>
                  </a:lnTo>
                  <a:lnTo>
                    <a:pt x="31" y="283"/>
                  </a:lnTo>
                  <a:lnTo>
                    <a:pt x="26" y="284"/>
                  </a:lnTo>
                  <a:lnTo>
                    <a:pt x="21" y="284"/>
                  </a:lnTo>
                  <a:lnTo>
                    <a:pt x="16" y="285"/>
                  </a:lnTo>
                  <a:lnTo>
                    <a:pt x="9" y="286"/>
                  </a:lnTo>
                  <a:lnTo>
                    <a:pt x="0" y="287"/>
                  </a:lnTo>
                  <a:lnTo>
                    <a:pt x="4" y="279"/>
                  </a:lnTo>
                  <a:lnTo>
                    <a:pt x="11" y="273"/>
                  </a:lnTo>
                  <a:lnTo>
                    <a:pt x="20" y="270"/>
                  </a:lnTo>
                  <a:lnTo>
                    <a:pt x="31" y="268"/>
                  </a:lnTo>
                  <a:lnTo>
                    <a:pt x="42" y="266"/>
                  </a:lnTo>
                  <a:lnTo>
                    <a:pt x="56" y="265"/>
                  </a:lnTo>
                  <a:lnTo>
                    <a:pt x="68" y="263"/>
                  </a:lnTo>
                  <a:lnTo>
                    <a:pt x="79" y="260"/>
                  </a:lnTo>
                  <a:lnTo>
                    <a:pt x="62" y="262"/>
                  </a:lnTo>
                  <a:lnTo>
                    <a:pt x="50" y="263"/>
                  </a:lnTo>
                  <a:lnTo>
                    <a:pt x="39" y="264"/>
                  </a:lnTo>
                  <a:lnTo>
                    <a:pt x="32" y="265"/>
                  </a:lnTo>
                  <a:lnTo>
                    <a:pt x="26" y="265"/>
                  </a:lnTo>
                  <a:lnTo>
                    <a:pt x="22" y="265"/>
                  </a:lnTo>
                  <a:lnTo>
                    <a:pt x="17" y="266"/>
                  </a:lnTo>
                  <a:lnTo>
                    <a:pt x="11" y="266"/>
                  </a:lnTo>
                  <a:lnTo>
                    <a:pt x="12" y="263"/>
                  </a:lnTo>
                  <a:lnTo>
                    <a:pt x="14" y="260"/>
                  </a:lnTo>
                  <a:lnTo>
                    <a:pt x="15" y="258"/>
                  </a:lnTo>
                  <a:lnTo>
                    <a:pt x="16" y="254"/>
                  </a:lnTo>
                  <a:lnTo>
                    <a:pt x="21" y="253"/>
                  </a:lnTo>
                  <a:lnTo>
                    <a:pt x="25" y="252"/>
                  </a:lnTo>
                  <a:lnTo>
                    <a:pt x="29" y="251"/>
                  </a:lnTo>
                  <a:lnTo>
                    <a:pt x="33" y="250"/>
                  </a:lnTo>
                  <a:lnTo>
                    <a:pt x="38" y="250"/>
                  </a:lnTo>
                  <a:lnTo>
                    <a:pt x="44" y="249"/>
                  </a:lnTo>
                  <a:lnTo>
                    <a:pt x="53" y="247"/>
                  </a:lnTo>
                  <a:lnTo>
                    <a:pt x="63" y="246"/>
                  </a:lnTo>
                  <a:lnTo>
                    <a:pt x="91" y="243"/>
                  </a:lnTo>
                  <a:lnTo>
                    <a:pt x="114" y="241"/>
                  </a:lnTo>
                  <a:lnTo>
                    <a:pt x="129" y="239"/>
                  </a:lnTo>
                  <a:lnTo>
                    <a:pt x="141" y="239"/>
                  </a:lnTo>
                  <a:lnTo>
                    <a:pt x="147" y="238"/>
                  </a:lnTo>
                  <a:lnTo>
                    <a:pt x="151" y="237"/>
                  </a:lnTo>
                  <a:lnTo>
                    <a:pt x="153" y="237"/>
                  </a:lnTo>
                  <a:lnTo>
                    <a:pt x="154" y="236"/>
                  </a:lnTo>
                  <a:lnTo>
                    <a:pt x="137" y="236"/>
                  </a:lnTo>
                  <a:lnTo>
                    <a:pt x="121" y="237"/>
                  </a:lnTo>
                  <a:lnTo>
                    <a:pt x="105" y="238"/>
                  </a:lnTo>
                  <a:lnTo>
                    <a:pt x="88" y="239"/>
                  </a:lnTo>
                  <a:lnTo>
                    <a:pt x="72" y="239"/>
                  </a:lnTo>
                  <a:lnTo>
                    <a:pt x="57" y="241"/>
                  </a:lnTo>
                  <a:lnTo>
                    <a:pt x="40" y="243"/>
                  </a:lnTo>
                  <a:lnTo>
                    <a:pt x="24" y="244"/>
                  </a:lnTo>
                  <a:lnTo>
                    <a:pt x="30" y="232"/>
                  </a:lnTo>
                  <a:lnTo>
                    <a:pt x="40" y="225"/>
                  </a:lnTo>
                  <a:lnTo>
                    <a:pt x="55" y="222"/>
                  </a:lnTo>
                  <a:lnTo>
                    <a:pt x="71" y="220"/>
                  </a:lnTo>
                  <a:lnTo>
                    <a:pt x="88" y="220"/>
                  </a:lnTo>
                  <a:lnTo>
                    <a:pt x="105" y="220"/>
                  </a:lnTo>
                  <a:lnTo>
                    <a:pt x="120" y="217"/>
                  </a:lnTo>
                  <a:lnTo>
                    <a:pt x="132" y="213"/>
                  </a:lnTo>
                  <a:lnTo>
                    <a:pt x="121" y="213"/>
                  </a:lnTo>
                  <a:lnTo>
                    <a:pt x="110" y="214"/>
                  </a:lnTo>
                  <a:lnTo>
                    <a:pt x="98" y="216"/>
                  </a:lnTo>
                  <a:lnTo>
                    <a:pt x="86" y="216"/>
                  </a:lnTo>
                  <a:lnTo>
                    <a:pt x="75" y="218"/>
                  </a:lnTo>
                  <a:lnTo>
                    <a:pt x="65" y="219"/>
                  </a:lnTo>
                  <a:lnTo>
                    <a:pt x="55" y="219"/>
                  </a:lnTo>
                  <a:lnTo>
                    <a:pt x="46" y="218"/>
                  </a:lnTo>
                  <a:lnTo>
                    <a:pt x="52" y="208"/>
                  </a:lnTo>
                  <a:lnTo>
                    <a:pt x="65" y="202"/>
                  </a:lnTo>
                  <a:lnTo>
                    <a:pt x="82" y="198"/>
                  </a:lnTo>
                  <a:lnTo>
                    <a:pt x="104" y="195"/>
                  </a:lnTo>
                  <a:lnTo>
                    <a:pt x="126" y="193"/>
                  </a:lnTo>
                  <a:lnTo>
                    <a:pt x="149" y="193"/>
                  </a:lnTo>
                  <a:lnTo>
                    <a:pt x="169" y="191"/>
                  </a:lnTo>
                  <a:lnTo>
                    <a:pt x="186" y="189"/>
                  </a:lnTo>
                  <a:lnTo>
                    <a:pt x="170" y="189"/>
                  </a:lnTo>
                  <a:lnTo>
                    <a:pt x="155" y="189"/>
                  </a:lnTo>
                  <a:lnTo>
                    <a:pt x="140" y="190"/>
                  </a:lnTo>
                  <a:lnTo>
                    <a:pt x="124" y="191"/>
                  </a:lnTo>
                  <a:lnTo>
                    <a:pt x="109" y="192"/>
                  </a:lnTo>
                  <a:lnTo>
                    <a:pt x="93" y="193"/>
                  </a:lnTo>
                  <a:lnTo>
                    <a:pt x="79" y="194"/>
                  </a:lnTo>
                  <a:lnTo>
                    <a:pt x="64" y="196"/>
                  </a:lnTo>
                  <a:lnTo>
                    <a:pt x="64" y="191"/>
                  </a:lnTo>
                  <a:lnTo>
                    <a:pt x="66" y="188"/>
                  </a:lnTo>
                  <a:lnTo>
                    <a:pt x="67" y="185"/>
                  </a:lnTo>
                  <a:lnTo>
                    <a:pt x="70" y="181"/>
                  </a:lnTo>
                  <a:lnTo>
                    <a:pt x="76" y="180"/>
                  </a:lnTo>
                  <a:lnTo>
                    <a:pt x="86" y="179"/>
                  </a:lnTo>
                  <a:lnTo>
                    <a:pt x="100" y="178"/>
                  </a:lnTo>
                  <a:lnTo>
                    <a:pt x="114" y="176"/>
                  </a:lnTo>
                  <a:lnTo>
                    <a:pt x="127" y="174"/>
                  </a:lnTo>
                  <a:lnTo>
                    <a:pt x="140" y="172"/>
                  </a:lnTo>
                  <a:lnTo>
                    <a:pt x="149" y="170"/>
                  </a:lnTo>
                  <a:lnTo>
                    <a:pt x="154" y="168"/>
                  </a:lnTo>
                  <a:lnTo>
                    <a:pt x="145" y="168"/>
                  </a:lnTo>
                  <a:lnTo>
                    <a:pt x="135" y="169"/>
                  </a:lnTo>
                  <a:lnTo>
                    <a:pt x="126" y="170"/>
                  </a:lnTo>
                  <a:lnTo>
                    <a:pt x="117" y="170"/>
                  </a:lnTo>
                  <a:lnTo>
                    <a:pt x="108" y="170"/>
                  </a:lnTo>
                  <a:lnTo>
                    <a:pt x="99" y="171"/>
                  </a:lnTo>
                  <a:lnTo>
                    <a:pt x="90" y="172"/>
                  </a:lnTo>
                  <a:lnTo>
                    <a:pt x="82" y="172"/>
                  </a:lnTo>
                  <a:lnTo>
                    <a:pt x="89" y="161"/>
                  </a:lnTo>
                  <a:lnTo>
                    <a:pt x="103" y="154"/>
                  </a:lnTo>
                  <a:lnTo>
                    <a:pt x="120" y="151"/>
                  </a:lnTo>
                  <a:lnTo>
                    <a:pt x="141" y="148"/>
                  </a:lnTo>
                  <a:lnTo>
                    <a:pt x="162" y="148"/>
                  </a:lnTo>
                  <a:lnTo>
                    <a:pt x="182" y="147"/>
                  </a:lnTo>
                  <a:lnTo>
                    <a:pt x="200" y="144"/>
                  </a:lnTo>
                  <a:lnTo>
                    <a:pt x="213" y="140"/>
                  </a:lnTo>
                  <a:lnTo>
                    <a:pt x="199" y="140"/>
                  </a:lnTo>
                  <a:lnTo>
                    <a:pt x="184" y="141"/>
                  </a:lnTo>
                  <a:lnTo>
                    <a:pt x="171" y="141"/>
                  </a:lnTo>
                  <a:lnTo>
                    <a:pt x="158" y="142"/>
                  </a:lnTo>
                  <a:lnTo>
                    <a:pt x="146" y="144"/>
                  </a:lnTo>
                  <a:lnTo>
                    <a:pt x="132" y="144"/>
                  </a:lnTo>
                  <a:lnTo>
                    <a:pt x="119" y="146"/>
                  </a:lnTo>
                  <a:lnTo>
                    <a:pt x="106" y="147"/>
                  </a:lnTo>
                  <a:lnTo>
                    <a:pt x="112" y="136"/>
                  </a:lnTo>
                  <a:lnTo>
                    <a:pt x="122" y="129"/>
                  </a:lnTo>
                  <a:lnTo>
                    <a:pt x="135" y="125"/>
                  </a:lnTo>
                  <a:lnTo>
                    <a:pt x="151" y="123"/>
                  </a:lnTo>
                  <a:lnTo>
                    <a:pt x="167" y="123"/>
                  </a:lnTo>
                  <a:lnTo>
                    <a:pt x="183" y="122"/>
                  </a:lnTo>
                  <a:lnTo>
                    <a:pt x="198" y="121"/>
                  </a:lnTo>
                  <a:lnTo>
                    <a:pt x="209" y="117"/>
                  </a:lnTo>
                  <a:lnTo>
                    <a:pt x="201" y="117"/>
                  </a:lnTo>
                  <a:lnTo>
                    <a:pt x="195" y="116"/>
                  </a:lnTo>
                  <a:lnTo>
                    <a:pt x="189" y="116"/>
                  </a:lnTo>
                  <a:lnTo>
                    <a:pt x="181" y="117"/>
                  </a:lnTo>
                  <a:lnTo>
                    <a:pt x="173" y="117"/>
                  </a:lnTo>
                  <a:lnTo>
                    <a:pt x="162" y="117"/>
                  </a:lnTo>
                  <a:lnTo>
                    <a:pt x="148" y="118"/>
                  </a:lnTo>
                  <a:lnTo>
                    <a:pt x="129" y="119"/>
                  </a:lnTo>
                  <a:lnTo>
                    <a:pt x="134" y="110"/>
                  </a:lnTo>
                  <a:lnTo>
                    <a:pt x="148" y="102"/>
                  </a:lnTo>
                  <a:lnTo>
                    <a:pt x="167" y="98"/>
                  </a:lnTo>
                  <a:lnTo>
                    <a:pt x="190" y="94"/>
                  </a:lnTo>
                  <a:lnTo>
                    <a:pt x="213" y="92"/>
                  </a:lnTo>
                  <a:lnTo>
                    <a:pt x="237" y="91"/>
                  </a:lnTo>
                  <a:lnTo>
                    <a:pt x="256" y="89"/>
                  </a:lnTo>
                  <a:lnTo>
                    <a:pt x="270" y="87"/>
                  </a:lnTo>
                  <a:lnTo>
                    <a:pt x="255" y="87"/>
                  </a:lnTo>
                  <a:lnTo>
                    <a:pt x="240" y="88"/>
                  </a:lnTo>
                  <a:lnTo>
                    <a:pt x="225" y="88"/>
                  </a:lnTo>
                  <a:lnTo>
                    <a:pt x="211" y="89"/>
                  </a:lnTo>
                  <a:lnTo>
                    <a:pt x="196" y="90"/>
                  </a:lnTo>
                  <a:lnTo>
                    <a:pt x="181" y="91"/>
                  </a:lnTo>
                  <a:lnTo>
                    <a:pt x="168" y="92"/>
                  </a:lnTo>
                  <a:lnTo>
                    <a:pt x="154" y="93"/>
                  </a:lnTo>
                  <a:lnTo>
                    <a:pt x="158" y="84"/>
                  </a:lnTo>
                  <a:lnTo>
                    <a:pt x="168" y="78"/>
                  </a:lnTo>
                  <a:lnTo>
                    <a:pt x="182" y="73"/>
                  </a:lnTo>
                  <a:lnTo>
                    <a:pt x="201" y="70"/>
                  </a:lnTo>
                  <a:lnTo>
                    <a:pt x="219" y="68"/>
                  </a:lnTo>
                  <a:lnTo>
                    <a:pt x="239" y="66"/>
                  </a:lnTo>
                  <a:lnTo>
                    <a:pt x="255" y="65"/>
                  </a:lnTo>
                  <a:lnTo>
                    <a:pt x="267" y="64"/>
                  </a:lnTo>
                  <a:lnTo>
                    <a:pt x="267" y="63"/>
                  </a:lnTo>
                  <a:lnTo>
                    <a:pt x="268" y="63"/>
                  </a:lnTo>
                  <a:lnTo>
                    <a:pt x="268" y="62"/>
                  </a:lnTo>
                  <a:lnTo>
                    <a:pt x="266" y="62"/>
                  </a:lnTo>
                  <a:lnTo>
                    <a:pt x="263" y="62"/>
                  </a:lnTo>
                  <a:lnTo>
                    <a:pt x="259" y="62"/>
                  </a:lnTo>
                  <a:lnTo>
                    <a:pt x="252" y="62"/>
                  </a:lnTo>
                  <a:lnTo>
                    <a:pt x="242" y="63"/>
                  </a:lnTo>
                  <a:lnTo>
                    <a:pt x="226" y="64"/>
                  </a:lnTo>
                  <a:lnTo>
                    <a:pt x="205" y="67"/>
                  </a:lnTo>
                  <a:lnTo>
                    <a:pt x="177" y="69"/>
                  </a:lnTo>
                  <a:lnTo>
                    <a:pt x="177" y="68"/>
                  </a:lnTo>
                  <a:lnTo>
                    <a:pt x="177" y="67"/>
                  </a:lnTo>
                  <a:lnTo>
                    <a:pt x="177" y="66"/>
                  </a:lnTo>
                  <a:lnTo>
                    <a:pt x="177" y="65"/>
                  </a:lnTo>
                  <a:lnTo>
                    <a:pt x="182" y="61"/>
                  </a:lnTo>
                  <a:lnTo>
                    <a:pt x="188" y="57"/>
                  </a:lnTo>
                  <a:lnTo>
                    <a:pt x="192" y="53"/>
                  </a:lnTo>
                  <a:lnTo>
                    <a:pt x="197" y="49"/>
                  </a:lnTo>
                  <a:lnTo>
                    <a:pt x="208" y="49"/>
                  </a:lnTo>
                  <a:lnTo>
                    <a:pt x="220" y="47"/>
                  </a:lnTo>
                  <a:lnTo>
                    <a:pt x="232" y="46"/>
                  </a:lnTo>
                  <a:lnTo>
                    <a:pt x="243" y="45"/>
                  </a:lnTo>
                  <a:lnTo>
                    <a:pt x="254" y="44"/>
                  </a:lnTo>
                  <a:lnTo>
                    <a:pt x="266" y="43"/>
                  </a:lnTo>
                  <a:lnTo>
                    <a:pt x="278" y="42"/>
                  </a:lnTo>
                  <a:lnTo>
                    <a:pt x="290" y="41"/>
                  </a:lnTo>
                  <a:lnTo>
                    <a:pt x="290" y="40"/>
                  </a:lnTo>
                  <a:lnTo>
                    <a:pt x="290" y="39"/>
                  </a:lnTo>
                  <a:lnTo>
                    <a:pt x="290" y="38"/>
                  </a:lnTo>
                  <a:lnTo>
                    <a:pt x="280" y="38"/>
                  </a:lnTo>
                  <a:lnTo>
                    <a:pt x="268" y="39"/>
                  </a:lnTo>
                  <a:lnTo>
                    <a:pt x="258" y="39"/>
                  </a:lnTo>
                  <a:lnTo>
                    <a:pt x="248" y="40"/>
                  </a:lnTo>
                  <a:lnTo>
                    <a:pt x="237" y="40"/>
                  </a:lnTo>
                  <a:lnTo>
                    <a:pt x="226" y="41"/>
                  </a:lnTo>
                  <a:lnTo>
                    <a:pt x="216" y="41"/>
                  </a:lnTo>
                  <a:lnTo>
                    <a:pt x="206" y="41"/>
                  </a:lnTo>
                  <a:lnTo>
                    <a:pt x="215" y="33"/>
                  </a:lnTo>
                  <a:lnTo>
                    <a:pt x="225" y="27"/>
                  </a:lnTo>
                  <a:lnTo>
                    <a:pt x="237" y="24"/>
                  </a:lnTo>
                  <a:lnTo>
                    <a:pt x="249" y="23"/>
                  </a:lnTo>
                  <a:lnTo>
                    <a:pt x="262" y="22"/>
                  </a:lnTo>
                  <a:lnTo>
                    <a:pt x="277" y="22"/>
                  </a:lnTo>
                  <a:lnTo>
                    <a:pt x="291" y="22"/>
                  </a:lnTo>
                  <a:lnTo>
                    <a:pt x="306" y="20"/>
                  </a:lnTo>
                  <a:lnTo>
                    <a:pt x="306" y="19"/>
                  </a:lnTo>
                  <a:lnTo>
                    <a:pt x="307" y="19"/>
                  </a:lnTo>
                  <a:lnTo>
                    <a:pt x="307" y="18"/>
                  </a:lnTo>
                  <a:lnTo>
                    <a:pt x="298" y="18"/>
                  </a:lnTo>
                  <a:lnTo>
                    <a:pt x="289" y="18"/>
                  </a:lnTo>
                  <a:lnTo>
                    <a:pt x="280" y="18"/>
                  </a:lnTo>
                  <a:lnTo>
                    <a:pt x="270" y="18"/>
                  </a:lnTo>
                  <a:lnTo>
                    <a:pt x="261" y="19"/>
                  </a:lnTo>
                  <a:lnTo>
                    <a:pt x="252" y="19"/>
                  </a:lnTo>
                  <a:lnTo>
                    <a:pt x="244" y="19"/>
                  </a:lnTo>
                  <a:lnTo>
                    <a:pt x="235" y="19"/>
                  </a:lnTo>
                  <a:lnTo>
                    <a:pt x="235" y="18"/>
                  </a:lnTo>
                  <a:lnTo>
                    <a:pt x="236" y="16"/>
                  </a:lnTo>
                  <a:lnTo>
                    <a:pt x="236" y="15"/>
                  </a:lnTo>
                  <a:lnTo>
                    <a:pt x="237" y="14"/>
                  </a:lnTo>
                  <a:lnTo>
                    <a:pt x="246" y="11"/>
                  </a:lnTo>
                  <a:lnTo>
                    <a:pt x="256" y="8"/>
                  </a:lnTo>
                  <a:lnTo>
                    <a:pt x="267" y="6"/>
                  </a:lnTo>
                  <a:lnTo>
                    <a:pt x="280" y="4"/>
                  </a:lnTo>
                  <a:lnTo>
                    <a:pt x="292" y="3"/>
                  </a:lnTo>
                  <a:lnTo>
                    <a:pt x="304" y="2"/>
                  </a:lnTo>
                  <a:lnTo>
                    <a:pt x="316" y="1"/>
                  </a:lnTo>
                  <a:lnTo>
                    <a:pt x="330" y="1"/>
                  </a:lnTo>
                  <a:lnTo>
                    <a:pt x="343" y="0"/>
                  </a:lnTo>
                  <a:lnTo>
                    <a:pt x="356" y="0"/>
                  </a:lnTo>
                  <a:lnTo>
                    <a:pt x="370" y="0"/>
                  </a:lnTo>
                  <a:lnTo>
                    <a:pt x="382" y="1"/>
                  </a:lnTo>
                  <a:lnTo>
                    <a:pt x="394" y="1"/>
                  </a:lnTo>
                  <a:lnTo>
                    <a:pt x="406" y="1"/>
                  </a:lnTo>
                  <a:lnTo>
                    <a:pt x="418" y="0"/>
                  </a:lnTo>
                  <a:lnTo>
                    <a:pt x="428" y="0"/>
                  </a:lnTo>
                  <a:lnTo>
                    <a:pt x="438" y="0"/>
                  </a:lnTo>
                  <a:lnTo>
                    <a:pt x="449" y="0"/>
                  </a:lnTo>
                  <a:lnTo>
                    <a:pt x="459" y="1"/>
                  </a:lnTo>
                  <a:lnTo>
                    <a:pt x="470" y="1"/>
                  </a:lnTo>
                  <a:lnTo>
                    <a:pt x="481" y="1"/>
                  </a:lnTo>
                  <a:lnTo>
                    <a:pt x="491" y="1"/>
                  </a:lnTo>
                  <a:lnTo>
                    <a:pt x="501" y="1"/>
                  </a:lnTo>
                  <a:lnTo>
                    <a:pt x="513" y="1"/>
                  </a:lnTo>
                  <a:lnTo>
                    <a:pt x="523" y="2"/>
                  </a:lnTo>
                  <a:lnTo>
                    <a:pt x="533" y="2"/>
                  </a:lnTo>
                  <a:lnTo>
                    <a:pt x="543" y="2"/>
                  </a:lnTo>
                  <a:lnTo>
                    <a:pt x="555" y="2"/>
                  </a:lnTo>
                  <a:lnTo>
                    <a:pt x="565" y="2"/>
                  </a:lnTo>
                  <a:lnTo>
                    <a:pt x="575" y="3"/>
                  </a:lnTo>
                  <a:lnTo>
                    <a:pt x="586" y="3"/>
                  </a:lnTo>
                  <a:lnTo>
                    <a:pt x="596" y="3"/>
                  </a:lnTo>
                  <a:lnTo>
                    <a:pt x="598" y="19"/>
                  </a:lnTo>
                  <a:lnTo>
                    <a:pt x="594" y="37"/>
                  </a:lnTo>
                  <a:lnTo>
                    <a:pt x="593" y="56"/>
                  </a:lnTo>
                  <a:lnTo>
                    <a:pt x="600" y="72"/>
                  </a:lnTo>
                  <a:lnTo>
                    <a:pt x="611" y="72"/>
                  </a:lnTo>
                  <a:lnTo>
                    <a:pt x="623" y="72"/>
                  </a:lnTo>
                  <a:lnTo>
                    <a:pt x="634" y="72"/>
                  </a:lnTo>
                  <a:lnTo>
                    <a:pt x="647" y="72"/>
                  </a:lnTo>
                  <a:lnTo>
                    <a:pt x="659" y="73"/>
                  </a:lnTo>
                  <a:lnTo>
                    <a:pt x="670" y="73"/>
                  </a:lnTo>
                  <a:lnTo>
                    <a:pt x="682" y="74"/>
                  </a:lnTo>
                  <a:lnTo>
                    <a:pt x="695" y="75"/>
                  </a:lnTo>
                  <a:lnTo>
                    <a:pt x="707" y="75"/>
                  </a:lnTo>
                  <a:lnTo>
                    <a:pt x="719" y="75"/>
                  </a:lnTo>
                  <a:lnTo>
                    <a:pt x="731" y="76"/>
                  </a:lnTo>
                  <a:lnTo>
                    <a:pt x="743" y="76"/>
                  </a:lnTo>
                  <a:lnTo>
                    <a:pt x="755" y="77"/>
                  </a:lnTo>
                  <a:lnTo>
                    <a:pt x="767" y="77"/>
                  </a:lnTo>
                  <a:lnTo>
                    <a:pt x="780" y="78"/>
                  </a:lnTo>
                  <a:lnTo>
                    <a:pt x="792" y="78"/>
                  </a:lnTo>
                  <a:lnTo>
                    <a:pt x="793" y="77"/>
                  </a:lnTo>
                  <a:lnTo>
                    <a:pt x="794" y="76"/>
                  </a:lnTo>
                  <a:lnTo>
                    <a:pt x="795" y="76"/>
                  </a:lnTo>
                  <a:lnTo>
                    <a:pt x="796" y="75"/>
                  </a:lnTo>
                  <a:lnTo>
                    <a:pt x="796" y="62"/>
                  </a:lnTo>
                  <a:lnTo>
                    <a:pt x="797" y="49"/>
                  </a:lnTo>
                  <a:lnTo>
                    <a:pt x="797" y="36"/>
                  </a:lnTo>
                  <a:lnTo>
                    <a:pt x="797" y="23"/>
                  </a:lnTo>
                  <a:lnTo>
                    <a:pt x="803" y="23"/>
                  </a:lnTo>
                  <a:lnTo>
                    <a:pt x="809" y="23"/>
                  </a:lnTo>
                  <a:lnTo>
                    <a:pt x="815" y="24"/>
                  </a:lnTo>
                  <a:lnTo>
                    <a:pt x="821" y="25"/>
                  </a:lnTo>
                  <a:lnTo>
                    <a:pt x="827" y="26"/>
                  </a:lnTo>
                  <a:lnTo>
                    <a:pt x="832" y="28"/>
                  </a:lnTo>
                  <a:lnTo>
                    <a:pt x="837" y="31"/>
                  </a:lnTo>
                  <a:lnTo>
                    <a:pt x="842" y="36"/>
                  </a:lnTo>
                  <a:lnTo>
                    <a:pt x="841" y="36"/>
                  </a:lnTo>
                  <a:lnTo>
                    <a:pt x="841" y="37"/>
                  </a:lnTo>
                  <a:lnTo>
                    <a:pt x="836" y="37"/>
                  </a:lnTo>
                  <a:lnTo>
                    <a:pt x="831" y="37"/>
                  </a:lnTo>
                  <a:lnTo>
                    <a:pt x="826" y="37"/>
                  </a:lnTo>
                  <a:lnTo>
                    <a:pt x="820" y="38"/>
                  </a:lnTo>
                  <a:lnTo>
                    <a:pt x="821" y="39"/>
                  </a:lnTo>
                  <a:lnTo>
                    <a:pt x="821" y="40"/>
                  </a:lnTo>
                  <a:lnTo>
                    <a:pt x="821" y="41"/>
                  </a:lnTo>
                  <a:lnTo>
                    <a:pt x="822" y="42"/>
                  </a:lnTo>
                  <a:lnTo>
                    <a:pt x="830" y="43"/>
                  </a:lnTo>
                  <a:lnTo>
                    <a:pt x="836" y="43"/>
                  </a:lnTo>
                  <a:lnTo>
                    <a:pt x="843" y="44"/>
                  </a:lnTo>
                  <a:lnTo>
                    <a:pt x="849" y="44"/>
                  </a:lnTo>
                  <a:lnTo>
                    <a:pt x="851" y="46"/>
                  </a:lnTo>
                  <a:lnTo>
                    <a:pt x="853" y="49"/>
                  </a:lnTo>
                  <a:lnTo>
                    <a:pt x="854" y="52"/>
                  </a:lnTo>
                  <a:lnTo>
                    <a:pt x="856" y="54"/>
                  </a:lnTo>
                  <a:lnTo>
                    <a:pt x="856" y="55"/>
                  </a:lnTo>
                  <a:lnTo>
                    <a:pt x="855" y="55"/>
                  </a:lnTo>
                  <a:lnTo>
                    <a:pt x="855" y="56"/>
                  </a:lnTo>
                  <a:lnTo>
                    <a:pt x="849" y="56"/>
                  </a:lnTo>
                  <a:lnTo>
                    <a:pt x="843" y="56"/>
                  </a:lnTo>
                  <a:lnTo>
                    <a:pt x="837" y="56"/>
                  </a:lnTo>
                  <a:lnTo>
                    <a:pt x="832" y="56"/>
                  </a:lnTo>
                  <a:lnTo>
                    <a:pt x="832" y="57"/>
                  </a:lnTo>
                  <a:lnTo>
                    <a:pt x="832" y="58"/>
                  </a:lnTo>
                  <a:lnTo>
                    <a:pt x="832" y="60"/>
                  </a:lnTo>
                  <a:lnTo>
                    <a:pt x="836" y="61"/>
                  </a:lnTo>
                  <a:lnTo>
                    <a:pt x="840" y="61"/>
                  </a:lnTo>
                  <a:lnTo>
                    <a:pt x="845" y="62"/>
                  </a:lnTo>
                  <a:lnTo>
                    <a:pt x="849" y="63"/>
                  </a:lnTo>
                  <a:lnTo>
                    <a:pt x="854" y="64"/>
                  </a:lnTo>
                  <a:lnTo>
                    <a:pt x="858" y="64"/>
                  </a:lnTo>
                  <a:lnTo>
                    <a:pt x="863" y="64"/>
                  </a:lnTo>
                  <a:lnTo>
                    <a:pt x="867" y="65"/>
                  </a:lnTo>
                  <a:lnTo>
                    <a:pt x="869" y="69"/>
                  </a:lnTo>
                  <a:lnTo>
                    <a:pt x="873" y="73"/>
                  </a:lnTo>
                  <a:lnTo>
                    <a:pt x="875" y="76"/>
                  </a:lnTo>
                  <a:lnTo>
                    <a:pt x="878" y="80"/>
                  </a:lnTo>
                  <a:lnTo>
                    <a:pt x="877" y="81"/>
                  </a:lnTo>
                  <a:lnTo>
                    <a:pt x="877" y="82"/>
                  </a:lnTo>
                  <a:lnTo>
                    <a:pt x="867" y="81"/>
                  </a:lnTo>
                  <a:lnTo>
                    <a:pt x="858" y="80"/>
                  </a:lnTo>
                  <a:lnTo>
                    <a:pt x="849" y="79"/>
                  </a:lnTo>
                  <a:lnTo>
                    <a:pt x="842" y="79"/>
                  </a:lnTo>
                  <a:lnTo>
                    <a:pt x="834" y="79"/>
                  </a:lnTo>
                  <a:lnTo>
                    <a:pt x="826" y="79"/>
                  </a:lnTo>
                  <a:lnTo>
                    <a:pt x="817" y="79"/>
                  </a:lnTo>
                  <a:lnTo>
                    <a:pt x="809" y="79"/>
                  </a:lnTo>
                  <a:lnTo>
                    <a:pt x="823" y="81"/>
                  </a:lnTo>
                  <a:lnTo>
                    <a:pt x="837" y="83"/>
                  </a:lnTo>
                  <a:lnTo>
                    <a:pt x="848" y="85"/>
                  </a:lnTo>
                  <a:lnTo>
                    <a:pt x="858" y="86"/>
                  </a:lnTo>
                  <a:lnTo>
                    <a:pt x="866" y="87"/>
                  </a:lnTo>
                  <a:lnTo>
                    <a:pt x="874" y="89"/>
                  </a:lnTo>
                  <a:lnTo>
                    <a:pt x="880" y="90"/>
                  </a:lnTo>
                  <a:lnTo>
                    <a:pt x="885" y="91"/>
                  </a:lnTo>
                  <a:lnTo>
                    <a:pt x="887" y="94"/>
                  </a:lnTo>
                  <a:lnTo>
                    <a:pt x="890" y="97"/>
                  </a:lnTo>
                  <a:lnTo>
                    <a:pt x="893" y="101"/>
                  </a:lnTo>
                  <a:lnTo>
                    <a:pt x="895" y="104"/>
                  </a:lnTo>
                  <a:lnTo>
                    <a:pt x="895" y="105"/>
                  </a:lnTo>
                  <a:lnTo>
                    <a:pt x="894" y="105"/>
                  </a:lnTo>
                  <a:lnTo>
                    <a:pt x="894" y="106"/>
                  </a:lnTo>
                  <a:lnTo>
                    <a:pt x="886" y="105"/>
                  </a:lnTo>
                  <a:lnTo>
                    <a:pt x="878" y="104"/>
                  </a:lnTo>
                  <a:lnTo>
                    <a:pt x="869" y="103"/>
                  </a:lnTo>
                  <a:lnTo>
                    <a:pt x="862" y="102"/>
                  </a:lnTo>
                  <a:lnTo>
                    <a:pt x="854" y="102"/>
                  </a:lnTo>
                  <a:lnTo>
                    <a:pt x="846" y="102"/>
                  </a:lnTo>
                  <a:lnTo>
                    <a:pt x="838" y="101"/>
                  </a:lnTo>
                  <a:lnTo>
                    <a:pt x="830" y="100"/>
                  </a:lnTo>
                  <a:lnTo>
                    <a:pt x="830" y="101"/>
                  </a:lnTo>
                  <a:lnTo>
                    <a:pt x="830" y="102"/>
                  </a:lnTo>
                  <a:lnTo>
                    <a:pt x="830" y="103"/>
                  </a:lnTo>
                  <a:lnTo>
                    <a:pt x="830" y="104"/>
                  </a:lnTo>
                  <a:lnTo>
                    <a:pt x="839" y="105"/>
                  </a:lnTo>
                  <a:lnTo>
                    <a:pt x="847" y="106"/>
                  </a:lnTo>
                  <a:lnTo>
                    <a:pt x="856" y="107"/>
                  </a:lnTo>
                  <a:lnTo>
                    <a:pt x="865" y="108"/>
                  </a:lnTo>
                  <a:lnTo>
                    <a:pt x="874" y="110"/>
                  </a:lnTo>
                  <a:lnTo>
                    <a:pt x="883" y="110"/>
                  </a:lnTo>
                  <a:lnTo>
                    <a:pt x="892" y="112"/>
                  </a:lnTo>
                  <a:lnTo>
                    <a:pt x="901" y="113"/>
                  </a:lnTo>
                  <a:lnTo>
                    <a:pt x="904" y="118"/>
                  </a:lnTo>
                  <a:lnTo>
                    <a:pt x="906" y="121"/>
                  </a:lnTo>
                  <a:lnTo>
                    <a:pt x="907" y="124"/>
                  </a:lnTo>
                  <a:lnTo>
                    <a:pt x="908" y="127"/>
                  </a:lnTo>
                  <a:lnTo>
                    <a:pt x="891" y="126"/>
                  </a:lnTo>
                  <a:lnTo>
                    <a:pt x="873" y="125"/>
                  </a:lnTo>
                  <a:lnTo>
                    <a:pt x="855" y="124"/>
                  </a:lnTo>
                  <a:lnTo>
                    <a:pt x="837" y="122"/>
                  </a:lnTo>
                  <a:lnTo>
                    <a:pt x="819" y="121"/>
                  </a:lnTo>
                  <a:lnTo>
                    <a:pt x="802" y="121"/>
                  </a:lnTo>
                  <a:lnTo>
                    <a:pt x="785" y="121"/>
                  </a:lnTo>
                  <a:lnTo>
                    <a:pt x="767" y="121"/>
                  </a:lnTo>
                  <a:lnTo>
                    <a:pt x="786" y="122"/>
                  </a:lnTo>
                  <a:lnTo>
                    <a:pt x="804" y="125"/>
                  </a:lnTo>
                  <a:lnTo>
                    <a:pt x="823" y="126"/>
                  </a:lnTo>
                  <a:lnTo>
                    <a:pt x="842" y="129"/>
                  </a:lnTo>
                  <a:lnTo>
                    <a:pt x="861" y="131"/>
                  </a:lnTo>
                  <a:lnTo>
                    <a:pt x="880" y="132"/>
                  </a:lnTo>
                  <a:lnTo>
                    <a:pt x="899" y="135"/>
                  </a:lnTo>
                  <a:lnTo>
                    <a:pt x="918" y="136"/>
                  </a:lnTo>
                  <a:lnTo>
                    <a:pt x="920" y="140"/>
                  </a:lnTo>
                  <a:lnTo>
                    <a:pt x="923" y="144"/>
                  </a:lnTo>
                  <a:lnTo>
                    <a:pt x="925" y="148"/>
                  </a:lnTo>
                  <a:lnTo>
                    <a:pt x="927" y="152"/>
                  </a:lnTo>
                  <a:lnTo>
                    <a:pt x="917" y="152"/>
                  </a:lnTo>
                  <a:lnTo>
                    <a:pt x="903" y="151"/>
                  </a:lnTo>
                  <a:lnTo>
                    <a:pt x="888" y="151"/>
                  </a:lnTo>
                  <a:lnTo>
                    <a:pt x="873" y="150"/>
                  </a:lnTo>
                  <a:lnTo>
                    <a:pt x="856" y="149"/>
                  </a:lnTo>
                  <a:lnTo>
                    <a:pt x="843" y="148"/>
                  </a:lnTo>
                  <a:lnTo>
                    <a:pt x="833" y="149"/>
                  </a:lnTo>
                  <a:lnTo>
                    <a:pt x="828" y="151"/>
                  </a:lnTo>
                  <a:lnTo>
                    <a:pt x="841" y="151"/>
                  </a:lnTo>
                  <a:lnTo>
                    <a:pt x="854" y="152"/>
                  </a:lnTo>
                  <a:lnTo>
                    <a:pt x="866" y="154"/>
                  </a:lnTo>
                  <a:lnTo>
                    <a:pt x="880" y="155"/>
                  </a:lnTo>
                  <a:lnTo>
                    <a:pt x="893" y="156"/>
                  </a:lnTo>
                  <a:lnTo>
                    <a:pt x="906" y="158"/>
                  </a:lnTo>
                  <a:lnTo>
                    <a:pt x="921" y="160"/>
                  </a:lnTo>
                  <a:lnTo>
                    <a:pt x="934" y="162"/>
                  </a:lnTo>
                  <a:lnTo>
                    <a:pt x="936" y="164"/>
                  </a:lnTo>
                  <a:lnTo>
                    <a:pt x="939" y="168"/>
                  </a:lnTo>
                  <a:lnTo>
                    <a:pt x="941" y="172"/>
                  </a:lnTo>
                  <a:lnTo>
                    <a:pt x="941" y="178"/>
                  </a:lnTo>
                  <a:lnTo>
                    <a:pt x="925" y="177"/>
                  </a:lnTo>
                  <a:lnTo>
                    <a:pt x="906" y="176"/>
                  </a:lnTo>
                  <a:lnTo>
                    <a:pt x="888" y="174"/>
                  </a:lnTo>
                  <a:lnTo>
                    <a:pt x="869" y="174"/>
                  </a:lnTo>
                  <a:lnTo>
                    <a:pt x="851" y="173"/>
                  </a:lnTo>
                  <a:lnTo>
                    <a:pt x="833" y="173"/>
                  </a:lnTo>
                  <a:lnTo>
                    <a:pt x="816" y="174"/>
                  </a:lnTo>
                  <a:lnTo>
                    <a:pt x="802" y="175"/>
                  </a:lnTo>
                  <a:lnTo>
                    <a:pt x="819" y="178"/>
                  </a:lnTo>
                  <a:lnTo>
                    <a:pt x="838" y="179"/>
                  </a:lnTo>
                  <a:lnTo>
                    <a:pt x="856" y="180"/>
                  </a:lnTo>
                  <a:lnTo>
                    <a:pt x="876" y="180"/>
                  </a:lnTo>
                  <a:lnTo>
                    <a:pt x="895" y="181"/>
                  </a:lnTo>
                  <a:lnTo>
                    <a:pt x="914" y="182"/>
                  </a:lnTo>
                  <a:lnTo>
                    <a:pt x="934" y="184"/>
                  </a:lnTo>
                  <a:lnTo>
                    <a:pt x="952" y="188"/>
                  </a:lnTo>
                  <a:lnTo>
                    <a:pt x="954" y="190"/>
                  </a:lnTo>
                  <a:lnTo>
                    <a:pt x="958" y="196"/>
                  </a:lnTo>
                  <a:lnTo>
                    <a:pt x="962" y="202"/>
                  </a:lnTo>
                  <a:lnTo>
                    <a:pt x="963" y="208"/>
                  </a:lnTo>
                  <a:lnTo>
                    <a:pt x="948" y="207"/>
                  </a:lnTo>
                  <a:lnTo>
                    <a:pt x="933" y="205"/>
                  </a:lnTo>
                  <a:lnTo>
                    <a:pt x="920" y="205"/>
                  </a:lnTo>
                  <a:lnTo>
                    <a:pt x="905" y="204"/>
                  </a:lnTo>
                  <a:lnTo>
                    <a:pt x="892" y="203"/>
                  </a:lnTo>
                  <a:lnTo>
                    <a:pt x="878" y="202"/>
                  </a:lnTo>
                  <a:lnTo>
                    <a:pt x="864" y="201"/>
                  </a:lnTo>
                  <a:lnTo>
                    <a:pt x="851" y="201"/>
                  </a:lnTo>
                  <a:lnTo>
                    <a:pt x="865" y="203"/>
                  </a:lnTo>
                  <a:lnTo>
                    <a:pt x="880" y="205"/>
                  </a:lnTo>
                  <a:lnTo>
                    <a:pt x="895" y="206"/>
                  </a:lnTo>
                  <a:lnTo>
                    <a:pt x="909" y="208"/>
                  </a:lnTo>
                  <a:lnTo>
                    <a:pt x="924" y="209"/>
                  </a:lnTo>
                  <a:lnTo>
                    <a:pt x="939" y="212"/>
                  </a:lnTo>
                  <a:lnTo>
                    <a:pt x="954" y="213"/>
                  </a:lnTo>
                  <a:lnTo>
                    <a:pt x="970" y="216"/>
                  </a:lnTo>
                  <a:lnTo>
                    <a:pt x="972" y="218"/>
                  </a:lnTo>
                  <a:lnTo>
                    <a:pt x="976" y="223"/>
                  </a:lnTo>
                  <a:lnTo>
                    <a:pt x="979" y="228"/>
                  </a:lnTo>
                  <a:lnTo>
                    <a:pt x="980" y="233"/>
                  </a:lnTo>
                  <a:lnTo>
                    <a:pt x="968" y="232"/>
                  </a:lnTo>
                  <a:lnTo>
                    <a:pt x="956" y="231"/>
                  </a:lnTo>
                  <a:lnTo>
                    <a:pt x="944" y="230"/>
                  </a:lnTo>
                  <a:lnTo>
                    <a:pt x="932" y="229"/>
                  </a:lnTo>
                  <a:lnTo>
                    <a:pt x="920" y="227"/>
                  </a:lnTo>
                  <a:lnTo>
                    <a:pt x="907" y="227"/>
                  </a:lnTo>
                  <a:lnTo>
                    <a:pt x="895" y="225"/>
                  </a:lnTo>
                  <a:lnTo>
                    <a:pt x="884" y="224"/>
                  </a:lnTo>
                  <a:lnTo>
                    <a:pt x="872" y="223"/>
                  </a:lnTo>
                  <a:lnTo>
                    <a:pt x="859" y="222"/>
                  </a:lnTo>
                  <a:lnTo>
                    <a:pt x="847" y="221"/>
                  </a:lnTo>
                  <a:lnTo>
                    <a:pt x="836" y="220"/>
                  </a:lnTo>
                  <a:lnTo>
                    <a:pt x="823" y="220"/>
                  </a:lnTo>
                  <a:lnTo>
                    <a:pt x="812" y="220"/>
                  </a:lnTo>
                  <a:lnTo>
                    <a:pt x="801" y="220"/>
                  </a:lnTo>
                  <a:lnTo>
                    <a:pt x="790" y="220"/>
                  </a:lnTo>
                  <a:lnTo>
                    <a:pt x="790" y="221"/>
                  </a:lnTo>
                  <a:lnTo>
                    <a:pt x="790" y="222"/>
                  </a:lnTo>
                  <a:lnTo>
                    <a:pt x="790" y="223"/>
                  </a:lnTo>
                  <a:lnTo>
                    <a:pt x="790" y="224"/>
                  </a:lnTo>
                  <a:lnTo>
                    <a:pt x="802" y="224"/>
                  </a:lnTo>
                  <a:lnTo>
                    <a:pt x="814" y="224"/>
                  </a:lnTo>
                  <a:lnTo>
                    <a:pt x="827" y="225"/>
                  </a:lnTo>
                  <a:lnTo>
                    <a:pt x="839" y="226"/>
                  </a:lnTo>
                  <a:lnTo>
                    <a:pt x="851" y="227"/>
                  </a:lnTo>
                  <a:lnTo>
                    <a:pt x="863" y="227"/>
                  </a:lnTo>
                  <a:lnTo>
                    <a:pt x="876" y="229"/>
                  </a:lnTo>
                  <a:lnTo>
                    <a:pt x="888" y="230"/>
                  </a:lnTo>
                  <a:lnTo>
                    <a:pt x="900" y="231"/>
                  </a:lnTo>
                  <a:lnTo>
                    <a:pt x="912" y="233"/>
                  </a:lnTo>
                  <a:lnTo>
                    <a:pt x="925" y="235"/>
                  </a:lnTo>
                  <a:lnTo>
                    <a:pt x="937" y="236"/>
                  </a:lnTo>
                  <a:lnTo>
                    <a:pt x="950" y="238"/>
                  </a:lnTo>
                  <a:lnTo>
                    <a:pt x="963" y="240"/>
                  </a:lnTo>
                  <a:lnTo>
                    <a:pt x="976" y="242"/>
                  </a:lnTo>
                  <a:lnTo>
                    <a:pt x="989" y="243"/>
                  </a:lnTo>
                  <a:lnTo>
                    <a:pt x="992" y="246"/>
                  </a:lnTo>
                  <a:lnTo>
                    <a:pt x="996" y="250"/>
                  </a:lnTo>
                  <a:lnTo>
                    <a:pt x="999" y="256"/>
                  </a:lnTo>
                  <a:lnTo>
                    <a:pt x="999" y="262"/>
                  </a:lnTo>
                  <a:lnTo>
                    <a:pt x="987" y="260"/>
                  </a:lnTo>
                  <a:lnTo>
                    <a:pt x="974" y="258"/>
                  </a:lnTo>
                  <a:lnTo>
                    <a:pt x="960" y="257"/>
                  </a:lnTo>
                  <a:lnTo>
                    <a:pt x="946" y="254"/>
                  </a:lnTo>
                  <a:lnTo>
                    <a:pt x="933" y="253"/>
                  </a:lnTo>
                  <a:lnTo>
                    <a:pt x="920" y="252"/>
                  </a:lnTo>
                  <a:lnTo>
                    <a:pt x="907" y="251"/>
                  </a:lnTo>
                  <a:lnTo>
                    <a:pt x="897" y="252"/>
                  </a:lnTo>
                  <a:lnTo>
                    <a:pt x="900" y="253"/>
                  </a:lnTo>
                  <a:lnTo>
                    <a:pt x="906" y="254"/>
                  </a:lnTo>
                  <a:lnTo>
                    <a:pt x="917" y="255"/>
                  </a:lnTo>
                  <a:lnTo>
                    <a:pt x="929" y="258"/>
                  </a:lnTo>
                  <a:lnTo>
                    <a:pt x="944" y="260"/>
                  </a:lnTo>
                  <a:lnTo>
                    <a:pt x="963" y="263"/>
                  </a:lnTo>
                  <a:lnTo>
                    <a:pt x="984" y="266"/>
                  </a:lnTo>
                  <a:lnTo>
                    <a:pt x="1009" y="271"/>
                  </a:lnTo>
                  <a:lnTo>
                    <a:pt x="1012" y="275"/>
                  </a:lnTo>
                  <a:lnTo>
                    <a:pt x="1014" y="278"/>
                  </a:lnTo>
                  <a:lnTo>
                    <a:pt x="1014" y="281"/>
                  </a:lnTo>
                  <a:lnTo>
                    <a:pt x="1015" y="284"/>
                  </a:lnTo>
                  <a:lnTo>
                    <a:pt x="1003" y="284"/>
                  </a:lnTo>
                  <a:lnTo>
                    <a:pt x="992" y="283"/>
                  </a:lnTo>
                  <a:lnTo>
                    <a:pt x="981" y="281"/>
                  </a:lnTo>
                  <a:lnTo>
                    <a:pt x="970" y="280"/>
                  </a:lnTo>
                  <a:lnTo>
                    <a:pt x="958" y="278"/>
                  </a:lnTo>
                  <a:lnTo>
                    <a:pt x="947" y="276"/>
                  </a:lnTo>
                  <a:lnTo>
                    <a:pt x="936" y="273"/>
                  </a:lnTo>
                  <a:lnTo>
                    <a:pt x="925" y="272"/>
                  </a:lnTo>
                  <a:lnTo>
                    <a:pt x="913" y="269"/>
                  </a:lnTo>
                  <a:lnTo>
                    <a:pt x="902" y="267"/>
                  </a:lnTo>
                  <a:lnTo>
                    <a:pt x="891" y="265"/>
                  </a:lnTo>
                  <a:lnTo>
                    <a:pt x="880" y="264"/>
                  </a:lnTo>
                  <a:lnTo>
                    <a:pt x="868" y="263"/>
                  </a:lnTo>
                  <a:lnTo>
                    <a:pt x="857" y="262"/>
                  </a:lnTo>
                  <a:lnTo>
                    <a:pt x="847" y="262"/>
                  </a:lnTo>
                  <a:lnTo>
                    <a:pt x="836" y="262"/>
                  </a:lnTo>
                  <a:lnTo>
                    <a:pt x="847" y="264"/>
                  </a:lnTo>
                  <a:lnTo>
                    <a:pt x="859" y="265"/>
                  </a:lnTo>
                  <a:lnTo>
                    <a:pt x="871" y="267"/>
                  </a:lnTo>
                  <a:lnTo>
                    <a:pt x="883" y="269"/>
                  </a:lnTo>
                  <a:lnTo>
                    <a:pt x="894" y="271"/>
                  </a:lnTo>
                  <a:lnTo>
                    <a:pt x="905" y="273"/>
                  </a:lnTo>
                  <a:lnTo>
                    <a:pt x="918" y="275"/>
                  </a:lnTo>
                  <a:lnTo>
                    <a:pt x="929" y="277"/>
                  </a:lnTo>
                  <a:lnTo>
                    <a:pt x="941" y="279"/>
                  </a:lnTo>
                  <a:lnTo>
                    <a:pt x="952" y="281"/>
                  </a:lnTo>
                  <a:lnTo>
                    <a:pt x="965" y="284"/>
                  </a:lnTo>
                  <a:lnTo>
                    <a:pt x="976" y="285"/>
                  </a:lnTo>
                  <a:lnTo>
                    <a:pt x="988" y="288"/>
                  </a:lnTo>
                  <a:lnTo>
                    <a:pt x="1000" y="290"/>
                  </a:lnTo>
                  <a:lnTo>
                    <a:pt x="1012" y="292"/>
                  </a:lnTo>
                  <a:lnTo>
                    <a:pt x="1024" y="295"/>
                  </a:lnTo>
                  <a:lnTo>
                    <a:pt x="1024" y="296"/>
                  </a:lnTo>
                  <a:lnTo>
                    <a:pt x="1024" y="297"/>
                  </a:lnTo>
                  <a:lnTo>
                    <a:pt x="1024" y="298"/>
                  </a:lnTo>
                  <a:lnTo>
                    <a:pt x="1024" y="300"/>
                  </a:lnTo>
                  <a:lnTo>
                    <a:pt x="1022" y="300"/>
                  </a:lnTo>
                  <a:lnTo>
                    <a:pt x="1020" y="300"/>
                  </a:lnTo>
                  <a:lnTo>
                    <a:pt x="1017" y="300"/>
                  </a:lnTo>
                  <a:lnTo>
                    <a:pt x="1015" y="300"/>
                  </a:lnTo>
                  <a:close/>
                </a:path>
              </a:pathLst>
            </a:custGeom>
            <a:solidFill>
              <a:srgbClr val="CC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215" name="Freeform 60"/>
            <p:cNvSpPr>
              <a:spLocks/>
            </p:cNvSpPr>
            <p:nvPr/>
          </p:nvSpPr>
          <p:spPr bwMode="auto">
            <a:xfrm>
              <a:off x="1375" y="2491"/>
              <a:ext cx="203" cy="210"/>
            </a:xfrm>
            <a:custGeom>
              <a:avLst/>
              <a:gdLst>
                <a:gd name="T0" fmla="*/ 147 w 203"/>
                <a:gd name="T1" fmla="*/ 208 h 210"/>
                <a:gd name="T2" fmla="*/ 95 w 203"/>
                <a:gd name="T3" fmla="*/ 206 h 210"/>
                <a:gd name="T4" fmla="*/ 44 w 203"/>
                <a:gd name="T5" fmla="*/ 204 h 210"/>
                <a:gd name="T6" fmla="*/ 25 w 203"/>
                <a:gd name="T7" fmla="*/ 195 h 210"/>
                <a:gd name="T8" fmla="*/ 52 w 203"/>
                <a:gd name="T9" fmla="*/ 188 h 210"/>
                <a:gd name="T10" fmla="*/ 79 w 203"/>
                <a:gd name="T11" fmla="*/ 184 h 210"/>
                <a:gd name="T12" fmla="*/ 66 w 203"/>
                <a:gd name="T13" fmla="*/ 183 h 210"/>
                <a:gd name="T14" fmla="*/ 32 w 203"/>
                <a:gd name="T15" fmla="*/ 184 h 210"/>
                <a:gd name="T16" fmla="*/ 24 w 203"/>
                <a:gd name="T17" fmla="*/ 173 h 210"/>
                <a:gd name="T18" fmla="*/ 80 w 203"/>
                <a:gd name="T19" fmla="*/ 169 h 210"/>
                <a:gd name="T20" fmla="*/ 103 w 203"/>
                <a:gd name="T21" fmla="*/ 165 h 210"/>
                <a:gd name="T22" fmla="*/ 75 w 203"/>
                <a:gd name="T23" fmla="*/ 165 h 210"/>
                <a:gd name="T24" fmla="*/ 25 w 203"/>
                <a:gd name="T25" fmla="*/ 165 h 210"/>
                <a:gd name="T26" fmla="*/ 31 w 203"/>
                <a:gd name="T27" fmla="*/ 154 h 210"/>
                <a:gd name="T28" fmla="*/ 63 w 203"/>
                <a:gd name="T29" fmla="*/ 151 h 210"/>
                <a:gd name="T30" fmla="*/ 77 w 203"/>
                <a:gd name="T31" fmla="*/ 149 h 210"/>
                <a:gd name="T32" fmla="*/ 52 w 203"/>
                <a:gd name="T33" fmla="*/ 146 h 210"/>
                <a:gd name="T34" fmla="*/ 28 w 203"/>
                <a:gd name="T35" fmla="*/ 141 h 210"/>
                <a:gd name="T36" fmla="*/ 37 w 203"/>
                <a:gd name="T37" fmla="*/ 132 h 210"/>
                <a:gd name="T38" fmla="*/ 43 w 203"/>
                <a:gd name="T39" fmla="*/ 128 h 210"/>
                <a:gd name="T40" fmla="*/ 33 w 203"/>
                <a:gd name="T41" fmla="*/ 126 h 210"/>
                <a:gd name="T42" fmla="*/ 46 w 203"/>
                <a:gd name="T43" fmla="*/ 107 h 210"/>
                <a:gd name="T44" fmla="*/ 45 w 203"/>
                <a:gd name="T45" fmla="*/ 102 h 210"/>
                <a:gd name="T46" fmla="*/ 26 w 203"/>
                <a:gd name="T47" fmla="*/ 89 h 210"/>
                <a:gd name="T48" fmla="*/ 54 w 203"/>
                <a:gd name="T49" fmla="*/ 82 h 210"/>
                <a:gd name="T50" fmla="*/ 85 w 203"/>
                <a:gd name="T51" fmla="*/ 78 h 210"/>
                <a:gd name="T52" fmla="*/ 81 w 203"/>
                <a:gd name="T53" fmla="*/ 76 h 210"/>
                <a:gd name="T54" fmla="*/ 38 w 203"/>
                <a:gd name="T55" fmla="*/ 78 h 210"/>
                <a:gd name="T56" fmla="*/ 16 w 203"/>
                <a:gd name="T57" fmla="*/ 66 h 210"/>
                <a:gd name="T58" fmla="*/ 59 w 203"/>
                <a:gd name="T59" fmla="*/ 61 h 210"/>
                <a:gd name="T60" fmla="*/ 84 w 203"/>
                <a:gd name="T61" fmla="*/ 57 h 210"/>
                <a:gd name="T62" fmla="*/ 35 w 203"/>
                <a:gd name="T63" fmla="*/ 57 h 210"/>
                <a:gd name="T64" fmla="*/ 11 w 203"/>
                <a:gd name="T65" fmla="*/ 57 h 210"/>
                <a:gd name="T66" fmla="*/ 13 w 203"/>
                <a:gd name="T67" fmla="*/ 43 h 210"/>
                <a:gd name="T68" fmla="*/ 77 w 203"/>
                <a:gd name="T69" fmla="*/ 36 h 210"/>
                <a:gd name="T70" fmla="*/ 65 w 203"/>
                <a:gd name="T71" fmla="*/ 32 h 210"/>
                <a:gd name="T72" fmla="*/ 4 w 203"/>
                <a:gd name="T73" fmla="*/ 36 h 210"/>
                <a:gd name="T74" fmla="*/ 7 w 203"/>
                <a:gd name="T75" fmla="*/ 26 h 210"/>
                <a:gd name="T76" fmla="*/ 38 w 203"/>
                <a:gd name="T77" fmla="*/ 20 h 210"/>
                <a:gd name="T78" fmla="*/ 29 w 203"/>
                <a:gd name="T79" fmla="*/ 17 h 210"/>
                <a:gd name="T80" fmla="*/ 80 w 203"/>
                <a:gd name="T81" fmla="*/ 5 h 210"/>
                <a:gd name="T82" fmla="*/ 162 w 203"/>
                <a:gd name="T83" fmla="*/ 32 h 210"/>
                <a:gd name="T84" fmla="*/ 155 w 203"/>
                <a:gd name="T85" fmla="*/ 60 h 210"/>
                <a:gd name="T86" fmla="*/ 137 w 203"/>
                <a:gd name="T87" fmla="*/ 72 h 210"/>
                <a:gd name="T88" fmla="*/ 113 w 203"/>
                <a:gd name="T89" fmla="*/ 78 h 210"/>
                <a:gd name="T90" fmla="*/ 84 w 203"/>
                <a:gd name="T91" fmla="*/ 108 h 210"/>
                <a:gd name="T92" fmla="*/ 77 w 203"/>
                <a:gd name="T93" fmla="*/ 128 h 210"/>
                <a:gd name="T94" fmla="*/ 109 w 203"/>
                <a:gd name="T95" fmla="*/ 115 h 210"/>
                <a:gd name="T96" fmla="*/ 152 w 203"/>
                <a:gd name="T97" fmla="*/ 111 h 210"/>
                <a:gd name="T98" fmla="*/ 178 w 203"/>
                <a:gd name="T99" fmla="*/ 97 h 210"/>
                <a:gd name="T100" fmla="*/ 200 w 203"/>
                <a:gd name="T101" fmla="*/ 123 h 210"/>
                <a:gd name="T102" fmla="*/ 202 w 203"/>
                <a:gd name="T103" fmla="*/ 194 h 210"/>
                <a:gd name="T104" fmla="*/ 190 w 203"/>
                <a:gd name="T105" fmla="*/ 210 h 21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03" h="210">
                  <a:moveTo>
                    <a:pt x="190" y="210"/>
                  </a:moveTo>
                  <a:lnTo>
                    <a:pt x="180" y="210"/>
                  </a:lnTo>
                  <a:lnTo>
                    <a:pt x="169" y="209"/>
                  </a:lnTo>
                  <a:lnTo>
                    <a:pt x="159" y="209"/>
                  </a:lnTo>
                  <a:lnTo>
                    <a:pt x="147" y="208"/>
                  </a:lnTo>
                  <a:lnTo>
                    <a:pt x="137" y="208"/>
                  </a:lnTo>
                  <a:lnTo>
                    <a:pt x="127" y="207"/>
                  </a:lnTo>
                  <a:lnTo>
                    <a:pt x="116" y="207"/>
                  </a:lnTo>
                  <a:lnTo>
                    <a:pt x="106" y="207"/>
                  </a:lnTo>
                  <a:lnTo>
                    <a:pt x="95" y="206"/>
                  </a:lnTo>
                  <a:lnTo>
                    <a:pt x="85" y="206"/>
                  </a:lnTo>
                  <a:lnTo>
                    <a:pt x="75" y="205"/>
                  </a:lnTo>
                  <a:lnTo>
                    <a:pt x="65" y="205"/>
                  </a:lnTo>
                  <a:lnTo>
                    <a:pt x="54" y="204"/>
                  </a:lnTo>
                  <a:lnTo>
                    <a:pt x="44" y="204"/>
                  </a:lnTo>
                  <a:lnTo>
                    <a:pt x="34" y="203"/>
                  </a:lnTo>
                  <a:lnTo>
                    <a:pt x="24" y="203"/>
                  </a:lnTo>
                  <a:lnTo>
                    <a:pt x="24" y="200"/>
                  </a:lnTo>
                  <a:lnTo>
                    <a:pt x="25" y="197"/>
                  </a:lnTo>
                  <a:lnTo>
                    <a:pt x="25" y="195"/>
                  </a:lnTo>
                  <a:lnTo>
                    <a:pt x="26" y="192"/>
                  </a:lnTo>
                  <a:lnTo>
                    <a:pt x="32" y="191"/>
                  </a:lnTo>
                  <a:lnTo>
                    <a:pt x="39" y="190"/>
                  </a:lnTo>
                  <a:lnTo>
                    <a:pt x="45" y="189"/>
                  </a:lnTo>
                  <a:lnTo>
                    <a:pt x="52" y="188"/>
                  </a:lnTo>
                  <a:lnTo>
                    <a:pt x="59" y="188"/>
                  </a:lnTo>
                  <a:lnTo>
                    <a:pt x="67" y="187"/>
                  </a:lnTo>
                  <a:lnTo>
                    <a:pt x="73" y="186"/>
                  </a:lnTo>
                  <a:lnTo>
                    <a:pt x="80" y="185"/>
                  </a:lnTo>
                  <a:lnTo>
                    <a:pt x="79" y="184"/>
                  </a:lnTo>
                  <a:lnTo>
                    <a:pt x="79" y="183"/>
                  </a:lnTo>
                  <a:lnTo>
                    <a:pt x="79" y="182"/>
                  </a:lnTo>
                  <a:lnTo>
                    <a:pt x="72" y="182"/>
                  </a:lnTo>
                  <a:lnTo>
                    <a:pt x="66" y="183"/>
                  </a:lnTo>
                  <a:lnTo>
                    <a:pt x="58" y="183"/>
                  </a:lnTo>
                  <a:lnTo>
                    <a:pt x="52" y="183"/>
                  </a:lnTo>
                  <a:lnTo>
                    <a:pt x="45" y="183"/>
                  </a:lnTo>
                  <a:lnTo>
                    <a:pt x="38" y="183"/>
                  </a:lnTo>
                  <a:lnTo>
                    <a:pt x="32" y="184"/>
                  </a:lnTo>
                  <a:lnTo>
                    <a:pt x="25" y="184"/>
                  </a:lnTo>
                  <a:lnTo>
                    <a:pt x="25" y="181"/>
                  </a:lnTo>
                  <a:lnTo>
                    <a:pt x="25" y="179"/>
                  </a:lnTo>
                  <a:lnTo>
                    <a:pt x="24" y="176"/>
                  </a:lnTo>
                  <a:lnTo>
                    <a:pt x="24" y="173"/>
                  </a:lnTo>
                  <a:lnTo>
                    <a:pt x="41" y="172"/>
                  </a:lnTo>
                  <a:lnTo>
                    <a:pt x="54" y="171"/>
                  </a:lnTo>
                  <a:lnTo>
                    <a:pt x="66" y="170"/>
                  </a:lnTo>
                  <a:lnTo>
                    <a:pt x="74" y="169"/>
                  </a:lnTo>
                  <a:lnTo>
                    <a:pt x="80" y="169"/>
                  </a:lnTo>
                  <a:lnTo>
                    <a:pt x="87" y="168"/>
                  </a:lnTo>
                  <a:lnTo>
                    <a:pt x="94" y="167"/>
                  </a:lnTo>
                  <a:lnTo>
                    <a:pt x="102" y="166"/>
                  </a:lnTo>
                  <a:lnTo>
                    <a:pt x="103" y="165"/>
                  </a:lnTo>
                  <a:lnTo>
                    <a:pt x="103" y="164"/>
                  </a:lnTo>
                  <a:lnTo>
                    <a:pt x="94" y="164"/>
                  </a:lnTo>
                  <a:lnTo>
                    <a:pt x="84" y="165"/>
                  </a:lnTo>
                  <a:lnTo>
                    <a:pt x="75" y="165"/>
                  </a:lnTo>
                  <a:lnTo>
                    <a:pt x="65" y="165"/>
                  </a:lnTo>
                  <a:lnTo>
                    <a:pt x="54" y="165"/>
                  </a:lnTo>
                  <a:lnTo>
                    <a:pt x="44" y="165"/>
                  </a:lnTo>
                  <a:lnTo>
                    <a:pt x="35" y="165"/>
                  </a:lnTo>
                  <a:lnTo>
                    <a:pt x="25" y="165"/>
                  </a:lnTo>
                  <a:lnTo>
                    <a:pt x="25" y="162"/>
                  </a:lnTo>
                  <a:lnTo>
                    <a:pt x="25" y="160"/>
                  </a:lnTo>
                  <a:lnTo>
                    <a:pt x="25" y="157"/>
                  </a:lnTo>
                  <a:lnTo>
                    <a:pt x="25" y="154"/>
                  </a:lnTo>
                  <a:lnTo>
                    <a:pt x="31" y="154"/>
                  </a:lnTo>
                  <a:lnTo>
                    <a:pt x="38" y="154"/>
                  </a:lnTo>
                  <a:lnTo>
                    <a:pt x="44" y="153"/>
                  </a:lnTo>
                  <a:lnTo>
                    <a:pt x="50" y="152"/>
                  </a:lnTo>
                  <a:lnTo>
                    <a:pt x="56" y="151"/>
                  </a:lnTo>
                  <a:lnTo>
                    <a:pt x="63" y="151"/>
                  </a:lnTo>
                  <a:lnTo>
                    <a:pt x="70" y="150"/>
                  </a:lnTo>
                  <a:lnTo>
                    <a:pt x="76" y="150"/>
                  </a:lnTo>
                  <a:lnTo>
                    <a:pt x="77" y="149"/>
                  </a:lnTo>
                  <a:lnTo>
                    <a:pt x="77" y="148"/>
                  </a:lnTo>
                  <a:lnTo>
                    <a:pt x="71" y="148"/>
                  </a:lnTo>
                  <a:lnTo>
                    <a:pt x="65" y="147"/>
                  </a:lnTo>
                  <a:lnTo>
                    <a:pt x="58" y="147"/>
                  </a:lnTo>
                  <a:lnTo>
                    <a:pt x="52" y="146"/>
                  </a:lnTo>
                  <a:lnTo>
                    <a:pt x="45" y="146"/>
                  </a:lnTo>
                  <a:lnTo>
                    <a:pt x="39" y="146"/>
                  </a:lnTo>
                  <a:lnTo>
                    <a:pt x="33" y="146"/>
                  </a:lnTo>
                  <a:lnTo>
                    <a:pt x="27" y="146"/>
                  </a:lnTo>
                  <a:lnTo>
                    <a:pt x="28" y="141"/>
                  </a:lnTo>
                  <a:lnTo>
                    <a:pt x="29" y="138"/>
                  </a:lnTo>
                  <a:lnTo>
                    <a:pt x="30" y="135"/>
                  </a:lnTo>
                  <a:lnTo>
                    <a:pt x="31" y="134"/>
                  </a:lnTo>
                  <a:lnTo>
                    <a:pt x="34" y="133"/>
                  </a:lnTo>
                  <a:lnTo>
                    <a:pt x="37" y="132"/>
                  </a:lnTo>
                  <a:lnTo>
                    <a:pt x="40" y="132"/>
                  </a:lnTo>
                  <a:lnTo>
                    <a:pt x="43" y="131"/>
                  </a:lnTo>
                  <a:lnTo>
                    <a:pt x="43" y="129"/>
                  </a:lnTo>
                  <a:lnTo>
                    <a:pt x="43" y="128"/>
                  </a:lnTo>
                  <a:lnTo>
                    <a:pt x="43" y="127"/>
                  </a:lnTo>
                  <a:lnTo>
                    <a:pt x="41" y="127"/>
                  </a:lnTo>
                  <a:lnTo>
                    <a:pt x="38" y="127"/>
                  </a:lnTo>
                  <a:lnTo>
                    <a:pt x="35" y="126"/>
                  </a:lnTo>
                  <a:lnTo>
                    <a:pt x="33" y="126"/>
                  </a:lnTo>
                  <a:lnTo>
                    <a:pt x="32" y="122"/>
                  </a:lnTo>
                  <a:lnTo>
                    <a:pt x="32" y="117"/>
                  </a:lnTo>
                  <a:lnTo>
                    <a:pt x="32" y="113"/>
                  </a:lnTo>
                  <a:lnTo>
                    <a:pt x="32" y="109"/>
                  </a:lnTo>
                  <a:lnTo>
                    <a:pt x="46" y="107"/>
                  </a:lnTo>
                  <a:lnTo>
                    <a:pt x="54" y="105"/>
                  </a:lnTo>
                  <a:lnTo>
                    <a:pt x="57" y="104"/>
                  </a:lnTo>
                  <a:lnTo>
                    <a:pt x="59" y="104"/>
                  </a:lnTo>
                  <a:lnTo>
                    <a:pt x="52" y="103"/>
                  </a:lnTo>
                  <a:lnTo>
                    <a:pt x="45" y="102"/>
                  </a:lnTo>
                  <a:lnTo>
                    <a:pt x="38" y="102"/>
                  </a:lnTo>
                  <a:lnTo>
                    <a:pt x="31" y="101"/>
                  </a:lnTo>
                  <a:lnTo>
                    <a:pt x="28" y="96"/>
                  </a:lnTo>
                  <a:lnTo>
                    <a:pt x="26" y="93"/>
                  </a:lnTo>
                  <a:lnTo>
                    <a:pt x="26" y="89"/>
                  </a:lnTo>
                  <a:lnTo>
                    <a:pt x="25" y="86"/>
                  </a:lnTo>
                  <a:lnTo>
                    <a:pt x="32" y="85"/>
                  </a:lnTo>
                  <a:lnTo>
                    <a:pt x="39" y="84"/>
                  </a:lnTo>
                  <a:lnTo>
                    <a:pt x="47" y="83"/>
                  </a:lnTo>
                  <a:lnTo>
                    <a:pt x="54" y="82"/>
                  </a:lnTo>
                  <a:lnTo>
                    <a:pt x="63" y="81"/>
                  </a:lnTo>
                  <a:lnTo>
                    <a:pt x="70" y="80"/>
                  </a:lnTo>
                  <a:lnTo>
                    <a:pt x="78" y="79"/>
                  </a:lnTo>
                  <a:lnTo>
                    <a:pt x="85" y="78"/>
                  </a:lnTo>
                  <a:lnTo>
                    <a:pt x="86" y="78"/>
                  </a:lnTo>
                  <a:lnTo>
                    <a:pt x="86" y="77"/>
                  </a:lnTo>
                  <a:lnTo>
                    <a:pt x="84" y="77"/>
                  </a:lnTo>
                  <a:lnTo>
                    <a:pt x="81" y="76"/>
                  </a:lnTo>
                  <a:lnTo>
                    <a:pt x="78" y="76"/>
                  </a:lnTo>
                  <a:lnTo>
                    <a:pt x="73" y="76"/>
                  </a:lnTo>
                  <a:lnTo>
                    <a:pt x="65" y="77"/>
                  </a:lnTo>
                  <a:lnTo>
                    <a:pt x="53" y="77"/>
                  </a:lnTo>
                  <a:lnTo>
                    <a:pt x="38" y="78"/>
                  </a:lnTo>
                  <a:lnTo>
                    <a:pt x="19" y="78"/>
                  </a:lnTo>
                  <a:lnTo>
                    <a:pt x="18" y="75"/>
                  </a:lnTo>
                  <a:lnTo>
                    <a:pt x="18" y="72"/>
                  </a:lnTo>
                  <a:lnTo>
                    <a:pt x="17" y="69"/>
                  </a:lnTo>
                  <a:lnTo>
                    <a:pt x="16" y="66"/>
                  </a:lnTo>
                  <a:lnTo>
                    <a:pt x="21" y="65"/>
                  </a:lnTo>
                  <a:lnTo>
                    <a:pt x="28" y="64"/>
                  </a:lnTo>
                  <a:lnTo>
                    <a:pt x="38" y="62"/>
                  </a:lnTo>
                  <a:lnTo>
                    <a:pt x="49" y="62"/>
                  </a:lnTo>
                  <a:lnTo>
                    <a:pt x="59" y="61"/>
                  </a:lnTo>
                  <a:lnTo>
                    <a:pt x="70" y="59"/>
                  </a:lnTo>
                  <a:lnTo>
                    <a:pt x="78" y="59"/>
                  </a:lnTo>
                  <a:lnTo>
                    <a:pt x="83" y="58"/>
                  </a:lnTo>
                  <a:lnTo>
                    <a:pt x="84" y="57"/>
                  </a:lnTo>
                  <a:lnTo>
                    <a:pt x="84" y="56"/>
                  </a:lnTo>
                  <a:lnTo>
                    <a:pt x="85" y="56"/>
                  </a:lnTo>
                  <a:lnTo>
                    <a:pt x="64" y="57"/>
                  </a:lnTo>
                  <a:lnTo>
                    <a:pt x="46" y="57"/>
                  </a:lnTo>
                  <a:lnTo>
                    <a:pt x="35" y="57"/>
                  </a:lnTo>
                  <a:lnTo>
                    <a:pt x="26" y="58"/>
                  </a:lnTo>
                  <a:lnTo>
                    <a:pt x="21" y="58"/>
                  </a:lnTo>
                  <a:lnTo>
                    <a:pt x="17" y="58"/>
                  </a:lnTo>
                  <a:lnTo>
                    <a:pt x="13" y="57"/>
                  </a:lnTo>
                  <a:lnTo>
                    <a:pt x="11" y="57"/>
                  </a:lnTo>
                  <a:lnTo>
                    <a:pt x="10" y="54"/>
                  </a:lnTo>
                  <a:lnTo>
                    <a:pt x="9" y="51"/>
                  </a:lnTo>
                  <a:lnTo>
                    <a:pt x="8" y="48"/>
                  </a:lnTo>
                  <a:lnTo>
                    <a:pt x="7" y="43"/>
                  </a:lnTo>
                  <a:lnTo>
                    <a:pt x="13" y="43"/>
                  </a:lnTo>
                  <a:lnTo>
                    <a:pt x="24" y="42"/>
                  </a:lnTo>
                  <a:lnTo>
                    <a:pt x="37" y="41"/>
                  </a:lnTo>
                  <a:lnTo>
                    <a:pt x="51" y="40"/>
                  </a:lnTo>
                  <a:lnTo>
                    <a:pt x="65" y="38"/>
                  </a:lnTo>
                  <a:lnTo>
                    <a:pt x="77" y="36"/>
                  </a:lnTo>
                  <a:lnTo>
                    <a:pt x="87" y="34"/>
                  </a:lnTo>
                  <a:lnTo>
                    <a:pt x="92" y="32"/>
                  </a:lnTo>
                  <a:lnTo>
                    <a:pt x="86" y="32"/>
                  </a:lnTo>
                  <a:lnTo>
                    <a:pt x="77" y="32"/>
                  </a:lnTo>
                  <a:lnTo>
                    <a:pt x="65" y="32"/>
                  </a:lnTo>
                  <a:lnTo>
                    <a:pt x="50" y="33"/>
                  </a:lnTo>
                  <a:lnTo>
                    <a:pt x="36" y="34"/>
                  </a:lnTo>
                  <a:lnTo>
                    <a:pt x="23" y="35"/>
                  </a:lnTo>
                  <a:lnTo>
                    <a:pt x="11" y="36"/>
                  </a:lnTo>
                  <a:lnTo>
                    <a:pt x="4" y="36"/>
                  </a:lnTo>
                  <a:lnTo>
                    <a:pt x="2" y="34"/>
                  </a:lnTo>
                  <a:lnTo>
                    <a:pt x="1" y="32"/>
                  </a:lnTo>
                  <a:lnTo>
                    <a:pt x="1" y="31"/>
                  </a:lnTo>
                  <a:lnTo>
                    <a:pt x="0" y="28"/>
                  </a:lnTo>
                  <a:lnTo>
                    <a:pt x="7" y="26"/>
                  </a:lnTo>
                  <a:lnTo>
                    <a:pt x="13" y="24"/>
                  </a:lnTo>
                  <a:lnTo>
                    <a:pt x="21" y="23"/>
                  </a:lnTo>
                  <a:lnTo>
                    <a:pt x="28" y="21"/>
                  </a:lnTo>
                  <a:lnTo>
                    <a:pt x="33" y="21"/>
                  </a:lnTo>
                  <a:lnTo>
                    <a:pt x="38" y="20"/>
                  </a:lnTo>
                  <a:lnTo>
                    <a:pt x="41" y="19"/>
                  </a:lnTo>
                  <a:lnTo>
                    <a:pt x="43" y="18"/>
                  </a:lnTo>
                  <a:lnTo>
                    <a:pt x="38" y="17"/>
                  </a:lnTo>
                  <a:lnTo>
                    <a:pt x="33" y="17"/>
                  </a:lnTo>
                  <a:lnTo>
                    <a:pt x="29" y="17"/>
                  </a:lnTo>
                  <a:lnTo>
                    <a:pt x="24" y="17"/>
                  </a:lnTo>
                  <a:lnTo>
                    <a:pt x="29" y="13"/>
                  </a:lnTo>
                  <a:lnTo>
                    <a:pt x="42" y="9"/>
                  </a:lnTo>
                  <a:lnTo>
                    <a:pt x="59" y="6"/>
                  </a:lnTo>
                  <a:lnTo>
                    <a:pt x="80" y="5"/>
                  </a:lnTo>
                  <a:lnTo>
                    <a:pt x="101" y="2"/>
                  </a:lnTo>
                  <a:lnTo>
                    <a:pt x="121" y="2"/>
                  </a:lnTo>
                  <a:lnTo>
                    <a:pt x="137" y="1"/>
                  </a:lnTo>
                  <a:lnTo>
                    <a:pt x="147" y="0"/>
                  </a:lnTo>
                  <a:lnTo>
                    <a:pt x="162" y="32"/>
                  </a:lnTo>
                  <a:lnTo>
                    <a:pt x="170" y="49"/>
                  </a:lnTo>
                  <a:lnTo>
                    <a:pt x="173" y="56"/>
                  </a:lnTo>
                  <a:lnTo>
                    <a:pt x="173" y="59"/>
                  </a:lnTo>
                  <a:lnTo>
                    <a:pt x="163" y="59"/>
                  </a:lnTo>
                  <a:lnTo>
                    <a:pt x="155" y="60"/>
                  </a:lnTo>
                  <a:lnTo>
                    <a:pt x="148" y="61"/>
                  </a:lnTo>
                  <a:lnTo>
                    <a:pt x="144" y="62"/>
                  </a:lnTo>
                  <a:lnTo>
                    <a:pt x="141" y="64"/>
                  </a:lnTo>
                  <a:lnTo>
                    <a:pt x="139" y="67"/>
                  </a:lnTo>
                  <a:lnTo>
                    <a:pt x="137" y="72"/>
                  </a:lnTo>
                  <a:lnTo>
                    <a:pt x="135" y="79"/>
                  </a:lnTo>
                  <a:lnTo>
                    <a:pt x="128" y="79"/>
                  </a:lnTo>
                  <a:lnTo>
                    <a:pt x="123" y="78"/>
                  </a:lnTo>
                  <a:lnTo>
                    <a:pt x="118" y="78"/>
                  </a:lnTo>
                  <a:lnTo>
                    <a:pt x="113" y="78"/>
                  </a:lnTo>
                  <a:lnTo>
                    <a:pt x="108" y="83"/>
                  </a:lnTo>
                  <a:lnTo>
                    <a:pt x="101" y="89"/>
                  </a:lnTo>
                  <a:lnTo>
                    <a:pt x="95" y="95"/>
                  </a:lnTo>
                  <a:lnTo>
                    <a:pt x="89" y="101"/>
                  </a:lnTo>
                  <a:lnTo>
                    <a:pt x="84" y="108"/>
                  </a:lnTo>
                  <a:lnTo>
                    <a:pt x="79" y="115"/>
                  </a:lnTo>
                  <a:lnTo>
                    <a:pt x="76" y="121"/>
                  </a:lnTo>
                  <a:lnTo>
                    <a:pt x="74" y="127"/>
                  </a:lnTo>
                  <a:lnTo>
                    <a:pt x="76" y="128"/>
                  </a:lnTo>
                  <a:lnTo>
                    <a:pt x="77" y="128"/>
                  </a:lnTo>
                  <a:lnTo>
                    <a:pt x="79" y="128"/>
                  </a:lnTo>
                  <a:lnTo>
                    <a:pt x="80" y="129"/>
                  </a:lnTo>
                  <a:lnTo>
                    <a:pt x="91" y="123"/>
                  </a:lnTo>
                  <a:lnTo>
                    <a:pt x="100" y="119"/>
                  </a:lnTo>
                  <a:lnTo>
                    <a:pt x="109" y="115"/>
                  </a:lnTo>
                  <a:lnTo>
                    <a:pt x="115" y="112"/>
                  </a:lnTo>
                  <a:lnTo>
                    <a:pt x="121" y="111"/>
                  </a:lnTo>
                  <a:lnTo>
                    <a:pt x="129" y="110"/>
                  </a:lnTo>
                  <a:lnTo>
                    <a:pt x="139" y="110"/>
                  </a:lnTo>
                  <a:lnTo>
                    <a:pt x="152" y="111"/>
                  </a:lnTo>
                  <a:lnTo>
                    <a:pt x="156" y="107"/>
                  </a:lnTo>
                  <a:lnTo>
                    <a:pt x="159" y="103"/>
                  </a:lnTo>
                  <a:lnTo>
                    <a:pt x="162" y="99"/>
                  </a:lnTo>
                  <a:lnTo>
                    <a:pt x="165" y="95"/>
                  </a:lnTo>
                  <a:lnTo>
                    <a:pt x="178" y="97"/>
                  </a:lnTo>
                  <a:lnTo>
                    <a:pt x="187" y="99"/>
                  </a:lnTo>
                  <a:lnTo>
                    <a:pt x="193" y="103"/>
                  </a:lnTo>
                  <a:lnTo>
                    <a:pt x="198" y="108"/>
                  </a:lnTo>
                  <a:lnTo>
                    <a:pt x="199" y="115"/>
                  </a:lnTo>
                  <a:lnTo>
                    <a:pt x="200" y="123"/>
                  </a:lnTo>
                  <a:lnTo>
                    <a:pt x="201" y="134"/>
                  </a:lnTo>
                  <a:lnTo>
                    <a:pt x="203" y="146"/>
                  </a:lnTo>
                  <a:lnTo>
                    <a:pt x="203" y="161"/>
                  </a:lnTo>
                  <a:lnTo>
                    <a:pt x="203" y="177"/>
                  </a:lnTo>
                  <a:lnTo>
                    <a:pt x="202" y="194"/>
                  </a:lnTo>
                  <a:lnTo>
                    <a:pt x="202" y="210"/>
                  </a:lnTo>
                  <a:lnTo>
                    <a:pt x="200" y="210"/>
                  </a:lnTo>
                  <a:lnTo>
                    <a:pt x="197" y="210"/>
                  </a:lnTo>
                  <a:lnTo>
                    <a:pt x="193" y="210"/>
                  </a:lnTo>
                  <a:lnTo>
                    <a:pt x="190" y="21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216" name="Freeform 63"/>
            <p:cNvSpPr>
              <a:spLocks/>
            </p:cNvSpPr>
            <p:nvPr/>
          </p:nvSpPr>
          <p:spPr bwMode="auto">
            <a:xfrm>
              <a:off x="1616" y="2585"/>
              <a:ext cx="48" cy="30"/>
            </a:xfrm>
            <a:custGeom>
              <a:avLst/>
              <a:gdLst>
                <a:gd name="T0" fmla="*/ 21 w 48"/>
                <a:gd name="T1" fmla="*/ 30 h 30"/>
                <a:gd name="T2" fmla="*/ 9 w 48"/>
                <a:gd name="T3" fmla="*/ 22 h 30"/>
                <a:gd name="T4" fmla="*/ 2 w 48"/>
                <a:gd name="T5" fmla="*/ 14 h 30"/>
                <a:gd name="T6" fmla="*/ 0 w 48"/>
                <a:gd name="T7" fmla="*/ 8 h 30"/>
                <a:gd name="T8" fmla="*/ 5 w 48"/>
                <a:gd name="T9" fmla="*/ 4 h 30"/>
                <a:gd name="T10" fmla="*/ 12 w 48"/>
                <a:gd name="T11" fmla="*/ 2 h 30"/>
                <a:gd name="T12" fmla="*/ 22 w 48"/>
                <a:gd name="T13" fmla="*/ 0 h 30"/>
                <a:gd name="T14" fmla="*/ 34 w 48"/>
                <a:gd name="T15" fmla="*/ 1 h 30"/>
                <a:gd name="T16" fmla="*/ 48 w 48"/>
                <a:gd name="T17" fmla="*/ 3 h 30"/>
                <a:gd name="T18" fmla="*/ 47 w 48"/>
                <a:gd name="T19" fmla="*/ 8 h 30"/>
                <a:gd name="T20" fmla="*/ 47 w 48"/>
                <a:gd name="T21" fmla="*/ 13 h 30"/>
                <a:gd name="T22" fmla="*/ 47 w 48"/>
                <a:gd name="T23" fmla="*/ 18 h 30"/>
                <a:gd name="T24" fmla="*/ 47 w 48"/>
                <a:gd name="T25" fmla="*/ 23 h 30"/>
                <a:gd name="T26" fmla="*/ 39 w 48"/>
                <a:gd name="T27" fmla="*/ 26 h 30"/>
                <a:gd name="T28" fmla="*/ 33 w 48"/>
                <a:gd name="T29" fmla="*/ 28 h 30"/>
                <a:gd name="T30" fmla="*/ 27 w 48"/>
                <a:gd name="T31" fmla="*/ 29 h 30"/>
                <a:gd name="T32" fmla="*/ 21 w 4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30">
                  <a:moveTo>
                    <a:pt x="21" y="30"/>
                  </a:moveTo>
                  <a:lnTo>
                    <a:pt x="9" y="22"/>
                  </a:lnTo>
                  <a:lnTo>
                    <a:pt x="2" y="14"/>
                  </a:lnTo>
                  <a:lnTo>
                    <a:pt x="0" y="8"/>
                  </a:lnTo>
                  <a:lnTo>
                    <a:pt x="5" y="4"/>
                  </a:lnTo>
                  <a:lnTo>
                    <a:pt x="12" y="2"/>
                  </a:lnTo>
                  <a:lnTo>
                    <a:pt x="22" y="0"/>
                  </a:lnTo>
                  <a:lnTo>
                    <a:pt x="34" y="1"/>
                  </a:lnTo>
                  <a:lnTo>
                    <a:pt x="48" y="3"/>
                  </a:lnTo>
                  <a:lnTo>
                    <a:pt x="47" y="8"/>
                  </a:lnTo>
                  <a:lnTo>
                    <a:pt x="47" y="13"/>
                  </a:lnTo>
                  <a:lnTo>
                    <a:pt x="47" y="18"/>
                  </a:lnTo>
                  <a:lnTo>
                    <a:pt x="47" y="23"/>
                  </a:lnTo>
                  <a:lnTo>
                    <a:pt x="39" y="26"/>
                  </a:lnTo>
                  <a:lnTo>
                    <a:pt x="33" y="28"/>
                  </a:lnTo>
                  <a:lnTo>
                    <a:pt x="27" y="29"/>
                  </a:lnTo>
                  <a:lnTo>
                    <a:pt x="21" y="3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217" name="Freeform 65"/>
            <p:cNvSpPr>
              <a:spLocks/>
            </p:cNvSpPr>
            <p:nvPr/>
          </p:nvSpPr>
          <p:spPr bwMode="auto">
            <a:xfrm>
              <a:off x="1591" y="2508"/>
              <a:ext cx="75" cy="43"/>
            </a:xfrm>
            <a:custGeom>
              <a:avLst/>
              <a:gdLst>
                <a:gd name="T0" fmla="*/ 23 w 75"/>
                <a:gd name="T1" fmla="*/ 43 h 43"/>
                <a:gd name="T2" fmla="*/ 17 w 75"/>
                <a:gd name="T3" fmla="*/ 42 h 43"/>
                <a:gd name="T4" fmla="*/ 10 w 75"/>
                <a:gd name="T5" fmla="*/ 40 h 43"/>
                <a:gd name="T6" fmla="*/ 4 w 75"/>
                <a:gd name="T7" fmla="*/ 39 h 43"/>
                <a:gd name="T8" fmla="*/ 0 w 75"/>
                <a:gd name="T9" fmla="*/ 38 h 43"/>
                <a:gd name="T10" fmla="*/ 0 w 75"/>
                <a:gd name="T11" fmla="*/ 26 h 43"/>
                <a:gd name="T12" fmla="*/ 4 w 75"/>
                <a:gd name="T13" fmla="*/ 16 h 43"/>
                <a:gd name="T14" fmla="*/ 9 w 75"/>
                <a:gd name="T15" fmla="*/ 9 h 43"/>
                <a:gd name="T16" fmla="*/ 18 w 75"/>
                <a:gd name="T17" fmla="*/ 4 h 43"/>
                <a:gd name="T18" fmla="*/ 29 w 75"/>
                <a:gd name="T19" fmla="*/ 2 h 43"/>
                <a:gd name="T20" fmla="*/ 41 w 75"/>
                <a:gd name="T21" fmla="*/ 0 h 43"/>
                <a:gd name="T22" fmla="*/ 54 w 75"/>
                <a:gd name="T23" fmla="*/ 0 h 43"/>
                <a:gd name="T24" fmla="*/ 69 w 75"/>
                <a:gd name="T25" fmla="*/ 2 h 43"/>
                <a:gd name="T26" fmla="*/ 74 w 75"/>
                <a:gd name="T27" fmla="*/ 10 h 43"/>
                <a:gd name="T28" fmla="*/ 75 w 75"/>
                <a:gd name="T29" fmla="*/ 18 h 43"/>
                <a:gd name="T30" fmla="*/ 70 w 75"/>
                <a:gd name="T31" fmla="*/ 26 h 43"/>
                <a:gd name="T32" fmla="*/ 63 w 75"/>
                <a:gd name="T33" fmla="*/ 36 h 43"/>
                <a:gd name="T34" fmla="*/ 55 w 75"/>
                <a:gd name="T35" fmla="*/ 35 h 43"/>
                <a:gd name="T36" fmla="*/ 49 w 75"/>
                <a:gd name="T37" fmla="*/ 34 h 43"/>
                <a:gd name="T38" fmla="*/ 42 w 75"/>
                <a:gd name="T39" fmla="*/ 32 h 43"/>
                <a:gd name="T40" fmla="*/ 37 w 75"/>
                <a:gd name="T41" fmla="*/ 32 h 43"/>
                <a:gd name="T42" fmla="*/ 35 w 75"/>
                <a:gd name="T43" fmla="*/ 35 h 43"/>
                <a:gd name="T44" fmla="*/ 32 w 75"/>
                <a:gd name="T45" fmla="*/ 39 h 43"/>
                <a:gd name="T46" fmla="*/ 28 w 75"/>
                <a:gd name="T47" fmla="*/ 42 h 43"/>
                <a:gd name="T48" fmla="*/ 23 w 75"/>
                <a:gd name="T49" fmla="*/ 43 h 4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75" h="43">
                  <a:moveTo>
                    <a:pt x="23" y="43"/>
                  </a:moveTo>
                  <a:lnTo>
                    <a:pt x="17" y="42"/>
                  </a:lnTo>
                  <a:lnTo>
                    <a:pt x="10" y="40"/>
                  </a:lnTo>
                  <a:lnTo>
                    <a:pt x="4" y="39"/>
                  </a:lnTo>
                  <a:lnTo>
                    <a:pt x="0" y="38"/>
                  </a:lnTo>
                  <a:lnTo>
                    <a:pt x="0" y="26"/>
                  </a:lnTo>
                  <a:lnTo>
                    <a:pt x="4" y="16"/>
                  </a:lnTo>
                  <a:lnTo>
                    <a:pt x="9" y="9"/>
                  </a:lnTo>
                  <a:lnTo>
                    <a:pt x="18" y="4"/>
                  </a:lnTo>
                  <a:lnTo>
                    <a:pt x="29" y="2"/>
                  </a:lnTo>
                  <a:lnTo>
                    <a:pt x="41" y="0"/>
                  </a:lnTo>
                  <a:lnTo>
                    <a:pt x="54" y="0"/>
                  </a:lnTo>
                  <a:lnTo>
                    <a:pt x="69" y="2"/>
                  </a:lnTo>
                  <a:lnTo>
                    <a:pt x="74" y="10"/>
                  </a:lnTo>
                  <a:lnTo>
                    <a:pt x="75" y="18"/>
                  </a:lnTo>
                  <a:lnTo>
                    <a:pt x="70" y="26"/>
                  </a:lnTo>
                  <a:lnTo>
                    <a:pt x="63" y="36"/>
                  </a:lnTo>
                  <a:lnTo>
                    <a:pt x="55" y="35"/>
                  </a:lnTo>
                  <a:lnTo>
                    <a:pt x="49" y="34"/>
                  </a:lnTo>
                  <a:lnTo>
                    <a:pt x="42" y="32"/>
                  </a:lnTo>
                  <a:lnTo>
                    <a:pt x="37" y="32"/>
                  </a:lnTo>
                  <a:lnTo>
                    <a:pt x="35" y="35"/>
                  </a:lnTo>
                  <a:lnTo>
                    <a:pt x="32" y="39"/>
                  </a:lnTo>
                  <a:lnTo>
                    <a:pt x="28" y="42"/>
                  </a:lnTo>
                  <a:lnTo>
                    <a:pt x="23"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218" name="Freeform 66"/>
            <p:cNvSpPr>
              <a:spLocks/>
            </p:cNvSpPr>
            <p:nvPr/>
          </p:nvSpPr>
          <p:spPr bwMode="auto">
            <a:xfrm>
              <a:off x="1601" y="2515"/>
              <a:ext cx="56" cy="28"/>
            </a:xfrm>
            <a:custGeom>
              <a:avLst/>
              <a:gdLst>
                <a:gd name="T0" fmla="*/ 4 w 56"/>
                <a:gd name="T1" fmla="*/ 28 h 28"/>
                <a:gd name="T2" fmla="*/ 3 w 56"/>
                <a:gd name="T3" fmla="*/ 27 h 28"/>
                <a:gd name="T4" fmla="*/ 2 w 56"/>
                <a:gd name="T5" fmla="*/ 27 h 28"/>
                <a:gd name="T6" fmla="*/ 1 w 56"/>
                <a:gd name="T7" fmla="*/ 27 h 28"/>
                <a:gd name="T8" fmla="*/ 0 w 56"/>
                <a:gd name="T9" fmla="*/ 26 h 28"/>
                <a:gd name="T10" fmla="*/ 1 w 56"/>
                <a:gd name="T11" fmla="*/ 19 h 28"/>
                <a:gd name="T12" fmla="*/ 3 w 56"/>
                <a:gd name="T13" fmla="*/ 14 h 28"/>
                <a:gd name="T14" fmla="*/ 5 w 56"/>
                <a:gd name="T15" fmla="*/ 9 h 28"/>
                <a:gd name="T16" fmla="*/ 8 w 56"/>
                <a:gd name="T17" fmla="*/ 4 h 28"/>
                <a:gd name="T18" fmla="*/ 13 w 56"/>
                <a:gd name="T19" fmla="*/ 4 h 28"/>
                <a:gd name="T20" fmla="*/ 20 w 56"/>
                <a:gd name="T21" fmla="*/ 3 h 28"/>
                <a:gd name="T22" fmla="*/ 25 w 56"/>
                <a:gd name="T23" fmla="*/ 2 h 28"/>
                <a:gd name="T24" fmla="*/ 31 w 56"/>
                <a:gd name="T25" fmla="*/ 1 h 28"/>
                <a:gd name="T26" fmla="*/ 37 w 56"/>
                <a:gd name="T27" fmla="*/ 1 h 28"/>
                <a:gd name="T28" fmla="*/ 43 w 56"/>
                <a:gd name="T29" fmla="*/ 0 h 28"/>
                <a:gd name="T30" fmla="*/ 49 w 56"/>
                <a:gd name="T31" fmla="*/ 0 h 28"/>
                <a:gd name="T32" fmla="*/ 56 w 56"/>
                <a:gd name="T33" fmla="*/ 0 h 28"/>
                <a:gd name="T34" fmla="*/ 55 w 56"/>
                <a:gd name="T35" fmla="*/ 5 h 28"/>
                <a:gd name="T36" fmla="*/ 54 w 56"/>
                <a:gd name="T37" fmla="*/ 10 h 28"/>
                <a:gd name="T38" fmla="*/ 52 w 56"/>
                <a:gd name="T39" fmla="*/ 16 h 28"/>
                <a:gd name="T40" fmla="*/ 49 w 56"/>
                <a:gd name="T41" fmla="*/ 21 h 28"/>
                <a:gd name="T42" fmla="*/ 42 w 56"/>
                <a:gd name="T43" fmla="*/ 19 h 28"/>
                <a:gd name="T44" fmla="*/ 36 w 56"/>
                <a:gd name="T45" fmla="*/ 19 h 28"/>
                <a:gd name="T46" fmla="*/ 31 w 56"/>
                <a:gd name="T47" fmla="*/ 17 h 28"/>
                <a:gd name="T48" fmla="*/ 25 w 56"/>
                <a:gd name="T49" fmla="*/ 16 h 28"/>
                <a:gd name="T50" fmla="*/ 23 w 56"/>
                <a:gd name="T51" fmla="*/ 19 h 28"/>
                <a:gd name="T52" fmla="*/ 20 w 56"/>
                <a:gd name="T53" fmla="*/ 22 h 28"/>
                <a:gd name="T54" fmla="*/ 17 w 56"/>
                <a:gd name="T55" fmla="*/ 25 h 28"/>
                <a:gd name="T56" fmla="*/ 13 w 56"/>
                <a:gd name="T57" fmla="*/ 28 h 28"/>
                <a:gd name="T58" fmla="*/ 11 w 56"/>
                <a:gd name="T59" fmla="*/ 28 h 28"/>
                <a:gd name="T60" fmla="*/ 9 w 56"/>
                <a:gd name="T61" fmla="*/ 28 h 28"/>
                <a:gd name="T62" fmla="*/ 6 w 56"/>
                <a:gd name="T63" fmla="*/ 28 h 28"/>
                <a:gd name="T64" fmla="*/ 4 w 56"/>
                <a:gd name="T65" fmla="*/ 28 h 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6" h="28">
                  <a:moveTo>
                    <a:pt x="4" y="28"/>
                  </a:moveTo>
                  <a:lnTo>
                    <a:pt x="3" y="27"/>
                  </a:lnTo>
                  <a:lnTo>
                    <a:pt x="2" y="27"/>
                  </a:lnTo>
                  <a:lnTo>
                    <a:pt x="1" y="27"/>
                  </a:lnTo>
                  <a:lnTo>
                    <a:pt x="0" y="26"/>
                  </a:lnTo>
                  <a:lnTo>
                    <a:pt x="1" y="19"/>
                  </a:lnTo>
                  <a:lnTo>
                    <a:pt x="3" y="14"/>
                  </a:lnTo>
                  <a:lnTo>
                    <a:pt x="5" y="9"/>
                  </a:lnTo>
                  <a:lnTo>
                    <a:pt x="8" y="4"/>
                  </a:lnTo>
                  <a:lnTo>
                    <a:pt x="13" y="4"/>
                  </a:lnTo>
                  <a:lnTo>
                    <a:pt x="20" y="3"/>
                  </a:lnTo>
                  <a:lnTo>
                    <a:pt x="25" y="2"/>
                  </a:lnTo>
                  <a:lnTo>
                    <a:pt x="31" y="1"/>
                  </a:lnTo>
                  <a:lnTo>
                    <a:pt x="37" y="1"/>
                  </a:lnTo>
                  <a:lnTo>
                    <a:pt x="43" y="0"/>
                  </a:lnTo>
                  <a:lnTo>
                    <a:pt x="49" y="0"/>
                  </a:lnTo>
                  <a:lnTo>
                    <a:pt x="56" y="0"/>
                  </a:lnTo>
                  <a:lnTo>
                    <a:pt x="55" y="5"/>
                  </a:lnTo>
                  <a:lnTo>
                    <a:pt x="54" y="10"/>
                  </a:lnTo>
                  <a:lnTo>
                    <a:pt x="52" y="16"/>
                  </a:lnTo>
                  <a:lnTo>
                    <a:pt x="49" y="21"/>
                  </a:lnTo>
                  <a:lnTo>
                    <a:pt x="42" y="19"/>
                  </a:lnTo>
                  <a:lnTo>
                    <a:pt x="36" y="19"/>
                  </a:lnTo>
                  <a:lnTo>
                    <a:pt x="31" y="17"/>
                  </a:lnTo>
                  <a:lnTo>
                    <a:pt x="25" y="16"/>
                  </a:lnTo>
                  <a:lnTo>
                    <a:pt x="23" y="19"/>
                  </a:lnTo>
                  <a:lnTo>
                    <a:pt x="20" y="22"/>
                  </a:lnTo>
                  <a:lnTo>
                    <a:pt x="17" y="25"/>
                  </a:lnTo>
                  <a:lnTo>
                    <a:pt x="13" y="28"/>
                  </a:lnTo>
                  <a:lnTo>
                    <a:pt x="11" y="28"/>
                  </a:lnTo>
                  <a:lnTo>
                    <a:pt x="9" y="28"/>
                  </a:lnTo>
                  <a:lnTo>
                    <a:pt x="6" y="28"/>
                  </a:lnTo>
                  <a:lnTo>
                    <a:pt x="4" y="2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219" name="Freeform 64"/>
            <p:cNvSpPr>
              <a:spLocks/>
            </p:cNvSpPr>
            <p:nvPr/>
          </p:nvSpPr>
          <p:spPr bwMode="auto">
            <a:xfrm>
              <a:off x="1629" y="2590"/>
              <a:ext cx="25" cy="17"/>
            </a:xfrm>
            <a:custGeom>
              <a:avLst/>
              <a:gdLst>
                <a:gd name="T0" fmla="*/ 8 w 25"/>
                <a:gd name="T1" fmla="*/ 17 h 17"/>
                <a:gd name="T2" fmla="*/ 4 w 25"/>
                <a:gd name="T3" fmla="*/ 13 h 17"/>
                <a:gd name="T4" fmla="*/ 1 w 25"/>
                <a:gd name="T5" fmla="*/ 10 h 17"/>
                <a:gd name="T6" fmla="*/ 1 w 25"/>
                <a:gd name="T7" fmla="*/ 7 h 17"/>
                <a:gd name="T8" fmla="*/ 0 w 25"/>
                <a:gd name="T9" fmla="*/ 3 h 17"/>
                <a:gd name="T10" fmla="*/ 5 w 25"/>
                <a:gd name="T11" fmla="*/ 1 h 17"/>
                <a:gd name="T12" fmla="*/ 11 w 25"/>
                <a:gd name="T13" fmla="*/ 0 h 17"/>
                <a:gd name="T14" fmla="*/ 17 w 25"/>
                <a:gd name="T15" fmla="*/ 1 h 17"/>
                <a:gd name="T16" fmla="*/ 25 w 25"/>
                <a:gd name="T17" fmla="*/ 2 h 17"/>
                <a:gd name="T18" fmla="*/ 25 w 25"/>
                <a:gd name="T19" fmla="*/ 5 h 17"/>
                <a:gd name="T20" fmla="*/ 25 w 25"/>
                <a:gd name="T21" fmla="*/ 9 h 17"/>
                <a:gd name="T22" fmla="*/ 25 w 25"/>
                <a:gd name="T23" fmla="*/ 12 h 17"/>
                <a:gd name="T24" fmla="*/ 25 w 25"/>
                <a:gd name="T25" fmla="*/ 15 h 17"/>
                <a:gd name="T26" fmla="*/ 23 w 25"/>
                <a:gd name="T27" fmla="*/ 16 h 17"/>
                <a:gd name="T28" fmla="*/ 21 w 25"/>
                <a:gd name="T29" fmla="*/ 17 h 17"/>
                <a:gd name="T30" fmla="*/ 16 w 25"/>
                <a:gd name="T31" fmla="*/ 17 h 17"/>
                <a:gd name="T32" fmla="*/ 8 w 25"/>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5" h="17">
                  <a:moveTo>
                    <a:pt x="8" y="17"/>
                  </a:moveTo>
                  <a:lnTo>
                    <a:pt x="4" y="13"/>
                  </a:lnTo>
                  <a:lnTo>
                    <a:pt x="1" y="10"/>
                  </a:lnTo>
                  <a:lnTo>
                    <a:pt x="1" y="7"/>
                  </a:lnTo>
                  <a:lnTo>
                    <a:pt x="0" y="3"/>
                  </a:lnTo>
                  <a:lnTo>
                    <a:pt x="5" y="1"/>
                  </a:lnTo>
                  <a:lnTo>
                    <a:pt x="11" y="0"/>
                  </a:lnTo>
                  <a:lnTo>
                    <a:pt x="17" y="1"/>
                  </a:lnTo>
                  <a:lnTo>
                    <a:pt x="25" y="2"/>
                  </a:lnTo>
                  <a:lnTo>
                    <a:pt x="25" y="5"/>
                  </a:lnTo>
                  <a:lnTo>
                    <a:pt x="25" y="9"/>
                  </a:lnTo>
                  <a:lnTo>
                    <a:pt x="25" y="12"/>
                  </a:lnTo>
                  <a:lnTo>
                    <a:pt x="25" y="15"/>
                  </a:lnTo>
                  <a:lnTo>
                    <a:pt x="23" y="16"/>
                  </a:lnTo>
                  <a:lnTo>
                    <a:pt x="21" y="17"/>
                  </a:lnTo>
                  <a:lnTo>
                    <a:pt x="16" y="17"/>
                  </a:lnTo>
                  <a:lnTo>
                    <a:pt x="8" y="17"/>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6166" name="TextBox 101"/>
          <p:cNvSpPr txBox="1">
            <a:spLocks noChangeArrowheads="1"/>
          </p:cNvSpPr>
          <p:nvPr/>
        </p:nvSpPr>
        <p:spPr bwMode="auto">
          <a:xfrm>
            <a:off x="1066800" y="5105400"/>
            <a:ext cx="2812210" cy="510778"/>
          </a:xfrm>
          <a:prstGeom prst="roundRect">
            <a:avLst/>
          </a:prstGeom>
          <a:solidFill>
            <a:schemeClr val="accent5">
              <a:lumMod val="20000"/>
              <a:lumOff val="80000"/>
            </a:schemeClr>
          </a:solidFill>
          <a:ln>
            <a:noFill/>
          </a:ln>
          <a:extLst/>
        </p:spPr>
        <p:txBody>
          <a:bodyPr wrap="square">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algn="ctr"/>
            <a:r>
              <a:rPr lang="en-US" sz="2400" dirty="0"/>
              <a:t>In good </a:t>
            </a:r>
            <a:r>
              <a:rPr lang="en-US" sz="2400" dirty="0" smtClean="0"/>
              <a:t>repair?</a:t>
            </a:r>
            <a:endParaRPr lang="en-US" sz="2400" dirty="0"/>
          </a:p>
        </p:txBody>
      </p:sp>
      <p:sp>
        <p:nvSpPr>
          <p:cNvPr id="86" name="TextBox 3083"/>
          <p:cNvSpPr txBox="1">
            <a:spLocks noChangeArrowheads="1"/>
          </p:cNvSpPr>
          <p:nvPr/>
        </p:nvSpPr>
        <p:spPr bwMode="auto">
          <a:xfrm>
            <a:off x="7107238" y="3615033"/>
            <a:ext cx="1652505" cy="510778"/>
          </a:xfrm>
          <a:prstGeom prst="roundRect">
            <a:avLst/>
          </a:prstGeom>
          <a:solidFill>
            <a:schemeClr val="accent5">
              <a:lumMod val="20000"/>
              <a:lumOff val="80000"/>
            </a:schemeClr>
          </a:solidFill>
          <a:ln>
            <a:noFill/>
          </a:ln>
          <a:extLst/>
        </p:spPr>
        <p:txBody>
          <a:bodyPr wrap="square">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algn="ctr"/>
            <a:r>
              <a:rPr lang="en-US" sz="2400" dirty="0" smtClean="0"/>
              <a:t>No pests?</a:t>
            </a:r>
            <a:endParaRPr lang="en-US" sz="2400" dirty="0"/>
          </a:p>
        </p:txBody>
      </p:sp>
      <p:sp>
        <p:nvSpPr>
          <p:cNvPr id="6167" name="TextBox 102"/>
          <p:cNvSpPr txBox="1">
            <a:spLocks noChangeArrowheads="1"/>
          </p:cNvSpPr>
          <p:nvPr/>
        </p:nvSpPr>
        <p:spPr bwMode="auto">
          <a:xfrm>
            <a:off x="441976" y="4191000"/>
            <a:ext cx="3581400" cy="510778"/>
          </a:xfrm>
          <a:prstGeom prst="roundRect">
            <a:avLst/>
          </a:prstGeom>
          <a:solidFill>
            <a:schemeClr val="accent5">
              <a:lumMod val="20000"/>
              <a:lumOff val="80000"/>
            </a:schemeClr>
          </a:solidFill>
          <a:ln>
            <a:noFill/>
          </a:ln>
          <a:extLst/>
        </p:spPr>
        <p:txBody>
          <a:bodyPr wrap="square">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algn="ctr"/>
            <a:r>
              <a:rPr lang="en-US" sz="2400" dirty="0"/>
              <a:t>No dangerous </a:t>
            </a:r>
            <a:r>
              <a:rPr lang="en-US" sz="2400" dirty="0" smtClean="0"/>
              <a:t>chemicals?</a:t>
            </a:r>
            <a:endParaRPr lang="en-US" sz="2400" dirty="0"/>
          </a:p>
        </p:txBody>
      </p:sp>
      <p:pic>
        <p:nvPicPr>
          <p:cNvPr id="6275" name="Picture 13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09600" y="2247898"/>
            <a:ext cx="3094779" cy="1828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076" name="Group 137"/>
          <p:cNvGrpSpPr>
            <a:grpSpLocks noChangeAspect="1"/>
          </p:cNvGrpSpPr>
          <p:nvPr/>
        </p:nvGrpSpPr>
        <p:grpSpPr bwMode="auto">
          <a:xfrm>
            <a:off x="5021263" y="1824038"/>
            <a:ext cx="3141580" cy="1828800"/>
            <a:chOff x="3163" y="1149"/>
            <a:chExt cx="2047" cy="1152"/>
          </a:xfrm>
        </p:grpSpPr>
        <p:sp>
          <p:nvSpPr>
            <p:cNvPr id="2077" name="AutoShape 136"/>
            <p:cNvSpPr>
              <a:spLocks noChangeAspect="1" noChangeArrowheads="1" noTextEdit="1"/>
            </p:cNvSpPr>
            <p:nvPr/>
          </p:nvSpPr>
          <p:spPr bwMode="auto">
            <a:xfrm>
              <a:off x="3163" y="1149"/>
              <a:ext cx="2047" cy="1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78" name="Freeform 138"/>
            <p:cNvSpPr>
              <a:spLocks/>
            </p:cNvSpPr>
            <p:nvPr/>
          </p:nvSpPr>
          <p:spPr bwMode="auto">
            <a:xfrm>
              <a:off x="3163" y="1149"/>
              <a:ext cx="2047" cy="1152"/>
            </a:xfrm>
            <a:custGeom>
              <a:avLst/>
              <a:gdLst>
                <a:gd name="T0" fmla="*/ 1206 w 2047"/>
                <a:gd name="T1" fmla="*/ 1095 h 1152"/>
                <a:gd name="T2" fmla="*/ 1075 w 2047"/>
                <a:gd name="T3" fmla="*/ 1092 h 1152"/>
                <a:gd name="T4" fmla="*/ 950 w 2047"/>
                <a:gd name="T5" fmla="*/ 1110 h 1152"/>
                <a:gd name="T6" fmla="*/ 820 w 2047"/>
                <a:gd name="T7" fmla="*/ 1123 h 1152"/>
                <a:gd name="T8" fmla="*/ 785 w 2047"/>
                <a:gd name="T9" fmla="*/ 1078 h 1152"/>
                <a:gd name="T10" fmla="*/ 788 w 2047"/>
                <a:gd name="T11" fmla="*/ 1049 h 1152"/>
                <a:gd name="T12" fmla="*/ 633 w 2047"/>
                <a:gd name="T13" fmla="*/ 1044 h 1152"/>
                <a:gd name="T14" fmla="*/ 441 w 2047"/>
                <a:gd name="T15" fmla="*/ 1069 h 1152"/>
                <a:gd name="T16" fmla="*/ 304 w 2047"/>
                <a:gd name="T17" fmla="*/ 1083 h 1152"/>
                <a:gd name="T18" fmla="*/ 286 w 2047"/>
                <a:gd name="T19" fmla="*/ 1006 h 1152"/>
                <a:gd name="T20" fmla="*/ 234 w 2047"/>
                <a:gd name="T21" fmla="*/ 979 h 1152"/>
                <a:gd name="T22" fmla="*/ 149 w 2047"/>
                <a:gd name="T23" fmla="*/ 956 h 1152"/>
                <a:gd name="T24" fmla="*/ 191 w 2047"/>
                <a:gd name="T25" fmla="*/ 897 h 1152"/>
                <a:gd name="T26" fmla="*/ 182 w 2047"/>
                <a:gd name="T27" fmla="*/ 879 h 1152"/>
                <a:gd name="T28" fmla="*/ 130 w 2047"/>
                <a:gd name="T29" fmla="*/ 863 h 1152"/>
                <a:gd name="T30" fmla="*/ 36 w 2047"/>
                <a:gd name="T31" fmla="*/ 870 h 1152"/>
                <a:gd name="T32" fmla="*/ 43 w 2047"/>
                <a:gd name="T33" fmla="*/ 794 h 1152"/>
                <a:gd name="T34" fmla="*/ 214 w 2047"/>
                <a:gd name="T35" fmla="*/ 746 h 1152"/>
                <a:gd name="T36" fmla="*/ 293 w 2047"/>
                <a:gd name="T37" fmla="*/ 703 h 1152"/>
                <a:gd name="T38" fmla="*/ 318 w 2047"/>
                <a:gd name="T39" fmla="*/ 682 h 1152"/>
                <a:gd name="T40" fmla="*/ 410 w 2047"/>
                <a:gd name="T41" fmla="*/ 670 h 1152"/>
                <a:gd name="T42" fmla="*/ 418 w 2047"/>
                <a:gd name="T43" fmla="*/ 442 h 1152"/>
                <a:gd name="T44" fmla="*/ 357 w 2047"/>
                <a:gd name="T45" fmla="*/ 417 h 1152"/>
                <a:gd name="T46" fmla="*/ 484 w 2047"/>
                <a:gd name="T47" fmla="*/ 221 h 1152"/>
                <a:gd name="T48" fmla="*/ 699 w 2047"/>
                <a:gd name="T49" fmla="*/ 0 h 1152"/>
                <a:gd name="T50" fmla="*/ 804 w 2047"/>
                <a:gd name="T51" fmla="*/ 28 h 1152"/>
                <a:gd name="T52" fmla="*/ 871 w 2047"/>
                <a:gd name="T53" fmla="*/ 53 h 1152"/>
                <a:gd name="T54" fmla="*/ 954 w 2047"/>
                <a:gd name="T55" fmla="*/ 100 h 1152"/>
                <a:gd name="T56" fmla="*/ 1024 w 2047"/>
                <a:gd name="T57" fmla="*/ 169 h 1152"/>
                <a:gd name="T58" fmla="*/ 1118 w 2047"/>
                <a:gd name="T59" fmla="*/ 187 h 1152"/>
                <a:gd name="T60" fmla="*/ 1211 w 2047"/>
                <a:gd name="T61" fmla="*/ 162 h 1152"/>
                <a:gd name="T62" fmla="*/ 1264 w 2047"/>
                <a:gd name="T63" fmla="*/ 190 h 1152"/>
                <a:gd name="T64" fmla="*/ 1388 w 2047"/>
                <a:gd name="T65" fmla="*/ 195 h 1152"/>
                <a:gd name="T66" fmla="*/ 1507 w 2047"/>
                <a:gd name="T67" fmla="*/ 204 h 1152"/>
                <a:gd name="T68" fmla="*/ 1584 w 2047"/>
                <a:gd name="T69" fmla="*/ 277 h 1152"/>
                <a:gd name="T70" fmla="*/ 1658 w 2047"/>
                <a:gd name="T71" fmla="*/ 491 h 1152"/>
                <a:gd name="T72" fmla="*/ 1606 w 2047"/>
                <a:gd name="T73" fmla="*/ 571 h 1152"/>
                <a:gd name="T74" fmla="*/ 1688 w 2047"/>
                <a:gd name="T75" fmla="*/ 611 h 1152"/>
                <a:gd name="T76" fmla="*/ 1734 w 2047"/>
                <a:gd name="T77" fmla="*/ 600 h 1152"/>
                <a:gd name="T78" fmla="*/ 1782 w 2047"/>
                <a:gd name="T79" fmla="*/ 620 h 1152"/>
                <a:gd name="T80" fmla="*/ 1829 w 2047"/>
                <a:gd name="T81" fmla="*/ 647 h 1152"/>
                <a:gd name="T82" fmla="*/ 1902 w 2047"/>
                <a:gd name="T83" fmla="*/ 683 h 1152"/>
                <a:gd name="T84" fmla="*/ 1878 w 2047"/>
                <a:gd name="T85" fmla="*/ 714 h 1152"/>
                <a:gd name="T86" fmla="*/ 1976 w 2047"/>
                <a:gd name="T87" fmla="*/ 689 h 1152"/>
                <a:gd name="T88" fmla="*/ 2017 w 2047"/>
                <a:gd name="T89" fmla="*/ 753 h 1152"/>
                <a:gd name="T90" fmla="*/ 1894 w 2047"/>
                <a:gd name="T91" fmla="*/ 791 h 1152"/>
                <a:gd name="T92" fmla="*/ 1847 w 2047"/>
                <a:gd name="T93" fmla="*/ 802 h 1152"/>
                <a:gd name="T94" fmla="*/ 1845 w 2047"/>
                <a:gd name="T95" fmla="*/ 829 h 1152"/>
                <a:gd name="T96" fmla="*/ 1721 w 2047"/>
                <a:gd name="T97" fmla="*/ 888 h 1152"/>
                <a:gd name="T98" fmla="*/ 1753 w 2047"/>
                <a:gd name="T99" fmla="*/ 910 h 1152"/>
                <a:gd name="T100" fmla="*/ 1832 w 2047"/>
                <a:gd name="T101" fmla="*/ 1025 h 1152"/>
                <a:gd name="T102" fmla="*/ 1699 w 2047"/>
                <a:gd name="T103" fmla="*/ 1058 h 1152"/>
                <a:gd name="T104" fmla="*/ 1661 w 2047"/>
                <a:gd name="T105" fmla="*/ 1094 h 1152"/>
                <a:gd name="T106" fmla="*/ 1608 w 2047"/>
                <a:gd name="T107" fmla="*/ 1129 h 1152"/>
                <a:gd name="T108" fmla="*/ 1517 w 2047"/>
                <a:gd name="T109" fmla="*/ 1123 h 1152"/>
                <a:gd name="T110" fmla="*/ 1415 w 2047"/>
                <a:gd name="T111" fmla="*/ 1082 h 1152"/>
                <a:gd name="T112" fmla="*/ 1265 w 2047"/>
                <a:gd name="T113" fmla="*/ 1152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47" h="1152">
                  <a:moveTo>
                    <a:pt x="1265" y="1152"/>
                  </a:moveTo>
                  <a:lnTo>
                    <a:pt x="1249" y="1149"/>
                  </a:lnTo>
                  <a:lnTo>
                    <a:pt x="1236" y="1144"/>
                  </a:lnTo>
                  <a:lnTo>
                    <a:pt x="1226" y="1139"/>
                  </a:lnTo>
                  <a:lnTo>
                    <a:pt x="1219" y="1133"/>
                  </a:lnTo>
                  <a:lnTo>
                    <a:pt x="1214" y="1125"/>
                  </a:lnTo>
                  <a:lnTo>
                    <a:pt x="1210" y="1116"/>
                  </a:lnTo>
                  <a:lnTo>
                    <a:pt x="1208" y="1106"/>
                  </a:lnTo>
                  <a:lnTo>
                    <a:pt x="1206" y="1095"/>
                  </a:lnTo>
                  <a:lnTo>
                    <a:pt x="1191" y="1095"/>
                  </a:lnTo>
                  <a:lnTo>
                    <a:pt x="1174" y="1097"/>
                  </a:lnTo>
                  <a:lnTo>
                    <a:pt x="1155" y="1101"/>
                  </a:lnTo>
                  <a:lnTo>
                    <a:pt x="1137" y="1105"/>
                  </a:lnTo>
                  <a:lnTo>
                    <a:pt x="1118" y="1108"/>
                  </a:lnTo>
                  <a:lnTo>
                    <a:pt x="1102" y="1107"/>
                  </a:lnTo>
                  <a:lnTo>
                    <a:pt x="1087" y="1103"/>
                  </a:lnTo>
                  <a:lnTo>
                    <a:pt x="1076" y="1095"/>
                  </a:lnTo>
                  <a:lnTo>
                    <a:pt x="1075" y="1092"/>
                  </a:lnTo>
                  <a:lnTo>
                    <a:pt x="1075" y="1088"/>
                  </a:lnTo>
                  <a:lnTo>
                    <a:pt x="1075" y="1085"/>
                  </a:lnTo>
                  <a:lnTo>
                    <a:pt x="1074" y="1082"/>
                  </a:lnTo>
                  <a:lnTo>
                    <a:pt x="1057" y="1081"/>
                  </a:lnTo>
                  <a:lnTo>
                    <a:pt x="1039" y="1082"/>
                  </a:lnTo>
                  <a:lnTo>
                    <a:pt x="1017" y="1087"/>
                  </a:lnTo>
                  <a:lnTo>
                    <a:pt x="995" y="1095"/>
                  </a:lnTo>
                  <a:lnTo>
                    <a:pt x="972" y="1103"/>
                  </a:lnTo>
                  <a:lnTo>
                    <a:pt x="950" y="1110"/>
                  </a:lnTo>
                  <a:lnTo>
                    <a:pt x="932" y="1118"/>
                  </a:lnTo>
                  <a:lnTo>
                    <a:pt x="916" y="1123"/>
                  </a:lnTo>
                  <a:lnTo>
                    <a:pt x="899" y="1127"/>
                  </a:lnTo>
                  <a:lnTo>
                    <a:pt x="883" y="1131"/>
                  </a:lnTo>
                  <a:lnTo>
                    <a:pt x="869" y="1134"/>
                  </a:lnTo>
                  <a:lnTo>
                    <a:pt x="855" y="1135"/>
                  </a:lnTo>
                  <a:lnTo>
                    <a:pt x="843" y="1134"/>
                  </a:lnTo>
                  <a:lnTo>
                    <a:pt x="832" y="1131"/>
                  </a:lnTo>
                  <a:lnTo>
                    <a:pt x="820" y="1123"/>
                  </a:lnTo>
                  <a:lnTo>
                    <a:pt x="810" y="1112"/>
                  </a:lnTo>
                  <a:lnTo>
                    <a:pt x="809" y="1108"/>
                  </a:lnTo>
                  <a:lnTo>
                    <a:pt x="807" y="1104"/>
                  </a:lnTo>
                  <a:lnTo>
                    <a:pt x="806" y="1100"/>
                  </a:lnTo>
                  <a:lnTo>
                    <a:pt x="804" y="1097"/>
                  </a:lnTo>
                  <a:lnTo>
                    <a:pt x="793" y="1094"/>
                  </a:lnTo>
                  <a:lnTo>
                    <a:pt x="785" y="1090"/>
                  </a:lnTo>
                  <a:lnTo>
                    <a:pt x="784" y="1084"/>
                  </a:lnTo>
                  <a:lnTo>
                    <a:pt x="785" y="1078"/>
                  </a:lnTo>
                  <a:lnTo>
                    <a:pt x="789" y="1071"/>
                  </a:lnTo>
                  <a:lnTo>
                    <a:pt x="795" y="1066"/>
                  </a:lnTo>
                  <a:lnTo>
                    <a:pt x="801" y="1060"/>
                  </a:lnTo>
                  <a:lnTo>
                    <a:pt x="807" y="1055"/>
                  </a:lnTo>
                  <a:lnTo>
                    <a:pt x="806" y="1054"/>
                  </a:lnTo>
                  <a:lnTo>
                    <a:pt x="806" y="1053"/>
                  </a:lnTo>
                  <a:lnTo>
                    <a:pt x="806" y="1052"/>
                  </a:lnTo>
                  <a:lnTo>
                    <a:pt x="805" y="1051"/>
                  </a:lnTo>
                  <a:lnTo>
                    <a:pt x="788" y="1049"/>
                  </a:lnTo>
                  <a:lnTo>
                    <a:pt x="772" y="1047"/>
                  </a:lnTo>
                  <a:lnTo>
                    <a:pt x="755" y="1046"/>
                  </a:lnTo>
                  <a:lnTo>
                    <a:pt x="739" y="1044"/>
                  </a:lnTo>
                  <a:lnTo>
                    <a:pt x="723" y="1043"/>
                  </a:lnTo>
                  <a:lnTo>
                    <a:pt x="707" y="1042"/>
                  </a:lnTo>
                  <a:lnTo>
                    <a:pt x="691" y="1041"/>
                  </a:lnTo>
                  <a:lnTo>
                    <a:pt x="676" y="1041"/>
                  </a:lnTo>
                  <a:lnTo>
                    <a:pt x="654" y="1042"/>
                  </a:lnTo>
                  <a:lnTo>
                    <a:pt x="633" y="1044"/>
                  </a:lnTo>
                  <a:lnTo>
                    <a:pt x="611" y="1046"/>
                  </a:lnTo>
                  <a:lnTo>
                    <a:pt x="589" y="1048"/>
                  </a:lnTo>
                  <a:lnTo>
                    <a:pt x="568" y="1051"/>
                  </a:lnTo>
                  <a:lnTo>
                    <a:pt x="546" y="1053"/>
                  </a:lnTo>
                  <a:lnTo>
                    <a:pt x="526" y="1056"/>
                  </a:lnTo>
                  <a:lnTo>
                    <a:pt x="504" y="1059"/>
                  </a:lnTo>
                  <a:lnTo>
                    <a:pt x="483" y="1062"/>
                  </a:lnTo>
                  <a:lnTo>
                    <a:pt x="463" y="1066"/>
                  </a:lnTo>
                  <a:lnTo>
                    <a:pt x="441" y="1069"/>
                  </a:lnTo>
                  <a:lnTo>
                    <a:pt x="420" y="1072"/>
                  </a:lnTo>
                  <a:lnTo>
                    <a:pt x="400" y="1076"/>
                  </a:lnTo>
                  <a:lnTo>
                    <a:pt x="378" y="1079"/>
                  </a:lnTo>
                  <a:lnTo>
                    <a:pt x="357" y="1082"/>
                  </a:lnTo>
                  <a:lnTo>
                    <a:pt x="337" y="1084"/>
                  </a:lnTo>
                  <a:lnTo>
                    <a:pt x="329" y="1084"/>
                  </a:lnTo>
                  <a:lnTo>
                    <a:pt x="320" y="1084"/>
                  </a:lnTo>
                  <a:lnTo>
                    <a:pt x="312" y="1083"/>
                  </a:lnTo>
                  <a:lnTo>
                    <a:pt x="304" y="1083"/>
                  </a:lnTo>
                  <a:lnTo>
                    <a:pt x="297" y="1082"/>
                  </a:lnTo>
                  <a:lnTo>
                    <a:pt x="289" y="1080"/>
                  </a:lnTo>
                  <a:lnTo>
                    <a:pt x="283" y="1078"/>
                  </a:lnTo>
                  <a:lnTo>
                    <a:pt x="277" y="1075"/>
                  </a:lnTo>
                  <a:lnTo>
                    <a:pt x="267" y="1058"/>
                  </a:lnTo>
                  <a:lnTo>
                    <a:pt x="265" y="1044"/>
                  </a:lnTo>
                  <a:lnTo>
                    <a:pt x="268" y="1030"/>
                  </a:lnTo>
                  <a:lnTo>
                    <a:pt x="276" y="1014"/>
                  </a:lnTo>
                  <a:lnTo>
                    <a:pt x="286" y="1006"/>
                  </a:lnTo>
                  <a:lnTo>
                    <a:pt x="296" y="999"/>
                  </a:lnTo>
                  <a:lnTo>
                    <a:pt x="303" y="989"/>
                  </a:lnTo>
                  <a:lnTo>
                    <a:pt x="306" y="978"/>
                  </a:lnTo>
                  <a:lnTo>
                    <a:pt x="299" y="975"/>
                  </a:lnTo>
                  <a:lnTo>
                    <a:pt x="287" y="973"/>
                  </a:lnTo>
                  <a:lnTo>
                    <a:pt x="275" y="973"/>
                  </a:lnTo>
                  <a:lnTo>
                    <a:pt x="261" y="974"/>
                  </a:lnTo>
                  <a:lnTo>
                    <a:pt x="246" y="977"/>
                  </a:lnTo>
                  <a:lnTo>
                    <a:pt x="234" y="979"/>
                  </a:lnTo>
                  <a:lnTo>
                    <a:pt x="222" y="982"/>
                  </a:lnTo>
                  <a:lnTo>
                    <a:pt x="215" y="984"/>
                  </a:lnTo>
                  <a:lnTo>
                    <a:pt x="193" y="988"/>
                  </a:lnTo>
                  <a:lnTo>
                    <a:pt x="176" y="990"/>
                  </a:lnTo>
                  <a:lnTo>
                    <a:pt x="165" y="988"/>
                  </a:lnTo>
                  <a:lnTo>
                    <a:pt x="158" y="984"/>
                  </a:lnTo>
                  <a:lnTo>
                    <a:pt x="152" y="978"/>
                  </a:lnTo>
                  <a:lnTo>
                    <a:pt x="150" y="968"/>
                  </a:lnTo>
                  <a:lnTo>
                    <a:pt x="149" y="956"/>
                  </a:lnTo>
                  <a:lnTo>
                    <a:pt x="148" y="940"/>
                  </a:lnTo>
                  <a:lnTo>
                    <a:pt x="153" y="934"/>
                  </a:lnTo>
                  <a:lnTo>
                    <a:pt x="158" y="928"/>
                  </a:lnTo>
                  <a:lnTo>
                    <a:pt x="163" y="923"/>
                  </a:lnTo>
                  <a:lnTo>
                    <a:pt x="167" y="918"/>
                  </a:lnTo>
                  <a:lnTo>
                    <a:pt x="172" y="913"/>
                  </a:lnTo>
                  <a:lnTo>
                    <a:pt x="177" y="908"/>
                  </a:lnTo>
                  <a:lnTo>
                    <a:pt x="183" y="903"/>
                  </a:lnTo>
                  <a:lnTo>
                    <a:pt x="191" y="897"/>
                  </a:lnTo>
                  <a:lnTo>
                    <a:pt x="191" y="896"/>
                  </a:lnTo>
                  <a:lnTo>
                    <a:pt x="191" y="895"/>
                  </a:lnTo>
                  <a:lnTo>
                    <a:pt x="191" y="895"/>
                  </a:lnTo>
                  <a:lnTo>
                    <a:pt x="191" y="894"/>
                  </a:lnTo>
                  <a:lnTo>
                    <a:pt x="187" y="892"/>
                  </a:lnTo>
                  <a:lnTo>
                    <a:pt x="184" y="890"/>
                  </a:lnTo>
                  <a:lnTo>
                    <a:pt x="182" y="889"/>
                  </a:lnTo>
                  <a:lnTo>
                    <a:pt x="180" y="887"/>
                  </a:lnTo>
                  <a:lnTo>
                    <a:pt x="182" y="879"/>
                  </a:lnTo>
                  <a:lnTo>
                    <a:pt x="187" y="874"/>
                  </a:lnTo>
                  <a:lnTo>
                    <a:pt x="192" y="869"/>
                  </a:lnTo>
                  <a:lnTo>
                    <a:pt x="195" y="863"/>
                  </a:lnTo>
                  <a:lnTo>
                    <a:pt x="183" y="862"/>
                  </a:lnTo>
                  <a:lnTo>
                    <a:pt x="173" y="861"/>
                  </a:lnTo>
                  <a:lnTo>
                    <a:pt x="162" y="861"/>
                  </a:lnTo>
                  <a:lnTo>
                    <a:pt x="151" y="861"/>
                  </a:lnTo>
                  <a:lnTo>
                    <a:pt x="140" y="862"/>
                  </a:lnTo>
                  <a:lnTo>
                    <a:pt x="130" y="863"/>
                  </a:lnTo>
                  <a:lnTo>
                    <a:pt x="118" y="864"/>
                  </a:lnTo>
                  <a:lnTo>
                    <a:pt x="108" y="865"/>
                  </a:lnTo>
                  <a:lnTo>
                    <a:pt x="98" y="867"/>
                  </a:lnTo>
                  <a:lnTo>
                    <a:pt x="87" y="868"/>
                  </a:lnTo>
                  <a:lnTo>
                    <a:pt x="77" y="869"/>
                  </a:lnTo>
                  <a:lnTo>
                    <a:pt x="67" y="870"/>
                  </a:lnTo>
                  <a:lnTo>
                    <a:pt x="56" y="870"/>
                  </a:lnTo>
                  <a:lnTo>
                    <a:pt x="46" y="871"/>
                  </a:lnTo>
                  <a:lnTo>
                    <a:pt x="36" y="870"/>
                  </a:lnTo>
                  <a:lnTo>
                    <a:pt x="26" y="869"/>
                  </a:lnTo>
                  <a:lnTo>
                    <a:pt x="10" y="863"/>
                  </a:lnTo>
                  <a:lnTo>
                    <a:pt x="3" y="856"/>
                  </a:lnTo>
                  <a:lnTo>
                    <a:pt x="1" y="848"/>
                  </a:lnTo>
                  <a:lnTo>
                    <a:pt x="0" y="838"/>
                  </a:lnTo>
                  <a:lnTo>
                    <a:pt x="7" y="825"/>
                  </a:lnTo>
                  <a:lnTo>
                    <a:pt x="16" y="813"/>
                  </a:lnTo>
                  <a:lnTo>
                    <a:pt x="29" y="803"/>
                  </a:lnTo>
                  <a:lnTo>
                    <a:pt x="43" y="794"/>
                  </a:lnTo>
                  <a:lnTo>
                    <a:pt x="59" y="786"/>
                  </a:lnTo>
                  <a:lnTo>
                    <a:pt x="77" y="778"/>
                  </a:lnTo>
                  <a:lnTo>
                    <a:pt x="96" y="771"/>
                  </a:lnTo>
                  <a:lnTo>
                    <a:pt x="115" y="765"/>
                  </a:lnTo>
                  <a:lnTo>
                    <a:pt x="135" y="760"/>
                  </a:lnTo>
                  <a:lnTo>
                    <a:pt x="155" y="756"/>
                  </a:lnTo>
                  <a:lnTo>
                    <a:pt x="176" y="752"/>
                  </a:lnTo>
                  <a:lnTo>
                    <a:pt x="196" y="750"/>
                  </a:lnTo>
                  <a:lnTo>
                    <a:pt x="214" y="746"/>
                  </a:lnTo>
                  <a:lnTo>
                    <a:pt x="233" y="744"/>
                  </a:lnTo>
                  <a:lnTo>
                    <a:pt x="249" y="742"/>
                  </a:lnTo>
                  <a:lnTo>
                    <a:pt x="264" y="740"/>
                  </a:lnTo>
                  <a:lnTo>
                    <a:pt x="267" y="729"/>
                  </a:lnTo>
                  <a:lnTo>
                    <a:pt x="272" y="722"/>
                  </a:lnTo>
                  <a:lnTo>
                    <a:pt x="280" y="717"/>
                  </a:lnTo>
                  <a:lnTo>
                    <a:pt x="293" y="712"/>
                  </a:lnTo>
                  <a:lnTo>
                    <a:pt x="293" y="708"/>
                  </a:lnTo>
                  <a:lnTo>
                    <a:pt x="293" y="703"/>
                  </a:lnTo>
                  <a:lnTo>
                    <a:pt x="293" y="700"/>
                  </a:lnTo>
                  <a:lnTo>
                    <a:pt x="293" y="696"/>
                  </a:lnTo>
                  <a:lnTo>
                    <a:pt x="297" y="693"/>
                  </a:lnTo>
                  <a:lnTo>
                    <a:pt x="300" y="691"/>
                  </a:lnTo>
                  <a:lnTo>
                    <a:pt x="304" y="688"/>
                  </a:lnTo>
                  <a:lnTo>
                    <a:pt x="307" y="687"/>
                  </a:lnTo>
                  <a:lnTo>
                    <a:pt x="310" y="685"/>
                  </a:lnTo>
                  <a:lnTo>
                    <a:pt x="314" y="684"/>
                  </a:lnTo>
                  <a:lnTo>
                    <a:pt x="318" y="682"/>
                  </a:lnTo>
                  <a:lnTo>
                    <a:pt x="323" y="681"/>
                  </a:lnTo>
                  <a:lnTo>
                    <a:pt x="351" y="677"/>
                  </a:lnTo>
                  <a:lnTo>
                    <a:pt x="372" y="676"/>
                  </a:lnTo>
                  <a:lnTo>
                    <a:pt x="386" y="674"/>
                  </a:lnTo>
                  <a:lnTo>
                    <a:pt x="397" y="672"/>
                  </a:lnTo>
                  <a:lnTo>
                    <a:pt x="403" y="672"/>
                  </a:lnTo>
                  <a:lnTo>
                    <a:pt x="407" y="671"/>
                  </a:lnTo>
                  <a:lnTo>
                    <a:pt x="409" y="671"/>
                  </a:lnTo>
                  <a:lnTo>
                    <a:pt x="410" y="670"/>
                  </a:lnTo>
                  <a:lnTo>
                    <a:pt x="411" y="665"/>
                  </a:lnTo>
                  <a:lnTo>
                    <a:pt x="412" y="661"/>
                  </a:lnTo>
                  <a:lnTo>
                    <a:pt x="413" y="658"/>
                  </a:lnTo>
                  <a:lnTo>
                    <a:pt x="416" y="655"/>
                  </a:lnTo>
                  <a:lnTo>
                    <a:pt x="420" y="602"/>
                  </a:lnTo>
                  <a:lnTo>
                    <a:pt x="425" y="549"/>
                  </a:lnTo>
                  <a:lnTo>
                    <a:pt x="428" y="496"/>
                  </a:lnTo>
                  <a:lnTo>
                    <a:pt x="428" y="444"/>
                  </a:lnTo>
                  <a:lnTo>
                    <a:pt x="418" y="442"/>
                  </a:lnTo>
                  <a:lnTo>
                    <a:pt x="409" y="440"/>
                  </a:lnTo>
                  <a:lnTo>
                    <a:pt x="399" y="438"/>
                  </a:lnTo>
                  <a:lnTo>
                    <a:pt x="389" y="435"/>
                  </a:lnTo>
                  <a:lnTo>
                    <a:pt x="381" y="433"/>
                  </a:lnTo>
                  <a:lnTo>
                    <a:pt x="372" y="429"/>
                  </a:lnTo>
                  <a:lnTo>
                    <a:pt x="365" y="426"/>
                  </a:lnTo>
                  <a:lnTo>
                    <a:pt x="357" y="423"/>
                  </a:lnTo>
                  <a:lnTo>
                    <a:pt x="357" y="419"/>
                  </a:lnTo>
                  <a:lnTo>
                    <a:pt x="357" y="417"/>
                  </a:lnTo>
                  <a:lnTo>
                    <a:pt x="356" y="414"/>
                  </a:lnTo>
                  <a:lnTo>
                    <a:pt x="356" y="412"/>
                  </a:lnTo>
                  <a:lnTo>
                    <a:pt x="373" y="384"/>
                  </a:lnTo>
                  <a:lnTo>
                    <a:pt x="389" y="356"/>
                  </a:lnTo>
                  <a:lnTo>
                    <a:pt x="407" y="329"/>
                  </a:lnTo>
                  <a:lnTo>
                    <a:pt x="426" y="302"/>
                  </a:lnTo>
                  <a:lnTo>
                    <a:pt x="444" y="274"/>
                  </a:lnTo>
                  <a:lnTo>
                    <a:pt x="465" y="247"/>
                  </a:lnTo>
                  <a:lnTo>
                    <a:pt x="484" y="221"/>
                  </a:lnTo>
                  <a:lnTo>
                    <a:pt x="506" y="194"/>
                  </a:lnTo>
                  <a:lnTo>
                    <a:pt x="528" y="168"/>
                  </a:lnTo>
                  <a:lnTo>
                    <a:pt x="550" y="142"/>
                  </a:lnTo>
                  <a:lnTo>
                    <a:pt x="574" y="117"/>
                  </a:lnTo>
                  <a:lnTo>
                    <a:pt x="598" y="92"/>
                  </a:lnTo>
                  <a:lnTo>
                    <a:pt x="621" y="68"/>
                  </a:lnTo>
                  <a:lnTo>
                    <a:pt x="647" y="44"/>
                  </a:lnTo>
                  <a:lnTo>
                    <a:pt x="673" y="22"/>
                  </a:lnTo>
                  <a:lnTo>
                    <a:pt x="699" y="0"/>
                  </a:lnTo>
                  <a:lnTo>
                    <a:pt x="712" y="1"/>
                  </a:lnTo>
                  <a:lnTo>
                    <a:pt x="724" y="2"/>
                  </a:lnTo>
                  <a:lnTo>
                    <a:pt x="737" y="4"/>
                  </a:lnTo>
                  <a:lnTo>
                    <a:pt x="748" y="8"/>
                  </a:lnTo>
                  <a:lnTo>
                    <a:pt x="760" y="12"/>
                  </a:lnTo>
                  <a:lnTo>
                    <a:pt x="771" y="16"/>
                  </a:lnTo>
                  <a:lnTo>
                    <a:pt x="784" y="21"/>
                  </a:lnTo>
                  <a:lnTo>
                    <a:pt x="800" y="26"/>
                  </a:lnTo>
                  <a:lnTo>
                    <a:pt x="804" y="28"/>
                  </a:lnTo>
                  <a:lnTo>
                    <a:pt x="810" y="30"/>
                  </a:lnTo>
                  <a:lnTo>
                    <a:pt x="816" y="33"/>
                  </a:lnTo>
                  <a:lnTo>
                    <a:pt x="824" y="35"/>
                  </a:lnTo>
                  <a:lnTo>
                    <a:pt x="833" y="38"/>
                  </a:lnTo>
                  <a:lnTo>
                    <a:pt x="841" y="41"/>
                  </a:lnTo>
                  <a:lnTo>
                    <a:pt x="849" y="44"/>
                  </a:lnTo>
                  <a:lnTo>
                    <a:pt x="856" y="48"/>
                  </a:lnTo>
                  <a:lnTo>
                    <a:pt x="863" y="50"/>
                  </a:lnTo>
                  <a:lnTo>
                    <a:pt x="871" y="53"/>
                  </a:lnTo>
                  <a:lnTo>
                    <a:pt x="880" y="57"/>
                  </a:lnTo>
                  <a:lnTo>
                    <a:pt x="891" y="61"/>
                  </a:lnTo>
                  <a:lnTo>
                    <a:pt x="902" y="65"/>
                  </a:lnTo>
                  <a:lnTo>
                    <a:pt x="913" y="70"/>
                  </a:lnTo>
                  <a:lnTo>
                    <a:pt x="922" y="73"/>
                  </a:lnTo>
                  <a:lnTo>
                    <a:pt x="932" y="76"/>
                  </a:lnTo>
                  <a:lnTo>
                    <a:pt x="939" y="84"/>
                  </a:lnTo>
                  <a:lnTo>
                    <a:pt x="947" y="91"/>
                  </a:lnTo>
                  <a:lnTo>
                    <a:pt x="954" y="100"/>
                  </a:lnTo>
                  <a:lnTo>
                    <a:pt x="963" y="108"/>
                  </a:lnTo>
                  <a:lnTo>
                    <a:pt x="971" y="117"/>
                  </a:lnTo>
                  <a:lnTo>
                    <a:pt x="980" y="125"/>
                  </a:lnTo>
                  <a:lnTo>
                    <a:pt x="988" y="133"/>
                  </a:lnTo>
                  <a:lnTo>
                    <a:pt x="998" y="139"/>
                  </a:lnTo>
                  <a:lnTo>
                    <a:pt x="1008" y="150"/>
                  </a:lnTo>
                  <a:lnTo>
                    <a:pt x="1015" y="159"/>
                  </a:lnTo>
                  <a:lnTo>
                    <a:pt x="1020" y="164"/>
                  </a:lnTo>
                  <a:lnTo>
                    <a:pt x="1024" y="169"/>
                  </a:lnTo>
                  <a:lnTo>
                    <a:pt x="1028" y="171"/>
                  </a:lnTo>
                  <a:lnTo>
                    <a:pt x="1030" y="174"/>
                  </a:lnTo>
                  <a:lnTo>
                    <a:pt x="1032" y="175"/>
                  </a:lnTo>
                  <a:lnTo>
                    <a:pt x="1034" y="177"/>
                  </a:lnTo>
                  <a:lnTo>
                    <a:pt x="1050" y="179"/>
                  </a:lnTo>
                  <a:lnTo>
                    <a:pt x="1067" y="181"/>
                  </a:lnTo>
                  <a:lnTo>
                    <a:pt x="1084" y="184"/>
                  </a:lnTo>
                  <a:lnTo>
                    <a:pt x="1101" y="185"/>
                  </a:lnTo>
                  <a:lnTo>
                    <a:pt x="1118" y="187"/>
                  </a:lnTo>
                  <a:lnTo>
                    <a:pt x="1136" y="188"/>
                  </a:lnTo>
                  <a:lnTo>
                    <a:pt x="1154" y="190"/>
                  </a:lnTo>
                  <a:lnTo>
                    <a:pt x="1173" y="190"/>
                  </a:lnTo>
                  <a:lnTo>
                    <a:pt x="1177" y="187"/>
                  </a:lnTo>
                  <a:lnTo>
                    <a:pt x="1182" y="182"/>
                  </a:lnTo>
                  <a:lnTo>
                    <a:pt x="1188" y="177"/>
                  </a:lnTo>
                  <a:lnTo>
                    <a:pt x="1196" y="171"/>
                  </a:lnTo>
                  <a:lnTo>
                    <a:pt x="1203" y="165"/>
                  </a:lnTo>
                  <a:lnTo>
                    <a:pt x="1211" y="162"/>
                  </a:lnTo>
                  <a:lnTo>
                    <a:pt x="1218" y="159"/>
                  </a:lnTo>
                  <a:lnTo>
                    <a:pt x="1224" y="160"/>
                  </a:lnTo>
                  <a:lnTo>
                    <a:pt x="1234" y="168"/>
                  </a:lnTo>
                  <a:lnTo>
                    <a:pt x="1242" y="176"/>
                  </a:lnTo>
                  <a:lnTo>
                    <a:pt x="1249" y="184"/>
                  </a:lnTo>
                  <a:lnTo>
                    <a:pt x="1254" y="189"/>
                  </a:lnTo>
                  <a:lnTo>
                    <a:pt x="1256" y="189"/>
                  </a:lnTo>
                  <a:lnTo>
                    <a:pt x="1259" y="190"/>
                  </a:lnTo>
                  <a:lnTo>
                    <a:pt x="1264" y="190"/>
                  </a:lnTo>
                  <a:lnTo>
                    <a:pt x="1270" y="190"/>
                  </a:lnTo>
                  <a:lnTo>
                    <a:pt x="1279" y="190"/>
                  </a:lnTo>
                  <a:lnTo>
                    <a:pt x="1292" y="190"/>
                  </a:lnTo>
                  <a:lnTo>
                    <a:pt x="1311" y="191"/>
                  </a:lnTo>
                  <a:lnTo>
                    <a:pt x="1336" y="192"/>
                  </a:lnTo>
                  <a:lnTo>
                    <a:pt x="1349" y="193"/>
                  </a:lnTo>
                  <a:lnTo>
                    <a:pt x="1362" y="194"/>
                  </a:lnTo>
                  <a:lnTo>
                    <a:pt x="1375" y="195"/>
                  </a:lnTo>
                  <a:lnTo>
                    <a:pt x="1388" y="195"/>
                  </a:lnTo>
                  <a:lnTo>
                    <a:pt x="1402" y="196"/>
                  </a:lnTo>
                  <a:lnTo>
                    <a:pt x="1415" y="197"/>
                  </a:lnTo>
                  <a:lnTo>
                    <a:pt x="1427" y="198"/>
                  </a:lnTo>
                  <a:lnTo>
                    <a:pt x="1441" y="199"/>
                  </a:lnTo>
                  <a:lnTo>
                    <a:pt x="1454" y="200"/>
                  </a:lnTo>
                  <a:lnTo>
                    <a:pt x="1468" y="200"/>
                  </a:lnTo>
                  <a:lnTo>
                    <a:pt x="1481" y="201"/>
                  </a:lnTo>
                  <a:lnTo>
                    <a:pt x="1493" y="203"/>
                  </a:lnTo>
                  <a:lnTo>
                    <a:pt x="1507" y="204"/>
                  </a:lnTo>
                  <a:lnTo>
                    <a:pt x="1520" y="205"/>
                  </a:lnTo>
                  <a:lnTo>
                    <a:pt x="1534" y="205"/>
                  </a:lnTo>
                  <a:lnTo>
                    <a:pt x="1547" y="206"/>
                  </a:lnTo>
                  <a:lnTo>
                    <a:pt x="1549" y="207"/>
                  </a:lnTo>
                  <a:lnTo>
                    <a:pt x="1550" y="209"/>
                  </a:lnTo>
                  <a:lnTo>
                    <a:pt x="1552" y="210"/>
                  </a:lnTo>
                  <a:lnTo>
                    <a:pt x="1553" y="211"/>
                  </a:lnTo>
                  <a:lnTo>
                    <a:pt x="1569" y="244"/>
                  </a:lnTo>
                  <a:lnTo>
                    <a:pt x="1584" y="277"/>
                  </a:lnTo>
                  <a:lnTo>
                    <a:pt x="1600" y="309"/>
                  </a:lnTo>
                  <a:lnTo>
                    <a:pt x="1615" y="342"/>
                  </a:lnTo>
                  <a:lnTo>
                    <a:pt x="1628" y="376"/>
                  </a:lnTo>
                  <a:lnTo>
                    <a:pt x="1642" y="409"/>
                  </a:lnTo>
                  <a:lnTo>
                    <a:pt x="1655" y="443"/>
                  </a:lnTo>
                  <a:lnTo>
                    <a:pt x="1667" y="478"/>
                  </a:lnTo>
                  <a:lnTo>
                    <a:pt x="1666" y="485"/>
                  </a:lnTo>
                  <a:lnTo>
                    <a:pt x="1662" y="489"/>
                  </a:lnTo>
                  <a:lnTo>
                    <a:pt x="1658" y="491"/>
                  </a:lnTo>
                  <a:lnTo>
                    <a:pt x="1653" y="493"/>
                  </a:lnTo>
                  <a:lnTo>
                    <a:pt x="1646" y="493"/>
                  </a:lnTo>
                  <a:lnTo>
                    <a:pt x="1639" y="493"/>
                  </a:lnTo>
                  <a:lnTo>
                    <a:pt x="1631" y="493"/>
                  </a:lnTo>
                  <a:lnTo>
                    <a:pt x="1622" y="493"/>
                  </a:lnTo>
                  <a:lnTo>
                    <a:pt x="1616" y="511"/>
                  </a:lnTo>
                  <a:lnTo>
                    <a:pt x="1612" y="532"/>
                  </a:lnTo>
                  <a:lnTo>
                    <a:pt x="1609" y="552"/>
                  </a:lnTo>
                  <a:lnTo>
                    <a:pt x="1606" y="571"/>
                  </a:lnTo>
                  <a:lnTo>
                    <a:pt x="1622" y="570"/>
                  </a:lnTo>
                  <a:lnTo>
                    <a:pt x="1637" y="571"/>
                  </a:lnTo>
                  <a:lnTo>
                    <a:pt x="1647" y="573"/>
                  </a:lnTo>
                  <a:lnTo>
                    <a:pt x="1656" y="575"/>
                  </a:lnTo>
                  <a:lnTo>
                    <a:pt x="1664" y="581"/>
                  </a:lnTo>
                  <a:lnTo>
                    <a:pt x="1671" y="589"/>
                  </a:lnTo>
                  <a:lnTo>
                    <a:pt x="1677" y="599"/>
                  </a:lnTo>
                  <a:lnTo>
                    <a:pt x="1683" y="612"/>
                  </a:lnTo>
                  <a:lnTo>
                    <a:pt x="1688" y="611"/>
                  </a:lnTo>
                  <a:lnTo>
                    <a:pt x="1692" y="610"/>
                  </a:lnTo>
                  <a:lnTo>
                    <a:pt x="1698" y="610"/>
                  </a:lnTo>
                  <a:lnTo>
                    <a:pt x="1702" y="610"/>
                  </a:lnTo>
                  <a:lnTo>
                    <a:pt x="1706" y="610"/>
                  </a:lnTo>
                  <a:lnTo>
                    <a:pt x="1711" y="610"/>
                  </a:lnTo>
                  <a:lnTo>
                    <a:pt x="1717" y="610"/>
                  </a:lnTo>
                  <a:lnTo>
                    <a:pt x="1723" y="610"/>
                  </a:lnTo>
                  <a:lnTo>
                    <a:pt x="1728" y="605"/>
                  </a:lnTo>
                  <a:lnTo>
                    <a:pt x="1734" y="600"/>
                  </a:lnTo>
                  <a:lnTo>
                    <a:pt x="1739" y="597"/>
                  </a:lnTo>
                  <a:lnTo>
                    <a:pt x="1745" y="594"/>
                  </a:lnTo>
                  <a:lnTo>
                    <a:pt x="1751" y="593"/>
                  </a:lnTo>
                  <a:lnTo>
                    <a:pt x="1757" y="592"/>
                  </a:lnTo>
                  <a:lnTo>
                    <a:pt x="1766" y="592"/>
                  </a:lnTo>
                  <a:lnTo>
                    <a:pt x="1776" y="594"/>
                  </a:lnTo>
                  <a:lnTo>
                    <a:pt x="1787" y="602"/>
                  </a:lnTo>
                  <a:lnTo>
                    <a:pt x="1788" y="611"/>
                  </a:lnTo>
                  <a:lnTo>
                    <a:pt x="1782" y="620"/>
                  </a:lnTo>
                  <a:lnTo>
                    <a:pt x="1769" y="629"/>
                  </a:lnTo>
                  <a:lnTo>
                    <a:pt x="1770" y="630"/>
                  </a:lnTo>
                  <a:lnTo>
                    <a:pt x="1770" y="632"/>
                  </a:lnTo>
                  <a:lnTo>
                    <a:pt x="1770" y="634"/>
                  </a:lnTo>
                  <a:lnTo>
                    <a:pt x="1771" y="636"/>
                  </a:lnTo>
                  <a:lnTo>
                    <a:pt x="1784" y="641"/>
                  </a:lnTo>
                  <a:lnTo>
                    <a:pt x="1799" y="643"/>
                  </a:lnTo>
                  <a:lnTo>
                    <a:pt x="1813" y="646"/>
                  </a:lnTo>
                  <a:lnTo>
                    <a:pt x="1829" y="647"/>
                  </a:lnTo>
                  <a:lnTo>
                    <a:pt x="1846" y="648"/>
                  </a:lnTo>
                  <a:lnTo>
                    <a:pt x="1862" y="650"/>
                  </a:lnTo>
                  <a:lnTo>
                    <a:pt x="1879" y="651"/>
                  </a:lnTo>
                  <a:lnTo>
                    <a:pt x="1895" y="655"/>
                  </a:lnTo>
                  <a:lnTo>
                    <a:pt x="1906" y="662"/>
                  </a:lnTo>
                  <a:lnTo>
                    <a:pt x="1910" y="667"/>
                  </a:lnTo>
                  <a:lnTo>
                    <a:pt x="1911" y="673"/>
                  </a:lnTo>
                  <a:lnTo>
                    <a:pt x="1908" y="678"/>
                  </a:lnTo>
                  <a:lnTo>
                    <a:pt x="1902" y="683"/>
                  </a:lnTo>
                  <a:lnTo>
                    <a:pt x="1894" y="687"/>
                  </a:lnTo>
                  <a:lnTo>
                    <a:pt x="1885" y="692"/>
                  </a:lnTo>
                  <a:lnTo>
                    <a:pt x="1875" y="695"/>
                  </a:lnTo>
                  <a:lnTo>
                    <a:pt x="1874" y="701"/>
                  </a:lnTo>
                  <a:lnTo>
                    <a:pt x="1873" y="706"/>
                  </a:lnTo>
                  <a:lnTo>
                    <a:pt x="1870" y="711"/>
                  </a:lnTo>
                  <a:lnTo>
                    <a:pt x="1865" y="716"/>
                  </a:lnTo>
                  <a:lnTo>
                    <a:pt x="1871" y="716"/>
                  </a:lnTo>
                  <a:lnTo>
                    <a:pt x="1878" y="714"/>
                  </a:lnTo>
                  <a:lnTo>
                    <a:pt x="1884" y="713"/>
                  </a:lnTo>
                  <a:lnTo>
                    <a:pt x="1891" y="710"/>
                  </a:lnTo>
                  <a:lnTo>
                    <a:pt x="1899" y="708"/>
                  </a:lnTo>
                  <a:lnTo>
                    <a:pt x="1905" y="704"/>
                  </a:lnTo>
                  <a:lnTo>
                    <a:pt x="1911" y="702"/>
                  </a:lnTo>
                  <a:lnTo>
                    <a:pt x="1917" y="699"/>
                  </a:lnTo>
                  <a:lnTo>
                    <a:pt x="1934" y="695"/>
                  </a:lnTo>
                  <a:lnTo>
                    <a:pt x="1954" y="692"/>
                  </a:lnTo>
                  <a:lnTo>
                    <a:pt x="1976" y="689"/>
                  </a:lnTo>
                  <a:lnTo>
                    <a:pt x="1996" y="688"/>
                  </a:lnTo>
                  <a:lnTo>
                    <a:pt x="2016" y="691"/>
                  </a:lnTo>
                  <a:lnTo>
                    <a:pt x="2033" y="698"/>
                  </a:lnTo>
                  <a:lnTo>
                    <a:pt x="2043" y="709"/>
                  </a:lnTo>
                  <a:lnTo>
                    <a:pt x="2047" y="727"/>
                  </a:lnTo>
                  <a:lnTo>
                    <a:pt x="2043" y="734"/>
                  </a:lnTo>
                  <a:lnTo>
                    <a:pt x="2037" y="740"/>
                  </a:lnTo>
                  <a:lnTo>
                    <a:pt x="2027" y="747"/>
                  </a:lnTo>
                  <a:lnTo>
                    <a:pt x="2017" y="753"/>
                  </a:lnTo>
                  <a:lnTo>
                    <a:pt x="2006" y="759"/>
                  </a:lnTo>
                  <a:lnTo>
                    <a:pt x="1992" y="764"/>
                  </a:lnTo>
                  <a:lnTo>
                    <a:pt x="1978" y="769"/>
                  </a:lnTo>
                  <a:lnTo>
                    <a:pt x="1965" y="773"/>
                  </a:lnTo>
                  <a:lnTo>
                    <a:pt x="1949" y="777"/>
                  </a:lnTo>
                  <a:lnTo>
                    <a:pt x="1935" y="781"/>
                  </a:lnTo>
                  <a:lnTo>
                    <a:pt x="1920" y="785"/>
                  </a:lnTo>
                  <a:lnTo>
                    <a:pt x="1907" y="788"/>
                  </a:lnTo>
                  <a:lnTo>
                    <a:pt x="1894" y="791"/>
                  </a:lnTo>
                  <a:lnTo>
                    <a:pt x="1883" y="793"/>
                  </a:lnTo>
                  <a:lnTo>
                    <a:pt x="1874" y="795"/>
                  </a:lnTo>
                  <a:lnTo>
                    <a:pt x="1866" y="796"/>
                  </a:lnTo>
                  <a:lnTo>
                    <a:pt x="1865" y="797"/>
                  </a:lnTo>
                  <a:lnTo>
                    <a:pt x="1862" y="798"/>
                  </a:lnTo>
                  <a:lnTo>
                    <a:pt x="1860" y="799"/>
                  </a:lnTo>
                  <a:lnTo>
                    <a:pt x="1857" y="800"/>
                  </a:lnTo>
                  <a:lnTo>
                    <a:pt x="1853" y="801"/>
                  </a:lnTo>
                  <a:lnTo>
                    <a:pt x="1847" y="802"/>
                  </a:lnTo>
                  <a:lnTo>
                    <a:pt x="1838" y="805"/>
                  </a:lnTo>
                  <a:lnTo>
                    <a:pt x="1826" y="807"/>
                  </a:lnTo>
                  <a:lnTo>
                    <a:pt x="1826" y="808"/>
                  </a:lnTo>
                  <a:lnTo>
                    <a:pt x="1826" y="809"/>
                  </a:lnTo>
                  <a:lnTo>
                    <a:pt x="1826" y="810"/>
                  </a:lnTo>
                  <a:lnTo>
                    <a:pt x="1826" y="811"/>
                  </a:lnTo>
                  <a:lnTo>
                    <a:pt x="1837" y="817"/>
                  </a:lnTo>
                  <a:lnTo>
                    <a:pt x="1843" y="822"/>
                  </a:lnTo>
                  <a:lnTo>
                    <a:pt x="1845" y="829"/>
                  </a:lnTo>
                  <a:lnTo>
                    <a:pt x="1846" y="842"/>
                  </a:lnTo>
                  <a:lnTo>
                    <a:pt x="1836" y="854"/>
                  </a:lnTo>
                  <a:lnTo>
                    <a:pt x="1823" y="864"/>
                  </a:lnTo>
                  <a:lnTo>
                    <a:pt x="1808" y="871"/>
                  </a:lnTo>
                  <a:lnTo>
                    <a:pt x="1791" y="877"/>
                  </a:lnTo>
                  <a:lnTo>
                    <a:pt x="1774" y="882"/>
                  </a:lnTo>
                  <a:lnTo>
                    <a:pt x="1756" y="885"/>
                  </a:lnTo>
                  <a:lnTo>
                    <a:pt x="1739" y="887"/>
                  </a:lnTo>
                  <a:lnTo>
                    <a:pt x="1721" y="888"/>
                  </a:lnTo>
                  <a:lnTo>
                    <a:pt x="1722" y="890"/>
                  </a:lnTo>
                  <a:lnTo>
                    <a:pt x="1724" y="892"/>
                  </a:lnTo>
                  <a:lnTo>
                    <a:pt x="1728" y="895"/>
                  </a:lnTo>
                  <a:lnTo>
                    <a:pt x="1733" y="898"/>
                  </a:lnTo>
                  <a:lnTo>
                    <a:pt x="1738" y="901"/>
                  </a:lnTo>
                  <a:lnTo>
                    <a:pt x="1744" y="905"/>
                  </a:lnTo>
                  <a:lnTo>
                    <a:pt x="1749" y="907"/>
                  </a:lnTo>
                  <a:lnTo>
                    <a:pt x="1754" y="909"/>
                  </a:lnTo>
                  <a:lnTo>
                    <a:pt x="1753" y="910"/>
                  </a:lnTo>
                  <a:lnTo>
                    <a:pt x="1753" y="910"/>
                  </a:lnTo>
                  <a:lnTo>
                    <a:pt x="1753" y="911"/>
                  </a:lnTo>
                  <a:lnTo>
                    <a:pt x="1753" y="911"/>
                  </a:lnTo>
                  <a:lnTo>
                    <a:pt x="1771" y="927"/>
                  </a:lnTo>
                  <a:lnTo>
                    <a:pt x="1788" y="945"/>
                  </a:lnTo>
                  <a:lnTo>
                    <a:pt x="1804" y="963"/>
                  </a:lnTo>
                  <a:lnTo>
                    <a:pt x="1816" y="983"/>
                  </a:lnTo>
                  <a:lnTo>
                    <a:pt x="1826" y="1004"/>
                  </a:lnTo>
                  <a:lnTo>
                    <a:pt x="1832" y="1025"/>
                  </a:lnTo>
                  <a:lnTo>
                    <a:pt x="1833" y="1047"/>
                  </a:lnTo>
                  <a:lnTo>
                    <a:pt x="1827" y="1070"/>
                  </a:lnTo>
                  <a:lnTo>
                    <a:pt x="1808" y="1082"/>
                  </a:lnTo>
                  <a:lnTo>
                    <a:pt x="1788" y="1086"/>
                  </a:lnTo>
                  <a:lnTo>
                    <a:pt x="1771" y="1084"/>
                  </a:lnTo>
                  <a:lnTo>
                    <a:pt x="1752" y="1079"/>
                  </a:lnTo>
                  <a:lnTo>
                    <a:pt x="1735" y="1071"/>
                  </a:lnTo>
                  <a:lnTo>
                    <a:pt x="1717" y="1064"/>
                  </a:lnTo>
                  <a:lnTo>
                    <a:pt x="1699" y="1058"/>
                  </a:lnTo>
                  <a:lnTo>
                    <a:pt x="1680" y="1055"/>
                  </a:lnTo>
                  <a:lnTo>
                    <a:pt x="1680" y="1060"/>
                  </a:lnTo>
                  <a:lnTo>
                    <a:pt x="1682" y="1064"/>
                  </a:lnTo>
                  <a:lnTo>
                    <a:pt x="1684" y="1068"/>
                  </a:lnTo>
                  <a:lnTo>
                    <a:pt x="1688" y="1075"/>
                  </a:lnTo>
                  <a:lnTo>
                    <a:pt x="1685" y="1086"/>
                  </a:lnTo>
                  <a:lnTo>
                    <a:pt x="1679" y="1092"/>
                  </a:lnTo>
                  <a:lnTo>
                    <a:pt x="1671" y="1095"/>
                  </a:lnTo>
                  <a:lnTo>
                    <a:pt x="1661" y="1094"/>
                  </a:lnTo>
                  <a:lnTo>
                    <a:pt x="1650" y="1092"/>
                  </a:lnTo>
                  <a:lnTo>
                    <a:pt x="1640" y="1089"/>
                  </a:lnTo>
                  <a:lnTo>
                    <a:pt x="1631" y="1086"/>
                  </a:lnTo>
                  <a:lnTo>
                    <a:pt x="1621" y="1084"/>
                  </a:lnTo>
                  <a:lnTo>
                    <a:pt x="1621" y="1096"/>
                  </a:lnTo>
                  <a:lnTo>
                    <a:pt x="1620" y="1106"/>
                  </a:lnTo>
                  <a:lnTo>
                    <a:pt x="1618" y="1115"/>
                  </a:lnTo>
                  <a:lnTo>
                    <a:pt x="1614" y="1123"/>
                  </a:lnTo>
                  <a:lnTo>
                    <a:pt x="1608" y="1129"/>
                  </a:lnTo>
                  <a:lnTo>
                    <a:pt x="1600" y="1135"/>
                  </a:lnTo>
                  <a:lnTo>
                    <a:pt x="1588" y="1140"/>
                  </a:lnTo>
                  <a:lnTo>
                    <a:pt x="1573" y="1144"/>
                  </a:lnTo>
                  <a:lnTo>
                    <a:pt x="1556" y="1143"/>
                  </a:lnTo>
                  <a:lnTo>
                    <a:pt x="1543" y="1141"/>
                  </a:lnTo>
                  <a:lnTo>
                    <a:pt x="1534" y="1139"/>
                  </a:lnTo>
                  <a:lnTo>
                    <a:pt x="1525" y="1135"/>
                  </a:lnTo>
                  <a:lnTo>
                    <a:pt x="1520" y="1130"/>
                  </a:lnTo>
                  <a:lnTo>
                    <a:pt x="1517" y="1123"/>
                  </a:lnTo>
                  <a:lnTo>
                    <a:pt x="1515" y="1113"/>
                  </a:lnTo>
                  <a:lnTo>
                    <a:pt x="1515" y="1102"/>
                  </a:lnTo>
                  <a:lnTo>
                    <a:pt x="1507" y="1087"/>
                  </a:lnTo>
                  <a:lnTo>
                    <a:pt x="1494" y="1077"/>
                  </a:lnTo>
                  <a:lnTo>
                    <a:pt x="1479" y="1070"/>
                  </a:lnTo>
                  <a:lnTo>
                    <a:pt x="1462" y="1067"/>
                  </a:lnTo>
                  <a:lnTo>
                    <a:pt x="1445" y="1068"/>
                  </a:lnTo>
                  <a:lnTo>
                    <a:pt x="1428" y="1073"/>
                  </a:lnTo>
                  <a:lnTo>
                    <a:pt x="1415" y="1082"/>
                  </a:lnTo>
                  <a:lnTo>
                    <a:pt x="1406" y="1096"/>
                  </a:lnTo>
                  <a:lnTo>
                    <a:pt x="1391" y="1108"/>
                  </a:lnTo>
                  <a:lnTo>
                    <a:pt x="1375" y="1118"/>
                  </a:lnTo>
                  <a:lnTo>
                    <a:pt x="1358" y="1128"/>
                  </a:lnTo>
                  <a:lnTo>
                    <a:pt x="1342" y="1136"/>
                  </a:lnTo>
                  <a:lnTo>
                    <a:pt x="1323" y="1143"/>
                  </a:lnTo>
                  <a:lnTo>
                    <a:pt x="1305" y="1148"/>
                  </a:lnTo>
                  <a:lnTo>
                    <a:pt x="1285" y="1151"/>
                  </a:lnTo>
                  <a:lnTo>
                    <a:pt x="1265" y="11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79" name="Freeform 139"/>
            <p:cNvSpPr>
              <a:spLocks/>
            </p:cNvSpPr>
            <p:nvPr/>
          </p:nvSpPr>
          <p:spPr bwMode="auto">
            <a:xfrm>
              <a:off x="3179" y="1731"/>
              <a:ext cx="2014" cy="557"/>
            </a:xfrm>
            <a:custGeom>
              <a:avLst/>
              <a:gdLst>
                <a:gd name="T0" fmla="*/ 1072 w 2014"/>
                <a:gd name="T1" fmla="*/ 497 h 557"/>
                <a:gd name="T2" fmla="*/ 860 w 2014"/>
                <a:gd name="T3" fmla="*/ 539 h 557"/>
                <a:gd name="T4" fmla="*/ 807 w 2014"/>
                <a:gd name="T5" fmla="*/ 468 h 557"/>
                <a:gd name="T6" fmla="*/ 624 w 2014"/>
                <a:gd name="T7" fmla="*/ 448 h 557"/>
                <a:gd name="T8" fmla="*/ 333 w 2014"/>
                <a:gd name="T9" fmla="*/ 489 h 557"/>
                <a:gd name="T10" fmla="*/ 288 w 2014"/>
                <a:gd name="T11" fmla="*/ 427 h 557"/>
                <a:gd name="T12" fmla="*/ 161 w 2014"/>
                <a:gd name="T13" fmla="*/ 342 h 557"/>
                <a:gd name="T14" fmla="*/ 196 w 2014"/>
                <a:gd name="T15" fmla="*/ 279 h 557"/>
                <a:gd name="T16" fmla="*/ 2 w 2014"/>
                <a:gd name="T17" fmla="*/ 253 h 557"/>
                <a:gd name="T18" fmla="*/ 200 w 2014"/>
                <a:gd name="T19" fmla="*/ 177 h 557"/>
                <a:gd name="T20" fmla="*/ 303 w 2014"/>
                <a:gd name="T21" fmla="*/ 113 h 557"/>
                <a:gd name="T22" fmla="*/ 405 w 2014"/>
                <a:gd name="T23" fmla="*/ 119 h 557"/>
                <a:gd name="T24" fmla="*/ 396 w 2014"/>
                <a:gd name="T25" fmla="*/ 156 h 557"/>
                <a:gd name="T26" fmla="*/ 405 w 2014"/>
                <a:gd name="T27" fmla="*/ 181 h 557"/>
                <a:gd name="T28" fmla="*/ 380 w 2014"/>
                <a:gd name="T29" fmla="*/ 184 h 557"/>
                <a:gd name="T30" fmla="*/ 409 w 2014"/>
                <a:gd name="T31" fmla="*/ 222 h 557"/>
                <a:gd name="T32" fmla="*/ 404 w 2014"/>
                <a:gd name="T33" fmla="*/ 240 h 557"/>
                <a:gd name="T34" fmla="*/ 420 w 2014"/>
                <a:gd name="T35" fmla="*/ 272 h 557"/>
                <a:gd name="T36" fmla="*/ 378 w 2014"/>
                <a:gd name="T37" fmla="*/ 214 h 557"/>
                <a:gd name="T38" fmla="*/ 296 w 2014"/>
                <a:gd name="T39" fmla="*/ 197 h 557"/>
                <a:gd name="T40" fmla="*/ 284 w 2014"/>
                <a:gd name="T41" fmla="*/ 214 h 557"/>
                <a:gd name="T42" fmla="*/ 266 w 2014"/>
                <a:gd name="T43" fmla="*/ 227 h 557"/>
                <a:gd name="T44" fmla="*/ 234 w 2014"/>
                <a:gd name="T45" fmla="*/ 248 h 557"/>
                <a:gd name="T46" fmla="*/ 283 w 2014"/>
                <a:gd name="T47" fmla="*/ 284 h 557"/>
                <a:gd name="T48" fmla="*/ 299 w 2014"/>
                <a:gd name="T49" fmla="*/ 303 h 557"/>
                <a:gd name="T50" fmla="*/ 338 w 2014"/>
                <a:gd name="T51" fmla="*/ 236 h 557"/>
                <a:gd name="T52" fmla="*/ 383 w 2014"/>
                <a:gd name="T53" fmla="*/ 233 h 557"/>
                <a:gd name="T54" fmla="*/ 580 w 2014"/>
                <a:gd name="T55" fmla="*/ 273 h 557"/>
                <a:gd name="T56" fmla="*/ 715 w 2014"/>
                <a:gd name="T57" fmla="*/ 282 h 557"/>
                <a:gd name="T58" fmla="*/ 836 w 2014"/>
                <a:gd name="T59" fmla="*/ 271 h 557"/>
                <a:gd name="T60" fmla="*/ 744 w 2014"/>
                <a:gd name="T61" fmla="*/ 214 h 557"/>
                <a:gd name="T62" fmla="*/ 956 w 2014"/>
                <a:gd name="T63" fmla="*/ 292 h 557"/>
                <a:gd name="T64" fmla="*/ 1050 w 2014"/>
                <a:gd name="T65" fmla="*/ 277 h 557"/>
                <a:gd name="T66" fmla="*/ 1110 w 2014"/>
                <a:gd name="T67" fmla="*/ 223 h 557"/>
                <a:gd name="T68" fmla="*/ 1254 w 2014"/>
                <a:gd name="T69" fmla="*/ 256 h 557"/>
                <a:gd name="T70" fmla="*/ 1378 w 2014"/>
                <a:gd name="T71" fmla="*/ 266 h 557"/>
                <a:gd name="T72" fmla="*/ 1524 w 2014"/>
                <a:gd name="T73" fmla="*/ 227 h 557"/>
                <a:gd name="T74" fmla="*/ 1601 w 2014"/>
                <a:gd name="T75" fmla="*/ 170 h 557"/>
                <a:gd name="T76" fmla="*/ 1651 w 2014"/>
                <a:gd name="T77" fmla="*/ 163 h 557"/>
                <a:gd name="T78" fmla="*/ 1746 w 2014"/>
                <a:gd name="T79" fmla="*/ 193 h 557"/>
                <a:gd name="T80" fmla="*/ 1685 w 2014"/>
                <a:gd name="T81" fmla="*/ 193 h 557"/>
                <a:gd name="T82" fmla="*/ 1693 w 2014"/>
                <a:gd name="T83" fmla="*/ 181 h 557"/>
                <a:gd name="T84" fmla="*/ 1736 w 2014"/>
                <a:gd name="T85" fmla="*/ 143 h 557"/>
                <a:gd name="T86" fmla="*/ 1708 w 2014"/>
                <a:gd name="T87" fmla="*/ 139 h 557"/>
                <a:gd name="T88" fmla="*/ 1677 w 2014"/>
                <a:gd name="T89" fmla="*/ 116 h 557"/>
                <a:gd name="T90" fmla="*/ 1630 w 2014"/>
                <a:gd name="T91" fmla="*/ 105 h 557"/>
                <a:gd name="T92" fmla="*/ 1616 w 2014"/>
                <a:gd name="T93" fmla="*/ 111 h 557"/>
                <a:gd name="T94" fmla="*/ 1567 w 2014"/>
                <a:gd name="T95" fmla="*/ 168 h 557"/>
                <a:gd name="T96" fmla="*/ 1574 w 2014"/>
                <a:gd name="T97" fmla="*/ 109 h 557"/>
                <a:gd name="T98" fmla="*/ 1577 w 2014"/>
                <a:gd name="T99" fmla="*/ 84 h 557"/>
                <a:gd name="T100" fmla="*/ 1584 w 2014"/>
                <a:gd name="T101" fmla="*/ 54 h 557"/>
                <a:gd name="T102" fmla="*/ 1694 w 2014"/>
                <a:gd name="T103" fmla="*/ 40 h 557"/>
                <a:gd name="T104" fmla="*/ 1746 w 2014"/>
                <a:gd name="T105" fmla="*/ 63 h 557"/>
                <a:gd name="T106" fmla="*/ 1867 w 2014"/>
                <a:gd name="T107" fmla="*/ 99 h 557"/>
                <a:gd name="T108" fmla="*/ 1838 w 2014"/>
                <a:gd name="T109" fmla="*/ 147 h 557"/>
                <a:gd name="T110" fmla="*/ 2011 w 2014"/>
                <a:gd name="T111" fmla="*/ 133 h 557"/>
                <a:gd name="T112" fmla="*/ 1784 w 2014"/>
                <a:gd name="T113" fmla="*/ 222 h 557"/>
                <a:gd name="T114" fmla="*/ 1695 w 2014"/>
                <a:gd name="T115" fmla="*/ 295 h 557"/>
                <a:gd name="T116" fmla="*/ 1703 w 2014"/>
                <a:gd name="T117" fmla="*/ 469 h 557"/>
                <a:gd name="T118" fmla="*/ 1594 w 2014"/>
                <a:gd name="T119" fmla="*/ 491 h 557"/>
                <a:gd name="T120" fmla="*/ 1497 w 2014"/>
                <a:gd name="T121" fmla="*/ 493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14" h="557">
                  <a:moveTo>
                    <a:pt x="1250" y="557"/>
                  </a:moveTo>
                  <a:lnTo>
                    <a:pt x="1233" y="553"/>
                  </a:lnTo>
                  <a:lnTo>
                    <a:pt x="1222" y="548"/>
                  </a:lnTo>
                  <a:lnTo>
                    <a:pt x="1215" y="542"/>
                  </a:lnTo>
                  <a:lnTo>
                    <a:pt x="1211" y="535"/>
                  </a:lnTo>
                  <a:lnTo>
                    <a:pt x="1209" y="527"/>
                  </a:lnTo>
                  <a:lnTo>
                    <a:pt x="1207" y="519"/>
                  </a:lnTo>
                  <a:lnTo>
                    <a:pt x="1205" y="510"/>
                  </a:lnTo>
                  <a:lnTo>
                    <a:pt x="1200" y="500"/>
                  </a:lnTo>
                  <a:lnTo>
                    <a:pt x="1186" y="499"/>
                  </a:lnTo>
                  <a:lnTo>
                    <a:pt x="1170" y="500"/>
                  </a:lnTo>
                  <a:lnTo>
                    <a:pt x="1155" y="503"/>
                  </a:lnTo>
                  <a:lnTo>
                    <a:pt x="1138" y="506"/>
                  </a:lnTo>
                  <a:lnTo>
                    <a:pt x="1122" y="510"/>
                  </a:lnTo>
                  <a:lnTo>
                    <a:pt x="1105" y="512"/>
                  </a:lnTo>
                  <a:lnTo>
                    <a:pt x="1090" y="513"/>
                  </a:lnTo>
                  <a:lnTo>
                    <a:pt x="1076" y="510"/>
                  </a:lnTo>
                  <a:lnTo>
                    <a:pt x="1072" y="497"/>
                  </a:lnTo>
                  <a:lnTo>
                    <a:pt x="1069" y="490"/>
                  </a:lnTo>
                  <a:lnTo>
                    <a:pt x="1062" y="487"/>
                  </a:lnTo>
                  <a:lnTo>
                    <a:pt x="1050" y="484"/>
                  </a:lnTo>
                  <a:lnTo>
                    <a:pt x="1036" y="486"/>
                  </a:lnTo>
                  <a:lnTo>
                    <a:pt x="1024" y="489"/>
                  </a:lnTo>
                  <a:lnTo>
                    <a:pt x="1011" y="491"/>
                  </a:lnTo>
                  <a:lnTo>
                    <a:pt x="998" y="495"/>
                  </a:lnTo>
                  <a:lnTo>
                    <a:pt x="986" y="498"/>
                  </a:lnTo>
                  <a:lnTo>
                    <a:pt x="972" y="502"/>
                  </a:lnTo>
                  <a:lnTo>
                    <a:pt x="960" y="506"/>
                  </a:lnTo>
                  <a:lnTo>
                    <a:pt x="948" y="510"/>
                  </a:lnTo>
                  <a:lnTo>
                    <a:pt x="935" y="515"/>
                  </a:lnTo>
                  <a:lnTo>
                    <a:pt x="923" y="519"/>
                  </a:lnTo>
                  <a:lnTo>
                    <a:pt x="911" y="523"/>
                  </a:lnTo>
                  <a:lnTo>
                    <a:pt x="897" y="527"/>
                  </a:lnTo>
                  <a:lnTo>
                    <a:pt x="885" y="531"/>
                  </a:lnTo>
                  <a:lnTo>
                    <a:pt x="872" y="536"/>
                  </a:lnTo>
                  <a:lnTo>
                    <a:pt x="860" y="539"/>
                  </a:lnTo>
                  <a:lnTo>
                    <a:pt x="848" y="542"/>
                  </a:lnTo>
                  <a:lnTo>
                    <a:pt x="835" y="541"/>
                  </a:lnTo>
                  <a:lnTo>
                    <a:pt x="825" y="540"/>
                  </a:lnTo>
                  <a:lnTo>
                    <a:pt x="819" y="537"/>
                  </a:lnTo>
                  <a:lnTo>
                    <a:pt x="814" y="533"/>
                  </a:lnTo>
                  <a:lnTo>
                    <a:pt x="809" y="528"/>
                  </a:lnTo>
                  <a:lnTo>
                    <a:pt x="806" y="522"/>
                  </a:lnTo>
                  <a:lnTo>
                    <a:pt x="804" y="515"/>
                  </a:lnTo>
                  <a:lnTo>
                    <a:pt x="801" y="506"/>
                  </a:lnTo>
                  <a:lnTo>
                    <a:pt x="796" y="505"/>
                  </a:lnTo>
                  <a:lnTo>
                    <a:pt x="791" y="504"/>
                  </a:lnTo>
                  <a:lnTo>
                    <a:pt x="788" y="504"/>
                  </a:lnTo>
                  <a:lnTo>
                    <a:pt x="784" y="504"/>
                  </a:lnTo>
                  <a:lnTo>
                    <a:pt x="787" y="495"/>
                  </a:lnTo>
                  <a:lnTo>
                    <a:pt x="793" y="487"/>
                  </a:lnTo>
                  <a:lnTo>
                    <a:pt x="801" y="479"/>
                  </a:lnTo>
                  <a:lnTo>
                    <a:pt x="808" y="473"/>
                  </a:lnTo>
                  <a:lnTo>
                    <a:pt x="807" y="468"/>
                  </a:lnTo>
                  <a:lnTo>
                    <a:pt x="805" y="464"/>
                  </a:lnTo>
                  <a:lnTo>
                    <a:pt x="803" y="463"/>
                  </a:lnTo>
                  <a:lnTo>
                    <a:pt x="801" y="460"/>
                  </a:lnTo>
                  <a:lnTo>
                    <a:pt x="790" y="457"/>
                  </a:lnTo>
                  <a:lnTo>
                    <a:pt x="780" y="454"/>
                  </a:lnTo>
                  <a:lnTo>
                    <a:pt x="767" y="452"/>
                  </a:lnTo>
                  <a:lnTo>
                    <a:pt x="756" y="450"/>
                  </a:lnTo>
                  <a:lnTo>
                    <a:pt x="744" y="448"/>
                  </a:lnTo>
                  <a:lnTo>
                    <a:pt x="731" y="448"/>
                  </a:lnTo>
                  <a:lnTo>
                    <a:pt x="719" y="447"/>
                  </a:lnTo>
                  <a:lnTo>
                    <a:pt x="707" y="446"/>
                  </a:lnTo>
                  <a:lnTo>
                    <a:pt x="695" y="446"/>
                  </a:lnTo>
                  <a:lnTo>
                    <a:pt x="683" y="446"/>
                  </a:lnTo>
                  <a:lnTo>
                    <a:pt x="670" y="446"/>
                  </a:lnTo>
                  <a:lnTo>
                    <a:pt x="658" y="446"/>
                  </a:lnTo>
                  <a:lnTo>
                    <a:pt x="647" y="447"/>
                  </a:lnTo>
                  <a:lnTo>
                    <a:pt x="634" y="447"/>
                  </a:lnTo>
                  <a:lnTo>
                    <a:pt x="624" y="448"/>
                  </a:lnTo>
                  <a:lnTo>
                    <a:pt x="613" y="448"/>
                  </a:lnTo>
                  <a:lnTo>
                    <a:pt x="595" y="449"/>
                  </a:lnTo>
                  <a:lnTo>
                    <a:pt x="578" y="451"/>
                  </a:lnTo>
                  <a:lnTo>
                    <a:pt x="561" y="453"/>
                  </a:lnTo>
                  <a:lnTo>
                    <a:pt x="544" y="455"/>
                  </a:lnTo>
                  <a:lnTo>
                    <a:pt x="526" y="458"/>
                  </a:lnTo>
                  <a:lnTo>
                    <a:pt x="510" y="459"/>
                  </a:lnTo>
                  <a:lnTo>
                    <a:pt x="493" y="463"/>
                  </a:lnTo>
                  <a:lnTo>
                    <a:pt x="476" y="465"/>
                  </a:lnTo>
                  <a:lnTo>
                    <a:pt x="459" y="468"/>
                  </a:lnTo>
                  <a:lnTo>
                    <a:pt x="443" y="471"/>
                  </a:lnTo>
                  <a:lnTo>
                    <a:pt x="425" y="474"/>
                  </a:lnTo>
                  <a:lnTo>
                    <a:pt x="409" y="477"/>
                  </a:lnTo>
                  <a:lnTo>
                    <a:pt x="392" y="479"/>
                  </a:lnTo>
                  <a:lnTo>
                    <a:pt x="376" y="483"/>
                  </a:lnTo>
                  <a:lnTo>
                    <a:pt x="359" y="485"/>
                  </a:lnTo>
                  <a:lnTo>
                    <a:pt x="343" y="489"/>
                  </a:lnTo>
                  <a:lnTo>
                    <a:pt x="333" y="489"/>
                  </a:lnTo>
                  <a:lnTo>
                    <a:pt x="323" y="489"/>
                  </a:lnTo>
                  <a:lnTo>
                    <a:pt x="314" y="489"/>
                  </a:lnTo>
                  <a:lnTo>
                    <a:pt x="303" y="489"/>
                  </a:lnTo>
                  <a:lnTo>
                    <a:pt x="294" y="489"/>
                  </a:lnTo>
                  <a:lnTo>
                    <a:pt x="286" y="487"/>
                  </a:lnTo>
                  <a:lnTo>
                    <a:pt x="278" y="485"/>
                  </a:lnTo>
                  <a:lnTo>
                    <a:pt x="270" y="482"/>
                  </a:lnTo>
                  <a:lnTo>
                    <a:pt x="265" y="466"/>
                  </a:lnTo>
                  <a:lnTo>
                    <a:pt x="265" y="453"/>
                  </a:lnTo>
                  <a:lnTo>
                    <a:pt x="271" y="443"/>
                  </a:lnTo>
                  <a:lnTo>
                    <a:pt x="283" y="431"/>
                  </a:lnTo>
                  <a:lnTo>
                    <a:pt x="283" y="430"/>
                  </a:lnTo>
                  <a:lnTo>
                    <a:pt x="283" y="429"/>
                  </a:lnTo>
                  <a:lnTo>
                    <a:pt x="283" y="428"/>
                  </a:lnTo>
                  <a:lnTo>
                    <a:pt x="284" y="427"/>
                  </a:lnTo>
                  <a:lnTo>
                    <a:pt x="285" y="427"/>
                  </a:lnTo>
                  <a:lnTo>
                    <a:pt x="286" y="427"/>
                  </a:lnTo>
                  <a:lnTo>
                    <a:pt x="288" y="427"/>
                  </a:lnTo>
                  <a:lnTo>
                    <a:pt x="289" y="426"/>
                  </a:lnTo>
                  <a:lnTo>
                    <a:pt x="295" y="417"/>
                  </a:lnTo>
                  <a:lnTo>
                    <a:pt x="302" y="409"/>
                  </a:lnTo>
                  <a:lnTo>
                    <a:pt x="305" y="400"/>
                  </a:lnTo>
                  <a:lnTo>
                    <a:pt x="299" y="388"/>
                  </a:lnTo>
                  <a:lnTo>
                    <a:pt x="278" y="382"/>
                  </a:lnTo>
                  <a:lnTo>
                    <a:pt x="258" y="380"/>
                  </a:lnTo>
                  <a:lnTo>
                    <a:pt x="239" y="381"/>
                  </a:lnTo>
                  <a:lnTo>
                    <a:pt x="223" y="385"/>
                  </a:lnTo>
                  <a:lnTo>
                    <a:pt x="206" y="388"/>
                  </a:lnTo>
                  <a:lnTo>
                    <a:pt x="189" y="392"/>
                  </a:lnTo>
                  <a:lnTo>
                    <a:pt x="172" y="394"/>
                  </a:lnTo>
                  <a:lnTo>
                    <a:pt x="154" y="394"/>
                  </a:lnTo>
                  <a:lnTo>
                    <a:pt x="146" y="384"/>
                  </a:lnTo>
                  <a:lnTo>
                    <a:pt x="147" y="370"/>
                  </a:lnTo>
                  <a:lnTo>
                    <a:pt x="152" y="355"/>
                  </a:lnTo>
                  <a:lnTo>
                    <a:pt x="157" y="345"/>
                  </a:lnTo>
                  <a:lnTo>
                    <a:pt x="161" y="342"/>
                  </a:lnTo>
                  <a:lnTo>
                    <a:pt x="165" y="339"/>
                  </a:lnTo>
                  <a:lnTo>
                    <a:pt x="170" y="334"/>
                  </a:lnTo>
                  <a:lnTo>
                    <a:pt x="175" y="331"/>
                  </a:lnTo>
                  <a:lnTo>
                    <a:pt x="180" y="328"/>
                  </a:lnTo>
                  <a:lnTo>
                    <a:pt x="184" y="323"/>
                  </a:lnTo>
                  <a:lnTo>
                    <a:pt x="189" y="320"/>
                  </a:lnTo>
                  <a:lnTo>
                    <a:pt x="193" y="317"/>
                  </a:lnTo>
                  <a:lnTo>
                    <a:pt x="191" y="312"/>
                  </a:lnTo>
                  <a:lnTo>
                    <a:pt x="187" y="308"/>
                  </a:lnTo>
                  <a:lnTo>
                    <a:pt x="183" y="305"/>
                  </a:lnTo>
                  <a:lnTo>
                    <a:pt x="180" y="303"/>
                  </a:lnTo>
                  <a:lnTo>
                    <a:pt x="182" y="297"/>
                  </a:lnTo>
                  <a:lnTo>
                    <a:pt x="186" y="293"/>
                  </a:lnTo>
                  <a:lnTo>
                    <a:pt x="190" y="289"/>
                  </a:lnTo>
                  <a:lnTo>
                    <a:pt x="196" y="285"/>
                  </a:lnTo>
                  <a:lnTo>
                    <a:pt x="196" y="283"/>
                  </a:lnTo>
                  <a:lnTo>
                    <a:pt x="196" y="281"/>
                  </a:lnTo>
                  <a:lnTo>
                    <a:pt x="196" y="279"/>
                  </a:lnTo>
                  <a:lnTo>
                    <a:pt x="196" y="277"/>
                  </a:lnTo>
                  <a:lnTo>
                    <a:pt x="186" y="272"/>
                  </a:lnTo>
                  <a:lnTo>
                    <a:pt x="175" y="269"/>
                  </a:lnTo>
                  <a:lnTo>
                    <a:pt x="162" y="266"/>
                  </a:lnTo>
                  <a:lnTo>
                    <a:pt x="149" y="266"/>
                  </a:lnTo>
                  <a:lnTo>
                    <a:pt x="134" y="267"/>
                  </a:lnTo>
                  <a:lnTo>
                    <a:pt x="120" y="268"/>
                  </a:lnTo>
                  <a:lnTo>
                    <a:pt x="104" y="271"/>
                  </a:lnTo>
                  <a:lnTo>
                    <a:pt x="90" y="272"/>
                  </a:lnTo>
                  <a:lnTo>
                    <a:pt x="75" y="275"/>
                  </a:lnTo>
                  <a:lnTo>
                    <a:pt x="61" y="277"/>
                  </a:lnTo>
                  <a:lnTo>
                    <a:pt x="48" y="278"/>
                  </a:lnTo>
                  <a:lnTo>
                    <a:pt x="35" y="279"/>
                  </a:lnTo>
                  <a:lnTo>
                    <a:pt x="24" y="278"/>
                  </a:lnTo>
                  <a:lnTo>
                    <a:pt x="14" y="277"/>
                  </a:lnTo>
                  <a:lnTo>
                    <a:pt x="6" y="273"/>
                  </a:lnTo>
                  <a:lnTo>
                    <a:pt x="0" y="268"/>
                  </a:lnTo>
                  <a:lnTo>
                    <a:pt x="2" y="253"/>
                  </a:lnTo>
                  <a:lnTo>
                    <a:pt x="13" y="239"/>
                  </a:lnTo>
                  <a:lnTo>
                    <a:pt x="27" y="227"/>
                  </a:lnTo>
                  <a:lnTo>
                    <a:pt x="46" y="217"/>
                  </a:lnTo>
                  <a:lnTo>
                    <a:pt x="66" y="208"/>
                  </a:lnTo>
                  <a:lnTo>
                    <a:pt x="87" y="200"/>
                  </a:lnTo>
                  <a:lnTo>
                    <a:pt x="106" y="194"/>
                  </a:lnTo>
                  <a:lnTo>
                    <a:pt x="123" y="188"/>
                  </a:lnTo>
                  <a:lnTo>
                    <a:pt x="127" y="187"/>
                  </a:lnTo>
                  <a:lnTo>
                    <a:pt x="132" y="187"/>
                  </a:lnTo>
                  <a:lnTo>
                    <a:pt x="138" y="185"/>
                  </a:lnTo>
                  <a:lnTo>
                    <a:pt x="144" y="184"/>
                  </a:lnTo>
                  <a:lnTo>
                    <a:pt x="150" y="183"/>
                  </a:lnTo>
                  <a:lnTo>
                    <a:pt x="156" y="182"/>
                  </a:lnTo>
                  <a:lnTo>
                    <a:pt x="161" y="181"/>
                  </a:lnTo>
                  <a:lnTo>
                    <a:pt x="166" y="179"/>
                  </a:lnTo>
                  <a:lnTo>
                    <a:pt x="173" y="178"/>
                  </a:lnTo>
                  <a:lnTo>
                    <a:pt x="186" y="178"/>
                  </a:lnTo>
                  <a:lnTo>
                    <a:pt x="200" y="177"/>
                  </a:lnTo>
                  <a:lnTo>
                    <a:pt x="217" y="176"/>
                  </a:lnTo>
                  <a:lnTo>
                    <a:pt x="232" y="174"/>
                  </a:lnTo>
                  <a:lnTo>
                    <a:pt x="247" y="173"/>
                  </a:lnTo>
                  <a:lnTo>
                    <a:pt x="258" y="171"/>
                  </a:lnTo>
                  <a:lnTo>
                    <a:pt x="264" y="168"/>
                  </a:lnTo>
                  <a:lnTo>
                    <a:pt x="264" y="163"/>
                  </a:lnTo>
                  <a:lnTo>
                    <a:pt x="264" y="157"/>
                  </a:lnTo>
                  <a:lnTo>
                    <a:pt x="264" y="152"/>
                  </a:lnTo>
                  <a:lnTo>
                    <a:pt x="265" y="147"/>
                  </a:lnTo>
                  <a:lnTo>
                    <a:pt x="277" y="144"/>
                  </a:lnTo>
                  <a:lnTo>
                    <a:pt x="284" y="141"/>
                  </a:lnTo>
                  <a:lnTo>
                    <a:pt x="289" y="139"/>
                  </a:lnTo>
                  <a:lnTo>
                    <a:pt x="292" y="137"/>
                  </a:lnTo>
                  <a:lnTo>
                    <a:pt x="293" y="134"/>
                  </a:lnTo>
                  <a:lnTo>
                    <a:pt x="293" y="130"/>
                  </a:lnTo>
                  <a:lnTo>
                    <a:pt x="293" y="125"/>
                  </a:lnTo>
                  <a:lnTo>
                    <a:pt x="293" y="117"/>
                  </a:lnTo>
                  <a:lnTo>
                    <a:pt x="303" y="113"/>
                  </a:lnTo>
                  <a:lnTo>
                    <a:pt x="314" y="111"/>
                  </a:lnTo>
                  <a:lnTo>
                    <a:pt x="325" y="109"/>
                  </a:lnTo>
                  <a:lnTo>
                    <a:pt x="335" y="107"/>
                  </a:lnTo>
                  <a:lnTo>
                    <a:pt x="347" y="106"/>
                  </a:lnTo>
                  <a:lnTo>
                    <a:pt x="357" y="105"/>
                  </a:lnTo>
                  <a:lnTo>
                    <a:pt x="367" y="103"/>
                  </a:lnTo>
                  <a:lnTo>
                    <a:pt x="377" y="100"/>
                  </a:lnTo>
                  <a:lnTo>
                    <a:pt x="381" y="100"/>
                  </a:lnTo>
                  <a:lnTo>
                    <a:pt x="385" y="101"/>
                  </a:lnTo>
                  <a:lnTo>
                    <a:pt x="389" y="102"/>
                  </a:lnTo>
                  <a:lnTo>
                    <a:pt x="395" y="102"/>
                  </a:lnTo>
                  <a:lnTo>
                    <a:pt x="396" y="105"/>
                  </a:lnTo>
                  <a:lnTo>
                    <a:pt x="397" y="110"/>
                  </a:lnTo>
                  <a:lnTo>
                    <a:pt x="399" y="113"/>
                  </a:lnTo>
                  <a:lnTo>
                    <a:pt x="400" y="117"/>
                  </a:lnTo>
                  <a:lnTo>
                    <a:pt x="402" y="118"/>
                  </a:lnTo>
                  <a:lnTo>
                    <a:pt x="403" y="118"/>
                  </a:lnTo>
                  <a:lnTo>
                    <a:pt x="405" y="119"/>
                  </a:lnTo>
                  <a:lnTo>
                    <a:pt x="406" y="120"/>
                  </a:lnTo>
                  <a:lnTo>
                    <a:pt x="405" y="121"/>
                  </a:lnTo>
                  <a:lnTo>
                    <a:pt x="403" y="122"/>
                  </a:lnTo>
                  <a:lnTo>
                    <a:pt x="402" y="123"/>
                  </a:lnTo>
                  <a:lnTo>
                    <a:pt x="400" y="124"/>
                  </a:lnTo>
                  <a:lnTo>
                    <a:pt x="400" y="129"/>
                  </a:lnTo>
                  <a:lnTo>
                    <a:pt x="401" y="134"/>
                  </a:lnTo>
                  <a:lnTo>
                    <a:pt x="401" y="140"/>
                  </a:lnTo>
                  <a:lnTo>
                    <a:pt x="402" y="145"/>
                  </a:lnTo>
                  <a:lnTo>
                    <a:pt x="403" y="146"/>
                  </a:lnTo>
                  <a:lnTo>
                    <a:pt x="404" y="147"/>
                  </a:lnTo>
                  <a:lnTo>
                    <a:pt x="406" y="147"/>
                  </a:lnTo>
                  <a:lnTo>
                    <a:pt x="407" y="148"/>
                  </a:lnTo>
                  <a:lnTo>
                    <a:pt x="404" y="152"/>
                  </a:lnTo>
                  <a:lnTo>
                    <a:pt x="400" y="152"/>
                  </a:lnTo>
                  <a:lnTo>
                    <a:pt x="395" y="152"/>
                  </a:lnTo>
                  <a:lnTo>
                    <a:pt x="390" y="151"/>
                  </a:lnTo>
                  <a:lnTo>
                    <a:pt x="396" y="156"/>
                  </a:lnTo>
                  <a:lnTo>
                    <a:pt x="401" y="160"/>
                  </a:lnTo>
                  <a:lnTo>
                    <a:pt x="405" y="165"/>
                  </a:lnTo>
                  <a:lnTo>
                    <a:pt x="411" y="171"/>
                  </a:lnTo>
                  <a:lnTo>
                    <a:pt x="404" y="173"/>
                  </a:lnTo>
                  <a:lnTo>
                    <a:pt x="397" y="171"/>
                  </a:lnTo>
                  <a:lnTo>
                    <a:pt x="388" y="167"/>
                  </a:lnTo>
                  <a:lnTo>
                    <a:pt x="379" y="163"/>
                  </a:lnTo>
                  <a:lnTo>
                    <a:pt x="368" y="157"/>
                  </a:lnTo>
                  <a:lnTo>
                    <a:pt x="358" y="152"/>
                  </a:lnTo>
                  <a:lnTo>
                    <a:pt x="350" y="150"/>
                  </a:lnTo>
                  <a:lnTo>
                    <a:pt x="343" y="149"/>
                  </a:lnTo>
                  <a:lnTo>
                    <a:pt x="351" y="152"/>
                  </a:lnTo>
                  <a:lnTo>
                    <a:pt x="360" y="155"/>
                  </a:lnTo>
                  <a:lnTo>
                    <a:pt x="370" y="159"/>
                  </a:lnTo>
                  <a:lnTo>
                    <a:pt x="381" y="163"/>
                  </a:lnTo>
                  <a:lnTo>
                    <a:pt x="390" y="168"/>
                  </a:lnTo>
                  <a:lnTo>
                    <a:pt x="398" y="174"/>
                  </a:lnTo>
                  <a:lnTo>
                    <a:pt x="405" y="181"/>
                  </a:lnTo>
                  <a:lnTo>
                    <a:pt x="410" y="188"/>
                  </a:lnTo>
                  <a:lnTo>
                    <a:pt x="411" y="189"/>
                  </a:lnTo>
                  <a:lnTo>
                    <a:pt x="413" y="191"/>
                  </a:lnTo>
                  <a:lnTo>
                    <a:pt x="414" y="193"/>
                  </a:lnTo>
                  <a:lnTo>
                    <a:pt x="416" y="196"/>
                  </a:lnTo>
                  <a:lnTo>
                    <a:pt x="415" y="197"/>
                  </a:lnTo>
                  <a:lnTo>
                    <a:pt x="415" y="197"/>
                  </a:lnTo>
                  <a:lnTo>
                    <a:pt x="415" y="198"/>
                  </a:lnTo>
                  <a:lnTo>
                    <a:pt x="414" y="199"/>
                  </a:lnTo>
                  <a:lnTo>
                    <a:pt x="412" y="199"/>
                  </a:lnTo>
                  <a:lnTo>
                    <a:pt x="411" y="199"/>
                  </a:lnTo>
                  <a:lnTo>
                    <a:pt x="409" y="199"/>
                  </a:lnTo>
                  <a:lnTo>
                    <a:pt x="406" y="199"/>
                  </a:lnTo>
                  <a:lnTo>
                    <a:pt x="402" y="195"/>
                  </a:lnTo>
                  <a:lnTo>
                    <a:pt x="397" y="192"/>
                  </a:lnTo>
                  <a:lnTo>
                    <a:pt x="392" y="189"/>
                  </a:lnTo>
                  <a:lnTo>
                    <a:pt x="386" y="186"/>
                  </a:lnTo>
                  <a:lnTo>
                    <a:pt x="380" y="184"/>
                  </a:lnTo>
                  <a:lnTo>
                    <a:pt x="374" y="182"/>
                  </a:lnTo>
                  <a:lnTo>
                    <a:pt x="370" y="181"/>
                  </a:lnTo>
                  <a:lnTo>
                    <a:pt x="367" y="181"/>
                  </a:lnTo>
                  <a:lnTo>
                    <a:pt x="374" y="184"/>
                  </a:lnTo>
                  <a:lnTo>
                    <a:pt x="384" y="188"/>
                  </a:lnTo>
                  <a:lnTo>
                    <a:pt x="392" y="193"/>
                  </a:lnTo>
                  <a:lnTo>
                    <a:pt x="397" y="199"/>
                  </a:lnTo>
                  <a:lnTo>
                    <a:pt x="406" y="203"/>
                  </a:lnTo>
                  <a:lnTo>
                    <a:pt x="412" y="206"/>
                  </a:lnTo>
                  <a:lnTo>
                    <a:pt x="412" y="211"/>
                  </a:lnTo>
                  <a:lnTo>
                    <a:pt x="410" y="220"/>
                  </a:lnTo>
                  <a:lnTo>
                    <a:pt x="405" y="217"/>
                  </a:lnTo>
                  <a:lnTo>
                    <a:pt x="401" y="215"/>
                  </a:lnTo>
                  <a:lnTo>
                    <a:pt x="398" y="214"/>
                  </a:lnTo>
                  <a:lnTo>
                    <a:pt x="394" y="214"/>
                  </a:lnTo>
                  <a:lnTo>
                    <a:pt x="397" y="216"/>
                  </a:lnTo>
                  <a:lnTo>
                    <a:pt x="402" y="219"/>
                  </a:lnTo>
                  <a:lnTo>
                    <a:pt x="409" y="222"/>
                  </a:lnTo>
                  <a:lnTo>
                    <a:pt x="415" y="225"/>
                  </a:lnTo>
                  <a:lnTo>
                    <a:pt x="416" y="226"/>
                  </a:lnTo>
                  <a:lnTo>
                    <a:pt x="416" y="229"/>
                  </a:lnTo>
                  <a:lnTo>
                    <a:pt x="416" y="230"/>
                  </a:lnTo>
                  <a:lnTo>
                    <a:pt x="416" y="233"/>
                  </a:lnTo>
                  <a:lnTo>
                    <a:pt x="417" y="233"/>
                  </a:lnTo>
                  <a:lnTo>
                    <a:pt x="418" y="234"/>
                  </a:lnTo>
                  <a:lnTo>
                    <a:pt x="418" y="234"/>
                  </a:lnTo>
                  <a:lnTo>
                    <a:pt x="419" y="235"/>
                  </a:lnTo>
                  <a:lnTo>
                    <a:pt x="418" y="236"/>
                  </a:lnTo>
                  <a:lnTo>
                    <a:pt x="417" y="238"/>
                  </a:lnTo>
                  <a:lnTo>
                    <a:pt x="415" y="240"/>
                  </a:lnTo>
                  <a:lnTo>
                    <a:pt x="414" y="242"/>
                  </a:lnTo>
                  <a:lnTo>
                    <a:pt x="412" y="241"/>
                  </a:lnTo>
                  <a:lnTo>
                    <a:pt x="410" y="240"/>
                  </a:lnTo>
                  <a:lnTo>
                    <a:pt x="407" y="240"/>
                  </a:lnTo>
                  <a:lnTo>
                    <a:pt x="405" y="239"/>
                  </a:lnTo>
                  <a:lnTo>
                    <a:pt x="404" y="240"/>
                  </a:lnTo>
                  <a:lnTo>
                    <a:pt x="404" y="240"/>
                  </a:lnTo>
                  <a:lnTo>
                    <a:pt x="404" y="241"/>
                  </a:lnTo>
                  <a:lnTo>
                    <a:pt x="404" y="242"/>
                  </a:lnTo>
                  <a:lnTo>
                    <a:pt x="407" y="244"/>
                  </a:lnTo>
                  <a:lnTo>
                    <a:pt x="412" y="246"/>
                  </a:lnTo>
                  <a:lnTo>
                    <a:pt x="415" y="248"/>
                  </a:lnTo>
                  <a:lnTo>
                    <a:pt x="418" y="250"/>
                  </a:lnTo>
                  <a:lnTo>
                    <a:pt x="418" y="253"/>
                  </a:lnTo>
                  <a:lnTo>
                    <a:pt x="418" y="256"/>
                  </a:lnTo>
                  <a:lnTo>
                    <a:pt x="418" y="259"/>
                  </a:lnTo>
                  <a:lnTo>
                    <a:pt x="418" y="262"/>
                  </a:lnTo>
                  <a:lnTo>
                    <a:pt x="417" y="263"/>
                  </a:lnTo>
                  <a:lnTo>
                    <a:pt x="415" y="263"/>
                  </a:lnTo>
                  <a:lnTo>
                    <a:pt x="414" y="263"/>
                  </a:lnTo>
                  <a:lnTo>
                    <a:pt x="412" y="264"/>
                  </a:lnTo>
                  <a:lnTo>
                    <a:pt x="416" y="266"/>
                  </a:lnTo>
                  <a:lnTo>
                    <a:pt x="419" y="269"/>
                  </a:lnTo>
                  <a:lnTo>
                    <a:pt x="420" y="272"/>
                  </a:lnTo>
                  <a:lnTo>
                    <a:pt x="420" y="278"/>
                  </a:lnTo>
                  <a:lnTo>
                    <a:pt x="405" y="274"/>
                  </a:lnTo>
                  <a:lnTo>
                    <a:pt x="398" y="266"/>
                  </a:lnTo>
                  <a:lnTo>
                    <a:pt x="396" y="256"/>
                  </a:lnTo>
                  <a:lnTo>
                    <a:pt x="393" y="245"/>
                  </a:lnTo>
                  <a:lnTo>
                    <a:pt x="395" y="245"/>
                  </a:lnTo>
                  <a:lnTo>
                    <a:pt x="397" y="245"/>
                  </a:lnTo>
                  <a:lnTo>
                    <a:pt x="397" y="244"/>
                  </a:lnTo>
                  <a:lnTo>
                    <a:pt x="398" y="243"/>
                  </a:lnTo>
                  <a:lnTo>
                    <a:pt x="395" y="237"/>
                  </a:lnTo>
                  <a:lnTo>
                    <a:pt x="394" y="230"/>
                  </a:lnTo>
                  <a:lnTo>
                    <a:pt x="392" y="225"/>
                  </a:lnTo>
                  <a:lnTo>
                    <a:pt x="385" y="221"/>
                  </a:lnTo>
                  <a:lnTo>
                    <a:pt x="384" y="220"/>
                  </a:lnTo>
                  <a:lnTo>
                    <a:pt x="384" y="219"/>
                  </a:lnTo>
                  <a:lnTo>
                    <a:pt x="384" y="217"/>
                  </a:lnTo>
                  <a:lnTo>
                    <a:pt x="384" y="216"/>
                  </a:lnTo>
                  <a:lnTo>
                    <a:pt x="378" y="214"/>
                  </a:lnTo>
                  <a:lnTo>
                    <a:pt x="373" y="212"/>
                  </a:lnTo>
                  <a:lnTo>
                    <a:pt x="369" y="211"/>
                  </a:lnTo>
                  <a:lnTo>
                    <a:pt x="364" y="209"/>
                  </a:lnTo>
                  <a:lnTo>
                    <a:pt x="363" y="210"/>
                  </a:lnTo>
                  <a:lnTo>
                    <a:pt x="363" y="210"/>
                  </a:lnTo>
                  <a:lnTo>
                    <a:pt x="363" y="211"/>
                  </a:lnTo>
                  <a:lnTo>
                    <a:pt x="362" y="211"/>
                  </a:lnTo>
                  <a:lnTo>
                    <a:pt x="349" y="210"/>
                  </a:lnTo>
                  <a:lnTo>
                    <a:pt x="336" y="207"/>
                  </a:lnTo>
                  <a:lnTo>
                    <a:pt x="323" y="203"/>
                  </a:lnTo>
                  <a:lnTo>
                    <a:pt x="311" y="198"/>
                  </a:lnTo>
                  <a:lnTo>
                    <a:pt x="298" y="193"/>
                  </a:lnTo>
                  <a:lnTo>
                    <a:pt x="288" y="188"/>
                  </a:lnTo>
                  <a:lnTo>
                    <a:pt x="279" y="186"/>
                  </a:lnTo>
                  <a:lnTo>
                    <a:pt x="271" y="186"/>
                  </a:lnTo>
                  <a:lnTo>
                    <a:pt x="280" y="189"/>
                  </a:lnTo>
                  <a:lnTo>
                    <a:pt x="288" y="193"/>
                  </a:lnTo>
                  <a:lnTo>
                    <a:pt x="296" y="197"/>
                  </a:lnTo>
                  <a:lnTo>
                    <a:pt x="305" y="200"/>
                  </a:lnTo>
                  <a:lnTo>
                    <a:pt x="314" y="204"/>
                  </a:lnTo>
                  <a:lnTo>
                    <a:pt x="322" y="208"/>
                  </a:lnTo>
                  <a:lnTo>
                    <a:pt x="330" y="212"/>
                  </a:lnTo>
                  <a:lnTo>
                    <a:pt x="339" y="215"/>
                  </a:lnTo>
                  <a:lnTo>
                    <a:pt x="339" y="216"/>
                  </a:lnTo>
                  <a:lnTo>
                    <a:pt x="339" y="217"/>
                  </a:lnTo>
                  <a:lnTo>
                    <a:pt x="339" y="219"/>
                  </a:lnTo>
                  <a:lnTo>
                    <a:pt x="339" y="220"/>
                  </a:lnTo>
                  <a:lnTo>
                    <a:pt x="330" y="224"/>
                  </a:lnTo>
                  <a:lnTo>
                    <a:pt x="322" y="225"/>
                  </a:lnTo>
                  <a:lnTo>
                    <a:pt x="314" y="224"/>
                  </a:lnTo>
                  <a:lnTo>
                    <a:pt x="306" y="220"/>
                  </a:lnTo>
                  <a:lnTo>
                    <a:pt x="300" y="217"/>
                  </a:lnTo>
                  <a:lnTo>
                    <a:pt x="293" y="214"/>
                  </a:lnTo>
                  <a:lnTo>
                    <a:pt x="286" y="212"/>
                  </a:lnTo>
                  <a:lnTo>
                    <a:pt x="279" y="212"/>
                  </a:lnTo>
                  <a:lnTo>
                    <a:pt x="284" y="214"/>
                  </a:lnTo>
                  <a:lnTo>
                    <a:pt x="290" y="217"/>
                  </a:lnTo>
                  <a:lnTo>
                    <a:pt x="295" y="220"/>
                  </a:lnTo>
                  <a:lnTo>
                    <a:pt x="300" y="221"/>
                  </a:lnTo>
                  <a:lnTo>
                    <a:pt x="305" y="224"/>
                  </a:lnTo>
                  <a:lnTo>
                    <a:pt x="312" y="225"/>
                  </a:lnTo>
                  <a:lnTo>
                    <a:pt x="317" y="228"/>
                  </a:lnTo>
                  <a:lnTo>
                    <a:pt x="322" y="230"/>
                  </a:lnTo>
                  <a:lnTo>
                    <a:pt x="322" y="233"/>
                  </a:lnTo>
                  <a:lnTo>
                    <a:pt x="321" y="236"/>
                  </a:lnTo>
                  <a:lnTo>
                    <a:pt x="319" y="240"/>
                  </a:lnTo>
                  <a:lnTo>
                    <a:pt x="317" y="243"/>
                  </a:lnTo>
                  <a:lnTo>
                    <a:pt x="310" y="242"/>
                  </a:lnTo>
                  <a:lnTo>
                    <a:pt x="302" y="240"/>
                  </a:lnTo>
                  <a:lnTo>
                    <a:pt x="294" y="238"/>
                  </a:lnTo>
                  <a:lnTo>
                    <a:pt x="287" y="235"/>
                  </a:lnTo>
                  <a:lnTo>
                    <a:pt x="280" y="231"/>
                  </a:lnTo>
                  <a:lnTo>
                    <a:pt x="273" y="229"/>
                  </a:lnTo>
                  <a:lnTo>
                    <a:pt x="266" y="227"/>
                  </a:lnTo>
                  <a:lnTo>
                    <a:pt x="260" y="227"/>
                  </a:lnTo>
                  <a:lnTo>
                    <a:pt x="266" y="230"/>
                  </a:lnTo>
                  <a:lnTo>
                    <a:pt x="276" y="235"/>
                  </a:lnTo>
                  <a:lnTo>
                    <a:pt x="288" y="239"/>
                  </a:lnTo>
                  <a:lnTo>
                    <a:pt x="300" y="243"/>
                  </a:lnTo>
                  <a:lnTo>
                    <a:pt x="313" y="249"/>
                  </a:lnTo>
                  <a:lnTo>
                    <a:pt x="323" y="255"/>
                  </a:lnTo>
                  <a:lnTo>
                    <a:pt x="328" y="262"/>
                  </a:lnTo>
                  <a:lnTo>
                    <a:pt x="328" y="270"/>
                  </a:lnTo>
                  <a:lnTo>
                    <a:pt x="316" y="267"/>
                  </a:lnTo>
                  <a:lnTo>
                    <a:pt x="301" y="263"/>
                  </a:lnTo>
                  <a:lnTo>
                    <a:pt x="287" y="259"/>
                  </a:lnTo>
                  <a:lnTo>
                    <a:pt x="271" y="254"/>
                  </a:lnTo>
                  <a:lnTo>
                    <a:pt x="257" y="250"/>
                  </a:lnTo>
                  <a:lnTo>
                    <a:pt x="244" y="246"/>
                  </a:lnTo>
                  <a:lnTo>
                    <a:pt x="231" y="245"/>
                  </a:lnTo>
                  <a:lnTo>
                    <a:pt x="221" y="245"/>
                  </a:lnTo>
                  <a:lnTo>
                    <a:pt x="234" y="248"/>
                  </a:lnTo>
                  <a:lnTo>
                    <a:pt x="247" y="251"/>
                  </a:lnTo>
                  <a:lnTo>
                    <a:pt x="260" y="256"/>
                  </a:lnTo>
                  <a:lnTo>
                    <a:pt x="272" y="260"/>
                  </a:lnTo>
                  <a:lnTo>
                    <a:pt x="286" y="264"/>
                  </a:lnTo>
                  <a:lnTo>
                    <a:pt x="298" y="268"/>
                  </a:lnTo>
                  <a:lnTo>
                    <a:pt x="312" y="272"/>
                  </a:lnTo>
                  <a:lnTo>
                    <a:pt x="325" y="277"/>
                  </a:lnTo>
                  <a:lnTo>
                    <a:pt x="325" y="278"/>
                  </a:lnTo>
                  <a:lnTo>
                    <a:pt x="325" y="279"/>
                  </a:lnTo>
                  <a:lnTo>
                    <a:pt x="325" y="281"/>
                  </a:lnTo>
                  <a:lnTo>
                    <a:pt x="325" y="282"/>
                  </a:lnTo>
                  <a:lnTo>
                    <a:pt x="321" y="283"/>
                  </a:lnTo>
                  <a:lnTo>
                    <a:pt x="317" y="285"/>
                  </a:lnTo>
                  <a:lnTo>
                    <a:pt x="313" y="287"/>
                  </a:lnTo>
                  <a:lnTo>
                    <a:pt x="309" y="288"/>
                  </a:lnTo>
                  <a:lnTo>
                    <a:pt x="299" y="287"/>
                  </a:lnTo>
                  <a:lnTo>
                    <a:pt x="291" y="286"/>
                  </a:lnTo>
                  <a:lnTo>
                    <a:pt x="283" y="284"/>
                  </a:lnTo>
                  <a:lnTo>
                    <a:pt x="274" y="282"/>
                  </a:lnTo>
                  <a:lnTo>
                    <a:pt x="266" y="279"/>
                  </a:lnTo>
                  <a:lnTo>
                    <a:pt x="258" y="277"/>
                  </a:lnTo>
                  <a:lnTo>
                    <a:pt x="251" y="275"/>
                  </a:lnTo>
                  <a:lnTo>
                    <a:pt x="243" y="275"/>
                  </a:lnTo>
                  <a:lnTo>
                    <a:pt x="249" y="277"/>
                  </a:lnTo>
                  <a:lnTo>
                    <a:pt x="255" y="279"/>
                  </a:lnTo>
                  <a:lnTo>
                    <a:pt x="261" y="282"/>
                  </a:lnTo>
                  <a:lnTo>
                    <a:pt x="267" y="283"/>
                  </a:lnTo>
                  <a:lnTo>
                    <a:pt x="273" y="286"/>
                  </a:lnTo>
                  <a:lnTo>
                    <a:pt x="281" y="287"/>
                  </a:lnTo>
                  <a:lnTo>
                    <a:pt x="288" y="291"/>
                  </a:lnTo>
                  <a:lnTo>
                    <a:pt x="295" y="294"/>
                  </a:lnTo>
                  <a:lnTo>
                    <a:pt x="293" y="296"/>
                  </a:lnTo>
                  <a:lnTo>
                    <a:pt x="292" y="297"/>
                  </a:lnTo>
                  <a:lnTo>
                    <a:pt x="292" y="299"/>
                  </a:lnTo>
                  <a:lnTo>
                    <a:pt x="291" y="303"/>
                  </a:lnTo>
                  <a:lnTo>
                    <a:pt x="299" y="303"/>
                  </a:lnTo>
                  <a:lnTo>
                    <a:pt x="306" y="303"/>
                  </a:lnTo>
                  <a:lnTo>
                    <a:pt x="313" y="301"/>
                  </a:lnTo>
                  <a:lnTo>
                    <a:pt x="320" y="297"/>
                  </a:lnTo>
                  <a:lnTo>
                    <a:pt x="325" y="297"/>
                  </a:lnTo>
                  <a:lnTo>
                    <a:pt x="331" y="297"/>
                  </a:lnTo>
                  <a:lnTo>
                    <a:pt x="337" y="297"/>
                  </a:lnTo>
                  <a:lnTo>
                    <a:pt x="343" y="295"/>
                  </a:lnTo>
                  <a:lnTo>
                    <a:pt x="341" y="295"/>
                  </a:lnTo>
                  <a:lnTo>
                    <a:pt x="341" y="294"/>
                  </a:lnTo>
                  <a:lnTo>
                    <a:pt x="340" y="294"/>
                  </a:lnTo>
                  <a:lnTo>
                    <a:pt x="340" y="293"/>
                  </a:lnTo>
                  <a:lnTo>
                    <a:pt x="348" y="284"/>
                  </a:lnTo>
                  <a:lnTo>
                    <a:pt x="347" y="273"/>
                  </a:lnTo>
                  <a:lnTo>
                    <a:pt x="343" y="263"/>
                  </a:lnTo>
                  <a:lnTo>
                    <a:pt x="338" y="254"/>
                  </a:lnTo>
                  <a:lnTo>
                    <a:pt x="339" y="245"/>
                  </a:lnTo>
                  <a:lnTo>
                    <a:pt x="339" y="240"/>
                  </a:lnTo>
                  <a:lnTo>
                    <a:pt x="338" y="236"/>
                  </a:lnTo>
                  <a:lnTo>
                    <a:pt x="337" y="234"/>
                  </a:lnTo>
                  <a:lnTo>
                    <a:pt x="340" y="234"/>
                  </a:lnTo>
                  <a:lnTo>
                    <a:pt x="344" y="233"/>
                  </a:lnTo>
                  <a:lnTo>
                    <a:pt x="347" y="231"/>
                  </a:lnTo>
                  <a:lnTo>
                    <a:pt x="349" y="229"/>
                  </a:lnTo>
                  <a:lnTo>
                    <a:pt x="350" y="229"/>
                  </a:lnTo>
                  <a:lnTo>
                    <a:pt x="351" y="228"/>
                  </a:lnTo>
                  <a:lnTo>
                    <a:pt x="352" y="228"/>
                  </a:lnTo>
                  <a:lnTo>
                    <a:pt x="353" y="228"/>
                  </a:lnTo>
                  <a:lnTo>
                    <a:pt x="353" y="227"/>
                  </a:lnTo>
                  <a:lnTo>
                    <a:pt x="353" y="225"/>
                  </a:lnTo>
                  <a:lnTo>
                    <a:pt x="353" y="225"/>
                  </a:lnTo>
                  <a:lnTo>
                    <a:pt x="353" y="224"/>
                  </a:lnTo>
                  <a:lnTo>
                    <a:pt x="360" y="224"/>
                  </a:lnTo>
                  <a:lnTo>
                    <a:pt x="367" y="225"/>
                  </a:lnTo>
                  <a:lnTo>
                    <a:pt x="373" y="226"/>
                  </a:lnTo>
                  <a:lnTo>
                    <a:pt x="379" y="229"/>
                  </a:lnTo>
                  <a:lnTo>
                    <a:pt x="383" y="233"/>
                  </a:lnTo>
                  <a:lnTo>
                    <a:pt x="384" y="238"/>
                  </a:lnTo>
                  <a:lnTo>
                    <a:pt x="383" y="245"/>
                  </a:lnTo>
                  <a:lnTo>
                    <a:pt x="379" y="253"/>
                  </a:lnTo>
                  <a:lnTo>
                    <a:pt x="382" y="269"/>
                  </a:lnTo>
                  <a:lnTo>
                    <a:pt x="390" y="280"/>
                  </a:lnTo>
                  <a:lnTo>
                    <a:pt x="401" y="287"/>
                  </a:lnTo>
                  <a:lnTo>
                    <a:pt x="415" y="292"/>
                  </a:lnTo>
                  <a:lnTo>
                    <a:pt x="430" y="292"/>
                  </a:lnTo>
                  <a:lnTo>
                    <a:pt x="448" y="291"/>
                  </a:lnTo>
                  <a:lnTo>
                    <a:pt x="465" y="287"/>
                  </a:lnTo>
                  <a:lnTo>
                    <a:pt x="483" y="282"/>
                  </a:lnTo>
                  <a:lnTo>
                    <a:pt x="501" y="270"/>
                  </a:lnTo>
                  <a:lnTo>
                    <a:pt x="517" y="261"/>
                  </a:lnTo>
                  <a:lnTo>
                    <a:pt x="529" y="256"/>
                  </a:lnTo>
                  <a:lnTo>
                    <a:pt x="540" y="254"/>
                  </a:lnTo>
                  <a:lnTo>
                    <a:pt x="552" y="256"/>
                  </a:lnTo>
                  <a:lnTo>
                    <a:pt x="564" y="262"/>
                  </a:lnTo>
                  <a:lnTo>
                    <a:pt x="580" y="273"/>
                  </a:lnTo>
                  <a:lnTo>
                    <a:pt x="599" y="287"/>
                  </a:lnTo>
                  <a:lnTo>
                    <a:pt x="610" y="293"/>
                  </a:lnTo>
                  <a:lnTo>
                    <a:pt x="619" y="297"/>
                  </a:lnTo>
                  <a:lnTo>
                    <a:pt x="626" y="300"/>
                  </a:lnTo>
                  <a:lnTo>
                    <a:pt x="633" y="301"/>
                  </a:lnTo>
                  <a:lnTo>
                    <a:pt x="640" y="301"/>
                  </a:lnTo>
                  <a:lnTo>
                    <a:pt x="649" y="298"/>
                  </a:lnTo>
                  <a:lnTo>
                    <a:pt x="658" y="295"/>
                  </a:lnTo>
                  <a:lnTo>
                    <a:pt x="669" y="290"/>
                  </a:lnTo>
                  <a:lnTo>
                    <a:pt x="674" y="291"/>
                  </a:lnTo>
                  <a:lnTo>
                    <a:pt x="679" y="292"/>
                  </a:lnTo>
                  <a:lnTo>
                    <a:pt x="684" y="292"/>
                  </a:lnTo>
                  <a:lnTo>
                    <a:pt x="688" y="293"/>
                  </a:lnTo>
                  <a:lnTo>
                    <a:pt x="693" y="293"/>
                  </a:lnTo>
                  <a:lnTo>
                    <a:pt x="698" y="292"/>
                  </a:lnTo>
                  <a:lnTo>
                    <a:pt x="703" y="289"/>
                  </a:lnTo>
                  <a:lnTo>
                    <a:pt x="710" y="284"/>
                  </a:lnTo>
                  <a:lnTo>
                    <a:pt x="715" y="282"/>
                  </a:lnTo>
                  <a:lnTo>
                    <a:pt x="721" y="280"/>
                  </a:lnTo>
                  <a:lnTo>
                    <a:pt x="727" y="278"/>
                  </a:lnTo>
                  <a:lnTo>
                    <a:pt x="733" y="277"/>
                  </a:lnTo>
                  <a:lnTo>
                    <a:pt x="739" y="277"/>
                  </a:lnTo>
                  <a:lnTo>
                    <a:pt x="747" y="277"/>
                  </a:lnTo>
                  <a:lnTo>
                    <a:pt x="754" y="278"/>
                  </a:lnTo>
                  <a:lnTo>
                    <a:pt x="761" y="280"/>
                  </a:lnTo>
                  <a:lnTo>
                    <a:pt x="769" y="285"/>
                  </a:lnTo>
                  <a:lnTo>
                    <a:pt x="778" y="290"/>
                  </a:lnTo>
                  <a:lnTo>
                    <a:pt x="786" y="293"/>
                  </a:lnTo>
                  <a:lnTo>
                    <a:pt x="794" y="297"/>
                  </a:lnTo>
                  <a:lnTo>
                    <a:pt x="801" y="297"/>
                  </a:lnTo>
                  <a:lnTo>
                    <a:pt x="808" y="295"/>
                  </a:lnTo>
                  <a:lnTo>
                    <a:pt x="815" y="290"/>
                  </a:lnTo>
                  <a:lnTo>
                    <a:pt x="820" y="281"/>
                  </a:lnTo>
                  <a:lnTo>
                    <a:pt x="830" y="277"/>
                  </a:lnTo>
                  <a:lnTo>
                    <a:pt x="835" y="274"/>
                  </a:lnTo>
                  <a:lnTo>
                    <a:pt x="836" y="271"/>
                  </a:lnTo>
                  <a:lnTo>
                    <a:pt x="835" y="266"/>
                  </a:lnTo>
                  <a:lnTo>
                    <a:pt x="831" y="262"/>
                  </a:lnTo>
                  <a:lnTo>
                    <a:pt x="826" y="259"/>
                  </a:lnTo>
                  <a:lnTo>
                    <a:pt x="821" y="256"/>
                  </a:lnTo>
                  <a:lnTo>
                    <a:pt x="815" y="252"/>
                  </a:lnTo>
                  <a:lnTo>
                    <a:pt x="804" y="251"/>
                  </a:lnTo>
                  <a:lnTo>
                    <a:pt x="792" y="250"/>
                  </a:lnTo>
                  <a:lnTo>
                    <a:pt x="778" y="248"/>
                  </a:lnTo>
                  <a:lnTo>
                    <a:pt x="763" y="246"/>
                  </a:lnTo>
                  <a:lnTo>
                    <a:pt x="749" y="244"/>
                  </a:lnTo>
                  <a:lnTo>
                    <a:pt x="735" y="240"/>
                  </a:lnTo>
                  <a:lnTo>
                    <a:pt x="725" y="237"/>
                  </a:lnTo>
                  <a:lnTo>
                    <a:pt x="718" y="233"/>
                  </a:lnTo>
                  <a:lnTo>
                    <a:pt x="719" y="225"/>
                  </a:lnTo>
                  <a:lnTo>
                    <a:pt x="723" y="220"/>
                  </a:lnTo>
                  <a:lnTo>
                    <a:pt x="728" y="217"/>
                  </a:lnTo>
                  <a:lnTo>
                    <a:pt x="735" y="214"/>
                  </a:lnTo>
                  <a:lnTo>
                    <a:pt x="744" y="214"/>
                  </a:lnTo>
                  <a:lnTo>
                    <a:pt x="752" y="214"/>
                  </a:lnTo>
                  <a:lnTo>
                    <a:pt x="761" y="214"/>
                  </a:lnTo>
                  <a:lnTo>
                    <a:pt x="770" y="214"/>
                  </a:lnTo>
                  <a:lnTo>
                    <a:pt x="790" y="221"/>
                  </a:lnTo>
                  <a:lnTo>
                    <a:pt x="808" y="231"/>
                  </a:lnTo>
                  <a:lnTo>
                    <a:pt x="826" y="243"/>
                  </a:lnTo>
                  <a:lnTo>
                    <a:pt x="845" y="256"/>
                  </a:lnTo>
                  <a:lnTo>
                    <a:pt x="862" y="269"/>
                  </a:lnTo>
                  <a:lnTo>
                    <a:pt x="882" y="282"/>
                  </a:lnTo>
                  <a:lnTo>
                    <a:pt x="901" y="293"/>
                  </a:lnTo>
                  <a:lnTo>
                    <a:pt x="922" y="303"/>
                  </a:lnTo>
                  <a:lnTo>
                    <a:pt x="929" y="303"/>
                  </a:lnTo>
                  <a:lnTo>
                    <a:pt x="935" y="300"/>
                  </a:lnTo>
                  <a:lnTo>
                    <a:pt x="940" y="297"/>
                  </a:lnTo>
                  <a:lnTo>
                    <a:pt x="946" y="292"/>
                  </a:lnTo>
                  <a:lnTo>
                    <a:pt x="949" y="292"/>
                  </a:lnTo>
                  <a:lnTo>
                    <a:pt x="953" y="292"/>
                  </a:lnTo>
                  <a:lnTo>
                    <a:pt x="956" y="292"/>
                  </a:lnTo>
                  <a:lnTo>
                    <a:pt x="960" y="292"/>
                  </a:lnTo>
                  <a:lnTo>
                    <a:pt x="964" y="293"/>
                  </a:lnTo>
                  <a:lnTo>
                    <a:pt x="969" y="294"/>
                  </a:lnTo>
                  <a:lnTo>
                    <a:pt x="974" y="295"/>
                  </a:lnTo>
                  <a:lnTo>
                    <a:pt x="982" y="296"/>
                  </a:lnTo>
                  <a:lnTo>
                    <a:pt x="986" y="293"/>
                  </a:lnTo>
                  <a:lnTo>
                    <a:pt x="989" y="291"/>
                  </a:lnTo>
                  <a:lnTo>
                    <a:pt x="993" y="287"/>
                  </a:lnTo>
                  <a:lnTo>
                    <a:pt x="998" y="282"/>
                  </a:lnTo>
                  <a:lnTo>
                    <a:pt x="1003" y="282"/>
                  </a:lnTo>
                  <a:lnTo>
                    <a:pt x="1007" y="282"/>
                  </a:lnTo>
                  <a:lnTo>
                    <a:pt x="1012" y="282"/>
                  </a:lnTo>
                  <a:lnTo>
                    <a:pt x="1016" y="282"/>
                  </a:lnTo>
                  <a:lnTo>
                    <a:pt x="1020" y="282"/>
                  </a:lnTo>
                  <a:lnTo>
                    <a:pt x="1024" y="280"/>
                  </a:lnTo>
                  <a:lnTo>
                    <a:pt x="1028" y="277"/>
                  </a:lnTo>
                  <a:lnTo>
                    <a:pt x="1033" y="274"/>
                  </a:lnTo>
                  <a:lnTo>
                    <a:pt x="1050" y="277"/>
                  </a:lnTo>
                  <a:lnTo>
                    <a:pt x="1065" y="279"/>
                  </a:lnTo>
                  <a:lnTo>
                    <a:pt x="1082" y="282"/>
                  </a:lnTo>
                  <a:lnTo>
                    <a:pt x="1098" y="287"/>
                  </a:lnTo>
                  <a:lnTo>
                    <a:pt x="1115" y="291"/>
                  </a:lnTo>
                  <a:lnTo>
                    <a:pt x="1131" y="294"/>
                  </a:lnTo>
                  <a:lnTo>
                    <a:pt x="1149" y="297"/>
                  </a:lnTo>
                  <a:lnTo>
                    <a:pt x="1167" y="300"/>
                  </a:lnTo>
                  <a:lnTo>
                    <a:pt x="1173" y="297"/>
                  </a:lnTo>
                  <a:lnTo>
                    <a:pt x="1178" y="295"/>
                  </a:lnTo>
                  <a:lnTo>
                    <a:pt x="1182" y="293"/>
                  </a:lnTo>
                  <a:lnTo>
                    <a:pt x="1186" y="290"/>
                  </a:lnTo>
                  <a:lnTo>
                    <a:pt x="1193" y="273"/>
                  </a:lnTo>
                  <a:lnTo>
                    <a:pt x="1189" y="261"/>
                  </a:lnTo>
                  <a:lnTo>
                    <a:pt x="1176" y="251"/>
                  </a:lnTo>
                  <a:lnTo>
                    <a:pt x="1159" y="244"/>
                  </a:lnTo>
                  <a:lnTo>
                    <a:pt x="1140" y="238"/>
                  </a:lnTo>
                  <a:lnTo>
                    <a:pt x="1124" y="231"/>
                  </a:lnTo>
                  <a:lnTo>
                    <a:pt x="1110" y="223"/>
                  </a:lnTo>
                  <a:lnTo>
                    <a:pt x="1106" y="212"/>
                  </a:lnTo>
                  <a:lnTo>
                    <a:pt x="1118" y="209"/>
                  </a:lnTo>
                  <a:lnTo>
                    <a:pt x="1130" y="211"/>
                  </a:lnTo>
                  <a:lnTo>
                    <a:pt x="1144" y="217"/>
                  </a:lnTo>
                  <a:lnTo>
                    <a:pt x="1159" y="225"/>
                  </a:lnTo>
                  <a:lnTo>
                    <a:pt x="1172" y="236"/>
                  </a:lnTo>
                  <a:lnTo>
                    <a:pt x="1186" y="247"/>
                  </a:lnTo>
                  <a:lnTo>
                    <a:pt x="1196" y="257"/>
                  </a:lnTo>
                  <a:lnTo>
                    <a:pt x="1204" y="265"/>
                  </a:lnTo>
                  <a:lnTo>
                    <a:pt x="1209" y="273"/>
                  </a:lnTo>
                  <a:lnTo>
                    <a:pt x="1215" y="277"/>
                  </a:lnTo>
                  <a:lnTo>
                    <a:pt x="1220" y="278"/>
                  </a:lnTo>
                  <a:lnTo>
                    <a:pt x="1226" y="277"/>
                  </a:lnTo>
                  <a:lnTo>
                    <a:pt x="1232" y="274"/>
                  </a:lnTo>
                  <a:lnTo>
                    <a:pt x="1239" y="269"/>
                  </a:lnTo>
                  <a:lnTo>
                    <a:pt x="1247" y="265"/>
                  </a:lnTo>
                  <a:lnTo>
                    <a:pt x="1255" y="260"/>
                  </a:lnTo>
                  <a:lnTo>
                    <a:pt x="1254" y="256"/>
                  </a:lnTo>
                  <a:lnTo>
                    <a:pt x="1251" y="251"/>
                  </a:lnTo>
                  <a:lnTo>
                    <a:pt x="1248" y="249"/>
                  </a:lnTo>
                  <a:lnTo>
                    <a:pt x="1244" y="246"/>
                  </a:lnTo>
                  <a:lnTo>
                    <a:pt x="1234" y="225"/>
                  </a:lnTo>
                  <a:lnTo>
                    <a:pt x="1235" y="212"/>
                  </a:lnTo>
                  <a:lnTo>
                    <a:pt x="1245" y="206"/>
                  </a:lnTo>
                  <a:lnTo>
                    <a:pt x="1261" y="206"/>
                  </a:lnTo>
                  <a:lnTo>
                    <a:pt x="1281" y="210"/>
                  </a:lnTo>
                  <a:lnTo>
                    <a:pt x="1301" y="218"/>
                  </a:lnTo>
                  <a:lnTo>
                    <a:pt x="1321" y="227"/>
                  </a:lnTo>
                  <a:lnTo>
                    <a:pt x="1337" y="236"/>
                  </a:lnTo>
                  <a:lnTo>
                    <a:pt x="1340" y="240"/>
                  </a:lnTo>
                  <a:lnTo>
                    <a:pt x="1345" y="246"/>
                  </a:lnTo>
                  <a:lnTo>
                    <a:pt x="1352" y="254"/>
                  </a:lnTo>
                  <a:lnTo>
                    <a:pt x="1359" y="261"/>
                  </a:lnTo>
                  <a:lnTo>
                    <a:pt x="1366" y="266"/>
                  </a:lnTo>
                  <a:lnTo>
                    <a:pt x="1372" y="269"/>
                  </a:lnTo>
                  <a:lnTo>
                    <a:pt x="1378" y="266"/>
                  </a:lnTo>
                  <a:lnTo>
                    <a:pt x="1384" y="259"/>
                  </a:lnTo>
                  <a:lnTo>
                    <a:pt x="1389" y="259"/>
                  </a:lnTo>
                  <a:lnTo>
                    <a:pt x="1395" y="260"/>
                  </a:lnTo>
                  <a:lnTo>
                    <a:pt x="1401" y="261"/>
                  </a:lnTo>
                  <a:lnTo>
                    <a:pt x="1407" y="262"/>
                  </a:lnTo>
                  <a:lnTo>
                    <a:pt x="1411" y="256"/>
                  </a:lnTo>
                  <a:lnTo>
                    <a:pt x="1415" y="251"/>
                  </a:lnTo>
                  <a:lnTo>
                    <a:pt x="1417" y="245"/>
                  </a:lnTo>
                  <a:lnTo>
                    <a:pt x="1421" y="240"/>
                  </a:lnTo>
                  <a:lnTo>
                    <a:pt x="1432" y="240"/>
                  </a:lnTo>
                  <a:lnTo>
                    <a:pt x="1443" y="239"/>
                  </a:lnTo>
                  <a:lnTo>
                    <a:pt x="1455" y="239"/>
                  </a:lnTo>
                  <a:lnTo>
                    <a:pt x="1467" y="238"/>
                  </a:lnTo>
                  <a:lnTo>
                    <a:pt x="1478" y="237"/>
                  </a:lnTo>
                  <a:lnTo>
                    <a:pt x="1491" y="236"/>
                  </a:lnTo>
                  <a:lnTo>
                    <a:pt x="1503" y="235"/>
                  </a:lnTo>
                  <a:lnTo>
                    <a:pt x="1516" y="233"/>
                  </a:lnTo>
                  <a:lnTo>
                    <a:pt x="1524" y="227"/>
                  </a:lnTo>
                  <a:lnTo>
                    <a:pt x="1530" y="220"/>
                  </a:lnTo>
                  <a:lnTo>
                    <a:pt x="1535" y="213"/>
                  </a:lnTo>
                  <a:lnTo>
                    <a:pt x="1540" y="207"/>
                  </a:lnTo>
                  <a:lnTo>
                    <a:pt x="1545" y="204"/>
                  </a:lnTo>
                  <a:lnTo>
                    <a:pt x="1553" y="202"/>
                  </a:lnTo>
                  <a:lnTo>
                    <a:pt x="1561" y="204"/>
                  </a:lnTo>
                  <a:lnTo>
                    <a:pt x="1571" y="212"/>
                  </a:lnTo>
                  <a:lnTo>
                    <a:pt x="1580" y="210"/>
                  </a:lnTo>
                  <a:lnTo>
                    <a:pt x="1585" y="205"/>
                  </a:lnTo>
                  <a:lnTo>
                    <a:pt x="1587" y="200"/>
                  </a:lnTo>
                  <a:lnTo>
                    <a:pt x="1595" y="194"/>
                  </a:lnTo>
                  <a:lnTo>
                    <a:pt x="1604" y="193"/>
                  </a:lnTo>
                  <a:lnTo>
                    <a:pt x="1610" y="189"/>
                  </a:lnTo>
                  <a:lnTo>
                    <a:pt x="1612" y="186"/>
                  </a:lnTo>
                  <a:lnTo>
                    <a:pt x="1612" y="183"/>
                  </a:lnTo>
                  <a:lnTo>
                    <a:pt x="1609" y="178"/>
                  </a:lnTo>
                  <a:lnTo>
                    <a:pt x="1606" y="174"/>
                  </a:lnTo>
                  <a:lnTo>
                    <a:pt x="1601" y="170"/>
                  </a:lnTo>
                  <a:lnTo>
                    <a:pt x="1597" y="166"/>
                  </a:lnTo>
                  <a:lnTo>
                    <a:pt x="1595" y="153"/>
                  </a:lnTo>
                  <a:lnTo>
                    <a:pt x="1596" y="143"/>
                  </a:lnTo>
                  <a:lnTo>
                    <a:pt x="1600" y="136"/>
                  </a:lnTo>
                  <a:lnTo>
                    <a:pt x="1606" y="130"/>
                  </a:lnTo>
                  <a:lnTo>
                    <a:pt x="1615" y="126"/>
                  </a:lnTo>
                  <a:lnTo>
                    <a:pt x="1625" y="124"/>
                  </a:lnTo>
                  <a:lnTo>
                    <a:pt x="1637" y="122"/>
                  </a:lnTo>
                  <a:lnTo>
                    <a:pt x="1652" y="121"/>
                  </a:lnTo>
                  <a:lnTo>
                    <a:pt x="1661" y="125"/>
                  </a:lnTo>
                  <a:lnTo>
                    <a:pt x="1668" y="128"/>
                  </a:lnTo>
                  <a:lnTo>
                    <a:pt x="1673" y="131"/>
                  </a:lnTo>
                  <a:lnTo>
                    <a:pt x="1675" y="136"/>
                  </a:lnTo>
                  <a:lnTo>
                    <a:pt x="1674" y="139"/>
                  </a:lnTo>
                  <a:lnTo>
                    <a:pt x="1670" y="143"/>
                  </a:lnTo>
                  <a:lnTo>
                    <a:pt x="1664" y="147"/>
                  </a:lnTo>
                  <a:lnTo>
                    <a:pt x="1655" y="152"/>
                  </a:lnTo>
                  <a:lnTo>
                    <a:pt x="1651" y="163"/>
                  </a:lnTo>
                  <a:lnTo>
                    <a:pt x="1649" y="171"/>
                  </a:lnTo>
                  <a:lnTo>
                    <a:pt x="1650" y="181"/>
                  </a:lnTo>
                  <a:lnTo>
                    <a:pt x="1654" y="192"/>
                  </a:lnTo>
                  <a:lnTo>
                    <a:pt x="1663" y="199"/>
                  </a:lnTo>
                  <a:lnTo>
                    <a:pt x="1673" y="204"/>
                  </a:lnTo>
                  <a:lnTo>
                    <a:pt x="1686" y="209"/>
                  </a:lnTo>
                  <a:lnTo>
                    <a:pt x="1698" y="211"/>
                  </a:lnTo>
                  <a:lnTo>
                    <a:pt x="1711" y="211"/>
                  </a:lnTo>
                  <a:lnTo>
                    <a:pt x="1725" y="209"/>
                  </a:lnTo>
                  <a:lnTo>
                    <a:pt x="1737" y="206"/>
                  </a:lnTo>
                  <a:lnTo>
                    <a:pt x="1749" y="200"/>
                  </a:lnTo>
                  <a:lnTo>
                    <a:pt x="1749" y="199"/>
                  </a:lnTo>
                  <a:lnTo>
                    <a:pt x="1749" y="198"/>
                  </a:lnTo>
                  <a:lnTo>
                    <a:pt x="1749" y="196"/>
                  </a:lnTo>
                  <a:lnTo>
                    <a:pt x="1749" y="195"/>
                  </a:lnTo>
                  <a:lnTo>
                    <a:pt x="1747" y="194"/>
                  </a:lnTo>
                  <a:lnTo>
                    <a:pt x="1747" y="194"/>
                  </a:lnTo>
                  <a:lnTo>
                    <a:pt x="1746" y="193"/>
                  </a:lnTo>
                  <a:lnTo>
                    <a:pt x="1745" y="193"/>
                  </a:lnTo>
                  <a:lnTo>
                    <a:pt x="1740" y="193"/>
                  </a:lnTo>
                  <a:lnTo>
                    <a:pt x="1735" y="194"/>
                  </a:lnTo>
                  <a:lnTo>
                    <a:pt x="1730" y="194"/>
                  </a:lnTo>
                  <a:lnTo>
                    <a:pt x="1726" y="195"/>
                  </a:lnTo>
                  <a:lnTo>
                    <a:pt x="1726" y="194"/>
                  </a:lnTo>
                  <a:lnTo>
                    <a:pt x="1727" y="193"/>
                  </a:lnTo>
                  <a:lnTo>
                    <a:pt x="1727" y="192"/>
                  </a:lnTo>
                  <a:lnTo>
                    <a:pt x="1727" y="191"/>
                  </a:lnTo>
                  <a:lnTo>
                    <a:pt x="1721" y="191"/>
                  </a:lnTo>
                  <a:lnTo>
                    <a:pt x="1716" y="192"/>
                  </a:lnTo>
                  <a:lnTo>
                    <a:pt x="1711" y="193"/>
                  </a:lnTo>
                  <a:lnTo>
                    <a:pt x="1706" y="194"/>
                  </a:lnTo>
                  <a:lnTo>
                    <a:pt x="1702" y="194"/>
                  </a:lnTo>
                  <a:lnTo>
                    <a:pt x="1697" y="195"/>
                  </a:lnTo>
                  <a:lnTo>
                    <a:pt x="1691" y="195"/>
                  </a:lnTo>
                  <a:lnTo>
                    <a:pt x="1685" y="194"/>
                  </a:lnTo>
                  <a:lnTo>
                    <a:pt x="1685" y="193"/>
                  </a:lnTo>
                  <a:lnTo>
                    <a:pt x="1685" y="192"/>
                  </a:lnTo>
                  <a:lnTo>
                    <a:pt x="1684" y="191"/>
                  </a:lnTo>
                  <a:lnTo>
                    <a:pt x="1684" y="190"/>
                  </a:lnTo>
                  <a:lnTo>
                    <a:pt x="1689" y="188"/>
                  </a:lnTo>
                  <a:lnTo>
                    <a:pt x="1694" y="186"/>
                  </a:lnTo>
                  <a:lnTo>
                    <a:pt x="1700" y="183"/>
                  </a:lnTo>
                  <a:lnTo>
                    <a:pt x="1705" y="181"/>
                  </a:lnTo>
                  <a:lnTo>
                    <a:pt x="1710" y="178"/>
                  </a:lnTo>
                  <a:lnTo>
                    <a:pt x="1716" y="176"/>
                  </a:lnTo>
                  <a:lnTo>
                    <a:pt x="1721" y="173"/>
                  </a:lnTo>
                  <a:lnTo>
                    <a:pt x="1726" y="170"/>
                  </a:lnTo>
                  <a:lnTo>
                    <a:pt x="1726" y="169"/>
                  </a:lnTo>
                  <a:lnTo>
                    <a:pt x="1726" y="169"/>
                  </a:lnTo>
                  <a:lnTo>
                    <a:pt x="1726" y="168"/>
                  </a:lnTo>
                  <a:lnTo>
                    <a:pt x="1726" y="168"/>
                  </a:lnTo>
                  <a:lnTo>
                    <a:pt x="1711" y="174"/>
                  </a:lnTo>
                  <a:lnTo>
                    <a:pt x="1701" y="178"/>
                  </a:lnTo>
                  <a:lnTo>
                    <a:pt x="1693" y="181"/>
                  </a:lnTo>
                  <a:lnTo>
                    <a:pt x="1688" y="183"/>
                  </a:lnTo>
                  <a:lnTo>
                    <a:pt x="1684" y="185"/>
                  </a:lnTo>
                  <a:lnTo>
                    <a:pt x="1679" y="186"/>
                  </a:lnTo>
                  <a:lnTo>
                    <a:pt x="1676" y="187"/>
                  </a:lnTo>
                  <a:lnTo>
                    <a:pt x="1673" y="188"/>
                  </a:lnTo>
                  <a:lnTo>
                    <a:pt x="1669" y="184"/>
                  </a:lnTo>
                  <a:lnTo>
                    <a:pt x="1667" y="183"/>
                  </a:lnTo>
                  <a:lnTo>
                    <a:pt x="1666" y="180"/>
                  </a:lnTo>
                  <a:lnTo>
                    <a:pt x="1666" y="178"/>
                  </a:lnTo>
                  <a:lnTo>
                    <a:pt x="1674" y="173"/>
                  </a:lnTo>
                  <a:lnTo>
                    <a:pt x="1684" y="168"/>
                  </a:lnTo>
                  <a:lnTo>
                    <a:pt x="1693" y="163"/>
                  </a:lnTo>
                  <a:lnTo>
                    <a:pt x="1703" y="158"/>
                  </a:lnTo>
                  <a:lnTo>
                    <a:pt x="1713" y="154"/>
                  </a:lnTo>
                  <a:lnTo>
                    <a:pt x="1724" y="150"/>
                  </a:lnTo>
                  <a:lnTo>
                    <a:pt x="1734" y="146"/>
                  </a:lnTo>
                  <a:lnTo>
                    <a:pt x="1744" y="142"/>
                  </a:lnTo>
                  <a:lnTo>
                    <a:pt x="1736" y="143"/>
                  </a:lnTo>
                  <a:lnTo>
                    <a:pt x="1728" y="146"/>
                  </a:lnTo>
                  <a:lnTo>
                    <a:pt x="1718" y="148"/>
                  </a:lnTo>
                  <a:lnTo>
                    <a:pt x="1707" y="152"/>
                  </a:lnTo>
                  <a:lnTo>
                    <a:pt x="1697" y="157"/>
                  </a:lnTo>
                  <a:lnTo>
                    <a:pt x="1688" y="161"/>
                  </a:lnTo>
                  <a:lnTo>
                    <a:pt x="1679" y="165"/>
                  </a:lnTo>
                  <a:lnTo>
                    <a:pt x="1672" y="168"/>
                  </a:lnTo>
                  <a:lnTo>
                    <a:pt x="1671" y="168"/>
                  </a:lnTo>
                  <a:lnTo>
                    <a:pt x="1671" y="167"/>
                  </a:lnTo>
                  <a:lnTo>
                    <a:pt x="1671" y="166"/>
                  </a:lnTo>
                  <a:lnTo>
                    <a:pt x="1671" y="165"/>
                  </a:lnTo>
                  <a:lnTo>
                    <a:pt x="1676" y="161"/>
                  </a:lnTo>
                  <a:lnTo>
                    <a:pt x="1682" y="157"/>
                  </a:lnTo>
                  <a:lnTo>
                    <a:pt x="1687" y="152"/>
                  </a:lnTo>
                  <a:lnTo>
                    <a:pt x="1692" y="149"/>
                  </a:lnTo>
                  <a:lnTo>
                    <a:pt x="1697" y="146"/>
                  </a:lnTo>
                  <a:lnTo>
                    <a:pt x="1703" y="142"/>
                  </a:lnTo>
                  <a:lnTo>
                    <a:pt x="1708" y="139"/>
                  </a:lnTo>
                  <a:lnTo>
                    <a:pt x="1713" y="136"/>
                  </a:lnTo>
                  <a:lnTo>
                    <a:pt x="1711" y="136"/>
                  </a:lnTo>
                  <a:lnTo>
                    <a:pt x="1708" y="136"/>
                  </a:lnTo>
                  <a:lnTo>
                    <a:pt x="1703" y="137"/>
                  </a:lnTo>
                  <a:lnTo>
                    <a:pt x="1694" y="140"/>
                  </a:lnTo>
                  <a:lnTo>
                    <a:pt x="1694" y="134"/>
                  </a:lnTo>
                  <a:lnTo>
                    <a:pt x="1693" y="130"/>
                  </a:lnTo>
                  <a:lnTo>
                    <a:pt x="1692" y="126"/>
                  </a:lnTo>
                  <a:lnTo>
                    <a:pt x="1692" y="122"/>
                  </a:lnTo>
                  <a:lnTo>
                    <a:pt x="1694" y="121"/>
                  </a:lnTo>
                  <a:lnTo>
                    <a:pt x="1697" y="119"/>
                  </a:lnTo>
                  <a:lnTo>
                    <a:pt x="1700" y="118"/>
                  </a:lnTo>
                  <a:lnTo>
                    <a:pt x="1703" y="116"/>
                  </a:lnTo>
                  <a:lnTo>
                    <a:pt x="1697" y="116"/>
                  </a:lnTo>
                  <a:lnTo>
                    <a:pt x="1692" y="116"/>
                  </a:lnTo>
                  <a:lnTo>
                    <a:pt x="1687" y="117"/>
                  </a:lnTo>
                  <a:lnTo>
                    <a:pt x="1682" y="116"/>
                  </a:lnTo>
                  <a:lnTo>
                    <a:pt x="1677" y="116"/>
                  </a:lnTo>
                  <a:lnTo>
                    <a:pt x="1673" y="114"/>
                  </a:lnTo>
                  <a:lnTo>
                    <a:pt x="1670" y="111"/>
                  </a:lnTo>
                  <a:lnTo>
                    <a:pt x="1667" y="108"/>
                  </a:lnTo>
                  <a:lnTo>
                    <a:pt x="1672" y="105"/>
                  </a:lnTo>
                  <a:lnTo>
                    <a:pt x="1675" y="104"/>
                  </a:lnTo>
                  <a:lnTo>
                    <a:pt x="1677" y="103"/>
                  </a:lnTo>
                  <a:lnTo>
                    <a:pt x="1679" y="101"/>
                  </a:lnTo>
                  <a:lnTo>
                    <a:pt x="1673" y="102"/>
                  </a:lnTo>
                  <a:lnTo>
                    <a:pt x="1667" y="103"/>
                  </a:lnTo>
                  <a:lnTo>
                    <a:pt x="1661" y="104"/>
                  </a:lnTo>
                  <a:lnTo>
                    <a:pt x="1655" y="105"/>
                  </a:lnTo>
                  <a:lnTo>
                    <a:pt x="1649" y="106"/>
                  </a:lnTo>
                  <a:lnTo>
                    <a:pt x="1642" y="107"/>
                  </a:lnTo>
                  <a:lnTo>
                    <a:pt x="1636" y="108"/>
                  </a:lnTo>
                  <a:lnTo>
                    <a:pt x="1630" y="109"/>
                  </a:lnTo>
                  <a:lnTo>
                    <a:pt x="1630" y="108"/>
                  </a:lnTo>
                  <a:lnTo>
                    <a:pt x="1630" y="106"/>
                  </a:lnTo>
                  <a:lnTo>
                    <a:pt x="1630" y="105"/>
                  </a:lnTo>
                  <a:lnTo>
                    <a:pt x="1630" y="105"/>
                  </a:lnTo>
                  <a:lnTo>
                    <a:pt x="1642" y="100"/>
                  </a:lnTo>
                  <a:lnTo>
                    <a:pt x="1650" y="97"/>
                  </a:lnTo>
                  <a:lnTo>
                    <a:pt x="1653" y="95"/>
                  </a:lnTo>
                  <a:lnTo>
                    <a:pt x="1654" y="95"/>
                  </a:lnTo>
                  <a:lnTo>
                    <a:pt x="1649" y="95"/>
                  </a:lnTo>
                  <a:lnTo>
                    <a:pt x="1643" y="95"/>
                  </a:lnTo>
                  <a:lnTo>
                    <a:pt x="1638" y="97"/>
                  </a:lnTo>
                  <a:lnTo>
                    <a:pt x="1633" y="98"/>
                  </a:lnTo>
                  <a:lnTo>
                    <a:pt x="1629" y="100"/>
                  </a:lnTo>
                  <a:lnTo>
                    <a:pt x="1625" y="101"/>
                  </a:lnTo>
                  <a:lnTo>
                    <a:pt x="1621" y="104"/>
                  </a:lnTo>
                  <a:lnTo>
                    <a:pt x="1619" y="105"/>
                  </a:lnTo>
                  <a:lnTo>
                    <a:pt x="1619" y="106"/>
                  </a:lnTo>
                  <a:lnTo>
                    <a:pt x="1620" y="106"/>
                  </a:lnTo>
                  <a:lnTo>
                    <a:pt x="1620" y="106"/>
                  </a:lnTo>
                  <a:lnTo>
                    <a:pt x="1620" y="107"/>
                  </a:lnTo>
                  <a:lnTo>
                    <a:pt x="1616" y="111"/>
                  </a:lnTo>
                  <a:lnTo>
                    <a:pt x="1608" y="113"/>
                  </a:lnTo>
                  <a:lnTo>
                    <a:pt x="1600" y="116"/>
                  </a:lnTo>
                  <a:lnTo>
                    <a:pt x="1594" y="119"/>
                  </a:lnTo>
                  <a:lnTo>
                    <a:pt x="1590" y="124"/>
                  </a:lnTo>
                  <a:lnTo>
                    <a:pt x="1585" y="128"/>
                  </a:lnTo>
                  <a:lnTo>
                    <a:pt x="1582" y="134"/>
                  </a:lnTo>
                  <a:lnTo>
                    <a:pt x="1578" y="140"/>
                  </a:lnTo>
                  <a:lnTo>
                    <a:pt x="1578" y="152"/>
                  </a:lnTo>
                  <a:lnTo>
                    <a:pt x="1579" y="163"/>
                  </a:lnTo>
                  <a:lnTo>
                    <a:pt x="1580" y="169"/>
                  </a:lnTo>
                  <a:lnTo>
                    <a:pt x="1580" y="173"/>
                  </a:lnTo>
                  <a:lnTo>
                    <a:pt x="1574" y="176"/>
                  </a:lnTo>
                  <a:lnTo>
                    <a:pt x="1568" y="178"/>
                  </a:lnTo>
                  <a:lnTo>
                    <a:pt x="1563" y="179"/>
                  </a:lnTo>
                  <a:lnTo>
                    <a:pt x="1558" y="180"/>
                  </a:lnTo>
                  <a:lnTo>
                    <a:pt x="1560" y="175"/>
                  </a:lnTo>
                  <a:lnTo>
                    <a:pt x="1563" y="172"/>
                  </a:lnTo>
                  <a:lnTo>
                    <a:pt x="1567" y="168"/>
                  </a:lnTo>
                  <a:lnTo>
                    <a:pt x="1572" y="166"/>
                  </a:lnTo>
                  <a:lnTo>
                    <a:pt x="1568" y="165"/>
                  </a:lnTo>
                  <a:lnTo>
                    <a:pt x="1566" y="165"/>
                  </a:lnTo>
                  <a:lnTo>
                    <a:pt x="1564" y="166"/>
                  </a:lnTo>
                  <a:lnTo>
                    <a:pt x="1562" y="167"/>
                  </a:lnTo>
                  <a:lnTo>
                    <a:pt x="1562" y="157"/>
                  </a:lnTo>
                  <a:lnTo>
                    <a:pt x="1564" y="145"/>
                  </a:lnTo>
                  <a:lnTo>
                    <a:pt x="1567" y="132"/>
                  </a:lnTo>
                  <a:lnTo>
                    <a:pt x="1569" y="124"/>
                  </a:lnTo>
                  <a:lnTo>
                    <a:pt x="1575" y="121"/>
                  </a:lnTo>
                  <a:lnTo>
                    <a:pt x="1583" y="116"/>
                  </a:lnTo>
                  <a:lnTo>
                    <a:pt x="1589" y="112"/>
                  </a:lnTo>
                  <a:lnTo>
                    <a:pt x="1593" y="107"/>
                  </a:lnTo>
                  <a:lnTo>
                    <a:pt x="1588" y="109"/>
                  </a:lnTo>
                  <a:lnTo>
                    <a:pt x="1583" y="111"/>
                  </a:lnTo>
                  <a:lnTo>
                    <a:pt x="1577" y="113"/>
                  </a:lnTo>
                  <a:lnTo>
                    <a:pt x="1573" y="116"/>
                  </a:lnTo>
                  <a:lnTo>
                    <a:pt x="1574" y="109"/>
                  </a:lnTo>
                  <a:lnTo>
                    <a:pt x="1578" y="104"/>
                  </a:lnTo>
                  <a:lnTo>
                    <a:pt x="1586" y="98"/>
                  </a:lnTo>
                  <a:lnTo>
                    <a:pt x="1594" y="94"/>
                  </a:lnTo>
                  <a:lnTo>
                    <a:pt x="1603" y="90"/>
                  </a:lnTo>
                  <a:lnTo>
                    <a:pt x="1612" y="85"/>
                  </a:lnTo>
                  <a:lnTo>
                    <a:pt x="1621" y="82"/>
                  </a:lnTo>
                  <a:lnTo>
                    <a:pt x="1628" y="80"/>
                  </a:lnTo>
                  <a:lnTo>
                    <a:pt x="1622" y="80"/>
                  </a:lnTo>
                  <a:lnTo>
                    <a:pt x="1615" y="81"/>
                  </a:lnTo>
                  <a:lnTo>
                    <a:pt x="1608" y="83"/>
                  </a:lnTo>
                  <a:lnTo>
                    <a:pt x="1601" y="85"/>
                  </a:lnTo>
                  <a:lnTo>
                    <a:pt x="1595" y="88"/>
                  </a:lnTo>
                  <a:lnTo>
                    <a:pt x="1588" y="90"/>
                  </a:lnTo>
                  <a:lnTo>
                    <a:pt x="1583" y="93"/>
                  </a:lnTo>
                  <a:lnTo>
                    <a:pt x="1577" y="95"/>
                  </a:lnTo>
                  <a:lnTo>
                    <a:pt x="1577" y="91"/>
                  </a:lnTo>
                  <a:lnTo>
                    <a:pt x="1577" y="88"/>
                  </a:lnTo>
                  <a:lnTo>
                    <a:pt x="1577" y="84"/>
                  </a:lnTo>
                  <a:lnTo>
                    <a:pt x="1578" y="80"/>
                  </a:lnTo>
                  <a:lnTo>
                    <a:pt x="1584" y="77"/>
                  </a:lnTo>
                  <a:lnTo>
                    <a:pt x="1589" y="74"/>
                  </a:lnTo>
                  <a:lnTo>
                    <a:pt x="1594" y="73"/>
                  </a:lnTo>
                  <a:lnTo>
                    <a:pt x="1598" y="70"/>
                  </a:lnTo>
                  <a:lnTo>
                    <a:pt x="1602" y="69"/>
                  </a:lnTo>
                  <a:lnTo>
                    <a:pt x="1606" y="67"/>
                  </a:lnTo>
                  <a:lnTo>
                    <a:pt x="1609" y="65"/>
                  </a:lnTo>
                  <a:lnTo>
                    <a:pt x="1612" y="64"/>
                  </a:lnTo>
                  <a:lnTo>
                    <a:pt x="1607" y="64"/>
                  </a:lnTo>
                  <a:lnTo>
                    <a:pt x="1603" y="64"/>
                  </a:lnTo>
                  <a:lnTo>
                    <a:pt x="1599" y="65"/>
                  </a:lnTo>
                  <a:lnTo>
                    <a:pt x="1596" y="66"/>
                  </a:lnTo>
                  <a:lnTo>
                    <a:pt x="1592" y="68"/>
                  </a:lnTo>
                  <a:lnTo>
                    <a:pt x="1589" y="69"/>
                  </a:lnTo>
                  <a:lnTo>
                    <a:pt x="1586" y="70"/>
                  </a:lnTo>
                  <a:lnTo>
                    <a:pt x="1582" y="72"/>
                  </a:lnTo>
                  <a:lnTo>
                    <a:pt x="1584" y="54"/>
                  </a:lnTo>
                  <a:lnTo>
                    <a:pt x="1587" y="38"/>
                  </a:lnTo>
                  <a:lnTo>
                    <a:pt x="1591" y="20"/>
                  </a:lnTo>
                  <a:lnTo>
                    <a:pt x="1592" y="4"/>
                  </a:lnTo>
                  <a:lnTo>
                    <a:pt x="1606" y="1"/>
                  </a:lnTo>
                  <a:lnTo>
                    <a:pt x="1618" y="0"/>
                  </a:lnTo>
                  <a:lnTo>
                    <a:pt x="1627" y="2"/>
                  </a:lnTo>
                  <a:lnTo>
                    <a:pt x="1634" y="6"/>
                  </a:lnTo>
                  <a:lnTo>
                    <a:pt x="1639" y="12"/>
                  </a:lnTo>
                  <a:lnTo>
                    <a:pt x="1643" y="20"/>
                  </a:lnTo>
                  <a:lnTo>
                    <a:pt x="1649" y="28"/>
                  </a:lnTo>
                  <a:lnTo>
                    <a:pt x="1654" y="38"/>
                  </a:lnTo>
                  <a:lnTo>
                    <a:pt x="1659" y="42"/>
                  </a:lnTo>
                  <a:lnTo>
                    <a:pt x="1664" y="44"/>
                  </a:lnTo>
                  <a:lnTo>
                    <a:pt x="1669" y="43"/>
                  </a:lnTo>
                  <a:lnTo>
                    <a:pt x="1675" y="41"/>
                  </a:lnTo>
                  <a:lnTo>
                    <a:pt x="1680" y="40"/>
                  </a:lnTo>
                  <a:lnTo>
                    <a:pt x="1687" y="39"/>
                  </a:lnTo>
                  <a:lnTo>
                    <a:pt x="1694" y="40"/>
                  </a:lnTo>
                  <a:lnTo>
                    <a:pt x="1702" y="44"/>
                  </a:lnTo>
                  <a:lnTo>
                    <a:pt x="1704" y="44"/>
                  </a:lnTo>
                  <a:lnTo>
                    <a:pt x="1706" y="44"/>
                  </a:lnTo>
                  <a:lnTo>
                    <a:pt x="1708" y="44"/>
                  </a:lnTo>
                  <a:lnTo>
                    <a:pt x="1711" y="44"/>
                  </a:lnTo>
                  <a:lnTo>
                    <a:pt x="1716" y="39"/>
                  </a:lnTo>
                  <a:lnTo>
                    <a:pt x="1720" y="35"/>
                  </a:lnTo>
                  <a:lnTo>
                    <a:pt x="1724" y="30"/>
                  </a:lnTo>
                  <a:lnTo>
                    <a:pt x="1729" y="26"/>
                  </a:lnTo>
                  <a:lnTo>
                    <a:pt x="1734" y="23"/>
                  </a:lnTo>
                  <a:lnTo>
                    <a:pt x="1741" y="21"/>
                  </a:lnTo>
                  <a:lnTo>
                    <a:pt x="1749" y="21"/>
                  </a:lnTo>
                  <a:lnTo>
                    <a:pt x="1758" y="24"/>
                  </a:lnTo>
                  <a:lnTo>
                    <a:pt x="1752" y="33"/>
                  </a:lnTo>
                  <a:lnTo>
                    <a:pt x="1743" y="38"/>
                  </a:lnTo>
                  <a:lnTo>
                    <a:pt x="1738" y="46"/>
                  </a:lnTo>
                  <a:lnTo>
                    <a:pt x="1741" y="60"/>
                  </a:lnTo>
                  <a:lnTo>
                    <a:pt x="1746" y="63"/>
                  </a:lnTo>
                  <a:lnTo>
                    <a:pt x="1752" y="65"/>
                  </a:lnTo>
                  <a:lnTo>
                    <a:pt x="1758" y="67"/>
                  </a:lnTo>
                  <a:lnTo>
                    <a:pt x="1765" y="69"/>
                  </a:lnTo>
                  <a:lnTo>
                    <a:pt x="1772" y="70"/>
                  </a:lnTo>
                  <a:lnTo>
                    <a:pt x="1779" y="72"/>
                  </a:lnTo>
                  <a:lnTo>
                    <a:pt x="1787" y="73"/>
                  </a:lnTo>
                  <a:lnTo>
                    <a:pt x="1794" y="74"/>
                  </a:lnTo>
                  <a:lnTo>
                    <a:pt x="1801" y="76"/>
                  </a:lnTo>
                  <a:lnTo>
                    <a:pt x="1813" y="77"/>
                  </a:lnTo>
                  <a:lnTo>
                    <a:pt x="1827" y="77"/>
                  </a:lnTo>
                  <a:lnTo>
                    <a:pt x="1842" y="77"/>
                  </a:lnTo>
                  <a:lnTo>
                    <a:pt x="1857" y="78"/>
                  </a:lnTo>
                  <a:lnTo>
                    <a:pt x="1869" y="80"/>
                  </a:lnTo>
                  <a:lnTo>
                    <a:pt x="1877" y="85"/>
                  </a:lnTo>
                  <a:lnTo>
                    <a:pt x="1880" y="92"/>
                  </a:lnTo>
                  <a:lnTo>
                    <a:pt x="1876" y="95"/>
                  </a:lnTo>
                  <a:lnTo>
                    <a:pt x="1872" y="97"/>
                  </a:lnTo>
                  <a:lnTo>
                    <a:pt x="1867" y="99"/>
                  </a:lnTo>
                  <a:lnTo>
                    <a:pt x="1862" y="100"/>
                  </a:lnTo>
                  <a:lnTo>
                    <a:pt x="1856" y="102"/>
                  </a:lnTo>
                  <a:lnTo>
                    <a:pt x="1851" y="103"/>
                  </a:lnTo>
                  <a:lnTo>
                    <a:pt x="1845" y="105"/>
                  </a:lnTo>
                  <a:lnTo>
                    <a:pt x="1840" y="105"/>
                  </a:lnTo>
                  <a:lnTo>
                    <a:pt x="1840" y="110"/>
                  </a:lnTo>
                  <a:lnTo>
                    <a:pt x="1841" y="113"/>
                  </a:lnTo>
                  <a:lnTo>
                    <a:pt x="1842" y="117"/>
                  </a:lnTo>
                  <a:lnTo>
                    <a:pt x="1842" y="122"/>
                  </a:lnTo>
                  <a:lnTo>
                    <a:pt x="1838" y="126"/>
                  </a:lnTo>
                  <a:lnTo>
                    <a:pt x="1834" y="128"/>
                  </a:lnTo>
                  <a:lnTo>
                    <a:pt x="1830" y="131"/>
                  </a:lnTo>
                  <a:lnTo>
                    <a:pt x="1827" y="133"/>
                  </a:lnTo>
                  <a:lnTo>
                    <a:pt x="1828" y="138"/>
                  </a:lnTo>
                  <a:lnTo>
                    <a:pt x="1830" y="142"/>
                  </a:lnTo>
                  <a:lnTo>
                    <a:pt x="1832" y="145"/>
                  </a:lnTo>
                  <a:lnTo>
                    <a:pt x="1834" y="147"/>
                  </a:lnTo>
                  <a:lnTo>
                    <a:pt x="1838" y="147"/>
                  </a:lnTo>
                  <a:lnTo>
                    <a:pt x="1843" y="147"/>
                  </a:lnTo>
                  <a:lnTo>
                    <a:pt x="1850" y="147"/>
                  </a:lnTo>
                  <a:lnTo>
                    <a:pt x="1859" y="147"/>
                  </a:lnTo>
                  <a:lnTo>
                    <a:pt x="1868" y="144"/>
                  </a:lnTo>
                  <a:lnTo>
                    <a:pt x="1877" y="142"/>
                  </a:lnTo>
                  <a:lnTo>
                    <a:pt x="1888" y="138"/>
                  </a:lnTo>
                  <a:lnTo>
                    <a:pt x="1897" y="135"/>
                  </a:lnTo>
                  <a:lnTo>
                    <a:pt x="1906" y="131"/>
                  </a:lnTo>
                  <a:lnTo>
                    <a:pt x="1917" y="128"/>
                  </a:lnTo>
                  <a:lnTo>
                    <a:pt x="1927" y="126"/>
                  </a:lnTo>
                  <a:lnTo>
                    <a:pt x="1937" y="122"/>
                  </a:lnTo>
                  <a:lnTo>
                    <a:pt x="1950" y="121"/>
                  </a:lnTo>
                  <a:lnTo>
                    <a:pt x="1962" y="120"/>
                  </a:lnTo>
                  <a:lnTo>
                    <a:pt x="1975" y="119"/>
                  </a:lnTo>
                  <a:lnTo>
                    <a:pt x="1987" y="119"/>
                  </a:lnTo>
                  <a:lnTo>
                    <a:pt x="1997" y="121"/>
                  </a:lnTo>
                  <a:lnTo>
                    <a:pt x="2005" y="126"/>
                  </a:lnTo>
                  <a:lnTo>
                    <a:pt x="2011" y="133"/>
                  </a:lnTo>
                  <a:lnTo>
                    <a:pt x="2014" y="145"/>
                  </a:lnTo>
                  <a:lnTo>
                    <a:pt x="2006" y="152"/>
                  </a:lnTo>
                  <a:lnTo>
                    <a:pt x="1996" y="159"/>
                  </a:lnTo>
                  <a:lnTo>
                    <a:pt x="1984" y="165"/>
                  </a:lnTo>
                  <a:lnTo>
                    <a:pt x="1970" y="170"/>
                  </a:lnTo>
                  <a:lnTo>
                    <a:pt x="1956" y="175"/>
                  </a:lnTo>
                  <a:lnTo>
                    <a:pt x="1942" y="179"/>
                  </a:lnTo>
                  <a:lnTo>
                    <a:pt x="1929" y="183"/>
                  </a:lnTo>
                  <a:lnTo>
                    <a:pt x="1919" y="186"/>
                  </a:lnTo>
                  <a:lnTo>
                    <a:pt x="1908" y="188"/>
                  </a:lnTo>
                  <a:lnTo>
                    <a:pt x="1899" y="191"/>
                  </a:lnTo>
                  <a:lnTo>
                    <a:pt x="1890" y="194"/>
                  </a:lnTo>
                  <a:lnTo>
                    <a:pt x="1879" y="196"/>
                  </a:lnTo>
                  <a:lnTo>
                    <a:pt x="1865" y="200"/>
                  </a:lnTo>
                  <a:lnTo>
                    <a:pt x="1845" y="204"/>
                  </a:lnTo>
                  <a:lnTo>
                    <a:pt x="1820" y="211"/>
                  </a:lnTo>
                  <a:lnTo>
                    <a:pt x="1787" y="220"/>
                  </a:lnTo>
                  <a:lnTo>
                    <a:pt x="1784" y="222"/>
                  </a:lnTo>
                  <a:lnTo>
                    <a:pt x="1783" y="223"/>
                  </a:lnTo>
                  <a:lnTo>
                    <a:pt x="1782" y="225"/>
                  </a:lnTo>
                  <a:lnTo>
                    <a:pt x="1780" y="228"/>
                  </a:lnTo>
                  <a:lnTo>
                    <a:pt x="1784" y="230"/>
                  </a:lnTo>
                  <a:lnTo>
                    <a:pt x="1787" y="232"/>
                  </a:lnTo>
                  <a:lnTo>
                    <a:pt x="1790" y="235"/>
                  </a:lnTo>
                  <a:lnTo>
                    <a:pt x="1794" y="236"/>
                  </a:lnTo>
                  <a:lnTo>
                    <a:pt x="1798" y="238"/>
                  </a:lnTo>
                  <a:lnTo>
                    <a:pt x="1802" y="240"/>
                  </a:lnTo>
                  <a:lnTo>
                    <a:pt x="1807" y="242"/>
                  </a:lnTo>
                  <a:lnTo>
                    <a:pt x="1812" y="244"/>
                  </a:lnTo>
                  <a:lnTo>
                    <a:pt x="1813" y="258"/>
                  </a:lnTo>
                  <a:lnTo>
                    <a:pt x="1804" y="269"/>
                  </a:lnTo>
                  <a:lnTo>
                    <a:pt x="1787" y="278"/>
                  </a:lnTo>
                  <a:lnTo>
                    <a:pt x="1764" y="285"/>
                  </a:lnTo>
                  <a:lnTo>
                    <a:pt x="1739" y="290"/>
                  </a:lnTo>
                  <a:lnTo>
                    <a:pt x="1716" y="292"/>
                  </a:lnTo>
                  <a:lnTo>
                    <a:pt x="1695" y="295"/>
                  </a:lnTo>
                  <a:lnTo>
                    <a:pt x="1682" y="296"/>
                  </a:lnTo>
                  <a:lnTo>
                    <a:pt x="1674" y="298"/>
                  </a:lnTo>
                  <a:lnTo>
                    <a:pt x="1671" y="302"/>
                  </a:lnTo>
                  <a:lnTo>
                    <a:pt x="1671" y="305"/>
                  </a:lnTo>
                  <a:lnTo>
                    <a:pt x="1676" y="310"/>
                  </a:lnTo>
                  <a:lnTo>
                    <a:pt x="1699" y="320"/>
                  </a:lnTo>
                  <a:lnTo>
                    <a:pt x="1724" y="337"/>
                  </a:lnTo>
                  <a:lnTo>
                    <a:pt x="1747" y="358"/>
                  </a:lnTo>
                  <a:lnTo>
                    <a:pt x="1770" y="382"/>
                  </a:lnTo>
                  <a:lnTo>
                    <a:pt x="1788" y="408"/>
                  </a:lnTo>
                  <a:lnTo>
                    <a:pt x="1799" y="434"/>
                  </a:lnTo>
                  <a:lnTo>
                    <a:pt x="1802" y="460"/>
                  </a:lnTo>
                  <a:lnTo>
                    <a:pt x="1796" y="483"/>
                  </a:lnTo>
                  <a:lnTo>
                    <a:pt x="1777" y="490"/>
                  </a:lnTo>
                  <a:lnTo>
                    <a:pt x="1759" y="490"/>
                  </a:lnTo>
                  <a:lnTo>
                    <a:pt x="1740" y="485"/>
                  </a:lnTo>
                  <a:lnTo>
                    <a:pt x="1722" y="478"/>
                  </a:lnTo>
                  <a:lnTo>
                    <a:pt x="1703" y="469"/>
                  </a:lnTo>
                  <a:lnTo>
                    <a:pt x="1684" y="464"/>
                  </a:lnTo>
                  <a:lnTo>
                    <a:pt x="1665" y="462"/>
                  </a:lnTo>
                  <a:lnTo>
                    <a:pt x="1645" y="468"/>
                  </a:lnTo>
                  <a:lnTo>
                    <a:pt x="1646" y="474"/>
                  </a:lnTo>
                  <a:lnTo>
                    <a:pt x="1651" y="481"/>
                  </a:lnTo>
                  <a:lnTo>
                    <a:pt x="1654" y="489"/>
                  </a:lnTo>
                  <a:lnTo>
                    <a:pt x="1657" y="499"/>
                  </a:lnTo>
                  <a:lnTo>
                    <a:pt x="1656" y="500"/>
                  </a:lnTo>
                  <a:lnTo>
                    <a:pt x="1656" y="500"/>
                  </a:lnTo>
                  <a:lnTo>
                    <a:pt x="1655" y="500"/>
                  </a:lnTo>
                  <a:lnTo>
                    <a:pt x="1654" y="501"/>
                  </a:lnTo>
                  <a:lnTo>
                    <a:pt x="1644" y="500"/>
                  </a:lnTo>
                  <a:lnTo>
                    <a:pt x="1636" y="499"/>
                  </a:lnTo>
                  <a:lnTo>
                    <a:pt x="1627" y="496"/>
                  </a:lnTo>
                  <a:lnTo>
                    <a:pt x="1618" y="494"/>
                  </a:lnTo>
                  <a:lnTo>
                    <a:pt x="1608" y="491"/>
                  </a:lnTo>
                  <a:lnTo>
                    <a:pt x="1600" y="490"/>
                  </a:lnTo>
                  <a:lnTo>
                    <a:pt x="1594" y="491"/>
                  </a:lnTo>
                  <a:lnTo>
                    <a:pt x="1588" y="494"/>
                  </a:lnTo>
                  <a:lnTo>
                    <a:pt x="1588" y="504"/>
                  </a:lnTo>
                  <a:lnTo>
                    <a:pt x="1589" y="512"/>
                  </a:lnTo>
                  <a:lnTo>
                    <a:pt x="1589" y="520"/>
                  </a:lnTo>
                  <a:lnTo>
                    <a:pt x="1588" y="527"/>
                  </a:lnTo>
                  <a:lnTo>
                    <a:pt x="1585" y="533"/>
                  </a:lnTo>
                  <a:lnTo>
                    <a:pt x="1579" y="539"/>
                  </a:lnTo>
                  <a:lnTo>
                    <a:pt x="1572" y="544"/>
                  </a:lnTo>
                  <a:lnTo>
                    <a:pt x="1561" y="549"/>
                  </a:lnTo>
                  <a:lnTo>
                    <a:pt x="1540" y="548"/>
                  </a:lnTo>
                  <a:lnTo>
                    <a:pt x="1528" y="547"/>
                  </a:lnTo>
                  <a:lnTo>
                    <a:pt x="1521" y="544"/>
                  </a:lnTo>
                  <a:lnTo>
                    <a:pt x="1518" y="540"/>
                  </a:lnTo>
                  <a:lnTo>
                    <a:pt x="1517" y="534"/>
                  </a:lnTo>
                  <a:lnTo>
                    <a:pt x="1517" y="526"/>
                  </a:lnTo>
                  <a:lnTo>
                    <a:pt x="1515" y="516"/>
                  </a:lnTo>
                  <a:lnTo>
                    <a:pt x="1510" y="505"/>
                  </a:lnTo>
                  <a:lnTo>
                    <a:pt x="1497" y="493"/>
                  </a:lnTo>
                  <a:lnTo>
                    <a:pt x="1483" y="483"/>
                  </a:lnTo>
                  <a:lnTo>
                    <a:pt x="1468" y="477"/>
                  </a:lnTo>
                  <a:lnTo>
                    <a:pt x="1454" y="473"/>
                  </a:lnTo>
                  <a:lnTo>
                    <a:pt x="1438" y="472"/>
                  </a:lnTo>
                  <a:lnTo>
                    <a:pt x="1423" y="474"/>
                  </a:lnTo>
                  <a:lnTo>
                    <a:pt x="1407" y="479"/>
                  </a:lnTo>
                  <a:lnTo>
                    <a:pt x="1391" y="488"/>
                  </a:lnTo>
                  <a:lnTo>
                    <a:pt x="1377" y="503"/>
                  </a:lnTo>
                  <a:lnTo>
                    <a:pt x="1363" y="516"/>
                  </a:lnTo>
                  <a:lnTo>
                    <a:pt x="1348" y="527"/>
                  </a:lnTo>
                  <a:lnTo>
                    <a:pt x="1331" y="537"/>
                  </a:lnTo>
                  <a:lnTo>
                    <a:pt x="1312" y="545"/>
                  </a:lnTo>
                  <a:lnTo>
                    <a:pt x="1293" y="551"/>
                  </a:lnTo>
                  <a:lnTo>
                    <a:pt x="1272" y="555"/>
                  </a:lnTo>
                  <a:lnTo>
                    <a:pt x="1250" y="557"/>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0" name="Freeform 140"/>
            <p:cNvSpPr>
              <a:spLocks/>
            </p:cNvSpPr>
            <p:nvPr/>
          </p:nvSpPr>
          <p:spPr bwMode="auto">
            <a:xfrm>
              <a:off x="3432" y="2050"/>
              <a:ext cx="10" cy="5"/>
            </a:xfrm>
            <a:custGeom>
              <a:avLst/>
              <a:gdLst>
                <a:gd name="T0" fmla="*/ 1 w 10"/>
                <a:gd name="T1" fmla="*/ 5 h 5"/>
                <a:gd name="T2" fmla="*/ 0 w 10"/>
                <a:gd name="T3" fmla="*/ 4 h 5"/>
                <a:gd name="T4" fmla="*/ 0 w 10"/>
                <a:gd name="T5" fmla="*/ 3 h 5"/>
                <a:gd name="T6" fmla="*/ 0 w 10"/>
                <a:gd name="T7" fmla="*/ 2 h 5"/>
                <a:gd name="T8" fmla="*/ 0 w 10"/>
                <a:gd name="T9" fmla="*/ 1 h 5"/>
                <a:gd name="T10" fmla="*/ 2 w 10"/>
                <a:gd name="T11" fmla="*/ 1 h 5"/>
                <a:gd name="T12" fmla="*/ 5 w 10"/>
                <a:gd name="T13" fmla="*/ 0 h 5"/>
                <a:gd name="T14" fmla="*/ 8 w 10"/>
                <a:gd name="T15" fmla="*/ 1 h 5"/>
                <a:gd name="T16" fmla="*/ 10 w 10"/>
                <a:gd name="T17" fmla="*/ 5 h 5"/>
                <a:gd name="T18" fmla="*/ 8 w 10"/>
                <a:gd name="T19" fmla="*/ 5 h 5"/>
                <a:gd name="T20" fmla="*/ 5 w 10"/>
                <a:gd name="T21" fmla="*/ 5 h 5"/>
                <a:gd name="T22" fmla="*/ 3 w 10"/>
                <a:gd name="T23" fmla="*/ 5 h 5"/>
                <a:gd name="T24" fmla="*/ 1 w 10"/>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5">
                  <a:moveTo>
                    <a:pt x="1" y="5"/>
                  </a:moveTo>
                  <a:lnTo>
                    <a:pt x="0" y="4"/>
                  </a:lnTo>
                  <a:lnTo>
                    <a:pt x="0" y="3"/>
                  </a:lnTo>
                  <a:lnTo>
                    <a:pt x="0" y="2"/>
                  </a:lnTo>
                  <a:lnTo>
                    <a:pt x="0" y="1"/>
                  </a:lnTo>
                  <a:lnTo>
                    <a:pt x="2" y="1"/>
                  </a:lnTo>
                  <a:lnTo>
                    <a:pt x="5" y="0"/>
                  </a:lnTo>
                  <a:lnTo>
                    <a:pt x="8" y="1"/>
                  </a:lnTo>
                  <a:lnTo>
                    <a:pt x="10" y="5"/>
                  </a:lnTo>
                  <a:lnTo>
                    <a:pt x="8" y="5"/>
                  </a:lnTo>
                  <a:lnTo>
                    <a:pt x="5" y="5"/>
                  </a:lnTo>
                  <a:lnTo>
                    <a:pt x="3" y="5"/>
                  </a:lnTo>
                  <a:lnTo>
                    <a:pt x="1"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1" name="Freeform 141"/>
            <p:cNvSpPr>
              <a:spLocks/>
            </p:cNvSpPr>
            <p:nvPr/>
          </p:nvSpPr>
          <p:spPr bwMode="auto">
            <a:xfrm>
              <a:off x="3430" y="2025"/>
              <a:ext cx="23" cy="11"/>
            </a:xfrm>
            <a:custGeom>
              <a:avLst/>
              <a:gdLst>
                <a:gd name="T0" fmla="*/ 18 w 23"/>
                <a:gd name="T1" fmla="*/ 11 h 11"/>
                <a:gd name="T2" fmla="*/ 14 w 23"/>
                <a:gd name="T3" fmla="*/ 9 h 11"/>
                <a:gd name="T4" fmla="*/ 10 w 23"/>
                <a:gd name="T5" fmla="*/ 8 h 11"/>
                <a:gd name="T6" fmla="*/ 5 w 23"/>
                <a:gd name="T7" fmla="*/ 6 h 11"/>
                <a:gd name="T8" fmla="*/ 1 w 23"/>
                <a:gd name="T9" fmla="*/ 4 h 11"/>
                <a:gd name="T10" fmla="*/ 1 w 23"/>
                <a:gd name="T11" fmla="*/ 3 h 11"/>
                <a:gd name="T12" fmla="*/ 1 w 23"/>
                <a:gd name="T13" fmla="*/ 2 h 11"/>
                <a:gd name="T14" fmla="*/ 0 w 23"/>
                <a:gd name="T15" fmla="*/ 1 h 11"/>
                <a:gd name="T16" fmla="*/ 0 w 23"/>
                <a:gd name="T17" fmla="*/ 0 h 11"/>
                <a:gd name="T18" fmla="*/ 5 w 23"/>
                <a:gd name="T19" fmla="*/ 1 h 11"/>
                <a:gd name="T20" fmla="*/ 11 w 23"/>
                <a:gd name="T21" fmla="*/ 2 h 11"/>
                <a:gd name="T22" fmla="*/ 17 w 23"/>
                <a:gd name="T23" fmla="*/ 3 h 11"/>
                <a:gd name="T24" fmla="*/ 23 w 23"/>
                <a:gd name="T25" fmla="*/ 6 h 11"/>
                <a:gd name="T26" fmla="*/ 23 w 23"/>
                <a:gd name="T27" fmla="*/ 7 h 11"/>
                <a:gd name="T28" fmla="*/ 23 w 23"/>
                <a:gd name="T29" fmla="*/ 8 h 11"/>
                <a:gd name="T30" fmla="*/ 23 w 23"/>
                <a:gd name="T31" fmla="*/ 9 h 11"/>
                <a:gd name="T32" fmla="*/ 23 w 23"/>
                <a:gd name="T33" fmla="*/ 10 h 11"/>
                <a:gd name="T34" fmla="*/ 22 w 23"/>
                <a:gd name="T35" fmla="*/ 10 h 11"/>
                <a:gd name="T36" fmla="*/ 20 w 23"/>
                <a:gd name="T37" fmla="*/ 10 h 11"/>
                <a:gd name="T38" fmla="*/ 19 w 23"/>
                <a:gd name="T39" fmla="*/ 10 h 11"/>
                <a:gd name="T40" fmla="*/ 18 w 23"/>
                <a:gd name="T4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11">
                  <a:moveTo>
                    <a:pt x="18" y="11"/>
                  </a:moveTo>
                  <a:lnTo>
                    <a:pt x="14" y="9"/>
                  </a:lnTo>
                  <a:lnTo>
                    <a:pt x="10" y="8"/>
                  </a:lnTo>
                  <a:lnTo>
                    <a:pt x="5" y="6"/>
                  </a:lnTo>
                  <a:lnTo>
                    <a:pt x="1" y="4"/>
                  </a:lnTo>
                  <a:lnTo>
                    <a:pt x="1" y="3"/>
                  </a:lnTo>
                  <a:lnTo>
                    <a:pt x="1" y="2"/>
                  </a:lnTo>
                  <a:lnTo>
                    <a:pt x="0" y="1"/>
                  </a:lnTo>
                  <a:lnTo>
                    <a:pt x="0" y="0"/>
                  </a:lnTo>
                  <a:lnTo>
                    <a:pt x="5" y="1"/>
                  </a:lnTo>
                  <a:lnTo>
                    <a:pt x="11" y="2"/>
                  </a:lnTo>
                  <a:lnTo>
                    <a:pt x="17" y="3"/>
                  </a:lnTo>
                  <a:lnTo>
                    <a:pt x="23" y="6"/>
                  </a:lnTo>
                  <a:lnTo>
                    <a:pt x="23" y="7"/>
                  </a:lnTo>
                  <a:lnTo>
                    <a:pt x="23" y="8"/>
                  </a:lnTo>
                  <a:lnTo>
                    <a:pt x="23" y="9"/>
                  </a:lnTo>
                  <a:lnTo>
                    <a:pt x="23" y="10"/>
                  </a:lnTo>
                  <a:lnTo>
                    <a:pt x="22" y="10"/>
                  </a:lnTo>
                  <a:lnTo>
                    <a:pt x="20" y="10"/>
                  </a:lnTo>
                  <a:lnTo>
                    <a:pt x="19" y="10"/>
                  </a:lnTo>
                  <a:lnTo>
                    <a:pt x="1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2" name="Freeform 142"/>
            <p:cNvSpPr>
              <a:spLocks/>
            </p:cNvSpPr>
            <p:nvPr/>
          </p:nvSpPr>
          <p:spPr bwMode="auto">
            <a:xfrm>
              <a:off x="3772" y="1733"/>
              <a:ext cx="229" cy="285"/>
            </a:xfrm>
            <a:custGeom>
              <a:avLst/>
              <a:gdLst>
                <a:gd name="T0" fmla="*/ 25 w 229"/>
                <a:gd name="T1" fmla="*/ 270 h 285"/>
                <a:gd name="T2" fmla="*/ 34 w 229"/>
                <a:gd name="T3" fmla="*/ 264 h 285"/>
                <a:gd name="T4" fmla="*/ 21 w 229"/>
                <a:gd name="T5" fmla="*/ 254 h 285"/>
                <a:gd name="T6" fmla="*/ 30 w 229"/>
                <a:gd name="T7" fmla="*/ 249 h 285"/>
                <a:gd name="T8" fmla="*/ 17 w 229"/>
                <a:gd name="T9" fmla="*/ 237 h 285"/>
                <a:gd name="T10" fmla="*/ 57 w 229"/>
                <a:gd name="T11" fmla="*/ 233 h 285"/>
                <a:gd name="T12" fmla="*/ 8 w 229"/>
                <a:gd name="T13" fmla="*/ 228 h 285"/>
                <a:gd name="T14" fmla="*/ 56 w 229"/>
                <a:gd name="T15" fmla="*/ 219 h 285"/>
                <a:gd name="T16" fmla="*/ 29 w 229"/>
                <a:gd name="T17" fmla="*/ 216 h 285"/>
                <a:gd name="T18" fmla="*/ 19 w 229"/>
                <a:gd name="T19" fmla="*/ 203 h 285"/>
                <a:gd name="T20" fmla="*/ 39 w 229"/>
                <a:gd name="T21" fmla="*/ 200 h 285"/>
                <a:gd name="T22" fmla="*/ 6 w 229"/>
                <a:gd name="T23" fmla="*/ 193 h 285"/>
                <a:gd name="T24" fmla="*/ 18 w 229"/>
                <a:gd name="T25" fmla="*/ 186 h 285"/>
                <a:gd name="T26" fmla="*/ 9 w 229"/>
                <a:gd name="T27" fmla="*/ 171 h 285"/>
                <a:gd name="T28" fmla="*/ 5 w 229"/>
                <a:gd name="T29" fmla="*/ 154 h 285"/>
                <a:gd name="T30" fmla="*/ 3 w 229"/>
                <a:gd name="T31" fmla="*/ 150 h 285"/>
                <a:gd name="T32" fmla="*/ 10 w 229"/>
                <a:gd name="T33" fmla="*/ 137 h 285"/>
                <a:gd name="T34" fmla="*/ 8 w 229"/>
                <a:gd name="T35" fmla="*/ 123 h 285"/>
                <a:gd name="T36" fmla="*/ 0 w 229"/>
                <a:gd name="T37" fmla="*/ 115 h 285"/>
                <a:gd name="T38" fmla="*/ 35 w 229"/>
                <a:gd name="T39" fmla="*/ 108 h 285"/>
                <a:gd name="T40" fmla="*/ 8 w 229"/>
                <a:gd name="T41" fmla="*/ 104 h 285"/>
                <a:gd name="T42" fmla="*/ 15 w 229"/>
                <a:gd name="T43" fmla="*/ 90 h 285"/>
                <a:gd name="T44" fmla="*/ 45 w 229"/>
                <a:gd name="T45" fmla="*/ 87 h 285"/>
                <a:gd name="T46" fmla="*/ 1 w 229"/>
                <a:gd name="T47" fmla="*/ 73 h 285"/>
                <a:gd name="T48" fmla="*/ 53 w 229"/>
                <a:gd name="T49" fmla="*/ 62 h 285"/>
                <a:gd name="T50" fmla="*/ 3 w 229"/>
                <a:gd name="T51" fmla="*/ 54 h 285"/>
                <a:gd name="T52" fmla="*/ 60 w 229"/>
                <a:gd name="T53" fmla="*/ 44 h 285"/>
                <a:gd name="T54" fmla="*/ 4 w 229"/>
                <a:gd name="T55" fmla="*/ 35 h 285"/>
                <a:gd name="T56" fmla="*/ 54 w 229"/>
                <a:gd name="T57" fmla="*/ 25 h 285"/>
                <a:gd name="T58" fmla="*/ 8 w 229"/>
                <a:gd name="T59" fmla="*/ 13 h 285"/>
                <a:gd name="T60" fmla="*/ 172 w 229"/>
                <a:gd name="T61" fmla="*/ 2 h 285"/>
                <a:gd name="T62" fmla="*/ 228 w 229"/>
                <a:gd name="T63" fmla="*/ 13 h 285"/>
                <a:gd name="T64" fmla="*/ 166 w 229"/>
                <a:gd name="T65" fmla="*/ 17 h 285"/>
                <a:gd name="T66" fmla="*/ 222 w 229"/>
                <a:gd name="T67" fmla="*/ 21 h 285"/>
                <a:gd name="T68" fmla="*/ 184 w 229"/>
                <a:gd name="T69" fmla="*/ 30 h 285"/>
                <a:gd name="T70" fmla="*/ 182 w 229"/>
                <a:gd name="T71" fmla="*/ 33 h 285"/>
                <a:gd name="T72" fmla="*/ 215 w 229"/>
                <a:gd name="T73" fmla="*/ 44 h 285"/>
                <a:gd name="T74" fmla="*/ 175 w 229"/>
                <a:gd name="T75" fmla="*/ 48 h 285"/>
                <a:gd name="T76" fmla="*/ 220 w 229"/>
                <a:gd name="T77" fmla="*/ 57 h 285"/>
                <a:gd name="T78" fmla="*/ 174 w 229"/>
                <a:gd name="T79" fmla="*/ 65 h 285"/>
                <a:gd name="T80" fmla="*/ 214 w 229"/>
                <a:gd name="T81" fmla="*/ 73 h 285"/>
                <a:gd name="T82" fmla="*/ 166 w 229"/>
                <a:gd name="T83" fmla="*/ 85 h 285"/>
                <a:gd name="T84" fmla="*/ 210 w 229"/>
                <a:gd name="T85" fmla="*/ 93 h 285"/>
                <a:gd name="T86" fmla="*/ 155 w 229"/>
                <a:gd name="T87" fmla="*/ 103 h 285"/>
                <a:gd name="T88" fmla="*/ 208 w 229"/>
                <a:gd name="T89" fmla="*/ 113 h 285"/>
                <a:gd name="T90" fmla="*/ 158 w 229"/>
                <a:gd name="T91" fmla="*/ 122 h 285"/>
                <a:gd name="T92" fmla="*/ 205 w 229"/>
                <a:gd name="T93" fmla="*/ 132 h 285"/>
                <a:gd name="T94" fmla="*/ 135 w 229"/>
                <a:gd name="T95" fmla="*/ 144 h 285"/>
                <a:gd name="T96" fmla="*/ 193 w 229"/>
                <a:gd name="T97" fmla="*/ 148 h 285"/>
                <a:gd name="T98" fmla="*/ 174 w 229"/>
                <a:gd name="T99" fmla="*/ 166 h 285"/>
                <a:gd name="T100" fmla="*/ 147 w 229"/>
                <a:gd name="T101" fmla="*/ 169 h 285"/>
                <a:gd name="T102" fmla="*/ 195 w 229"/>
                <a:gd name="T103" fmla="*/ 179 h 285"/>
                <a:gd name="T104" fmla="*/ 144 w 229"/>
                <a:gd name="T105" fmla="*/ 182 h 285"/>
                <a:gd name="T106" fmla="*/ 193 w 229"/>
                <a:gd name="T107" fmla="*/ 193 h 285"/>
                <a:gd name="T108" fmla="*/ 118 w 229"/>
                <a:gd name="T109" fmla="*/ 244 h 285"/>
                <a:gd name="T110" fmla="*/ 220 w 229"/>
                <a:gd name="T111" fmla="*/ 264 h 285"/>
                <a:gd name="T112" fmla="*/ 148 w 229"/>
                <a:gd name="T113" fmla="*/ 260 h 285"/>
                <a:gd name="T114" fmla="*/ 88 w 229"/>
                <a:gd name="T115" fmla="*/ 27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9" h="285">
                  <a:moveTo>
                    <a:pt x="39" y="285"/>
                  </a:moveTo>
                  <a:lnTo>
                    <a:pt x="34" y="285"/>
                  </a:lnTo>
                  <a:lnTo>
                    <a:pt x="31" y="283"/>
                  </a:lnTo>
                  <a:lnTo>
                    <a:pt x="26" y="280"/>
                  </a:lnTo>
                  <a:lnTo>
                    <a:pt x="19" y="276"/>
                  </a:lnTo>
                  <a:lnTo>
                    <a:pt x="19" y="275"/>
                  </a:lnTo>
                  <a:lnTo>
                    <a:pt x="19" y="273"/>
                  </a:lnTo>
                  <a:lnTo>
                    <a:pt x="19" y="272"/>
                  </a:lnTo>
                  <a:lnTo>
                    <a:pt x="19" y="270"/>
                  </a:lnTo>
                  <a:lnTo>
                    <a:pt x="25" y="270"/>
                  </a:lnTo>
                  <a:lnTo>
                    <a:pt x="32" y="270"/>
                  </a:lnTo>
                  <a:lnTo>
                    <a:pt x="39" y="269"/>
                  </a:lnTo>
                  <a:lnTo>
                    <a:pt x="46" y="269"/>
                  </a:lnTo>
                  <a:lnTo>
                    <a:pt x="46" y="268"/>
                  </a:lnTo>
                  <a:lnTo>
                    <a:pt x="46" y="267"/>
                  </a:lnTo>
                  <a:lnTo>
                    <a:pt x="46" y="266"/>
                  </a:lnTo>
                  <a:lnTo>
                    <a:pt x="46" y="265"/>
                  </a:lnTo>
                  <a:lnTo>
                    <a:pt x="42" y="265"/>
                  </a:lnTo>
                  <a:lnTo>
                    <a:pt x="38" y="264"/>
                  </a:lnTo>
                  <a:lnTo>
                    <a:pt x="34" y="264"/>
                  </a:lnTo>
                  <a:lnTo>
                    <a:pt x="30" y="264"/>
                  </a:lnTo>
                  <a:lnTo>
                    <a:pt x="26" y="264"/>
                  </a:lnTo>
                  <a:lnTo>
                    <a:pt x="22" y="264"/>
                  </a:lnTo>
                  <a:lnTo>
                    <a:pt x="18" y="264"/>
                  </a:lnTo>
                  <a:lnTo>
                    <a:pt x="13" y="264"/>
                  </a:lnTo>
                  <a:lnTo>
                    <a:pt x="13" y="261"/>
                  </a:lnTo>
                  <a:lnTo>
                    <a:pt x="13" y="259"/>
                  </a:lnTo>
                  <a:lnTo>
                    <a:pt x="13" y="257"/>
                  </a:lnTo>
                  <a:lnTo>
                    <a:pt x="13" y="254"/>
                  </a:lnTo>
                  <a:lnTo>
                    <a:pt x="21" y="254"/>
                  </a:lnTo>
                  <a:lnTo>
                    <a:pt x="27" y="254"/>
                  </a:lnTo>
                  <a:lnTo>
                    <a:pt x="34" y="254"/>
                  </a:lnTo>
                  <a:lnTo>
                    <a:pt x="41" y="253"/>
                  </a:lnTo>
                  <a:lnTo>
                    <a:pt x="41" y="252"/>
                  </a:lnTo>
                  <a:lnTo>
                    <a:pt x="41" y="251"/>
                  </a:lnTo>
                  <a:lnTo>
                    <a:pt x="41" y="250"/>
                  </a:lnTo>
                  <a:lnTo>
                    <a:pt x="42" y="249"/>
                  </a:lnTo>
                  <a:lnTo>
                    <a:pt x="38" y="249"/>
                  </a:lnTo>
                  <a:lnTo>
                    <a:pt x="34" y="249"/>
                  </a:lnTo>
                  <a:lnTo>
                    <a:pt x="30" y="249"/>
                  </a:lnTo>
                  <a:lnTo>
                    <a:pt x="27" y="249"/>
                  </a:lnTo>
                  <a:lnTo>
                    <a:pt x="23" y="249"/>
                  </a:lnTo>
                  <a:lnTo>
                    <a:pt x="19" y="249"/>
                  </a:lnTo>
                  <a:lnTo>
                    <a:pt x="15" y="249"/>
                  </a:lnTo>
                  <a:lnTo>
                    <a:pt x="11" y="249"/>
                  </a:lnTo>
                  <a:lnTo>
                    <a:pt x="10" y="245"/>
                  </a:lnTo>
                  <a:lnTo>
                    <a:pt x="10" y="243"/>
                  </a:lnTo>
                  <a:lnTo>
                    <a:pt x="10" y="239"/>
                  </a:lnTo>
                  <a:lnTo>
                    <a:pt x="10" y="237"/>
                  </a:lnTo>
                  <a:lnTo>
                    <a:pt x="17" y="237"/>
                  </a:lnTo>
                  <a:lnTo>
                    <a:pt x="22" y="236"/>
                  </a:lnTo>
                  <a:lnTo>
                    <a:pt x="28" y="236"/>
                  </a:lnTo>
                  <a:lnTo>
                    <a:pt x="33" y="236"/>
                  </a:lnTo>
                  <a:lnTo>
                    <a:pt x="38" y="235"/>
                  </a:lnTo>
                  <a:lnTo>
                    <a:pt x="44" y="235"/>
                  </a:lnTo>
                  <a:lnTo>
                    <a:pt x="49" y="235"/>
                  </a:lnTo>
                  <a:lnTo>
                    <a:pt x="56" y="235"/>
                  </a:lnTo>
                  <a:lnTo>
                    <a:pt x="57" y="234"/>
                  </a:lnTo>
                  <a:lnTo>
                    <a:pt x="57" y="234"/>
                  </a:lnTo>
                  <a:lnTo>
                    <a:pt x="57" y="233"/>
                  </a:lnTo>
                  <a:lnTo>
                    <a:pt x="58" y="233"/>
                  </a:lnTo>
                  <a:lnTo>
                    <a:pt x="53" y="232"/>
                  </a:lnTo>
                  <a:lnTo>
                    <a:pt x="45" y="231"/>
                  </a:lnTo>
                  <a:lnTo>
                    <a:pt x="39" y="230"/>
                  </a:lnTo>
                  <a:lnTo>
                    <a:pt x="32" y="230"/>
                  </a:lnTo>
                  <a:lnTo>
                    <a:pt x="25" y="230"/>
                  </a:lnTo>
                  <a:lnTo>
                    <a:pt x="19" y="230"/>
                  </a:lnTo>
                  <a:lnTo>
                    <a:pt x="12" y="230"/>
                  </a:lnTo>
                  <a:lnTo>
                    <a:pt x="8" y="230"/>
                  </a:lnTo>
                  <a:lnTo>
                    <a:pt x="8" y="228"/>
                  </a:lnTo>
                  <a:lnTo>
                    <a:pt x="8" y="225"/>
                  </a:lnTo>
                  <a:lnTo>
                    <a:pt x="8" y="223"/>
                  </a:lnTo>
                  <a:lnTo>
                    <a:pt x="8" y="221"/>
                  </a:lnTo>
                  <a:lnTo>
                    <a:pt x="14" y="221"/>
                  </a:lnTo>
                  <a:lnTo>
                    <a:pt x="22" y="220"/>
                  </a:lnTo>
                  <a:lnTo>
                    <a:pt x="28" y="220"/>
                  </a:lnTo>
                  <a:lnTo>
                    <a:pt x="35" y="220"/>
                  </a:lnTo>
                  <a:lnTo>
                    <a:pt x="42" y="220"/>
                  </a:lnTo>
                  <a:lnTo>
                    <a:pt x="49" y="220"/>
                  </a:lnTo>
                  <a:lnTo>
                    <a:pt x="56" y="219"/>
                  </a:lnTo>
                  <a:lnTo>
                    <a:pt x="63" y="219"/>
                  </a:lnTo>
                  <a:lnTo>
                    <a:pt x="64" y="218"/>
                  </a:lnTo>
                  <a:lnTo>
                    <a:pt x="64" y="218"/>
                  </a:lnTo>
                  <a:lnTo>
                    <a:pt x="64" y="218"/>
                  </a:lnTo>
                  <a:lnTo>
                    <a:pt x="64" y="218"/>
                  </a:lnTo>
                  <a:lnTo>
                    <a:pt x="57" y="218"/>
                  </a:lnTo>
                  <a:lnTo>
                    <a:pt x="49" y="217"/>
                  </a:lnTo>
                  <a:lnTo>
                    <a:pt x="42" y="217"/>
                  </a:lnTo>
                  <a:lnTo>
                    <a:pt x="36" y="216"/>
                  </a:lnTo>
                  <a:lnTo>
                    <a:pt x="29" y="216"/>
                  </a:lnTo>
                  <a:lnTo>
                    <a:pt x="22" y="216"/>
                  </a:lnTo>
                  <a:lnTo>
                    <a:pt x="14" y="215"/>
                  </a:lnTo>
                  <a:lnTo>
                    <a:pt x="8" y="215"/>
                  </a:lnTo>
                  <a:lnTo>
                    <a:pt x="7" y="212"/>
                  </a:lnTo>
                  <a:lnTo>
                    <a:pt x="7" y="209"/>
                  </a:lnTo>
                  <a:lnTo>
                    <a:pt x="7" y="207"/>
                  </a:lnTo>
                  <a:lnTo>
                    <a:pt x="6" y="204"/>
                  </a:lnTo>
                  <a:lnTo>
                    <a:pt x="10" y="204"/>
                  </a:lnTo>
                  <a:lnTo>
                    <a:pt x="14" y="203"/>
                  </a:lnTo>
                  <a:lnTo>
                    <a:pt x="19" y="203"/>
                  </a:lnTo>
                  <a:lnTo>
                    <a:pt x="23" y="203"/>
                  </a:lnTo>
                  <a:lnTo>
                    <a:pt x="27" y="203"/>
                  </a:lnTo>
                  <a:lnTo>
                    <a:pt x="31" y="203"/>
                  </a:lnTo>
                  <a:lnTo>
                    <a:pt x="36" y="202"/>
                  </a:lnTo>
                  <a:lnTo>
                    <a:pt x="40" y="202"/>
                  </a:lnTo>
                  <a:lnTo>
                    <a:pt x="40" y="202"/>
                  </a:lnTo>
                  <a:lnTo>
                    <a:pt x="40" y="202"/>
                  </a:lnTo>
                  <a:lnTo>
                    <a:pt x="40" y="202"/>
                  </a:lnTo>
                  <a:lnTo>
                    <a:pt x="41" y="201"/>
                  </a:lnTo>
                  <a:lnTo>
                    <a:pt x="39" y="200"/>
                  </a:lnTo>
                  <a:lnTo>
                    <a:pt x="38" y="200"/>
                  </a:lnTo>
                  <a:lnTo>
                    <a:pt x="36" y="199"/>
                  </a:lnTo>
                  <a:lnTo>
                    <a:pt x="33" y="199"/>
                  </a:lnTo>
                  <a:lnTo>
                    <a:pt x="29" y="199"/>
                  </a:lnTo>
                  <a:lnTo>
                    <a:pt x="24" y="198"/>
                  </a:lnTo>
                  <a:lnTo>
                    <a:pt x="17" y="198"/>
                  </a:lnTo>
                  <a:lnTo>
                    <a:pt x="6" y="197"/>
                  </a:lnTo>
                  <a:lnTo>
                    <a:pt x="6" y="196"/>
                  </a:lnTo>
                  <a:lnTo>
                    <a:pt x="6" y="195"/>
                  </a:lnTo>
                  <a:lnTo>
                    <a:pt x="6" y="193"/>
                  </a:lnTo>
                  <a:lnTo>
                    <a:pt x="6" y="192"/>
                  </a:lnTo>
                  <a:lnTo>
                    <a:pt x="9" y="192"/>
                  </a:lnTo>
                  <a:lnTo>
                    <a:pt x="13" y="191"/>
                  </a:lnTo>
                  <a:lnTo>
                    <a:pt x="17" y="191"/>
                  </a:lnTo>
                  <a:lnTo>
                    <a:pt x="21" y="190"/>
                  </a:lnTo>
                  <a:lnTo>
                    <a:pt x="21" y="189"/>
                  </a:lnTo>
                  <a:lnTo>
                    <a:pt x="21" y="188"/>
                  </a:lnTo>
                  <a:lnTo>
                    <a:pt x="21" y="187"/>
                  </a:lnTo>
                  <a:lnTo>
                    <a:pt x="22" y="186"/>
                  </a:lnTo>
                  <a:lnTo>
                    <a:pt x="18" y="186"/>
                  </a:lnTo>
                  <a:lnTo>
                    <a:pt x="12" y="186"/>
                  </a:lnTo>
                  <a:lnTo>
                    <a:pt x="8" y="186"/>
                  </a:lnTo>
                  <a:lnTo>
                    <a:pt x="4" y="185"/>
                  </a:lnTo>
                  <a:lnTo>
                    <a:pt x="3" y="182"/>
                  </a:lnTo>
                  <a:lnTo>
                    <a:pt x="3" y="180"/>
                  </a:lnTo>
                  <a:lnTo>
                    <a:pt x="3" y="177"/>
                  </a:lnTo>
                  <a:lnTo>
                    <a:pt x="3" y="174"/>
                  </a:lnTo>
                  <a:lnTo>
                    <a:pt x="5" y="173"/>
                  </a:lnTo>
                  <a:lnTo>
                    <a:pt x="7" y="171"/>
                  </a:lnTo>
                  <a:lnTo>
                    <a:pt x="9" y="171"/>
                  </a:lnTo>
                  <a:lnTo>
                    <a:pt x="11" y="170"/>
                  </a:lnTo>
                  <a:lnTo>
                    <a:pt x="10" y="169"/>
                  </a:lnTo>
                  <a:lnTo>
                    <a:pt x="9" y="168"/>
                  </a:lnTo>
                  <a:lnTo>
                    <a:pt x="7" y="168"/>
                  </a:lnTo>
                  <a:lnTo>
                    <a:pt x="3" y="167"/>
                  </a:lnTo>
                  <a:lnTo>
                    <a:pt x="3" y="164"/>
                  </a:lnTo>
                  <a:lnTo>
                    <a:pt x="3" y="161"/>
                  </a:lnTo>
                  <a:lnTo>
                    <a:pt x="3" y="157"/>
                  </a:lnTo>
                  <a:lnTo>
                    <a:pt x="3" y="154"/>
                  </a:lnTo>
                  <a:lnTo>
                    <a:pt x="5" y="154"/>
                  </a:lnTo>
                  <a:lnTo>
                    <a:pt x="6" y="154"/>
                  </a:lnTo>
                  <a:lnTo>
                    <a:pt x="8" y="154"/>
                  </a:lnTo>
                  <a:lnTo>
                    <a:pt x="9" y="154"/>
                  </a:lnTo>
                  <a:lnTo>
                    <a:pt x="9" y="153"/>
                  </a:lnTo>
                  <a:lnTo>
                    <a:pt x="9" y="152"/>
                  </a:lnTo>
                  <a:lnTo>
                    <a:pt x="8" y="150"/>
                  </a:lnTo>
                  <a:lnTo>
                    <a:pt x="8" y="150"/>
                  </a:lnTo>
                  <a:lnTo>
                    <a:pt x="6" y="150"/>
                  </a:lnTo>
                  <a:lnTo>
                    <a:pt x="4" y="150"/>
                  </a:lnTo>
                  <a:lnTo>
                    <a:pt x="3" y="150"/>
                  </a:lnTo>
                  <a:lnTo>
                    <a:pt x="1" y="150"/>
                  </a:lnTo>
                  <a:lnTo>
                    <a:pt x="1" y="147"/>
                  </a:lnTo>
                  <a:lnTo>
                    <a:pt x="2" y="145"/>
                  </a:lnTo>
                  <a:lnTo>
                    <a:pt x="2" y="144"/>
                  </a:lnTo>
                  <a:lnTo>
                    <a:pt x="3" y="142"/>
                  </a:lnTo>
                  <a:lnTo>
                    <a:pt x="8" y="140"/>
                  </a:lnTo>
                  <a:lnTo>
                    <a:pt x="11" y="140"/>
                  </a:lnTo>
                  <a:lnTo>
                    <a:pt x="12" y="139"/>
                  </a:lnTo>
                  <a:lnTo>
                    <a:pt x="13" y="138"/>
                  </a:lnTo>
                  <a:lnTo>
                    <a:pt x="10" y="137"/>
                  </a:lnTo>
                  <a:lnTo>
                    <a:pt x="7" y="136"/>
                  </a:lnTo>
                  <a:lnTo>
                    <a:pt x="3" y="136"/>
                  </a:lnTo>
                  <a:lnTo>
                    <a:pt x="0" y="135"/>
                  </a:lnTo>
                  <a:lnTo>
                    <a:pt x="0" y="133"/>
                  </a:lnTo>
                  <a:lnTo>
                    <a:pt x="1" y="129"/>
                  </a:lnTo>
                  <a:lnTo>
                    <a:pt x="1" y="127"/>
                  </a:lnTo>
                  <a:lnTo>
                    <a:pt x="1" y="124"/>
                  </a:lnTo>
                  <a:lnTo>
                    <a:pt x="3" y="123"/>
                  </a:lnTo>
                  <a:lnTo>
                    <a:pt x="6" y="123"/>
                  </a:lnTo>
                  <a:lnTo>
                    <a:pt x="8" y="123"/>
                  </a:lnTo>
                  <a:lnTo>
                    <a:pt x="11" y="123"/>
                  </a:lnTo>
                  <a:lnTo>
                    <a:pt x="10" y="122"/>
                  </a:lnTo>
                  <a:lnTo>
                    <a:pt x="10" y="120"/>
                  </a:lnTo>
                  <a:lnTo>
                    <a:pt x="9" y="119"/>
                  </a:lnTo>
                  <a:lnTo>
                    <a:pt x="9" y="119"/>
                  </a:lnTo>
                  <a:lnTo>
                    <a:pt x="7" y="118"/>
                  </a:lnTo>
                  <a:lnTo>
                    <a:pt x="5" y="118"/>
                  </a:lnTo>
                  <a:lnTo>
                    <a:pt x="2" y="118"/>
                  </a:lnTo>
                  <a:lnTo>
                    <a:pt x="0" y="117"/>
                  </a:lnTo>
                  <a:lnTo>
                    <a:pt x="0" y="115"/>
                  </a:lnTo>
                  <a:lnTo>
                    <a:pt x="0" y="114"/>
                  </a:lnTo>
                  <a:lnTo>
                    <a:pt x="0" y="112"/>
                  </a:lnTo>
                  <a:lnTo>
                    <a:pt x="0" y="110"/>
                  </a:lnTo>
                  <a:lnTo>
                    <a:pt x="4" y="109"/>
                  </a:lnTo>
                  <a:lnTo>
                    <a:pt x="7" y="109"/>
                  </a:lnTo>
                  <a:lnTo>
                    <a:pt x="10" y="109"/>
                  </a:lnTo>
                  <a:lnTo>
                    <a:pt x="14" y="109"/>
                  </a:lnTo>
                  <a:lnTo>
                    <a:pt x="20" y="109"/>
                  </a:lnTo>
                  <a:lnTo>
                    <a:pt x="26" y="108"/>
                  </a:lnTo>
                  <a:lnTo>
                    <a:pt x="35" y="108"/>
                  </a:lnTo>
                  <a:lnTo>
                    <a:pt x="46" y="107"/>
                  </a:lnTo>
                  <a:lnTo>
                    <a:pt x="45" y="106"/>
                  </a:lnTo>
                  <a:lnTo>
                    <a:pt x="45" y="105"/>
                  </a:lnTo>
                  <a:lnTo>
                    <a:pt x="45" y="104"/>
                  </a:lnTo>
                  <a:lnTo>
                    <a:pt x="45" y="103"/>
                  </a:lnTo>
                  <a:lnTo>
                    <a:pt x="33" y="103"/>
                  </a:lnTo>
                  <a:lnTo>
                    <a:pt x="24" y="104"/>
                  </a:lnTo>
                  <a:lnTo>
                    <a:pt x="17" y="104"/>
                  </a:lnTo>
                  <a:lnTo>
                    <a:pt x="11" y="104"/>
                  </a:lnTo>
                  <a:lnTo>
                    <a:pt x="8" y="104"/>
                  </a:lnTo>
                  <a:lnTo>
                    <a:pt x="6" y="104"/>
                  </a:lnTo>
                  <a:lnTo>
                    <a:pt x="5" y="105"/>
                  </a:lnTo>
                  <a:lnTo>
                    <a:pt x="4" y="105"/>
                  </a:lnTo>
                  <a:lnTo>
                    <a:pt x="1" y="102"/>
                  </a:lnTo>
                  <a:lnTo>
                    <a:pt x="0" y="98"/>
                  </a:lnTo>
                  <a:lnTo>
                    <a:pt x="0" y="96"/>
                  </a:lnTo>
                  <a:lnTo>
                    <a:pt x="0" y="93"/>
                  </a:lnTo>
                  <a:lnTo>
                    <a:pt x="4" y="92"/>
                  </a:lnTo>
                  <a:lnTo>
                    <a:pt x="9" y="91"/>
                  </a:lnTo>
                  <a:lnTo>
                    <a:pt x="15" y="90"/>
                  </a:lnTo>
                  <a:lnTo>
                    <a:pt x="23" y="89"/>
                  </a:lnTo>
                  <a:lnTo>
                    <a:pt x="30" y="89"/>
                  </a:lnTo>
                  <a:lnTo>
                    <a:pt x="37" y="89"/>
                  </a:lnTo>
                  <a:lnTo>
                    <a:pt x="43" y="88"/>
                  </a:lnTo>
                  <a:lnTo>
                    <a:pt x="49" y="88"/>
                  </a:lnTo>
                  <a:lnTo>
                    <a:pt x="49" y="88"/>
                  </a:lnTo>
                  <a:lnTo>
                    <a:pt x="51" y="88"/>
                  </a:lnTo>
                  <a:lnTo>
                    <a:pt x="51" y="87"/>
                  </a:lnTo>
                  <a:lnTo>
                    <a:pt x="52" y="87"/>
                  </a:lnTo>
                  <a:lnTo>
                    <a:pt x="45" y="87"/>
                  </a:lnTo>
                  <a:lnTo>
                    <a:pt x="39" y="87"/>
                  </a:lnTo>
                  <a:lnTo>
                    <a:pt x="33" y="87"/>
                  </a:lnTo>
                  <a:lnTo>
                    <a:pt x="27" y="87"/>
                  </a:lnTo>
                  <a:lnTo>
                    <a:pt x="21" y="87"/>
                  </a:lnTo>
                  <a:lnTo>
                    <a:pt x="14" y="87"/>
                  </a:lnTo>
                  <a:lnTo>
                    <a:pt x="8" y="87"/>
                  </a:lnTo>
                  <a:lnTo>
                    <a:pt x="2" y="87"/>
                  </a:lnTo>
                  <a:lnTo>
                    <a:pt x="1" y="81"/>
                  </a:lnTo>
                  <a:lnTo>
                    <a:pt x="0" y="77"/>
                  </a:lnTo>
                  <a:lnTo>
                    <a:pt x="1" y="73"/>
                  </a:lnTo>
                  <a:lnTo>
                    <a:pt x="1" y="69"/>
                  </a:lnTo>
                  <a:lnTo>
                    <a:pt x="5" y="69"/>
                  </a:lnTo>
                  <a:lnTo>
                    <a:pt x="11" y="68"/>
                  </a:lnTo>
                  <a:lnTo>
                    <a:pt x="20" y="68"/>
                  </a:lnTo>
                  <a:lnTo>
                    <a:pt x="28" y="67"/>
                  </a:lnTo>
                  <a:lnTo>
                    <a:pt x="36" y="67"/>
                  </a:lnTo>
                  <a:lnTo>
                    <a:pt x="44" y="66"/>
                  </a:lnTo>
                  <a:lnTo>
                    <a:pt x="51" y="65"/>
                  </a:lnTo>
                  <a:lnTo>
                    <a:pt x="56" y="63"/>
                  </a:lnTo>
                  <a:lnTo>
                    <a:pt x="53" y="62"/>
                  </a:lnTo>
                  <a:lnTo>
                    <a:pt x="46" y="62"/>
                  </a:lnTo>
                  <a:lnTo>
                    <a:pt x="38" y="62"/>
                  </a:lnTo>
                  <a:lnTo>
                    <a:pt x="29" y="62"/>
                  </a:lnTo>
                  <a:lnTo>
                    <a:pt x="21" y="62"/>
                  </a:lnTo>
                  <a:lnTo>
                    <a:pt x="12" y="62"/>
                  </a:lnTo>
                  <a:lnTo>
                    <a:pt x="6" y="62"/>
                  </a:lnTo>
                  <a:lnTo>
                    <a:pt x="2" y="62"/>
                  </a:lnTo>
                  <a:lnTo>
                    <a:pt x="2" y="59"/>
                  </a:lnTo>
                  <a:lnTo>
                    <a:pt x="3" y="57"/>
                  </a:lnTo>
                  <a:lnTo>
                    <a:pt x="3" y="54"/>
                  </a:lnTo>
                  <a:lnTo>
                    <a:pt x="3" y="51"/>
                  </a:lnTo>
                  <a:lnTo>
                    <a:pt x="10" y="50"/>
                  </a:lnTo>
                  <a:lnTo>
                    <a:pt x="19" y="49"/>
                  </a:lnTo>
                  <a:lnTo>
                    <a:pt x="26" y="48"/>
                  </a:lnTo>
                  <a:lnTo>
                    <a:pt x="34" y="47"/>
                  </a:lnTo>
                  <a:lnTo>
                    <a:pt x="41" y="47"/>
                  </a:lnTo>
                  <a:lnTo>
                    <a:pt x="48" y="46"/>
                  </a:lnTo>
                  <a:lnTo>
                    <a:pt x="57" y="46"/>
                  </a:lnTo>
                  <a:lnTo>
                    <a:pt x="64" y="45"/>
                  </a:lnTo>
                  <a:lnTo>
                    <a:pt x="60" y="44"/>
                  </a:lnTo>
                  <a:lnTo>
                    <a:pt x="53" y="43"/>
                  </a:lnTo>
                  <a:lnTo>
                    <a:pt x="43" y="43"/>
                  </a:lnTo>
                  <a:lnTo>
                    <a:pt x="34" y="43"/>
                  </a:lnTo>
                  <a:lnTo>
                    <a:pt x="24" y="43"/>
                  </a:lnTo>
                  <a:lnTo>
                    <a:pt x="14" y="44"/>
                  </a:lnTo>
                  <a:lnTo>
                    <a:pt x="7" y="44"/>
                  </a:lnTo>
                  <a:lnTo>
                    <a:pt x="3" y="44"/>
                  </a:lnTo>
                  <a:lnTo>
                    <a:pt x="3" y="41"/>
                  </a:lnTo>
                  <a:lnTo>
                    <a:pt x="4" y="37"/>
                  </a:lnTo>
                  <a:lnTo>
                    <a:pt x="4" y="35"/>
                  </a:lnTo>
                  <a:lnTo>
                    <a:pt x="4" y="31"/>
                  </a:lnTo>
                  <a:lnTo>
                    <a:pt x="22" y="30"/>
                  </a:lnTo>
                  <a:lnTo>
                    <a:pt x="35" y="28"/>
                  </a:lnTo>
                  <a:lnTo>
                    <a:pt x="44" y="27"/>
                  </a:lnTo>
                  <a:lnTo>
                    <a:pt x="51" y="26"/>
                  </a:lnTo>
                  <a:lnTo>
                    <a:pt x="55" y="26"/>
                  </a:lnTo>
                  <a:lnTo>
                    <a:pt x="58" y="26"/>
                  </a:lnTo>
                  <a:lnTo>
                    <a:pt x="60" y="26"/>
                  </a:lnTo>
                  <a:lnTo>
                    <a:pt x="61" y="25"/>
                  </a:lnTo>
                  <a:lnTo>
                    <a:pt x="54" y="25"/>
                  </a:lnTo>
                  <a:lnTo>
                    <a:pt x="47" y="25"/>
                  </a:lnTo>
                  <a:lnTo>
                    <a:pt x="40" y="25"/>
                  </a:lnTo>
                  <a:lnTo>
                    <a:pt x="33" y="25"/>
                  </a:lnTo>
                  <a:lnTo>
                    <a:pt x="26" y="25"/>
                  </a:lnTo>
                  <a:lnTo>
                    <a:pt x="20" y="25"/>
                  </a:lnTo>
                  <a:lnTo>
                    <a:pt x="12" y="25"/>
                  </a:lnTo>
                  <a:lnTo>
                    <a:pt x="5" y="25"/>
                  </a:lnTo>
                  <a:lnTo>
                    <a:pt x="6" y="21"/>
                  </a:lnTo>
                  <a:lnTo>
                    <a:pt x="7" y="17"/>
                  </a:lnTo>
                  <a:lnTo>
                    <a:pt x="8" y="13"/>
                  </a:lnTo>
                  <a:lnTo>
                    <a:pt x="9" y="9"/>
                  </a:lnTo>
                  <a:lnTo>
                    <a:pt x="26" y="5"/>
                  </a:lnTo>
                  <a:lnTo>
                    <a:pt x="43" y="3"/>
                  </a:lnTo>
                  <a:lnTo>
                    <a:pt x="60" y="2"/>
                  </a:lnTo>
                  <a:lnTo>
                    <a:pt x="76" y="0"/>
                  </a:lnTo>
                  <a:lnTo>
                    <a:pt x="94" y="0"/>
                  </a:lnTo>
                  <a:lnTo>
                    <a:pt x="111" y="0"/>
                  </a:lnTo>
                  <a:lnTo>
                    <a:pt x="129" y="0"/>
                  </a:lnTo>
                  <a:lnTo>
                    <a:pt x="147" y="0"/>
                  </a:lnTo>
                  <a:lnTo>
                    <a:pt x="172" y="2"/>
                  </a:lnTo>
                  <a:lnTo>
                    <a:pt x="192" y="4"/>
                  </a:lnTo>
                  <a:lnTo>
                    <a:pt x="205" y="5"/>
                  </a:lnTo>
                  <a:lnTo>
                    <a:pt x="214" y="5"/>
                  </a:lnTo>
                  <a:lnTo>
                    <a:pt x="221" y="6"/>
                  </a:lnTo>
                  <a:lnTo>
                    <a:pt x="225" y="7"/>
                  </a:lnTo>
                  <a:lnTo>
                    <a:pt x="227" y="7"/>
                  </a:lnTo>
                  <a:lnTo>
                    <a:pt x="229" y="8"/>
                  </a:lnTo>
                  <a:lnTo>
                    <a:pt x="228" y="10"/>
                  </a:lnTo>
                  <a:lnTo>
                    <a:pt x="228" y="11"/>
                  </a:lnTo>
                  <a:lnTo>
                    <a:pt x="228" y="13"/>
                  </a:lnTo>
                  <a:lnTo>
                    <a:pt x="228" y="15"/>
                  </a:lnTo>
                  <a:lnTo>
                    <a:pt x="227" y="15"/>
                  </a:lnTo>
                  <a:lnTo>
                    <a:pt x="225" y="16"/>
                  </a:lnTo>
                  <a:lnTo>
                    <a:pt x="222" y="16"/>
                  </a:lnTo>
                  <a:lnTo>
                    <a:pt x="218" y="16"/>
                  </a:lnTo>
                  <a:lnTo>
                    <a:pt x="210" y="16"/>
                  </a:lnTo>
                  <a:lnTo>
                    <a:pt x="199" y="16"/>
                  </a:lnTo>
                  <a:lnTo>
                    <a:pt x="185" y="16"/>
                  </a:lnTo>
                  <a:lnTo>
                    <a:pt x="166" y="17"/>
                  </a:lnTo>
                  <a:lnTo>
                    <a:pt x="166" y="17"/>
                  </a:lnTo>
                  <a:lnTo>
                    <a:pt x="166" y="18"/>
                  </a:lnTo>
                  <a:lnTo>
                    <a:pt x="166" y="18"/>
                  </a:lnTo>
                  <a:lnTo>
                    <a:pt x="167" y="19"/>
                  </a:lnTo>
                  <a:lnTo>
                    <a:pt x="172" y="19"/>
                  </a:lnTo>
                  <a:lnTo>
                    <a:pt x="179" y="19"/>
                  </a:lnTo>
                  <a:lnTo>
                    <a:pt x="188" y="19"/>
                  </a:lnTo>
                  <a:lnTo>
                    <a:pt x="197" y="19"/>
                  </a:lnTo>
                  <a:lnTo>
                    <a:pt x="206" y="19"/>
                  </a:lnTo>
                  <a:lnTo>
                    <a:pt x="214" y="20"/>
                  </a:lnTo>
                  <a:lnTo>
                    <a:pt x="222" y="21"/>
                  </a:lnTo>
                  <a:lnTo>
                    <a:pt x="228" y="22"/>
                  </a:lnTo>
                  <a:lnTo>
                    <a:pt x="227" y="24"/>
                  </a:lnTo>
                  <a:lnTo>
                    <a:pt x="226" y="25"/>
                  </a:lnTo>
                  <a:lnTo>
                    <a:pt x="225" y="26"/>
                  </a:lnTo>
                  <a:lnTo>
                    <a:pt x="224" y="28"/>
                  </a:lnTo>
                  <a:lnTo>
                    <a:pt x="215" y="28"/>
                  </a:lnTo>
                  <a:lnTo>
                    <a:pt x="208" y="29"/>
                  </a:lnTo>
                  <a:lnTo>
                    <a:pt x="200" y="29"/>
                  </a:lnTo>
                  <a:lnTo>
                    <a:pt x="192" y="30"/>
                  </a:lnTo>
                  <a:lnTo>
                    <a:pt x="184" y="30"/>
                  </a:lnTo>
                  <a:lnTo>
                    <a:pt x="175" y="31"/>
                  </a:lnTo>
                  <a:lnTo>
                    <a:pt x="168" y="31"/>
                  </a:lnTo>
                  <a:lnTo>
                    <a:pt x="160" y="31"/>
                  </a:lnTo>
                  <a:lnTo>
                    <a:pt x="159" y="31"/>
                  </a:lnTo>
                  <a:lnTo>
                    <a:pt x="159" y="32"/>
                  </a:lnTo>
                  <a:lnTo>
                    <a:pt x="159" y="32"/>
                  </a:lnTo>
                  <a:lnTo>
                    <a:pt x="159" y="33"/>
                  </a:lnTo>
                  <a:lnTo>
                    <a:pt x="167" y="33"/>
                  </a:lnTo>
                  <a:lnTo>
                    <a:pt x="174" y="33"/>
                  </a:lnTo>
                  <a:lnTo>
                    <a:pt x="182" y="33"/>
                  </a:lnTo>
                  <a:lnTo>
                    <a:pt x="191" y="34"/>
                  </a:lnTo>
                  <a:lnTo>
                    <a:pt x="199" y="34"/>
                  </a:lnTo>
                  <a:lnTo>
                    <a:pt x="207" y="34"/>
                  </a:lnTo>
                  <a:lnTo>
                    <a:pt x="215" y="35"/>
                  </a:lnTo>
                  <a:lnTo>
                    <a:pt x="224" y="35"/>
                  </a:lnTo>
                  <a:lnTo>
                    <a:pt x="223" y="37"/>
                  </a:lnTo>
                  <a:lnTo>
                    <a:pt x="223" y="40"/>
                  </a:lnTo>
                  <a:lnTo>
                    <a:pt x="223" y="42"/>
                  </a:lnTo>
                  <a:lnTo>
                    <a:pt x="222" y="44"/>
                  </a:lnTo>
                  <a:lnTo>
                    <a:pt x="215" y="44"/>
                  </a:lnTo>
                  <a:lnTo>
                    <a:pt x="210" y="44"/>
                  </a:lnTo>
                  <a:lnTo>
                    <a:pt x="204" y="44"/>
                  </a:lnTo>
                  <a:lnTo>
                    <a:pt x="199" y="45"/>
                  </a:lnTo>
                  <a:lnTo>
                    <a:pt x="193" y="45"/>
                  </a:lnTo>
                  <a:lnTo>
                    <a:pt x="187" y="45"/>
                  </a:lnTo>
                  <a:lnTo>
                    <a:pt x="181" y="46"/>
                  </a:lnTo>
                  <a:lnTo>
                    <a:pt x="175" y="46"/>
                  </a:lnTo>
                  <a:lnTo>
                    <a:pt x="175" y="46"/>
                  </a:lnTo>
                  <a:lnTo>
                    <a:pt x="175" y="47"/>
                  </a:lnTo>
                  <a:lnTo>
                    <a:pt x="175" y="48"/>
                  </a:lnTo>
                  <a:lnTo>
                    <a:pt x="175" y="49"/>
                  </a:lnTo>
                  <a:lnTo>
                    <a:pt x="180" y="49"/>
                  </a:lnTo>
                  <a:lnTo>
                    <a:pt x="187" y="49"/>
                  </a:lnTo>
                  <a:lnTo>
                    <a:pt x="192" y="49"/>
                  </a:lnTo>
                  <a:lnTo>
                    <a:pt x="198" y="49"/>
                  </a:lnTo>
                  <a:lnTo>
                    <a:pt x="204" y="50"/>
                  </a:lnTo>
                  <a:lnTo>
                    <a:pt x="209" y="50"/>
                  </a:lnTo>
                  <a:lnTo>
                    <a:pt x="215" y="50"/>
                  </a:lnTo>
                  <a:lnTo>
                    <a:pt x="221" y="50"/>
                  </a:lnTo>
                  <a:lnTo>
                    <a:pt x="220" y="57"/>
                  </a:lnTo>
                  <a:lnTo>
                    <a:pt x="219" y="60"/>
                  </a:lnTo>
                  <a:lnTo>
                    <a:pt x="218" y="62"/>
                  </a:lnTo>
                  <a:lnTo>
                    <a:pt x="216" y="63"/>
                  </a:lnTo>
                  <a:lnTo>
                    <a:pt x="213" y="63"/>
                  </a:lnTo>
                  <a:lnTo>
                    <a:pt x="210" y="64"/>
                  </a:lnTo>
                  <a:lnTo>
                    <a:pt x="206" y="64"/>
                  </a:lnTo>
                  <a:lnTo>
                    <a:pt x="202" y="64"/>
                  </a:lnTo>
                  <a:lnTo>
                    <a:pt x="195" y="64"/>
                  </a:lnTo>
                  <a:lnTo>
                    <a:pt x="187" y="65"/>
                  </a:lnTo>
                  <a:lnTo>
                    <a:pt x="174" y="65"/>
                  </a:lnTo>
                  <a:lnTo>
                    <a:pt x="159" y="66"/>
                  </a:lnTo>
                  <a:lnTo>
                    <a:pt x="160" y="67"/>
                  </a:lnTo>
                  <a:lnTo>
                    <a:pt x="162" y="67"/>
                  </a:lnTo>
                  <a:lnTo>
                    <a:pt x="165" y="67"/>
                  </a:lnTo>
                  <a:lnTo>
                    <a:pt x="169" y="67"/>
                  </a:lnTo>
                  <a:lnTo>
                    <a:pt x="175" y="68"/>
                  </a:lnTo>
                  <a:lnTo>
                    <a:pt x="185" y="68"/>
                  </a:lnTo>
                  <a:lnTo>
                    <a:pt x="198" y="69"/>
                  </a:lnTo>
                  <a:lnTo>
                    <a:pt x="215" y="70"/>
                  </a:lnTo>
                  <a:lnTo>
                    <a:pt x="214" y="73"/>
                  </a:lnTo>
                  <a:lnTo>
                    <a:pt x="214" y="77"/>
                  </a:lnTo>
                  <a:lnTo>
                    <a:pt x="213" y="80"/>
                  </a:lnTo>
                  <a:lnTo>
                    <a:pt x="213" y="83"/>
                  </a:lnTo>
                  <a:lnTo>
                    <a:pt x="207" y="83"/>
                  </a:lnTo>
                  <a:lnTo>
                    <a:pt x="201" y="83"/>
                  </a:lnTo>
                  <a:lnTo>
                    <a:pt x="194" y="83"/>
                  </a:lnTo>
                  <a:lnTo>
                    <a:pt x="186" y="83"/>
                  </a:lnTo>
                  <a:lnTo>
                    <a:pt x="178" y="84"/>
                  </a:lnTo>
                  <a:lnTo>
                    <a:pt x="172" y="84"/>
                  </a:lnTo>
                  <a:lnTo>
                    <a:pt x="166" y="85"/>
                  </a:lnTo>
                  <a:lnTo>
                    <a:pt x="161" y="87"/>
                  </a:lnTo>
                  <a:lnTo>
                    <a:pt x="165" y="88"/>
                  </a:lnTo>
                  <a:lnTo>
                    <a:pt x="169" y="88"/>
                  </a:lnTo>
                  <a:lnTo>
                    <a:pt x="173" y="88"/>
                  </a:lnTo>
                  <a:lnTo>
                    <a:pt x="177" y="88"/>
                  </a:lnTo>
                  <a:lnTo>
                    <a:pt x="182" y="88"/>
                  </a:lnTo>
                  <a:lnTo>
                    <a:pt x="190" y="89"/>
                  </a:lnTo>
                  <a:lnTo>
                    <a:pt x="199" y="89"/>
                  </a:lnTo>
                  <a:lnTo>
                    <a:pt x="211" y="90"/>
                  </a:lnTo>
                  <a:lnTo>
                    <a:pt x="210" y="93"/>
                  </a:lnTo>
                  <a:lnTo>
                    <a:pt x="210" y="95"/>
                  </a:lnTo>
                  <a:lnTo>
                    <a:pt x="210" y="98"/>
                  </a:lnTo>
                  <a:lnTo>
                    <a:pt x="210" y="101"/>
                  </a:lnTo>
                  <a:lnTo>
                    <a:pt x="206" y="101"/>
                  </a:lnTo>
                  <a:lnTo>
                    <a:pt x="199" y="101"/>
                  </a:lnTo>
                  <a:lnTo>
                    <a:pt x="191" y="101"/>
                  </a:lnTo>
                  <a:lnTo>
                    <a:pt x="180" y="101"/>
                  </a:lnTo>
                  <a:lnTo>
                    <a:pt x="170" y="102"/>
                  </a:lnTo>
                  <a:lnTo>
                    <a:pt x="162" y="103"/>
                  </a:lnTo>
                  <a:lnTo>
                    <a:pt x="155" y="103"/>
                  </a:lnTo>
                  <a:lnTo>
                    <a:pt x="151" y="105"/>
                  </a:lnTo>
                  <a:lnTo>
                    <a:pt x="158" y="105"/>
                  </a:lnTo>
                  <a:lnTo>
                    <a:pt x="165" y="106"/>
                  </a:lnTo>
                  <a:lnTo>
                    <a:pt x="172" y="106"/>
                  </a:lnTo>
                  <a:lnTo>
                    <a:pt x="179" y="106"/>
                  </a:lnTo>
                  <a:lnTo>
                    <a:pt x="187" y="107"/>
                  </a:lnTo>
                  <a:lnTo>
                    <a:pt x="194" y="107"/>
                  </a:lnTo>
                  <a:lnTo>
                    <a:pt x="201" y="108"/>
                  </a:lnTo>
                  <a:lnTo>
                    <a:pt x="208" y="108"/>
                  </a:lnTo>
                  <a:lnTo>
                    <a:pt x="208" y="113"/>
                  </a:lnTo>
                  <a:lnTo>
                    <a:pt x="208" y="115"/>
                  </a:lnTo>
                  <a:lnTo>
                    <a:pt x="207" y="117"/>
                  </a:lnTo>
                  <a:lnTo>
                    <a:pt x="206" y="119"/>
                  </a:lnTo>
                  <a:lnTo>
                    <a:pt x="205" y="119"/>
                  </a:lnTo>
                  <a:lnTo>
                    <a:pt x="203" y="119"/>
                  </a:lnTo>
                  <a:lnTo>
                    <a:pt x="200" y="120"/>
                  </a:lnTo>
                  <a:lnTo>
                    <a:pt x="195" y="120"/>
                  </a:lnTo>
                  <a:lnTo>
                    <a:pt x="187" y="121"/>
                  </a:lnTo>
                  <a:lnTo>
                    <a:pt x="174" y="121"/>
                  </a:lnTo>
                  <a:lnTo>
                    <a:pt x="158" y="122"/>
                  </a:lnTo>
                  <a:lnTo>
                    <a:pt x="136" y="123"/>
                  </a:lnTo>
                  <a:lnTo>
                    <a:pt x="141" y="124"/>
                  </a:lnTo>
                  <a:lnTo>
                    <a:pt x="148" y="124"/>
                  </a:lnTo>
                  <a:lnTo>
                    <a:pt x="158" y="125"/>
                  </a:lnTo>
                  <a:lnTo>
                    <a:pt x="168" y="126"/>
                  </a:lnTo>
                  <a:lnTo>
                    <a:pt x="178" y="127"/>
                  </a:lnTo>
                  <a:lnTo>
                    <a:pt x="189" y="128"/>
                  </a:lnTo>
                  <a:lnTo>
                    <a:pt x="198" y="128"/>
                  </a:lnTo>
                  <a:lnTo>
                    <a:pt x="205" y="129"/>
                  </a:lnTo>
                  <a:lnTo>
                    <a:pt x="205" y="132"/>
                  </a:lnTo>
                  <a:lnTo>
                    <a:pt x="205" y="135"/>
                  </a:lnTo>
                  <a:lnTo>
                    <a:pt x="204" y="139"/>
                  </a:lnTo>
                  <a:lnTo>
                    <a:pt x="204" y="142"/>
                  </a:lnTo>
                  <a:lnTo>
                    <a:pt x="184" y="142"/>
                  </a:lnTo>
                  <a:lnTo>
                    <a:pt x="167" y="143"/>
                  </a:lnTo>
                  <a:lnTo>
                    <a:pt x="156" y="143"/>
                  </a:lnTo>
                  <a:lnTo>
                    <a:pt x="147" y="143"/>
                  </a:lnTo>
                  <a:lnTo>
                    <a:pt x="142" y="143"/>
                  </a:lnTo>
                  <a:lnTo>
                    <a:pt x="138" y="143"/>
                  </a:lnTo>
                  <a:lnTo>
                    <a:pt x="135" y="144"/>
                  </a:lnTo>
                  <a:lnTo>
                    <a:pt x="133" y="144"/>
                  </a:lnTo>
                  <a:lnTo>
                    <a:pt x="133" y="144"/>
                  </a:lnTo>
                  <a:lnTo>
                    <a:pt x="133" y="145"/>
                  </a:lnTo>
                  <a:lnTo>
                    <a:pt x="133" y="145"/>
                  </a:lnTo>
                  <a:lnTo>
                    <a:pt x="132" y="145"/>
                  </a:lnTo>
                  <a:lnTo>
                    <a:pt x="153" y="146"/>
                  </a:lnTo>
                  <a:lnTo>
                    <a:pt x="168" y="147"/>
                  </a:lnTo>
                  <a:lnTo>
                    <a:pt x="179" y="147"/>
                  </a:lnTo>
                  <a:lnTo>
                    <a:pt x="187" y="148"/>
                  </a:lnTo>
                  <a:lnTo>
                    <a:pt x="193" y="148"/>
                  </a:lnTo>
                  <a:lnTo>
                    <a:pt x="196" y="149"/>
                  </a:lnTo>
                  <a:lnTo>
                    <a:pt x="199" y="149"/>
                  </a:lnTo>
                  <a:lnTo>
                    <a:pt x="201" y="150"/>
                  </a:lnTo>
                  <a:lnTo>
                    <a:pt x="201" y="153"/>
                  </a:lnTo>
                  <a:lnTo>
                    <a:pt x="200" y="158"/>
                  </a:lnTo>
                  <a:lnTo>
                    <a:pt x="199" y="163"/>
                  </a:lnTo>
                  <a:lnTo>
                    <a:pt x="197" y="166"/>
                  </a:lnTo>
                  <a:lnTo>
                    <a:pt x="190" y="166"/>
                  </a:lnTo>
                  <a:lnTo>
                    <a:pt x="182" y="166"/>
                  </a:lnTo>
                  <a:lnTo>
                    <a:pt x="174" y="166"/>
                  </a:lnTo>
                  <a:lnTo>
                    <a:pt x="167" y="166"/>
                  </a:lnTo>
                  <a:lnTo>
                    <a:pt x="159" y="166"/>
                  </a:lnTo>
                  <a:lnTo>
                    <a:pt x="152" y="166"/>
                  </a:lnTo>
                  <a:lnTo>
                    <a:pt x="145" y="166"/>
                  </a:lnTo>
                  <a:lnTo>
                    <a:pt x="139" y="167"/>
                  </a:lnTo>
                  <a:lnTo>
                    <a:pt x="139" y="168"/>
                  </a:lnTo>
                  <a:lnTo>
                    <a:pt x="140" y="168"/>
                  </a:lnTo>
                  <a:lnTo>
                    <a:pt x="140" y="169"/>
                  </a:lnTo>
                  <a:lnTo>
                    <a:pt x="140" y="169"/>
                  </a:lnTo>
                  <a:lnTo>
                    <a:pt x="147" y="169"/>
                  </a:lnTo>
                  <a:lnTo>
                    <a:pt x="155" y="170"/>
                  </a:lnTo>
                  <a:lnTo>
                    <a:pt x="162" y="170"/>
                  </a:lnTo>
                  <a:lnTo>
                    <a:pt x="169" y="171"/>
                  </a:lnTo>
                  <a:lnTo>
                    <a:pt x="175" y="171"/>
                  </a:lnTo>
                  <a:lnTo>
                    <a:pt x="182" y="171"/>
                  </a:lnTo>
                  <a:lnTo>
                    <a:pt x="190" y="171"/>
                  </a:lnTo>
                  <a:lnTo>
                    <a:pt x="197" y="172"/>
                  </a:lnTo>
                  <a:lnTo>
                    <a:pt x="196" y="174"/>
                  </a:lnTo>
                  <a:lnTo>
                    <a:pt x="196" y="176"/>
                  </a:lnTo>
                  <a:lnTo>
                    <a:pt x="195" y="179"/>
                  </a:lnTo>
                  <a:lnTo>
                    <a:pt x="195" y="181"/>
                  </a:lnTo>
                  <a:lnTo>
                    <a:pt x="189" y="181"/>
                  </a:lnTo>
                  <a:lnTo>
                    <a:pt x="181" y="181"/>
                  </a:lnTo>
                  <a:lnTo>
                    <a:pt x="175" y="181"/>
                  </a:lnTo>
                  <a:lnTo>
                    <a:pt x="169" y="181"/>
                  </a:lnTo>
                  <a:lnTo>
                    <a:pt x="163" y="181"/>
                  </a:lnTo>
                  <a:lnTo>
                    <a:pt x="157" y="181"/>
                  </a:lnTo>
                  <a:lnTo>
                    <a:pt x="149" y="182"/>
                  </a:lnTo>
                  <a:lnTo>
                    <a:pt x="143" y="182"/>
                  </a:lnTo>
                  <a:lnTo>
                    <a:pt x="144" y="182"/>
                  </a:lnTo>
                  <a:lnTo>
                    <a:pt x="145" y="183"/>
                  </a:lnTo>
                  <a:lnTo>
                    <a:pt x="147" y="183"/>
                  </a:lnTo>
                  <a:lnTo>
                    <a:pt x="152" y="184"/>
                  </a:lnTo>
                  <a:lnTo>
                    <a:pt x="157" y="184"/>
                  </a:lnTo>
                  <a:lnTo>
                    <a:pt x="166" y="186"/>
                  </a:lnTo>
                  <a:lnTo>
                    <a:pt x="177" y="186"/>
                  </a:lnTo>
                  <a:lnTo>
                    <a:pt x="194" y="188"/>
                  </a:lnTo>
                  <a:lnTo>
                    <a:pt x="193" y="190"/>
                  </a:lnTo>
                  <a:lnTo>
                    <a:pt x="193" y="192"/>
                  </a:lnTo>
                  <a:lnTo>
                    <a:pt x="193" y="193"/>
                  </a:lnTo>
                  <a:lnTo>
                    <a:pt x="192" y="195"/>
                  </a:lnTo>
                  <a:lnTo>
                    <a:pt x="176" y="197"/>
                  </a:lnTo>
                  <a:lnTo>
                    <a:pt x="162" y="199"/>
                  </a:lnTo>
                  <a:lnTo>
                    <a:pt x="147" y="200"/>
                  </a:lnTo>
                  <a:lnTo>
                    <a:pt x="134" y="202"/>
                  </a:lnTo>
                  <a:lnTo>
                    <a:pt x="124" y="205"/>
                  </a:lnTo>
                  <a:lnTo>
                    <a:pt x="114" y="211"/>
                  </a:lnTo>
                  <a:lnTo>
                    <a:pt x="109" y="221"/>
                  </a:lnTo>
                  <a:lnTo>
                    <a:pt x="107" y="236"/>
                  </a:lnTo>
                  <a:lnTo>
                    <a:pt x="118" y="244"/>
                  </a:lnTo>
                  <a:lnTo>
                    <a:pt x="129" y="249"/>
                  </a:lnTo>
                  <a:lnTo>
                    <a:pt x="142" y="253"/>
                  </a:lnTo>
                  <a:lnTo>
                    <a:pt x="157" y="255"/>
                  </a:lnTo>
                  <a:lnTo>
                    <a:pt x="171" y="258"/>
                  </a:lnTo>
                  <a:lnTo>
                    <a:pt x="186" y="259"/>
                  </a:lnTo>
                  <a:lnTo>
                    <a:pt x="200" y="260"/>
                  </a:lnTo>
                  <a:lnTo>
                    <a:pt x="214" y="262"/>
                  </a:lnTo>
                  <a:lnTo>
                    <a:pt x="216" y="263"/>
                  </a:lnTo>
                  <a:lnTo>
                    <a:pt x="218" y="264"/>
                  </a:lnTo>
                  <a:lnTo>
                    <a:pt x="220" y="264"/>
                  </a:lnTo>
                  <a:lnTo>
                    <a:pt x="221" y="265"/>
                  </a:lnTo>
                  <a:lnTo>
                    <a:pt x="215" y="270"/>
                  </a:lnTo>
                  <a:lnTo>
                    <a:pt x="211" y="275"/>
                  </a:lnTo>
                  <a:lnTo>
                    <a:pt x="208" y="279"/>
                  </a:lnTo>
                  <a:lnTo>
                    <a:pt x="202" y="281"/>
                  </a:lnTo>
                  <a:lnTo>
                    <a:pt x="192" y="275"/>
                  </a:lnTo>
                  <a:lnTo>
                    <a:pt x="180" y="270"/>
                  </a:lnTo>
                  <a:lnTo>
                    <a:pt x="170" y="265"/>
                  </a:lnTo>
                  <a:lnTo>
                    <a:pt x="159" y="262"/>
                  </a:lnTo>
                  <a:lnTo>
                    <a:pt x="148" y="260"/>
                  </a:lnTo>
                  <a:lnTo>
                    <a:pt x="137" y="259"/>
                  </a:lnTo>
                  <a:lnTo>
                    <a:pt x="127" y="261"/>
                  </a:lnTo>
                  <a:lnTo>
                    <a:pt x="115" y="264"/>
                  </a:lnTo>
                  <a:lnTo>
                    <a:pt x="110" y="270"/>
                  </a:lnTo>
                  <a:lnTo>
                    <a:pt x="106" y="273"/>
                  </a:lnTo>
                  <a:lnTo>
                    <a:pt x="103" y="275"/>
                  </a:lnTo>
                  <a:lnTo>
                    <a:pt x="100" y="276"/>
                  </a:lnTo>
                  <a:lnTo>
                    <a:pt x="97" y="277"/>
                  </a:lnTo>
                  <a:lnTo>
                    <a:pt x="93" y="277"/>
                  </a:lnTo>
                  <a:lnTo>
                    <a:pt x="88" y="275"/>
                  </a:lnTo>
                  <a:lnTo>
                    <a:pt x="80" y="274"/>
                  </a:lnTo>
                  <a:lnTo>
                    <a:pt x="75" y="275"/>
                  </a:lnTo>
                  <a:lnTo>
                    <a:pt x="69" y="276"/>
                  </a:lnTo>
                  <a:lnTo>
                    <a:pt x="64" y="278"/>
                  </a:lnTo>
                  <a:lnTo>
                    <a:pt x="60" y="280"/>
                  </a:lnTo>
                  <a:lnTo>
                    <a:pt x="55" y="282"/>
                  </a:lnTo>
                  <a:lnTo>
                    <a:pt x="49" y="284"/>
                  </a:lnTo>
                  <a:lnTo>
                    <a:pt x="44" y="285"/>
                  </a:lnTo>
                  <a:lnTo>
                    <a:pt x="39" y="285"/>
                  </a:lnTo>
                  <a:close/>
                </a:path>
              </a:pathLst>
            </a:custGeom>
            <a:solidFill>
              <a:srgbClr val="CC6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3" name="Freeform 143"/>
            <p:cNvSpPr>
              <a:spLocks/>
            </p:cNvSpPr>
            <p:nvPr/>
          </p:nvSpPr>
          <p:spPr bwMode="auto">
            <a:xfrm>
              <a:off x="3595" y="1218"/>
              <a:ext cx="1175" cy="799"/>
            </a:xfrm>
            <a:custGeom>
              <a:avLst/>
              <a:gdLst>
                <a:gd name="T0" fmla="*/ 325 w 1175"/>
                <a:gd name="T1" fmla="*/ 510 h 799"/>
                <a:gd name="T2" fmla="*/ 55 w 1175"/>
                <a:gd name="T3" fmla="*/ 785 h 799"/>
                <a:gd name="T4" fmla="*/ 54 w 1175"/>
                <a:gd name="T5" fmla="*/ 765 h 799"/>
                <a:gd name="T6" fmla="*/ 16 w 1175"/>
                <a:gd name="T7" fmla="*/ 736 h 799"/>
                <a:gd name="T8" fmla="*/ 53 w 1175"/>
                <a:gd name="T9" fmla="*/ 708 h 799"/>
                <a:gd name="T10" fmla="*/ 30 w 1175"/>
                <a:gd name="T11" fmla="*/ 685 h 799"/>
                <a:gd name="T12" fmla="*/ 44 w 1175"/>
                <a:gd name="T13" fmla="*/ 643 h 799"/>
                <a:gd name="T14" fmla="*/ 7 w 1175"/>
                <a:gd name="T15" fmla="*/ 617 h 799"/>
                <a:gd name="T16" fmla="*/ 67 w 1175"/>
                <a:gd name="T17" fmla="*/ 571 h 799"/>
                <a:gd name="T18" fmla="*/ 1 w 1175"/>
                <a:gd name="T19" fmla="*/ 543 h 799"/>
                <a:gd name="T20" fmla="*/ 18 w 1175"/>
                <a:gd name="T21" fmla="*/ 500 h 799"/>
                <a:gd name="T22" fmla="*/ 50 w 1175"/>
                <a:gd name="T23" fmla="*/ 473 h 799"/>
                <a:gd name="T24" fmla="*/ 11 w 1175"/>
                <a:gd name="T25" fmla="*/ 440 h 799"/>
                <a:gd name="T26" fmla="*/ 53 w 1175"/>
                <a:gd name="T27" fmla="*/ 410 h 799"/>
                <a:gd name="T28" fmla="*/ 51 w 1175"/>
                <a:gd name="T29" fmla="*/ 386 h 799"/>
                <a:gd name="T30" fmla="*/ 62 w 1175"/>
                <a:gd name="T31" fmla="*/ 343 h 799"/>
                <a:gd name="T32" fmla="*/ 74 w 1175"/>
                <a:gd name="T33" fmla="*/ 301 h 799"/>
                <a:gd name="T34" fmla="*/ 58 w 1175"/>
                <a:gd name="T35" fmla="*/ 271 h 799"/>
                <a:gd name="T36" fmla="*/ 104 w 1175"/>
                <a:gd name="T37" fmla="*/ 236 h 799"/>
                <a:gd name="T38" fmla="*/ 132 w 1175"/>
                <a:gd name="T39" fmla="*/ 193 h 799"/>
                <a:gd name="T40" fmla="*/ 179 w 1175"/>
                <a:gd name="T41" fmla="*/ 149 h 799"/>
                <a:gd name="T42" fmla="*/ 199 w 1175"/>
                <a:gd name="T43" fmla="*/ 105 h 799"/>
                <a:gd name="T44" fmla="*/ 223 w 1175"/>
                <a:gd name="T45" fmla="*/ 58 h 799"/>
                <a:gd name="T46" fmla="*/ 296 w 1175"/>
                <a:gd name="T47" fmla="*/ 17 h 799"/>
                <a:gd name="T48" fmla="*/ 320 w 1175"/>
                <a:gd name="T49" fmla="*/ 58 h 799"/>
                <a:gd name="T50" fmla="*/ 336 w 1175"/>
                <a:gd name="T51" fmla="*/ 100 h 799"/>
                <a:gd name="T52" fmla="*/ 356 w 1175"/>
                <a:gd name="T53" fmla="*/ 136 h 799"/>
                <a:gd name="T54" fmla="*/ 381 w 1175"/>
                <a:gd name="T55" fmla="*/ 184 h 799"/>
                <a:gd name="T56" fmla="*/ 426 w 1175"/>
                <a:gd name="T57" fmla="*/ 228 h 799"/>
                <a:gd name="T58" fmla="*/ 415 w 1175"/>
                <a:gd name="T59" fmla="*/ 253 h 799"/>
                <a:gd name="T60" fmla="*/ 449 w 1175"/>
                <a:gd name="T61" fmla="*/ 281 h 799"/>
                <a:gd name="T62" fmla="*/ 486 w 1175"/>
                <a:gd name="T63" fmla="*/ 317 h 799"/>
                <a:gd name="T64" fmla="*/ 462 w 1175"/>
                <a:gd name="T65" fmla="*/ 350 h 799"/>
                <a:gd name="T66" fmla="*/ 513 w 1175"/>
                <a:gd name="T67" fmla="*/ 378 h 799"/>
                <a:gd name="T68" fmla="*/ 615 w 1175"/>
                <a:gd name="T69" fmla="*/ 384 h 799"/>
                <a:gd name="T70" fmla="*/ 618 w 1175"/>
                <a:gd name="T71" fmla="*/ 343 h 799"/>
                <a:gd name="T72" fmla="*/ 649 w 1175"/>
                <a:gd name="T73" fmla="*/ 307 h 799"/>
                <a:gd name="T74" fmla="*/ 700 w 1175"/>
                <a:gd name="T75" fmla="*/ 285 h 799"/>
                <a:gd name="T76" fmla="*/ 727 w 1175"/>
                <a:gd name="T77" fmla="*/ 259 h 799"/>
                <a:gd name="T78" fmla="*/ 713 w 1175"/>
                <a:gd name="T79" fmla="*/ 234 h 799"/>
                <a:gd name="T80" fmla="*/ 756 w 1175"/>
                <a:gd name="T81" fmla="*/ 209 h 799"/>
                <a:gd name="T82" fmla="*/ 773 w 1175"/>
                <a:gd name="T83" fmla="*/ 177 h 799"/>
                <a:gd name="T84" fmla="*/ 813 w 1175"/>
                <a:gd name="T85" fmla="*/ 237 h 799"/>
                <a:gd name="T86" fmla="*/ 823 w 1175"/>
                <a:gd name="T87" fmla="*/ 260 h 799"/>
                <a:gd name="T88" fmla="*/ 837 w 1175"/>
                <a:gd name="T89" fmla="*/ 294 h 799"/>
                <a:gd name="T90" fmla="*/ 815 w 1175"/>
                <a:gd name="T91" fmla="*/ 313 h 799"/>
                <a:gd name="T92" fmla="*/ 876 w 1175"/>
                <a:gd name="T93" fmla="*/ 354 h 799"/>
                <a:gd name="T94" fmla="*/ 857 w 1175"/>
                <a:gd name="T95" fmla="*/ 379 h 799"/>
                <a:gd name="T96" fmla="*/ 963 w 1175"/>
                <a:gd name="T97" fmla="*/ 416 h 799"/>
                <a:gd name="T98" fmla="*/ 1112 w 1175"/>
                <a:gd name="T99" fmla="*/ 429 h 799"/>
                <a:gd name="T100" fmla="*/ 1166 w 1175"/>
                <a:gd name="T101" fmla="*/ 453 h 799"/>
                <a:gd name="T102" fmla="*/ 1112 w 1175"/>
                <a:gd name="T103" fmla="*/ 482 h 799"/>
                <a:gd name="T104" fmla="*/ 1136 w 1175"/>
                <a:gd name="T105" fmla="*/ 510 h 799"/>
                <a:gd name="T106" fmla="*/ 1086 w 1175"/>
                <a:gd name="T107" fmla="*/ 546 h 799"/>
                <a:gd name="T108" fmla="*/ 1119 w 1175"/>
                <a:gd name="T109" fmla="*/ 572 h 799"/>
                <a:gd name="T110" fmla="*/ 1116 w 1175"/>
                <a:gd name="T111" fmla="*/ 612 h 799"/>
                <a:gd name="T112" fmla="*/ 1073 w 1175"/>
                <a:gd name="T113" fmla="*/ 644 h 799"/>
                <a:gd name="T114" fmla="*/ 1127 w 1175"/>
                <a:gd name="T115" fmla="*/ 678 h 799"/>
                <a:gd name="T116" fmla="*/ 1035 w 1175"/>
                <a:gd name="T117" fmla="*/ 718 h 799"/>
                <a:gd name="T118" fmla="*/ 908 w 1175"/>
                <a:gd name="T119" fmla="*/ 723 h 799"/>
                <a:gd name="T120" fmla="*/ 677 w 1175"/>
                <a:gd name="T121" fmla="*/ 740 h 799"/>
                <a:gd name="T122" fmla="*/ 592 w 1175"/>
                <a:gd name="T123" fmla="*/ 783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75" h="799">
                  <a:moveTo>
                    <a:pt x="502" y="799"/>
                  </a:moveTo>
                  <a:lnTo>
                    <a:pt x="499" y="798"/>
                  </a:lnTo>
                  <a:lnTo>
                    <a:pt x="496" y="796"/>
                  </a:lnTo>
                  <a:lnTo>
                    <a:pt x="492" y="795"/>
                  </a:lnTo>
                  <a:lnTo>
                    <a:pt x="489" y="795"/>
                  </a:lnTo>
                  <a:lnTo>
                    <a:pt x="475" y="785"/>
                  </a:lnTo>
                  <a:lnTo>
                    <a:pt x="460" y="774"/>
                  </a:lnTo>
                  <a:lnTo>
                    <a:pt x="447" y="765"/>
                  </a:lnTo>
                  <a:lnTo>
                    <a:pt x="433" y="755"/>
                  </a:lnTo>
                  <a:lnTo>
                    <a:pt x="419" y="746"/>
                  </a:lnTo>
                  <a:lnTo>
                    <a:pt x="406" y="737"/>
                  </a:lnTo>
                  <a:lnTo>
                    <a:pt x="392" y="728"/>
                  </a:lnTo>
                  <a:lnTo>
                    <a:pt x="379" y="721"/>
                  </a:lnTo>
                  <a:lnTo>
                    <a:pt x="379" y="717"/>
                  </a:lnTo>
                  <a:lnTo>
                    <a:pt x="381" y="703"/>
                  </a:lnTo>
                  <a:lnTo>
                    <a:pt x="387" y="667"/>
                  </a:lnTo>
                  <a:lnTo>
                    <a:pt x="400" y="598"/>
                  </a:lnTo>
                  <a:lnTo>
                    <a:pt x="409" y="557"/>
                  </a:lnTo>
                  <a:lnTo>
                    <a:pt x="414" y="535"/>
                  </a:lnTo>
                  <a:lnTo>
                    <a:pt x="416" y="525"/>
                  </a:lnTo>
                  <a:lnTo>
                    <a:pt x="416" y="519"/>
                  </a:lnTo>
                  <a:lnTo>
                    <a:pt x="415" y="518"/>
                  </a:lnTo>
                  <a:lnTo>
                    <a:pt x="415" y="517"/>
                  </a:lnTo>
                  <a:lnTo>
                    <a:pt x="414" y="517"/>
                  </a:lnTo>
                  <a:lnTo>
                    <a:pt x="414" y="516"/>
                  </a:lnTo>
                  <a:lnTo>
                    <a:pt x="405" y="515"/>
                  </a:lnTo>
                  <a:lnTo>
                    <a:pt x="392" y="515"/>
                  </a:lnTo>
                  <a:lnTo>
                    <a:pt x="378" y="514"/>
                  </a:lnTo>
                  <a:lnTo>
                    <a:pt x="363" y="512"/>
                  </a:lnTo>
                  <a:lnTo>
                    <a:pt x="344" y="511"/>
                  </a:lnTo>
                  <a:lnTo>
                    <a:pt x="325" y="510"/>
                  </a:lnTo>
                  <a:lnTo>
                    <a:pt x="306" y="510"/>
                  </a:lnTo>
                  <a:lnTo>
                    <a:pt x="286" y="509"/>
                  </a:lnTo>
                  <a:lnTo>
                    <a:pt x="267" y="509"/>
                  </a:lnTo>
                  <a:lnTo>
                    <a:pt x="248" y="510"/>
                  </a:lnTo>
                  <a:lnTo>
                    <a:pt x="231" y="510"/>
                  </a:lnTo>
                  <a:lnTo>
                    <a:pt x="215" y="512"/>
                  </a:lnTo>
                  <a:lnTo>
                    <a:pt x="201" y="515"/>
                  </a:lnTo>
                  <a:lnTo>
                    <a:pt x="189" y="518"/>
                  </a:lnTo>
                  <a:lnTo>
                    <a:pt x="180" y="522"/>
                  </a:lnTo>
                  <a:lnTo>
                    <a:pt x="175" y="527"/>
                  </a:lnTo>
                  <a:lnTo>
                    <a:pt x="171" y="564"/>
                  </a:lnTo>
                  <a:lnTo>
                    <a:pt x="169" y="602"/>
                  </a:lnTo>
                  <a:lnTo>
                    <a:pt x="168" y="640"/>
                  </a:lnTo>
                  <a:lnTo>
                    <a:pt x="168" y="680"/>
                  </a:lnTo>
                  <a:lnTo>
                    <a:pt x="173" y="736"/>
                  </a:lnTo>
                  <a:lnTo>
                    <a:pt x="176" y="764"/>
                  </a:lnTo>
                  <a:lnTo>
                    <a:pt x="176" y="775"/>
                  </a:lnTo>
                  <a:lnTo>
                    <a:pt x="176" y="778"/>
                  </a:lnTo>
                  <a:lnTo>
                    <a:pt x="166" y="770"/>
                  </a:lnTo>
                  <a:lnTo>
                    <a:pt x="155" y="764"/>
                  </a:lnTo>
                  <a:lnTo>
                    <a:pt x="146" y="759"/>
                  </a:lnTo>
                  <a:lnTo>
                    <a:pt x="137" y="755"/>
                  </a:lnTo>
                  <a:lnTo>
                    <a:pt x="128" y="753"/>
                  </a:lnTo>
                  <a:lnTo>
                    <a:pt x="118" y="753"/>
                  </a:lnTo>
                  <a:lnTo>
                    <a:pt x="107" y="756"/>
                  </a:lnTo>
                  <a:lnTo>
                    <a:pt x="96" y="761"/>
                  </a:lnTo>
                  <a:lnTo>
                    <a:pt x="88" y="766"/>
                  </a:lnTo>
                  <a:lnTo>
                    <a:pt x="80" y="771"/>
                  </a:lnTo>
                  <a:lnTo>
                    <a:pt x="73" y="776"/>
                  </a:lnTo>
                  <a:lnTo>
                    <a:pt x="64" y="781"/>
                  </a:lnTo>
                  <a:lnTo>
                    <a:pt x="55" y="785"/>
                  </a:lnTo>
                  <a:lnTo>
                    <a:pt x="46" y="788"/>
                  </a:lnTo>
                  <a:lnTo>
                    <a:pt x="37" y="790"/>
                  </a:lnTo>
                  <a:lnTo>
                    <a:pt x="28" y="791"/>
                  </a:lnTo>
                  <a:lnTo>
                    <a:pt x="25" y="790"/>
                  </a:lnTo>
                  <a:lnTo>
                    <a:pt x="24" y="789"/>
                  </a:lnTo>
                  <a:lnTo>
                    <a:pt x="24" y="787"/>
                  </a:lnTo>
                  <a:lnTo>
                    <a:pt x="24" y="785"/>
                  </a:lnTo>
                  <a:lnTo>
                    <a:pt x="29" y="783"/>
                  </a:lnTo>
                  <a:lnTo>
                    <a:pt x="34" y="782"/>
                  </a:lnTo>
                  <a:lnTo>
                    <a:pt x="39" y="781"/>
                  </a:lnTo>
                  <a:lnTo>
                    <a:pt x="45" y="781"/>
                  </a:lnTo>
                  <a:lnTo>
                    <a:pt x="45" y="780"/>
                  </a:lnTo>
                  <a:lnTo>
                    <a:pt x="45" y="779"/>
                  </a:lnTo>
                  <a:lnTo>
                    <a:pt x="45" y="779"/>
                  </a:lnTo>
                  <a:lnTo>
                    <a:pt x="45" y="779"/>
                  </a:lnTo>
                  <a:lnTo>
                    <a:pt x="40" y="778"/>
                  </a:lnTo>
                  <a:lnTo>
                    <a:pt x="34" y="777"/>
                  </a:lnTo>
                  <a:lnTo>
                    <a:pt x="28" y="777"/>
                  </a:lnTo>
                  <a:lnTo>
                    <a:pt x="22" y="776"/>
                  </a:lnTo>
                  <a:lnTo>
                    <a:pt x="21" y="774"/>
                  </a:lnTo>
                  <a:lnTo>
                    <a:pt x="21" y="773"/>
                  </a:lnTo>
                  <a:lnTo>
                    <a:pt x="21" y="771"/>
                  </a:lnTo>
                  <a:lnTo>
                    <a:pt x="20" y="769"/>
                  </a:lnTo>
                  <a:lnTo>
                    <a:pt x="24" y="769"/>
                  </a:lnTo>
                  <a:lnTo>
                    <a:pt x="30" y="769"/>
                  </a:lnTo>
                  <a:lnTo>
                    <a:pt x="34" y="768"/>
                  </a:lnTo>
                  <a:lnTo>
                    <a:pt x="38" y="767"/>
                  </a:lnTo>
                  <a:lnTo>
                    <a:pt x="42" y="766"/>
                  </a:lnTo>
                  <a:lnTo>
                    <a:pt x="46" y="766"/>
                  </a:lnTo>
                  <a:lnTo>
                    <a:pt x="50" y="765"/>
                  </a:lnTo>
                  <a:lnTo>
                    <a:pt x="54" y="765"/>
                  </a:lnTo>
                  <a:lnTo>
                    <a:pt x="50" y="764"/>
                  </a:lnTo>
                  <a:lnTo>
                    <a:pt x="46" y="764"/>
                  </a:lnTo>
                  <a:lnTo>
                    <a:pt x="41" y="763"/>
                  </a:lnTo>
                  <a:lnTo>
                    <a:pt x="36" y="763"/>
                  </a:lnTo>
                  <a:lnTo>
                    <a:pt x="31" y="763"/>
                  </a:lnTo>
                  <a:lnTo>
                    <a:pt x="25" y="764"/>
                  </a:lnTo>
                  <a:lnTo>
                    <a:pt x="21" y="764"/>
                  </a:lnTo>
                  <a:lnTo>
                    <a:pt x="18" y="764"/>
                  </a:lnTo>
                  <a:lnTo>
                    <a:pt x="18" y="760"/>
                  </a:lnTo>
                  <a:lnTo>
                    <a:pt x="18" y="758"/>
                  </a:lnTo>
                  <a:lnTo>
                    <a:pt x="17" y="754"/>
                  </a:lnTo>
                  <a:lnTo>
                    <a:pt x="17" y="752"/>
                  </a:lnTo>
                  <a:lnTo>
                    <a:pt x="20" y="751"/>
                  </a:lnTo>
                  <a:lnTo>
                    <a:pt x="27" y="750"/>
                  </a:lnTo>
                  <a:lnTo>
                    <a:pt x="35" y="749"/>
                  </a:lnTo>
                  <a:lnTo>
                    <a:pt x="44" y="748"/>
                  </a:lnTo>
                  <a:lnTo>
                    <a:pt x="53" y="747"/>
                  </a:lnTo>
                  <a:lnTo>
                    <a:pt x="62" y="746"/>
                  </a:lnTo>
                  <a:lnTo>
                    <a:pt x="69" y="745"/>
                  </a:lnTo>
                  <a:lnTo>
                    <a:pt x="72" y="744"/>
                  </a:lnTo>
                  <a:lnTo>
                    <a:pt x="65" y="744"/>
                  </a:lnTo>
                  <a:lnTo>
                    <a:pt x="58" y="744"/>
                  </a:lnTo>
                  <a:lnTo>
                    <a:pt x="51" y="744"/>
                  </a:lnTo>
                  <a:lnTo>
                    <a:pt x="44" y="743"/>
                  </a:lnTo>
                  <a:lnTo>
                    <a:pt x="37" y="743"/>
                  </a:lnTo>
                  <a:lnTo>
                    <a:pt x="31" y="743"/>
                  </a:lnTo>
                  <a:lnTo>
                    <a:pt x="23" y="743"/>
                  </a:lnTo>
                  <a:lnTo>
                    <a:pt x="16" y="743"/>
                  </a:lnTo>
                  <a:lnTo>
                    <a:pt x="16" y="741"/>
                  </a:lnTo>
                  <a:lnTo>
                    <a:pt x="16" y="738"/>
                  </a:lnTo>
                  <a:lnTo>
                    <a:pt x="16" y="736"/>
                  </a:lnTo>
                  <a:lnTo>
                    <a:pt x="15" y="733"/>
                  </a:lnTo>
                  <a:lnTo>
                    <a:pt x="28" y="733"/>
                  </a:lnTo>
                  <a:lnTo>
                    <a:pt x="37" y="732"/>
                  </a:lnTo>
                  <a:lnTo>
                    <a:pt x="44" y="731"/>
                  </a:lnTo>
                  <a:lnTo>
                    <a:pt x="49" y="730"/>
                  </a:lnTo>
                  <a:lnTo>
                    <a:pt x="53" y="730"/>
                  </a:lnTo>
                  <a:lnTo>
                    <a:pt x="57" y="730"/>
                  </a:lnTo>
                  <a:lnTo>
                    <a:pt x="61" y="730"/>
                  </a:lnTo>
                  <a:lnTo>
                    <a:pt x="65" y="730"/>
                  </a:lnTo>
                  <a:lnTo>
                    <a:pt x="66" y="729"/>
                  </a:lnTo>
                  <a:lnTo>
                    <a:pt x="66" y="729"/>
                  </a:lnTo>
                  <a:lnTo>
                    <a:pt x="66" y="728"/>
                  </a:lnTo>
                  <a:lnTo>
                    <a:pt x="67" y="728"/>
                  </a:lnTo>
                  <a:lnTo>
                    <a:pt x="52" y="728"/>
                  </a:lnTo>
                  <a:lnTo>
                    <a:pt x="42" y="727"/>
                  </a:lnTo>
                  <a:lnTo>
                    <a:pt x="35" y="727"/>
                  </a:lnTo>
                  <a:lnTo>
                    <a:pt x="29" y="727"/>
                  </a:lnTo>
                  <a:lnTo>
                    <a:pt x="24" y="727"/>
                  </a:lnTo>
                  <a:lnTo>
                    <a:pt x="22" y="727"/>
                  </a:lnTo>
                  <a:lnTo>
                    <a:pt x="19" y="728"/>
                  </a:lnTo>
                  <a:lnTo>
                    <a:pt x="17" y="728"/>
                  </a:lnTo>
                  <a:lnTo>
                    <a:pt x="15" y="725"/>
                  </a:lnTo>
                  <a:lnTo>
                    <a:pt x="13" y="722"/>
                  </a:lnTo>
                  <a:lnTo>
                    <a:pt x="12" y="719"/>
                  </a:lnTo>
                  <a:lnTo>
                    <a:pt x="11" y="712"/>
                  </a:lnTo>
                  <a:lnTo>
                    <a:pt x="18" y="712"/>
                  </a:lnTo>
                  <a:lnTo>
                    <a:pt x="25" y="711"/>
                  </a:lnTo>
                  <a:lnTo>
                    <a:pt x="33" y="711"/>
                  </a:lnTo>
                  <a:lnTo>
                    <a:pt x="40" y="710"/>
                  </a:lnTo>
                  <a:lnTo>
                    <a:pt x="47" y="709"/>
                  </a:lnTo>
                  <a:lnTo>
                    <a:pt x="53" y="708"/>
                  </a:lnTo>
                  <a:lnTo>
                    <a:pt x="61" y="708"/>
                  </a:lnTo>
                  <a:lnTo>
                    <a:pt x="68" y="707"/>
                  </a:lnTo>
                  <a:lnTo>
                    <a:pt x="69" y="707"/>
                  </a:lnTo>
                  <a:lnTo>
                    <a:pt x="69" y="707"/>
                  </a:lnTo>
                  <a:lnTo>
                    <a:pt x="69" y="706"/>
                  </a:lnTo>
                  <a:lnTo>
                    <a:pt x="69" y="706"/>
                  </a:lnTo>
                  <a:lnTo>
                    <a:pt x="62" y="706"/>
                  </a:lnTo>
                  <a:lnTo>
                    <a:pt x="54" y="706"/>
                  </a:lnTo>
                  <a:lnTo>
                    <a:pt x="46" y="706"/>
                  </a:lnTo>
                  <a:lnTo>
                    <a:pt x="39" y="706"/>
                  </a:lnTo>
                  <a:lnTo>
                    <a:pt x="32" y="706"/>
                  </a:lnTo>
                  <a:lnTo>
                    <a:pt x="24" y="706"/>
                  </a:lnTo>
                  <a:lnTo>
                    <a:pt x="18" y="706"/>
                  </a:lnTo>
                  <a:lnTo>
                    <a:pt x="11" y="705"/>
                  </a:lnTo>
                  <a:lnTo>
                    <a:pt x="10" y="701"/>
                  </a:lnTo>
                  <a:lnTo>
                    <a:pt x="9" y="697"/>
                  </a:lnTo>
                  <a:lnTo>
                    <a:pt x="8" y="693"/>
                  </a:lnTo>
                  <a:lnTo>
                    <a:pt x="7" y="690"/>
                  </a:lnTo>
                  <a:lnTo>
                    <a:pt x="11" y="690"/>
                  </a:lnTo>
                  <a:lnTo>
                    <a:pt x="18" y="690"/>
                  </a:lnTo>
                  <a:lnTo>
                    <a:pt x="28" y="690"/>
                  </a:lnTo>
                  <a:lnTo>
                    <a:pt x="37" y="689"/>
                  </a:lnTo>
                  <a:lnTo>
                    <a:pt x="46" y="689"/>
                  </a:lnTo>
                  <a:lnTo>
                    <a:pt x="55" y="688"/>
                  </a:lnTo>
                  <a:lnTo>
                    <a:pt x="63" y="687"/>
                  </a:lnTo>
                  <a:lnTo>
                    <a:pt x="67" y="686"/>
                  </a:lnTo>
                  <a:lnTo>
                    <a:pt x="60" y="686"/>
                  </a:lnTo>
                  <a:lnTo>
                    <a:pt x="52" y="685"/>
                  </a:lnTo>
                  <a:lnTo>
                    <a:pt x="45" y="685"/>
                  </a:lnTo>
                  <a:lnTo>
                    <a:pt x="38" y="685"/>
                  </a:lnTo>
                  <a:lnTo>
                    <a:pt x="30" y="685"/>
                  </a:lnTo>
                  <a:lnTo>
                    <a:pt x="22" y="685"/>
                  </a:lnTo>
                  <a:lnTo>
                    <a:pt x="14" y="685"/>
                  </a:lnTo>
                  <a:lnTo>
                    <a:pt x="7" y="685"/>
                  </a:lnTo>
                  <a:lnTo>
                    <a:pt x="7" y="681"/>
                  </a:lnTo>
                  <a:lnTo>
                    <a:pt x="8" y="676"/>
                  </a:lnTo>
                  <a:lnTo>
                    <a:pt x="8" y="673"/>
                  </a:lnTo>
                  <a:lnTo>
                    <a:pt x="8" y="669"/>
                  </a:lnTo>
                  <a:lnTo>
                    <a:pt x="13" y="669"/>
                  </a:lnTo>
                  <a:lnTo>
                    <a:pt x="20" y="668"/>
                  </a:lnTo>
                  <a:lnTo>
                    <a:pt x="30" y="668"/>
                  </a:lnTo>
                  <a:lnTo>
                    <a:pt x="40" y="667"/>
                  </a:lnTo>
                  <a:lnTo>
                    <a:pt x="50" y="666"/>
                  </a:lnTo>
                  <a:lnTo>
                    <a:pt x="60" y="665"/>
                  </a:lnTo>
                  <a:lnTo>
                    <a:pt x="68" y="664"/>
                  </a:lnTo>
                  <a:lnTo>
                    <a:pt x="73" y="662"/>
                  </a:lnTo>
                  <a:lnTo>
                    <a:pt x="65" y="662"/>
                  </a:lnTo>
                  <a:lnTo>
                    <a:pt x="55" y="662"/>
                  </a:lnTo>
                  <a:lnTo>
                    <a:pt x="47" y="662"/>
                  </a:lnTo>
                  <a:lnTo>
                    <a:pt x="39" y="662"/>
                  </a:lnTo>
                  <a:lnTo>
                    <a:pt x="30" y="663"/>
                  </a:lnTo>
                  <a:lnTo>
                    <a:pt x="21" y="663"/>
                  </a:lnTo>
                  <a:lnTo>
                    <a:pt x="12" y="663"/>
                  </a:lnTo>
                  <a:lnTo>
                    <a:pt x="4" y="663"/>
                  </a:lnTo>
                  <a:lnTo>
                    <a:pt x="3" y="659"/>
                  </a:lnTo>
                  <a:lnTo>
                    <a:pt x="3" y="655"/>
                  </a:lnTo>
                  <a:lnTo>
                    <a:pt x="3" y="651"/>
                  </a:lnTo>
                  <a:lnTo>
                    <a:pt x="2" y="647"/>
                  </a:lnTo>
                  <a:lnTo>
                    <a:pt x="17" y="645"/>
                  </a:lnTo>
                  <a:lnTo>
                    <a:pt x="29" y="644"/>
                  </a:lnTo>
                  <a:lnTo>
                    <a:pt x="38" y="644"/>
                  </a:lnTo>
                  <a:lnTo>
                    <a:pt x="44" y="643"/>
                  </a:lnTo>
                  <a:lnTo>
                    <a:pt x="49" y="643"/>
                  </a:lnTo>
                  <a:lnTo>
                    <a:pt x="53" y="642"/>
                  </a:lnTo>
                  <a:lnTo>
                    <a:pt x="57" y="641"/>
                  </a:lnTo>
                  <a:lnTo>
                    <a:pt x="62" y="640"/>
                  </a:lnTo>
                  <a:lnTo>
                    <a:pt x="57" y="640"/>
                  </a:lnTo>
                  <a:lnTo>
                    <a:pt x="53" y="639"/>
                  </a:lnTo>
                  <a:lnTo>
                    <a:pt x="49" y="639"/>
                  </a:lnTo>
                  <a:lnTo>
                    <a:pt x="44" y="639"/>
                  </a:lnTo>
                  <a:lnTo>
                    <a:pt x="38" y="640"/>
                  </a:lnTo>
                  <a:lnTo>
                    <a:pt x="29" y="640"/>
                  </a:lnTo>
                  <a:lnTo>
                    <a:pt x="17" y="640"/>
                  </a:lnTo>
                  <a:lnTo>
                    <a:pt x="2" y="641"/>
                  </a:lnTo>
                  <a:lnTo>
                    <a:pt x="2" y="636"/>
                  </a:lnTo>
                  <a:lnTo>
                    <a:pt x="2" y="632"/>
                  </a:lnTo>
                  <a:lnTo>
                    <a:pt x="1" y="627"/>
                  </a:lnTo>
                  <a:lnTo>
                    <a:pt x="1" y="623"/>
                  </a:lnTo>
                  <a:lnTo>
                    <a:pt x="5" y="623"/>
                  </a:lnTo>
                  <a:lnTo>
                    <a:pt x="11" y="623"/>
                  </a:lnTo>
                  <a:lnTo>
                    <a:pt x="17" y="623"/>
                  </a:lnTo>
                  <a:lnTo>
                    <a:pt x="24" y="622"/>
                  </a:lnTo>
                  <a:lnTo>
                    <a:pt x="32" y="621"/>
                  </a:lnTo>
                  <a:lnTo>
                    <a:pt x="39" y="620"/>
                  </a:lnTo>
                  <a:lnTo>
                    <a:pt x="44" y="618"/>
                  </a:lnTo>
                  <a:lnTo>
                    <a:pt x="48" y="616"/>
                  </a:lnTo>
                  <a:lnTo>
                    <a:pt x="42" y="616"/>
                  </a:lnTo>
                  <a:lnTo>
                    <a:pt x="37" y="617"/>
                  </a:lnTo>
                  <a:lnTo>
                    <a:pt x="31" y="617"/>
                  </a:lnTo>
                  <a:lnTo>
                    <a:pt x="24" y="617"/>
                  </a:lnTo>
                  <a:lnTo>
                    <a:pt x="18" y="617"/>
                  </a:lnTo>
                  <a:lnTo>
                    <a:pt x="12" y="617"/>
                  </a:lnTo>
                  <a:lnTo>
                    <a:pt x="7" y="617"/>
                  </a:lnTo>
                  <a:lnTo>
                    <a:pt x="1" y="617"/>
                  </a:lnTo>
                  <a:lnTo>
                    <a:pt x="1" y="613"/>
                  </a:lnTo>
                  <a:lnTo>
                    <a:pt x="1" y="609"/>
                  </a:lnTo>
                  <a:lnTo>
                    <a:pt x="1" y="605"/>
                  </a:lnTo>
                  <a:lnTo>
                    <a:pt x="1" y="601"/>
                  </a:lnTo>
                  <a:lnTo>
                    <a:pt x="9" y="600"/>
                  </a:lnTo>
                  <a:lnTo>
                    <a:pt x="19" y="599"/>
                  </a:lnTo>
                  <a:lnTo>
                    <a:pt x="30" y="598"/>
                  </a:lnTo>
                  <a:lnTo>
                    <a:pt x="42" y="598"/>
                  </a:lnTo>
                  <a:lnTo>
                    <a:pt x="53" y="597"/>
                  </a:lnTo>
                  <a:lnTo>
                    <a:pt x="64" y="595"/>
                  </a:lnTo>
                  <a:lnTo>
                    <a:pt x="73" y="593"/>
                  </a:lnTo>
                  <a:lnTo>
                    <a:pt x="80" y="590"/>
                  </a:lnTo>
                  <a:lnTo>
                    <a:pt x="79" y="590"/>
                  </a:lnTo>
                  <a:lnTo>
                    <a:pt x="75" y="590"/>
                  </a:lnTo>
                  <a:lnTo>
                    <a:pt x="70" y="591"/>
                  </a:lnTo>
                  <a:lnTo>
                    <a:pt x="63" y="591"/>
                  </a:lnTo>
                  <a:lnTo>
                    <a:pt x="52" y="592"/>
                  </a:lnTo>
                  <a:lnTo>
                    <a:pt x="39" y="593"/>
                  </a:lnTo>
                  <a:lnTo>
                    <a:pt x="21" y="593"/>
                  </a:lnTo>
                  <a:lnTo>
                    <a:pt x="1" y="593"/>
                  </a:lnTo>
                  <a:lnTo>
                    <a:pt x="0" y="588"/>
                  </a:lnTo>
                  <a:lnTo>
                    <a:pt x="0" y="584"/>
                  </a:lnTo>
                  <a:lnTo>
                    <a:pt x="0" y="580"/>
                  </a:lnTo>
                  <a:lnTo>
                    <a:pt x="1" y="576"/>
                  </a:lnTo>
                  <a:lnTo>
                    <a:pt x="22" y="574"/>
                  </a:lnTo>
                  <a:lnTo>
                    <a:pt x="38" y="573"/>
                  </a:lnTo>
                  <a:lnTo>
                    <a:pt x="50" y="572"/>
                  </a:lnTo>
                  <a:lnTo>
                    <a:pt x="58" y="572"/>
                  </a:lnTo>
                  <a:lnTo>
                    <a:pt x="64" y="572"/>
                  </a:lnTo>
                  <a:lnTo>
                    <a:pt x="67" y="571"/>
                  </a:lnTo>
                  <a:lnTo>
                    <a:pt x="69" y="571"/>
                  </a:lnTo>
                  <a:lnTo>
                    <a:pt x="70" y="570"/>
                  </a:lnTo>
                  <a:lnTo>
                    <a:pt x="61" y="569"/>
                  </a:lnTo>
                  <a:lnTo>
                    <a:pt x="51" y="569"/>
                  </a:lnTo>
                  <a:lnTo>
                    <a:pt x="42" y="569"/>
                  </a:lnTo>
                  <a:lnTo>
                    <a:pt x="34" y="569"/>
                  </a:lnTo>
                  <a:lnTo>
                    <a:pt x="24" y="569"/>
                  </a:lnTo>
                  <a:lnTo>
                    <a:pt x="16" y="569"/>
                  </a:lnTo>
                  <a:lnTo>
                    <a:pt x="8" y="569"/>
                  </a:lnTo>
                  <a:lnTo>
                    <a:pt x="0" y="569"/>
                  </a:lnTo>
                  <a:lnTo>
                    <a:pt x="0" y="565"/>
                  </a:lnTo>
                  <a:lnTo>
                    <a:pt x="0" y="562"/>
                  </a:lnTo>
                  <a:lnTo>
                    <a:pt x="0" y="559"/>
                  </a:lnTo>
                  <a:lnTo>
                    <a:pt x="1" y="555"/>
                  </a:lnTo>
                  <a:lnTo>
                    <a:pt x="18" y="554"/>
                  </a:lnTo>
                  <a:lnTo>
                    <a:pt x="32" y="553"/>
                  </a:lnTo>
                  <a:lnTo>
                    <a:pt x="42" y="552"/>
                  </a:lnTo>
                  <a:lnTo>
                    <a:pt x="48" y="551"/>
                  </a:lnTo>
                  <a:lnTo>
                    <a:pt x="52" y="551"/>
                  </a:lnTo>
                  <a:lnTo>
                    <a:pt x="55" y="551"/>
                  </a:lnTo>
                  <a:lnTo>
                    <a:pt x="57" y="551"/>
                  </a:lnTo>
                  <a:lnTo>
                    <a:pt x="58" y="550"/>
                  </a:lnTo>
                  <a:lnTo>
                    <a:pt x="51" y="549"/>
                  </a:lnTo>
                  <a:lnTo>
                    <a:pt x="44" y="548"/>
                  </a:lnTo>
                  <a:lnTo>
                    <a:pt x="37" y="548"/>
                  </a:lnTo>
                  <a:lnTo>
                    <a:pt x="30" y="547"/>
                  </a:lnTo>
                  <a:lnTo>
                    <a:pt x="22" y="548"/>
                  </a:lnTo>
                  <a:lnTo>
                    <a:pt x="15" y="548"/>
                  </a:lnTo>
                  <a:lnTo>
                    <a:pt x="8" y="548"/>
                  </a:lnTo>
                  <a:lnTo>
                    <a:pt x="1" y="548"/>
                  </a:lnTo>
                  <a:lnTo>
                    <a:pt x="1" y="543"/>
                  </a:lnTo>
                  <a:lnTo>
                    <a:pt x="1" y="539"/>
                  </a:lnTo>
                  <a:lnTo>
                    <a:pt x="2" y="536"/>
                  </a:lnTo>
                  <a:lnTo>
                    <a:pt x="3" y="532"/>
                  </a:lnTo>
                  <a:lnTo>
                    <a:pt x="22" y="531"/>
                  </a:lnTo>
                  <a:lnTo>
                    <a:pt x="37" y="530"/>
                  </a:lnTo>
                  <a:lnTo>
                    <a:pt x="47" y="529"/>
                  </a:lnTo>
                  <a:lnTo>
                    <a:pt x="55" y="528"/>
                  </a:lnTo>
                  <a:lnTo>
                    <a:pt x="61" y="528"/>
                  </a:lnTo>
                  <a:lnTo>
                    <a:pt x="65" y="527"/>
                  </a:lnTo>
                  <a:lnTo>
                    <a:pt x="69" y="526"/>
                  </a:lnTo>
                  <a:lnTo>
                    <a:pt x="73" y="525"/>
                  </a:lnTo>
                  <a:lnTo>
                    <a:pt x="73" y="525"/>
                  </a:lnTo>
                  <a:lnTo>
                    <a:pt x="73" y="525"/>
                  </a:lnTo>
                  <a:lnTo>
                    <a:pt x="73" y="524"/>
                  </a:lnTo>
                  <a:lnTo>
                    <a:pt x="74" y="524"/>
                  </a:lnTo>
                  <a:lnTo>
                    <a:pt x="65" y="524"/>
                  </a:lnTo>
                  <a:lnTo>
                    <a:pt x="56" y="524"/>
                  </a:lnTo>
                  <a:lnTo>
                    <a:pt x="47" y="524"/>
                  </a:lnTo>
                  <a:lnTo>
                    <a:pt x="38" y="524"/>
                  </a:lnTo>
                  <a:lnTo>
                    <a:pt x="29" y="525"/>
                  </a:lnTo>
                  <a:lnTo>
                    <a:pt x="19" y="525"/>
                  </a:lnTo>
                  <a:lnTo>
                    <a:pt x="10" y="525"/>
                  </a:lnTo>
                  <a:lnTo>
                    <a:pt x="1" y="525"/>
                  </a:lnTo>
                  <a:lnTo>
                    <a:pt x="2" y="519"/>
                  </a:lnTo>
                  <a:lnTo>
                    <a:pt x="2" y="514"/>
                  </a:lnTo>
                  <a:lnTo>
                    <a:pt x="2" y="508"/>
                  </a:lnTo>
                  <a:lnTo>
                    <a:pt x="3" y="503"/>
                  </a:lnTo>
                  <a:lnTo>
                    <a:pt x="6" y="502"/>
                  </a:lnTo>
                  <a:lnTo>
                    <a:pt x="9" y="502"/>
                  </a:lnTo>
                  <a:lnTo>
                    <a:pt x="13" y="501"/>
                  </a:lnTo>
                  <a:lnTo>
                    <a:pt x="18" y="500"/>
                  </a:lnTo>
                  <a:lnTo>
                    <a:pt x="27" y="500"/>
                  </a:lnTo>
                  <a:lnTo>
                    <a:pt x="38" y="499"/>
                  </a:lnTo>
                  <a:lnTo>
                    <a:pt x="53" y="498"/>
                  </a:lnTo>
                  <a:lnTo>
                    <a:pt x="73" y="496"/>
                  </a:lnTo>
                  <a:lnTo>
                    <a:pt x="73" y="495"/>
                  </a:lnTo>
                  <a:lnTo>
                    <a:pt x="74" y="495"/>
                  </a:lnTo>
                  <a:lnTo>
                    <a:pt x="74" y="495"/>
                  </a:lnTo>
                  <a:lnTo>
                    <a:pt x="74" y="494"/>
                  </a:lnTo>
                  <a:lnTo>
                    <a:pt x="66" y="494"/>
                  </a:lnTo>
                  <a:lnTo>
                    <a:pt x="56" y="494"/>
                  </a:lnTo>
                  <a:lnTo>
                    <a:pt x="48" y="494"/>
                  </a:lnTo>
                  <a:lnTo>
                    <a:pt x="40" y="494"/>
                  </a:lnTo>
                  <a:lnTo>
                    <a:pt x="32" y="494"/>
                  </a:lnTo>
                  <a:lnTo>
                    <a:pt x="22" y="494"/>
                  </a:lnTo>
                  <a:lnTo>
                    <a:pt x="14" y="494"/>
                  </a:lnTo>
                  <a:lnTo>
                    <a:pt x="5" y="494"/>
                  </a:lnTo>
                  <a:lnTo>
                    <a:pt x="5" y="491"/>
                  </a:lnTo>
                  <a:lnTo>
                    <a:pt x="5" y="488"/>
                  </a:lnTo>
                  <a:lnTo>
                    <a:pt x="5" y="484"/>
                  </a:lnTo>
                  <a:lnTo>
                    <a:pt x="5" y="481"/>
                  </a:lnTo>
                  <a:lnTo>
                    <a:pt x="28" y="479"/>
                  </a:lnTo>
                  <a:lnTo>
                    <a:pt x="45" y="477"/>
                  </a:lnTo>
                  <a:lnTo>
                    <a:pt x="57" y="476"/>
                  </a:lnTo>
                  <a:lnTo>
                    <a:pt x="66" y="475"/>
                  </a:lnTo>
                  <a:lnTo>
                    <a:pt x="71" y="474"/>
                  </a:lnTo>
                  <a:lnTo>
                    <a:pt x="74" y="474"/>
                  </a:lnTo>
                  <a:lnTo>
                    <a:pt x="76" y="474"/>
                  </a:lnTo>
                  <a:lnTo>
                    <a:pt x="77" y="473"/>
                  </a:lnTo>
                  <a:lnTo>
                    <a:pt x="68" y="473"/>
                  </a:lnTo>
                  <a:lnTo>
                    <a:pt x="58" y="473"/>
                  </a:lnTo>
                  <a:lnTo>
                    <a:pt x="50" y="473"/>
                  </a:lnTo>
                  <a:lnTo>
                    <a:pt x="41" y="473"/>
                  </a:lnTo>
                  <a:lnTo>
                    <a:pt x="32" y="473"/>
                  </a:lnTo>
                  <a:lnTo>
                    <a:pt x="23" y="473"/>
                  </a:lnTo>
                  <a:lnTo>
                    <a:pt x="14" y="474"/>
                  </a:lnTo>
                  <a:lnTo>
                    <a:pt x="5" y="474"/>
                  </a:lnTo>
                  <a:lnTo>
                    <a:pt x="5" y="468"/>
                  </a:lnTo>
                  <a:lnTo>
                    <a:pt x="5" y="463"/>
                  </a:lnTo>
                  <a:lnTo>
                    <a:pt x="5" y="458"/>
                  </a:lnTo>
                  <a:lnTo>
                    <a:pt x="5" y="454"/>
                  </a:lnTo>
                  <a:lnTo>
                    <a:pt x="14" y="453"/>
                  </a:lnTo>
                  <a:lnTo>
                    <a:pt x="24" y="453"/>
                  </a:lnTo>
                  <a:lnTo>
                    <a:pt x="34" y="453"/>
                  </a:lnTo>
                  <a:lnTo>
                    <a:pt x="44" y="452"/>
                  </a:lnTo>
                  <a:lnTo>
                    <a:pt x="53" y="452"/>
                  </a:lnTo>
                  <a:lnTo>
                    <a:pt x="63" y="451"/>
                  </a:lnTo>
                  <a:lnTo>
                    <a:pt x="73" y="451"/>
                  </a:lnTo>
                  <a:lnTo>
                    <a:pt x="82" y="450"/>
                  </a:lnTo>
                  <a:lnTo>
                    <a:pt x="82" y="449"/>
                  </a:lnTo>
                  <a:lnTo>
                    <a:pt x="83" y="449"/>
                  </a:lnTo>
                  <a:lnTo>
                    <a:pt x="83" y="449"/>
                  </a:lnTo>
                  <a:lnTo>
                    <a:pt x="84" y="448"/>
                  </a:lnTo>
                  <a:lnTo>
                    <a:pt x="75" y="448"/>
                  </a:lnTo>
                  <a:lnTo>
                    <a:pt x="66" y="448"/>
                  </a:lnTo>
                  <a:lnTo>
                    <a:pt x="56" y="448"/>
                  </a:lnTo>
                  <a:lnTo>
                    <a:pt x="48" y="448"/>
                  </a:lnTo>
                  <a:lnTo>
                    <a:pt x="39" y="448"/>
                  </a:lnTo>
                  <a:lnTo>
                    <a:pt x="30" y="448"/>
                  </a:lnTo>
                  <a:lnTo>
                    <a:pt x="20" y="448"/>
                  </a:lnTo>
                  <a:lnTo>
                    <a:pt x="11" y="448"/>
                  </a:lnTo>
                  <a:lnTo>
                    <a:pt x="11" y="443"/>
                  </a:lnTo>
                  <a:lnTo>
                    <a:pt x="11" y="440"/>
                  </a:lnTo>
                  <a:lnTo>
                    <a:pt x="10" y="436"/>
                  </a:lnTo>
                  <a:lnTo>
                    <a:pt x="10" y="432"/>
                  </a:lnTo>
                  <a:lnTo>
                    <a:pt x="17" y="432"/>
                  </a:lnTo>
                  <a:lnTo>
                    <a:pt x="23" y="431"/>
                  </a:lnTo>
                  <a:lnTo>
                    <a:pt x="31" y="431"/>
                  </a:lnTo>
                  <a:lnTo>
                    <a:pt x="37" y="430"/>
                  </a:lnTo>
                  <a:lnTo>
                    <a:pt x="44" y="429"/>
                  </a:lnTo>
                  <a:lnTo>
                    <a:pt x="50" y="428"/>
                  </a:lnTo>
                  <a:lnTo>
                    <a:pt x="57" y="428"/>
                  </a:lnTo>
                  <a:lnTo>
                    <a:pt x="64" y="427"/>
                  </a:lnTo>
                  <a:lnTo>
                    <a:pt x="64" y="427"/>
                  </a:lnTo>
                  <a:lnTo>
                    <a:pt x="65" y="427"/>
                  </a:lnTo>
                  <a:lnTo>
                    <a:pt x="65" y="427"/>
                  </a:lnTo>
                  <a:lnTo>
                    <a:pt x="65" y="426"/>
                  </a:lnTo>
                  <a:lnTo>
                    <a:pt x="58" y="426"/>
                  </a:lnTo>
                  <a:lnTo>
                    <a:pt x="51" y="426"/>
                  </a:lnTo>
                  <a:lnTo>
                    <a:pt x="45" y="426"/>
                  </a:lnTo>
                  <a:lnTo>
                    <a:pt x="38" y="426"/>
                  </a:lnTo>
                  <a:lnTo>
                    <a:pt x="31" y="426"/>
                  </a:lnTo>
                  <a:lnTo>
                    <a:pt x="24" y="426"/>
                  </a:lnTo>
                  <a:lnTo>
                    <a:pt x="17" y="425"/>
                  </a:lnTo>
                  <a:lnTo>
                    <a:pt x="11" y="425"/>
                  </a:lnTo>
                  <a:lnTo>
                    <a:pt x="10" y="421"/>
                  </a:lnTo>
                  <a:lnTo>
                    <a:pt x="10" y="418"/>
                  </a:lnTo>
                  <a:lnTo>
                    <a:pt x="11" y="416"/>
                  </a:lnTo>
                  <a:lnTo>
                    <a:pt x="12" y="414"/>
                  </a:lnTo>
                  <a:lnTo>
                    <a:pt x="25" y="413"/>
                  </a:lnTo>
                  <a:lnTo>
                    <a:pt x="36" y="412"/>
                  </a:lnTo>
                  <a:lnTo>
                    <a:pt x="43" y="411"/>
                  </a:lnTo>
                  <a:lnTo>
                    <a:pt x="49" y="411"/>
                  </a:lnTo>
                  <a:lnTo>
                    <a:pt x="53" y="410"/>
                  </a:lnTo>
                  <a:lnTo>
                    <a:pt x="56" y="410"/>
                  </a:lnTo>
                  <a:lnTo>
                    <a:pt x="60" y="409"/>
                  </a:lnTo>
                  <a:lnTo>
                    <a:pt x="64" y="408"/>
                  </a:lnTo>
                  <a:lnTo>
                    <a:pt x="64" y="408"/>
                  </a:lnTo>
                  <a:lnTo>
                    <a:pt x="65" y="407"/>
                  </a:lnTo>
                  <a:lnTo>
                    <a:pt x="65" y="407"/>
                  </a:lnTo>
                  <a:lnTo>
                    <a:pt x="65" y="406"/>
                  </a:lnTo>
                  <a:lnTo>
                    <a:pt x="58" y="406"/>
                  </a:lnTo>
                  <a:lnTo>
                    <a:pt x="51" y="407"/>
                  </a:lnTo>
                  <a:lnTo>
                    <a:pt x="45" y="407"/>
                  </a:lnTo>
                  <a:lnTo>
                    <a:pt x="38" y="407"/>
                  </a:lnTo>
                  <a:lnTo>
                    <a:pt x="32" y="407"/>
                  </a:lnTo>
                  <a:lnTo>
                    <a:pt x="24" y="407"/>
                  </a:lnTo>
                  <a:lnTo>
                    <a:pt x="18" y="408"/>
                  </a:lnTo>
                  <a:lnTo>
                    <a:pt x="11" y="408"/>
                  </a:lnTo>
                  <a:lnTo>
                    <a:pt x="11" y="405"/>
                  </a:lnTo>
                  <a:lnTo>
                    <a:pt x="11" y="402"/>
                  </a:lnTo>
                  <a:lnTo>
                    <a:pt x="11" y="400"/>
                  </a:lnTo>
                  <a:lnTo>
                    <a:pt x="11" y="396"/>
                  </a:lnTo>
                  <a:lnTo>
                    <a:pt x="37" y="393"/>
                  </a:lnTo>
                  <a:lnTo>
                    <a:pt x="57" y="390"/>
                  </a:lnTo>
                  <a:lnTo>
                    <a:pt x="71" y="388"/>
                  </a:lnTo>
                  <a:lnTo>
                    <a:pt x="81" y="386"/>
                  </a:lnTo>
                  <a:lnTo>
                    <a:pt x="87" y="385"/>
                  </a:lnTo>
                  <a:lnTo>
                    <a:pt x="90" y="385"/>
                  </a:lnTo>
                  <a:lnTo>
                    <a:pt x="92" y="385"/>
                  </a:lnTo>
                  <a:lnTo>
                    <a:pt x="94" y="384"/>
                  </a:lnTo>
                  <a:lnTo>
                    <a:pt x="82" y="384"/>
                  </a:lnTo>
                  <a:lnTo>
                    <a:pt x="72" y="385"/>
                  </a:lnTo>
                  <a:lnTo>
                    <a:pt x="62" y="385"/>
                  </a:lnTo>
                  <a:lnTo>
                    <a:pt x="51" y="386"/>
                  </a:lnTo>
                  <a:lnTo>
                    <a:pt x="41" y="388"/>
                  </a:lnTo>
                  <a:lnTo>
                    <a:pt x="31" y="388"/>
                  </a:lnTo>
                  <a:lnTo>
                    <a:pt x="21" y="389"/>
                  </a:lnTo>
                  <a:lnTo>
                    <a:pt x="12" y="389"/>
                  </a:lnTo>
                  <a:lnTo>
                    <a:pt x="12" y="385"/>
                  </a:lnTo>
                  <a:lnTo>
                    <a:pt x="12" y="381"/>
                  </a:lnTo>
                  <a:lnTo>
                    <a:pt x="12" y="377"/>
                  </a:lnTo>
                  <a:lnTo>
                    <a:pt x="12" y="374"/>
                  </a:lnTo>
                  <a:lnTo>
                    <a:pt x="19" y="373"/>
                  </a:lnTo>
                  <a:lnTo>
                    <a:pt x="28" y="372"/>
                  </a:lnTo>
                  <a:lnTo>
                    <a:pt x="37" y="371"/>
                  </a:lnTo>
                  <a:lnTo>
                    <a:pt x="46" y="370"/>
                  </a:lnTo>
                  <a:lnTo>
                    <a:pt x="55" y="370"/>
                  </a:lnTo>
                  <a:lnTo>
                    <a:pt x="65" y="368"/>
                  </a:lnTo>
                  <a:lnTo>
                    <a:pt x="73" y="366"/>
                  </a:lnTo>
                  <a:lnTo>
                    <a:pt x="81" y="364"/>
                  </a:lnTo>
                  <a:lnTo>
                    <a:pt x="73" y="363"/>
                  </a:lnTo>
                  <a:lnTo>
                    <a:pt x="65" y="363"/>
                  </a:lnTo>
                  <a:lnTo>
                    <a:pt x="56" y="364"/>
                  </a:lnTo>
                  <a:lnTo>
                    <a:pt x="47" y="365"/>
                  </a:lnTo>
                  <a:lnTo>
                    <a:pt x="39" y="365"/>
                  </a:lnTo>
                  <a:lnTo>
                    <a:pt x="30" y="366"/>
                  </a:lnTo>
                  <a:lnTo>
                    <a:pt x="21" y="366"/>
                  </a:lnTo>
                  <a:lnTo>
                    <a:pt x="12" y="366"/>
                  </a:lnTo>
                  <a:lnTo>
                    <a:pt x="13" y="357"/>
                  </a:lnTo>
                  <a:lnTo>
                    <a:pt x="17" y="351"/>
                  </a:lnTo>
                  <a:lnTo>
                    <a:pt x="23" y="348"/>
                  </a:lnTo>
                  <a:lnTo>
                    <a:pt x="32" y="345"/>
                  </a:lnTo>
                  <a:lnTo>
                    <a:pt x="41" y="344"/>
                  </a:lnTo>
                  <a:lnTo>
                    <a:pt x="51" y="344"/>
                  </a:lnTo>
                  <a:lnTo>
                    <a:pt x="62" y="343"/>
                  </a:lnTo>
                  <a:lnTo>
                    <a:pt x="73" y="340"/>
                  </a:lnTo>
                  <a:lnTo>
                    <a:pt x="69" y="340"/>
                  </a:lnTo>
                  <a:lnTo>
                    <a:pt x="63" y="340"/>
                  </a:lnTo>
                  <a:lnTo>
                    <a:pt x="55" y="341"/>
                  </a:lnTo>
                  <a:lnTo>
                    <a:pt x="47" y="341"/>
                  </a:lnTo>
                  <a:lnTo>
                    <a:pt x="38" y="342"/>
                  </a:lnTo>
                  <a:lnTo>
                    <a:pt x="31" y="343"/>
                  </a:lnTo>
                  <a:lnTo>
                    <a:pt x="24" y="343"/>
                  </a:lnTo>
                  <a:lnTo>
                    <a:pt x="20" y="343"/>
                  </a:lnTo>
                  <a:lnTo>
                    <a:pt x="23" y="335"/>
                  </a:lnTo>
                  <a:lnTo>
                    <a:pt x="28" y="330"/>
                  </a:lnTo>
                  <a:lnTo>
                    <a:pt x="35" y="328"/>
                  </a:lnTo>
                  <a:lnTo>
                    <a:pt x="43" y="326"/>
                  </a:lnTo>
                  <a:lnTo>
                    <a:pt x="51" y="325"/>
                  </a:lnTo>
                  <a:lnTo>
                    <a:pt x="61" y="325"/>
                  </a:lnTo>
                  <a:lnTo>
                    <a:pt x="71" y="323"/>
                  </a:lnTo>
                  <a:lnTo>
                    <a:pt x="80" y="321"/>
                  </a:lnTo>
                  <a:lnTo>
                    <a:pt x="73" y="321"/>
                  </a:lnTo>
                  <a:lnTo>
                    <a:pt x="67" y="321"/>
                  </a:lnTo>
                  <a:lnTo>
                    <a:pt x="60" y="321"/>
                  </a:lnTo>
                  <a:lnTo>
                    <a:pt x="53" y="322"/>
                  </a:lnTo>
                  <a:lnTo>
                    <a:pt x="47" y="322"/>
                  </a:lnTo>
                  <a:lnTo>
                    <a:pt x="41" y="322"/>
                  </a:lnTo>
                  <a:lnTo>
                    <a:pt x="35" y="323"/>
                  </a:lnTo>
                  <a:lnTo>
                    <a:pt x="29" y="323"/>
                  </a:lnTo>
                  <a:lnTo>
                    <a:pt x="31" y="315"/>
                  </a:lnTo>
                  <a:lnTo>
                    <a:pt x="36" y="310"/>
                  </a:lnTo>
                  <a:lnTo>
                    <a:pt x="43" y="307"/>
                  </a:lnTo>
                  <a:lnTo>
                    <a:pt x="53" y="303"/>
                  </a:lnTo>
                  <a:lnTo>
                    <a:pt x="64" y="302"/>
                  </a:lnTo>
                  <a:lnTo>
                    <a:pt x="74" y="301"/>
                  </a:lnTo>
                  <a:lnTo>
                    <a:pt x="84" y="300"/>
                  </a:lnTo>
                  <a:lnTo>
                    <a:pt x="92" y="299"/>
                  </a:lnTo>
                  <a:lnTo>
                    <a:pt x="92" y="298"/>
                  </a:lnTo>
                  <a:lnTo>
                    <a:pt x="94" y="298"/>
                  </a:lnTo>
                  <a:lnTo>
                    <a:pt x="94" y="297"/>
                  </a:lnTo>
                  <a:lnTo>
                    <a:pt x="94" y="297"/>
                  </a:lnTo>
                  <a:lnTo>
                    <a:pt x="89" y="297"/>
                  </a:lnTo>
                  <a:lnTo>
                    <a:pt x="86" y="297"/>
                  </a:lnTo>
                  <a:lnTo>
                    <a:pt x="83" y="297"/>
                  </a:lnTo>
                  <a:lnTo>
                    <a:pt x="79" y="297"/>
                  </a:lnTo>
                  <a:lnTo>
                    <a:pt x="73" y="297"/>
                  </a:lnTo>
                  <a:lnTo>
                    <a:pt x="66" y="298"/>
                  </a:lnTo>
                  <a:lnTo>
                    <a:pt x="56" y="299"/>
                  </a:lnTo>
                  <a:lnTo>
                    <a:pt x="43" y="301"/>
                  </a:lnTo>
                  <a:lnTo>
                    <a:pt x="47" y="293"/>
                  </a:lnTo>
                  <a:lnTo>
                    <a:pt x="51" y="288"/>
                  </a:lnTo>
                  <a:lnTo>
                    <a:pt x="56" y="285"/>
                  </a:lnTo>
                  <a:lnTo>
                    <a:pt x="64" y="282"/>
                  </a:lnTo>
                  <a:lnTo>
                    <a:pt x="71" y="281"/>
                  </a:lnTo>
                  <a:lnTo>
                    <a:pt x="79" y="280"/>
                  </a:lnTo>
                  <a:lnTo>
                    <a:pt x="88" y="278"/>
                  </a:lnTo>
                  <a:lnTo>
                    <a:pt x="98" y="276"/>
                  </a:lnTo>
                  <a:lnTo>
                    <a:pt x="91" y="276"/>
                  </a:lnTo>
                  <a:lnTo>
                    <a:pt x="86" y="276"/>
                  </a:lnTo>
                  <a:lnTo>
                    <a:pt x="81" y="276"/>
                  </a:lnTo>
                  <a:lnTo>
                    <a:pt x="76" y="276"/>
                  </a:lnTo>
                  <a:lnTo>
                    <a:pt x="71" y="276"/>
                  </a:lnTo>
                  <a:lnTo>
                    <a:pt x="66" y="277"/>
                  </a:lnTo>
                  <a:lnTo>
                    <a:pt x="62" y="277"/>
                  </a:lnTo>
                  <a:lnTo>
                    <a:pt x="56" y="278"/>
                  </a:lnTo>
                  <a:lnTo>
                    <a:pt x="58" y="271"/>
                  </a:lnTo>
                  <a:lnTo>
                    <a:pt x="64" y="266"/>
                  </a:lnTo>
                  <a:lnTo>
                    <a:pt x="70" y="264"/>
                  </a:lnTo>
                  <a:lnTo>
                    <a:pt x="78" y="262"/>
                  </a:lnTo>
                  <a:lnTo>
                    <a:pt x="86" y="261"/>
                  </a:lnTo>
                  <a:lnTo>
                    <a:pt x="95" y="260"/>
                  </a:lnTo>
                  <a:lnTo>
                    <a:pt x="102" y="257"/>
                  </a:lnTo>
                  <a:lnTo>
                    <a:pt x="108" y="254"/>
                  </a:lnTo>
                  <a:lnTo>
                    <a:pt x="104" y="254"/>
                  </a:lnTo>
                  <a:lnTo>
                    <a:pt x="100" y="254"/>
                  </a:lnTo>
                  <a:lnTo>
                    <a:pt x="95" y="254"/>
                  </a:lnTo>
                  <a:lnTo>
                    <a:pt x="90" y="255"/>
                  </a:lnTo>
                  <a:lnTo>
                    <a:pt x="85" y="255"/>
                  </a:lnTo>
                  <a:lnTo>
                    <a:pt x="81" y="255"/>
                  </a:lnTo>
                  <a:lnTo>
                    <a:pt x="76" y="256"/>
                  </a:lnTo>
                  <a:lnTo>
                    <a:pt x="72" y="256"/>
                  </a:lnTo>
                  <a:lnTo>
                    <a:pt x="75" y="249"/>
                  </a:lnTo>
                  <a:lnTo>
                    <a:pt x="79" y="245"/>
                  </a:lnTo>
                  <a:lnTo>
                    <a:pt x="84" y="242"/>
                  </a:lnTo>
                  <a:lnTo>
                    <a:pt x="90" y="240"/>
                  </a:lnTo>
                  <a:lnTo>
                    <a:pt x="98" y="240"/>
                  </a:lnTo>
                  <a:lnTo>
                    <a:pt x="105" y="239"/>
                  </a:lnTo>
                  <a:lnTo>
                    <a:pt x="113" y="238"/>
                  </a:lnTo>
                  <a:lnTo>
                    <a:pt x="121" y="236"/>
                  </a:lnTo>
                  <a:lnTo>
                    <a:pt x="122" y="235"/>
                  </a:lnTo>
                  <a:lnTo>
                    <a:pt x="122" y="235"/>
                  </a:lnTo>
                  <a:lnTo>
                    <a:pt x="122" y="235"/>
                  </a:lnTo>
                  <a:lnTo>
                    <a:pt x="122" y="235"/>
                  </a:lnTo>
                  <a:lnTo>
                    <a:pt x="117" y="235"/>
                  </a:lnTo>
                  <a:lnTo>
                    <a:pt x="113" y="235"/>
                  </a:lnTo>
                  <a:lnTo>
                    <a:pt x="108" y="235"/>
                  </a:lnTo>
                  <a:lnTo>
                    <a:pt x="104" y="236"/>
                  </a:lnTo>
                  <a:lnTo>
                    <a:pt x="99" y="236"/>
                  </a:lnTo>
                  <a:lnTo>
                    <a:pt x="95" y="237"/>
                  </a:lnTo>
                  <a:lnTo>
                    <a:pt x="89" y="237"/>
                  </a:lnTo>
                  <a:lnTo>
                    <a:pt x="84" y="238"/>
                  </a:lnTo>
                  <a:lnTo>
                    <a:pt x="86" y="234"/>
                  </a:lnTo>
                  <a:lnTo>
                    <a:pt x="88" y="230"/>
                  </a:lnTo>
                  <a:lnTo>
                    <a:pt x="89" y="226"/>
                  </a:lnTo>
                  <a:lnTo>
                    <a:pt x="91" y="223"/>
                  </a:lnTo>
                  <a:lnTo>
                    <a:pt x="97" y="222"/>
                  </a:lnTo>
                  <a:lnTo>
                    <a:pt x="103" y="220"/>
                  </a:lnTo>
                  <a:lnTo>
                    <a:pt x="109" y="219"/>
                  </a:lnTo>
                  <a:lnTo>
                    <a:pt x="115" y="218"/>
                  </a:lnTo>
                  <a:lnTo>
                    <a:pt x="120" y="217"/>
                  </a:lnTo>
                  <a:lnTo>
                    <a:pt x="125" y="216"/>
                  </a:lnTo>
                  <a:lnTo>
                    <a:pt x="129" y="215"/>
                  </a:lnTo>
                  <a:lnTo>
                    <a:pt x="130" y="214"/>
                  </a:lnTo>
                  <a:lnTo>
                    <a:pt x="122" y="214"/>
                  </a:lnTo>
                  <a:lnTo>
                    <a:pt x="114" y="214"/>
                  </a:lnTo>
                  <a:lnTo>
                    <a:pt x="107" y="214"/>
                  </a:lnTo>
                  <a:lnTo>
                    <a:pt x="101" y="214"/>
                  </a:lnTo>
                  <a:lnTo>
                    <a:pt x="102" y="208"/>
                  </a:lnTo>
                  <a:lnTo>
                    <a:pt x="106" y="204"/>
                  </a:lnTo>
                  <a:lnTo>
                    <a:pt x="111" y="201"/>
                  </a:lnTo>
                  <a:lnTo>
                    <a:pt x="117" y="200"/>
                  </a:lnTo>
                  <a:lnTo>
                    <a:pt x="124" y="199"/>
                  </a:lnTo>
                  <a:lnTo>
                    <a:pt x="133" y="198"/>
                  </a:lnTo>
                  <a:lnTo>
                    <a:pt x="140" y="196"/>
                  </a:lnTo>
                  <a:lnTo>
                    <a:pt x="146" y="193"/>
                  </a:lnTo>
                  <a:lnTo>
                    <a:pt x="141" y="193"/>
                  </a:lnTo>
                  <a:lnTo>
                    <a:pt x="136" y="193"/>
                  </a:lnTo>
                  <a:lnTo>
                    <a:pt x="132" y="193"/>
                  </a:lnTo>
                  <a:lnTo>
                    <a:pt x="128" y="193"/>
                  </a:lnTo>
                  <a:lnTo>
                    <a:pt x="124" y="193"/>
                  </a:lnTo>
                  <a:lnTo>
                    <a:pt x="120" y="193"/>
                  </a:lnTo>
                  <a:lnTo>
                    <a:pt x="116" y="193"/>
                  </a:lnTo>
                  <a:lnTo>
                    <a:pt x="112" y="194"/>
                  </a:lnTo>
                  <a:lnTo>
                    <a:pt x="116" y="186"/>
                  </a:lnTo>
                  <a:lnTo>
                    <a:pt x="123" y="181"/>
                  </a:lnTo>
                  <a:lnTo>
                    <a:pt x="131" y="178"/>
                  </a:lnTo>
                  <a:lnTo>
                    <a:pt x="140" y="176"/>
                  </a:lnTo>
                  <a:lnTo>
                    <a:pt x="148" y="176"/>
                  </a:lnTo>
                  <a:lnTo>
                    <a:pt x="156" y="175"/>
                  </a:lnTo>
                  <a:lnTo>
                    <a:pt x="163" y="173"/>
                  </a:lnTo>
                  <a:lnTo>
                    <a:pt x="167" y="171"/>
                  </a:lnTo>
                  <a:lnTo>
                    <a:pt x="161" y="171"/>
                  </a:lnTo>
                  <a:lnTo>
                    <a:pt x="155" y="170"/>
                  </a:lnTo>
                  <a:lnTo>
                    <a:pt x="151" y="170"/>
                  </a:lnTo>
                  <a:lnTo>
                    <a:pt x="147" y="170"/>
                  </a:lnTo>
                  <a:lnTo>
                    <a:pt x="144" y="171"/>
                  </a:lnTo>
                  <a:lnTo>
                    <a:pt x="140" y="171"/>
                  </a:lnTo>
                  <a:lnTo>
                    <a:pt x="135" y="171"/>
                  </a:lnTo>
                  <a:lnTo>
                    <a:pt x="129" y="172"/>
                  </a:lnTo>
                  <a:lnTo>
                    <a:pt x="131" y="168"/>
                  </a:lnTo>
                  <a:lnTo>
                    <a:pt x="134" y="165"/>
                  </a:lnTo>
                  <a:lnTo>
                    <a:pt x="137" y="162"/>
                  </a:lnTo>
                  <a:lnTo>
                    <a:pt x="139" y="158"/>
                  </a:lnTo>
                  <a:lnTo>
                    <a:pt x="152" y="156"/>
                  </a:lnTo>
                  <a:lnTo>
                    <a:pt x="163" y="153"/>
                  </a:lnTo>
                  <a:lnTo>
                    <a:pt x="170" y="152"/>
                  </a:lnTo>
                  <a:lnTo>
                    <a:pt x="174" y="151"/>
                  </a:lnTo>
                  <a:lnTo>
                    <a:pt x="177" y="150"/>
                  </a:lnTo>
                  <a:lnTo>
                    <a:pt x="179" y="149"/>
                  </a:lnTo>
                  <a:lnTo>
                    <a:pt x="180" y="149"/>
                  </a:lnTo>
                  <a:lnTo>
                    <a:pt x="181" y="148"/>
                  </a:lnTo>
                  <a:lnTo>
                    <a:pt x="179" y="147"/>
                  </a:lnTo>
                  <a:lnTo>
                    <a:pt x="175" y="147"/>
                  </a:lnTo>
                  <a:lnTo>
                    <a:pt x="171" y="147"/>
                  </a:lnTo>
                  <a:lnTo>
                    <a:pt x="166" y="147"/>
                  </a:lnTo>
                  <a:lnTo>
                    <a:pt x="162" y="147"/>
                  </a:lnTo>
                  <a:lnTo>
                    <a:pt x="156" y="148"/>
                  </a:lnTo>
                  <a:lnTo>
                    <a:pt x="153" y="149"/>
                  </a:lnTo>
                  <a:lnTo>
                    <a:pt x="150" y="149"/>
                  </a:lnTo>
                  <a:lnTo>
                    <a:pt x="151" y="141"/>
                  </a:lnTo>
                  <a:lnTo>
                    <a:pt x="155" y="136"/>
                  </a:lnTo>
                  <a:lnTo>
                    <a:pt x="161" y="133"/>
                  </a:lnTo>
                  <a:lnTo>
                    <a:pt x="167" y="131"/>
                  </a:lnTo>
                  <a:lnTo>
                    <a:pt x="173" y="131"/>
                  </a:lnTo>
                  <a:lnTo>
                    <a:pt x="179" y="129"/>
                  </a:lnTo>
                  <a:lnTo>
                    <a:pt x="184" y="127"/>
                  </a:lnTo>
                  <a:lnTo>
                    <a:pt x="187" y="125"/>
                  </a:lnTo>
                  <a:lnTo>
                    <a:pt x="182" y="124"/>
                  </a:lnTo>
                  <a:lnTo>
                    <a:pt x="177" y="123"/>
                  </a:lnTo>
                  <a:lnTo>
                    <a:pt x="173" y="124"/>
                  </a:lnTo>
                  <a:lnTo>
                    <a:pt x="168" y="124"/>
                  </a:lnTo>
                  <a:lnTo>
                    <a:pt x="170" y="118"/>
                  </a:lnTo>
                  <a:lnTo>
                    <a:pt x="174" y="114"/>
                  </a:lnTo>
                  <a:lnTo>
                    <a:pt x="179" y="111"/>
                  </a:lnTo>
                  <a:lnTo>
                    <a:pt x="184" y="110"/>
                  </a:lnTo>
                  <a:lnTo>
                    <a:pt x="190" y="109"/>
                  </a:lnTo>
                  <a:lnTo>
                    <a:pt x="196" y="108"/>
                  </a:lnTo>
                  <a:lnTo>
                    <a:pt x="200" y="107"/>
                  </a:lnTo>
                  <a:lnTo>
                    <a:pt x="203" y="105"/>
                  </a:lnTo>
                  <a:lnTo>
                    <a:pt x="199" y="105"/>
                  </a:lnTo>
                  <a:lnTo>
                    <a:pt x="195" y="104"/>
                  </a:lnTo>
                  <a:lnTo>
                    <a:pt x="189" y="104"/>
                  </a:lnTo>
                  <a:lnTo>
                    <a:pt x="185" y="104"/>
                  </a:lnTo>
                  <a:lnTo>
                    <a:pt x="189" y="95"/>
                  </a:lnTo>
                  <a:lnTo>
                    <a:pt x="196" y="92"/>
                  </a:lnTo>
                  <a:lnTo>
                    <a:pt x="204" y="90"/>
                  </a:lnTo>
                  <a:lnTo>
                    <a:pt x="215" y="89"/>
                  </a:lnTo>
                  <a:lnTo>
                    <a:pt x="215" y="88"/>
                  </a:lnTo>
                  <a:lnTo>
                    <a:pt x="215" y="87"/>
                  </a:lnTo>
                  <a:lnTo>
                    <a:pt x="215" y="86"/>
                  </a:lnTo>
                  <a:lnTo>
                    <a:pt x="215" y="85"/>
                  </a:lnTo>
                  <a:lnTo>
                    <a:pt x="211" y="85"/>
                  </a:lnTo>
                  <a:lnTo>
                    <a:pt x="207" y="85"/>
                  </a:lnTo>
                  <a:lnTo>
                    <a:pt x="203" y="85"/>
                  </a:lnTo>
                  <a:lnTo>
                    <a:pt x="199" y="85"/>
                  </a:lnTo>
                  <a:lnTo>
                    <a:pt x="200" y="84"/>
                  </a:lnTo>
                  <a:lnTo>
                    <a:pt x="201" y="81"/>
                  </a:lnTo>
                  <a:lnTo>
                    <a:pt x="202" y="79"/>
                  </a:lnTo>
                  <a:lnTo>
                    <a:pt x="203" y="78"/>
                  </a:lnTo>
                  <a:lnTo>
                    <a:pt x="208" y="77"/>
                  </a:lnTo>
                  <a:lnTo>
                    <a:pt x="216" y="77"/>
                  </a:lnTo>
                  <a:lnTo>
                    <a:pt x="224" y="75"/>
                  </a:lnTo>
                  <a:lnTo>
                    <a:pt x="230" y="72"/>
                  </a:lnTo>
                  <a:lnTo>
                    <a:pt x="225" y="70"/>
                  </a:lnTo>
                  <a:lnTo>
                    <a:pt x="220" y="70"/>
                  </a:lnTo>
                  <a:lnTo>
                    <a:pt x="214" y="71"/>
                  </a:lnTo>
                  <a:lnTo>
                    <a:pt x="210" y="72"/>
                  </a:lnTo>
                  <a:lnTo>
                    <a:pt x="211" y="67"/>
                  </a:lnTo>
                  <a:lnTo>
                    <a:pt x="214" y="63"/>
                  </a:lnTo>
                  <a:lnTo>
                    <a:pt x="218" y="60"/>
                  </a:lnTo>
                  <a:lnTo>
                    <a:pt x="223" y="58"/>
                  </a:lnTo>
                  <a:lnTo>
                    <a:pt x="229" y="58"/>
                  </a:lnTo>
                  <a:lnTo>
                    <a:pt x="234" y="56"/>
                  </a:lnTo>
                  <a:lnTo>
                    <a:pt x="239" y="54"/>
                  </a:lnTo>
                  <a:lnTo>
                    <a:pt x="242" y="52"/>
                  </a:lnTo>
                  <a:lnTo>
                    <a:pt x="241" y="51"/>
                  </a:lnTo>
                  <a:lnTo>
                    <a:pt x="239" y="50"/>
                  </a:lnTo>
                  <a:lnTo>
                    <a:pt x="236" y="50"/>
                  </a:lnTo>
                  <a:lnTo>
                    <a:pt x="231" y="50"/>
                  </a:lnTo>
                  <a:lnTo>
                    <a:pt x="234" y="43"/>
                  </a:lnTo>
                  <a:lnTo>
                    <a:pt x="242" y="40"/>
                  </a:lnTo>
                  <a:lnTo>
                    <a:pt x="250" y="38"/>
                  </a:lnTo>
                  <a:lnTo>
                    <a:pt x="255" y="35"/>
                  </a:lnTo>
                  <a:lnTo>
                    <a:pt x="254" y="34"/>
                  </a:lnTo>
                  <a:lnTo>
                    <a:pt x="253" y="33"/>
                  </a:lnTo>
                  <a:lnTo>
                    <a:pt x="251" y="33"/>
                  </a:lnTo>
                  <a:lnTo>
                    <a:pt x="247" y="33"/>
                  </a:lnTo>
                  <a:lnTo>
                    <a:pt x="249" y="27"/>
                  </a:lnTo>
                  <a:lnTo>
                    <a:pt x="253" y="24"/>
                  </a:lnTo>
                  <a:lnTo>
                    <a:pt x="258" y="23"/>
                  </a:lnTo>
                  <a:lnTo>
                    <a:pt x="264" y="21"/>
                  </a:lnTo>
                  <a:lnTo>
                    <a:pt x="266" y="12"/>
                  </a:lnTo>
                  <a:lnTo>
                    <a:pt x="269" y="7"/>
                  </a:lnTo>
                  <a:lnTo>
                    <a:pt x="273" y="4"/>
                  </a:lnTo>
                  <a:lnTo>
                    <a:pt x="276" y="0"/>
                  </a:lnTo>
                  <a:lnTo>
                    <a:pt x="280" y="1"/>
                  </a:lnTo>
                  <a:lnTo>
                    <a:pt x="285" y="3"/>
                  </a:lnTo>
                  <a:lnTo>
                    <a:pt x="288" y="7"/>
                  </a:lnTo>
                  <a:lnTo>
                    <a:pt x="284" y="12"/>
                  </a:lnTo>
                  <a:lnTo>
                    <a:pt x="289" y="13"/>
                  </a:lnTo>
                  <a:lnTo>
                    <a:pt x="292" y="15"/>
                  </a:lnTo>
                  <a:lnTo>
                    <a:pt x="296" y="17"/>
                  </a:lnTo>
                  <a:lnTo>
                    <a:pt x="300" y="22"/>
                  </a:lnTo>
                  <a:lnTo>
                    <a:pt x="299" y="22"/>
                  </a:lnTo>
                  <a:lnTo>
                    <a:pt x="298" y="23"/>
                  </a:lnTo>
                  <a:lnTo>
                    <a:pt x="296" y="23"/>
                  </a:lnTo>
                  <a:lnTo>
                    <a:pt x="290" y="24"/>
                  </a:lnTo>
                  <a:lnTo>
                    <a:pt x="290" y="25"/>
                  </a:lnTo>
                  <a:lnTo>
                    <a:pt x="291" y="27"/>
                  </a:lnTo>
                  <a:lnTo>
                    <a:pt x="291" y="27"/>
                  </a:lnTo>
                  <a:lnTo>
                    <a:pt x="291" y="29"/>
                  </a:lnTo>
                  <a:lnTo>
                    <a:pt x="299" y="29"/>
                  </a:lnTo>
                  <a:lnTo>
                    <a:pt x="304" y="30"/>
                  </a:lnTo>
                  <a:lnTo>
                    <a:pt x="308" y="32"/>
                  </a:lnTo>
                  <a:lnTo>
                    <a:pt x="314" y="38"/>
                  </a:lnTo>
                  <a:lnTo>
                    <a:pt x="313" y="39"/>
                  </a:lnTo>
                  <a:lnTo>
                    <a:pt x="311" y="40"/>
                  </a:lnTo>
                  <a:lnTo>
                    <a:pt x="309" y="41"/>
                  </a:lnTo>
                  <a:lnTo>
                    <a:pt x="304" y="42"/>
                  </a:lnTo>
                  <a:lnTo>
                    <a:pt x="304" y="43"/>
                  </a:lnTo>
                  <a:lnTo>
                    <a:pt x="304" y="43"/>
                  </a:lnTo>
                  <a:lnTo>
                    <a:pt x="304" y="44"/>
                  </a:lnTo>
                  <a:lnTo>
                    <a:pt x="304" y="45"/>
                  </a:lnTo>
                  <a:lnTo>
                    <a:pt x="309" y="45"/>
                  </a:lnTo>
                  <a:lnTo>
                    <a:pt x="313" y="45"/>
                  </a:lnTo>
                  <a:lnTo>
                    <a:pt x="318" y="45"/>
                  </a:lnTo>
                  <a:lnTo>
                    <a:pt x="322" y="46"/>
                  </a:lnTo>
                  <a:lnTo>
                    <a:pt x="324" y="51"/>
                  </a:lnTo>
                  <a:lnTo>
                    <a:pt x="326" y="53"/>
                  </a:lnTo>
                  <a:lnTo>
                    <a:pt x="326" y="56"/>
                  </a:lnTo>
                  <a:lnTo>
                    <a:pt x="326" y="58"/>
                  </a:lnTo>
                  <a:lnTo>
                    <a:pt x="323" y="58"/>
                  </a:lnTo>
                  <a:lnTo>
                    <a:pt x="320" y="58"/>
                  </a:lnTo>
                  <a:lnTo>
                    <a:pt x="317" y="58"/>
                  </a:lnTo>
                  <a:lnTo>
                    <a:pt x="315" y="59"/>
                  </a:lnTo>
                  <a:lnTo>
                    <a:pt x="315" y="60"/>
                  </a:lnTo>
                  <a:lnTo>
                    <a:pt x="316" y="61"/>
                  </a:lnTo>
                  <a:lnTo>
                    <a:pt x="316" y="62"/>
                  </a:lnTo>
                  <a:lnTo>
                    <a:pt x="316" y="63"/>
                  </a:lnTo>
                  <a:lnTo>
                    <a:pt x="321" y="63"/>
                  </a:lnTo>
                  <a:lnTo>
                    <a:pt x="325" y="64"/>
                  </a:lnTo>
                  <a:lnTo>
                    <a:pt x="331" y="64"/>
                  </a:lnTo>
                  <a:lnTo>
                    <a:pt x="335" y="64"/>
                  </a:lnTo>
                  <a:lnTo>
                    <a:pt x="337" y="67"/>
                  </a:lnTo>
                  <a:lnTo>
                    <a:pt x="338" y="69"/>
                  </a:lnTo>
                  <a:lnTo>
                    <a:pt x="340" y="72"/>
                  </a:lnTo>
                  <a:lnTo>
                    <a:pt x="341" y="74"/>
                  </a:lnTo>
                  <a:lnTo>
                    <a:pt x="337" y="75"/>
                  </a:lnTo>
                  <a:lnTo>
                    <a:pt x="333" y="76"/>
                  </a:lnTo>
                  <a:lnTo>
                    <a:pt x="329" y="77"/>
                  </a:lnTo>
                  <a:lnTo>
                    <a:pt x="325" y="78"/>
                  </a:lnTo>
                  <a:lnTo>
                    <a:pt x="325" y="79"/>
                  </a:lnTo>
                  <a:lnTo>
                    <a:pt x="325" y="79"/>
                  </a:lnTo>
                  <a:lnTo>
                    <a:pt x="325" y="80"/>
                  </a:lnTo>
                  <a:lnTo>
                    <a:pt x="325" y="81"/>
                  </a:lnTo>
                  <a:lnTo>
                    <a:pt x="331" y="82"/>
                  </a:lnTo>
                  <a:lnTo>
                    <a:pt x="337" y="82"/>
                  </a:lnTo>
                  <a:lnTo>
                    <a:pt x="342" y="82"/>
                  </a:lnTo>
                  <a:lnTo>
                    <a:pt x="347" y="83"/>
                  </a:lnTo>
                  <a:lnTo>
                    <a:pt x="353" y="94"/>
                  </a:lnTo>
                  <a:lnTo>
                    <a:pt x="351" y="95"/>
                  </a:lnTo>
                  <a:lnTo>
                    <a:pt x="343" y="95"/>
                  </a:lnTo>
                  <a:lnTo>
                    <a:pt x="336" y="100"/>
                  </a:lnTo>
                  <a:lnTo>
                    <a:pt x="336" y="100"/>
                  </a:lnTo>
                  <a:lnTo>
                    <a:pt x="337" y="100"/>
                  </a:lnTo>
                  <a:lnTo>
                    <a:pt x="337" y="100"/>
                  </a:lnTo>
                  <a:lnTo>
                    <a:pt x="337" y="101"/>
                  </a:lnTo>
                  <a:lnTo>
                    <a:pt x="343" y="101"/>
                  </a:lnTo>
                  <a:lnTo>
                    <a:pt x="349" y="101"/>
                  </a:lnTo>
                  <a:lnTo>
                    <a:pt x="355" y="101"/>
                  </a:lnTo>
                  <a:lnTo>
                    <a:pt x="361" y="102"/>
                  </a:lnTo>
                  <a:lnTo>
                    <a:pt x="363" y="104"/>
                  </a:lnTo>
                  <a:lnTo>
                    <a:pt x="364" y="105"/>
                  </a:lnTo>
                  <a:lnTo>
                    <a:pt x="365" y="109"/>
                  </a:lnTo>
                  <a:lnTo>
                    <a:pt x="365" y="112"/>
                  </a:lnTo>
                  <a:lnTo>
                    <a:pt x="359" y="113"/>
                  </a:lnTo>
                  <a:lnTo>
                    <a:pt x="354" y="113"/>
                  </a:lnTo>
                  <a:lnTo>
                    <a:pt x="350" y="114"/>
                  </a:lnTo>
                  <a:lnTo>
                    <a:pt x="345" y="115"/>
                  </a:lnTo>
                  <a:lnTo>
                    <a:pt x="344" y="115"/>
                  </a:lnTo>
                  <a:lnTo>
                    <a:pt x="344" y="115"/>
                  </a:lnTo>
                  <a:lnTo>
                    <a:pt x="344" y="115"/>
                  </a:lnTo>
                  <a:lnTo>
                    <a:pt x="344" y="116"/>
                  </a:lnTo>
                  <a:lnTo>
                    <a:pt x="351" y="116"/>
                  </a:lnTo>
                  <a:lnTo>
                    <a:pt x="357" y="117"/>
                  </a:lnTo>
                  <a:lnTo>
                    <a:pt x="365" y="118"/>
                  </a:lnTo>
                  <a:lnTo>
                    <a:pt x="372" y="119"/>
                  </a:lnTo>
                  <a:lnTo>
                    <a:pt x="373" y="121"/>
                  </a:lnTo>
                  <a:lnTo>
                    <a:pt x="375" y="124"/>
                  </a:lnTo>
                  <a:lnTo>
                    <a:pt x="377" y="127"/>
                  </a:lnTo>
                  <a:lnTo>
                    <a:pt x="377" y="131"/>
                  </a:lnTo>
                  <a:lnTo>
                    <a:pt x="366" y="133"/>
                  </a:lnTo>
                  <a:lnTo>
                    <a:pt x="359" y="134"/>
                  </a:lnTo>
                  <a:lnTo>
                    <a:pt x="357" y="135"/>
                  </a:lnTo>
                  <a:lnTo>
                    <a:pt x="356" y="136"/>
                  </a:lnTo>
                  <a:lnTo>
                    <a:pt x="362" y="137"/>
                  </a:lnTo>
                  <a:lnTo>
                    <a:pt x="368" y="138"/>
                  </a:lnTo>
                  <a:lnTo>
                    <a:pt x="375" y="138"/>
                  </a:lnTo>
                  <a:lnTo>
                    <a:pt x="382" y="138"/>
                  </a:lnTo>
                  <a:lnTo>
                    <a:pt x="387" y="146"/>
                  </a:lnTo>
                  <a:lnTo>
                    <a:pt x="390" y="151"/>
                  </a:lnTo>
                  <a:lnTo>
                    <a:pt x="391" y="153"/>
                  </a:lnTo>
                  <a:lnTo>
                    <a:pt x="392" y="157"/>
                  </a:lnTo>
                  <a:lnTo>
                    <a:pt x="379" y="158"/>
                  </a:lnTo>
                  <a:lnTo>
                    <a:pt x="372" y="159"/>
                  </a:lnTo>
                  <a:lnTo>
                    <a:pt x="369" y="160"/>
                  </a:lnTo>
                  <a:lnTo>
                    <a:pt x="367" y="161"/>
                  </a:lnTo>
                  <a:lnTo>
                    <a:pt x="369" y="162"/>
                  </a:lnTo>
                  <a:lnTo>
                    <a:pt x="371" y="162"/>
                  </a:lnTo>
                  <a:lnTo>
                    <a:pt x="373" y="162"/>
                  </a:lnTo>
                  <a:lnTo>
                    <a:pt x="375" y="162"/>
                  </a:lnTo>
                  <a:lnTo>
                    <a:pt x="379" y="162"/>
                  </a:lnTo>
                  <a:lnTo>
                    <a:pt x="383" y="162"/>
                  </a:lnTo>
                  <a:lnTo>
                    <a:pt x="389" y="163"/>
                  </a:lnTo>
                  <a:lnTo>
                    <a:pt x="398" y="163"/>
                  </a:lnTo>
                  <a:lnTo>
                    <a:pt x="400" y="166"/>
                  </a:lnTo>
                  <a:lnTo>
                    <a:pt x="403" y="170"/>
                  </a:lnTo>
                  <a:lnTo>
                    <a:pt x="405" y="174"/>
                  </a:lnTo>
                  <a:lnTo>
                    <a:pt x="405" y="179"/>
                  </a:lnTo>
                  <a:lnTo>
                    <a:pt x="399" y="180"/>
                  </a:lnTo>
                  <a:lnTo>
                    <a:pt x="392" y="180"/>
                  </a:lnTo>
                  <a:lnTo>
                    <a:pt x="386" y="181"/>
                  </a:lnTo>
                  <a:lnTo>
                    <a:pt x="381" y="181"/>
                  </a:lnTo>
                  <a:lnTo>
                    <a:pt x="381" y="182"/>
                  </a:lnTo>
                  <a:lnTo>
                    <a:pt x="381" y="183"/>
                  </a:lnTo>
                  <a:lnTo>
                    <a:pt x="381" y="184"/>
                  </a:lnTo>
                  <a:lnTo>
                    <a:pt x="382" y="185"/>
                  </a:lnTo>
                  <a:lnTo>
                    <a:pt x="389" y="186"/>
                  </a:lnTo>
                  <a:lnTo>
                    <a:pt x="397" y="186"/>
                  </a:lnTo>
                  <a:lnTo>
                    <a:pt x="404" y="186"/>
                  </a:lnTo>
                  <a:lnTo>
                    <a:pt x="411" y="186"/>
                  </a:lnTo>
                  <a:lnTo>
                    <a:pt x="414" y="189"/>
                  </a:lnTo>
                  <a:lnTo>
                    <a:pt x="417" y="194"/>
                  </a:lnTo>
                  <a:lnTo>
                    <a:pt x="420" y="200"/>
                  </a:lnTo>
                  <a:lnTo>
                    <a:pt x="421" y="206"/>
                  </a:lnTo>
                  <a:lnTo>
                    <a:pt x="415" y="206"/>
                  </a:lnTo>
                  <a:lnTo>
                    <a:pt x="409" y="206"/>
                  </a:lnTo>
                  <a:lnTo>
                    <a:pt x="402" y="206"/>
                  </a:lnTo>
                  <a:lnTo>
                    <a:pt x="396" y="207"/>
                  </a:lnTo>
                  <a:lnTo>
                    <a:pt x="396" y="208"/>
                  </a:lnTo>
                  <a:lnTo>
                    <a:pt x="396" y="209"/>
                  </a:lnTo>
                  <a:lnTo>
                    <a:pt x="396" y="209"/>
                  </a:lnTo>
                  <a:lnTo>
                    <a:pt x="396" y="210"/>
                  </a:lnTo>
                  <a:lnTo>
                    <a:pt x="401" y="211"/>
                  </a:lnTo>
                  <a:lnTo>
                    <a:pt x="405" y="211"/>
                  </a:lnTo>
                  <a:lnTo>
                    <a:pt x="408" y="212"/>
                  </a:lnTo>
                  <a:lnTo>
                    <a:pt x="411" y="212"/>
                  </a:lnTo>
                  <a:lnTo>
                    <a:pt x="414" y="212"/>
                  </a:lnTo>
                  <a:lnTo>
                    <a:pt x="418" y="212"/>
                  </a:lnTo>
                  <a:lnTo>
                    <a:pt x="422" y="212"/>
                  </a:lnTo>
                  <a:lnTo>
                    <a:pt x="428" y="212"/>
                  </a:lnTo>
                  <a:lnTo>
                    <a:pt x="430" y="215"/>
                  </a:lnTo>
                  <a:lnTo>
                    <a:pt x="433" y="219"/>
                  </a:lnTo>
                  <a:lnTo>
                    <a:pt x="435" y="224"/>
                  </a:lnTo>
                  <a:lnTo>
                    <a:pt x="435" y="228"/>
                  </a:lnTo>
                  <a:lnTo>
                    <a:pt x="431" y="228"/>
                  </a:lnTo>
                  <a:lnTo>
                    <a:pt x="426" y="228"/>
                  </a:lnTo>
                  <a:lnTo>
                    <a:pt x="422" y="228"/>
                  </a:lnTo>
                  <a:lnTo>
                    <a:pt x="419" y="228"/>
                  </a:lnTo>
                  <a:lnTo>
                    <a:pt x="415" y="229"/>
                  </a:lnTo>
                  <a:lnTo>
                    <a:pt x="411" y="229"/>
                  </a:lnTo>
                  <a:lnTo>
                    <a:pt x="407" y="229"/>
                  </a:lnTo>
                  <a:lnTo>
                    <a:pt x="404" y="229"/>
                  </a:lnTo>
                  <a:lnTo>
                    <a:pt x="403" y="230"/>
                  </a:lnTo>
                  <a:lnTo>
                    <a:pt x="403" y="230"/>
                  </a:lnTo>
                  <a:lnTo>
                    <a:pt x="403" y="230"/>
                  </a:lnTo>
                  <a:lnTo>
                    <a:pt x="402" y="231"/>
                  </a:lnTo>
                  <a:lnTo>
                    <a:pt x="407" y="232"/>
                  </a:lnTo>
                  <a:lnTo>
                    <a:pt x="411" y="232"/>
                  </a:lnTo>
                  <a:lnTo>
                    <a:pt x="416" y="233"/>
                  </a:lnTo>
                  <a:lnTo>
                    <a:pt x="421" y="233"/>
                  </a:lnTo>
                  <a:lnTo>
                    <a:pt x="426" y="234"/>
                  </a:lnTo>
                  <a:lnTo>
                    <a:pt x="432" y="234"/>
                  </a:lnTo>
                  <a:lnTo>
                    <a:pt x="437" y="235"/>
                  </a:lnTo>
                  <a:lnTo>
                    <a:pt x="442" y="235"/>
                  </a:lnTo>
                  <a:lnTo>
                    <a:pt x="444" y="240"/>
                  </a:lnTo>
                  <a:lnTo>
                    <a:pt x="446" y="243"/>
                  </a:lnTo>
                  <a:lnTo>
                    <a:pt x="446" y="245"/>
                  </a:lnTo>
                  <a:lnTo>
                    <a:pt x="447" y="249"/>
                  </a:lnTo>
                  <a:lnTo>
                    <a:pt x="445" y="250"/>
                  </a:lnTo>
                  <a:lnTo>
                    <a:pt x="441" y="250"/>
                  </a:lnTo>
                  <a:lnTo>
                    <a:pt x="436" y="251"/>
                  </a:lnTo>
                  <a:lnTo>
                    <a:pt x="431" y="251"/>
                  </a:lnTo>
                  <a:lnTo>
                    <a:pt x="425" y="252"/>
                  </a:lnTo>
                  <a:lnTo>
                    <a:pt x="421" y="252"/>
                  </a:lnTo>
                  <a:lnTo>
                    <a:pt x="417" y="252"/>
                  </a:lnTo>
                  <a:lnTo>
                    <a:pt x="415" y="252"/>
                  </a:lnTo>
                  <a:lnTo>
                    <a:pt x="415" y="253"/>
                  </a:lnTo>
                  <a:lnTo>
                    <a:pt x="415" y="254"/>
                  </a:lnTo>
                  <a:lnTo>
                    <a:pt x="414" y="255"/>
                  </a:lnTo>
                  <a:lnTo>
                    <a:pt x="414" y="256"/>
                  </a:lnTo>
                  <a:lnTo>
                    <a:pt x="419" y="256"/>
                  </a:lnTo>
                  <a:lnTo>
                    <a:pt x="424" y="256"/>
                  </a:lnTo>
                  <a:lnTo>
                    <a:pt x="429" y="256"/>
                  </a:lnTo>
                  <a:lnTo>
                    <a:pt x="434" y="256"/>
                  </a:lnTo>
                  <a:lnTo>
                    <a:pt x="439" y="256"/>
                  </a:lnTo>
                  <a:lnTo>
                    <a:pt x="444" y="256"/>
                  </a:lnTo>
                  <a:lnTo>
                    <a:pt x="449" y="257"/>
                  </a:lnTo>
                  <a:lnTo>
                    <a:pt x="454" y="257"/>
                  </a:lnTo>
                  <a:lnTo>
                    <a:pt x="455" y="261"/>
                  </a:lnTo>
                  <a:lnTo>
                    <a:pt x="457" y="266"/>
                  </a:lnTo>
                  <a:lnTo>
                    <a:pt x="459" y="271"/>
                  </a:lnTo>
                  <a:lnTo>
                    <a:pt x="462" y="275"/>
                  </a:lnTo>
                  <a:lnTo>
                    <a:pt x="457" y="275"/>
                  </a:lnTo>
                  <a:lnTo>
                    <a:pt x="453" y="275"/>
                  </a:lnTo>
                  <a:lnTo>
                    <a:pt x="449" y="275"/>
                  </a:lnTo>
                  <a:lnTo>
                    <a:pt x="446" y="275"/>
                  </a:lnTo>
                  <a:lnTo>
                    <a:pt x="442" y="275"/>
                  </a:lnTo>
                  <a:lnTo>
                    <a:pt x="438" y="275"/>
                  </a:lnTo>
                  <a:lnTo>
                    <a:pt x="434" y="276"/>
                  </a:lnTo>
                  <a:lnTo>
                    <a:pt x="430" y="276"/>
                  </a:lnTo>
                  <a:lnTo>
                    <a:pt x="430" y="276"/>
                  </a:lnTo>
                  <a:lnTo>
                    <a:pt x="430" y="277"/>
                  </a:lnTo>
                  <a:lnTo>
                    <a:pt x="430" y="278"/>
                  </a:lnTo>
                  <a:lnTo>
                    <a:pt x="430" y="279"/>
                  </a:lnTo>
                  <a:lnTo>
                    <a:pt x="435" y="279"/>
                  </a:lnTo>
                  <a:lnTo>
                    <a:pt x="439" y="280"/>
                  </a:lnTo>
                  <a:lnTo>
                    <a:pt x="444" y="280"/>
                  </a:lnTo>
                  <a:lnTo>
                    <a:pt x="449" y="281"/>
                  </a:lnTo>
                  <a:lnTo>
                    <a:pt x="453" y="281"/>
                  </a:lnTo>
                  <a:lnTo>
                    <a:pt x="458" y="282"/>
                  </a:lnTo>
                  <a:lnTo>
                    <a:pt x="463" y="282"/>
                  </a:lnTo>
                  <a:lnTo>
                    <a:pt x="468" y="282"/>
                  </a:lnTo>
                  <a:lnTo>
                    <a:pt x="470" y="286"/>
                  </a:lnTo>
                  <a:lnTo>
                    <a:pt x="471" y="289"/>
                  </a:lnTo>
                  <a:lnTo>
                    <a:pt x="473" y="292"/>
                  </a:lnTo>
                  <a:lnTo>
                    <a:pt x="474" y="296"/>
                  </a:lnTo>
                  <a:lnTo>
                    <a:pt x="470" y="297"/>
                  </a:lnTo>
                  <a:lnTo>
                    <a:pt x="465" y="298"/>
                  </a:lnTo>
                  <a:lnTo>
                    <a:pt x="459" y="298"/>
                  </a:lnTo>
                  <a:lnTo>
                    <a:pt x="453" y="298"/>
                  </a:lnTo>
                  <a:lnTo>
                    <a:pt x="448" y="298"/>
                  </a:lnTo>
                  <a:lnTo>
                    <a:pt x="443" y="298"/>
                  </a:lnTo>
                  <a:lnTo>
                    <a:pt x="439" y="298"/>
                  </a:lnTo>
                  <a:lnTo>
                    <a:pt x="435" y="298"/>
                  </a:lnTo>
                  <a:lnTo>
                    <a:pt x="435" y="299"/>
                  </a:lnTo>
                  <a:lnTo>
                    <a:pt x="435" y="300"/>
                  </a:lnTo>
                  <a:lnTo>
                    <a:pt x="435" y="301"/>
                  </a:lnTo>
                  <a:lnTo>
                    <a:pt x="435" y="302"/>
                  </a:lnTo>
                  <a:lnTo>
                    <a:pt x="440" y="302"/>
                  </a:lnTo>
                  <a:lnTo>
                    <a:pt x="446" y="302"/>
                  </a:lnTo>
                  <a:lnTo>
                    <a:pt x="451" y="302"/>
                  </a:lnTo>
                  <a:lnTo>
                    <a:pt x="457" y="303"/>
                  </a:lnTo>
                  <a:lnTo>
                    <a:pt x="463" y="303"/>
                  </a:lnTo>
                  <a:lnTo>
                    <a:pt x="469" y="304"/>
                  </a:lnTo>
                  <a:lnTo>
                    <a:pt x="474" y="304"/>
                  </a:lnTo>
                  <a:lnTo>
                    <a:pt x="480" y="305"/>
                  </a:lnTo>
                  <a:lnTo>
                    <a:pt x="482" y="308"/>
                  </a:lnTo>
                  <a:lnTo>
                    <a:pt x="485" y="312"/>
                  </a:lnTo>
                  <a:lnTo>
                    <a:pt x="486" y="317"/>
                  </a:lnTo>
                  <a:lnTo>
                    <a:pt x="486" y="321"/>
                  </a:lnTo>
                  <a:lnTo>
                    <a:pt x="476" y="321"/>
                  </a:lnTo>
                  <a:lnTo>
                    <a:pt x="469" y="321"/>
                  </a:lnTo>
                  <a:lnTo>
                    <a:pt x="464" y="321"/>
                  </a:lnTo>
                  <a:lnTo>
                    <a:pt x="459" y="321"/>
                  </a:lnTo>
                  <a:lnTo>
                    <a:pt x="455" y="321"/>
                  </a:lnTo>
                  <a:lnTo>
                    <a:pt x="453" y="322"/>
                  </a:lnTo>
                  <a:lnTo>
                    <a:pt x="450" y="322"/>
                  </a:lnTo>
                  <a:lnTo>
                    <a:pt x="447" y="323"/>
                  </a:lnTo>
                  <a:lnTo>
                    <a:pt x="450" y="324"/>
                  </a:lnTo>
                  <a:lnTo>
                    <a:pt x="455" y="325"/>
                  </a:lnTo>
                  <a:lnTo>
                    <a:pt x="460" y="326"/>
                  </a:lnTo>
                  <a:lnTo>
                    <a:pt x="468" y="326"/>
                  </a:lnTo>
                  <a:lnTo>
                    <a:pt x="474" y="327"/>
                  </a:lnTo>
                  <a:lnTo>
                    <a:pt x="481" y="327"/>
                  </a:lnTo>
                  <a:lnTo>
                    <a:pt x="487" y="328"/>
                  </a:lnTo>
                  <a:lnTo>
                    <a:pt x="492" y="328"/>
                  </a:lnTo>
                  <a:lnTo>
                    <a:pt x="495" y="330"/>
                  </a:lnTo>
                  <a:lnTo>
                    <a:pt x="499" y="335"/>
                  </a:lnTo>
                  <a:lnTo>
                    <a:pt x="501" y="342"/>
                  </a:lnTo>
                  <a:lnTo>
                    <a:pt x="502" y="348"/>
                  </a:lnTo>
                  <a:lnTo>
                    <a:pt x="497" y="348"/>
                  </a:lnTo>
                  <a:lnTo>
                    <a:pt x="491" y="348"/>
                  </a:lnTo>
                  <a:lnTo>
                    <a:pt x="485" y="348"/>
                  </a:lnTo>
                  <a:lnTo>
                    <a:pt x="480" y="347"/>
                  </a:lnTo>
                  <a:lnTo>
                    <a:pt x="474" y="348"/>
                  </a:lnTo>
                  <a:lnTo>
                    <a:pt x="469" y="348"/>
                  </a:lnTo>
                  <a:lnTo>
                    <a:pt x="465" y="349"/>
                  </a:lnTo>
                  <a:lnTo>
                    <a:pt x="460" y="349"/>
                  </a:lnTo>
                  <a:lnTo>
                    <a:pt x="462" y="349"/>
                  </a:lnTo>
                  <a:lnTo>
                    <a:pt x="462" y="350"/>
                  </a:lnTo>
                  <a:lnTo>
                    <a:pt x="462" y="350"/>
                  </a:lnTo>
                  <a:lnTo>
                    <a:pt x="463" y="351"/>
                  </a:lnTo>
                  <a:lnTo>
                    <a:pt x="468" y="351"/>
                  </a:lnTo>
                  <a:lnTo>
                    <a:pt x="474" y="352"/>
                  </a:lnTo>
                  <a:lnTo>
                    <a:pt x="479" y="352"/>
                  </a:lnTo>
                  <a:lnTo>
                    <a:pt x="484" y="353"/>
                  </a:lnTo>
                  <a:lnTo>
                    <a:pt x="490" y="353"/>
                  </a:lnTo>
                  <a:lnTo>
                    <a:pt x="496" y="354"/>
                  </a:lnTo>
                  <a:lnTo>
                    <a:pt x="501" y="354"/>
                  </a:lnTo>
                  <a:lnTo>
                    <a:pt x="506" y="354"/>
                  </a:lnTo>
                  <a:lnTo>
                    <a:pt x="509" y="358"/>
                  </a:lnTo>
                  <a:lnTo>
                    <a:pt x="512" y="362"/>
                  </a:lnTo>
                  <a:lnTo>
                    <a:pt x="515" y="367"/>
                  </a:lnTo>
                  <a:lnTo>
                    <a:pt x="515" y="373"/>
                  </a:lnTo>
                  <a:lnTo>
                    <a:pt x="505" y="373"/>
                  </a:lnTo>
                  <a:lnTo>
                    <a:pt x="498" y="373"/>
                  </a:lnTo>
                  <a:lnTo>
                    <a:pt x="491" y="373"/>
                  </a:lnTo>
                  <a:lnTo>
                    <a:pt x="487" y="373"/>
                  </a:lnTo>
                  <a:lnTo>
                    <a:pt x="485" y="373"/>
                  </a:lnTo>
                  <a:lnTo>
                    <a:pt x="483" y="373"/>
                  </a:lnTo>
                  <a:lnTo>
                    <a:pt x="481" y="374"/>
                  </a:lnTo>
                  <a:lnTo>
                    <a:pt x="480" y="374"/>
                  </a:lnTo>
                  <a:lnTo>
                    <a:pt x="479" y="375"/>
                  </a:lnTo>
                  <a:lnTo>
                    <a:pt x="479" y="375"/>
                  </a:lnTo>
                  <a:lnTo>
                    <a:pt x="479" y="376"/>
                  </a:lnTo>
                  <a:lnTo>
                    <a:pt x="480" y="377"/>
                  </a:lnTo>
                  <a:lnTo>
                    <a:pt x="491" y="377"/>
                  </a:lnTo>
                  <a:lnTo>
                    <a:pt x="500" y="378"/>
                  </a:lnTo>
                  <a:lnTo>
                    <a:pt x="506" y="378"/>
                  </a:lnTo>
                  <a:lnTo>
                    <a:pt x="510" y="378"/>
                  </a:lnTo>
                  <a:lnTo>
                    <a:pt x="513" y="378"/>
                  </a:lnTo>
                  <a:lnTo>
                    <a:pt x="516" y="379"/>
                  </a:lnTo>
                  <a:lnTo>
                    <a:pt x="518" y="379"/>
                  </a:lnTo>
                  <a:lnTo>
                    <a:pt x="521" y="380"/>
                  </a:lnTo>
                  <a:lnTo>
                    <a:pt x="522" y="383"/>
                  </a:lnTo>
                  <a:lnTo>
                    <a:pt x="523" y="385"/>
                  </a:lnTo>
                  <a:lnTo>
                    <a:pt x="523" y="387"/>
                  </a:lnTo>
                  <a:lnTo>
                    <a:pt x="522" y="391"/>
                  </a:lnTo>
                  <a:lnTo>
                    <a:pt x="518" y="391"/>
                  </a:lnTo>
                  <a:lnTo>
                    <a:pt x="514" y="391"/>
                  </a:lnTo>
                  <a:lnTo>
                    <a:pt x="510" y="391"/>
                  </a:lnTo>
                  <a:lnTo>
                    <a:pt x="506" y="392"/>
                  </a:lnTo>
                  <a:lnTo>
                    <a:pt x="507" y="393"/>
                  </a:lnTo>
                  <a:lnTo>
                    <a:pt x="507" y="393"/>
                  </a:lnTo>
                  <a:lnTo>
                    <a:pt x="507" y="394"/>
                  </a:lnTo>
                  <a:lnTo>
                    <a:pt x="507" y="395"/>
                  </a:lnTo>
                  <a:lnTo>
                    <a:pt x="516" y="396"/>
                  </a:lnTo>
                  <a:lnTo>
                    <a:pt x="528" y="397"/>
                  </a:lnTo>
                  <a:lnTo>
                    <a:pt x="541" y="398"/>
                  </a:lnTo>
                  <a:lnTo>
                    <a:pt x="554" y="399"/>
                  </a:lnTo>
                  <a:lnTo>
                    <a:pt x="568" y="399"/>
                  </a:lnTo>
                  <a:lnTo>
                    <a:pt x="579" y="398"/>
                  </a:lnTo>
                  <a:lnTo>
                    <a:pt x="588" y="396"/>
                  </a:lnTo>
                  <a:lnTo>
                    <a:pt x="595" y="391"/>
                  </a:lnTo>
                  <a:lnTo>
                    <a:pt x="600" y="390"/>
                  </a:lnTo>
                  <a:lnTo>
                    <a:pt x="604" y="389"/>
                  </a:lnTo>
                  <a:lnTo>
                    <a:pt x="609" y="388"/>
                  </a:lnTo>
                  <a:lnTo>
                    <a:pt x="614" y="387"/>
                  </a:lnTo>
                  <a:lnTo>
                    <a:pt x="614" y="386"/>
                  </a:lnTo>
                  <a:lnTo>
                    <a:pt x="614" y="385"/>
                  </a:lnTo>
                  <a:lnTo>
                    <a:pt x="614" y="385"/>
                  </a:lnTo>
                  <a:lnTo>
                    <a:pt x="615" y="384"/>
                  </a:lnTo>
                  <a:lnTo>
                    <a:pt x="610" y="384"/>
                  </a:lnTo>
                  <a:lnTo>
                    <a:pt x="605" y="384"/>
                  </a:lnTo>
                  <a:lnTo>
                    <a:pt x="601" y="384"/>
                  </a:lnTo>
                  <a:lnTo>
                    <a:pt x="596" y="384"/>
                  </a:lnTo>
                  <a:lnTo>
                    <a:pt x="599" y="376"/>
                  </a:lnTo>
                  <a:lnTo>
                    <a:pt x="605" y="372"/>
                  </a:lnTo>
                  <a:lnTo>
                    <a:pt x="613" y="370"/>
                  </a:lnTo>
                  <a:lnTo>
                    <a:pt x="624" y="369"/>
                  </a:lnTo>
                  <a:lnTo>
                    <a:pt x="623" y="368"/>
                  </a:lnTo>
                  <a:lnTo>
                    <a:pt x="623" y="367"/>
                  </a:lnTo>
                  <a:lnTo>
                    <a:pt x="623" y="366"/>
                  </a:lnTo>
                  <a:lnTo>
                    <a:pt x="623" y="365"/>
                  </a:lnTo>
                  <a:lnTo>
                    <a:pt x="619" y="366"/>
                  </a:lnTo>
                  <a:lnTo>
                    <a:pt x="615" y="366"/>
                  </a:lnTo>
                  <a:lnTo>
                    <a:pt x="611" y="367"/>
                  </a:lnTo>
                  <a:lnTo>
                    <a:pt x="607" y="368"/>
                  </a:lnTo>
                  <a:lnTo>
                    <a:pt x="608" y="362"/>
                  </a:lnTo>
                  <a:lnTo>
                    <a:pt x="610" y="359"/>
                  </a:lnTo>
                  <a:lnTo>
                    <a:pt x="613" y="356"/>
                  </a:lnTo>
                  <a:lnTo>
                    <a:pt x="617" y="355"/>
                  </a:lnTo>
                  <a:lnTo>
                    <a:pt x="621" y="354"/>
                  </a:lnTo>
                  <a:lnTo>
                    <a:pt x="627" y="354"/>
                  </a:lnTo>
                  <a:lnTo>
                    <a:pt x="633" y="352"/>
                  </a:lnTo>
                  <a:lnTo>
                    <a:pt x="639" y="349"/>
                  </a:lnTo>
                  <a:lnTo>
                    <a:pt x="633" y="349"/>
                  </a:lnTo>
                  <a:lnTo>
                    <a:pt x="627" y="349"/>
                  </a:lnTo>
                  <a:lnTo>
                    <a:pt x="621" y="349"/>
                  </a:lnTo>
                  <a:lnTo>
                    <a:pt x="615" y="349"/>
                  </a:lnTo>
                  <a:lnTo>
                    <a:pt x="616" y="347"/>
                  </a:lnTo>
                  <a:lnTo>
                    <a:pt x="617" y="344"/>
                  </a:lnTo>
                  <a:lnTo>
                    <a:pt x="618" y="343"/>
                  </a:lnTo>
                  <a:lnTo>
                    <a:pt x="619" y="341"/>
                  </a:lnTo>
                  <a:lnTo>
                    <a:pt x="624" y="341"/>
                  </a:lnTo>
                  <a:lnTo>
                    <a:pt x="629" y="340"/>
                  </a:lnTo>
                  <a:lnTo>
                    <a:pt x="635" y="340"/>
                  </a:lnTo>
                  <a:lnTo>
                    <a:pt x="640" y="339"/>
                  </a:lnTo>
                  <a:lnTo>
                    <a:pt x="644" y="339"/>
                  </a:lnTo>
                  <a:lnTo>
                    <a:pt x="649" y="339"/>
                  </a:lnTo>
                  <a:lnTo>
                    <a:pt x="654" y="338"/>
                  </a:lnTo>
                  <a:lnTo>
                    <a:pt x="659" y="338"/>
                  </a:lnTo>
                  <a:lnTo>
                    <a:pt x="659" y="337"/>
                  </a:lnTo>
                  <a:lnTo>
                    <a:pt x="659" y="336"/>
                  </a:lnTo>
                  <a:lnTo>
                    <a:pt x="659" y="335"/>
                  </a:lnTo>
                  <a:lnTo>
                    <a:pt x="659" y="334"/>
                  </a:lnTo>
                  <a:lnTo>
                    <a:pt x="652" y="334"/>
                  </a:lnTo>
                  <a:lnTo>
                    <a:pt x="645" y="333"/>
                  </a:lnTo>
                  <a:lnTo>
                    <a:pt x="637" y="333"/>
                  </a:lnTo>
                  <a:lnTo>
                    <a:pt x="629" y="333"/>
                  </a:lnTo>
                  <a:lnTo>
                    <a:pt x="632" y="328"/>
                  </a:lnTo>
                  <a:lnTo>
                    <a:pt x="634" y="325"/>
                  </a:lnTo>
                  <a:lnTo>
                    <a:pt x="638" y="323"/>
                  </a:lnTo>
                  <a:lnTo>
                    <a:pt x="642" y="322"/>
                  </a:lnTo>
                  <a:lnTo>
                    <a:pt x="647" y="321"/>
                  </a:lnTo>
                  <a:lnTo>
                    <a:pt x="652" y="321"/>
                  </a:lnTo>
                  <a:lnTo>
                    <a:pt x="658" y="321"/>
                  </a:lnTo>
                  <a:lnTo>
                    <a:pt x="666" y="320"/>
                  </a:lnTo>
                  <a:lnTo>
                    <a:pt x="659" y="318"/>
                  </a:lnTo>
                  <a:lnTo>
                    <a:pt x="652" y="317"/>
                  </a:lnTo>
                  <a:lnTo>
                    <a:pt x="645" y="318"/>
                  </a:lnTo>
                  <a:lnTo>
                    <a:pt x="640" y="318"/>
                  </a:lnTo>
                  <a:lnTo>
                    <a:pt x="644" y="311"/>
                  </a:lnTo>
                  <a:lnTo>
                    <a:pt x="649" y="307"/>
                  </a:lnTo>
                  <a:lnTo>
                    <a:pt x="654" y="304"/>
                  </a:lnTo>
                  <a:lnTo>
                    <a:pt x="659" y="302"/>
                  </a:lnTo>
                  <a:lnTo>
                    <a:pt x="666" y="302"/>
                  </a:lnTo>
                  <a:lnTo>
                    <a:pt x="673" y="302"/>
                  </a:lnTo>
                  <a:lnTo>
                    <a:pt x="682" y="302"/>
                  </a:lnTo>
                  <a:lnTo>
                    <a:pt x="691" y="302"/>
                  </a:lnTo>
                  <a:lnTo>
                    <a:pt x="691" y="302"/>
                  </a:lnTo>
                  <a:lnTo>
                    <a:pt x="691" y="301"/>
                  </a:lnTo>
                  <a:lnTo>
                    <a:pt x="691" y="300"/>
                  </a:lnTo>
                  <a:lnTo>
                    <a:pt x="691" y="299"/>
                  </a:lnTo>
                  <a:lnTo>
                    <a:pt x="687" y="299"/>
                  </a:lnTo>
                  <a:lnTo>
                    <a:pt x="683" y="299"/>
                  </a:lnTo>
                  <a:lnTo>
                    <a:pt x="678" y="299"/>
                  </a:lnTo>
                  <a:lnTo>
                    <a:pt x="674" y="298"/>
                  </a:lnTo>
                  <a:lnTo>
                    <a:pt x="670" y="298"/>
                  </a:lnTo>
                  <a:lnTo>
                    <a:pt x="666" y="298"/>
                  </a:lnTo>
                  <a:lnTo>
                    <a:pt x="661" y="297"/>
                  </a:lnTo>
                  <a:lnTo>
                    <a:pt x="657" y="297"/>
                  </a:lnTo>
                  <a:lnTo>
                    <a:pt x="659" y="292"/>
                  </a:lnTo>
                  <a:lnTo>
                    <a:pt x="664" y="290"/>
                  </a:lnTo>
                  <a:lnTo>
                    <a:pt x="669" y="288"/>
                  </a:lnTo>
                  <a:lnTo>
                    <a:pt x="675" y="287"/>
                  </a:lnTo>
                  <a:lnTo>
                    <a:pt x="681" y="287"/>
                  </a:lnTo>
                  <a:lnTo>
                    <a:pt x="689" y="287"/>
                  </a:lnTo>
                  <a:lnTo>
                    <a:pt x="696" y="288"/>
                  </a:lnTo>
                  <a:lnTo>
                    <a:pt x="704" y="288"/>
                  </a:lnTo>
                  <a:lnTo>
                    <a:pt x="704" y="287"/>
                  </a:lnTo>
                  <a:lnTo>
                    <a:pt x="704" y="287"/>
                  </a:lnTo>
                  <a:lnTo>
                    <a:pt x="704" y="286"/>
                  </a:lnTo>
                  <a:lnTo>
                    <a:pt x="704" y="285"/>
                  </a:lnTo>
                  <a:lnTo>
                    <a:pt x="700" y="285"/>
                  </a:lnTo>
                  <a:lnTo>
                    <a:pt x="695" y="284"/>
                  </a:lnTo>
                  <a:lnTo>
                    <a:pt x="691" y="284"/>
                  </a:lnTo>
                  <a:lnTo>
                    <a:pt x="687" y="284"/>
                  </a:lnTo>
                  <a:lnTo>
                    <a:pt x="683" y="284"/>
                  </a:lnTo>
                  <a:lnTo>
                    <a:pt x="679" y="284"/>
                  </a:lnTo>
                  <a:lnTo>
                    <a:pt x="675" y="283"/>
                  </a:lnTo>
                  <a:lnTo>
                    <a:pt x="671" y="283"/>
                  </a:lnTo>
                  <a:lnTo>
                    <a:pt x="673" y="279"/>
                  </a:lnTo>
                  <a:lnTo>
                    <a:pt x="676" y="276"/>
                  </a:lnTo>
                  <a:lnTo>
                    <a:pt x="680" y="274"/>
                  </a:lnTo>
                  <a:lnTo>
                    <a:pt x="685" y="273"/>
                  </a:lnTo>
                  <a:lnTo>
                    <a:pt x="690" y="273"/>
                  </a:lnTo>
                  <a:lnTo>
                    <a:pt x="696" y="273"/>
                  </a:lnTo>
                  <a:lnTo>
                    <a:pt x="703" y="274"/>
                  </a:lnTo>
                  <a:lnTo>
                    <a:pt x="709" y="274"/>
                  </a:lnTo>
                  <a:lnTo>
                    <a:pt x="710" y="273"/>
                  </a:lnTo>
                  <a:lnTo>
                    <a:pt x="711" y="272"/>
                  </a:lnTo>
                  <a:lnTo>
                    <a:pt x="711" y="272"/>
                  </a:lnTo>
                  <a:lnTo>
                    <a:pt x="712" y="271"/>
                  </a:lnTo>
                  <a:lnTo>
                    <a:pt x="709" y="271"/>
                  </a:lnTo>
                  <a:lnTo>
                    <a:pt x="705" y="270"/>
                  </a:lnTo>
                  <a:lnTo>
                    <a:pt x="698" y="270"/>
                  </a:lnTo>
                  <a:lnTo>
                    <a:pt x="684" y="269"/>
                  </a:lnTo>
                  <a:lnTo>
                    <a:pt x="686" y="265"/>
                  </a:lnTo>
                  <a:lnTo>
                    <a:pt x="689" y="262"/>
                  </a:lnTo>
                  <a:lnTo>
                    <a:pt x="694" y="261"/>
                  </a:lnTo>
                  <a:lnTo>
                    <a:pt x="701" y="260"/>
                  </a:lnTo>
                  <a:lnTo>
                    <a:pt x="707" y="260"/>
                  </a:lnTo>
                  <a:lnTo>
                    <a:pt x="714" y="260"/>
                  </a:lnTo>
                  <a:lnTo>
                    <a:pt x="720" y="260"/>
                  </a:lnTo>
                  <a:lnTo>
                    <a:pt x="727" y="259"/>
                  </a:lnTo>
                  <a:lnTo>
                    <a:pt x="728" y="258"/>
                  </a:lnTo>
                  <a:lnTo>
                    <a:pt x="728" y="257"/>
                  </a:lnTo>
                  <a:lnTo>
                    <a:pt x="728" y="256"/>
                  </a:lnTo>
                  <a:lnTo>
                    <a:pt x="727" y="255"/>
                  </a:lnTo>
                  <a:lnTo>
                    <a:pt x="723" y="255"/>
                  </a:lnTo>
                  <a:lnTo>
                    <a:pt x="719" y="255"/>
                  </a:lnTo>
                  <a:lnTo>
                    <a:pt x="715" y="255"/>
                  </a:lnTo>
                  <a:lnTo>
                    <a:pt x="711" y="255"/>
                  </a:lnTo>
                  <a:lnTo>
                    <a:pt x="707" y="256"/>
                  </a:lnTo>
                  <a:lnTo>
                    <a:pt x="704" y="256"/>
                  </a:lnTo>
                  <a:lnTo>
                    <a:pt x="700" y="256"/>
                  </a:lnTo>
                  <a:lnTo>
                    <a:pt x="695" y="256"/>
                  </a:lnTo>
                  <a:lnTo>
                    <a:pt x="699" y="250"/>
                  </a:lnTo>
                  <a:lnTo>
                    <a:pt x="702" y="246"/>
                  </a:lnTo>
                  <a:lnTo>
                    <a:pt x="707" y="244"/>
                  </a:lnTo>
                  <a:lnTo>
                    <a:pt x="711" y="243"/>
                  </a:lnTo>
                  <a:lnTo>
                    <a:pt x="717" y="242"/>
                  </a:lnTo>
                  <a:lnTo>
                    <a:pt x="723" y="242"/>
                  </a:lnTo>
                  <a:lnTo>
                    <a:pt x="729" y="241"/>
                  </a:lnTo>
                  <a:lnTo>
                    <a:pt x="738" y="241"/>
                  </a:lnTo>
                  <a:lnTo>
                    <a:pt x="738" y="240"/>
                  </a:lnTo>
                  <a:lnTo>
                    <a:pt x="738" y="239"/>
                  </a:lnTo>
                  <a:lnTo>
                    <a:pt x="738" y="238"/>
                  </a:lnTo>
                  <a:lnTo>
                    <a:pt x="738" y="237"/>
                  </a:lnTo>
                  <a:lnTo>
                    <a:pt x="731" y="237"/>
                  </a:lnTo>
                  <a:lnTo>
                    <a:pt x="724" y="238"/>
                  </a:lnTo>
                  <a:lnTo>
                    <a:pt x="718" y="238"/>
                  </a:lnTo>
                  <a:lnTo>
                    <a:pt x="711" y="239"/>
                  </a:lnTo>
                  <a:lnTo>
                    <a:pt x="711" y="237"/>
                  </a:lnTo>
                  <a:lnTo>
                    <a:pt x="712" y="235"/>
                  </a:lnTo>
                  <a:lnTo>
                    <a:pt x="713" y="234"/>
                  </a:lnTo>
                  <a:lnTo>
                    <a:pt x="716" y="230"/>
                  </a:lnTo>
                  <a:lnTo>
                    <a:pt x="720" y="230"/>
                  </a:lnTo>
                  <a:lnTo>
                    <a:pt x="725" y="230"/>
                  </a:lnTo>
                  <a:lnTo>
                    <a:pt x="729" y="230"/>
                  </a:lnTo>
                  <a:lnTo>
                    <a:pt x="734" y="229"/>
                  </a:lnTo>
                  <a:lnTo>
                    <a:pt x="738" y="228"/>
                  </a:lnTo>
                  <a:lnTo>
                    <a:pt x="742" y="227"/>
                  </a:lnTo>
                  <a:lnTo>
                    <a:pt x="746" y="226"/>
                  </a:lnTo>
                  <a:lnTo>
                    <a:pt x="751" y="224"/>
                  </a:lnTo>
                  <a:lnTo>
                    <a:pt x="751" y="224"/>
                  </a:lnTo>
                  <a:lnTo>
                    <a:pt x="751" y="223"/>
                  </a:lnTo>
                  <a:lnTo>
                    <a:pt x="751" y="222"/>
                  </a:lnTo>
                  <a:lnTo>
                    <a:pt x="752" y="221"/>
                  </a:lnTo>
                  <a:lnTo>
                    <a:pt x="745" y="222"/>
                  </a:lnTo>
                  <a:lnTo>
                    <a:pt x="739" y="223"/>
                  </a:lnTo>
                  <a:lnTo>
                    <a:pt x="733" y="224"/>
                  </a:lnTo>
                  <a:lnTo>
                    <a:pt x="725" y="224"/>
                  </a:lnTo>
                  <a:lnTo>
                    <a:pt x="725" y="224"/>
                  </a:lnTo>
                  <a:lnTo>
                    <a:pt x="725" y="223"/>
                  </a:lnTo>
                  <a:lnTo>
                    <a:pt x="725" y="222"/>
                  </a:lnTo>
                  <a:lnTo>
                    <a:pt x="725" y="221"/>
                  </a:lnTo>
                  <a:lnTo>
                    <a:pt x="728" y="219"/>
                  </a:lnTo>
                  <a:lnTo>
                    <a:pt x="732" y="217"/>
                  </a:lnTo>
                  <a:lnTo>
                    <a:pt x="736" y="215"/>
                  </a:lnTo>
                  <a:lnTo>
                    <a:pt x="739" y="214"/>
                  </a:lnTo>
                  <a:lnTo>
                    <a:pt x="743" y="214"/>
                  </a:lnTo>
                  <a:lnTo>
                    <a:pt x="747" y="214"/>
                  </a:lnTo>
                  <a:lnTo>
                    <a:pt x="751" y="213"/>
                  </a:lnTo>
                  <a:lnTo>
                    <a:pt x="756" y="212"/>
                  </a:lnTo>
                  <a:lnTo>
                    <a:pt x="756" y="211"/>
                  </a:lnTo>
                  <a:lnTo>
                    <a:pt x="756" y="209"/>
                  </a:lnTo>
                  <a:lnTo>
                    <a:pt x="756" y="209"/>
                  </a:lnTo>
                  <a:lnTo>
                    <a:pt x="756" y="208"/>
                  </a:lnTo>
                  <a:lnTo>
                    <a:pt x="752" y="208"/>
                  </a:lnTo>
                  <a:lnTo>
                    <a:pt x="748" y="208"/>
                  </a:lnTo>
                  <a:lnTo>
                    <a:pt x="745" y="208"/>
                  </a:lnTo>
                  <a:lnTo>
                    <a:pt x="741" y="208"/>
                  </a:lnTo>
                  <a:lnTo>
                    <a:pt x="744" y="203"/>
                  </a:lnTo>
                  <a:lnTo>
                    <a:pt x="749" y="199"/>
                  </a:lnTo>
                  <a:lnTo>
                    <a:pt x="753" y="197"/>
                  </a:lnTo>
                  <a:lnTo>
                    <a:pt x="758" y="196"/>
                  </a:lnTo>
                  <a:lnTo>
                    <a:pt x="762" y="196"/>
                  </a:lnTo>
                  <a:lnTo>
                    <a:pt x="768" y="196"/>
                  </a:lnTo>
                  <a:lnTo>
                    <a:pt x="771" y="194"/>
                  </a:lnTo>
                  <a:lnTo>
                    <a:pt x="774" y="193"/>
                  </a:lnTo>
                  <a:lnTo>
                    <a:pt x="771" y="191"/>
                  </a:lnTo>
                  <a:lnTo>
                    <a:pt x="767" y="190"/>
                  </a:lnTo>
                  <a:lnTo>
                    <a:pt x="764" y="191"/>
                  </a:lnTo>
                  <a:lnTo>
                    <a:pt x="761" y="191"/>
                  </a:lnTo>
                  <a:lnTo>
                    <a:pt x="761" y="190"/>
                  </a:lnTo>
                  <a:lnTo>
                    <a:pt x="761" y="189"/>
                  </a:lnTo>
                  <a:lnTo>
                    <a:pt x="761" y="188"/>
                  </a:lnTo>
                  <a:lnTo>
                    <a:pt x="761" y="188"/>
                  </a:lnTo>
                  <a:lnTo>
                    <a:pt x="766" y="187"/>
                  </a:lnTo>
                  <a:lnTo>
                    <a:pt x="769" y="186"/>
                  </a:lnTo>
                  <a:lnTo>
                    <a:pt x="771" y="184"/>
                  </a:lnTo>
                  <a:lnTo>
                    <a:pt x="774" y="182"/>
                  </a:lnTo>
                  <a:lnTo>
                    <a:pt x="773" y="181"/>
                  </a:lnTo>
                  <a:lnTo>
                    <a:pt x="773" y="181"/>
                  </a:lnTo>
                  <a:lnTo>
                    <a:pt x="773" y="179"/>
                  </a:lnTo>
                  <a:lnTo>
                    <a:pt x="772" y="178"/>
                  </a:lnTo>
                  <a:lnTo>
                    <a:pt x="773" y="177"/>
                  </a:lnTo>
                  <a:lnTo>
                    <a:pt x="775" y="176"/>
                  </a:lnTo>
                  <a:lnTo>
                    <a:pt x="777" y="176"/>
                  </a:lnTo>
                  <a:lnTo>
                    <a:pt x="780" y="176"/>
                  </a:lnTo>
                  <a:lnTo>
                    <a:pt x="783" y="180"/>
                  </a:lnTo>
                  <a:lnTo>
                    <a:pt x="788" y="186"/>
                  </a:lnTo>
                  <a:lnTo>
                    <a:pt x="791" y="193"/>
                  </a:lnTo>
                  <a:lnTo>
                    <a:pt x="792" y="199"/>
                  </a:lnTo>
                  <a:lnTo>
                    <a:pt x="787" y="200"/>
                  </a:lnTo>
                  <a:lnTo>
                    <a:pt x="785" y="201"/>
                  </a:lnTo>
                  <a:lnTo>
                    <a:pt x="783" y="202"/>
                  </a:lnTo>
                  <a:lnTo>
                    <a:pt x="782" y="203"/>
                  </a:lnTo>
                  <a:lnTo>
                    <a:pt x="788" y="204"/>
                  </a:lnTo>
                  <a:lnTo>
                    <a:pt x="795" y="205"/>
                  </a:lnTo>
                  <a:lnTo>
                    <a:pt x="802" y="209"/>
                  </a:lnTo>
                  <a:lnTo>
                    <a:pt x="803" y="216"/>
                  </a:lnTo>
                  <a:lnTo>
                    <a:pt x="799" y="216"/>
                  </a:lnTo>
                  <a:lnTo>
                    <a:pt x="795" y="216"/>
                  </a:lnTo>
                  <a:lnTo>
                    <a:pt x="791" y="216"/>
                  </a:lnTo>
                  <a:lnTo>
                    <a:pt x="788" y="217"/>
                  </a:lnTo>
                  <a:lnTo>
                    <a:pt x="788" y="218"/>
                  </a:lnTo>
                  <a:lnTo>
                    <a:pt x="788" y="219"/>
                  </a:lnTo>
                  <a:lnTo>
                    <a:pt x="788" y="219"/>
                  </a:lnTo>
                  <a:lnTo>
                    <a:pt x="789" y="220"/>
                  </a:lnTo>
                  <a:lnTo>
                    <a:pt x="794" y="221"/>
                  </a:lnTo>
                  <a:lnTo>
                    <a:pt x="799" y="222"/>
                  </a:lnTo>
                  <a:lnTo>
                    <a:pt x="804" y="223"/>
                  </a:lnTo>
                  <a:lnTo>
                    <a:pt x="808" y="224"/>
                  </a:lnTo>
                  <a:lnTo>
                    <a:pt x="810" y="228"/>
                  </a:lnTo>
                  <a:lnTo>
                    <a:pt x="812" y="231"/>
                  </a:lnTo>
                  <a:lnTo>
                    <a:pt x="812" y="234"/>
                  </a:lnTo>
                  <a:lnTo>
                    <a:pt x="813" y="237"/>
                  </a:lnTo>
                  <a:lnTo>
                    <a:pt x="802" y="237"/>
                  </a:lnTo>
                  <a:lnTo>
                    <a:pt x="795" y="237"/>
                  </a:lnTo>
                  <a:lnTo>
                    <a:pt x="791" y="238"/>
                  </a:lnTo>
                  <a:lnTo>
                    <a:pt x="787" y="239"/>
                  </a:lnTo>
                  <a:lnTo>
                    <a:pt x="789" y="240"/>
                  </a:lnTo>
                  <a:lnTo>
                    <a:pt x="793" y="241"/>
                  </a:lnTo>
                  <a:lnTo>
                    <a:pt x="796" y="242"/>
                  </a:lnTo>
                  <a:lnTo>
                    <a:pt x="802" y="242"/>
                  </a:lnTo>
                  <a:lnTo>
                    <a:pt x="806" y="243"/>
                  </a:lnTo>
                  <a:lnTo>
                    <a:pt x="811" y="243"/>
                  </a:lnTo>
                  <a:lnTo>
                    <a:pt x="815" y="244"/>
                  </a:lnTo>
                  <a:lnTo>
                    <a:pt x="819" y="244"/>
                  </a:lnTo>
                  <a:lnTo>
                    <a:pt x="820" y="246"/>
                  </a:lnTo>
                  <a:lnTo>
                    <a:pt x="821" y="248"/>
                  </a:lnTo>
                  <a:lnTo>
                    <a:pt x="821" y="250"/>
                  </a:lnTo>
                  <a:lnTo>
                    <a:pt x="822" y="253"/>
                  </a:lnTo>
                  <a:lnTo>
                    <a:pt x="815" y="253"/>
                  </a:lnTo>
                  <a:lnTo>
                    <a:pt x="808" y="253"/>
                  </a:lnTo>
                  <a:lnTo>
                    <a:pt x="801" y="254"/>
                  </a:lnTo>
                  <a:lnTo>
                    <a:pt x="793" y="254"/>
                  </a:lnTo>
                  <a:lnTo>
                    <a:pt x="793" y="255"/>
                  </a:lnTo>
                  <a:lnTo>
                    <a:pt x="793" y="256"/>
                  </a:lnTo>
                  <a:lnTo>
                    <a:pt x="793" y="256"/>
                  </a:lnTo>
                  <a:lnTo>
                    <a:pt x="793" y="257"/>
                  </a:lnTo>
                  <a:lnTo>
                    <a:pt x="798" y="257"/>
                  </a:lnTo>
                  <a:lnTo>
                    <a:pt x="802" y="258"/>
                  </a:lnTo>
                  <a:lnTo>
                    <a:pt x="806" y="258"/>
                  </a:lnTo>
                  <a:lnTo>
                    <a:pt x="811" y="258"/>
                  </a:lnTo>
                  <a:lnTo>
                    <a:pt x="815" y="259"/>
                  </a:lnTo>
                  <a:lnTo>
                    <a:pt x="819" y="259"/>
                  </a:lnTo>
                  <a:lnTo>
                    <a:pt x="823" y="260"/>
                  </a:lnTo>
                  <a:lnTo>
                    <a:pt x="827" y="260"/>
                  </a:lnTo>
                  <a:lnTo>
                    <a:pt x="831" y="264"/>
                  </a:lnTo>
                  <a:lnTo>
                    <a:pt x="833" y="267"/>
                  </a:lnTo>
                  <a:lnTo>
                    <a:pt x="833" y="270"/>
                  </a:lnTo>
                  <a:lnTo>
                    <a:pt x="834" y="273"/>
                  </a:lnTo>
                  <a:lnTo>
                    <a:pt x="829" y="273"/>
                  </a:lnTo>
                  <a:lnTo>
                    <a:pt x="825" y="273"/>
                  </a:lnTo>
                  <a:lnTo>
                    <a:pt x="820" y="273"/>
                  </a:lnTo>
                  <a:lnTo>
                    <a:pt x="816" y="274"/>
                  </a:lnTo>
                  <a:lnTo>
                    <a:pt x="812" y="274"/>
                  </a:lnTo>
                  <a:lnTo>
                    <a:pt x="808" y="274"/>
                  </a:lnTo>
                  <a:lnTo>
                    <a:pt x="804" y="275"/>
                  </a:lnTo>
                  <a:lnTo>
                    <a:pt x="800" y="275"/>
                  </a:lnTo>
                  <a:lnTo>
                    <a:pt x="800" y="276"/>
                  </a:lnTo>
                  <a:lnTo>
                    <a:pt x="800" y="276"/>
                  </a:lnTo>
                  <a:lnTo>
                    <a:pt x="800" y="277"/>
                  </a:lnTo>
                  <a:lnTo>
                    <a:pt x="800" y="278"/>
                  </a:lnTo>
                  <a:lnTo>
                    <a:pt x="805" y="278"/>
                  </a:lnTo>
                  <a:lnTo>
                    <a:pt x="809" y="279"/>
                  </a:lnTo>
                  <a:lnTo>
                    <a:pt x="814" y="279"/>
                  </a:lnTo>
                  <a:lnTo>
                    <a:pt x="819" y="279"/>
                  </a:lnTo>
                  <a:lnTo>
                    <a:pt x="823" y="279"/>
                  </a:lnTo>
                  <a:lnTo>
                    <a:pt x="828" y="279"/>
                  </a:lnTo>
                  <a:lnTo>
                    <a:pt x="834" y="280"/>
                  </a:lnTo>
                  <a:lnTo>
                    <a:pt x="839" y="280"/>
                  </a:lnTo>
                  <a:lnTo>
                    <a:pt x="841" y="285"/>
                  </a:lnTo>
                  <a:lnTo>
                    <a:pt x="843" y="287"/>
                  </a:lnTo>
                  <a:lnTo>
                    <a:pt x="843" y="290"/>
                  </a:lnTo>
                  <a:lnTo>
                    <a:pt x="843" y="292"/>
                  </a:lnTo>
                  <a:lnTo>
                    <a:pt x="841" y="293"/>
                  </a:lnTo>
                  <a:lnTo>
                    <a:pt x="837" y="294"/>
                  </a:lnTo>
                  <a:lnTo>
                    <a:pt x="833" y="294"/>
                  </a:lnTo>
                  <a:lnTo>
                    <a:pt x="826" y="295"/>
                  </a:lnTo>
                  <a:lnTo>
                    <a:pt x="821" y="295"/>
                  </a:lnTo>
                  <a:lnTo>
                    <a:pt x="816" y="295"/>
                  </a:lnTo>
                  <a:lnTo>
                    <a:pt x="812" y="296"/>
                  </a:lnTo>
                  <a:lnTo>
                    <a:pt x="810" y="296"/>
                  </a:lnTo>
                  <a:lnTo>
                    <a:pt x="810" y="297"/>
                  </a:lnTo>
                  <a:lnTo>
                    <a:pt x="810" y="297"/>
                  </a:lnTo>
                  <a:lnTo>
                    <a:pt x="810" y="297"/>
                  </a:lnTo>
                  <a:lnTo>
                    <a:pt x="810" y="298"/>
                  </a:lnTo>
                  <a:lnTo>
                    <a:pt x="818" y="298"/>
                  </a:lnTo>
                  <a:lnTo>
                    <a:pt x="825" y="299"/>
                  </a:lnTo>
                  <a:lnTo>
                    <a:pt x="831" y="299"/>
                  </a:lnTo>
                  <a:lnTo>
                    <a:pt x="835" y="299"/>
                  </a:lnTo>
                  <a:lnTo>
                    <a:pt x="838" y="299"/>
                  </a:lnTo>
                  <a:lnTo>
                    <a:pt x="842" y="300"/>
                  </a:lnTo>
                  <a:lnTo>
                    <a:pt x="846" y="300"/>
                  </a:lnTo>
                  <a:lnTo>
                    <a:pt x="851" y="301"/>
                  </a:lnTo>
                  <a:lnTo>
                    <a:pt x="852" y="302"/>
                  </a:lnTo>
                  <a:lnTo>
                    <a:pt x="852" y="304"/>
                  </a:lnTo>
                  <a:lnTo>
                    <a:pt x="852" y="306"/>
                  </a:lnTo>
                  <a:lnTo>
                    <a:pt x="852" y="309"/>
                  </a:lnTo>
                  <a:lnTo>
                    <a:pt x="848" y="309"/>
                  </a:lnTo>
                  <a:lnTo>
                    <a:pt x="843" y="310"/>
                  </a:lnTo>
                  <a:lnTo>
                    <a:pt x="839" y="310"/>
                  </a:lnTo>
                  <a:lnTo>
                    <a:pt x="834" y="310"/>
                  </a:lnTo>
                  <a:lnTo>
                    <a:pt x="829" y="311"/>
                  </a:lnTo>
                  <a:lnTo>
                    <a:pt x="824" y="311"/>
                  </a:lnTo>
                  <a:lnTo>
                    <a:pt x="820" y="312"/>
                  </a:lnTo>
                  <a:lnTo>
                    <a:pt x="816" y="312"/>
                  </a:lnTo>
                  <a:lnTo>
                    <a:pt x="815" y="313"/>
                  </a:lnTo>
                  <a:lnTo>
                    <a:pt x="815" y="313"/>
                  </a:lnTo>
                  <a:lnTo>
                    <a:pt x="815" y="314"/>
                  </a:lnTo>
                  <a:lnTo>
                    <a:pt x="815" y="315"/>
                  </a:lnTo>
                  <a:lnTo>
                    <a:pt x="820" y="315"/>
                  </a:lnTo>
                  <a:lnTo>
                    <a:pt x="825" y="315"/>
                  </a:lnTo>
                  <a:lnTo>
                    <a:pt x="831" y="315"/>
                  </a:lnTo>
                  <a:lnTo>
                    <a:pt x="837" y="315"/>
                  </a:lnTo>
                  <a:lnTo>
                    <a:pt x="842" y="315"/>
                  </a:lnTo>
                  <a:lnTo>
                    <a:pt x="847" y="315"/>
                  </a:lnTo>
                  <a:lnTo>
                    <a:pt x="852" y="316"/>
                  </a:lnTo>
                  <a:lnTo>
                    <a:pt x="857" y="316"/>
                  </a:lnTo>
                  <a:lnTo>
                    <a:pt x="859" y="321"/>
                  </a:lnTo>
                  <a:lnTo>
                    <a:pt x="861" y="324"/>
                  </a:lnTo>
                  <a:lnTo>
                    <a:pt x="861" y="327"/>
                  </a:lnTo>
                  <a:lnTo>
                    <a:pt x="862" y="330"/>
                  </a:lnTo>
                  <a:lnTo>
                    <a:pt x="857" y="331"/>
                  </a:lnTo>
                  <a:lnTo>
                    <a:pt x="853" y="331"/>
                  </a:lnTo>
                  <a:lnTo>
                    <a:pt x="848" y="331"/>
                  </a:lnTo>
                  <a:lnTo>
                    <a:pt x="843" y="332"/>
                  </a:lnTo>
                  <a:lnTo>
                    <a:pt x="842" y="333"/>
                  </a:lnTo>
                  <a:lnTo>
                    <a:pt x="842" y="333"/>
                  </a:lnTo>
                  <a:lnTo>
                    <a:pt x="841" y="333"/>
                  </a:lnTo>
                  <a:lnTo>
                    <a:pt x="840" y="334"/>
                  </a:lnTo>
                  <a:lnTo>
                    <a:pt x="847" y="335"/>
                  </a:lnTo>
                  <a:lnTo>
                    <a:pt x="854" y="337"/>
                  </a:lnTo>
                  <a:lnTo>
                    <a:pt x="861" y="338"/>
                  </a:lnTo>
                  <a:lnTo>
                    <a:pt x="869" y="339"/>
                  </a:lnTo>
                  <a:lnTo>
                    <a:pt x="872" y="344"/>
                  </a:lnTo>
                  <a:lnTo>
                    <a:pt x="874" y="348"/>
                  </a:lnTo>
                  <a:lnTo>
                    <a:pt x="875" y="350"/>
                  </a:lnTo>
                  <a:lnTo>
                    <a:pt x="876" y="354"/>
                  </a:lnTo>
                  <a:lnTo>
                    <a:pt x="871" y="354"/>
                  </a:lnTo>
                  <a:lnTo>
                    <a:pt x="867" y="354"/>
                  </a:lnTo>
                  <a:lnTo>
                    <a:pt x="862" y="354"/>
                  </a:lnTo>
                  <a:lnTo>
                    <a:pt x="859" y="354"/>
                  </a:lnTo>
                  <a:lnTo>
                    <a:pt x="855" y="355"/>
                  </a:lnTo>
                  <a:lnTo>
                    <a:pt x="852" y="355"/>
                  </a:lnTo>
                  <a:lnTo>
                    <a:pt x="848" y="356"/>
                  </a:lnTo>
                  <a:lnTo>
                    <a:pt x="845" y="358"/>
                  </a:lnTo>
                  <a:lnTo>
                    <a:pt x="847" y="359"/>
                  </a:lnTo>
                  <a:lnTo>
                    <a:pt x="849" y="359"/>
                  </a:lnTo>
                  <a:lnTo>
                    <a:pt x="851" y="359"/>
                  </a:lnTo>
                  <a:lnTo>
                    <a:pt x="854" y="359"/>
                  </a:lnTo>
                  <a:lnTo>
                    <a:pt x="858" y="360"/>
                  </a:lnTo>
                  <a:lnTo>
                    <a:pt x="863" y="360"/>
                  </a:lnTo>
                  <a:lnTo>
                    <a:pt x="871" y="361"/>
                  </a:lnTo>
                  <a:lnTo>
                    <a:pt x="881" y="362"/>
                  </a:lnTo>
                  <a:lnTo>
                    <a:pt x="883" y="365"/>
                  </a:lnTo>
                  <a:lnTo>
                    <a:pt x="884" y="367"/>
                  </a:lnTo>
                  <a:lnTo>
                    <a:pt x="885" y="370"/>
                  </a:lnTo>
                  <a:lnTo>
                    <a:pt x="885" y="375"/>
                  </a:lnTo>
                  <a:lnTo>
                    <a:pt x="877" y="375"/>
                  </a:lnTo>
                  <a:lnTo>
                    <a:pt x="870" y="375"/>
                  </a:lnTo>
                  <a:lnTo>
                    <a:pt x="865" y="375"/>
                  </a:lnTo>
                  <a:lnTo>
                    <a:pt x="860" y="375"/>
                  </a:lnTo>
                  <a:lnTo>
                    <a:pt x="857" y="375"/>
                  </a:lnTo>
                  <a:lnTo>
                    <a:pt x="853" y="375"/>
                  </a:lnTo>
                  <a:lnTo>
                    <a:pt x="850" y="375"/>
                  </a:lnTo>
                  <a:lnTo>
                    <a:pt x="845" y="376"/>
                  </a:lnTo>
                  <a:lnTo>
                    <a:pt x="848" y="377"/>
                  </a:lnTo>
                  <a:lnTo>
                    <a:pt x="852" y="378"/>
                  </a:lnTo>
                  <a:lnTo>
                    <a:pt x="857" y="379"/>
                  </a:lnTo>
                  <a:lnTo>
                    <a:pt x="865" y="379"/>
                  </a:lnTo>
                  <a:lnTo>
                    <a:pt x="872" y="380"/>
                  </a:lnTo>
                  <a:lnTo>
                    <a:pt x="878" y="380"/>
                  </a:lnTo>
                  <a:lnTo>
                    <a:pt x="884" y="380"/>
                  </a:lnTo>
                  <a:lnTo>
                    <a:pt x="889" y="380"/>
                  </a:lnTo>
                  <a:lnTo>
                    <a:pt x="892" y="383"/>
                  </a:lnTo>
                  <a:lnTo>
                    <a:pt x="895" y="388"/>
                  </a:lnTo>
                  <a:lnTo>
                    <a:pt x="898" y="393"/>
                  </a:lnTo>
                  <a:lnTo>
                    <a:pt x="898" y="399"/>
                  </a:lnTo>
                  <a:lnTo>
                    <a:pt x="892" y="399"/>
                  </a:lnTo>
                  <a:lnTo>
                    <a:pt x="887" y="399"/>
                  </a:lnTo>
                  <a:lnTo>
                    <a:pt x="882" y="399"/>
                  </a:lnTo>
                  <a:lnTo>
                    <a:pt x="877" y="399"/>
                  </a:lnTo>
                  <a:lnTo>
                    <a:pt x="872" y="399"/>
                  </a:lnTo>
                  <a:lnTo>
                    <a:pt x="868" y="399"/>
                  </a:lnTo>
                  <a:lnTo>
                    <a:pt x="863" y="400"/>
                  </a:lnTo>
                  <a:lnTo>
                    <a:pt x="860" y="401"/>
                  </a:lnTo>
                  <a:lnTo>
                    <a:pt x="866" y="401"/>
                  </a:lnTo>
                  <a:lnTo>
                    <a:pt x="871" y="402"/>
                  </a:lnTo>
                  <a:lnTo>
                    <a:pt x="876" y="403"/>
                  </a:lnTo>
                  <a:lnTo>
                    <a:pt x="881" y="404"/>
                  </a:lnTo>
                  <a:lnTo>
                    <a:pt x="887" y="404"/>
                  </a:lnTo>
                  <a:lnTo>
                    <a:pt x="893" y="405"/>
                  </a:lnTo>
                  <a:lnTo>
                    <a:pt x="899" y="406"/>
                  </a:lnTo>
                  <a:lnTo>
                    <a:pt x="905" y="406"/>
                  </a:lnTo>
                  <a:lnTo>
                    <a:pt x="909" y="410"/>
                  </a:lnTo>
                  <a:lnTo>
                    <a:pt x="917" y="413"/>
                  </a:lnTo>
                  <a:lnTo>
                    <a:pt x="927" y="416"/>
                  </a:lnTo>
                  <a:lnTo>
                    <a:pt x="940" y="416"/>
                  </a:lnTo>
                  <a:lnTo>
                    <a:pt x="952" y="416"/>
                  </a:lnTo>
                  <a:lnTo>
                    <a:pt x="963" y="416"/>
                  </a:lnTo>
                  <a:lnTo>
                    <a:pt x="973" y="413"/>
                  </a:lnTo>
                  <a:lnTo>
                    <a:pt x="979" y="410"/>
                  </a:lnTo>
                  <a:lnTo>
                    <a:pt x="991" y="410"/>
                  </a:lnTo>
                  <a:lnTo>
                    <a:pt x="1004" y="409"/>
                  </a:lnTo>
                  <a:lnTo>
                    <a:pt x="1016" y="409"/>
                  </a:lnTo>
                  <a:lnTo>
                    <a:pt x="1028" y="409"/>
                  </a:lnTo>
                  <a:lnTo>
                    <a:pt x="1040" y="409"/>
                  </a:lnTo>
                  <a:lnTo>
                    <a:pt x="1052" y="409"/>
                  </a:lnTo>
                  <a:lnTo>
                    <a:pt x="1065" y="409"/>
                  </a:lnTo>
                  <a:lnTo>
                    <a:pt x="1076" y="410"/>
                  </a:lnTo>
                  <a:lnTo>
                    <a:pt x="1088" y="410"/>
                  </a:lnTo>
                  <a:lnTo>
                    <a:pt x="1101" y="411"/>
                  </a:lnTo>
                  <a:lnTo>
                    <a:pt x="1112" y="411"/>
                  </a:lnTo>
                  <a:lnTo>
                    <a:pt x="1124" y="412"/>
                  </a:lnTo>
                  <a:lnTo>
                    <a:pt x="1137" y="412"/>
                  </a:lnTo>
                  <a:lnTo>
                    <a:pt x="1149" y="414"/>
                  </a:lnTo>
                  <a:lnTo>
                    <a:pt x="1162" y="415"/>
                  </a:lnTo>
                  <a:lnTo>
                    <a:pt x="1175" y="416"/>
                  </a:lnTo>
                  <a:lnTo>
                    <a:pt x="1174" y="419"/>
                  </a:lnTo>
                  <a:lnTo>
                    <a:pt x="1173" y="422"/>
                  </a:lnTo>
                  <a:lnTo>
                    <a:pt x="1172" y="424"/>
                  </a:lnTo>
                  <a:lnTo>
                    <a:pt x="1171" y="427"/>
                  </a:lnTo>
                  <a:lnTo>
                    <a:pt x="1163" y="427"/>
                  </a:lnTo>
                  <a:lnTo>
                    <a:pt x="1156" y="427"/>
                  </a:lnTo>
                  <a:lnTo>
                    <a:pt x="1149" y="427"/>
                  </a:lnTo>
                  <a:lnTo>
                    <a:pt x="1141" y="427"/>
                  </a:lnTo>
                  <a:lnTo>
                    <a:pt x="1134" y="427"/>
                  </a:lnTo>
                  <a:lnTo>
                    <a:pt x="1126" y="427"/>
                  </a:lnTo>
                  <a:lnTo>
                    <a:pt x="1118" y="428"/>
                  </a:lnTo>
                  <a:lnTo>
                    <a:pt x="1111" y="428"/>
                  </a:lnTo>
                  <a:lnTo>
                    <a:pt x="1112" y="429"/>
                  </a:lnTo>
                  <a:lnTo>
                    <a:pt x="1112" y="430"/>
                  </a:lnTo>
                  <a:lnTo>
                    <a:pt x="1112" y="431"/>
                  </a:lnTo>
                  <a:lnTo>
                    <a:pt x="1113" y="432"/>
                  </a:lnTo>
                  <a:lnTo>
                    <a:pt x="1119" y="432"/>
                  </a:lnTo>
                  <a:lnTo>
                    <a:pt x="1126" y="432"/>
                  </a:lnTo>
                  <a:lnTo>
                    <a:pt x="1133" y="432"/>
                  </a:lnTo>
                  <a:lnTo>
                    <a:pt x="1140" y="432"/>
                  </a:lnTo>
                  <a:lnTo>
                    <a:pt x="1147" y="433"/>
                  </a:lnTo>
                  <a:lnTo>
                    <a:pt x="1153" y="434"/>
                  </a:lnTo>
                  <a:lnTo>
                    <a:pt x="1160" y="434"/>
                  </a:lnTo>
                  <a:lnTo>
                    <a:pt x="1168" y="435"/>
                  </a:lnTo>
                  <a:lnTo>
                    <a:pt x="1168" y="437"/>
                  </a:lnTo>
                  <a:lnTo>
                    <a:pt x="1168" y="440"/>
                  </a:lnTo>
                  <a:lnTo>
                    <a:pt x="1167" y="443"/>
                  </a:lnTo>
                  <a:lnTo>
                    <a:pt x="1164" y="446"/>
                  </a:lnTo>
                  <a:lnTo>
                    <a:pt x="1156" y="446"/>
                  </a:lnTo>
                  <a:lnTo>
                    <a:pt x="1148" y="445"/>
                  </a:lnTo>
                  <a:lnTo>
                    <a:pt x="1140" y="445"/>
                  </a:lnTo>
                  <a:lnTo>
                    <a:pt x="1132" y="445"/>
                  </a:lnTo>
                  <a:lnTo>
                    <a:pt x="1123" y="445"/>
                  </a:lnTo>
                  <a:lnTo>
                    <a:pt x="1114" y="445"/>
                  </a:lnTo>
                  <a:lnTo>
                    <a:pt x="1107" y="445"/>
                  </a:lnTo>
                  <a:lnTo>
                    <a:pt x="1099" y="445"/>
                  </a:lnTo>
                  <a:lnTo>
                    <a:pt x="1102" y="446"/>
                  </a:lnTo>
                  <a:lnTo>
                    <a:pt x="1109" y="448"/>
                  </a:lnTo>
                  <a:lnTo>
                    <a:pt x="1118" y="448"/>
                  </a:lnTo>
                  <a:lnTo>
                    <a:pt x="1129" y="450"/>
                  </a:lnTo>
                  <a:lnTo>
                    <a:pt x="1141" y="451"/>
                  </a:lnTo>
                  <a:lnTo>
                    <a:pt x="1151" y="452"/>
                  </a:lnTo>
                  <a:lnTo>
                    <a:pt x="1159" y="452"/>
                  </a:lnTo>
                  <a:lnTo>
                    <a:pt x="1166" y="453"/>
                  </a:lnTo>
                  <a:lnTo>
                    <a:pt x="1166" y="454"/>
                  </a:lnTo>
                  <a:lnTo>
                    <a:pt x="1164" y="457"/>
                  </a:lnTo>
                  <a:lnTo>
                    <a:pt x="1164" y="459"/>
                  </a:lnTo>
                  <a:lnTo>
                    <a:pt x="1163" y="462"/>
                  </a:lnTo>
                  <a:lnTo>
                    <a:pt x="1154" y="462"/>
                  </a:lnTo>
                  <a:lnTo>
                    <a:pt x="1144" y="461"/>
                  </a:lnTo>
                  <a:lnTo>
                    <a:pt x="1134" y="461"/>
                  </a:lnTo>
                  <a:lnTo>
                    <a:pt x="1123" y="460"/>
                  </a:lnTo>
                  <a:lnTo>
                    <a:pt x="1113" y="459"/>
                  </a:lnTo>
                  <a:lnTo>
                    <a:pt x="1103" y="459"/>
                  </a:lnTo>
                  <a:lnTo>
                    <a:pt x="1094" y="460"/>
                  </a:lnTo>
                  <a:lnTo>
                    <a:pt x="1086" y="462"/>
                  </a:lnTo>
                  <a:lnTo>
                    <a:pt x="1095" y="463"/>
                  </a:lnTo>
                  <a:lnTo>
                    <a:pt x="1105" y="463"/>
                  </a:lnTo>
                  <a:lnTo>
                    <a:pt x="1114" y="464"/>
                  </a:lnTo>
                  <a:lnTo>
                    <a:pt x="1124" y="465"/>
                  </a:lnTo>
                  <a:lnTo>
                    <a:pt x="1134" y="467"/>
                  </a:lnTo>
                  <a:lnTo>
                    <a:pt x="1143" y="468"/>
                  </a:lnTo>
                  <a:lnTo>
                    <a:pt x="1152" y="468"/>
                  </a:lnTo>
                  <a:lnTo>
                    <a:pt x="1161" y="469"/>
                  </a:lnTo>
                  <a:lnTo>
                    <a:pt x="1161" y="473"/>
                  </a:lnTo>
                  <a:lnTo>
                    <a:pt x="1161" y="476"/>
                  </a:lnTo>
                  <a:lnTo>
                    <a:pt x="1161" y="479"/>
                  </a:lnTo>
                  <a:lnTo>
                    <a:pt x="1160" y="483"/>
                  </a:lnTo>
                  <a:lnTo>
                    <a:pt x="1149" y="482"/>
                  </a:lnTo>
                  <a:lnTo>
                    <a:pt x="1141" y="482"/>
                  </a:lnTo>
                  <a:lnTo>
                    <a:pt x="1135" y="482"/>
                  </a:lnTo>
                  <a:lnTo>
                    <a:pt x="1128" y="481"/>
                  </a:lnTo>
                  <a:lnTo>
                    <a:pt x="1123" y="481"/>
                  </a:lnTo>
                  <a:lnTo>
                    <a:pt x="1118" y="481"/>
                  </a:lnTo>
                  <a:lnTo>
                    <a:pt x="1112" y="482"/>
                  </a:lnTo>
                  <a:lnTo>
                    <a:pt x="1105" y="482"/>
                  </a:lnTo>
                  <a:lnTo>
                    <a:pt x="1106" y="483"/>
                  </a:lnTo>
                  <a:lnTo>
                    <a:pt x="1108" y="483"/>
                  </a:lnTo>
                  <a:lnTo>
                    <a:pt x="1110" y="484"/>
                  </a:lnTo>
                  <a:lnTo>
                    <a:pt x="1114" y="484"/>
                  </a:lnTo>
                  <a:lnTo>
                    <a:pt x="1120" y="485"/>
                  </a:lnTo>
                  <a:lnTo>
                    <a:pt x="1129" y="486"/>
                  </a:lnTo>
                  <a:lnTo>
                    <a:pt x="1142" y="488"/>
                  </a:lnTo>
                  <a:lnTo>
                    <a:pt x="1158" y="489"/>
                  </a:lnTo>
                  <a:lnTo>
                    <a:pt x="1158" y="493"/>
                  </a:lnTo>
                  <a:lnTo>
                    <a:pt x="1159" y="496"/>
                  </a:lnTo>
                  <a:lnTo>
                    <a:pt x="1158" y="500"/>
                  </a:lnTo>
                  <a:lnTo>
                    <a:pt x="1156" y="505"/>
                  </a:lnTo>
                  <a:lnTo>
                    <a:pt x="1141" y="504"/>
                  </a:lnTo>
                  <a:lnTo>
                    <a:pt x="1128" y="504"/>
                  </a:lnTo>
                  <a:lnTo>
                    <a:pt x="1119" y="504"/>
                  </a:lnTo>
                  <a:lnTo>
                    <a:pt x="1112" y="503"/>
                  </a:lnTo>
                  <a:lnTo>
                    <a:pt x="1106" y="503"/>
                  </a:lnTo>
                  <a:lnTo>
                    <a:pt x="1100" y="503"/>
                  </a:lnTo>
                  <a:lnTo>
                    <a:pt x="1092" y="504"/>
                  </a:lnTo>
                  <a:lnTo>
                    <a:pt x="1084" y="504"/>
                  </a:lnTo>
                  <a:lnTo>
                    <a:pt x="1084" y="505"/>
                  </a:lnTo>
                  <a:lnTo>
                    <a:pt x="1084" y="505"/>
                  </a:lnTo>
                  <a:lnTo>
                    <a:pt x="1084" y="506"/>
                  </a:lnTo>
                  <a:lnTo>
                    <a:pt x="1084" y="507"/>
                  </a:lnTo>
                  <a:lnTo>
                    <a:pt x="1093" y="507"/>
                  </a:lnTo>
                  <a:lnTo>
                    <a:pt x="1102" y="507"/>
                  </a:lnTo>
                  <a:lnTo>
                    <a:pt x="1110" y="508"/>
                  </a:lnTo>
                  <a:lnTo>
                    <a:pt x="1119" y="509"/>
                  </a:lnTo>
                  <a:lnTo>
                    <a:pt x="1127" y="510"/>
                  </a:lnTo>
                  <a:lnTo>
                    <a:pt x="1136" y="510"/>
                  </a:lnTo>
                  <a:lnTo>
                    <a:pt x="1144" y="511"/>
                  </a:lnTo>
                  <a:lnTo>
                    <a:pt x="1153" y="513"/>
                  </a:lnTo>
                  <a:lnTo>
                    <a:pt x="1154" y="515"/>
                  </a:lnTo>
                  <a:lnTo>
                    <a:pt x="1155" y="516"/>
                  </a:lnTo>
                  <a:lnTo>
                    <a:pt x="1155" y="520"/>
                  </a:lnTo>
                  <a:lnTo>
                    <a:pt x="1155" y="525"/>
                  </a:lnTo>
                  <a:lnTo>
                    <a:pt x="1149" y="527"/>
                  </a:lnTo>
                  <a:lnTo>
                    <a:pt x="1142" y="528"/>
                  </a:lnTo>
                  <a:lnTo>
                    <a:pt x="1134" y="528"/>
                  </a:lnTo>
                  <a:lnTo>
                    <a:pt x="1125" y="527"/>
                  </a:lnTo>
                  <a:lnTo>
                    <a:pt x="1117" y="526"/>
                  </a:lnTo>
                  <a:lnTo>
                    <a:pt x="1109" y="526"/>
                  </a:lnTo>
                  <a:lnTo>
                    <a:pt x="1102" y="526"/>
                  </a:lnTo>
                  <a:lnTo>
                    <a:pt x="1095" y="528"/>
                  </a:lnTo>
                  <a:lnTo>
                    <a:pt x="1099" y="529"/>
                  </a:lnTo>
                  <a:lnTo>
                    <a:pt x="1101" y="529"/>
                  </a:lnTo>
                  <a:lnTo>
                    <a:pt x="1105" y="530"/>
                  </a:lnTo>
                  <a:lnTo>
                    <a:pt x="1109" y="530"/>
                  </a:lnTo>
                  <a:lnTo>
                    <a:pt x="1116" y="531"/>
                  </a:lnTo>
                  <a:lnTo>
                    <a:pt x="1125" y="531"/>
                  </a:lnTo>
                  <a:lnTo>
                    <a:pt x="1139" y="532"/>
                  </a:lnTo>
                  <a:lnTo>
                    <a:pt x="1156" y="534"/>
                  </a:lnTo>
                  <a:lnTo>
                    <a:pt x="1155" y="538"/>
                  </a:lnTo>
                  <a:lnTo>
                    <a:pt x="1155" y="541"/>
                  </a:lnTo>
                  <a:lnTo>
                    <a:pt x="1154" y="542"/>
                  </a:lnTo>
                  <a:lnTo>
                    <a:pt x="1153" y="544"/>
                  </a:lnTo>
                  <a:lnTo>
                    <a:pt x="1130" y="545"/>
                  </a:lnTo>
                  <a:lnTo>
                    <a:pt x="1113" y="546"/>
                  </a:lnTo>
                  <a:lnTo>
                    <a:pt x="1101" y="546"/>
                  </a:lnTo>
                  <a:lnTo>
                    <a:pt x="1091" y="546"/>
                  </a:lnTo>
                  <a:lnTo>
                    <a:pt x="1086" y="546"/>
                  </a:lnTo>
                  <a:lnTo>
                    <a:pt x="1082" y="547"/>
                  </a:lnTo>
                  <a:lnTo>
                    <a:pt x="1079" y="547"/>
                  </a:lnTo>
                  <a:lnTo>
                    <a:pt x="1076" y="548"/>
                  </a:lnTo>
                  <a:lnTo>
                    <a:pt x="1083" y="550"/>
                  </a:lnTo>
                  <a:lnTo>
                    <a:pt x="1092" y="551"/>
                  </a:lnTo>
                  <a:lnTo>
                    <a:pt x="1103" y="551"/>
                  </a:lnTo>
                  <a:lnTo>
                    <a:pt x="1113" y="552"/>
                  </a:lnTo>
                  <a:lnTo>
                    <a:pt x="1123" y="552"/>
                  </a:lnTo>
                  <a:lnTo>
                    <a:pt x="1134" y="552"/>
                  </a:lnTo>
                  <a:lnTo>
                    <a:pt x="1144" y="553"/>
                  </a:lnTo>
                  <a:lnTo>
                    <a:pt x="1153" y="553"/>
                  </a:lnTo>
                  <a:lnTo>
                    <a:pt x="1152" y="557"/>
                  </a:lnTo>
                  <a:lnTo>
                    <a:pt x="1152" y="560"/>
                  </a:lnTo>
                  <a:lnTo>
                    <a:pt x="1151" y="563"/>
                  </a:lnTo>
                  <a:lnTo>
                    <a:pt x="1151" y="567"/>
                  </a:lnTo>
                  <a:lnTo>
                    <a:pt x="1143" y="567"/>
                  </a:lnTo>
                  <a:lnTo>
                    <a:pt x="1135" y="567"/>
                  </a:lnTo>
                  <a:lnTo>
                    <a:pt x="1127" y="567"/>
                  </a:lnTo>
                  <a:lnTo>
                    <a:pt x="1119" y="567"/>
                  </a:lnTo>
                  <a:lnTo>
                    <a:pt x="1111" y="567"/>
                  </a:lnTo>
                  <a:lnTo>
                    <a:pt x="1104" y="567"/>
                  </a:lnTo>
                  <a:lnTo>
                    <a:pt x="1095" y="567"/>
                  </a:lnTo>
                  <a:lnTo>
                    <a:pt x="1087" y="567"/>
                  </a:lnTo>
                  <a:lnTo>
                    <a:pt x="1087" y="568"/>
                  </a:lnTo>
                  <a:lnTo>
                    <a:pt x="1087" y="569"/>
                  </a:lnTo>
                  <a:lnTo>
                    <a:pt x="1087" y="570"/>
                  </a:lnTo>
                  <a:lnTo>
                    <a:pt x="1087" y="571"/>
                  </a:lnTo>
                  <a:lnTo>
                    <a:pt x="1095" y="571"/>
                  </a:lnTo>
                  <a:lnTo>
                    <a:pt x="1104" y="572"/>
                  </a:lnTo>
                  <a:lnTo>
                    <a:pt x="1111" y="572"/>
                  </a:lnTo>
                  <a:lnTo>
                    <a:pt x="1119" y="572"/>
                  </a:lnTo>
                  <a:lnTo>
                    <a:pt x="1126" y="572"/>
                  </a:lnTo>
                  <a:lnTo>
                    <a:pt x="1135" y="573"/>
                  </a:lnTo>
                  <a:lnTo>
                    <a:pt x="1142" y="573"/>
                  </a:lnTo>
                  <a:lnTo>
                    <a:pt x="1150" y="574"/>
                  </a:lnTo>
                  <a:lnTo>
                    <a:pt x="1149" y="581"/>
                  </a:lnTo>
                  <a:lnTo>
                    <a:pt x="1148" y="584"/>
                  </a:lnTo>
                  <a:lnTo>
                    <a:pt x="1147" y="586"/>
                  </a:lnTo>
                  <a:lnTo>
                    <a:pt x="1146" y="588"/>
                  </a:lnTo>
                  <a:lnTo>
                    <a:pt x="1127" y="589"/>
                  </a:lnTo>
                  <a:lnTo>
                    <a:pt x="1114" y="590"/>
                  </a:lnTo>
                  <a:lnTo>
                    <a:pt x="1105" y="591"/>
                  </a:lnTo>
                  <a:lnTo>
                    <a:pt x="1097" y="592"/>
                  </a:lnTo>
                  <a:lnTo>
                    <a:pt x="1092" y="592"/>
                  </a:lnTo>
                  <a:lnTo>
                    <a:pt x="1089" y="593"/>
                  </a:lnTo>
                  <a:lnTo>
                    <a:pt x="1086" y="593"/>
                  </a:lnTo>
                  <a:lnTo>
                    <a:pt x="1084" y="593"/>
                  </a:lnTo>
                  <a:lnTo>
                    <a:pt x="1088" y="594"/>
                  </a:lnTo>
                  <a:lnTo>
                    <a:pt x="1092" y="594"/>
                  </a:lnTo>
                  <a:lnTo>
                    <a:pt x="1096" y="595"/>
                  </a:lnTo>
                  <a:lnTo>
                    <a:pt x="1101" y="595"/>
                  </a:lnTo>
                  <a:lnTo>
                    <a:pt x="1108" y="595"/>
                  </a:lnTo>
                  <a:lnTo>
                    <a:pt x="1117" y="596"/>
                  </a:lnTo>
                  <a:lnTo>
                    <a:pt x="1128" y="596"/>
                  </a:lnTo>
                  <a:lnTo>
                    <a:pt x="1145" y="597"/>
                  </a:lnTo>
                  <a:lnTo>
                    <a:pt x="1144" y="600"/>
                  </a:lnTo>
                  <a:lnTo>
                    <a:pt x="1144" y="603"/>
                  </a:lnTo>
                  <a:lnTo>
                    <a:pt x="1143" y="607"/>
                  </a:lnTo>
                  <a:lnTo>
                    <a:pt x="1143" y="610"/>
                  </a:lnTo>
                  <a:lnTo>
                    <a:pt x="1134" y="611"/>
                  </a:lnTo>
                  <a:lnTo>
                    <a:pt x="1124" y="611"/>
                  </a:lnTo>
                  <a:lnTo>
                    <a:pt x="1116" y="612"/>
                  </a:lnTo>
                  <a:lnTo>
                    <a:pt x="1107" y="613"/>
                  </a:lnTo>
                  <a:lnTo>
                    <a:pt x="1097" y="613"/>
                  </a:lnTo>
                  <a:lnTo>
                    <a:pt x="1089" y="613"/>
                  </a:lnTo>
                  <a:lnTo>
                    <a:pt x="1080" y="614"/>
                  </a:lnTo>
                  <a:lnTo>
                    <a:pt x="1071" y="615"/>
                  </a:lnTo>
                  <a:lnTo>
                    <a:pt x="1070" y="615"/>
                  </a:lnTo>
                  <a:lnTo>
                    <a:pt x="1070" y="615"/>
                  </a:lnTo>
                  <a:lnTo>
                    <a:pt x="1070" y="616"/>
                  </a:lnTo>
                  <a:lnTo>
                    <a:pt x="1069" y="616"/>
                  </a:lnTo>
                  <a:lnTo>
                    <a:pt x="1085" y="616"/>
                  </a:lnTo>
                  <a:lnTo>
                    <a:pt x="1099" y="617"/>
                  </a:lnTo>
                  <a:lnTo>
                    <a:pt x="1108" y="617"/>
                  </a:lnTo>
                  <a:lnTo>
                    <a:pt x="1115" y="617"/>
                  </a:lnTo>
                  <a:lnTo>
                    <a:pt x="1121" y="617"/>
                  </a:lnTo>
                  <a:lnTo>
                    <a:pt x="1127" y="618"/>
                  </a:lnTo>
                  <a:lnTo>
                    <a:pt x="1133" y="618"/>
                  </a:lnTo>
                  <a:lnTo>
                    <a:pt x="1140" y="618"/>
                  </a:lnTo>
                  <a:lnTo>
                    <a:pt x="1139" y="624"/>
                  </a:lnTo>
                  <a:lnTo>
                    <a:pt x="1139" y="629"/>
                  </a:lnTo>
                  <a:lnTo>
                    <a:pt x="1138" y="632"/>
                  </a:lnTo>
                  <a:lnTo>
                    <a:pt x="1136" y="636"/>
                  </a:lnTo>
                  <a:lnTo>
                    <a:pt x="1126" y="636"/>
                  </a:lnTo>
                  <a:lnTo>
                    <a:pt x="1117" y="636"/>
                  </a:lnTo>
                  <a:lnTo>
                    <a:pt x="1106" y="636"/>
                  </a:lnTo>
                  <a:lnTo>
                    <a:pt x="1094" y="636"/>
                  </a:lnTo>
                  <a:lnTo>
                    <a:pt x="1084" y="637"/>
                  </a:lnTo>
                  <a:lnTo>
                    <a:pt x="1074" y="638"/>
                  </a:lnTo>
                  <a:lnTo>
                    <a:pt x="1065" y="639"/>
                  </a:lnTo>
                  <a:lnTo>
                    <a:pt x="1056" y="641"/>
                  </a:lnTo>
                  <a:lnTo>
                    <a:pt x="1065" y="643"/>
                  </a:lnTo>
                  <a:lnTo>
                    <a:pt x="1073" y="644"/>
                  </a:lnTo>
                  <a:lnTo>
                    <a:pt x="1083" y="644"/>
                  </a:lnTo>
                  <a:lnTo>
                    <a:pt x="1092" y="644"/>
                  </a:lnTo>
                  <a:lnTo>
                    <a:pt x="1103" y="644"/>
                  </a:lnTo>
                  <a:lnTo>
                    <a:pt x="1113" y="644"/>
                  </a:lnTo>
                  <a:lnTo>
                    <a:pt x="1122" y="644"/>
                  </a:lnTo>
                  <a:lnTo>
                    <a:pt x="1133" y="644"/>
                  </a:lnTo>
                  <a:lnTo>
                    <a:pt x="1133" y="651"/>
                  </a:lnTo>
                  <a:lnTo>
                    <a:pt x="1133" y="655"/>
                  </a:lnTo>
                  <a:lnTo>
                    <a:pt x="1133" y="658"/>
                  </a:lnTo>
                  <a:lnTo>
                    <a:pt x="1132" y="661"/>
                  </a:lnTo>
                  <a:lnTo>
                    <a:pt x="1116" y="662"/>
                  </a:lnTo>
                  <a:lnTo>
                    <a:pt x="1104" y="662"/>
                  </a:lnTo>
                  <a:lnTo>
                    <a:pt x="1094" y="663"/>
                  </a:lnTo>
                  <a:lnTo>
                    <a:pt x="1087" y="663"/>
                  </a:lnTo>
                  <a:lnTo>
                    <a:pt x="1081" y="664"/>
                  </a:lnTo>
                  <a:lnTo>
                    <a:pt x="1075" y="665"/>
                  </a:lnTo>
                  <a:lnTo>
                    <a:pt x="1068" y="665"/>
                  </a:lnTo>
                  <a:lnTo>
                    <a:pt x="1059" y="666"/>
                  </a:lnTo>
                  <a:lnTo>
                    <a:pt x="1058" y="667"/>
                  </a:lnTo>
                  <a:lnTo>
                    <a:pt x="1058" y="667"/>
                  </a:lnTo>
                  <a:lnTo>
                    <a:pt x="1058" y="668"/>
                  </a:lnTo>
                  <a:lnTo>
                    <a:pt x="1057" y="668"/>
                  </a:lnTo>
                  <a:lnTo>
                    <a:pt x="1066" y="668"/>
                  </a:lnTo>
                  <a:lnTo>
                    <a:pt x="1075" y="668"/>
                  </a:lnTo>
                  <a:lnTo>
                    <a:pt x="1083" y="668"/>
                  </a:lnTo>
                  <a:lnTo>
                    <a:pt x="1092" y="668"/>
                  </a:lnTo>
                  <a:lnTo>
                    <a:pt x="1101" y="668"/>
                  </a:lnTo>
                  <a:lnTo>
                    <a:pt x="1110" y="668"/>
                  </a:lnTo>
                  <a:lnTo>
                    <a:pt x="1119" y="669"/>
                  </a:lnTo>
                  <a:lnTo>
                    <a:pt x="1128" y="670"/>
                  </a:lnTo>
                  <a:lnTo>
                    <a:pt x="1127" y="678"/>
                  </a:lnTo>
                  <a:lnTo>
                    <a:pt x="1126" y="682"/>
                  </a:lnTo>
                  <a:lnTo>
                    <a:pt x="1125" y="685"/>
                  </a:lnTo>
                  <a:lnTo>
                    <a:pt x="1124" y="686"/>
                  </a:lnTo>
                  <a:lnTo>
                    <a:pt x="1113" y="686"/>
                  </a:lnTo>
                  <a:lnTo>
                    <a:pt x="1101" y="686"/>
                  </a:lnTo>
                  <a:lnTo>
                    <a:pt x="1089" y="687"/>
                  </a:lnTo>
                  <a:lnTo>
                    <a:pt x="1077" y="688"/>
                  </a:lnTo>
                  <a:lnTo>
                    <a:pt x="1066" y="689"/>
                  </a:lnTo>
                  <a:lnTo>
                    <a:pt x="1055" y="691"/>
                  </a:lnTo>
                  <a:lnTo>
                    <a:pt x="1045" y="693"/>
                  </a:lnTo>
                  <a:lnTo>
                    <a:pt x="1036" y="696"/>
                  </a:lnTo>
                  <a:lnTo>
                    <a:pt x="1041" y="696"/>
                  </a:lnTo>
                  <a:lnTo>
                    <a:pt x="1046" y="696"/>
                  </a:lnTo>
                  <a:lnTo>
                    <a:pt x="1051" y="696"/>
                  </a:lnTo>
                  <a:lnTo>
                    <a:pt x="1058" y="696"/>
                  </a:lnTo>
                  <a:lnTo>
                    <a:pt x="1068" y="696"/>
                  </a:lnTo>
                  <a:lnTo>
                    <a:pt x="1081" y="695"/>
                  </a:lnTo>
                  <a:lnTo>
                    <a:pt x="1100" y="694"/>
                  </a:lnTo>
                  <a:lnTo>
                    <a:pt x="1123" y="693"/>
                  </a:lnTo>
                  <a:lnTo>
                    <a:pt x="1122" y="696"/>
                  </a:lnTo>
                  <a:lnTo>
                    <a:pt x="1122" y="698"/>
                  </a:lnTo>
                  <a:lnTo>
                    <a:pt x="1121" y="701"/>
                  </a:lnTo>
                  <a:lnTo>
                    <a:pt x="1120" y="703"/>
                  </a:lnTo>
                  <a:lnTo>
                    <a:pt x="1111" y="707"/>
                  </a:lnTo>
                  <a:lnTo>
                    <a:pt x="1101" y="710"/>
                  </a:lnTo>
                  <a:lnTo>
                    <a:pt x="1090" y="712"/>
                  </a:lnTo>
                  <a:lnTo>
                    <a:pt x="1079" y="714"/>
                  </a:lnTo>
                  <a:lnTo>
                    <a:pt x="1067" y="715"/>
                  </a:lnTo>
                  <a:lnTo>
                    <a:pt x="1055" y="716"/>
                  </a:lnTo>
                  <a:lnTo>
                    <a:pt x="1045" y="717"/>
                  </a:lnTo>
                  <a:lnTo>
                    <a:pt x="1035" y="718"/>
                  </a:lnTo>
                  <a:lnTo>
                    <a:pt x="1044" y="718"/>
                  </a:lnTo>
                  <a:lnTo>
                    <a:pt x="1052" y="717"/>
                  </a:lnTo>
                  <a:lnTo>
                    <a:pt x="1061" y="717"/>
                  </a:lnTo>
                  <a:lnTo>
                    <a:pt x="1071" y="717"/>
                  </a:lnTo>
                  <a:lnTo>
                    <a:pt x="1079" y="717"/>
                  </a:lnTo>
                  <a:lnTo>
                    <a:pt x="1088" y="717"/>
                  </a:lnTo>
                  <a:lnTo>
                    <a:pt x="1096" y="717"/>
                  </a:lnTo>
                  <a:lnTo>
                    <a:pt x="1106" y="717"/>
                  </a:lnTo>
                  <a:lnTo>
                    <a:pt x="1104" y="723"/>
                  </a:lnTo>
                  <a:lnTo>
                    <a:pt x="1101" y="727"/>
                  </a:lnTo>
                  <a:lnTo>
                    <a:pt x="1096" y="730"/>
                  </a:lnTo>
                  <a:lnTo>
                    <a:pt x="1091" y="732"/>
                  </a:lnTo>
                  <a:lnTo>
                    <a:pt x="1086" y="732"/>
                  </a:lnTo>
                  <a:lnTo>
                    <a:pt x="1080" y="733"/>
                  </a:lnTo>
                  <a:lnTo>
                    <a:pt x="1074" y="734"/>
                  </a:lnTo>
                  <a:lnTo>
                    <a:pt x="1069" y="737"/>
                  </a:lnTo>
                  <a:lnTo>
                    <a:pt x="1055" y="737"/>
                  </a:lnTo>
                  <a:lnTo>
                    <a:pt x="1043" y="737"/>
                  </a:lnTo>
                  <a:lnTo>
                    <a:pt x="1030" y="736"/>
                  </a:lnTo>
                  <a:lnTo>
                    <a:pt x="1019" y="737"/>
                  </a:lnTo>
                  <a:lnTo>
                    <a:pt x="1008" y="738"/>
                  </a:lnTo>
                  <a:lnTo>
                    <a:pt x="999" y="742"/>
                  </a:lnTo>
                  <a:lnTo>
                    <a:pt x="989" y="748"/>
                  </a:lnTo>
                  <a:lnTo>
                    <a:pt x="982" y="756"/>
                  </a:lnTo>
                  <a:lnTo>
                    <a:pt x="971" y="759"/>
                  </a:lnTo>
                  <a:lnTo>
                    <a:pt x="963" y="760"/>
                  </a:lnTo>
                  <a:lnTo>
                    <a:pt x="958" y="761"/>
                  </a:lnTo>
                  <a:lnTo>
                    <a:pt x="955" y="762"/>
                  </a:lnTo>
                  <a:lnTo>
                    <a:pt x="940" y="748"/>
                  </a:lnTo>
                  <a:lnTo>
                    <a:pt x="924" y="734"/>
                  </a:lnTo>
                  <a:lnTo>
                    <a:pt x="908" y="723"/>
                  </a:lnTo>
                  <a:lnTo>
                    <a:pt x="890" y="713"/>
                  </a:lnTo>
                  <a:lnTo>
                    <a:pt x="873" y="707"/>
                  </a:lnTo>
                  <a:lnTo>
                    <a:pt x="853" y="704"/>
                  </a:lnTo>
                  <a:lnTo>
                    <a:pt x="833" y="705"/>
                  </a:lnTo>
                  <a:lnTo>
                    <a:pt x="811" y="710"/>
                  </a:lnTo>
                  <a:lnTo>
                    <a:pt x="803" y="719"/>
                  </a:lnTo>
                  <a:lnTo>
                    <a:pt x="800" y="727"/>
                  </a:lnTo>
                  <a:lnTo>
                    <a:pt x="800" y="733"/>
                  </a:lnTo>
                  <a:lnTo>
                    <a:pt x="802" y="739"/>
                  </a:lnTo>
                  <a:lnTo>
                    <a:pt x="805" y="746"/>
                  </a:lnTo>
                  <a:lnTo>
                    <a:pt x="809" y="753"/>
                  </a:lnTo>
                  <a:lnTo>
                    <a:pt x="811" y="762"/>
                  </a:lnTo>
                  <a:lnTo>
                    <a:pt x="811" y="772"/>
                  </a:lnTo>
                  <a:lnTo>
                    <a:pt x="809" y="773"/>
                  </a:lnTo>
                  <a:lnTo>
                    <a:pt x="808" y="773"/>
                  </a:lnTo>
                  <a:lnTo>
                    <a:pt x="806" y="774"/>
                  </a:lnTo>
                  <a:lnTo>
                    <a:pt x="804" y="774"/>
                  </a:lnTo>
                  <a:lnTo>
                    <a:pt x="793" y="760"/>
                  </a:lnTo>
                  <a:lnTo>
                    <a:pt x="779" y="746"/>
                  </a:lnTo>
                  <a:lnTo>
                    <a:pt x="761" y="733"/>
                  </a:lnTo>
                  <a:lnTo>
                    <a:pt x="743" y="721"/>
                  </a:lnTo>
                  <a:lnTo>
                    <a:pt x="722" y="713"/>
                  </a:lnTo>
                  <a:lnTo>
                    <a:pt x="703" y="710"/>
                  </a:lnTo>
                  <a:lnTo>
                    <a:pt x="684" y="712"/>
                  </a:lnTo>
                  <a:lnTo>
                    <a:pt x="668" y="723"/>
                  </a:lnTo>
                  <a:lnTo>
                    <a:pt x="668" y="727"/>
                  </a:lnTo>
                  <a:lnTo>
                    <a:pt x="668" y="729"/>
                  </a:lnTo>
                  <a:lnTo>
                    <a:pt x="668" y="732"/>
                  </a:lnTo>
                  <a:lnTo>
                    <a:pt x="668" y="735"/>
                  </a:lnTo>
                  <a:lnTo>
                    <a:pt x="672" y="738"/>
                  </a:lnTo>
                  <a:lnTo>
                    <a:pt x="677" y="740"/>
                  </a:lnTo>
                  <a:lnTo>
                    <a:pt x="682" y="743"/>
                  </a:lnTo>
                  <a:lnTo>
                    <a:pt x="687" y="747"/>
                  </a:lnTo>
                  <a:lnTo>
                    <a:pt x="693" y="750"/>
                  </a:lnTo>
                  <a:lnTo>
                    <a:pt x="699" y="754"/>
                  </a:lnTo>
                  <a:lnTo>
                    <a:pt x="705" y="758"/>
                  </a:lnTo>
                  <a:lnTo>
                    <a:pt x="710" y="761"/>
                  </a:lnTo>
                  <a:lnTo>
                    <a:pt x="717" y="763"/>
                  </a:lnTo>
                  <a:lnTo>
                    <a:pt x="726" y="765"/>
                  </a:lnTo>
                  <a:lnTo>
                    <a:pt x="735" y="767"/>
                  </a:lnTo>
                  <a:lnTo>
                    <a:pt x="743" y="770"/>
                  </a:lnTo>
                  <a:lnTo>
                    <a:pt x="750" y="774"/>
                  </a:lnTo>
                  <a:lnTo>
                    <a:pt x="755" y="778"/>
                  </a:lnTo>
                  <a:lnTo>
                    <a:pt x="759" y="785"/>
                  </a:lnTo>
                  <a:lnTo>
                    <a:pt x="759" y="792"/>
                  </a:lnTo>
                  <a:lnTo>
                    <a:pt x="750" y="796"/>
                  </a:lnTo>
                  <a:lnTo>
                    <a:pt x="740" y="799"/>
                  </a:lnTo>
                  <a:lnTo>
                    <a:pt x="729" y="799"/>
                  </a:lnTo>
                  <a:lnTo>
                    <a:pt x="719" y="797"/>
                  </a:lnTo>
                  <a:lnTo>
                    <a:pt x="708" y="795"/>
                  </a:lnTo>
                  <a:lnTo>
                    <a:pt x="698" y="792"/>
                  </a:lnTo>
                  <a:lnTo>
                    <a:pt x="687" y="789"/>
                  </a:lnTo>
                  <a:lnTo>
                    <a:pt x="677" y="786"/>
                  </a:lnTo>
                  <a:lnTo>
                    <a:pt x="666" y="783"/>
                  </a:lnTo>
                  <a:lnTo>
                    <a:pt x="655" y="779"/>
                  </a:lnTo>
                  <a:lnTo>
                    <a:pt x="646" y="776"/>
                  </a:lnTo>
                  <a:lnTo>
                    <a:pt x="637" y="774"/>
                  </a:lnTo>
                  <a:lnTo>
                    <a:pt x="627" y="774"/>
                  </a:lnTo>
                  <a:lnTo>
                    <a:pt x="619" y="775"/>
                  </a:lnTo>
                  <a:lnTo>
                    <a:pt x="611" y="778"/>
                  </a:lnTo>
                  <a:lnTo>
                    <a:pt x="602" y="783"/>
                  </a:lnTo>
                  <a:lnTo>
                    <a:pt x="592" y="783"/>
                  </a:lnTo>
                  <a:lnTo>
                    <a:pt x="585" y="782"/>
                  </a:lnTo>
                  <a:lnTo>
                    <a:pt x="580" y="783"/>
                  </a:lnTo>
                  <a:lnTo>
                    <a:pt x="577" y="783"/>
                  </a:lnTo>
                  <a:lnTo>
                    <a:pt x="573" y="785"/>
                  </a:lnTo>
                  <a:lnTo>
                    <a:pt x="570" y="786"/>
                  </a:lnTo>
                  <a:lnTo>
                    <a:pt x="567" y="790"/>
                  </a:lnTo>
                  <a:lnTo>
                    <a:pt x="562" y="795"/>
                  </a:lnTo>
                  <a:lnTo>
                    <a:pt x="557" y="795"/>
                  </a:lnTo>
                  <a:lnTo>
                    <a:pt x="553" y="794"/>
                  </a:lnTo>
                  <a:lnTo>
                    <a:pt x="549" y="793"/>
                  </a:lnTo>
                  <a:lnTo>
                    <a:pt x="545" y="792"/>
                  </a:lnTo>
                  <a:lnTo>
                    <a:pt x="541" y="792"/>
                  </a:lnTo>
                  <a:lnTo>
                    <a:pt x="537" y="791"/>
                  </a:lnTo>
                  <a:lnTo>
                    <a:pt x="531" y="790"/>
                  </a:lnTo>
                  <a:lnTo>
                    <a:pt x="524" y="790"/>
                  </a:lnTo>
                  <a:lnTo>
                    <a:pt x="518" y="795"/>
                  </a:lnTo>
                  <a:lnTo>
                    <a:pt x="514" y="797"/>
                  </a:lnTo>
                  <a:lnTo>
                    <a:pt x="509" y="799"/>
                  </a:lnTo>
                  <a:lnTo>
                    <a:pt x="502" y="799"/>
                  </a:lnTo>
                  <a:close/>
                </a:path>
              </a:pathLst>
            </a:custGeom>
            <a:solidFill>
              <a:srgbClr val="FF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4" name="Freeform 144"/>
            <p:cNvSpPr>
              <a:spLocks/>
            </p:cNvSpPr>
            <p:nvPr/>
          </p:nvSpPr>
          <p:spPr bwMode="auto">
            <a:xfrm>
              <a:off x="3497" y="1913"/>
              <a:ext cx="53" cy="22"/>
            </a:xfrm>
            <a:custGeom>
              <a:avLst/>
              <a:gdLst>
                <a:gd name="T0" fmla="*/ 48 w 53"/>
                <a:gd name="T1" fmla="*/ 22 h 22"/>
                <a:gd name="T2" fmla="*/ 42 w 53"/>
                <a:gd name="T3" fmla="*/ 19 h 22"/>
                <a:gd name="T4" fmla="*/ 37 w 53"/>
                <a:gd name="T5" fmla="*/ 17 h 22"/>
                <a:gd name="T6" fmla="*/ 31 w 53"/>
                <a:gd name="T7" fmla="*/ 13 h 22"/>
                <a:gd name="T8" fmla="*/ 25 w 53"/>
                <a:gd name="T9" fmla="*/ 11 h 22"/>
                <a:gd name="T10" fmla="*/ 18 w 53"/>
                <a:gd name="T11" fmla="*/ 7 h 22"/>
                <a:gd name="T12" fmla="*/ 12 w 53"/>
                <a:gd name="T13" fmla="*/ 5 h 22"/>
                <a:gd name="T14" fmla="*/ 6 w 53"/>
                <a:gd name="T15" fmla="*/ 2 h 22"/>
                <a:gd name="T16" fmla="*/ 0 w 53"/>
                <a:gd name="T17" fmla="*/ 0 h 22"/>
                <a:gd name="T18" fmla="*/ 5 w 53"/>
                <a:gd name="T19" fmla="*/ 1 h 22"/>
                <a:gd name="T20" fmla="*/ 11 w 53"/>
                <a:gd name="T21" fmla="*/ 1 h 22"/>
                <a:gd name="T22" fmla="*/ 18 w 53"/>
                <a:gd name="T23" fmla="*/ 4 h 22"/>
                <a:gd name="T24" fmla="*/ 26 w 53"/>
                <a:gd name="T25" fmla="*/ 6 h 22"/>
                <a:gd name="T26" fmla="*/ 32 w 53"/>
                <a:gd name="T27" fmla="*/ 10 h 22"/>
                <a:gd name="T28" fmla="*/ 39 w 53"/>
                <a:gd name="T29" fmla="*/ 13 h 22"/>
                <a:gd name="T30" fmla="*/ 45 w 53"/>
                <a:gd name="T31" fmla="*/ 16 h 22"/>
                <a:gd name="T32" fmla="*/ 51 w 53"/>
                <a:gd name="T33" fmla="*/ 19 h 22"/>
                <a:gd name="T34" fmla="*/ 52 w 53"/>
                <a:gd name="T35" fmla="*/ 20 h 22"/>
                <a:gd name="T36" fmla="*/ 52 w 53"/>
                <a:gd name="T37" fmla="*/ 21 h 22"/>
                <a:gd name="T38" fmla="*/ 52 w 53"/>
                <a:gd name="T39" fmla="*/ 22 h 22"/>
                <a:gd name="T40" fmla="*/ 53 w 53"/>
                <a:gd name="T41" fmla="*/ 22 h 22"/>
                <a:gd name="T42" fmla="*/ 52 w 53"/>
                <a:gd name="T43" fmla="*/ 22 h 22"/>
                <a:gd name="T44" fmla="*/ 50 w 53"/>
                <a:gd name="T45" fmla="*/ 22 h 22"/>
                <a:gd name="T46" fmla="*/ 49 w 53"/>
                <a:gd name="T47" fmla="*/ 22 h 22"/>
                <a:gd name="T48" fmla="*/ 48 w 53"/>
                <a:gd name="T4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22">
                  <a:moveTo>
                    <a:pt x="48" y="22"/>
                  </a:moveTo>
                  <a:lnTo>
                    <a:pt x="42" y="19"/>
                  </a:lnTo>
                  <a:lnTo>
                    <a:pt x="37" y="17"/>
                  </a:lnTo>
                  <a:lnTo>
                    <a:pt x="31" y="13"/>
                  </a:lnTo>
                  <a:lnTo>
                    <a:pt x="25" y="11"/>
                  </a:lnTo>
                  <a:lnTo>
                    <a:pt x="18" y="7"/>
                  </a:lnTo>
                  <a:lnTo>
                    <a:pt x="12" y="5"/>
                  </a:lnTo>
                  <a:lnTo>
                    <a:pt x="6" y="2"/>
                  </a:lnTo>
                  <a:lnTo>
                    <a:pt x="0" y="0"/>
                  </a:lnTo>
                  <a:lnTo>
                    <a:pt x="5" y="1"/>
                  </a:lnTo>
                  <a:lnTo>
                    <a:pt x="11" y="1"/>
                  </a:lnTo>
                  <a:lnTo>
                    <a:pt x="18" y="4"/>
                  </a:lnTo>
                  <a:lnTo>
                    <a:pt x="26" y="6"/>
                  </a:lnTo>
                  <a:lnTo>
                    <a:pt x="32" y="10"/>
                  </a:lnTo>
                  <a:lnTo>
                    <a:pt x="39" y="13"/>
                  </a:lnTo>
                  <a:lnTo>
                    <a:pt x="45" y="16"/>
                  </a:lnTo>
                  <a:lnTo>
                    <a:pt x="51" y="19"/>
                  </a:lnTo>
                  <a:lnTo>
                    <a:pt x="52" y="20"/>
                  </a:lnTo>
                  <a:lnTo>
                    <a:pt x="52" y="21"/>
                  </a:lnTo>
                  <a:lnTo>
                    <a:pt x="52" y="22"/>
                  </a:lnTo>
                  <a:lnTo>
                    <a:pt x="53" y="22"/>
                  </a:lnTo>
                  <a:lnTo>
                    <a:pt x="52" y="22"/>
                  </a:lnTo>
                  <a:lnTo>
                    <a:pt x="50" y="22"/>
                  </a:lnTo>
                  <a:lnTo>
                    <a:pt x="49" y="22"/>
                  </a:lnTo>
                  <a:lnTo>
                    <a:pt x="48"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5" name="Freeform 145"/>
            <p:cNvSpPr>
              <a:spLocks/>
            </p:cNvSpPr>
            <p:nvPr/>
          </p:nvSpPr>
          <p:spPr bwMode="auto">
            <a:xfrm>
              <a:off x="4740" y="1907"/>
              <a:ext cx="28" cy="15"/>
            </a:xfrm>
            <a:custGeom>
              <a:avLst/>
              <a:gdLst>
                <a:gd name="T0" fmla="*/ 8 w 28"/>
                <a:gd name="T1" fmla="*/ 15 h 15"/>
                <a:gd name="T2" fmla="*/ 6 w 28"/>
                <a:gd name="T3" fmla="*/ 14 h 15"/>
                <a:gd name="T4" fmla="*/ 4 w 28"/>
                <a:gd name="T5" fmla="*/ 14 h 15"/>
                <a:gd name="T6" fmla="*/ 2 w 28"/>
                <a:gd name="T7" fmla="*/ 13 h 15"/>
                <a:gd name="T8" fmla="*/ 0 w 28"/>
                <a:gd name="T9" fmla="*/ 13 h 15"/>
                <a:gd name="T10" fmla="*/ 3 w 28"/>
                <a:gd name="T11" fmla="*/ 9 h 15"/>
                <a:gd name="T12" fmla="*/ 10 w 28"/>
                <a:gd name="T13" fmla="*/ 5 h 15"/>
                <a:gd name="T14" fmla="*/ 18 w 28"/>
                <a:gd name="T15" fmla="*/ 2 h 15"/>
                <a:gd name="T16" fmla="*/ 26 w 28"/>
                <a:gd name="T17" fmla="*/ 0 h 15"/>
                <a:gd name="T18" fmla="*/ 27 w 28"/>
                <a:gd name="T19" fmla="*/ 2 h 15"/>
                <a:gd name="T20" fmla="*/ 28 w 28"/>
                <a:gd name="T21" fmla="*/ 2 h 15"/>
                <a:gd name="T22" fmla="*/ 28 w 28"/>
                <a:gd name="T23" fmla="*/ 4 h 15"/>
                <a:gd name="T24" fmla="*/ 27 w 28"/>
                <a:gd name="T25" fmla="*/ 7 h 15"/>
                <a:gd name="T26" fmla="*/ 23 w 28"/>
                <a:gd name="T27" fmla="*/ 9 h 15"/>
                <a:gd name="T28" fmla="*/ 17 w 28"/>
                <a:gd name="T29" fmla="*/ 12 h 15"/>
                <a:gd name="T30" fmla="*/ 12 w 28"/>
                <a:gd name="T31" fmla="*/ 14 h 15"/>
                <a:gd name="T32" fmla="*/ 8 w 28"/>
                <a:gd name="T3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15">
                  <a:moveTo>
                    <a:pt x="8" y="15"/>
                  </a:moveTo>
                  <a:lnTo>
                    <a:pt x="6" y="14"/>
                  </a:lnTo>
                  <a:lnTo>
                    <a:pt x="4" y="14"/>
                  </a:lnTo>
                  <a:lnTo>
                    <a:pt x="2" y="13"/>
                  </a:lnTo>
                  <a:lnTo>
                    <a:pt x="0" y="13"/>
                  </a:lnTo>
                  <a:lnTo>
                    <a:pt x="3" y="9"/>
                  </a:lnTo>
                  <a:lnTo>
                    <a:pt x="10" y="5"/>
                  </a:lnTo>
                  <a:lnTo>
                    <a:pt x="18" y="2"/>
                  </a:lnTo>
                  <a:lnTo>
                    <a:pt x="26" y="0"/>
                  </a:lnTo>
                  <a:lnTo>
                    <a:pt x="27" y="2"/>
                  </a:lnTo>
                  <a:lnTo>
                    <a:pt x="28" y="2"/>
                  </a:lnTo>
                  <a:lnTo>
                    <a:pt x="28" y="4"/>
                  </a:lnTo>
                  <a:lnTo>
                    <a:pt x="27" y="7"/>
                  </a:lnTo>
                  <a:lnTo>
                    <a:pt x="23" y="9"/>
                  </a:lnTo>
                  <a:lnTo>
                    <a:pt x="17" y="12"/>
                  </a:lnTo>
                  <a:lnTo>
                    <a:pt x="12" y="14"/>
                  </a:lnTo>
                  <a:lnTo>
                    <a:pt x="8" y="15"/>
                  </a:lnTo>
                  <a:close/>
                </a:path>
              </a:pathLst>
            </a:custGeom>
            <a:solidFill>
              <a:srgbClr val="0033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72" name="Freeform 146"/>
            <p:cNvSpPr>
              <a:spLocks/>
            </p:cNvSpPr>
            <p:nvPr/>
          </p:nvSpPr>
          <p:spPr bwMode="auto">
            <a:xfrm>
              <a:off x="3797" y="1862"/>
              <a:ext cx="32" cy="51"/>
            </a:xfrm>
            <a:custGeom>
              <a:avLst/>
              <a:gdLst>
                <a:gd name="T0" fmla="*/ 7 w 32"/>
                <a:gd name="T1" fmla="*/ 51 h 51"/>
                <a:gd name="T2" fmla="*/ 3 w 32"/>
                <a:gd name="T3" fmla="*/ 43 h 51"/>
                <a:gd name="T4" fmla="*/ 1 w 32"/>
                <a:gd name="T5" fmla="*/ 34 h 51"/>
                <a:gd name="T6" fmla="*/ 0 w 32"/>
                <a:gd name="T7" fmla="*/ 24 h 51"/>
                <a:gd name="T8" fmla="*/ 1 w 32"/>
                <a:gd name="T9" fmla="*/ 15 h 51"/>
                <a:gd name="T10" fmla="*/ 3 w 32"/>
                <a:gd name="T11" fmla="*/ 6 h 51"/>
                <a:gd name="T12" fmla="*/ 8 w 32"/>
                <a:gd name="T13" fmla="*/ 1 h 51"/>
                <a:gd name="T14" fmla="*/ 16 w 32"/>
                <a:gd name="T15" fmla="*/ 0 h 51"/>
                <a:gd name="T16" fmla="*/ 28 w 32"/>
                <a:gd name="T17" fmla="*/ 4 h 51"/>
                <a:gd name="T18" fmla="*/ 32 w 32"/>
                <a:gd name="T19" fmla="*/ 16 h 51"/>
                <a:gd name="T20" fmla="*/ 31 w 32"/>
                <a:gd name="T21" fmla="*/ 32 h 51"/>
                <a:gd name="T22" fmla="*/ 22 w 32"/>
                <a:gd name="T23" fmla="*/ 45 h 51"/>
                <a:gd name="T24" fmla="*/ 7 w 32"/>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51">
                  <a:moveTo>
                    <a:pt x="7" y="51"/>
                  </a:moveTo>
                  <a:lnTo>
                    <a:pt x="3" y="43"/>
                  </a:lnTo>
                  <a:lnTo>
                    <a:pt x="1" y="34"/>
                  </a:lnTo>
                  <a:lnTo>
                    <a:pt x="0" y="24"/>
                  </a:lnTo>
                  <a:lnTo>
                    <a:pt x="1" y="15"/>
                  </a:lnTo>
                  <a:lnTo>
                    <a:pt x="3" y="6"/>
                  </a:lnTo>
                  <a:lnTo>
                    <a:pt x="8" y="1"/>
                  </a:lnTo>
                  <a:lnTo>
                    <a:pt x="16" y="0"/>
                  </a:lnTo>
                  <a:lnTo>
                    <a:pt x="28" y="4"/>
                  </a:lnTo>
                  <a:lnTo>
                    <a:pt x="32" y="16"/>
                  </a:lnTo>
                  <a:lnTo>
                    <a:pt x="31" y="32"/>
                  </a:lnTo>
                  <a:lnTo>
                    <a:pt x="22" y="45"/>
                  </a:lnTo>
                  <a:lnTo>
                    <a:pt x="7"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73" name="Freeform 147"/>
            <p:cNvSpPr>
              <a:spLocks/>
            </p:cNvSpPr>
            <p:nvPr/>
          </p:nvSpPr>
          <p:spPr bwMode="auto">
            <a:xfrm>
              <a:off x="3803" y="1871"/>
              <a:ext cx="16" cy="33"/>
            </a:xfrm>
            <a:custGeom>
              <a:avLst/>
              <a:gdLst>
                <a:gd name="T0" fmla="*/ 3 w 16"/>
                <a:gd name="T1" fmla="*/ 33 h 33"/>
                <a:gd name="T2" fmla="*/ 0 w 16"/>
                <a:gd name="T3" fmla="*/ 25 h 33"/>
                <a:gd name="T4" fmla="*/ 0 w 16"/>
                <a:gd name="T5" fmla="*/ 16 h 33"/>
                <a:gd name="T6" fmla="*/ 2 w 16"/>
                <a:gd name="T7" fmla="*/ 7 h 33"/>
                <a:gd name="T8" fmla="*/ 4 w 16"/>
                <a:gd name="T9" fmla="*/ 0 h 33"/>
                <a:gd name="T10" fmla="*/ 6 w 16"/>
                <a:gd name="T11" fmla="*/ 0 h 33"/>
                <a:gd name="T12" fmla="*/ 9 w 16"/>
                <a:gd name="T13" fmla="*/ 0 h 33"/>
                <a:gd name="T14" fmla="*/ 11 w 16"/>
                <a:gd name="T15" fmla="*/ 0 h 33"/>
                <a:gd name="T16" fmla="*/ 14 w 16"/>
                <a:gd name="T17" fmla="*/ 0 h 33"/>
                <a:gd name="T18" fmla="*/ 16 w 16"/>
                <a:gd name="T19" fmla="*/ 8 h 33"/>
                <a:gd name="T20" fmla="*/ 16 w 16"/>
                <a:gd name="T21" fmla="*/ 19 h 33"/>
                <a:gd name="T22" fmla="*/ 12 w 16"/>
                <a:gd name="T23" fmla="*/ 29 h 33"/>
                <a:gd name="T24" fmla="*/ 3 w 16"/>
                <a:gd name="T25"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33">
                  <a:moveTo>
                    <a:pt x="3" y="33"/>
                  </a:moveTo>
                  <a:lnTo>
                    <a:pt x="0" y="25"/>
                  </a:lnTo>
                  <a:lnTo>
                    <a:pt x="0" y="16"/>
                  </a:lnTo>
                  <a:lnTo>
                    <a:pt x="2" y="7"/>
                  </a:lnTo>
                  <a:lnTo>
                    <a:pt x="4" y="0"/>
                  </a:lnTo>
                  <a:lnTo>
                    <a:pt x="6" y="0"/>
                  </a:lnTo>
                  <a:lnTo>
                    <a:pt x="9" y="0"/>
                  </a:lnTo>
                  <a:lnTo>
                    <a:pt x="11" y="0"/>
                  </a:lnTo>
                  <a:lnTo>
                    <a:pt x="14" y="0"/>
                  </a:lnTo>
                  <a:lnTo>
                    <a:pt x="16" y="8"/>
                  </a:lnTo>
                  <a:lnTo>
                    <a:pt x="16" y="19"/>
                  </a:lnTo>
                  <a:lnTo>
                    <a:pt x="12" y="29"/>
                  </a:lnTo>
                  <a:lnTo>
                    <a:pt x="3" y="33"/>
                  </a:lnTo>
                  <a:close/>
                </a:path>
              </a:pathLst>
            </a:custGeom>
            <a:solidFill>
              <a:srgbClr val="CC9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79" name="Freeform 148"/>
            <p:cNvSpPr>
              <a:spLocks/>
            </p:cNvSpPr>
            <p:nvPr/>
          </p:nvSpPr>
          <p:spPr bwMode="auto">
            <a:xfrm>
              <a:off x="4211" y="1738"/>
              <a:ext cx="420" cy="159"/>
            </a:xfrm>
            <a:custGeom>
              <a:avLst/>
              <a:gdLst>
                <a:gd name="T0" fmla="*/ 387 w 420"/>
                <a:gd name="T1" fmla="*/ 159 h 159"/>
                <a:gd name="T2" fmla="*/ 369 w 420"/>
                <a:gd name="T3" fmla="*/ 156 h 159"/>
                <a:gd name="T4" fmla="*/ 353 w 420"/>
                <a:gd name="T5" fmla="*/ 154 h 159"/>
                <a:gd name="T6" fmla="*/ 336 w 420"/>
                <a:gd name="T7" fmla="*/ 152 h 159"/>
                <a:gd name="T8" fmla="*/ 320 w 420"/>
                <a:gd name="T9" fmla="*/ 150 h 159"/>
                <a:gd name="T10" fmla="*/ 303 w 420"/>
                <a:gd name="T11" fmla="*/ 149 h 159"/>
                <a:gd name="T12" fmla="*/ 287 w 420"/>
                <a:gd name="T13" fmla="*/ 148 h 159"/>
                <a:gd name="T14" fmla="*/ 270 w 420"/>
                <a:gd name="T15" fmla="*/ 146 h 159"/>
                <a:gd name="T16" fmla="*/ 254 w 420"/>
                <a:gd name="T17" fmla="*/ 145 h 159"/>
                <a:gd name="T18" fmla="*/ 238 w 420"/>
                <a:gd name="T19" fmla="*/ 145 h 159"/>
                <a:gd name="T20" fmla="*/ 222 w 420"/>
                <a:gd name="T21" fmla="*/ 145 h 159"/>
                <a:gd name="T22" fmla="*/ 205 w 420"/>
                <a:gd name="T23" fmla="*/ 144 h 159"/>
                <a:gd name="T24" fmla="*/ 190 w 420"/>
                <a:gd name="T25" fmla="*/ 144 h 159"/>
                <a:gd name="T26" fmla="*/ 173 w 420"/>
                <a:gd name="T27" fmla="*/ 144 h 159"/>
                <a:gd name="T28" fmla="*/ 157 w 420"/>
                <a:gd name="T29" fmla="*/ 144 h 159"/>
                <a:gd name="T30" fmla="*/ 140 w 420"/>
                <a:gd name="T31" fmla="*/ 144 h 159"/>
                <a:gd name="T32" fmla="*/ 124 w 420"/>
                <a:gd name="T33" fmla="*/ 144 h 159"/>
                <a:gd name="T34" fmla="*/ 92 w 420"/>
                <a:gd name="T35" fmla="*/ 146 h 159"/>
                <a:gd name="T36" fmla="*/ 67 w 420"/>
                <a:gd name="T37" fmla="*/ 148 h 159"/>
                <a:gd name="T38" fmla="*/ 46 w 420"/>
                <a:gd name="T39" fmla="*/ 150 h 159"/>
                <a:gd name="T40" fmla="*/ 31 w 420"/>
                <a:gd name="T41" fmla="*/ 151 h 159"/>
                <a:gd name="T42" fmla="*/ 20 w 420"/>
                <a:gd name="T43" fmla="*/ 152 h 159"/>
                <a:gd name="T44" fmla="*/ 11 w 420"/>
                <a:gd name="T45" fmla="*/ 152 h 159"/>
                <a:gd name="T46" fmla="*/ 5 w 420"/>
                <a:gd name="T47" fmla="*/ 151 h 159"/>
                <a:gd name="T48" fmla="*/ 1 w 420"/>
                <a:gd name="T49" fmla="*/ 150 h 159"/>
                <a:gd name="T50" fmla="*/ 1 w 420"/>
                <a:gd name="T51" fmla="*/ 135 h 159"/>
                <a:gd name="T52" fmla="*/ 1 w 420"/>
                <a:gd name="T53" fmla="*/ 120 h 159"/>
                <a:gd name="T54" fmla="*/ 0 w 420"/>
                <a:gd name="T55" fmla="*/ 105 h 159"/>
                <a:gd name="T56" fmla="*/ 0 w 420"/>
                <a:gd name="T57" fmla="*/ 90 h 159"/>
                <a:gd name="T58" fmla="*/ 2 w 420"/>
                <a:gd name="T59" fmla="*/ 72 h 159"/>
                <a:gd name="T60" fmla="*/ 4 w 420"/>
                <a:gd name="T61" fmla="*/ 46 h 159"/>
                <a:gd name="T62" fmla="*/ 7 w 420"/>
                <a:gd name="T63" fmla="*/ 21 h 159"/>
                <a:gd name="T64" fmla="*/ 13 w 420"/>
                <a:gd name="T65" fmla="*/ 5 h 159"/>
                <a:gd name="T66" fmla="*/ 37 w 420"/>
                <a:gd name="T67" fmla="*/ 3 h 159"/>
                <a:gd name="T68" fmla="*/ 61 w 420"/>
                <a:gd name="T69" fmla="*/ 2 h 159"/>
                <a:gd name="T70" fmla="*/ 86 w 420"/>
                <a:gd name="T71" fmla="*/ 1 h 159"/>
                <a:gd name="T72" fmla="*/ 109 w 420"/>
                <a:gd name="T73" fmla="*/ 0 h 159"/>
                <a:gd name="T74" fmla="*/ 134 w 420"/>
                <a:gd name="T75" fmla="*/ 0 h 159"/>
                <a:gd name="T76" fmla="*/ 158 w 420"/>
                <a:gd name="T77" fmla="*/ 0 h 159"/>
                <a:gd name="T78" fmla="*/ 183 w 420"/>
                <a:gd name="T79" fmla="*/ 0 h 159"/>
                <a:gd name="T80" fmla="*/ 207 w 420"/>
                <a:gd name="T81" fmla="*/ 0 h 159"/>
                <a:gd name="T82" fmla="*/ 231 w 420"/>
                <a:gd name="T83" fmla="*/ 0 h 159"/>
                <a:gd name="T84" fmla="*/ 256 w 420"/>
                <a:gd name="T85" fmla="*/ 1 h 159"/>
                <a:gd name="T86" fmla="*/ 280 w 420"/>
                <a:gd name="T87" fmla="*/ 3 h 159"/>
                <a:gd name="T88" fmla="*/ 305 w 420"/>
                <a:gd name="T89" fmla="*/ 5 h 159"/>
                <a:gd name="T90" fmla="*/ 329 w 420"/>
                <a:gd name="T91" fmla="*/ 6 h 159"/>
                <a:gd name="T92" fmla="*/ 354 w 420"/>
                <a:gd name="T93" fmla="*/ 8 h 159"/>
                <a:gd name="T94" fmla="*/ 378 w 420"/>
                <a:gd name="T95" fmla="*/ 11 h 159"/>
                <a:gd name="T96" fmla="*/ 402 w 420"/>
                <a:gd name="T97" fmla="*/ 14 h 159"/>
                <a:gd name="T98" fmla="*/ 406 w 420"/>
                <a:gd name="T99" fmla="*/ 15 h 159"/>
                <a:gd name="T100" fmla="*/ 410 w 420"/>
                <a:gd name="T101" fmla="*/ 16 h 159"/>
                <a:gd name="T102" fmla="*/ 414 w 420"/>
                <a:gd name="T103" fmla="*/ 16 h 159"/>
                <a:gd name="T104" fmla="*/ 419 w 420"/>
                <a:gd name="T105" fmla="*/ 17 h 159"/>
                <a:gd name="T106" fmla="*/ 420 w 420"/>
                <a:gd name="T107" fmla="*/ 25 h 159"/>
                <a:gd name="T108" fmla="*/ 419 w 420"/>
                <a:gd name="T109" fmla="*/ 41 h 159"/>
                <a:gd name="T110" fmla="*/ 417 w 420"/>
                <a:gd name="T111" fmla="*/ 65 h 159"/>
                <a:gd name="T112" fmla="*/ 413 w 420"/>
                <a:gd name="T113" fmla="*/ 90 h 159"/>
                <a:gd name="T114" fmla="*/ 408 w 420"/>
                <a:gd name="T115" fmla="*/ 115 h 159"/>
                <a:gd name="T116" fmla="*/ 402 w 420"/>
                <a:gd name="T117" fmla="*/ 138 h 159"/>
                <a:gd name="T118" fmla="*/ 395 w 420"/>
                <a:gd name="T119" fmla="*/ 153 h 159"/>
                <a:gd name="T120" fmla="*/ 387 w 420"/>
                <a:gd name="T121"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20" h="159">
                  <a:moveTo>
                    <a:pt x="387" y="159"/>
                  </a:moveTo>
                  <a:lnTo>
                    <a:pt x="369" y="156"/>
                  </a:lnTo>
                  <a:lnTo>
                    <a:pt x="353" y="154"/>
                  </a:lnTo>
                  <a:lnTo>
                    <a:pt x="336" y="152"/>
                  </a:lnTo>
                  <a:lnTo>
                    <a:pt x="320" y="150"/>
                  </a:lnTo>
                  <a:lnTo>
                    <a:pt x="303" y="149"/>
                  </a:lnTo>
                  <a:lnTo>
                    <a:pt x="287" y="148"/>
                  </a:lnTo>
                  <a:lnTo>
                    <a:pt x="270" y="146"/>
                  </a:lnTo>
                  <a:lnTo>
                    <a:pt x="254" y="145"/>
                  </a:lnTo>
                  <a:lnTo>
                    <a:pt x="238" y="145"/>
                  </a:lnTo>
                  <a:lnTo>
                    <a:pt x="222" y="145"/>
                  </a:lnTo>
                  <a:lnTo>
                    <a:pt x="205" y="144"/>
                  </a:lnTo>
                  <a:lnTo>
                    <a:pt x="190" y="144"/>
                  </a:lnTo>
                  <a:lnTo>
                    <a:pt x="173" y="144"/>
                  </a:lnTo>
                  <a:lnTo>
                    <a:pt x="157" y="144"/>
                  </a:lnTo>
                  <a:lnTo>
                    <a:pt x="140" y="144"/>
                  </a:lnTo>
                  <a:lnTo>
                    <a:pt x="124" y="144"/>
                  </a:lnTo>
                  <a:lnTo>
                    <a:pt x="92" y="146"/>
                  </a:lnTo>
                  <a:lnTo>
                    <a:pt x="67" y="148"/>
                  </a:lnTo>
                  <a:lnTo>
                    <a:pt x="46" y="150"/>
                  </a:lnTo>
                  <a:lnTo>
                    <a:pt x="31" y="151"/>
                  </a:lnTo>
                  <a:lnTo>
                    <a:pt x="20" y="152"/>
                  </a:lnTo>
                  <a:lnTo>
                    <a:pt x="11" y="152"/>
                  </a:lnTo>
                  <a:lnTo>
                    <a:pt x="5" y="151"/>
                  </a:lnTo>
                  <a:lnTo>
                    <a:pt x="1" y="150"/>
                  </a:lnTo>
                  <a:lnTo>
                    <a:pt x="1" y="135"/>
                  </a:lnTo>
                  <a:lnTo>
                    <a:pt x="1" y="120"/>
                  </a:lnTo>
                  <a:lnTo>
                    <a:pt x="0" y="105"/>
                  </a:lnTo>
                  <a:lnTo>
                    <a:pt x="0" y="90"/>
                  </a:lnTo>
                  <a:lnTo>
                    <a:pt x="2" y="72"/>
                  </a:lnTo>
                  <a:lnTo>
                    <a:pt x="4" y="46"/>
                  </a:lnTo>
                  <a:lnTo>
                    <a:pt x="7" y="21"/>
                  </a:lnTo>
                  <a:lnTo>
                    <a:pt x="13" y="5"/>
                  </a:lnTo>
                  <a:lnTo>
                    <a:pt x="37" y="3"/>
                  </a:lnTo>
                  <a:lnTo>
                    <a:pt x="61" y="2"/>
                  </a:lnTo>
                  <a:lnTo>
                    <a:pt x="86" y="1"/>
                  </a:lnTo>
                  <a:lnTo>
                    <a:pt x="109" y="0"/>
                  </a:lnTo>
                  <a:lnTo>
                    <a:pt x="134" y="0"/>
                  </a:lnTo>
                  <a:lnTo>
                    <a:pt x="158" y="0"/>
                  </a:lnTo>
                  <a:lnTo>
                    <a:pt x="183" y="0"/>
                  </a:lnTo>
                  <a:lnTo>
                    <a:pt x="207" y="0"/>
                  </a:lnTo>
                  <a:lnTo>
                    <a:pt x="231" y="0"/>
                  </a:lnTo>
                  <a:lnTo>
                    <a:pt x="256" y="1"/>
                  </a:lnTo>
                  <a:lnTo>
                    <a:pt x="280" y="3"/>
                  </a:lnTo>
                  <a:lnTo>
                    <a:pt x="305" y="5"/>
                  </a:lnTo>
                  <a:lnTo>
                    <a:pt x="329" y="6"/>
                  </a:lnTo>
                  <a:lnTo>
                    <a:pt x="354" y="8"/>
                  </a:lnTo>
                  <a:lnTo>
                    <a:pt x="378" y="11"/>
                  </a:lnTo>
                  <a:lnTo>
                    <a:pt x="402" y="14"/>
                  </a:lnTo>
                  <a:lnTo>
                    <a:pt x="406" y="15"/>
                  </a:lnTo>
                  <a:lnTo>
                    <a:pt x="410" y="16"/>
                  </a:lnTo>
                  <a:lnTo>
                    <a:pt x="414" y="16"/>
                  </a:lnTo>
                  <a:lnTo>
                    <a:pt x="419" y="17"/>
                  </a:lnTo>
                  <a:lnTo>
                    <a:pt x="420" y="25"/>
                  </a:lnTo>
                  <a:lnTo>
                    <a:pt x="419" y="41"/>
                  </a:lnTo>
                  <a:lnTo>
                    <a:pt x="417" y="65"/>
                  </a:lnTo>
                  <a:lnTo>
                    <a:pt x="413" y="90"/>
                  </a:lnTo>
                  <a:lnTo>
                    <a:pt x="408" y="115"/>
                  </a:lnTo>
                  <a:lnTo>
                    <a:pt x="402" y="138"/>
                  </a:lnTo>
                  <a:lnTo>
                    <a:pt x="395" y="153"/>
                  </a:lnTo>
                  <a:lnTo>
                    <a:pt x="387" y="1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80" name="Freeform 149"/>
            <p:cNvSpPr>
              <a:spLocks/>
            </p:cNvSpPr>
            <p:nvPr/>
          </p:nvSpPr>
          <p:spPr bwMode="auto">
            <a:xfrm>
              <a:off x="4477" y="1816"/>
              <a:ext cx="136" cy="72"/>
            </a:xfrm>
            <a:custGeom>
              <a:avLst/>
              <a:gdLst>
                <a:gd name="T0" fmla="*/ 89 w 136"/>
                <a:gd name="T1" fmla="*/ 68 h 72"/>
                <a:gd name="T2" fmla="*/ 53 w 136"/>
                <a:gd name="T3" fmla="*/ 65 h 72"/>
                <a:gd name="T4" fmla="*/ 30 w 136"/>
                <a:gd name="T5" fmla="*/ 62 h 72"/>
                <a:gd name="T6" fmla="*/ 11 w 136"/>
                <a:gd name="T7" fmla="*/ 62 h 72"/>
                <a:gd name="T8" fmla="*/ 0 w 136"/>
                <a:gd name="T9" fmla="*/ 51 h 72"/>
                <a:gd name="T10" fmla="*/ 2 w 136"/>
                <a:gd name="T11" fmla="*/ 15 h 72"/>
                <a:gd name="T12" fmla="*/ 18 w 136"/>
                <a:gd name="T13" fmla="*/ 0 h 72"/>
                <a:gd name="T14" fmla="*/ 54 w 136"/>
                <a:gd name="T15" fmla="*/ 0 h 72"/>
                <a:gd name="T16" fmla="*/ 92 w 136"/>
                <a:gd name="T17" fmla="*/ 2 h 72"/>
                <a:gd name="T18" fmla="*/ 125 w 136"/>
                <a:gd name="T19" fmla="*/ 8 h 72"/>
                <a:gd name="T20" fmla="*/ 135 w 136"/>
                <a:gd name="T21" fmla="*/ 14 h 72"/>
                <a:gd name="T22" fmla="*/ 135 w 136"/>
                <a:gd name="T23" fmla="*/ 18 h 72"/>
                <a:gd name="T24" fmla="*/ 126 w 136"/>
                <a:gd name="T25" fmla="*/ 20 h 72"/>
                <a:gd name="T26" fmla="*/ 108 w 136"/>
                <a:gd name="T27" fmla="*/ 19 h 72"/>
                <a:gd name="T28" fmla="*/ 92 w 136"/>
                <a:gd name="T29" fmla="*/ 18 h 72"/>
                <a:gd name="T30" fmla="*/ 75 w 136"/>
                <a:gd name="T31" fmla="*/ 17 h 72"/>
                <a:gd name="T32" fmla="*/ 67 w 136"/>
                <a:gd name="T33" fmla="*/ 17 h 72"/>
                <a:gd name="T34" fmla="*/ 67 w 136"/>
                <a:gd name="T35" fmla="*/ 18 h 72"/>
                <a:gd name="T36" fmla="*/ 73 w 136"/>
                <a:gd name="T37" fmla="*/ 20 h 72"/>
                <a:gd name="T38" fmla="*/ 85 w 136"/>
                <a:gd name="T39" fmla="*/ 20 h 72"/>
                <a:gd name="T40" fmla="*/ 96 w 136"/>
                <a:gd name="T41" fmla="*/ 22 h 72"/>
                <a:gd name="T42" fmla="*/ 117 w 136"/>
                <a:gd name="T43" fmla="*/ 25 h 72"/>
                <a:gd name="T44" fmla="*/ 131 w 136"/>
                <a:gd name="T45" fmla="*/ 29 h 72"/>
                <a:gd name="T46" fmla="*/ 131 w 136"/>
                <a:gd name="T47" fmla="*/ 33 h 72"/>
                <a:gd name="T48" fmla="*/ 122 w 136"/>
                <a:gd name="T49" fmla="*/ 34 h 72"/>
                <a:gd name="T50" fmla="*/ 104 w 136"/>
                <a:gd name="T51" fmla="*/ 32 h 72"/>
                <a:gd name="T52" fmla="*/ 86 w 136"/>
                <a:gd name="T53" fmla="*/ 31 h 72"/>
                <a:gd name="T54" fmla="*/ 68 w 136"/>
                <a:gd name="T55" fmla="*/ 30 h 72"/>
                <a:gd name="T56" fmla="*/ 58 w 136"/>
                <a:gd name="T57" fmla="*/ 30 h 72"/>
                <a:gd name="T58" fmla="*/ 58 w 136"/>
                <a:gd name="T59" fmla="*/ 31 h 72"/>
                <a:gd name="T60" fmla="*/ 67 w 136"/>
                <a:gd name="T61" fmla="*/ 33 h 72"/>
                <a:gd name="T62" fmla="*/ 84 w 136"/>
                <a:gd name="T63" fmla="*/ 35 h 72"/>
                <a:gd name="T64" fmla="*/ 101 w 136"/>
                <a:gd name="T65" fmla="*/ 37 h 72"/>
                <a:gd name="T66" fmla="*/ 120 w 136"/>
                <a:gd name="T67" fmla="*/ 41 h 72"/>
                <a:gd name="T68" fmla="*/ 129 w 136"/>
                <a:gd name="T69" fmla="*/ 44 h 72"/>
                <a:gd name="T70" fmla="*/ 129 w 136"/>
                <a:gd name="T71" fmla="*/ 46 h 72"/>
                <a:gd name="T72" fmla="*/ 116 w 136"/>
                <a:gd name="T73" fmla="*/ 47 h 72"/>
                <a:gd name="T74" fmla="*/ 98 w 136"/>
                <a:gd name="T75" fmla="*/ 46 h 72"/>
                <a:gd name="T76" fmla="*/ 81 w 136"/>
                <a:gd name="T77" fmla="*/ 45 h 72"/>
                <a:gd name="T78" fmla="*/ 59 w 136"/>
                <a:gd name="T79" fmla="*/ 44 h 72"/>
                <a:gd name="T80" fmla="*/ 42 w 136"/>
                <a:gd name="T81" fmla="*/ 44 h 72"/>
                <a:gd name="T82" fmla="*/ 41 w 136"/>
                <a:gd name="T83" fmla="*/ 45 h 72"/>
                <a:gd name="T84" fmla="*/ 60 w 136"/>
                <a:gd name="T85" fmla="*/ 46 h 72"/>
                <a:gd name="T86" fmla="*/ 86 w 136"/>
                <a:gd name="T87" fmla="*/ 49 h 72"/>
                <a:gd name="T88" fmla="*/ 102 w 136"/>
                <a:gd name="T89" fmla="*/ 51 h 72"/>
                <a:gd name="T90" fmla="*/ 117 w 136"/>
                <a:gd name="T91" fmla="*/ 52 h 72"/>
                <a:gd name="T92" fmla="*/ 126 w 136"/>
                <a:gd name="T93" fmla="*/ 56 h 72"/>
                <a:gd name="T94" fmla="*/ 125 w 136"/>
                <a:gd name="T95" fmla="*/ 58 h 72"/>
                <a:gd name="T96" fmla="*/ 117 w 136"/>
                <a:gd name="T97" fmla="*/ 59 h 72"/>
                <a:gd name="T98" fmla="*/ 103 w 136"/>
                <a:gd name="T99" fmla="*/ 59 h 72"/>
                <a:gd name="T100" fmla="*/ 100 w 136"/>
                <a:gd name="T101" fmla="*/ 61 h 72"/>
                <a:gd name="T102" fmla="*/ 112 w 136"/>
                <a:gd name="T103" fmla="*/ 64 h 72"/>
                <a:gd name="T104" fmla="*/ 120 w 136"/>
                <a:gd name="T105" fmla="*/ 67 h 72"/>
                <a:gd name="T106" fmla="*/ 120 w 136"/>
                <a:gd name="T107" fmla="*/ 70 h 72"/>
                <a:gd name="T108" fmla="*/ 119 w 136"/>
                <a:gd name="T109" fmla="*/ 72 h 72"/>
                <a:gd name="T110" fmla="*/ 117 w 136"/>
                <a:gd name="T11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6" h="72">
                  <a:moveTo>
                    <a:pt x="116" y="72"/>
                  </a:moveTo>
                  <a:lnTo>
                    <a:pt x="89" y="68"/>
                  </a:lnTo>
                  <a:lnTo>
                    <a:pt x="68" y="67"/>
                  </a:lnTo>
                  <a:lnTo>
                    <a:pt x="53" y="65"/>
                  </a:lnTo>
                  <a:lnTo>
                    <a:pt x="40" y="63"/>
                  </a:lnTo>
                  <a:lnTo>
                    <a:pt x="30" y="62"/>
                  </a:lnTo>
                  <a:lnTo>
                    <a:pt x="21" y="62"/>
                  </a:lnTo>
                  <a:lnTo>
                    <a:pt x="11" y="62"/>
                  </a:lnTo>
                  <a:lnTo>
                    <a:pt x="0" y="61"/>
                  </a:lnTo>
                  <a:lnTo>
                    <a:pt x="0" y="51"/>
                  </a:lnTo>
                  <a:lnTo>
                    <a:pt x="1" y="34"/>
                  </a:lnTo>
                  <a:lnTo>
                    <a:pt x="2" y="15"/>
                  </a:lnTo>
                  <a:lnTo>
                    <a:pt x="4" y="0"/>
                  </a:lnTo>
                  <a:lnTo>
                    <a:pt x="18" y="0"/>
                  </a:lnTo>
                  <a:lnTo>
                    <a:pt x="34" y="0"/>
                  </a:lnTo>
                  <a:lnTo>
                    <a:pt x="54" y="0"/>
                  </a:lnTo>
                  <a:lnTo>
                    <a:pt x="73" y="1"/>
                  </a:lnTo>
                  <a:lnTo>
                    <a:pt x="92" y="2"/>
                  </a:lnTo>
                  <a:lnTo>
                    <a:pt x="110" y="5"/>
                  </a:lnTo>
                  <a:lnTo>
                    <a:pt x="125" y="8"/>
                  </a:lnTo>
                  <a:lnTo>
                    <a:pt x="136" y="12"/>
                  </a:lnTo>
                  <a:lnTo>
                    <a:pt x="135" y="14"/>
                  </a:lnTo>
                  <a:lnTo>
                    <a:pt x="135" y="16"/>
                  </a:lnTo>
                  <a:lnTo>
                    <a:pt x="135" y="18"/>
                  </a:lnTo>
                  <a:lnTo>
                    <a:pt x="134" y="20"/>
                  </a:lnTo>
                  <a:lnTo>
                    <a:pt x="126" y="20"/>
                  </a:lnTo>
                  <a:lnTo>
                    <a:pt x="117" y="20"/>
                  </a:lnTo>
                  <a:lnTo>
                    <a:pt x="108" y="19"/>
                  </a:lnTo>
                  <a:lnTo>
                    <a:pt x="100" y="19"/>
                  </a:lnTo>
                  <a:lnTo>
                    <a:pt x="92" y="18"/>
                  </a:lnTo>
                  <a:lnTo>
                    <a:pt x="84" y="17"/>
                  </a:lnTo>
                  <a:lnTo>
                    <a:pt x="75" y="17"/>
                  </a:lnTo>
                  <a:lnTo>
                    <a:pt x="67" y="16"/>
                  </a:lnTo>
                  <a:lnTo>
                    <a:pt x="67" y="17"/>
                  </a:lnTo>
                  <a:lnTo>
                    <a:pt x="67" y="17"/>
                  </a:lnTo>
                  <a:lnTo>
                    <a:pt x="67" y="18"/>
                  </a:lnTo>
                  <a:lnTo>
                    <a:pt x="67" y="19"/>
                  </a:lnTo>
                  <a:lnTo>
                    <a:pt x="73" y="20"/>
                  </a:lnTo>
                  <a:lnTo>
                    <a:pt x="79" y="20"/>
                  </a:lnTo>
                  <a:lnTo>
                    <a:pt x="85" y="20"/>
                  </a:lnTo>
                  <a:lnTo>
                    <a:pt x="90" y="21"/>
                  </a:lnTo>
                  <a:lnTo>
                    <a:pt x="96" y="22"/>
                  </a:lnTo>
                  <a:lnTo>
                    <a:pt x="105" y="23"/>
                  </a:lnTo>
                  <a:lnTo>
                    <a:pt x="117" y="25"/>
                  </a:lnTo>
                  <a:lnTo>
                    <a:pt x="131" y="27"/>
                  </a:lnTo>
                  <a:lnTo>
                    <a:pt x="131" y="29"/>
                  </a:lnTo>
                  <a:lnTo>
                    <a:pt x="131" y="31"/>
                  </a:lnTo>
                  <a:lnTo>
                    <a:pt x="131" y="33"/>
                  </a:lnTo>
                  <a:lnTo>
                    <a:pt x="131" y="35"/>
                  </a:lnTo>
                  <a:lnTo>
                    <a:pt x="122" y="34"/>
                  </a:lnTo>
                  <a:lnTo>
                    <a:pt x="113" y="33"/>
                  </a:lnTo>
                  <a:lnTo>
                    <a:pt x="104" y="32"/>
                  </a:lnTo>
                  <a:lnTo>
                    <a:pt x="95" y="31"/>
                  </a:lnTo>
                  <a:lnTo>
                    <a:pt x="86" y="31"/>
                  </a:lnTo>
                  <a:lnTo>
                    <a:pt x="76" y="31"/>
                  </a:lnTo>
                  <a:lnTo>
                    <a:pt x="68" y="30"/>
                  </a:lnTo>
                  <a:lnTo>
                    <a:pt x="59" y="29"/>
                  </a:lnTo>
                  <a:lnTo>
                    <a:pt x="58" y="30"/>
                  </a:lnTo>
                  <a:lnTo>
                    <a:pt x="58" y="31"/>
                  </a:lnTo>
                  <a:lnTo>
                    <a:pt x="58" y="31"/>
                  </a:lnTo>
                  <a:lnTo>
                    <a:pt x="59" y="32"/>
                  </a:lnTo>
                  <a:lnTo>
                    <a:pt x="67" y="33"/>
                  </a:lnTo>
                  <a:lnTo>
                    <a:pt x="75" y="34"/>
                  </a:lnTo>
                  <a:lnTo>
                    <a:pt x="84" y="35"/>
                  </a:lnTo>
                  <a:lnTo>
                    <a:pt x="93" y="36"/>
                  </a:lnTo>
                  <a:lnTo>
                    <a:pt x="101" y="37"/>
                  </a:lnTo>
                  <a:lnTo>
                    <a:pt x="110" y="39"/>
                  </a:lnTo>
                  <a:lnTo>
                    <a:pt x="120" y="41"/>
                  </a:lnTo>
                  <a:lnTo>
                    <a:pt x="129" y="42"/>
                  </a:lnTo>
                  <a:lnTo>
                    <a:pt x="129" y="44"/>
                  </a:lnTo>
                  <a:lnTo>
                    <a:pt x="129" y="45"/>
                  </a:lnTo>
                  <a:lnTo>
                    <a:pt x="129" y="46"/>
                  </a:lnTo>
                  <a:lnTo>
                    <a:pt x="128" y="48"/>
                  </a:lnTo>
                  <a:lnTo>
                    <a:pt x="116" y="47"/>
                  </a:lnTo>
                  <a:lnTo>
                    <a:pt x="106" y="46"/>
                  </a:lnTo>
                  <a:lnTo>
                    <a:pt x="98" y="46"/>
                  </a:lnTo>
                  <a:lnTo>
                    <a:pt x="90" y="45"/>
                  </a:lnTo>
                  <a:lnTo>
                    <a:pt x="81" y="45"/>
                  </a:lnTo>
                  <a:lnTo>
                    <a:pt x="71" y="44"/>
                  </a:lnTo>
                  <a:lnTo>
                    <a:pt x="59" y="44"/>
                  </a:lnTo>
                  <a:lnTo>
                    <a:pt x="42" y="43"/>
                  </a:lnTo>
                  <a:lnTo>
                    <a:pt x="42" y="44"/>
                  </a:lnTo>
                  <a:lnTo>
                    <a:pt x="42" y="44"/>
                  </a:lnTo>
                  <a:lnTo>
                    <a:pt x="41" y="45"/>
                  </a:lnTo>
                  <a:lnTo>
                    <a:pt x="41" y="45"/>
                  </a:lnTo>
                  <a:lnTo>
                    <a:pt x="60" y="46"/>
                  </a:lnTo>
                  <a:lnTo>
                    <a:pt x="74" y="48"/>
                  </a:lnTo>
                  <a:lnTo>
                    <a:pt x="86" y="49"/>
                  </a:lnTo>
                  <a:lnTo>
                    <a:pt x="95" y="50"/>
                  </a:lnTo>
                  <a:lnTo>
                    <a:pt x="102" y="51"/>
                  </a:lnTo>
                  <a:lnTo>
                    <a:pt x="109" y="52"/>
                  </a:lnTo>
                  <a:lnTo>
                    <a:pt x="117" y="52"/>
                  </a:lnTo>
                  <a:lnTo>
                    <a:pt x="126" y="54"/>
                  </a:lnTo>
                  <a:lnTo>
                    <a:pt x="126" y="56"/>
                  </a:lnTo>
                  <a:lnTo>
                    <a:pt x="125" y="57"/>
                  </a:lnTo>
                  <a:lnTo>
                    <a:pt x="125" y="58"/>
                  </a:lnTo>
                  <a:lnTo>
                    <a:pt x="124" y="59"/>
                  </a:lnTo>
                  <a:lnTo>
                    <a:pt x="117" y="59"/>
                  </a:lnTo>
                  <a:lnTo>
                    <a:pt x="110" y="59"/>
                  </a:lnTo>
                  <a:lnTo>
                    <a:pt x="103" y="59"/>
                  </a:lnTo>
                  <a:lnTo>
                    <a:pt x="96" y="59"/>
                  </a:lnTo>
                  <a:lnTo>
                    <a:pt x="100" y="61"/>
                  </a:lnTo>
                  <a:lnTo>
                    <a:pt x="106" y="62"/>
                  </a:lnTo>
                  <a:lnTo>
                    <a:pt x="112" y="64"/>
                  </a:lnTo>
                  <a:lnTo>
                    <a:pt x="120" y="66"/>
                  </a:lnTo>
                  <a:lnTo>
                    <a:pt x="120" y="67"/>
                  </a:lnTo>
                  <a:lnTo>
                    <a:pt x="120" y="68"/>
                  </a:lnTo>
                  <a:lnTo>
                    <a:pt x="120" y="70"/>
                  </a:lnTo>
                  <a:lnTo>
                    <a:pt x="120" y="72"/>
                  </a:lnTo>
                  <a:lnTo>
                    <a:pt x="119" y="72"/>
                  </a:lnTo>
                  <a:lnTo>
                    <a:pt x="118" y="72"/>
                  </a:lnTo>
                  <a:lnTo>
                    <a:pt x="117" y="72"/>
                  </a:lnTo>
                  <a:lnTo>
                    <a:pt x="116" y="72"/>
                  </a:lnTo>
                  <a:close/>
                </a:path>
              </a:pathLst>
            </a:custGeom>
            <a:solidFill>
              <a:schemeClr val="accent6">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81" name="Freeform 150"/>
            <p:cNvSpPr>
              <a:spLocks/>
            </p:cNvSpPr>
            <p:nvPr/>
          </p:nvSpPr>
          <p:spPr bwMode="auto">
            <a:xfrm>
              <a:off x="4221" y="1811"/>
              <a:ext cx="118" cy="72"/>
            </a:xfrm>
            <a:custGeom>
              <a:avLst/>
              <a:gdLst>
                <a:gd name="T0" fmla="*/ 2 w 118"/>
                <a:gd name="T1" fmla="*/ 69 h 72"/>
                <a:gd name="T2" fmla="*/ 1 w 118"/>
                <a:gd name="T3" fmla="*/ 65 h 72"/>
                <a:gd name="T4" fmla="*/ 6 w 118"/>
                <a:gd name="T5" fmla="*/ 63 h 72"/>
                <a:gd name="T6" fmla="*/ 20 w 118"/>
                <a:gd name="T7" fmla="*/ 63 h 72"/>
                <a:gd name="T8" fmla="*/ 36 w 118"/>
                <a:gd name="T9" fmla="*/ 62 h 72"/>
                <a:gd name="T10" fmla="*/ 51 w 118"/>
                <a:gd name="T11" fmla="*/ 61 h 72"/>
                <a:gd name="T12" fmla="*/ 49 w 118"/>
                <a:gd name="T13" fmla="*/ 57 h 72"/>
                <a:gd name="T14" fmla="*/ 34 w 118"/>
                <a:gd name="T15" fmla="*/ 56 h 72"/>
                <a:gd name="T16" fmla="*/ 20 w 118"/>
                <a:gd name="T17" fmla="*/ 56 h 72"/>
                <a:gd name="T18" fmla="*/ 7 w 118"/>
                <a:gd name="T19" fmla="*/ 57 h 72"/>
                <a:gd name="T20" fmla="*/ 1 w 118"/>
                <a:gd name="T21" fmla="*/ 55 h 72"/>
                <a:gd name="T22" fmla="*/ 1 w 118"/>
                <a:gd name="T23" fmla="*/ 52 h 72"/>
                <a:gd name="T24" fmla="*/ 10 w 118"/>
                <a:gd name="T25" fmla="*/ 50 h 72"/>
                <a:gd name="T26" fmla="*/ 27 w 118"/>
                <a:gd name="T27" fmla="*/ 49 h 72"/>
                <a:gd name="T28" fmla="*/ 47 w 118"/>
                <a:gd name="T29" fmla="*/ 47 h 72"/>
                <a:gd name="T30" fmla="*/ 62 w 118"/>
                <a:gd name="T31" fmla="*/ 46 h 72"/>
                <a:gd name="T32" fmla="*/ 59 w 118"/>
                <a:gd name="T33" fmla="*/ 43 h 72"/>
                <a:gd name="T34" fmla="*/ 42 w 118"/>
                <a:gd name="T35" fmla="*/ 42 h 72"/>
                <a:gd name="T36" fmla="*/ 25 w 118"/>
                <a:gd name="T37" fmla="*/ 43 h 72"/>
                <a:gd name="T38" fmla="*/ 10 w 118"/>
                <a:gd name="T39" fmla="*/ 44 h 72"/>
                <a:gd name="T40" fmla="*/ 1 w 118"/>
                <a:gd name="T41" fmla="*/ 42 h 72"/>
                <a:gd name="T42" fmla="*/ 1 w 118"/>
                <a:gd name="T43" fmla="*/ 38 h 72"/>
                <a:gd name="T44" fmla="*/ 8 w 118"/>
                <a:gd name="T45" fmla="*/ 36 h 72"/>
                <a:gd name="T46" fmla="*/ 23 w 118"/>
                <a:gd name="T47" fmla="*/ 34 h 72"/>
                <a:gd name="T48" fmla="*/ 38 w 118"/>
                <a:gd name="T49" fmla="*/ 33 h 72"/>
                <a:gd name="T50" fmla="*/ 53 w 118"/>
                <a:gd name="T51" fmla="*/ 31 h 72"/>
                <a:gd name="T52" fmla="*/ 60 w 118"/>
                <a:gd name="T53" fmla="*/ 31 h 72"/>
                <a:gd name="T54" fmla="*/ 60 w 118"/>
                <a:gd name="T55" fmla="*/ 29 h 72"/>
                <a:gd name="T56" fmla="*/ 53 w 118"/>
                <a:gd name="T57" fmla="*/ 28 h 72"/>
                <a:gd name="T58" fmla="*/ 38 w 118"/>
                <a:gd name="T59" fmla="*/ 28 h 72"/>
                <a:gd name="T60" fmla="*/ 23 w 118"/>
                <a:gd name="T61" fmla="*/ 29 h 72"/>
                <a:gd name="T62" fmla="*/ 8 w 118"/>
                <a:gd name="T63" fmla="*/ 30 h 72"/>
                <a:gd name="T64" fmla="*/ 1 w 118"/>
                <a:gd name="T65" fmla="*/ 28 h 72"/>
                <a:gd name="T66" fmla="*/ 1 w 118"/>
                <a:gd name="T67" fmla="*/ 25 h 72"/>
                <a:gd name="T68" fmla="*/ 7 w 118"/>
                <a:gd name="T69" fmla="*/ 22 h 72"/>
                <a:gd name="T70" fmla="*/ 13 w 118"/>
                <a:gd name="T71" fmla="*/ 21 h 72"/>
                <a:gd name="T72" fmla="*/ 21 w 118"/>
                <a:gd name="T73" fmla="*/ 20 h 72"/>
                <a:gd name="T74" fmla="*/ 33 w 118"/>
                <a:gd name="T75" fmla="*/ 20 h 72"/>
                <a:gd name="T76" fmla="*/ 40 w 118"/>
                <a:gd name="T77" fmla="*/ 17 h 72"/>
                <a:gd name="T78" fmla="*/ 29 w 118"/>
                <a:gd name="T79" fmla="*/ 15 h 72"/>
                <a:gd name="T80" fmla="*/ 17 w 118"/>
                <a:gd name="T81" fmla="*/ 15 h 72"/>
                <a:gd name="T82" fmla="*/ 7 w 118"/>
                <a:gd name="T83" fmla="*/ 15 h 72"/>
                <a:gd name="T84" fmla="*/ 3 w 118"/>
                <a:gd name="T85" fmla="*/ 13 h 72"/>
                <a:gd name="T86" fmla="*/ 2 w 118"/>
                <a:gd name="T87" fmla="*/ 8 h 72"/>
                <a:gd name="T88" fmla="*/ 16 w 118"/>
                <a:gd name="T89" fmla="*/ 5 h 72"/>
                <a:gd name="T90" fmla="*/ 45 w 118"/>
                <a:gd name="T91" fmla="*/ 2 h 72"/>
                <a:gd name="T92" fmla="*/ 75 w 118"/>
                <a:gd name="T93" fmla="*/ 1 h 72"/>
                <a:gd name="T94" fmla="*/ 103 w 118"/>
                <a:gd name="T95" fmla="*/ 0 h 72"/>
                <a:gd name="T96" fmla="*/ 118 w 118"/>
                <a:gd name="T97" fmla="*/ 16 h 72"/>
                <a:gd name="T98" fmla="*/ 118 w 118"/>
                <a:gd name="T99" fmla="*/ 47 h 72"/>
                <a:gd name="T100" fmla="*/ 105 w 118"/>
                <a:gd name="T101" fmla="*/ 64 h 72"/>
                <a:gd name="T102" fmla="*/ 74 w 118"/>
                <a:gd name="T103" fmla="*/ 67 h 72"/>
                <a:gd name="T104" fmla="*/ 43 w 118"/>
                <a:gd name="T105" fmla="*/ 70 h 72"/>
                <a:gd name="T106" fmla="*/ 15 w 118"/>
                <a:gd name="T107"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8" h="72">
                  <a:moveTo>
                    <a:pt x="3" y="71"/>
                  </a:moveTo>
                  <a:lnTo>
                    <a:pt x="2" y="69"/>
                  </a:lnTo>
                  <a:lnTo>
                    <a:pt x="2" y="67"/>
                  </a:lnTo>
                  <a:lnTo>
                    <a:pt x="1" y="65"/>
                  </a:lnTo>
                  <a:lnTo>
                    <a:pt x="0" y="63"/>
                  </a:lnTo>
                  <a:lnTo>
                    <a:pt x="6" y="63"/>
                  </a:lnTo>
                  <a:lnTo>
                    <a:pt x="12" y="63"/>
                  </a:lnTo>
                  <a:lnTo>
                    <a:pt x="20" y="63"/>
                  </a:lnTo>
                  <a:lnTo>
                    <a:pt x="28" y="62"/>
                  </a:lnTo>
                  <a:lnTo>
                    <a:pt x="36" y="62"/>
                  </a:lnTo>
                  <a:lnTo>
                    <a:pt x="45" y="62"/>
                  </a:lnTo>
                  <a:lnTo>
                    <a:pt x="51" y="61"/>
                  </a:lnTo>
                  <a:lnTo>
                    <a:pt x="56" y="59"/>
                  </a:lnTo>
                  <a:lnTo>
                    <a:pt x="49" y="57"/>
                  </a:lnTo>
                  <a:lnTo>
                    <a:pt x="42" y="57"/>
                  </a:lnTo>
                  <a:lnTo>
                    <a:pt x="34" y="56"/>
                  </a:lnTo>
                  <a:lnTo>
                    <a:pt x="27" y="56"/>
                  </a:lnTo>
                  <a:lnTo>
                    <a:pt x="20" y="56"/>
                  </a:lnTo>
                  <a:lnTo>
                    <a:pt x="14" y="57"/>
                  </a:lnTo>
                  <a:lnTo>
                    <a:pt x="7" y="57"/>
                  </a:lnTo>
                  <a:lnTo>
                    <a:pt x="0" y="57"/>
                  </a:lnTo>
                  <a:lnTo>
                    <a:pt x="1" y="55"/>
                  </a:lnTo>
                  <a:lnTo>
                    <a:pt x="1" y="53"/>
                  </a:lnTo>
                  <a:lnTo>
                    <a:pt x="1" y="52"/>
                  </a:lnTo>
                  <a:lnTo>
                    <a:pt x="2" y="51"/>
                  </a:lnTo>
                  <a:lnTo>
                    <a:pt x="10" y="50"/>
                  </a:lnTo>
                  <a:lnTo>
                    <a:pt x="18" y="49"/>
                  </a:lnTo>
                  <a:lnTo>
                    <a:pt x="27" y="49"/>
                  </a:lnTo>
                  <a:lnTo>
                    <a:pt x="36" y="48"/>
                  </a:lnTo>
                  <a:lnTo>
                    <a:pt x="47" y="47"/>
                  </a:lnTo>
                  <a:lnTo>
                    <a:pt x="55" y="46"/>
                  </a:lnTo>
                  <a:lnTo>
                    <a:pt x="62" y="46"/>
                  </a:lnTo>
                  <a:lnTo>
                    <a:pt x="67" y="44"/>
                  </a:lnTo>
                  <a:lnTo>
                    <a:pt x="59" y="43"/>
                  </a:lnTo>
                  <a:lnTo>
                    <a:pt x="51" y="42"/>
                  </a:lnTo>
                  <a:lnTo>
                    <a:pt x="42" y="42"/>
                  </a:lnTo>
                  <a:lnTo>
                    <a:pt x="33" y="42"/>
                  </a:lnTo>
                  <a:lnTo>
                    <a:pt x="25" y="43"/>
                  </a:lnTo>
                  <a:lnTo>
                    <a:pt x="17" y="43"/>
                  </a:lnTo>
                  <a:lnTo>
                    <a:pt x="10" y="44"/>
                  </a:lnTo>
                  <a:lnTo>
                    <a:pt x="1" y="44"/>
                  </a:lnTo>
                  <a:lnTo>
                    <a:pt x="1" y="42"/>
                  </a:lnTo>
                  <a:lnTo>
                    <a:pt x="1" y="40"/>
                  </a:lnTo>
                  <a:lnTo>
                    <a:pt x="1" y="38"/>
                  </a:lnTo>
                  <a:lnTo>
                    <a:pt x="0" y="36"/>
                  </a:lnTo>
                  <a:lnTo>
                    <a:pt x="8" y="36"/>
                  </a:lnTo>
                  <a:lnTo>
                    <a:pt x="16" y="35"/>
                  </a:lnTo>
                  <a:lnTo>
                    <a:pt x="23" y="34"/>
                  </a:lnTo>
                  <a:lnTo>
                    <a:pt x="30" y="34"/>
                  </a:lnTo>
                  <a:lnTo>
                    <a:pt x="38" y="33"/>
                  </a:lnTo>
                  <a:lnTo>
                    <a:pt x="45" y="32"/>
                  </a:lnTo>
                  <a:lnTo>
                    <a:pt x="53" y="31"/>
                  </a:lnTo>
                  <a:lnTo>
                    <a:pt x="60" y="31"/>
                  </a:lnTo>
                  <a:lnTo>
                    <a:pt x="60" y="31"/>
                  </a:lnTo>
                  <a:lnTo>
                    <a:pt x="60" y="30"/>
                  </a:lnTo>
                  <a:lnTo>
                    <a:pt x="60" y="29"/>
                  </a:lnTo>
                  <a:lnTo>
                    <a:pt x="60" y="28"/>
                  </a:lnTo>
                  <a:lnTo>
                    <a:pt x="53" y="28"/>
                  </a:lnTo>
                  <a:lnTo>
                    <a:pt x="45" y="28"/>
                  </a:lnTo>
                  <a:lnTo>
                    <a:pt x="38" y="28"/>
                  </a:lnTo>
                  <a:lnTo>
                    <a:pt x="30" y="29"/>
                  </a:lnTo>
                  <a:lnTo>
                    <a:pt x="23" y="29"/>
                  </a:lnTo>
                  <a:lnTo>
                    <a:pt x="16" y="29"/>
                  </a:lnTo>
                  <a:lnTo>
                    <a:pt x="8" y="30"/>
                  </a:lnTo>
                  <a:lnTo>
                    <a:pt x="0" y="30"/>
                  </a:lnTo>
                  <a:lnTo>
                    <a:pt x="1" y="28"/>
                  </a:lnTo>
                  <a:lnTo>
                    <a:pt x="1" y="26"/>
                  </a:lnTo>
                  <a:lnTo>
                    <a:pt x="1" y="25"/>
                  </a:lnTo>
                  <a:lnTo>
                    <a:pt x="2" y="23"/>
                  </a:lnTo>
                  <a:lnTo>
                    <a:pt x="7" y="22"/>
                  </a:lnTo>
                  <a:lnTo>
                    <a:pt x="10" y="22"/>
                  </a:lnTo>
                  <a:lnTo>
                    <a:pt x="13" y="21"/>
                  </a:lnTo>
                  <a:lnTo>
                    <a:pt x="17" y="21"/>
                  </a:lnTo>
                  <a:lnTo>
                    <a:pt x="21" y="20"/>
                  </a:lnTo>
                  <a:lnTo>
                    <a:pt x="26" y="20"/>
                  </a:lnTo>
                  <a:lnTo>
                    <a:pt x="33" y="20"/>
                  </a:lnTo>
                  <a:lnTo>
                    <a:pt x="43" y="19"/>
                  </a:lnTo>
                  <a:lnTo>
                    <a:pt x="40" y="17"/>
                  </a:lnTo>
                  <a:lnTo>
                    <a:pt x="34" y="16"/>
                  </a:lnTo>
                  <a:lnTo>
                    <a:pt x="29" y="15"/>
                  </a:lnTo>
                  <a:lnTo>
                    <a:pt x="23" y="15"/>
                  </a:lnTo>
                  <a:lnTo>
                    <a:pt x="17" y="15"/>
                  </a:lnTo>
                  <a:lnTo>
                    <a:pt x="11" y="15"/>
                  </a:lnTo>
                  <a:lnTo>
                    <a:pt x="7" y="15"/>
                  </a:lnTo>
                  <a:lnTo>
                    <a:pt x="3" y="15"/>
                  </a:lnTo>
                  <a:lnTo>
                    <a:pt x="3" y="13"/>
                  </a:lnTo>
                  <a:lnTo>
                    <a:pt x="3" y="10"/>
                  </a:lnTo>
                  <a:lnTo>
                    <a:pt x="2" y="8"/>
                  </a:lnTo>
                  <a:lnTo>
                    <a:pt x="2" y="5"/>
                  </a:lnTo>
                  <a:lnTo>
                    <a:pt x="16" y="5"/>
                  </a:lnTo>
                  <a:lnTo>
                    <a:pt x="30" y="3"/>
                  </a:lnTo>
                  <a:lnTo>
                    <a:pt x="45" y="2"/>
                  </a:lnTo>
                  <a:lnTo>
                    <a:pt x="59" y="1"/>
                  </a:lnTo>
                  <a:lnTo>
                    <a:pt x="75" y="1"/>
                  </a:lnTo>
                  <a:lnTo>
                    <a:pt x="89" y="0"/>
                  </a:lnTo>
                  <a:lnTo>
                    <a:pt x="103" y="0"/>
                  </a:lnTo>
                  <a:lnTo>
                    <a:pt x="118" y="0"/>
                  </a:lnTo>
                  <a:lnTo>
                    <a:pt x="118" y="16"/>
                  </a:lnTo>
                  <a:lnTo>
                    <a:pt x="118" y="31"/>
                  </a:lnTo>
                  <a:lnTo>
                    <a:pt x="118" y="47"/>
                  </a:lnTo>
                  <a:lnTo>
                    <a:pt x="118" y="63"/>
                  </a:lnTo>
                  <a:lnTo>
                    <a:pt x="105" y="64"/>
                  </a:lnTo>
                  <a:lnTo>
                    <a:pt x="89" y="66"/>
                  </a:lnTo>
                  <a:lnTo>
                    <a:pt x="74" y="67"/>
                  </a:lnTo>
                  <a:lnTo>
                    <a:pt x="58" y="69"/>
                  </a:lnTo>
                  <a:lnTo>
                    <a:pt x="43" y="70"/>
                  </a:lnTo>
                  <a:lnTo>
                    <a:pt x="28" y="71"/>
                  </a:lnTo>
                  <a:lnTo>
                    <a:pt x="15" y="72"/>
                  </a:lnTo>
                  <a:lnTo>
                    <a:pt x="3" y="71"/>
                  </a:lnTo>
                  <a:close/>
                </a:path>
              </a:pathLst>
            </a:custGeom>
            <a:solidFill>
              <a:schemeClr val="accent6">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82" name="Freeform 151"/>
            <p:cNvSpPr>
              <a:spLocks/>
            </p:cNvSpPr>
            <p:nvPr/>
          </p:nvSpPr>
          <p:spPr bwMode="auto">
            <a:xfrm>
              <a:off x="4347" y="1811"/>
              <a:ext cx="123" cy="64"/>
            </a:xfrm>
            <a:custGeom>
              <a:avLst/>
              <a:gdLst>
                <a:gd name="T0" fmla="*/ 106 w 123"/>
                <a:gd name="T1" fmla="*/ 64 h 64"/>
                <a:gd name="T2" fmla="*/ 93 w 123"/>
                <a:gd name="T3" fmla="*/ 64 h 64"/>
                <a:gd name="T4" fmla="*/ 81 w 123"/>
                <a:gd name="T5" fmla="*/ 64 h 64"/>
                <a:gd name="T6" fmla="*/ 67 w 123"/>
                <a:gd name="T7" fmla="*/ 64 h 64"/>
                <a:gd name="T8" fmla="*/ 55 w 123"/>
                <a:gd name="T9" fmla="*/ 64 h 64"/>
                <a:gd name="T10" fmla="*/ 41 w 123"/>
                <a:gd name="T11" fmla="*/ 64 h 64"/>
                <a:gd name="T12" fmla="*/ 28 w 123"/>
                <a:gd name="T13" fmla="*/ 64 h 64"/>
                <a:gd name="T14" fmla="*/ 16 w 123"/>
                <a:gd name="T15" fmla="*/ 64 h 64"/>
                <a:gd name="T16" fmla="*/ 2 w 123"/>
                <a:gd name="T17" fmla="*/ 64 h 64"/>
                <a:gd name="T18" fmla="*/ 0 w 123"/>
                <a:gd name="T19" fmla="*/ 46 h 64"/>
                <a:gd name="T20" fmla="*/ 0 w 123"/>
                <a:gd name="T21" fmla="*/ 31 h 64"/>
                <a:gd name="T22" fmla="*/ 0 w 123"/>
                <a:gd name="T23" fmla="*/ 15 h 64"/>
                <a:gd name="T24" fmla="*/ 1 w 123"/>
                <a:gd name="T25" fmla="*/ 0 h 64"/>
                <a:gd name="T26" fmla="*/ 7 w 123"/>
                <a:gd name="T27" fmla="*/ 0 h 64"/>
                <a:gd name="T28" fmla="*/ 14 w 123"/>
                <a:gd name="T29" fmla="*/ 0 h 64"/>
                <a:gd name="T30" fmla="*/ 21 w 123"/>
                <a:gd name="T31" fmla="*/ 0 h 64"/>
                <a:gd name="T32" fmla="*/ 30 w 123"/>
                <a:gd name="T33" fmla="*/ 0 h 64"/>
                <a:gd name="T34" fmla="*/ 43 w 123"/>
                <a:gd name="T35" fmla="*/ 0 h 64"/>
                <a:gd name="T36" fmla="*/ 63 w 123"/>
                <a:gd name="T37" fmla="*/ 1 h 64"/>
                <a:gd name="T38" fmla="*/ 89 w 123"/>
                <a:gd name="T39" fmla="*/ 3 h 64"/>
                <a:gd name="T40" fmla="*/ 123 w 123"/>
                <a:gd name="T41" fmla="*/ 5 h 64"/>
                <a:gd name="T42" fmla="*/ 122 w 123"/>
                <a:gd name="T43" fmla="*/ 25 h 64"/>
                <a:gd name="T44" fmla="*/ 122 w 123"/>
                <a:gd name="T45" fmla="*/ 38 h 64"/>
                <a:gd name="T46" fmla="*/ 121 w 123"/>
                <a:gd name="T47" fmla="*/ 49 h 64"/>
                <a:gd name="T48" fmla="*/ 119 w 123"/>
                <a:gd name="T49" fmla="*/ 64 h 64"/>
                <a:gd name="T50" fmla="*/ 116 w 123"/>
                <a:gd name="T51" fmla="*/ 64 h 64"/>
                <a:gd name="T52" fmla="*/ 113 w 123"/>
                <a:gd name="T53" fmla="*/ 64 h 64"/>
                <a:gd name="T54" fmla="*/ 109 w 123"/>
                <a:gd name="T55" fmla="*/ 64 h 64"/>
                <a:gd name="T56" fmla="*/ 106 w 123"/>
                <a:gd name="T5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3" h="64">
                  <a:moveTo>
                    <a:pt x="106" y="64"/>
                  </a:moveTo>
                  <a:lnTo>
                    <a:pt x="93" y="64"/>
                  </a:lnTo>
                  <a:lnTo>
                    <a:pt x="81" y="64"/>
                  </a:lnTo>
                  <a:lnTo>
                    <a:pt x="67" y="64"/>
                  </a:lnTo>
                  <a:lnTo>
                    <a:pt x="55" y="64"/>
                  </a:lnTo>
                  <a:lnTo>
                    <a:pt x="41" y="64"/>
                  </a:lnTo>
                  <a:lnTo>
                    <a:pt x="28" y="64"/>
                  </a:lnTo>
                  <a:lnTo>
                    <a:pt x="16" y="64"/>
                  </a:lnTo>
                  <a:lnTo>
                    <a:pt x="2" y="64"/>
                  </a:lnTo>
                  <a:lnTo>
                    <a:pt x="0" y="46"/>
                  </a:lnTo>
                  <a:lnTo>
                    <a:pt x="0" y="31"/>
                  </a:lnTo>
                  <a:lnTo>
                    <a:pt x="0" y="15"/>
                  </a:lnTo>
                  <a:lnTo>
                    <a:pt x="1" y="0"/>
                  </a:lnTo>
                  <a:lnTo>
                    <a:pt x="7" y="0"/>
                  </a:lnTo>
                  <a:lnTo>
                    <a:pt x="14" y="0"/>
                  </a:lnTo>
                  <a:lnTo>
                    <a:pt x="21" y="0"/>
                  </a:lnTo>
                  <a:lnTo>
                    <a:pt x="30" y="0"/>
                  </a:lnTo>
                  <a:lnTo>
                    <a:pt x="43" y="0"/>
                  </a:lnTo>
                  <a:lnTo>
                    <a:pt x="63" y="1"/>
                  </a:lnTo>
                  <a:lnTo>
                    <a:pt x="89" y="3"/>
                  </a:lnTo>
                  <a:lnTo>
                    <a:pt x="123" y="5"/>
                  </a:lnTo>
                  <a:lnTo>
                    <a:pt x="122" y="25"/>
                  </a:lnTo>
                  <a:lnTo>
                    <a:pt x="122" y="38"/>
                  </a:lnTo>
                  <a:lnTo>
                    <a:pt x="121" y="49"/>
                  </a:lnTo>
                  <a:lnTo>
                    <a:pt x="119" y="64"/>
                  </a:lnTo>
                  <a:lnTo>
                    <a:pt x="116" y="64"/>
                  </a:lnTo>
                  <a:lnTo>
                    <a:pt x="113" y="64"/>
                  </a:lnTo>
                  <a:lnTo>
                    <a:pt x="109" y="64"/>
                  </a:lnTo>
                  <a:lnTo>
                    <a:pt x="106" y="64"/>
                  </a:lnTo>
                  <a:close/>
                </a:path>
              </a:pathLst>
            </a:custGeom>
            <a:solidFill>
              <a:schemeClr val="accent6">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83" name="Freeform 152"/>
            <p:cNvSpPr>
              <a:spLocks/>
            </p:cNvSpPr>
            <p:nvPr/>
          </p:nvSpPr>
          <p:spPr bwMode="auto">
            <a:xfrm>
              <a:off x="4481" y="1749"/>
              <a:ext cx="136" cy="67"/>
            </a:xfrm>
            <a:custGeom>
              <a:avLst/>
              <a:gdLst>
                <a:gd name="T0" fmla="*/ 112 w 136"/>
                <a:gd name="T1" fmla="*/ 67 h 67"/>
                <a:gd name="T2" fmla="*/ 80 w 136"/>
                <a:gd name="T3" fmla="*/ 64 h 67"/>
                <a:gd name="T4" fmla="*/ 48 w 136"/>
                <a:gd name="T5" fmla="*/ 62 h 67"/>
                <a:gd name="T6" fmla="*/ 16 w 136"/>
                <a:gd name="T7" fmla="*/ 59 h 67"/>
                <a:gd name="T8" fmla="*/ 0 w 136"/>
                <a:gd name="T9" fmla="*/ 44 h 67"/>
                <a:gd name="T10" fmla="*/ 0 w 136"/>
                <a:gd name="T11" fmla="*/ 15 h 67"/>
                <a:gd name="T12" fmla="*/ 17 w 136"/>
                <a:gd name="T13" fmla="*/ 0 h 67"/>
                <a:gd name="T14" fmla="*/ 50 w 136"/>
                <a:gd name="T15" fmla="*/ 1 h 67"/>
                <a:gd name="T16" fmla="*/ 84 w 136"/>
                <a:gd name="T17" fmla="*/ 4 h 67"/>
                <a:gd name="T18" fmla="*/ 118 w 136"/>
                <a:gd name="T19" fmla="*/ 7 h 67"/>
                <a:gd name="T20" fmla="*/ 135 w 136"/>
                <a:gd name="T21" fmla="*/ 11 h 67"/>
                <a:gd name="T22" fmla="*/ 135 w 136"/>
                <a:gd name="T23" fmla="*/ 15 h 67"/>
                <a:gd name="T24" fmla="*/ 132 w 136"/>
                <a:gd name="T25" fmla="*/ 16 h 67"/>
                <a:gd name="T26" fmla="*/ 125 w 136"/>
                <a:gd name="T27" fmla="*/ 16 h 67"/>
                <a:gd name="T28" fmla="*/ 114 w 136"/>
                <a:gd name="T29" fmla="*/ 15 h 67"/>
                <a:gd name="T30" fmla="*/ 94 w 136"/>
                <a:gd name="T31" fmla="*/ 15 h 67"/>
                <a:gd name="T32" fmla="*/ 79 w 136"/>
                <a:gd name="T33" fmla="*/ 15 h 67"/>
                <a:gd name="T34" fmla="*/ 79 w 136"/>
                <a:gd name="T35" fmla="*/ 16 h 67"/>
                <a:gd name="T36" fmla="*/ 86 w 136"/>
                <a:gd name="T37" fmla="*/ 18 h 67"/>
                <a:gd name="T38" fmla="*/ 100 w 136"/>
                <a:gd name="T39" fmla="*/ 20 h 67"/>
                <a:gd name="T40" fmla="*/ 114 w 136"/>
                <a:gd name="T41" fmla="*/ 21 h 67"/>
                <a:gd name="T42" fmla="*/ 128 w 136"/>
                <a:gd name="T43" fmla="*/ 23 h 67"/>
                <a:gd name="T44" fmla="*/ 135 w 136"/>
                <a:gd name="T45" fmla="*/ 25 h 67"/>
                <a:gd name="T46" fmla="*/ 135 w 136"/>
                <a:gd name="T47" fmla="*/ 27 h 67"/>
                <a:gd name="T48" fmla="*/ 128 w 136"/>
                <a:gd name="T49" fmla="*/ 27 h 67"/>
                <a:gd name="T50" fmla="*/ 107 w 136"/>
                <a:gd name="T51" fmla="*/ 26 h 67"/>
                <a:gd name="T52" fmla="*/ 86 w 136"/>
                <a:gd name="T53" fmla="*/ 26 h 67"/>
                <a:gd name="T54" fmla="*/ 68 w 136"/>
                <a:gd name="T55" fmla="*/ 26 h 67"/>
                <a:gd name="T56" fmla="*/ 79 w 136"/>
                <a:gd name="T57" fmla="*/ 29 h 67"/>
                <a:gd name="T58" fmla="*/ 100 w 136"/>
                <a:gd name="T59" fmla="*/ 30 h 67"/>
                <a:gd name="T60" fmla="*/ 115 w 136"/>
                <a:gd name="T61" fmla="*/ 32 h 67"/>
                <a:gd name="T62" fmla="*/ 128 w 136"/>
                <a:gd name="T63" fmla="*/ 34 h 67"/>
                <a:gd name="T64" fmla="*/ 136 w 136"/>
                <a:gd name="T65" fmla="*/ 40 h 67"/>
                <a:gd name="T66" fmla="*/ 135 w 136"/>
                <a:gd name="T67" fmla="*/ 43 h 67"/>
                <a:gd name="T68" fmla="*/ 118 w 136"/>
                <a:gd name="T69" fmla="*/ 43 h 67"/>
                <a:gd name="T70" fmla="*/ 96 w 136"/>
                <a:gd name="T71" fmla="*/ 42 h 67"/>
                <a:gd name="T72" fmla="*/ 82 w 136"/>
                <a:gd name="T73" fmla="*/ 41 h 67"/>
                <a:gd name="T74" fmla="*/ 69 w 136"/>
                <a:gd name="T75" fmla="*/ 41 h 67"/>
                <a:gd name="T76" fmla="*/ 76 w 136"/>
                <a:gd name="T77" fmla="*/ 43 h 67"/>
                <a:gd name="T78" fmla="*/ 98 w 136"/>
                <a:gd name="T79" fmla="*/ 45 h 67"/>
                <a:gd name="T80" fmla="*/ 113 w 136"/>
                <a:gd name="T81" fmla="*/ 46 h 67"/>
                <a:gd name="T82" fmla="*/ 126 w 136"/>
                <a:gd name="T83" fmla="*/ 49 h 67"/>
                <a:gd name="T84" fmla="*/ 134 w 136"/>
                <a:gd name="T85" fmla="*/ 51 h 67"/>
                <a:gd name="T86" fmla="*/ 133 w 136"/>
                <a:gd name="T87" fmla="*/ 51 h 67"/>
                <a:gd name="T88" fmla="*/ 128 w 136"/>
                <a:gd name="T89" fmla="*/ 52 h 67"/>
                <a:gd name="T90" fmla="*/ 119 w 136"/>
                <a:gd name="T91" fmla="*/ 52 h 67"/>
                <a:gd name="T92" fmla="*/ 109 w 136"/>
                <a:gd name="T93" fmla="*/ 51 h 67"/>
                <a:gd name="T94" fmla="*/ 100 w 136"/>
                <a:gd name="T95" fmla="*/ 51 h 67"/>
                <a:gd name="T96" fmla="*/ 95 w 136"/>
                <a:gd name="T97" fmla="*/ 51 h 67"/>
                <a:gd name="T98" fmla="*/ 94 w 136"/>
                <a:gd name="T99" fmla="*/ 52 h 67"/>
                <a:gd name="T100" fmla="*/ 99 w 136"/>
                <a:gd name="T101" fmla="*/ 54 h 67"/>
                <a:gd name="T102" fmla="*/ 109 w 136"/>
                <a:gd name="T103" fmla="*/ 55 h 67"/>
                <a:gd name="T104" fmla="*/ 119 w 136"/>
                <a:gd name="T105" fmla="*/ 56 h 67"/>
                <a:gd name="T106" fmla="*/ 129 w 136"/>
                <a:gd name="T107" fmla="*/ 58 h 67"/>
                <a:gd name="T108" fmla="*/ 133 w 136"/>
                <a:gd name="T109" fmla="*/ 61 h 67"/>
                <a:gd name="T110" fmla="*/ 133 w 136"/>
                <a:gd name="T111" fmla="*/ 65 h 67"/>
                <a:gd name="T112" fmla="*/ 131 w 136"/>
                <a:gd name="T113" fmla="*/ 67 h 67"/>
                <a:gd name="T114" fmla="*/ 128 w 136"/>
                <a:gd name="T115"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 h="67">
                  <a:moveTo>
                    <a:pt x="127" y="67"/>
                  </a:moveTo>
                  <a:lnTo>
                    <a:pt x="112" y="67"/>
                  </a:lnTo>
                  <a:lnTo>
                    <a:pt x="95" y="65"/>
                  </a:lnTo>
                  <a:lnTo>
                    <a:pt x="80" y="64"/>
                  </a:lnTo>
                  <a:lnTo>
                    <a:pt x="64" y="62"/>
                  </a:lnTo>
                  <a:lnTo>
                    <a:pt x="48" y="62"/>
                  </a:lnTo>
                  <a:lnTo>
                    <a:pt x="32" y="61"/>
                  </a:lnTo>
                  <a:lnTo>
                    <a:pt x="16" y="59"/>
                  </a:lnTo>
                  <a:lnTo>
                    <a:pt x="0" y="58"/>
                  </a:lnTo>
                  <a:lnTo>
                    <a:pt x="0" y="44"/>
                  </a:lnTo>
                  <a:lnTo>
                    <a:pt x="0" y="29"/>
                  </a:lnTo>
                  <a:lnTo>
                    <a:pt x="0" y="15"/>
                  </a:lnTo>
                  <a:lnTo>
                    <a:pt x="0" y="0"/>
                  </a:lnTo>
                  <a:lnTo>
                    <a:pt x="17" y="0"/>
                  </a:lnTo>
                  <a:lnTo>
                    <a:pt x="33" y="0"/>
                  </a:lnTo>
                  <a:lnTo>
                    <a:pt x="50" y="1"/>
                  </a:lnTo>
                  <a:lnTo>
                    <a:pt x="67" y="2"/>
                  </a:lnTo>
                  <a:lnTo>
                    <a:pt x="84" y="4"/>
                  </a:lnTo>
                  <a:lnTo>
                    <a:pt x="101" y="5"/>
                  </a:lnTo>
                  <a:lnTo>
                    <a:pt x="118" y="7"/>
                  </a:lnTo>
                  <a:lnTo>
                    <a:pt x="135" y="10"/>
                  </a:lnTo>
                  <a:lnTo>
                    <a:pt x="135" y="11"/>
                  </a:lnTo>
                  <a:lnTo>
                    <a:pt x="135" y="13"/>
                  </a:lnTo>
                  <a:lnTo>
                    <a:pt x="135" y="15"/>
                  </a:lnTo>
                  <a:lnTo>
                    <a:pt x="136" y="16"/>
                  </a:lnTo>
                  <a:lnTo>
                    <a:pt x="132" y="16"/>
                  </a:lnTo>
                  <a:lnTo>
                    <a:pt x="128" y="16"/>
                  </a:lnTo>
                  <a:lnTo>
                    <a:pt x="125" y="16"/>
                  </a:lnTo>
                  <a:lnTo>
                    <a:pt x="120" y="16"/>
                  </a:lnTo>
                  <a:lnTo>
                    <a:pt x="114" y="15"/>
                  </a:lnTo>
                  <a:lnTo>
                    <a:pt x="105" y="15"/>
                  </a:lnTo>
                  <a:lnTo>
                    <a:pt x="94" y="15"/>
                  </a:lnTo>
                  <a:lnTo>
                    <a:pt x="79" y="14"/>
                  </a:lnTo>
                  <a:lnTo>
                    <a:pt x="79" y="15"/>
                  </a:lnTo>
                  <a:lnTo>
                    <a:pt x="79" y="15"/>
                  </a:lnTo>
                  <a:lnTo>
                    <a:pt x="79" y="16"/>
                  </a:lnTo>
                  <a:lnTo>
                    <a:pt x="79" y="17"/>
                  </a:lnTo>
                  <a:lnTo>
                    <a:pt x="86" y="18"/>
                  </a:lnTo>
                  <a:lnTo>
                    <a:pt x="93" y="19"/>
                  </a:lnTo>
                  <a:lnTo>
                    <a:pt x="100" y="20"/>
                  </a:lnTo>
                  <a:lnTo>
                    <a:pt x="107" y="20"/>
                  </a:lnTo>
                  <a:lnTo>
                    <a:pt x="114" y="21"/>
                  </a:lnTo>
                  <a:lnTo>
                    <a:pt x="121" y="22"/>
                  </a:lnTo>
                  <a:lnTo>
                    <a:pt x="128" y="23"/>
                  </a:lnTo>
                  <a:lnTo>
                    <a:pt x="135" y="24"/>
                  </a:lnTo>
                  <a:lnTo>
                    <a:pt x="135" y="25"/>
                  </a:lnTo>
                  <a:lnTo>
                    <a:pt x="135" y="26"/>
                  </a:lnTo>
                  <a:lnTo>
                    <a:pt x="135" y="27"/>
                  </a:lnTo>
                  <a:lnTo>
                    <a:pt x="135" y="28"/>
                  </a:lnTo>
                  <a:lnTo>
                    <a:pt x="128" y="27"/>
                  </a:lnTo>
                  <a:lnTo>
                    <a:pt x="118" y="27"/>
                  </a:lnTo>
                  <a:lnTo>
                    <a:pt x="107" y="26"/>
                  </a:lnTo>
                  <a:lnTo>
                    <a:pt x="96" y="26"/>
                  </a:lnTo>
                  <a:lnTo>
                    <a:pt x="86" y="26"/>
                  </a:lnTo>
                  <a:lnTo>
                    <a:pt x="75" y="26"/>
                  </a:lnTo>
                  <a:lnTo>
                    <a:pt x="68" y="26"/>
                  </a:lnTo>
                  <a:lnTo>
                    <a:pt x="62" y="27"/>
                  </a:lnTo>
                  <a:lnTo>
                    <a:pt x="79" y="29"/>
                  </a:lnTo>
                  <a:lnTo>
                    <a:pt x="91" y="30"/>
                  </a:lnTo>
                  <a:lnTo>
                    <a:pt x="100" y="30"/>
                  </a:lnTo>
                  <a:lnTo>
                    <a:pt x="107" y="31"/>
                  </a:lnTo>
                  <a:lnTo>
                    <a:pt x="115" y="32"/>
                  </a:lnTo>
                  <a:lnTo>
                    <a:pt x="121" y="33"/>
                  </a:lnTo>
                  <a:lnTo>
                    <a:pt x="128" y="34"/>
                  </a:lnTo>
                  <a:lnTo>
                    <a:pt x="136" y="36"/>
                  </a:lnTo>
                  <a:lnTo>
                    <a:pt x="136" y="40"/>
                  </a:lnTo>
                  <a:lnTo>
                    <a:pt x="136" y="41"/>
                  </a:lnTo>
                  <a:lnTo>
                    <a:pt x="135" y="43"/>
                  </a:lnTo>
                  <a:lnTo>
                    <a:pt x="134" y="44"/>
                  </a:lnTo>
                  <a:lnTo>
                    <a:pt x="118" y="43"/>
                  </a:lnTo>
                  <a:lnTo>
                    <a:pt x="105" y="42"/>
                  </a:lnTo>
                  <a:lnTo>
                    <a:pt x="96" y="42"/>
                  </a:lnTo>
                  <a:lnTo>
                    <a:pt x="88" y="41"/>
                  </a:lnTo>
                  <a:lnTo>
                    <a:pt x="82" y="41"/>
                  </a:lnTo>
                  <a:lnTo>
                    <a:pt x="75" y="41"/>
                  </a:lnTo>
                  <a:lnTo>
                    <a:pt x="69" y="41"/>
                  </a:lnTo>
                  <a:lnTo>
                    <a:pt x="61" y="41"/>
                  </a:lnTo>
                  <a:lnTo>
                    <a:pt x="76" y="43"/>
                  </a:lnTo>
                  <a:lnTo>
                    <a:pt x="89" y="44"/>
                  </a:lnTo>
                  <a:lnTo>
                    <a:pt x="98" y="45"/>
                  </a:lnTo>
                  <a:lnTo>
                    <a:pt x="106" y="46"/>
                  </a:lnTo>
                  <a:lnTo>
                    <a:pt x="113" y="46"/>
                  </a:lnTo>
                  <a:lnTo>
                    <a:pt x="119" y="47"/>
                  </a:lnTo>
                  <a:lnTo>
                    <a:pt x="126" y="49"/>
                  </a:lnTo>
                  <a:lnTo>
                    <a:pt x="135" y="51"/>
                  </a:lnTo>
                  <a:lnTo>
                    <a:pt x="134" y="51"/>
                  </a:lnTo>
                  <a:lnTo>
                    <a:pt x="134" y="51"/>
                  </a:lnTo>
                  <a:lnTo>
                    <a:pt x="133" y="51"/>
                  </a:lnTo>
                  <a:lnTo>
                    <a:pt x="132" y="52"/>
                  </a:lnTo>
                  <a:lnTo>
                    <a:pt x="128" y="52"/>
                  </a:lnTo>
                  <a:lnTo>
                    <a:pt x="123" y="52"/>
                  </a:lnTo>
                  <a:lnTo>
                    <a:pt x="119" y="52"/>
                  </a:lnTo>
                  <a:lnTo>
                    <a:pt x="114" y="51"/>
                  </a:lnTo>
                  <a:lnTo>
                    <a:pt x="109" y="51"/>
                  </a:lnTo>
                  <a:lnTo>
                    <a:pt x="104" y="51"/>
                  </a:lnTo>
                  <a:lnTo>
                    <a:pt x="100" y="51"/>
                  </a:lnTo>
                  <a:lnTo>
                    <a:pt x="95" y="51"/>
                  </a:lnTo>
                  <a:lnTo>
                    <a:pt x="95" y="51"/>
                  </a:lnTo>
                  <a:lnTo>
                    <a:pt x="95" y="52"/>
                  </a:lnTo>
                  <a:lnTo>
                    <a:pt x="94" y="52"/>
                  </a:lnTo>
                  <a:lnTo>
                    <a:pt x="94" y="53"/>
                  </a:lnTo>
                  <a:lnTo>
                    <a:pt x="99" y="54"/>
                  </a:lnTo>
                  <a:lnTo>
                    <a:pt x="104" y="55"/>
                  </a:lnTo>
                  <a:lnTo>
                    <a:pt x="109" y="55"/>
                  </a:lnTo>
                  <a:lnTo>
                    <a:pt x="115" y="56"/>
                  </a:lnTo>
                  <a:lnTo>
                    <a:pt x="119" y="56"/>
                  </a:lnTo>
                  <a:lnTo>
                    <a:pt x="124" y="57"/>
                  </a:lnTo>
                  <a:lnTo>
                    <a:pt x="129" y="58"/>
                  </a:lnTo>
                  <a:lnTo>
                    <a:pt x="134" y="59"/>
                  </a:lnTo>
                  <a:lnTo>
                    <a:pt x="133" y="61"/>
                  </a:lnTo>
                  <a:lnTo>
                    <a:pt x="133" y="63"/>
                  </a:lnTo>
                  <a:lnTo>
                    <a:pt x="133" y="65"/>
                  </a:lnTo>
                  <a:lnTo>
                    <a:pt x="132" y="67"/>
                  </a:lnTo>
                  <a:lnTo>
                    <a:pt x="131" y="67"/>
                  </a:lnTo>
                  <a:lnTo>
                    <a:pt x="129" y="67"/>
                  </a:lnTo>
                  <a:lnTo>
                    <a:pt x="128" y="67"/>
                  </a:lnTo>
                  <a:lnTo>
                    <a:pt x="127" y="67"/>
                  </a:lnTo>
                  <a:close/>
                </a:path>
              </a:pathLst>
            </a:custGeom>
            <a:solidFill>
              <a:schemeClr val="accent6">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84" name="Freeform 153"/>
            <p:cNvSpPr>
              <a:spLocks/>
            </p:cNvSpPr>
            <p:nvPr/>
          </p:nvSpPr>
          <p:spPr bwMode="auto">
            <a:xfrm>
              <a:off x="4224" y="1745"/>
              <a:ext cx="125" cy="62"/>
            </a:xfrm>
            <a:custGeom>
              <a:avLst/>
              <a:gdLst>
                <a:gd name="T0" fmla="*/ 2 w 125"/>
                <a:gd name="T1" fmla="*/ 60 h 62"/>
                <a:gd name="T2" fmla="*/ 2 w 125"/>
                <a:gd name="T3" fmla="*/ 55 h 62"/>
                <a:gd name="T4" fmla="*/ 8 w 125"/>
                <a:gd name="T5" fmla="*/ 52 h 62"/>
                <a:gd name="T6" fmla="*/ 18 w 125"/>
                <a:gd name="T7" fmla="*/ 51 h 62"/>
                <a:gd name="T8" fmla="*/ 29 w 125"/>
                <a:gd name="T9" fmla="*/ 51 h 62"/>
                <a:gd name="T10" fmla="*/ 45 w 125"/>
                <a:gd name="T11" fmla="*/ 51 h 62"/>
                <a:gd name="T12" fmla="*/ 57 w 125"/>
                <a:gd name="T13" fmla="*/ 50 h 62"/>
                <a:gd name="T14" fmla="*/ 57 w 125"/>
                <a:gd name="T15" fmla="*/ 49 h 62"/>
                <a:gd name="T16" fmla="*/ 50 w 125"/>
                <a:gd name="T17" fmla="*/ 48 h 62"/>
                <a:gd name="T18" fmla="*/ 37 w 125"/>
                <a:gd name="T19" fmla="*/ 48 h 62"/>
                <a:gd name="T20" fmla="*/ 24 w 125"/>
                <a:gd name="T21" fmla="*/ 47 h 62"/>
                <a:gd name="T22" fmla="*/ 11 w 125"/>
                <a:gd name="T23" fmla="*/ 46 h 62"/>
                <a:gd name="T24" fmla="*/ 4 w 125"/>
                <a:gd name="T25" fmla="*/ 45 h 62"/>
                <a:gd name="T26" fmla="*/ 5 w 125"/>
                <a:gd name="T27" fmla="*/ 40 h 62"/>
                <a:gd name="T28" fmla="*/ 12 w 125"/>
                <a:gd name="T29" fmla="*/ 38 h 62"/>
                <a:gd name="T30" fmla="*/ 27 w 125"/>
                <a:gd name="T31" fmla="*/ 37 h 62"/>
                <a:gd name="T32" fmla="*/ 43 w 125"/>
                <a:gd name="T33" fmla="*/ 36 h 62"/>
                <a:gd name="T34" fmla="*/ 58 w 125"/>
                <a:gd name="T35" fmla="*/ 35 h 62"/>
                <a:gd name="T36" fmla="*/ 65 w 125"/>
                <a:gd name="T37" fmla="*/ 34 h 62"/>
                <a:gd name="T38" fmla="*/ 66 w 125"/>
                <a:gd name="T39" fmla="*/ 33 h 62"/>
                <a:gd name="T40" fmla="*/ 59 w 125"/>
                <a:gd name="T41" fmla="*/ 33 h 62"/>
                <a:gd name="T42" fmla="*/ 44 w 125"/>
                <a:gd name="T43" fmla="*/ 33 h 62"/>
                <a:gd name="T44" fmla="*/ 28 w 125"/>
                <a:gd name="T45" fmla="*/ 32 h 62"/>
                <a:gd name="T46" fmla="*/ 13 w 125"/>
                <a:gd name="T47" fmla="*/ 32 h 62"/>
                <a:gd name="T48" fmla="*/ 6 w 125"/>
                <a:gd name="T49" fmla="*/ 30 h 62"/>
                <a:gd name="T50" fmla="*/ 6 w 125"/>
                <a:gd name="T51" fmla="*/ 27 h 62"/>
                <a:gd name="T52" fmla="*/ 14 w 125"/>
                <a:gd name="T53" fmla="*/ 24 h 62"/>
                <a:gd name="T54" fmla="*/ 29 w 125"/>
                <a:gd name="T55" fmla="*/ 24 h 62"/>
                <a:gd name="T56" fmla="*/ 46 w 125"/>
                <a:gd name="T57" fmla="*/ 23 h 62"/>
                <a:gd name="T58" fmla="*/ 61 w 125"/>
                <a:gd name="T59" fmla="*/ 22 h 62"/>
                <a:gd name="T60" fmla="*/ 70 w 125"/>
                <a:gd name="T61" fmla="*/ 21 h 62"/>
                <a:gd name="T62" fmla="*/ 70 w 125"/>
                <a:gd name="T63" fmla="*/ 19 h 62"/>
                <a:gd name="T64" fmla="*/ 61 w 125"/>
                <a:gd name="T65" fmla="*/ 19 h 62"/>
                <a:gd name="T66" fmla="*/ 46 w 125"/>
                <a:gd name="T67" fmla="*/ 19 h 62"/>
                <a:gd name="T68" fmla="*/ 29 w 125"/>
                <a:gd name="T69" fmla="*/ 19 h 62"/>
                <a:gd name="T70" fmla="*/ 14 w 125"/>
                <a:gd name="T71" fmla="*/ 19 h 62"/>
                <a:gd name="T72" fmla="*/ 7 w 125"/>
                <a:gd name="T73" fmla="*/ 17 h 62"/>
                <a:gd name="T74" fmla="*/ 7 w 125"/>
                <a:gd name="T75" fmla="*/ 14 h 62"/>
                <a:gd name="T76" fmla="*/ 13 w 125"/>
                <a:gd name="T77" fmla="*/ 13 h 62"/>
                <a:gd name="T78" fmla="*/ 23 w 125"/>
                <a:gd name="T79" fmla="*/ 12 h 62"/>
                <a:gd name="T80" fmla="*/ 33 w 125"/>
                <a:gd name="T81" fmla="*/ 11 h 62"/>
                <a:gd name="T82" fmla="*/ 44 w 125"/>
                <a:gd name="T83" fmla="*/ 10 h 62"/>
                <a:gd name="T84" fmla="*/ 49 w 125"/>
                <a:gd name="T85" fmla="*/ 9 h 62"/>
                <a:gd name="T86" fmla="*/ 49 w 125"/>
                <a:gd name="T87" fmla="*/ 8 h 62"/>
                <a:gd name="T88" fmla="*/ 44 w 125"/>
                <a:gd name="T89" fmla="*/ 8 h 62"/>
                <a:gd name="T90" fmla="*/ 35 w 125"/>
                <a:gd name="T91" fmla="*/ 8 h 62"/>
                <a:gd name="T92" fmla="*/ 24 w 125"/>
                <a:gd name="T93" fmla="*/ 7 h 62"/>
                <a:gd name="T94" fmla="*/ 15 w 125"/>
                <a:gd name="T95" fmla="*/ 7 h 62"/>
                <a:gd name="T96" fmla="*/ 9 w 125"/>
                <a:gd name="T97" fmla="*/ 6 h 62"/>
                <a:gd name="T98" fmla="*/ 9 w 125"/>
                <a:gd name="T99" fmla="*/ 4 h 62"/>
                <a:gd name="T100" fmla="*/ 23 w 125"/>
                <a:gd name="T101" fmla="*/ 3 h 62"/>
                <a:gd name="T102" fmla="*/ 51 w 125"/>
                <a:gd name="T103" fmla="*/ 2 h 62"/>
                <a:gd name="T104" fmla="*/ 81 w 125"/>
                <a:gd name="T105" fmla="*/ 0 h 62"/>
                <a:gd name="T106" fmla="*/ 110 w 125"/>
                <a:gd name="T107" fmla="*/ 0 h 62"/>
                <a:gd name="T108" fmla="*/ 123 w 125"/>
                <a:gd name="T109" fmla="*/ 14 h 62"/>
                <a:gd name="T110" fmla="*/ 119 w 125"/>
                <a:gd name="T111" fmla="*/ 43 h 62"/>
                <a:gd name="T112" fmla="*/ 115 w 125"/>
                <a:gd name="T113" fmla="*/ 57 h 62"/>
                <a:gd name="T114" fmla="*/ 108 w 125"/>
                <a:gd name="T115" fmla="*/ 58 h 62"/>
                <a:gd name="T116" fmla="*/ 85 w 125"/>
                <a:gd name="T117" fmla="*/ 59 h 62"/>
                <a:gd name="T118" fmla="*/ 38 w 125"/>
                <a:gd name="T119" fmla="*/ 6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5" h="62">
                  <a:moveTo>
                    <a:pt x="0" y="62"/>
                  </a:moveTo>
                  <a:lnTo>
                    <a:pt x="2" y="60"/>
                  </a:lnTo>
                  <a:lnTo>
                    <a:pt x="2" y="57"/>
                  </a:lnTo>
                  <a:lnTo>
                    <a:pt x="2" y="55"/>
                  </a:lnTo>
                  <a:lnTo>
                    <a:pt x="2" y="53"/>
                  </a:lnTo>
                  <a:lnTo>
                    <a:pt x="8" y="52"/>
                  </a:lnTo>
                  <a:lnTo>
                    <a:pt x="14" y="52"/>
                  </a:lnTo>
                  <a:lnTo>
                    <a:pt x="18" y="51"/>
                  </a:lnTo>
                  <a:lnTo>
                    <a:pt x="23" y="51"/>
                  </a:lnTo>
                  <a:lnTo>
                    <a:pt x="29" y="51"/>
                  </a:lnTo>
                  <a:lnTo>
                    <a:pt x="36" y="51"/>
                  </a:lnTo>
                  <a:lnTo>
                    <a:pt x="45" y="51"/>
                  </a:lnTo>
                  <a:lnTo>
                    <a:pt x="57" y="51"/>
                  </a:lnTo>
                  <a:lnTo>
                    <a:pt x="57" y="50"/>
                  </a:lnTo>
                  <a:lnTo>
                    <a:pt x="57" y="50"/>
                  </a:lnTo>
                  <a:lnTo>
                    <a:pt x="57" y="49"/>
                  </a:lnTo>
                  <a:lnTo>
                    <a:pt x="57" y="48"/>
                  </a:lnTo>
                  <a:lnTo>
                    <a:pt x="50" y="48"/>
                  </a:lnTo>
                  <a:lnTo>
                    <a:pt x="44" y="48"/>
                  </a:lnTo>
                  <a:lnTo>
                    <a:pt x="37" y="48"/>
                  </a:lnTo>
                  <a:lnTo>
                    <a:pt x="30" y="47"/>
                  </a:lnTo>
                  <a:lnTo>
                    <a:pt x="24" y="47"/>
                  </a:lnTo>
                  <a:lnTo>
                    <a:pt x="17" y="47"/>
                  </a:lnTo>
                  <a:lnTo>
                    <a:pt x="11" y="46"/>
                  </a:lnTo>
                  <a:lnTo>
                    <a:pt x="4" y="46"/>
                  </a:lnTo>
                  <a:lnTo>
                    <a:pt x="4" y="45"/>
                  </a:lnTo>
                  <a:lnTo>
                    <a:pt x="5" y="42"/>
                  </a:lnTo>
                  <a:lnTo>
                    <a:pt x="5" y="40"/>
                  </a:lnTo>
                  <a:lnTo>
                    <a:pt x="5" y="39"/>
                  </a:lnTo>
                  <a:lnTo>
                    <a:pt x="12" y="38"/>
                  </a:lnTo>
                  <a:lnTo>
                    <a:pt x="20" y="38"/>
                  </a:lnTo>
                  <a:lnTo>
                    <a:pt x="27" y="37"/>
                  </a:lnTo>
                  <a:lnTo>
                    <a:pt x="36" y="36"/>
                  </a:lnTo>
                  <a:lnTo>
                    <a:pt x="43" y="36"/>
                  </a:lnTo>
                  <a:lnTo>
                    <a:pt x="50" y="35"/>
                  </a:lnTo>
                  <a:lnTo>
                    <a:pt x="58" y="35"/>
                  </a:lnTo>
                  <a:lnTo>
                    <a:pt x="65" y="34"/>
                  </a:lnTo>
                  <a:lnTo>
                    <a:pt x="65" y="34"/>
                  </a:lnTo>
                  <a:lnTo>
                    <a:pt x="66" y="34"/>
                  </a:lnTo>
                  <a:lnTo>
                    <a:pt x="66" y="33"/>
                  </a:lnTo>
                  <a:lnTo>
                    <a:pt x="66" y="33"/>
                  </a:lnTo>
                  <a:lnTo>
                    <a:pt x="59" y="33"/>
                  </a:lnTo>
                  <a:lnTo>
                    <a:pt x="51" y="33"/>
                  </a:lnTo>
                  <a:lnTo>
                    <a:pt x="44" y="33"/>
                  </a:lnTo>
                  <a:lnTo>
                    <a:pt x="36" y="32"/>
                  </a:lnTo>
                  <a:lnTo>
                    <a:pt x="28" y="32"/>
                  </a:lnTo>
                  <a:lnTo>
                    <a:pt x="20" y="32"/>
                  </a:lnTo>
                  <a:lnTo>
                    <a:pt x="13" y="32"/>
                  </a:lnTo>
                  <a:lnTo>
                    <a:pt x="5" y="32"/>
                  </a:lnTo>
                  <a:lnTo>
                    <a:pt x="6" y="30"/>
                  </a:lnTo>
                  <a:lnTo>
                    <a:pt x="6" y="29"/>
                  </a:lnTo>
                  <a:lnTo>
                    <a:pt x="6" y="27"/>
                  </a:lnTo>
                  <a:lnTo>
                    <a:pt x="6" y="25"/>
                  </a:lnTo>
                  <a:lnTo>
                    <a:pt x="14" y="24"/>
                  </a:lnTo>
                  <a:lnTo>
                    <a:pt x="22" y="24"/>
                  </a:lnTo>
                  <a:lnTo>
                    <a:pt x="29" y="24"/>
                  </a:lnTo>
                  <a:lnTo>
                    <a:pt x="38" y="24"/>
                  </a:lnTo>
                  <a:lnTo>
                    <a:pt x="46" y="23"/>
                  </a:lnTo>
                  <a:lnTo>
                    <a:pt x="53" y="23"/>
                  </a:lnTo>
                  <a:lnTo>
                    <a:pt x="61" y="22"/>
                  </a:lnTo>
                  <a:lnTo>
                    <a:pt x="70" y="22"/>
                  </a:lnTo>
                  <a:lnTo>
                    <a:pt x="70" y="21"/>
                  </a:lnTo>
                  <a:lnTo>
                    <a:pt x="70" y="20"/>
                  </a:lnTo>
                  <a:lnTo>
                    <a:pt x="70" y="19"/>
                  </a:lnTo>
                  <a:lnTo>
                    <a:pt x="70" y="19"/>
                  </a:lnTo>
                  <a:lnTo>
                    <a:pt x="61" y="19"/>
                  </a:lnTo>
                  <a:lnTo>
                    <a:pt x="53" y="19"/>
                  </a:lnTo>
                  <a:lnTo>
                    <a:pt x="46" y="19"/>
                  </a:lnTo>
                  <a:lnTo>
                    <a:pt x="38" y="19"/>
                  </a:lnTo>
                  <a:lnTo>
                    <a:pt x="29" y="19"/>
                  </a:lnTo>
                  <a:lnTo>
                    <a:pt x="22" y="19"/>
                  </a:lnTo>
                  <a:lnTo>
                    <a:pt x="14" y="19"/>
                  </a:lnTo>
                  <a:lnTo>
                    <a:pt x="6" y="19"/>
                  </a:lnTo>
                  <a:lnTo>
                    <a:pt x="7" y="17"/>
                  </a:lnTo>
                  <a:lnTo>
                    <a:pt x="7" y="15"/>
                  </a:lnTo>
                  <a:lnTo>
                    <a:pt x="7" y="14"/>
                  </a:lnTo>
                  <a:lnTo>
                    <a:pt x="8" y="13"/>
                  </a:lnTo>
                  <a:lnTo>
                    <a:pt x="13" y="13"/>
                  </a:lnTo>
                  <a:lnTo>
                    <a:pt x="18" y="12"/>
                  </a:lnTo>
                  <a:lnTo>
                    <a:pt x="23" y="12"/>
                  </a:lnTo>
                  <a:lnTo>
                    <a:pt x="28" y="11"/>
                  </a:lnTo>
                  <a:lnTo>
                    <a:pt x="33" y="11"/>
                  </a:lnTo>
                  <a:lnTo>
                    <a:pt x="39" y="11"/>
                  </a:lnTo>
                  <a:lnTo>
                    <a:pt x="44" y="10"/>
                  </a:lnTo>
                  <a:lnTo>
                    <a:pt x="49" y="10"/>
                  </a:lnTo>
                  <a:lnTo>
                    <a:pt x="49" y="9"/>
                  </a:lnTo>
                  <a:lnTo>
                    <a:pt x="49" y="9"/>
                  </a:lnTo>
                  <a:lnTo>
                    <a:pt x="49" y="8"/>
                  </a:lnTo>
                  <a:lnTo>
                    <a:pt x="49" y="8"/>
                  </a:lnTo>
                  <a:lnTo>
                    <a:pt x="44" y="8"/>
                  </a:lnTo>
                  <a:lnTo>
                    <a:pt x="39" y="8"/>
                  </a:lnTo>
                  <a:lnTo>
                    <a:pt x="35" y="8"/>
                  </a:lnTo>
                  <a:lnTo>
                    <a:pt x="29" y="7"/>
                  </a:lnTo>
                  <a:lnTo>
                    <a:pt x="24" y="7"/>
                  </a:lnTo>
                  <a:lnTo>
                    <a:pt x="20" y="7"/>
                  </a:lnTo>
                  <a:lnTo>
                    <a:pt x="15" y="7"/>
                  </a:lnTo>
                  <a:lnTo>
                    <a:pt x="10" y="7"/>
                  </a:lnTo>
                  <a:lnTo>
                    <a:pt x="9" y="6"/>
                  </a:lnTo>
                  <a:lnTo>
                    <a:pt x="9" y="5"/>
                  </a:lnTo>
                  <a:lnTo>
                    <a:pt x="9" y="4"/>
                  </a:lnTo>
                  <a:lnTo>
                    <a:pt x="9" y="4"/>
                  </a:lnTo>
                  <a:lnTo>
                    <a:pt x="23" y="3"/>
                  </a:lnTo>
                  <a:lnTo>
                    <a:pt x="37" y="2"/>
                  </a:lnTo>
                  <a:lnTo>
                    <a:pt x="51" y="2"/>
                  </a:lnTo>
                  <a:lnTo>
                    <a:pt x="65" y="1"/>
                  </a:lnTo>
                  <a:lnTo>
                    <a:pt x="81" y="0"/>
                  </a:lnTo>
                  <a:lnTo>
                    <a:pt x="95" y="0"/>
                  </a:lnTo>
                  <a:lnTo>
                    <a:pt x="110" y="0"/>
                  </a:lnTo>
                  <a:lnTo>
                    <a:pt x="125" y="0"/>
                  </a:lnTo>
                  <a:lnTo>
                    <a:pt x="123" y="14"/>
                  </a:lnTo>
                  <a:lnTo>
                    <a:pt x="121" y="29"/>
                  </a:lnTo>
                  <a:lnTo>
                    <a:pt x="119" y="43"/>
                  </a:lnTo>
                  <a:lnTo>
                    <a:pt x="117" y="57"/>
                  </a:lnTo>
                  <a:lnTo>
                    <a:pt x="115" y="57"/>
                  </a:lnTo>
                  <a:lnTo>
                    <a:pt x="112" y="58"/>
                  </a:lnTo>
                  <a:lnTo>
                    <a:pt x="108" y="58"/>
                  </a:lnTo>
                  <a:lnTo>
                    <a:pt x="98" y="58"/>
                  </a:lnTo>
                  <a:lnTo>
                    <a:pt x="85" y="59"/>
                  </a:lnTo>
                  <a:lnTo>
                    <a:pt x="65" y="60"/>
                  </a:lnTo>
                  <a:lnTo>
                    <a:pt x="38" y="60"/>
                  </a:lnTo>
                  <a:lnTo>
                    <a:pt x="0" y="62"/>
                  </a:lnTo>
                  <a:close/>
                </a:path>
              </a:pathLst>
            </a:custGeom>
            <a:solidFill>
              <a:schemeClr val="accent6">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85" name="Freeform 154"/>
            <p:cNvSpPr>
              <a:spLocks/>
            </p:cNvSpPr>
            <p:nvPr/>
          </p:nvSpPr>
          <p:spPr bwMode="auto">
            <a:xfrm>
              <a:off x="4350" y="1743"/>
              <a:ext cx="123" cy="64"/>
            </a:xfrm>
            <a:custGeom>
              <a:avLst/>
              <a:gdLst>
                <a:gd name="T0" fmla="*/ 113 w 123"/>
                <a:gd name="T1" fmla="*/ 64 h 64"/>
                <a:gd name="T2" fmla="*/ 98 w 123"/>
                <a:gd name="T3" fmla="*/ 63 h 64"/>
                <a:gd name="T4" fmla="*/ 85 w 123"/>
                <a:gd name="T5" fmla="*/ 63 h 64"/>
                <a:gd name="T6" fmla="*/ 70 w 123"/>
                <a:gd name="T7" fmla="*/ 62 h 64"/>
                <a:gd name="T8" fmla="*/ 57 w 123"/>
                <a:gd name="T9" fmla="*/ 62 h 64"/>
                <a:gd name="T10" fmla="*/ 43 w 123"/>
                <a:gd name="T11" fmla="*/ 61 h 64"/>
                <a:gd name="T12" fmla="*/ 28 w 123"/>
                <a:gd name="T13" fmla="*/ 61 h 64"/>
                <a:gd name="T14" fmla="*/ 15 w 123"/>
                <a:gd name="T15" fmla="*/ 60 h 64"/>
                <a:gd name="T16" fmla="*/ 0 w 123"/>
                <a:gd name="T17" fmla="*/ 60 h 64"/>
                <a:gd name="T18" fmla="*/ 0 w 123"/>
                <a:gd name="T19" fmla="*/ 46 h 64"/>
                <a:gd name="T20" fmla="*/ 1 w 123"/>
                <a:gd name="T21" fmla="*/ 29 h 64"/>
                <a:gd name="T22" fmla="*/ 4 w 123"/>
                <a:gd name="T23" fmla="*/ 13 h 64"/>
                <a:gd name="T24" fmla="*/ 9 w 123"/>
                <a:gd name="T25" fmla="*/ 3 h 64"/>
                <a:gd name="T26" fmla="*/ 22 w 123"/>
                <a:gd name="T27" fmla="*/ 2 h 64"/>
                <a:gd name="T28" fmla="*/ 35 w 123"/>
                <a:gd name="T29" fmla="*/ 1 h 64"/>
                <a:gd name="T30" fmla="*/ 49 w 123"/>
                <a:gd name="T31" fmla="*/ 0 h 64"/>
                <a:gd name="T32" fmla="*/ 63 w 123"/>
                <a:gd name="T33" fmla="*/ 0 h 64"/>
                <a:gd name="T34" fmla="*/ 78 w 123"/>
                <a:gd name="T35" fmla="*/ 0 h 64"/>
                <a:gd name="T36" fmla="*/ 92 w 123"/>
                <a:gd name="T37" fmla="*/ 2 h 64"/>
                <a:gd name="T38" fmla="*/ 105 w 123"/>
                <a:gd name="T39" fmla="*/ 3 h 64"/>
                <a:gd name="T40" fmla="*/ 120 w 123"/>
                <a:gd name="T41" fmla="*/ 6 h 64"/>
                <a:gd name="T42" fmla="*/ 123 w 123"/>
                <a:gd name="T43" fmla="*/ 18 h 64"/>
                <a:gd name="T44" fmla="*/ 123 w 123"/>
                <a:gd name="T45" fmla="*/ 32 h 64"/>
                <a:gd name="T46" fmla="*/ 123 w 123"/>
                <a:gd name="T47" fmla="*/ 47 h 64"/>
                <a:gd name="T48" fmla="*/ 122 w 123"/>
                <a:gd name="T49" fmla="*/ 61 h 64"/>
                <a:gd name="T50" fmla="*/ 120 w 123"/>
                <a:gd name="T51" fmla="*/ 62 h 64"/>
                <a:gd name="T52" fmla="*/ 118 w 123"/>
                <a:gd name="T53" fmla="*/ 63 h 64"/>
                <a:gd name="T54" fmla="*/ 116 w 123"/>
                <a:gd name="T55" fmla="*/ 63 h 64"/>
                <a:gd name="T56" fmla="*/ 113 w 123"/>
                <a:gd name="T5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3" h="64">
                  <a:moveTo>
                    <a:pt x="113" y="64"/>
                  </a:moveTo>
                  <a:lnTo>
                    <a:pt x="98" y="63"/>
                  </a:lnTo>
                  <a:lnTo>
                    <a:pt x="85" y="63"/>
                  </a:lnTo>
                  <a:lnTo>
                    <a:pt x="70" y="62"/>
                  </a:lnTo>
                  <a:lnTo>
                    <a:pt x="57" y="62"/>
                  </a:lnTo>
                  <a:lnTo>
                    <a:pt x="43" y="61"/>
                  </a:lnTo>
                  <a:lnTo>
                    <a:pt x="28" y="61"/>
                  </a:lnTo>
                  <a:lnTo>
                    <a:pt x="15" y="60"/>
                  </a:lnTo>
                  <a:lnTo>
                    <a:pt x="0" y="60"/>
                  </a:lnTo>
                  <a:lnTo>
                    <a:pt x="0" y="46"/>
                  </a:lnTo>
                  <a:lnTo>
                    <a:pt x="1" y="29"/>
                  </a:lnTo>
                  <a:lnTo>
                    <a:pt x="4" y="13"/>
                  </a:lnTo>
                  <a:lnTo>
                    <a:pt x="9" y="3"/>
                  </a:lnTo>
                  <a:lnTo>
                    <a:pt x="22" y="2"/>
                  </a:lnTo>
                  <a:lnTo>
                    <a:pt x="35" y="1"/>
                  </a:lnTo>
                  <a:lnTo>
                    <a:pt x="49" y="0"/>
                  </a:lnTo>
                  <a:lnTo>
                    <a:pt x="63" y="0"/>
                  </a:lnTo>
                  <a:lnTo>
                    <a:pt x="78" y="0"/>
                  </a:lnTo>
                  <a:lnTo>
                    <a:pt x="92" y="2"/>
                  </a:lnTo>
                  <a:lnTo>
                    <a:pt x="105" y="3"/>
                  </a:lnTo>
                  <a:lnTo>
                    <a:pt x="120" y="6"/>
                  </a:lnTo>
                  <a:lnTo>
                    <a:pt x="123" y="18"/>
                  </a:lnTo>
                  <a:lnTo>
                    <a:pt x="123" y="32"/>
                  </a:lnTo>
                  <a:lnTo>
                    <a:pt x="123" y="47"/>
                  </a:lnTo>
                  <a:lnTo>
                    <a:pt x="122" y="61"/>
                  </a:lnTo>
                  <a:lnTo>
                    <a:pt x="120" y="62"/>
                  </a:lnTo>
                  <a:lnTo>
                    <a:pt x="118" y="63"/>
                  </a:lnTo>
                  <a:lnTo>
                    <a:pt x="116" y="63"/>
                  </a:lnTo>
                  <a:lnTo>
                    <a:pt x="113" y="64"/>
                  </a:lnTo>
                  <a:close/>
                </a:path>
              </a:pathLst>
            </a:custGeom>
            <a:solidFill>
              <a:schemeClr val="accent6">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86" name="Freeform 155"/>
            <p:cNvSpPr>
              <a:spLocks/>
            </p:cNvSpPr>
            <p:nvPr/>
          </p:nvSpPr>
          <p:spPr bwMode="auto">
            <a:xfrm>
              <a:off x="3490" y="1623"/>
              <a:ext cx="66" cy="149"/>
            </a:xfrm>
            <a:custGeom>
              <a:avLst/>
              <a:gdLst>
                <a:gd name="T0" fmla="*/ 48 w 66"/>
                <a:gd name="T1" fmla="*/ 149 h 149"/>
                <a:gd name="T2" fmla="*/ 46 w 66"/>
                <a:gd name="T3" fmla="*/ 128 h 149"/>
                <a:gd name="T4" fmla="*/ 43 w 66"/>
                <a:gd name="T5" fmla="*/ 109 h 149"/>
                <a:gd name="T6" fmla="*/ 40 w 66"/>
                <a:gd name="T7" fmla="*/ 90 h 149"/>
                <a:gd name="T8" fmla="*/ 36 w 66"/>
                <a:gd name="T9" fmla="*/ 74 h 149"/>
                <a:gd name="T10" fmla="*/ 29 w 66"/>
                <a:gd name="T11" fmla="*/ 58 h 149"/>
                <a:gd name="T12" fmla="*/ 22 w 66"/>
                <a:gd name="T13" fmla="*/ 41 h 149"/>
                <a:gd name="T14" fmla="*/ 13 w 66"/>
                <a:gd name="T15" fmla="*/ 25 h 149"/>
                <a:gd name="T16" fmla="*/ 1 w 66"/>
                <a:gd name="T17" fmla="*/ 7 h 149"/>
                <a:gd name="T18" fmla="*/ 0 w 66"/>
                <a:gd name="T19" fmla="*/ 6 h 149"/>
                <a:gd name="T20" fmla="*/ 0 w 66"/>
                <a:gd name="T21" fmla="*/ 4 h 149"/>
                <a:gd name="T22" fmla="*/ 0 w 66"/>
                <a:gd name="T23" fmla="*/ 2 h 149"/>
                <a:gd name="T24" fmla="*/ 0 w 66"/>
                <a:gd name="T25" fmla="*/ 1 h 149"/>
                <a:gd name="T26" fmla="*/ 2 w 66"/>
                <a:gd name="T27" fmla="*/ 1 h 149"/>
                <a:gd name="T28" fmla="*/ 4 w 66"/>
                <a:gd name="T29" fmla="*/ 0 h 149"/>
                <a:gd name="T30" fmla="*/ 5 w 66"/>
                <a:gd name="T31" fmla="*/ 0 h 149"/>
                <a:gd name="T32" fmla="*/ 7 w 66"/>
                <a:gd name="T33" fmla="*/ 0 h 149"/>
                <a:gd name="T34" fmla="*/ 14 w 66"/>
                <a:gd name="T35" fmla="*/ 5 h 149"/>
                <a:gd name="T36" fmla="*/ 22 w 66"/>
                <a:gd name="T37" fmla="*/ 13 h 149"/>
                <a:gd name="T38" fmla="*/ 32 w 66"/>
                <a:gd name="T39" fmla="*/ 23 h 149"/>
                <a:gd name="T40" fmla="*/ 41 w 66"/>
                <a:gd name="T41" fmla="*/ 34 h 149"/>
                <a:gd name="T42" fmla="*/ 50 w 66"/>
                <a:gd name="T43" fmla="*/ 47 h 149"/>
                <a:gd name="T44" fmla="*/ 57 w 66"/>
                <a:gd name="T45" fmla="*/ 58 h 149"/>
                <a:gd name="T46" fmla="*/ 62 w 66"/>
                <a:gd name="T47" fmla="*/ 69 h 149"/>
                <a:gd name="T48" fmla="*/ 66 w 66"/>
                <a:gd name="T49" fmla="*/ 79 h 149"/>
                <a:gd name="T50" fmla="*/ 59 w 66"/>
                <a:gd name="T51" fmla="*/ 112 h 149"/>
                <a:gd name="T52" fmla="*/ 56 w 66"/>
                <a:gd name="T53" fmla="*/ 130 h 149"/>
                <a:gd name="T54" fmla="*/ 55 w 66"/>
                <a:gd name="T55" fmla="*/ 138 h 149"/>
                <a:gd name="T56" fmla="*/ 55 w 66"/>
                <a:gd name="T57" fmla="*/ 144 h 149"/>
                <a:gd name="T58" fmla="*/ 54 w 66"/>
                <a:gd name="T59" fmla="*/ 145 h 149"/>
                <a:gd name="T60" fmla="*/ 54 w 66"/>
                <a:gd name="T61" fmla="*/ 146 h 149"/>
                <a:gd name="T62" fmla="*/ 53 w 66"/>
                <a:gd name="T63" fmla="*/ 147 h 149"/>
                <a:gd name="T64" fmla="*/ 52 w 66"/>
                <a:gd name="T65" fmla="*/ 149 h 149"/>
                <a:gd name="T66" fmla="*/ 51 w 66"/>
                <a:gd name="T67" fmla="*/ 149 h 149"/>
                <a:gd name="T68" fmla="*/ 50 w 66"/>
                <a:gd name="T69" fmla="*/ 149 h 149"/>
                <a:gd name="T70" fmla="*/ 49 w 66"/>
                <a:gd name="T71" fmla="*/ 149 h 149"/>
                <a:gd name="T72" fmla="*/ 48 w 66"/>
                <a:gd name="T7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6" h="149">
                  <a:moveTo>
                    <a:pt x="48" y="149"/>
                  </a:moveTo>
                  <a:lnTo>
                    <a:pt x="46" y="128"/>
                  </a:lnTo>
                  <a:lnTo>
                    <a:pt x="43" y="109"/>
                  </a:lnTo>
                  <a:lnTo>
                    <a:pt x="40" y="90"/>
                  </a:lnTo>
                  <a:lnTo>
                    <a:pt x="36" y="74"/>
                  </a:lnTo>
                  <a:lnTo>
                    <a:pt x="29" y="58"/>
                  </a:lnTo>
                  <a:lnTo>
                    <a:pt x="22" y="41"/>
                  </a:lnTo>
                  <a:lnTo>
                    <a:pt x="13" y="25"/>
                  </a:lnTo>
                  <a:lnTo>
                    <a:pt x="1" y="7"/>
                  </a:lnTo>
                  <a:lnTo>
                    <a:pt x="0" y="6"/>
                  </a:lnTo>
                  <a:lnTo>
                    <a:pt x="0" y="4"/>
                  </a:lnTo>
                  <a:lnTo>
                    <a:pt x="0" y="2"/>
                  </a:lnTo>
                  <a:lnTo>
                    <a:pt x="0" y="1"/>
                  </a:lnTo>
                  <a:lnTo>
                    <a:pt x="2" y="1"/>
                  </a:lnTo>
                  <a:lnTo>
                    <a:pt x="4" y="0"/>
                  </a:lnTo>
                  <a:lnTo>
                    <a:pt x="5" y="0"/>
                  </a:lnTo>
                  <a:lnTo>
                    <a:pt x="7" y="0"/>
                  </a:lnTo>
                  <a:lnTo>
                    <a:pt x="14" y="5"/>
                  </a:lnTo>
                  <a:lnTo>
                    <a:pt x="22" y="13"/>
                  </a:lnTo>
                  <a:lnTo>
                    <a:pt x="32" y="23"/>
                  </a:lnTo>
                  <a:lnTo>
                    <a:pt x="41" y="34"/>
                  </a:lnTo>
                  <a:lnTo>
                    <a:pt x="50" y="47"/>
                  </a:lnTo>
                  <a:lnTo>
                    <a:pt x="57" y="58"/>
                  </a:lnTo>
                  <a:lnTo>
                    <a:pt x="62" y="69"/>
                  </a:lnTo>
                  <a:lnTo>
                    <a:pt x="66" y="79"/>
                  </a:lnTo>
                  <a:lnTo>
                    <a:pt x="59" y="112"/>
                  </a:lnTo>
                  <a:lnTo>
                    <a:pt x="56" y="130"/>
                  </a:lnTo>
                  <a:lnTo>
                    <a:pt x="55" y="138"/>
                  </a:lnTo>
                  <a:lnTo>
                    <a:pt x="55" y="144"/>
                  </a:lnTo>
                  <a:lnTo>
                    <a:pt x="54" y="145"/>
                  </a:lnTo>
                  <a:lnTo>
                    <a:pt x="54" y="146"/>
                  </a:lnTo>
                  <a:lnTo>
                    <a:pt x="53" y="147"/>
                  </a:lnTo>
                  <a:lnTo>
                    <a:pt x="52" y="149"/>
                  </a:lnTo>
                  <a:lnTo>
                    <a:pt x="51" y="149"/>
                  </a:lnTo>
                  <a:lnTo>
                    <a:pt x="50" y="149"/>
                  </a:lnTo>
                  <a:lnTo>
                    <a:pt x="49" y="149"/>
                  </a:lnTo>
                  <a:lnTo>
                    <a:pt x="48" y="1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87" name="Freeform 156"/>
            <p:cNvSpPr>
              <a:spLocks/>
            </p:cNvSpPr>
            <p:nvPr/>
          </p:nvSpPr>
          <p:spPr bwMode="auto">
            <a:xfrm>
              <a:off x="4848" y="1568"/>
              <a:ext cx="35" cy="155"/>
            </a:xfrm>
            <a:custGeom>
              <a:avLst/>
              <a:gdLst>
                <a:gd name="T0" fmla="*/ 31 w 35"/>
                <a:gd name="T1" fmla="*/ 155 h 155"/>
                <a:gd name="T2" fmla="*/ 25 w 35"/>
                <a:gd name="T3" fmla="*/ 151 h 155"/>
                <a:gd name="T4" fmla="*/ 19 w 35"/>
                <a:gd name="T5" fmla="*/ 144 h 155"/>
                <a:gd name="T6" fmla="*/ 14 w 35"/>
                <a:gd name="T7" fmla="*/ 136 h 155"/>
                <a:gd name="T8" fmla="*/ 9 w 35"/>
                <a:gd name="T9" fmla="*/ 126 h 155"/>
                <a:gd name="T10" fmla="*/ 5 w 35"/>
                <a:gd name="T11" fmla="*/ 116 h 155"/>
                <a:gd name="T12" fmla="*/ 2 w 35"/>
                <a:gd name="T13" fmla="*/ 107 h 155"/>
                <a:gd name="T14" fmla="*/ 1 w 35"/>
                <a:gd name="T15" fmla="*/ 98 h 155"/>
                <a:gd name="T16" fmla="*/ 0 w 35"/>
                <a:gd name="T17" fmla="*/ 92 h 155"/>
                <a:gd name="T18" fmla="*/ 13 w 35"/>
                <a:gd name="T19" fmla="*/ 50 h 155"/>
                <a:gd name="T20" fmla="*/ 20 w 35"/>
                <a:gd name="T21" fmla="*/ 27 h 155"/>
                <a:gd name="T22" fmla="*/ 24 w 35"/>
                <a:gd name="T23" fmla="*/ 14 h 155"/>
                <a:gd name="T24" fmla="*/ 29 w 35"/>
                <a:gd name="T25" fmla="*/ 1 h 155"/>
                <a:gd name="T26" fmla="*/ 30 w 35"/>
                <a:gd name="T27" fmla="*/ 0 h 155"/>
                <a:gd name="T28" fmla="*/ 32 w 35"/>
                <a:gd name="T29" fmla="*/ 0 h 155"/>
                <a:gd name="T30" fmla="*/ 33 w 35"/>
                <a:gd name="T31" fmla="*/ 0 h 155"/>
                <a:gd name="T32" fmla="*/ 34 w 35"/>
                <a:gd name="T33" fmla="*/ 0 h 155"/>
                <a:gd name="T34" fmla="*/ 35 w 35"/>
                <a:gd name="T35" fmla="*/ 16 h 155"/>
                <a:gd name="T36" fmla="*/ 32 w 35"/>
                <a:gd name="T37" fmla="*/ 48 h 155"/>
                <a:gd name="T38" fmla="*/ 28 w 35"/>
                <a:gd name="T39" fmla="*/ 83 h 155"/>
                <a:gd name="T40" fmla="*/ 25 w 35"/>
                <a:gd name="T41" fmla="*/ 108 h 155"/>
                <a:gd name="T42" fmla="*/ 27 w 35"/>
                <a:gd name="T43" fmla="*/ 118 h 155"/>
                <a:gd name="T44" fmla="*/ 29 w 35"/>
                <a:gd name="T45" fmla="*/ 128 h 155"/>
                <a:gd name="T46" fmla="*/ 31 w 35"/>
                <a:gd name="T47" fmla="*/ 137 h 155"/>
                <a:gd name="T48" fmla="*/ 33 w 35"/>
                <a:gd name="T49" fmla="*/ 146 h 155"/>
                <a:gd name="T50" fmla="*/ 33 w 35"/>
                <a:gd name="T51" fmla="*/ 151 h 155"/>
                <a:gd name="T52" fmla="*/ 33 w 35"/>
                <a:gd name="T53" fmla="*/ 154 h 155"/>
                <a:gd name="T54" fmla="*/ 32 w 35"/>
                <a:gd name="T55" fmla="*/ 155 h 155"/>
                <a:gd name="T56" fmla="*/ 31 w 35"/>
                <a:gd name="T57"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155">
                  <a:moveTo>
                    <a:pt x="31" y="155"/>
                  </a:moveTo>
                  <a:lnTo>
                    <a:pt x="25" y="151"/>
                  </a:lnTo>
                  <a:lnTo>
                    <a:pt x="19" y="144"/>
                  </a:lnTo>
                  <a:lnTo>
                    <a:pt x="14" y="136"/>
                  </a:lnTo>
                  <a:lnTo>
                    <a:pt x="9" y="126"/>
                  </a:lnTo>
                  <a:lnTo>
                    <a:pt x="5" y="116"/>
                  </a:lnTo>
                  <a:lnTo>
                    <a:pt x="2" y="107"/>
                  </a:lnTo>
                  <a:lnTo>
                    <a:pt x="1" y="98"/>
                  </a:lnTo>
                  <a:lnTo>
                    <a:pt x="0" y="92"/>
                  </a:lnTo>
                  <a:lnTo>
                    <a:pt x="13" y="50"/>
                  </a:lnTo>
                  <a:lnTo>
                    <a:pt x="20" y="27"/>
                  </a:lnTo>
                  <a:lnTo>
                    <a:pt x="24" y="14"/>
                  </a:lnTo>
                  <a:lnTo>
                    <a:pt x="29" y="1"/>
                  </a:lnTo>
                  <a:lnTo>
                    <a:pt x="30" y="0"/>
                  </a:lnTo>
                  <a:lnTo>
                    <a:pt x="32" y="0"/>
                  </a:lnTo>
                  <a:lnTo>
                    <a:pt x="33" y="0"/>
                  </a:lnTo>
                  <a:lnTo>
                    <a:pt x="34" y="0"/>
                  </a:lnTo>
                  <a:lnTo>
                    <a:pt x="35" y="16"/>
                  </a:lnTo>
                  <a:lnTo>
                    <a:pt x="32" y="48"/>
                  </a:lnTo>
                  <a:lnTo>
                    <a:pt x="28" y="83"/>
                  </a:lnTo>
                  <a:lnTo>
                    <a:pt x="25" y="108"/>
                  </a:lnTo>
                  <a:lnTo>
                    <a:pt x="27" y="118"/>
                  </a:lnTo>
                  <a:lnTo>
                    <a:pt x="29" y="128"/>
                  </a:lnTo>
                  <a:lnTo>
                    <a:pt x="31" y="137"/>
                  </a:lnTo>
                  <a:lnTo>
                    <a:pt x="33" y="146"/>
                  </a:lnTo>
                  <a:lnTo>
                    <a:pt x="33" y="151"/>
                  </a:lnTo>
                  <a:lnTo>
                    <a:pt x="33" y="154"/>
                  </a:lnTo>
                  <a:lnTo>
                    <a:pt x="32" y="155"/>
                  </a:lnTo>
                  <a:lnTo>
                    <a:pt x="31" y="1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88" name="Freeform 157"/>
            <p:cNvSpPr>
              <a:spLocks/>
            </p:cNvSpPr>
            <p:nvPr/>
          </p:nvSpPr>
          <p:spPr bwMode="auto">
            <a:xfrm>
              <a:off x="4274" y="1544"/>
              <a:ext cx="136" cy="127"/>
            </a:xfrm>
            <a:custGeom>
              <a:avLst/>
              <a:gdLst>
                <a:gd name="T0" fmla="*/ 12 w 136"/>
                <a:gd name="T1" fmla="*/ 127 h 127"/>
                <a:gd name="T2" fmla="*/ 9 w 136"/>
                <a:gd name="T3" fmla="*/ 126 h 127"/>
                <a:gd name="T4" fmla="*/ 6 w 136"/>
                <a:gd name="T5" fmla="*/ 125 h 127"/>
                <a:gd name="T6" fmla="*/ 3 w 136"/>
                <a:gd name="T7" fmla="*/ 124 h 127"/>
                <a:gd name="T8" fmla="*/ 0 w 136"/>
                <a:gd name="T9" fmla="*/ 123 h 127"/>
                <a:gd name="T10" fmla="*/ 2 w 136"/>
                <a:gd name="T11" fmla="*/ 94 h 127"/>
                <a:gd name="T12" fmla="*/ 3 w 136"/>
                <a:gd name="T13" fmla="*/ 65 h 127"/>
                <a:gd name="T14" fmla="*/ 5 w 136"/>
                <a:gd name="T15" fmla="*/ 35 h 127"/>
                <a:gd name="T16" fmla="*/ 7 w 136"/>
                <a:gd name="T17" fmla="*/ 6 h 127"/>
                <a:gd name="T18" fmla="*/ 23 w 136"/>
                <a:gd name="T19" fmla="*/ 3 h 127"/>
                <a:gd name="T20" fmla="*/ 37 w 136"/>
                <a:gd name="T21" fmla="*/ 2 h 127"/>
                <a:gd name="T22" fmla="*/ 53 w 136"/>
                <a:gd name="T23" fmla="*/ 1 h 127"/>
                <a:gd name="T24" fmla="*/ 68 w 136"/>
                <a:gd name="T25" fmla="*/ 1 h 127"/>
                <a:gd name="T26" fmla="*/ 85 w 136"/>
                <a:gd name="T27" fmla="*/ 0 h 127"/>
                <a:gd name="T28" fmla="*/ 100 w 136"/>
                <a:gd name="T29" fmla="*/ 0 h 127"/>
                <a:gd name="T30" fmla="*/ 115 w 136"/>
                <a:gd name="T31" fmla="*/ 1 h 127"/>
                <a:gd name="T32" fmla="*/ 132 w 136"/>
                <a:gd name="T33" fmla="*/ 1 h 127"/>
                <a:gd name="T34" fmla="*/ 136 w 136"/>
                <a:gd name="T35" fmla="*/ 8 h 127"/>
                <a:gd name="T36" fmla="*/ 136 w 136"/>
                <a:gd name="T37" fmla="*/ 22 h 127"/>
                <a:gd name="T38" fmla="*/ 134 w 136"/>
                <a:gd name="T39" fmla="*/ 39 h 127"/>
                <a:gd name="T40" fmla="*/ 130 w 136"/>
                <a:gd name="T41" fmla="*/ 59 h 127"/>
                <a:gd name="T42" fmla="*/ 125 w 136"/>
                <a:gd name="T43" fmla="*/ 80 h 127"/>
                <a:gd name="T44" fmla="*/ 120 w 136"/>
                <a:gd name="T45" fmla="*/ 98 h 127"/>
                <a:gd name="T46" fmla="*/ 115 w 136"/>
                <a:gd name="T47" fmla="*/ 113 h 127"/>
                <a:gd name="T48" fmla="*/ 112 w 136"/>
                <a:gd name="T49" fmla="*/ 122 h 127"/>
                <a:gd name="T50" fmla="*/ 94 w 136"/>
                <a:gd name="T51" fmla="*/ 124 h 127"/>
                <a:gd name="T52" fmla="*/ 79 w 136"/>
                <a:gd name="T53" fmla="*/ 125 h 127"/>
                <a:gd name="T54" fmla="*/ 67 w 136"/>
                <a:gd name="T55" fmla="*/ 126 h 127"/>
                <a:gd name="T56" fmla="*/ 58 w 136"/>
                <a:gd name="T57" fmla="*/ 126 h 127"/>
                <a:gd name="T58" fmla="*/ 48 w 136"/>
                <a:gd name="T59" fmla="*/ 127 h 127"/>
                <a:gd name="T60" fmla="*/ 38 w 136"/>
                <a:gd name="T61" fmla="*/ 127 h 127"/>
                <a:gd name="T62" fmla="*/ 27 w 136"/>
                <a:gd name="T63" fmla="*/ 127 h 127"/>
                <a:gd name="T64" fmla="*/ 12 w 136"/>
                <a:gd name="T65"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6" h="127">
                  <a:moveTo>
                    <a:pt x="12" y="127"/>
                  </a:moveTo>
                  <a:lnTo>
                    <a:pt x="9" y="126"/>
                  </a:lnTo>
                  <a:lnTo>
                    <a:pt x="6" y="125"/>
                  </a:lnTo>
                  <a:lnTo>
                    <a:pt x="3" y="124"/>
                  </a:lnTo>
                  <a:lnTo>
                    <a:pt x="0" y="123"/>
                  </a:lnTo>
                  <a:lnTo>
                    <a:pt x="2" y="94"/>
                  </a:lnTo>
                  <a:lnTo>
                    <a:pt x="3" y="65"/>
                  </a:lnTo>
                  <a:lnTo>
                    <a:pt x="5" y="35"/>
                  </a:lnTo>
                  <a:lnTo>
                    <a:pt x="7" y="6"/>
                  </a:lnTo>
                  <a:lnTo>
                    <a:pt x="23" y="3"/>
                  </a:lnTo>
                  <a:lnTo>
                    <a:pt x="37" y="2"/>
                  </a:lnTo>
                  <a:lnTo>
                    <a:pt x="53" y="1"/>
                  </a:lnTo>
                  <a:lnTo>
                    <a:pt x="68" y="1"/>
                  </a:lnTo>
                  <a:lnTo>
                    <a:pt x="85" y="0"/>
                  </a:lnTo>
                  <a:lnTo>
                    <a:pt x="100" y="0"/>
                  </a:lnTo>
                  <a:lnTo>
                    <a:pt x="115" y="1"/>
                  </a:lnTo>
                  <a:lnTo>
                    <a:pt x="132" y="1"/>
                  </a:lnTo>
                  <a:lnTo>
                    <a:pt x="136" y="8"/>
                  </a:lnTo>
                  <a:lnTo>
                    <a:pt x="136" y="22"/>
                  </a:lnTo>
                  <a:lnTo>
                    <a:pt x="134" y="39"/>
                  </a:lnTo>
                  <a:lnTo>
                    <a:pt x="130" y="59"/>
                  </a:lnTo>
                  <a:lnTo>
                    <a:pt x="125" y="80"/>
                  </a:lnTo>
                  <a:lnTo>
                    <a:pt x="120" y="98"/>
                  </a:lnTo>
                  <a:lnTo>
                    <a:pt x="115" y="113"/>
                  </a:lnTo>
                  <a:lnTo>
                    <a:pt x="112" y="122"/>
                  </a:lnTo>
                  <a:lnTo>
                    <a:pt x="94" y="124"/>
                  </a:lnTo>
                  <a:lnTo>
                    <a:pt x="79" y="125"/>
                  </a:lnTo>
                  <a:lnTo>
                    <a:pt x="67" y="126"/>
                  </a:lnTo>
                  <a:lnTo>
                    <a:pt x="58" y="126"/>
                  </a:lnTo>
                  <a:lnTo>
                    <a:pt x="48" y="127"/>
                  </a:lnTo>
                  <a:lnTo>
                    <a:pt x="38" y="127"/>
                  </a:lnTo>
                  <a:lnTo>
                    <a:pt x="27" y="127"/>
                  </a:lnTo>
                  <a:lnTo>
                    <a:pt x="12" y="1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89" name="Freeform 158"/>
            <p:cNvSpPr>
              <a:spLocks/>
            </p:cNvSpPr>
            <p:nvPr/>
          </p:nvSpPr>
          <p:spPr bwMode="auto">
            <a:xfrm>
              <a:off x="4285" y="1614"/>
              <a:ext cx="43" cy="51"/>
            </a:xfrm>
            <a:custGeom>
              <a:avLst/>
              <a:gdLst>
                <a:gd name="T0" fmla="*/ 0 w 43"/>
                <a:gd name="T1" fmla="*/ 50 h 51"/>
                <a:gd name="T2" fmla="*/ 0 w 43"/>
                <a:gd name="T3" fmla="*/ 35 h 51"/>
                <a:gd name="T4" fmla="*/ 0 w 43"/>
                <a:gd name="T5" fmla="*/ 25 h 51"/>
                <a:gd name="T6" fmla="*/ 1 w 43"/>
                <a:gd name="T7" fmla="*/ 15 h 51"/>
                <a:gd name="T8" fmla="*/ 2 w 43"/>
                <a:gd name="T9" fmla="*/ 4 h 51"/>
                <a:gd name="T10" fmla="*/ 8 w 43"/>
                <a:gd name="T11" fmla="*/ 3 h 51"/>
                <a:gd name="T12" fmla="*/ 12 w 43"/>
                <a:gd name="T13" fmla="*/ 2 h 51"/>
                <a:gd name="T14" fmla="*/ 17 w 43"/>
                <a:gd name="T15" fmla="*/ 1 h 51"/>
                <a:gd name="T16" fmla="*/ 21 w 43"/>
                <a:gd name="T17" fmla="*/ 1 h 51"/>
                <a:gd name="T18" fmla="*/ 26 w 43"/>
                <a:gd name="T19" fmla="*/ 0 h 51"/>
                <a:gd name="T20" fmla="*/ 31 w 43"/>
                <a:gd name="T21" fmla="*/ 0 h 51"/>
                <a:gd name="T22" fmla="*/ 36 w 43"/>
                <a:gd name="T23" fmla="*/ 0 h 51"/>
                <a:gd name="T24" fmla="*/ 42 w 43"/>
                <a:gd name="T25" fmla="*/ 0 h 51"/>
                <a:gd name="T26" fmla="*/ 43 w 43"/>
                <a:gd name="T27" fmla="*/ 5 h 51"/>
                <a:gd name="T28" fmla="*/ 42 w 43"/>
                <a:gd name="T29" fmla="*/ 11 h 51"/>
                <a:gd name="T30" fmla="*/ 41 w 43"/>
                <a:gd name="T31" fmla="*/ 25 h 51"/>
                <a:gd name="T32" fmla="*/ 37 w 43"/>
                <a:gd name="T33" fmla="*/ 48 h 51"/>
                <a:gd name="T34" fmla="*/ 33 w 43"/>
                <a:gd name="T35" fmla="*/ 50 h 51"/>
                <a:gd name="T36" fmla="*/ 28 w 43"/>
                <a:gd name="T37" fmla="*/ 50 h 51"/>
                <a:gd name="T38" fmla="*/ 24 w 43"/>
                <a:gd name="T39" fmla="*/ 51 h 51"/>
                <a:gd name="T40" fmla="*/ 19 w 43"/>
                <a:gd name="T41" fmla="*/ 51 h 51"/>
                <a:gd name="T42" fmla="*/ 14 w 43"/>
                <a:gd name="T43" fmla="*/ 51 h 51"/>
                <a:gd name="T44" fmla="*/ 9 w 43"/>
                <a:gd name="T45" fmla="*/ 50 h 51"/>
                <a:gd name="T46" fmla="*/ 4 w 43"/>
                <a:gd name="T47" fmla="*/ 50 h 51"/>
                <a:gd name="T48" fmla="*/ 0 w 43"/>
                <a:gd name="T49"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51">
                  <a:moveTo>
                    <a:pt x="0" y="50"/>
                  </a:moveTo>
                  <a:lnTo>
                    <a:pt x="0" y="35"/>
                  </a:lnTo>
                  <a:lnTo>
                    <a:pt x="0" y="25"/>
                  </a:lnTo>
                  <a:lnTo>
                    <a:pt x="1" y="15"/>
                  </a:lnTo>
                  <a:lnTo>
                    <a:pt x="2" y="4"/>
                  </a:lnTo>
                  <a:lnTo>
                    <a:pt x="8" y="3"/>
                  </a:lnTo>
                  <a:lnTo>
                    <a:pt x="12" y="2"/>
                  </a:lnTo>
                  <a:lnTo>
                    <a:pt x="17" y="1"/>
                  </a:lnTo>
                  <a:lnTo>
                    <a:pt x="21" y="1"/>
                  </a:lnTo>
                  <a:lnTo>
                    <a:pt x="26" y="0"/>
                  </a:lnTo>
                  <a:lnTo>
                    <a:pt x="31" y="0"/>
                  </a:lnTo>
                  <a:lnTo>
                    <a:pt x="36" y="0"/>
                  </a:lnTo>
                  <a:lnTo>
                    <a:pt x="42" y="0"/>
                  </a:lnTo>
                  <a:lnTo>
                    <a:pt x="43" y="5"/>
                  </a:lnTo>
                  <a:lnTo>
                    <a:pt x="42" y="11"/>
                  </a:lnTo>
                  <a:lnTo>
                    <a:pt x="41" y="25"/>
                  </a:lnTo>
                  <a:lnTo>
                    <a:pt x="37" y="48"/>
                  </a:lnTo>
                  <a:lnTo>
                    <a:pt x="33" y="50"/>
                  </a:lnTo>
                  <a:lnTo>
                    <a:pt x="28" y="50"/>
                  </a:lnTo>
                  <a:lnTo>
                    <a:pt x="24" y="51"/>
                  </a:lnTo>
                  <a:lnTo>
                    <a:pt x="19" y="51"/>
                  </a:lnTo>
                  <a:lnTo>
                    <a:pt x="14" y="51"/>
                  </a:lnTo>
                  <a:lnTo>
                    <a:pt x="9" y="50"/>
                  </a:lnTo>
                  <a:lnTo>
                    <a:pt x="4" y="50"/>
                  </a:lnTo>
                  <a:lnTo>
                    <a:pt x="0" y="50"/>
                  </a:lnTo>
                  <a:close/>
                </a:path>
              </a:pathLst>
            </a:custGeom>
            <a:solidFill>
              <a:schemeClr val="accent6">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90" name="Freeform 159"/>
            <p:cNvSpPr>
              <a:spLocks/>
            </p:cNvSpPr>
            <p:nvPr/>
          </p:nvSpPr>
          <p:spPr bwMode="auto">
            <a:xfrm>
              <a:off x="4335" y="1614"/>
              <a:ext cx="55" cy="47"/>
            </a:xfrm>
            <a:custGeom>
              <a:avLst/>
              <a:gdLst>
                <a:gd name="T0" fmla="*/ 0 w 55"/>
                <a:gd name="T1" fmla="*/ 47 h 47"/>
                <a:gd name="T2" fmla="*/ 0 w 55"/>
                <a:gd name="T3" fmla="*/ 36 h 47"/>
                <a:gd name="T4" fmla="*/ 1 w 55"/>
                <a:gd name="T5" fmla="*/ 24 h 47"/>
                <a:gd name="T6" fmla="*/ 3 w 55"/>
                <a:gd name="T7" fmla="*/ 12 h 47"/>
                <a:gd name="T8" fmla="*/ 4 w 55"/>
                <a:gd name="T9" fmla="*/ 1 h 47"/>
                <a:gd name="T10" fmla="*/ 15 w 55"/>
                <a:gd name="T11" fmla="*/ 1 h 47"/>
                <a:gd name="T12" fmla="*/ 25 w 55"/>
                <a:gd name="T13" fmla="*/ 0 h 47"/>
                <a:gd name="T14" fmla="*/ 32 w 55"/>
                <a:gd name="T15" fmla="*/ 0 h 47"/>
                <a:gd name="T16" fmla="*/ 37 w 55"/>
                <a:gd name="T17" fmla="*/ 0 h 47"/>
                <a:gd name="T18" fmla="*/ 41 w 55"/>
                <a:gd name="T19" fmla="*/ 1 h 47"/>
                <a:gd name="T20" fmla="*/ 45 w 55"/>
                <a:gd name="T21" fmla="*/ 1 h 47"/>
                <a:gd name="T22" fmla="*/ 50 w 55"/>
                <a:gd name="T23" fmla="*/ 1 h 47"/>
                <a:gd name="T24" fmla="*/ 55 w 55"/>
                <a:gd name="T25" fmla="*/ 2 h 47"/>
                <a:gd name="T26" fmla="*/ 54 w 55"/>
                <a:gd name="T27" fmla="*/ 5 h 47"/>
                <a:gd name="T28" fmla="*/ 52 w 55"/>
                <a:gd name="T29" fmla="*/ 7 h 47"/>
                <a:gd name="T30" fmla="*/ 48 w 55"/>
                <a:gd name="T31" fmla="*/ 9 h 47"/>
                <a:gd name="T32" fmla="*/ 44 w 55"/>
                <a:gd name="T33" fmla="*/ 10 h 47"/>
                <a:gd name="T34" fmla="*/ 39 w 55"/>
                <a:gd name="T35" fmla="*/ 10 h 47"/>
                <a:gd name="T36" fmla="*/ 34 w 55"/>
                <a:gd name="T37" fmla="*/ 10 h 47"/>
                <a:gd name="T38" fmla="*/ 30 w 55"/>
                <a:gd name="T39" fmla="*/ 10 h 47"/>
                <a:gd name="T40" fmla="*/ 26 w 55"/>
                <a:gd name="T41" fmla="*/ 10 h 47"/>
                <a:gd name="T42" fmla="*/ 26 w 55"/>
                <a:gd name="T43" fmla="*/ 11 h 47"/>
                <a:gd name="T44" fmla="*/ 26 w 55"/>
                <a:gd name="T45" fmla="*/ 12 h 47"/>
                <a:gd name="T46" fmla="*/ 26 w 55"/>
                <a:gd name="T47" fmla="*/ 13 h 47"/>
                <a:gd name="T48" fmla="*/ 26 w 55"/>
                <a:gd name="T49" fmla="*/ 14 h 47"/>
                <a:gd name="T50" fmla="*/ 33 w 55"/>
                <a:gd name="T51" fmla="*/ 14 h 47"/>
                <a:gd name="T52" fmla="*/ 39 w 55"/>
                <a:gd name="T53" fmla="*/ 14 h 47"/>
                <a:gd name="T54" fmla="*/ 45 w 55"/>
                <a:gd name="T55" fmla="*/ 14 h 47"/>
                <a:gd name="T56" fmla="*/ 52 w 55"/>
                <a:gd name="T57" fmla="*/ 15 h 47"/>
                <a:gd name="T58" fmla="*/ 52 w 55"/>
                <a:gd name="T59" fmla="*/ 15 h 47"/>
                <a:gd name="T60" fmla="*/ 52 w 55"/>
                <a:gd name="T61" fmla="*/ 17 h 47"/>
                <a:gd name="T62" fmla="*/ 51 w 55"/>
                <a:gd name="T63" fmla="*/ 18 h 47"/>
                <a:gd name="T64" fmla="*/ 51 w 55"/>
                <a:gd name="T65" fmla="*/ 20 h 47"/>
                <a:gd name="T66" fmla="*/ 35 w 55"/>
                <a:gd name="T67" fmla="*/ 21 h 47"/>
                <a:gd name="T68" fmla="*/ 27 w 55"/>
                <a:gd name="T69" fmla="*/ 23 h 47"/>
                <a:gd name="T70" fmla="*/ 24 w 55"/>
                <a:gd name="T71" fmla="*/ 24 h 47"/>
                <a:gd name="T72" fmla="*/ 21 w 55"/>
                <a:gd name="T73" fmla="*/ 25 h 47"/>
                <a:gd name="T74" fmla="*/ 21 w 55"/>
                <a:gd name="T75" fmla="*/ 25 h 47"/>
                <a:gd name="T76" fmla="*/ 22 w 55"/>
                <a:gd name="T77" fmla="*/ 26 h 47"/>
                <a:gd name="T78" fmla="*/ 22 w 55"/>
                <a:gd name="T79" fmla="*/ 26 h 47"/>
                <a:gd name="T80" fmla="*/ 22 w 55"/>
                <a:gd name="T81" fmla="*/ 26 h 47"/>
                <a:gd name="T82" fmla="*/ 29 w 55"/>
                <a:gd name="T83" fmla="*/ 26 h 47"/>
                <a:gd name="T84" fmla="*/ 35 w 55"/>
                <a:gd name="T85" fmla="*/ 26 h 47"/>
                <a:gd name="T86" fmla="*/ 41 w 55"/>
                <a:gd name="T87" fmla="*/ 26 h 47"/>
                <a:gd name="T88" fmla="*/ 47 w 55"/>
                <a:gd name="T89" fmla="*/ 27 h 47"/>
                <a:gd name="T90" fmla="*/ 46 w 55"/>
                <a:gd name="T91" fmla="*/ 29 h 47"/>
                <a:gd name="T92" fmla="*/ 46 w 55"/>
                <a:gd name="T93" fmla="*/ 31 h 47"/>
                <a:gd name="T94" fmla="*/ 45 w 55"/>
                <a:gd name="T95" fmla="*/ 34 h 47"/>
                <a:gd name="T96" fmla="*/ 45 w 55"/>
                <a:gd name="T97" fmla="*/ 36 h 47"/>
                <a:gd name="T98" fmla="*/ 38 w 55"/>
                <a:gd name="T99" fmla="*/ 38 h 47"/>
                <a:gd name="T100" fmla="*/ 36 w 55"/>
                <a:gd name="T101" fmla="*/ 40 h 47"/>
                <a:gd name="T102" fmla="*/ 36 w 55"/>
                <a:gd name="T103" fmla="*/ 42 h 47"/>
                <a:gd name="T104" fmla="*/ 34 w 55"/>
                <a:gd name="T105" fmla="*/ 46 h 47"/>
                <a:gd name="T106" fmla="*/ 28 w 55"/>
                <a:gd name="T107" fmla="*/ 46 h 47"/>
                <a:gd name="T108" fmla="*/ 24 w 55"/>
                <a:gd name="T109" fmla="*/ 46 h 47"/>
                <a:gd name="T110" fmla="*/ 19 w 55"/>
                <a:gd name="T111" fmla="*/ 47 h 47"/>
                <a:gd name="T112" fmla="*/ 16 w 55"/>
                <a:gd name="T113" fmla="*/ 47 h 47"/>
                <a:gd name="T114" fmla="*/ 13 w 55"/>
                <a:gd name="T115" fmla="*/ 47 h 47"/>
                <a:gd name="T116" fmla="*/ 10 w 55"/>
                <a:gd name="T117" fmla="*/ 47 h 47"/>
                <a:gd name="T118" fmla="*/ 5 w 55"/>
                <a:gd name="T119" fmla="*/ 47 h 47"/>
                <a:gd name="T120" fmla="*/ 0 w 55"/>
                <a:gd name="T1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 h="47">
                  <a:moveTo>
                    <a:pt x="0" y="47"/>
                  </a:moveTo>
                  <a:lnTo>
                    <a:pt x="0" y="36"/>
                  </a:lnTo>
                  <a:lnTo>
                    <a:pt x="1" y="24"/>
                  </a:lnTo>
                  <a:lnTo>
                    <a:pt x="3" y="12"/>
                  </a:lnTo>
                  <a:lnTo>
                    <a:pt x="4" y="1"/>
                  </a:lnTo>
                  <a:lnTo>
                    <a:pt x="15" y="1"/>
                  </a:lnTo>
                  <a:lnTo>
                    <a:pt x="25" y="0"/>
                  </a:lnTo>
                  <a:lnTo>
                    <a:pt x="32" y="0"/>
                  </a:lnTo>
                  <a:lnTo>
                    <a:pt x="37" y="0"/>
                  </a:lnTo>
                  <a:lnTo>
                    <a:pt x="41" y="1"/>
                  </a:lnTo>
                  <a:lnTo>
                    <a:pt x="45" y="1"/>
                  </a:lnTo>
                  <a:lnTo>
                    <a:pt x="50" y="1"/>
                  </a:lnTo>
                  <a:lnTo>
                    <a:pt x="55" y="2"/>
                  </a:lnTo>
                  <a:lnTo>
                    <a:pt x="54" y="5"/>
                  </a:lnTo>
                  <a:lnTo>
                    <a:pt x="52" y="7"/>
                  </a:lnTo>
                  <a:lnTo>
                    <a:pt x="48" y="9"/>
                  </a:lnTo>
                  <a:lnTo>
                    <a:pt x="44" y="10"/>
                  </a:lnTo>
                  <a:lnTo>
                    <a:pt x="39" y="10"/>
                  </a:lnTo>
                  <a:lnTo>
                    <a:pt x="34" y="10"/>
                  </a:lnTo>
                  <a:lnTo>
                    <a:pt x="30" y="10"/>
                  </a:lnTo>
                  <a:lnTo>
                    <a:pt x="26" y="10"/>
                  </a:lnTo>
                  <a:lnTo>
                    <a:pt x="26" y="11"/>
                  </a:lnTo>
                  <a:lnTo>
                    <a:pt x="26" y="12"/>
                  </a:lnTo>
                  <a:lnTo>
                    <a:pt x="26" y="13"/>
                  </a:lnTo>
                  <a:lnTo>
                    <a:pt x="26" y="14"/>
                  </a:lnTo>
                  <a:lnTo>
                    <a:pt x="33" y="14"/>
                  </a:lnTo>
                  <a:lnTo>
                    <a:pt x="39" y="14"/>
                  </a:lnTo>
                  <a:lnTo>
                    <a:pt x="45" y="14"/>
                  </a:lnTo>
                  <a:lnTo>
                    <a:pt x="52" y="15"/>
                  </a:lnTo>
                  <a:lnTo>
                    <a:pt x="52" y="15"/>
                  </a:lnTo>
                  <a:lnTo>
                    <a:pt x="52" y="17"/>
                  </a:lnTo>
                  <a:lnTo>
                    <a:pt x="51" y="18"/>
                  </a:lnTo>
                  <a:lnTo>
                    <a:pt x="51" y="20"/>
                  </a:lnTo>
                  <a:lnTo>
                    <a:pt x="35" y="21"/>
                  </a:lnTo>
                  <a:lnTo>
                    <a:pt x="27" y="23"/>
                  </a:lnTo>
                  <a:lnTo>
                    <a:pt x="24" y="24"/>
                  </a:lnTo>
                  <a:lnTo>
                    <a:pt x="21" y="25"/>
                  </a:lnTo>
                  <a:lnTo>
                    <a:pt x="21" y="25"/>
                  </a:lnTo>
                  <a:lnTo>
                    <a:pt x="22" y="26"/>
                  </a:lnTo>
                  <a:lnTo>
                    <a:pt x="22" y="26"/>
                  </a:lnTo>
                  <a:lnTo>
                    <a:pt x="22" y="26"/>
                  </a:lnTo>
                  <a:lnTo>
                    <a:pt x="29" y="26"/>
                  </a:lnTo>
                  <a:lnTo>
                    <a:pt x="35" y="26"/>
                  </a:lnTo>
                  <a:lnTo>
                    <a:pt x="41" y="26"/>
                  </a:lnTo>
                  <a:lnTo>
                    <a:pt x="47" y="27"/>
                  </a:lnTo>
                  <a:lnTo>
                    <a:pt x="46" y="29"/>
                  </a:lnTo>
                  <a:lnTo>
                    <a:pt x="46" y="31"/>
                  </a:lnTo>
                  <a:lnTo>
                    <a:pt x="45" y="34"/>
                  </a:lnTo>
                  <a:lnTo>
                    <a:pt x="45" y="36"/>
                  </a:lnTo>
                  <a:lnTo>
                    <a:pt x="38" y="38"/>
                  </a:lnTo>
                  <a:lnTo>
                    <a:pt x="36" y="40"/>
                  </a:lnTo>
                  <a:lnTo>
                    <a:pt x="36" y="42"/>
                  </a:lnTo>
                  <a:lnTo>
                    <a:pt x="34" y="46"/>
                  </a:lnTo>
                  <a:lnTo>
                    <a:pt x="28" y="46"/>
                  </a:lnTo>
                  <a:lnTo>
                    <a:pt x="24" y="46"/>
                  </a:lnTo>
                  <a:lnTo>
                    <a:pt x="19" y="47"/>
                  </a:lnTo>
                  <a:lnTo>
                    <a:pt x="16" y="47"/>
                  </a:lnTo>
                  <a:lnTo>
                    <a:pt x="13" y="47"/>
                  </a:lnTo>
                  <a:lnTo>
                    <a:pt x="10" y="47"/>
                  </a:lnTo>
                  <a:lnTo>
                    <a:pt x="5" y="47"/>
                  </a:lnTo>
                  <a:lnTo>
                    <a:pt x="0" y="47"/>
                  </a:lnTo>
                  <a:close/>
                </a:path>
              </a:pathLst>
            </a:custGeom>
            <a:solidFill>
              <a:schemeClr val="accent6">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91" name="Freeform 160"/>
            <p:cNvSpPr>
              <a:spLocks/>
            </p:cNvSpPr>
            <p:nvPr/>
          </p:nvSpPr>
          <p:spPr bwMode="auto">
            <a:xfrm>
              <a:off x="3538" y="1158"/>
              <a:ext cx="1027" cy="470"/>
            </a:xfrm>
            <a:custGeom>
              <a:avLst/>
              <a:gdLst>
                <a:gd name="T0" fmla="*/ 978 w 1027"/>
                <a:gd name="T1" fmla="*/ 467 h 470"/>
                <a:gd name="T2" fmla="*/ 962 w 1027"/>
                <a:gd name="T3" fmla="*/ 448 h 470"/>
                <a:gd name="T4" fmla="*/ 938 w 1027"/>
                <a:gd name="T5" fmla="*/ 403 h 470"/>
                <a:gd name="T6" fmla="*/ 880 w 1027"/>
                <a:gd name="T7" fmla="*/ 294 h 470"/>
                <a:gd name="T8" fmla="*/ 852 w 1027"/>
                <a:gd name="T9" fmla="*/ 246 h 470"/>
                <a:gd name="T10" fmla="*/ 832 w 1027"/>
                <a:gd name="T11" fmla="*/ 227 h 470"/>
                <a:gd name="T12" fmla="*/ 791 w 1027"/>
                <a:gd name="T13" fmla="*/ 264 h 470"/>
                <a:gd name="T14" fmla="*/ 743 w 1027"/>
                <a:gd name="T15" fmla="*/ 313 h 470"/>
                <a:gd name="T16" fmla="*/ 699 w 1027"/>
                <a:gd name="T17" fmla="*/ 364 h 470"/>
                <a:gd name="T18" fmla="*/ 658 w 1027"/>
                <a:gd name="T19" fmla="*/ 417 h 470"/>
                <a:gd name="T20" fmla="*/ 642 w 1027"/>
                <a:gd name="T21" fmla="*/ 441 h 470"/>
                <a:gd name="T22" fmla="*/ 621 w 1027"/>
                <a:gd name="T23" fmla="*/ 450 h 470"/>
                <a:gd name="T24" fmla="*/ 600 w 1027"/>
                <a:gd name="T25" fmla="*/ 451 h 470"/>
                <a:gd name="T26" fmla="*/ 591 w 1027"/>
                <a:gd name="T27" fmla="*/ 447 h 470"/>
                <a:gd name="T28" fmla="*/ 557 w 1027"/>
                <a:gd name="T29" fmla="*/ 378 h 470"/>
                <a:gd name="T30" fmla="*/ 506 w 1027"/>
                <a:gd name="T31" fmla="*/ 290 h 470"/>
                <a:gd name="T32" fmla="*/ 452 w 1027"/>
                <a:gd name="T33" fmla="*/ 201 h 470"/>
                <a:gd name="T34" fmla="*/ 395 w 1027"/>
                <a:gd name="T35" fmla="*/ 118 h 470"/>
                <a:gd name="T36" fmla="*/ 366 w 1027"/>
                <a:gd name="T37" fmla="*/ 81 h 470"/>
                <a:gd name="T38" fmla="*/ 342 w 1027"/>
                <a:gd name="T39" fmla="*/ 51 h 470"/>
                <a:gd name="T40" fmla="*/ 335 w 1027"/>
                <a:gd name="T41" fmla="*/ 49 h 470"/>
                <a:gd name="T42" fmla="*/ 297 w 1027"/>
                <a:gd name="T43" fmla="*/ 83 h 470"/>
                <a:gd name="T44" fmla="*/ 252 w 1027"/>
                <a:gd name="T45" fmla="*/ 133 h 470"/>
                <a:gd name="T46" fmla="*/ 208 w 1027"/>
                <a:gd name="T47" fmla="*/ 186 h 470"/>
                <a:gd name="T48" fmla="*/ 168 w 1027"/>
                <a:gd name="T49" fmla="*/ 239 h 470"/>
                <a:gd name="T50" fmla="*/ 131 w 1027"/>
                <a:gd name="T51" fmla="*/ 295 h 470"/>
                <a:gd name="T52" fmla="*/ 93 w 1027"/>
                <a:gd name="T53" fmla="*/ 354 h 470"/>
                <a:gd name="T54" fmla="*/ 64 w 1027"/>
                <a:gd name="T55" fmla="*/ 411 h 470"/>
                <a:gd name="T56" fmla="*/ 32 w 1027"/>
                <a:gd name="T57" fmla="*/ 418 h 470"/>
                <a:gd name="T58" fmla="*/ 6 w 1027"/>
                <a:gd name="T59" fmla="*/ 409 h 470"/>
                <a:gd name="T60" fmla="*/ 15 w 1027"/>
                <a:gd name="T61" fmla="*/ 372 h 470"/>
                <a:gd name="T62" fmla="*/ 72 w 1027"/>
                <a:gd name="T63" fmla="*/ 290 h 470"/>
                <a:gd name="T64" fmla="*/ 143 w 1027"/>
                <a:gd name="T65" fmla="*/ 196 h 470"/>
                <a:gd name="T66" fmla="*/ 223 w 1027"/>
                <a:gd name="T67" fmla="*/ 104 h 470"/>
                <a:gd name="T68" fmla="*/ 310 w 1027"/>
                <a:gd name="T69" fmla="*/ 20 h 470"/>
                <a:gd name="T70" fmla="*/ 380 w 1027"/>
                <a:gd name="T71" fmla="*/ 35 h 470"/>
                <a:gd name="T72" fmla="*/ 443 w 1027"/>
                <a:gd name="T73" fmla="*/ 114 h 470"/>
                <a:gd name="T74" fmla="*/ 493 w 1027"/>
                <a:gd name="T75" fmla="*/ 184 h 470"/>
                <a:gd name="T76" fmla="*/ 548 w 1027"/>
                <a:gd name="T77" fmla="*/ 259 h 470"/>
                <a:gd name="T78" fmla="*/ 583 w 1027"/>
                <a:gd name="T79" fmla="*/ 311 h 470"/>
                <a:gd name="T80" fmla="*/ 615 w 1027"/>
                <a:gd name="T81" fmla="*/ 359 h 470"/>
                <a:gd name="T82" fmla="*/ 625 w 1027"/>
                <a:gd name="T83" fmla="*/ 373 h 470"/>
                <a:gd name="T84" fmla="*/ 630 w 1027"/>
                <a:gd name="T85" fmla="*/ 374 h 470"/>
                <a:gd name="T86" fmla="*/ 663 w 1027"/>
                <a:gd name="T87" fmla="*/ 332 h 470"/>
                <a:gd name="T88" fmla="*/ 713 w 1027"/>
                <a:gd name="T89" fmla="*/ 279 h 470"/>
                <a:gd name="T90" fmla="*/ 769 w 1027"/>
                <a:gd name="T91" fmla="*/ 227 h 470"/>
                <a:gd name="T92" fmla="*/ 824 w 1027"/>
                <a:gd name="T93" fmla="*/ 178 h 470"/>
                <a:gd name="T94" fmla="*/ 843 w 1027"/>
                <a:gd name="T95" fmla="*/ 165 h 470"/>
                <a:gd name="T96" fmla="*/ 881 w 1027"/>
                <a:gd name="T97" fmla="*/ 216 h 470"/>
                <a:gd name="T98" fmla="*/ 927 w 1027"/>
                <a:gd name="T99" fmla="*/ 287 h 470"/>
                <a:gd name="T100" fmla="*/ 974 w 1027"/>
                <a:gd name="T101" fmla="*/ 364 h 470"/>
                <a:gd name="T102" fmla="*/ 1005 w 1027"/>
                <a:gd name="T103" fmla="*/ 418 h 470"/>
                <a:gd name="T104" fmla="*/ 1025 w 1027"/>
                <a:gd name="T105" fmla="*/ 458 h 470"/>
                <a:gd name="T106" fmla="*/ 1014 w 1027"/>
                <a:gd name="T107" fmla="*/ 46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27" h="470">
                  <a:moveTo>
                    <a:pt x="1001" y="470"/>
                  </a:moveTo>
                  <a:lnTo>
                    <a:pt x="994" y="469"/>
                  </a:lnTo>
                  <a:lnTo>
                    <a:pt x="985" y="468"/>
                  </a:lnTo>
                  <a:lnTo>
                    <a:pt x="978" y="467"/>
                  </a:lnTo>
                  <a:lnTo>
                    <a:pt x="971" y="466"/>
                  </a:lnTo>
                  <a:lnTo>
                    <a:pt x="969" y="462"/>
                  </a:lnTo>
                  <a:lnTo>
                    <a:pt x="967" y="456"/>
                  </a:lnTo>
                  <a:lnTo>
                    <a:pt x="962" y="448"/>
                  </a:lnTo>
                  <a:lnTo>
                    <a:pt x="956" y="435"/>
                  </a:lnTo>
                  <a:lnTo>
                    <a:pt x="952" y="430"/>
                  </a:lnTo>
                  <a:lnTo>
                    <a:pt x="947" y="419"/>
                  </a:lnTo>
                  <a:lnTo>
                    <a:pt x="938" y="403"/>
                  </a:lnTo>
                  <a:lnTo>
                    <a:pt x="927" y="381"/>
                  </a:lnTo>
                  <a:lnTo>
                    <a:pt x="913" y="355"/>
                  </a:lnTo>
                  <a:lnTo>
                    <a:pt x="898" y="326"/>
                  </a:lnTo>
                  <a:lnTo>
                    <a:pt x="880" y="294"/>
                  </a:lnTo>
                  <a:lnTo>
                    <a:pt x="863" y="261"/>
                  </a:lnTo>
                  <a:lnTo>
                    <a:pt x="862" y="259"/>
                  </a:lnTo>
                  <a:lnTo>
                    <a:pt x="859" y="255"/>
                  </a:lnTo>
                  <a:lnTo>
                    <a:pt x="852" y="246"/>
                  </a:lnTo>
                  <a:lnTo>
                    <a:pt x="841" y="228"/>
                  </a:lnTo>
                  <a:lnTo>
                    <a:pt x="838" y="227"/>
                  </a:lnTo>
                  <a:lnTo>
                    <a:pt x="835" y="227"/>
                  </a:lnTo>
                  <a:lnTo>
                    <a:pt x="832" y="227"/>
                  </a:lnTo>
                  <a:lnTo>
                    <a:pt x="829" y="227"/>
                  </a:lnTo>
                  <a:lnTo>
                    <a:pt x="816" y="239"/>
                  </a:lnTo>
                  <a:lnTo>
                    <a:pt x="803" y="251"/>
                  </a:lnTo>
                  <a:lnTo>
                    <a:pt x="791" y="264"/>
                  </a:lnTo>
                  <a:lnTo>
                    <a:pt x="778" y="276"/>
                  </a:lnTo>
                  <a:lnTo>
                    <a:pt x="767" y="288"/>
                  </a:lnTo>
                  <a:lnTo>
                    <a:pt x="755" y="300"/>
                  </a:lnTo>
                  <a:lnTo>
                    <a:pt x="743" y="313"/>
                  </a:lnTo>
                  <a:lnTo>
                    <a:pt x="732" y="326"/>
                  </a:lnTo>
                  <a:lnTo>
                    <a:pt x="721" y="338"/>
                  </a:lnTo>
                  <a:lnTo>
                    <a:pt x="709" y="351"/>
                  </a:lnTo>
                  <a:lnTo>
                    <a:pt x="699" y="364"/>
                  </a:lnTo>
                  <a:lnTo>
                    <a:pt x="689" y="377"/>
                  </a:lnTo>
                  <a:lnTo>
                    <a:pt x="677" y="390"/>
                  </a:lnTo>
                  <a:lnTo>
                    <a:pt x="667" y="404"/>
                  </a:lnTo>
                  <a:lnTo>
                    <a:pt x="658" y="417"/>
                  </a:lnTo>
                  <a:lnTo>
                    <a:pt x="647" y="431"/>
                  </a:lnTo>
                  <a:lnTo>
                    <a:pt x="646" y="434"/>
                  </a:lnTo>
                  <a:lnTo>
                    <a:pt x="645" y="436"/>
                  </a:lnTo>
                  <a:lnTo>
                    <a:pt x="642" y="441"/>
                  </a:lnTo>
                  <a:lnTo>
                    <a:pt x="636" y="450"/>
                  </a:lnTo>
                  <a:lnTo>
                    <a:pt x="631" y="450"/>
                  </a:lnTo>
                  <a:lnTo>
                    <a:pt x="626" y="450"/>
                  </a:lnTo>
                  <a:lnTo>
                    <a:pt x="621" y="450"/>
                  </a:lnTo>
                  <a:lnTo>
                    <a:pt x="615" y="451"/>
                  </a:lnTo>
                  <a:lnTo>
                    <a:pt x="610" y="451"/>
                  </a:lnTo>
                  <a:lnTo>
                    <a:pt x="605" y="451"/>
                  </a:lnTo>
                  <a:lnTo>
                    <a:pt x="600" y="451"/>
                  </a:lnTo>
                  <a:lnTo>
                    <a:pt x="595" y="451"/>
                  </a:lnTo>
                  <a:lnTo>
                    <a:pt x="594" y="450"/>
                  </a:lnTo>
                  <a:lnTo>
                    <a:pt x="593" y="449"/>
                  </a:lnTo>
                  <a:lnTo>
                    <a:pt x="591" y="447"/>
                  </a:lnTo>
                  <a:lnTo>
                    <a:pt x="590" y="446"/>
                  </a:lnTo>
                  <a:lnTo>
                    <a:pt x="579" y="424"/>
                  </a:lnTo>
                  <a:lnTo>
                    <a:pt x="568" y="401"/>
                  </a:lnTo>
                  <a:lnTo>
                    <a:pt x="557" y="378"/>
                  </a:lnTo>
                  <a:lnTo>
                    <a:pt x="544" y="356"/>
                  </a:lnTo>
                  <a:lnTo>
                    <a:pt x="532" y="334"/>
                  </a:lnTo>
                  <a:lnTo>
                    <a:pt x="520" y="311"/>
                  </a:lnTo>
                  <a:lnTo>
                    <a:pt x="506" y="290"/>
                  </a:lnTo>
                  <a:lnTo>
                    <a:pt x="493" y="267"/>
                  </a:lnTo>
                  <a:lnTo>
                    <a:pt x="479" y="245"/>
                  </a:lnTo>
                  <a:lnTo>
                    <a:pt x="466" y="223"/>
                  </a:lnTo>
                  <a:lnTo>
                    <a:pt x="452" y="201"/>
                  </a:lnTo>
                  <a:lnTo>
                    <a:pt x="437" y="181"/>
                  </a:lnTo>
                  <a:lnTo>
                    <a:pt x="424" y="159"/>
                  </a:lnTo>
                  <a:lnTo>
                    <a:pt x="409" y="138"/>
                  </a:lnTo>
                  <a:lnTo>
                    <a:pt x="395" y="118"/>
                  </a:lnTo>
                  <a:lnTo>
                    <a:pt x="380" y="97"/>
                  </a:lnTo>
                  <a:lnTo>
                    <a:pt x="377" y="93"/>
                  </a:lnTo>
                  <a:lnTo>
                    <a:pt x="372" y="87"/>
                  </a:lnTo>
                  <a:lnTo>
                    <a:pt x="366" y="81"/>
                  </a:lnTo>
                  <a:lnTo>
                    <a:pt x="360" y="72"/>
                  </a:lnTo>
                  <a:lnTo>
                    <a:pt x="353" y="64"/>
                  </a:lnTo>
                  <a:lnTo>
                    <a:pt x="346" y="56"/>
                  </a:lnTo>
                  <a:lnTo>
                    <a:pt x="342" y="51"/>
                  </a:lnTo>
                  <a:lnTo>
                    <a:pt x="339" y="48"/>
                  </a:lnTo>
                  <a:lnTo>
                    <a:pt x="338" y="48"/>
                  </a:lnTo>
                  <a:lnTo>
                    <a:pt x="336" y="49"/>
                  </a:lnTo>
                  <a:lnTo>
                    <a:pt x="335" y="49"/>
                  </a:lnTo>
                  <a:lnTo>
                    <a:pt x="333" y="50"/>
                  </a:lnTo>
                  <a:lnTo>
                    <a:pt x="321" y="61"/>
                  </a:lnTo>
                  <a:lnTo>
                    <a:pt x="308" y="72"/>
                  </a:lnTo>
                  <a:lnTo>
                    <a:pt x="297" y="83"/>
                  </a:lnTo>
                  <a:lnTo>
                    <a:pt x="285" y="95"/>
                  </a:lnTo>
                  <a:lnTo>
                    <a:pt x="273" y="108"/>
                  </a:lnTo>
                  <a:lnTo>
                    <a:pt x="262" y="120"/>
                  </a:lnTo>
                  <a:lnTo>
                    <a:pt x="252" y="133"/>
                  </a:lnTo>
                  <a:lnTo>
                    <a:pt x="240" y="146"/>
                  </a:lnTo>
                  <a:lnTo>
                    <a:pt x="229" y="160"/>
                  </a:lnTo>
                  <a:lnTo>
                    <a:pt x="219" y="173"/>
                  </a:lnTo>
                  <a:lnTo>
                    <a:pt x="208" y="186"/>
                  </a:lnTo>
                  <a:lnTo>
                    <a:pt x="198" y="200"/>
                  </a:lnTo>
                  <a:lnTo>
                    <a:pt x="188" y="213"/>
                  </a:lnTo>
                  <a:lnTo>
                    <a:pt x="178" y="226"/>
                  </a:lnTo>
                  <a:lnTo>
                    <a:pt x="168" y="239"/>
                  </a:lnTo>
                  <a:lnTo>
                    <a:pt x="159" y="252"/>
                  </a:lnTo>
                  <a:lnTo>
                    <a:pt x="149" y="266"/>
                  </a:lnTo>
                  <a:lnTo>
                    <a:pt x="140" y="281"/>
                  </a:lnTo>
                  <a:lnTo>
                    <a:pt x="131" y="295"/>
                  </a:lnTo>
                  <a:lnTo>
                    <a:pt x="122" y="310"/>
                  </a:lnTo>
                  <a:lnTo>
                    <a:pt x="111" y="325"/>
                  </a:lnTo>
                  <a:lnTo>
                    <a:pt x="102" y="339"/>
                  </a:lnTo>
                  <a:lnTo>
                    <a:pt x="93" y="354"/>
                  </a:lnTo>
                  <a:lnTo>
                    <a:pt x="84" y="368"/>
                  </a:lnTo>
                  <a:lnTo>
                    <a:pt x="78" y="380"/>
                  </a:lnTo>
                  <a:lnTo>
                    <a:pt x="71" y="395"/>
                  </a:lnTo>
                  <a:lnTo>
                    <a:pt x="64" y="411"/>
                  </a:lnTo>
                  <a:lnTo>
                    <a:pt x="56" y="423"/>
                  </a:lnTo>
                  <a:lnTo>
                    <a:pt x="47" y="421"/>
                  </a:lnTo>
                  <a:lnTo>
                    <a:pt x="39" y="419"/>
                  </a:lnTo>
                  <a:lnTo>
                    <a:pt x="32" y="418"/>
                  </a:lnTo>
                  <a:lnTo>
                    <a:pt x="25" y="415"/>
                  </a:lnTo>
                  <a:lnTo>
                    <a:pt x="19" y="414"/>
                  </a:lnTo>
                  <a:lnTo>
                    <a:pt x="12" y="411"/>
                  </a:lnTo>
                  <a:lnTo>
                    <a:pt x="6" y="409"/>
                  </a:lnTo>
                  <a:lnTo>
                    <a:pt x="0" y="406"/>
                  </a:lnTo>
                  <a:lnTo>
                    <a:pt x="3" y="394"/>
                  </a:lnTo>
                  <a:lnTo>
                    <a:pt x="8" y="383"/>
                  </a:lnTo>
                  <a:lnTo>
                    <a:pt x="15" y="372"/>
                  </a:lnTo>
                  <a:lnTo>
                    <a:pt x="22" y="362"/>
                  </a:lnTo>
                  <a:lnTo>
                    <a:pt x="38" y="338"/>
                  </a:lnTo>
                  <a:lnTo>
                    <a:pt x="55" y="314"/>
                  </a:lnTo>
                  <a:lnTo>
                    <a:pt x="72" y="290"/>
                  </a:lnTo>
                  <a:lnTo>
                    <a:pt x="89" y="266"/>
                  </a:lnTo>
                  <a:lnTo>
                    <a:pt x="107" y="243"/>
                  </a:lnTo>
                  <a:lnTo>
                    <a:pt x="125" y="219"/>
                  </a:lnTo>
                  <a:lnTo>
                    <a:pt x="143" y="196"/>
                  </a:lnTo>
                  <a:lnTo>
                    <a:pt x="163" y="172"/>
                  </a:lnTo>
                  <a:lnTo>
                    <a:pt x="181" y="150"/>
                  </a:lnTo>
                  <a:lnTo>
                    <a:pt x="202" y="127"/>
                  </a:lnTo>
                  <a:lnTo>
                    <a:pt x="223" y="104"/>
                  </a:lnTo>
                  <a:lnTo>
                    <a:pt x="243" y="82"/>
                  </a:lnTo>
                  <a:lnTo>
                    <a:pt x="265" y="61"/>
                  </a:lnTo>
                  <a:lnTo>
                    <a:pt x="288" y="41"/>
                  </a:lnTo>
                  <a:lnTo>
                    <a:pt x="310" y="20"/>
                  </a:lnTo>
                  <a:lnTo>
                    <a:pt x="334" y="0"/>
                  </a:lnTo>
                  <a:lnTo>
                    <a:pt x="348" y="6"/>
                  </a:lnTo>
                  <a:lnTo>
                    <a:pt x="364" y="18"/>
                  </a:lnTo>
                  <a:lnTo>
                    <a:pt x="380" y="35"/>
                  </a:lnTo>
                  <a:lnTo>
                    <a:pt x="397" y="55"/>
                  </a:lnTo>
                  <a:lnTo>
                    <a:pt x="413" y="76"/>
                  </a:lnTo>
                  <a:lnTo>
                    <a:pt x="429" y="96"/>
                  </a:lnTo>
                  <a:lnTo>
                    <a:pt x="443" y="114"/>
                  </a:lnTo>
                  <a:lnTo>
                    <a:pt x="455" y="129"/>
                  </a:lnTo>
                  <a:lnTo>
                    <a:pt x="466" y="148"/>
                  </a:lnTo>
                  <a:lnTo>
                    <a:pt x="479" y="165"/>
                  </a:lnTo>
                  <a:lnTo>
                    <a:pt x="493" y="184"/>
                  </a:lnTo>
                  <a:lnTo>
                    <a:pt x="506" y="202"/>
                  </a:lnTo>
                  <a:lnTo>
                    <a:pt x="521" y="221"/>
                  </a:lnTo>
                  <a:lnTo>
                    <a:pt x="534" y="240"/>
                  </a:lnTo>
                  <a:lnTo>
                    <a:pt x="548" y="259"/>
                  </a:lnTo>
                  <a:lnTo>
                    <a:pt x="561" y="279"/>
                  </a:lnTo>
                  <a:lnTo>
                    <a:pt x="569" y="288"/>
                  </a:lnTo>
                  <a:lnTo>
                    <a:pt x="576" y="299"/>
                  </a:lnTo>
                  <a:lnTo>
                    <a:pt x="583" y="311"/>
                  </a:lnTo>
                  <a:lnTo>
                    <a:pt x="591" y="324"/>
                  </a:lnTo>
                  <a:lnTo>
                    <a:pt x="598" y="336"/>
                  </a:lnTo>
                  <a:lnTo>
                    <a:pt x="606" y="348"/>
                  </a:lnTo>
                  <a:lnTo>
                    <a:pt x="615" y="359"/>
                  </a:lnTo>
                  <a:lnTo>
                    <a:pt x="625" y="368"/>
                  </a:lnTo>
                  <a:lnTo>
                    <a:pt x="625" y="370"/>
                  </a:lnTo>
                  <a:lnTo>
                    <a:pt x="625" y="371"/>
                  </a:lnTo>
                  <a:lnTo>
                    <a:pt x="625" y="373"/>
                  </a:lnTo>
                  <a:lnTo>
                    <a:pt x="625" y="374"/>
                  </a:lnTo>
                  <a:lnTo>
                    <a:pt x="627" y="374"/>
                  </a:lnTo>
                  <a:lnTo>
                    <a:pt x="628" y="374"/>
                  </a:lnTo>
                  <a:lnTo>
                    <a:pt x="630" y="374"/>
                  </a:lnTo>
                  <a:lnTo>
                    <a:pt x="631" y="374"/>
                  </a:lnTo>
                  <a:lnTo>
                    <a:pt x="640" y="360"/>
                  </a:lnTo>
                  <a:lnTo>
                    <a:pt x="652" y="346"/>
                  </a:lnTo>
                  <a:lnTo>
                    <a:pt x="663" y="332"/>
                  </a:lnTo>
                  <a:lnTo>
                    <a:pt x="674" y="319"/>
                  </a:lnTo>
                  <a:lnTo>
                    <a:pt x="686" y="305"/>
                  </a:lnTo>
                  <a:lnTo>
                    <a:pt x="700" y="292"/>
                  </a:lnTo>
                  <a:lnTo>
                    <a:pt x="713" y="279"/>
                  </a:lnTo>
                  <a:lnTo>
                    <a:pt x="727" y="266"/>
                  </a:lnTo>
                  <a:lnTo>
                    <a:pt x="741" y="253"/>
                  </a:lnTo>
                  <a:lnTo>
                    <a:pt x="755" y="241"/>
                  </a:lnTo>
                  <a:lnTo>
                    <a:pt x="769" y="227"/>
                  </a:lnTo>
                  <a:lnTo>
                    <a:pt x="783" y="215"/>
                  </a:lnTo>
                  <a:lnTo>
                    <a:pt x="797" y="203"/>
                  </a:lnTo>
                  <a:lnTo>
                    <a:pt x="810" y="191"/>
                  </a:lnTo>
                  <a:lnTo>
                    <a:pt x="824" y="178"/>
                  </a:lnTo>
                  <a:lnTo>
                    <a:pt x="837" y="165"/>
                  </a:lnTo>
                  <a:lnTo>
                    <a:pt x="839" y="165"/>
                  </a:lnTo>
                  <a:lnTo>
                    <a:pt x="841" y="165"/>
                  </a:lnTo>
                  <a:lnTo>
                    <a:pt x="843" y="165"/>
                  </a:lnTo>
                  <a:lnTo>
                    <a:pt x="845" y="165"/>
                  </a:lnTo>
                  <a:lnTo>
                    <a:pt x="859" y="181"/>
                  </a:lnTo>
                  <a:lnTo>
                    <a:pt x="870" y="198"/>
                  </a:lnTo>
                  <a:lnTo>
                    <a:pt x="881" y="216"/>
                  </a:lnTo>
                  <a:lnTo>
                    <a:pt x="893" y="233"/>
                  </a:lnTo>
                  <a:lnTo>
                    <a:pt x="904" y="251"/>
                  </a:lnTo>
                  <a:lnTo>
                    <a:pt x="915" y="269"/>
                  </a:lnTo>
                  <a:lnTo>
                    <a:pt x="927" y="287"/>
                  </a:lnTo>
                  <a:lnTo>
                    <a:pt x="940" y="305"/>
                  </a:lnTo>
                  <a:lnTo>
                    <a:pt x="955" y="330"/>
                  </a:lnTo>
                  <a:lnTo>
                    <a:pt x="966" y="349"/>
                  </a:lnTo>
                  <a:lnTo>
                    <a:pt x="974" y="364"/>
                  </a:lnTo>
                  <a:lnTo>
                    <a:pt x="982" y="377"/>
                  </a:lnTo>
                  <a:lnTo>
                    <a:pt x="989" y="389"/>
                  </a:lnTo>
                  <a:lnTo>
                    <a:pt x="996" y="403"/>
                  </a:lnTo>
                  <a:lnTo>
                    <a:pt x="1005" y="418"/>
                  </a:lnTo>
                  <a:lnTo>
                    <a:pt x="1015" y="437"/>
                  </a:lnTo>
                  <a:lnTo>
                    <a:pt x="1017" y="442"/>
                  </a:lnTo>
                  <a:lnTo>
                    <a:pt x="1022" y="450"/>
                  </a:lnTo>
                  <a:lnTo>
                    <a:pt x="1025" y="458"/>
                  </a:lnTo>
                  <a:lnTo>
                    <a:pt x="1027" y="466"/>
                  </a:lnTo>
                  <a:lnTo>
                    <a:pt x="1025" y="467"/>
                  </a:lnTo>
                  <a:lnTo>
                    <a:pt x="1022" y="468"/>
                  </a:lnTo>
                  <a:lnTo>
                    <a:pt x="1014" y="469"/>
                  </a:lnTo>
                  <a:lnTo>
                    <a:pt x="1001" y="470"/>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92" name="Freeform 161"/>
            <p:cNvSpPr>
              <a:spLocks/>
            </p:cNvSpPr>
            <p:nvPr/>
          </p:nvSpPr>
          <p:spPr bwMode="auto">
            <a:xfrm>
              <a:off x="4416" y="1351"/>
              <a:ext cx="394" cy="278"/>
            </a:xfrm>
            <a:custGeom>
              <a:avLst/>
              <a:gdLst>
                <a:gd name="T0" fmla="*/ 357 w 394"/>
                <a:gd name="T1" fmla="*/ 277 h 278"/>
                <a:gd name="T2" fmla="*/ 330 w 394"/>
                <a:gd name="T3" fmla="*/ 274 h 278"/>
                <a:gd name="T4" fmla="*/ 304 w 394"/>
                <a:gd name="T5" fmla="*/ 273 h 278"/>
                <a:gd name="T6" fmla="*/ 279 w 394"/>
                <a:gd name="T7" fmla="*/ 270 h 278"/>
                <a:gd name="T8" fmla="*/ 253 w 394"/>
                <a:gd name="T9" fmla="*/ 269 h 278"/>
                <a:gd name="T10" fmla="*/ 227 w 394"/>
                <a:gd name="T11" fmla="*/ 268 h 278"/>
                <a:gd name="T12" fmla="*/ 201 w 394"/>
                <a:gd name="T13" fmla="*/ 268 h 278"/>
                <a:gd name="T14" fmla="*/ 175 w 394"/>
                <a:gd name="T15" fmla="*/ 268 h 278"/>
                <a:gd name="T16" fmla="*/ 161 w 394"/>
                <a:gd name="T17" fmla="*/ 268 h 278"/>
                <a:gd name="T18" fmla="*/ 158 w 394"/>
                <a:gd name="T19" fmla="*/ 265 h 278"/>
                <a:gd name="T20" fmla="*/ 139 w 394"/>
                <a:gd name="T21" fmla="*/ 231 h 278"/>
                <a:gd name="T22" fmla="*/ 102 w 394"/>
                <a:gd name="T23" fmla="*/ 165 h 278"/>
                <a:gd name="T24" fmla="*/ 62 w 394"/>
                <a:gd name="T25" fmla="*/ 101 h 278"/>
                <a:gd name="T26" fmla="*/ 22 w 394"/>
                <a:gd name="T27" fmla="*/ 38 h 278"/>
                <a:gd name="T28" fmla="*/ 1 w 394"/>
                <a:gd name="T29" fmla="*/ 5 h 278"/>
                <a:gd name="T30" fmla="*/ 0 w 394"/>
                <a:gd name="T31" fmla="*/ 2 h 278"/>
                <a:gd name="T32" fmla="*/ 18 w 394"/>
                <a:gd name="T33" fmla="*/ 1 h 278"/>
                <a:gd name="T34" fmla="*/ 52 w 394"/>
                <a:gd name="T35" fmla="*/ 3 h 278"/>
                <a:gd name="T36" fmla="*/ 87 w 394"/>
                <a:gd name="T37" fmla="*/ 4 h 278"/>
                <a:gd name="T38" fmla="*/ 121 w 394"/>
                <a:gd name="T39" fmla="*/ 6 h 278"/>
                <a:gd name="T40" fmla="*/ 156 w 394"/>
                <a:gd name="T41" fmla="*/ 8 h 278"/>
                <a:gd name="T42" fmla="*/ 192 w 394"/>
                <a:gd name="T43" fmla="*/ 10 h 278"/>
                <a:gd name="T44" fmla="*/ 227 w 394"/>
                <a:gd name="T45" fmla="*/ 12 h 278"/>
                <a:gd name="T46" fmla="*/ 262 w 394"/>
                <a:gd name="T47" fmla="*/ 14 h 278"/>
                <a:gd name="T48" fmla="*/ 282 w 394"/>
                <a:gd name="T49" fmla="*/ 17 h 278"/>
                <a:gd name="T50" fmla="*/ 286 w 394"/>
                <a:gd name="T51" fmla="*/ 18 h 278"/>
                <a:gd name="T52" fmla="*/ 303 w 394"/>
                <a:gd name="T53" fmla="*/ 50 h 278"/>
                <a:gd name="T54" fmla="*/ 333 w 394"/>
                <a:gd name="T55" fmla="*/ 112 h 278"/>
                <a:gd name="T56" fmla="*/ 361 w 394"/>
                <a:gd name="T57" fmla="*/ 176 h 278"/>
                <a:gd name="T58" fmla="*/ 385 w 394"/>
                <a:gd name="T59" fmla="*/ 242 h 278"/>
                <a:gd name="T60" fmla="*/ 388 w 394"/>
                <a:gd name="T61" fmla="*/ 276 h 278"/>
                <a:gd name="T62" fmla="*/ 376 w 394"/>
                <a:gd name="T63" fmla="*/ 277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4" h="278">
                  <a:moveTo>
                    <a:pt x="370" y="278"/>
                  </a:moveTo>
                  <a:lnTo>
                    <a:pt x="357" y="277"/>
                  </a:lnTo>
                  <a:lnTo>
                    <a:pt x="343" y="275"/>
                  </a:lnTo>
                  <a:lnTo>
                    <a:pt x="330" y="274"/>
                  </a:lnTo>
                  <a:lnTo>
                    <a:pt x="318" y="273"/>
                  </a:lnTo>
                  <a:lnTo>
                    <a:pt x="304" y="273"/>
                  </a:lnTo>
                  <a:lnTo>
                    <a:pt x="291" y="271"/>
                  </a:lnTo>
                  <a:lnTo>
                    <a:pt x="279" y="270"/>
                  </a:lnTo>
                  <a:lnTo>
                    <a:pt x="265" y="269"/>
                  </a:lnTo>
                  <a:lnTo>
                    <a:pt x="253" y="269"/>
                  </a:lnTo>
                  <a:lnTo>
                    <a:pt x="239" y="268"/>
                  </a:lnTo>
                  <a:lnTo>
                    <a:pt x="227" y="268"/>
                  </a:lnTo>
                  <a:lnTo>
                    <a:pt x="214" y="268"/>
                  </a:lnTo>
                  <a:lnTo>
                    <a:pt x="201" y="268"/>
                  </a:lnTo>
                  <a:lnTo>
                    <a:pt x="188" y="268"/>
                  </a:lnTo>
                  <a:lnTo>
                    <a:pt x="175" y="268"/>
                  </a:lnTo>
                  <a:lnTo>
                    <a:pt x="162" y="269"/>
                  </a:lnTo>
                  <a:lnTo>
                    <a:pt x="161" y="268"/>
                  </a:lnTo>
                  <a:lnTo>
                    <a:pt x="159" y="267"/>
                  </a:lnTo>
                  <a:lnTo>
                    <a:pt x="158" y="265"/>
                  </a:lnTo>
                  <a:lnTo>
                    <a:pt x="156" y="264"/>
                  </a:lnTo>
                  <a:lnTo>
                    <a:pt x="139" y="231"/>
                  </a:lnTo>
                  <a:lnTo>
                    <a:pt x="121" y="197"/>
                  </a:lnTo>
                  <a:lnTo>
                    <a:pt x="102" y="165"/>
                  </a:lnTo>
                  <a:lnTo>
                    <a:pt x="83" y="133"/>
                  </a:lnTo>
                  <a:lnTo>
                    <a:pt x="62" y="101"/>
                  </a:lnTo>
                  <a:lnTo>
                    <a:pt x="41" y="70"/>
                  </a:lnTo>
                  <a:lnTo>
                    <a:pt x="22" y="38"/>
                  </a:lnTo>
                  <a:lnTo>
                    <a:pt x="2" y="7"/>
                  </a:lnTo>
                  <a:lnTo>
                    <a:pt x="1" y="5"/>
                  </a:lnTo>
                  <a:lnTo>
                    <a:pt x="1" y="3"/>
                  </a:lnTo>
                  <a:lnTo>
                    <a:pt x="0" y="2"/>
                  </a:lnTo>
                  <a:lnTo>
                    <a:pt x="0" y="0"/>
                  </a:lnTo>
                  <a:lnTo>
                    <a:pt x="18" y="1"/>
                  </a:lnTo>
                  <a:lnTo>
                    <a:pt x="34" y="2"/>
                  </a:lnTo>
                  <a:lnTo>
                    <a:pt x="52" y="3"/>
                  </a:lnTo>
                  <a:lnTo>
                    <a:pt x="69" y="3"/>
                  </a:lnTo>
                  <a:lnTo>
                    <a:pt x="87" y="4"/>
                  </a:lnTo>
                  <a:lnTo>
                    <a:pt x="103" y="5"/>
                  </a:lnTo>
                  <a:lnTo>
                    <a:pt x="121" y="6"/>
                  </a:lnTo>
                  <a:lnTo>
                    <a:pt x="138" y="7"/>
                  </a:lnTo>
                  <a:lnTo>
                    <a:pt x="156" y="8"/>
                  </a:lnTo>
                  <a:lnTo>
                    <a:pt x="173" y="8"/>
                  </a:lnTo>
                  <a:lnTo>
                    <a:pt x="192" y="10"/>
                  </a:lnTo>
                  <a:lnTo>
                    <a:pt x="209" y="11"/>
                  </a:lnTo>
                  <a:lnTo>
                    <a:pt x="227" y="12"/>
                  </a:lnTo>
                  <a:lnTo>
                    <a:pt x="245" y="14"/>
                  </a:lnTo>
                  <a:lnTo>
                    <a:pt x="262" y="14"/>
                  </a:lnTo>
                  <a:lnTo>
                    <a:pt x="280" y="16"/>
                  </a:lnTo>
                  <a:lnTo>
                    <a:pt x="282" y="17"/>
                  </a:lnTo>
                  <a:lnTo>
                    <a:pt x="284" y="17"/>
                  </a:lnTo>
                  <a:lnTo>
                    <a:pt x="286" y="18"/>
                  </a:lnTo>
                  <a:lnTo>
                    <a:pt x="288" y="19"/>
                  </a:lnTo>
                  <a:lnTo>
                    <a:pt x="303" y="50"/>
                  </a:lnTo>
                  <a:lnTo>
                    <a:pt x="319" y="81"/>
                  </a:lnTo>
                  <a:lnTo>
                    <a:pt x="333" y="112"/>
                  </a:lnTo>
                  <a:lnTo>
                    <a:pt x="348" y="143"/>
                  </a:lnTo>
                  <a:lnTo>
                    <a:pt x="361" y="176"/>
                  </a:lnTo>
                  <a:lnTo>
                    <a:pt x="374" y="209"/>
                  </a:lnTo>
                  <a:lnTo>
                    <a:pt x="385" y="242"/>
                  </a:lnTo>
                  <a:lnTo>
                    <a:pt x="394" y="276"/>
                  </a:lnTo>
                  <a:lnTo>
                    <a:pt x="388" y="276"/>
                  </a:lnTo>
                  <a:lnTo>
                    <a:pt x="383" y="277"/>
                  </a:lnTo>
                  <a:lnTo>
                    <a:pt x="376" y="277"/>
                  </a:lnTo>
                  <a:lnTo>
                    <a:pt x="370" y="278"/>
                  </a:lnTo>
                  <a:close/>
                </a:path>
              </a:pathLst>
            </a:custGeom>
            <a:solidFill>
              <a:srgbClr val="CC6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93" name="Freeform 162"/>
            <p:cNvSpPr>
              <a:spLocks/>
            </p:cNvSpPr>
            <p:nvPr/>
          </p:nvSpPr>
          <p:spPr bwMode="auto">
            <a:xfrm>
              <a:off x="3762" y="1429"/>
              <a:ext cx="187" cy="192"/>
            </a:xfrm>
            <a:custGeom>
              <a:avLst/>
              <a:gdLst>
                <a:gd name="T0" fmla="*/ 156 w 187"/>
                <a:gd name="T1" fmla="*/ 192 h 192"/>
                <a:gd name="T2" fmla="*/ 141 w 187"/>
                <a:gd name="T3" fmla="*/ 191 h 192"/>
                <a:gd name="T4" fmla="*/ 127 w 187"/>
                <a:gd name="T5" fmla="*/ 191 h 192"/>
                <a:gd name="T6" fmla="*/ 111 w 187"/>
                <a:gd name="T7" fmla="*/ 190 h 192"/>
                <a:gd name="T8" fmla="*/ 96 w 187"/>
                <a:gd name="T9" fmla="*/ 190 h 192"/>
                <a:gd name="T10" fmla="*/ 81 w 187"/>
                <a:gd name="T11" fmla="*/ 190 h 192"/>
                <a:gd name="T12" fmla="*/ 66 w 187"/>
                <a:gd name="T13" fmla="*/ 189 h 192"/>
                <a:gd name="T14" fmla="*/ 50 w 187"/>
                <a:gd name="T15" fmla="*/ 189 h 192"/>
                <a:gd name="T16" fmla="*/ 35 w 187"/>
                <a:gd name="T17" fmla="*/ 188 h 192"/>
                <a:gd name="T18" fmla="*/ 27 w 187"/>
                <a:gd name="T19" fmla="*/ 188 h 192"/>
                <a:gd name="T20" fmla="*/ 21 w 187"/>
                <a:gd name="T21" fmla="*/ 189 h 192"/>
                <a:gd name="T22" fmla="*/ 16 w 187"/>
                <a:gd name="T23" fmla="*/ 189 h 192"/>
                <a:gd name="T24" fmla="*/ 13 w 187"/>
                <a:gd name="T25" fmla="*/ 189 h 192"/>
                <a:gd name="T26" fmla="*/ 10 w 187"/>
                <a:gd name="T27" fmla="*/ 189 h 192"/>
                <a:gd name="T28" fmla="*/ 8 w 187"/>
                <a:gd name="T29" fmla="*/ 189 h 192"/>
                <a:gd name="T30" fmla="*/ 6 w 187"/>
                <a:gd name="T31" fmla="*/ 188 h 192"/>
                <a:gd name="T32" fmla="*/ 3 w 187"/>
                <a:gd name="T33" fmla="*/ 188 h 192"/>
                <a:gd name="T34" fmla="*/ 0 w 187"/>
                <a:gd name="T35" fmla="*/ 142 h 192"/>
                <a:gd name="T36" fmla="*/ 0 w 187"/>
                <a:gd name="T37" fmla="*/ 96 h 192"/>
                <a:gd name="T38" fmla="*/ 1 w 187"/>
                <a:gd name="T39" fmla="*/ 51 h 192"/>
                <a:gd name="T40" fmla="*/ 3 w 187"/>
                <a:gd name="T41" fmla="*/ 7 h 192"/>
                <a:gd name="T42" fmla="*/ 12 w 187"/>
                <a:gd name="T43" fmla="*/ 3 h 192"/>
                <a:gd name="T44" fmla="*/ 27 w 187"/>
                <a:gd name="T45" fmla="*/ 1 h 192"/>
                <a:gd name="T46" fmla="*/ 45 w 187"/>
                <a:gd name="T47" fmla="*/ 0 h 192"/>
                <a:gd name="T48" fmla="*/ 66 w 187"/>
                <a:gd name="T49" fmla="*/ 0 h 192"/>
                <a:gd name="T50" fmla="*/ 87 w 187"/>
                <a:gd name="T51" fmla="*/ 0 h 192"/>
                <a:gd name="T52" fmla="*/ 108 w 187"/>
                <a:gd name="T53" fmla="*/ 1 h 192"/>
                <a:gd name="T54" fmla="*/ 125 w 187"/>
                <a:gd name="T55" fmla="*/ 2 h 192"/>
                <a:gd name="T56" fmla="*/ 138 w 187"/>
                <a:gd name="T57" fmla="*/ 2 h 192"/>
                <a:gd name="T58" fmla="*/ 151 w 187"/>
                <a:gd name="T59" fmla="*/ 3 h 192"/>
                <a:gd name="T60" fmla="*/ 162 w 187"/>
                <a:gd name="T61" fmla="*/ 3 h 192"/>
                <a:gd name="T62" fmla="*/ 169 w 187"/>
                <a:gd name="T63" fmla="*/ 3 h 192"/>
                <a:gd name="T64" fmla="*/ 174 w 187"/>
                <a:gd name="T65" fmla="*/ 4 h 192"/>
                <a:gd name="T66" fmla="*/ 178 w 187"/>
                <a:gd name="T67" fmla="*/ 5 h 192"/>
                <a:gd name="T68" fmla="*/ 181 w 187"/>
                <a:gd name="T69" fmla="*/ 5 h 192"/>
                <a:gd name="T70" fmla="*/ 184 w 187"/>
                <a:gd name="T71" fmla="*/ 6 h 192"/>
                <a:gd name="T72" fmla="*/ 187 w 187"/>
                <a:gd name="T73" fmla="*/ 7 h 192"/>
                <a:gd name="T74" fmla="*/ 187 w 187"/>
                <a:gd name="T75" fmla="*/ 29 h 192"/>
                <a:gd name="T76" fmla="*/ 187 w 187"/>
                <a:gd name="T77" fmla="*/ 62 h 192"/>
                <a:gd name="T78" fmla="*/ 186 w 187"/>
                <a:gd name="T79" fmla="*/ 105 h 192"/>
                <a:gd name="T80" fmla="*/ 186 w 187"/>
                <a:gd name="T81" fmla="*/ 156 h 192"/>
                <a:gd name="T82" fmla="*/ 186 w 187"/>
                <a:gd name="T83" fmla="*/ 167 h 192"/>
                <a:gd name="T84" fmla="*/ 186 w 187"/>
                <a:gd name="T85" fmla="*/ 176 h 192"/>
                <a:gd name="T86" fmla="*/ 185 w 187"/>
                <a:gd name="T87" fmla="*/ 182 h 192"/>
                <a:gd name="T88" fmla="*/ 184 w 187"/>
                <a:gd name="T89" fmla="*/ 186 h 192"/>
                <a:gd name="T90" fmla="*/ 181 w 187"/>
                <a:gd name="T91" fmla="*/ 189 h 192"/>
                <a:gd name="T92" fmla="*/ 176 w 187"/>
                <a:gd name="T93" fmla="*/ 190 h 192"/>
                <a:gd name="T94" fmla="*/ 168 w 187"/>
                <a:gd name="T95" fmla="*/ 191 h 192"/>
                <a:gd name="T96" fmla="*/ 156 w 187"/>
                <a:gd name="T97"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7" h="192">
                  <a:moveTo>
                    <a:pt x="156" y="192"/>
                  </a:moveTo>
                  <a:lnTo>
                    <a:pt x="141" y="191"/>
                  </a:lnTo>
                  <a:lnTo>
                    <a:pt x="127" y="191"/>
                  </a:lnTo>
                  <a:lnTo>
                    <a:pt x="111" y="190"/>
                  </a:lnTo>
                  <a:lnTo>
                    <a:pt x="96" y="190"/>
                  </a:lnTo>
                  <a:lnTo>
                    <a:pt x="81" y="190"/>
                  </a:lnTo>
                  <a:lnTo>
                    <a:pt x="66" y="189"/>
                  </a:lnTo>
                  <a:lnTo>
                    <a:pt x="50" y="189"/>
                  </a:lnTo>
                  <a:lnTo>
                    <a:pt x="35" y="188"/>
                  </a:lnTo>
                  <a:lnTo>
                    <a:pt x="27" y="188"/>
                  </a:lnTo>
                  <a:lnTo>
                    <a:pt x="21" y="189"/>
                  </a:lnTo>
                  <a:lnTo>
                    <a:pt x="16" y="189"/>
                  </a:lnTo>
                  <a:lnTo>
                    <a:pt x="13" y="189"/>
                  </a:lnTo>
                  <a:lnTo>
                    <a:pt x="10" y="189"/>
                  </a:lnTo>
                  <a:lnTo>
                    <a:pt x="8" y="189"/>
                  </a:lnTo>
                  <a:lnTo>
                    <a:pt x="6" y="188"/>
                  </a:lnTo>
                  <a:lnTo>
                    <a:pt x="3" y="188"/>
                  </a:lnTo>
                  <a:lnTo>
                    <a:pt x="0" y="142"/>
                  </a:lnTo>
                  <a:lnTo>
                    <a:pt x="0" y="96"/>
                  </a:lnTo>
                  <a:lnTo>
                    <a:pt x="1" y="51"/>
                  </a:lnTo>
                  <a:lnTo>
                    <a:pt x="3" y="7"/>
                  </a:lnTo>
                  <a:lnTo>
                    <a:pt x="12" y="3"/>
                  </a:lnTo>
                  <a:lnTo>
                    <a:pt x="27" y="1"/>
                  </a:lnTo>
                  <a:lnTo>
                    <a:pt x="45" y="0"/>
                  </a:lnTo>
                  <a:lnTo>
                    <a:pt x="66" y="0"/>
                  </a:lnTo>
                  <a:lnTo>
                    <a:pt x="87" y="0"/>
                  </a:lnTo>
                  <a:lnTo>
                    <a:pt x="108" y="1"/>
                  </a:lnTo>
                  <a:lnTo>
                    <a:pt x="125" y="2"/>
                  </a:lnTo>
                  <a:lnTo>
                    <a:pt x="138" y="2"/>
                  </a:lnTo>
                  <a:lnTo>
                    <a:pt x="151" y="3"/>
                  </a:lnTo>
                  <a:lnTo>
                    <a:pt x="162" y="3"/>
                  </a:lnTo>
                  <a:lnTo>
                    <a:pt x="169" y="3"/>
                  </a:lnTo>
                  <a:lnTo>
                    <a:pt x="174" y="4"/>
                  </a:lnTo>
                  <a:lnTo>
                    <a:pt x="178" y="5"/>
                  </a:lnTo>
                  <a:lnTo>
                    <a:pt x="181" y="5"/>
                  </a:lnTo>
                  <a:lnTo>
                    <a:pt x="184" y="6"/>
                  </a:lnTo>
                  <a:lnTo>
                    <a:pt x="187" y="7"/>
                  </a:lnTo>
                  <a:lnTo>
                    <a:pt x="187" y="29"/>
                  </a:lnTo>
                  <a:lnTo>
                    <a:pt x="187" y="62"/>
                  </a:lnTo>
                  <a:lnTo>
                    <a:pt x="186" y="105"/>
                  </a:lnTo>
                  <a:lnTo>
                    <a:pt x="186" y="156"/>
                  </a:lnTo>
                  <a:lnTo>
                    <a:pt x="186" y="167"/>
                  </a:lnTo>
                  <a:lnTo>
                    <a:pt x="186" y="176"/>
                  </a:lnTo>
                  <a:lnTo>
                    <a:pt x="185" y="182"/>
                  </a:lnTo>
                  <a:lnTo>
                    <a:pt x="184" y="186"/>
                  </a:lnTo>
                  <a:lnTo>
                    <a:pt x="181" y="189"/>
                  </a:lnTo>
                  <a:lnTo>
                    <a:pt x="176" y="190"/>
                  </a:lnTo>
                  <a:lnTo>
                    <a:pt x="168" y="191"/>
                  </a:lnTo>
                  <a:lnTo>
                    <a:pt x="156" y="1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94" name="Freeform 163"/>
            <p:cNvSpPr>
              <a:spLocks/>
            </p:cNvSpPr>
            <p:nvPr/>
          </p:nvSpPr>
          <p:spPr bwMode="auto">
            <a:xfrm>
              <a:off x="3844" y="1515"/>
              <a:ext cx="95" cy="99"/>
            </a:xfrm>
            <a:custGeom>
              <a:avLst/>
              <a:gdLst>
                <a:gd name="T0" fmla="*/ 49 w 95"/>
                <a:gd name="T1" fmla="*/ 98 h 99"/>
                <a:gd name="T2" fmla="*/ 26 w 95"/>
                <a:gd name="T3" fmla="*/ 97 h 99"/>
                <a:gd name="T4" fmla="*/ 2 w 95"/>
                <a:gd name="T5" fmla="*/ 96 h 99"/>
                <a:gd name="T6" fmla="*/ 0 w 95"/>
                <a:gd name="T7" fmla="*/ 24 h 99"/>
                <a:gd name="T8" fmla="*/ 25 w 95"/>
                <a:gd name="T9" fmla="*/ 0 h 99"/>
                <a:gd name="T10" fmla="*/ 58 w 95"/>
                <a:gd name="T11" fmla="*/ 2 h 99"/>
                <a:gd name="T12" fmla="*/ 94 w 95"/>
                <a:gd name="T13" fmla="*/ 7 h 99"/>
                <a:gd name="T14" fmla="*/ 88 w 95"/>
                <a:gd name="T15" fmla="*/ 21 h 99"/>
                <a:gd name="T16" fmla="*/ 73 w 95"/>
                <a:gd name="T17" fmla="*/ 21 h 99"/>
                <a:gd name="T18" fmla="*/ 60 w 95"/>
                <a:gd name="T19" fmla="*/ 21 h 99"/>
                <a:gd name="T20" fmla="*/ 60 w 95"/>
                <a:gd name="T21" fmla="*/ 24 h 99"/>
                <a:gd name="T22" fmla="*/ 72 w 95"/>
                <a:gd name="T23" fmla="*/ 25 h 99"/>
                <a:gd name="T24" fmla="*/ 86 w 95"/>
                <a:gd name="T25" fmla="*/ 26 h 99"/>
                <a:gd name="T26" fmla="*/ 94 w 95"/>
                <a:gd name="T27" fmla="*/ 29 h 99"/>
                <a:gd name="T28" fmla="*/ 93 w 95"/>
                <a:gd name="T29" fmla="*/ 35 h 99"/>
                <a:gd name="T30" fmla="*/ 81 w 95"/>
                <a:gd name="T31" fmla="*/ 36 h 99"/>
                <a:gd name="T32" fmla="*/ 67 w 95"/>
                <a:gd name="T33" fmla="*/ 36 h 99"/>
                <a:gd name="T34" fmla="*/ 58 w 95"/>
                <a:gd name="T35" fmla="*/ 37 h 99"/>
                <a:gd name="T36" fmla="*/ 57 w 95"/>
                <a:gd name="T37" fmla="*/ 39 h 99"/>
                <a:gd name="T38" fmla="*/ 62 w 95"/>
                <a:gd name="T39" fmla="*/ 41 h 99"/>
                <a:gd name="T40" fmla="*/ 75 w 95"/>
                <a:gd name="T41" fmla="*/ 42 h 99"/>
                <a:gd name="T42" fmla="*/ 94 w 95"/>
                <a:gd name="T43" fmla="*/ 45 h 99"/>
                <a:gd name="T44" fmla="*/ 94 w 95"/>
                <a:gd name="T45" fmla="*/ 51 h 99"/>
                <a:gd name="T46" fmla="*/ 81 w 95"/>
                <a:gd name="T47" fmla="*/ 52 h 99"/>
                <a:gd name="T48" fmla="*/ 67 w 95"/>
                <a:gd name="T49" fmla="*/ 52 h 99"/>
                <a:gd name="T50" fmla="*/ 57 w 95"/>
                <a:gd name="T51" fmla="*/ 54 h 99"/>
                <a:gd name="T52" fmla="*/ 58 w 95"/>
                <a:gd name="T53" fmla="*/ 57 h 99"/>
                <a:gd name="T54" fmla="*/ 67 w 95"/>
                <a:gd name="T55" fmla="*/ 57 h 99"/>
                <a:gd name="T56" fmla="*/ 79 w 95"/>
                <a:gd name="T57" fmla="*/ 58 h 99"/>
                <a:gd name="T58" fmla="*/ 95 w 95"/>
                <a:gd name="T59" fmla="*/ 62 h 99"/>
                <a:gd name="T60" fmla="*/ 92 w 95"/>
                <a:gd name="T61" fmla="*/ 71 h 99"/>
                <a:gd name="T62" fmla="*/ 77 w 95"/>
                <a:gd name="T63" fmla="*/ 71 h 99"/>
                <a:gd name="T64" fmla="*/ 64 w 95"/>
                <a:gd name="T65" fmla="*/ 71 h 99"/>
                <a:gd name="T66" fmla="*/ 55 w 95"/>
                <a:gd name="T67" fmla="*/ 72 h 99"/>
                <a:gd name="T68" fmla="*/ 54 w 95"/>
                <a:gd name="T69" fmla="*/ 73 h 99"/>
                <a:gd name="T70" fmla="*/ 68 w 95"/>
                <a:gd name="T71" fmla="*/ 74 h 99"/>
                <a:gd name="T72" fmla="*/ 84 w 95"/>
                <a:gd name="T73" fmla="*/ 74 h 99"/>
                <a:gd name="T74" fmla="*/ 94 w 95"/>
                <a:gd name="T75" fmla="*/ 77 h 99"/>
                <a:gd name="T76" fmla="*/ 93 w 95"/>
                <a:gd name="T77" fmla="*/ 84 h 99"/>
                <a:gd name="T78" fmla="*/ 69 w 95"/>
                <a:gd name="T79" fmla="*/ 87 h 99"/>
                <a:gd name="T80" fmla="*/ 79 w 95"/>
                <a:gd name="T81" fmla="*/ 90 h 99"/>
                <a:gd name="T82" fmla="*/ 92 w 95"/>
                <a:gd name="T83" fmla="*/ 94 h 99"/>
                <a:gd name="T84" fmla="*/ 91 w 95"/>
                <a:gd name="T85" fmla="*/ 99 h 99"/>
                <a:gd name="T86" fmla="*/ 71 w 95"/>
                <a:gd name="T87"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99">
                  <a:moveTo>
                    <a:pt x="64" y="99"/>
                  </a:moveTo>
                  <a:lnTo>
                    <a:pt x="57" y="99"/>
                  </a:lnTo>
                  <a:lnTo>
                    <a:pt x="49" y="98"/>
                  </a:lnTo>
                  <a:lnTo>
                    <a:pt x="41" y="98"/>
                  </a:lnTo>
                  <a:lnTo>
                    <a:pt x="33" y="97"/>
                  </a:lnTo>
                  <a:lnTo>
                    <a:pt x="26" y="97"/>
                  </a:lnTo>
                  <a:lnTo>
                    <a:pt x="18" y="97"/>
                  </a:lnTo>
                  <a:lnTo>
                    <a:pt x="10" y="96"/>
                  </a:lnTo>
                  <a:lnTo>
                    <a:pt x="2" y="96"/>
                  </a:lnTo>
                  <a:lnTo>
                    <a:pt x="0" y="71"/>
                  </a:lnTo>
                  <a:lnTo>
                    <a:pt x="0" y="47"/>
                  </a:lnTo>
                  <a:lnTo>
                    <a:pt x="0" y="24"/>
                  </a:lnTo>
                  <a:lnTo>
                    <a:pt x="2" y="0"/>
                  </a:lnTo>
                  <a:lnTo>
                    <a:pt x="14" y="0"/>
                  </a:lnTo>
                  <a:lnTo>
                    <a:pt x="25" y="0"/>
                  </a:lnTo>
                  <a:lnTo>
                    <a:pt x="35" y="0"/>
                  </a:lnTo>
                  <a:lnTo>
                    <a:pt x="47" y="1"/>
                  </a:lnTo>
                  <a:lnTo>
                    <a:pt x="58" y="2"/>
                  </a:lnTo>
                  <a:lnTo>
                    <a:pt x="70" y="4"/>
                  </a:lnTo>
                  <a:lnTo>
                    <a:pt x="82" y="5"/>
                  </a:lnTo>
                  <a:lnTo>
                    <a:pt x="94" y="7"/>
                  </a:lnTo>
                  <a:lnTo>
                    <a:pt x="93" y="14"/>
                  </a:lnTo>
                  <a:lnTo>
                    <a:pt x="91" y="18"/>
                  </a:lnTo>
                  <a:lnTo>
                    <a:pt x="88" y="21"/>
                  </a:lnTo>
                  <a:lnTo>
                    <a:pt x="85" y="21"/>
                  </a:lnTo>
                  <a:lnTo>
                    <a:pt x="80" y="21"/>
                  </a:lnTo>
                  <a:lnTo>
                    <a:pt x="73" y="21"/>
                  </a:lnTo>
                  <a:lnTo>
                    <a:pt x="67" y="21"/>
                  </a:lnTo>
                  <a:lnTo>
                    <a:pt x="60" y="21"/>
                  </a:lnTo>
                  <a:lnTo>
                    <a:pt x="60" y="21"/>
                  </a:lnTo>
                  <a:lnTo>
                    <a:pt x="60" y="22"/>
                  </a:lnTo>
                  <a:lnTo>
                    <a:pt x="60" y="23"/>
                  </a:lnTo>
                  <a:lnTo>
                    <a:pt x="60" y="24"/>
                  </a:lnTo>
                  <a:lnTo>
                    <a:pt x="64" y="24"/>
                  </a:lnTo>
                  <a:lnTo>
                    <a:pt x="68" y="25"/>
                  </a:lnTo>
                  <a:lnTo>
                    <a:pt x="72" y="25"/>
                  </a:lnTo>
                  <a:lnTo>
                    <a:pt x="77" y="25"/>
                  </a:lnTo>
                  <a:lnTo>
                    <a:pt x="82" y="26"/>
                  </a:lnTo>
                  <a:lnTo>
                    <a:pt x="86" y="26"/>
                  </a:lnTo>
                  <a:lnTo>
                    <a:pt x="90" y="26"/>
                  </a:lnTo>
                  <a:lnTo>
                    <a:pt x="94" y="26"/>
                  </a:lnTo>
                  <a:lnTo>
                    <a:pt x="94" y="29"/>
                  </a:lnTo>
                  <a:lnTo>
                    <a:pt x="94" y="31"/>
                  </a:lnTo>
                  <a:lnTo>
                    <a:pt x="93" y="33"/>
                  </a:lnTo>
                  <a:lnTo>
                    <a:pt x="93" y="35"/>
                  </a:lnTo>
                  <a:lnTo>
                    <a:pt x="89" y="35"/>
                  </a:lnTo>
                  <a:lnTo>
                    <a:pt x="85" y="36"/>
                  </a:lnTo>
                  <a:lnTo>
                    <a:pt x="81" y="36"/>
                  </a:lnTo>
                  <a:lnTo>
                    <a:pt x="75" y="36"/>
                  </a:lnTo>
                  <a:lnTo>
                    <a:pt x="71" y="36"/>
                  </a:lnTo>
                  <a:lnTo>
                    <a:pt x="67" y="36"/>
                  </a:lnTo>
                  <a:lnTo>
                    <a:pt x="62" y="37"/>
                  </a:lnTo>
                  <a:lnTo>
                    <a:pt x="58" y="37"/>
                  </a:lnTo>
                  <a:lnTo>
                    <a:pt x="58" y="37"/>
                  </a:lnTo>
                  <a:lnTo>
                    <a:pt x="58" y="38"/>
                  </a:lnTo>
                  <a:lnTo>
                    <a:pt x="58" y="38"/>
                  </a:lnTo>
                  <a:lnTo>
                    <a:pt x="57" y="39"/>
                  </a:lnTo>
                  <a:lnTo>
                    <a:pt x="59" y="40"/>
                  </a:lnTo>
                  <a:lnTo>
                    <a:pt x="60" y="40"/>
                  </a:lnTo>
                  <a:lnTo>
                    <a:pt x="62" y="41"/>
                  </a:lnTo>
                  <a:lnTo>
                    <a:pt x="65" y="41"/>
                  </a:lnTo>
                  <a:lnTo>
                    <a:pt x="69" y="41"/>
                  </a:lnTo>
                  <a:lnTo>
                    <a:pt x="75" y="42"/>
                  </a:lnTo>
                  <a:lnTo>
                    <a:pt x="84" y="42"/>
                  </a:lnTo>
                  <a:lnTo>
                    <a:pt x="94" y="42"/>
                  </a:lnTo>
                  <a:lnTo>
                    <a:pt x="94" y="45"/>
                  </a:lnTo>
                  <a:lnTo>
                    <a:pt x="94" y="47"/>
                  </a:lnTo>
                  <a:lnTo>
                    <a:pt x="94" y="49"/>
                  </a:lnTo>
                  <a:lnTo>
                    <a:pt x="94" y="51"/>
                  </a:lnTo>
                  <a:lnTo>
                    <a:pt x="90" y="51"/>
                  </a:lnTo>
                  <a:lnTo>
                    <a:pt x="85" y="52"/>
                  </a:lnTo>
                  <a:lnTo>
                    <a:pt x="81" y="52"/>
                  </a:lnTo>
                  <a:lnTo>
                    <a:pt x="76" y="52"/>
                  </a:lnTo>
                  <a:lnTo>
                    <a:pt x="71" y="52"/>
                  </a:lnTo>
                  <a:lnTo>
                    <a:pt x="67" y="52"/>
                  </a:lnTo>
                  <a:lnTo>
                    <a:pt x="62" y="53"/>
                  </a:lnTo>
                  <a:lnTo>
                    <a:pt x="58" y="53"/>
                  </a:lnTo>
                  <a:lnTo>
                    <a:pt x="57" y="54"/>
                  </a:lnTo>
                  <a:lnTo>
                    <a:pt x="57" y="55"/>
                  </a:lnTo>
                  <a:lnTo>
                    <a:pt x="57" y="56"/>
                  </a:lnTo>
                  <a:lnTo>
                    <a:pt x="58" y="57"/>
                  </a:lnTo>
                  <a:lnTo>
                    <a:pt x="61" y="57"/>
                  </a:lnTo>
                  <a:lnTo>
                    <a:pt x="64" y="57"/>
                  </a:lnTo>
                  <a:lnTo>
                    <a:pt x="67" y="57"/>
                  </a:lnTo>
                  <a:lnTo>
                    <a:pt x="70" y="57"/>
                  </a:lnTo>
                  <a:lnTo>
                    <a:pt x="74" y="58"/>
                  </a:lnTo>
                  <a:lnTo>
                    <a:pt x="79" y="58"/>
                  </a:lnTo>
                  <a:lnTo>
                    <a:pt x="86" y="59"/>
                  </a:lnTo>
                  <a:lnTo>
                    <a:pt x="94" y="60"/>
                  </a:lnTo>
                  <a:lnTo>
                    <a:pt x="95" y="62"/>
                  </a:lnTo>
                  <a:lnTo>
                    <a:pt x="95" y="63"/>
                  </a:lnTo>
                  <a:lnTo>
                    <a:pt x="94" y="66"/>
                  </a:lnTo>
                  <a:lnTo>
                    <a:pt x="92" y="71"/>
                  </a:lnTo>
                  <a:lnTo>
                    <a:pt x="87" y="71"/>
                  </a:lnTo>
                  <a:lnTo>
                    <a:pt x="83" y="71"/>
                  </a:lnTo>
                  <a:lnTo>
                    <a:pt x="77" y="71"/>
                  </a:lnTo>
                  <a:lnTo>
                    <a:pt x="73" y="71"/>
                  </a:lnTo>
                  <a:lnTo>
                    <a:pt x="68" y="71"/>
                  </a:lnTo>
                  <a:lnTo>
                    <a:pt x="64" y="71"/>
                  </a:lnTo>
                  <a:lnTo>
                    <a:pt x="59" y="71"/>
                  </a:lnTo>
                  <a:lnTo>
                    <a:pt x="55" y="71"/>
                  </a:lnTo>
                  <a:lnTo>
                    <a:pt x="55" y="72"/>
                  </a:lnTo>
                  <a:lnTo>
                    <a:pt x="55" y="73"/>
                  </a:lnTo>
                  <a:lnTo>
                    <a:pt x="55" y="73"/>
                  </a:lnTo>
                  <a:lnTo>
                    <a:pt x="54" y="73"/>
                  </a:lnTo>
                  <a:lnTo>
                    <a:pt x="59" y="73"/>
                  </a:lnTo>
                  <a:lnTo>
                    <a:pt x="63" y="74"/>
                  </a:lnTo>
                  <a:lnTo>
                    <a:pt x="68" y="74"/>
                  </a:lnTo>
                  <a:lnTo>
                    <a:pt x="73" y="74"/>
                  </a:lnTo>
                  <a:lnTo>
                    <a:pt x="79" y="74"/>
                  </a:lnTo>
                  <a:lnTo>
                    <a:pt x="84" y="74"/>
                  </a:lnTo>
                  <a:lnTo>
                    <a:pt x="89" y="75"/>
                  </a:lnTo>
                  <a:lnTo>
                    <a:pt x="94" y="75"/>
                  </a:lnTo>
                  <a:lnTo>
                    <a:pt x="94" y="77"/>
                  </a:lnTo>
                  <a:lnTo>
                    <a:pt x="94" y="79"/>
                  </a:lnTo>
                  <a:lnTo>
                    <a:pt x="93" y="82"/>
                  </a:lnTo>
                  <a:lnTo>
                    <a:pt x="93" y="84"/>
                  </a:lnTo>
                  <a:lnTo>
                    <a:pt x="87" y="84"/>
                  </a:lnTo>
                  <a:lnTo>
                    <a:pt x="77" y="85"/>
                  </a:lnTo>
                  <a:lnTo>
                    <a:pt x="69" y="87"/>
                  </a:lnTo>
                  <a:lnTo>
                    <a:pt x="64" y="89"/>
                  </a:lnTo>
                  <a:lnTo>
                    <a:pt x="71" y="90"/>
                  </a:lnTo>
                  <a:lnTo>
                    <a:pt x="79" y="90"/>
                  </a:lnTo>
                  <a:lnTo>
                    <a:pt x="86" y="91"/>
                  </a:lnTo>
                  <a:lnTo>
                    <a:pt x="93" y="92"/>
                  </a:lnTo>
                  <a:lnTo>
                    <a:pt x="92" y="94"/>
                  </a:lnTo>
                  <a:lnTo>
                    <a:pt x="92" y="95"/>
                  </a:lnTo>
                  <a:lnTo>
                    <a:pt x="91" y="97"/>
                  </a:lnTo>
                  <a:lnTo>
                    <a:pt x="91" y="99"/>
                  </a:lnTo>
                  <a:lnTo>
                    <a:pt x="84" y="99"/>
                  </a:lnTo>
                  <a:lnTo>
                    <a:pt x="77" y="99"/>
                  </a:lnTo>
                  <a:lnTo>
                    <a:pt x="71" y="99"/>
                  </a:lnTo>
                  <a:lnTo>
                    <a:pt x="64" y="99"/>
                  </a:lnTo>
                  <a:close/>
                </a:path>
              </a:pathLst>
            </a:custGeom>
            <a:solidFill>
              <a:schemeClr val="accent6">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95" name="Freeform 164"/>
            <p:cNvSpPr>
              <a:spLocks/>
            </p:cNvSpPr>
            <p:nvPr/>
          </p:nvSpPr>
          <p:spPr bwMode="auto">
            <a:xfrm>
              <a:off x="3769" y="1514"/>
              <a:ext cx="66" cy="96"/>
            </a:xfrm>
            <a:custGeom>
              <a:avLst/>
              <a:gdLst>
                <a:gd name="T0" fmla="*/ 4 w 66"/>
                <a:gd name="T1" fmla="*/ 92 h 96"/>
                <a:gd name="T2" fmla="*/ 16 w 66"/>
                <a:gd name="T3" fmla="*/ 87 h 96"/>
                <a:gd name="T4" fmla="*/ 29 w 66"/>
                <a:gd name="T5" fmla="*/ 84 h 96"/>
                <a:gd name="T6" fmla="*/ 29 w 66"/>
                <a:gd name="T7" fmla="*/ 83 h 96"/>
                <a:gd name="T8" fmla="*/ 15 w 66"/>
                <a:gd name="T9" fmla="*/ 82 h 96"/>
                <a:gd name="T10" fmla="*/ 2 w 66"/>
                <a:gd name="T11" fmla="*/ 79 h 96"/>
                <a:gd name="T12" fmla="*/ 2 w 66"/>
                <a:gd name="T13" fmla="*/ 74 h 96"/>
                <a:gd name="T14" fmla="*/ 25 w 66"/>
                <a:gd name="T15" fmla="*/ 74 h 96"/>
                <a:gd name="T16" fmla="*/ 32 w 66"/>
                <a:gd name="T17" fmla="*/ 72 h 96"/>
                <a:gd name="T18" fmla="*/ 28 w 66"/>
                <a:gd name="T19" fmla="*/ 70 h 96"/>
                <a:gd name="T20" fmla="*/ 16 w 66"/>
                <a:gd name="T21" fmla="*/ 69 h 96"/>
                <a:gd name="T22" fmla="*/ 5 w 66"/>
                <a:gd name="T23" fmla="*/ 69 h 96"/>
                <a:gd name="T24" fmla="*/ 2 w 66"/>
                <a:gd name="T25" fmla="*/ 64 h 96"/>
                <a:gd name="T26" fmla="*/ 6 w 66"/>
                <a:gd name="T27" fmla="*/ 60 h 96"/>
                <a:gd name="T28" fmla="*/ 18 w 66"/>
                <a:gd name="T29" fmla="*/ 58 h 96"/>
                <a:gd name="T30" fmla="*/ 31 w 66"/>
                <a:gd name="T31" fmla="*/ 58 h 96"/>
                <a:gd name="T32" fmla="*/ 35 w 66"/>
                <a:gd name="T33" fmla="*/ 56 h 96"/>
                <a:gd name="T34" fmla="*/ 32 w 66"/>
                <a:gd name="T35" fmla="*/ 54 h 96"/>
                <a:gd name="T36" fmla="*/ 18 w 66"/>
                <a:gd name="T37" fmla="*/ 53 h 96"/>
                <a:gd name="T38" fmla="*/ 4 w 66"/>
                <a:gd name="T39" fmla="*/ 53 h 96"/>
                <a:gd name="T40" fmla="*/ 0 w 66"/>
                <a:gd name="T41" fmla="*/ 49 h 96"/>
                <a:gd name="T42" fmla="*/ 7 w 66"/>
                <a:gd name="T43" fmla="*/ 44 h 96"/>
                <a:gd name="T44" fmla="*/ 30 w 66"/>
                <a:gd name="T45" fmla="*/ 43 h 96"/>
                <a:gd name="T46" fmla="*/ 29 w 66"/>
                <a:gd name="T47" fmla="*/ 40 h 96"/>
                <a:gd name="T48" fmla="*/ 14 w 66"/>
                <a:gd name="T49" fmla="*/ 38 h 96"/>
                <a:gd name="T50" fmla="*/ 0 w 66"/>
                <a:gd name="T51" fmla="*/ 37 h 96"/>
                <a:gd name="T52" fmla="*/ 1 w 66"/>
                <a:gd name="T53" fmla="*/ 31 h 96"/>
                <a:gd name="T54" fmla="*/ 13 w 66"/>
                <a:gd name="T55" fmla="*/ 30 h 96"/>
                <a:gd name="T56" fmla="*/ 26 w 66"/>
                <a:gd name="T57" fmla="*/ 28 h 96"/>
                <a:gd name="T58" fmla="*/ 35 w 66"/>
                <a:gd name="T59" fmla="*/ 27 h 96"/>
                <a:gd name="T60" fmla="*/ 37 w 66"/>
                <a:gd name="T61" fmla="*/ 25 h 96"/>
                <a:gd name="T62" fmla="*/ 24 w 66"/>
                <a:gd name="T63" fmla="*/ 24 h 96"/>
                <a:gd name="T64" fmla="*/ 9 w 66"/>
                <a:gd name="T65" fmla="*/ 23 h 96"/>
                <a:gd name="T66" fmla="*/ 2 w 66"/>
                <a:gd name="T67" fmla="*/ 17 h 96"/>
                <a:gd name="T68" fmla="*/ 16 w 66"/>
                <a:gd name="T69" fmla="*/ 11 h 96"/>
                <a:gd name="T70" fmla="*/ 4 w 66"/>
                <a:gd name="T71" fmla="*/ 8 h 96"/>
                <a:gd name="T72" fmla="*/ 1 w 66"/>
                <a:gd name="T73" fmla="*/ 6 h 96"/>
                <a:gd name="T74" fmla="*/ 8 w 66"/>
                <a:gd name="T75" fmla="*/ 2 h 96"/>
                <a:gd name="T76" fmla="*/ 32 w 66"/>
                <a:gd name="T77" fmla="*/ 0 h 96"/>
                <a:gd name="T78" fmla="*/ 58 w 66"/>
                <a:gd name="T79" fmla="*/ 1 h 96"/>
                <a:gd name="T80" fmla="*/ 65 w 66"/>
                <a:gd name="T81" fmla="*/ 48 h 96"/>
                <a:gd name="T82" fmla="*/ 58 w 66"/>
                <a:gd name="T83" fmla="*/ 95 h 96"/>
                <a:gd name="T84" fmla="*/ 34 w 66"/>
                <a:gd name="T85" fmla="*/ 96 h 96"/>
                <a:gd name="T86" fmla="*/ 12 w 66"/>
                <a:gd name="T87"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6" h="96">
                  <a:moveTo>
                    <a:pt x="5" y="96"/>
                  </a:moveTo>
                  <a:lnTo>
                    <a:pt x="4" y="94"/>
                  </a:lnTo>
                  <a:lnTo>
                    <a:pt x="4" y="92"/>
                  </a:lnTo>
                  <a:lnTo>
                    <a:pt x="4" y="89"/>
                  </a:lnTo>
                  <a:lnTo>
                    <a:pt x="4" y="88"/>
                  </a:lnTo>
                  <a:lnTo>
                    <a:pt x="16" y="87"/>
                  </a:lnTo>
                  <a:lnTo>
                    <a:pt x="24" y="86"/>
                  </a:lnTo>
                  <a:lnTo>
                    <a:pt x="27" y="85"/>
                  </a:lnTo>
                  <a:lnTo>
                    <a:pt x="29" y="84"/>
                  </a:lnTo>
                  <a:lnTo>
                    <a:pt x="29" y="84"/>
                  </a:lnTo>
                  <a:lnTo>
                    <a:pt x="29" y="84"/>
                  </a:lnTo>
                  <a:lnTo>
                    <a:pt x="29" y="83"/>
                  </a:lnTo>
                  <a:lnTo>
                    <a:pt x="29" y="83"/>
                  </a:lnTo>
                  <a:lnTo>
                    <a:pt x="22" y="82"/>
                  </a:lnTo>
                  <a:lnTo>
                    <a:pt x="15" y="82"/>
                  </a:lnTo>
                  <a:lnTo>
                    <a:pt x="9" y="81"/>
                  </a:lnTo>
                  <a:lnTo>
                    <a:pt x="3" y="81"/>
                  </a:lnTo>
                  <a:lnTo>
                    <a:pt x="2" y="79"/>
                  </a:lnTo>
                  <a:lnTo>
                    <a:pt x="2" y="78"/>
                  </a:lnTo>
                  <a:lnTo>
                    <a:pt x="2" y="76"/>
                  </a:lnTo>
                  <a:lnTo>
                    <a:pt x="2" y="74"/>
                  </a:lnTo>
                  <a:lnTo>
                    <a:pt x="9" y="74"/>
                  </a:lnTo>
                  <a:lnTo>
                    <a:pt x="17" y="74"/>
                  </a:lnTo>
                  <a:lnTo>
                    <a:pt x="25" y="74"/>
                  </a:lnTo>
                  <a:lnTo>
                    <a:pt x="32" y="74"/>
                  </a:lnTo>
                  <a:lnTo>
                    <a:pt x="32" y="73"/>
                  </a:lnTo>
                  <a:lnTo>
                    <a:pt x="32" y="72"/>
                  </a:lnTo>
                  <a:lnTo>
                    <a:pt x="32" y="71"/>
                  </a:lnTo>
                  <a:lnTo>
                    <a:pt x="32" y="70"/>
                  </a:lnTo>
                  <a:lnTo>
                    <a:pt x="28" y="70"/>
                  </a:lnTo>
                  <a:lnTo>
                    <a:pt x="25" y="69"/>
                  </a:lnTo>
                  <a:lnTo>
                    <a:pt x="21" y="69"/>
                  </a:lnTo>
                  <a:lnTo>
                    <a:pt x="16" y="69"/>
                  </a:lnTo>
                  <a:lnTo>
                    <a:pt x="12" y="69"/>
                  </a:lnTo>
                  <a:lnTo>
                    <a:pt x="9" y="69"/>
                  </a:lnTo>
                  <a:lnTo>
                    <a:pt x="5" y="69"/>
                  </a:lnTo>
                  <a:lnTo>
                    <a:pt x="1" y="69"/>
                  </a:lnTo>
                  <a:lnTo>
                    <a:pt x="1" y="66"/>
                  </a:lnTo>
                  <a:lnTo>
                    <a:pt x="2" y="64"/>
                  </a:lnTo>
                  <a:lnTo>
                    <a:pt x="2" y="62"/>
                  </a:lnTo>
                  <a:lnTo>
                    <a:pt x="2" y="60"/>
                  </a:lnTo>
                  <a:lnTo>
                    <a:pt x="6" y="60"/>
                  </a:lnTo>
                  <a:lnTo>
                    <a:pt x="10" y="59"/>
                  </a:lnTo>
                  <a:lnTo>
                    <a:pt x="14" y="59"/>
                  </a:lnTo>
                  <a:lnTo>
                    <a:pt x="18" y="58"/>
                  </a:lnTo>
                  <a:lnTo>
                    <a:pt x="23" y="58"/>
                  </a:lnTo>
                  <a:lnTo>
                    <a:pt x="27" y="58"/>
                  </a:lnTo>
                  <a:lnTo>
                    <a:pt x="31" y="58"/>
                  </a:lnTo>
                  <a:lnTo>
                    <a:pt x="34" y="58"/>
                  </a:lnTo>
                  <a:lnTo>
                    <a:pt x="35" y="57"/>
                  </a:lnTo>
                  <a:lnTo>
                    <a:pt x="35" y="56"/>
                  </a:lnTo>
                  <a:lnTo>
                    <a:pt x="35" y="55"/>
                  </a:lnTo>
                  <a:lnTo>
                    <a:pt x="36" y="54"/>
                  </a:lnTo>
                  <a:lnTo>
                    <a:pt x="32" y="54"/>
                  </a:lnTo>
                  <a:lnTo>
                    <a:pt x="28" y="53"/>
                  </a:lnTo>
                  <a:lnTo>
                    <a:pt x="23" y="53"/>
                  </a:lnTo>
                  <a:lnTo>
                    <a:pt x="18" y="53"/>
                  </a:lnTo>
                  <a:lnTo>
                    <a:pt x="13" y="53"/>
                  </a:lnTo>
                  <a:lnTo>
                    <a:pt x="9" y="53"/>
                  </a:lnTo>
                  <a:lnTo>
                    <a:pt x="4" y="53"/>
                  </a:lnTo>
                  <a:lnTo>
                    <a:pt x="0" y="53"/>
                  </a:lnTo>
                  <a:lnTo>
                    <a:pt x="0" y="51"/>
                  </a:lnTo>
                  <a:lnTo>
                    <a:pt x="0" y="49"/>
                  </a:lnTo>
                  <a:lnTo>
                    <a:pt x="0" y="47"/>
                  </a:lnTo>
                  <a:lnTo>
                    <a:pt x="0" y="45"/>
                  </a:lnTo>
                  <a:lnTo>
                    <a:pt x="7" y="44"/>
                  </a:lnTo>
                  <a:lnTo>
                    <a:pt x="15" y="44"/>
                  </a:lnTo>
                  <a:lnTo>
                    <a:pt x="23" y="44"/>
                  </a:lnTo>
                  <a:lnTo>
                    <a:pt x="30" y="43"/>
                  </a:lnTo>
                  <a:lnTo>
                    <a:pt x="30" y="43"/>
                  </a:lnTo>
                  <a:lnTo>
                    <a:pt x="30" y="41"/>
                  </a:lnTo>
                  <a:lnTo>
                    <a:pt x="29" y="40"/>
                  </a:lnTo>
                  <a:lnTo>
                    <a:pt x="29" y="39"/>
                  </a:lnTo>
                  <a:lnTo>
                    <a:pt x="22" y="39"/>
                  </a:lnTo>
                  <a:lnTo>
                    <a:pt x="14" y="38"/>
                  </a:lnTo>
                  <a:lnTo>
                    <a:pt x="7" y="38"/>
                  </a:lnTo>
                  <a:lnTo>
                    <a:pt x="0" y="38"/>
                  </a:lnTo>
                  <a:lnTo>
                    <a:pt x="0" y="37"/>
                  </a:lnTo>
                  <a:lnTo>
                    <a:pt x="1" y="34"/>
                  </a:lnTo>
                  <a:lnTo>
                    <a:pt x="1" y="32"/>
                  </a:lnTo>
                  <a:lnTo>
                    <a:pt x="1" y="31"/>
                  </a:lnTo>
                  <a:lnTo>
                    <a:pt x="5" y="31"/>
                  </a:lnTo>
                  <a:lnTo>
                    <a:pt x="9" y="30"/>
                  </a:lnTo>
                  <a:lnTo>
                    <a:pt x="13" y="30"/>
                  </a:lnTo>
                  <a:lnTo>
                    <a:pt x="17" y="29"/>
                  </a:lnTo>
                  <a:lnTo>
                    <a:pt x="22" y="28"/>
                  </a:lnTo>
                  <a:lnTo>
                    <a:pt x="26" y="28"/>
                  </a:lnTo>
                  <a:lnTo>
                    <a:pt x="30" y="27"/>
                  </a:lnTo>
                  <a:lnTo>
                    <a:pt x="34" y="27"/>
                  </a:lnTo>
                  <a:lnTo>
                    <a:pt x="35" y="27"/>
                  </a:lnTo>
                  <a:lnTo>
                    <a:pt x="36" y="26"/>
                  </a:lnTo>
                  <a:lnTo>
                    <a:pt x="36" y="26"/>
                  </a:lnTo>
                  <a:lnTo>
                    <a:pt x="37" y="25"/>
                  </a:lnTo>
                  <a:lnTo>
                    <a:pt x="33" y="25"/>
                  </a:lnTo>
                  <a:lnTo>
                    <a:pt x="28" y="24"/>
                  </a:lnTo>
                  <a:lnTo>
                    <a:pt x="24" y="24"/>
                  </a:lnTo>
                  <a:lnTo>
                    <a:pt x="18" y="23"/>
                  </a:lnTo>
                  <a:lnTo>
                    <a:pt x="14" y="23"/>
                  </a:lnTo>
                  <a:lnTo>
                    <a:pt x="9" y="23"/>
                  </a:lnTo>
                  <a:lnTo>
                    <a:pt x="5" y="22"/>
                  </a:lnTo>
                  <a:lnTo>
                    <a:pt x="0" y="22"/>
                  </a:lnTo>
                  <a:lnTo>
                    <a:pt x="2" y="17"/>
                  </a:lnTo>
                  <a:lnTo>
                    <a:pt x="7" y="15"/>
                  </a:lnTo>
                  <a:lnTo>
                    <a:pt x="12" y="14"/>
                  </a:lnTo>
                  <a:lnTo>
                    <a:pt x="16" y="11"/>
                  </a:lnTo>
                  <a:lnTo>
                    <a:pt x="12" y="9"/>
                  </a:lnTo>
                  <a:lnTo>
                    <a:pt x="8" y="8"/>
                  </a:lnTo>
                  <a:lnTo>
                    <a:pt x="4" y="8"/>
                  </a:lnTo>
                  <a:lnTo>
                    <a:pt x="1" y="9"/>
                  </a:lnTo>
                  <a:lnTo>
                    <a:pt x="1" y="8"/>
                  </a:lnTo>
                  <a:lnTo>
                    <a:pt x="1" y="6"/>
                  </a:lnTo>
                  <a:lnTo>
                    <a:pt x="1" y="6"/>
                  </a:lnTo>
                  <a:lnTo>
                    <a:pt x="2" y="5"/>
                  </a:lnTo>
                  <a:lnTo>
                    <a:pt x="8" y="2"/>
                  </a:lnTo>
                  <a:lnTo>
                    <a:pt x="15" y="1"/>
                  </a:lnTo>
                  <a:lnTo>
                    <a:pt x="23" y="1"/>
                  </a:lnTo>
                  <a:lnTo>
                    <a:pt x="32" y="0"/>
                  </a:lnTo>
                  <a:lnTo>
                    <a:pt x="40" y="0"/>
                  </a:lnTo>
                  <a:lnTo>
                    <a:pt x="49" y="1"/>
                  </a:lnTo>
                  <a:lnTo>
                    <a:pt x="58" y="1"/>
                  </a:lnTo>
                  <a:lnTo>
                    <a:pt x="66" y="1"/>
                  </a:lnTo>
                  <a:lnTo>
                    <a:pt x="65" y="23"/>
                  </a:lnTo>
                  <a:lnTo>
                    <a:pt x="65" y="48"/>
                  </a:lnTo>
                  <a:lnTo>
                    <a:pt x="65" y="71"/>
                  </a:lnTo>
                  <a:lnTo>
                    <a:pt x="66" y="95"/>
                  </a:lnTo>
                  <a:lnTo>
                    <a:pt x="58" y="95"/>
                  </a:lnTo>
                  <a:lnTo>
                    <a:pt x="49" y="96"/>
                  </a:lnTo>
                  <a:lnTo>
                    <a:pt x="41" y="96"/>
                  </a:lnTo>
                  <a:lnTo>
                    <a:pt x="34" y="96"/>
                  </a:lnTo>
                  <a:lnTo>
                    <a:pt x="27" y="96"/>
                  </a:lnTo>
                  <a:lnTo>
                    <a:pt x="20" y="96"/>
                  </a:lnTo>
                  <a:lnTo>
                    <a:pt x="12" y="96"/>
                  </a:lnTo>
                  <a:lnTo>
                    <a:pt x="5" y="96"/>
                  </a:lnTo>
                  <a:close/>
                </a:path>
              </a:pathLst>
            </a:custGeom>
            <a:solidFill>
              <a:schemeClr val="accent6">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96" name="Freeform 165"/>
            <p:cNvSpPr>
              <a:spLocks/>
            </p:cNvSpPr>
            <p:nvPr/>
          </p:nvSpPr>
          <p:spPr bwMode="auto">
            <a:xfrm>
              <a:off x="4287" y="1550"/>
              <a:ext cx="53" cy="59"/>
            </a:xfrm>
            <a:custGeom>
              <a:avLst/>
              <a:gdLst>
                <a:gd name="T0" fmla="*/ 0 w 53"/>
                <a:gd name="T1" fmla="*/ 59 h 59"/>
                <a:gd name="T2" fmla="*/ 1 w 53"/>
                <a:gd name="T3" fmla="*/ 45 h 59"/>
                <a:gd name="T4" fmla="*/ 2 w 53"/>
                <a:gd name="T5" fmla="*/ 32 h 59"/>
                <a:gd name="T6" fmla="*/ 3 w 53"/>
                <a:gd name="T7" fmla="*/ 17 h 59"/>
                <a:gd name="T8" fmla="*/ 4 w 53"/>
                <a:gd name="T9" fmla="*/ 4 h 59"/>
                <a:gd name="T10" fmla="*/ 11 w 53"/>
                <a:gd name="T11" fmla="*/ 3 h 59"/>
                <a:gd name="T12" fmla="*/ 16 w 53"/>
                <a:gd name="T13" fmla="*/ 3 h 59"/>
                <a:gd name="T14" fmla="*/ 22 w 53"/>
                <a:gd name="T15" fmla="*/ 2 h 59"/>
                <a:gd name="T16" fmla="*/ 28 w 53"/>
                <a:gd name="T17" fmla="*/ 1 h 59"/>
                <a:gd name="T18" fmla="*/ 34 w 53"/>
                <a:gd name="T19" fmla="*/ 1 h 59"/>
                <a:gd name="T20" fmla="*/ 41 w 53"/>
                <a:gd name="T21" fmla="*/ 1 h 59"/>
                <a:gd name="T22" fmla="*/ 47 w 53"/>
                <a:gd name="T23" fmla="*/ 1 h 59"/>
                <a:gd name="T24" fmla="*/ 53 w 53"/>
                <a:gd name="T25" fmla="*/ 0 h 59"/>
                <a:gd name="T26" fmla="*/ 51 w 53"/>
                <a:gd name="T27" fmla="*/ 17 h 59"/>
                <a:gd name="T28" fmla="*/ 48 w 53"/>
                <a:gd name="T29" fmla="*/ 35 h 59"/>
                <a:gd name="T30" fmla="*/ 44 w 53"/>
                <a:gd name="T31" fmla="*/ 50 h 59"/>
                <a:gd name="T32" fmla="*/ 42 w 53"/>
                <a:gd name="T33" fmla="*/ 57 h 59"/>
                <a:gd name="T34" fmla="*/ 36 w 53"/>
                <a:gd name="T35" fmla="*/ 57 h 59"/>
                <a:gd name="T36" fmla="*/ 31 w 53"/>
                <a:gd name="T37" fmla="*/ 58 h 59"/>
                <a:gd name="T38" fmla="*/ 26 w 53"/>
                <a:gd name="T39" fmla="*/ 58 h 59"/>
                <a:gd name="T40" fmla="*/ 21 w 53"/>
                <a:gd name="T41" fmla="*/ 58 h 59"/>
                <a:gd name="T42" fmla="*/ 16 w 53"/>
                <a:gd name="T43" fmla="*/ 59 h 59"/>
                <a:gd name="T44" fmla="*/ 11 w 53"/>
                <a:gd name="T45" fmla="*/ 59 h 59"/>
                <a:gd name="T46" fmla="*/ 6 w 53"/>
                <a:gd name="T47" fmla="*/ 59 h 59"/>
                <a:gd name="T48" fmla="*/ 0 w 53"/>
                <a:gd name="T49"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59">
                  <a:moveTo>
                    <a:pt x="0" y="59"/>
                  </a:moveTo>
                  <a:lnTo>
                    <a:pt x="1" y="45"/>
                  </a:lnTo>
                  <a:lnTo>
                    <a:pt x="2" y="32"/>
                  </a:lnTo>
                  <a:lnTo>
                    <a:pt x="3" y="17"/>
                  </a:lnTo>
                  <a:lnTo>
                    <a:pt x="4" y="4"/>
                  </a:lnTo>
                  <a:lnTo>
                    <a:pt x="11" y="3"/>
                  </a:lnTo>
                  <a:lnTo>
                    <a:pt x="16" y="3"/>
                  </a:lnTo>
                  <a:lnTo>
                    <a:pt x="22" y="2"/>
                  </a:lnTo>
                  <a:lnTo>
                    <a:pt x="28" y="1"/>
                  </a:lnTo>
                  <a:lnTo>
                    <a:pt x="34" y="1"/>
                  </a:lnTo>
                  <a:lnTo>
                    <a:pt x="41" y="1"/>
                  </a:lnTo>
                  <a:lnTo>
                    <a:pt x="47" y="1"/>
                  </a:lnTo>
                  <a:lnTo>
                    <a:pt x="53" y="0"/>
                  </a:lnTo>
                  <a:lnTo>
                    <a:pt x="51" y="17"/>
                  </a:lnTo>
                  <a:lnTo>
                    <a:pt x="48" y="35"/>
                  </a:lnTo>
                  <a:lnTo>
                    <a:pt x="44" y="50"/>
                  </a:lnTo>
                  <a:lnTo>
                    <a:pt x="42" y="57"/>
                  </a:lnTo>
                  <a:lnTo>
                    <a:pt x="36" y="57"/>
                  </a:lnTo>
                  <a:lnTo>
                    <a:pt x="31" y="58"/>
                  </a:lnTo>
                  <a:lnTo>
                    <a:pt x="26" y="58"/>
                  </a:lnTo>
                  <a:lnTo>
                    <a:pt x="21" y="58"/>
                  </a:lnTo>
                  <a:lnTo>
                    <a:pt x="16" y="59"/>
                  </a:lnTo>
                  <a:lnTo>
                    <a:pt x="11" y="59"/>
                  </a:lnTo>
                  <a:lnTo>
                    <a:pt x="6" y="59"/>
                  </a:lnTo>
                  <a:lnTo>
                    <a:pt x="0" y="59"/>
                  </a:lnTo>
                  <a:close/>
                </a:path>
              </a:pathLst>
            </a:custGeom>
            <a:solidFill>
              <a:schemeClr val="accent6">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97" name="Freeform 166"/>
            <p:cNvSpPr>
              <a:spLocks/>
            </p:cNvSpPr>
            <p:nvPr/>
          </p:nvSpPr>
          <p:spPr bwMode="auto">
            <a:xfrm>
              <a:off x="4342" y="1550"/>
              <a:ext cx="60" cy="58"/>
            </a:xfrm>
            <a:custGeom>
              <a:avLst/>
              <a:gdLst>
                <a:gd name="T0" fmla="*/ 1 w 60"/>
                <a:gd name="T1" fmla="*/ 43 h 58"/>
                <a:gd name="T2" fmla="*/ 5 w 60"/>
                <a:gd name="T3" fmla="*/ 12 h 58"/>
                <a:gd name="T4" fmla="*/ 17 w 60"/>
                <a:gd name="T5" fmla="*/ 0 h 58"/>
                <a:gd name="T6" fmla="*/ 28 w 60"/>
                <a:gd name="T7" fmla="*/ 0 h 58"/>
                <a:gd name="T8" fmla="*/ 40 w 60"/>
                <a:gd name="T9" fmla="*/ 1 h 58"/>
                <a:gd name="T10" fmla="*/ 54 w 60"/>
                <a:gd name="T11" fmla="*/ 1 h 58"/>
                <a:gd name="T12" fmla="*/ 60 w 60"/>
                <a:gd name="T13" fmla="*/ 4 h 58"/>
                <a:gd name="T14" fmla="*/ 60 w 60"/>
                <a:gd name="T15" fmla="*/ 8 h 58"/>
                <a:gd name="T16" fmla="*/ 56 w 60"/>
                <a:gd name="T17" fmla="*/ 11 h 58"/>
                <a:gd name="T18" fmla="*/ 46 w 60"/>
                <a:gd name="T19" fmla="*/ 11 h 58"/>
                <a:gd name="T20" fmla="*/ 37 w 60"/>
                <a:gd name="T21" fmla="*/ 12 h 58"/>
                <a:gd name="T22" fmla="*/ 28 w 60"/>
                <a:gd name="T23" fmla="*/ 12 h 58"/>
                <a:gd name="T24" fmla="*/ 24 w 60"/>
                <a:gd name="T25" fmla="*/ 12 h 58"/>
                <a:gd name="T26" fmla="*/ 24 w 60"/>
                <a:gd name="T27" fmla="*/ 14 h 58"/>
                <a:gd name="T28" fmla="*/ 28 w 60"/>
                <a:gd name="T29" fmla="*/ 15 h 58"/>
                <a:gd name="T30" fmla="*/ 37 w 60"/>
                <a:gd name="T31" fmla="*/ 16 h 58"/>
                <a:gd name="T32" fmla="*/ 46 w 60"/>
                <a:gd name="T33" fmla="*/ 17 h 58"/>
                <a:gd name="T34" fmla="*/ 56 w 60"/>
                <a:gd name="T35" fmla="*/ 17 h 58"/>
                <a:gd name="T36" fmla="*/ 57 w 60"/>
                <a:gd name="T37" fmla="*/ 25 h 58"/>
                <a:gd name="T38" fmla="*/ 41 w 60"/>
                <a:gd name="T39" fmla="*/ 26 h 58"/>
                <a:gd name="T40" fmla="*/ 37 w 60"/>
                <a:gd name="T41" fmla="*/ 29 h 58"/>
                <a:gd name="T42" fmla="*/ 51 w 60"/>
                <a:gd name="T43" fmla="*/ 31 h 58"/>
                <a:gd name="T44" fmla="*/ 58 w 60"/>
                <a:gd name="T45" fmla="*/ 33 h 58"/>
                <a:gd name="T46" fmla="*/ 57 w 60"/>
                <a:gd name="T47" fmla="*/ 36 h 58"/>
                <a:gd name="T48" fmla="*/ 48 w 60"/>
                <a:gd name="T49" fmla="*/ 38 h 58"/>
                <a:gd name="T50" fmla="*/ 36 w 60"/>
                <a:gd name="T51" fmla="*/ 40 h 58"/>
                <a:gd name="T52" fmla="*/ 38 w 60"/>
                <a:gd name="T53" fmla="*/ 44 h 58"/>
                <a:gd name="T54" fmla="*/ 51 w 60"/>
                <a:gd name="T55" fmla="*/ 44 h 58"/>
                <a:gd name="T56" fmla="*/ 52 w 60"/>
                <a:gd name="T57" fmla="*/ 50 h 58"/>
                <a:gd name="T58" fmla="*/ 39 w 60"/>
                <a:gd name="T59" fmla="*/ 56 h 58"/>
                <a:gd name="T60" fmla="*/ 23 w 60"/>
                <a:gd name="T61" fmla="*/ 58 h 58"/>
                <a:gd name="T62" fmla="*/ 7 w 60"/>
                <a:gd name="T63"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58">
                  <a:moveTo>
                    <a:pt x="0" y="58"/>
                  </a:moveTo>
                  <a:lnTo>
                    <a:pt x="1" y="43"/>
                  </a:lnTo>
                  <a:lnTo>
                    <a:pt x="2" y="27"/>
                  </a:lnTo>
                  <a:lnTo>
                    <a:pt x="5" y="12"/>
                  </a:lnTo>
                  <a:lnTo>
                    <a:pt x="10" y="0"/>
                  </a:lnTo>
                  <a:lnTo>
                    <a:pt x="17" y="0"/>
                  </a:lnTo>
                  <a:lnTo>
                    <a:pt x="22" y="0"/>
                  </a:lnTo>
                  <a:lnTo>
                    <a:pt x="28" y="0"/>
                  </a:lnTo>
                  <a:lnTo>
                    <a:pt x="34" y="1"/>
                  </a:lnTo>
                  <a:lnTo>
                    <a:pt x="40" y="1"/>
                  </a:lnTo>
                  <a:lnTo>
                    <a:pt x="46" y="1"/>
                  </a:lnTo>
                  <a:lnTo>
                    <a:pt x="54" y="1"/>
                  </a:lnTo>
                  <a:lnTo>
                    <a:pt x="60" y="1"/>
                  </a:lnTo>
                  <a:lnTo>
                    <a:pt x="60" y="4"/>
                  </a:lnTo>
                  <a:lnTo>
                    <a:pt x="60" y="6"/>
                  </a:lnTo>
                  <a:lnTo>
                    <a:pt x="60" y="8"/>
                  </a:lnTo>
                  <a:lnTo>
                    <a:pt x="60" y="11"/>
                  </a:lnTo>
                  <a:lnTo>
                    <a:pt x="56" y="11"/>
                  </a:lnTo>
                  <a:lnTo>
                    <a:pt x="51" y="11"/>
                  </a:lnTo>
                  <a:lnTo>
                    <a:pt x="46" y="11"/>
                  </a:lnTo>
                  <a:lnTo>
                    <a:pt x="42" y="11"/>
                  </a:lnTo>
                  <a:lnTo>
                    <a:pt x="37" y="12"/>
                  </a:lnTo>
                  <a:lnTo>
                    <a:pt x="33" y="12"/>
                  </a:lnTo>
                  <a:lnTo>
                    <a:pt x="28" y="12"/>
                  </a:lnTo>
                  <a:lnTo>
                    <a:pt x="24" y="12"/>
                  </a:lnTo>
                  <a:lnTo>
                    <a:pt x="24" y="12"/>
                  </a:lnTo>
                  <a:lnTo>
                    <a:pt x="24" y="13"/>
                  </a:lnTo>
                  <a:lnTo>
                    <a:pt x="24" y="14"/>
                  </a:lnTo>
                  <a:lnTo>
                    <a:pt x="24" y="15"/>
                  </a:lnTo>
                  <a:lnTo>
                    <a:pt x="28" y="15"/>
                  </a:lnTo>
                  <a:lnTo>
                    <a:pt x="33" y="16"/>
                  </a:lnTo>
                  <a:lnTo>
                    <a:pt x="37" y="16"/>
                  </a:lnTo>
                  <a:lnTo>
                    <a:pt x="42" y="16"/>
                  </a:lnTo>
                  <a:lnTo>
                    <a:pt x="46" y="17"/>
                  </a:lnTo>
                  <a:lnTo>
                    <a:pt x="51" y="17"/>
                  </a:lnTo>
                  <a:lnTo>
                    <a:pt x="56" y="17"/>
                  </a:lnTo>
                  <a:lnTo>
                    <a:pt x="60" y="17"/>
                  </a:lnTo>
                  <a:lnTo>
                    <a:pt x="57" y="25"/>
                  </a:lnTo>
                  <a:lnTo>
                    <a:pt x="51" y="27"/>
                  </a:lnTo>
                  <a:lnTo>
                    <a:pt x="41" y="26"/>
                  </a:lnTo>
                  <a:lnTo>
                    <a:pt x="32" y="27"/>
                  </a:lnTo>
                  <a:lnTo>
                    <a:pt x="37" y="29"/>
                  </a:lnTo>
                  <a:lnTo>
                    <a:pt x="43" y="30"/>
                  </a:lnTo>
                  <a:lnTo>
                    <a:pt x="51" y="31"/>
                  </a:lnTo>
                  <a:lnTo>
                    <a:pt x="58" y="32"/>
                  </a:lnTo>
                  <a:lnTo>
                    <a:pt x="58" y="33"/>
                  </a:lnTo>
                  <a:lnTo>
                    <a:pt x="58" y="34"/>
                  </a:lnTo>
                  <a:lnTo>
                    <a:pt x="57" y="36"/>
                  </a:lnTo>
                  <a:lnTo>
                    <a:pt x="57" y="38"/>
                  </a:lnTo>
                  <a:lnTo>
                    <a:pt x="48" y="38"/>
                  </a:lnTo>
                  <a:lnTo>
                    <a:pt x="41" y="38"/>
                  </a:lnTo>
                  <a:lnTo>
                    <a:pt x="36" y="40"/>
                  </a:lnTo>
                  <a:lnTo>
                    <a:pt x="33" y="44"/>
                  </a:lnTo>
                  <a:lnTo>
                    <a:pt x="38" y="44"/>
                  </a:lnTo>
                  <a:lnTo>
                    <a:pt x="44" y="44"/>
                  </a:lnTo>
                  <a:lnTo>
                    <a:pt x="51" y="44"/>
                  </a:lnTo>
                  <a:lnTo>
                    <a:pt x="56" y="44"/>
                  </a:lnTo>
                  <a:lnTo>
                    <a:pt x="52" y="50"/>
                  </a:lnTo>
                  <a:lnTo>
                    <a:pt x="46" y="53"/>
                  </a:lnTo>
                  <a:lnTo>
                    <a:pt x="39" y="56"/>
                  </a:lnTo>
                  <a:lnTo>
                    <a:pt x="31" y="57"/>
                  </a:lnTo>
                  <a:lnTo>
                    <a:pt x="23" y="58"/>
                  </a:lnTo>
                  <a:lnTo>
                    <a:pt x="14" y="58"/>
                  </a:lnTo>
                  <a:lnTo>
                    <a:pt x="7" y="58"/>
                  </a:lnTo>
                  <a:lnTo>
                    <a:pt x="0" y="58"/>
                  </a:lnTo>
                  <a:close/>
                </a:path>
              </a:pathLst>
            </a:custGeom>
            <a:solidFill>
              <a:schemeClr val="accent6">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98" name="Freeform 167"/>
            <p:cNvSpPr>
              <a:spLocks/>
            </p:cNvSpPr>
            <p:nvPr/>
          </p:nvSpPr>
          <p:spPr bwMode="auto">
            <a:xfrm>
              <a:off x="3468" y="1398"/>
              <a:ext cx="92" cy="143"/>
            </a:xfrm>
            <a:custGeom>
              <a:avLst/>
              <a:gdLst>
                <a:gd name="T0" fmla="*/ 0 w 92"/>
                <a:gd name="T1" fmla="*/ 143 h 143"/>
                <a:gd name="T2" fmla="*/ 1 w 92"/>
                <a:gd name="T3" fmla="*/ 120 h 143"/>
                <a:gd name="T4" fmla="*/ 4 w 92"/>
                <a:gd name="T5" fmla="*/ 101 h 143"/>
                <a:gd name="T6" fmla="*/ 9 w 92"/>
                <a:gd name="T7" fmla="*/ 85 h 143"/>
                <a:gd name="T8" fmla="*/ 16 w 92"/>
                <a:gd name="T9" fmla="*/ 70 h 143"/>
                <a:gd name="T10" fmla="*/ 27 w 92"/>
                <a:gd name="T11" fmla="*/ 57 h 143"/>
                <a:gd name="T12" fmla="*/ 39 w 92"/>
                <a:gd name="T13" fmla="*/ 44 h 143"/>
                <a:gd name="T14" fmla="*/ 54 w 92"/>
                <a:gd name="T15" fmla="*/ 30 h 143"/>
                <a:gd name="T16" fmla="*/ 70 w 92"/>
                <a:gd name="T17" fmla="*/ 15 h 143"/>
                <a:gd name="T18" fmla="*/ 74 w 92"/>
                <a:gd name="T19" fmla="*/ 9 h 143"/>
                <a:gd name="T20" fmla="*/ 77 w 92"/>
                <a:gd name="T21" fmla="*/ 4 h 143"/>
                <a:gd name="T22" fmla="*/ 82 w 92"/>
                <a:gd name="T23" fmla="*/ 1 h 143"/>
                <a:gd name="T24" fmla="*/ 91 w 92"/>
                <a:gd name="T25" fmla="*/ 0 h 143"/>
                <a:gd name="T26" fmla="*/ 91 w 92"/>
                <a:gd name="T27" fmla="*/ 1 h 143"/>
                <a:gd name="T28" fmla="*/ 92 w 92"/>
                <a:gd name="T29" fmla="*/ 1 h 143"/>
                <a:gd name="T30" fmla="*/ 92 w 92"/>
                <a:gd name="T31" fmla="*/ 2 h 143"/>
                <a:gd name="T32" fmla="*/ 92 w 92"/>
                <a:gd name="T33" fmla="*/ 3 h 143"/>
                <a:gd name="T34" fmla="*/ 78 w 92"/>
                <a:gd name="T35" fmla="*/ 19 h 143"/>
                <a:gd name="T36" fmla="*/ 66 w 92"/>
                <a:gd name="T37" fmla="*/ 36 h 143"/>
                <a:gd name="T38" fmla="*/ 54 w 92"/>
                <a:gd name="T39" fmla="*/ 52 h 143"/>
                <a:gd name="T40" fmla="*/ 43 w 92"/>
                <a:gd name="T41" fmla="*/ 69 h 143"/>
                <a:gd name="T42" fmla="*/ 33 w 92"/>
                <a:gd name="T43" fmla="*/ 86 h 143"/>
                <a:gd name="T44" fmla="*/ 24 w 92"/>
                <a:gd name="T45" fmla="*/ 103 h 143"/>
                <a:gd name="T46" fmla="*/ 14 w 92"/>
                <a:gd name="T47" fmla="*/ 122 h 143"/>
                <a:gd name="T48" fmla="*/ 6 w 92"/>
                <a:gd name="T49" fmla="*/ 141 h 143"/>
                <a:gd name="T50" fmla="*/ 5 w 92"/>
                <a:gd name="T51" fmla="*/ 142 h 143"/>
                <a:gd name="T52" fmla="*/ 3 w 92"/>
                <a:gd name="T53" fmla="*/ 142 h 143"/>
                <a:gd name="T54" fmla="*/ 2 w 92"/>
                <a:gd name="T55" fmla="*/ 142 h 143"/>
                <a:gd name="T56" fmla="*/ 0 w 92"/>
                <a:gd name="T57"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2" h="143">
                  <a:moveTo>
                    <a:pt x="0" y="143"/>
                  </a:moveTo>
                  <a:lnTo>
                    <a:pt x="1" y="120"/>
                  </a:lnTo>
                  <a:lnTo>
                    <a:pt x="4" y="101"/>
                  </a:lnTo>
                  <a:lnTo>
                    <a:pt x="9" y="85"/>
                  </a:lnTo>
                  <a:lnTo>
                    <a:pt x="16" y="70"/>
                  </a:lnTo>
                  <a:lnTo>
                    <a:pt x="27" y="57"/>
                  </a:lnTo>
                  <a:lnTo>
                    <a:pt x="39" y="44"/>
                  </a:lnTo>
                  <a:lnTo>
                    <a:pt x="54" y="30"/>
                  </a:lnTo>
                  <a:lnTo>
                    <a:pt x="70" y="15"/>
                  </a:lnTo>
                  <a:lnTo>
                    <a:pt x="74" y="9"/>
                  </a:lnTo>
                  <a:lnTo>
                    <a:pt x="77" y="4"/>
                  </a:lnTo>
                  <a:lnTo>
                    <a:pt x="82" y="1"/>
                  </a:lnTo>
                  <a:lnTo>
                    <a:pt x="91" y="0"/>
                  </a:lnTo>
                  <a:lnTo>
                    <a:pt x="91" y="1"/>
                  </a:lnTo>
                  <a:lnTo>
                    <a:pt x="92" y="1"/>
                  </a:lnTo>
                  <a:lnTo>
                    <a:pt x="92" y="2"/>
                  </a:lnTo>
                  <a:lnTo>
                    <a:pt x="92" y="3"/>
                  </a:lnTo>
                  <a:lnTo>
                    <a:pt x="78" y="19"/>
                  </a:lnTo>
                  <a:lnTo>
                    <a:pt x="66" y="36"/>
                  </a:lnTo>
                  <a:lnTo>
                    <a:pt x="54" y="52"/>
                  </a:lnTo>
                  <a:lnTo>
                    <a:pt x="43" y="69"/>
                  </a:lnTo>
                  <a:lnTo>
                    <a:pt x="33" y="86"/>
                  </a:lnTo>
                  <a:lnTo>
                    <a:pt x="24" y="103"/>
                  </a:lnTo>
                  <a:lnTo>
                    <a:pt x="14" y="122"/>
                  </a:lnTo>
                  <a:lnTo>
                    <a:pt x="6" y="141"/>
                  </a:lnTo>
                  <a:lnTo>
                    <a:pt x="5" y="142"/>
                  </a:lnTo>
                  <a:lnTo>
                    <a:pt x="3" y="142"/>
                  </a:lnTo>
                  <a:lnTo>
                    <a:pt x="2" y="142"/>
                  </a:lnTo>
                  <a:lnTo>
                    <a:pt x="0" y="1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99" name="Freeform 168"/>
            <p:cNvSpPr>
              <a:spLocks/>
            </p:cNvSpPr>
            <p:nvPr/>
          </p:nvSpPr>
          <p:spPr bwMode="auto">
            <a:xfrm>
              <a:off x="3846" y="1437"/>
              <a:ext cx="96" cy="77"/>
            </a:xfrm>
            <a:custGeom>
              <a:avLst/>
              <a:gdLst>
                <a:gd name="T0" fmla="*/ 75 w 96"/>
                <a:gd name="T1" fmla="*/ 75 h 77"/>
                <a:gd name="T2" fmla="*/ 53 w 96"/>
                <a:gd name="T3" fmla="*/ 73 h 77"/>
                <a:gd name="T4" fmla="*/ 31 w 96"/>
                <a:gd name="T5" fmla="*/ 73 h 77"/>
                <a:gd name="T6" fmla="*/ 11 w 96"/>
                <a:gd name="T7" fmla="*/ 72 h 77"/>
                <a:gd name="T8" fmla="*/ 1 w 96"/>
                <a:gd name="T9" fmla="*/ 52 h 77"/>
                <a:gd name="T10" fmla="*/ 5 w 96"/>
                <a:gd name="T11" fmla="*/ 18 h 77"/>
                <a:gd name="T12" fmla="*/ 17 w 96"/>
                <a:gd name="T13" fmla="*/ 0 h 77"/>
                <a:gd name="T14" fmla="*/ 39 w 96"/>
                <a:gd name="T15" fmla="*/ 0 h 77"/>
                <a:gd name="T16" fmla="*/ 67 w 96"/>
                <a:gd name="T17" fmla="*/ 0 h 77"/>
                <a:gd name="T18" fmla="*/ 89 w 96"/>
                <a:gd name="T19" fmla="*/ 4 h 77"/>
                <a:gd name="T20" fmla="*/ 95 w 96"/>
                <a:gd name="T21" fmla="*/ 8 h 77"/>
                <a:gd name="T22" fmla="*/ 95 w 96"/>
                <a:gd name="T23" fmla="*/ 11 h 77"/>
                <a:gd name="T24" fmla="*/ 92 w 96"/>
                <a:gd name="T25" fmla="*/ 13 h 77"/>
                <a:gd name="T26" fmla="*/ 82 w 96"/>
                <a:gd name="T27" fmla="*/ 13 h 77"/>
                <a:gd name="T28" fmla="*/ 69 w 96"/>
                <a:gd name="T29" fmla="*/ 14 h 77"/>
                <a:gd name="T30" fmla="*/ 60 w 96"/>
                <a:gd name="T31" fmla="*/ 16 h 77"/>
                <a:gd name="T32" fmla="*/ 67 w 96"/>
                <a:gd name="T33" fmla="*/ 18 h 77"/>
                <a:gd name="T34" fmla="*/ 81 w 96"/>
                <a:gd name="T35" fmla="*/ 19 h 77"/>
                <a:gd name="T36" fmla="*/ 88 w 96"/>
                <a:gd name="T37" fmla="*/ 19 h 77"/>
                <a:gd name="T38" fmla="*/ 93 w 96"/>
                <a:gd name="T39" fmla="*/ 20 h 77"/>
                <a:gd name="T40" fmla="*/ 95 w 96"/>
                <a:gd name="T41" fmla="*/ 22 h 77"/>
                <a:gd name="T42" fmla="*/ 95 w 96"/>
                <a:gd name="T43" fmla="*/ 26 h 77"/>
                <a:gd name="T44" fmla="*/ 91 w 96"/>
                <a:gd name="T45" fmla="*/ 29 h 77"/>
                <a:gd name="T46" fmla="*/ 78 w 96"/>
                <a:gd name="T47" fmla="*/ 30 h 77"/>
                <a:gd name="T48" fmla="*/ 63 w 96"/>
                <a:gd name="T49" fmla="*/ 29 h 77"/>
                <a:gd name="T50" fmla="*/ 51 w 96"/>
                <a:gd name="T51" fmla="*/ 30 h 77"/>
                <a:gd name="T52" fmla="*/ 52 w 96"/>
                <a:gd name="T53" fmla="*/ 31 h 77"/>
                <a:gd name="T54" fmla="*/ 63 w 96"/>
                <a:gd name="T55" fmla="*/ 32 h 77"/>
                <a:gd name="T56" fmla="*/ 75 w 96"/>
                <a:gd name="T57" fmla="*/ 34 h 77"/>
                <a:gd name="T58" fmla="*/ 87 w 96"/>
                <a:gd name="T59" fmla="*/ 35 h 77"/>
                <a:gd name="T60" fmla="*/ 93 w 96"/>
                <a:gd name="T61" fmla="*/ 37 h 77"/>
                <a:gd name="T62" fmla="*/ 94 w 96"/>
                <a:gd name="T63" fmla="*/ 39 h 77"/>
                <a:gd name="T64" fmla="*/ 91 w 96"/>
                <a:gd name="T65" fmla="*/ 42 h 77"/>
                <a:gd name="T66" fmla="*/ 82 w 96"/>
                <a:gd name="T67" fmla="*/ 42 h 77"/>
                <a:gd name="T68" fmla="*/ 69 w 96"/>
                <a:gd name="T69" fmla="*/ 42 h 77"/>
                <a:gd name="T70" fmla="*/ 60 w 96"/>
                <a:gd name="T71" fmla="*/ 42 h 77"/>
                <a:gd name="T72" fmla="*/ 56 w 96"/>
                <a:gd name="T73" fmla="*/ 43 h 77"/>
                <a:gd name="T74" fmla="*/ 56 w 96"/>
                <a:gd name="T75" fmla="*/ 46 h 77"/>
                <a:gd name="T76" fmla="*/ 65 w 96"/>
                <a:gd name="T77" fmla="*/ 47 h 77"/>
                <a:gd name="T78" fmla="*/ 78 w 96"/>
                <a:gd name="T79" fmla="*/ 48 h 77"/>
                <a:gd name="T80" fmla="*/ 86 w 96"/>
                <a:gd name="T81" fmla="*/ 48 h 77"/>
                <a:gd name="T82" fmla="*/ 91 w 96"/>
                <a:gd name="T83" fmla="*/ 49 h 77"/>
                <a:gd name="T84" fmla="*/ 94 w 96"/>
                <a:gd name="T85" fmla="*/ 52 h 77"/>
                <a:gd name="T86" fmla="*/ 93 w 96"/>
                <a:gd name="T87" fmla="*/ 55 h 77"/>
                <a:gd name="T88" fmla="*/ 89 w 96"/>
                <a:gd name="T89" fmla="*/ 57 h 77"/>
                <a:gd name="T90" fmla="*/ 81 w 96"/>
                <a:gd name="T91" fmla="*/ 57 h 77"/>
                <a:gd name="T92" fmla="*/ 73 w 96"/>
                <a:gd name="T93" fmla="*/ 57 h 77"/>
                <a:gd name="T94" fmla="*/ 65 w 96"/>
                <a:gd name="T95" fmla="*/ 56 h 77"/>
                <a:gd name="T96" fmla="*/ 61 w 96"/>
                <a:gd name="T97" fmla="*/ 57 h 77"/>
                <a:gd name="T98" fmla="*/ 61 w 96"/>
                <a:gd name="T99" fmla="*/ 58 h 77"/>
                <a:gd name="T100" fmla="*/ 68 w 96"/>
                <a:gd name="T101" fmla="*/ 60 h 77"/>
                <a:gd name="T102" fmla="*/ 84 w 96"/>
                <a:gd name="T103" fmla="*/ 63 h 77"/>
                <a:gd name="T104" fmla="*/ 92 w 96"/>
                <a:gd name="T105" fmla="*/ 64 h 77"/>
                <a:gd name="T106" fmla="*/ 92 w 96"/>
                <a:gd name="T107" fmla="*/ 70 h 77"/>
                <a:gd name="T108" fmla="*/ 90 w 96"/>
                <a:gd name="T109" fmla="*/ 77 h 77"/>
                <a:gd name="T110" fmla="*/ 88 w 96"/>
                <a:gd name="T111"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 h="77">
                  <a:moveTo>
                    <a:pt x="87" y="77"/>
                  </a:moveTo>
                  <a:lnTo>
                    <a:pt x="75" y="75"/>
                  </a:lnTo>
                  <a:lnTo>
                    <a:pt x="64" y="74"/>
                  </a:lnTo>
                  <a:lnTo>
                    <a:pt x="53" y="73"/>
                  </a:lnTo>
                  <a:lnTo>
                    <a:pt x="43" y="73"/>
                  </a:lnTo>
                  <a:lnTo>
                    <a:pt x="31" y="73"/>
                  </a:lnTo>
                  <a:lnTo>
                    <a:pt x="21" y="72"/>
                  </a:lnTo>
                  <a:lnTo>
                    <a:pt x="11" y="72"/>
                  </a:lnTo>
                  <a:lnTo>
                    <a:pt x="0" y="71"/>
                  </a:lnTo>
                  <a:lnTo>
                    <a:pt x="1" y="52"/>
                  </a:lnTo>
                  <a:lnTo>
                    <a:pt x="3" y="35"/>
                  </a:lnTo>
                  <a:lnTo>
                    <a:pt x="5" y="18"/>
                  </a:lnTo>
                  <a:lnTo>
                    <a:pt x="10" y="0"/>
                  </a:lnTo>
                  <a:lnTo>
                    <a:pt x="17" y="0"/>
                  </a:lnTo>
                  <a:lnTo>
                    <a:pt x="27" y="0"/>
                  </a:lnTo>
                  <a:lnTo>
                    <a:pt x="39" y="0"/>
                  </a:lnTo>
                  <a:lnTo>
                    <a:pt x="53" y="0"/>
                  </a:lnTo>
                  <a:lnTo>
                    <a:pt x="67" y="0"/>
                  </a:lnTo>
                  <a:lnTo>
                    <a:pt x="80" y="2"/>
                  </a:lnTo>
                  <a:lnTo>
                    <a:pt x="89" y="4"/>
                  </a:lnTo>
                  <a:lnTo>
                    <a:pt x="95" y="6"/>
                  </a:lnTo>
                  <a:lnTo>
                    <a:pt x="95" y="8"/>
                  </a:lnTo>
                  <a:lnTo>
                    <a:pt x="95" y="10"/>
                  </a:lnTo>
                  <a:lnTo>
                    <a:pt x="95" y="11"/>
                  </a:lnTo>
                  <a:lnTo>
                    <a:pt x="96" y="13"/>
                  </a:lnTo>
                  <a:lnTo>
                    <a:pt x="92" y="13"/>
                  </a:lnTo>
                  <a:lnTo>
                    <a:pt x="87" y="13"/>
                  </a:lnTo>
                  <a:lnTo>
                    <a:pt x="82" y="13"/>
                  </a:lnTo>
                  <a:lnTo>
                    <a:pt x="75" y="13"/>
                  </a:lnTo>
                  <a:lnTo>
                    <a:pt x="69" y="14"/>
                  </a:lnTo>
                  <a:lnTo>
                    <a:pt x="64" y="15"/>
                  </a:lnTo>
                  <a:lnTo>
                    <a:pt x="60" y="16"/>
                  </a:lnTo>
                  <a:lnTo>
                    <a:pt x="57" y="17"/>
                  </a:lnTo>
                  <a:lnTo>
                    <a:pt x="67" y="18"/>
                  </a:lnTo>
                  <a:lnTo>
                    <a:pt x="74" y="18"/>
                  </a:lnTo>
                  <a:lnTo>
                    <a:pt x="81" y="19"/>
                  </a:lnTo>
                  <a:lnTo>
                    <a:pt x="85" y="19"/>
                  </a:lnTo>
                  <a:lnTo>
                    <a:pt x="88" y="19"/>
                  </a:lnTo>
                  <a:lnTo>
                    <a:pt x="90" y="20"/>
                  </a:lnTo>
                  <a:lnTo>
                    <a:pt x="93" y="20"/>
                  </a:lnTo>
                  <a:lnTo>
                    <a:pt x="95" y="21"/>
                  </a:lnTo>
                  <a:lnTo>
                    <a:pt x="95" y="22"/>
                  </a:lnTo>
                  <a:lnTo>
                    <a:pt x="95" y="24"/>
                  </a:lnTo>
                  <a:lnTo>
                    <a:pt x="95" y="26"/>
                  </a:lnTo>
                  <a:lnTo>
                    <a:pt x="95" y="27"/>
                  </a:lnTo>
                  <a:lnTo>
                    <a:pt x="91" y="29"/>
                  </a:lnTo>
                  <a:lnTo>
                    <a:pt x="85" y="30"/>
                  </a:lnTo>
                  <a:lnTo>
                    <a:pt x="78" y="30"/>
                  </a:lnTo>
                  <a:lnTo>
                    <a:pt x="70" y="30"/>
                  </a:lnTo>
                  <a:lnTo>
                    <a:pt x="63" y="29"/>
                  </a:lnTo>
                  <a:lnTo>
                    <a:pt x="56" y="29"/>
                  </a:lnTo>
                  <a:lnTo>
                    <a:pt x="51" y="30"/>
                  </a:lnTo>
                  <a:lnTo>
                    <a:pt x="47" y="31"/>
                  </a:lnTo>
                  <a:lnTo>
                    <a:pt x="52" y="31"/>
                  </a:lnTo>
                  <a:lnTo>
                    <a:pt x="58" y="32"/>
                  </a:lnTo>
                  <a:lnTo>
                    <a:pt x="63" y="32"/>
                  </a:lnTo>
                  <a:lnTo>
                    <a:pt x="69" y="33"/>
                  </a:lnTo>
                  <a:lnTo>
                    <a:pt x="75" y="34"/>
                  </a:lnTo>
                  <a:lnTo>
                    <a:pt x="82" y="34"/>
                  </a:lnTo>
                  <a:lnTo>
                    <a:pt x="87" y="35"/>
                  </a:lnTo>
                  <a:lnTo>
                    <a:pt x="93" y="35"/>
                  </a:lnTo>
                  <a:lnTo>
                    <a:pt x="93" y="37"/>
                  </a:lnTo>
                  <a:lnTo>
                    <a:pt x="94" y="37"/>
                  </a:lnTo>
                  <a:lnTo>
                    <a:pt x="94" y="39"/>
                  </a:lnTo>
                  <a:lnTo>
                    <a:pt x="94" y="41"/>
                  </a:lnTo>
                  <a:lnTo>
                    <a:pt x="91" y="42"/>
                  </a:lnTo>
                  <a:lnTo>
                    <a:pt x="87" y="42"/>
                  </a:lnTo>
                  <a:lnTo>
                    <a:pt x="82" y="42"/>
                  </a:lnTo>
                  <a:lnTo>
                    <a:pt x="75" y="42"/>
                  </a:lnTo>
                  <a:lnTo>
                    <a:pt x="69" y="42"/>
                  </a:lnTo>
                  <a:lnTo>
                    <a:pt x="64" y="42"/>
                  </a:lnTo>
                  <a:lnTo>
                    <a:pt x="60" y="42"/>
                  </a:lnTo>
                  <a:lnTo>
                    <a:pt x="57" y="42"/>
                  </a:lnTo>
                  <a:lnTo>
                    <a:pt x="56" y="43"/>
                  </a:lnTo>
                  <a:lnTo>
                    <a:pt x="56" y="44"/>
                  </a:lnTo>
                  <a:lnTo>
                    <a:pt x="56" y="46"/>
                  </a:lnTo>
                  <a:lnTo>
                    <a:pt x="55" y="47"/>
                  </a:lnTo>
                  <a:lnTo>
                    <a:pt x="65" y="47"/>
                  </a:lnTo>
                  <a:lnTo>
                    <a:pt x="72" y="47"/>
                  </a:lnTo>
                  <a:lnTo>
                    <a:pt x="78" y="48"/>
                  </a:lnTo>
                  <a:lnTo>
                    <a:pt x="83" y="48"/>
                  </a:lnTo>
                  <a:lnTo>
                    <a:pt x="86" y="48"/>
                  </a:lnTo>
                  <a:lnTo>
                    <a:pt x="88" y="49"/>
                  </a:lnTo>
                  <a:lnTo>
                    <a:pt x="91" y="49"/>
                  </a:lnTo>
                  <a:lnTo>
                    <a:pt x="94" y="50"/>
                  </a:lnTo>
                  <a:lnTo>
                    <a:pt x="94" y="52"/>
                  </a:lnTo>
                  <a:lnTo>
                    <a:pt x="94" y="53"/>
                  </a:lnTo>
                  <a:lnTo>
                    <a:pt x="93" y="55"/>
                  </a:lnTo>
                  <a:lnTo>
                    <a:pt x="93" y="57"/>
                  </a:lnTo>
                  <a:lnTo>
                    <a:pt x="89" y="57"/>
                  </a:lnTo>
                  <a:lnTo>
                    <a:pt x="85" y="57"/>
                  </a:lnTo>
                  <a:lnTo>
                    <a:pt x="81" y="57"/>
                  </a:lnTo>
                  <a:lnTo>
                    <a:pt x="78" y="57"/>
                  </a:lnTo>
                  <a:lnTo>
                    <a:pt x="73" y="57"/>
                  </a:lnTo>
                  <a:lnTo>
                    <a:pt x="69" y="57"/>
                  </a:lnTo>
                  <a:lnTo>
                    <a:pt x="65" y="56"/>
                  </a:lnTo>
                  <a:lnTo>
                    <a:pt x="61" y="56"/>
                  </a:lnTo>
                  <a:lnTo>
                    <a:pt x="61" y="57"/>
                  </a:lnTo>
                  <a:lnTo>
                    <a:pt x="61" y="57"/>
                  </a:lnTo>
                  <a:lnTo>
                    <a:pt x="61" y="58"/>
                  </a:lnTo>
                  <a:lnTo>
                    <a:pt x="61" y="59"/>
                  </a:lnTo>
                  <a:lnTo>
                    <a:pt x="68" y="60"/>
                  </a:lnTo>
                  <a:lnTo>
                    <a:pt x="75" y="61"/>
                  </a:lnTo>
                  <a:lnTo>
                    <a:pt x="84" y="63"/>
                  </a:lnTo>
                  <a:lnTo>
                    <a:pt x="91" y="63"/>
                  </a:lnTo>
                  <a:lnTo>
                    <a:pt x="92" y="64"/>
                  </a:lnTo>
                  <a:lnTo>
                    <a:pt x="93" y="66"/>
                  </a:lnTo>
                  <a:lnTo>
                    <a:pt x="92" y="70"/>
                  </a:lnTo>
                  <a:lnTo>
                    <a:pt x="91" y="77"/>
                  </a:lnTo>
                  <a:lnTo>
                    <a:pt x="90" y="77"/>
                  </a:lnTo>
                  <a:lnTo>
                    <a:pt x="89" y="77"/>
                  </a:lnTo>
                  <a:lnTo>
                    <a:pt x="88" y="77"/>
                  </a:lnTo>
                  <a:lnTo>
                    <a:pt x="87" y="77"/>
                  </a:lnTo>
                  <a:close/>
                </a:path>
              </a:pathLst>
            </a:custGeom>
            <a:solidFill>
              <a:schemeClr val="accent6">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00" name="Freeform 169"/>
            <p:cNvSpPr>
              <a:spLocks/>
            </p:cNvSpPr>
            <p:nvPr/>
          </p:nvSpPr>
          <p:spPr bwMode="auto">
            <a:xfrm>
              <a:off x="3772" y="1437"/>
              <a:ext cx="73" cy="72"/>
            </a:xfrm>
            <a:custGeom>
              <a:avLst/>
              <a:gdLst>
                <a:gd name="T0" fmla="*/ 0 w 73"/>
                <a:gd name="T1" fmla="*/ 70 h 72"/>
                <a:gd name="T2" fmla="*/ 0 w 73"/>
                <a:gd name="T3" fmla="*/ 67 h 72"/>
                <a:gd name="T4" fmla="*/ 3 w 73"/>
                <a:gd name="T5" fmla="*/ 63 h 72"/>
                <a:gd name="T6" fmla="*/ 10 w 73"/>
                <a:gd name="T7" fmla="*/ 62 h 72"/>
                <a:gd name="T8" fmla="*/ 20 w 73"/>
                <a:gd name="T9" fmla="*/ 61 h 72"/>
                <a:gd name="T10" fmla="*/ 29 w 73"/>
                <a:gd name="T11" fmla="*/ 61 h 72"/>
                <a:gd name="T12" fmla="*/ 33 w 73"/>
                <a:gd name="T13" fmla="*/ 59 h 72"/>
                <a:gd name="T14" fmla="*/ 34 w 73"/>
                <a:gd name="T15" fmla="*/ 58 h 72"/>
                <a:gd name="T16" fmla="*/ 30 w 73"/>
                <a:gd name="T17" fmla="*/ 57 h 72"/>
                <a:gd name="T18" fmla="*/ 22 w 73"/>
                <a:gd name="T19" fmla="*/ 56 h 72"/>
                <a:gd name="T20" fmla="*/ 12 w 73"/>
                <a:gd name="T21" fmla="*/ 56 h 72"/>
                <a:gd name="T22" fmla="*/ 4 w 73"/>
                <a:gd name="T23" fmla="*/ 57 h 72"/>
                <a:gd name="T24" fmla="*/ 1 w 73"/>
                <a:gd name="T25" fmla="*/ 54 h 72"/>
                <a:gd name="T26" fmla="*/ 1 w 73"/>
                <a:gd name="T27" fmla="*/ 49 h 72"/>
                <a:gd name="T28" fmla="*/ 5 w 73"/>
                <a:gd name="T29" fmla="*/ 46 h 72"/>
                <a:gd name="T30" fmla="*/ 13 w 73"/>
                <a:gd name="T31" fmla="*/ 46 h 72"/>
                <a:gd name="T32" fmla="*/ 21 w 73"/>
                <a:gd name="T33" fmla="*/ 46 h 72"/>
                <a:gd name="T34" fmla="*/ 29 w 73"/>
                <a:gd name="T35" fmla="*/ 46 h 72"/>
                <a:gd name="T36" fmla="*/ 34 w 73"/>
                <a:gd name="T37" fmla="*/ 45 h 72"/>
                <a:gd name="T38" fmla="*/ 35 w 73"/>
                <a:gd name="T39" fmla="*/ 43 h 72"/>
                <a:gd name="T40" fmla="*/ 32 w 73"/>
                <a:gd name="T41" fmla="*/ 42 h 72"/>
                <a:gd name="T42" fmla="*/ 24 w 73"/>
                <a:gd name="T43" fmla="*/ 42 h 72"/>
                <a:gd name="T44" fmla="*/ 15 w 73"/>
                <a:gd name="T45" fmla="*/ 41 h 72"/>
                <a:gd name="T46" fmla="*/ 7 w 73"/>
                <a:gd name="T47" fmla="*/ 40 h 72"/>
                <a:gd name="T48" fmla="*/ 3 w 73"/>
                <a:gd name="T49" fmla="*/ 37 h 72"/>
                <a:gd name="T50" fmla="*/ 3 w 73"/>
                <a:gd name="T51" fmla="*/ 32 h 72"/>
                <a:gd name="T52" fmla="*/ 9 w 73"/>
                <a:gd name="T53" fmla="*/ 30 h 72"/>
                <a:gd name="T54" fmla="*/ 23 w 73"/>
                <a:gd name="T55" fmla="*/ 30 h 72"/>
                <a:gd name="T56" fmla="*/ 30 w 73"/>
                <a:gd name="T57" fmla="*/ 28 h 72"/>
                <a:gd name="T58" fmla="*/ 31 w 73"/>
                <a:gd name="T59" fmla="*/ 27 h 72"/>
                <a:gd name="T60" fmla="*/ 25 w 73"/>
                <a:gd name="T61" fmla="*/ 26 h 72"/>
                <a:gd name="T62" fmla="*/ 11 w 73"/>
                <a:gd name="T63" fmla="*/ 25 h 72"/>
                <a:gd name="T64" fmla="*/ 4 w 73"/>
                <a:gd name="T65" fmla="*/ 22 h 72"/>
                <a:gd name="T66" fmla="*/ 5 w 73"/>
                <a:gd name="T67" fmla="*/ 17 h 72"/>
                <a:gd name="T68" fmla="*/ 10 w 73"/>
                <a:gd name="T69" fmla="*/ 16 h 72"/>
                <a:gd name="T70" fmla="*/ 21 w 73"/>
                <a:gd name="T71" fmla="*/ 15 h 72"/>
                <a:gd name="T72" fmla="*/ 31 w 73"/>
                <a:gd name="T73" fmla="*/ 14 h 72"/>
                <a:gd name="T74" fmla="*/ 41 w 73"/>
                <a:gd name="T75" fmla="*/ 14 h 72"/>
                <a:gd name="T76" fmla="*/ 42 w 73"/>
                <a:gd name="T77" fmla="*/ 12 h 72"/>
                <a:gd name="T78" fmla="*/ 32 w 73"/>
                <a:gd name="T79" fmla="*/ 10 h 72"/>
                <a:gd name="T80" fmla="*/ 20 w 73"/>
                <a:gd name="T81" fmla="*/ 9 h 72"/>
                <a:gd name="T82" fmla="*/ 8 w 73"/>
                <a:gd name="T83" fmla="*/ 9 h 72"/>
                <a:gd name="T84" fmla="*/ 4 w 73"/>
                <a:gd name="T85" fmla="*/ 7 h 72"/>
                <a:gd name="T86" fmla="*/ 5 w 73"/>
                <a:gd name="T87" fmla="*/ 3 h 72"/>
                <a:gd name="T88" fmla="*/ 9 w 73"/>
                <a:gd name="T89" fmla="*/ 1 h 72"/>
                <a:gd name="T90" fmla="*/ 18 w 73"/>
                <a:gd name="T91" fmla="*/ 0 h 72"/>
                <a:gd name="T92" fmla="*/ 31 w 73"/>
                <a:gd name="T93" fmla="*/ 0 h 72"/>
                <a:gd name="T94" fmla="*/ 53 w 73"/>
                <a:gd name="T95" fmla="*/ 0 h 72"/>
                <a:gd name="T96" fmla="*/ 71 w 73"/>
                <a:gd name="T97" fmla="*/ 1 h 72"/>
                <a:gd name="T98" fmla="*/ 72 w 73"/>
                <a:gd name="T99" fmla="*/ 3 h 72"/>
                <a:gd name="T100" fmla="*/ 70 w 73"/>
                <a:gd name="T101" fmla="*/ 19 h 72"/>
                <a:gd name="T102" fmla="*/ 65 w 73"/>
                <a:gd name="T103" fmla="*/ 52 h 72"/>
                <a:gd name="T104" fmla="*/ 61 w 73"/>
                <a:gd name="T105" fmla="*/ 69 h 72"/>
                <a:gd name="T106" fmla="*/ 55 w 73"/>
                <a:gd name="T107" fmla="*/ 70 h 72"/>
                <a:gd name="T108" fmla="*/ 42 w 73"/>
                <a:gd name="T109" fmla="*/ 70 h 72"/>
                <a:gd name="T110" fmla="*/ 19 w 73"/>
                <a:gd name="T111" fmla="*/ 7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 h="72">
                  <a:moveTo>
                    <a:pt x="0" y="72"/>
                  </a:moveTo>
                  <a:lnTo>
                    <a:pt x="0" y="70"/>
                  </a:lnTo>
                  <a:lnTo>
                    <a:pt x="0" y="68"/>
                  </a:lnTo>
                  <a:lnTo>
                    <a:pt x="0" y="67"/>
                  </a:lnTo>
                  <a:lnTo>
                    <a:pt x="0" y="65"/>
                  </a:lnTo>
                  <a:lnTo>
                    <a:pt x="3" y="63"/>
                  </a:lnTo>
                  <a:lnTo>
                    <a:pt x="7" y="63"/>
                  </a:lnTo>
                  <a:lnTo>
                    <a:pt x="10" y="62"/>
                  </a:lnTo>
                  <a:lnTo>
                    <a:pt x="15" y="62"/>
                  </a:lnTo>
                  <a:lnTo>
                    <a:pt x="20" y="61"/>
                  </a:lnTo>
                  <a:lnTo>
                    <a:pt x="24" y="61"/>
                  </a:lnTo>
                  <a:lnTo>
                    <a:pt x="29" y="61"/>
                  </a:lnTo>
                  <a:lnTo>
                    <a:pt x="33" y="60"/>
                  </a:lnTo>
                  <a:lnTo>
                    <a:pt x="33" y="59"/>
                  </a:lnTo>
                  <a:lnTo>
                    <a:pt x="34" y="59"/>
                  </a:lnTo>
                  <a:lnTo>
                    <a:pt x="34" y="58"/>
                  </a:lnTo>
                  <a:lnTo>
                    <a:pt x="34" y="58"/>
                  </a:lnTo>
                  <a:lnTo>
                    <a:pt x="30" y="57"/>
                  </a:lnTo>
                  <a:lnTo>
                    <a:pt x="26" y="56"/>
                  </a:lnTo>
                  <a:lnTo>
                    <a:pt x="22" y="56"/>
                  </a:lnTo>
                  <a:lnTo>
                    <a:pt x="17" y="56"/>
                  </a:lnTo>
                  <a:lnTo>
                    <a:pt x="12" y="56"/>
                  </a:lnTo>
                  <a:lnTo>
                    <a:pt x="8" y="56"/>
                  </a:lnTo>
                  <a:lnTo>
                    <a:pt x="4" y="57"/>
                  </a:lnTo>
                  <a:lnTo>
                    <a:pt x="1" y="57"/>
                  </a:lnTo>
                  <a:lnTo>
                    <a:pt x="1" y="54"/>
                  </a:lnTo>
                  <a:lnTo>
                    <a:pt x="1" y="52"/>
                  </a:lnTo>
                  <a:lnTo>
                    <a:pt x="1" y="49"/>
                  </a:lnTo>
                  <a:lnTo>
                    <a:pt x="1" y="46"/>
                  </a:lnTo>
                  <a:lnTo>
                    <a:pt x="5" y="46"/>
                  </a:lnTo>
                  <a:lnTo>
                    <a:pt x="9" y="46"/>
                  </a:lnTo>
                  <a:lnTo>
                    <a:pt x="13" y="46"/>
                  </a:lnTo>
                  <a:lnTo>
                    <a:pt x="18" y="46"/>
                  </a:lnTo>
                  <a:lnTo>
                    <a:pt x="21" y="46"/>
                  </a:lnTo>
                  <a:lnTo>
                    <a:pt x="25" y="46"/>
                  </a:lnTo>
                  <a:lnTo>
                    <a:pt x="29" y="46"/>
                  </a:lnTo>
                  <a:lnTo>
                    <a:pt x="33" y="46"/>
                  </a:lnTo>
                  <a:lnTo>
                    <a:pt x="34" y="45"/>
                  </a:lnTo>
                  <a:lnTo>
                    <a:pt x="34" y="44"/>
                  </a:lnTo>
                  <a:lnTo>
                    <a:pt x="35" y="43"/>
                  </a:lnTo>
                  <a:lnTo>
                    <a:pt x="36" y="42"/>
                  </a:lnTo>
                  <a:lnTo>
                    <a:pt x="32" y="42"/>
                  </a:lnTo>
                  <a:lnTo>
                    <a:pt x="28" y="42"/>
                  </a:lnTo>
                  <a:lnTo>
                    <a:pt x="24" y="42"/>
                  </a:lnTo>
                  <a:lnTo>
                    <a:pt x="20" y="41"/>
                  </a:lnTo>
                  <a:lnTo>
                    <a:pt x="15" y="41"/>
                  </a:lnTo>
                  <a:lnTo>
                    <a:pt x="11" y="40"/>
                  </a:lnTo>
                  <a:lnTo>
                    <a:pt x="7" y="40"/>
                  </a:lnTo>
                  <a:lnTo>
                    <a:pt x="3" y="39"/>
                  </a:lnTo>
                  <a:lnTo>
                    <a:pt x="3" y="37"/>
                  </a:lnTo>
                  <a:lnTo>
                    <a:pt x="3" y="35"/>
                  </a:lnTo>
                  <a:lnTo>
                    <a:pt x="3" y="32"/>
                  </a:lnTo>
                  <a:lnTo>
                    <a:pt x="2" y="31"/>
                  </a:lnTo>
                  <a:lnTo>
                    <a:pt x="9" y="30"/>
                  </a:lnTo>
                  <a:lnTo>
                    <a:pt x="17" y="30"/>
                  </a:lnTo>
                  <a:lnTo>
                    <a:pt x="23" y="30"/>
                  </a:lnTo>
                  <a:lnTo>
                    <a:pt x="30" y="29"/>
                  </a:lnTo>
                  <a:lnTo>
                    <a:pt x="30" y="28"/>
                  </a:lnTo>
                  <a:lnTo>
                    <a:pt x="31" y="28"/>
                  </a:lnTo>
                  <a:lnTo>
                    <a:pt x="31" y="27"/>
                  </a:lnTo>
                  <a:lnTo>
                    <a:pt x="32" y="26"/>
                  </a:lnTo>
                  <a:lnTo>
                    <a:pt x="25" y="26"/>
                  </a:lnTo>
                  <a:lnTo>
                    <a:pt x="19" y="26"/>
                  </a:lnTo>
                  <a:lnTo>
                    <a:pt x="11" y="25"/>
                  </a:lnTo>
                  <a:lnTo>
                    <a:pt x="4" y="25"/>
                  </a:lnTo>
                  <a:lnTo>
                    <a:pt x="4" y="22"/>
                  </a:lnTo>
                  <a:lnTo>
                    <a:pt x="5" y="20"/>
                  </a:lnTo>
                  <a:lnTo>
                    <a:pt x="5" y="17"/>
                  </a:lnTo>
                  <a:lnTo>
                    <a:pt x="5" y="16"/>
                  </a:lnTo>
                  <a:lnTo>
                    <a:pt x="10" y="16"/>
                  </a:lnTo>
                  <a:lnTo>
                    <a:pt x="15" y="15"/>
                  </a:lnTo>
                  <a:lnTo>
                    <a:pt x="21" y="15"/>
                  </a:lnTo>
                  <a:lnTo>
                    <a:pt x="26" y="15"/>
                  </a:lnTo>
                  <a:lnTo>
                    <a:pt x="31" y="14"/>
                  </a:lnTo>
                  <a:lnTo>
                    <a:pt x="36" y="14"/>
                  </a:lnTo>
                  <a:lnTo>
                    <a:pt x="41" y="14"/>
                  </a:lnTo>
                  <a:lnTo>
                    <a:pt x="46" y="14"/>
                  </a:lnTo>
                  <a:lnTo>
                    <a:pt x="42" y="12"/>
                  </a:lnTo>
                  <a:lnTo>
                    <a:pt x="37" y="11"/>
                  </a:lnTo>
                  <a:lnTo>
                    <a:pt x="32" y="10"/>
                  </a:lnTo>
                  <a:lnTo>
                    <a:pt x="26" y="10"/>
                  </a:lnTo>
                  <a:lnTo>
                    <a:pt x="20" y="9"/>
                  </a:lnTo>
                  <a:lnTo>
                    <a:pt x="13" y="9"/>
                  </a:lnTo>
                  <a:lnTo>
                    <a:pt x="8" y="9"/>
                  </a:lnTo>
                  <a:lnTo>
                    <a:pt x="4" y="9"/>
                  </a:lnTo>
                  <a:lnTo>
                    <a:pt x="4" y="7"/>
                  </a:lnTo>
                  <a:lnTo>
                    <a:pt x="5" y="5"/>
                  </a:lnTo>
                  <a:lnTo>
                    <a:pt x="5" y="3"/>
                  </a:lnTo>
                  <a:lnTo>
                    <a:pt x="5" y="1"/>
                  </a:lnTo>
                  <a:lnTo>
                    <a:pt x="9" y="1"/>
                  </a:lnTo>
                  <a:lnTo>
                    <a:pt x="13" y="0"/>
                  </a:lnTo>
                  <a:lnTo>
                    <a:pt x="18" y="0"/>
                  </a:lnTo>
                  <a:lnTo>
                    <a:pt x="24" y="0"/>
                  </a:lnTo>
                  <a:lnTo>
                    <a:pt x="31" y="0"/>
                  </a:lnTo>
                  <a:lnTo>
                    <a:pt x="40" y="0"/>
                  </a:lnTo>
                  <a:lnTo>
                    <a:pt x="53" y="0"/>
                  </a:lnTo>
                  <a:lnTo>
                    <a:pt x="70" y="0"/>
                  </a:lnTo>
                  <a:lnTo>
                    <a:pt x="71" y="1"/>
                  </a:lnTo>
                  <a:lnTo>
                    <a:pt x="72" y="2"/>
                  </a:lnTo>
                  <a:lnTo>
                    <a:pt x="72" y="3"/>
                  </a:lnTo>
                  <a:lnTo>
                    <a:pt x="73" y="4"/>
                  </a:lnTo>
                  <a:lnTo>
                    <a:pt x="70" y="19"/>
                  </a:lnTo>
                  <a:lnTo>
                    <a:pt x="68" y="35"/>
                  </a:lnTo>
                  <a:lnTo>
                    <a:pt x="65" y="52"/>
                  </a:lnTo>
                  <a:lnTo>
                    <a:pt x="64" y="69"/>
                  </a:lnTo>
                  <a:lnTo>
                    <a:pt x="61" y="69"/>
                  </a:lnTo>
                  <a:lnTo>
                    <a:pt x="59" y="70"/>
                  </a:lnTo>
                  <a:lnTo>
                    <a:pt x="55" y="70"/>
                  </a:lnTo>
                  <a:lnTo>
                    <a:pt x="49" y="70"/>
                  </a:lnTo>
                  <a:lnTo>
                    <a:pt x="42" y="70"/>
                  </a:lnTo>
                  <a:lnTo>
                    <a:pt x="32" y="71"/>
                  </a:lnTo>
                  <a:lnTo>
                    <a:pt x="19" y="71"/>
                  </a:lnTo>
                  <a:lnTo>
                    <a:pt x="0" y="72"/>
                  </a:lnTo>
                  <a:close/>
                </a:path>
              </a:pathLst>
            </a:custGeom>
            <a:solidFill>
              <a:schemeClr val="accent6">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01" name="Freeform 170"/>
            <p:cNvSpPr>
              <a:spLocks/>
            </p:cNvSpPr>
            <p:nvPr/>
          </p:nvSpPr>
          <p:spPr bwMode="auto">
            <a:xfrm>
              <a:off x="3909" y="1172"/>
              <a:ext cx="276" cy="338"/>
            </a:xfrm>
            <a:custGeom>
              <a:avLst/>
              <a:gdLst>
                <a:gd name="T0" fmla="*/ 192 w 276"/>
                <a:gd name="T1" fmla="*/ 250 h 338"/>
                <a:gd name="T2" fmla="*/ 116 w 276"/>
                <a:gd name="T3" fmla="*/ 144 h 338"/>
                <a:gd name="T4" fmla="*/ 34 w 276"/>
                <a:gd name="T5" fmla="*/ 42 h 338"/>
                <a:gd name="T6" fmla="*/ 0 w 276"/>
                <a:gd name="T7" fmla="*/ 1 h 338"/>
                <a:gd name="T8" fmla="*/ 52 w 276"/>
                <a:gd name="T9" fmla="*/ 16 h 338"/>
                <a:gd name="T10" fmla="*/ 101 w 276"/>
                <a:gd name="T11" fmla="*/ 37 h 338"/>
                <a:gd name="T12" fmla="*/ 83 w 276"/>
                <a:gd name="T13" fmla="*/ 37 h 338"/>
                <a:gd name="T14" fmla="*/ 107 w 276"/>
                <a:gd name="T15" fmla="*/ 44 h 338"/>
                <a:gd name="T16" fmla="*/ 170 w 276"/>
                <a:gd name="T17" fmla="*/ 64 h 338"/>
                <a:gd name="T18" fmla="*/ 186 w 276"/>
                <a:gd name="T19" fmla="*/ 71 h 338"/>
                <a:gd name="T20" fmla="*/ 169 w 276"/>
                <a:gd name="T21" fmla="*/ 71 h 338"/>
                <a:gd name="T22" fmla="*/ 114 w 276"/>
                <a:gd name="T23" fmla="*/ 68 h 338"/>
                <a:gd name="T24" fmla="*/ 160 w 276"/>
                <a:gd name="T25" fmla="*/ 74 h 338"/>
                <a:gd name="T26" fmla="*/ 207 w 276"/>
                <a:gd name="T27" fmla="*/ 94 h 338"/>
                <a:gd name="T28" fmla="*/ 155 w 276"/>
                <a:gd name="T29" fmla="*/ 94 h 338"/>
                <a:gd name="T30" fmla="*/ 174 w 276"/>
                <a:gd name="T31" fmla="*/ 96 h 338"/>
                <a:gd name="T32" fmla="*/ 227 w 276"/>
                <a:gd name="T33" fmla="*/ 115 h 338"/>
                <a:gd name="T34" fmla="*/ 190 w 276"/>
                <a:gd name="T35" fmla="*/ 115 h 338"/>
                <a:gd name="T36" fmla="*/ 184 w 276"/>
                <a:gd name="T37" fmla="*/ 118 h 338"/>
                <a:gd name="T38" fmla="*/ 230 w 276"/>
                <a:gd name="T39" fmla="*/ 121 h 338"/>
                <a:gd name="T40" fmla="*/ 251 w 276"/>
                <a:gd name="T41" fmla="*/ 135 h 338"/>
                <a:gd name="T42" fmla="*/ 240 w 276"/>
                <a:gd name="T43" fmla="*/ 136 h 338"/>
                <a:gd name="T44" fmla="*/ 175 w 276"/>
                <a:gd name="T45" fmla="*/ 138 h 338"/>
                <a:gd name="T46" fmla="*/ 157 w 276"/>
                <a:gd name="T47" fmla="*/ 146 h 338"/>
                <a:gd name="T48" fmla="*/ 205 w 276"/>
                <a:gd name="T49" fmla="*/ 141 h 338"/>
                <a:gd name="T50" fmla="*/ 261 w 276"/>
                <a:gd name="T51" fmla="*/ 147 h 338"/>
                <a:gd name="T52" fmla="*/ 270 w 276"/>
                <a:gd name="T53" fmla="*/ 160 h 338"/>
                <a:gd name="T54" fmla="*/ 238 w 276"/>
                <a:gd name="T55" fmla="*/ 161 h 338"/>
                <a:gd name="T56" fmla="*/ 190 w 276"/>
                <a:gd name="T57" fmla="*/ 169 h 338"/>
                <a:gd name="T58" fmla="*/ 227 w 276"/>
                <a:gd name="T59" fmla="*/ 168 h 338"/>
                <a:gd name="T60" fmla="*/ 276 w 276"/>
                <a:gd name="T61" fmla="*/ 173 h 338"/>
                <a:gd name="T62" fmla="*/ 254 w 276"/>
                <a:gd name="T63" fmla="*/ 184 h 338"/>
                <a:gd name="T64" fmla="*/ 209 w 276"/>
                <a:gd name="T65" fmla="*/ 187 h 338"/>
                <a:gd name="T66" fmla="*/ 212 w 276"/>
                <a:gd name="T67" fmla="*/ 189 h 338"/>
                <a:gd name="T68" fmla="*/ 243 w 276"/>
                <a:gd name="T69" fmla="*/ 189 h 338"/>
                <a:gd name="T70" fmla="*/ 273 w 276"/>
                <a:gd name="T71" fmla="*/ 198 h 338"/>
                <a:gd name="T72" fmla="*/ 229 w 276"/>
                <a:gd name="T73" fmla="*/ 206 h 338"/>
                <a:gd name="T74" fmla="*/ 221 w 276"/>
                <a:gd name="T75" fmla="*/ 208 h 338"/>
                <a:gd name="T76" fmla="*/ 258 w 276"/>
                <a:gd name="T77" fmla="*/ 208 h 338"/>
                <a:gd name="T78" fmla="*/ 271 w 276"/>
                <a:gd name="T79" fmla="*/ 218 h 338"/>
                <a:gd name="T80" fmla="*/ 249 w 276"/>
                <a:gd name="T81" fmla="*/ 224 h 338"/>
                <a:gd name="T82" fmla="*/ 210 w 276"/>
                <a:gd name="T83" fmla="*/ 230 h 338"/>
                <a:gd name="T84" fmla="*/ 225 w 276"/>
                <a:gd name="T85" fmla="*/ 232 h 338"/>
                <a:gd name="T86" fmla="*/ 261 w 276"/>
                <a:gd name="T87" fmla="*/ 230 h 338"/>
                <a:gd name="T88" fmla="*/ 266 w 276"/>
                <a:gd name="T89" fmla="*/ 245 h 338"/>
                <a:gd name="T90" fmla="*/ 238 w 276"/>
                <a:gd name="T91" fmla="*/ 248 h 338"/>
                <a:gd name="T92" fmla="*/ 222 w 276"/>
                <a:gd name="T93" fmla="*/ 251 h 338"/>
                <a:gd name="T94" fmla="*/ 237 w 276"/>
                <a:gd name="T95" fmla="*/ 253 h 338"/>
                <a:gd name="T96" fmla="*/ 264 w 276"/>
                <a:gd name="T97" fmla="*/ 252 h 338"/>
                <a:gd name="T98" fmla="*/ 258 w 276"/>
                <a:gd name="T99" fmla="*/ 270 h 338"/>
                <a:gd name="T100" fmla="*/ 232 w 276"/>
                <a:gd name="T101" fmla="*/ 271 h 338"/>
                <a:gd name="T102" fmla="*/ 240 w 276"/>
                <a:gd name="T103" fmla="*/ 277 h 338"/>
                <a:gd name="T104" fmla="*/ 262 w 276"/>
                <a:gd name="T105" fmla="*/ 278 h 338"/>
                <a:gd name="T106" fmla="*/ 255 w 276"/>
                <a:gd name="T107" fmla="*/ 290 h 338"/>
                <a:gd name="T108" fmla="*/ 251 w 276"/>
                <a:gd name="T109" fmla="*/ 296 h 338"/>
                <a:gd name="T110" fmla="*/ 258 w 276"/>
                <a:gd name="T111" fmla="*/ 303 h 338"/>
                <a:gd name="T112" fmla="*/ 251 w 276"/>
                <a:gd name="T113" fmla="*/ 306 h 338"/>
                <a:gd name="T114" fmla="*/ 251 w 276"/>
                <a:gd name="T115" fmla="*/ 312 h 338"/>
                <a:gd name="T116" fmla="*/ 257 w 276"/>
                <a:gd name="T117" fmla="*/ 325 h 338"/>
                <a:gd name="T118" fmla="*/ 253 w 276"/>
                <a:gd name="T119" fmla="*/ 337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6" h="338">
                  <a:moveTo>
                    <a:pt x="252" y="336"/>
                  </a:moveTo>
                  <a:lnTo>
                    <a:pt x="237" y="315"/>
                  </a:lnTo>
                  <a:lnTo>
                    <a:pt x="222" y="293"/>
                  </a:lnTo>
                  <a:lnTo>
                    <a:pt x="207" y="272"/>
                  </a:lnTo>
                  <a:lnTo>
                    <a:pt x="192" y="250"/>
                  </a:lnTo>
                  <a:lnTo>
                    <a:pt x="176" y="229"/>
                  </a:lnTo>
                  <a:lnTo>
                    <a:pt x="162" y="208"/>
                  </a:lnTo>
                  <a:lnTo>
                    <a:pt x="146" y="187"/>
                  </a:lnTo>
                  <a:lnTo>
                    <a:pt x="131" y="165"/>
                  </a:lnTo>
                  <a:lnTo>
                    <a:pt x="116" y="144"/>
                  </a:lnTo>
                  <a:lnTo>
                    <a:pt x="99" y="123"/>
                  </a:lnTo>
                  <a:lnTo>
                    <a:pt x="84" y="103"/>
                  </a:lnTo>
                  <a:lnTo>
                    <a:pt x="67" y="82"/>
                  </a:lnTo>
                  <a:lnTo>
                    <a:pt x="51" y="62"/>
                  </a:lnTo>
                  <a:lnTo>
                    <a:pt x="34" y="42"/>
                  </a:lnTo>
                  <a:lnTo>
                    <a:pt x="18" y="23"/>
                  </a:lnTo>
                  <a:lnTo>
                    <a:pt x="0" y="4"/>
                  </a:lnTo>
                  <a:lnTo>
                    <a:pt x="0" y="3"/>
                  </a:lnTo>
                  <a:lnTo>
                    <a:pt x="0" y="1"/>
                  </a:lnTo>
                  <a:lnTo>
                    <a:pt x="0" y="1"/>
                  </a:lnTo>
                  <a:lnTo>
                    <a:pt x="0" y="0"/>
                  </a:lnTo>
                  <a:lnTo>
                    <a:pt x="11" y="3"/>
                  </a:lnTo>
                  <a:lnTo>
                    <a:pt x="24" y="7"/>
                  </a:lnTo>
                  <a:lnTo>
                    <a:pt x="37" y="11"/>
                  </a:lnTo>
                  <a:lnTo>
                    <a:pt x="52" y="16"/>
                  </a:lnTo>
                  <a:lnTo>
                    <a:pt x="66" y="21"/>
                  </a:lnTo>
                  <a:lnTo>
                    <a:pt x="79" y="27"/>
                  </a:lnTo>
                  <a:lnTo>
                    <a:pt x="93" y="32"/>
                  </a:lnTo>
                  <a:lnTo>
                    <a:pt x="103" y="36"/>
                  </a:lnTo>
                  <a:lnTo>
                    <a:pt x="101" y="37"/>
                  </a:lnTo>
                  <a:lnTo>
                    <a:pt x="96" y="37"/>
                  </a:lnTo>
                  <a:lnTo>
                    <a:pt x="89" y="37"/>
                  </a:lnTo>
                  <a:lnTo>
                    <a:pt x="82" y="37"/>
                  </a:lnTo>
                  <a:lnTo>
                    <a:pt x="82" y="37"/>
                  </a:lnTo>
                  <a:lnTo>
                    <a:pt x="83" y="37"/>
                  </a:lnTo>
                  <a:lnTo>
                    <a:pt x="85" y="38"/>
                  </a:lnTo>
                  <a:lnTo>
                    <a:pt x="87" y="39"/>
                  </a:lnTo>
                  <a:lnTo>
                    <a:pt x="92" y="40"/>
                  </a:lnTo>
                  <a:lnTo>
                    <a:pt x="98" y="42"/>
                  </a:lnTo>
                  <a:lnTo>
                    <a:pt x="107" y="44"/>
                  </a:lnTo>
                  <a:lnTo>
                    <a:pt x="120" y="47"/>
                  </a:lnTo>
                  <a:lnTo>
                    <a:pt x="136" y="53"/>
                  </a:lnTo>
                  <a:lnTo>
                    <a:pt x="151" y="58"/>
                  </a:lnTo>
                  <a:lnTo>
                    <a:pt x="162" y="62"/>
                  </a:lnTo>
                  <a:lnTo>
                    <a:pt x="170" y="64"/>
                  </a:lnTo>
                  <a:lnTo>
                    <a:pt x="177" y="67"/>
                  </a:lnTo>
                  <a:lnTo>
                    <a:pt x="182" y="68"/>
                  </a:lnTo>
                  <a:lnTo>
                    <a:pt x="185" y="69"/>
                  </a:lnTo>
                  <a:lnTo>
                    <a:pt x="186" y="70"/>
                  </a:lnTo>
                  <a:lnTo>
                    <a:pt x="186" y="71"/>
                  </a:lnTo>
                  <a:lnTo>
                    <a:pt x="186" y="71"/>
                  </a:lnTo>
                  <a:lnTo>
                    <a:pt x="185" y="72"/>
                  </a:lnTo>
                  <a:lnTo>
                    <a:pt x="185" y="72"/>
                  </a:lnTo>
                  <a:lnTo>
                    <a:pt x="178" y="72"/>
                  </a:lnTo>
                  <a:lnTo>
                    <a:pt x="169" y="71"/>
                  </a:lnTo>
                  <a:lnTo>
                    <a:pt x="158" y="70"/>
                  </a:lnTo>
                  <a:lnTo>
                    <a:pt x="146" y="69"/>
                  </a:lnTo>
                  <a:lnTo>
                    <a:pt x="134" y="68"/>
                  </a:lnTo>
                  <a:lnTo>
                    <a:pt x="123" y="68"/>
                  </a:lnTo>
                  <a:lnTo>
                    <a:pt x="114" y="68"/>
                  </a:lnTo>
                  <a:lnTo>
                    <a:pt x="107" y="70"/>
                  </a:lnTo>
                  <a:lnTo>
                    <a:pt x="117" y="71"/>
                  </a:lnTo>
                  <a:lnTo>
                    <a:pt x="129" y="72"/>
                  </a:lnTo>
                  <a:lnTo>
                    <a:pt x="144" y="73"/>
                  </a:lnTo>
                  <a:lnTo>
                    <a:pt x="160" y="74"/>
                  </a:lnTo>
                  <a:lnTo>
                    <a:pt x="175" y="77"/>
                  </a:lnTo>
                  <a:lnTo>
                    <a:pt x="190" y="81"/>
                  </a:lnTo>
                  <a:lnTo>
                    <a:pt x="202" y="86"/>
                  </a:lnTo>
                  <a:lnTo>
                    <a:pt x="210" y="94"/>
                  </a:lnTo>
                  <a:lnTo>
                    <a:pt x="207" y="94"/>
                  </a:lnTo>
                  <a:lnTo>
                    <a:pt x="200" y="94"/>
                  </a:lnTo>
                  <a:lnTo>
                    <a:pt x="190" y="94"/>
                  </a:lnTo>
                  <a:lnTo>
                    <a:pt x="178" y="94"/>
                  </a:lnTo>
                  <a:lnTo>
                    <a:pt x="166" y="94"/>
                  </a:lnTo>
                  <a:lnTo>
                    <a:pt x="155" y="94"/>
                  </a:lnTo>
                  <a:lnTo>
                    <a:pt x="144" y="94"/>
                  </a:lnTo>
                  <a:lnTo>
                    <a:pt x="137" y="94"/>
                  </a:lnTo>
                  <a:lnTo>
                    <a:pt x="145" y="94"/>
                  </a:lnTo>
                  <a:lnTo>
                    <a:pt x="158" y="95"/>
                  </a:lnTo>
                  <a:lnTo>
                    <a:pt x="174" y="96"/>
                  </a:lnTo>
                  <a:lnTo>
                    <a:pt x="190" y="97"/>
                  </a:lnTo>
                  <a:lnTo>
                    <a:pt x="205" y="99"/>
                  </a:lnTo>
                  <a:lnTo>
                    <a:pt x="218" y="102"/>
                  </a:lnTo>
                  <a:lnTo>
                    <a:pt x="226" y="107"/>
                  </a:lnTo>
                  <a:lnTo>
                    <a:pt x="227" y="115"/>
                  </a:lnTo>
                  <a:lnTo>
                    <a:pt x="217" y="115"/>
                  </a:lnTo>
                  <a:lnTo>
                    <a:pt x="208" y="115"/>
                  </a:lnTo>
                  <a:lnTo>
                    <a:pt x="202" y="115"/>
                  </a:lnTo>
                  <a:lnTo>
                    <a:pt x="196" y="115"/>
                  </a:lnTo>
                  <a:lnTo>
                    <a:pt x="190" y="115"/>
                  </a:lnTo>
                  <a:lnTo>
                    <a:pt x="184" y="115"/>
                  </a:lnTo>
                  <a:lnTo>
                    <a:pt x="175" y="116"/>
                  </a:lnTo>
                  <a:lnTo>
                    <a:pt x="165" y="117"/>
                  </a:lnTo>
                  <a:lnTo>
                    <a:pt x="174" y="118"/>
                  </a:lnTo>
                  <a:lnTo>
                    <a:pt x="184" y="118"/>
                  </a:lnTo>
                  <a:lnTo>
                    <a:pt x="193" y="119"/>
                  </a:lnTo>
                  <a:lnTo>
                    <a:pt x="202" y="120"/>
                  </a:lnTo>
                  <a:lnTo>
                    <a:pt x="211" y="120"/>
                  </a:lnTo>
                  <a:lnTo>
                    <a:pt x="221" y="120"/>
                  </a:lnTo>
                  <a:lnTo>
                    <a:pt x="230" y="121"/>
                  </a:lnTo>
                  <a:lnTo>
                    <a:pt x="239" y="122"/>
                  </a:lnTo>
                  <a:lnTo>
                    <a:pt x="241" y="125"/>
                  </a:lnTo>
                  <a:lnTo>
                    <a:pt x="244" y="129"/>
                  </a:lnTo>
                  <a:lnTo>
                    <a:pt x="248" y="131"/>
                  </a:lnTo>
                  <a:lnTo>
                    <a:pt x="251" y="135"/>
                  </a:lnTo>
                  <a:lnTo>
                    <a:pt x="251" y="135"/>
                  </a:lnTo>
                  <a:lnTo>
                    <a:pt x="251" y="136"/>
                  </a:lnTo>
                  <a:lnTo>
                    <a:pt x="250" y="136"/>
                  </a:lnTo>
                  <a:lnTo>
                    <a:pt x="250" y="136"/>
                  </a:lnTo>
                  <a:lnTo>
                    <a:pt x="240" y="136"/>
                  </a:lnTo>
                  <a:lnTo>
                    <a:pt x="229" y="136"/>
                  </a:lnTo>
                  <a:lnTo>
                    <a:pt x="216" y="136"/>
                  </a:lnTo>
                  <a:lnTo>
                    <a:pt x="201" y="136"/>
                  </a:lnTo>
                  <a:lnTo>
                    <a:pt x="188" y="137"/>
                  </a:lnTo>
                  <a:lnTo>
                    <a:pt x="175" y="138"/>
                  </a:lnTo>
                  <a:lnTo>
                    <a:pt x="164" y="140"/>
                  </a:lnTo>
                  <a:lnTo>
                    <a:pt x="157" y="143"/>
                  </a:lnTo>
                  <a:lnTo>
                    <a:pt x="157" y="144"/>
                  </a:lnTo>
                  <a:lnTo>
                    <a:pt x="157" y="145"/>
                  </a:lnTo>
                  <a:lnTo>
                    <a:pt x="157" y="146"/>
                  </a:lnTo>
                  <a:lnTo>
                    <a:pt x="157" y="147"/>
                  </a:lnTo>
                  <a:lnTo>
                    <a:pt x="164" y="144"/>
                  </a:lnTo>
                  <a:lnTo>
                    <a:pt x="175" y="142"/>
                  </a:lnTo>
                  <a:lnTo>
                    <a:pt x="189" y="141"/>
                  </a:lnTo>
                  <a:lnTo>
                    <a:pt x="205" y="141"/>
                  </a:lnTo>
                  <a:lnTo>
                    <a:pt x="221" y="141"/>
                  </a:lnTo>
                  <a:lnTo>
                    <a:pt x="236" y="142"/>
                  </a:lnTo>
                  <a:lnTo>
                    <a:pt x="249" y="143"/>
                  </a:lnTo>
                  <a:lnTo>
                    <a:pt x="258" y="143"/>
                  </a:lnTo>
                  <a:lnTo>
                    <a:pt x="261" y="147"/>
                  </a:lnTo>
                  <a:lnTo>
                    <a:pt x="264" y="151"/>
                  </a:lnTo>
                  <a:lnTo>
                    <a:pt x="267" y="155"/>
                  </a:lnTo>
                  <a:lnTo>
                    <a:pt x="271" y="159"/>
                  </a:lnTo>
                  <a:lnTo>
                    <a:pt x="270" y="160"/>
                  </a:lnTo>
                  <a:lnTo>
                    <a:pt x="270" y="160"/>
                  </a:lnTo>
                  <a:lnTo>
                    <a:pt x="270" y="160"/>
                  </a:lnTo>
                  <a:lnTo>
                    <a:pt x="270" y="161"/>
                  </a:lnTo>
                  <a:lnTo>
                    <a:pt x="261" y="161"/>
                  </a:lnTo>
                  <a:lnTo>
                    <a:pt x="251" y="161"/>
                  </a:lnTo>
                  <a:lnTo>
                    <a:pt x="238" y="161"/>
                  </a:lnTo>
                  <a:lnTo>
                    <a:pt x="227" y="162"/>
                  </a:lnTo>
                  <a:lnTo>
                    <a:pt x="215" y="163"/>
                  </a:lnTo>
                  <a:lnTo>
                    <a:pt x="204" y="164"/>
                  </a:lnTo>
                  <a:lnTo>
                    <a:pt x="196" y="167"/>
                  </a:lnTo>
                  <a:lnTo>
                    <a:pt x="190" y="169"/>
                  </a:lnTo>
                  <a:lnTo>
                    <a:pt x="193" y="169"/>
                  </a:lnTo>
                  <a:lnTo>
                    <a:pt x="199" y="169"/>
                  </a:lnTo>
                  <a:lnTo>
                    <a:pt x="206" y="169"/>
                  </a:lnTo>
                  <a:lnTo>
                    <a:pt x="216" y="168"/>
                  </a:lnTo>
                  <a:lnTo>
                    <a:pt x="227" y="168"/>
                  </a:lnTo>
                  <a:lnTo>
                    <a:pt x="241" y="168"/>
                  </a:lnTo>
                  <a:lnTo>
                    <a:pt x="258" y="168"/>
                  </a:lnTo>
                  <a:lnTo>
                    <a:pt x="276" y="168"/>
                  </a:lnTo>
                  <a:lnTo>
                    <a:pt x="276" y="171"/>
                  </a:lnTo>
                  <a:lnTo>
                    <a:pt x="276" y="173"/>
                  </a:lnTo>
                  <a:lnTo>
                    <a:pt x="276" y="176"/>
                  </a:lnTo>
                  <a:lnTo>
                    <a:pt x="276" y="178"/>
                  </a:lnTo>
                  <a:lnTo>
                    <a:pt x="270" y="181"/>
                  </a:lnTo>
                  <a:lnTo>
                    <a:pt x="262" y="183"/>
                  </a:lnTo>
                  <a:lnTo>
                    <a:pt x="254" y="184"/>
                  </a:lnTo>
                  <a:lnTo>
                    <a:pt x="243" y="185"/>
                  </a:lnTo>
                  <a:lnTo>
                    <a:pt x="234" y="186"/>
                  </a:lnTo>
                  <a:lnTo>
                    <a:pt x="225" y="187"/>
                  </a:lnTo>
                  <a:lnTo>
                    <a:pt x="217" y="187"/>
                  </a:lnTo>
                  <a:lnTo>
                    <a:pt x="209" y="187"/>
                  </a:lnTo>
                  <a:lnTo>
                    <a:pt x="208" y="187"/>
                  </a:lnTo>
                  <a:lnTo>
                    <a:pt x="208" y="188"/>
                  </a:lnTo>
                  <a:lnTo>
                    <a:pt x="208" y="188"/>
                  </a:lnTo>
                  <a:lnTo>
                    <a:pt x="208" y="189"/>
                  </a:lnTo>
                  <a:lnTo>
                    <a:pt x="212" y="189"/>
                  </a:lnTo>
                  <a:lnTo>
                    <a:pt x="217" y="190"/>
                  </a:lnTo>
                  <a:lnTo>
                    <a:pt x="222" y="190"/>
                  </a:lnTo>
                  <a:lnTo>
                    <a:pt x="227" y="190"/>
                  </a:lnTo>
                  <a:lnTo>
                    <a:pt x="234" y="189"/>
                  </a:lnTo>
                  <a:lnTo>
                    <a:pt x="243" y="189"/>
                  </a:lnTo>
                  <a:lnTo>
                    <a:pt x="257" y="189"/>
                  </a:lnTo>
                  <a:lnTo>
                    <a:pt x="274" y="188"/>
                  </a:lnTo>
                  <a:lnTo>
                    <a:pt x="273" y="192"/>
                  </a:lnTo>
                  <a:lnTo>
                    <a:pt x="273" y="194"/>
                  </a:lnTo>
                  <a:lnTo>
                    <a:pt x="273" y="198"/>
                  </a:lnTo>
                  <a:lnTo>
                    <a:pt x="272" y="201"/>
                  </a:lnTo>
                  <a:lnTo>
                    <a:pt x="257" y="203"/>
                  </a:lnTo>
                  <a:lnTo>
                    <a:pt x="244" y="204"/>
                  </a:lnTo>
                  <a:lnTo>
                    <a:pt x="236" y="205"/>
                  </a:lnTo>
                  <a:lnTo>
                    <a:pt x="229" y="206"/>
                  </a:lnTo>
                  <a:lnTo>
                    <a:pt x="225" y="206"/>
                  </a:lnTo>
                  <a:lnTo>
                    <a:pt x="221" y="207"/>
                  </a:lnTo>
                  <a:lnTo>
                    <a:pt x="218" y="208"/>
                  </a:lnTo>
                  <a:lnTo>
                    <a:pt x="214" y="208"/>
                  </a:lnTo>
                  <a:lnTo>
                    <a:pt x="221" y="208"/>
                  </a:lnTo>
                  <a:lnTo>
                    <a:pt x="228" y="208"/>
                  </a:lnTo>
                  <a:lnTo>
                    <a:pt x="235" y="208"/>
                  </a:lnTo>
                  <a:lnTo>
                    <a:pt x="243" y="208"/>
                  </a:lnTo>
                  <a:lnTo>
                    <a:pt x="251" y="208"/>
                  </a:lnTo>
                  <a:lnTo>
                    <a:pt x="258" y="208"/>
                  </a:lnTo>
                  <a:lnTo>
                    <a:pt x="265" y="208"/>
                  </a:lnTo>
                  <a:lnTo>
                    <a:pt x="272" y="208"/>
                  </a:lnTo>
                  <a:lnTo>
                    <a:pt x="271" y="211"/>
                  </a:lnTo>
                  <a:lnTo>
                    <a:pt x="271" y="214"/>
                  </a:lnTo>
                  <a:lnTo>
                    <a:pt x="271" y="218"/>
                  </a:lnTo>
                  <a:lnTo>
                    <a:pt x="270" y="221"/>
                  </a:lnTo>
                  <a:lnTo>
                    <a:pt x="267" y="222"/>
                  </a:lnTo>
                  <a:lnTo>
                    <a:pt x="262" y="223"/>
                  </a:lnTo>
                  <a:lnTo>
                    <a:pt x="256" y="224"/>
                  </a:lnTo>
                  <a:lnTo>
                    <a:pt x="249" y="224"/>
                  </a:lnTo>
                  <a:lnTo>
                    <a:pt x="240" y="225"/>
                  </a:lnTo>
                  <a:lnTo>
                    <a:pt x="231" y="227"/>
                  </a:lnTo>
                  <a:lnTo>
                    <a:pt x="221" y="228"/>
                  </a:lnTo>
                  <a:lnTo>
                    <a:pt x="210" y="229"/>
                  </a:lnTo>
                  <a:lnTo>
                    <a:pt x="210" y="230"/>
                  </a:lnTo>
                  <a:lnTo>
                    <a:pt x="210" y="231"/>
                  </a:lnTo>
                  <a:lnTo>
                    <a:pt x="210" y="232"/>
                  </a:lnTo>
                  <a:lnTo>
                    <a:pt x="210" y="233"/>
                  </a:lnTo>
                  <a:lnTo>
                    <a:pt x="218" y="233"/>
                  </a:lnTo>
                  <a:lnTo>
                    <a:pt x="225" y="232"/>
                  </a:lnTo>
                  <a:lnTo>
                    <a:pt x="232" y="232"/>
                  </a:lnTo>
                  <a:lnTo>
                    <a:pt x="239" y="231"/>
                  </a:lnTo>
                  <a:lnTo>
                    <a:pt x="246" y="231"/>
                  </a:lnTo>
                  <a:lnTo>
                    <a:pt x="254" y="231"/>
                  </a:lnTo>
                  <a:lnTo>
                    <a:pt x="261" y="230"/>
                  </a:lnTo>
                  <a:lnTo>
                    <a:pt x="268" y="230"/>
                  </a:lnTo>
                  <a:lnTo>
                    <a:pt x="267" y="234"/>
                  </a:lnTo>
                  <a:lnTo>
                    <a:pt x="267" y="238"/>
                  </a:lnTo>
                  <a:lnTo>
                    <a:pt x="267" y="241"/>
                  </a:lnTo>
                  <a:lnTo>
                    <a:pt x="266" y="245"/>
                  </a:lnTo>
                  <a:lnTo>
                    <a:pt x="260" y="246"/>
                  </a:lnTo>
                  <a:lnTo>
                    <a:pt x="255" y="246"/>
                  </a:lnTo>
                  <a:lnTo>
                    <a:pt x="249" y="247"/>
                  </a:lnTo>
                  <a:lnTo>
                    <a:pt x="243" y="247"/>
                  </a:lnTo>
                  <a:lnTo>
                    <a:pt x="238" y="248"/>
                  </a:lnTo>
                  <a:lnTo>
                    <a:pt x="233" y="249"/>
                  </a:lnTo>
                  <a:lnTo>
                    <a:pt x="227" y="249"/>
                  </a:lnTo>
                  <a:lnTo>
                    <a:pt x="222" y="250"/>
                  </a:lnTo>
                  <a:lnTo>
                    <a:pt x="222" y="250"/>
                  </a:lnTo>
                  <a:lnTo>
                    <a:pt x="222" y="251"/>
                  </a:lnTo>
                  <a:lnTo>
                    <a:pt x="222" y="253"/>
                  </a:lnTo>
                  <a:lnTo>
                    <a:pt x="222" y="254"/>
                  </a:lnTo>
                  <a:lnTo>
                    <a:pt x="227" y="254"/>
                  </a:lnTo>
                  <a:lnTo>
                    <a:pt x="232" y="253"/>
                  </a:lnTo>
                  <a:lnTo>
                    <a:pt x="237" y="253"/>
                  </a:lnTo>
                  <a:lnTo>
                    <a:pt x="243" y="253"/>
                  </a:lnTo>
                  <a:lnTo>
                    <a:pt x="249" y="253"/>
                  </a:lnTo>
                  <a:lnTo>
                    <a:pt x="254" y="253"/>
                  </a:lnTo>
                  <a:lnTo>
                    <a:pt x="259" y="252"/>
                  </a:lnTo>
                  <a:lnTo>
                    <a:pt x="264" y="252"/>
                  </a:lnTo>
                  <a:lnTo>
                    <a:pt x="263" y="257"/>
                  </a:lnTo>
                  <a:lnTo>
                    <a:pt x="263" y="261"/>
                  </a:lnTo>
                  <a:lnTo>
                    <a:pt x="263" y="266"/>
                  </a:lnTo>
                  <a:lnTo>
                    <a:pt x="263" y="270"/>
                  </a:lnTo>
                  <a:lnTo>
                    <a:pt x="258" y="270"/>
                  </a:lnTo>
                  <a:lnTo>
                    <a:pt x="252" y="270"/>
                  </a:lnTo>
                  <a:lnTo>
                    <a:pt x="246" y="270"/>
                  </a:lnTo>
                  <a:lnTo>
                    <a:pt x="241" y="270"/>
                  </a:lnTo>
                  <a:lnTo>
                    <a:pt x="236" y="270"/>
                  </a:lnTo>
                  <a:lnTo>
                    <a:pt x="232" y="271"/>
                  </a:lnTo>
                  <a:lnTo>
                    <a:pt x="229" y="274"/>
                  </a:lnTo>
                  <a:lnTo>
                    <a:pt x="228" y="276"/>
                  </a:lnTo>
                  <a:lnTo>
                    <a:pt x="232" y="276"/>
                  </a:lnTo>
                  <a:lnTo>
                    <a:pt x="236" y="277"/>
                  </a:lnTo>
                  <a:lnTo>
                    <a:pt x="240" y="277"/>
                  </a:lnTo>
                  <a:lnTo>
                    <a:pt x="245" y="277"/>
                  </a:lnTo>
                  <a:lnTo>
                    <a:pt x="250" y="277"/>
                  </a:lnTo>
                  <a:lnTo>
                    <a:pt x="254" y="277"/>
                  </a:lnTo>
                  <a:lnTo>
                    <a:pt x="258" y="278"/>
                  </a:lnTo>
                  <a:lnTo>
                    <a:pt x="262" y="278"/>
                  </a:lnTo>
                  <a:lnTo>
                    <a:pt x="261" y="281"/>
                  </a:lnTo>
                  <a:lnTo>
                    <a:pt x="261" y="284"/>
                  </a:lnTo>
                  <a:lnTo>
                    <a:pt x="261" y="287"/>
                  </a:lnTo>
                  <a:lnTo>
                    <a:pt x="261" y="290"/>
                  </a:lnTo>
                  <a:lnTo>
                    <a:pt x="255" y="290"/>
                  </a:lnTo>
                  <a:lnTo>
                    <a:pt x="248" y="290"/>
                  </a:lnTo>
                  <a:lnTo>
                    <a:pt x="243" y="291"/>
                  </a:lnTo>
                  <a:lnTo>
                    <a:pt x="242" y="296"/>
                  </a:lnTo>
                  <a:lnTo>
                    <a:pt x="246" y="296"/>
                  </a:lnTo>
                  <a:lnTo>
                    <a:pt x="251" y="296"/>
                  </a:lnTo>
                  <a:lnTo>
                    <a:pt x="255" y="296"/>
                  </a:lnTo>
                  <a:lnTo>
                    <a:pt x="259" y="297"/>
                  </a:lnTo>
                  <a:lnTo>
                    <a:pt x="259" y="299"/>
                  </a:lnTo>
                  <a:lnTo>
                    <a:pt x="259" y="302"/>
                  </a:lnTo>
                  <a:lnTo>
                    <a:pt x="258" y="303"/>
                  </a:lnTo>
                  <a:lnTo>
                    <a:pt x="258" y="306"/>
                  </a:lnTo>
                  <a:lnTo>
                    <a:pt x="256" y="306"/>
                  </a:lnTo>
                  <a:lnTo>
                    <a:pt x="255" y="306"/>
                  </a:lnTo>
                  <a:lnTo>
                    <a:pt x="253" y="306"/>
                  </a:lnTo>
                  <a:lnTo>
                    <a:pt x="251" y="306"/>
                  </a:lnTo>
                  <a:lnTo>
                    <a:pt x="250" y="307"/>
                  </a:lnTo>
                  <a:lnTo>
                    <a:pt x="250" y="308"/>
                  </a:lnTo>
                  <a:lnTo>
                    <a:pt x="250" y="309"/>
                  </a:lnTo>
                  <a:lnTo>
                    <a:pt x="249" y="311"/>
                  </a:lnTo>
                  <a:lnTo>
                    <a:pt x="251" y="312"/>
                  </a:lnTo>
                  <a:lnTo>
                    <a:pt x="254" y="312"/>
                  </a:lnTo>
                  <a:lnTo>
                    <a:pt x="256" y="313"/>
                  </a:lnTo>
                  <a:lnTo>
                    <a:pt x="258" y="314"/>
                  </a:lnTo>
                  <a:lnTo>
                    <a:pt x="257" y="320"/>
                  </a:lnTo>
                  <a:lnTo>
                    <a:pt x="257" y="325"/>
                  </a:lnTo>
                  <a:lnTo>
                    <a:pt x="256" y="331"/>
                  </a:lnTo>
                  <a:lnTo>
                    <a:pt x="255" y="337"/>
                  </a:lnTo>
                  <a:lnTo>
                    <a:pt x="254" y="338"/>
                  </a:lnTo>
                  <a:lnTo>
                    <a:pt x="253" y="338"/>
                  </a:lnTo>
                  <a:lnTo>
                    <a:pt x="253" y="337"/>
                  </a:lnTo>
                  <a:lnTo>
                    <a:pt x="252" y="336"/>
                  </a:lnTo>
                  <a:close/>
                </a:path>
              </a:pathLst>
            </a:custGeom>
            <a:solidFill>
              <a:srgbClr val="CC6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02" name="Freeform 171"/>
            <p:cNvSpPr>
              <a:spLocks/>
            </p:cNvSpPr>
            <p:nvPr/>
          </p:nvSpPr>
          <p:spPr bwMode="auto">
            <a:xfrm>
              <a:off x="4174" y="1340"/>
              <a:ext cx="156" cy="169"/>
            </a:xfrm>
            <a:custGeom>
              <a:avLst/>
              <a:gdLst>
                <a:gd name="T0" fmla="*/ 0 w 156"/>
                <a:gd name="T1" fmla="*/ 169 h 169"/>
                <a:gd name="T2" fmla="*/ 2 w 156"/>
                <a:gd name="T3" fmla="*/ 146 h 169"/>
                <a:gd name="T4" fmla="*/ 5 w 156"/>
                <a:gd name="T5" fmla="*/ 123 h 169"/>
                <a:gd name="T6" fmla="*/ 7 w 156"/>
                <a:gd name="T7" fmla="*/ 101 h 169"/>
                <a:gd name="T8" fmla="*/ 9 w 156"/>
                <a:gd name="T9" fmla="*/ 78 h 169"/>
                <a:gd name="T10" fmla="*/ 13 w 156"/>
                <a:gd name="T11" fmla="*/ 53 h 169"/>
                <a:gd name="T12" fmla="*/ 18 w 156"/>
                <a:gd name="T13" fmla="*/ 29 h 169"/>
                <a:gd name="T14" fmla="*/ 21 w 156"/>
                <a:gd name="T15" fmla="*/ 9 h 169"/>
                <a:gd name="T16" fmla="*/ 23 w 156"/>
                <a:gd name="T17" fmla="*/ 0 h 169"/>
                <a:gd name="T18" fmla="*/ 36 w 156"/>
                <a:gd name="T19" fmla="*/ 0 h 169"/>
                <a:gd name="T20" fmla="*/ 52 w 156"/>
                <a:gd name="T21" fmla="*/ 1 h 169"/>
                <a:gd name="T22" fmla="*/ 71 w 156"/>
                <a:gd name="T23" fmla="*/ 2 h 169"/>
                <a:gd name="T24" fmla="*/ 91 w 156"/>
                <a:gd name="T25" fmla="*/ 4 h 169"/>
                <a:gd name="T26" fmla="*/ 110 w 156"/>
                <a:gd name="T27" fmla="*/ 5 h 169"/>
                <a:gd name="T28" fmla="*/ 128 w 156"/>
                <a:gd name="T29" fmla="*/ 8 h 169"/>
                <a:gd name="T30" fmla="*/ 143 w 156"/>
                <a:gd name="T31" fmla="*/ 10 h 169"/>
                <a:gd name="T32" fmla="*/ 156 w 156"/>
                <a:gd name="T33" fmla="*/ 13 h 169"/>
                <a:gd name="T34" fmla="*/ 138 w 156"/>
                <a:gd name="T35" fmla="*/ 31 h 169"/>
                <a:gd name="T36" fmla="*/ 121 w 156"/>
                <a:gd name="T37" fmla="*/ 49 h 169"/>
                <a:gd name="T38" fmla="*/ 104 w 156"/>
                <a:gd name="T39" fmla="*/ 66 h 169"/>
                <a:gd name="T40" fmla="*/ 89 w 156"/>
                <a:gd name="T41" fmla="*/ 81 h 169"/>
                <a:gd name="T42" fmla="*/ 75 w 156"/>
                <a:gd name="T43" fmla="*/ 95 h 169"/>
                <a:gd name="T44" fmla="*/ 62 w 156"/>
                <a:gd name="T45" fmla="*/ 107 h 169"/>
                <a:gd name="T46" fmla="*/ 52 w 156"/>
                <a:gd name="T47" fmla="*/ 118 h 169"/>
                <a:gd name="T48" fmla="*/ 42 w 156"/>
                <a:gd name="T49" fmla="*/ 127 h 169"/>
                <a:gd name="T50" fmla="*/ 35 w 156"/>
                <a:gd name="T51" fmla="*/ 134 h 169"/>
                <a:gd name="T52" fmla="*/ 28 w 156"/>
                <a:gd name="T53" fmla="*/ 142 h 169"/>
                <a:gd name="T54" fmla="*/ 21 w 156"/>
                <a:gd name="T55" fmla="*/ 149 h 169"/>
                <a:gd name="T56" fmla="*/ 14 w 156"/>
                <a:gd name="T57" fmla="*/ 155 h 169"/>
                <a:gd name="T58" fmla="*/ 9 w 156"/>
                <a:gd name="T59" fmla="*/ 160 h 169"/>
                <a:gd name="T60" fmla="*/ 5 w 156"/>
                <a:gd name="T61" fmla="*/ 165 h 169"/>
                <a:gd name="T62" fmla="*/ 2 w 156"/>
                <a:gd name="T63" fmla="*/ 168 h 169"/>
                <a:gd name="T64" fmla="*/ 0 w 156"/>
                <a:gd name="T65" fmla="*/ 16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 h="169">
                  <a:moveTo>
                    <a:pt x="0" y="169"/>
                  </a:moveTo>
                  <a:lnTo>
                    <a:pt x="2" y="146"/>
                  </a:lnTo>
                  <a:lnTo>
                    <a:pt x="5" y="123"/>
                  </a:lnTo>
                  <a:lnTo>
                    <a:pt x="7" y="101"/>
                  </a:lnTo>
                  <a:lnTo>
                    <a:pt x="9" y="78"/>
                  </a:lnTo>
                  <a:lnTo>
                    <a:pt x="13" y="53"/>
                  </a:lnTo>
                  <a:lnTo>
                    <a:pt x="18" y="29"/>
                  </a:lnTo>
                  <a:lnTo>
                    <a:pt x="21" y="9"/>
                  </a:lnTo>
                  <a:lnTo>
                    <a:pt x="23" y="0"/>
                  </a:lnTo>
                  <a:lnTo>
                    <a:pt x="36" y="0"/>
                  </a:lnTo>
                  <a:lnTo>
                    <a:pt x="52" y="1"/>
                  </a:lnTo>
                  <a:lnTo>
                    <a:pt x="71" y="2"/>
                  </a:lnTo>
                  <a:lnTo>
                    <a:pt x="91" y="4"/>
                  </a:lnTo>
                  <a:lnTo>
                    <a:pt x="110" y="5"/>
                  </a:lnTo>
                  <a:lnTo>
                    <a:pt x="128" y="8"/>
                  </a:lnTo>
                  <a:lnTo>
                    <a:pt x="143" y="10"/>
                  </a:lnTo>
                  <a:lnTo>
                    <a:pt x="156" y="13"/>
                  </a:lnTo>
                  <a:lnTo>
                    <a:pt x="138" y="31"/>
                  </a:lnTo>
                  <a:lnTo>
                    <a:pt x="121" y="49"/>
                  </a:lnTo>
                  <a:lnTo>
                    <a:pt x="104" y="66"/>
                  </a:lnTo>
                  <a:lnTo>
                    <a:pt x="89" y="81"/>
                  </a:lnTo>
                  <a:lnTo>
                    <a:pt x="75" y="95"/>
                  </a:lnTo>
                  <a:lnTo>
                    <a:pt x="62" y="107"/>
                  </a:lnTo>
                  <a:lnTo>
                    <a:pt x="52" y="118"/>
                  </a:lnTo>
                  <a:lnTo>
                    <a:pt x="42" y="127"/>
                  </a:lnTo>
                  <a:lnTo>
                    <a:pt x="35" y="134"/>
                  </a:lnTo>
                  <a:lnTo>
                    <a:pt x="28" y="142"/>
                  </a:lnTo>
                  <a:lnTo>
                    <a:pt x="21" y="149"/>
                  </a:lnTo>
                  <a:lnTo>
                    <a:pt x="14" y="155"/>
                  </a:lnTo>
                  <a:lnTo>
                    <a:pt x="9" y="160"/>
                  </a:lnTo>
                  <a:lnTo>
                    <a:pt x="5" y="165"/>
                  </a:lnTo>
                  <a:lnTo>
                    <a:pt x="2" y="168"/>
                  </a:lnTo>
                  <a:lnTo>
                    <a:pt x="0" y="169"/>
                  </a:lnTo>
                  <a:close/>
                </a:path>
              </a:pathLst>
            </a:custGeom>
            <a:solidFill>
              <a:srgbClr val="CC6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03" name="Freeform 172"/>
            <p:cNvSpPr>
              <a:spLocks/>
            </p:cNvSpPr>
            <p:nvPr/>
          </p:nvSpPr>
          <p:spPr bwMode="auto">
            <a:xfrm>
              <a:off x="4763" y="1325"/>
              <a:ext cx="60" cy="157"/>
            </a:xfrm>
            <a:custGeom>
              <a:avLst/>
              <a:gdLst>
                <a:gd name="T0" fmla="*/ 52 w 60"/>
                <a:gd name="T1" fmla="*/ 157 h 157"/>
                <a:gd name="T2" fmla="*/ 47 w 60"/>
                <a:gd name="T3" fmla="*/ 138 h 157"/>
                <a:gd name="T4" fmla="*/ 43 w 60"/>
                <a:gd name="T5" fmla="*/ 125 h 157"/>
                <a:gd name="T6" fmla="*/ 39 w 60"/>
                <a:gd name="T7" fmla="*/ 109 h 157"/>
                <a:gd name="T8" fmla="*/ 33 w 60"/>
                <a:gd name="T9" fmla="*/ 85 h 157"/>
                <a:gd name="T10" fmla="*/ 23 w 60"/>
                <a:gd name="T11" fmla="*/ 62 h 157"/>
                <a:gd name="T12" fmla="*/ 15 w 60"/>
                <a:gd name="T13" fmla="*/ 44 h 157"/>
                <a:gd name="T14" fmla="*/ 9 w 60"/>
                <a:gd name="T15" fmla="*/ 29 h 157"/>
                <a:gd name="T16" fmla="*/ 4 w 60"/>
                <a:gd name="T17" fmla="*/ 19 h 157"/>
                <a:gd name="T18" fmla="*/ 1 w 60"/>
                <a:gd name="T19" fmla="*/ 11 h 157"/>
                <a:gd name="T20" fmla="*/ 0 w 60"/>
                <a:gd name="T21" fmla="*/ 5 h 157"/>
                <a:gd name="T22" fmla="*/ 0 w 60"/>
                <a:gd name="T23" fmla="*/ 2 h 157"/>
                <a:gd name="T24" fmla="*/ 2 w 60"/>
                <a:gd name="T25" fmla="*/ 0 h 157"/>
                <a:gd name="T26" fmla="*/ 4 w 60"/>
                <a:gd name="T27" fmla="*/ 2 h 157"/>
                <a:gd name="T28" fmla="*/ 7 w 60"/>
                <a:gd name="T29" fmla="*/ 3 h 157"/>
                <a:gd name="T30" fmla="*/ 11 w 60"/>
                <a:gd name="T31" fmla="*/ 6 h 157"/>
                <a:gd name="T32" fmla="*/ 15 w 60"/>
                <a:gd name="T33" fmla="*/ 10 h 157"/>
                <a:gd name="T34" fmla="*/ 21 w 60"/>
                <a:gd name="T35" fmla="*/ 15 h 157"/>
                <a:gd name="T36" fmla="*/ 28 w 60"/>
                <a:gd name="T37" fmla="*/ 20 h 157"/>
                <a:gd name="T38" fmla="*/ 38 w 60"/>
                <a:gd name="T39" fmla="*/ 28 h 157"/>
                <a:gd name="T40" fmla="*/ 48 w 60"/>
                <a:gd name="T41" fmla="*/ 35 h 157"/>
                <a:gd name="T42" fmla="*/ 54 w 60"/>
                <a:gd name="T43" fmla="*/ 59 h 157"/>
                <a:gd name="T44" fmla="*/ 59 w 60"/>
                <a:gd name="T45" fmla="*/ 98 h 157"/>
                <a:gd name="T46" fmla="*/ 60 w 60"/>
                <a:gd name="T47" fmla="*/ 136 h 157"/>
                <a:gd name="T48" fmla="*/ 58 w 60"/>
                <a:gd name="T49" fmla="*/ 157 h 157"/>
                <a:gd name="T50" fmla="*/ 57 w 60"/>
                <a:gd name="T51" fmla="*/ 157 h 157"/>
                <a:gd name="T52" fmla="*/ 55 w 60"/>
                <a:gd name="T53" fmla="*/ 157 h 157"/>
                <a:gd name="T54" fmla="*/ 54 w 60"/>
                <a:gd name="T55" fmla="*/ 157 h 157"/>
                <a:gd name="T56" fmla="*/ 52 w 60"/>
                <a:gd name="T57"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7">
                  <a:moveTo>
                    <a:pt x="52" y="157"/>
                  </a:moveTo>
                  <a:lnTo>
                    <a:pt x="47" y="138"/>
                  </a:lnTo>
                  <a:lnTo>
                    <a:pt x="43" y="125"/>
                  </a:lnTo>
                  <a:lnTo>
                    <a:pt x="39" y="109"/>
                  </a:lnTo>
                  <a:lnTo>
                    <a:pt x="33" y="85"/>
                  </a:lnTo>
                  <a:lnTo>
                    <a:pt x="23" y="62"/>
                  </a:lnTo>
                  <a:lnTo>
                    <a:pt x="15" y="44"/>
                  </a:lnTo>
                  <a:lnTo>
                    <a:pt x="9" y="29"/>
                  </a:lnTo>
                  <a:lnTo>
                    <a:pt x="4" y="19"/>
                  </a:lnTo>
                  <a:lnTo>
                    <a:pt x="1" y="11"/>
                  </a:lnTo>
                  <a:lnTo>
                    <a:pt x="0" y="5"/>
                  </a:lnTo>
                  <a:lnTo>
                    <a:pt x="0" y="2"/>
                  </a:lnTo>
                  <a:lnTo>
                    <a:pt x="2" y="0"/>
                  </a:lnTo>
                  <a:lnTo>
                    <a:pt x="4" y="2"/>
                  </a:lnTo>
                  <a:lnTo>
                    <a:pt x="7" y="3"/>
                  </a:lnTo>
                  <a:lnTo>
                    <a:pt x="11" y="6"/>
                  </a:lnTo>
                  <a:lnTo>
                    <a:pt x="15" y="10"/>
                  </a:lnTo>
                  <a:lnTo>
                    <a:pt x="21" y="15"/>
                  </a:lnTo>
                  <a:lnTo>
                    <a:pt x="28" y="20"/>
                  </a:lnTo>
                  <a:lnTo>
                    <a:pt x="38" y="28"/>
                  </a:lnTo>
                  <a:lnTo>
                    <a:pt x="48" y="35"/>
                  </a:lnTo>
                  <a:lnTo>
                    <a:pt x="54" y="59"/>
                  </a:lnTo>
                  <a:lnTo>
                    <a:pt x="59" y="98"/>
                  </a:lnTo>
                  <a:lnTo>
                    <a:pt x="60" y="136"/>
                  </a:lnTo>
                  <a:lnTo>
                    <a:pt x="58" y="157"/>
                  </a:lnTo>
                  <a:lnTo>
                    <a:pt x="57" y="157"/>
                  </a:lnTo>
                  <a:lnTo>
                    <a:pt x="55" y="157"/>
                  </a:lnTo>
                  <a:lnTo>
                    <a:pt x="54" y="157"/>
                  </a:lnTo>
                  <a:lnTo>
                    <a:pt x="52" y="1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 name="Freeform 173"/>
            <p:cNvSpPr>
              <a:spLocks/>
            </p:cNvSpPr>
            <p:nvPr/>
          </p:nvSpPr>
          <p:spPr bwMode="auto">
            <a:xfrm>
              <a:off x="4240" y="1245"/>
              <a:ext cx="353" cy="57"/>
            </a:xfrm>
            <a:custGeom>
              <a:avLst/>
              <a:gdLst>
                <a:gd name="T0" fmla="*/ 309 w 353"/>
                <a:gd name="T1" fmla="*/ 50 h 57"/>
                <a:gd name="T2" fmla="*/ 256 w 353"/>
                <a:gd name="T3" fmla="*/ 43 h 57"/>
                <a:gd name="T4" fmla="*/ 226 w 353"/>
                <a:gd name="T5" fmla="*/ 39 h 57"/>
                <a:gd name="T6" fmla="*/ 202 w 353"/>
                <a:gd name="T7" fmla="*/ 37 h 57"/>
                <a:gd name="T8" fmla="*/ 177 w 353"/>
                <a:gd name="T9" fmla="*/ 34 h 57"/>
                <a:gd name="T10" fmla="*/ 154 w 353"/>
                <a:gd name="T11" fmla="*/ 33 h 57"/>
                <a:gd name="T12" fmla="*/ 131 w 353"/>
                <a:gd name="T13" fmla="*/ 32 h 57"/>
                <a:gd name="T14" fmla="*/ 108 w 353"/>
                <a:gd name="T15" fmla="*/ 31 h 57"/>
                <a:gd name="T16" fmla="*/ 86 w 353"/>
                <a:gd name="T17" fmla="*/ 31 h 57"/>
                <a:gd name="T18" fmla="*/ 62 w 353"/>
                <a:gd name="T19" fmla="*/ 31 h 57"/>
                <a:gd name="T20" fmla="*/ 39 w 353"/>
                <a:gd name="T21" fmla="*/ 31 h 57"/>
                <a:gd name="T22" fmla="*/ 16 w 353"/>
                <a:gd name="T23" fmla="*/ 32 h 57"/>
                <a:gd name="T24" fmla="*/ 1 w 353"/>
                <a:gd name="T25" fmla="*/ 26 h 57"/>
                <a:gd name="T26" fmla="*/ 1 w 353"/>
                <a:gd name="T27" fmla="*/ 8 h 57"/>
                <a:gd name="T28" fmla="*/ 20 w 353"/>
                <a:gd name="T29" fmla="*/ 0 h 57"/>
                <a:gd name="T30" fmla="*/ 60 w 353"/>
                <a:gd name="T31" fmla="*/ 1 h 57"/>
                <a:gd name="T32" fmla="*/ 101 w 353"/>
                <a:gd name="T33" fmla="*/ 5 h 57"/>
                <a:gd name="T34" fmla="*/ 141 w 353"/>
                <a:gd name="T35" fmla="*/ 11 h 57"/>
                <a:gd name="T36" fmla="*/ 172 w 353"/>
                <a:gd name="T37" fmla="*/ 16 h 57"/>
                <a:gd name="T38" fmla="*/ 195 w 353"/>
                <a:gd name="T39" fmla="*/ 20 h 57"/>
                <a:gd name="T40" fmla="*/ 217 w 353"/>
                <a:gd name="T41" fmla="*/ 24 h 57"/>
                <a:gd name="T42" fmla="*/ 240 w 353"/>
                <a:gd name="T43" fmla="*/ 29 h 57"/>
                <a:gd name="T44" fmla="*/ 264 w 353"/>
                <a:gd name="T45" fmla="*/ 34 h 57"/>
                <a:gd name="T46" fmla="*/ 288 w 353"/>
                <a:gd name="T47" fmla="*/ 39 h 57"/>
                <a:gd name="T48" fmla="*/ 311 w 353"/>
                <a:gd name="T49" fmla="*/ 43 h 57"/>
                <a:gd name="T50" fmla="*/ 335 w 353"/>
                <a:gd name="T51" fmla="*/ 47 h 57"/>
                <a:gd name="T52" fmla="*/ 348 w 353"/>
                <a:gd name="T53" fmla="*/ 50 h 57"/>
                <a:gd name="T54" fmla="*/ 351 w 353"/>
                <a:gd name="T55" fmla="*/ 52 h 57"/>
                <a:gd name="T56" fmla="*/ 353 w 353"/>
                <a:gd name="T57" fmla="*/ 53 h 57"/>
                <a:gd name="T58" fmla="*/ 353 w 353"/>
                <a:gd name="T59" fmla="*/ 55 h 57"/>
                <a:gd name="T60" fmla="*/ 350 w 353"/>
                <a:gd name="T61" fmla="*/ 57 h 57"/>
                <a:gd name="T62" fmla="*/ 349 w 353"/>
                <a:gd name="T63"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57">
                  <a:moveTo>
                    <a:pt x="348" y="56"/>
                  </a:moveTo>
                  <a:lnTo>
                    <a:pt x="309" y="50"/>
                  </a:lnTo>
                  <a:lnTo>
                    <a:pt x="278" y="46"/>
                  </a:lnTo>
                  <a:lnTo>
                    <a:pt x="256" y="43"/>
                  </a:lnTo>
                  <a:lnTo>
                    <a:pt x="239" y="41"/>
                  </a:lnTo>
                  <a:lnTo>
                    <a:pt x="226" y="39"/>
                  </a:lnTo>
                  <a:lnTo>
                    <a:pt x="213" y="37"/>
                  </a:lnTo>
                  <a:lnTo>
                    <a:pt x="202" y="37"/>
                  </a:lnTo>
                  <a:lnTo>
                    <a:pt x="189" y="35"/>
                  </a:lnTo>
                  <a:lnTo>
                    <a:pt x="177" y="34"/>
                  </a:lnTo>
                  <a:lnTo>
                    <a:pt x="166" y="34"/>
                  </a:lnTo>
                  <a:lnTo>
                    <a:pt x="154" y="33"/>
                  </a:lnTo>
                  <a:lnTo>
                    <a:pt x="142" y="33"/>
                  </a:lnTo>
                  <a:lnTo>
                    <a:pt x="131" y="32"/>
                  </a:lnTo>
                  <a:lnTo>
                    <a:pt x="120" y="32"/>
                  </a:lnTo>
                  <a:lnTo>
                    <a:pt x="108" y="31"/>
                  </a:lnTo>
                  <a:lnTo>
                    <a:pt x="97" y="31"/>
                  </a:lnTo>
                  <a:lnTo>
                    <a:pt x="86" y="31"/>
                  </a:lnTo>
                  <a:lnTo>
                    <a:pt x="73" y="31"/>
                  </a:lnTo>
                  <a:lnTo>
                    <a:pt x="62" y="31"/>
                  </a:lnTo>
                  <a:lnTo>
                    <a:pt x="50" y="31"/>
                  </a:lnTo>
                  <a:lnTo>
                    <a:pt x="39" y="31"/>
                  </a:lnTo>
                  <a:lnTo>
                    <a:pt x="28" y="31"/>
                  </a:lnTo>
                  <a:lnTo>
                    <a:pt x="16" y="32"/>
                  </a:lnTo>
                  <a:lnTo>
                    <a:pt x="5" y="32"/>
                  </a:lnTo>
                  <a:lnTo>
                    <a:pt x="1" y="26"/>
                  </a:lnTo>
                  <a:lnTo>
                    <a:pt x="0" y="16"/>
                  </a:lnTo>
                  <a:lnTo>
                    <a:pt x="1" y="8"/>
                  </a:lnTo>
                  <a:lnTo>
                    <a:pt x="1" y="1"/>
                  </a:lnTo>
                  <a:lnTo>
                    <a:pt x="20" y="0"/>
                  </a:lnTo>
                  <a:lnTo>
                    <a:pt x="39" y="0"/>
                  </a:lnTo>
                  <a:lnTo>
                    <a:pt x="60" y="1"/>
                  </a:lnTo>
                  <a:lnTo>
                    <a:pt x="80" y="3"/>
                  </a:lnTo>
                  <a:lnTo>
                    <a:pt x="101" y="5"/>
                  </a:lnTo>
                  <a:lnTo>
                    <a:pt x="122" y="9"/>
                  </a:lnTo>
                  <a:lnTo>
                    <a:pt x="141" y="11"/>
                  </a:lnTo>
                  <a:lnTo>
                    <a:pt x="161" y="14"/>
                  </a:lnTo>
                  <a:lnTo>
                    <a:pt x="172" y="16"/>
                  </a:lnTo>
                  <a:lnTo>
                    <a:pt x="183" y="18"/>
                  </a:lnTo>
                  <a:lnTo>
                    <a:pt x="195" y="20"/>
                  </a:lnTo>
                  <a:lnTo>
                    <a:pt x="206" y="22"/>
                  </a:lnTo>
                  <a:lnTo>
                    <a:pt x="217" y="24"/>
                  </a:lnTo>
                  <a:lnTo>
                    <a:pt x="229" y="26"/>
                  </a:lnTo>
                  <a:lnTo>
                    <a:pt x="240" y="29"/>
                  </a:lnTo>
                  <a:lnTo>
                    <a:pt x="253" y="31"/>
                  </a:lnTo>
                  <a:lnTo>
                    <a:pt x="264" y="34"/>
                  </a:lnTo>
                  <a:lnTo>
                    <a:pt x="275" y="37"/>
                  </a:lnTo>
                  <a:lnTo>
                    <a:pt x="288" y="39"/>
                  </a:lnTo>
                  <a:lnTo>
                    <a:pt x="299" y="41"/>
                  </a:lnTo>
                  <a:lnTo>
                    <a:pt x="311" y="43"/>
                  </a:lnTo>
                  <a:lnTo>
                    <a:pt x="324" y="45"/>
                  </a:lnTo>
                  <a:lnTo>
                    <a:pt x="335" y="47"/>
                  </a:lnTo>
                  <a:lnTo>
                    <a:pt x="347" y="49"/>
                  </a:lnTo>
                  <a:lnTo>
                    <a:pt x="348" y="50"/>
                  </a:lnTo>
                  <a:lnTo>
                    <a:pt x="349" y="51"/>
                  </a:lnTo>
                  <a:lnTo>
                    <a:pt x="351" y="52"/>
                  </a:lnTo>
                  <a:lnTo>
                    <a:pt x="353" y="52"/>
                  </a:lnTo>
                  <a:lnTo>
                    <a:pt x="353" y="53"/>
                  </a:lnTo>
                  <a:lnTo>
                    <a:pt x="353" y="54"/>
                  </a:lnTo>
                  <a:lnTo>
                    <a:pt x="353" y="55"/>
                  </a:lnTo>
                  <a:lnTo>
                    <a:pt x="353" y="56"/>
                  </a:lnTo>
                  <a:lnTo>
                    <a:pt x="350" y="57"/>
                  </a:lnTo>
                  <a:lnTo>
                    <a:pt x="349" y="57"/>
                  </a:lnTo>
                  <a:lnTo>
                    <a:pt x="349" y="57"/>
                  </a:lnTo>
                  <a:lnTo>
                    <a:pt x="348"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 name="Freeform 174"/>
            <p:cNvSpPr>
              <a:spLocks/>
            </p:cNvSpPr>
            <p:nvPr/>
          </p:nvSpPr>
          <p:spPr bwMode="auto">
            <a:xfrm>
              <a:off x="3638" y="1152"/>
              <a:ext cx="149" cy="127"/>
            </a:xfrm>
            <a:custGeom>
              <a:avLst/>
              <a:gdLst>
                <a:gd name="T0" fmla="*/ 0 w 149"/>
                <a:gd name="T1" fmla="*/ 127 h 127"/>
                <a:gd name="T2" fmla="*/ 1 w 149"/>
                <a:gd name="T3" fmla="*/ 121 h 127"/>
                <a:gd name="T4" fmla="*/ 8 w 149"/>
                <a:gd name="T5" fmla="*/ 109 h 127"/>
                <a:gd name="T6" fmla="*/ 21 w 149"/>
                <a:gd name="T7" fmla="*/ 93 h 127"/>
                <a:gd name="T8" fmla="*/ 35 w 149"/>
                <a:gd name="T9" fmla="*/ 76 h 127"/>
                <a:gd name="T10" fmla="*/ 52 w 149"/>
                <a:gd name="T11" fmla="*/ 59 h 127"/>
                <a:gd name="T12" fmla="*/ 66 w 149"/>
                <a:gd name="T13" fmla="*/ 43 h 127"/>
                <a:gd name="T14" fmla="*/ 78 w 149"/>
                <a:gd name="T15" fmla="*/ 31 h 127"/>
                <a:gd name="T16" fmla="*/ 85 w 149"/>
                <a:gd name="T17" fmla="*/ 26 h 127"/>
                <a:gd name="T18" fmla="*/ 91 w 149"/>
                <a:gd name="T19" fmla="*/ 22 h 127"/>
                <a:gd name="T20" fmla="*/ 98 w 149"/>
                <a:gd name="T21" fmla="*/ 19 h 127"/>
                <a:gd name="T22" fmla="*/ 106 w 149"/>
                <a:gd name="T23" fmla="*/ 15 h 127"/>
                <a:gd name="T24" fmla="*/ 114 w 149"/>
                <a:gd name="T25" fmla="*/ 10 h 127"/>
                <a:gd name="T26" fmla="*/ 123 w 149"/>
                <a:gd name="T27" fmla="*/ 6 h 127"/>
                <a:gd name="T28" fmla="*/ 132 w 149"/>
                <a:gd name="T29" fmla="*/ 4 h 127"/>
                <a:gd name="T30" fmla="*/ 140 w 149"/>
                <a:gd name="T31" fmla="*/ 1 h 127"/>
                <a:gd name="T32" fmla="*/ 148 w 149"/>
                <a:gd name="T33" fmla="*/ 0 h 127"/>
                <a:gd name="T34" fmla="*/ 148 w 149"/>
                <a:gd name="T35" fmla="*/ 1 h 127"/>
                <a:gd name="T36" fmla="*/ 149 w 149"/>
                <a:gd name="T37" fmla="*/ 1 h 127"/>
                <a:gd name="T38" fmla="*/ 149 w 149"/>
                <a:gd name="T39" fmla="*/ 2 h 127"/>
                <a:gd name="T40" fmla="*/ 149 w 149"/>
                <a:gd name="T41" fmla="*/ 2 h 127"/>
                <a:gd name="T42" fmla="*/ 135 w 149"/>
                <a:gd name="T43" fmla="*/ 13 h 127"/>
                <a:gd name="T44" fmla="*/ 121 w 149"/>
                <a:gd name="T45" fmla="*/ 24 h 127"/>
                <a:gd name="T46" fmla="*/ 106 w 149"/>
                <a:gd name="T47" fmla="*/ 36 h 127"/>
                <a:gd name="T48" fmla="*/ 92 w 149"/>
                <a:gd name="T49" fmla="*/ 47 h 127"/>
                <a:gd name="T50" fmla="*/ 78 w 149"/>
                <a:gd name="T51" fmla="*/ 57 h 127"/>
                <a:gd name="T52" fmla="*/ 64 w 149"/>
                <a:gd name="T53" fmla="*/ 69 h 127"/>
                <a:gd name="T54" fmla="*/ 51 w 149"/>
                <a:gd name="T55" fmla="*/ 80 h 127"/>
                <a:gd name="T56" fmla="*/ 36 w 149"/>
                <a:gd name="T57" fmla="*/ 91 h 127"/>
                <a:gd name="T58" fmla="*/ 33 w 149"/>
                <a:gd name="T59" fmla="*/ 94 h 127"/>
                <a:gd name="T60" fmla="*/ 29 w 149"/>
                <a:gd name="T61" fmla="*/ 99 h 127"/>
                <a:gd name="T62" fmla="*/ 24 w 149"/>
                <a:gd name="T63" fmla="*/ 105 h 127"/>
                <a:gd name="T64" fmla="*/ 19 w 149"/>
                <a:gd name="T65" fmla="*/ 111 h 127"/>
                <a:gd name="T66" fmla="*/ 13 w 149"/>
                <a:gd name="T67" fmla="*/ 117 h 127"/>
                <a:gd name="T68" fmla="*/ 8 w 149"/>
                <a:gd name="T69" fmla="*/ 122 h 127"/>
                <a:gd name="T70" fmla="*/ 3 w 149"/>
                <a:gd name="T71" fmla="*/ 125 h 127"/>
                <a:gd name="T72" fmla="*/ 0 w 149"/>
                <a:gd name="T73"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9" h="127">
                  <a:moveTo>
                    <a:pt x="0" y="127"/>
                  </a:moveTo>
                  <a:lnTo>
                    <a:pt x="1" y="121"/>
                  </a:lnTo>
                  <a:lnTo>
                    <a:pt x="8" y="109"/>
                  </a:lnTo>
                  <a:lnTo>
                    <a:pt x="21" y="93"/>
                  </a:lnTo>
                  <a:lnTo>
                    <a:pt x="35" y="76"/>
                  </a:lnTo>
                  <a:lnTo>
                    <a:pt x="52" y="59"/>
                  </a:lnTo>
                  <a:lnTo>
                    <a:pt x="66" y="43"/>
                  </a:lnTo>
                  <a:lnTo>
                    <a:pt x="78" y="31"/>
                  </a:lnTo>
                  <a:lnTo>
                    <a:pt x="85" y="26"/>
                  </a:lnTo>
                  <a:lnTo>
                    <a:pt x="91" y="22"/>
                  </a:lnTo>
                  <a:lnTo>
                    <a:pt x="98" y="19"/>
                  </a:lnTo>
                  <a:lnTo>
                    <a:pt x="106" y="15"/>
                  </a:lnTo>
                  <a:lnTo>
                    <a:pt x="114" y="10"/>
                  </a:lnTo>
                  <a:lnTo>
                    <a:pt x="123" y="6"/>
                  </a:lnTo>
                  <a:lnTo>
                    <a:pt x="132" y="4"/>
                  </a:lnTo>
                  <a:lnTo>
                    <a:pt x="140" y="1"/>
                  </a:lnTo>
                  <a:lnTo>
                    <a:pt x="148" y="0"/>
                  </a:lnTo>
                  <a:lnTo>
                    <a:pt x="148" y="1"/>
                  </a:lnTo>
                  <a:lnTo>
                    <a:pt x="149" y="1"/>
                  </a:lnTo>
                  <a:lnTo>
                    <a:pt x="149" y="2"/>
                  </a:lnTo>
                  <a:lnTo>
                    <a:pt x="149" y="2"/>
                  </a:lnTo>
                  <a:lnTo>
                    <a:pt x="135" y="13"/>
                  </a:lnTo>
                  <a:lnTo>
                    <a:pt x="121" y="24"/>
                  </a:lnTo>
                  <a:lnTo>
                    <a:pt x="106" y="36"/>
                  </a:lnTo>
                  <a:lnTo>
                    <a:pt x="92" y="47"/>
                  </a:lnTo>
                  <a:lnTo>
                    <a:pt x="78" y="57"/>
                  </a:lnTo>
                  <a:lnTo>
                    <a:pt x="64" y="69"/>
                  </a:lnTo>
                  <a:lnTo>
                    <a:pt x="51" y="80"/>
                  </a:lnTo>
                  <a:lnTo>
                    <a:pt x="36" y="91"/>
                  </a:lnTo>
                  <a:lnTo>
                    <a:pt x="33" y="94"/>
                  </a:lnTo>
                  <a:lnTo>
                    <a:pt x="29" y="99"/>
                  </a:lnTo>
                  <a:lnTo>
                    <a:pt x="24" y="105"/>
                  </a:lnTo>
                  <a:lnTo>
                    <a:pt x="19" y="111"/>
                  </a:lnTo>
                  <a:lnTo>
                    <a:pt x="13" y="117"/>
                  </a:lnTo>
                  <a:lnTo>
                    <a:pt x="8" y="122"/>
                  </a:lnTo>
                  <a:lnTo>
                    <a:pt x="3" y="125"/>
                  </a:lnTo>
                  <a:lnTo>
                    <a:pt x="0" y="1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pic>
        <p:nvPicPr>
          <p:cNvPr id="6320" name="Picture 176"/>
          <p:cNvPicPr>
            <a:picLocks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flipH="1">
            <a:off x="8001000" y="3200400"/>
            <a:ext cx="323686" cy="370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Slide Number Placeholder 2"/>
          <p:cNvSpPr>
            <a:spLocks noGrp="1"/>
          </p:cNvSpPr>
          <p:nvPr>
            <p:ph type="sldNum" sz="quarter" idx="12"/>
          </p:nvPr>
        </p:nvSpPr>
        <p:spPr/>
        <p:txBody>
          <a:bodyPr/>
          <a:lstStyle/>
          <a:p>
            <a:pPr>
              <a:defRPr/>
            </a:pPr>
            <a:fld id="{1E977EE2-AE7D-4A3E-A969-7C148C7B1C00}" type="slidenum">
              <a:rPr lang="en-US" smtClean="0"/>
              <a:pPr>
                <a:defRPr/>
              </a:pPr>
              <a:t>8</a:t>
            </a:fld>
            <a:endParaRPr lang="en-US" dirty="0"/>
          </a:p>
        </p:txBody>
      </p:sp>
    </p:spTree>
    <p:extLst>
      <p:ext uri="{BB962C8B-B14F-4D97-AF65-F5344CB8AC3E}">
        <p14:creationId xmlns:p14="http://schemas.microsoft.com/office/powerpoint/2010/main" val="1811974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15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16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16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16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6"/>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6162"/>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616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59" grpId="0" animBg="1"/>
      <p:bldP spid="6161" grpId="0" animBg="1"/>
      <p:bldP spid="6162" grpId="0" animBg="1"/>
      <p:bldP spid="6163" grpId="0" animBg="1"/>
      <p:bldP spid="6166" grpId="0" animBg="1"/>
      <p:bldP spid="86" grpId="0" animBg="1"/>
      <p:bldP spid="6167"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rtlCol="0">
            <a:normAutofit fontScale="90000"/>
          </a:bodyPr>
          <a:lstStyle/>
          <a:p>
            <a:pPr fontAlgn="auto">
              <a:spcAft>
                <a:spcPts val="0"/>
              </a:spcAft>
              <a:defRPr/>
            </a:pPr>
            <a:r>
              <a:rPr lang="en-US" dirty="0"/>
              <a:t>How do these features affect health?</a:t>
            </a:r>
            <a:endParaRPr lang="en-US" dirty="0" smtClean="0"/>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2613061247"/>
              </p:ext>
            </p:extLst>
          </p:nvPr>
        </p:nvGraphicFramePr>
        <p:xfrm>
          <a:off x="457200" y="1676400"/>
          <a:ext cx="8229600" cy="968814"/>
        </p:xfrm>
        <a:graphic>
          <a:graphicData uri="http://schemas.openxmlformats.org/drawingml/2006/table">
            <a:tbl>
              <a:tblPr bandRow="1">
                <a:tableStyleId>{5C22544A-7EE6-4342-B048-85BDC9FD1C3A}</a:tableStyleId>
              </a:tblPr>
              <a:tblGrid>
                <a:gridCol w="2819400"/>
                <a:gridCol w="5410200"/>
              </a:tblGrid>
              <a:tr h="968814">
                <a:tc>
                  <a:txBody>
                    <a:bodyPr/>
                    <a:lstStyle/>
                    <a:p>
                      <a:r>
                        <a:rPr lang="en-US" sz="2400" dirty="0" smtClean="0"/>
                        <a:t>Clean</a:t>
                      </a:r>
                      <a:endParaRPr lang="en-US" sz="2400" dirty="0"/>
                    </a:p>
                  </a:txBody>
                  <a:tcPr marT="45717" marB="45717">
                    <a:solidFill>
                      <a:schemeClr val="accent1">
                        <a:lumMod val="40000"/>
                        <a:lumOff val="60000"/>
                      </a:schemeClr>
                    </a:solidFill>
                  </a:tcPr>
                </a:tc>
                <a:tc>
                  <a:txBody>
                    <a:bodyPr/>
                    <a:lstStyle/>
                    <a:p>
                      <a:r>
                        <a:rPr lang="en-US" sz="2400" dirty="0" smtClean="0"/>
                        <a:t>Reduce pests, dangerous chemicals, and asthma triggers</a:t>
                      </a:r>
                      <a:endParaRPr lang="en-US" sz="2400" dirty="0"/>
                    </a:p>
                  </a:txBody>
                  <a:tcPr marT="45717" marB="45717">
                    <a:solidFill>
                      <a:schemeClr val="accent1">
                        <a:lumMod val="40000"/>
                        <a:lumOff val="60000"/>
                      </a:schemeClr>
                    </a:solidFill>
                  </a:tcPr>
                </a:tc>
              </a:tr>
            </a:tbl>
          </a:graphicData>
        </a:graphic>
      </p:graphicFrame>
      <p:sp>
        <p:nvSpPr>
          <p:cNvPr id="3" name="Slide Number Placeholder 2"/>
          <p:cNvSpPr>
            <a:spLocks noGrp="1"/>
          </p:cNvSpPr>
          <p:nvPr>
            <p:ph type="sldNum" sz="quarter" idx="12"/>
          </p:nvPr>
        </p:nvSpPr>
        <p:spPr/>
        <p:txBody>
          <a:bodyPr/>
          <a:lstStyle/>
          <a:p>
            <a:pPr>
              <a:defRPr/>
            </a:pPr>
            <a:fld id="{1E977EE2-AE7D-4A3E-A969-7C148C7B1C00}" type="slidenum">
              <a:rPr lang="en-US" smtClean="0"/>
              <a:pPr>
                <a:defRPr/>
              </a:pPr>
              <a:t>9</a:t>
            </a:fld>
            <a:endParaRPr lang="en-US" dirty="0"/>
          </a:p>
        </p:txBody>
      </p:sp>
    </p:spTree>
    <p:extLst>
      <p:ext uri="{BB962C8B-B14F-4D97-AF65-F5344CB8AC3E}">
        <p14:creationId xmlns:p14="http://schemas.microsoft.com/office/powerpoint/2010/main" val="955257980"/>
      </p:ext>
    </p:extLst>
  </p:cSld>
  <p:clrMapOvr>
    <a:masterClrMapping/>
  </p:clrMapOvr>
  <p:timing>
    <p:tnLst>
      <p:par>
        <p:cTn id="1" dur="indefinite" restart="never" nodeType="tmRoot"/>
      </p:par>
    </p:tnLst>
  </p:timing>
</p:sld>
</file>

<file path=ppt/theme/theme1.xml><?xml version="1.0" encoding="utf-8"?>
<a:theme xmlns:a="http://schemas.openxmlformats.org/drawingml/2006/main" name="Office Theme">
  <a:themeElements>
    <a:clrScheme name="Healthy Homes for Head Start">
      <a:dk1>
        <a:srgbClr val="1F497D"/>
      </a:dk1>
      <a:lt1>
        <a:srgbClr val="FFFFFF"/>
      </a:lt1>
      <a:dk2>
        <a:srgbClr val="1F497D"/>
      </a:dk2>
      <a:lt2>
        <a:srgbClr val="FFFF99"/>
      </a:lt2>
      <a:accent1>
        <a:srgbClr val="8064A2"/>
      </a:accent1>
      <a:accent2>
        <a:srgbClr val="5F5BAE"/>
      </a:accent2>
      <a:accent3>
        <a:srgbClr val="5B5FB1"/>
      </a:accent3>
      <a:accent4>
        <a:srgbClr val="5767B4"/>
      </a:accent4>
      <a:accent5>
        <a:srgbClr val="527ABA"/>
      </a:accent5>
      <a:accent6>
        <a:srgbClr val="4F91C0"/>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3702</TotalTime>
  <Words>5375</Words>
  <Application>Microsoft Office PowerPoint</Application>
  <PresentationFormat>On-screen Show (4:3)</PresentationFormat>
  <Paragraphs>800</Paragraphs>
  <Slides>62</Slides>
  <Notes>62</Notes>
  <HiddenSlides>0</HiddenSlides>
  <MMClips>0</MMClips>
  <ScaleCrop>false</ScaleCrop>
  <HeadingPairs>
    <vt:vector size="4" baseType="variant">
      <vt:variant>
        <vt:lpstr>Theme</vt:lpstr>
      </vt:variant>
      <vt:variant>
        <vt:i4>1</vt:i4>
      </vt:variant>
      <vt:variant>
        <vt:lpstr>Slide Titles</vt:lpstr>
      </vt:variant>
      <vt:variant>
        <vt:i4>62</vt:i4>
      </vt:variant>
    </vt:vector>
  </HeadingPairs>
  <TitlesOfParts>
    <vt:vector size="63" baseType="lpstr">
      <vt:lpstr>Office Theme</vt:lpstr>
      <vt:lpstr>Healthy Homes / Healthy Kids</vt:lpstr>
      <vt:lpstr>What do you already know about healthy homes?</vt:lpstr>
      <vt:lpstr>Today’s agenda</vt:lpstr>
      <vt:lpstr>Today’s agenda</vt:lpstr>
      <vt:lpstr>What is a healthy home?</vt:lpstr>
      <vt:lpstr> What is a healthy home?</vt:lpstr>
      <vt:lpstr>What features make a home healthy?</vt:lpstr>
      <vt:lpstr>What features make a home healthy?</vt:lpstr>
      <vt:lpstr>How do these features affect health?</vt:lpstr>
      <vt:lpstr>How do these features affect health?</vt:lpstr>
      <vt:lpstr>How do these features affect health?</vt:lpstr>
      <vt:lpstr>How do these features affect health?</vt:lpstr>
      <vt:lpstr>How do these features affect health?</vt:lpstr>
      <vt:lpstr>How do these features affect health?</vt:lpstr>
      <vt:lpstr>How do these features affect health?</vt:lpstr>
      <vt:lpstr>Why is it important for families?</vt:lpstr>
      <vt:lpstr>Why is it important for families?</vt:lpstr>
      <vt:lpstr>What are the goals of this program?</vt:lpstr>
      <vt:lpstr>Each lesson contains</vt:lpstr>
      <vt:lpstr>Each lesson plan contains</vt:lpstr>
      <vt:lpstr>Lesson: Intro to healthy homes</vt:lpstr>
      <vt:lpstr>Lesson: Intro to healthy homes</vt:lpstr>
      <vt:lpstr>Lesson: Controlling clutter</vt:lpstr>
      <vt:lpstr>Lesson: Controlling clutter</vt:lpstr>
      <vt:lpstr>Lesson: Controlling clutter</vt:lpstr>
      <vt:lpstr>Lesson: Asthma triggers</vt:lpstr>
      <vt:lpstr>Lesson: Asthma triggers</vt:lpstr>
      <vt:lpstr>Lesson: Asthma triggers</vt:lpstr>
      <vt:lpstr>Lesson: Asthma triggers</vt:lpstr>
      <vt:lpstr>Lesson: Lead poisoning</vt:lpstr>
      <vt:lpstr>Lesson: Lead poisoning</vt:lpstr>
      <vt:lpstr>Lesson: Lead poisoning</vt:lpstr>
      <vt:lpstr>Lesson: Lead poisoning</vt:lpstr>
      <vt:lpstr>Lesson: Controlling mold and    moisture</vt:lpstr>
      <vt:lpstr>Lesson: Controlling mold and    moisture</vt:lpstr>
      <vt:lpstr>Lesson: Controlling pests safely</vt:lpstr>
      <vt:lpstr>Lesson: Controlling pests safely</vt:lpstr>
      <vt:lpstr>Lesson: Controlling pests safely</vt:lpstr>
      <vt:lpstr>Lesson: Controlling pests safely</vt:lpstr>
      <vt:lpstr>Lesson: Smoking</vt:lpstr>
      <vt:lpstr>Lesson: Smoking</vt:lpstr>
      <vt:lpstr>Lesson: Smoking</vt:lpstr>
      <vt:lpstr>Lesson: Smoking</vt:lpstr>
      <vt:lpstr>Lesson: Smoking</vt:lpstr>
      <vt:lpstr>Lesson: Smoking</vt:lpstr>
      <vt:lpstr>Lesson: Advocating for a healthy   home</vt:lpstr>
      <vt:lpstr>Lesson: Advocating for a healthy   home</vt:lpstr>
      <vt:lpstr>Lesson: Advocating for a healthy   home</vt:lpstr>
      <vt:lpstr>Trainer manual</vt:lpstr>
      <vt:lpstr>Your role as a trainer</vt:lpstr>
      <vt:lpstr>Your role as a trainer</vt:lpstr>
      <vt:lpstr>Training suggestions</vt:lpstr>
      <vt:lpstr>Training suggestions</vt:lpstr>
      <vt:lpstr>Handling questions</vt:lpstr>
      <vt:lpstr>Handling questions</vt:lpstr>
      <vt:lpstr>Handling questions</vt:lpstr>
      <vt:lpstr>Sample lesson</vt:lpstr>
      <vt:lpstr>Now you try it</vt:lpstr>
      <vt:lpstr>Conclusion</vt:lpstr>
      <vt:lpstr>Check your knowledge</vt:lpstr>
      <vt:lpstr>Your feedback</vt:lpstr>
      <vt:lpstr>Your feedback</vt:lpstr>
    </vt:vector>
  </TitlesOfParts>
  <Company>University of Connecticut</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HuskyPC</dc:creator>
  <cp:lastModifiedBy>HuskyPC</cp:lastModifiedBy>
  <cp:revision>483</cp:revision>
  <dcterms:created xsi:type="dcterms:W3CDTF">2011-10-05T18:31:19Z</dcterms:created>
  <dcterms:modified xsi:type="dcterms:W3CDTF">2012-06-06T19:15:30Z</dcterms:modified>
</cp:coreProperties>
</file>